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256" r:id="rId2"/>
    <p:sldId id="4094" r:id="rId3"/>
    <p:sldId id="4095" r:id="rId4"/>
    <p:sldId id="4096" r:id="rId5"/>
    <p:sldId id="4097" r:id="rId6"/>
    <p:sldId id="4098" r:id="rId7"/>
    <p:sldId id="4099" r:id="rId8"/>
    <p:sldId id="4100" r:id="rId9"/>
    <p:sldId id="4101" r:id="rId10"/>
    <p:sldId id="4102" r:id="rId11"/>
    <p:sldId id="4114" r:id="rId12"/>
    <p:sldId id="4104" r:id="rId13"/>
    <p:sldId id="4105" r:id="rId14"/>
    <p:sldId id="4115" r:id="rId15"/>
    <p:sldId id="4108" r:id="rId16"/>
    <p:sldId id="4109" r:id="rId17"/>
    <p:sldId id="4110" r:id="rId18"/>
    <p:sldId id="4111" r:id="rId19"/>
    <p:sldId id="4112" r:id="rId20"/>
    <p:sldId id="4113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595" autoAdjust="0"/>
    <p:restoredTop sz="91973" autoAdjust="0"/>
  </p:normalViewPr>
  <p:slideViewPr>
    <p:cSldViewPr snapToGrid="0" snapToObjects="1">
      <p:cViewPr>
        <p:scale>
          <a:sx n="78" d="100"/>
          <a:sy n="78" d="100"/>
        </p:scale>
        <p:origin x="-528" y="26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124" d="100"/>
          <a:sy n="124" d="100"/>
        </p:scale>
        <p:origin x="3288" y="17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1/25/22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EDAE4EB-0DFD-D840-958B-F88C322ADD4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258592D-FEA4-1F4B-BB50-0B8CA2A3FCF6}" type="slidenum">
              <a:rPr lang="en-US" altLang="en-US"/>
              <a:pPr/>
              <a:t>1</a:t>
            </a:fld>
            <a:endParaRPr lang="en-US" altLang="en-US"/>
          </a:p>
        </p:txBody>
      </p:sp>
      <p:sp>
        <p:nvSpPr>
          <p:cNvPr id="4097" name="Text Box 1">
            <a:extLst>
              <a:ext uri="{FF2B5EF4-FFF2-40B4-BE49-F238E27FC236}">
                <a16:creationId xmlns:a16="http://schemas.microsoft.com/office/drawing/2014/main" id="{F825BCC6-D9CF-5245-AE57-59BCAB04703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8" name="Text Box 2">
            <a:extLst>
              <a:ext uri="{FF2B5EF4-FFF2-40B4-BE49-F238E27FC236}">
                <a16:creationId xmlns:a16="http://schemas.microsoft.com/office/drawing/2014/main" id="{5AE29EFA-FC50-3547-B44C-D968FB2FDBF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29868A7-60FC-0C46-8B36-C51FBC27DF7A}"/>
              </a:ext>
            </a:extLst>
          </p:cNvPr>
          <p:cNvGrpSpPr/>
          <p:nvPr/>
        </p:nvGrpSpPr>
        <p:grpSpPr>
          <a:xfrm>
            <a:off x="5385560" y="3293784"/>
            <a:ext cx="13606539" cy="6658604"/>
            <a:chOff x="5385560" y="3293784"/>
            <a:chExt cx="13606539" cy="665860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36C7ADB-9333-494C-A85F-5FE732B9E3C7}"/>
                </a:ext>
              </a:extLst>
            </p:cNvPr>
            <p:cNvGrpSpPr/>
            <p:nvPr/>
          </p:nvGrpSpPr>
          <p:grpSpPr>
            <a:xfrm>
              <a:off x="13504386" y="3293784"/>
              <a:ext cx="5487713" cy="4402929"/>
              <a:chOff x="13504386" y="3293784"/>
              <a:chExt cx="5487713" cy="440292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3A3EDCC-6AC1-AF49-A107-ACA99A1733A6}"/>
                  </a:ext>
                </a:extLst>
              </p:cNvPr>
              <p:cNvSpPr/>
              <p:nvPr/>
            </p:nvSpPr>
            <p:spPr>
              <a:xfrm>
                <a:off x="13935430" y="3434605"/>
                <a:ext cx="4625625" cy="39580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4" h="3177">
                    <a:moveTo>
                      <a:pt x="0" y="0"/>
                    </a:moveTo>
                    <a:lnTo>
                      <a:pt x="3714" y="0"/>
                    </a:lnTo>
                    <a:lnTo>
                      <a:pt x="3714" y="3177"/>
                    </a:lnTo>
                    <a:lnTo>
                      <a:pt x="0" y="317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E73D3CB4-6393-244B-8063-AD5F1A3FBDD9}"/>
                  </a:ext>
                </a:extLst>
              </p:cNvPr>
              <p:cNvSpPr/>
              <p:nvPr/>
            </p:nvSpPr>
            <p:spPr>
              <a:xfrm>
                <a:off x="13504386" y="7518502"/>
                <a:ext cx="5487713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06" h="144">
                    <a:moveTo>
                      <a:pt x="4334" y="0"/>
                    </a:moveTo>
                    <a:lnTo>
                      <a:pt x="2203" y="0"/>
                    </a:lnTo>
                    <a:lnTo>
                      <a:pt x="72" y="0"/>
                    </a:lnTo>
                    <a:cubicBezTo>
                      <a:pt x="52" y="0"/>
                      <a:pt x="35" y="8"/>
                      <a:pt x="22" y="20"/>
                    </a:cubicBezTo>
                    <a:cubicBezTo>
                      <a:pt x="8" y="34"/>
                      <a:pt x="0" y="52"/>
                      <a:pt x="0" y="72"/>
                    </a:cubicBezTo>
                    <a:cubicBezTo>
                      <a:pt x="0" y="91"/>
                      <a:pt x="8" y="110"/>
                      <a:pt x="22" y="123"/>
                    </a:cubicBezTo>
                    <a:cubicBezTo>
                      <a:pt x="35" y="136"/>
                      <a:pt x="52" y="144"/>
                      <a:pt x="72" y="144"/>
                    </a:cubicBezTo>
                    <a:lnTo>
                      <a:pt x="2203" y="144"/>
                    </a:lnTo>
                    <a:lnTo>
                      <a:pt x="4334" y="144"/>
                    </a:lnTo>
                    <a:cubicBezTo>
                      <a:pt x="4354" y="144"/>
                      <a:pt x="4372" y="136"/>
                      <a:pt x="4385" y="123"/>
                    </a:cubicBezTo>
                    <a:cubicBezTo>
                      <a:pt x="4398" y="110"/>
                      <a:pt x="4406" y="91"/>
                      <a:pt x="4406" y="72"/>
                    </a:cubicBezTo>
                    <a:cubicBezTo>
                      <a:pt x="4406" y="52"/>
                      <a:pt x="4398" y="34"/>
                      <a:pt x="4385" y="20"/>
                    </a:cubicBezTo>
                    <a:cubicBezTo>
                      <a:pt x="4372" y="8"/>
                      <a:pt x="4354" y="0"/>
                      <a:pt x="4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11769198-F710-FE4D-A6D6-DDAA45E44A7A}"/>
                  </a:ext>
                </a:extLst>
              </p:cNvPr>
              <p:cNvSpPr/>
              <p:nvPr/>
            </p:nvSpPr>
            <p:spPr>
              <a:xfrm>
                <a:off x="13818325" y="3301261"/>
                <a:ext cx="4861079" cy="42247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3" h="3391">
                    <a:moveTo>
                      <a:pt x="3861" y="0"/>
                    </a:moveTo>
                    <a:lnTo>
                      <a:pt x="41" y="0"/>
                    </a:lnTo>
                    <a:cubicBezTo>
                      <a:pt x="18" y="0"/>
                      <a:pt x="0" y="19"/>
                      <a:pt x="0" y="43"/>
                    </a:cubicBezTo>
                    <a:lnTo>
                      <a:pt x="0" y="3391"/>
                    </a:lnTo>
                    <a:lnTo>
                      <a:pt x="3903" y="3391"/>
                    </a:lnTo>
                    <a:lnTo>
                      <a:pt x="3903" y="43"/>
                    </a:lnTo>
                    <a:cubicBezTo>
                      <a:pt x="3903" y="19"/>
                      <a:pt x="3884" y="0"/>
                      <a:pt x="38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ACC7D895-7D82-6E4E-B405-3AAB12708891}"/>
                  </a:ext>
                </a:extLst>
              </p:cNvPr>
              <p:cNvSpPr/>
              <p:nvPr/>
            </p:nvSpPr>
            <p:spPr>
              <a:xfrm>
                <a:off x="13988995" y="3473241"/>
                <a:ext cx="2195085" cy="3880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3" h="3115">
                    <a:moveTo>
                      <a:pt x="1763" y="3115"/>
                    </a:moveTo>
                    <a:lnTo>
                      <a:pt x="0" y="3115"/>
                    </a:lnTo>
                    <a:lnTo>
                      <a:pt x="0" y="0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C39DA49D-E2BD-9C46-83E4-7782C59268E1}"/>
                  </a:ext>
                </a:extLst>
              </p:cNvPr>
              <p:cNvSpPr/>
              <p:nvPr/>
            </p:nvSpPr>
            <p:spPr>
              <a:xfrm>
                <a:off x="16312400" y="3473241"/>
                <a:ext cx="2195085" cy="3880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3" h="3115">
                    <a:moveTo>
                      <a:pt x="1763" y="3115"/>
                    </a:moveTo>
                    <a:lnTo>
                      <a:pt x="0" y="3115"/>
                    </a:lnTo>
                    <a:lnTo>
                      <a:pt x="0" y="0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AFA8053B-D292-B341-8DA9-EF86C4AEC380}"/>
                  </a:ext>
                </a:extLst>
              </p:cNvPr>
              <p:cNvSpPr/>
              <p:nvPr/>
            </p:nvSpPr>
            <p:spPr>
              <a:xfrm>
                <a:off x="13810851" y="3293784"/>
                <a:ext cx="4877271" cy="4239672"/>
              </a:xfrm>
              <a:custGeom>
                <a:avLst/>
                <a:gdLst>
                  <a:gd name="connsiteX0" fmla="*/ 58541 w 4877271"/>
                  <a:gd name="connsiteY0" fmla="*/ 14955 h 4239672"/>
                  <a:gd name="connsiteX1" fmla="*/ 14949 w 4877271"/>
                  <a:gd name="connsiteY1" fmla="*/ 61052 h 4239672"/>
                  <a:gd name="connsiteX2" fmla="*/ 14949 w 4877271"/>
                  <a:gd name="connsiteY2" fmla="*/ 4224714 h 4239672"/>
                  <a:gd name="connsiteX3" fmla="*/ 4861079 w 4877271"/>
                  <a:gd name="connsiteY3" fmla="*/ 4224714 h 4239672"/>
                  <a:gd name="connsiteX4" fmla="*/ 4861079 w 4877271"/>
                  <a:gd name="connsiteY4" fmla="*/ 61052 h 4239672"/>
                  <a:gd name="connsiteX5" fmla="*/ 4816241 w 4877271"/>
                  <a:gd name="connsiteY5" fmla="*/ 14955 h 4239672"/>
                  <a:gd name="connsiteX6" fmla="*/ 58537 w 4877271"/>
                  <a:gd name="connsiteY6" fmla="*/ 0 h 4239672"/>
                  <a:gd name="connsiteX7" fmla="*/ 4816243 w 4877271"/>
                  <a:gd name="connsiteY7" fmla="*/ 0 h 4239672"/>
                  <a:gd name="connsiteX8" fmla="*/ 4877271 w 4877271"/>
                  <a:gd name="connsiteY8" fmla="*/ 61047 h 4239672"/>
                  <a:gd name="connsiteX9" fmla="*/ 4877271 w 4877271"/>
                  <a:gd name="connsiteY9" fmla="*/ 4232197 h 4239672"/>
                  <a:gd name="connsiteX10" fmla="*/ 4868553 w 4877271"/>
                  <a:gd name="connsiteY10" fmla="*/ 4239672 h 4239672"/>
                  <a:gd name="connsiteX11" fmla="*/ 7473 w 4877271"/>
                  <a:gd name="connsiteY11" fmla="*/ 4239672 h 4239672"/>
                  <a:gd name="connsiteX12" fmla="*/ 0 w 4877271"/>
                  <a:gd name="connsiteY12" fmla="*/ 4232197 h 4239672"/>
                  <a:gd name="connsiteX13" fmla="*/ 0 w 4877271"/>
                  <a:gd name="connsiteY13" fmla="*/ 61047 h 4239672"/>
                  <a:gd name="connsiteX14" fmla="*/ 58537 w 4877271"/>
                  <a:gd name="connsiteY14" fmla="*/ 0 h 4239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77271" h="4239672">
                    <a:moveTo>
                      <a:pt x="58541" y="14955"/>
                    </a:moveTo>
                    <a:cubicBezTo>
                      <a:pt x="34877" y="14955"/>
                      <a:pt x="14949" y="34889"/>
                      <a:pt x="14949" y="61052"/>
                    </a:cubicBezTo>
                    <a:lnTo>
                      <a:pt x="14949" y="4224714"/>
                    </a:lnTo>
                    <a:lnTo>
                      <a:pt x="4861079" y="4224714"/>
                    </a:lnTo>
                    <a:lnTo>
                      <a:pt x="4861079" y="61052"/>
                    </a:lnTo>
                    <a:cubicBezTo>
                      <a:pt x="4861079" y="34889"/>
                      <a:pt x="4841151" y="14955"/>
                      <a:pt x="4816241" y="14955"/>
                    </a:cubicBezTo>
                    <a:close/>
                    <a:moveTo>
                      <a:pt x="58537" y="0"/>
                    </a:moveTo>
                    <a:lnTo>
                      <a:pt x="4816243" y="0"/>
                    </a:lnTo>
                    <a:cubicBezTo>
                      <a:pt x="4848625" y="0"/>
                      <a:pt x="4877271" y="26163"/>
                      <a:pt x="4877271" y="61047"/>
                    </a:cubicBezTo>
                    <a:lnTo>
                      <a:pt x="4877271" y="4232197"/>
                    </a:lnTo>
                    <a:cubicBezTo>
                      <a:pt x="4877271" y="4235935"/>
                      <a:pt x="4872289" y="4239672"/>
                      <a:pt x="4868553" y="4239672"/>
                    </a:cubicBezTo>
                    <a:lnTo>
                      <a:pt x="7473" y="4239672"/>
                    </a:lnTo>
                    <a:cubicBezTo>
                      <a:pt x="2491" y="4239672"/>
                      <a:pt x="0" y="4235935"/>
                      <a:pt x="0" y="4232197"/>
                    </a:cubicBezTo>
                    <a:lnTo>
                      <a:pt x="0" y="61047"/>
                    </a:lnTo>
                    <a:cubicBezTo>
                      <a:pt x="0" y="26163"/>
                      <a:pt x="26155" y="0"/>
                      <a:pt x="58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8E19E063-F14F-1C46-85C1-AEDEB268E7DF}"/>
                  </a:ext>
                </a:extLst>
              </p:cNvPr>
              <p:cNvSpPr/>
              <p:nvPr/>
            </p:nvSpPr>
            <p:spPr>
              <a:xfrm>
                <a:off x="16303680" y="3465760"/>
                <a:ext cx="2211280" cy="3895713"/>
              </a:xfrm>
              <a:custGeom>
                <a:avLst/>
                <a:gdLst>
                  <a:gd name="connsiteX0" fmla="*/ 16195 w 2211280"/>
                  <a:gd name="connsiteY0" fmla="*/ 16201 h 3895713"/>
                  <a:gd name="connsiteX1" fmla="*/ 16195 w 2211280"/>
                  <a:gd name="connsiteY1" fmla="*/ 3880758 h 3895713"/>
                  <a:gd name="connsiteX2" fmla="*/ 2196332 w 2211280"/>
                  <a:gd name="connsiteY2" fmla="*/ 3880758 h 3895713"/>
                  <a:gd name="connsiteX3" fmla="*/ 2196332 w 2211280"/>
                  <a:gd name="connsiteY3" fmla="*/ 16201 h 3895713"/>
                  <a:gd name="connsiteX4" fmla="*/ 8716 w 2211280"/>
                  <a:gd name="connsiteY4" fmla="*/ 0 h 3895713"/>
                  <a:gd name="connsiteX5" fmla="*/ 2203810 w 2211280"/>
                  <a:gd name="connsiteY5" fmla="*/ 0 h 3895713"/>
                  <a:gd name="connsiteX6" fmla="*/ 2211280 w 2211280"/>
                  <a:gd name="connsiteY6" fmla="*/ 7475 h 3895713"/>
                  <a:gd name="connsiteX7" fmla="*/ 2211280 w 2211280"/>
                  <a:gd name="connsiteY7" fmla="*/ 3888238 h 3895713"/>
                  <a:gd name="connsiteX8" fmla="*/ 2203810 w 2211280"/>
                  <a:gd name="connsiteY8" fmla="*/ 3895713 h 3895713"/>
                  <a:gd name="connsiteX9" fmla="*/ 8716 w 2211280"/>
                  <a:gd name="connsiteY9" fmla="*/ 3895713 h 3895713"/>
                  <a:gd name="connsiteX10" fmla="*/ 0 w 2211280"/>
                  <a:gd name="connsiteY10" fmla="*/ 3888238 h 3895713"/>
                  <a:gd name="connsiteX11" fmla="*/ 0 w 2211280"/>
                  <a:gd name="connsiteY11" fmla="*/ 7475 h 3895713"/>
                  <a:gd name="connsiteX12" fmla="*/ 8716 w 2211280"/>
                  <a:gd name="connsiteY12" fmla="*/ 0 h 3895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11280" h="3895713">
                    <a:moveTo>
                      <a:pt x="16195" y="16201"/>
                    </a:moveTo>
                    <a:lnTo>
                      <a:pt x="16195" y="3880758"/>
                    </a:lnTo>
                    <a:lnTo>
                      <a:pt x="2196332" y="3880758"/>
                    </a:lnTo>
                    <a:lnTo>
                      <a:pt x="2196332" y="16201"/>
                    </a:lnTo>
                    <a:close/>
                    <a:moveTo>
                      <a:pt x="8716" y="0"/>
                    </a:moveTo>
                    <a:lnTo>
                      <a:pt x="2203810" y="0"/>
                    </a:lnTo>
                    <a:cubicBezTo>
                      <a:pt x="2208790" y="0"/>
                      <a:pt x="2211280" y="3738"/>
                      <a:pt x="2211280" y="7475"/>
                    </a:cubicBezTo>
                    <a:lnTo>
                      <a:pt x="2211280" y="3888238"/>
                    </a:lnTo>
                    <a:cubicBezTo>
                      <a:pt x="2211280" y="3893221"/>
                      <a:pt x="2208790" y="3895713"/>
                      <a:pt x="2203810" y="3895713"/>
                    </a:cubicBezTo>
                    <a:lnTo>
                      <a:pt x="8716" y="3895713"/>
                    </a:lnTo>
                    <a:cubicBezTo>
                      <a:pt x="3735" y="3895713"/>
                      <a:pt x="0" y="3893221"/>
                      <a:pt x="0" y="3888238"/>
                    </a:cubicBezTo>
                    <a:lnTo>
                      <a:pt x="0" y="7475"/>
                    </a:lnTo>
                    <a:cubicBezTo>
                      <a:pt x="0" y="3738"/>
                      <a:pt x="3735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B8D530FB-7579-1E41-B152-E2CC11C61F16}"/>
                  </a:ext>
                </a:extLst>
              </p:cNvPr>
              <p:cNvSpPr/>
              <p:nvPr/>
            </p:nvSpPr>
            <p:spPr>
              <a:xfrm>
                <a:off x="13981521" y="3465760"/>
                <a:ext cx="2211280" cy="3895713"/>
              </a:xfrm>
              <a:custGeom>
                <a:avLst/>
                <a:gdLst>
                  <a:gd name="connsiteX0" fmla="*/ 14952 w 2211280"/>
                  <a:gd name="connsiteY0" fmla="*/ 16201 h 3895713"/>
                  <a:gd name="connsiteX1" fmla="*/ 14952 w 2211280"/>
                  <a:gd name="connsiteY1" fmla="*/ 3880758 h 3895713"/>
                  <a:gd name="connsiteX2" fmla="*/ 2195088 w 2211280"/>
                  <a:gd name="connsiteY2" fmla="*/ 3880758 h 3895713"/>
                  <a:gd name="connsiteX3" fmla="*/ 2195088 w 2211280"/>
                  <a:gd name="connsiteY3" fmla="*/ 16201 h 3895713"/>
                  <a:gd name="connsiteX4" fmla="*/ 7471 w 2211280"/>
                  <a:gd name="connsiteY4" fmla="*/ 0 h 3895713"/>
                  <a:gd name="connsiteX5" fmla="*/ 2202564 w 2211280"/>
                  <a:gd name="connsiteY5" fmla="*/ 0 h 3895713"/>
                  <a:gd name="connsiteX6" fmla="*/ 2211280 w 2211280"/>
                  <a:gd name="connsiteY6" fmla="*/ 7475 h 3895713"/>
                  <a:gd name="connsiteX7" fmla="*/ 2211280 w 2211280"/>
                  <a:gd name="connsiteY7" fmla="*/ 3888238 h 3895713"/>
                  <a:gd name="connsiteX8" fmla="*/ 2202564 w 2211280"/>
                  <a:gd name="connsiteY8" fmla="*/ 3895713 h 3895713"/>
                  <a:gd name="connsiteX9" fmla="*/ 7471 w 2211280"/>
                  <a:gd name="connsiteY9" fmla="*/ 3895713 h 3895713"/>
                  <a:gd name="connsiteX10" fmla="*/ 0 w 2211280"/>
                  <a:gd name="connsiteY10" fmla="*/ 3888238 h 3895713"/>
                  <a:gd name="connsiteX11" fmla="*/ 0 w 2211280"/>
                  <a:gd name="connsiteY11" fmla="*/ 7475 h 3895713"/>
                  <a:gd name="connsiteX12" fmla="*/ 7471 w 2211280"/>
                  <a:gd name="connsiteY12" fmla="*/ 0 h 3895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11280" h="3895713">
                    <a:moveTo>
                      <a:pt x="14952" y="16201"/>
                    </a:moveTo>
                    <a:lnTo>
                      <a:pt x="14952" y="3880758"/>
                    </a:lnTo>
                    <a:lnTo>
                      <a:pt x="2195088" y="3880758"/>
                    </a:lnTo>
                    <a:lnTo>
                      <a:pt x="2195088" y="16201"/>
                    </a:lnTo>
                    <a:close/>
                    <a:moveTo>
                      <a:pt x="7471" y="0"/>
                    </a:moveTo>
                    <a:lnTo>
                      <a:pt x="2202564" y="0"/>
                    </a:lnTo>
                    <a:cubicBezTo>
                      <a:pt x="2207545" y="0"/>
                      <a:pt x="2211280" y="3738"/>
                      <a:pt x="2211280" y="7475"/>
                    </a:cubicBezTo>
                    <a:lnTo>
                      <a:pt x="2211280" y="3888238"/>
                    </a:lnTo>
                    <a:cubicBezTo>
                      <a:pt x="2211280" y="3893221"/>
                      <a:pt x="2207545" y="3895713"/>
                      <a:pt x="2202564" y="3895713"/>
                    </a:cubicBezTo>
                    <a:lnTo>
                      <a:pt x="7471" y="3895713"/>
                    </a:lnTo>
                    <a:cubicBezTo>
                      <a:pt x="3735" y="3895713"/>
                      <a:pt x="0" y="3893221"/>
                      <a:pt x="0" y="3888238"/>
                    </a:cubicBezTo>
                    <a:lnTo>
                      <a:pt x="0" y="7475"/>
                    </a:lnTo>
                    <a:cubicBezTo>
                      <a:pt x="0" y="3738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DF3B74EA-3FFB-3843-9184-6097D49D9113}"/>
                  </a:ext>
                </a:extLst>
              </p:cNvPr>
              <p:cNvSpPr/>
              <p:nvPr/>
            </p:nvSpPr>
            <p:spPr>
              <a:xfrm>
                <a:off x="16312400" y="4106326"/>
                <a:ext cx="2195085" cy="32476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3" h="2607">
                    <a:moveTo>
                      <a:pt x="1396" y="784"/>
                    </a:moveTo>
                    <a:lnTo>
                      <a:pt x="1333" y="784"/>
                    </a:lnTo>
                    <a:cubicBezTo>
                      <a:pt x="1306" y="784"/>
                      <a:pt x="1283" y="761"/>
                      <a:pt x="1283" y="734"/>
                    </a:cubicBezTo>
                    <a:lnTo>
                      <a:pt x="1283" y="64"/>
                    </a:lnTo>
                    <a:cubicBezTo>
                      <a:pt x="1283" y="28"/>
                      <a:pt x="1254" y="0"/>
                      <a:pt x="1219" y="0"/>
                    </a:cubicBezTo>
                    <a:lnTo>
                      <a:pt x="860" y="0"/>
                    </a:lnTo>
                    <a:cubicBezTo>
                      <a:pt x="825" y="0"/>
                      <a:pt x="796" y="28"/>
                      <a:pt x="796" y="64"/>
                    </a:cubicBezTo>
                    <a:lnTo>
                      <a:pt x="796" y="1717"/>
                    </a:lnTo>
                    <a:cubicBezTo>
                      <a:pt x="796" y="1743"/>
                      <a:pt x="775" y="1764"/>
                      <a:pt x="749" y="1764"/>
                    </a:cubicBezTo>
                    <a:lnTo>
                      <a:pt x="661" y="1764"/>
                    </a:lnTo>
                    <a:cubicBezTo>
                      <a:pt x="635" y="1764"/>
                      <a:pt x="613" y="1743"/>
                      <a:pt x="613" y="1717"/>
                    </a:cubicBezTo>
                    <a:lnTo>
                      <a:pt x="613" y="655"/>
                    </a:lnTo>
                    <a:cubicBezTo>
                      <a:pt x="613" y="633"/>
                      <a:pt x="595" y="615"/>
                      <a:pt x="574" y="615"/>
                    </a:cubicBezTo>
                    <a:lnTo>
                      <a:pt x="275" y="615"/>
                    </a:lnTo>
                    <a:cubicBezTo>
                      <a:pt x="253" y="615"/>
                      <a:pt x="235" y="633"/>
                      <a:pt x="235" y="655"/>
                    </a:cubicBezTo>
                    <a:lnTo>
                      <a:pt x="235" y="1717"/>
                    </a:lnTo>
                    <a:cubicBezTo>
                      <a:pt x="235" y="1743"/>
                      <a:pt x="213" y="1764"/>
                      <a:pt x="187" y="1764"/>
                    </a:cubicBezTo>
                    <a:lnTo>
                      <a:pt x="0" y="1764"/>
                    </a:lnTo>
                    <a:lnTo>
                      <a:pt x="0" y="2607"/>
                    </a:lnTo>
                    <a:lnTo>
                      <a:pt x="1763" y="2607"/>
                    </a:lnTo>
                    <a:lnTo>
                      <a:pt x="1763" y="446"/>
                    </a:lnTo>
                    <a:lnTo>
                      <a:pt x="1493" y="446"/>
                    </a:lnTo>
                    <a:cubicBezTo>
                      <a:pt x="1466" y="446"/>
                      <a:pt x="1446" y="467"/>
                      <a:pt x="1446" y="493"/>
                    </a:cubicBezTo>
                    <a:lnTo>
                      <a:pt x="1446" y="734"/>
                    </a:lnTo>
                    <a:cubicBezTo>
                      <a:pt x="1446" y="761"/>
                      <a:pt x="1423" y="784"/>
                      <a:pt x="1396" y="784"/>
                    </a:cubicBezTo>
                    <a:close/>
                  </a:path>
                </a:pathLst>
              </a:custGeom>
              <a:solidFill>
                <a:schemeClr val="accent2">
                  <a:alpha val="1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39510085-9C70-ED4B-A5C8-AD0E40045D45}"/>
                  </a:ext>
                </a:extLst>
              </p:cNvPr>
              <p:cNvSpPr/>
              <p:nvPr/>
            </p:nvSpPr>
            <p:spPr>
              <a:xfrm>
                <a:off x="16303680" y="4097602"/>
                <a:ext cx="2211280" cy="3263871"/>
              </a:xfrm>
              <a:custGeom>
                <a:avLst/>
                <a:gdLst>
                  <a:gd name="connsiteX0" fmla="*/ 1079494 w 2211280"/>
                  <a:gd name="connsiteY0" fmla="*/ 16201 h 3263871"/>
                  <a:gd name="connsiteX1" fmla="*/ 1007280 w 2211280"/>
                  <a:gd name="connsiteY1" fmla="*/ 88455 h 3263871"/>
                  <a:gd name="connsiteX2" fmla="*/ 1007280 w 2211280"/>
                  <a:gd name="connsiteY2" fmla="*/ 2147678 h 3263871"/>
                  <a:gd name="connsiteX3" fmla="*/ 941290 w 2211280"/>
                  <a:gd name="connsiteY3" fmla="*/ 2213703 h 3263871"/>
                  <a:gd name="connsiteX4" fmla="*/ 831722 w 2211280"/>
                  <a:gd name="connsiteY4" fmla="*/ 2213703 h 3263871"/>
                  <a:gd name="connsiteX5" fmla="*/ 764488 w 2211280"/>
                  <a:gd name="connsiteY5" fmla="*/ 2147678 h 3263871"/>
                  <a:gd name="connsiteX6" fmla="*/ 764488 w 2211280"/>
                  <a:gd name="connsiteY6" fmla="*/ 824692 h 3263871"/>
                  <a:gd name="connsiteX7" fmla="*/ 723400 w 2211280"/>
                  <a:gd name="connsiteY7" fmla="*/ 782337 h 3263871"/>
                  <a:gd name="connsiteX8" fmla="*/ 351122 w 2211280"/>
                  <a:gd name="connsiteY8" fmla="*/ 782337 h 3263871"/>
                  <a:gd name="connsiteX9" fmla="*/ 308789 w 2211280"/>
                  <a:gd name="connsiteY9" fmla="*/ 824692 h 3263871"/>
                  <a:gd name="connsiteX10" fmla="*/ 308789 w 2211280"/>
                  <a:gd name="connsiteY10" fmla="*/ 2147678 h 3263871"/>
                  <a:gd name="connsiteX11" fmla="*/ 241555 w 2211280"/>
                  <a:gd name="connsiteY11" fmla="*/ 2213703 h 3263871"/>
                  <a:gd name="connsiteX12" fmla="*/ 16195 w 2211280"/>
                  <a:gd name="connsiteY12" fmla="*/ 2213703 h 3263871"/>
                  <a:gd name="connsiteX13" fmla="*/ 16195 w 2211280"/>
                  <a:gd name="connsiteY13" fmla="*/ 3248920 h 3263871"/>
                  <a:gd name="connsiteX14" fmla="*/ 2196332 w 2211280"/>
                  <a:gd name="connsiteY14" fmla="*/ 3248920 h 3263871"/>
                  <a:gd name="connsiteX15" fmla="*/ 2196332 w 2211280"/>
                  <a:gd name="connsiteY15" fmla="*/ 571805 h 3263871"/>
                  <a:gd name="connsiteX16" fmla="*/ 1867630 w 2211280"/>
                  <a:gd name="connsiteY16" fmla="*/ 571805 h 3263871"/>
                  <a:gd name="connsiteX17" fmla="*/ 1816582 w 2211280"/>
                  <a:gd name="connsiteY17" fmla="*/ 622881 h 3263871"/>
                  <a:gd name="connsiteX18" fmla="*/ 1816582 w 2211280"/>
                  <a:gd name="connsiteY18" fmla="*/ 923107 h 3263871"/>
                  <a:gd name="connsiteX19" fmla="*/ 1746856 w 2211280"/>
                  <a:gd name="connsiteY19" fmla="*/ 992869 h 3263871"/>
                  <a:gd name="connsiteX20" fmla="*/ 1668416 w 2211280"/>
                  <a:gd name="connsiteY20" fmla="*/ 992869 h 3263871"/>
                  <a:gd name="connsiteX21" fmla="*/ 1598692 w 2211280"/>
                  <a:gd name="connsiteY21" fmla="*/ 923107 h 3263871"/>
                  <a:gd name="connsiteX22" fmla="*/ 1598692 w 2211280"/>
                  <a:gd name="connsiteY22" fmla="*/ 88455 h 3263871"/>
                  <a:gd name="connsiteX23" fmla="*/ 1526478 w 2211280"/>
                  <a:gd name="connsiteY23" fmla="*/ 16201 h 3263871"/>
                  <a:gd name="connsiteX24" fmla="*/ 1079494 w 2211280"/>
                  <a:gd name="connsiteY24" fmla="*/ 0 h 3263871"/>
                  <a:gd name="connsiteX25" fmla="*/ 1526480 w 2211280"/>
                  <a:gd name="connsiteY25" fmla="*/ 0 h 3263871"/>
                  <a:gd name="connsiteX26" fmla="*/ 1613636 w 2211280"/>
                  <a:gd name="connsiteY26" fmla="*/ 88449 h 3263871"/>
                  <a:gd name="connsiteX27" fmla="*/ 1613636 w 2211280"/>
                  <a:gd name="connsiteY27" fmla="*/ 923103 h 3263871"/>
                  <a:gd name="connsiteX28" fmla="*/ 1668420 w 2211280"/>
                  <a:gd name="connsiteY28" fmla="*/ 976670 h 3263871"/>
                  <a:gd name="connsiteX29" fmla="*/ 1746862 w 2211280"/>
                  <a:gd name="connsiteY29" fmla="*/ 976670 h 3263871"/>
                  <a:gd name="connsiteX30" fmla="*/ 1800400 w 2211280"/>
                  <a:gd name="connsiteY30" fmla="*/ 923103 h 3263871"/>
                  <a:gd name="connsiteX31" fmla="*/ 1800400 w 2211280"/>
                  <a:gd name="connsiteY31" fmla="*/ 622876 h 3263871"/>
                  <a:gd name="connsiteX32" fmla="*/ 1867636 w 2211280"/>
                  <a:gd name="connsiteY32" fmla="*/ 555606 h 3263871"/>
                  <a:gd name="connsiteX33" fmla="*/ 2203810 w 2211280"/>
                  <a:gd name="connsiteY33" fmla="*/ 555606 h 3263871"/>
                  <a:gd name="connsiteX34" fmla="*/ 2211280 w 2211280"/>
                  <a:gd name="connsiteY34" fmla="*/ 564326 h 3263871"/>
                  <a:gd name="connsiteX35" fmla="*/ 2211280 w 2211280"/>
                  <a:gd name="connsiteY35" fmla="*/ 3256397 h 3263871"/>
                  <a:gd name="connsiteX36" fmla="*/ 2203810 w 2211280"/>
                  <a:gd name="connsiteY36" fmla="*/ 3263871 h 3263871"/>
                  <a:gd name="connsiteX37" fmla="*/ 8716 w 2211280"/>
                  <a:gd name="connsiteY37" fmla="*/ 3263871 h 3263871"/>
                  <a:gd name="connsiteX38" fmla="*/ 0 w 2211280"/>
                  <a:gd name="connsiteY38" fmla="*/ 3256397 h 3263871"/>
                  <a:gd name="connsiteX39" fmla="*/ 0 w 2211280"/>
                  <a:gd name="connsiteY39" fmla="*/ 2206227 h 3263871"/>
                  <a:gd name="connsiteX40" fmla="*/ 8716 w 2211280"/>
                  <a:gd name="connsiteY40" fmla="*/ 2198753 h 3263871"/>
                  <a:gd name="connsiteX41" fmla="*/ 241547 w 2211280"/>
                  <a:gd name="connsiteY41" fmla="*/ 2198753 h 3263871"/>
                  <a:gd name="connsiteX42" fmla="*/ 293841 w 2211280"/>
                  <a:gd name="connsiteY42" fmla="*/ 2147677 h 3263871"/>
                  <a:gd name="connsiteX43" fmla="*/ 293841 w 2211280"/>
                  <a:gd name="connsiteY43" fmla="*/ 824688 h 3263871"/>
                  <a:gd name="connsiteX44" fmla="*/ 351115 w 2211280"/>
                  <a:gd name="connsiteY44" fmla="*/ 767384 h 3263871"/>
                  <a:gd name="connsiteX45" fmla="*/ 723398 w 2211280"/>
                  <a:gd name="connsiteY45" fmla="*/ 767384 h 3263871"/>
                  <a:gd name="connsiteX46" fmla="*/ 780672 w 2211280"/>
                  <a:gd name="connsiteY46" fmla="*/ 824688 h 3263871"/>
                  <a:gd name="connsiteX47" fmla="*/ 780672 w 2211280"/>
                  <a:gd name="connsiteY47" fmla="*/ 2147677 h 3263871"/>
                  <a:gd name="connsiteX48" fmla="*/ 831720 w 2211280"/>
                  <a:gd name="connsiteY48" fmla="*/ 2198753 h 3263871"/>
                  <a:gd name="connsiteX49" fmla="*/ 941288 w 2211280"/>
                  <a:gd name="connsiteY49" fmla="*/ 2198753 h 3263871"/>
                  <a:gd name="connsiteX50" fmla="*/ 992336 w 2211280"/>
                  <a:gd name="connsiteY50" fmla="*/ 2147677 h 3263871"/>
                  <a:gd name="connsiteX51" fmla="*/ 992336 w 2211280"/>
                  <a:gd name="connsiteY51" fmla="*/ 88449 h 3263871"/>
                  <a:gd name="connsiteX52" fmla="*/ 1079494 w 2211280"/>
                  <a:gd name="connsiteY52" fmla="*/ 0 h 326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211280" h="3263871">
                    <a:moveTo>
                      <a:pt x="1079494" y="16201"/>
                    </a:moveTo>
                    <a:cubicBezTo>
                      <a:pt x="1040896" y="16201"/>
                      <a:pt x="1007280" y="48591"/>
                      <a:pt x="1007280" y="88455"/>
                    </a:cubicBezTo>
                    <a:lnTo>
                      <a:pt x="1007280" y="2147678"/>
                    </a:lnTo>
                    <a:cubicBezTo>
                      <a:pt x="1007280" y="2185050"/>
                      <a:pt x="977398" y="2213703"/>
                      <a:pt x="941290" y="2213703"/>
                    </a:cubicBezTo>
                    <a:lnTo>
                      <a:pt x="831722" y="2213703"/>
                    </a:lnTo>
                    <a:cubicBezTo>
                      <a:pt x="795616" y="2213703"/>
                      <a:pt x="764488" y="2185050"/>
                      <a:pt x="764488" y="2147678"/>
                    </a:cubicBezTo>
                    <a:lnTo>
                      <a:pt x="764488" y="824692"/>
                    </a:lnTo>
                    <a:cubicBezTo>
                      <a:pt x="764488" y="801023"/>
                      <a:pt x="745812" y="782337"/>
                      <a:pt x="723400" y="782337"/>
                    </a:cubicBezTo>
                    <a:lnTo>
                      <a:pt x="351122" y="782337"/>
                    </a:lnTo>
                    <a:cubicBezTo>
                      <a:pt x="327465" y="782337"/>
                      <a:pt x="308789" y="801023"/>
                      <a:pt x="308789" y="824692"/>
                    </a:cubicBezTo>
                    <a:lnTo>
                      <a:pt x="308789" y="2147678"/>
                    </a:lnTo>
                    <a:cubicBezTo>
                      <a:pt x="308789" y="2185050"/>
                      <a:pt x="278907" y="2213703"/>
                      <a:pt x="241555" y="2213703"/>
                    </a:cubicBezTo>
                    <a:lnTo>
                      <a:pt x="16195" y="2213703"/>
                    </a:lnTo>
                    <a:lnTo>
                      <a:pt x="16195" y="3248920"/>
                    </a:lnTo>
                    <a:lnTo>
                      <a:pt x="2196332" y="3248920"/>
                    </a:lnTo>
                    <a:lnTo>
                      <a:pt x="2196332" y="571805"/>
                    </a:lnTo>
                    <a:lnTo>
                      <a:pt x="1867630" y="571805"/>
                    </a:lnTo>
                    <a:cubicBezTo>
                      <a:pt x="1838992" y="571805"/>
                      <a:pt x="1816582" y="594229"/>
                      <a:pt x="1816582" y="622881"/>
                    </a:cubicBezTo>
                    <a:lnTo>
                      <a:pt x="1816582" y="923107"/>
                    </a:lnTo>
                    <a:cubicBezTo>
                      <a:pt x="1816582" y="961725"/>
                      <a:pt x="1785454" y="992869"/>
                      <a:pt x="1746856" y="992869"/>
                    </a:cubicBezTo>
                    <a:lnTo>
                      <a:pt x="1668416" y="992869"/>
                    </a:lnTo>
                    <a:cubicBezTo>
                      <a:pt x="1629820" y="992869"/>
                      <a:pt x="1598692" y="961725"/>
                      <a:pt x="1598692" y="923107"/>
                    </a:cubicBezTo>
                    <a:lnTo>
                      <a:pt x="1598692" y="88455"/>
                    </a:lnTo>
                    <a:cubicBezTo>
                      <a:pt x="1598692" y="48591"/>
                      <a:pt x="1565076" y="16201"/>
                      <a:pt x="1526478" y="16201"/>
                    </a:cubicBezTo>
                    <a:close/>
                    <a:moveTo>
                      <a:pt x="1079494" y="0"/>
                    </a:moveTo>
                    <a:lnTo>
                      <a:pt x="1526480" y="0"/>
                    </a:lnTo>
                    <a:cubicBezTo>
                      <a:pt x="1575040" y="0"/>
                      <a:pt x="1613636" y="38618"/>
                      <a:pt x="1613636" y="88449"/>
                    </a:cubicBezTo>
                    <a:lnTo>
                      <a:pt x="1613636" y="923103"/>
                    </a:lnTo>
                    <a:cubicBezTo>
                      <a:pt x="1613636" y="953001"/>
                      <a:pt x="1638538" y="976670"/>
                      <a:pt x="1668420" y="976670"/>
                    </a:cubicBezTo>
                    <a:lnTo>
                      <a:pt x="1746862" y="976670"/>
                    </a:lnTo>
                    <a:cubicBezTo>
                      <a:pt x="1776744" y="976670"/>
                      <a:pt x="1800400" y="953001"/>
                      <a:pt x="1800400" y="923103"/>
                    </a:cubicBezTo>
                    <a:lnTo>
                      <a:pt x="1800400" y="622876"/>
                    </a:lnTo>
                    <a:cubicBezTo>
                      <a:pt x="1800400" y="586750"/>
                      <a:pt x="1830282" y="555606"/>
                      <a:pt x="1867636" y="555606"/>
                    </a:cubicBezTo>
                    <a:lnTo>
                      <a:pt x="2203810" y="555606"/>
                    </a:lnTo>
                    <a:cubicBezTo>
                      <a:pt x="2208790" y="555606"/>
                      <a:pt x="2211280" y="559343"/>
                      <a:pt x="2211280" y="564326"/>
                    </a:cubicBezTo>
                    <a:lnTo>
                      <a:pt x="2211280" y="3256397"/>
                    </a:lnTo>
                    <a:cubicBezTo>
                      <a:pt x="2211280" y="3261380"/>
                      <a:pt x="2208790" y="3263871"/>
                      <a:pt x="2203810" y="3263871"/>
                    </a:cubicBezTo>
                    <a:lnTo>
                      <a:pt x="8716" y="3263871"/>
                    </a:lnTo>
                    <a:cubicBezTo>
                      <a:pt x="3735" y="3263871"/>
                      <a:pt x="0" y="3261380"/>
                      <a:pt x="0" y="3256397"/>
                    </a:cubicBezTo>
                    <a:lnTo>
                      <a:pt x="0" y="2206227"/>
                    </a:lnTo>
                    <a:cubicBezTo>
                      <a:pt x="0" y="2202490"/>
                      <a:pt x="3735" y="2198753"/>
                      <a:pt x="8716" y="2198753"/>
                    </a:cubicBezTo>
                    <a:lnTo>
                      <a:pt x="241547" y="2198753"/>
                    </a:lnTo>
                    <a:cubicBezTo>
                      <a:pt x="270185" y="2198753"/>
                      <a:pt x="293841" y="2175084"/>
                      <a:pt x="293841" y="2147677"/>
                    </a:cubicBezTo>
                    <a:lnTo>
                      <a:pt x="293841" y="824688"/>
                    </a:lnTo>
                    <a:cubicBezTo>
                      <a:pt x="293841" y="792299"/>
                      <a:pt x="318743" y="767384"/>
                      <a:pt x="351115" y="767384"/>
                    </a:cubicBezTo>
                    <a:lnTo>
                      <a:pt x="723398" y="767384"/>
                    </a:lnTo>
                    <a:cubicBezTo>
                      <a:pt x="754524" y="767384"/>
                      <a:pt x="780672" y="792299"/>
                      <a:pt x="780672" y="824688"/>
                    </a:cubicBezTo>
                    <a:lnTo>
                      <a:pt x="780672" y="2147677"/>
                    </a:lnTo>
                    <a:cubicBezTo>
                      <a:pt x="780672" y="2175084"/>
                      <a:pt x="804328" y="2198753"/>
                      <a:pt x="831720" y="2198753"/>
                    </a:cubicBezTo>
                    <a:lnTo>
                      <a:pt x="941288" y="2198753"/>
                    </a:lnTo>
                    <a:cubicBezTo>
                      <a:pt x="968680" y="2198753"/>
                      <a:pt x="992336" y="2175084"/>
                      <a:pt x="992336" y="2147677"/>
                    </a:cubicBezTo>
                    <a:lnTo>
                      <a:pt x="992336" y="88449"/>
                    </a:lnTo>
                    <a:cubicBezTo>
                      <a:pt x="992336" y="38618"/>
                      <a:pt x="1032180" y="0"/>
                      <a:pt x="10794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E28271DA-97DC-E148-A2B0-E05B7F0D3937}"/>
                  </a:ext>
                </a:extLst>
              </p:cNvPr>
              <p:cNvSpPr/>
              <p:nvPr/>
            </p:nvSpPr>
            <p:spPr>
              <a:xfrm>
                <a:off x="14534656" y="4240918"/>
                <a:ext cx="1105017" cy="12811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8" h="1029">
                    <a:moveTo>
                      <a:pt x="6" y="1029"/>
                    </a:moveTo>
                    <a:cubicBezTo>
                      <a:pt x="5" y="1029"/>
                      <a:pt x="3" y="1029"/>
                      <a:pt x="2" y="1028"/>
                    </a:cubicBezTo>
                    <a:cubicBezTo>
                      <a:pt x="0" y="1025"/>
                      <a:pt x="-1" y="1022"/>
                      <a:pt x="1" y="1019"/>
                    </a:cubicBezTo>
                    <a:lnTo>
                      <a:pt x="877" y="2"/>
                    </a:lnTo>
                    <a:cubicBezTo>
                      <a:pt x="879" y="-1"/>
                      <a:pt x="883" y="-1"/>
                      <a:pt x="886" y="2"/>
                    </a:cubicBezTo>
                    <a:cubicBezTo>
                      <a:pt x="889" y="4"/>
                      <a:pt x="889" y="8"/>
                      <a:pt x="887" y="10"/>
                    </a:cubicBezTo>
                    <a:lnTo>
                      <a:pt x="11" y="1027"/>
                    </a:lnTo>
                    <a:cubicBezTo>
                      <a:pt x="9" y="1029"/>
                      <a:pt x="8" y="1029"/>
                      <a:pt x="6" y="10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76712E75-66FB-7B44-95C0-B1FAD7B89A58}"/>
                  </a:ext>
                </a:extLst>
              </p:cNvPr>
              <p:cNvSpPr/>
              <p:nvPr/>
            </p:nvSpPr>
            <p:spPr>
              <a:xfrm>
                <a:off x="14751423" y="5611771"/>
                <a:ext cx="470909" cy="544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9" h="438">
                    <a:moveTo>
                      <a:pt x="6" y="438"/>
                    </a:moveTo>
                    <a:cubicBezTo>
                      <a:pt x="5" y="438"/>
                      <a:pt x="4" y="437"/>
                      <a:pt x="2" y="436"/>
                    </a:cubicBezTo>
                    <a:cubicBezTo>
                      <a:pt x="-1" y="434"/>
                      <a:pt x="-1" y="430"/>
                      <a:pt x="2" y="428"/>
                    </a:cubicBezTo>
                    <a:lnTo>
                      <a:pt x="368" y="2"/>
                    </a:lnTo>
                    <a:cubicBezTo>
                      <a:pt x="371" y="-1"/>
                      <a:pt x="374" y="-1"/>
                      <a:pt x="377" y="1"/>
                    </a:cubicBezTo>
                    <a:cubicBezTo>
                      <a:pt x="380" y="4"/>
                      <a:pt x="380" y="8"/>
                      <a:pt x="377" y="10"/>
                    </a:cubicBezTo>
                    <a:lnTo>
                      <a:pt x="11" y="435"/>
                    </a:lnTo>
                    <a:cubicBezTo>
                      <a:pt x="10" y="437"/>
                      <a:pt x="8" y="438"/>
                      <a:pt x="6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A591AC0-AE23-A945-86DB-E0EADC9070CA}"/>
                </a:ext>
              </a:extLst>
            </p:cNvPr>
            <p:cNvGrpSpPr/>
            <p:nvPr/>
          </p:nvGrpSpPr>
          <p:grpSpPr>
            <a:xfrm>
              <a:off x="11893574" y="3766105"/>
              <a:ext cx="1261984" cy="1261184"/>
              <a:chOff x="11893574" y="3766105"/>
              <a:chExt cx="1261984" cy="1261184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940569A4-0D14-A04E-892C-173A433A1406}"/>
                  </a:ext>
                </a:extLst>
              </p:cNvPr>
              <p:cNvSpPr/>
              <p:nvPr/>
            </p:nvSpPr>
            <p:spPr>
              <a:xfrm>
                <a:off x="11902298" y="3773582"/>
                <a:ext cx="1244546" cy="124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0" h="1000">
                    <a:moveTo>
                      <a:pt x="1000" y="500"/>
                    </a:moveTo>
                    <a:cubicBezTo>
                      <a:pt x="1000" y="777"/>
                      <a:pt x="776" y="1000"/>
                      <a:pt x="500" y="1000"/>
                    </a:cubicBezTo>
                    <a:cubicBezTo>
                      <a:pt x="224" y="1000"/>
                      <a:pt x="0" y="777"/>
                      <a:pt x="0" y="500"/>
                    </a:cubicBezTo>
                    <a:cubicBezTo>
                      <a:pt x="0" y="224"/>
                      <a:pt x="224" y="0"/>
                      <a:pt x="500" y="0"/>
                    </a:cubicBezTo>
                    <a:cubicBezTo>
                      <a:pt x="776" y="0"/>
                      <a:pt x="1000" y="224"/>
                      <a:pt x="1000" y="5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7F8419E-DD0A-5240-A0FC-72805C6E3BD0}"/>
                  </a:ext>
                </a:extLst>
              </p:cNvPr>
              <p:cNvSpPr/>
              <p:nvPr/>
            </p:nvSpPr>
            <p:spPr>
              <a:xfrm>
                <a:off x="11893574" y="3766105"/>
                <a:ext cx="1261984" cy="1261184"/>
              </a:xfrm>
              <a:custGeom>
                <a:avLst/>
                <a:gdLst>
                  <a:gd name="connsiteX0" fmla="*/ 630996 w 1261984"/>
                  <a:gd name="connsiteY0" fmla="*/ 14955 h 1261184"/>
                  <a:gd name="connsiteX1" fmla="*/ 16198 w 1261984"/>
                  <a:gd name="connsiteY1" fmla="*/ 629969 h 1261184"/>
                  <a:gd name="connsiteX2" fmla="*/ 630996 w 1261984"/>
                  <a:gd name="connsiteY2" fmla="*/ 1244983 h 1261184"/>
                  <a:gd name="connsiteX3" fmla="*/ 1245794 w 1261984"/>
                  <a:gd name="connsiteY3" fmla="*/ 629969 h 1261184"/>
                  <a:gd name="connsiteX4" fmla="*/ 630996 w 1261984"/>
                  <a:gd name="connsiteY4" fmla="*/ 14955 h 1261184"/>
                  <a:gd name="connsiteX5" fmla="*/ 630992 w 1261984"/>
                  <a:gd name="connsiteY5" fmla="*/ 0 h 1261184"/>
                  <a:gd name="connsiteX6" fmla="*/ 1261984 w 1261984"/>
                  <a:gd name="connsiteY6" fmla="*/ 629970 h 1261184"/>
                  <a:gd name="connsiteX7" fmla="*/ 630992 w 1261984"/>
                  <a:gd name="connsiteY7" fmla="*/ 1261184 h 1261184"/>
                  <a:gd name="connsiteX8" fmla="*/ 0 w 1261984"/>
                  <a:gd name="connsiteY8" fmla="*/ 629970 h 1261184"/>
                  <a:gd name="connsiteX9" fmla="*/ 630992 w 1261984"/>
                  <a:gd name="connsiteY9" fmla="*/ 0 h 126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1984" h="1261184">
                    <a:moveTo>
                      <a:pt x="630996" y="14955"/>
                    </a:moveTo>
                    <a:cubicBezTo>
                      <a:pt x="291239" y="14955"/>
                      <a:pt x="16198" y="291338"/>
                      <a:pt x="16198" y="629969"/>
                    </a:cubicBezTo>
                    <a:cubicBezTo>
                      <a:pt x="16198" y="969845"/>
                      <a:pt x="291239" y="1244983"/>
                      <a:pt x="630996" y="1244983"/>
                    </a:cubicBezTo>
                    <a:cubicBezTo>
                      <a:pt x="969508" y="1244983"/>
                      <a:pt x="1245794" y="969845"/>
                      <a:pt x="1245794" y="629969"/>
                    </a:cubicBezTo>
                    <a:cubicBezTo>
                      <a:pt x="1245794" y="291338"/>
                      <a:pt x="969508" y="14955"/>
                      <a:pt x="630996" y="14955"/>
                    </a:cubicBezTo>
                    <a:close/>
                    <a:moveTo>
                      <a:pt x="630992" y="0"/>
                    </a:moveTo>
                    <a:cubicBezTo>
                      <a:pt x="978224" y="0"/>
                      <a:pt x="1261984" y="282615"/>
                      <a:pt x="1261984" y="629970"/>
                    </a:cubicBezTo>
                    <a:cubicBezTo>
                      <a:pt x="1261984" y="977324"/>
                      <a:pt x="978224" y="1261184"/>
                      <a:pt x="630992" y="1261184"/>
                    </a:cubicBezTo>
                    <a:cubicBezTo>
                      <a:pt x="283760" y="1261184"/>
                      <a:pt x="0" y="977324"/>
                      <a:pt x="0" y="629970"/>
                    </a:cubicBezTo>
                    <a:cubicBezTo>
                      <a:pt x="0" y="282615"/>
                      <a:pt x="283760" y="0"/>
                      <a:pt x="6309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6BE0C1E2-AF32-5942-BF18-890E615A0565}"/>
                  </a:ext>
                </a:extLst>
              </p:cNvPr>
              <p:cNvSpPr/>
              <p:nvPr/>
            </p:nvSpPr>
            <p:spPr>
              <a:xfrm>
                <a:off x="11965833" y="3837140"/>
                <a:ext cx="1117475" cy="1117868"/>
              </a:xfrm>
              <a:custGeom>
                <a:avLst/>
                <a:gdLst>
                  <a:gd name="connsiteX0" fmla="*/ 558737 w 1117475"/>
                  <a:gd name="connsiteY0" fmla="*/ 16201 h 1117868"/>
                  <a:gd name="connsiteX1" fmla="*/ 16195 w 1117475"/>
                  <a:gd name="connsiteY1" fmla="*/ 558935 h 1117868"/>
                  <a:gd name="connsiteX2" fmla="*/ 558737 w 1117475"/>
                  <a:gd name="connsiteY2" fmla="*/ 1102913 h 1117868"/>
                  <a:gd name="connsiteX3" fmla="*/ 1101280 w 1117475"/>
                  <a:gd name="connsiteY3" fmla="*/ 558935 h 1117868"/>
                  <a:gd name="connsiteX4" fmla="*/ 558737 w 1117475"/>
                  <a:gd name="connsiteY4" fmla="*/ 16201 h 1117868"/>
                  <a:gd name="connsiteX5" fmla="*/ 558737 w 1117475"/>
                  <a:gd name="connsiteY5" fmla="*/ 0 h 1117868"/>
                  <a:gd name="connsiteX6" fmla="*/ 1117475 w 1117475"/>
                  <a:gd name="connsiteY6" fmla="*/ 558934 h 1117868"/>
                  <a:gd name="connsiteX7" fmla="*/ 558737 w 1117475"/>
                  <a:gd name="connsiteY7" fmla="*/ 1117868 h 1117868"/>
                  <a:gd name="connsiteX8" fmla="*/ 0 w 1117475"/>
                  <a:gd name="connsiteY8" fmla="*/ 558934 h 1117868"/>
                  <a:gd name="connsiteX9" fmla="*/ 558737 w 1117475"/>
                  <a:gd name="connsiteY9" fmla="*/ 0 h 111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7475" h="1117868">
                    <a:moveTo>
                      <a:pt x="558737" y="16201"/>
                    </a:moveTo>
                    <a:cubicBezTo>
                      <a:pt x="258846" y="16201"/>
                      <a:pt x="16195" y="260182"/>
                      <a:pt x="16195" y="558935"/>
                    </a:cubicBezTo>
                    <a:cubicBezTo>
                      <a:pt x="16195" y="858932"/>
                      <a:pt x="258846" y="1102913"/>
                      <a:pt x="558737" y="1102913"/>
                    </a:cubicBezTo>
                    <a:cubicBezTo>
                      <a:pt x="858629" y="1102913"/>
                      <a:pt x="1101280" y="858932"/>
                      <a:pt x="1101280" y="558935"/>
                    </a:cubicBezTo>
                    <a:cubicBezTo>
                      <a:pt x="1101280" y="260182"/>
                      <a:pt x="858629" y="16201"/>
                      <a:pt x="558737" y="16201"/>
                    </a:cubicBezTo>
                    <a:close/>
                    <a:moveTo>
                      <a:pt x="558737" y="0"/>
                    </a:moveTo>
                    <a:cubicBezTo>
                      <a:pt x="866105" y="0"/>
                      <a:pt x="1117475" y="250213"/>
                      <a:pt x="1117475" y="558934"/>
                    </a:cubicBezTo>
                    <a:cubicBezTo>
                      <a:pt x="1117475" y="867655"/>
                      <a:pt x="866105" y="1117868"/>
                      <a:pt x="558737" y="1117868"/>
                    </a:cubicBezTo>
                    <a:cubicBezTo>
                      <a:pt x="251370" y="1117868"/>
                      <a:pt x="0" y="867655"/>
                      <a:pt x="0" y="558934"/>
                    </a:cubicBezTo>
                    <a:cubicBezTo>
                      <a:pt x="0" y="250213"/>
                      <a:pt x="251370" y="0"/>
                      <a:pt x="5587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456E62B5-308F-A540-906A-7D1C90C787A7}"/>
                  </a:ext>
                </a:extLst>
              </p:cNvPr>
              <p:cNvSpPr/>
              <p:nvPr/>
            </p:nvSpPr>
            <p:spPr>
              <a:xfrm>
                <a:off x="12516469" y="4098848"/>
                <a:ext cx="227980" cy="304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4" h="245">
                    <a:moveTo>
                      <a:pt x="178" y="245"/>
                    </a:moveTo>
                    <a:lnTo>
                      <a:pt x="6" y="245"/>
                    </a:lnTo>
                    <a:cubicBezTo>
                      <a:pt x="2" y="245"/>
                      <a:pt x="0" y="243"/>
                      <a:pt x="0" y="239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233"/>
                    </a:lnTo>
                    <a:lnTo>
                      <a:pt x="178" y="233"/>
                    </a:lnTo>
                    <a:cubicBezTo>
                      <a:pt x="180" y="233"/>
                      <a:pt x="184" y="235"/>
                      <a:pt x="184" y="239"/>
                    </a:cubicBezTo>
                    <a:cubicBezTo>
                      <a:pt x="184" y="243"/>
                      <a:pt x="180" y="245"/>
                      <a:pt x="178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8CEF797-2F21-6C42-93E8-4D44296228D7}"/>
                  </a:ext>
                </a:extLst>
              </p:cNvPr>
              <p:cNvSpPr/>
              <p:nvPr/>
            </p:nvSpPr>
            <p:spPr>
              <a:xfrm>
                <a:off x="12469133" y="4341863"/>
                <a:ext cx="109630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89">
                    <a:moveTo>
                      <a:pt x="89" y="44"/>
                    </a:moveTo>
                    <a:cubicBezTo>
                      <a:pt x="89" y="69"/>
                      <a:pt x="69" y="89"/>
                      <a:pt x="44" y="89"/>
                    </a:cubicBezTo>
                    <a:cubicBezTo>
                      <a:pt x="19" y="89"/>
                      <a:pt x="0" y="69"/>
                      <a:pt x="0" y="44"/>
                    </a:cubicBezTo>
                    <a:cubicBezTo>
                      <a:pt x="0" y="19"/>
                      <a:pt x="19" y="0"/>
                      <a:pt x="44" y="0"/>
                    </a:cubicBezTo>
                    <a:cubicBezTo>
                      <a:pt x="69" y="0"/>
                      <a:pt x="89" y="19"/>
                      <a:pt x="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62AA2889-8E67-7E4B-8944-5C16BE4404C9}"/>
                  </a:ext>
                </a:extLst>
              </p:cNvPr>
              <p:cNvSpPr/>
              <p:nvPr/>
            </p:nvSpPr>
            <p:spPr>
              <a:xfrm>
                <a:off x="12460412" y="4333139"/>
                <a:ext cx="125825" cy="125869"/>
              </a:xfrm>
              <a:custGeom>
                <a:avLst/>
                <a:gdLst>
                  <a:gd name="connsiteX0" fmla="*/ 62913 w 125825"/>
                  <a:gd name="connsiteY0" fmla="*/ 16201 h 125869"/>
                  <a:gd name="connsiteX1" fmla="*/ 16196 w 125825"/>
                  <a:gd name="connsiteY1" fmla="*/ 62935 h 125869"/>
                  <a:gd name="connsiteX2" fmla="*/ 62913 w 125825"/>
                  <a:gd name="connsiteY2" fmla="*/ 109668 h 125869"/>
                  <a:gd name="connsiteX3" fmla="*/ 109630 w 125825"/>
                  <a:gd name="connsiteY3" fmla="*/ 62935 h 125869"/>
                  <a:gd name="connsiteX4" fmla="*/ 62913 w 125825"/>
                  <a:gd name="connsiteY4" fmla="*/ 16201 h 125869"/>
                  <a:gd name="connsiteX5" fmla="*/ 62912 w 125825"/>
                  <a:gd name="connsiteY5" fmla="*/ 0 h 125869"/>
                  <a:gd name="connsiteX6" fmla="*/ 125825 w 125825"/>
                  <a:gd name="connsiteY6" fmla="*/ 62935 h 125869"/>
                  <a:gd name="connsiteX7" fmla="*/ 62912 w 125825"/>
                  <a:gd name="connsiteY7" fmla="*/ 125869 h 125869"/>
                  <a:gd name="connsiteX8" fmla="*/ 0 w 125825"/>
                  <a:gd name="connsiteY8" fmla="*/ 62935 h 125869"/>
                  <a:gd name="connsiteX9" fmla="*/ 62912 w 125825"/>
                  <a:gd name="connsiteY9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825" h="125869">
                    <a:moveTo>
                      <a:pt x="62913" y="16201"/>
                    </a:moveTo>
                    <a:cubicBezTo>
                      <a:pt x="37096" y="16201"/>
                      <a:pt x="16196" y="37108"/>
                      <a:pt x="16196" y="62935"/>
                    </a:cubicBezTo>
                    <a:cubicBezTo>
                      <a:pt x="16196" y="88761"/>
                      <a:pt x="37096" y="109668"/>
                      <a:pt x="62913" y="109668"/>
                    </a:cubicBezTo>
                    <a:cubicBezTo>
                      <a:pt x="88730" y="109668"/>
                      <a:pt x="109630" y="88761"/>
                      <a:pt x="109630" y="62935"/>
                    </a:cubicBezTo>
                    <a:cubicBezTo>
                      <a:pt x="109630" y="37108"/>
                      <a:pt x="88730" y="16201"/>
                      <a:pt x="62913" y="16201"/>
                    </a:cubicBezTo>
                    <a:close/>
                    <a:moveTo>
                      <a:pt x="62912" y="0"/>
                    </a:moveTo>
                    <a:cubicBezTo>
                      <a:pt x="97453" y="0"/>
                      <a:pt x="125825" y="28382"/>
                      <a:pt x="125825" y="62935"/>
                    </a:cubicBezTo>
                    <a:cubicBezTo>
                      <a:pt x="125825" y="97487"/>
                      <a:pt x="97453" y="125869"/>
                      <a:pt x="62912" y="125869"/>
                    </a:cubicBezTo>
                    <a:cubicBezTo>
                      <a:pt x="28372" y="125869"/>
                      <a:pt x="0" y="97487"/>
                      <a:pt x="0" y="62935"/>
                    </a:cubicBezTo>
                    <a:cubicBezTo>
                      <a:pt x="0" y="28382"/>
                      <a:pt x="28372" y="0"/>
                      <a:pt x="62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152F143-ADF4-9C46-9E06-BBBC6B16EFB3}"/>
                </a:ext>
              </a:extLst>
            </p:cNvPr>
            <p:cNvGrpSpPr/>
            <p:nvPr/>
          </p:nvGrpSpPr>
          <p:grpSpPr>
            <a:xfrm>
              <a:off x="5797915" y="5551952"/>
              <a:ext cx="2094180" cy="1658731"/>
              <a:chOff x="5797915" y="5551952"/>
              <a:chExt cx="2094180" cy="1658731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0B320012-71B1-0949-B65C-33967A0E2DDA}"/>
                  </a:ext>
                </a:extLst>
              </p:cNvPr>
              <p:cNvGrpSpPr/>
              <p:nvPr/>
            </p:nvGrpSpPr>
            <p:grpSpPr>
              <a:xfrm>
                <a:off x="5797915" y="5551952"/>
                <a:ext cx="1174782" cy="1658731"/>
                <a:chOff x="5797915" y="5551952"/>
                <a:chExt cx="1174782" cy="1658731"/>
              </a:xfrm>
            </p:grpSpPr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33E7D186-170B-DE40-B312-DBE2815D75FD}"/>
                    </a:ext>
                  </a:extLst>
                </p:cNvPr>
                <p:cNvSpPr/>
                <p:nvPr/>
              </p:nvSpPr>
              <p:spPr>
                <a:xfrm>
                  <a:off x="5805389" y="5559429"/>
                  <a:ext cx="1159832" cy="16437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2" h="1320">
                      <a:moveTo>
                        <a:pt x="889" y="1320"/>
                      </a:moveTo>
                      <a:lnTo>
                        <a:pt x="44" y="1320"/>
                      </a:lnTo>
                      <a:cubicBezTo>
                        <a:pt x="19" y="1320"/>
                        <a:pt x="0" y="1300"/>
                        <a:pt x="0" y="1277"/>
                      </a:cubicBezTo>
                      <a:lnTo>
                        <a:pt x="0" y="44"/>
                      </a:lnTo>
                      <a:cubicBezTo>
                        <a:pt x="0" y="20"/>
                        <a:pt x="19" y="0"/>
                        <a:pt x="44" y="0"/>
                      </a:cubicBezTo>
                      <a:lnTo>
                        <a:pt x="889" y="0"/>
                      </a:lnTo>
                      <a:cubicBezTo>
                        <a:pt x="913" y="0"/>
                        <a:pt x="932" y="20"/>
                        <a:pt x="932" y="44"/>
                      </a:cubicBezTo>
                      <a:lnTo>
                        <a:pt x="932" y="1277"/>
                      </a:lnTo>
                      <a:cubicBezTo>
                        <a:pt x="932" y="1300"/>
                        <a:pt x="913" y="1320"/>
                        <a:pt x="889" y="13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4CC30915-B2B1-F34C-952D-E851217C6169}"/>
                    </a:ext>
                  </a:extLst>
                </p:cNvPr>
                <p:cNvSpPr/>
                <p:nvPr/>
              </p:nvSpPr>
              <p:spPr>
                <a:xfrm>
                  <a:off x="5797915" y="5551952"/>
                  <a:ext cx="1174782" cy="1658731"/>
                </a:xfrm>
                <a:custGeom>
                  <a:avLst/>
                  <a:gdLst>
                    <a:gd name="connsiteX0" fmla="*/ 41082 w 1174782"/>
                    <a:gd name="connsiteY0" fmla="*/ 14954 h 1658731"/>
                    <a:gd name="connsiteX1" fmla="*/ 14949 w 1174782"/>
                    <a:gd name="connsiteY1" fmla="*/ 41105 h 1658731"/>
                    <a:gd name="connsiteX2" fmla="*/ 14949 w 1174782"/>
                    <a:gd name="connsiteY2" fmla="*/ 1617625 h 1658731"/>
                    <a:gd name="connsiteX3" fmla="*/ 41082 w 1174782"/>
                    <a:gd name="connsiteY3" fmla="*/ 1642530 h 1658731"/>
                    <a:gd name="connsiteX4" fmla="*/ 1133697 w 1174782"/>
                    <a:gd name="connsiteY4" fmla="*/ 1642530 h 1658731"/>
                    <a:gd name="connsiteX5" fmla="*/ 1158586 w 1174782"/>
                    <a:gd name="connsiteY5" fmla="*/ 1617625 h 1658731"/>
                    <a:gd name="connsiteX6" fmla="*/ 1158586 w 1174782"/>
                    <a:gd name="connsiteY6" fmla="*/ 41105 h 1658731"/>
                    <a:gd name="connsiteX7" fmla="*/ 1133697 w 1174782"/>
                    <a:gd name="connsiteY7" fmla="*/ 14954 h 1658731"/>
                    <a:gd name="connsiteX8" fmla="*/ 41068 w 1174782"/>
                    <a:gd name="connsiteY8" fmla="*/ 0 h 1658731"/>
                    <a:gd name="connsiteX9" fmla="*/ 1133715 w 1174782"/>
                    <a:gd name="connsiteY9" fmla="*/ 0 h 1658731"/>
                    <a:gd name="connsiteX10" fmla="*/ 1174782 w 1174782"/>
                    <a:gd name="connsiteY10" fmla="*/ 41095 h 1658731"/>
                    <a:gd name="connsiteX11" fmla="*/ 1174782 w 1174782"/>
                    <a:gd name="connsiteY11" fmla="*/ 1617637 h 1658731"/>
                    <a:gd name="connsiteX12" fmla="*/ 1133715 w 1174782"/>
                    <a:gd name="connsiteY12" fmla="*/ 1658731 h 1658731"/>
                    <a:gd name="connsiteX13" fmla="*/ 41068 w 1174782"/>
                    <a:gd name="connsiteY13" fmla="*/ 1658731 h 1658731"/>
                    <a:gd name="connsiteX14" fmla="*/ 0 w 1174782"/>
                    <a:gd name="connsiteY14" fmla="*/ 1617637 h 1658731"/>
                    <a:gd name="connsiteX15" fmla="*/ 0 w 1174782"/>
                    <a:gd name="connsiteY15" fmla="*/ 41095 h 1658731"/>
                    <a:gd name="connsiteX16" fmla="*/ 41068 w 1174782"/>
                    <a:gd name="connsiteY16" fmla="*/ 0 h 1658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74782" h="1658731">
                      <a:moveTo>
                        <a:pt x="41082" y="14954"/>
                      </a:moveTo>
                      <a:cubicBezTo>
                        <a:pt x="26149" y="14954"/>
                        <a:pt x="14949" y="27407"/>
                        <a:pt x="14949" y="41105"/>
                      </a:cubicBezTo>
                      <a:lnTo>
                        <a:pt x="14949" y="1617625"/>
                      </a:lnTo>
                      <a:cubicBezTo>
                        <a:pt x="14949" y="1631323"/>
                        <a:pt x="26149" y="1642530"/>
                        <a:pt x="41082" y="1642530"/>
                      </a:cubicBezTo>
                      <a:lnTo>
                        <a:pt x="1133697" y="1642530"/>
                      </a:lnTo>
                      <a:cubicBezTo>
                        <a:pt x="1147386" y="1642530"/>
                        <a:pt x="1158586" y="1631323"/>
                        <a:pt x="1158586" y="1617625"/>
                      </a:cubicBezTo>
                      <a:lnTo>
                        <a:pt x="1158586" y="41105"/>
                      </a:lnTo>
                      <a:cubicBezTo>
                        <a:pt x="1158586" y="27407"/>
                        <a:pt x="1147386" y="14954"/>
                        <a:pt x="1133697" y="14954"/>
                      </a:cubicBezTo>
                      <a:close/>
                      <a:moveTo>
                        <a:pt x="41068" y="0"/>
                      </a:moveTo>
                      <a:lnTo>
                        <a:pt x="1133715" y="0"/>
                      </a:lnTo>
                      <a:cubicBezTo>
                        <a:pt x="1157360" y="0"/>
                        <a:pt x="1174782" y="18680"/>
                        <a:pt x="1174782" y="41095"/>
                      </a:cubicBezTo>
                      <a:lnTo>
                        <a:pt x="1174782" y="1617637"/>
                      </a:lnTo>
                      <a:cubicBezTo>
                        <a:pt x="1174782" y="1640052"/>
                        <a:pt x="1157360" y="1658731"/>
                        <a:pt x="1133715" y="1658731"/>
                      </a:cubicBezTo>
                      <a:lnTo>
                        <a:pt x="41068" y="1658731"/>
                      </a:lnTo>
                      <a:cubicBezTo>
                        <a:pt x="18667" y="1658731"/>
                        <a:pt x="0" y="1640052"/>
                        <a:pt x="0" y="1617637"/>
                      </a:cubicBezTo>
                      <a:lnTo>
                        <a:pt x="0" y="41095"/>
                      </a:lnTo>
                      <a:cubicBezTo>
                        <a:pt x="0" y="18680"/>
                        <a:pt x="18667" y="0"/>
                        <a:pt x="410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3B3B2259-E389-FE40-9CF6-1CE9CCDB253D}"/>
                    </a:ext>
                  </a:extLst>
                </p:cNvPr>
                <p:cNvSpPr/>
                <p:nvPr/>
              </p:nvSpPr>
              <p:spPr>
                <a:xfrm>
                  <a:off x="5871416" y="5625479"/>
                  <a:ext cx="1027778" cy="15116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6" h="1214">
                      <a:moveTo>
                        <a:pt x="826" y="1214"/>
                      </a:moveTo>
                      <a:lnTo>
                        <a:pt x="0" y="1214"/>
                      </a:lnTo>
                      <a:lnTo>
                        <a:pt x="0" y="0"/>
                      </a:lnTo>
                      <a:lnTo>
                        <a:pt x="82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59F41B04-BB35-5D42-8A17-DE7552376ED3}"/>
                    </a:ext>
                  </a:extLst>
                </p:cNvPr>
                <p:cNvSpPr/>
                <p:nvPr/>
              </p:nvSpPr>
              <p:spPr>
                <a:xfrm>
                  <a:off x="5863945" y="5618002"/>
                  <a:ext cx="1042728" cy="1526627"/>
                </a:xfrm>
                <a:custGeom>
                  <a:avLst/>
                  <a:gdLst>
                    <a:gd name="connsiteX0" fmla="*/ 16195 w 1042728"/>
                    <a:gd name="connsiteY0" fmla="*/ 16201 h 1526627"/>
                    <a:gd name="connsiteX1" fmla="*/ 16195 w 1042728"/>
                    <a:gd name="connsiteY1" fmla="*/ 1511676 h 1526627"/>
                    <a:gd name="connsiteX2" fmla="*/ 1026532 w 1042728"/>
                    <a:gd name="connsiteY2" fmla="*/ 1511676 h 1526627"/>
                    <a:gd name="connsiteX3" fmla="*/ 1026532 w 1042728"/>
                    <a:gd name="connsiteY3" fmla="*/ 16201 h 1526627"/>
                    <a:gd name="connsiteX4" fmla="*/ 7466 w 1042728"/>
                    <a:gd name="connsiteY4" fmla="*/ 0 h 1526627"/>
                    <a:gd name="connsiteX5" fmla="*/ 1035262 w 1042728"/>
                    <a:gd name="connsiteY5" fmla="*/ 0 h 1526627"/>
                    <a:gd name="connsiteX6" fmla="*/ 1042728 w 1042728"/>
                    <a:gd name="connsiteY6" fmla="*/ 7472 h 1526627"/>
                    <a:gd name="connsiteX7" fmla="*/ 1042728 w 1042728"/>
                    <a:gd name="connsiteY7" fmla="*/ 1519156 h 1526627"/>
                    <a:gd name="connsiteX8" fmla="*/ 1035262 w 1042728"/>
                    <a:gd name="connsiteY8" fmla="*/ 1526627 h 1526627"/>
                    <a:gd name="connsiteX9" fmla="*/ 7466 w 1042728"/>
                    <a:gd name="connsiteY9" fmla="*/ 1526627 h 1526627"/>
                    <a:gd name="connsiteX10" fmla="*/ 0 w 1042728"/>
                    <a:gd name="connsiteY10" fmla="*/ 1519156 h 1526627"/>
                    <a:gd name="connsiteX11" fmla="*/ 0 w 1042728"/>
                    <a:gd name="connsiteY11" fmla="*/ 7472 h 1526627"/>
                    <a:gd name="connsiteX12" fmla="*/ 7466 w 1042728"/>
                    <a:gd name="connsiteY12" fmla="*/ 0 h 15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42728" h="1526627">
                      <a:moveTo>
                        <a:pt x="16195" y="16201"/>
                      </a:moveTo>
                      <a:lnTo>
                        <a:pt x="16195" y="1511676"/>
                      </a:lnTo>
                      <a:lnTo>
                        <a:pt x="1026532" y="1511676"/>
                      </a:lnTo>
                      <a:lnTo>
                        <a:pt x="1026532" y="16201"/>
                      </a:lnTo>
                      <a:close/>
                      <a:moveTo>
                        <a:pt x="7466" y="0"/>
                      </a:moveTo>
                      <a:lnTo>
                        <a:pt x="1035262" y="0"/>
                      </a:lnTo>
                      <a:cubicBezTo>
                        <a:pt x="1038995" y="0"/>
                        <a:pt x="1042728" y="3736"/>
                        <a:pt x="1042728" y="7472"/>
                      </a:cubicBezTo>
                      <a:lnTo>
                        <a:pt x="1042728" y="1519156"/>
                      </a:lnTo>
                      <a:cubicBezTo>
                        <a:pt x="1042728" y="1524137"/>
                        <a:pt x="1038995" y="1526627"/>
                        <a:pt x="1035262" y="1526627"/>
                      </a:cubicBezTo>
                      <a:lnTo>
                        <a:pt x="7466" y="1526627"/>
                      </a:lnTo>
                      <a:cubicBezTo>
                        <a:pt x="3733" y="1526627"/>
                        <a:pt x="0" y="1524137"/>
                        <a:pt x="0" y="1519156"/>
                      </a:cubicBezTo>
                      <a:lnTo>
                        <a:pt x="0" y="7472"/>
                      </a:lnTo>
                      <a:cubicBezTo>
                        <a:pt x="0" y="3736"/>
                        <a:pt x="3733" y="0"/>
                        <a:pt x="74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114181BD-6E7C-8446-B676-D537A2725B9E}"/>
                    </a:ext>
                  </a:extLst>
                </p:cNvPr>
                <p:cNvSpPr/>
                <p:nvPr/>
              </p:nvSpPr>
              <p:spPr>
                <a:xfrm>
                  <a:off x="6141757" y="5867248"/>
                  <a:ext cx="485859" cy="10293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1" h="827">
                      <a:moveTo>
                        <a:pt x="391" y="827"/>
                      </a:moveTo>
                      <a:lnTo>
                        <a:pt x="0" y="827"/>
                      </a:lnTo>
                      <a:lnTo>
                        <a:pt x="0" y="0"/>
                      </a:lnTo>
                      <a:lnTo>
                        <a:pt x="391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1BCDF468-8AB0-F648-B7C8-DD124131E27A}"/>
                    </a:ext>
                  </a:extLst>
                </p:cNvPr>
                <p:cNvSpPr/>
                <p:nvPr/>
              </p:nvSpPr>
              <p:spPr>
                <a:xfrm>
                  <a:off x="6134282" y="5859770"/>
                  <a:ext cx="500808" cy="1044340"/>
                </a:xfrm>
                <a:custGeom>
                  <a:avLst/>
                  <a:gdLst>
                    <a:gd name="connsiteX0" fmla="*/ 16195 w 500808"/>
                    <a:gd name="connsiteY0" fmla="*/ 14955 h 1044340"/>
                    <a:gd name="connsiteX1" fmla="*/ 16195 w 500808"/>
                    <a:gd name="connsiteY1" fmla="*/ 1028139 h 1044340"/>
                    <a:gd name="connsiteX2" fmla="*/ 485858 w 500808"/>
                    <a:gd name="connsiteY2" fmla="*/ 1028139 h 1044340"/>
                    <a:gd name="connsiteX3" fmla="*/ 485858 w 500808"/>
                    <a:gd name="connsiteY3" fmla="*/ 14955 h 1044340"/>
                    <a:gd name="connsiteX4" fmla="*/ 7456 w 500808"/>
                    <a:gd name="connsiteY4" fmla="*/ 0 h 1044340"/>
                    <a:gd name="connsiteX5" fmla="*/ 493352 w 500808"/>
                    <a:gd name="connsiteY5" fmla="*/ 0 h 1044340"/>
                    <a:gd name="connsiteX6" fmla="*/ 500808 w 500808"/>
                    <a:gd name="connsiteY6" fmla="*/ 7469 h 1044340"/>
                    <a:gd name="connsiteX7" fmla="*/ 500808 w 500808"/>
                    <a:gd name="connsiteY7" fmla="*/ 1036872 h 1044340"/>
                    <a:gd name="connsiteX8" fmla="*/ 493352 w 500808"/>
                    <a:gd name="connsiteY8" fmla="*/ 1044340 h 1044340"/>
                    <a:gd name="connsiteX9" fmla="*/ 7456 w 500808"/>
                    <a:gd name="connsiteY9" fmla="*/ 1044340 h 1044340"/>
                    <a:gd name="connsiteX10" fmla="*/ 0 w 500808"/>
                    <a:gd name="connsiteY10" fmla="*/ 1036872 h 1044340"/>
                    <a:gd name="connsiteX11" fmla="*/ 0 w 500808"/>
                    <a:gd name="connsiteY11" fmla="*/ 7469 h 1044340"/>
                    <a:gd name="connsiteX12" fmla="*/ 7456 w 500808"/>
                    <a:gd name="connsiteY12" fmla="*/ 0 h 104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0808" h="1044340">
                      <a:moveTo>
                        <a:pt x="16195" y="14955"/>
                      </a:moveTo>
                      <a:lnTo>
                        <a:pt x="16195" y="1028139"/>
                      </a:lnTo>
                      <a:lnTo>
                        <a:pt x="485858" y="1028139"/>
                      </a:lnTo>
                      <a:lnTo>
                        <a:pt x="485858" y="14955"/>
                      </a:lnTo>
                      <a:close/>
                      <a:moveTo>
                        <a:pt x="7456" y="0"/>
                      </a:moveTo>
                      <a:lnTo>
                        <a:pt x="493352" y="0"/>
                      </a:lnTo>
                      <a:cubicBezTo>
                        <a:pt x="498323" y="0"/>
                        <a:pt x="500808" y="2490"/>
                        <a:pt x="500808" y="7469"/>
                      </a:cubicBezTo>
                      <a:lnTo>
                        <a:pt x="500808" y="1036872"/>
                      </a:lnTo>
                      <a:cubicBezTo>
                        <a:pt x="500808" y="1040606"/>
                        <a:pt x="498323" y="1044340"/>
                        <a:pt x="493352" y="1044340"/>
                      </a:cubicBezTo>
                      <a:lnTo>
                        <a:pt x="7456" y="1044340"/>
                      </a:lnTo>
                      <a:cubicBezTo>
                        <a:pt x="3728" y="1044340"/>
                        <a:pt x="0" y="1040606"/>
                        <a:pt x="0" y="1036872"/>
                      </a:cubicBezTo>
                      <a:lnTo>
                        <a:pt x="0" y="7469"/>
                      </a:lnTo>
                      <a:cubicBezTo>
                        <a:pt x="0" y="2490"/>
                        <a:pt x="3728" y="0"/>
                        <a:pt x="74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4769C42-7D2E-F248-ABCB-1E242A561DBF}"/>
                  </a:ext>
                </a:extLst>
              </p:cNvPr>
              <p:cNvGrpSpPr/>
              <p:nvPr/>
            </p:nvGrpSpPr>
            <p:grpSpPr>
              <a:xfrm>
                <a:off x="7189468" y="5590585"/>
                <a:ext cx="702627" cy="1097928"/>
                <a:chOff x="7189468" y="5590585"/>
                <a:chExt cx="702627" cy="1097928"/>
              </a:xfrm>
            </p:grpSpPr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0C9974D2-C51B-1F4A-828D-D50673F162C1}"/>
                    </a:ext>
                  </a:extLst>
                </p:cNvPr>
                <p:cNvSpPr/>
                <p:nvPr/>
              </p:nvSpPr>
              <p:spPr>
                <a:xfrm>
                  <a:off x="7198188" y="5598062"/>
                  <a:ext cx="686431" cy="10829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2" h="870">
                      <a:moveTo>
                        <a:pt x="519" y="870"/>
                      </a:moveTo>
                      <a:lnTo>
                        <a:pt x="33" y="870"/>
                      </a:lnTo>
                      <a:cubicBezTo>
                        <a:pt x="14" y="870"/>
                        <a:pt x="0" y="855"/>
                        <a:pt x="0" y="837"/>
                      </a:cubicBezTo>
                      <a:lnTo>
                        <a:pt x="0" y="33"/>
                      </a:lnTo>
                      <a:cubicBezTo>
                        <a:pt x="0" y="15"/>
                        <a:pt x="14" y="0"/>
                        <a:pt x="33" y="0"/>
                      </a:cubicBezTo>
                      <a:lnTo>
                        <a:pt x="519" y="0"/>
                      </a:lnTo>
                      <a:cubicBezTo>
                        <a:pt x="537" y="0"/>
                        <a:pt x="552" y="15"/>
                        <a:pt x="552" y="33"/>
                      </a:cubicBezTo>
                      <a:lnTo>
                        <a:pt x="552" y="837"/>
                      </a:lnTo>
                      <a:cubicBezTo>
                        <a:pt x="552" y="855"/>
                        <a:pt x="537" y="870"/>
                        <a:pt x="519" y="8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1FD5F077-12F7-EF47-A084-1BC231E071C2}"/>
                    </a:ext>
                  </a:extLst>
                </p:cNvPr>
                <p:cNvSpPr/>
                <p:nvPr/>
              </p:nvSpPr>
              <p:spPr>
                <a:xfrm>
                  <a:off x="7189468" y="5590585"/>
                  <a:ext cx="702627" cy="1097928"/>
                </a:xfrm>
                <a:custGeom>
                  <a:avLst/>
                  <a:gdLst>
                    <a:gd name="connsiteX0" fmla="*/ 33604 w 702627"/>
                    <a:gd name="connsiteY0" fmla="*/ 16201 h 1097928"/>
                    <a:gd name="connsiteX1" fmla="*/ 16195 w 702627"/>
                    <a:gd name="connsiteY1" fmla="*/ 33628 h 1097928"/>
                    <a:gd name="connsiteX2" fmla="*/ 16195 w 702627"/>
                    <a:gd name="connsiteY2" fmla="*/ 1064300 h 1097928"/>
                    <a:gd name="connsiteX3" fmla="*/ 33604 w 702627"/>
                    <a:gd name="connsiteY3" fmla="*/ 1081727 h 1097928"/>
                    <a:gd name="connsiteX4" fmla="*/ 670268 w 702627"/>
                    <a:gd name="connsiteY4" fmla="*/ 1081727 h 1097928"/>
                    <a:gd name="connsiteX5" fmla="*/ 687677 w 702627"/>
                    <a:gd name="connsiteY5" fmla="*/ 1064300 h 1097928"/>
                    <a:gd name="connsiteX6" fmla="*/ 687677 w 702627"/>
                    <a:gd name="connsiteY6" fmla="*/ 33628 h 1097928"/>
                    <a:gd name="connsiteX7" fmla="*/ 670268 w 702627"/>
                    <a:gd name="connsiteY7" fmla="*/ 16201 h 1097928"/>
                    <a:gd name="connsiteX8" fmla="*/ 33577 w 702627"/>
                    <a:gd name="connsiteY8" fmla="*/ 0 h 1097928"/>
                    <a:gd name="connsiteX9" fmla="*/ 670294 w 702627"/>
                    <a:gd name="connsiteY9" fmla="*/ 0 h 1097928"/>
                    <a:gd name="connsiteX10" fmla="*/ 702627 w 702627"/>
                    <a:gd name="connsiteY10" fmla="*/ 33610 h 1097928"/>
                    <a:gd name="connsiteX11" fmla="*/ 702627 w 702627"/>
                    <a:gd name="connsiteY11" fmla="*/ 1064318 h 1097928"/>
                    <a:gd name="connsiteX12" fmla="*/ 670294 w 702627"/>
                    <a:gd name="connsiteY12" fmla="*/ 1097928 h 1097928"/>
                    <a:gd name="connsiteX13" fmla="*/ 33577 w 702627"/>
                    <a:gd name="connsiteY13" fmla="*/ 1097928 h 1097928"/>
                    <a:gd name="connsiteX14" fmla="*/ 0 w 702627"/>
                    <a:gd name="connsiteY14" fmla="*/ 1064318 h 1097928"/>
                    <a:gd name="connsiteX15" fmla="*/ 0 w 702627"/>
                    <a:gd name="connsiteY15" fmla="*/ 33610 h 1097928"/>
                    <a:gd name="connsiteX16" fmla="*/ 33577 w 702627"/>
                    <a:gd name="connsiteY16" fmla="*/ 0 h 109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2627" h="1097928">
                      <a:moveTo>
                        <a:pt x="33604" y="16201"/>
                      </a:moveTo>
                      <a:cubicBezTo>
                        <a:pt x="23656" y="16201"/>
                        <a:pt x="16195" y="23670"/>
                        <a:pt x="16195" y="33628"/>
                      </a:cubicBezTo>
                      <a:lnTo>
                        <a:pt x="16195" y="1064300"/>
                      </a:lnTo>
                      <a:cubicBezTo>
                        <a:pt x="16195" y="1074259"/>
                        <a:pt x="23656" y="1081727"/>
                        <a:pt x="33604" y="1081727"/>
                      </a:cubicBezTo>
                      <a:lnTo>
                        <a:pt x="670268" y="1081727"/>
                      </a:lnTo>
                      <a:cubicBezTo>
                        <a:pt x="680216" y="1081727"/>
                        <a:pt x="687677" y="1074259"/>
                        <a:pt x="687677" y="1064300"/>
                      </a:cubicBezTo>
                      <a:lnTo>
                        <a:pt x="687677" y="33628"/>
                      </a:lnTo>
                      <a:cubicBezTo>
                        <a:pt x="687677" y="23670"/>
                        <a:pt x="680216" y="16201"/>
                        <a:pt x="670268" y="16201"/>
                      </a:cubicBezTo>
                      <a:close/>
                      <a:moveTo>
                        <a:pt x="33577" y="0"/>
                      </a:moveTo>
                      <a:lnTo>
                        <a:pt x="670294" y="0"/>
                      </a:lnTo>
                      <a:cubicBezTo>
                        <a:pt x="687704" y="0"/>
                        <a:pt x="702627" y="16183"/>
                        <a:pt x="702627" y="33610"/>
                      </a:cubicBezTo>
                      <a:lnTo>
                        <a:pt x="702627" y="1064318"/>
                      </a:lnTo>
                      <a:cubicBezTo>
                        <a:pt x="702627" y="1082990"/>
                        <a:pt x="687704" y="1097928"/>
                        <a:pt x="670294" y="1097928"/>
                      </a:cubicBezTo>
                      <a:lnTo>
                        <a:pt x="33577" y="1097928"/>
                      </a:lnTo>
                      <a:cubicBezTo>
                        <a:pt x="14923" y="1097928"/>
                        <a:pt x="0" y="1082990"/>
                        <a:pt x="0" y="1064318"/>
                      </a:cubicBezTo>
                      <a:lnTo>
                        <a:pt x="0" y="33610"/>
                      </a:lnTo>
                      <a:cubicBezTo>
                        <a:pt x="0" y="16183"/>
                        <a:pt x="14923" y="0"/>
                        <a:pt x="335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E4FF292E-3AC4-CE41-AB81-9B904D6D50F4}"/>
                    </a:ext>
                  </a:extLst>
                </p:cNvPr>
                <p:cNvSpPr/>
                <p:nvPr/>
              </p:nvSpPr>
              <p:spPr>
                <a:xfrm>
                  <a:off x="7251754" y="5654142"/>
                  <a:ext cx="578047" cy="9720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5" h="781">
                      <a:moveTo>
                        <a:pt x="465" y="781"/>
                      </a:moveTo>
                      <a:lnTo>
                        <a:pt x="0" y="781"/>
                      </a:lnTo>
                      <a:lnTo>
                        <a:pt x="0" y="0"/>
                      </a:lnTo>
                      <a:lnTo>
                        <a:pt x="46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3" name="Freeform 712">
                  <a:extLst>
                    <a:ext uri="{FF2B5EF4-FFF2-40B4-BE49-F238E27FC236}">
                      <a16:creationId xmlns:a16="http://schemas.microsoft.com/office/drawing/2014/main" id="{3FB89FC8-88D7-4D48-A736-41E03211A8E2}"/>
                    </a:ext>
                  </a:extLst>
                </p:cNvPr>
                <p:cNvSpPr/>
                <p:nvPr/>
              </p:nvSpPr>
              <p:spPr>
                <a:xfrm>
                  <a:off x="7243037" y="5645419"/>
                  <a:ext cx="595488" cy="988260"/>
                </a:xfrm>
                <a:custGeom>
                  <a:avLst/>
                  <a:gdLst>
                    <a:gd name="connsiteX0" fmla="*/ 16195 w 595488"/>
                    <a:gd name="connsiteY0" fmla="*/ 16201 h 988260"/>
                    <a:gd name="connsiteX1" fmla="*/ 16195 w 595488"/>
                    <a:gd name="connsiteY1" fmla="*/ 972059 h 988260"/>
                    <a:gd name="connsiteX2" fmla="*/ 579293 w 595488"/>
                    <a:gd name="connsiteY2" fmla="*/ 972059 h 988260"/>
                    <a:gd name="connsiteX3" fmla="*/ 579293 w 595488"/>
                    <a:gd name="connsiteY3" fmla="*/ 16201 h 988260"/>
                    <a:gd name="connsiteX4" fmla="*/ 8703 w 595488"/>
                    <a:gd name="connsiteY4" fmla="*/ 0 h 988260"/>
                    <a:gd name="connsiteX5" fmla="*/ 586786 w 595488"/>
                    <a:gd name="connsiteY5" fmla="*/ 0 h 988260"/>
                    <a:gd name="connsiteX6" fmla="*/ 595488 w 595488"/>
                    <a:gd name="connsiteY6" fmla="*/ 8713 h 988260"/>
                    <a:gd name="connsiteX7" fmla="*/ 595488 w 595488"/>
                    <a:gd name="connsiteY7" fmla="*/ 980792 h 988260"/>
                    <a:gd name="connsiteX8" fmla="*/ 586786 w 595488"/>
                    <a:gd name="connsiteY8" fmla="*/ 988260 h 988260"/>
                    <a:gd name="connsiteX9" fmla="*/ 8703 w 595488"/>
                    <a:gd name="connsiteY9" fmla="*/ 988260 h 988260"/>
                    <a:gd name="connsiteX10" fmla="*/ 0 w 595488"/>
                    <a:gd name="connsiteY10" fmla="*/ 980792 h 988260"/>
                    <a:gd name="connsiteX11" fmla="*/ 0 w 595488"/>
                    <a:gd name="connsiteY11" fmla="*/ 8713 h 988260"/>
                    <a:gd name="connsiteX12" fmla="*/ 8703 w 595488"/>
                    <a:gd name="connsiteY12" fmla="*/ 0 h 98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5488" h="988260">
                      <a:moveTo>
                        <a:pt x="16195" y="16201"/>
                      </a:moveTo>
                      <a:lnTo>
                        <a:pt x="16195" y="972059"/>
                      </a:lnTo>
                      <a:lnTo>
                        <a:pt x="579293" y="972059"/>
                      </a:lnTo>
                      <a:lnTo>
                        <a:pt x="579293" y="16201"/>
                      </a:lnTo>
                      <a:close/>
                      <a:moveTo>
                        <a:pt x="8703" y="0"/>
                      </a:moveTo>
                      <a:lnTo>
                        <a:pt x="586786" y="0"/>
                      </a:lnTo>
                      <a:cubicBezTo>
                        <a:pt x="591759" y="0"/>
                        <a:pt x="595488" y="3734"/>
                        <a:pt x="595488" y="8713"/>
                      </a:cubicBezTo>
                      <a:lnTo>
                        <a:pt x="595488" y="980792"/>
                      </a:lnTo>
                      <a:cubicBezTo>
                        <a:pt x="595488" y="984526"/>
                        <a:pt x="591759" y="988260"/>
                        <a:pt x="586786" y="988260"/>
                      </a:cubicBezTo>
                      <a:lnTo>
                        <a:pt x="8703" y="988260"/>
                      </a:lnTo>
                      <a:cubicBezTo>
                        <a:pt x="3730" y="988260"/>
                        <a:pt x="0" y="984526"/>
                        <a:pt x="0" y="980792"/>
                      </a:cubicBezTo>
                      <a:lnTo>
                        <a:pt x="0" y="8713"/>
                      </a:lnTo>
                      <a:cubicBezTo>
                        <a:pt x="0" y="3734"/>
                        <a:pt x="3730" y="0"/>
                        <a:pt x="87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C162BEE3-4FD4-C144-ADE2-322496B3C6E5}"/>
                    </a:ext>
                  </a:extLst>
                </p:cNvPr>
                <p:cNvSpPr/>
                <p:nvPr/>
              </p:nvSpPr>
              <p:spPr>
                <a:xfrm>
                  <a:off x="7397515" y="5801198"/>
                  <a:ext cx="286532" cy="6767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1" h="544">
                      <a:moveTo>
                        <a:pt x="231" y="544"/>
                      </a:moveTo>
                      <a:lnTo>
                        <a:pt x="0" y="544"/>
                      </a:lnTo>
                      <a:lnTo>
                        <a:pt x="0" y="0"/>
                      </a:ln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4" name="Freeform 713">
                  <a:extLst>
                    <a:ext uri="{FF2B5EF4-FFF2-40B4-BE49-F238E27FC236}">
                      <a16:creationId xmlns:a16="http://schemas.microsoft.com/office/drawing/2014/main" id="{FC6D6383-AECE-B946-9EF4-5E8709B508D1}"/>
                    </a:ext>
                  </a:extLst>
                </p:cNvPr>
                <p:cNvSpPr/>
                <p:nvPr/>
              </p:nvSpPr>
              <p:spPr>
                <a:xfrm>
                  <a:off x="7390040" y="5793720"/>
                  <a:ext cx="302727" cy="692904"/>
                </a:xfrm>
                <a:custGeom>
                  <a:avLst/>
                  <a:gdLst>
                    <a:gd name="connsiteX0" fmla="*/ 14949 w 302727"/>
                    <a:gd name="connsiteY0" fmla="*/ 14951 h 692904"/>
                    <a:gd name="connsiteX1" fmla="*/ 14949 w 302727"/>
                    <a:gd name="connsiteY1" fmla="*/ 676699 h 692904"/>
                    <a:gd name="connsiteX2" fmla="*/ 286532 w 302727"/>
                    <a:gd name="connsiteY2" fmla="*/ 676699 h 692904"/>
                    <a:gd name="connsiteX3" fmla="*/ 286532 w 302727"/>
                    <a:gd name="connsiteY3" fmla="*/ 14951 h 692904"/>
                    <a:gd name="connsiteX4" fmla="*/ 7444 w 302727"/>
                    <a:gd name="connsiteY4" fmla="*/ 0 h 692904"/>
                    <a:gd name="connsiteX5" fmla="*/ 294042 w 302727"/>
                    <a:gd name="connsiteY5" fmla="*/ 0 h 692904"/>
                    <a:gd name="connsiteX6" fmla="*/ 302727 w 302727"/>
                    <a:gd name="connsiteY6" fmla="*/ 7464 h 692904"/>
                    <a:gd name="connsiteX7" fmla="*/ 302727 w 302727"/>
                    <a:gd name="connsiteY7" fmla="*/ 684196 h 692904"/>
                    <a:gd name="connsiteX8" fmla="*/ 294042 w 302727"/>
                    <a:gd name="connsiteY8" fmla="*/ 692904 h 692904"/>
                    <a:gd name="connsiteX9" fmla="*/ 7444 w 302727"/>
                    <a:gd name="connsiteY9" fmla="*/ 692904 h 692904"/>
                    <a:gd name="connsiteX10" fmla="*/ 0 w 302727"/>
                    <a:gd name="connsiteY10" fmla="*/ 684196 h 692904"/>
                    <a:gd name="connsiteX11" fmla="*/ 0 w 302727"/>
                    <a:gd name="connsiteY11" fmla="*/ 7464 h 692904"/>
                    <a:gd name="connsiteX12" fmla="*/ 7444 w 302727"/>
                    <a:gd name="connsiteY12" fmla="*/ 0 h 69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2727" h="692904">
                      <a:moveTo>
                        <a:pt x="14949" y="14951"/>
                      </a:moveTo>
                      <a:lnTo>
                        <a:pt x="14949" y="676699"/>
                      </a:lnTo>
                      <a:lnTo>
                        <a:pt x="286532" y="676699"/>
                      </a:lnTo>
                      <a:lnTo>
                        <a:pt x="286532" y="14951"/>
                      </a:lnTo>
                      <a:close/>
                      <a:moveTo>
                        <a:pt x="7444" y="0"/>
                      </a:moveTo>
                      <a:lnTo>
                        <a:pt x="294042" y="0"/>
                      </a:lnTo>
                      <a:cubicBezTo>
                        <a:pt x="299005" y="0"/>
                        <a:pt x="302727" y="2488"/>
                        <a:pt x="302727" y="7464"/>
                      </a:cubicBezTo>
                      <a:lnTo>
                        <a:pt x="302727" y="684196"/>
                      </a:lnTo>
                      <a:cubicBezTo>
                        <a:pt x="302727" y="689172"/>
                        <a:pt x="299005" y="692904"/>
                        <a:pt x="294042" y="692904"/>
                      </a:cubicBezTo>
                      <a:lnTo>
                        <a:pt x="7444" y="692904"/>
                      </a:lnTo>
                      <a:cubicBezTo>
                        <a:pt x="2482" y="692904"/>
                        <a:pt x="0" y="689172"/>
                        <a:pt x="0" y="684196"/>
                      </a:cubicBezTo>
                      <a:lnTo>
                        <a:pt x="0" y="7464"/>
                      </a:lnTo>
                      <a:cubicBezTo>
                        <a:pt x="0" y="2488"/>
                        <a:pt x="2482" y="0"/>
                        <a:pt x="744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CB6F516-63B6-4D48-B05C-9F70E2CC036C}"/>
                </a:ext>
              </a:extLst>
            </p:cNvPr>
            <p:cNvGrpSpPr/>
            <p:nvPr/>
          </p:nvGrpSpPr>
          <p:grpSpPr>
            <a:xfrm>
              <a:off x="5797915" y="3924376"/>
              <a:ext cx="3257742" cy="998230"/>
              <a:chOff x="5797915" y="3924376"/>
              <a:chExt cx="3257742" cy="998230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407233B-3B8C-AE4A-B69C-9949A0317A0D}"/>
                  </a:ext>
                </a:extLst>
              </p:cNvPr>
              <p:cNvSpPr/>
              <p:nvPr/>
            </p:nvSpPr>
            <p:spPr>
              <a:xfrm>
                <a:off x="5891353" y="3931854"/>
                <a:ext cx="225488" cy="9259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744">
                    <a:moveTo>
                      <a:pt x="127" y="744"/>
                    </a:moveTo>
                    <a:lnTo>
                      <a:pt x="55" y="744"/>
                    </a:lnTo>
                    <a:cubicBezTo>
                      <a:pt x="25" y="744"/>
                      <a:pt x="0" y="720"/>
                      <a:pt x="0" y="690"/>
                    </a:cubicBezTo>
                    <a:lnTo>
                      <a:pt x="0" y="54"/>
                    </a:lnTo>
                    <a:cubicBezTo>
                      <a:pt x="0" y="25"/>
                      <a:pt x="25" y="0"/>
                      <a:pt x="55" y="0"/>
                    </a:cubicBezTo>
                    <a:lnTo>
                      <a:pt x="127" y="0"/>
                    </a:lnTo>
                    <a:cubicBezTo>
                      <a:pt x="158" y="0"/>
                      <a:pt x="182" y="25"/>
                      <a:pt x="182" y="54"/>
                    </a:cubicBezTo>
                    <a:lnTo>
                      <a:pt x="182" y="690"/>
                    </a:lnTo>
                    <a:cubicBezTo>
                      <a:pt x="182" y="720"/>
                      <a:pt x="158" y="744"/>
                      <a:pt x="127" y="7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B3F0C9CD-AB55-8F4C-BD3A-135D1358C7B7}"/>
                  </a:ext>
                </a:extLst>
              </p:cNvPr>
              <p:cNvSpPr/>
              <p:nvPr/>
            </p:nvSpPr>
            <p:spPr>
              <a:xfrm>
                <a:off x="5883874" y="3924376"/>
                <a:ext cx="240438" cy="940903"/>
              </a:xfrm>
              <a:custGeom>
                <a:avLst/>
                <a:gdLst>
                  <a:gd name="connsiteX0" fmla="*/ 49637 w 240438"/>
                  <a:gd name="connsiteY0" fmla="*/ 14951 h 940903"/>
                  <a:gd name="connsiteX1" fmla="*/ 16199 w 240438"/>
                  <a:gd name="connsiteY1" fmla="*/ 49798 h 940903"/>
                  <a:gd name="connsiteX2" fmla="*/ 16199 w 240438"/>
                  <a:gd name="connsiteY2" fmla="*/ 892343 h 940903"/>
                  <a:gd name="connsiteX3" fmla="*/ 49637 w 240438"/>
                  <a:gd name="connsiteY3" fmla="*/ 925945 h 940903"/>
                  <a:gd name="connsiteX4" fmla="*/ 190816 w 240438"/>
                  <a:gd name="connsiteY4" fmla="*/ 925945 h 940903"/>
                  <a:gd name="connsiteX5" fmla="*/ 225492 w 240438"/>
                  <a:gd name="connsiteY5" fmla="*/ 892343 h 940903"/>
                  <a:gd name="connsiteX6" fmla="*/ 225492 w 240438"/>
                  <a:gd name="connsiteY6" fmla="*/ 49798 h 940903"/>
                  <a:gd name="connsiteX7" fmla="*/ 190816 w 240438"/>
                  <a:gd name="connsiteY7" fmla="*/ 14951 h 940903"/>
                  <a:gd name="connsiteX8" fmla="*/ 49575 w 240438"/>
                  <a:gd name="connsiteY8" fmla="*/ 0 h 940903"/>
                  <a:gd name="connsiteX9" fmla="*/ 190863 w 240438"/>
                  <a:gd name="connsiteY9" fmla="*/ 0 h 940903"/>
                  <a:gd name="connsiteX10" fmla="*/ 240438 w 240438"/>
                  <a:gd name="connsiteY10" fmla="*/ 49783 h 940903"/>
                  <a:gd name="connsiteX11" fmla="*/ 240438 w 240438"/>
                  <a:gd name="connsiteY11" fmla="*/ 892365 h 940903"/>
                  <a:gd name="connsiteX12" fmla="*/ 190863 w 240438"/>
                  <a:gd name="connsiteY12" fmla="*/ 940903 h 940903"/>
                  <a:gd name="connsiteX13" fmla="*/ 49575 w 240438"/>
                  <a:gd name="connsiteY13" fmla="*/ 940903 h 940903"/>
                  <a:gd name="connsiteX14" fmla="*/ 0 w 240438"/>
                  <a:gd name="connsiteY14" fmla="*/ 892365 h 940903"/>
                  <a:gd name="connsiteX15" fmla="*/ 0 w 240438"/>
                  <a:gd name="connsiteY15" fmla="*/ 49783 h 940903"/>
                  <a:gd name="connsiteX16" fmla="*/ 49575 w 240438"/>
                  <a:gd name="connsiteY16" fmla="*/ 0 h 94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0438" h="940903">
                    <a:moveTo>
                      <a:pt x="49637" y="14951"/>
                    </a:moveTo>
                    <a:cubicBezTo>
                      <a:pt x="31060" y="14951"/>
                      <a:pt x="16199" y="29885"/>
                      <a:pt x="16199" y="49798"/>
                    </a:cubicBezTo>
                    <a:lnTo>
                      <a:pt x="16199" y="892343"/>
                    </a:lnTo>
                    <a:cubicBezTo>
                      <a:pt x="16199" y="909766"/>
                      <a:pt x="31060" y="925945"/>
                      <a:pt x="49637" y="925945"/>
                    </a:cubicBezTo>
                    <a:lnTo>
                      <a:pt x="190816" y="925945"/>
                    </a:lnTo>
                    <a:cubicBezTo>
                      <a:pt x="210631" y="925945"/>
                      <a:pt x="225492" y="909766"/>
                      <a:pt x="225492" y="892343"/>
                    </a:cubicBezTo>
                    <a:lnTo>
                      <a:pt x="225492" y="49798"/>
                    </a:lnTo>
                    <a:cubicBezTo>
                      <a:pt x="225492" y="29885"/>
                      <a:pt x="210631" y="14951"/>
                      <a:pt x="190816" y="14951"/>
                    </a:cubicBezTo>
                    <a:close/>
                    <a:moveTo>
                      <a:pt x="49575" y="0"/>
                    </a:moveTo>
                    <a:lnTo>
                      <a:pt x="190863" y="0"/>
                    </a:lnTo>
                    <a:cubicBezTo>
                      <a:pt x="218130" y="0"/>
                      <a:pt x="240438" y="22403"/>
                      <a:pt x="240438" y="49783"/>
                    </a:cubicBezTo>
                    <a:lnTo>
                      <a:pt x="240438" y="892365"/>
                    </a:lnTo>
                    <a:cubicBezTo>
                      <a:pt x="240438" y="918501"/>
                      <a:pt x="218130" y="940903"/>
                      <a:pt x="190863" y="940903"/>
                    </a:cubicBezTo>
                    <a:lnTo>
                      <a:pt x="49575" y="940903"/>
                    </a:lnTo>
                    <a:cubicBezTo>
                      <a:pt x="22309" y="940903"/>
                      <a:pt x="0" y="918501"/>
                      <a:pt x="0" y="892365"/>
                    </a:cubicBezTo>
                    <a:lnTo>
                      <a:pt x="0" y="49783"/>
                    </a:lnTo>
                    <a:cubicBezTo>
                      <a:pt x="0" y="22403"/>
                      <a:pt x="22309" y="0"/>
                      <a:pt x="495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FCE9C159-B82D-284D-8448-4B0678F5AB18}"/>
                  </a:ext>
                </a:extLst>
              </p:cNvPr>
              <p:cNvSpPr/>
              <p:nvPr/>
            </p:nvSpPr>
            <p:spPr>
              <a:xfrm>
                <a:off x="5997241" y="4234687"/>
                <a:ext cx="13704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92">
                    <a:moveTo>
                      <a:pt x="6" y="392"/>
                    </a:moveTo>
                    <a:cubicBezTo>
                      <a:pt x="3" y="392"/>
                      <a:pt x="0" y="390"/>
                      <a:pt x="0" y="386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lnTo>
                      <a:pt x="12" y="386"/>
                    </a:lnTo>
                    <a:cubicBezTo>
                      <a:pt x="12" y="390"/>
                      <a:pt x="10" y="392"/>
                      <a:pt x="6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6E1D4CCA-93CC-5644-9EA2-D8E86CADF60B}"/>
                  </a:ext>
                </a:extLst>
              </p:cNvPr>
              <p:cNvSpPr/>
              <p:nvPr/>
            </p:nvSpPr>
            <p:spPr>
              <a:xfrm>
                <a:off x="5959871" y="4071428"/>
                <a:ext cx="88451" cy="89729"/>
              </a:xfrm>
              <a:custGeom>
                <a:avLst/>
                <a:gdLst>
                  <a:gd name="connsiteX0" fmla="*/ 44226 w 88451"/>
                  <a:gd name="connsiteY0" fmla="*/ 16201 h 89729"/>
                  <a:gd name="connsiteX1" fmla="*/ 14950 w 88451"/>
                  <a:gd name="connsiteY1" fmla="*/ 45488 h 89729"/>
                  <a:gd name="connsiteX2" fmla="*/ 44226 w 88451"/>
                  <a:gd name="connsiteY2" fmla="*/ 74774 h 89729"/>
                  <a:gd name="connsiteX3" fmla="*/ 73502 w 88451"/>
                  <a:gd name="connsiteY3" fmla="*/ 45488 h 89729"/>
                  <a:gd name="connsiteX4" fmla="*/ 44226 w 88451"/>
                  <a:gd name="connsiteY4" fmla="*/ 16201 h 89729"/>
                  <a:gd name="connsiteX5" fmla="*/ 44226 w 88451"/>
                  <a:gd name="connsiteY5" fmla="*/ 0 h 89729"/>
                  <a:gd name="connsiteX6" fmla="*/ 88451 w 88451"/>
                  <a:gd name="connsiteY6" fmla="*/ 45479 h 89729"/>
                  <a:gd name="connsiteX7" fmla="*/ 44226 w 88451"/>
                  <a:gd name="connsiteY7" fmla="*/ 89729 h 89729"/>
                  <a:gd name="connsiteX8" fmla="*/ 0 w 88451"/>
                  <a:gd name="connsiteY8" fmla="*/ 45479 h 89729"/>
                  <a:gd name="connsiteX9" fmla="*/ 44226 w 88451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9729">
                    <a:moveTo>
                      <a:pt x="44226" y="16201"/>
                    </a:moveTo>
                    <a:cubicBezTo>
                      <a:pt x="28368" y="16201"/>
                      <a:pt x="14950" y="28404"/>
                      <a:pt x="14950" y="45488"/>
                    </a:cubicBezTo>
                    <a:cubicBezTo>
                      <a:pt x="14950" y="61351"/>
                      <a:pt x="28368" y="74774"/>
                      <a:pt x="44226" y="74774"/>
                    </a:cubicBezTo>
                    <a:cubicBezTo>
                      <a:pt x="60084" y="74774"/>
                      <a:pt x="73502" y="61351"/>
                      <a:pt x="73502" y="45488"/>
                    </a:cubicBezTo>
                    <a:cubicBezTo>
                      <a:pt x="73502" y="28404"/>
                      <a:pt x="60084" y="16201"/>
                      <a:pt x="44226" y="16201"/>
                    </a:cubicBezTo>
                    <a:close/>
                    <a:moveTo>
                      <a:pt x="44226" y="0"/>
                    </a:moveTo>
                    <a:cubicBezTo>
                      <a:pt x="68795" y="0"/>
                      <a:pt x="88451" y="19667"/>
                      <a:pt x="88451" y="45479"/>
                    </a:cubicBezTo>
                    <a:cubicBezTo>
                      <a:pt x="88451" y="70062"/>
                      <a:pt x="68795" y="89729"/>
                      <a:pt x="44226" y="89729"/>
                    </a:cubicBezTo>
                    <a:cubicBezTo>
                      <a:pt x="19656" y="89729"/>
                      <a:pt x="0" y="70062"/>
                      <a:pt x="0" y="45479"/>
                    </a:cubicBezTo>
                    <a:cubicBezTo>
                      <a:pt x="0" y="19667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10347EDE-6667-864B-91D6-221C732142AE}"/>
                  </a:ext>
                </a:extLst>
              </p:cNvPr>
              <p:cNvSpPr/>
              <p:nvPr/>
            </p:nvSpPr>
            <p:spPr>
              <a:xfrm>
                <a:off x="6118087" y="4167391"/>
                <a:ext cx="224243" cy="690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" h="555">
                    <a:moveTo>
                      <a:pt x="127" y="555"/>
                    </a:moveTo>
                    <a:lnTo>
                      <a:pt x="54" y="555"/>
                    </a:lnTo>
                    <a:cubicBezTo>
                      <a:pt x="24" y="555"/>
                      <a:pt x="0" y="531"/>
                      <a:pt x="0" y="501"/>
                    </a:cubicBezTo>
                    <a:lnTo>
                      <a:pt x="0" y="54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127" y="0"/>
                    </a:lnTo>
                    <a:cubicBezTo>
                      <a:pt x="157" y="0"/>
                      <a:pt x="181" y="25"/>
                      <a:pt x="181" y="54"/>
                    </a:cubicBezTo>
                    <a:lnTo>
                      <a:pt x="181" y="501"/>
                    </a:lnTo>
                    <a:cubicBezTo>
                      <a:pt x="181" y="531"/>
                      <a:pt x="157" y="555"/>
                      <a:pt x="127" y="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EAB3985C-500A-2C4C-A1BF-135AC7E49807}"/>
                  </a:ext>
                </a:extLst>
              </p:cNvPr>
              <p:cNvSpPr/>
              <p:nvPr/>
            </p:nvSpPr>
            <p:spPr>
              <a:xfrm>
                <a:off x="6110612" y="4159914"/>
                <a:ext cx="240438" cy="705366"/>
              </a:xfrm>
              <a:custGeom>
                <a:avLst/>
                <a:gdLst>
                  <a:gd name="connsiteX0" fmla="*/ 48387 w 240438"/>
                  <a:gd name="connsiteY0" fmla="*/ 14954 h 705366"/>
                  <a:gd name="connsiteX1" fmla="*/ 14949 w 240438"/>
                  <a:gd name="connsiteY1" fmla="*/ 48540 h 705366"/>
                  <a:gd name="connsiteX2" fmla="*/ 14949 w 240438"/>
                  <a:gd name="connsiteY2" fmla="*/ 656824 h 705366"/>
                  <a:gd name="connsiteX3" fmla="*/ 48387 w 240438"/>
                  <a:gd name="connsiteY3" fmla="*/ 690410 h 705366"/>
                  <a:gd name="connsiteX4" fmla="*/ 190805 w 240438"/>
                  <a:gd name="connsiteY4" fmla="*/ 690410 h 705366"/>
                  <a:gd name="connsiteX5" fmla="*/ 224242 w 240438"/>
                  <a:gd name="connsiteY5" fmla="*/ 656824 h 705366"/>
                  <a:gd name="connsiteX6" fmla="*/ 224242 w 240438"/>
                  <a:gd name="connsiteY6" fmla="*/ 48540 h 705366"/>
                  <a:gd name="connsiteX7" fmla="*/ 190805 w 240438"/>
                  <a:gd name="connsiteY7" fmla="*/ 14954 h 705366"/>
                  <a:gd name="connsiteX8" fmla="*/ 48336 w 240438"/>
                  <a:gd name="connsiteY8" fmla="*/ 0 h 705366"/>
                  <a:gd name="connsiteX9" fmla="*/ 190863 w 240438"/>
                  <a:gd name="connsiteY9" fmla="*/ 0 h 705366"/>
                  <a:gd name="connsiteX10" fmla="*/ 240438 w 240438"/>
                  <a:gd name="connsiteY10" fmla="*/ 48517 h 705366"/>
                  <a:gd name="connsiteX11" fmla="*/ 240438 w 240438"/>
                  <a:gd name="connsiteY11" fmla="*/ 656849 h 705366"/>
                  <a:gd name="connsiteX12" fmla="*/ 190863 w 240438"/>
                  <a:gd name="connsiteY12" fmla="*/ 705366 h 705366"/>
                  <a:gd name="connsiteX13" fmla="*/ 48336 w 240438"/>
                  <a:gd name="connsiteY13" fmla="*/ 705366 h 705366"/>
                  <a:gd name="connsiteX14" fmla="*/ 0 w 240438"/>
                  <a:gd name="connsiteY14" fmla="*/ 656849 h 705366"/>
                  <a:gd name="connsiteX15" fmla="*/ 0 w 240438"/>
                  <a:gd name="connsiteY15" fmla="*/ 48517 h 705366"/>
                  <a:gd name="connsiteX16" fmla="*/ 48336 w 240438"/>
                  <a:gd name="connsiteY16" fmla="*/ 0 h 70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0438" h="705366">
                    <a:moveTo>
                      <a:pt x="48387" y="14954"/>
                    </a:moveTo>
                    <a:cubicBezTo>
                      <a:pt x="29810" y="14954"/>
                      <a:pt x="14949" y="29881"/>
                      <a:pt x="14949" y="48540"/>
                    </a:cubicBezTo>
                    <a:lnTo>
                      <a:pt x="14949" y="656824"/>
                    </a:lnTo>
                    <a:cubicBezTo>
                      <a:pt x="14949" y="674239"/>
                      <a:pt x="29810" y="690410"/>
                      <a:pt x="48387" y="690410"/>
                    </a:cubicBezTo>
                    <a:lnTo>
                      <a:pt x="190805" y="690410"/>
                    </a:lnTo>
                    <a:cubicBezTo>
                      <a:pt x="208143" y="690410"/>
                      <a:pt x="224242" y="674239"/>
                      <a:pt x="224242" y="656824"/>
                    </a:cubicBezTo>
                    <a:lnTo>
                      <a:pt x="224242" y="48540"/>
                    </a:lnTo>
                    <a:cubicBezTo>
                      <a:pt x="224242" y="29881"/>
                      <a:pt x="208143" y="14954"/>
                      <a:pt x="190805" y="14954"/>
                    </a:cubicBezTo>
                    <a:close/>
                    <a:moveTo>
                      <a:pt x="48336" y="0"/>
                    </a:moveTo>
                    <a:lnTo>
                      <a:pt x="190863" y="0"/>
                    </a:lnTo>
                    <a:cubicBezTo>
                      <a:pt x="218130" y="0"/>
                      <a:pt x="240438" y="22393"/>
                      <a:pt x="240438" y="48517"/>
                    </a:cubicBezTo>
                    <a:lnTo>
                      <a:pt x="240438" y="656849"/>
                    </a:lnTo>
                    <a:cubicBezTo>
                      <a:pt x="240438" y="682974"/>
                      <a:pt x="218130" y="705366"/>
                      <a:pt x="190863" y="705366"/>
                    </a:cubicBezTo>
                    <a:lnTo>
                      <a:pt x="48336" y="705366"/>
                    </a:lnTo>
                    <a:cubicBezTo>
                      <a:pt x="22309" y="705366"/>
                      <a:pt x="0" y="682974"/>
                      <a:pt x="0" y="656849"/>
                    </a:cubicBezTo>
                    <a:lnTo>
                      <a:pt x="0" y="48517"/>
                    </a:lnTo>
                    <a:cubicBezTo>
                      <a:pt x="0" y="22393"/>
                      <a:pt x="22309" y="0"/>
                      <a:pt x="48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B3D235FA-935A-454D-8B1C-AB2C30506A4C}"/>
                  </a:ext>
                </a:extLst>
              </p:cNvPr>
              <p:cNvSpPr/>
              <p:nvPr/>
            </p:nvSpPr>
            <p:spPr>
              <a:xfrm>
                <a:off x="6222733" y="4459009"/>
                <a:ext cx="14950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12">
                    <a:moveTo>
                      <a:pt x="7" y="212"/>
                    </a:moveTo>
                    <a:cubicBezTo>
                      <a:pt x="3" y="212"/>
                      <a:pt x="0" y="210"/>
                      <a:pt x="0" y="20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206"/>
                    </a:lnTo>
                    <a:cubicBezTo>
                      <a:pt x="13" y="210"/>
                      <a:pt x="10" y="212"/>
                      <a:pt x="7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3ECA7465-543F-8F4B-9C70-20926F3CAF6A}"/>
                  </a:ext>
                </a:extLst>
              </p:cNvPr>
              <p:cNvSpPr/>
              <p:nvPr/>
            </p:nvSpPr>
            <p:spPr>
              <a:xfrm>
                <a:off x="6192834" y="4321923"/>
                <a:ext cx="74748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60">
                    <a:moveTo>
                      <a:pt x="61" y="30"/>
                    </a:moveTo>
                    <a:cubicBezTo>
                      <a:pt x="61" y="47"/>
                      <a:pt x="47" y="60"/>
                      <a:pt x="31" y="60"/>
                    </a:cubicBezTo>
                    <a:cubicBezTo>
                      <a:pt x="14" y="60"/>
                      <a:pt x="0" y="47"/>
                      <a:pt x="0" y="30"/>
                    </a:cubicBezTo>
                    <a:cubicBezTo>
                      <a:pt x="0" y="13"/>
                      <a:pt x="14" y="0"/>
                      <a:pt x="31" y="0"/>
                    </a:cubicBezTo>
                    <a:cubicBezTo>
                      <a:pt x="47" y="0"/>
                      <a:pt x="61" y="13"/>
                      <a:pt x="61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D57C1FD2-8CE8-9342-8625-F9AE74ED739D}"/>
                  </a:ext>
                </a:extLst>
              </p:cNvPr>
              <p:cNvSpPr/>
              <p:nvPr/>
            </p:nvSpPr>
            <p:spPr>
              <a:xfrm>
                <a:off x="6185359" y="4313200"/>
                <a:ext cx="89697" cy="89729"/>
              </a:xfrm>
              <a:custGeom>
                <a:avLst/>
                <a:gdLst>
                  <a:gd name="connsiteX0" fmla="*/ 45459 w 89697"/>
                  <a:gd name="connsiteY0" fmla="*/ 16201 h 89729"/>
                  <a:gd name="connsiteX1" fmla="*/ 16196 w 89697"/>
                  <a:gd name="connsiteY1" fmla="*/ 45488 h 89729"/>
                  <a:gd name="connsiteX2" fmla="*/ 45459 w 89697"/>
                  <a:gd name="connsiteY2" fmla="*/ 74774 h 89729"/>
                  <a:gd name="connsiteX3" fmla="*/ 73502 w 89697"/>
                  <a:gd name="connsiteY3" fmla="*/ 45488 h 89729"/>
                  <a:gd name="connsiteX4" fmla="*/ 45459 w 89697"/>
                  <a:gd name="connsiteY4" fmla="*/ 16201 h 89729"/>
                  <a:gd name="connsiteX5" fmla="*/ 45463 w 89697"/>
                  <a:gd name="connsiteY5" fmla="*/ 0 h 89729"/>
                  <a:gd name="connsiteX6" fmla="*/ 89697 w 89697"/>
                  <a:gd name="connsiteY6" fmla="*/ 45479 h 89729"/>
                  <a:gd name="connsiteX7" fmla="*/ 45463 w 89697"/>
                  <a:gd name="connsiteY7" fmla="*/ 89729 h 89729"/>
                  <a:gd name="connsiteX8" fmla="*/ 0 w 89697"/>
                  <a:gd name="connsiteY8" fmla="*/ 45479 h 89729"/>
                  <a:gd name="connsiteX9" fmla="*/ 45463 w 89697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7" h="89729">
                    <a:moveTo>
                      <a:pt x="45459" y="16201"/>
                    </a:moveTo>
                    <a:cubicBezTo>
                      <a:pt x="29608" y="16201"/>
                      <a:pt x="16196" y="29624"/>
                      <a:pt x="16196" y="45488"/>
                    </a:cubicBezTo>
                    <a:cubicBezTo>
                      <a:pt x="16196" y="61351"/>
                      <a:pt x="29608" y="74774"/>
                      <a:pt x="45459" y="74774"/>
                    </a:cubicBezTo>
                    <a:cubicBezTo>
                      <a:pt x="61309" y="74774"/>
                      <a:pt x="73502" y="61351"/>
                      <a:pt x="73502" y="45488"/>
                    </a:cubicBezTo>
                    <a:cubicBezTo>
                      <a:pt x="73502" y="29624"/>
                      <a:pt x="61309" y="16201"/>
                      <a:pt x="45459" y="16201"/>
                    </a:cubicBezTo>
                    <a:close/>
                    <a:moveTo>
                      <a:pt x="45463" y="0"/>
                    </a:moveTo>
                    <a:cubicBezTo>
                      <a:pt x="68809" y="0"/>
                      <a:pt x="89697" y="20896"/>
                      <a:pt x="89697" y="45479"/>
                    </a:cubicBezTo>
                    <a:cubicBezTo>
                      <a:pt x="89697" y="70063"/>
                      <a:pt x="68809" y="89729"/>
                      <a:pt x="45463" y="89729"/>
                    </a:cubicBezTo>
                    <a:cubicBezTo>
                      <a:pt x="19660" y="89729"/>
                      <a:pt x="0" y="70063"/>
                      <a:pt x="0" y="45479"/>
                    </a:cubicBezTo>
                    <a:cubicBezTo>
                      <a:pt x="0" y="20896"/>
                      <a:pt x="19660" y="0"/>
                      <a:pt x="45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5BD2F464-872C-CA46-ADFC-8C0F2D9BCC32}"/>
                  </a:ext>
                </a:extLst>
              </p:cNvPr>
              <p:cNvSpPr/>
              <p:nvPr/>
            </p:nvSpPr>
            <p:spPr>
              <a:xfrm>
                <a:off x="8187347" y="4249642"/>
                <a:ext cx="184377" cy="608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489">
                    <a:moveTo>
                      <a:pt x="95" y="489"/>
                    </a:moveTo>
                    <a:lnTo>
                      <a:pt x="54" y="489"/>
                    </a:lnTo>
                    <a:cubicBezTo>
                      <a:pt x="24" y="489"/>
                      <a:pt x="0" y="465"/>
                      <a:pt x="0" y="435"/>
                    </a:cubicBezTo>
                    <a:lnTo>
                      <a:pt x="0" y="54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95" y="0"/>
                    </a:lnTo>
                    <a:cubicBezTo>
                      <a:pt x="125" y="0"/>
                      <a:pt x="149" y="24"/>
                      <a:pt x="149" y="54"/>
                    </a:cubicBezTo>
                    <a:lnTo>
                      <a:pt x="149" y="435"/>
                    </a:lnTo>
                    <a:cubicBezTo>
                      <a:pt x="149" y="465"/>
                      <a:pt x="125" y="489"/>
                      <a:pt x="95" y="4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47FF23DC-EF94-2944-883F-56B13C850FB5}"/>
                  </a:ext>
                </a:extLst>
              </p:cNvPr>
              <p:cNvSpPr/>
              <p:nvPr/>
            </p:nvSpPr>
            <p:spPr>
              <a:xfrm>
                <a:off x="8179868" y="4240918"/>
                <a:ext cx="199327" cy="624361"/>
              </a:xfrm>
              <a:custGeom>
                <a:avLst/>
                <a:gdLst>
                  <a:gd name="connsiteX0" fmla="*/ 48350 w 199327"/>
                  <a:gd name="connsiteY0" fmla="*/ 16201 h 624361"/>
                  <a:gd name="connsiteX1" fmla="*/ 16199 w 199327"/>
                  <a:gd name="connsiteY1" fmla="*/ 49779 h 624361"/>
                  <a:gd name="connsiteX2" fmla="*/ 16199 w 199327"/>
                  <a:gd name="connsiteY2" fmla="*/ 575829 h 624361"/>
                  <a:gd name="connsiteX3" fmla="*/ 48350 w 199327"/>
                  <a:gd name="connsiteY3" fmla="*/ 609406 h 624361"/>
                  <a:gd name="connsiteX4" fmla="*/ 149748 w 199327"/>
                  <a:gd name="connsiteY4" fmla="*/ 609406 h 624361"/>
                  <a:gd name="connsiteX5" fmla="*/ 183135 w 199327"/>
                  <a:gd name="connsiteY5" fmla="*/ 575829 h 624361"/>
                  <a:gd name="connsiteX6" fmla="*/ 183135 w 199327"/>
                  <a:gd name="connsiteY6" fmla="*/ 49779 h 624361"/>
                  <a:gd name="connsiteX7" fmla="*/ 149748 w 199327"/>
                  <a:gd name="connsiteY7" fmla="*/ 16201 h 624361"/>
                  <a:gd name="connsiteX8" fmla="*/ 48284 w 199327"/>
                  <a:gd name="connsiteY8" fmla="*/ 0 h 624361"/>
                  <a:gd name="connsiteX9" fmla="*/ 149805 w 199327"/>
                  <a:gd name="connsiteY9" fmla="*/ 0 h 624361"/>
                  <a:gd name="connsiteX10" fmla="*/ 199327 w 199327"/>
                  <a:gd name="connsiteY10" fmla="*/ 49750 h 624361"/>
                  <a:gd name="connsiteX11" fmla="*/ 199327 w 199327"/>
                  <a:gd name="connsiteY11" fmla="*/ 575855 h 624361"/>
                  <a:gd name="connsiteX12" fmla="*/ 149805 w 199327"/>
                  <a:gd name="connsiteY12" fmla="*/ 624361 h 624361"/>
                  <a:gd name="connsiteX13" fmla="*/ 48284 w 199327"/>
                  <a:gd name="connsiteY13" fmla="*/ 624361 h 624361"/>
                  <a:gd name="connsiteX14" fmla="*/ 0 w 199327"/>
                  <a:gd name="connsiteY14" fmla="*/ 575855 h 624361"/>
                  <a:gd name="connsiteX15" fmla="*/ 0 w 199327"/>
                  <a:gd name="connsiteY15" fmla="*/ 49750 h 624361"/>
                  <a:gd name="connsiteX16" fmla="*/ 48284 w 199327"/>
                  <a:gd name="connsiteY16" fmla="*/ 0 h 624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27" h="624361">
                    <a:moveTo>
                      <a:pt x="48350" y="16201"/>
                    </a:moveTo>
                    <a:cubicBezTo>
                      <a:pt x="29801" y="16201"/>
                      <a:pt x="16199" y="31125"/>
                      <a:pt x="16199" y="49779"/>
                    </a:cubicBezTo>
                    <a:lnTo>
                      <a:pt x="16199" y="575829"/>
                    </a:lnTo>
                    <a:cubicBezTo>
                      <a:pt x="16199" y="593239"/>
                      <a:pt x="29801" y="609406"/>
                      <a:pt x="48350" y="609406"/>
                    </a:cubicBezTo>
                    <a:lnTo>
                      <a:pt x="149748" y="609406"/>
                    </a:lnTo>
                    <a:cubicBezTo>
                      <a:pt x="168296" y="609406"/>
                      <a:pt x="183135" y="593239"/>
                      <a:pt x="183135" y="575829"/>
                    </a:cubicBezTo>
                    <a:lnTo>
                      <a:pt x="183135" y="49779"/>
                    </a:lnTo>
                    <a:cubicBezTo>
                      <a:pt x="183135" y="31125"/>
                      <a:pt x="168296" y="16201"/>
                      <a:pt x="149748" y="16201"/>
                    </a:cubicBezTo>
                    <a:close/>
                    <a:moveTo>
                      <a:pt x="48284" y="0"/>
                    </a:moveTo>
                    <a:lnTo>
                      <a:pt x="149805" y="0"/>
                    </a:lnTo>
                    <a:cubicBezTo>
                      <a:pt x="177042" y="0"/>
                      <a:pt x="199327" y="22388"/>
                      <a:pt x="199327" y="49750"/>
                    </a:cubicBezTo>
                    <a:lnTo>
                      <a:pt x="199327" y="575855"/>
                    </a:lnTo>
                    <a:cubicBezTo>
                      <a:pt x="199327" y="601974"/>
                      <a:pt x="177042" y="624361"/>
                      <a:pt x="149805" y="624361"/>
                    </a:cubicBezTo>
                    <a:lnTo>
                      <a:pt x="48284" y="624361"/>
                    </a:lnTo>
                    <a:cubicBezTo>
                      <a:pt x="21047" y="624361"/>
                      <a:pt x="0" y="601974"/>
                      <a:pt x="0" y="575855"/>
                    </a:cubicBezTo>
                    <a:lnTo>
                      <a:pt x="0" y="49750"/>
                    </a:lnTo>
                    <a:cubicBezTo>
                      <a:pt x="0" y="22388"/>
                      <a:pt x="21047" y="0"/>
                      <a:pt x="482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D1441246-6426-5B4D-94AE-CCDF3FD6DC05}"/>
                  </a:ext>
                </a:extLst>
              </p:cNvPr>
              <p:cNvSpPr/>
              <p:nvPr/>
            </p:nvSpPr>
            <p:spPr>
              <a:xfrm>
                <a:off x="8272061" y="4459009"/>
                <a:ext cx="14950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12">
                    <a:moveTo>
                      <a:pt x="6" y="212"/>
                    </a:moveTo>
                    <a:cubicBezTo>
                      <a:pt x="3" y="212"/>
                      <a:pt x="0" y="210"/>
                      <a:pt x="0" y="20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206"/>
                    </a:lnTo>
                    <a:cubicBezTo>
                      <a:pt x="13" y="210"/>
                      <a:pt x="10" y="212"/>
                      <a:pt x="6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06F2A569-4871-5F4F-B2C6-38C3CD34CD6A}"/>
                  </a:ext>
                </a:extLst>
              </p:cNvPr>
              <p:cNvSpPr/>
              <p:nvPr/>
            </p:nvSpPr>
            <p:spPr>
              <a:xfrm>
                <a:off x="8234687" y="4313200"/>
                <a:ext cx="89697" cy="89729"/>
              </a:xfrm>
              <a:custGeom>
                <a:avLst/>
                <a:gdLst>
                  <a:gd name="connsiteX0" fmla="*/ 44236 w 89697"/>
                  <a:gd name="connsiteY0" fmla="*/ 16201 h 89729"/>
                  <a:gd name="connsiteX1" fmla="*/ 16192 w 89697"/>
                  <a:gd name="connsiteY1" fmla="*/ 45488 h 89729"/>
                  <a:gd name="connsiteX2" fmla="*/ 44236 w 89697"/>
                  <a:gd name="connsiteY2" fmla="*/ 74774 h 89729"/>
                  <a:gd name="connsiteX3" fmla="*/ 73498 w 89697"/>
                  <a:gd name="connsiteY3" fmla="*/ 45488 h 89729"/>
                  <a:gd name="connsiteX4" fmla="*/ 44236 w 89697"/>
                  <a:gd name="connsiteY4" fmla="*/ 16201 h 89729"/>
                  <a:gd name="connsiteX5" fmla="*/ 44234 w 89697"/>
                  <a:gd name="connsiteY5" fmla="*/ 0 h 89729"/>
                  <a:gd name="connsiteX6" fmla="*/ 89697 w 89697"/>
                  <a:gd name="connsiteY6" fmla="*/ 45479 h 89729"/>
                  <a:gd name="connsiteX7" fmla="*/ 44234 w 89697"/>
                  <a:gd name="connsiteY7" fmla="*/ 89729 h 89729"/>
                  <a:gd name="connsiteX8" fmla="*/ 0 w 89697"/>
                  <a:gd name="connsiteY8" fmla="*/ 45479 h 89729"/>
                  <a:gd name="connsiteX9" fmla="*/ 44234 w 89697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7" h="89729">
                    <a:moveTo>
                      <a:pt x="44236" y="16201"/>
                    </a:moveTo>
                    <a:cubicBezTo>
                      <a:pt x="28385" y="16201"/>
                      <a:pt x="16192" y="29624"/>
                      <a:pt x="16192" y="45488"/>
                    </a:cubicBezTo>
                    <a:cubicBezTo>
                      <a:pt x="16192" y="61351"/>
                      <a:pt x="28385" y="74774"/>
                      <a:pt x="44236" y="74774"/>
                    </a:cubicBezTo>
                    <a:cubicBezTo>
                      <a:pt x="61305" y="74774"/>
                      <a:pt x="73498" y="61351"/>
                      <a:pt x="73498" y="45488"/>
                    </a:cubicBezTo>
                    <a:cubicBezTo>
                      <a:pt x="73498" y="29624"/>
                      <a:pt x="61305" y="16201"/>
                      <a:pt x="44236" y="16201"/>
                    </a:cubicBezTo>
                    <a:close/>
                    <a:moveTo>
                      <a:pt x="44234" y="0"/>
                    </a:moveTo>
                    <a:cubicBezTo>
                      <a:pt x="70038" y="0"/>
                      <a:pt x="89697" y="20896"/>
                      <a:pt x="89697" y="45479"/>
                    </a:cubicBezTo>
                    <a:cubicBezTo>
                      <a:pt x="89697" y="70063"/>
                      <a:pt x="70038" y="89729"/>
                      <a:pt x="44234" y="89729"/>
                    </a:cubicBezTo>
                    <a:cubicBezTo>
                      <a:pt x="19660" y="89729"/>
                      <a:pt x="0" y="70063"/>
                      <a:pt x="0" y="45479"/>
                    </a:cubicBezTo>
                    <a:cubicBezTo>
                      <a:pt x="0" y="20896"/>
                      <a:pt x="19660" y="0"/>
                      <a:pt x="44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0BDE73F5-21D4-3742-B492-31DFB8411650}"/>
                  </a:ext>
                </a:extLst>
              </p:cNvPr>
              <p:cNvSpPr/>
              <p:nvPr/>
            </p:nvSpPr>
            <p:spPr>
              <a:xfrm>
                <a:off x="8364249" y="4240918"/>
                <a:ext cx="200572" cy="6243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" h="502">
                    <a:moveTo>
                      <a:pt x="122" y="0"/>
                    </a:moveTo>
                    <a:lnTo>
                      <a:pt x="40" y="0"/>
                    </a:lnTo>
                    <a:cubicBezTo>
                      <a:pt x="18" y="0"/>
                      <a:pt x="0" y="18"/>
                      <a:pt x="0" y="40"/>
                    </a:cubicBezTo>
                    <a:lnTo>
                      <a:pt x="0" y="463"/>
                    </a:lnTo>
                    <a:cubicBezTo>
                      <a:pt x="0" y="484"/>
                      <a:pt x="18" y="502"/>
                      <a:pt x="40" y="502"/>
                    </a:cubicBezTo>
                    <a:lnTo>
                      <a:pt x="122" y="502"/>
                    </a:lnTo>
                    <a:cubicBezTo>
                      <a:pt x="144" y="502"/>
                      <a:pt x="162" y="484"/>
                      <a:pt x="162" y="463"/>
                    </a:cubicBezTo>
                    <a:lnTo>
                      <a:pt x="162" y="40"/>
                    </a:lnTo>
                    <a:cubicBezTo>
                      <a:pt x="162" y="18"/>
                      <a:pt x="144" y="0"/>
                      <a:pt x="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248D8816-2421-0340-9FD0-BBE76F641B33}"/>
                  </a:ext>
                </a:extLst>
              </p:cNvPr>
              <p:cNvSpPr/>
              <p:nvPr/>
            </p:nvSpPr>
            <p:spPr>
              <a:xfrm>
                <a:off x="8457683" y="4389220"/>
                <a:ext cx="13704" cy="332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68">
                    <a:moveTo>
                      <a:pt x="6" y="268"/>
                    </a:moveTo>
                    <a:cubicBezTo>
                      <a:pt x="2" y="268"/>
                      <a:pt x="0" y="266"/>
                      <a:pt x="0" y="262"/>
                    </a:cubicBez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lnTo>
                      <a:pt x="12" y="262"/>
                    </a:lnTo>
                    <a:cubicBezTo>
                      <a:pt x="12" y="266"/>
                      <a:pt x="10" y="268"/>
                      <a:pt x="6" y="2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519C8CA0-D5F8-F94C-887E-C1F93788B31E}"/>
                  </a:ext>
                </a:extLst>
              </p:cNvPr>
              <p:cNvSpPr/>
              <p:nvPr/>
            </p:nvSpPr>
            <p:spPr>
              <a:xfrm>
                <a:off x="8767886" y="4446546"/>
                <a:ext cx="183131" cy="411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" h="331">
                    <a:moveTo>
                      <a:pt x="94" y="331"/>
                    </a:moveTo>
                    <a:lnTo>
                      <a:pt x="54" y="331"/>
                    </a:lnTo>
                    <a:cubicBezTo>
                      <a:pt x="25" y="331"/>
                      <a:pt x="0" y="307"/>
                      <a:pt x="0" y="277"/>
                    </a:cubicBezTo>
                    <a:lnTo>
                      <a:pt x="0" y="55"/>
                    </a:lnTo>
                    <a:cubicBezTo>
                      <a:pt x="0" y="25"/>
                      <a:pt x="25" y="0"/>
                      <a:pt x="54" y="0"/>
                    </a:cubicBezTo>
                    <a:lnTo>
                      <a:pt x="94" y="0"/>
                    </a:lnTo>
                    <a:cubicBezTo>
                      <a:pt x="124" y="0"/>
                      <a:pt x="148" y="25"/>
                      <a:pt x="148" y="55"/>
                    </a:cubicBezTo>
                    <a:lnTo>
                      <a:pt x="148" y="277"/>
                    </a:lnTo>
                    <a:cubicBezTo>
                      <a:pt x="148" y="307"/>
                      <a:pt x="124" y="331"/>
                      <a:pt x="94" y="3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6953DC3B-24CA-194D-948F-E1C117C64229}"/>
                  </a:ext>
                </a:extLst>
              </p:cNvPr>
              <p:cNvSpPr/>
              <p:nvPr/>
            </p:nvSpPr>
            <p:spPr>
              <a:xfrm>
                <a:off x="8760411" y="4439069"/>
                <a:ext cx="199327" cy="426210"/>
              </a:xfrm>
              <a:custGeom>
                <a:avLst/>
                <a:gdLst>
                  <a:gd name="connsiteX0" fmla="*/ 48338 w 199327"/>
                  <a:gd name="connsiteY0" fmla="*/ 16201 h 426210"/>
                  <a:gd name="connsiteX1" fmla="*/ 14949 w 199327"/>
                  <a:gd name="connsiteY1" fmla="*/ 48501 h 426210"/>
                  <a:gd name="connsiteX2" fmla="*/ 14949 w 199327"/>
                  <a:gd name="connsiteY2" fmla="*/ 377714 h 426210"/>
                  <a:gd name="connsiteX3" fmla="*/ 48338 w 199327"/>
                  <a:gd name="connsiteY3" fmla="*/ 411256 h 426210"/>
                  <a:gd name="connsiteX4" fmla="*/ 150979 w 199327"/>
                  <a:gd name="connsiteY4" fmla="*/ 411256 h 426210"/>
                  <a:gd name="connsiteX5" fmla="*/ 183131 w 199327"/>
                  <a:gd name="connsiteY5" fmla="*/ 377714 h 426210"/>
                  <a:gd name="connsiteX6" fmla="*/ 183131 w 199327"/>
                  <a:gd name="connsiteY6" fmla="*/ 48501 h 426210"/>
                  <a:gd name="connsiteX7" fmla="*/ 150979 w 199327"/>
                  <a:gd name="connsiteY7" fmla="*/ 16201 h 426210"/>
                  <a:gd name="connsiteX8" fmla="*/ 48284 w 199327"/>
                  <a:gd name="connsiteY8" fmla="*/ 0 h 426210"/>
                  <a:gd name="connsiteX9" fmla="*/ 151043 w 199327"/>
                  <a:gd name="connsiteY9" fmla="*/ 0 h 426210"/>
                  <a:gd name="connsiteX10" fmla="*/ 199327 w 199327"/>
                  <a:gd name="connsiteY10" fmla="*/ 48461 h 426210"/>
                  <a:gd name="connsiteX11" fmla="*/ 199327 w 199327"/>
                  <a:gd name="connsiteY11" fmla="*/ 377749 h 426210"/>
                  <a:gd name="connsiteX12" fmla="*/ 151043 w 199327"/>
                  <a:gd name="connsiteY12" fmla="*/ 426210 h 426210"/>
                  <a:gd name="connsiteX13" fmla="*/ 48284 w 199327"/>
                  <a:gd name="connsiteY13" fmla="*/ 426210 h 426210"/>
                  <a:gd name="connsiteX14" fmla="*/ 0 w 199327"/>
                  <a:gd name="connsiteY14" fmla="*/ 377749 h 426210"/>
                  <a:gd name="connsiteX15" fmla="*/ 0 w 199327"/>
                  <a:gd name="connsiteY15" fmla="*/ 48461 h 426210"/>
                  <a:gd name="connsiteX16" fmla="*/ 48284 w 199327"/>
                  <a:gd name="connsiteY16" fmla="*/ 0 h 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27" h="426210">
                    <a:moveTo>
                      <a:pt x="48338" y="16201"/>
                    </a:moveTo>
                    <a:cubicBezTo>
                      <a:pt x="29789" y="16201"/>
                      <a:pt x="14949" y="31109"/>
                      <a:pt x="14949" y="48501"/>
                    </a:cubicBezTo>
                    <a:lnTo>
                      <a:pt x="14949" y="377714"/>
                    </a:lnTo>
                    <a:cubicBezTo>
                      <a:pt x="14949" y="395106"/>
                      <a:pt x="29789" y="411256"/>
                      <a:pt x="48338" y="411256"/>
                    </a:cubicBezTo>
                    <a:lnTo>
                      <a:pt x="150979" y="411256"/>
                    </a:lnTo>
                    <a:cubicBezTo>
                      <a:pt x="168291" y="411256"/>
                      <a:pt x="183131" y="395106"/>
                      <a:pt x="183131" y="377714"/>
                    </a:cubicBezTo>
                    <a:lnTo>
                      <a:pt x="183131" y="48501"/>
                    </a:lnTo>
                    <a:cubicBezTo>
                      <a:pt x="183131" y="31109"/>
                      <a:pt x="168291" y="16201"/>
                      <a:pt x="150979" y="16201"/>
                    </a:cubicBezTo>
                    <a:close/>
                    <a:moveTo>
                      <a:pt x="48284" y="0"/>
                    </a:moveTo>
                    <a:lnTo>
                      <a:pt x="151043" y="0"/>
                    </a:lnTo>
                    <a:cubicBezTo>
                      <a:pt x="177042" y="0"/>
                      <a:pt x="199327" y="22367"/>
                      <a:pt x="199327" y="48461"/>
                    </a:cubicBezTo>
                    <a:lnTo>
                      <a:pt x="199327" y="377749"/>
                    </a:lnTo>
                    <a:cubicBezTo>
                      <a:pt x="199327" y="403844"/>
                      <a:pt x="177042" y="426210"/>
                      <a:pt x="151043" y="426210"/>
                    </a:cubicBezTo>
                    <a:lnTo>
                      <a:pt x="48284" y="426210"/>
                    </a:lnTo>
                    <a:cubicBezTo>
                      <a:pt x="22285" y="426210"/>
                      <a:pt x="0" y="403844"/>
                      <a:pt x="0" y="377749"/>
                    </a:cubicBezTo>
                    <a:lnTo>
                      <a:pt x="0" y="48461"/>
                    </a:lnTo>
                    <a:cubicBezTo>
                      <a:pt x="0" y="22367"/>
                      <a:pt x="22285" y="0"/>
                      <a:pt x="482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B5A1A529-458A-804F-8299-8C98B65ED14C}"/>
                  </a:ext>
                </a:extLst>
              </p:cNvPr>
              <p:cNvSpPr/>
              <p:nvPr/>
            </p:nvSpPr>
            <p:spPr>
              <a:xfrm>
                <a:off x="8852596" y="4538767"/>
                <a:ext cx="14950" cy="230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86">
                    <a:moveTo>
                      <a:pt x="6" y="186"/>
                    </a:moveTo>
                    <a:cubicBezTo>
                      <a:pt x="3" y="186"/>
                      <a:pt x="0" y="183"/>
                      <a:pt x="0" y="18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80"/>
                    </a:lnTo>
                    <a:cubicBezTo>
                      <a:pt x="13" y="183"/>
                      <a:pt x="10" y="186"/>
                      <a:pt x="6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6F00BED5-86E9-DE46-A9DC-B2B381309933}"/>
                  </a:ext>
                </a:extLst>
              </p:cNvPr>
              <p:cNvSpPr/>
              <p:nvPr/>
            </p:nvSpPr>
            <p:spPr>
              <a:xfrm>
                <a:off x="8558593" y="4035291"/>
                <a:ext cx="208047" cy="8225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661">
                    <a:moveTo>
                      <a:pt x="114" y="661"/>
                    </a:moveTo>
                    <a:lnTo>
                      <a:pt x="54" y="661"/>
                    </a:lnTo>
                    <a:cubicBezTo>
                      <a:pt x="23" y="661"/>
                      <a:pt x="0" y="637"/>
                      <a:pt x="0" y="607"/>
                    </a:cubicBezTo>
                    <a:lnTo>
                      <a:pt x="0" y="54"/>
                    </a:lnTo>
                    <a:cubicBezTo>
                      <a:pt x="0" y="24"/>
                      <a:pt x="23" y="0"/>
                      <a:pt x="54" y="0"/>
                    </a:cubicBezTo>
                    <a:lnTo>
                      <a:pt x="114" y="0"/>
                    </a:lnTo>
                    <a:cubicBezTo>
                      <a:pt x="143" y="0"/>
                      <a:pt x="168" y="24"/>
                      <a:pt x="168" y="54"/>
                    </a:cubicBezTo>
                    <a:lnTo>
                      <a:pt x="168" y="607"/>
                    </a:lnTo>
                    <a:cubicBezTo>
                      <a:pt x="168" y="637"/>
                      <a:pt x="143" y="661"/>
                      <a:pt x="114" y="6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823099B4-A7CD-F54B-BD4B-548240C4699A}"/>
                  </a:ext>
                </a:extLst>
              </p:cNvPr>
              <p:cNvSpPr/>
              <p:nvPr/>
            </p:nvSpPr>
            <p:spPr>
              <a:xfrm>
                <a:off x="8549869" y="4027813"/>
                <a:ext cx="224243" cy="837466"/>
              </a:xfrm>
              <a:custGeom>
                <a:avLst/>
                <a:gdLst>
                  <a:gd name="connsiteX0" fmla="*/ 49619 w 224243"/>
                  <a:gd name="connsiteY0" fmla="*/ 14951 h 837466"/>
                  <a:gd name="connsiteX1" fmla="*/ 16198 w 224243"/>
                  <a:gd name="connsiteY1" fmla="*/ 48547 h 837466"/>
                  <a:gd name="connsiteX2" fmla="*/ 16198 w 224243"/>
                  <a:gd name="connsiteY2" fmla="*/ 788912 h 837466"/>
                  <a:gd name="connsiteX3" fmla="*/ 49619 w 224243"/>
                  <a:gd name="connsiteY3" fmla="*/ 822508 h 837466"/>
                  <a:gd name="connsiteX4" fmla="*/ 174637 w 224243"/>
                  <a:gd name="connsiteY4" fmla="*/ 822508 h 837466"/>
                  <a:gd name="connsiteX5" fmla="*/ 209296 w 224243"/>
                  <a:gd name="connsiteY5" fmla="*/ 788912 h 837466"/>
                  <a:gd name="connsiteX6" fmla="*/ 209296 w 224243"/>
                  <a:gd name="connsiteY6" fmla="*/ 48547 h 837466"/>
                  <a:gd name="connsiteX7" fmla="*/ 174637 w 224243"/>
                  <a:gd name="connsiteY7" fmla="*/ 14951 h 837466"/>
                  <a:gd name="connsiteX8" fmla="*/ 49556 w 224243"/>
                  <a:gd name="connsiteY8" fmla="*/ 0 h 837466"/>
                  <a:gd name="connsiteX9" fmla="*/ 174687 w 224243"/>
                  <a:gd name="connsiteY9" fmla="*/ 0 h 837466"/>
                  <a:gd name="connsiteX10" fmla="*/ 224243 w 224243"/>
                  <a:gd name="connsiteY10" fmla="*/ 48531 h 837466"/>
                  <a:gd name="connsiteX11" fmla="*/ 224243 w 224243"/>
                  <a:gd name="connsiteY11" fmla="*/ 788935 h 837466"/>
                  <a:gd name="connsiteX12" fmla="*/ 174687 w 224243"/>
                  <a:gd name="connsiteY12" fmla="*/ 837466 h 837466"/>
                  <a:gd name="connsiteX13" fmla="*/ 49556 w 224243"/>
                  <a:gd name="connsiteY13" fmla="*/ 837466 h 837466"/>
                  <a:gd name="connsiteX14" fmla="*/ 0 w 224243"/>
                  <a:gd name="connsiteY14" fmla="*/ 788935 h 837466"/>
                  <a:gd name="connsiteX15" fmla="*/ 0 w 224243"/>
                  <a:gd name="connsiteY15" fmla="*/ 48531 h 837466"/>
                  <a:gd name="connsiteX16" fmla="*/ 49556 w 224243"/>
                  <a:gd name="connsiteY16" fmla="*/ 0 h 83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4243" h="837466">
                    <a:moveTo>
                      <a:pt x="49619" y="14951"/>
                    </a:moveTo>
                    <a:cubicBezTo>
                      <a:pt x="31052" y="14951"/>
                      <a:pt x="16198" y="29883"/>
                      <a:pt x="16198" y="48547"/>
                    </a:cubicBezTo>
                    <a:lnTo>
                      <a:pt x="16198" y="788912"/>
                    </a:lnTo>
                    <a:cubicBezTo>
                      <a:pt x="16198" y="806332"/>
                      <a:pt x="31052" y="822508"/>
                      <a:pt x="49619" y="822508"/>
                    </a:cubicBezTo>
                    <a:lnTo>
                      <a:pt x="174637" y="822508"/>
                    </a:lnTo>
                    <a:cubicBezTo>
                      <a:pt x="193205" y="822508"/>
                      <a:pt x="209296" y="806332"/>
                      <a:pt x="209296" y="788912"/>
                    </a:cubicBezTo>
                    <a:lnTo>
                      <a:pt x="209296" y="48547"/>
                    </a:lnTo>
                    <a:cubicBezTo>
                      <a:pt x="209296" y="29883"/>
                      <a:pt x="193205" y="14951"/>
                      <a:pt x="174637" y="14951"/>
                    </a:cubicBezTo>
                    <a:close/>
                    <a:moveTo>
                      <a:pt x="49556" y="0"/>
                    </a:moveTo>
                    <a:lnTo>
                      <a:pt x="174687" y="0"/>
                    </a:lnTo>
                    <a:cubicBezTo>
                      <a:pt x="201943" y="0"/>
                      <a:pt x="224243" y="22399"/>
                      <a:pt x="224243" y="48531"/>
                    </a:cubicBezTo>
                    <a:lnTo>
                      <a:pt x="224243" y="788935"/>
                    </a:lnTo>
                    <a:cubicBezTo>
                      <a:pt x="224243" y="815067"/>
                      <a:pt x="201943" y="837466"/>
                      <a:pt x="174687" y="837466"/>
                    </a:cubicBezTo>
                    <a:lnTo>
                      <a:pt x="49556" y="837466"/>
                    </a:lnTo>
                    <a:cubicBezTo>
                      <a:pt x="22300" y="837466"/>
                      <a:pt x="0" y="815067"/>
                      <a:pt x="0" y="788935"/>
                    </a:cubicBezTo>
                    <a:lnTo>
                      <a:pt x="0" y="48531"/>
                    </a:lnTo>
                    <a:cubicBezTo>
                      <a:pt x="0" y="22399"/>
                      <a:pt x="22300" y="0"/>
                      <a:pt x="49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D0B7F5AF-AC01-1945-84D1-343DAB3A195E}"/>
                  </a:ext>
                </a:extLst>
              </p:cNvPr>
              <p:cNvSpPr/>
              <p:nvPr/>
            </p:nvSpPr>
            <p:spPr>
              <a:xfrm>
                <a:off x="8558593" y="4156175"/>
                <a:ext cx="208047" cy="1233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00">
                    <a:moveTo>
                      <a:pt x="0" y="100"/>
                    </a:moveTo>
                    <a:lnTo>
                      <a:pt x="168" y="100"/>
                    </a:lnTo>
                    <a:lnTo>
                      <a:pt x="1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EF94D757-3F8D-DF46-8584-86187B1363EB}"/>
                  </a:ext>
                </a:extLst>
              </p:cNvPr>
              <p:cNvSpPr/>
              <p:nvPr/>
            </p:nvSpPr>
            <p:spPr>
              <a:xfrm>
                <a:off x="8549869" y="4148697"/>
                <a:ext cx="224243" cy="138331"/>
              </a:xfrm>
              <a:custGeom>
                <a:avLst/>
                <a:gdLst>
                  <a:gd name="connsiteX0" fmla="*/ 16198 w 224243"/>
                  <a:gd name="connsiteY0" fmla="*/ 16201 h 138331"/>
                  <a:gd name="connsiteX1" fmla="*/ 16198 w 224243"/>
                  <a:gd name="connsiteY1" fmla="*/ 122130 h 138331"/>
                  <a:gd name="connsiteX2" fmla="*/ 209296 w 224243"/>
                  <a:gd name="connsiteY2" fmla="*/ 122130 h 138331"/>
                  <a:gd name="connsiteX3" fmla="*/ 209296 w 224243"/>
                  <a:gd name="connsiteY3" fmla="*/ 16201 h 138331"/>
                  <a:gd name="connsiteX4" fmla="*/ 8672 w 224243"/>
                  <a:gd name="connsiteY4" fmla="*/ 0 h 138331"/>
                  <a:gd name="connsiteX5" fmla="*/ 216810 w 224243"/>
                  <a:gd name="connsiteY5" fmla="*/ 0 h 138331"/>
                  <a:gd name="connsiteX6" fmla="*/ 224243 w 224243"/>
                  <a:gd name="connsiteY6" fmla="*/ 7411 h 138331"/>
                  <a:gd name="connsiteX7" fmla="*/ 224243 w 224243"/>
                  <a:gd name="connsiteY7" fmla="*/ 130921 h 138331"/>
                  <a:gd name="connsiteX8" fmla="*/ 216810 w 224243"/>
                  <a:gd name="connsiteY8" fmla="*/ 138331 h 138331"/>
                  <a:gd name="connsiteX9" fmla="*/ 8672 w 224243"/>
                  <a:gd name="connsiteY9" fmla="*/ 138331 h 138331"/>
                  <a:gd name="connsiteX10" fmla="*/ 0 w 224243"/>
                  <a:gd name="connsiteY10" fmla="*/ 130921 h 138331"/>
                  <a:gd name="connsiteX11" fmla="*/ 0 w 224243"/>
                  <a:gd name="connsiteY11" fmla="*/ 7411 h 138331"/>
                  <a:gd name="connsiteX12" fmla="*/ 8672 w 224243"/>
                  <a:gd name="connsiteY12" fmla="*/ 0 h 13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4243" h="138331">
                    <a:moveTo>
                      <a:pt x="16198" y="16201"/>
                    </a:moveTo>
                    <a:lnTo>
                      <a:pt x="16198" y="122130"/>
                    </a:lnTo>
                    <a:lnTo>
                      <a:pt x="209296" y="122130"/>
                    </a:lnTo>
                    <a:lnTo>
                      <a:pt x="209296" y="16201"/>
                    </a:lnTo>
                    <a:close/>
                    <a:moveTo>
                      <a:pt x="8672" y="0"/>
                    </a:moveTo>
                    <a:lnTo>
                      <a:pt x="216810" y="0"/>
                    </a:lnTo>
                    <a:cubicBezTo>
                      <a:pt x="221765" y="0"/>
                      <a:pt x="224243" y="3705"/>
                      <a:pt x="224243" y="7411"/>
                    </a:cubicBezTo>
                    <a:lnTo>
                      <a:pt x="224243" y="130921"/>
                    </a:lnTo>
                    <a:cubicBezTo>
                      <a:pt x="224243" y="134626"/>
                      <a:pt x="221765" y="138331"/>
                      <a:pt x="216810" y="138331"/>
                    </a:cubicBezTo>
                    <a:lnTo>
                      <a:pt x="8672" y="138331"/>
                    </a:lnTo>
                    <a:cubicBezTo>
                      <a:pt x="3717" y="138331"/>
                      <a:pt x="0" y="134626"/>
                      <a:pt x="0" y="130921"/>
                    </a:cubicBezTo>
                    <a:lnTo>
                      <a:pt x="0" y="7411"/>
                    </a:lnTo>
                    <a:cubicBezTo>
                      <a:pt x="0" y="3705"/>
                      <a:pt x="3717" y="0"/>
                      <a:pt x="86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13D956-7E31-9548-B7EC-14D0DA7AC1AA}"/>
                  </a:ext>
                </a:extLst>
              </p:cNvPr>
              <p:cNvSpPr/>
              <p:nvPr/>
            </p:nvSpPr>
            <p:spPr>
              <a:xfrm>
                <a:off x="6503036" y="4218486"/>
                <a:ext cx="1435152" cy="639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3" h="514">
                    <a:moveTo>
                      <a:pt x="1099" y="514"/>
                    </a:moveTo>
                    <a:lnTo>
                      <a:pt x="54" y="514"/>
                    </a:lnTo>
                    <a:cubicBezTo>
                      <a:pt x="24" y="514"/>
                      <a:pt x="0" y="490"/>
                      <a:pt x="0" y="460"/>
                    </a:cubicBezTo>
                    <a:lnTo>
                      <a:pt x="0" y="54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1099" y="0"/>
                    </a:lnTo>
                    <a:cubicBezTo>
                      <a:pt x="1129" y="0"/>
                      <a:pt x="1153" y="25"/>
                      <a:pt x="1153" y="54"/>
                    </a:cubicBezTo>
                    <a:lnTo>
                      <a:pt x="1153" y="460"/>
                    </a:lnTo>
                    <a:cubicBezTo>
                      <a:pt x="1153" y="490"/>
                      <a:pt x="1129" y="514"/>
                      <a:pt x="1099" y="5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5D09D4D5-7FB2-1442-92AE-19822A8185B2}"/>
                  </a:ext>
                </a:extLst>
              </p:cNvPr>
              <p:cNvSpPr/>
              <p:nvPr/>
            </p:nvSpPr>
            <p:spPr>
              <a:xfrm>
                <a:off x="6495562" y="4211009"/>
                <a:ext cx="1450102" cy="654270"/>
              </a:xfrm>
              <a:custGeom>
                <a:avLst/>
                <a:gdLst>
                  <a:gd name="connsiteX0" fmla="*/ 48557 w 1450102"/>
                  <a:gd name="connsiteY0" fmla="*/ 14955 h 654270"/>
                  <a:gd name="connsiteX1" fmla="*/ 16195 w 1450102"/>
                  <a:gd name="connsiteY1" fmla="*/ 48536 h 654270"/>
                  <a:gd name="connsiteX2" fmla="*/ 16195 w 1450102"/>
                  <a:gd name="connsiteY2" fmla="*/ 605735 h 654270"/>
                  <a:gd name="connsiteX3" fmla="*/ 48557 w 1450102"/>
                  <a:gd name="connsiteY3" fmla="*/ 639316 h 654270"/>
                  <a:gd name="connsiteX4" fmla="*/ 1401545 w 1450102"/>
                  <a:gd name="connsiteY4" fmla="*/ 639316 h 654270"/>
                  <a:gd name="connsiteX5" fmla="*/ 1435152 w 1450102"/>
                  <a:gd name="connsiteY5" fmla="*/ 605735 h 654270"/>
                  <a:gd name="connsiteX6" fmla="*/ 1435152 w 1450102"/>
                  <a:gd name="connsiteY6" fmla="*/ 48536 h 654270"/>
                  <a:gd name="connsiteX7" fmla="*/ 1401545 w 1450102"/>
                  <a:gd name="connsiteY7" fmla="*/ 14955 h 654270"/>
                  <a:gd name="connsiteX8" fmla="*/ 48544 w 1450102"/>
                  <a:gd name="connsiteY8" fmla="*/ 0 h 654270"/>
                  <a:gd name="connsiteX9" fmla="*/ 1401558 w 1450102"/>
                  <a:gd name="connsiteY9" fmla="*/ 0 h 654270"/>
                  <a:gd name="connsiteX10" fmla="*/ 1450102 w 1450102"/>
                  <a:gd name="connsiteY10" fmla="*/ 48511 h 654270"/>
                  <a:gd name="connsiteX11" fmla="*/ 1450102 w 1450102"/>
                  <a:gd name="connsiteY11" fmla="*/ 605760 h 654270"/>
                  <a:gd name="connsiteX12" fmla="*/ 1401558 w 1450102"/>
                  <a:gd name="connsiteY12" fmla="*/ 654270 h 654270"/>
                  <a:gd name="connsiteX13" fmla="*/ 48544 w 1450102"/>
                  <a:gd name="connsiteY13" fmla="*/ 654270 h 654270"/>
                  <a:gd name="connsiteX14" fmla="*/ 0 w 1450102"/>
                  <a:gd name="connsiteY14" fmla="*/ 605760 h 654270"/>
                  <a:gd name="connsiteX15" fmla="*/ 0 w 1450102"/>
                  <a:gd name="connsiteY15" fmla="*/ 48511 h 654270"/>
                  <a:gd name="connsiteX16" fmla="*/ 48544 w 1450102"/>
                  <a:gd name="connsiteY16" fmla="*/ 0 h 654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0102" h="654270">
                    <a:moveTo>
                      <a:pt x="48557" y="14955"/>
                    </a:moveTo>
                    <a:cubicBezTo>
                      <a:pt x="31132" y="14955"/>
                      <a:pt x="16195" y="29880"/>
                      <a:pt x="16195" y="48536"/>
                    </a:cubicBezTo>
                    <a:lnTo>
                      <a:pt x="16195" y="605735"/>
                    </a:lnTo>
                    <a:cubicBezTo>
                      <a:pt x="16195" y="623148"/>
                      <a:pt x="31132" y="639316"/>
                      <a:pt x="48557" y="639316"/>
                    </a:cubicBezTo>
                    <a:lnTo>
                      <a:pt x="1401545" y="639316"/>
                    </a:lnTo>
                    <a:cubicBezTo>
                      <a:pt x="1420216" y="639316"/>
                      <a:pt x="1435152" y="623148"/>
                      <a:pt x="1435152" y="605735"/>
                    </a:cubicBezTo>
                    <a:lnTo>
                      <a:pt x="1435152" y="48536"/>
                    </a:lnTo>
                    <a:cubicBezTo>
                      <a:pt x="1435152" y="29880"/>
                      <a:pt x="1420216" y="14955"/>
                      <a:pt x="1401545" y="14955"/>
                    </a:cubicBezTo>
                    <a:close/>
                    <a:moveTo>
                      <a:pt x="48544" y="0"/>
                    </a:moveTo>
                    <a:lnTo>
                      <a:pt x="1401558" y="0"/>
                    </a:lnTo>
                    <a:cubicBezTo>
                      <a:pt x="1428942" y="0"/>
                      <a:pt x="1450102" y="22390"/>
                      <a:pt x="1450102" y="48511"/>
                    </a:cubicBezTo>
                    <a:lnTo>
                      <a:pt x="1450102" y="605760"/>
                    </a:lnTo>
                    <a:cubicBezTo>
                      <a:pt x="1450102" y="631881"/>
                      <a:pt x="1428942" y="654270"/>
                      <a:pt x="1401558" y="654270"/>
                    </a:cubicBezTo>
                    <a:lnTo>
                      <a:pt x="48544" y="654270"/>
                    </a:lnTo>
                    <a:cubicBezTo>
                      <a:pt x="21161" y="654270"/>
                      <a:pt x="0" y="631881"/>
                      <a:pt x="0" y="605760"/>
                    </a:cubicBezTo>
                    <a:lnTo>
                      <a:pt x="0" y="48511"/>
                    </a:lnTo>
                    <a:cubicBezTo>
                      <a:pt x="0" y="22390"/>
                      <a:pt x="21161" y="0"/>
                      <a:pt x="48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E90FC916-3B4F-8244-B21B-72D681BA441C}"/>
                  </a:ext>
                </a:extLst>
              </p:cNvPr>
              <p:cNvSpPr/>
              <p:nvPr/>
            </p:nvSpPr>
            <p:spPr>
              <a:xfrm>
                <a:off x="6871791" y="4335632"/>
                <a:ext cx="697643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1" h="81">
                    <a:moveTo>
                      <a:pt x="0" y="41"/>
                    </a:moveTo>
                    <a:cubicBezTo>
                      <a:pt x="0" y="63"/>
                      <a:pt x="21" y="81"/>
                      <a:pt x="46" y="81"/>
                    </a:cubicBezTo>
                    <a:lnTo>
                      <a:pt x="515" y="81"/>
                    </a:lnTo>
                    <a:cubicBezTo>
                      <a:pt x="540" y="81"/>
                      <a:pt x="561" y="63"/>
                      <a:pt x="561" y="41"/>
                    </a:cubicBezTo>
                    <a:cubicBezTo>
                      <a:pt x="561" y="18"/>
                      <a:pt x="540" y="0"/>
                      <a:pt x="515" y="0"/>
                    </a:cubicBezTo>
                    <a:lnTo>
                      <a:pt x="46" y="0"/>
                    </a:lnTo>
                    <a:cubicBezTo>
                      <a:pt x="21" y="0"/>
                      <a:pt x="0" y="18"/>
                      <a:pt x="0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FAA6461B-EF8A-F041-8147-5A7CD317A2CE}"/>
                  </a:ext>
                </a:extLst>
              </p:cNvPr>
              <p:cNvSpPr/>
              <p:nvPr/>
            </p:nvSpPr>
            <p:spPr>
              <a:xfrm>
                <a:off x="6864316" y="4328154"/>
                <a:ext cx="712593" cy="114653"/>
              </a:xfrm>
              <a:custGeom>
                <a:avLst/>
                <a:gdLst>
                  <a:gd name="connsiteX0" fmla="*/ 64690 w 712593"/>
                  <a:gd name="connsiteY0" fmla="*/ 16201 h 114653"/>
                  <a:gd name="connsiteX1" fmla="*/ 14949 w 712593"/>
                  <a:gd name="connsiteY1" fmla="*/ 57950 h 114653"/>
                  <a:gd name="connsiteX2" fmla="*/ 64690 w 712593"/>
                  <a:gd name="connsiteY2" fmla="*/ 99698 h 114653"/>
                  <a:gd name="connsiteX3" fmla="*/ 647902 w 712593"/>
                  <a:gd name="connsiteY3" fmla="*/ 99698 h 114653"/>
                  <a:gd name="connsiteX4" fmla="*/ 697643 w 712593"/>
                  <a:gd name="connsiteY4" fmla="*/ 57950 h 114653"/>
                  <a:gd name="connsiteX5" fmla="*/ 647902 w 712593"/>
                  <a:gd name="connsiteY5" fmla="*/ 16201 h 114653"/>
                  <a:gd name="connsiteX6" fmla="*/ 64668 w 712593"/>
                  <a:gd name="connsiteY6" fmla="*/ 0 h 114653"/>
                  <a:gd name="connsiteX7" fmla="*/ 647925 w 712593"/>
                  <a:gd name="connsiteY7" fmla="*/ 0 h 114653"/>
                  <a:gd name="connsiteX8" fmla="*/ 712593 w 712593"/>
                  <a:gd name="connsiteY8" fmla="*/ 57943 h 114653"/>
                  <a:gd name="connsiteX9" fmla="*/ 647925 w 712593"/>
                  <a:gd name="connsiteY9" fmla="*/ 114653 h 114653"/>
                  <a:gd name="connsiteX10" fmla="*/ 64668 w 712593"/>
                  <a:gd name="connsiteY10" fmla="*/ 114653 h 114653"/>
                  <a:gd name="connsiteX11" fmla="*/ 0 w 712593"/>
                  <a:gd name="connsiteY11" fmla="*/ 57943 h 114653"/>
                  <a:gd name="connsiteX12" fmla="*/ 64668 w 712593"/>
                  <a:gd name="connsiteY12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593" h="114653">
                    <a:moveTo>
                      <a:pt x="64690" y="16201"/>
                    </a:moveTo>
                    <a:cubicBezTo>
                      <a:pt x="37333" y="16201"/>
                      <a:pt x="14949" y="34620"/>
                      <a:pt x="14949" y="57950"/>
                    </a:cubicBezTo>
                    <a:cubicBezTo>
                      <a:pt x="14949" y="80052"/>
                      <a:pt x="37333" y="99698"/>
                      <a:pt x="64690" y="99698"/>
                    </a:cubicBezTo>
                    <a:lnTo>
                      <a:pt x="647902" y="99698"/>
                    </a:lnTo>
                    <a:cubicBezTo>
                      <a:pt x="675260" y="99698"/>
                      <a:pt x="697643" y="80052"/>
                      <a:pt x="697643" y="57950"/>
                    </a:cubicBezTo>
                    <a:cubicBezTo>
                      <a:pt x="697643" y="34620"/>
                      <a:pt x="675260" y="16201"/>
                      <a:pt x="647902" y="16201"/>
                    </a:cubicBezTo>
                    <a:close/>
                    <a:moveTo>
                      <a:pt x="64668" y="0"/>
                    </a:moveTo>
                    <a:lnTo>
                      <a:pt x="647925" y="0"/>
                    </a:lnTo>
                    <a:cubicBezTo>
                      <a:pt x="683990" y="0"/>
                      <a:pt x="712593" y="25890"/>
                      <a:pt x="712593" y="57943"/>
                    </a:cubicBezTo>
                    <a:cubicBezTo>
                      <a:pt x="712593" y="88764"/>
                      <a:pt x="683990" y="114653"/>
                      <a:pt x="647925" y="114653"/>
                    </a:cubicBezTo>
                    <a:lnTo>
                      <a:pt x="64668" y="114653"/>
                    </a:lnTo>
                    <a:cubicBezTo>
                      <a:pt x="28603" y="114653"/>
                      <a:pt x="0" y="88764"/>
                      <a:pt x="0" y="57943"/>
                    </a:cubicBezTo>
                    <a:cubicBezTo>
                      <a:pt x="0" y="25890"/>
                      <a:pt x="28603" y="0"/>
                      <a:pt x="64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880A79AC-71E5-3446-80CE-1681A9C856CB}"/>
                  </a:ext>
                </a:extLst>
              </p:cNvPr>
              <p:cNvSpPr/>
              <p:nvPr/>
            </p:nvSpPr>
            <p:spPr>
              <a:xfrm>
                <a:off x="5805389" y="4359310"/>
                <a:ext cx="3242796" cy="555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04" h="447">
                    <a:moveTo>
                      <a:pt x="2533" y="35"/>
                    </a:moveTo>
                    <a:lnTo>
                      <a:pt x="2533" y="352"/>
                    </a:lnTo>
                    <a:cubicBezTo>
                      <a:pt x="2533" y="366"/>
                      <a:pt x="2523" y="376"/>
                      <a:pt x="2509" y="376"/>
                    </a:cubicBezTo>
                    <a:lnTo>
                      <a:pt x="1213" y="376"/>
                    </a:lnTo>
                    <a:lnTo>
                      <a:pt x="94" y="376"/>
                    </a:lnTo>
                    <a:cubicBezTo>
                      <a:pt x="81" y="376"/>
                      <a:pt x="70" y="366"/>
                      <a:pt x="70" y="352"/>
                    </a:cubicBezTo>
                    <a:lnTo>
                      <a:pt x="70" y="35"/>
                    </a:lnTo>
                    <a:cubicBezTo>
                      <a:pt x="70" y="15"/>
                      <a:pt x="55" y="0"/>
                      <a:pt x="35" y="0"/>
                    </a:cubicBezTo>
                    <a:cubicBezTo>
                      <a:pt x="15" y="0"/>
                      <a:pt x="0" y="15"/>
                      <a:pt x="0" y="35"/>
                    </a:cubicBezTo>
                    <a:lnTo>
                      <a:pt x="0" y="396"/>
                    </a:lnTo>
                    <a:cubicBezTo>
                      <a:pt x="0" y="424"/>
                      <a:pt x="23" y="447"/>
                      <a:pt x="50" y="447"/>
                    </a:cubicBezTo>
                    <a:lnTo>
                      <a:pt x="1213" y="447"/>
                    </a:lnTo>
                    <a:lnTo>
                      <a:pt x="2553" y="447"/>
                    </a:lnTo>
                    <a:cubicBezTo>
                      <a:pt x="2581" y="447"/>
                      <a:pt x="2604" y="424"/>
                      <a:pt x="2604" y="396"/>
                    </a:cubicBezTo>
                    <a:lnTo>
                      <a:pt x="2604" y="35"/>
                    </a:lnTo>
                    <a:cubicBezTo>
                      <a:pt x="2604" y="15"/>
                      <a:pt x="2588" y="0"/>
                      <a:pt x="2568" y="0"/>
                    </a:cubicBezTo>
                    <a:cubicBezTo>
                      <a:pt x="2549" y="0"/>
                      <a:pt x="2533" y="15"/>
                      <a:pt x="2533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DE768D7F-3A6F-6D40-A094-5AA2A31422AB}"/>
                  </a:ext>
                </a:extLst>
              </p:cNvPr>
              <p:cNvSpPr/>
              <p:nvPr/>
            </p:nvSpPr>
            <p:spPr>
              <a:xfrm>
                <a:off x="5797915" y="4350587"/>
                <a:ext cx="3257742" cy="572019"/>
              </a:xfrm>
              <a:custGeom>
                <a:avLst/>
                <a:gdLst>
                  <a:gd name="connsiteX0" fmla="*/ 51063 w 3257742"/>
                  <a:gd name="connsiteY0" fmla="*/ 16201 h 572019"/>
                  <a:gd name="connsiteX1" fmla="*/ 14949 w 3257742"/>
                  <a:gd name="connsiteY1" fmla="*/ 52259 h 572019"/>
                  <a:gd name="connsiteX2" fmla="*/ 14949 w 3257742"/>
                  <a:gd name="connsiteY2" fmla="*/ 501111 h 572019"/>
                  <a:gd name="connsiteX3" fmla="*/ 69743 w 3257742"/>
                  <a:gd name="connsiteY3" fmla="*/ 555818 h 572019"/>
                  <a:gd name="connsiteX4" fmla="*/ 3186756 w 3257742"/>
                  <a:gd name="connsiteY4" fmla="*/ 555818 h 572019"/>
                  <a:gd name="connsiteX5" fmla="*/ 3241550 w 3257742"/>
                  <a:gd name="connsiteY5" fmla="*/ 501111 h 572019"/>
                  <a:gd name="connsiteX6" fmla="*/ 3241550 w 3257742"/>
                  <a:gd name="connsiteY6" fmla="*/ 52259 h 572019"/>
                  <a:gd name="connsiteX7" fmla="*/ 3205436 w 3257742"/>
                  <a:gd name="connsiteY7" fmla="*/ 16201 h 572019"/>
                  <a:gd name="connsiteX8" fmla="*/ 3169322 w 3257742"/>
                  <a:gd name="connsiteY8" fmla="*/ 52259 h 572019"/>
                  <a:gd name="connsiteX9" fmla="*/ 3169322 w 3257742"/>
                  <a:gd name="connsiteY9" fmla="*/ 446403 h 572019"/>
                  <a:gd name="connsiteX10" fmla="*/ 3131963 w 3257742"/>
                  <a:gd name="connsiteY10" fmla="*/ 484947 h 572019"/>
                  <a:gd name="connsiteX11" fmla="*/ 124537 w 3257742"/>
                  <a:gd name="connsiteY11" fmla="*/ 484947 h 572019"/>
                  <a:gd name="connsiteX12" fmla="*/ 87177 w 3257742"/>
                  <a:gd name="connsiteY12" fmla="*/ 446403 h 572019"/>
                  <a:gd name="connsiteX13" fmla="*/ 87177 w 3257742"/>
                  <a:gd name="connsiteY13" fmla="*/ 52259 h 572019"/>
                  <a:gd name="connsiteX14" fmla="*/ 51063 w 3257742"/>
                  <a:gd name="connsiteY14" fmla="*/ 16201 h 572019"/>
                  <a:gd name="connsiteX15" fmla="*/ 51058 w 3257742"/>
                  <a:gd name="connsiteY15" fmla="*/ 0 h 572019"/>
                  <a:gd name="connsiteX16" fmla="*/ 102116 w 3257742"/>
                  <a:gd name="connsiteY16" fmla="*/ 52228 h 572019"/>
                  <a:gd name="connsiteX17" fmla="*/ 102116 w 3257742"/>
                  <a:gd name="connsiteY17" fmla="*/ 446424 h 572019"/>
                  <a:gd name="connsiteX18" fmla="*/ 124532 w 3257742"/>
                  <a:gd name="connsiteY18" fmla="*/ 468807 h 572019"/>
                  <a:gd name="connsiteX19" fmla="*/ 3131965 w 3257742"/>
                  <a:gd name="connsiteY19" fmla="*/ 468807 h 572019"/>
                  <a:gd name="connsiteX20" fmla="*/ 3154381 w 3257742"/>
                  <a:gd name="connsiteY20" fmla="*/ 446424 h 572019"/>
                  <a:gd name="connsiteX21" fmla="*/ 3154381 w 3257742"/>
                  <a:gd name="connsiteY21" fmla="*/ 52228 h 572019"/>
                  <a:gd name="connsiteX22" fmla="*/ 3205439 w 3257742"/>
                  <a:gd name="connsiteY22" fmla="*/ 0 h 572019"/>
                  <a:gd name="connsiteX23" fmla="*/ 3257742 w 3257742"/>
                  <a:gd name="connsiteY23" fmla="*/ 52228 h 572019"/>
                  <a:gd name="connsiteX24" fmla="*/ 3257742 w 3257742"/>
                  <a:gd name="connsiteY24" fmla="*/ 501139 h 572019"/>
                  <a:gd name="connsiteX25" fmla="*/ 3186759 w 3257742"/>
                  <a:gd name="connsiteY25" fmla="*/ 572019 h 572019"/>
                  <a:gd name="connsiteX26" fmla="*/ 69738 w 3257742"/>
                  <a:gd name="connsiteY26" fmla="*/ 572019 h 572019"/>
                  <a:gd name="connsiteX27" fmla="*/ 0 w 3257742"/>
                  <a:gd name="connsiteY27" fmla="*/ 501139 h 572019"/>
                  <a:gd name="connsiteX28" fmla="*/ 0 w 3257742"/>
                  <a:gd name="connsiteY28" fmla="*/ 52228 h 572019"/>
                  <a:gd name="connsiteX29" fmla="*/ 51058 w 3257742"/>
                  <a:gd name="connsiteY29" fmla="*/ 0 h 57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57742" h="572019">
                    <a:moveTo>
                      <a:pt x="51063" y="16201"/>
                    </a:moveTo>
                    <a:cubicBezTo>
                      <a:pt x="31138" y="16201"/>
                      <a:pt x="14949" y="32365"/>
                      <a:pt x="14949" y="52259"/>
                    </a:cubicBezTo>
                    <a:lnTo>
                      <a:pt x="14949" y="501111"/>
                    </a:lnTo>
                    <a:cubicBezTo>
                      <a:pt x="14949" y="530951"/>
                      <a:pt x="39855" y="555818"/>
                      <a:pt x="69743" y="555818"/>
                    </a:cubicBezTo>
                    <a:lnTo>
                      <a:pt x="3186756" y="555818"/>
                    </a:lnTo>
                    <a:cubicBezTo>
                      <a:pt x="3216644" y="555818"/>
                      <a:pt x="3241550" y="530951"/>
                      <a:pt x="3241550" y="501111"/>
                    </a:cubicBezTo>
                    <a:lnTo>
                      <a:pt x="3241550" y="52259"/>
                    </a:lnTo>
                    <a:cubicBezTo>
                      <a:pt x="3241550" y="32365"/>
                      <a:pt x="3225361" y="16201"/>
                      <a:pt x="3205436" y="16201"/>
                    </a:cubicBezTo>
                    <a:cubicBezTo>
                      <a:pt x="3186756" y="16201"/>
                      <a:pt x="3169322" y="32365"/>
                      <a:pt x="3169322" y="52259"/>
                    </a:cubicBezTo>
                    <a:lnTo>
                      <a:pt x="3169322" y="446403"/>
                    </a:lnTo>
                    <a:cubicBezTo>
                      <a:pt x="3169322" y="467540"/>
                      <a:pt x="3153133" y="484947"/>
                      <a:pt x="3131963" y="484947"/>
                    </a:cubicBezTo>
                    <a:lnTo>
                      <a:pt x="124537" y="484947"/>
                    </a:lnTo>
                    <a:cubicBezTo>
                      <a:pt x="103366" y="484947"/>
                      <a:pt x="87177" y="467540"/>
                      <a:pt x="87177" y="446403"/>
                    </a:cubicBezTo>
                    <a:lnTo>
                      <a:pt x="87177" y="52259"/>
                    </a:lnTo>
                    <a:cubicBezTo>
                      <a:pt x="87177" y="32365"/>
                      <a:pt x="70988" y="16201"/>
                      <a:pt x="51063" y="16201"/>
                    </a:cubicBezTo>
                    <a:close/>
                    <a:moveTo>
                      <a:pt x="51058" y="0"/>
                    </a:moveTo>
                    <a:cubicBezTo>
                      <a:pt x="79700" y="0"/>
                      <a:pt x="102116" y="23627"/>
                      <a:pt x="102116" y="52228"/>
                    </a:cubicBezTo>
                    <a:lnTo>
                      <a:pt x="102116" y="446424"/>
                    </a:lnTo>
                    <a:cubicBezTo>
                      <a:pt x="102116" y="458859"/>
                      <a:pt x="113324" y="468807"/>
                      <a:pt x="124532" y="468807"/>
                    </a:cubicBezTo>
                    <a:lnTo>
                      <a:pt x="3131965" y="468807"/>
                    </a:lnTo>
                    <a:cubicBezTo>
                      <a:pt x="3144419" y="468807"/>
                      <a:pt x="3154381" y="458859"/>
                      <a:pt x="3154381" y="446424"/>
                    </a:cubicBezTo>
                    <a:lnTo>
                      <a:pt x="3154381" y="52228"/>
                    </a:lnTo>
                    <a:cubicBezTo>
                      <a:pt x="3154381" y="23627"/>
                      <a:pt x="3178042" y="0"/>
                      <a:pt x="3205439" y="0"/>
                    </a:cubicBezTo>
                    <a:cubicBezTo>
                      <a:pt x="3234081" y="0"/>
                      <a:pt x="3257742" y="23627"/>
                      <a:pt x="3257742" y="52228"/>
                    </a:cubicBezTo>
                    <a:lnTo>
                      <a:pt x="3257742" y="501139"/>
                    </a:lnTo>
                    <a:cubicBezTo>
                      <a:pt x="3257742" y="539688"/>
                      <a:pt x="3225364" y="572019"/>
                      <a:pt x="3186759" y="572019"/>
                    </a:cubicBezTo>
                    <a:lnTo>
                      <a:pt x="69738" y="572019"/>
                    </a:lnTo>
                    <a:cubicBezTo>
                      <a:pt x="31133" y="572019"/>
                      <a:pt x="0" y="539688"/>
                      <a:pt x="0" y="501139"/>
                    </a:cubicBezTo>
                    <a:lnTo>
                      <a:pt x="0" y="52228"/>
                    </a:lnTo>
                    <a:cubicBezTo>
                      <a:pt x="0" y="23627"/>
                      <a:pt x="22416" y="0"/>
                      <a:pt x="510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96A9CD7E-FCF2-A547-B576-F35ADA2F0F24}"/>
                </a:ext>
              </a:extLst>
            </p:cNvPr>
            <p:cNvGrpSpPr/>
            <p:nvPr/>
          </p:nvGrpSpPr>
          <p:grpSpPr>
            <a:xfrm>
              <a:off x="5385560" y="4703758"/>
              <a:ext cx="13074583" cy="5248630"/>
              <a:chOff x="5385560" y="4703758"/>
              <a:chExt cx="13074583" cy="5248630"/>
            </a:xfrm>
          </p:grpSpPr>
          <p:grpSp>
            <p:nvGrpSpPr>
              <p:cNvPr id="23" name="Group 12">
                <a:extLst>
                  <a:ext uri="{FF2B5EF4-FFF2-40B4-BE49-F238E27FC236}">
                    <a16:creationId xmlns:a16="http://schemas.microsoft.com/office/drawing/2014/main" id="{C4D9AB1C-DFAF-264A-8265-E715C7CED5BA}"/>
                  </a:ext>
                </a:extLst>
              </p:cNvPr>
              <p:cNvGrpSpPr/>
              <p:nvPr/>
            </p:nvGrpSpPr>
            <p:grpSpPr>
              <a:xfrm>
                <a:off x="9296101" y="5914604"/>
                <a:ext cx="3491764" cy="3825924"/>
                <a:chOff x="9296101" y="5914604"/>
                <a:chExt cx="3491764" cy="3825924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A7BB7FF4-C450-4D4D-B305-FE0ED82E3053}"/>
                    </a:ext>
                  </a:extLst>
                </p:cNvPr>
                <p:cNvSpPr/>
                <p:nvPr/>
              </p:nvSpPr>
              <p:spPr>
                <a:xfrm>
                  <a:off x="9303576" y="8964128"/>
                  <a:ext cx="864579" cy="7676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5" h="617">
                      <a:moveTo>
                        <a:pt x="104" y="1"/>
                      </a:moveTo>
                      <a:lnTo>
                        <a:pt x="0" y="617"/>
                      </a:lnTo>
                      <a:lnTo>
                        <a:pt x="603" y="617"/>
                      </a:lnTo>
                      <a:lnTo>
                        <a:pt x="695" y="130"/>
                      </a:lnTo>
                      <a:cubicBezTo>
                        <a:pt x="695" y="130"/>
                        <a:pt x="445" y="-9"/>
                        <a:pt x="10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8" name="Freeform 727">
                  <a:extLst>
                    <a:ext uri="{FF2B5EF4-FFF2-40B4-BE49-F238E27FC236}">
                      <a16:creationId xmlns:a16="http://schemas.microsoft.com/office/drawing/2014/main" id="{E00056A7-3408-514B-8E3E-37BE885C12C4}"/>
                    </a:ext>
                  </a:extLst>
                </p:cNvPr>
                <p:cNvSpPr/>
                <p:nvPr/>
              </p:nvSpPr>
              <p:spPr>
                <a:xfrm>
                  <a:off x="9296101" y="8957122"/>
                  <a:ext cx="879529" cy="783406"/>
                </a:xfrm>
                <a:custGeom>
                  <a:avLst/>
                  <a:gdLst>
                    <a:gd name="connsiteX0" fmla="*/ 143081 w 879529"/>
                    <a:gd name="connsiteY0" fmla="*/ 14483 h 783406"/>
                    <a:gd name="connsiteX1" fmla="*/ 17441 w 879529"/>
                    <a:gd name="connsiteY1" fmla="*/ 767206 h 783406"/>
                    <a:gd name="connsiteX2" fmla="*/ 752620 w 879529"/>
                    <a:gd name="connsiteY2" fmla="*/ 767206 h 783406"/>
                    <a:gd name="connsiteX3" fmla="*/ 862088 w 879529"/>
                    <a:gd name="connsiteY3" fmla="*/ 171248 h 783406"/>
                    <a:gd name="connsiteX4" fmla="*/ 143081 w 879529"/>
                    <a:gd name="connsiteY4" fmla="*/ 14483 h 783406"/>
                    <a:gd name="connsiteX5" fmla="*/ 136843 w 879529"/>
                    <a:gd name="connsiteY5" fmla="*/ 772 h 783406"/>
                    <a:gd name="connsiteX6" fmla="*/ 875797 w 879529"/>
                    <a:gd name="connsiteY6" fmla="*/ 161281 h 783406"/>
                    <a:gd name="connsiteX7" fmla="*/ 879529 w 879529"/>
                    <a:gd name="connsiteY7" fmla="*/ 169990 h 783406"/>
                    <a:gd name="connsiteX8" fmla="*/ 766322 w 879529"/>
                    <a:gd name="connsiteY8" fmla="*/ 777185 h 783406"/>
                    <a:gd name="connsiteX9" fmla="*/ 757614 w 879529"/>
                    <a:gd name="connsiteY9" fmla="*/ 783406 h 783406"/>
                    <a:gd name="connsiteX10" fmla="*/ 7464 w 879529"/>
                    <a:gd name="connsiteY10" fmla="*/ 783406 h 783406"/>
                    <a:gd name="connsiteX11" fmla="*/ 2488 w 879529"/>
                    <a:gd name="connsiteY11" fmla="*/ 780918 h 783406"/>
                    <a:gd name="connsiteX12" fmla="*/ 0 w 879529"/>
                    <a:gd name="connsiteY12" fmla="*/ 774696 h 783406"/>
                    <a:gd name="connsiteX13" fmla="*/ 129379 w 879529"/>
                    <a:gd name="connsiteY13" fmla="*/ 5749 h 783406"/>
                    <a:gd name="connsiteX14" fmla="*/ 136843 w 879529"/>
                    <a:gd name="connsiteY14" fmla="*/ 772 h 783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79529" h="783406">
                      <a:moveTo>
                        <a:pt x="143081" y="14483"/>
                      </a:moveTo>
                      <a:lnTo>
                        <a:pt x="17441" y="767206"/>
                      </a:lnTo>
                      <a:lnTo>
                        <a:pt x="752620" y="767206"/>
                      </a:lnTo>
                      <a:lnTo>
                        <a:pt x="862088" y="171248"/>
                      </a:lnTo>
                      <a:cubicBezTo>
                        <a:pt x="822281" y="150098"/>
                        <a:pt x="528707" y="4530"/>
                        <a:pt x="143081" y="14483"/>
                      </a:cubicBezTo>
                      <a:close/>
                      <a:moveTo>
                        <a:pt x="136843" y="772"/>
                      </a:moveTo>
                      <a:cubicBezTo>
                        <a:pt x="558569" y="-12915"/>
                        <a:pt x="872065" y="160036"/>
                        <a:pt x="875797" y="161281"/>
                      </a:cubicBezTo>
                      <a:cubicBezTo>
                        <a:pt x="878285" y="162525"/>
                        <a:pt x="879529" y="167502"/>
                        <a:pt x="879529" y="169990"/>
                      </a:cubicBezTo>
                      <a:lnTo>
                        <a:pt x="766322" y="777185"/>
                      </a:lnTo>
                      <a:cubicBezTo>
                        <a:pt x="765078" y="780918"/>
                        <a:pt x="762590" y="783406"/>
                        <a:pt x="757614" y="783406"/>
                      </a:cubicBezTo>
                      <a:lnTo>
                        <a:pt x="7464" y="783406"/>
                      </a:lnTo>
                      <a:cubicBezTo>
                        <a:pt x="6220" y="783406"/>
                        <a:pt x="3732" y="782162"/>
                        <a:pt x="2488" y="780918"/>
                      </a:cubicBezTo>
                      <a:cubicBezTo>
                        <a:pt x="0" y="778429"/>
                        <a:pt x="0" y="775940"/>
                        <a:pt x="0" y="774696"/>
                      </a:cubicBezTo>
                      <a:lnTo>
                        <a:pt x="129379" y="5749"/>
                      </a:lnTo>
                      <a:cubicBezTo>
                        <a:pt x="129379" y="3261"/>
                        <a:pt x="133111" y="772"/>
                        <a:pt x="136843" y="7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E6825479-6E32-7C4B-9A0A-F61E78D2E5A3}"/>
                    </a:ext>
                  </a:extLst>
                </p:cNvPr>
                <p:cNvSpPr/>
                <p:nvPr/>
              </p:nvSpPr>
              <p:spPr>
                <a:xfrm>
                  <a:off x="11406472" y="7666803"/>
                  <a:ext cx="1375354" cy="18631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5" h="1496">
                      <a:moveTo>
                        <a:pt x="191" y="1400"/>
                      </a:moveTo>
                      <a:cubicBezTo>
                        <a:pt x="247" y="1458"/>
                        <a:pt x="355" y="1545"/>
                        <a:pt x="517" y="1461"/>
                      </a:cubicBezTo>
                      <a:cubicBezTo>
                        <a:pt x="676" y="1379"/>
                        <a:pt x="948" y="542"/>
                        <a:pt x="948" y="542"/>
                      </a:cubicBezTo>
                      <a:cubicBezTo>
                        <a:pt x="948" y="542"/>
                        <a:pt x="1087" y="329"/>
                        <a:pt x="1102" y="227"/>
                      </a:cubicBezTo>
                      <a:cubicBezTo>
                        <a:pt x="1119" y="114"/>
                        <a:pt x="1048" y="137"/>
                        <a:pt x="1048" y="137"/>
                      </a:cubicBezTo>
                      <a:cubicBezTo>
                        <a:pt x="1048" y="137"/>
                        <a:pt x="1061" y="53"/>
                        <a:pt x="981" y="70"/>
                      </a:cubicBezTo>
                      <a:cubicBezTo>
                        <a:pt x="981" y="70"/>
                        <a:pt x="988" y="-10"/>
                        <a:pt x="888" y="26"/>
                      </a:cubicBezTo>
                      <a:cubicBezTo>
                        <a:pt x="888" y="26"/>
                        <a:pt x="843" y="-39"/>
                        <a:pt x="790" y="38"/>
                      </a:cubicBezTo>
                      <a:cubicBezTo>
                        <a:pt x="745" y="102"/>
                        <a:pt x="732" y="165"/>
                        <a:pt x="732" y="165"/>
                      </a:cubicBezTo>
                      <a:cubicBezTo>
                        <a:pt x="732" y="165"/>
                        <a:pt x="624" y="194"/>
                        <a:pt x="627" y="272"/>
                      </a:cubicBezTo>
                      <a:cubicBezTo>
                        <a:pt x="630" y="346"/>
                        <a:pt x="667" y="481"/>
                        <a:pt x="667" y="481"/>
                      </a:cubicBezTo>
                      <a:lnTo>
                        <a:pt x="439" y="846"/>
                      </a:lnTo>
                      <a:lnTo>
                        <a:pt x="404" y="680"/>
                      </a:lnTo>
                      <a:lnTo>
                        <a:pt x="0" y="914"/>
                      </a:lnTo>
                      <a:cubicBezTo>
                        <a:pt x="0" y="914"/>
                        <a:pt x="89" y="1293"/>
                        <a:pt x="191" y="14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9" name="Freeform 728">
                  <a:extLst>
                    <a:ext uri="{FF2B5EF4-FFF2-40B4-BE49-F238E27FC236}">
                      <a16:creationId xmlns:a16="http://schemas.microsoft.com/office/drawing/2014/main" id="{D43AC920-2231-C541-B682-05011303E2A2}"/>
                    </a:ext>
                  </a:extLst>
                </p:cNvPr>
                <p:cNvSpPr/>
                <p:nvPr/>
              </p:nvSpPr>
              <p:spPr>
                <a:xfrm>
                  <a:off x="11397286" y="7658079"/>
                  <a:ext cx="1390579" cy="1878068"/>
                </a:xfrm>
                <a:custGeom>
                  <a:avLst/>
                  <a:gdLst>
                    <a:gd name="connsiteX0" fmla="*/ 1059679 w 1390579"/>
                    <a:gd name="connsiteY0" fmla="*/ 16201 h 1878068"/>
                    <a:gd name="connsiteX1" fmla="*/ 998691 w 1390579"/>
                    <a:gd name="connsiteY1" fmla="*/ 59790 h 1878068"/>
                    <a:gd name="connsiteX2" fmla="*/ 928991 w 1390579"/>
                    <a:gd name="connsiteY2" fmla="*/ 215463 h 1878068"/>
                    <a:gd name="connsiteX3" fmla="*/ 922767 w 1390579"/>
                    <a:gd name="connsiteY3" fmla="*/ 221690 h 1878068"/>
                    <a:gd name="connsiteX4" fmla="*/ 798302 w 1390579"/>
                    <a:gd name="connsiteY4" fmla="*/ 346229 h 1878068"/>
                    <a:gd name="connsiteX5" fmla="*/ 846844 w 1390579"/>
                    <a:gd name="connsiteY5" fmla="*/ 604025 h 1878068"/>
                    <a:gd name="connsiteX6" fmla="*/ 845599 w 1390579"/>
                    <a:gd name="connsiteY6" fmla="*/ 610252 h 1878068"/>
                    <a:gd name="connsiteX7" fmla="*/ 561819 w 1390579"/>
                    <a:gd name="connsiteY7" fmla="*/ 1064819 h 1878068"/>
                    <a:gd name="connsiteX8" fmla="*/ 554351 w 1390579"/>
                    <a:gd name="connsiteY8" fmla="*/ 1068555 h 1878068"/>
                    <a:gd name="connsiteX9" fmla="*/ 548128 w 1390579"/>
                    <a:gd name="connsiteY9" fmla="*/ 1062328 h 1878068"/>
                    <a:gd name="connsiteX10" fmla="*/ 505810 w 1390579"/>
                    <a:gd name="connsiteY10" fmla="*/ 865556 h 1878068"/>
                    <a:gd name="connsiteX11" fmla="*/ 17907 w 1390579"/>
                    <a:gd name="connsiteY11" fmla="*/ 1149505 h 1878068"/>
                    <a:gd name="connsiteX12" fmla="*/ 251901 w 1390579"/>
                    <a:gd name="connsiteY12" fmla="*/ 1744801 h 1878068"/>
                    <a:gd name="connsiteX13" fmla="*/ 648944 w 1390579"/>
                    <a:gd name="connsiteY13" fmla="*/ 1820770 h 1878068"/>
                    <a:gd name="connsiteX14" fmla="*/ 1181655 w 1390579"/>
                    <a:gd name="connsiteY14" fmla="*/ 679994 h 1878068"/>
                    <a:gd name="connsiteX15" fmla="*/ 1181655 w 1390579"/>
                    <a:gd name="connsiteY15" fmla="*/ 678748 h 1878068"/>
                    <a:gd name="connsiteX16" fmla="*/ 1373331 w 1390579"/>
                    <a:gd name="connsiteY16" fmla="*/ 290187 h 1878068"/>
                    <a:gd name="connsiteX17" fmla="*/ 1357150 w 1390579"/>
                    <a:gd name="connsiteY17" fmla="*/ 193046 h 1878068"/>
                    <a:gd name="connsiteX18" fmla="*/ 1314832 w 1390579"/>
                    <a:gd name="connsiteY18" fmla="*/ 185574 h 1878068"/>
                    <a:gd name="connsiteX19" fmla="*/ 1307364 w 1390579"/>
                    <a:gd name="connsiteY19" fmla="*/ 184329 h 1878068"/>
                    <a:gd name="connsiteX20" fmla="*/ 1304875 w 1390579"/>
                    <a:gd name="connsiteY20" fmla="*/ 176856 h 1878068"/>
                    <a:gd name="connsiteX21" fmla="*/ 1288694 w 1390579"/>
                    <a:gd name="connsiteY21" fmla="*/ 112096 h 1878068"/>
                    <a:gd name="connsiteX22" fmla="*/ 1232685 w 1390579"/>
                    <a:gd name="connsiteY22" fmla="*/ 102133 h 1878068"/>
                    <a:gd name="connsiteX23" fmla="*/ 1225217 w 1390579"/>
                    <a:gd name="connsiteY23" fmla="*/ 100888 h 1878068"/>
                    <a:gd name="connsiteX24" fmla="*/ 1222728 w 1390579"/>
                    <a:gd name="connsiteY24" fmla="*/ 93415 h 1878068"/>
                    <a:gd name="connsiteX25" fmla="*/ 1204058 w 1390579"/>
                    <a:gd name="connsiteY25" fmla="*/ 46091 h 1878068"/>
                    <a:gd name="connsiteX26" fmla="*/ 1116933 w 1390579"/>
                    <a:gd name="connsiteY26" fmla="*/ 47336 h 1878068"/>
                    <a:gd name="connsiteX27" fmla="*/ 1108220 w 1390579"/>
                    <a:gd name="connsiteY27" fmla="*/ 44845 h 1878068"/>
                    <a:gd name="connsiteX28" fmla="*/ 1059679 w 1390579"/>
                    <a:gd name="connsiteY28" fmla="*/ 16201 h 1878068"/>
                    <a:gd name="connsiteX29" fmla="*/ 1058441 w 1390579"/>
                    <a:gd name="connsiteY29" fmla="*/ 0 h 1878068"/>
                    <a:gd name="connsiteX30" fmla="*/ 1115696 w 1390579"/>
                    <a:gd name="connsiteY30" fmla="*/ 31135 h 1878068"/>
                    <a:gd name="connsiteX31" fmla="*/ 1211536 w 1390579"/>
                    <a:gd name="connsiteY31" fmla="*/ 33626 h 1878068"/>
                    <a:gd name="connsiteX32" fmla="*/ 1236430 w 1390579"/>
                    <a:gd name="connsiteY32" fmla="*/ 85933 h 1878068"/>
                    <a:gd name="connsiteX33" fmla="*/ 1298664 w 1390579"/>
                    <a:gd name="connsiteY33" fmla="*/ 99633 h 1878068"/>
                    <a:gd name="connsiteX34" fmla="*/ 1319823 w 1390579"/>
                    <a:gd name="connsiteY34" fmla="*/ 168130 h 1878068"/>
                    <a:gd name="connsiteX35" fmla="*/ 1365876 w 1390579"/>
                    <a:gd name="connsiteY35" fmla="*/ 180584 h 1878068"/>
                    <a:gd name="connsiteX36" fmla="*/ 1387036 w 1390579"/>
                    <a:gd name="connsiteY36" fmla="*/ 291425 h 1878068"/>
                    <a:gd name="connsiteX37" fmla="*/ 1194111 w 1390579"/>
                    <a:gd name="connsiteY37" fmla="*/ 686217 h 1878068"/>
                    <a:gd name="connsiteX38" fmla="*/ 655166 w 1390579"/>
                    <a:gd name="connsiteY38" fmla="*/ 1835724 h 1878068"/>
                    <a:gd name="connsiteX39" fmla="*/ 490869 w 1390579"/>
                    <a:gd name="connsiteY39" fmla="*/ 1878068 h 1878068"/>
                    <a:gd name="connsiteX40" fmla="*/ 239444 w 1390579"/>
                    <a:gd name="connsiteY40" fmla="*/ 1756019 h 1878068"/>
                    <a:gd name="connsiteX41" fmla="*/ 466 w 1390579"/>
                    <a:gd name="connsiteY41" fmla="*/ 1147016 h 1878068"/>
                    <a:gd name="connsiteX42" fmla="*/ 4200 w 1390579"/>
                    <a:gd name="connsiteY42" fmla="*/ 1138299 h 1878068"/>
                    <a:gd name="connsiteX43" fmla="*/ 505805 w 1390579"/>
                    <a:gd name="connsiteY43" fmla="*/ 846874 h 1878068"/>
                    <a:gd name="connsiteX44" fmla="*/ 513273 w 1390579"/>
                    <a:gd name="connsiteY44" fmla="*/ 846874 h 1878068"/>
                    <a:gd name="connsiteX45" fmla="*/ 518252 w 1390579"/>
                    <a:gd name="connsiteY45" fmla="*/ 851856 h 1878068"/>
                    <a:gd name="connsiteX46" fmla="*/ 556837 w 1390579"/>
                    <a:gd name="connsiteY46" fmla="*/ 1041157 h 1878068"/>
                    <a:gd name="connsiteX47" fmla="*/ 829421 w 1390579"/>
                    <a:gd name="connsiteY47" fmla="*/ 605266 h 1878068"/>
                    <a:gd name="connsiteX48" fmla="*/ 780878 w 1390579"/>
                    <a:gd name="connsiteY48" fmla="*/ 347468 h 1878068"/>
                    <a:gd name="connsiteX49" fmla="*/ 914059 w 1390579"/>
                    <a:gd name="connsiteY49" fmla="*/ 206737 h 1878068"/>
                    <a:gd name="connsiteX50" fmla="*/ 983761 w 1390579"/>
                    <a:gd name="connsiteY50" fmla="*/ 49816 h 1878068"/>
                    <a:gd name="connsiteX51" fmla="*/ 1058441 w 1390579"/>
                    <a:gd name="connsiteY51" fmla="*/ 0 h 1878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390579" h="1878068">
                      <a:moveTo>
                        <a:pt x="1059679" y="16201"/>
                      </a:moveTo>
                      <a:cubicBezTo>
                        <a:pt x="1038520" y="16201"/>
                        <a:pt x="1018606" y="31146"/>
                        <a:pt x="998691" y="59790"/>
                      </a:cubicBezTo>
                      <a:cubicBezTo>
                        <a:pt x="945171" y="137004"/>
                        <a:pt x="928991" y="214218"/>
                        <a:pt x="928991" y="215463"/>
                      </a:cubicBezTo>
                      <a:cubicBezTo>
                        <a:pt x="928991" y="217954"/>
                        <a:pt x="926501" y="220445"/>
                        <a:pt x="922767" y="221690"/>
                      </a:cubicBezTo>
                      <a:cubicBezTo>
                        <a:pt x="921523" y="221690"/>
                        <a:pt x="794568" y="256561"/>
                        <a:pt x="798302" y="346229"/>
                      </a:cubicBezTo>
                      <a:cubicBezTo>
                        <a:pt x="800792" y="435897"/>
                        <a:pt x="846844" y="602779"/>
                        <a:pt x="846844" y="604025"/>
                      </a:cubicBezTo>
                      <a:cubicBezTo>
                        <a:pt x="846844" y="606516"/>
                        <a:pt x="846844" y="609006"/>
                        <a:pt x="845599" y="610252"/>
                      </a:cubicBezTo>
                      <a:lnTo>
                        <a:pt x="561819" y="1064819"/>
                      </a:lnTo>
                      <a:cubicBezTo>
                        <a:pt x="560574" y="1068555"/>
                        <a:pt x="556840" y="1069800"/>
                        <a:pt x="554351" y="1068555"/>
                      </a:cubicBezTo>
                      <a:cubicBezTo>
                        <a:pt x="550617" y="1068555"/>
                        <a:pt x="548128" y="1066064"/>
                        <a:pt x="548128" y="1062328"/>
                      </a:cubicBezTo>
                      <a:lnTo>
                        <a:pt x="505810" y="865556"/>
                      </a:lnTo>
                      <a:lnTo>
                        <a:pt x="17907" y="1149505"/>
                      </a:lnTo>
                      <a:cubicBezTo>
                        <a:pt x="30353" y="1203057"/>
                        <a:pt x="134904" y="1622753"/>
                        <a:pt x="251901" y="1744801"/>
                      </a:cubicBezTo>
                      <a:cubicBezTo>
                        <a:pt x="373877" y="1871831"/>
                        <a:pt x="503320" y="1895493"/>
                        <a:pt x="648944" y="1820770"/>
                      </a:cubicBezTo>
                      <a:cubicBezTo>
                        <a:pt x="841865" y="1721139"/>
                        <a:pt x="1177921" y="689957"/>
                        <a:pt x="1181655" y="679994"/>
                      </a:cubicBezTo>
                      <a:lnTo>
                        <a:pt x="1181655" y="678748"/>
                      </a:lnTo>
                      <a:cubicBezTo>
                        <a:pt x="1184144" y="675012"/>
                        <a:pt x="1354661" y="412235"/>
                        <a:pt x="1373331" y="290187"/>
                      </a:cubicBezTo>
                      <a:cubicBezTo>
                        <a:pt x="1380799" y="241617"/>
                        <a:pt x="1374575" y="206746"/>
                        <a:pt x="1357150" y="193046"/>
                      </a:cubicBezTo>
                      <a:cubicBezTo>
                        <a:pt x="1340970" y="178102"/>
                        <a:pt x="1314832" y="185574"/>
                        <a:pt x="1314832" y="185574"/>
                      </a:cubicBezTo>
                      <a:cubicBezTo>
                        <a:pt x="1313588" y="185574"/>
                        <a:pt x="1309854" y="185574"/>
                        <a:pt x="1307364" y="184329"/>
                      </a:cubicBezTo>
                      <a:cubicBezTo>
                        <a:pt x="1306120" y="181838"/>
                        <a:pt x="1304875" y="179347"/>
                        <a:pt x="1304875" y="176856"/>
                      </a:cubicBezTo>
                      <a:cubicBezTo>
                        <a:pt x="1304875" y="176856"/>
                        <a:pt x="1312343" y="133268"/>
                        <a:pt x="1288694" y="112096"/>
                      </a:cubicBezTo>
                      <a:cubicBezTo>
                        <a:pt x="1277493" y="99642"/>
                        <a:pt x="1257578" y="97152"/>
                        <a:pt x="1232685" y="102133"/>
                      </a:cubicBezTo>
                      <a:cubicBezTo>
                        <a:pt x="1230196" y="103378"/>
                        <a:pt x="1226462" y="102133"/>
                        <a:pt x="1225217" y="100888"/>
                      </a:cubicBezTo>
                      <a:cubicBezTo>
                        <a:pt x="1222728" y="99642"/>
                        <a:pt x="1222728" y="97152"/>
                        <a:pt x="1222728" y="93415"/>
                      </a:cubicBezTo>
                      <a:cubicBezTo>
                        <a:pt x="1222728" y="93415"/>
                        <a:pt x="1223973" y="62281"/>
                        <a:pt x="1204058" y="46091"/>
                      </a:cubicBezTo>
                      <a:cubicBezTo>
                        <a:pt x="1186633" y="32391"/>
                        <a:pt x="1156762" y="33637"/>
                        <a:pt x="1116933" y="47336"/>
                      </a:cubicBezTo>
                      <a:cubicBezTo>
                        <a:pt x="1114444" y="48581"/>
                        <a:pt x="1110710" y="47336"/>
                        <a:pt x="1108220" y="44845"/>
                      </a:cubicBezTo>
                      <a:cubicBezTo>
                        <a:pt x="1108220" y="44845"/>
                        <a:pt x="1087061" y="16201"/>
                        <a:pt x="1059679" y="16201"/>
                      </a:cubicBezTo>
                      <a:close/>
                      <a:moveTo>
                        <a:pt x="1058441" y="0"/>
                      </a:moveTo>
                      <a:cubicBezTo>
                        <a:pt x="1087069" y="0"/>
                        <a:pt x="1106984" y="21172"/>
                        <a:pt x="1115696" y="31135"/>
                      </a:cubicBezTo>
                      <a:cubicBezTo>
                        <a:pt x="1158015" y="16190"/>
                        <a:pt x="1190377" y="17436"/>
                        <a:pt x="1211536" y="33626"/>
                      </a:cubicBezTo>
                      <a:cubicBezTo>
                        <a:pt x="1231451" y="48571"/>
                        <a:pt x="1236430" y="72234"/>
                        <a:pt x="1236430" y="85933"/>
                      </a:cubicBezTo>
                      <a:cubicBezTo>
                        <a:pt x="1263813" y="82197"/>
                        <a:pt x="1283728" y="85933"/>
                        <a:pt x="1298664" y="99633"/>
                      </a:cubicBezTo>
                      <a:cubicBezTo>
                        <a:pt x="1319823" y="119559"/>
                        <a:pt x="1321068" y="151939"/>
                        <a:pt x="1319823" y="168130"/>
                      </a:cubicBezTo>
                      <a:cubicBezTo>
                        <a:pt x="1332270" y="166884"/>
                        <a:pt x="1349696" y="168130"/>
                        <a:pt x="1365876" y="180584"/>
                      </a:cubicBezTo>
                      <a:cubicBezTo>
                        <a:pt x="1388281" y="199265"/>
                        <a:pt x="1395749" y="236627"/>
                        <a:pt x="1387036" y="291425"/>
                      </a:cubicBezTo>
                      <a:cubicBezTo>
                        <a:pt x="1368366" y="414719"/>
                        <a:pt x="1207802" y="666291"/>
                        <a:pt x="1194111" y="686217"/>
                      </a:cubicBezTo>
                      <a:cubicBezTo>
                        <a:pt x="1176686" y="741015"/>
                        <a:pt x="851825" y="1732356"/>
                        <a:pt x="655166" y="1835724"/>
                      </a:cubicBezTo>
                      <a:cubicBezTo>
                        <a:pt x="599156" y="1864369"/>
                        <a:pt x="544390" y="1878068"/>
                        <a:pt x="490869" y="1878068"/>
                      </a:cubicBezTo>
                      <a:cubicBezTo>
                        <a:pt x="402497" y="1878068"/>
                        <a:pt x="317859" y="1836970"/>
                        <a:pt x="239444" y="1756019"/>
                      </a:cubicBezTo>
                      <a:cubicBezTo>
                        <a:pt x="112487" y="1622760"/>
                        <a:pt x="4200" y="1166943"/>
                        <a:pt x="466" y="1147016"/>
                      </a:cubicBezTo>
                      <a:cubicBezTo>
                        <a:pt x="-779" y="1144525"/>
                        <a:pt x="466" y="1140789"/>
                        <a:pt x="4200" y="1138299"/>
                      </a:cubicBezTo>
                      <a:lnTo>
                        <a:pt x="505805" y="846874"/>
                      </a:lnTo>
                      <a:cubicBezTo>
                        <a:pt x="508294" y="846874"/>
                        <a:pt x="510784" y="845629"/>
                        <a:pt x="513273" y="846874"/>
                      </a:cubicBezTo>
                      <a:cubicBezTo>
                        <a:pt x="515762" y="848120"/>
                        <a:pt x="517007" y="850610"/>
                        <a:pt x="518252" y="851856"/>
                      </a:cubicBezTo>
                      <a:lnTo>
                        <a:pt x="556837" y="1041157"/>
                      </a:lnTo>
                      <a:lnTo>
                        <a:pt x="829421" y="605266"/>
                      </a:lnTo>
                      <a:cubicBezTo>
                        <a:pt x="823197" y="580358"/>
                        <a:pt x="784612" y="432155"/>
                        <a:pt x="780878" y="347468"/>
                      </a:cubicBezTo>
                      <a:cubicBezTo>
                        <a:pt x="777144" y="254062"/>
                        <a:pt x="887921" y="215455"/>
                        <a:pt x="914059" y="206737"/>
                      </a:cubicBezTo>
                      <a:cubicBezTo>
                        <a:pt x="917793" y="189302"/>
                        <a:pt x="936463" y="120804"/>
                        <a:pt x="983761" y="49816"/>
                      </a:cubicBezTo>
                      <a:cubicBezTo>
                        <a:pt x="1007410" y="17436"/>
                        <a:pt x="1032303" y="0"/>
                        <a:pt x="10584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E24B2237-C4DD-AC42-B0E7-6CFF8868141C}"/>
                    </a:ext>
                  </a:extLst>
                </p:cNvPr>
                <p:cNvSpPr/>
                <p:nvPr/>
              </p:nvSpPr>
              <p:spPr>
                <a:xfrm>
                  <a:off x="9821825" y="5914604"/>
                  <a:ext cx="1749088" cy="17521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5" h="1407">
                      <a:moveTo>
                        <a:pt x="1364" y="737"/>
                      </a:moveTo>
                      <a:cubicBezTo>
                        <a:pt x="1391" y="720"/>
                        <a:pt x="1408" y="689"/>
                        <a:pt x="1405" y="654"/>
                      </a:cubicBezTo>
                      <a:lnTo>
                        <a:pt x="1405" y="653"/>
                      </a:lnTo>
                      <a:cubicBezTo>
                        <a:pt x="1403" y="619"/>
                        <a:pt x="1382" y="590"/>
                        <a:pt x="1353" y="577"/>
                      </a:cubicBezTo>
                      <a:cubicBezTo>
                        <a:pt x="1375" y="553"/>
                        <a:pt x="1384" y="519"/>
                        <a:pt x="1373" y="486"/>
                      </a:cubicBezTo>
                      <a:cubicBezTo>
                        <a:pt x="1362" y="454"/>
                        <a:pt x="1335" y="431"/>
                        <a:pt x="1303" y="425"/>
                      </a:cubicBezTo>
                      <a:cubicBezTo>
                        <a:pt x="1319" y="397"/>
                        <a:pt x="1320" y="361"/>
                        <a:pt x="1301" y="332"/>
                      </a:cubicBezTo>
                      <a:cubicBezTo>
                        <a:pt x="1284" y="303"/>
                        <a:pt x="1251" y="287"/>
                        <a:pt x="1219" y="289"/>
                      </a:cubicBezTo>
                      <a:cubicBezTo>
                        <a:pt x="1228" y="259"/>
                        <a:pt x="1220" y="224"/>
                        <a:pt x="1195" y="200"/>
                      </a:cubicBezTo>
                      <a:cubicBezTo>
                        <a:pt x="1171" y="176"/>
                        <a:pt x="1136" y="169"/>
                        <a:pt x="1105" y="178"/>
                      </a:cubicBezTo>
                      <a:cubicBezTo>
                        <a:pt x="1106" y="146"/>
                        <a:pt x="1090" y="114"/>
                        <a:pt x="1061" y="97"/>
                      </a:cubicBezTo>
                      <a:cubicBezTo>
                        <a:pt x="1031" y="79"/>
                        <a:pt x="996" y="80"/>
                        <a:pt x="968" y="97"/>
                      </a:cubicBezTo>
                      <a:cubicBezTo>
                        <a:pt x="961" y="65"/>
                        <a:pt x="938" y="38"/>
                        <a:pt x="905" y="29"/>
                      </a:cubicBezTo>
                      <a:cubicBezTo>
                        <a:pt x="872" y="19"/>
                        <a:pt x="838" y="28"/>
                        <a:pt x="815" y="51"/>
                      </a:cubicBezTo>
                      <a:cubicBezTo>
                        <a:pt x="801" y="22"/>
                        <a:pt x="772" y="1"/>
                        <a:pt x="737" y="0"/>
                      </a:cubicBezTo>
                      <a:cubicBezTo>
                        <a:pt x="703" y="-2"/>
                        <a:pt x="672" y="16"/>
                        <a:pt x="655" y="43"/>
                      </a:cubicBezTo>
                      <a:cubicBezTo>
                        <a:pt x="635" y="18"/>
                        <a:pt x="602" y="6"/>
                        <a:pt x="568" y="12"/>
                      </a:cubicBezTo>
                      <a:cubicBezTo>
                        <a:pt x="534" y="18"/>
                        <a:pt x="509" y="43"/>
                        <a:pt x="499" y="73"/>
                      </a:cubicBezTo>
                      <a:cubicBezTo>
                        <a:pt x="473" y="54"/>
                        <a:pt x="438" y="49"/>
                        <a:pt x="407" y="64"/>
                      </a:cubicBezTo>
                      <a:cubicBezTo>
                        <a:pt x="375" y="79"/>
                        <a:pt x="356" y="109"/>
                        <a:pt x="354" y="141"/>
                      </a:cubicBezTo>
                      <a:cubicBezTo>
                        <a:pt x="325" y="128"/>
                        <a:pt x="289" y="132"/>
                        <a:pt x="262" y="153"/>
                      </a:cubicBezTo>
                      <a:cubicBezTo>
                        <a:pt x="235" y="175"/>
                        <a:pt x="224" y="208"/>
                        <a:pt x="230" y="240"/>
                      </a:cubicBezTo>
                      <a:cubicBezTo>
                        <a:pt x="198" y="235"/>
                        <a:pt x="165" y="248"/>
                        <a:pt x="144" y="275"/>
                      </a:cubicBezTo>
                      <a:cubicBezTo>
                        <a:pt x="123" y="302"/>
                        <a:pt x="120" y="337"/>
                        <a:pt x="133" y="367"/>
                      </a:cubicBezTo>
                      <a:cubicBezTo>
                        <a:pt x="101" y="370"/>
                        <a:pt x="71" y="389"/>
                        <a:pt x="57" y="421"/>
                      </a:cubicBezTo>
                      <a:cubicBezTo>
                        <a:pt x="43" y="452"/>
                        <a:pt x="49" y="488"/>
                        <a:pt x="69" y="513"/>
                      </a:cubicBezTo>
                      <a:cubicBezTo>
                        <a:pt x="38" y="524"/>
                        <a:pt x="14" y="550"/>
                        <a:pt x="8" y="584"/>
                      </a:cubicBezTo>
                      <a:cubicBezTo>
                        <a:pt x="2" y="618"/>
                        <a:pt x="17" y="651"/>
                        <a:pt x="41" y="670"/>
                      </a:cubicBezTo>
                      <a:cubicBezTo>
                        <a:pt x="15" y="688"/>
                        <a:pt x="-2" y="719"/>
                        <a:pt x="0" y="753"/>
                      </a:cubicBezTo>
                      <a:cubicBezTo>
                        <a:pt x="2" y="788"/>
                        <a:pt x="24" y="816"/>
                        <a:pt x="52" y="830"/>
                      </a:cubicBezTo>
                      <a:cubicBezTo>
                        <a:pt x="30" y="853"/>
                        <a:pt x="22" y="887"/>
                        <a:pt x="32" y="920"/>
                      </a:cubicBezTo>
                      <a:cubicBezTo>
                        <a:pt x="43" y="953"/>
                        <a:pt x="70" y="975"/>
                        <a:pt x="102" y="981"/>
                      </a:cubicBezTo>
                      <a:cubicBezTo>
                        <a:pt x="86" y="1010"/>
                        <a:pt x="86" y="1045"/>
                        <a:pt x="103" y="1075"/>
                      </a:cubicBezTo>
                      <a:cubicBezTo>
                        <a:pt x="122" y="1103"/>
                        <a:pt x="154" y="1119"/>
                        <a:pt x="186" y="1117"/>
                      </a:cubicBezTo>
                      <a:cubicBezTo>
                        <a:pt x="177" y="1148"/>
                        <a:pt x="185" y="1183"/>
                        <a:pt x="210" y="1207"/>
                      </a:cubicBezTo>
                      <a:cubicBezTo>
                        <a:pt x="234" y="1231"/>
                        <a:pt x="269" y="1238"/>
                        <a:pt x="300" y="1229"/>
                      </a:cubicBezTo>
                      <a:cubicBezTo>
                        <a:pt x="298" y="1261"/>
                        <a:pt x="315" y="1293"/>
                        <a:pt x="344" y="1310"/>
                      </a:cubicBezTo>
                      <a:cubicBezTo>
                        <a:pt x="374" y="1328"/>
                        <a:pt x="410" y="1326"/>
                        <a:pt x="437" y="1310"/>
                      </a:cubicBezTo>
                      <a:cubicBezTo>
                        <a:pt x="443" y="1341"/>
                        <a:pt x="466" y="1369"/>
                        <a:pt x="500" y="1378"/>
                      </a:cubicBezTo>
                      <a:cubicBezTo>
                        <a:pt x="533" y="1388"/>
                        <a:pt x="567" y="1378"/>
                        <a:pt x="590" y="1356"/>
                      </a:cubicBezTo>
                      <a:cubicBezTo>
                        <a:pt x="604" y="1385"/>
                        <a:pt x="633" y="1405"/>
                        <a:pt x="667" y="1407"/>
                      </a:cubicBezTo>
                      <a:cubicBezTo>
                        <a:pt x="669" y="1407"/>
                        <a:pt x="670" y="1407"/>
                        <a:pt x="672" y="1407"/>
                      </a:cubicBezTo>
                      <a:cubicBezTo>
                        <a:pt x="705" y="1407"/>
                        <a:pt x="733" y="1390"/>
                        <a:pt x="749" y="1364"/>
                      </a:cubicBezTo>
                      <a:cubicBezTo>
                        <a:pt x="770" y="1389"/>
                        <a:pt x="803" y="1402"/>
                        <a:pt x="837" y="1396"/>
                      </a:cubicBezTo>
                      <a:cubicBezTo>
                        <a:pt x="870" y="1389"/>
                        <a:pt x="896" y="1364"/>
                        <a:pt x="906" y="1334"/>
                      </a:cubicBezTo>
                      <a:cubicBezTo>
                        <a:pt x="932" y="1353"/>
                        <a:pt x="967" y="1358"/>
                        <a:pt x="998" y="1344"/>
                      </a:cubicBezTo>
                      <a:cubicBezTo>
                        <a:pt x="1029" y="1329"/>
                        <a:pt x="1049" y="1299"/>
                        <a:pt x="1051" y="1266"/>
                      </a:cubicBezTo>
                      <a:cubicBezTo>
                        <a:pt x="1080" y="1279"/>
                        <a:pt x="1116" y="1276"/>
                        <a:pt x="1142" y="1254"/>
                      </a:cubicBezTo>
                      <a:cubicBezTo>
                        <a:pt x="1169" y="1232"/>
                        <a:pt x="1181" y="1198"/>
                        <a:pt x="1176" y="1167"/>
                      </a:cubicBezTo>
                      <a:cubicBezTo>
                        <a:pt x="1207" y="1172"/>
                        <a:pt x="1240" y="1160"/>
                        <a:pt x="1262" y="1133"/>
                      </a:cubicBezTo>
                      <a:cubicBezTo>
                        <a:pt x="1282" y="1106"/>
                        <a:pt x="1286" y="1070"/>
                        <a:pt x="1273" y="1041"/>
                      </a:cubicBezTo>
                      <a:cubicBezTo>
                        <a:pt x="1304" y="1038"/>
                        <a:pt x="1334" y="1018"/>
                        <a:pt x="1348" y="986"/>
                      </a:cubicBezTo>
                      <a:cubicBezTo>
                        <a:pt x="1362" y="955"/>
                        <a:pt x="1356" y="920"/>
                        <a:pt x="1337" y="895"/>
                      </a:cubicBezTo>
                      <a:cubicBezTo>
                        <a:pt x="1367" y="884"/>
                        <a:pt x="1391" y="858"/>
                        <a:pt x="1397" y="824"/>
                      </a:cubicBezTo>
                      <a:cubicBezTo>
                        <a:pt x="1403" y="790"/>
                        <a:pt x="1389" y="757"/>
                        <a:pt x="1364" y="7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40B00AE3-7850-E34B-8282-AC029D00DC50}"/>
                    </a:ext>
                  </a:extLst>
                </p:cNvPr>
                <p:cNvSpPr/>
                <p:nvPr/>
              </p:nvSpPr>
              <p:spPr>
                <a:xfrm>
                  <a:off x="9398256" y="7387647"/>
                  <a:ext cx="2538920" cy="23441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39" h="1882">
                      <a:moveTo>
                        <a:pt x="875" y="44"/>
                      </a:moveTo>
                      <a:cubicBezTo>
                        <a:pt x="875" y="44"/>
                        <a:pt x="391" y="96"/>
                        <a:pt x="249" y="346"/>
                      </a:cubicBezTo>
                      <a:cubicBezTo>
                        <a:pt x="106" y="598"/>
                        <a:pt x="0" y="1263"/>
                        <a:pt x="0" y="1263"/>
                      </a:cubicBezTo>
                      <a:cubicBezTo>
                        <a:pt x="0" y="1263"/>
                        <a:pt x="280" y="1237"/>
                        <a:pt x="619" y="1394"/>
                      </a:cubicBezTo>
                      <a:lnTo>
                        <a:pt x="527" y="1882"/>
                      </a:lnTo>
                      <a:lnTo>
                        <a:pt x="1694" y="1882"/>
                      </a:lnTo>
                      <a:lnTo>
                        <a:pt x="1694" y="1359"/>
                      </a:lnTo>
                      <a:cubicBezTo>
                        <a:pt x="1694" y="1359"/>
                        <a:pt x="1899" y="1200"/>
                        <a:pt x="1840" y="1004"/>
                      </a:cubicBezTo>
                      <a:lnTo>
                        <a:pt x="2039" y="889"/>
                      </a:lnTo>
                      <a:cubicBezTo>
                        <a:pt x="2039" y="889"/>
                        <a:pt x="1861" y="200"/>
                        <a:pt x="1611" y="62"/>
                      </a:cubicBezTo>
                      <a:cubicBezTo>
                        <a:pt x="1382" y="-65"/>
                        <a:pt x="875" y="44"/>
                        <a:pt x="875" y="4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0" name="Freeform 729">
                  <a:extLst>
                    <a:ext uri="{FF2B5EF4-FFF2-40B4-BE49-F238E27FC236}">
                      <a16:creationId xmlns:a16="http://schemas.microsoft.com/office/drawing/2014/main" id="{C883D211-5340-204D-9BEA-E6FB496C88E3}"/>
                    </a:ext>
                  </a:extLst>
                </p:cNvPr>
                <p:cNvSpPr/>
                <p:nvPr/>
              </p:nvSpPr>
              <p:spPr>
                <a:xfrm>
                  <a:off x="9389017" y="7378468"/>
                  <a:ext cx="2554873" cy="2360814"/>
                </a:xfrm>
                <a:custGeom>
                  <a:avLst/>
                  <a:gdLst>
                    <a:gd name="connsiteX0" fmla="*/ 1602557 w 2554873"/>
                    <a:gd name="connsiteY0" fmla="*/ 16489 h 2360814"/>
                    <a:gd name="connsiteX1" fmla="*/ 1101264 w 2554873"/>
                    <a:gd name="connsiteY1" fmla="*/ 70216 h 2360814"/>
                    <a:gd name="connsiteX2" fmla="*/ 1100019 w 2554873"/>
                    <a:gd name="connsiteY2" fmla="*/ 70216 h 2360814"/>
                    <a:gd name="connsiteX3" fmla="*/ 325519 w 2554873"/>
                    <a:gd name="connsiteY3" fmla="*/ 443885 h 2360814"/>
                    <a:gd name="connsiteX4" fmla="*/ 105122 w 2554873"/>
                    <a:gd name="connsiteY4" fmla="*/ 1130190 h 2360814"/>
                    <a:gd name="connsiteX5" fmla="*/ 17960 w 2554873"/>
                    <a:gd name="connsiteY5" fmla="*/ 1574856 h 2360814"/>
                    <a:gd name="connsiteX6" fmla="*/ 782499 w 2554873"/>
                    <a:gd name="connsiteY6" fmla="*/ 1738025 h 2360814"/>
                    <a:gd name="connsiteX7" fmla="*/ 787479 w 2554873"/>
                    <a:gd name="connsiteY7" fmla="*/ 1746744 h 2360814"/>
                    <a:gd name="connsiteX8" fmla="*/ 676659 w 2554873"/>
                    <a:gd name="connsiteY8" fmla="*/ 2345860 h 2360814"/>
                    <a:gd name="connsiteX9" fmla="*/ 2111102 w 2554873"/>
                    <a:gd name="connsiteY9" fmla="*/ 2345860 h 2360814"/>
                    <a:gd name="connsiteX10" fmla="*/ 2111102 w 2554873"/>
                    <a:gd name="connsiteY10" fmla="*/ 1701904 h 2360814"/>
                    <a:gd name="connsiteX11" fmla="*/ 2113592 w 2554873"/>
                    <a:gd name="connsiteY11" fmla="*/ 1695676 h 2360814"/>
                    <a:gd name="connsiteX12" fmla="*/ 2230639 w 2554873"/>
                    <a:gd name="connsiteY12" fmla="*/ 1567383 h 2360814"/>
                    <a:gd name="connsiteX13" fmla="*/ 2292898 w 2554873"/>
                    <a:gd name="connsiteY13" fmla="*/ 1262220 h 2360814"/>
                    <a:gd name="connsiteX14" fmla="*/ 2295388 w 2554873"/>
                    <a:gd name="connsiteY14" fmla="*/ 1253501 h 2360814"/>
                    <a:gd name="connsiteX15" fmla="*/ 2540688 w 2554873"/>
                    <a:gd name="connsiteY15" fmla="*/ 1112752 h 2360814"/>
                    <a:gd name="connsiteX16" fmla="*/ 2011488 w 2554873"/>
                    <a:gd name="connsiteY16" fmla="*/ 91391 h 2360814"/>
                    <a:gd name="connsiteX17" fmla="*/ 1602557 w 2554873"/>
                    <a:gd name="connsiteY17" fmla="*/ 16489 h 2360814"/>
                    <a:gd name="connsiteX18" fmla="*/ 1629506 w 2554873"/>
                    <a:gd name="connsiteY18" fmla="*/ 86 h 2360814"/>
                    <a:gd name="connsiteX19" fmla="*/ 2017711 w 2554873"/>
                    <a:gd name="connsiteY19" fmla="*/ 77682 h 2360814"/>
                    <a:gd name="connsiteX20" fmla="*/ 2404963 w 2554873"/>
                    <a:gd name="connsiteY20" fmla="*/ 661855 h 2360814"/>
                    <a:gd name="connsiteX21" fmla="*/ 2554385 w 2554873"/>
                    <a:gd name="connsiteY21" fmla="*/ 1115242 h 2360814"/>
                    <a:gd name="connsiteX22" fmla="*/ 2551895 w 2554873"/>
                    <a:gd name="connsiteY22" fmla="*/ 1122716 h 2360814"/>
                    <a:gd name="connsiteX23" fmla="*/ 2307839 w 2554873"/>
                    <a:gd name="connsiteY23" fmla="*/ 1263466 h 2360814"/>
                    <a:gd name="connsiteX24" fmla="*/ 2241844 w 2554873"/>
                    <a:gd name="connsiteY24" fmla="*/ 1577350 h 2360814"/>
                    <a:gd name="connsiteX25" fmla="*/ 2124797 w 2554873"/>
                    <a:gd name="connsiteY25" fmla="*/ 1705643 h 2360814"/>
                    <a:gd name="connsiteX26" fmla="*/ 2124797 w 2554873"/>
                    <a:gd name="connsiteY26" fmla="*/ 2353340 h 2360814"/>
                    <a:gd name="connsiteX27" fmla="*/ 2117326 w 2554873"/>
                    <a:gd name="connsiteY27" fmla="*/ 2360814 h 2360814"/>
                    <a:gd name="connsiteX28" fmla="*/ 664197 w 2554873"/>
                    <a:gd name="connsiteY28" fmla="*/ 2360814 h 2360814"/>
                    <a:gd name="connsiteX29" fmla="*/ 659217 w 2554873"/>
                    <a:gd name="connsiteY29" fmla="*/ 2358323 h 2360814"/>
                    <a:gd name="connsiteX30" fmla="*/ 656726 w 2554873"/>
                    <a:gd name="connsiteY30" fmla="*/ 2352095 h 2360814"/>
                    <a:gd name="connsiteX31" fmla="*/ 768793 w 2554873"/>
                    <a:gd name="connsiteY31" fmla="*/ 1750484 h 2360814"/>
                    <a:gd name="connsiteX32" fmla="*/ 7986 w 2554873"/>
                    <a:gd name="connsiteY32" fmla="*/ 1591051 h 2360814"/>
                    <a:gd name="connsiteX33" fmla="*/ 1760 w 2554873"/>
                    <a:gd name="connsiteY33" fmla="*/ 1588560 h 2360814"/>
                    <a:gd name="connsiteX34" fmla="*/ 515 w 2554873"/>
                    <a:gd name="connsiteY34" fmla="*/ 1581086 h 2360814"/>
                    <a:gd name="connsiteX35" fmla="*/ 88923 w 2554873"/>
                    <a:gd name="connsiteY35" fmla="*/ 1127698 h 2360814"/>
                    <a:gd name="connsiteX36" fmla="*/ 310565 w 2554873"/>
                    <a:gd name="connsiteY36" fmla="*/ 436406 h 2360814"/>
                    <a:gd name="connsiteX37" fmla="*/ 1096276 w 2554873"/>
                    <a:gd name="connsiteY37" fmla="*/ 55261 h 2360814"/>
                    <a:gd name="connsiteX38" fmla="*/ 1448663 w 2554873"/>
                    <a:gd name="connsiteY38" fmla="*/ 6684 h 2360814"/>
                    <a:gd name="connsiteX39" fmla="*/ 1629506 w 2554873"/>
                    <a:gd name="connsiteY39" fmla="*/ 86 h 236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54873" h="2360814">
                      <a:moveTo>
                        <a:pt x="1602557" y="16489"/>
                      </a:moveTo>
                      <a:cubicBezTo>
                        <a:pt x="1350786" y="17572"/>
                        <a:pt x="1105155" y="69438"/>
                        <a:pt x="1101264" y="70216"/>
                      </a:cubicBezTo>
                      <a:lnTo>
                        <a:pt x="1100019" y="70216"/>
                      </a:lnTo>
                      <a:cubicBezTo>
                        <a:pt x="1093793" y="71462"/>
                        <a:pt x="498598" y="138722"/>
                        <a:pt x="325519" y="443885"/>
                      </a:cubicBezTo>
                      <a:cubicBezTo>
                        <a:pt x="253298" y="570933"/>
                        <a:pt x="176097" y="808835"/>
                        <a:pt x="105122" y="1130190"/>
                      </a:cubicBezTo>
                      <a:cubicBezTo>
                        <a:pt x="56560" y="1344427"/>
                        <a:pt x="25431" y="1531262"/>
                        <a:pt x="17960" y="1574856"/>
                      </a:cubicBezTo>
                      <a:cubicBezTo>
                        <a:pt x="77728" y="1572365"/>
                        <a:pt x="403965" y="1563646"/>
                        <a:pt x="782499" y="1738025"/>
                      </a:cubicBezTo>
                      <a:cubicBezTo>
                        <a:pt x="784989" y="1739271"/>
                        <a:pt x="787479" y="1743008"/>
                        <a:pt x="787479" y="1746744"/>
                      </a:cubicBezTo>
                      <a:lnTo>
                        <a:pt x="676659" y="2345860"/>
                      </a:lnTo>
                      <a:lnTo>
                        <a:pt x="2111102" y="2345860"/>
                      </a:lnTo>
                      <a:lnTo>
                        <a:pt x="2111102" y="1701904"/>
                      </a:lnTo>
                      <a:cubicBezTo>
                        <a:pt x="2111102" y="1699413"/>
                        <a:pt x="2111102" y="1696922"/>
                        <a:pt x="2113592" y="1695676"/>
                      </a:cubicBezTo>
                      <a:cubicBezTo>
                        <a:pt x="2114838" y="1694430"/>
                        <a:pt x="2177097" y="1645854"/>
                        <a:pt x="2230639" y="1567383"/>
                      </a:cubicBezTo>
                      <a:cubicBezTo>
                        <a:pt x="2301614" y="1464001"/>
                        <a:pt x="2322782" y="1360620"/>
                        <a:pt x="2292898" y="1262220"/>
                      </a:cubicBezTo>
                      <a:cubicBezTo>
                        <a:pt x="2291653" y="1259729"/>
                        <a:pt x="2292898" y="1255992"/>
                        <a:pt x="2295388" y="1253501"/>
                      </a:cubicBezTo>
                      <a:lnTo>
                        <a:pt x="2540688" y="1112752"/>
                      </a:lnTo>
                      <a:cubicBezTo>
                        <a:pt x="2519520" y="1038019"/>
                        <a:pt x="2302859" y="253314"/>
                        <a:pt x="2011488" y="91391"/>
                      </a:cubicBezTo>
                      <a:cubicBezTo>
                        <a:pt x="1906893" y="33473"/>
                        <a:pt x="1753620" y="15840"/>
                        <a:pt x="1602557" y="16489"/>
                      </a:cubicBezTo>
                      <a:close/>
                      <a:moveTo>
                        <a:pt x="1629506" y="86"/>
                      </a:moveTo>
                      <a:cubicBezTo>
                        <a:pt x="1797780" y="1780"/>
                        <a:pt x="1928057" y="28170"/>
                        <a:pt x="2017711" y="77682"/>
                      </a:cubicBezTo>
                      <a:cubicBezTo>
                        <a:pt x="2148455" y="149925"/>
                        <a:pt x="2277954" y="346725"/>
                        <a:pt x="2404963" y="661855"/>
                      </a:cubicBezTo>
                      <a:cubicBezTo>
                        <a:pt x="2498351" y="896022"/>
                        <a:pt x="2554385" y="1112751"/>
                        <a:pt x="2554385" y="1115242"/>
                      </a:cubicBezTo>
                      <a:cubicBezTo>
                        <a:pt x="2555630" y="1117734"/>
                        <a:pt x="2554385" y="1121470"/>
                        <a:pt x="2551895" y="1122716"/>
                      </a:cubicBezTo>
                      <a:lnTo>
                        <a:pt x="2307839" y="1263466"/>
                      </a:lnTo>
                      <a:cubicBezTo>
                        <a:pt x="2336478" y="1364357"/>
                        <a:pt x="2312819" y="1472722"/>
                        <a:pt x="2241844" y="1577350"/>
                      </a:cubicBezTo>
                      <a:cubicBezTo>
                        <a:pt x="2193282" y="1647102"/>
                        <a:pt x="2138494" y="1694433"/>
                        <a:pt x="2124797" y="1705643"/>
                      </a:cubicBezTo>
                      <a:lnTo>
                        <a:pt x="2124797" y="2353340"/>
                      </a:lnTo>
                      <a:cubicBezTo>
                        <a:pt x="2124797" y="2358323"/>
                        <a:pt x="2121061" y="2360814"/>
                        <a:pt x="2117326" y="2360814"/>
                      </a:cubicBezTo>
                      <a:lnTo>
                        <a:pt x="664197" y="2360814"/>
                      </a:lnTo>
                      <a:cubicBezTo>
                        <a:pt x="662952" y="2360814"/>
                        <a:pt x="660462" y="2359568"/>
                        <a:pt x="659217" y="2358323"/>
                      </a:cubicBezTo>
                      <a:cubicBezTo>
                        <a:pt x="656726" y="2355832"/>
                        <a:pt x="656726" y="2353340"/>
                        <a:pt x="656726" y="2352095"/>
                      </a:cubicBezTo>
                      <a:lnTo>
                        <a:pt x="768793" y="1750484"/>
                      </a:lnTo>
                      <a:cubicBezTo>
                        <a:pt x="356637" y="1561157"/>
                        <a:pt x="11722" y="1591051"/>
                        <a:pt x="7986" y="1591051"/>
                      </a:cubicBezTo>
                      <a:cubicBezTo>
                        <a:pt x="5496" y="1591051"/>
                        <a:pt x="4251" y="1589805"/>
                        <a:pt x="1760" y="1588560"/>
                      </a:cubicBezTo>
                      <a:cubicBezTo>
                        <a:pt x="515" y="1587314"/>
                        <a:pt x="-730" y="1583577"/>
                        <a:pt x="515" y="1581086"/>
                      </a:cubicBezTo>
                      <a:cubicBezTo>
                        <a:pt x="515" y="1579841"/>
                        <a:pt x="32890" y="1371830"/>
                        <a:pt x="88923" y="1127698"/>
                      </a:cubicBezTo>
                      <a:cubicBezTo>
                        <a:pt x="138730" y="902250"/>
                        <a:pt x="218422" y="599576"/>
                        <a:pt x="310565" y="436406"/>
                      </a:cubicBezTo>
                      <a:cubicBezTo>
                        <a:pt x="486136" y="127505"/>
                        <a:pt x="1077598" y="56507"/>
                        <a:pt x="1096276" y="55261"/>
                      </a:cubicBezTo>
                      <a:cubicBezTo>
                        <a:pt x="1106237" y="52770"/>
                        <a:pt x="1261885" y="20385"/>
                        <a:pt x="1448663" y="6684"/>
                      </a:cubicBezTo>
                      <a:cubicBezTo>
                        <a:pt x="1513101" y="1702"/>
                        <a:pt x="1573414" y="-478"/>
                        <a:pt x="1629506" y="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D907062D-8F95-0E40-9827-994CE47315D9}"/>
                    </a:ext>
                  </a:extLst>
                </p:cNvPr>
                <p:cNvSpPr/>
                <p:nvPr/>
              </p:nvSpPr>
              <p:spPr>
                <a:xfrm>
                  <a:off x="10267815" y="6137679"/>
                  <a:ext cx="1021549" cy="16375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1" h="1315">
                      <a:moveTo>
                        <a:pt x="177" y="1046"/>
                      </a:moveTo>
                      <a:cubicBezTo>
                        <a:pt x="177" y="1046"/>
                        <a:pt x="363" y="1319"/>
                        <a:pt x="438" y="1315"/>
                      </a:cubicBezTo>
                      <a:cubicBezTo>
                        <a:pt x="513" y="1310"/>
                        <a:pt x="557" y="1002"/>
                        <a:pt x="557" y="1002"/>
                      </a:cubicBezTo>
                      <a:lnTo>
                        <a:pt x="576" y="939"/>
                      </a:lnTo>
                      <a:cubicBezTo>
                        <a:pt x="576" y="939"/>
                        <a:pt x="741" y="947"/>
                        <a:pt x="784" y="825"/>
                      </a:cubicBezTo>
                      <a:cubicBezTo>
                        <a:pt x="851" y="634"/>
                        <a:pt x="889" y="-62"/>
                        <a:pt x="333" y="5"/>
                      </a:cubicBezTo>
                      <a:cubicBezTo>
                        <a:pt x="-223" y="72"/>
                        <a:pt x="47" y="741"/>
                        <a:pt x="223" y="85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1" name="Freeform 730">
                  <a:extLst>
                    <a:ext uri="{FF2B5EF4-FFF2-40B4-BE49-F238E27FC236}">
                      <a16:creationId xmlns:a16="http://schemas.microsoft.com/office/drawing/2014/main" id="{B7C27A0A-3A2F-A044-84E6-94C669BE7305}"/>
                    </a:ext>
                  </a:extLst>
                </p:cNvPr>
                <p:cNvSpPr/>
                <p:nvPr/>
              </p:nvSpPr>
              <p:spPr>
                <a:xfrm>
                  <a:off x="10260481" y="6130662"/>
                  <a:ext cx="1036507" cy="1653286"/>
                </a:xfrm>
                <a:custGeom>
                  <a:avLst/>
                  <a:gdLst>
                    <a:gd name="connsiteX0" fmla="*/ 561583 w 1036507"/>
                    <a:gd name="connsiteY0" fmla="*/ 17940 h 1653286"/>
                    <a:gd name="connsiteX1" fmla="*/ 421683 w 1036507"/>
                    <a:gd name="connsiteY1" fmla="*/ 21968 h 1653286"/>
                    <a:gd name="connsiteX2" fmla="*/ 28500 w 1036507"/>
                    <a:gd name="connsiteY2" fmla="*/ 330795 h 1653286"/>
                    <a:gd name="connsiteX3" fmla="*/ 288548 w 1036507"/>
                    <a:gd name="connsiteY3" fmla="*/ 1064261 h 1653286"/>
                    <a:gd name="connsiteX4" fmla="*/ 292281 w 1036507"/>
                    <a:gd name="connsiteY4" fmla="*/ 1072978 h 1653286"/>
                    <a:gd name="connsiteX5" fmla="*/ 236290 w 1036507"/>
                    <a:gd name="connsiteY5" fmla="*/ 1309580 h 1653286"/>
                    <a:gd name="connsiteX6" fmla="*/ 549840 w 1036507"/>
                    <a:gd name="connsiteY6" fmla="*/ 1638332 h 1653286"/>
                    <a:gd name="connsiteX7" fmla="*/ 551085 w 1036507"/>
                    <a:gd name="connsiteY7" fmla="*/ 1637087 h 1653286"/>
                    <a:gd name="connsiteX8" fmla="*/ 691685 w 1036507"/>
                    <a:gd name="connsiteY8" fmla="*/ 1256033 h 1653286"/>
                    <a:gd name="connsiteX9" fmla="*/ 691685 w 1036507"/>
                    <a:gd name="connsiteY9" fmla="*/ 1254788 h 1653286"/>
                    <a:gd name="connsiteX10" fmla="*/ 715325 w 1036507"/>
                    <a:gd name="connsiteY10" fmla="*/ 1175091 h 1653286"/>
                    <a:gd name="connsiteX11" fmla="*/ 724035 w 1036507"/>
                    <a:gd name="connsiteY11" fmla="*/ 1170109 h 1653286"/>
                    <a:gd name="connsiteX12" fmla="*/ 831040 w 1036507"/>
                    <a:gd name="connsiteY12" fmla="*/ 1156411 h 1653286"/>
                    <a:gd name="connsiteX13" fmla="*/ 975373 w 1036507"/>
                    <a:gd name="connsiteY13" fmla="*/ 1033129 h 1653286"/>
                    <a:gd name="connsiteX14" fmla="*/ 875833 w 1036507"/>
                    <a:gd name="connsiteY14" fmla="*/ 178872 h 1653286"/>
                    <a:gd name="connsiteX15" fmla="*/ 561583 w 1036507"/>
                    <a:gd name="connsiteY15" fmla="*/ 17940 h 1653286"/>
                    <a:gd name="connsiteX16" fmla="*/ 564051 w 1036507"/>
                    <a:gd name="connsiteY16" fmla="*/ 2186 h 1653286"/>
                    <a:gd name="connsiteX17" fmla="*/ 888288 w 1036507"/>
                    <a:gd name="connsiteY17" fmla="*/ 168900 h 1653286"/>
                    <a:gd name="connsiteX18" fmla="*/ 1035115 w 1036507"/>
                    <a:gd name="connsiteY18" fmla="*/ 637129 h 1653286"/>
                    <a:gd name="connsiteX19" fmla="*/ 990320 w 1036507"/>
                    <a:gd name="connsiteY19" fmla="*/ 1038113 h 1653286"/>
                    <a:gd name="connsiteX20" fmla="*/ 729018 w 1036507"/>
                    <a:gd name="connsiteY20" fmla="*/ 1186302 h 1653286"/>
                    <a:gd name="connsiteX21" fmla="*/ 707865 w 1036507"/>
                    <a:gd name="connsiteY21" fmla="*/ 1258529 h 1653286"/>
                    <a:gd name="connsiteX22" fmla="*/ 552328 w 1036507"/>
                    <a:gd name="connsiteY22" fmla="*/ 1653286 h 1653286"/>
                    <a:gd name="connsiteX23" fmla="*/ 549839 w 1036507"/>
                    <a:gd name="connsiteY23" fmla="*/ 1653286 h 1653286"/>
                    <a:gd name="connsiteX24" fmla="*/ 349507 w 1036507"/>
                    <a:gd name="connsiteY24" fmla="*/ 1485172 h 1653286"/>
                    <a:gd name="connsiteX25" fmla="*/ 221345 w 1036507"/>
                    <a:gd name="connsiteY25" fmla="*/ 1315812 h 1653286"/>
                    <a:gd name="connsiteX26" fmla="*/ 220100 w 1036507"/>
                    <a:gd name="connsiteY26" fmla="*/ 1308341 h 1653286"/>
                    <a:gd name="connsiteX27" fmla="*/ 276094 w 1036507"/>
                    <a:gd name="connsiteY27" fmla="*/ 1074226 h 1653286"/>
                    <a:gd name="connsiteX28" fmla="*/ 12303 w 1036507"/>
                    <a:gd name="connsiteY28" fmla="*/ 327052 h 1653286"/>
                    <a:gd name="connsiteX29" fmla="*/ 420432 w 1036507"/>
                    <a:gd name="connsiteY29" fmla="*/ 5767 h 1653286"/>
                    <a:gd name="connsiteX30" fmla="*/ 564051 w 1036507"/>
                    <a:gd name="connsiteY30" fmla="*/ 2186 h 165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36507" h="1653286">
                      <a:moveTo>
                        <a:pt x="561583" y="17940"/>
                      </a:moveTo>
                      <a:cubicBezTo>
                        <a:pt x="517801" y="14418"/>
                        <a:pt x="471142" y="15741"/>
                        <a:pt x="421683" y="21968"/>
                      </a:cubicBezTo>
                      <a:cubicBezTo>
                        <a:pt x="205184" y="46873"/>
                        <a:pt x="68316" y="153967"/>
                        <a:pt x="28500" y="330795"/>
                      </a:cubicBezTo>
                      <a:cubicBezTo>
                        <a:pt x="-32468" y="599774"/>
                        <a:pt x="145460" y="973356"/>
                        <a:pt x="288548" y="1064261"/>
                      </a:cubicBezTo>
                      <a:cubicBezTo>
                        <a:pt x="292281" y="1066752"/>
                        <a:pt x="293525" y="1070488"/>
                        <a:pt x="292281" y="1072978"/>
                      </a:cubicBezTo>
                      <a:lnTo>
                        <a:pt x="236290" y="1309580"/>
                      </a:lnTo>
                      <a:cubicBezTo>
                        <a:pt x="300991" y="1404221"/>
                        <a:pt x="476430" y="1638332"/>
                        <a:pt x="549840" y="1638332"/>
                      </a:cubicBezTo>
                      <a:cubicBezTo>
                        <a:pt x="551085" y="1638332"/>
                        <a:pt x="551085" y="1638332"/>
                        <a:pt x="551085" y="1637087"/>
                      </a:cubicBezTo>
                      <a:cubicBezTo>
                        <a:pt x="623251" y="1633351"/>
                        <a:pt x="676754" y="1360636"/>
                        <a:pt x="691685" y="1256033"/>
                      </a:cubicBezTo>
                      <a:cubicBezTo>
                        <a:pt x="691685" y="1254788"/>
                        <a:pt x="691685" y="1254788"/>
                        <a:pt x="691685" y="1254788"/>
                      </a:cubicBezTo>
                      <a:lnTo>
                        <a:pt x="715325" y="1175091"/>
                      </a:lnTo>
                      <a:cubicBezTo>
                        <a:pt x="716569" y="1172600"/>
                        <a:pt x="720302" y="1170109"/>
                        <a:pt x="724035" y="1170109"/>
                      </a:cubicBezTo>
                      <a:cubicBezTo>
                        <a:pt x="724035" y="1170109"/>
                        <a:pt x="775049" y="1172600"/>
                        <a:pt x="831040" y="1156411"/>
                      </a:cubicBezTo>
                      <a:cubicBezTo>
                        <a:pt x="905695" y="1133997"/>
                        <a:pt x="954221" y="1094148"/>
                        <a:pt x="975373" y="1033129"/>
                      </a:cubicBezTo>
                      <a:cubicBezTo>
                        <a:pt x="1027631" y="883697"/>
                        <a:pt x="1074913" y="426681"/>
                        <a:pt x="875833" y="178872"/>
                      </a:cubicBezTo>
                      <a:cubicBezTo>
                        <a:pt x="798379" y="82675"/>
                        <a:pt x="692929" y="28505"/>
                        <a:pt x="561583" y="17940"/>
                      </a:cubicBezTo>
                      <a:close/>
                      <a:moveTo>
                        <a:pt x="564051" y="2186"/>
                      </a:moveTo>
                      <a:cubicBezTo>
                        <a:pt x="699077" y="13627"/>
                        <a:pt x="808031" y="69899"/>
                        <a:pt x="888288" y="168900"/>
                      </a:cubicBezTo>
                      <a:cubicBezTo>
                        <a:pt x="997786" y="308372"/>
                        <a:pt x="1028893" y="500147"/>
                        <a:pt x="1035115" y="637129"/>
                      </a:cubicBezTo>
                      <a:cubicBezTo>
                        <a:pt x="1042581" y="802753"/>
                        <a:pt x="1018939" y="958414"/>
                        <a:pt x="990320" y="1038113"/>
                      </a:cubicBezTo>
                      <a:cubicBezTo>
                        <a:pt x="940548" y="1178830"/>
                        <a:pt x="765102" y="1185057"/>
                        <a:pt x="729018" y="1186302"/>
                      </a:cubicBezTo>
                      <a:lnTo>
                        <a:pt x="707865" y="1258529"/>
                      </a:lnTo>
                      <a:cubicBezTo>
                        <a:pt x="701643" y="1300869"/>
                        <a:pt x="649383" y="1647060"/>
                        <a:pt x="552328" y="1653286"/>
                      </a:cubicBezTo>
                      <a:cubicBezTo>
                        <a:pt x="551083" y="1653286"/>
                        <a:pt x="551083" y="1653286"/>
                        <a:pt x="549839" y="1653286"/>
                      </a:cubicBezTo>
                      <a:cubicBezTo>
                        <a:pt x="507533" y="1653286"/>
                        <a:pt x="440341" y="1597248"/>
                        <a:pt x="349507" y="1485172"/>
                      </a:cubicBezTo>
                      <a:cubicBezTo>
                        <a:pt x="281071" y="1401737"/>
                        <a:pt x="221345" y="1315812"/>
                        <a:pt x="221345" y="1315812"/>
                      </a:cubicBezTo>
                      <a:cubicBezTo>
                        <a:pt x="220100" y="1313322"/>
                        <a:pt x="220100" y="1310831"/>
                        <a:pt x="220100" y="1308341"/>
                      </a:cubicBezTo>
                      <a:lnTo>
                        <a:pt x="276094" y="1074226"/>
                      </a:lnTo>
                      <a:cubicBezTo>
                        <a:pt x="129267" y="975848"/>
                        <a:pt x="-48668" y="599770"/>
                        <a:pt x="12303" y="327052"/>
                      </a:cubicBezTo>
                      <a:cubicBezTo>
                        <a:pt x="64563" y="95428"/>
                        <a:pt x="263651" y="24446"/>
                        <a:pt x="420432" y="5767"/>
                      </a:cubicBezTo>
                      <a:cubicBezTo>
                        <a:pt x="471137" y="-460"/>
                        <a:pt x="519043" y="-1628"/>
                        <a:pt x="564051" y="21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99BEBB0A-8E80-8C47-A2CF-1AC3C5C69DCB}"/>
                    </a:ext>
                  </a:extLst>
                </p:cNvPr>
                <p:cNvSpPr/>
                <p:nvPr/>
              </p:nvSpPr>
              <p:spPr>
                <a:xfrm>
                  <a:off x="10296472" y="7322844"/>
                  <a:ext cx="514512" cy="65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4" h="526">
                      <a:moveTo>
                        <a:pt x="153" y="95"/>
                      </a:moveTo>
                      <a:lnTo>
                        <a:pt x="176" y="0"/>
                      </a:lnTo>
                      <a:cubicBezTo>
                        <a:pt x="-158" y="24"/>
                        <a:pt x="43" y="388"/>
                        <a:pt x="285" y="526"/>
                      </a:cubicBezTo>
                      <a:cubicBezTo>
                        <a:pt x="285" y="526"/>
                        <a:pt x="322" y="395"/>
                        <a:pt x="414" y="364"/>
                      </a:cubicBezTo>
                      <a:cubicBezTo>
                        <a:pt x="414" y="364"/>
                        <a:pt x="359" y="383"/>
                        <a:pt x="153" y="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2" name="Freeform 731">
                  <a:extLst>
                    <a:ext uri="{FF2B5EF4-FFF2-40B4-BE49-F238E27FC236}">
                      <a16:creationId xmlns:a16="http://schemas.microsoft.com/office/drawing/2014/main" id="{C48FD28F-80D2-3640-B1D0-C789B9B574AE}"/>
                    </a:ext>
                  </a:extLst>
                </p:cNvPr>
                <p:cNvSpPr/>
                <p:nvPr/>
              </p:nvSpPr>
              <p:spPr>
                <a:xfrm>
                  <a:off x="10289330" y="7315366"/>
                  <a:ext cx="530697" cy="669225"/>
                </a:xfrm>
                <a:custGeom>
                  <a:avLst/>
                  <a:gdLst>
                    <a:gd name="connsiteX0" fmla="*/ 215915 w 530697"/>
                    <a:gd name="connsiteY0" fmla="*/ 16201 h 669225"/>
                    <a:gd name="connsiteX1" fmla="*/ 18345 w 530697"/>
                    <a:gd name="connsiteY1" fmla="*/ 145555 h 669225"/>
                    <a:gd name="connsiteX2" fmla="*/ 102840 w 530697"/>
                    <a:gd name="connsiteY2" fmla="*/ 411725 h 669225"/>
                    <a:gd name="connsiteX3" fmla="*/ 356326 w 530697"/>
                    <a:gd name="connsiteY3" fmla="*/ 650532 h 669225"/>
                    <a:gd name="connsiteX4" fmla="*/ 391119 w 530697"/>
                    <a:gd name="connsiteY4" fmla="*/ 572174 h 669225"/>
                    <a:gd name="connsiteX5" fmla="*/ 496738 w 530697"/>
                    <a:gd name="connsiteY5" fmla="*/ 462721 h 669225"/>
                    <a:gd name="connsiteX6" fmla="*/ 191063 w 530697"/>
                    <a:gd name="connsiteY6" fmla="*/ 130630 h 669225"/>
                    <a:gd name="connsiteX7" fmla="*/ 189821 w 530697"/>
                    <a:gd name="connsiteY7" fmla="*/ 123167 h 669225"/>
                    <a:gd name="connsiteX8" fmla="*/ 227113 w 530697"/>
                    <a:gd name="connsiteY8" fmla="*/ 0 h 669225"/>
                    <a:gd name="connsiteX9" fmla="*/ 233327 w 530697"/>
                    <a:gd name="connsiteY9" fmla="*/ 2488 h 669225"/>
                    <a:gd name="connsiteX10" fmla="*/ 234570 w 530697"/>
                    <a:gd name="connsiteY10" fmla="*/ 8708 h 669225"/>
                    <a:gd name="connsiteX11" fmla="*/ 207227 w 530697"/>
                    <a:gd name="connsiteY11" fmla="*/ 124392 h 669225"/>
                    <a:gd name="connsiteX12" fmla="*/ 453316 w 530697"/>
                    <a:gd name="connsiteY12" fmla="*/ 414223 h 669225"/>
                    <a:gd name="connsiteX13" fmla="*/ 520431 w 530697"/>
                    <a:gd name="connsiteY13" fmla="*/ 452784 h 669225"/>
                    <a:gd name="connsiteX14" fmla="*/ 530374 w 530697"/>
                    <a:gd name="connsiteY14" fmla="*/ 456516 h 669225"/>
                    <a:gd name="connsiteX15" fmla="*/ 525402 w 530697"/>
                    <a:gd name="connsiteY15" fmla="*/ 467711 h 669225"/>
                    <a:gd name="connsiteX16" fmla="*/ 370043 w 530697"/>
                    <a:gd name="connsiteY16" fmla="*/ 664250 h 669225"/>
                    <a:gd name="connsiteX17" fmla="*/ 365072 w 530697"/>
                    <a:gd name="connsiteY17" fmla="*/ 669225 h 669225"/>
                    <a:gd name="connsiteX18" fmla="*/ 362586 w 530697"/>
                    <a:gd name="connsiteY18" fmla="*/ 669225 h 669225"/>
                    <a:gd name="connsiteX19" fmla="*/ 358857 w 530697"/>
                    <a:gd name="connsiteY19" fmla="*/ 669225 h 669225"/>
                    <a:gd name="connsiteX20" fmla="*/ 4638 w 530697"/>
                    <a:gd name="connsiteY20" fmla="*/ 141806 h 669225"/>
                    <a:gd name="connsiteX21" fmla="*/ 227113 w 530697"/>
                    <a:gd name="connsiteY21" fmla="*/ 0 h 669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0697" h="669225">
                      <a:moveTo>
                        <a:pt x="215915" y="16201"/>
                      </a:moveTo>
                      <a:cubicBezTo>
                        <a:pt x="104083" y="26152"/>
                        <a:pt x="35741" y="70928"/>
                        <a:pt x="18345" y="145555"/>
                      </a:cubicBezTo>
                      <a:cubicBezTo>
                        <a:pt x="2191" y="215207"/>
                        <a:pt x="33256" y="312222"/>
                        <a:pt x="102840" y="411725"/>
                      </a:cubicBezTo>
                      <a:cubicBezTo>
                        <a:pt x="168697" y="507497"/>
                        <a:pt x="260648" y="593318"/>
                        <a:pt x="356326" y="650532"/>
                      </a:cubicBezTo>
                      <a:cubicBezTo>
                        <a:pt x="361297" y="635607"/>
                        <a:pt x="372480" y="604512"/>
                        <a:pt x="391119" y="572174"/>
                      </a:cubicBezTo>
                      <a:cubicBezTo>
                        <a:pt x="420941" y="519935"/>
                        <a:pt x="456975" y="482621"/>
                        <a:pt x="496738" y="462721"/>
                      </a:cubicBezTo>
                      <a:cubicBezTo>
                        <a:pt x="455733" y="445307"/>
                        <a:pt x="367510" y="376899"/>
                        <a:pt x="191063" y="130630"/>
                      </a:cubicBezTo>
                      <a:cubicBezTo>
                        <a:pt x="189821" y="128142"/>
                        <a:pt x="189821" y="125654"/>
                        <a:pt x="189821" y="123167"/>
                      </a:cubicBezTo>
                      <a:close/>
                      <a:moveTo>
                        <a:pt x="227113" y="0"/>
                      </a:moveTo>
                      <a:cubicBezTo>
                        <a:pt x="229599" y="0"/>
                        <a:pt x="232084" y="1244"/>
                        <a:pt x="233327" y="2488"/>
                      </a:cubicBezTo>
                      <a:cubicBezTo>
                        <a:pt x="234570" y="4976"/>
                        <a:pt x="235813" y="6220"/>
                        <a:pt x="234570" y="8708"/>
                      </a:cubicBezTo>
                      <a:lnTo>
                        <a:pt x="207227" y="124392"/>
                      </a:lnTo>
                      <a:cubicBezTo>
                        <a:pt x="307900" y="263710"/>
                        <a:pt x="391172" y="361979"/>
                        <a:pt x="453316" y="414223"/>
                      </a:cubicBezTo>
                      <a:cubicBezTo>
                        <a:pt x="500545" y="454028"/>
                        <a:pt x="520431" y="452784"/>
                        <a:pt x="520431" y="452784"/>
                      </a:cubicBezTo>
                      <a:cubicBezTo>
                        <a:pt x="524160" y="451541"/>
                        <a:pt x="529131" y="454028"/>
                        <a:pt x="530374" y="456516"/>
                      </a:cubicBezTo>
                      <a:cubicBezTo>
                        <a:pt x="531617" y="461492"/>
                        <a:pt x="529131" y="466467"/>
                        <a:pt x="525402" y="467711"/>
                      </a:cubicBezTo>
                      <a:cubicBezTo>
                        <a:pt x="416030" y="505029"/>
                        <a:pt x="370043" y="663006"/>
                        <a:pt x="370043" y="664250"/>
                      </a:cubicBezTo>
                      <a:cubicBezTo>
                        <a:pt x="368800" y="666737"/>
                        <a:pt x="367558" y="667981"/>
                        <a:pt x="365072" y="669225"/>
                      </a:cubicBezTo>
                      <a:cubicBezTo>
                        <a:pt x="363829" y="669225"/>
                        <a:pt x="363829" y="669225"/>
                        <a:pt x="362586" y="669225"/>
                      </a:cubicBezTo>
                      <a:cubicBezTo>
                        <a:pt x="361343" y="669225"/>
                        <a:pt x="360100" y="669225"/>
                        <a:pt x="358857" y="669225"/>
                      </a:cubicBezTo>
                      <a:cubicBezTo>
                        <a:pt x="161241" y="554785"/>
                        <a:pt x="-32648" y="306003"/>
                        <a:pt x="4638" y="141806"/>
                      </a:cubicBezTo>
                      <a:cubicBezTo>
                        <a:pt x="18310" y="83342"/>
                        <a:pt x="68025" y="11195"/>
                        <a:pt x="2271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840A05B2-8D61-944D-8825-61BB479F5355}"/>
                    </a:ext>
                  </a:extLst>
                </p:cNvPr>
                <p:cNvSpPr/>
                <p:nvPr/>
              </p:nvSpPr>
              <p:spPr>
                <a:xfrm>
                  <a:off x="10813472" y="7322844"/>
                  <a:ext cx="313940" cy="569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3" h="458">
                      <a:moveTo>
                        <a:pt x="0" y="364"/>
                      </a:moveTo>
                      <a:cubicBezTo>
                        <a:pt x="0" y="364"/>
                        <a:pt x="103" y="349"/>
                        <a:pt x="199" y="458"/>
                      </a:cubicBezTo>
                      <a:cubicBezTo>
                        <a:pt x="199" y="458"/>
                        <a:pt x="357" y="51"/>
                        <a:pt x="134" y="0"/>
                      </a:cubicBezTo>
                      <a:lnTo>
                        <a:pt x="119" y="51"/>
                      </a:lnTo>
                      <a:cubicBezTo>
                        <a:pt x="119" y="51"/>
                        <a:pt x="75" y="358"/>
                        <a:pt x="0" y="3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3" name="Freeform 732">
                  <a:extLst>
                    <a:ext uri="{FF2B5EF4-FFF2-40B4-BE49-F238E27FC236}">
                      <a16:creationId xmlns:a16="http://schemas.microsoft.com/office/drawing/2014/main" id="{71802011-DA32-8C48-9301-2FA78A35B658}"/>
                    </a:ext>
                  </a:extLst>
                </p:cNvPr>
                <p:cNvSpPr/>
                <p:nvPr/>
              </p:nvSpPr>
              <p:spPr>
                <a:xfrm>
                  <a:off x="10804512" y="7315043"/>
                  <a:ext cx="329417" cy="586051"/>
                </a:xfrm>
                <a:custGeom>
                  <a:avLst/>
                  <a:gdLst>
                    <a:gd name="connsiteX0" fmla="*/ 180251 w 329417"/>
                    <a:gd name="connsiteY0" fmla="*/ 17770 h 586051"/>
                    <a:gd name="connsiteX1" fmla="*/ 164129 w 329417"/>
                    <a:gd name="connsiteY1" fmla="*/ 73723 h 586051"/>
                    <a:gd name="connsiteX2" fmla="*/ 42597 w 329417"/>
                    <a:gd name="connsiteY2" fmla="*/ 451713 h 586051"/>
                    <a:gd name="connsiteX3" fmla="*/ 252179 w 329417"/>
                    <a:gd name="connsiteY3" fmla="*/ 563618 h 586051"/>
                    <a:gd name="connsiteX4" fmla="*/ 284422 w 329417"/>
                    <a:gd name="connsiteY4" fmla="*/ 99834 h 586051"/>
                    <a:gd name="connsiteX5" fmla="*/ 180251 w 329417"/>
                    <a:gd name="connsiteY5" fmla="*/ 17770 h 586051"/>
                    <a:gd name="connsiteX6" fmla="*/ 175237 w 329417"/>
                    <a:gd name="connsiteY6" fmla="*/ 323 h 586051"/>
                    <a:gd name="connsiteX7" fmla="*/ 298105 w 329417"/>
                    <a:gd name="connsiteY7" fmla="*/ 92348 h 586051"/>
                    <a:gd name="connsiteX8" fmla="*/ 312998 w 329417"/>
                    <a:gd name="connsiteY8" fmla="*/ 399514 h 586051"/>
                    <a:gd name="connsiteX9" fmla="*/ 260872 w 329417"/>
                    <a:gd name="connsiteY9" fmla="*/ 581077 h 586051"/>
                    <a:gd name="connsiteX10" fmla="*/ 255908 w 329417"/>
                    <a:gd name="connsiteY10" fmla="*/ 584808 h 586051"/>
                    <a:gd name="connsiteX11" fmla="*/ 254667 w 329417"/>
                    <a:gd name="connsiteY11" fmla="*/ 586051 h 586051"/>
                    <a:gd name="connsiteX12" fmla="*/ 248461 w 329417"/>
                    <a:gd name="connsiteY12" fmla="*/ 583564 h 586051"/>
                    <a:gd name="connsiteX13" fmla="*/ 84637 w 329417"/>
                    <a:gd name="connsiteY13" fmla="*/ 475372 h 586051"/>
                    <a:gd name="connsiteX14" fmla="*/ 11413 w 329417"/>
                    <a:gd name="connsiteY14" fmla="*/ 467911 h 586051"/>
                    <a:gd name="connsiteX15" fmla="*/ 8931 w 329417"/>
                    <a:gd name="connsiteY15" fmla="*/ 467911 h 586051"/>
                    <a:gd name="connsiteX16" fmla="*/ 243 w 329417"/>
                    <a:gd name="connsiteY16" fmla="*/ 461693 h 586051"/>
                    <a:gd name="connsiteX17" fmla="*/ 6448 w 329417"/>
                    <a:gd name="connsiteY17" fmla="*/ 452988 h 586051"/>
                    <a:gd name="connsiteX18" fmla="*/ 8931 w 329417"/>
                    <a:gd name="connsiteY18" fmla="*/ 451744 h 586051"/>
                    <a:gd name="connsiteX19" fmla="*/ 146692 w 329417"/>
                    <a:gd name="connsiteY19" fmla="*/ 71208 h 586051"/>
                    <a:gd name="connsiteX20" fmla="*/ 146692 w 329417"/>
                    <a:gd name="connsiteY20" fmla="*/ 69964 h 586051"/>
                    <a:gd name="connsiteX21" fmla="*/ 166549 w 329417"/>
                    <a:gd name="connsiteY21" fmla="*/ 5298 h 586051"/>
                    <a:gd name="connsiteX22" fmla="*/ 175237 w 329417"/>
                    <a:gd name="connsiteY22" fmla="*/ 323 h 586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29417" h="586051">
                      <a:moveTo>
                        <a:pt x="180251" y="17770"/>
                      </a:moveTo>
                      <a:lnTo>
                        <a:pt x="164129" y="73723"/>
                      </a:lnTo>
                      <a:cubicBezTo>
                        <a:pt x="157929" y="111024"/>
                        <a:pt x="118245" y="383327"/>
                        <a:pt x="42597" y="451713"/>
                      </a:cubicBezTo>
                      <a:cubicBezTo>
                        <a:pt x="87242" y="455443"/>
                        <a:pt x="170330" y="475338"/>
                        <a:pt x="252179" y="563618"/>
                      </a:cubicBezTo>
                      <a:cubicBezTo>
                        <a:pt x="274501" y="503936"/>
                        <a:pt x="360070" y="240337"/>
                        <a:pt x="284422" y="99834"/>
                      </a:cubicBezTo>
                      <a:cubicBezTo>
                        <a:pt x="262100" y="57559"/>
                        <a:pt x="227376" y="30204"/>
                        <a:pt x="180251" y="17770"/>
                      </a:cubicBezTo>
                      <a:close/>
                      <a:moveTo>
                        <a:pt x="175237" y="323"/>
                      </a:moveTo>
                      <a:cubicBezTo>
                        <a:pt x="231086" y="12759"/>
                        <a:pt x="272042" y="43849"/>
                        <a:pt x="298105" y="92348"/>
                      </a:cubicBezTo>
                      <a:cubicBezTo>
                        <a:pt x="334096" y="161989"/>
                        <a:pt x="339061" y="265207"/>
                        <a:pt x="312998" y="399514"/>
                      </a:cubicBezTo>
                      <a:cubicBezTo>
                        <a:pt x="293140" y="499000"/>
                        <a:pt x="262113" y="579833"/>
                        <a:pt x="260872" y="581077"/>
                      </a:cubicBezTo>
                      <a:cubicBezTo>
                        <a:pt x="260872" y="583564"/>
                        <a:pt x="258390" y="584808"/>
                        <a:pt x="255908" y="584808"/>
                      </a:cubicBezTo>
                      <a:cubicBezTo>
                        <a:pt x="254667" y="586051"/>
                        <a:pt x="254667" y="586051"/>
                        <a:pt x="254667" y="586051"/>
                      </a:cubicBezTo>
                      <a:cubicBezTo>
                        <a:pt x="252184" y="586051"/>
                        <a:pt x="249702" y="584808"/>
                        <a:pt x="248461" y="583564"/>
                      </a:cubicBezTo>
                      <a:cubicBezTo>
                        <a:pt x="188889" y="513923"/>
                        <a:pt x="125593" y="486565"/>
                        <a:pt x="84637" y="475372"/>
                      </a:cubicBezTo>
                      <a:cubicBezTo>
                        <a:pt x="47404" y="465424"/>
                        <a:pt x="18859" y="467911"/>
                        <a:pt x="11413" y="467911"/>
                      </a:cubicBezTo>
                      <a:cubicBezTo>
                        <a:pt x="10172" y="467911"/>
                        <a:pt x="8931" y="467911"/>
                        <a:pt x="8931" y="467911"/>
                      </a:cubicBezTo>
                      <a:cubicBezTo>
                        <a:pt x="3966" y="467911"/>
                        <a:pt x="243" y="465424"/>
                        <a:pt x="243" y="461693"/>
                      </a:cubicBezTo>
                      <a:cubicBezTo>
                        <a:pt x="-998" y="456719"/>
                        <a:pt x="2725" y="452988"/>
                        <a:pt x="6448" y="452988"/>
                      </a:cubicBezTo>
                      <a:cubicBezTo>
                        <a:pt x="6448" y="451744"/>
                        <a:pt x="7690" y="451744"/>
                        <a:pt x="8931" y="451744"/>
                      </a:cubicBezTo>
                      <a:cubicBezTo>
                        <a:pt x="79673" y="440552"/>
                        <a:pt x="133040" y="173181"/>
                        <a:pt x="146692" y="71208"/>
                      </a:cubicBezTo>
                      <a:cubicBezTo>
                        <a:pt x="146692" y="69964"/>
                        <a:pt x="146692" y="69964"/>
                        <a:pt x="146692" y="69964"/>
                      </a:cubicBezTo>
                      <a:lnTo>
                        <a:pt x="166549" y="5298"/>
                      </a:lnTo>
                      <a:cubicBezTo>
                        <a:pt x="167790" y="1567"/>
                        <a:pt x="171514" y="-921"/>
                        <a:pt x="175237" y="3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23A766FA-4C94-2042-AB00-9CCB0B3A4923}"/>
                    </a:ext>
                  </a:extLst>
                </p:cNvPr>
                <p:cNvSpPr/>
                <p:nvPr/>
              </p:nvSpPr>
              <p:spPr>
                <a:xfrm>
                  <a:off x="10193071" y="6137679"/>
                  <a:ext cx="1024041" cy="14294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3" h="1148">
                      <a:moveTo>
                        <a:pt x="393" y="5"/>
                      </a:moveTo>
                      <a:cubicBezTo>
                        <a:pt x="-131" y="68"/>
                        <a:pt x="79" y="668"/>
                        <a:pt x="253" y="829"/>
                      </a:cubicBezTo>
                      <a:cubicBezTo>
                        <a:pt x="246" y="828"/>
                        <a:pt x="239" y="828"/>
                        <a:pt x="232" y="828"/>
                      </a:cubicBezTo>
                      <a:cubicBezTo>
                        <a:pt x="171" y="828"/>
                        <a:pt x="121" y="877"/>
                        <a:pt x="121" y="938"/>
                      </a:cubicBezTo>
                      <a:cubicBezTo>
                        <a:pt x="121" y="944"/>
                        <a:pt x="122" y="949"/>
                        <a:pt x="122" y="954"/>
                      </a:cubicBezTo>
                      <a:cubicBezTo>
                        <a:pt x="115" y="952"/>
                        <a:pt x="107" y="951"/>
                        <a:pt x="99" y="951"/>
                      </a:cubicBezTo>
                      <a:cubicBezTo>
                        <a:pt x="45" y="951"/>
                        <a:pt x="0" y="995"/>
                        <a:pt x="0" y="1050"/>
                      </a:cubicBezTo>
                      <a:cubicBezTo>
                        <a:pt x="0" y="1104"/>
                        <a:pt x="45" y="1148"/>
                        <a:pt x="99" y="1148"/>
                      </a:cubicBezTo>
                      <a:cubicBezTo>
                        <a:pt x="153" y="1148"/>
                        <a:pt x="197" y="1104"/>
                        <a:pt x="197" y="1050"/>
                      </a:cubicBezTo>
                      <a:cubicBezTo>
                        <a:pt x="197" y="1047"/>
                        <a:pt x="197" y="1045"/>
                        <a:pt x="197" y="1043"/>
                      </a:cubicBezTo>
                      <a:cubicBezTo>
                        <a:pt x="208" y="1047"/>
                        <a:pt x="220" y="1049"/>
                        <a:pt x="232" y="1049"/>
                      </a:cubicBezTo>
                      <a:cubicBezTo>
                        <a:pt x="293" y="1049"/>
                        <a:pt x="343" y="1000"/>
                        <a:pt x="343" y="938"/>
                      </a:cubicBezTo>
                      <a:cubicBezTo>
                        <a:pt x="343" y="906"/>
                        <a:pt x="329" y="877"/>
                        <a:pt x="307" y="857"/>
                      </a:cubicBezTo>
                      <a:cubicBezTo>
                        <a:pt x="323" y="852"/>
                        <a:pt x="394" y="825"/>
                        <a:pt x="400" y="762"/>
                      </a:cubicBezTo>
                      <a:cubicBezTo>
                        <a:pt x="405" y="716"/>
                        <a:pt x="386" y="686"/>
                        <a:pt x="386" y="686"/>
                      </a:cubicBezTo>
                      <a:cubicBezTo>
                        <a:pt x="253" y="771"/>
                        <a:pt x="205" y="531"/>
                        <a:pt x="261" y="483"/>
                      </a:cubicBezTo>
                      <a:cubicBezTo>
                        <a:pt x="321" y="432"/>
                        <a:pt x="375" y="503"/>
                        <a:pt x="375" y="503"/>
                      </a:cubicBezTo>
                      <a:cubicBezTo>
                        <a:pt x="375" y="503"/>
                        <a:pt x="519" y="519"/>
                        <a:pt x="609" y="164"/>
                      </a:cubicBezTo>
                      <a:cubicBezTo>
                        <a:pt x="609" y="164"/>
                        <a:pt x="698" y="276"/>
                        <a:pt x="823" y="239"/>
                      </a:cubicBezTo>
                      <a:cubicBezTo>
                        <a:pt x="731" y="65"/>
                        <a:pt x="610" y="-21"/>
                        <a:pt x="393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8" name="Freeform 787">
                  <a:extLst>
                    <a:ext uri="{FF2B5EF4-FFF2-40B4-BE49-F238E27FC236}">
                      <a16:creationId xmlns:a16="http://schemas.microsoft.com/office/drawing/2014/main" id="{6ADCC315-9789-5F47-8D76-24083A29E9CC}"/>
                    </a:ext>
                  </a:extLst>
                </p:cNvPr>
                <p:cNvSpPr/>
                <p:nvPr/>
              </p:nvSpPr>
              <p:spPr>
                <a:xfrm>
                  <a:off x="10185598" y="6130412"/>
                  <a:ext cx="1039925" cy="1445416"/>
                </a:xfrm>
                <a:custGeom>
                  <a:avLst/>
                  <a:gdLst>
                    <a:gd name="connsiteX0" fmla="*/ 584408 w 1039925"/>
                    <a:gd name="connsiteY0" fmla="*/ 16374 h 1445416"/>
                    <a:gd name="connsiteX1" fmla="*/ 496475 w 1039925"/>
                    <a:gd name="connsiteY1" fmla="*/ 22215 h 1445416"/>
                    <a:gd name="connsiteX2" fmla="*/ 113246 w 1039925"/>
                    <a:gd name="connsiteY2" fmla="*/ 292409 h 1445416"/>
                    <a:gd name="connsiteX3" fmla="*/ 327257 w 1039925"/>
                    <a:gd name="connsiteY3" fmla="*/ 1035755 h 1445416"/>
                    <a:gd name="connsiteX4" fmla="*/ 328501 w 1039925"/>
                    <a:gd name="connsiteY4" fmla="*/ 1045716 h 1445416"/>
                    <a:gd name="connsiteX5" fmla="*/ 321036 w 1039925"/>
                    <a:gd name="connsiteY5" fmla="*/ 1048206 h 1445416"/>
                    <a:gd name="connsiteX6" fmla="*/ 296151 w 1039925"/>
                    <a:gd name="connsiteY6" fmla="*/ 1046961 h 1445416"/>
                    <a:gd name="connsiteX7" fmla="*/ 165505 w 1039925"/>
                    <a:gd name="connsiteY7" fmla="*/ 1176455 h 1445416"/>
                    <a:gd name="connsiteX8" fmla="*/ 167993 w 1039925"/>
                    <a:gd name="connsiteY8" fmla="*/ 1195132 h 1445416"/>
                    <a:gd name="connsiteX9" fmla="*/ 165505 w 1039925"/>
                    <a:gd name="connsiteY9" fmla="*/ 1202603 h 1445416"/>
                    <a:gd name="connsiteX10" fmla="*/ 158039 w 1039925"/>
                    <a:gd name="connsiteY10" fmla="*/ 1203848 h 1445416"/>
                    <a:gd name="connsiteX11" fmla="*/ 130666 w 1039925"/>
                    <a:gd name="connsiteY11" fmla="*/ 1200112 h 1445416"/>
                    <a:gd name="connsiteX12" fmla="*/ 16195 w 1039925"/>
                    <a:gd name="connsiteY12" fmla="*/ 1315910 h 1445416"/>
                    <a:gd name="connsiteX13" fmla="*/ 130666 w 1039925"/>
                    <a:gd name="connsiteY13" fmla="*/ 1430462 h 1445416"/>
                    <a:gd name="connsiteX14" fmla="*/ 245137 w 1039925"/>
                    <a:gd name="connsiteY14" fmla="*/ 1315910 h 1445416"/>
                    <a:gd name="connsiteX15" fmla="*/ 245137 w 1039925"/>
                    <a:gd name="connsiteY15" fmla="*/ 1309684 h 1445416"/>
                    <a:gd name="connsiteX16" fmla="*/ 245137 w 1039925"/>
                    <a:gd name="connsiteY16" fmla="*/ 1307194 h 1445416"/>
                    <a:gd name="connsiteX17" fmla="*/ 247625 w 1039925"/>
                    <a:gd name="connsiteY17" fmla="*/ 1302213 h 1445416"/>
                    <a:gd name="connsiteX18" fmla="*/ 255091 w 1039925"/>
                    <a:gd name="connsiteY18" fmla="*/ 1299723 h 1445416"/>
                    <a:gd name="connsiteX19" fmla="*/ 296151 w 1039925"/>
                    <a:gd name="connsiteY19" fmla="*/ 1307194 h 1445416"/>
                    <a:gd name="connsiteX20" fmla="*/ 425553 w 1039925"/>
                    <a:gd name="connsiteY20" fmla="*/ 1176455 h 1445416"/>
                    <a:gd name="connsiteX21" fmla="*/ 384492 w 1039925"/>
                    <a:gd name="connsiteY21" fmla="*/ 1081825 h 1445416"/>
                    <a:gd name="connsiteX22" fmla="*/ 382004 w 1039925"/>
                    <a:gd name="connsiteY22" fmla="*/ 1074354 h 1445416"/>
                    <a:gd name="connsiteX23" fmla="*/ 386981 w 1039925"/>
                    <a:gd name="connsiteY23" fmla="*/ 1068128 h 1445416"/>
                    <a:gd name="connsiteX24" fmla="*/ 497719 w 1039925"/>
                    <a:gd name="connsiteY24" fmla="*/ 957311 h 1445416"/>
                    <a:gd name="connsiteX25" fmla="*/ 484032 w 1039925"/>
                    <a:gd name="connsiteY25" fmla="*/ 872642 h 1445416"/>
                    <a:gd name="connsiteX26" fmla="*/ 339699 w 1039925"/>
                    <a:gd name="connsiteY26" fmla="*/ 847739 h 1445416"/>
                    <a:gd name="connsiteX27" fmla="*/ 327257 w 1039925"/>
                    <a:gd name="connsiteY27" fmla="*/ 602448 h 1445416"/>
                    <a:gd name="connsiteX28" fmla="*/ 396935 w 1039925"/>
                    <a:gd name="connsiteY28" fmla="*/ 578790 h 1445416"/>
                    <a:gd name="connsiteX29" fmla="*/ 477811 w 1039925"/>
                    <a:gd name="connsiteY29" fmla="*/ 624860 h 1445416"/>
                    <a:gd name="connsiteX30" fmla="*/ 757767 w 1039925"/>
                    <a:gd name="connsiteY30" fmla="*/ 210230 h 1445416"/>
                    <a:gd name="connsiteX31" fmla="*/ 763988 w 1039925"/>
                    <a:gd name="connsiteY31" fmla="*/ 204005 h 1445416"/>
                    <a:gd name="connsiteX32" fmla="*/ 771453 w 1039925"/>
                    <a:gd name="connsiteY32" fmla="*/ 207740 h 1445416"/>
                    <a:gd name="connsiteX33" fmla="*/ 1020303 w 1039925"/>
                    <a:gd name="connsiteY33" fmla="*/ 299880 h 1445416"/>
                    <a:gd name="connsiteX34" fmla="*/ 584408 w 1039925"/>
                    <a:gd name="connsiteY34" fmla="*/ 16374 h 1445416"/>
                    <a:gd name="connsiteX35" fmla="*/ 587036 w 1039925"/>
                    <a:gd name="connsiteY35" fmla="*/ 4 h 1445416"/>
                    <a:gd name="connsiteX36" fmla="*/ 1038992 w 1039925"/>
                    <a:gd name="connsiteY36" fmla="*/ 301118 h 1445416"/>
                    <a:gd name="connsiteX37" fmla="*/ 1038992 w 1039925"/>
                    <a:gd name="connsiteY37" fmla="*/ 308589 h 1445416"/>
                    <a:gd name="connsiteX38" fmla="*/ 1034015 w 1039925"/>
                    <a:gd name="connsiteY38" fmla="*/ 312324 h 1445416"/>
                    <a:gd name="connsiteX39" fmla="*/ 969311 w 1039925"/>
                    <a:gd name="connsiteY39" fmla="*/ 322286 h 1445416"/>
                    <a:gd name="connsiteX40" fmla="*/ 768978 w 1039925"/>
                    <a:gd name="connsiteY40" fmla="*/ 227654 h 1445416"/>
                    <a:gd name="connsiteX41" fmla="*/ 472835 w 1039925"/>
                    <a:gd name="connsiteY41" fmla="*/ 641046 h 1445416"/>
                    <a:gd name="connsiteX42" fmla="*/ 467857 w 1039925"/>
                    <a:gd name="connsiteY42" fmla="*/ 637310 h 1445416"/>
                    <a:gd name="connsiteX43" fmla="*/ 395688 w 1039925"/>
                    <a:gd name="connsiteY43" fmla="*/ 593730 h 1445416"/>
                    <a:gd name="connsiteX44" fmla="*/ 338450 w 1039925"/>
                    <a:gd name="connsiteY44" fmla="*/ 614897 h 1445416"/>
                    <a:gd name="connsiteX45" fmla="*/ 352137 w 1039925"/>
                    <a:gd name="connsiteY45" fmla="*/ 837780 h 1445416"/>
                    <a:gd name="connsiteX46" fmla="*/ 482789 w 1039925"/>
                    <a:gd name="connsiteY46" fmla="*/ 855212 h 1445416"/>
                    <a:gd name="connsiteX47" fmla="*/ 489010 w 1039925"/>
                    <a:gd name="connsiteY47" fmla="*/ 853967 h 1445416"/>
                    <a:gd name="connsiteX48" fmla="*/ 493988 w 1039925"/>
                    <a:gd name="connsiteY48" fmla="*/ 857703 h 1445416"/>
                    <a:gd name="connsiteX49" fmla="*/ 513897 w 1039925"/>
                    <a:gd name="connsiteY49" fmla="*/ 958560 h 1445416"/>
                    <a:gd name="connsiteX50" fmla="*/ 404398 w 1039925"/>
                    <a:gd name="connsiteY50" fmla="*/ 1078095 h 1445416"/>
                    <a:gd name="connsiteX51" fmla="*/ 441727 w 1039925"/>
                    <a:gd name="connsiteY51" fmla="*/ 1176463 h 1445416"/>
                    <a:gd name="connsiteX52" fmla="*/ 296144 w 1039925"/>
                    <a:gd name="connsiteY52" fmla="*/ 1323391 h 1445416"/>
                    <a:gd name="connsiteX53" fmla="*/ 261303 w 1039925"/>
                    <a:gd name="connsiteY53" fmla="*/ 1318410 h 1445416"/>
                    <a:gd name="connsiteX54" fmla="*/ 130652 w 1039925"/>
                    <a:gd name="connsiteY54" fmla="*/ 1445416 h 1445416"/>
                    <a:gd name="connsiteX55" fmla="*/ 0 w 1039925"/>
                    <a:gd name="connsiteY55" fmla="*/ 1315920 h 1445416"/>
                    <a:gd name="connsiteX56" fmla="*/ 130652 w 1039925"/>
                    <a:gd name="connsiteY56" fmla="*/ 1185179 h 1445416"/>
                    <a:gd name="connsiteX57" fmla="*/ 150560 w 1039925"/>
                    <a:gd name="connsiteY57" fmla="*/ 1186424 h 1445416"/>
                    <a:gd name="connsiteX58" fmla="*/ 150560 w 1039925"/>
                    <a:gd name="connsiteY58" fmla="*/ 1176463 h 1445416"/>
                    <a:gd name="connsiteX59" fmla="*/ 296144 w 1039925"/>
                    <a:gd name="connsiteY59" fmla="*/ 1032024 h 1445416"/>
                    <a:gd name="connsiteX60" fmla="*/ 301121 w 1039925"/>
                    <a:gd name="connsiteY60" fmla="*/ 1032024 h 1445416"/>
                    <a:gd name="connsiteX61" fmla="*/ 99544 w 1039925"/>
                    <a:gd name="connsiteY61" fmla="*/ 287421 h 1445416"/>
                    <a:gd name="connsiteX62" fmla="*/ 495232 w 1039925"/>
                    <a:gd name="connsiteY62" fmla="*/ 6016 h 1445416"/>
                    <a:gd name="connsiteX63" fmla="*/ 587036 w 1039925"/>
                    <a:gd name="connsiteY63" fmla="*/ 4 h 144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039925" h="1445416">
                      <a:moveTo>
                        <a:pt x="584408" y="16374"/>
                      </a:moveTo>
                      <a:cubicBezTo>
                        <a:pt x="556393" y="16515"/>
                        <a:pt x="527115" y="18480"/>
                        <a:pt x="496475" y="22215"/>
                      </a:cubicBezTo>
                      <a:cubicBezTo>
                        <a:pt x="293662" y="45873"/>
                        <a:pt x="164260" y="138013"/>
                        <a:pt x="113246" y="292409"/>
                      </a:cubicBezTo>
                      <a:cubicBezTo>
                        <a:pt x="31126" y="546417"/>
                        <a:pt x="184168" y="902525"/>
                        <a:pt x="327257" y="1035755"/>
                      </a:cubicBezTo>
                      <a:cubicBezTo>
                        <a:pt x="329745" y="1038245"/>
                        <a:pt x="330990" y="1041980"/>
                        <a:pt x="328501" y="1045716"/>
                      </a:cubicBezTo>
                      <a:cubicBezTo>
                        <a:pt x="327257" y="1048206"/>
                        <a:pt x="323524" y="1049451"/>
                        <a:pt x="321036" y="1048206"/>
                      </a:cubicBezTo>
                      <a:cubicBezTo>
                        <a:pt x="312326" y="1046961"/>
                        <a:pt x="303616" y="1046961"/>
                        <a:pt x="296151" y="1046961"/>
                      </a:cubicBezTo>
                      <a:cubicBezTo>
                        <a:pt x="223984" y="1046961"/>
                        <a:pt x="165505" y="1105482"/>
                        <a:pt x="165505" y="1176455"/>
                      </a:cubicBezTo>
                      <a:cubicBezTo>
                        <a:pt x="165505" y="1182680"/>
                        <a:pt x="166749" y="1188906"/>
                        <a:pt x="167993" y="1195132"/>
                      </a:cubicBezTo>
                      <a:cubicBezTo>
                        <a:pt x="167993" y="1197622"/>
                        <a:pt x="166749" y="1200112"/>
                        <a:pt x="165505" y="1202603"/>
                      </a:cubicBezTo>
                      <a:cubicBezTo>
                        <a:pt x="163016" y="1203848"/>
                        <a:pt x="160528" y="1203848"/>
                        <a:pt x="158039" y="1203848"/>
                      </a:cubicBezTo>
                      <a:cubicBezTo>
                        <a:pt x="148085" y="1202603"/>
                        <a:pt x="139376" y="1200112"/>
                        <a:pt x="130666" y="1200112"/>
                      </a:cubicBezTo>
                      <a:cubicBezTo>
                        <a:pt x="67209" y="1200112"/>
                        <a:pt x="16195" y="1252408"/>
                        <a:pt x="16195" y="1315910"/>
                      </a:cubicBezTo>
                      <a:cubicBezTo>
                        <a:pt x="16195" y="1378167"/>
                        <a:pt x="67209" y="1430462"/>
                        <a:pt x="130666" y="1430462"/>
                      </a:cubicBezTo>
                      <a:cubicBezTo>
                        <a:pt x="194122" y="1430462"/>
                        <a:pt x="245137" y="1378167"/>
                        <a:pt x="245137" y="1315910"/>
                      </a:cubicBezTo>
                      <a:cubicBezTo>
                        <a:pt x="245137" y="1313420"/>
                        <a:pt x="245137" y="1312174"/>
                        <a:pt x="245137" y="1309684"/>
                      </a:cubicBezTo>
                      <a:lnTo>
                        <a:pt x="245137" y="1307194"/>
                      </a:lnTo>
                      <a:cubicBezTo>
                        <a:pt x="243892" y="1305949"/>
                        <a:pt x="246381" y="1303458"/>
                        <a:pt x="247625" y="1302213"/>
                      </a:cubicBezTo>
                      <a:cubicBezTo>
                        <a:pt x="250114" y="1299723"/>
                        <a:pt x="252602" y="1299723"/>
                        <a:pt x="255091" y="1299723"/>
                      </a:cubicBezTo>
                      <a:cubicBezTo>
                        <a:pt x="268777" y="1304704"/>
                        <a:pt x="282464" y="1307194"/>
                        <a:pt x="296151" y="1307194"/>
                      </a:cubicBezTo>
                      <a:cubicBezTo>
                        <a:pt x="368317" y="1307194"/>
                        <a:pt x="425553" y="1248673"/>
                        <a:pt x="425553" y="1176455"/>
                      </a:cubicBezTo>
                      <a:cubicBezTo>
                        <a:pt x="425553" y="1140346"/>
                        <a:pt x="411866" y="1105482"/>
                        <a:pt x="384492" y="1081825"/>
                      </a:cubicBezTo>
                      <a:cubicBezTo>
                        <a:pt x="382004" y="1079334"/>
                        <a:pt x="380760" y="1075599"/>
                        <a:pt x="382004" y="1074354"/>
                      </a:cubicBezTo>
                      <a:cubicBezTo>
                        <a:pt x="383248" y="1070618"/>
                        <a:pt x="384492" y="1069373"/>
                        <a:pt x="386981" y="1068128"/>
                      </a:cubicBezTo>
                      <a:cubicBezTo>
                        <a:pt x="404400" y="1061902"/>
                        <a:pt x="490253" y="1030774"/>
                        <a:pt x="497719" y="957311"/>
                      </a:cubicBezTo>
                      <a:cubicBezTo>
                        <a:pt x="501452" y="916222"/>
                        <a:pt x="490253" y="886338"/>
                        <a:pt x="484032" y="872642"/>
                      </a:cubicBezTo>
                      <a:cubicBezTo>
                        <a:pt x="409377" y="917467"/>
                        <a:pt x="362096" y="876377"/>
                        <a:pt x="339699" y="847739"/>
                      </a:cubicBezTo>
                      <a:cubicBezTo>
                        <a:pt x="287441" y="778012"/>
                        <a:pt x="281220" y="643537"/>
                        <a:pt x="327257" y="602448"/>
                      </a:cubicBezTo>
                      <a:cubicBezTo>
                        <a:pt x="349653" y="583771"/>
                        <a:pt x="373294" y="575055"/>
                        <a:pt x="396935" y="578790"/>
                      </a:cubicBezTo>
                      <a:cubicBezTo>
                        <a:pt x="437995" y="582526"/>
                        <a:pt x="469101" y="616144"/>
                        <a:pt x="477811" y="624860"/>
                      </a:cubicBezTo>
                      <a:cubicBezTo>
                        <a:pt x="501452" y="624860"/>
                        <a:pt x="656983" y="607428"/>
                        <a:pt x="757767" y="210230"/>
                      </a:cubicBezTo>
                      <a:cubicBezTo>
                        <a:pt x="759011" y="207740"/>
                        <a:pt x="761499" y="205250"/>
                        <a:pt x="763988" y="204005"/>
                      </a:cubicBezTo>
                      <a:cubicBezTo>
                        <a:pt x="766476" y="204005"/>
                        <a:pt x="770209" y="205250"/>
                        <a:pt x="771453" y="207740"/>
                      </a:cubicBezTo>
                      <a:cubicBezTo>
                        <a:pt x="772698" y="208985"/>
                        <a:pt x="877215" y="334744"/>
                        <a:pt x="1020303" y="299880"/>
                      </a:cubicBezTo>
                      <a:cubicBezTo>
                        <a:pt x="914697" y="103771"/>
                        <a:pt x="780513" y="15386"/>
                        <a:pt x="584408" y="16374"/>
                      </a:cubicBezTo>
                      <a:close/>
                      <a:moveTo>
                        <a:pt x="587036" y="4"/>
                      </a:moveTo>
                      <a:cubicBezTo>
                        <a:pt x="791434" y="-677"/>
                        <a:pt x="929026" y="93021"/>
                        <a:pt x="1038992" y="301118"/>
                      </a:cubicBezTo>
                      <a:cubicBezTo>
                        <a:pt x="1040236" y="303608"/>
                        <a:pt x="1040236" y="306099"/>
                        <a:pt x="1038992" y="308589"/>
                      </a:cubicBezTo>
                      <a:cubicBezTo>
                        <a:pt x="1038992" y="309834"/>
                        <a:pt x="1036503" y="311079"/>
                        <a:pt x="1034015" y="312324"/>
                      </a:cubicBezTo>
                      <a:cubicBezTo>
                        <a:pt x="1011617" y="318550"/>
                        <a:pt x="990464" y="322286"/>
                        <a:pt x="969311" y="322286"/>
                      </a:cubicBezTo>
                      <a:cubicBezTo>
                        <a:pt x="869767" y="322286"/>
                        <a:pt x="795109" y="255047"/>
                        <a:pt x="768978" y="227654"/>
                      </a:cubicBezTo>
                      <a:cubicBezTo>
                        <a:pt x="656991" y="657233"/>
                        <a:pt x="481545" y="641046"/>
                        <a:pt x="472835" y="641046"/>
                      </a:cubicBezTo>
                      <a:cubicBezTo>
                        <a:pt x="471590" y="641046"/>
                        <a:pt x="469102" y="639800"/>
                        <a:pt x="467857" y="637310"/>
                      </a:cubicBezTo>
                      <a:cubicBezTo>
                        <a:pt x="467857" y="637310"/>
                        <a:pt x="436750" y="597465"/>
                        <a:pt x="395688" y="593730"/>
                      </a:cubicBezTo>
                      <a:cubicBezTo>
                        <a:pt x="375779" y="591239"/>
                        <a:pt x="355870" y="598710"/>
                        <a:pt x="338450" y="614897"/>
                      </a:cubicBezTo>
                      <a:cubicBezTo>
                        <a:pt x="296144" y="649762"/>
                        <a:pt x="304854" y="775522"/>
                        <a:pt x="352137" y="837780"/>
                      </a:cubicBezTo>
                      <a:cubicBezTo>
                        <a:pt x="375779" y="868909"/>
                        <a:pt x="418085" y="897548"/>
                        <a:pt x="482789" y="855212"/>
                      </a:cubicBezTo>
                      <a:cubicBezTo>
                        <a:pt x="485278" y="853967"/>
                        <a:pt x="487766" y="852722"/>
                        <a:pt x="489010" y="853967"/>
                      </a:cubicBezTo>
                      <a:cubicBezTo>
                        <a:pt x="490255" y="855212"/>
                        <a:pt x="492743" y="855212"/>
                        <a:pt x="493988" y="857703"/>
                      </a:cubicBezTo>
                      <a:cubicBezTo>
                        <a:pt x="495232" y="858948"/>
                        <a:pt x="518874" y="898793"/>
                        <a:pt x="513897" y="958560"/>
                      </a:cubicBezTo>
                      <a:cubicBezTo>
                        <a:pt x="506431" y="1029534"/>
                        <a:pt x="435505" y="1066889"/>
                        <a:pt x="404398" y="1078095"/>
                      </a:cubicBezTo>
                      <a:cubicBezTo>
                        <a:pt x="428040" y="1105489"/>
                        <a:pt x="441727" y="1140353"/>
                        <a:pt x="441727" y="1176463"/>
                      </a:cubicBezTo>
                      <a:cubicBezTo>
                        <a:pt x="441727" y="1257398"/>
                        <a:pt x="377023" y="1323391"/>
                        <a:pt x="296144" y="1323391"/>
                      </a:cubicBezTo>
                      <a:cubicBezTo>
                        <a:pt x="284945" y="1323391"/>
                        <a:pt x="272502" y="1320901"/>
                        <a:pt x="261303" y="1318410"/>
                      </a:cubicBezTo>
                      <a:cubicBezTo>
                        <a:pt x="260059" y="1388139"/>
                        <a:pt x="201577" y="1445416"/>
                        <a:pt x="130652" y="1445416"/>
                      </a:cubicBezTo>
                      <a:cubicBezTo>
                        <a:pt x="58482" y="1445416"/>
                        <a:pt x="0" y="1386894"/>
                        <a:pt x="0" y="1315920"/>
                      </a:cubicBezTo>
                      <a:cubicBezTo>
                        <a:pt x="0" y="1242456"/>
                        <a:pt x="58482" y="1185179"/>
                        <a:pt x="130652" y="1185179"/>
                      </a:cubicBezTo>
                      <a:cubicBezTo>
                        <a:pt x="136873" y="1185179"/>
                        <a:pt x="144339" y="1185179"/>
                        <a:pt x="150560" y="1186424"/>
                      </a:cubicBezTo>
                      <a:cubicBezTo>
                        <a:pt x="150560" y="1182688"/>
                        <a:pt x="150560" y="1180198"/>
                        <a:pt x="150560" y="1176463"/>
                      </a:cubicBezTo>
                      <a:cubicBezTo>
                        <a:pt x="150560" y="1096773"/>
                        <a:pt x="216508" y="1032024"/>
                        <a:pt x="296144" y="1032024"/>
                      </a:cubicBezTo>
                      <a:cubicBezTo>
                        <a:pt x="297388" y="1032024"/>
                        <a:pt x="298632" y="1032024"/>
                        <a:pt x="301121" y="1032024"/>
                      </a:cubicBezTo>
                      <a:cubicBezTo>
                        <a:pt x="159271" y="883851"/>
                        <a:pt x="17420" y="537698"/>
                        <a:pt x="99544" y="287421"/>
                      </a:cubicBezTo>
                      <a:cubicBezTo>
                        <a:pt x="151805" y="125551"/>
                        <a:pt x="284945" y="30919"/>
                        <a:pt x="495232" y="6016"/>
                      </a:cubicBezTo>
                      <a:cubicBezTo>
                        <a:pt x="527273" y="2125"/>
                        <a:pt x="557836" y="102"/>
                        <a:pt x="587036" y="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BC30D01E-A987-3543-B651-B9A03DC83974}"/>
                    </a:ext>
                  </a:extLst>
                </p:cNvPr>
                <p:cNvSpPr/>
                <p:nvPr/>
              </p:nvSpPr>
              <p:spPr>
                <a:xfrm>
                  <a:off x="11564685" y="8278701"/>
                  <a:ext cx="124579" cy="358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289">
                      <a:moveTo>
                        <a:pt x="101" y="289"/>
                      </a:moveTo>
                      <a:cubicBezTo>
                        <a:pt x="101" y="289"/>
                        <a:pt x="23" y="63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B030D6C0-2E3E-BE44-8E4E-87421BA3D429}"/>
                    </a:ext>
                  </a:extLst>
                </p:cNvPr>
                <p:cNvSpPr/>
                <p:nvPr/>
              </p:nvSpPr>
              <p:spPr>
                <a:xfrm>
                  <a:off x="11555964" y="8271224"/>
                  <a:ext cx="139529" cy="375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3" h="302">
                      <a:moveTo>
                        <a:pt x="107" y="302"/>
                      </a:moveTo>
                      <a:cubicBezTo>
                        <a:pt x="104" y="302"/>
                        <a:pt x="101" y="300"/>
                        <a:pt x="101" y="298"/>
                      </a:cubicBezTo>
                      <a:cubicBezTo>
                        <a:pt x="100" y="295"/>
                        <a:pt x="22" y="70"/>
                        <a:pt x="0" y="8"/>
                      </a:cubicBezTo>
                      <a:cubicBezTo>
                        <a:pt x="-1" y="4"/>
                        <a:pt x="1" y="1"/>
                        <a:pt x="4" y="0"/>
                      </a:cubicBezTo>
                      <a:cubicBezTo>
                        <a:pt x="7" y="-1"/>
                        <a:pt x="11" y="0"/>
                        <a:pt x="12" y="3"/>
                      </a:cubicBezTo>
                      <a:cubicBezTo>
                        <a:pt x="34" y="66"/>
                        <a:pt x="112" y="291"/>
                        <a:pt x="112" y="293"/>
                      </a:cubicBezTo>
                      <a:cubicBezTo>
                        <a:pt x="114" y="296"/>
                        <a:pt x="112" y="300"/>
                        <a:pt x="109" y="301"/>
                      </a:cubicBezTo>
                      <a:cubicBezTo>
                        <a:pt x="108" y="302"/>
                        <a:pt x="107" y="302"/>
                        <a:pt x="107" y="3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D084402D-C78D-884B-BD92-EBDA05FB5366}"/>
                    </a:ext>
                  </a:extLst>
                </p:cNvPr>
                <p:cNvSpPr/>
                <p:nvPr/>
              </p:nvSpPr>
              <p:spPr>
                <a:xfrm>
                  <a:off x="10160681" y="8773454"/>
                  <a:ext cx="158216" cy="390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314">
                      <a:moveTo>
                        <a:pt x="64" y="314"/>
                      </a:moveTo>
                      <a:cubicBezTo>
                        <a:pt x="63" y="314"/>
                        <a:pt x="62" y="314"/>
                        <a:pt x="62" y="314"/>
                      </a:cubicBezTo>
                      <a:lnTo>
                        <a:pt x="4" y="287"/>
                      </a:lnTo>
                      <a:cubicBezTo>
                        <a:pt x="1" y="286"/>
                        <a:pt x="-1" y="282"/>
                        <a:pt x="1" y="279"/>
                      </a:cubicBezTo>
                      <a:cubicBezTo>
                        <a:pt x="2" y="276"/>
                        <a:pt x="6" y="275"/>
                        <a:pt x="9" y="276"/>
                      </a:cubicBezTo>
                      <a:lnTo>
                        <a:pt x="60" y="299"/>
                      </a:lnTo>
                      <a:lnTo>
                        <a:pt x="115" y="5"/>
                      </a:lnTo>
                      <a:cubicBezTo>
                        <a:pt x="116" y="2"/>
                        <a:pt x="119" y="0"/>
                        <a:pt x="123" y="0"/>
                      </a:cubicBezTo>
                      <a:cubicBezTo>
                        <a:pt x="126" y="1"/>
                        <a:pt x="128" y="5"/>
                        <a:pt x="128" y="8"/>
                      </a:cubicBezTo>
                      <a:lnTo>
                        <a:pt x="70" y="309"/>
                      </a:lnTo>
                      <a:cubicBezTo>
                        <a:pt x="70" y="311"/>
                        <a:pt x="69" y="312"/>
                        <a:pt x="67" y="313"/>
                      </a:cubicBezTo>
                      <a:cubicBezTo>
                        <a:pt x="66" y="314"/>
                        <a:pt x="65" y="314"/>
                        <a:pt x="64" y="3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7A5772E7-9FE6-0E4C-B5B5-5B7DD3C6B0C9}"/>
                    </a:ext>
                  </a:extLst>
                </p:cNvPr>
                <p:cNvSpPr/>
                <p:nvPr/>
              </p:nvSpPr>
              <p:spPr>
                <a:xfrm>
                  <a:off x="11869907" y="8712389"/>
                  <a:ext cx="88451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102">
                      <a:moveTo>
                        <a:pt x="7" y="102"/>
                      </a:moveTo>
                      <a:cubicBezTo>
                        <a:pt x="5" y="102"/>
                        <a:pt x="4" y="101"/>
                        <a:pt x="3" y="101"/>
                      </a:cubicBezTo>
                      <a:cubicBezTo>
                        <a:pt x="0" y="99"/>
                        <a:pt x="-1" y="95"/>
                        <a:pt x="1" y="92"/>
                      </a:cubicBezTo>
                      <a:lnTo>
                        <a:pt x="60" y="3"/>
                      </a:lnTo>
                      <a:cubicBezTo>
                        <a:pt x="62" y="-1"/>
                        <a:pt x="67" y="-1"/>
                        <a:pt x="69" y="1"/>
                      </a:cubicBezTo>
                      <a:cubicBezTo>
                        <a:pt x="72" y="3"/>
                        <a:pt x="73" y="7"/>
                        <a:pt x="71" y="9"/>
                      </a:cubicBezTo>
                      <a:lnTo>
                        <a:pt x="11" y="99"/>
                      </a:lnTo>
                      <a:cubicBezTo>
                        <a:pt x="10" y="101"/>
                        <a:pt x="9" y="102"/>
                        <a:pt x="7" y="1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0409195C-C462-8A4B-AA6D-1EA4D444255E}"/>
                    </a:ext>
                  </a:extLst>
                </p:cNvPr>
                <p:cNvSpPr/>
                <p:nvPr/>
              </p:nvSpPr>
              <p:spPr>
                <a:xfrm>
                  <a:off x="10804755" y="7768994"/>
                  <a:ext cx="211785" cy="6206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1" h="499">
                      <a:moveTo>
                        <a:pt x="164" y="499"/>
                      </a:moveTo>
                      <a:cubicBezTo>
                        <a:pt x="161" y="499"/>
                        <a:pt x="159" y="497"/>
                        <a:pt x="158" y="495"/>
                      </a:cubicBezTo>
                      <a:lnTo>
                        <a:pt x="0" y="8"/>
                      </a:lnTo>
                      <a:cubicBezTo>
                        <a:pt x="-1" y="4"/>
                        <a:pt x="0" y="1"/>
                        <a:pt x="4" y="0"/>
                      </a:cubicBezTo>
                      <a:cubicBezTo>
                        <a:pt x="7" y="-1"/>
                        <a:pt x="11" y="1"/>
                        <a:pt x="12" y="4"/>
                      </a:cubicBezTo>
                      <a:lnTo>
                        <a:pt x="170" y="491"/>
                      </a:lnTo>
                      <a:cubicBezTo>
                        <a:pt x="171" y="494"/>
                        <a:pt x="169" y="498"/>
                        <a:pt x="166" y="499"/>
                      </a:cubicBezTo>
                      <a:cubicBezTo>
                        <a:pt x="165" y="499"/>
                        <a:pt x="165" y="499"/>
                        <a:pt x="164" y="4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C48E5696-EADE-1548-AE71-116780B9AD01}"/>
                    </a:ext>
                  </a:extLst>
                </p:cNvPr>
                <p:cNvSpPr/>
                <p:nvPr/>
              </p:nvSpPr>
              <p:spPr>
                <a:xfrm>
                  <a:off x="10941789" y="7970883"/>
                  <a:ext cx="49832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40">
                      <a:moveTo>
                        <a:pt x="41" y="20"/>
                      </a:moveTo>
                      <a:cubicBezTo>
                        <a:pt x="41" y="31"/>
                        <a:pt x="32" y="40"/>
                        <a:pt x="21" y="40"/>
                      </a:cubicBezTo>
                      <a:cubicBezTo>
                        <a:pt x="9" y="40"/>
                        <a:pt x="0" y="31"/>
                        <a:pt x="0" y="20"/>
                      </a:cubicBezTo>
                      <a:cubicBezTo>
                        <a:pt x="0" y="9"/>
                        <a:pt x="9" y="0"/>
                        <a:pt x="21" y="0"/>
                      </a:cubicBezTo>
                      <a:cubicBezTo>
                        <a:pt x="32" y="0"/>
                        <a:pt x="41" y="9"/>
                        <a:pt x="41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6924F558-B058-BA48-BA8E-30E0F4DBD8A3}"/>
                    </a:ext>
                  </a:extLst>
                </p:cNvPr>
                <p:cNvSpPr/>
                <p:nvPr/>
              </p:nvSpPr>
              <p:spPr>
                <a:xfrm>
                  <a:off x="11010311" y="8171526"/>
                  <a:ext cx="48586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0">
                      <a:moveTo>
                        <a:pt x="40" y="20"/>
                      </a:moveTo>
                      <a:cubicBezTo>
                        <a:pt x="40" y="31"/>
                        <a:pt x="32" y="40"/>
                        <a:pt x="20" y="40"/>
                      </a:cubicBezTo>
                      <a:cubicBezTo>
                        <a:pt x="9" y="40"/>
                        <a:pt x="0" y="31"/>
                        <a:pt x="0" y="20"/>
                      </a:cubicBezTo>
                      <a:cubicBezTo>
                        <a:pt x="0" y="8"/>
                        <a:pt x="9" y="0"/>
                        <a:pt x="20" y="0"/>
                      </a:cubicBezTo>
                      <a:cubicBezTo>
                        <a:pt x="32" y="0"/>
                        <a:pt x="40" y="8"/>
                        <a:pt x="40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56CEE111-7948-7E42-9BF5-D4596E8D0F1C}"/>
                    </a:ext>
                  </a:extLst>
                </p:cNvPr>
                <p:cNvSpPr/>
                <p:nvPr/>
              </p:nvSpPr>
              <p:spPr>
                <a:xfrm>
                  <a:off x="9413206" y="8834520"/>
                  <a:ext cx="857105" cy="204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9" h="165">
                      <a:moveTo>
                        <a:pt x="683" y="165"/>
                      </a:moveTo>
                      <a:cubicBezTo>
                        <a:pt x="682" y="165"/>
                        <a:pt x="681" y="165"/>
                        <a:pt x="680" y="164"/>
                      </a:cubicBezTo>
                      <a:cubicBezTo>
                        <a:pt x="285" y="-15"/>
                        <a:pt x="10" y="15"/>
                        <a:pt x="7" y="15"/>
                      </a:cubicBezTo>
                      <a:cubicBezTo>
                        <a:pt x="3" y="15"/>
                        <a:pt x="1" y="13"/>
                        <a:pt x="0" y="9"/>
                      </a:cubicBezTo>
                      <a:cubicBezTo>
                        <a:pt x="0" y="6"/>
                        <a:pt x="2" y="3"/>
                        <a:pt x="6" y="2"/>
                      </a:cubicBezTo>
                      <a:cubicBezTo>
                        <a:pt x="8" y="2"/>
                        <a:pt x="288" y="-28"/>
                        <a:pt x="686" y="153"/>
                      </a:cubicBezTo>
                      <a:cubicBezTo>
                        <a:pt x="689" y="154"/>
                        <a:pt x="690" y="158"/>
                        <a:pt x="689" y="161"/>
                      </a:cubicBezTo>
                      <a:cubicBezTo>
                        <a:pt x="688" y="164"/>
                        <a:pt x="685" y="165"/>
                        <a:pt x="683" y="1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41CF1636-70D8-3C47-B370-1DD025A8BD8D}"/>
                    </a:ext>
                  </a:extLst>
                </p:cNvPr>
                <p:cNvSpPr/>
                <p:nvPr/>
              </p:nvSpPr>
              <p:spPr>
                <a:xfrm>
                  <a:off x="11659368" y="8407063"/>
                  <a:ext cx="254142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5" h="115">
                      <a:moveTo>
                        <a:pt x="0" y="115"/>
                      </a:moveTo>
                      <a:cubicBezTo>
                        <a:pt x="0" y="115"/>
                        <a:pt x="103" y="41"/>
                        <a:pt x="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88CAE82D-200A-EF41-89B4-D05F00E9BB50}"/>
                    </a:ext>
                  </a:extLst>
                </p:cNvPr>
                <p:cNvSpPr/>
                <p:nvPr/>
              </p:nvSpPr>
              <p:spPr>
                <a:xfrm>
                  <a:off x="11650648" y="8399586"/>
                  <a:ext cx="267845" cy="157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" h="127">
                      <a:moveTo>
                        <a:pt x="6" y="127"/>
                      </a:moveTo>
                      <a:cubicBezTo>
                        <a:pt x="4" y="127"/>
                        <a:pt x="2" y="127"/>
                        <a:pt x="1" y="125"/>
                      </a:cubicBezTo>
                      <a:cubicBezTo>
                        <a:pt x="-1" y="122"/>
                        <a:pt x="0" y="118"/>
                        <a:pt x="2" y="116"/>
                      </a:cubicBezTo>
                      <a:cubicBezTo>
                        <a:pt x="3" y="115"/>
                        <a:pt x="107" y="42"/>
                        <a:pt x="208" y="0"/>
                      </a:cubicBezTo>
                      <a:cubicBezTo>
                        <a:pt x="211" y="-1"/>
                        <a:pt x="215" y="1"/>
                        <a:pt x="216" y="4"/>
                      </a:cubicBezTo>
                      <a:cubicBezTo>
                        <a:pt x="217" y="7"/>
                        <a:pt x="216" y="11"/>
                        <a:pt x="213" y="12"/>
                      </a:cubicBezTo>
                      <a:cubicBezTo>
                        <a:pt x="113" y="53"/>
                        <a:pt x="11" y="126"/>
                        <a:pt x="9" y="126"/>
                      </a:cubicBezTo>
                      <a:cubicBezTo>
                        <a:pt x="9" y="127"/>
                        <a:pt x="7" y="127"/>
                        <a:pt x="6" y="1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9F19D54E-847E-C049-96B0-9567C3FA341A}"/>
                    </a:ext>
                  </a:extLst>
                </p:cNvPr>
                <p:cNvSpPr/>
                <p:nvPr/>
              </p:nvSpPr>
              <p:spPr>
                <a:xfrm>
                  <a:off x="10825930" y="7269256"/>
                  <a:ext cx="158216" cy="115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94">
                      <a:moveTo>
                        <a:pt x="128" y="31"/>
                      </a:moveTo>
                      <a:cubicBezTo>
                        <a:pt x="128" y="31"/>
                        <a:pt x="68" y="34"/>
                        <a:pt x="0" y="0"/>
                      </a:cubicBezTo>
                      <a:cubicBezTo>
                        <a:pt x="0" y="0"/>
                        <a:pt x="28" y="80"/>
                        <a:pt x="109" y="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B3A1AE09-AC97-8E40-AD3A-0A5401624B39}"/>
                    </a:ext>
                  </a:extLst>
                </p:cNvPr>
                <p:cNvSpPr/>
                <p:nvPr/>
              </p:nvSpPr>
              <p:spPr>
                <a:xfrm>
                  <a:off x="10818459" y="7261778"/>
                  <a:ext cx="173165" cy="130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" h="106">
                      <a:moveTo>
                        <a:pt x="115" y="106"/>
                      </a:moveTo>
                      <a:cubicBezTo>
                        <a:pt x="114" y="106"/>
                        <a:pt x="114" y="106"/>
                        <a:pt x="113" y="106"/>
                      </a:cubicBezTo>
                      <a:cubicBezTo>
                        <a:pt x="31" y="92"/>
                        <a:pt x="1" y="11"/>
                        <a:pt x="0" y="8"/>
                      </a:cubicBezTo>
                      <a:cubicBezTo>
                        <a:pt x="0" y="6"/>
                        <a:pt x="0" y="2"/>
                        <a:pt x="2" y="1"/>
                      </a:cubicBezTo>
                      <a:cubicBezTo>
                        <a:pt x="4" y="0"/>
                        <a:pt x="7" y="-1"/>
                        <a:pt x="10" y="0"/>
                      </a:cubicBezTo>
                      <a:cubicBezTo>
                        <a:pt x="75" y="33"/>
                        <a:pt x="132" y="31"/>
                        <a:pt x="133" y="31"/>
                      </a:cubicBezTo>
                      <a:cubicBezTo>
                        <a:pt x="135" y="31"/>
                        <a:pt x="137" y="31"/>
                        <a:pt x="138" y="33"/>
                      </a:cubicBezTo>
                      <a:cubicBezTo>
                        <a:pt x="140" y="35"/>
                        <a:pt x="140" y="37"/>
                        <a:pt x="139" y="39"/>
                      </a:cubicBezTo>
                      <a:lnTo>
                        <a:pt x="121" y="102"/>
                      </a:lnTo>
                      <a:cubicBezTo>
                        <a:pt x="120" y="105"/>
                        <a:pt x="117" y="106"/>
                        <a:pt x="115" y="1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60D689A1-6A1C-6343-8AD7-8E4CF102CE08}"/>
                    </a:ext>
                  </a:extLst>
                </p:cNvPr>
                <p:cNvSpPr/>
                <p:nvPr/>
              </p:nvSpPr>
              <p:spPr>
                <a:xfrm>
                  <a:off x="10842125" y="7284210"/>
                  <a:ext cx="130808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6" h="75">
                      <a:moveTo>
                        <a:pt x="0" y="0"/>
                      </a:moveTo>
                      <a:cubicBezTo>
                        <a:pt x="12" y="23"/>
                        <a:pt x="40" y="64"/>
                        <a:pt x="91" y="75"/>
                      </a:cubicBezTo>
                      <a:lnTo>
                        <a:pt x="106" y="25"/>
                      </a:lnTo>
                      <a:cubicBezTo>
                        <a:pt x="89" y="25"/>
                        <a:pt x="48" y="2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F063C676-1A8F-1D44-AC03-013156CBE497}"/>
                    </a:ext>
                  </a:extLst>
                </p:cNvPr>
                <p:cNvSpPr/>
                <p:nvPr/>
              </p:nvSpPr>
              <p:spPr>
                <a:xfrm>
                  <a:off x="12309671" y="7862461"/>
                  <a:ext cx="193098" cy="164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6" h="133">
                      <a:moveTo>
                        <a:pt x="36" y="133"/>
                      </a:moveTo>
                      <a:cubicBezTo>
                        <a:pt x="33" y="133"/>
                        <a:pt x="31" y="131"/>
                        <a:pt x="30" y="129"/>
                      </a:cubicBezTo>
                      <a:cubicBezTo>
                        <a:pt x="29" y="126"/>
                        <a:pt x="31" y="122"/>
                        <a:pt x="34" y="121"/>
                      </a:cubicBezTo>
                      <a:cubicBezTo>
                        <a:pt x="61" y="113"/>
                        <a:pt x="132" y="87"/>
                        <a:pt x="142" y="59"/>
                      </a:cubicBezTo>
                      <a:cubicBezTo>
                        <a:pt x="145" y="54"/>
                        <a:pt x="144" y="49"/>
                        <a:pt x="140" y="43"/>
                      </a:cubicBezTo>
                      <a:cubicBezTo>
                        <a:pt x="112" y="1"/>
                        <a:pt x="8" y="15"/>
                        <a:pt x="8" y="15"/>
                      </a:cubicBezTo>
                      <a:cubicBezTo>
                        <a:pt x="4" y="15"/>
                        <a:pt x="1" y="13"/>
                        <a:pt x="0" y="9"/>
                      </a:cubicBezTo>
                      <a:cubicBezTo>
                        <a:pt x="0" y="6"/>
                        <a:pt x="2" y="3"/>
                        <a:pt x="6" y="2"/>
                      </a:cubicBezTo>
                      <a:cubicBezTo>
                        <a:pt x="10" y="2"/>
                        <a:pt x="118" y="-12"/>
                        <a:pt x="151" y="37"/>
                      </a:cubicBezTo>
                      <a:cubicBezTo>
                        <a:pt x="156" y="45"/>
                        <a:pt x="157" y="54"/>
                        <a:pt x="155" y="64"/>
                      </a:cubicBezTo>
                      <a:cubicBezTo>
                        <a:pt x="140" y="102"/>
                        <a:pt x="48" y="130"/>
                        <a:pt x="38" y="133"/>
                      </a:cubicBezTo>
                      <a:cubicBezTo>
                        <a:pt x="37" y="133"/>
                        <a:pt x="36" y="133"/>
                        <a:pt x="36" y="1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C8EEFE04-68D5-E643-B76E-7E7C88C27A01}"/>
                  </a:ext>
                </a:extLst>
              </p:cNvPr>
              <p:cNvGrpSpPr/>
              <p:nvPr/>
            </p:nvGrpSpPr>
            <p:grpSpPr>
              <a:xfrm>
                <a:off x="9560208" y="4703758"/>
                <a:ext cx="2045591" cy="1974781"/>
                <a:chOff x="9560208" y="4703758"/>
                <a:chExt cx="2045591" cy="1974781"/>
              </a:xfrm>
            </p:grpSpPr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7DA03B51-4D48-B742-AEED-C974B049A780}"/>
                    </a:ext>
                  </a:extLst>
                </p:cNvPr>
                <p:cNvSpPr/>
                <p:nvPr/>
              </p:nvSpPr>
              <p:spPr>
                <a:xfrm>
                  <a:off x="11214621" y="6360754"/>
                  <a:ext cx="236700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1" h="233">
                      <a:moveTo>
                        <a:pt x="6" y="15"/>
                      </a:moveTo>
                      <a:cubicBezTo>
                        <a:pt x="6" y="15"/>
                        <a:pt x="43" y="71"/>
                        <a:pt x="24" y="132"/>
                      </a:cubicBezTo>
                      <a:cubicBezTo>
                        <a:pt x="4" y="193"/>
                        <a:pt x="-27" y="220"/>
                        <a:pt x="48" y="231"/>
                      </a:cubicBezTo>
                      <a:cubicBezTo>
                        <a:pt x="124" y="242"/>
                        <a:pt x="216" y="215"/>
                        <a:pt x="186" y="171"/>
                      </a:cubicBezTo>
                      <a:cubicBezTo>
                        <a:pt x="143" y="108"/>
                        <a:pt x="190" y="0"/>
                        <a:pt x="19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3D5939D2-7300-444D-91E3-D9CBAF3A8F18}"/>
                    </a:ext>
                  </a:extLst>
                </p:cNvPr>
                <p:cNvSpPr/>
                <p:nvPr/>
              </p:nvSpPr>
              <p:spPr>
                <a:xfrm>
                  <a:off x="11214621" y="6360754"/>
                  <a:ext cx="236700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1" h="233">
                      <a:moveTo>
                        <a:pt x="6" y="15"/>
                      </a:moveTo>
                      <a:cubicBezTo>
                        <a:pt x="6" y="15"/>
                        <a:pt x="43" y="71"/>
                        <a:pt x="24" y="132"/>
                      </a:cubicBezTo>
                      <a:cubicBezTo>
                        <a:pt x="4" y="193"/>
                        <a:pt x="-27" y="220"/>
                        <a:pt x="48" y="231"/>
                      </a:cubicBezTo>
                      <a:cubicBezTo>
                        <a:pt x="124" y="242"/>
                        <a:pt x="216" y="215"/>
                        <a:pt x="186" y="171"/>
                      </a:cubicBezTo>
                      <a:cubicBezTo>
                        <a:pt x="143" y="108"/>
                        <a:pt x="190" y="0"/>
                        <a:pt x="190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FE684BA1-D7C3-AB43-BB7F-F89BCD546A10}"/>
                    </a:ext>
                  </a:extLst>
                </p:cNvPr>
                <p:cNvSpPr/>
                <p:nvPr/>
              </p:nvSpPr>
              <p:spPr>
                <a:xfrm>
                  <a:off x="11207300" y="6352031"/>
                  <a:ext cx="252770" cy="306572"/>
                </a:xfrm>
                <a:custGeom>
                  <a:avLst/>
                  <a:gdLst>
                    <a:gd name="connsiteX0" fmla="*/ 229113 w 252770"/>
                    <a:gd name="connsiteY0" fmla="*/ 17447 h 306572"/>
                    <a:gd name="connsiteX1" fmla="*/ 25944 w 252770"/>
                    <a:gd name="connsiteY1" fmla="*/ 34815 h 306572"/>
                    <a:gd name="connsiteX2" fmla="*/ 43288 w 252770"/>
                    <a:gd name="connsiteY2" fmla="*/ 174999 h 306572"/>
                    <a:gd name="connsiteX3" fmla="*/ 27183 w 252770"/>
                    <a:gd name="connsiteY3" fmla="*/ 218419 h 306572"/>
                    <a:gd name="connsiteX4" fmla="*/ 16034 w 252770"/>
                    <a:gd name="connsiteY4" fmla="*/ 268041 h 306572"/>
                    <a:gd name="connsiteX5" fmla="*/ 66826 w 252770"/>
                    <a:gd name="connsiteY5" fmla="*/ 287890 h 306572"/>
                    <a:gd name="connsiteX6" fmla="*/ 231591 w 252770"/>
                    <a:gd name="connsiteY6" fmla="*/ 251914 h 306572"/>
                    <a:gd name="connsiteX7" fmla="*/ 230352 w 252770"/>
                    <a:gd name="connsiteY7" fmla="*/ 224621 h 306572"/>
                    <a:gd name="connsiteX8" fmla="*/ 229113 w 252770"/>
                    <a:gd name="connsiteY8" fmla="*/ 17447 h 306572"/>
                    <a:gd name="connsiteX9" fmla="*/ 241585 w 252770"/>
                    <a:gd name="connsiteY9" fmla="*/ 0 h 306572"/>
                    <a:gd name="connsiteX10" fmla="*/ 249023 w 252770"/>
                    <a:gd name="connsiteY10" fmla="*/ 3724 h 306572"/>
                    <a:gd name="connsiteX11" fmla="*/ 249023 w 252770"/>
                    <a:gd name="connsiteY11" fmla="*/ 11171 h 306572"/>
                    <a:gd name="connsiteX12" fmla="*/ 244064 w 252770"/>
                    <a:gd name="connsiteY12" fmla="*/ 217207 h 306572"/>
                    <a:gd name="connsiteX13" fmla="*/ 246544 w 252770"/>
                    <a:gd name="connsiteY13" fmla="*/ 260649 h 306572"/>
                    <a:gd name="connsiteX14" fmla="*/ 110178 w 252770"/>
                    <a:gd name="connsiteY14" fmla="*/ 306572 h 306572"/>
                    <a:gd name="connsiteX15" fmla="*/ 65549 w 252770"/>
                    <a:gd name="connsiteY15" fmla="*/ 302849 h 306572"/>
                    <a:gd name="connsiteX16" fmla="*/ 3565 w 252770"/>
                    <a:gd name="connsiteY16" fmla="*/ 275543 h 306572"/>
                    <a:gd name="connsiteX17" fmla="*/ 13483 w 252770"/>
                    <a:gd name="connsiteY17" fmla="*/ 212242 h 306572"/>
                    <a:gd name="connsiteX18" fmla="*/ 29598 w 252770"/>
                    <a:gd name="connsiteY18" fmla="*/ 170042 h 306572"/>
                    <a:gd name="connsiteX19" fmla="*/ 8524 w 252770"/>
                    <a:gd name="connsiteY19" fmla="*/ 32271 h 306572"/>
                    <a:gd name="connsiteX20" fmla="*/ 7284 w 252770"/>
                    <a:gd name="connsiteY20" fmla="*/ 24824 h 306572"/>
                    <a:gd name="connsiteX21" fmla="*/ 13483 w 252770"/>
                    <a:gd name="connsiteY21" fmla="*/ 19859 h 306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2770" h="306572">
                      <a:moveTo>
                        <a:pt x="229113" y="17447"/>
                      </a:moveTo>
                      <a:lnTo>
                        <a:pt x="25944" y="34815"/>
                      </a:lnTo>
                      <a:cubicBezTo>
                        <a:pt x="38333" y="58386"/>
                        <a:pt x="63109" y="114211"/>
                        <a:pt x="43288" y="174999"/>
                      </a:cubicBezTo>
                      <a:cubicBezTo>
                        <a:pt x="38333" y="191126"/>
                        <a:pt x="32139" y="206013"/>
                        <a:pt x="27183" y="218419"/>
                      </a:cubicBezTo>
                      <a:cubicBezTo>
                        <a:pt x="17273" y="241989"/>
                        <a:pt x="11079" y="258117"/>
                        <a:pt x="16034" y="268041"/>
                      </a:cubicBezTo>
                      <a:cubicBezTo>
                        <a:pt x="22228" y="276725"/>
                        <a:pt x="38333" y="282928"/>
                        <a:pt x="66826" y="287890"/>
                      </a:cubicBezTo>
                      <a:cubicBezTo>
                        <a:pt x="136201" y="297815"/>
                        <a:pt x="215486" y="281687"/>
                        <a:pt x="231591" y="251914"/>
                      </a:cubicBezTo>
                      <a:cubicBezTo>
                        <a:pt x="237785" y="244470"/>
                        <a:pt x="236546" y="234546"/>
                        <a:pt x="230352" y="224621"/>
                      </a:cubicBezTo>
                      <a:cubicBezTo>
                        <a:pt x="183276" y="158871"/>
                        <a:pt x="216725" y="52183"/>
                        <a:pt x="229113" y="17447"/>
                      </a:cubicBezTo>
                      <a:close/>
                      <a:moveTo>
                        <a:pt x="241585" y="0"/>
                      </a:moveTo>
                      <a:cubicBezTo>
                        <a:pt x="244064" y="0"/>
                        <a:pt x="246544" y="1241"/>
                        <a:pt x="249023" y="3724"/>
                      </a:cubicBezTo>
                      <a:cubicBezTo>
                        <a:pt x="250263" y="6206"/>
                        <a:pt x="250263" y="8689"/>
                        <a:pt x="249023" y="11171"/>
                      </a:cubicBezTo>
                      <a:cubicBezTo>
                        <a:pt x="249023" y="12412"/>
                        <a:pt x="194477" y="142736"/>
                        <a:pt x="244064" y="217207"/>
                      </a:cubicBezTo>
                      <a:cubicBezTo>
                        <a:pt x="257701" y="235825"/>
                        <a:pt x="252742" y="251960"/>
                        <a:pt x="246544" y="260649"/>
                      </a:cubicBezTo>
                      <a:cubicBezTo>
                        <a:pt x="227948" y="291678"/>
                        <a:pt x="168443" y="306572"/>
                        <a:pt x="110178" y="306572"/>
                      </a:cubicBezTo>
                      <a:cubicBezTo>
                        <a:pt x="95302" y="306572"/>
                        <a:pt x="80426" y="304090"/>
                        <a:pt x="65549" y="302849"/>
                      </a:cubicBezTo>
                      <a:cubicBezTo>
                        <a:pt x="30838" y="297884"/>
                        <a:pt x="12243" y="289196"/>
                        <a:pt x="3565" y="275543"/>
                      </a:cubicBezTo>
                      <a:cubicBezTo>
                        <a:pt x="-5113" y="259407"/>
                        <a:pt x="3565" y="239548"/>
                        <a:pt x="13483" y="212242"/>
                      </a:cubicBezTo>
                      <a:cubicBezTo>
                        <a:pt x="18441" y="199831"/>
                        <a:pt x="24640" y="186178"/>
                        <a:pt x="29598" y="170042"/>
                      </a:cubicBezTo>
                      <a:cubicBezTo>
                        <a:pt x="51913" y="99295"/>
                        <a:pt x="8524" y="33512"/>
                        <a:pt x="8524" y="32271"/>
                      </a:cubicBezTo>
                      <a:cubicBezTo>
                        <a:pt x="7284" y="29789"/>
                        <a:pt x="6044" y="27306"/>
                        <a:pt x="7284" y="24824"/>
                      </a:cubicBezTo>
                      <a:cubicBezTo>
                        <a:pt x="9763" y="22342"/>
                        <a:pt x="11003" y="19859"/>
                        <a:pt x="13483" y="198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BB2D3EED-F137-6944-88CA-1839EEFA4FB4}"/>
                    </a:ext>
                  </a:extLst>
                </p:cNvPr>
                <p:cNvSpPr/>
                <p:nvPr/>
              </p:nvSpPr>
              <p:spPr>
                <a:xfrm>
                  <a:off x="9567680" y="4710743"/>
                  <a:ext cx="507037" cy="10543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8" h="847">
                      <a:moveTo>
                        <a:pt x="294" y="713"/>
                      </a:moveTo>
                      <a:lnTo>
                        <a:pt x="286" y="847"/>
                      </a:lnTo>
                      <a:cubicBezTo>
                        <a:pt x="286" y="847"/>
                        <a:pt x="23" y="762"/>
                        <a:pt x="0" y="344"/>
                      </a:cubicBezTo>
                      <a:cubicBezTo>
                        <a:pt x="0" y="344"/>
                        <a:pt x="20" y="391"/>
                        <a:pt x="45" y="420"/>
                      </a:cubicBezTo>
                      <a:cubicBezTo>
                        <a:pt x="45" y="420"/>
                        <a:pt x="37" y="160"/>
                        <a:pt x="154" y="73"/>
                      </a:cubicBezTo>
                      <a:cubicBezTo>
                        <a:pt x="154" y="73"/>
                        <a:pt x="129" y="142"/>
                        <a:pt x="121" y="199"/>
                      </a:cubicBezTo>
                      <a:cubicBezTo>
                        <a:pt x="121" y="199"/>
                        <a:pt x="197" y="13"/>
                        <a:pt x="316" y="1"/>
                      </a:cubicBezTo>
                      <a:cubicBezTo>
                        <a:pt x="435" y="-10"/>
                        <a:pt x="451" y="130"/>
                        <a:pt x="289" y="274"/>
                      </a:cubicBezTo>
                      <a:cubicBezTo>
                        <a:pt x="289" y="274"/>
                        <a:pt x="328" y="267"/>
                        <a:pt x="363" y="235"/>
                      </a:cubicBezTo>
                      <a:cubicBezTo>
                        <a:pt x="357" y="255"/>
                        <a:pt x="348" y="279"/>
                        <a:pt x="333" y="303"/>
                      </a:cubicBezTo>
                      <a:cubicBezTo>
                        <a:pt x="303" y="354"/>
                        <a:pt x="234" y="402"/>
                        <a:pt x="203" y="422"/>
                      </a:cubicBezTo>
                      <a:cubicBezTo>
                        <a:pt x="203" y="421"/>
                        <a:pt x="289" y="399"/>
                        <a:pt x="289" y="399"/>
                      </a:cubicBezTo>
                      <a:cubicBezTo>
                        <a:pt x="289" y="399"/>
                        <a:pt x="113" y="594"/>
                        <a:pt x="294" y="71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AEF1D50F-CD65-024E-A773-8FBC38219D9E}"/>
                    </a:ext>
                  </a:extLst>
                </p:cNvPr>
                <p:cNvSpPr/>
                <p:nvPr/>
              </p:nvSpPr>
              <p:spPr>
                <a:xfrm>
                  <a:off x="9567680" y="4710743"/>
                  <a:ext cx="507037" cy="10543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8" h="847">
                      <a:moveTo>
                        <a:pt x="294" y="713"/>
                      </a:moveTo>
                      <a:lnTo>
                        <a:pt x="286" y="847"/>
                      </a:lnTo>
                      <a:cubicBezTo>
                        <a:pt x="286" y="847"/>
                        <a:pt x="23" y="762"/>
                        <a:pt x="0" y="344"/>
                      </a:cubicBezTo>
                      <a:cubicBezTo>
                        <a:pt x="0" y="344"/>
                        <a:pt x="20" y="391"/>
                        <a:pt x="45" y="420"/>
                      </a:cubicBezTo>
                      <a:cubicBezTo>
                        <a:pt x="45" y="420"/>
                        <a:pt x="37" y="160"/>
                        <a:pt x="154" y="73"/>
                      </a:cubicBezTo>
                      <a:cubicBezTo>
                        <a:pt x="154" y="73"/>
                        <a:pt x="129" y="142"/>
                        <a:pt x="121" y="199"/>
                      </a:cubicBezTo>
                      <a:cubicBezTo>
                        <a:pt x="121" y="199"/>
                        <a:pt x="197" y="13"/>
                        <a:pt x="316" y="1"/>
                      </a:cubicBezTo>
                      <a:cubicBezTo>
                        <a:pt x="435" y="-10"/>
                        <a:pt x="451" y="130"/>
                        <a:pt x="289" y="274"/>
                      </a:cubicBezTo>
                      <a:cubicBezTo>
                        <a:pt x="289" y="274"/>
                        <a:pt x="328" y="267"/>
                        <a:pt x="363" y="235"/>
                      </a:cubicBezTo>
                      <a:cubicBezTo>
                        <a:pt x="357" y="255"/>
                        <a:pt x="348" y="279"/>
                        <a:pt x="333" y="303"/>
                      </a:cubicBezTo>
                      <a:cubicBezTo>
                        <a:pt x="303" y="354"/>
                        <a:pt x="234" y="402"/>
                        <a:pt x="203" y="422"/>
                      </a:cubicBezTo>
                      <a:cubicBezTo>
                        <a:pt x="203" y="421"/>
                        <a:pt x="289" y="399"/>
                        <a:pt x="289" y="399"/>
                      </a:cubicBezTo>
                      <a:cubicBezTo>
                        <a:pt x="289" y="399"/>
                        <a:pt x="113" y="594"/>
                        <a:pt x="294" y="713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5" name="Freeform 734">
                  <a:extLst>
                    <a:ext uri="{FF2B5EF4-FFF2-40B4-BE49-F238E27FC236}">
                      <a16:creationId xmlns:a16="http://schemas.microsoft.com/office/drawing/2014/main" id="{757D5349-564F-0646-B396-F4A458A64608}"/>
                    </a:ext>
                  </a:extLst>
                </p:cNvPr>
                <p:cNvSpPr/>
                <p:nvPr/>
              </p:nvSpPr>
              <p:spPr>
                <a:xfrm>
                  <a:off x="9560208" y="4703758"/>
                  <a:ext cx="522326" cy="1068773"/>
                </a:xfrm>
                <a:custGeom>
                  <a:avLst/>
                  <a:gdLst>
                    <a:gd name="connsiteX0" fmla="*/ 401410 w 522326"/>
                    <a:gd name="connsiteY0" fmla="*/ 16957 h 1068773"/>
                    <a:gd name="connsiteX1" fmla="*/ 165309 w 522326"/>
                    <a:gd name="connsiteY1" fmla="*/ 258434 h 1068773"/>
                    <a:gd name="connsiteX2" fmla="*/ 155367 w 522326"/>
                    <a:gd name="connsiteY2" fmla="*/ 262169 h 1068773"/>
                    <a:gd name="connsiteX3" fmla="*/ 149154 w 522326"/>
                    <a:gd name="connsiteY3" fmla="*/ 254700 h 1068773"/>
                    <a:gd name="connsiteX4" fmla="*/ 182705 w 522326"/>
                    <a:gd name="connsiteY4" fmla="*/ 122759 h 1068773"/>
                    <a:gd name="connsiteX5" fmla="*/ 84537 w 522326"/>
                    <a:gd name="connsiteY5" fmla="*/ 355523 h 1068773"/>
                    <a:gd name="connsiteX6" fmla="*/ 70868 w 522326"/>
                    <a:gd name="connsiteY6" fmla="*/ 529785 h 1068773"/>
                    <a:gd name="connsiteX7" fmla="*/ 65898 w 522326"/>
                    <a:gd name="connsiteY7" fmla="*/ 537254 h 1068773"/>
                    <a:gd name="connsiteX8" fmla="*/ 57199 w 522326"/>
                    <a:gd name="connsiteY8" fmla="*/ 534764 h 1068773"/>
                    <a:gd name="connsiteX9" fmla="*/ 16192 w 522326"/>
                    <a:gd name="connsiteY9" fmla="*/ 471283 h 1068773"/>
                    <a:gd name="connsiteX10" fmla="*/ 190161 w 522326"/>
                    <a:gd name="connsiteY10" fmla="*/ 936812 h 1068773"/>
                    <a:gd name="connsiteX11" fmla="*/ 355432 w 522326"/>
                    <a:gd name="connsiteY11" fmla="*/ 1050082 h 1068773"/>
                    <a:gd name="connsiteX12" fmla="*/ 364131 w 522326"/>
                    <a:gd name="connsiteY12" fmla="*/ 899470 h 1068773"/>
                    <a:gd name="connsiteX13" fmla="*/ 264720 w 522326"/>
                    <a:gd name="connsiteY13" fmla="*/ 750102 h 1068773"/>
                    <a:gd name="connsiteX14" fmla="*/ 305727 w 522326"/>
                    <a:gd name="connsiteY14" fmla="*/ 575840 h 1068773"/>
                    <a:gd name="connsiteX15" fmla="*/ 345491 w 522326"/>
                    <a:gd name="connsiteY15" fmla="*/ 517338 h 1068773"/>
                    <a:gd name="connsiteX16" fmla="*/ 260992 w 522326"/>
                    <a:gd name="connsiteY16" fmla="*/ 539743 h 1068773"/>
                    <a:gd name="connsiteX17" fmla="*/ 252293 w 522326"/>
                    <a:gd name="connsiteY17" fmla="*/ 534764 h 1068773"/>
                    <a:gd name="connsiteX18" fmla="*/ 254778 w 522326"/>
                    <a:gd name="connsiteY18" fmla="*/ 524806 h 1068773"/>
                    <a:gd name="connsiteX19" fmla="*/ 415079 w 522326"/>
                    <a:gd name="connsiteY19" fmla="*/ 380418 h 1068773"/>
                    <a:gd name="connsiteX20" fmla="*/ 442417 w 522326"/>
                    <a:gd name="connsiteY20" fmla="*/ 321916 h 1068773"/>
                    <a:gd name="connsiteX21" fmla="*/ 369101 w 522326"/>
                    <a:gd name="connsiteY21" fmla="*/ 355523 h 1068773"/>
                    <a:gd name="connsiteX22" fmla="*/ 360403 w 522326"/>
                    <a:gd name="connsiteY22" fmla="*/ 351789 h 1068773"/>
                    <a:gd name="connsiteX23" fmla="*/ 361645 w 522326"/>
                    <a:gd name="connsiteY23" fmla="*/ 343076 h 1068773"/>
                    <a:gd name="connsiteX24" fmla="*/ 499578 w 522326"/>
                    <a:gd name="connsiteY24" fmla="*/ 61767 h 1068773"/>
                    <a:gd name="connsiteX25" fmla="*/ 401410 w 522326"/>
                    <a:gd name="connsiteY25" fmla="*/ 16957 h 1068773"/>
                    <a:gd name="connsiteX26" fmla="*/ 400190 w 522326"/>
                    <a:gd name="connsiteY26" fmla="*/ 753 h 1068773"/>
                    <a:gd name="connsiteX27" fmla="*/ 513287 w 522326"/>
                    <a:gd name="connsiteY27" fmla="*/ 55523 h 1068773"/>
                    <a:gd name="connsiteX28" fmla="*/ 397704 w 522326"/>
                    <a:gd name="connsiteY28" fmla="*/ 329375 h 1068773"/>
                    <a:gd name="connsiteX29" fmla="*/ 453632 w 522326"/>
                    <a:gd name="connsiteY29" fmla="*/ 294521 h 1068773"/>
                    <a:gd name="connsiteX30" fmla="*/ 462331 w 522326"/>
                    <a:gd name="connsiteY30" fmla="*/ 292031 h 1068773"/>
                    <a:gd name="connsiteX31" fmla="*/ 466060 w 522326"/>
                    <a:gd name="connsiteY31" fmla="*/ 301989 h 1068773"/>
                    <a:gd name="connsiteX32" fmla="*/ 428775 w 522326"/>
                    <a:gd name="connsiteY32" fmla="*/ 389124 h 1068773"/>
                    <a:gd name="connsiteX33" fmla="*/ 302007 w 522326"/>
                    <a:gd name="connsiteY33" fmla="*/ 512357 h 1068773"/>
                    <a:gd name="connsiteX34" fmla="*/ 364148 w 522326"/>
                    <a:gd name="connsiteY34" fmla="*/ 496175 h 1068773"/>
                    <a:gd name="connsiteX35" fmla="*/ 372848 w 522326"/>
                    <a:gd name="connsiteY35" fmla="*/ 499909 h 1068773"/>
                    <a:gd name="connsiteX36" fmla="*/ 371605 w 522326"/>
                    <a:gd name="connsiteY36" fmla="*/ 508623 h 1068773"/>
                    <a:gd name="connsiteX37" fmla="*/ 280879 w 522326"/>
                    <a:gd name="connsiteY37" fmla="*/ 747620 h 1068773"/>
                    <a:gd name="connsiteX38" fmla="*/ 376576 w 522326"/>
                    <a:gd name="connsiteY38" fmla="*/ 888280 h 1068773"/>
                    <a:gd name="connsiteX39" fmla="*/ 380305 w 522326"/>
                    <a:gd name="connsiteY39" fmla="*/ 895749 h 1068773"/>
                    <a:gd name="connsiteX40" fmla="*/ 370362 w 522326"/>
                    <a:gd name="connsiteY40" fmla="*/ 1061305 h 1068773"/>
                    <a:gd name="connsiteX41" fmla="*/ 367877 w 522326"/>
                    <a:gd name="connsiteY41" fmla="*/ 1067528 h 1068773"/>
                    <a:gd name="connsiteX42" fmla="*/ 362905 w 522326"/>
                    <a:gd name="connsiteY42" fmla="*/ 1068773 h 1068773"/>
                    <a:gd name="connsiteX43" fmla="*/ 361662 w 522326"/>
                    <a:gd name="connsiteY43" fmla="*/ 1068773 h 1068773"/>
                    <a:gd name="connsiteX44" fmla="*/ 180210 w 522326"/>
                    <a:gd name="connsiteY44" fmla="*/ 948030 h 1068773"/>
                    <a:gd name="connsiteX45" fmla="*/ 0 w 522326"/>
                    <a:gd name="connsiteY45" fmla="*/ 435181 h 1068773"/>
                    <a:gd name="connsiteX46" fmla="*/ 6214 w 522326"/>
                    <a:gd name="connsiteY46" fmla="*/ 427712 h 1068773"/>
                    <a:gd name="connsiteX47" fmla="*/ 14914 w 522326"/>
                    <a:gd name="connsiteY47" fmla="*/ 432691 h 1068773"/>
                    <a:gd name="connsiteX48" fmla="*/ 55927 w 522326"/>
                    <a:gd name="connsiteY48" fmla="*/ 507378 h 1068773"/>
                    <a:gd name="connsiteX49" fmla="*/ 195124 w 522326"/>
                    <a:gd name="connsiteY49" fmla="*/ 91622 h 1068773"/>
                    <a:gd name="connsiteX50" fmla="*/ 203823 w 522326"/>
                    <a:gd name="connsiteY50" fmla="*/ 91622 h 1068773"/>
                    <a:gd name="connsiteX51" fmla="*/ 206309 w 522326"/>
                    <a:gd name="connsiteY51" fmla="*/ 100335 h 1068773"/>
                    <a:gd name="connsiteX52" fmla="*/ 177724 w 522326"/>
                    <a:gd name="connsiteY52" fmla="*/ 196183 h 1068773"/>
                    <a:gd name="connsiteX53" fmla="*/ 217495 w 522326"/>
                    <a:gd name="connsiteY53" fmla="*/ 132700 h 1068773"/>
                    <a:gd name="connsiteX54" fmla="*/ 400190 w 522326"/>
                    <a:gd name="connsiteY54" fmla="*/ 753 h 1068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522326" h="1068773">
                      <a:moveTo>
                        <a:pt x="401410" y="16957"/>
                      </a:moveTo>
                      <a:cubicBezTo>
                        <a:pt x="259749" y="29404"/>
                        <a:pt x="165309" y="255945"/>
                        <a:pt x="165309" y="258434"/>
                      </a:cubicBezTo>
                      <a:cubicBezTo>
                        <a:pt x="162823" y="262169"/>
                        <a:pt x="159095" y="263413"/>
                        <a:pt x="155367" y="262169"/>
                      </a:cubicBezTo>
                      <a:cubicBezTo>
                        <a:pt x="151640" y="262169"/>
                        <a:pt x="149154" y="258434"/>
                        <a:pt x="149154" y="254700"/>
                      </a:cubicBezTo>
                      <a:cubicBezTo>
                        <a:pt x="156610" y="207401"/>
                        <a:pt x="172764" y="153877"/>
                        <a:pt x="182705" y="122759"/>
                      </a:cubicBezTo>
                      <a:cubicBezTo>
                        <a:pt x="124301" y="181261"/>
                        <a:pt x="96963" y="279595"/>
                        <a:pt x="84537" y="355523"/>
                      </a:cubicBezTo>
                      <a:cubicBezTo>
                        <a:pt x="69625" y="448878"/>
                        <a:pt x="70868" y="528541"/>
                        <a:pt x="70868" y="529785"/>
                      </a:cubicBezTo>
                      <a:cubicBezTo>
                        <a:pt x="70868" y="533520"/>
                        <a:pt x="69625" y="536009"/>
                        <a:pt x="65898" y="537254"/>
                      </a:cubicBezTo>
                      <a:cubicBezTo>
                        <a:pt x="63412" y="538499"/>
                        <a:pt x="59684" y="537254"/>
                        <a:pt x="57199" y="534764"/>
                      </a:cubicBezTo>
                      <a:cubicBezTo>
                        <a:pt x="41045" y="516093"/>
                        <a:pt x="26133" y="489954"/>
                        <a:pt x="16192" y="471283"/>
                      </a:cubicBezTo>
                      <a:cubicBezTo>
                        <a:pt x="21163" y="613182"/>
                        <a:pt x="57199" y="798647"/>
                        <a:pt x="190161" y="936812"/>
                      </a:cubicBezTo>
                      <a:cubicBezTo>
                        <a:pt x="259749" y="1009006"/>
                        <a:pt x="330579" y="1041369"/>
                        <a:pt x="355432" y="1050082"/>
                      </a:cubicBezTo>
                      <a:lnTo>
                        <a:pt x="364131" y="899470"/>
                      </a:lnTo>
                      <a:cubicBezTo>
                        <a:pt x="305727" y="858394"/>
                        <a:pt x="272175" y="808605"/>
                        <a:pt x="264720" y="750102"/>
                      </a:cubicBezTo>
                      <a:cubicBezTo>
                        <a:pt x="257264" y="684132"/>
                        <a:pt x="283359" y="618161"/>
                        <a:pt x="305727" y="575840"/>
                      </a:cubicBezTo>
                      <a:cubicBezTo>
                        <a:pt x="320638" y="550946"/>
                        <a:pt x="334307" y="531030"/>
                        <a:pt x="345491" y="517338"/>
                      </a:cubicBezTo>
                      <a:cubicBezTo>
                        <a:pt x="306969" y="527296"/>
                        <a:pt x="264720" y="537254"/>
                        <a:pt x="260992" y="539743"/>
                      </a:cubicBezTo>
                      <a:cubicBezTo>
                        <a:pt x="257264" y="539743"/>
                        <a:pt x="253536" y="538499"/>
                        <a:pt x="252293" y="534764"/>
                      </a:cubicBezTo>
                      <a:cubicBezTo>
                        <a:pt x="249808" y="532275"/>
                        <a:pt x="251051" y="527296"/>
                        <a:pt x="254778" y="524806"/>
                      </a:cubicBezTo>
                      <a:cubicBezTo>
                        <a:pt x="274661" y="512359"/>
                        <a:pt x="374072" y="448878"/>
                        <a:pt x="415079" y="380418"/>
                      </a:cubicBezTo>
                      <a:cubicBezTo>
                        <a:pt x="426263" y="361747"/>
                        <a:pt x="434961" y="343076"/>
                        <a:pt x="442417" y="321916"/>
                      </a:cubicBezTo>
                      <a:cubicBezTo>
                        <a:pt x="405138" y="349300"/>
                        <a:pt x="370344" y="355523"/>
                        <a:pt x="369101" y="355523"/>
                      </a:cubicBezTo>
                      <a:cubicBezTo>
                        <a:pt x="364131" y="356768"/>
                        <a:pt x="361645" y="355523"/>
                        <a:pt x="360403" y="351789"/>
                      </a:cubicBezTo>
                      <a:cubicBezTo>
                        <a:pt x="359160" y="349300"/>
                        <a:pt x="359160" y="345565"/>
                        <a:pt x="361645" y="343076"/>
                      </a:cubicBezTo>
                      <a:cubicBezTo>
                        <a:pt x="490880" y="227316"/>
                        <a:pt x="524431" y="117780"/>
                        <a:pt x="499578" y="61767"/>
                      </a:cubicBezTo>
                      <a:cubicBezTo>
                        <a:pt x="484667" y="26915"/>
                        <a:pt x="449873" y="11978"/>
                        <a:pt x="401410" y="16957"/>
                      </a:cubicBezTo>
                      <a:close/>
                      <a:moveTo>
                        <a:pt x="400190" y="753"/>
                      </a:moveTo>
                      <a:cubicBezTo>
                        <a:pt x="454874" y="-4227"/>
                        <a:pt x="495888" y="15690"/>
                        <a:pt x="513287" y="55523"/>
                      </a:cubicBezTo>
                      <a:cubicBezTo>
                        <a:pt x="536901" y="109049"/>
                        <a:pt x="519501" y="211121"/>
                        <a:pt x="397704" y="329375"/>
                      </a:cubicBezTo>
                      <a:cubicBezTo>
                        <a:pt x="415104" y="321906"/>
                        <a:pt x="434989" y="310703"/>
                        <a:pt x="453632" y="294521"/>
                      </a:cubicBezTo>
                      <a:cubicBezTo>
                        <a:pt x="456117" y="290786"/>
                        <a:pt x="459846" y="290786"/>
                        <a:pt x="462331" y="292031"/>
                      </a:cubicBezTo>
                      <a:cubicBezTo>
                        <a:pt x="466060" y="294521"/>
                        <a:pt x="467303" y="298255"/>
                        <a:pt x="466060" y="301989"/>
                      </a:cubicBezTo>
                      <a:cubicBezTo>
                        <a:pt x="457360" y="331864"/>
                        <a:pt x="444932" y="361739"/>
                        <a:pt x="428775" y="389124"/>
                      </a:cubicBezTo>
                      <a:cubicBezTo>
                        <a:pt x="398947" y="437670"/>
                        <a:pt x="341777" y="483727"/>
                        <a:pt x="302007" y="512357"/>
                      </a:cubicBezTo>
                      <a:cubicBezTo>
                        <a:pt x="318163" y="507378"/>
                        <a:pt x="338049" y="502399"/>
                        <a:pt x="364148" y="496175"/>
                      </a:cubicBezTo>
                      <a:cubicBezTo>
                        <a:pt x="366634" y="494930"/>
                        <a:pt x="370362" y="496175"/>
                        <a:pt x="372848" y="499909"/>
                      </a:cubicBezTo>
                      <a:cubicBezTo>
                        <a:pt x="375333" y="502399"/>
                        <a:pt x="374091" y="506133"/>
                        <a:pt x="371605" y="508623"/>
                      </a:cubicBezTo>
                      <a:cubicBezTo>
                        <a:pt x="370362" y="509868"/>
                        <a:pt x="264722" y="629366"/>
                        <a:pt x="280879" y="747620"/>
                      </a:cubicBezTo>
                      <a:cubicBezTo>
                        <a:pt x="287093" y="803635"/>
                        <a:pt x="319406" y="850937"/>
                        <a:pt x="376576" y="888280"/>
                      </a:cubicBezTo>
                      <a:cubicBezTo>
                        <a:pt x="377819" y="890770"/>
                        <a:pt x="380305" y="892015"/>
                        <a:pt x="380305" y="895749"/>
                      </a:cubicBezTo>
                      <a:lnTo>
                        <a:pt x="370362" y="1061305"/>
                      </a:lnTo>
                      <a:cubicBezTo>
                        <a:pt x="370362" y="1063794"/>
                        <a:pt x="369119" y="1066284"/>
                        <a:pt x="367877" y="1067528"/>
                      </a:cubicBezTo>
                      <a:cubicBezTo>
                        <a:pt x="366634" y="1068773"/>
                        <a:pt x="364148" y="1068773"/>
                        <a:pt x="362905" y="1068773"/>
                      </a:cubicBezTo>
                      <a:lnTo>
                        <a:pt x="361662" y="1068773"/>
                      </a:lnTo>
                      <a:cubicBezTo>
                        <a:pt x="356691" y="1067528"/>
                        <a:pt x="268450" y="1040143"/>
                        <a:pt x="180210" y="948030"/>
                      </a:cubicBezTo>
                      <a:cubicBezTo>
                        <a:pt x="98183" y="863385"/>
                        <a:pt x="0" y="705298"/>
                        <a:pt x="0" y="435181"/>
                      </a:cubicBezTo>
                      <a:cubicBezTo>
                        <a:pt x="0" y="431446"/>
                        <a:pt x="2486" y="427712"/>
                        <a:pt x="6214" y="427712"/>
                      </a:cubicBezTo>
                      <a:cubicBezTo>
                        <a:pt x="9943" y="426467"/>
                        <a:pt x="13671" y="428957"/>
                        <a:pt x="14914" y="432691"/>
                      </a:cubicBezTo>
                      <a:cubicBezTo>
                        <a:pt x="14914" y="432691"/>
                        <a:pt x="32313" y="472524"/>
                        <a:pt x="55927" y="507378"/>
                      </a:cubicBezTo>
                      <a:cubicBezTo>
                        <a:pt x="55927" y="428957"/>
                        <a:pt x="69598" y="186225"/>
                        <a:pt x="195124" y="91622"/>
                      </a:cubicBezTo>
                      <a:cubicBezTo>
                        <a:pt x="197609" y="89132"/>
                        <a:pt x="201338" y="89132"/>
                        <a:pt x="203823" y="91622"/>
                      </a:cubicBezTo>
                      <a:cubicBezTo>
                        <a:pt x="206309" y="92867"/>
                        <a:pt x="207552" y="96601"/>
                        <a:pt x="206309" y="100335"/>
                      </a:cubicBezTo>
                      <a:cubicBezTo>
                        <a:pt x="206309" y="100335"/>
                        <a:pt x="190152" y="145147"/>
                        <a:pt x="177724" y="196183"/>
                      </a:cubicBezTo>
                      <a:cubicBezTo>
                        <a:pt x="187667" y="177512"/>
                        <a:pt x="201338" y="155106"/>
                        <a:pt x="217495" y="132700"/>
                      </a:cubicBezTo>
                      <a:cubicBezTo>
                        <a:pt x="273422" y="53034"/>
                        <a:pt x="336806" y="6977"/>
                        <a:pt x="400190" y="7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F147EE5A-6CC5-6142-B9FD-95CD1938AAF7}"/>
                    </a:ext>
                  </a:extLst>
                </p:cNvPr>
                <p:cNvSpPr/>
                <p:nvPr/>
              </p:nvSpPr>
              <p:spPr>
                <a:xfrm>
                  <a:off x="9860445" y="5316414"/>
                  <a:ext cx="1278182" cy="13546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7" h="1088">
                      <a:moveTo>
                        <a:pt x="1027" y="419"/>
                      </a:moveTo>
                      <a:cubicBezTo>
                        <a:pt x="1027" y="419"/>
                        <a:pt x="902" y="319"/>
                        <a:pt x="713" y="129"/>
                      </a:cubicBezTo>
                      <a:cubicBezTo>
                        <a:pt x="521" y="-66"/>
                        <a:pt x="157" y="-43"/>
                        <a:pt x="39" y="221"/>
                      </a:cubicBezTo>
                      <a:cubicBezTo>
                        <a:pt x="-94" y="520"/>
                        <a:pt x="150" y="684"/>
                        <a:pt x="176" y="784"/>
                      </a:cubicBezTo>
                      <a:cubicBezTo>
                        <a:pt x="203" y="885"/>
                        <a:pt x="208" y="963"/>
                        <a:pt x="329" y="953"/>
                      </a:cubicBezTo>
                      <a:lnTo>
                        <a:pt x="489" y="944"/>
                      </a:lnTo>
                      <a:cubicBezTo>
                        <a:pt x="502" y="943"/>
                        <a:pt x="513" y="933"/>
                        <a:pt x="513" y="921"/>
                      </a:cubicBezTo>
                      <a:cubicBezTo>
                        <a:pt x="513" y="907"/>
                        <a:pt x="502" y="890"/>
                        <a:pt x="458" y="874"/>
                      </a:cubicBezTo>
                      <a:cubicBezTo>
                        <a:pt x="370" y="842"/>
                        <a:pt x="371" y="764"/>
                        <a:pt x="390" y="724"/>
                      </a:cubicBezTo>
                      <a:cubicBezTo>
                        <a:pt x="390" y="724"/>
                        <a:pt x="411" y="753"/>
                        <a:pt x="444" y="771"/>
                      </a:cubicBezTo>
                      <a:cubicBezTo>
                        <a:pt x="444" y="771"/>
                        <a:pt x="437" y="741"/>
                        <a:pt x="445" y="726"/>
                      </a:cubicBezTo>
                      <a:cubicBezTo>
                        <a:pt x="445" y="726"/>
                        <a:pt x="489" y="776"/>
                        <a:pt x="565" y="768"/>
                      </a:cubicBezTo>
                      <a:cubicBezTo>
                        <a:pt x="565" y="768"/>
                        <a:pt x="608" y="890"/>
                        <a:pt x="622" y="976"/>
                      </a:cubicBezTo>
                      <a:cubicBezTo>
                        <a:pt x="635" y="1062"/>
                        <a:pt x="675" y="1099"/>
                        <a:pt x="776" y="1085"/>
                      </a:cubicBezTo>
                      <a:cubicBezTo>
                        <a:pt x="876" y="1072"/>
                        <a:pt x="861" y="1034"/>
                        <a:pt x="823" y="1012"/>
                      </a:cubicBezTo>
                      <a:cubicBezTo>
                        <a:pt x="785" y="990"/>
                        <a:pt x="778" y="916"/>
                        <a:pt x="817" y="851"/>
                      </a:cubicBezTo>
                      <a:cubicBezTo>
                        <a:pt x="855" y="787"/>
                        <a:pt x="1027" y="419"/>
                        <a:pt x="1027" y="4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F30E7A65-E184-C94B-90B1-55FFE9251574}"/>
                    </a:ext>
                  </a:extLst>
                </p:cNvPr>
                <p:cNvSpPr/>
                <p:nvPr/>
              </p:nvSpPr>
              <p:spPr>
                <a:xfrm>
                  <a:off x="9860445" y="5316414"/>
                  <a:ext cx="1278182" cy="13546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7" h="1088">
                      <a:moveTo>
                        <a:pt x="1027" y="419"/>
                      </a:moveTo>
                      <a:cubicBezTo>
                        <a:pt x="1027" y="419"/>
                        <a:pt x="902" y="319"/>
                        <a:pt x="713" y="129"/>
                      </a:cubicBezTo>
                      <a:cubicBezTo>
                        <a:pt x="521" y="-66"/>
                        <a:pt x="157" y="-43"/>
                        <a:pt x="39" y="221"/>
                      </a:cubicBezTo>
                      <a:cubicBezTo>
                        <a:pt x="-94" y="520"/>
                        <a:pt x="150" y="684"/>
                        <a:pt x="176" y="784"/>
                      </a:cubicBezTo>
                      <a:cubicBezTo>
                        <a:pt x="203" y="885"/>
                        <a:pt x="208" y="963"/>
                        <a:pt x="329" y="953"/>
                      </a:cubicBezTo>
                      <a:lnTo>
                        <a:pt x="489" y="944"/>
                      </a:lnTo>
                      <a:cubicBezTo>
                        <a:pt x="502" y="943"/>
                        <a:pt x="513" y="933"/>
                        <a:pt x="513" y="921"/>
                      </a:cubicBezTo>
                      <a:cubicBezTo>
                        <a:pt x="513" y="907"/>
                        <a:pt x="502" y="890"/>
                        <a:pt x="458" y="874"/>
                      </a:cubicBezTo>
                      <a:cubicBezTo>
                        <a:pt x="370" y="842"/>
                        <a:pt x="371" y="764"/>
                        <a:pt x="390" y="724"/>
                      </a:cubicBezTo>
                      <a:cubicBezTo>
                        <a:pt x="390" y="724"/>
                        <a:pt x="411" y="753"/>
                        <a:pt x="444" y="771"/>
                      </a:cubicBezTo>
                      <a:cubicBezTo>
                        <a:pt x="444" y="771"/>
                        <a:pt x="437" y="741"/>
                        <a:pt x="445" y="726"/>
                      </a:cubicBezTo>
                      <a:cubicBezTo>
                        <a:pt x="445" y="726"/>
                        <a:pt x="489" y="776"/>
                        <a:pt x="565" y="768"/>
                      </a:cubicBezTo>
                      <a:cubicBezTo>
                        <a:pt x="565" y="768"/>
                        <a:pt x="608" y="890"/>
                        <a:pt x="622" y="976"/>
                      </a:cubicBezTo>
                      <a:cubicBezTo>
                        <a:pt x="635" y="1062"/>
                        <a:pt x="675" y="1099"/>
                        <a:pt x="776" y="1085"/>
                      </a:cubicBezTo>
                      <a:cubicBezTo>
                        <a:pt x="876" y="1072"/>
                        <a:pt x="861" y="1034"/>
                        <a:pt x="823" y="1012"/>
                      </a:cubicBezTo>
                      <a:cubicBezTo>
                        <a:pt x="785" y="990"/>
                        <a:pt x="778" y="916"/>
                        <a:pt x="817" y="851"/>
                      </a:cubicBezTo>
                      <a:cubicBezTo>
                        <a:pt x="855" y="787"/>
                        <a:pt x="1027" y="419"/>
                        <a:pt x="1027" y="41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6" name="Freeform 735">
                  <a:extLst>
                    <a:ext uri="{FF2B5EF4-FFF2-40B4-BE49-F238E27FC236}">
                      <a16:creationId xmlns:a16="http://schemas.microsoft.com/office/drawing/2014/main" id="{A60BCF20-A9F8-AE46-AE76-93387AA7CDD5}"/>
                    </a:ext>
                  </a:extLst>
                </p:cNvPr>
                <p:cNvSpPr/>
                <p:nvPr/>
              </p:nvSpPr>
              <p:spPr>
                <a:xfrm>
                  <a:off x="9854100" y="5308871"/>
                  <a:ext cx="1293360" cy="1369668"/>
                </a:xfrm>
                <a:custGeom>
                  <a:avLst/>
                  <a:gdLst>
                    <a:gd name="connsiteX0" fmla="*/ 471208 w 1293360"/>
                    <a:gd name="connsiteY0" fmla="*/ 16113 h 1369668"/>
                    <a:gd name="connsiteX1" fmla="*/ 404614 w 1293360"/>
                    <a:gd name="connsiteY1" fmla="*/ 23737 h 1369668"/>
                    <a:gd name="connsiteX2" fmla="*/ 63604 w 1293360"/>
                    <a:gd name="connsiteY2" fmla="*/ 286446 h 1369668"/>
                    <a:gd name="connsiteX3" fmla="*/ 163169 w 1293360"/>
                    <a:gd name="connsiteY3" fmla="*/ 860424 h 1369668"/>
                    <a:gd name="connsiteX4" fmla="*/ 234109 w 1293360"/>
                    <a:gd name="connsiteY4" fmla="*/ 981195 h 1369668"/>
                    <a:gd name="connsiteX5" fmla="*/ 244065 w 1293360"/>
                    <a:gd name="connsiteY5" fmla="*/ 1019793 h 1369668"/>
                    <a:gd name="connsiteX6" fmla="*/ 415815 w 1293360"/>
                    <a:gd name="connsiteY6" fmla="*/ 1186632 h 1369668"/>
                    <a:gd name="connsiteX7" fmla="*/ 616189 w 1293360"/>
                    <a:gd name="connsiteY7" fmla="*/ 1175426 h 1369668"/>
                    <a:gd name="connsiteX8" fmla="*/ 638591 w 1293360"/>
                    <a:gd name="connsiteY8" fmla="*/ 1154260 h 1369668"/>
                    <a:gd name="connsiteX9" fmla="*/ 575119 w 1293360"/>
                    <a:gd name="connsiteY9" fmla="*/ 1103212 h 1369668"/>
                    <a:gd name="connsiteX10" fmla="*/ 481777 w 1293360"/>
                    <a:gd name="connsiteY10" fmla="*/ 1021038 h 1369668"/>
                    <a:gd name="connsiteX11" fmla="*/ 485510 w 1293360"/>
                    <a:gd name="connsiteY11" fmla="*/ 906491 h 1369668"/>
                    <a:gd name="connsiteX12" fmla="*/ 491733 w 1293360"/>
                    <a:gd name="connsiteY12" fmla="*/ 901511 h 1369668"/>
                    <a:gd name="connsiteX13" fmla="*/ 499200 w 1293360"/>
                    <a:gd name="connsiteY13" fmla="*/ 905246 h 1369668"/>
                    <a:gd name="connsiteX14" fmla="*/ 548983 w 1293360"/>
                    <a:gd name="connsiteY14" fmla="*/ 952559 h 1369668"/>
                    <a:gd name="connsiteX15" fmla="*/ 555206 w 1293360"/>
                    <a:gd name="connsiteY15" fmla="*/ 907736 h 1369668"/>
                    <a:gd name="connsiteX16" fmla="*/ 561429 w 1293360"/>
                    <a:gd name="connsiteY16" fmla="*/ 904001 h 1369668"/>
                    <a:gd name="connsiteX17" fmla="*/ 567651 w 1293360"/>
                    <a:gd name="connsiteY17" fmla="*/ 906491 h 1369668"/>
                    <a:gd name="connsiteX18" fmla="*/ 709531 w 1293360"/>
                    <a:gd name="connsiteY18" fmla="*/ 956294 h 1369668"/>
                    <a:gd name="connsiteX19" fmla="*/ 710776 w 1293360"/>
                    <a:gd name="connsiteY19" fmla="*/ 956294 h 1369668"/>
                    <a:gd name="connsiteX20" fmla="*/ 718243 w 1293360"/>
                    <a:gd name="connsiteY20" fmla="*/ 961274 h 1369668"/>
                    <a:gd name="connsiteX21" fmla="*/ 789183 w 1293360"/>
                    <a:gd name="connsiteY21" fmla="*/ 1221494 h 1369668"/>
                    <a:gd name="connsiteX22" fmla="*/ 970889 w 1293360"/>
                    <a:gd name="connsiteY22" fmla="*/ 1350981 h 1369668"/>
                    <a:gd name="connsiteX23" fmla="*/ 1059253 w 1293360"/>
                    <a:gd name="connsiteY23" fmla="*/ 1312384 h 1369668"/>
                    <a:gd name="connsiteX24" fmla="*/ 1028139 w 1293360"/>
                    <a:gd name="connsiteY24" fmla="*/ 1273787 h 1369668"/>
                    <a:gd name="connsiteX25" fmla="*/ 989558 w 1293360"/>
                    <a:gd name="connsiteY25" fmla="*/ 1217759 h 1369668"/>
                    <a:gd name="connsiteX26" fmla="*/ 1016938 w 1293360"/>
                    <a:gd name="connsiteY26" fmla="*/ 1064615 h 1369668"/>
                    <a:gd name="connsiteX27" fmla="*/ 1275807 w 1293360"/>
                    <a:gd name="connsiteY27" fmla="*/ 530480 h 1369668"/>
                    <a:gd name="connsiteX28" fmla="*/ 889993 w 1293360"/>
                    <a:gd name="connsiteY28" fmla="*/ 173145 h 1369668"/>
                    <a:gd name="connsiteX29" fmla="*/ 471208 w 1293360"/>
                    <a:gd name="connsiteY29" fmla="*/ 16113 h 1369668"/>
                    <a:gd name="connsiteX30" fmla="*/ 470529 w 1293360"/>
                    <a:gd name="connsiteY30" fmla="*/ 855 h 1369668"/>
                    <a:gd name="connsiteX31" fmla="*/ 901201 w 1293360"/>
                    <a:gd name="connsiteY31" fmla="*/ 161925 h 1369668"/>
                    <a:gd name="connsiteX32" fmla="*/ 1290759 w 1293360"/>
                    <a:gd name="connsiteY32" fmla="*/ 523003 h 1369668"/>
                    <a:gd name="connsiteX33" fmla="*/ 1292003 w 1293360"/>
                    <a:gd name="connsiteY33" fmla="*/ 532963 h 1369668"/>
                    <a:gd name="connsiteX34" fmla="*/ 1030639 w 1293360"/>
                    <a:gd name="connsiteY34" fmla="*/ 1072090 h 1369668"/>
                    <a:gd name="connsiteX35" fmla="*/ 1004502 w 1293360"/>
                    <a:gd name="connsiteY35" fmla="*/ 1212786 h 1369668"/>
                    <a:gd name="connsiteX36" fmla="*/ 1035617 w 1293360"/>
                    <a:gd name="connsiteY36" fmla="*/ 1260100 h 1369668"/>
                    <a:gd name="connsiteX37" fmla="*/ 1075444 w 1293360"/>
                    <a:gd name="connsiteY37" fmla="*/ 1316129 h 1369668"/>
                    <a:gd name="connsiteX38" fmla="*/ 973388 w 1293360"/>
                    <a:gd name="connsiteY38" fmla="*/ 1365933 h 1369668"/>
                    <a:gd name="connsiteX39" fmla="*/ 924848 w 1293360"/>
                    <a:gd name="connsiteY39" fmla="*/ 1369668 h 1369668"/>
                    <a:gd name="connsiteX40" fmla="*/ 773008 w 1293360"/>
                    <a:gd name="connsiteY40" fmla="*/ 1223992 h 1369668"/>
                    <a:gd name="connsiteX41" fmla="*/ 704556 w 1293360"/>
                    <a:gd name="connsiteY41" fmla="*/ 972482 h 1369668"/>
                    <a:gd name="connsiteX42" fmla="*/ 565161 w 1293360"/>
                    <a:gd name="connsiteY42" fmla="*/ 926414 h 1369668"/>
                    <a:gd name="connsiteX43" fmla="*/ 567650 w 1293360"/>
                    <a:gd name="connsiteY43" fmla="*/ 966257 h 1369668"/>
                    <a:gd name="connsiteX44" fmla="*/ 565161 w 1293360"/>
                    <a:gd name="connsiteY44" fmla="*/ 973728 h 1369668"/>
                    <a:gd name="connsiteX45" fmla="*/ 555204 w 1293360"/>
                    <a:gd name="connsiteY45" fmla="*/ 974973 h 1369668"/>
                    <a:gd name="connsiteX46" fmla="*/ 495464 w 1293360"/>
                    <a:gd name="connsiteY46" fmla="*/ 923924 h 1369668"/>
                    <a:gd name="connsiteX47" fmla="*/ 496709 w 1293360"/>
                    <a:gd name="connsiteY47" fmla="*/ 1014816 h 1369668"/>
                    <a:gd name="connsiteX48" fmla="*/ 581341 w 1293360"/>
                    <a:gd name="connsiteY48" fmla="*/ 1088276 h 1369668"/>
                    <a:gd name="connsiteX49" fmla="*/ 653527 w 1293360"/>
                    <a:gd name="connsiteY49" fmla="*/ 1154267 h 1369668"/>
                    <a:gd name="connsiteX50" fmla="*/ 616190 w 1293360"/>
                    <a:gd name="connsiteY50" fmla="*/ 1190374 h 1369668"/>
                    <a:gd name="connsiteX51" fmla="*/ 417055 w 1293360"/>
                    <a:gd name="connsiteY51" fmla="*/ 1201580 h 1369668"/>
                    <a:gd name="connsiteX52" fmla="*/ 229121 w 1293360"/>
                    <a:gd name="connsiteY52" fmla="*/ 1023531 h 1369668"/>
                    <a:gd name="connsiteX53" fmla="*/ 220409 w 1293360"/>
                    <a:gd name="connsiteY53" fmla="*/ 986179 h 1369668"/>
                    <a:gd name="connsiteX54" fmla="*/ 150712 w 1293360"/>
                    <a:gd name="connsiteY54" fmla="*/ 870385 h 1369668"/>
                    <a:gd name="connsiteX55" fmla="*/ 49900 w 1293360"/>
                    <a:gd name="connsiteY55" fmla="*/ 280209 h 1369668"/>
                    <a:gd name="connsiteX56" fmla="*/ 402120 w 1293360"/>
                    <a:gd name="connsiteY56" fmla="*/ 8778 h 1369668"/>
                    <a:gd name="connsiteX57" fmla="*/ 470529 w 1293360"/>
                    <a:gd name="connsiteY57" fmla="*/ 855 h 136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293360" h="1369668">
                      <a:moveTo>
                        <a:pt x="471208" y="16113"/>
                      </a:moveTo>
                      <a:cubicBezTo>
                        <a:pt x="448952" y="17317"/>
                        <a:pt x="426705" y="19846"/>
                        <a:pt x="404614" y="23737"/>
                      </a:cubicBezTo>
                      <a:cubicBezTo>
                        <a:pt x="249044" y="52373"/>
                        <a:pt x="124587" y="148244"/>
                        <a:pt x="63604" y="286446"/>
                      </a:cubicBezTo>
                      <a:cubicBezTo>
                        <a:pt x="-55874" y="554136"/>
                        <a:pt x="71071" y="732181"/>
                        <a:pt x="163169" y="860424"/>
                      </a:cubicBezTo>
                      <a:cubicBezTo>
                        <a:pt x="196772" y="907736"/>
                        <a:pt x="225397" y="947578"/>
                        <a:pt x="234109" y="981195"/>
                      </a:cubicBezTo>
                      <a:cubicBezTo>
                        <a:pt x="239087" y="994891"/>
                        <a:pt x="241576" y="1007342"/>
                        <a:pt x="244065" y="1019793"/>
                      </a:cubicBezTo>
                      <a:cubicBezTo>
                        <a:pt x="271446" y="1126868"/>
                        <a:pt x="287625" y="1196592"/>
                        <a:pt x="415815" y="1186632"/>
                      </a:cubicBezTo>
                      <a:lnTo>
                        <a:pt x="616189" y="1175426"/>
                      </a:lnTo>
                      <a:cubicBezTo>
                        <a:pt x="627390" y="1174181"/>
                        <a:pt x="638591" y="1164221"/>
                        <a:pt x="638591" y="1154260"/>
                      </a:cubicBezTo>
                      <a:cubicBezTo>
                        <a:pt x="638591" y="1136829"/>
                        <a:pt x="616189" y="1118153"/>
                        <a:pt x="575119" y="1103212"/>
                      </a:cubicBezTo>
                      <a:cubicBezTo>
                        <a:pt x="530315" y="1085781"/>
                        <a:pt x="496711" y="1058390"/>
                        <a:pt x="481777" y="1021038"/>
                      </a:cubicBezTo>
                      <a:cubicBezTo>
                        <a:pt x="464353" y="977460"/>
                        <a:pt x="471820" y="933883"/>
                        <a:pt x="485510" y="906491"/>
                      </a:cubicBezTo>
                      <a:cubicBezTo>
                        <a:pt x="486755" y="902756"/>
                        <a:pt x="489244" y="901511"/>
                        <a:pt x="491733" y="901511"/>
                      </a:cubicBezTo>
                      <a:cubicBezTo>
                        <a:pt x="494222" y="901511"/>
                        <a:pt x="496711" y="902756"/>
                        <a:pt x="499200" y="905246"/>
                      </a:cubicBezTo>
                      <a:cubicBezTo>
                        <a:pt x="499200" y="905246"/>
                        <a:pt x="519114" y="931393"/>
                        <a:pt x="548983" y="952559"/>
                      </a:cubicBezTo>
                      <a:cubicBezTo>
                        <a:pt x="547738" y="938863"/>
                        <a:pt x="547738" y="920187"/>
                        <a:pt x="555206" y="907736"/>
                      </a:cubicBezTo>
                      <a:cubicBezTo>
                        <a:pt x="556450" y="905246"/>
                        <a:pt x="558939" y="904001"/>
                        <a:pt x="561429" y="904001"/>
                      </a:cubicBezTo>
                      <a:cubicBezTo>
                        <a:pt x="563918" y="902756"/>
                        <a:pt x="566407" y="904001"/>
                        <a:pt x="567651" y="906491"/>
                      </a:cubicBezTo>
                      <a:cubicBezTo>
                        <a:pt x="567651" y="907736"/>
                        <a:pt x="621168" y="966255"/>
                        <a:pt x="709531" y="956294"/>
                      </a:cubicBezTo>
                      <a:cubicBezTo>
                        <a:pt x="710776" y="956294"/>
                        <a:pt x="710776" y="956294"/>
                        <a:pt x="710776" y="956294"/>
                      </a:cubicBezTo>
                      <a:cubicBezTo>
                        <a:pt x="714510" y="956294"/>
                        <a:pt x="716999" y="958784"/>
                        <a:pt x="718243" y="961274"/>
                      </a:cubicBezTo>
                      <a:cubicBezTo>
                        <a:pt x="718243" y="962519"/>
                        <a:pt x="771760" y="1115663"/>
                        <a:pt x="789183" y="1221494"/>
                      </a:cubicBezTo>
                      <a:cubicBezTo>
                        <a:pt x="806607" y="1331060"/>
                        <a:pt x="857634" y="1365922"/>
                        <a:pt x="970889" y="1350981"/>
                      </a:cubicBezTo>
                      <a:cubicBezTo>
                        <a:pt x="1046808" y="1341020"/>
                        <a:pt x="1058009" y="1321099"/>
                        <a:pt x="1059253" y="1312384"/>
                      </a:cubicBezTo>
                      <a:cubicBezTo>
                        <a:pt x="1061742" y="1301178"/>
                        <a:pt x="1049297" y="1287482"/>
                        <a:pt x="1028139" y="1273787"/>
                      </a:cubicBezTo>
                      <a:cubicBezTo>
                        <a:pt x="1009471" y="1263826"/>
                        <a:pt x="995781" y="1243905"/>
                        <a:pt x="989558" y="1217759"/>
                      </a:cubicBezTo>
                      <a:cubicBezTo>
                        <a:pt x="977112" y="1170446"/>
                        <a:pt x="987069" y="1113173"/>
                        <a:pt x="1016938" y="1064615"/>
                      </a:cubicBezTo>
                      <a:cubicBezTo>
                        <a:pt x="1061742" y="988666"/>
                        <a:pt x="1250916" y="584018"/>
                        <a:pt x="1275807" y="530480"/>
                      </a:cubicBezTo>
                      <a:cubicBezTo>
                        <a:pt x="1247182" y="508069"/>
                        <a:pt x="1100324" y="384807"/>
                        <a:pt x="889993" y="173145"/>
                      </a:cubicBezTo>
                      <a:cubicBezTo>
                        <a:pt x="783272" y="64202"/>
                        <a:pt x="627002" y="7687"/>
                        <a:pt x="471208" y="16113"/>
                      </a:cubicBezTo>
                      <a:close/>
                      <a:moveTo>
                        <a:pt x="470529" y="855"/>
                      </a:moveTo>
                      <a:cubicBezTo>
                        <a:pt x="630444" y="-7895"/>
                        <a:pt x="790122" y="50800"/>
                        <a:pt x="901201" y="161925"/>
                      </a:cubicBezTo>
                      <a:cubicBezTo>
                        <a:pt x="1132696" y="394758"/>
                        <a:pt x="1289514" y="521758"/>
                        <a:pt x="1290759" y="523003"/>
                      </a:cubicBezTo>
                      <a:cubicBezTo>
                        <a:pt x="1293248" y="525493"/>
                        <a:pt x="1294493" y="529228"/>
                        <a:pt x="1292003" y="532963"/>
                      </a:cubicBezTo>
                      <a:cubicBezTo>
                        <a:pt x="1283291" y="550395"/>
                        <a:pt x="1077933" y="992404"/>
                        <a:pt x="1030639" y="1072090"/>
                      </a:cubicBezTo>
                      <a:cubicBezTo>
                        <a:pt x="1003258" y="1116914"/>
                        <a:pt x="993301" y="1171698"/>
                        <a:pt x="1004502" y="1212786"/>
                      </a:cubicBezTo>
                      <a:cubicBezTo>
                        <a:pt x="1010725" y="1236443"/>
                        <a:pt x="1020682" y="1252629"/>
                        <a:pt x="1035617" y="1260100"/>
                      </a:cubicBezTo>
                      <a:cubicBezTo>
                        <a:pt x="1065488" y="1277531"/>
                        <a:pt x="1077933" y="1297453"/>
                        <a:pt x="1075444" y="1316129"/>
                      </a:cubicBezTo>
                      <a:cubicBezTo>
                        <a:pt x="1070466" y="1341031"/>
                        <a:pt x="1035617" y="1358462"/>
                        <a:pt x="973388" y="1365933"/>
                      </a:cubicBezTo>
                      <a:cubicBezTo>
                        <a:pt x="955963" y="1368423"/>
                        <a:pt x="939784" y="1369668"/>
                        <a:pt x="924848" y="1369668"/>
                      </a:cubicBezTo>
                      <a:cubicBezTo>
                        <a:pt x="833993" y="1369668"/>
                        <a:pt x="789188" y="1324845"/>
                        <a:pt x="773008" y="1223992"/>
                      </a:cubicBezTo>
                      <a:cubicBezTo>
                        <a:pt x="759318" y="1130610"/>
                        <a:pt x="714512" y="1001120"/>
                        <a:pt x="704556" y="972482"/>
                      </a:cubicBezTo>
                      <a:cubicBezTo>
                        <a:pt x="633614" y="977463"/>
                        <a:pt x="585075" y="942600"/>
                        <a:pt x="565161" y="926414"/>
                      </a:cubicBezTo>
                      <a:cubicBezTo>
                        <a:pt x="563917" y="940110"/>
                        <a:pt x="565161" y="958786"/>
                        <a:pt x="567650" y="966257"/>
                      </a:cubicBezTo>
                      <a:cubicBezTo>
                        <a:pt x="567650" y="968747"/>
                        <a:pt x="567650" y="972482"/>
                        <a:pt x="565161" y="973728"/>
                      </a:cubicBezTo>
                      <a:cubicBezTo>
                        <a:pt x="561427" y="974973"/>
                        <a:pt x="558938" y="976218"/>
                        <a:pt x="555204" y="974973"/>
                      </a:cubicBezTo>
                      <a:cubicBezTo>
                        <a:pt x="526579" y="958786"/>
                        <a:pt x="505421" y="936375"/>
                        <a:pt x="495464" y="923924"/>
                      </a:cubicBezTo>
                      <a:cubicBezTo>
                        <a:pt x="486752" y="948826"/>
                        <a:pt x="483018" y="982443"/>
                        <a:pt x="496709" y="1014816"/>
                      </a:cubicBezTo>
                      <a:cubicBezTo>
                        <a:pt x="510399" y="1048433"/>
                        <a:pt x="539025" y="1073335"/>
                        <a:pt x="581341" y="1088276"/>
                      </a:cubicBezTo>
                      <a:cubicBezTo>
                        <a:pt x="629880" y="1106953"/>
                        <a:pt x="653527" y="1129365"/>
                        <a:pt x="653527" y="1154267"/>
                      </a:cubicBezTo>
                      <a:cubicBezTo>
                        <a:pt x="653527" y="1172943"/>
                        <a:pt x="637348" y="1189129"/>
                        <a:pt x="616190" y="1190374"/>
                      </a:cubicBezTo>
                      <a:lnTo>
                        <a:pt x="417055" y="1201580"/>
                      </a:lnTo>
                      <a:cubicBezTo>
                        <a:pt x="276416" y="1212786"/>
                        <a:pt x="255258" y="1129365"/>
                        <a:pt x="229121" y="1023531"/>
                      </a:cubicBezTo>
                      <a:cubicBezTo>
                        <a:pt x="226632" y="1011080"/>
                        <a:pt x="222898" y="998630"/>
                        <a:pt x="220409" y="986179"/>
                      </a:cubicBezTo>
                      <a:cubicBezTo>
                        <a:pt x="211697" y="953806"/>
                        <a:pt x="183071" y="915208"/>
                        <a:pt x="150712" y="870385"/>
                      </a:cubicBezTo>
                      <a:cubicBezTo>
                        <a:pt x="62346" y="745875"/>
                        <a:pt x="-74560" y="556620"/>
                        <a:pt x="49900" y="280209"/>
                      </a:cubicBezTo>
                      <a:cubicBezTo>
                        <a:pt x="112129" y="137023"/>
                        <a:pt x="241567" y="38660"/>
                        <a:pt x="402120" y="8778"/>
                      </a:cubicBezTo>
                      <a:cubicBezTo>
                        <a:pt x="424834" y="4731"/>
                        <a:pt x="447684" y="2105"/>
                        <a:pt x="470529" y="8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84982241-A4A0-B545-AC58-E5C81391EF9B}"/>
                    </a:ext>
                  </a:extLst>
                </p:cNvPr>
                <p:cNvSpPr/>
                <p:nvPr/>
              </p:nvSpPr>
              <p:spPr>
                <a:xfrm>
                  <a:off x="10327613" y="5701499"/>
                  <a:ext cx="104647" cy="5234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421">
                      <a:moveTo>
                        <a:pt x="16" y="421"/>
                      </a:moveTo>
                      <a:cubicBezTo>
                        <a:pt x="14" y="421"/>
                        <a:pt x="14" y="421"/>
                        <a:pt x="13" y="421"/>
                      </a:cubicBezTo>
                      <a:cubicBezTo>
                        <a:pt x="10" y="420"/>
                        <a:pt x="8" y="416"/>
                        <a:pt x="10" y="413"/>
                      </a:cubicBezTo>
                      <a:cubicBezTo>
                        <a:pt x="10" y="412"/>
                        <a:pt x="51" y="311"/>
                        <a:pt x="69" y="206"/>
                      </a:cubicBezTo>
                      <a:cubicBezTo>
                        <a:pt x="93" y="65"/>
                        <a:pt x="7" y="13"/>
                        <a:pt x="3" y="12"/>
                      </a:cubicBezTo>
                      <a:cubicBezTo>
                        <a:pt x="0" y="10"/>
                        <a:pt x="-1" y="6"/>
                        <a:pt x="1" y="3"/>
                      </a:cubicBezTo>
                      <a:cubicBezTo>
                        <a:pt x="3" y="0"/>
                        <a:pt x="7" y="-1"/>
                        <a:pt x="10" y="1"/>
                      </a:cubicBezTo>
                      <a:cubicBezTo>
                        <a:pt x="11" y="1"/>
                        <a:pt x="35" y="15"/>
                        <a:pt x="55" y="48"/>
                      </a:cubicBezTo>
                      <a:cubicBezTo>
                        <a:pt x="74" y="78"/>
                        <a:pt x="94" y="130"/>
                        <a:pt x="81" y="208"/>
                      </a:cubicBezTo>
                      <a:cubicBezTo>
                        <a:pt x="63" y="314"/>
                        <a:pt x="22" y="416"/>
                        <a:pt x="21" y="418"/>
                      </a:cubicBezTo>
                      <a:cubicBezTo>
                        <a:pt x="21" y="420"/>
                        <a:pt x="18" y="421"/>
                        <a:pt x="16" y="4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C97AD2A3-764D-2E46-98E1-44B15AE1F4ED}"/>
                    </a:ext>
                  </a:extLst>
                </p:cNvPr>
                <p:cNvSpPr/>
                <p:nvPr/>
              </p:nvSpPr>
              <p:spPr>
                <a:xfrm>
                  <a:off x="10519469" y="6140172"/>
                  <a:ext cx="44849" cy="1321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107">
                      <a:moveTo>
                        <a:pt x="37" y="107"/>
                      </a:moveTo>
                      <a:cubicBezTo>
                        <a:pt x="37" y="107"/>
                        <a:pt x="11" y="5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5BF278BF-86B8-0643-B0F5-65E94391C312}"/>
                    </a:ext>
                  </a:extLst>
                </p:cNvPr>
                <p:cNvSpPr/>
                <p:nvPr/>
              </p:nvSpPr>
              <p:spPr>
                <a:xfrm>
                  <a:off x="10510745" y="6131448"/>
                  <a:ext cx="61044" cy="148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" h="120">
                      <a:moveTo>
                        <a:pt x="43" y="120"/>
                      </a:moveTo>
                      <a:cubicBezTo>
                        <a:pt x="41" y="120"/>
                        <a:pt x="38" y="118"/>
                        <a:pt x="37" y="116"/>
                      </a:cubicBezTo>
                      <a:cubicBezTo>
                        <a:pt x="37" y="114"/>
                        <a:pt x="11" y="66"/>
                        <a:pt x="0" y="7"/>
                      </a:cubicBezTo>
                      <a:cubicBezTo>
                        <a:pt x="-1" y="4"/>
                        <a:pt x="1" y="0"/>
                        <a:pt x="5" y="0"/>
                      </a:cubicBezTo>
                      <a:cubicBezTo>
                        <a:pt x="8" y="-1"/>
                        <a:pt x="11" y="1"/>
                        <a:pt x="12" y="5"/>
                      </a:cubicBezTo>
                      <a:cubicBezTo>
                        <a:pt x="24" y="61"/>
                        <a:pt x="48" y="110"/>
                        <a:pt x="49" y="110"/>
                      </a:cubicBezTo>
                      <a:cubicBezTo>
                        <a:pt x="50" y="113"/>
                        <a:pt x="49" y="117"/>
                        <a:pt x="46" y="119"/>
                      </a:cubicBezTo>
                      <a:cubicBezTo>
                        <a:pt x="45" y="120"/>
                        <a:pt x="44" y="120"/>
                        <a:pt x="43" y="1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2A7BD716-24F5-DB40-9CA8-817D085D78D6}"/>
                    </a:ext>
                  </a:extLst>
                </p:cNvPr>
                <p:cNvSpPr/>
                <p:nvPr/>
              </p:nvSpPr>
              <p:spPr>
                <a:xfrm>
                  <a:off x="10680176" y="5762564"/>
                  <a:ext cx="916903" cy="7091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7" h="570">
                      <a:moveTo>
                        <a:pt x="370" y="70"/>
                      </a:moveTo>
                      <a:cubicBezTo>
                        <a:pt x="370" y="70"/>
                        <a:pt x="286" y="56"/>
                        <a:pt x="226" y="85"/>
                      </a:cubicBezTo>
                      <a:cubicBezTo>
                        <a:pt x="226" y="85"/>
                        <a:pt x="191" y="11"/>
                        <a:pt x="82" y="0"/>
                      </a:cubicBezTo>
                      <a:cubicBezTo>
                        <a:pt x="82" y="0"/>
                        <a:pt x="58" y="84"/>
                        <a:pt x="92" y="174"/>
                      </a:cubicBezTo>
                      <a:cubicBezTo>
                        <a:pt x="92" y="174"/>
                        <a:pt x="13" y="212"/>
                        <a:pt x="0" y="332"/>
                      </a:cubicBezTo>
                      <a:cubicBezTo>
                        <a:pt x="0" y="332"/>
                        <a:pt x="34" y="292"/>
                        <a:pt x="70" y="280"/>
                      </a:cubicBezTo>
                      <a:cubicBezTo>
                        <a:pt x="70" y="280"/>
                        <a:pt x="19" y="340"/>
                        <a:pt x="35" y="426"/>
                      </a:cubicBezTo>
                      <a:cubicBezTo>
                        <a:pt x="35" y="426"/>
                        <a:pt x="54" y="387"/>
                        <a:pt x="70" y="374"/>
                      </a:cubicBezTo>
                      <a:cubicBezTo>
                        <a:pt x="70" y="374"/>
                        <a:pt x="69" y="568"/>
                        <a:pt x="282" y="519"/>
                      </a:cubicBezTo>
                      <a:cubicBezTo>
                        <a:pt x="282" y="519"/>
                        <a:pt x="353" y="599"/>
                        <a:pt x="449" y="538"/>
                      </a:cubicBezTo>
                      <a:cubicBezTo>
                        <a:pt x="449" y="538"/>
                        <a:pt x="575" y="627"/>
                        <a:pt x="652" y="510"/>
                      </a:cubicBezTo>
                      <a:cubicBezTo>
                        <a:pt x="652" y="510"/>
                        <a:pt x="665" y="527"/>
                        <a:pt x="654" y="553"/>
                      </a:cubicBezTo>
                      <a:cubicBezTo>
                        <a:pt x="654" y="553"/>
                        <a:pt x="717" y="506"/>
                        <a:pt x="680" y="393"/>
                      </a:cubicBezTo>
                      <a:cubicBezTo>
                        <a:pt x="680" y="393"/>
                        <a:pt x="708" y="394"/>
                        <a:pt x="731" y="423"/>
                      </a:cubicBezTo>
                      <a:cubicBezTo>
                        <a:pt x="731" y="423"/>
                        <a:pt x="757" y="298"/>
                        <a:pt x="674" y="249"/>
                      </a:cubicBezTo>
                      <a:cubicBezTo>
                        <a:pt x="674" y="249"/>
                        <a:pt x="733" y="194"/>
                        <a:pt x="737" y="108"/>
                      </a:cubicBezTo>
                      <a:cubicBezTo>
                        <a:pt x="737" y="108"/>
                        <a:pt x="662" y="61"/>
                        <a:pt x="553" y="125"/>
                      </a:cubicBezTo>
                      <a:cubicBezTo>
                        <a:pt x="553" y="125"/>
                        <a:pt x="521" y="96"/>
                        <a:pt x="494" y="93"/>
                      </a:cubicBezTo>
                      <a:cubicBezTo>
                        <a:pt x="494" y="93"/>
                        <a:pt x="494" y="59"/>
                        <a:pt x="525" y="42"/>
                      </a:cubicBezTo>
                      <a:cubicBezTo>
                        <a:pt x="525" y="42"/>
                        <a:pt x="471" y="26"/>
                        <a:pt x="438" y="70"/>
                      </a:cubicBezTo>
                      <a:cubicBezTo>
                        <a:pt x="438" y="70"/>
                        <a:pt x="430" y="30"/>
                        <a:pt x="379" y="20"/>
                      </a:cubicBezTo>
                      <a:cubicBezTo>
                        <a:pt x="379" y="20"/>
                        <a:pt x="394" y="68"/>
                        <a:pt x="370" y="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5A460B54-45A8-0242-B525-0D6CEFC8CE7B}"/>
                    </a:ext>
                  </a:extLst>
                </p:cNvPr>
                <p:cNvSpPr/>
                <p:nvPr/>
              </p:nvSpPr>
              <p:spPr>
                <a:xfrm>
                  <a:off x="10680176" y="5762564"/>
                  <a:ext cx="916903" cy="7091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7" h="570">
                      <a:moveTo>
                        <a:pt x="370" y="70"/>
                      </a:moveTo>
                      <a:cubicBezTo>
                        <a:pt x="370" y="70"/>
                        <a:pt x="286" y="56"/>
                        <a:pt x="226" y="85"/>
                      </a:cubicBezTo>
                      <a:cubicBezTo>
                        <a:pt x="226" y="85"/>
                        <a:pt x="191" y="11"/>
                        <a:pt x="82" y="0"/>
                      </a:cubicBezTo>
                      <a:cubicBezTo>
                        <a:pt x="82" y="0"/>
                        <a:pt x="58" y="84"/>
                        <a:pt x="92" y="174"/>
                      </a:cubicBezTo>
                      <a:cubicBezTo>
                        <a:pt x="92" y="174"/>
                        <a:pt x="13" y="212"/>
                        <a:pt x="0" y="332"/>
                      </a:cubicBezTo>
                      <a:cubicBezTo>
                        <a:pt x="0" y="332"/>
                        <a:pt x="34" y="292"/>
                        <a:pt x="70" y="280"/>
                      </a:cubicBezTo>
                      <a:cubicBezTo>
                        <a:pt x="70" y="280"/>
                        <a:pt x="19" y="340"/>
                        <a:pt x="35" y="426"/>
                      </a:cubicBezTo>
                      <a:cubicBezTo>
                        <a:pt x="35" y="426"/>
                        <a:pt x="54" y="387"/>
                        <a:pt x="70" y="374"/>
                      </a:cubicBezTo>
                      <a:cubicBezTo>
                        <a:pt x="70" y="374"/>
                        <a:pt x="69" y="568"/>
                        <a:pt x="282" y="519"/>
                      </a:cubicBezTo>
                      <a:cubicBezTo>
                        <a:pt x="282" y="519"/>
                        <a:pt x="353" y="599"/>
                        <a:pt x="449" y="538"/>
                      </a:cubicBezTo>
                      <a:cubicBezTo>
                        <a:pt x="449" y="538"/>
                        <a:pt x="575" y="627"/>
                        <a:pt x="652" y="510"/>
                      </a:cubicBezTo>
                      <a:cubicBezTo>
                        <a:pt x="652" y="510"/>
                        <a:pt x="665" y="527"/>
                        <a:pt x="654" y="553"/>
                      </a:cubicBezTo>
                      <a:cubicBezTo>
                        <a:pt x="654" y="553"/>
                        <a:pt x="717" y="506"/>
                        <a:pt x="680" y="393"/>
                      </a:cubicBezTo>
                      <a:cubicBezTo>
                        <a:pt x="680" y="393"/>
                        <a:pt x="708" y="394"/>
                        <a:pt x="731" y="423"/>
                      </a:cubicBezTo>
                      <a:cubicBezTo>
                        <a:pt x="731" y="423"/>
                        <a:pt x="757" y="298"/>
                        <a:pt x="674" y="249"/>
                      </a:cubicBezTo>
                      <a:cubicBezTo>
                        <a:pt x="674" y="249"/>
                        <a:pt x="733" y="194"/>
                        <a:pt x="737" y="108"/>
                      </a:cubicBezTo>
                      <a:cubicBezTo>
                        <a:pt x="737" y="108"/>
                        <a:pt x="662" y="61"/>
                        <a:pt x="553" y="125"/>
                      </a:cubicBezTo>
                      <a:cubicBezTo>
                        <a:pt x="553" y="125"/>
                        <a:pt x="521" y="96"/>
                        <a:pt x="494" y="93"/>
                      </a:cubicBezTo>
                      <a:cubicBezTo>
                        <a:pt x="494" y="93"/>
                        <a:pt x="494" y="59"/>
                        <a:pt x="525" y="42"/>
                      </a:cubicBezTo>
                      <a:cubicBezTo>
                        <a:pt x="525" y="42"/>
                        <a:pt x="471" y="26"/>
                        <a:pt x="438" y="70"/>
                      </a:cubicBezTo>
                      <a:cubicBezTo>
                        <a:pt x="438" y="70"/>
                        <a:pt x="430" y="30"/>
                        <a:pt x="379" y="20"/>
                      </a:cubicBezTo>
                      <a:cubicBezTo>
                        <a:pt x="379" y="20"/>
                        <a:pt x="394" y="68"/>
                        <a:pt x="370" y="7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id="{E434E400-049F-BF4B-AD28-D8EDE7D2A08A}"/>
                    </a:ext>
                  </a:extLst>
                </p:cNvPr>
                <p:cNvSpPr/>
                <p:nvPr/>
              </p:nvSpPr>
              <p:spPr>
                <a:xfrm>
                  <a:off x="10671455" y="5753841"/>
                  <a:ext cx="934344" cy="725305"/>
                </a:xfrm>
                <a:custGeom>
                  <a:avLst/>
                  <a:gdLst>
                    <a:gd name="connsiteX0" fmla="*/ 116968 w 934344"/>
                    <a:gd name="connsiteY0" fmla="*/ 17447 h 725305"/>
                    <a:gd name="connsiteX1" fmla="*/ 130653 w 934344"/>
                    <a:gd name="connsiteY1" fmla="*/ 222706 h 725305"/>
                    <a:gd name="connsiteX2" fmla="*/ 126921 w 934344"/>
                    <a:gd name="connsiteY2" fmla="*/ 232658 h 725305"/>
                    <a:gd name="connsiteX3" fmla="*/ 77158 w 934344"/>
                    <a:gd name="connsiteY3" fmla="*/ 273710 h 725305"/>
                    <a:gd name="connsiteX4" fmla="*/ 18687 w 934344"/>
                    <a:gd name="connsiteY4" fmla="*/ 399353 h 725305"/>
                    <a:gd name="connsiteX5" fmla="*/ 94575 w 934344"/>
                    <a:gd name="connsiteY5" fmla="*/ 348349 h 725305"/>
                    <a:gd name="connsiteX6" fmla="*/ 103284 w 934344"/>
                    <a:gd name="connsiteY6" fmla="*/ 352081 h 725305"/>
                    <a:gd name="connsiteX7" fmla="*/ 102040 w 934344"/>
                    <a:gd name="connsiteY7" fmla="*/ 362033 h 725305"/>
                    <a:gd name="connsiteX8" fmla="*/ 57253 w 934344"/>
                    <a:gd name="connsiteY8" fmla="*/ 513800 h 725305"/>
                    <a:gd name="connsiteX9" fmla="*/ 90843 w 934344"/>
                    <a:gd name="connsiteY9" fmla="*/ 467773 h 725305"/>
                    <a:gd name="connsiteX10" fmla="*/ 98307 w 934344"/>
                    <a:gd name="connsiteY10" fmla="*/ 466529 h 725305"/>
                    <a:gd name="connsiteX11" fmla="*/ 103284 w 934344"/>
                    <a:gd name="connsiteY11" fmla="*/ 473993 h 725305"/>
                    <a:gd name="connsiteX12" fmla="*/ 169219 w 934344"/>
                    <a:gd name="connsiteY12" fmla="*/ 620784 h 725305"/>
                    <a:gd name="connsiteX13" fmla="*/ 358318 w 934344"/>
                    <a:gd name="connsiteY13" fmla="*/ 645664 h 725305"/>
                    <a:gd name="connsiteX14" fmla="*/ 365782 w 934344"/>
                    <a:gd name="connsiteY14" fmla="*/ 649396 h 725305"/>
                    <a:gd name="connsiteX15" fmla="*/ 562345 w 934344"/>
                    <a:gd name="connsiteY15" fmla="*/ 670543 h 725305"/>
                    <a:gd name="connsiteX16" fmla="*/ 567321 w 934344"/>
                    <a:gd name="connsiteY16" fmla="*/ 670543 h 725305"/>
                    <a:gd name="connsiteX17" fmla="*/ 571054 w 934344"/>
                    <a:gd name="connsiteY17" fmla="*/ 671787 h 725305"/>
                    <a:gd name="connsiteX18" fmla="*/ 717854 w 934344"/>
                    <a:gd name="connsiteY18" fmla="*/ 707863 h 725305"/>
                    <a:gd name="connsiteX19" fmla="*/ 813647 w 934344"/>
                    <a:gd name="connsiteY19" fmla="*/ 639444 h 725305"/>
                    <a:gd name="connsiteX20" fmla="*/ 819868 w 934344"/>
                    <a:gd name="connsiteY20" fmla="*/ 635712 h 725305"/>
                    <a:gd name="connsiteX21" fmla="*/ 826088 w 934344"/>
                    <a:gd name="connsiteY21" fmla="*/ 638200 h 725305"/>
                    <a:gd name="connsiteX22" fmla="*/ 836040 w 934344"/>
                    <a:gd name="connsiteY22" fmla="*/ 671787 h 725305"/>
                    <a:gd name="connsiteX23" fmla="*/ 847237 w 934344"/>
                    <a:gd name="connsiteY23" fmla="*/ 500116 h 725305"/>
                    <a:gd name="connsiteX24" fmla="*/ 848481 w 934344"/>
                    <a:gd name="connsiteY24" fmla="*/ 491408 h 725305"/>
                    <a:gd name="connsiteX25" fmla="*/ 855946 w 934344"/>
                    <a:gd name="connsiteY25" fmla="*/ 488921 h 725305"/>
                    <a:gd name="connsiteX26" fmla="*/ 913173 w 934344"/>
                    <a:gd name="connsiteY26" fmla="*/ 516288 h 725305"/>
                    <a:gd name="connsiteX27" fmla="*/ 843505 w 934344"/>
                    <a:gd name="connsiteY27" fmla="*/ 324713 h 725305"/>
                    <a:gd name="connsiteX28" fmla="*/ 839773 w 934344"/>
                    <a:gd name="connsiteY28" fmla="*/ 319737 h 725305"/>
                    <a:gd name="connsiteX29" fmla="*/ 842261 w 934344"/>
                    <a:gd name="connsiteY29" fmla="*/ 313518 h 725305"/>
                    <a:gd name="connsiteX30" fmla="*/ 918149 w 934344"/>
                    <a:gd name="connsiteY30" fmla="*/ 146822 h 725305"/>
                    <a:gd name="connsiteX31" fmla="*/ 860922 w 934344"/>
                    <a:gd name="connsiteY31" fmla="*/ 130651 h 725305"/>
                    <a:gd name="connsiteX32" fmla="*/ 700437 w 934344"/>
                    <a:gd name="connsiteY32" fmla="*/ 170458 h 725305"/>
                    <a:gd name="connsiteX33" fmla="*/ 690484 w 934344"/>
                    <a:gd name="connsiteY33" fmla="*/ 170458 h 725305"/>
                    <a:gd name="connsiteX34" fmla="*/ 622061 w 934344"/>
                    <a:gd name="connsiteY34" fmla="*/ 133139 h 725305"/>
                    <a:gd name="connsiteX35" fmla="*/ 615840 w 934344"/>
                    <a:gd name="connsiteY35" fmla="*/ 124431 h 725305"/>
                    <a:gd name="connsiteX36" fmla="*/ 641966 w 934344"/>
                    <a:gd name="connsiteY36" fmla="*/ 65963 h 725305"/>
                    <a:gd name="connsiteX37" fmla="*/ 559857 w 934344"/>
                    <a:gd name="connsiteY37" fmla="*/ 99551 h 725305"/>
                    <a:gd name="connsiteX38" fmla="*/ 552393 w 934344"/>
                    <a:gd name="connsiteY38" fmla="*/ 103283 h 725305"/>
                    <a:gd name="connsiteX39" fmla="*/ 546172 w 934344"/>
                    <a:gd name="connsiteY39" fmla="*/ 97063 h 725305"/>
                    <a:gd name="connsiteX40" fmla="*/ 491433 w 934344"/>
                    <a:gd name="connsiteY40" fmla="*/ 44815 h 725305"/>
                    <a:gd name="connsiteX41" fmla="*/ 487701 w 934344"/>
                    <a:gd name="connsiteY41" fmla="*/ 93331 h 725305"/>
                    <a:gd name="connsiteX42" fmla="*/ 470284 w 934344"/>
                    <a:gd name="connsiteY42" fmla="*/ 103283 h 725305"/>
                    <a:gd name="connsiteX43" fmla="*/ 469040 w 934344"/>
                    <a:gd name="connsiteY43" fmla="*/ 103283 h 725305"/>
                    <a:gd name="connsiteX44" fmla="*/ 293626 w 934344"/>
                    <a:gd name="connsiteY44" fmla="*/ 121943 h 725305"/>
                    <a:gd name="connsiteX45" fmla="*/ 287406 w 934344"/>
                    <a:gd name="connsiteY45" fmla="*/ 121943 h 725305"/>
                    <a:gd name="connsiteX46" fmla="*/ 283674 w 934344"/>
                    <a:gd name="connsiteY46" fmla="*/ 116967 h 725305"/>
                    <a:gd name="connsiteX47" fmla="*/ 116968 w 934344"/>
                    <a:gd name="connsiteY47" fmla="*/ 17447 h 725305"/>
                    <a:gd name="connsiteX48" fmla="*/ 111972 w 934344"/>
                    <a:gd name="connsiteY48" fmla="*/ 0 h 725305"/>
                    <a:gd name="connsiteX49" fmla="*/ 293615 w 934344"/>
                    <a:gd name="connsiteY49" fmla="*/ 104504 h 725305"/>
                    <a:gd name="connsiteX50" fmla="*/ 469038 w 934344"/>
                    <a:gd name="connsiteY50" fmla="*/ 88331 h 725305"/>
                    <a:gd name="connsiteX51" fmla="*/ 475259 w 934344"/>
                    <a:gd name="connsiteY51" fmla="*/ 84598 h 725305"/>
                    <a:gd name="connsiteX52" fmla="*/ 472771 w 934344"/>
                    <a:gd name="connsiteY52" fmla="*/ 34835 h 725305"/>
                    <a:gd name="connsiteX53" fmla="*/ 475259 w 934344"/>
                    <a:gd name="connsiteY53" fmla="*/ 28614 h 725305"/>
                    <a:gd name="connsiteX54" fmla="*/ 481480 w 934344"/>
                    <a:gd name="connsiteY54" fmla="*/ 26126 h 725305"/>
                    <a:gd name="connsiteX55" fmla="*/ 556127 w 934344"/>
                    <a:gd name="connsiteY55" fmla="*/ 79622 h 725305"/>
                    <a:gd name="connsiteX56" fmla="*/ 664367 w 934344"/>
                    <a:gd name="connsiteY56" fmla="*/ 53496 h 725305"/>
                    <a:gd name="connsiteX57" fmla="*/ 669344 w 934344"/>
                    <a:gd name="connsiteY57" fmla="*/ 60961 h 725305"/>
                    <a:gd name="connsiteX58" fmla="*/ 665611 w 934344"/>
                    <a:gd name="connsiteY58" fmla="*/ 68425 h 725305"/>
                    <a:gd name="connsiteX59" fmla="*/ 632020 w 934344"/>
                    <a:gd name="connsiteY59" fmla="*/ 118189 h 725305"/>
                    <a:gd name="connsiteX60" fmla="*/ 696715 w 934344"/>
                    <a:gd name="connsiteY60" fmla="*/ 155512 h 725305"/>
                    <a:gd name="connsiteX61" fmla="*/ 930612 w 934344"/>
                    <a:gd name="connsiteY61" fmla="*/ 135606 h 725305"/>
                    <a:gd name="connsiteX62" fmla="*/ 934344 w 934344"/>
                    <a:gd name="connsiteY62" fmla="*/ 143071 h 725305"/>
                    <a:gd name="connsiteX63" fmla="*/ 859696 w 934344"/>
                    <a:gd name="connsiteY63" fmla="*/ 317243 h 725305"/>
                    <a:gd name="connsiteX64" fmla="*/ 929367 w 934344"/>
                    <a:gd name="connsiteY64" fmla="*/ 449117 h 725305"/>
                    <a:gd name="connsiteX65" fmla="*/ 925635 w 934344"/>
                    <a:gd name="connsiteY65" fmla="*/ 536203 h 725305"/>
                    <a:gd name="connsiteX66" fmla="*/ 920659 w 934344"/>
                    <a:gd name="connsiteY66" fmla="*/ 542424 h 725305"/>
                    <a:gd name="connsiteX67" fmla="*/ 911950 w 934344"/>
                    <a:gd name="connsiteY67" fmla="*/ 539936 h 725305"/>
                    <a:gd name="connsiteX68" fmla="*/ 865917 w 934344"/>
                    <a:gd name="connsiteY68" fmla="*/ 507589 h 725305"/>
                    <a:gd name="connsiteX69" fmla="*/ 827349 w 934344"/>
                    <a:gd name="connsiteY69" fmla="*/ 702912 h 725305"/>
                    <a:gd name="connsiteX70" fmla="*/ 818640 w 934344"/>
                    <a:gd name="connsiteY70" fmla="*/ 702912 h 725305"/>
                    <a:gd name="connsiteX71" fmla="*/ 816151 w 934344"/>
                    <a:gd name="connsiteY71" fmla="*/ 692959 h 725305"/>
                    <a:gd name="connsiteX72" fmla="*/ 818640 w 934344"/>
                    <a:gd name="connsiteY72" fmla="*/ 659368 h 725305"/>
                    <a:gd name="connsiteX73" fmla="*/ 721597 w 934344"/>
                    <a:gd name="connsiteY73" fmla="*/ 722817 h 725305"/>
                    <a:gd name="connsiteX74" fmla="*/ 690494 w 934344"/>
                    <a:gd name="connsiteY74" fmla="*/ 725305 h 725305"/>
                    <a:gd name="connsiteX75" fmla="*/ 566081 w 934344"/>
                    <a:gd name="connsiteY75" fmla="*/ 686738 h 725305"/>
                    <a:gd name="connsiteX76" fmla="*/ 357066 w 934344"/>
                    <a:gd name="connsiteY76" fmla="*/ 663101 h 725305"/>
                    <a:gd name="connsiteX77" fmla="*/ 159249 w 934344"/>
                    <a:gd name="connsiteY77" fmla="*/ 633242 h 725305"/>
                    <a:gd name="connsiteX78" fmla="*/ 89578 w 934344"/>
                    <a:gd name="connsiteY78" fmla="*/ 492660 h 725305"/>
                    <a:gd name="connsiteX79" fmla="*/ 58474 w 934344"/>
                    <a:gd name="connsiteY79" fmla="*/ 542424 h 725305"/>
                    <a:gd name="connsiteX80" fmla="*/ 51009 w 934344"/>
                    <a:gd name="connsiteY80" fmla="*/ 546156 h 725305"/>
                    <a:gd name="connsiteX81" fmla="*/ 44789 w 934344"/>
                    <a:gd name="connsiteY81" fmla="*/ 539936 h 725305"/>
                    <a:gd name="connsiteX82" fmla="*/ 74648 w 934344"/>
                    <a:gd name="connsiteY82" fmla="*/ 376960 h 725305"/>
                    <a:gd name="connsiteX83" fmla="*/ 13685 w 934344"/>
                    <a:gd name="connsiteY83" fmla="*/ 426723 h 725305"/>
                    <a:gd name="connsiteX84" fmla="*/ 4977 w 934344"/>
                    <a:gd name="connsiteY84" fmla="*/ 429212 h 725305"/>
                    <a:gd name="connsiteX85" fmla="*/ 0 w 934344"/>
                    <a:gd name="connsiteY85" fmla="*/ 420503 h 725305"/>
                    <a:gd name="connsiteX86" fmla="*/ 113216 w 934344"/>
                    <a:gd name="connsiteY86" fmla="*/ 221448 h 725305"/>
                    <a:gd name="connsiteX87" fmla="*/ 103263 w 934344"/>
                    <a:gd name="connsiteY87" fmla="*/ 6221 h 725305"/>
                    <a:gd name="connsiteX88" fmla="*/ 111972 w 934344"/>
                    <a:gd name="connsiteY88" fmla="*/ 0 h 725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934344" h="725305">
                      <a:moveTo>
                        <a:pt x="116968" y="17447"/>
                      </a:moveTo>
                      <a:cubicBezTo>
                        <a:pt x="110748" y="41083"/>
                        <a:pt x="95819" y="129407"/>
                        <a:pt x="130653" y="222706"/>
                      </a:cubicBezTo>
                      <a:cubicBezTo>
                        <a:pt x="131897" y="227682"/>
                        <a:pt x="129409" y="230170"/>
                        <a:pt x="126921" y="232658"/>
                      </a:cubicBezTo>
                      <a:cubicBezTo>
                        <a:pt x="125677" y="233902"/>
                        <a:pt x="102040" y="243854"/>
                        <a:pt x="77158" y="273710"/>
                      </a:cubicBezTo>
                      <a:cubicBezTo>
                        <a:pt x="57253" y="297346"/>
                        <a:pt x="31128" y="337153"/>
                        <a:pt x="18687" y="399353"/>
                      </a:cubicBezTo>
                      <a:cubicBezTo>
                        <a:pt x="37348" y="381937"/>
                        <a:pt x="64718" y="359545"/>
                        <a:pt x="94575" y="348349"/>
                      </a:cubicBezTo>
                      <a:cubicBezTo>
                        <a:pt x="97063" y="348349"/>
                        <a:pt x="100796" y="349593"/>
                        <a:pt x="103284" y="352081"/>
                      </a:cubicBezTo>
                      <a:cubicBezTo>
                        <a:pt x="104528" y="354569"/>
                        <a:pt x="104528" y="358301"/>
                        <a:pt x="102040" y="362033"/>
                      </a:cubicBezTo>
                      <a:cubicBezTo>
                        <a:pt x="102040" y="362033"/>
                        <a:pt x="49789" y="425477"/>
                        <a:pt x="57253" y="513800"/>
                      </a:cubicBezTo>
                      <a:cubicBezTo>
                        <a:pt x="65962" y="497628"/>
                        <a:pt x="78402" y="477725"/>
                        <a:pt x="90843" y="467773"/>
                      </a:cubicBezTo>
                      <a:cubicBezTo>
                        <a:pt x="93331" y="465285"/>
                        <a:pt x="95819" y="465285"/>
                        <a:pt x="98307" y="466529"/>
                      </a:cubicBezTo>
                      <a:cubicBezTo>
                        <a:pt x="102040" y="467773"/>
                        <a:pt x="103284" y="470261"/>
                        <a:pt x="103284" y="473993"/>
                      </a:cubicBezTo>
                      <a:cubicBezTo>
                        <a:pt x="103284" y="475237"/>
                        <a:pt x="103284" y="569780"/>
                        <a:pt x="169219" y="620784"/>
                      </a:cubicBezTo>
                      <a:cubicBezTo>
                        <a:pt x="212762" y="656860"/>
                        <a:pt x="276209" y="665567"/>
                        <a:pt x="358318" y="645664"/>
                      </a:cubicBezTo>
                      <a:cubicBezTo>
                        <a:pt x="360806" y="645664"/>
                        <a:pt x="363294" y="646908"/>
                        <a:pt x="365782" y="649396"/>
                      </a:cubicBezTo>
                      <a:cubicBezTo>
                        <a:pt x="368270" y="653128"/>
                        <a:pt x="451623" y="742695"/>
                        <a:pt x="562345" y="670543"/>
                      </a:cubicBezTo>
                      <a:cubicBezTo>
                        <a:pt x="563589" y="670543"/>
                        <a:pt x="566077" y="670543"/>
                        <a:pt x="567321" y="670543"/>
                      </a:cubicBezTo>
                      <a:cubicBezTo>
                        <a:pt x="568566" y="670543"/>
                        <a:pt x="569810" y="670543"/>
                        <a:pt x="571054" y="671787"/>
                      </a:cubicBezTo>
                      <a:cubicBezTo>
                        <a:pt x="572298" y="671787"/>
                        <a:pt x="644454" y="721547"/>
                        <a:pt x="717854" y="707863"/>
                      </a:cubicBezTo>
                      <a:cubicBezTo>
                        <a:pt x="756420" y="700399"/>
                        <a:pt x="788766" y="678007"/>
                        <a:pt x="813647" y="639444"/>
                      </a:cubicBezTo>
                      <a:cubicBezTo>
                        <a:pt x="814891" y="636956"/>
                        <a:pt x="816135" y="635712"/>
                        <a:pt x="819868" y="635712"/>
                      </a:cubicBezTo>
                      <a:cubicBezTo>
                        <a:pt x="822356" y="635712"/>
                        <a:pt x="824844" y="636956"/>
                        <a:pt x="826088" y="638200"/>
                      </a:cubicBezTo>
                      <a:cubicBezTo>
                        <a:pt x="826088" y="639444"/>
                        <a:pt x="836040" y="651884"/>
                        <a:pt x="836040" y="671787"/>
                      </a:cubicBezTo>
                      <a:cubicBezTo>
                        <a:pt x="854701" y="644420"/>
                        <a:pt x="877095" y="590928"/>
                        <a:pt x="847237" y="500116"/>
                      </a:cubicBezTo>
                      <a:cubicBezTo>
                        <a:pt x="845993" y="497628"/>
                        <a:pt x="847237" y="493896"/>
                        <a:pt x="848481" y="491408"/>
                      </a:cubicBezTo>
                      <a:cubicBezTo>
                        <a:pt x="849725" y="490165"/>
                        <a:pt x="852213" y="488921"/>
                        <a:pt x="855946" y="488921"/>
                      </a:cubicBezTo>
                      <a:cubicBezTo>
                        <a:pt x="855946" y="490165"/>
                        <a:pt x="885803" y="491408"/>
                        <a:pt x="913173" y="516288"/>
                      </a:cubicBezTo>
                      <a:cubicBezTo>
                        <a:pt x="918149" y="477725"/>
                        <a:pt x="921881" y="371985"/>
                        <a:pt x="843505" y="324713"/>
                      </a:cubicBezTo>
                      <a:cubicBezTo>
                        <a:pt x="841017" y="324713"/>
                        <a:pt x="839773" y="322225"/>
                        <a:pt x="839773" y="319737"/>
                      </a:cubicBezTo>
                      <a:cubicBezTo>
                        <a:pt x="838529" y="317250"/>
                        <a:pt x="839773" y="314762"/>
                        <a:pt x="842261" y="313518"/>
                      </a:cubicBezTo>
                      <a:cubicBezTo>
                        <a:pt x="842261" y="312274"/>
                        <a:pt x="910685" y="247586"/>
                        <a:pt x="918149" y="146822"/>
                      </a:cubicBezTo>
                      <a:cubicBezTo>
                        <a:pt x="910685" y="143091"/>
                        <a:pt x="889535" y="134383"/>
                        <a:pt x="860922" y="130651"/>
                      </a:cubicBezTo>
                      <a:cubicBezTo>
                        <a:pt x="824844" y="126919"/>
                        <a:pt x="767617" y="130651"/>
                        <a:pt x="700437" y="170458"/>
                      </a:cubicBezTo>
                      <a:cubicBezTo>
                        <a:pt x="696705" y="171702"/>
                        <a:pt x="694217" y="171702"/>
                        <a:pt x="690484" y="170458"/>
                      </a:cubicBezTo>
                      <a:cubicBezTo>
                        <a:pt x="690484" y="169214"/>
                        <a:pt x="653162" y="135627"/>
                        <a:pt x="622061" y="133139"/>
                      </a:cubicBezTo>
                      <a:cubicBezTo>
                        <a:pt x="618328" y="131895"/>
                        <a:pt x="615840" y="128163"/>
                        <a:pt x="615840" y="124431"/>
                      </a:cubicBezTo>
                      <a:cubicBezTo>
                        <a:pt x="615840" y="123187"/>
                        <a:pt x="615840" y="89599"/>
                        <a:pt x="641966" y="65963"/>
                      </a:cubicBezTo>
                      <a:cubicBezTo>
                        <a:pt x="620817" y="64719"/>
                        <a:pt x="585983" y="67207"/>
                        <a:pt x="559857" y="99551"/>
                      </a:cubicBezTo>
                      <a:cubicBezTo>
                        <a:pt x="558613" y="102039"/>
                        <a:pt x="554881" y="104527"/>
                        <a:pt x="552393" y="103283"/>
                      </a:cubicBezTo>
                      <a:cubicBezTo>
                        <a:pt x="548660" y="102039"/>
                        <a:pt x="546172" y="99551"/>
                        <a:pt x="546172" y="97063"/>
                      </a:cubicBezTo>
                      <a:cubicBezTo>
                        <a:pt x="546172" y="95819"/>
                        <a:pt x="537464" y="58499"/>
                        <a:pt x="491433" y="44815"/>
                      </a:cubicBezTo>
                      <a:cubicBezTo>
                        <a:pt x="493921" y="58499"/>
                        <a:pt x="496410" y="80891"/>
                        <a:pt x="487701" y="93331"/>
                      </a:cubicBezTo>
                      <a:cubicBezTo>
                        <a:pt x="482725" y="99551"/>
                        <a:pt x="477749" y="103283"/>
                        <a:pt x="470284" y="103283"/>
                      </a:cubicBezTo>
                      <a:cubicBezTo>
                        <a:pt x="469040" y="103283"/>
                        <a:pt x="469040" y="103283"/>
                        <a:pt x="469040" y="103283"/>
                      </a:cubicBezTo>
                      <a:cubicBezTo>
                        <a:pt x="467796" y="103283"/>
                        <a:pt x="364538" y="87111"/>
                        <a:pt x="293626" y="121943"/>
                      </a:cubicBezTo>
                      <a:cubicBezTo>
                        <a:pt x="291138" y="121943"/>
                        <a:pt x="289894" y="121943"/>
                        <a:pt x="287406" y="121943"/>
                      </a:cubicBezTo>
                      <a:cubicBezTo>
                        <a:pt x="286162" y="120699"/>
                        <a:pt x="283674" y="119455"/>
                        <a:pt x="283674" y="116967"/>
                      </a:cubicBezTo>
                      <a:cubicBezTo>
                        <a:pt x="282430" y="116967"/>
                        <a:pt x="240131" y="32375"/>
                        <a:pt x="116968" y="17447"/>
                      </a:cubicBezTo>
                      <a:close/>
                      <a:moveTo>
                        <a:pt x="111972" y="0"/>
                      </a:moveTo>
                      <a:cubicBezTo>
                        <a:pt x="230165" y="12441"/>
                        <a:pt x="279930" y="82110"/>
                        <a:pt x="293615" y="104504"/>
                      </a:cubicBezTo>
                      <a:cubicBezTo>
                        <a:pt x="365775" y="73402"/>
                        <a:pt x="459085" y="85843"/>
                        <a:pt x="469038" y="88331"/>
                      </a:cubicBezTo>
                      <a:cubicBezTo>
                        <a:pt x="472771" y="87087"/>
                        <a:pt x="474015" y="85843"/>
                        <a:pt x="475259" y="84598"/>
                      </a:cubicBezTo>
                      <a:cubicBezTo>
                        <a:pt x="481480" y="77134"/>
                        <a:pt x="477747" y="51008"/>
                        <a:pt x="472771" y="34835"/>
                      </a:cubicBezTo>
                      <a:cubicBezTo>
                        <a:pt x="472771" y="33591"/>
                        <a:pt x="472771" y="29858"/>
                        <a:pt x="475259" y="28614"/>
                      </a:cubicBezTo>
                      <a:cubicBezTo>
                        <a:pt x="476503" y="26126"/>
                        <a:pt x="480235" y="26126"/>
                        <a:pt x="481480" y="26126"/>
                      </a:cubicBezTo>
                      <a:cubicBezTo>
                        <a:pt x="528757" y="34835"/>
                        <a:pt x="548663" y="63449"/>
                        <a:pt x="556127" y="79622"/>
                      </a:cubicBezTo>
                      <a:cubicBezTo>
                        <a:pt x="600916" y="36079"/>
                        <a:pt x="663123" y="53496"/>
                        <a:pt x="664367" y="53496"/>
                      </a:cubicBezTo>
                      <a:cubicBezTo>
                        <a:pt x="666855" y="54740"/>
                        <a:pt x="669344" y="57228"/>
                        <a:pt x="669344" y="60961"/>
                      </a:cubicBezTo>
                      <a:cubicBezTo>
                        <a:pt x="669344" y="63449"/>
                        <a:pt x="668099" y="65937"/>
                        <a:pt x="665611" y="68425"/>
                      </a:cubicBezTo>
                      <a:cubicBezTo>
                        <a:pt x="639484" y="82110"/>
                        <a:pt x="633264" y="105748"/>
                        <a:pt x="632020" y="118189"/>
                      </a:cubicBezTo>
                      <a:cubicBezTo>
                        <a:pt x="659391" y="124409"/>
                        <a:pt x="686761" y="145559"/>
                        <a:pt x="696715" y="155512"/>
                      </a:cubicBezTo>
                      <a:cubicBezTo>
                        <a:pt x="832325" y="78378"/>
                        <a:pt x="925635" y="133118"/>
                        <a:pt x="930612" y="135606"/>
                      </a:cubicBezTo>
                      <a:cubicBezTo>
                        <a:pt x="933100" y="136850"/>
                        <a:pt x="934344" y="139338"/>
                        <a:pt x="934344" y="143071"/>
                      </a:cubicBezTo>
                      <a:cubicBezTo>
                        <a:pt x="929367" y="233889"/>
                        <a:pt x="878358" y="297338"/>
                        <a:pt x="859696" y="317243"/>
                      </a:cubicBezTo>
                      <a:cubicBezTo>
                        <a:pt x="898264" y="344613"/>
                        <a:pt x="923147" y="389401"/>
                        <a:pt x="929367" y="449117"/>
                      </a:cubicBezTo>
                      <a:cubicBezTo>
                        <a:pt x="934344" y="495148"/>
                        <a:pt x="925635" y="534959"/>
                        <a:pt x="925635" y="536203"/>
                      </a:cubicBezTo>
                      <a:cubicBezTo>
                        <a:pt x="925635" y="538692"/>
                        <a:pt x="923147" y="541180"/>
                        <a:pt x="920659" y="542424"/>
                      </a:cubicBezTo>
                      <a:cubicBezTo>
                        <a:pt x="916926" y="542424"/>
                        <a:pt x="914438" y="542424"/>
                        <a:pt x="911950" y="539936"/>
                      </a:cubicBezTo>
                      <a:cubicBezTo>
                        <a:pt x="895776" y="518786"/>
                        <a:pt x="877114" y="511322"/>
                        <a:pt x="865917" y="507589"/>
                      </a:cubicBezTo>
                      <a:cubicBezTo>
                        <a:pt x="905729" y="643195"/>
                        <a:pt x="831081" y="700423"/>
                        <a:pt x="827349" y="702912"/>
                      </a:cubicBezTo>
                      <a:cubicBezTo>
                        <a:pt x="824860" y="705400"/>
                        <a:pt x="821128" y="705400"/>
                        <a:pt x="818640" y="702912"/>
                      </a:cubicBezTo>
                      <a:cubicBezTo>
                        <a:pt x="814907" y="700423"/>
                        <a:pt x="814907" y="696691"/>
                        <a:pt x="816151" y="692959"/>
                      </a:cubicBezTo>
                      <a:cubicBezTo>
                        <a:pt x="822372" y="679274"/>
                        <a:pt x="821128" y="666833"/>
                        <a:pt x="818640" y="659368"/>
                      </a:cubicBezTo>
                      <a:cubicBezTo>
                        <a:pt x="792513" y="694203"/>
                        <a:pt x="760165" y="715352"/>
                        <a:pt x="721597" y="722817"/>
                      </a:cubicBezTo>
                      <a:cubicBezTo>
                        <a:pt x="710400" y="724061"/>
                        <a:pt x="701691" y="725305"/>
                        <a:pt x="690494" y="725305"/>
                      </a:cubicBezTo>
                      <a:cubicBezTo>
                        <a:pt x="632020" y="725305"/>
                        <a:pt x="581010" y="696691"/>
                        <a:pt x="566081" y="686738"/>
                      </a:cubicBezTo>
                      <a:cubicBezTo>
                        <a:pt x="459085" y="752675"/>
                        <a:pt x="374484" y="679274"/>
                        <a:pt x="357066" y="663101"/>
                      </a:cubicBezTo>
                      <a:cubicBezTo>
                        <a:pt x="272465" y="681762"/>
                        <a:pt x="206526" y="671809"/>
                        <a:pt x="159249" y="633242"/>
                      </a:cubicBezTo>
                      <a:cubicBezTo>
                        <a:pt x="105751" y="590943"/>
                        <a:pt x="92066" y="525007"/>
                        <a:pt x="89578" y="492660"/>
                      </a:cubicBezTo>
                      <a:cubicBezTo>
                        <a:pt x="74648" y="512566"/>
                        <a:pt x="59718" y="541180"/>
                        <a:pt x="58474" y="542424"/>
                      </a:cubicBezTo>
                      <a:cubicBezTo>
                        <a:pt x="57230" y="543668"/>
                        <a:pt x="54742" y="546156"/>
                        <a:pt x="51009" y="546156"/>
                      </a:cubicBezTo>
                      <a:cubicBezTo>
                        <a:pt x="47277" y="544912"/>
                        <a:pt x="44789" y="542424"/>
                        <a:pt x="44789" y="539936"/>
                      </a:cubicBezTo>
                      <a:cubicBezTo>
                        <a:pt x="31103" y="465290"/>
                        <a:pt x="55986" y="406818"/>
                        <a:pt x="74648" y="376960"/>
                      </a:cubicBezTo>
                      <a:cubicBezTo>
                        <a:pt x="41056" y="395621"/>
                        <a:pt x="13685" y="426723"/>
                        <a:pt x="13685" y="426723"/>
                      </a:cubicBezTo>
                      <a:cubicBezTo>
                        <a:pt x="11197" y="429212"/>
                        <a:pt x="8709" y="430456"/>
                        <a:pt x="4977" y="429212"/>
                      </a:cubicBezTo>
                      <a:cubicBezTo>
                        <a:pt x="2488" y="426723"/>
                        <a:pt x="0" y="424235"/>
                        <a:pt x="0" y="420503"/>
                      </a:cubicBezTo>
                      <a:cubicBezTo>
                        <a:pt x="14930" y="288629"/>
                        <a:pt x="90822" y="235133"/>
                        <a:pt x="113216" y="221448"/>
                      </a:cubicBezTo>
                      <a:cubicBezTo>
                        <a:pt x="74648" y="111968"/>
                        <a:pt x="102019" y="9953"/>
                        <a:pt x="103263" y="6221"/>
                      </a:cubicBezTo>
                      <a:cubicBezTo>
                        <a:pt x="104507" y="2488"/>
                        <a:pt x="108240" y="0"/>
                        <a:pt x="1119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73D9F967-42A0-2C4C-9D2C-D341B97FA051}"/>
                    </a:ext>
                  </a:extLst>
                </p:cNvPr>
                <p:cNvSpPr/>
                <p:nvPr/>
              </p:nvSpPr>
              <p:spPr>
                <a:xfrm>
                  <a:off x="10772361" y="5762564"/>
                  <a:ext cx="140774" cy="2155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" h="174">
                      <a:moveTo>
                        <a:pt x="18" y="174"/>
                      </a:moveTo>
                      <a:cubicBezTo>
                        <a:pt x="18" y="174"/>
                        <a:pt x="21" y="146"/>
                        <a:pt x="34" y="124"/>
                      </a:cubicBezTo>
                      <a:cubicBezTo>
                        <a:pt x="34" y="124"/>
                        <a:pt x="44" y="144"/>
                        <a:pt x="69" y="138"/>
                      </a:cubicBezTo>
                      <a:lnTo>
                        <a:pt x="74" y="98"/>
                      </a:lnTo>
                      <a:cubicBezTo>
                        <a:pt x="77" y="102"/>
                        <a:pt x="83" y="107"/>
                        <a:pt x="93" y="109"/>
                      </a:cubicBezTo>
                      <a:cubicBezTo>
                        <a:pt x="102" y="112"/>
                        <a:pt x="110" y="111"/>
                        <a:pt x="114" y="110"/>
                      </a:cubicBezTo>
                      <a:cubicBezTo>
                        <a:pt x="106" y="96"/>
                        <a:pt x="96" y="81"/>
                        <a:pt x="83" y="66"/>
                      </a:cubicBezTo>
                      <a:cubicBezTo>
                        <a:pt x="64" y="42"/>
                        <a:pt x="38" y="14"/>
                        <a:pt x="8" y="0"/>
                      </a:cubicBezTo>
                      <a:cubicBezTo>
                        <a:pt x="8" y="0"/>
                        <a:pt x="-15" y="86"/>
                        <a:pt x="18" y="1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E809A877-2E9D-AD40-96F2-BAF189302A1A}"/>
                    </a:ext>
                  </a:extLst>
                </p:cNvPr>
                <p:cNvSpPr/>
                <p:nvPr/>
              </p:nvSpPr>
              <p:spPr>
                <a:xfrm>
                  <a:off x="10763640" y="5753841"/>
                  <a:ext cx="156970" cy="2330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" h="188">
                      <a:moveTo>
                        <a:pt x="24" y="188"/>
                      </a:moveTo>
                      <a:cubicBezTo>
                        <a:pt x="21" y="188"/>
                        <a:pt x="19" y="186"/>
                        <a:pt x="18" y="184"/>
                      </a:cubicBezTo>
                      <a:cubicBezTo>
                        <a:pt x="-15" y="94"/>
                        <a:pt x="7" y="9"/>
                        <a:pt x="8" y="5"/>
                      </a:cubicBezTo>
                      <a:cubicBezTo>
                        <a:pt x="9" y="3"/>
                        <a:pt x="10" y="2"/>
                        <a:pt x="12" y="1"/>
                      </a:cubicBezTo>
                      <a:cubicBezTo>
                        <a:pt x="13" y="0"/>
                        <a:pt x="15" y="0"/>
                        <a:pt x="17" y="1"/>
                      </a:cubicBezTo>
                      <a:cubicBezTo>
                        <a:pt x="42" y="13"/>
                        <a:pt x="68" y="36"/>
                        <a:pt x="94" y="69"/>
                      </a:cubicBezTo>
                      <a:cubicBezTo>
                        <a:pt x="107" y="85"/>
                        <a:pt x="118" y="100"/>
                        <a:pt x="126" y="114"/>
                      </a:cubicBezTo>
                      <a:cubicBezTo>
                        <a:pt x="127" y="116"/>
                        <a:pt x="127" y="118"/>
                        <a:pt x="126" y="120"/>
                      </a:cubicBezTo>
                      <a:cubicBezTo>
                        <a:pt x="125" y="121"/>
                        <a:pt x="123" y="123"/>
                        <a:pt x="122" y="123"/>
                      </a:cubicBezTo>
                      <a:cubicBezTo>
                        <a:pt x="116" y="125"/>
                        <a:pt x="107" y="125"/>
                        <a:pt x="97" y="122"/>
                      </a:cubicBezTo>
                      <a:cubicBezTo>
                        <a:pt x="93" y="121"/>
                        <a:pt x="88" y="119"/>
                        <a:pt x="85" y="117"/>
                      </a:cubicBezTo>
                      <a:lnTo>
                        <a:pt x="81" y="146"/>
                      </a:lnTo>
                      <a:cubicBezTo>
                        <a:pt x="81" y="149"/>
                        <a:pt x="79" y="151"/>
                        <a:pt x="76" y="151"/>
                      </a:cubicBezTo>
                      <a:cubicBezTo>
                        <a:pt x="60" y="155"/>
                        <a:pt x="48" y="149"/>
                        <a:pt x="42" y="142"/>
                      </a:cubicBezTo>
                      <a:cubicBezTo>
                        <a:pt x="32" y="161"/>
                        <a:pt x="30" y="182"/>
                        <a:pt x="30" y="182"/>
                      </a:cubicBezTo>
                      <a:cubicBezTo>
                        <a:pt x="30" y="185"/>
                        <a:pt x="27" y="188"/>
                        <a:pt x="25" y="188"/>
                      </a:cubicBezTo>
                      <a:cubicBezTo>
                        <a:pt x="24" y="188"/>
                        <a:pt x="24" y="188"/>
                        <a:pt x="24" y="1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2001526E-703A-6241-8A41-3BB2721F543A}"/>
                    </a:ext>
                  </a:extLst>
                </p:cNvPr>
                <p:cNvSpPr/>
                <p:nvPr/>
              </p:nvSpPr>
              <p:spPr>
                <a:xfrm>
                  <a:off x="10779839" y="5773780"/>
                  <a:ext cx="119596" cy="174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141">
                      <a:moveTo>
                        <a:pt x="6" y="0"/>
                      </a:moveTo>
                      <a:cubicBezTo>
                        <a:pt x="1" y="20"/>
                        <a:pt x="-7" y="78"/>
                        <a:pt x="10" y="141"/>
                      </a:cubicBezTo>
                      <a:cubicBezTo>
                        <a:pt x="12" y="132"/>
                        <a:pt x="16" y="121"/>
                        <a:pt x="22" y="111"/>
                      </a:cubicBezTo>
                      <a:cubicBezTo>
                        <a:pt x="23" y="110"/>
                        <a:pt x="25" y="109"/>
                        <a:pt x="28" y="109"/>
                      </a:cubicBezTo>
                      <a:cubicBezTo>
                        <a:pt x="30" y="109"/>
                        <a:pt x="32" y="110"/>
                        <a:pt x="33" y="112"/>
                      </a:cubicBezTo>
                      <a:cubicBezTo>
                        <a:pt x="34" y="113"/>
                        <a:pt x="40" y="126"/>
                        <a:pt x="56" y="124"/>
                      </a:cubicBezTo>
                      <a:lnTo>
                        <a:pt x="61" y="89"/>
                      </a:lnTo>
                      <a:cubicBezTo>
                        <a:pt x="62" y="86"/>
                        <a:pt x="63" y="85"/>
                        <a:pt x="65" y="84"/>
                      </a:cubicBezTo>
                      <a:cubicBezTo>
                        <a:pt x="68" y="83"/>
                        <a:pt x="70" y="83"/>
                        <a:pt x="71" y="85"/>
                      </a:cubicBezTo>
                      <a:cubicBezTo>
                        <a:pt x="74" y="88"/>
                        <a:pt x="80" y="92"/>
                        <a:pt x="87" y="94"/>
                      </a:cubicBezTo>
                      <a:cubicBezTo>
                        <a:pt x="91" y="95"/>
                        <a:pt x="94" y="96"/>
                        <a:pt x="97" y="96"/>
                      </a:cubicBezTo>
                      <a:cubicBezTo>
                        <a:pt x="90" y="85"/>
                        <a:pt x="82" y="73"/>
                        <a:pt x="71" y="61"/>
                      </a:cubicBezTo>
                      <a:cubicBezTo>
                        <a:pt x="49" y="33"/>
                        <a:pt x="27" y="12"/>
                        <a:pt x="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10572A11-0A34-C440-8990-251ADCD550A5}"/>
                    </a:ext>
                  </a:extLst>
                </p:cNvPr>
                <p:cNvSpPr/>
                <p:nvPr/>
              </p:nvSpPr>
              <p:spPr>
                <a:xfrm>
                  <a:off x="11421422" y="5897157"/>
                  <a:ext cx="175657" cy="174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2" h="141">
                      <a:moveTo>
                        <a:pt x="79" y="141"/>
                      </a:moveTo>
                      <a:cubicBezTo>
                        <a:pt x="79" y="141"/>
                        <a:pt x="86" y="112"/>
                        <a:pt x="78" y="90"/>
                      </a:cubicBezTo>
                      <a:cubicBezTo>
                        <a:pt x="78" y="90"/>
                        <a:pt x="55" y="104"/>
                        <a:pt x="33" y="92"/>
                      </a:cubicBezTo>
                      <a:lnTo>
                        <a:pt x="40" y="53"/>
                      </a:lnTo>
                      <a:cubicBezTo>
                        <a:pt x="37" y="55"/>
                        <a:pt x="30" y="57"/>
                        <a:pt x="20" y="55"/>
                      </a:cubicBezTo>
                      <a:cubicBezTo>
                        <a:pt x="11" y="54"/>
                        <a:pt x="4" y="50"/>
                        <a:pt x="0" y="49"/>
                      </a:cubicBezTo>
                      <a:cubicBezTo>
                        <a:pt x="11" y="41"/>
                        <a:pt x="25" y="33"/>
                        <a:pt x="40" y="25"/>
                      </a:cubicBezTo>
                      <a:cubicBezTo>
                        <a:pt x="64" y="14"/>
                        <a:pt x="111" y="0"/>
                        <a:pt x="142" y="0"/>
                      </a:cubicBezTo>
                      <a:cubicBezTo>
                        <a:pt x="142" y="0"/>
                        <a:pt x="143" y="74"/>
                        <a:pt x="79" y="1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02770154-B868-4943-905D-CFE80311E2C6}"/>
                    </a:ext>
                  </a:extLst>
                </p:cNvPr>
                <p:cNvSpPr/>
                <p:nvPr/>
              </p:nvSpPr>
              <p:spPr>
                <a:xfrm>
                  <a:off x="11412701" y="5888434"/>
                  <a:ext cx="191852" cy="191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55">
                      <a:moveTo>
                        <a:pt x="85" y="155"/>
                      </a:moveTo>
                      <a:cubicBezTo>
                        <a:pt x="84" y="155"/>
                        <a:pt x="83" y="154"/>
                        <a:pt x="82" y="153"/>
                      </a:cubicBezTo>
                      <a:cubicBezTo>
                        <a:pt x="79" y="152"/>
                        <a:pt x="78" y="150"/>
                        <a:pt x="79" y="147"/>
                      </a:cubicBezTo>
                      <a:cubicBezTo>
                        <a:pt x="79" y="147"/>
                        <a:pt x="84" y="125"/>
                        <a:pt x="80" y="106"/>
                      </a:cubicBezTo>
                      <a:cubicBezTo>
                        <a:pt x="71" y="110"/>
                        <a:pt x="53" y="114"/>
                        <a:pt x="36" y="104"/>
                      </a:cubicBezTo>
                      <a:cubicBezTo>
                        <a:pt x="33" y="103"/>
                        <a:pt x="32" y="100"/>
                        <a:pt x="33" y="98"/>
                      </a:cubicBezTo>
                      <a:lnTo>
                        <a:pt x="38" y="69"/>
                      </a:lnTo>
                      <a:cubicBezTo>
                        <a:pt x="34" y="69"/>
                        <a:pt x="30" y="69"/>
                        <a:pt x="26" y="69"/>
                      </a:cubicBezTo>
                      <a:cubicBezTo>
                        <a:pt x="18" y="67"/>
                        <a:pt x="10" y="65"/>
                        <a:pt x="3" y="61"/>
                      </a:cubicBezTo>
                      <a:cubicBezTo>
                        <a:pt x="1" y="60"/>
                        <a:pt x="0" y="58"/>
                        <a:pt x="0" y="56"/>
                      </a:cubicBezTo>
                      <a:cubicBezTo>
                        <a:pt x="-1" y="54"/>
                        <a:pt x="1" y="51"/>
                        <a:pt x="2" y="50"/>
                      </a:cubicBezTo>
                      <a:cubicBezTo>
                        <a:pt x="13" y="43"/>
                        <a:pt x="27" y="35"/>
                        <a:pt x="43" y="27"/>
                      </a:cubicBezTo>
                      <a:cubicBezTo>
                        <a:pt x="69" y="15"/>
                        <a:pt x="117" y="1"/>
                        <a:pt x="148" y="0"/>
                      </a:cubicBezTo>
                      <a:cubicBezTo>
                        <a:pt x="150" y="0"/>
                        <a:pt x="152" y="1"/>
                        <a:pt x="153" y="2"/>
                      </a:cubicBezTo>
                      <a:cubicBezTo>
                        <a:pt x="155" y="3"/>
                        <a:pt x="155" y="5"/>
                        <a:pt x="155" y="6"/>
                      </a:cubicBezTo>
                      <a:cubicBezTo>
                        <a:pt x="155" y="10"/>
                        <a:pt x="155" y="84"/>
                        <a:pt x="89" y="153"/>
                      </a:cubicBezTo>
                      <a:cubicBezTo>
                        <a:pt x="88" y="154"/>
                        <a:pt x="87" y="155"/>
                        <a:pt x="85" y="1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2E750CEE-A838-9740-A75A-54346EB69057}"/>
                    </a:ext>
                  </a:extLst>
                </p:cNvPr>
                <p:cNvSpPr/>
                <p:nvPr/>
              </p:nvSpPr>
              <p:spPr>
                <a:xfrm>
                  <a:off x="11437617" y="5904635"/>
                  <a:ext cx="151987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3" h="115">
                      <a:moveTo>
                        <a:pt x="65" y="77"/>
                      </a:moveTo>
                      <a:cubicBezTo>
                        <a:pt x="66" y="77"/>
                        <a:pt x="67" y="78"/>
                        <a:pt x="68" y="78"/>
                      </a:cubicBezTo>
                      <a:cubicBezTo>
                        <a:pt x="70" y="79"/>
                        <a:pt x="71" y="80"/>
                        <a:pt x="71" y="82"/>
                      </a:cubicBezTo>
                      <a:cubicBezTo>
                        <a:pt x="75" y="93"/>
                        <a:pt x="75" y="106"/>
                        <a:pt x="75" y="115"/>
                      </a:cubicBezTo>
                      <a:cubicBezTo>
                        <a:pt x="114" y="67"/>
                        <a:pt x="122" y="17"/>
                        <a:pt x="123" y="0"/>
                      </a:cubicBezTo>
                      <a:cubicBezTo>
                        <a:pt x="93" y="2"/>
                        <a:pt x="53" y="14"/>
                        <a:pt x="30" y="25"/>
                      </a:cubicBezTo>
                      <a:cubicBezTo>
                        <a:pt x="19" y="30"/>
                        <a:pt x="8" y="36"/>
                        <a:pt x="0" y="41"/>
                      </a:cubicBezTo>
                      <a:cubicBezTo>
                        <a:pt x="2" y="42"/>
                        <a:pt x="5" y="43"/>
                        <a:pt x="8" y="43"/>
                      </a:cubicBezTo>
                      <a:cubicBezTo>
                        <a:pt x="16" y="44"/>
                        <a:pt x="22" y="43"/>
                        <a:pt x="25" y="41"/>
                      </a:cubicBezTo>
                      <a:cubicBezTo>
                        <a:pt x="28" y="41"/>
                        <a:pt x="30" y="41"/>
                        <a:pt x="32" y="43"/>
                      </a:cubicBezTo>
                      <a:cubicBezTo>
                        <a:pt x="34" y="44"/>
                        <a:pt x="34" y="47"/>
                        <a:pt x="34" y="49"/>
                      </a:cubicBezTo>
                      <a:lnTo>
                        <a:pt x="27" y="82"/>
                      </a:lnTo>
                      <a:cubicBezTo>
                        <a:pt x="45" y="89"/>
                        <a:pt x="62" y="79"/>
                        <a:pt x="62" y="79"/>
                      </a:cubicBezTo>
                      <a:cubicBezTo>
                        <a:pt x="63" y="78"/>
                        <a:pt x="64" y="77"/>
                        <a:pt x="65" y="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5748FCF6-3588-454D-BC52-BFE40ABD49F8}"/>
                    </a:ext>
                  </a:extLst>
                </p:cNvPr>
                <p:cNvSpPr/>
                <p:nvPr/>
              </p:nvSpPr>
              <p:spPr>
                <a:xfrm>
                  <a:off x="11022769" y="6279750"/>
                  <a:ext cx="221751" cy="1595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129">
                      <a:moveTo>
                        <a:pt x="173" y="129"/>
                      </a:moveTo>
                      <a:cubicBezTo>
                        <a:pt x="172" y="129"/>
                        <a:pt x="171" y="129"/>
                        <a:pt x="170" y="129"/>
                      </a:cubicBezTo>
                      <a:cubicBezTo>
                        <a:pt x="124" y="112"/>
                        <a:pt x="108" y="58"/>
                        <a:pt x="101" y="28"/>
                      </a:cubicBezTo>
                      <a:cubicBezTo>
                        <a:pt x="63" y="99"/>
                        <a:pt x="10" y="110"/>
                        <a:pt x="7" y="110"/>
                      </a:cubicBezTo>
                      <a:cubicBezTo>
                        <a:pt x="3" y="110"/>
                        <a:pt x="0" y="108"/>
                        <a:pt x="0" y="105"/>
                      </a:cubicBezTo>
                      <a:cubicBezTo>
                        <a:pt x="-1" y="102"/>
                        <a:pt x="2" y="98"/>
                        <a:pt x="5" y="97"/>
                      </a:cubicBezTo>
                      <a:cubicBezTo>
                        <a:pt x="5" y="97"/>
                        <a:pt x="65" y="87"/>
                        <a:pt x="99" y="4"/>
                      </a:cubicBezTo>
                      <a:cubicBezTo>
                        <a:pt x="100" y="2"/>
                        <a:pt x="103" y="0"/>
                        <a:pt x="105" y="0"/>
                      </a:cubicBezTo>
                      <a:cubicBezTo>
                        <a:pt x="109" y="1"/>
                        <a:pt x="110" y="3"/>
                        <a:pt x="111" y="6"/>
                      </a:cubicBezTo>
                      <a:cubicBezTo>
                        <a:pt x="111" y="7"/>
                        <a:pt x="118" y="96"/>
                        <a:pt x="175" y="117"/>
                      </a:cubicBezTo>
                      <a:cubicBezTo>
                        <a:pt x="178" y="118"/>
                        <a:pt x="180" y="121"/>
                        <a:pt x="178" y="124"/>
                      </a:cubicBezTo>
                      <a:cubicBezTo>
                        <a:pt x="178" y="128"/>
                        <a:pt x="175" y="129"/>
                        <a:pt x="173" y="1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2093F21-7ED7-DA48-90B0-28B7AA692C4B}"/>
                    </a:ext>
                  </a:extLst>
                </p:cNvPr>
                <p:cNvSpPr/>
                <p:nvPr/>
              </p:nvSpPr>
              <p:spPr>
                <a:xfrm>
                  <a:off x="11123678" y="6219931"/>
                  <a:ext cx="8720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" h="53">
                      <a:moveTo>
                        <a:pt x="27" y="53"/>
                      </a:moveTo>
                      <a:cubicBezTo>
                        <a:pt x="27" y="53"/>
                        <a:pt x="-15" y="12"/>
                        <a:pt x="6" y="2"/>
                      </a:cubicBezTo>
                      <a:cubicBezTo>
                        <a:pt x="25" y="-8"/>
                        <a:pt x="129" y="17"/>
                        <a:pt x="27" y="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BFF25F43-BFAB-764D-86F8-6B3FE9CED9C1}"/>
                    </a:ext>
                  </a:extLst>
                </p:cNvPr>
                <p:cNvSpPr/>
                <p:nvPr/>
              </p:nvSpPr>
              <p:spPr>
                <a:xfrm>
                  <a:off x="11114957" y="6212453"/>
                  <a:ext cx="102155" cy="81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" h="66">
                      <a:moveTo>
                        <a:pt x="33" y="66"/>
                      </a:moveTo>
                      <a:cubicBezTo>
                        <a:pt x="31" y="66"/>
                        <a:pt x="29" y="65"/>
                        <a:pt x="29" y="64"/>
                      </a:cubicBezTo>
                      <a:cubicBezTo>
                        <a:pt x="23" y="59"/>
                        <a:pt x="-3" y="32"/>
                        <a:pt x="0" y="14"/>
                      </a:cubicBezTo>
                      <a:cubicBezTo>
                        <a:pt x="0" y="9"/>
                        <a:pt x="3" y="5"/>
                        <a:pt x="8" y="3"/>
                      </a:cubicBezTo>
                      <a:cubicBezTo>
                        <a:pt x="22" y="-4"/>
                        <a:pt x="57" y="1"/>
                        <a:pt x="73" y="13"/>
                      </a:cubicBezTo>
                      <a:cubicBezTo>
                        <a:pt x="82" y="19"/>
                        <a:pt x="83" y="26"/>
                        <a:pt x="83" y="31"/>
                      </a:cubicBezTo>
                      <a:cubicBezTo>
                        <a:pt x="81" y="44"/>
                        <a:pt x="66" y="55"/>
                        <a:pt x="35" y="66"/>
                      </a:cubicBezTo>
                      <a:cubicBezTo>
                        <a:pt x="34" y="66"/>
                        <a:pt x="34" y="66"/>
                        <a:pt x="33" y="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E47472E4-62C0-5B41-AB2A-23A7D221AB89}"/>
                    </a:ext>
                  </a:extLst>
                </p:cNvPr>
                <p:cNvSpPr/>
                <p:nvPr/>
              </p:nvSpPr>
              <p:spPr>
                <a:xfrm>
                  <a:off x="11129907" y="6228654"/>
                  <a:ext cx="72256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" h="40">
                      <a:moveTo>
                        <a:pt x="12" y="0"/>
                      </a:moveTo>
                      <a:cubicBezTo>
                        <a:pt x="8" y="0"/>
                        <a:pt x="4" y="0"/>
                        <a:pt x="2" y="2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-1" y="11"/>
                        <a:pt x="12" y="29"/>
                        <a:pt x="23" y="40"/>
                      </a:cubicBezTo>
                      <a:cubicBezTo>
                        <a:pt x="56" y="28"/>
                        <a:pt x="58" y="19"/>
                        <a:pt x="59" y="17"/>
                      </a:cubicBezTo>
                      <a:cubicBezTo>
                        <a:pt x="59" y="15"/>
                        <a:pt x="56" y="13"/>
                        <a:pt x="54" y="11"/>
                      </a:cubicBezTo>
                      <a:cubicBezTo>
                        <a:pt x="44" y="4"/>
                        <a:pt x="25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9C8D3788-64EE-624D-B3FD-A0B380D75A22}"/>
                    </a:ext>
                  </a:extLst>
                </p:cNvPr>
                <p:cNvSpPr/>
                <p:nvPr/>
              </p:nvSpPr>
              <p:spPr>
                <a:xfrm>
                  <a:off x="11026506" y="6081599"/>
                  <a:ext cx="87205" cy="336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" h="28">
                      <a:moveTo>
                        <a:pt x="65" y="28"/>
                      </a:moveTo>
                      <a:cubicBezTo>
                        <a:pt x="63" y="28"/>
                        <a:pt x="61" y="27"/>
                        <a:pt x="60" y="25"/>
                      </a:cubicBezTo>
                      <a:cubicBezTo>
                        <a:pt x="59" y="25"/>
                        <a:pt x="39" y="3"/>
                        <a:pt x="8" y="17"/>
                      </a:cubicBezTo>
                      <a:cubicBezTo>
                        <a:pt x="5" y="19"/>
                        <a:pt x="2" y="17"/>
                        <a:pt x="0" y="14"/>
                      </a:cubicBezTo>
                      <a:cubicBezTo>
                        <a:pt x="-1" y="11"/>
                        <a:pt x="0" y="7"/>
                        <a:pt x="4" y="6"/>
                      </a:cubicBezTo>
                      <a:cubicBezTo>
                        <a:pt x="35" y="-8"/>
                        <a:pt x="60" y="7"/>
                        <a:pt x="69" y="17"/>
                      </a:cubicBezTo>
                      <a:cubicBezTo>
                        <a:pt x="71" y="20"/>
                        <a:pt x="71" y="24"/>
                        <a:pt x="68" y="26"/>
                      </a:cubicBezTo>
                      <a:cubicBezTo>
                        <a:pt x="67" y="27"/>
                        <a:pt x="66" y="28"/>
                        <a:pt x="65" y="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6E259A1E-CF32-C849-9974-8C45B9057489}"/>
                    </a:ext>
                  </a:extLst>
                </p:cNvPr>
                <p:cNvSpPr/>
                <p:nvPr/>
              </p:nvSpPr>
              <p:spPr>
                <a:xfrm>
                  <a:off x="11276910" y="6126463"/>
                  <a:ext cx="87205" cy="336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" h="28">
                      <a:moveTo>
                        <a:pt x="65" y="28"/>
                      </a:moveTo>
                      <a:cubicBezTo>
                        <a:pt x="63" y="28"/>
                        <a:pt x="62" y="27"/>
                        <a:pt x="60" y="25"/>
                      </a:cubicBezTo>
                      <a:cubicBezTo>
                        <a:pt x="59" y="25"/>
                        <a:pt x="40" y="4"/>
                        <a:pt x="9" y="17"/>
                      </a:cubicBezTo>
                      <a:cubicBezTo>
                        <a:pt x="6" y="19"/>
                        <a:pt x="2" y="17"/>
                        <a:pt x="1" y="14"/>
                      </a:cubicBezTo>
                      <a:cubicBezTo>
                        <a:pt x="-1" y="11"/>
                        <a:pt x="0" y="8"/>
                        <a:pt x="4" y="6"/>
                      </a:cubicBezTo>
                      <a:cubicBezTo>
                        <a:pt x="35" y="-8"/>
                        <a:pt x="60" y="7"/>
                        <a:pt x="69" y="17"/>
                      </a:cubicBezTo>
                      <a:cubicBezTo>
                        <a:pt x="72" y="20"/>
                        <a:pt x="72" y="24"/>
                        <a:pt x="69" y="26"/>
                      </a:cubicBezTo>
                      <a:cubicBezTo>
                        <a:pt x="68" y="27"/>
                        <a:pt x="67" y="28"/>
                        <a:pt x="65" y="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9A377A4E-DAF9-A54C-93ED-CE53260A1B72}"/>
                  </a:ext>
                </a:extLst>
              </p:cNvPr>
              <p:cNvGrpSpPr/>
              <p:nvPr/>
            </p:nvGrpSpPr>
            <p:grpSpPr>
              <a:xfrm>
                <a:off x="5385560" y="9725574"/>
                <a:ext cx="13074583" cy="226814"/>
                <a:chOff x="5385560" y="9725574"/>
                <a:chExt cx="13074583" cy="226814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AD22EE1-28DB-514D-85BE-F5DA525C3E27}"/>
                    </a:ext>
                  </a:extLst>
                </p:cNvPr>
                <p:cNvSpPr/>
                <p:nvPr/>
              </p:nvSpPr>
              <p:spPr>
                <a:xfrm>
                  <a:off x="5393036" y="9733051"/>
                  <a:ext cx="13059635" cy="2106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84" h="170">
                      <a:moveTo>
                        <a:pt x="10403" y="170"/>
                      </a:moveTo>
                      <a:lnTo>
                        <a:pt x="80" y="170"/>
                      </a:lnTo>
                      <a:cubicBezTo>
                        <a:pt x="36" y="170"/>
                        <a:pt x="0" y="134"/>
                        <a:pt x="0" y="90"/>
                      </a:cubicBezTo>
                      <a:lnTo>
                        <a:pt x="0" y="80"/>
                      </a:lnTo>
                      <a:cubicBezTo>
                        <a:pt x="0" y="36"/>
                        <a:pt x="36" y="0"/>
                        <a:pt x="80" y="0"/>
                      </a:cubicBezTo>
                      <a:lnTo>
                        <a:pt x="10403" y="0"/>
                      </a:lnTo>
                      <a:cubicBezTo>
                        <a:pt x="10448" y="0"/>
                        <a:pt x="10484" y="36"/>
                        <a:pt x="10484" y="80"/>
                      </a:cubicBezTo>
                      <a:lnTo>
                        <a:pt x="10484" y="90"/>
                      </a:lnTo>
                      <a:cubicBezTo>
                        <a:pt x="10484" y="134"/>
                        <a:pt x="10448" y="170"/>
                        <a:pt x="10403" y="1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id="{63790363-0B71-E94C-B06D-D7C5CC49F137}"/>
                    </a:ext>
                  </a:extLst>
                </p:cNvPr>
                <p:cNvSpPr/>
                <p:nvPr/>
              </p:nvSpPr>
              <p:spPr>
                <a:xfrm>
                  <a:off x="5385560" y="9725574"/>
                  <a:ext cx="13074583" cy="226814"/>
                </a:xfrm>
                <a:custGeom>
                  <a:avLst/>
                  <a:gdLst>
                    <a:gd name="connsiteX0" fmla="*/ 113360 w 13074583"/>
                    <a:gd name="connsiteY0" fmla="*/ 14951 h 226814"/>
                    <a:gd name="connsiteX1" fmla="*/ 16197 w 13074583"/>
                    <a:gd name="connsiteY1" fmla="*/ 112780 h 226814"/>
                    <a:gd name="connsiteX2" fmla="*/ 113360 w 13074583"/>
                    <a:gd name="connsiteY2" fmla="*/ 210609 h 226814"/>
                    <a:gd name="connsiteX3" fmla="*/ 12959983 w 13074583"/>
                    <a:gd name="connsiteY3" fmla="*/ 210609 h 226814"/>
                    <a:gd name="connsiteX4" fmla="*/ 13058391 w 13074583"/>
                    <a:gd name="connsiteY4" fmla="*/ 112780 h 226814"/>
                    <a:gd name="connsiteX5" fmla="*/ 12959983 w 13074583"/>
                    <a:gd name="connsiteY5" fmla="*/ 14951 h 226814"/>
                    <a:gd name="connsiteX6" fmla="*/ 113355 w 13074583"/>
                    <a:gd name="connsiteY6" fmla="*/ 0 h 226814"/>
                    <a:gd name="connsiteX7" fmla="*/ 12959981 w 13074583"/>
                    <a:gd name="connsiteY7" fmla="*/ 0 h 226814"/>
                    <a:gd name="connsiteX8" fmla="*/ 13074583 w 13074583"/>
                    <a:gd name="connsiteY8" fmla="*/ 112787 h 226814"/>
                    <a:gd name="connsiteX9" fmla="*/ 12959981 w 13074583"/>
                    <a:gd name="connsiteY9" fmla="*/ 226814 h 226814"/>
                    <a:gd name="connsiteX10" fmla="*/ 113355 w 13074583"/>
                    <a:gd name="connsiteY10" fmla="*/ 226814 h 226814"/>
                    <a:gd name="connsiteX11" fmla="*/ 0 w 13074583"/>
                    <a:gd name="connsiteY11" fmla="*/ 112787 h 226814"/>
                    <a:gd name="connsiteX12" fmla="*/ 113355 w 13074583"/>
                    <a:gd name="connsiteY12" fmla="*/ 0 h 22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74583" h="226814">
                      <a:moveTo>
                        <a:pt x="113360" y="14951"/>
                      </a:moveTo>
                      <a:cubicBezTo>
                        <a:pt x="59796" y="14951"/>
                        <a:pt x="16197" y="58293"/>
                        <a:pt x="16197" y="112780"/>
                      </a:cubicBezTo>
                      <a:cubicBezTo>
                        <a:pt x="16197" y="166029"/>
                        <a:pt x="59796" y="210609"/>
                        <a:pt x="113360" y="210609"/>
                      </a:cubicBezTo>
                      <a:lnTo>
                        <a:pt x="12959983" y="210609"/>
                      </a:lnTo>
                      <a:cubicBezTo>
                        <a:pt x="13014793" y="210609"/>
                        <a:pt x="13058391" y="166029"/>
                        <a:pt x="13058391" y="112780"/>
                      </a:cubicBezTo>
                      <a:cubicBezTo>
                        <a:pt x="13058391" y="58293"/>
                        <a:pt x="13014793" y="14951"/>
                        <a:pt x="12959983" y="14951"/>
                      </a:cubicBezTo>
                      <a:close/>
                      <a:moveTo>
                        <a:pt x="113355" y="0"/>
                      </a:moveTo>
                      <a:lnTo>
                        <a:pt x="12959981" y="0"/>
                      </a:lnTo>
                      <a:cubicBezTo>
                        <a:pt x="13023509" y="0"/>
                        <a:pt x="13074583" y="50816"/>
                        <a:pt x="13074583" y="112787"/>
                      </a:cubicBezTo>
                      <a:cubicBezTo>
                        <a:pt x="13074583" y="175998"/>
                        <a:pt x="13023509" y="226814"/>
                        <a:pt x="12959981" y="226814"/>
                      </a:cubicBezTo>
                      <a:lnTo>
                        <a:pt x="113355" y="226814"/>
                      </a:lnTo>
                      <a:cubicBezTo>
                        <a:pt x="51072" y="226814"/>
                        <a:pt x="0" y="175998"/>
                        <a:pt x="0" y="112787"/>
                      </a:cubicBezTo>
                      <a:cubicBezTo>
                        <a:pt x="0" y="50816"/>
                        <a:pt x="51072" y="0"/>
                        <a:pt x="1133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6F32AE66-A024-7A4A-8A0F-6B2CFA593AF7}"/>
                  </a:ext>
                </a:extLst>
              </p:cNvPr>
              <p:cNvGrpSpPr/>
              <p:nvPr/>
            </p:nvGrpSpPr>
            <p:grpSpPr>
              <a:xfrm>
                <a:off x="16654943" y="8676675"/>
                <a:ext cx="1236342" cy="1062608"/>
                <a:chOff x="16654943" y="8676675"/>
                <a:chExt cx="1236342" cy="1062608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578D228C-056F-9741-B93A-FF46D5E2F66E}"/>
                    </a:ext>
                  </a:extLst>
                </p:cNvPr>
                <p:cNvSpPr/>
                <p:nvPr/>
              </p:nvSpPr>
              <p:spPr>
                <a:xfrm>
                  <a:off x="17162030" y="8683726"/>
                  <a:ext cx="416094" cy="590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475">
                      <a:moveTo>
                        <a:pt x="22" y="475"/>
                      </a:moveTo>
                      <a:cubicBezTo>
                        <a:pt x="22" y="475"/>
                        <a:pt x="-123" y="225"/>
                        <a:pt x="335" y="0"/>
                      </a:cubicBezTo>
                      <a:cubicBezTo>
                        <a:pt x="335" y="0"/>
                        <a:pt x="313" y="74"/>
                        <a:pt x="318" y="171"/>
                      </a:cubicBezTo>
                      <a:cubicBezTo>
                        <a:pt x="323" y="269"/>
                        <a:pt x="310" y="389"/>
                        <a:pt x="219" y="47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id="{6453C23D-1719-0F4D-8708-009CDF2CF22B}"/>
                    </a:ext>
                  </a:extLst>
                </p:cNvPr>
                <p:cNvSpPr/>
                <p:nvPr/>
              </p:nvSpPr>
              <p:spPr>
                <a:xfrm>
                  <a:off x="17153141" y="8676675"/>
                  <a:ext cx="431705" cy="606488"/>
                </a:xfrm>
                <a:custGeom>
                  <a:avLst/>
                  <a:gdLst>
                    <a:gd name="connsiteX0" fmla="*/ 413772 w 431705"/>
                    <a:gd name="connsiteY0" fmla="*/ 20759 h 606488"/>
                    <a:gd name="connsiteX1" fmla="*/ 30026 w 431705"/>
                    <a:gd name="connsiteY1" fmla="*/ 388838 h 606488"/>
                    <a:gd name="connsiteX2" fmla="*/ 39962 w 431705"/>
                    <a:gd name="connsiteY2" fmla="*/ 590286 h 606488"/>
                    <a:gd name="connsiteX3" fmla="*/ 277164 w 431705"/>
                    <a:gd name="connsiteY3" fmla="*/ 590286 h 606488"/>
                    <a:gd name="connsiteX4" fmla="*/ 396386 w 431705"/>
                    <a:gd name="connsiteY4" fmla="*/ 220964 h 606488"/>
                    <a:gd name="connsiteX5" fmla="*/ 413772 w 431705"/>
                    <a:gd name="connsiteY5" fmla="*/ 20759 h 606488"/>
                    <a:gd name="connsiteX6" fmla="*/ 420038 w 431705"/>
                    <a:gd name="connsiteY6" fmla="*/ 818 h 606488"/>
                    <a:gd name="connsiteX7" fmla="*/ 428734 w 431705"/>
                    <a:gd name="connsiteY7" fmla="*/ 2061 h 606488"/>
                    <a:gd name="connsiteX8" fmla="*/ 431218 w 431705"/>
                    <a:gd name="connsiteY8" fmla="*/ 10767 h 606488"/>
                    <a:gd name="connsiteX9" fmla="*/ 410100 w 431705"/>
                    <a:gd name="connsiteY9" fmla="*/ 220948 h 606488"/>
                    <a:gd name="connsiteX10" fmla="*/ 284636 w 431705"/>
                    <a:gd name="connsiteY10" fmla="*/ 605244 h 606488"/>
                    <a:gd name="connsiteX11" fmla="*/ 279668 w 431705"/>
                    <a:gd name="connsiteY11" fmla="*/ 606488 h 606488"/>
                    <a:gd name="connsiteX12" fmla="*/ 34952 w 431705"/>
                    <a:gd name="connsiteY12" fmla="*/ 606488 h 606488"/>
                    <a:gd name="connsiteX13" fmla="*/ 27498 w 431705"/>
                    <a:gd name="connsiteY13" fmla="*/ 602757 h 606488"/>
                    <a:gd name="connsiteX14" fmla="*/ 13834 w 431705"/>
                    <a:gd name="connsiteY14" fmla="*/ 386357 h 606488"/>
                    <a:gd name="connsiteX15" fmla="*/ 420038 w 431705"/>
                    <a:gd name="connsiteY15" fmla="*/ 818 h 606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1705" h="606488">
                      <a:moveTo>
                        <a:pt x="413772" y="20759"/>
                      </a:moveTo>
                      <a:cubicBezTo>
                        <a:pt x="200166" y="128944"/>
                        <a:pt x="71008" y="252052"/>
                        <a:pt x="30026" y="388838"/>
                      </a:cubicBezTo>
                      <a:cubicBezTo>
                        <a:pt x="-1022" y="493292"/>
                        <a:pt x="31268" y="571633"/>
                        <a:pt x="39962" y="590286"/>
                      </a:cubicBezTo>
                      <a:lnTo>
                        <a:pt x="277164" y="590286"/>
                      </a:lnTo>
                      <a:cubicBezTo>
                        <a:pt x="366580" y="504484"/>
                        <a:pt x="405080" y="383864"/>
                        <a:pt x="396386" y="220964"/>
                      </a:cubicBezTo>
                      <a:cubicBezTo>
                        <a:pt x="392660" y="128944"/>
                        <a:pt x="406322" y="54334"/>
                        <a:pt x="413772" y="20759"/>
                      </a:cubicBezTo>
                      <a:close/>
                      <a:moveTo>
                        <a:pt x="420038" y="818"/>
                      </a:moveTo>
                      <a:cubicBezTo>
                        <a:pt x="423764" y="-426"/>
                        <a:pt x="426248" y="-426"/>
                        <a:pt x="428734" y="2061"/>
                      </a:cubicBezTo>
                      <a:cubicBezTo>
                        <a:pt x="431218" y="4549"/>
                        <a:pt x="432460" y="7036"/>
                        <a:pt x="431218" y="10767"/>
                      </a:cubicBezTo>
                      <a:cubicBezTo>
                        <a:pt x="431218" y="10767"/>
                        <a:pt x="405132" y="102799"/>
                        <a:pt x="410100" y="220948"/>
                      </a:cubicBezTo>
                      <a:cubicBezTo>
                        <a:pt x="420038" y="391332"/>
                        <a:pt x="379044" y="515700"/>
                        <a:pt x="284636" y="605244"/>
                      </a:cubicBezTo>
                      <a:cubicBezTo>
                        <a:pt x="283394" y="605244"/>
                        <a:pt x="280910" y="606488"/>
                        <a:pt x="279668" y="606488"/>
                      </a:cubicBezTo>
                      <a:lnTo>
                        <a:pt x="34952" y="606488"/>
                      </a:lnTo>
                      <a:cubicBezTo>
                        <a:pt x="32468" y="606488"/>
                        <a:pt x="28740" y="605244"/>
                        <a:pt x="27498" y="602757"/>
                      </a:cubicBezTo>
                      <a:cubicBezTo>
                        <a:pt x="26256" y="599026"/>
                        <a:pt x="-23432" y="511969"/>
                        <a:pt x="13834" y="386357"/>
                      </a:cubicBezTo>
                      <a:cubicBezTo>
                        <a:pt x="57312" y="242091"/>
                        <a:pt x="193956" y="112749"/>
                        <a:pt x="420038" y="8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id="{04934748-EA63-1947-9A53-050A13BF920B}"/>
                    </a:ext>
                  </a:extLst>
                </p:cNvPr>
                <p:cNvSpPr/>
                <p:nvPr/>
              </p:nvSpPr>
              <p:spPr>
                <a:xfrm>
                  <a:off x="17301559" y="8676749"/>
                  <a:ext cx="283258" cy="606415"/>
                </a:xfrm>
                <a:custGeom>
                  <a:avLst/>
                  <a:gdLst>
                    <a:gd name="connsiteX0" fmla="*/ 257878 w 283258"/>
                    <a:gd name="connsiteY0" fmla="*/ 45611 h 606415"/>
                    <a:gd name="connsiteX1" fmla="*/ 17440 w 283258"/>
                    <a:gd name="connsiteY1" fmla="*/ 590213 h 606415"/>
                    <a:gd name="connsiteX2" fmla="*/ 127744 w 283258"/>
                    <a:gd name="connsiteY2" fmla="*/ 590213 h 606415"/>
                    <a:gd name="connsiteX3" fmla="*/ 246724 w 283258"/>
                    <a:gd name="connsiteY3" fmla="*/ 220928 h 606415"/>
                    <a:gd name="connsiteX4" fmla="*/ 257878 w 283258"/>
                    <a:gd name="connsiteY4" fmla="*/ 45611 h 606415"/>
                    <a:gd name="connsiteX5" fmla="*/ 279072 w 283258"/>
                    <a:gd name="connsiteY5" fmla="*/ 745 h 606415"/>
                    <a:gd name="connsiteX6" fmla="*/ 282794 w 283258"/>
                    <a:gd name="connsiteY6" fmla="*/ 10694 h 606415"/>
                    <a:gd name="connsiteX7" fmla="*/ 261708 w 283258"/>
                    <a:gd name="connsiteY7" fmla="*/ 220875 h 606415"/>
                    <a:gd name="connsiteX8" fmla="*/ 136436 w 283258"/>
                    <a:gd name="connsiteY8" fmla="*/ 605171 h 606415"/>
                    <a:gd name="connsiteX9" fmla="*/ 131474 w 283258"/>
                    <a:gd name="connsiteY9" fmla="*/ 606415 h 606415"/>
                    <a:gd name="connsiteX10" fmla="*/ 7440 w 283258"/>
                    <a:gd name="connsiteY10" fmla="*/ 606415 h 606415"/>
                    <a:gd name="connsiteX11" fmla="*/ 2480 w 283258"/>
                    <a:gd name="connsiteY11" fmla="*/ 603928 h 606415"/>
                    <a:gd name="connsiteX12" fmla="*/ 0 w 283258"/>
                    <a:gd name="connsiteY12" fmla="*/ 597709 h 606415"/>
                    <a:gd name="connsiteX13" fmla="*/ 269150 w 283258"/>
                    <a:gd name="connsiteY13" fmla="*/ 3232 h 606415"/>
                    <a:gd name="connsiteX14" fmla="*/ 279072 w 283258"/>
                    <a:gd name="connsiteY14" fmla="*/ 745 h 606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3258" h="606415">
                      <a:moveTo>
                        <a:pt x="257878" y="45611"/>
                      </a:moveTo>
                      <a:cubicBezTo>
                        <a:pt x="203346" y="128918"/>
                        <a:pt x="63296" y="357700"/>
                        <a:pt x="17440" y="590213"/>
                      </a:cubicBezTo>
                      <a:lnTo>
                        <a:pt x="127744" y="590213"/>
                      </a:lnTo>
                      <a:cubicBezTo>
                        <a:pt x="216978" y="504420"/>
                        <a:pt x="255400" y="383811"/>
                        <a:pt x="246724" y="220928"/>
                      </a:cubicBezTo>
                      <a:cubicBezTo>
                        <a:pt x="243006" y="146325"/>
                        <a:pt x="251682" y="82913"/>
                        <a:pt x="257878" y="45611"/>
                      </a:cubicBezTo>
                      <a:close/>
                      <a:moveTo>
                        <a:pt x="279072" y="745"/>
                      </a:moveTo>
                      <a:cubicBezTo>
                        <a:pt x="282794" y="3232"/>
                        <a:pt x="284034" y="5719"/>
                        <a:pt x="282794" y="10694"/>
                      </a:cubicBezTo>
                      <a:cubicBezTo>
                        <a:pt x="282794" y="10694"/>
                        <a:pt x="256748" y="102726"/>
                        <a:pt x="261708" y="220875"/>
                      </a:cubicBezTo>
                      <a:cubicBezTo>
                        <a:pt x="271632" y="391259"/>
                        <a:pt x="230700" y="515627"/>
                        <a:pt x="136436" y="605171"/>
                      </a:cubicBezTo>
                      <a:cubicBezTo>
                        <a:pt x="135194" y="605171"/>
                        <a:pt x="132714" y="606415"/>
                        <a:pt x="131474" y="606415"/>
                      </a:cubicBezTo>
                      <a:lnTo>
                        <a:pt x="7440" y="606415"/>
                      </a:lnTo>
                      <a:cubicBezTo>
                        <a:pt x="6200" y="606415"/>
                        <a:pt x="3720" y="605171"/>
                        <a:pt x="2480" y="603928"/>
                      </a:cubicBezTo>
                      <a:cubicBezTo>
                        <a:pt x="0" y="601440"/>
                        <a:pt x="0" y="598953"/>
                        <a:pt x="0" y="597709"/>
                      </a:cubicBezTo>
                      <a:cubicBezTo>
                        <a:pt x="57054" y="299227"/>
                        <a:pt x="267910" y="5719"/>
                        <a:pt x="269150" y="3232"/>
                      </a:cubicBezTo>
                      <a:cubicBezTo>
                        <a:pt x="271632" y="-499"/>
                        <a:pt x="275352" y="-499"/>
                        <a:pt x="279072" y="7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46CE62BB-F2D6-2840-B7A3-229AA4533EDF}"/>
                    </a:ext>
                  </a:extLst>
                </p:cNvPr>
                <p:cNvSpPr/>
                <p:nvPr/>
              </p:nvSpPr>
              <p:spPr>
                <a:xfrm>
                  <a:off x="16950246" y="9268208"/>
                  <a:ext cx="686431" cy="4710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2" h="379">
                      <a:moveTo>
                        <a:pt x="536" y="22"/>
                      </a:moveTo>
                      <a:cubicBezTo>
                        <a:pt x="524" y="8"/>
                        <a:pt x="506" y="0"/>
                        <a:pt x="487" y="0"/>
                      </a:cubicBezTo>
                      <a:lnTo>
                        <a:pt x="65" y="0"/>
                      </a:lnTo>
                      <a:cubicBezTo>
                        <a:pt x="46" y="0"/>
                        <a:pt x="28" y="8"/>
                        <a:pt x="16" y="22"/>
                      </a:cubicBezTo>
                      <a:cubicBezTo>
                        <a:pt x="4" y="36"/>
                        <a:pt x="-2" y="55"/>
                        <a:pt x="1" y="73"/>
                      </a:cubicBezTo>
                      <a:lnTo>
                        <a:pt x="36" y="323"/>
                      </a:lnTo>
                      <a:cubicBezTo>
                        <a:pt x="40" y="355"/>
                        <a:pt x="67" y="379"/>
                        <a:pt x="99" y="379"/>
                      </a:cubicBezTo>
                      <a:lnTo>
                        <a:pt x="453" y="379"/>
                      </a:lnTo>
                      <a:cubicBezTo>
                        <a:pt x="485" y="379"/>
                        <a:pt x="512" y="355"/>
                        <a:pt x="516" y="323"/>
                      </a:cubicBezTo>
                      <a:lnTo>
                        <a:pt x="551" y="73"/>
                      </a:lnTo>
                      <a:cubicBezTo>
                        <a:pt x="554" y="55"/>
                        <a:pt x="548" y="36"/>
                        <a:pt x="536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492688D6-43D8-8540-A2A0-26118BA5F5CB}"/>
                    </a:ext>
                  </a:extLst>
                </p:cNvPr>
                <p:cNvSpPr/>
                <p:nvPr/>
              </p:nvSpPr>
              <p:spPr>
                <a:xfrm>
                  <a:off x="17332704" y="9012731"/>
                  <a:ext cx="550640" cy="423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3" h="341">
                      <a:moveTo>
                        <a:pt x="0" y="211"/>
                      </a:moveTo>
                      <a:cubicBezTo>
                        <a:pt x="0" y="211"/>
                        <a:pt x="43" y="0"/>
                        <a:pt x="246" y="0"/>
                      </a:cubicBezTo>
                      <a:cubicBezTo>
                        <a:pt x="427" y="0"/>
                        <a:pt x="483" y="248"/>
                        <a:pt x="414" y="341"/>
                      </a:cubicBezTo>
                      <a:cubicBezTo>
                        <a:pt x="414" y="341"/>
                        <a:pt x="368" y="167"/>
                        <a:pt x="190" y="2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id="{77BDD5C7-27D4-0649-96E8-25CB596D31D4}"/>
                    </a:ext>
                  </a:extLst>
                </p:cNvPr>
                <p:cNvSpPr/>
                <p:nvPr/>
              </p:nvSpPr>
              <p:spPr>
                <a:xfrm>
                  <a:off x="17325228" y="9005253"/>
                  <a:ext cx="566057" cy="438673"/>
                </a:xfrm>
                <a:custGeom>
                  <a:avLst/>
                  <a:gdLst>
                    <a:gd name="connsiteX0" fmla="*/ 313248 w 566057"/>
                    <a:gd name="connsiteY0" fmla="*/ 16201 h 438673"/>
                    <a:gd name="connsiteX1" fmla="*/ 17442 w 566057"/>
                    <a:gd name="connsiteY1" fmla="*/ 262181 h 438673"/>
                    <a:gd name="connsiteX2" fmla="*/ 242404 w 566057"/>
                    <a:gd name="connsiteY2" fmla="*/ 262181 h 438673"/>
                    <a:gd name="connsiteX3" fmla="*/ 312004 w 566057"/>
                    <a:gd name="connsiteY3" fmla="*/ 253485 h 438673"/>
                    <a:gd name="connsiteX4" fmla="*/ 524538 w 566057"/>
                    <a:gd name="connsiteY4" fmla="*/ 412502 h 438673"/>
                    <a:gd name="connsiteX5" fmla="*/ 513352 w 566057"/>
                    <a:gd name="connsiteY5" fmla="*/ 149130 h 438673"/>
                    <a:gd name="connsiteX6" fmla="*/ 313248 w 566057"/>
                    <a:gd name="connsiteY6" fmla="*/ 16201 h 438673"/>
                    <a:gd name="connsiteX7" fmla="*/ 313250 w 566057"/>
                    <a:gd name="connsiteY7" fmla="*/ 0 h 438673"/>
                    <a:gd name="connsiteX8" fmla="*/ 528298 w 566057"/>
                    <a:gd name="connsiteY8" fmla="*/ 141668 h 438673"/>
                    <a:gd name="connsiteX9" fmla="*/ 528298 w 566057"/>
                    <a:gd name="connsiteY9" fmla="*/ 434945 h 438673"/>
                    <a:gd name="connsiteX10" fmla="*/ 522084 w 566057"/>
                    <a:gd name="connsiteY10" fmla="*/ 438673 h 438673"/>
                    <a:gd name="connsiteX11" fmla="*/ 520840 w 566057"/>
                    <a:gd name="connsiteY11" fmla="*/ 438673 h 438673"/>
                    <a:gd name="connsiteX12" fmla="*/ 514624 w 566057"/>
                    <a:gd name="connsiteY12" fmla="*/ 432459 h 438673"/>
                    <a:gd name="connsiteX13" fmla="*/ 244882 w 566057"/>
                    <a:gd name="connsiteY13" fmla="*/ 277122 h 438673"/>
                    <a:gd name="connsiteX14" fmla="*/ 243640 w 566057"/>
                    <a:gd name="connsiteY14" fmla="*/ 278365 h 438673"/>
                    <a:gd name="connsiteX15" fmla="*/ 7460 w 566057"/>
                    <a:gd name="connsiteY15" fmla="*/ 277122 h 438673"/>
                    <a:gd name="connsiteX16" fmla="*/ 1244 w 566057"/>
                    <a:gd name="connsiteY16" fmla="*/ 274637 h 438673"/>
                    <a:gd name="connsiteX17" fmla="*/ 0 w 566057"/>
                    <a:gd name="connsiteY17" fmla="*/ 268423 h 438673"/>
                    <a:gd name="connsiteX18" fmla="*/ 313250 w 566057"/>
                    <a:gd name="connsiteY18" fmla="*/ 0 h 438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66057" h="438673">
                      <a:moveTo>
                        <a:pt x="313248" y="16201"/>
                      </a:moveTo>
                      <a:cubicBezTo>
                        <a:pt x="94500" y="16201"/>
                        <a:pt x="28628" y="214973"/>
                        <a:pt x="17442" y="262181"/>
                      </a:cubicBezTo>
                      <a:lnTo>
                        <a:pt x="242404" y="262181"/>
                      </a:lnTo>
                      <a:cubicBezTo>
                        <a:pt x="267262" y="255969"/>
                        <a:pt x="290876" y="253485"/>
                        <a:pt x="312004" y="253485"/>
                      </a:cubicBezTo>
                      <a:cubicBezTo>
                        <a:pt x="451208" y="253485"/>
                        <a:pt x="508380" y="370263"/>
                        <a:pt x="524538" y="412502"/>
                      </a:cubicBezTo>
                      <a:cubicBezTo>
                        <a:pt x="561824" y="347901"/>
                        <a:pt x="558096" y="237334"/>
                        <a:pt x="513352" y="149130"/>
                      </a:cubicBezTo>
                      <a:cubicBezTo>
                        <a:pt x="489736" y="99437"/>
                        <a:pt x="430078" y="16201"/>
                        <a:pt x="313248" y="16201"/>
                      </a:cubicBezTo>
                      <a:close/>
                      <a:moveTo>
                        <a:pt x="313250" y="0"/>
                      </a:moveTo>
                      <a:cubicBezTo>
                        <a:pt x="405236" y="0"/>
                        <a:pt x="481062" y="50951"/>
                        <a:pt x="528298" y="141668"/>
                      </a:cubicBezTo>
                      <a:cubicBezTo>
                        <a:pt x="578020" y="242326"/>
                        <a:pt x="579264" y="367839"/>
                        <a:pt x="528298" y="434945"/>
                      </a:cubicBezTo>
                      <a:cubicBezTo>
                        <a:pt x="527056" y="437430"/>
                        <a:pt x="524570" y="438673"/>
                        <a:pt x="522084" y="438673"/>
                      </a:cubicBezTo>
                      <a:lnTo>
                        <a:pt x="520840" y="438673"/>
                      </a:lnTo>
                      <a:cubicBezTo>
                        <a:pt x="518354" y="438673"/>
                        <a:pt x="515868" y="436188"/>
                        <a:pt x="514624" y="432459"/>
                      </a:cubicBezTo>
                      <a:cubicBezTo>
                        <a:pt x="513382" y="425003"/>
                        <a:pt x="457444" y="224929"/>
                        <a:pt x="244882" y="277122"/>
                      </a:cubicBezTo>
                      <a:cubicBezTo>
                        <a:pt x="244882" y="278365"/>
                        <a:pt x="243640" y="278365"/>
                        <a:pt x="243640" y="278365"/>
                      </a:cubicBezTo>
                      <a:lnTo>
                        <a:pt x="7460" y="277122"/>
                      </a:lnTo>
                      <a:cubicBezTo>
                        <a:pt x="4974" y="277122"/>
                        <a:pt x="2488" y="275879"/>
                        <a:pt x="1244" y="274637"/>
                      </a:cubicBezTo>
                      <a:cubicBezTo>
                        <a:pt x="0" y="272151"/>
                        <a:pt x="0" y="269666"/>
                        <a:pt x="0" y="268423"/>
                      </a:cubicBezTo>
                      <a:cubicBezTo>
                        <a:pt x="0" y="265938"/>
                        <a:pt x="58424" y="0"/>
                        <a:pt x="3132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9D0A4191-1A52-104D-8146-6448F9A83277}"/>
                    </a:ext>
                  </a:extLst>
                </p:cNvPr>
                <p:cNvSpPr/>
                <p:nvPr/>
              </p:nvSpPr>
              <p:spPr>
                <a:xfrm>
                  <a:off x="17324713" y="9133225"/>
                  <a:ext cx="531222" cy="310701"/>
                </a:xfrm>
                <a:custGeom>
                  <a:avLst/>
                  <a:gdLst>
                    <a:gd name="connsiteX0" fmla="*/ 338570 w 531222"/>
                    <a:gd name="connsiteY0" fmla="*/ 15345 h 310701"/>
                    <a:gd name="connsiteX1" fmla="*/ 29168 w 531222"/>
                    <a:gd name="connsiteY1" fmla="*/ 134363 h 310701"/>
                    <a:gd name="connsiteX2" fmla="*/ 242892 w 531222"/>
                    <a:gd name="connsiteY2" fmla="*/ 134363 h 310701"/>
                    <a:gd name="connsiteX3" fmla="*/ 312476 w 531222"/>
                    <a:gd name="connsiteY3" fmla="*/ 125685 h 310701"/>
                    <a:gd name="connsiteX4" fmla="*/ 511290 w 531222"/>
                    <a:gd name="connsiteY4" fmla="*/ 254621 h 310701"/>
                    <a:gd name="connsiteX5" fmla="*/ 338570 w 531222"/>
                    <a:gd name="connsiteY5" fmla="*/ 15345 h 310701"/>
                    <a:gd name="connsiteX6" fmla="*/ 339820 w 531222"/>
                    <a:gd name="connsiteY6" fmla="*/ 390 h 310701"/>
                    <a:gd name="connsiteX7" fmla="*/ 531222 w 531222"/>
                    <a:gd name="connsiteY7" fmla="*/ 303254 h 310701"/>
                    <a:gd name="connsiteX8" fmla="*/ 523764 w 531222"/>
                    <a:gd name="connsiteY8" fmla="*/ 310701 h 310701"/>
                    <a:gd name="connsiteX9" fmla="*/ 522522 w 531222"/>
                    <a:gd name="connsiteY9" fmla="*/ 310701 h 310701"/>
                    <a:gd name="connsiteX10" fmla="*/ 515064 w 531222"/>
                    <a:gd name="connsiteY10" fmla="*/ 304495 h 310701"/>
                    <a:gd name="connsiteX11" fmla="*/ 245362 w 531222"/>
                    <a:gd name="connsiteY11" fmla="*/ 149339 h 310701"/>
                    <a:gd name="connsiteX12" fmla="*/ 244118 w 531222"/>
                    <a:gd name="connsiteY12" fmla="*/ 150581 h 310701"/>
                    <a:gd name="connsiteX13" fmla="*/ 7972 w 531222"/>
                    <a:gd name="connsiteY13" fmla="*/ 149339 h 310701"/>
                    <a:gd name="connsiteX14" fmla="*/ 514 w 531222"/>
                    <a:gd name="connsiteY14" fmla="*/ 144374 h 310701"/>
                    <a:gd name="connsiteX15" fmla="*/ 1758 w 531222"/>
                    <a:gd name="connsiteY15" fmla="*/ 136927 h 310701"/>
                    <a:gd name="connsiteX16" fmla="*/ 339820 w 531222"/>
                    <a:gd name="connsiteY16" fmla="*/ 390 h 31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31222" h="310701">
                      <a:moveTo>
                        <a:pt x="338570" y="15345"/>
                      </a:moveTo>
                      <a:cubicBezTo>
                        <a:pt x="195674" y="10386"/>
                        <a:pt x="71416" y="99649"/>
                        <a:pt x="29168" y="134363"/>
                      </a:cubicBezTo>
                      <a:lnTo>
                        <a:pt x="242892" y="134363"/>
                      </a:lnTo>
                      <a:cubicBezTo>
                        <a:pt x="267744" y="128164"/>
                        <a:pt x="291352" y="125685"/>
                        <a:pt x="312476" y="125685"/>
                      </a:cubicBezTo>
                      <a:cubicBezTo>
                        <a:pt x="425550" y="125685"/>
                        <a:pt x="483952" y="202551"/>
                        <a:pt x="511290" y="254621"/>
                      </a:cubicBezTo>
                      <a:cubicBezTo>
                        <a:pt x="501348" y="174036"/>
                        <a:pt x="465314" y="21544"/>
                        <a:pt x="338570" y="15345"/>
                      </a:cubicBezTo>
                      <a:close/>
                      <a:moveTo>
                        <a:pt x="339820" y="390"/>
                      </a:moveTo>
                      <a:cubicBezTo>
                        <a:pt x="526250" y="7837"/>
                        <a:pt x="531222" y="299530"/>
                        <a:pt x="531222" y="303254"/>
                      </a:cubicBezTo>
                      <a:cubicBezTo>
                        <a:pt x="531222" y="306977"/>
                        <a:pt x="528736" y="310701"/>
                        <a:pt x="523764" y="310701"/>
                      </a:cubicBezTo>
                      <a:lnTo>
                        <a:pt x="522522" y="310701"/>
                      </a:lnTo>
                      <a:cubicBezTo>
                        <a:pt x="518794" y="310701"/>
                        <a:pt x="516308" y="308219"/>
                        <a:pt x="515064" y="304495"/>
                      </a:cubicBezTo>
                      <a:cubicBezTo>
                        <a:pt x="513822" y="297047"/>
                        <a:pt x="457892" y="97207"/>
                        <a:pt x="245362" y="149339"/>
                      </a:cubicBezTo>
                      <a:cubicBezTo>
                        <a:pt x="245362" y="150581"/>
                        <a:pt x="244118" y="150581"/>
                        <a:pt x="244118" y="150581"/>
                      </a:cubicBezTo>
                      <a:lnTo>
                        <a:pt x="7972" y="149339"/>
                      </a:lnTo>
                      <a:cubicBezTo>
                        <a:pt x="5486" y="149339"/>
                        <a:pt x="1758" y="148098"/>
                        <a:pt x="514" y="144374"/>
                      </a:cubicBezTo>
                      <a:cubicBezTo>
                        <a:pt x="-728" y="141892"/>
                        <a:pt x="514" y="139409"/>
                        <a:pt x="1758" y="136927"/>
                      </a:cubicBezTo>
                      <a:cubicBezTo>
                        <a:pt x="7972" y="130721"/>
                        <a:pt x="155874" y="-8299"/>
                        <a:pt x="339820" y="39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2C84841E-2477-3B44-A9DB-5FEB03538F70}"/>
                    </a:ext>
                  </a:extLst>
                </p:cNvPr>
                <p:cNvSpPr/>
                <p:nvPr/>
              </p:nvSpPr>
              <p:spPr>
                <a:xfrm>
                  <a:off x="16662468" y="9141092"/>
                  <a:ext cx="459697" cy="174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0" h="141">
                      <a:moveTo>
                        <a:pt x="285" y="7"/>
                      </a:moveTo>
                      <a:cubicBezTo>
                        <a:pt x="285" y="7"/>
                        <a:pt x="152" y="-33"/>
                        <a:pt x="0" y="79"/>
                      </a:cubicBezTo>
                      <a:cubicBezTo>
                        <a:pt x="0" y="79"/>
                        <a:pt x="66" y="197"/>
                        <a:pt x="370" y="108"/>
                      </a:cubicBezTo>
                      <a:cubicBezTo>
                        <a:pt x="370" y="108"/>
                        <a:pt x="319" y="63"/>
                        <a:pt x="285" y="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id="{4B705511-8D72-C24D-8CAE-0639CEAFCAD0}"/>
                    </a:ext>
                  </a:extLst>
                </p:cNvPr>
                <p:cNvSpPr/>
                <p:nvPr/>
              </p:nvSpPr>
              <p:spPr>
                <a:xfrm>
                  <a:off x="16654943" y="9133083"/>
                  <a:ext cx="474697" cy="191205"/>
                </a:xfrm>
                <a:custGeom>
                  <a:avLst/>
                  <a:gdLst>
                    <a:gd name="connsiteX0" fmla="*/ 317977 w 474697"/>
                    <a:gd name="connsiteY0" fmla="*/ 18530 h 191205"/>
                    <a:gd name="connsiteX1" fmla="*/ 18737 w 474697"/>
                    <a:gd name="connsiteY1" fmla="*/ 109470 h 191205"/>
                    <a:gd name="connsiteX2" fmla="*/ 452273 w 474697"/>
                    <a:gd name="connsiteY2" fmla="*/ 139146 h 191205"/>
                    <a:gd name="connsiteX3" fmla="*/ 356621 w 474697"/>
                    <a:gd name="connsiteY3" fmla="*/ 24152 h 191205"/>
                    <a:gd name="connsiteX4" fmla="*/ 317977 w 474697"/>
                    <a:gd name="connsiteY4" fmla="*/ 18530 h 191205"/>
                    <a:gd name="connsiteX5" fmla="*/ 252439 w 474697"/>
                    <a:gd name="connsiteY5" fmla="*/ 1461 h 191205"/>
                    <a:gd name="connsiteX6" fmla="*/ 364111 w 474697"/>
                    <a:gd name="connsiteY6" fmla="*/ 9199 h 191205"/>
                    <a:gd name="connsiteX7" fmla="*/ 369081 w 474697"/>
                    <a:gd name="connsiteY7" fmla="*/ 12913 h 191205"/>
                    <a:gd name="connsiteX8" fmla="*/ 472211 w 474697"/>
                    <a:gd name="connsiteY8" fmla="*/ 135489 h 191205"/>
                    <a:gd name="connsiteX9" fmla="*/ 474697 w 474697"/>
                    <a:gd name="connsiteY9" fmla="*/ 142918 h 191205"/>
                    <a:gd name="connsiteX10" fmla="*/ 468485 w 474697"/>
                    <a:gd name="connsiteY10" fmla="*/ 149108 h 191205"/>
                    <a:gd name="connsiteX11" fmla="*/ 217493 w 474697"/>
                    <a:gd name="connsiteY11" fmla="*/ 191205 h 191205"/>
                    <a:gd name="connsiteX12" fmla="*/ 1293 w 474697"/>
                    <a:gd name="connsiteY12" fmla="*/ 109488 h 191205"/>
                    <a:gd name="connsiteX13" fmla="*/ 3778 w 474697"/>
                    <a:gd name="connsiteY13" fmla="*/ 99583 h 191205"/>
                    <a:gd name="connsiteX14" fmla="*/ 252439 w 474697"/>
                    <a:gd name="connsiteY14" fmla="*/ 1461 h 19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4697" h="191205">
                      <a:moveTo>
                        <a:pt x="317977" y="18530"/>
                      </a:moveTo>
                      <a:cubicBezTo>
                        <a:pt x="259107" y="13719"/>
                        <a:pt x="144513" y="19515"/>
                        <a:pt x="18737" y="109470"/>
                      </a:cubicBezTo>
                      <a:cubicBezTo>
                        <a:pt x="38613" y="134200"/>
                        <a:pt x="139233" y="226937"/>
                        <a:pt x="452273" y="139146"/>
                      </a:cubicBezTo>
                      <a:cubicBezTo>
                        <a:pt x="432397" y="120598"/>
                        <a:pt x="388919" y="77321"/>
                        <a:pt x="356621" y="24152"/>
                      </a:cubicBezTo>
                      <a:cubicBezTo>
                        <a:pt x="351031" y="22916"/>
                        <a:pt x="337599" y="20133"/>
                        <a:pt x="317977" y="18530"/>
                      </a:cubicBezTo>
                      <a:close/>
                      <a:moveTo>
                        <a:pt x="252439" y="1461"/>
                      </a:moveTo>
                      <a:cubicBezTo>
                        <a:pt x="318139" y="-4111"/>
                        <a:pt x="361005" y="7961"/>
                        <a:pt x="364111" y="9199"/>
                      </a:cubicBezTo>
                      <a:cubicBezTo>
                        <a:pt x="365355" y="10437"/>
                        <a:pt x="367839" y="10437"/>
                        <a:pt x="369081" y="12913"/>
                      </a:cubicBezTo>
                      <a:cubicBezTo>
                        <a:pt x="408843" y="81011"/>
                        <a:pt x="470969" y="135489"/>
                        <a:pt x="472211" y="135489"/>
                      </a:cubicBezTo>
                      <a:cubicBezTo>
                        <a:pt x="473455" y="137965"/>
                        <a:pt x="474697" y="140441"/>
                        <a:pt x="474697" y="142918"/>
                      </a:cubicBezTo>
                      <a:cubicBezTo>
                        <a:pt x="473455" y="146632"/>
                        <a:pt x="470969" y="147870"/>
                        <a:pt x="468485" y="149108"/>
                      </a:cubicBezTo>
                      <a:cubicBezTo>
                        <a:pt x="364111" y="180062"/>
                        <a:pt x="282105" y="191205"/>
                        <a:pt x="217493" y="191205"/>
                      </a:cubicBezTo>
                      <a:cubicBezTo>
                        <a:pt x="49751" y="191205"/>
                        <a:pt x="3778" y="114441"/>
                        <a:pt x="1293" y="109488"/>
                      </a:cubicBezTo>
                      <a:cubicBezTo>
                        <a:pt x="-1193" y="107012"/>
                        <a:pt x="50" y="102059"/>
                        <a:pt x="3778" y="99583"/>
                      </a:cubicBezTo>
                      <a:cubicBezTo>
                        <a:pt x="98211" y="30248"/>
                        <a:pt x="186741" y="7033"/>
                        <a:pt x="252439" y="1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id="{559CD447-6A57-1148-AC5E-B0B0A4B078A8}"/>
                    </a:ext>
                  </a:extLst>
                </p:cNvPr>
                <p:cNvSpPr/>
                <p:nvPr/>
              </p:nvSpPr>
              <p:spPr>
                <a:xfrm>
                  <a:off x="16656549" y="9202499"/>
                  <a:ext cx="474337" cy="123035"/>
                </a:xfrm>
                <a:custGeom>
                  <a:avLst/>
                  <a:gdLst>
                    <a:gd name="connsiteX0" fmla="*/ 398495 w 474337"/>
                    <a:gd name="connsiteY0" fmla="*/ 14613 h 123035"/>
                    <a:gd name="connsiteX1" fmla="*/ 246951 w 474337"/>
                    <a:gd name="connsiteY1" fmla="*/ 26907 h 123035"/>
                    <a:gd name="connsiteX2" fmla="*/ 220865 w 474337"/>
                    <a:gd name="connsiteY2" fmla="*/ 30595 h 123035"/>
                    <a:gd name="connsiteX3" fmla="*/ 23360 w 474337"/>
                    <a:gd name="connsiteY3" fmla="*/ 44118 h 123035"/>
                    <a:gd name="connsiteX4" fmla="*/ 450667 w 474337"/>
                    <a:gd name="connsiteY4" fmla="*/ 68706 h 123035"/>
                    <a:gd name="connsiteX5" fmla="*/ 398495 w 474337"/>
                    <a:gd name="connsiteY5" fmla="*/ 14613 h 123035"/>
                    <a:gd name="connsiteX6" fmla="*/ 404755 w 474337"/>
                    <a:gd name="connsiteY6" fmla="*/ 892 h 123035"/>
                    <a:gd name="connsiteX7" fmla="*/ 409725 w 474337"/>
                    <a:gd name="connsiteY7" fmla="*/ 4593 h 123035"/>
                    <a:gd name="connsiteX8" fmla="*/ 471851 w 474337"/>
                    <a:gd name="connsiteY8" fmla="*/ 67515 h 123035"/>
                    <a:gd name="connsiteX9" fmla="*/ 474337 w 474337"/>
                    <a:gd name="connsiteY9" fmla="*/ 74918 h 123035"/>
                    <a:gd name="connsiteX10" fmla="*/ 468125 w 474337"/>
                    <a:gd name="connsiteY10" fmla="*/ 81087 h 123035"/>
                    <a:gd name="connsiteX11" fmla="*/ 217133 w 474337"/>
                    <a:gd name="connsiteY11" fmla="*/ 123035 h 123035"/>
                    <a:gd name="connsiteX12" fmla="*/ 933 w 474337"/>
                    <a:gd name="connsiteY12" fmla="*/ 41606 h 123035"/>
                    <a:gd name="connsiteX13" fmla="*/ 933 w 474337"/>
                    <a:gd name="connsiteY13" fmla="*/ 34204 h 123035"/>
                    <a:gd name="connsiteX14" fmla="*/ 7145 w 474337"/>
                    <a:gd name="connsiteY14" fmla="*/ 30502 h 123035"/>
                    <a:gd name="connsiteX15" fmla="*/ 9630 w 474337"/>
                    <a:gd name="connsiteY15" fmla="*/ 30502 h 123035"/>
                    <a:gd name="connsiteX16" fmla="*/ 219619 w 474337"/>
                    <a:gd name="connsiteY16" fmla="*/ 15697 h 123035"/>
                    <a:gd name="connsiteX17" fmla="*/ 245711 w 474337"/>
                    <a:gd name="connsiteY17" fmla="*/ 11996 h 123035"/>
                    <a:gd name="connsiteX18" fmla="*/ 404755 w 474337"/>
                    <a:gd name="connsiteY18" fmla="*/ 892 h 123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4337" h="123035">
                      <a:moveTo>
                        <a:pt x="398495" y="14613"/>
                      </a:moveTo>
                      <a:cubicBezTo>
                        <a:pt x="346325" y="12154"/>
                        <a:pt x="291669" y="19531"/>
                        <a:pt x="246951" y="26907"/>
                      </a:cubicBezTo>
                      <a:cubicBezTo>
                        <a:pt x="238255" y="28136"/>
                        <a:pt x="229561" y="29366"/>
                        <a:pt x="220865" y="30595"/>
                      </a:cubicBezTo>
                      <a:cubicBezTo>
                        <a:pt x="137639" y="41660"/>
                        <a:pt x="56899" y="44118"/>
                        <a:pt x="23360" y="44118"/>
                      </a:cubicBezTo>
                      <a:cubicBezTo>
                        <a:pt x="51930" y="74853"/>
                        <a:pt x="158757" y="149846"/>
                        <a:pt x="450667" y="68706"/>
                      </a:cubicBezTo>
                      <a:cubicBezTo>
                        <a:pt x="438245" y="57642"/>
                        <a:pt x="419613" y="39201"/>
                        <a:pt x="398495" y="14613"/>
                      </a:cubicBezTo>
                      <a:close/>
                      <a:moveTo>
                        <a:pt x="404755" y="892"/>
                      </a:moveTo>
                      <a:cubicBezTo>
                        <a:pt x="407241" y="892"/>
                        <a:pt x="408483" y="2126"/>
                        <a:pt x="409725" y="4593"/>
                      </a:cubicBezTo>
                      <a:cubicBezTo>
                        <a:pt x="440789" y="41606"/>
                        <a:pt x="470609" y="67515"/>
                        <a:pt x="471851" y="67515"/>
                      </a:cubicBezTo>
                      <a:cubicBezTo>
                        <a:pt x="473095" y="69983"/>
                        <a:pt x="474337" y="72450"/>
                        <a:pt x="474337" y="74918"/>
                      </a:cubicBezTo>
                      <a:cubicBezTo>
                        <a:pt x="473095" y="78619"/>
                        <a:pt x="470609" y="79853"/>
                        <a:pt x="468125" y="81087"/>
                      </a:cubicBezTo>
                      <a:cubicBezTo>
                        <a:pt x="363751" y="111931"/>
                        <a:pt x="281745" y="123035"/>
                        <a:pt x="217133" y="123035"/>
                      </a:cubicBezTo>
                      <a:cubicBezTo>
                        <a:pt x="49391" y="123035"/>
                        <a:pt x="3418" y="46541"/>
                        <a:pt x="933" y="41606"/>
                      </a:cubicBezTo>
                      <a:cubicBezTo>
                        <a:pt x="-310" y="39139"/>
                        <a:pt x="-310" y="36671"/>
                        <a:pt x="933" y="34204"/>
                      </a:cubicBezTo>
                      <a:cubicBezTo>
                        <a:pt x="2175" y="31736"/>
                        <a:pt x="4660" y="30502"/>
                        <a:pt x="7145" y="30502"/>
                      </a:cubicBezTo>
                      <a:lnTo>
                        <a:pt x="9630" y="30502"/>
                      </a:lnTo>
                      <a:cubicBezTo>
                        <a:pt x="18328" y="30502"/>
                        <a:pt x="117730" y="30502"/>
                        <a:pt x="219619" y="15697"/>
                      </a:cubicBezTo>
                      <a:cubicBezTo>
                        <a:pt x="228315" y="14463"/>
                        <a:pt x="237013" y="14463"/>
                        <a:pt x="245711" y="11996"/>
                      </a:cubicBezTo>
                      <a:cubicBezTo>
                        <a:pt x="291685" y="5827"/>
                        <a:pt x="348841" y="-2810"/>
                        <a:pt x="404755" y="8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34981BD1-4285-4649-8D5C-159F34620E85}"/>
                    </a:ext>
                  </a:extLst>
                </p:cNvPr>
                <p:cNvSpPr/>
                <p:nvPr/>
              </p:nvSpPr>
              <p:spPr>
                <a:xfrm>
                  <a:off x="16866778" y="8810841"/>
                  <a:ext cx="473401" cy="4635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1" h="373">
                      <a:moveTo>
                        <a:pt x="206" y="373"/>
                      </a:moveTo>
                      <a:cubicBezTo>
                        <a:pt x="206" y="373"/>
                        <a:pt x="59" y="322"/>
                        <a:pt x="0" y="0"/>
                      </a:cubicBezTo>
                      <a:cubicBezTo>
                        <a:pt x="0" y="0"/>
                        <a:pt x="84" y="50"/>
                        <a:pt x="212" y="102"/>
                      </a:cubicBezTo>
                      <a:cubicBezTo>
                        <a:pt x="340" y="154"/>
                        <a:pt x="404" y="211"/>
                        <a:pt x="374" y="3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id="{49050DE5-4201-D445-8DEC-804F3B1A33FA}"/>
                    </a:ext>
                  </a:extLst>
                </p:cNvPr>
                <p:cNvSpPr/>
                <p:nvPr/>
              </p:nvSpPr>
              <p:spPr>
                <a:xfrm>
                  <a:off x="16858966" y="8805036"/>
                  <a:ext cx="489485" cy="478126"/>
                </a:xfrm>
                <a:custGeom>
                  <a:avLst/>
                  <a:gdLst>
                    <a:gd name="connsiteX0" fmla="*/ 19025 w 489485"/>
                    <a:gd name="connsiteY0" fmla="*/ 22006 h 478126"/>
                    <a:gd name="connsiteX1" fmla="*/ 168111 w 489485"/>
                    <a:gd name="connsiteY1" fmla="*/ 382392 h 478126"/>
                    <a:gd name="connsiteX2" fmla="*/ 265017 w 489485"/>
                    <a:gd name="connsiteY2" fmla="*/ 461925 h 478126"/>
                    <a:gd name="connsiteX3" fmla="*/ 466285 w 489485"/>
                    <a:gd name="connsiteY3" fmla="*/ 461925 h 478126"/>
                    <a:gd name="connsiteX4" fmla="*/ 268745 w 489485"/>
                    <a:gd name="connsiteY4" fmla="*/ 140063 h 478126"/>
                    <a:gd name="connsiteX5" fmla="*/ 19025 w 489485"/>
                    <a:gd name="connsiteY5" fmla="*/ 22006 h 478126"/>
                    <a:gd name="connsiteX6" fmla="*/ 11521 w 489485"/>
                    <a:gd name="connsiteY6" fmla="*/ 817 h 478126"/>
                    <a:gd name="connsiteX7" fmla="*/ 274959 w 489485"/>
                    <a:gd name="connsiteY7" fmla="*/ 126359 h 478126"/>
                    <a:gd name="connsiteX8" fmla="*/ 479993 w 489485"/>
                    <a:gd name="connsiteY8" fmla="*/ 471911 h 478126"/>
                    <a:gd name="connsiteX9" fmla="*/ 472537 w 489485"/>
                    <a:gd name="connsiteY9" fmla="*/ 478126 h 478126"/>
                    <a:gd name="connsiteX10" fmla="*/ 263775 w 489485"/>
                    <a:gd name="connsiteY10" fmla="*/ 478126 h 478126"/>
                    <a:gd name="connsiteX11" fmla="*/ 260047 w 489485"/>
                    <a:gd name="connsiteY11" fmla="*/ 478126 h 478126"/>
                    <a:gd name="connsiteX12" fmla="*/ 339 w 489485"/>
                    <a:gd name="connsiteY12" fmla="*/ 9518 h 478126"/>
                    <a:gd name="connsiteX13" fmla="*/ 2823 w 489485"/>
                    <a:gd name="connsiteY13" fmla="*/ 2060 h 478126"/>
                    <a:gd name="connsiteX14" fmla="*/ 11521 w 489485"/>
                    <a:gd name="connsiteY14" fmla="*/ 817 h 478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485" h="478126">
                      <a:moveTo>
                        <a:pt x="19025" y="22006"/>
                      </a:moveTo>
                      <a:cubicBezTo>
                        <a:pt x="56297" y="215869"/>
                        <a:pt x="120901" y="323984"/>
                        <a:pt x="168111" y="382392"/>
                      </a:cubicBezTo>
                      <a:cubicBezTo>
                        <a:pt x="216565" y="440799"/>
                        <a:pt x="257563" y="458197"/>
                        <a:pt x="265017" y="461925"/>
                      </a:cubicBezTo>
                      <a:lnTo>
                        <a:pt x="466285" y="461925"/>
                      </a:lnTo>
                      <a:cubicBezTo>
                        <a:pt x="499829" y="271791"/>
                        <a:pt x="426529" y="203442"/>
                        <a:pt x="268745" y="140063"/>
                      </a:cubicBezTo>
                      <a:cubicBezTo>
                        <a:pt x="144507" y="89112"/>
                        <a:pt x="52569" y="40647"/>
                        <a:pt x="19025" y="22006"/>
                      </a:cubicBezTo>
                      <a:close/>
                      <a:moveTo>
                        <a:pt x="11521" y="817"/>
                      </a:moveTo>
                      <a:cubicBezTo>
                        <a:pt x="12765" y="2060"/>
                        <a:pt x="117145" y="62967"/>
                        <a:pt x="274959" y="126359"/>
                      </a:cubicBezTo>
                      <a:cubicBezTo>
                        <a:pt x="437743" y="193481"/>
                        <a:pt x="518515" y="268060"/>
                        <a:pt x="479993" y="471911"/>
                      </a:cubicBezTo>
                      <a:cubicBezTo>
                        <a:pt x="478751" y="475640"/>
                        <a:pt x="476265" y="478126"/>
                        <a:pt x="472537" y="478126"/>
                      </a:cubicBezTo>
                      <a:lnTo>
                        <a:pt x="263775" y="478126"/>
                      </a:lnTo>
                      <a:cubicBezTo>
                        <a:pt x="262533" y="478126"/>
                        <a:pt x="261291" y="478126"/>
                        <a:pt x="260047" y="478126"/>
                      </a:cubicBezTo>
                      <a:cubicBezTo>
                        <a:pt x="252591" y="475640"/>
                        <a:pt x="73653" y="408518"/>
                        <a:pt x="339" y="9518"/>
                      </a:cubicBezTo>
                      <a:cubicBezTo>
                        <a:pt x="-905" y="5789"/>
                        <a:pt x="1581" y="3303"/>
                        <a:pt x="2823" y="2060"/>
                      </a:cubicBezTo>
                      <a:cubicBezTo>
                        <a:pt x="5309" y="-426"/>
                        <a:pt x="9037" y="-426"/>
                        <a:pt x="11521" y="8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02BA40F8-A30C-5040-860B-D58A42A5FD68}"/>
                    </a:ext>
                  </a:extLst>
                </p:cNvPr>
                <p:cNvSpPr/>
                <p:nvPr/>
              </p:nvSpPr>
              <p:spPr>
                <a:xfrm>
                  <a:off x="16859303" y="8804610"/>
                  <a:ext cx="422323" cy="4773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0" h="384">
                      <a:moveTo>
                        <a:pt x="334" y="384"/>
                      </a:moveTo>
                      <a:cubicBezTo>
                        <a:pt x="331" y="384"/>
                        <a:pt x="328" y="383"/>
                        <a:pt x="328" y="380"/>
                      </a:cubicBezTo>
                      <a:cubicBezTo>
                        <a:pt x="303" y="308"/>
                        <a:pt x="233" y="231"/>
                        <a:pt x="145" y="178"/>
                      </a:cubicBezTo>
                      <a:cubicBezTo>
                        <a:pt x="55" y="125"/>
                        <a:pt x="2" y="13"/>
                        <a:pt x="0" y="9"/>
                      </a:cubicBezTo>
                      <a:cubicBezTo>
                        <a:pt x="-1" y="5"/>
                        <a:pt x="0" y="1"/>
                        <a:pt x="3" y="0"/>
                      </a:cubicBezTo>
                      <a:cubicBezTo>
                        <a:pt x="7" y="-1"/>
                        <a:pt x="11" y="0"/>
                        <a:pt x="12" y="3"/>
                      </a:cubicBezTo>
                      <a:cubicBezTo>
                        <a:pt x="12" y="4"/>
                        <a:pt x="65" y="116"/>
                        <a:pt x="152" y="168"/>
                      </a:cubicBezTo>
                      <a:cubicBezTo>
                        <a:pt x="242" y="222"/>
                        <a:pt x="315" y="302"/>
                        <a:pt x="339" y="376"/>
                      </a:cubicBezTo>
                      <a:cubicBezTo>
                        <a:pt x="341" y="379"/>
                        <a:pt x="339" y="383"/>
                        <a:pt x="336" y="384"/>
                      </a:cubicBezTo>
                      <a:cubicBezTo>
                        <a:pt x="335" y="384"/>
                        <a:pt x="334" y="384"/>
                        <a:pt x="334" y="3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A63E3FF-34DA-E544-B767-0C57416BE735}"/>
                  </a:ext>
                </a:extLst>
              </p:cNvPr>
              <p:cNvGrpSpPr/>
              <p:nvPr/>
            </p:nvGrpSpPr>
            <p:grpSpPr>
              <a:xfrm>
                <a:off x="5723171" y="9477574"/>
                <a:ext cx="2109125" cy="261708"/>
                <a:chOff x="5723171" y="9477574"/>
                <a:chExt cx="2109125" cy="261708"/>
              </a:xfrm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7CE49E28-A955-9B41-AB08-5424C046D955}"/>
                    </a:ext>
                  </a:extLst>
                </p:cNvPr>
                <p:cNvSpPr/>
                <p:nvPr/>
              </p:nvSpPr>
              <p:spPr>
                <a:xfrm>
                  <a:off x="5730645" y="9486298"/>
                  <a:ext cx="1546024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2" h="198">
                      <a:moveTo>
                        <a:pt x="99" y="0"/>
                      </a:moveTo>
                      <a:cubicBezTo>
                        <a:pt x="44" y="0"/>
                        <a:pt x="0" y="44"/>
                        <a:pt x="0" y="99"/>
                      </a:cubicBezTo>
                      <a:cubicBezTo>
                        <a:pt x="0" y="153"/>
                        <a:pt x="44" y="198"/>
                        <a:pt x="99" y="198"/>
                      </a:cubicBezTo>
                      <a:lnTo>
                        <a:pt x="1242" y="198"/>
                      </a:lnTo>
                      <a:lnTo>
                        <a:pt x="124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B9F41B20-6627-FA4E-ACF2-83C083BB7E75}"/>
                    </a:ext>
                  </a:extLst>
                </p:cNvPr>
                <p:cNvSpPr/>
                <p:nvPr/>
              </p:nvSpPr>
              <p:spPr>
                <a:xfrm>
                  <a:off x="5723171" y="9477574"/>
                  <a:ext cx="1562223" cy="261708"/>
                </a:xfrm>
                <a:custGeom>
                  <a:avLst/>
                  <a:gdLst>
                    <a:gd name="connsiteX0" fmla="*/ 130710 w 1562223"/>
                    <a:gd name="connsiteY0" fmla="*/ 17444 h 261708"/>
                    <a:gd name="connsiteX1" fmla="*/ 14946 w 1562223"/>
                    <a:gd name="connsiteY1" fmla="*/ 131474 h 261708"/>
                    <a:gd name="connsiteX2" fmla="*/ 130710 w 1562223"/>
                    <a:gd name="connsiteY2" fmla="*/ 245504 h 261708"/>
                    <a:gd name="connsiteX3" fmla="*/ 1546021 w 1562223"/>
                    <a:gd name="connsiteY3" fmla="*/ 245504 h 261708"/>
                    <a:gd name="connsiteX4" fmla="*/ 1546021 w 1562223"/>
                    <a:gd name="connsiteY4" fmla="*/ 17444 h 261708"/>
                    <a:gd name="connsiteX5" fmla="*/ 130704 w 1562223"/>
                    <a:gd name="connsiteY5" fmla="*/ 0 h 261708"/>
                    <a:gd name="connsiteX6" fmla="*/ 1553510 w 1562223"/>
                    <a:gd name="connsiteY6" fmla="*/ 0 h 261708"/>
                    <a:gd name="connsiteX7" fmla="*/ 1562223 w 1562223"/>
                    <a:gd name="connsiteY7" fmla="*/ 8682 h 261708"/>
                    <a:gd name="connsiteX8" fmla="*/ 1562223 w 1562223"/>
                    <a:gd name="connsiteY8" fmla="*/ 254266 h 261708"/>
                    <a:gd name="connsiteX9" fmla="*/ 1553510 w 1562223"/>
                    <a:gd name="connsiteY9" fmla="*/ 261708 h 261708"/>
                    <a:gd name="connsiteX10" fmla="*/ 130704 w 1562223"/>
                    <a:gd name="connsiteY10" fmla="*/ 261708 h 261708"/>
                    <a:gd name="connsiteX11" fmla="*/ 0 w 1562223"/>
                    <a:gd name="connsiteY11" fmla="*/ 131474 h 261708"/>
                    <a:gd name="connsiteX12" fmla="*/ 130704 w 1562223"/>
                    <a:gd name="connsiteY12" fmla="*/ 0 h 261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62223" h="261708">
                      <a:moveTo>
                        <a:pt x="130710" y="17444"/>
                      </a:moveTo>
                      <a:cubicBezTo>
                        <a:pt x="65982" y="17444"/>
                        <a:pt x="14946" y="68262"/>
                        <a:pt x="14946" y="131474"/>
                      </a:cubicBezTo>
                      <a:cubicBezTo>
                        <a:pt x="14946" y="194686"/>
                        <a:pt x="65982" y="245504"/>
                        <a:pt x="130710" y="245504"/>
                      </a:cubicBezTo>
                      <a:lnTo>
                        <a:pt x="1546021" y="245504"/>
                      </a:lnTo>
                      <a:lnTo>
                        <a:pt x="1546021" y="17444"/>
                      </a:lnTo>
                      <a:close/>
                      <a:moveTo>
                        <a:pt x="130704" y="0"/>
                      </a:moveTo>
                      <a:lnTo>
                        <a:pt x="1553510" y="0"/>
                      </a:lnTo>
                      <a:cubicBezTo>
                        <a:pt x="1558489" y="0"/>
                        <a:pt x="1562223" y="4961"/>
                        <a:pt x="1562223" y="8682"/>
                      </a:cubicBezTo>
                      <a:lnTo>
                        <a:pt x="1562223" y="254266"/>
                      </a:lnTo>
                      <a:cubicBezTo>
                        <a:pt x="1562223" y="257987"/>
                        <a:pt x="1558489" y="261708"/>
                        <a:pt x="1553510" y="261708"/>
                      </a:cubicBezTo>
                      <a:lnTo>
                        <a:pt x="130704" y="261708"/>
                      </a:lnTo>
                      <a:cubicBezTo>
                        <a:pt x="58506" y="261708"/>
                        <a:pt x="0" y="203413"/>
                        <a:pt x="0" y="131474"/>
                      </a:cubicBezTo>
                      <a:cubicBezTo>
                        <a:pt x="0" y="59535"/>
                        <a:pt x="58506" y="0"/>
                        <a:pt x="1307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8FE92C7A-DFDF-4647-8F68-B13775B12B09}"/>
                    </a:ext>
                  </a:extLst>
                </p:cNvPr>
                <p:cNvSpPr/>
                <p:nvPr/>
              </p:nvSpPr>
              <p:spPr>
                <a:xfrm>
                  <a:off x="6449467" y="9486298"/>
                  <a:ext cx="1375354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5" h="198">
                      <a:moveTo>
                        <a:pt x="99" y="0"/>
                      </a:moveTo>
                      <a:cubicBezTo>
                        <a:pt x="45" y="0"/>
                        <a:pt x="0" y="44"/>
                        <a:pt x="0" y="99"/>
                      </a:cubicBezTo>
                      <a:cubicBezTo>
                        <a:pt x="0" y="153"/>
                        <a:pt x="45" y="198"/>
                        <a:pt x="99" y="198"/>
                      </a:cubicBezTo>
                      <a:lnTo>
                        <a:pt x="1105" y="198"/>
                      </a:lnTo>
                      <a:lnTo>
                        <a:pt x="110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7" name="Freeform 746">
                  <a:extLst>
                    <a:ext uri="{FF2B5EF4-FFF2-40B4-BE49-F238E27FC236}">
                      <a16:creationId xmlns:a16="http://schemas.microsoft.com/office/drawing/2014/main" id="{C8C28B54-6EAC-FC44-AE20-B284D51AF9A4}"/>
                    </a:ext>
                  </a:extLst>
                </p:cNvPr>
                <p:cNvSpPr/>
                <p:nvPr/>
              </p:nvSpPr>
              <p:spPr>
                <a:xfrm>
                  <a:off x="6441992" y="9477574"/>
                  <a:ext cx="1390304" cy="261708"/>
                </a:xfrm>
                <a:custGeom>
                  <a:avLst/>
                  <a:gdLst>
                    <a:gd name="connsiteX0" fmla="*/ 130700 w 1390304"/>
                    <a:gd name="connsiteY0" fmla="*/ 17444 h 261708"/>
                    <a:gd name="connsiteX1" fmla="*/ 14947 w 1390304"/>
                    <a:gd name="connsiteY1" fmla="*/ 131474 h 261708"/>
                    <a:gd name="connsiteX2" fmla="*/ 130700 w 1390304"/>
                    <a:gd name="connsiteY2" fmla="*/ 245504 h 261708"/>
                    <a:gd name="connsiteX3" fmla="*/ 1374106 w 1390304"/>
                    <a:gd name="connsiteY3" fmla="*/ 245504 h 261708"/>
                    <a:gd name="connsiteX4" fmla="*/ 1374106 w 1390304"/>
                    <a:gd name="connsiteY4" fmla="*/ 17444 h 261708"/>
                    <a:gd name="connsiteX5" fmla="*/ 130691 w 1390304"/>
                    <a:gd name="connsiteY5" fmla="*/ 0 h 261708"/>
                    <a:gd name="connsiteX6" fmla="*/ 1382836 w 1390304"/>
                    <a:gd name="connsiteY6" fmla="*/ 0 h 261708"/>
                    <a:gd name="connsiteX7" fmla="*/ 1390304 w 1390304"/>
                    <a:gd name="connsiteY7" fmla="*/ 8682 h 261708"/>
                    <a:gd name="connsiteX8" fmla="*/ 1390304 w 1390304"/>
                    <a:gd name="connsiteY8" fmla="*/ 254266 h 261708"/>
                    <a:gd name="connsiteX9" fmla="*/ 1382836 w 1390304"/>
                    <a:gd name="connsiteY9" fmla="*/ 261708 h 261708"/>
                    <a:gd name="connsiteX10" fmla="*/ 130691 w 1390304"/>
                    <a:gd name="connsiteY10" fmla="*/ 261708 h 261708"/>
                    <a:gd name="connsiteX11" fmla="*/ 0 w 1390304"/>
                    <a:gd name="connsiteY11" fmla="*/ 131474 h 261708"/>
                    <a:gd name="connsiteX12" fmla="*/ 130691 w 1390304"/>
                    <a:gd name="connsiteY12" fmla="*/ 0 h 261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0304" h="261708">
                      <a:moveTo>
                        <a:pt x="130700" y="17444"/>
                      </a:moveTo>
                      <a:cubicBezTo>
                        <a:pt x="67223" y="17444"/>
                        <a:pt x="14947" y="68262"/>
                        <a:pt x="14947" y="131474"/>
                      </a:cubicBezTo>
                      <a:cubicBezTo>
                        <a:pt x="14947" y="194686"/>
                        <a:pt x="67223" y="245504"/>
                        <a:pt x="130700" y="245504"/>
                      </a:cubicBezTo>
                      <a:lnTo>
                        <a:pt x="1374106" y="245504"/>
                      </a:lnTo>
                      <a:lnTo>
                        <a:pt x="1374106" y="17444"/>
                      </a:lnTo>
                      <a:close/>
                      <a:moveTo>
                        <a:pt x="130691" y="0"/>
                      </a:moveTo>
                      <a:lnTo>
                        <a:pt x="1382836" y="0"/>
                      </a:lnTo>
                      <a:cubicBezTo>
                        <a:pt x="1385325" y="0"/>
                        <a:pt x="1390304" y="4961"/>
                        <a:pt x="1390304" y="8682"/>
                      </a:cubicBezTo>
                      <a:lnTo>
                        <a:pt x="1390304" y="254266"/>
                      </a:lnTo>
                      <a:cubicBezTo>
                        <a:pt x="1390304" y="257987"/>
                        <a:pt x="1385325" y="261708"/>
                        <a:pt x="1382836" y="261708"/>
                      </a:cubicBezTo>
                      <a:lnTo>
                        <a:pt x="130691" y="261708"/>
                      </a:lnTo>
                      <a:cubicBezTo>
                        <a:pt x="58500" y="261708"/>
                        <a:pt x="0" y="203413"/>
                        <a:pt x="0" y="131474"/>
                      </a:cubicBezTo>
                      <a:cubicBezTo>
                        <a:pt x="0" y="59535"/>
                        <a:pt x="58500" y="0"/>
                        <a:pt x="1306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FAE59E7A-853A-1F40-8400-31095785574E}"/>
                    </a:ext>
                  </a:extLst>
                </p:cNvPr>
                <p:cNvSpPr/>
                <p:nvPr/>
              </p:nvSpPr>
              <p:spPr>
                <a:xfrm>
                  <a:off x="6574046" y="9548609"/>
                  <a:ext cx="1250775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5" h="98">
                      <a:moveTo>
                        <a:pt x="49" y="98"/>
                      </a:moveTo>
                      <a:cubicBezTo>
                        <a:pt x="22" y="98"/>
                        <a:pt x="0" y="76"/>
                        <a:pt x="0" y="49"/>
                      </a:cubicBezTo>
                      <a:cubicBezTo>
                        <a:pt x="0" y="22"/>
                        <a:pt x="22" y="0"/>
                        <a:pt x="49" y="0"/>
                      </a:cubicBezTo>
                      <a:lnTo>
                        <a:pt x="1005" y="0"/>
                      </a:lnTo>
                      <a:lnTo>
                        <a:pt x="1005" y="9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D4163F77-5D6F-094B-938D-789D7C6F3280}"/>
                    </a:ext>
                  </a:extLst>
                </p:cNvPr>
                <p:cNvSpPr/>
                <p:nvPr/>
              </p:nvSpPr>
              <p:spPr>
                <a:xfrm>
                  <a:off x="6566572" y="9541132"/>
                  <a:ext cx="1265724" cy="135839"/>
                </a:xfrm>
                <a:custGeom>
                  <a:avLst/>
                  <a:gdLst>
                    <a:gd name="connsiteX0" fmla="*/ 68466 w 1265724"/>
                    <a:gd name="connsiteY0" fmla="*/ 14954 h 135839"/>
                    <a:gd name="connsiteX1" fmla="*/ 16195 w 1265724"/>
                    <a:gd name="connsiteY1" fmla="*/ 67911 h 135839"/>
                    <a:gd name="connsiteX2" fmla="*/ 68466 w 1265724"/>
                    <a:gd name="connsiteY2" fmla="*/ 119637 h 135839"/>
                    <a:gd name="connsiteX3" fmla="*/ 1249529 w 1265724"/>
                    <a:gd name="connsiteY3" fmla="*/ 119637 h 135839"/>
                    <a:gd name="connsiteX4" fmla="*/ 1249529 w 1265724"/>
                    <a:gd name="connsiteY4" fmla="*/ 14954 h 135839"/>
                    <a:gd name="connsiteX5" fmla="*/ 68451 w 1265724"/>
                    <a:gd name="connsiteY5" fmla="*/ 0 h 135839"/>
                    <a:gd name="connsiteX6" fmla="*/ 1258257 w 1265724"/>
                    <a:gd name="connsiteY6" fmla="*/ 0 h 135839"/>
                    <a:gd name="connsiteX7" fmla="*/ 1265724 w 1265724"/>
                    <a:gd name="connsiteY7" fmla="*/ 7409 h 135839"/>
                    <a:gd name="connsiteX8" fmla="*/ 1265724 w 1265724"/>
                    <a:gd name="connsiteY8" fmla="*/ 128430 h 135839"/>
                    <a:gd name="connsiteX9" fmla="*/ 1258257 w 1265724"/>
                    <a:gd name="connsiteY9" fmla="*/ 135839 h 135839"/>
                    <a:gd name="connsiteX10" fmla="*/ 68451 w 1265724"/>
                    <a:gd name="connsiteY10" fmla="*/ 135839 h 135839"/>
                    <a:gd name="connsiteX11" fmla="*/ 0 w 1265724"/>
                    <a:gd name="connsiteY11" fmla="*/ 67920 h 135839"/>
                    <a:gd name="connsiteX12" fmla="*/ 68451 w 1265724"/>
                    <a:gd name="connsiteY12" fmla="*/ 0 h 135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5724" h="135839">
                      <a:moveTo>
                        <a:pt x="68466" y="14954"/>
                      </a:moveTo>
                      <a:cubicBezTo>
                        <a:pt x="39841" y="14954"/>
                        <a:pt x="16195" y="39585"/>
                        <a:pt x="16195" y="67911"/>
                      </a:cubicBezTo>
                      <a:cubicBezTo>
                        <a:pt x="16195" y="96237"/>
                        <a:pt x="39841" y="119637"/>
                        <a:pt x="68466" y="119637"/>
                      </a:cubicBezTo>
                      <a:lnTo>
                        <a:pt x="1249529" y="119637"/>
                      </a:lnTo>
                      <a:lnTo>
                        <a:pt x="1249529" y="14954"/>
                      </a:lnTo>
                      <a:close/>
                      <a:moveTo>
                        <a:pt x="68451" y="0"/>
                      </a:moveTo>
                      <a:lnTo>
                        <a:pt x="1258257" y="0"/>
                      </a:lnTo>
                      <a:cubicBezTo>
                        <a:pt x="1260746" y="0"/>
                        <a:pt x="1265724" y="3705"/>
                        <a:pt x="1265724" y="7409"/>
                      </a:cubicBezTo>
                      <a:lnTo>
                        <a:pt x="1265724" y="128430"/>
                      </a:lnTo>
                      <a:cubicBezTo>
                        <a:pt x="1265724" y="132134"/>
                        <a:pt x="1260746" y="135839"/>
                        <a:pt x="1258257" y="135839"/>
                      </a:cubicBezTo>
                      <a:lnTo>
                        <a:pt x="68451" y="135839"/>
                      </a:lnTo>
                      <a:cubicBezTo>
                        <a:pt x="31114" y="135839"/>
                        <a:pt x="0" y="104966"/>
                        <a:pt x="0" y="67920"/>
                      </a:cubicBezTo>
                      <a:cubicBezTo>
                        <a:pt x="0" y="29638"/>
                        <a:pt x="31114" y="0"/>
                        <a:pt x="68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333584A4-77B8-934C-BEB2-DD9E5F7E40BC}"/>
                    </a:ext>
                  </a:extLst>
                </p:cNvPr>
                <p:cNvSpPr/>
                <p:nvPr/>
              </p:nvSpPr>
              <p:spPr>
                <a:xfrm>
                  <a:off x="5824080" y="9567303"/>
                  <a:ext cx="83468" cy="83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68">
                      <a:moveTo>
                        <a:pt x="68" y="34"/>
                      </a:moveTo>
                      <a:cubicBezTo>
                        <a:pt x="68" y="53"/>
                        <a:pt x="53" y="68"/>
                        <a:pt x="34" y="68"/>
                      </a:cubicBezTo>
                      <a:cubicBezTo>
                        <a:pt x="16" y="68"/>
                        <a:pt x="0" y="53"/>
                        <a:pt x="0" y="34"/>
                      </a:cubicBezTo>
                      <a:cubicBezTo>
                        <a:pt x="0" y="15"/>
                        <a:pt x="16" y="0"/>
                        <a:pt x="34" y="0"/>
                      </a:cubicBezTo>
                      <a:cubicBezTo>
                        <a:pt x="53" y="0"/>
                        <a:pt x="68" y="15"/>
                        <a:pt x="68" y="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9" name="Freeform 748">
                  <a:extLst>
                    <a:ext uri="{FF2B5EF4-FFF2-40B4-BE49-F238E27FC236}">
                      <a16:creationId xmlns:a16="http://schemas.microsoft.com/office/drawing/2014/main" id="{F0F017B5-7B8F-C14A-B27B-BBE8BB3FB744}"/>
                    </a:ext>
                  </a:extLst>
                </p:cNvPr>
                <p:cNvSpPr/>
                <p:nvPr/>
              </p:nvSpPr>
              <p:spPr>
                <a:xfrm>
                  <a:off x="5816605" y="9559825"/>
                  <a:ext cx="99663" cy="98452"/>
                </a:xfrm>
                <a:custGeom>
                  <a:avLst/>
                  <a:gdLst>
                    <a:gd name="connsiteX0" fmla="*/ 49220 w 99663"/>
                    <a:gd name="connsiteY0" fmla="*/ 14955 h 98452"/>
                    <a:gd name="connsiteX1" fmla="*/ 16195 w 99663"/>
                    <a:gd name="connsiteY1" fmla="*/ 49227 h 98452"/>
                    <a:gd name="connsiteX2" fmla="*/ 49220 w 99663"/>
                    <a:gd name="connsiteY2" fmla="*/ 83498 h 98452"/>
                    <a:gd name="connsiteX3" fmla="*/ 83468 w 99663"/>
                    <a:gd name="connsiteY3" fmla="*/ 49227 h 98452"/>
                    <a:gd name="connsiteX4" fmla="*/ 49220 w 99663"/>
                    <a:gd name="connsiteY4" fmla="*/ 14955 h 98452"/>
                    <a:gd name="connsiteX5" fmla="*/ 49217 w 99663"/>
                    <a:gd name="connsiteY5" fmla="*/ 0 h 98452"/>
                    <a:gd name="connsiteX6" fmla="*/ 99663 w 99663"/>
                    <a:gd name="connsiteY6" fmla="*/ 49226 h 98452"/>
                    <a:gd name="connsiteX7" fmla="*/ 49217 w 99663"/>
                    <a:gd name="connsiteY7" fmla="*/ 98452 h 98452"/>
                    <a:gd name="connsiteX8" fmla="*/ 0 w 99663"/>
                    <a:gd name="connsiteY8" fmla="*/ 49226 h 98452"/>
                    <a:gd name="connsiteX9" fmla="*/ 49217 w 99663"/>
                    <a:gd name="connsiteY9" fmla="*/ 0 h 98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663" h="98452">
                      <a:moveTo>
                        <a:pt x="49220" y="14955"/>
                      </a:moveTo>
                      <a:cubicBezTo>
                        <a:pt x="30873" y="14955"/>
                        <a:pt x="16195" y="29643"/>
                        <a:pt x="16195" y="49227"/>
                      </a:cubicBezTo>
                      <a:cubicBezTo>
                        <a:pt x="16195" y="67586"/>
                        <a:pt x="30873" y="83498"/>
                        <a:pt x="49220" y="83498"/>
                      </a:cubicBezTo>
                      <a:cubicBezTo>
                        <a:pt x="68791" y="83498"/>
                        <a:pt x="83468" y="67586"/>
                        <a:pt x="83468" y="49227"/>
                      </a:cubicBezTo>
                      <a:cubicBezTo>
                        <a:pt x="83468" y="29643"/>
                        <a:pt x="68791" y="14955"/>
                        <a:pt x="49220" y="14955"/>
                      </a:cubicBezTo>
                      <a:close/>
                      <a:moveTo>
                        <a:pt x="49217" y="0"/>
                      </a:moveTo>
                      <a:cubicBezTo>
                        <a:pt x="77516" y="0"/>
                        <a:pt x="99663" y="22152"/>
                        <a:pt x="99663" y="49226"/>
                      </a:cubicBezTo>
                      <a:cubicBezTo>
                        <a:pt x="99663" y="76300"/>
                        <a:pt x="77516" y="98452"/>
                        <a:pt x="49217" y="98452"/>
                      </a:cubicBezTo>
                      <a:cubicBezTo>
                        <a:pt x="22148" y="98452"/>
                        <a:pt x="0" y="76300"/>
                        <a:pt x="0" y="49226"/>
                      </a:cubicBezTo>
                      <a:cubicBezTo>
                        <a:pt x="0" y="22152"/>
                        <a:pt x="22148" y="0"/>
                        <a:pt x="492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11F16405-6DC3-3B4E-B284-666D868F5F96}"/>
                    </a:ext>
                  </a:extLst>
                </p:cNvPr>
                <p:cNvSpPr/>
                <p:nvPr/>
              </p:nvSpPr>
              <p:spPr>
                <a:xfrm>
                  <a:off x="5969837" y="9602197"/>
                  <a:ext cx="392424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6" h="12">
                      <a:moveTo>
                        <a:pt x="309" y="12"/>
                      </a:moveTo>
                      <a:lnTo>
                        <a:pt x="6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309" y="0"/>
                      </a:lnTo>
                      <a:cubicBezTo>
                        <a:pt x="313" y="0"/>
                        <a:pt x="316" y="2"/>
                        <a:pt x="316" y="6"/>
                      </a:cubicBezTo>
                      <a:cubicBezTo>
                        <a:pt x="316" y="9"/>
                        <a:pt x="313" y="12"/>
                        <a:pt x="309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BE9298AC-A673-004F-883F-28E17E90FAC0}"/>
                  </a:ext>
                </a:extLst>
              </p:cNvPr>
              <p:cNvGrpSpPr/>
              <p:nvPr/>
            </p:nvGrpSpPr>
            <p:grpSpPr>
              <a:xfrm>
                <a:off x="5969837" y="9260730"/>
                <a:ext cx="1862459" cy="231799"/>
                <a:chOff x="5969837" y="9260730"/>
                <a:chExt cx="1862459" cy="231799"/>
              </a:xfrm>
            </p:grpSpPr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0388DEDC-C812-A84E-A706-829EE19ECAAD}"/>
                    </a:ext>
                  </a:extLst>
                </p:cNvPr>
                <p:cNvSpPr/>
                <p:nvPr/>
              </p:nvSpPr>
              <p:spPr>
                <a:xfrm>
                  <a:off x="5977312" y="9268208"/>
                  <a:ext cx="1364142" cy="2168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6" h="175">
                      <a:moveTo>
                        <a:pt x="87" y="0"/>
                      </a:moveTo>
                      <a:cubicBezTo>
                        <a:pt x="39" y="0"/>
                        <a:pt x="0" y="40"/>
                        <a:pt x="0" y="87"/>
                      </a:cubicBezTo>
                      <a:cubicBezTo>
                        <a:pt x="0" y="136"/>
                        <a:pt x="39" y="175"/>
                        <a:pt x="87" y="175"/>
                      </a:cubicBezTo>
                      <a:lnTo>
                        <a:pt x="1096" y="175"/>
                      </a:lnTo>
                      <a:lnTo>
                        <a:pt x="109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0" name="Freeform 749">
                  <a:extLst>
                    <a:ext uri="{FF2B5EF4-FFF2-40B4-BE49-F238E27FC236}">
                      <a16:creationId xmlns:a16="http://schemas.microsoft.com/office/drawing/2014/main" id="{ABDC862B-290C-1344-90A8-EE190AEA7DFA}"/>
                    </a:ext>
                  </a:extLst>
                </p:cNvPr>
                <p:cNvSpPr/>
                <p:nvPr/>
              </p:nvSpPr>
              <p:spPr>
                <a:xfrm>
                  <a:off x="5969837" y="9260730"/>
                  <a:ext cx="1379091" cy="231799"/>
                </a:xfrm>
                <a:custGeom>
                  <a:avLst/>
                  <a:gdLst>
                    <a:gd name="connsiteX0" fmla="*/ 115766 w 1379091"/>
                    <a:gd name="connsiteY0" fmla="*/ 14955 h 231799"/>
                    <a:gd name="connsiteX1" fmla="*/ 14950 w 1379091"/>
                    <a:gd name="connsiteY1" fmla="*/ 115276 h 231799"/>
                    <a:gd name="connsiteX2" fmla="*/ 115766 w 1379091"/>
                    <a:gd name="connsiteY2" fmla="*/ 215598 h 231799"/>
                    <a:gd name="connsiteX3" fmla="*/ 1364142 w 1379091"/>
                    <a:gd name="connsiteY3" fmla="*/ 215598 h 231799"/>
                    <a:gd name="connsiteX4" fmla="*/ 1364142 w 1379091"/>
                    <a:gd name="connsiteY4" fmla="*/ 14955 h 231799"/>
                    <a:gd name="connsiteX5" fmla="*/ 115754 w 1379091"/>
                    <a:gd name="connsiteY5" fmla="*/ 0 h 231799"/>
                    <a:gd name="connsiteX6" fmla="*/ 1371623 w 1379091"/>
                    <a:gd name="connsiteY6" fmla="*/ 0 h 231799"/>
                    <a:gd name="connsiteX7" fmla="*/ 1379091 w 1379091"/>
                    <a:gd name="connsiteY7" fmla="*/ 7437 h 231799"/>
                    <a:gd name="connsiteX8" fmla="*/ 1379091 w 1379091"/>
                    <a:gd name="connsiteY8" fmla="*/ 224362 h 231799"/>
                    <a:gd name="connsiteX9" fmla="*/ 1371623 w 1379091"/>
                    <a:gd name="connsiteY9" fmla="*/ 231799 h 231799"/>
                    <a:gd name="connsiteX10" fmla="*/ 115754 w 1379091"/>
                    <a:gd name="connsiteY10" fmla="*/ 231799 h 231799"/>
                    <a:gd name="connsiteX11" fmla="*/ 0 w 1379091"/>
                    <a:gd name="connsiteY11" fmla="*/ 115280 h 231799"/>
                    <a:gd name="connsiteX12" fmla="*/ 115754 w 1379091"/>
                    <a:gd name="connsiteY12" fmla="*/ 0 h 23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79091" h="231799">
                      <a:moveTo>
                        <a:pt x="115766" y="14955"/>
                      </a:moveTo>
                      <a:cubicBezTo>
                        <a:pt x="61002" y="14955"/>
                        <a:pt x="14950" y="60781"/>
                        <a:pt x="14950" y="115276"/>
                      </a:cubicBezTo>
                      <a:cubicBezTo>
                        <a:pt x="14950" y="171011"/>
                        <a:pt x="61002" y="215598"/>
                        <a:pt x="115766" y="215598"/>
                      </a:cubicBezTo>
                      <a:lnTo>
                        <a:pt x="1364142" y="215598"/>
                      </a:lnTo>
                      <a:lnTo>
                        <a:pt x="1364142" y="14955"/>
                      </a:lnTo>
                      <a:close/>
                      <a:moveTo>
                        <a:pt x="115754" y="0"/>
                      </a:moveTo>
                      <a:lnTo>
                        <a:pt x="1371623" y="0"/>
                      </a:lnTo>
                      <a:cubicBezTo>
                        <a:pt x="1376602" y="0"/>
                        <a:pt x="1379091" y="3719"/>
                        <a:pt x="1379091" y="7437"/>
                      </a:cubicBezTo>
                      <a:lnTo>
                        <a:pt x="1379091" y="224362"/>
                      </a:lnTo>
                      <a:cubicBezTo>
                        <a:pt x="1379091" y="228080"/>
                        <a:pt x="1376602" y="231799"/>
                        <a:pt x="1371623" y="231799"/>
                      </a:cubicBezTo>
                      <a:lnTo>
                        <a:pt x="115754" y="231799"/>
                      </a:lnTo>
                      <a:cubicBezTo>
                        <a:pt x="52276" y="231799"/>
                        <a:pt x="0" y="179737"/>
                        <a:pt x="0" y="115280"/>
                      </a:cubicBezTo>
                      <a:cubicBezTo>
                        <a:pt x="0" y="52062"/>
                        <a:pt x="52276" y="0"/>
                        <a:pt x="1157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FD451ED8-2C3D-844B-A944-A4D9B18E0F04}"/>
                    </a:ext>
                  </a:extLst>
                </p:cNvPr>
                <p:cNvSpPr/>
                <p:nvPr/>
              </p:nvSpPr>
              <p:spPr>
                <a:xfrm>
                  <a:off x="6611420" y="9268208"/>
                  <a:ext cx="1213401" cy="2168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5" h="175">
                      <a:moveTo>
                        <a:pt x="88" y="0"/>
                      </a:moveTo>
                      <a:cubicBezTo>
                        <a:pt x="39" y="0"/>
                        <a:pt x="0" y="40"/>
                        <a:pt x="0" y="87"/>
                      </a:cubicBezTo>
                      <a:cubicBezTo>
                        <a:pt x="0" y="136"/>
                        <a:pt x="39" y="175"/>
                        <a:pt x="88" y="175"/>
                      </a:cubicBezTo>
                      <a:lnTo>
                        <a:pt x="975" y="175"/>
                      </a:lnTo>
                      <a:lnTo>
                        <a:pt x="9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2C644368-C688-834E-9B4D-6B69E384F63E}"/>
                    </a:ext>
                  </a:extLst>
                </p:cNvPr>
                <p:cNvSpPr/>
                <p:nvPr/>
              </p:nvSpPr>
              <p:spPr>
                <a:xfrm>
                  <a:off x="6603945" y="9260730"/>
                  <a:ext cx="1228351" cy="231799"/>
                </a:xfrm>
                <a:custGeom>
                  <a:avLst/>
                  <a:gdLst>
                    <a:gd name="connsiteX0" fmla="*/ 116995 w 1228351"/>
                    <a:gd name="connsiteY0" fmla="*/ 14955 h 231799"/>
                    <a:gd name="connsiteX1" fmla="*/ 14946 w 1228351"/>
                    <a:gd name="connsiteY1" fmla="*/ 115276 h 231799"/>
                    <a:gd name="connsiteX2" fmla="*/ 116995 w 1228351"/>
                    <a:gd name="connsiteY2" fmla="*/ 215598 h 231799"/>
                    <a:gd name="connsiteX3" fmla="*/ 1212152 w 1228351"/>
                    <a:gd name="connsiteY3" fmla="*/ 215598 h 231799"/>
                    <a:gd name="connsiteX4" fmla="*/ 1212152 w 1228351"/>
                    <a:gd name="connsiteY4" fmla="*/ 14955 h 231799"/>
                    <a:gd name="connsiteX5" fmla="*/ 116986 w 1228351"/>
                    <a:gd name="connsiteY5" fmla="*/ 0 h 231799"/>
                    <a:gd name="connsiteX6" fmla="*/ 1220884 w 1228351"/>
                    <a:gd name="connsiteY6" fmla="*/ 0 h 231799"/>
                    <a:gd name="connsiteX7" fmla="*/ 1228351 w 1228351"/>
                    <a:gd name="connsiteY7" fmla="*/ 7437 h 231799"/>
                    <a:gd name="connsiteX8" fmla="*/ 1228351 w 1228351"/>
                    <a:gd name="connsiteY8" fmla="*/ 224362 h 231799"/>
                    <a:gd name="connsiteX9" fmla="*/ 1220884 w 1228351"/>
                    <a:gd name="connsiteY9" fmla="*/ 231799 h 231799"/>
                    <a:gd name="connsiteX10" fmla="*/ 116986 w 1228351"/>
                    <a:gd name="connsiteY10" fmla="*/ 231799 h 231799"/>
                    <a:gd name="connsiteX11" fmla="*/ 0 w 1228351"/>
                    <a:gd name="connsiteY11" fmla="*/ 115280 h 231799"/>
                    <a:gd name="connsiteX12" fmla="*/ 116986 w 1228351"/>
                    <a:gd name="connsiteY12" fmla="*/ 0 h 23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28351" h="231799">
                      <a:moveTo>
                        <a:pt x="116995" y="14955"/>
                      </a:moveTo>
                      <a:cubicBezTo>
                        <a:pt x="60993" y="14955"/>
                        <a:pt x="14946" y="60781"/>
                        <a:pt x="14946" y="115276"/>
                      </a:cubicBezTo>
                      <a:cubicBezTo>
                        <a:pt x="14946" y="171011"/>
                        <a:pt x="60993" y="215598"/>
                        <a:pt x="116995" y="215598"/>
                      </a:cubicBezTo>
                      <a:lnTo>
                        <a:pt x="1212152" y="215598"/>
                      </a:lnTo>
                      <a:lnTo>
                        <a:pt x="1212152" y="14955"/>
                      </a:lnTo>
                      <a:close/>
                      <a:moveTo>
                        <a:pt x="116986" y="0"/>
                      </a:moveTo>
                      <a:lnTo>
                        <a:pt x="1220884" y="0"/>
                      </a:lnTo>
                      <a:cubicBezTo>
                        <a:pt x="1223373" y="0"/>
                        <a:pt x="1228351" y="3719"/>
                        <a:pt x="1228351" y="7437"/>
                      </a:cubicBezTo>
                      <a:lnTo>
                        <a:pt x="1228351" y="224362"/>
                      </a:lnTo>
                      <a:cubicBezTo>
                        <a:pt x="1228351" y="228080"/>
                        <a:pt x="1223373" y="231799"/>
                        <a:pt x="1220884" y="231799"/>
                      </a:cubicBezTo>
                      <a:lnTo>
                        <a:pt x="116986" y="231799"/>
                      </a:lnTo>
                      <a:cubicBezTo>
                        <a:pt x="52271" y="231799"/>
                        <a:pt x="0" y="179737"/>
                        <a:pt x="0" y="115280"/>
                      </a:cubicBezTo>
                      <a:cubicBezTo>
                        <a:pt x="0" y="52062"/>
                        <a:pt x="52271" y="0"/>
                        <a:pt x="116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ADC091D5-5260-C349-B9D6-057DA7B04F72}"/>
                    </a:ext>
                  </a:extLst>
                </p:cNvPr>
                <p:cNvSpPr/>
                <p:nvPr/>
              </p:nvSpPr>
              <p:spPr>
                <a:xfrm>
                  <a:off x="6722296" y="9324288"/>
                  <a:ext cx="1102526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6" h="86">
                      <a:moveTo>
                        <a:pt x="43" y="86"/>
                      </a:moveTo>
                      <a:cubicBezTo>
                        <a:pt x="19" y="86"/>
                        <a:pt x="0" y="66"/>
                        <a:pt x="0" y="42"/>
                      </a:cubicBezTo>
                      <a:cubicBezTo>
                        <a:pt x="0" y="19"/>
                        <a:pt x="19" y="0"/>
                        <a:pt x="43" y="0"/>
                      </a:cubicBezTo>
                      <a:lnTo>
                        <a:pt x="886" y="0"/>
                      </a:lnTo>
                      <a:lnTo>
                        <a:pt x="886" y="8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2" name="Freeform 751">
                  <a:extLst>
                    <a:ext uri="{FF2B5EF4-FFF2-40B4-BE49-F238E27FC236}">
                      <a16:creationId xmlns:a16="http://schemas.microsoft.com/office/drawing/2014/main" id="{E51F949C-1266-D042-99CF-4C223B8A808D}"/>
                    </a:ext>
                  </a:extLst>
                </p:cNvPr>
                <p:cNvSpPr/>
                <p:nvPr/>
              </p:nvSpPr>
              <p:spPr>
                <a:xfrm>
                  <a:off x="6714821" y="9315564"/>
                  <a:ext cx="1117475" cy="122130"/>
                </a:xfrm>
                <a:custGeom>
                  <a:avLst/>
                  <a:gdLst>
                    <a:gd name="connsiteX0" fmla="*/ 60991 w 1117475"/>
                    <a:gd name="connsiteY0" fmla="*/ 16201 h 122130"/>
                    <a:gd name="connsiteX1" fmla="*/ 14949 w 1117475"/>
                    <a:gd name="connsiteY1" fmla="*/ 60451 h 122130"/>
                    <a:gd name="connsiteX2" fmla="*/ 60991 w 1117475"/>
                    <a:gd name="connsiteY2" fmla="*/ 105930 h 122130"/>
                    <a:gd name="connsiteX3" fmla="*/ 1101279 w 1117475"/>
                    <a:gd name="connsiteY3" fmla="*/ 105930 h 122130"/>
                    <a:gd name="connsiteX4" fmla="*/ 1101279 w 1117475"/>
                    <a:gd name="connsiteY4" fmla="*/ 16201 h 122130"/>
                    <a:gd name="connsiteX5" fmla="*/ 60976 w 1117475"/>
                    <a:gd name="connsiteY5" fmla="*/ 0 h 122130"/>
                    <a:gd name="connsiteX6" fmla="*/ 1110009 w 1117475"/>
                    <a:gd name="connsiteY6" fmla="*/ 0 h 122130"/>
                    <a:gd name="connsiteX7" fmla="*/ 1117475 w 1117475"/>
                    <a:gd name="connsiteY7" fmla="*/ 8635 h 122130"/>
                    <a:gd name="connsiteX8" fmla="*/ 1117475 w 1117475"/>
                    <a:gd name="connsiteY8" fmla="*/ 114728 h 122130"/>
                    <a:gd name="connsiteX9" fmla="*/ 1110009 w 1117475"/>
                    <a:gd name="connsiteY9" fmla="*/ 122130 h 122130"/>
                    <a:gd name="connsiteX10" fmla="*/ 60976 w 1117475"/>
                    <a:gd name="connsiteY10" fmla="*/ 122130 h 122130"/>
                    <a:gd name="connsiteX11" fmla="*/ 0 w 1117475"/>
                    <a:gd name="connsiteY11" fmla="*/ 60448 h 122130"/>
                    <a:gd name="connsiteX12" fmla="*/ 60976 w 1117475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7475" h="122130">
                      <a:moveTo>
                        <a:pt x="60991" y="16201"/>
                      </a:moveTo>
                      <a:cubicBezTo>
                        <a:pt x="34859" y="16201"/>
                        <a:pt x="14949" y="35868"/>
                        <a:pt x="14949" y="60451"/>
                      </a:cubicBezTo>
                      <a:cubicBezTo>
                        <a:pt x="14949" y="86263"/>
                        <a:pt x="34859" y="105930"/>
                        <a:pt x="60991" y="105930"/>
                      </a:cubicBezTo>
                      <a:lnTo>
                        <a:pt x="1101279" y="105930"/>
                      </a:lnTo>
                      <a:lnTo>
                        <a:pt x="1101279" y="16201"/>
                      </a:lnTo>
                      <a:close/>
                      <a:moveTo>
                        <a:pt x="60976" y="0"/>
                      </a:moveTo>
                      <a:lnTo>
                        <a:pt x="1110009" y="0"/>
                      </a:lnTo>
                      <a:cubicBezTo>
                        <a:pt x="1112498" y="0"/>
                        <a:pt x="1117475" y="3701"/>
                        <a:pt x="1117475" y="8635"/>
                      </a:cubicBezTo>
                      <a:lnTo>
                        <a:pt x="1117475" y="114728"/>
                      </a:lnTo>
                      <a:cubicBezTo>
                        <a:pt x="1117475" y="118429"/>
                        <a:pt x="1112498" y="122130"/>
                        <a:pt x="1110009" y="122130"/>
                      </a:cubicBezTo>
                      <a:lnTo>
                        <a:pt x="60976" y="122130"/>
                      </a:lnTo>
                      <a:cubicBezTo>
                        <a:pt x="27377" y="122130"/>
                        <a:pt x="0" y="94990"/>
                        <a:pt x="0" y="60448"/>
                      </a:cubicBezTo>
                      <a:cubicBezTo>
                        <a:pt x="0" y="27140"/>
                        <a:pt x="27377" y="0"/>
                        <a:pt x="609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0FC728C4-3373-8E43-B912-8CAC46A91B14}"/>
                    </a:ext>
                  </a:extLst>
                </p:cNvPr>
                <p:cNvSpPr/>
                <p:nvPr/>
              </p:nvSpPr>
              <p:spPr>
                <a:xfrm>
                  <a:off x="6060780" y="9339243"/>
                  <a:ext cx="73502" cy="747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" h="61">
                      <a:moveTo>
                        <a:pt x="60" y="30"/>
                      </a:moveTo>
                      <a:cubicBezTo>
                        <a:pt x="60" y="47"/>
                        <a:pt x="46" y="61"/>
                        <a:pt x="29" y="61"/>
                      </a:cubicBezTo>
                      <a:cubicBezTo>
                        <a:pt x="13" y="61"/>
                        <a:pt x="0" y="47"/>
                        <a:pt x="0" y="30"/>
                      </a:cubicBezTo>
                      <a:cubicBezTo>
                        <a:pt x="0" y="14"/>
                        <a:pt x="13" y="0"/>
                        <a:pt x="29" y="0"/>
                      </a:cubicBezTo>
                      <a:cubicBezTo>
                        <a:pt x="46" y="0"/>
                        <a:pt x="60" y="14"/>
                        <a:pt x="60" y="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3" name="Freeform 752">
                  <a:extLst>
                    <a:ext uri="{FF2B5EF4-FFF2-40B4-BE49-F238E27FC236}">
                      <a16:creationId xmlns:a16="http://schemas.microsoft.com/office/drawing/2014/main" id="{DA50AFB7-84A6-DF42-9A60-4381CDAAEC76}"/>
                    </a:ext>
                  </a:extLst>
                </p:cNvPr>
                <p:cNvSpPr/>
                <p:nvPr/>
              </p:nvSpPr>
              <p:spPr>
                <a:xfrm>
                  <a:off x="6052060" y="9331765"/>
                  <a:ext cx="89697" cy="89729"/>
                </a:xfrm>
                <a:custGeom>
                  <a:avLst/>
                  <a:gdLst>
                    <a:gd name="connsiteX0" fmla="*/ 44251 w 89697"/>
                    <a:gd name="connsiteY0" fmla="*/ 14955 h 89729"/>
                    <a:gd name="connsiteX1" fmla="*/ 16195 w 89697"/>
                    <a:gd name="connsiteY1" fmla="*/ 44241 h 89729"/>
                    <a:gd name="connsiteX2" fmla="*/ 44251 w 89697"/>
                    <a:gd name="connsiteY2" fmla="*/ 73528 h 89729"/>
                    <a:gd name="connsiteX3" fmla="*/ 74747 w 89697"/>
                    <a:gd name="connsiteY3" fmla="*/ 44241 h 89729"/>
                    <a:gd name="connsiteX4" fmla="*/ 44251 w 89697"/>
                    <a:gd name="connsiteY4" fmla="*/ 14955 h 89729"/>
                    <a:gd name="connsiteX5" fmla="*/ 44234 w 89697"/>
                    <a:gd name="connsiteY5" fmla="*/ 0 h 89729"/>
                    <a:gd name="connsiteX6" fmla="*/ 89697 w 89697"/>
                    <a:gd name="connsiteY6" fmla="*/ 44250 h 89729"/>
                    <a:gd name="connsiteX7" fmla="*/ 44234 w 89697"/>
                    <a:gd name="connsiteY7" fmla="*/ 89729 h 89729"/>
                    <a:gd name="connsiteX8" fmla="*/ 0 w 89697"/>
                    <a:gd name="connsiteY8" fmla="*/ 44250 h 89729"/>
                    <a:gd name="connsiteX9" fmla="*/ 44234 w 89697"/>
                    <a:gd name="connsiteY9" fmla="*/ 0 h 8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697" h="89729">
                      <a:moveTo>
                        <a:pt x="44251" y="14955"/>
                      </a:moveTo>
                      <a:cubicBezTo>
                        <a:pt x="29613" y="14955"/>
                        <a:pt x="16195" y="28378"/>
                        <a:pt x="16195" y="44241"/>
                      </a:cubicBezTo>
                      <a:cubicBezTo>
                        <a:pt x="16195" y="61325"/>
                        <a:pt x="29613" y="73528"/>
                        <a:pt x="44251" y="73528"/>
                      </a:cubicBezTo>
                      <a:cubicBezTo>
                        <a:pt x="61329" y="73528"/>
                        <a:pt x="74747" y="61325"/>
                        <a:pt x="74747" y="44241"/>
                      </a:cubicBezTo>
                      <a:cubicBezTo>
                        <a:pt x="74747" y="28378"/>
                        <a:pt x="61329" y="14955"/>
                        <a:pt x="44251" y="14955"/>
                      </a:cubicBezTo>
                      <a:close/>
                      <a:moveTo>
                        <a:pt x="44234" y="0"/>
                      </a:moveTo>
                      <a:cubicBezTo>
                        <a:pt x="70038" y="0"/>
                        <a:pt x="89697" y="20896"/>
                        <a:pt x="89697" y="44250"/>
                      </a:cubicBezTo>
                      <a:cubicBezTo>
                        <a:pt x="89697" y="70062"/>
                        <a:pt x="70038" y="89729"/>
                        <a:pt x="44234" y="89729"/>
                      </a:cubicBezTo>
                      <a:cubicBezTo>
                        <a:pt x="20889" y="89729"/>
                        <a:pt x="0" y="70062"/>
                        <a:pt x="0" y="44250"/>
                      </a:cubicBezTo>
                      <a:cubicBezTo>
                        <a:pt x="0" y="20896"/>
                        <a:pt x="20889" y="0"/>
                        <a:pt x="442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E6CC319F-FF76-AD4F-814E-A372145FDBBC}"/>
                    </a:ext>
                  </a:extLst>
                </p:cNvPr>
                <p:cNvSpPr/>
                <p:nvPr/>
              </p:nvSpPr>
              <p:spPr>
                <a:xfrm>
                  <a:off x="6187851" y="9369152"/>
                  <a:ext cx="34757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0" h="13">
                      <a:moveTo>
                        <a:pt x="273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273" y="0"/>
                      </a:lnTo>
                      <a:cubicBezTo>
                        <a:pt x="277" y="0"/>
                        <a:pt x="280" y="3"/>
                        <a:pt x="280" y="6"/>
                      </a:cubicBezTo>
                      <a:cubicBezTo>
                        <a:pt x="280" y="10"/>
                        <a:pt x="277" y="13"/>
                        <a:pt x="27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AF2BCE6A-E96F-E14B-9E4B-DBA87DEEB261}"/>
                  </a:ext>
                </a:extLst>
              </p:cNvPr>
              <p:cNvGrpSpPr/>
              <p:nvPr/>
            </p:nvGrpSpPr>
            <p:grpSpPr>
              <a:xfrm>
                <a:off x="8148276" y="9043883"/>
                <a:ext cx="829137" cy="695396"/>
                <a:chOff x="8148276" y="9043883"/>
                <a:chExt cx="829137" cy="695396"/>
              </a:xfrm>
            </p:grpSpPr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B37D395D-AA0A-C449-AF94-3870641B1396}"/>
                    </a:ext>
                  </a:extLst>
                </p:cNvPr>
                <p:cNvSpPr/>
                <p:nvPr/>
              </p:nvSpPr>
              <p:spPr>
                <a:xfrm>
                  <a:off x="8156202" y="9051360"/>
                  <a:ext cx="814748" cy="6804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5" h="547">
                      <a:moveTo>
                        <a:pt x="623" y="0"/>
                      </a:moveTo>
                      <a:lnTo>
                        <a:pt x="407" y="0"/>
                      </a:lnTo>
                      <a:lnTo>
                        <a:pt x="192" y="0"/>
                      </a:lnTo>
                      <a:cubicBezTo>
                        <a:pt x="174" y="0"/>
                        <a:pt x="159" y="17"/>
                        <a:pt x="161" y="35"/>
                      </a:cubicBezTo>
                      <a:lnTo>
                        <a:pt x="172" y="132"/>
                      </a:lnTo>
                      <a:cubicBezTo>
                        <a:pt x="152" y="113"/>
                        <a:pt x="130" y="95"/>
                        <a:pt x="105" y="89"/>
                      </a:cubicBezTo>
                      <a:cubicBezTo>
                        <a:pt x="80" y="82"/>
                        <a:pt x="55" y="87"/>
                        <a:pt x="33" y="102"/>
                      </a:cubicBezTo>
                      <a:cubicBezTo>
                        <a:pt x="22" y="110"/>
                        <a:pt x="6" y="126"/>
                        <a:pt x="1" y="154"/>
                      </a:cubicBezTo>
                      <a:cubicBezTo>
                        <a:pt x="-13" y="242"/>
                        <a:pt x="85" y="393"/>
                        <a:pt x="104" y="420"/>
                      </a:cubicBezTo>
                      <a:cubicBezTo>
                        <a:pt x="122" y="444"/>
                        <a:pt x="146" y="453"/>
                        <a:pt x="170" y="453"/>
                      </a:cubicBezTo>
                      <a:cubicBezTo>
                        <a:pt x="184" y="452"/>
                        <a:pt x="196" y="448"/>
                        <a:pt x="208" y="443"/>
                      </a:cubicBezTo>
                      <a:lnTo>
                        <a:pt x="211" y="464"/>
                      </a:lnTo>
                      <a:cubicBezTo>
                        <a:pt x="216" y="512"/>
                        <a:pt x="256" y="547"/>
                        <a:pt x="304" y="547"/>
                      </a:cubicBezTo>
                      <a:lnTo>
                        <a:pt x="407" y="547"/>
                      </a:lnTo>
                      <a:lnTo>
                        <a:pt x="511" y="547"/>
                      </a:lnTo>
                      <a:cubicBezTo>
                        <a:pt x="558" y="547"/>
                        <a:pt x="599" y="512"/>
                        <a:pt x="604" y="464"/>
                      </a:cubicBezTo>
                      <a:lnTo>
                        <a:pt x="654" y="35"/>
                      </a:lnTo>
                      <a:cubicBezTo>
                        <a:pt x="656" y="17"/>
                        <a:pt x="641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A5C4DFB3-7483-5349-A72F-6B19D18CFEF5}"/>
                    </a:ext>
                  </a:extLst>
                </p:cNvPr>
                <p:cNvSpPr/>
                <p:nvPr/>
              </p:nvSpPr>
              <p:spPr>
                <a:xfrm>
                  <a:off x="8227212" y="9235806"/>
                  <a:ext cx="175657" cy="305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2" h="246">
                      <a:moveTo>
                        <a:pt x="91" y="234"/>
                      </a:moveTo>
                      <a:cubicBezTo>
                        <a:pt x="68" y="204"/>
                        <a:pt x="49" y="173"/>
                        <a:pt x="33" y="138"/>
                      </a:cubicBezTo>
                      <a:cubicBezTo>
                        <a:pt x="18" y="107"/>
                        <a:pt x="3" y="70"/>
                        <a:pt x="0" y="34"/>
                      </a:cubicBezTo>
                      <a:cubicBezTo>
                        <a:pt x="-2" y="15"/>
                        <a:pt x="9" y="-5"/>
                        <a:pt x="32" y="1"/>
                      </a:cubicBezTo>
                      <a:cubicBezTo>
                        <a:pt x="65" y="10"/>
                        <a:pt x="128" y="75"/>
                        <a:pt x="130" y="78"/>
                      </a:cubicBezTo>
                      <a:lnTo>
                        <a:pt x="142" y="216"/>
                      </a:lnTo>
                      <a:cubicBezTo>
                        <a:pt x="143" y="248"/>
                        <a:pt x="108" y="256"/>
                        <a:pt x="91" y="2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4" name="Freeform 753">
                  <a:extLst>
                    <a:ext uri="{FF2B5EF4-FFF2-40B4-BE49-F238E27FC236}">
                      <a16:creationId xmlns:a16="http://schemas.microsoft.com/office/drawing/2014/main" id="{1ADA03ED-B6B4-5449-A4E2-70EA1E7583ED}"/>
                    </a:ext>
                  </a:extLst>
                </p:cNvPr>
                <p:cNvSpPr/>
                <p:nvPr/>
              </p:nvSpPr>
              <p:spPr>
                <a:xfrm>
                  <a:off x="8148276" y="9043883"/>
                  <a:ext cx="829137" cy="695396"/>
                </a:xfrm>
                <a:custGeom>
                  <a:avLst/>
                  <a:gdLst>
                    <a:gd name="connsiteX0" fmla="*/ 246757 w 829137"/>
                    <a:gd name="connsiteY0" fmla="*/ 16201 h 695396"/>
                    <a:gd name="connsiteX1" fmla="*/ 224368 w 829137"/>
                    <a:gd name="connsiteY1" fmla="*/ 26152 h 695396"/>
                    <a:gd name="connsiteX2" fmla="*/ 215661 w 829137"/>
                    <a:gd name="connsiteY2" fmla="*/ 49786 h 695396"/>
                    <a:gd name="connsiteX3" fmla="*/ 230587 w 829137"/>
                    <a:gd name="connsiteY3" fmla="*/ 170444 h 695396"/>
                    <a:gd name="connsiteX4" fmla="*/ 225612 w 829137"/>
                    <a:gd name="connsiteY4" fmla="*/ 179151 h 695396"/>
                    <a:gd name="connsiteX5" fmla="*/ 215661 w 829137"/>
                    <a:gd name="connsiteY5" fmla="*/ 176663 h 695396"/>
                    <a:gd name="connsiteX6" fmla="*/ 136055 w 829137"/>
                    <a:gd name="connsiteY6" fmla="*/ 125664 h 695396"/>
                    <a:gd name="connsiteX7" fmla="*/ 53961 w 829137"/>
                    <a:gd name="connsiteY7" fmla="*/ 140591 h 695396"/>
                    <a:gd name="connsiteX8" fmla="*/ 16645 w 829137"/>
                    <a:gd name="connsiteY8" fmla="*/ 201541 h 695396"/>
                    <a:gd name="connsiteX9" fmla="*/ 143518 w 829137"/>
                    <a:gd name="connsiteY9" fmla="*/ 524954 h 695396"/>
                    <a:gd name="connsiteX10" fmla="*/ 219393 w 829137"/>
                    <a:gd name="connsiteY10" fmla="*/ 562271 h 695396"/>
                    <a:gd name="connsiteX11" fmla="*/ 264171 w 829137"/>
                    <a:gd name="connsiteY11" fmla="*/ 551076 h 695396"/>
                    <a:gd name="connsiteX12" fmla="*/ 270390 w 829137"/>
                    <a:gd name="connsiteY12" fmla="*/ 551076 h 695396"/>
                    <a:gd name="connsiteX13" fmla="*/ 275366 w 829137"/>
                    <a:gd name="connsiteY13" fmla="*/ 557295 h 695396"/>
                    <a:gd name="connsiteX14" fmla="*/ 277853 w 829137"/>
                    <a:gd name="connsiteY14" fmla="*/ 583417 h 695396"/>
                    <a:gd name="connsiteX15" fmla="*/ 386068 w 829137"/>
                    <a:gd name="connsiteY15" fmla="*/ 680441 h 695396"/>
                    <a:gd name="connsiteX16" fmla="*/ 514185 w 829137"/>
                    <a:gd name="connsiteY16" fmla="*/ 680441 h 695396"/>
                    <a:gd name="connsiteX17" fmla="*/ 643546 w 829137"/>
                    <a:gd name="connsiteY17" fmla="*/ 680441 h 695396"/>
                    <a:gd name="connsiteX18" fmla="*/ 750517 w 829137"/>
                    <a:gd name="connsiteY18" fmla="*/ 583417 h 695396"/>
                    <a:gd name="connsiteX19" fmla="*/ 812709 w 829137"/>
                    <a:gd name="connsiteY19" fmla="*/ 49786 h 695396"/>
                    <a:gd name="connsiteX20" fmla="*/ 805246 w 829137"/>
                    <a:gd name="connsiteY20" fmla="*/ 26152 h 695396"/>
                    <a:gd name="connsiteX21" fmla="*/ 782857 w 829137"/>
                    <a:gd name="connsiteY21" fmla="*/ 16201 h 695396"/>
                    <a:gd name="connsiteX22" fmla="*/ 246748 w 829137"/>
                    <a:gd name="connsiteY22" fmla="*/ 0 h 695396"/>
                    <a:gd name="connsiteX23" fmla="*/ 782879 w 829137"/>
                    <a:gd name="connsiteY23" fmla="*/ 0 h 695396"/>
                    <a:gd name="connsiteX24" fmla="*/ 817709 w 829137"/>
                    <a:gd name="connsiteY24" fmla="*/ 16172 h 695396"/>
                    <a:gd name="connsiteX25" fmla="*/ 828904 w 829137"/>
                    <a:gd name="connsiteY25" fmla="*/ 52248 h 695396"/>
                    <a:gd name="connsiteX26" fmla="*/ 766708 w 829137"/>
                    <a:gd name="connsiteY26" fmla="*/ 584680 h 695396"/>
                    <a:gd name="connsiteX27" fmla="*/ 643560 w 829137"/>
                    <a:gd name="connsiteY27" fmla="*/ 695396 h 695396"/>
                    <a:gd name="connsiteX28" fmla="*/ 514191 w 829137"/>
                    <a:gd name="connsiteY28" fmla="*/ 695396 h 695396"/>
                    <a:gd name="connsiteX29" fmla="*/ 386067 w 829137"/>
                    <a:gd name="connsiteY29" fmla="*/ 695396 h 695396"/>
                    <a:gd name="connsiteX30" fmla="*/ 261675 w 829137"/>
                    <a:gd name="connsiteY30" fmla="*/ 584680 h 695396"/>
                    <a:gd name="connsiteX31" fmla="*/ 260431 w 829137"/>
                    <a:gd name="connsiteY31" fmla="*/ 569752 h 695396"/>
                    <a:gd name="connsiteX32" fmla="*/ 220626 w 829137"/>
                    <a:gd name="connsiteY32" fmla="*/ 578460 h 695396"/>
                    <a:gd name="connsiteX33" fmla="*/ 131063 w 829137"/>
                    <a:gd name="connsiteY33" fmla="*/ 533676 h 695396"/>
                    <a:gd name="connsiteX34" fmla="*/ 1695 w 829137"/>
                    <a:gd name="connsiteY34" fmla="*/ 199040 h 695396"/>
                    <a:gd name="connsiteX35" fmla="*/ 43989 w 829137"/>
                    <a:gd name="connsiteY35" fmla="*/ 128132 h 695396"/>
                    <a:gd name="connsiteX36" fmla="*/ 141015 w 829137"/>
                    <a:gd name="connsiteY36" fmla="*/ 110716 h 695396"/>
                    <a:gd name="connsiteX37" fmla="*/ 211918 w 829137"/>
                    <a:gd name="connsiteY37" fmla="*/ 151768 h 695396"/>
                    <a:gd name="connsiteX38" fmla="*/ 200723 w 829137"/>
                    <a:gd name="connsiteY38" fmla="*/ 52248 h 695396"/>
                    <a:gd name="connsiteX39" fmla="*/ 211918 w 829137"/>
                    <a:gd name="connsiteY39" fmla="*/ 16172 h 695396"/>
                    <a:gd name="connsiteX40" fmla="*/ 246748 w 829137"/>
                    <a:gd name="connsiteY40" fmla="*/ 0 h 69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9137" h="695396">
                      <a:moveTo>
                        <a:pt x="246757" y="16201"/>
                      </a:moveTo>
                      <a:cubicBezTo>
                        <a:pt x="238050" y="16201"/>
                        <a:pt x="229344" y="18689"/>
                        <a:pt x="224368" y="26152"/>
                      </a:cubicBezTo>
                      <a:cubicBezTo>
                        <a:pt x="218149" y="32372"/>
                        <a:pt x="214417" y="41079"/>
                        <a:pt x="215661" y="49786"/>
                      </a:cubicBezTo>
                      <a:lnTo>
                        <a:pt x="230587" y="170444"/>
                      </a:lnTo>
                      <a:cubicBezTo>
                        <a:pt x="230587" y="174176"/>
                        <a:pt x="228100" y="176663"/>
                        <a:pt x="225612" y="179151"/>
                      </a:cubicBezTo>
                      <a:cubicBezTo>
                        <a:pt x="221880" y="180395"/>
                        <a:pt x="219393" y="179151"/>
                        <a:pt x="215661" y="176663"/>
                      </a:cubicBezTo>
                      <a:cubicBezTo>
                        <a:pt x="189540" y="150542"/>
                        <a:pt x="162176" y="131883"/>
                        <a:pt x="136055" y="125664"/>
                      </a:cubicBezTo>
                      <a:cubicBezTo>
                        <a:pt x="107446" y="118200"/>
                        <a:pt x="78838" y="123176"/>
                        <a:pt x="53961" y="140591"/>
                      </a:cubicBezTo>
                      <a:cubicBezTo>
                        <a:pt x="40278" y="150542"/>
                        <a:pt x="22864" y="167956"/>
                        <a:pt x="16645" y="201541"/>
                      </a:cubicBezTo>
                      <a:cubicBezTo>
                        <a:pt x="-769" y="307272"/>
                        <a:pt x="118641" y="492613"/>
                        <a:pt x="143518" y="524954"/>
                      </a:cubicBezTo>
                      <a:cubicBezTo>
                        <a:pt x="162176" y="549832"/>
                        <a:pt x="189540" y="563515"/>
                        <a:pt x="219393" y="562271"/>
                      </a:cubicBezTo>
                      <a:cubicBezTo>
                        <a:pt x="234319" y="562271"/>
                        <a:pt x="249245" y="558539"/>
                        <a:pt x="264171" y="551076"/>
                      </a:cubicBezTo>
                      <a:cubicBezTo>
                        <a:pt x="265415" y="549832"/>
                        <a:pt x="267903" y="549832"/>
                        <a:pt x="270390" y="551076"/>
                      </a:cubicBezTo>
                      <a:cubicBezTo>
                        <a:pt x="272878" y="552320"/>
                        <a:pt x="274122" y="554808"/>
                        <a:pt x="275366" y="557295"/>
                      </a:cubicBezTo>
                      <a:lnTo>
                        <a:pt x="277853" y="583417"/>
                      </a:lnTo>
                      <a:cubicBezTo>
                        <a:pt x="284073" y="638149"/>
                        <a:pt x="330095" y="680441"/>
                        <a:pt x="386068" y="680441"/>
                      </a:cubicBezTo>
                      <a:lnTo>
                        <a:pt x="514185" y="680441"/>
                      </a:lnTo>
                      <a:lnTo>
                        <a:pt x="643546" y="680441"/>
                      </a:lnTo>
                      <a:cubicBezTo>
                        <a:pt x="698275" y="680441"/>
                        <a:pt x="745541" y="638149"/>
                        <a:pt x="750517" y="583417"/>
                      </a:cubicBezTo>
                      <a:lnTo>
                        <a:pt x="812709" y="49786"/>
                      </a:lnTo>
                      <a:cubicBezTo>
                        <a:pt x="813953" y="41079"/>
                        <a:pt x="811465" y="32372"/>
                        <a:pt x="805246" y="26152"/>
                      </a:cubicBezTo>
                      <a:cubicBezTo>
                        <a:pt x="800271" y="18689"/>
                        <a:pt x="791564" y="16201"/>
                        <a:pt x="782857" y="16201"/>
                      </a:cubicBezTo>
                      <a:close/>
                      <a:moveTo>
                        <a:pt x="246748" y="0"/>
                      </a:moveTo>
                      <a:lnTo>
                        <a:pt x="782879" y="0"/>
                      </a:lnTo>
                      <a:cubicBezTo>
                        <a:pt x="795318" y="0"/>
                        <a:pt x="807757" y="4976"/>
                        <a:pt x="817709" y="16172"/>
                      </a:cubicBezTo>
                      <a:cubicBezTo>
                        <a:pt x="826416" y="26124"/>
                        <a:pt x="830148" y="38564"/>
                        <a:pt x="828904" y="52248"/>
                      </a:cubicBezTo>
                      <a:lnTo>
                        <a:pt x="766708" y="584680"/>
                      </a:lnTo>
                      <a:cubicBezTo>
                        <a:pt x="759244" y="648124"/>
                        <a:pt x="707000" y="695396"/>
                        <a:pt x="643560" y="695396"/>
                      </a:cubicBezTo>
                      <a:lnTo>
                        <a:pt x="514191" y="695396"/>
                      </a:lnTo>
                      <a:lnTo>
                        <a:pt x="386067" y="695396"/>
                      </a:lnTo>
                      <a:cubicBezTo>
                        <a:pt x="322627" y="695396"/>
                        <a:pt x="270382" y="648124"/>
                        <a:pt x="261675" y="584680"/>
                      </a:cubicBezTo>
                      <a:lnTo>
                        <a:pt x="260431" y="569752"/>
                      </a:lnTo>
                      <a:cubicBezTo>
                        <a:pt x="247992" y="574728"/>
                        <a:pt x="233065" y="577216"/>
                        <a:pt x="220626" y="578460"/>
                      </a:cubicBezTo>
                      <a:cubicBezTo>
                        <a:pt x="184552" y="579704"/>
                        <a:pt x="153454" y="563532"/>
                        <a:pt x="131063" y="533676"/>
                      </a:cubicBezTo>
                      <a:cubicBezTo>
                        <a:pt x="106185" y="501332"/>
                        <a:pt x="-15720" y="309756"/>
                        <a:pt x="1695" y="199040"/>
                      </a:cubicBezTo>
                      <a:cubicBezTo>
                        <a:pt x="7915" y="159232"/>
                        <a:pt x="29061" y="138084"/>
                        <a:pt x="43989" y="128132"/>
                      </a:cubicBezTo>
                      <a:cubicBezTo>
                        <a:pt x="73843" y="108228"/>
                        <a:pt x="107429" y="102008"/>
                        <a:pt x="141015" y="110716"/>
                      </a:cubicBezTo>
                      <a:cubicBezTo>
                        <a:pt x="163405" y="116936"/>
                        <a:pt x="188284" y="130620"/>
                        <a:pt x="211918" y="151768"/>
                      </a:cubicBezTo>
                      <a:lnTo>
                        <a:pt x="200723" y="52248"/>
                      </a:lnTo>
                      <a:cubicBezTo>
                        <a:pt x="199479" y="38564"/>
                        <a:pt x="203211" y="26124"/>
                        <a:pt x="211918" y="16172"/>
                      </a:cubicBezTo>
                      <a:cubicBezTo>
                        <a:pt x="220626" y="4976"/>
                        <a:pt x="234309" y="0"/>
                        <a:pt x="2467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852088BF-7D93-1C4D-A151-C11EB5025D48}"/>
                    </a:ext>
                  </a:extLst>
                </p:cNvPr>
                <p:cNvSpPr/>
                <p:nvPr/>
              </p:nvSpPr>
              <p:spPr>
                <a:xfrm>
                  <a:off x="8220797" y="9228270"/>
                  <a:ext cx="192038" cy="321585"/>
                </a:xfrm>
                <a:custGeom>
                  <a:avLst/>
                  <a:gdLst>
                    <a:gd name="connsiteX0" fmla="*/ 34906 w 192038"/>
                    <a:gd name="connsiteY0" fmla="*/ 16259 h 321585"/>
                    <a:gd name="connsiteX1" fmla="*/ 22544 w 192038"/>
                    <a:gd name="connsiteY1" fmla="*/ 19982 h 321585"/>
                    <a:gd name="connsiteX2" fmla="*/ 13890 w 192038"/>
                    <a:gd name="connsiteY2" fmla="*/ 49763 h 321585"/>
                    <a:gd name="connsiteX3" fmla="*/ 54685 w 192038"/>
                    <a:gd name="connsiteY3" fmla="*/ 176332 h 321585"/>
                    <a:gd name="connsiteX4" fmla="*/ 125149 w 192038"/>
                    <a:gd name="connsiteY4" fmla="*/ 294216 h 321585"/>
                    <a:gd name="connsiteX5" fmla="*/ 157290 w 192038"/>
                    <a:gd name="connsiteY5" fmla="*/ 304143 h 321585"/>
                    <a:gd name="connsiteX6" fmla="*/ 174597 w 192038"/>
                    <a:gd name="connsiteY6" fmla="*/ 275603 h 321585"/>
                    <a:gd name="connsiteX7" fmla="*/ 159763 w 192038"/>
                    <a:gd name="connsiteY7" fmla="*/ 106843 h 321585"/>
                    <a:gd name="connsiteX8" fmla="*/ 43559 w 192038"/>
                    <a:gd name="connsiteY8" fmla="*/ 17500 h 321585"/>
                    <a:gd name="connsiteX9" fmla="*/ 34906 w 192038"/>
                    <a:gd name="connsiteY9" fmla="*/ 16259 h 321585"/>
                    <a:gd name="connsiteX10" fmla="*/ 27107 w 192038"/>
                    <a:gd name="connsiteY10" fmla="*/ 1144 h 321585"/>
                    <a:gd name="connsiteX11" fmla="*/ 49696 w 192038"/>
                    <a:gd name="connsiteY11" fmla="*/ 1299 h 321585"/>
                    <a:gd name="connsiteX12" fmla="*/ 173472 w 192038"/>
                    <a:gd name="connsiteY12" fmla="*/ 98130 h 321585"/>
                    <a:gd name="connsiteX13" fmla="*/ 175947 w 192038"/>
                    <a:gd name="connsiteY13" fmla="*/ 103096 h 321585"/>
                    <a:gd name="connsiteX14" fmla="*/ 192038 w 192038"/>
                    <a:gd name="connsiteY14" fmla="*/ 274411 h 321585"/>
                    <a:gd name="connsiteX15" fmla="*/ 162332 w 192038"/>
                    <a:gd name="connsiteY15" fmla="*/ 319102 h 321585"/>
                    <a:gd name="connsiteX16" fmla="*/ 148717 w 192038"/>
                    <a:gd name="connsiteY16" fmla="*/ 321585 h 321585"/>
                    <a:gd name="connsiteX17" fmla="*/ 114060 w 192038"/>
                    <a:gd name="connsiteY17" fmla="*/ 302964 h 321585"/>
                    <a:gd name="connsiteX18" fmla="*/ 42270 w 192038"/>
                    <a:gd name="connsiteY18" fmla="*/ 182546 h 321585"/>
                    <a:gd name="connsiteX19" fmla="*/ 186 w 192038"/>
                    <a:gd name="connsiteY19" fmla="*/ 50956 h 321585"/>
                    <a:gd name="connsiteX20" fmla="*/ 13802 w 192038"/>
                    <a:gd name="connsiteY20" fmla="*/ 7507 h 321585"/>
                    <a:gd name="connsiteX21" fmla="*/ 27107 w 192038"/>
                    <a:gd name="connsiteY21" fmla="*/ 1144 h 321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2038" h="321585">
                      <a:moveTo>
                        <a:pt x="34906" y="16259"/>
                      </a:moveTo>
                      <a:cubicBezTo>
                        <a:pt x="29961" y="16259"/>
                        <a:pt x="26252" y="17500"/>
                        <a:pt x="22544" y="19982"/>
                      </a:cubicBezTo>
                      <a:cubicBezTo>
                        <a:pt x="16363" y="24945"/>
                        <a:pt x="12654" y="36113"/>
                        <a:pt x="13890" y="49763"/>
                      </a:cubicBezTo>
                      <a:cubicBezTo>
                        <a:pt x="17599" y="93194"/>
                        <a:pt x="36142" y="137865"/>
                        <a:pt x="54685" y="176332"/>
                      </a:cubicBezTo>
                      <a:cubicBezTo>
                        <a:pt x="73228" y="216041"/>
                        <a:pt x="96716" y="255749"/>
                        <a:pt x="125149" y="294216"/>
                      </a:cubicBezTo>
                      <a:cubicBezTo>
                        <a:pt x="133802" y="305384"/>
                        <a:pt x="147401" y="307866"/>
                        <a:pt x="157290" y="304143"/>
                      </a:cubicBezTo>
                      <a:cubicBezTo>
                        <a:pt x="168416" y="300420"/>
                        <a:pt x="174597" y="289253"/>
                        <a:pt x="174597" y="275603"/>
                      </a:cubicBezTo>
                      <a:lnTo>
                        <a:pt x="159763" y="106843"/>
                      </a:lnTo>
                      <a:cubicBezTo>
                        <a:pt x="139983" y="86989"/>
                        <a:pt x="76937" y="26186"/>
                        <a:pt x="43559" y="17500"/>
                      </a:cubicBezTo>
                      <a:cubicBezTo>
                        <a:pt x="41087" y="16259"/>
                        <a:pt x="38614" y="16259"/>
                        <a:pt x="34906" y="16259"/>
                      </a:cubicBezTo>
                      <a:close/>
                      <a:moveTo>
                        <a:pt x="27107" y="1144"/>
                      </a:moveTo>
                      <a:cubicBezTo>
                        <a:pt x="32987" y="-252"/>
                        <a:pt x="40413" y="-563"/>
                        <a:pt x="49696" y="1299"/>
                      </a:cubicBezTo>
                      <a:cubicBezTo>
                        <a:pt x="93018" y="13714"/>
                        <a:pt x="172234" y="98130"/>
                        <a:pt x="173472" y="98130"/>
                      </a:cubicBezTo>
                      <a:cubicBezTo>
                        <a:pt x="174709" y="100613"/>
                        <a:pt x="175947" y="101854"/>
                        <a:pt x="175947" y="103096"/>
                      </a:cubicBezTo>
                      <a:lnTo>
                        <a:pt x="192038" y="274411"/>
                      </a:lnTo>
                      <a:cubicBezTo>
                        <a:pt x="192038" y="296757"/>
                        <a:pt x="180898" y="312895"/>
                        <a:pt x="162332" y="319102"/>
                      </a:cubicBezTo>
                      <a:cubicBezTo>
                        <a:pt x="158619" y="320344"/>
                        <a:pt x="153668" y="321585"/>
                        <a:pt x="148717" y="321585"/>
                      </a:cubicBezTo>
                      <a:cubicBezTo>
                        <a:pt x="136339" y="321585"/>
                        <a:pt x="122724" y="314136"/>
                        <a:pt x="114060" y="302964"/>
                      </a:cubicBezTo>
                      <a:cubicBezTo>
                        <a:pt x="85591" y="264480"/>
                        <a:pt x="60836" y="223513"/>
                        <a:pt x="42270" y="182546"/>
                      </a:cubicBezTo>
                      <a:cubicBezTo>
                        <a:pt x="22466" y="144062"/>
                        <a:pt x="3900" y="96889"/>
                        <a:pt x="186" y="50956"/>
                      </a:cubicBezTo>
                      <a:cubicBezTo>
                        <a:pt x="-1052" y="32335"/>
                        <a:pt x="3900" y="17438"/>
                        <a:pt x="13802" y="7507"/>
                      </a:cubicBezTo>
                      <a:cubicBezTo>
                        <a:pt x="16896" y="5024"/>
                        <a:pt x="21228" y="2541"/>
                        <a:pt x="27107" y="1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12F8D704-B289-0142-A8A5-D99FE8FD895C}"/>
                  </a:ext>
                </a:extLst>
              </p:cNvPr>
              <p:cNvGrpSpPr/>
              <p:nvPr/>
            </p:nvGrpSpPr>
            <p:grpSpPr>
              <a:xfrm>
                <a:off x="11934688" y="6920311"/>
                <a:ext cx="5018861" cy="2823956"/>
                <a:chOff x="11934688" y="6920311"/>
                <a:chExt cx="5018861" cy="2823956"/>
              </a:xfrm>
            </p:grpSpPr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D52BB5EE-3AC3-AC45-B127-D7C380870E1E}"/>
                    </a:ext>
                  </a:extLst>
                </p:cNvPr>
                <p:cNvSpPr/>
                <p:nvPr/>
              </p:nvSpPr>
              <p:spPr>
                <a:xfrm>
                  <a:off x="12525193" y="6927789"/>
                  <a:ext cx="4421315" cy="22120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50" h="1776">
                      <a:moveTo>
                        <a:pt x="2910" y="1608"/>
                      </a:moveTo>
                      <a:lnTo>
                        <a:pt x="3537" y="212"/>
                      </a:lnTo>
                      <a:cubicBezTo>
                        <a:pt x="3582" y="113"/>
                        <a:pt x="3509" y="0"/>
                        <a:pt x="3399" y="0"/>
                      </a:cubicBezTo>
                      <a:lnTo>
                        <a:pt x="901" y="0"/>
                      </a:lnTo>
                      <a:cubicBezTo>
                        <a:pt x="788" y="0"/>
                        <a:pt x="686" y="66"/>
                        <a:pt x="640" y="168"/>
                      </a:cubicBezTo>
                      <a:lnTo>
                        <a:pt x="14" y="1563"/>
                      </a:lnTo>
                      <a:cubicBezTo>
                        <a:pt x="-32" y="1663"/>
                        <a:pt x="42" y="1776"/>
                        <a:pt x="151" y="1776"/>
                      </a:cubicBezTo>
                      <a:lnTo>
                        <a:pt x="2650" y="1776"/>
                      </a:lnTo>
                      <a:cubicBezTo>
                        <a:pt x="2762" y="1776"/>
                        <a:pt x="2864" y="1710"/>
                        <a:pt x="2910" y="160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644B935F-CDAA-1144-B499-94AC518AC8BB}"/>
                    </a:ext>
                  </a:extLst>
                </p:cNvPr>
                <p:cNvSpPr/>
                <p:nvPr/>
              </p:nvSpPr>
              <p:spPr>
                <a:xfrm>
                  <a:off x="12516900" y="6920311"/>
                  <a:ext cx="4436649" cy="2227012"/>
                </a:xfrm>
                <a:custGeom>
                  <a:avLst/>
                  <a:gdLst>
                    <a:gd name="connsiteX0" fmla="*/ 1130437 w 4436649"/>
                    <a:gd name="connsiteY0" fmla="*/ 14955 h 2227012"/>
                    <a:gd name="connsiteX1" fmla="*/ 812850 w 4436649"/>
                    <a:gd name="connsiteY1" fmla="*/ 220466 h 2227012"/>
                    <a:gd name="connsiteX2" fmla="*/ 31960 w 4436649"/>
                    <a:gd name="connsiteY2" fmla="*/ 1957970 h 2227012"/>
                    <a:gd name="connsiteX3" fmla="*/ 45660 w 4436649"/>
                    <a:gd name="connsiteY3" fmla="*/ 2129852 h 2227012"/>
                    <a:gd name="connsiteX4" fmla="*/ 196358 w 4436649"/>
                    <a:gd name="connsiteY4" fmla="*/ 2210811 h 2227012"/>
                    <a:gd name="connsiteX5" fmla="*/ 3307463 w 4436649"/>
                    <a:gd name="connsiteY5" fmla="*/ 2210811 h 2227012"/>
                    <a:gd name="connsiteX6" fmla="*/ 3625050 w 4436649"/>
                    <a:gd name="connsiteY6" fmla="*/ 2006545 h 2227012"/>
                    <a:gd name="connsiteX7" fmla="*/ 4404695 w 4436649"/>
                    <a:gd name="connsiteY7" fmla="*/ 269042 h 2227012"/>
                    <a:gd name="connsiteX8" fmla="*/ 4392241 w 4436649"/>
                    <a:gd name="connsiteY8" fmla="*/ 98405 h 2227012"/>
                    <a:gd name="connsiteX9" fmla="*/ 4240297 w 4436649"/>
                    <a:gd name="connsiteY9" fmla="*/ 14955 h 2227012"/>
                    <a:gd name="connsiteX10" fmla="*/ 1130431 w 4436649"/>
                    <a:gd name="connsiteY10" fmla="*/ 0 h 2227012"/>
                    <a:gd name="connsiteX11" fmla="*/ 4240300 w 4436649"/>
                    <a:gd name="connsiteY11" fmla="*/ 0 h 2227012"/>
                    <a:gd name="connsiteX12" fmla="*/ 4404699 w 4436649"/>
                    <a:gd name="connsiteY12" fmla="*/ 89679 h 2227012"/>
                    <a:gd name="connsiteX13" fmla="*/ 4419645 w 4436649"/>
                    <a:gd name="connsiteY13" fmla="*/ 275263 h 2227012"/>
                    <a:gd name="connsiteX14" fmla="*/ 3639997 w 4436649"/>
                    <a:gd name="connsiteY14" fmla="*/ 2012780 h 2227012"/>
                    <a:gd name="connsiteX15" fmla="*/ 3308709 w 4436649"/>
                    <a:gd name="connsiteY15" fmla="*/ 2227012 h 2227012"/>
                    <a:gd name="connsiteX16" fmla="*/ 196350 w 4436649"/>
                    <a:gd name="connsiteY16" fmla="*/ 2227012 h 2227012"/>
                    <a:gd name="connsiteX17" fmla="*/ 31951 w 4436649"/>
                    <a:gd name="connsiteY17" fmla="*/ 2137334 h 2227012"/>
                    <a:gd name="connsiteX18" fmla="*/ 17006 w 4436649"/>
                    <a:gd name="connsiteY18" fmla="*/ 1951749 h 2227012"/>
                    <a:gd name="connsiteX19" fmla="*/ 797898 w 4436649"/>
                    <a:gd name="connsiteY19" fmla="*/ 212986 h 2227012"/>
                    <a:gd name="connsiteX20" fmla="*/ 1130431 w 4436649"/>
                    <a:gd name="connsiteY20" fmla="*/ 0 h 222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36649" h="2227012">
                      <a:moveTo>
                        <a:pt x="1130437" y="14955"/>
                      </a:moveTo>
                      <a:cubicBezTo>
                        <a:pt x="993438" y="14955"/>
                        <a:pt x="868894" y="95914"/>
                        <a:pt x="812850" y="220466"/>
                      </a:cubicBezTo>
                      <a:lnTo>
                        <a:pt x="31960" y="1957970"/>
                      </a:lnTo>
                      <a:cubicBezTo>
                        <a:pt x="7051" y="2014019"/>
                        <a:pt x="12033" y="2077540"/>
                        <a:pt x="45660" y="2129852"/>
                      </a:cubicBezTo>
                      <a:cubicBezTo>
                        <a:pt x="79286" y="2180919"/>
                        <a:pt x="135331" y="2210811"/>
                        <a:pt x="196358" y="2210811"/>
                      </a:cubicBezTo>
                      <a:lnTo>
                        <a:pt x="3307463" y="2210811"/>
                      </a:lnTo>
                      <a:cubicBezTo>
                        <a:pt x="3444461" y="2210811"/>
                        <a:pt x="3567759" y="2131097"/>
                        <a:pt x="3625050" y="2006545"/>
                      </a:cubicBezTo>
                      <a:lnTo>
                        <a:pt x="4404695" y="269042"/>
                      </a:lnTo>
                      <a:cubicBezTo>
                        <a:pt x="4430849" y="212993"/>
                        <a:pt x="4424621" y="148226"/>
                        <a:pt x="4392241" y="98405"/>
                      </a:cubicBezTo>
                      <a:cubicBezTo>
                        <a:pt x="4358613" y="46093"/>
                        <a:pt x="4302569" y="14955"/>
                        <a:pt x="4240297" y="14955"/>
                      </a:cubicBezTo>
                      <a:close/>
                      <a:moveTo>
                        <a:pt x="1130431" y="0"/>
                      </a:moveTo>
                      <a:lnTo>
                        <a:pt x="4240300" y="0"/>
                      </a:lnTo>
                      <a:cubicBezTo>
                        <a:pt x="4307553" y="0"/>
                        <a:pt x="4368581" y="33630"/>
                        <a:pt x="4404699" y="89679"/>
                      </a:cubicBezTo>
                      <a:cubicBezTo>
                        <a:pt x="4440817" y="144482"/>
                        <a:pt x="4447043" y="215477"/>
                        <a:pt x="4419645" y="275263"/>
                      </a:cubicBezTo>
                      <a:lnTo>
                        <a:pt x="3639997" y="2012780"/>
                      </a:lnTo>
                      <a:cubicBezTo>
                        <a:pt x="3581461" y="2143561"/>
                        <a:pt x="3450690" y="2227012"/>
                        <a:pt x="3308709" y="2227012"/>
                      </a:cubicBezTo>
                      <a:lnTo>
                        <a:pt x="196350" y="2227012"/>
                      </a:lnTo>
                      <a:cubicBezTo>
                        <a:pt x="130341" y="2227012"/>
                        <a:pt x="68069" y="2194628"/>
                        <a:pt x="31951" y="2137334"/>
                      </a:cubicBezTo>
                      <a:cubicBezTo>
                        <a:pt x="-4166" y="2082530"/>
                        <a:pt x="-10394" y="2011535"/>
                        <a:pt x="17006" y="1951749"/>
                      </a:cubicBezTo>
                      <a:lnTo>
                        <a:pt x="797898" y="212986"/>
                      </a:lnTo>
                      <a:cubicBezTo>
                        <a:pt x="856434" y="84696"/>
                        <a:pt x="987206" y="0"/>
                        <a:pt x="1130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A2E18C90-9678-B142-B874-734E313CC25B}"/>
                    </a:ext>
                  </a:extLst>
                </p:cNvPr>
                <p:cNvSpPr/>
                <p:nvPr/>
              </p:nvSpPr>
              <p:spPr>
                <a:xfrm>
                  <a:off x="14061251" y="8473113"/>
                  <a:ext cx="1248283" cy="12636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3" h="1015">
                      <a:moveTo>
                        <a:pt x="742" y="34"/>
                      </a:moveTo>
                      <a:lnTo>
                        <a:pt x="1000" y="915"/>
                      </a:lnTo>
                      <a:cubicBezTo>
                        <a:pt x="1015" y="964"/>
                        <a:pt x="978" y="1015"/>
                        <a:pt x="926" y="1015"/>
                      </a:cubicBezTo>
                      <a:lnTo>
                        <a:pt x="58" y="1015"/>
                      </a:lnTo>
                      <a:cubicBezTo>
                        <a:pt x="26" y="1015"/>
                        <a:pt x="0" y="989"/>
                        <a:pt x="0" y="957"/>
                      </a:cubicBezTo>
                      <a:cubicBezTo>
                        <a:pt x="0" y="925"/>
                        <a:pt x="26" y="900"/>
                        <a:pt x="58" y="900"/>
                      </a:cubicBezTo>
                      <a:lnTo>
                        <a:pt x="420" y="900"/>
                      </a:lnTo>
                      <a:cubicBezTo>
                        <a:pt x="457" y="900"/>
                        <a:pt x="484" y="864"/>
                        <a:pt x="474" y="828"/>
                      </a:cubicBezTo>
                      <a:lnTo>
                        <a:pt x="250" y="52"/>
                      </a:lnTo>
                      <a:cubicBezTo>
                        <a:pt x="243" y="26"/>
                        <a:pt x="263" y="0"/>
                        <a:pt x="290" y="0"/>
                      </a:cubicBezTo>
                      <a:lnTo>
                        <a:pt x="696" y="0"/>
                      </a:lnTo>
                      <a:cubicBezTo>
                        <a:pt x="717" y="0"/>
                        <a:pt x="736" y="14"/>
                        <a:pt x="742" y="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5F259F52-CC9D-454F-BD5B-A40C483004F6}"/>
                    </a:ext>
                  </a:extLst>
                </p:cNvPr>
                <p:cNvSpPr/>
                <p:nvPr/>
              </p:nvSpPr>
              <p:spPr>
                <a:xfrm>
                  <a:off x="14053780" y="8465636"/>
                  <a:ext cx="1264167" cy="1278631"/>
                </a:xfrm>
                <a:custGeom>
                  <a:avLst/>
                  <a:gdLst>
                    <a:gd name="connsiteX0" fmla="*/ 368398 w 1264167"/>
                    <a:gd name="connsiteY0" fmla="*/ 14955 h 1278631"/>
                    <a:gd name="connsiteX1" fmla="*/ 333551 w 1264167"/>
                    <a:gd name="connsiteY1" fmla="*/ 31140 h 1278631"/>
                    <a:gd name="connsiteX2" fmla="*/ 327328 w 1264167"/>
                    <a:gd name="connsiteY2" fmla="*/ 69734 h 1278631"/>
                    <a:gd name="connsiteX3" fmla="*/ 604859 w 1264167"/>
                    <a:gd name="connsiteY3" fmla="*/ 1037085 h 1278631"/>
                    <a:gd name="connsiteX4" fmla="*/ 591169 w 1264167"/>
                    <a:gd name="connsiteY4" fmla="*/ 1104314 h 1278631"/>
                    <a:gd name="connsiteX5" fmla="*/ 530187 w 1264167"/>
                    <a:gd name="connsiteY5" fmla="*/ 1135439 h 1278631"/>
                    <a:gd name="connsiteX6" fmla="*/ 79666 w 1264167"/>
                    <a:gd name="connsiteY6" fmla="*/ 1135439 h 1278631"/>
                    <a:gd name="connsiteX7" fmla="*/ 16195 w 1264167"/>
                    <a:gd name="connsiteY7" fmla="*/ 1198933 h 1278631"/>
                    <a:gd name="connsiteX8" fmla="*/ 79666 w 1264167"/>
                    <a:gd name="connsiteY8" fmla="*/ 1262427 h 1278631"/>
                    <a:gd name="connsiteX9" fmla="*/ 1159921 w 1264167"/>
                    <a:gd name="connsiteY9" fmla="*/ 1262427 h 1278631"/>
                    <a:gd name="connsiteX10" fmla="*/ 1230860 w 1264167"/>
                    <a:gd name="connsiteY10" fmla="*/ 1227568 h 1278631"/>
                    <a:gd name="connsiteX11" fmla="*/ 1245794 w 1264167"/>
                    <a:gd name="connsiteY11" fmla="*/ 1149134 h 1278631"/>
                    <a:gd name="connsiteX12" fmla="*/ 923460 w 1264167"/>
                    <a:gd name="connsiteY12" fmla="*/ 52304 h 1278631"/>
                    <a:gd name="connsiteX13" fmla="*/ 873678 w 1264167"/>
                    <a:gd name="connsiteY13" fmla="*/ 14955 h 1278631"/>
                    <a:gd name="connsiteX14" fmla="*/ 368390 w 1264167"/>
                    <a:gd name="connsiteY14" fmla="*/ 0 h 1278631"/>
                    <a:gd name="connsiteX15" fmla="*/ 873682 w 1264167"/>
                    <a:gd name="connsiteY15" fmla="*/ 0 h 1278631"/>
                    <a:gd name="connsiteX16" fmla="*/ 938400 w 1264167"/>
                    <a:gd name="connsiteY16" fmla="*/ 47311 h 1278631"/>
                    <a:gd name="connsiteX17" fmla="*/ 1259497 w 1264167"/>
                    <a:gd name="connsiteY17" fmla="*/ 1144169 h 1278631"/>
                    <a:gd name="connsiteX18" fmla="*/ 1243318 w 1264167"/>
                    <a:gd name="connsiteY18" fmla="*/ 1236300 h 1278631"/>
                    <a:gd name="connsiteX19" fmla="*/ 1159932 w 1264167"/>
                    <a:gd name="connsiteY19" fmla="*/ 1278631 h 1278631"/>
                    <a:gd name="connsiteX20" fmla="*/ 79652 w 1264167"/>
                    <a:gd name="connsiteY20" fmla="*/ 1278631 h 1278631"/>
                    <a:gd name="connsiteX21" fmla="*/ 0 w 1264167"/>
                    <a:gd name="connsiteY21" fmla="*/ 1198950 h 1278631"/>
                    <a:gd name="connsiteX22" fmla="*/ 79652 w 1264167"/>
                    <a:gd name="connsiteY22" fmla="*/ 1119269 h 1278631"/>
                    <a:gd name="connsiteX23" fmla="*/ 530183 w 1264167"/>
                    <a:gd name="connsiteY23" fmla="*/ 1119269 h 1278631"/>
                    <a:gd name="connsiteX24" fmla="*/ 579966 w 1264167"/>
                    <a:gd name="connsiteY24" fmla="*/ 1095614 h 1278631"/>
                    <a:gd name="connsiteX25" fmla="*/ 588678 w 1264167"/>
                    <a:gd name="connsiteY25" fmla="*/ 1040833 h 1278631"/>
                    <a:gd name="connsiteX26" fmla="*/ 312385 w 1264167"/>
                    <a:gd name="connsiteY26" fmla="*/ 73456 h 1278631"/>
                    <a:gd name="connsiteX27" fmla="*/ 321097 w 1264167"/>
                    <a:gd name="connsiteY27" fmla="*/ 22410 h 1278631"/>
                    <a:gd name="connsiteX28" fmla="*/ 368390 w 1264167"/>
                    <a:gd name="connsiteY28" fmla="*/ 0 h 12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64167" h="1278631">
                      <a:moveTo>
                        <a:pt x="368398" y="14955"/>
                      </a:moveTo>
                      <a:cubicBezTo>
                        <a:pt x="354708" y="14955"/>
                        <a:pt x="342263" y="21180"/>
                        <a:pt x="333551" y="31140"/>
                      </a:cubicBezTo>
                      <a:cubicBezTo>
                        <a:pt x="326084" y="43590"/>
                        <a:pt x="323595" y="57284"/>
                        <a:pt x="327328" y="69734"/>
                      </a:cubicBezTo>
                      <a:lnTo>
                        <a:pt x="604859" y="1037085"/>
                      </a:lnTo>
                      <a:cubicBezTo>
                        <a:pt x="611082" y="1060740"/>
                        <a:pt x="607348" y="1084395"/>
                        <a:pt x="591169" y="1104314"/>
                      </a:cubicBezTo>
                      <a:cubicBezTo>
                        <a:pt x="577480" y="1124234"/>
                        <a:pt x="553833" y="1135439"/>
                        <a:pt x="530187" y="1135439"/>
                      </a:cubicBezTo>
                      <a:lnTo>
                        <a:pt x="79666" y="1135439"/>
                      </a:lnTo>
                      <a:cubicBezTo>
                        <a:pt x="44819" y="1135439"/>
                        <a:pt x="16195" y="1164073"/>
                        <a:pt x="16195" y="1198933"/>
                      </a:cubicBezTo>
                      <a:cubicBezTo>
                        <a:pt x="16195" y="1233792"/>
                        <a:pt x="44819" y="1262427"/>
                        <a:pt x="79666" y="1262427"/>
                      </a:cubicBezTo>
                      <a:lnTo>
                        <a:pt x="1159921" y="1262427"/>
                      </a:lnTo>
                      <a:cubicBezTo>
                        <a:pt x="1188545" y="1262427"/>
                        <a:pt x="1214681" y="1248732"/>
                        <a:pt x="1230860" y="1227568"/>
                      </a:cubicBezTo>
                      <a:cubicBezTo>
                        <a:pt x="1247038" y="1203913"/>
                        <a:pt x="1253261" y="1175278"/>
                        <a:pt x="1245794" y="1149134"/>
                      </a:cubicBezTo>
                      <a:lnTo>
                        <a:pt x="923460" y="52304"/>
                      </a:lnTo>
                      <a:cubicBezTo>
                        <a:pt x="917237" y="29895"/>
                        <a:pt x="896080" y="14955"/>
                        <a:pt x="873678" y="14955"/>
                      </a:cubicBezTo>
                      <a:close/>
                      <a:moveTo>
                        <a:pt x="368390" y="0"/>
                      </a:moveTo>
                      <a:lnTo>
                        <a:pt x="873682" y="0"/>
                      </a:lnTo>
                      <a:cubicBezTo>
                        <a:pt x="903552" y="0"/>
                        <a:pt x="929688" y="19920"/>
                        <a:pt x="938400" y="47311"/>
                      </a:cubicBezTo>
                      <a:lnTo>
                        <a:pt x="1259497" y="1144169"/>
                      </a:lnTo>
                      <a:cubicBezTo>
                        <a:pt x="1269453" y="1176540"/>
                        <a:pt x="1263230" y="1210155"/>
                        <a:pt x="1243318" y="1236300"/>
                      </a:cubicBezTo>
                      <a:cubicBezTo>
                        <a:pt x="1223404" y="1262446"/>
                        <a:pt x="1193535" y="1278631"/>
                        <a:pt x="1159932" y="1278631"/>
                      </a:cubicBezTo>
                      <a:lnTo>
                        <a:pt x="79652" y="1278631"/>
                      </a:lnTo>
                      <a:cubicBezTo>
                        <a:pt x="36092" y="1278631"/>
                        <a:pt x="0" y="1242526"/>
                        <a:pt x="0" y="1198950"/>
                      </a:cubicBezTo>
                      <a:cubicBezTo>
                        <a:pt x="0" y="1155374"/>
                        <a:pt x="36092" y="1119269"/>
                        <a:pt x="79652" y="1119269"/>
                      </a:cubicBezTo>
                      <a:lnTo>
                        <a:pt x="530183" y="1119269"/>
                      </a:lnTo>
                      <a:cubicBezTo>
                        <a:pt x="550096" y="1119269"/>
                        <a:pt x="567520" y="1111799"/>
                        <a:pt x="579966" y="1095614"/>
                      </a:cubicBezTo>
                      <a:cubicBezTo>
                        <a:pt x="591167" y="1079428"/>
                        <a:pt x="594901" y="1059508"/>
                        <a:pt x="588678" y="1040833"/>
                      </a:cubicBezTo>
                      <a:lnTo>
                        <a:pt x="312385" y="73456"/>
                      </a:lnTo>
                      <a:cubicBezTo>
                        <a:pt x="307407" y="56026"/>
                        <a:pt x="309896" y="37350"/>
                        <a:pt x="321097" y="22410"/>
                      </a:cubicBezTo>
                      <a:cubicBezTo>
                        <a:pt x="332298" y="8715"/>
                        <a:pt x="349722" y="0"/>
                        <a:pt x="3683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55A82C27-B25C-E444-BDA6-E42E788B385C}"/>
                    </a:ext>
                  </a:extLst>
                </p:cNvPr>
                <p:cNvSpPr/>
                <p:nvPr/>
              </p:nvSpPr>
              <p:spPr>
                <a:xfrm>
                  <a:off x="14089908" y="8510500"/>
                  <a:ext cx="457206" cy="6293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8" h="506">
                      <a:moveTo>
                        <a:pt x="223" y="0"/>
                      </a:moveTo>
                      <a:lnTo>
                        <a:pt x="0" y="506"/>
                      </a:lnTo>
                      <a:lnTo>
                        <a:pt x="368" y="506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3982F3A6-8AD4-DA4F-A3D3-37CAAF9A102F}"/>
                    </a:ext>
                  </a:extLst>
                </p:cNvPr>
                <p:cNvSpPr/>
                <p:nvPr/>
              </p:nvSpPr>
              <p:spPr>
                <a:xfrm>
                  <a:off x="13601558" y="7190740"/>
                  <a:ext cx="2926361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50" h="12">
                      <a:moveTo>
                        <a:pt x="2344" y="12"/>
                      </a:moveTo>
                      <a:lnTo>
                        <a:pt x="6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2344" y="0"/>
                      </a:lnTo>
                      <a:cubicBezTo>
                        <a:pt x="2348" y="0"/>
                        <a:pt x="2350" y="2"/>
                        <a:pt x="2350" y="6"/>
                      </a:cubicBezTo>
                      <a:cubicBezTo>
                        <a:pt x="2350" y="10"/>
                        <a:pt x="2348" y="12"/>
                        <a:pt x="2344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ADC43DE2-A0DE-6549-9E36-42B0C93FFC93}"/>
                    </a:ext>
                  </a:extLst>
                </p:cNvPr>
                <p:cNvSpPr/>
                <p:nvPr/>
              </p:nvSpPr>
              <p:spPr>
                <a:xfrm>
                  <a:off x="11934688" y="9618398"/>
                  <a:ext cx="1445118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1" h="98">
                      <a:moveTo>
                        <a:pt x="1112" y="0"/>
                      </a:moveTo>
                      <a:lnTo>
                        <a:pt x="49" y="0"/>
                      </a:lnTo>
                      <a:cubicBezTo>
                        <a:pt x="22" y="0"/>
                        <a:pt x="0" y="22"/>
                        <a:pt x="0" y="49"/>
                      </a:cubicBezTo>
                      <a:cubicBezTo>
                        <a:pt x="0" y="76"/>
                        <a:pt x="22" y="98"/>
                        <a:pt x="49" y="98"/>
                      </a:cubicBezTo>
                      <a:lnTo>
                        <a:pt x="1112" y="98"/>
                      </a:lnTo>
                      <a:cubicBezTo>
                        <a:pt x="1139" y="98"/>
                        <a:pt x="1161" y="76"/>
                        <a:pt x="1161" y="49"/>
                      </a:cubicBezTo>
                      <a:cubicBezTo>
                        <a:pt x="1161" y="22"/>
                        <a:pt x="1139" y="0"/>
                        <a:pt x="11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22" name="Straight Connector 421">
            <a:extLst>
              <a:ext uri="{FF2B5EF4-FFF2-40B4-BE49-F238E27FC236}">
                <a16:creationId xmlns:a16="http://schemas.microsoft.com/office/drawing/2014/main" id="{7B69CBF2-11A9-B24D-AE61-7E13842C77B7}"/>
              </a:ext>
            </a:extLst>
          </p:cNvPr>
          <p:cNvSpPr/>
          <p:nvPr/>
        </p:nvSpPr>
        <p:spPr>
          <a:xfrm flipH="1">
            <a:off x="2884008" y="12927137"/>
            <a:ext cx="712596" cy="0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2F55E819-35CD-A041-8C6E-36213F46F45C}"/>
              </a:ext>
            </a:extLst>
          </p:cNvPr>
          <p:cNvSpPr/>
          <p:nvPr/>
        </p:nvSpPr>
        <p:spPr>
          <a:xfrm>
            <a:off x="3596604" y="11528868"/>
            <a:ext cx="3903065" cy="13970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1122">
                <a:moveTo>
                  <a:pt x="3134" y="0"/>
                </a:moveTo>
                <a:lnTo>
                  <a:pt x="3134" y="445"/>
                </a:lnTo>
                <a:cubicBezTo>
                  <a:pt x="3134" y="819"/>
                  <a:pt x="2831" y="1122"/>
                  <a:pt x="2457" y="1122"/>
                </a:cubicBezTo>
                <a:lnTo>
                  <a:pt x="0" y="112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10CC484D-C1BD-8947-BDE8-A81E1D8F4908}"/>
              </a:ext>
            </a:extLst>
          </p:cNvPr>
          <p:cNvSpPr/>
          <p:nvPr/>
        </p:nvSpPr>
        <p:spPr>
          <a:xfrm>
            <a:off x="1513637" y="10718815"/>
            <a:ext cx="1102526" cy="220707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1772">
                <a:moveTo>
                  <a:pt x="886" y="1772"/>
                </a:moveTo>
                <a:cubicBezTo>
                  <a:pt x="397" y="1772"/>
                  <a:pt x="0" y="1374"/>
                  <a:pt x="0" y="886"/>
                </a:cubicBezTo>
                <a:cubicBezTo>
                  <a:pt x="0" y="398"/>
                  <a:pt x="397" y="0"/>
                  <a:pt x="886" y="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0DF9487D-3EE3-C347-A8B4-ADAC12AC9BDA}"/>
              </a:ext>
            </a:extLst>
          </p:cNvPr>
          <p:cNvSpPr/>
          <p:nvPr/>
        </p:nvSpPr>
        <p:spPr>
          <a:xfrm>
            <a:off x="1706735" y="10913230"/>
            <a:ext cx="909428" cy="181824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1" h="1460">
                <a:moveTo>
                  <a:pt x="731" y="0"/>
                </a:moveTo>
                <a:cubicBezTo>
                  <a:pt x="327" y="0"/>
                  <a:pt x="0" y="327"/>
                  <a:pt x="0" y="730"/>
                </a:cubicBezTo>
                <a:cubicBezTo>
                  <a:pt x="0" y="1133"/>
                  <a:pt x="327" y="1460"/>
                  <a:pt x="731" y="146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B4069735-BAA9-024F-8F15-3DD977066F74}"/>
              </a:ext>
            </a:extLst>
          </p:cNvPr>
          <p:cNvSpPr/>
          <p:nvPr/>
        </p:nvSpPr>
        <p:spPr>
          <a:xfrm>
            <a:off x="1939698" y="11587440"/>
            <a:ext cx="512020" cy="469828"/>
          </a:xfrm>
          <a:custGeom>
            <a:avLst/>
            <a:gdLst>
              <a:gd name="connsiteX0" fmla="*/ 256636 w 512020"/>
              <a:gd name="connsiteY0" fmla="*/ 327758 h 469828"/>
              <a:gd name="connsiteX1" fmla="*/ 256636 w 512020"/>
              <a:gd name="connsiteY1" fmla="*/ 385338 h 469828"/>
              <a:gd name="connsiteX2" fmla="*/ 269769 w 512020"/>
              <a:gd name="connsiteY2" fmla="*/ 400039 h 469828"/>
              <a:gd name="connsiteX3" fmla="*/ 272157 w 512020"/>
              <a:gd name="connsiteY3" fmla="*/ 400039 h 469828"/>
              <a:gd name="connsiteX4" fmla="*/ 285289 w 512020"/>
              <a:gd name="connsiteY4" fmla="*/ 385338 h 469828"/>
              <a:gd name="connsiteX5" fmla="*/ 285289 w 512020"/>
              <a:gd name="connsiteY5" fmla="*/ 327758 h 469828"/>
              <a:gd name="connsiteX6" fmla="*/ 222705 w 512020"/>
              <a:gd name="connsiteY6" fmla="*/ 327758 h 469828"/>
              <a:gd name="connsiteX7" fmla="*/ 179389 w 512020"/>
              <a:gd name="connsiteY7" fmla="*/ 438841 h 469828"/>
              <a:gd name="connsiteX8" fmla="*/ 179389 w 512020"/>
              <a:gd name="connsiteY8" fmla="*/ 454886 h 469828"/>
              <a:gd name="connsiteX9" fmla="*/ 183102 w 512020"/>
              <a:gd name="connsiteY9" fmla="*/ 456120 h 469828"/>
              <a:gd name="connsiteX10" fmla="*/ 365029 w 512020"/>
              <a:gd name="connsiteY10" fmla="*/ 456120 h 469828"/>
              <a:gd name="connsiteX11" fmla="*/ 366266 w 512020"/>
              <a:gd name="connsiteY11" fmla="*/ 456120 h 469828"/>
              <a:gd name="connsiteX12" fmla="*/ 362553 w 512020"/>
              <a:gd name="connsiteY12" fmla="*/ 437606 h 469828"/>
              <a:gd name="connsiteX13" fmla="*/ 319237 w 512020"/>
              <a:gd name="connsiteY13" fmla="*/ 327758 h 469828"/>
              <a:gd name="connsiteX14" fmla="*/ 298198 w 512020"/>
              <a:gd name="connsiteY14" fmla="*/ 327758 h 469828"/>
              <a:gd name="connsiteX15" fmla="*/ 298198 w 512020"/>
              <a:gd name="connsiteY15" fmla="*/ 385768 h 469828"/>
              <a:gd name="connsiteX16" fmla="*/ 272209 w 512020"/>
              <a:gd name="connsiteY16" fmla="*/ 412921 h 469828"/>
              <a:gd name="connsiteX17" fmla="*/ 269733 w 512020"/>
              <a:gd name="connsiteY17" fmla="*/ 412921 h 469828"/>
              <a:gd name="connsiteX18" fmla="*/ 242506 w 512020"/>
              <a:gd name="connsiteY18" fmla="*/ 385768 h 469828"/>
              <a:gd name="connsiteX19" fmla="*/ 242506 w 512020"/>
              <a:gd name="connsiteY19" fmla="*/ 327758 h 469828"/>
              <a:gd name="connsiteX20" fmla="*/ 193042 w 512020"/>
              <a:gd name="connsiteY20" fmla="*/ 286633 h 469828"/>
              <a:gd name="connsiteX21" fmla="*/ 333935 w 512020"/>
              <a:gd name="connsiteY21" fmla="*/ 286633 h 469828"/>
              <a:gd name="connsiteX22" fmla="*/ 341350 w 512020"/>
              <a:gd name="connsiteY22" fmla="*/ 292241 h 469828"/>
              <a:gd name="connsiteX23" fmla="*/ 333935 w 512020"/>
              <a:gd name="connsiteY23" fmla="*/ 297849 h 469828"/>
              <a:gd name="connsiteX24" fmla="*/ 193042 w 512020"/>
              <a:gd name="connsiteY24" fmla="*/ 297849 h 469828"/>
              <a:gd name="connsiteX25" fmla="*/ 185626 w 512020"/>
              <a:gd name="connsiteY25" fmla="*/ 292241 h 469828"/>
              <a:gd name="connsiteX26" fmla="*/ 193042 w 512020"/>
              <a:gd name="connsiteY26" fmla="*/ 286633 h 469828"/>
              <a:gd name="connsiteX27" fmla="*/ 13707 w 512020"/>
              <a:gd name="connsiteY27" fmla="*/ 262958 h 469828"/>
              <a:gd name="connsiteX28" fmla="*/ 13707 w 512020"/>
              <a:gd name="connsiteY28" fmla="*/ 298217 h 469828"/>
              <a:gd name="connsiteX29" fmla="*/ 29861 w 512020"/>
              <a:gd name="connsiteY29" fmla="*/ 312807 h 469828"/>
              <a:gd name="connsiteX30" fmla="*/ 217495 w 512020"/>
              <a:gd name="connsiteY30" fmla="*/ 312807 h 469828"/>
              <a:gd name="connsiteX31" fmla="*/ 249802 w 512020"/>
              <a:gd name="connsiteY31" fmla="*/ 312807 h 469828"/>
              <a:gd name="connsiteX32" fmla="*/ 292051 w 512020"/>
              <a:gd name="connsiteY32" fmla="*/ 312807 h 469828"/>
              <a:gd name="connsiteX33" fmla="*/ 324359 w 512020"/>
              <a:gd name="connsiteY33" fmla="*/ 312807 h 469828"/>
              <a:gd name="connsiteX34" fmla="*/ 482170 w 512020"/>
              <a:gd name="connsiteY34" fmla="*/ 312807 h 469828"/>
              <a:gd name="connsiteX35" fmla="*/ 499566 w 512020"/>
              <a:gd name="connsiteY35" fmla="*/ 298217 h 469828"/>
              <a:gd name="connsiteX36" fmla="*/ 499566 w 512020"/>
              <a:gd name="connsiteY36" fmla="*/ 262958 h 469828"/>
              <a:gd name="connsiteX37" fmla="*/ 237620 w 512020"/>
              <a:gd name="connsiteY37" fmla="*/ 49852 h 469828"/>
              <a:gd name="connsiteX38" fmla="*/ 232692 w 512020"/>
              <a:gd name="connsiteY38" fmla="*/ 56031 h 469828"/>
              <a:gd name="connsiteX39" fmla="*/ 232692 w 512020"/>
              <a:gd name="connsiteY39" fmla="*/ 111644 h 469828"/>
              <a:gd name="connsiteX40" fmla="*/ 232692 w 512020"/>
              <a:gd name="connsiteY40" fmla="*/ 159842 h 469828"/>
              <a:gd name="connsiteX41" fmla="*/ 226532 w 512020"/>
              <a:gd name="connsiteY41" fmla="*/ 167257 h 469828"/>
              <a:gd name="connsiteX42" fmla="*/ 219139 w 512020"/>
              <a:gd name="connsiteY42" fmla="*/ 159842 h 469828"/>
              <a:gd name="connsiteX43" fmla="*/ 219139 w 512020"/>
              <a:gd name="connsiteY43" fmla="*/ 111644 h 469828"/>
              <a:gd name="connsiteX44" fmla="*/ 212979 w 512020"/>
              <a:gd name="connsiteY44" fmla="*/ 106701 h 469828"/>
              <a:gd name="connsiteX45" fmla="*/ 208050 w 512020"/>
              <a:gd name="connsiteY45" fmla="*/ 111644 h 469828"/>
              <a:gd name="connsiteX46" fmla="*/ 208050 w 512020"/>
              <a:gd name="connsiteY46" fmla="*/ 178380 h 469828"/>
              <a:gd name="connsiteX47" fmla="*/ 226532 w 512020"/>
              <a:gd name="connsiteY47" fmla="*/ 198153 h 469828"/>
              <a:gd name="connsiteX48" fmla="*/ 296761 w 512020"/>
              <a:gd name="connsiteY48" fmla="*/ 198153 h 469828"/>
              <a:gd name="connsiteX49" fmla="*/ 320171 w 512020"/>
              <a:gd name="connsiteY49" fmla="*/ 175908 h 469828"/>
              <a:gd name="connsiteX50" fmla="*/ 320171 w 512020"/>
              <a:gd name="connsiteY50" fmla="*/ 84456 h 469828"/>
              <a:gd name="connsiteX51" fmla="*/ 314011 w 512020"/>
              <a:gd name="connsiteY51" fmla="*/ 78276 h 469828"/>
              <a:gd name="connsiteX52" fmla="*/ 307850 w 512020"/>
              <a:gd name="connsiteY52" fmla="*/ 84456 h 469828"/>
              <a:gd name="connsiteX53" fmla="*/ 307850 w 512020"/>
              <a:gd name="connsiteY53" fmla="*/ 135125 h 469828"/>
              <a:gd name="connsiteX54" fmla="*/ 300458 w 512020"/>
              <a:gd name="connsiteY54" fmla="*/ 142540 h 469828"/>
              <a:gd name="connsiteX55" fmla="*/ 294297 w 512020"/>
              <a:gd name="connsiteY55" fmla="*/ 135125 h 469828"/>
              <a:gd name="connsiteX56" fmla="*/ 294297 w 512020"/>
              <a:gd name="connsiteY56" fmla="*/ 84456 h 469828"/>
              <a:gd name="connsiteX57" fmla="*/ 288137 w 512020"/>
              <a:gd name="connsiteY57" fmla="*/ 78276 h 469828"/>
              <a:gd name="connsiteX58" fmla="*/ 281976 w 512020"/>
              <a:gd name="connsiteY58" fmla="*/ 84456 h 469828"/>
              <a:gd name="connsiteX59" fmla="*/ 281976 w 512020"/>
              <a:gd name="connsiteY59" fmla="*/ 136361 h 469828"/>
              <a:gd name="connsiteX60" fmla="*/ 275816 w 512020"/>
              <a:gd name="connsiteY60" fmla="*/ 142540 h 469828"/>
              <a:gd name="connsiteX61" fmla="*/ 269655 w 512020"/>
              <a:gd name="connsiteY61" fmla="*/ 136361 h 469828"/>
              <a:gd name="connsiteX62" fmla="*/ 269655 w 512020"/>
              <a:gd name="connsiteY62" fmla="*/ 84456 h 469828"/>
              <a:gd name="connsiteX63" fmla="*/ 263495 w 512020"/>
              <a:gd name="connsiteY63" fmla="*/ 78276 h 469828"/>
              <a:gd name="connsiteX64" fmla="*/ 257334 w 512020"/>
              <a:gd name="connsiteY64" fmla="*/ 84456 h 469828"/>
              <a:gd name="connsiteX65" fmla="*/ 257334 w 512020"/>
              <a:gd name="connsiteY65" fmla="*/ 136361 h 469828"/>
              <a:gd name="connsiteX66" fmla="*/ 251174 w 512020"/>
              <a:gd name="connsiteY66" fmla="*/ 142540 h 469828"/>
              <a:gd name="connsiteX67" fmla="*/ 243781 w 512020"/>
              <a:gd name="connsiteY67" fmla="*/ 136361 h 469828"/>
              <a:gd name="connsiteX68" fmla="*/ 243781 w 512020"/>
              <a:gd name="connsiteY68" fmla="*/ 84456 h 469828"/>
              <a:gd name="connsiteX69" fmla="*/ 243781 w 512020"/>
              <a:gd name="connsiteY69" fmla="*/ 56031 h 469828"/>
              <a:gd name="connsiteX70" fmla="*/ 237620 w 512020"/>
              <a:gd name="connsiteY70" fmla="*/ 49852 h 469828"/>
              <a:gd name="connsiteX71" fmla="*/ 237561 w 512020"/>
              <a:gd name="connsiteY71" fmla="*/ 37387 h 469828"/>
              <a:gd name="connsiteX72" fmla="*/ 257315 w 512020"/>
              <a:gd name="connsiteY72" fmla="*/ 55947 h 469828"/>
              <a:gd name="connsiteX73" fmla="*/ 257315 w 512020"/>
              <a:gd name="connsiteY73" fmla="*/ 65846 h 469828"/>
              <a:gd name="connsiteX74" fmla="*/ 263489 w 512020"/>
              <a:gd name="connsiteY74" fmla="*/ 64608 h 469828"/>
              <a:gd name="connsiteX75" fmla="*/ 275835 w 512020"/>
              <a:gd name="connsiteY75" fmla="*/ 69558 h 469828"/>
              <a:gd name="connsiteX76" fmla="*/ 288182 w 512020"/>
              <a:gd name="connsiteY76" fmla="*/ 64608 h 469828"/>
              <a:gd name="connsiteX77" fmla="*/ 300529 w 512020"/>
              <a:gd name="connsiteY77" fmla="*/ 69558 h 469828"/>
              <a:gd name="connsiteX78" fmla="*/ 314110 w 512020"/>
              <a:gd name="connsiteY78" fmla="*/ 64608 h 469828"/>
              <a:gd name="connsiteX79" fmla="*/ 332630 w 512020"/>
              <a:gd name="connsiteY79" fmla="*/ 84405 h 469828"/>
              <a:gd name="connsiteX80" fmla="*/ 332630 w 512020"/>
              <a:gd name="connsiteY80" fmla="*/ 175968 h 469828"/>
              <a:gd name="connsiteX81" fmla="*/ 296825 w 512020"/>
              <a:gd name="connsiteY81" fmla="*/ 210613 h 469828"/>
              <a:gd name="connsiteX82" fmla="*/ 226449 w 512020"/>
              <a:gd name="connsiteY82" fmla="*/ 210613 h 469828"/>
              <a:gd name="connsiteX83" fmla="*/ 223979 w 512020"/>
              <a:gd name="connsiteY83" fmla="*/ 210613 h 469828"/>
              <a:gd name="connsiteX84" fmla="*/ 194347 w 512020"/>
              <a:gd name="connsiteY84" fmla="*/ 178442 h 469828"/>
              <a:gd name="connsiteX85" fmla="*/ 194347 w 512020"/>
              <a:gd name="connsiteY85" fmla="*/ 111627 h 469828"/>
              <a:gd name="connsiteX86" fmla="*/ 212867 w 512020"/>
              <a:gd name="connsiteY86" fmla="*/ 91829 h 469828"/>
              <a:gd name="connsiteX87" fmla="*/ 219041 w 512020"/>
              <a:gd name="connsiteY87" fmla="*/ 93067 h 469828"/>
              <a:gd name="connsiteX88" fmla="*/ 219041 w 512020"/>
              <a:gd name="connsiteY88" fmla="*/ 55947 h 469828"/>
              <a:gd name="connsiteX89" fmla="*/ 237561 w 512020"/>
              <a:gd name="connsiteY89" fmla="*/ 37387 h 469828"/>
              <a:gd name="connsiteX90" fmla="*/ 29861 w 512020"/>
              <a:gd name="connsiteY90" fmla="*/ 13712 h 469828"/>
              <a:gd name="connsiteX91" fmla="*/ 13707 w 512020"/>
              <a:gd name="connsiteY91" fmla="*/ 29827 h 469828"/>
              <a:gd name="connsiteX92" fmla="*/ 13707 w 512020"/>
              <a:gd name="connsiteY92" fmla="*/ 248003 h 469828"/>
              <a:gd name="connsiteX93" fmla="*/ 499566 w 512020"/>
              <a:gd name="connsiteY93" fmla="*/ 248003 h 469828"/>
              <a:gd name="connsiteX94" fmla="*/ 499566 w 512020"/>
              <a:gd name="connsiteY94" fmla="*/ 29827 h 469828"/>
              <a:gd name="connsiteX95" fmla="*/ 482170 w 512020"/>
              <a:gd name="connsiteY95" fmla="*/ 13712 h 469828"/>
              <a:gd name="connsiteX96" fmla="*/ 29826 w 512020"/>
              <a:gd name="connsiteY96" fmla="*/ 0 h 469828"/>
              <a:gd name="connsiteX97" fmla="*/ 482194 w 512020"/>
              <a:gd name="connsiteY97" fmla="*/ 0 h 469828"/>
              <a:gd name="connsiteX98" fmla="*/ 512020 w 512020"/>
              <a:gd name="connsiteY98" fmla="*/ 29830 h 469828"/>
              <a:gd name="connsiteX99" fmla="*/ 512020 w 512020"/>
              <a:gd name="connsiteY99" fmla="*/ 298303 h 469828"/>
              <a:gd name="connsiteX100" fmla="*/ 482194 w 512020"/>
              <a:gd name="connsiteY100" fmla="*/ 326891 h 469828"/>
              <a:gd name="connsiteX101" fmla="*/ 334304 w 512020"/>
              <a:gd name="connsiteY101" fmla="*/ 326891 h 469828"/>
              <a:gd name="connsiteX102" fmla="*/ 376559 w 512020"/>
              <a:gd name="connsiteY102" fmla="*/ 432540 h 469828"/>
              <a:gd name="connsiteX103" fmla="*/ 376559 w 512020"/>
              <a:gd name="connsiteY103" fmla="*/ 463613 h 469828"/>
              <a:gd name="connsiteX104" fmla="*/ 365374 w 512020"/>
              <a:gd name="connsiteY104" fmla="*/ 469828 h 469828"/>
              <a:gd name="connsiteX105" fmla="*/ 182687 w 512020"/>
              <a:gd name="connsiteY105" fmla="*/ 469828 h 469828"/>
              <a:gd name="connsiteX106" fmla="*/ 167774 w 512020"/>
              <a:gd name="connsiteY106" fmla="*/ 461127 h 469828"/>
              <a:gd name="connsiteX107" fmla="*/ 167774 w 512020"/>
              <a:gd name="connsiteY107" fmla="*/ 432540 h 469828"/>
              <a:gd name="connsiteX108" fmla="*/ 208785 w 512020"/>
              <a:gd name="connsiteY108" fmla="*/ 326891 h 469828"/>
              <a:gd name="connsiteX109" fmla="*/ 29826 w 512020"/>
              <a:gd name="connsiteY109" fmla="*/ 326891 h 469828"/>
              <a:gd name="connsiteX110" fmla="*/ 0 w 512020"/>
              <a:gd name="connsiteY110" fmla="*/ 298303 h 469828"/>
              <a:gd name="connsiteX111" fmla="*/ 0 w 512020"/>
              <a:gd name="connsiteY111" fmla="*/ 29830 h 469828"/>
              <a:gd name="connsiteX112" fmla="*/ 29826 w 512020"/>
              <a:gd name="connsiteY112" fmla="*/ 0 h 46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512020" h="469828">
                <a:moveTo>
                  <a:pt x="256636" y="327758"/>
                </a:moveTo>
                <a:lnTo>
                  <a:pt x="256636" y="385338"/>
                </a:lnTo>
                <a:cubicBezTo>
                  <a:pt x="256636" y="393913"/>
                  <a:pt x="262606" y="400039"/>
                  <a:pt x="269769" y="400039"/>
                </a:cubicBezTo>
                <a:lnTo>
                  <a:pt x="272157" y="400039"/>
                </a:lnTo>
                <a:cubicBezTo>
                  <a:pt x="279320" y="400039"/>
                  <a:pt x="285289" y="393913"/>
                  <a:pt x="285289" y="385338"/>
                </a:cubicBezTo>
                <a:lnTo>
                  <a:pt x="285289" y="327758"/>
                </a:lnTo>
                <a:close/>
                <a:moveTo>
                  <a:pt x="222705" y="327758"/>
                </a:moveTo>
                <a:lnTo>
                  <a:pt x="179389" y="438841"/>
                </a:lnTo>
                <a:cubicBezTo>
                  <a:pt x="178151" y="443777"/>
                  <a:pt x="178151" y="449949"/>
                  <a:pt x="179389" y="454886"/>
                </a:cubicBezTo>
                <a:cubicBezTo>
                  <a:pt x="180626" y="456120"/>
                  <a:pt x="181864" y="456120"/>
                  <a:pt x="183102" y="456120"/>
                </a:cubicBezTo>
                <a:lnTo>
                  <a:pt x="365029" y="456120"/>
                </a:lnTo>
                <a:lnTo>
                  <a:pt x="366266" y="456120"/>
                </a:lnTo>
                <a:cubicBezTo>
                  <a:pt x="366266" y="456120"/>
                  <a:pt x="368741" y="452417"/>
                  <a:pt x="362553" y="437606"/>
                </a:cubicBezTo>
                <a:lnTo>
                  <a:pt x="319237" y="327758"/>
                </a:lnTo>
                <a:lnTo>
                  <a:pt x="298198" y="327758"/>
                </a:lnTo>
                <a:lnTo>
                  <a:pt x="298198" y="385768"/>
                </a:lnTo>
                <a:cubicBezTo>
                  <a:pt x="298198" y="400579"/>
                  <a:pt x="287060" y="412921"/>
                  <a:pt x="272209" y="412921"/>
                </a:cubicBezTo>
                <a:lnTo>
                  <a:pt x="269733" y="412921"/>
                </a:lnTo>
                <a:cubicBezTo>
                  <a:pt x="254882" y="412921"/>
                  <a:pt x="242506" y="400579"/>
                  <a:pt x="242506" y="385768"/>
                </a:cubicBezTo>
                <a:lnTo>
                  <a:pt x="242506" y="327758"/>
                </a:lnTo>
                <a:close/>
                <a:moveTo>
                  <a:pt x="193042" y="286633"/>
                </a:moveTo>
                <a:lnTo>
                  <a:pt x="333935" y="286633"/>
                </a:lnTo>
                <a:cubicBezTo>
                  <a:pt x="337642" y="286633"/>
                  <a:pt x="341350" y="288876"/>
                  <a:pt x="341350" y="292241"/>
                </a:cubicBezTo>
                <a:cubicBezTo>
                  <a:pt x="341350" y="295606"/>
                  <a:pt x="337642" y="297849"/>
                  <a:pt x="333935" y="297849"/>
                </a:cubicBezTo>
                <a:lnTo>
                  <a:pt x="193042" y="297849"/>
                </a:lnTo>
                <a:cubicBezTo>
                  <a:pt x="189334" y="297849"/>
                  <a:pt x="185626" y="295606"/>
                  <a:pt x="185626" y="292241"/>
                </a:cubicBezTo>
                <a:cubicBezTo>
                  <a:pt x="185626" y="288876"/>
                  <a:pt x="189334" y="286633"/>
                  <a:pt x="193042" y="286633"/>
                </a:cubicBezTo>
                <a:close/>
                <a:moveTo>
                  <a:pt x="13707" y="262958"/>
                </a:moveTo>
                <a:lnTo>
                  <a:pt x="13707" y="298217"/>
                </a:lnTo>
                <a:cubicBezTo>
                  <a:pt x="13707" y="306728"/>
                  <a:pt x="21163" y="312807"/>
                  <a:pt x="29861" y="312807"/>
                </a:cubicBezTo>
                <a:lnTo>
                  <a:pt x="217495" y="312807"/>
                </a:lnTo>
                <a:lnTo>
                  <a:pt x="249802" y="312807"/>
                </a:lnTo>
                <a:lnTo>
                  <a:pt x="292051" y="312807"/>
                </a:lnTo>
                <a:lnTo>
                  <a:pt x="324359" y="312807"/>
                </a:lnTo>
                <a:lnTo>
                  <a:pt x="482170" y="312807"/>
                </a:lnTo>
                <a:cubicBezTo>
                  <a:pt x="492111" y="312807"/>
                  <a:pt x="499566" y="306728"/>
                  <a:pt x="499566" y="298217"/>
                </a:cubicBezTo>
                <a:lnTo>
                  <a:pt x="499566" y="262958"/>
                </a:lnTo>
                <a:close/>
                <a:moveTo>
                  <a:pt x="237620" y="49852"/>
                </a:moveTo>
                <a:cubicBezTo>
                  <a:pt x="235156" y="49852"/>
                  <a:pt x="232692" y="52324"/>
                  <a:pt x="232692" y="56031"/>
                </a:cubicBezTo>
                <a:lnTo>
                  <a:pt x="232692" y="111644"/>
                </a:lnTo>
                <a:lnTo>
                  <a:pt x="232692" y="159842"/>
                </a:lnTo>
                <a:cubicBezTo>
                  <a:pt x="232692" y="163549"/>
                  <a:pt x="230228" y="167257"/>
                  <a:pt x="226532" y="167257"/>
                </a:cubicBezTo>
                <a:cubicBezTo>
                  <a:pt x="222835" y="167257"/>
                  <a:pt x="219139" y="163549"/>
                  <a:pt x="219139" y="159842"/>
                </a:cubicBezTo>
                <a:lnTo>
                  <a:pt x="219139" y="111644"/>
                </a:lnTo>
                <a:cubicBezTo>
                  <a:pt x="219139" y="107937"/>
                  <a:pt x="216675" y="106701"/>
                  <a:pt x="212979" y="106701"/>
                </a:cubicBezTo>
                <a:cubicBezTo>
                  <a:pt x="210514" y="106701"/>
                  <a:pt x="208050" y="107937"/>
                  <a:pt x="208050" y="111644"/>
                </a:cubicBezTo>
                <a:lnTo>
                  <a:pt x="208050" y="178380"/>
                </a:lnTo>
                <a:cubicBezTo>
                  <a:pt x="208050" y="188266"/>
                  <a:pt x="215443" y="198153"/>
                  <a:pt x="226532" y="198153"/>
                </a:cubicBezTo>
                <a:lnTo>
                  <a:pt x="296761" y="198153"/>
                </a:lnTo>
                <a:cubicBezTo>
                  <a:pt x="309082" y="198153"/>
                  <a:pt x="320171" y="187030"/>
                  <a:pt x="320171" y="175908"/>
                </a:cubicBezTo>
                <a:lnTo>
                  <a:pt x="320171" y="84456"/>
                </a:lnTo>
                <a:cubicBezTo>
                  <a:pt x="320171" y="80748"/>
                  <a:pt x="316475" y="78276"/>
                  <a:pt x="314011" y="78276"/>
                </a:cubicBezTo>
                <a:cubicBezTo>
                  <a:pt x="310314" y="78276"/>
                  <a:pt x="307850" y="80748"/>
                  <a:pt x="307850" y="84456"/>
                </a:cubicBezTo>
                <a:lnTo>
                  <a:pt x="307850" y="135125"/>
                </a:lnTo>
                <a:cubicBezTo>
                  <a:pt x="307850" y="138833"/>
                  <a:pt x="304154" y="142540"/>
                  <a:pt x="300458" y="142540"/>
                </a:cubicBezTo>
                <a:cubicBezTo>
                  <a:pt x="297993" y="142540"/>
                  <a:pt x="294297" y="138833"/>
                  <a:pt x="294297" y="135125"/>
                </a:cubicBezTo>
                <a:lnTo>
                  <a:pt x="294297" y="84456"/>
                </a:lnTo>
                <a:cubicBezTo>
                  <a:pt x="294297" y="80748"/>
                  <a:pt x="291833" y="78276"/>
                  <a:pt x="288137" y="78276"/>
                </a:cubicBezTo>
                <a:cubicBezTo>
                  <a:pt x="285672" y="78276"/>
                  <a:pt x="281976" y="80748"/>
                  <a:pt x="281976" y="84456"/>
                </a:cubicBezTo>
                <a:lnTo>
                  <a:pt x="281976" y="136361"/>
                </a:lnTo>
                <a:cubicBezTo>
                  <a:pt x="281976" y="138833"/>
                  <a:pt x="279512" y="142540"/>
                  <a:pt x="275816" y="142540"/>
                </a:cubicBezTo>
                <a:cubicBezTo>
                  <a:pt x="272119" y="142540"/>
                  <a:pt x="269655" y="138833"/>
                  <a:pt x="269655" y="136361"/>
                </a:cubicBezTo>
                <a:lnTo>
                  <a:pt x="269655" y="84456"/>
                </a:lnTo>
                <a:cubicBezTo>
                  <a:pt x="269655" y="80748"/>
                  <a:pt x="267191" y="78276"/>
                  <a:pt x="263495" y="78276"/>
                </a:cubicBezTo>
                <a:cubicBezTo>
                  <a:pt x="259798" y="78276"/>
                  <a:pt x="257334" y="80748"/>
                  <a:pt x="257334" y="84456"/>
                </a:cubicBezTo>
                <a:lnTo>
                  <a:pt x="257334" y="136361"/>
                </a:lnTo>
                <a:cubicBezTo>
                  <a:pt x="257334" y="138833"/>
                  <a:pt x="254870" y="142540"/>
                  <a:pt x="251174" y="142540"/>
                </a:cubicBezTo>
                <a:cubicBezTo>
                  <a:pt x="247477" y="142540"/>
                  <a:pt x="243781" y="138833"/>
                  <a:pt x="243781" y="136361"/>
                </a:cubicBezTo>
                <a:lnTo>
                  <a:pt x="243781" y="84456"/>
                </a:lnTo>
                <a:lnTo>
                  <a:pt x="243781" y="56031"/>
                </a:lnTo>
                <a:cubicBezTo>
                  <a:pt x="243781" y="52324"/>
                  <a:pt x="242549" y="49852"/>
                  <a:pt x="237620" y="49852"/>
                </a:cubicBezTo>
                <a:close/>
                <a:moveTo>
                  <a:pt x="237561" y="37387"/>
                </a:moveTo>
                <a:cubicBezTo>
                  <a:pt x="248673" y="37387"/>
                  <a:pt x="257315" y="44811"/>
                  <a:pt x="257315" y="55947"/>
                </a:cubicBezTo>
                <a:lnTo>
                  <a:pt x="257315" y="65846"/>
                </a:lnTo>
                <a:cubicBezTo>
                  <a:pt x="259785" y="64608"/>
                  <a:pt x="261019" y="64608"/>
                  <a:pt x="263489" y="64608"/>
                </a:cubicBezTo>
                <a:cubicBezTo>
                  <a:pt x="268427" y="64608"/>
                  <a:pt x="273366" y="65846"/>
                  <a:pt x="275835" y="69558"/>
                </a:cubicBezTo>
                <a:cubicBezTo>
                  <a:pt x="279539" y="65846"/>
                  <a:pt x="283243" y="64608"/>
                  <a:pt x="288182" y="64608"/>
                </a:cubicBezTo>
                <a:cubicBezTo>
                  <a:pt x="293121" y="64608"/>
                  <a:pt x="298059" y="65846"/>
                  <a:pt x="300529" y="69558"/>
                </a:cubicBezTo>
                <a:cubicBezTo>
                  <a:pt x="304233" y="65846"/>
                  <a:pt x="309171" y="64608"/>
                  <a:pt x="314110" y="64608"/>
                </a:cubicBezTo>
                <a:cubicBezTo>
                  <a:pt x="323987" y="64608"/>
                  <a:pt x="332630" y="73270"/>
                  <a:pt x="332630" y="84405"/>
                </a:cubicBezTo>
                <a:lnTo>
                  <a:pt x="332630" y="175968"/>
                </a:lnTo>
                <a:cubicBezTo>
                  <a:pt x="332630" y="194528"/>
                  <a:pt x="316579" y="210613"/>
                  <a:pt x="296825" y="210613"/>
                </a:cubicBezTo>
                <a:lnTo>
                  <a:pt x="226449" y="210613"/>
                </a:lnTo>
                <a:cubicBezTo>
                  <a:pt x="225214" y="210613"/>
                  <a:pt x="225214" y="210613"/>
                  <a:pt x="223979" y="210613"/>
                </a:cubicBezTo>
                <a:cubicBezTo>
                  <a:pt x="207928" y="209376"/>
                  <a:pt x="194347" y="194528"/>
                  <a:pt x="194347" y="178442"/>
                </a:cubicBezTo>
                <a:lnTo>
                  <a:pt x="194347" y="111627"/>
                </a:lnTo>
                <a:cubicBezTo>
                  <a:pt x="194347" y="101728"/>
                  <a:pt x="202990" y="91829"/>
                  <a:pt x="212867" y="91829"/>
                </a:cubicBezTo>
                <a:cubicBezTo>
                  <a:pt x="215337" y="91829"/>
                  <a:pt x="217806" y="93067"/>
                  <a:pt x="219041" y="93067"/>
                </a:cubicBezTo>
                <a:lnTo>
                  <a:pt x="219041" y="55947"/>
                </a:lnTo>
                <a:cubicBezTo>
                  <a:pt x="219041" y="44811"/>
                  <a:pt x="227683" y="37387"/>
                  <a:pt x="237561" y="37387"/>
                </a:cubicBezTo>
                <a:close/>
                <a:moveTo>
                  <a:pt x="29861" y="13712"/>
                </a:moveTo>
                <a:cubicBezTo>
                  <a:pt x="21163" y="13712"/>
                  <a:pt x="13707" y="21150"/>
                  <a:pt x="13707" y="29827"/>
                </a:cubicBezTo>
                <a:lnTo>
                  <a:pt x="13707" y="248003"/>
                </a:lnTo>
                <a:lnTo>
                  <a:pt x="499566" y="248003"/>
                </a:lnTo>
                <a:lnTo>
                  <a:pt x="499566" y="29827"/>
                </a:lnTo>
                <a:cubicBezTo>
                  <a:pt x="499566" y="21150"/>
                  <a:pt x="492111" y="13712"/>
                  <a:pt x="482170" y="13712"/>
                </a:cubicBezTo>
                <a:close/>
                <a:moveTo>
                  <a:pt x="29826" y="0"/>
                </a:moveTo>
                <a:lnTo>
                  <a:pt x="482194" y="0"/>
                </a:lnTo>
                <a:cubicBezTo>
                  <a:pt x="499592" y="0"/>
                  <a:pt x="512020" y="13672"/>
                  <a:pt x="512020" y="29830"/>
                </a:cubicBezTo>
                <a:lnTo>
                  <a:pt x="512020" y="298303"/>
                </a:lnTo>
                <a:cubicBezTo>
                  <a:pt x="512020" y="313219"/>
                  <a:pt x="499592" y="326891"/>
                  <a:pt x="482194" y="326891"/>
                </a:cubicBezTo>
                <a:lnTo>
                  <a:pt x="334304" y="326891"/>
                </a:lnTo>
                <a:lnTo>
                  <a:pt x="376559" y="432540"/>
                </a:lnTo>
                <a:cubicBezTo>
                  <a:pt x="381530" y="448698"/>
                  <a:pt x="381530" y="458642"/>
                  <a:pt x="376559" y="463613"/>
                </a:cubicBezTo>
                <a:cubicBezTo>
                  <a:pt x="375316" y="466099"/>
                  <a:pt x="371587" y="469828"/>
                  <a:pt x="365374" y="469828"/>
                </a:cubicBezTo>
                <a:lnTo>
                  <a:pt x="182687" y="469828"/>
                </a:lnTo>
                <a:cubicBezTo>
                  <a:pt x="177716" y="469828"/>
                  <a:pt x="171502" y="466099"/>
                  <a:pt x="167774" y="461127"/>
                </a:cubicBezTo>
                <a:cubicBezTo>
                  <a:pt x="164045" y="454913"/>
                  <a:pt x="162803" y="442483"/>
                  <a:pt x="167774" y="432540"/>
                </a:cubicBezTo>
                <a:lnTo>
                  <a:pt x="208785" y="326891"/>
                </a:lnTo>
                <a:lnTo>
                  <a:pt x="29826" y="326891"/>
                </a:lnTo>
                <a:cubicBezTo>
                  <a:pt x="13670" y="326891"/>
                  <a:pt x="0" y="313219"/>
                  <a:pt x="0" y="298303"/>
                </a:cubicBezTo>
                <a:lnTo>
                  <a:pt x="0" y="29830"/>
                </a:lnTo>
                <a:cubicBezTo>
                  <a:pt x="0" y="13672"/>
                  <a:pt x="13670" y="0"/>
                  <a:pt x="298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558DF85D-7AF9-9F4E-8FE0-11C79FF3B0F6}"/>
              </a:ext>
            </a:extLst>
          </p:cNvPr>
          <p:cNvSpPr/>
          <p:nvPr/>
        </p:nvSpPr>
        <p:spPr>
          <a:xfrm>
            <a:off x="11279402" y="11528868"/>
            <a:ext cx="3903065" cy="13970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1122">
                <a:moveTo>
                  <a:pt x="3134" y="0"/>
                </a:moveTo>
                <a:lnTo>
                  <a:pt x="3134" y="445"/>
                </a:lnTo>
                <a:cubicBezTo>
                  <a:pt x="3134" y="819"/>
                  <a:pt x="2831" y="1122"/>
                  <a:pt x="2458" y="1122"/>
                </a:cubicBezTo>
                <a:lnTo>
                  <a:pt x="0" y="112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D06798D3-2F5C-684E-B7FF-E95EFB0025B1}"/>
              </a:ext>
            </a:extLst>
          </p:cNvPr>
          <p:cNvSpPr/>
          <p:nvPr/>
        </p:nvSpPr>
        <p:spPr>
          <a:xfrm>
            <a:off x="9196438" y="10718815"/>
            <a:ext cx="1102526" cy="220707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1772">
                <a:moveTo>
                  <a:pt x="886" y="1772"/>
                </a:moveTo>
                <a:cubicBezTo>
                  <a:pt x="397" y="1772"/>
                  <a:pt x="0" y="1374"/>
                  <a:pt x="0" y="886"/>
                </a:cubicBezTo>
                <a:cubicBezTo>
                  <a:pt x="0" y="398"/>
                  <a:pt x="397" y="0"/>
                  <a:pt x="886" y="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2029CE38-B0EA-CE4F-A83C-7E4FCC9DBE4D}"/>
              </a:ext>
            </a:extLst>
          </p:cNvPr>
          <p:cNvSpPr/>
          <p:nvPr/>
        </p:nvSpPr>
        <p:spPr>
          <a:xfrm>
            <a:off x="9390781" y="10913230"/>
            <a:ext cx="908182" cy="181824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460">
                <a:moveTo>
                  <a:pt x="730" y="0"/>
                </a:moveTo>
                <a:cubicBezTo>
                  <a:pt x="327" y="0"/>
                  <a:pt x="0" y="327"/>
                  <a:pt x="0" y="730"/>
                </a:cubicBezTo>
                <a:cubicBezTo>
                  <a:pt x="0" y="1133"/>
                  <a:pt x="327" y="1460"/>
                  <a:pt x="730" y="146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3B91DB50-6631-374E-8197-32EA6387E658}"/>
              </a:ext>
            </a:extLst>
          </p:cNvPr>
          <p:cNvSpPr/>
          <p:nvPr/>
        </p:nvSpPr>
        <p:spPr>
          <a:xfrm>
            <a:off x="9686033" y="11571239"/>
            <a:ext cx="419832" cy="502230"/>
          </a:xfrm>
          <a:custGeom>
            <a:avLst/>
            <a:gdLst>
              <a:gd name="connsiteX0" fmla="*/ 145614 w 419832"/>
              <a:gd name="connsiteY0" fmla="*/ 459859 h 502230"/>
              <a:gd name="connsiteX1" fmla="*/ 195709 w 419832"/>
              <a:gd name="connsiteY1" fmla="*/ 459859 h 502230"/>
              <a:gd name="connsiteX2" fmla="*/ 201818 w 419832"/>
              <a:gd name="connsiteY2" fmla="*/ 466656 h 502230"/>
              <a:gd name="connsiteX3" fmla="*/ 195709 w 419832"/>
              <a:gd name="connsiteY3" fmla="*/ 472321 h 502230"/>
              <a:gd name="connsiteX4" fmla="*/ 145614 w 419832"/>
              <a:gd name="connsiteY4" fmla="*/ 472321 h 502230"/>
              <a:gd name="connsiteX5" fmla="*/ 138283 w 419832"/>
              <a:gd name="connsiteY5" fmla="*/ 466656 h 502230"/>
              <a:gd name="connsiteX6" fmla="*/ 145614 w 419832"/>
              <a:gd name="connsiteY6" fmla="*/ 459859 h 502230"/>
              <a:gd name="connsiteX7" fmla="*/ 378476 w 419832"/>
              <a:gd name="connsiteY7" fmla="*/ 379651 h 502230"/>
              <a:gd name="connsiteX8" fmla="*/ 371246 w 419832"/>
              <a:gd name="connsiteY8" fmla="*/ 381296 h 502230"/>
              <a:gd name="connsiteX9" fmla="*/ 379344 w 419832"/>
              <a:gd name="connsiteY9" fmla="*/ 410010 h 502230"/>
              <a:gd name="connsiteX10" fmla="*/ 387441 w 419832"/>
              <a:gd name="connsiteY10" fmla="*/ 382493 h 502230"/>
              <a:gd name="connsiteX11" fmla="*/ 378476 w 419832"/>
              <a:gd name="connsiteY11" fmla="*/ 379651 h 502230"/>
              <a:gd name="connsiteX12" fmla="*/ 105892 w 419832"/>
              <a:gd name="connsiteY12" fmla="*/ 215595 h 502230"/>
              <a:gd name="connsiteX13" fmla="*/ 105892 w 419832"/>
              <a:gd name="connsiteY13" fmla="*/ 270429 h 502230"/>
              <a:gd name="connsiteX14" fmla="*/ 222996 w 419832"/>
              <a:gd name="connsiteY14" fmla="*/ 270429 h 502230"/>
              <a:gd name="connsiteX15" fmla="*/ 222996 w 419832"/>
              <a:gd name="connsiteY15" fmla="*/ 216814 h 502230"/>
              <a:gd name="connsiteX16" fmla="*/ 168758 w 419832"/>
              <a:gd name="connsiteY16" fmla="*/ 259462 h 502230"/>
              <a:gd name="connsiteX17" fmla="*/ 163828 w 419832"/>
              <a:gd name="connsiteY17" fmla="*/ 260681 h 502230"/>
              <a:gd name="connsiteX18" fmla="*/ 160130 w 419832"/>
              <a:gd name="connsiteY18" fmla="*/ 259462 h 502230"/>
              <a:gd name="connsiteX19" fmla="*/ 110876 w 419832"/>
              <a:gd name="connsiteY19" fmla="*/ 201889 h 502230"/>
              <a:gd name="connsiteX20" fmla="*/ 165075 w 419832"/>
              <a:gd name="connsiteY20" fmla="*/ 245507 h 502230"/>
              <a:gd name="connsiteX21" fmla="*/ 220506 w 419832"/>
              <a:gd name="connsiteY21" fmla="*/ 201889 h 502230"/>
              <a:gd name="connsiteX22" fmla="*/ 98374 w 419832"/>
              <a:gd name="connsiteY22" fmla="*/ 189427 h 502230"/>
              <a:gd name="connsiteX23" fmla="*/ 229279 w 419832"/>
              <a:gd name="connsiteY23" fmla="*/ 189427 h 502230"/>
              <a:gd name="connsiteX24" fmla="*/ 235454 w 419832"/>
              <a:gd name="connsiteY24" fmla="*/ 195577 h 502230"/>
              <a:gd name="connsiteX25" fmla="*/ 235454 w 419832"/>
              <a:gd name="connsiteY25" fmla="*/ 277990 h 502230"/>
              <a:gd name="connsiteX26" fmla="*/ 229279 w 419832"/>
              <a:gd name="connsiteY26" fmla="*/ 284140 h 502230"/>
              <a:gd name="connsiteX27" fmla="*/ 98374 w 419832"/>
              <a:gd name="connsiteY27" fmla="*/ 284140 h 502230"/>
              <a:gd name="connsiteX28" fmla="*/ 93434 w 419832"/>
              <a:gd name="connsiteY28" fmla="*/ 277990 h 502230"/>
              <a:gd name="connsiteX29" fmla="*/ 93434 w 419832"/>
              <a:gd name="connsiteY29" fmla="*/ 195577 h 502230"/>
              <a:gd name="connsiteX30" fmla="*/ 98374 w 419832"/>
              <a:gd name="connsiteY30" fmla="*/ 189427 h 502230"/>
              <a:gd name="connsiteX31" fmla="*/ 370000 w 419832"/>
              <a:gd name="connsiteY31" fmla="*/ 130854 h 502230"/>
              <a:gd name="connsiteX32" fmla="*/ 370000 w 419832"/>
              <a:gd name="connsiteY32" fmla="*/ 132094 h 502230"/>
              <a:gd name="connsiteX33" fmla="*/ 370000 w 419832"/>
              <a:gd name="connsiteY33" fmla="*/ 366391 h 502230"/>
              <a:gd name="connsiteX34" fmla="*/ 388687 w 419832"/>
              <a:gd name="connsiteY34" fmla="*/ 366391 h 502230"/>
              <a:gd name="connsiteX35" fmla="*/ 388687 w 419832"/>
              <a:gd name="connsiteY35" fmla="*/ 130854 h 502230"/>
              <a:gd name="connsiteX36" fmla="*/ 380556 w 419832"/>
              <a:gd name="connsiteY36" fmla="*/ 98452 h 502230"/>
              <a:gd name="connsiteX37" fmla="*/ 368754 w 419832"/>
              <a:gd name="connsiteY37" fmla="*/ 115899 h 502230"/>
              <a:gd name="connsiteX38" fmla="*/ 391178 w 419832"/>
              <a:gd name="connsiteY38" fmla="*/ 115899 h 502230"/>
              <a:gd name="connsiteX39" fmla="*/ 380556 w 419832"/>
              <a:gd name="connsiteY39" fmla="*/ 98452 h 502230"/>
              <a:gd name="connsiteX40" fmla="*/ 380590 w 419832"/>
              <a:gd name="connsiteY40" fmla="*/ 84744 h 502230"/>
              <a:gd name="connsiteX41" fmla="*/ 403890 w 419832"/>
              <a:gd name="connsiteY41" fmla="*/ 117035 h 502230"/>
              <a:gd name="connsiteX42" fmla="*/ 412474 w 419832"/>
              <a:gd name="connsiteY42" fmla="*/ 117035 h 502230"/>
              <a:gd name="connsiteX43" fmla="*/ 419832 w 419832"/>
              <a:gd name="connsiteY43" fmla="*/ 124487 h 502230"/>
              <a:gd name="connsiteX44" fmla="*/ 412474 w 419832"/>
              <a:gd name="connsiteY44" fmla="*/ 130697 h 502230"/>
              <a:gd name="connsiteX45" fmla="*/ 402663 w 419832"/>
              <a:gd name="connsiteY45" fmla="*/ 130697 h 502230"/>
              <a:gd name="connsiteX46" fmla="*/ 402663 w 419832"/>
              <a:gd name="connsiteY46" fmla="*/ 377847 h 502230"/>
              <a:gd name="connsiteX47" fmla="*/ 402663 w 419832"/>
              <a:gd name="connsiteY47" fmla="*/ 380331 h 502230"/>
              <a:gd name="connsiteX48" fmla="*/ 385495 w 419832"/>
              <a:gd name="connsiteY48" fmla="*/ 432493 h 502230"/>
              <a:gd name="connsiteX49" fmla="*/ 387947 w 419832"/>
              <a:gd name="connsiteY49" fmla="*/ 438703 h 502230"/>
              <a:gd name="connsiteX50" fmla="*/ 379363 w 419832"/>
              <a:gd name="connsiteY50" fmla="*/ 447397 h 502230"/>
              <a:gd name="connsiteX51" fmla="*/ 369553 w 419832"/>
              <a:gd name="connsiteY51" fmla="*/ 437461 h 502230"/>
              <a:gd name="connsiteX52" fmla="*/ 372005 w 419832"/>
              <a:gd name="connsiteY52" fmla="*/ 432493 h 502230"/>
              <a:gd name="connsiteX53" fmla="*/ 357289 w 419832"/>
              <a:gd name="connsiteY53" fmla="*/ 382815 h 502230"/>
              <a:gd name="connsiteX54" fmla="*/ 357289 w 419832"/>
              <a:gd name="connsiteY54" fmla="*/ 380331 h 502230"/>
              <a:gd name="connsiteX55" fmla="*/ 357289 w 419832"/>
              <a:gd name="connsiteY55" fmla="*/ 131939 h 502230"/>
              <a:gd name="connsiteX56" fmla="*/ 357289 w 419832"/>
              <a:gd name="connsiteY56" fmla="*/ 130697 h 502230"/>
              <a:gd name="connsiteX57" fmla="*/ 347479 w 419832"/>
              <a:gd name="connsiteY57" fmla="*/ 130697 h 502230"/>
              <a:gd name="connsiteX58" fmla="*/ 341347 w 419832"/>
              <a:gd name="connsiteY58" fmla="*/ 124487 h 502230"/>
              <a:gd name="connsiteX59" fmla="*/ 347479 w 419832"/>
              <a:gd name="connsiteY59" fmla="*/ 117035 h 502230"/>
              <a:gd name="connsiteX60" fmla="*/ 356063 w 419832"/>
              <a:gd name="connsiteY60" fmla="*/ 117035 h 502230"/>
              <a:gd name="connsiteX61" fmla="*/ 380590 w 419832"/>
              <a:gd name="connsiteY61" fmla="*/ 84744 h 502230"/>
              <a:gd name="connsiteX62" fmla="*/ 67208 w 419832"/>
              <a:gd name="connsiteY62" fmla="*/ 72282 h 502230"/>
              <a:gd name="connsiteX63" fmla="*/ 56061 w 419832"/>
              <a:gd name="connsiteY63" fmla="*/ 83459 h 502230"/>
              <a:gd name="connsiteX64" fmla="*/ 56061 w 419832"/>
              <a:gd name="connsiteY64" fmla="*/ 410083 h 502230"/>
              <a:gd name="connsiteX65" fmla="*/ 77117 w 419832"/>
              <a:gd name="connsiteY65" fmla="*/ 431196 h 502230"/>
              <a:gd name="connsiteX66" fmla="*/ 249281 w 419832"/>
              <a:gd name="connsiteY66" fmla="*/ 431196 h 502230"/>
              <a:gd name="connsiteX67" fmla="*/ 270337 w 419832"/>
              <a:gd name="connsiteY67" fmla="*/ 410083 h 502230"/>
              <a:gd name="connsiteX68" fmla="*/ 270337 w 419832"/>
              <a:gd name="connsiteY68" fmla="*/ 83459 h 502230"/>
              <a:gd name="connsiteX69" fmla="*/ 257951 w 419832"/>
              <a:gd name="connsiteY69" fmla="*/ 72282 h 502230"/>
              <a:gd name="connsiteX70" fmla="*/ 67145 w 419832"/>
              <a:gd name="connsiteY70" fmla="*/ 58573 h 502230"/>
              <a:gd name="connsiteX71" fmla="*/ 258014 w 419832"/>
              <a:gd name="connsiteY71" fmla="*/ 58573 h 502230"/>
              <a:gd name="connsiteX72" fmla="*/ 284041 w 419832"/>
              <a:gd name="connsiteY72" fmla="*/ 83417 h 502230"/>
              <a:gd name="connsiteX73" fmla="*/ 284041 w 419832"/>
              <a:gd name="connsiteY73" fmla="*/ 410122 h 502230"/>
              <a:gd name="connsiteX74" fmla="*/ 249338 w 419832"/>
              <a:gd name="connsiteY74" fmla="*/ 444904 h 502230"/>
              <a:gd name="connsiteX75" fmla="*/ 77060 w 419832"/>
              <a:gd name="connsiteY75" fmla="*/ 444904 h 502230"/>
              <a:gd name="connsiteX76" fmla="*/ 42357 w 419832"/>
              <a:gd name="connsiteY76" fmla="*/ 410122 h 502230"/>
              <a:gd name="connsiteX77" fmla="*/ 42357 w 419832"/>
              <a:gd name="connsiteY77" fmla="*/ 83417 h 502230"/>
              <a:gd name="connsiteX78" fmla="*/ 67145 w 419832"/>
              <a:gd name="connsiteY78" fmla="*/ 58573 h 502230"/>
              <a:gd name="connsiteX79" fmla="*/ 234743 w 419832"/>
              <a:gd name="connsiteY79" fmla="*/ 33649 h 502230"/>
              <a:gd name="connsiteX80" fmla="*/ 237947 w 419832"/>
              <a:gd name="connsiteY80" fmla="*/ 39101 h 502230"/>
              <a:gd name="connsiteX81" fmla="*/ 234743 w 419832"/>
              <a:gd name="connsiteY81" fmla="*/ 42373 h 502230"/>
              <a:gd name="connsiteX82" fmla="*/ 230472 w 419832"/>
              <a:gd name="connsiteY82" fmla="*/ 39101 h 502230"/>
              <a:gd name="connsiteX83" fmla="*/ 234743 w 419832"/>
              <a:gd name="connsiteY83" fmla="*/ 33649 h 502230"/>
              <a:gd name="connsiteX84" fmla="*/ 206176 w 419832"/>
              <a:gd name="connsiteY84" fmla="*/ 33649 h 502230"/>
              <a:gd name="connsiteX85" fmla="*/ 210536 w 419832"/>
              <a:gd name="connsiteY85" fmla="*/ 39101 h 502230"/>
              <a:gd name="connsiteX86" fmla="*/ 206176 w 419832"/>
              <a:gd name="connsiteY86" fmla="*/ 42373 h 502230"/>
              <a:gd name="connsiteX87" fmla="*/ 201815 w 419832"/>
              <a:gd name="connsiteY87" fmla="*/ 39101 h 502230"/>
              <a:gd name="connsiteX88" fmla="*/ 206176 w 419832"/>
              <a:gd name="connsiteY88" fmla="*/ 33649 h 502230"/>
              <a:gd name="connsiteX89" fmla="*/ 177526 w 419832"/>
              <a:gd name="connsiteY89" fmla="*/ 33649 h 502230"/>
              <a:gd name="connsiteX90" fmla="*/ 181886 w 419832"/>
              <a:gd name="connsiteY90" fmla="*/ 39101 h 502230"/>
              <a:gd name="connsiteX91" fmla="*/ 177526 w 419832"/>
              <a:gd name="connsiteY91" fmla="*/ 42373 h 502230"/>
              <a:gd name="connsiteX92" fmla="*/ 173165 w 419832"/>
              <a:gd name="connsiteY92" fmla="*/ 39101 h 502230"/>
              <a:gd name="connsiteX93" fmla="*/ 177526 w 419832"/>
              <a:gd name="connsiteY93" fmla="*/ 33649 h 502230"/>
              <a:gd name="connsiteX94" fmla="*/ 135121 w 419832"/>
              <a:gd name="connsiteY94" fmla="*/ 31156 h 502230"/>
              <a:gd name="connsiteX95" fmla="*/ 142021 w 419832"/>
              <a:gd name="connsiteY95" fmla="*/ 39209 h 502230"/>
              <a:gd name="connsiteX96" fmla="*/ 133971 w 419832"/>
              <a:gd name="connsiteY96" fmla="*/ 46111 h 502230"/>
              <a:gd name="connsiteX97" fmla="*/ 127071 w 419832"/>
              <a:gd name="connsiteY97" fmla="*/ 38058 h 502230"/>
              <a:gd name="connsiteX98" fmla="*/ 135121 w 419832"/>
              <a:gd name="connsiteY98" fmla="*/ 31156 h 502230"/>
              <a:gd name="connsiteX99" fmla="*/ 36032 w 419832"/>
              <a:gd name="connsiteY99" fmla="*/ 13705 h 502230"/>
              <a:gd name="connsiteX100" fmla="*/ 13700 w 419832"/>
              <a:gd name="connsiteY100" fmla="*/ 36078 h 502230"/>
              <a:gd name="connsiteX101" fmla="*/ 13700 w 419832"/>
              <a:gd name="connsiteY101" fmla="*/ 466145 h 502230"/>
              <a:gd name="connsiteX102" fmla="*/ 36032 w 419832"/>
              <a:gd name="connsiteY102" fmla="*/ 488518 h 502230"/>
              <a:gd name="connsiteX103" fmla="*/ 290364 w 419832"/>
              <a:gd name="connsiteY103" fmla="*/ 488518 h 502230"/>
              <a:gd name="connsiteX104" fmla="*/ 313936 w 419832"/>
              <a:gd name="connsiteY104" fmla="*/ 466145 h 502230"/>
              <a:gd name="connsiteX105" fmla="*/ 313936 w 419832"/>
              <a:gd name="connsiteY105" fmla="*/ 36078 h 502230"/>
              <a:gd name="connsiteX106" fmla="*/ 290364 w 419832"/>
              <a:gd name="connsiteY106" fmla="*/ 13705 h 502230"/>
              <a:gd name="connsiteX107" fmla="*/ 35991 w 419832"/>
              <a:gd name="connsiteY107" fmla="*/ 0 h 502230"/>
              <a:gd name="connsiteX108" fmla="*/ 290406 w 419832"/>
              <a:gd name="connsiteY108" fmla="*/ 0 h 502230"/>
              <a:gd name="connsiteX109" fmla="*/ 326397 w 419832"/>
              <a:gd name="connsiteY109" fmla="*/ 36051 h 502230"/>
              <a:gd name="connsiteX110" fmla="*/ 326397 w 419832"/>
              <a:gd name="connsiteY110" fmla="*/ 466179 h 502230"/>
              <a:gd name="connsiteX111" fmla="*/ 290406 w 419832"/>
              <a:gd name="connsiteY111" fmla="*/ 502230 h 502230"/>
              <a:gd name="connsiteX112" fmla="*/ 35991 w 419832"/>
              <a:gd name="connsiteY112" fmla="*/ 502230 h 502230"/>
              <a:gd name="connsiteX113" fmla="*/ 0 w 419832"/>
              <a:gd name="connsiteY113" fmla="*/ 466179 h 502230"/>
              <a:gd name="connsiteX114" fmla="*/ 0 w 419832"/>
              <a:gd name="connsiteY114" fmla="*/ 36051 h 502230"/>
              <a:gd name="connsiteX115" fmla="*/ 35991 w 419832"/>
              <a:gd name="connsiteY115" fmla="*/ 0 h 5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419832" h="502230">
                <a:moveTo>
                  <a:pt x="145614" y="459859"/>
                </a:moveTo>
                <a:lnTo>
                  <a:pt x="195709" y="459859"/>
                </a:lnTo>
                <a:cubicBezTo>
                  <a:pt x="199374" y="459859"/>
                  <a:pt x="201818" y="463258"/>
                  <a:pt x="201818" y="466656"/>
                </a:cubicBezTo>
                <a:cubicBezTo>
                  <a:pt x="201818" y="470055"/>
                  <a:pt x="199374" y="472321"/>
                  <a:pt x="195709" y="472321"/>
                </a:cubicBezTo>
                <a:lnTo>
                  <a:pt x="145614" y="472321"/>
                </a:lnTo>
                <a:cubicBezTo>
                  <a:pt x="141948" y="472321"/>
                  <a:pt x="138283" y="470055"/>
                  <a:pt x="138283" y="466656"/>
                </a:cubicBezTo>
                <a:cubicBezTo>
                  <a:pt x="138283" y="463258"/>
                  <a:pt x="141948" y="459859"/>
                  <a:pt x="145614" y="459859"/>
                </a:cubicBezTo>
                <a:close/>
                <a:moveTo>
                  <a:pt x="378476" y="379651"/>
                </a:moveTo>
                <a:cubicBezTo>
                  <a:pt x="375584" y="379801"/>
                  <a:pt x="372981" y="380698"/>
                  <a:pt x="371246" y="381296"/>
                </a:cubicBezTo>
                <a:lnTo>
                  <a:pt x="379344" y="410010"/>
                </a:lnTo>
                <a:lnTo>
                  <a:pt x="387441" y="382493"/>
                </a:lnTo>
                <a:cubicBezTo>
                  <a:pt x="384549" y="380100"/>
                  <a:pt x="381368" y="379502"/>
                  <a:pt x="378476" y="379651"/>
                </a:cubicBezTo>
                <a:close/>
                <a:moveTo>
                  <a:pt x="105892" y="215595"/>
                </a:moveTo>
                <a:lnTo>
                  <a:pt x="105892" y="270429"/>
                </a:lnTo>
                <a:lnTo>
                  <a:pt x="222996" y="270429"/>
                </a:lnTo>
                <a:lnTo>
                  <a:pt x="222996" y="216814"/>
                </a:lnTo>
                <a:lnTo>
                  <a:pt x="168758" y="259462"/>
                </a:lnTo>
                <a:cubicBezTo>
                  <a:pt x="166293" y="260681"/>
                  <a:pt x="165060" y="260681"/>
                  <a:pt x="163828" y="260681"/>
                </a:cubicBezTo>
                <a:cubicBezTo>
                  <a:pt x="162595" y="260681"/>
                  <a:pt x="160130" y="260681"/>
                  <a:pt x="160130" y="259462"/>
                </a:cubicBezTo>
                <a:close/>
                <a:moveTo>
                  <a:pt x="110876" y="201889"/>
                </a:moveTo>
                <a:lnTo>
                  <a:pt x="165075" y="245507"/>
                </a:lnTo>
                <a:lnTo>
                  <a:pt x="220506" y="201889"/>
                </a:lnTo>
                <a:close/>
                <a:moveTo>
                  <a:pt x="98374" y="189427"/>
                </a:moveTo>
                <a:lnTo>
                  <a:pt x="229279" y="189427"/>
                </a:lnTo>
                <a:cubicBezTo>
                  <a:pt x="232984" y="189427"/>
                  <a:pt x="235454" y="191887"/>
                  <a:pt x="235454" y="195577"/>
                </a:cubicBezTo>
                <a:lnTo>
                  <a:pt x="235454" y="277990"/>
                </a:lnTo>
                <a:cubicBezTo>
                  <a:pt x="235454" y="281680"/>
                  <a:pt x="232984" y="284140"/>
                  <a:pt x="229279" y="284140"/>
                </a:cubicBezTo>
                <a:lnTo>
                  <a:pt x="98374" y="284140"/>
                </a:lnTo>
                <a:cubicBezTo>
                  <a:pt x="95904" y="284140"/>
                  <a:pt x="93434" y="281680"/>
                  <a:pt x="93434" y="277990"/>
                </a:cubicBezTo>
                <a:lnTo>
                  <a:pt x="93434" y="195577"/>
                </a:lnTo>
                <a:cubicBezTo>
                  <a:pt x="93434" y="191887"/>
                  <a:pt x="95904" y="189427"/>
                  <a:pt x="98374" y="189427"/>
                </a:cubicBezTo>
                <a:close/>
                <a:moveTo>
                  <a:pt x="370000" y="130854"/>
                </a:moveTo>
                <a:lnTo>
                  <a:pt x="370000" y="132094"/>
                </a:lnTo>
                <a:lnTo>
                  <a:pt x="370000" y="366391"/>
                </a:lnTo>
                <a:cubicBezTo>
                  <a:pt x="375840" y="363912"/>
                  <a:pt x="381679" y="363912"/>
                  <a:pt x="388687" y="366391"/>
                </a:cubicBezTo>
                <a:lnTo>
                  <a:pt x="388687" y="130854"/>
                </a:lnTo>
                <a:close/>
                <a:moveTo>
                  <a:pt x="380556" y="98452"/>
                </a:moveTo>
                <a:cubicBezTo>
                  <a:pt x="374655" y="98452"/>
                  <a:pt x="368754" y="106594"/>
                  <a:pt x="368754" y="115899"/>
                </a:cubicBezTo>
                <a:lnTo>
                  <a:pt x="391178" y="115899"/>
                </a:lnTo>
                <a:cubicBezTo>
                  <a:pt x="391178" y="106594"/>
                  <a:pt x="386457" y="98452"/>
                  <a:pt x="380556" y="98452"/>
                </a:cubicBezTo>
                <a:close/>
                <a:moveTo>
                  <a:pt x="380590" y="84744"/>
                </a:moveTo>
                <a:cubicBezTo>
                  <a:pt x="394079" y="84744"/>
                  <a:pt x="403890" y="98406"/>
                  <a:pt x="403890" y="117035"/>
                </a:cubicBezTo>
                <a:lnTo>
                  <a:pt x="412474" y="117035"/>
                </a:lnTo>
                <a:cubicBezTo>
                  <a:pt x="416153" y="117035"/>
                  <a:pt x="419832" y="120761"/>
                  <a:pt x="419832" y="124487"/>
                </a:cubicBezTo>
                <a:cubicBezTo>
                  <a:pt x="419832" y="128213"/>
                  <a:pt x="416153" y="130697"/>
                  <a:pt x="412474" y="130697"/>
                </a:cubicBezTo>
                <a:lnTo>
                  <a:pt x="402663" y="130697"/>
                </a:lnTo>
                <a:lnTo>
                  <a:pt x="402663" y="377847"/>
                </a:lnTo>
                <a:cubicBezTo>
                  <a:pt x="402663" y="379089"/>
                  <a:pt x="402663" y="379089"/>
                  <a:pt x="402663" y="380331"/>
                </a:cubicBezTo>
                <a:lnTo>
                  <a:pt x="385495" y="432493"/>
                </a:lnTo>
                <a:cubicBezTo>
                  <a:pt x="387947" y="433735"/>
                  <a:pt x="387947" y="436219"/>
                  <a:pt x="387947" y="438703"/>
                </a:cubicBezTo>
                <a:cubicBezTo>
                  <a:pt x="387947" y="443671"/>
                  <a:pt x="383042" y="447397"/>
                  <a:pt x="379363" y="447397"/>
                </a:cubicBezTo>
                <a:cubicBezTo>
                  <a:pt x="373232" y="446155"/>
                  <a:pt x="369553" y="443671"/>
                  <a:pt x="369553" y="437461"/>
                </a:cubicBezTo>
                <a:cubicBezTo>
                  <a:pt x="370779" y="436219"/>
                  <a:pt x="370779" y="433735"/>
                  <a:pt x="372005" y="432493"/>
                </a:cubicBezTo>
                <a:lnTo>
                  <a:pt x="357289" y="382815"/>
                </a:lnTo>
                <a:cubicBezTo>
                  <a:pt x="357289" y="381573"/>
                  <a:pt x="357289" y="380331"/>
                  <a:pt x="357289" y="380331"/>
                </a:cubicBezTo>
                <a:lnTo>
                  <a:pt x="357289" y="131939"/>
                </a:lnTo>
                <a:lnTo>
                  <a:pt x="357289" y="130697"/>
                </a:lnTo>
                <a:lnTo>
                  <a:pt x="347479" y="130697"/>
                </a:lnTo>
                <a:cubicBezTo>
                  <a:pt x="343800" y="130697"/>
                  <a:pt x="341347" y="128213"/>
                  <a:pt x="341347" y="124487"/>
                </a:cubicBezTo>
                <a:cubicBezTo>
                  <a:pt x="341347" y="120761"/>
                  <a:pt x="343800" y="117035"/>
                  <a:pt x="347479" y="117035"/>
                </a:cubicBezTo>
                <a:lnTo>
                  <a:pt x="356063" y="117035"/>
                </a:lnTo>
                <a:cubicBezTo>
                  <a:pt x="356063" y="98406"/>
                  <a:pt x="367100" y="84744"/>
                  <a:pt x="380590" y="84744"/>
                </a:cubicBezTo>
                <a:close/>
                <a:moveTo>
                  <a:pt x="67208" y="72282"/>
                </a:moveTo>
                <a:cubicBezTo>
                  <a:pt x="61015" y="72282"/>
                  <a:pt x="56061" y="77250"/>
                  <a:pt x="56061" y="83459"/>
                </a:cubicBezTo>
                <a:lnTo>
                  <a:pt x="56061" y="410083"/>
                </a:lnTo>
                <a:cubicBezTo>
                  <a:pt x="56061" y="422503"/>
                  <a:pt x="64731" y="431196"/>
                  <a:pt x="77117" y="431196"/>
                </a:cubicBezTo>
                <a:lnTo>
                  <a:pt x="249281" y="431196"/>
                </a:lnTo>
                <a:cubicBezTo>
                  <a:pt x="260428" y="431196"/>
                  <a:pt x="270337" y="422503"/>
                  <a:pt x="270337" y="410083"/>
                </a:cubicBezTo>
                <a:lnTo>
                  <a:pt x="270337" y="83459"/>
                </a:lnTo>
                <a:cubicBezTo>
                  <a:pt x="270337" y="77250"/>
                  <a:pt x="264144" y="72282"/>
                  <a:pt x="257951" y="72282"/>
                </a:cubicBezTo>
                <a:close/>
                <a:moveTo>
                  <a:pt x="67145" y="58573"/>
                </a:moveTo>
                <a:lnTo>
                  <a:pt x="258014" y="58573"/>
                </a:lnTo>
                <a:cubicBezTo>
                  <a:pt x="271647" y="58573"/>
                  <a:pt x="284041" y="69753"/>
                  <a:pt x="284041" y="83417"/>
                </a:cubicBezTo>
                <a:lnTo>
                  <a:pt x="284041" y="410122"/>
                </a:lnTo>
                <a:cubicBezTo>
                  <a:pt x="284041" y="429997"/>
                  <a:pt x="267929" y="444904"/>
                  <a:pt x="249338" y="444904"/>
                </a:cubicBezTo>
                <a:lnTo>
                  <a:pt x="77060" y="444904"/>
                </a:lnTo>
                <a:cubicBezTo>
                  <a:pt x="58469" y="444904"/>
                  <a:pt x="42357" y="429997"/>
                  <a:pt x="42357" y="410122"/>
                </a:cubicBezTo>
                <a:lnTo>
                  <a:pt x="42357" y="83417"/>
                </a:lnTo>
                <a:cubicBezTo>
                  <a:pt x="42357" y="69753"/>
                  <a:pt x="53512" y="58573"/>
                  <a:pt x="67145" y="58573"/>
                </a:cubicBezTo>
                <a:close/>
                <a:moveTo>
                  <a:pt x="234743" y="33649"/>
                </a:moveTo>
                <a:cubicBezTo>
                  <a:pt x="236879" y="33649"/>
                  <a:pt x="237947" y="35830"/>
                  <a:pt x="237947" y="39101"/>
                </a:cubicBezTo>
                <a:cubicBezTo>
                  <a:pt x="237947" y="41283"/>
                  <a:pt x="236879" y="42373"/>
                  <a:pt x="234743" y="42373"/>
                </a:cubicBezTo>
                <a:cubicBezTo>
                  <a:pt x="231540" y="42373"/>
                  <a:pt x="230472" y="41283"/>
                  <a:pt x="230472" y="39101"/>
                </a:cubicBezTo>
                <a:cubicBezTo>
                  <a:pt x="230472" y="35830"/>
                  <a:pt x="231540" y="33649"/>
                  <a:pt x="234743" y="33649"/>
                </a:cubicBezTo>
                <a:close/>
                <a:moveTo>
                  <a:pt x="206176" y="33649"/>
                </a:moveTo>
                <a:cubicBezTo>
                  <a:pt x="208356" y="33649"/>
                  <a:pt x="210536" y="35830"/>
                  <a:pt x="210536" y="39101"/>
                </a:cubicBezTo>
                <a:cubicBezTo>
                  <a:pt x="210536" y="41283"/>
                  <a:pt x="208356" y="42373"/>
                  <a:pt x="206176" y="42373"/>
                </a:cubicBezTo>
                <a:cubicBezTo>
                  <a:pt x="203995" y="42373"/>
                  <a:pt x="201815" y="41283"/>
                  <a:pt x="201815" y="39101"/>
                </a:cubicBezTo>
                <a:cubicBezTo>
                  <a:pt x="201815" y="35830"/>
                  <a:pt x="203995" y="33649"/>
                  <a:pt x="206176" y="33649"/>
                </a:cubicBezTo>
                <a:close/>
                <a:moveTo>
                  <a:pt x="177526" y="33649"/>
                </a:moveTo>
                <a:cubicBezTo>
                  <a:pt x="179706" y="33649"/>
                  <a:pt x="181886" y="35830"/>
                  <a:pt x="181886" y="39101"/>
                </a:cubicBezTo>
                <a:cubicBezTo>
                  <a:pt x="181886" y="41283"/>
                  <a:pt x="179706" y="42373"/>
                  <a:pt x="177526" y="42373"/>
                </a:cubicBezTo>
                <a:cubicBezTo>
                  <a:pt x="174255" y="42373"/>
                  <a:pt x="173165" y="41283"/>
                  <a:pt x="173165" y="39101"/>
                </a:cubicBezTo>
                <a:cubicBezTo>
                  <a:pt x="173165" y="35830"/>
                  <a:pt x="174255" y="33649"/>
                  <a:pt x="177526" y="33649"/>
                </a:cubicBezTo>
                <a:close/>
                <a:moveTo>
                  <a:pt x="135121" y="31156"/>
                </a:moveTo>
                <a:cubicBezTo>
                  <a:pt x="138571" y="32306"/>
                  <a:pt x="142021" y="35758"/>
                  <a:pt x="142021" y="39209"/>
                </a:cubicBezTo>
                <a:cubicBezTo>
                  <a:pt x="140871" y="42660"/>
                  <a:pt x="138571" y="46111"/>
                  <a:pt x="133971" y="46111"/>
                </a:cubicBezTo>
                <a:cubicBezTo>
                  <a:pt x="129371" y="46111"/>
                  <a:pt x="127071" y="42660"/>
                  <a:pt x="127071" y="38058"/>
                </a:cubicBezTo>
                <a:cubicBezTo>
                  <a:pt x="128221" y="33457"/>
                  <a:pt x="131671" y="31156"/>
                  <a:pt x="135121" y="31156"/>
                </a:cubicBezTo>
                <a:close/>
                <a:moveTo>
                  <a:pt x="36032" y="13705"/>
                </a:moveTo>
                <a:cubicBezTo>
                  <a:pt x="23625" y="13705"/>
                  <a:pt x="13700" y="23649"/>
                  <a:pt x="13700" y="36078"/>
                </a:cubicBezTo>
                <a:lnTo>
                  <a:pt x="13700" y="466145"/>
                </a:lnTo>
                <a:cubicBezTo>
                  <a:pt x="13700" y="478574"/>
                  <a:pt x="23625" y="488518"/>
                  <a:pt x="36032" y="488518"/>
                </a:cubicBezTo>
                <a:lnTo>
                  <a:pt x="290364" y="488518"/>
                </a:lnTo>
                <a:cubicBezTo>
                  <a:pt x="302770" y="488518"/>
                  <a:pt x="313936" y="478574"/>
                  <a:pt x="313936" y="466145"/>
                </a:cubicBezTo>
                <a:lnTo>
                  <a:pt x="313936" y="36078"/>
                </a:lnTo>
                <a:cubicBezTo>
                  <a:pt x="313936" y="23649"/>
                  <a:pt x="302770" y="13705"/>
                  <a:pt x="290364" y="13705"/>
                </a:cubicBezTo>
                <a:close/>
                <a:moveTo>
                  <a:pt x="35991" y="0"/>
                </a:moveTo>
                <a:lnTo>
                  <a:pt x="290406" y="0"/>
                </a:lnTo>
                <a:cubicBezTo>
                  <a:pt x="310263" y="0"/>
                  <a:pt x="326397" y="16161"/>
                  <a:pt x="326397" y="36051"/>
                </a:cubicBezTo>
                <a:lnTo>
                  <a:pt x="326397" y="466179"/>
                </a:lnTo>
                <a:cubicBezTo>
                  <a:pt x="326397" y="486069"/>
                  <a:pt x="310263" y="502230"/>
                  <a:pt x="290406" y="502230"/>
                </a:cubicBezTo>
                <a:lnTo>
                  <a:pt x="35991" y="502230"/>
                </a:lnTo>
                <a:cubicBezTo>
                  <a:pt x="16134" y="502230"/>
                  <a:pt x="0" y="486069"/>
                  <a:pt x="0" y="466179"/>
                </a:cubicBezTo>
                <a:lnTo>
                  <a:pt x="0" y="36051"/>
                </a:lnTo>
                <a:cubicBezTo>
                  <a:pt x="0" y="16161"/>
                  <a:pt x="16134" y="0"/>
                  <a:pt x="359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3A6EF9BA-D381-1046-BB3E-E098379BDAF6}"/>
              </a:ext>
            </a:extLst>
          </p:cNvPr>
          <p:cNvSpPr/>
          <p:nvPr/>
        </p:nvSpPr>
        <p:spPr>
          <a:xfrm>
            <a:off x="18962196" y="11528868"/>
            <a:ext cx="3903065" cy="13970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1122">
                <a:moveTo>
                  <a:pt x="3134" y="0"/>
                </a:moveTo>
                <a:lnTo>
                  <a:pt x="3134" y="445"/>
                </a:lnTo>
                <a:cubicBezTo>
                  <a:pt x="3134" y="819"/>
                  <a:pt x="2831" y="1122"/>
                  <a:pt x="2457" y="1122"/>
                </a:cubicBezTo>
                <a:lnTo>
                  <a:pt x="0" y="112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2D8C9ACF-D86A-C441-8CC5-5B66BAEE10FF}"/>
              </a:ext>
            </a:extLst>
          </p:cNvPr>
          <p:cNvSpPr/>
          <p:nvPr/>
        </p:nvSpPr>
        <p:spPr>
          <a:xfrm>
            <a:off x="16877990" y="10718815"/>
            <a:ext cx="1102526" cy="220707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1772">
                <a:moveTo>
                  <a:pt x="886" y="1772"/>
                </a:moveTo>
                <a:cubicBezTo>
                  <a:pt x="398" y="1772"/>
                  <a:pt x="0" y="1374"/>
                  <a:pt x="0" y="886"/>
                </a:cubicBezTo>
                <a:cubicBezTo>
                  <a:pt x="0" y="398"/>
                  <a:pt x="398" y="0"/>
                  <a:pt x="886" y="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A9C98CE6-1442-3948-AB95-D448764E6C9E}"/>
              </a:ext>
            </a:extLst>
          </p:cNvPr>
          <p:cNvSpPr/>
          <p:nvPr/>
        </p:nvSpPr>
        <p:spPr>
          <a:xfrm>
            <a:off x="17072333" y="10913230"/>
            <a:ext cx="908182" cy="181824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460">
                <a:moveTo>
                  <a:pt x="730" y="0"/>
                </a:moveTo>
                <a:cubicBezTo>
                  <a:pt x="327" y="0"/>
                  <a:pt x="0" y="327"/>
                  <a:pt x="0" y="730"/>
                </a:cubicBezTo>
                <a:cubicBezTo>
                  <a:pt x="0" y="1133"/>
                  <a:pt x="327" y="1460"/>
                  <a:pt x="730" y="146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D0DB7AFC-076F-3D47-825A-8FF0F20170B2}"/>
              </a:ext>
            </a:extLst>
          </p:cNvPr>
          <p:cNvSpPr/>
          <p:nvPr/>
        </p:nvSpPr>
        <p:spPr>
          <a:xfrm>
            <a:off x="17289100" y="11602395"/>
            <a:ext cx="525724" cy="439919"/>
          </a:xfrm>
          <a:custGeom>
            <a:avLst/>
            <a:gdLst>
              <a:gd name="connsiteX0" fmla="*/ 37376 w 525724"/>
              <a:gd name="connsiteY0" fmla="*/ 373869 h 439919"/>
              <a:gd name="connsiteX1" fmla="*/ 37376 w 525724"/>
              <a:gd name="connsiteY1" fmla="*/ 393356 h 439919"/>
              <a:gd name="connsiteX2" fmla="*/ 72158 w 525724"/>
              <a:gd name="connsiteY2" fmla="*/ 427457 h 439919"/>
              <a:gd name="connsiteX3" fmla="*/ 441110 w 525724"/>
              <a:gd name="connsiteY3" fmla="*/ 427457 h 439919"/>
              <a:gd name="connsiteX4" fmla="*/ 475894 w 525724"/>
              <a:gd name="connsiteY4" fmla="*/ 393356 h 439919"/>
              <a:gd name="connsiteX5" fmla="*/ 475894 w 525724"/>
              <a:gd name="connsiteY5" fmla="*/ 373869 h 439919"/>
              <a:gd name="connsiteX6" fmla="*/ 336760 w 525724"/>
              <a:gd name="connsiteY6" fmla="*/ 373869 h 439919"/>
              <a:gd name="connsiteX7" fmla="*/ 313158 w 525724"/>
              <a:gd name="connsiteY7" fmla="*/ 388484 h 439919"/>
              <a:gd name="connsiteX8" fmla="*/ 311916 w 525724"/>
              <a:gd name="connsiteY8" fmla="*/ 388484 h 439919"/>
              <a:gd name="connsiteX9" fmla="*/ 196384 w 525724"/>
              <a:gd name="connsiteY9" fmla="*/ 388484 h 439919"/>
              <a:gd name="connsiteX10" fmla="*/ 171540 w 525724"/>
              <a:gd name="connsiteY10" fmla="*/ 373869 h 439919"/>
              <a:gd name="connsiteX11" fmla="*/ 296160 w 525724"/>
              <a:gd name="connsiteY11" fmla="*/ 277909 h 439919"/>
              <a:gd name="connsiteX12" fmla="*/ 261616 w 525724"/>
              <a:gd name="connsiteY12" fmla="*/ 329004 h 439919"/>
              <a:gd name="connsiteX13" fmla="*/ 388688 w 525724"/>
              <a:gd name="connsiteY13" fmla="*/ 329004 h 439919"/>
              <a:gd name="connsiteX14" fmla="*/ 388688 w 525724"/>
              <a:gd name="connsiteY14" fmla="*/ 326571 h 439919"/>
              <a:gd name="connsiteX15" fmla="*/ 359080 w 525724"/>
              <a:gd name="connsiteY15" fmla="*/ 279126 h 439919"/>
              <a:gd name="connsiteX16" fmla="*/ 357846 w 525724"/>
              <a:gd name="connsiteY16" fmla="*/ 281559 h 439919"/>
              <a:gd name="connsiteX17" fmla="*/ 335638 w 525724"/>
              <a:gd name="connsiteY17" fmla="*/ 299807 h 439919"/>
              <a:gd name="connsiteX18" fmla="*/ 325770 w 525724"/>
              <a:gd name="connsiteY18" fmla="*/ 303457 h 439919"/>
              <a:gd name="connsiteX19" fmla="*/ 315900 w 525724"/>
              <a:gd name="connsiteY19" fmla="*/ 298590 h 439919"/>
              <a:gd name="connsiteX20" fmla="*/ 311448 w 525724"/>
              <a:gd name="connsiteY20" fmla="*/ 275413 h 439919"/>
              <a:gd name="connsiteX21" fmla="*/ 324664 w 525724"/>
              <a:gd name="connsiteY21" fmla="*/ 290368 h 439919"/>
              <a:gd name="connsiteX22" fmla="*/ 325864 w 525724"/>
              <a:gd name="connsiteY22" fmla="*/ 290368 h 439919"/>
              <a:gd name="connsiteX23" fmla="*/ 327066 w 525724"/>
              <a:gd name="connsiteY23" fmla="*/ 290368 h 439919"/>
              <a:gd name="connsiteX24" fmla="*/ 328268 w 525724"/>
              <a:gd name="connsiteY24" fmla="*/ 289218 h 439919"/>
              <a:gd name="connsiteX25" fmla="*/ 345084 w 525724"/>
              <a:gd name="connsiteY25" fmla="*/ 275413 h 439919"/>
              <a:gd name="connsiteX26" fmla="*/ 318360 w 525724"/>
              <a:gd name="connsiteY26" fmla="*/ 259212 h 439919"/>
              <a:gd name="connsiteX27" fmla="*/ 335660 w 525724"/>
              <a:gd name="connsiteY27" fmla="*/ 259212 h 439919"/>
              <a:gd name="connsiteX28" fmla="*/ 354198 w 525724"/>
              <a:gd name="connsiteY28" fmla="*/ 262895 h 439919"/>
              <a:gd name="connsiteX29" fmla="*/ 355432 w 525724"/>
              <a:gd name="connsiteY29" fmla="*/ 262895 h 439919"/>
              <a:gd name="connsiteX30" fmla="*/ 402392 w 525724"/>
              <a:gd name="connsiteY30" fmla="*/ 326731 h 439919"/>
              <a:gd name="connsiteX31" fmla="*/ 402392 w 525724"/>
              <a:gd name="connsiteY31" fmla="*/ 335325 h 439919"/>
              <a:gd name="connsiteX32" fmla="*/ 396212 w 525724"/>
              <a:gd name="connsiteY32" fmla="*/ 341463 h 439919"/>
              <a:gd name="connsiteX33" fmla="*/ 255338 w 525724"/>
              <a:gd name="connsiteY33" fmla="*/ 341463 h 439919"/>
              <a:gd name="connsiteX34" fmla="*/ 249160 w 525724"/>
              <a:gd name="connsiteY34" fmla="*/ 335325 h 439919"/>
              <a:gd name="connsiteX35" fmla="*/ 249160 w 525724"/>
              <a:gd name="connsiteY35" fmla="*/ 329187 h 439919"/>
              <a:gd name="connsiteX36" fmla="*/ 318360 w 525724"/>
              <a:gd name="connsiteY36" fmla="*/ 259212 h 439919"/>
              <a:gd name="connsiteX37" fmla="*/ 62220 w 525724"/>
              <a:gd name="connsiteY37" fmla="*/ 246750 h 439919"/>
              <a:gd name="connsiteX38" fmla="*/ 158288 w 525724"/>
              <a:gd name="connsiteY38" fmla="*/ 246750 h 439919"/>
              <a:gd name="connsiteX39" fmla="*/ 164446 w 525724"/>
              <a:gd name="connsiteY39" fmla="*/ 251282 h 439919"/>
              <a:gd name="connsiteX40" fmla="*/ 164446 w 525724"/>
              <a:gd name="connsiteY40" fmla="*/ 253547 h 439919"/>
              <a:gd name="connsiteX41" fmla="*/ 158288 w 525724"/>
              <a:gd name="connsiteY41" fmla="*/ 259212 h 439919"/>
              <a:gd name="connsiteX42" fmla="*/ 62220 w 525724"/>
              <a:gd name="connsiteY42" fmla="*/ 259212 h 439919"/>
              <a:gd name="connsiteX43" fmla="*/ 56062 w 525724"/>
              <a:gd name="connsiteY43" fmla="*/ 253547 h 439919"/>
              <a:gd name="connsiteX44" fmla="*/ 56062 w 525724"/>
              <a:gd name="connsiteY44" fmla="*/ 251282 h 439919"/>
              <a:gd name="connsiteX45" fmla="*/ 62220 w 525724"/>
              <a:gd name="connsiteY45" fmla="*/ 246750 h 439919"/>
              <a:gd name="connsiteX46" fmla="*/ 60982 w 525724"/>
              <a:gd name="connsiteY46" fmla="*/ 216844 h 439919"/>
              <a:gd name="connsiteX47" fmla="*/ 171982 w 525724"/>
              <a:gd name="connsiteY47" fmla="*/ 216844 h 439919"/>
              <a:gd name="connsiteX48" fmla="*/ 178148 w 525724"/>
              <a:gd name="connsiteY48" fmla="*/ 222509 h 439919"/>
              <a:gd name="connsiteX49" fmla="*/ 178148 w 525724"/>
              <a:gd name="connsiteY49" fmla="*/ 223641 h 439919"/>
              <a:gd name="connsiteX50" fmla="*/ 171982 w 525724"/>
              <a:gd name="connsiteY50" fmla="*/ 229306 h 439919"/>
              <a:gd name="connsiteX51" fmla="*/ 60982 w 525724"/>
              <a:gd name="connsiteY51" fmla="*/ 229306 h 439919"/>
              <a:gd name="connsiteX52" fmla="*/ 54816 w 525724"/>
              <a:gd name="connsiteY52" fmla="*/ 223641 h 439919"/>
              <a:gd name="connsiteX53" fmla="*/ 54816 w 525724"/>
              <a:gd name="connsiteY53" fmla="*/ 222509 h 439919"/>
              <a:gd name="connsiteX54" fmla="*/ 60982 w 525724"/>
              <a:gd name="connsiteY54" fmla="*/ 216844 h 439919"/>
              <a:gd name="connsiteX55" fmla="*/ 34260 w 525724"/>
              <a:gd name="connsiteY55" fmla="*/ 216844 h 439919"/>
              <a:gd name="connsiteX56" fmla="*/ 39866 w 525724"/>
              <a:gd name="connsiteY56" fmla="*/ 223641 h 439919"/>
              <a:gd name="connsiteX57" fmla="*/ 34260 w 525724"/>
              <a:gd name="connsiteY57" fmla="*/ 229306 h 439919"/>
              <a:gd name="connsiteX58" fmla="*/ 28654 w 525724"/>
              <a:gd name="connsiteY58" fmla="*/ 223641 h 439919"/>
              <a:gd name="connsiteX59" fmla="*/ 34260 w 525724"/>
              <a:gd name="connsiteY59" fmla="*/ 216844 h 439919"/>
              <a:gd name="connsiteX60" fmla="*/ 325706 w 525724"/>
              <a:gd name="connsiteY60" fmla="*/ 205624 h 439919"/>
              <a:gd name="connsiteX61" fmla="*/ 303780 w 525724"/>
              <a:gd name="connsiteY61" fmla="*/ 212814 h 439919"/>
              <a:gd name="connsiteX62" fmla="*/ 295254 w 525724"/>
              <a:gd name="connsiteY62" fmla="*/ 211616 h 439919"/>
              <a:gd name="connsiteX63" fmla="*/ 324488 w 525724"/>
              <a:gd name="connsiteY63" fmla="*/ 236780 h 439919"/>
              <a:gd name="connsiteX64" fmla="*/ 350068 w 525724"/>
              <a:gd name="connsiteY64" fmla="*/ 222400 h 439919"/>
              <a:gd name="connsiteX65" fmla="*/ 325706 w 525724"/>
              <a:gd name="connsiteY65" fmla="*/ 205624 h 439919"/>
              <a:gd name="connsiteX66" fmla="*/ 62220 w 525724"/>
              <a:gd name="connsiteY66" fmla="*/ 190673 h 439919"/>
              <a:gd name="connsiteX67" fmla="*/ 158288 w 525724"/>
              <a:gd name="connsiteY67" fmla="*/ 190673 h 439919"/>
              <a:gd name="connsiteX68" fmla="*/ 164446 w 525724"/>
              <a:gd name="connsiteY68" fmla="*/ 195205 h 439919"/>
              <a:gd name="connsiteX69" fmla="*/ 164446 w 525724"/>
              <a:gd name="connsiteY69" fmla="*/ 197470 h 439919"/>
              <a:gd name="connsiteX70" fmla="*/ 158288 w 525724"/>
              <a:gd name="connsiteY70" fmla="*/ 203135 h 439919"/>
              <a:gd name="connsiteX71" fmla="*/ 62220 w 525724"/>
              <a:gd name="connsiteY71" fmla="*/ 203135 h 439919"/>
              <a:gd name="connsiteX72" fmla="*/ 56062 w 525724"/>
              <a:gd name="connsiteY72" fmla="*/ 197470 h 439919"/>
              <a:gd name="connsiteX73" fmla="*/ 56062 w 525724"/>
              <a:gd name="connsiteY73" fmla="*/ 195205 h 439919"/>
              <a:gd name="connsiteX74" fmla="*/ 62220 w 525724"/>
              <a:gd name="connsiteY74" fmla="*/ 190673 h 439919"/>
              <a:gd name="connsiteX75" fmla="*/ 324558 w 525724"/>
              <a:gd name="connsiteY75" fmla="*/ 184439 h 439919"/>
              <a:gd name="connsiteX76" fmla="*/ 298992 w 525724"/>
              <a:gd name="connsiteY76" fmla="*/ 198646 h 439919"/>
              <a:gd name="connsiteX77" fmla="*/ 323340 w 525724"/>
              <a:gd name="connsiteY77" fmla="*/ 189175 h 439919"/>
              <a:gd name="connsiteX78" fmla="*/ 323340 w 525724"/>
              <a:gd name="connsiteY78" fmla="*/ 187991 h 439919"/>
              <a:gd name="connsiteX79" fmla="*/ 324558 w 525724"/>
              <a:gd name="connsiteY79" fmla="*/ 187991 h 439919"/>
              <a:gd name="connsiteX80" fmla="*/ 325776 w 525724"/>
              <a:gd name="connsiteY80" fmla="*/ 186807 h 439919"/>
              <a:gd name="connsiteX81" fmla="*/ 326992 w 525724"/>
              <a:gd name="connsiteY81" fmla="*/ 186807 h 439919"/>
              <a:gd name="connsiteX82" fmla="*/ 328210 w 525724"/>
              <a:gd name="connsiteY82" fmla="*/ 186807 h 439919"/>
              <a:gd name="connsiteX83" fmla="*/ 329428 w 525724"/>
              <a:gd name="connsiteY83" fmla="*/ 186807 h 439919"/>
              <a:gd name="connsiteX84" fmla="*/ 330646 w 525724"/>
              <a:gd name="connsiteY84" fmla="*/ 186807 h 439919"/>
              <a:gd name="connsiteX85" fmla="*/ 331190 w 525724"/>
              <a:gd name="connsiteY85" fmla="*/ 186807 h 439919"/>
              <a:gd name="connsiteX86" fmla="*/ 331862 w 525724"/>
              <a:gd name="connsiteY86" fmla="*/ 187047 h 439919"/>
              <a:gd name="connsiteX87" fmla="*/ 331862 w 525724"/>
              <a:gd name="connsiteY87" fmla="*/ 187991 h 439919"/>
              <a:gd name="connsiteX88" fmla="*/ 333080 w 525724"/>
              <a:gd name="connsiteY88" fmla="*/ 189175 h 439919"/>
              <a:gd name="connsiteX89" fmla="*/ 334298 w 525724"/>
              <a:gd name="connsiteY89" fmla="*/ 189175 h 439919"/>
              <a:gd name="connsiteX90" fmla="*/ 334298 w 525724"/>
              <a:gd name="connsiteY90" fmla="*/ 190359 h 439919"/>
              <a:gd name="connsiteX91" fmla="*/ 334298 w 525724"/>
              <a:gd name="connsiteY91" fmla="*/ 191542 h 439919"/>
              <a:gd name="connsiteX92" fmla="*/ 352560 w 525724"/>
              <a:gd name="connsiteY92" fmla="*/ 208117 h 439919"/>
              <a:gd name="connsiteX93" fmla="*/ 344038 w 525724"/>
              <a:gd name="connsiteY93" fmla="*/ 191394 h 439919"/>
              <a:gd name="connsiteX94" fmla="*/ 331862 w 525724"/>
              <a:gd name="connsiteY94" fmla="*/ 187047 h 439919"/>
              <a:gd name="connsiteX95" fmla="*/ 331862 w 525724"/>
              <a:gd name="connsiteY95" fmla="*/ 186807 h 439919"/>
              <a:gd name="connsiteX96" fmla="*/ 331190 w 525724"/>
              <a:gd name="connsiteY96" fmla="*/ 186807 h 439919"/>
              <a:gd name="connsiteX97" fmla="*/ 324530 w 525724"/>
              <a:gd name="connsiteY97" fmla="*/ 170733 h 439919"/>
              <a:gd name="connsiteX98" fmla="*/ 366264 w 525724"/>
              <a:gd name="connsiteY98" fmla="*/ 209989 h 439919"/>
              <a:gd name="connsiteX99" fmla="*/ 324530 w 525724"/>
              <a:gd name="connsiteY99" fmla="*/ 249245 h 439919"/>
              <a:gd name="connsiteX100" fmla="*/ 282796 w 525724"/>
              <a:gd name="connsiteY100" fmla="*/ 209989 h 439919"/>
              <a:gd name="connsiteX101" fmla="*/ 324530 w 525724"/>
              <a:gd name="connsiteY101" fmla="*/ 170733 h 439919"/>
              <a:gd name="connsiteX102" fmla="*/ 381382 w 525724"/>
              <a:gd name="connsiteY102" fmla="*/ 166995 h 439919"/>
              <a:gd name="connsiteX103" fmla="*/ 377658 w 525724"/>
              <a:gd name="connsiteY103" fmla="*/ 168234 h 439919"/>
              <a:gd name="connsiteX104" fmla="*/ 248558 w 525724"/>
              <a:gd name="connsiteY104" fmla="*/ 168234 h 439919"/>
              <a:gd name="connsiteX105" fmla="*/ 248558 w 525724"/>
              <a:gd name="connsiteY105" fmla="*/ 280965 h 439919"/>
              <a:gd name="connsiteX106" fmla="*/ 218766 w 525724"/>
              <a:gd name="connsiteY106" fmla="*/ 309458 h 439919"/>
              <a:gd name="connsiteX107" fmla="*/ 80976 w 525724"/>
              <a:gd name="connsiteY107" fmla="*/ 309458 h 439919"/>
              <a:gd name="connsiteX108" fmla="*/ 80976 w 525724"/>
              <a:gd name="connsiteY108" fmla="*/ 360249 h 439919"/>
              <a:gd name="connsiteX109" fmla="*/ 175320 w 525724"/>
              <a:gd name="connsiteY109" fmla="*/ 360249 h 439919"/>
              <a:gd name="connsiteX110" fmla="*/ 181526 w 525724"/>
              <a:gd name="connsiteY110" fmla="*/ 365205 h 439919"/>
              <a:gd name="connsiteX111" fmla="*/ 196422 w 525724"/>
              <a:gd name="connsiteY111" fmla="*/ 375115 h 439919"/>
              <a:gd name="connsiteX112" fmla="*/ 310626 w 525724"/>
              <a:gd name="connsiteY112" fmla="*/ 373876 h 439919"/>
              <a:gd name="connsiteX113" fmla="*/ 329246 w 525724"/>
              <a:gd name="connsiteY113" fmla="*/ 362727 h 439919"/>
              <a:gd name="connsiteX114" fmla="*/ 334210 w 525724"/>
              <a:gd name="connsiteY114" fmla="*/ 360249 h 439919"/>
              <a:gd name="connsiteX115" fmla="*/ 428552 w 525724"/>
              <a:gd name="connsiteY115" fmla="*/ 360249 h 439919"/>
              <a:gd name="connsiteX116" fmla="*/ 428552 w 525724"/>
              <a:gd name="connsiteY116" fmla="*/ 170711 h 439919"/>
              <a:gd name="connsiteX117" fmla="*/ 427312 w 525724"/>
              <a:gd name="connsiteY117" fmla="*/ 170711 h 439919"/>
              <a:gd name="connsiteX118" fmla="*/ 401244 w 525724"/>
              <a:gd name="connsiteY118" fmla="*/ 189294 h 439919"/>
              <a:gd name="connsiteX119" fmla="*/ 393796 w 525724"/>
              <a:gd name="connsiteY119" fmla="*/ 191771 h 439919"/>
              <a:gd name="connsiteX120" fmla="*/ 386348 w 525724"/>
              <a:gd name="connsiteY120" fmla="*/ 189294 h 439919"/>
              <a:gd name="connsiteX121" fmla="*/ 381382 w 525724"/>
              <a:gd name="connsiteY121" fmla="*/ 175667 h 439919"/>
              <a:gd name="connsiteX122" fmla="*/ 383864 w 525724"/>
              <a:gd name="connsiteY122" fmla="*/ 168234 h 439919"/>
              <a:gd name="connsiteX123" fmla="*/ 381382 w 525724"/>
              <a:gd name="connsiteY123" fmla="*/ 166995 h 439919"/>
              <a:gd name="connsiteX124" fmla="*/ 62228 w 525724"/>
              <a:gd name="connsiteY124" fmla="*/ 164502 h 439919"/>
              <a:gd name="connsiteX125" fmla="*/ 171984 w 525724"/>
              <a:gd name="connsiteY125" fmla="*/ 164502 h 439919"/>
              <a:gd name="connsiteX126" fmla="*/ 178150 w 525724"/>
              <a:gd name="connsiteY126" fmla="*/ 170110 h 439919"/>
              <a:gd name="connsiteX127" fmla="*/ 178150 w 525724"/>
              <a:gd name="connsiteY127" fmla="*/ 171232 h 439919"/>
              <a:gd name="connsiteX128" fmla="*/ 171984 w 525724"/>
              <a:gd name="connsiteY128" fmla="*/ 175718 h 439919"/>
              <a:gd name="connsiteX129" fmla="*/ 62228 w 525724"/>
              <a:gd name="connsiteY129" fmla="*/ 175718 h 439919"/>
              <a:gd name="connsiteX130" fmla="*/ 56062 w 525724"/>
              <a:gd name="connsiteY130" fmla="*/ 171232 h 439919"/>
              <a:gd name="connsiteX131" fmla="*/ 56062 w 525724"/>
              <a:gd name="connsiteY131" fmla="*/ 170110 h 439919"/>
              <a:gd name="connsiteX132" fmla="*/ 62228 w 525724"/>
              <a:gd name="connsiteY132" fmla="*/ 164502 h 439919"/>
              <a:gd name="connsiteX133" fmla="*/ 34260 w 525724"/>
              <a:gd name="connsiteY133" fmla="*/ 164502 h 439919"/>
              <a:gd name="connsiteX134" fmla="*/ 39866 w 525724"/>
              <a:gd name="connsiteY134" fmla="*/ 170167 h 439919"/>
              <a:gd name="connsiteX135" fmla="*/ 34260 w 525724"/>
              <a:gd name="connsiteY135" fmla="*/ 176964 h 439919"/>
              <a:gd name="connsiteX136" fmla="*/ 28654 w 525724"/>
              <a:gd name="connsiteY136" fmla="*/ 170167 h 439919"/>
              <a:gd name="connsiteX137" fmla="*/ 34260 w 525724"/>
              <a:gd name="connsiteY137" fmla="*/ 164502 h 439919"/>
              <a:gd name="connsiteX138" fmla="*/ 13704 w 525724"/>
              <a:gd name="connsiteY138" fmla="*/ 147055 h 439919"/>
              <a:gd name="connsiteX139" fmla="*/ 13704 w 525724"/>
              <a:gd name="connsiteY139" fmla="*/ 280536 h 439919"/>
              <a:gd name="connsiteX140" fmla="*/ 29810 w 525724"/>
              <a:gd name="connsiteY140" fmla="*/ 296603 h 439919"/>
              <a:gd name="connsiteX141" fmla="*/ 218106 w 525724"/>
              <a:gd name="connsiteY141" fmla="*/ 296603 h 439919"/>
              <a:gd name="connsiteX142" fmla="*/ 234210 w 525724"/>
              <a:gd name="connsiteY142" fmla="*/ 280536 h 439919"/>
              <a:gd name="connsiteX143" fmla="*/ 234210 w 525724"/>
              <a:gd name="connsiteY143" fmla="*/ 147055 h 439919"/>
              <a:gd name="connsiteX144" fmla="*/ 485236 w 525724"/>
              <a:gd name="connsiteY144" fmla="*/ 118392 h 439919"/>
              <a:gd name="connsiteX145" fmla="*/ 490844 w 525724"/>
              <a:gd name="connsiteY145" fmla="*/ 124057 h 439919"/>
              <a:gd name="connsiteX146" fmla="*/ 485236 w 525724"/>
              <a:gd name="connsiteY146" fmla="*/ 130854 h 439919"/>
              <a:gd name="connsiteX147" fmla="*/ 479632 w 525724"/>
              <a:gd name="connsiteY147" fmla="*/ 124057 h 439919"/>
              <a:gd name="connsiteX148" fmla="*/ 485236 w 525724"/>
              <a:gd name="connsiteY148" fmla="*/ 118392 h 439919"/>
              <a:gd name="connsiteX149" fmla="*/ 456636 w 525724"/>
              <a:gd name="connsiteY149" fmla="*/ 118392 h 439919"/>
              <a:gd name="connsiteX150" fmla="*/ 463432 w 525724"/>
              <a:gd name="connsiteY150" fmla="*/ 124057 h 439919"/>
              <a:gd name="connsiteX151" fmla="*/ 456636 w 525724"/>
              <a:gd name="connsiteY151" fmla="*/ 130854 h 439919"/>
              <a:gd name="connsiteX152" fmla="*/ 450974 w 525724"/>
              <a:gd name="connsiteY152" fmla="*/ 124057 h 439919"/>
              <a:gd name="connsiteX153" fmla="*/ 456636 w 525724"/>
              <a:gd name="connsiteY153" fmla="*/ 118392 h 439919"/>
              <a:gd name="connsiteX154" fmla="*/ 429176 w 525724"/>
              <a:gd name="connsiteY154" fmla="*/ 118392 h 439919"/>
              <a:gd name="connsiteX155" fmla="*/ 434782 w 525724"/>
              <a:gd name="connsiteY155" fmla="*/ 124057 h 439919"/>
              <a:gd name="connsiteX156" fmla="*/ 429176 w 525724"/>
              <a:gd name="connsiteY156" fmla="*/ 130854 h 439919"/>
              <a:gd name="connsiteX157" fmla="*/ 423570 w 525724"/>
              <a:gd name="connsiteY157" fmla="*/ 124057 h 439919"/>
              <a:gd name="connsiteX158" fmla="*/ 429176 w 525724"/>
              <a:gd name="connsiteY158" fmla="*/ 118392 h 439919"/>
              <a:gd name="connsiteX159" fmla="*/ 401712 w 525724"/>
              <a:gd name="connsiteY159" fmla="*/ 118392 h 439919"/>
              <a:gd name="connsiteX160" fmla="*/ 407376 w 525724"/>
              <a:gd name="connsiteY160" fmla="*/ 125189 h 439919"/>
              <a:gd name="connsiteX161" fmla="*/ 401712 w 525724"/>
              <a:gd name="connsiteY161" fmla="*/ 130854 h 439919"/>
              <a:gd name="connsiteX162" fmla="*/ 394916 w 525724"/>
              <a:gd name="connsiteY162" fmla="*/ 125189 h 439919"/>
              <a:gd name="connsiteX163" fmla="*/ 401712 w 525724"/>
              <a:gd name="connsiteY163" fmla="*/ 118392 h 439919"/>
              <a:gd name="connsiteX164" fmla="*/ 86754 w 525724"/>
              <a:gd name="connsiteY164" fmla="*/ 108422 h 439919"/>
              <a:gd name="connsiteX165" fmla="*/ 89018 w 525724"/>
              <a:gd name="connsiteY165" fmla="*/ 108422 h 439919"/>
              <a:gd name="connsiteX166" fmla="*/ 94680 w 525724"/>
              <a:gd name="connsiteY166" fmla="*/ 114087 h 439919"/>
              <a:gd name="connsiteX167" fmla="*/ 94680 w 525724"/>
              <a:gd name="connsiteY167" fmla="*/ 115219 h 439919"/>
              <a:gd name="connsiteX168" fmla="*/ 89018 w 525724"/>
              <a:gd name="connsiteY168" fmla="*/ 120884 h 439919"/>
              <a:gd name="connsiteX169" fmla="*/ 86754 w 525724"/>
              <a:gd name="connsiteY169" fmla="*/ 120884 h 439919"/>
              <a:gd name="connsiteX170" fmla="*/ 82224 w 525724"/>
              <a:gd name="connsiteY170" fmla="*/ 115219 h 439919"/>
              <a:gd name="connsiteX171" fmla="*/ 82224 w 525724"/>
              <a:gd name="connsiteY171" fmla="*/ 114087 h 439919"/>
              <a:gd name="connsiteX172" fmla="*/ 86754 w 525724"/>
              <a:gd name="connsiteY172" fmla="*/ 108422 h 439919"/>
              <a:gd name="connsiteX173" fmla="*/ 61724 w 525724"/>
              <a:gd name="connsiteY173" fmla="*/ 108422 h 439919"/>
              <a:gd name="connsiteX174" fmla="*/ 68520 w 525724"/>
              <a:gd name="connsiteY174" fmla="*/ 114087 h 439919"/>
              <a:gd name="connsiteX175" fmla="*/ 61724 w 525724"/>
              <a:gd name="connsiteY175" fmla="*/ 120884 h 439919"/>
              <a:gd name="connsiteX176" fmla="*/ 56062 w 525724"/>
              <a:gd name="connsiteY176" fmla="*/ 114087 h 439919"/>
              <a:gd name="connsiteX177" fmla="*/ 61724 w 525724"/>
              <a:gd name="connsiteY177" fmla="*/ 108422 h 439919"/>
              <a:gd name="connsiteX178" fmla="*/ 33070 w 525724"/>
              <a:gd name="connsiteY178" fmla="*/ 108422 h 439919"/>
              <a:gd name="connsiteX179" fmla="*/ 35336 w 525724"/>
              <a:gd name="connsiteY179" fmla="*/ 108422 h 439919"/>
              <a:gd name="connsiteX180" fmla="*/ 39866 w 525724"/>
              <a:gd name="connsiteY180" fmla="*/ 112954 h 439919"/>
              <a:gd name="connsiteX181" fmla="*/ 39866 w 525724"/>
              <a:gd name="connsiteY181" fmla="*/ 115219 h 439919"/>
              <a:gd name="connsiteX182" fmla="*/ 35336 w 525724"/>
              <a:gd name="connsiteY182" fmla="*/ 120884 h 439919"/>
              <a:gd name="connsiteX183" fmla="*/ 33070 w 525724"/>
              <a:gd name="connsiteY183" fmla="*/ 120884 h 439919"/>
              <a:gd name="connsiteX184" fmla="*/ 27408 w 525724"/>
              <a:gd name="connsiteY184" fmla="*/ 115219 h 439919"/>
              <a:gd name="connsiteX185" fmla="*/ 27408 w 525724"/>
              <a:gd name="connsiteY185" fmla="*/ 112954 h 439919"/>
              <a:gd name="connsiteX186" fmla="*/ 33070 w 525724"/>
              <a:gd name="connsiteY186" fmla="*/ 108422 h 439919"/>
              <a:gd name="connsiteX187" fmla="*/ 29796 w 525724"/>
              <a:gd name="connsiteY187" fmla="*/ 93467 h 439919"/>
              <a:gd name="connsiteX188" fmla="*/ 13704 w 525724"/>
              <a:gd name="connsiteY188" fmla="*/ 110385 h 439919"/>
              <a:gd name="connsiteX189" fmla="*/ 13704 w 525724"/>
              <a:gd name="connsiteY189" fmla="*/ 133346 h 439919"/>
              <a:gd name="connsiteX190" fmla="*/ 205556 w 525724"/>
              <a:gd name="connsiteY190" fmla="*/ 133346 h 439919"/>
              <a:gd name="connsiteX191" fmla="*/ 174614 w 525724"/>
              <a:gd name="connsiteY191" fmla="*/ 93467 h 439919"/>
              <a:gd name="connsiteX192" fmla="*/ 397200 w 525724"/>
              <a:gd name="connsiteY192" fmla="*/ 92221 h 439919"/>
              <a:gd name="connsiteX193" fmla="*/ 373740 w 525724"/>
              <a:gd name="connsiteY193" fmla="*/ 114328 h 439919"/>
              <a:gd name="connsiteX194" fmla="*/ 373740 w 525724"/>
              <a:gd name="connsiteY194" fmla="*/ 135207 h 439919"/>
              <a:gd name="connsiteX195" fmla="*/ 393496 w 525724"/>
              <a:gd name="connsiteY195" fmla="*/ 157314 h 439919"/>
              <a:gd name="connsiteX196" fmla="*/ 400904 w 525724"/>
              <a:gd name="connsiteY196" fmla="*/ 157314 h 439919"/>
              <a:gd name="connsiteX197" fmla="*/ 394730 w 525724"/>
              <a:gd name="connsiteY197" fmla="*/ 176965 h 439919"/>
              <a:gd name="connsiteX198" fmla="*/ 424364 w 525724"/>
              <a:gd name="connsiteY198" fmla="*/ 157314 h 439919"/>
              <a:gd name="connsiteX199" fmla="*/ 491042 w 525724"/>
              <a:gd name="connsiteY199" fmla="*/ 157314 h 439919"/>
              <a:gd name="connsiteX200" fmla="*/ 513268 w 525724"/>
              <a:gd name="connsiteY200" fmla="*/ 135207 h 439919"/>
              <a:gd name="connsiteX201" fmla="*/ 513268 w 525724"/>
              <a:gd name="connsiteY201" fmla="*/ 114328 h 439919"/>
              <a:gd name="connsiteX202" fmla="*/ 491042 w 525724"/>
              <a:gd name="connsiteY202" fmla="*/ 92221 h 439919"/>
              <a:gd name="connsiteX203" fmla="*/ 290956 w 525724"/>
              <a:gd name="connsiteY203" fmla="*/ 81005 h 439919"/>
              <a:gd name="connsiteX204" fmla="*/ 280304 w 525724"/>
              <a:gd name="connsiteY204" fmla="*/ 120884 h 439919"/>
              <a:gd name="connsiteX205" fmla="*/ 303974 w 525724"/>
              <a:gd name="connsiteY205" fmla="*/ 81005 h 439919"/>
              <a:gd name="connsiteX206" fmla="*/ 251652 w 525724"/>
              <a:gd name="connsiteY206" fmla="*/ 81005 h 439919"/>
              <a:gd name="connsiteX207" fmla="*/ 251652 w 525724"/>
              <a:gd name="connsiteY207" fmla="*/ 130854 h 439919"/>
              <a:gd name="connsiteX208" fmla="*/ 258786 w 525724"/>
              <a:gd name="connsiteY208" fmla="*/ 129638 h 439919"/>
              <a:gd name="connsiteX209" fmla="*/ 277812 w 525724"/>
              <a:gd name="connsiteY209" fmla="*/ 81005 h 439919"/>
              <a:gd name="connsiteX210" fmla="*/ 213032 w 525724"/>
              <a:gd name="connsiteY210" fmla="*/ 81005 h 439919"/>
              <a:gd name="connsiteX211" fmla="*/ 233202 w 525724"/>
              <a:gd name="connsiteY211" fmla="*/ 130854 h 439919"/>
              <a:gd name="connsiteX212" fmla="*/ 237948 w 525724"/>
              <a:gd name="connsiteY212" fmla="*/ 130854 h 439919"/>
              <a:gd name="connsiteX213" fmla="*/ 237948 w 525724"/>
              <a:gd name="connsiteY213" fmla="*/ 81005 h 439919"/>
              <a:gd name="connsiteX214" fmla="*/ 186870 w 525724"/>
              <a:gd name="connsiteY214" fmla="*/ 81005 h 439919"/>
              <a:gd name="connsiteX215" fmla="*/ 211786 w 525724"/>
              <a:gd name="connsiteY215" fmla="*/ 120884 h 439919"/>
              <a:gd name="connsiteX216" fmla="*/ 199922 w 525724"/>
              <a:gd name="connsiteY216" fmla="*/ 81005 h 439919"/>
              <a:gd name="connsiteX217" fmla="*/ 209294 w 525724"/>
              <a:gd name="connsiteY217" fmla="*/ 24925 h 439919"/>
              <a:gd name="connsiteX218" fmla="*/ 186870 w 525724"/>
              <a:gd name="connsiteY218" fmla="*/ 66051 h 439919"/>
              <a:gd name="connsiteX219" fmla="*/ 199852 w 525724"/>
              <a:gd name="connsiteY219" fmla="*/ 66051 h 439919"/>
              <a:gd name="connsiteX220" fmla="*/ 209294 w 525724"/>
              <a:gd name="connsiteY220" fmla="*/ 24925 h 439919"/>
              <a:gd name="connsiteX221" fmla="*/ 279058 w 525724"/>
              <a:gd name="connsiteY221" fmla="*/ 22429 h 439919"/>
              <a:gd name="connsiteX222" fmla="*/ 290922 w 525724"/>
              <a:gd name="connsiteY222" fmla="*/ 66047 h 439919"/>
              <a:gd name="connsiteX223" fmla="*/ 303974 w 525724"/>
              <a:gd name="connsiteY223" fmla="*/ 66047 h 439919"/>
              <a:gd name="connsiteX224" fmla="*/ 279058 w 525724"/>
              <a:gd name="connsiteY224" fmla="*/ 22429 h 439919"/>
              <a:gd name="connsiteX225" fmla="*/ 251652 w 525724"/>
              <a:gd name="connsiteY225" fmla="*/ 13705 h 439919"/>
              <a:gd name="connsiteX226" fmla="*/ 251652 w 525724"/>
              <a:gd name="connsiteY226" fmla="*/ 14922 h 439919"/>
              <a:gd name="connsiteX227" fmla="*/ 251652 w 525724"/>
              <a:gd name="connsiteY227" fmla="*/ 66047 h 439919"/>
              <a:gd name="connsiteX228" fmla="*/ 277812 w 525724"/>
              <a:gd name="connsiteY228" fmla="*/ 66047 h 439919"/>
              <a:gd name="connsiteX229" fmla="*/ 256408 w 525724"/>
              <a:gd name="connsiteY229" fmla="*/ 14922 h 439919"/>
              <a:gd name="connsiteX230" fmla="*/ 251652 w 525724"/>
              <a:gd name="connsiteY230" fmla="*/ 13705 h 439919"/>
              <a:gd name="connsiteX231" fmla="*/ 237948 w 525724"/>
              <a:gd name="connsiteY231" fmla="*/ 13705 h 439919"/>
              <a:gd name="connsiteX232" fmla="*/ 229642 w 525724"/>
              <a:gd name="connsiteY232" fmla="*/ 14922 h 439919"/>
              <a:gd name="connsiteX233" fmla="*/ 213032 w 525724"/>
              <a:gd name="connsiteY233" fmla="*/ 66047 h 439919"/>
              <a:gd name="connsiteX234" fmla="*/ 237948 w 525724"/>
              <a:gd name="connsiteY234" fmla="*/ 66047 h 439919"/>
              <a:gd name="connsiteX235" fmla="*/ 237948 w 525724"/>
              <a:gd name="connsiteY235" fmla="*/ 14922 h 439919"/>
              <a:gd name="connsiteX236" fmla="*/ 244842 w 525724"/>
              <a:gd name="connsiteY236" fmla="*/ 0 h 439919"/>
              <a:gd name="connsiteX237" fmla="*/ 318170 w 525724"/>
              <a:gd name="connsiteY237" fmla="*/ 73320 h 439919"/>
              <a:gd name="connsiteX238" fmla="*/ 248570 w 525724"/>
              <a:gd name="connsiteY238" fmla="*/ 145397 h 439919"/>
              <a:gd name="connsiteX239" fmla="*/ 248570 w 525724"/>
              <a:gd name="connsiteY239" fmla="*/ 155339 h 439919"/>
              <a:gd name="connsiteX240" fmla="*/ 366640 w 525724"/>
              <a:gd name="connsiteY240" fmla="*/ 155339 h 439919"/>
              <a:gd name="connsiteX241" fmla="*/ 360426 w 525724"/>
              <a:gd name="connsiteY241" fmla="*/ 135455 h 439919"/>
              <a:gd name="connsiteX242" fmla="*/ 360426 w 525724"/>
              <a:gd name="connsiteY242" fmla="*/ 114329 h 439919"/>
              <a:gd name="connsiteX243" fmla="*/ 396468 w 525724"/>
              <a:gd name="connsiteY243" fmla="*/ 79533 h 439919"/>
              <a:gd name="connsiteX244" fmla="*/ 490926 w 525724"/>
              <a:gd name="connsiteY244" fmla="*/ 79533 h 439919"/>
              <a:gd name="connsiteX245" fmla="*/ 525724 w 525724"/>
              <a:gd name="connsiteY245" fmla="*/ 114329 h 439919"/>
              <a:gd name="connsiteX246" fmla="*/ 525724 w 525724"/>
              <a:gd name="connsiteY246" fmla="*/ 135455 h 439919"/>
              <a:gd name="connsiteX247" fmla="*/ 490926 w 525724"/>
              <a:gd name="connsiteY247" fmla="*/ 170251 h 439919"/>
              <a:gd name="connsiteX248" fmla="*/ 441212 w 525724"/>
              <a:gd name="connsiteY248" fmla="*/ 170251 h 439919"/>
              <a:gd name="connsiteX249" fmla="*/ 441212 w 525724"/>
              <a:gd name="connsiteY249" fmla="*/ 360386 h 439919"/>
              <a:gd name="connsiteX250" fmla="*/ 482226 w 525724"/>
              <a:gd name="connsiteY250" fmla="*/ 360386 h 439919"/>
              <a:gd name="connsiteX251" fmla="*/ 490926 w 525724"/>
              <a:gd name="connsiteY251" fmla="*/ 367842 h 439919"/>
              <a:gd name="connsiteX252" fmla="*/ 490926 w 525724"/>
              <a:gd name="connsiteY252" fmla="*/ 392696 h 439919"/>
              <a:gd name="connsiteX253" fmla="*/ 441212 w 525724"/>
              <a:gd name="connsiteY253" fmla="*/ 439919 h 439919"/>
              <a:gd name="connsiteX254" fmla="*/ 72086 w 525724"/>
              <a:gd name="connsiteY254" fmla="*/ 439919 h 439919"/>
              <a:gd name="connsiteX255" fmla="*/ 23616 w 525724"/>
              <a:gd name="connsiteY255" fmla="*/ 392696 h 439919"/>
              <a:gd name="connsiteX256" fmla="*/ 23616 w 525724"/>
              <a:gd name="connsiteY256" fmla="*/ 369085 h 439919"/>
              <a:gd name="connsiteX257" fmla="*/ 33558 w 525724"/>
              <a:gd name="connsiteY257" fmla="*/ 360386 h 439919"/>
              <a:gd name="connsiteX258" fmla="*/ 68358 w 525724"/>
              <a:gd name="connsiteY258" fmla="*/ 360386 h 439919"/>
              <a:gd name="connsiteX259" fmla="*/ 68358 w 525724"/>
              <a:gd name="connsiteY259" fmla="*/ 309435 h 439919"/>
              <a:gd name="connsiteX260" fmla="*/ 29830 w 525724"/>
              <a:gd name="connsiteY260" fmla="*/ 309435 h 439919"/>
              <a:gd name="connsiteX261" fmla="*/ 0 w 525724"/>
              <a:gd name="connsiteY261" fmla="*/ 280852 h 439919"/>
              <a:gd name="connsiteX262" fmla="*/ 0 w 525724"/>
              <a:gd name="connsiteY262" fmla="*/ 110601 h 439919"/>
              <a:gd name="connsiteX263" fmla="*/ 29830 w 525724"/>
              <a:gd name="connsiteY263" fmla="*/ 80776 h 439919"/>
              <a:gd name="connsiteX264" fmla="*/ 172756 w 525724"/>
              <a:gd name="connsiteY264" fmla="*/ 80776 h 439919"/>
              <a:gd name="connsiteX265" fmla="*/ 172756 w 525724"/>
              <a:gd name="connsiteY265" fmla="*/ 73320 h 439919"/>
              <a:gd name="connsiteX266" fmla="*/ 223714 w 525724"/>
              <a:gd name="connsiteY266" fmla="*/ 2485 h 439919"/>
              <a:gd name="connsiteX267" fmla="*/ 226200 w 525724"/>
              <a:gd name="connsiteY267" fmla="*/ 2485 h 439919"/>
              <a:gd name="connsiteX268" fmla="*/ 244842 w 525724"/>
              <a:gd name="connsiteY268" fmla="*/ 0 h 4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525724" h="439919">
                <a:moveTo>
                  <a:pt x="37376" y="373869"/>
                </a:moveTo>
                <a:lnTo>
                  <a:pt x="37376" y="393356"/>
                </a:lnTo>
                <a:cubicBezTo>
                  <a:pt x="37376" y="412842"/>
                  <a:pt x="53524" y="427457"/>
                  <a:pt x="72158" y="427457"/>
                </a:cubicBezTo>
                <a:lnTo>
                  <a:pt x="441110" y="427457"/>
                </a:lnTo>
                <a:cubicBezTo>
                  <a:pt x="460986" y="427457"/>
                  <a:pt x="475894" y="411624"/>
                  <a:pt x="475894" y="393356"/>
                </a:cubicBezTo>
                <a:lnTo>
                  <a:pt x="475894" y="373869"/>
                </a:lnTo>
                <a:lnTo>
                  <a:pt x="336760" y="373869"/>
                </a:lnTo>
                <a:cubicBezTo>
                  <a:pt x="329306" y="382394"/>
                  <a:pt x="318126" y="387266"/>
                  <a:pt x="313158" y="388484"/>
                </a:cubicBezTo>
                <a:lnTo>
                  <a:pt x="311916" y="388484"/>
                </a:lnTo>
                <a:lnTo>
                  <a:pt x="196384" y="388484"/>
                </a:lnTo>
                <a:cubicBezTo>
                  <a:pt x="186446" y="388484"/>
                  <a:pt x="176508" y="383612"/>
                  <a:pt x="171540" y="373869"/>
                </a:cubicBezTo>
                <a:close/>
                <a:moveTo>
                  <a:pt x="296160" y="277909"/>
                </a:moveTo>
                <a:cubicBezTo>
                  <a:pt x="275188" y="286425"/>
                  <a:pt x="261616" y="305890"/>
                  <a:pt x="261616" y="329004"/>
                </a:cubicBezTo>
                <a:lnTo>
                  <a:pt x="388688" y="329004"/>
                </a:lnTo>
                <a:lnTo>
                  <a:pt x="388688" y="326571"/>
                </a:lnTo>
                <a:cubicBezTo>
                  <a:pt x="388688" y="305890"/>
                  <a:pt x="376352" y="287641"/>
                  <a:pt x="359080" y="279126"/>
                </a:cubicBezTo>
                <a:cubicBezTo>
                  <a:pt x="359080" y="279126"/>
                  <a:pt x="357846" y="280342"/>
                  <a:pt x="357846" y="281559"/>
                </a:cubicBezTo>
                <a:lnTo>
                  <a:pt x="335638" y="299807"/>
                </a:lnTo>
                <a:cubicBezTo>
                  <a:pt x="333172" y="302240"/>
                  <a:pt x="329470" y="303457"/>
                  <a:pt x="325770" y="303457"/>
                </a:cubicBezTo>
                <a:cubicBezTo>
                  <a:pt x="322068" y="303457"/>
                  <a:pt x="318368" y="302240"/>
                  <a:pt x="315900" y="298590"/>
                </a:cubicBezTo>
                <a:close/>
                <a:moveTo>
                  <a:pt x="311448" y="275413"/>
                </a:moveTo>
                <a:lnTo>
                  <a:pt x="324664" y="290368"/>
                </a:lnTo>
                <a:lnTo>
                  <a:pt x="325864" y="290368"/>
                </a:lnTo>
                <a:lnTo>
                  <a:pt x="327066" y="290368"/>
                </a:lnTo>
                <a:cubicBezTo>
                  <a:pt x="327066" y="290368"/>
                  <a:pt x="328268" y="290368"/>
                  <a:pt x="328268" y="289218"/>
                </a:cubicBezTo>
                <a:lnTo>
                  <a:pt x="345084" y="275413"/>
                </a:lnTo>
                <a:close/>
                <a:moveTo>
                  <a:pt x="318360" y="259212"/>
                </a:moveTo>
                <a:lnTo>
                  <a:pt x="335660" y="259212"/>
                </a:lnTo>
                <a:cubicBezTo>
                  <a:pt x="341840" y="259212"/>
                  <a:pt x="348018" y="260440"/>
                  <a:pt x="354198" y="262895"/>
                </a:cubicBezTo>
                <a:lnTo>
                  <a:pt x="355432" y="262895"/>
                </a:lnTo>
                <a:cubicBezTo>
                  <a:pt x="382620" y="271488"/>
                  <a:pt x="402392" y="297268"/>
                  <a:pt x="402392" y="326731"/>
                </a:cubicBezTo>
                <a:lnTo>
                  <a:pt x="402392" y="335325"/>
                </a:lnTo>
                <a:cubicBezTo>
                  <a:pt x="402392" y="339008"/>
                  <a:pt x="399920" y="341463"/>
                  <a:pt x="396212" y="341463"/>
                </a:cubicBezTo>
                <a:lnTo>
                  <a:pt x="255338" y="341463"/>
                </a:lnTo>
                <a:cubicBezTo>
                  <a:pt x="251630" y="341463"/>
                  <a:pt x="249160" y="339008"/>
                  <a:pt x="249160" y="335325"/>
                </a:cubicBezTo>
                <a:lnTo>
                  <a:pt x="249160" y="329187"/>
                </a:lnTo>
                <a:cubicBezTo>
                  <a:pt x="249160" y="291130"/>
                  <a:pt x="280052" y="259212"/>
                  <a:pt x="318360" y="259212"/>
                </a:cubicBezTo>
                <a:close/>
                <a:moveTo>
                  <a:pt x="62220" y="246750"/>
                </a:moveTo>
                <a:lnTo>
                  <a:pt x="158288" y="246750"/>
                </a:lnTo>
                <a:cubicBezTo>
                  <a:pt x="161982" y="246750"/>
                  <a:pt x="164446" y="249016"/>
                  <a:pt x="164446" y="251282"/>
                </a:cubicBezTo>
                <a:lnTo>
                  <a:pt x="164446" y="253547"/>
                </a:lnTo>
                <a:cubicBezTo>
                  <a:pt x="164446" y="256946"/>
                  <a:pt x="161982" y="259212"/>
                  <a:pt x="158288" y="259212"/>
                </a:cubicBezTo>
                <a:lnTo>
                  <a:pt x="62220" y="259212"/>
                </a:lnTo>
                <a:cubicBezTo>
                  <a:pt x="58526" y="259212"/>
                  <a:pt x="56062" y="256946"/>
                  <a:pt x="56062" y="253547"/>
                </a:cubicBezTo>
                <a:lnTo>
                  <a:pt x="56062" y="251282"/>
                </a:lnTo>
                <a:cubicBezTo>
                  <a:pt x="56062" y="249016"/>
                  <a:pt x="58526" y="246750"/>
                  <a:pt x="62220" y="246750"/>
                </a:cubicBezTo>
                <a:close/>
                <a:moveTo>
                  <a:pt x="60982" y="216844"/>
                </a:moveTo>
                <a:lnTo>
                  <a:pt x="171982" y="216844"/>
                </a:lnTo>
                <a:cubicBezTo>
                  <a:pt x="176916" y="216844"/>
                  <a:pt x="178148" y="219110"/>
                  <a:pt x="178148" y="222509"/>
                </a:cubicBezTo>
                <a:lnTo>
                  <a:pt x="178148" y="223641"/>
                </a:lnTo>
                <a:cubicBezTo>
                  <a:pt x="178148" y="227040"/>
                  <a:pt x="176916" y="229306"/>
                  <a:pt x="171982" y="229306"/>
                </a:cubicBezTo>
                <a:lnTo>
                  <a:pt x="60982" y="229306"/>
                </a:lnTo>
                <a:cubicBezTo>
                  <a:pt x="57282" y="229306"/>
                  <a:pt x="54816" y="227040"/>
                  <a:pt x="54816" y="223641"/>
                </a:cubicBezTo>
                <a:lnTo>
                  <a:pt x="54816" y="222509"/>
                </a:lnTo>
                <a:cubicBezTo>
                  <a:pt x="54816" y="219110"/>
                  <a:pt x="57282" y="216844"/>
                  <a:pt x="60982" y="216844"/>
                </a:cubicBezTo>
                <a:close/>
                <a:moveTo>
                  <a:pt x="34260" y="216844"/>
                </a:moveTo>
                <a:cubicBezTo>
                  <a:pt x="36502" y="216844"/>
                  <a:pt x="39866" y="220243"/>
                  <a:pt x="39866" y="223641"/>
                </a:cubicBezTo>
                <a:cubicBezTo>
                  <a:pt x="39866" y="227040"/>
                  <a:pt x="36502" y="229306"/>
                  <a:pt x="34260" y="229306"/>
                </a:cubicBezTo>
                <a:cubicBezTo>
                  <a:pt x="30896" y="229306"/>
                  <a:pt x="28654" y="227040"/>
                  <a:pt x="28654" y="223641"/>
                </a:cubicBezTo>
                <a:cubicBezTo>
                  <a:pt x="28654" y="220243"/>
                  <a:pt x="30896" y="216844"/>
                  <a:pt x="34260" y="216844"/>
                </a:cubicBezTo>
                <a:close/>
                <a:moveTo>
                  <a:pt x="325706" y="205624"/>
                </a:moveTo>
                <a:cubicBezTo>
                  <a:pt x="319616" y="210417"/>
                  <a:pt x="311090" y="212814"/>
                  <a:pt x="303780" y="212814"/>
                </a:cubicBezTo>
                <a:cubicBezTo>
                  <a:pt x="300126" y="212814"/>
                  <a:pt x="297690" y="212814"/>
                  <a:pt x="295254" y="211616"/>
                </a:cubicBezTo>
                <a:cubicBezTo>
                  <a:pt x="296472" y="225995"/>
                  <a:pt x="308654" y="236780"/>
                  <a:pt x="324488" y="236780"/>
                </a:cubicBezTo>
                <a:cubicBezTo>
                  <a:pt x="335452" y="236780"/>
                  <a:pt x="345196" y="230788"/>
                  <a:pt x="350068" y="222400"/>
                </a:cubicBezTo>
                <a:cubicBezTo>
                  <a:pt x="339106" y="222400"/>
                  <a:pt x="331798" y="212814"/>
                  <a:pt x="325706" y="205624"/>
                </a:cubicBezTo>
                <a:close/>
                <a:moveTo>
                  <a:pt x="62220" y="190673"/>
                </a:moveTo>
                <a:lnTo>
                  <a:pt x="158288" y="190673"/>
                </a:lnTo>
                <a:cubicBezTo>
                  <a:pt x="160752" y="190673"/>
                  <a:pt x="164446" y="192939"/>
                  <a:pt x="164446" y="195205"/>
                </a:cubicBezTo>
                <a:lnTo>
                  <a:pt x="164446" y="197470"/>
                </a:lnTo>
                <a:cubicBezTo>
                  <a:pt x="164446" y="199736"/>
                  <a:pt x="160752" y="203135"/>
                  <a:pt x="158288" y="203135"/>
                </a:cubicBezTo>
                <a:lnTo>
                  <a:pt x="62220" y="203135"/>
                </a:lnTo>
                <a:cubicBezTo>
                  <a:pt x="57294" y="203135"/>
                  <a:pt x="56062" y="199736"/>
                  <a:pt x="56062" y="197470"/>
                </a:cubicBezTo>
                <a:lnTo>
                  <a:pt x="56062" y="195205"/>
                </a:lnTo>
                <a:cubicBezTo>
                  <a:pt x="56062" y="192939"/>
                  <a:pt x="57294" y="190673"/>
                  <a:pt x="62220" y="190673"/>
                </a:cubicBezTo>
                <a:close/>
                <a:moveTo>
                  <a:pt x="324558" y="184439"/>
                </a:moveTo>
                <a:cubicBezTo>
                  <a:pt x="312384" y="184439"/>
                  <a:pt x="302644" y="190359"/>
                  <a:pt x="298992" y="198646"/>
                </a:cubicBezTo>
                <a:cubicBezTo>
                  <a:pt x="305078" y="199830"/>
                  <a:pt x="314818" y="199830"/>
                  <a:pt x="323340" y="189175"/>
                </a:cubicBezTo>
                <a:lnTo>
                  <a:pt x="323340" y="187991"/>
                </a:lnTo>
                <a:lnTo>
                  <a:pt x="324558" y="187991"/>
                </a:lnTo>
                <a:cubicBezTo>
                  <a:pt x="324558" y="187991"/>
                  <a:pt x="324558" y="186807"/>
                  <a:pt x="325776" y="186807"/>
                </a:cubicBezTo>
                <a:lnTo>
                  <a:pt x="326992" y="186807"/>
                </a:lnTo>
                <a:cubicBezTo>
                  <a:pt x="326992" y="186807"/>
                  <a:pt x="326992" y="186807"/>
                  <a:pt x="328210" y="186807"/>
                </a:cubicBezTo>
                <a:lnTo>
                  <a:pt x="329428" y="186807"/>
                </a:lnTo>
                <a:lnTo>
                  <a:pt x="330646" y="186807"/>
                </a:lnTo>
                <a:lnTo>
                  <a:pt x="331190" y="186807"/>
                </a:lnTo>
                <a:lnTo>
                  <a:pt x="331862" y="187047"/>
                </a:lnTo>
                <a:lnTo>
                  <a:pt x="331862" y="187991"/>
                </a:lnTo>
                <a:cubicBezTo>
                  <a:pt x="331862" y="187991"/>
                  <a:pt x="333080" y="187991"/>
                  <a:pt x="333080" y="189175"/>
                </a:cubicBezTo>
                <a:lnTo>
                  <a:pt x="334298" y="189175"/>
                </a:lnTo>
                <a:lnTo>
                  <a:pt x="334298" y="190359"/>
                </a:lnTo>
                <a:cubicBezTo>
                  <a:pt x="334298" y="190359"/>
                  <a:pt x="334298" y="190359"/>
                  <a:pt x="334298" y="191542"/>
                </a:cubicBezTo>
                <a:cubicBezTo>
                  <a:pt x="334298" y="191542"/>
                  <a:pt x="341602" y="209301"/>
                  <a:pt x="352560" y="208117"/>
                </a:cubicBezTo>
                <a:cubicBezTo>
                  <a:pt x="352560" y="201606"/>
                  <a:pt x="349212" y="195686"/>
                  <a:pt x="344038" y="191394"/>
                </a:cubicBezTo>
                <a:lnTo>
                  <a:pt x="331862" y="187047"/>
                </a:lnTo>
                <a:lnTo>
                  <a:pt x="331862" y="186807"/>
                </a:lnTo>
                <a:lnTo>
                  <a:pt x="331190" y="186807"/>
                </a:lnTo>
                <a:close/>
                <a:moveTo>
                  <a:pt x="324530" y="170733"/>
                </a:moveTo>
                <a:cubicBezTo>
                  <a:pt x="347852" y="170733"/>
                  <a:pt x="366264" y="189134"/>
                  <a:pt x="366264" y="209989"/>
                </a:cubicBezTo>
                <a:cubicBezTo>
                  <a:pt x="366264" y="232071"/>
                  <a:pt x="347852" y="249245"/>
                  <a:pt x="324530" y="249245"/>
                </a:cubicBezTo>
                <a:cubicBezTo>
                  <a:pt x="301208" y="249245"/>
                  <a:pt x="282796" y="232071"/>
                  <a:pt x="282796" y="209989"/>
                </a:cubicBezTo>
                <a:cubicBezTo>
                  <a:pt x="282796" y="189134"/>
                  <a:pt x="301208" y="170733"/>
                  <a:pt x="324530" y="170733"/>
                </a:cubicBezTo>
                <a:close/>
                <a:moveTo>
                  <a:pt x="381382" y="166995"/>
                </a:moveTo>
                <a:cubicBezTo>
                  <a:pt x="380140" y="168234"/>
                  <a:pt x="378900" y="168234"/>
                  <a:pt x="377658" y="168234"/>
                </a:cubicBezTo>
                <a:lnTo>
                  <a:pt x="248558" y="168234"/>
                </a:lnTo>
                <a:lnTo>
                  <a:pt x="248558" y="280965"/>
                </a:lnTo>
                <a:cubicBezTo>
                  <a:pt x="248558" y="297070"/>
                  <a:pt x="234904" y="309458"/>
                  <a:pt x="218766" y="309458"/>
                </a:cubicBezTo>
                <a:lnTo>
                  <a:pt x="80976" y="309458"/>
                </a:lnTo>
                <a:lnTo>
                  <a:pt x="80976" y="360249"/>
                </a:lnTo>
                <a:lnTo>
                  <a:pt x="175320" y="360249"/>
                </a:lnTo>
                <a:cubicBezTo>
                  <a:pt x="179044" y="360249"/>
                  <a:pt x="180284" y="361488"/>
                  <a:pt x="181526" y="365205"/>
                </a:cubicBezTo>
                <a:cubicBezTo>
                  <a:pt x="184008" y="370160"/>
                  <a:pt x="190216" y="375115"/>
                  <a:pt x="196422" y="375115"/>
                </a:cubicBezTo>
                <a:lnTo>
                  <a:pt x="310626" y="373876"/>
                </a:lnTo>
                <a:cubicBezTo>
                  <a:pt x="314350" y="372637"/>
                  <a:pt x="323038" y="368921"/>
                  <a:pt x="329246" y="362727"/>
                </a:cubicBezTo>
                <a:cubicBezTo>
                  <a:pt x="330486" y="361488"/>
                  <a:pt x="332970" y="360249"/>
                  <a:pt x="334210" y="360249"/>
                </a:cubicBezTo>
                <a:lnTo>
                  <a:pt x="428552" y="360249"/>
                </a:lnTo>
                <a:lnTo>
                  <a:pt x="428552" y="170711"/>
                </a:lnTo>
                <a:lnTo>
                  <a:pt x="427312" y="170711"/>
                </a:lnTo>
                <a:lnTo>
                  <a:pt x="401244" y="189294"/>
                </a:lnTo>
                <a:cubicBezTo>
                  <a:pt x="398760" y="191771"/>
                  <a:pt x="396278" y="191771"/>
                  <a:pt x="393796" y="191771"/>
                </a:cubicBezTo>
                <a:cubicBezTo>
                  <a:pt x="391312" y="191771"/>
                  <a:pt x="388830" y="191771"/>
                  <a:pt x="386348" y="189294"/>
                </a:cubicBezTo>
                <a:cubicBezTo>
                  <a:pt x="382624" y="186816"/>
                  <a:pt x="380140" y="180622"/>
                  <a:pt x="381382" y="175667"/>
                </a:cubicBezTo>
                <a:lnTo>
                  <a:pt x="383864" y="168234"/>
                </a:lnTo>
                <a:cubicBezTo>
                  <a:pt x="382624" y="168234"/>
                  <a:pt x="382624" y="166995"/>
                  <a:pt x="381382" y="166995"/>
                </a:cubicBezTo>
                <a:close/>
                <a:moveTo>
                  <a:pt x="62228" y="164502"/>
                </a:moveTo>
                <a:lnTo>
                  <a:pt x="171984" y="164502"/>
                </a:lnTo>
                <a:cubicBezTo>
                  <a:pt x="175684" y="164502"/>
                  <a:pt x="178150" y="166745"/>
                  <a:pt x="178150" y="170110"/>
                </a:cubicBezTo>
                <a:lnTo>
                  <a:pt x="178150" y="171232"/>
                </a:lnTo>
                <a:cubicBezTo>
                  <a:pt x="178150" y="173475"/>
                  <a:pt x="175684" y="175718"/>
                  <a:pt x="171984" y="175718"/>
                </a:cubicBezTo>
                <a:lnTo>
                  <a:pt x="62228" y="175718"/>
                </a:lnTo>
                <a:cubicBezTo>
                  <a:pt x="57296" y="175718"/>
                  <a:pt x="56062" y="173475"/>
                  <a:pt x="56062" y="171232"/>
                </a:cubicBezTo>
                <a:lnTo>
                  <a:pt x="56062" y="170110"/>
                </a:lnTo>
                <a:cubicBezTo>
                  <a:pt x="56062" y="166745"/>
                  <a:pt x="57296" y="164502"/>
                  <a:pt x="62228" y="164502"/>
                </a:cubicBezTo>
                <a:close/>
                <a:moveTo>
                  <a:pt x="34260" y="164502"/>
                </a:moveTo>
                <a:cubicBezTo>
                  <a:pt x="36502" y="164502"/>
                  <a:pt x="39866" y="166768"/>
                  <a:pt x="39866" y="170167"/>
                </a:cubicBezTo>
                <a:cubicBezTo>
                  <a:pt x="39866" y="173565"/>
                  <a:pt x="36502" y="176964"/>
                  <a:pt x="34260" y="176964"/>
                </a:cubicBezTo>
                <a:cubicBezTo>
                  <a:pt x="30896" y="176964"/>
                  <a:pt x="28654" y="173565"/>
                  <a:pt x="28654" y="170167"/>
                </a:cubicBezTo>
                <a:cubicBezTo>
                  <a:pt x="28654" y="166768"/>
                  <a:pt x="30896" y="164502"/>
                  <a:pt x="34260" y="164502"/>
                </a:cubicBezTo>
                <a:close/>
                <a:moveTo>
                  <a:pt x="13704" y="147055"/>
                </a:moveTo>
                <a:lnTo>
                  <a:pt x="13704" y="280536"/>
                </a:lnTo>
                <a:cubicBezTo>
                  <a:pt x="13704" y="289187"/>
                  <a:pt x="21138" y="296603"/>
                  <a:pt x="29810" y="296603"/>
                </a:cubicBezTo>
                <a:lnTo>
                  <a:pt x="218106" y="296603"/>
                </a:lnTo>
                <a:cubicBezTo>
                  <a:pt x="226778" y="296603"/>
                  <a:pt x="234210" y="289187"/>
                  <a:pt x="234210" y="280536"/>
                </a:cubicBezTo>
                <a:lnTo>
                  <a:pt x="234210" y="147055"/>
                </a:lnTo>
                <a:close/>
                <a:moveTo>
                  <a:pt x="485236" y="118392"/>
                </a:moveTo>
                <a:cubicBezTo>
                  <a:pt x="488600" y="118392"/>
                  <a:pt x="490844" y="120658"/>
                  <a:pt x="490844" y="124057"/>
                </a:cubicBezTo>
                <a:cubicBezTo>
                  <a:pt x="490844" y="127455"/>
                  <a:pt x="488600" y="130854"/>
                  <a:pt x="485236" y="130854"/>
                </a:cubicBezTo>
                <a:cubicBezTo>
                  <a:pt x="481874" y="130854"/>
                  <a:pt x="479632" y="127455"/>
                  <a:pt x="479632" y="124057"/>
                </a:cubicBezTo>
                <a:cubicBezTo>
                  <a:pt x="479632" y="120658"/>
                  <a:pt x="481874" y="118392"/>
                  <a:pt x="485236" y="118392"/>
                </a:cubicBezTo>
                <a:close/>
                <a:moveTo>
                  <a:pt x="456636" y="118392"/>
                </a:moveTo>
                <a:cubicBezTo>
                  <a:pt x="461166" y="118392"/>
                  <a:pt x="463432" y="120658"/>
                  <a:pt x="463432" y="124057"/>
                </a:cubicBezTo>
                <a:cubicBezTo>
                  <a:pt x="463432" y="127455"/>
                  <a:pt x="461166" y="130854"/>
                  <a:pt x="456636" y="130854"/>
                </a:cubicBezTo>
                <a:cubicBezTo>
                  <a:pt x="453240" y="130854"/>
                  <a:pt x="450974" y="127455"/>
                  <a:pt x="450974" y="124057"/>
                </a:cubicBezTo>
                <a:cubicBezTo>
                  <a:pt x="450974" y="120658"/>
                  <a:pt x="453240" y="118392"/>
                  <a:pt x="456636" y="118392"/>
                </a:cubicBezTo>
                <a:close/>
                <a:moveTo>
                  <a:pt x="429176" y="118392"/>
                </a:moveTo>
                <a:cubicBezTo>
                  <a:pt x="432540" y="118392"/>
                  <a:pt x="434782" y="120658"/>
                  <a:pt x="434782" y="124057"/>
                </a:cubicBezTo>
                <a:cubicBezTo>
                  <a:pt x="434782" y="127455"/>
                  <a:pt x="432540" y="130854"/>
                  <a:pt x="429176" y="130854"/>
                </a:cubicBezTo>
                <a:cubicBezTo>
                  <a:pt x="426934" y="130854"/>
                  <a:pt x="423570" y="127455"/>
                  <a:pt x="423570" y="124057"/>
                </a:cubicBezTo>
                <a:cubicBezTo>
                  <a:pt x="423570" y="120658"/>
                  <a:pt x="426934" y="118392"/>
                  <a:pt x="429176" y="118392"/>
                </a:cubicBezTo>
                <a:close/>
                <a:moveTo>
                  <a:pt x="401712" y="118392"/>
                </a:moveTo>
                <a:cubicBezTo>
                  <a:pt x="405110" y="118392"/>
                  <a:pt x="407376" y="121791"/>
                  <a:pt x="407376" y="125189"/>
                </a:cubicBezTo>
                <a:cubicBezTo>
                  <a:pt x="407376" y="127455"/>
                  <a:pt x="405110" y="130854"/>
                  <a:pt x="401712" y="130854"/>
                </a:cubicBezTo>
                <a:cubicBezTo>
                  <a:pt x="398314" y="130854"/>
                  <a:pt x="394916" y="127455"/>
                  <a:pt x="394916" y="125189"/>
                </a:cubicBezTo>
                <a:cubicBezTo>
                  <a:pt x="394916" y="121791"/>
                  <a:pt x="398314" y="118392"/>
                  <a:pt x="401712" y="118392"/>
                </a:cubicBezTo>
                <a:close/>
                <a:moveTo>
                  <a:pt x="86754" y="108422"/>
                </a:moveTo>
                <a:lnTo>
                  <a:pt x="89018" y="108422"/>
                </a:lnTo>
                <a:cubicBezTo>
                  <a:pt x="92416" y="108422"/>
                  <a:pt x="94680" y="110688"/>
                  <a:pt x="94680" y="114087"/>
                </a:cubicBezTo>
                <a:lnTo>
                  <a:pt x="94680" y="115219"/>
                </a:lnTo>
                <a:cubicBezTo>
                  <a:pt x="94680" y="118618"/>
                  <a:pt x="92416" y="120884"/>
                  <a:pt x="89018" y="120884"/>
                </a:cubicBezTo>
                <a:lnTo>
                  <a:pt x="86754" y="120884"/>
                </a:lnTo>
                <a:cubicBezTo>
                  <a:pt x="84488" y="120884"/>
                  <a:pt x="82224" y="118618"/>
                  <a:pt x="82224" y="115219"/>
                </a:cubicBezTo>
                <a:lnTo>
                  <a:pt x="82224" y="114087"/>
                </a:lnTo>
                <a:cubicBezTo>
                  <a:pt x="82224" y="110688"/>
                  <a:pt x="84488" y="108422"/>
                  <a:pt x="86754" y="108422"/>
                </a:cubicBezTo>
                <a:close/>
                <a:moveTo>
                  <a:pt x="61724" y="108422"/>
                </a:moveTo>
                <a:cubicBezTo>
                  <a:pt x="65122" y="108422"/>
                  <a:pt x="68520" y="110688"/>
                  <a:pt x="68520" y="114087"/>
                </a:cubicBezTo>
                <a:cubicBezTo>
                  <a:pt x="68520" y="117485"/>
                  <a:pt x="65122" y="120884"/>
                  <a:pt x="61724" y="120884"/>
                </a:cubicBezTo>
                <a:cubicBezTo>
                  <a:pt x="58328" y="120884"/>
                  <a:pt x="56062" y="117485"/>
                  <a:pt x="56062" y="114087"/>
                </a:cubicBezTo>
                <a:cubicBezTo>
                  <a:pt x="56062" y="110688"/>
                  <a:pt x="58328" y="108422"/>
                  <a:pt x="61724" y="108422"/>
                </a:cubicBezTo>
                <a:close/>
                <a:moveTo>
                  <a:pt x="33070" y="108422"/>
                </a:moveTo>
                <a:lnTo>
                  <a:pt x="35336" y="108422"/>
                </a:lnTo>
                <a:cubicBezTo>
                  <a:pt x="37600" y="108422"/>
                  <a:pt x="39866" y="110688"/>
                  <a:pt x="39866" y="112954"/>
                </a:cubicBezTo>
                <a:lnTo>
                  <a:pt x="39866" y="115219"/>
                </a:lnTo>
                <a:cubicBezTo>
                  <a:pt x="39866" y="118618"/>
                  <a:pt x="37600" y="120884"/>
                  <a:pt x="35336" y="120884"/>
                </a:cubicBezTo>
                <a:lnTo>
                  <a:pt x="33070" y="120884"/>
                </a:lnTo>
                <a:cubicBezTo>
                  <a:pt x="29674" y="120884"/>
                  <a:pt x="27408" y="118618"/>
                  <a:pt x="27408" y="115219"/>
                </a:cubicBezTo>
                <a:lnTo>
                  <a:pt x="27408" y="112954"/>
                </a:lnTo>
                <a:cubicBezTo>
                  <a:pt x="27408" y="110688"/>
                  <a:pt x="29674" y="108422"/>
                  <a:pt x="33070" y="108422"/>
                </a:cubicBezTo>
                <a:close/>
                <a:moveTo>
                  <a:pt x="29796" y="93467"/>
                </a:moveTo>
                <a:cubicBezTo>
                  <a:pt x="19894" y="93467"/>
                  <a:pt x="13704" y="100718"/>
                  <a:pt x="13704" y="110385"/>
                </a:cubicBezTo>
                <a:lnTo>
                  <a:pt x="13704" y="133346"/>
                </a:lnTo>
                <a:lnTo>
                  <a:pt x="205556" y="133346"/>
                </a:lnTo>
                <a:cubicBezTo>
                  <a:pt x="190704" y="123678"/>
                  <a:pt x="179564" y="110385"/>
                  <a:pt x="174614" y="93467"/>
                </a:cubicBezTo>
                <a:close/>
                <a:moveTo>
                  <a:pt x="397200" y="92221"/>
                </a:moveTo>
                <a:cubicBezTo>
                  <a:pt x="384852" y="92221"/>
                  <a:pt x="373740" y="102046"/>
                  <a:pt x="373740" y="114328"/>
                </a:cubicBezTo>
                <a:lnTo>
                  <a:pt x="373740" y="135207"/>
                </a:lnTo>
                <a:cubicBezTo>
                  <a:pt x="373740" y="145032"/>
                  <a:pt x="383618" y="154858"/>
                  <a:pt x="393496" y="157314"/>
                </a:cubicBezTo>
                <a:lnTo>
                  <a:pt x="400904" y="157314"/>
                </a:lnTo>
                <a:lnTo>
                  <a:pt x="394730" y="176965"/>
                </a:lnTo>
                <a:lnTo>
                  <a:pt x="424364" y="157314"/>
                </a:lnTo>
                <a:lnTo>
                  <a:pt x="491042" y="157314"/>
                </a:lnTo>
                <a:cubicBezTo>
                  <a:pt x="502156" y="157314"/>
                  <a:pt x="513268" y="147489"/>
                  <a:pt x="513268" y="135207"/>
                </a:cubicBezTo>
                <a:lnTo>
                  <a:pt x="513268" y="114328"/>
                </a:lnTo>
                <a:cubicBezTo>
                  <a:pt x="513268" y="102046"/>
                  <a:pt x="502156" y="92221"/>
                  <a:pt x="491042" y="92221"/>
                </a:cubicBezTo>
                <a:close/>
                <a:moveTo>
                  <a:pt x="290956" y="81005"/>
                </a:moveTo>
                <a:cubicBezTo>
                  <a:pt x="289772" y="96715"/>
                  <a:pt x="285038" y="111216"/>
                  <a:pt x="280304" y="120884"/>
                </a:cubicBezTo>
                <a:cubicBezTo>
                  <a:pt x="293322" y="112425"/>
                  <a:pt x="301608" y="96715"/>
                  <a:pt x="303974" y="81005"/>
                </a:cubicBezTo>
                <a:close/>
                <a:moveTo>
                  <a:pt x="251652" y="81005"/>
                </a:moveTo>
                <a:lnTo>
                  <a:pt x="251652" y="130854"/>
                </a:lnTo>
                <a:cubicBezTo>
                  <a:pt x="255218" y="130854"/>
                  <a:pt x="257596" y="130854"/>
                  <a:pt x="258786" y="129638"/>
                </a:cubicBezTo>
                <a:cubicBezTo>
                  <a:pt x="261164" y="128422"/>
                  <a:pt x="275434" y="107753"/>
                  <a:pt x="277812" y="81005"/>
                </a:cubicBezTo>
                <a:close/>
                <a:moveTo>
                  <a:pt x="213032" y="81005"/>
                </a:moveTo>
                <a:cubicBezTo>
                  <a:pt x="214218" y="96811"/>
                  <a:pt x="220150" y="113832"/>
                  <a:pt x="233202" y="130854"/>
                </a:cubicBezTo>
                <a:cubicBezTo>
                  <a:pt x="234388" y="130854"/>
                  <a:pt x="236760" y="130854"/>
                  <a:pt x="237948" y="130854"/>
                </a:cubicBezTo>
                <a:lnTo>
                  <a:pt x="237948" y="81005"/>
                </a:lnTo>
                <a:close/>
                <a:moveTo>
                  <a:pt x="186870" y="81005"/>
                </a:moveTo>
                <a:cubicBezTo>
                  <a:pt x="189242" y="97923"/>
                  <a:pt x="198734" y="112425"/>
                  <a:pt x="211786" y="120884"/>
                </a:cubicBezTo>
                <a:cubicBezTo>
                  <a:pt x="204668" y="107591"/>
                  <a:pt x="199922" y="93090"/>
                  <a:pt x="199922" y="81005"/>
                </a:cubicBezTo>
                <a:close/>
                <a:moveTo>
                  <a:pt x="209294" y="24925"/>
                </a:moveTo>
                <a:cubicBezTo>
                  <a:pt x="196312" y="34602"/>
                  <a:pt x="188050" y="49117"/>
                  <a:pt x="186870" y="66051"/>
                </a:cubicBezTo>
                <a:lnTo>
                  <a:pt x="199852" y="66051"/>
                </a:lnTo>
                <a:cubicBezTo>
                  <a:pt x="199852" y="49117"/>
                  <a:pt x="205754" y="34602"/>
                  <a:pt x="209294" y="24925"/>
                </a:cubicBezTo>
                <a:close/>
                <a:moveTo>
                  <a:pt x="279058" y="22429"/>
                </a:moveTo>
                <a:cubicBezTo>
                  <a:pt x="286176" y="38180"/>
                  <a:pt x="290922" y="52719"/>
                  <a:pt x="290922" y="66047"/>
                </a:cubicBezTo>
                <a:lnTo>
                  <a:pt x="303974" y="66047"/>
                </a:lnTo>
                <a:cubicBezTo>
                  <a:pt x="302788" y="47873"/>
                  <a:pt x="292110" y="32122"/>
                  <a:pt x="279058" y="22429"/>
                </a:cubicBezTo>
                <a:close/>
                <a:moveTo>
                  <a:pt x="251652" y="13705"/>
                </a:moveTo>
                <a:cubicBezTo>
                  <a:pt x="251652" y="13705"/>
                  <a:pt x="251652" y="13705"/>
                  <a:pt x="251652" y="14922"/>
                </a:cubicBezTo>
                <a:lnTo>
                  <a:pt x="251652" y="66047"/>
                </a:lnTo>
                <a:lnTo>
                  <a:pt x="277812" y="66047"/>
                </a:lnTo>
                <a:cubicBezTo>
                  <a:pt x="276624" y="50223"/>
                  <a:pt x="270678" y="31964"/>
                  <a:pt x="256408" y="14922"/>
                </a:cubicBezTo>
                <a:cubicBezTo>
                  <a:pt x="255218" y="13705"/>
                  <a:pt x="254030" y="13705"/>
                  <a:pt x="251652" y="13705"/>
                </a:cubicBezTo>
                <a:close/>
                <a:moveTo>
                  <a:pt x="237948" y="13705"/>
                </a:moveTo>
                <a:cubicBezTo>
                  <a:pt x="235574" y="13705"/>
                  <a:pt x="233202" y="14922"/>
                  <a:pt x="229642" y="14922"/>
                </a:cubicBezTo>
                <a:cubicBezTo>
                  <a:pt x="226082" y="21009"/>
                  <a:pt x="214218" y="40485"/>
                  <a:pt x="213032" y="66047"/>
                </a:cubicBezTo>
                <a:lnTo>
                  <a:pt x="237948" y="66047"/>
                </a:lnTo>
                <a:lnTo>
                  <a:pt x="237948" y="14922"/>
                </a:lnTo>
                <a:close/>
                <a:moveTo>
                  <a:pt x="244842" y="0"/>
                </a:moveTo>
                <a:cubicBezTo>
                  <a:pt x="285856" y="0"/>
                  <a:pt x="318170" y="32310"/>
                  <a:pt x="318170" y="73320"/>
                </a:cubicBezTo>
                <a:cubicBezTo>
                  <a:pt x="318170" y="111844"/>
                  <a:pt x="287098" y="144154"/>
                  <a:pt x="248570" y="145397"/>
                </a:cubicBezTo>
                <a:lnTo>
                  <a:pt x="248570" y="155339"/>
                </a:lnTo>
                <a:lnTo>
                  <a:pt x="366640" y="155339"/>
                </a:lnTo>
                <a:cubicBezTo>
                  <a:pt x="362912" y="149125"/>
                  <a:pt x="360426" y="141669"/>
                  <a:pt x="360426" y="135455"/>
                </a:cubicBezTo>
                <a:lnTo>
                  <a:pt x="360426" y="114329"/>
                </a:lnTo>
                <a:cubicBezTo>
                  <a:pt x="360426" y="94446"/>
                  <a:pt x="376584" y="79533"/>
                  <a:pt x="396468" y="79533"/>
                </a:cubicBezTo>
                <a:lnTo>
                  <a:pt x="490926" y="79533"/>
                </a:lnTo>
                <a:cubicBezTo>
                  <a:pt x="509568" y="79533"/>
                  <a:pt x="525724" y="94446"/>
                  <a:pt x="525724" y="114329"/>
                </a:cubicBezTo>
                <a:lnTo>
                  <a:pt x="525724" y="135455"/>
                </a:lnTo>
                <a:cubicBezTo>
                  <a:pt x="525724" y="154096"/>
                  <a:pt x="509568" y="170251"/>
                  <a:pt x="490926" y="170251"/>
                </a:cubicBezTo>
                <a:lnTo>
                  <a:pt x="441212" y="170251"/>
                </a:lnTo>
                <a:lnTo>
                  <a:pt x="441212" y="360386"/>
                </a:lnTo>
                <a:lnTo>
                  <a:pt x="482226" y="360386"/>
                </a:lnTo>
                <a:cubicBezTo>
                  <a:pt x="485954" y="360386"/>
                  <a:pt x="490926" y="364114"/>
                  <a:pt x="490926" y="367842"/>
                </a:cubicBezTo>
                <a:lnTo>
                  <a:pt x="490926" y="392696"/>
                </a:lnTo>
                <a:cubicBezTo>
                  <a:pt x="490926" y="417550"/>
                  <a:pt x="468554" y="439919"/>
                  <a:pt x="441212" y="439919"/>
                </a:cubicBezTo>
                <a:lnTo>
                  <a:pt x="72086" y="439919"/>
                </a:lnTo>
                <a:cubicBezTo>
                  <a:pt x="45986" y="439919"/>
                  <a:pt x="23616" y="418793"/>
                  <a:pt x="23616" y="392696"/>
                </a:cubicBezTo>
                <a:lnTo>
                  <a:pt x="23616" y="369085"/>
                </a:lnTo>
                <a:cubicBezTo>
                  <a:pt x="23616" y="365356"/>
                  <a:pt x="28586" y="360386"/>
                  <a:pt x="33558" y="360386"/>
                </a:cubicBezTo>
                <a:lnTo>
                  <a:pt x="68358" y="360386"/>
                </a:lnTo>
                <a:lnTo>
                  <a:pt x="68358" y="309435"/>
                </a:lnTo>
                <a:lnTo>
                  <a:pt x="29830" y="309435"/>
                </a:lnTo>
                <a:cubicBezTo>
                  <a:pt x="13672" y="309435"/>
                  <a:pt x="0" y="297007"/>
                  <a:pt x="0" y="280852"/>
                </a:cubicBezTo>
                <a:lnTo>
                  <a:pt x="0" y="110601"/>
                </a:lnTo>
                <a:cubicBezTo>
                  <a:pt x="0" y="94446"/>
                  <a:pt x="13672" y="80776"/>
                  <a:pt x="29830" y="80776"/>
                </a:cubicBezTo>
                <a:lnTo>
                  <a:pt x="172756" y="80776"/>
                </a:lnTo>
                <a:cubicBezTo>
                  <a:pt x="172756" y="78291"/>
                  <a:pt x="172756" y="75805"/>
                  <a:pt x="172756" y="73320"/>
                </a:cubicBezTo>
                <a:cubicBezTo>
                  <a:pt x="172756" y="41009"/>
                  <a:pt x="193886" y="12427"/>
                  <a:pt x="223714" y="2485"/>
                </a:cubicBezTo>
                <a:cubicBezTo>
                  <a:pt x="224956" y="2485"/>
                  <a:pt x="224956" y="2485"/>
                  <a:pt x="226200" y="2485"/>
                </a:cubicBezTo>
                <a:cubicBezTo>
                  <a:pt x="232414" y="1243"/>
                  <a:pt x="238628" y="0"/>
                  <a:pt x="2448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TextBox 790">
            <a:extLst>
              <a:ext uri="{FF2B5EF4-FFF2-40B4-BE49-F238E27FC236}">
                <a16:creationId xmlns:a16="http://schemas.microsoft.com/office/drawing/2014/main" id="{DC48DBE5-E8D9-7442-9369-817C04BF688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792" name="TextBox 791">
            <a:extLst>
              <a:ext uri="{FF2B5EF4-FFF2-40B4-BE49-F238E27FC236}">
                <a16:creationId xmlns:a16="http://schemas.microsoft.com/office/drawing/2014/main" id="{E8C82B87-67D4-8B4A-9413-BDC90917184C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793" name="TextBox 792">
            <a:extLst>
              <a:ext uri="{FF2B5EF4-FFF2-40B4-BE49-F238E27FC236}">
                <a16:creationId xmlns:a16="http://schemas.microsoft.com/office/drawing/2014/main" id="{D403ABA9-CDFF-7E4F-9DFE-BBFF35CE4F34}"/>
              </a:ext>
            </a:extLst>
          </p:cNvPr>
          <p:cNvSpPr txBox="1"/>
          <p:nvPr/>
        </p:nvSpPr>
        <p:spPr>
          <a:xfrm>
            <a:off x="3122908" y="10813687"/>
            <a:ext cx="42928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94" name="TextBox 793">
            <a:extLst>
              <a:ext uri="{FF2B5EF4-FFF2-40B4-BE49-F238E27FC236}">
                <a16:creationId xmlns:a16="http://schemas.microsoft.com/office/drawing/2014/main" id="{5574858F-EF65-A843-BD4D-97078C2C8856}"/>
              </a:ext>
            </a:extLst>
          </p:cNvPr>
          <p:cNvSpPr txBox="1"/>
          <p:nvPr/>
        </p:nvSpPr>
        <p:spPr>
          <a:xfrm>
            <a:off x="3132053" y="11367013"/>
            <a:ext cx="429287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795" name="TextBox 794">
            <a:extLst>
              <a:ext uri="{FF2B5EF4-FFF2-40B4-BE49-F238E27FC236}">
                <a16:creationId xmlns:a16="http://schemas.microsoft.com/office/drawing/2014/main" id="{7FAF70A2-81C3-BF40-AAE2-8660C3A4B8BD}"/>
              </a:ext>
            </a:extLst>
          </p:cNvPr>
          <p:cNvSpPr txBox="1"/>
          <p:nvPr/>
        </p:nvSpPr>
        <p:spPr>
          <a:xfrm>
            <a:off x="10820848" y="10812142"/>
            <a:ext cx="429287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96" name="TextBox 795">
            <a:extLst>
              <a:ext uri="{FF2B5EF4-FFF2-40B4-BE49-F238E27FC236}">
                <a16:creationId xmlns:a16="http://schemas.microsoft.com/office/drawing/2014/main" id="{6CB0D4C6-CA85-FD41-B82A-35813325A410}"/>
              </a:ext>
            </a:extLst>
          </p:cNvPr>
          <p:cNvSpPr txBox="1"/>
          <p:nvPr/>
        </p:nvSpPr>
        <p:spPr>
          <a:xfrm>
            <a:off x="10820848" y="11366498"/>
            <a:ext cx="429287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797" name="TextBox 796">
            <a:extLst>
              <a:ext uri="{FF2B5EF4-FFF2-40B4-BE49-F238E27FC236}">
                <a16:creationId xmlns:a16="http://schemas.microsoft.com/office/drawing/2014/main" id="{3BBA23A4-1EBD-374D-9A62-DE211ECA348F}"/>
              </a:ext>
            </a:extLst>
          </p:cNvPr>
          <p:cNvSpPr txBox="1"/>
          <p:nvPr/>
        </p:nvSpPr>
        <p:spPr>
          <a:xfrm>
            <a:off x="18500256" y="10813907"/>
            <a:ext cx="429287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798" name="TextBox 797">
            <a:extLst>
              <a:ext uri="{FF2B5EF4-FFF2-40B4-BE49-F238E27FC236}">
                <a16:creationId xmlns:a16="http://schemas.microsoft.com/office/drawing/2014/main" id="{964CFBDB-14C3-AC43-BDA9-AAF9F506A709}"/>
              </a:ext>
            </a:extLst>
          </p:cNvPr>
          <p:cNvSpPr txBox="1"/>
          <p:nvPr/>
        </p:nvSpPr>
        <p:spPr>
          <a:xfrm>
            <a:off x="18500256" y="11368263"/>
            <a:ext cx="429287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" name="Group 746">
            <a:extLst>
              <a:ext uri="{FF2B5EF4-FFF2-40B4-BE49-F238E27FC236}">
                <a16:creationId xmlns:a16="http://schemas.microsoft.com/office/drawing/2014/main" id="{010FEE46-DBED-E64F-8202-C506BB790B3C}"/>
              </a:ext>
            </a:extLst>
          </p:cNvPr>
          <p:cNvGrpSpPr/>
          <p:nvPr/>
        </p:nvGrpSpPr>
        <p:grpSpPr>
          <a:xfrm>
            <a:off x="5202426" y="6598784"/>
            <a:ext cx="13972804" cy="6373217"/>
            <a:chOff x="5202426" y="6598784"/>
            <a:chExt cx="13972804" cy="6373217"/>
          </a:xfrm>
        </p:grpSpPr>
        <p:grpSp>
          <p:nvGrpSpPr>
            <p:cNvPr id="734" name="Group 733">
              <a:extLst>
                <a:ext uri="{FF2B5EF4-FFF2-40B4-BE49-F238E27FC236}">
                  <a16:creationId xmlns:a16="http://schemas.microsoft.com/office/drawing/2014/main" id="{D50868FA-0A95-B64F-BD78-2935949F815C}"/>
                </a:ext>
              </a:extLst>
            </p:cNvPr>
            <p:cNvGrpSpPr/>
            <p:nvPr/>
          </p:nvGrpSpPr>
          <p:grpSpPr>
            <a:xfrm>
              <a:off x="5202426" y="12323962"/>
              <a:ext cx="13972797" cy="153282"/>
              <a:chOff x="5202426" y="12323962"/>
              <a:chExt cx="13972797" cy="153282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5729E88D-40C3-E44B-8793-09AA43E2FC21}"/>
                  </a:ext>
                </a:extLst>
              </p:cNvPr>
              <p:cNvSpPr/>
              <p:nvPr/>
            </p:nvSpPr>
            <p:spPr>
              <a:xfrm>
                <a:off x="5202426" y="12464782"/>
                <a:ext cx="13972797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7" h="11">
                    <a:moveTo>
                      <a:pt x="11212" y="11"/>
                    </a:moveTo>
                    <a:lnTo>
                      <a:pt x="5" y="11"/>
                    </a:ln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lnTo>
                      <a:pt x="11212" y="0"/>
                    </a:lnTo>
                    <a:cubicBezTo>
                      <a:pt x="11215" y="0"/>
                      <a:pt x="11217" y="3"/>
                      <a:pt x="11217" y="6"/>
                    </a:cubicBezTo>
                    <a:cubicBezTo>
                      <a:pt x="11217" y="9"/>
                      <a:pt x="11215" y="11"/>
                      <a:pt x="11212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FD813B93-B56A-CF43-9869-3CF3E2C09211}"/>
                  </a:ext>
                </a:extLst>
              </p:cNvPr>
              <p:cNvSpPr/>
              <p:nvPr/>
            </p:nvSpPr>
            <p:spPr>
              <a:xfrm>
                <a:off x="5202426" y="12323962"/>
                <a:ext cx="11939668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85" h="11">
                    <a:moveTo>
                      <a:pt x="9579" y="11"/>
                    </a:moveTo>
                    <a:lnTo>
                      <a:pt x="5" y="11"/>
                    </a:ln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9579" y="0"/>
                    </a:lnTo>
                    <a:cubicBezTo>
                      <a:pt x="9582" y="0"/>
                      <a:pt x="9585" y="2"/>
                      <a:pt x="9585" y="5"/>
                    </a:cubicBezTo>
                    <a:cubicBezTo>
                      <a:pt x="9585" y="9"/>
                      <a:pt x="9582" y="11"/>
                      <a:pt x="9579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3" name="Group 732">
              <a:extLst>
                <a:ext uri="{FF2B5EF4-FFF2-40B4-BE49-F238E27FC236}">
                  <a16:creationId xmlns:a16="http://schemas.microsoft.com/office/drawing/2014/main" id="{1B4771A6-A42F-6346-BBE8-D6AF0BD0A10E}"/>
                </a:ext>
              </a:extLst>
            </p:cNvPr>
            <p:cNvGrpSpPr/>
            <p:nvPr/>
          </p:nvGrpSpPr>
          <p:grpSpPr>
            <a:xfrm>
              <a:off x="17134624" y="6872955"/>
              <a:ext cx="2040606" cy="5604294"/>
              <a:chOff x="17134624" y="6872955"/>
              <a:chExt cx="2040606" cy="5604294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7EC80BEB-55C7-2A4F-8AFC-8C9CF3A604EF}"/>
                  </a:ext>
                </a:extLst>
              </p:cNvPr>
              <p:cNvSpPr/>
              <p:nvPr/>
            </p:nvSpPr>
            <p:spPr>
              <a:xfrm>
                <a:off x="17260448" y="6998824"/>
                <a:ext cx="1908553" cy="43406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3" h="3484">
                    <a:moveTo>
                      <a:pt x="1533" y="3484"/>
                    </a:moveTo>
                    <a:lnTo>
                      <a:pt x="0" y="3484"/>
                    </a:lnTo>
                    <a:lnTo>
                      <a:pt x="0" y="0"/>
                    </a:lnTo>
                    <a:lnTo>
                      <a:pt x="153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0C9D0BF7-C591-8F4D-BC1D-A450123083C1}"/>
                  </a:ext>
                </a:extLst>
              </p:cNvPr>
              <p:cNvSpPr/>
              <p:nvPr/>
            </p:nvSpPr>
            <p:spPr>
              <a:xfrm>
                <a:off x="17260448" y="6998824"/>
                <a:ext cx="1908553" cy="43406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3" h="3484">
                    <a:moveTo>
                      <a:pt x="1533" y="3484"/>
                    </a:moveTo>
                    <a:lnTo>
                      <a:pt x="0" y="3484"/>
                    </a:lnTo>
                    <a:lnTo>
                      <a:pt x="0" y="0"/>
                    </a:lnTo>
                    <a:lnTo>
                      <a:pt x="1533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036AD852-2B22-B042-A129-A7FA07B56D14}"/>
                  </a:ext>
                </a:extLst>
              </p:cNvPr>
              <p:cNvSpPr/>
              <p:nvPr/>
            </p:nvSpPr>
            <p:spPr>
              <a:xfrm>
                <a:off x="17134624" y="6872955"/>
                <a:ext cx="2040606" cy="5604293"/>
              </a:xfrm>
              <a:custGeom>
                <a:avLst/>
                <a:gdLst>
                  <a:gd name="connsiteX0" fmla="*/ 97120 w 2040606"/>
                  <a:gd name="connsiteY0" fmla="*/ 14955 h 5604293"/>
                  <a:gd name="connsiteX1" fmla="*/ 14948 w 2040606"/>
                  <a:gd name="connsiteY1" fmla="*/ 97188 h 5604293"/>
                  <a:gd name="connsiteX2" fmla="*/ 14948 w 2040606"/>
                  <a:gd name="connsiteY2" fmla="*/ 5590585 h 5604293"/>
                  <a:gd name="connsiteX3" fmla="*/ 2026902 w 2040606"/>
                  <a:gd name="connsiteY3" fmla="*/ 5590585 h 5604293"/>
                  <a:gd name="connsiteX4" fmla="*/ 2026902 w 2040606"/>
                  <a:gd name="connsiteY4" fmla="*/ 14955 h 5604293"/>
                  <a:gd name="connsiteX5" fmla="*/ 97112 w 2040606"/>
                  <a:gd name="connsiteY5" fmla="*/ 0 h 5604293"/>
                  <a:gd name="connsiteX6" fmla="*/ 2034380 w 2040606"/>
                  <a:gd name="connsiteY6" fmla="*/ 0 h 5604293"/>
                  <a:gd name="connsiteX7" fmla="*/ 2040606 w 2040606"/>
                  <a:gd name="connsiteY7" fmla="*/ 7476 h 5604293"/>
                  <a:gd name="connsiteX8" fmla="*/ 2040606 w 2040606"/>
                  <a:gd name="connsiteY8" fmla="*/ 5598063 h 5604293"/>
                  <a:gd name="connsiteX9" fmla="*/ 2034380 w 2040606"/>
                  <a:gd name="connsiteY9" fmla="*/ 5604293 h 5604293"/>
                  <a:gd name="connsiteX10" fmla="*/ 8714 w 2040606"/>
                  <a:gd name="connsiteY10" fmla="*/ 5604293 h 5604293"/>
                  <a:gd name="connsiteX11" fmla="*/ 0 w 2040606"/>
                  <a:gd name="connsiteY11" fmla="*/ 5598063 h 5604293"/>
                  <a:gd name="connsiteX12" fmla="*/ 0 w 2040606"/>
                  <a:gd name="connsiteY12" fmla="*/ 97185 h 5604293"/>
                  <a:gd name="connsiteX13" fmla="*/ 97112 w 2040606"/>
                  <a:gd name="connsiteY13" fmla="*/ 0 h 560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40606" h="5604293">
                    <a:moveTo>
                      <a:pt x="97120" y="14955"/>
                    </a:moveTo>
                    <a:cubicBezTo>
                      <a:pt x="52298" y="14955"/>
                      <a:pt x="14948" y="51088"/>
                      <a:pt x="14948" y="97188"/>
                    </a:cubicBezTo>
                    <a:lnTo>
                      <a:pt x="14948" y="5590585"/>
                    </a:lnTo>
                    <a:lnTo>
                      <a:pt x="2026902" y="5590585"/>
                    </a:lnTo>
                    <a:lnTo>
                      <a:pt x="2026902" y="14955"/>
                    </a:lnTo>
                    <a:close/>
                    <a:moveTo>
                      <a:pt x="97112" y="0"/>
                    </a:moveTo>
                    <a:lnTo>
                      <a:pt x="2034380" y="0"/>
                    </a:lnTo>
                    <a:cubicBezTo>
                      <a:pt x="2038116" y="0"/>
                      <a:pt x="2040606" y="3738"/>
                      <a:pt x="2040606" y="7476"/>
                    </a:cubicBezTo>
                    <a:lnTo>
                      <a:pt x="2040606" y="5598063"/>
                    </a:lnTo>
                    <a:cubicBezTo>
                      <a:pt x="2040606" y="5601801"/>
                      <a:pt x="2038116" y="5604293"/>
                      <a:pt x="2034380" y="5604293"/>
                    </a:cubicBezTo>
                    <a:lnTo>
                      <a:pt x="8714" y="5604293"/>
                    </a:lnTo>
                    <a:cubicBezTo>
                      <a:pt x="3734" y="5604293"/>
                      <a:pt x="0" y="5601801"/>
                      <a:pt x="0" y="5598063"/>
                    </a:cubicBezTo>
                    <a:lnTo>
                      <a:pt x="0" y="97185"/>
                    </a:lnTo>
                    <a:cubicBezTo>
                      <a:pt x="0" y="43609"/>
                      <a:pt x="43576" y="0"/>
                      <a:pt x="9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E599A6D6-1B09-F642-B178-3EC01AA1170E}"/>
                  </a:ext>
                </a:extLst>
              </p:cNvPr>
              <p:cNvSpPr/>
              <p:nvPr/>
            </p:nvSpPr>
            <p:spPr>
              <a:xfrm>
                <a:off x="17143343" y="6880432"/>
                <a:ext cx="2025657" cy="55905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7" h="4487">
                    <a:moveTo>
                      <a:pt x="71" y="0"/>
                    </a:moveTo>
                    <a:cubicBezTo>
                      <a:pt x="31" y="0"/>
                      <a:pt x="0" y="32"/>
                      <a:pt x="0" y="72"/>
                    </a:cubicBezTo>
                    <a:lnTo>
                      <a:pt x="0" y="4487"/>
                    </a:lnTo>
                    <a:lnTo>
                      <a:pt x="94" y="4487"/>
                    </a:lnTo>
                    <a:lnTo>
                      <a:pt x="94" y="95"/>
                    </a:lnTo>
                    <a:lnTo>
                      <a:pt x="1627" y="95"/>
                    </a:lnTo>
                    <a:lnTo>
                      <a:pt x="162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FB4510AD-C208-3646-A60A-2F9FE7CF5F8E}"/>
                  </a:ext>
                </a:extLst>
              </p:cNvPr>
              <p:cNvSpPr/>
              <p:nvPr/>
            </p:nvSpPr>
            <p:spPr>
              <a:xfrm>
                <a:off x="17134624" y="6872955"/>
                <a:ext cx="2040606" cy="5604293"/>
              </a:xfrm>
              <a:custGeom>
                <a:avLst/>
                <a:gdLst>
                  <a:gd name="connsiteX0" fmla="*/ 97120 w 2040606"/>
                  <a:gd name="connsiteY0" fmla="*/ 14955 h 5604293"/>
                  <a:gd name="connsiteX1" fmla="*/ 14948 w 2040606"/>
                  <a:gd name="connsiteY1" fmla="*/ 97188 h 5604293"/>
                  <a:gd name="connsiteX2" fmla="*/ 14948 w 2040606"/>
                  <a:gd name="connsiteY2" fmla="*/ 5590585 h 5604293"/>
                  <a:gd name="connsiteX3" fmla="*/ 118284 w 2040606"/>
                  <a:gd name="connsiteY3" fmla="*/ 5590585 h 5604293"/>
                  <a:gd name="connsiteX4" fmla="*/ 118284 w 2040606"/>
                  <a:gd name="connsiteY4" fmla="*/ 125845 h 5604293"/>
                  <a:gd name="connsiteX5" fmla="*/ 125754 w 2040606"/>
                  <a:gd name="connsiteY5" fmla="*/ 118369 h 5604293"/>
                  <a:gd name="connsiteX6" fmla="*/ 2026902 w 2040606"/>
                  <a:gd name="connsiteY6" fmla="*/ 118369 h 5604293"/>
                  <a:gd name="connsiteX7" fmla="*/ 2026902 w 2040606"/>
                  <a:gd name="connsiteY7" fmla="*/ 14955 h 5604293"/>
                  <a:gd name="connsiteX8" fmla="*/ 97112 w 2040606"/>
                  <a:gd name="connsiteY8" fmla="*/ 0 h 5604293"/>
                  <a:gd name="connsiteX9" fmla="*/ 2034380 w 2040606"/>
                  <a:gd name="connsiteY9" fmla="*/ 0 h 5604293"/>
                  <a:gd name="connsiteX10" fmla="*/ 2040606 w 2040606"/>
                  <a:gd name="connsiteY10" fmla="*/ 7476 h 5604293"/>
                  <a:gd name="connsiteX11" fmla="*/ 2040606 w 2040606"/>
                  <a:gd name="connsiteY11" fmla="*/ 125841 h 5604293"/>
                  <a:gd name="connsiteX12" fmla="*/ 2034380 w 2040606"/>
                  <a:gd name="connsiteY12" fmla="*/ 133317 h 5604293"/>
                  <a:gd name="connsiteX13" fmla="*/ 133218 w 2040606"/>
                  <a:gd name="connsiteY13" fmla="*/ 133317 h 5604293"/>
                  <a:gd name="connsiteX14" fmla="*/ 133218 w 2040606"/>
                  <a:gd name="connsiteY14" fmla="*/ 5598063 h 5604293"/>
                  <a:gd name="connsiteX15" fmla="*/ 125748 w 2040606"/>
                  <a:gd name="connsiteY15" fmla="*/ 5604293 h 5604293"/>
                  <a:gd name="connsiteX16" fmla="*/ 8714 w 2040606"/>
                  <a:gd name="connsiteY16" fmla="*/ 5604293 h 5604293"/>
                  <a:gd name="connsiteX17" fmla="*/ 0 w 2040606"/>
                  <a:gd name="connsiteY17" fmla="*/ 5598063 h 5604293"/>
                  <a:gd name="connsiteX18" fmla="*/ 0 w 2040606"/>
                  <a:gd name="connsiteY18" fmla="*/ 97185 h 5604293"/>
                  <a:gd name="connsiteX19" fmla="*/ 97112 w 2040606"/>
                  <a:gd name="connsiteY19" fmla="*/ 0 h 560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40606" h="5604293">
                    <a:moveTo>
                      <a:pt x="97120" y="14955"/>
                    </a:moveTo>
                    <a:cubicBezTo>
                      <a:pt x="52298" y="14955"/>
                      <a:pt x="14948" y="51088"/>
                      <a:pt x="14948" y="97188"/>
                    </a:cubicBezTo>
                    <a:lnTo>
                      <a:pt x="14948" y="5590585"/>
                    </a:lnTo>
                    <a:lnTo>
                      <a:pt x="118284" y="5590585"/>
                    </a:lnTo>
                    <a:lnTo>
                      <a:pt x="118284" y="125845"/>
                    </a:lnTo>
                    <a:cubicBezTo>
                      <a:pt x="118284" y="122107"/>
                      <a:pt x="122020" y="118369"/>
                      <a:pt x="125754" y="118369"/>
                    </a:cubicBezTo>
                    <a:lnTo>
                      <a:pt x="2026902" y="118369"/>
                    </a:lnTo>
                    <a:lnTo>
                      <a:pt x="2026902" y="14955"/>
                    </a:lnTo>
                    <a:close/>
                    <a:moveTo>
                      <a:pt x="97112" y="0"/>
                    </a:moveTo>
                    <a:lnTo>
                      <a:pt x="2034380" y="0"/>
                    </a:lnTo>
                    <a:cubicBezTo>
                      <a:pt x="2038116" y="0"/>
                      <a:pt x="2040606" y="3738"/>
                      <a:pt x="2040606" y="7476"/>
                    </a:cubicBezTo>
                    <a:lnTo>
                      <a:pt x="2040606" y="125841"/>
                    </a:lnTo>
                    <a:cubicBezTo>
                      <a:pt x="2040606" y="129579"/>
                      <a:pt x="2038116" y="133317"/>
                      <a:pt x="2034380" y="133317"/>
                    </a:cubicBezTo>
                    <a:lnTo>
                      <a:pt x="133218" y="133317"/>
                    </a:lnTo>
                    <a:lnTo>
                      <a:pt x="133218" y="5598063"/>
                    </a:lnTo>
                    <a:cubicBezTo>
                      <a:pt x="133218" y="5601801"/>
                      <a:pt x="129482" y="5604293"/>
                      <a:pt x="125748" y="5604293"/>
                    </a:cubicBezTo>
                    <a:lnTo>
                      <a:pt x="8714" y="5604293"/>
                    </a:lnTo>
                    <a:cubicBezTo>
                      <a:pt x="3734" y="5604293"/>
                      <a:pt x="0" y="5601801"/>
                      <a:pt x="0" y="5598063"/>
                    </a:cubicBezTo>
                    <a:lnTo>
                      <a:pt x="0" y="97185"/>
                    </a:lnTo>
                    <a:cubicBezTo>
                      <a:pt x="0" y="43609"/>
                      <a:pt x="43576" y="0"/>
                      <a:pt x="9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42204EF-C829-F74D-981E-365F16C10693}"/>
                  </a:ext>
                </a:extLst>
              </p:cNvPr>
              <p:cNvSpPr/>
              <p:nvPr/>
            </p:nvSpPr>
            <p:spPr>
              <a:xfrm>
                <a:off x="17260448" y="6998824"/>
                <a:ext cx="995388" cy="54721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0" h="4392">
                    <a:moveTo>
                      <a:pt x="0" y="0"/>
                    </a:moveTo>
                    <a:lnTo>
                      <a:pt x="760" y="316"/>
                    </a:lnTo>
                    <a:cubicBezTo>
                      <a:pt x="784" y="326"/>
                      <a:pt x="800" y="350"/>
                      <a:pt x="800" y="376"/>
                    </a:cubicBezTo>
                    <a:lnTo>
                      <a:pt x="800" y="3672"/>
                    </a:lnTo>
                    <a:cubicBezTo>
                      <a:pt x="800" y="3692"/>
                      <a:pt x="792" y="3709"/>
                      <a:pt x="778" y="3722"/>
                    </a:cubicBezTo>
                    <a:lnTo>
                      <a:pt x="0" y="439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F18FDE6C-EFB6-3A43-A028-5BE317931F46}"/>
                  </a:ext>
                </a:extLst>
              </p:cNvPr>
              <p:cNvSpPr/>
              <p:nvPr/>
            </p:nvSpPr>
            <p:spPr>
              <a:xfrm>
                <a:off x="17252971" y="6991155"/>
                <a:ext cx="1010338" cy="5486094"/>
              </a:xfrm>
              <a:custGeom>
                <a:avLst/>
                <a:gdLst>
                  <a:gd name="connsiteX0" fmla="*/ 14952 w 1010338"/>
                  <a:gd name="connsiteY0" fmla="*/ 18885 h 5486094"/>
                  <a:gd name="connsiteX1" fmla="*/ 14952 w 1010338"/>
                  <a:gd name="connsiteY1" fmla="*/ 5463661 h 5486094"/>
                  <a:gd name="connsiteX2" fmla="*/ 969260 w 1010338"/>
                  <a:gd name="connsiteY2" fmla="*/ 4638846 h 5486094"/>
                  <a:gd name="connsiteX3" fmla="*/ 995388 w 1010338"/>
                  <a:gd name="connsiteY3" fmla="*/ 4582779 h 5486094"/>
                  <a:gd name="connsiteX4" fmla="*/ 995388 w 1010338"/>
                  <a:gd name="connsiteY4" fmla="*/ 476147 h 5486094"/>
                  <a:gd name="connsiteX5" fmla="*/ 949354 w 1010338"/>
                  <a:gd name="connsiteY5" fmla="*/ 407620 h 5486094"/>
                  <a:gd name="connsiteX6" fmla="*/ 3734 w 1010338"/>
                  <a:gd name="connsiteY6" fmla="*/ 1438 h 5486094"/>
                  <a:gd name="connsiteX7" fmla="*/ 9956 w 1010338"/>
                  <a:gd name="connsiteY7" fmla="*/ 1438 h 5486094"/>
                  <a:gd name="connsiteX8" fmla="*/ 955590 w 1010338"/>
                  <a:gd name="connsiteY8" fmla="*/ 395157 h 5486094"/>
                  <a:gd name="connsiteX9" fmla="*/ 1010338 w 1010338"/>
                  <a:gd name="connsiteY9" fmla="*/ 476144 h 5486094"/>
                  <a:gd name="connsiteX10" fmla="*/ 1010338 w 1010338"/>
                  <a:gd name="connsiteY10" fmla="*/ 4582783 h 5486094"/>
                  <a:gd name="connsiteX11" fmla="*/ 979232 w 1010338"/>
                  <a:gd name="connsiteY11" fmla="*/ 4651310 h 5486094"/>
                  <a:gd name="connsiteX12" fmla="*/ 12444 w 1010338"/>
                  <a:gd name="connsiteY12" fmla="*/ 5484848 h 5486094"/>
                  <a:gd name="connsiteX13" fmla="*/ 7466 w 1010338"/>
                  <a:gd name="connsiteY13" fmla="*/ 5486094 h 5486094"/>
                  <a:gd name="connsiteX14" fmla="*/ 4978 w 1010338"/>
                  <a:gd name="connsiteY14" fmla="*/ 5486094 h 5486094"/>
                  <a:gd name="connsiteX15" fmla="*/ 0 w 1010338"/>
                  <a:gd name="connsiteY15" fmla="*/ 5479865 h 5486094"/>
                  <a:gd name="connsiteX16" fmla="*/ 0 w 1010338"/>
                  <a:gd name="connsiteY16" fmla="*/ 7668 h 5486094"/>
                  <a:gd name="connsiteX17" fmla="*/ 3734 w 1010338"/>
                  <a:gd name="connsiteY17" fmla="*/ 1438 h 5486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10338" h="5486094">
                    <a:moveTo>
                      <a:pt x="14952" y="18885"/>
                    </a:moveTo>
                    <a:lnTo>
                      <a:pt x="14952" y="5463661"/>
                    </a:lnTo>
                    <a:lnTo>
                      <a:pt x="969260" y="4638846"/>
                    </a:lnTo>
                    <a:cubicBezTo>
                      <a:pt x="986680" y="4625141"/>
                      <a:pt x="995388" y="4605205"/>
                      <a:pt x="995388" y="4582779"/>
                    </a:cubicBezTo>
                    <a:lnTo>
                      <a:pt x="995388" y="476147"/>
                    </a:lnTo>
                    <a:cubicBezTo>
                      <a:pt x="995388" y="446244"/>
                      <a:pt x="977970" y="418833"/>
                      <a:pt x="949354" y="407620"/>
                    </a:cubicBezTo>
                    <a:close/>
                    <a:moveTo>
                      <a:pt x="3734" y="1438"/>
                    </a:moveTo>
                    <a:cubicBezTo>
                      <a:pt x="6222" y="192"/>
                      <a:pt x="7466" y="-1054"/>
                      <a:pt x="9956" y="1438"/>
                    </a:cubicBezTo>
                    <a:lnTo>
                      <a:pt x="955590" y="395157"/>
                    </a:lnTo>
                    <a:cubicBezTo>
                      <a:pt x="989186" y="408863"/>
                      <a:pt x="1010338" y="441257"/>
                      <a:pt x="1010338" y="476144"/>
                    </a:cubicBezTo>
                    <a:lnTo>
                      <a:pt x="1010338" y="4582783"/>
                    </a:lnTo>
                    <a:cubicBezTo>
                      <a:pt x="1010338" y="4608947"/>
                      <a:pt x="999140" y="4633867"/>
                      <a:pt x="979232" y="4651310"/>
                    </a:cubicBezTo>
                    <a:lnTo>
                      <a:pt x="12444" y="5484848"/>
                    </a:lnTo>
                    <a:cubicBezTo>
                      <a:pt x="11200" y="5486094"/>
                      <a:pt x="8710" y="5486094"/>
                      <a:pt x="7466" y="5486094"/>
                    </a:cubicBezTo>
                    <a:cubicBezTo>
                      <a:pt x="6222" y="5486094"/>
                      <a:pt x="6222" y="5486094"/>
                      <a:pt x="4978" y="5486094"/>
                    </a:cubicBezTo>
                    <a:cubicBezTo>
                      <a:pt x="1246" y="5484848"/>
                      <a:pt x="0" y="5482356"/>
                      <a:pt x="0" y="5479865"/>
                    </a:cubicBezTo>
                    <a:lnTo>
                      <a:pt x="0" y="7668"/>
                    </a:lnTo>
                    <a:cubicBezTo>
                      <a:pt x="0" y="5176"/>
                      <a:pt x="1246" y="2684"/>
                      <a:pt x="3734" y="1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D12D8171-E01A-EF47-A138-96203A7F917D}"/>
                  </a:ext>
                </a:extLst>
              </p:cNvPr>
              <p:cNvSpPr/>
              <p:nvPr/>
            </p:nvSpPr>
            <p:spPr>
              <a:xfrm>
                <a:off x="18096374" y="9504991"/>
                <a:ext cx="58552" cy="458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369">
                    <a:moveTo>
                      <a:pt x="0" y="24"/>
                    </a:moveTo>
                    <a:lnTo>
                      <a:pt x="0" y="345"/>
                    </a:lnTo>
                    <a:cubicBezTo>
                      <a:pt x="0" y="359"/>
                      <a:pt x="11" y="369"/>
                      <a:pt x="24" y="369"/>
                    </a:cubicBezTo>
                    <a:cubicBezTo>
                      <a:pt x="38" y="369"/>
                      <a:pt x="48" y="359"/>
                      <a:pt x="48" y="345"/>
                    </a:cubicBezTo>
                    <a:lnTo>
                      <a:pt x="48" y="24"/>
                    </a:lnTo>
                    <a:cubicBezTo>
                      <a:pt x="48" y="10"/>
                      <a:pt x="38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7742BBFF-E07E-9A41-8837-E81C0F1DF884}"/>
                  </a:ext>
                </a:extLst>
              </p:cNvPr>
              <p:cNvSpPr/>
              <p:nvPr/>
            </p:nvSpPr>
            <p:spPr>
              <a:xfrm>
                <a:off x="18088900" y="9497510"/>
                <a:ext cx="73500" cy="473567"/>
              </a:xfrm>
              <a:custGeom>
                <a:avLst/>
                <a:gdLst>
                  <a:gd name="connsiteX0" fmla="*/ 36750 w 73500"/>
                  <a:gd name="connsiteY0" fmla="*/ 13712 h 473567"/>
                  <a:gd name="connsiteX1" fmla="*/ 14948 w 73500"/>
                  <a:gd name="connsiteY1" fmla="*/ 37324 h 473567"/>
                  <a:gd name="connsiteX2" fmla="*/ 14948 w 73500"/>
                  <a:gd name="connsiteY2" fmla="*/ 436250 h 473567"/>
                  <a:gd name="connsiteX3" fmla="*/ 36750 w 73500"/>
                  <a:gd name="connsiteY3" fmla="*/ 459862 h 473567"/>
                  <a:gd name="connsiteX4" fmla="*/ 58552 w 73500"/>
                  <a:gd name="connsiteY4" fmla="*/ 436250 h 473567"/>
                  <a:gd name="connsiteX5" fmla="*/ 58552 w 73500"/>
                  <a:gd name="connsiteY5" fmla="*/ 37324 h 473567"/>
                  <a:gd name="connsiteX6" fmla="*/ 36750 w 73500"/>
                  <a:gd name="connsiteY6" fmla="*/ 13712 h 473567"/>
                  <a:gd name="connsiteX7" fmla="*/ 36750 w 73500"/>
                  <a:gd name="connsiteY7" fmla="*/ 0 h 473567"/>
                  <a:gd name="connsiteX8" fmla="*/ 73500 w 73500"/>
                  <a:gd name="connsiteY8" fmla="*/ 37289 h 473567"/>
                  <a:gd name="connsiteX9" fmla="*/ 73500 w 73500"/>
                  <a:gd name="connsiteY9" fmla="*/ 436278 h 473567"/>
                  <a:gd name="connsiteX10" fmla="*/ 36750 w 73500"/>
                  <a:gd name="connsiteY10" fmla="*/ 473567 h 473567"/>
                  <a:gd name="connsiteX11" fmla="*/ 0 w 73500"/>
                  <a:gd name="connsiteY11" fmla="*/ 436278 h 473567"/>
                  <a:gd name="connsiteX12" fmla="*/ 0 w 73500"/>
                  <a:gd name="connsiteY12" fmla="*/ 37289 h 473567"/>
                  <a:gd name="connsiteX13" fmla="*/ 36750 w 73500"/>
                  <a:gd name="connsiteY13" fmla="*/ 0 h 47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500" h="473567">
                    <a:moveTo>
                      <a:pt x="36750" y="13712"/>
                    </a:moveTo>
                    <a:cubicBezTo>
                      <a:pt x="24638" y="13712"/>
                      <a:pt x="14948" y="24897"/>
                      <a:pt x="14948" y="37324"/>
                    </a:cubicBezTo>
                    <a:lnTo>
                      <a:pt x="14948" y="436250"/>
                    </a:lnTo>
                    <a:cubicBezTo>
                      <a:pt x="14948" y="448677"/>
                      <a:pt x="24638" y="459862"/>
                      <a:pt x="36750" y="459862"/>
                    </a:cubicBezTo>
                    <a:cubicBezTo>
                      <a:pt x="48862" y="459862"/>
                      <a:pt x="58552" y="448677"/>
                      <a:pt x="58552" y="436250"/>
                    </a:cubicBezTo>
                    <a:lnTo>
                      <a:pt x="58552" y="37324"/>
                    </a:lnTo>
                    <a:cubicBezTo>
                      <a:pt x="58552" y="24897"/>
                      <a:pt x="48862" y="13712"/>
                      <a:pt x="36750" y="13712"/>
                    </a:cubicBezTo>
                    <a:close/>
                    <a:moveTo>
                      <a:pt x="36750" y="0"/>
                    </a:moveTo>
                    <a:cubicBezTo>
                      <a:pt x="57576" y="0"/>
                      <a:pt x="73500" y="16158"/>
                      <a:pt x="73500" y="37289"/>
                    </a:cubicBezTo>
                    <a:lnTo>
                      <a:pt x="73500" y="436278"/>
                    </a:lnTo>
                    <a:cubicBezTo>
                      <a:pt x="73500" y="457409"/>
                      <a:pt x="57576" y="473567"/>
                      <a:pt x="36750" y="473567"/>
                    </a:cubicBezTo>
                    <a:cubicBezTo>
                      <a:pt x="15924" y="473567"/>
                      <a:pt x="0" y="457409"/>
                      <a:pt x="0" y="436278"/>
                    </a:cubicBezTo>
                    <a:lnTo>
                      <a:pt x="0" y="37289"/>
                    </a:lnTo>
                    <a:cubicBezTo>
                      <a:pt x="0" y="16158"/>
                      <a:pt x="15924" y="0"/>
                      <a:pt x="36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C0FE3062-2D53-684F-A93D-B8A2F3E4F16F}"/>
                  </a:ext>
                </a:extLst>
              </p:cNvPr>
              <p:cNvSpPr/>
              <p:nvPr/>
            </p:nvSpPr>
            <p:spPr>
              <a:xfrm>
                <a:off x="18249606" y="11333210"/>
                <a:ext cx="92562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4" h="12">
                    <a:moveTo>
                      <a:pt x="739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739" y="0"/>
                    </a:lnTo>
                    <a:cubicBezTo>
                      <a:pt x="742" y="0"/>
                      <a:pt x="744" y="3"/>
                      <a:pt x="744" y="6"/>
                    </a:cubicBezTo>
                    <a:cubicBezTo>
                      <a:pt x="744" y="9"/>
                      <a:pt x="742" y="12"/>
                      <a:pt x="73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CF0C6000-7911-B34C-959D-F2D047F78EDF}"/>
                </a:ext>
              </a:extLst>
            </p:cNvPr>
            <p:cNvGrpSpPr/>
            <p:nvPr/>
          </p:nvGrpSpPr>
          <p:grpSpPr>
            <a:xfrm>
              <a:off x="7005087" y="6598784"/>
              <a:ext cx="722559" cy="1024401"/>
              <a:chOff x="7005087" y="6598784"/>
              <a:chExt cx="722559" cy="1024401"/>
            </a:xfrm>
          </p:grpSpPr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C3D71AF6-0972-2744-8B6E-FE0A43013FBB}"/>
                  </a:ext>
                </a:extLst>
              </p:cNvPr>
              <p:cNvSpPr/>
              <p:nvPr/>
            </p:nvSpPr>
            <p:spPr>
              <a:xfrm>
                <a:off x="7011319" y="6605015"/>
                <a:ext cx="710101" cy="1010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" h="812">
                    <a:moveTo>
                      <a:pt x="548" y="812"/>
                    </a:moveTo>
                    <a:lnTo>
                      <a:pt x="286" y="812"/>
                    </a:lnTo>
                    <a:lnTo>
                      <a:pt x="24" y="812"/>
                    </a:lnTo>
                    <a:cubicBezTo>
                      <a:pt x="17" y="812"/>
                      <a:pt x="12" y="810"/>
                      <a:pt x="8" y="805"/>
                    </a:cubicBezTo>
                    <a:cubicBezTo>
                      <a:pt x="3" y="801"/>
                      <a:pt x="0" y="795"/>
                      <a:pt x="0" y="789"/>
                    </a:cubicBezTo>
                    <a:lnTo>
                      <a:pt x="0" y="407"/>
                    </a:lnTo>
                    <a:lnTo>
                      <a:pt x="0" y="24"/>
                    </a:lnTo>
                    <a:cubicBezTo>
                      <a:pt x="0" y="18"/>
                      <a:pt x="3" y="11"/>
                      <a:pt x="8" y="7"/>
                    </a:cubicBezTo>
                    <a:cubicBezTo>
                      <a:pt x="12" y="3"/>
                      <a:pt x="17" y="0"/>
                      <a:pt x="24" y="0"/>
                    </a:cubicBezTo>
                    <a:lnTo>
                      <a:pt x="286" y="0"/>
                    </a:lnTo>
                    <a:lnTo>
                      <a:pt x="548" y="0"/>
                    </a:lnTo>
                    <a:cubicBezTo>
                      <a:pt x="554" y="0"/>
                      <a:pt x="560" y="3"/>
                      <a:pt x="564" y="7"/>
                    </a:cubicBezTo>
                    <a:cubicBezTo>
                      <a:pt x="568" y="11"/>
                      <a:pt x="571" y="18"/>
                      <a:pt x="571" y="24"/>
                    </a:cubicBezTo>
                    <a:lnTo>
                      <a:pt x="571" y="407"/>
                    </a:lnTo>
                    <a:lnTo>
                      <a:pt x="571" y="789"/>
                    </a:lnTo>
                    <a:cubicBezTo>
                      <a:pt x="571" y="795"/>
                      <a:pt x="568" y="801"/>
                      <a:pt x="564" y="805"/>
                    </a:cubicBezTo>
                    <a:cubicBezTo>
                      <a:pt x="560" y="810"/>
                      <a:pt x="554" y="812"/>
                      <a:pt x="548" y="81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51DB0B25-92CF-A545-B48F-B4891986C1EC}"/>
                  </a:ext>
                </a:extLst>
              </p:cNvPr>
              <p:cNvSpPr/>
              <p:nvPr/>
            </p:nvSpPr>
            <p:spPr>
              <a:xfrm>
                <a:off x="7011319" y="6605015"/>
                <a:ext cx="710101" cy="1010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" h="812">
                    <a:moveTo>
                      <a:pt x="548" y="812"/>
                    </a:moveTo>
                    <a:lnTo>
                      <a:pt x="286" y="812"/>
                    </a:lnTo>
                    <a:lnTo>
                      <a:pt x="24" y="812"/>
                    </a:lnTo>
                    <a:cubicBezTo>
                      <a:pt x="17" y="812"/>
                      <a:pt x="12" y="810"/>
                      <a:pt x="8" y="805"/>
                    </a:cubicBezTo>
                    <a:cubicBezTo>
                      <a:pt x="3" y="801"/>
                      <a:pt x="0" y="795"/>
                      <a:pt x="0" y="789"/>
                    </a:cubicBezTo>
                    <a:lnTo>
                      <a:pt x="0" y="407"/>
                    </a:lnTo>
                    <a:lnTo>
                      <a:pt x="0" y="24"/>
                    </a:lnTo>
                    <a:cubicBezTo>
                      <a:pt x="0" y="18"/>
                      <a:pt x="3" y="11"/>
                      <a:pt x="8" y="7"/>
                    </a:cubicBezTo>
                    <a:cubicBezTo>
                      <a:pt x="12" y="3"/>
                      <a:pt x="17" y="0"/>
                      <a:pt x="24" y="0"/>
                    </a:cubicBezTo>
                    <a:lnTo>
                      <a:pt x="286" y="0"/>
                    </a:lnTo>
                    <a:lnTo>
                      <a:pt x="548" y="0"/>
                    </a:lnTo>
                    <a:cubicBezTo>
                      <a:pt x="554" y="0"/>
                      <a:pt x="560" y="3"/>
                      <a:pt x="564" y="7"/>
                    </a:cubicBezTo>
                    <a:cubicBezTo>
                      <a:pt x="568" y="11"/>
                      <a:pt x="571" y="18"/>
                      <a:pt x="571" y="24"/>
                    </a:cubicBezTo>
                    <a:lnTo>
                      <a:pt x="571" y="407"/>
                    </a:lnTo>
                    <a:lnTo>
                      <a:pt x="571" y="789"/>
                    </a:lnTo>
                    <a:cubicBezTo>
                      <a:pt x="571" y="795"/>
                      <a:pt x="568" y="801"/>
                      <a:pt x="564" y="805"/>
                    </a:cubicBezTo>
                    <a:cubicBezTo>
                      <a:pt x="560" y="810"/>
                      <a:pt x="554" y="812"/>
                      <a:pt x="548" y="8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7954BF9F-D90D-8F46-B1C4-84EF48BE8FA5}"/>
                  </a:ext>
                </a:extLst>
              </p:cNvPr>
              <p:cNvSpPr/>
              <p:nvPr/>
            </p:nvSpPr>
            <p:spPr>
              <a:xfrm>
                <a:off x="7005087" y="6598784"/>
                <a:ext cx="722559" cy="1024401"/>
              </a:xfrm>
              <a:custGeom>
                <a:avLst/>
                <a:gdLst>
                  <a:gd name="connsiteX0" fmla="*/ 36091 w 722559"/>
                  <a:gd name="connsiteY0" fmla="*/ 13709 h 1024401"/>
                  <a:gd name="connsiteX1" fmla="*/ 19925 w 722559"/>
                  <a:gd name="connsiteY1" fmla="*/ 19933 h 1024401"/>
                  <a:gd name="connsiteX2" fmla="*/ 13707 w 722559"/>
                  <a:gd name="connsiteY2" fmla="*/ 36113 h 1024401"/>
                  <a:gd name="connsiteX3" fmla="*/ 13707 w 722559"/>
                  <a:gd name="connsiteY3" fmla="*/ 988287 h 1024401"/>
                  <a:gd name="connsiteX4" fmla="*/ 19925 w 722559"/>
                  <a:gd name="connsiteY4" fmla="*/ 1003223 h 1024401"/>
                  <a:gd name="connsiteX5" fmla="*/ 36091 w 722559"/>
                  <a:gd name="connsiteY5" fmla="*/ 1009446 h 1024401"/>
                  <a:gd name="connsiteX6" fmla="*/ 687719 w 722559"/>
                  <a:gd name="connsiteY6" fmla="*/ 1009446 h 1024401"/>
                  <a:gd name="connsiteX7" fmla="*/ 702641 w 722559"/>
                  <a:gd name="connsiteY7" fmla="*/ 1003223 h 1024401"/>
                  <a:gd name="connsiteX8" fmla="*/ 708859 w 722559"/>
                  <a:gd name="connsiteY8" fmla="*/ 988287 h 1024401"/>
                  <a:gd name="connsiteX9" fmla="*/ 708859 w 722559"/>
                  <a:gd name="connsiteY9" fmla="*/ 36113 h 1024401"/>
                  <a:gd name="connsiteX10" fmla="*/ 702641 w 722559"/>
                  <a:gd name="connsiteY10" fmla="*/ 19933 h 1024401"/>
                  <a:gd name="connsiteX11" fmla="*/ 687719 w 722559"/>
                  <a:gd name="connsiteY11" fmla="*/ 13709 h 1024401"/>
                  <a:gd name="connsiteX12" fmla="*/ 36066 w 722559"/>
                  <a:gd name="connsiteY12" fmla="*/ 0 h 1024401"/>
                  <a:gd name="connsiteX13" fmla="*/ 687737 w 722559"/>
                  <a:gd name="connsiteY13" fmla="*/ 0 h 1024401"/>
                  <a:gd name="connsiteX14" fmla="*/ 712610 w 722559"/>
                  <a:gd name="connsiteY14" fmla="*/ 9958 h 1024401"/>
                  <a:gd name="connsiteX15" fmla="*/ 722559 w 722559"/>
                  <a:gd name="connsiteY15" fmla="*/ 36097 h 1024401"/>
                  <a:gd name="connsiteX16" fmla="*/ 722559 w 722559"/>
                  <a:gd name="connsiteY16" fmla="*/ 988304 h 1024401"/>
                  <a:gd name="connsiteX17" fmla="*/ 712610 w 722559"/>
                  <a:gd name="connsiteY17" fmla="*/ 1014443 h 1024401"/>
                  <a:gd name="connsiteX18" fmla="*/ 687737 w 722559"/>
                  <a:gd name="connsiteY18" fmla="*/ 1024401 h 1024401"/>
                  <a:gd name="connsiteX19" fmla="*/ 36066 w 722559"/>
                  <a:gd name="connsiteY19" fmla="*/ 1024401 h 1024401"/>
                  <a:gd name="connsiteX20" fmla="*/ 9949 w 722559"/>
                  <a:gd name="connsiteY20" fmla="*/ 1014443 h 1024401"/>
                  <a:gd name="connsiteX21" fmla="*/ 0 w 722559"/>
                  <a:gd name="connsiteY21" fmla="*/ 988304 h 1024401"/>
                  <a:gd name="connsiteX22" fmla="*/ 0 w 722559"/>
                  <a:gd name="connsiteY22" fmla="*/ 36097 h 1024401"/>
                  <a:gd name="connsiteX23" fmla="*/ 9949 w 722559"/>
                  <a:gd name="connsiteY23" fmla="*/ 9958 h 1024401"/>
                  <a:gd name="connsiteX24" fmla="*/ 36066 w 722559"/>
                  <a:gd name="connsiteY24" fmla="*/ 0 h 102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2559" h="1024401">
                    <a:moveTo>
                      <a:pt x="36091" y="13709"/>
                    </a:moveTo>
                    <a:cubicBezTo>
                      <a:pt x="29874" y="13709"/>
                      <a:pt x="24899" y="16199"/>
                      <a:pt x="19925" y="19933"/>
                    </a:cubicBezTo>
                    <a:cubicBezTo>
                      <a:pt x="16194" y="24911"/>
                      <a:pt x="13707" y="29890"/>
                      <a:pt x="13707" y="36113"/>
                    </a:cubicBezTo>
                    <a:lnTo>
                      <a:pt x="13707" y="988287"/>
                    </a:lnTo>
                    <a:cubicBezTo>
                      <a:pt x="13707" y="993265"/>
                      <a:pt x="16194" y="999489"/>
                      <a:pt x="19925" y="1003223"/>
                    </a:cubicBezTo>
                    <a:cubicBezTo>
                      <a:pt x="24899" y="1006957"/>
                      <a:pt x="29874" y="1009446"/>
                      <a:pt x="36091" y="1009446"/>
                    </a:cubicBezTo>
                    <a:lnTo>
                      <a:pt x="687719" y="1009446"/>
                    </a:lnTo>
                    <a:cubicBezTo>
                      <a:pt x="692693" y="1009446"/>
                      <a:pt x="697667" y="1006957"/>
                      <a:pt x="702641" y="1003223"/>
                    </a:cubicBezTo>
                    <a:cubicBezTo>
                      <a:pt x="706372" y="999489"/>
                      <a:pt x="708859" y="993265"/>
                      <a:pt x="708859" y="988287"/>
                    </a:cubicBezTo>
                    <a:lnTo>
                      <a:pt x="708859" y="36113"/>
                    </a:lnTo>
                    <a:cubicBezTo>
                      <a:pt x="708859" y="29890"/>
                      <a:pt x="706372" y="24911"/>
                      <a:pt x="702641" y="19933"/>
                    </a:cubicBezTo>
                    <a:cubicBezTo>
                      <a:pt x="697667" y="16199"/>
                      <a:pt x="692693" y="13709"/>
                      <a:pt x="687719" y="13709"/>
                    </a:cubicBezTo>
                    <a:close/>
                    <a:moveTo>
                      <a:pt x="36066" y="0"/>
                    </a:moveTo>
                    <a:lnTo>
                      <a:pt x="687737" y="0"/>
                    </a:lnTo>
                    <a:cubicBezTo>
                      <a:pt x="696443" y="0"/>
                      <a:pt x="705148" y="3734"/>
                      <a:pt x="712610" y="9958"/>
                    </a:cubicBezTo>
                    <a:cubicBezTo>
                      <a:pt x="718828" y="17426"/>
                      <a:pt x="722559" y="26139"/>
                      <a:pt x="722559" y="36097"/>
                    </a:cubicBezTo>
                    <a:lnTo>
                      <a:pt x="722559" y="988304"/>
                    </a:lnTo>
                    <a:cubicBezTo>
                      <a:pt x="722559" y="998262"/>
                      <a:pt x="718828" y="1006975"/>
                      <a:pt x="712610" y="1014443"/>
                    </a:cubicBezTo>
                    <a:cubicBezTo>
                      <a:pt x="705148" y="1020667"/>
                      <a:pt x="696443" y="1024401"/>
                      <a:pt x="687737" y="1024401"/>
                    </a:cubicBezTo>
                    <a:lnTo>
                      <a:pt x="36066" y="1024401"/>
                    </a:lnTo>
                    <a:cubicBezTo>
                      <a:pt x="26117" y="1024401"/>
                      <a:pt x="17411" y="1020667"/>
                      <a:pt x="9949" y="1014443"/>
                    </a:cubicBezTo>
                    <a:cubicBezTo>
                      <a:pt x="3731" y="1006975"/>
                      <a:pt x="0" y="998262"/>
                      <a:pt x="0" y="988304"/>
                    </a:cubicBezTo>
                    <a:lnTo>
                      <a:pt x="0" y="36097"/>
                    </a:lnTo>
                    <a:cubicBezTo>
                      <a:pt x="0" y="26139"/>
                      <a:pt x="3731" y="17426"/>
                      <a:pt x="9949" y="9958"/>
                    </a:cubicBezTo>
                    <a:cubicBezTo>
                      <a:pt x="17411" y="3734"/>
                      <a:pt x="26117" y="0"/>
                      <a:pt x="36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2D990A27-EFCC-6542-AB3C-E6BA87CD2867}"/>
                  </a:ext>
                </a:extLst>
              </p:cNvPr>
              <p:cNvSpPr/>
              <p:nvPr/>
            </p:nvSpPr>
            <p:spPr>
              <a:xfrm>
                <a:off x="7011319" y="6605015"/>
                <a:ext cx="710101" cy="1010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" h="812">
                    <a:moveTo>
                      <a:pt x="548" y="812"/>
                    </a:moveTo>
                    <a:lnTo>
                      <a:pt x="286" y="812"/>
                    </a:lnTo>
                    <a:lnTo>
                      <a:pt x="24" y="812"/>
                    </a:lnTo>
                    <a:cubicBezTo>
                      <a:pt x="17" y="812"/>
                      <a:pt x="12" y="810"/>
                      <a:pt x="8" y="805"/>
                    </a:cubicBezTo>
                    <a:cubicBezTo>
                      <a:pt x="3" y="801"/>
                      <a:pt x="0" y="795"/>
                      <a:pt x="0" y="789"/>
                    </a:cubicBezTo>
                    <a:lnTo>
                      <a:pt x="0" y="407"/>
                    </a:lnTo>
                    <a:lnTo>
                      <a:pt x="0" y="24"/>
                    </a:lnTo>
                    <a:cubicBezTo>
                      <a:pt x="0" y="18"/>
                      <a:pt x="3" y="11"/>
                      <a:pt x="8" y="7"/>
                    </a:cubicBezTo>
                    <a:cubicBezTo>
                      <a:pt x="12" y="3"/>
                      <a:pt x="17" y="0"/>
                      <a:pt x="24" y="0"/>
                    </a:cubicBezTo>
                    <a:lnTo>
                      <a:pt x="286" y="0"/>
                    </a:lnTo>
                    <a:lnTo>
                      <a:pt x="548" y="0"/>
                    </a:lnTo>
                    <a:cubicBezTo>
                      <a:pt x="554" y="0"/>
                      <a:pt x="560" y="3"/>
                      <a:pt x="564" y="7"/>
                    </a:cubicBezTo>
                    <a:cubicBezTo>
                      <a:pt x="568" y="11"/>
                      <a:pt x="571" y="18"/>
                      <a:pt x="571" y="24"/>
                    </a:cubicBezTo>
                    <a:lnTo>
                      <a:pt x="571" y="407"/>
                    </a:lnTo>
                    <a:lnTo>
                      <a:pt x="571" y="789"/>
                    </a:lnTo>
                    <a:cubicBezTo>
                      <a:pt x="571" y="795"/>
                      <a:pt x="568" y="801"/>
                      <a:pt x="564" y="805"/>
                    </a:cubicBezTo>
                    <a:cubicBezTo>
                      <a:pt x="560" y="810"/>
                      <a:pt x="554" y="812"/>
                      <a:pt x="548" y="81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CFBABA9-58CE-A24B-82D5-7DCEA4BE23F8}"/>
                  </a:ext>
                </a:extLst>
              </p:cNvPr>
              <p:cNvSpPr/>
              <p:nvPr/>
            </p:nvSpPr>
            <p:spPr>
              <a:xfrm>
                <a:off x="7069871" y="6663588"/>
                <a:ext cx="592997" cy="893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7" h="718">
                    <a:moveTo>
                      <a:pt x="25" y="718"/>
                    </a:moveTo>
                    <a:lnTo>
                      <a:pt x="239" y="718"/>
                    </a:lnTo>
                    <a:lnTo>
                      <a:pt x="452" y="718"/>
                    </a:lnTo>
                    <a:cubicBezTo>
                      <a:pt x="459" y="718"/>
                      <a:pt x="465" y="715"/>
                      <a:pt x="470" y="711"/>
                    </a:cubicBezTo>
                    <a:cubicBezTo>
                      <a:pt x="474" y="706"/>
                      <a:pt x="477" y="700"/>
                      <a:pt x="477" y="693"/>
                    </a:cubicBezTo>
                    <a:lnTo>
                      <a:pt x="477" y="360"/>
                    </a:lnTo>
                    <a:lnTo>
                      <a:pt x="477" y="25"/>
                    </a:lnTo>
                    <a:cubicBezTo>
                      <a:pt x="477" y="18"/>
                      <a:pt x="474" y="12"/>
                      <a:pt x="470" y="8"/>
                    </a:cubicBezTo>
                    <a:cubicBezTo>
                      <a:pt x="465" y="3"/>
                      <a:pt x="459" y="0"/>
                      <a:pt x="452" y="0"/>
                    </a:cubicBezTo>
                    <a:lnTo>
                      <a:pt x="239" y="0"/>
                    </a:lnTo>
                    <a:lnTo>
                      <a:pt x="25" y="0"/>
                    </a:lnTo>
                    <a:cubicBezTo>
                      <a:pt x="18" y="0"/>
                      <a:pt x="12" y="3"/>
                      <a:pt x="8" y="8"/>
                    </a:cubicBezTo>
                    <a:cubicBezTo>
                      <a:pt x="3" y="12"/>
                      <a:pt x="0" y="18"/>
                      <a:pt x="0" y="25"/>
                    </a:cubicBezTo>
                    <a:lnTo>
                      <a:pt x="0" y="360"/>
                    </a:lnTo>
                    <a:lnTo>
                      <a:pt x="0" y="693"/>
                    </a:lnTo>
                    <a:cubicBezTo>
                      <a:pt x="0" y="700"/>
                      <a:pt x="3" y="706"/>
                      <a:pt x="8" y="711"/>
                    </a:cubicBezTo>
                    <a:cubicBezTo>
                      <a:pt x="12" y="715"/>
                      <a:pt x="18" y="718"/>
                      <a:pt x="25" y="7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540943B0-DD18-A54D-859C-37C56251F55C}"/>
                  </a:ext>
                </a:extLst>
              </p:cNvPr>
              <p:cNvSpPr/>
              <p:nvPr/>
            </p:nvSpPr>
            <p:spPr>
              <a:xfrm>
                <a:off x="7062397" y="6656111"/>
                <a:ext cx="607946" cy="908501"/>
              </a:xfrm>
              <a:custGeom>
                <a:avLst/>
                <a:gdLst>
                  <a:gd name="connsiteX0" fmla="*/ 38568 w 607946"/>
                  <a:gd name="connsiteY0" fmla="*/ 14955 h 908501"/>
                  <a:gd name="connsiteX1" fmla="*/ 22408 w 607946"/>
                  <a:gd name="connsiteY1" fmla="*/ 21178 h 908501"/>
                  <a:gd name="connsiteX2" fmla="*/ 14949 w 607946"/>
                  <a:gd name="connsiteY2" fmla="*/ 38600 h 908501"/>
                  <a:gd name="connsiteX3" fmla="*/ 14949 w 607946"/>
                  <a:gd name="connsiteY3" fmla="*/ 869902 h 908501"/>
                  <a:gd name="connsiteX4" fmla="*/ 22408 w 607946"/>
                  <a:gd name="connsiteY4" fmla="*/ 887325 h 908501"/>
                  <a:gd name="connsiteX5" fmla="*/ 38568 w 607946"/>
                  <a:gd name="connsiteY5" fmla="*/ 893547 h 908501"/>
                  <a:gd name="connsiteX6" fmla="*/ 569377 w 607946"/>
                  <a:gd name="connsiteY6" fmla="*/ 893547 h 908501"/>
                  <a:gd name="connsiteX7" fmla="*/ 586781 w 607946"/>
                  <a:gd name="connsiteY7" fmla="*/ 887325 h 908501"/>
                  <a:gd name="connsiteX8" fmla="*/ 592996 w 607946"/>
                  <a:gd name="connsiteY8" fmla="*/ 869902 h 908501"/>
                  <a:gd name="connsiteX9" fmla="*/ 592996 w 607946"/>
                  <a:gd name="connsiteY9" fmla="*/ 38600 h 908501"/>
                  <a:gd name="connsiteX10" fmla="*/ 586781 w 607946"/>
                  <a:gd name="connsiteY10" fmla="*/ 21178 h 908501"/>
                  <a:gd name="connsiteX11" fmla="*/ 569377 w 607946"/>
                  <a:gd name="connsiteY11" fmla="*/ 14955 h 908501"/>
                  <a:gd name="connsiteX12" fmla="*/ 38541 w 607946"/>
                  <a:gd name="connsiteY12" fmla="*/ 0 h 908501"/>
                  <a:gd name="connsiteX13" fmla="*/ 569406 w 607946"/>
                  <a:gd name="connsiteY13" fmla="*/ 0 h 908501"/>
                  <a:gd name="connsiteX14" fmla="*/ 596757 w 607946"/>
                  <a:gd name="connsiteY14" fmla="*/ 12445 h 908501"/>
                  <a:gd name="connsiteX15" fmla="*/ 607946 w 607946"/>
                  <a:gd name="connsiteY15" fmla="*/ 38580 h 908501"/>
                  <a:gd name="connsiteX16" fmla="*/ 607946 w 607946"/>
                  <a:gd name="connsiteY16" fmla="*/ 869921 h 908501"/>
                  <a:gd name="connsiteX17" fmla="*/ 596757 w 607946"/>
                  <a:gd name="connsiteY17" fmla="*/ 897301 h 908501"/>
                  <a:gd name="connsiteX18" fmla="*/ 569406 w 607946"/>
                  <a:gd name="connsiteY18" fmla="*/ 908501 h 908501"/>
                  <a:gd name="connsiteX19" fmla="*/ 38541 w 607946"/>
                  <a:gd name="connsiteY19" fmla="*/ 908501 h 908501"/>
                  <a:gd name="connsiteX20" fmla="*/ 11189 w 607946"/>
                  <a:gd name="connsiteY20" fmla="*/ 897301 h 908501"/>
                  <a:gd name="connsiteX21" fmla="*/ 0 w 607946"/>
                  <a:gd name="connsiteY21" fmla="*/ 869921 h 908501"/>
                  <a:gd name="connsiteX22" fmla="*/ 0 w 607946"/>
                  <a:gd name="connsiteY22" fmla="*/ 38580 h 908501"/>
                  <a:gd name="connsiteX23" fmla="*/ 11189 w 607946"/>
                  <a:gd name="connsiteY23" fmla="*/ 12445 h 908501"/>
                  <a:gd name="connsiteX24" fmla="*/ 38541 w 607946"/>
                  <a:gd name="connsiteY24" fmla="*/ 0 h 90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7946" h="908501">
                    <a:moveTo>
                      <a:pt x="38568" y="14955"/>
                    </a:moveTo>
                    <a:cubicBezTo>
                      <a:pt x="32353" y="14955"/>
                      <a:pt x="26137" y="17444"/>
                      <a:pt x="22408" y="21178"/>
                    </a:cubicBezTo>
                    <a:cubicBezTo>
                      <a:pt x="17435" y="26155"/>
                      <a:pt x="14949" y="32378"/>
                      <a:pt x="14949" y="38600"/>
                    </a:cubicBezTo>
                    <a:lnTo>
                      <a:pt x="14949" y="869902"/>
                    </a:lnTo>
                    <a:cubicBezTo>
                      <a:pt x="14949" y="876125"/>
                      <a:pt x="17435" y="882347"/>
                      <a:pt x="22408" y="887325"/>
                    </a:cubicBezTo>
                    <a:cubicBezTo>
                      <a:pt x="26137" y="892303"/>
                      <a:pt x="32353" y="893547"/>
                      <a:pt x="38568" y="893547"/>
                    </a:cubicBezTo>
                    <a:lnTo>
                      <a:pt x="569377" y="893547"/>
                    </a:lnTo>
                    <a:cubicBezTo>
                      <a:pt x="575593" y="893547"/>
                      <a:pt x="581808" y="892303"/>
                      <a:pt x="586781" y="887325"/>
                    </a:cubicBezTo>
                    <a:cubicBezTo>
                      <a:pt x="591753" y="882347"/>
                      <a:pt x="592996" y="876125"/>
                      <a:pt x="592996" y="869902"/>
                    </a:cubicBezTo>
                    <a:lnTo>
                      <a:pt x="592996" y="38600"/>
                    </a:lnTo>
                    <a:cubicBezTo>
                      <a:pt x="592996" y="32378"/>
                      <a:pt x="591753" y="26155"/>
                      <a:pt x="586781" y="21178"/>
                    </a:cubicBezTo>
                    <a:cubicBezTo>
                      <a:pt x="581808" y="17444"/>
                      <a:pt x="575593" y="14955"/>
                      <a:pt x="569377" y="14955"/>
                    </a:cubicBezTo>
                    <a:close/>
                    <a:moveTo>
                      <a:pt x="38541" y="0"/>
                    </a:moveTo>
                    <a:lnTo>
                      <a:pt x="569406" y="0"/>
                    </a:lnTo>
                    <a:cubicBezTo>
                      <a:pt x="579352" y="0"/>
                      <a:pt x="589298" y="4978"/>
                      <a:pt x="596757" y="12445"/>
                    </a:cubicBezTo>
                    <a:cubicBezTo>
                      <a:pt x="604216" y="18668"/>
                      <a:pt x="607946" y="28624"/>
                      <a:pt x="607946" y="38580"/>
                    </a:cubicBezTo>
                    <a:lnTo>
                      <a:pt x="607946" y="869921"/>
                    </a:lnTo>
                    <a:cubicBezTo>
                      <a:pt x="607946" y="879877"/>
                      <a:pt x="604216" y="889833"/>
                      <a:pt x="596757" y="897301"/>
                    </a:cubicBezTo>
                    <a:cubicBezTo>
                      <a:pt x="589298" y="904768"/>
                      <a:pt x="579352" y="908501"/>
                      <a:pt x="569406" y="908501"/>
                    </a:cubicBezTo>
                    <a:lnTo>
                      <a:pt x="38541" y="908501"/>
                    </a:lnTo>
                    <a:cubicBezTo>
                      <a:pt x="28595" y="908501"/>
                      <a:pt x="19892" y="904768"/>
                      <a:pt x="11189" y="897301"/>
                    </a:cubicBezTo>
                    <a:cubicBezTo>
                      <a:pt x="4973" y="889833"/>
                      <a:pt x="0" y="879877"/>
                      <a:pt x="0" y="869921"/>
                    </a:cubicBezTo>
                    <a:lnTo>
                      <a:pt x="0" y="38580"/>
                    </a:lnTo>
                    <a:cubicBezTo>
                      <a:pt x="0" y="28624"/>
                      <a:pt x="4973" y="18668"/>
                      <a:pt x="11189" y="12445"/>
                    </a:cubicBezTo>
                    <a:cubicBezTo>
                      <a:pt x="19892" y="4978"/>
                      <a:pt x="28595" y="0"/>
                      <a:pt x="385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D8595FD4-044B-BF4E-8B9E-B8BC502778C1}"/>
                  </a:ext>
                </a:extLst>
              </p:cNvPr>
              <p:cNvSpPr/>
              <p:nvPr/>
            </p:nvSpPr>
            <p:spPr>
              <a:xfrm>
                <a:off x="7266707" y="6811890"/>
                <a:ext cx="199327" cy="598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" h="481">
                    <a:moveTo>
                      <a:pt x="161" y="481"/>
                    </a:moveTo>
                    <a:lnTo>
                      <a:pt x="0" y="481"/>
                    </a:lnTo>
                    <a:lnTo>
                      <a:pt x="0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87C726DD-51CE-F44F-8F5D-650AA9606D49}"/>
                  </a:ext>
                </a:extLst>
              </p:cNvPr>
              <p:cNvSpPr/>
              <p:nvPr/>
            </p:nvSpPr>
            <p:spPr>
              <a:xfrm>
                <a:off x="7260478" y="6804412"/>
                <a:ext cx="213030" cy="613145"/>
              </a:xfrm>
              <a:custGeom>
                <a:avLst/>
                <a:gdLst>
                  <a:gd name="connsiteX0" fmla="*/ 13703 w 213030"/>
                  <a:gd name="connsiteY0" fmla="*/ 13709 h 613145"/>
                  <a:gd name="connsiteX1" fmla="*/ 13703 w 213030"/>
                  <a:gd name="connsiteY1" fmla="*/ 598191 h 613145"/>
                  <a:gd name="connsiteX2" fmla="*/ 198080 w 213030"/>
                  <a:gd name="connsiteY2" fmla="*/ 598191 h 613145"/>
                  <a:gd name="connsiteX3" fmla="*/ 198080 w 213030"/>
                  <a:gd name="connsiteY3" fmla="*/ 13709 h 613145"/>
                  <a:gd name="connsiteX4" fmla="*/ 6193 w 213030"/>
                  <a:gd name="connsiteY4" fmla="*/ 0 h 613145"/>
                  <a:gd name="connsiteX5" fmla="*/ 205599 w 213030"/>
                  <a:gd name="connsiteY5" fmla="*/ 0 h 613145"/>
                  <a:gd name="connsiteX6" fmla="*/ 213030 w 213030"/>
                  <a:gd name="connsiteY6" fmla="*/ 7462 h 613145"/>
                  <a:gd name="connsiteX7" fmla="*/ 213030 w 213030"/>
                  <a:gd name="connsiteY7" fmla="*/ 605683 h 613145"/>
                  <a:gd name="connsiteX8" fmla="*/ 205599 w 213030"/>
                  <a:gd name="connsiteY8" fmla="*/ 613145 h 613145"/>
                  <a:gd name="connsiteX9" fmla="*/ 6193 w 213030"/>
                  <a:gd name="connsiteY9" fmla="*/ 613145 h 613145"/>
                  <a:gd name="connsiteX10" fmla="*/ 0 w 213030"/>
                  <a:gd name="connsiteY10" fmla="*/ 605683 h 613145"/>
                  <a:gd name="connsiteX11" fmla="*/ 0 w 213030"/>
                  <a:gd name="connsiteY11" fmla="*/ 7462 h 613145"/>
                  <a:gd name="connsiteX12" fmla="*/ 6193 w 213030"/>
                  <a:gd name="connsiteY12" fmla="*/ 0 h 61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030" h="613145">
                    <a:moveTo>
                      <a:pt x="13703" y="13709"/>
                    </a:moveTo>
                    <a:lnTo>
                      <a:pt x="13703" y="598191"/>
                    </a:lnTo>
                    <a:lnTo>
                      <a:pt x="198080" y="598191"/>
                    </a:lnTo>
                    <a:lnTo>
                      <a:pt x="198080" y="13709"/>
                    </a:lnTo>
                    <a:close/>
                    <a:moveTo>
                      <a:pt x="6193" y="0"/>
                    </a:moveTo>
                    <a:lnTo>
                      <a:pt x="205599" y="0"/>
                    </a:lnTo>
                    <a:cubicBezTo>
                      <a:pt x="209315" y="0"/>
                      <a:pt x="213030" y="2488"/>
                      <a:pt x="213030" y="7462"/>
                    </a:cubicBezTo>
                    <a:lnTo>
                      <a:pt x="213030" y="605683"/>
                    </a:lnTo>
                    <a:cubicBezTo>
                      <a:pt x="213030" y="609414"/>
                      <a:pt x="209315" y="613145"/>
                      <a:pt x="205599" y="613145"/>
                    </a:cubicBezTo>
                    <a:lnTo>
                      <a:pt x="6193" y="613145"/>
                    </a:lnTo>
                    <a:cubicBezTo>
                      <a:pt x="2477" y="613145"/>
                      <a:pt x="0" y="609414"/>
                      <a:pt x="0" y="605683"/>
                    </a:cubicBezTo>
                    <a:lnTo>
                      <a:pt x="0" y="7462"/>
                    </a:lnTo>
                    <a:cubicBezTo>
                      <a:pt x="0" y="2488"/>
                      <a:pt x="2477" y="0"/>
                      <a:pt x="6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6" name="Group 735">
              <a:extLst>
                <a:ext uri="{FF2B5EF4-FFF2-40B4-BE49-F238E27FC236}">
                  <a16:creationId xmlns:a16="http://schemas.microsoft.com/office/drawing/2014/main" id="{5C2A87CF-812B-EE4E-8118-9D2EB7241DDA}"/>
                </a:ext>
              </a:extLst>
            </p:cNvPr>
            <p:cNvGrpSpPr/>
            <p:nvPr/>
          </p:nvGrpSpPr>
          <p:grpSpPr>
            <a:xfrm>
              <a:off x="7926973" y="7018764"/>
              <a:ext cx="590505" cy="833727"/>
              <a:chOff x="7926973" y="7018764"/>
              <a:chExt cx="590505" cy="833727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486D85C6-7548-134E-AE5B-1C328121E2BF}"/>
                  </a:ext>
                </a:extLst>
              </p:cNvPr>
              <p:cNvSpPr/>
              <p:nvPr/>
            </p:nvSpPr>
            <p:spPr>
              <a:xfrm>
                <a:off x="7933205" y="7024995"/>
                <a:ext cx="576802" cy="821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4" h="660">
                    <a:moveTo>
                      <a:pt x="445" y="660"/>
                    </a:moveTo>
                    <a:lnTo>
                      <a:pt x="232" y="660"/>
                    </a:lnTo>
                    <a:lnTo>
                      <a:pt x="19" y="660"/>
                    </a:lnTo>
                    <a:cubicBezTo>
                      <a:pt x="14" y="660"/>
                      <a:pt x="9" y="657"/>
                      <a:pt x="6" y="654"/>
                    </a:cubicBezTo>
                    <a:cubicBezTo>
                      <a:pt x="3" y="651"/>
                      <a:pt x="0" y="646"/>
                      <a:pt x="0" y="641"/>
                    </a:cubicBezTo>
                    <a:lnTo>
                      <a:pt x="0" y="330"/>
                    </a:lnTo>
                    <a:lnTo>
                      <a:pt x="0" y="19"/>
                    </a:lnTo>
                    <a:cubicBezTo>
                      <a:pt x="0" y="14"/>
                      <a:pt x="3" y="9"/>
                      <a:pt x="6" y="6"/>
                    </a:cubicBezTo>
                    <a:cubicBezTo>
                      <a:pt x="9" y="2"/>
                      <a:pt x="14" y="0"/>
                      <a:pt x="19" y="0"/>
                    </a:cubicBezTo>
                    <a:lnTo>
                      <a:pt x="232" y="0"/>
                    </a:lnTo>
                    <a:lnTo>
                      <a:pt x="445" y="0"/>
                    </a:lnTo>
                    <a:cubicBezTo>
                      <a:pt x="450" y="0"/>
                      <a:pt x="455" y="2"/>
                      <a:pt x="458" y="6"/>
                    </a:cubicBezTo>
                    <a:cubicBezTo>
                      <a:pt x="462" y="9"/>
                      <a:pt x="464" y="14"/>
                      <a:pt x="464" y="19"/>
                    </a:cubicBezTo>
                    <a:lnTo>
                      <a:pt x="464" y="330"/>
                    </a:lnTo>
                    <a:lnTo>
                      <a:pt x="464" y="641"/>
                    </a:lnTo>
                    <a:cubicBezTo>
                      <a:pt x="464" y="646"/>
                      <a:pt x="462" y="651"/>
                      <a:pt x="458" y="654"/>
                    </a:cubicBezTo>
                    <a:cubicBezTo>
                      <a:pt x="455" y="657"/>
                      <a:pt x="450" y="660"/>
                      <a:pt x="445" y="6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70EBB22A-C527-2B42-A672-5E3A8034EF90}"/>
                  </a:ext>
                </a:extLst>
              </p:cNvPr>
              <p:cNvSpPr/>
              <p:nvPr/>
            </p:nvSpPr>
            <p:spPr>
              <a:xfrm>
                <a:off x="7926973" y="7018764"/>
                <a:ext cx="590505" cy="833727"/>
              </a:xfrm>
              <a:custGeom>
                <a:avLst/>
                <a:gdLst>
                  <a:gd name="connsiteX0" fmla="*/ 29867 w 590505"/>
                  <a:gd name="connsiteY0" fmla="*/ 13708 h 833727"/>
                  <a:gd name="connsiteX1" fmla="*/ 18679 w 590505"/>
                  <a:gd name="connsiteY1" fmla="*/ 18685 h 833727"/>
                  <a:gd name="connsiteX2" fmla="*/ 13707 w 590505"/>
                  <a:gd name="connsiteY2" fmla="*/ 29884 h 833727"/>
                  <a:gd name="connsiteX3" fmla="*/ 13707 w 590505"/>
                  <a:gd name="connsiteY3" fmla="*/ 803842 h 833727"/>
                  <a:gd name="connsiteX4" fmla="*/ 18679 w 590505"/>
                  <a:gd name="connsiteY4" fmla="*/ 815041 h 833727"/>
                  <a:gd name="connsiteX5" fmla="*/ 29867 w 590505"/>
                  <a:gd name="connsiteY5" fmla="*/ 820018 h 833727"/>
                  <a:gd name="connsiteX6" fmla="*/ 559400 w 590505"/>
                  <a:gd name="connsiteY6" fmla="*/ 820018 h 833727"/>
                  <a:gd name="connsiteX7" fmla="*/ 570587 w 590505"/>
                  <a:gd name="connsiteY7" fmla="*/ 815041 h 833727"/>
                  <a:gd name="connsiteX8" fmla="*/ 575559 w 590505"/>
                  <a:gd name="connsiteY8" fmla="*/ 803842 h 833727"/>
                  <a:gd name="connsiteX9" fmla="*/ 575559 w 590505"/>
                  <a:gd name="connsiteY9" fmla="*/ 29884 h 833727"/>
                  <a:gd name="connsiteX10" fmla="*/ 570587 w 590505"/>
                  <a:gd name="connsiteY10" fmla="*/ 18685 h 833727"/>
                  <a:gd name="connsiteX11" fmla="*/ 559400 w 590505"/>
                  <a:gd name="connsiteY11" fmla="*/ 13708 h 833727"/>
                  <a:gd name="connsiteX12" fmla="*/ 29836 w 590505"/>
                  <a:gd name="connsiteY12" fmla="*/ 0 h 833727"/>
                  <a:gd name="connsiteX13" fmla="*/ 559426 w 590505"/>
                  <a:gd name="connsiteY13" fmla="*/ 0 h 833727"/>
                  <a:gd name="connsiteX14" fmla="*/ 580560 w 590505"/>
                  <a:gd name="connsiteY14" fmla="*/ 8711 h 833727"/>
                  <a:gd name="connsiteX15" fmla="*/ 590505 w 590505"/>
                  <a:gd name="connsiteY15" fmla="*/ 29865 h 833727"/>
                  <a:gd name="connsiteX16" fmla="*/ 590505 w 590505"/>
                  <a:gd name="connsiteY16" fmla="*/ 803862 h 833727"/>
                  <a:gd name="connsiteX17" fmla="*/ 580560 w 590505"/>
                  <a:gd name="connsiteY17" fmla="*/ 825017 h 833727"/>
                  <a:gd name="connsiteX18" fmla="*/ 559426 w 590505"/>
                  <a:gd name="connsiteY18" fmla="*/ 833727 h 833727"/>
                  <a:gd name="connsiteX19" fmla="*/ 29836 w 590505"/>
                  <a:gd name="connsiteY19" fmla="*/ 833727 h 833727"/>
                  <a:gd name="connsiteX20" fmla="*/ 8702 w 590505"/>
                  <a:gd name="connsiteY20" fmla="*/ 825017 h 833727"/>
                  <a:gd name="connsiteX21" fmla="*/ 0 w 590505"/>
                  <a:gd name="connsiteY21" fmla="*/ 803862 h 833727"/>
                  <a:gd name="connsiteX22" fmla="*/ 0 w 590505"/>
                  <a:gd name="connsiteY22" fmla="*/ 29865 h 833727"/>
                  <a:gd name="connsiteX23" fmla="*/ 8702 w 590505"/>
                  <a:gd name="connsiteY23" fmla="*/ 8711 h 833727"/>
                  <a:gd name="connsiteX24" fmla="*/ 29836 w 590505"/>
                  <a:gd name="connsiteY24" fmla="*/ 0 h 83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90505" h="833727">
                    <a:moveTo>
                      <a:pt x="29867" y="13708"/>
                    </a:moveTo>
                    <a:cubicBezTo>
                      <a:pt x="26138" y="13708"/>
                      <a:pt x="22408" y="14953"/>
                      <a:pt x="18679" y="18685"/>
                    </a:cubicBezTo>
                    <a:cubicBezTo>
                      <a:pt x="16193" y="21174"/>
                      <a:pt x="13707" y="26151"/>
                      <a:pt x="13707" y="29884"/>
                    </a:cubicBezTo>
                    <a:lnTo>
                      <a:pt x="13707" y="803842"/>
                    </a:lnTo>
                    <a:cubicBezTo>
                      <a:pt x="13707" y="807575"/>
                      <a:pt x="16193" y="812552"/>
                      <a:pt x="18679" y="815041"/>
                    </a:cubicBezTo>
                    <a:cubicBezTo>
                      <a:pt x="22408" y="817530"/>
                      <a:pt x="26138" y="820018"/>
                      <a:pt x="29867" y="820018"/>
                    </a:cubicBezTo>
                    <a:lnTo>
                      <a:pt x="559400" y="820018"/>
                    </a:lnTo>
                    <a:cubicBezTo>
                      <a:pt x="564372" y="820018"/>
                      <a:pt x="568101" y="817530"/>
                      <a:pt x="570587" y="815041"/>
                    </a:cubicBezTo>
                    <a:cubicBezTo>
                      <a:pt x="573073" y="812552"/>
                      <a:pt x="575559" y="807575"/>
                      <a:pt x="575559" y="803842"/>
                    </a:cubicBezTo>
                    <a:lnTo>
                      <a:pt x="575559" y="29884"/>
                    </a:lnTo>
                    <a:cubicBezTo>
                      <a:pt x="575559" y="26151"/>
                      <a:pt x="573073" y="21174"/>
                      <a:pt x="570587" y="18685"/>
                    </a:cubicBezTo>
                    <a:cubicBezTo>
                      <a:pt x="568101" y="14953"/>
                      <a:pt x="564372" y="13708"/>
                      <a:pt x="559400" y="13708"/>
                    </a:cubicBezTo>
                    <a:close/>
                    <a:moveTo>
                      <a:pt x="29836" y="0"/>
                    </a:moveTo>
                    <a:lnTo>
                      <a:pt x="559426" y="0"/>
                    </a:lnTo>
                    <a:cubicBezTo>
                      <a:pt x="568128" y="0"/>
                      <a:pt x="575587" y="2489"/>
                      <a:pt x="580560" y="8711"/>
                    </a:cubicBezTo>
                    <a:cubicBezTo>
                      <a:pt x="586775" y="13688"/>
                      <a:pt x="590505" y="22399"/>
                      <a:pt x="590505" y="29865"/>
                    </a:cubicBezTo>
                    <a:lnTo>
                      <a:pt x="590505" y="803862"/>
                    </a:lnTo>
                    <a:cubicBezTo>
                      <a:pt x="590505" y="812573"/>
                      <a:pt x="586775" y="820039"/>
                      <a:pt x="580560" y="825017"/>
                    </a:cubicBezTo>
                    <a:cubicBezTo>
                      <a:pt x="575587" y="831238"/>
                      <a:pt x="568128" y="833727"/>
                      <a:pt x="559426" y="833727"/>
                    </a:cubicBezTo>
                    <a:lnTo>
                      <a:pt x="29836" y="833727"/>
                    </a:lnTo>
                    <a:cubicBezTo>
                      <a:pt x="22377" y="833727"/>
                      <a:pt x="13675" y="831238"/>
                      <a:pt x="8702" y="825017"/>
                    </a:cubicBezTo>
                    <a:cubicBezTo>
                      <a:pt x="2487" y="820039"/>
                      <a:pt x="0" y="812573"/>
                      <a:pt x="0" y="803862"/>
                    </a:cubicBezTo>
                    <a:lnTo>
                      <a:pt x="0" y="29865"/>
                    </a:lnTo>
                    <a:cubicBezTo>
                      <a:pt x="0" y="22399"/>
                      <a:pt x="2487" y="13688"/>
                      <a:pt x="8702" y="8711"/>
                    </a:cubicBezTo>
                    <a:cubicBezTo>
                      <a:pt x="13675" y="2489"/>
                      <a:pt x="22377" y="0"/>
                      <a:pt x="29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A2FDB4D-3F96-ED47-ABB8-95BA87C5662F}"/>
                  </a:ext>
                </a:extLst>
              </p:cNvPr>
              <p:cNvSpPr/>
              <p:nvPr/>
            </p:nvSpPr>
            <p:spPr>
              <a:xfrm>
                <a:off x="7933205" y="7024995"/>
                <a:ext cx="576802" cy="821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4" h="660">
                    <a:moveTo>
                      <a:pt x="445" y="660"/>
                    </a:moveTo>
                    <a:lnTo>
                      <a:pt x="232" y="660"/>
                    </a:lnTo>
                    <a:lnTo>
                      <a:pt x="19" y="660"/>
                    </a:lnTo>
                    <a:cubicBezTo>
                      <a:pt x="14" y="660"/>
                      <a:pt x="9" y="657"/>
                      <a:pt x="6" y="654"/>
                    </a:cubicBezTo>
                    <a:cubicBezTo>
                      <a:pt x="3" y="651"/>
                      <a:pt x="0" y="646"/>
                      <a:pt x="0" y="641"/>
                    </a:cubicBezTo>
                    <a:lnTo>
                      <a:pt x="0" y="330"/>
                    </a:lnTo>
                    <a:lnTo>
                      <a:pt x="0" y="19"/>
                    </a:lnTo>
                    <a:cubicBezTo>
                      <a:pt x="0" y="14"/>
                      <a:pt x="3" y="9"/>
                      <a:pt x="6" y="6"/>
                    </a:cubicBezTo>
                    <a:cubicBezTo>
                      <a:pt x="9" y="2"/>
                      <a:pt x="14" y="0"/>
                      <a:pt x="19" y="0"/>
                    </a:cubicBezTo>
                    <a:lnTo>
                      <a:pt x="232" y="0"/>
                    </a:lnTo>
                    <a:lnTo>
                      <a:pt x="445" y="0"/>
                    </a:lnTo>
                    <a:cubicBezTo>
                      <a:pt x="450" y="0"/>
                      <a:pt x="455" y="2"/>
                      <a:pt x="458" y="6"/>
                    </a:cubicBezTo>
                    <a:cubicBezTo>
                      <a:pt x="462" y="9"/>
                      <a:pt x="464" y="14"/>
                      <a:pt x="464" y="19"/>
                    </a:cubicBezTo>
                    <a:lnTo>
                      <a:pt x="464" y="330"/>
                    </a:lnTo>
                    <a:lnTo>
                      <a:pt x="464" y="641"/>
                    </a:lnTo>
                    <a:cubicBezTo>
                      <a:pt x="464" y="646"/>
                      <a:pt x="462" y="651"/>
                      <a:pt x="458" y="654"/>
                    </a:cubicBezTo>
                    <a:cubicBezTo>
                      <a:pt x="455" y="657"/>
                      <a:pt x="450" y="660"/>
                      <a:pt x="445" y="66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92B7802-D0A8-2743-8DA0-7CB1AF212E8D}"/>
                  </a:ext>
                </a:extLst>
              </p:cNvPr>
              <p:cNvSpPr/>
              <p:nvPr/>
            </p:nvSpPr>
            <p:spPr>
              <a:xfrm>
                <a:off x="7980545" y="7072351"/>
                <a:ext cx="482121" cy="726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8" h="584">
                    <a:moveTo>
                      <a:pt x="23" y="584"/>
                    </a:moveTo>
                    <a:lnTo>
                      <a:pt x="194" y="584"/>
                    </a:lnTo>
                    <a:lnTo>
                      <a:pt x="365" y="584"/>
                    </a:lnTo>
                    <a:cubicBezTo>
                      <a:pt x="371" y="584"/>
                      <a:pt x="377" y="581"/>
                      <a:pt x="381" y="577"/>
                    </a:cubicBezTo>
                    <a:cubicBezTo>
                      <a:pt x="385" y="573"/>
                      <a:pt x="388" y="567"/>
                      <a:pt x="388" y="561"/>
                    </a:cubicBezTo>
                    <a:lnTo>
                      <a:pt x="388" y="292"/>
                    </a:lnTo>
                    <a:lnTo>
                      <a:pt x="388" y="23"/>
                    </a:lnTo>
                    <a:cubicBezTo>
                      <a:pt x="388" y="16"/>
                      <a:pt x="385" y="11"/>
                      <a:pt x="381" y="7"/>
                    </a:cubicBezTo>
                    <a:cubicBezTo>
                      <a:pt x="377" y="3"/>
                      <a:pt x="371" y="0"/>
                      <a:pt x="365" y="0"/>
                    </a:cubicBezTo>
                    <a:lnTo>
                      <a:pt x="194" y="0"/>
                    </a:lnTo>
                    <a:lnTo>
                      <a:pt x="23" y="0"/>
                    </a:lnTo>
                    <a:cubicBezTo>
                      <a:pt x="17" y="0"/>
                      <a:pt x="11" y="3"/>
                      <a:pt x="7" y="7"/>
                    </a:cubicBezTo>
                    <a:cubicBezTo>
                      <a:pt x="3" y="11"/>
                      <a:pt x="0" y="16"/>
                      <a:pt x="0" y="23"/>
                    </a:cubicBezTo>
                    <a:lnTo>
                      <a:pt x="0" y="292"/>
                    </a:lnTo>
                    <a:lnTo>
                      <a:pt x="0" y="561"/>
                    </a:lnTo>
                    <a:cubicBezTo>
                      <a:pt x="0" y="567"/>
                      <a:pt x="3" y="573"/>
                      <a:pt x="7" y="577"/>
                    </a:cubicBezTo>
                    <a:cubicBezTo>
                      <a:pt x="11" y="581"/>
                      <a:pt x="17" y="584"/>
                      <a:pt x="23" y="58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955235A9-1305-324F-B163-93FB207AB241}"/>
                  </a:ext>
                </a:extLst>
              </p:cNvPr>
              <p:cNvSpPr/>
              <p:nvPr/>
            </p:nvSpPr>
            <p:spPr>
              <a:xfrm>
                <a:off x="7974316" y="7064874"/>
                <a:ext cx="495825" cy="740260"/>
              </a:xfrm>
              <a:custGeom>
                <a:avLst/>
                <a:gdLst>
                  <a:gd name="connsiteX0" fmla="*/ 34826 w 495825"/>
                  <a:gd name="connsiteY0" fmla="*/ 14951 h 740260"/>
                  <a:gd name="connsiteX1" fmla="*/ 19917 w 495825"/>
                  <a:gd name="connsiteY1" fmla="*/ 21172 h 740260"/>
                  <a:gd name="connsiteX2" fmla="*/ 13704 w 495825"/>
                  <a:gd name="connsiteY2" fmla="*/ 36100 h 740260"/>
                  <a:gd name="connsiteX3" fmla="*/ 13704 w 495825"/>
                  <a:gd name="connsiteY3" fmla="*/ 705399 h 740260"/>
                  <a:gd name="connsiteX4" fmla="*/ 19917 w 495825"/>
                  <a:gd name="connsiteY4" fmla="*/ 720328 h 740260"/>
                  <a:gd name="connsiteX5" fmla="*/ 34826 w 495825"/>
                  <a:gd name="connsiteY5" fmla="*/ 726548 h 740260"/>
                  <a:gd name="connsiteX6" fmla="*/ 459754 w 495825"/>
                  <a:gd name="connsiteY6" fmla="*/ 726548 h 740260"/>
                  <a:gd name="connsiteX7" fmla="*/ 474664 w 495825"/>
                  <a:gd name="connsiteY7" fmla="*/ 720328 h 740260"/>
                  <a:gd name="connsiteX8" fmla="*/ 480876 w 495825"/>
                  <a:gd name="connsiteY8" fmla="*/ 705399 h 740260"/>
                  <a:gd name="connsiteX9" fmla="*/ 480876 w 495825"/>
                  <a:gd name="connsiteY9" fmla="*/ 36100 h 740260"/>
                  <a:gd name="connsiteX10" fmla="*/ 474664 w 495825"/>
                  <a:gd name="connsiteY10" fmla="*/ 21172 h 740260"/>
                  <a:gd name="connsiteX11" fmla="*/ 459754 w 495825"/>
                  <a:gd name="connsiteY11" fmla="*/ 14951 h 740260"/>
                  <a:gd name="connsiteX12" fmla="*/ 34795 w 495825"/>
                  <a:gd name="connsiteY12" fmla="*/ 0 h 740260"/>
                  <a:gd name="connsiteX13" fmla="*/ 459788 w 495825"/>
                  <a:gd name="connsiteY13" fmla="*/ 0 h 740260"/>
                  <a:gd name="connsiteX14" fmla="*/ 484641 w 495825"/>
                  <a:gd name="connsiteY14" fmla="*/ 11197 h 740260"/>
                  <a:gd name="connsiteX15" fmla="*/ 495825 w 495825"/>
                  <a:gd name="connsiteY15" fmla="*/ 36080 h 740260"/>
                  <a:gd name="connsiteX16" fmla="*/ 495825 w 495825"/>
                  <a:gd name="connsiteY16" fmla="*/ 705424 h 740260"/>
                  <a:gd name="connsiteX17" fmla="*/ 484641 w 495825"/>
                  <a:gd name="connsiteY17" fmla="*/ 730307 h 740260"/>
                  <a:gd name="connsiteX18" fmla="*/ 459788 w 495825"/>
                  <a:gd name="connsiteY18" fmla="*/ 740260 h 740260"/>
                  <a:gd name="connsiteX19" fmla="*/ 34795 w 495825"/>
                  <a:gd name="connsiteY19" fmla="*/ 740260 h 740260"/>
                  <a:gd name="connsiteX20" fmla="*/ 9942 w 495825"/>
                  <a:gd name="connsiteY20" fmla="*/ 730307 h 740260"/>
                  <a:gd name="connsiteX21" fmla="*/ 0 w 495825"/>
                  <a:gd name="connsiteY21" fmla="*/ 705424 h 740260"/>
                  <a:gd name="connsiteX22" fmla="*/ 0 w 495825"/>
                  <a:gd name="connsiteY22" fmla="*/ 36080 h 740260"/>
                  <a:gd name="connsiteX23" fmla="*/ 9942 w 495825"/>
                  <a:gd name="connsiteY23" fmla="*/ 11197 h 740260"/>
                  <a:gd name="connsiteX24" fmla="*/ 34795 w 495825"/>
                  <a:gd name="connsiteY24" fmla="*/ 0 h 74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5825" h="740260">
                    <a:moveTo>
                      <a:pt x="34826" y="14951"/>
                    </a:moveTo>
                    <a:cubicBezTo>
                      <a:pt x="29856" y="14951"/>
                      <a:pt x="23644" y="17439"/>
                      <a:pt x="19917" y="21172"/>
                    </a:cubicBezTo>
                    <a:cubicBezTo>
                      <a:pt x="16189" y="24904"/>
                      <a:pt x="13704" y="29880"/>
                      <a:pt x="13704" y="36100"/>
                    </a:cubicBezTo>
                    <a:lnTo>
                      <a:pt x="13704" y="705399"/>
                    </a:lnTo>
                    <a:cubicBezTo>
                      <a:pt x="13704" y="711620"/>
                      <a:pt x="16189" y="716596"/>
                      <a:pt x="19917" y="720328"/>
                    </a:cubicBezTo>
                    <a:cubicBezTo>
                      <a:pt x="23644" y="724060"/>
                      <a:pt x="29856" y="726548"/>
                      <a:pt x="34826" y="726548"/>
                    </a:cubicBezTo>
                    <a:lnTo>
                      <a:pt x="459754" y="726548"/>
                    </a:lnTo>
                    <a:cubicBezTo>
                      <a:pt x="465966" y="726548"/>
                      <a:pt x="470936" y="724060"/>
                      <a:pt x="474664" y="720328"/>
                    </a:cubicBezTo>
                    <a:cubicBezTo>
                      <a:pt x="479634" y="716596"/>
                      <a:pt x="480876" y="711620"/>
                      <a:pt x="480876" y="705399"/>
                    </a:cubicBezTo>
                    <a:lnTo>
                      <a:pt x="480876" y="36100"/>
                    </a:lnTo>
                    <a:cubicBezTo>
                      <a:pt x="480876" y="29880"/>
                      <a:pt x="479634" y="24904"/>
                      <a:pt x="474664" y="21172"/>
                    </a:cubicBezTo>
                    <a:cubicBezTo>
                      <a:pt x="470936" y="17439"/>
                      <a:pt x="465966" y="14951"/>
                      <a:pt x="459754" y="14951"/>
                    </a:cubicBezTo>
                    <a:close/>
                    <a:moveTo>
                      <a:pt x="34795" y="0"/>
                    </a:moveTo>
                    <a:lnTo>
                      <a:pt x="459788" y="0"/>
                    </a:lnTo>
                    <a:cubicBezTo>
                      <a:pt x="468486" y="0"/>
                      <a:pt x="478428" y="3733"/>
                      <a:pt x="484641" y="11197"/>
                    </a:cubicBezTo>
                    <a:cubicBezTo>
                      <a:pt x="492097" y="18662"/>
                      <a:pt x="495825" y="26127"/>
                      <a:pt x="495825" y="36080"/>
                    </a:cubicBezTo>
                    <a:lnTo>
                      <a:pt x="495825" y="705424"/>
                    </a:lnTo>
                    <a:cubicBezTo>
                      <a:pt x="495825" y="715378"/>
                      <a:pt x="492097" y="724086"/>
                      <a:pt x="484641" y="730307"/>
                    </a:cubicBezTo>
                    <a:cubicBezTo>
                      <a:pt x="478428" y="736528"/>
                      <a:pt x="468486" y="740260"/>
                      <a:pt x="459788" y="740260"/>
                    </a:cubicBezTo>
                    <a:lnTo>
                      <a:pt x="34795" y="740260"/>
                    </a:lnTo>
                    <a:cubicBezTo>
                      <a:pt x="24854" y="740260"/>
                      <a:pt x="16155" y="736528"/>
                      <a:pt x="9942" y="730307"/>
                    </a:cubicBezTo>
                    <a:cubicBezTo>
                      <a:pt x="3728" y="724086"/>
                      <a:pt x="0" y="715378"/>
                      <a:pt x="0" y="705424"/>
                    </a:cubicBezTo>
                    <a:lnTo>
                      <a:pt x="0" y="36080"/>
                    </a:lnTo>
                    <a:cubicBezTo>
                      <a:pt x="0" y="26127"/>
                      <a:pt x="3728" y="17418"/>
                      <a:pt x="9942" y="11197"/>
                    </a:cubicBezTo>
                    <a:cubicBezTo>
                      <a:pt x="16155" y="3733"/>
                      <a:pt x="24854" y="0"/>
                      <a:pt x="347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AAC02C15-AD62-C749-A627-ACAFC60CC499}"/>
                  </a:ext>
                </a:extLst>
              </p:cNvPr>
              <p:cNvSpPr/>
              <p:nvPr/>
            </p:nvSpPr>
            <p:spPr>
              <a:xfrm>
                <a:off x="8122566" y="7235607"/>
                <a:ext cx="198081" cy="3987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" h="321">
                    <a:moveTo>
                      <a:pt x="160" y="321"/>
                    </a:moveTo>
                    <a:lnTo>
                      <a:pt x="0" y="321"/>
                    </a:lnTo>
                    <a:lnTo>
                      <a:pt x="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403557A8-E540-6740-866B-D22A0B6819EE}"/>
                  </a:ext>
                </a:extLst>
              </p:cNvPr>
              <p:cNvSpPr/>
              <p:nvPr/>
            </p:nvSpPr>
            <p:spPr>
              <a:xfrm>
                <a:off x="8115091" y="7228130"/>
                <a:ext cx="213030" cy="413748"/>
              </a:xfrm>
              <a:custGeom>
                <a:avLst/>
                <a:gdLst>
                  <a:gd name="connsiteX0" fmla="*/ 13703 w 213030"/>
                  <a:gd name="connsiteY0" fmla="*/ 14955 h 413748"/>
                  <a:gd name="connsiteX1" fmla="*/ 13703 w 213030"/>
                  <a:gd name="connsiteY1" fmla="*/ 400040 h 413748"/>
                  <a:gd name="connsiteX2" fmla="*/ 199326 w 213030"/>
                  <a:gd name="connsiteY2" fmla="*/ 400040 h 413748"/>
                  <a:gd name="connsiteX3" fmla="*/ 199326 w 213030"/>
                  <a:gd name="connsiteY3" fmla="*/ 14955 h 413748"/>
                  <a:gd name="connsiteX4" fmla="*/ 7432 w 213030"/>
                  <a:gd name="connsiteY4" fmla="*/ 0 h 413748"/>
                  <a:gd name="connsiteX5" fmla="*/ 205599 w 213030"/>
                  <a:gd name="connsiteY5" fmla="*/ 0 h 413748"/>
                  <a:gd name="connsiteX6" fmla="*/ 213030 w 213030"/>
                  <a:gd name="connsiteY6" fmla="*/ 7455 h 413748"/>
                  <a:gd name="connsiteX7" fmla="*/ 213030 w 213030"/>
                  <a:gd name="connsiteY7" fmla="*/ 406293 h 413748"/>
                  <a:gd name="connsiteX8" fmla="*/ 205599 w 213030"/>
                  <a:gd name="connsiteY8" fmla="*/ 413748 h 413748"/>
                  <a:gd name="connsiteX9" fmla="*/ 7432 w 213030"/>
                  <a:gd name="connsiteY9" fmla="*/ 413748 h 413748"/>
                  <a:gd name="connsiteX10" fmla="*/ 0 w 213030"/>
                  <a:gd name="connsiteY10" fmla="*/ 406293 h 413748"/>
                  <a:gd name="connsiteX11" fmla="*/ 0 w 213030"/>
                  <a:gd name="connsiteY11" fmla="*/ 7455 h 413748"/>
                  <a:gd name="connsiteX12" fmla="*/ 7432 w 213030"/>
                  <a:gd name="connsiteY12" fmla="*/ 0 h 41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030" h="413748">
                    <a:moveTo>
                      <a:pt x="13703" y="14955"/>
                    </a:moveTo>
                    <a:lnTo>
                      <a:pt x="13703" y="400040"/>
                    </a:lnTo>
                    <a:lnTo>
                      <a:pt x="199326" y="400040"/>
                    </a:lnTo>
                    <a:lnTo>
                      <a:pt x="199326" y="14955"/>
                    </a:lnTo>
                    <a:close/>
                    <a:moveTo>
                      <a:pt x="7432" y="0"/>
                    </a:moveTo>
                    <a:lnTo>
                      <a:pt x="205599" y="0"/>
                    </a:lnTo>
                    <a:cubicBezTo>
                      <a:pt x="210553" y="0"/>
                      <a:pt x="213030" y="3728"/>
                      <a:pt x="213030" y="7455"/>
                    </a:cubicBezTo>
                    <a:lnTo>
                      <a:pt x="213030" y="406293"/>
                    </a:lnTo>
                    <a:cubicBezTo>
                      <a:pt x="213030" y="411263"/>
                      <a:pt x="210553" y="413748"/>
                      <a:pt x="205599" y="413748"/>
                    </a:cubicBezTo>
                    <a:lnTo>
                      <a:pt x="7432" y="413748"/>
                    </a:lnTo>
                    <a:cubicBezTo>
                      <a:pt x="3716" y="413748"/>
                      <a:pt x="0" y="411263"/>
                      <a:pt x="0" y="406293"/>
                    </a:cubicBezTo>
                    <a:lnTo>
                      <a:pt x="0" y="7455"/>
                    </a:lnTo>
                    <a:cubicBezTo>
                      <a:pt x="0" y="3728"/>
                      <a:pt x="3716" y="0"/>
                      <a:pt x="7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7" name="Group 736">
              <a:extLst>
                <a:ext uri="{FF2B5EF4-FFF2-40B4-BE49-F238E27FC236}">
                  <a16:creationId xmlns:a16="http://schemas.microsoft.com/office/drawing/2014/main" id="{97C2D2A7-22F9-1745-8459-E5A23E8359FA}"/>
                </a:ext>
              </a:extLst>
            </p:cNvPr>
            <p:cNvGrpSpPr/>
            <p:nvPr/>
          </p:nvGrpSpPr>
          <p:grpSpPr>
            <a:xfrm>
              <a:off x="14335329" y="7086060"/>
              <a:ext cx="2339597" cy="741506"/>
              <a:chOff x="14335329" y="7086060"/>
              <a:chExt cx="2339597" cy="741506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333A84D8-123A-134D-96FD-C72E8F417006}"/>
                  </a:ext>
                </a:extLst>
              </p:cNvPr>
              <p:cNvSpPr/>
              <p:nvPr/>
            </p:nvSpPr>
            <p:spPr>
              <a:xfrm>
                <a:off x="14509736" y="7547165"/>
                <a:ext cx="337610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181">
                    <a:moveTo>
                      <a:pt x="0" y="21"/>
                    </a:moveTo>
                    <a:lnTo>
                      <a:pt x="0" y="159"/>
                    </a:lnTo>
                    <a:cubicBezTo>
                      <a:pt x="0" y="171"/>
                      <a:pt x="10" y="181"/>
                      <a:pt x="21" y="181"/>
                    </a:cubicBezTo>
                    <a:lnTo>
                      <a:pt x="251" y="181"/>
                    </a:lnTo>
                    <a:cubicBezTo>
                      <a:pt x="262" y="181"/>
                      <a:pt x="272" y="171"/>
                      <a:pt x="272" y="159"/>
                    </a:cubicBezTo>
                    <a:lnTo>
                      <a:pt x="272" y="21"/>
                    </a:lnTo>
                    <a:cubicBezTo>
                      <a:pt x="272" y="10"/>
                      <a:pt x="262" y="0"/>
                      <a:pt x="251" y="0"/>
                    </a:cubicBezTo>
                    <a:lnTo>
                      <a:pt x="21" y="0"/>
                    </a:lnTo>
                    <a:cubicBezTo>
                      <a:pt x="10" y="0"/>
                      <a:pt x="0" y="10"/>
                      <a:pt x="0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A2685B8D-FEC1-0647-9ED3-8C66314480D0}"/>
                  </a:ext>
                </a:extLst>
              </p:cNvPr>
              <p:cNvSpPr/>
              <p:nvPr/>
            </p:nvSpPr>
            <p:spPr>
              <a:xfrm>
                <a:off x="14502265" y="7540934"/>
                <a:ext cx="352559" cy="236784"/>
              </a:xfrm>
              <a:custGeom>
                <a:avLst/>
                <a:gdLst>
                  <a:gd name="connsiteX0" fmla="*/ 33564 w 352559"/>
                  <a:gd name="connsiteY0" fmla="*/ 13708 h 236784"/>
                  <a:gd name="connsiteX1" fmla="*/ 14949 w 352559"/>
                  <a:gd name="connsiteY1" fmla="*/ 32291 h 236784"/>
                  <a:gd name="connsiteX2" fmla="*/ 14949 w 352559"/>
                  <a:gd name="connsiteY2" fmla="*/ 203254 h 236784"/>
                  <a:gd name="connsiteX3" fmla="*/ 33564 w 352559"/>
                  <a:gd name="connsiteY3" fmla="*/ 223075 h 236784"/>
                  <a:gd name="connsiteX4" fmla="*/ 318994 w 352559"/>
                  <a:gd name="connsiteY4" fmla="*/ 223075 h 236784"/>
                  <a:gd name="connsiteX5" fmla="*/ 337609 w 352559"/>
                  <a:gd name="connsiteY5" fmla="*/ 203254 h 236784"/>
                  <a:gd name="connsiteX6" fmla="*/ 337609 w 352559"/>
                  <a:gd name="connsiteY6" fmla="*/ 32291 h 236784"/>
                  <a:gd name="connsiteX7" fmla="*/ 318994 w 352559"/>
                  <a:gd name="connsiteY7" fmla="*/ 13708 h 236784"/>
                  <a:gd name="connsiteX8" fmla="*/ 33518 w 352559"/>
                  <a:gd name="connsiteY8" fmla="*/ 0 h 236784"/>
                  <a:gd name="connsiteX9" fmla="*/ 319041 w 352559"/>
                  <a:gd name="connsiteY9" fmla="*/ 0 h 236784"/>
                  <a:gd name="connsiteX10" fmla="*/ 352559 w 352559"/>
                  <a:gd name="connsiteY10" fmla="*/ 32233 h 236784"/>
                  <a:gd name="connsiteX11" fmla="*/ 352559 w 352559"/>
                  <a:gd name="connsiteY11" fmla="*/ 203312 h 236784"/>
                  <a:gd name="connsiteX12" fmla="*/ 319041 w 352559"/>
                  <a:gd name="connsiteY12" fmla="*/ 236784 h 236784"/>
                  <a:gd name="connsiteX13" fmla="*/ 33518 w 352559"/>
                  <a:gd name="connsiteY13" fmla="*/ 236784 h 236784"/>
                  <a:gd name="connsiteX14" fmla="*/ 0 w 352559"/>
                  <a:gd name="connsiteY14" fmla="*/ 203312 h 236784"/>
                  <a:gd name="connsiteX15" fmla="*/ 0 w 352559"/>
                  <a:gd name="connsiteY15" fmla="*/ 32233 h 236784"/>
                  <a:gd name="connsiteX16" fmla="*/ 33518 w 352559"/>
                  <a:gd name="connsiteY16" fmla="*/ 0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2559" h="236784">
                    <a:moveTo>
                      <a:pt x="33564" y="13708"/>
                    </a:moveTo>
                    <a:cubicBezTo>
                      <a:pt x="23636" y="13708"/>
                      <a:pt x="14949" y="22380"/>
                      <a:pt x="14949" y="32291"/>
                    </a:cubicBezTo>
                    <a:lnTo>
                      <a:pt x="14949" y="203254"/>
                    </a:lnTo>
                    <a:cubicBezTo>
                      <a:pt x="14949" y="214403"/>
                      <a:pt x="23636" y="223075"/>
                      <a:pt x="33564" y="223075"/>
                    </a:cubicBezTo>
                    <a:lnTo>
                      <a:pt x="318994" y="223075"/>
                    </a:lnTo>
                    <a:cubicBezTo>
                      <a:pt x="328922" y="223075"/>
                      <a:pt x="337609" y="214403"/>
                      <a:pt x="337609" y="203254"/>
                    </a:cubicBezTo>
                    <a:lnTo>
                      <a:pt x="337609" y="32291"/>
                    </a:lnTo>
                    <a:cubicBezTo>
                      <a:pt x="337609" y="22380"/>
                      <a:pt x="328922" y="13708"/>
                      <a:pt x="318994" y="13708"/>
                    </a:cubicBezTo>
                    <a:close/>
                    <a:moveTo>
                      <a:pt x="33518" y="0"/>
                    </a:moveTo>
                    <a:lnTo>
                      <a:pt x="319041" y="0"/>
                    </a:lnTo>
                    <a:cubicBezTo>
                      <a:pt x="336421" y="0"/>
                      <a:pt x="352559" y="14877"/>
                      <a:pt x="352559" y="32233"/>
                    </a:cubicBezTo>
                    <a:lnTo>
                      <a:pt x="352559" y="203312"/>
                    </a:lnTo>
                    <a:cubicBezTo>
                      <a:pt x="352559" y="221908"/>
                      <a:pt x="336421" y="236784"/>
                      <a:pt x="319041" y="236784"/>
                    </a:cubicBezTo>
                    <a:lnTo>
                      <a:pt x="33518" y="236784"/>
                    </a:lnTo>
                    <a:cubicBezTo>
                      <a:pt x="16138" y="236784"/>
                      <a:pt x="0" y="221908"/>
                      <a:pt x="0" y="203312"/>
                    </a:cubicBezTo>
                    <a:lnTo>
                      <a:pt x="0" y="32233"/>
                    </a:lnTo>
                    <a:cubicBezTo>
                      <a:pt x="0" y="14877"/>
                      <a:pt x="16138" y="0"/>
                      <a:pt x="33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C3AF505-9B0D-A44D-A191-94F5AD9C60A7}"/>
                  </a:ext>
                </a:extLst>
              </p:cNvPr>
              <p:cNvSpPr/>
              <p:nvPr/>
            </p:nvSpPr>
            <p:spPr>
              <a:xfrm>
                <a:off x="14537147" y="7094784"/>
                <a:ext cx="284041" cy="272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9" h="220">
                    <a:moveTo>
                      <a:pt x="171" y="216"/>
                    </a:moveTo>
                    <a:lnTo>
                      <a:pt x="123" y="181"/>
                    </a:lnTo>
                    <a:cubicBezTo>
                      <a:pt x="119" y="178"/>
                      <a:pt x="113" y="178"/>
                      <a:pt x="108" y="181"/>
                    </a:cubicBezTo>
                    <a:lnTo>
                      <a:pt x="61" y="217"/>
                    </a:lnTo>
                    <a:cubicBezTo>
                      <a:pt x="51" y="224"/>
                      <a:pt x="37" y="215"/>
                      <a:pt x="41" y="203"/>
                    </a:cubicBezTo>
                    <a:lnTo>
                      <a:pt x="58" y="146"/>
                    </a:lnTo>
                    <a:cubicBezTo>
                      <a:pt x="60" y="141"/>
                      <a:pt x="58" y="135"/>
                      <a:pt x="54" y="132"/>
                    </a:cubicBezTo>
                    <a:lnTo>
                      <a:pt x="5" y="98"/>
                    </a:lnTo>
                    <a:cubicBezTo>
                      <a:pt x="-5" y="91"/>
                      <a:pt x="0" y="76"/>
                      <a:pt x="12" y="75"/>
                    </a:cubicBezTo>
                    <a:lnTo>
                      <a:pt x="72" y="74"/>
                    </a:lnTo>
                    <a:cubicBezTo>
                      <a:pt x="77" y="74"/>
                      <a:pt x="82" y="71"/>
                      <a:pt x="83" y="65"/>
                    </a:cubicBezTo>
                    <a:lnTo>
                      <a:pt x="101" y="8"/>
                    </a:lnTo>
                    <a:cubicBezTo>
                      <a:pt x="105" y="-3"/>
                      <a:pt x="121" y="-3"/>
                      <a:pt x="125" y="8"/>
                    </a:cubicBezTo>
                    <a:lnTo>
                      <a:pt x="144" y="65"/>
                    </a:lnTo>
                    <a:cubicBezTo>
                      <a:pt x="146" y="69"/>
                      <a:pt x="151" y="73"/>
                      <a:pt x="157" y="73"/>
                    </a:cubicBezTo>
                    <a:lnTo>
                      <a:pt x="216" y="72"/>
                    </a:lnTo>
                    <a:cubicBezTo>
                      <a:pt x="228" y="72"/>
                      <a:pt x="234" y="88"/>
                      <a:pt x="224" y="95"/>
                    </a:cubicBezTo>
                    <a:lnTo>
                      <a:pt x="176" y="130"/>
                    </a:lnTo>
                    <a:cubicBezTo>
                      <a:pt x="172" y="134"/>
                      <a:pt x="170" y="140"/>
                      <a:pt x="172" y="145"/>
                    </a:cubicBezTo>
                    <a:lnTo>
                      <a:pt x="191" y="201"/>
                    </a:lnTo>
                    <a:cubicBezTo>
                      <a:pt x="194" y="212"/>
                      <a:pt x="182" y="222"/>
                      <a:pt x="171" y="2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A1CC6694-A895-DC4C-9909-22A6805BB82C}"/>
                  </a:ext>
                </a:extLst>
              </p:cNvPr>
              <p:cNvSpPr/>
              <p:nvPr/>
            </p:nvSpPr>
            <p:spPr>
              <a:xfrm>
                <a:off x="14530158" y="7086060"/>
                <a:ext cx="299415" cy="287879"/>
              </a:xfrm>
              <a:custGeom>
                <a:avLst/>
                <a:gdLst>
                  <a:gd name="connsiteX0" fmla="*/ 147146 w 299415"/>
                  <a:gd name="connsiteY0" fmla="*/ 14955 h 287879"/>
                  <a:gd name="connsiteX1" fmla="*/ 138466 w 299415"/>
                  <a:gd name="connsiteY1" fmla="*/ 21157 h 287879"/>
                  <a:gd name="connsiteX2" fmla="*/ 117385 w 299415"/>
                  <a:gd name="connsiteY2" fmla="*/ 91852 h 287879"/>
                  <a:gd name="connsiteX3" fmla="*/ 96303 w 299415"/>
                  <a:gd name="connsiteY3" fmla="*/ 107975 h 287879"/>
                  <a:gd name="connsiteX4" fmla="*/ 21899 w 299415"/>
                  <a:gd name="connsiteY4" fmla="*/ 109216 h 287879"/>
                  <a:gd name="connsiteX5" fmla="*/ 13218 w 299415"/>
                  <a:gd name="connsiteY5" fmla="*/ 115417 h 287879"/>
                  <a:gd name="connsiteX6" fmla="*/ 18178 w 299415"/>
                  <a:gd name="connsiteY6" fmla="*/ 124099 h 287879"/>
                  <a:gd name="connsiteX7" fmla="*/ 77702 w 299415"/>
                  <a:gd name="connsiteY7" fmla="*/ 167508 h 287879"/>
                  <a:gd name="connsiteX8" fmla="*/ 86383 w 299415"/>
                  <a:gd name="connsiteY8" fmla="*/ 192314 h 287879"/>
                  <a:gd name="connsiteX9" fmla="*/ 64061 w 299415"/>
                  <a:gd name="connsiteY9" fmla="*/ 263009 h 287879"/>
                  <a:gd name="connsiteX10" fmla="*/ 67781 w 299415"/>
                  <a:gd name="connsiteY10" fmla="*/ 271691 h 287879"/>
                  <a:gd name="connsiteX11" fmla="*/ 77702 w 299415"/>
                  <a:gd name="connsiteY11" fmla="*/ 271691 h 287879"/>
                  <a:gd name="connsiteX12" fmla="*/ 137226 w 299415"/>
                  <a:gd name="connsiteY12" fmla="*/ 227041 h 287879"/>
                  <a:gd name="connsiteX13" fmla="*/ 163267 w 299415"/>
                  <a:gd name="connsiteY13" fmla="*/ 227041 h 287879"/>
                  <a:gd name="connsiteX14" fmla="*/ 224031 w 299415"/>
                  <a:gd name="connsiteY14" fmla="*/ 270450 h 287879"/>
                  <a:gd name="connsiteX15" fmla="*/ 233952 w 299415"/>
                  <a:gd name="connsiteY15" fmla="*/ 270450 h 287879"/>
                  <a:gd name="connsiteX16" fmla="*/ 236432 w 299415"/>
                  <a:gd name="connsiteY16" fmla="*/ 260528 h 287879"/>
                  <a:gd name="connsiteX17" fmla="*/ 212871 w 299415"/>
                  <a:gd name="connsiteY17" fmla="*/ 189833 h 287879"/>
                  <a:gd name="connsiteX18" fmla="*/ 220311 w 299415"/>
                  <a:gd name="connsiteY18" fmla="*/ 165028 h 287879"/>
                  <a:gd name="connsiteX19" fmla="*/ 279835 w 299415"/>
                  <a:gd name="connsiteY19" fmla="*/ 120378 h 287879"/>
                  <a:gd name="connsiteX20" fmla="*/ 283555 w 299415"/>
                  <a:gd name="connsiteY20" fmla="*/ 110456 h 287879"/>
                  <a:gd name="connsiteX21" fmla="*/ 274874 w 299415"/>
                  <a:gd name="connsiteY21" fmla="*/ 105495 h 287879"/>
                  <a:gd name="connsiteX22" fmla="*/ 201710 w 299415"/>
                  <a:gd name="connsiteY22" fmla="*/ 105495 h 287879"/>
                  <a:gd name="connsiteX23" fmla="*/ 179388 w 299415"/>
                  <a:gd name="connsiteY23" fmla="*/ 90612 h 287879"/>
                  <a:gd name="connsiteX24" fmla="*/ 154587 w 299415"/>
                  <a:gd name="connsiteY24" fmla="*/ 21157 h 287879"/>
                  <a:gd name="connsiteX25" fmla="*/ 147146 w 299415"/>
                  <a:gd name="connsiteY25" fmla="*/ 14955 h 287879"/>
                  <a:gd name="connsiteX26" fmla="*/ 148389 w 299415"/>
                  <a:gd name="connsiteY26" fmla="*/ 0 h 287879"/>
                  <a:gd name="connsiteX27" fmla="*/ 169479 w 299415"/>
                  <a:gd name="connsiteY27" fmla="*/ 16131 h 287879"/>
                  <a:gd name="connsiteX28" fmla="*/ 194292 w 299415"/>
                  <a:gd name="connsiteY28" fmla="*/ 86860 h 287879"/>
                  <a:gd name="connsiteX29" fmla="*/ 201735 w 299415"/>
                  <a:gd name="connsiteY29" fmla="*/ 91824 h 287879"/>
                  <a:gd name="connsiteX30" fmla="*/ 276173 w 299415"/>
                  <a:gd name="connsiteY30" fmla="*/ 90583 h 287879"/>
                  <a:gd name="connsiteX31" fmla="*/ 298504 w 299415"/>
                  <a:gd name="connsiteY31" fmla="*/ 105473 h 287879"/>
                  <a:gd name="connsiteX32" fmla="*/ 289820 w 299415"/>
                  <a:gd name="connsiteY32" fmla="*/ 131531 h 287879"/>
                  <a:gd name="connsiteX33" fmla="*/ 230270 w 299415"/>
                  <a:gd name="connsiteY33" fmla="*/ 176202 h 287879"/>
                  <a:gd name="connsiteX34" fmla="*/ 227789 w 299415"/>
                  <a:gd name="connsiteY34" fmla="*/ 186129 h 287879"/>
                  <a:gd name="connsiteX35" fmla="*/ 251360 w 299415"/>
                  <a:gd name="connsiteY35" fmla="*/ 255617 h 287879"/>
                  <a:gd name="connsiteX36" fmla="*/ 242676 w 299415"/>
                  <a:gd name="connsiteY36" fmla="*/ 281675 h 287879"/>
                  <a:gd name="connsiteX37" fmla="*/ 216623 w 299415"/>
                  <a:gd name="connsiteY37" fmla="*/ 281675 h 287879"/>
                  <a:gd name="connsiteX38" fmla="*/ 155832 w 299415"/>
                  <a:gd name="connsiteY38" fmla="*/ 239486 h 287879"/>
                  <a:gd name="connsiteX39" fmla="*/ 145907 w 299415"/>
                  <a:gd name="connsiteY39" fmla="*/ 239486 h 287879"/>
                  <a:gd name="connsiteX40" fmla="*/ 87598 w 299415"/>
                  <a:gd name="connsiteY40" fmla="*/ 284157 h 287879"/>
                  <a:gd name="connsiteX41" fmla="*/ 73951 w 299415"/>
                  <a:gd name="connsiteY41" fmla="*/ 287879 h 287879"/>
                  <a:gd name="connsiteX42" fmla="*/ 60304 w 299415"/>
                  <a:gd name="connsiteY42" fmla="*/ 284157 h 287879"/>
                  <a:gd name="connsiteX43" fmla="*/ 51620 w 299415"/>
                  <a:gd name="connsiteY43" fmla="*/ 258099 h 287879"/>
                  <a:gd name="connsiteX44" fmla="*/ 73951 w 299415"/>
                  <a:gd name="connsiteY44" fmla="*/ 188611 h 287879"/>
                  <a:gd name="connsiteX45" fmla="*/ 70229 w 299415"/>
                  <a:gd name="connsiteY45" fmla="*/ 178684 h 287879"/>
                  <a:gd name="connsiteX46" fmla="*/ 10680 w 299415"/>
                  <a:gd name="connsiteY46" fmla="*/ 136495 h 287879"/>
                  <a:gd name="connsiteX47" fmla="*/ 755 w 299415"/>
                  <a:gd name="connsiteY47" fmla="*/ 110437 h 287879"/>
                  <a:gd name="connsiteX48" fmla="*/ 23086 w 299415"/>
                  <a:gd name="connsiteY48" fmla="*/ 94305 h 287879"/>
                  <a:gd name="connsiteX49" fmla="*/ 97523 w 299415"/>
                  <a:gd name="connsiteY49" fmla="*/ 93065 h 287879"/>
                  <a:gd name="connsiteX50" fmla="*/ 104967 w 299415"/>
                  <a:gd name="connsiteY50" fmla="*/ 86860 h 287879"/>
                  <a:gd name="connsiteX51" fmla="*/ 126057 w 299415"/>
                  <a:gd name="connsiteY51" fmla="*/ 17372 h 287879"/>
                  <a:gd name="connsiteX52" fmla="*/ 148389 w 299415"/>
                  <a:gd name="connsiteY52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99415" h="287879">
                    <a:moveTo>
                      <a:pt x="147146" y="14955"/>
                    </a:moveTo>
                    <a:cubicBezTo>
                      <a:pt x="145906" y="14955"/>
                      <a:pt x="140946" y="16196"/>
                      <a:pt x="138466" y="21157"/>
                    </a:cubicBezTo>
                    <a:lnTo>
                      <a:pt x="117385" y="91852"/>
                    </a:lnTo>
                    <a:cubicBezTo>
                      <a:pt x="114904" y="101774"/>
                      <a:pt x="104984" y="107975"/>
                      <a:pt x="96303" y="107975"/>
                    </a:cubicBezTo>
                    <a:lnTo>
                      <a:pt x="21899" y="109216"/>
                    </a:lnTo>
                    <a:cubicBezTo>
                      <a:pt x="15698" y="109216"/>
                      <a:pt x="14458" y="114177"/>
                      <a:pt x="13218" y="115417"/>
                    </a:cubicBezTo>
                    <a:cubicBezTo>
                      <a:pt x="13218" y="116657"/>
                      <a:pt x="11978" y="121618"/>
                      <a:pt x="18178" y="124099"/>
                    </a:cubicBezTo>
                    <a:lnTo>
                      <a:pt x="77702" y="167508"/>
                    </a:lnTo>
                    <a:cubicBezTo>
                      <a:pt x="85143" y="172469"/>
                      <a:pt x="88863" y="182391"/>
                      <a:pt x="86383" y="192314"/>
                    </a:cubicBezTo>
                    <a:lnTo>
                      <a:pt x="64061" y="263009"/>
                    </a:lnTo>
                    <a:cubicBezTo>
                      <a:pt x="62821" y="267970"/>
                      <a:pt x="66541" y="271691"/>
                      <a:pt x="67781" y="271691"/>
                    </a:cubicBezTo>
                    <a:cubicBezTo>
                      <a:pt x="69022" y="272931"/>
                      <a:pt x="72742" y="275412"/>
                      <a:pt x="77702" y="271691"/>
                    </a:cubicBezTo>
                    <a:lnTo>
                      <a:pt x="137226" y="227041"/>
                    </a:lnTo>
                    <a:cubicBezTo>
                      <a:pt x="144666" y="222080"/>
                      <a:pt x="155827" y="220840"/>
                      <a:pt x="163267" y="227041"/>
                    </a:cubicBezTo>
                    <a:lnTo>
                      <a:pt x="224031" y="270450"/>
                    </a:lnTo>
                    <a:cubicBezTo>
                      <a:pt x="227751" y="272931"/>
                      <a:pt x="232712" y="270450"/>
                      <a:pt x="233952" y="270450"/>
                    </a:cubicBezTo>
                    <a:cubicBezTo>
                      <a:pt x="235192" y="269210"/>
                      <a:pt x="238912" y="265489"/>
                      <a:pt x="236432" y="260528"/>
                    </a:cubicBezTo>
                    <a:lnTo>
                      <a:pt x="212871" y="189833"/>
                    </a:lnTo>
                    <a:cubicBezTo>
                      <a:pt x="209150" y="181151"/>
                      <a:pt x="212871" y="169989"/>
                      <a:pt x="220311" y="165028"/>
                    </a:cubicBezTo>
                    <a:lnTo>
                      <a:pt x="279835" y="120378"/>
                    </a:lnTo>
                    <a:cubicBezTo>
                      <a:pt x="284795" y="116657"/>
                      <a:pt x="283555" y="111696"/>
                      <a:pt x="283555" y="110456"/>
                    </a:cubicBezTo>
                    <a:cubicBezTo>
                      <a:pt x="282315" y="110456"/>
                      <a:pt x="279835" y="105495"/>
                      <a:pt x="274874" y="105495"/>
                    </a:cubicBezTo>
                    <a:lnTo>
                      <a:pt x="201710" y="105495"/>
                    </a:lnTo>
                    <a:cubicBezTo>
                      <a:pt x="190549" y="105495"/>
                      <a:pt x="181869" y="99293"/>
                      <a:pt x="179388" y="90612"/>
                    </a:cubicBezTo>
                    <a:lnTo>
                      <a:pt x="154587" y="21157"/>
                    </a:lnTo>
                    <a:cubicBezTo>
                      <a:pt x="153347" y="16196"/>
                      <a:pt x="148386" y="14955"/>
                      <a:pt x="147146" y="14955"/>
                    </a:cubicBezTo>
                    <a:close/>
                    <a:moveTo>
                      <a:pt x="148389" y="0"/>
                    </a:moveTo>
                    <a:cubicBezTo>
                      <a:pt x="158314" y="0"/>
                      <a:pt x="166998" y="6205"/>
                      <a:pt x="169479" y="16131"/>
                    </a:cubicBezTo>
                    <a:lnTo>
                      <a:pt x="194292" y="86860"/>
                    </a:lnTo>
                    <a:cubicBezTo>
                      <a:pt x="194292" y="89342"/>
                      <a:pt x="198014" y="91824"/>
                      <a:pt x="201735" y="91824"/>
                    </a:cubicBezTo>
                    <a:lnTo>
                      <a:pt x="276173" y="90583"/>
                    </a:lnTo>
                    <a:cubicBezTo>
                      <a:pt x="286098" y="90583"/>
                      <a:pt x="293542" y="96787"/>
                      <a:pt x="298504" y="105473"/>
                    </a:cubicBezTo>
                    <a:cubicBezTo>
                      <a:pt x="300985" y="116641"/>
                      <a:pt x="298504" y="125327"/>
                      <a:pt x="289820" y="131531"/>
                    </a:cubicBezTo>
                    <a:lnTo>
                      <a:pt x="230270" y="176202"/>
                    </a:lnTo>
                    <a:cubicBezTo>
                      <a:pt x="227789" y="177443"/>
                      <a:pt x="226548" y="182406"/>
                      <a:pt x="227789" y="186129"/>
                    </a:cubicBezTo>
                    <a:lnTo>
                      <a:pt x="251360" y="255617"/>
                    </a:lnTo>
                    <a:cubicBezTo>
                      <a:pt x="255082" y="265544"/>
                      <a:pt x="251360" y="275471"/>
                      <a:pt x="242676" y="281675"/>
                    </a:cubicBezTo>
                    <a:cubicBezTo>
                      <a:pt x="235232" y="287879"/>
                      <a:pt x="225307" y="287879"/>
                      <a:pt x="216623" y="281675"/>
                    </a:cubicBezTo>
                    <a:lnTo>
                      <a:pt x="155832" y="239486"/>
                    </a:lnTo>
                    <a:cubicBezTo>
                      <a:pt x="154592" y="237004"/>
                      <a:pt x="149629" y="237004"/>
                      <a:pt x="145907" y="239486"/>
                    </a:cubicBezTo>
                    <a:lnTo>
                      <a:pt x="87598" y="284157"/>
                    </a:lnTo>
                    <a:cubicBezTo>
                      <a:pt x="83876" y="286638"/>
                      <a:pt x="78914" y="287879"/>
                      <a:pt x="73951" y="287879"/>
                    </a:cubicBezTo>
                    <a:cubicBezTo>
                      <a:pt x="68989" y="287879"/>
                      <a:pt x="64026" y="286638"/>
                      <a:pt x="60304" y="284157"/>
                    </a:cubicBezTo>
                    <a:cubicBezTo>
                      <a:pt x="51620" y="277952"/>
                      <a:pt x="49139" y="268026"/>
                      <a:pt x="51620" y="258099"/>
                    </a:cubicBezTo>
                    <a:lnTo>
                      <a:pt x="73951" y="188611"/>
                    </a:lnTo>
                    <a:cubicBezTo>
                      <a:pt x="75192" y="183647"/>
                      <a:pt x="73951" y="181165"/>
                      <a:pt x="70229" y="178684"/>
                    </a:cubicBezTo>
                    <a:lnTo>
                      <a:pt x="10680" y="136495"/>
                    </a:lnTo>
                    <a:cubicBezTo>
                      <a:pt x="1995" y="130290"/>
                      <a:pt x="-1727" y="120363"/>
                      <a:pt x="755" y="110437"/>
                    </a:cubicBezTo>
                    <a:cubicBezTo>
                      <a:pt x="4476" y="100510"/>
                      <a:pt x="13161" y="94305"/>
                      <a:pt x="23086" y="94305"/>
                    </a:cubicBezTo>
                    <a:lnTo>
                      <a:pt x="97523" y="93065"/>
                    </a:lnTo>
                    <a:cubicBezTo>
                      <a:pt x="100004" y="93065"/>
                      <a:pt x="103726" y="90583"/>
                      <a:pt x="104967" y="86860"/>
                    </a:cubicBezTo>
                    <a:lnTo>
                      <a:pt x="126057" y="17372"/>
                    </a:lnTo>
                    <a:cubicBezTo>
                      <a:pt x="129779" y="7445"/>
                      <a:pt x="138464" y="0"/>
                      <a:pt x="148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966E5995-081D-1040-ABBE-9857041235FB}"/>
                  </a:ext>
                </a:extLst>
              </p:cNvPr>
              <p:cNvSpPr/>
              <p:nvPr/>
            </p:nvSpPr>
            <p:spPr>
              <a:xfrm>
                <a:off x="14672938" y="7310381"/>
                <a:ext cx="12458" cy="243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96">
                    <a:moveTo>
                      <a:pt x="5" y="196"/>
                    </a:moveTo>
                    <a:cubicBezTo>
                      <a:pt x="2" y="196"/>
                      <a:pt x="0" y="193"/>
                      <a:pt x="0" y="19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90"/>
                    </a:lnTo>
                    <a:cubicBezTo>
                      <a:pt x="11" y="193"/>
                      <a:pt x="9" y="196"/>
                      <a:pt x="5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31E82A66-6952-B248-B591-B2F2AE262593}"/>
                  </a:ext>
                </a:extLst>
              </p:cNvPr>
              <p:cNvSpPr/>
              <p:nvPr/>
            </p:nvSpPr>
            <p:spPr>
              <a:xfrm>
                <a:off x="15903781" y="7112231"/>
                <a:ext cx="161953" cy="671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540">
                    <a:moveTo>
                      <a:pt x="0" y="28"/>
                    </a:moveTo>
                    <a:lnTo>
                      <a:pt x="0" y="508"/>
                    </a:lnTo>
                    <a:cubicBezTo>
                      <a:pt x="0" y="526"/>
                      <a:pt x="14" y="540"/>
                      <a:pt x="31" y="540"/>
                    </a:cubicBezTo>
                    <a:lnTo>
                      <a:pt x="100" y="540"/>
                    </a:lnTo>
                    <a:cubicBezTo>
                      <a:pt x="118" y="540"/>
                      <a:pt x="131" y="526"/>
                      <a:pt x="131" y="508"/>
                    </a:cubicBezTo>
                    <a:lnTo>
                      <a:pt x="131" y="28"/>
                    </a:lnTo>
                    <a:cubicBezTo>
                      <a:pt x="131" y="12"/>
                      <a:pt x="119" y="0"/>
                      <a:pt x="104" y="0"/>
                    </a:cubicBezTo>
                    <a:lnTo>
                      <a:pt x="28" y="0"/>
                    </a:lnTo>
                    <a:cubicBezTo>
                      <a:pt x="12" y="0"/>
                      <a:pt x="0" y="12"/>
                      <a:pt x="0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8E349ED3-1D39-AF44-B961-6B37D769B72F}"/>
                  </a:ext>
                </a:extLst>
              </p:cNvPr>
              <p:cNvSpPr/>
              <p:nvPr/>
            </p:nvSpPr>
            <p:spPr>
              <a:xfrm>
                <a:off x="15896306" y="7104753"/>
                <a:ext cx="178148" cy="685426"/>
              </a:xfrm>
              <a:custGeom>
                <a:avLst/>
                <a:gdLst>
                  <a:gd name="connsiteX0" fmla="*/ 42128 w 178148"/>
                  <a:gd name="connsiteY0" fmla="*/ 14955 h 685426"/>
                  <a:gd name="connsiteX1" fmla="*/ 14949 w 178148"/>
                  <a:gd name="connsiteY1" fmla="*/ 42320 h 685426"/>
                  <a:gd name="connsiteX2" fmla="*/ 14949 w 178148"/>
                  <a:gd name="connsiteY2" fmla="*/ 639378 h 685426"/>
                  <a:gd name="connsiteX3" fmla="*/ 45834 w 178148"/>
                  <a:gd name="connsiteY3" fmla="*/ 671718 h 685426"/>
                  <a:gd name="connsiteX4" fmla="*/ 131077 w 178148"/>
                  <a:gd name="connsiteY4" fmla="*/ 671718 h 685426"/>
                  <a:gd name="connsiteX5" fmla="*/ 163198 w 178148"/>
                  <a:gd name="connsiteY5" fmla="*/ 639378 h 685426"/>
                  <a:gd name="connsiteX6" fmla="*/ 163198 w 178148"/>
                  <a:gd name="connsiteY6" fmla="*/ 42320 h 685426"/>
                  <a:gd name="connsiteX7" fmla="*/ 136019 w 178148"/>
                  <a:gd name="connsiteY7" fmla="*/ 14955 h 685426"/>
                  <a:gd name="connsiteX8" fmla="*/ 42063 w 178148"/>
                  <a:gd name="connsiteY8" fmla="*/ 0 h 685426"/>
                  <a:gd name="connsiteX9" fmla="*/ 136085 w 178148"/>
                  <a:gd name="connsiteY9" fmla="*/ 0 h 685426"/>
                  <a:gd name="connsiteX10" fmla="*/ 178148 w 178148"/>
                  <a:gd name="connsiteY10" fmla="*/ 42295 h 685426"/>
                  <a:gd name="connsiteX11" fmla="*/ 178148 w 178148"/>
                  <a:gd name="connsiteY11" fmla="*/ 639399 h 685426"/>
                  <a:gd name="connsiteX12" fmla="*/ 131137 w 178148"/>
                  <a:gd name="connsiteY12" fmla="*/ 685426 h 685426"/>
                  <a:gd name="connsiteX13" fmla="*/ 45774 w 178148"/>
                  <a:gd name="connsiteY13" fmla="*/ 685426 h 685426"/>
                  <a:gd name="connsiteX14" fmla="*/ 0 w 178148"/>
                  <a:gd name="connsiteY14" fmla="*/ 639399 h 685426"/>
                  <a:gd name="connsiteX15" fmla="*/ 0 w 178148"/>
                  <a:gd name="connsiteY15" fmla="*/ 42295 h 685426"/>
                  <a:gd name="connsiteX16" fmla="*/ 42063 w 178148"/>
                  <a:gd name="connsiteY16" fmla="*/ 0 h 68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8148" h="685426">
                    <a:moveTo>
                      <a:pt x="42128" y="14955"/>
                    </a:moveTo>
                    <a:cubicBezTo>
                      <a:pt x="27303" y="14955"/>
                      <a:pt x="14949" y="27394"/>
                      <a:pt x="14949" y="42320"/>
                    </a:cubicBezTo>
                    <a:lnTo>
                      <a:pt x="14949" y="639378"/>
                    </a:lnTo>
                    <a:cubicBezTo>
                      <a:pt x="14949" y="658036"/>
                      <a:pt x="28538" y="671718"/>
                      <a:pt x="45834" y="671718"/>
                    </a:cubicBezTo>
                    <a:lnTo>
                      <a:pt x="131077" y="671718"/>
                    </a:lnTo>
                    <a:cubicBezTo>
                      <a:pt x="148373" y="671718"/>
                      <a:pt x="163198" y="658036"/>
                      <a:pt x="163198" y="639378"/>
                    </a:cubicBezTo>
                    <a:lnTo>
                      <a:pt x="163198" y="42320"/>
                    </a:lnTo>
                    <a:cubicBezTo>
                      <a:pt x="163198" y="27394"/>
                      <a:pt x="150844" y="14955"/>
                      <a:pt x="136019" y="14955"/>
                    </a:cubicBezTo>
                    <a:close/>
                    <a:moveTo>
                      <a:pt x="42063" y="0"/>
                    </a:moveTo>
                    <a:lnTo>
                      <a:pt x="136085" y="0"/>
                    </a:lnTo>
                    <a:cubicBezTo>
                      <a:pt x="159591" y="0"/>
                      <a:pt x="178148" y="19904"/>
                      <a:pt x="178148" y="42295"/>
                    </a:cubicBezTo>
                    <a:lnTo>
                      <a:pt x="178148" y="639399"/>
                    </a:lnTo>
                    <a:cubicBezTo>
                      <a:pt x="178148" y="665523"/>
                      <a:pt x="157117" y="685426"/>
                      <a:pt x="131137" y="685426"/>
                    </a:cubicBezTo>
                    <a:lnTo>
                      <a:pt x="45774" y="685426"/>
                    </a:lnTo>
                    <a:cubicBezTo>
                      <a:pt x="21031" y="685426"/>
                      <a:pt x="0" y="665523"/>
                      <a:pt x="0" y="639399"/>
                    </a:cubicBezTo>
                    <a:lnTo>
                      <a:pt x="0" y="42295"/>
                    </a:lnTo>
                    <a:cubicBezTo>
                      <a:pt x="0" y="19904"/>
                      <a:pt x="18557" y="0"/>
                      <a:pt x="42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DE3AC50D-708A-DA42-8238-EBD672ECA276}"/>
                  </a:ext>
                </a:extLst>
              </p:cNvPr>
              <p:cNvSpPr/>
              <p:nvPr/>
            </p:nvSpPr>
            <p:spPr>
              <a:xfrm>
                <a:off x="15978528" y="7329075"/>
                <a:ext cx="13704" cy="358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89">
                    <a:moveTo>
                      <a:pt x="6" y="289"/>
                    </a:moveTo>
                    <a:cubicBezTo>
                      <a:pt x="2" y="289"/>
                      <a:pt x="0" y="286"/>
                      <a:pt x="0" y="282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282"/>
                    </a:lnTo>
                    <a:cubicBezTo>
                      <a:pt x="12" y="286"/>
                      <a:pt x="9" y="289"/>
                      <a:pt x="6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7D3307AC-47CD-0540-82EE-29A25F5B5EE0}"/>
                  </a:ext>
                </a:extLst>
              </p:cNvPr>
              <p:cNvSpPr/>
              <p:nvPr/>
            </p:nvSpPr>
            <p:spPr>
              <a:xfrm>
                <a:off x="15951121" y="7211929"/>
                <a:ext cx="68519" cy="67296"/>
              </a:xfrm>
              <a:custGeom>
                <a:avLst/>
                <a:gdLst>
                  <a:gd name="connsiteX0" fmla="*/ 34259 w 68519"/>
                  <a:gd name="connsiteY0" fmla="*/ 14955 h 67296"/>
                  <a:gd name="connsiteX1" fmla="*/ 14949 w 68519"/>
                  <a:gd name="connsiteY1" fmla="*/ 33064 h 67296"/>
                  <a:gd name="connsiteX2" fmla="*/ 34259 w 68519"/>
                  <a:gd name="connsiteY2" fmla="*/ 53588 h 67296"/>
                  <a:gd name="connsiteX3" fmla="*/ 53569 w 68519"/>
                  <a:gd name="connsiteY3" fmla="*/ 33064 h 67296"/>
                  <a:gd name="connsiteX4" fmla="*/ 34259 w 68519"/>
                  <a:gd name="connsiteY4" fmla="*/ 14955 h 67296"/>
                  <a:gd name="connsiteX5" fmla="*/ 34259 w 68519"/>
                  <a:gd name="connsiteY5" fmla="*/ 0 h 67296"/>
                  <a:gd name="connsiteX6" fmla="*/ 68519 w 68519"/>
                  <a:gd name="connsiteY6" fmla="*/ 33036 h 67296"/>
                  <a:gd name="connsiteX7" fmla="*/ 34259 w 68519"/>
                  <a:gd name="connsiteY7" fmla="*/ 67296 h 67296"/>
                  <a:gd name="connsiteX8" fmla="*/ 0 w 68519"/>
                  <a:gd name="connsiteY8" fmla="*/ 33036 h 67296"/>
                  <a:gd name="connsiteX9" fmla="*/ 34259 w 68519"/>
                  <a:gd name="connsiteY9" fmla="*/ 0 h 6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9" h="67296">
                    <a:moveTo>
                      <a:pt x="34259" y="14955"/>
                    </a:moveTo>
                    <a:cubicBezTo>
                      <a:pt x="23397" y="14955"/>
                      <a:pt x="14949" y="23406"/>
                      <a:pt x="14949" y="33064"/>
                    </a:cubicBezTo>
                    <a:cubicBezTo>
                      <a:pt x="14949" y="43930"/>
                      <a:pt x="23397" y="53588"/>
                      <a:pt x="34259" y="53588"/>
                    </a:cubicBezTo>
                    <a:cubicBezTo>
                      <a:pt x="45121" y="53588"/>
                      <a:pt x="53569" y="43930"/>
                      <a:pt x="53569" y="33064"/>
                    </a:cubicBezTo>
                    <a:cubicBezTo>
                      <a:pt x="53569" y="23406"/>
                      <a:pt x="45121" y="14955"/>
                      <a:pt x="34259" y="14955"/>
                    </a:cubicBezTo>
                    <a:close/>
                    <a:moveTo>
                      <a:pt x="34259" y="0"/>
                    </a:moveTo>
                    <a:cubicBezTo>
                      <a:pt x="52613" y="0"/>
                      <a:pt x="68519" y="14683"/>
                      <a:pt x="68519" y="33036"/>
                    </a:cubicBezTo>
                    <a:cubicBezTo>
                      <a:pt x="68519" y="52613"/>
                      <a:pt x="52613" y="67296"/>
                      <a:pt x="34259" y="67296"/>
                    </a:cubicBezTo>
                    <a:cubicBezTo>
                      <a:pt x="15906" y="67296"/>
                      <a:pt x="0" y="52613"/>
                      <a:pt x="0" y="33036"/>
                    </a:cubicBezTo>
                    <a:cubicBezTo>
                      <a:pt x="0" y="14683"/>
                      <a:pt x="15906" y="0"/>
                      <a:pt x="34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FCDABC66-F53D-E44A-87C3-E00CB0F739FF}"/>
                  </a:ext>
                </a:extLst>
              </p:cNvPr>
              <p:cNvSpPr/>
              <p:nvPr/>
            </p:nvSpPr>
            <p:spPr>
              <a:xfrm>
                <a:off x="15740582" y="7282964"/>
                <a:ext cx="161953" cy="500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403">
                    <a:moveTo>
                      <a:pt x="58" y="403"/>
                    </a:moveTo>
                    <a:lnTo>
                      <a:pt x="72" y="403"/>
                    </a:lnTo>
                    <a:cubicBezTo>
                      <a:pt x="105" y="403"/>
                      <a:pt x="131" y="376"/>
                      <a:pt x="131" y="343"/>
                    </a:cubicBezTo>
                    <a:lnTo>
                      <a:pt x="131" y="53"/>
                    </a:lnTo>
                    <a:cubicBezTo>
                      <a:pt x="131" y="24"/>
                      <a:pt x="107" y="0"/>
                      <a:pt x="77" y="0"/>
                    </a:cubicBezTo>
                    <a:lnTo>
                      <a:pt x="53" y="0"/>
                    </a:lnTo>
                    <a:cubicBezTo>
                      <a:pt x="24" y="0"/>
                      <a:pt x="0" y="24"/>
                      <a:pt x="0" y="53"/>
                    </a:cubicBezTo>
                    <a:lnTo>
                      <a:pt x="0" y="343"/>
                    </a:lnTo>
                    <a:cubicBezTo>
                      <a:pt x="0" y="376"/>
                      <a:pt x="26" y="403"/>
                      <a:pt x="58" y="40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13823B0F-F654-9B42-857C-B1CF60F8AD77}"/>
                  </a:ext>
                </a:extLst>
              </p:cNvPr>
              <p:cNvSpPr/>
              <p:nvPr/>
            </p:nvSpPr>
            <p:spPr>
              <a:xfrm>
                <a:off x="15740582" y="7282964"/>
                <a:ext cx="161953" cy="500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403">
                    <a:moveTo>
                      <a:pt x="58" y="403"/>
                    </a:moveTo>
                    <a:lnTo>
                      <a:pt x="72" y="403"/>
                    </a:lnTo>
                    <a:cubicBezTo>
                      <a:pt x="105" y="403"/>
                      <a:pt x="131" y="376"/>
                      <a:pt x="131" y="343"/>
                    </a:cubicBezTo>
                    <a:lnTo>
                      <a:pt x="131" y="53"/>
                    </a:lnTo>
                    <a:cubicBezTo>
                      <a:pt x="131" y="24"/>
                      <a:pt x="107" y="0"/>
                      <a:pt x="77" y="0"/>
                    </a:cubicBezTo>
                    <a:lnTo>
                      <a:pt x="53" y="0"/>
                    </a:lnTo>
                    <a:cubicBezTo>
                      <a:pt x="24" y="0"/>
                      <a:pt x="0" y="24"/>
                      <a:pt x="0" y="53"/>
                    </a:cubicBezTo>
                    <a:lnTo>
                      <a:pt x="0" y="343"/>
                    </a:lnTo>
                    <a:cubicBezTo>
                      <a:pt x="0" y="376"/>
                      <a:pt x="26" y="403"/>
                      <a:pt x="58" y="40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AA25C552-2F0A-2544-9A66-398AE716C0C5}"/>
                  </a:ext>
                </a:extLst>
              </p:cNvPr>
              <p:cNvSpPr/>
              <p:nvPr/>
            </p:nvSpPr>
            <p:spPr>
              <a:xfrm>
                <a:off x="15731861" y="7275487"/>
                <a:ext cx="178148" cy="514693"/>
              </a:xfrm>
              <a:custGeom>
                <a:avLst/>
                <a:gdLst>
                  <a:gd name="connsiteX0" fmla="*/ 49537 w 178148"/>
                  <a:gd name="connsiteY0" fmla="*/ 14955 h 514693"/>
                  <a:gd name="connsiteX1" fmla="*/ 14946 w 178148"/>
                  <a:gd name="connsiteY1" fmla="*/ 48517 h 514693"/>
                  <a:gd name="connsiteX2" fmla="*/ 14946 w 178148"/>
                  <a:gd name="connsiteY2" fmla="*/ 462450 h 514693"/>
                  <a:gd name="connsiteX3" fmla="*/ 53244 w 178148"/>
                  <a:gd name="connsiteY3" fmla="*/ 500984 h 514693"/>
                  <a:gd name="connsiteX4" fmla="*/ 124897 w 178148"/>
                  <a:gd name="connsiteY4" fmla="*/ 500984 h 514693"/>
                  <a:gd name="connsiteX5" fmla="*/ 163195 w 178148"/>
                  <a:gd name="connsiteY5" fmla="*/ 462450 h 514693"/>
                  <a:gd name="connsiteX6" fmla="*/ 163195 w 178148"/>
                  <a:gd name="connsiteY6" fmla="*/ 48517 h 514693"/>
                  <a:gd name="connsiteX7" fmla="*/ 129839 w 178148"/>
                  <a:gd name="connsiteY7" fmla="*/ 14955 h 514693"/>
                  <a:gd name="connsiteX8" fmla="*/ 49486 w 178148"/>
                  <a:gd name="connsiteY8" fmla="*/ 0 h 514693"/>
                  <a:gd name="connsiteX9" fmla="*/ 129900 w 178148"/>
                  <a:gd name="connsiteY9" fmla="*/ 0 h 514693"/>
                  <a:gd name="connsiteX10" fmla="*/ 178148 w 178148"/>
                  <a:gd name="connsiteY10" fmla="*/ 48486 h 514693"/>
                  <a:gd name="connsiteX11" fmla="*/ 178148 w 178148"/>
                  <a:gd name="connsiteY11" fmla="*/ 462478 h 514693"/>
                  <a:gd name="connsiteX12" fmla="*/ 124951 w 178148"/>
                  <a:gd name="connsiteY12" fmla="*/ 514693 h 514693"/>
                  <a:gd name="connsiteX13" fmla="*/ 53197 w 178148"/>
                  <a:gd name="connsiteY13" fmla="*/ 514693 h 514693"/>
                  <a:gd name="connsiteX14" fmla="*/ 0 w 178148"/>
                  <a:gd name="connsiteY14" fmla="*/ 462478 h 514693"/>
                  <a:gd name="connsiteX15" fmla="*/ 0 w 178148"/>
                  <a:gd name="connsiteY15" fmla="*/ 48486 h 514693"/>
                  <a:gd name="connsiteX16" fmla="*/ 49486 w 178148"/>
                  <a:gd name="connsiteY16" fmla="*/ 0 h 51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8148" h="514693">
                    <a:moveTo>
                      <a:pt x="49537" y="14955"/>
                    </a:moveTo>
                    <a:cubicBezTo>
                      <a:pt x="29771" y="14955"/>
                      <a:pt x="14946" y="29872"/>
                      <a:pt x="14946" y="48517"/>
                    </a:cubicBezTo>
                    <a:lnTo>
                      <a:pt x="14946" y="462450"/>
                    </a:lnTo>
                    <a:cubicBezTo>
                      <a:pt x="14946" y="483582"/>
                      <a:pt x="32242" y="500984"/>
                      <a:pt x="53244" y="500984"/>
                    </a:cubicBezTo>
                    <a:lnTo>
                      <a:pt x="124897" y="500984"/>
                    </a:lnTo>
                    <a:cubicBezTo>
                      <a:pt x="147135" y="500984"/>
                      <a:pt x="163195" y="483582"/>
                      <a:pt x="163195" y="462450"/>
                    </a:cubicBezTo>
                    <a:lnTo>
                      <a:pt x="163195" y="48517"/>
                    </a:lnTo>
                    <a:cubicBezTo>
                      <a:pt x="163195" y="29872"/>
                      <a:pt x="148370" y="14955"/>
                      <a:pt x="129839" y="14955"/>
                    </a:cubicBezTo>
                    <a:close/>
                    <a:moveTo>
                      <a:pt x="49486" y="0"/>
                    </a:moveTo>
                    <a:lnTo>
                      <a:pt x="129900" y="0"/>
                    </a:lnTo>
                    <a:cubicBezTo>
                      <a:pt x="155879" y="0"/>
                      <a:pt x="178148" y="21135"/>
                      <a:pt x="178148" y="48486"/>
                    </a:cubicBezTo>
                    <a:lnTo>
                      <a:pt x="178148" y="462478"/>
                    </a:lnTo>
                    <a:cubicBezTo>
                      <a:pt x="178148" y="491072"/>
                      <a:pt x="154642" y="514693"/>
                      <a:pt x="124951" y="514693"/>
                    </a:cubicBezTo>
                    <a:lnTo>
                      <a:pt x="53197" y="514693"/>
                    </a:lnTo>
                    <a:cubicBezTo>
                      <a:pt x="24743" y="514693"/>
                      <a:pt x="0" y="491072"/>
                      <a:pt x="0" y="462478"/>
                    </a:cubicBezTo>
                    <a:lnTo>
                      <a:pt x="0" y="48486"/>
                    </a:lnTo>
                    <a:cubicBezTo>
                      <a:pt x="0" y="21135"/>
                      <a:pt x="22269" y="0"/>
                      <a:pt x="494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A2A097C4-E251-BA4A-A1C9-C1C68576BF13}"/>
                  </a:ext>
                </a:extLst>
              </p:cNvPr>
              <p:cNvSpPr/>
              <p:nvPr/>
            </p:nvSpPr>
            <p:spPr>
              <a:xfrm>
                <a:off x="15815329" y="7492331"/>
                <a:ext cx="12458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58">
                    <a:moveTo>
                      <a:pt x="5" y="158"/>
                    </a:moveTo>
                    <a:cubicBezTo>
                      <a:pt x="2" y="158"/>
                      <a:pt x="0" y="155"/>
                      <a:pt x="0" y="151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51"/>
                    </a:lnTo>
                    <a:cubicBezTo>
                      <a:pt x="11" y="155"/>
                      <a:pt x="9" y="158"/>
                      <a:pt x="5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5077E908-22F6-BE40-9A82-BA90D74B1AB5}"/>
                  </a:ext>
                </a:extLst>
              </p:cNvPr>
              <p:cNvSpPr/>
              <p:nvPr/>
            </p:nvSpPr>
            <p:spPr>
              <a:xfrm>
                <a:off x="15794151" y="7393879"/>
                <a:ext cx="53569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45">
                    <a:moveTo>
                      <a:pt x="0" y="22"/>
                    </a:moveTo>
                    <a:cubicBezTo>
                      <a:pt x="0" y="35"/>
                      <a:pt x="11" y="45"/>
                      <a:pt x="22" y="45"/>
                    </a:cubicBezTo>
                    <a:cubicBezTo>
                      <a:pt x="34" y="45"/>
                      <a:pt x="44" y="35"/>
                      <a:pt x="44" y="22"/>
                    </a:cubicBezTo>
                    <a:cubicBezTo>
                      <a:pt x="44" y="10"/>
                      <a:pt x="34" y="0"/>
                      <a:pt x="22" y="0"/>
                    </a:cubicBezTo>
                    <a:cubicBezTo>
                      <a:pt x="11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DDA6DE1C-A867-8F41-9EC1-F2F4C04F11B5}"/>
                  </a:ext>
                </a:extLst>
              </p:cNvPr>
              <p:cNvSpPr/>
              <p:nvPr/>
            </p:nvSpPr>
            <p:spPr>
              <a:xfrm>
                <a:off x="15786676" y="7387647"/>
                <a:ext cx="68519" cy="68543"/>
              </a:xfrm>
              <a:custGeom>
                <a:avLst/>
                <a:gdLst>
                  <a:gd name="connsiteX0" fmla="*/ 34278 w 68519"/>
                  <a:gd name="connsiteY0" fmla="*/ 14955 h 68543"/>
                  <a:gd name="connsiteX1" fmla="*/ 14950 w 68519"/>
                  <a:gd name="connsiteY1" fmla="*/ 33064 h 68543"/>
                  <a:gd name="connsiteX2" fmla="*/ 34278 w 68519"/>
                  <a:gd name="connsiteY2" fmla="*/ 53588 h 68543"/>
                  <a:gd name="connsiteX3" fmla="*/ 54815 w 68519"/>
                  <a:gd name="connsiteY3" fmla="*/ 33064 h 68543"/>
                  <a:gd name="connsiteX4" fmla="*/ 34278 w 68519"/>
                  <a:gd name="connsiteY4" fmla="*/ 14955 h 68543"/>
                  <a:gd name="connsiteX5" fmla="*/ 34260 w 68519"/>
                  <a:gd name="connsiteY5" fmla="*/ 0 h 68543"/>
                  <a:gd name="connsiteX6" fmla="*/ 68519 w 68519"/>
                  <a:gd name="connsiteY6" fmla="*/ 33048 h 68543"/>
                  <a:gd name="connsiteX7" fmla="*/ 34260 w 68519"/>
                  <a:gd name="connsiteY7" fmla="*/ 68543 h 68543"/>
                  <a:gd name="connsiteX8" fmla="*/ 0 w 68519"/>
                  <a:gd name="connsiteY8" fmla="*/ 33048 h 68543"/>
                  <a:gd name="connsiteX9" fmla="*/ 34260 w 68519"/>
                  <a:gd name="connsiteY9" fmla="*/ 0 h 6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9" h="68543">
                    <a:moveTo>
                      <a:pt x="34278" y="14955"/>
                    </a:moveTo>
                    <a:cubicBezTo>
                      <a:pt x="23406" y="14955"/>
                      <a:pt x="14950" y="23406"/>
                      <a:pt x="14950" y="33064"/>
                    </a:cubicBezTo>
                    <a:cubicBezTo>
                      <a:pt x="14950" y="45137"/>
                      <a:pt x="23406" y="53588"/>
                      <a:pt x="34278" y="53588"/>
                    </a:cubicBezTo>
                    <a:cubicBezTo>
                      <a:pt x="45151" y="53588"/>
                      <a:pt x="54815" y="45137"/>
                      <a:pt x="54815" y="33064"/>
                    </a:cubicBezTo>
                    <a:cubicBezTo>
                      <a:pt x="54815" y="23406"/>
                      <a:pt x="45151" y="14955"/>
                      <a:pt x="34278" y="14955"/>
                    </a:cubicBezTo>
                    <a:close/>
                    <a:moveTo>
                      <a:pt x="34260" y="0"/>
                    </a:moveTo>
                    <a:cubicBezTo>
                      <a:pt x="52613" y="0"/>
                      <a:pt x="68519" y="14688"/>
                      <a:pt x="68519" y="33048"/>
                    </a:cubicBezTo>
                    <a:cubicBezTo>
                      <a:pt x="68519" y="52631"/>
                      <a:pt x="52613" y="68543"/>
                      <a:pt x="34260" y="68543"/>
                    </a:cubicBezTo>
                    <a:cubicBezTo>
                      <a:pt x="15906" y="68543"/>
                      <a:pt x="0" y="52631"/>
                      <a:pt x="0" y="33048"/>
                    </a:cubicBezTo>
                    <a:cubicBezTo>
                      <a:pt x="0" y="14688"/>
                      <a:pt x="15906" y="0"/>
                      <a:pt x="34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FA829BC2-06AE-4E44-AEB6-5FC6C2C2AD5D}"/>
                  </a:ext>
                </a:extLst>
              </p:cNvPr>
              <p:cNvSpPr/>
              <p:nvPr/>
            </p:nvSpPr>
            <p:spPr>
              <a:xfrm>
                <a:off x="16066979" y="7284210"/>
                <a:ext cx="151987" cy="499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" h="402">
                    <a:moveTo>
                      <a:pt x="68" y="402"/>
                    </a:moveTo>
                    <a:lnTo>
                      <a:pt x="55" y="402"/>
                    </a:lnTo>
                    <a:cubicBezTo>
                      <a:pt x="25" y="402"/>
                      <a:pt x="0" y="377"/>
                      <a:pt x="0" y="347"/>
                    </a:cubicBezTo>
                    <a:lnTo>
                      <a:pt x="0" y="54"/>
                    </a:lnTo>
                    <a:cubicBezTo>
                      <a:pt x="0" y="24"/>
                      <a:pt x="25" y="0"/>
                      <a:pt x="55" y="0"/>
                    </a:cubicBezTo>
                    <a:lnTo>
                      <a:pt x="68" y="0"/>
                    </a:lnTo>
                    <a:cubicBezTo>
                      <a:pt x="98" y="0"/>
                      <a:pt x="123" y="24"/>
                      <a:pt x="123" y="54"/>
                    </a:cubicBezTo>
                    <a:lnTo>
                      <a:pt x="123" y="347"/>
                    </a:lnTo>
                    <a:cubicBezTo>
                      <a:pt x="123" y="377"/>
                      <a:pt x="98" y="402"/>
                      <a:pt x="6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FE50A254-2388-8948-85FB-8265E3996DF7}"/>
                  </a:ext>
                </a:extLst>
              </p:cNvPr>
              <p:cNvSpPr/>
              <p:nvPr/>
            </p:nvSpPr>
            <p:spPr>
              <a:xfrm>
                <a:off x="16060750" y="7276733"/>
                <a:ext cx="164445" cy="513446"/>
              </a:xfrm>
              <a:custGeom>
                <a:avLst/>
                <a:gdLst>
                  <a:gd name="connsiteX0" fmla="*/ 45812 w 164445"/>
                  <a:gd name="connsiteY0" fmla="*/ 13709 h 513446"/>
                  <a:gd name="connsiteX1" fmla="*/ 14950 w 164445"/>
                  <a:gd name="connsiteY1" fmla="*/ 44785 h 513446"/>
                  <a:gd name="connsiteX2" fmla="*/ 14950 w 164445"/>
                  <a:gd name="connsiteY2" fmla="*/ 467419 h 513446"/>
                  <a:gd name="connsiteX3" fmla="*/ 45812 w 164445"/>
                  <a:gd name="connsiteY3" fmla="*/ 499738 h 513446"/>
                  <a:gd name="connsiteX4" fmla="*/ 119879 w 164445"/>
                  <a:gd name="connsiteY4" fmla="*/ 499738 h 513446"/>
                  <a:gd name="connsiteX5" fmla="*/ 150741 w 164445"/>
                  <a:gd name="connsiteY5" fmla="*/ 467419 h 513446"/>
                  <a:gd name="connsiteX6" fmla="*/ 150741 w 164445"/>
                  <a:gd name="connsiteY6" fmla="*/ 44785 h 513446"/>
                  <a:gd name="connsiteX7" fmla="*/ 119879 w 164445"/>
                  <a:gd name="connsiteY7" fmla="*/ 13709 h 513446"/>
                  <a:gd name="connsiteX8" fmla="*/ 45748 w 164445"/>
                  <a:gd name="connsiteY8" fmla="*/ 0 h 513446"/>
                  <a:gd name="connsiteX9" fmla="*/ 119934 w 164445"/>
                  <a:gd name="connsiteY9" fmla="*/ 0 h 513446"/>
                  <a:gd name="connsiteX10" fmla="*/ 164445 w 164445"/>
                  <a:gd name="connsiteY10" fmla="*/ 44756 h 513446"/>
                  <a:gd name="connsiteX11" fmla="*/ 164445 w 164445"/>
                  <a:gd name="connsiteY11" fmla="*/ 467447 h 513446"/>
                  <a:gd name="connsiteX12" fmla="*/ 119934 w 164445"/>
                  <a:gd name="connsiteY12" fmla="*/ 513446 h 513446"/>
                  <a:gd name="connsiteX13" fmla="*/ 45748 w 164445"/>
                  <a:gd name="connsiteY13" fmla="*/ 513446 h 513446"/>
                  <a:gd name="connsiteX14" fmla="*/ 0 w 164445"/>
                  <a:gd name="connsiteY14" fmla="*/ 467447 h 513446"/>
                  <a:gd name="connsiteX15" fmla="*/ 0 w 164445"/>
                  <a:gd name="connsiteY15" fmla="*/ 44756 h 513446"/>
                  <a:gd name="connsiteX16" fmla="*/ 45748 w 164445"/>
                  <a:gd name="connsiteY16" fmla="*/ 0 h 51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5" h="513446">
                    <a:moveTo>
                      <a:pt x="45812" y="13709"/>
                    </a:moveTo>
                    <a:cubicBezTo>
                      <a:pt x="28529" y="13709"/>
                      <a:pt x="14950" y="28626"/>
                      <a:pt x="14950" y="44785"/>
                    </a:cubicBezTo>
                    <a:lnTo>
                      <a:pt x="14950" y="467419"/>
                    </a:lnTo>
                    <a:cubicBezTo>
                      <a:pt x="14950" y="486065"/>
                      <a:pt x="28529" y="499738"/>
                      <a:pt x="45812" y="499738"/>
                    </a:cubicBezTo>
                    <a:lnTo>
                      <a:pt x="119879" y="499738"/>
                    </a:lnTo>
                    <a:cubicBezTo>
                      <a:pt x="137162" y="499738"/>
                      <a:pt x="150741" y="486065"/>
                      <a:pt x="150741" y="467419"/>
                    </a:cubicBezTo>
                    <a:lnTo>
                      <a:pt x="150741" y="44785"/>
                    </a:lnTo>
                    <a:cubicBezTo>
                      <a:pt x="150741" y="28626"/>
                      <a:pt x="137162" y="13709"/>
                      <a:pt x="119879" y="13709"/>
                    </a:cubicBezTo>
                    <a:close/>
                    <a:moveTo>
                      <a:pt x="45748" y="0"/>
                    </a:moveTo>
                    <a:lnTo>
                      <a:pt x="119934" y="0"/>
                    </a:lnTo>
                    <a:cubicBezTo>
                      <a:pt x="144662" y="0"/>
                      <a:pt x="164445" y="19892"/>
                      <a:pt x="164445" y="44756"/>
                    </a:cubicBezTo>
                    <a:lnTo>
                      <a:pt x="164445" y="467447"/>
                    </a:lnTo>
                    <a:cubicBezTo>
                      <a:pt x="164445" y="493555"/>
                      <a:pt x="144662" y="513446"/>
                      <a:pt x="119934" y="513446"/>
                    </a:cubicBezTo>
                    <a:lnTo>
                      <a:pt x="45748" y="513446"/>
                    </a:lnTo>
                    <a:cubicBezTo>
                      <a:pt x="21019" y="513446"/>
                      <a:pt x="0" y="493555"/>
                      <a:pt x="0" y="467447"/>
                    </a:cubicBezTo>
                    <a:lnTo>
                      <a:pt x="0" y="44756"/>
                    </a:lnTo>
                    <a:cubicBezTo>
                      <a:pt x="0" y="19892"/>
                      <a:pt x="21019" y="0"/>
                      <a:pt x="45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A9FE6A7A-E579-1341-B595-93B5DA8BD98E}"/>
                  </a:ext>
                </a:extLst>
              </p:cNvPr>
              <p:cNvSpPr/>
              <p:nvPr/>
            </p:nvSpPr>
            <p:spPr>
              <a:xfrm>
                <a:off x="16136744" y="7454944"/>
                <a:ext cx="13704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77">
                    <a:moveTo>
                      <a:pt x="6" y="177"/>
                    </a:moveTo>
                    <a:cubicBezTo>
                      <a:pt x="3" y="177"/>
                      <a:pt x="0" y="174"/>
                      <a:pt x="0" y="171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71"/>
                    </a:lnTo>
                    <a:cubicBezTo>
                      <a:pt x="12" y="174"/>
                      <a:pt x="9" y="177"/>
                      <a:pt x="6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48287798-ED65-2248-983E-F60BF2CA4225}"/>
                  </a:ext>
                </a:extLst>
              </p:cNvPr>
              <p:cNvSpPr/>
              <p:nvPr/>
            </p:nvSpPr>
            <p:spPr>
              <a:xfrm>
                <a:off x="16115565" y="7349014"/>
                <a:ext cx="54815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5">
                    <a:moveTo>
                      <a:pt x="45" y="23"/>
                    </a:moveTo>
                    <a:cubicBezTo>
                      <a:pt x="45" y="35"/>
                      <a:pt x="35" y="45"/>
                      <a:pt x="23" y="45"/>
                    </a:cubicBezTo>
                    <a:cubicBezTo>
                      <a:pt x="11" y="45"/>
                      <a:pt x="0" y="35"/>
                      <a:pt x="0" y="23"/>
                    </a:cubicBezTo>
                    <a:cubicBezTo>
                      <a:pt x="0" y="10"/>
                      <a:pt x="11" y="0"/>
                      <a:pt x="23" y="0"/>
                    </a:cubicBezTo>
                    <a:cubicBezTo>
                      <a:pt x="35" y="0"/>
                      <a:pt x="45" y="10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0D04FB51-F2D4-804D-8DE7-7BCD717BC37E}"/>
                  </a:ext>
                </a:extLst>
              </p:cNvPr>
              <p:cNvSpPr/>
              <p:nvPr/>
            </p:nvSpPr>
            <p:spPr>
              <a:xfrm>
                <a:off x="16109336" y="7341537"/>
                <a:ext cx="68519" cy="69789"/>
              </a:xfrm>
              <a:custGeom>
                <a:avLst/>
                <a:gdLst>
                  <a:gd name="connsiteX0" fmla="*/ 34241 w 68519"/>
                  <a:gd name="connsiteY0" fmla="*/ 14955 h 69789"/>
                  <a:gd name="connsiteX1" fmla="*/ 13704 w 68519"/>
                  <a:gd name="connsiteY1" fmla="*/ 35499 h 69789"/>
                  <a:gd name="connsiteX2" fmla="*/ 34241 w 68519"/>
                  <a:gd name="connsiteY2" fmla="*/ 54834 h 69789"/>
                  <a:gd name="connsiteX3" fmla="*/ 53569 w 68519"/>
                  <a:gd name="connsiteY3" fmla="*/ 35499 h 69789"/>
                  <a:gd name="connsiteX4" fmla="*/ 34241 w 68519"/>
                  <a:gd name="connsiteY4" fmla="*/ 14955 h 69789"/>
                  <a:gd name="connsiteX5" fmla="*/ 34260 w 68519"/>
                  <a:gd name="connsiteY5" fmla="*/ 0 h 69789"/>
                  <a:gd name="connsiteX6" fmla="*/ 68519 w 68519"/>
                  <a:gd name="connsiteY6" fmla="*/ 35507 h 69789"/>
                  <a:gd name="connsiteX7" fmla="*/ 34260 w 68519"/>
                  <a:gd name="connsiteY7" fmla="*/ 69789 h 69789"/>
                  <a:gd name="connsiteX8" fmla="*/ 0 w 68519"/>
                  <a:gd name="connsiteY8" fmla="*/ 35507 h 69789"/>
                  <a:gd name="connsiteX9" fmla="*/ 34260 w 68519"/>
                  <a:gd name="connsiteY9" fmla="*/ 0 h 6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9" h="69789">
                    <a:moveTo>
                      <a:pt x="34241" y="14955"/>
                    </a:moveTo>
                    <a:cubicBezTo>
                      <a:pt x="22160" y="14955"/>
                      <a:pt x="13704" y="23414"/>
                      <a:pt x="13704" y="35499"/>
                    </a:cubicBezTo>
                    <a:cubicBezTo>
                      <a:pt x="13704" y="46375"/>
                      <a:pt x="22160" y="54834"/>
                      <a:pt x="34241" y="54834"/>
                    </a:cubicBezTo>
                    <a:cubicBezTo>
                      <a:pt x="45113" y="54834"/>
                      <a:pt x="53569" y="46375"/>
                      <a:pt x="53569" y="35499"/>
                    </a:cubicBezTo>
                    <a:cubicBezTo>
                      <a:pt x="53569" y="23414"/>
                      <a:pt x="45113" y="14955"/>
                      <a:pt x="34241" y="14955"/>
                    </a:cubicBezTo>
                    <a:close/>
                    <a:moveTo>
                      <a:pt x="34260" y="0"/>
                    </a:moveTo>
                    <a:cubicBezTo>
                      <a:pt x="52613" y="0"/>
                      <a:pt x="68519" y="15917"/>
                      <a:pt x="68519" y="35507"/>
                    </a:cubicBezTo>
                    <a:cubicBezTo>
                      <a:pt x="68519" y="55097"/>
                      <a:pt x="52613" y="69789"/>
                      <a:pt x="34260" y="69789"/>
                    </a:cubicBezTo>
                    <a:cubicBezTo>
                      <a:pt x="14683" y="69789"/>
                      <a:pt x="0" y="55097"/>
                      <a:pt x="0" y="35507"/>
                    </a:cubicBezTo>
                    <a:cubicBezTo>
                      <a:pt x="0" y="15917"/>
                      <a:pt x="14683" y="0"/>
                      <a:pt x="34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95D41A1A-BD2F-0942-A1FC-460FB2B93F50}"/>
                  </a:ext>
                </a:extLst>
              </p:cNvPr>
              <p:cNvSpPr/>
              <p:nvPr/>
            </p:nvSpPr>
            <p:spPr>
              <a:xfrm>
                <a:off x="16220212" y="7413818"/>
                <a:ext cx="134546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298">
                    <a:moveTo>
                      <a:pt x="65" y="298"/>
                    </a:moveTo>
                    <a:lnTo>
                      <a:pt x="43" y="298"/>
                    </a:lnTo>
                    <a:cubicBezTo>
                      <a:pt x="19" y="298"/>
                      <a:pt x="0" y="278"/>
                      <a:pt x="0" y="254"/>
                    </a:cubicBezTo>
                    <a:lnTo>
                      <a:pt x="0" y="43"/>
                    </a:lnTo>
                    <a:cubicBezTo>
                      <a:pt x="0" y="19"/>
                      <a:pt x="19" y="0"/>
                      <a:pt x="43" y="0"/>
                    </a:cubicBezTo>
                    <a:lnTo>
                      <a:pt x="65" y="0"/>
                    </a:lnTo>
                    <a:cubicBezTo>
                      <a:pt x="89" y="0"/>
                      <a:pt x="109" y="19"/>
                      <a:pt x="109" y="43"/>
                    </a:cubicBezTo>
                    <a:lnTo>
                      <a:pt x="109" y="254"/>
                    </a:lnTo>
                    <a:cubicBezTo>
                      <a:pt x="109" y="278"/>
                      <a:pt x="89" y="298"/>
                      <a:pt x="65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FE72C650-05CC-4747-A512-08A11FA581AA}"/>
                  </a:ext>
                </a:extLst>
              </p:cNvPr>
              <p:cNvSpPr/>
              <p:nvPr/>
            </p:nvSpPr>
            <p:spPr>
              <a:xfrm>
                <a:off x="16212737" y="7406341"/>
                <a:ext cx="148249" cy="383839"/>
              </a:xfrm>
              <a:custGeom>
                <a:avLst/>
                <a:gdLst>
                  <a:gd name="connsiteX0" fmla="*/ 37133 w 148249"/>
                  <a:gd name="connsiteY0" fmla="*/ 13708 h 383839"/>
                  <a:gd name="connsiteX1" fmla="*/ 13704 w 148249"/>
                  <a:gd name="connsiteY1" fmla="*/ 37304 h 383839"/>
                  <a:gd name="connsiteX2" fmla="*/ 13704 w 148249"/>
                  <a:gd name="connsiteY2" fmla="*/ 346534 h 383839"/>
                  <a:gd name="connsiteX3" fmla="*/ 37133 w 148249"/>
                  <a:gd name="connsiteY3" fmla="*/ 370130 h 383839"/>
                  <a:gd name="connsiteX4" fmla="*/ 111117 w 148249"/>
                  <a:gd name="connsiteY4" fmla="*/ 370130 h 383839"/>
                  <a:gd name="connsiteX5" fmla="*/ 134546 w 148249"/>
                  <a:gd name="connsiteY5" fmla="*/ 346534 h 383839"/>
                  <a:gd name="connsiteX6" fmla="*/ 134546 w 148249"/>
                  <a:gd name="connsiteY6" fmla="*/ 37304 h 383839"/>
                  <a:gd name="connsiteX7" fmla="*/ 111117 w 148249"/>
                  <a:gd name="connsiteY7" fmla="*/ 13708 h 383839"/>
                  <a:gd name="connsiteX8" fmla="*/ 37062 w 148249"/>
                  <a:gd name="connsiteY8" fmla="*/ 0 h 383839"/>
                  <a:gd name="connsiteX9" fmla="*/ 111187 w 148249"/>
                  <a:gd name="connsiteY9" fmla="*/ 0 h 383839"/>
                  <a:gd name="connsiteX10" fmla="*/ 148249 w 148249"/>
                  <a:gd name="connsiteY10" fmla="*/ 37266 h 383839"/>
                  <a:gd name="connsiteX11" fmla="*/ 148249 w 148249"/>
                  <a:gd name="connsiteY11" fmla="*/ 346573 h 383839"/>
                  <a:gd name="connsiteX12" fmla="*/ 111187 w 148249"/>
                  <a:gd name="connsiteY12" fmla="*/ 383839 h 383839"/>
                  <a:gd name="connsiteX13" fmla="*/ 37062 w 148249"/>
                  <a:gd name="connsiteY13" fmla="*/ 383839 h 383839"/>
                  <a:gd name="connsiteX14" fmla="*/ 0 w 148249"/>
                  <a:gd name="connsiteY14" fmla="*/ 346573 h 383839"/>
                  <a:gd name="connsiteX15" fmla="*/ 0 w 148249"/>
                  <a:gd name="connsiteY15" fmla="*/ 37266 h 383839"/>
                  <a:gd name="connsiteX16" fmla="*/ 37062 w 148249"/>
                  <a:gd name="connsiteY16" fmla="*/ 0 h 38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8249" h="383839">
                    <a:moveTo>
                      <a:pt x="37133" y="13708"/>
                    </a:moveTo>
                    <a:cubicBezTo>
                      <a:pt x="24802" y="13708"/>
                      <a:pt x="13704" y="24885"/>
                      <a:pt x="13704" y="37304"/>
                    </a:cubicBezTo>
                    <a:lnTo>
                      <a:pt x="13704" y="346534"/>
                    </a:lnTo>
                    <a:cubicBezTo>
                      <a:pt x="13704" y="358953"/>
                      <a:pt x="24802" y="370130"/>
                      <a:pt x="37133" y="370130"/>
                    </a:cubicBezTo>
                    <a:lnTo>
                      <a:pt x="111117" y="370130"/>
                    </a:lnTo>
                    <a:cubicBezTo>
                      <a:pt x="123448" y="370130"/>
                      <a:pt x="134546" y="358953"/>
                      <a:pt x="134546" y="346534"/>
                    </a:cubicBezTo>
                    <a:lnTo>
                      <a:pt x="134546" y="37304"/>
                    </a:lnTo>
                    <a:cubicBezTo>
                      <a:pt x="134546" y="24885"/>
                      <a:pt x="123448" y="13708"/>
                      <a:pt x="111117" y="13708"/>
                    </a:cubicBezTo>
                    <a:close/>
                    <a:moveTo>
                      <a:pt x="37062" y="0"/>
                    </a:moveTo>
                    <a:lnTo>
                      <a:pt x="111187" y="0"/>
                    </a:lnTo>
                    <a:cubicBezTo>
                      <a:pt x="132189" y="0"/>
                      <a:pt x="148249" y="17391"/>
                      <a:pt x="148249" y="37266"/>
                    </a:cubicBezTo>
                    <a:lnTo>
                      <a:pt x="148249" y="346573"/>
                    </a:lnTo>
                    <a:cubicBezTo>
                      <a:pt x="148249" y="367691"/>
                      <a:pt x="132189" y="383839"/>
                      <a:pt x="111187" y="383839"/>
                    </a:cubicBezTo>
                    <a:lnTo>
                      <a:pt x="37062" y="383839"/>
                    </a:lnTo>
                    <a:cubicBezTo>
                      <a:pt x="17296" y="383839"/>
                      <a:pt x="0" y="367691"/>
                      <a:pt x="0" y="346573"/>
                    </a:cubicBezTo>
                    <a:lnTo>
                      <a:pt x="0" y="37266"/>
                    </a:lnTo>
                    <a:cubicBezTo>
                      <a:pt x="0" y="17391"/>
                      <a:pt x="17296" y="0"/>
                      <a:pt x="370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104531E3-EC68-7A41-B472-685AAEAFAF0E}"/>
                  </a:ext>
                </a:extLst>
              </p:cNvPr>
              <p:cNvSpPr/>
              <p:nvPr/>
            </p:nvSpPr>
            <p:spPr>
              <a:xfrm>
                <a:off x="16280010" y="7496069"/>
                <a:ext cx="13704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68">
                    <a:moveTo>
                      <a:pt x="6" y="168"/>
                    </a:moveTo>
                    <a:cubicBezTo>
                      <a:pt x="3" y="168"/>
                      <a:pt x="0" y="165"/>
                      <a:pt x="0" y="162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62"/>
                    </a:lnTo>
                    <a:cubicBezTo>
                      <a:pt x="12" y="165"/>
                      <a:pt x="9" y="168"/>
                      <a:pt x="6" y="1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729BA99-DE53-BE42-9ABB-E3BE80F62A22}"/>
                  </a:ext>
                </a:extLst>
              </p:cNvPr>
              <p:cNvSpPr/>
              <p:nvPr/>
            </p:nvSpPr>
            <p:spPr>
              <a:xfrm>
                <a:off x="16356003" y="7413818"/>
                <a:ext cx="134546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298">
                    <a:moveTo>
                      <a:pt x="65" y="298"/>
                    </a:moveTo>
                    <a:lnTo>
                      <a:pt x="43" y="298"/>
                    </a:lnTo>
                    <a:cubicBezTo>
                      <a:pt x="19" y="298"/>
                      <a:pt x="0" y="278"/>
                      <a:pt x="0" y="254"/>
                    </a:cubicBezTo>
                    <a:lnTo>
                      <a:pt x="0" y="43"/>
                    </a:lnTo>
                    <a:cubicBezTo>
                      <a:pt x="0" y="19"/>
                      <a:pt x="19" y="0"/>
                      <a:pt x="43" y="0"/>
                    </a:cubicBezTo>
                    <a:lnTo>
                      <a:pt x="65" y="0"/>
                    </a:lnTo>
                    <a:cubicBezTo>
                      <a:pt x="89" y="0"/>
                      <a:pt x="109" y="19"/>
                      <a:pt x="109" y="43"/>
                    </a:cubicBezTo>
                    <a:lnTo>
                      <a:pt x="109" y="254"/>
                    </a:lnTo>
                    <a:cubicBezTo>
                      <a:pt x="109" y="278"/>
                      <a:pt x="89" y="298"/>
                      <a:pt x="65" y="2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B8CDC13C-8E98-CB4D-8030-DE0E335B5B74}"/>
                  </a:ext>
                </a:extLst>
              </p:cNvPr>
              <p:cNvSpPr/>
              <p:nvPr/>
            </p:nvSpPr>
            <p:spPr>
              <a:xfrm>
                <a:off x="16348528" y="7406341"/>
                <a:ext cx="148249" cy="383839"/>
              </a:xfrm>
              <a:custGeom>
                <a:avLst/>
                <a:gdLst>
                  <a:gd name="connsiteX0" fmla="*/ 37130 w 148249"/>
                  <a:gd name="connsiteY0" fmla="*/ 13708 h 383839"/>
                  <a:gd name="connsiteX1" fmla="*/ 13704 w 148249"/>
                  <a:gd name="connsiteY1" fmla="*/ 37304 h 383839"/>
                  <a:gd name="connsiteX2" fmla="*/ 13704 w 148249"/>
                  <a:gd name="connsiteY2" fmla="*/ 346534 h 383839"/>
                  <a:gd name="connsiteX3" fmla="*/ 37130 w 148249"/>
                  <a:gd name="connsiteY3" fmla="*/ 370130 h 383839"/>
                  <a:gd name="connsiteX4" fmla="*/ 109874 w 148249"/>
                  <a:gd name="connsiteY4" fmla="*/ 370130 h 383839"/>
                  <a:gd name="connsiteX5" fmla="*/ 133300 w 148249"/>
                  <a:gd name="connsiteY5" fmla="*/ 346534 h 383839"/>
                  <a:gd name="connsiteX6" fmla="*/ 133300 w 148249"/>
                  <a:gd name="connsiteY6" fmla="*/ 37304 h 383839"/>
                  <a:gd name="connsiteX7" fmla="*/ 109874 w 148249"/>
                  <a:gd name="connsiteY7" fmla="*/ 13708 h 383839"/>
                  <a:gd name="connsiteX8" fmla="*/ 37062 w 148249"/>
                  <a:gd name="connsiteY8" fmla="*/ 0 h 383839"/>
                  <a:gd name="connsiteX9" fmla="*/ 109951 w 148249"/>
                  <a:gd name="connsiteY9" fmla="*/ 0 h 383839"/>
                  <a:gd name="connsiteX10" fmla="*/ 148249 w 148249"/>
                  <a:gd name="connsiteY10" fmla="*/ 37266 h 383839"/>
                  <a:gd name="connsiteX11" fmla="*/ 148249 w 148249"/>
                  <a:gd name="connsiteY11" fmla="*/ 346573 h 383839"/>
                  <a:gd name="connsiteX12" fmla="*/ 109951 w 148249"/>
                  <a:gd name="connsiteY12" fmla="*/ 383839 h 383839"/>
                  <a:gd name="connsiteX13" fmla="*/ 37062 w 148249"/>
                  <a:gd name="connsiteY13" fmla="*/ 383839 h 383839"/>
                  <a:gd name="connsiteX14" fmla="*/ 0 w 148249"/>
                  <a:gd name="connsiteY14" fmla="*/ 346573 h 383839"/>
                  <a:gd name="connsiteX15" fmla="*/ 0 w 148249"/>
                  <a:gd name="connsiteY15" fmla="*/ 37266 h 383839"/>
                  <a:gd name="connsiteX16" fmla="*/ 37062 w 148249"/>
                  <a:gd name="connsiteY16" fmla="*/ 0 h 38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8249" h="383839">
                    <a:moveTo>
                      <a:pt x="37130" y="13708"/>
                    </a:moveTo>
                    <a:cubicBezTo>
                      <a:pt x="24801" y="13708"/>
                      <a:pt x="13704" y="24885"/>
                      <a:pt x="13704" y="37304"/>
                    </a:cubicBezTo>
                    <a:lnTo>
                      <a:pt x="13704" y="346534"/>
                    </a:lnTo>
                    <a:cubicBezTo>
                      <a:pt x="13704" y="358953"/>
                      <a:pt x="24801" y="370130"/>
                      <a:pt x="37130" y="370130"/>
                    </a:cubicBezTo>
                    <a:lnTo>
                      <a:pt x="109874" y="370130"/>
                    </a:lnTo>
                    <a:cubicBezTo>
                      <a:pt x="123436" y="370130"/>
                      <a:pt x="133300" y="358953"/>
                      <a:pt x="133300" y="346534"/>
                    </a:cubicBezTo>
                    <a:lnTo>
                      <a:pt x="133300" y="37304"/>
                    </a:lnTo>
                    <a:cubicBezTo>
                      <a:pt x="133300" y="24885"/>
                      <a:pt x="123436" y="13708"/>
                      <a:pt x="109874" y="13708"/>
                    </a:cubicBezTo>
                    <a:close/>
                    <a:moveTo>
                      <a:pt x="37062" y="0"/>
                    </a:moveTo>
                    <a:lnTo>
                      <a:pt x="109951" y="0"/>
                    </a:lnTo>
                    <a:cubicBezTo>
                      <a:pt x="132189" y="0"/>
                      <a:pt x="148249" y="17391"/>
                      <a:pt x="148249" y="37266"/>
                    </a:cubicBezTo>
                    <a:lnTo>
                      <a:pt x="148249" y="346573"/>
                    </a:lnTo>
                    <a:cubicBezTo>
                      <a:pt x="148249" y="367691"/>
                      <a:pt x="132189" y="383839"/>
                      <a:pt x="109951" y="383839"/>
                    </a:cubicBezTo>
                    <a:lnTo>
                      <a:pt x="37062" y="383839"/>
                    </a:lnTo>
                    <a:cubicBezTo>
                      <a:pt x="17296" y="383839"/>
                      <a:pt x="0" y="367691"/>
                      <a:pt x="0" y="346573"/>
                    </a:cubicBezTo>
                    <a:lnTo>
                      <a:pt x="0" y="37266"/>
                    </a:lnTo>
                    <a:cubicBezTo>
                      <a:pt x="0" y="17391"/>
                      <a:pt x="17296" y="0"/>
                      <a:pt x="370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3114221E-26B7-584E-A51D-96DB690A07B3}"/>
                  </a:ext>
                </a:extLst>
              </p:cNvPr>
              <p:cNvSpPr/>
              <p:nvPr/>
            </p:nvSpPr>
            <p:spPr>
              <a:xfrm>
                <a:off x="16415801" y="7496069"/>
                <a:ext cx="13704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68">
                    <a:moveTo>
                      <a:pt x="6" y="168"/>
                    </a:moveTo>
                    <a:cubicBezTo>
                      <a:pt x="2" y="168"/>
                      <a:pt x="0" y="165"/>
                      <a:pt x="0" y="162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62"/>
                    </a:lnTo>
                    <a:cubicBezTo>
                      <a:pt x="12" y="165"/>
                      <a:pt x="9" y="168"/>
                      <a:pt x="6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0E880582-72F5-EF48-9DBA-0DF5E7AE2F8E}"/>
                  </a:ext>
                </a:extLst>
              </p:cNvPr>
              <p:cNvSpPr/>
              <p:nvPr/>
            </p:nvSpPr>
            <p:spPr>
              <a:xfrm>
                <a:off x="14341558" y="7486100"/>
                <a:ext cx="2327139" cy="333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69" h="269">
                    <a:moveTo>
                      <a:pt x="1843" y="269"/>
                    </a:moveTo>
                    <a:lnTo>
                      <a:pt x="27" y="269"/>
                    </a:lnTo>
                    <a:cubicBezTo>
                      <a:pt x="12" y="269"/>
                      <a:pt x="0" y="257"/>
                      <a:pt x="0" y="242"/>
                    </a:cubicBezTo>
                    <a:lnTo>
                      <a:pt x="0" y="27"/>
                    </a:lnTo>
                    <a:cubicBezTo>
                      <a:pt x="0" y="12"/>
                      <a:pt x="12" y="0"/>
                      <a:pt x="27" y="0"/>
                    </a:cubicBezTo>
                    <a:cubicBezTo>
                      <a:pt x="41" y="0"/>
                      <a:pt x="53" y="12"/>
                      <a:pt x="53" y="27"/>
                    </a:cubicBezTo>
                    <a:lnTo>
                      <a:pt x="53" y="216"/>
                    </a:lnTo>
                    <a:lnTo>
                      <a:pt x="1816" y="216"/>
                    </a:lnTo>
                    <a:lnTo>
                      <a:pt x="1816" y="27"/>
                    </a:lnTo>
                    <a:cubicBezTo>
                      <a:pt x="1816" y="12"/>
                      <a:pt x="1828" y="0"/>
                      <a:pt x="1843" y="0"/>
                    </a:cubicBezTo>
                    <a:cubicBezTo>
                      <a:pt x="1857" y="0"/>
                      <a:pt x="1869" y="12"/>
                      <a:pt x="1869" y="27"/>
                    </a:cubicBezTo>
                    <a:lnTo>
                      <a:pt x="1869" y="242"/>
                    </a:lnTo>
                    <a:cubicBezTo>
                      <a:pt x="1869" y="257"/>
                      <a:pt x="1857" y="269"/>
                      <a:pt x="1843" y="2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1A3515CA-984E-A44E-9D46-0DBF67313663}"/>
                  </a:ext>
                </a:extLst>
              </p:cNvPr>
              <p:cNvSpPr/>
              <p:nvPr/>
            </p:nvSpPr>
            <p:spPr>
              <a:xfrm>
                <a:off x="14335329" y="7479868"/>
                <a:ext cx="2339597" cy="347698"/>
              </a:xfrm>
              <a:custGeom>
                <a:avLst/>
                <a:gdLst>
                  <a:gd name="connsiteX0" fmla="*/ 39852 w 2339597"/>
                  <a:gd name="connsiteY0" fmla="*/ 14955 h 347698"/>
                  <a:gd name="connsiteX1" fmla="*/ 13704 w 2339597"/>
                  <a:gd name="connsiteY1" fmla="*/ 39782 h 347698"/>
                  <a:gd name="connsiteX2" fmla="*/ 13704 w 2339597"/>
                  <a:gd name="connsiteY2" fmla="*/ 306675 h 347698"/>
                  <a:gd name="connsiteX3" fmla="*/ 39852 w 2339597"/>
                  <a:gd name="connsiteY3" fmla="*/ 332743 h 347698"/>
                  <a:gd name="connsiteX4" fmla="*/ 2300991 w 2339597"/>
                  <a:gd name="connsiteY4" fmla="*/ 332743 h 347698"/>
                  <a:gd name="connsiteX5" fmla="*/ 2325893 w 2339597"/>
                  <a:gd name="connsiteY5" fmla="*/ 306675 h 347698"/>
                  <a:gd name="connsiteX6" fmla="*/ 2325893 w 2339597"/>
                  <a:gd name="connsiteY6" fmla="*/ 39782 h 347698"/>
                  <a:gd name="connsiteX7" fmla="*/ 2300991 w 2339597"/>
                  <a:gd name="connsiteY7" fmla="*/ 14955 h 347698"/>
                  <a:gd name="connsiteX8" fmla="*/ 2274843 w 2339597"/>
                  <a:gd name="connsiteY8" fmla="*/ 39782 h 347698"/>
                  <a:gd name="connsiteX9" fmla="*/ 2274843 w 2339597"/>
                  <a:gd name="connsiteY9" fmla="*/ 274399 h 347698"/>
                  <a:gd name="connsiteX10" fmla="*/ 2267372 w 2339597"/>
                  <a:gd name="connsiteY10" fmla="*/ 281847 h 347698"/>
                  <a:gd name="connsiteX11" fmla="*/ 72225 w 2339597"/>
                  <a:gd name="connsiteY11" fmla="*/ 281847 h 347698"/>
                  <a:gd name="connsiteX12" fmla="*/ 64754 w 2339597"/>
                  <a:gd name="connsiteY12" fmla="*/ 274399 h 347698"/>
                  <a:gd name="connsiteX13" fmla="*/ 64754 w 2339597"/>
                  <a:gd name="connsiteY13" fmla="*/ 39782 h 347698"/>
                  <a:gd name="connsiteX14" fmla="*/ 39852 w 2339597"/>
                  <a:gd name="connsiteY14" fmla="*/ 14955 h 347698"/>
                  <a:gd name="connsiteX15" fmla="*/ 39844 w 2339597"/>
                  <a:gd name="connsiteY15" fmla="*/ 0 h 347698"/>
                  <a:gd name="connsiteX16" fmla="*/ 79688 w 2339597"/>
                  <a:gd name="connsiteY16" fmla="*/ 39737 h 347698"/>
                  <a:gd name="connsiteX17" fmla="*/ 79688 w 2339597"/>
                  <a:gd name="connsiteY17" fmla="*/ 266983 h 347698"/>
                  <a:gd name="connsiteX18" fmla="*/ 2259909 w 2339597"/>
                  <a:gd name="connsiteY18" fmla="*/ 266983 h 347698"/>
                  <a:gd name="connsiteX19" fmla="*/ 2259909 w 2339597"/>
                  <a:gd name="connsiteY19" fmla="*/ 39737 h 347698"/>
                  <a:gd name="connsiteX20" fmla="*/ 2300998 w 2339597"/>
                  <a:gd name="connsiteY20" fmla="*/ 0 h 347698"/>
                  <a:gd name="connsiteX21" fmla="*/ 2339597 w 2339597"/>
                  <a:gd name="connsiteY21" fmla="*/ 39737 h 347698"/>
                  <a:gd name="connsiteX22" fmla="*/ 2339597 w 2339597"/>
                  <a:gd name="connsiteY22" fmla="*/ 306720 h 347698"/>
                  <a:gd name="connsiteX23" fmla="*/ 2300998 w 2339597"/>
                  <a:gd name="connsiteY23" fmla="*/ 347698 h 347698"/>
                  <a:gd name="connsiteX24" fmla="*/ 39844 w 2339597"/>
                  <a:gd name="connsiteY24" fmla="*/ 347698 h 347698"/>
                  <a:gd name="connsiteX25" fmla="*/ 0 w 2339597"/>
                  <a:gd name="connsiteY25" fmla="*/ 306720 h 347698"/>
                  <a:gd name="connsiteX26" fmla="*/ 0 w 2339597"/>
                  <a:gd name="connsiteY26" fmla="*/ 39737 h 347698"/>
                  <a:gd name="connsiteX27" fmla="*/ 39844 w 2339597"/>
                  <a:gd name="connsiteY27" fmla="*/ 0 h 34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39597" h="347698">
                    <a:moveTo>
                      <a:pt x="39852" y="14955"/>
                    </a:moveTo>
                    <a:cubicBezTo>
                      <a:pt x="26155" y="14955"/>
                      <a:pt x="13704" y="26127"/>
                      <a:pt x="13704" y="39782"/>
                    </a:cubicBezTo>
                    <a:lnTo>
                      <a:pt x="13704" y="306675"/>
                    </a:lnTo>
                    <a:cubicBezTo>
                      <a:pt x="13704" y="321571"/>
                      <a:pt x="26155" y="332743"/>
                      <a:pt x="39852" y="332743"/>
                    </a:cubicBezTo>
                    <a:lnTo>
                      <a:pt x="2300991" y="332743"/>
                    </a:lnTo>
                    <a:cubicBezTo>
                      <a:pt x="2314687" y="332743"/>
                      <a:pt x="2325893" y="321571"/>
                      <a:pt x="2325893" y="306675"/>
                    </a:cubicBezTo>
                    <a:lnTo>
                      <a:pt x="2325893" y="39782"/>
                    </a:lnTo>
                    <a:cubicBezTo>
                      <a:pt x="2325893" y="26127"/>
                      <a:pt x="2314687" y="14955"/>
                      <a:pt x="2300991" y="14955"/>
                    </a:cubicBezTo>
                    <a:cubicBezTo>
                      <a:pt x="2286049" y="14955"/>
                      <a:pt x="2274843" y="26127"/>
                      <a:pt x="2274843" y="39782"/>
                    </a:cubicBezTo>
                    <a:lnTo>
                      <a:pt x="2274843" y="274399"/>
                    </a:lnTo>
                    <a:cubicBezTo>
                      <a:pt x="2274843" y="278123"/>
                      <a:pt x="2271108" y="281847"/>
                      <a:pt x="2267372" y="281847"/>
                    </a:cubicBezTo>
                    <a:lnTo>
                      <a:pt x="72225" y="281847"/>
                    </a:lnTo>
                    <a:cubicBezTo>
                      <a:pt x="68489" y="281847"/>
                      <a:pt x="64754" y="278123"/>
                      <a:pt x="64754" y="274399"/>
                    </a:cubicBezTo>
                    <a:lnTo>
                      <a:pt x="64754" y="39782"/>
                    </a:lnTo>
                    <a:cubicBezTo>
                      <a:pt x="64754" y="26127"/>
                      <a:pt x="53548" y="14955"/>
                      <a:pt x="39852" y="14955"/>
                    </a:cubicBezTo>
                    <a:close/>
                    <a:moveTo>
                      <a:pt x="39844" y="0"/>
                    </a:moveTo>
                    <a:cubicBezTo>
                      <a:pt x="62256" y="0"/>
                      <a:pt x="79688" y="17385"/>
                      <a:pt x="79688" y="39737"/>
                    </a:cubicBezTo>
                    <a:lnTo>
                      <a:pt x="79688" y="266983"/>
                    </a:lnTo>
                    <a:lnTo>
                      <a:pt x="2259909" y="266983"/>
                    </a:lnTo>
                    <a:lnTo>
                      <a:pt x="2259909" y="39737"/>
                    </a:lnTo>
                    <a:cubicBezTo>
                      <a:pt x="2259909" y="17385"/>
                      <a:pt x="2278586" y="0"/>
                      <a:pt x="2300998" y="0"/>
                    </a:cubicBezTo>
                    <a:cubicBezTo>
                      <a:pt x="2322165" y="0"/>
                      <a:pt x="2339597" y="17385"/>
                      <a:pt x="2339597" y="39737"/>
                    </a:cubicBezTo>
                    <a:lnTo>
                      <a:pt x="2339597" y="306720"/>
                    </a:lnTo>
                    <a:cubicBezTo>
                      <a:pt x="2339597" y="329072"/>
                      <a:pt x="2322165" y="347698"/>
                      <a:pt x="2300998" y="347698"/>
                    </a:cubicBezTo>
                    <a:lnTo>
                      <a:pt x="39844" y="347698"/>
                    </a:lnTo>
                    <a:cubicBezTo>
                      <a:pt x="17432" y="347698"/>
                      <a:pt x="0" y="329072"/>
                      <a:pt x="0" y="306720"/>
                    </a:cubicBezTo>
                    <a:lnTo>
                      <a:pt x="0" y="39737"/>
                    </a:lnTo>
                    <a:cubicBezTo>
                      <a:pt x="0" y="17385"/>
                      <a:pt x="17432" y="0"/>
                      <a:pt x="398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A61C6F5B-1152-DB4F-A9AA-6702DCE849F3}"/>
                  </a:ext>
                </a:extLst>
              </p:cNvPr>
              <p:cNvSpPr/>
              <p:nvPr/>
            </p:nvSpPr>
            <p:spPr>
              <a:xfrm>
                <a:off x="14971928" y="7391386"/>
                <a:ext cx="698889" cy="362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2" h="292">
                    <a:moveTo>
                      <a:pt x="541" y="0"/>
                    </a:moveTo>
                    <a:lnTo>
                      <a:pt x="21" y="0"/>
                    </a:lnTo>
                    <a:cubicBezTo>
                      <a:pt x="9" y="0"/>
                      <a:pt x="0" y="9"/>
                      <a:pt x="0" y="20"/>
                    </a:cubicBezTo>
                    <a:lnTo>
                      <a:pt x="0" y="271"/>
                    </a:lnTo>
                    <a:cubicBezTo>
                      <a:pt x="0" y="283"/>
                      <a:pt x="9" y="292"/>
                      <a:pt x="21" y="292"/>
                    </a:cubicBezTo>
                    <a:lnTo>
                      <a:pt x="541" y="292"/>
                    </a:lnTo>
                    <a:cubicBezTo>
                      <a:pt x="552" y="292"/>
                      <a:pt x="562" y="283"/>
                      <a:pt x="562" y="271"/>
                    </a:cubicBezTo>
                    <a:lnTo>
                      <a:pt x="562" y="20"/>
                    </a:lnTo>
                    <a:cubicBezTo>
                      <a:pt x="562" y="9"/>
                      <a:pt x="552" y="0"/>
                      <a:pt x="54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94238746-F990-E142-9687-B50E13FBD912}"/>
                  </a:ext>
                </a:extLst>
              </p:cNvPr>
              <p:cNvSpPr/>
              <p:nvPr/>
            </p:nvSpPr>
            <p:spPr>
              <a:xfrm>
                <a:off x="15142602" y="7456190"/>
                <a:ext cx="357542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39">
                    <a:moveTo>
                      <a:pt x="269" y="39"/>
                    </a:moveTo>
                    <a:lnTo>
                      <a:pt x="19" y="39"/>
                    </a:lnTo>
                    <a:cubicBezTo>
                      <a:pt x="9" y="39"/>
                      <a:pt x="0" y="30"/>
                      <a:pt x="0" y="20"/>
                    </a:cubicBezTo>
                    <a:cubicBezTo>
                      <a:pt x="0" y="9"/>
                      <a:pt x="9" y="0"/>
                      <a:pt x="19" y="0"/>
                    </a:cubicBezTo>
                    <a:lnTo>
                      <a:pt x="269" y="0"/>
                    </a:lnTo>
                    <a:cubicBezTo>
                      <a:pt x="279" y="0"/>
                      <a:pt x="288" y="9"/>
                      <a:pt x="288" y="20"/>
                    </a:cubicBezTo>
                    <a:cubicBezTo>
                      <a:pt x="288" y="30"/>
                      <a:pt x="279" y="39"/>
                      <a:pt x="269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6BC18DBE-5663-0F49-9037-587722C5B360}"/>
                  </a:ext>
                </a:extLst>
              </p:cNvPr>
              <p:cNvSpPr/>
              <p:nvPr/>
            </p:nvSpPr>
            <p:spPr>
              <a:xfrm>
                <a:off x="14965699" y="7383909"/>
                <a:ext cx="711347" cy="377607"/>
              </a:xfrm>
              <a:custGeom>
                <a:avLst/>
                <a:gdLst>
                  <a:gd name="connsiteX0" fmla="*/ 32357 w 711347"/>
                  <a:gd name="connsiteY0" fmla="*/ 14955 h 377607"/>
                  <a:gd name="connsiteX1" fmla="*/ 13704 w 711347"/>
                  <a:gd name="connsiteY1" fmla="*/ 32340 h 377607"/>
                  <a:gd name="connsiteX2" fmla="*/ 13704 w 711347"/>
                  <a:gd name="connsiteY2" fmla="*/ 344027 h 377607"/>
                  <a:gd name="connsiteX3" fmla="*/ 32357 w 711347"/>
                  <a:gd name="connsiteY3" fmla="*/ 362653 h 377607"/>
                  <a:gd name="connsiteX4" fmla="*/ 678991 w 711347"/>
                  <a:gd name="connsiteY4" fmla="*/ 362653 h 377607"/>
                  <a:gd name="connsiteX5" fmla="*/ 697644 w 711347"/>
                  <a:gd name="connsiteY5" fmla="*/ 344027 h 377607"/>
                  <a:gd name="connsiteX6" fmla="*/ 697644 w 711347"/>
                  <a:gd name="connsiteY6" fmla="*/ 32340 h 377607"/>
                  <a:gd name="connsiteX7" fmla="*/ 678991 w 711347"/>
                  <a:gd name="connsiteY7" fmla="*/ 14955 h 377607"/>
                  <a:gd name="connsiteX8" fmla="*/ 32334 w 711347"/>
                  <a:gd name="connsiteY8" fmla="*/ 0 h 377607"/>
                  <a:gd name="connsiteX9" fmla="*/ 679013 w 711347"/>
                  <a:gd name="connsiteY9" fmla="*/ 0 h 377607"/>
                  <a:gd name="connsiteX10" fmla="*/ 711347 w 711347"/>
                  <a:gd name="connsiteY10" fmla="*/ 32296 h 377607"/>
                  <a:gd name="connsiteX11" fmla="*/ 711347 w 711347"/>
                  <a:gd name="connsiteY11" fmla="*/ 344070 h 377607"/>
                  <a:gd name="connsiteX12" fmla="*/ 679013 w 711347"/>
                  <a:gd name="connsiteY12" fmla="*/ 377607 h 377607"/>
                  <a:gd name="connsiteX13" fmla="*/ 32334 w 711347"/>
                  <a:gd name="connsiteY13" fmla="*/ 377607 h 377607"/>
                  <a:gd name="connsiteX14" fmla="*/ 0 w 711347"/>
                  <a:gd name="connsiteY14" fmla="*/ 344070 h 377607"/>
                  <a:gd name="connsiteX15" fmla="*/ 0 w 711347"/>
                  <a:gd name="connsiteY15" fmla="*/ 32296 h 377607"/>
                  <a:gd name="connsiteX16" fmla="*/ 32334 w 711347"/>
                  <a:gd name="connsiteY16" fmla="*/ 0 h 37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11347" h="377607">
                    <a:moveTo>
                      <a:pt x="32357" y="14955"/>
                    </a:moveTo>
                    <a:cubicBezTo>
                      <a:pt x="22409" y="14955"/>
                      <a:pt x="13704" y="22406"/>
                      <a:pt x="13704" y="32340"/>
                    </a:cubicBezTo>
                    <a:lnTo>
                      <a:pt x="13704" y="344027"/>
                    </a:lnTo>
                    <a:cubicBezTo>
                      <a:pt x="13704" y="355203"/>
                      <a:pt x="22409" y="362653"/>
                      <a:pt x="32357" y="362653"/>
                    </a:cubicBezTo>
                    <a:lnTo>
                      <a:pt x="678991" y="362653"/>
                    </a:lnTo>
                    <a:cubicBezTo>
                      <a:pt x="688939" y="362653"/>
                      <a:pt x="697644" y="355203"/>
                      <a:pt x="697644" y="344027"/>
                    </a:cubicBezTo>
                    <a:lnTo>
                      <a:pt x="697644" y="32340"/>
                    </a:lnTo>
                    <a:cubicBezTo>
                      <a:pt x="697644" y="22406"/>
                      <a:pt x="688939" y="14955"/>
                      <a:pt x="678991" y="14955"/>
                    </a:cubicBezTo>
                    <a:close/>
                    <a:moveTo>
                      <a:pt x="32334" y="0"/>
                    </a:moveTo>
                    <a:lnTo>
                      <a:pt x="679013" y="0"/>
                    </a:lnTo>
                    <a:cubicBezTo>
                      <a:pt x="697667" y="0"/>
                      <a:pt x="711347" y="14906"/>
                      <a:pt x="711347" y="32296"/>
                    </a:cubicBezTo>
                    <a:lnTo>
                      <a:pt x="711347" y="344070"/>
                    </a:lnTo>
                    <a:cubicBezTo>
                      <a:pt x="711347" y="362702"/>
                      <a:pt x="697667" y="377607"/>
                      <a:pt x="679013" y="377607"/>
                    </a:cubicBezTo>
                    <a:lnTo>
                      <a:pt x="32334" y="377607"/>
                    </a:lnTo>
                    <a:cubicBezTo>
                      <a:pt x="13680" y="377607"/>
                      <a:pt x="0" y="362702"/>
                      <a:pt x="0" y="344070"/>
                    </a:cubicBezTo>
                    <a:lnTo>
                      <a:pt x="0" y="32296"/>
                    </a:lnTo>
                    <a:cubicBezTo>
                      <a:pt x="0" y="14906"/>
                      <a:pt x="13680" y="0"/>
                      <a:pt x="32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FD58BDF6-D31C-954A-AB1F-CFB53AA4B41B}"/>
                  </a:ext>
                </a:extLst>
              </p:cNvPr>
              <p:cNvSpPr/>
              <p:nvPr/>
            </p:nvSpPr>
            <p:spPr>
              <a:xfrm>
                <a:off x="15135127" y="7449959"/>
                <a:ext cx="372492" cy="61065"/>
              </a:xfrm>
              <a:custGeom>
                <a:avLst/>
                <a:gdLst>
                  <a:gd name="connsiteX0" fmla="*/ 31087 w 372492"/>
                  <a:gd name="connsiteY0" fmla="*/ 13708 h 61065"/>
                  <a:gd name="connsiteX1" fmla="*/ 14950 w 372492"/>
                  <a:gd name="connsiteY1" fmla="*/ 30509 h 61065"/>
                  <a:gd name="connsiteX2" fmla="*/ 31087 w 372492"/>
                  <a:gd name="connsiteY2" fmla="*/ 46110 h 61065"/>
                  <a:gd name="connsiteX3" fmla="*/ 341406 w 372492"/>
                  <a:gd name="connsiteY3" fmla="*/ 46110 h 61065"/>
                  <a:gd name="connsiteX4" fmla="*/ 357543 w 372492"/>
                  <a:gd name="connsiteY4" fmla="*/ 30509 h 61065"/>
                  <a:gd name="connsiteX5" fmla="*/ 341406 w 372492"/>
                  <a:gd name="connsiteY5" fmla="*/ 13708 h 61065"/>
                  <a:gd name="connsiteX6" fmla="*/ 31041 w 372492"/>
                  <a:gd name="connsiteY6" fmla="*/ 0 h 61065"/>
                  <a:gd name="connsiteX7" fmla="*/ 341451 w 372492"/>
                  <a:gd name="connsiteY7" fmla="*/ 0 h 61065"/>
                  <a:gd name="connsiteX8" fmla="*/ 372492 w 372492"/>
                  <a:gd name="connsiteY8" fmla="*/ 30533 h 61065"/>
                  <a:gd name="connsiteX9" fmla="*/ 341451 w 372492"/>
                  <a:gd name="connsiteY9" fmla="*/ 61065 h 61065"/>
                  <a:gd name="connsiteX10" fmla="*/ 31041 w 372492"/>
                  <a:gd name="connsiteY10" fmla="*/ 61065 h 61065"/>
                  <a:gd name="connsiteX11" fmla="*/ 0 w 372492"/>
                  <a:gd name="connsiteY11" fmla="*/ 30533 h 61065"/>
                  <a:gd name="connsiteX12" fmla="*/ 31041 w 372492"/>
                  <a:gd name="connsiteY12" fmla="*/ 0 h 6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2492" h="61065">
                    <a:moveTo>
                      <a:pt x="31087" y="13708"/>
                    </a:moveTo>
                    <a:cubicBezTo>
                      <a:pt x="22398" y="13708"/>
                      <a:pt x="14950" y="20909"/>
                      <a:pt x="14950" y="30509"/>
                    </a:cubicBezTo>
                    <a:cubicBezTo>
                      <a:pt x="14950" y="38910"/>
                      <a:pt x="22398" y="46110"/>
                      <a:pt x="31087" y="46110"/>
                    </a:cubicBezTo>
                    <a:lnTo>
                      <a:pt x="341406" y="46110"/>
                    </a:lnTo>
                    <a:cubicBezTo>
                      <a:pt x="350095" y="46110"/>
                      <a:pt x="357543" y="38910"/>
                      <a:pt x="357543" y="30509"/>
                    </a:cubicBezTo>
                    <a:cubicBezTo>
                      <a:pt x="357543" y="20909"/>
                      <a:pt x="350095" y="13708"/>
                      <a:pt x="341406" y="13708"/>
                    </a:cubicBezTo>
                    <a:close/>
                    <a:moveTo>
                      <a:pt x="31041" y="0"/>
                    </a:moveTo>
                    <a:lnTo>
                      <a:pt x="341451" y="0"/>
                    </a:lnTo>
                    <a:cubicBezTo>
                      <a:pt x="358834" y="0"/>
                      <a:pt x="372492" y="13435"/>
                      <a:pt x="372492" y="30533"/>
                    </a:cubicBezTo>
                    <a:cubicBezTo>
                      <a:pt x="372492" y="46410"/>
                      <a:pt x="358834" y="61065"/>
                      <a:pt x="341451" y="61065"/>
                    </a:cubicBezTo>
                    <a:lnTo>
                      <a:pt x="31041" y="61065"/>
                    </a:lnTo>
                    <a:cubicBezTo>
                      <a:pt x="14900" y="61065"/>
                      <a:pt x="0" y="46410"/>
                      <a:pt x="0" y="30533"/>
                    </a:cubicBezTo>
                    <a:cubicBezTo>
                      <a:pt x="0" y="13435"/>
                      <a:pt x="14900" y="0"/>
                      <a:pt x="31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40171A9D-4E5A-5441-89A9-734A58342CE1}"/>
                </a:ext>
              </a:extLst>
            </p:cNvPr>
            <p:cNvGrpSpPr/>
            <p:nvPr/>
          </p:nvGrpSpPr>
          <p:grpSpPr>
            <a:xfrm>
              <a:off x="15211117" y="8099244"/>
              <a:ext cx="1463805" cy="600683"/>
              <a:chOff x="15211117" y="8099244"/>
              <a:chExt cx="1463805" cy="600683"/>
            </a:xfrm>
          </p:grpSpPr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DFF0B70E-E85B-8E45-B90E-07207C26485A}"/>
                  </a:ext>
                </a:extLst>
              </p:cNvPr>
              <p:cNvSpPr/>
              <p:nvPr/>
            </p:nvSpPr>
            <p:spPr>
              <a:xfrm>
                <a:off x="15932434" y="8106722"/>
                <a:ext cx="132054" cy="5458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439">
                    <a:moveTo>
                      <a:pt x="0" y="23"/>
                    </a:moveTo>
                    <a:lnTo>
                      <a:pt x="0" y="414"/>
                    </a:lnTo>
                    <a:cubicBezTo>
                      <a:pt x="0" y="428"/>
                      <a:pt x="11" y="439"/>
                      <a:pt x="26" y="439"/>
                    </a:cubicBezTo>
                    <a:lnTo>
                      <a:pt x="82" y="439"/>
                    </a:lnTo>
                    <a:cubicBezTo>
                      <a:pt x="96" y="439"/>
                      <a:pt x="107" y="428"/>
                      <a:pt x="107" y="414"/>
                    </a:cubicBezTo>
                    <a:lnTo>
                      <a:pt x="107" y="23"/>
                    </a:lnTo>
                    <a:cubicBezTo>
                      <a:pt x="107" y="10"/>
                      <a:pt x="97" y="0"/>
                      <a:pt x="84" y="0"/>
                    </a:cubicBezTo>
                    <a:lnTo>
                      <a:pt x="22" y="0"/>
                    </a:ln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3AE47766-39E6-C842-8FEF-91DB7AA23BB6}"/>
                  </a:ext>
                </a:extLst>
              </p:cNvPr>
              <p:cNvSpPr/>
              <p:nvPr/>
            </p:nvSpPr>
            <p:spPr>
              <a:xfrm>
                <a:off x="15924959" y="8099244"/>
                <a:ext cx="147003" cy="560803"/>
              </a:xfrm>
              <a:custGeom>
                <a:avLst/>
                <a:gdLst>
                  <a:gd name="connsiteX0" fmla="*/ 34673 w 147003"/>
                  <a:gd name="connsiteY0" fmla="*/ 13709 h 560803"/>
                  <a:gd name="connsiteX1" fmla="*/ 14950 w 147003"/>
                  <a:gd name="connsiteY1" fmla="*/ 36089 h 560803"/>
                  <a:gd name="connsiteX2" fmla="*/ 14950 w 147003"/>
                  <a:gd name="connsiteY2" fmla="*/ 522226 h 560803"/>
                  <a:gd name="connsiteX3" fmla="*/ 39603 w 147003"/>
                  <a:gd name="connsiteY3" fmla="*/ 545849 h 560803"/>
                  <a:gd name="connsiteX4" fmla="*/ 108633 w 147003"/>
                  <a:gd name="connsiteY4" fmla="*/ 545849 h 560803"/>
                  <a:gd name="connsiteX5" fmla="*/ 132054 w 147003"/>
                  <a:gd name="connsiteY5" fmla="*/ 522226 h 560803"/>
                  <a:gd name="connsiteX6" fmla="*/ 132054 w 147003"/>
                  <a:gd name="connsiteY6" fmla="*/ 36089 h 560803"/>
                  <a:gd name="connsiteX7" fmla="*/ 111099 w 147003"/>
                  <a:gd name="connsiteY7" fmla="*/ 13709 h 560803"/>
                  <a:gd name="connsiteX8" fmla="*/ 34589 w 147003"/>
                  <a:gd name="connsiteY8" fmla="*/ 0 h 560803"/>
                  <a:gd name="connsiteX9" fmla="*/ 111179 w 147003"/>
                  <a:gd name="connsiteY9" fmla="*/ 0 h 560803"/>
                  <a:gd name="connsiteX10" fmla="*/ 147003 w 147003"/>
                  <a:gd name="connsiteY10" fmla="*/ 36061 h 560803"/>
                  <a:gd name="connsiteX11" fmla="*/ 147003 w 147003"/>
                  <a:gd name="connsiteY11" fmla="*/ 522256 h 560803"/>
                  <a:gd name="connsiteX12" fmla="*/ 108708 w 147003"/>
                  <a:gd name="connsiteY12" fmla="*/ 560803 h 560803"/>
                  <a:gd name="connsiteX13" fmla="*/ 39530 w 147003"/>
                  <a:gd name="connsiteY13" fmla="*/ 560803 h 560803"/>
                  <a:gd name="connsiteX14" fmla="*/ 0 w 147003"/>
                  <a:gd name="connsiteY14" fmla="*/ 522256 h 560803"/>
                  <a:gd name="connsiteX15" fmla="*/ 0 w 147003"/>
                  <a:gd name="connsiteY15" fmla="*/ 36061 h 560803"/>
                  <a:gd name="connsiteX16" fmla="*/ 34589 w 147003"/>
                  <a:gd name="connsiteY16" fmla="*/ 0 h 56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003" h="560803">
                    <a:moveTo>
                      <a:pt x="34673" y="13709"/>
                    </a:moveTo>
                    <a:cubicBezTo>
                      <a:pt x="23579" y="13709"/>
                      <a:pt x="14950" y="23656"/>
                      <a:pt x="14950" y="36089"/>
                    </a:cubicBezTo>
                    <a:lnTo>
                      <a:pt x="14950" y="522226"/>
                    </a:lnTo>
                    <a:cubicBezTo>
                      <a:pt x="14950" y="535902"/>
                      <a:pt x="24811" y="545849"/>
                      <a:pt x="39603" y="545849"/>
                    </a:cubicBezTo>
                    <a:lnTo>
                      <a:pt x="108633" y="545849"/>
                    </a:lnTo>
                    <a:cubicBezTo>
                      <a:pt x="122193" y="545849"/>
                      <a:pt x="132054" y="535902"/>
                      <a:pt x="132054" y="522226"/>
                    </a:cubicBezTo>
                    <a:lnTo>
                      <a:pt x="132054" y="36089"/>
                    </a:lnTo>
                    <a:cubicBezTo>
                      <a:pt x="132054" y="23656"/>
                      <a:pt x="123425" y="13709"/>
                      <a:pt x="111099" y="13709"/>
                    </a:cubicBezTo>
                    <a:close/>
                    <a:moveTo>
                      <a:pt x="34589" y="0"/>
                    </a:moveTo>
                    <a:lnTo>
                      <a:pt x="111179" y="0"/>
                    </a:lnTo>
                    <a:cubicBezTo>
                      <a:pt x="130944" y="0"/>
                      <a:pt x="147003" y="16165"/>
                      <a:pt x="147003" y="36061"/>
                    </a:cubicBezTo>
                    <a:lnTo>
                      <a:pt x="147003" y="522256"/>
                    </a:lnTo>
                    <a:cubicBezTo>
                      <a:pt x="147003" y="543394"/>
                      <a:pt x="129709" y="560803"/>
                      <a:pt x="108708" y="560803"/>
                    </a:cubicBezTo>
                    <a:lnTo>
                      <a:pt x="39530" y="560803"/>
                    </a:lnTo>
                    <a:cubicBezTo>
                      <a:pt x="17294" y="560803"/>
                      <a:pt x="0" y="543394"/>
                      <a:pt x="0" y="522256"/>
                    </a:cubicBezTo>
                    <a:lnTo>
                      <a:pt x="0" y="36061"/>
                    </a:lnTo>
                    <a:cubicBezTo>
                      <a:pt x="0" y="16165"/>
                      <a:pt x="16059" y="0"/>
                      <a:pt x="345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43332FF-345E-E641-90E5-F886A5A9F14F}"/>
                  </a:ext>
                </a:extLst>
              </p:cNvPr>
              <p:cNvSpPr/>
              <p:nvPr/>
            </p:nvSpPr>
            <p:spPr>
              <a:xfrm>
                <a:off x="15992232" y="8282440"/>
                <a:ext cx="12458" cy="294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37">
                    <a:moveTo>
                      <a:pt x="6" y="237"/>
                    </a:moveTo>
                    <a:cubicBezTo>
                      <a:pt x="2" y="237"/>
                      <a:pt x="0" y="234"/>
                      <a:pt x="0" y="231"/>
                    </a:cubicBezTo>
                    <a:lnTo>
                      <a:pt x="0" y="5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8" y="0"/>
                      <a:pt x="11" y="3"/>
                      <a:pt x="11" y="5"/>
                    </a:cubicBezTo>
                    <a:lnTo>
                      <a:pt x="11" y="231"/>
                    </a:lnTo>
                    <a:cubicBezTo>
                      <a:pt x="11" y="234"/>
                      <a:pt x="8" y="237"/>
                      <a:pt x="6" y="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D49B4045-44F4-5C49-8B8D-1A27DF39012B}"/>
                  </a:ext>
                </a:extLst>
              </p:cNvPr>
              <p:cNvSpPr/>
              <p:nvPr/>
            </p:nvSpPr>
            <p:spPr>
              <a:xfrm>
                <a:off x="15969808" y="8186480"/>
                <a:ext cx="57306" cy="57327"/>
              </a:xfrm>
              <a:custGeom>
                <a:avLst/>
                <a:gdLst>
                  <a:gd name="connsiteX0" fmla="*/ 29250 w 57306"/>
                  <a:gd name="connsiteY0" fmla="*/ 14952 h 57327"/>
                  <a:gd name="connsiteX1" fmla="*/ 13703 w 57306"/>
                  <a:gd name="connsiteY1" fmla="*/ 28065 h 57327"/>
                  <a:gd name="connsiteX2" fmla="*/ 29250 w 57306"/>
                  <a:gd name="connsiteY2" fmla="*/ 42369 h 57327"/>
                  <a:gd name="connsiteX3" fmla="*/ 43602 w 57306"/>
                  <a:gd name="connsiteY3" fmla="*/ 28065 h 57327"/>
                  <a:gd name="connsiteX4" fmla="*/ 29250 w 57306"/>
                  <a:gd name="connsiteY4" fmla="*/ 14952 h 57327"/>
                  <a:gd name="connsiteX5" fmla="*/ 29263 w 57306"/>
                  <a:gd name="connsiteY5" fmla="*/ 0 h 57327"/>
                  <a:gd name="connsiteX6" fmla="*/ 57306 w 57306"/>
                  <a:gd name="connsiteY6" fmla="*/ 28054 h 57327"/>
                  <a:gd name="connsiteX7" fmla="*/ 29263 w 57306"/>
                  <a:gd name="connsiteY7" fmla="*/ 57327 h 57327"/>
                  <a:gd name="connsiteX8" fmla="*/ 0 w 57306"/>
                  <a:gd name="connsiteY8" fmla="*/ 28054 h 57327"/>
                  <a:gd name="connsiteX9" fmla="*/ 29263 w 57306"/>
                  <a:gd name="connsiteY9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06" h="57327">
                    <a:moveTo>
                      <a:pt x="29250" y="14952"/>
                    </a:moveTo>
                    <a:cubicBezTo>
                      <a:pt x="20879" y="14952"/>
                      <a:pt x="13703" y="20912"/>
                      <a:pt x="13703" y="28065"/>
                    </a:cubicBezTo>
                    <a:cubicBezTo>
                      <a:pt x="13703" y="36409"/>
                      <a:pt x="20879" y="42369"/>
                      <a:pt x="29250" y="42369"/>
                    </a:cubicBezTo>
                    <a:cubicBezTo>
                      <a:pt x="36426" y="42369"/>
                      <a:pt x="43602" y="36409"/>
                      <a:pt x="43602" y="28065"/>
                    </a:cubicBezTo>
                    <a:cubicBezTo>
                      <a:pt x="43602" y="20912"/>
                      <a:pt x="36426" y="14952"/>
                      <a:pt x="29250" y="14952"/>
                    </a:cubicBezTo>
                    <a:close/>
                    <a:moveTo>
                      <a:pt x="29263" y="0"/>
                    </a:moveTo>
                    <a:cubicBezTo>
                      <a:pt x="43894" y="0"/>
                      <a:pt x="57306" y="13417"/>
                      <a:pt x="57306" y="28054"/>
                    </a:cubicBezTo>
                    <a:cubicBezTo>
                      <a:pt x="57306" y="45130"/>
                      <a:pt x="43894" y="57327"/>
                      <a:pt x="29263" y="57327"/>
                    </a:cubicBezTo>
                    <a:cubicBezTo>
                      <a:pt x="12193" y="57327"/>
                      <a:pt x="0" y="45130"/>
                      <a:pt x="0" y="28054"/>
                    </a:cubicBezTo>
                    <a:cubicBezTo>
                      <a:pt x="0" y="13417"/>
                      <a:pt x="12193" y="0"/>
                      <a:pt x="29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35B1D4EC-3583-104B-80ED-E81B5899579E}"/>
                  </a:ext>
                </a:extLst>
              </p:cNvPr>
              <p:cNvSpPr/>
              <p:nvPr/>
            </p:nvSpPr>
            <p:spPr>
              <a:xfrm>
                <a:off x="16065734" y="8197697"/>
                <a:ext cx="133300" cy="454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366">
                    <a:moveTo>
                      <a:pt x="0" y="23"/>
                    </a:moveTo>
                    <a:lnTo>
                      <a:pt x="0" y="341"/>
                    </a:lnTo>
                    <a:cubicBezTo>
                      <a:pt x="0" y="355"/>
                      <a:pt x="11" y="366"/>
                      <a:pt x="25" y="366"/>
                    </a:cubicBezTo>
                    <a:lnTo>
                      <a:pt x="82" y="366"/>
                    </a:lnTo>
                    <a:cubicBezTo>
                      <a:pt x="96" y="366"/>
                      <a:pt x="108" y="355"/>
                      <a:pt x="108" y="341"/>
                    </a:cubicBezTo>
                    <a:lnTo>
                      <a:pt x="108" y="23"/>
                    </a:lnTo>
                    <a:cubicBezTo>
                      <a:pt x="108" y="10"/>
                      <a:pt x="97" y="0"/>
                      <a:pt x="85" y="0"/>
                    </a:cubicBezTo>
                    <a:lnTo>
                      <a:pt x="23" y="0"/>
                    </a:ln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3497C854-0473-FB46-8CFA-13CAEDD063FE}"/>
                  </a:ext>
                </a:extLst>
              </p:cNvPr>
              <p:cNvSpPr/>
              <p:nvPr/>
            </p:nvSpPr>
            <p:spPr>
              <a:xfrm>
                <a:off x="16058259" y="8190219"/>
                <a:ext cx="147003" cy="469828"/>
              </a:xfrm>
              <a:custGeom>
                <a:avLst/>
                <a:gdLst>
                  <a:gd name="connsiteX0" fmla="*/ 35904 w 147003"/>
                  <a:gd name="connsiteY0" fmla="*/ 14955 h 469828"/>
                  <a:gd name="connsiteX1" fmla="*/ 14949 w 147003"/>
                  <a:gd name="connsiteY1" fmla="*/ 36081 h 469828"/>
                  <a:gd name="connsiteX2" fmla="*/ 14949 w 147003"/>
                  <a:gd name="connsiteY2" fmla="*/ 431263 h 469828"/>
                  <a:gd name="connsiteX3" fmla="*/ 38370 w 147003"/>
                  <a:gd name="connsiteY3" fmla="*/ 454874 h 469828"/>
                  <a:gd name="connsiteX4" fmla="*/ 108632 w 147003"/>
                  <a:gd name="connsiteY4" fmla="*/ 454874 h 469828"/>
                  <a:gd name="connsiteX5" fmla="*/ 132053 w 147003"/>
                  <a:gd name="connsiteY5" fmla="*/ 431263 h 469828"/>
                  <a:gd name="connsiteX6" fmla="*/ 132053 w 147003"/>
                  <a:gd name="connsiteY6" fmla="*/ 36081 h 469828"/>
                  <a:gd name="connsiteX7" fmla="*/ 112330 w 147003"/>
                  <a:gd name="connsiteY7" fmla="*/ 14955 h 469828"/>
                  <a:gd name="connsiteX8" fmla="*/ 35824 w 147003"/>
                  <a:gd name="connsiteY8" fmla="*/ 0 h 469828"/>
                  <a:gd name="connsiteX9" fmla="*/ 112414 w 147003"/>
                  <a:gd name="connsiteY9" fmla="*/ 0 h 469828"/>
                  <a:gd name="connsiteX10" fmla="*/ 147003 w 147003"/>
                  <a:gd name="connsiteY10" fmla="*/ 36045 h 469828"/>
                  <a:gd name="connsiteX11" fmla="*/ 147003 w 147003"/>
                  <a:gd name="connsiteY11" fmla="*/ 431297 h 469828"/>
                  <a:gd name="connsiteX12" fmla="*/ 108708 w 147003"/>
                  <a:gd name="connsiteY12" fmla="*/ 469828 h 469828"/>
                  <a:gd name="connsiteX13" fmla="*/ 38295 w 147003"/>
                  <a:gd name="connsiteY13" fmla="*/ 469828 h 469828"/>
                  <a:gd name="connsiteX14" fmla="*/ 0 w 147003"/>
                  <a:gd name="connsiteY14" fmla="*/ 431297 h 469828"/>
                  <a:gd name="connsiteX15" fmla="*/ 0 w 147003"/>
                  <a:gd name="connsiteY15" fmla="*/ 36045 h 469828"/>
                  <a:gd name="connsiteX16" fmla="*/ 35824 w 147003"/>
                  <a:gd name="connsiteY16" fmla="*/ 0 h 46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003" h="469828">
                    <a:moveTo>
                      <a:pt x="35904" y="14955"/>
                    </a:moveTo>
                    <a:cubicBezTo>
                      <a:pt x="23578" y="14955"/>
                      <a:pt x="14949" y="24897"/>
                      <a:pt x="14949" y="36081"/>
                    </a:cubicBezTo>
                    <a:lnTo>
                      <a:pt x="14949" y="431263"/>
                    </a:lnTo>
                    <a:cubicBezTo>
                      <a:pt x="14949" y="444932"/>
                      <a:pt x="24810" y="454874"/>
                      <a:pt x="38370" y="454874"/>
                    </a:cubicBezTo>
                    <a:lnTo>
                      <a:pt x="108632" y="454874"/>
                    </a:lnTo>
                    <a:cubicBezTo>
                      <a:pt x="122192" y="454874"/>
                      <a:pt x="132053" y="444932"/>
                      <a:pt x="132053" y="431263"/>
                    </a:cubicBezTo>
                    <a:lnTo>
                      <a:pt x="132053" y="36081"/>
                    </a:lnTo>
                    <a:cubicBezTo>
                      <a:pt x="132053" y="24897"/>
                      <a:pt x="123424" y="14955"/>
                      <a:pt x="112330" y="14955"/>
                    </a:cubicBezTo>
                    <a:close/>
                    <a:moveTo>
                      <a:pt x="35824" y="0"/>
                    </a:moveTo>
                    <a:lnTo>
                      <a:pt x="112414" y="0"/>
                    </a:lnTo>
                    <a:cubicBezTo>
                      <a:pt x="130944" y="0"/>
                      <a:pt x="147003" y="16158"/>
                      <a:pt x="147003" y="36045"/>
                    </a:cubicBezTo>
                    <a:lnTo>
                      <a:pt x="147003" y="431297"/>
                    </a:lnTo>
                    <a:cubicBezTo>
                      <a:pt x="147003" y="452427"/>
                      <a:pt x="129709" y="469828"/>
                      <a:pt x="108708" y="469828"/>
                    </a:cubicBezTo>
                    <a:lnTo>
                      <a:pt x="38295" y="469828"/>
                    </a:lnTo>
                    <a:cubicBezTo>
                      <a:pt x="17294" y="469828"/>
                      <a:pt x="0" y="452427"/>
                      <a:pt x="0" y="431297"/>
                    </a:cubicBezTo>
                    <a:lnTo>
                      <a:pt x="0" y="36045"/>
                    </a:lnTo>
                    <a:cubicBezTo>
                      <a:pt x="0" y="16158"/>
                      <a:pt x="16059" y="0"/>
                      <a:pt x="358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CCC9710D-5CC9-5146-BCB6-7EC9BD51C0EE}"/>
                  </a:ext>
                </a:extLst>
              </p:cNvPr>
              <p:cNvSpPr/>
              <p:nvPr/>
            </p:nvSpPr>
            <p:spPr>
              <a:xfrm>
                <a:off x="16125532" y="8373415"/>
                <a:ext cx="13704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64">
                    <a:moveTo>
                      <a:pt x="5" y="164"/>
                    </a:moveTo>
                    <a:cubicBezTo>
                      <a:pt x="3" y="164"/>
                      <a:pt x="0" y="161"/>
                      <a:pt x="0" y="15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5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58"/>
                    </a:lnTo>
                    <a:cubicBezTo>
                      <a:pt x="12" y="161"/>
                      <a:pt x="9" y="164"/>
                      <a:pt x="5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CFA4BEA2-929B-4941-B3B4-9B97E308FD96}"/>
                  </a:ext>
                </a:extLst>
              </p:cNvPr>
              <p:cNvSpPr/>
              <p:nvPr/>
            </p:nvSpPr>
            <p:spPr>
              <a:xfrm>
                <a:off x="16103107" y="8278701"/>
                <a:ext cx="57306" cy="57327"/>
              </a:xfrm>
              <a:custGeom>
                <a:avLst/>
                <a:gdLst>
                  <a:gd name="connsiteX0" fmla="*/ 28056 w 57306"/>
                  <a:gd name="connsiteY0" fmla="*/ 13705 h 57327"/>
                  <a:gd name="connsiteX1" fmla="*/ 13704 w 57306"/>
                  <a:gd name="connsiteY1" fmla="*/ 28037 h 57327"/>
                  <a:gd name="connsiteX2" fmla="*/ 28056 w 57306"/>
                  <a:gd name="connsiteY2" fmla="*/ 42368 h 57327"/>
                  <a:gd name="connsiteX3" fmla="*/ 43603 w 57306"/>
                  <a:gd name="connsiteY3" fmla="*/ 28037 h 57327"/>
                  <a:gd name="connsiteX4" fmla="*/ 28056 w 57306"/>
                  <a:gd name="connsiteY4" fmla="*/ 13705 h 57327"/>
                  <a:gd name="connsiteX5" fmla="*/ 28043 w 57306"/>
                  <a:gd name="connsiteY5" fmla="*/ 0 h 57327"/>
                  <a:gd name="connsiteX6" fmla="*/ 57306 w 57306"/>
                  <a:gd name="connsiteY6" fmla="*/ 28054 h 57327"/>
                  <a:gd name="connsiteX7" fmla="*/ 28043 w 57306"/>
                  <a:gd name="connsiteY7" fmla="*/ 57327 h 57327"/>
                  <a:gd name="connsiteX8" fmla="*/ 0 w 57306"/>
                  <a:gd name="connsiteY8" fmla="*/ 28054 h 57327"/>
                  <a:gd name="connsiteX9" fmla="*/ 28043 w 57306"/>
                  <a:gd name="connsiteY9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06" h="57327">
                    <a:moveTo>
                      <a:pt x="28056" y="13705"/>
                    </a:moveTo>
                    <a:cubicBezTo>
                      <a:pt x="20880" y="13705"/>
                      <a:pt x="13704" y="20871"/>
                      <a:pt x="13704" y="28037"/>
                    </a:cubicBezTo>
                    <a:cubicBezTo>
                      <a:pt x="13704" y="35202"/>
                      <a:pt x="20880" y="42368"/>
                      <a:pt x="28056" y="42368"/>
                    </a:cubicBezTo>
                    <a:cubicBezTo>
                      <a:pt x="36427" y="42368"/>
                      <a:pt x="43603" y="35202"/>
                      <a:pt x="43603" y="28037"/>
                    </a:cubicBezTo>
                    <a:cubicBezTo>
                      <a:pt x="43603" y="20871"/>
                      <a:pt x="36427" y="13705"/>
                      <a:pt x="28056" y="13705"/>
                    </a:cubicBezTo>
                    <a:close/>
                    <a:moveTo>
                      <a:pt x="28043" y="0"/>
                    </a:moveTo>
                    <a:cubicBezTo>
                      <a:pt x="45113" y="0"/>
                      <a:pt x="57306" y="12197"/>
                      <a:pt x="57306" y="28054"/>
                    </a:cubicBezTo>
                    <a:cubicBezTo>
                      <a:pt x="57306" y="43910"/>
                      <a:pt x="45113" y="57327"/>
                      <a:pt x="28043" y="57327"/>
                    </a:cubicBezTo>
                    <a:cubicBezTo>
                      <a:pt x="13412" y="57327"/>
                      <a:pt x="0" y="43910"/>
                      <a:pt x="0" y="28054"/>
                    </a:cubicBezTo>
                    <a:cubicBezTo>
                      <a:pt x="0" y="12197"/>
                      <a:pt x="13412" y="0"/>
                      <a:pt x="280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3BF18A96-B8E1-9446-AE31-BE96E4C3C166}"/>
                  </a:ext>
                </a:extLst>
              </p:cNvPr>
              <p:cNvSpPr/>
              <p:nvPr/>
            </p:nvSpPr>
            <p:spPr>
              <a:xfrm>
                <a:off x="16199033" y="8269978"/>
                <a:ext cx="403637" cy="3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288">
                    <a:moveTo>
                      <a:pt x="8" y="87"/>
                    </a:moveTo>
                    <a:lnTo>
                      <a:pt x="250" y="282"/>
                    </a:lnTo>
                    <a:cubicBezTo>
                      <a:pt x="260" y="291"/>
                      <a:pt x="276" y="289"/>
                      <a:pt x="285" y="278"/>
                    </a:cubicBezTo>
                    <a:lnTo>
                      <a:pt x="320" y="236"/>
                    </a:lnTo>
                    <a:cubicBezTo>
                      <a:pt x="328" y="225"/>
                      <a:pt x="326" y="209"/>
                      <a:pt x="316" y="200"/>
                    </a:cubicBezTo>
                    <a:lnTo>
                      <a:pt x="74" y="5"/>
                    </a:lnTo>
                    <a:cubicBezTo>
                      <a:pt x="65" y="-2"/>
                      <a:pt x="51" y="-1"/>
                      <a:pt x="43" y="9"/>
                    </a:cubicBezTo>
                    <a:lnTo>
                      <a:pt x="5" y="56"/>
                    </a:lnTo>
                    <a:cubicBezTo>
                      <a:pt x="-3" y="66"/>
                      <a:pt x="-1" y="79"/>
                      <a:pt x="8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19A17CE0-397A-A74A-A174-A023005C02AC}"/>
                  </a:ext>
                </a:extLst>
              </p:cNvPr>
              <p:cNvSpPr/>
              <p:nvPr/>
            </p:nvSpPr>
            <p:spPr>
              <a:xfrm>
                <a:off x="16191559" y="8262190"/>
                <a:ext cx="418759" cy="371686"/>
              </a:xfrm>
              <a:custGeom>
                <a:avLst/>
                <a:gdLst>
                  <a:gd name="connsiteX0" fmla="*/ 80765 w 418759"/>
                  <a:gd name="connsiteY0" fmla="*/ 15265 h 371686"/>
                  <a:gd name="connsiteX1" fmla="*/ 67105 w 418759"/>
                  <a:gd name="connsiteY1" fmla="*/ 21474 h 371686"/>
                  <a:gd name="connsiteX2" fmla="*/ 18674 w 418759"/>
                  <a:gd name="connsiteY2" fmla="*/ 79834 h 371686"/>
                  <a:gd name="connsiteX3" fmla="*/ 14949 w 418759"/>
                  <a:gd name="connsiteY3" fmla="*/ 95977 h 371686"/>
                  <a:gd name="connsiteX4" fmla="*/ 22400 w 418759"/>
                  <a:gd name="connsiteY4" fmla="*/ 109635 h 371686"/>
                  <a:gd name="connsiteX5" fmla="*/ 322918 w 418759"/>
                  <a:gd name="connsiteY5" fmla="*/ 351769 h 371686"/>
                  <a:gd name="connsiteX6" fmla="*/ 340304 w 418759"/>
                  <a:gd name="connsiteY6" fmla="*/ 357978 h 371686"/>
                  <a:gd name="connsiteX7" fmla="*/ 356447 w 418759"/>
                  <a:gd name="connsiteY7" fmla="*/ 349286 h 371686"/>
                  <a:gd name="connsiteX8" fmla="*/ 398669 w 418759"/>
                  <a:gd name="connsiteY8" fmla="*/ 295892 h 371686"/>
                  <a:gd name="connsiteX9" fmla="*/ 394943 w 418759"/>
                  <a:gd name="connsiteY9" fmla="*/ 262366 h 371686"/>
                  <a:gd name="connsiteX10" fmla="*/ 95667 w 418759"/>
                  <a:gd name="connsiteY10" fmla="*/ 18990 h 371686"/>
                  <a:gd name="connsiteX11" fmla="*/ 80765 w 418759"/>
                  <a:gd name="connsiteY11" fmla="*/ 15265 h 371686"/>
                  <a:gd name="connsiteX12" fmla="*/ 79494 w 418759"/>
                  <a:gd name="connsiteY12" fmla="*/ 310 h 371686"/>
                  <a:gd name="connsiteX13" fmla="*/ 104336 w 418759"/>
                  <a:gd name="connsiteY13" fmla="*/ 7763 h 371686"/>
                  <a:gd name="connsiteX14" fmla="*/ 404923 w 418759"/>
                  <a:gd name="connsiteY14" fmla="*/ 251206 h 371686"/>
                  <a:gd name="connsiteX15" fmla="*/ 409891 w 418759"/>
                  <a:gd name="connsiteY15" fmla="*/ 304615 h 371686"/>
                  <a:gd name="connsiteX16" fmla="*/ 366418 w 418759"/>
                  <a:gd name="connsiteY16" fmla="*/ 358023 h 371686"/>
                  <a:gd name="connsiteX17" fmla="*/ 341576 w 418759"/>
                  <a:gd name="connsiteY17" fmla="*/ 371686 h 371686"/>
                  <a:gd name="connsiteX18" fmla="*/ 336608 w 418759"/>
                  <a:gd name="connsiteY18" fmla="*/ 371686 h 371686"/>
                  <a:gd name="connsiteX19" fmla="*/ 313008 w 418759"/>
                  <a:gd name="connsiteY19" fmla="*/ 362992 h 371686"/>
                  <a:gd name="connsiteX20" fmla="*/ 13663 w 418759"/>
                  <a:gd name="connsiteY20" fmla="*/ 120790 h 371686"/>
                  <a:gd name="connsiteX21" fmla="*/ 0 w 418759"/>
                  <a:gd name="connsiteY21" fmla="*/ 97191 h 371686"/>
                  <a:gd name="connsiteX22" fmla="*/ 8695 w 418759"/>
                  <a:gd name="connsiteY22" fmla="*/ 71108 h 371686"/>
                  <a:gd name="connsiteX23" fmla="*/ 55894 w 418759"/>
                  <a:gd name="connsiteY23" fmla="*/ 12731 h 371686"/>
                  <a:gd name="connsiteX24" fmla="*/ 79494 w 418759"/>
                  <a:gd name="connsiteY24" fmla="*/ 310 h 3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8759" h="371686">
                    <a:moveTo>
                      <a:pt x="80765" y="15265"/>
                    </a:moveTo>
                    <a:cubicBezTo>
                      <a:pt x="74556" y="15265"/>
                      <a:pt x="70831" y="17749"/>
                      <a:pt x="67105" y="21474"/>
                    </a:cubicBezTo>
                    <a:lnTo>
                      <a:pt x="18674" y="79834"/>
                    </a:lnTo>
                    <a:cubicBezTo>
                      <a:pt x="16191" y="84801"/>
                      <a:pt x="14949" y="89768"/>
                      <a:pt x="14949" y="95977"/>
                    </a:cubicBezTo>
                    <a:cubicBezTo>
                      <a:pt x="16191" y="100943"/>
                      <a:pt x="18674" y="104669"/>
                      <a:pt x="22400" y="109635"/>
                    </a:cubicBezTo>
                    <a:lnTo>
                      <a:pt x="322918" y="351769"/>
                    </a:lnTo>
                    <a:cubicBezTo>
                      <a:pt x="326644" y="355495"/>
                      <a:pt x="332853" y="357978"/>
                      <a:pt x="340304" y="357978"/>
                    </a:cubicBezTo>
                    <a:cubicBezTo>
                      <a:pt x="345271" y="356736"/>
                      <a:pt x="351480" y="353011"/>
                      <a:pt x="356447" y="349286"/>
                    </a:cubicBezTo>
                    <a:lnTo>
                      <a:pt x="398669" y="295892"/>
                    </a:lnTo>
                    <a:cubicBezTo>
                      <a:pt x="407361" y="284717"/>
                      <a:pt x="404878" y="271058"/>
                      <a:pt x="394943" y="262366"/>
                    </a:cubicBezTo>
                    <a:lnTo>
                      <a:pt x="95667" y="18990"/>
                    </a:lnTo>
                    <a:cubicBezTo>
                      <a:pt x="91941" y="16507"/>
                      <a:pt x="86974" y="14024"/>
                      <a:pt x="80765" y="15265"/>
                    </a:cubicBezTo>
                    <a:close/>
                    <a:moveTo>
                      <a:pt x="79494" y="310"/>
                    </a:moveTo>
                    <a:cubicBezTo>
                      <a:pt x="88189" y="-932"/>
                      <a:pt x="96883" y="1552"/>
                      <a:pt x="104336" y="7763"/>
                    </a:cubicBezTo>
                    <a:lnTo>
                      <a:pt x="404923" y="251206"/>
                    </a:lnTo>
                    <a:cubicBezTo>
                      <a:pt x="421070" y="263627"/>
                      <a:pt x="423554" y="288468"/>
                      <a:pt x="409891" y="304615"/>
                    </a:cubicBezTo>
                    <a:lnTo>
                      <a:pt x="366418" y="358023"/>
                    </a:lnTo>
                    <a:cubicBezTo>
                      <a:pt x="360208" y="365476"/>
                      <a:pt x="351513" y="370444"/>
                      <a:pt x="341576" y="371686"/>
                    </a:cubicBezTo>
                    <a:cubicBezTo>
                      <a:pt x="340334" y="371686"/>
                      <a:pt x="337850" y="371686"/>
                      <a:pt x="336608" y="371686"/>
                    </a:cubicBezTo>
                    <a:cubicBezTo>
                      <a:pt x="329155" y="371686"/>
                      <a:pt x="320461" y="369202"/>
                      <a:pt x="313008" y="362992"/>
                    </a:cubicBezTo>
                    <a:lnTo>
                      <a:pt x="13663" y="120790"/>
                    </a:lnTo>
                    <a:cubicBezTo>
                      <a:pt x="6210" y="114580"/>
                      <a:pt x="2484" y="105885"/>
                      <a:pt x="0" y="97191"/>
                    </a:cubicBezTo>
                    <a:cubicBezTo>
                      <a:pt x="0" y="87254"/>
                      <a:pt x="2484" y="77318"/>
                      <a:pt x="8695" y="71108"/>
                    </a:cubicBezTo>
                    <a:lnTo>
                      <a:pt x="55894" y="12731"/>
                    </a:lnTo>
                    <a:cubicBezTo>
                      <a:pt x="60863" y="5278"/>
                      <a:pt x="69557" y="1552"/>
                      <a:pt x="79494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64B6F491-E507-284F-B6B6-00CFAC2E4DAA}"/>
                  </a:ext>
                </a:extLst>
              </p:cNvPr>
              <p:cNvSpPr/>
              <p:nvPr/>
            </p:nvSpPr>
            <p:spPr>
              <a:xfrm>
                <a:off x="16360983" y="8414540"/>
                <a:ext cx="156970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05">
                    <a:moveTo>
                      <a:pt x="120" y="105"/>
                    </a:moveTo>
                    <a:cubicBezTo>
                      <a:pt x="119" y="105"/>
                      <a:pt x="118" y="104"/>
                      <a:pt x="117" y="104"/>
                    </a:cubicBezTo>
                    <a:lnTo>
                      <a:pt x="2" y="10"/>
                    </a:lnTo>
                    <a:cubicBezTo>
                      <a:pt x="-1" y="8"/>
                      <a:pt x="-1" y="5"/>
                      <a:pt x="1" y="2"/>
                    </a:cubicBezTo>
                    <a:cubicBezTo>
                      <a:pt x="3" y="0"/>
                      <a:pt x="7" y="-1"/>
                      <a:pt x="9" y="1"/>
                    </a:cubicBezTo>
                    <a:lnTo>
                      <a:pt x="124" y="95"/>
                    </a:lnTo>
                    <a:cubicBezTo>
                      <a:pt x="127" y="97"/>
                      <a:pt x="127" y="100"/>
                      <a:pt x="125" y="103"/>
                    </a:cubicBezTo>
                    <a:cubicBezTo>
                      <a:pt x="124" y="104"/>
                      <a:pt x="122" y="105"/>
                      <a:pt x="120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7E7EA631-9B5B-804C-B504-D2FDD4813F9C}"/>
                  </a:ext>
                </a:extLst>
              </p:cNvPr>
              <p:cNvSpPr/>
              <p:nvPr/>
            </p:nvSpPr>
            <p:spPr>
              <a:xfrm>
                <a:off x="16284341" y="8347321"/>
                <a:ext cx="57119" cy="57250"/>
              </a:xfrm>
              <a:custGeom>
                <a:avLst/>
                <a:gdLst>
                  <a:gd name="connsiteX0" fmla="*/ 27018 w 57119"/>
                  <a:gd name="connsiteY0" fmla="*/ 14430 h 57250"/>
                  <a:gd name="connsiteX1" fmla="*/ 17932 w 57119"/>
                  <a:gd name="connsiteY1" fmla="*/ 19655 h 57250"/>
                  <a:gd name="connsiteX2" fmla="*/ 19123 w 57119"/>
                  <a:gd name="connsiteY2" fmla="*/ 38764 h 57250"/>
                  <a:gd name="connsiteX3" fmla="*/ 39381 w 57119"/>
                  <a:gd name="connsiteY3" fmla="*/ 37570 h 57250"/>
                  <a:gd name="connsiteX4" fmla="*/ 36998 w 57119"/>
                  <a:gd name="connsiteY4" fmla="*/ 17267 h 57250"/>
                  <a:gd name="connsiteX5" fmla="*/ 27018 w 57119"/>
                  <a:gd name="connsiteY5" fmla="*/ 14430 h 57250"/>
                  <a:gd name="connsiteX6" fmla="*/ 25774 w 57119"/>
                  <a:gd name="connsiteY6" fmla="*/ 228 h 57250"/>
                  <a:gd name="connsiteX7" fmla="*/ 46959 w 57119"/>
                  <a:gd name="connsiteY7" fmla="*/ 6022 h 57250"/>
                  <a:gd name="connsiteX8" fmla="*/ 50617 w 57119"/>
                  <a:gd name="connsiteY8" fmla="*/ 46272 h 57250"/>
                  <a:gd name="connsiteX9" fmla="*/ 28670 w 57119"/>
                  <a:gd name="connsiteY9" fmla="*/ 57250 h 57250"/>
                  <a:gd name="connsiteX10" fmla="*/ 10380 w 57119"/>
                  <a:gd name="connsiteY10" fmla="*/ 51151 h 57250"/>
                  <a:gd name="connsiteX11" fmla="*/ 5503 w 57119"/>
                  <a:gd name="connsiteY11" fmla="*/ 10901 h 57250"/>
                  <a:gd name="connsiteX12" fmla="*/ 25774 w 57119"/>
                  <a:gd name="connsiteY12" fmla="*/ 228 h 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9" h="57250">
                    <a:moveTo>
                      <a:pt x="27018" y="14430"/>
                    </a:moveTo>
                    <a:cubicBezTo>
                      <a:pt x="23592" y="14878"/>
                      <a:pt x="20315" y="16670"/>
                      <a:pt x="17932" y="19655"/>
                    </a:cubicBezTo>
                    <a:cubicBezTo>
                      <a:pt x="13165" y="25627"/>
                      <a:pt x="14357" y="33987"/>
                      <a:pt x="19123" y="38764"/>
                    </a:cubicBezTo>
                    <a:cubicBezTo>
                      <a:pt x="25081" y="44735"/>
                      <a:pt x="34614" y="43541"/>
                      <a:pt x="39381" y="37570"/>
                    </a:cubicBezTo>
                    <a:cubicBezTo>
                      <a:pt x="44147" y="31598"/>
                      <a:pt x="42956" y="22044"/>
                      <a:pt x="36998" y="17267"/>
                    </a:cubicBezTo>
                    <a:cubicBezTo>
                      <a:pt x="34019" y="14878"/>
                      <a:pt x="30444" y="13983"/>
                      <a:pt x="27018" y="14430"/>
                    </a:cubicBezTo>
                    <a:close/>
                    <a:moveTo>
                      <a:pt x="25774" y="228"/>
                    </a:moveTo>
                    <a:cubicBezTo>
                      <a:pt x="33242" y="-687"/>
                      <a:pt x="40863" y="1143"/>
                      <a:pt x="46959" y="6022"/>
                    </a:cubicBezTo>
                    <a:cubicBezTo>
                      <a:pt x="59152" y="16999"/>
                      <a:pt x="60371" y="34076"/>
                      <a:pt x="50617" y="46272"/>
                    </a:cubicBezTo>
                    <a:cubicBezTo>
                      <a:pt x="44520" y="52371"/>
                      <a:pt x="37205" y="57250"/>
                      <a:pt x="28670" y="57250"/>
                    </a:cubicBezTo>
                    <a:cubicBezTo>
                      <a:pt x="21354" y="57250"/>
                      <a:pt x="16477" y="54811"/>
                      <a:pt x="10380" y="51151"/>
                    </a:cubicBezTo>
                    <a:cubicBezTo>
                      <a:pt x="-1812" y="40174"/>
                      <a:pt x="-3032" y="21878"/>
                      <a:pt x="5503" y="10901"/>
                    </a:cubicBezTo>
                    <a:cubicBezTo>
                      <a:pt x="10990" y="4802"/>
                      <a:pt x="18306" y="1143"/>
                      <a:pt x="2577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821F1A01-195B-DE4C-A703-B22393C8D960}"/>
                  </a:ext>
                </a:extLst>
              </p:cNvPr>
              <p:cNvSpPr/>
              <p:nvPr/>
            </p:nvSpPr>
            <p:spPr>
              <a:xfrm>
                <a:off x="15217349" y="8359706"/>
                <a:ext cx="1451347" cy="332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6" h="268">
                    <a:moveTo>
                      <a:pt x="1140" y="268"/>
                    </a:moveTo>
                    <a:lnTo>
                      <a:pt x="26" y="268"/>
                    </a:lnTo>
                    <a:cubicBezTo>
                      <a:pt x="12" y="268"/>
                      <a:pt x="0" y="256"/>
                      <a:pt x="0" y="242"/>
                    </a:cubicBezTo>
                    <a:lnTo>
                      <a:pt x="0" y="27"/>
                    </a:lnTo>
                    <a:cubicBezTo>
                      <a:pt x="0" y="12"/>
                      <a:pt x="12" y="0"/>
                      <a:pt x="26" y="0"/>
                    </a:cubicBezTo>
                    <a:cubicBezTo>
                      <a:pt x="41" y="0"/>
                      <a:pt x="53" y="12"/>
                      <a:pt x="53" y="27"/>
                    </a:cubicBezTo>
                    <a:lnTo>
                      <a:pt x="53" y="216"/>
                    </a:lnTo>
                    <a:lnTo>
                      <a:pt x="1113" y="216"/>
                    </a:lnTo>
                    <a:lnTo>
                      <a:pt x="1113" y="27"/>
                    </a:lnTo>
                    <a:cubicBezTo>
                      <a:pt x="1113" y="12"/>
                      <a:pt x="1125" y="0"/>
                      <a:pt x="1140" y="0"/>
                    </a:cubicBezTo>
                    <a:cubicBezTo>
                      <a:pt x="1154" y="0"/>
                      <a:pt x="1166" y="12"/>
                      <a:pt x="1166" y="27"/>
                    </a:cubicBezTo>
                    <a:lnTo>
                      <a:pt x="1166" y="242"/>
                    </a:lnTo>
                    <a:cubicBezTo>
                      <a:pt x="1166" y="256"/>
                      <a:pt x="1154" y="268"/>
                      <a:pt x="1140" y="2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D1D918F8-D39D-8342-92F3-124386347643}"/>
                  </a:ext>
                </a:extLst>
              </p:cNvPr>
              <p:cNvSpPr/>
              <p:nvPr/>
            </p:nvSpPr>
            <p:spPr>
              <a:xfrm>
                <a:off x="15211117" y="8352229"/>
                <a:ext cx="1463805" cy="347698"/>
              </a:xfrm>
              <a:custGeom>
                <a:avLst/>
                <a:gdLst>
                  <a:gd name="connsiteX0" fmla="*/ 38601 w 1463805"/>
                  <a:gd name="connsiteY0" fmla="*/ 14955 h 347698"/>
                  <a:gd name="connsiteX1" fmla="*/ 13707 w 1463805"/>
                  <a:gd name="connsiteY1" fmla="*/ 41024 h 347698"/>
                  <a:gd name="connsiteX2" fmla="*/ 13707 w 1463805"/>
                  <a:gd name="connsiteY2" fmla="*/ 307916 h 347698"/>
                  <a:gd name="connsiteX3" fmla="*/ 38601 w 1463805"/>
                  <a:gd name="connsiteY3" fmla="*/ 332743 h 347698"/>
                  <a:gd name="connsiteX4" fmla="*/ 1425211 w 1463805"/>
                  <a:gd name="connsiteY4" fmla="*/ 332743 h 347698"/>
                  <a:gd name="connsiteX5" fmla="*/ 1450105 w 1463805"/>
                  <a:gd name="connsiteY5" fmla="*/ 307916 h 347698"/>
                  <a:gd name="connsiteX6" fmla="*/ 1450105 w 1463805"/>
                  <a:gd name="connsiteY6" fmla="*/ 41024 h 347698"/>
                  <a:gd name="connsiteX7" fmla="*/ 1425211 w 1463805"/>
                  <a:gd name="connsiteY7" fmla="*/ 14955 h 347698"/>
                  <a:gd name="connsiteX8" fmla="*/ 1399072 w 1463805"/>
                  <a:gd name="connsiteY8" fmla="*/ 41024 h 347698"/>
                  <a:gd name="connsiteX9" fmla="*/ 1399072 w 1463805"/>
                  <a:gd name="connsiteY9" fmla="*/ 275640 h 347698"/>
                  <a:gd name="connsiteX10" fmla="*/ 1391603 w 1463805"/>
                  <a:gd name="connsiteY10" fmla="*/ 281847 h 347698"/>
                  <a:gd name="connsiteX11" fmla="*/ 72208 w 1463805"/>
                  <a:gd name="connsiteY11" fmla="*/ 281847 h 347698"/>
                  <a:gd name="connsiteX12" fmla="*/ 64740 w 1463805"/>
                  <a:gd name="connsiteY12" fmla="*/ 275640 h 347698"/>
                  <a:gd name="connsiteX13" fmla="*/ 64740 w 1463805"/>
                  <a:gd name="connsiteY13" fmla="*/ 41024 h 347698"/>
                  <a:gd name="connsiteX14" fmla="*/ 38601 w 1463805"/>
                  <a:gd name="connsiteY14" fmla="*/ 14955 h 347698"/>
                  <a:gd name="connsiteX15" fmla="*/ 38587 w 1463805"/>
                  <a:gd name="connsiteY15" fmla="*/ 0 h 347698"/>
                  <a:gd name="connsiteX16" fmla="*/ 79663 w 1463805"/>
                  <a:gd name="connsiteY16" fmla="*/ 40979 h 347698"/>
                  <a:gd name="connsiteX17" fmla="*/ 79663 w 1463805"/>
                  <a:gd name="connsiteY17" fmla="*/ 268224 h 347698"/>
                  <a:gd name="connsiteX18" fmla="*/ 1384142 w 1463805"/>
                  <a:gd name="connsiteY18" fmla="*/ 268224 h 347698"/>
                  <a:gd name="connsiteX19" fmla="*/ 1384142 w 1463805"/>
                  <a:gd name="connsiteY19" fmla="*/ 40979 h 347698"/>
                  <a:gd name="connsiteX20" fmla="*/ 1425218 w 1463805"/>
                  <a:gd name="connsiteY20" fmla="*/ 0 h 347698"/>
                  <a:gd name="connsiteX21" fmla="*/ 1463805 w 1463805"/>
                  <a:gd name="connsiteY21" fmla="*/ 40979 h 347698"/>
                  <a:gd name="connsiteX22" fmla="*/ 1463805 w 1463805"/>
                  <a:gd name="connsiteY22" fmla="*/ 307961 h 347698"/>
                  <a:gd name="connsiteX23" fmla="*/ 1425218 w 1463805"/>
                  <a:gd name="connsiteY23" fmla="*/ 347698 h 347698"/>
                  <a:gd name="connsiteX24" fmla="*/ 38587 w 1463805"/>
                  <a:gd name="connsiteY24" fmla="*/ 347698 h 347698"/>
                  <a:gd name="connsiteX25" fmla="*/ 0 w 1463805"/>
                  <a:gd name="connsiteY25" fmla="*/ 307961 h 347698"/>
                  <a:gd name="connsiteX26" fmla="*/ 0 w 1463805"/>
                  <a:gd name="connsiteY26" fmla="*/ 40979 h 347698"/>
                  <a:gd name="connsiteX27" fmla="*/ 38587 w 1463805"/>
                  <a:gd name="connsiteY27" fmla="*/ 0 h 34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63805" h="347698">
                    <a:moveTo>
                      <a:pt x="38601" y="14955"/>
                    </a:moveTo>
                    <a:cubicBezTo>
                      <a:pt x="24909" y="14955"/>
                      <a:pt x="13707" y="26127"/>
                      <a:pt x="13707" y="41024"/>
                    </a:cubicBezTo>
                    <a:lnTo>
                      <a:pt x="13707" y="307916"/>
                    </a:lnTo>
                    <a:cubicBezTo>
                      <a:pt x="13707" y="321571"/>
                      <a:pt x="24909" y="332743"/>
                      <a:pt x="38601" y="332743"/>
                    </a:cubicBezTo>
                    <a:lnTo>
                      <a:pt x="1425211" y="332743"/>
                    </a:lnTo>
                    <a:cubicBezTo>
                      <a:pt x="1438903" y="332743"/>
                      <a:pt x="1450105" y="321571"/>
                      <a:pt x="1450105" y="307916"/>
                    </a:cubicBezTo>
                    <a:lnTo>
                      <a:pt x="1450105" y="41024"/>
                    </a:lnTo>
                    <a:cubicBezTo>
                      <a:pt x="1450105" y="26127"/>
                      <a:pt x="1438903" y="14955"/>
                      <a:pt x="1425211" y="14955"/>
                    </a:cubicBezTo>
                    <a:cubicBezTo>
                      <a:pt x="1410274" y="14955"/>
                      <a:pt x="1399072" y="26127"/>
                      <a:pt x="1399072" y="41024"/>
                    </a:cubicBezTo>
                    <a:lnTo>
                      <a:pt x="1399072" y="275640"/>
                    </a:lnTo>
                    <a:cubicBezTo>
                      <a:pt x="1399072" y="279365"/>
                      <a:pt x="1395338" y="281847"/>
                      <a:pt x="1391603" y="281847"/>
                    </a:cubicBezTo>
                    <a:lnTo>
                      <a:pt x="72208" y="281847"/>
                    </a:lnTo>
                    <a:cubicBezTo>
                      <a:pt x="68474" y="281847"/>
                      <a:pt x="64740" y="279365"/>
                      <a:pt x="64740" y="275640"/>
                    </a:cubicBezTo>
                    <a:lnTo>
                      <a:pt x="64740" y="41024"/>
                    </a:lnTo>
                    <a:cubicBezTo>
                      <a:pt x="64740" y="26127"/>
                      <a:pt x="53538" y="14955"/>
                      <a:pt x="38601" y="14955"/>
                    </a:cubicBezTo>
                    <a:close/>
                    <a:moveTo>
                      <a:pt x="38587" y="0"/>
                    </a:moveTo>
                    <a:cubicBezTo>
                      <a:pt x="60992" y="0"/>
                      <a:pt x="79663" y="18627"/>
                      <a:pt x="79663" y="40979"/>
                    </a:cubicBezTo>
                    <a:lnTo>
                      <a:pt x="79663" y="268224"/>
                    </a:lnTo>
                    <a:lnTo>
                      <a:pt x="1384142" y="268224"/>
                    </a:lnTo>
                    <a:lnTo>
                      <a:pt x="1384142" y="40979"/>
                    </a:lnTo>
                    <a:cubicBezTo>
                      <a:pt x="1384142" y="18627"/>
                      <a:pt x="1402813" y="0"/>
                      <a:pt x="1425218" y="0"/>
                    </a:cubicBezTo>
                    <a:cubicBezTo>
                      <a:pt x="1446379" y="0"/>
                      <a:pt x="1463805" y="18627"/>
                      <a:pt x="1463805" y="40979"/>
                    </a:cubicBezTo>
                    <a:lnTo>
                      <a:pt x="1463805" y="307961"/>
                    </a:lnTo>
                    <a:cubicBezTo>
                      <a:pt x="1463805" y="330313"/>
                      <a:pt x="1446379" y="347698"/>
                      <a:pt x="1425218" y="347698"/>
                    </a:cubicBezTo>
                    <a:lnTo>
                      <a:pt x="38587" y="347698"/>
                    </a:lnTo>
                    <a:cubicBezTo>
                      <a:pt x="17426" y="347698"/>
                      <a:pt x="0" y="330313"/>
                      <a:pt x="0" y="307961"/>
                    </a:cubicBezTo>
                    <a:lnTo>
                      <a:pt x="0" y="40979"/>
                    </a:lnTo>
                    <a:cubicBezTo>
                      <a:pt x="0" y="18627"/>
                      <a:pt x="17426" y="0"/>
                      <a:pt x="385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1A1498-C229-6743-89C2-40D5F22DF0A9}"/>
                  </a:ext>
                </a:extLst>
              </p:cNvPr>
              <p:cNvSpPr/>
              <p:nvPr/>
            </p:nvSpPr>
            <p:spPr>
              <a:xfrm>
                <a:off x="15334454" y="8436969"/>
                <a:ext cx="553132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154">
                    <a:moveTo>
                      <a:pt x="0" y="21"/>
                    </a:moveTo>
                    <a:lnTo>
                      <a:pt x="0" y="133"/>
                    </a:lnTo>
                    <a:cubicBezTo>
                      <a:pt x="0" y="144"/>
                      <a:pt x="9" y="154"/>
                      <a:pt x="20" y="154"/>
                    </a:cubicBezTo>
                    <a:lnTo>
                      <a:pt x="424" y="154"/>
                    </a:lnTo>
                    <a:cubicBezTo>
                      <a:pt x="436" y="154"/>
                      <a:pt x="445" y="144"/>
                      <a:pt x="445" y="133"/>
                    </a:cubicBezTo>
                    <a:lnTo>
                      <a:pt x="445" y="21"/>
                    </a:lnTo>
                    <a:cubicBezTo>
                      <a:pt x="445" y="9"/>
                      <a:pt x="436" y="0"/>
                      <a:pt x="424" y="0"/>
                    </a:cubicBezTo>
                    <a:lnTo>
                      <a:pt x="20" y="0"/>
                    </a:lnTo>
                    <a:cubicBezTo>
                      <a:pt x="9" y="0"/>
                      <a:pt x="0" y="9"/>
                      <a:pt x="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BD3224CD-0262-D944-98EE-F8C18389356B}"/>
                  </a:ext>
                </a:extLst>
              </p:cNvPr>
              <p:cNvSpPr/>
              <p:nvPr/>
            </p:nvSpPr>
            <p:spPr>
              <a:xfrm>
                <a:off x="15334454" y="8436969"/>
                <a:ext cx="553132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154">
                    <a:moveTo>
                      <a:pt x="0" y="21"/>
                    </a:moveTo>
                    <a:lnTo>
                      <a:pt x="0" y="133"/>
                    </a:lnTo>
                    <a:cubicBezTo>
                      <a:pt x="0" y="144"/>
                      <a:pt x="9" y="154"/>
                      <a:pt x="20" y="154"/>
                    </a:cubicBezTo>
                    <a:lnTo>
                      <a:pt x="424" y="154"/>
                    </a:lnTo>
                    <a:cubicBezTo>
                      <a:pt x="436" y="154"/>
                      <a:pt x="445" y="144"/>
                      <a:pt x="445" y="133"/>
                    </a:cubicBezTo>
                    <a:lnTo>
                      <a:pt x="445" y="21"/>
                    </a:lnTo>
                    <a:cubicBezTo>
                      <a:pt x="445" y="9"/>
                      <a:pt x="436" y="0"/>
                      <a:pt x="424" y="0"/>
                    </a:cubicBezTo>
                    <a:lnTo>
                      <a:pt x="20" y="0"/>
                    </a:lnTo>
                    <a:cubicBezTo>
                      <a:pt x="9" y="0"/>
                      <a:pt x="0" y="9"/>
                      <a:pt x="0" y="2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3C7DD5DE-47F8-B24E-BB65-83C71FAF7B90}"/>
                  </a:ext>
                </a:extLst>
              </p:cNvPr>
              <p:cNvSpPr/>
              <p:nvPr/>
            </p:nvSpPr>
            <p:spPr>
              <a:xfrm>
                <a:off x="15326979" y="8429492"/>
                <a:ext cx="568081" cy="204382"/>
              </a:xfrm>
              <a:custGeom>
                <a:avLst/>
                <a:gdLst>
                  <a:gd name="connsiteX0" fmla="*/ 32348 w 568081"/>
                  <a:gd name="connsiteY0" fmla="*/ 14954 h 204382"/>
                  <a:gd name="connsiteX1" fmla="*/ 13704 w 568081"/>
                  <a:gd name="connsiteY1" fmla="*/ 33516 h 204382"/>
                  <a:gd name="connsiteX2" fmla="*/ 13704 w 568081"/>
                  <a:gd name="connsiteY2" fmla="*/ 172110 h 204382"/>
                  <a:gd name="connsiteX3" fmla="*/ 32348 w 568081"/>
                  <a:gd name="connsiteY3" fmla="*/ 190672 h 204382"/>
                  <a:gd name="connsiteX4" fmla="*/ 534488 w 568081"/>
                  <a:gd name="connsiteY4" fmla="*/ 190672 h 204382"/>
                  <a:gd name="connsiteX5" fmla="*/ 553132 w 568081"/>
                  <a:gd name="connsiteY5" fmla="*/ 172110 h 204382"/>
                  <a:gd name="connsiteX6" fmla="*/ 553132 w 568081"/>
                  <a:gd name="connsiteY6" fmla="*/ 33516 h 204382"/>
                  <a:gd name="connsiteX7" fmla="*/ 534488 w 568081"/>
                  <a:gd name="connsiteY7" fmla="*/ 14954 h 204382"/>
                  <a:gd name="connsiteX8" fmla="*/ 32320 w 568081"/>
                  <a:gd name="connsiteY8" fmla="*/ 0 h 204382"/>
                  <a:gd name="connsiteX9" fmla="*/ 534518 w 568081"/>
                  <a:gd name="connsiteY9" fmla="*/ 0 h 204382"/>
                  <a:gd name="connsiteX10" fmla="*/ 568081 w 568081"/>
                  <a:gd name="connsiteY10" fmla="*/ 33444 h 204382"/>
                  <a:gd name="connsiteX11" fmla="*/ 568081 w 568081"/>
                  <a:gd name="connsiteY11" fmla="*/ 172176 h 204382"/>
                  <a:gd name="connsiteX12" fmla="*/ 534518 w 568081"/>
                  <a:gd name="connsiteY12" fmla="*/ 204382 h 204382"/>
                  <a:gd name="connsiteX13" fmla="*/ 32320 w 568081"/>
                  <a:gd name="connsiteY13" fmla="*/ 204382 h 204382"/>
                  <a:gd name="connsiteX14" fmla="*/ 0 w 568081"/>
                  <a:gd name="connsiteY14" fmla="*/ 172176 h 204382"/>
                  <a:gd name="connsiteX15" fmla="*/ 0 w 568081"/>
                  <a:gd name="connsiteY15" fmla="*/ 33444 h 204382"/>
                  <a:gd name="connsiteX16" fmla="*/ 32320 w 568081"/>
                  <a:gd name="connsiteY16" fmla="*/ 0 h 2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8081" h="204382">
                    <a:moveTo>
                      <a:pt x="32348" y="14954"/>
                    </a:moveTo>
                    <a:cubicBezTo>
                      <a:pt x="22404" y="14954"/>
                      <a:pt x="13704" y="22379"/>
                      <a:pt x="13704" y="33516"/>
                    </a:cubicBezTo>
                    <a:lnTo>
                      <a:pt x="13704" y="172110"/>
                    </a:lnTo>
                    <a:cubicBezTo>
                      <a:pt x="13704" y="182010"/>
                      <a:pt x="22404" y="190672"/>
                      <a:pt x="32348" y="190672"/>
                    </a:cubicBezTo>
                    <a:lnTo>
                      <a:pt x="534488" y="190672"/>
                    </a:lnTo>
                    <a:cubicBezTo>
                      <a:pt x="545675" y="190672"/>
                      <a:pt x="553132" y="182010"/>
                      <a:pt x="553132" y="172110"/>
                    </a:cubicBezTo>
                    <a:lnTo>
                      <a:pt x="553132" y="33516"/>
                    </a:lnTo>
                    <a:cubicBezTo>
                      <a:pt x="553132" y="22379"/>
                      <a:pt x="545675" y="14954"/>
                      <a:pt x="534488" y="14954"/>
                    </a:cubicBezTo>
                    <a:close/>
                    <a:moveTo>
                      <a:pt x="32320" y="0"/>
                    </a:moveTo>
                    <a:lnTo>
                      <a:pt x="534518" y="0"/>
                    </a:lnTo>
                    <a:cubicBezTo>
                      <a:pt x="553164" y="0"/>
                      <a:pt x="568081" y="14864"/>
                      <a:pt x="568081" y="33444"/>
                    </a:cubicBezTo>
                    <a:lnTo>
                      <a:pt x="568081" y="172176"/>
                    </a:lnTo>
                    <a:cubicBezTo>
                      <a:pt x="568081" y="190757"/>
                      <a:pt x="553164" y="204382"/>
                      <a:pt x="534518" y="204382"/>
                    </a:cubicBezTo>
                    <a:lnTo>
                      <a:pt x="32320" y="204382"/>
                    </a:lnTo>
                    <a:cubicBezTo>
                      <a:pt x="13674" y="204382"/>
                      <a:pt x="0" y="190757"/>
                      <a:pt x="0" y="172176"/>
                    </a:cubicBezTo>
                    <a:lnTo>
                      <a:pt x="0" y="33444"/>
                    </a:lnTo>
                    <a:cubicBezTo>
                      <a:pt x="0" y="14864"/>
                      <a:pt x="13674" y="0"/>
                      <a:pt x="32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B5CFDD81-DE97-CE4B-BD81-85B106F283CB}"/>
                  </a:ext>
                </a:extLst>
              </p:cNvPr>
              <p:cNvSpPr/>
              <p:nvPr/>
            </p:nvSpPr>
            <p:spPr>
              <a:xfrm>
                <a:off x="15515094" y="8488065"/>
                <a:ext cx="191852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">
                    <a:moveTo>
                      <a:pt x="0" y="0"/>
                    </a:move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3D5B4523-115A-5E4D-B524-C7FDFCAE132A}"/>
                  </a:ext>
                </a:extLst>
              </p:cNvPr>
              <p:cNvSpPr/>
              <p:nvPr/>
            </p:nvSpPr>
            <p:spPr>
              <a:xfrm>
                <a:off x="15507619" y="8479344"/>
                <a:ext cx="20555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" h="12">
                    <a:moveTo>
                      <a:pt x="161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61" y="0"/>
                    </a:lnTo>
                    <a:cubicBezTo>
                      <a:pt x="164" y="0"/>
                      <a:pt x="166" y="3"/>
                      <a:pt x="166" y="7"/>
                    </a:cubicBezTo>
                    <a:cubicBezTo>
                      <a:pt x="166" y="10"/>
                      <a:pt x="164" y="12"/>
                      <a:pt x="16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39" name="Group 738">
              <a:extLst>
                <a:ext uri="{FF2B5EF4-FFF2-40B4-BE49-F238E27FC236}">
                  <a16:creationId xmlns:a16="http://schemas.microsoft.com/office/drawing/2014/main" id="{5B438062-7570-F145-8EE8-08296D031664}"/>
                </a:ext>
              </a:extLst>
            </p:cNvPr>
            <p:cNvGrpSpPr/>
            <p:nvPr/>
          </p:nvGrpSpPr>
          <p:grpSpPr>
            <a:xfrm>
              <a:off x="15248492" y="9259484"/>
              <a:ext cx="1542289" cy="3312478"/>
              <a:chOff x="15248492" y="9259484"/>
              <a:chExt cx="1542289" cy="3312478"/>
            </a:xfrm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A46CD7B0-7ECB-A94C-B3EB-059E36221954}"/>
                  </a:ext>
                </a:extLst>
              </p:cNvPr>
              <p:cNvSpPr/>
              <p:nvPr/>
            </p:nvSpPr>
            <p:spPr>
              <a:xfrm>
                <a:off x="15255965" y="9883845"/>
                <a:ext cx="1527341" cy="26806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7" h="2152">
                    <a:moveTo>
                      <a:pt x="1198" y="2152"/>
                    </a:moveTo>
                    <a:lnTo>
                      <a:pt x="614" y="2152"/>
                    </a:lnTo>
                    <a:lnTo>
                      <a:pt x="30" y="2152"/>
                    </a:lnTo>
                    <a:cubicBezTo>
                      <a:pt x="22" y="2152"/>
                      <a:pt x="14" y="2149"/>
                      <a:pt x="9" y="2143"/>
                    </a:cubicBezTo>
                    <a:cubicBezTo>
                      <a:pt x="3" y="2138"/>
                      <a:pt x="0" y="2131"/>
                      <a:pt x="0" y="2123"/>
                    </a:cubicBezTo>
                    <a:lnTo>
                      <a:pt x="0" y="1076"/>
                    </a:lnTo>
                    <a:lnTo>
                      <a:pt x="0" y="30"/>
                    </a:lnTo>
                    <a:cubicBezTo>
                      <a:pt x="0" y="22"/>
                      <a:pt x="3" y="15"/>
                      <a:pt x="9" y="9"/>
                    </a:cubicBezTo>
                    <a:cubicBezTo>
                      <a:pt x="14" y="4"/>
                      <a:pt x="22" y="0"/>
                      <a:pt x="30" y="0"/>
                    </a:cubicBezTo>
                    <a:lnTo>
                      <a:pt x="614" y="0"/>
                    </a:lnTo>
                    <a:lnTo>
                      <a:pt x="1198" y="0"/>
                    </a:lnTo>
                    <a:cubicBezTo>
                      <a:pt x="1206" y="0"/>
                      <a:pt x="1213" y="4"/>
                      <a:pt x="1219" y="9"/>
                    </a:cubicBezTo>
                    <a:cubicBezTo>
                      <a:pt x="1224" y="15"/>
                      <a:pt x="1227" y="22"/>
                      <a:pt x="1227" y="30"/>
                    </a:cubicBezTo>
                    <a:lnTo>
                      <a:pt x="1227" y="1076"/>
                    </a:lnTo>
                    <a:lnTo>
                      <a:pt x="1227" y="2123"/>
                    </a:lnTo>
                    <a:cubicBezTo>
                      <a:pt x="1227" y="2131"/>
                      <a:pt x="1224" y="2138"/>
                      <a:pt x="1219" y="2143"/>
                    </a:cubicBezTo>
                    <a:cubicBezTo>
                      <a:pt x="1213" y="2149"/>
                      <a:pt x="1206" y="2152"/>
                      <a:pt x="1198" y="21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13C3608A-4707-E940-B132-6B10B1956BE2}"/>
                  </a:ext>
                </a:extLst>
              </p:cNvPr>
              <p:cNvSpPr/>
              <p:nvPr/>
            </p:nvSpPr>
            <p:spPr>
              <a:xfrm>
                <a:off x="15248492" y="9877614"/>
                <a:ext cx="1542289" cy="2694348"/>
              </a:xfrm>
              <a:custGeom>
                <a:avLst/>
                <a:gdLst>
                  <a:gd name="connsiteX0" fmla="*/ 44827 w 1542289"/>
                  <a:gd name="connsiteY0" fmla="*/ 14951 h 2694348"/>
                  <a:gd name="connsiteX1" fmla="*/ 23666 w 1542289"/>
                  <a:gd name="connsiteY1" fmla="*/ 22425 h 2694348"/>
                  <a:gd name="connsiteX2" fmla="*/ 14953 w 1542289"/>
                  <a:gd name="connsiteY2" fmla="*/ 43601 h 2694348"/>
                  <a:gd name="connsiteX3" fmla="*/ 14953 w 1542289"/>
                  <a:gd name="connsiteY3" fmla="*/ 2650736 h 2694348"/>
                  <a:gd name="connsiteX4" fmla="*/ 23666 w 1542289"/>
                  <a:gd name="connsiteY4" fmla="*/ 2670667 h 2694348"/>
                  <a:gd name="connsiteX5" fmla="*/ 44827 w 1542289"/>
                  <a:gd name="connsiteY5" fmla="*/ 2680632 h 2694348"/>
                  <a:gd name="connsiteX6" fmla="*/ 1498714 w 1542289"/>
                  <a:gd name="connsiteY6" fmla="*/ 2680632 h 2694348"/>
                  <a:gd name="connsiteX7" fmla="*/ 1518631 w 1542289"/>
                  <a:gd name="connsiteY7" fmla="*/ 2670667 h 2694348"/>
                  <a:gd name="connsiteX8" fmla="*/ 1527344 w 1542289"/>
                  <a:gd name="connsiteY8" fmla="*/ 2650736 h 2694348"/>
                  <a:gd name="connsiteX9" fmla="*/ 1527344 w 1542289"/>
                  <a:gd name="connsiteY9" fmla="*/ 43601 h 2694348"/>
                  <a:gd name="connsiteX10" fmla="*/ 1518631 w 1542289"/>
                  <a:gd name="connsiteY10" fmla="*/ 22425 h 2694348"/>
                  <a:gd name="connsiteX11" fmla="*/ 1498714 w 1542289"/>
                  <a:gd name="connsiteY11" fmla="*/ 14951 h 2694348"/>
                  <a:gd name="connsiteX12" fmla="*/ 44812 w 1542289"/>
                  <a:gd name="connsiteY12" fmla="*/ 0 h 2694348"/>
                  <a:gd name="connsiteX13" fmla="*/ 1498723 w 1542289"/>
                  <a:gd name="connsiteY13" fmla="*/ 0 h 2694348"/>
                  <a:gd name="connsiteX14" fmla="*/ 1529843 w 1542289"/>
                  <a:gd name="connsiteY14" fmla="*/ 12457 h 2694348"/>
                  <a:gd name="connsiteX15" fmla="*/ 1542289 w 1542289"/>
                  <a:gd name="connsiteY15" fmla="*/ 43598 h 2694348"/>
                  <a:gd name="connsiteX16" fmla="*/ 1542289 w 1542289"/>
                  <a:gd name="connsiteY16" fmla="*/ 2650750 h 2694348"/>
                  <a:gd name="connsiteX17" fmla="*/ 1529843 w 1542289"/>
                  <a:gd name="connsiteY17" fmla="*/ 2681892 h 2694348"/>
                  <a:gd name="connsiteX18" fmla="*/ 1498723 w 1542289"/>
                  <a:gd name="connsiteY18" fmla="*/ 2694348 h 2694348"/>
                  <a:gd name="connsiteX19" fmla="*/ 44812 w 1542289"/>
                  <a:gd name="connsiteY19" fmla="*/ 2694348 h 2694348"/>
                  <a:gd name="connsiteX20" fmla="*/ 13693 w 1542289"/>
                  <a:gd name="connsiteY20" fmla="*/ 2681892 h 2694348"/>
                  <a:gd name="connsiteX21" fmla="*/ 0 w 1542289"/>
                  <a:gd name="connsiteY21" fmla="*/ 2650750 h 2694348"/>
                  <a:gd name="connsiteX22" fmla="*/ 0 w 1542289"/>
                  <a:gd name="connsiteY22" fmla="*/ 43598 h 2694348"/>
                  <a:gd name="connsiteX23" fmla="*/ 13693 w 1542289"/>
                  <a:gd name="connsiteY23" fmla="*/ 12457 h 2694348"/>
                  <a:gd name="connsiteX24" fmla="*/ 44812 w 1542289"/>
                  <a:gd name="connsiteY24" fmla="*/ 0 h 269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42289" h="2694348">
                    <a:moveTo>
                      <a:pt x="44827" y="14951"/>
                    </a:moveTo>
                    <a:cubicBezTo>
                      <a:pt x="36114" y="14951"/>
                      <a:pt x="28645" y="17442"/>
                      <a:pt x="23666" y="22425"/>
                    </a:cubicBezTo>
                    <a:cubicBezTo>
                      <a:pt x="17443" y="28653"/>
                      <a:pt x="14953" y="36127"/>
                      <a:pt x="14953" y="43601"/>
                    </a:cubicBezTo>
                    <a:lnTo>
                      <a:pt x="14953" y="2650736"/>
                    </a:lnTo>
                    <a:cubicBezTo>
                      <a:pt x="14953" y="2658210"/>
                      <a:pt x="17443" y="2665684"/>
                      <a:pt x="23666" y="2670667"/>
                    </a:cubicBezTo>
                    <a:cubicBezTo>
                      <a:pt x="28645" y="2676895"/>
                      <a:pt x="36114" y="2680632"/>
                      <a:pt x="44827" y="2680632"/>
                    </a:cubicBezTo>
                    <a:lnTo>
                      <a:pt x="1498714" y="2680632"/>
                    </a:lnTo>
                    <a:cubicBezTo>
                      <a:pt x="1506183" y="2680632"/>
                      <a:pt x="1513652" y="2676895"/>
                      <a:pt x="1518631" y="2670667"/>
                    </a:cubicBezTo>
                    <a:cubicBezTo>
                      <a:pt x="1524855" y="2665684"/>
                      <a:pt x="1527344" y="2658210"/>
                      <a:pt x="1527344" y="2650736"/>
                    </a:cubicBezTo>
                    <a:lnTo>
                      <a:pt x="1527344" y="43601"/>
                    </a:lnTo>
                    <a:cubicBezTo>
                      <a:pt x="1527344" y="36127"/>
                      <a:pt x="1524855" y="28653"/>
                      <a:pt x="1518631" y="22425"/>
                    </a:cubicBezTo>
                    <a:cubicBezTo>
                      <a:pt x="1513652" y="17442"/>
                      <a:pt x="1506183" y="14951"/>
                      <a:pt x="1498714" y="14951"/>
                    </a:cubicBezTo>
                    <a:close/>
                    <a:moveTo>
                      <a:pt x="44812" y="0"/>
                    </a:moveTo>
                    <a:lnTo>
                      <a:pt x="1498723" y="0"/>
                    </a:lnTo>
                    <a:cubicBezTo>
                      <a:pt x="1509925" y="0"/>
                      <a:pt x="1521129" y="4983"/>
                      <a:pt x="1529843" y="12457"/>
                    </a:cubicBezTo>
                    <a:cubicBezTo>
                      <a:pt x="1537311" y="21176"/>
                      <a:pt x="1542289" y="32387"/>
                      <a:pt x="1542289" y="43598"/>
                    </a:cubicBezTo>
                    <a:lnTo>
                      <a:pt x="1542289" y="2650750"/>
                    </a:lnTo>
                    <a:cubicBezTo>
                      <a:pt x="1542289" y="2661961"/>
                      <a:pt x="1537311" y="2673172"/>
                      <a:pt x="1529843" y="2681892"/>
                    </a:cubicBezTo>
                    <a:cubicBezTo>
                      <a:pt x="1521129" y="2689366"/>
                      <a:pt x="1509925" y="2694348"/>
                      <a:pt x="1498723" y="2694348"/>
                    </a:cubicBezTo>
                    <a:lnTo>
                      <a:pt x="44812" y="2694348"/>
                    </a:lnTo>
                    <a:cubicBezTo>
                      <a:pt x="32364" y="2694348"/>
                      <a:pt x="21161" y="2689366"/>
                      <a:pt x="13693" y="2681892"/>
                    </a:cubicBezTo>
                    <a:cubicBezTo>
                      <a:pt x="4979" y="2673172"/>
                      <a:pt x="0" y="2661961"/>
                      <a:pt x="0" y="2650750"/>
                    </a:cubicBezTo>
                    <a:lnTo>
                      <a:pt x="0" y="43598"/>
                    </a:lnTo>
                    <a:cubicBezTo>
                      <a:pt x="0" y="32387"/>
                      <a:pt x="4979" y="21176"/>
                      <a:pt x="13693" y="12457"/>
                    </a:cubicBezTo>
                    <a:cubicBezTo>
                      <a:pt x="21161" y="4983"/>
                      <a:pt x="32364" y="0"/>
                      <a:pt x="44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DE419738-1D6C-CE4C-96A4-65EAA07C05F3}"/>
                  </a:ext>
                </a:extLst>
              </p:cNvPr>
              <p:cNvSpPr/>
              <p:nvPr/>
            </p:nvSpPr>
            <p:spPr>
              <a:xfrm>
                <a:off x="15255965" y="9883845"/>
                <a:ext cx="1527341" cy="26806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7" h="2152">
                    <a:moveTo>
                      <a:pt x="1198" y="2152"/>
                    </a:moveTo>
                    <a:lnTo>
                      <a:pt x="614" y="2152"/>
                    </a:lnTo>
                    <a:lnTo>
                      <a:pt x="30" y="2152"/>
                    </a:lnTo>
                    <a:cubicBezTo>
                      <a:pt x="22" y="2152"/>
                      <a:pt x="14" y="2149"/>
                      <a:pt x="9" y="2143"/>
                    </a:cubicBezTo>
                    <a:cubicBezTo>
                      <a:pt x="3" y="2138"/>
                      <a:pt x="0" y="2131"/>
                      <a:pt x="0" y="2123"/>
                    </a:cubicBezTo>
                    <a:lnTo>
                      <a:pt x="0" y="1076"/>
                    </a:lnTo>
                    <a:lnTo>
                      <a:pt x="0" y="30"/>
                    </a:lnTo>
                    <a:cubicBezTo>
                      <a:pt x="0" y="22"/>
                      <a:pt x="3" y="15"/>
                      <a:pt x="9" y="9"/>
                    </a:cubicBezTo>
                    <a:cubicBezTo>
                      <a:pt x="14" y="4"/>
                      <a:pt x="22" y="0"/>
                      <a:pt x="30" y="0"/>
                    </a:cubicBezTo>
                    <a:lnTo>
                      <a:pt x="614" y="0"/>
                    </a:lnTo>
                    <a:lnTo>
                      <a:pt x="1198" y="0"/>
                    </a:lnTo>
                    <a:cubicBezTo>
                      <a:pt x="1206" y="0"/>
                      <a:pt x="1213" y="4"/>
                      <a:pt x="1219" y="9"/>
                    </a:cubicBezTo>
                    <a:cubicBezTo>
                      <a:pt x="1224" y="15"/>
                      <a:pt x="1227" y="22"/>
                      <a:pt x="1227" y="30"/>
                    </a:cubicBezTo>
                    <a:lnTo>
                      <a:pt x="1227" y="1076"/>
                    </a:lnTo>
                    <a:lnTo>
                      <a:pt x="1227" y="2123"/>
                    </a:lnTo>
                    <a:cubicBezTo>
                      <a:pt x="1227" y="2131"/>
                      <a:pt x="1224" y="2138"/>
                      <a:pt x="1219" y="2143"/>
                    </a:cubicBezTo>
                    <a:cubicBezTo>
                      <a:pt x="1213" y="2149"/>
                      <a:pt x="1206" y="2152"/>
                      <a:pt x="1198" y="215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3EC2EC5E-B0CA-E642-B945-8327C1EB395C}"/>
                  </a:ext>
                </a:extLst>
              </p:cNvPr>
              <p:cNvSpPr/>
              <p:nvPr/>
            </p:nvSpPr>
            <p:spPr>
              <a:xfrm>
                <a:off x="16377178" y="9265715"/>
                <a:ext cx="186869" cy="616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496">
                    <a:moveTo>
                      <a:pt x="0" y="24"/>
                    </a:moveTo>
                    <a:lnTo>
                      <a:pt x="0" y="473"/>
                    </a:lnTo>
                    <a:cubicBezTo>
                      <a:pt x="0" y="486"/>
                      <a:pt x="10" y="496"/>
                      <a:pt x="24" y="496"/>
                    </a:cubicBezTo>
                    <a:lnTo>
                      <a:pt x="127" y="496"/>
                    </a:lnTo>
                    <a:cubicBezTo>
                      <a:pt x="141" y="496"/>
                      <a:pt x="151" y="486"/>
                      <a:pt x="151" y="473"/>
                    </a:cubicBezTo>
                    <a:lnTo>
                      <a:pt x="151" y="24"/>
                    </a:lnTo>
                    <a:cubicBezTo>
                      <a:pt x="151" y="11"/>
                      <a:pt x="141" y="0"/>
                      <a:pt x="127" y="0"/>
                    </a:cubicBezTo>
                    <a:lnTo>
                      <a:pt x="24" y="0"/>
                    </a:lnTo>
                    <a:cubicBezTo>
                      <a:pt x="10" y="0"/>
                      <a:pt x="0" y="11"/>
                      <a:pt x="0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3D4B85BA-01A7-7447-B671-3715CEB7FCFE}"/>
                  </a:ext>
                </a:extLst>
              </p:cNvPr>
              <p:cNvSpPr/>
              <p:nvPr/>
            </p:nvSpPr>
            <p:spPr>
              <a:xfrm>
                <a:off x="16369703" y="9259484"/>
                <a:ext cx="201818" cy="631838"/>
              </a:xfrm>
              <a:custGeom>
                <a:avLst/>
                <a:gdLst>
                  <a:gd name="connsiteX0" fmla="*/ 37208 w 201818"/>
                  <a:gd name="connsiteY0" fmla="*/ 13708 h 631838"/>
                  <a:gd name="connsiteX1" fmla="*/ 13707 w 201818"/>
                  <a:gd name="connsiteY1" fmla="*/ 36094 h 631838"/>
                  <a:gd name="connsiteX2" fmla="*/ 13707 w 201818"/>
                  <a:gd name="connsiteY2" fmla="*/ 594497 h 631838"/>
                  <a:gd name="connsiteX3" fmla="*/ 37208 w 201818"/>
                  <a:gd name="connsiteY3" fmla="*/ 616883 h 631838"/>
                  <a:gd name="connsiteX4" fmla="*/ 164608 w 201818"/>
                  <a:gd name="connsiteY4" fmla="*/ 616883 h 631838"/>
                  <a:gd name="connsiteX5" fmla="*/ 186872 w 201818"/>
                  <a:gd name="connsiteY5" fmla="*/ 594497 h 631838"/>
                  <a:gd name="connsiteX6" fmla="*/ 186872 w 201818"/>
                  <a:gd name="connsiteY6" fmla="*/ 36094 h 631838"/>
                  <a:gd name="connsiteX7" fmla="*/ 164608 w 201818"/>
                  <a:gd name="connsiteY7" fmla="*/ 13708 h 631838"/>
                  <a:gd name="connsiteX8" fmla="*/ 37144 w 201818"/>
                  <a:gd name="connsiteY8" fmla="*/ 0 h 631838"/>
                  <a:gd name="connsiteX9" fmla="*/ 164674 w 201818"/>
                  <a:gd name="connsiteY9" fmla="*/ 0 h 631838"/>
                  <a:gd name="connsiteX10" fmla="*/ 201818 w 201818"/>
                  <a:gd name="connsiteY10" fmla="*/ 36069 h 631838"/>
                  <a:gd name="connsiteX11" fmla="*/ 201818 w 201818"/>
                  <a:gd name="connsiteY11" fmla="*/ 594525 h 631838"/>
                  <a:gd name="connsiteX12" fmla="*/ 164674 w 201818"/>
                  <a:gd name="connsiteY12" fmla="*/ 631838 h 631838"/>
                  <a:gd name="connsiteX13" fmla="*/ 37144 w 201818"/>
                  <a:gd name="connsiteY13" fmla="*/ 631838 h 631838"/>
                  <a:gd name="connsiteX14" fmla="*/ 0 w 201818"/>
                  <a:gd name="connsiteY14" fmla="*/ 594525 h 631838"/>
                  <a:gd name="connsiteX15" fmla="*/ 0 w 201818"/>
                  <a:gd name="connsiteY15" fmla="*/ 36069 h 631838"/>
                  <a:gd name="connsiteX16" fmla="*/ 37144 w 201818"/>
                  <a:gd name="connsiteY16" fmla="*/ 0 h 63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1818" h="631838">
                    <a:moveTo>
                      <a:pt x="37208" y="13708"/>
                    </a:moveTo>
                    <a:cubicBezTo>
                      <a:pt x="23602" y="13708"/>
                      <a:pt x="13707" y="23657"/>
                      <a:pt x="13707" y="36094"/>
                    </a:cubicBezTo>
                    <a:lnTo>
                      <a:pt x="13707" y="594497"/>
                    </a:lnTo>
                    <a:cubicBezTo>
                      <a:pt x="13707" y="606934"/>
                      <a:pt x="23602" y="616883"/>
                      <a:pt x="37208" y="616883"/>
                    </a:cubicBezTo>
                    <a:lnTo>
                      <a:pt x="164608" y="616883"/>
                    </a:lnTo>
                    <a:cubicBezTo>
                      <a:pt x="176977" y="616883"/>
                      <a:pt x="186872" y="606934"/>
                      <a:pt x="186872" y="594497"/>
                    </a:cubicBezTo>
                    <a:lnTo>
                      <a:pt x="186872" y="36094"/>
                    </a:lnTo>
                    <a:cubicBezTo>
                      <a:pt x="186872" y="23657"/>
                      <a:pt x="176977" y="13708"/>
                      <a:pt x="164608" y="13708"/>
                    </a:cubicBezTo>
                    <a:close/>
                    <a:moveTo>
                      <a:pt x="37144" y="0"/>
                    </a:moveTo>
                    <a:lnTo>
                      <a:pt x="164674" y="0"/>
                    </a:lnTo>
                    <a:cubicBezTo>
                      <a:pt x="185722" y="0"/>
                      <a:pt x="201818" y="16169"/>
                      <a:pt x="201818" y="36069"/>
                    </a:cubicBezTo>
                    <a:lnTo>
                      <a:pt x="201818" y="594525"/>
                    </a:lnTo>
                    <a:cubicBezTo>
                      <a:pt x="201818" y="614425"/>
                      <a:pt x="185722" y="631838"/>
                      <a:pt x="164674" y="631838"/>
                    </a:cubicBezTo>
                    <a:lnTo>
                      <a:pt x="37144" y="631838"/>
                    </a:lnTo>
                    <a:cubicBezTo>
                      <a:pt x="16096" y="631838"/>
                      <a:pt x="0" y="614425"/>
                      <a:pt x="0" y="594525"/>
                    </a:cubicBezTo>
                    <a:lnTo>
                      <a:pt x="0" y="36069"/>
                    </a:lnTo>
                    <a:cubicBezTo>
                      <a:pt x="0" y="16169"/>
                      <a:pt x="16096" y="0"/>
                      <a:pt x="37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25646879-CAA6-D940-A5D1-66CFF6161ACD}"/>
                  </a:ext>
                </a:extLst>
              </p:cNvPr>
              <p:cNvSpPr/>
              <p:nvPr/>
            </p:nvSpPr>
            <p:spPr>
              <a:xfrm>
                <a:off x="16377178" y="9380368"/>
                <a:ext cx="186869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19">
                    <a:moveTo>
                      <a:pt x="0" y="119"/>
                    </a:moveTo>
                    <a:lnTo>
                      <a:pt x="151" y="119"/>
                    </a:lnTo>
                    <a:lnTo>
                      <a:pt x="1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0EE784A7-E774-984E-9E5B-C6F779781743}"/>
                  </a:ext>
                </a:extLst>
              </p:cNvPr>
              <p:cNvSpPr/>
              <p:nvPr/>
            </p:nvSpPr>
            <p:spPr>
              <a:xfrm>
                <a:off x="16369703" y="9372891"/>
                <a:ext cx="201818" cy="162010"/>
              </a:xfrm>
              <a:custGeom>
                <a:avLst/>
                <a:gdLst>
                  <a:gd name="connsiteX0" fmla="*/ 13707 w 201818"/>
                  <a:gd name="connsiteY0" fmla="*/ 14955 h 162010"/>
                  <a:gd name="connsiteX1" fmla="*/ 13707 w 201818"/>
                  <a:gd name="connsiteY1" fmla="*/ 147055 h 162010"/>
                  <a:gd name="connsiteX2" fmla="*/ 186872 w 201818"/>
                  <a:gd name="connsiteY2" fmla="*/ 147055 h 162010"/>
                  <a:gd name="connsiteX3" fmla="*/ 186872 w 201818"/>
                  <a:gd name="connsiteY3" fmla="*/ 14955 h 162010"/>
                  <a:gd name="connsiteX4" fmla="*/ 7429 w 201818"/>
                  <a:gd name="connsiteY4" fmla="*/ 0 h 162010"/>
                  <a:gd name="connsiteX5" fmla="*/ 194389 w 201818"/>
                  <a:gd name="connsiteY5" fmla="*/ 0 h 162010"/>
                  <a:gd name="connsiteX6" fmla="*/ 201818 w 201818"/>
                  <a:gd name="connsiteY6" fmla="*/ 7420 h 162010"/>
                  <a:gd name="connsiteX7" fmla="*/ 201818 w 201818"/>
                  <a:gd name="connsiteY7" fmla="*/ 154590 h 162010"/>
                  <a:gd name="connsiteX8" fmla="*/ 194389 w 201818"/>
                  <a:gd name="connsiteY8" fmla="*/ 162010 h 162010"/>
                  <a:gd name="connsiteX9" fmla="*/ 7429 w 201818"/>
                  <a:gd name="connsiteY9" fmla="*/ 162010 h 162010"/>
                  <a:gd name="connsiteX10" fmla="*/ 0 w 201818"/>
                  <a:gd name="connsiteY10" fmla="*/ 154590 h 162010"/>
                  <a:gd name="connsiteX11" fmla="*/ 0 w 201818"/>
                  <a:gd name="connsiteY11" fmla="*/ 7420 h 162010"/>
                  <a:gd name="connsiteX12" fmla="*/ 7429 w 201818"/>
                  <a:gd name="connsiteY12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818" h="162010">
                    <a:moveTo>
                      <a:pt x="13707" y="14955"/>
                    </a:moveTo>
                    <a:lnTo>
                      <a:pt x="13707" y="147055"/>
                    </a:lnTo>
                    <a:lnTo>
                      <a:pt x="186872" y="147055"/>
                    </a:lnTo>
                    <a:lnTo>
                      <a:pt x="186872" y="14955"/>
                    </a:lnTo>
                    <a:close/>
                    <a:moveTo>
                      <a:pt x="7429" y="0"/>
                    </a:moveTo>
                    <a:lnTo>
                      <a:pt x="194389" y="0"/>
                    </a:lnTo>
                    <a:cubicBezTo>
                      <a:pt x="198104" y="0"/>
                      <a:pt x="201818" y="3710"/>
                      <a:pt x="201818" y="7420"/>
                    </a:cubicBezTo>
                    <a:lnTo>
                      <a:pt x="201818" y="154590"/>
                    </a:lnTo>
                    <a:cubicBezTo>
                      <a:pt x="201818" y="159537"/>
                      <a:pt x="198104" y="162010"/>
                      <a:pt x="194389" y="162010"/>
                    </a:cubicBezTo>
                    <a:lnTo>
                      <a:pt x="7429" y="162010"/>
                    </a:lnTo>
                    <a:cubicBezTo>
                      <a:pt x="2476" y="162010"/>
                      <a:pt x="0" y="159537"/>
                      <a:pt x="0" y="154590"/>
                    </a:cubicBezTo>
                    <a:lnTo>
                      <a:pt x="0" y="7420"/>
                    </a:lnTo>
                    <a:cubicBezTo>
                      <a:pt x="0" y="3710"/>
                      <a:pt x="2476" y="0"/>
                      <a:pt x="7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AFFF8C7C-7B43-8643-AAD1-208FF2343D5F}"/>
                  </a:ext>
                </a:extLst>
              </p:cNvPr>
              <p:cNvSpPr/>
              <p:nvPr/>
            </p:nvSpPr>
            <p:spPr>
              <a:xfrm>
                <a:off x="16223949" y="9384107"/>
                <a:ext cx="151987" cy="498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" h="401">
                    <a:moveTo>
                      <a:pt x="0" y="23"/>
                    </a:moveTo>
                    <a:lnTo>
                      <a:pt x="0" y="379"/>
                    </a:lnTo>
                    <a:cubicBezTo>
                      <a:pt x="0" y="392"/>
                      <a:pt x="11" y="401"/>
                      <a:pt x="23" y="401"/>
                    </a:cubicBezTo>
                    <a:lnTo>
                      <a:pt x="100" y="401"/>
                    </a:lnTo>
                    <a:cubicBezTo>
                      <a:pt x="113" y="401"/>
                      <a:pt x="123" y="392"/>
                      <a:pt x="123" y="379"/>
                    </a:cubicBezTo>
                    <a:lnTo>
                      <a:pt x="123" y="23"/>
                    </a:lnTo>
                    <a:cubicBezTo>
                      <a:pt x="123" y="10"/>
                      <a:pt x="113" y="0"/>
                      <a:pt x="100" y="0"/>
                    </a:cubicBezTo>
                    <a:lnTo>
                      <a:pt x="23" y="0"/>
                    </a:lnTo>
                    <a:cubicBezTo>
                      <a:pt x="11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8BD3E178-8DED-AA4F-BF3E-25E7F0D76770}"/>
                  </a:ext>
                </a:extLst>
              </p:cNvPr>
              <p:cNvSpPr/>
              <p:nvPr/>
            </p:nvSpPr>
            <p:spPr>
              <a:xfrm>
                <a:off x="16216474" y="9376629"/>
                <a:ext cx="165690" cy="514693"/>
              </a:xfrm>
              <a:custGeom>
                <a:avLst/>
                <a:gdLst>
                  <a:gd name="connsiteX0" fmla="*/ 35938 w 165690"/>
                  <a:gd name="connsiteY0" fmla="*/ 14955 h 514693"/>
                  <a:gd name="connsiteX1" fmla="*/ 14950 w 165690"/>
                  <a:gd name="connsiteY1" fmla="*/ 36087 h 514693"/>
                  <a:gd name="connsiteX2" fmla="*/ 14950 w 165690"/>
                  <a:gd name="connsiteY2" fmla="*/ 478606 h 514693"/>
                  <a:gd name="connsiteX3" fmla="*/ 35938 w 165690"/>
                  <a:gd name="connsiteY3" fmla="*/ 499738 h 514693"/>
                  <a:gd name="connsiteX4" fmla="*/ 130999 w 165690"/>
                  <a:gd name="connsiteY4" fmla="*/ 499738 h 514693"/>
                  <a:gd name="connsiteX5" fmla="*/ 151987 w 165690"/>
                  <a:gd name="connsiteY5" fmla="*/ 478606 h 514693"/>
                  <a:gd name="connsiteX6" fmla="*/ 151987 w 165690"/>
                  <a:gd name="connsiteY6" fmla="*/ 36087 h 514693"/>
                  <a:gd name="connsiteX7" fmla="*/ 130999 w 165690"/>
                  <a:gd name="connsiteY7" fmla="*/ 14955 h 514693"/>
                  <a:gd name="connsiteX8" fmla="*/ 35858 w 165690"/>
                  <a:gd name="connsiteY8" fmla="*/ 0 h 514693"/>
                  <a:gd name="connsiteX9" fmla="*/ 131068 w 165690"/>
                  <a:gd name="connsiteY9" fmla="*/ 0 h 514693"/>
                  <a:gd name="connsiteX10" fmla="*/ 165690 w 165690"/>
                  <a:gd name="connsiteY10" fmla="*/ 36053 h 514693"/>
                  <a:gd name="connsiteX11" fmla="*/ 165690 w 165690"/>
                  <a:gd name="connsiteY11" fmla="*/ 478640 h 514693"/>
                  <a:gd name="connsiteX12" fmla="*/ 131068 w 165690"/>
                  <a:gd name="connsiteY12" fmla="*/ 514693 h 514693"/>
                  <a:gd name="connsiteX13" fmla="*/ 35858 w 165690"/>
                  <a:gd name="connsiteY13" fmla="*/ 514693 h 514693"/>
                  <a:gd name="connsiteX14" fmla="*/ 0 w 165690"/>
                  <a:gd name="connsiteY14" fmla="*/ 478640 h 514693"/>
                  <a:gd name="connsiteX15" fmla="*/ 0 w 165690"/>
                  <a:gd name="connsiteY15" fmla="*/ 36053 h 514693"/>
                  <a:gd name="connsiteX16" fmla="*/ 35858 w 165690"/>
                  <a:gd name="connsiteY16" fmla="*/ 0 h 51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690" h="514693">
                    <a:moveTo>
                      <a:pt x="35938" y="14955"/>
                    </a:moveTo>
                    <a:cubicBezTo>
                      <a:pt x="24827" y="14955"/>
                      <a:pt x="14950" y="23656"/>
                      <a:pt x="14950" y="36087"/>
                    </a:cubicBezTo>
                    <a:lnTo>
                      <a:pt x="14950" y="478606"/>
                    </a:lnTo>
                    <a:cubicBezTo>
                      <a:pt x="14950" y="489794"/>
                      <a:pt x="24827" y="499738"/>
                      <a:pt x="35938" y="499738"/>
                    </a:cubicBezTo>
                    <a:lnTo>
                      <a:pt x="130999" y="499738"/>
                    </a:lnTo>
                    <a:cubicBezTo>
                      <a:pt x="142110" y="499738"/>
                      <a:pt x="151987" y="489794"/>
                      <a:pt x="151987" y="478606"/>
                    </a:cubicBezTo>
                    <a:lnTo>
                      <a:pt x="151987" y="36087"/>
                    </a:lnTo>
                    <a:cubicBezTo>
                      <a:pt x="151987" y="23656"/>
                      <a:pt x="142110" y="14955"/>
                      <a:pt x="130999" y="14955"/>
                    </a:cubicBezTo>
                    <a:close/>
                    <a:moveTo>
                      <a:pt x="35858" y="0"/>
                    </a:moveTo>
                    <a:lnTo>
                      <a:pt x="131068" y="0"/>
                    </a:lnTo>
                    <a:cubicBezTo>
                      <a:pt x="149616" y="0"/>
                      <a:pt x="165690" y="16162"/>
                      <a:pt x="165690" y="36053"/>
                    </a:cubicBezTo>
                    <a:lnTo>
                      <a:pt x="165690" y="478640"/>
                    </a:lnTo>
                    <a:cubicBezTo>
                      <a:pt x="165690" y="498531"/>
                      <a:pt x="149616" y="514693"/>
                      <a:pt x="131068" y="514693"/>
                    </a:cubicBezTo>
                    <a:lnTo>
                      <a:pt x="35858" y="514693"/>
                    </a:lnTo>
                    <a:cubicBezTo>
                      <a:pt x="16074" y="514693"/>
                      <a:pt x="0" y="498531"/>
                      <a:pt x="0" y="478640"/>
                    </a:cubicBezTo>
                    <a:lnTo>
                      <a:pt x="0" y="36053"/>
                    </a:lnTo>
                    <a:cubicBezTo>
                      <a:pt x="0" y="16162"/>
                      <a:pt x="16074" y="0"/>
                      <a:pt x="35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73367C6-B664-0744-B4DB-26B93FBEB4FB}"/>
                  </a:ext>
                </a:extLst>
              </p:cNvPr>
              <p:cNvSpPr/>
              <p:nvPr/>
            </p:nvSpPr>
            <p:spPr>
              <a:xfrm>
                <a:off x="16293713" y="9554840"/>
                <a:ext cx="12458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77">
                    <a:moveTo>
                      <a:pt x="6" y="177"/>
                    </a:moveTo>
                    <a:cubicBezTo>
                      <a:pt x="2" y="177"/>
                      <a:pt x="0" y="174"/>
                      <a:pt x="0" y="171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71"/>
                    </a:lnTo>
                    <a:cubicBezTo>
                      <a:pt x="11" y="174"/>
                      <a:pt x="9" y="177"/>
                      <a:pt x="6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3D80E5E8-E2AB-2841-86D9-C78A8C86D007}"/>
                  </a:ext>
                </a:extLst>
              </p:cNvPr>
              <p:cNvSpPr/>
              <p:nvPr/>
            </p:nvSpPr>
            <p:spPr>
              <a:xfrm>
                <a:off x="16272535" y="9448911"/>
                <a:ext cx="54815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6">
                    <a:moveTo>
                      <a:pt x="45" y="23"/>
                    </a:moveTo>
                    <a:cubicBezTo>
                      <a:pt x="45" y="35"/>
                      <a:pt x="35" y="46"/>
                      <a:pt x="23" y="46"/>
                    </a:cubicBezTo>
                    <a:cubicBezTo>
                      <a:pt x="10" y="46"/>
                      <a:pt x="0" y="35"/>
                      <a:pt x="0" y="23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5" y="0"/>
                      <a:pt x="45" y="11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D98B9FAB-E43A-DC46-B067-6D6BA7C5200D}"/>
                  </a:ext>
                </a:extLst>
              </p:cNvPr>
              <p:cNvSpPr/>
              <p:nvPr/>
            </p:nvSpPr>
            <p:spPr>
              <a:xfrm>
                <a:off x="16266306" y="9442680"/>
                <a:ext cx="68519" cy="68543"/>
              </a:xfrm>
              <a:custGeom>
                <a:avLst/>
                <a:gdLst>
                  <a:gd name="connsiteX0" fmla="*/ 34241 w 68519"/>
                  <a:gd name="connsiteY0" fmla="*/ 13708 h 68543"/>
                  <a:gd name="connsiteX1" fmla="*/ 13704 w 68519"/>
                  <a:gd name="connsiteY1" fmla="*/ 34252 h 68543"/>
                  <a:gd name="connsiteX2" fmla="*/ 34241 w 68519"/>
                  <a:gd name="connsiteY2" fmla="*/ 53587 h 68543"/>
                  <a:gd name="connsiteX3" fmla="*/ 53569 w 68519"/>
                  <a:gd name="connsiteY3" fmla="*/ 34252 h 68543"/>
                  <a:gd name="connsiteX4" fmla="*/ 34241 w 68519"/>
                  <a:gd name="connsiteY4" fmla="*/ 13708 h 68543"/>
                  <a:gd name="connsiteX5" fmla="*/ 34260 w 68519"/>
                  <a:gd name="connsiteY5" fmla="*/ 0 h 68543"/>
                  <a:gd name="connsiteX6" fmla="*/ 68519 w 68519"/>
                  <a:gd name="connsiteY6" fmla="*/ 34272 h 68543"/>
                  <a:gd name="connsiteX7" fmla="*/ 34260 w 68519"/>
                  <a:gd name="connsiteY7" fmla="*/ 68543 h 68543"/>
                  <a:gd name="connsiteX8" fmla="*/ 0 w 68519"/>
                  <a:gd name="connsiteY8" fmla="*/ 34272 h 68543"/>
                  <a:gd name="connsiteX9" fmla="*/ 34260 w 68519"/>
                  <a:gd name="connsiteY9" fmla="*/ 0 h 6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9" h="68543">
                    <a:moveTo>
                      <a:pt x="34241" y="13708"/>
                    </a:moveTo>
                    <a:cubicBezTo>
                      <a:pt x="22160" y="13708"/>
                      <a:pt x="13704" y="23376"/>
                      <a:pt x="13704" y="34252"/>
                    </a:cubicBezTo>
                    <a:cubicBezTo>
                      <a:pt x="13704" y="45128"/>
                      <a:pt x="22160" y="53587"/>
                      <a:pt x="34241" y="53587"/>
                    </a:cubicBezTo>
                    <a:cubicBezTo>
                      <a:pt x="45113" y="53587"/>
                      <a:pt x="53569" y="45128"/>
                      <a:pt x="53569" y="34252"/>
                    </a:cubicBezTo>
                    <a:cubicBezTo>
                      <a:pt x="53569" y="23376"/>
                      <a:pt x="45113" y="13708"/>
                      <a:pt x="34241" y="13708"/>
                    </a:cubicBezTo>
                    <a:close/>
                    <a:moveTo>
                      <a:pt x="34260" y="0"/>
                    </a:moveTo>
                    <a:cubicBezTo>
                      <a:pt x="52613" y="0"/>
                      <a:pt x="68519" y="14688"/>
                      <a:pt x="68519" y="34272"/>
                    </a:cubicBezTo>
                    <a:cubicBezTo>
                      <a:pt x="68519" y="52631"/>
                      <a:pt x="52613" y="68543"/>
                      <a:pt x="34260" y="68543"/>
                    </a:cubicBezTo>
                    <a:cubicBezTo>
                      <a:pt x="14683" y="68543"/>
                      <a:pt x="0" y="52631"/>
                      <a:pt x="0" y="34272"/>
                    </a:cubicBezTo>
                    <a:cubicBezTo>
                      <a:pt x="0" y="14688"/>
                      <a:pt x="14683" y="0"/>
                      <a:pt x="34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7BDD2195-F504-D747-AB64-0F0DC4D62F10}"/>
                  </a:ext>
                </a:extLst>
              </p:cNvPr>
              <p:cNvSpPr/>
              <p:nvPr/>
            </p:nvSpPr>
            <p:spPr>
              <a:xfrm>
                <a:off x="15449067" y="9508730"/>
                <a:ext cx="411111" cy="327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264">
                    <a:moveTo>
                      <a:pt x="0" y="264"/>
                    </a:moveTo>
                    <a:lnTo>
                      <a:pt x="248" y="264"/>
                    </a:lnTo>
                    <a:lnTo>
                      <a:pt x="331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4A2C772D-5D66-8C40-9DBB-1753DBC8386B}"/>
                  </a:ext>
                </a:extLst>
              </p:cNvPr>
              <p:cNvSpPr/>
              <p:nvPr/>
            </p:nvSpPr>
            <p:spPr>
              <a:xfrm>
                <a:off x="15442324" y="9502499"/>
                <a:ext cx="424601" cy="341467"/>
              </a:xfrm>
              <a:custGeom>
                <a:avLst/>
                <a:gdLst>
                  <a:gd name="connsiteX0" fmla="*/ 114814 w 424601"/>
                  <a:gd name="connsiteY0" fmla="*/ 13708 h 341467"/>
                  <a:gd name="connsiteX1" fmla="*/ 16709 w 424601"/>
                  <a:gd name="connsiteY1" fmla="*/ 326512 h 341467"/>
                  <a:gd name="connsiteX2" fmla="*/ 309783 w 424601"/>
                  <a:gd name="connsiteY2" fmla="*/ 326512 h 341467"/>
                  <a:gd name="connsiteX3" fmla="*/ 407888 w 424601"/>
                  <a:gd name="connsiteY3" fmla="*/ 13708 h 341467"/>
                  <a:gd name="connsiteX4" fmla="*/ 108581 w 424601"/>
                  <a:gd name="connsiteY4" fmla="*/ 0 h 341467"/>
                  <a:gd name="connsiteX5" fmla="*/ 417876 w 424601"/>
                  <a:gd name="connsiteY5" fmla="*/ 0 h 341467"/>
                  <a:gd name="connsiteX6" fmla="*/ 422845 w 424601"/>
                  <a:gd name="connsiteY6" fmla="*/ 2483 h 341467"/>
                  <a:gd name="connsiteX7" fmla="*/ 424087 w 424601"/>
                  <a:gd name="connsiteY7" fmla="*/ 8692 h 341467"/>
                  <a:gd name="connsiteX8" fmla="*/ 322231 w 424601"/>
                  <a:gd name="connsiteY8" fmla="*/ 336500 h 341467"/>
                  <a:gd name="connsiteX9" fmla="*/ 314778 w 424601"/>
                  <a:gd name="connsiteY9" fmla="*/ 341467 h 341467"/>
                  <a:gd name="connsiteX10" fmla="*/ 6725 w 424601"/>
                  <a:gd name="connsiteY10" fmla="*/ 341467 h 341467"/>
                  <a:gd name="connsiteX11" fmla="*/ 1756 w 424601"/>
                  <a:gd name="connsiteY11" fmla="*/ 337742 h 341467"/>
                  <a:gd name="connsiteX12" fmla="*/ 514 w 424601"/>
                  <a:gd name="connsiteY12" fmla="*/ 331533 h 341467"/>
                  <a:gd name="connsiteX13" fmla="*/ 102370 w 424601"/>
                  <a:gd name="connsiteY13" fmla="*/ 3725 h 341467"/>
                  <a:gd name="connsiteX14" fmla="*/ 108581 w 424601"/>
                  <a:gd name="connsiteY14" fmla="*/ 0 h 34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4601" h="341467">
                    <a:moveTo>
                      <a:pt x="114814" y="13708"/>
                    </a:moveTo>
                    <a:lnTo>
                      <a:pt x="16709" y="326512"/>
                    </a:lnTo>
                    <a:lnTo>
                      <a:pt x="309783" y="326512"/>
                    </a:lnTo>
                    <a:lnTo>
                      <a:pt x="407888" y="13708"/>
                    </a:lnTo>
                    <a:close/>
                    <a:moveTo>
                      <a:pt x="108581" y="0"/>
                    </a:moveTo>
                    <a:lnTo>
                      <a:pt x="417876" y="0"/>
                    </a:lnTo>
                    <a:cubicBezTo>
                      <a:pt x="420360" y="0"/>
                      <a:pt x="422845" y="0"/>
                      <a:pt x="422845" y="2483"/>
                    </a:cubicBezTo>
                    <a:cubicBezTo>
                      <a:pt x="424087" y="3725"/>
                      <a:pt x="425329" y="6208"/>
                      <a:pt x="424087" y="8692"/>
                    </a:cubicBezTo>
                    <a:lnTo>
                      <a:pt x="322231" y="336500"/>
                    </a:lnTo>
                    <a:cubicBezTo>
                      <a:pt x="320988" y="338984"/>
                      <a:pt x="318504" y="341467"/>
                      <a:pt x="314778" y="341467"/>
                    </a:cubicBezTo>
                    <a:lnTo>
                      <a:pt x="6725" y="341467"/>
                    </a:lnTo>
                    <a:cubicBezTo>
                      <a:pt x="4240" y="341467"/>
                      <a:pt x="2998" y="340225"/>
                      <a:pt x="1756" y="337742"/>
                    </a:cubicBezTo>
                    <a:cubicBezTo>
                      <a:pt x="514" y="336500"/>
                      <a:pt x="-728" y="334017"/>
                      <a:pt x="514" y="331533"/>
                    </a:cubicBezTo>
                    <a:lnTo>
                      <a:pt x="102370" y="3725"/>
                    </a:lnTo>
                    <a:cubicBezTo>
                      <a:pt x="103612" y="1242"/>
                      <a:pt x="106097" y="0"/>
                      <a:pt x="1085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D0CF302B-F522-C146-B457-1C5151FA78ED}"/>
                  </a:ext>
                </a:extLst>
              </p:cNvPr>
              <p:cNvSpPr/>
              <p:nvPr/>
            </p:nvSpPr>
            <p:spPr>
              <a:xfrm>
                <a:off x="15779201" y="9539886"/>
                <a:ext cx="215522" cy="342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276">
                    <a:moveTo>
                      <a:pt x="97" y="0"/>
                    </a:moveTo>
                    <a:lnTo>
                      <a:pt x="174" y="276"/>
                    </a:lnTo>
                    <a:lnTo>
                      <a:pt x="0" y="27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CD8702D1-DFFC-0949-B30F-7ED348BB91BA}"/>
                  </a:ext>
                </a:extLst>
              </p:cNvPr>
              <p:cNvSpPr/>
              <p:nvPr/>
            </p:nvSpPr>
            <p:spPr>
              <a:xfrm>
                <a:off x="15771727" y="9531162"/>
                <a:ext cx="229739" cy="360160"/>
              </a:xfrm>
              <a:custGeom>
                <a:avLst/>
                <a:gdLst>
                  <a:gd name="connsiteX0" fmla="*/ 127615 w 229739"/>
                  <a:gd name="connsiteY0" fmla="*/ 31156 h 360160"/>
                  <a:gd name="connsiteX1" fmla="*/ 17441 w 229739"/>
                  <a:gd name="connsiteY1" fmla="*/ 345206 h 360160"/>
                  <a:gd name="connsiteX2" fmla="*/ 213030 w 229739"/>
                  <a:gd name="connsiteY2" fmla="*/ 345206 h 360160"/>
                  <a:gd name="connsiteX3" fmla="*/ 127623 w 229739"/>
                  <a:gd name="connsiteY3" fmla="*/ 0 h 360160"/>
                  <a:gd name="connsiteX4" fmla="*/ 135057 w 229739"/>
                  <a:gd name="connsiteY4" fmla="*/ 6210 h 360160"/>
                  <a:gd name="connsiteX5" fmla="*/ 229226 w 229739"/>
                  <a:gd name="connsiteY5" fmla="*/ 350225 h 360160"/>
                  <a:gd name="connsiteX6" fmla="*/ 227987 w 229739"/>
                  <a:gd name="connsiteY6" fmla="*/ 356434 h 360160"/>
                  <a:gd name="connsiteX7" fmla="*/ 223031 w 229739"/>
                  <a:gd name="connsiteY7" fmla="*/ 360160 h 360160"/>
                  <a:gd name="connsiteX8" fmla="*/ 7434 w 229739"/>
                  <a:gd name="connsiteY8" fmla="*/ 360160 h 360160"/>
                  <a:gd name="connsiteX9" fmla="*/ 1239 w 229739"/>
                  <a:gd name="connsiteY9" fmla="*/ 356434 h 360160"/>
                  <a:gd name="connsiteX10" fmla="*/ 0 w 229739"/>
                  <a:gd name="connsiteY10" fmla="*/ 350225 h 360160"/>
                  <a:gd name="connsiteX11" fmla="*/ 121428 w 229739"/>
                  <a:gd name="connsiteY11" fmla="*/ 4968 h 360160"/>
                  <a:gd name="connsiteX12" fmla="*/ 127623 w 229739"/>
                  <a:gd name="connsiteY12" fmla="*/ 0 h 36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9739" h="360160">
                    <a:moveTo>
                      <a:pt x="127615" y="31156"/>
                    </a:moveTo>
                    <a:lnTo>
                      <a:pt x="17441" y="345206"/>
                    </a:lnTo>
                    <a:lnTo>
                      <a:pt x="213030" y="345206"/>
                    </a:lnTo>
                    <a:close/>
                    <a:moveTo>
                      <a:pt x="127623" y="0"/>
                    </a:moveTo>
                    <a:cubicBezTo>
                      <a:pt x="130101" y="0"/>
                      <a:pt x="133818" y="2484"/>
                      <a:pt x="135057" y="6210"/>
                    </a:cubicBezTo>
                    <a:lnTo>
                      <a:pt x="229226" y="350225"/>
                    </a:lnTo>
                    <a:cubicBezTo>
                      <a:pt x="230465" y="352708"/>
                      <a:pt x="229226" y="355192"/>
                      <a:pt x="227987" y="356434"/>
                    </a:cubicBezTo>
                    <a:cubicBezTo>
                      <a:pt x="227987" y="357676"/>
                      <a:pt x="225509" y="360160"/>
                      <a:pt x="223031" y="360160"/>
                    </a:cubicBezTo>
                    <a:lnTo>
                      <a:pt x="7434" y="360160"/>
                    </a:lnTo>
                    <a:cubicBezTo>
                      <a:pt x="4956" y="360160"/>
                      <a:pt x="2478" y="357676"/>
                      <a:pt x="1239" y="356434"/>
                    </a:cubicBezTo>
                    <a:cubicBezTo>
                      <a:pt x="0" y="353950"/>
                      <a:pt x="0" y="351466"/>
                      <a:pt x="0" y="350225"/>
                    </a:cubicBezTo>
                    <a:lnTo>
                      <a:pt x="121428" y="4968"/>
                    </a:lnTo>
                    <a:cubicBezTo>
                      <a:pt x="121428" y="2484"/>
                      <a:pt x="125145" y="0"/>
                      <a:pt x="1276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DC61AC3C-E3F3-4046-9BFF-402603C1B774}"/>
                  </a:ext>
                </a:extLst>
              </p:cNvPr>
              <p:cNvSpPr/>
              <p:nvPr/>
            </p:nvSpPr>
            <p:spPr>
              <a:xfrm>
                <a:off x="15393006" y="9461373"/>
                <a:ext cx="523233" cy="421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1" h="339">
                    <a:moveTo>
                      <a:pt x="310" y="339"/>
                    </a:moveTo>
                    <a:lnTo>
                      <a:pt x="14" y="339"/>
                    </a:lnTo>
                    <a:cubicBezTo>
                      <a:pt x="10" y="339"/>
                      <a:pt x="5" y="338"/>
                      <a:pt x="3" y="334"/>
                    </a:cubicBezTo>
                    <a:cubicBezTo>
                      <a:pt x="0" y="330"/>
                      <a:pt x="-1" y="326"/>
                      <a:pt x="0" y="321"/>
                    </a:cubicBezTo>
                    <a:lnTo>
                      <a:pt x="98" y="11"/>
                    </a:lnTo>
                    <a:cubicBezTo>
                      <a:pt x="99" y="5"/>
                      <a:pt x="105" y="0"/>
                      <a:pt x="111" y="0"/>
                    </a:cubicBezTo>
                    <a:lnTo>
                      <a:pt x="407" y="0"/>
                    </a:lnTo>
                    <a:cubicBezTo>
                      <a:pt x="411" y="0"/>
                      <a:pt x="416" y="3"/>
                      <a:pt x="418" y="6"/>
                    </a:cubicBezTo>
                    <a:cubicBezTo>
                      <a:pt x="421" y="10"/>
                      <a:pt x="422" y="15"/>
                      <a:pt x="420" y="19"/>
                    </a:cubicBezTo>
                    <a:lnTo>
                      <a:pt x="323" y="330"/>
                    </a:lnTo>
                    <a:cubicBezTo>
                      <a:pt x="321" y="336"/>
                      <a:pt x="316" y="339"/>
                      <a:pt x="310" y="3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68FC3BF6-4502-4941-B6EA-16B63789FC2A}"/>
                  </a:ext>
                </a:extLst>
              </p:cNvPr>
              <p:cNvSpPr/>
              <p:nvPr/>
            </p:nvSpPr>
            <p:spPr>
              <a:xfrm>
                <a:off x="15449067" y="9508730"/>
                <a:ext cx="411111" cy="327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264">
                    <a:moveTo>
                      <a:pt x="0" y="264"/>
                    </a:moveTo>
                    <a:lnTo>
                      <a:pt x="248" y="264"/>
                    </a:lnTo>
                    <a:lnTo>
                      <a:pt x="331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FE691EFA-9750-0649-A076-7169731E87E2}"/>
                  </a:ext>
                </a:extLst>
              </p:cNvPr>
              <p:cNvSpPr/>
              <p:nvPr/>
            </p:nvSpPr>
            <p:spPr>
              <a:xfrm>
                <a:off x="15385532" y="9455142"/>
                <a:ext cx="537939" cy="436180"/>
              </a:xfrm>
              <a:custGeom>
                <a:avLst/>
                <a:gdLst>
                  <a:gd name="connsiteX0" fmla="*/ 145439 w 537939"/>
                  <a:gd name="connsiteY0" fmla="*/ 13705 h 436180"/>
                  <a:gd name="connsiteX1" fmla="*/ 135497 w 537939"/>
                  <a:gd name="connsiteY1" fmla="*/ 21160 h 436180"/>
                  <a:gd name="connsiteX2" fmla="*/ 14950 w 537939"/>
                  <a:gd name="connsiteY2" fmla="*/ 407555 h 436180"/>
                  <a:gd name="connsiteX3" fmla="*/ 17436 w 537939"/>
                  <a:gd name="connsiteY3" fmla="*/ 416252 h 436180"/>
                  <a:gd name="connsiteX4" fmla="*/ 24892 w 537939"/>
                  <a:gd name="connsiteY4" fmla="*/ 421222 h 436180"/>
                  <a:gd name="connsiteX5" fmla="*/ 392747 w 537939"/>
                  <a:gd name="connsiteY5" fmla="*/ 421222 h 436180"/>
                  <a:gd name="connsiteX6" fmla="*/ 402689 w 537939"/>
                  <a:gd name="connsiteY6" fmla="*/ 413767 h 436180"/>
                  <a:gd name="connsiteX7" fmla="*/ 523236 w 537939"/>
                  <a:gd name="connsiteY7" fmla="*/ 27372 h 436180"/>
                  <a:gd name="connsiteX8" fmla="*/ 521993 w 537939"/>
                  <a:gd name="connsiteY8" fmla="*/ 18675 h 436180"/>
                  <a:gd name="connsiteX9" fmla="*/ 513294 w 537939"/>
                  <a:gd name="connsiteY9" fmla="*/ 13705 h 436180"/>
                  <a:gd name="connsiteX10" fmla="*/ 145421 w 537939"/>
                  <a:gd name="connsiteY10" fmla="*/ 0 h 436180"/>
                  <a:gd name="connsiteX11" fmla="*/ 513324 w 537939"/>
                  <a:gd name="connsiteY11" fmla="*/ 0 h 436180"/>
                  <a:gd name="connsiteX12" fmla="*/ 533210 w 537939"/>
                  <a:gd name="connsiteY12" fmla="*/ 9941 h 436180"/>
                  <a:gd name="connsiteX13" fmla="*/ 536939 w 537939"/>
                  <a:gd name="connsiteY13" fmla="*/ 31067 h 436180"/>
                  <a:gd name="connsiteX14" fmla="*/ 416376 w 537939"/>
                  <a:gd name="connsiteY14" fmla="*/ 418782 h 436180"/>
                  <a:gd name="connsiteX15" fmla="*/ 392761 w 537939"/>
                  <a:gd name="connsiteY15" fmla="*/ 436180 h 436180"/>
                  <a:gd name="connsiteX16" fmla="*/ 24858 w 537939"/>
                  <a:gd name="connsiteY16" fmla="*/ 436180 h 436180"/>
                  <a:gd name="connsiteX17" fmla="*/ 4972 w 537939"/>
                  <a:gd name="connsiteY17" fmla="*/ 426239 h 436180"/>
                  <a:gd name="connsiteX18" fmla="*/ 1243 w 537939"/>
                  <a:gd name="connsiteY18" fmla="*/ 402628 h 436180"/>
                  <a:gd name="connsiteX19" fmla="*/ 121806 w 537939"/>
                  <a:gd name="connsiteY19" fmla="*/ 17397 h 436180"/>
                  <a:gd name="connsiteX20" fmla="*/ 145421 w 537939"/>
                  <a:gd name="connsiteY20" fmla="*/ 0 h 43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7939" h="436180">
                    <a:moveTo>
                      <a:pt x="145439" y="13705"/>
                    </a:moveTo>
                    <a:cubicBezTo>
                      <a:pt x="140468" y="13705"/>
                      <a:pt x="136740" y="17432"/>
                      <a:pt x="135497" y="21160"/>
                    </a:cubicBezTo>
                    <a:lnTo>
                      <a:pt x="14950" y="407555"/>
                    </a:lnTo>
                    <a:cubicBezTo>
                      <a:pt x="13707" y="411283"/>
                      <a:pt x="14950" y="413767"/>
                      <a:pt x="17436" y="416252"/>
                    </a:cubicBezTo>
                    <a:cubicBezTo>
                      <a:pt x="18678" y="419980"/>
                      <a:pt x="21164" y="421222"/>
                      <a:pt x="24892" y="421222"/>
                    </a:cubicBezTo>
                    <a:lnTo>
                      <a:pt x="392747" y="421222"/>
                    </a:lnTo>
                    <a:cubicBezTo>
                      <a:pt x="397718" y="421222"/>
                      <a:pt x="400204" y="418737"/>
                      <a:pt x="402689" y="413767"/>
                    </a:cubicBezTo>
                    <a:lnTo>
                      <a:pt x="523236" y="27372"/>
                    </a:lnTo>
                    <a:cubicBezTo>
                      <a:pt x="524479" y="24887"/>
                      <a:pt x="523236" y="21160"/>
                      <a:pt x="521993" y="18675"/>
                    </a:cubicBezTo>
                    <a:cubicBezTo>
                      <a:pt x="519508" y="14947"/>
                      <a:pt x="515780" y="13705"/>
                      <a:pt x="513294" y="13705"/>
                    </a:cubicBezTo>
                    <a:close/>
                    <a:moveTo>
                      <a:pt x="145421" y="0"/>
                    </a:moveTo>
                    <a:lnTo>
                      <a:pt x="513324" y="0"/>
                    </a:lnTo>
                    <a:cubicBezTo>
                      <a:pt x="520781" y="0"/>
                      <a:pt x="528239" y="3728"/>
                      <a:pt x="533210" y="9941"/>
                    </a:cubicBezTo>
                    <a:cubicBezTo>
                      <a:pt x="536939" y="16155"/>
                      <a:pt x="539425" y="24854"/>
                      <a:pt x="536939" y="31067"/>
                    </a:cubicBezTo>
                    <a:lnTo>
                      <a:pt x="416376" y="418782"/>
                    </a:lnTo>
                    <a:cubicBezTo>
                      <a:pt x="412648" y="428724"/>
                      <a:pt x="402704" y="436180"/>
                      <a:pt x="392761" y="436180"/>
                    </a:cubicBezTo>
                    <a:lnTo>
                      <a:pt x="24858" y="436180"/>
                    </a:lnTo>
                    <a:cubicBezTo>
                      <a:pt x="17401" y="436180"/>
                      <a:pt x="8700" y="432452"/>
                      <a:pt x="4972" y="426239"/>
                    </a:cubicBezTo>
                    <a:cubicBezTo>
                      <a:pt x="0" y="418782"/>
                      <a:pt x="-1243" y="411326"/>
                      <a:pt x="1243" y="402628"/>
                    </a:cubicBezTo>
                    <a:lnTo>
                      <a:pt x="121806" y="17397"/>
                    </a:lnTo>
                    <a:cubicBezTo>
                      <a:pt x="124291" y="6213"/>
                      <a:pt x="135478" y="0"/>
                      <a:pt x="145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F5D35EBB-983F-DA47-91D9-A61C917E9099}"/>
                  </a:ext>
                </a:extLst>
              </p:cNvPr>
              <p:cNvSpPr/>
              <p:nvPr/>
            </p:nvSpPr>
            <p:spPr>
              <a:xfrm>
                <a:off x="15442324" y="9502499"/>
                <a:ext cx="424601" cy="341467"/>
              </a:xfrm>
              <a:custGeom>
                <a:avLst/>
                <a:gdLst>
                  <a:gd name="connsiteX0" fmla="*/ 114814 w 424601"/>
                  <a:gd name="connsiteY0" fmla="*/ 13708 h 341467"/>
                  <a:gd name="connsiteX1" fmla="*/ 16709 w 424601"/>
                  <a:gd name="connsiteY1" fmla="*/ 326512 h 341467"/>
                  <a:gd name="connsiteX2" fmla="*/ 309783 w 424601"/>
                  <a:gd name="connsiteY2" fmla="*/ 326512 h 341467"/>
                  <a:gd name="connsiteX3" fmla="*/ 407888 w 424601"/>
                  <a:gd name="connsiteY3" fmla="*/ 13708 h 341467"/>
                  <a:gd name="connsiteX4" fmla="*/ 108581 w 424601"/>
                  <a:gd name="connsiteY4" fmla="*/ 0 h 341467"/>
                  <a:gd name="connsiteX5" fmla="*/ 417876 w 424601"/>
                  <a:gd name="connsiteY5" fmla="*/ 0 h 341467"/>
                  <a:gd name="connsiteX6" fmla="*/ 422845 w 424601"/>
                  <a:gd name="connsiteY6" fmla="*/ 2483 h 341467"/>
                  <a:gd name="connsiteX7" fmla="*/ 424087 w 424601"/>
                  <a:gd name="connsiteY7" fmla="*/ 8692 h 341467"/>
                  <a:gd name="connsiteX8" fmla="*/ 322231 w 424601"/>
                  <a:gd name="connsiteY8" fmla="*/ 336500 h 341467"/>
                  <a:gd name="connsiteX9" fmla="*/ 314778 w 424601"/>
                  <a:gd name="connsiteY9" fmla="*/ 341467 h 341467"/>
                  <a:gd name="connsiteX10" fmla="*/ 6725 w 424601"/>
                  <a:gd name="connsiteY10" fmla="*/ 341467 h 341467"/>
                  <a:gd name="connsiteX11" fmla="*/ 1756 w 424601"/>
                  <a:gd name="connsiteY11" fmla="*/ 337742 h 341467"/>
                  <a:gd name="connsiteX12" fmla="*/ 514 w 424601"/>
                  <a:gd name="connsiteY12" fmla="*/ 331533 h 341467"/>
                  <a:gd name="connsiteX13" fmla="*/ 102370 w 424601"/>
                  <a:gd name="connsiteY13" fmla="*/ 3725 h 341467"/>
                  <a:gd name="connsiteX14" fmla="*/ 108581 w 424601"/>
                  <a:gd name="connsiteY14" fmla="*/ 0 h 34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4601" h="341467">
                    <a:moveTo>
                      <a:pt x="114814" y="13708"/>
                    </a:moveTo>
                    <a:lnTo>
                      <a:pt x="16709" y="326512"/>
                    </a:lnTo>
                    <a:lnTo>
                      <a:pt x="309783" y="326512"/>
                    </a:lnTo>
                    <a:lnTo>
                      <a:pt x="407888" y="13708"/>
                    </a:lnTo>
                    <a:close/>
                    <a:moveTo>
                      <a:pt x="108581" y="0"/>
                    </a:moveTo>
                    <a:lnTo>
                      <a:pt x="417876" y="0"/>
                    </a:lnTo>
                    <a:cubicBezTo>
                      <a:pt x="420360" y="0"/>
                      <a:pt x="422845" y="0"/>
                      <a:pt x="422845" y="2483"/>
                    </a:cubicBezTo>
                    <a:cubicBezTo>
                      <a:pt x="424087" y="3725"/>
                      <a:pt x="425329" y="6208"/>
                      <a:pt x="424087" y="8692"/>
                    </a:cubicBezTo>
                    <a:lnTo>
                      <a:pt x="322231" y="336500"/>
                    </a:lnTo>
                    <a:cubicBezTo>
                      <a:pt x="320988" y="338984"/>
                      <a:pt x="318504" y="341467"/>
                      <a:pt x="314778" y="341467"/>
                    </a:cubicBezTo>
                    <a:lnTo>
                      <a:pt x="6725" y="341467"/>
                    </a:lnTo>
                    <a:cubicBezTo>
                      <a:pt x="4240" y="341467"/>
                      <a:pt x="2998" y="340225"/>
                      <a:pt x="1756" y="337742"/>
                    </a:cubicBezTo>
                    <a:cubicBezTo>
                      <a:pt x="514" y="336500"/>
                      <a:pt x="-728" y="334017"/>
                      <a:pt x="514" y="331533"/>
                    </a:cubicBezTo>
                    <a:lnTo>
                      <a:pt x="102370" y="3725"/>
                    </a:lnTo>
                    <a:cubicBezTo>
                      <a:pt x="103612" y="1242"/>
                      <a:pt x="106097" y="0"/>
                      <a:pt x="1085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8E730D0-AEE9-5549-BF35-DE21C34C7703}"/>
                  </a:ext>
                </a:extLst>
              </p:cNvPr>
              <p:cNvSpPr/>
              <p:nvPr/>
            </p:nvSpPr>
            <p:spPr>
              <a:xfrm>
                <a:off x="15449067" y="9637091"/>
                <a:ext cx="348822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1" h="161">
                    <a:moveTo>
                      <a:pt x="209" y="53"/>
                    </a:moveTo>
                    <a:cubicBezTo>
                      <a:pt x="179" y="-33"/>
                      <a:pt x="128" y="0"/>
                      <a:pt x="76" y="46"/>
                    </a:cubicBezTo>
                    <a:cubicBezTo>
                      <a:pt x="58" y="61"/>
                      <a:pt x="39" y="77"/>
                      <a:pt x="21" y="94"/>
                    </a:cubicBezTo>
                    <a:lnTo>
                      <a:pt x="0" y="161"/>
                    </a:lnTo>
                    <a:lnTo>
                      <a:pt x="248" y="161"/>
                    </a:lnTo>
                    <a:lnTo>
                      <a:pt x="281" y="58"/>
                    </a:lnTo>
                    <a:cubicBezTo>
                      <a:pt x="267" y="29"/>
                      <a:pt x="247" y="14"/>
                      <a:pt x="209" y="5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ADC150F-A59C-6041-BB4C-A40D20F1FB8F}"/>
                  </a:ext>
                </a:extLst>
              </p:cNvPr>
              <p:cNvSpPr/>
              <p:nvPr/>
            </p:nvSpPr>
            <p:spPr>
              <a:xfrm>
                <a:off x="15571154" y="9552348"/>
                <a:ext cx="61044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49">
                    <a:moveTo>
                      <a:pt x="50" y="25"/>
                    </a:moveTo>
                    <a:cubicBezTo>
                      <a:pt x="50" y="38"/>
                      <a:pt x="39" y="49"/>
                      <a:pt x="25" y="49"/>
                    </a:cubicBezTo>
                    <a:cubicBezTo>
                      <a:pt x="12" y="49"/>
                      <a:pt x="0" y="38"/>
                      <a:pt x="0" y="25"/>
                    </a:cubicBezTo>
                    <a:cubicBezTo>
                      <a:pt x="0" y="12"/>
                      <a:pt x="12" y="0"/>
                      <a:pt x="25" y="0"/>
                    </a:cubicBezTo>
                    <a:cubicBezTo>
                      <a:pt x="39" y="0"/>
                      <a:pt x="50" y="12"/>
                      <a:pt x="50" y="2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A107056B-EE40-C044-A702-56CA87BCE3F9}"/>
                  </a:ext>
                </a:extLst>
              </p:cNvPr>
              <p:cNvSpPr/>
              <p:nvPr/>
            </p:nvSpPr>
            <p:spPr>
              <a:xfrm>
                <a:off x="15442323" y="9629986"/>
                <a:ext cx="362728" cy="215226"/>
              </a:xfrm>
              <a:custGeom>
                <a:avLst/>
                <a:gdLst>
                  <a:gd name="connsiteX0" fmla="*/ 212807 w 362728"/>
                  <a:gd name="connsiteY0" fmla="*/ 15821 h 215226"/>
                  <a:gd name="connsiteX1" fmla="*/ 106070 w 362728"/>
                  <a:gd name="connsiteY1" fmla="*/ 69049 h 215226"/>
                  <a:gd name="connsiteX2" fmla="*/ 39049 w 362728"/>
                  <a:gd name="connsiteY2" fmla="*/ 128467 h 215226"/>
                  <a:gd name="connsiteX3" fmla="*/ 16709 w 362728"/>
                  <a:gd name="connsiteY3" fmla="*/ 199025 h 215226"/>
                  <a:gd name="connsiteX4" fmla="*/ 309615 w 362728"/>
                  <a:gd name="connsiteY4" fmla="*/ 199025 h 215226"/>
                  <a:gd name="connsiteX5" fmla="*/ 348090 w 362728"/>
                  <a:gd name="connsiteY5" fmla="*/ 78952 h 215226"/>
                  <a:gd name="connsiteX6" fmla="*/ 319544 w 362728"/>
                  <a:gd name="connsiteY6" fmla="*/ 50481 h 215226"/>
                  <a:gd name="connsiteX7" fmla="*/ 271140 w 362728"/>
                  <a:gd name="connsiteY7" fmla="*/ 77714 h 215226"/>
                  <a:gd name="connsiteX8" fmla="*/ 264934 w 362728"/>
                  <a:gd name="connsiteY8" fmla="*/ 80190 h 215226"/>
                  <a:gd name="connsiteX9" fmla="*/ 259970 w 362728"/>
                  <a:gd name="connsiteY9" fmla="*/ 75238 h 215226"/>
                  <a:gd name="connsiteX10" fmla="*/ 212807 w 362728"/>
                  <a:gd name="connsiteY10" fmla="*/ 15821 h 215226"/>
                  <a:gd name="connsiteX11" fmla="*/ 189691 w 362728"/>
                  <a:gd name="connsiteY11" fmla="*/ 1100 h 215226"/>
                  <a:gd name="connsiteX12" fmla="*/ 216539 w 362728"/>
                  <a:gd name="connsiteY12" fmla="*/ 2106 h 215226"/>
                  <a:gd name="connsiteX13" fmla="*/ 269925 w 362728"/>
                  <a:gd name="connsiteY13" fmla="*/ 61581 h 215226"/>
                  <a:gd name="connsiteX14" fmla="*/ 322069 w 362728"/>
                  <a:gd name="connsiteY14" fmla="*/ 38039 h 215226"/>
                  <a:gd name="connsiteX15" fmla="*/ 361797 w 362728"/>
                  <a:gd name="connsiteY15" fmla="*/ 76450 h 215226"/>
                  <a:gd name="connsiteX16" fmla="*/ 361797 w 362728"/>
                  <a:gd name="connsiteY16" fmla="*/ 81407 h 215226"/>
                  <a:gd name="connsiteX17" fmla="*/ 322069 w 362728"/>
                  <a:gd name="connsiteY17" fmla="*/ 210270 h 215226"/>
                  <a:gd name="connsiteX18" fmla="*/ 314620 w 362728"/>
                  <a:gd name="connsiteY18" fmla="*/ 215226 h 215226"/>
                  <a:gd name="connsiteX19" fmla="*/ 6722 w 362728"/>
                  <a:gd name="connsiteY19" fmla="*/ 215226 h 215226"/>
                  <a:gd name="connsiteX20" fmla="*/ 1756 w 362728"/>
                  <a:gd name="connsiteY20" fmla="*/ 211509 h 215226"/>
                  <a:gd name="connsiteX21" fmla="*/ 514 w 362728"/>
                  <a:gd name="connsiteY21" fmla="*/ 205313 h 215226"/>
                  <a:gd name="connsiteX22" fmla="*/ 25344 w 362728"/>
                  <a:gd name="connsiteY22" fmla="*/ 122296 h 215226"/>
                  <a:gd name="connsiteX23" fmla="*/ 27828 w 362728"/>
                  <a:gd name="connsiteY23" fmla="*/ 119818 h 215226"/>
                  <a:gd name="connsiteX24" fmla="*/ 96111 w 362728"/>
                  <a:gd name="connsiteY24" fmla="*/ 60342 h 215226"/>
                  <a:gd name="connsiteX25" fmla="*/ 189691 w 362728"/>
                  <a:gd name="connsiteY25" fmla="*/ 1100 h 21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2728" h="215226">
                    <a:moveTo>
                      <a:pt x="212807" y="15821"/>
                    </a:moveTo>
                    <a:cubicBezTo>
                      <a:pt x="181779" y="7156"/>
                      <a:pt x="143304" y="36865"/>
                      <a:pt x="106070" y="69049"/>
                    </a:cubicBezTo>
                    <a:cubicBezTo>
                      <a:pt x="84971" y="86379"/>
                      <a:pt x="63872" y="104947"/>
                      <a:pt x="39049" y="128467"/>
                    </a:cubicBezTo>
                    <a:lnTo>
                      <a:pt x="16709" y="199025"/>
                    </a:lnTo>
                    <a:lnTo>
                      <a:pt x="309615" y="199025"/>
                    </a:lnTo>
                    <a:lnTo>
                      <a:pt x="348090" y="78952"/>
                    </a:lnTo>
                    <a:cubicBezTo>
                      <a:pt x="338161" y="61622"/>
                      <a:pt x="329473" y="52957"/>
                      <a:pt x="319544" y="50481"/>
                    </a:cubicBezTo>
                    <a:cubicBezTo>
                      <a:pt x="307133" y="49243"/>
                      <a:pt x="290998" y="59146"/>
                      <a:pt x="271140" y="77714"/>
                    </a:cubicBezTo>
                    <a:cubicBezTo>
                      <a:pt x="269899" y="80190"/>
                      <a:pt x="267417" y="80190"/>
                      <a:pt x="264934" y="80190"/>
                    </a:cubicBezTo>
                    <a:cubicBezTo>
                      <a:pt x="262452" y="80190"/>
                      <a:pt x="259970" y="77714"/>
                      <a:pt x="259970" y="75238"/>
                    </a:cubicBezTo>
                    <a:cubicBezTo>
                      <a:pt x="247559" y="40578"/>
                      <a:pt x="231424" y="19534"/>
                      <a:pt x="212807" y="15821"/>
                    </a:cubicBezTo>
                    <a:close/>
                    <a:moveTo>
                      <a:pt x="189691" y="1100"/>
                    </a:moveTo>
                    <a:cubicBezTo>
                      <a:pt x="198925" y="-604"/>
                      <a:pt x="207848" y="-372"/>
                      <a:pt x="216539" y="2106"/>
                    </a:cubicBezTo>
                    <a:cubicBezTo>
                      <a:pt x="237645" y="8301"/>
                      <a:pt x="256268" y="26888"/>
                      <a:pt x="269925" y="61581"/>
                    </a:cubicBezTo>
                    <a:cubicBezTo>
                      <a:pt x="288548" y="42995"/>
                      <a:pt x="307170" y="35561"/>
                      <a:pt x="322069" y="38039"/>
                    </a:cubicBezTo>
                    <a:cubicBezTo>
                      <a:pt x="341933" y="41756"/>
                      <a:pt x="354348" y="61581"/>
                      <a:pt x="361797" y="76450"/>
                    </a:cubicBezTo>
                    <a:cubicBezTo>
                      <a:pt x="363039" y="78928"/>
                      <a:pt x="363039" y="80167"/>
                      <a:pt x="361797" y="81407"/>
                    </a:cubicBezTo>
                    <a:lnTo>
                      <a:pt x="322069" y="210270"/>
                    </a:lnTo>
                    <a:cubicBezTo>
                      <a:pt x="320827" y="212748"/>
                      <a:pt x="318344" y="215226"/>
                      <a:pt x="314620" y="215226"/>
                    </a:cubicBezTo>
                    <a:lnTo>
                      <a:pt x="6722" y="215226"/>
                    </a:lnTo>
                    <a:cubicBezTo>
                      <a:pt x="4239" y="215226"/>
                      <a:pt x="2997" y="213987"/>
                      <a:pt x="1756" y="211509"/>
                    </a:cubicBezTo>
                    <a:cubicBezTo>
                      <a:pt x="514" y="210270"/>
                      <a:pt x="-728" y="207792"/>
                      <a:pt x="514" y="205313"/>
                    </a:cubicBezTo>
                    <a:lnTo>
                      <a:pt x="25344" y="122296"/>
                    </a:lnTo>
                    <a:cubicBezTo>
                      <a:pt x="26586" y="122296"/>
                      <a:pt x="27828" y="119818"/>
                      <a:pt x="27828" y="119818"/>
                    </a:cubicBezTo>
                    <a:cubicBezTo>
                      <a:pt x="52658" y="96275"/>
                      <a:pt x="75005" y="76450"/>
                      <a:pt x="96111" y="60342"/>
                    </a:cubicBezTo>
                    <a:cubicBezTo>
                      <a:pt x="131495" y="28746"/>
                      <a:pt x="161989" y="6211"/>
                      <a:pt x="189691" y="1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2ECAAEB2-DADD-3C40-8017-600E8C92FCA5}"/>
                  </a:ext>
                </a:extLst>
              </p:cNvPr>
              <p:cNvSpPr/>
              <p:nvPr/>
            </p:nvSpPr>
            <p:spPr>
              <a:xfrm>
                <a:off x="15564925" y="9546117"/>
                <a:ext cx="74748" cy="73528"/>
              </a:xfrm>
              <a:custGeom>
                <a:avLst/>
                <a:gdLst>
                  <a:gd name="connsiteX0" fmla="*/ 36784 w 74748"/>
                  <a:gd name="connsiteY0" fmla="*/ 13708 h 73528"/>
                  <a:gd name="connsiteX1" fmla="*/ 14950 w 74748"/>
                  <a:gd name="connsiteY1" fmla="*/ 36763 h 73528"/>
                  <a:gd name="connsiteX2" fmla="*/ 36784 w 74748"/>
                  <a:gd name="connsiteY2" fmla="*/ 59818 h 73528"/>
                  <a:gd name="connsiteX3" fmla="*/ 61044 w 74748"/>
                  <a:gd name="connsiteY3" fmla="*/ 36763 h 73528"/>
                  <a:gd name="connsiteX4" fmla="*/ 36784 w 74748"/>
                  <a:gd name="connsiteY4" fmla="*/ 13708 h 73528"/>
                  <a:gd name="connsiteX5" fmla="*/ 36761 w 74748"/>
                  <a:gd name="connsiteY5" fmla="*/ 0 h 73528"/>
                  <a:gd name="connsiteX6" fmla="*/ 74748 w 74748"/>
                  <a:gd name="connsiteY6" fmla="*/ 36764 h 73528"/>
                  <a:gd name="connsiteX7" fmla="*/ 36761 w 74748"/>
                  <a:gd name="connsiteY7" fmla="*/ 73528 h 73528"/>
                  <a:gd name="connsiteX8" fmla="*/ 0 w 74748"/>
                  <a:gd name="connsiteY8" fmla="*/ 36764 h 73528"/>
                  <a:gd name="connsiteX9" fmla="*/ 36761 w 74748"/>
                  <a:gd name="connsiteY9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48" h="73528">
                    <a:moveTo>
                      <a:pt x="36784" y="13708"/>
                    </a:moveTo>
                    <a:cubicBezTo>
                      <a:pt x="24654" y="13708"/>
                      <a:pt x="14950" y="23415"/>
                      <a:pt x="14950" y="36763"/>
                    </a:cubicBezTo>
                    <a:cubicBezTo>
                      <a:pt x="14950" y="48897"/>
                      <a:pt x="24654" y="59818"/>
                      <a:pt x="36784" y="59818"/>
                    </a:cubicBezTo>
                    <a:cubicBezTo>
                      <a:pt x="50127" y="59818"/>
                      <a:pt x="61044" y="48897"/>
                      <a:pt x="61044" y="36763"/>
                    </a:cubicBezTo>
                    <a:cubicBezTo>
                      <a:pt x="61044" y="23415"/>
                      <a:pt x="50127" y="13708"/>
                      <a:pt x="36784" y="13708"/>
                    </a:cubicBezTo>
                    <a:close/>
                    <a:moveTo>
                      <a:pt x="36761" y="0"/>
                    </a:moveTo>
                    <a:cubicBezTo>
                      <a:pt x="57593" y="0"/>
                      <a:pt x="74748" y="15931"/>
                      <a:pt x="74748" y="36764"/>
                    </a:cubicBezTo>
                    <a:cubicBezTo>
                      <a:pt x="74748" y="57597"/>
                      <a:pt x="57593" y="73528"/>
                      <a:pt x="36761" y="73528"/>
                    </a:cubicBezTo>
                    <a:cubicBezTo>
                      <a:pt x="15930" y="73528"/>
                      <a:pt x="0" y="57597"/>
                      <a:pt x="0" y="36764"/>
                    </a:cubicBezTo>
                    <a:cubicBezTo>
                      <a:pt x="0" y="15931"/>
                      <a:pt x="15930" y="0"/>
                      <a:pt x="367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D4DB9838-4A05-3A4F-8E69-57F7C6D514A2}"/>
                  </a:ext>
                </a:extLst>
              </p:cNvPr>
              <p:cNvSpPr/>
              <p:nvPr/>
            </p:nvSpPr>
            <p:spPr>
              <a:xfrm>
                <a:off x="15328225" y="11648506"/>
                <a:ext cx="1381583" cy="843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0" h="678">
                    <a:moveTo>
                      <a:pt x="0" y="653"/>
                    </a:moveTo>
                    <a:cubicBezTo>
                      <a:pt x="0" y="660"/>
                      <a:pt x="3" y="666"/>
                      <a:pt x="8" y="671"/>
                    </a:cubicBezTo>
                    <a:cubicBezTo>
                      <a:pt x="12" y="675"/>
                      <a:pt x="18" y="678"/>
                      <a:pt x="25" y="678"/>
                    </a:cubicBezTo>
                    <a:lnTo>
                      <a:pt x="556" y="678"/>
                    </a:lnTo>
                    <a:lnTo>
                      <a:pt x="1086" y="678"/>
                    </a:lnTo>
                    <a:cubicBezTo>
                      <a:pt x="1093" y="678"/>
                      <a:pt x="1099" y="675"/>
                      <a:pt x="1104" y="671"/>
                    </a:cubicBezTo>
                    <a:cubicBezTo>
                      <a:pt x="1108" y="666"/>
                      <a:pt x="1110" y="660"/>
                      <a:pt x="1110" y="653"/>
                    </a:cubicBezTo>
                    <a:lnTo>
                      <a:pt x="11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E95A8AF4-9191-414C-9C0E-B75AD15F9676}"/>
                  </a:ext>
                </a:extLst>
              </p:cNvPr>
              <p:cNvSpPr/>
              <p:nvPr/>
            </p:nvSpPr>
            <p:spPr>
              <a:xfrm>
                <a:off x="15321996" y="11639782"/>
                <a:ext cx="1395287" cy="858652"/>
              </a:xfrm>
              <a:custGeom>
                <a:avLst/>
                <a:gdLst>
                  <a:gd name="connsiteX0" fmla="*/ 13704 w 1395287"/>
                  <a:gd name="connsiteY0" fmla="*/ 14955 h 858652"/>
                  <a:gd name="connsiteX1" fmla="*/ 13704 w 1395287"/>
                  <a:gd name="connsiteY1" fmla="*/ 821301 h 858652"/>
                  <a:gd name="connsiteX2" fmla="*/ 21172 w 1395287"/>
                  <a:gd name="connsiteY2" fmla="*/ 837478 h 858652"/>
                  <a:gd name="connsiteX3" fmla="*/ 37352 w 1395287"/>
                  <a:gd name="connsiteY3" fmla="*/ 844944 h 858652"/>
                  <a:gd name="connsiteX4" fmla="*/ 1357934 w 1395287"/>
                  <a:gd name="connsiteY4" fmla="*/ 844944 h 858652"/>
                  <a:gd name="connsiteX5" fmla="*/ 1374115 w 1395287"/>
                  <a:gd name="connsiteY5" fmla="*/ 837478 h 858652"/>
                  <a:gd name="connsiteX6" fmla="*/ 1381583 w 1395287"/>
                  <a:gd name="connsiteY6" fmla="*/ 821301 h 858652"/>
                  <a:gd name="connsiteX7" fmla="*/ 1381583 w 1395287"/>
                  <a:gd name="connsiteY7" fmla="*/ 14955 h 858652"/>
                  <a:gd name="connsiteX8" fmla="*/ 6223 w 1395287"/>
                  <a:gd name="connsiteY8" fmla="*/ 0 h 858652"/>
                  <a:gd name="connsiteX9" fmla="*/ 1387819 w 1395287"/>
                  <a:gd name="connsiteY9" fmla="*/ 0 h 858652"/>
                  <a:gd name="connsiteX10" fmla="*/ 1395287 w 1395287"/>
                  <a:gd name="connsiteY10" fmla="*/ 8711 h 858652"/>
                  <a:gd name="connsiteX11" fmla="*/ 1395287 w 1395287"/>
                  <a:gd name="connsiteY11" fmla="*/ 821319 h 858652"/>
                  <a:gd name="connsiteX12" fmla="*/ 1385330 w 1395287"/>
                  <a:gd name="connsiteY12" fmla="*/ 848697 h 858652"/>
                  <a:gd name="connsiteX13" fmla="*/ 1357947 w 1395287"/>
                  <a:gd name="connsiteY13" fmla="*/ 858652 h 858652"/>
                  <a:gd name="connsiteX14" fmla="*/ 37340 w 1395287"/>
                  <a:gd name="connsiteY14" fmla="*/ 858652 h 858652"/>
                  <a:gd name="connsiteX15" fmla="*/ 9957 w 1395287"/>
                  <a:gd name="connsiteY15" fmla="*/ 848697 h 858652"/>
                  <a:gd name="connsiteX16" fmla="*/ 0 w 1395287"/>
                  <a:gd name="connsiteY16" fmla="*/ 821319 h 858652"/>
                  <a:gd name="connsiteX17" fmla="*/ 0 w 1395287"/>
                  <a:gd name="connsiteY17" fmla="*/ 8711 h 858652"/>
                  <a:gd name="connsiteX18" fmla="*/ 6223 w 1395287"/>
                  <a:gd name="connsiteY18" fmla="*/ 0 h 85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95287" h="858652">
                    <a:moveTo>
                      <a:pt x="13704" y="14955"/>
                    </a:moveTo>
                    <a:lnTo>
                      <a:pt x="13704" y="821301"/>
                    </a:lnTo>
                    <a:cubicBezTo>
                      <a:pt x="13704" y="827523"/>
                      <a:pt x="16193" y="833745"/>
                      <a:pt x="21172" y="837478"/>
                    </a:cubicBezTo>
                    <a:cubicBezTo>
                      <a:pt x="24906" y="842455"/>
                      <a:pt x="31129" y="844944"/>
                      <a:pt x="37352" y="844944"/>
                    </a:cubicBezTo>
                    <a:lnTo>
                      <a:pt x="1357934" y="844944"/>
                    </a:lnTo>
                    <a:cubicBezTo>
                      <a:pt x="1364158" y="844944"/>
                      <a:pt x="1370381" y="842455"/>
                      <a:pt x="1374115" y="837478"/>
                    </a:cubicBezTo>
                    <a:cubicBezTo>
                      <a:pt x="1379094" y="833745"/>
                      <a:pt x="1381583" y="827523"/>
                      <a:pt x="1381583" y="821301"/>
                    </a:cubicBezTo>
                    <a:lnTo>
                      <a:pt x="1381583" y="14955"/>
                    </a:lnTo>
                    <a:close/>
                    <a:moveTo>
                      <a:pt x="6223" y="0"/>
                    </a:moveTo>
                    <a:lnTo>
                      <a:pt x="1387819" y="0"/>
                    </a:lnTo>
                    <a:cubicBezTo>
                      <a:pt x="1392798" y="0"/>
                      <a:pt x="1395287" y="3733"/>
                      <a:pt x="1395287" y="8711"/>
                    </a:cubicBezTo>
                    <a:lnTo>
                      <a:pt x="1395287" y="821319"/>
                    </a:lnTo>
                    <a:cubicBezTo>
                      <a:pt x="1395287" y="831275"/>
                      <a:pt x="1392798" y="841230"/>
                      <a:pt x="1385330" y="848697"/>
                    </a:cubicBezTo>
                    <a:cubicBezTo>
                      <a:pt x="1377862" y="854919"/>
                      <a:pt x="1369149" y="858652"/>
                      <a:pt x="1357947" y="858652"/>
                    </a:cubicBezTo>
                    <a:lnTo>
                      <a:pt x="37340" y="858652"/>
                    </a:lnTo>
                    <a:cubicBezTo>
                      <a:pt x="27383" y="858652"/>
                      <a:pt x="17426" y="854919"/>
                      <a:pt x="9957" y="848697"/>
                    </a:cubicBezTo>
                    <a:cubicBezTo>
                      <a:pt x="3734" y="841230"/>
                      <a:pt x="0" y="831275"/>
                      <a:pt x="0" y="821319"/>
                    </a:cubicBezTo>
                    <a:lnTo>
                      <a:pt x="0" y="8711"/>
                    </a:lnTo>
                    <a:cubicBezTo>
                      <a:pt x="0" y="3733"/>
                      <a:pt x="2489" y="0"/>
                      <a:pt x="6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61AE9C67-788A-F74A-9363-A8F5A01AD2BF}"/>
                  </a:ext>
                </a:extLst>
              </p:cNvPr>
              <p:cNvSpPr/>
              <p:nvPr/>
            </p:nvSpPr>
            <p:spPr>
              <a:xfrm>
                <a:off x="15328225" y="9957372"/>
                <a:ext cx="1381583" cy="843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0" h="678">
                    <a:moveTo>
                      <a:pt x="1110" y="24"/>
                    </a:moveTo>
                    <a:cubicBezTo>
                      <a:pt x="1110" y="17"/>
                      <a:pt x="1108" y="11"/>
                      <a:pt x="1104" y="7"/>
                    </a:cubicBezTo>
                    <a:cubicBezTo>
                      <a:pt x="1099" y="3"/>
                      <a:pt x="1093" y="0"/>
                      <a:pt x="1086" y="0"/>
                    </a:cubicBezTo>
                    <a:lnTo>
                      <a:pt x="556" y="0"/>
                    </a:lnTo>
                    <a:lnTo>
                      <a:pt x="25" y="0"/>
                    </a:lnTo>
                    <a:cubicBezTo>
                      <a:pt x="18" y="0"/>
                      <a:pt x="12" y="3"/>
                      <a:pt x="8" y="7"/>
                    </a:cubicBezTo>
                    <a:cubicBezTo>
                      <a:pt x="3" y="11"/>
                      <a:pt x="0" y="17"/>
                      <a:pt x="0" y="24"/>
                    </a:cubicBezTo>
                    <a:lnTo>
                      <a:pt x="0" y="678"/>
                    </a:lnTo>
                    <a:lnTo>
                      <a:pt x="1110" y="67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B191F9A6-DEAB-214A-8184-FBDE191BF6F3}"/>
                  </a:ext>
                </a:extLst>
              </p:cNvPr>
              <p:cNvSpPr/>
              <p:nvPr/>
            </p:nvSpPr>
            <p:spPr>
              <a:xfrm>
                <a:off x="15321996" y="9949895"/>
                <a:ext cx="1395287" cy="858652"/>
              </a:xfrm>
              <a:custGeom>
                <a:avLst/>
                <a:gdLst>
                  <a:gd name="connsiteX0" fmla="*/ 37352 w 1395287"/>
                  <a:gd name="connsiteY0" fmla="*/ 14951 h 858652"/>
                  <a:gd name="connsiteX1" fmla="*/ 21172 w 1395287"/>
                  <a:gd name="connsiteY1" fmla="*/ 21173 h 858652"/>
                  <a:gd name="connsiteX2" fmla="*/ 13704 w 1395287"/>
                  <a:gd name="connsiteY2" fmla="*/ 37349 h 858652"/>
                  <a:gd name="connsiteX3" fmla="*/ 13704 w 1395287"/>
                  <a:gd name="connsiteY3" fmla="*/ 843694 h 858652"/>
                  <a:gd name="connsiteX4" fmla="*/ 1381583 w 1395287"/>
                  <a:gd name="connsiteY4" fmla="*/ 843694 h 858652"/>
                  <a:gd name="connsiteX5" fmla="*/ 1381583 w 1395287"/>
                  <a:gd name="connsiteY5" fmla="*/ 37349 h 858652"/>
                  <a:gd name="connsiteX6" fmla="*/ 1374115 w 1395287"/>
                  <a:gd name="connsiteY6" fmla="*/ 21173 h 858652"/>
                  <a:gd name="connsiteX7" fmla="*/ 1357934 w 1395287"/>
                  <a:gd name="connsiteY7" fmla="*/ 14951 h 858652"/>
                  <a:gd name="connsiteX8" fmla="*/ 37340 w 1395287"/>
                  <a:gd name="connsiteY8" fmla="*/ 0 h 858652"/>
                  <a:gd name="connsiteX9" fmla="*/ 1357947 w 1395287"/>
                  <a:gd name="connsiteY9" fmla="*/ 0 h 858652"/>
                  <a:gd name="connsiteX10" fmla="*/ 1385330 w 1395287"/>
                  <a:gd name="connsiteY10" fmla="*/ 11200 h 858652"/>
                  <a:gd name="connsiteX11" fmla="*/ 1395287 w 1395287"/>
                  <a:gd name="connsiteY11" fmla="*/ 37333 h 858652"/>
                  <a:gd name="connsiteX12" fmla="*/ 1395287 w 1395287"/>
                  <a:gd name="connsiteY12" fmla="*/ 851185 h 858652"/>
                  <a:gd name="connsiteX13" fmla="*/ 1387819 w 1395287"/>
                  <a:gd name="connsiteY13" fmla="*/ 858652 h 858652"/>
                  <a:gd name="connsiteX14" fmla="*/ 6223 w 1395287"/>
                  <a:gd name="connsiteY14" fmla="*/ 858652 h 858652"/>
                  <a:gd name="connsiteX15" fmla="*/ 0 w 1395287"/>
                  <a:gd name="connsiteY15" fmla="*/ 851185 h 858652"/>
                  <a:gd name="connsiteX16" fmla="*/ 0 w 1395287"/>
                  <a:gd name="connsiteY16" fmla="*/ 37333 h 858652"/>
                  <a:gd name="connsiteX17" fmla="*/ 9957 w 1395287"/>
                  <a:gd name="connsiteY17" fmla="*/ 11200 h 858652"/>
                  <a:gd name="connsiteX18" fmla="*/ 37340 w 1395287"/>
                  <a:gd name="connsiteY18" fmla="*/ 0 h 85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95287" h="858652">
                    <a:moveTo>
                      <a:pt x="37352" y="14951"/>
                    </a:moveTo>
                    <a:cubicBezTo>
                      <a:pt x="31129" y="14951"/>
                      <a:pt x="24906" y="17440"/>
                      <a:pt x="21172" y="21173"/>
                    </a:cubicBezTo>
                    <a:cubicBezTo>
                      <a:pt x="16193" y="26150"/>
                      <a:pt x="13704" y="31128"/>
                      <a:pt x="13704" y="37349"/>
                    </a:cubicBezTo>
                    <a:lnTo>
                      <a:pt x="13704" y="843694"/>
                    </a:lnTo>
                    <a:lnTo>
                      <a:pt x="1381583" y="843694"/>
                    </a:lnTo>
                    <a:lnTo>
                      <a:pt x="1381583" y="37349"/>
                    </a:lnTo>
                    <a:cubicBezTo>
                      <a:pt x="1381583" y="31128"/>
                      <a:pt x="1379094" y="26150"/>
                      <a:pt x="1374115" y="21173"/>
                    </a:cubicBezTo>
                    <a:cubicBezTo>
                      <a:pt x="1370381" y="17440"/>
                      <a:pt x="1364158" y="14951"/>
                      <a:pt x="1357934" y="14951"/>
                    </a:cubicBezTo>
                    <a:close/>
                    <a:moveTo>
                      <a:pt x="37340" y="0"/>
                    </a:moveTo>
                    <a:lnTo>
                      <a:pt x="1357947" y="0"/>
                    </a:lnTo>
                    <a:cubicBezTo>
                      <a:pt x="1369149" y="0"/>
                      <a:pt x="1377862" y="3733"/>
                      <a:pt x="1385330" y="11200"/>
                    </a:cubicBezTo>
                    <a:cubicBezTo>
                      <a:pt x="1392798" y="18666"/>
                      <a:pt x="1395287" y="27377"/>
                      <a:pt x="1395287" y="37333"/>
                    </a:cubicBezTo>
                    <a:lnTo>
                      <a:pt x="1395287" y="851185"/>
                    </a:lnTo>
                    <a:cubicBezTo>
                      <a:pt x="1395287" y="856163"/>
                      <a:pt x="1392798" y="858652"/>
                      <a:pt x="1387819" y="858652"/>
                    </a:cubicBezTo>
                    <a:lnTo>
                      <a:pt x="6223" y="858652"/>
                    </a:lnTo>
                    <a:cubicBezTo>
                      <a:pt x="2489" y="858652"/>
                      <a:pt x="0" y="856163"/>
                      <a:pt x="0" y="851185"/>
                    </a:cubicBezTo>
                    <a:lnTo>
                      <a:pt x="0" y="37333"/>
                    </a:lnTo>
                    <a:cubicBezTo>
                      <a:pt x="0" y="27377"/>
                      <a:pt x="3734" y="18666"/>
                      <a:pt x="9957" y="11200"/>
                    </a:cubicBezTo>
                    <a:cubicBezTo>
                      <a:pt x="17426" y="3733"/>
                      <a:pt x="27383" y="0"/>
                      <a:pt x="373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A1D37040-8999-C744-B6F3-728C4821068C}"/>
                  </a:ext>
                </a:extLst>
              </p:cNvPr>
              <p:cNvSpPr/>
              <p:nvPr/>
            </p:nvSpPr>
            <p:spPr>
              <a:xfrm>
                <a:off x="15328225" y="10802316"/>
                <a:ext cx="1381583" cy="844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0" h="679">
                    <a:moveTo>
                      <a:pt x="1110" y="0"/>
                    </a:moveTo>
                    <a:lnTo>
                      <a:pt x="0" y="0"/>
                    </a:lnTo>
                    <a:lnTo>
                      <a:pt x="0" y="339"/>
                    </a:lnTo>
                    <a:lnTo>
                      <a:pt x="0" y="679"/>
                    </a:lnTo>
                    <a:lnTo>
                      <a:pt x="1110" y="679"/>
                    </a:lnTo>
                    <a:lnTo>
                      <a:pt x="1110" y="33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4F91D3AE-0CC0-DA4D-864B-38295D7D952B}"/>
                  </a:ext>
                </a:extLst>
              </p:cNvPr>
              <p:cNvSpPr/>
              <p:nvPr/>
            </p:nvSpPr>
            <p:spPr>
              <a:xfrm>
                <a:off x="15321996" y="10794838"/>
                <a:ext cx="1395287" cy="858652"/>
              </a:xfrm>
              <a:custGeom>
                <a:avLst/>
                <a:gdLst>
                  <a:gd name="connsiteX0" fmla="*/ 13704 w 1395287"/>
                  <a:gd name="connsiteY0" fmla="*/ 14955 h 858652"/>
                  <a:gd name="connsiteX1" fmla="*/ 13704 w 1395287"/>
                  <a:gd name="connsiteY1" fmla="*/ 843698 h 858652"/>
                  <a:gd name="connsiteX2" fmla="*/ 1381583 w 1395287"/>
                  <a:gd name="connsiteY2" fmla="*/ 843698 h 858652"/>
                  <a:gd name="connsiteX3" fmla="*/ 1381583 w 1395287"/>
                  <a:gd name="connsiteY3" fmla="*/ 14955 h 858652"/>
                  <a:gd name="connsiteX4" fmla="*/ 6223 w 1395287"/>
                  <a:gd name="connsiteY4" fmla="*/ 0 h 858652"/>
                  <a:gd name="connsiteX5" fmla="*/ 1387819 w 1395287"/>
                  <a:gd name="connsiteY5" fmla="*/ 0 h 858652"/>
                  <a:gd name="connsiteX6" fmla="*/ 1395287 w 1395287"/>
                  <a:gd name="connsiteY6" fmla="*/ 7467 h 858652"/>
                  <a:gd name="connsiteX7" fmla="*/ 1395287 w 1395287"/>
                  <a:gd name="connsiteY7" fmla="*/ 852430 h 858652"/>
                  <a:gd name="connsiteX8" fmla="*/ 1387819 w 1395287"/>
                  <a:gd name="connsiteY8" fmla="*/ 858652 h 858652"/>
                  <a:gd name="connsiteX9" fmla="*/ 6223 w 1395287"/>
                  <a:gd name="connsiteY9" fmla="*/ 858652 h 858652"/>
                  <a:gd name="connsiteX10" fmla="*/ 0 w 1395287"/>
                  <a:gd name="connsiteY10" fmla="*/ 852430 h 858652"/>
                  <a:gd name="connsiteX11" fmla="*/ 0 w 1395287"/>
                  <a:gd name="connsiteY11" fmla="*/ 7467 h 858652"/>
                  <a:gd name="connsiteX12" fmla="*/ 6223 w 1395287"/>
                  <a:gd name="connsiteY12" fmla="*/ 0 h 85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5287" h="858652">
                    <a:moveTo>
                      <a:pt x="13704" y="14955"/>
                    </a:moveTo>
                    <a:lnTo>
                      <a:pt x="13704" y="843698"/>
                    </a:lnTo>
                    <a:lnTo>
                      <a:pt x="1381583" y="843698"/>
                    </a:lnTo>
                    <a:lnTo>
                      <a:pt x="1381583" y="14955"/>
                    </a:lnTo>
                    <a:close/>
                    <a:moveTo>
                      <a:pt x="6223" y="0"/>
                    </a:moveTo>
                    <a:lnTo>
                      <a:pt x="1387819" y="0"/>
                    </a:lnTo>
                    <a:cubicBezTo>
                      <a:pt x="1392798" y="0"/>
                      <a:pt x="1395287" y="3733"/>
                      <a:pt x="1395287" y="7467"/>
                    </a:cubicBezTo>
                    <a:lnTo>
                      <a:pt x="1395287" y="852430"/>
                    </a:lnTo>
                    <a:cubicBezTo>
                      <a:pt x="1395287" y="856163"/>
                      <a:pt x="1392798" y="858652"/>
                      <a:pt x="1387819" y="858652"/>
                    </a:cubicBezTo>
                    <a:lnTo>
                      <a:pt x="6223" y="858652"/>
                    </a:lnTo>
                    <a:cubicBezTo>
                      <a:pt x="2489" y="858652"/>
                      <a:pt x="0" y="856163"/>
                      <a:pt x="0" y="852430"/>
                    </a:cubicBezTo>
                    <a:lnTo>
                      <a:pt x="0" y="7467"/>
                    </a:lnTo>
                    <a:cubicBezTo>
                      <a:pt x="0" y="3733"/>
                      <a:pt x="2489" y="0"/>
                      <a:pt x="6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F2DED920-35AF-2546-9733-CCBCDC215D91}"/>
                  </a:ext>
                </a:extLst>
              </p:cNvPr>
              <p:cNvSpPr/>
              <p:nvPr/>
            </p:nvSpPr>
            <p:spPr>
              <a:xfrm>
                <a:off x="15840245" y="10110655"/>
                <a:ext cx="36003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57">
                    <a:moveTo>
                      <a:pt x="0" y="29"/>
                    </a:moveTo>
                    <a:cubicBezTo>
                      <a:pt x="0" y="44"/>
                      <a:pt x="13" y="57"/>
                      <a:pt x="28" y="57"/>
                    </a:cubicBezTo>
                    <a:lnTo>
                      <a:pt x="261" y="57"/>
                    </a:lnTo>
                    <a:cubicBezTo>
                      <a:pt x="277" y="57"/>
                      <a:pt x="290" y="44"/>
                      <a:pt x="290" y="29"/>
                    </a:cubicBezTo>
                    <a:cubicBezTo>
                      <a:pt x="290" y="13"/>
                      <a:pt x="277" y="0"/>
                      <a:pt x="261" y="0"/>
                    </a:cubicBezTo>
                    <a:lnTo>
                      <a:pt x="28" y="0"/>
                    </a:lnTo>
                    <a:cubicBezTo>
                      <a:pt x="13" y="0"/>
                      <a:pt x="0" y="13"/>
                      <a:pt x="0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24E368B2-748F-8247-954E-F3FB8BFBBB67}"/>
                  </a:ext>
                </a:extLst>
              </p:cNvPr>
              <p:cNvSpPr/>
              <p:nvPr/>
            </p:nvSpPr>
            <p:spPr>
              <a:xfrm>
                <a:off x="15832770" y="10104427"/>
                <a:ext cx="374983" cy="83497"/>
              </a:xfrm>
              <a:custGeom>
                <a:avLst/>
                <a:gdLst>
                  <a:gd name="connsiteX0" fmla="*/ 42252 w 374983"/>
                  <a:gd name="connsiteY0" fmla="*/ 13705 h 83497"/>
                  <a:gd name="connsiteX1" fmla="*/ 13701 w 374983"/>
                  <a:gd name="connsiteY1" fmla="*/ 41731 h 83497"/>
                  <a:gd name="connsiteX2" fmla="*/ 42252 w 374983"/>
                  <a:gd name="connsiteY2" fmla="*/ 68539 h 83497"/>
                  <a:gd name="connsiteX3" fmla="*/ 331480 w 374983"/>
                  <a:gd name="connsiteY3" fmla="*/ 68539 h 83497"/>
                  <a:gd name="connsiteX4" fmla="*/ 360031 w 374983"/>
                  <a:gd name="connsiteY4" fmla="*/ 41731 h 83497"/>
                  <a:gd name="connsiteX5" fmla="*/ 331480 w 374983"/>
                  <a:gd name="connsiteY5" fmla="*/ 13705 h 83497"/>
                  <a:gd name="connsiteX6" fmla="*/ 42217 w 374983"/>
                  <a:gd name="connsiteY6" fmla="*/ 0 h 83497"/>
                  <a:gd name="connsiteX7" fmla="*/ 331525 w 374983"/>
                  <a:gd name="connsiteY7" fmla="*/ 0 h 83497"/>
                  <a:gd name="connsiteX8" fmla="*/ 374983 w 374983"/>
                  <a:gd name="connsiteY8" fmla="*/ 41749 h 83497"/>
                  <a:gd name="connsiteX9" fmla="*/ 331525 w 374983"/>
                  <a:gd name="connsiteY9" fmla="*/ 83497 h 83497"/>
                  <a:gd name="connsiteX10" fmla="*/ 42217 w 374983"/>
                  <a:gd name="connsiteY10" fmla="*/ 83497 h 83497"/>
                  <a:gd name="connsiteX11" fmla="*/ 0 w 374983"/>
                  <a:gd name="connsiteY11" fmla="*/ 41749 h 83497"/>
                  <a:gd name="connsiteX12" fmla="*/ 42217 w 374983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983" h="83497">
                    <a:moveTo>
                      <a:pt x="42252" y="13705"/>
                    </a:moveTo>
                    <a:cubicBezTo>
                      <a:pt x="27356" y="13705"/>
                      <a:pt x="13701" y="25890"/>
                      <a:pt x="13701" y="41731"/>
                    </a:cubicBezTo>
                    <a:cubicBezTo>
                      <a:pt x="13701" y="56354"/>
                      <a:pt x="27356" y="68539"/>
                      <a:pt x="42252" y="68539"/>
                    </a:cubicBezTo>
                    <a:lnTo>
                      <a:pt x="331480" y="68539"/>
                    </a:lnTo>
                    <a:cubicBezTo>
                      <a:pt x="347618" y="68539"/>
                      <a:pt x="360031" y="56354"/>
                      <a:pt x="360031" y="41731"/>
                    </a:cubicBezTo>
                    <a:cubicBezTo>
                      <a:pt x="360031" y="25890"/>
                      <a:pt x="347618" y="13705"/>
                      <a:pt x="331480" y="13705"/>
                    </a:cubicBezTo>
                    <a:close/>
                    <a:moveTo>
                      <a:pt x="42217" y="0"/>
                    </a:moveTo>
                    <a:lnTo>
                      <a:pt x="331525" y="0"/>
                    </a:lnTo>
                    <a:cubicBezTo>
                      <a:pt x="355116" y="0"/>
                      <a:pt x="374983" y="18418"/>
                      <a:pt x="374983" y="41749"/>
                    </a:cubicBezTo>
                    <a:cubicBezTo>
                      <a:pt x="374983" y="63851"/>
                      <a:pt x="355116" y="83497"/>
                      <a:pt x="331525" y="83497"/>
                    </a:cubicBezTo>
                    <a:lnTo>
                      <a:pt x="42217" y="83497"/>
                    </a:lnTo>
                    <a:cubicBezTo>
                      <a:pt x="18625" y="83497"/>
                      <a:pt x="0" y="63851"/>
                      <a:pt x="0" y="41749"/>
                    </a:cubicBezTo>
                    <a:cubicBezTo>
                      <a:pt x="0" y="18418"/>
                      <a:pt x="18625" y="0"/>
                      <a:pt x="42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E70240A3-4B00-D740-BD47-C10DD006B98B}"/>
                  </a:ext>
                </a:extLst>
              </p:cNvPr>
              <p:cNvSpPr/>
              <p:nvPr/>
            </p:nvSpPr>
            <p:spPr>
              <a:xfrm>
                <a:off x="15840245" y="10956848"/>
                <a:ext cx="360034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56">
                    <a:moveTo>
                      <a:pt x="0" y="28"/>
                    </a:moveTo>
                    <a:cubicBezTo>
                      <a:pt x="0" y="43"/>
                      <a:pt x="13" y="56"/>
                      <a:pt x="28" y="56"/>
                    </a:cubicBezTo>
                    <a:lnTo>
                      <a:pt x="261" y="56"/>
                    </a:lnTo>
                    <a:cubicBezTo>
                      <a:pt x="277" y="56"/>
                      <a:pt x="290" y="43"/>
                      <a:pt x="290" y="28"/>
                    </a:cubicBezTo>
                    <a:cubicBezTo>
                      <a:pt x="290" y="12"/>
                      <a:pt x="277" y="0"/>
                      <a:pt x="261" y="0"/>
                    </a:cubicBezTo>
                    <a:lnTo>
                      <a:pt x="28" y="0"/>
                    </a:lnTo>
                    <a:cubicBezTo>
                      <a:pt x="13" y="0"/>
                      <a:pt x="0" y="12"/>
                      <a:pt x="0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31A30B51-63E8-EB43-84CD-003C979B8259}"/>
                  </a:ext>
                </a:extLst>
              </p:cNvPr>
              <p:cNvSpPr/>
              <p:nvPr/>
            </p:nvSpPr>
            <p:spPr>
              <a:xfrm>
                <a:off x="15832770" y="10949371"/>
                <a:ext cx="374983" cy="83497"/>
              </a:xfrm>
              <a:custGeom>
                <a:avLst/>
                <a:gdLst>
                  <a:gd name="connsiteX0" fmla="*/ 42252 w 374983"/>
                  <a:gd name="connsiteY0" fmla="*/ 14951 h 83497"/>
                  <a:gd name="connsiteX1" fmla="*/ 13701 w 374983"/>
                  <a:gd name="connsiteY1" fmla="*/ 41745 h 83497"/>
                  <a:gd name="connsiteX2" fmla="*/ 42252 w 374983"/>
                  <a:gd name="connsiteY2" fmla="*/ 68539 h 83497"/>
                  <a:gd name="connsiteX3" fmla="*/ 331480 w 374983"/>
                  <a:gd name="connsiteY3" fmla="*/ 68539 h 83497"/>
                  <a:gd name="connsiteX4" fmla="*/ 360031 w 374983"/>
                  <a:gd name="connsiteY4" fmla="*/ 41745 h 83497"/>
                  <a:gd name="connsiteX5" fmla="*/ 331480 w 374983"/>
                  <a:gd name="connsiteY5" fmla="*/ 14951 h 83497"/>
                  <a:gd name="connsiteX6" fmla="*/ 42217 w 374983"/>
                  <a:gd name="connsiteY6" fmla="*/ 0 h 83497"/>
                  <a:gd name="connsiteX7" fmla="*/ 331525 w 374983"/>
                  <a:gd name="connsiteY7" fmla="*/ 0 h 83497"/>
                  <a:gd name="connsiteX8" fmla="*/ 374983 w 374983"/>
                  <a:gd name="connsiteY8" fmla="*/ 41749 h 83497"/>
                  <a:gd name="connsiteX9" fmla="*/ 331525 w 374983"/>
                  <a:gd name="connsiteY9" fmla="*/ 83497 h 83497"/>
                  <a:gd name="connsiteX10" fmla="*/ 42217 w 374983"/>
                  <a:gd name="connsiteY10" fmla="*/ 83497 h 83497"/>
                  <a:gd name="connsiteX11" fmla="*/ 0 w 374983"/>
                  <a:gd name="connsiteY11" fmla="*/ 41749 h 83497"/>
                  <a:gd name="connsiteX12" fmla="*/ 42217 w 374983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983" h="83497">
                    <a:moveTo>
                      <a:pt x="42252" y="14951"/>
                    </a:moveTo>
                    <a:cubicBezTo>
                      <a:pt x="27356" y="14951"/>
                      <a:pt x="13701" y="25912"/>
                      <a:pt x="13701" y="41745"/>
                    </a:cubicBezTo>
                    <a:cubicBezTo>
                      <a:pt x="13701" y="56360"/>
                      <a:pt x="27356" y="68539"/>
                      <a:pt x="42252" y="68539"/>
                    </a:cubicBezTo>
                    <a:lnTo>
                      <a:pt x="331480" y="68539"/>
                    </a:lnTo>
                    <a:cubicBezTo>
                      <a:pt x="347618" y="68539"/>
                      <a:pt x="360031" y="56360"/>
                      <a:pt x="360031" y="41745"/>
                    </a:cubicBezTo>
                    <a:cubicBezTo>
                      <a:pt x="360031" y="25912"/>
                      <a:pt x="347618" y="14951"/>
                      <a:pt x="331480" y="14951"/>
                    </a:cubicBezTo>
                    <a:close/>
                    <a:moveTo>
                      <a:pt x="42217" y="0"/>
                    </a:moveTo>
                    <a:lnTo>
                      <a:pt x="331525" y="0"/>
                    </a:lnTo>
                    <a:cubicBezTo>
                      <a:pt x="355116" y="0"/>
                      <a:pt x="374983" y="18418"/>
                      <a:pt x="374983" y="41749"/>
                    </a:cubicBezTo>
                    <a:cubicBezTo>
                      <a:pt x="374983" y="65079"/>
                      <a:pt x="355116" y="83497"/>
                      <a:pt x="331525" y="83497"/>
                    </a:cubicBezTo>
                    <a:lnTo>
                      <a:pt x="42217" y="83497"/>
                    </a:lnTo>
                    <a:cubicBezTo>
                      <a:pt x="18625" y="83497"/>
                      <a:pt x="0" y="65079"/>
                      <a:pt x="0" y="41749"/>
                    </a:cubicBezTo>
                    <a:cubicBezTo>
                      <a:pt x="0" y="18418"/>
                      <a:pt x="18625" y="0"/>
                      <a:pt x="42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B244AA4D-D27A-BE47-9EBF-07DFA04CF734}"/>
                  </a:ext>
                </a:extLst>
              </p:cNvPr>
              <p:cNvSpPr/>
              <p:nvPr/>
            </p:nvSpPr>
            <p:spPr>
              <a:xfrm>
                <a:off x="15840245" y="11801792"/>
                <a:ext cx="36003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57">
                    <a:moveTo>
                      <a:pt x="0" y="28"/>
                    </a:moveTo>
                    <a:cubicBezTo>
                      <a:pt x="0" y="44"/>
                      <a:pt x="13" y="57"/>
                      <a:pt x="28" y="57"/>
                    </a:cubicBezTo>
                    <a:lnTo>
                      <a:pt x="261" y="57"/>
                    </a:lnTo>
                    <a:cubicBezTo>
                      <a:pt x="277" y="57"/>
                      <a:pt x="290" y="44"/>
                      <a:pt x="290" y="28"/>
                    </a:cubicBezTo>
                    <a:cubicBezTo>
                      <a:pt x="290" y="12"/>
                      <a:pt x="277" y="0"/>
                      <a:pt x="261" y="0"/>
                    </a:cubicBezTo>
                    <a:lnTo>
                      <a:pt x="28" y="0"/>
                    </a:lnTo>
                    <a:cubicBezTo>
                      <a:pt x="13" y="0"/>
                      <a:pt x="0" y="12"/>
                      <a:pt x="0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5BA7C86F-C1CC-8A42-86DF-3F3E1A35FB89}"/>
                  </a:ext>
                </a:extLst>
              </p:cNvPr>
              <p:cNvSpPr/>
              <p:nvPr/>
            </p:nvSpPr>
            <p:spPr>
              <a:xfrm>
                <a:off x="15832770" y="11794314"/>
                <a:ext cx="374983" cy="83497"/>
              </a:xfrm>
              <a:custGeom>
                <a:avLst/>
                <a:gdLst>
                  <a:gd name="connsiteX0" fmla="*/ 42252 w 374983"/>
                  <a:gd name="connsiteY0" fmla="*/ 14952 h 83497"/>
                  <a:gd name="connsiteX1" fmla="*/ 13701 w 374983"/>
                  <a:gd name="connsiteY1" fmla="*/ 41746 h 83497"/>
                  <a:gd name="connsiteX2" fmla="*/ 42252 w 374983"/>
                  <a:gd name="connsiteY2" fmla="*/ 68540 h 83497"/>
                  <a:gd name="connsiteX3" fmla="*/ 331480 w 374983"/>
                  <a:gd name="connsiteY3" fmla="*/ 68540 h 83497"/>
                  <a:gd name="connsiteX4" fmla="*/ 360031 w 374983"/>
                  <a:gd name="connsiteY4" fmla="*/ 41746 h 83497"/>
                  <a:gd name="connsiteX5" fmla="*/ 331480 w 374983"/>
                  <a:gd name="connsiteY5" fmla="*/ 14952 h 83497"/>
                  <a:gd name="connsiteX6" fmla="*/ 42217 w 374983"/>
                  <a:gd name="connsiteY6" fmla="*/ 0 h 83497"/>
                  <a:gd name="connsiteX7" fmla="*/ 331525 w 374983"/>
                  <a:gd name="connsiteY7" fmla="*/ 0 h 83497"/>
                  <a:gd name="connsiteX8" fmla="*/ 374983 w 374983"/>
                  <a:gd name="connsiteY8" fmla="*/ 41748 h 83497"/>
                  <a:gd name="connsiteX9" fmla="*/ 331525 w 374983"/>
                  <a:gd name="connsiteY9" fmla="*/ 83497 h 83497"/>
                  <a:gd name="connsiteX10" fmla="*/ 42217 w 374983"/>
                  <a:gd name="connsiteY10" fmla="*/ 83497 h 83497"/>
                  <a:gd name="connsiteX11" fmla="*/ 0 w 374983"/>
                  <a:gd name="connsiteY11" fmla="*/ 41748 h 83497"/>
                  <a:gd name="connsiteX12" fmla="*/ 42217 w 374983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983" h="83497">
                    <a:moveTo>
                      <a:pt x="42252" y="14952"/>
                    </a:moveTo>
                    <a:cubicBezTo>
                      <a:pt x="27356" y="14952"/>
                      <a:pt x="13701" y="27131"/>
                      <a:pt x="13701" y="41746"/>
                    </a:cubicBezTo>
                    <a:cubicBezTo>
                      <a:pt x="13701" y="57579"/>
                      <a:pt x="27356" y="68540"/>
                      <a:pt x="42252" y="68540"/>
                    </a:cubicBezTo>
                    <a:lnTo>
                      <a:pt x="331480" y="68540"/>
                    </a:lnTo>
                    <a:cubicBezTo>
                      <a:pt x="347618" y="68540"/>
                      <a:pt x="360031" y="57579"/>
                      <a:pt x="360031" y="41746"/>
                    </a:cubicBezTo>
                    <a:cubicBezTo>
                      <a:pt x="360031" y="27131"/>
                      <a:pt x="347618" y="14952"/>
                      <a:pt x="331480" y="14952"/>
                    </a:cubicBezTo>
                    <a:close/>
                    <a:moveTo>
                      <a:pt x="42217" y="0"/>
                    </a:moveTo>
                    <a:lnTo>
                      <a:pt x="331525" y="0"/>
                    </a:lnTo>
                    <a:cubicBezTo>
                      <a:pt x="355116" y="0"/>
                      <a:pt x="374983" y="18418"/>
                      <a:pt x="374983" y="41748"/>
                    </a:cubicBezTo>
                    <a:cubicBezTo>
                      <a:pt x="374983" y="65079"/>
                      <a:pt x="355116" y="83497"/>
                      <a:pt x="331525" y="83497"/>
                    </a:cubicBezTo>
                    <a:lnTo>
                      <a:pt x="42217" y="83497"/>
                    </a:lnTo>
                    <a:cubicBezTo>
                      <a:pt x="18625" y="83497"/>
                      <a:pt x="0" y="65079"/>
                      <a:pt x="0" y="41748"/>
                    </a:cubicBezTo>
                    <a:cubicBezTo>
                      <a:pt x="0" y="18418"/>
                      <a:pt x="18625" y="0"/>
                      <a:pt x="42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92DDACB6-B0E3-3247-83A5-4BDF23C5C628}"/>
                </a:ext>
              </a:extLst>
            </p:cNvPr>
            <p:cNvGrpSpPr/>
            <p:nvPr/>
          </p:nvGrpSpPr>
          <p:grpSpPr>
            <a:xfrm>
              <a:off x="5770511" y="7980853"/>
              <a:ext cx="3736129" cy="4841601"/>
              <a:chOff x="5770511" y="7980853"/>
              <a:chExt cx="3736129" cy="4841601"/>
            </a:xfrm>
          </p:grpSpPr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7B91F5C5-D91C-6F4C-839A-092044A13648}"/>
                  </a:ext>
                </a:extLst>
              </p:cNvPr>
              <p:cNvSpPr/>
              <p:nvPr/>
            </p:nvSpPr>
            <p:spPr>
              <a:xfrm>
                <a:off x="5770511" y="7980853"/>
                <a:ext cx="885758" cy="48416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2" h="3886">
                    <a:moveTo>
                      <a:pt x="706" y="3886"/>
                    </a:moveTo>
                    <a:cubicBezTo>
                      <a:pt x="703" y="3886"/>
                      <a:pt x="700" y="3884"/>
                      <a:pt x="700" y="3881"/>
                    </a:cubicBezTo>
                    <a:lnTo>
                      <a:pt x="579" y="227"/>
                    </a:lnTo>
                    <a:cubicBezTo>
                      <a:pt x="575" y="106"/>
                      <a:pt x="477" y="11"/>
                      <a:pt x="356" y="11"/>
                    </a:cubicBezTo>
                    <a:cubicBezTo>
                      <a:pt x="235" y="11"/>
                      <a:pt x="137" y="106"/>
                      <a:pt x="133" y="227"/>
                    </a:cubicBezTo>
                    <a:lnTo>
                      <a:pt x="12" y="3881"/>
                    </a:lnTo>
                    <a:cubicBezTo>
                      <a:pt x="12" y="3884"/>
                      <a:pt x="9" y="3887"/>
                      <a:pt x="5" y="3886"/>
                    </a:cubicBezTo>
                    <a:cubicBezTo>
                      <a:pt x="3" y="3886"/>
                      <a:pt x="0" y="3884"/>
                      <a:pt x="0" y="3880"/>
                    </a:cubicBezTo>
                    <a:lnTo>
                      <a:pt x="121" y="227"/>
                    </a:lnTo>
                    <a:cubicBezTo>
                      <a:pt x="125" y="100"/>
                      <a:pt x="229" y="0"/>
                      <a:pt x="356" y="0"/>
                    </a:cubicBezTo>
                    <a:cubicBezTo>
                      <a:pt x="483" y="0"/>
                      <a:pt x="587" y="100"/>
                      <a:pt x="590" y="227"/>
                    </a:cubicBezTo>
                    <a:lnTo>
                      <a:pt x="712" y="3880"/>
                    </a:lnTo>
                    <a:cubicBezTo>
                      <a:pt x="712" y="3884"/>
                      <a:pt x="709" y="3886"/>
                      <a:pt x="706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89207765-A153-014B-9107-37D5A722A83D}"/>
                  </a:ext>
                </a:extLst>
              </p:cNvPr>
              <p:cNvSpPr/>
              <p:nvPr/>
            </p:nvSpPr>
            <p:spPr>
              <a:xfrm>
                <a:off x="5913777" y="8288668"/>
                <a:ext cx="599226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2" h="181">
                    <a:moveTo>
                      <a:pt x="476" y="5"/>
                    </a:moveTo>
                    <a:cubicBezTo>
                      <a:pt x="476" y="2"/>
                      <a:pt x="473" y="0"/>
                      <a:pt x="470" y="0"/>
                    </a:cubicBezTo>
                    <a:lnTo>
                      <a:pt x="12" y="0"/>
                    </a:lnTo>
                    <a:cubicBezTo>
                      <a:pt x="8" y="0"/>
                      <a:pt x="5" y="2"/>
                      <a:pt x="5" y="5"/>
                    </a:cubicBezTo>
                    <a:lnTo>
                      <a:pt x="0" y="175"/>
                    </a:lnTo>
                    <a:cubicBezTo>
                      <a:pt x="0" y="176"/>
                      <a:pt x="1" y="178"/>
                      <a:pt x="2" y="179"/>
                    </a:cubicBezTo>
                    <a:cubicBezTo>
                      <a:pt x="3" y="180"/>
                      <a:pt x="4" y="181"/>
                      <a:pt x="5" y="181"/>
                    </a:cubicBezTo>
                    <a:lnTo>
                      <a:pt x="476" y="181"/>
                    </a:lnTo>
                    <a:cubicBezTo>
                      <a:pt x="478" y="181"/>
                      <a:pt x="480" y="180"/>
                      <a:pt x="480" y="179"/>
                    </a:cubicBezTo>
                    <a:cubicBezTo>
                      <a:pt x="481" y="178"/>
                      <a:pt x="482" y="176"/>
                      <a:pt x="482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219EEA87-68F8-A845-8C38-346528D055DB}"/>
                  </a:ext>
                </a:extLst>
              </p:cNvPr>
              <p:cNvSpPr/>
              <p:nvPr/>
            </p:nvSpPr>
            <p:spPr>
              <a:xfrm>
                <a:off x="6191588" y="8379646"/>
                <a:ext cx="2893974" cy="42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4" h="35">
                    <a:moveTo>
                      <a:pt x="2306" y="35"/>
                    </a:moveTo>
                    <a:lnTo>
                      <a:pt x="18" y="35"/>
                    </a:lnTo>
                    <a:cubicBezTo>
                      <a:pt x="8" y="35"/>
                      <a:pt x="0" y="2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lnTo>
                      <a:pt x="2306" y="0"/>
                    </a:lnTo>
                    <a:cubicBezTo>
                      <a:pt x="2316" y="0"/>
                      <a:pt x="2324" y="8"/>
                      <a:pt x="2324" y="17"/>
                    </a:cubicBezTo>
                    <a:cubicBezTo>
                      <a:pt x="2324" y="27"/>
                      <a:pt x="2316" y="35"/>
                      <a:pt x="2306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1006095C-19A9-9A47-B66B-B8F38DACA5C3}"/>
                  </a:ext>
                </a:extLst>
              </p:cNvPr>
              <p:cNvSpPr/>
              <p:nvPr/>
            </p:nvSpPr>
            <p:spPr>
              <a:xfrm>
                <a:off x="6185359" y="8372169"/>
                <a:ext cx="2906429" cy="57327"/>
              </a:xfrm>
              <a:custGeom>
                <a:avLst/>
                <a:gdLst>
                  <a:gd name="connsiteX0" fmla="*/ 28647 w 2906429"/>
                  <a:gd name="connsiteY0" fmla="*/ 14954 h 57327"/>
                  <a:gd name="connsiteX1" fmla="*/ 13704 w 2906429"/>
                  <a:gd name="connsiteY1" fmla="*/ 28066 h 57327"/>
                  <a:gd name="connsiteX2" fmla="*/ 28647 w 2906429"/>
                  <a:gd name="connsiteY2" fmla="*/ 42371 h 57327"/>
                  <a:gd name="connsiteX3" fmla="*/ 2877782 w 2906429"/>
                  <a:gd name="connsiteY3" fmla="*/ 42371 h 57327"/>
                  <a:gd name="connsiteX4" fmla="*/ 2892725 w 2906429"/>
                  <a:gd name="connsiteY4" fmla="*/ 28066 h 57327"/>
                  <a:gd name="connsiteX5" fmla="*/ 2877782 w 2906429"/>
                  <a:gd name="connsiteY5" fmla="*/ 14954 h 57327"/>
                  <a:gd name="connsiteX6" fmla="*/ 28641 w 2906429"/>
                  <a:gd name="connsiteY6" fmla="*/ 0 h 57327"/>
                  <a:gd name="connsiteX7" fmla="*/ 2877788 w 2906429"/>
                  <a:gd name="connsiteY7" fmla="*/ 0 h 57327"/>
                  <a:gd name="connsiteX8" fmla="*/ 2906429 w 2906429"/>
                  <a:gd name="connsiteY8" fmla="*/ 28054 h 57327"/>
                  <a:gd name="connsiteX9" fmla="*/ 2877788 w 2906429"/>
                  <a:gd name="connsiteY9" fmla="*/ 57327 h 57327"/>
                  <a:gd name="connsiteX10" fmla="*/ 28641 w 2906429"/>
                  <a:gd name="connsiteY10" fmla="*/ 57327 h 57327"/>
                  <a:gd name="connsiteX11" fmla="*/ 0 w 2906429"/>
                  <a:gd name="connsiteY11" fmla="*/ 28054 h 57327"/>
                  <a:gd name="connsiteX12" fmla="*/ 28641 w 2906429"/>
                  <a:gd name="connsiteY12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06429" h="57327">
                    <a:moveTo>
                      <a:pt x="28647" y="14954"/>
                    </a:moveTo>
                    <a:cubicBezTo>
                      <a:pt x="19931" y="14954"/>
                      <a:pt x="13704" y="20914"/>
                      <a:pt x="13704" y="28066"/>
                    </a:cubicBezTo>
                    <a:cubicBezTo>
                      <a:pt x="13704" y="36411"/>
                      <a:pt x="19931" y="42371"/>
                      <a:pt x="28647" y="42371"/>
                    </a:cubicBezTo>
                    <a:lnTo>
                      <a:pt x="2877782" y="42371"/>
                    </a:lnTo>
                    <a:cubicBezTo>
                      <a:pt x="2885253" y="42371"/>
                      <a:pt x="2892725" y="36411"/>
                      <a:pt x="2892725" y="28066"/>
                    </a:cubicBezTo>
                    <a:cubicBezTo>
                      <a:pt x="2892725" y="20914"/>
                      <a:pt x="2885253" y="14954"/>
                      <a:pt x="2877782" y="14954"/>
                    </a:cubicBezTo>
                    <a:close/>
                    <a:moveTo>
                      <a:pt x="28641" y="0"/>
                    </a:moveTo>
                    <a:lnTo>
                      <a:pt x="2877788" y="0"/>
                    </a:lnTo>
                    <a:cubicBezTo>
                      <a:pt x="2893977" y="0"/>
                      <a:pt x="2906429" y="13417"/>
                      <a:pt x="2906429" y="28054"/>
                    </a:cubicBezTo>
                    <a:cubicBezTo>
                      <a:pt x="2906429" y="43910"/>
                      <a:pt x="2893977" y="57327"/>
                      <a:pt x="2877788" y="57327"/>
                    </a:cubicBezTo>
                    <a:lnTo>
                      <a:pt x="28641" y="57327"/>
                    </a:lnTo>
                    <a:cubicBezTo>
                      <a:pt x="12453" y="57327"/>
                      <a:pt x="0" y="43910"/>
                      <a:pt x="0" y="28054"/>
                    </a:cubicBezTo>
                    <a:cubicBezTo>
                      <a:pt x="0" y="13417"/>
                      <a:pt x="12453" y="0"/>
                      <a:pt x="286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F6E03E86-7076-1742-9D53-37AEADDDF91E}"/>
                  </a:ext>
                </a:extLst>
              </p:cNvPr>
              <p:cNvSpPr/>
              <p:nvPr/>
            </p:nvSpPr>
            <p:spPr>
              <a:xfrm>
                <a:off x="5791686" y="12166937"/>
                <a:ext cx="3693772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6" h="11">
                    <a:moveTo>
                      <a:pt x="2960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960" y="0"/>
                    </a:lnTo>
                    <a:cubicBezTo>
                      <a:pt x="2963" y="0"/>
                      <a:pt x="2966" y="2"/>
                      <a:pt x="2966" y="6"/>
                    </a:cubicBezTo>
                    <a:cubicBezTo>
                      <a:pt x="2966" y="9"/>
                      <a:pt x="2963" y="11"/>
                      <a:pt x="2960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DA49E27F-C60D-4A43-AB0F-00CD6D5F05D1}"/>
                  </a:ext>
                </a:extLst>
              </p:cNvPr>
              <p:cNvSpPr/>
              <p:nvPr/>
            </p:nvSpPr>
            <p:spPr>
              <a:xfrm>
                <a:off x="6762161" y="8372169"/>
                <a:ext cx="154478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67">
                    <a:moveTo>
                      <a:pt x="6" y="167"/>
                    </a:moveTo>
                    <a:cubicBezTo>
                      <a:pt x="2" y="167"/>
                      <a:pt x="0" y="165"/>
                      <a:pt x="0" y="161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2" y="0"/>
                    </a:cubicBezTo>
                    <a:cubicBezTo>
                      <a:pt x="97" y="0"/>
                      <a:pt x="125" y="28"/>
                      <a:pt x="125" y="63"/>
                    </a:cubicBezTo>
                    <a:lnTo>
                      <a:pt x="125" y="77"/>
                    </a:lnTo>
                    <a:cubicBezTo>
                      <a:pt x="125" y="80"/>
                      <a:pt x="122" y="82"/>
                      <a:pt x="119" y="82"/>
                    </a:cubicBezTo>
                    <a:cubicBezTo>
                      <a:pt x="116" y="82"/>
                      <a:pt x="114" y="80"/>
                      <a:pt x="114" y="77"/>
                    </a:cubicBezTo>
                    <a:lnTo>
                      <a:pt x="114" y="63"/>
                    </a:lnTo>
                    <a:cubicBezTo>
                      <a:pt x="114" y="35"/>
                      <a:pt x="90" y="12"/>
                      <a:pt x="62" y="12"/>
                    </a:cubicBezTo>
                    <a:cubicBezTo>
                      <a:pt x="35" y="12"/>
                      <a:pt x="11" y="35"/>
                      <a:pt x="11" y="63"/>
                    </a:cubicBezTo>
                    <a:lnTo>
                      <a:pt x="11" y="161"/>
                    </a:lnTo>
                    <a:cubicBezTo>
                      <a:pt x="11" y="165"/>
                      <a:pt x="9" y="167"/>
                      <a:pt x="6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DA9CFA48-43C3-684E-9800-91AF00F19620}"/>
                  </a:ext>
                </a:extLst>
              </p:cNvPr>
              <p:cNvSpPr/>
              <p:nvPr/>
            </p:nvSpPr>
            <p:spPr>
              <a:xfrm>
                <a:off x="6167504" y="8566270"/>
                <a:ext cx="1200641" cy="400350"/>
              </a:xfrm>
              <a:custGeom>
                <a:avLst/>
                <a:gdLst>
                  <a:gd name="connsiteX0" fmla="*/ 601508 w 1200641"/>
                  <a:gd name="connsiteY0" fmla="*/ 17758 h 400350"/>
                  <a:gd name="connsiteX1" fmla="*/ 337681 w 1200641"/>
                  <a:gd name="connsiteY1" fmla="*/ 171769 h 400350"/>
                  <a:gd name="connsiteX2" fmla="*/ 323992 w 1200641"/>
                  <a:gd name="connsiteY2" fmla="*/ 176737 h 400350"/>
                  <a:gd name="connsiteX3" fmla="*/ 24076 w 1200641"/>
                  <a:gd name="connsiteY3" fmla="*/ 320811 h 400350"/>
                  <a:gd name="connsiteX4" fmla="*/ 20342 w 1200641"/>
                  <a:gd name="connsiteY4" fmla="*/ 364282 h 400350"/>
                  <a:gd name="connsiteX5" fmla="*/ 57676 w 1200641"/>
                  <a:gd name="connsiteY5" fmla="*/ 385396 h 400350"/>
                  <a:gd name="connsiteX6" fmla="*/ 1145341 w 1200641"/>
                  <a:gd name="connsiteY6" fmla="*/ 385396 h 400350"/>
                  <a:gd name="connsiteX7" fmla="*/ 1181430 w 1200641"/>
                  <a:gd name="connsiteY7" fmla="*/ 364282 h 400350"/>
                  <a:gd name="connsiteX8" fmla="*/ 1180186 w 1200641"/>
                  <a:gd name="connsiteY8" fmla="*/ 322053 h 400350"/>
                  <a:gd name="connsiteX9" fmla="*/ 877780 w 1200641"/>
                  <a:gd name="connsiteY9" fmla="*/ 176737 h 400350"/>
                  <a:gd name="connsiteX10" fmla="*/ 864091 w 1200641"/>
                  <a:gd name="connsiteY10" fmla="*/ 171769 h 400350"/>
                  <a:gd name="connsiteX11" fmla="*/ 601508 w 1200641"/>
                  <a:gd name="connsiteY11" fmla="*/ 17758 h 400350"/>
                  <a:gd name="connsiteX12" fmla="*/ 594041 w 1200641"/>
                  <a:gd name="connsiteY12" fmla="*/ 2795 h 400350"/>
                  <a:gd name="connsiteX13" fmla="*/ 605241 w 1200641"/>
                  <a:gd name="connsiteY13" fmla="*/ 2795 h 400350"/>
                  <a:gd name="connsiteX14" fmla="*/ 867831 w 1200641"/>
                  <a:gd name="connsiteY14" fmla="*/ 158090 h 400350"/>
                  <a:gd name="connsiteX15" fmla="*/ 880276 w 1200641"/>
                  <a:gd name="connsiteY15" fmla="*/ 163059 h 400350"/>
                  <a:gd name="connsiteX16" fmla="*/ 1191401 w 1200641"/>
                  <a:gd name="connsiteY16" fmla="*/ 314627 h 400350"/>
                  <a:gd name="connsiteX17" fmla="*/ 1193890 w 1200641"/>
                  <a:gd name="connsiteY17" fmla="*/ 370533 h 400350"/>
                  <a:gd name="connsiteX18" fmla="*/ 1144110 w 1200641"/>
                  <a:gd name="connsiteY18" fmla="*/ 400350 h 400350"/>
                  <a:gd name="connsiteX19" fmla="*/ 56417 w 1200641"/>
                  <a:gd name="connsiteY19" fmla="*/ 400350 h 400350"/>
                  <a:gd name="connsiteX20" fmla="*/ 6637 w 1200641"/>
                  <a:gd name="connsiteY20" fmla="*/ 370533 h 400350"/>
                  <a:gd name="connsiteX21" fmla="*/ 10370 w 1200641"/>
                  <a:gd name="connsiteY21" fmla="*/ 312142 h 400350"/>
                  <a:gd name="connsiteX22" fmla="*/ 319006 w 1200641"/>
                  <a:gd name="connsiteY22" fmla="*/ 163059 h 400350"/>
                  <a:gd name="connsiteX23" fmla="*/ 332696 w 1200641"/>
                  <a:gd name="connsiteY23" fmla="*/ 158090 h 400350"/>
                  <a:gd name="connsiteX24" fmla="*/ 594041 w 1200641"/>
                  <a:gd name="connsiteY24" fmla="*/ 2795 h 4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0641" h="400350">
                    <a:moveTo>
                      <a:pt x="601508" y="17758"/>
                    </a:moveTo>
                    <a:cubicBezTo>
                      <a:pt x="580353" y="42598"/>
                      <a:pt x="500707" y="123330"/>
                      <a:pt x="337681" y="171769"/>
                    </a:cubicBezTo>
                    <a:lnTo>
                      <a:pt x="323992" y="176737"/>
                    </a:lnTo>
                    <a:cubicBezTo>
                      <a:pt x="188345" y="216481"/>
                      <a:pt x="71365" y="251258"/>
                      <a:pt x="24076" y="320811"/>
                    </a:cubicBezTo>
                    <a:cubicBezTo>
                      <a:pt x="14120" y="333231"/>
                      <a:pt x="12875" y="349377"/>
                      <a:pt x="20342" y="364282"/>
                    </a:cubicBezTo>
                    <a:cubicBezTo>
                      <a:pt x="27809" y="377944"/>
                      <a:pt x="41498" y="385396"/>
                      <a:pt x="57676" y="385396"/>
                    </a:cubicBezTo>
                    <a:lnTo>
                      <a:pt x="1145341" y="385396"/>
                    </a:lnTo>
                    <a:cubicBezTo>
                      <a:pt x="1160274" y="385396"/>
                      <a:pt x="1175208" y="377944"/>
                      <a:pt x="1181430" y="364282"/>
                    </a:cubicBezTo>
                    <a:cubicBezTo>
                      <a:pt x="1188897" y="349377"/>
                      <a:pt x="1188897" y="334473"/>
                      <a:pt x="1180186" y="322053"/>
                    </a:cubicBezTo>
                    <a:cubicBezTo>
                      <a:pt x="1132896" y="252500"/>
                      <a:pt x="1014672" y="216481"/>
                      <a:pt x="877780" y="176737"/>
                    </a:cubicBezTo>
                    <a:lnTo>
                      <a:pt x="864091" y="171769"/>
                    </a:lnTo>
                    <a:cubicBezTo>
                      <a:pt x="701066" y="123330"/>
                      <a:pt x="621420" y="42598"/>
                      <a:pt x="601508" y="17758"/>
                    </a:cubicBezTo>
                    <a:close/>
                    <a:moveTo>
                      <a:pt x="594041" y="2795"/>
                    </a:moveTo>
                    <a:cubicBezTo>
                      <a:pt x="596530" y="-932"/>
                      <a:pt x="602752" y="-932"/>
                      <a:pt x="605241" y="2795"/>
                    </a:cubicBezTo>
                    <a:cubicBezTo>
                      <a:pt x="606486" y="4037"/>
                      <a:pt x="682401" y="102184"/>
                      <a:pt x="867831" y="158090"/>
                    </a:cubicBezTo>
                    <a:lnTo>
                      <a:pt x="880276" y="163059"/>
                    </a:lnTo>
                    <a:cubicBezTo>
                      <a:pt x="1025883" y="205299"/>
                      <a:pt x="1141621" y="241328"/>
                      <a:pt x="1191401" y="314627"/>
                    </a:cubicBezTo>
                    <a:cubicBezTo>
                      <a:pt x="1202602" y="330778"/>
                      <a:pt x="1203846" y="351898"/>
                      <a:pt x="1193890" y="370533"/>
                    </a:cubicBezTo>
                    <a:cubicBezTo>
                      <a:pt x="1183934" y="389169"/>
                      <a:pt x="1165267" y="400350"/>
                      <a:pt x="1144110" y="400350"/>
                    </a:cubicBezTo>
                    <a:lnTo>
                      <a:pt x="56417" y="400350"/>
                    </a:lnTo>
                    <a:cubicBezTo>
                      <a:pt x="34016" y="400350"/>
                      <a:pt x="15348" y="389169"/>
                      <a:pt x="6637" y="370533"/>
                    </a:cubicBezTo>
                    <a:cubicBezTo>
                      <a:pt x="-3320" y="351898"/>
                      <a:pt x="-2075" y="328293"/>
                      <a:pt x="10370" y="312142"/>
                    </a:cubicBezTo>
                    <a:cubicBezTo>
                      <a:pt x="61395" y="240086"/>
                      <a:pt x="174644" y="205299"/>
                      <a:pt x="319006" y="163059"/>
                    </a:cubicBezTo>
                    <a:lnTo>
                      <a:pt x="332696" y="158090"/>
                    </a:lnTo>
                    <a:cubicBezTo>
                      <a:pt x="516882" y="102184"/>
                      <a:pt x="592796" y="4037"/>
                      <a:pt x="594041" y="2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0EC0EBD9-E43E-5D4C-A5E3-9FAD462BE021}"/>
                  </a:ext>
                </a:extLst>
              </p:cNvPr>
              <p:cNvSpPr/>
              <p:nvPr/>
            </p:nvSpPr>
            <p:spPr>
              <a:xfrm>
                <a:off x="5986033" y="8732329"/>
                <a:ext cx="1564714" cy="31043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7" h="2492">
                    <a:moveTo>
                      <a:pt x="1257" y="1017"/>
                    </a:moveTo>
                    <a:cubicBezTo>
                      <a:pt x="1257" y="1017"/>
                      <a:pt x="1186" y="399"/>
                      <a:pt x="1157" y="212"/>
                    </a:cubicBezTo>
                    <a:cubicBezTo>
                      <a:pt x="1127" y="25"/>
                      <a:pt x="843" y="0"/>
                      <a:pt x="843" y="0"/>
                    </a:cubicBezTo>
                    <a:cubicBezTo>
                      <a:pt x="843" y="0"/>
                      <a:pt x="750" y="51"/>
                      <a:pt x="629" y="54"/>
                    </a:cubicBezTo>
                    <a:cubicBezTo>
                      <a:pt x="508" y="51"/>
                      <a:pt x="415" y="0"/>
                      <a:pt x="415" y="0"/>
                    </a:cubicBezTo>
                    <a:cubicBezTo>
                      <a:pt x="415" y="0"/>
                      <a:pt x="130" y="25"/>
                      <a:pt x="101" y="212"/>
                    </a:cubicBezTo>
                    <a:cubicBezTo>
                      <a:pt x="72" y="399"/>
                      <a:pt x="0" y="1017"/>
                      <a:pt x="0" y="1017"/>
                    </a:cubicBezTo>
                    <a:lnTo>
                      <a:pt x="240" y="1017"/>
                    </a:lnTo>
                    <a:lnTo>
                      <a:pt x="170" y="2400"/>
                    </a:lnTo>
                    <a:cubicBezTo>
                      <a:pt x="170" y="2400"/>
                      <a:pt x="379" y="2479"/>
                      <a:pt x="629" y="2492"/>
                    </a:cubicBezTo>
                    <a:cubicBezTo>
                      <a:pt x="879" y="2479"/>
                      <a:pt x="1088" y="2400"/>
                      <a:pt x="1088" y="2400"/>
                    </a:cubicBezTo>
                    <a:lnTo>
                      <a:pt x="1018" y="101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5CD0933D-3A02-7F40-8236-6AA77C2C6617}"/>
                  </a:ext>
                </a:extLst>
              </p:cNvPr>
              <p:cNvSpPr/>
              <p:nvPr/>
            </p:nvSpPr>
            <p:spPr>
              <a:xfrm>
                <a:off x="5978044" y="8724852"/>
                <a:ext cx="1579449" cy="3119312"/>
              </a:xfrm>
              <a:custGeom>
                <a:avLst/>
                <a:gdLst>
                  <a:gd name="connsiteX0" fmla="*/ 523339 w 1579449"/>
                  <a:gd name="connsiteY0" fmla="*/ 13708 h 3119312"/>
                  <a:gd name="connsiteX1" fmla="*/ 141189 w 1579449"/>
                  <a:gd name="connsiteY1" fmla="*/ 272819 h 3119312"/>
                  <a:gd name="connsiteX2" fmla="*/ 16710 w 1579449"/>
                  <a:gd name="connsiteY2" fmla="*/ 1266910 h 3119312"/>
                  <a:gd name="connsiteX3" fmla="*/ 306746 w 1579449"/>
                  <a:gd name="connsiteY3" fmla="*/ 1266910 h 3119312"/>
                  <a:gd name="connsiteX4" fmla="*/ 311725 w 1579449"/>
                  <a:gd name="connsiteY4" fmla="*/ 1269401 h 3119312"/>
                  <a:gd name="connsiteX5" fmla="*/ 312970 w 1579449"/>
                  <a:gd name="connsiteY5" fmla="*/ 1274384 h 3119312"/>
                  <a:gd name="connsiteX6" fmla="*/ 227079 w 1579449"/>
                  <a:gd name="connsiteY6" fmla="*/ 2990996 h 3119312"/>
                  <a:gd name="connsiteX7" fmla="*/ 790968 w 1579449"/>
                  <a:gd name="connsiteY7" fmla="*/ 3104357 h 3119312"/>
                  <a:gd name="connsiteX8" fmla="*/ 1354857 w 1579449"/>
                  <a:gd name="connsiteY8" fmla="*/ 2990996 h 3119312"/>
                  <a:gd name="connsiteX9" fmla="*/ 1267722 w 1579449"/>
                  <a:gd name="connsiteY9" fmla="*/ 1274384 h 3119312"/>
                  <a:gd name="connsiteX10" fmla="*/ 1268967 w 1579449"/>
                  <a:gd name="connsiteY10" fmla="*/ 1269401 h 3119312"/>
                  <a:gd name="connsiteX11" fmla="*/ 1275191 w 1579449"/>
                  <a:gd name="connsiteY11" fmla="*/ 1266910 h 3119312"/>
                  <a:gd name="connsiteX12" fmla="*/ 1565226 w 1579449"/>
                  <a:gd name="connsiteY12" fmla="*/ 1266910 h 3119312"/>
                  <a:gd name="connsiteX13" fmla="*/ 1440747 w 1579449"/>
                  <a:gd name="connsiteY13" fmla="*/ 272819 h 3119312"/>
                  <a:gd name="connsiteX14" fmla="*/ 1058598 w 1579449"/>
                  <a:gd name="connsiteY14" fmla="*/ 13708 h 3119312"/>
                  <a:gd name="connsiteX15" fmla="*/ 790968 w 1579449"/>
                  <a:gd name="connsiteY15" fmla="*/ 82223 h 3119312"/>
                  <a:gd name="connsiteX16" fmla="*/ 523339 w 1579449"/>
                  <a:gd name="connsiteY16" fmla="*/ 13708 h 3119312"/>
                  <a:gd name="connsiteX17" fmla="*/ 522091 w 1579449"/>
                  <a:gd name="connsiteY17" fmla="*/ 0 h 3119312"/>
                  <a:gd name="connsiteX18" fmla="*/ 527070 w 1579449"/>
                  <a:gd name="connsiteY18" fmla="*/ 0 h 3119312"/>
                  <a:gd name="connsiteX19" fmla="*/ 789725 w 1579449"/>
                  <a:gd name="connsiteY19" fmla="*/ 67270 h 3119312"/>
                  <a:gd name="connsiteX20" fmla="*/ 1052380 w 1579449"/>
                  <a:gd name="connsiteY20" fmla="*/ 0 h 3119312"/>
                  <a:gd name="connsiteX21" fmla="*/ 1056114 w 1579449"/>
                  <a:gd name="connsiteY21" fmla="*/ 0 h 3119312"/>
                  <a:gd name="connsiteX22" fmla="*/ 1240346 w 1579449"/>
                  <a:gd name="connsiteY22" fmla="*/ 44846 h 3119312"/>
                  <a:gd name="connsiteX23" fmla="*/ 1453209 w 1579449"/>
                  <a:gd name="connsiteY23" fmla="*/ 270324 h 3119312"/>
                  <a:gd name="connsiteX24" fmla="*/ 1578934 w 1579449"/>
                  <a:gd name="connsiteY24" fmla="*/ 1273138 h 3119312"/>
                  <a:gd name="connsiteX25" fmla="*/ 1577690 w 1579449"/>
                  <a:gd name="connsiteY25" fmla="*/ 1279366 h 3119312"/>
                  <a:gd name="connsiteX26" fmla="*/ 1571466 w 1579449"/>
                  <a:gd name="connsiteY26" fmla="*/ 1280612 h 3119312"/>
                  <a:gd name="connsiteX27" fmla="*/ 1281425 w 1579449"/>
                  <a:gd name="connsiteY27" fmla="*/ 1280612 h 3119312"/>
                  <a:gd name="connsiteX28" fmla="*/ 1368561 w 1579449"/>
                  <a:gd name="connsiteY28" fmla="*/ 2995984 h 3119312"/>
                  <a:gd name="connsiteX29" fmla="*/ 1363582 w 1579449"/>
                  <a:gd name="connsiteY29" fmla="*/ 3003459 h 3119312"/>
                  <a:gd name="connsiteX30" fmla="*/ 789725 w 1579449"/>
                  <a:gd name="connsiteY30" fmla="*/ 3119312 h 3119312"/>
                  <a:gd name="connsiteX31" fmla="*/ 215867 w 1579449"/>
                  <a:gd name="connsiteY31" fmla="*/ 3003459 h 3119312"/>
                  <a:gd name="connsiteX32" fmla="*/ 210888 w 1579449"/>
                  <a:gd name="connsiteY32" fmla="*/ 2995984 h 3119312"/>
                  <a:gd name="connsiteX33" fmla="*/ 298025 w 1579449"/>
                  <a:gd name="connsiteY33" fmla="*/ 1280612 h 3119312"/>
                  <a:gd name="connsiteX34" fmla="*/ 6739 w 1579449"/>
                  <a:gd name="connsiteY34" fmla="*/ 1280612 h 3119312"/>
                  <a:gd name="connsiteX35" fmla="*/ 1760 w 1579449"/>
                  <a:gd name="connsiteY35" fmla="*/ 1279366 h 3119312"/>
                  <a:gd name="connsiteX36" fmla="*/ 515 w 1579449"/>
                  <a:gd name="connsiteY36" fmla="*/ 1273138 h 3119312"/>
                  <a:gd name="connsiteX37" fmla="*/ 124996 w 1579449"/>
                  <a:gd name="connsiteY37" fmla="*/ 270324 h 3119312"/>
                  <a:gd name="connsiteX38" fmla="*/ 339104 w 1579449"/>
                  <a:gd name="connsiteY38" fmla="*/ 44846 h 3119312"/>
                  <a:gd name="connsiteX39" fmla="*/ 522091 w 1579449"/>
                  <a:gd name="connsiteY39" fmla="*/ 0 h 311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79449" h="3119312">
                    <a:moveTo>
                      <a:pt x="523339" y="13708"/>
                    </a:moveTo>
                    <a:cubicBezTo>
                      <a:pt x="493464" y="18691"/>
                      <a:pt x="174798" y="57308"/>
                      <a:pt x="141189" y="272819"/>
                    </a:cubicBezTo>
                    <a:cubicBezTo>
                      <a:pt x="106335" y="489576"/>
                      <a:pt x="26669" y="1183446"/>
                      <a:pt x="16710" y="1266910"/>
                    </a:cubicBezTo>
                    <a:lnTo>
                      <a:pt x="306746" y="1266910"/>
                    </a:lnTo>
                    <a:cubicBezTo>
                      <a:pt x="309235" y="1266910"/>
                      <a:pt x="310480" y="1266910"/>
                      <a:pt x="311725" y="1269401"/>
                    </a:cubicBezTo>
                    <a:cubicBezTo>
                      <a:pt x="312970" y="1270647"/>
                      <a:pt x="314215" y="1273138"/>
                      <a:pt x="312970" y="1274384"/>
                    </a:cubicBezTo>
                    <a:lnTo>
                      <a:pt x="227079" y="2990996"/>
                    </a:lnTo>
                    <a:cubicBezTo>
                      <a:pt x="263178" y="3004699"/>
                      <a:pt x="508401" y="3089408"/>
                      <a:pt x="790968" y="3104357"/>
                    </a:cubicBezTo>
                    <a:cubicBezTo>
                      <a:pt x="1073535" y="3089408"/>
                      <a:pt x="1317513" y="3004699"/>
                      <a:pt x="1354857" y="2990996"/>
                    </a:cubicBezTo>
                    <a:lnTo>
                      <a:pt x="1267722" y="1274384"/>
                    </a:lnTo>
                    <a:cubicBezTo>
                      <a:pt x="1267722" y="1273138"/>
                      <a:pt x="1267722" y="1270647"/>
                      <a:pt x="1268967" y="1269401"/>
                    </a:cubicBezTo>
                    <a:cubicBezTo>
                      <a:pt x="1271456" y="1266910"/>
                      <a:pt x="1273946" y="1266910"/>
                      <a:pt x="1275191" y="1266910"/>
                    </a:cubicBezTo>
                    <a:lnTo>
                      <a:pt x="1565226" y="1266910"/>
                    </a:lnTo>
                    <a:cubicBezTo>
                      <a:pt x="1555268" y="1183446"/>
                      <a:pt x="1474357" y="489576"/>
                      <a:pt x="1440747" y="272819"/>
                    </a:cubicBezTo>
                    <a:cubicBezTo>
                      <a:pt x="1405893" y="57308"/>
                      <a:pt x="1087228" y="18691"/>
                      <a:pt x="1058598" y="13708"/>
                    </a:cubicBezTo>
                    <a:cubicBezTo>
                      <a:pt x="1042415" y="23674"/>
                      <a:pt x="931629" y="78486"/>
                      <a:pt x="790968" y="82223"/>
                    </a:cubicBezTo>
                    <a:cubicBezTo>
                      <a:pt x="650307" y="78486"/>
                      <a:pt x="539521" y="23674"/>
                      <a:pt x="523339" y="13708"/>
                    </a:cubicBezTo>
                    <a:close/>
                    <a:moveTo>
                      <a:pt x="522091" y="0"/>
                    </a:moveTo>
                    <a:cubicBezTo>
                      <a:pt x="523335" y="0"/>
                      <a:pt x="525825" y="0"/>
                      <a:pt x="527070" y="0"/>
                    </a:cubicBezTo>
                    <a:cubicBezTo>
                      <a:pt x="527070" y="1246"/>
                      <a:pt x="642837" y="63532"/>
                      <a:pt x="789725" y="67270"/>
                    </a:cubicBezTo>
                    <a:cubicBezTo>
                      <a:pt x="937857" y="63532"/>
                      <a:pt x="1051135" y="1246"/>
                      <a:pt x="1052380" y="0"/>
                    </a:cubicBezTo>
                    <a:cubicBezTo>
                      <a:pt x="1053625" y="0"/>
                      <a:pt x="1054869" y="0"/>
                      <a:pt x="1056114" y="0"/>
                    </a:cubicBezTo>
                    <a:cubicBezTo>
                      <a:pt x="1057359" y="0"/>
                      <a:pt x="1146985" y="7474"/>
                      <a:pt x="1240346" y="44846"/>
                    </a:cubicBezTo>
                    <a:cubicBezTo>
                      <a:pt x="1363582" y="93430"/>
                      <a:pt x="1438271" y="171911"/>
                      <a:pt x="1453209" y="270324"/>
                    </a:cubicBezTo>
                    <a:cubicBezTo>
                      <a:pt x="1489308" y="500784"/>
                      <a:pt x="1577690" y="1265663"/>
                      <a:pt x="1578934" y="1273138"/>
                    </a:cubicBezTo>
                    <a:cubicBezTo>
                      <a:pt x="1580179" y="1274384"/>
                      <a:pt x="1578934" y="1276875"/>
                      <a:pt x="1577690" y="1279366"/>
                    </a:cubicBezTo>
                    <a:cubicBezTo>
                      <a:pt x="1576445" y="1280612"/>
                      <a:pt x="1573955" y="1280612"/>
                      <a:pt x="1571466" y="1280612"/>
                    </a:cubicBezTo>
                    <a:lnTo>
                      <a:pt x="1281425" y="1280612"/>
                    </a:lnTo>
                    <a:lnTo>
                      <a:pt x="1368561" y="2995984"/>
                    </a:lnTo>
                    <a:cubicBezTo>
                      <a:pt x="1368561" y="2998476"/>
                      <a:pt x="1366072" y="3002213"/>
                      <a:pt x="1363582" y="3003459"/>
                    </a:cubicBezTo>
                    <a:cubicBezTo>
                      <a:pt x="1361093" y="3004705"/>
                      <a:pt x="1098438" y="3103118"/>
                      <a:pt x="789725" y="3119312"/>
                    </a:cubicBezTo>
                    <a:cubicBezTo>
                      <a:pt x="481012" y="3103118"/>
                      <a:pt x="218357" y="3004705"/>
                      <a:pt x="215867" y="3003459"/>
                    </a:cubicBezTo>
                    <a:cubicBezTo>
                      <a:pt x="212133" y="3002213"/>
                      <a:pt x="210888" y="2998476"/>
                      <a:pt x="210888" y="2995984"/>
                    </a:cubicBezTo>
                    <a:lnTo>
                      <a:pt x="298025" y="1280612"/>
                    </a:lnTo>
                    <a:lnTo>
                      <a:pt x="6739" y="1280612"/>
                    </a:lnTo>
                    <a:cubicBezTo>
                      <a:pt x="4250" y="1280612"/>
                      <a:pt x="3005" y="1280612"/>
                      <a:pt x="1760" y="1279366"/>
                    </a:cubicBezTo>
                    <a:cubicBezTo>
                      <a:pt x="515" y="1276875"/>
                      <a:pt x="-730" y="1274384"/>
                      <a:pt x="515" y="1273138"/>
                    </a:cubicBezTo>
                    <a:cubicBezTo>
                      <a:pt x="515" y="1265663"/>
                      <a:pt x="88897" y="500784"/>
                      <a:pt x="124996" y="270324"/>
                    </a:cubicBezTo>
                    <a:cubicBezTo>
                      <a:pt x="141179" y="171911"/>
                      <a:pt x="214623" y="93430"/>
                      <a:pt x="339104" y="44846"/>
                    </a:cubicBezTo>
                    <a:cubicBezTo>
                      <a:pt x="431220" y="7474"/>
                      <a:pt x="522091" y="0"/>
                      <a:pt x="5220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78BA35D3-B082-D14A-AC66-2C1063C61CA9}"/>
                  </a:ext>
                </a:extLst>
              </p:cNvPr>
              <p:cNvSpPr/>
              <p:nvPr/>
            </p:nvSpPr>
            <p:spPr>
              <a:xfrm>
                <a:off x="6277548" y="9572287"/>
                <a:ext cx="44849" cy="432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48">
                    <a:moveTo>
                      <a:pt x="6" y="348"/>
                    </a:moveTo>
                    <a:lnTo>
                      <a:pt x="5" y="348"/>
                    </a:lnTo>
                    <a:cubicBezTo>
                      <a:pt x="2" y="348"/>
                      <a:pt x="0" y="345"/>
                      <a:pt x="0" y="342"/>
                    </a:cubicBezTo>
                    <a:lnTo>
                      <a:pt x="26" y="6"/>
                    </a:lnTo>
                    <a:cubicBezTo>
                      <a:pt x="26" y="3"/>
                      <a:pt x="28" y="0"/>
                      <a:pt x="32" y="0"/>
                    </a:cubicBezTo>
                    <a:cubicBezTo>
                      <a:pt x="34" y="1"/>
                      <a:pt x="37" y="3"/>
                      <a:pt x="37" y="7"/>
                    </a:cubicBezTo>
                    <a:lnTo>
                      <a:pt x="11" y="343"/>
                    </a:lnTo>
                    <a:cubicBezTo>
                      <a:pt x="11" y="346"/>
                      <a:pt x="9" y="348"/>
                      <a:pt x="6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0B40625A-8FF5-A343-A2FE-E32BA5E64F30}"/>
                  </a:ext>
                </a:extLst>
              </p:cNvPr>
              <p:cNvSpPr/>
              <p:nvPr/>
            </p:nvSpPr>
            <p:spPr>
              <a:xfrm>
                <a:off x="7214383" y="9572287"/>
                <a:ext cx="44849" cy="432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48">
                    <a:moveTo>
                      <a:pt x="32" y="348"/>
                    </a:moveTo>
                    <a:cubicBezTo>
                      <a:pt x="29" y="348"/>
                      <a:pt x="26" y="346"/>
                      <a:pt x="26" y="343"/>
                    </a:cubicBezTo>
                    <a:lnTo>
                      <a:pt x="0" y="7"/>
                    </a:ln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37" y="342"/>
                    </a:lnTo>
                    <a:cubicBezTo>
                      <a:pt x="38" y="345"/>
                      <a:pt x="35" y="348"/>
                      <a:pt x="32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E0892B84-5689-9048-816E-AE3E6C1CF92B}"/>
                  </a:ext>
                </a:extLst>
              </p:cNvPr>
              <p:cNvSpPr/>
              <p:nvPr/>
            </p:nvSpPr>
            <p:spPr>
              <a:xfrm>
                <a:off x="7373845" y="8372169"/>
                <a:ext cx="153232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67">
                    <a:moveTo>
                      <a:pt x="5" y="167"/>
                    </a:moveTo>
                    <a:cubicBezTo>
                      <a:pt x="2" y="167"/>
                      <a:pt x="0" y="165"/>
                      <a:pt x="0" y="161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2" y="0"/>
                    </a:cubicBezTo>
                    <a:cubicBezTo>
                      <a:pt x="96" y="0"/>
                      <a:pt x="124" y="28"/>
                      <a:pt x="124" y="63"/>
                    </a:cubicBezTo>
                    <a:lnTo>
                      <a:pt x="124" y="77"/>
                    </a:lnTo>
                    <a:cubicBezTo>
                      <a:pt x="124" y="80"/>
                      <a:pt x="122" y="82"/>
                      <a:pt x="119" y="82"/>
                    </a:cubicBezTo>
                    <a:cubicBezTo>
                      <a:pt x="116" y="82"/>
                      <a:pt x="113" y="80"/>
                      <a:pt x="113" y="77"/>
                    </a:cubicBezTo>
                    <a:lnTo>
                      <a:pt x="113" y="63"/>
                    </a:lnTo>
                    <a:cubicBezTo>
                      <a:pt x="113" y="35"/>
                      <a:pt x="90" y="12"/>
                      <a:pt x="62" y="12"/>
                    </a:cubicBezTo>
                    <a:cubicBezTo>
                      <a:pt x="34" y="12"/>
                      <a:pt x="11" y="35"/>
                      <a:pt x="11" y="63"/>
                    </a:cubicBezTo>
                    <a:lnTo>
                      <a:pt x="11" y="161"/>
                    </a:lnTo>
                    <a:cubicBezTo>
                      <a:pt x="11" y="165"/>
                      <a:pt x="8" y="167"/>
                      <a:pt x="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39490101-4E1C-FB4D-90CB-46CEF5583A36}"/>
                  </a:ext>
                </a:extLst>
              </p:cNvPr>
              <p:cNvSpPr/>
              <p:nvPr/>
            </p:nvSpPr>
            <p:spPr>
              <a:xfrm>
                <a:off x="6778047" y="8566270"/>
                <a:ext cx="1201668" cy="400350"/>
              </a:xfrm>
              <a:custGeom>
                <a:avLst/>
                <a:gdLst>
                  <a:gd name="connsiteX0" fmla="*/ 600160 w 1201668"/>
                  <a:gd name="connsiteY0" fmla="*/ 17758 h 400350"/>
                  <a:gd name="connsiteX1" fmla="*/ 337577 w 1201668"/>
                  <a:gd name="connsiteY1" fmla="*/ 171769 h 400350"/>
                  <a:gd name="connsiteX2" fmla="*/ 323888 w 1201668"/>
                  <a:gd name="connsiteY2" fmla="*/ 176737 h 400350"/>
                  <a:gd name="connsiteX3" fmla="*/ 22726 w 1201668"/>
                  <a:gd name="connsiteY3" fmla="*/ 320811 h 400350"/>
                  <a:gd name="connsiteX4" fmla="*/ 20237 w 1201668"/>
                  <a:gd name="connsiteY4" fmla="*/ 364282 h 400350"/>
                  <a:gd name="connsiteX5" fmla="*/ 56327 w 1201668"/>
                  <a:gd name="connsiteY5" fmla="*/ 385396 h 400350"/>
                  <a:gd name="connsiteX6" fmla="*/ 1145237 w 1201668"/>
                  <a:gd name="connsiteY6" fmla="*/ 385396 h 400350"/>
                  <a:gd name="connsiteX7" fmla="*/ 1182571 w 1201668"/>
                  <a:gd name="connsiteY7" fmla="*/ 364282 h 400350"/>
                  <a:gd name="connsiteX8" fmla="*/ 1180082 w 1201668"/>
                  <a:gd name="connsiteY8" fmla="*/ 322053 h 400350"/>
                  <a:gd name="connsiteX9" fmla="*/ 877676 w 1201668"/>
                  <a:gd name="connsiteY9" fmla="*/ 176737 h 400350"/>
                  <a:gd name="connsiteX10" fmla="*/ 863987 w 1201668"/>
                  <a:gd name="connsiteY10" fmla="*/ 171769 h 400350"/>
                  <a:gd name="connsiteX11" fmla="*/ 600160 w 1201668"/>
                  <a:gd name="connsiteY11" fmla="*/ 17758 h 400350"/>
                  <a:gd name="connsiteX12" fmla="*/ 595181 w 1201668"/>
                  <a:gd name="connsiteY12" fmla="*/ 2795 h 400350"/>
                  <a:gd name="connsiteX13" fmla="*/ 606382 w 1201668"/>
                  <a:gd name="connsiteY13" fmla="*/ 2795 h 400350"/>
                  <a:gd name="connsiteX14" fmla="*/ 868972 w 1201668"/>
                  <a:gd name="connsiteY14" fmla="*/ 158090 h 400350"/>
                  <a:gd name="connsiteX15" fmla="*/ 881417 w 1201668"/>
                  <a:gd name="connsiteY15" fmla="*/ 163059 h 400350"/>
                  <a:gd name="connsiteX16" fmla="*/ 1191298 w 1201668"/>
                  <a:gd name="connsiteY16" fmla="*/ 314627 h 400350"/>
                  <a:gd name="connsiteX17" fmla="*/ 1195031 w 1201668"/>
                  <a:gd name="connsiteY17" fmla="*/ 370533 h 400350"/>
                  <a:gd name="connsiteX18" fmla="*/ 1145251 w 1201668"/>
                  <a:gd name="connsiteY18" fmla="*/ 400350 h 400350"/>
                  <a:gd name="connsiteX19" fmla="*/ 56312 w 1201668"/>
                  <a:gd name="connsiteY19" fmla="*/ 400350 h 400350"/>
                  <a:gd name="connsiteX20" fmla="*/ 6532 w 1201668"/>
                  <a:gd name="connsiteY20" fmla="*/ 370533 h 400350"/>
                  <a:gd name="connsiteX21" fmla="*/ 11510 w 1201668"/>
                  <a:gd name="connsiteY21" fmla="*/ 312142 h 400350"/>
                  <a:gd name="connsiteX22" fmla="*/ 320146 w 1201668"/>
                  <a:gd name="connsiteY22" fmla="*/ 163059 h 400350"/>
                  <a:gd name="connsiteX23" fmla="*/ 332591 w 1201668"/>
                  <a:gd name="connsiteY23" fmla="*/ 158090 h 400350"/>
                  <a:gd name="connsiteX24" fmla="*/ 595181 w 1201668"/>
                  <a:gd name="connsiteY24" fmla="*/ 2795 h 4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1668" h="400350">
                    <a:moveTo>
                      <a:pt x="600160" y="17758"/>
                    </a:moveTo>
                    <a:cubicBezTo>
                      <a:pt x="579004" y="42598"/>
                      <a:pt x="499358" y="123330"/>
                      <a:pt x="337577" y="171769"/>
                    </a:cubicBezTo>
                    <a:lnTo>
                      <a:pt x="323888" y="176737"/>
                    </a:lnTo>
                    <a:cubicBezTo>
                      <a:pt x="188240" y="216481"/>
                      <a:pt x="70016" y="251258"/>
                      <a:pt x="22726" y="320811"/>
                    </a:cubicBezTo>
                    <a:cubicBezTo>
                      <a:pt x="14015" y="333231"/>
                      <a:pt x="11526" y="349377"/>
                      <a:pt x="20237" y="364282"/>
                    </a:cubicBezTo>
                    <a:cubicBezTo>
                      <a:pt x="27704" y="377944"/>
                      <a:pt x="41393" y="385396"/>
                      <a:pt x="56327" y="385396"/>
                    </a:cubicBezTo>
                    <a:lnTo>
                      <a:pt x="1145237" y="385396"/>
                    </a:lnTo>
                    <a:cubicBezTo>
                      <a:pt x="1160171" y="385396"/>
                      <a:pt x="1175104" y="377944"/>
                      <a:pt x="1182571" y="364282"/>
                    </a:cubicBezTo>
                    <a:cubicBezTo>
                      <a:pt x="1188794" y="349377"/>
                      <a:pt x="1188794" y="334473"/>
                      <a:pt x="1180082" y="322053"/>
                    </a:cubicBezTo>
                    <a:cubicBezTo>
                      <a:pt x="1132793" y="252500"/>
                      <a:pt x="1014568" y="216481"/>
                      <a:pt x="877676" y="176737"/>
                    </a:cubicBezTo>
                    <a:lnTo>
                      <a:pt x="863987" y="171769"/>
                    </a:lnTo>
                    <a:cubicBezTo>
                      <a:pt x="700962" y="123330"/>
                      <a:pt x="621316" y="42598"/>
                      <a:pt x="600160" y="17758"/>
                    </a:cubicBezTo>
                    <a:close/>
                    <a:moveTo>
                      <a:pt x="595181" y="2795"/>
                    </a:moveTo>
                    <a:cubicBezTo>
                      <a:pt x="597670" y="-932"/>
                      <a:pt x="603893" y="-932"/>
                      <a:pt x="606382" y="2795"/>
                    </a:cubicBezTo>
                    <a:cubicBezTo>
                      <a:pt x="607626" y="4037"/>
                      <a:pt x="683541" y="102184"/>
                      <a:pt x="868972" y="158090"/>
                    </a:cubicBezTo>
                    <a:lnTo>
                      <a:pt x="881417" y="163059"/>
                    </a:lnTo>
                    <a:cubicBezTo>
                      <a:pt x="1027023" y="205299"/>
                      <a:pt x="1142762" y="241328"/>
                      <a:pt x="1191298" y="314627"/>
                    </a:cubicBezTo>
                    <a:cubicBezTo>
                      <a:pt x="1203743" y="330778"/>
                      <a:pt x="1204987" y="351898"/>
                      <a:pt x="1195031" y="370533"/>
                    </a:cubicBezTo>
                    <a:cubicBezTo>
                      <a:pt x="1185075" y="389169"/>
                      <a:pt x="1166408" y="400350"/>
                      <a:pt x="1145251" y="400350"/>
                    </a:cubicBezTo>
                    <a:lnTo>
                      <a:pt x="56312" y="400350"/>
                    </a:lnTo>
                    <a:cubicBezTo>
                      <a:pt x="35155" y="400350"/>
                      <a:pt x="16488" y="389169"/>
                      <a:pt x="6532" y="370533"/>
                    </a:cubicBezTo>
                    <a:cubicBezTo>
                      <a:pt x="-3425" y="351898"/>
                      <a:pt x="-2180" y="328293"/>
                      <a:pt x="11510" y="312142"/>
                    </a:cubicBezTo>
                    <a:cubicBezTo>
                      <a:pt x="61290" y="240086"/>
                      <a:pt x="175784" y="205299"/>
                      <a:pt x="320146" y="163059"/>
                    </a:cubicBezTo>
                    <a:lnTo>
                      <a:pt x="332591" y="158090"/>
                    </a:lnTo>
                    <a:cubicBezTo>
                      <a:pt x="518022" y="102184"/>
                      <a:pt x="593937" y="4037"/>
                      <a:pt x="595181" y="2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E4FF66F-F758-C448-B05F-81DCA8F8B179}"/>
                  </a:ext>
                </a:extLst>
              </p:cNvPr>
              <p:cNvSpPr/>
              <p:nvPr/>
            </p:nvSpPr>
            <p:spPr>
              <a:xfrm>
                <a:off x="6490578" y="8732329"/>
                <a:ext cx="1778991" cy="30968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9" h="2486">
                    <a:moveTo>
                      <a:pt x="1429" y="1887"/>
                    </a:moveTo>
                    <a:cubicBezTo>
                      <a:pt x="1429" y="1887"/>
                      <a:pt x="1272" y="399"/>
                      <a:pt x="1242" y="212"/>
                    </a:cubicBezTo>
                    <a:cubicBezTo>
                      <a:pt x="1213" y="25"/>
                      <a:pt x="928" y="0"/>
                      <a:pt x="928" y="0"/>
                    </a:cubicBezTo>
                    <a:cubicBezTo>
                      <a:pt x="928" y="0"/>
                      <a:pt x="836" y="51"/>
                      <a:pt x="715" y="54"/>
                    </a:cubicBezTo>
                    <a:cubicBezTo>
                      <a:pt x="593" y="51"/>
                      <a:pt x="501" y="0"/>
                      <a:pt x="501" y="0"/>
                    </a:cubicBezTo>
                    <a:cubicBezTo>
                      <a:pt x="501" y="0"/>
                      <a:pt x="217" y="25"/>
                      <a:pt x="187" y="212"/>
                    </a:cubicBezTo>
                    <a:cubicBezTo>
                      <a:pt x="158" y="399"/>
                      <a:pt x="0" y="1887"/>
                      <a:pt x="0" y="1887"/>
                    </a:cubicBezTo>
                    <a:lnTo>
                      <a:pt x="278" y="1950"/>
                    </a:lnTo>
                    <a:lnTo>
                      <a:pt x="256" y="2400"/>
                    </a:lnTo>
                    <a:cubicBezTo>
                      <a:pt x="351" y="2437"/>
                      <a:pt x="506" y="2483"/>
                      <a:pt x="702" y="2486"/>
                    </a:cubicBezTo>
                    <a:cubicBezTo>
                      <a:pt x="911" y="2488"/>
                      <a:pt x="1076" y="2437"/>
                      <a:pt x="1174" y="2400"/>
                    </a:cubicBezTo>
                    <a:cubicBezTo>
                      <a:pt x="1166" y="2249"/>
                      <a:pt x="1158" y="2099"/>
                      <a:pt x="1151" y="195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4F557F71-20D7-7946-A5BE-E7678189D8FE}"/>
                  </a:ext>
                </a:extLst>
              </p:cNvPr>
              <p:cNvSpPr/>
              <p:nvPr/>
            </p:nvSpPr>
            <p:spPr>
              <a:xfrm>
                <a:off x="6490578" y="8732329"/>
                <a:ext cx="1778991" cy="30968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9" h="2486">
                    <a:moveTo>
                      <a:pt x="1429" y="1887"/>
                    </a:moveTo>
                    <a:cubicBezTo>
                      <a:pt x="1429" y="1887"/>
                      <a:pt x="1272" y="399"/>
                      <a:pt x="1242" y="212"/>
                    </a:cubicBezTo>
                    <a:cubicBezTo>
                      <a:pt x="1213" y="25"/>
                      <a:pt x="928" y="0"/>
                      <a:pt x="928" y="0"/>
                    </a:cubicBezTo>
                    <a:cubicBezTo>
                      <a:pt x="928" y="0"/>
                      <a:pt x="836" y="51"/>
                      <a:pt x="715" y="54"/>
                    </a:cubicBezTo>
                    <a:cubicBezTo>
                      <a:pt x="593" y="51"/>
                      <a:pt x="501" y="0"/>
                      <a:pt x="501" y="0"/>
                    </a:cubicBezTo>
                    <a:cubicBezTo>
                      <a:pt x="501" y="0"/>
                      <a:pt x="217" y="25"/>
                      <a:pt x="187" y="212"/>
                    </a:cubicBezTo>
                    <a:cubicBezTo>
                      <a:pt x="158" y="399"/>
                      <a:pt x="0" y="1887"/>
                      <a:pt x="0" y="1887"/>
                    </a:cubicBezTo>
                    <a:lnTo>
                      <a:pt x="278" y="1950"/>
                    </a:lnTo>
                    <a:lnTo>
                      <a:pt x="256" y="2400"/>
                    </a:lnTo>
                    <a:cubicBezTo>
                      <a:pt x="351" y="2437"/>
                      <a:pt x="506" y="2483"/>
                      <a:pt x="702" y="2486"/>
                    </a:cubicBezTo>
                    <a:cubicBezTo>
                      <a:pt x="911" y="2488"/>
                      <a:pt x="1076" y="2437"/>
                      <a:pt x="1174" y="2400"/>
                    </a:cubicBezTo>
                    <a:cubicBezTo>
                      <a:pt x="1166" y="2249"/>
                      <a:pt x="1158" y="2099"/>
                      <a:pt x="1151" y="195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C880D055-4950-224A-B2C8-849CD58E3D69}"/>
                  </a:ext>
                </a:extLst>
              </p:cNvPr>
              <p:cNvSpPr/>
              <p:nvPr/>
            </p:nvSpPr>
            <p:spPr>
              <a:xfrm>
                <a:off x="6483104" y="8724852"/>
                <a:ext cx="1793940" cy="3110585"/>
              </a:xfrm>
              <a:custGeom>
                <a:avLst/>
                <a:gdLst>
                  <a:gd name="connsiteX0" fmla="*/ 629936 w 1793940"/>
                  <a:gd name="connsiteY0" fmla="*/ 13708 h 3110585"/>
                  <a:gd name="connsiteX1" fmla="*/ 247748 w 1793940"/>
                  <a:gd name="connsiteY1" fmla="*/ 272819 h 3110585"/>
                  <a:gd name="connsiteX2" fmla="*/ 14949 w 1793940"/>
                  <a:gd name="connsiteY2" fmla="*/ 2351933 h 3110585"/>
                  <a:gd name="connsiteX3" fmla="*/ 356055 w 1793940"/>
                  <a:gd name="connsiteY3" fmla="*/ 2429168 h 3110585"/>
                  <a:gd name="connsiteX4" fmla="*/ 361035 w 1793940"/>
                  <a:gd name="connsiteY4" fmla="*/ 2436642 h 3110585"/>
                  <a:gd name="connsiteX5" fmla="*/ 333647 w 1793940"/>
                  <a:gd name="connsiteY5" fmla="*/ 2990990 h 3110585"/>
                  <a:gd name="connsiteX6" fmla="*/ 881408 w 1793940"/>
                  <a:gd name="connsiteY6" fmla="*/ 3096876 h 3110585"/>
                  <a:gd name="connsiteX7" fmla="*/ 1460293 w 1793940"/>
                  <a:gd name="connsiteY7" fmla="*/ 2990990 h 3110585"/>
                  <a:gd name="connsiteX8" fmla="*/ 1432905 w 1793940"/>
                  <a:gd name="connsiteY8" fmla="*/ 2436642 h 3110585"/>
                  <a:gd name="connsiteX9" fmla="*/ 1439129 w 1793940"/>
                  <a:gd name="connsiteY9" fmla="*/ 2429168 h 3110585"/>
                  <a:gd name="connsiteX10" fmla="*/ 1778990 w 1793940"/>
                  <a:gd name="connsiteY10" fmla="*/ 2351933 h 3110585"/>
                  <a:gd name="connsiteX11" fmla="*/ 1546192 w 1793940"/>
                  <a:gd name="connsiteY11" fmla="*/ 272819 h 3110585"/>
                  <a:gd name="connsiteX12" fmla="*/ 1165248 w 1793940"/>
                  <a:gd name="connsiteY12" fmla="*/ 13708 h 3110585"/>
                  <a:gd name="connsiteX13" fmla="*/ 897592 w 1793940"/>
                  <a:gd name="connsiteY13" fmla="*/ 82223 h 3110585"/>
                  <a:gd name="connsiteX14" fmla="*/ 629936 w 1793940"/>
                  <a:gd name="connsiteY14" fmla="*/ 13708 h 3110585"/>
                  <a:gd name="connsiteX15" fmla="*/ 629933 w 1793940"/>
                  <a:gd name="connsiteY15" fmla="*/ 0 h 3110585"/>
                  <a:gd name="connsiteX16" fmla="*/ 634913 w 1793940"/>
                  <a:gd name="connsiteY16" fmla="*/ 0 h 3110585"/>
                  <a:gd name="connsiteX17" fmla="*/ 897593 w 1793940"/>
                  <a:gd name="connsiteY17" fmla="*/ 67269 h 3110585"/>
                  <a:gd name="connsiteX18" fmla="*/ 1160272 w 1793940"/>
                  <a:gd name="connsiteY18" fmla="*/ 0 h 3110585"/>
                  <a:gd name="connsiteX19" fmla="*/ 1164007 w 1793940"/>
                  <a:gd name="connsiteY19" fmla="*/ 0 h 3110585"/>
                  <a:gd name="connsiteX20" fmla="*/ 1347011 w 1793940"/>
                  <a:gd name="connsiteY20" fmla="*/ 44846 h 3110585"/>
                  <a:gd name="connsiteX21" fmla="*/ 1561139 w 1793940"/>
                  <a:gd name="connsiteY21" fmla="*/ 270323 h 3110585"/>
                  <a:gd name="connsiteX22" fmla="*/ 1793940 w 1793940"/>
                  <a:gd name="connsiteY22" fmla="*/ 2356919 h 3110585"/>
                  <a:gd name="connsiteX23" fmla="*/ 1787716 w 1793940"/>
                  <a:gd name="connsiteY23" fmla="*/ 2365639 h 3110585"/>
                  <a:gd name="connsiteX24" fmla="*/ 1447850 w 1793940"/>
                  <a:gd name="connsiteY24" fmla="*/ 2441628 h 3110585"/>
                  <a:gd name="connsiteX25" fmla="*/ 1476484 w 1793940"/>
                  <a:gd name="connsiteY25" fmla="*/ 2995978 h 3110585"/>
                  <a:gd name="connsiteX26" fmla="*/ 1471504 w 1793940"/>
                  <a:gd name="connsiteY26" fmla="*/ 3003452 h 3110585"/>
                  <a:gd name="connsiteX27" fmla="*/ 897593 w 1793940"/>
                  <a:gd name="connsiteY27" fmla="*/ 3110585 h 3110585"/>
                  <a:gd name="connsiteX28" fmla="*/ 881409 w 1793940"/>
                  <a:gd name="connsiteY28" fmla="*/ 3110585 h 3110585"/>
                  <a:gd name="connsiteX29" fmla="*/ 323681 w 1793940"/>
                  <a:gd name="connsiteY29" fmla="*/ 3003452 h 3110585"/>
                  <a:gd name="connsiteX30" fmla="*/ 317457 w 1793940"/>
                  <a:gd name="connsiteY30" fmla="*/ 2995978 h 3110585"/>
                  <a:gd name="connsiteX31" fmla="*/ 346090 w 1793940"/>
                  <a:gd name="connsiteY31" fmla="*/ 2441628 h 3110585"/>
                  <a:gd name="connsiteX32" fmla="*/ 6225 w 1793940"/>
                  <a:gd name="connsiteY32" fmla="*/ 2365639 h 3110585"/>
                  <a:gd name="connsiteX33" fmla="*/ 0 w 1793940"/>
                  <a:gd name="connsiteY33" fmla="*/ 2356919 h 3110585"/>
                  <a:gd name="connsiteX34" fmla="*/ 232802 w 1793940"/>
                  <a:gd name="connsiteY34" fmla="*/ 270323 h 3110585"/>
                  <a:gd name="connsiteX35" fmla="*/ 446929 w 1793940"/>
                  <a:gd name="connsiteY35" fmla="*/ 44846 h 3110585"/>
                  <a:gd name="connsiteX36" fmla="*/ 629933 w 1793940"/>
                  <a:gd name="connsiteY36" fmla="*/ 0 h 311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3940" h="3110585">
                    <a:moveTo>
                      <a:pt x="629936" y="13708"/>
                    </a:moveTo>
                    <a:cubicBezTo>
                      <a:pt x="600058" y="18691"/>
                      <a:pt x="281361" y="57308"/>
                      <a:pt x="247748" y="272819"/>
                    </a:cubicBezTo>
                    <a:cubicBezTo>
                      <a:pt x="212890" y="495803"/>
                      <a:pt x="28643" y="2232343"/>
                      <a:pt x="14949" y="2351933"/>
                    </a:cubicBezTo>
                    <a:lnTo>
                      <a:pt x="356055" y="2429168"/>
                    </a:lnTo>
                    <a:cubicBezTo>
                      <a:pt x="358545" y="2430414"/>
                      <a:pt x="361035" y="2432905"/>
                      <a:pt x="361035" y="2436642"/>
                    </a:cubicBezTo>
                    <a:lnTo>
                      <a:pt x="333647" y="2990990"/>
                    </a:lnTo>
                    <a:cubicBezTo>
                      <a:pt x="509179" y="3059504"/>
                      <a:pt x="693427" y="3095630"/>
                      <a:pt x="881408" y="3096876"/>
                    </a:cubicBezTo>
                    <a:cubicBezTo>
                      <a:pt x="1080594" y="3099368"/>
                      <a:pt x="1274801" y="3063242"/>
                      <a:pt x="1460293" y="2990990"/>
                    </a:cubicBezTo>
                    <a:lnTo>
                      <a:pt x="1432905" y="2436642"/>
                    </a:lnTo>
                    <a:cubicBezTo>
                      <a:pt x="1432905" y="2432905"/>
                      <a:pt x="1435394" y="2430414"/>
                      <a:pt x="1439129" y="2429168"/>
                    </a:cubicBezTo>
                    <a:lnTo>
                      <a:pt x="1778990" y="2351933"/>
                    </a:lnTo>
                    <a:cubicBezTo>
                      <a:pt x="1766541" y="2232343"/>
                      <a:pt x="1582294" y="495803"/>
                      <a:pt x="1546192" y="272819"/>
                    </a:cubicBezTo>
                    <a:cubicBezTo>
                      <a:pt x="1513824" y="57308"/>
                      <a:pt x="1193881" y="18691"/>
                      <a:pt x="1165248" y="13708"/>
                    </a:cubicBezTo>
                    <a:cubicBezTo>
                      <a:pt x="1149064" y="23674"/>
                      <a:pt x="1037022" y="78486"/>
                      <a:pt x="897592" y="82223"/>
                    </a:cubicBezTo>
                    <a:cubicBezTo>
                      <a:pt x="756917" y="78486"/>
                      <a:pt x="644875" y="23674"/>
                      <a:pt x="629936" y="13708"/>
                    </a:cubicBezTo>
                    <a:close/>
                    <a:moveTo>
                      <a:pt x="629933" y="0"/>
                    </a:moveTo>
                    <a:cubicBezTo>
                      <a:pt x="631178" y="0"/>
                      <a:pt x="633668" y="0"/>
                      <a:pt x="634913" y="0"/>
                    </a:cubicBezTo>
                    <a:cubicBezTo>
                      <a:pt x="636158" y="1246"/>
                      <a:pt x="749446" y="63532"/>
                      <a:pt x="897593" y="67269"/>
                    </a:cubicBezTo>
                    <a:cubicBezTo>
                      <a:pt x="1044494" y="63532"/>
                      <a:pt x="1159027" y="1246"/>
                      <a:pt x="1160272" y="0"/>
                    </a:cubicBezTo>
                    <a:cubicBezTo>
                      <a:pt x="1160272" y="0"/>
                      <a:pt x="1162762" y="0"/>
                      <a:pt x="1164007" y="0"/>
                    </a:cubicBezTo>
                    <a:cubicBezTo>
                      <a:pt x="1165252" y="0"/>
                      <a:pt x="1254887" y="7474"/>
                      <a:pt x="1347011" y="44846"/>
                    </a:cubicBezTo>
                    <a:cubicBezTo>
                      <a:pt x="1472749" y="93430"/>
                      <a:pt x="1546200" y="171911"/>
                      <a:pt x="1561139" y="270323"/>
                    </a:cubicBezTo>
                    <a:cubicBezTo>
                      <a:pt x="1598487" y="500783"/>
                      <a:pt x="1792695" y="2338233"/>
                      <a:pt x="1793940" y="2356919"/>
                    </a:cubicBezTo>
                    <a:cubicBezTo>
                      <a:pt x="1793940" y="2360656"/>
                      <a:pt x="1792695" y="2364394"/>
                      <a:pt x="1787716" y="2365639"/>
                    </a:cubicBezTo>
                    <a:lnTo>
                      <a:pt x="1447850" y="2441628"/>
                    </a:lnTo>
                    <a:lnTo>
                      <a:pt x="1476484" y="2995978"/>
                    </a:lnTo>
                    <a:cubicBezTo>
                      <a:pt x="1476484" y="2998470"/>
                      <a:pt x="1473994" y="3002206"/>
                      <a:pt x="1471504" y="3003452"/>
                    </a:cubicBezTo>
                    <a:cubicBezTo>
                      <a:pt x="1287255" y="3075704"/>
                      <a:pt x="1094291" y="3110585"/>
                      <a:pt x="897593" y="3110585"/>
                    </a:cubicBezTo>
                    <a:cubicBezTo>
                      <a:pt x="892613" y="3110585"/>
                      <a:pt x="886388" y="3110585"/>
                      <a:pt x="881409" y="3110585"/>
                    </a:cubicBezTo>
                    <a:cubicBezTo>
                      <a:pt x="689690" y="3109339"/>
                      <a:pt x="501706" y="3073213"/>
                      <a:pt x="323681" y="3003452"/>
                    </a:cubicBezTo>
                    <a:cubicBezTo>
                      <a:pt x="319947" y="3002206"/>
                      <a:pt x="317457" y="2998470"/>
                      <a:pt x="317457" y="2995978"/>
                    </a:cubicBezTo>
                    <a:lnTo>
                      <a:pt x="346090" y="2441628"/>
                    </a:lnTo>
                    <a:lnTo>
                      <a:pt x="6225" y="2365639"/>
                    </a:lnTo>
                    <a:cubicBezTo>
                      <a:pt x="2490" y="2364394"/>
                      <a:pt x="0" y="2360656"/>
                      <a:pt x="0" y="2356919"/>
                    </a:cubicBezTo>
                    <a:cubicBezTo>
                      <a:pt x="2490" y="2338233"/>
                      <a:pt x="196699" y="500783"/>
                      <a:pt x="232802" y="270323"/>
                    </a:cubicBezTo>
                    <a:cubicBezTo>
                      <a:pt x="248986" y="171911"/>
                      <a:pt x="322436" y="93430"/>
                      <a:pt x="446929" y="44846"/>
                    </a:cubicBezTo>
                    <a:cubicBezTo>
                      <a:pt x="539054" y="7474"/>
                      <a:pt x="629933" y="0"/>
                      <a:pt x="629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BF37273D-8A7E-E648-834B-DCB00982AACD}"/>
                  </a:ext>
                </a:extLst>
              </p:cNvPr>
              <p:cNvSpPr/>
              <p:nvPr/>
            </p:nvSpPr>
            <p:spPr>
              <a:xfrm>
                <a:off x="6836908" y="10185432"/>
                <a:ext cx="109630" cy="975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784">
                    <a:moveTo>
                      <a:pt x="0" y="784"/>
                    </a:move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BD2F71AB-7B77-F24D-9F3B-13B9CDD84471}"/>
                  </a:ext>
                </a:extLst>
              </p:cNvPr>
              <p:cNvSpPr/>
              <p:nvPr/>
            </p:nvSpPr>
            <p:spPr>
              <a:xfrm>
                <a:off x="6830679" y="10179201"/>
                <a:ext cx="124579" cy="989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795">
                    <a:moveTo>
                      <a:pt x="5" y="795"/>
                    </a:moveTo>
                    <a:cubicBezTo>
                      <a:pt x="2" y="794"/>
                      <a:pt x="-1" y="791"/>
                      <a:pt x="0" y="788"/>
                    </a:cubicBezTo>
                    <a:lnTo>
                      <a:pt x="89" y="4"/>
                    </a:lnTo>
                    <a:cubicBezTo>
                      <a:pt x="89" y="1"/>
                      <a:pt x="92" y="-1"/>
                      <a:pt x="95" y="0"/>
                    </a:cubicBezTo>
                    <a:cubicBezTo>
                      <a:pt x="99" y="0"/>
                      <a:pt x="101" y="3"/>
                      <a:pt x="101" y="6"/>
                    </a:cubicBezTo>
                    <a:lnTo>
                      <a:pt x="11" y="789"/>
                    </a:lnTo>
                    <a:cubicBezTo>
                      <a:pt x="11" y="792"/>
                      <a:pt x="8" y="795"/>
                      <a:pt x="5" y="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96478588-BFA3-C642-8FE4-EDEB9E3A7FA2}"/>
                  </a:ext>
                </a:extLst>
              </p:cNvPr>
              <p:cNvSpPr/>
              <p:nvPr/>
            </p:nvSpPr>
            <p:spPr>
              <a:xfrm>
                <a:off x="7813609" y="10185432"/>
                <a:ext cx="109630" cy="975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784">
                    <a:moveTo>
                      <a:pt x="89" y="784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F11B2777-28E9-FA4F-8C04-F352ABF8CC38}"/>
                  </a:ext>
                </a:extLst>
              </p:cNvPr>
              <p:cNvSpPr/>
              <p:nvPr/>
            </p:nvSpPr>
            <p:spPr>
              <a:xfrm>
                <a:off x="7806134" y="10179201"/>
                <a:ext cx="123333" cy="989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795">
                    <a:moveTo>
                      <a:pt x="95" y="795"/>
                    </a:moveTo>
                    <a:cubicBezTo>
                      <a:pt x="92" y="795"/>
                      <a:pt x="89" y="792"/>
                      <a:pt x="89" y="789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-1"/>
                      <a:pt x="11" y="1"/>
                      <a:pt x="11" y="4"/>
                    </a:cubicBezTo>
                    <a:lnTo>
                      <a:pt x="100" y="788"/>
                    </a:lnTo>
                    <a:cubicBezTo>
                      <a:pt x="101" y="791"/>
                      <a:pt x="99" y="794"/>
                      <a:pt x="96" y="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EBE3A751-66C2-744A-A58B-0F523F72196E}"/>
                  </a:ext>
                </a:extLst>
              </p:cNvPr>
              <p:cNvSpPr/>
              <p:nvPr/>
            </p:nvSpPr>
            <p:spPr>
              <a:xfrm>
                <a:off x="7685293" y="8709897"/>
                <a:ext cx="403637" cy="21684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1741">
                    <a:moveTo>
                      <a:pt x="0" y="0"/>
                    </a:moveTo>
                    <a:cubicBezTo>
                      <a:pt x="0" y="0"/>
                      <a:pt x="168" y="106"/>
                      <a:pt x="325" y="0"/>
                    </a:cubicBezTo>
                    <a:lnTo>
                      <a:pt x="325" y="1741"/>
                    </a:lnTo>
                    <a:cubicBezTo>
                      <a:pt x="325" y="1741"/>
                      <a:pt x="186" y="1711"/>
                      <a:pt x="0" y="17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CBEAE384-1291-524B-A510-67B8318FD21B}"/>
                  </a:ext>
                </a:extLst>
              </p:cNvPr>
              <p:cNvSpPr/>
              <p:nvPr/>
            </p:nvSpPr>
            <p:spPr>
              <a:xfrm>
                <a:off x="7679060" y="8702731"/>
                <a:ext cx="417340" cy="2183083"/>
              </a:xfrm>
              <a:custGeom>
                <a:avLst/>
                <a:gdLst>
                  <a:gd name="connsiteX0" fmla="*/ 14953 w 417340"/>
                  <a:gd name="connsiteY0" fmla="*/ 18383 h 2183083"/>
                  <a:gd name="connsiteX1" fmla="*/ 14953 w 417340"/>
                  <a:gd name="connsiteY1" fmla="*/ 2166882 h 2183083"/>
                  <a:gd name="connsiteX2" fmla="*/ 402394 w 417340"/>
                  <a:gd name="connsiteY2" fmla="*/ 2166882 h 2183083"/>
                  <a:gd name="connsiteX3" fmla="*/ 402394 w 417340"/>
                  <a:gd name="connsiteY3" fmla="*/ 20874 h 2183083"/>
                  <a:gd name="connsiteX4" fmla="*/ 14953 w 417340"/>
                  <a:gd name="connsiteY4" fmla="*/ 18383 h 2183083"/>
                  <a:gd name="connsiteX5" fmla="*/ 3726 w 417340"/>
                  <a:gd name="connsiteY5" fmla="*/ 935 h 2183083"/>
                  <a:gd name="connsiteX6" fmla="*/ 11179 w 417340"/>
                  <a:gd name="connsiteY6" fmla="*/ 935 h 2183083"/>
                  <a:gd name="connsiteX7" fmla="*/ 406161 w 417340"/>
                  <a:gd name="connsiteY7" fmla="*/ 935 h 2183083"/>
                  <a:gd name="connsiteX8" fmla="*/ 413614 w 417340"/>
                  <a:gd name="connsiteY8" fmla="*/ 935 h 2183083"/>
                  <a:gd name="connsiteX9" fmla="*/ 417340 w 417340"/>
                  <a:gd name="connsiteY9" fmla="*/ 7162 h 2183083"/>
                  <a:gd name="connsiteX10" fmla="*/ 417340 w 417340"/>
                  <a:gd name="connsiteY10" fmla="*/ 2175610 h 2183083"/>
                  <a:gd name="connsiteX11" fmla="*/ 414856 w 417340"/>
                  <a:gd name="connsiteY11" fmla="*/ 2181838 h 2183083"/>
                  <a:gd name="connsiteX12" fmla="*/ 408646 w 417340"/>
                  <a:gd name="connsiteY12" fmla="*/ 2183083 h 2183083"/>
                  <a:gd name="connsiteX13" fmla="*/ 8695 w 417340"/>
                  <a:gd name="connsiteY13" fmla="*/ 2183083 h 2183083"/>
                  <a:gd name="connsiteX14" fmla="*/ 6211 w 417340"/>
                  <a:gd name="connsiteY14" fmla="*/ 2183083 h 2183083"/>
                  <a:gd name="connsiteX15" fmla="*/ 2484 w 417340"/>
                  <a:gd name="connsiteY15" fmla="*/ 2181838 h 2183083"/>
                  <a:gd name="connsiteX16" fmla="*/ 0 w 417340"/>
                  <a:gd name="connsiteY16" fmla="*/ 2175610 h 2183083"/>
                  <a:gd name="connsiteX17" fmla="*/ 0 w 417340"/>
                  <a:gd name="connsiteY17" fmla="*/ 7162 h 2183083"/>
                  <a:gd name="connsiteX18" fmla="*/ 3726 w 417340"/>
                  <a:gd name="connsiteY18" fmla="*/ 935 h 218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7340" h="2183083">
                    <a:moveTo>
                      <a:pt x="14953" y="18383"/>
                    </a:moveTo>
                    <a:lnTo>
                      <a:pt x="14953" y="2166882"/>
                    </a:lnTo>
                    <a:cubicBezTo>
                      <a:pt x="211157" y="2136990"/>
                      <a:pt x="363898" y="2159409"/>
                      <a:pt x="402394" y="2166882"/>
                    </a:cubicBezTo>
                    <a:lnTo>
                      <a:pt x="402394" y="20874"/>
                    </a:lnTo>
                    <a:cubicBezTo>
                      <a:pt x="234752" y="125497"/>
                      <a:pt x="59658" y="43293"/>
                      <a:pt x="14953" y="18383"/>
                    </a:cubicBezTo>
                    <a:close/>
                    <a:moveTo>
                      <a:pt x="3726" y="935"/>
                    </a:moveTo>
                    <a:cubicBezTo>
                      <a:pt x="6211" y="-311"/>
                      <a:pt x="8695" y="-311"/>
                      <a:pt x="11179" y="935"/>
                    </a:cubicBezTo>
                    <a:cubicBezTo>
                      <a:pt x="12421" y="2180"/>
                      <a:pt x="217365" y="129223"/>
                      <a:pt x="406161" y="935"/>
                    </a:cubicBezTo>
                    <a:cubicBezTo>
                      <a:pt x="407404" y="-311"/>
                      <a:pt x="411130" y="-311"/>
                      <a:pt x="413614" y="935"/>
                    </a:cubicBezTo>
                    <a:cubicBezTo>
                      <a:pt x="416098" y="935"/>
                      <a:pt x="417340" y="4671"/>
                      <a:pt x="417340" y="7162"/>
                    </a:cubicBezTo>
                    <a:lnTo>
                      <a:pt x="417340" y="2175610"/>
                    </a:lnTo>
                    <a:cubicBezTo>
                      <a:pt x="417340" y="2176856"/>
                      <a:pt x="416098" y="2179346"/>
                      <a:pt x="414856" y="2181838"/>
                    </a:cubicBezTo>
                    <a:cubicBezTo>
                      <a:pt x="412372" y="2183083"/>
                      <a:pt x="409888" y="2183083"/>
                      <a:pt x="408646" y="2183083"/>
                    </a:cubicBezTo>
                    <a:cubicBezTo>
                      <a:pt x="406161" y="2181838"/>
                      <a:pt x="233512" y="2145718"/>
                      <a:pt x="8695" y="2183083"/>
                    </a:cubicBezTo>
                    <a:cubicBezTo>
                      <a:pt x="7453" y="2183083"/>
                      <a:pt x="7453" y="2183083"/>
                      <a:pt x="6211" y="2183083"/>
                    </a:cubicBezTo>
                    <a:cubicBezTo>
                      <a:pt x="4969" y="2183083"/>
                      <a:pt x="3726" y="2181838"/>
                      <a:pt x="2484" y="2181838"/>
                    </a:cubicBezTo>
                    <a:cubicBezTo>
                      <a:pt x="0" y="2179346"/>
                      <a:pt x="0" y="2176856"/>
                      <a:pt x="0" y="2175610"/>
                    </a:cubicBezTo>
                    <a:lnTo>
                      <a:pt x="0" y="7162"/>
                    </a:lnTo>
                    <a:cubicBezTo>
                      <a:pt x="0" y="4671"/>
                      <a:pt x="0" y="935"/>
                      <a:pt x="3726" y="9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3010C5CA-8335-ED44-A7E9-24D798424296}"/>
                  </a:ext>
                </a:extLst>
              </p:cNvPr>
              <p:cNvSpPr/>
              <p:nvPr/>
            </p:nvSpPr>
            <p:spPr>
              <a:xfrm>
                <a:off x="7880878" y="8372169"/>
                <a:ext cx="154478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67">
                    <a:moveTo>
                      <a:pt x="5" y="167"/>
                    </a:moveTo>
                    <a:cubicBezTo>
                      <a:pt x="3" y="167"/>
                      <a:pt x="0" y="165"/>
                      <a:pt x="0" y="161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2" y="0"/>
                    </a:cubicBezTo>
                    <a:cubicBezTo>
                      <a:pt x="97" y="0"/>
                      <a:pt x="125" y="28"/>
                      <a:pt x="125" y="63"/>
                    </a:cubicBezTo>
                    <a:lnTo>
                      <a:pt x="125" y="77"/>
                    </a:lnTo>
                    <a:cubicBezTo>
                      <a:pt x="125" y="80"/>
                      <a:pt x="123" y="82"/>
                      <a:pt x="119" y="82"/>
                    </a:cubicBezTo>
                    <a:cubicBezTo>
                      <a:pt x="116" y="82"/>
                      <a:pt x="113" y="80"/>
                      <a:pt x="113" y="77"/>
                    </a:cubicBezTo>
                    <a:lnTo>
                      <a:pt x="113" y="63"/>
                    </a:lnTo>
                    <a:cubicBezTo>
                      <a:pt x="113" y="35"/>
                      <a:pt x="90" y="12"/>
                      <a:pt x="62" y="12"/>
                    </a:cubicBezTo>
                    <a:cubicBezTo>
                      <a:pt x="34" y="12"/>
                      <a:pt x="12" y="35"/>
                      <a:pt x="12" y="63"/>
                    </a:cubicBezTo>
                    <a:lnTo>
                      <a:pt x="12" y="161"/>
                    </a:lnTo>
                    <a:cubicBezTo>
                      <a:pt x="12" y="165"/>
                      <a:pt x="9" y="167"/>
                      <a:pt x="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FAE7BC34-CABC-794A-8A3D-259817EB1C7D}"/>
                  </a:ext>
                </a:extLst>
              </p:cNvPr>
              <p:cNvSpPr/>
              <p:nvPr/>
            </p:nvSpPr>
            <p:spPr>
              <a:xfrm>
                <a:off x="7287244" y="8566270"/>
                <a:ext cx="1199621" cy="400350"/>
              </a:xfrm>
              <a:custGeom>
                <a:avLst/>
                <a:gdLst>
                  <a:gd name="connsiteX0" fmla="*/ 599241 w 1199621"/>
                  <a:gd name="connsiteY0" fmla="*/ 17758 h 400350"/>
                  <a:gd name="connsiteX1" fmla="*/ 336658 w 1199621"/>
                  <a:gd name="connsiteY1" fmla="*/ 171769 h 400350"/>
                  <a:gd name="connsiteX2" fmla="*/ 324214 w 1199621"/>
                  <a:gd name="connsiteY2" fmla="*/ 176737 h 400350"/>
                  <a:gd name="connsiteX3" fmla="*/ 21808 w 1199621"/>
                  <a:gd name="connsiteY3" fmla="*/ 320811 h 400350"/>
                  <a:gd name="connsiteX4" fmla="*/ 19319 w 1199621"/>
                  <a:gd name="connsiteY4" fmla="*/ 364282 h 400350"/>
                  <a:gd name="connsiteX5" fmla="*/ 56653 w 1199621"/>
                  <a:gd name="connsiteY5" fmla="*/ 385396 h 400350"/>
                  <a:gd name="connsiteX6" fmla="*/ 1144318 w 1199621"/>
                  <a:gd name="connsiteY6" fmla="*/ 385396 h 400350"/>
                  <a:gd name="connsiteX7" fmla="*/ 1181652 w 1199621"/>
                  <a:gd name="connsiteY7" fmla="*/ 364282 h 400350"/>
                  <a:gd name="connsiteX8" fmla="*/ 1179163 w 1199621"/>
                  <a:gd name="connsiteY8" fmla="*/ 322053 h 400350"/>
                  <a:gd name="connsiteX9" fmla="*/ 876757 w 1199621"/>
                  <a:gd name="connsiteY9" fmla="*/ 176737 h 400350"/>
                  <a:gd name="connsiteX10" fmla="*/ 864313 w 1199621"/>
                  <a:gd name="connsiteY10" fmla="*/ 171769 h 400350"/>
                  <a:gd name="connsiteX11" fmla="*/ 599241 w 1199621"/>
                  <a:gd name="connsiteY11" fmla="*/ 17758 h 400350"/>
                  <a:gd name="connsiteX12" fmla="*/ 593022 w 1199621"/>
                  <a:gd name="connsiteY12" fmla="*/ 2795 h 400350"/>
                  <a:gd name="connsiteX13" fmla="*/ 604222 w 1199621"/>
                  <a:gd name="connsiteY13" fmla="*/ 2795 h 400350"/>
                  <a:gd name="connsiteX14" fmla="*/ 866812 w 1199621"/>
                  <a:gd name="connsiteY14" fmla="*/ 158090 h 400350"/>
                  <a:gd name="connsiteX15" fmla="*/ 879257 w 1199621"/>
                  <a:gd name="connsiteY15" fmla="*/ 163059 h 400350"/>
                  <a:gd name="connsiteX16" fmla="*/ 1190382 w 1199621"/>
                  <a:gd name="connsiteY16" fmla="*/ 314627 h 400350"/>
                  <a:gd name="connsiteX17" fmla="*/ 1192871 w 1199621"/>
                  <a:gd name="connsiteY17" fmla="*/ 370533 h 400350"/>
                  <a:gd name="connsiteX18" fmla="*/ 1143091 w 1199621"/>
                  <a:gd name="connsiteY18" fmla="*/ 400350 h 400350"/>
                  <a:gd name="connsiteX19" fmla="*/ 55398 w 1199621"/>
                  <a:gd name="connsiteY19" fmla="*/ 400350 h 400350"/>
                  <a:gd name="connsiteX20" fmla="*/ 5618 w 1199621"/>
                  <a:gd name="connsiteY20" fmla="*/ 370533 h 400350"/>
                  <a:gd name="connsiteX21" fmla="*/ 10596 w 1199621"/>
                  <a:gd name="connsiteY21" fmla="*/ 312142 h 400350"/>
                  <a:gd name="connsiteX22" fmla="*/ 319232 w 1199621"/>
                  <a:gd name="connsiteY22" fmla="*/ 163059 h 400350"/>
                  <a:gd name="connsiteX23" fmla="*/ 330432 w 1199621"/>
                  <a:gd name="connsiteY23" fmla="*/ 158090 h 400350"/>
                  <a:gd name="connsiteX24" fmla="*/ 593022 w 1199621"/>
                  <a:gd name="connsiteY24" fmla="*/ 2795 h 4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99621" h="400350">
                    <a:moveTo>
                      <a:pt x="599241" y="17758"/>
                    </a:moveTo>
                    <a:cubicBezTo>
                      <a:pt x="579330" y="42598"/>
                      <a:pt x="499684" y="123330"/>
                      <a:pt x="336658" y="171769"/>
                    </a:cubicBezTo>
                    <a:lnTo>
                      <a:pt x="324214" y="176737"/>
                    </a:lnTo>
                    <a:cubicBezTo>
                      <a:pt x="187322" y="216481"/>
                      <a:pt x="70342" y="251258"/>
                      <a:pt x="21808" y="320811"/>
                    </a:cubicBezTo>
                    <a:cubicBezTo>
                      <a:pt x="13097" y="333231"/>
                      <a:pt x="11852" y="349377"/>
                      <a:pt x="19319" y="364282"/>
                    </a:cubicBezTo>
                    <a:cubicBezTo>
                      <a:pt x="26786" y="377944"/>
                      <a:pt x="40475" y="385396"/>
                      <a:pt x="56653" y="385396"/>
                    </a:cubicBezTo>
                    <a:lnTo>
                      <a:pt x="1144318" y="385396"/>
                    </a:lnTo>
                    <a:cubicBezTo>
                      <a:pt x="1160496" y="385396"/>
                      <a:pt x="1174185" y="377944"/>
                      <a:pt x="1181652" y="364282"/>
                    </a:cubicBezTo>
                    <a:cubicBezTo>
                      <a:pt x="1187874" y="349377"/>
                      <a:pt x="1187874" y="334473"/>
                      <a:pt x="1179163" y="322053"/>
                    </a:cubicBezTo>
                    <a:cubicBezTo>
                      <a:pt x="1133117" y="252500"/>
                      <a:pt x="1013649" y="216481"/>
                      <a:pt x="876757" y="176737"/>
                    </a:cubicBezTo>
                    <a:lnTo>
                      <a:pt x="864313" y="171769"/>
                    </a:lnTo>
                    <a:cubicBezTo>
                      <a:pt x="700043" y="123330"/>
                      <a:pt x="621641" y="42598"/>
                      <a:pt x="599241" y="17758"/>
                    </a:cubicBezTo>
                    <a:close/>
                    <a:moveTo>
                      <a:pt x="593022" y="2795"/>
                    </a:moveTo>
                    <a:cubicBezTo>
                      <a:pt x="595511" y="-932"/>
                      <a:pt x="601733" y="-932"/>
                      <a:pt x="604222" y="2795"/>
                    </a:cubicBezTo>
                    <a:cubicBezTo>
                      <a:pt x="605467" y="4037"/>
                      <a:pt x="681382" y="102184"/>
                      <a:pt x="866812" y="158090"/>
                    </a:cubicBezTo>
                    <a:lnTo>
                      <a:pt x="879257" y="163059"/>
                    </a:lnTo>
                    <a:cubicBezTo>
                      <a:pt x="1026108" y="205299"/>
                      <a:pt x="1140602" y="241328"/>
                      <a:pt x="1190382" y="314627"/>
                    </a:cubicBezTo>
                    <a:cubicBezTo>
                      <a:pt x="1201582" y="330778"/>
                      <a:pt x="1202827" y="351898"/>
                      <a:pt x="1192871" y="370533"/>
                    </a:cubicBezTo>
                    <a:cubicBezTo>
                      <a:pt x="1182915" y="389169"/>
                      <a:pt x="1164248" y="400350"/>
                      <a:pt x="1143091" y="400350"/>
                    </a:cubicBezTo>
                    <a:lnTo>
                      <a:pt x="55398" y="400350"/>
                    </a:lnTo>
                    <a:cubicBezTo>
                      <a:pt x="34241" y="400350"/>
                      <a:pt x="16818" y="389169"/>
                      <a:pt x="5618" y="370533"/>
                    </a:cubicBezTo>
                    <a:cubicBezTo>
                      <a:pt x="-3094" y="351898"/>
                      <a:pt x="-1850" y="328293"/>
                      <a:pt x="10596" y="312142"/>
                    </a:cubicBezTo>
                    <a:cubicBezTo>
                      <a:pt x="61620" y="240086"/>
                      <a:pt x="174870" y="205299"/>
                      <a:pt x="319232" y="163059"/>
                    </a:cubicBezTo>
                    <a:lnTo>
                      <a:pt x="330432" y="158090"/>
                    </a:lnTo>
                    <a:cubicBezTo>
                      <a:pt x="517107" y="102184"/>
                      <a:pt x="593022" y="4037"/>
                      <a:pt x="593022" y="2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F19AFA3-A900-F04F-8E77-9DB8759B379F}"/>
                  </a:ext>
                </a:extLst>
              </p:cNvPr>
              <p:cNvSpPr/>
              <p:nvPr/>
            </p:nvSpPr>
            <p:spPr>
              <a:xfrm>
                <a:off x="6902935" y="8709897"/>
                <a:ext cx="853367" cy="22656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6" h="1819">
                    <a:moveTo>
                      <a:pt x="628" y="0"/>
                    </a:moveTo>
                    <a:cubicBezTo>
                      <a:pt x="628" y="0"/>
                      <a:pt x="749" y="1135"/>
                      <a:pt x="643" y="1817"/>
                    </a:cubicBezTo>
                    <a:cubicBezTo>
                      <a:pt x="643" y="1817"/>
                      <a:pt x="402" y="1842"/>
                      <a:pt x="144" y="1724"/>
                    </a:cubicBezTo>
                    <a:lnTo>
                      <a:pt x="196" y="1336"/>
                    </a:lnTo>
                    <a:lnTo>
                      <a:pt x="0" y="1264"/>
                    </a:lnTo>
                    <a:cubicBezTo>
                      <a:pt x="0" y="1264"/>
                      <a:pt x="132" y="463"/>
                      <a:pt x="180" y="297"/>
                    </a:cubicBezTo>
                    <a:cubicBezTo>
                      <a:pt x="221" y="160"/>
                      <a:pt x="389" y="58"/>
                      <a:pt x="62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3F96F446-93A8-3543-9CC3-7FF1AD2DF61C}"/>
                  </a:ext>
                </a:extLst>
              </p:cNvPr>
              <p:cNvSpPr/>
              <p:nvPr/>
            </p:nvSpPr>
            <p:spPr>
              <a:xfrm>
                <a:off x="6895461" y="8701903"/>
                <a:ext cx="868505" cy="2281116"/>
              </a:xfrm>
              <a:custGeom>
                <a:avLst/>
                <a:gdLst>
                  <a:gd name="connsiteX0" fmla="*/ 782463 w 868505"/>
                  <a:gd name="connsiteY0" fmla="*/ 16717 h 2281116"/>
                  <a:gd name="connsiteX1" fmla="*/ 238861 w 868505"/>
                  <a:gd name="connsiteY1" fmla="*/ 380414 h 2281116"/>
                  <a:gd name="connsiteX2" fmla="*/ 16195 w 868505"/>
                  <a:gd name="connsiteY2" fmla="*/ 1577378 h 2281116"/>
                  <a:gd name="connsiteX3" fmla="*/ 253788 w 868505"/>
                  <a:gd name="connsiteY3" fmla="*/ 1664565 h 2281116"/>
                  <a:gd name="connsiteX4" fmla="*/ 258764 w 868505"/>
                  <a:gd name="connsiteY4" fmla="*/ 1672039 h 2281116"/>
                  <a:gd name="connsiteX5" fmla="*/ 194079 w 868505"/>
                  <a:gd name="connsiteY5" fmla="*/ 2150326 h 2281116"/>
                  <a:gd name="connsiteX6" fmla="*/ 801122 w 868505"/>
                  <a:gd name="connsiteY6" fmla="*/ 2263670 h 2281116"/>
                  <a:gd name="connsiteX7" fmla="*/ 839684 w 868505"/>
                  <a:gd name="connsiteY7" fmla="*/ 821335 h 2281116"/>
                  <a:gd name="connsiteX8" fmla="*/ 782463 w 868505"/>
                  <a:gd name="connsiteY8" fmla="*/ 16717 h 2281116"/>
                  <a:gd name="connsiteX9" fmla="*/ 787457 w 868505"/>
                  <a:gd name="connsiteY9" fmla="*/ 516 h 2281116"/>
                  <a:gd name="connsiteX10" fmla="*/ 793677 w 868505"/>
                  <a:gd name="connsiteY10" fmla="*/ 1762 h 2281116"/>
                  <a:gd name="connsiteX11" fmla="*/ 797409 w 868505"/>
                  <a:gd name="connsiteY11" fmla="*/ 6744 h 2281116"/>
                  <a:gd name="connsiteX12" fmla="*/ 854633 w 868505"/>
                  <a:gd name="connsiteY12" fmla="*/ 820087 h 2281116"/>
                  <a:gd name="connsiteX13" fmla="*/ 814825 w 868505"/>
                  <a:gd name="connsiteY13" fmla="*/ 2272397 h 2281116"/>
                  <a:gd name="connsiteX14" fmla="*/ 807361 w 868505"/>
                  <a:gd name="connsiteY14" fmla="*/ 2277379 h 2281116"/>
                  <a:gd name="connsiteX15" fmla="*/ 736452 w 868505"/>
                  <a:gd name="connsiteY15" fmla="*/ 2281116 h 2281116"/>
                  <a:gd name="connsiteX16" fmla="*/ 184113 w 868505"/>
                  <a:gd name="connsiteY16" fmla="*/ 2161543 h 2281116"/>
                  <a:gd name="connsiteX17" fmla="*/ 179137 w 868505"/>
                  <a:gd name="connsiteY17" fmla="*/ 2155315 h 2281116"/>
                  <a:gd name="connsiteX18" fmla="*/ 243826 w 868505"/>
                  <a:gd name="connsiteY18" fmla="*/ 1675779 h 2281116"/>
                  <a:gd name="connsiteX19" fmla="*/ 4976 w 868505"/>
                  <a:gd name="connsiteY19" fmla="*/ 1588591 h 2281116"/>
                  <a:gd name="connsiteX20" fmla="*/ 0 w 868505"/>
                  <a:gd name="connsiteY20" fmla="*/ 1581117 h 2281116"/>
                  <a:gd name="connsiteX21" fmla="*/ 225166 w 868505"/>
                  <a:gd name="connsiteY21" fmla="*/ 376672 h 2281116"/>
                  <a:gd name="connsiteX22" fmla="*/ 787457 w 868505"/>
                  <a:gd name="connsiteY22" fmla="*/ 516 h 228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8505" h="2281116">
                    <a:moveTo>
                      <a:pt x="782463" y="16717"/>
                    </a:moveTo>
                    <a:cubicBezTo>
                      <a:pt x="477697" y="92695"/>
                      <a:pt x="284886" y="220985"/>
                      <a:pt x="238861" y="380414"/>
                    </a:cubicBezTo>
                    <a:cubicBezTo>
                      <a:pt x="181639" y="574719"/>
                      <a:pt x="29879" y="1493927"/>
                      <a:pt x="16195" y="1577378"/>
                    </a:cubicBezTo>
                    <a:lnTo>
                      <a:pt x="253788" y="1664565"/>
                    </a:lnTo>
                    <a:cubicBezTo>
                      <a:pt x="256276" y="1665811"/>
                      <a:pt x="258764" y="1668302"/>
                      <a:pt x="258764" y="1672039"/>
                    </a:cubicBezTo>
                    <a:lnTo>
                      <a:pt x="194079" y="2150326"/>
                    </a:lnTo>
                    <a:cubicBezTo>
                      <a:pt x="483917" y="2282353"/>
                      <a:pt x="758828" y="2267407"/>
                      <a:pt x="801122" y="2263670"/>
                    </a:cubicBezTo>
                    <a:cubicBezTo>
                      <a:pt x="838440" y="2020790"/>
                      <a:pt x="874514" y="1574887"/>
                      <a:pt x="839684" y="821335"/>
                    </a:cubicBezTo>
                    <a:cubicBezTo>
                      <a:pt x="821025" y="405325"/>
                      <a:pt x="788682" y="72766"/>
                      <a:pt x="782463" y="16717"/>
                    </a:cubicBezTo>
                    <a:close/>
                    <a:moveTo>
                      <a:pt x="787457" y="516"/>
                    </a:moveTo>
                    <a:cubicBezTo>
                      <a:pt x="788701" y="-730"/>
                      <a:pt x="791189" y="516"/>
                      <a:pt x="793677" y="1762"/>
                    </a:cubicBezTo>
                    <a:cubicBezTo>
                      <a:pt x="794921" y="3007"/>
                      <a:pt x="796165" y="4253"/>
                      <a:pt x="797409" y="6744"/>
                    </a:cubicBezTo>
                    <a:cubicBezTo>
                      <a:pt x="797409" y="10480"/>
                      <a:pt x="834729" y="365462"/>
                      <a:pt x="854633" y="820087"/>
                    </a:cubicBezTo>
                    <a:cubicBezTo>
                      <a:pt x="889465" y="1581117"/>
                      <a:pt x="852145" y="2029515"/>
                      <a:pt x="814825" y="2272397"/>
                    </a:cubicBezTo>
                    <a:cubicBezTo>
                      <a:pt x="813581" y="2276134"/>
                      <a:pt x="811093" y="2277379"/>
                      <a:pt x="807361" y="2277379"/>
                    </a:cubicBezTo>
                    <a:cubicBezTo>
                      <a:pt x="807361" y="2277379"/>
                      <a:pt x="779993" y="2281116"/>
                      <a:pt x="736452" y="2281116"/>
                    </a:cubicBezTo>
                    <a:cubicBezTo>
                      <a:pt x="626980" y="2281116"/>
                      <a:pt x="409279" y="2266169"/>
                      <a:pt x="184113" y="2161543"/>
                    </a:cubicBezTo>
                    <a:cubicBezTo>
                      <a:pt x="180381" y="2160298"/>
                      <a:pt x="179137" y="2157807"/>
                      <a:pt x="179137" y="2155315"/>
                    </a:cubicBezTo>
                    <a:lnTo>
                      <a:pt x="243826" y="1675779"/>
                    </a:lnTo>
                    <a:lnTo>
                      <a:pt x="4976" y="1588591"/>
                    </a:lnTo>
                    <a:cubicBezTo>
                      <a:pt x="2488" y="1588591"/>
                      <a:pt x="0" y="1583609"/>
                      <a:pt x="0" y="1581117"/>
                    </a:cubicBezTo>
                    <a:cubicBezTo>
                      <a:pt x="2488" y="1571153"/>
                      <a:pt x="165453" y="579696"/>
                      <a:pt x="225166" y="376672"/>
                    </a:cubicBezTo>
                    <a:cubicBezTo>
                      <a:pt x="273682" y="211014"/>
                      <a:pt x="472723" y="77740"/>
                      <a:pt x="787457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FCB95363-26AD-094E-B78D-A1E9551C90CE}"/>
                  </a:ext>
                </a:extLst>
              </p:cNvPr>
              <p:cNvSpPr/>
              <p:nvPr/>
            </p:nvSpPr>
            <p:spPr>
              <a:xfrm>
                <a:off x="7147111" y="9594720"/>
                <a:ext cx="210539" cy="792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637">
                    <a:moveTo>
                      <a:pt x="0" y="626"/>
                    </a:moveTo>
                    <a:lnTo>
                      <a:pt x="40" y="63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490081F-BDA0-674B-8827-097DA828A82A}"/>
                  </a:ext>
                </a:extLst>
              </p:cNvPr>
              <p:cNvSpPr/>
              <p:nvPr/>
            </p:nvSpPr>
            <p:spPr>
              <a:xfrm>
                <a:off x="7139636" y="9587242"/>
                <a:ext cx="225488" cy="807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649">
                    <a:moveTo>
                      <a:pt x="46" y="649"/>
                    </a:moveTo>
                    <a:cubicBezTo>
                      <a:pt x="45" y="649"/>
                      <a:pt x="45" y="649"/>
                      <a:pt x="44" y="649"/>
                    </a:cubicBezTo>
                    <a:lnTo>
                      <a:pt x="4" y="637"/>
                    </a:lnTo>
                    <a:cubicBezTo>
                      <a:pt x="1" y="636"/>
                      <a:pt x="0" y="633"/>
                      <a:pt x="0" y="630"/>
                    </a:cubicBezTo>
                    <a:cubicBezTo>
                      <a:pt x="1" y="627"/>
                      <a:pt x="4" y="625"/>
                      <a:pt x="7" y="626"/>
                    </a:cubicBezTo>
                    <a:lnTo>
                      <a:pt x="42" y="636"/>
                    </a:lnTo>
                    <a:lnTo>
                      <a:pt x="171" y="4"/>
                    </a:lnTo>
                    <a:cubicBezTo>
                      <a:pt x="171" y="1"/>
                      <a:pt x="174" y="-1"/>
                      <a:pt x="177" y="0"/>
                    </a:cubicBezTo>
                    <a:cubicBezTo>
                      <a:pt x="180" y="1"/>
                      <a:pt x="182" y="4"/>
                      <a:pt x="182" y="7"/>
                    </a:cubicBezTo>
                    <a:lnTo>
                      <a:pt x="52" y="644"/>
                    </a:lnTo>
                    <a:cubicBezTo>
                      <a:pt x="52" y="646"/>
                      <a:pt x="50" y="647"/>
                      <a:pt x="49" y="648"/>
                    </a:cubicBezTo>
                    <a:cubicBezTo>
                      <a:pt x="48" y="649"/>
                      <a:pt x="47" y="649"/>
                      <a:pt x="46" y="6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FDFA6810-D134-E741-AF66-9E840ED70A48}"/>
                  </a:ext>
                </a:extLst>
              </p:cNvPr>
              <p:cNvSpPr/>
              <p:nvPr/>
            </p:nvSpPr>
            <p:spPr>
              <a:xfrm>
                <a:off x="7409973" y="8709897"/>
                <a:ext cx="346330" cy="18743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505">
                    <a:moveTo>
                      <a:pt x="221" y="0"/>
                    </a:moveTo>
                    <a:cubicBezTo>
                      <a:pt x="138" y="20"/>
                      <a:pt x="64" y="45"/>
                      <a:pt x="0" y="76"/>
                    </a:cubicBezTo>
                    <a:lnTo>
                      <a:pt x="100" y="463"/>
                    </a:lnTo>
                    <a:cubicBezTo>
                      <a:pt x="111" y="505"/>
                      <a:pt x="109" y="549"/>
                      <a:pt x="93" y="589"/>
                    </a:cubicBezTo>
                    <a:lnTo>
                      <a:pt x="67" y="653"/>
                    </a:lnTo>
                    <a:cubicBezTo>
                      <a:pt x="53" y="689"/>
                      <a:pt x="50" y="730"/>
                      <a:pt x="61" y="769"/>
                    </a:cubicBezTo>
                    <a:lnTo>
                      <a:pt x="268" y="1505"/>
                    </a:lnTo>
                    <a:lnTo>
                      <a:pt x="275" y="1356"/>
                    </a:lnTo>
                    <a:cubicBezTo>
                      <a:pt x="298" y="719"/>
                      <a:pt x="221" y="0"/>
                      <a:pt x="22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395C18DC-F390-F044-A6BE-FEE64F290E65}"/>
                  </a:ext>
                </a:extLst>
              </p:cNvPr>
              <p:cNvSpPr/>
              <p:nvPr/>
            </p:nvSpPr>
            <p:spPr>
              <a:xfrm>
                <a:off x="7402033" y="8701904"/>
                <a:ext cx="361385" cy="1889799"/>
              </a:xfrm>
              <a:custGeom>
                <a:avLst/>
                <a:gdLst>
                  <a:gd name="connsiteX0" fmla="*/ 276057 w 361385"/>
                  <a:gd name="connsiteY0" fmla="*/ 16716 h 1889799"/>
                  <a:gd name="connsiteX1" fmla="*/ 17906 w 361385"/>
                  <a:gd name="connsiteY1" fmla="*/ 106383 h 1889799"/>
                  <a:gd name="connsiteX2" fmla="*/ 139535 w 361385"/>
                  <a:gd name="connsiteY2" fmla="*/ 583362 h 1889799"/>
                  <a:gd name="connsiteX3" fmla="*/ 129606 w 361385"/>
                  <a:gd name="connsiteY3" fmla="*/ 745262 h 1889799"/>
                  <a:gd name="connsiteX4" fmla="*/ 98578 w 361385"/>
                  <a:gd name="connsiteY4" fmla="*/ 823720 h 1889799"/>
                  <a:gd name="connsiteX5" fmla="*/ 91132 w 361385"/>
                  <a:gd name="connsiteY5" fmla="*/ 964448 h 1889799"/>
                  <a:gd name="connsiteX6" fmla="*/ 335630 w 361385"/>
                  <a:gd name="connsiteY6" fmla="*/ 1837457 h 1889799"/>
                  <a:gd name="connsiteX7" fmla="*/ 343077 w 361385"/>
                  <a:gd name="connsiteY7" fmla="*/ 1696729 h 1889799"/>
                  <a:gd name="connsiteX8" fmla="*/ 276057 w 361385"/>
                  <a:gd name="connsiteY8" fmla="*/ 16716 h 1889799"/>
                  <a:gd name="connsiteX9" fmla="*/ 279805 w 361385"/>
                  <a:gd name="connsiteY9" fmla="*/ 515 h 1889799"/>
                  <a:gd name="connsiteX10" fmla="*/ 286013 w 361385"/>
                  <a:gd name="connsiteY10" fmla="*/ 1760 h 1889799"/>
                  <a:gd name="connsiteX11" fmla="*/ 289738 w 361385"/>
                  <a:gd name="connsiteY11" fmla="*/ 6742 h 1889799"/>
                  <a:gd name="connsiteX12" fmla="*/ 356779 w 361385"/>
                  <a:gd name="connsiteY12" fmla="*/ 1696761 h 1889799"/>
                  <a:gd name="connsiteX13" fmla="*/ 346847 w 361385"/>
                  <a:gd name="connsiteY13" fmla="*/ 1883572 h 1889799"/>
                  <a:gd name="connsiteX14" fmla="*/ 340640 w 361385"/>
                  <a:gd name="connsiteY14" fmla="*/ 1889799 h 1889799"/>
                  <a:gd name="connsiteX15" fmla="*/ 339398 w 361385"/>
                  <a:gd name="connsiteY15" fmla="*/ 1889799 h 1889799"/>
                  <a:gd name="connsiteX16" fmla="*/ 331949 w 361385"/>
                  <a:gd name="connsiteY16" fmla="*/ 1884817 h 1889799"/>
                  <a:gd name="connsiteX17" fmla="*/ 76197 w 361385"/>
                  <a:gd name="connsiteY17" fmla="*/ 968197 h 1889799"/>
                  <a:gd name="connsiteX18" fmla="*/ 83647 w 361385"/>
                  <a:gd name="connsiteY18" fmla="*/ 817503 h 1889799"/>
                  <a:gd name="connsiteX19" fmla="*/ 115926 w 361385"/>
                  <a:gd name="connsiteY19" fmla="*/ 739042 h 1889799"/>
                  <a:gd name="connsiteX20" fmla="*/ 124616 w 361385"/>
                  <a:gd name="connsiteY20" fmla="*/ 587102 h 1889799"/>
                  <a:gd name="connsiteX21" fmla="*/ 465 w 361385"/>
                  <a:gd name="connsiteY21" fmla="*/ 103884 h 1889799"/>
                  <a:gd name="connsiteX22" fmla="*/ 4190 w 361385"/>
                  <a:gd name="connsiteY22" fmla="*/ 95166 h 1889799"/>
                  <a:gd name="connsiteX23" fmla="*/ 279805 w 361385"/>
                  <a:gd name="connsiteY23" fmla="*/ 515 h 18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1385" h="1889799">
                    <a:moveTo>
                      <a:pt x="276057" y="16716"/>
                    </a:moveTo>
                    <a:cubicBezTo>
                      <a:pt x="179250" y="41624"/>
                      <a:pt x="91132" y="71513"/>
                      <a:pt x="17906" y="106383"/>
                    </a:cubicBezTo>
                    <a:lnTo>
                      <a:pt x="139535" y="583362"/>
                    </a:lnTo>
                    <a:cubicBezTo>
                      <a:pt x="154428" y="636914"/>
                      <a:pt x="149464" y="692956"/>
                      <a:pt x="129606" y="745262"/>
                    </a:cubicBezTo>
                    <a:lnTo>
                      <a:pt x="98578" y="823720"/>
                    </a:lnTo>
                    <a:cubicBezTo>
                      <a:pt x="81203" y="867308"/>
                      <a:pt x="77479" y="917124"/>
                      <a:pt x="91132" y="964448"/>
                    </a:cubicBezTo>
                    <a:lnTo>
                      <a:pt x="335630" y="1837457"/>
                    </a:lnTo>
                    <a:lnTo>
                      <a:pt x="343077" y="1696729"/>
                    </a:lnTo>
                    <a:cubicBezTo>
                      <a:pt x="369140" y="951994"/>
                      <a:pt x="285986" y="108874"/>
                      <a:pt x="276057" y="16716"/>
                    </a:cubicBezTo>
                    <a:close/>
                    <a:moveTo>
                      <a:pt x="279805" y="515"/>
                    </a:moveTo>
                    <a:cubicBezTo>
                      <a:pt x="281047" y="-730"/>
                      <a:pt x="283530" y="515"/>
                      <a:pt x="286013" y="1760"/>
                    </a:cubicBezTo>
                    <a:cubicBezTo>
                      <a:pt x="287255" y="3006"/>
                      <a:pt x="288496" y="4251"/>
                      <a:pt x="289738" y="6742"/>
                    </a:cubicBezTo>
                    <a:cubicBezTo>
                      <a:pt x="289738" y="15460"/>
                      <a:pt x="382851" y="912154"/>
                      <a:pt x="356779" y="1696761"/>
                    </a:cubicBezTo>
                    <a:lnTo>
                      <a:pt x="346847" y="1883572"/>
                    </a:lnTo>
                    <a:cubicBezTo>
                      <a:pt x="346847" y="1886063"/>
                      <a:pt x="344364" y="1889799"/>
                      <a:pt x="340640" y="1889799"/>
                    </a:cubicBezTo>
                    <a:lnTo>
                      <a:pt x="339398" y="1889799"/>
                    </a:lnTo>
                    <a:cubicBezTo>
                      <a:pt x="336915" y="1889799"/>
                      <a:pt x="333190" y="1888554"/>
                      <a:pt x="331949" y="1884817"/>
                    </a:cubicBezTo>
                    <a:lnTo>
                      <a:pt x="76197" y="968197"/>
                    </a:lnTo>
                    <a:cubicBezTo>
                      <a:pt x="62541" y="918381"/>
                      <a:pt x="65024" y="864828"/>
                      <a:pt x="83647" y="817503"/>
                    </a:cubicBezTo>
                    <a:lnTo>
                      <a:pt x="115926" y="739042"/>
                    </a:lnTo>
                    <a:cubicBezTo>
                      <a:pt x="134549" y="690471"/>
                      <a:pt x="138273" y="638164"/>
                      <a:pt x="124616" y="587102"/>
                    </a:cubicBezTo>
                    <a:lnTo>
                      <a:pt x="465" y="103884"/>
                    </a:lnTo>
                    <a:cubicBezTo>
                      <a:pt x="-777" y="101393"/>
                      <a:pt x="465" y="97657"/>
                      <a:pt x="4190" y="95166"/>
                    </a:cubicBezTo>
                    <a:cubicBezTo>
                      <a:pt x="82405" y="57804"/>
                      <a:pt x="175518" y="25423"/>
                      <a:pt x="279805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44C24E45-93DE-E84E-A5E8-0EDC9A1D7F25}"/>
                  </a:ext>
                </a:extLst>
              </p:cNvPr>
              <p:cNvSpPr/>
              <p:nvPr/>
            </p:nvSpPr>
            <p:spPr>
              <a:xfrm>
                <a:off x="6915393" y="10158015"/>
                <a:ext cx="310202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99">
                    <a:moveTo>
                      <a:pt x="245" y="99"/>
                    </a:moveTo>
                    <a:cubicBezTo>
                      <a:pt x="244" y="99"/>
                      <a:pt x="243" y="99"/>
                      <a:pt x="242" y="99"/>
                    </a:cubicBezTo>
                    <a:lnTo>
                      <a:pt x="4" y="12"/>
                    </a:lnTo>
                    <a:cubicBezTo>
                      <a:pt x="1" y="10"/>
                      <a:pt x="0" y="7"/>
                      <a:pt x="0" y="4"/>
                    </a:cubicBezTo>
                    <a:cubicBezTo>
                      <a:pt x="2" y="1"/>
                      <a:pt x="5" y="-1"/>
                      <a:pt x="8" y="1"/>
                    </a:cubicBezTo>
                    <a:lnTo>
                      <a:pt x="247" y="88"/>
                    </a:lnTo>
                    <a:cubicBezTo>
                      <a:pt x="250" y="89"/>
                      <a:pt x="251" y="92"/>
                      <a:pt x="250" y="96"/>
                    </a:cubicBezTo>
                    <a:cubicBezTo>
                      <a:pt x="249" y="98"/>
                      <a:pt x="247" y="99"/>
                      <a:pt x="245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B866B11D-811B-6440-B741-79805774ABE0}"/>
                  </a:ext>
                </a:extLst>
              </p:cNvPr>
              <p:cNvSpPr/>
              <p:nvPr/>
            </p:nvSpPr>
            <p:spPr>
              <a:xfrm>
                <a:off x="8016673" y="8709897"/>
                <a:ext cx="854613" cy="22656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7" h="1819">
                    <a:moveTo>
                      <a:pt x="58" y="0"/>
                    </a:moveTo>
                    <a:cubicBezTo>
                      <a:pt x="58" y="0"/>
                      <a:pt x="-62" y="1135"/>
                      <a:pt x="44" y="1817"/>
                    </a:cubicBezTo>
                    <a:cubicBezTo>
                      <a:pt x="44" y="1817"/>
                      <a:pt x="284" y="1842"/>
                      <a:pt x="542" y="1724"/>
                    </a:cubicBezTo>
                    <a:lnTo>
                      <a:pt x="491" y="1336"/>
                    </a:lnTo>
                    <a:lnTo>
                      <a:pt x="687" y="1264"/>
                    </a:lnTo>
                    <a:cubicBezTo>
                      <a:pt x="687" y="1264"/>
                      <a:pt x="555" y="463"/>
                      <a:pt x="506" y="297"/>
                    </a:cubicBezTo>
                    <a:cubicBezTo>
                      <a:pt x="466" y="160"/>
                      <a:pt x="298" y="58"/>
                      <a:pt x="5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0A084DB9-B3AD-C043-9999-35F459EC5819}"/>
                  </a:ext>
                </a:extLst>
              </p:cNvPr>
              <p:cNvSpPr/>
              <p:nvPr/>
            </p:nvSpPr>
            <p:spPr>
              <a:xfrm>
                <a:off x="8009243" y="8701903"/>
                <a:ext cx="868594" cy="2281116"/>
              </a:xfrm>
              <a:custGeom>
                <a:avLst/>
                <a:gdLst>
                  <a:gd name="connsiteX0" fmla="*/ 85809 w 868594"/>
                  <a:gd name="connsiteY0" fmla="*/ 16717 h 2281116"/>
                  <a:gd name="connsiteX1" fmla="*/ 28588 w 868594"/>
                  <a:gd name="connsiteY1" fmla="*/ 821335 h 2281116"/>
                  <a:gd name="connsiteX2" fmla="*/ 68394 w 868594"/>
                  <a:gd name="connsiteY2" fmla="*/ 2263670 h 2281116"/>
                  <a:gd name="connsiteX3" fmla="*/ 674194 w 868594"/>
                  <a:gd name="connsiteY3" fmla="*/ 2150326 h 2281116"/>
                  <a:gd name="connsiteX4" fmla="*/ 610753 w 868594"/>
                  <a:gd name="connsiteY4" fmla="*/ 1672039 h 2281116"/>
                  <a:gd name="connsiteX5" fmla="*/ 615729 w 868594"/>
                  <a:gd name="connsiteY5" fmla="*/ 1664565 h 2281116"/>
                  <a:gd name="connsiteX6" fmla="*/ 853322 w 868594"/>
                  <a:gd name="connsiteY6" fmla="*/ 1577378 h 2281116"/>
                  <a:gd name="connsiteX7" fmla="*/ 630656 w 868594"/>
                  <a:gd name="connsiteY7" fmla="*/ 380414 h 2281116"/>
                  <a:gd name="connsiteX8" fmla="*/ 85809 w 868594"/>
                  <a:gd name="connsiteY8" fmla="*/ 16717 h 2281116"/>
                  <a:gd name="connsiteX9" fmla="*/ 80815 w 868594"/>
                  <a:gd name="connsiteY9" fmla="*/ 516 h 2281116"/>
                  <a:gd name="connsiteX10" fmla="*/ 644350 w 868594"/>
                  <a:gd name="connsiteY10" fmla="*/ 376672 h 2281116"/>
                  <a:gd name="connsiteX11" fmla="*/ 868271 w 868594"/>
                  <a:gd name="connsiteY11" fmla="*/ 1581117 h 2281116"/>
                  <a:gd name="connsiteX12" fmla="*/ 863295 w 868594"/>
                  <a:gd name="connsiteY12" fmla="*/ 1588591 h 2281116"/>
                  <a:gd name="connsiteX13" fmla="*/ 625690 w 868594"/>
                  <a:gd name="connsiteY13" fmla="*/ 1675779 h 2281116"/>
                  <a:gd name="connsiteX14" fmla="*/ 690378 w 868594"/>
                  <a:gd name="connsiteY14" fmla="*/ 2155315 h 2281116"/>
                  <a:gd name="connsiteX15" fmla="*/ 685402 w 868594"/>
                  <a:gd name="connsiteY15" fmla="*/ 2161543 h 2281116"/>
                  <a:gd name="connsiteX16" fmla="*/ 133063 w 868594"/>
                  <a:gd name="connsiteY16" fmla="*/ 2281116 h 2281116"/>
                  <a:gd name="connsiteX17" fmla="*/ 60911 w 868594"/>
                  <a:gd name="connsiteY17" fmla="*/ 2277379 h 2281116"/>
                  <a:gd name="connsiteX18" fmla="*/ 54691 w 868594"/>
                  <a:gd name="connsiteY18" fmla="*/ 2272397 h 2281116"/>
                  <a:gd name="connsiteX19" fmla="*/ 13638 w 868594"/>
                  <a:gd name="connsiteY19" fmla="*/ 820087 h 2281116"/>
                  <a:gd name="connsiteX20" fmla="*/ 72107 w 868594"/>
                  <a:gd name="connsiteY20" fmla="*/ 6744 h 2281116"/>
                  <a:gd name="connsiteX21" fmla="*/ 74595 w 868594"/>
                  <a:gd name="connsiteY21" fmla="*/ 1762 h 2281116"/>
                  <a:gd name="connsiteX22" fmla="*/ 80815 w 868594"/>
                  <a:gd name="connsiteY22" fmla="*/ 516 h 228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8594" h="2281116">
                    <a:moveTo>
                      <a:pt x="85809" y="16717"/>
                    </a:moveTo>
                    <a:cubicBezTo>
                      <a:pt x="80833" y="72766"/>
                      <a:pt x="47247" y="405325"/>
                      <a:pt x="28588" y="821335"/>
                    </a:cubicBezTo>
                    <a:cubicBezTo>
                      <a:pt x="-4999" y="1574887"/>
                      <a:pt x="31076" y="2020790"/>
                      <a:pt x="68394" y="2263670"/>
                    </a:cubicBezTo>
                    <a:cubicBezTo>
                      <a:pt x="110688" y="2267407"/>
                      <a:pt x="384355" y="2282353"/>
                      <a:pt x="674194" y="2150326"/>
                    </a:cubicBezTo>
                    <a:lnTo>
                      <a:pt x="610753" y="1672039"/>
                    </a:lnTo>
                    <a:cubicBezTo>
                      <a:pt x="610753" y="1668302"/>
                      <a:pt x="611997" y="1665811"/>
                      <a:pt x="615729" y="1664565"/>
                    </a:cubicBezTo>
                    <a:lnTo>
                      <a:pt x="853322" y="1577378"/>
                    </a:lnTo>
                    <a:cubicBezTo>
                      <a:pt x="839639" y="1493927"/>
                      <a:pt x="686634" y="574719"/>
                      <a:pt x="630656" y="380414"/>
                    </a:cubicBezTo>
                    <a:cubicBezTo>
                      <a:pt x="583386" y="220985"/>
                      <a:pt x="390575" y="92695"/>
                      <a:pt x="85809" y="16717"/>
                    </a:cubicBezTo>
                    <a:close/>
                    <a:moveTo>
                      <a:pt x="80815" y="516"/>
                    </a:moveTo>
                    <a:cubicBezTo>
                      <a:pt x="396792" y="77740"/>
                      <a:pt x="595833" y="211014"/>
                      <a:pt x="644350" y="376672"/>
                    </a:cubicBezTo>
                    <a:cubicBezTo>
                      <a:pt x="704062" y="579696"/>
                      <a:pt x="867027" y="1571153"/>
                      <a:pt x="868271" y="1581117"/>
                    </a:cubicBezTo>
                    <a:cubicBezTo>
                      <a:pt x="869515" y="1583609"/>
                      <a:pt x="867027" y="1588591"/>
                      <a:pt x="863295" y="1588591"/>
                    </a:cubicBezTo>
                    <a:lnTo>
                      <a:pt x="625690" y="1675779"/>
                    </a:lnTo>
                    <a:lnTo>
                      <a:pt x="690378" y="2155315"/>
                    </a:lnTo>
                    <a:cubicBezTo>
                      <a:pt x="690378" y="2157807"/>
                      <a:pt x="687890" y="2160298"/>
                      <a:pt x="685402" y="2161543"/>
                    </a:cubicBezTo>
                    <a:cubicBezTo>
                      <a:pt x="458993" y="2266169"/>
                      <a:pt x="241292" y="2281116"/>
                      <a:pt x="133063" y="2281116"/>
                    </a:cubicBezTo>
                    <a:cubicBezTo>
                      <a:pt x="88279" y="2281116"/>
                      <a:pt x="62155" y="2277379"/>
                      <a:pt x="60911" y="2277379"/>
                    </a:cubicBezTo>
                    <a:cubicBezTo>
                      <a:pt x="58423" y="2277379"/>
                      <a:pt x="54691" y="2276134"/>
                      <a:pt x="54691" y="2272397"/>
                    </a:cubicBezTo>
                    <a:cubicBezTo>
                      <a:pt x="17370" y="2029515"/>
                      <a:pt x="-21194" y="1581117"/>
                      <a:pt x="13638" y="820087"/>
                    </a:cubicBezTo>
                    <a:cubicBezTo>
                      <a:pt x="34786" y="365462"/>
                      <a:pt x="72107" y="10480"/>
                      <a:pt x="72107" y="6744"/>
                    </a:cubicBezTo>
                    <a:cubicBezTo>
                      <a:pt x="73351" y="4253"/>
                      <a:pt x="73351" y="3007"/>
                      <a:pt x="74595" y="1762"/>
                    </a:cubicBezTo>
                    <a:cubicBezTo>
                      <a:pt x="77083" y="516"/>
                      <a:pt x="79571" y="-730"/>
                      <a:pt x="80815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A3301423-3A31-8C44-83C7-81A03F17CC9D}"/>
                  </a:ext>
                </a:extLst>
              </p:cNvPr>
              <p:cNvSpPr/>
              <p:nvPr/>
            </p:nvSpPr>
            <p:spPr>
              <a:xfrm>
                <a:off x="8415327" y="9594720"/>
                <a:ext cx="211785" cy="792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" h="637">
                    <a:moveTo>
                      <a:pt x="171" y="626"/>
                    </a:moveTo>
                    <a:lnTo>
                      <a:pt x="131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7DE8D66C-DB06-734D-8CD3-A93E1EB36D01}"/>
                  </a:ext>
                </a:extLst>
              </p:cNvPr>
              <p:cNvSpPr/>
              <p:nvPr/>
            </p:nvSpPr>
            <p:spPr>
              <a:xfrm>
                <a:off x="8407852" y="9587242"/>
                <a:ext cx="225488" cy="807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649">
                    <a:moveTo>
                      <a:pt x="136" y="649"/>
                    </a:moveTo>
                    <a:cubicBezTo>
                      <a:pt x="135" y="649"/>
                      <a:pt x="134" y="649"/>
                      <a:pt x="133" y="648"/>
                    </a:cubicBezTo>
                    <a:cubicBezTo>
                      <a:pt x="131" y="647"/>
                      <a:pt x="130" y="646"/>
                      <a:pt x="130" y="644"/>
                    </a:cubicBezTo>
                    <a:lnTo>
                      <a:pt x="0" y="7"/>
                    </a:lnTo>
                    <a:cubicBezTo>
                      <a:pt x="-1" y="4"/>
                      <a:pt x="1" y="1"/>
                      <a:pt x="4" y="0"/>
                    </a:cubicBezTo>
                    <a:cubicBezTo>
                      <a:pt x="7" y="-1"/>
                      <a:pt x="10" y="1"/>
                      <a:pt x="11" y="4"/>
                    </a:cubicBezTo>
                    <a:lnTo>
                      <a:pt x="140" y="636"/>
                    </a:lnTo>
                    <a:lnTo>
                      <a:pt x="174" y="626"/>
                    </a:lnTo>
                    <a:cubicBezTo>
                      <a:pt x="177" y="625"/>
                      <a:pt x="180" y="627"/>
                      <a:pt x="182" y="630"/>
                    </a:cubicBezTo>
                    <a:cubicBezTo>
                      <a:pt x="182" y="633"/>
                      <a:pt x="180" y="636"/>
                      <a:pt x="177" y="637"/>
                    </a:cubicBezTo>
                    <a:lnTo>
                      <a:pt x="137" y="64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EA97CE9C-8F3D-3744-86D2-917B6670840F}"/>
                  </a:ext>
                </a:extLst>
              </p:cNvPr>
              <p:cNvSpPr/>
              <p:nvPr/>
            </p:nvSpPr>
            <p:spPr>
              <a:xfrm>
                <a:off x="8015427" y="8709897"/>
                <a:ext cx="346330" cy="18743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505">
                    <a:moveTo>
                      <a:pt x="58" y="0"/>
                    </a:moveTo>
                    <a:cubicBezTo>
                      <a:pt x="141" y="20"/>
                      <a:pt x="216" y="45"/>
                      <a:pt x="279" y="76"/>
                    </a:cubicBezTo>
                    <a:lnTo>
                      <a:pt x="179" y="463"/>
                    </a:lnTo>
                    <a:cubicBezTo>
                      <a:pt x="168" y="505"/>
                      <a:pt x="170" y="549"/>
                      <a:pt x="187" y="589"/>
                    </a:cubicBezTo>
                    <a:lnTo>
                      <a:pt x="212" y="653"/>
                    </a:lnTo>
                    <a:cubicBezTo>
                      <a:pt x="227" y="689"/>
                      <a:pt x="229" y="730"/>
                      <a:pt x="218" y="769"/>
                    </a:cubicBezTo>
                    <a:lnTo>
                      <a:pt x="11" y="1505"/>
                    </a:lnTo>
                    <a:lnTo>
                      <a:pt x="4" y="1356"/>
                    </a:lnTo>
                    <a:cubicBezTo>
                      <a:pt x="-19" y="719"/>
                      <a:pt x="58" y="0"/>
                      <a:pt x="5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13B13259-4FC0-084F-AA0A-F54C4C267BF7}"/>
                  </a:ext>
                </a:extLst>
              </p:cNvPr>
              <p:cNvSpPr/>
              <p:nvPr/>
            </p:nvSpPr>
            <p:spPr>
              <a:xfrm>
                <a:off x="7409973" y="8709897"/>
                <a:ext cx="346330" cy="18743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505">
                    <a:moveTo>
                      <a:pt x="221" y="0"/>
                    </a:moveTo>
                    <a:cubicBezTo>
                      <a:pt x="138" y="20"/>
                      <a:pt x="64" y="45"/>
                      <a:pt x="0" y="76"/>
                    </a:cubicBezTo>
                    <a:lnTo>
                      <a:pt x="100" y="463"/>
                    </a:lnTo>
                    <a:cubicBezTo>
                      <a:pt x="111" y="505"/>
                      <a:pt x="109" y="549"/>
                      <a:pt x="93" y="589"/>
                    </a:cubicBezTo>
                    <a:lnTo>
                      <a:pt x="67" y="653"/>
                    </a:lnTo>
                    <a:cubicBezTo>
                      <a:pt x="53" y="689"/>
                      <a:pt x="50" y="730"/>
                      <a:pt x="61" y="769"/>
                    </a:cubicBezTo>
                    <a:lnTo>
                      <a:pt x="268" y="1505"/>
                    </a:lnTo>
                    <a:lnTo>
                      <a:pt x="275" y="1356"/>
                    </a:lnTo>
                    <a:cubicBezTo>
                      <a:pt x="298" y="719"/>
                      <a:pt x="221" y="0"/>
                      <a:pt x="221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CA8C07D7-CF16-6747-91FF-02D9EEAA31DD}"/>
                  </a:ext>
                </a:extLst>
              </p:cNvPr>
              <p:cNvSpPr/>
              <p:nvPr/>
            </p:nvSpPr>
            <p:spPr>
              <a:xfrm>
                <a:off x="8015427" y="8709897"/>
                <a:ext cx="346330" cy="18743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505">
                    <a:moveTo>
                      <a:pt x="58" y="0"/>
                    </a:moveTo>
                    <a:cubicBezTo>
                      <a:pt x="141" y="20"/>
                      <a:pt x="216" y="45"/>
                      <a:pt x="279" y="76"/>
                    </a:cubicBezTo>
                    <a:lnTo>
                      <a:pt x="179" y="463"/>
                    </a:lnTo>
                    <a:cubicBezTo>
                      <a:pt x="168" y="505"/>
                      <a:pt x="170" y="549"/>
                      <a:pt x="187" y="589"/>
                    </a:cubicBezTo>
                    <a:lnTo>
                      <a:pt x="212" y="653"/>
                    </a:lnTo>
                    <a:cubicBezTo>
                      <a:pt x="227" y="689"/>
                      <a:pt x="229" y="730"/>
                      <a:pt x="218" y="769"/>
                    </a:cubicBezTo>
                    <a:lnTo>
                      <a:pt x="11" y="1505"/>
                    </a:lnTo>
                    <a:lnTo>
                      <a:pt x="4" y="1356"/>
                    </a:lnTo>
                    <a:cubicBezTo>
                      <a:pt x="-19" y="719"/>
                      <a:pt x="58" y="0"/>
                      <a:pt x="58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A9D59B35-A92F-7D44-9985-DFD8E02170BB}"/>
                  </a:ext>
                </a:extLst>
              </p:cNvPr>
              <p:cNvSpPr/>
              <p:nvPr/>
            </p:nvSpPr>
            <p:spPr>
              <a:xfrm>
                <a:off x="8009150" y="8701904"/>
                <a:ext cx="361328" cy="1889799"/>
              </a:xfrm>
              <a:custGeom>
                <a:avLst/>
                <a:gdLst>
                  <a:gd name="connsiteX0" fmla="*/ 85741 w 361328"/>
                  <a:gd name="connsiteY0" fmla="*/ 16716 h 1889799"/>
                  <a:gd name="connsiteX1" fmla="*/ 19963 w 361328"/>
                  <a:gd name="connsiteY1" fmla="*/ 1696729 h 1889799"/>
                  <a:gd name="connsiteX2" fmla="*/ 26168 w 361328"/>
                  <a:gd name="connsiteY2" fmla="*/ 1837457 h 1889799"/>
                  <a:gd name="connsiteX3" fmla="*/ 271908 w 361328"/>
                  <a:gd name="connsiteY3" fmla="*/ 964448 h 1889799"/>
                  <a:gd name="connsiteX4" fmla="*/ 264461 w 361328"/>
                  <a:gd name="connsiteY4" fmla="*/ 823720 h 1889799"/>
                  <a:gd name="connsiteX5" fmla="*/ 233433 w 361328"/>
                  <a:gd name="connsiteY5" fmla="*/ 745262 h 1889799"/>
                  <a:gd name="connsiteX6" fmla="*/ 222263 w 361328"/>
                  <a:gd name="connsiteY6" fmla="*/ 583362 h 1889799"/>
                  <a:gd name="connsiteX7" fmla="*/ 345133 w 361328"/>
                  <a:gd name="connsiteY7" fmla="*/ 106383 h 1889799"/>
                  <a:gd name="connsiteX8" fmla="*/ 85741 w 361328"/>
                  <a:gd name="connsiteY8" fmla="*/ 16716 h 1889799"/>
                  <a:gd name="connsiteX9" fmla="*/ 80747 w 361328"/>
                  <a:gd name="connsiteY9" fmla="*/ 515 h 1889799"/>
                  <a:gd name="connsiteX10" fmla="*/ 357604 w 361328"/>
                  <a:gd name="connsiteY10" fmla="*/ 95166 h 1889799"/>
                  <a:gd name="connsiteX11" fmla="*/ 361328 w 361328"/>
                  <a:gd name="connsiteY11" fmla="*/ 103884 h 1889799"/>
                  <a:gd name="connsiteX12" fmla="*/ 237177 w 361328"/>
                  <a:gd name="connsiteY12" fmla="*/ 587102 h 1889799"/>
                  <a:gd name="connsiteX13" fmla="*/ 245868 w 361328"/>
                  <a:gd name="connsiteY13" fmla="*/ 739042 h 1889799"/>
                  <a:gd name="connsiteX14" fmla="*/ 278147 w 361328"/>
                  <a:gd name="connsiteY14" fmla="*/ 817503 h 1889799"/>
                  <a:gd name="connsiteX15" fmla="*/ 285596 w 361328"/>
                  <a:gd name="connsiteY15" fmla="*/ 968197 h 1889799"/>
                  <a:gd name="connsiteX16" fmla="*/ 28603 w 361328"/>
                  <a:gd name="connsiteY16" fmla="*/ 1884817 h 1889799"/>
                  <a:gd name="connsiteX17" fmla="*/ 21154 w 361328"/>
                  <a:gd name="connsiteY17" fmla="*/ 1889799 h 1889799"/>
                  <a:gd name="connsiteX18" fmla="*/ 13705 w 361328"/>
                  <a:gd name="connsiteY18" fmla="*/ 1883572 h 1889799"/>
                  <a:gd name="connsiteX19" fmla="*/ 13705 w 361328"/>
                  <a:gd name="connsiteY19" fmla="*/ 1882326 h 1889799"/>
                  <a:gd name="connsiteX20" fmla="*/ 5014 w 361328"/>
                  <a:gd name="connsiteY20" fmla="*/ 1696761 h 1889799"/>
                  <a:gd name="connsiteX21" fmla="*/ 72056 w 361328"/>
                  <a:gd name="connsiteY21" fmla="*/ 6742 h 1889799"/>
                  <a:gd name="connsiteX22" fmla="*/ 74539 w 361328"/>
                  <a:gd name="connsiteY22" fmla="*/ 1760 h 1889799"/>
                  <a:gd name="connsiteX23" fmla="*/ 80747 w 361328"/>
                  <a:gd name="connsiteY23" fmla="*/ 515 h 18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1328" h="1889799">
                    <a:moveTo>
                      <a:pt x="85741" y="16716"/>
                    </a:moveTo>
                    <a:cubicBezTo>
                      <a:pt x="77054" y="108874"/>
                      <a:pt x="-6101" y="951994"/>
                      <a:pt x="19963" y="1696729"/>
                    </a:cubicBezTo>
                    <a:lnTo>
                      <a:pt x="26168" y="1837457"/>
                    </a:lnTo>
                    <a:lnTo>
                      <a:pt x="271908" y="964448"/>
                    </a:lnTo>
                    <a:cubicBezTo>
                      <a:pt x="284319" y="917124"/>
                      <a:pt x="281837" y="867308"/>
                      <a:pt x="264461" y="823720"/>
                    </a:cubicBezTo>
                    <a:lnTo>
                      <a:pt x="233433" y="745262"/>
                    </a:lnTo>
                    <a:cubicBezTo>
                      <a:pt x="212335" y="692956"/>
                      <a:pt x="208611" y="636914"/>
                      <a:pt x="222263" y="583362"/>
                    </a:cubicBezTo>
                    <a:lnTo>
                      <a:pt x="345133" y="106383"/>
                    </a:lnTo>
                    <a:cubicBezTo>
                      <a:pt x="270667" y="71513"/>
                      <a:pt x="183789" y="41624"/>
                      <a:pt x="85741" y="16716"/>
                    </a:cubicBezTo>
                    <a:close/>
                    <a:moveTo>
                      <a:pt x="80747" y="515"/>
                    </a:moveTo>
                    <a:cubicBezTo>
                      <a:pt x="186275" y="25423"/>
                      <a:pt x="278147" y="57804"/>
                      <a:pt x="357604" y="95166"/>
                    </a:cubicBezTo>
                    <a:cubicBezTo>
                      <a:pt x="360087" y="97657"/>
                      <a:pt x="361328" y="101393"/>
                      <a:pt x="361328" y="103884"/>
                    </a:cubicBezTo>
                    <a:lnTo>
                      <a:pt x="237177" y="587102"/>
                    </a:lnTo>
                    <a:cubicBezTo>
                      <a:pt x="223520" y="638164"/>
                      <a:pt x="227245" y="690471"/>
                      <a:pt x="245868" y="739042"/>
                    </a:cubicBezTo>
                    <a:lnTo>
                      <a:pt x="278147" y="817503"/>
                    </a:lnTo>
                    <a:cubicBezTo>
                      <a:pt x="296770" y="864828"/>
                      <a:pt x="299253" y="918381"/>
                      <a:pt x="285596" y="968197"/>
                    </a:cubicBezTo>
                    <a:lnTo>
                      <a:pt x="28603" y="1884817"/>
                    </a:lnTo>
                    <a:cubicBezTo>
                      <a:pt x="27362" y="1888554"/>
                      <a:pt x="24878" y="1889799"/>
                      <a:pt x="21154" y="1889799"/>
                    </a:cubicBezTo>
                    <a:cubicBezTo>
                      <a:pt x="17429" y="1889799"/>
                      <a:pt x="14946" y="1887308"/>
                      <a:pt x="13705" y="1883572"/>
                    </a:cubicBezTo>
                    <a:lnTo>
                      <a:pt x="13705" y="1882326"/>
                    </a:lnTo>
                    <a:lnTo>
                      <a:pt x="5014" y="1696761"/>
                    </a:lnTo>
                    <a:cubicBezTo>
                      <a:pt x="-22299" y="912154"/>
                      <a:pt x="70814" y="15460"/>
                      <a:pt x="72056" y="6742"/>
                    </a:cubicBezTo>
                    <a:cubicBezTo>
                      <a:pt x="73297" y="4251"/>
                      <a:pt x="73297" y="3006"/>
                      <a:pt x="74539" y="1760"/>
                    </a:cubicBezTo>
                    <a:cubicBezTo>
                      <a:pt x="77022" y="515"/>
                      <a:pt x="79505" y="-730"/>
                      <a:pt x="80747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B99542FE-FA16-3C4C-AD5D-D2D070E5DEA7}"/>
                  </a:ext>
                </a:extLst>
              </p:cNvPr>
              <p:cNvSpPr/>
              <p:nvPr/>
            </p:nvSpPr>
            <p:spPr>
              <a:xfrm>
                <a:off x="8547377" y="10158015"/>
                <a:ext cx="310202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99">
                    <a:moveTo>
                      <a:pt x="5" y="99"/>
                    </a:moveTo>
                    <a:cubicBezTo>
                      <a:pt x="3" y="99"/>
                      <a:pt x="0" y="98"/>
                      <a:pt x="0" y="96"/>
                    </a:cubicBezTo>
                    <a:cubicBezTo>
                      <a:pt x="-1" y="92"/>
                      <a:pt x="0" y="89"/>
                      <a:pt x="3" y="88"/>
                    </a:cubicBezTo>
                    <a:lnTo>
                      <a:pt x="241" y="1"/>
                    </a:lnTo>
                    <a:cubicBezTo>
                      <a:pt x="244" y="-1"/>
                      <a:pt x="248" y="1"/>
                      <a:pt x="249" y="4"/>
                    </a:cubicBezTo>
                    <a:cubicBezTo>
                      <a:pt x="250" y="7"/>
                      <a:pt x="249" y="10"/>
                      <a:pt x="246" y="12"/>
                    </a:cubicBezTo>
                    <a:lnTo>
                      <a:pt x="7" y="99"/>
                    </a:lnTo>
                    <a:cubicBezTo>
                      <a:pt x="7" y="99"/>
                      <a:pt x="6" y="99"/>
                      <a:pt x="5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81FFCC3F-FD22-E641-BAE5-6C82B5971D1A}"/>
                  </a:ext>
                </a:extLst>
              </p:cNvPr>
              <p:cNvSpPr/>
              <p:nvPr/>
            </p:nvSpPr>
            <p:spPr>
              <a:xfrm>
                <a:off x="8356774" y="8372169"/>
                <a:ext cx="154478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67">
                    <a:moveTo>
                      <a:pt x="6" y="167"/>
                    </a:moveTo>
                    <a:cubicBezTo>
                      <a:pt x="3" y="167"/>
                      <a:pt x="0" y="165"/>
                      <a:pt x="0" y="161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3" y="0"/>
                    </a:cubicBezTo>
                    <a:cubicBezTo>
                      <a:pt x="97" y="0"/>
                      <a:pt x="125" y="28"/>
                      <a:pt x="125" y="63"/>
                    </a:cubicBezTo>
                    <a:lnTo>
                      <a:pt x="125" y="77"/>
                    </a:lnTo>
                    <a:cubicBezTo>
                      <a:pt x="125" y="80"/>
                      <a:pt x="122" y="82"/>
                      <a:pt x="120" y="82"/>
                    </a:cubicBezTo>
                    <a:cubicBezTo>
                      <a:pt x="116" y="82"/>
                      <a:pt x="114" y="80"/>
                      <a:pt x="114" y="77"/>
                    </a:cubicBezTo>
                    <a:lnTo>
                      <a:pt x="114" y="63"/>
                    </a:lnTo>
                    <a:cubicBezTo>
                      <a:pt x="114" y="35"/>
                      <a:pt x="91" y="12"/>
                      <a:pt x="63" y="12"/>
                    </a:cubicBezTo>
                    <a:cubicBezTo>
                      <a:pt x="35" y="12"/>
                      <a:pt x="12" y="35"/>
                      <a:pt x="12" y="63"/>
                    </a:cubicBezTo>
                    <a:lnTo>
                      <a:pt x="12" y="161"/>
                    </a:lnTo>
                    <a:cubicBezTo>
                      <a:pt x="12" y="165"/>
                      <a:pt x="10" y="167"/>
                      <a:pt x="6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91F659C6-FC28-124E-B43A-21F04FDAB63B}"/>
                  </a:ext>
                </a:extLst>
              </p:cNvPr>
              <p:cNvSpPr/>
              <p:nvPr/>
            </p:nvSpPr>
            <p:spPr>
              <a:xfrm>
                <a:off x="7762118" y="8566270"/>
                <a:ext cx="1200641" cy="400350"/>
              </a:xfrm>
              <a:custGeom>
                <a:avLst/>
                <a:gdLst>
                  <a:gd name="connsiteX0" fmla="*/ 600263 w 1200641"/>
                  <a:gd name="connsiteY0" fmla="*/ 17758 h 400350"/>
                  <a:gd name="connsiteX1" fmla="*/ 336436 w 1200641"/>
                  <a:gd name="connsiteY1" fmla="*/ 171769 h 400350"/>
                  <a:gd name="connsiteX2" fmla="*/ 323991 w 1200641"/>
                  <a:gd name="connsiteY2" fmla="*/ 176737 h 400350"/>
                  <a:gd name="connsiteX3" fmla="*/ 22830 w 1200641"/>
                  <a:gd name="connsiteY3" fmla="*/ 320811 h 400350"/>
                  <a:gd name="connsiteX4" fmla="*/ 19097 w 1200641"/>
                  <a:gd name="connsiteY4" fmla="*/ 364282 h 400350"/>
                  <a:gd name="connsiteX5" fmla="*/ 56431 w 1200641"/>
                  <a:gd name="connsiteY5" fmla="*/ 385396 h 400350"/>
                  <a:gd name="connsiteX6" fmla="*/ 1144095 w 1200641"/>
                  <a:gd name="connsiteY6" fmla="*/ 385396 h 400350"/>
                  <a:gd name="connsiteX7" fmla="*/ 1181429 w 1200641"/>
                  <a:gd name="connsiteY7" fmla="*/ 364282 h 400350"/>
                  <a:gd name="connsiteX8" fmla="*/ 1178940 w 1200641"/>
                  <a:gd name="connsiteY8" fmla="*/ 322053 h 400350"/>
                  <a:gd name="connsiteX9" fmla="*/ 877779 w 1200641"/>
                  <a:gd name="connsiteY9" fmla="*/ 176737 h 400350"/>
                  <a:gd name="connsiteX10" fmla="*/ 864090 w 1200641"/>
                  <a:gd name="connsiteY10" fmla="*/ 171769 h 400350"/>
                  <a:gd name="connsiteX11" fmla="*/ 600263 w 1200641"/>
                  <a:gd name="connsiteY11" fmla="*/ 17758 h 400350"/>
                  <a:gd name="connsiteX12" fmla="*/ 594041 w 1200641"/>
                  <a:gd name="connsiteY12" fmla="*/ 2795 h 400350"/>
                  <a:gd name="connsiteX13" fmla="*/ 606486 w 1200641"/>
                  <a:gd name="connsiteY13" fmla="*/ 2795 h 400350"/>
                  <a:gd name="connsiteX14" fmla="*/ 867831 w 1200641"/>
                  <a:gd name="connsiteY14" fmla="*/ 158090 h 400350"/>
                  <a:gd name="connsiteX15" fmla="*/ 880276 w 1200641"/>
                  <a:gd name="connsiteY15" fmla="*/ 163059 h 400350"/>
                  <a:gd name="connsiteX16" fmla="*/ 1191401 w 1200641"/>
                  <a:gd name="connsiteY16" fmla="*/ 314627 h 400350"/>
                  <a:gd name="connsiteX17" fmla="*/ 1193890 w 1200641"/>
                  <a:gd name="connsiteY17" fmla="*/ 370533 h 400350"/>
                  <a:gd name="connsiteX18" fmla="*/ 1144110 w 1200641"/>
                  <a:gd name="connsiteY18" fmla="*/ 400350 h 400350"/>
                  <a:gd name="connsiteX19" fmla="*/ 56417 w 1200641"/>
                  <a:gd name="connsiteY19" fmla="*/ 400350 h 400350"/>
                  <a:gd name="connsiteX20" fmla="*/ 6637 w 1200641"/>
                  <a:gd name="connsiteY20" fmla="*/ 370533 h 400350"/>
                  <a:gd name="connsiteX21" fmla="*/ 10370 w 1200641"/>
                  <a:gd name="connsiteY21" fmla="*/ 312142 h 400350"/>
                  <a:gd name="connsiteX22" fmla="*/ 319006 w 1200641"/>
                  <a:gd name="connsiteY22" fmla="*/ 163059 h 400350"/>
                  <a:gd name="connsiteX23" fmla="*/ 332696 w 1200641"/>
                  <a:gd name="connsiteY23" fmla="*/ 158090 h 400350"/>
                  <a:gd name="connsiteX24" fmla="*/ 594041 w 1200641"/>
                  <a:gd name="connsiteY24" fmla="*/ 2795 h 4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0641" h="400350">
                    <a:moveTo>
                      <a:pt x="600263" y="17758"/>
                    </a:moveTo>
                    <a:cubicBezTo>
                      <a:pt x="579107" y="42598"/>
                      <a:pt x="499461" y="123330"/>
                      <a:pt x="336436" y="171769"/>
                    </a:cubicBezTo>
                    <a:lnTo>
                      <a:pt x="323991" y="176737"/>
                    </a:lnTo>
                    <a:cubicBezTo>
                      <a:pt x="187100" y="216481"/>
                      <a:pt x="70120" y="251258"/>
                      <a:pt x="22830" y="320811"/>
                    </a:cubicBezTo>
                    <a:cubicBezTo>
                      <a:pt x="12874" y="333231"/>
                      <a:pt x="12874" y="349377"/>
                      <a:pt x="19097" y="364282"/>
                    </a:cubicBezTo>
                    <a:cubicBezTo>
                      <a:pt x="26563" y="377944"/>
                      <a:pt x="40253" y="385396"/>
                      <a:pt x="56431" y="385396"/>
                    </a:cubicBezTo>
                    <a:lnTo>
                      <a:pt x="1144095" y="385396"/>
                    </a:lnTo>
                    <a:cubicBezTo>
                      <a:pt x="1160273" y="385396"/>
                      <a:pt x="1173962" y="377944"/>
                      <a:pt x="1181429" y="364282"/>
                    </a:cubicBezTo>
                    <a:cubicBezTo>
                      <a:pt x="1187652" y="349377"/>
                      <a:pt x="1187652" y="334473"/>
                      <a:pt x="1178940" y="322053"/>
                    </a:cubicBezTo>
                    <a:cubicBezTo>
                      <a:pt x="1132895" y="252500"/>
                      <a:pt x="1014670" y="216481"/>
                      <a:pt x="877779" y="176737"/>
                    </a:cubicBezTo>
                    <a:lnTo>
                      <a:pt x="864090" y="171769"/>
                    </a:lnTo>
                    <a:cubicBezTo>
                      <a:pt x="701065" y="123330"/>
                      <a:pt x="621419" y="42598"/>
                      <a:pt x="600263" y="17758"/>
                    </a:cubicBezTo>
                    <a:close/>
                    <a:moveTo>
                      <a:pt x="594041" y="2795"/>
                    </a:moveTo>
                    <a:cubicBezTo>
                      <a:pt x="596530" y="-932"/>
                      <a:pt x="602752" y="-932"/>
                      <a:pt x="606486" y="2795"/>
                    </a:cubicBezTo>
                    <a:cubicBezTo>
                      <a:pt x="606486" y="4037"/>
                      <a:pt x="683645" y="102184"/>
                      <a:pt x="867831" y="158090"/>
                    </a:cubicBezTo>
                    <a:lnTo>
                      <a:pt x="880276" y="163059"/>
                    </a:lnTo>
                    <a:cubicBezTo>
                      <a:pt x="1027127" y="205299"/>
                      <a:pt x="1141621" y="241328"/>
                      <a:pt x="1191401" y="314627"/>
                    </a:cubicBezTo>
                    <a:cubicBezTo>
                      <a:pt x="1202602" y="330778"/>
                      <a:pt x="1203846" y="351898"/>
                      <a:pt x="1193890" y="370533"/>
                    </a:cubicBezTo>
                    <a:cubicBezTo>
                      <a:pt x="1185178" y="389169"/>
                      <a:pt x="1165266" y="400350"/>
                      <a:pt x="1144110" y="400350"/>
                    </a:cubicBezTo>
                    <a:lnTo>
                      <a:pt x="56417" y="400350"/>
                    </a:lnTo>
                    <a:cubicBezTo>
                      <a:pt x="34016" y="400350"/>
                      <a:pt x="16593" y="389169"/>
                      <a:pt x="6637" y="370533"/>
                    </a:cubicBezTo>
                    <a:cubicBezTo>
                      <a:pt x="-3320" y="351898"/>
                      <a:pt x="-2075" y="328293"/>
                      <a:pt x="10370" y="312142"/>
                    </a:cubicBezTo>
                    <a:cubicBezTo>
                      <a:pt x="61395" y="240086"/>
                      <a:pt x="175889" y="205299"/>
                      <a:pt x="319006" y="163059"/>
                    </a:cubicBezTo>
                    <a:lnTo>
                      <a:pt x="332696" y="158090"/>
                    </a:lnTo>
                    <a:cubicBezTo>
                      <a:pt x="516882" y="102184"/>
                      <a:pt x="594041" y="4037"/>
                      <a:pt x="594041" y="2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27D444D9-CBD0-254E-B7D3-51C27E951CA6}"/>
                  </a:ext>
                </a:extLst>
              </p:cNvPr>
              <p:cNvSpPr/>
              <p:nvPr/>
            </p:nvSpPr>
            <p:spPr>
              <a:xfrm>
                <a:off x="8620882" y="7980853"/>
                <a:ext cx="885758" cy="48416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2" h="3886">
                    <a:moveTo>
                      <a:pt x="706" y="3886"/>
                    </a:moveTo>
                    <a:cubicBezTo>
                      <a:pt x="702" y="3886"/>
                      <a:pt x="700" y="3884"/>
                      <a:pt x="700" y="3881"/>
                    </a:cubicBezTo>
                    <a:lnTo>
                      <a:pt x="579" y="227"/>
                    </a:lnTo>
                    <a:cubicBezTo>
                      <a:pt x="575" y="106"/>
                      <a:pt x="477" y="11"/>
                      <a:pt x="356" y="11"/>
                    </a:cubicBezTo>
                    <a:cubicBezTo>
                      <a:pt x="235" y="11"/>
                      <a:pt x="137" y="106"/>
                      <a:pt x="133" y="227"/>
                    </a:cubicBezTo>
                    <a:lnTo>
                      <a:pt x="12" y="3881"/>
                    </a:lnTo>
                    <a:cubicBezTo>
                      <a:pt x="12" y="3884"/>
                      <a:pt x="8" y="3887"/>
                      <a:pt x="5" y="3886"/>
                    </a:cubicBezTo>
                    <a:cubicBezTo>
                      <a:pt x="2" y="3886"/>
                      <a:pt x="0" y="3884"/>
                      <a:pt x="0" y="3880"/>
                    </a:cubicBezTo>
                    <a:lnTo>
                      <a:pt x="121" y="227"/>
                    </a:lnTo>
                    <a:cubicBezTo>
                      <a:pt x="125" y="100"/>
                      <a:pt x="229" y="0"/>
                      <a:pt x="356" y="0"/>
                    </a:cubicBezTo>
                    <a:cubicBezTo>
                      <a:pt x="483" y="0"/>
                      <a:pt x="586" y="100"/>
                      <a:pt x="590" y="227"/>
                    </a:cubicBezTo>
                    <a:lnTo>
                      <a:pt x="712" y="3880"/>
                    </a:lnTo>
                    <a:cubicBezTo>
                      <a:pt x="712" y="3884"/>
                      <a:pt x="709" y="3886"/>
                      <a:pt x="706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83293E49-9717-5242-A6DC-B973B3CC8577}"/>
                  </a:ext>
                </a:extLst>
              </p:cNvPr>
              <p:cNvSpPr/>
              <p:nvPr/>
            </p:nvSpPr>
            <p:spPr>
              <a:xfrm>
                <a:off x="8764148" y="8288668"/>
                <a:ext cx="599226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2" h="181">
                    <a:moveTo>
                      <a:pt x="476" y="5"/>
                    </a:moveTo>
                    <a:cubicBezTo>
                      <a:pt x="476" y="2"/>
                      <a:pt x="473" y="0"/>
                      <a:pt x="470" y="0"/>
                    </a:cubicBezTo>
                    <a:lnTo>
                      <a:pt x="12" y="0"/>
                    </a:lnTo>
                    <a:cubicBezTo>
                      <a:pt x="8" y="0"/>
                      <a:pt x="5" y="2"/>
                      <a:pt x="5" y="5"/>
                    </a:cubicBezTo>
                    <a:lnTo>
                      <a:pt x="0" y="175"/>
                    </a:lnTo>
                    <a:cubicBezTo>
                      <a:pt x="0" y="176"/>
                      <a:pt x="0" y="178"/>
                      <a:pt x="1" y="179"/>
                    </a:cubicBezTo>
                    <a:cubicBezTo>
                      <a:pt x="2" y="180"/>
                      <a:pt x="4" y="181"/>
                      <a:pt x="5" y="181"/>
                    </a:cubicBezTo>
                    <a:lnTo>
                      <a:pt x="476" y="181"/>
                    </a:lnTo>
                    <a:cubicBezTo>
                      <a:pt x="477" y="181"/>
                      <a:pt x="479" y="180"/>
                      <a:pt x="480" y="179"/>
                    </a:cubicBezTo>
                    <a:cubicBezTo>
                      <a:pt x="481" y="178"/>
                      <a:pt x="482" y="176"/>
                      <a:pt x="482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1" name="Group 740">
              <a:extLst>
                <a:ext uri="{FF2B5EF4-FFF2-40B4-BE49-F238E27FC236}">
                  <a16:creationId xmlns:a16="http://schemas.microsoft.com/office/drawing/2014/main" id="{9165A229-6E23-7C4D-92BD-623BFACCC321}"/>
                </a:ext>
              </a:extLst>
            </p:cNvPr>
            <p:cNvGrpSpPr/>
            <p:nvPr/>
          </p:nvGrpSpPr>
          <p:grpSpPr>
            <a:xfrm>
              <a:off x="11755260" y="7837536"/>
              <a:ext cx="2234015" cy="5134465"/>
              <a:chOff x="11755260" y="7837536"/>
              <a:chExt cx="2234015" cy="5134465"/>
            </a:xfrm>
          </p:grpSpPr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D173DADD-C68D-694C-9D3B-C0D12D139EC3}"/>
                  </a:ext>
                </a:extLst>
              </p:cNvPr>
              <p:cNvSpPr/>
              <p:nvPr/>
            </p:nvSpPr>
            <p:spPr>
              <a:xfrm>
                <a:off x="12844116" y="11178677"/>
                <a:ext cx="1029024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7" h="98">
                    <a:moveTo>
                      <a:pt x="0" y="49"/>
                    </a:moveTo>
                    <a:cubicBezTo>
                      <a:pt x="0" y="76"/>
                      <a:pt x="23" y="98"/>
                      <a:pt x="49" y="98"/>
                    </a:cubicBezTo>
                    <a:lnTo>
                      <a:pt x="777" y="98"/>
                    </a:lnTo>
                    <a:cubicBezTo>
                      <a:pt x="805" y="98"/>
                      <a:pt x="827" y="76"/>
                      <a:pt x="827" y="49"/>
                    </a:cubicBezTo>
                    <a:cubicBezTo>
                      <a:pt x="827" y="22"/>
                      <a:pt x="805" y="0"/>
                      <a:pt x="777" y="0"/>
                    </a:cubicBezTo>
                    <a:lnTo>
                      <a:pt x="49" y="0"/>
                    </a:lnTo>
                    <a:cubicBezTo>
                      <a:pt x="23" y="0"/>
                      <a:pt x="0" y="22"/>
                      <a:pt x="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2A0F8E7C-3B64-8341-8515-8D5E15E859D3}"/>
                  </a:ext>
                </a:extLst>
              </p:cNvPr>
              <p:cNvSpPr/>
              <p:nvPr/>
            </p:nvSpPr>
            <p:spPr>
              <a:xfrm>
                <a:off x="12837887" y="11171200"/>
                <a:ext cx="1041482" cy="135839"/>
              </a:xfrm>
              <a:custGeom>
                <a:avLst/>
                <a:gdLst>
                  <a:gd name="connsiteX0" fmla="*/ 67207 w 1041482"/>
                  <a:gd name="connsiteY0" fmla="*/ 14951 h 135839"/>
                  <a:gd name="connsiteX1" fmla="*/ 13704 w 1041482"/>
                  <a:gd name="connsiteY1" fmla="*/ 67916 h 135839"/>
                  <a:gd name="connsiteX2" fmla="*/ 67207 w 1041482"/>
                  <a:gd name="connsiteY2" fmla="*/ 120880 h 135839"/>
                  <a:gd name="connsiteX3" fmla="*/ 973030 w 1041482"/>
                  <a:gd name="connsiteY3" fmla="*/ 120880 h 135839"/>
                  <a:gd name="connsiteX4" fmla="*/ 1027778 w 1041482"/>
                  <a:gd name="connsiteY4" fmla="*/ 67916 h 135839"/>
                  <a:gd name="connsiteX5" fmla="*/ 973030 w 1041482"/>
                  <a:gd name="connsiteY5" fmla="*/ 14951 h 135839"/>
                  <a:gd name="connsiteX6" fmla="*/ 67192 w 1041482"/>
                  <a:gd name="connsiteY6" fmla="*/ 0 h 135839"/>
                  <a:gd name="connsiteX7" fmla="*/ 973045 w 1041482"/>
                  <a:gd name="connsiteY7" fmla="*/ 0 h 135839"/>
                  <a:gd name="connsiteX8" fmla="*/ 1041482 w 1041482"/>
                  <a:gd name="connsiteY8" fmla="*/ 67920 h 135839"/>
                  <a:gd name="connsiteX9" fmla="*/ 973045 w 1041482"/>
                  <a:gd name="connsiteY9" fmla="*/ 135839 h 135839"/>
                  <a:gd name="connsiteX10" fmla="*/ 67192 w 1041482"/>
                  <a:gd name="connsiteY10" fmla="*/ 135839 h 135839"/>
                  <a:gd name="connsiteX11" fmla="*/ 0 w 1041482"/>
                  <a:gd name="connsiteY11" fmla="*/ 67920 h 135839"/>
                  <a:gd name="connsiteX12" fmla="*/ 67192 w 1041482"/>
                  <a:gd name="connsiteY12" fmla="*/ 0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1482" h="135839">
                    <a:moveTo>
                      <a:pt x="67207" y="14951"/>
                    </a:moveTo>
                    <a:cubicBezTo>
                      <a:pt x="38589" y="14951"/>
                      <a:pt x="13704" y="38354"/>
                      <a:pt x="13704" y="67916"/>
                    </a:cubicBezTo>
                    <a:cubicBezTo>
                      <a:pt x="13704" y="97477"/>
                      <a:pt x="38589" y="120880"/>
                      <a:pt x="67207" y="120880"/>
                    </a:cubicBezTo>
                    <a:lnTo>
                      <a:pt x="973030" y="120880"/>
                    </a:lnTo>
                    <a:cubicBezTo>
                      <a:pt x="1002893" y="120880"/>
                      <a:pt x="1027778" y="97477"/>
                      <a:pt x="1027778" y="67916"/>
                    </a:cubicBezTo>
                    <a:cubicBezTo>
                      <a:pt x="1027778" y="38354"/>
                      <a:pt x="1002893" y="14951"/>
                      <a:pt x="973030" y="14951"/>
                    </a:cubicBezTo>
                    <a:close/>
                    <a:moveTo>
                      <a:pt x="67192" y="0"/>
                    </a:moveTo>
                    <a:lnTo>
                      <a:pt x="973045" y="0"/>
                    </a:lnTo>
                    <a:cubicBezTo>
                      <a:pt x="1011619" y="0"/>
                      <a:pt x="1041482" y="29638"/>
                      <a:pt x="1041482" y="67920"/>
                    </a:cubicBezTo>
                    <a:cubicBezTo>
                      <a:pt x="1041482" y="106201"/>
                      <a:pt x="1011619" y="135839"/>
                      <a:pt x="973045" y="135839"/>
                    </a:cubicBezTo>
                    <a:lnTo>
                      <a:pt x="67192" y="135839"/>
                    </a:lnTo>
                    <a:cubicBezTo>
                      <a:pt x="29863" y="135839"/>
                      <a:pt x="0" y="106201"/>
                      <a:pt x="0" y="67920"/>
                    </a:cubicBezTo>
                    <a:cubicBezTo>
                      <a:pt x="0" y="29638"/>
                      <a:pt x="29863" y="0"/>
                      <a:pt x="67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347E653-2BDF-9849-A319-F78849F181B1}"/>
                  </a:ext>
                </a:extLst>
              </p:cNvPr>
              <p:cNvSpPr/>
              <p:nvPr/>
            </p:nvSpPr>
            <p:spPr>
              <a:xfrm>
                <a:off x="13359874" y="11300808"/>
                <a:ext cx="0" cy="16500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325">
                    <a:moveTo>
                      <a:pt x="0" y="0"/>
                    </a:moveTo>
                    <a:lnTo>
                      <a:pt x="0" y="132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00446B6D-214B-B342-BD29-B8847D74A071}"/>
                  </a:ext>
                </a:extLst>
              </p:cNvPr>
              <p:cNvSpPr/>
              <p:nvPr/>
            </p:nvSpPr>
            <p:spPr>
              <a:xfrm>
                <a:off x="13352399" y="11293330"/>
                <a:ext cx="13704" cy="16649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37">
                    <a:moveTo>
                      <a:pt x="6" y="1337"/>
                    </a:moveTo>
                    <a:cubicBezTo>
                      <a:pt x="2" y="1337"/>
                      <a:pt x="0" y="1334"/>
                      <a:pt x="0" y="1331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8" y="0"/>
                      <a:pt x="12" y="3"/>
                      <a:pt x="12" y="6"/>
                    </a:cubicBezTo>
                    <a:lnTo>
                      <a:pt x="12" y="1331"/>
                    </a:lnTo>
                    <a:cubicBezTo>
                      <a:pt x="12" y="1334"/>
                      <a:pt x="8" y="1337"/>
                      <a:pt x="6" y="13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0BC3B868-7B77-5643-AB57-033706C0E351}"/>
                  </a:ext>
                </a:extLst>
              </p:cNvPr>
              <p:cNvSpPr/>
              <p:nvPr/>
            </p:nvSpPr>
            <p:spPr>
              <a:xfrm>
                <a:off x="13028493" y="12952061"/>
                <a:ext cx="66151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>
                    <a:moveTo>
                      <a:pt x="0" y="0"/>
                    </a:moveTo>
                    <a:lnTo>
                      <a:pt x="53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342A45BB-3C17-A64B-A981-34A75253840E}"/>
                  </a:ext>
                </a:extLst>
              </p:cNvPr>
              <p:cNvSpPr/>
              <p:nvPr/>
            </p:nvSpPr>
            <p:spPr>
              <a:xfrm>
                <a:off x="13021019" y="12944584"/>
                <a:ext cx="675219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3" h="12">
                    <a:moveTo>
                      <a:pt x="538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538" y="0"/>
                    </a:lnTo>
                    <a:cubicBezTo>
                      <a:pt x="541" y="0"/>
                      <a:pt x="543" y="2"/>
                      <a:pt x="543" y="6"/>
                    </a:cubicBezTo>
                    <a:cubicBezTo>
                      <a:pt x="543" y="9"/>
                      <a:pt x="541" y="12"/>
                      <a:pt x="53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65C28A7B-5A2B-1F4D-BC6D-ADC0606BF77A}"/>
                  </a:ext>
                </a:extLst>
              </p:cNvPr>
              <p:cNvSpPr/>
              <p:nvPr/>
            </p:nvSpPr>
            <p:spPr>
              <a:xfrm>
                <a:off x="12035597" y="11786834"/>
                <a:ext cx="609192" cy="11490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0" h="923">
                    <a:moveTo>
                      <a:pt x="0" y="44"/>
                    </a:moveTo>
                    <a:lnTo>
                      <a:pt x="217" y="550"/>
                    </a:lnTo>
                    <a:cubicBezTo>
                      <a:pt x="225" y="568"/>
                      <a:pt x="226" y="588"/>
                      <a:pt x="221" y="607"/>
                    </a:cubicBezTo>
                    <a:cubicBezTo>
                      <a:pt x="204" y="661"/>
                      <a:pt x="164" y="771"/>
                      <a:pt x="107" y="812"/>
                    </a:cubicBezTo>
                    <a:cubicBezTo>
                      <a:pt x="29" y="868"/>
                      <a:pt x="25" y="907"/>
                      <a:pt x="52" y="918"/>
                    </a:cubicBezTo>
                    <a:cubicBezTo>
                      <a:pt x="59" y="921"/>
                      <a:pt x="72" y="922"/>
                      <a:pt x="87" y="923"/>
                    </a:cubicBezTo>
                    <a:cubicBezTo>
                      <a:pt x="161" y="925"/>
                      <a:pt x="234" y="902"/>
                      <a:pt x="293" y="857"/>
                    </a:cubicBezTo>
                    <a:cubicBezTo>
                      <a:pt x="375" y="796"/>
                      <a:pt x="484" y="706"/>
                      <a:pt x="489" y="659"/>
                    </a:cubicBezTo>
                    <a:cubicBezTo>
                      <a:pt x="494" y="603"/>
                      <a:pt x="470" y="533"/>
                      <a:pt x="458" y="503"/>
                    </a:cubicBezTo>
                    <a:cubicBezTo>
                      <a:pt x="454" y="492"/>
                      <a:pt x="451" y="480"/>
                      <a:pt x="451" y="468"/>
                    </a:cubicBezTo>
                    <a:lnTo>
                      <a:pt x="430" y="0"/>
                    </a:lnTo>
                    <a:cubicBezTo>
                      <a:pt x="430" y="0"/>
                      <a:pt x="256" y="54"/>
                      <a:pt x="0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99939163-246F-DF4F-A7FC-B2AD59FFC315}"/>
                  </a:ext>
                </a:extLst>
              </p:cNvPr>
              <p:cNvSpPr/>
              <p:nvPr/>
            </p:nvSpPr>
            <p:spPr>
              <a:xfrm>
                <a:off x="12028124" y="11780049"/>
                <a:ext cx="623799" cy="1163285"/>
              </a:xfrm>
              <a:custGeom>
                <a:avLst/>
                <a:gdLst>
                  <a:gd name="connsiteX0" fmla="*/ 535844 w 623799"/>
                  <a:gd name="connsiteY0" fmla="*/ 16758 h 1163285"/>
                  <a:gd name="connsiteX1" fmla="*/ 18686 w 623799"/>
                  <a:gd name="connsiteY1" fmla="*/ 69042 h 1163285"/>
                  <a:gd name="connsiteX2" fmla="*/ 284724 w 623799"/>
                  <a:gd name="connsiteY2" fmla="*/ 687737 h 1163285"/>
                  <a:gd name="connsiteX3" fmla="*/ 288454 w 623799"/>
                  <a:gd name="connsiteY3" fmla="*/ 764918 h 1163285"/>
                  <a:gd name="connsiteX4" fmla="*/ 145489 w 623799"/>
                  <a:gd name="connsiteY4" fmla="*/ 1023848 h 1163285"/>
                  <a:gd name="connsiteX5" fmla="*/ 60954 w 623799"/>
                  <a:gd name="connsiteY5" fmla="*/ 1125927 h 1163285"/>
                  <a:gd name="connsiteX6" fmla="*/ 74629 w 623799"/>
                  <a:gd name="connsiteY6" fmla="*/ 1143355 h 1163285"/>
                  <a:gd name="connsiteX7" fmla="*/ 115653 w 623799"/>
                  <a:gd name="connsiteY7" fmla="*/ 1148334 h 1163285"/>
                  <a:gd name="connsiteX8" fmla="*/ 368016 w 623799"/>
                  <a:gd name="connsiteY8" fmla="*/ 1067418 h 1163285"/>
                  <a:gd name="connsiteX9" fmla="*/ 607948 w 623799"/>
                  <a:gd name="connsiteY9" fmla="*/ 825916 h 1163285"/>
                  <a:gd name="connsiteX10" fmla="*/ 569410 w 623799"/>
                  <a:gd name="connsiteY10" fmla="*/ 635452 h 1163285"/>
                  <a:gd name="connsiteX11" fmla="*/ 560707 w 623799"/>
                  <a:gd name="connsiteY11" fmla="*/ 589393 h 1163285"/>
                  <a:gd name="connsiteX12" fmla="*/ 540840 w 623799"/>
                  <a:gd name="connsiteY12" fmla="*/ 553 h 1163285"/>
                  <a:gd name="connsiteX13" fmla="*/ 547057 w 623799"/>
                  <a:gd name="connsiteY13" fmla="*/ 553 h 1163285"/>
                  <a:gd name="connsiteX14" fmla="*/ 550787 w 623799"/>
                  <a:gd name="connsiteY14" fmla="*/ 6777 h 1163285"/>
                  <a:gd name="connsiteX15" fmla="*/ 575653 w 623799"/>
                  <a:gd name="connsiteY15" fmla="*/ 589388 h 1163285"/>
                  <a:gd name="connsiteX16" fmla="*/ 583113 w 623799"/>
                  <a:gd name="connsiteY16" fmla="*/ 630470 h 1163285"/>
                  <a:gd name="connsiteX17" fmla="*/ 622899 w 623799"/>
                  <a:gd name="connsiteY17" fmla="*/ 827163 h 1163285"/>
                  <a:gd name="connsiteX18" fmla="*/ 376723 w 623799"/>
                  <a:gd name="connsiteY18" fmla="*/ 1079877 h 1163285"/>
                  <a:gd name="connsiteX19" fmla="*/ 129304 w 623799"/>
                  <a:gd name="connsiteY19" fmla="*/ 1163285 h 1163285"/>
                  <a:gd name="connsiteX20" fmla="*/ 115628 w 623799"/>
                  <a:gd name="connsiteY20" fmla="*/ 1162040 h 1163285"/>
                  <a:gd name="connsiteX21" fmla="*/ 69625 w 623799"/>
                  <a:gd name="connsiteY21" fmla="*/ 1155816 h 1163285"/>
                  <a:gd name="connsiteX22" fmla="*/ 46002 w 623799"/>
                  <a:gd name="connsiteY22" fmla="*/ 1127183 h 1163285"/>
                  <a:gd name="connsiteX23" fmla="*/ 135521 w 623799"/>
                  <a:gd name="connsiteY23" fmla="*/ 1012653 h 1163285"/>
                  <a:gd name="connsiteX24" fmla="*/ 274772 w 623799"/>
                  <a:gd name="connsiteY24" fmla="*/ 761184 h 1163285"/>
                  <a:gd name="connsiteX25" fmla="*/ 271042 w 623799"/>
                  <a:gd name="connsiteY25" fmla="*/ 693960 h 1163285"/>
                  <a:gd name="connsiteX26" fmla="*/ 0 w 623799"/>
                  <a:gd name="connsiteY26" fmla="*/ 64043 h 1163285"/>
                  <a:gd name="connsiteX27" fmla="*/ 1243 w 623799"/>
                  <a:gd name="connsiteY27" fmla="*/ 56573 h 1163285"/>
                  <a:gd name="connsiteX28" fmla="*/ 7460 w 623799"/>
                  <a:gd name="connsiteY28" fmla="*/ 54083 h 1163285"/>
                  <a:gd name="connsiteX29" fmla="*/ 540840 w 623799"/>
                  <a:gd name="connsiteY29" fmla="*/ 553 h 116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3799" h="1163285">
                    <a:moveTo>
                      <a:pt x="535844" y="16758"/>
                    </a:moveTo>
                    <a:cubicBezTo>
                      <a:pt x="492333" y="29207"/>
                      <a:pt x="293426" y="79001"/>
                      <a:pt x="18686" y="69042"/>
                    </a:cubicBezTo>
                    <a:lnTo>
                      <a:pt x="284724" y="687737"/>
                    </a:lnTo>
                    <a:cubicBezTo>
                      <a:pt x="294669" y="712634"/>
                      <a:pt x="295913" y="740021"/>
                      <a:pt x="288454" y="764918"/>
                    </a:cubicBezTo>
                    <a:cubicBezTo>
                      <a:pt x="266077" y="839609"/>
                      <a:pt x="217593" y="972809"/>
                      <a:pt x="145489" y="1023848"/>
                    </a:cubicBezTo>
                    <a:cubicBezTo>
                      <a:pt x="63440" y="1082357"/>
                      <a:pt x="59711" y="1117213"/>
                      <a:pt x="60954" y="1125927"/>
                    </a:cubicBezTo>
                    <a:cubicBezTo>
                      <a:pt x="60954" y="1133396"/>
                      <a:pt x="65926" y="1139620"/>
                      <a:pt x="74629" y="1143355"/>
                    </a:cubicBezTo>
                    <a:cubicBezTo>
                      <a:pt x="78358" y="1144599"/>
                      <a:pt x="90790" y="1147089"/>
                      <a:pt x="115653" y="1148334"/>
                    </a:cubicBezTo>
                    <a:cubicBezTo>
                      <a:pt x="206404" y="1150824"/>
                      <a:pt x="295913" y="1122192"/>
                      <a:pt x="368016" y="1067418"/>
                    </a:cubicBezTo>
                    <a:cubicBezTo>
                      <a:pt x="519683" y="954136"/>
                      <a:pt x="604218" y="868241"/>
                      <a:pt x="607948" y="825916"/>
                    </a:cubicBezTo>
                    <a:cubicBezTo>
                      <a:pt x="614164" y="756204"/>
                      <a:pt x="583084" y="670309"/>
                      <a:pt x="569410" y="635452"/>
                    </a:cubicBezTo>
                    <a:cubicBezTo>
                      <a:pt x="564437" y="621759"/>
                      <a:pt x="560707" y="605576"/>
                      <a:pt x="560707" y="589393"/>
                    </a:cubicBezTo>
                    <a:close/>
                    <a:moveTo>
                      <a:pt x="540840" y="553"/>
                    </a:moveTo>
                    <a:cubicBezTo>
                      <a:pt x="542083" y="-692"/>
                      <a:pt x="544570" y="553"/>
                      <a:pt x="547057" y="553"/>
                    </a:cubicBezTo>
                    <a:cubicBezTo>
                      <a:pt x="548300" y="1798"/>
                      <a:pt x="550787" y="4288"/>
                      <a:pt x="550787" y="6777"/>
                    </a:cubicBezTo>
                    <a:lnTo>
                      <a:pt x="575653" y="589388"/>
                    </a:lnTo>
                    <a:cubicBezTo>
                      <a:pt x="575653" y="603082"/>
                      <a:pt x="578139" y="616776"/>
                      <a:pt x="583113" y="630470"/>
                    </a:cubicBezTo>
                    <a:cubicBezTo>
                      <a:pt x="601762" y="674041"/>
                      <a:pt x="629115" y="758694"/>
                      <a:pt x="622899" y="827163"/>
                    </a:cubicBezTo>
                    <a:cubicBezTo>
                      <a:pt x="619169" y="860775"/>
                      <a:pt x="574410" y="930490"/>
                      <a:pt x="376723" y="1079877"/>
                    </a:cubicBezTo>
                    <a:cubicBezTo>
                      <a:pt x="304611" y="1133407"/>
                      <a:pt x="217579" y="1163285"/>
                      <a:pt x="129304" y="1163285"/>
                    </a:cubicBezTo>
                    <a:cubicBezTo>
                      <a:pt x="124331" y="1163285"/>
                      <a:pt x="119358" y="1162040"/>
                      <a:pt x="115628" y="1162040"/>
                    </a:cubicBezTo>
                    <a:cubicBezTo>
                      <a:pt x="92005" y="1162040"/>
                      <a:pt x="77085" y="1159550"/>
                      <a:pt x="69625" y="1155816"/>
                    </a:cubicBezTo>
                    <a:cubicBezTo>
                      <a:pt x="55949" y="1150836"/>
                      <a:pt x="47246" y="1139632"/>
                      <a:pt x="46002" y="1127183"/>
                    </a:cubicBezTo>
                    <a:cubicBezTo>
                      <a:pt x="43516" y="1097305"/>
                      <a:pt x="74599" y="1056224"/>
                      <a:pt x="135521" y="1012653"/>
                    </a:cubicBezTo>
                    <a:cubicBezTo>
                      <a:pt x="207633" y="961612"/>
                      <a:pt x="256122" y="819694"/>
                      <a:pt x="274772" y="761184"/>
                    </a:cubicBezTo>
                    <a:cubicBezTo>
                      <a:pt x="280988" y="738776"/>
                      <a:pt x="280988" y="715123"/>
                      <a:pt x="271042" y="693960"/>
                    </a:cubicBezTo>
                    <a:lnTo>
                      <a:pt x="0" y="64043"/>
                    </a:lnTo>
                    <a:cubicBezTo>
                      <a:pt x="0" y="61553"/>
                      <a:pt x="0" y="59063"/>
                      <a:pt x="1243" y="56573"/>
                    </a:cubicBezTo>
                    <a:cubicBezTo>
                      <a:pt x="2487" y="55328"/>
                      <a:pt x="4973" y="54083"/>
                      <a:pt x="7460" y="54083"/>
                    </a:cubicBezTo>
                    <a:cubicBezTo>
                      <a:pt x="320774" y="66532"/>
                      <a:pt x="539597" y="553"/>
                      <a:pt x="540840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85180F0-3249-3C40-928B-6555DB7D3132}"/>
                  </a:ext>
                </a:extLst>
              </p:cNvPr>
              <p:cNvSpPr/>
              <p:nvPr/>
            </p:nvSpPr>
            <p:spPr>
              <a:xfrm>
                <a:off x="12021894" y="12429891"/>
                <a:ext cx="685185" cy="542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1" h="436">
                    <a:moveTo>
                      <a:pt x="546" y="108"/>
                    </a:moveTo>
                    <a:cubicBezTo>
                      <a:pt x="532" y="26"/>
                      <a:pt x="481" y="1"/>
                      <a:pt x="479" y="0"/>
                    </a:cubicBezTo>
                    <a:cubicBezTo>
                      <a:pt x="477" y="0"/>
                      <a:pt x="474" y="0"/>
                      <a:pt x="473" y="1"/>
                    </a:cubicBezTo>
                    <a:cubicBezTo>
                      <a:pt x="471" y="2"/>
                      <a:pt x="470" y="4"/>
                      <a:pt x="470" y="6"/>
                    </a:cubicBezTo>
                    <a:cubicBezTo>
                      <a:pt x="474" y="98"/>
                      <a:pt x="429" y="165"/>
                      <a:pt x="389" y="206"/>
                    </a:cubicBezTo>
                    <a:cubicBezTo>
                      <a:pt x="317" y="278"/>
                      <a:pt x="222" y="311"/>
                      <a:pt x="182" y="309"/>
                    </a:cubicBezTo>
                    <a:cubicBezTo>
                      <a:pt x="160" y="308"/>
                      <a:pt x="147" y="304"/>
                      <a:pt x="143" y="296"/>
                    </a:cubicBezTo>
                    <a:cubicBezTo>
                      <a:pt x="140" y="287"/>
                      <a:pt x="151" y="272"/>
                      <a:pt x="155" y="267"/>
                    </a:cubicBezTo>
                    <a:cubicBezTo>
                      <a:pt x="157" y="266"/>
                      <a:pt x="158" y="262"/>
                      <a:pt x="156" y="260"/>
                    </a:cubicBezTo>
                    <a:cubicBezTo>
                      <a:pt x="154" y="258"/>
                      <a:pt x="150" y="257"/>
                      <a:pt x="148" y="258"/>
                    </a:cubicBezTo>
                    <a:cubicBezTo>
                      <a:pt x="55" y="319"/>
                      <a:pt x="5" y="366"/>
                      <a:pt x="1" y="399"/>
                    </a:cubicBezTo>
                    <a:cubicBezTo>
                      <a:pt x="-1" y="408"/>
                      <a:pt x="1" y="416"/>
                      <a:pt x="7" y="422"/>
                    </a:cubicBezTo>
                    <a:cubicBezTo>
                      <a:pt x="14" y="431"/>
                      <a:pt x="25" y="436"/>
                      <a:pt x="37" y="436"/>
                    </a:cubicBezTo>
                    <a:lnTo>
                      <a:pt x="238" y="436"/>
                    </a:lnTo>
                    <a:cubicBezTo>
                      <a:pt x="294" y="436"/>
                      <a:pt x="346" y="414"/>
                      <a:pt x="385" y="376"/>
                    </a:cubicBezTo>
                    <a:lnTo>
                      <a:pt x="462" y="299"/>
                    </a:lnTo>
                    <a:lnTo>
                      <a:pt x="481" y="407"/>
                    </a:lnTo>
                    <a:cubicBezTo>
                      <a:pt x="482" y="417"/>
                      <a:pt x="491" y="425"/>
                      <a:pt x="501" y="425"/>
                    </a:cubicBezTo>
                    <a:lnTo>
                      <a:pt x="516" y="425"/>
                    </a:lnTo>
                    <a:cubicBezTo>
                      <a:pt x="527" y="425"/>
                      <a:pt x="536" y="415"/>
                      <a:pt x="537" y="404"/>
                    </a:cubicBezTo>
                    <a:lnTo>
                      <a:pt x="537" y="357"/>
                    </a:lnTo>
                    <a:cubicBezTo>
                      <a:pt x="538" y="310"/>
                      <a:pt x="542" y="260"/>
                      <a:pt x="549" y="204"/>
                    </a:cubicBezTo>
                    <a:cubicBezTo>
                      <a:pt x="553" y="173"/>
                      <a:pt x="552" y="140"/>
                      <a:pt x="546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7F7E98C-6F5C-0247-BBC8-DCFC622DD337}"/>
                  </a:ext>
                </a:extLst>
              </p:cNvPr>
              <p:cNvSpPr/>
              <p:nvPr/>
            </p:nvSpPr>
            <p:spPr>
              <a:xfrm>
                <a:off x="12538897" y="11786834"/>
                <a:ext cx="610438" cy="11490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1" h="923">
                    <a:moveTo>
                      <a:pt x="0" y="44"/>
                    </a:moveTo>
                    <a:lnTo>
                      <a:pt x="218" y="550"/>
                    </a:lnTo>
                    <a:cubicBezTo>
                      <a:pt x="226" y="568"/>
                      <a:pt x="227" y="588"/>
                      <a:pt x="221" y="607"/>
                    </a:cubicBezTo>
                    <a:cubicBezTo>
                      <a:pt x="205" y="661"/>
                      <a:pt x="166" y="771"/>
                      <a:pt x="108" y="812"/>
                    </a:cubicBezTo>
                    <a:cubicBezTo>
                      <a:pt x="30" y="868"/>
                      <a:pt x="25" y="907"/>
                      <a:pt x="52" y="918"/>
                    </a:cubicBezTo>
                    <a:cubicBezTo>
                      <a:pt x="59" y="921"/>
                      <a:pt x="72" y="922"/>
                      <a:pt x="88" y="923"/>
                    </a:cubicBezTo>
                    <a:cubicBezTo>
                      <a:pt x="162" y="925"/>
                      <a:pt x="235" y="902"/>
                      <a:pt x="294" y="857"/>
                    </a:cubicBezTo>
                    <a:cubicBezTo>
                      <a:pt x="375" y="796"/>
                      <a:pt x="485" y="706"/>
                      <a:pt x="490" y="659"/>
                    </a:cubicBezTo>
                    <a:cubicBezTo>
                      <a:pt x="495" y="603"/>
                      <a:pt x="471" y="533"/>
                      <a:pt x="459" y="503"/>
                    </a:cubicBezTo>
                    <a:cubicBezTo>
                      <a:pt x="454" y="492"/>
                      <a:pt x="452" y="480"/>
                      <a:pt x="451" y="468"/>
                    </a:cubicBezTo>
                    <a:lnTo>
                      <a:pt x="431" y="0"/>
                    </a:lnTo>
                    <a:cubicBezTo>
                      <a:pt x="431" y="0"/>
                      <a:pt x="257" y="54"/>
                      <a:pt x="0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8E4A8BE7-FC21-8E41-8740-ECF2B1A54EB4}"/>
                  </a:ext>
                </a:extLst>
              </p:cNvPr>
              <p:cNvSpPr/>
              <p:nvPr/>
            </p:nvSpPr>
            <p:spPr>
              <a:xfrm>
                <a:off x="12532979" y="11780049"/>
                <a:ext cx="623805" cy="1163285"/>
              </a:xfrm>
              <a:custGeom>
                <a:avLst/>
                <a:gdLst>
                  <a:gd name="connsiteX0" fmla="*/ 534292 w 623805"/>
                  <a:gd name="connsiteY0" fmla="*/ 16758 h 1163285"/>
                  <a:gd name="connsiteX1" fmla="*/ 18377 w 623805"/>
                  <a:gd name="connsiteY1" fmla="*/ 69042 h 1163285"/>
                  <a:gd name="connsiteX2" fmla="*/ 283172 w 623805"/>
                  <a:gd name="connsiteY2" fmla="*/ 687737 h 1163285"/>
                  <a:gd name="connsiteX3" fmla="*/ 288145 w 623805"/>
                  <a:gd name="connsiteY3" fmla="*/ 764918 h 1163285"/>
                  <a:gd name="connsiteX4" fmla="*/ 143937 w 623805"/>
                  <a:gd name="connsiteY4" fmla="*/ 1023848 h 1163285"/>
                  <a:gd name="connsiteX5" fmla="*/ 59402 w 623805"/>
                  <a:gd name="connsiteY5" fmla="*/ 1125927 h 1163285"/>
                  <a:gd name="connsiteX6" fmla="*/ 74320 w 623805"/>
                  <a:gd name="connsiteY6" fmla="*/ 1143355 h 1163285"/>
                  <a:gd name="connsiteX7" fmla="*/ 115344 w 623805"/>
                  <a:gd name="connsiteY7" fmla="*/ 1148334 h 1163285"/>
                  <a:gd name="connsiteX8" fmla="*/ 367707 w 623805"/>
                  <a:gd name="connsiteY8" fmla="*/ 1067418 h 1163285"/>
                  <a:gd name="connsiteX9" fmla="*/ 607639 w 623805"/>
                  <a:gd name="connsiteY9" fmla="*/ 825916 h 1163285"/>
                  <a:gd name="connsiteX10" fmla="*/ 569101 w 623805"/>
                  <a:gd name="connsiteY10" fmla="*/ 635452 h 1163285"/>
                  <a:gd name="connsiteX11" fmla="*/ 560398 w 623805"/>
                  <a:gd name="connsiteY11" fmla="*/ 589393 h 1163285"/>
                  <a:gd name="connsiteX12" fmla="*/ 541774 w 623805"/>
                  <a:gd name="connsiteY12" fmla="*/ 553 h 1163285"/>
                  <a:gd name="connsiteX13" fmla="*/ 547990 w 623805"/>
                  <a:gd name="connsiteY13" fmla="*/ 553 h 1163285"/>
                  <a:gd name="connsiteX14" fmla="*/ 550477 w 623805"/>
                  <a:gd name="connsiteY14" fmla="*/ 6777 h 1163285"/>
                  <a:gd name="connsiteX15" fmla="*/ 575343 w 623805"/>
                  <a:gd name="connsiteY15" fmla="*/ 589388 h 1163285"/>
                  <a:gd name="connsiteX16" fmla="*/ 584046 w 623805"/>
                  <a:gd name="connsiteY16" fmla="*/ 630470 h 1163285"/>
                  <a:gd name="connsiteX17" fmla="*/ 622589 w 623805"/>
                  <a:gd name="connsiteY17" fmla="*/ 827163 h 1163285"/>
                  <a:gd name="connsiteX18" fmla="*/ 377656 w 623805"/>
                  <a:gd name="connsiteY18" fmla="*/ 1079877 h 1163285"/>
                  <a:gd name="connsiteX19" fmla="*/ 128994 w 623805"/>
                  <a:gd name="connsiteY19" fmla="*/ 1163285 h 1163285"/>
                  <a:gd name="connsiteX20" fmla="*/ 116561 w 623805"/>
                  <a:gd name="connsiteY20" fmla="*/ 1162040 h 1163285"/>
                  <a:gd name="connsiteX21" fmla="*/ 69315 w 623805"/>
                  <a:gd name="connsiteY21" fmla="*/ 1155816 h 1163285"/>
                  <a:gd name="connsiteX22" fmla="*/ 46936 w 623805"/>
                  <a:gd name="connsiteY22" fmla="*/ 1127183 h 1163285"/>
                  <a:gd name="connsiteX23" fmla="*/ 136454 w 623805"/>
                  <a:gd name="connsiteY23" fmla="*/ 1012653 h 1163285"/>
                  <a:gd name="connsiteX24" fmla="*/ 275705 w 623805"/>
                  <a:gd name="connsiteY24" fmla="*/ 761184 h 1163285"/>
                  <a:gd name="connsiteX25" fmla="*/ 271975 w 623805"/>
                  <a:gd name="connsiteY25" fmla="*/ 693960 h 1163285"/>
                  <a:gd name="connsiteX26" fmla="*/ 933 w 623805"/>
                  <a:gd name="connsiteY26" fmla="*/ 64043 h 1163285"/>
                  <a:gd name="connsiteX27" fmla="*/ 933 w 623805"/>
                  <a:gd name="connsiteY27" fmla="*/ 56573 h 1163285"/>
                  <a:gd name="connsiteX28" fmla="*/ 7150 w 623805"/>
                  <a:gd name="connsiteY28" fmla="*/ 54083 h 1163285"/>
                  <a:gd name="connsiteX29" fmla="*/ 541774 w 623805"/>
                  <a:gd name="connsiteY29" fmla="*/ 553 h 116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3805" h="1163285">
                    <a:moveTo>
                      <a:pt x="534292" y="16758"/>
                    </a:moveTo>
                    <a:cubicBezTo>
                      <a:pt x="492024" y="29207"/>
                      <a:pt x="291874" y="79001"/>
                      <a:pt x="18377" y="69042"/>
                    </a:cubicBezTo>
                    <a:lnTo>
                      <a:pt x="283172" y="687737"/>
                    </a:lnTo>
                    <a:cubicBezTo>
                      <a:pt x="293117" y="712634"/>
                      <a:pt x="295604" y="740021"/>
                      <a:pt x="288145" y="764918"/>
                    </a:cubicBezTo>
                    <a:cubicBezTo>
                      <a:pt x="264524" y="839609"/>
                      <a:pt x="216041" y="972809"/>
                      <a:pt x="143937" y="1023848"/>
                    </a:cubicBezTo>
                    <a:cubicBezTo>
                      <a:pt x="61888" y="1082357"/>
                      <a:pt x="58158" y="1117213"/>
                      <a:pt x="59402" y="1125927"/>
                    </a:cubicBezTo>
                    <a:cubicBezTo>
                      <a:pt x="60645" y="1133396"/>
                      <a:pt x="65617" y="1139620"/>
                      <a:pt x="74320" y="1143355"/>
                    </a:cubicBezTo>
                    <a:cubicBezTo>
                      <a:pt x="78049" y="1144599"/>
                      <a:pt x="89238" y="1147089"/>
                      <a:pt x="115344" y="1148334"/>
                    </a:cubicBezTo>
                    <a:cubicBezTo>
                      <a:pt x="204852" y="1150824"/>
                      <a:pt x="294360" y="1122192"/>
                      <a:pt x="367707" y="1067418"/>
                    </a:cubicBezTo>
                    <a:cubicBezTo>
                      <a:pt x="518131" y="954136"/>
                      <a:pt x="603909" y="868241"/>
                      <a:pt x="607639" y="825916"/>
                    </a:cubicBezTo>
                    <a:cubicBezTo>
                      <a:pt x="613855" y="756204"/>
                      <a:pt x="582775" y="670309"/>
                      <a:pt x="569101" y="635452"/>
                    </a:cubicBezTo>
                    <a:cubicBezTo>
                      <a:pt x="564128" y="621759"/>
                      <a:pt x="560398" y="605576"/>
                      <a:pt x="560398" y="589393"/>
                    </a:cubicBezTo>
                    <a:close/>
                    <a:moveTo>
                      <a:pt x="541774" y="553"/>
                    </a:moveTo>
                    <a:cubicBezTo>
                      <a:pt x="543017" y="-692"/>
                      <a:pt x="545503" y="553"/>
                      <a:pt x="547990" y="553"/>
                    </a:cubicBezTo>
                    <a:cubicBezTo>
                      <a:pt x="549233" y="1798"/>
                      <a:pt x="550477" y="4288"/>
                      <a:pt x="550477" y="6777"/>
                    </a:cubicBezTo>
                    <a:lnTo>
                      <a:pt x="575343" y="589388"/>
                    </a:lnTo>
                    <a:cubicBezTo>
                      <a:pt x="576586" y="603082"/>
                      <a:pt x="579073" y="616776"/>
                      <a:pt x="584046" y="630470"/>
                    </a:cubicBezTo>
                    <a:cubicBezTo>
                      <a:pt x="601452" y="674041"/>
                      <a:pt x="630049" y="758694"/>
                      <a:pt x="622589" y="827163"/>
                    </a:cubicBezTo>
                    <a:cubicBezTo>
                      <a:pt x="620102" y="860775"/>
                      <a:pt x="575343" y="930490"/>
                      <a:pt x="377656" y="1079877"/>
                    </a:cubicBezTo>
                    <a:cubicBezTo>
                      <a:pt x="305544" y="1133407"/>
                      <a:pt x="217269" y="1163285"/>
                      <a:pt x="128994" y="1163285"/>
                    </a:cubicBezTo>
                    <a:cubicBezTo>
                      <a:pt x="125264" y="1163285"/>
                      <a:pt x="121534" y="1162040"/>
                      <a:pt x="116561" y="1162040"/>
                    </a:cubicBezTo>
                    <a:cubicBezTo>
                      <a:pt x="92938" y="1162040"/>
                      <a:pt x="78019" y="1159550"/>
                      <a:pt x="69315" y="1155816"/>
                    </a:cubicBezTo>
                    <a:cubicBezTo>
                      <a:pt x="56882" y="1150836"/>
                      <a:pt x="48179" y="1139632"/>
                      <a:pt x="46936" y="1127183"/>
                    </a:cubicBezTo>
                    <a:cubicBezTo>
                      <a:pt x="43206" y="1097305"/>
                      <a:pt x="75532" y="1056224"/>
                      <a:pt x="136454" y="1012653"/>
                    </a:cubicBezTo>
                    <a:cubicBezTo>
                      <a:pt x="207323" y="961612"/>
                      <a:pt x="257055" y="819694"/>
                      <a:pt x="275705" y="761184"/>
                    </a:cubicBezTo>
                    <a:cubicBezTo>
                      <a:pt x="281922" y="738776"/>
                      <a:pt x="280678" y="715123"/>
                      <a:pt x="271975" y="693960"/>
                    </a:cubicBezTo>
                    <a:lnTo>
                      <a:pt x="933" y="64043"/>
                    </a:lnTo>
                    <a:cubicBezTo>
                      <a:pt x="-310" y="61553"/>
                      <a:pt x="-310" y="59063"/>
                      <a:pt x="933" y="56573"/>
                    </a:cubicBezTo>
                    <a:cubicBezTo>
                      <a:pt x="3420" y="55328"/>
                      <a:pt x="5907" y="54083"/>
                      <a:pt x="7150" y="54083"/>
                    </a:cubicBezTo>
                    <a:cubicBezTo>
                      <a:pt x="321708" y="66532"/>
                      <a:pt x="539287" y="553"/>
                      <a:pt x="541774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AD54FF5B-0C09-1542-B3F0-DE3E10733694}"/>
                  </a:ext>
                </a:extLst>
              </p:cNvPr>
              <p:cNvSpPr/>
              <p:nvPr/>
            </p:nvSpPr>
            <p:spPr>
              <a:xfrm>
                <a:off x="12526439" y="12429891"/>
                <a:ext cx="685185" cy="542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1" h="436">
                    <a:moveTo>
                      <a:pt x="545" y="108"/>
                    </a:moveTo>
                    <a:cubicBezTo>
                      <a:pt x="532" y="26"/>
                      <a:pt x="480" y="1"/>
                      <a:pt x="478" y="0"/>
                    </a:cubicBezTo>
                    <a:cubicBezTo>
                      <a:pt x="476" y="0"/>
                      <a:pt x="474" y="0"/>
                      <a:pt x="472" y="1"/>
                    </a:cubicBezTo>
                    <a:cubicBezTo>
                      <a:pt x="471" y="2"/>
                      <a:pt x="470" y="4"/>
                      <a:pt x="470" y="6"/>
                    </a:cubicBezTo>
                    <a:cubicBezTo>
                      <a:pt x="474" y="98"/>
                      <a:pt x="428" y="165"/>
                      <a:pt x="388" y="206"/>
                    </a:cubicBezTo>
                    <a:cubicBezTo>
                      <a:pt x="316" y="278"/>
                      <a:pt x="222" y="311"/>
                      <a:pt x="182" y="309"/>
                    </a:cubicBezTo>
                    <a:cubicBezTo>
                      <a:pt x="160" y="308"/>
                      <a:pt x="146" y="304"/>
                      <a:pt x="143" y="296"/>
                    </a:cubicBezTo>
                    <a:cubicBezTo>
                      <a:pt x="139" y="287"/>
                      <a:pt x="150" y="272"/>
                      <a:pt x="155" y="267"/>
                    </a:cubicBezTo>
                    <a:cubicBezTo>
                      <a:pt x="157" y="266"/>
                      <a:pt x="157" y="262"/>
                      <a:pt x="155" y="260"/>
                    </a:cubicBezTo>
                    <a:cubicBezTo>
                      <a:pt x="154" y="258"/>
                      <a:pt x="150" y="257"/>
                      <a:pt x="148" y="258"/>
                    </a:cubicBezTo>
                    <a:cubicBezTo>
                      <a:pt x="55" y="319"/>
                      <a:pt x="5" y="366"/>
                      <a:pt x="0" y="399"/>
                    </a:cubicBezTo>
                    <a:cubicBezTo>
                      <a:pt x="-1" y="408"/>
                      <a:pt x="1" y="416"/>
                      <a:pt x="6" y="422"/>
                    </a:cubicBezTo>
                    <a:cubicBezTo>
                      <a:pt x="13" y="431"/>
                      <a:pt x="24" y="436"/>
                      <a:pt x="36" y="436"/>
                    </a:cubicBezTo>
                    <a:lnTo>
                      <a:pt x="238" y="436"/>
                    </a:lnTo>
                    <a:cubicBezTo>
                      <a:pt x="293" y="436"/>
                      <a:pt x="345" y="414"/>
                      <a:pt x="385" y="376"/>
                    </a:cubicBezTo>
                    <a:lnTo>
                      <a:pt x="462" y="299"/>
                    </a:lnTo>
                    <a:lnTo>
                      <a:pt x="480" y="407"/>
                    </a:lnTo>
                    <a:cubicBezTo>
                      <a:pt x="482" y="417"/>
                      <a:pt x="491" y="425"/>
                      <a:pt x="500" y="425"/>
                    </a:cubicBezTo>
                    <a:lnTo>
                      <a:pt x="516" y="425"/>
                    </a:lnTo>
                    <a:cubicBezTo>
                      <a:pt x="527" y="425"/>
                      <a:pt x="536" y="415"/>
                      <a:pt x="536" y="404"/>
                    </a:cubicBezTo>
                    <a:lnTo>
                      <a:pt x="537" y="357"/>
                    </a:lnTo>
                    <a:cubicBezTo>
                      <a:pt x="538" y="310"/>
                      <a:pt x="541" y="260"/>
                      <a:pt x="548" y="204"/>
                    </a:cubicBezTo>
                    <a:cubicBezTo>
                      <a:pt x="552" y="173"/>
                      <a:pt x="551" y="140"/>
                      <a:pt x="545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BD03689F-88E8-934C-995A-8E2CADB3B568}"/>
                  </a:ext>
                </a:extLst>
              </p:cNvPr>
              <p:cNvSpPr/>
              <p:nvPr/>
            </p:nvSpPr>
            <p:spPr>
              <a:xfrm>
                <a:off x="11857449" y="8623907"/>
                <a:ext cx="878283" cy="13097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6" h="1052">
                    <a:moveTo>
                      <a:pt x="551" y="335"/>
                    </a:moveTo>
                    <a:lnTo>
                      <a:pt x="325" y="579"/>
                    </a:lnTo>
                    <a:lnTo>
                      <a:pt x="332" y="449"/>
                    </a:lnTo>
                    <a:cubicBezTo>
                      <a:pt x="349" y="413"/>
                      <a:pt x="388" y="369"/>
                      <a:pt x="388" y="369"/>
                    </a:cubicBezTo>
                    <a:lnTo>
                      <a:pt x="359" y="37"/>
                    </a:lnTo>
                    <a:cubicBezTo>
                      <a:pt x="359" y="27"/>
                      <a:pt x="350" y="14"/>
                      <a:pt x="343" y="8"/>
                    </a:cubicBezTo>
                    <a:cubicBezTo>
                      <a:pt x="337" y="3"/>
                      <a:pt x="330" y="-1"/>
                      <a:pt x="318" y="0"/>
                    </a:cubicBezTo>
                    <a:cubicBezTo>
                      <a:pt x="295" y="2"/>
                      <a:pt x="281" y="29"/>
                      <a:pt x="276" y="44"/>
                    </a:cubicBezTo>
                    <a:cubicBezTo>
                      <a:pt x="273" y="50"/>
                      <a:pt x="267" y="56"/>
                      <a:pt x="260" y="58"/>
                    </a:cubicBezTo>
                    <a:cubicBezTo>
                      <a:pt x="246" y="64"/>
                      <a:pt x="217" y="75"/>
                      <a:pt x="186" y="91"/>
                    </a:cubicBezTo>
                    <a:cubicBezTo>
                      <a:pt x="141" y="115"/>
                      <a:pt x="179" y="148"/>
                      <a:pt x="179" y="148"/>
                    </a:cubicBezTo>
                    <a:cubicBezTo>
                      <a:pt x="146" y="174"/>
                      <a:pt x="176" y="204"/>
                      <a:pt x="176" y="204"/>
                    </a:cubicBezTo>
                    <a:cubicBezTo>
                      <a:pt x="154" y="242"/>
                      <a:pt x="188" y="264"/>
                      <a:pt x="188" y="264"/>
                    </a:cubicBezTo>
                    <a:cubicBezTo>
                      <a:pt x="165" y="311"/>
                      <a:pt x="207" y="324"/>
                      <a:pt x="207" y="324"/>
                    </a:cubicBezTo>
                    <a:lnTo>
                      <a:pt x="13" y="811"/>
                    </a:lnTo>
                    <a:cubicBezTo>
                      <a:pt x="-20" y="893"/>
                      <a:pt x="13" y="987"/>
                      <a:pt x="90" y="1029"/>
                    </a:cubicBezTo>
                    <a:cubicBezTo>
                      <a:pt x="138" y="1056"/>
                      <a:pt x="195" y="1059"/>
                      <a:pt x="245" y="1038"/>
                    </a:cubicBezTo>
                    <a:cubicBezTo>
                      <a:pt x="322" y="1005"/>
                      <a:pt x="467" y="900"/>
                      <a:pt x="553" y="837"/>
                    </a:cubicBezTo>
                    <a:cubicBezTo>
                      <a:pt x="695" y="736"/>
                      <a:pt x="812" y="232"/>
                      <a:pt x="551" y="3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9FC0BEEB-1491-4B4F-AECB-483C1E9E271F}"/>
                  </a:ext>
                </a:extLst>
              </p:cNvPr>
              <p:cNvSpPr/>
              <p:nvPr/>
            </p:nvSpPr>
            <p:spPr>
              <a:xfrm>
                <a:off x="11849830" y="8616199"/>
                <a:ext cx="891761" cy="1324973"/>
              </a:xfrm>
              <a:custGeom>
                <a:avLst/>
                <a:gdLst>
                  <a:gd name="connsiteX0" fmla="*/ 404465 w 891761"/>
                  <a:gd name="connsiteY0" fmla="*/ 15185 h 1324973"/>
                  <a:gd name="connsiteX1" fmla="*/ 357193 w 891761"/>
                  <a:gd name="connsiteY1" fmla="*/ 64986 h 1324973"/>
                  <a:gd name="connsiteX2" fmla="*/ 334801 w 891761"/>
                  <a:gd name="connsiteY2" fmla="*/ 87397 h 1324973"/>
                  <a:gd name="connsiteX3" fmla="*/ 242745 w 891761"/>
                  <a:gd name="connsiteY3" fmla="*/ 127238 h 1324973"/>
                  <a:gd name="connsiteX4" fmla="*/ 219110 w 891761"/>
                  <a:gd name="connsiteY4" fmla="*/ 153383 h 1324973"/>
                  <a:gd name="connsiteX5" fmla="*/ 235281 w 891761"/>
                  <a:gd name="connsiteY5" fmla="*/ 185754 h 1324973"/>
                  <a:gd name="connsiteX6" fmla="*/ 237769 w 891761"/>
                  <a:gd name="connsiteY6" fmla="*/ 191979 h 1324973"/>
                  <a:gd name="connsiteX7" fmla="*/ 235281 w 891761"/>
                  <a:gd name="connsiteY7" fmla="*/ 196959 h 1324973"/>
                  <a:gd name="connsiteX8" fmla="*/ 219110 w 891761"/>
                  <a:gd name="connsiteY8" fmla="*/ 223105 h 1324973"/>
                  <a:gd name="connsiteX9" fmla="*/ 232794 w 891761"/>
                  <a:gd name="connsiteY9" fmla="*/ 256721 h 1324973"/>
                  <a:gd name="connsiteX10" fmla="*/ 234038 w 891761"/>
                  <a:gd name="connsiteY10" fmla="*/ 265436 h 1324973"/>
                  <a:gd name="connsiteX11" fmla="*/ 245233 w 891761"/>
                  <a:gd name="connsiteY11" fmla="*/ 330178 h 1324973"/>
                  <a:gd name="connsiteX12" fmla="*/ 247721 w 891761"/>
                  <a:gd name="connsiteY12" fmla="*/ 338893 h 1324973"/>
                  <a:gd name="connsiteX13" fmla="*/ 242745 w 891761"/>
                  <a:gd name="connsiteY13" fmla="*/ 381224 h 1324973"/>
                  <a:gd name="connsiteX14" fmla="*/ 267625 w 891761"/>
                  <a:gd name="connsiteY14" fmla="*/ 403635 h 1324973"/>
                  <a:gd name="connsiteX15" fmla="*/ 272601 w 891761"/>
                  <a:gd name="connsiteY15" fmla="*/ 407370 h 1324973"/>
                  <a:gd name="connsiteX16" fmla="*/ 272601 w 891761"/>
                  <a:gd name="connsiteY16" fmla="*/ 413595 h 1324973"/>
                  <a:gd name="connsiteX17" fmla="*/ 30022 w 891761"/>
                  <a:gd name="connsiteY17" fmla="*/ 1019925 h 1324973"/>
                  <a:gd name="connsiteX18" fmla="*/ 124566 w 891761"/>
                  <a:gd name="connsiteY18" fmla="*/ 1282626 h 1324973"/>
                  <a:gd name="connsiteX19" fmla="*/ 309921 w 891761"/>
                  <a:gd name="connsiteY19" fmla="*/ 1292587 h 1324973"/>
                  <a:gd name="connsiteX20" fmla="*/ 666948 w 891761"/>
                  <a:gd name="connsiteY20" fmla="*/ 1061011 h 1324973"/>
                  <a:gd name="connsiteX21" fmla="*/ 691828 w 891761"/>
                  <a:gd name="connsiteY21" fmla="*/ 1043580 h 1324973"/>
                  <a:gd name="connsiteX22" fmla="*/ 856036 w 891761"/>
                  <a:gd name="connsiteY22" fmla="*/ 464641 h 1324973"/>
                  <a:gd name="connsiteX23" fmla="*/ 698048 w 891761"/>
                  <a:gd name="connsiteY23" fmla="*/ 431025 h 1324973"/>
                  <a:gd name="connsiteX24" fmla="*/ 418149 w 891761"/>
                  <a:gd name="connsiteY24" fmla="*/ 734813 h 1324973"/>
                  <a:gd name="connsiteX25" fmla="*/ 409441 w 891761"/>
                  <a:gd name="connsiteY25" fmla="*/ 736058 h 1324973"/>
                  <a:gd name="connsiteX26" fmla="*/ 404465 w 891761"/>
                  <a:gd name="connsiteY26" fmla="*/ 728588 h 1324973"/>
                  <a:gd name="connsiteX27" fmla="*/ 413173 w 891761"/>
                  <a:gd name="connsiteY27" fmla="*/ 566734 h 1324973"/>
                  <a:gd name="connsiteX28" fmla="*/ 413173 w 891761"/>
                  <a:gd name="connsiteY28" fmla="*/ 564244 h 1324973"/>
                  <a:gd name="connsiteX29" fmla="*/ 482837 w 891761"/>
                  <a:gd name="connsiteY29" fmla="*/ 465886 h 1324973"/>
                  <a:gd name="connsiteX30" fmla="*/ 446761 w 891761"/>
                  <a:gd name="connsiteY30" fmla="*/ 53781 h 1324973"/>
                  <a:gd name="connsiteX31" fmla="*/ 429345 w 891761"/>
                  <a:gd name="connsiteY31" fmla="*/ 22655 h 1324973"/>
                  <a:gd name="connsiteX32" fmla="*/ 406953 w 891761"/>
                  <a:gd name="connsiteY32" fmla="*/ 15185 h 1324973"/>
                  <a:gd name="connsiteX33" fmla="*/ 404465 w 891761"/>
                  <a:gd name="connsiteY33" fmla="*/ 15185 h 1324973"/>
                  <a:gd name="connsiteX34" fmla="*/ 401974 w 891761"/>
                  <a:gd name="connsiteY34" fmla="*/ 231 h 1324973"/>
                  <a:gd name="connsiteX35" fmla="*/ 438051 w 891761"/>
                  <a:gd name="connsiteY35" fmla="*/ 12682 h 1324973"/>
                  <a:gd name="connsiteX36" fmla="*/ 460444 w 891761"/>
                  <a:gd name="connsiteY36" fmla="*/ 52523 h 1324973"/>
                  <a:gd name="connsiteX37" fmla="*/ 496522 w 891761"/>
                  <a:gd name="connsiteY37" fmla="*/ 467128 h 1324973"/>
                  <a:gd name="connsiteX38" fmla="*/ 495278 w 891761"/>
                  <a:gd name="connsiteY38" fmla="*/ 472108 h 1324973"/>
                  <a:gd name="connsiteX39" fmla="*/ 425611 w 891761"/>
                  <a:gd name="connsiteY39" fmla="*/ 569223 h 1324973"/>
                  <a:gd name="connsiteX40" fmla="*/ 419390 w 891761"/>
                  <a:gd name="connsiteY40" fmla="*/ 709914 h 1324973"/>
                  <a:gd name="connsiteX41" fmla="*/ 686862 w 891761"/>
                  <a:gd name="connsiteY41" fmla="*/ 419816 h 1324973"/>
                  <a:gd name="connsiteX42" fmla="*/ 689350 w 891761"/>
                  <a:gd name="connsiteY42" fmla="*/ 418571 h 1324973"/>
                  <a:gd name="connsiteX43" fmla="*/ 867250 w 891761"/>
                  <a:gd name="connsiteY43" fmla="*/ 457167 h 1324973"/>
                  <a:gd name="connsiteX44" fmla="*/ 861030 w 891761"/>
                  <a:gd name="connsiteY44" fmla="*/ 774657 h 1324973"/>
                  <a:gd name="connsiteX45" fmla="*/ 699303 w 891761"/>
                  <a:gd name="connsiteY45" fmla="*/ 1056040 h 1324973"/>
                  <a:gd name="connsiteX46" fmla="*/ 674422 w 891761"/>
                  <a:gd name="connsiteY46" fmla="*/ 1073471 h 1324973"/>
                  <a:gd name="connsiteX47" fmla="*/ 314890 w 891761"/>
                  <a:gd name="connsiteY47" fmla="*/ 1306297 h 1324973"/>
                  <a:gd name="connsiteX48" fmla="*/ 225318 w 891761"/>
                  <a:gd name="connsiteY48" fmla="*/ 1324973 h 1324973"/>
                  <a:gd name="connsiteX49" fmla="*/ 115841 w 891761"/>
                  <a:gd name="connsiteY49" fmla="*/ 1296337 h 1324973"/>
                  <a:gd name="connsiteX50" fmla="*/ 16317 w 891761"/>
                  <a:gd name="connsiteY50" fmla="*/ 1014953 h 1324973"/>
                  <a:gd name="connsiteX51" fmla="*/ 255175 w 891761"/>
                  <a:gd name="connsiteY51" fmla="*/ 414835 h 1324973"/>
                  <a:gd name="connsiteX52" fmla="*/ 227806 w 891761"/>
                  <a:gd name="connsiteY52" fmla="*/ 387444 h 1324973"/>
                  <a:gd name="connsiteX53" fmla="*/ 230294 w 891761"/>
                  <a:gd name="connsiteY53" fmla="*/ 337642 h 1324973"/>
                  <a:gd name="connsiteX54" fmla="*/ 217854 w 891761"/>
                  <a:gd name="connsiteY54" fmla="*/ 262938 h 1324973"/>
                  <a:gd name="connsiteX55" fmla="*/ 202925 w 891761"/>
                  <a:gd name="connsiteY55" fmla="*/ 221851 h 1324973"/>
                  <a:gd name="connsiteX56" fmla="*/ 217854 w 891761"/>
                  <a:gd name="connsiteY56" fmla="*/ 191970 h 1324973"/>
                  <a:gd name="connsiteX57" fmla="*/ 202925 w 891761"/>
                  <a:gd name="connsiteY57" fmla="*/ 152128 h 1324973"/>
                  <a:gd name="connsiteX58" fmla="*/ 235270 w 891761"/>
                  <a:gd name="connsiteY58" fmla="*/ 114776 h 1324973"/>
                  <a:gd name="connsiteX59" fmla="*/ 328574 w 891761"/>
                  <a:gd name="connsiteY59" fmla="*/ 73689 h 1324973"/>
                  <a:gd name="connsiteX60" fmla="*/ 342259 w 891761"/>
                  <a:gd name="connsiteY60" fmla="*/ 58749 h 1324973"/>
                  <a:gd name="connsiteX61" fmla="*/ 401974 w 891761"/>
                  <a:gd name="connsiteY61" fmla="*/ 231 h 1324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91761" h="1324973">
                    <a:moveTo>
                      <a:pt x="404465" y="15185"/>
                    </a:moveTo>
                    <a:cubicBezTo>
                      <a:pt x="378341" y="17675"/>
                      <a:pt x="363413" y="47556"/>
                      <a:pt x="357193" y="64986"/>
                    </a:cubicBezTo>
                    <a:cubicBezTo>
                      <a:pt x="353461" y="74946"/>
                      <a:pt x="344753" y="83662"/>
                      <a:pt x="334801" y="87397"/>
                    </a:cubicBezTo>
                    <a:cubicBezTo>
                      <a:pt x="316141" y="93622"/>
                      <a:pt x="281309" y="107317"/>
                      <a:pt x="242745" y="127238"/>
                    </a:cubicBezTo>
                    <a:cubicBezTo>
                      <a:pt x="227818" y="134708"/>
                      <a:pt x="220354" y="143423"/>
                      <a:pt x="219110" y="153383"/>
                    </a:cubicBezTo>
                    <a:cubicBezTo>
                      <a:pt x="216622" y="169569"/>
                      <a:pt x="235281" y="185754"/>
                      <a:pt x="235281" y="185754"/>
                    </a:cubicBezTo>
                    <a:cubicBezTo>
                      <a:pt x="236525" y="186999"/>
                      <a:pt x="237769" y="189489"/>
                      <a:pt x="237769" y="191979"/>
                    </a:cubicBezTo>
                    <a:cubicBezTo>
                      <a:pt x="237769" y="194469"/>
                      <a:pt x="236525" y="195714"/>
                      <a:pt x="235281" y="196959"/>
                    </a:cubicBezTo>
                    <a:cubicBezTo>
                      <a:pt x="225330" y="205675"/>
                      <a:pt x="219110" y="214390"/>
                      <a:pt x="219110" y="223105"/>
                    </a:cubicBezTo>
                    <a:cubicBezTo>
                      <a:pt x="217866" y="241781"/>
                      <a:pt x="232794" y="256721"/>
                      <a:pt x="232794" y="256721"/>
                    </a:cubicBezTo>
                    <a:cubicBezTo>
                      <a:pt x="235281" y="259211"/>
                      <a:pt x="235281" y="262946"/>
                      <a:pt x="234038" y="265436"/>
                    </a:cubicBezTo>
                    <a:cubicBezTo>
                      <a:pt x="210402" y="306522"/>
                      <a:pt x="242745" y="328933"/>
                      <a:pt x="245233" y="330178"/>
                    </a:cubicBezTo>
                    <a:cubicBezTo>
                      <a:pt x="247721" y="331423"/>
                      <a:pt x="248965" y="336403"/>
                      <a:pt x="247721" y="338893"/>
                    </a:cubicBezTo>
                    <a:cubicBezTo>
                      <a:pt x="239013" y="356323"/>
                      <a:pt x="237769" y="370019"/>
                      <a:pt x="242745" y="381224"/>
                    </a:cubicBezTo>
                    <a:cubicBezTo>
                      <a:pt x="250209" y="398654"/>
                      <a:pt x="267625" y="403635"/>
                      <a:pt x="267625" y="403635"/>
                    </a:cubicBezTo>
                    <a:cubicBezTo>
                      <a:pt x="270113" y="404880"/>
                      <a:pt x="271357" y="406125"/>
                      <a:pt x="272601" y="407370"/>
                    </a:cubicBezTo>
                    <a:cubicBezTo>
                      <a:pt x="272601" y="409860"/>
                      <a:pt x="272601" y="412350"/>
                      <a:pt x="272601" y="413595"/>
                    </a:cubicBezTo>
                    <a:lnTo>
                      <a:pt x="30022" y="1019925"/>
                    </a:lnTo>
                    <a:cubicBezTo>
                      <a:pt x="-8542" y="1118282"/>
                      <a:pt x="32510" y="1231580"/>
                      <a:pt x="124566" y="1282626"/>
                    </a:cubicBezTo>
                    <a:cubicBezTo>
                      <a:pt x="181790" y="1314997"/>
                      <a:pt x="248965" y="1318732"/>
                      <a:pt x="309921" y="1292587"/>
                    </a:cubicBezTo>
                    <a:cubicBezTo>
                      <a:pt x="398245" y="1255236"/>
                      <a:pt x="559965" y="1139448"/>
                      <a:pt x="666948" y="1061011"/>
                    </a:cubicBezTo>
                    <a:lnTo>
                      <a:pt x="691828" y="1043580"/>
                    </a:lnTo>
                    <a:cubicBezTo>
                      <a:pt x="812496" y="956428"/>
                      <a:pt x="930676" y="601595"/>
                      <a:pt x="856036" y="464641"/>
                    </a:cubicBezTo>
                    <a:cubicBezTo>
                      <a:pt x="826180" y="412350"/>
                      <a:pt x="773932" y="401145"/>
                      <a:pt x="698048" y="431025"/>
                    </a:cubicBezTo>
                    <a:lnTo>
                      <a:pt x="418149" y="734813"/>
                    </a:lnTo>
                    <a:cubicBezTo>
                      <a:pt x="415661" y="736058"/>
                      <a:pt x="411929" y="737303"/>
                      <a:pt x="409441" y="736058"/>
                    </a:cubicBezTo>
                    <a:cubicBezTo>
                      <a:pt x="406953" y="734813"/>
                      <a:pt x="404465" y="731078"/>
                      <a:pt x="404465" y="728588"/>
                    </a:cubicBezTo>
                    <a:lnTo>
                      <a:pt x="413173" y="566734"/>
                    </a:lnTo>
                    <a:cubicBezTo>
                      <a:pt x="413173" y="565489"/>
                      <a:pt x="413173" y="565489"/>
                      <a:pt x="413173" y="564244"/>
                    </a:cubicBezTo>
                    <a:cubicBezTo>
                      <a:pt x="433077" y="521913"/>
                      <a:pt x="472885" y="475846"/>
                      <a:pt x="482837" y="465886"/>
                    </a:cubicBezTo>
                    <a:lnTo>
                      <a:pt x="446761" y="53781"/>
                    </a:lnTo>
                    <a:cubicBezTo>
                      <a:pt x="446761" y="43821"/>
                      <a:pt x="436809" y="30125"/>
                      <a:pt x="429345" y="22655"/>
                    </a:cubicBezTo>
                    <a:cubicBezTo>
                      <a:pt x="423125" y="17675"/>
                      <a:pt x="415661" y="15185"/>
                      <a:pt x="406953" y="15185"/>
                    </a:cubicBezTo>
                    <a:cubicBezTo>
                      <a:pt x="406953" y="15185"/>
                      <a:pt x="405709" y="15185"/>
                      <a:pt x="404465" y="15185"/>
                    </a:cubicBezTo>
                    <a:close/>
                    <a:moveTo>
                      <a:pt x="401974" y="231"/>
                    </a:moveTo>
                    <a:cubicBezTo>
                      <a:pt x="415658" y="-1014"/>
                      <a:pt x="428099" y="2721"/>
                      <a:pt x="438051" y="12682"/>
                    </a:cubicBezTo>
                    <a:cubicBezTo>
                      <a:pt x="448004" y="20152"/>
                      <a:pt x="459200" y="38828"/>
                      <a:pt x="460444" y="52523"/>
                    </a:cubicBezTo>
                    <a:lnTo>
                      <a:pt x="496522" y="467128"/>
                    </a:lnTo>
                    <a:cubicBezTo>
                      <a:pt x="496522" y="469618"/>
                      <a:pt x="496522" y="472108"/>
                      <a:pt x="495278" y="472108"/>
                    </a:cubicBezTo>
                    <a:cubicBezTo>
                      <a:pt x="494034" y="473353"/>
                      <a:pt x="446760" y="524401"/>
                      <a:pt x="425611" y="569223"/>
                    </a:cubicBezTo>
                    <a:lnTo>
                      <a:pt x="419390" y="709914"/>
                    </a:lnTo>
                    <a:lnTo>
                      <a:pt x="686862" y="419816"/>
                    </a:lnTo>
                    <a:cubicBezTo>
                      <a:pt x="688106" y="418571"/>
                      <a:pt x="688106" y="418571"/>
                      <a:pt x="689350" y="418571"/>
                    </a:cubicBezTo>
                    <a:cubicBezTo>
                      <a:pt x="795095" y="376239"/>
                      <a:pt x="844857" y="416080"/>
                      <a:pt x="867250" y="457167"/>
                    </a:cubicBezTo>
                    <a:cubicBezTo>
                      <a:pt x="902083" y="521910"/>
                      <a:pt x="899595" y="641436"/>
                      <a:pt x="861030" y="774657"/>
                    </a:cubicBezTo>
                    <a:cubicBezTo>
                      <a:pt x="823708" y="902898"/>
                      <a:pt x="760261" y="1011218"/>
                      <a:pt x="699303" y="1056040"/>
                    </a:cubicBezTo>
                    <a:lnTo>
                      <a:pt x="674422" y="1073471"/>
                    </a:lnTo>
                    <a:cubicBezTo>
                      <a:pt x="567433" y="1151910"/>
                      <a:pt x="403218" y="1268945"/>
                      <a:pt x="314890" y="1306297"/>
                    </a:cubicBezTo>
                    <a:cubicBezTo>
                      <a:pt x="285032" y="1318748"/>
                      <a:pt x="255175" y="1324973"/>
                      <a:pt x="225318" y="1324973"/>
                    </a:cubicBezTo>
                    <a:cubicBezTo>
                      <a:pt x="187996" y="1324973"/>
                      <a:pt x="149431" y="1315013"/>
                      <a:pt x="115841" y="1296337"/>
                    </a:cubicBezTo>
                    <a:cubicBezTo>
                      <a:pt x="16317" y="1240309"/>
                      <a:pt x="-25981" y="1119538"/>
                      <a:pt x="16317" y="1014953"/>
                    </a:cubicBezTo>
                    <a:lnTo>
                      <a:pt x="255175" y="414835"/>
                    </a:lnTo>
                    <a:cubicBezTo>
                      <a:pt x="247711" y="409855"/>
                      <a:pt x="235270" y="402385"/>
                      <a:pt x="227806" y="387444"/>
                    </a:cubicBezTo>
                    <a:cubicBezTo>
                      <a:pt x="222830" y="373748"/>
                      <a:pt x="222830" y="356318"/>
                      <a:pt x="230294" y="337642"/>
                    </a:cubicBezTo>
                    <a:cubicBezTo>
                      <a:pt x="220342" y="328926"/>
                      <a:pt x="197949" y="301535"/>
                      <a:pt x="217854" y="262938"/>
                    </a:cubicBezTo>
                    <a:cubicBezTo>
                      <a:pt x="211633" y="256713"/>
                      <a:pt x="201681" y="240527"/>
                      <a:pt x="202925" y="221851"/>
                    </a:cubicBezTo>
                    <a:cubicBezTo>
                      <a:pt x="204169" y="210646"/>
                      <a:pt x="209145" y="200685"/>
                      <a:pt x="217854" y="191970"/>
                    </a:cubicBezTo>
                    <a:cubicBezTo>
                      <a:pt x="211633" y="183255"/>
                      <a:pt x="201681" y="168314"/>
                      <a:pt x="202925" y="152128"/>
                    </a:cubicBezTo>
                    <a:cubicBezTo>
                      <a:pt x="204169" y="137187"/>
                      <a:pt x="215365" y="123492"/>
                      <a:pt x="235270" y="114776"/>
                    </a:cubicBezTo>
                    <a:cubicBezTo>
                      <a:pt x="273836" y="94855"/>
                      <a:pt x="309914" y="79915"/>
                      <a:pt x="328574" y="73689"/>
                    </a:cubicBezTo>
                    <a:cubicBezTo>
                      <a:pt x="334795" y="71199"/>
                      <a:pt x="339771" y="64974"/>
                      <a:pt x="342259" y="58749"/>
                    </a:cubicBezTo>
                    <a:cubicBezTo>
                      <a:pt x="349723" y="38828"/>
                      <a:pt x="368384" y="3966"/>
                      <a:pt x="401974" y="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C96C6EA-7E20-CE4A-B9A8-E19E2E7DED76}"/>
                  </a:ext>
                </a:extLst>
              </p:cNvPr>
              <p:cNvSpPr/>
              <p:nvPr/>
            </p:nvSpPr>
            <p:spPr>
              <a:xfrm>
                <a:off x="12500278" y="8936707"/>
                <a:ext cx="1458822" cy="13421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2" h="1078">
                    <a:moveTo>
                      <a:pt x="1056" y="71"/>
                    </a:moveTo>
                    <a:cubicBezTo>
                      <a:pt x="1056" y="71"/>
                      <a:pt x="1152" y="194"/>
                      <a:pt x="1172" y="421"/>
                    </a:cubicBezTo>
                    <a:cubicBezTo>
                      <a:pt x="1172" y="421"/>
                      <a:pt x="1057" y="518"/>
                      <a:pt x="815" y="502"/>
                    </a:cubicBezTo>
                    <a:lnTo>
                      <a:pt x="815" y="1078"/>
                    </a:lnTo>
                    <a:lnTo>
                      <a:pt x="31" y="1078"/>
                    </a:lnTo>
                    <a:cubicBezTo>
                      <a:pt x="31" y="1078"/>
                      <a:pt x="33" y="862"/>
                      <a:pt x="25" y="738"/>
                    </a:cubicBezTo>
                    <a:cubicBezTo>
                      <a:pt x="25" y="720"/>
                      <a:pt x="19" y="674"/>
                      <a:pt x="14" y="657"/>
                    </a:cubicBezTo>
                    <a:cubicBezTo>
                      <a:pt x="2" y="623"/>
                      <a:pt x="-14" y="550"/>
                      <a:pt x="22" y="471"/>
                    </a:cubicBezTo>
                    <a:cubicBezTo>
                      <a:pt x="71" y="360"/>
                      <a:pt x="34" y="84"/>
                      <a:pt x="34" y="84"/>
                    </a:cubicBezTo>
                    <a:cubicBezTo>
                      <a:pt x="34" y="84"/>
                      <a:pt x="73" y="22"/>
                      <a:pt x="148" y="0"/>
                    </a:cubicBezTo>
                    <a:cubicBezTo>
                      <a:pt x="148" y="0"/>
                      <a:pt x="440" y="239"/>
                      <a:pt x="1056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6DA76C6E-A0AA-2E40-AF06-20D2DD7FB3F9}"/>
                  </a:ext>
                </a:extLst>
              </p:cNvPr>
              <p:cNvSpPr/>
              <p:nvPr/>
            </p:nvSpPr>
            <p:spPr>
              <a:xfrm>
                <a:off x="12492718" y="8929233"/>
                <a:ext cx="1473857" cy="1355898"/>
              </a:xfrm>
              <a:custGeom>
                <a:avLst/>
                <a:gdLst>
                  <a:gd name="connsiteX0" fmla="*/ 189292 w 1473857"/>
                  <a:gd name="connsiteY0" fmla="*/ 16201 h 1355898"/>
                  <a:gd name="connsiteX1" fmla="*/ 58596 w 1473857"/>
                  <a:gd name="connsiteY1" fmla="*/ 113316 h 1355898"/>
                  <a:gd name="connsiteX2" fmla="*/ 41170 w 1473857"/>
                  <a:gd name="connsiteY2" fmla="*/ 596399 h 1355898"/>
                  <a:gd name="connsiteX3" fmla="*/ 31212 w 1473857"/>
                  <a:gd name="connsiteY3" fmla="*/ 822999 h 1355898"/>
                  <a:gd name="connsiteX4" fmla="*/ 46149 w 1473857"/>
                  <a:gd name="connsiteY4" fmla="*/ 926339 h 1355898"/>
                  <a:gd name="connsiteX5" fmla="*/ 54862 w 1473857"/>
                  <a:gd name="connsiteY5" fmla="*/ 1342189 h 1355898"/>
                  <a:gd name="connsiteX6" fmla="*/ 1014540 w 1473857"/>
                  <a:gd name="connsiteY6" fmla="*/ 1342189 h 1355898"/>
                  <a:gd name="connsiteX7" fmla="*/ 1014540 w 1473857"/>
                  <a:gd name="connsiteY7" fmla="*/ 632505 h 1355898"/>
                  <a:gd name="connsiteX8" fmla="*/ 1017029 w 1473857"/>
                  <a:gd name="connsiteY8" fmla="*/ 627525 h 1355898"/>
                  <a:gd name="connsiteX9" fmla="*/ 1022008 w 1473857"/>
                  <a:gd name="connsiteY9" fmla="*/ 626280 h 1355898"/>
                  <a:gd name="connsiteX10" fmla="*/ 1354348 w 1473857"/>
                  <a:gd name="connsiteY10" fmla="*/ 583948 h 1355898"/>
                  <a:gd name="connsiteX11" fmla="*/ 1458904 w 1473857"/>
                  <a:gd name="connsiteY11" fmla="*/ 529165 h 1355898"/>
                  <a:gd name="connsiteX12" fmla="*/ 1318251 w 1473857"/>
                  <a:gd name="connsiteY12" fmla="*/ 104600 h 1355898"/>
                  <a:gd name="connsiteX13" fmla="*/ 468108 w 1473857"/>
                  <a:gd name="connsiteY13" fmla="*/ 136972 h 1355898"/>
                  <a:gd name="connsiteX14" fmla="*/ 189292 w 1473857"/>
                  <a:gd name="connsiteY14" fmla="*/ 16201 h 1355898"/>
                  <a:gd name="connsiteX15" fmla="*/ 189285 w 1473857"/>
                  <a:gd name="connsiteY15" fmla="*/ 0 h 1355898"/>
                  <a:gd name="connsiteX16" fmla="*/ 195509 w 1473857"/>
                  <a:gd name="connsiteY16" fmla="*/ 2490 h 1355898"/>
                  <a:gd name="connsiteX17" fmla="*/ 471841 w 1473857"/>
                  <a:gd name="connsiteY17" fmla="*/ 123263 h 1355898"/>
                  <a:gd name="connsiteX18" fmla="*/ 1319509 w 1473857"/>
                  <a:gd name="connsiteY18" fmla="*/ 89646 h 1355898"/>
                  <a:gd name="connsiteX19" fmla="*/ 1326978 w 1473857"/>
                  <a:gd name="connsiteY19" fmla="*/ 92136 h 1355898"/>
                  <a:gd name="connsiteX20" fmla="*/ 1473857 w 1473857"/>
                  <a:gd name="connsiteY20" fmla="*/ 531651 h 1355898"/>
                  <a:gd name="connsiteX21" fmla="*/ 1471368 w 1473857"/>
                  <a:gd name="connsiteY21" fmla="*/ 537877 h 1355898"/>
                  <a:gd name="connsiteX22" fmla="*/ 1028240 w 1473857"/>
                  <a:gd name="connsiteY22" fmla="*/ 641219 h 1355898"/>
                  <a:gd name="connsiteX23" fmla="*/ 1028240 w 1473857"/>
                  <a:gd name="connsiteY23" fmla="*/ 1349673 h 1355898"/>
                  <a:gd name="connsiteX24" fmla="*/ 1022016 w 1473857"/>
                  <a:gd name="connsiteY24" fmla="*/ 1355898 h 1355898"/>
                  <a:gd name="connsiteX25" fmla="*/ 46140 w 1473857"/>
                  <a:gd name="connsiteY25" fmla="*/ 1355898 h 1355898"/>
                  <a:gd name="connsiteX26" fmla="*/ 41161 w 1473857"/>
                  <a:gd name="connsiteY26" fmla="*/ 1354653 h 1355898"/>
                  <a:gd name="connsiteX27" fmla="*/ 39917 w 1473857"/>
                  <a:gd name="connsiteY27" fmla="*/ 1349673 h 1355898"/>
                  <a:gd name="connsiteX28" fmla="*/ 32448 w 1473857"/>
                  <a:gd name="connsiteY28" fmla="*/ 927589 h 1355898"/>
                  <a:gd name="connsiteX29" fmla="*/ 17511 w 1473857"/>
                  <a:gd name="connsiteY29" fmla="*/ 827982 h 1355898"/>
                  <a:gd name="connsiteX30" fmla="*/ 27469 w 1473857"/>
                  <a:gd name="connsiteY30" fmla="*/ 590171 h 1355898"/>
                  <a:gd name="connsiteX31" fmla="*/ 42406 w 1473857"/>
                  <a:gd name="connsiteY31" fmla="*/ 113303 h 1355898"/>
                  <a:gd name="connsiteX32" fmla="*/ 44896 w 1473857"/>
                  <a:gd name="connsiteY32" fmla="*/ 108322 h 1355898"/>
                  <a:gd name="connsiteX33" fmla="*/ 189285 w 1473857"/>
                  <a:gd name="connsiteY33" fmla="*/ 0 h 135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73857" h="1355898">
                    <a:moveTo>
                      <a:pt x="189292" y="16201"/>
                    </a:moveTo>
                    <a:cubicBezTo>
                      <a:pt x="110874" y="41102"/>
                      <a:pt x="66064" y="102110"/>
                      <a:pt x="58596" y="113316"/>
                    </a:cubicBezTo>
                    <a:cubicBezTo>
                      <a:pt x="62330" y="149422"/>
                      <a:pt x="99672" y="463177"/>
                      <a:pt x="41170" y="596399"/>
                    </a:cubicBezTo>
                    <a:cubicBezTo>
                      <a:pt x="-1150" y="692268"/>
                      <a:pt x="16276" y="780667"/>
                      <a:pt x="31212" y="822999"/>
                    </a:cubicBezTo>
                    <a:cubicBezTo>
                      <a:pt x="38681" y="846655"/>
                      <a:pt x="44904" y="906418"/>
                      <a:pt x="46149" y="926339"/>
                    </a:cubicBezTo>
                    <a:cubicBezTo>
                      <a:pt x="54862" y="1064541"/>
                      <a:pt x="54862" y="1297367"/>
                      <a:pt x="54862" y="1342189"/>
                    </a:cubicBezTo>
                    <a:lnTo>
                      <a:pt x="1014540" y="1342189"/>
                    </a:lnTo>
                    <a:lnTo>
                      <a:pt x="1014540" y="632505"/>
                    </a:lnTo>
                    <a:cubicBezTo>
                      <a:pt x="1014540" y="631260"/>
                      <a:pt x="1014540" y="630015"/>
                      <a:pt x="1017029" y="627525"/>
                    </a:cubicBezTo>
                    <a:cubicBezTo>
                      <a:pt x="1018274" y="626280"/>
                      <a:pt x="1020763" y="626280"/>
                      <a:pt x="1022008" y="626280"/>
                    </a:cubicBezTo>
                    <a:cubicBezTo>
                      <a:pt x="1176353" y="636240"/>
                      <a:pt x="1287133" y="608849"/>
                      <a:pt x="1354348" y="583948"/>
                    </a:cubicBezTo>
                    <a:cubicBezTo>
                      <a:pt x="1414094" y="560292"/>
                      <a:pt x="1448946" y="536636"/>
                      <a:pt x="1458904" y="529165"/>
                    </a:cubicBezTo>
                    <a:cubicBezTo>
                      <a:pt x="1435254" y="278908"/>
                      <a:pt x="1336922" y="129501"/>
                      <a:pt x="1318251" y="104600"/>
                    </a:cubicBezTo>
                    <a:cubicBezTo>
                      <a:pt x="923675" y="211675"/>
                      <a:pt x="638635" y="181794"/>
                      <a:pt x="468108" y="136972"/>
                    </a:cubicBezTo>
                    <a:cubicBezTo>
                      <a:pt x="297582" y="93395"/>
                      <a:pt x="206718" y="29897"/>
                      <a:pt x="189292" y="16201"/>
                    </a:cubicBezTo>
                    <a:close/>
                    <a:moveTo>
                      <a:pt x="189285" y="0"/>
                    </a:moveTo>
                    <a:cubicBezTo>
                      <a:pt x="191775" y="0"/>
                      <a:pt x="194264" y="0"/>
                      <a:pt x="195509" y="2490"/>
                    </a:cubicBezTo>
                    <a:cubicBezTo>
                      <a:pt x="196754" y="2490"/>
                      <a:pt x="288865" y="75950"/>
                      <a:pt x="471841" y="123263"/>
                    </a:cubicBezTo>
                    <a:cubicBezTo>
                      <a:pt x="641126" y="166841"/>
                      <a:pt x="926171" y="196723"/>
                      <a:pt x="1319509" y="89646"/>
                    </a:cubicBezTo>
                    <a:cubicBezTo>
                      <a:pt x="1321999" y="88401"/>
                      <a:pt x="1325733" y="89646"/>
                      <a:pt x="1326978" y="92136"/>
                    </a:cubicBezTo>
                    <a:cubicBezTo>
                      <a:pt x="1328222" y="93381"/>
                      <a:pt x="1448962" y="250262"/>
                      <a:pt x="1473857" y="531651"/>
                    </a:cubicBezTo>
                    <a:cubicBezTo>
                      <a:pt x="1473857" y="534142"/>
                      <a:pt x="1472612" y="536632"/>
                      <a:pt x="1471368" y="537877"/>
                    </a:cubicBezTo>
                    <a:cubicBezTo>
                      <a:pt x="1465144" y="542857"/>
                      <a:pt x="1324488" y="658650"/>
                      <a:pt x="1028240" y="641219"/>
                    </a:cubicBezTo>
                    <a:lnTo>
                      <a:pt x="1028240" y="1349673"/>
                    </a:lnTo>
                    <a:cubicBezTo>
                      <a:pt x="1028240" y="1353408"/>
                      <a:pt x="1025751" y="1355898"/>
                      <a:pt x="1022016" y="1355898"/>
                    </a:cubicBezTo>
                    <a:lnTo>
                      <a:pt x="46140" y="1355898"/>
                    </a:lnTo>
                    <a:cubicBezTo>
                      <a:pt x="44896" y="1355898"/>
                      <a:pt x="42406" y="1355898"/>
                      <a:pt x="41161" y="1354653"/>
                    </a:cubicBezTo>
                    <a:cubicBezTo>
                      <a:pt x="39917" y="1353408"/>
                      <a:pt x="38672" y="1350918"/>
                      <a:pt x="39917" y="1349673"/>
                    </a:cubicBezTo>
                    <a:cubicBezTo>
                      <a:pt x="39917" y="1347182"/>
                      <a:pt x="41161" y="1078244"/>
                      <a:pt x="32448" y="927589"/>
                    </a:cubicBezTo>
                    <a:cubicBezTo>
                      <a:pt x="31203" y="903932"/>
                      <a:pt x="23735" y="847903"/>
                      <a:pt x="17511" y="827982"/>
                    </a:cubicBezTo>
                    <a:cubicBezTo>
                      <a:pt x="1330" y="781914"/>
                      <a:pt x="-16097" y="691022"/>
                      <a:pt x="27469" y="590171"/>
                    </a:cubicBezTo>
                    <a:cubicBezTo>
                      <a:pt x="87217" y="455701"/>
                      <a:pt x="43651" y="115793"/>
                      <a:pt x="42406" y="113303"/>
                    </a:cubicBezTo>
                    <a:cubicBezTo>
                      <a:pt x="42406" y="110813"/>
                      <a:pt x="42406" y="109568"/>
                      <a:pt x="44896" y="108322"/>
                    </a:cubicBezTo>
                    <a:cubicBezTo>
                      <a:pt x="46140" y="104587"/>
                      <a:pt x="94685" y="29882"/>
                      <a:pt x="189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8C9BFF88-F47C-0A44-92C4-0508AD8B1A19}"/>
                  </a:ext>
                </a:extLst>
              </p:cNvPr>
              <p:cNvSpPr/>
              <p:nvPr/>
            </p:nvSpPr>
            <p:spPr>
              <a:xfrm>
                <a:off x="12598692" y="8056873"/>
                <a:ext cx="1217139" cy="10754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8" h="864">
                    <a:moveTo>
                      <a:pt x="723" y="677"/>
                    </a:moveTo>
                    <a:cubicBezTo>
                      <a:pt x="556" y="667"/>
                      <a:pt x="504" y="654"/>
                      <a:pt x="504" y="654"/>
                    </a:cubicBezTo>
                    <a:lnTo>
                      <a:pt x="451" y="522"/>
                    </a:lnTo>
                    <a:cubicBezTo>
                      <a:pt x="540" y="324"/>
                      <a:pt x="511" y="41"/>
                      <a:pt x="268" y="5"/>
                    </a:cubicBezTo>
                    <a:cubicBezTo>
                      <a:pt x="21" y="-32"/>
                      <a:pt x="2" y="156"/>
                      <a:pt x="2" y="156"/>
                    </a:cubicBezTo>
                    <a:cubicBezTo>
                      <a:pt x="2" y="156"/>
                      <a:pt x="-13" y="400"/>
                      <a:pt x="46" y="520"/>
                    </a:cubicBezTo>
                    <a:cubicBezTo>
                      <a:pt x="71" y="573"/>
                      <a:pt x="117" y="589"/>
                      <a:pt x="161" y="592"/>
                    </a:cubicBezTo>
                    <a:lnTo>
                      <a:pt x="178" y="691"/>
                    </a:lnTo>
                    <a:lnTo>
                      <a:pt x="70" y="707"/>
                    </a:lnTo>
                    <a:cubicBezTo>
                      <a:pt x="70" y="707"/>
                      <a:pt x="144" y="816"/>
                      <a:pt x="402" y="854"/>
                    </a:cubicBezTo>
                    <a:cubicBezTo>
                      <a:pt x="717" y="900"/>
                      <a:pt x="978" y="778"/>
                      <a:pt x="978" y="778"/>
                    </a:cubicBezTo>
                    <a:cubicBezTo>
                      <a:pt x="978" y="778"/>
                      <a:pt x="889" y="688"/>
                      <a:pt x="723" y="6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EF42ED3D-B078-A04A-8AA3-E80C8A1C5A83}"/>
                  </a:ext>
                </a:extLst>
              </p:cNvPr>
              <p:cNvSpPr/>
              <p:nvPr/>
            </p:nvSpPr>
            <p:spPr>
              <a:xfrm>
                <a:off x="12591074" y="8049530"/>
                <a:ext cx="1230227" cy="1090316"/>
              </a:xfrm>
              <a:custGeom>
                <a:avLst/>
                <a:gdLst>
                  <a:gd name="connsiteX0" fmla="*/ 267162 w 1230227"/>
                  <a:gd name="connsiteY0" fmla="*/ 13477 h 1090316"/>
                  <a:gd name="connsiteX1" fmla="*/ 97230 w 1230227"/>
                  <a:gd name="connsiteY1" fmla="*/ 63365 h 1090316"/>
                  <a:gd name="connsiteX2" fmla="*/ 18827 w 1230227"/>
                  <a:gd name="connsiteY2" fmla="*/ 201534 h 1090316"/>
                  <a:gd name="connsiteX3" fmla="*/ 71096 w 1230227"/>
                  <a:gd name="connsiteY3" fmla="*/ 650894 h 1090316"/>
                  <a:gd name="connsiteX4" fmla="*/ 207990 w 1230227"/>
                  <a:gd name="connsiteY4" fmla="*/ 735538 h 1090316"/>
                  <a:gd name="connsiteX5" fmla="*/ 214212 w 1230227"/>
                  <a:gd name="connsiteY5" fmla="*/ 741762 h 1090316"/>
                  <a:gd name="connsiteX6" fmla="*/ 235369 w 1230227"/>
                  <a:gd name="connsiteY6" fmla="*/ 864994 h 1090316"/>
                  <a:gd name="connsiteX7" fmla="*/ 234124 w 1230227"/>
                  <a:gd name="connsiteY7" fmla="*/ 871218 h 1090316"/>
                  <a:gd name="connsiteX8" fmla="*/ 229146 w 1230227"/>
                  <a:gd name="connsiteY8" fmla="*/ 873708 h 1090316"/>
                  <a:gd name="connsiteX9" fmla="*/ 108431 w 1230227"/>
                  <a:gd name="connsiteY9" fmla="*/ 891134 h 1090316"/>
                  <a:gd name="connsiteX10" fmla="*/ 185589 w 1230227"/>
                  <a:gd name="connsiteY10" fmla="*/ 954617 h 1090316"/>
                  <a:gd name="connsiteX11" fmla="*/ 507913 w 1230227"/>
                  <a:gd name="connsiteY11" fmla="*/ 1061667 h 1090316"/>
                  <a:gd name="connsiteX12" fmla="*/ 1211052 w 1230227"/>
                  <a:gd name="connsiteY12" fmla="*/ 973289 h 1090316"/>
                  <a:gd name="connsiteX13" fmla="*/ 906151 w 1230227"/>
                  <a:gd name="connsiteY13" fmla="*/ 856281 h 1090316"/>
                  <a:gd name="connsiteX14" fmla="*/ 633607 w 1230227"/>
                  <a:gd name="connsiteY14" fmla="*/ 827651 h 1090316"/>
                  <a:gd name="connsiteX15" fmla="*/ 627384 w 1230227"/>
                  <a:gd name="connsiteY15" fmla="*/ 822672 h 1090316"/>
                  <a:gd name="connsiteX16" fmla="*/ 561426 w 1230227"/>
                  <a:gd name="connsiteY16" fmla="*/ 658363 h 1090316"/>
                  <a:gd name="connsiteX17" fmla="*/ 562671 w 1230227"/>
                  <a:gd name="connsiteY17" fmla="*/ 653384 h 1090316"/>
                  <a:gd name="connsiteX18" fmla="*/ 570138 w 1230227"/>
                  <a:gd name="connsiteY18" fmla="*/ 175394 h 1090316"/>
                  <a:gd name="connsiteX19" fmla="*/ 341151 w 1230227"/>
                  <a:gd name="connsiteY19" fmla="*/ 19798 h 1090316"/>
                  <a:gd name="connsiteX20" fmla="*/ 267162 w 1230227"/>
                  <a:gd name="connsiteY20" fmla="*/ 13477 h 1090316"/>
                  <a:gd name="connsiteX21" fmla="*/ 265423 w 1230227"/>
                  <a:gd name="connsiteY21" fmla="*/ 1 h 1090316"/>
                  <a:gd name="connsiteX22" fmla="*/ 342389 w 1230227"/>
                  <a:gd name="connsiteY22" fmla="*/ 6089 h 1090316"/>
                  <a:gd name="connsiteX23" fmla="*/ 581339 w 1230227"/>
                  <a:gd name="connsiteY23" fmla="*/ 170404 h 1090316"/>
                  <a:gd name="connsiteX24" fmla="*/ 575116 w 1230227"/>
                  <a:gd name="connsiteY24" fmla="*/ 657123 h 1090316"/>
                  <a:gd name="connsiteX25" fmla="*/ 638587 w 1230227"/>
                  <a:gd name="connsiteY25" fmla="*/ 815214 h 1090316"/>
                  <a:gd name="connsiteX26" fmla="*/ 906161 w 1230227"/>
                  <a:gd name="connsiteY26" fmla="*/ 842599 h 1090316"/>
                  <a:gd name="connsiteX27" fmla="*/ 1227250 w 1230227"/>
                  <a:gd name="connsiteY27" fmla="*/ 970814 h 1090316"/>
                  <a:gd name="connsiteX28" fmla="*/ 1229739 w 1230227"/>
                  <a:gd name="connsiteY28" fmla="*/ 977039 h 1090316"/>
                  <a:gd name="connsiteX29" fmla="*/ 1226005 w 1230227"/>
                  <a:gd name="connsiteY29" fmla="*/ 983263 h 1090316"/>
                  <a:gd name="connsiteX30" fmla="*/ 685879 w 1230227"/>
                  <a:gd name="connsiteY30" fmla="*/ 1090316 h 1090316"/>
                  <a:gd name="connsiteX31" fmla="*/ 505422 w 1230227"/>
                  <a:gd name="connsiteY31" fmla="*/ 1077868 h 1090316"/>
                  <a:gd name="connsiteX32" fmla="*/ 87260 w 1230227"/>
                  <a:gd name="connsiteY32" fmla="*/ 891147 h 1090316"/>
                  <a:gd name="connsiteX33" fmla="*/ 86016 w 1230227"/>
                  <a:gd name="connsiteY33" fmla="*/ 883678 h 1090316"/>
                  <a:gd name="connsiteX34" fmla="*/ 92238 w 1230227"/>
                  <a:gd name="connsiteY34" fmla="*/ 879944 h 1090316"/>
                  <a:gd name="connsiteX35" fmla="*/ 219180 w 1230227"/>
                  <a:gd name="connsiteY35" fmla="*/ 861272 h 1090316"/>
                  <a:gd name="connsiteX36" fmla="*/ 200512 w 1230227"/>
                  <a:gd name="connsiteY36" fmla="*/ 750484 h 1090316"/>
                  <a:gd name="connsiteX37" fmla="*/ 57391 w 1230227"/>
                  <a:gd name="connsiteY37" fmla="*/ 658368 h 1090316"/>
                  <a:gd name="connsiteX38" fmla="*/ 1388 w 1230227"/>
                  <a:gd name="connsiteY38" fmla="*/ 372062 h 1090316"/>
                  <a:gd name="connsiteX39" fmla="*/ 2632 w 1230227"/>
                  <a:gd name="connsiteY39" fmla="*/ 201524 h 1090316"/>
                  <a:gd name="connsiteX40" fmla="*/ 87260 w 1230227"/>
                  <a:gd name="connsiteY40" fmla="*/ 53392 h 1090316"/>
                  <a:gd name="connsiteX41" fmla="*/ 265423 w 1230227"/>
                  <a:gd name="connsiteY41" fmla="*/ 1 h 109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0227" h="1090316">
                    <a:moveTo>
                      <a:pt x="267162" y="13477"/>
                    </a:moveTo>
                    <a:cubicBezTo>
                      <a:pt x="197567" y="12952"/>
                      <a:pt x="141098" y="29756"/>
                      <a:pt x="97230" y="63365"/>
                    </a:cubicBezTo>
                    <a:cubicBezTo>
                      <a:pt x="27538" y="118135"/>
                      <a:pt x="18827" y="200289"/>
                      <a:pt x="18827" y="201534"/>
                    </a:cubicBezTo>
                    <a:cubicBezTo>
                      <a:pt x="18827" y="204024"/>
                      <a:pt x="160" y="504012"/>
                      <a:pt x="71096" y="650894"/>
                    </a:cubicBezTo>
                    <a:cubicBezTo>
                      <a:pt x="97230" y="703175"/>
                      <a:pt x="143276" y="731804"/>
                      <a:pt x="207990" y="735538"/>
                    </a:cubicBezTo>
                    <a:cubicBezTo>
                      <a:pt x="211724" y="735538"/>
                      <a:pt x="214212" y="738028"/>
                      <a:pt x="214212" y="741762"/>
                    </a:cubicBezTo>
                    <a:lnTo>
                      <a:pt x="235369" y="864994"/>
                    </a:lnTo>
                    <a:cubicBezTo>
                      <a:pt x="236613" y="866239"/>
                      <a:pt x="235369" y="868729"/>
                      <a:pt x="234124" y="871218"/>
                    </a:cubicBezTo>
                    <a:cubicBezTo>
                      <a:pt x="234124" y="872463"/>
                      <a:pt x="231635" y="872463"/>
                      <a:pt x="229146" y="873708"/>
                    </a:cubicBezTo>
                    <a:lnTo>
                      <a:pt x="108431" y="891134"/>
                    </a:lnTo>
                    <a:cubicBezTo>
                      <a:pt x="119631" y="903582"/>
                      <a:pt x="143276" y="927233"/>
                      <a:pt x="185589" y="954617"/>
                    </a:cubicBezTo>
                    <a:cubicBezTo>
                      <a:pt x="242836" y="989471"/>
                      <a:pt x="344884" y="1038017"/>
                      <a:pt x="507913" y="1061667"/>
                    </a:cubicBezTo>
                    <a:cubicBezTo>
                      <a:pt x="856371" y="1112703"/>
                      <a:pt x="1153805" y="996940"/>
                      <a:pt x="1211052" y="973289"/>
                    </a:cubicBezTo>
                    <a:cubicBezTo>
                      <a:pt x="1182429" y="948394"/>
                      <a:pt x="1077891" y="868729"/>
                      <a:pt x="906151" y="856281"/>
                    </a:cubicBezTo>
                    <a:cubicBezTo>
                      <a:pt x="700810" y="842588"/>
                      <a:pt x="634851" y="827651"/>
                      <a:pt x="633607" y="827651"/>
                    </a:cubicBezTo>
                    <a:cubicBezTo>
                      <a:pt x="631118" y="826406"/>
                      <a:pt x="628629" y="825162"/>
                      <a:pt x="627384" y="822672"/>
                    </a:cubicBezTo>
                    <a:lnTo>
                      <a:pt x="561426" y="658363"/>
                    </a:lnTo>
                    <a:cubicBezTo>
                      <a:pt x="561426" y="657118"/>
                      <a:pt x="561426" y="654629"/>
                      <a:pt x="562671" y="653384"/>
                    </a:cubicBezTo>
                    <a:cubicBezTo>
                      <a:pt x="634851" y="492809"/>
                      <a:pt x="637340" y="301115"/>
                      <a:pt x="570138" y="175394"/>
                    </a:cubicBezTo>
                    <a:cubicBezTo>
                      <a:pt x="522847" y="88260"/>
                      <a:pt x="443199" y="34735"/>
                      <a:pt x="341151" y="19798"/>
                    </a:cubicBezTo>
                    <a:cubicBezTo>
                      <a:pt x="315017" y="15753"/>
                      <a:pt x="290360" y="13652"/>
                      <a:pt x="267162" y="13477"/>
                    </a:cubicBezTo>
                    <a:close/>
                    <a:moveTo>
                      <a:pt x="265423" y="1"/>
                    </a:moveTo>
                    <a:cubicBezTo>
                      <a:pt x="289652" y="21"/>
                      <a:pt x="315321" y="2044"/>
                      <a:pt x="342389" y="6089"/>
                    </a:cubicBezTo>
                    <a:cubicBezTo>
                      <a:pt x="449418" y="22272"/>
                      <a:pt x="532802" y="79533"/>
                      <a:pt x="581339" y="170404"/>
                    </a:cubicBezTo>
                    <a:cubicBezTo>
                      <a:pt x="652277" y="299864"/>
                      <a:pt x="649788" y="491564"/>
                      <a:pt x="575116" y="657123"/>
                    </a:cubicBezTo>
                    <a:lnTo>
                      <a:pt x="638587" y="815214"/>
                    </a:lnTo>
                    <a:cubicBezTo>
                      <a:pt x="654766" y="818948"/>
                      <a:pt x="728193" y="831396"/>
                      <a:pt x="906161" y="842599"/>
                    </a:cubicBezTo>
                    <a:cubicBezTo>
                      <a:pt x="1113998" y="857537"/>
                      <a:pt x="1223516" y="965835"/>
                      <a:pt x="1227250" y="970814"/>
                    </a:cubicBezTo>
                    <a:cubicBezTo>
                      <a:pt x="1229739" y="972059"/>
                      <a:pt x="1230984" y="975794"/>
                      <a:pt x="1229739" y="977039"/>
                    </a:cubicBezTo>
                    <a:cubicBezTo>
                      <a:pt x="1229739" y="979528"/>
                      <a:pt x="1228494" y="982018"/>
                      <a:pt x="1226005" y="983263"/>
                    </a:cubicBezTo>
                    <a:cubicBezTo>
                      <a:pt x="1223516" y="983263"/>
                      <a:pt x="992034" y="1090316"/>
                      <a:pt x="685879" y="1090316"/>
                    </a:cubicBezTo>
                    <a:cubicBezTo>
                      <a:pt x="628631" y="1090316"/>
                      <a:pt x="567649" y="1086582"/>
                      <a:pt x="505422" y="1077868"/>
                    </a:cubicBezTo>
                    <a:cubicBezTo>
                      <a:pt x="184334" y="1030565"/>
                      <a:pt x="90994" y="897371"/>
                      <a:pt x="87260" y="891147"/>
                    </a:cubicBezTo>
                    <a:cubicBezTo>
                      <a:pt x="84771" y="889902"/>
                      <a:pt x="84771" y="886168"/>
                      <a:pt x="86016" y="883678"/>
                    </a:cubicBezTo>
                    <a:cubicBezTo>
                      <a:pt x="87260" y="882433"/>
                      <a:pt x="89749" y="879944"/>
                      <a:pt x="92238" y="879944"/>
                    </a:cubicBezTo>
                    <a:lnTo>
                      <a:pt x="219180" y="861272"/>
                    </a:lnTo>
                    <a:lnTo>
                      <a:pt x="200512" y="750484"/>
                    </a:lnTo>
                    <a:cubicBezTo>
                      <a:pt x="133308" y="746749"/>
                      <a:pt x="84771" y="715629"/>
                      <a:pt x="57391" y="658368"/>
                    </a:cubicBezTo>
                    <a:cubicBezTo>
                      <a:pt x="26278" y="596128"/>
                      <a:pt x="7610" y="499033"/>
                      <a:pt x="1388" y="372062"/>
                    </a:cubicBezTo>
                    <a:cubicBezTo>
                      <a:pt x="-2346" y="278702"/>
                      <a:pt x="2632" y="201524"/>
                      <a:pt x="2632" y="201524"/>
                    </a:cubicBezTo>
                    <a:cubicBezTo>
                      <a:pt x="2632" y="197790"/>
                      <a:pt x="11344" y="111898"/>
                      <a:pt x="87260" y="53392"/>
                    </a:cubicBezTo>
                    <a:cubicBezTo>
                      <a:pt x="132997" y="17915"/>
                      <a:pt x="192734" y="-57"/>
                      <a:pt x="2654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497AAFB2-B0F7-9E44-A670-6C2CA4B40AA8}"/>
                  </a:ext>
                </a:extLst>
              </p:cNvPr>
              <p:cNvSpPr/>
              <p:nvPr/>
            </p:nvSpPr>
            <p:spPr>
              <a:xfrm>
                <a:off x="12790544" y="8769716"/>
                <a:ext cx="118350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85">
                    <a:moveTo>
                      <a:pt x="95" y="2"/>
                    </a:moveTo>
                    <a:cubicBezTo>
                      <a:pt x="93" y="0"/>
                      <a:pt x="91" y="0"/>
                      <a:pt x="89" y="0"/>
                    </a:cubicBezTo>
                    <a:cubicBezTo>
                      <a:pt x="40" y="17"/>
                      <a:pt x="7" y="13"/>
                      <a:pt x="6" y="13"/>
                    </a:cubicBezTo>
                    <a:cubicBezTo>
                      <a:pt x="5" y="13"/>
                      <a:pt x="3" y="13"/>
                      <a:pt x="1" y="15"/>
                    </a:cubicBezTo>
                    <a:cubicBezTo>
                      <a:pt x="0" y="16"/>
                      <a:pt x="0" y="18"/>
                      <a:pt x="0" y="20"/>
                    </a:cubicBezTo>
                    <a:lnTo>
                      <a:pt x="11" y="81"/>
                    </a:lnTo>
                    <a:cubicBezTo>
                      <a:pt x="11" y="83"/>
                      <a:pt x="11" y="84"/>
                      <a:pt x="13" y="84"/>
                    </a:cubicBezTo>
                    <a:cubicBezTo>
                      <a:pt x="14" y="85"/>
                      <a:pt x="15" y="85"/>
                      <a:pt x="16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79" y="74"/>
                      <a:pt x="96" y="10"/>
                      <a:pt x="96" y="8"/>
                    </a:cubicBezTo>
                    <a:cubicBezTo>
                      <a:pt x="97" y="6"/>
                      <a:pt x="96" y="3"/>
                      <a:pt x="95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5D8F41DC-83FA-5B41-8E16-6948AE572C76}"/>
                  </a:ext>
                </a:extLst>
              </p:cNvPr>
              <p:cNvSpPr/>
              <p:nvPr/>
            </p:nvSpPr>
            <p:spPr>
              <a:xfrm>
                <a:off x="12480345" y="7837536"/>
                <a:ext cx="895724" cy="904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727">
                    <a:moveTo>
                      <a:pt x="676" y="260"/>
                    </a:moveTo>
                    <a:cubicBezTo>
                      <a:pt x="689" y="273"/>
                      <a:pt x="696" y="287"/>
                      <a:pt x="696" y="287"/>
                    </a:cubicBezTo>
                    <a:cubicBezTo>
                      <a:pt x="697" y="291"/>
                      <a:pt x="701" y="292"/>
                      <a:pt x="703" y="291"/>
                    </a:cubicBezTo>
                    <a:cubicBezTo>
                      <a:pt x="706" y="290"/>
                      <a:pt x="708" y="287"/>
                      <a:pt x="707" y="284"/>
                    </a:cubicBezTo>
                    <a:cubicBezTo>
                      <a:pt x="688" y="82"/>
                      <a:pt x="552" y="59"/>
                      <a:pt x="493" y="50"/>
                    </a:cubicBezTo>
                    <a:cubicBezTo>
                      <a:pt x="487" y="48"/>
                      <a:pt x="481" y="47"/>
                      <a:pt x="477" y="46"/>
                    </a:cubicBezTo>
                    <a:cubicBezTo>
                      <a:pt x="433" y="37"/>
                      <a:pt x="416" y="4"/>
                      <a:pt x="416" y="4"/>
                    </a:cubicBezTo>
                    <a:cubicBezTo>
                      <a:pt x="415" y="2"/>
                      <a:pt x="413" y="0"/>
                      <a:pt x="411" y="0"/>
                    </a:cubicBezTo>
                    <a:cubicBezTo>
                      <a:pt x="408" y="0"/>
                      <a:pt x="406" y="2"/>
                      <a:pt x="405" y="5"/>
                    </a:cubicBezTo>
                    <a:cubicBezTo>
                      <a:pt x="400" y="25"/>
                      <a:pt x="398" y="42"/>
                      <a:pt x="398" y="54"/>
                    </a:cubicBezTo>
                    <a:cubicBezTo>
                      <a:pt x="380" y="38"/>
                      <a:pt x="339" y="12"/>
                      <a:pt x="271" y="26"/>
                    </a:cubicBezTo>
                    <a:cubicBezTo>
                      <a:pt x="216" y="37"/>
                      <a:pt x="175" y="79"/>
                      <a:pt x="137" y="117"/>
                    </a:cubicBezTo>
                    <a:cubicBezTo>
                      <a:pt x="110" y="145"/>
                      <a:pt x="84" y="171"/>
                      <a:pt x="58" y="178"/>
                    </a:cubicBezTo>
                    <a:cubicBezTo>
                      <a:pt x="43" y="182"/>
                      <a:pt x="28" y="150"/>
                      <a:pt x="24" y="139"/>
                    </a:cubicBezTo>
                    <a:cubicBezTo>
                      <a:pt x="22" y="136"/>
                      <a:pt x="20" y="135"/>
                      <a:pt x="18" y="135"/>
                    </a:cubicBezTo>
                    <a:cubicBezTo>
                      <a:pt x="15" y="135"/>
                      <a:pt x="13" y="137"/>
                      <a:pt x="13" y="139"/>
                    </a:cubicBezTo>
                    <a:cubicBezTo>
                      <a:pt x="-6" y="235"/>
                      <a:pt x="26" y="293"/>
                      <a:pt x="35" y="309"/>
                    </a:cubicBezTo>
                    <a:cubicBezTo>
                      <a:pt x="-21" y="384"/>
                      <a:pt x="6" y="501"/>
                      <a:pt x="7" y="506"/>
                    </a:cubicBezTo>
                    <a:cubicBezTo>
                      <a:pt x="7" y="508"/>
                      <a:pt x="9" y="510"/>
                      <a:pt x="12" y="510"/>
                    </a:cubicBezTo>
                    <a:cubicBezTo>
                      <a:pt x="15" y="510"/>
                      <a:pt x="18" y="509"/>
                      <a:pt x="18" y="506"/>
                    </a:cubicBezTo>
                    <a:cubicBezTo>
                      <a:pt x="22" y="493"/>
                      <a:pt x="29" y="484"/>
                      <a:pt x="34" y="480"/>
                    </a:cubicBezTo>
                    <a:cubicBezTo>
                      <a:pt x="46" y="592"/>
                      <a:pt x="106" y="601"/>
                      <a:pt x="109" y="602"/>
                    </a:cubicBezTo>
                    <a:cubicBezTo>
                      <a:pt x="111" y="602"/>
                      <a:pt x="113" y="601"/>
                      <a:pt x="114" y="600"/>
                    </a:cubicBezTo>
                    <a:cubicBezTo>
                      <a:pt x="115" y="598"/>
                      <a:pt x="116" y="596"/>
                      <a:pt x="115" y="594"/>
                    </a:cubicBezTo>
                    <a:cubicBezTo>
                      <a:pt x="99" y="531"/>
                      <a:pt x="100" y="422"/>
                      <a:pt x="101" y="396"/>
                    </a:cubicBezTo>
                    <a:cubicBezTo>
                      <a:pt x="161" y="393"/>
                      <a:pt x="192" y="352"/>
                      <a:pt x="207" y="325"/>
                    </a:cubicBezTo>
                    <a:cubicBezTo>
                      <a:pt x="214" y="382"/>
                      <a:pt x="254" y="412"/>
                      <a:pt x="256" y="414"/>
                    </a:cubicBezTo>
                    <a:cubicBezTo>
                      <a:pt x="258" y="415"/>
                      <a:pt x="260" y="415"/>
                      <a:pt x="263" y="414"/>
                    </a:cubicBezTo>
                    <a:cubicBezTo>
                      <a:pt x="265" y="413"/>
                      <a:pt x="266" y="411"/>
                      <a:pt x="266" y="409"/>
                    </a:cubicBezTo>
                    <a:cubicBezTo>
                      <a:pt x="264" y="361"/>
                      <a:pt x="274" y="338"/>
                      <a:pt x="280" y="330"/>
                    </a:cubicBezTo>
                    <a:cubicBezTo>
                      <a:pt x="296" y="343"/>
                      <a:pt x="349" y="391"/>
                      <a:pt x="365" y="456"/>
                    </a:cubicBezTo>
                    <a:cubicBezTo>
                      <a:pt x="368" y="467"/>
                      <a:pt x="379" y="475"/>
                      <a:pt x="391" y="473"/>
                    </a:cubicBezTo>
                    <a:cubicBezTo>
                      <a:pt x="398" y="472"/>
                      <a:pt x="405" y="467"/>
                      <a:pt x="409" y="459"/>
                    </a:cubicBezTo>
                    <a:cubicBezTo>
                      <a:pt x="417" y="440"/>
                      <a:pt x="433" y="427"/>
                      <a:pt x="449" y="428"/>
                    </a:cubicBezTo>
                    <a:cubicBezTo>
                      <a:pt x="465" y="429"/>
                      <a:pt x="479" y="444"/>
                      <a:pt x="488" y="470"/>
                    </a:cubicBezTo>
                    <a:cubicBezTo>
                      <a:pt x="510" y="534"/>
                      <a:pt x="451" y="574"/>
                      <a:pt x="449" y="575"/>
                    </a:cubicBezTo>
                    <a:cubicBezTo>
                      <a:pt x="446" y="577"/>
                      <a:pt x="445" y="580"/>
                      <a:pt x="446" y="583"/>
                    </a:cubicBezTo>
                    <a:cubicBezTo>
                      <a:pt x="446" y="583"/>
                      <a:pt x="461" y="619"/>
                      <a:pt x="483" y="654"/>
                    </a:cubicBezTo>
                    <a:cubicBezTo>
                      <a:pt x="512" y="702"/>
                      <a:pt x="538" y="727"/>
                      <a:pt x="561" y="727"/>
                    </a:cubicBezTo>
                    <a:cubicBezTo>
                      <a:pt x="562" y="727"/>
                      <a:pt x="562" y="727"/>
                      <a:pt x="562" y="727"/>
                    </a:cubicBezTo>
                    <a:cubicBezTo>
                      <a:pt x="610" y="725"/>
                      <a:pt x="639" y="599"/>
                      <a:pt x="649" y="554"/>
                    </a:cubicBezTo>
                    <a:cubicBezTo>
                      <a:pt x="655" y="571"/>
                      <a:pt x="655" y="596"/>
                      <a:pt x="654" y="607"/>
                    </a:cubicBezTo>
                    <a:cubicBezTo>
                      <a:pt x="654" y="609"/>
                      <a:pt x="655" y="612"/>
                      <a:pt x="658" y="613"/>
                    </a:cubicBezTo>
                    <a:cubicBezTo>
                      <a:pt x="660" y="614"/>
                      <a:pt x="663" y="613"/>
                      <a:pt x="664" y="611"/>
                    </a:cubicBezTo>
                    <a:cubicBezTo>
                      <a:pt x="764" y="476"/>
                      <a:pt x="703" y="317"/>
                      <a:pt x="676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EFD6C1AC-E5B4-DE47-8FD4-737BA55108DF}"/>
                  </a:ext>
                </a:extLst>
              </p:cNvPr>
              <p:cNvSpPr/>
              <p:nvPr/>
            </p:nvSpPr>
            <p:spPr>
              <a:xfrm>
                <a:off x="12967450" y="8485576"/>
                <a:ext cx="95926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102">
                    <a:moveTo>
                      <a:pt x="74" y="44"/>
                    </a:moveTo>
                    <a:cubicBezTo>
                      <a:pt x="82" y="29"/>
                      <a:pt x="76" y="9"/>
                      <a:pt x="59" y="2"/>
                    </a:cubicBezTo>
                    <a:cubicBezTo>
                      <a:pt x="48" y="-3"/>
                      <a:pt x="33" y="0"/>
                      <a:pt x="25" y="10"/>
                    </a:cubicBezTo>
                    <a:cubicBezTo>
                      <a:pt x="19" y="18"/>
                      <a:pt x="17" y="26"/>
                      <a:pt x="19" y="34"/>
                    </a:cubicBezTo>
                    <a:cubicBezTo>
                      <a:pt x="20" y="43"/>
                      <a:pt x="18" y="52"/>
                      <a:pt x="13" y="60"/>
                    </a:cubicBezTo>
                    <a:lnTo>
                      <a:pt x="1" y="81"/>
                    </a:lnTo>
                    <a:cubicBezTo>
                      <a:pt x="-2" y="87"/>
                      <a:pt x="0" y="96"/>
                      <a:pt x="7" y="100"/>
                    </a:cubicBezTo>
                    <a:cubicBezTo>
                      <a:pt x="13" y="104"/>
                      <a:pt x="22" y="101"/>
                      <a:pt x="26" y="94"/>
                    </a:cubicBezTo>
                    <a:lnTo>
                      <a:pt x="38" y="74"/>
                    </a:lnTo>
                    <a:cubicBezTo>
                      <a:pt x="43" y="65"/>
                      <a:pt x="50" y="60"/>
                      <a:pt x="59" y="56"/>
                    </a:cubicBezTo>
                    <a:cubicBezTo>
                      <a:pt x="65" y="54"/>
                      <a:pt x="70" y="49"/>
                      <a:pt x="74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C976D645-8834-804F-A08F-9DE9821A54E6}"/>
                  </a:ext>
                </a:extLst>
              </p:cNvPr>
              <p:cNvSpPr/>
              <p:nvPr/>
            </p:nvSpPr>
            <p:spPr>
              <a:xfrm>
                <a:off x="12959514" y="8477594"/>
                <a:ext cx="110248" cy="140082"/>
              </a:xfrm>
              <a:custGeom>
                <a:avLst/>
                <a:gdLst>
                  <a:gd name="connsiteX0" fmla="*/ 66940 w 110248"/>
                  <a:gd name="connsiteY0" fmla="*/ 14213 h 140082"/>
                  <a:gd name="connsiteX1" fmla="*/ 44856 w 110248"/>
                  <a:gd name="connsiteY1" fmla="*/ 25306 h 140082"/>
                  <a:gd name="connsiteX2" fmla="*/ 38721 w 110248"/>
                  <a:gd name="connsiteY2" fmla="*/ 48724 h 140082"/>
                  <a:gd name="connsiteX3" fmla="*/ 30133 w 110248"/>
                  <a:gd name="connsiteY3" fmla="*/ 85700 h 140082"/>
                  <a:gd name="connsiteX4" fmla="*/ 16637 w 110248"/>
                  <a:gd name="connsiteY4" fmla="*/ 110351 h 140082"/>
                  <a:gd name="connsiteX5" fmla="*/ 19091 w 110248"/>
                  <a:gd name="connsiteY5" fmla="*/ 123909 h 140082"/>
                  <a:gd name="connsiteX6" fmla="*/ 33814 w 110248"/>
                  <a:gd name="connsiteY6" fmla="*/ 121444 h 140082"/>
                  <a:gd name="connsiteX7" fmla="*/ 48537 w 110248"/>
                  <a:gd name="connsiteY7" fmla="*/ 95561 h 140082"/>
                  <a:gd name="connsiteX8" fmla="*/ 77982 w 110248"/>
                  <a:gd name="connsiteY8" fmla="*/ 69677 h 140082"/>
                  <a:gd name="connsiteX9" fmla="*/ 92705 w 110248"/>
                  <a:gd name="connsiteY9" fmla="*/ 58584 h 140082"/>
                  <a:gd name="connsiteX10" fmla="*/ 93932 w 110248"/>
                  <a:gd name="connsiteY10" fmla="*/ 35166 h 140082"/>
                  <a:gd name="connsiteX11" fmla="*/ 79209 w 110248"/>
                  <a:gd name="connsiteY11" fmla="*/ 16678 h 140082"/>
                  <a:gd name="connsiteX12" fmla="*/ 66940 w 110248"/>
                  <a:gd name="connsiteY12" fmla="*/ 14213 h 140082"/>
                  <a:gd name="connsiteX13" fmla="*/ 56508 w 110248"/>
                  <a:gd name="connsiteY13" fmla="*/ 1122 h 140082"/>
                  <a:gd name="connsiteX14" fmla="*/ 84223 w 110248"/>
                  <a:gd name="connsiteY14" fmla="*/ 4210 h 140082"/>
                  <a:gd name="connsiteX15" fmla="*/ 107627 w 110248"/>
                  <a:gd name="connsiteY15" fmla="*/ 30149 h 140082"/>
                  <a:gd name="connsiteX16" fmla="*/ 103932 w 110248"/>
                  <a:gd name="connsiteY16" fmla="*/ 65970 h 140082"/>
                  <a:gd name="connsiteX17" fmla="*/ 82991 w 110248"/>
                  <a:gd name="connsiteY17" fmla="*/ 83263 h 140082"/>
                  <a:gd name="connsiteX18" fmla="*/ 60819 w 110248"/>
                  <a:gd name="connsiteY18" fmla="*/ 103026 h 140082"/>
                  <a:gd name="connsiteX19" fmla="*/ 46038 w 110248"/>
                  <a:gd name="connsiteY19" fmla="*/ 128965 h 140082"/>
                  <a:gd name="connsiteX20" fmla="*/ 23865 w 110248"/>
                  <a:gd name="connsiteY20" fmla="*/ 140082 h 140082"/>
                  <a:gd name="connsiteX21" fmla="*/ 12779 w 110248"/>
                  <a:gd name="connsiteY21" fmla="*/ 137612 h 140082"/>
                  <a:gd name="connsiteX22" fmla="*/ 2925 w 110248"/>
                  <a:gd name="connsiteY22" fmla="*/ 104261 h 140082"/>
                  <a:gd name="connsiteX23" fmla="*/ 17706 w 110248"/>
                  <a:gd name="connsiteY23" fmla="*/ 78322 h 140082"/>
                  <a:gd name="connsiteX24" fmla="*/ 23865 w 110248"/>
                  <a:gd name="connsiteY24" fmla="*/ 51147 h 140082"/>
                  <a:gd name="connsiteX25" fmla="*/ 32488 w 110248"/>
                  <a:gd name="connsiteY25" fmla="*/ 16562 h 140082"/>
                  <a:gd name="connsiteX26" fmla="*/ 56508 w 110248"/>
                  <a:gd name="connsiteY26" fmla="*/ 1122 h 14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0248" h="140082">
                    <a:moveTo>
                      <a:pt x="66940" y="14213"/>
                    </a:moveTo>
                    <a:cubicBezTo>
                      <a:pt x="58352" y="14213"/>
                      <a:pt x="49763" y="17911"/>
                      <a:pt x="44856" y="25306"/>
                    </a:cubicBezTo>
                    <a:cubicBezTo>
                      <a:pt x="38721" y="31469"/>
                      <a:pt x="36267" y="40096"/>
                      <a:pt x="38721" y="48724"/>
                    </a:cubicBezTo>
                    <a:cubicBezTo>
                      <a:pt x="39948" y="59817"/>
                      <a:pt x="37494" y="74607"/>
                      <a:pt x="30133" y="85700"/>
                    </a:cubicBezTo>
                    <a:lnTo>
                      <a:pt x="16637" y="110351"/>
                    </a:lnTo>
                    <a:cubicBezTo>
                      <a:pt x="12956" y="116514"/>
                      <a:pt x="15410" y="122676"/>
                      <a:pt x="19091" y="123909"/>
                    </a:cubicBezTo>
                    <a:cubicBezTo>
                      <a:pt x="23998" y="127607"/>
                      <a:pt x="30133" y="126374"/>
                      <a:pt x="33814" y="121444"/>
                    </a:cubicBezTo>
                    <a:lnTo>
                      <a:pt x="48537" y="95561"/>
                    </a:lnTo>
                    <a:cubicBezTo>
                      <a:pt x="54671" y="84468"/>
                      <a:pt x="65713" y="75840"/>
                      <a:pt x="77982" y="69677"/>
                    </a:cubicBezTo>
                    <a:cubicBezTo>
                      <a:pt x="84117" y="68445"/>
                      <a:pt x="87798" y="64747"/>
                      <a:pt x="92705" y="58584"/>
                    </a:cubicBezTo>
                    <a:cubicBezTo>
                      <a:pt x="96386" y="51189"/>
                      <a:pt x="96386" y="42561"/>
                      <a:pt x="93932" y="35166"/>
                    </a:cubicBezTo>
                    <a:cubicBezTo>
                      <a:pt x="92705" y="26538"/>
                      <a:pt x="86571" y="20376"/>
                      <a:pt x="79209" y="16678"/>
                    </a:cubicBezTo>
                    <a:cubicBezTo>
                      <a:pt x="74302" y="15446"/>
                      <a:pt x="71848" y="14213"/>
                      <a:pt x="66940" y="14213"/>
                    </a:cubicBezTo>
                    <a:close/>
                    <a:moveTo>
                      <a:pt x="56508" y="1122"/>
                    </a:moveTo>
                    <a:cubicBezTo>
                      <a:pt x="65746" y="-1040"/>
                      <a:pt x="75601" y="-113"/>
                      <a:pt x="84223" y="4210"/>
                    </a:cubicBezTo>
                    <a:cubicBezTo>
                      <a:pt x="95309" y="7915"/>
                      <a:pt x="103932" y="17797"/>
                      <a:pt x="107627" y="30149"/>
                    </a:cubicBezTo>
                    <a:cubicBezTo>
                      <a:pt x="112555" y="41266"/>
                      <a:pt x="110091" y="54853"/>
                      <a:pt x="103932" y="65970"/>
                    </a:cubicBezTo>
                    <a:cubicBezTo>
                      <a:pt x="100237" y="74616"/>
                      <a:pt x="92846" y="79557"/>
                      <a:pt x="82991" y="83263"/>
                    </a:cubicBezTo>
                    <a:cubicBezTo>
                      <a:pt x="73137" y="88203"/>
                      <a:pt x="65746" y="94379"/>
                      <a:pt x="60819" y="103026"/>
                    </a:cubicBezTo>
                    <a:lnTo>
                      <a:pt x="46038" y="128965"/>
                    </a:lnTo>
                    <a:cubicBezTo>
                      <a:pt x="41110" y="136376"/>
                      <a:pt x="32488" y="140082"/>
                      <a:pt x="23865" y="140082"/>
                    </a:cubicBezTo>
                    <a:cubicBezTo>
                      <a:pt x="20170" y="140082"/>
                      <a:pt x="16474" y="140082"/>
                      <a:pt x="12779" y="137612"/>
                    </a:cubicBezTo>
                    <a:cubicBezTo>
                      <a:pt x="461" y="130200"/>
                      <a:pt x="-3234" y="115378"/>
                      <a:pt x="2925" y="104261"/>
                    </a:cubicBezTo>
                    <a:lnTo>
                      <a:pt x="17706" y="78322"/>
                    </a:lnTo>
                    <a:cubicBezTo>
                      <a:pt x="23865" y="69675"/>
                      <a:pt x="25097" y="59794"/>
                      <a:pt x="23865" y="51147"/>
                    </a:cubicBezTo>
                    <a:cubicBezTo>
                      <a:pt x="21402" y="38795"/>
                      <a:pt x="25097" y="26443"/>
                      <a:pt x="32488" y="16562"/>
                    </a:cubicBezTo>
                    <a:cubicBezTo>
                      <a:pt x="38647" y="8533"/>
                      <a:pt x="47270" y="3283"/>
                      <a:pt x="56508" y="1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68E9E62A-2FBE-C24D-8F7F-E7F26F580DE2}"/>
                  </a:ext>
                </a:extLst>
              </p:cNvPr>
              <p:cNvSpPr/>
              <p:nvPr/>
            </p:nvSpPr>
            <p:spPr>
              <a:xfrm>
                <a:off x="12236170" y="8711143"/>
                <a:ext cx="330135" cy="375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302">
                    <a:moveTo>
                      <a:pt x="133" y="0"/>
                    </a:moveTo>
                    <a:lnTo>
                      <a:pt x="0" y="0"/>
                    </a:lnTo>
                    <a:lnTo>
                      <a:pt x="23" y="282"/>
                    </a:lnTo>
                    <a:cubicBezTo>
                      <a:pt x="23" y="293"/>
                      <a:pt x="72" y="302"/>
                      <a:pt x="133" y="302"/>
                    </a:cubicBezTo>
                    <a:cubicBezTo>
                      <a:pt x="194" y="302"/>
                      <a:pt x="243" y="293"/>
                      <a:pt x="243" y="282"/>
                    </a:cubicBez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B09A8004-0761-CD45-A3F6-9C95F327A5E9}"/>
                  </a:ext>
                </a:extLst>
              </p:cNvPr>
              <p:cNvSpPr/>
              <p:nvPr/>
            </p:nvSpPr>
            <p:spPr>
              <a:xfrm>
                <a:off x="12228695" y="8704912"/>
                <a:ext cx="345084" cy="387577"/>
              </a:xfrm>
              <a:custGeom>
                <a:avLst/>
                <a:gdLst>
                  <a:gd name="connsiteX0" fmla="*/ 14950 w 345084"/>
                  <a:gd name="connsiteY0" fmla="*/ 13708 h 387577"/>
                  <a:gd name="connsiteX1" fmla="*/ 43490 w 345084"/>
                  <a:gd name="connsiteY1" fmla="*/ 355239 h 387577"/>
                  <a:gd name="connsiteX2" fmla="*/ 172543 w 345084"/>
                  <a:gd name="connsiteY2" fmla="*/ 373868 h 387577"/>
                  <a:gd name="connsiteX3" fmla="*/ 301595 w 345084"/>
                  <a:gd name="connsiteY3" fmla="*/ 355239 h 387577"/>
                  <a:gd name="connsiteX4" fmla="*/ 330135 w 345084"/>
                  <a:gd name="connsiteY4" fmla="*/ 13708 h 387577"/>
                  <a:gd name="connsiteX5" fmla="*/ 7448 w 345084"/>
                  <a:gd name="connsiteY5" fmla="*/ 0 h 387577"/>
                  <a:gd name="connsiteX6" fmla="*/ 337636 w 345084"/>
                  <a:gd name="connsiteY6" fmla="*/ 0 h 387577"/>
                  <a:gd name="connsiteX7" fmla="*/ 342601 w 345084"/>
                  <a:gd name="connsiteY7" fmla="*/ 2484 h 387577"/>
                  <a:gd name="connsiteX8" fmla="*/ 345084 w 345084"/>
                  <a:gd name="connsiteY8" fmla="*/ 7453 h 387577"/>
                  <a:gd name="connsiteX9" fmla="*/ 316534 w 345084"/>
                  <a:gd name="connsiteY9" fmla="*/ 356521 h 387577"/>
                  <a:gd name="connsiteX10" fmla="*/ 172542 w 345084"/>
                  <a:gd name="connsiteY10" fmla="*/ 387577 h 387577"/>
                  <a:gd name="connsiteX11" fmla="*/ 28550 w 345084"/>
                  <a:gd name="connsiteY11" fmla="*/ 356521 h 387577"/>
                  <a:gd name="connsiteX12" fmla="*/ 0 w 345084"/>
                  <a:gd name="connsiteY12" fmla="*/ 7453 h 387577"/>
                  <a:gd name="connsiteX13" fmla="*/ 2483 w 345084"/>
                  <a:gd name="connsiteY13" fmla="*/ 2484 h 387577"/>
                  <a:gd name="connsiteX14" fmla="*/ 7448 w 345084"/>
                  <a:gd name="connsiteY14" fmla="*/ 0 h 38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5084" h="387577">
                    <a:moveTo>
                      <a:pt x="14950" y="13708"/>
                    </a:moveTo>
                    <a:lnTo>
                      <a:pt x="43490" y="355239"/>
                    </a:lnTo>
                    <a:cubicBezTo>
                      <a:pt x="47213" y="361449"/>
                      <a:pt x="90644" y="373868"/>
                      <a:pt x="172543" y="373868"/>
                    </a:cubicBezTo>
                    <a:cubicBezTo>
                      <a:pt x="254441" y="373868"/>
                      <a:pt x="297872" y="361449"/>
                      <a:pt x="301595" y="355239"/>
                    </a:cubicBezTo>
                    <a:lnTo>
                      <a:pt x="330135" y="13708"/>
                    </a:lnTo>
                    <a:close/>
                    <a:moveTo>
                      <a:pt x="7448" y="0"/>
                    </a:moveTo>
                    <a:lnTo>
                      <a:pt x="337636" y="0"/>
                    </a:lnTo>
                    <a:cubicBezTo>
                      <a:pt x="340119" y="0"/>
                      <a:pt x="341360" y="0"/>
                      <a:pt x="342601" y="2484"/>
                    </a:cubicBezTo>
                    <a:cubicBezTo>
                      <a:pt x="345084" y="3727"/>
                      <a:pt x="345084" y="4969"/>
                      <a:pt x="345084" y="7453"/>
                    </a:cubicBezTo>
                    <a:lnTo>
                      <a:pt x="316534" y="356521"/>
                    </a:lnTo>
                    <a:cubicBezTo>
                      <a:pt x="316534" y="387577"/>
                      <a:pt x="187438" y="387577"/>
                      <a:pt x="172542" y="387577"/>
                    </a:cubicBezTo>
                    <a:cubicBezTo>
                      <a:pt x="157646" y="387577"/>
                      <a:pt x="28550" y="387577"/>
                      <a:pt x="28550" y="356521"/>
                    </a:cubicBezTo>
                    <a:lnTo>
                      <a:pt x="0" y="7453"/>
                    </a:lnTo>
                    <a:cubicBezTo>
                      <a:pt x="0" y="4969"/>
                      <a:pt x="1241" y="3727"/>
                      <a:pt x="2483" y="2484"/>
                    </a:cubicBezTo>
                    <a:cubicBezTo>
                      <a:pt x="2483" y="0"/>
                      <a:pt x="4965" y="0"/>
                      <a:pt x="7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D298FFAA-9135-FD4E-8ADA-52D06E951B02}"/>
                  </a:ext>
                </a:extLst>
              </p:cNvPr>
              <p:cNvSpPr/>
              <p:nvPr/>
            </p:nvSpPr>
            <p:spPr>
              <a:xfrm>
                <a:off x="12236170" y="8686218"/>
                <a:ext cx="330135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41">
                    <a:moveTo>
                      <a:pt x="266" y="20"/>
                    </a:moveTo>
                    <a:cubicBezTo>
                      <a:pt x="266" y="31"/>
                      <a:pt x="207" y="41"/>
                      <a:pt x="133" y="41"/>
                    </a:cubicBezTo>
                    <a:cubicBezTo>
                      <a:pt x="59" y="41"/>
                      <a:pt x="0" y="31"/>
                      <a:pt x="0" y="20"/>
                    </a:cubicBezTo>
                    <a:cubicBezTo>
                      <a:pt x="0" y="9"/>
                      <a:pt x="59" y="0"/>
                      <a:pt x="133" y="0"/>
                    </a:cubicBezTo>
                    <a:cubicBezTo>
                      <a:pt x="207" y="0"/>
                      <a:pt x="266" y="9"/>
                      <a:pt x="266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ABA6E792-1647-8A4B-98BF-D19BBC3B1151}"/>
                  </a:ext>
                </a:extLst>
              </p:cNvPr>
              <p:cNvSpPr/>
              <p:nvPr/>
            </p:nvSpPr>
            <p:spPr>
              <a:xfrm>
                <a:off x="12228695" y="8679987"/>
                <a:ext cx="345084" cy="63558"/>
              </a:xfrm>
              <a:custGeom>
                <a:avLst/>
                <a:gdLst>
                  <a:gd name="connsiteX0" fmla="*/ 172542 w 345084"/>
                  <a:gd name="connsiteY0" fmla="*/ 13709 h 63558"/>
                  <a:gd name="connsiteX1" fmla="*/ 16195 w 345084"/>
                  <a:gd name="connsiteY1" fmla="*/ 30554 h 63558"/>
                  <a:gd name="connsiteX2" fmla="*/ 172542 w 345084"/>
                  <a:gd name="connsiteY2" fmla="*/ 48603 h 63558"/>
                  <a:gd name="connsiteX3" fmla="*/ 328889 w 345084"/>
                  <a:gd name="connsiteY3" fmla="*/ 30554 h 63558"/>
                  <a:gd name="connsiteX4" fmla="*/ 172542 w 345084"/>
                  <a:gd name="connsiteY4" fmla="*/ 13709 h 63558"/>
                  <a:gd name="connsiteX5" fmla="*/ 172542 w 345084"/>
                  <a:gd name="connsiteY5" fmla="*/ 0 h 63558"/>
                  <a:gd name="connsiteX6" fmla="*/ 345084 w 345084"/>
                  <a:gd name="connsiteY6" fmla="*/ 30557 h 63558"/>
                  <a:gd name="connsiteX7" fmla="*/ 172542 w 345084"/>
                  <a:gd name="connsiteY7" fmla="*/ 63558 h 63558"/>
                  <a:gd name="connsiteX8" fmla="*/ 0 w 345084"/>
                  <a:gd name="connsiteY8" fmla="*/ 30557 h 63558"/>
                  <a:gd name="connsiteX9" fmla="*/ 172542 w 345084"/>
                  <a:gd name="connsiteY9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084" h="63558">
                    <a:moveTo>
                      <a:pt x="172542" y="13709"/>
                    </a:moveTo>
                    <a:cubicBezTo>
                      <a:pt x="85683" y="13709"/>
                      <a:pt x="27363" y="23335"/>
                      <a:pt x="16195" y="30554"/>
                    </a:cubicBezTo>
                    <a:cubicBezTo>
                      <a:pt x="27363" y="38977"/>
                      <a:pt x="85683" y="48603"/>
                      <a:pt x="172542" y="48603"/>
                    </a:cubicBezTo>
                    <a:cubicBezTo>
                      <a:pt x="259401" y="48603"/>
                      <a:pt x="317721" y="38977"/>
                      <a:pt x="328889" y="30554"/>
                    </a:cubicBezTo>
                    <a:cubicBezTo>
                      <a:pt x="317721" y="23335"/>
                      <a:pt x="259401" y="13709"/>
                      <a:pt x="172542" y="13709"/>
                    </a:cubicBezTo>
                    <a:close/>
                    <a:moveTo>
                      <a:pt x="172542" y="0"/>
                    </a:moveTo>
                    <a:cubicBezTo>
                      <a:pt x="201092" y="0"/>
                      <a:pt x="345084" y="1222"/>
                      <a:pt x="345084" y="30557"/>
                    </a:cubicBezTo>
                    <a:cubicBezTo>
                      <a:pt x="345084" y="62336"/>
                      <a:pt x="201092" y="63558"/>
                      <a:pt x="172542" y="63558"/>
                    </a:cubicBezTo>
                    <a:cubicBezTo>
                      <a:pt x="143992" y="63558"/>
                      <a:pt x="0" y="62336"/>
                      <a:pt x="0" y="30557"/>
                    </a:cubicBezTo>
                    <a:cubicBezTo>
                      <a:pt x="0" y="1222"/>
                      <a:pt x="143992" y="0"/>
                      <a:pt x="172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F25A9A59-01DC-404A-AAEB-8C5880DADBA6}"/>
                  </a:ext>
                </a:extLst>
              </p:cNvPr>
              <p:cNvSpPr/>
              <p:nvPr/>
            </p:nvSpPr>
            <p:spPr>
              <a:xfrm>
                <a:off x="12236170" y="8686218"/>
                <a:ext cx="330135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41">
                    <a:moveTo>
                      <a:pt x="266" y="20"/>
                    </a:moveTo>
                    <a:cubicBezTo>
                      <a:pt x="266" y="31"/>
                      <a:pt x="207" y="41"/>
                      <a:pt x="133" y="41"/>
                    </a:cubicBezTo>
                    <a:cubicBezTo>
                      <a:pt x="59" y="41"/>
                      <a:pt x="0" y="31"/>
                      <a:pt x="0" y="20"/>
                    </a:cubicBezTo>
                    <a:cubicBezTo>
                      <a:pt x="0" y="9"/>
                      <a:pt x="59" y="0"/>
                      <a:pt x="133" y="0"/>
                    </a:cubicBezTo>
                    <a:cubicBezTo>
                      <a:pt x="207" y="0"/>
                      <a:pt x="266" y="9"/>
                      <a:pt x="266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0501F5EA-8953-E846-8CE5-7B55A2825C85}"/>
                  </a:ext>
                </a:extLst>
              </p:cNvPr>
              <p:cNvSpPr/>
              <p:nvPr/>
            </p:nvSpPr>
            <p:spPr>
              <a:xfrm>
                <a:off x="12228695" y="8679987"/>
                <a:ext cx="345084" cy="63558"/>
              </a:xfrm>
              <a:custGeom>
                <a:avLst/>
                <a:gdLst>
                  <a:gd name="connsiteX0" fmla="*/ 172542 w 345084"/>
                  <a:gd name="connsiteY0" fmla="*/ 13709 h 63558"/>
                  <a:gd name="connsiteX1" fmla="*/ 16195 w 345084"/>
                  <a:gd name="connsiteY1" fmla="*/ 30554 h 63558"/>
                  <a:gd name="connsiteX2" fmla="*/ 172542 w 345084"/>
                  <a:gd name="connsiteY2" fmla="*/ 48603 h 63558"/>
                  <a:gd name="connsiteX3" fmla="*/ 328889 w 345084"/>
                  <a:gd name="connsiteY3" fmla="*/ 30554 h 63558"/>
                  <a:gd name="connsiteX4" fmla="*/ 172542 w 345084"/>
                  <a:gd name="connsiteY4" fmla="*/ 13709 h 63558"/>
                  <a:gd name="connsiteX5" fmla="*/ 172542 w 345084"/>
                  <a:gd name="connsiteY5" fmla="*/ 0 h 63558"/>
                  <a:gd name="connsiteX6" fmla="*/ 345084 w 345084"/>
                  <a:gd name="connsiteY6" fmla="*/ 30557 h 63558"/>
                  <a:gd name="connsiteX7" fmla="*/ 172542 w 345084"/>
                  <a:gd name="connsiteY7" fmla="*/ 63558 h 63558"/>
                  <a:gd name="connsiteX8" fmla="*/ 0 w 345084"/>
                  <a:gd name="connsiteY8" fmla="*/ 30557 h 63558"/>
                  <a:gd name="connsiteX9" fmla="*/ 172542 w 345084"/>
                  <a:gd name="connsiteY9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084" h="63558">
                    <a:moveTo>
                      <a:pt x="172542" y="13709"/>
                    </a:moveTo>
                    <a:cubicBezTo>
                      <a:pt x="85683" y="13709"/>
                      <a:pt x="27363" y="23335"/>
                      <a:pt x="16195" y="30554"/>
                    </a:cubicBezTo>
                    <a:cubicBezTo>
                      <a:pt x="27363" y="38977"/>
                      <a:pt x="85683" y="48603"/>
                      <a:pt x="172542" y="48603"/>
                    </a:cubicBezTo>
                    <a:cubicBezTo>
                      <a:pt x="259401" y="48603"/>
                      <a:pt x="317721" y="38977"/>
                      <a:pt x="328889" y="30554"/>
                    </a:cubicBezTo>
                    <a:cubicBezTo>
                      <a:pt x="317721" y="23335"/>
                      <a:pt x="259401" y="13709"/>
                      <a:pt x="172542" y="13709"/>
                    </a:cubicBezTo>
                    <a:close/>
                    <a:moveTo>
                      <a:pt x="172542" y="0"/>
                    </a:moveTo>
                    <a:cubicBezTo>
                      <a:pt x="201092" y="0"/>
                      <a:pt x="345084" y="1222"/>
                      <a:pt x="345084" y="30557"/>
                    </a:cubicBezTo>
                    <a:cubicBezTo>
                      <a:pt x="345084" y="62336"/>
                      <a:pt x="201092" y="63558"/>
                      <a:pt x="172542" y="63558"/>
                    </a:cubicBezTo>
                    <a:cubicBezTo>
                      <a:pt x="143992" y="63558"/>
                      <a:pt x="0" y="62336"/>
                      <a:pt x="0" y="30557"/>
                    </a:cubicBezTo>
                    <a:cubicBezTo>
                      <a:pt x="0" y="1222"/>
                      <a:pt x="143992" y="0"/>
                      <a:pt x="172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4344F2AD-62EB-794D-BBAD-09173317ACA2}"/>
                  </a:ext>
                </a:extLst>
              </p:cNvPr>
              <p:cNvSpPr/>
              <p:nvPr/>
            </p:nvSpPr>
            <p:spPr>
              <a:xfrm>
                <a:off x="12258591" y="8711143"/>
                <a:ext cx="285286" cy="249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" h="21">
                    <a:moveTo>
                      <a:pt x="0" y="11"/>
                    </a:moveTo>
                    <a:cubicBezTo>
                      <a:pt x="22" y="17"/>
                      <a:pt x="66" y="21"/>
                      <a:pt x="115" y="21"/>
                    </a:cubicBezTo>
                    <a:cubicBezTo>
                      <a:pt x="164" y="21"/>
                      <a:pt x="207" y="17"/>
                      <a:pt x="230" y="11"/>
                    </a:cubicBezTo>
                    <a:cubicBezTo>
                      <a:pt x="207" y="5"/>
                      <a:pt x="164" y="0"/>
                      <a:pt x="115" y="0"/>
                    </a:cubicBezTo>
                    <a:cubicBezTo>
                      <a:pt x="66" y="0"/>
                      <a:pt x="22" y="5"/>
                      <a:pt x="0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4409578A-5B63-444A-BDF8-950A20E75F99}"/>
                  </a:ext>
                </a:extLst>
              </p:cNvPr>
              <p:cNvSpPr/>
              <p:nvPr/>
            </p:nvSpPr>
            <p:spPr>
              <a:xfrm>
                <a:off x="12183843" y="8779686"/>
                <a:ext cx="64781" cy="21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8">
                    <a:moveTo>
                      <a:pt x="6" y="18"/>
                    </a:moveTo>
                    <a:cubicBezTo>
                      <a:pt x="3" y="18"/>
                      <a:pt x="0" y="15"/>
                      <a:pt x="0" y="12"/>
                    </a:cubicBezTo>
                    <a:cubicBezTo>
                      <a:pt x="0" y="9"/>
                      <a:pt x="2" y="6"/>
                      <a:pt x="5" y="5"/>
                    </a:cubicBezTo>
                    <a:lnTo>
                      <a:pt x="47" y="0"/>
                    </a:lnTo>
                    <a:cubicBezTo>
                      <a:pt x="50" y="0"/>
                      <a:pt x="53" y="2"/>
                      <a:pt x="53" y="5"/>
                    </a:cubicBezTo>
                    <a:cubicBezTo>
                      <a:pt x="54" y="8"/>
                      <a:pt x="52" y="12"/>
                      <a:pt x="49" y="12"/>
                    </a:cubicBezTo>
                    <a:lnTo>
                      <a:pt x="6" y="1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15412EC8-8052-8646-8B1A-FAC4C46DF647}"/>
                  </a:ext>
                </a:extLst>
              </p:cNvPr>
              <p:cNvSpPr/>
              <p:nvPr/>
            </p:nvSpPr>
            <p:spPr>
              <a:xfrm>
                <a:off x="12192564" y="8853213"/>
                <a:ext cx="61044" cy="18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16">
                    <a:moveTo>
                      <a:pt x="6" y="16"/>
                    </a:moveTo>
                    <a:cubicBezTo>
                      <a:pt x="3" y="16"/>
                      <a:pt x="0" y="14"/>
                      <a:pt x="0" y="11"/>
                    </a:cubicBezTo>
                    <a:cubicBezTo>
                      <a:pt x="-1" y="7"/>
                      <a:pt x="2" y="4"/>
                      <a:pt x="5" y="4"/>
                    </a:cubicBezTo>
                    <a:lnTo>
                      <a:pt x="44" y="0"/>
                    </a:lnTo>
                    <a:cubicBezTo>
                      <a:pt x="47" y="0"/>
                      <a:pt x="50" y="2"/>
                      <a:pt x="50" y="6"/>
                    </a:cubicBezTo>
                    <a:cubicBezTo>
                      <a:pt x="51" y="9"/>
                      <a:pt x="49" y="12"/>
                      <a:pt x="4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64CC10D5-A158-4443-9B24-990A347E4EA1}"/>
                  </a:ext>
                </a:extLst>
              </p:cNvPr>
              <p:cNvSpPr/>
              <p:nvPr/>
            </p:nvSpPr>
            <p:spPr>
              <a:xfrm>
                <a:off x="12197550" y="8927983"/>
                <a:ext cx="63535" cy="18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16">
                    <a:moveTo>
                      <a:pt x="6" y="16"/>
                    </a:moveTo>
                    <a:cubicBezTo>
                      <a:pt x="3" y="16"/>
                      <a:pt x="0" y="14"/>
                      <a:pt x="0" y="11"/>
                    </a:cubicBezTo>
                    <a:cubicBezTo>
                      <a:pt x="0" y="7"/>
                      <a:pt x="2" y="5"/>
                      <a:pt x="5" y="4"/>
                    </a:cubicBezTo>
                    <a:lnTo>
                      <a:pt x="46" y="0"/>
                    </a:lnTo>
                    <a:cubicBezTo>
                      <a:pt x="49" y="0"/>
                      <a:pt x="52" y="3"/>
                      <a:pt x="52" y="6"/>
                    </a:cubicBezTo>
                    <a:cubicBezTo>
                      <a:pt x="53" y="9"/>
                      <a:pt x="50" y="12"/>
                      <a:pt x="4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D67A3441-D351-B644-87F8-4E93D2C711EC}"/>
                  </a:ext>
                </a:extLst>
              </p:cNvPr>
              <p:cNvSpPr/>
              <p:nvPr/>
            </p:nvSpPr>
            <p:spPr>
              <a:xfrm>
                <a:off x="12163914" y="9461373"/>
                <a:ext cx="1818856" cy="815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1" h="655">
                    <a:moveTo>
                      <a:pt x="1442" y="0"/>
                    </a:moveTo>
                    <a:cubicBezTo>
                      <a:pt x="1274" y="109"/>
                      <a:pt x="1085" y="81"/>
                      <a:pt x="1085" y="81"/>
                    </a:cubicBezTo>
                    <a:lnTo>
                      <a:pt x="1085" y="382"/>
                    </a:lnTo>
                    <a:cubicBezTo>
                      <a:pt x="961" y="410"/>
                      <a:pt x="851" y="439"/>
                      <a:pt x="719" y="456"/>
                    </a:cubicBezTo>
                    <a:cubicBezTo>
                      <a:pt x="624" y="468"/>
                      <a:pt x="458" y="475"/>
                      <a:pt x="382" y="465"/>
                    </a:cubicBezTo>
                    <a:lnTo>
                      <a:pt x="381" y="465"/>
                    </a:lnTo>
                    <a:cubicBezTo>
                      <a:pt x="335" y="447"/>
                      <a:pt x="232" y="409"/>
                      <a:pt x="213" y="409"/>
                    </a:cubicBezTo>
                    <a:cubicBezTo>
                      <a:pt x="175" y="407"/>
                      <a:pt x="127" y="410"/>
                      <a:pt x="30" y="480"/>
                    </a:cubicBezTo>
                    <a:cubicBezTo>
                      <a:pt x="-3" y="504"/>
                      <a:pt x="-10" y="526"/>
                      <a:pt x="17" y="529"/>
                    </a:cubicBezTo>
                    <a:cubicBezTo>
                      <a:pt x="17" y="529"/>
                      <a:pt x="-6" y="549"/>
                      <a:pt x="1" y="573"/>
                    </a:cubicBezTo>
                    <a:cubicBezTo>
                      <a:pt x="5" y="588"/>
                      <a:pt x="35" y="584"/>
                      <a:pt x="35" y="584"/>
                    </a:cubicBezTo>
                    <a:cubicBezTo>
                      <a:pt x="35" y="584"/>
                      <a:pt x="28" y="621"/>
                      <a:pt x="98" y="603"/>
                    </a:cubicBezTo>
                    <a:cubicBezTo>
                      <a:pt x="152" y="588"/>
                      <a:pt x="194" y="556"/>
                      <a:pt x="194" y="556"/>
                    </a:cubicBezTo>
                    <a:cubicBezTo>
                      <a:pt x="194" y="556"/>
                      <a:pt x="226" y="595"/>
                      <a:pt x="272" y="620"/>
                    </a:cubicBezTo>
                    <a:cubicBezTo>
                      <a:pt x="337" y="655"/>
                      <a:pt x="431" y="621"/>
                      <a:pt x="431" y="621"/>
                    </a:cubicBezTo>
                    <a:cubicBezTo>
                      <a:pt x="431" y="621"/>
                      <a:pt x="548" y="655"/>
                      <a:pt x="608" y="655"/>
                    </a:cubicBezTo>
                    <a:lnTo>
                      <a:pt x="1326" y="655"/>
                    </a:lnTo>
                    <a:cubicBezTo>
                      <a:pt x="1383" y="655"/>
                      <a:pt x="1432" y="614"/>
                      <a:pt x="1443" y="558"/>
                    </a:cubicBezTo>
                    <a:cubicBezTo>
                      <a:pt x="1483" y="336"/>
                      <a:pt x="1442" y="0"/>
                      <a:pt x="144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F1FE139D-2C00-9E49-A21B-DAB5EBF6080D}"/>
                  </a:ext>
                </a:extLst>
              </p:cNvPr>
              <p:cNvSpPr/>
              <p:nvPr/>
            </p:nvSpPr>
            <p:spPr>
              <a:xfrm>
                <a:off x="12155882" y="9454590"/>
                <a:ext cx="1833393" cy="829295"/>
              </a:xfrm>
              <a:custGeom>
                <a:avLst/>
                <a:gdLst>
                  <a:gd name="connsiteX0" fmla="*/ 1798245 w 1833393"/>
                  <a:gd name="connsiteY0" fmla="*/ 20492 h 829295"/>
                  <a:gd name="connsiteX1" fmla="*/ 1366254 w 1833393"/>
                  <a:gd name="connsiteY1" fmla="*/ 116301 h 829295"/>
                  <a:gd name="connsiteX2" fmla="*/ 1366254 w 1833393"/>
                  <a:gd name="connsiteY2" fmla="*/ 482118 h 829295"/>
                  <a:gd name="connsiteX3" fmla="*/ 1361274 w 1833393"/>
                  <a:gd name="connsiteY3" fmla="*/ 488340 h 829295"/>
                  <a:gd name="connsiteX4" fmla="*/ 1270394 w 1833393"/>
                  <a:gd name="connsiteY4" fmla="*/ 509492 h 829295"/>
                  <a:gd name="connsiteX5" fmla="*/ 905629 w 1833393"/>
                  <a:gd name="connsiteY5" fmla="*/ 581660 h 829295"/>
                  <a:gd name="connsiteX6" fmla="*/ 483597 w 1833393"/>
                  <a:gd name="connsiteY6" fmla="*/ 591615 h 829295"/>
                  <a:gd name="connsiteX7" fmla="*/ 479862 w 1833393"/>
                  <a:gd name="connsiteY7" fmla="*/ 591615 h 829295"/>
                  <a:gd name="connsiteX8" fmla="*/ 273204 w 1833393"/>
                  <a:gd name="connsiteY8" fmla="*/ 523179 h 829295"/>
                  <a:gd name="connsiteX9" fmla="*/ 50361 w 1833393"/>
                  <a:gd name="connsiteY9" fmla="*/ 609034 h 829295"/>
                  <a:gd name="connsiteX10" fmla="*/ 16748 w 1833393"/>
                  <a:gd name="connsiteY10" fmla="*/ 650096 h 829295"/>
                  <a:gd name="connsiteX11" fmla="*/ 31687 w 1833393"/>
                  <a:gd name="connsiteY11" fmla="*/ 657561 h 829295"/>
                  <a:gd name="connsiteX12" fmla="*/ 36667 w 1833393"/>
                  <a:gd name="connsiteY12" fmla="*/ 662538 h 829295"/>
                  <a:gd name="connsiteX13" fmla="*/ 35422 w 1833393"/>
                  <a:gd name="connsiteY13" fmla="*/ 670004 h 829295"/>
                  <a:gd name="connsiteX14" fmla="*/ 16748 w 1833393"/>
                  <a:gd name="connsiteY14" fmla="*/ 718531 h 829295"/>
                  <a:gd name="connsiteX15" fmla="*/ 51606 w 1833393"/>
                  <a:gd name="connsiteY15" fmla="*/ 724752 h 829295"/>
                  <a:gd name="connsiteX16" fmla="*/ 59076 w 1833393"/>
                  <a:gd name="connsiteY16" fmla="*/ 727241 h 829295"/>
                  <a:gd name="connsiteX17" fmla="*/ 60321 w 1833393"/>
                  <a:gd name="connsiteY17" fmla="*/ 734706 h 829295"/>
                  <a:gd name="connsiteX18" fmla="*/ 65300 w 1833393"/>
                  <a:gd name="connsiteY18" fmla="*/ 749638 h 829295"/>
                  <a:gd name="connsiteX19" fmla="*/ 128792 w 1833393"/>
                  <a:gd name="connsiteY19" fmla="*/ 749638 h 829295"/>
                  <a:gd name="connsiteX20" fmla="*/ 245815 w 1833393"/>
                  <a:gd name="connsiteY20" fmla="*/ 692401 h 829295"/>
                  <a:gd name="connsiteX21" fmla="*/ 257020 w 1833393"/>
                  <a:gd name="connsiteY21" fmla="*/ 693645 h 829295"/>
                  <a:gd name="connsiteX22" fmla="*/ 350390 w 1833393"/>
                  <a:gd name="connsiteY22" fmla="*/ 772035 h 829295"/>
                  <a:gd name="connsiteX23" fmla="*/ 543354 w 1833393"/>
                  <a:gd name="connsiteY23" fmla="*/ 773279 h 829295"/>
                  <a:gd name="connsiteX24" fmla="*/ 547089 w 1833393"/>
                  <a:gd name="connsiteY24" fmla="*/ 772035 h 829295"/>
                  <a:gd name="connsiteX25" fmla="*/ 549579 w 1833393"/>
                  <a:gd name="connsiteY25" fmla="*/ 772035 h 829295"/>
                  <a:gd name="connsiteX26" fmla="*/ 766197 w 1833393"/>
                  <a:gd name="connsiteY26" fmla="*/ 814340 h 829295"/>
                  <a:gd name="connsiteX27" fmla="*/ 1660058 w 1833393"/>
                  <a:gd name="connsiteY27" fmla="*/ 814340 h 829295"/>
                  <a:gd name="connsiteX28" fmla="*/ 1798245 w 1833393"/>
                  <a:gd name="connsiteY28" fmla="*/ 699867 h 829295"/>
                  <a:gd name="connsiteX29" fmla="*/ 1798245 w 1833393"/>
                  <a:gd name="connsiteY29" fmla="*/ 20492 h 829295"/>
                  <a:gd name="connsiteX30" fmla="*/ 1799504 w 1833393"/>
                  <a:gd name="connsiteY30" fmla="*/ 552 h 829295"/>
                  <a:gd name="connsiteX31" fmla="*/ 1805728 w 1833393"/>
                  <a:gd name="connsiteY31" fmla="*/ 552 h 829295"/>
                  <a:gd name="connsiteX32" fmla="*/ 1810708 w 1833393"/>
                  <a:gd name="connsiteY32" fmla="*/ 6774 h 829295"/>
                  <a:gd name="connsiteX33" fmla="*/ 1810708 w 1833393"/>
                  <a:gd name="connsiteY33" fmla="*/ 702370 h 829295"/>
                  <a:gd name="connsiteX34" fmla="*/ 1658825 w 1833393"/>
                  <a:gd name="connsiteY34" fmla="*/ 829295 h 829295"/>
                  <a:gd name="connsiteX35" fmla="*/ 764954 w 1833393"/>
                  <a:gd name="connsiteY35" fmla="*/ 829295 h 829295"/>
                  <a:gd name="connsiteX36" fmla="*/ 545843 w 1833393"/>
                  <a:gd name="connsiteY36" fmla="*/ 786987 h 829295"/>
                  <a:gd name="connsiteX37" fmla="*/ 342917 w 1833393"/>
                  <a:gd name="connsiteY37" fmla="*/ 784498 h 829295"/>
                  <a:gd name="connsiteX38" fmla="*/ 248301 w 1833393"/>
                  <a:gd name="connsiteY38" fmla="*/ 707348 h 829295"/>
                  <a:gd name="connsiteX39" fmla="*/ 131276 w 1833393"/>
                  <a:gd name="connsiteY39" fmla="*/ 763344 h 829295"/>
                  <a:gd name="connsiteX40" fmla="*/ 54090 w 1833393"/>
                  <a:gd name="connsiteY40" fmla="*/ 759611 h 829295"/>
                  <a:gd name="connsiteX41" fmla="*/ 44130 w 1833393"/>
                  <a:gd name="connsiteY41" fmla="*/ 740946 h 829295"/>
                  <a:gd name="connsiteX42" fmla="*/ 1802 w 1833393"/>
                  <a:gd name="connsiteY42" fmla="*/ 722280 h 829295"/>
                  <a:gd name="connsiteX43" fmla="*/ 15496 w 1833393"/>
                  <a:gd name="connsiteY43" fmla="*/ 668773 h 829295"/>
                  <a:gd name="connsiteX44" fmla="*/ 1802 w 1833393"/>
                  <a:gd name="connsiteY44" fmla="*/ 655085 h 829295"/>
                  <a:gd name="connsiteX45" fmla="*/ 40395 w 1833393"/>
                  <a:gd name="connsiteY45" fmla="*/ 597844 h 829295"/>
                  <a:gd name="connsiteX46" fmla="*/ 273200 w 1833393"/>
                  <a:gd name="connsiteY46" fmla="*/ 508250 h 829295"/>
                  <a:gd name="connsiteX47" fmla="*/ 484841 w 1833393"/>
                  <a:gd name="connsiteY47" fmla="*/ 577934 h 829295"/>
                  <a:gd name="connsiteX48" fmla="*/ 901898 w 1833393"/>
                  <a:gd name="connsiteY48" fmla="*/ 566735 h 829295"/>
                  <a:gd name="connsiteX49" fmla="*/ 1265422 w 1833393"/>
                  <a:gd name="connsiteY49" fmla="*/ 495807 h 829295"/>
                  <a:gd name="connsiteX50" fmla="*/ 1351323 w 1833393"/>
                  <a:gd name="connsiteY50" fmla="*/ 475897 h 829295"/>
                  <a:gd name="connsiteX51" fmla="*/ 1351323 w 1833393"/>
                  <a:gd name="connsiteY51" fmla="*/ 107567 h 829295"/>
                  <a:gd name="connsiteX52" fmla="*/ 1353813 w 1833393"/>
                  <a:gd name="connsiteY52" fmla="*/ 102589 h 829295"/>
                  <a:gd name="connsiteX53" fmla="*/ 1358793 w 1833393"/>
                  <a:gd name="connsiteY53" fmla="*/ 101345 h 829295"/>
                  <a:gd name="connsiteX54" fmla="*/ 1799504 w 1833393"/>
                  <a:gd name="connsiteY54" fmla="*/ 552 h 829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833393" h="829295">
                    <a:moveTo>
                      <a:pt x="1798245" y="20492"/>
                    </a:moveTo>
                    <a:cubicBezTo>
                      <a:pt x="1613995" y="133721"/>
                      <a:pt x="1409826" y="121278"/>
                      <a:pt x="1366254" y="116301"/>
                    </a:cubicBezTo>
                    <a:lnTo>
                      <a:pt x="1366254" y="482118"/>
                    </a:lnTo>
                    <a:cubicBezTo>
                      <a:pt x="1366254" y="484607"/>
                      <a:pt x="1363764" y="487095"/>
                      <a:pt x="1361274" y="488340"/>
                    </a:cubicBezTo>
                    <a:cubicBezTo>
                      <a:pt x="1330151" y="495805"/>
                      <a:pt x="1300272" y="503271"/>
                      <a:pt x="1270394" y="509492"/>
                    </a:cubicBezTo>
                    <a:cubicBezTo>
                      <a:pt x="1149636" y="538111"/>
                      <a:pt x="1036347" y="564241"/>
                      <a:pt x="905629" y="581660"/>
                    </a:cubicBezTo>
                    <a:cubicBezTo>
                      <a:pt x="784871" y="596592"/>
                      <a:pt x="578212" y="605302"/>
                      <a:pt x="483597" y="591615"/>
                    </a:cubicBezTo>
                    <a:cubicBezTo>
                      <a:pt x="482352" y="591615"/>
                      <a:pt x="481107" y="591615"/>
                      <a:pt x="479862" y="591615"/>
                    </a:cubicBezTo>
                    <a:cubicBezTo>
                      <a:pt x="366574" y="549309"/>
                      <a:pt x="289388" y="523179"/>
                      <a:pt x="273204" y="523179"/>
                    </a:cubicBezTo>
                    <a:cubicBezTo>
                      <a:pt x="227141" y="520691"/>
                      <a:pt x="167385" y="525668"/>
                      <a:pt x="50361" y="609034"/>
                    </a:cubicBezTo>
                    <a:cubicBezTo>
                      <a:pt x="25462" y="628943"/>
                      <a:pt x="15503" y="645118"/>
                      <a:pt x="16748" y="650096"/>
                    </a:cubicBezTo>
                    <a:cubicBezTo>
                      <a:pt x="17993" y="656317"/>
                      <a:pt x="27952" y="657561"/>
                      <a:pt x="31687" y="657561"/>
                    </a:cubicBezTo>
                    <a:cubicBezTo>
                      <a:pt x="34177" y="658806"/>
                      <a:pt x="36667" y="660050"/>
                      <a:pt x="36667" y="662538"/>
                    </a:cubicBezTo>
                    <a:cubicBezTo>
                      <a:pt x="37912" y="665027"/>
                      <a:pt x="36667" y="668760"/>
                      <a:pt x="35422" y="670004"/>
                    </a:cubicBezTo>
                    <a:cubicBezTo>
                      <a:pt x="35422" y="670004"/>
                      <a:pt x="10523" y="693645"/>
                      <a:pt x="16748" y="718531"/>
                    </a:cubicBezTo>
                    <a:cubicBezTo>
                      <a:pt x="20483" y="727241"/>
                      <a:pt x="41647" y="727241"/>
                      <a:pt x="51606" y="724752"/>
                    </a:cubicBezTo>
                    <a:cubicBezTo>
                      <a:pt x="55341" y="724752"/>
                      <a:pt x="56586" y="725996"/>
                      <a:pt x="59076" y="727241"/>
                    </a:cubicBezTo>
                    <a:cubicBezTo>
                      <a:pt x="60321" y="728485"/>
                      <a:pt x="61565" y="732218"/>
                      <a:pt x="60321" y="734706"/>
                    </a:cubicBezTo>
                    <a:cubicBezTo>
                      <a:pt x="60321" y="734706"/>
                      <a:pt x="59076" y="743416"/>
                      <a:pt x="65300" y="749638"/>
                    </a:cubicBezTo>
                    <a:cubicBezTo>
                      <a:pt x="70280" y="754615"/>
                      <a:pt x="86464" y="760836"/>
                      <a:pt x="128792" y="749638"/>
                    </a:cubicBezTo>
                    <a:cubicBezTo>
                      <a:pt x="193528" y="732218"/>
                      <a:pt x="245815" y="692401"/>
                      <a:pt x="245815" y="692401"/>
                    </a:cubicBezTo>
                    <a:cubicBezTo>
                      <a:pt x="249550" y="689912"/>
                      <a:pt x="253285" y="689912"/>
                      <a:pt x="257020" y="693645"/>
                    </a:cubicBezTo>
                    <a:cubicBezTo>
                      <a:pt x="257020" y="693645"/>
                      <a:pt x="295613" y="742172"/>
                      <a:pt x="350390" y="772035"/>
                    </a:cubicBezTo>
                    <a:cubicBezTo>
                      <a:pt x="418861" y="806874"/>
                      <a:pt x="514721" y="781989"/>
                      <a:pt x="543354" y="773279"/>
                    </a:cubicBezTo>
                    <a:cubicBezTo>
                      <a:pt x="543354" y="772035"/>
                      <a:pt x="544599" y="772035"/>
                      <a:pt x="547089" y="772035"/>
                    </a:cubicBezTo>
                    <a:cubicBezTo>
                      <a:pt x="547089" y="772035"/>
                      <a:pt x="548334" y="772035"/>
                      <a:pt x="549579" y="772035"/>
                    </a:cubicBezTo>
                    <a:cubicBezTo>
                      <a:pt x="549579" y="772035"/>
                      <a:pt x="692746" y="814340"/>
                      <a:pt x="766197" y="814340"/>
                    </a:cubicBezTo>
                    <a:lnTo>
                      <a:pt x="1660058" y="814340"/>
                    </a:lnTo>
                    <a:cubicBezTo>
                      <a:pt x="1727284" y="814340"/>
                      <a:pt x="1785796" y="765813"/>
                      <a:pt x="1798245" y="699867"/>
                    </a:cubicBezTo>
                    <a:cubicBezTo>
                      <a:pt x="1843063" y="452256"/>
                      <a:pt x="1805715" y="88927"/>
                      <a:pt x="1798245" y="20492"/>
                    </a:cubicBezTo>
                    <a:close/>
                    <a:moveTo>
                      <a:pt x="1799504" y="552"/>
                    </a:moveTo>
                    <a:cubicBezTo>
                      <a:pt x="1800748" y="552"/>
                      <a:pt x="1804483" y="-692"/>
                      <a:pt x="1805728" y="552"/>
                    </a:cubicBezTo>
                    <a:cubicBezTo>
                      <a:pt x="1808218" y="1796"/>
                      <a:pt x="1810708" y="4285"/>
                      <a:pt x="1810708" y="6774"/>
                    </a:cubicBezTo>
                    <a:cubicBezTo>
                      <a:pt x="1810708" y="10507"/>
                      <a:pt x="1861751" y="428611"/>
                      <a:pt x="1810708" y="702370"/>
                    </a:cubicBezTo>
                    <a:cubicBezTo>
                      <a:pt x="1798259" y="775788"/>
                      <a:pt x="1733521" y="829295"/>
                      <a:pt x="1658825" y="829295"/>
                    </a:cubicBezTo>
                    <a:lnTo>
                      <a:pt x="764954" y="829295"/>
                    </a:lnTo>
                    <a:cubicBezTo>
                      <a:pt x="693992" y="829295"/>
                      <a:pt x="563272" y="791964"/>
                      <a:pt x="545843" y="786987"/>
                    </a:cubicBezTo>
                    <a:cubicBezTo>
                      <a:pt x="514720" y="795697"/>
                      <a:pt x="415124" y="823073"/>
                      <a:pt x="342917" y="784498"/>
                    </a:cubicBezTo>
                    <a:cubicBezTo>
                      <a:pt x="295609" y="758367"/>
                      <a:pt x="259506" y="721036"/>
                      <a:pt x="248301" y="707348"/>
                    </a:cubicBezTo>
                    <a:cubicBezTo>
                      <a:pt x="232117" y="719791"/>
                      <a:pt x="187299" y="748412"/>
                      <a:pt x="131276" y="763344"/>
                    </a:cubicBezTo>
                    <a:cubicBezTo>
                      <a:pt x="93928" y="773299"/>
                      <a:pt x="67784" y="772054"/>
                      <a:pt x="54090" y="759611"/>
                    </a:cubicBezTo>
                    <a:cubicBezTo>
                      <a:pt x="47865" y="753389"/>
                      <a:pt x="45375" y="747167"/>
                      <a:pt x="44130" y="740946"/>
                    </a:cubicBezTo>
                    <a:cubicBezTo>
                      <a:pt x="31681" y="740946"/>
                      <a:pt x="6782" y="740946"/>
                      <a:pt x="1802" y="722280"/>
                    </a:cubicBezTo>
                    <a:cubicBezTo>
                      <a:pt x="-4423" y="699882"/>
                      <a:pt x="6782" y="679972"/>
                      <a:pt x="15496" y="668773"/>
                    </a:cubicBezTo>
                    <a:cubicBezTo>
                      <a:pt x="6782" y="665040"/>
                      <a:pt x="3047" y="660062"/>
                      <a:pt x="1802" y="655085"/>
                    </a:cubicBezTo>
                    <a:cubicBezTo>
                      <a:pt x="-3178" y="638908"/>
                      <a:pt x="11762" y="620243"/>
                      <a:pt x="40395" y="597844"/>
                    </a:cubicBezTo>
                    <a:cubicBezTo>
                      <a:pt x="161155" y="511984"/>
                      <a:pt x="223402" y="505762"/>
                      <a:pt x="273200" y="508250"/>
                    </a:cubicBezTo>
                    <a:cubicBezTo>
                      <a:pt x="296854" y="508250"/>
                      <a:pt x="416369" y="551803"/>
                      <a:pt x="484841" y="577934"/>
                    </a:cubicBezTo>
                    <a:cubicBezTo>
                      <a:pt x="579457" y="590378"/>
                      <a:pt x="783628" y="581668"/>
                      <a:pt x="901898" y="566735"/>
                    </a:cubicBezTo>
                    <a:cubicBezTo>
                      <a:pt x="1032617" y="550559"/>
                      <a:pt x="1145907" y="523183"/>
                      <a:pt x="1265422" y="495807"/>
                    </a:cubicBezTo>
                    <a:cubicBezTo>
                      <a:pt x="1292811" y="489585"/>
                      <a:pt x="1321444" y="482119"/>
                      <a:pt x="1351323" y="475897"/>
                    </a:cubicBezTo>
                    <a:lnTo>
                      <a:pt x="1351323" y="107567"/>
                    </a:lnTo>
                    <a:cubicBezTo>
                      <a:pt x="1351323" y="106322"/>
                      <a:pt x="1351323" y="105078"/>
                      <a:pt x="1353813" y="102589"/>
                    </a:cubicBezTo>
                    <a:cubicBezTo>
                      <a:pt x="1355058" y="101345"/>
                      <a:pt x="1357548" y="101345"/>
                      <a:pt x="1358793" y="101345"/>
                    </a:cubicBezTo>
                    <a:cubicBezTo>
                      <a:pt x="1361283" y="101345"/>
                      <a:pt x="1595332" y="133698"/>
                      <a:pt x="1799504" y="5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C7F31A47-2804-3140-ABFE-8AF8B9022F6C}"/>
                  </a:ext>
                </a:extLst>
              </p:cNvPr>
              <p:cNvSpPr/>
              <p:nvPr/>
            </p:nvSpPr>
            <p:spPr>
              <a:xfrm>
                <a:off x="12257348" y="9345474"/>
                <a:ext cx="2492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" h="77">
                    <a:moveTo>
                      <a:pt x="3" y="0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41BF9A35-D171-8A4A-95EF-3CC49C6F3E6A}"/>
                  </a:ext>
                </a:extLst>
              </p:cNvPr>
              <p:cNvSpPr/>
              <p:nvPr/>
            </p:nvSpPr>
            <p:spPr>
              <a:xfrm>
                <a:off x="12249873" y="9339243"/>
                <a:ext cx="17441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88">
                    <a:moveTo>
                      <a:pt x="6" y="88"/>
                    </a:moveTo>
                    <a:lnTo>
                      <a:pt x="5" y="88"/>
                    </a:lnTo>
                    <a:cubicBezTo>
                      <a:pt x="3" y="88"/>
                      <a:pt x="0" y="85"/>
                      <a:pt x="0" y="82"/>
                    </a:cubicBezTo>
                    <a:lnTo>
                      <a:pt x="3" y="5"/>
                    </a:lnTo>
                    <a:cubicBezTo>
                      <a:pt x="4" y="2"/>
                      <a:pt x="6" y="0"/>
                      <a:pt x="9" y="0"/>
                    </a:cubicBezTo>
                    <a:cubicBezTo>
                      <a:pt x="13" y="0"/>
                      <a:pt x="15" y="3"/>
                      <a:pt x="15" y="6"/>
                    </a:cubicBezTo>
                    <a:lnTo>
                      <a:pt x="12" y="83"/>
                    </a:lnTo>
                    <a:cubicBezTo>
                      <a:pt x="12" y="86"/>
                      <a:pt x="9" y="88"/>
                      <a:pt x="6" y="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301AD85E-A654-5F4D-A8DC-6C43DCAF505F}"/>
                  </a:ext>
                </a:extLst>
              </p:cNvPr>
              <p:cNvSpPr/>
              <p:nvPr/>
            </p:nvSpPr>
            <p:spPr>
              <a:xfrm>
                <a:off x="11762769" y="10389814"/>
                <a:ext cx="2090439" cy="1510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9" h="1213">
                    <a:moveTo>
                      <a:pt x="222" y="0"/>
                    </a:moveTo>
                    <a:cubicBezTo>
                      <a:pt x="222" y="0"/>
                      <a:pt x="-45" y="97"/>
                      <a:pt x="7" y="446"/>
                    </a:cubicBezTo>
                    <a:cubicBezTo>
                      <a:pt x="60" y="794"/>
                      <a:pt x="194" y="1164"/>
                      <a:pt x="194" y="1164"/>
                    </a:cubicBezTo>
                    <a:cubicBezTo>
                      <a:pt x="194" y="1164"/>
                      <a:pt x="558" y="1284"/>
                      <a:pt x="1117" y="1150"/>
                    </a:cubicBezTo>
                    <a:cubicBezTo>
                      <a:pt x="1117" y="1150"/>
                      <a:pt x="1085" y="731"/>
                      <a:pt x="1052" y="633"/>
                    </a:cubicBezTo>
                    <a:lnTo>
                      <a:pt x="1449" y="633"/>
                    </a:lnTo>
                    <a:cubicBezTo>
                      <a:pt x="1541" y="633"/>
                      <a:pt x="1623" y="574"/>
                      <a:pt x="1651" y="486"/>
                    </a:cubicBezTo>
                    <a:cubicBezTo>
                      <a:pt x="1682" y="386"/>
                      <a:pt x="1698" y="230"/>
                      <a:pt x="164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85C95081-E1FC-DA4E-AB99-03B05BDB9B67}"/>
                  </a:ext>
                </a:extLst>
              </p:cNvPr>
              <p:cNvSpPr/>
              <p:nvPr/>
            </p:nvSpPr>
            <p:spPr>
              <a:xfrm>
                <a:off x="11755260" y="10383583"/>
                <a:ext cx="2104440" cy="1524135"/>
              </a:xfrm>
              <a:custGeom>
                <a:avLst/>
                <a:gdLst>
                  <a:gd name="connsiteX0" fmla="*/ 283914 w 2104440"/>
                  <a:gd name="connsiteY0" fmla="*/ 13708 h 1524135"/>
                  <a:gd name="connsiteX1" fmla="*/ 129528 w 2104440"/>
                  <a:gd name="connsiteY1" fmla="*/ 125775 h 1524135"/>
                  <a:gd name="connsiteX2" fmla="*/ 22454 w 2104440"/>
                  <a:gd name="connsiteY2" fmla="*/ 560347 h 1524135"/>
                  <a:gd name="connsiteX3" fmla="*/ 254033 w 2104440"/>
                  <a:gd name="connsiteY3" fmla="*/ 1450659 h 1524135"/>
                  <a:gd name="connsiteX4" fmla="*/ 1389513 w 2104440"/>
                  <a:gd name="connsiteY4" fmla="*/ 1431981 h 1524135"/>
                  <a:gd name="connsiteX5" fmla="*/ 1308585 w 2104440"/>
                  <a:gd name="connsiteY5" fmla="*/ 795688 h 1524135"/>
                  <a:gd name="connsiteX6" fmla="*/ 1309830 w 2104440"/>
                  <a:gd name="connsiteY6" fmla="*/ 789462 h 1524135"/>
                  <a:gd name="connsiteX7" fmla="*/ 1316055 w 2104440"/>
                  <a:gd name="connsiteY7" fmla="*/ 786972 h 1524135"/>
                  <a:gd name="connsiteX8" fmla="*/ 1810338 w 2104440"/>
                  <a:gd name="connsiteY8" fmla="*/ 786972 h 1524135"/>
                  <a:gd name="connsiteX9" fmla="*/ 2054367 w 2104440"/>
                  <a:gd name="connsiteY9" fmla="*/ 608910 h 1524135"/>
                  <a:gd name="connsiteX10" fmla="*/ 2046896 w 2104440"/>
                  <a:gd name="connsiteY10" fmla="*/ 13708 h 1524135"/>
                  <a:gd name="connsiteX11" fmla="*/ 280171 w 2104440"/>
                  <a:gd name="connsiteY11" fmla="*/ 0 h 1524135"/>
                  <a:gd name="connsiteX12" fmla="*/ 282661 w 2104440"/>
                  <a:gd name="connsiteY12" fmla="*/ 0 h 1524135"/>
                  <a:gd name="connsiteX13" fmla="*/ 2053129 w 2104440"/>
                  <a:gd name="connsiteY13" fmla="*/ 0 h 1524135"/>
                  <a:gd name="connsiteX14" fmla="*/ 2059354 w 2104440"/>
                  <a:gd name="connsiteY14" fmla="*/ 4981 h 1524135"/>
                  <a:gd name="connsiteX15" fmla="*/ 2068069 w 2104440"/>
                  <a:gd name="connsiteY15" fmla="*/ 612643 h 1524135"/>
                  <a:gd name="connsiteX16" fmla="*/ 1810343 w 2104440"/>
                  <a:gd name="connsiteY16" fmla="*/ 801914 h 1524135"/>
                  <a:gd name="connsiteX17" fmla="*/ 1326017 w 2104440"/>
                  <a:gd name="connsiteY17" fmla="*/ 801914 h 1524135"/>
                  <a:gd name="connsiteX18" fmla="*/ 1404455 w 2104440"/>
                  <a:gd name="connsiteY18" fmla="*/ 1436970 h 1524135"/>
                  <a:gd name="connsiteX19" fmla="*/ 1398230 w 2104440"/>
                  <a:gd name="connsiteY19" fmla="*/ 1444442 h 1524135"/>
                  <a:gd name="connsiteX20" fmla="*/ 748312 w 2104440"/>
                  <a:gd name="connsiteY20" fmla="*/ 1524135 h 1524135"/>
                  <a:gd name="connsiteX21" fmla="*/ 560308 w 2104440"/>
                  <a:gd name="connsiteY21" fmla="*/ 1516664 h 1524135"/>
                  <a:gd name="connsiteX22" fmla="*/ 246555 w 2104440"/>
                  <a:gd name="connsiteY22" fmla="*/ 1463120 h 1524135"/>
                  <a:gd name="connsiteX23" fmla="*/ 241575 w 2104440"/>
                  <a:gd name="connsiteY23" fmla="*/ 1458139 h 1524135"/>
                  <a:gd name="connsiteX24" fmla="*/ 8749 w 2104440"/>
                  <a:gd name="connsiteY24" fmla="*/ 561589 h 1524135"/>
                  <a:gd name="connsiteX25" fmla="*/ 119559 w 2104440"/>
                  <a:gd name="connsiteY25" fmla="*/ 115804 h 1524135"/>
                  <a:gd name="connsiteX26" fmla="*/ 280171 w 2104440"/>
                  <a:gd name="connsiteY26" fmla="*/ 0 h 1524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04440" h="1524135">
                    <a:moveTo>
                      <a:pt x="283914" y="13708"/>
                    </a:moveTo>
                    <a:cubicBezTo>
                      <a:pt x="273953" y="17444"/>
                      <a:pt x="198006" y="48573"/>
                      <a:pt x="129528" y="125775"/>
                    </a:cubicBezTo>
                    <a:cubicBezTo>
                      <a:pt x="62296" y="201732"/>
                      <a:pt x="-9917" y="338703"/>
                      <a:pt x="22454" y="560347"/>
                    </a:cubicBezTo>
                    <a:cubicBezTo>
                      <a:pt x="83461" y="970015"/>
                      <a:pt x="239092" y="1407077"/>
                      <a:pt x="254033" y="1450659"/>
                    </a:cubicBezTo>
                    <a:cubicBezTo>
                      <a:pt x="296364" y="1463111"/>
                      <a:pt x="738355" y="1587630"/>
                      <a:pt x="1389513" y="1431981"/>
                    </a:cubicBezTo>
                    <a:cubicBezTo>
                      <a:pt x="1384533" y="1373457"/>
                      <a:pt x="1347182" y="910246"/>
                      <a:pt x="1308585" y="795688"/>
                    </a:cubicBezTo>
                    <a:cubicBezTo>
                      <a:pt x="1308585" y="794443"/>
                      <a:pt x="1308585" y="790707"/>
                      <a:pt x="1309830" y="789462"/>
                    </a:cubicBezTo>
                    <a:cubicBezTo>
                      <a:pt x="1311075" y="788217"/>
                      <a:pt x="1313565" y="786972"/>
                      <a:pt x="1316055" y="786972"/>
                    </a:cubicBezTo>
                    <a:lnTo>
                      <a:pt x="1810338" y="786972"/>
                    </a:lnTo>
                    <a:cubicBezTo>
                      <a:pt x="1922392" y="786972"/>
                      <a:pt x="2020750" y="714751"/>
                      <a:pt x="2054367" y="608910"/>
                    </a:cubicBezTo>
                    <a:cubicBezTo>
                      <a:pt x="2105414" y="448280"/>
                      <a:pt x="2101678" y="249049"/>
                      <a:pt x="2046896" y="13708"/>
                    </a:cubicBezTo>
                    <a:close/>
                    <a:moveTo>
                      <a:pt x="280171" y="0"/>
                    </a:moveTo>
                    <a:cubicBezTo>
                      <a:pt x="280171" y="0"/>
                      <a:pt x="281416" y="0"/>
                      <a:pt x="282661" y="0"/>
                    </a:cubicBezTo>
                    <a:lnTo>
                      <a:pt x="2053129" y="0"/>
                    </a:lnTo>
                    <a:cubicBezTo>
                      <a:pt x="2055619" y="0"/>
                      <a:pt x="2059354" y="1245"/>
                      <a:pt x="2059354" y="4981"/>
                    </a:cubicBezTo>
                    <a:cubicBezTo>
                      <a:pt x="2116626" y="244061"/>
                      <a:pt x="2119117" y="449520"/>
                      <a:pt x="2068069" y="612643"/>
                    </a:cubicBezTo>
                    <a:cubicBezTo>
                      <a:pt x="2033208" y="725956"/>
                      <a:pt x="1928623" y="801914"/>
                      <a:pt x="1810343" y="801914"/>
                    </a:cubicBezTo>
                    <a:lnTo>
                      <a:pt x="1326017" y="801914"/>
                    </a:lnTo>
                    <a:cubicBezTo>
                      <a:pt x="1365859" y="938887"/>
                      <a:pt x="1403210" y="1417047"/>
                      <a:pt x="1404455" y="1436970"/>
                    </a:cubicBezTo>
                    <a:cubicBezTo>
                      <a:pt x="1404455" y="1440706"/>
                      <a:pt x="1401965" y="1444442"/>
                      <a:pt x="1398230" y="1444442"/>
                    </a:cubicBezTo>
                    <a:cubicBezTo>
                      <a:pt x="1142994" y="1506702"/>
                      <a:pt x="920129" y="1524135"/>
                      <a:pt x="748312" y="1524135"/>
                    </a:cubicBezTo>
                    <a:cubicBezTo>
                      <a:pt x="677344" y="1524135"/>
                      <a:pt x="615091" y="1520399"/>
                      <a:pt x="560308" y="1516664"/>
                    </a:cubicBezTo>
                    <a:cubicBezTo>
                      <a:pt x="362345" y="1500476"/>
                      <a:pt x="246555" y="1463120"/>
                      <a:pt x="246555" y="1463120"/>
                    </a:cubicBezTo>
                    <a:cubicBezTo>
                      <a:pt x="244065" y="1461875"/>
                      <a:pt x="241575" y="1460629"/>
                      <a:pt x="241575" y="1458139"/>
                    </a:cubicBezTo>
                    <a:cubicBezTo>
                      <a:pt x="240330" y="1454403"/>
                      <a:pt x="73492" y="992431"/>
                      <a:pt x="8749" y="561589"/>
                    </a:cubicBezTo>
                    <a:cubicBezTo>
                      <a:pt x="-26112" y="334961"/>
                      <a:pt x="49836" y="194253"/>
                      <a:pt x="119559" y="115804"/>
                    </a:cubicBezTo>
                    <a:cubicBezTo>
                      <a:pt x="194262" y="31130"/>
                      <a:pt x="276436" y="1245"/>
                      <a:pt x="2801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2" name="Group 741">
              <a:extLst>
                <a:ext uri="{FF2B5EF4-FFF2-40B4-BE49-F238E27FC236}">
                  <a16:creationId xmlns:a16="http://schemas.microsoft.com/office/drawing/2014/main" id="{79FA401B-550D-9949-98F7-C6B01C1E8E62}"/>
                </a:ext>
              </a:extLst>
            </p:cNvPr>
            <p:cNvGrpSpPr/>
            <p:nvPr/>
          </p:nvGrpSpPr>
          <p:grpSpPr>
            <a:xfrm>
              <a:off x="9708455" y="10272668"/>
              <a:ext cx="5121450" cy="2671913"/>
              <a:chOff x="9708455" y="10272668"/>
              <a:chExt cx="5121450" cy="2671913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A286FAAB-D4E1-FE4D-B8EF-59B28AD0A5C7}"/>
                  </a:ext>
                </a:extLst>
              </p:cNvPr>
              <p:cNvSpPr/>
              <p:nvPr/>
            </p:nvSpPr>
            <p:spPr>
              <a:xfrm>
                <a:off x="9715933" y="10280146"/>
                <a:ext cx="510650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00" h="88">
                    <a:moveTo>
                      <a:pt x="0" y="44"/>
                    </a:moveTo>
                    <a:cubicBezTo>
                      <a:pt x="0" y="68"/>
                      <a:pt x="20" y="88"/>
                      <a:pt x="45" y="88"/>
                    </a:cubicBezTo>
                    <a:lnTo>
                      <a:pt x="4056" y="88"/>
                    </a:lnTo>
                    <a:cubicBezTo>
                      <a:pt x="4081" y="88"/>
                      <a:pt x="4100" y="68"/>
                      <a:pt x="4100" y="44"/>
                    </a:cubicBezTo>
                    <a:cubicBezTo>
                      <a:pt x="4100" y="20"/>
                      <a:pt x="4081" y="0"/>
                      <a:pt x="4056" y="0"/>
                    </a:cubicBezTo>
                    <a:lnTo>
                      <a:pt x="45" y="0"/>
                    </a:lnTo>
                    <a:cubicBezTo>
                      <a:pt x="20" y="0"/>
                      <a:pt x="0" y="20"/>
                      <a:pt x="0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0CE789B6-3BC0-A042-BD1A-E30117F08715}"/>
                  </a:ext>
                </a:extLst>
              </p:cNvPr>
              <p:cNvSpPr/>
              <p:nvPr/>
            </p:nvSpPr>
            <p:spPr>
              <a:xfrm>
                <a:off x="9708455" y="10272668"/>
                <a:ext cx="5121450" cy="123377"/>
              </a:xfrm>
              <a:custGeom>
                <a:avLst/>
                <a:gdLst>
                  <a:gd name="connsiteX0" fmla="*/ 63527 w 5121450"/>
                  <a:gd name="connsiteY0" fmla="*/ 13709 h 123377"/>
                  <a:gd name="connsiteX1" fmla="*/ 14953 w 5121450"/>
                  <a:gd name="connsiteY1" fmla="*/ 61689 h 123377"/>
                  <a:gd name="connsiteX2" fmla="*/ 63527 w 5121450"/>
                  <a:gd name="connsiteY2" fmla="*/ 109669 h 123377"/>
                  <a:gd name="connsiteX3" fmla="*/ 5059176 w 5121450"/>
                  <a:gd name="connsiteY3" fmla="*/ 109669 h 123377"/>
                  <a:gd name="connsiteX4" fmla="*/ 5107750 w 5121450"/>
                  <a:gd name="connsiteY4" fmla="*/ 61689 h 123377"/>
                  <a:gd name="connsiteX5" fmla="*/ 5059176 w 5121450"/>
                  <a:gd name="connsiteY5" fmla="*/ 13709 h 123377"/>
                  <a:gd name="connsiteX6" fmla="*/ 63520 w 5121450"/>
                  <a:gd name="connsiteY6" fmla="*/ 0 h 123377"/>
                  <a:gd name="connsiteX7" fmla="*/ 5059175 w 5121450"/>
                  <a:gd name="connsiteY7" fmla="*/ 0 h 123377"/>
                  <a:gd name="connsiteX8" fmla="*/ 5121450 w 5121450"/>
                  <a:gd name="connsiteY8" fmla="*/ 61688 h 123377"/>
                  <a:gd name="connsiteX9" fmla="*/ 5059175 w 5121450"/>
                  <a:gd name="connsiteY9" fmla="*/ 123377 h 123377"/>
                  <a:gd name="connsiteX10" fmla="*/ 63520 w 5121450"/>
                  <a:gd name="connsiteY10" fmla="*/ 123377 h 123377"/>
                  <a:gd name="connsiteX11" fmla="*/ 0 w 5121450"/>
                  <a:gd name="connsiteY11" fmla="*/ 61688 h 123377"/>
                  <a:gd name="connsiteX12" fmla="*/ 63520 w 5121450"/>
                  <a:gd name="connsiteY12" fmla="*/ 0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21450" h="123377">
                    <a:moveTo>
                      <a:pt x="63527" y="13709"/>
                    </a:moveTo>
                    <a:cubicBezTo>
                      <a:pt x="37372" y="13709"/>
                      <a:pt x="14953" y="34623"/>
                      <a:pt x="14953" y="61689"/>
                    </a:cubicBezTo>
                    <a:cubicBezTo>
                      <a:pt x="14953" y="87524"/>
                      <a:pt x="37372" y="109669"/>
                      <a:pt x="63527" y="109669"/>
                    </a:cubicBezTo>
                    <a:lnTo>
                      <a:pt x="5059176" y="109669"/>
                    </a:lnTo>
                    <a:cubicBezTo>
                      <a:pt x="5085331" y="109669"/>
                      <a:pt x="5107750" y="87524"/>
                      <a:pt x="5107750" y="61689"/>
                    </a:cubicBezTo>
                    <a:cubicBezTo>
                      <a:pt x="5107750" y="34623"/>
                      <a:pt x="5085331" y="13709"/>
                      <a:pt x="5059176" y="13709"/>
                    </a:cubicBezTo>
                    <a:close/>
                    <a:moveTo>
                      <a:pt x="63520" y="0"/>
                    </a:moveTo>
                    <a:lnTo>
                      <a:pt x="5059175" y="0"/>
                    </a:lnTo>
                    <a:cubicBezTo>
                      <a:pt x="5094049" y="0"/>
                      <a:pt x="5121450" y="27143"/>
                      <a:pt x="5121450" y="61688"/>
                    </a:cubicBezTo>
                    <a:cubicBezTo>
                      <a:pt x="5121450" y="96234"/>
                      <a:pt x="5094049" y="123377"/>
                      <a:pt x="5059175" y="123377"/>
                    </a:cubicBezTo>
                    <a:lnTo>
                      <a:pt x="63520" y="123377"/>
                    </a:lnTo>
                    <a:cubicBezTo>
                      <a:pt x="28646" y="123377"/>
                      <a:pt x="0" y="96234"/>
                      <a:pt x="0" y="61688"/>
                    </a:cubicBezTo>
                    <a:cubicBezTo>
                      <a:pt x="0" y="27143"/>
                      <a:pt x="28646" y="0"/>
                      <a:pt x="63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FC59EEBA-EFAE-1F41-A9E5-94DC85CD5623}"/>
                  </a:ext>
                </a:extLst>
              </p:cNvPr>
              <p:cNvSpPr/>
              <p:nvPr/>
            </p:nvSpPr>
            <p:spPr>
              <a:xfrm>
                <a:off x="9871657" y="10383583"/>
                <a:ext cx="13704" cy="2560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056">
                    <a:moveTo>
                      <a:pt x="6" y="2056"/>
                    </a:moveTo>
                    <a:cubicBezTo>
                      <a:pt x="2" y="2056"/>
                      <a:pt x="0" y="2053"/>
                      <a:pt x="0" y="2049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lnTo>
                      <a:pt x="12" y="2049"/>
                    </a:lnTo>
                    <a:cubicBezTo>
                      <a:pt x="12" y="2053"/>
                      <a:pt x="9" y="2056"/>
                      <a:pt x="6" y="2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374B5025-516B-684D-AFB2-7C0C5779E092}"/>
                  </a:ext>
                </a:extLst>
              </p:cNvPr>
              <p:cNvSpPr/>
              <p:nvPr/>
            </p:nvSpPr>
            <p:spPr>
              <a:xfrm>
                <a:off x="10919368" y="10383583"/>
                <a:ext cx="12458" cy="2560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056">
                    <a:moveTo>
                      <a:pt x="5" y="2056"/>
                    </a:moveTo>
                    <a:cubicBezTo>
                      <a:pt x="3" y="2056"/>
                      <a:pt x="0" y="2053"/>
                      <a:pt x="0" y="2049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5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2049"/>
                    </a:lnTo>
                    <a:cubicBezTo>
                      <a:pt x="11" y="2053"/>
                      <a:pt x="9" y="2056"/>
                      <a:pt x="5" y="2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CEDBDDB1-B3A5-1744-B690-D0535EF2A6AF}"/>
                  </a:ext>
                </a:extLst>
              </p:cNvPr>
              <p:cNvSpPr/>
              <p:nvPr/>
            </p:nvSpPr>
            <p:spPr>
              <a:xfrm>
                <a:off x="9879128" y="10606654"/>
                <a:ext cx="1045219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0" h="126">
                    <a:moveTo>
                      <a:pt x="840" y="126"/>
                    </a:moveTo>
                    <a:lnTo>
                      <a:pt x="0" y="126"/>
                    </a:lnTo>
                    <a:lnTo>
                      <a:pt x="0" y="0"/>
                    </a:lnTo>
                    <a:lnTo>
                      <a:pt x="84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AEAFF595-6E8D-CC4D-96AA-74B55533689D}"/>
                  </a:ext>
                </a:extLst>
              </p:cNvPr>
              <p:cNvSpPr/>
              <p:nvPr/>
            </p:nvSpPr>
            <p:spPr>
              <a:xfrm>
                <a:off x="9871657" y="10600427"/>
                <a:ext cx="1060169" cy="168241"/>
              </a:xfrm>
              <a:custGeom>
                <a:avLst/>
                <a:gdLst>
                  <a:gd name="connsiteX0" fmla="*/ 14950 w 1060169"/>
                  <a:gd name="connsiteY0" fmla="*/ 13705 h 168241"/>
                  <a:gd name="connsiteX1" fmla="*/ 14950 w 1060169"/>
                  <a:gd name="connsiteY1" fmla="*/ 154529 h 168241"/>
                  <a:gd name="connsiteX2" fmla="*/ 1046466 w 1060169"/>
                  <a:gd name="connsiteY2" fmla="*/ 154529 h 168241"/>
                  <a:gd name="connsiteX3" fmla="*/ 1046466 w 1060169"/>
                  <a:gd name="connsiteY3" fmla="*/ 13705 h 168241"/>
                  <a:gd name="connsiteX4" fmla="*/ 7466 w 1060169"/>
                  <a:gd name="connsiteY4" fmla="*/ 0 h 168241"/>
                  <a:gd name="connsiteX5" fmla="*/ 1052703 w 1060169"/>
                  <a:gd name="connsiteY5" fmla="*/ 0 h 168241"/>
                  <a:gd name="connsiteX6" fmla="*/ 1060169 w 1060169"/>
                  <a:gd name="connsiteY6" fmla="*/ 6185 h 168241"/>
                  <a:gd name="connsiteX7" fmla="*/ 1060169 w 1060169"/>
                  <a:gd name="connsiteY7" fmla="*/ 162056 h 168241"/>
                  <a:gd name="connsiteX8" fmla="*/ 1052703 w 1060169"/>
                  <a:gd name="connsiteY8" fmla="*/ 168241 h 168241"/>
                  <a:gd name="connsiteX9" fmla="*/ 7466 w 1060169"/>
                  <a:gd name="connsiteY9" fmla="*/ 168241 h 168241"/>
                  <a:gd name="connsiteX10" fmla="*/ 0 w 1060169"/>
                  <a:gd name="connsiteY10" fmla="*/ 162056 h 168241"/>
                  <a:gd name="connsiteX11" fmla="*/ 0 w 1060169"/>
                  <a:gd name="connsiteY11" fmla="*/ 6185 h 168241"/>
                  <a:gd name="connsiteX12" fmla="*/ 7466 w 1060169"/>
                  <a:gd name="connsiteY12" fmla="*/ 0 h 16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0169" h="168241">
                    <a:moveTo>
                      <a:pt x="14950" y="13705"/>
                    </a:moveTo>
                    <a:lnTo>
                      <a:pt x="14950" y="154529"/>
                    </a:lnTo>
                    <a:lnTo>
                      <a:pt x="1046466" y="154529"/>
                    </a:lnTo>
                    <a:lnTo>
                      <a:pt x="1046466" y="13705"/>
                    </a:lnTo>
                    <a:close/>
                    <a:moveTo>
                      <a:pt x="7466" y="0"/>
                    </a:moveTo>
                    <a:lnTo>
                      <a:pt x="1052703" y="0"/>
                    </a:lnTo>
                    <a:cubicBezTo>
                      <a:pt x="1057680" y="0"/>
                      <a:pt x="1060169" y="2474"/>
                      <a:pt x="1060169" y="6185"/>
                    </a:cubicBezTo>
                    <a:lnTo>
                      <a:pt x="1060169" y="162056"/>
                    </a:lnTo>
                    <a:cubicBezTo>
                      <a:pt x="1060169" y="165767"/>
                      <a:pt x="1057680" y="168241"/>
                      <a:pt x="1052703" y="168241"/>
                    </a:cubicBezTo>
                    <a:lnTo>
                      <a:pt x="7466" y="168241"/>
                    </a:lnTo>
                    <a:cubicBezTo>
                      <a:pt x="2489" y="168241"/>
                      <a:pt x="0" y="165767"/>
                      <a:pt x="0" y="162056"/>
                    </a:cubicBezTo>
                    <a:lnTo>
                      <a:pt x="0" y="6185"/>
                    </a:lnTo>
                    <a:cubicBezTo>
                      <a:pt x="0" y="2474"/>
                      <a:pt x="2489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F8388880-BB5A-EA4D-9AE8-A40650BAAFEE}"/>
                  </a:ext>
                </a:extLst>
              </p:cNvPr>
              <p:cNvSpPr/>
              <p:nvPr/>
            </p:nvSpPr>
            <p:spPr>
              <a:xfrm>
                <a:off x="13604049" y="10383583"/>
                <a:ext cx="13704" cy="2560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056">
                    <a:moveTo>
                      <a:pt x="6" y="2056"/>
                    </a:moveTo>
                    <a:cubicBezTo>
                      <a:pt x="3" y="2056"/>
                      <a:pt x="0" y="2053"/>
                      <a:pt x="0" y="2049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5"/>
                    </a:cubicBezTo>
                    <a:lnTo>
                      <a:pt x="12" y="2049"/>
                    </a:lnTo>
                    <a:cubicBezTo>
                      <a:pt x="12" y="2053"/>
                      <a:pt x="10" y="2056"/>
                      <a:pt x="6" y="2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F210BD5E-CD9D-024D-A4D8-DA2016E038F9}"/>
                  </a:ext>
                </a:extLst>
              </p:cNvPr>
              <p:cNvSpPr/>
              <p:nvPr/>
            </p:nvSpPr>
            <p:spPr>
              <a:xfrm>
                <a:off x="14651760" y="10383583"/>
                <a:ext cx="12458" cy="2560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056">
                    <a:moveTo>
                      <a:pt x="6" y="2056"/>
                    </a:moveTo>
                    <a:cubicBezTo>
                      <a:pt x="3" y="2056"/>
                      <a:pt x="0" y="2053"/>
                      <a:pt x="0" y="2049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2049"/>
                    </a:lnTo>
                    <a:cubicBezTo>
                      <a:pt x="11" y="2053"/>
                      <a:pt x="9" y="2056"/>
                      <a:pt x="6" y="2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06D73252-83CF-BF46-937C-D1F832E966FC}"/>
                  </a:ext>
                </a:extLst>
              </p:cNvPr>
              <p:cNvSpPr/>
              <p:nvPr/>
            </p:nvSpPr>
            <p:spPr>
              <a:xfrm>
                <a:off x="13611524" y="10606654"/>
                <a:ext cx="1046465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1" h="126">
                    <a:moveTo>
                      <a:pt x="841" y="126"/>
                    </a:moveTo>
                    <a:lnTo>
                      <a:pt x="0" y="126"/>
                    </a:lnTo>
                    <a:lnTo>
                      <a:pt x="0" y="0"/>
                    </a:lnTo>
                    <a:lnTo>
                      <a:pt x="84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142A28BC-E80A-BD43-98E1-C0A766BEC9D9}"/>
                  </a:ext>
                </a:extLst>
              </p:cNvPr>
              <p:cNvSpPr/>
              <p:nvPr/>
            </p:nvSpPr>
            <p:spPr>
              <a:xfrm>
                <a:off x="13604049" y="10600427"/>
                <a:ext cx="1060169" cy="168241"/>
              </a:xfrm>
              <a:custGeom>
                <a:avLst/>
                <a:gdLst>
                  <a:gd name="connsiteX0" fmla="*/ 14950 w 1060169"/>
                  <a:gd name="connsiteY0" fmla="*/ 13705 h 168241"/>
                  <a:gd name="connsiteX1" fmla="*/ 14950 w 1060169"/>
                  <a:gd name="connsiteY1" fmla="*/ 154529 h 168241"/>
                  <a:gd name="connsiteX2" fmla="*/ 1046466 w 1060169"/>
                  <a:gd name="connsiteY2" fmla="*/ 154529 h 168241"/>
                  <a:gd name="connsiteX3" fmla="*/ 1046466 w 1060169"/>
                  <a:gd name="connsiteY3" fmla="*/ 13705 h 168241"/>
                  <a:gd name="connsiteX4" fmla="*/ 7466 w 1060169"/>
                  <a:gd name="connsiteY4" fmla="*/ 0 h 168241"/>
                  <a:gd name="connsiteX5" fmla="*/ 1053947 w 1060169"/>
                  <a:gd name="connsiteY5" fmla="*/ 0 h 168241"/>
                  <a:gd name="connsiteX6" fmla="*/ 1060169 w 1060169"/>
                  <a:gd name="connsiteY6" fmla="*/ 6185 h 168241"/>
                  <a:gd name="connsiteX7" fmla="*/ 1060169 w 1060169"/>
                  <a:gd name="connsiteY7" fmla="*/ 162056 h 168241"/>
                  <a:gd name="connsiteX8" fmla="*/ 1053947 w 1060169"/>
                  <a:gd name="connsiteY8" fmla="*/ 168241 h 168241"/>
                  <a:gd name="connsiteX9" fmla="*/ 7466 w 1060169"/>
                  <a:gd name="connsiteY9" fmla="*/ 168241 h 168241"/>
                  <a:gd name="connsiteX10" fmla="*/ 0 w 1060169"/>
                  <a:gd name="connsiteY10" fmla="*/ 162056 h 168241"/>
                  <a:gd name="connsiteX11" fmla="*/ 0 w 1060169"/>
                  <a:gd name="connsiteY11" fmla="*/ 6185 h 168241"/>
                  <a:gd name="connsiteX12" fmla="*/ 7466 w 1060169"/>
                  <a:gd name="connsiteY12" fmla="*/ 0 h 16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0169" h="168241">
                    <a:moveTo>
                      <a:pt x="14950" y="13705"/>
                    </a:moveTo>
                    <a:lnTo>
                      <a:pt x="14950" y="154529"/>
                    </a:lnTo>
                    <a:lnTo>
                      <a:pt x="1046466" y="154529"/>
                    </a:lnTo>
                    <a:lnTo>
                      <a:pt x="1046466" y="13705"/>
                    </a:lnTo>
                    <a:close/>
                    <a:moveTo>
                      <a:pt x="7466" y="0"/>
                    </a:moveTo>
                    <a:lnTo>
                      <a:pt x="1053947" y="0"/>
                    </a:lnTo>
                    <a:cubicBezTo>
                      <a:pt x="1057680" y="0"/>
                      <a:pt x="1060169" y="2474"/>
                      <a:pt x="1060169" y="6185"/>
                    </a:cubicBezTo>
                    <a:lnTo>
                      <a:pt x="1060169" y="162056"/>
                    </a:lnTo>
                    <a:cubicBezTo>
                      <a:pt x="1060169" y="165767"/>
                      <a:pt x="1057680" y="168241"/>
                      <a:pt x="1053947" y="168241"/>
                    </a:cubicBezTo>
                    <a:lnTo>
                      <a:pt x="7466" y="168241"/>
                    </a:lnTo>
                    <a:cubicBezTo>
                      <a:pt x="3733" y="168241"/>
                      <a:pt x="0" y="165767"/>
                      <a:pt x="0" y="162056"/>
                    </a:cubicBezTo>
                    <a:lnTo>
                      <a:pt x="0" y="6185"/>
                    </a:lnTo>
                    <a:cubicBezTo>
                      <a:pt x="0" y="2474"/>
                      <a:pt x="3733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3" name="Group 742">
              <a:extLst>
                <a:ext uri="{FF2B5EF4-FFF2-40B4-BE49-F238E27FC236}">
                  <a16:creationId xmlns:a16="http://schemas.microsoft.com/office/drawing/2014/main" id="{066B1634-0EB3-BB46-90CB-7F9C7806837C}"/>
                </a:ext>
              </a:extLst>
            </p:cNvPr>
            <p:cNvGrpSpPr/>
            <p:nvPr/>
          </p:nvGrpSpPr>
          <p:grpSpPr>
            <a:xfrm>
              <a:off x="9747843" y="8646339"/>
              <a:ext cx="2616640" cy="1638791"/>
              <a:chOff x="9747843" y="8646339"/>
              <a:chExt cx="2616640" cy="1638791"/>
            </a:xfrm>
          </p:grpSpPr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7001ADD3-1119-2C49-905D-C8DE151880D3}"/>
                  </a:ext>
                </a:extLst>
              </p:cNvPr>
              <p:cNvSpPr/>
              <p:nvPr/>
            </p:nvSpPr>
            <p:spPr>
              <a:xfrm>
                <a:off x="9755798" y="8653816"/>
                <a:ext cx="2490338" cy="13982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0" h="1123">
                    <a:moveTo>
                      <a:pt x="231" y="1000"/>
                    </a:moveTo>
                    <a:lnTo>
                      <a:pt x="4" y="152"/>
                    </a:lnTo>
                    <a:cubicBezTo>
                      <a:pt x="-16" y="76"/>
                      <a:pt x="42" y="0"/>
                      <a:pt x="121" y="0"/>
                    </a:cubicBezTo>
                    <a:lnTo>
                      <a:pt x="1609" y="0"/>
                    </a:lnTo>
                    <a:cubicBezTo>
                      <a:pt x="1684" y="0"/>
                      <a:pt x="1750" y="51"/>
                      <a:pt x="1770" y="123"/>
                    </a:cubicBezTo>
                    <a:lnTo>
                      <a:pt x="1996" y="971"/>
                    </a:lnTo>
                    <a:cubicBezTo>
                      <a:pt x="2017" y="1048"/>
                      <a:pt x="1959" y="1123"/>
                      <a:pt x="1880" y="1123"/>
                    </a:cubicBezTo>
                    <a:lnTo>
                      <a:pt x="391" y="1123"/>
                    </a:lnTo>
                    <a:cubicBezTo>
                      <a:pt x="316" y="1123"/>
                      <a:pt x="250" y="1073"/>
                      <a:pt x="231" y="10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AC36A64B-3229-EF4F-99DF-1A8B82D3E34D}"/>
                  </a:ext>
                </a:extLst>
              </p:cNvPr>
              <p:cNvSpPr/>
              <p:nvPr/>
            </p:nvSpPr>
            <p:spPr>
              <a:xfrm>
                <a:off x="9747843" y="8646339"/>
                <a:ext cx="2504781" cy="1413224"/>
              </a:xfrm>
              <a:custGeom>
                <a:avLst/>
                <a:gdLst>
                  <a:gd name="connsiteX0" fmla="*/ 158621 w 2504781"/>
                  <a:gd name="connsiteY0" fmla="*/ 14955 h 1413224"/>
                  <a:gd name="connsiteX1" fmla="*/ 45311 w 2504781"/>
                  <a:gd name="connsiteY1" fmla="*/ 70985 h 1413224"/>
                  <a:gd name="connsiteX2" fmla="*/ 20408 w 2504781"/>
                  <a:gd name="connsiteY2" fmla="*/ 194251 h 1413224"/>
                  <a:gd name="connsiteX3" fmla="*/ 303060 w 2504781"/>
                  <a:gd name="connsiteY3" fmla="*/ 1251347 h 1413224"/>
                  <a:gd name="connsiteX4" fmla="*/ 494816 w 2504781"/>
                  <a:gd name="connsiteY4" fmla="*/ 1398270 h 1413224"/>
                  <a:gd name="connsiteX5" fmla="*/ 2348866 w 2504781"/>
                  <a:gd name="connsiteY5" fmla="*/ 1398270 h 1413224"/>
                  <a:gd name="connsiteX6" fmla="*/ 2462176 w 2504781"/>
                  <a:gd name="connsiteY6" fmla="*/ 1342240 h 1413224"/>
                  <a:gd name="connsiteX7" fmla="*/ 2485834 w 2504781"/>
                  <a:gd name="connsiteY7" fmla="*/ 1218975 h 1413224"/>
                  <a:gd name="connsiteX8" fmla="*/ 2203182 w 2504781"/>
                  <a:gd name="connsiteY8" fmla="*/ 163123 h 1413224"/>
                  <a:gd name="connsiteX9" fmla="*/ 2011427 w 2504781"/>
                  <a:gd name="connsiteY9" fmla="*/ 14955 h 1413224"/>
                  <a:gd name="connsiteX10" fmla="*/ 157372 w 2504781"/>
                  <a:gd name="connsiteY10" fmla="*/ 0 h 1413224"/>
                  <a:gd name="connsiteX11" fmla="*/ 2010186 w 2504781"/>
                  <a:gd name="connsiteY11" fmla="*/ 0 h 1413224"/>
                  <a:gd name="connsiteX12" fmla="*/ 2216885 w 2504781"/>
                  <a:gd name="connsiteY12" fmla="*/ 159377 h 1413224"/>
                  <a:gd name="connsiteX13" fmla="*/ 2499538 w 2504781"/>
                  <a:gd name="connsiteY13" fmla="*/ 1215248 h 1413224"/>
                  <a:gd name="connsiteX14" fmla="*/ 2472145 w 2504781"/>
                  <a:gd name="connsiteY14" fmla="*/ 1350967 h 1413224"/>
                  <a:gd name="connsiteX15" fmla="*/ 2347627 w 2504781"/>
                  <a:gd name="connsiteY15" fmla="*/ 1413224 h 1413224"/>
                  <a:gd name="connsiteX16" fmla="*/ 493569 w 2504781"/>
                  <a:gd name="connsiteY16" fmla="*/ 1413224 h 1413224"/>
                  <a:gd name="connsiteX17" fmla="*/ 288115 w 2504781"/>
                  <a:gd name="connsiteY17" fmla="*/ 1255092 h 1413224"/>
                  <a:gd name="connsiteX18" fmla="*/ 5462 w 2504781"/>
                  <a:gd name="connsiteY18" fmla="*/ 197976 h 1413224"/>
                  <a:gd name="connsiteX19" fmla="*/ 32855 w 2504781"/>
                  <a:gd name="connsiteY19" fmla="*/ 62257 h 1413224"/>
                  <a:gd name="connsiteX20" fmla="*/ 157372 w 2504781"/>
                  <a:gd name="connsiteY20" fmla="*/ 0 h 14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04781" h="1413224">
                    <a:moveTo>
                      <a:pt x="158621" y="14955"/>
                    </a:moveTo>
                    <a:cubicBezTo>
                      <a:pt x="113795" y="14955"/>
                      <a:pt x="72705" y="34877"/>
                      <a:pt x="45311" y="70985"/>
                    </a:cubicBezTo>
                    <a:cubicBezTo>
                      <a:pt x="17917" y="105848"/>
                      <a:pt x="9201" y="151917"/>
                      <a:pt x="20408" y="194251"/>
                    </a:cubicBezTo>
                    <a:lnTo>
                      <a:pt x="303060" y="1251347"/>
                    </a:lnTo>
                    <a:cubicBezTo>
                      <a:pt x="325473" y="1337260"/>
                      <a:pt x="405164" y="1398270"/>
                      <a:pt x="494816" y="1398270"/>
                    </a:cubicBezTo>
                    <a:lnTo>
                      <a:pt x="2348866" y="1398270"/>
                    </a:lnTo>
                    <a:cubicBezTo>
                      <a:pt x="2392447" y="1398270"/>
                      <a:pt x="2434783" y="1378348"/>
                      <a:pt x="2462176" y="1342240"/>
                    </a:cubicBezTo>
                    <a:cubicBezTo>
                      <a:pt x="2488325" y="1307377"/>
                      <a:pt x="2497041" y="1261308"/>
                      <a:pt x="2485834" y="1218975"/>
                    </a:cubicBezTo>
                    <a:lnTo>
                      <a:pt x="2203182" y="163123"/>
                    </a:lnTo>
                    <a:cubicBezTo>
                      <a:pt x="2180769" y="75965"/>
                      <a:pt x="2101078" y="14955"/>
                      <a:pt x="2011427" y="14955"/>
                    </a:cubicBezTo>
                    <a:close/>
                    <a:moveTo>
                      <a:pt x="157372" y="0"/>
                    </a:moveTo>
                    <a:lnTo>
                      <a:pt x="2010186" y="0"/>
                    </a:lnTo>
                    <a:cubicBezTo>
                      <a:pt x="2107309" y="0"/>
                      <a:pt x="2191981" y="64747"/>
                      <a:pt x="2216885" y="159377"/>
                    </a:cubicBezTo>
                    <a:lnTo>
                      <a:pt x="2499538" y="1215248"/>
                    </a:lnTo>
                    <a:cubicBezTo>
                      <a:pt x="2511990" y="1262563"/>
                      <a:pt x="2502029" y="1312368"/>
                      <a:pt x="2472145" y="1350967"/>
                    </a:cubicBezTo>
                    <a:cubicBezTo>
                      <a:pt x="2441015" y="1389567"/>
                      <a:pt x="2396189" y="1413224"/>
                      <a:pt x="2347627" y="1413224"/>
                    </a:cubicBezTo>
                    <a:lnTo>
                      <a:pt x="493569" y="1413224"/>
                    </a:lnTo>
                    <a:cubicBezTo>
                      <a:pt x="396445" y="1413224"/>
                      <a:pt x="311774" y="1347232"/>
                      <a:pt x="288115" y="1255092"/>
                    </a:cubicBezTo>
                    <a:lnTo>
                      <a:pt x="5462" y="197976"/>
                    </a:lnTo>
                    <a:cubicBezTo>
                      <a:pt x="-6990" y="150661"/>
                      <a:pt x="1726" y="100856"/>
                      <a:pt x="32855" y="62257"/>
                    </a:cubicBezTo>
                    <a:cubicBezTo>
                      <a:pt x="62740" y="23657"/>
                      <a:pt x="108811" y="0"/>
                      <a:pt x="157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04423784-D47A-C94E-9D05-112EF6422307}"/>
                  </a:ext>
                </a:extLst>
              </p:cNvPr>
              <p:cNvSpPr/>
              <p:nvPr/>
            </p:nvSpPr>
            <p:spPr>
              <a:xfrm>
                <a:off x="10624115" y="9534901"/>
                <a:ext cx="756196" cy="743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598">
                    <a:moveTo>
                      <a:pt x="155" y="21"/>
                    </a:moveTo>
                    <a:lnTo>
                      <a:pt x="2" y="539"/>
                    </a:lnTo>
                    <a:cubicBezTo>
                      <a:pt x="-7" y="568"/>
                      <a:pt x="15" y="598"/>
                      <a:pt x="46" y="598"/>
                    </a:cubicBezTo>
                    <a:lnTo>
                      <a:pt x="574" y="598"/>
                    </a:lnTo>
                    <a:cubicBezTo>
                      <a:pt x="593" y="598"/>
                      <a:pt x="608" y="583"/>
                      <a:pt x="608" y="564"/>
                    </a:cubicBezTo>
                    <a:cubicBezTo>
                      <a:pt x="608" y="545"/>
                      <a:pt x="593" y="531"/>
                      <a:pt x="574" y="531"/>
                    </a:cubicBezTo>
                    <a:lnTo>
                      <a:pt x="344" y="531"/>
                    </a:lnTo>
                    <a:cubicBezTo>
                      <a:pt x="322" y="531"/>
                      <a:pt x="306" y="509"/>
                      <a:pt x="312" y="488"/>
                    </a:cubicBezTo>
                    <a:lnTo>
                      <a:pt x="444" y="31"/>
                    </a:lnTo>
                    <a:cubicBezTo>
                      <a:pt x="448" y="16"/>
                      <a:pt x="436" y="0"/>
                      <a:pt x="420" y="0"/>
                    </a:cubicBezTo>
                    <a:lnTo>
                      <a:pt x="181" y="0"/>
                    </a:lnTo>
                    <a:cubicBezTo>
                      <a:pt x="168" y="0"/>
                      <a:pt x="158" y="9"/>
                      <a:pt x="155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DB74B482-6F67-1C4F-9442-DB0CBEAF945A}"/>
                  </a:ext>
                </a:extLst>
              </p:cNvPr>
              <p:cNvSpPr/>
              <p:nvPr/>
            </p:nvSpPr>
            <p:spPr>
              <a:xfrm>
                <a:off x="10616996" y="9527423"/>
                <a:ext cx="770790" cy="757707"/>
              </a:xfrm>
              <a:custGeom>
                <a:avLst/>
                <a:gdLst>
                  <a:gd name="connsiteX0" fmla="*/ 232242 w 770790"/>
                  <a:gd name="connsiteY0" fmla="*/ 14955 h 757707"/>
                  <a:gd name="connsiteX1" fmla="*/ 206124 w 770790"/>
                  <a:gd name="connsiteY1" fmla="*/ 34861 h 757707"/>
                  <a:gd name="connsiteX2" fmla="*/ 17081 w 770790"/>
                  <a:gd name="connsiteY2" fmla="*/ 680550 h 757707"/>
                  <a:gd name="connsiteX3" fmla="*/ 24544 w 770790"/>
                  <a:gd name="connsiteY3" fmla="*/ 724093 h 757707"/>
                  <a:gd name="connsiteX4" fmla="*/ 64342 w 770790"/>
                  <a:gd name="connsiteY4" fmla="*/ 743999 h 757707"/>
                  <a:gd name="connsiteX5" fmla="*/ 721016 w 770790"/>
                  <a:gd name="connsiteY5" fmla="*/ 743999 h 757707"/>
                  <a:gd name="connsiteX6" fmla="*/ 755840 w 770790"/>
                  <a:gd name="connsiteY6" fmla="*/ 709164 h 757707"/>
                  <a:gd name="connsiteX7" fmla="*/ 721016 w 770790"/>
                  <a:gd name="connsiteY7" fmla="*/ 674329 h 757707"/>
                  <a:gd name="connsiteX8" fmla="*/ 434965 w 770790"/>
                  <a:gd name="connsiteY8" fmla="*/ 674329 h 757707"/>
                  <a:gd name="connsiteX9" fmla="*/ 396410 w 770790"/>
                  <a:gd name="connsiteY9" fmla="*/ 655668 h 757707"/>
                  <a:gd name="connsiteX10" fmla="*/ 388948 w 770790"/>
                  <a:gd name="connsiteY10" fmla="*/ 613368 h 757707"/>
                  <a:gd name="connsiteX11" fmla="*/ 551873 w 770790"/>
                  <a:gd name="connsiteY11" fmla="*/ 43569 h 757707"/>
                  <a:gd name="connsiteX12" fmla="*/ 548142 w 770790"/>
                  <a:gd name="connsiteY12" fmla="*/ 23664 h 757707"/>
                  <a:gd name="connsiteX13" fmla="*/ 529486 w 770790"/>
                  <a:gd name="connsiteY13" fmla="*/ 14955 h 757707"/>
                  <a:gd name="connsiteX14" fmla="*/ 232232 w 770790"/>
                  <a:gd name="connsiteY14" fmla="*/ 0 h 757707"/>
                  <a:gd name="connsiteX15" fmla="*/ 529496 w 770790"/>
                  <a:gd name="connsiteY15" fmla="*/ 0 h 757707"/>
                  <a:gd name="connsiteX16" fmla="*/ 559347 w 770790"/>
                  <a:gd name="connsiteY16" fmla="*/ 14930 h 757707"/>
                  <a:gd name="connsiteX17" fmla="*/ 565566 w 770790"/>
                  <a:gd name="connsiteY17" fmla="*/ 47279 h 757707"/>
                  <a:gd name="connsiteX18" fmla="*/ 402630 w 770790"/>
                  <a:gd name="connsiteY18" fmla="*/ 617114 h 757707"/>
                  <a:gd name="connsiteX19" fmla="*/ 407606 w 770790"/>
                  <a:gd name="connsiteY19" fmla="*/ 646975 h 757707"/>
                  <a:gd name="connsiteX20" fmla="*/ 434969 w 770790"/>
                  <a:gd name="connsiteY20" fmla="*/ 660661 h 757707"/>
                  <a:gd name="connsiteX21" fmla="*/ 721039 w 770790"/>
                  <a:gd name="connsiteY21" fmla="*/ 660661 h 757707"/>
                  <a:gd name="connsiteX22" fmla="*/ 770790 w 770790"/>
                  <a:gd name="connsiteY22" fmla="*/ 709184 h 757707"/>
                  <a:gd name="connsiteX23" fmla="*/ 721039 w 770790"/>
                  <a:gd name="connsiteY23" fmla="*/ 757707 h 757707"/>
                  <a:gd name="connsiteX24" fmla="*/ 64322 w 770790"/>
                  <a:gd name="connsiteY24" fmla="*/ 757707 h 757707"/>
                  <a:gd name="connsiteX25" fmla="*/ 13327 w 770790"/>
                  <a:gd name="connsiteY25" fmla="*/ 732823 h 757707"/>
                  <a:gd name="connsiteX26" fmla="*/ 2133 w 770790"/>
                  <a:gd name="connsiteY26" fmla="*/ 676835 h 757707"/>
                  <a:gd name="connsiteX27" fmla="*/ 192431 w 770790"/>
                  <a:gd name="connsiteY27" fmla="*/ 31105 h 757707"/>
                  <a:gd name="connsiteX28" fmla="*/ 232232 w 770790"/>
                  <a:gd name="connsiteY28" fmla="*/ 0 h 7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70790" h="757707">
                    <a:moveTo>
                      <a:pt x="232242" y="14955"/>
                    </a:moveTo>
                    <a:cubicBezTo>
                      <a:pt x="221048" y="14955"/>
                      <a:pt x="208611" y="23664"/>
                      <a:pt x="206124" y="34861"/>
                    </a:cubicBezTo>
                    <a:lnTo>
                      <a:pt x="17081" y="680550"/>
                    </a:lnTo>
                    <a:cubicBezTo>
                      <a:pt x="12107" y="695479"/>
                      <a:pt x="14594" y="711652"/>
                      <a:pt x="24544" y="724093"/>
                    </a:cubicBezTo>
                    <a:cubicBezTo>
                      <a:pt x="33250" y="736534"/>
                      <a:pt x="48174" y="743999"/>
                      <a:pt x="64342" y="743999"/>
                    </a:cubicBezTo>
                    <a:lnTo>
                      <a:pt x="721016" y="743999"/>
                    </a:lnTo>
                    <a:cubicBezTo>
                      <a:pt x="739672" y="743999"/>
                      <a:pt x="755840" y="729070"/>
                      <a:pt x="755840" y="709164"/>
                    </a:cubicBezTo>
                    <a:cubicBezTo>
                      <a:pt x="755840" y="690503"/>
                      <a:pt x="739672" y="674329"/>
                      <a:pt x="721016" y="674329"/>
                    </a:cubicBezTo>
                    <a:lnTo>
                      <a:pt x="434965" y="674329"/>
                    </a:lnTo>
                    <a:cubicBezTo>
                      <a:pt x="420041" y="674329"/>
                      <a:pt x="405116" y="668109"/>
                      <a:pt x="396410" y="655668"/>
                    </a:cubicBezTo>
                    <a:cubicBezTo>
                      <a:pt x="386461" y="643227"/>
                      <a:pt x="383973" y="627053"/>
                      <a:pt x="388948" y="613368"/>
                    </a:cubicBezTo>
                    <a:lnTo>
                      <a:pt x="551873" y="43569"/>
                    </a:lnTo>
                    <a:cubicBezTo>
                      <a:pt x="553117" y="37349"/>
                      <a:pt x="551873" y="28640"/>
                      <a:pt x="548142" y="23664"/>
                    </a:cubicBezTo>
                    <a:cubicBezTo>
                      <a:pt x="543167" y="18687"/>
                      <a:pt x="536949" y="14955"/>
                      <a:pt x="529486" y="14955"/>
                    </a:cubicBezTo>
                    <a:close/>
                    <a:moveTo>
                      <a:pt x="232232" y="0"/>
                    </a:moveTo>
                    <a:lnTo>
                      <a:pt x="529496" y="0"/>
                    </a:lnTo>
                    <a:cubicBezTo>
                      <a:pt x="541934" y="0"/>
                      <a:pt x="553128" y="6221"/>
                      <a:pt x="559347" y="14930"/>
                    </a:cubicBezTo>
                    <a:cubicBezTo>
                      <a:pt x="566810" y="24884"/>
                      <a:pt x="569297" y="36081"/>
                      <a:pt x="565566" y="47279"/>
                    </a:cubicBezTo>
                    <a:lnTo>
                      <a:pt x="402630" y="617114"/>
                    </a:lnTo>
                    <a:cubicBezTo>
                      <a:pt x="398899" y="627068"/>
                      <a:pt x="401387" y="638265"/>
                      <a:pt x="407606" y="646975"/>
                    </a:cubicBezTo>
                    <a:cubicBezTo>
                      <a:pt x="415068" y="655684"/>
                      <a:pt x="423775" y="660661"/>
                      <a:pt x="434969" y="660661"/>
                    </a:cubicBezTo>
                    <a:lnTo>
                      <a:pt x="721039" y="660661"/>
                    </a:lnTo>
                    <a:cubicBezTo>
                      <a:pt x="748402" y="660661"/>
                      <a:pt x="770790" y="681812"/>
                      <a:pt x="770790" y="709184"/>
                    </a:cubicBezTo>
                    <a:cubicBezTo>
                      <a:pt x="770790" y="736556"/>
                      <a:pt x="748402" y="757707"/>
                      <a:pt x="721039" y="757707"/>
                    </a:cubicBezTo>
                    <a:lnTo>
                      <a:pt x="64322" y="757707"/>
                    </a:lnTo>
                    <a:cubicBezTo>
                      <a:pt x="43177" y="757707"/>
                      <a:pt x="24521" y="748998"/>
                      <a:pt x="13327" y="732823"/>
                    </a:cubicBezTo>
                    <a:cubicBezTo>
                      <a:pt x="889" y="716649"/>
                      <a:pt x="-2843" y="695498"/>
                      <a:pt x="2133" y="676835"/>
                    </a:cubicBezTo>
                    <a:lnTo>
                      <a:pt x="192431" y="31105"/>
                    </a:lnTo>
                    <a:cubicBezTo>
                      <a:pt x="197406" y="12442"/>
                      <a:pt x="213576" y="0"/>
                      <a:pt x="2322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1331C769-FB3B-324F-892B-892A48AED0D9}"/>
                  </a:ext>
                </a:extLst>
              </p:cNvPr>
              <p:cNvSpPr/>
              <p:nvPr/>
            </p:nvSpPr>
            <p:spPr>
              <a:xfrm>
                <a:off x="11038964" y="9557333"/>
                <a:ext cx="358788" cy="494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" h="398">
                    <a:moveTo>
                      <a:pt x="114" y="0"/>
                    </a:moveTo>
                    <a:lnTo>
                      <a:pt x="289" y="398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6F8E7D7C-EB85-0D43-A954-E06A8ECA944F}"/>
                  </a:ext>
                </a:extLst>
              </p:cNvPr>
              <p:cNvSpPr/>
              <p:nvPr/>
            </p:nvSpPr>
            <p:spPr>
              <a:xfrm>
                <a:off x="9981287" y="8802118"/>
                <a:ext cx="1729159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9" h="11">
                    <a:moveTo>
                      <a:pt x="1383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383" y="0"/>
                    </a:lnTo>
                    <a:cubicBezTo>
                      <a:pt x="1387" y="0"/>
                      <a:pt x="1389" y="3"/>
                      <a:pt x="1389" y="6"/>
                    </a:cubicBezTo>
                    <a:cubicBezTo>
                      <a:pt x="1389" y="9"/>
                      <a:pt x="1387" y="11"/>
                      <a:pt x="1383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53136E6B-949B-DE43-9E3A-2A7965E8C9A1}"/>
                  </a:ext>
                </a:extLst>
              </p:cNvPr>
              <p:cNvSpPr/>
              <p:nvPr/>
            </p:nvSpPr>
            <p:spPr>
              <a:xfrm>
                <a:off x="11516099" y="10214096"/>
                <a:ext cx="840909" cy="62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6" h="51">
                    <a:moveTo>
                      <a:pt x="676" y="25"/>
                    </a:moveTo>
                    <a:cubicBezTo>
                      <a:pt x="676" y="39"/>
                      <a:pt x="665" y="51"/>
                      <a:pt x="651" y="51"/>
                    </a:cubicBezTo>
                    <a:lnTo>
                      <a:pt x="25" y="51"/>
                    </a:lnTo>
                    <a:cubicBezTo>
                      <a:pt x="12" y="51"/>
                      <a:pt x="0" y="39"/>
                      <a:pt x="0" y="25"/>
                    </a:cubicBezTo>
                    <a:cubicBezTo>
                      <a:pt x="0" y="12"/>
                      <a:pt x="12" y="0"/>
                      <a:pt x="25" y="0"/>
                    </a:cubicBezTo>
                    <a:lnTo>
                      <a:pt x="651" y="0"/>
                    </a:lnTo>
                    <a:cubicBezTo>
                      <a:pt x="665" y="0"/>
                      <a:pt x="676" y="12"/>
                      <a:pt x="676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77F5E47F-C76B-A447-A7D2-31ACA1AB7D93}"/>
                  </a:ext>
                </a:extLst>
              </p:cNvPr>
              <p:cNvSpPr/>
              <p:nvPr/>
            </p:nvSpPr>
            <p:spPr>
              <a:xfrm>
                <a:off x="11509870" y="10206618"/>
                <a:ext cx="854613" cy="77266"/>
              </a:xfrm>
              <a:custGeom>
                <a:avLst/>
                <a:gdLst>
                  <a:gd name="connsiteX0" fmla="*/ 37341 w 854613"/>
                  <a:gd name="connsiteY0" fmla="*/ 14955 h 77266"/>
                  <a:gd name="connsiteX1" fmla="*/ 13707 w 854613"/>
                  <a:gd name="connsiteY1" fmla="*/ 38026 h 77266"/>
                  <a:gd name="connsiteX2" fmla="*/ 37341 w 854613"/>
                  <a:gd name="connsiteY2" fmla="*/ 62312 h 77266"/>
                  <a:gd name="connsiteX3" fmla="*/ 816035 w 854613"/>
                  <a:gd name="connsiteY3" fmla="*/ 62312 h 77266"/>
                  <a:gd name="connsiteX4" fmla="*/ 840913 w 854613"/>
                  <a:gd name="connsiteY4" fmla="*/ 38026 h 77266"/>
                  <a:gd name="connsiteX5" fmla="*/ 816035 w 854613"/>
                  <a:gd name="connsiteY5" fmla="*/ 14955 h 77266"/>
                  <a:gd name="connsiteX6" fmla="*/ 37319 w 854613"/>
                  <a:gd name="connsiteY6" fmla="*/ 0 h 77266"/>
                  <a:gd name="connsiteX7" fmla="*/ 816050 w 854613"/>
                  <a:gd name="connsiteY7" fmla="*/ 0 h 77266"/>
                  <a:gd name="connsiteX8" fmla="*/ 854613 w 854613"/>
                  <a:gd name="connsiteY8" fmla="*/ 38020 h 77266"/>
                  <a:gd name="connsiteX9" fmla="*/ 816050 w 854613"/>
                  <a:gd name="connsiteY9" fmla="*/ 77266 h 77266"/>
                  <a:gd name="connsiteX10" fmla="*/ 37319 w 854613"/>
                  <a:gd name="connsiteY10" fmla="*/ 77266 h 77266"/>
                  <a:gd name="connsiteX11" fmla="*/ 0 w 854613"/>
                  <a:gd name="connsiteY11" fmla="*/ 38020 h 77266"/>
                  <a:gd name="connsiteX12" fmla="*/ 37319 w 854613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4613" h="77266">
                    <a:moveTo>
                      <a:pt x="37341" y="14955"/>
                    </a:moveTo>
                    <a:cubicBezTo>
                      <a:pt x="23658" y="14955"/>
                      <a:pt x="13707" y="25884"/>
                      <a:pt x="13707" y="38026"/>
                    </a:cubicBezTo>
                    <a:cubicBezTo>
                      <a:pt x="13707" y="51383"/>
                      <a:pt x="23658" y="62312"/>
                      <a:pt x="37341" y="62312"/>
                    </a:cubicBezTo>
                    <a:lnTo>
                      <a:pt x="816035" y="62312"/>
                    </a:lnTo>
                    <a:cubicBezTo>
                      <a:pt x="829718" y="62312"/>
                      <a:pt x="840913" y="51383"/>
                      <a:pt x="840913" y="38026"/>
                    </a:cubicBezTo>
                    <a:cubicBezTo>
                      <a:pt x="840913" y="25884"/>
                      <a:pt x="829718" y="14955"/>
                      <a:pt x="816035" y="14955"/>
                    </a:cubicBezTo>
                    <a:close/>
                    <a:moveTo>
                      <a:pt x="37319" y="0"/>
                    </a:moveTo>
                    <a:lnTo>
                      <a:pt x="816050" y="0"/>
                    </a:lnTo>
                    <a:cubicBezTo>
                      <a:pt x="837197" y="0"/>
                      <a:pt x="854613" y="17170"/>
                      <a:pt x="854613" y="38020"/>
                    </a:cubicBezTo>
                    <a:cubicBezTo>
                      <a:pt x="854613" y="60096"/>
                      <a:pt x="837197" y="77266"/>
                      <a:pt x="816050" y="77266"/>
                    </a:cubicBezTo>
                    <a:lnTo>
                      <a:pt x="37319" y="77266"/>
                    </a:lnTo>
                    <a:cubicBezTo>
                      <a:pt x="16172" y="77266"/>
                      <a:pt x="0" y="60096"/>
                      <a:pt x="0" y="38020"/>
                    </a:cubicBezTo>
                    <a:cubicBezTo>
                      <a:pt x="0" y="17170"/>
                      <a:pt x="16172" y="0"/>
                      <a:pt x="37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4" name="Group 743">
              <a:extLst>
                <a:ext uri="{FF2B5EF4-FFF2-40B4-BE49-F238E27FC236}">
                  <a16:creationId xmlns:a16="http://schemas.microsoft.com/office/drawing/2014/main" id="{F6347D52-B699-314D-B259-D8447A5A17D8}"/>
                </a:ext>
              </a:extLst>
            </p:cNvPr>
            <p:cNvGrpSpPr/>
            <p:nvPr/>
          </p:nvGrpSpPr>
          <p:grpSpPr>
            <a:xfrm>
              <a:off x="13322500" y="9988525"/>
              <a:ext cx="1286903" cy="295356"/>
              <a:chOff x="13322500" y="9988525"/>
              <a:chExt cx="1286903" cy="295356"/>
            </a:xfrm>
          </p:grpSpPr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CB3731A2-04DB-ED4E-9730-D826FA3D42FA}"/>
                  </a:ext>
                </a:extLst>
              </p:cNvPr>
              <p:cNvSpPr/>
              <p:nvPr/>
            </p:nvSpPr>
            <p:spPr>
              <a:xfrm>
                <a:off x="13662601" y="10128106"/>
                <a:ext cx="939327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5" h="121">
                    <a:moveTo>
                      <a:pt x="695" y="0"/>
                    </a:moveTo>
                    <a:cubicBezTo>
                      <a:pt x="728" y="0"/>
                      <a:pt x="755" y="27"/>
                      <a:pt x="755" y="61"/>
                    </a:cubicBezTo>
                    <a:cubicBezTo>
                      <a:pt x="755" y="94"/>
                      <a:pt x="728" y="121"/>
                      <a:pt x="695" y="121"/>
                    </a:cubicBezTo>
                    <a:lnTo>
                      <a:pt x="0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EA38A170-C871-4B4A-91FB-DA679834C80E}"/>
                  </a:ext>
                </a:extLst>
              </p:cNvPr>
              <p:cNvSpPr/>
              <p:nvPr/>
            </p:nvSpPr>
            <p:spPr>
              <a:xfrm>
                <a:off x="13655127" y="10121871"/>
                <a:ext cx="954276" cy="162010"/>
              </a:xfrm>
              <a:custGeom>
                <a:avLst/>
                <a:gdLst>
                  <a:gd name="connsiteX0" fmla="*/ 13703 w 954276"/>
                  <a:gd name="connsiteY0" fmla="*/ 13712 h 162010"/>
                  <a:gd name="connsiteX1" fmla="*/ 13703 w 954276"/>
                  <a:gd name="connsiteY1" fmla="*/ 148305 h 162010"/>
                  <a:gd name="connsiteX2" fmla="*/ 872145 w 954276"/>
                  <a:gd name="connsiteY2" fmla="*/ 148305 h 162010"/>
                  <a:gd name="connsiteX3" fmla="*/ 940572 w 954276"/>
                  <a:gd name="connsiteY3" fmla="*/ 81626 h 162010"/>
                  <a:gd name="connsiteX4" fmla="*/ 872145 w 954276"/>
                  <a:gd name="connsiteY4" fmla="*/ 13712 h 162010"/>
                  <a:gd name="connsiteX5" fmla="*/ 7465 w 954276"/>
                  <a:gd name="connsiteY5" fmla="*/ 0 h 162010"/>
                  <a:gd name="connsiteX6" fmla="*/ 872161 w 954276"/>
                  <a:gd name="connsiteY6" fmla="*/ 0 h 162010"/>
                  <a:gd name="connsiteX7" fmla="*/ 954276 w 954276"/>
                  <a:gd name="connsiteY7" fmla="*/ 81623 h 162010"/>
                  <a:gd name="connsiteX8" fmla="*/ 872161 w 954276"/>
                  <a:gd name="connsiteY8" fmla="*/ 162010 h 162010"/>
                  <a:gd name="connsiteX9" fmla="*/ 7465 w 954276"/>
                  <a:gd name="connsiteY9" fmla="*/ 162010 h 162010"/>
                  <a:gd name="connsiteX10" fmla="*/ 0 w 954276"/>
                  <a:gd name="connsiteY10" fmla="*/ 155826 h 162010"/>
                  <a:gd name="connsiteX11" fmla="*/ 0 w 954276"/>
                  <a:gd name="connsiteY11" fmla="*/ 6184 h 162010"/>
                  <a:gd name="connsiteX12" fmla="*/ 7465 w 954276"/>
                  <a:gd name="connsiteY12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4276" h="162010">
                    <a:moveTo>
                      <a:pt x="13703" y="13712"/>
                    </a:moveTo>
                    <a:lnTo>
                      <a:pt x="13703" y="148305"/>
                    </a:lnTo>
                    <a:lnTo>
                      <a:pt x="872145" y="148305"/>
                    </a:lnTo>
                    <a:cubicBezTo>
                      <a:pt x="909469" y="148305"/>
                      <a:pt x="940572" y="118670"/>
                      <a:pt x="940572" y="81626"/>
                    </a:cubicBezTo>
                    <a:cubicBezTo>
                      <a:pt x="940572" y="44582"/>
                      <a:pt x="909469" y="13712"/>
                      <a:pt x="872145" y="13712"/>
                    </a:cubicBezTo>
                    <a:close/>
                    <a:moveTo>
                      <a:pt x="7465" y="0"/>
                    </a:moveTo>
                    <a:lnTo>
                      <a:pt x="872161" y="0"/>
                    </a:lnTo>
                    <a:cubicBezTo>
                      <a:pt x="918195" y="0"/>
                      <a:pt x="954276" y="35865"/>
                      <a:pt x="954276" y="81623"/>
                    </a:cubicBezTo>
                    <a:cubicBezTo>
                      <a:pt x="954276" y="126145"/>
                      <a:pt x="918195" y="162010"/>
                      <a:pt x="872161" y="162010"/>
                    </a:cubicBezTo>
                    <a:lnTo>
                      <a:pt x="7465" y="162010"/>
                    </a:lnTo>
                    <a:cubicBezTo>
                      <a:pt x="2488" y="162010"/>
                      <a:pt x="0" y="159537"/>
                      <a:pt x="0" y="155826"/>
                    </a:cubicBezTo>
                    <a:lnTo>
                      <a:pt x="0" y="6184"/>
                    </a:lnTo>
                    <a:cubicBezTo>
                      <a:pt x="0" y="2473"/>
                      <a:pt x="2488" y="0"/>
                      <a:pt x="7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A1128A60-971E-E246-9173-31B358561B73}"/>
                  </a:ext>
                </a:extLst>
              </p:cNvPr>
              <p:cNvSpPr/>
              <p:nvPr/>
            </p:nvSpPr>
            <p:spPr>
              <a:xfrm>
                <a:off x="13329975" y="10128106"/>
                <a:ext cx="834680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1" h="121">
                    <a:moveTo>
                      <a:pt x="611" y="0"/>
                    </a:moveTo>
                    <a:cubicBezTo>
                      <a:pt x="644" y="0"/>
                      <a:pt x="671" y="27"/>
                      <a:pt x="671" y="61"/>
                    </a:cubicBezTo>
                    <a:cubicBezTo>
                      <a:pt x="671" y="94"/>
                      <a:pt x="644" y="121"/>
                      <a:pt x="611" y="121"/>
                    </a:cubicBezTo>
                    <a:lnTo>
                      <a:pt x="0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3C0EF8FE-ADCA-1A40-9670-43D8DFC421DA}"/>
                  </a:ext>
                </a:extLst>
              </p:cNvPr>
              <p:cNvSpPr/>
              <p:nvPr/>
            </p:nvSpPr>
            <p:spPr>
              <a:xfrm>
                <a:off x="13322500" y="10121871"/>
                <a:ext cx="849630" cy="162010"/>
              </a:xfrm>
              <a:custGeom>
                <a:avLst/>
                <a:gdLst>
                  <a:gd name="connsiteX0" fmla="*/ 14950 w 849630"/>
                  <a:gd name="connsiteY0" fmla="*/ 13712 h 162010"/>
                  <a:gd name="connsiteX1" fmla="*/ 14950 w 849630"/>
                  <a:gd name="connsiteY1" fmla="*/ 148305 h 162010"/>
                  <a:gd name="connsiteX2" fmla="*/ 767512 w 849630"/>
                  <a:gd name="connsiteY2" fmla="*/ 148305 h 162010"/>
                  <a:gd name="connsiteX3" fmla="*/ 835927 w 849630"/>
                  <a:gd name="connsiteY3" fmla="*/ 81626 h 162010"/>
                  <a:gd name="connsiteX4" fmla="*/ 767512 w 849630"/>
                  <a:gd name="connsiteY4" fmla="*/ 13712 h 162010"/>
                  <a:gd name="connsiteX5" fmla="*/ 7464 w 849630"/>
                  <a:gd name="connsiteY5" fmla="*/ 0 h 162010"/>
                  <a:gd name="connsiteX6" fmla="*/ 767528 w 849630"/>
                  <a:gd name="connsiteY6" fmla="*/ 0 h 162010"/>
                  <a:gd name="connsiteX7" fmla="*/ 849630 w 849630"/>
                  <a:gd name="connsiteY7" fmla="*/ 81623 h 162010"/>
                  <a:gd name="connsiteX8" fmla="*/ 767528 w 849630"/>
                  <a:gd name="connsiteY8" fmla="*/ 162010 h 162010"/>
                  <a:gd name="connsiteX9" fmla="*/ 7464 w 849630"/>
                  <a:gd name="connsiteY9" fmla="*/ 162010 h 162010"/>
                  <a:gd name="connsiteX10" fmla="*/ 0 w 849630"/>
                  <a:gd name="connsiteY10" fmla="*/ 155826 h 162010"/>
                  <a:gd name="connsiteX11" fmla="*/ 0 w 849630"/>
                  <a:gd name="connsiteY11" fmla="*/ 6184 h 162010"/>
                  <a:gd name="connsiteX12" fmla="*/ 7464 w 849630"/>
                  <a:gd name="connsiteY12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9630" h="162010">
                    <a:moveTo>
                      <a:pt x="14950" y="13712"/>
                    </a:moveTo>
                    <a:lnTo>
                      <a:pt x="14950" y="148305"/>
                    </a:lnTo>
                    <a:lnTo>
                      <a:pt x="767512" y="148305"/>
                    </a:lnTo>
                    <a:cubicBezTo>
                      <a:pt x="804829" y="148305"/>
                      <a:pt x="835927" y="118670"/>
                      <a:pt x="835927" y="81626"/>
                    </a:cubicBezTo>
                    <a:cubicBezTo>
                      <a:pt x="835927" y="44582"/>
                      <a:pt x="804829" y="13712"/>
                      <a:pt x="767512" y="13712"/>
                    </a:cubicBezTo>
                    <a:close/>
                    <a:moveTo>
                      <a:pt x="7464" y="0"/>
                    </a:moveTo>
                    <a:lnTo>
                      <a:pt x="767528" y="0"/>
                    </a:lnTo>
                    <a:cubicBezTo>
                      <a:pt x="812311" y="0"/>
                      <a:pt x="849630" y="35865"/>
                      <a:pt x="849630" y="81623"/>
                    </a:cubicBezTo>
                    <a:cubicBezTo>
                      <a:pt x="849630" y="126145"/>
                      <a:pt x="812311" y="162010"/>
                      <a:pt x="767528" y="162010"/>
                    </a:cubicBezTo>
                    <a:lnTo>
                      <a:pt x="7464" y="162010"/>
                    </a:lnTo>
                    <a:cubicBezTo>
                      <a:pt x="3732" y="162010"/>
                      <a:pt x="0" y="159537"/>
                      <a:pt x="0" y="155826"/>
                    </a:cubicBezTo>
                    <a:lnTo>
                      <a:pt x="0" y="6184"/>
                    </a:lnTo>
                    <a:cubicBezTo>
                      <a:pt x="0" y="2473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9135C9E-18D6-EA47-9D29-A9B73030C0E5}"/>
                  </a:ext>
                </a:extLst>
              </p:cNvPr>
              <p:cNvSpPr/>
              <p:nvPr/>
            </p:nvSpPr>
            <p:spPr>
              <a:xfrm>
                <a:off x="13329975" y="10166739"/>
                <a:ext cx="758687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0" h="59">
                    <a:moveTo>
                      <a:pt x="581" y="59"/>
                    </a:moveTo>
                    <a:cubicBezTo>
                      <a:pt x="597" y="59"/>
                      <a:pt x="610" y="46"/>
                      <a:pt x="610" y="30"/>
                    </a:cubicBezTo>
                    <a:cubicBezTo>
                      <a:pt x="610" y="13"/>
                      <a:pt x="597" y="0"/>
                      <a:pt x="581" y="0"/>
                    </a:cubicBezTo>
                    <a:lnTo>
                      <a:pt x="0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487194E1-EEDF-7749-8BFF-EEB5CBC1105E}"/>
                  </a:ext>
                </a:extLst>
              </p:cNvPr>
              <p:cNvSpPr/>
              <p:nvPr/>
            </p:nvSpPr>
            <p:spPr>
              <a:xfrm>
                <a:off x="13322500" y="10159261"/>
                <a:ext cx="773637" cy="87236"/>
              </a:xfrm>
              <a:custGeom>
                <a:avLst/>
                <a:gdLst>
                  <a:gd name="connsiteX0" fmla="*/ 14950 w 773637"/>
                  <a:gd name="connsiteY0" fmla="*/ 14955 h 87236"/>
                  <a:gd name="connsiteX1" fmla="*/ 14950 w 773637"/>
                  <a:gd name="connsiteY1" fmla="*/ 72282 h 87236"/>
                  <a:gd name="connsiteX2" fmla="*/ 730084 w 773637"/>
                  <a:gd name="connsiteY2" fmla="*/ 72282 h 87236"/>
                  <a:gd name="connsiteX3" fmla="*/ 759933 w 773637"/>
                  <a:gd name="connsiteY3" fmla="*/ 44228 h 87236"/>
                  <a:gd name="connsiteX4" fmla="*/ 730084 w 773637"/>
                  <a:gd name="connsiteY4" fmla="*/ 14955 h 87236"/>
                  <a:gd name="connsiteX5" fmla="*/ 7463 w 773637"/>
                  <a:gd name="connsiteY5" fmla="*/ 0 h 87236"/>
                  <a:gd name="connsiteX6" fmla="*/ 730104 w 773637"/>
                  <a:gd name="connsiteY6" fmla="*/ 0 h 87236"/>
                  <a:gd name="connsiteX7" fmla="*/ 773637 w 773637"/>
                  <a:gd name="connsiteY7" fmla="*/ 44232 h 87236"/>
                  <a:gd name="connsiteX8" fmla="*/ 730104 w 773637"/>
                  <a:gd name="connsiteY8" fmla="*/ 87236 h 87236"/>
                  <a:gd name="connsiteX9" fmla="*/ 7463 w 773637"/>
                  <a:gd name="connsiteY9" fmla="*/ 87236 h 87236"/>
                  <a:gd name="connsiteX10" fmla="*/ 0 w 773637"/>
                  <a:gd name="connsiteY10" fmla="*/ 79864 h 87236"/>
                  <a:gd name="connsiteX11" fmla="*/ 0 w 773637"/>
                  <a:gd name="connsiteY11" fmla="*/ 7372 h 87236"/>
                  <a:gd name="connsiteX12" fmla="*/ 7463 w 773637"/>
                  <a:gd name="connsiteY12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637" h="87236">
                    <a:moveTo>
                      <a:pt x="14950" y="14955"/>
                    </a:moveTo>
                    <a:lnTo>
                      <a:pt x="14950" y="72282"/>
                    </a:lnTo>
                    <a:lnTo>
                      <a:pt x="730084" y="72282"/>
                    </a:lnTo>
                    <a:cubicBezTo>
                      <a:pt x="746252" y="72282"/>
                      <a:pt x="759933" y="60085"/>
                      <a:pt x="759933" y="44228"/>
                    </a:cubicBezTo>
                    <a:cubicBezTo>
                      <a:pt x="759933" y="27152"/>
                      <a:pt x="746252" y="14955"/>
                      <a:pt x="730084" y="14955"/>
                    </a:cubicBezTo>
                    <a:close/>
                    <a:moveTo>
                      <a:pt x="7463" y="0"/>
                    </a:moveTo>
                    <a:lnTo>
                      <a:pt x="730104" y="0"/>
                    </a:lnTo>
                    <a:cubicBezTo>
                      <a:pt x="753736" y="0"/>
                      <a:pt x="773637" y="19659"/>
                      <a:pt x="773637" y="44232"/>
                    </a:cubicBezTo>
                    <a:cubicBezTo>
                      <a:pt x="773637" y="67577"/>
                      <a:pt x="753736" y="87236"/>
                      <a:pt x="730104" y="87236"/>
                    </a:cubicBezTo>
                    <a:lnTo>
                      <a:pt x="7463" y="87236"/>
                    </a:lnTo>
                    <a:cubicBezTo>
                      <a:pt x="3731" y="87236"/>
                      <a:pt x="0" y="83550"/>
                      <a:pt x="0" y="79864"/>
                    </a:cubicBezTo>
                    <a:lnTo>
                      <a:pt x="0" y="7372"/>
                    </a:lnTo>
                    <a:cubicBezTo>
                      <a:pt x="0" y="3686"/>
                      <a:pt x="3731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1D0F80B9-D6A4-844F-BB87-1BEF1434041C}"/>
                  </a:ext>
                </a:extLst>
              </p:cNvPr>
              <p:cNvSpPr/>
              <p:nvPr/>
            </p:nvSpPr>
            <p:spPr>
              <a:xfrm>
                <a:off x="14494790" y="10177955"/>
                <a:ext cx="49832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41">
                    <a:moveTo>
                      <a:pt x="0" y="21"/>
                    </a:moveTo>
                    <a:cubicBezTo>
                      <a:pt x="0" y="32"/>
                      <a:pt x="9" y="41"/>
                      <a:pt x="21" y="41"/>
                    </a:cubicBezTo>
                    <a:cubicBezTo>
                      <a:pt x="32" y="41"/>
                      <a:pt x="41" y="32"/>
                      <a:pt x="41" y="21"/>
                    </a:cubicBezTo>
                    <a:cubicBezTo>
                      <a:pt x="41" y="9"/>
                      <a:pt x="32" y="0"/>
                      <a:pt x="21" y="0"/>
                    </a:cubicBezTo>
                    <a:cubicBezTo>
                      <a:pt x="9" y="0"/>
                      <a:pt x="0" y="9"/>
                      <a:pt x="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DB284A51-D4F9-FE4D-A557-96D8A9F09611}"/>
                  </a:ext>
                </a:extLst>
              </p:cNvPr>
              <p:cNvSpPr/>
              <p:nvPr/>
            </p:nvSpPr>
            <p:spPr>
              <a:xfrm>
                <a:off x="14487315" y="10170478"/>
                <a:ext cx="64781" cy="64804"/>
              </a:xfrm>
              <a:custGeom>
                <a:avLst/>
                <a:gdLst>
                  <a:gd name="connsiteX0" fmla="*/ 33014 w 64781"/>
                  <a:gd name="connsiteY0" fmla="*/ 13708 h 64804"/>
                  <a:gd name="connsiteX1" fmla="*/ 14950 w 64781"/>
                  <a:gd name="connsiteY1" fmla="*/ 32983 h 64804"/>
                  <a:gd name="connsiteX2" fmla="*/ 33014 w 64781"/>
                  <a:gd name="connsiteY2" fmla="*/ 49849 h 64804"/>
                  <a:gd name="connsiteX3" fmla="*/ 51078 w 64781"/>
                  <a:gd name="connsiteY3" fmla="*/ 32983 h 64804"/>
                  <a:gd name="connsiteX4" fmla="*/ 33014 w 64781"/>
                  <a:gd name="connsiteY4" fmla="*/ 13708 h 64804"/>
                  <a:gd name="connsiteX5" fmla="*/ 33002 w 64781"/>
                  <a:gd name="connsiteY5" fmla="*/ 0 h 64804"/>
                  <a:gd name="connsiteX6" fmla="*/ 64781 w 64781"/>
                  <a:gd name="connsiteY6" fmla="*/ 33013 h 64804"/>
                  <a:gd name="connsiteX7" fmla="*/ 33002 w 64781"/>
                  <a:gd name="connsiteY7" fmla="*/ 64804 h 64804"/>
                  <a:gd name="connsiteX8" fmla="*/ 0 w 64781"/>
                  <a:gd name="connsiteY8" fmla="*/ 33013 h 64804"/>
                  <a:gd name="connsiteX9" fmla="*/ 33002 w 64781"/>
                  <a:gd name="connsiteY9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781" h="64804">
                    <a:moveTo>
                      <a:pt x="33014" y="13708"/>
                    </a:moveTo>
                    <a:cubicBezTo>
                      <a:pt x="23380" y="13708"/>
                      <a:pt x="14950" y="22141"/>
                      <a:pt x="14950" y="32983"/>
                    </a:cubicBezTo>
                    <a:cubicBezTo>
                      <a:pt x="14950" y="42621"/>
                      <a:pt x="23380" y="49849"/>
                      <a:pt x="33014" y="49849"/>
                    </a:cubicBezTo>
                    <a:cubicBezTo>
                      <a:pt x="42648" y="49849"/>
                      <a:pt x="51078" y="42621"/>
                      <a:pt x="51078" y="32983"/>
                    </a:cubicBezTo>
                    <a:cubicBezTo>
                      <a:pt x="51078" y="22141"/>
                      <a:pt x="42648" y="13708"/>
                      <a:pt x="33014" y="13708"/>
                    </a:cubicBezTo>
                    <a:close/>
                    <a:moveTo>
                      <a:pt x="33002" y="0"/>
                    </a:moveTo>
                    <a:cubicBezTo>
                      <a:pt x="50114" y="0"/>
                      <a:pt x="64781" y="14673"/>
                      <a:pt x="64781" y="33013"/>
                    </a:cubicBezTo>
                    <a:cubicBezTo>
                      <a:pt x="64781" y="50131"/>
                      <a:pt x="50114" y="64804"/>
                      <a:pt x="33002" y="64804"/>
                    </a:cubicBezTo>
                    <a:cubicBezTo>
                      <a:pt x="14667" y="64804"/>
                      <a:pt x="0" y="50131"/>
                      <a:pt x="0" y="33013"/>
                    </a:cubicBezTo>
                    <a:cubicBezTo>
                      <a:pt x="0" y="14673"/>
                      <a:pt x="14667" y="0"/>
                      <a:pt x="330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5B4CF0B4-D655-E349-99F0-6FECB358383C}"/>
                  </a:ext>
                </a:extLst>
              </p:cNvPr>
              <p:cNvSpPr/>
              <p:nvPr/>
            </p:nvSpPr>
            <p:spPr>
              <a:xfrm>
                <a:off x="14215733" y="10196648"/>
                <a:ext cx="244175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11">
                    <a:moveTo>
                      <a:pt x="191" y="11"/>
                    </a:moveTo>
                    <a:lnTo>
                      <a:pt x="7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91" y="0"/>
                    </a:lnTo>
                    <a:cubicBezTo>
                      <a:pt x="194" y="0"/>
                      <a:pt x="197" y="2"/>
                      <a:pt x="197" y="6"/>
                    </a:cubicBezTo>
                    <a:cubicBezTo>
                      <a:pt x="197" y="9"/>
                      <a:pt x="194" y="11"/>
                      <a:pt x="191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4DD7AE4F-09C9-E046-A735-68F0B90EF4D2}"/>
                  </a:ext>
                </a:extLst>
              </p:cNvPr>
              <p:cNvSpPr/>
              <p:nvPr/>
            </p:nvSpPr>
            <p:spPr>
              <a:xfrm>
                <a:off x="13773477" y="9997248"/>
                <a:ext cx="828451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6" h="105">
                    <a:moveTo>
                      <a:pt x="613" y="0"/>
                    </a:moveTo>
                    <a:cubicBezTo>
                      <a:pt x="643" y="0"/>
                      <a:pt x="666" y="23"/>
                      <a:pt x="666" y="52"/>
                    </a:cubicBezTo>
                    <a:cubicBezTo>
                      <a:pt x="666" y="81"/>
                      <a:pt x="643" y="105"/>
                      <a:pt x="613" y="105"/>
                    </a:cubicBezTo>
                    <a:lnTo>
                      <a:pt x="0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0EA47DC2-F551-E941-B249-CEC3E8471460}"/>
                  </a:ext>
                </a:extLst>
              </p:cNvPr>
              <p:cNvSpPr/>
              <p:nvPr/>
            </p:nvSpPr>
            <p:spPr>
              <a:xfrm>
                <a:off x="13766002" y="9988525"/>
                <a:ext cx="843401" cy="145809"/>
              </a:xfrm>
              <a:custGeom>
                <a:avLst/>
                <a:gdLst>
                  <a:gd name="connsiteX0" fmla="*/ 14950 w 843401"/>
                  <a:gd name="connsiteY0" fmla="*/ 14958 h 145809"/>
                  <a:gd name="connsiteX1" fmla="*/ 14950 w 843401"/>
                  <a:gd name="connsiteY1" fmla="*/ 130857 h 145809"/>
                  <a:gd name="connsiteX2" fmla="*/ 769991 w 843401"/>
                  <a:gd name="connsiteY2" fmla="*/ 130857 h 145809"/>
                  <a:gd name="connsiteX3" fmla="*/ 829698 w 843401"/>
                  <a:gd name="connsiteY3" fmla="*/ 72907 h 145809"/>
                  <a:gd name="connsiteX4" fmla="*/ 769991 w 843401"/>
                  <a:gd name="connsiteY4" fmla="*/ 14958 h 145809"/>
                  <a:gd name="connsiteX5" fmla="*/ 7464 w 843401"/>
                  <a:gd name="connsiteY5" fmla="*/ 0 h 145809"/>
                  <a:gd name="connsiteX6" fmla="*/ 770008 w 843401"/>
                  <a:gd name="connsiteY6" fmla="*/ 0 h 145809"/>
                  <a:gd name="connsiteX7" fmla="*/ 843401 w 843401"/>
                  <a:gd name="connsiteY7" fmla="*/ 72905 h 145809"/>
                  <a:gd name="connsiteX8" fmla="*/ 770008 w 843401"/>
                  <a:gd name="connsiteY8" fmla="*/ 145809 h 145809"/>
                  <a:gd name="connsiteX9" fmla="*/ 7464 w 843401"/>
                  <a:gd name="connsiteY9" fmla="*/ 145809 h 145809"/>
                  <a:gd name="connsiteX10" fmla="*/ 0 w 843401"/>
                  <a:gd name="connsiteY10" fmla="*/ 138395 h 145809"/>
                  <a:gd name="connsiteX11" fmla="*/ 0 w 843401"/>
                  <a:gd name="connsiteY11" fmla="*/ 8650 h 145809"/>
                  <a:gd name="connsiteX12" fmla="*/ 7464 w 843401"/>
                  <a:gd name="connsiteY12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3401" h="145809">
                    <a:moveTo>
                      <a:pt x="14950" y="14958"/>
                    </a:moveTo>
                    <a:lnTo>
                      <a:pt x="14950" y="130857"/>
                    </a:lnTo>
                    <a:lnTo>
                      <a:pt x="769991" y="130857"/>
                    </a:lnTo>
                    <a:cubicBezTo>
                      <a:pt x="802332" y="130857"/>
                      <a:pt x="829698" y="104965"/>
                      <a:pt x="829698" y="72907"/>
                    </a:cubicBezTo>
                    <a:cubicBezTo>
                      <a:pt x="829698" y="40850"/>
                      <a:pt x="802332" y="14958"/>
                      <a:pt x="769991" y="14958"/>
                    </a:cubicBezTo>
                    <a:close/>
                    <a:moveTo>
                      <a:pt x="7464" y="0"/>
                    </a:moveTo>
                    <a:lnTo>
                      <a:pt x="770008" y="0"/>
                    </a:lnTo>
                    <a:cubicBezTo>
                      <a:pt x="811058" y="0"/>
                      <a:pt x="843401" y="32127"/>
                      <a:pt x="843401" y="72905"/>
                    </a:cubicBezTo>
                    <a:cubicBezTo>
                      <a:pt x="843401" y="112446"/>
                      <a:pt x="811058" y="145809"/>
                      <a:pt x="770008" y="145809"/>
                    </a:cubicBezTo>
                    <a:lnTo>
                      <a:pt x="7464" y="145809"/>
                    </a:lnTo>
                    <a:cubicBezTo>
                      <a:pt x="3732" y="145809"/>
                      <a:pt x="0" y="142102"/>
                      <a:pt x="0" y="138395"/>
                    </a:cubicBezTo>
                    <a:lnTo>
                      <a:pt x="0" y="8650"/>
                    </a:lnTo>
                    <a:cubicBezTo>
                      <a:pt x="0" y="3707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5C823AB6-04EC-E84F-B626-B61F8950F339}"/>
                  </a:ext>
                </a:extLst>
              </p:cNvPr>
              <p:cNvSpPr/>
              <p:nvPr/>
            </p:nvSpPr>
            <p:spPr>
              <a:xfrm>
                <a:off x="13479470" y="9997248"/>
                <a:ext cx="737509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3" h="105">
                    <a:moveTo>
                      <a:pt x="539" y="0"/>
                    </a:moveTo>
                    <a:cubicBezTo>
                      <a:pt x="569" y="0"/>
                      <a:pt x="593" y="23"/>
                      <a:pt x="593" y="52"/>
                    </a:cubicBezTo>
                    <a:cubicBezTo>
                      <a:pt x="593" y="81"/>
                      <a:pt x="569" y="105"/>
                      <a:pt x="539" y="105"/>
                    </a:cubicBezTo>
                    <a:lnTo>
                      <a:pt x="0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0C58AE4E-41B6-2C44-B520-5071EF40F841}"/>
                  </a:ext>
                </a:extLst>
              </p:cNvPr>
              <p:cNvSpPr/>
              <p:nvPr/>
            </p:nvSpPr>
            <p:spPr>
              <a:xfrm>
                <a:off x="13473241" y="9988525"/>
                <a:ext cx="751212" cy="145809"/>
              </a:xfrm>
              <a:custGeom>
                <a:avLst/>
                <a:gdLst>
                  <a:gd name="connsiteX0" fmla="*/ 13704 w 751212"/>
                  <a:gd name="connsiteY0" fmla="*/ 14958 h 145809"/>
                  <a:gd name="connsiteX1" fmla="*/ 13704 w 751212"/>
                  <a:gd name="connsiteY1" fmla="*/ 130857 h 145809"/>
                  <a:gd name="connsiteX2" fmla="*/ 676568 w 751212"/>
                  <a:gd name="connsiteY2" fmla="*/ 130857 h 145809"/>
                  <a:gd name="connsiteX3" fmla="*/ 736263 w 751212"/>
                  <a:gd name="connsiteY3" fmla="*/ 72907 h 145809"/>
                  <a:gd name="connsiteX4" fmla="*/ 676568 w 751212"/>
                  <a:gd name="connsiteY4" fmla="*/ 14958 h 145809"/>
                  <a:gd name="connsiteX5" fmla="*/ 6219 w 751212"/>
                  <a:gd name="connsiteY5" fmla="*/ 0 h 145809"/>
                  <a:gd name="connsiteX6" fmla="*/ 676588 w 751212"/>
                  <a:gd name="connsiteY6" fmla="*/ 0 h 145809"/>
                  <a:gd name="connsiteX7" fmla="*/ 751212 w 751212"/>
                  <a:gd name="connsiteY7" fmla="*/ 72905 h 145809"/>
                  <a:gd name="connsiteX8" fmla="*/ 676588 w 751212"/>
                  <a:gd name="connsiteY8" fmla="*/ 145809 h 145809"/>
                  <a:gd name="connsiteX9" fmla="*/ 6219 w 751212"/>
                  <a:gd name="connsiteY9" fmla="*/ 145809 h 145809"/>
                  <a:gd name="connsiteX10" fmla="*/ 0 w 751212"/>
                  <a:gd name="connsiteY10" fmla="*/ 138395 h 145809"/>
                  <a:gd name="connsiteX11" fmla="*/ 0 w 751212"/>
                  <a:gd name="connsiteY11" fmla="*/ 8650 h 145809"/>
                  <a:gd name="connsiteX12" fmla="*/ 6219 w 751212"/>
                  <a:gd name="connsiteY12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1212" h="145809">
                    <a:moveTo>
                      <a:pt x="13704" y="14958"/>
                    </a:moveTo>
                    <a:lnTo>
                      <a:pt x="13704" y="130857"/>
                    </a:lnTo>
                    <a:lnTo>
                      <a:pt x="676568" y="130857"/>
                    </a:lnTo>
                    <a:cubicBezTo>
                      <a:pt x="710146" y="130857"/>
                      <a:pt x="736263" y="104965"/>
                      <a:pt x="736263" y="72907"/>
                    </a:cubicBezTo>
                    <a:cubicBezTo>
                      <a:pt x="736263" y="40850"/>
                      <a:pt x="710146" y="14958"/>
                      <a:pt x="676568" y="14958"/>
                    </a:cubicBezTo>
                    <a:close/>
                    <a:moveTo>
                      <a:pt x="6219" y="0"/>
                    </a:moveTo>
                    <a:lnTo>
                      <a:pt x="676588" y="0"/>
                    </a:lnTo>
                    <a:cubicBezTo>
                      <a:pt x="717631" y="0"/>
                      <a:pt x="751212" y="32127"/>
                      <a:pt x="751212" y="72905"/>
                    </a:cubicBezTo>
                    <a:cubicBezTo>
                      <a:pt x="751212" y="112446"/>
                      <a:pt x="717631" y="145809"/>
                      <a:pt x="676588" y="145809"/>
                    </a:cubicBezTo>
                    <a:lnTo>
                      <a:pt x="6219" y="145809"/>
                    </a:lnTo>
                    <a:cubicBezTo>
                      <a:pt x="2487" y="145809"/>
                      <a:pt x="0" y="142102"/>
                      <a:pt x="0" y="138395"/>
                    </a:cubicBezTo>
                    <a:lnTo>
                      <a:pt x="0" y="8650"/>
                    </a:lnTo>
                    <a:cubicBezTo>
                      <a:pt x="0" y="3707"/>
                      <a:pt x="2487" y="0"/>
                      <a:pt x="62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7CB0F110-0F78-BC42-AEC0-731F1314C2E9}"/>
                  </a:ext>
                </a:extLst>
              </p:cNvPr>
              <p:cNvSpPr/>
              <p:nvPr/>
            </p:nvSpPr>
            <p:spPr>
              <a:xfrm>
                <a:off x="13479470" y="10029654"/>
                <a:ext cx="670236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9" h="52">
                    <a:moveTo>
                      <a:pt x="513" y="52"/>
                    </a:moveTo>
                    <a:cubicBezTo>
                      <a:pt x="527" y="52"/>
                      <a:pt x="539" y="41"/>
                      <a:pt x="539" y="26"/>
                    </a:cubicBezTo>
                    <a:cubicBezTo>
                      <a:pt x="539" y="12"/>
                      <a:pt x="527" y="0"/>
                      <a:pt x="513" y="0"/>
                    </a:cubicBezTo>
                    <a:lnTo>
                      <a:pt x="0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3CF303B6-B6BF-D54C-869C-51D95E931AE3}"/>
                  </a:ext>
                </a:extLst>
              </p:cNvPr>
              <p:cNvSpPr/>
              <p:nvPr/>
            </p:nvSpPr>
            <p:spPr>
              <a:xfrm>
                <a:off x="13473241" y="10022176"/>
                <a:ext cx="682694" cy="78512"/>
              </a:xfrm>
              <a:custGeom>
                <a:avLst/>
                <a:gdLst>
                  <a:gd name="connsiteX0" fmla="*/ 13704 w 682694"/>
                  <a:gd name="connsiteY0" fmla="*/ 14955 h 78512"/>
                  <a:gd name="connsiteX1" fmla="*/ 13704 w 682694"/>
                  <a:gd name="connsiteY1" fmla="*/ 63558 h 78512"/>
                  <a:gd name="connsiteX2" fmla="*/ 644121 w 682694"/>
                  <a:gd name="connsiteY2" fmla="*/ 63558 h 78512"/>
                  <a:gd name="connsiteX3" fmla="*/ 668990 w 682694"/>
                  <a:gd name="connsiteY3" fmla="*/ 39256 h 78512"/>
                  <a:gd name="connsiteX4" fmla="*/ 644121 w 682694"/>
                  <a:gd name="connsiteY4" fmla="*/ 14955 h 78512"/>
                  <a:gd name="connsiteX5" fmla="*/ 6218 w 682694"/>
                  <a:gd name="connsiteY5" fmla="*/ 0 h 78512"/>
                  <a:gd name="connsiteX6" fmla="*/ 644145 w 682694"/>
                  <a:gd name="connsiteY6" fmla="*/ 0 h 78512"/>
                  <a:gd name="connsiteX7" fmla="*/ 682694 w 682694"/>
                  <a:gd name="connsiteY7" fmla="*/ 39256 h 78512"/>
                  <a:gd name="connsiteX8" fmla="*/ 644145 w 682694"/>
                  <a:gd name="connsiteY8" fmla="*/ 78512 h 78512"/>
                  <a:gd name="connsiteX9" fmla="*/ 6218 w 682694"/>
                  <a:gd name="connsiteY9" fmla="*/ 78512 h 78512"/>
                  <a:gd name="connsiteX10" fmla="*/ 0 w 682694"/>
                  <a:gd name="connsiteY10" fmla="*/ 71152 h 78512"/>
                  <a:gd name="connsiteX11" fmla="*/ 0 w 682694"/>
                  <a:gd name="connsiteY11" fmla="*/ 7360 h 78512"/>
                  <a:gd name="connsiteX12" fmla="*/ 6218 w 682694"/>
                  <a:gd name="connsiteY12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2694" h="78512">
                    <a:moveTo>
                      <a:pt x="13704" y="14955"/>
                    </a:moveTo>
                    <a:lnTo>
                      <a:pt x="13704" y="63558"/>
                    </a:lnTo>
                    <a:lnTo>
                      <a:pt x="644121" y="63558"/>
                    </a:lnTo>
                    <a:cubicBezTo>
                      <a:pt x="657799" y="63558"/>
                      <a:pt x="668990" y="53837"/>
                      <a:pt x="668990" y="39256"/>
                    </a:cubicBezTo>
                    <a:cubicBezTo>
                      <a:pt x="668990" y="25891"/>
                      <a:pt x="657799" y="14955"/>
                      <a:pt x="644121" y="14955"/>
                    </a:cubicBezTo>
                    <a:close/>
                    <a:moveTo>
                      <a:pt x="6218" y="0"/>
                    </a:moveTo>
                    <a:lnTo>
                      <a:pt x="644145" y="0"/>
                    </a:lnTo>
                    <a:cubicBezTo>
                      <a:pt x="665285" y="0"/>
                      <a:pt x="682694" y="17174"/>
                      <a:pt x="682694" y="39256"/>
                    </a:cubicBezTo>
                    <a:cubicBezTo>
                      <a:pt x="682694" y="61338"/>
                      <a:pt x="665285" y="78512"/>
                      <a:pt x="644145" y="78512"/>
                    </a:cubicBezTo>
                    <a:lnTo>
                      <a:pt x="6218" y="78512"/>
                    </a:lnTo>
                    <a:cubicBezTo>
                      <a:pt x="2487" y="78512"/>
                      <a:pt x="0" y="74832"/>
                      <a:pt x="0" y="71152"/>
                    </a:cubicBezTo>
                    <a:lnTo>
                      <a:pt x="0" y="7360"/>
                    </a:lnTo>
                    <a:cubicBezTo>
                      <a:pt x="0" y="3680"/>
                      <a:pt x="2487" y="0"/>
                      <a:pt x="62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ED1D0548-23A3-A045-B0B6-11383141166D}"/>
                  </a:ext>
                </a:extLst>
              </p:cNvPr>
              <p:cNvSpPr/>
              <p:nvPr/>
            </p:nvSpPr>
            <p:spPr>
              <a:xfrm>
                <a:off x="14507248" y="10039623"/>
                <a:ext cx="44849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6">
                    <a:moveTo>
                      <a:pt x="0" y="18"/>
                    </a:moveTo>
                    <a:cubicBezTo>
                      <a:pt x="0" y="29"/>
                      <a:pt x="9" y="36"/>
                      <a:pt x="18" y="36"/>
                    </a:cubicBezTo>
                    <a:cubicBezTo>
                      <a:pt x="29" y="36"/>
                      <a:pt x="37" y="29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  <a:cubicBezTo>
                      <a:pt x="9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CA228CC1-4597-9041-84AD-D5B59B188C70}"/>
                  </a:ext>
                </a:extLst>
              </p:cNvPr>
              <p:cNvSpPr/>
              <p:nvPr/>
            </p:nvSpPr>
            <p:spPr>
              <a:xfrm>
                <a:off x="14501016" y="10032146"/>
                <a:ext cx="58552" cy="58573"/>
              </a:xfrm>
              <a:custGeom>
                <a:avLst/>
                <a:gdLst>
                  <a:gd name="connsiteX0" fmla="*/ 28059 w 58552"/>
                  <a:gd name="connsiteY0" fmla="*/ 14955 h 58573"/>
                  <a:gd name="connsiteX1" fmla="*/ 13707 w 58552"/>
                  <a:gd name="connsiteY1" fmla="*/ 29312 h 58573"/>
                  <a:gd name="connsiteX2" fmla="*/ 28059 w 58552"/>
                  <a:gd name="connsiteY2" fmla="*/ 44865 h 58573"/>
                  <a:gd name="connsiteX3" fmla="*/ 43606 w 58552"/>
                  <a:gd name="connsiteY3" fmla="*/ 29312 h 58573"/>
                  <a:gd name="connsiteX4" fmla="*/ 28059 w 58552"/>
                  <a:gd name="connsiteY4" fmla="*/ 14955 h 58573"/>
                  <a:gd name="connsiteX5" fmla="*/ 28056 w 58552"/>
                  <a:gd name="connsiteY5" fmla="*/ 0 h 58573"/>
                  <a:gd name="connsiteX6" fmla="*/ 58552 w 58552"/>
                  <a:gd name="connsiteY6" fmla="*/ 29286 h 58573"/>
                  <a:gd name="connsiteX7" fmla="*/ 28056 w 58552"/>
                  <a:gd name="connsiteY7" fmla="*/ 58573 h 58573"/>
                  <a:gd name="connsiteX8" fmla="*/ 0 w 58552"/>
                  <a:gd name="connsiteY8" fmla="*/ 29286 h 58573"/>
                  <a:gd name="connsiteX9" fmla="*/ 28056 w 58552"/>
                  <a:gd name="connsiteY9" fmla="*/ 0 h 58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8573">
                    <a:moveTo>
                      <a:pt x="28059" y="14955"/>
                    </a:moveTo>
                    <a:cubicBezTo>
                      <a:pt x="20883" y="14955"/>
                      <a:pt x="13707" y="20937"/>
                      <a:pt x="13707" y="29312"/>
                    </a:cubicBezTo>
                    <a:cubicBezTo>
                      <a:pt x="13707" y="37687"/>
                      <a:pt x="20883" y="44865"/>
                      <a:pt x="28059" y="44865"/>
                    </a:cubicBezTo>
                    <a:cubicBezTo>
                      <a:pt x="36430" y="44865"/>
                      <a:pt x="43606" y="37687"/>
                      <a:pt x="43606" y="29312"/>
                    </a:cubicBezTo>
                    <a:cubicBezTo>
                      <a:pt x="43606" y="20937"/>
                      <a:pt x="36430" y="14955"/>
                      <a:pt x="28059" y="14955"/>
                    </a:cubicBezTo>
                    <a:close/>
                    <a:moveTo>
                      <a:pt x="28056" y="0"/>
                    </a:moveTo>
                    <a:cubicBezTo>
                      <a:pt x="45134" y="0"/>
                      <a:pt x="58552" y="13423"/>
                      <a:pt x="58552" y="29286"/>
                    </a:cubicBezTo>
                    <a:cubicBezTo>
                      <a:pt x="58552" y="45150"/>
                      <a:pt x="45134" y="58573"/>
                      <a:pt x="28056" y="58573"/>
                    </a:cubicBezTo>
                    <a:cubicBezTo>
                      <a:pt x="12198" y="58573"/>
                      <a:pt x="0" y="45150"/>
                      <a:pt x="0" y="29286"/>
                    </a:cubicBezTo>
                    <a:cubicBezTo>
                      <a:pt x="0" y="13423"/>
                      <a:pt x="12198" y="0"/>
                      <a:pt x="280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2C0FB07E-B4C2-234A-B7C3-A36C1AB197B4}"/>
                  </a:ext>
                </a:extLst>
              </p:cNvPr>
              <p:cNvSpPr/>
              <p:nvPr/>
            </p:nvSpPr>
            <p:spPr>
              <a:xfrm>
                <a:off x="14261827" y="10055824"/>
                <a:ext cx="215522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1">
                    <a:moveTo>
                      <a:pt x="168" y="11"/>
                    </a:moveTo>
                    <a:lnTo>
                      <a:pt x="5" y="11"/>
                    </a:ln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168" y="0"/>
                    </a:lnTo>
                    <a:cubicBezTo>
                      <a:pt x="172" y="0"/>
                      <a:pt x="174" y="2"/>
                      <a:pt x="174" y="5"/>
                    </a:cubicBezTo>
                    <a:cubicBezTo>
                      <a:pt x="174" y="9"/>
                      <a:pt x="172" y="11"/>
                      <a:pt x="168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5" name="Group 744">
              <a:extLst>
                <a:ext uri="{FF2B5EF4-FFF2-40B4-BE49-F238E27FC236}">
                  <a16:creationId xmlns:a16="http://schemas.microsoft.com/office/drawing/2014/main" id="{5AEAEFFD-9775-5E47-91DE-C0BA53FDD11B}"/>
                </a:ext>
              </a:extLst>
            </p:cNvPr>
            <p:cNvGrpSpPr/>
            <p:nvPr/>
          </p:nvGrpSpPr>
          <p:grpSpPr>
            <a:xfrm>
              <a:off x="10989132" y="7921034"/>
              <a:ext cx="503296" cy="500984"/>
              <a:chOff x="10989132" y="7921034"/>
              <a:chExt cx="503296" cy="500984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C3FA75E8-B674-2149-A900-F450A97A24B4}"/>
                  </a:ext>
                </a:extLst>
              </p:cNvPr>
              <p:cNvSpPr/>
              <p:nvPr/>
            </p:nvSpPr>
            <p:spPr>
              <a:xfrm>
                <a:off x="10995361" y="8016993"/>
                <a:ext cx="398653" cy="3975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320">
                    <a:moveTo>
                      <a:pt x="321" y="160"/>
                    </a:moveTo>
                    <a:cubicBezTo>
                      <a:pt x="321" y="249"/>
                      <a:pt x="249" y="320"/>
                      <a:pt x="160" y="320"/>
                    </a:cubicBezTo>
                    <a:cubicBezTo>
                      <a:pt x="72" y="320"/>
                      <a:pt x="0" y="249"/>
                      <a:pt x="0" y="160"/>
                    </a:cubicBezTo>
                    <a:cubicBezTo>
                      <a:pt x="0" y="72"/>
                      <a:pt x="72" y="0"/>
                      <a:pt x="160" y="0"/>
                    </a:cubicBezTo>
                    <a:cubicBezTo>
                      <a:pt x="249" y="0"/>
                      <a:pt x="321" y="72"/>
                      <a:pt x="321" y="1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CD9C4D22-D130-8F42-A9DF-E23890F3D45B}"/>
                  </a:ext>
                </a:extLst>
              </p:cNvPr>
              <p:cNvSpPr/>
              <p:nvPr/>
            </p:nvSpPr>
            <p:spPr>
              <a:xfrm>
                <a:off x="10989132" y="8009516"/>
                <a:ext cx="411111" cy="412502"/>
              </a:xfrm>
              <a:custGeom>
                <a:avLst/>
                <a:gdLst>
                  <a:gd name="connsiteX0" fmla="*/ 204935 w 411111"/>
                  <a:gd name="connsiteY0" fmla="*/ 14955 h 412502"/>
                  <a:gd name="connsiteX1" fmla="*/ 13704 w 411111"/>
                  <a:gd name="connsiteY1" fmla="*/ 206254 h 412502"/>
                  <a:gd name="connsiteX2" fmla="*/ 204935 w 411111"/>
                  <a:gd name="connsiteY2" fmla="*/ 398794 h 412502"/>
                  <a:gd name="connsiteX3" fmla="*/ 397408 w 411111"/>
                  <a:gd name="connsiteY3" fmla="*/ 206254 h 412502"/>
                  <a:gd name="connsiteX4" fmla="*/ 204935 w 411111"/>
                  <a:gd name="connsiteY4" fmla="*/ 14955 h 412502"/>
                  <a:gd name="connsiteX5" fmla="*/ 204934 w 411111"/>
                  <a:gd name="connsiteY5" fmla="*/ 0 h 412502"/>
                  <a:gd name="connsiteX6" fmla="*/ 411111 w 411111"/>
                  <a:gd name="connsiteY6" fmla="*/ 206251 h 412502"/>
                  <a:gd name="connsiteX7" fmla="*/ 204934 w 411111"/>
                  <a:gd name="connsiteY7" fmla="*/ 412502 h 412502"/>
                  <a:gd name="connsiteX8" fmla="*/ 0 w 411111"/>
                  <a:gd name="connsiteY8" fmla="*/ 206251 h 412502"/>
                  <a:gd name="connsiteX9" fmla="*/ 204934 w 411111"/>
                  <a:gd name="connsiteY9" fmla="*/ 0 h 41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111" h="412502">
                    <a:moveTo>
                      <a:pt x="204935" y="14955"/>
                    </a:moveTo>
                    <a:cubicBezTo>
                      <a:pt x="99385" y="14955"/>
                      <a:pt x="13704" y="100667"/>
                      <a:pt x="13704" y="206254"/>
                    </a:cubicBezTo>
                    <a:cubicBezTo>
                      <a:pt x="13704" y="311840"/>
                      <a:pt x="99385" y="398794"/>
                      <a:pt x="204935" y="398794"/>
                    </a:cubicBezTo>
                    <a:cubicBezTo>
                      <a:pt x="310485" y="398794"/>
                      <a:pt x="397408" y="311840"/>
                      <a:pt x="397408" y="206254"/>
                    </a:cubicBezTo>
                    <a:cubicBezTo>
                      <a:pt x="397408" y="100667"/>
                      <a:pt x="310485" y="14955"/>
                      <a:pt x="204935" y="14955"/>
                    </a:cubicBezTo>
                    <a:close/>
                    <a:moveTo>
                      <a:pt x="204934" y="0"/>
                    </a:moveTo>
                    <a:cubicBezTo>
                      <a:pt x="319201" y="0"/>
                      <a:pt x="411111" y="93186"/>
                      <a:pt x="411111" y="206251"/>
                    </a:cubicBezTo>
                    <a:cubicBezTo>
                      <a:pt x="411111" y="320559"/>
                      <a:pt x="319201" y="412502"/>
                      <a:pt x="204934" y="412502"/>
                    </a:cubicBezTo>
                    <a:cubicBezTo>
                      <a:pt x="91910" y="412502"/>
                      <a:pt x="0" y="320559"/>
                      <a:pt x="0" y="206251"/>
                    </a:cubicBezTo>
                    <a:cubicBezTo>
                      <a:pt x="0" y="93186"/>
                      <a:pt x="91910" y="0"/>
                      <a:pt x="2049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B2D3BC71-60EE-AC4A-874B-7FEE2A56AD39}"/>
                  </a:ext>
                </a:extLst>
              </p:cNvPr>
              <p:cNvSpPr/>
              <p:nvPr/>
            </p:nvSpPr>
            <p:spPr>
              <a:xfrm>
                <a:off x="11093779" y="8104229"/>
                <a:ext cx="195589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187">
                    <a:moveTo>
                      <a:pt x="22" y="182"/>
                    </a:moveTo>
                    <a:cubicBezTo>
                      <a:pt x="70" y="217"/>
                      <a:pt x="199" y="52"/>
                      <a:pt x="145" y="13"/>
                    </a:cubicBezTo>
                    <a:cubicBezTo>
                      <a:pt x="115" y="-9"/>
                      <a:pt x="103" y="-1"/>
                      <a:pt x="89" y="21"/>
                    </a:cubicBezTo>
                    <a:cubicBezTo>
                      <a:pt x="76" y="42"/>
                      <a:pt x="108" y="62"/>
                      <a:pt x="112" y="73"/>
                    </a:cubicBezTo>
                    <a:cubicBezTo>
                      <a:pt x="117" y="85"/>
                      <a:pt x="82" y="133"/>
                      <a:pt x="70" y="132"/>
                    </a:cubicBezTo>
                    <a:cubicBezTo>
                      <a:pt x="57" y="131"/>
                      <a:pt x="29" y="106"/>
                      <a:pt x="13" y="125"/>
                    </a:cubicBezTo>
                    <a:cubicBezTo>
                      <a:pt x="-4" y="145"/>
                      <a:pt x="-8" y="159"/>
                      <a:pt x="22" y="1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1B698EF1-6358-764C-9439-F216D13A533E}"/>
                  </a:ext>
                </a:extLst>
              </p:cNvPr>
              <p:cNvSpPr/>
              <p:nvPr/>
            </p:nvSpPr>
            <p:spPr>
              <a:xfrm>
                <a:off x="11085920" y="8096568"/>
                <a:ext cx="210457" cy="246936"/>
              </a:xfrm>
              <a:custGeom>
                <a:avLst/>
                <a:gdLst>
                  <a:gd name="connsiteX0" fmla="*/ 147727 w 210457"/>
                  <a:gd name="connsiteY0" fmla="*/ 15138 h 246936"/>
                  <a:gd name="connsiteX1" fmla="*/ 124218 w 210457"/>
                  <a:gd name="connsiteY1" fmla="*/ 38681 h 246936"/>
                  <a:gd name="connsiteX2" fmla="*/ 140303 w 210457"/>
                  <a:gd name="connsiteY2" fmla="*/ 78333 h 246936"/>
                  <a:gd name="connsiteX3" fmla="*/ 153914 w 210457"/>
                  <a:gd name="connsiteY3" fmla="*/ 96919 h 246936"/>
                  <a:gd name="connsiteX4" fmla="*/ 135354 w 210457"/>
                  <a:gd name="connsiteY4" fmla="*/ 145245 h 246936"/>
                  <a:gd name="connsiteX5" fmla="*/ 93285 w 210457"/>
                  <a:gd name="connsiteY5" fmla="*/ 177461 h 246936"/>
                  <a:gd name="connsiteX6" fmla="*/ 72251 w 210457"/>
                  <a:gd name="connsiteY6" fmla="*/ 171266 h 246936"/>
                  <a:gd name="connsiteX7" fmla="*/ 28945 w 210457"/>
                  <a:gd name="connsiteY7" fmla="*/ 167549 h 246936"/>
                  <a:gd name="connsiteX8" fmla="*/ 15334 w 210457"/>
                  <a:gd name="connsiteY8" fmla="*/ 197287 h 246936"/>
                  <a:gd name="connsiteX9" fmla="*/ 38843 w 210457"/>
                  <a:gd name="connsiteY9" fmla="*/ 227026 h 246936"/>
                  <a:gd name="connsiteX10" fmla="*/ 156388 w 210457"/>
                  <a:gd name="connsiteY10" fmla="*/ 155158 h 246936"/>
                  <a:gd name="connsiteX11" fmla="*/ 183609 w 210457"/>
                  <a:gd name="connsiteY11" fmla="*/ 30008 h 246936"/>
                  <a:gd name="connsiteX12" fmla="*/ 147727 w 210457"/>
                  <a:gd name="connsiteY12" fmla="*/ 15138 h 246936"/>
                  <a:gd name="connsiteX13" fmla="*/ 145284 w 210457"/>
                  <a:gd name="connsiteY13" fmla="*/ 183 h 246936"/>
                  <a:gd name="connsiteX14" fmla="*/ 192346 w 210457"/>
                  <a:gd name="connsiteY14" fmla="*/ 17543 h 246936"/>
                  <a:gd name="connsiteX15" fmla="*/ 167577 w 210457"/>
                  <a:gd name="connsiteY15" fmla="*/ 162619 h 246936"/>
                  <a:gd name="connsiteX16" fmla="*/ 53638 w 210457"/>
                  <a:gd name="connsiteY16" fmla="*/ 246936 h 246936"/>
                  <a:gd name="connsiteX17" fmla="*/ 31346 w 210457"/>
                  <a:gd name="connsiteY17" fmla="*/ 239496 h 246936"/>
                  <a:gd name="connsiteX18" fmla="*/ 384 w 210457"/>
                  <a:gd name="connsiteY18" fmla="*/ 199818 h 246936"/>
                  <a:gd name="connsiteX19" fmla="*/ 17723 w 210457"/>
                  <a:gd name="connsiteY19" fmla="*/ 158899 h 246936"/>
                  <a:gd name="connsiteX20" fmla="*/ 78407 w 210457"/>
                  <a:gd name="connsiteY20" fmla="*/ 157659 h 246936"/>
                  <a:gd name="connsiteX21" fmla="*/ 94507 w 210457"/>
                  <a:gd name="connsiteY21" fmla="*/ 163859 h 246936"/>
                  <a:gd name="connsiteX22" fmla="*/ 122992 w 210457"/>
                  <a:gd name="connsiteY22" fmla="*/ 136579 h 246936"/>
                  <a:gd name="connsiteX23" fmla="*/ 140331 w 210457"/>
                  <a:gd name="connsiteY23" fmla="*/ 101860 h 246936"/>
                  <a:gd name="connsiteX24" fmla="*/ 130423 w 210457"/>
                  <a:gd name="connsiteY24" fmla="*/ 88221 h 246936"/>
                  <a:gd name="connsiteX25" fmla="*/ 111846 w 210457"/>
                  <a:gd name="connsiteY25" fmla="*/ 29942 h 246936"/>
                  <a:gd name="connsiteX26" fmla="*/ 145284 w 210457"/>
                  <a:gd name="connsiteY26" fmla="*/ 183 h 24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0457" h="246936">
                    <a:moveTo>
                      <a:pt x="147727" y="15138"/>
                    </a:moveTo>
                    <a:cubicBezTo>
                      <a:pt x="140303" y="16377"/>
                      <a:pt x="132879" y="22573"/>
                      <a:pt x="124218" y="38681"/>
                    </a:cubicBezTo>
                    <a:cubicBezTo>
                      <a:pt x="115557" y="49833"/>
                      <a:pt x="126693" y="62224"/>
                      <a:pt x="140303" y="78333"/>
                    </a:cubicBezTo>
                    <a:cubicBezTo>
                      <a:pt x="145253" y="84528"/>
                      <a:pt x="151439" y="90724"/>
                      <a:pt x="153914" y="96919"/>
                    </a:cubicBezTo>
                    <a:cubicBezTo>
                      <a:pt x="158863" y="109310"/>
                      <a:pt x="142778" y="135332"/>
                      <a:pt x="135354" y="145245"/>
                    </a:cubicBezTo>
                    <a:cubicBezTo>
                      <a:pt x="126693" y="155158"/>
                      <a:pt x="108133" y="179940"/>
                      <a:pt x="93285" y="177461"/>
                    </a:cubicBezTo>
                    <a:cubicBezTo>
                      <a:pt x="87099" y="177461"/>
                      <a:pt x="80912" y="174983"/>
                      <a:pt x="72251" y="171266"/>
                    </a:cubicBezTo>
                    <a:cubicBezTo>
                      <a:pt x="53691" y="162592"/>
                      <a:pt x="38843" y="156397"/>
                      <a:pt x="28945" y="167549"/>
                    </a:cubicBezTo>
                    <a:cubicBezTo>
                      <a:pt x="17809" y="181179"/>
                      <a:pt x="14097" y="189853"/>
                      <a:pt x="15334" y="197287"/>
                    </a:cubicBezTo>
                    <a:cubicBezTo>
                      <a:pt x="15334" y="205961"/>
                      <a:pt x="23995" y="215874"/>
                      <a:pt x="38843" y="227026"/>
                    </a:cubicBezTo>
                    <a:cubicBezTo>
                      <a:pt x="64827" y="246852"/>
                      <a:pt x="119269" y="204722"/>
                      <a:pt x="156388" y="155158"/>
                    </a:cubicBezTo>
                    <a:cubicBezTo>
                      <a:pt x="188559" y="109310"/>
                      <a:pt x="212068" y="49833"/>
                      <a:pt x="183609" y="30008"/>
                    </a:cubicBezTo>
                    <a:cubicBezTo>
                      <a:pt x="167524" y="18856"/>
                      <a:pt x="156388" y="13899"/>
                      <a:pt x="147727" y="15138"/>
                    </a:cubicBezTo>
                    <a:close/>
                    <a:moveTo>
                      <a:pt x="145284" y="183"/>
                    </a:moveTo>
                    <a:cubicBezTo>
                      <a:pt x="157669" y="-1057"/>
                      <a:pt x="173769" y="3903"/>
                      <a:pt x="192346" y="17543"/>
                    </a:cubicBezTo>
                    <a:cubicBezTo>
                      <a:pt x="215877" y="36142"/>
                      <a:pt x="224546" y="84501"/>
                      <a:pt x="167577" y="162619"/>
                    </a:cubicBezTo>
                    <a:cubicBezTo>
                      <a:pt x="135377" y="208497"/>
                      <a:pt x="89553" y="246936"/>
                      <a:pt x="53638" y="246936"/>
                    </a:cubicBezTo>
                    <a:cubicBezTo>
                      <a:pt x="44969" y="246936"/>
                      <a:pt x="37538" y="244456"/>
                      <a:pt x="31346" y="239496"/>
                    </a:cubicBezTo>
                    <a:cubicBezTo>
                      <a:pt x="11530" y="224617"/>
                      <a:pt x="1622" y="212217"/>
                      <a:pt x="384" y="199818"/>
                    </a:cubicBezTo>
                    <a:cubicBezTo>
                      <a:pt x="-2093" y="183698"/>
                      <a:pt x="7815" y="170058"/>
                      <a:pt x="17723" y="158899"/>
                    </a:cubicBezTo>
                    <a:cubicBezTo>
                      <a:pt x="35061" y="137819"/>
                      <a:pt x="62307" y="150219"/>
                      <a:pt x="78407" y="157659"/>
                    </a:cubicBezTo>
                    <a:cubicBezTo>
                      <a:pt x="85838" y="160139"/>
                      <a:pt x="92030" y="163859"/>
                      <a:pt x="94507" y="163859"/>
                    </a:cubicBezTo>
                    <a:cubicBezTo>
                      <a:pt x="96984" y="163859"/>
                      <a:pt x="109369" y="155179"/>
                      <a:pt x="122992" y="136579"/>
                    </a:cubicBezTo>
                    <a:cubicBezTo>
                      <a:pt x="136615" y="117980"/>
                      <a:pt x="140331" y="104340"/>
                      <a:pt x="140331" y="101860"/>
                    </a:cubicBezTo>
                    <a:cubicBezTo>
                      <a:pt x="139092" y="98140"/>
                      <a:pt x="135377" y="93181"/>
                      <a:pt x="130423" y="88221"/>
                    </a:cubicBezTo>
                    <a:cubicBezTo>
                      <a:pt x="116800" y="74581"/>
                      <a:pt x="96984" y="53502"/>
                      <a:pt x="111846" y="29942"/>
                    </a:cubicBezTo>
                    <a:cubicBezTo>
                      <a:pt x="120515" y="16303"/>
                      <a:pt x="130423" y="3903"/>
                      <a:pt x="145284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CDD72644-CEEF-8D4B-9301-99F58C519098}"/>
                  </a:ext>
                </a:extLst>
              </p:cNvPr>
              <p:cNvSpPr/>
              <p:nvPr/>
            </p:nvSpPr>
            <p:spPr>
              <a:xfrm>
                <a:off x="11327988" y="8000792"/>
                <a:ext cx="105892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125">
                    <a:moveTo>
                      <a:pt x="0" y="0"/>
                    </a:moveTo>
                    <a:cubicBezTo>
                      <a:pt x="0" y="0"/>
                      <a:pt x="84" y="21"/>
                      <a:pt x="86" y="1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DD9EC44A-AC66-574A-A79E-1F7D901B5448}"/>
                  </a:ext>
                </a:extLst>
              </p:cNvPr>
              <p:cNvSpPr/>
              <p:nvPr/>
            </p:nvSpPr>
            <p:spPr>
              <a:xfrm>
                <a:off x="11320509" y="7994561"/>
                <a:ext cx="120842" cy="1682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136">
                    <a:moveTo>
                      <a:pt x="92" y="136"/>
                    </a:moveTo>
                    <a:cubicBezTo>
                      <a:pt x="89" y="136"/>
                      <a:pt x="86" y="133"/>
                      <a:pt x="86" y="130"/>
                    </a:cubicBezTo>
                    <a:cubicBezTo>
                      <a:pt x="85" y="32"/>
                      <a:pt x="8" y="12"/>
                      <a:pt x="5" y="11"/>
                    </a:cubicBezTo>
                    <a:cubicBezTo>
                      <a:pt x="2" y="10"/>
                      <a:pt x="0" y="7"/>
                      <a:pt x="0" y="4"/>
                    </a:cubicBezTo>
                    <a:cubicBezTo>
                      <a:pt x="2" y="1"/>
                      <a:pt x="5" y="-1"/>
                      <a:pt x="8" y="0"/>
                    </a:cubicBezTo>
                    <a:cubicBezTo>
                      <a:pt x="8" y="0"/>
                      <a:pt x="96" y="22"/>
                      <a:pt x="98" y="130"/>
                    </a:cubicBezTo>
                    <a:cubicBezTo>
                      <a:pt x="98" y="132"/>
                      <a:pt x="96" y="136"/>
                      <a:pt x="93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55195F26-B39A-7F48-980D-6985B494C5A7}"/>
                  </a:ext>
                </a:extLst>
              </p:cNvPr>
              <p:cNvSpPr/>
              <p:nvPr/>
            </p:nvSpPr>
            <p:spPr>
              <a:xfrm>
                <a:off x="11327988" y="7928511"/>
                <a:ext cx="156970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83">
                    <a:moveTo>
                      <a:pt x="0" y="0"/>
                    </a:moveTo>
                    <a:cubicBezTo>
                      <a:pt x="0" y="0"/>
                      <a:pt x="127" y="26"/>
                      <a:pt x="127" y="1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D5FE7563-2FDD-274D-A94E-6956C65985C2}"/>
                  </a:ext>
                </a:extLst>
              </p:cNvPr>
              <p:cNvSpPr/>
              <p:nvPr/>
            </p:nvSpPr>
            <p:spPr>
              <a:xfrm>
                <a:off x="11320509" y="7921034"/>
                <a:ext cx="171919" cy="241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" h="195">
                    <a:moveTo>
                      <a:pt x="133" y="195"/>
                    </a:moveTo>
                    <a:cubicBezTo>
                      <a:pt x="130" y="195"/>
                      <a:pt x="128" y="191"/>
                      <a:pt x="128" y="189"/>
                    </a:cubicBezTo>
                    <a:cubicBezTo>
                      <a:pt x="128" y="39"/>
                      <a:pt x="10" y="12"/>
                      <a:pt x="5" y="11"/>
                    </a:cubicBezTo>
                    <a:cubicBezTo>
                      <a:pt x="2" y="11"/>
                      <a:pt x="0" y="7"/>
                      <a:pt x="0" y="5"/>
                    </a:cubicBezTo>
                    <a:cubicBezTo>
                      <a:pt x="1" y="1"/>
                      <a:pt x="4" y="0"/>
                      <a:pt x="7" y="0"/>
                    </a:cubicBezTo>
                    <a:cubicBezTo>
                      <a:pt x="9" y="0"/>
                      <a:pt x="139" y="29"/>
                      <a:pt x="139" y="189"/>
                    </a:cubicBezTo>
                    <a:cubicBezTo>
                      <a:pt x="139" y="191"/>
                      <a:pt x="137" y="195"/>
                      <a:pt x="133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E248A625-E038-1F45-BBD9-0B2634C9172C}"/>
                </a:ext>
              </a:extLst>
            </p:cNvPr>
            <p:cNvGrpSpPr/>
            <p:nvPr/>
          </p:nvGrpSpPr>
          <p:grpSpPr>
            <a:xfrm>
              <a:off x="10173139" y="7949697"/>
              <a:ext cx="716330" cy="472321"/>
              <a:chOff x="10173139" y="7949697"/>
              <a:chExt cx="716330" cy="472321"/>
            </a:xfrm>
          </p:grpSpPr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8724D40E-343D-EE47-818B-58669E59D55D}"/>
                  </a:ext>
                </a:extLst>
              </p:cNvPr>
              <p:cNvSpPr/>
              <p:nvPr/>
            </p:nvSpPr>
            <p:spPr>
              <a:xfrm>
                <a:off x="10180613" y="8016993"/>
                <a:ext cx="640337" cy="3975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5" h="320">
                    <a:moveTo>
                      <a:pt x="0" y="55"/>
                    </a:moveTo>
                    <a:lnTo>
                      <a:pt x="0" y="266"/>
                    </a:lnTo>
                    <a:cubicBezTo>
                      <a:pt x="0" y="296"/>
                      <a:pt x="24" y="320"/>
                      <a:pt x="55" y="320"/>
                    </a:cubicBezTo>
                    <a:lnTo>
                      <a:pt x="460" y="320"/>
                    </a:lnTo>
                    <a:cubicBezTo>
                      <a:pt x="490" y="320"/>
                      <a:pt x="515" y="296"/>
                      <a:pt x="515" y="266"/>
                    </a:cubicBezTo>
                    <a:lnTo>
                      <a:pt x="515" y="55"/>
                    </a:lnTo>
                    <a:cubicBezTo>
                      <a:pt x="515" y="25"/>
                      <a:pt x="490" y="0"/>
                      <a:pt x="460" y="0"/>
                    </a:cubicBezTo>
                    <a:lnTo>
                      <a:pt x="55" y="0"/>
                    </a:lnTo>
                    <a:cubicBezTo>
                      <a:pt x="24" y="0"/>
                      <a:pt x="0" y="25"/>
                      <a:pt x="0" y="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54F6B9FC-73A3-DD46-8A00-CB49C45081D4}"/>
                  </a:ext>
                </a:extLst>
              </p:cNvPr>
              <p:cNvSpPr/>
              <p:nvPr/>
            </p:nvSpPr>
            <p:spPr>
              <a:xfrm>
                <a:off x="10173139" y="8009516"/>
                <a:ext cx="654041" cy="412502"/>
              </a:xfrm>
              <a:custGeom>
                <a:avLst/>
                <a:gdLst>
                  <a:gd name="connsiteX0" fmla="*/ 75871 w 654041"/>
                  <a:gd name="connsiteY0" fmla="*/ 14955 h 412502"/>
                  <a:gd name="connsiteX1" fmla="*/ 14949 w 654041"/>
                  <a:gd name="connsiteY1" fmla="*/ 75823 h 412502"/>
                  <a:gd name="connsiteX2" fmla="*/ 14949 w 654041"/>
                  <a:gd name="connsiteY2" fmla="*/ 337927 h 412502"/>
                  <a:gd name="connsiteX3" fmla="*/ 75871 w 654041"/>
                  <a:gd name="connsiteY3" fmla="*/ 398794 h 412502"/>
                  <a:gd name="connsiteX4" fmla="*/ 579414 w 654041"/>
                  <a:gd name="connsiteY4" fmla="*/ 398794 h 412502"/>
                  <a:gd name="connsiteX5" fmla="*/ 640336 w 654041"/>
                  <a:gd name="connsiteY5" fmla="*/ 337927 h 412502"/>
                  <a:gd name="connsiteX6" fmla="*/ 640336 w 654041"/>
                  <a:gd name="connsiteY6" fmla="*/ 75823 h 412502"/>
                  <a:gd name="connsiteX7" fmla="*/ 579414 w 654041"/>
                  <a:gd name="connsiteY7" fmla="*/ 14955 h 412502"/>
                  <a:gd name="connsiteX8" fmla="*/ 75849 w 654041"/>
                  <a:gd name="connsiteY8" fmla="*/ 0 h 412502"/>
                  <a:gd name="connsiteX9" fmla="*/ 579436 w 654041"/>
                  <a:gd name="connsiteY9" fmla="*/ 0 h 412502"/>
                  <a:gd name="connsiteX10" fmla="*/ 654041 w 654041"/>
                  <a:gd name="connsiteY10" fmla="*/ 75791 h 412502"/>
                  <a:gd name="connsiteX11" fmla="*/ 654041 w 654041"/>
                  <a:gd name="connsiteY11" fmla="*/ 337954 h 412502"/>
                  <a:gd name="connsiteX12" fmla="*/ 579436 w 654041"/>
                  <a:gd name="connsiteY12" fmla="*/ 412502 h 412502"/>
                  <a:gd name="connsiteX13" fmla="*/ 75849 w 654041"/>
                  <a:gd name="connsiteY13" fmla="*/ 412502 h 412502"/>
                  <a:gd name="connsiteX14" fmla="*/ 0 w 654041"/>
                  <a:gd name="connsiteY14" fmla="*/ 337954 h 412502"/>
                  <a:gd name="connsiteX15" fmla="*/ 0 w 654041"/>
                  <a:gd name="connsiteY15" fmla="*/ 75791 h 412502"/>
                  <a:gd name="connsiteX16" fmla="*/ 75849 w 654041"/>
                  <a:gd name="connsiteY16" fmla="*/ 0 h 41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4041" h="412502">
                    <a:moveTo>
                      <a:pt x="75871" y="14955"/>
                    </a:moveTo>
                    <a:cubicBezTo>
                      <a:pt x="42302" y="14955"/>
                      <a:pt x="14949" y="42284"/>
                      <a:pt x="14949" y="75823"/>
                    </a:cubicBezTo>
                    <a:lnTo>
                      <a:pt x="14949" y="337927"/>
                    </a:lnTo>
                    <a:cubicBezTo>
                      <a:pt x="14949" y="370224"/>
                      <a:pt x="42302" y="398794"/>
                      <a:pt x="75871" y="398794"/>
                    </a:cubicBezTo>
                    <a:lnTo>
                      <a:pt x="579414" y="398794"/>
                    </a:lnTo>
                    <a:cubicBezTo>
                      <a:pt x="612983" y="398794"/>
                      <a:pt x="640336" y="370224"/>
                      <a:pt x="640336" y="337927"/>
                    </a:cubicBezTo>
                    <a:lnTo>
                      <a:pt x="640336" y="75823"/>
                    </a:lnTo>
                    <a:cubicBezTo>
                      <a:pt x="640336" y="42284"/>
                      <a:pt x="612983" y="14955"/>
                      <a:pt x="579414" y="14955"/>
                    </a:cubicBezTo>
                    <a:close/>
                    <a:moveTo>
                      <a:pt x="75849" y="0"/>
                    </a:moveTo>
                    <a:lnTo>
                      <a:pt x="579436" y="0"/>
                    </a:lnTo>
                    <a:cubicBezTo>
                      <a:pt x="620469" y="0"/>
                      <a:pt x="654041" y="34790"/>
                      <a:pt x="654041" y="75791"/>
                    </a:cubicBezTo>
                    <a:lnTo>
                      <a:pt x="654041" y="337954"/>
                    </a:lnTo>
                    <a:cubicBezTo>
                      <a:pt x="654041" y="378955"/>
                      <a:pt x="620469" y="412502"/>
                      <a:pt x="579436" y="412502"/>
                    </a:cubicBezTo>
                    <a:lnTo>
                      <a:pt x="75849" y="412502"/>
                    </a:lnTo>
                    <a:cubicBezTo>
                      <a:pt x="33572" y="412502"/>
                      <a:pt x="0" y="378955"/>
                      <a:pt x="0" y="337954"/>
                    </a:cubicBezTo>
                    <a:lnTo>
                      <a:pt x="0" y="75791"/>
                    </a:lnTo>
                    <a:cubicBezTo>
                      <a:pt x="0" y="34790"/>
                      <a:pt x="33572" y="0"/>
                      <a:pt x="75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834B1E22-35DE-2B4B-B1DE-EDEC84773B25}"/>
                  </a:ext>
                </a:extLst>
              </p:cNvPr>
              <p:cNvSpPr/>
              <p:nvPr/>
            </p:nvSpPr>
            <p:spPr>
              <a:xfrm>
                <a:off x="10199297" y="8038179"/>
                <a:ext cx="601717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176">
                    <a:moveTo>
                      <a:pt x="0" y="0"/>
                    </a:moveTo>
                    <a:lnTo>
                      <a:pt x="200" y="161"/>
                    </a:lnTo>
                    <a:cubicBezTo>
                      <a:pt x="225" y="181"/>
                      <a:pt x="259" y="181"/>
                      <a:pt x="284" y="161"/>
                    </a:cubicBezTo>
                    <a:lnTo>
                      <a:pt x="48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64C2E7B4-8BEE-B84D-A5A1-5758D865D0A7}"/>
                  </a:ext>
                </a:extLst>
              </p:cNvPr>
              <p:cNvSpPr/>
              <p:nvPr/>
            </p:nvSpPr>
            <p:spPr>
              <a:xfrm>
                <a:off x="10190576" y="8031948"/>
                <a:ext cx="616667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6" h="187">
                    <a:moveTo>
                      <a:pt x="248" y="187"/>
                    </a:moveTo>
                    <a:cubicBezTo>
                      <a:pt x="232" y="187"/>
                      <a:pt x="216" y="181"/>
                      <a:pt x="202" y="170"/>
                    </a:cubicBezTo>
                    <a:lnTo>
                      <a:pt x="2" y="10"/>
                    </a:lnTo>
                    <a:cubicBezTo>
                      <a:pt x="0" y="8"/>
                      <a:pt x="-1" y="4"/>
                      <a:pt x="1" y="2"/>
                    </a:cubicBezTo>
                    <a:cubicBezTo>
                      <a:pt x="4" y="-1"/>
                      <a:pt x="7" y="-1"/>
                      <a:pt x="10" y="1"/>
                    </a:cubicBezTo>
                    <a:lnTo>
                      <a:pt x="210" y="161"/>
                    </a:lnTo>
                    <a:cubicBezTo>
                      <a:pt x="233" y="180"/>
                      <a:pt x="264" y="180"/>
                      <a:pt x="287" y="161"/>
                    </a:cubicBezTo>
                    <a:lnTo>
                      <a:pt x="487" y="1"/>
                    </a:lnTo>
                    <a:cubicBezTo>
                      <a:pt x="489" y="-1"/>
                      <a:pt x="493" y="-1"/>
                      <a:pt x="495" y="2"/>
                    </a:cubicBezTo>
                    <a:cubicBezTo>
                      <a:pt x="497" y="4"/>
                      <a:pt x="497" y="8"/>
                      <a:pt x="494" y="10"/>
                    </a:cubicBezTo>
                    <a:lnTo>
                      <a:pt x="294" y="170"/>
                    </a:lnTo>
                    <a:cubicBezTo>
                      <a:pt x="280" y="181"/>
                      <a:pt x="264" y="187"/>
                      <a:pt x="248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5535A96-5B6A-1F41-B5D5-561729F9B14F}"/>
                  </a:ext>
                </a:extLst>
              </p:cNvPr>
              <p:cNvSpPr/>
              <p:nvPr/>
            </p:nvSpPr>
            <p:spPr>
              <a:xfrm>
                <a:off x="10199297" y="8188969"/>
                <a:ext cx="186869" cy="204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65">
                    <a:moveTo>
                      <a:pt x="0" y="165"/>
                    </a:move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B7F2C9A7-5DD1-F64D-8275-D7507067E092}"/>
                  </a:ext>
                </a:extLst>
              </p:cNvPr>
              <p:cNvSpPr/>
              <p:nvPr/>
            </p:nvSpPr>
            <p:spPr>
              <a:xfrm>
                <a:off x="10190576" y="8182742"/>
                <a:ext cx="201818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76">
                    <a:moveTo>
                      <a:pt x="6" y="176"/>
                    </a:moveTo>
                    <a:cubicBezTo>
                      <a:pt x="4" y="176"/>
                      <a:pt x="3" y="175"/>
                      <a:pt x="2" y="175"/>
                    </a:cubicBezTo>
                    <a:cubicBezTo>
                      <a:pt x="-1" y="172"/>
                      <a:pt x="-1" y="169"/>
                      <a:pt x="2" y="166"/>
                    </a:cubicBezTo>
                    <a:lnTo>
                      <a:pt x="153" y="2"/>
                    </a:lnTo>
                    <a:cubicBezTo>
                      <a:pt x="155" y="-1"/>
                      <a:pt x="158" y="-1"/>
                      <a:pt x="161" y="1"/>
                    </a:cubicBezTo>
                    <a:cubicBezTo>
                      <a:pt x="163" y="4"/>
                      <a:pt x="163" y="7"/>
                      <a:pt x="162" y="10"/>
                    </a:cubicBezTo>
                    <a:lnTo>
                      <a:pt x="10" y="174"/>
                    </a:lnTo>
                    <a:cubicBezTo>
                      <a:pt x="9" y="175"/>
                      <a:pt x="7" y="176"/>
                      <a:pt x="6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CA481B21-257F-3144-AE28-C1AECEA0D7C4}"/>
                  </a:ext>
                </a:extLst>
              </p:cNvPr>
              <p:cNvSpPr/>
              <p:nvPr/>
            </p:nvSpPr>
            <p:spPr>
              <a:xfrm>
                <a:off x="10614145" y="8188969"/>
                <a:ext cx="186869" cy="204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65">
                    <a:moveTo>
                      <a:pt x="151" y="165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352C00C4-98BA-714A-BEA1-210F475C8B24}"/>
                  </a:ext>
                </a:extLst>
              </p:cNvPr>
              <p:cNvSpPr/>
              <p:nvPr/>
            </p:nvSpPr>
            <p:spPr>
              <a:xfrm>
                <a:off x="10606674" y="8182742"/>
                <a:ext cx="201818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76">
                    <a:moveTo>
                      <a:pt x="156" y="176"/>
                    </a:moveTo>
                    <a:cubicBezTo>
                      <a:pt x="155" y="176"/>
                      <a:pt x="153" y="175"/>
                      <a:pt x="152" y="174"/>
                    </a:cubicBezTo>
                    <a:lnTo>
                      <a:pt x="1" y="10"/>
                    </a:lnTo>
                    <a:cubicBezTo>
                      <a:pt x="0" y="7"/>
                      <a:pt x="0" y="4"/>
                      <a:pt x="1" y="1"/>
                    </a:cubicBezTo>
                    <a:cubicBezTo>
                      <a:pt x="3" y="-1"/>
                      <a:pt x="7" y="-1"/>
                      <a:pt x="10" y="2"/>
                    </a:cubicBezTo>
                    <a:lnTo>
                      <a:pt x="161" y="166"/>
                    </a:lnTo>
                    <a:cubicBezTo>
                      <a:pt x="163" y="169"/>
                      <a:pt x="163" y="172"/>
                      <a:pt x="160" y="175"/>
                    </a:cubicBezTo>
                    <a:cubicBezTo>
                      <a:pt x="159" y="175"/>
                      <a:pt x="158" y="176"/>
                      <a:pt x="156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D06B17FC-C4A7-0F4A-BC6C-D2CC494E25F0}"/>
                  </a:ext>
                </a:extLst>
              </p:cNvPr>
              <p:cNvSpPr/>
              <p:nvPr/>
            </p:nvSpPr>
            <p:spPr>
              <a:xfrm>
                <a:off x="10721284" y="7957174"/>
                <a:ext cx="160707" cy="1620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" h="131">
                    <a:moveTo>
                      <a:pt x="130" y="65"/>
                    </a:moveTo>
                    <a:cubicBezTo>
                      <a:pt x="130" y="101"/>
                      <a:pt x="101" y="131"/>
                      <a:pt x="65" y="131"/>
                    </a:cubicBezTo>
                    <a:cubicBezTo>
                      <a:pt x="29" y="131"/>
                      <a:pt x="0" y="101"/>
                      <a:pt x="0" y="65"/>
                    </a:cubicBezTo>
                    <a:cubicBezTo>
                      <a:pt x="0" y="29"/>
                      <a:pt x="29" y="0"/>
                      <a:pt x="65" y="0"/>
                    </a:cubicBezTo>
                    <a:cubicBezTo>
                      <a:pt x="101" y="0"/>
                      <a:pt x="130" y="29"/>
                      <a:pt x="130" y="6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AC77F062-F244-FD42-B72C-F67C781227E5}"/>
                  </a:ext>
                </a:extLst>
              </p:cNvPr>
              <p:cNvSpPr/>
              <p:nvPr/>
            </p:nvSpPr>
            <p:spPr>
              <a:xfrm>
                <a:off x="10715058" y="7949697"/>
                <a:ext cx="174411" cy="175718"/>
              </a:xfrm>
              <a:custGeom>
                <a:avLst/>
                <a:gdLst>
                  <a:gd name="connsiteX0" fmla="*/ 86588 w 174411"/>
                  <a:gd name="connsiteY0" fmla="*/ 14955 h 175718"/>
                  <a:gd name="connsiteX1" fmla="*/ 13704 w 174411"/>
                  <a:gd name="connsiteY1" fmla="*/ 87865 h 175718"/>
                  <a:gd name="connsiteX2" fmla="*/ 86588 w 174411"/>
                  <a:gd name="connsiteY2" fmla="*/ 162010 h 175718"/>
                  <a:gd name="connsiteX3" fmla="*/ 160707 w 174411"/>
                  <a:gd name="connsiteY3" fmla="*/ 87865 h 175718"/>
                  <a:gd name="connsiteX4" fmla="*/ 86588 w 174411"/>
                  <a:gd name="connsiteY4" fmla="*/ 14955 h 175718"/>
                  <a:gd name="connsiteX5" fmla="*/ 86587 w 174411"/>
                  <a:gd name="connsiteY5" fmla="*/ 0 h 175718"/>
                  <a:gd name="connsiteX6" fmla="*/ 174411 w 174411"/>
                  <a:gd name="connsiteY6" fmla="*/ 87859 h 175718"/>
                  <a:gd name="connsiteX7" fmla="*/ 86587 w 174411"/>
                  <a:gd name="connsiteY7" fmla="*/ 175718 h 175718"/>
                  <a:gd name="connsiteX8" fmla="*/ 0 w 174411"/>
                  <a:gd name="connsiteY8" fmla="*/ 87859 h 175718"/>
                  <a:gd name="connsiteX9" fmla="*/ 86587 w 174411"/>
                  <a:gd name="connsiteY9" fmla="*/ 0 h 17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11" h="175718">
                    <a:moveTo>
                      <a:pt x="86588" y="14955"/>
                    </a:moveTo>
                    <a:cubicBezTo>
                      <a:pt x="45822" y="14955"/>
                      <a:pt x="13704" y="47085"/>
                      <a:pt x="13704" y="87865"/>
                    </a:cubicBezTo>
                    <a:cubicBezTo>
                      <a:pt x="13704" y="128645"/>
                      <a:pt x="45822" y="162010"/>
                      <a:pt x="86588" y="162010"/>
                    </a:cubicBezTo>
                    <a:cubicBezTo>
                      <a:pt x="127353" y="162010"/>
                      <a:pt x="160707" y="128645"/>
                      <a:pt x="160707" y="87865"/>
                    </a:cubicBezTo>
                    <a:cubicBezTo>
                      <a:pt x="160707" y="47085"/>
                      <a:pt x="127353" y="14955"/>
                      <a:pt x="86588" y="14955"/>
                    </a:cubicBezTo>
                    <a:close/>
                    <a:moveTo>
                      <a:pt x="86587" y="0"/>
                    </a:moveTo>
                    <a:cubicBezTo>
                      <a:pt x="136065" y="0"/>
                      <a:pt x="174411" y="39599"/>
                      <a:pt x="174411" y="87859"/>
                    </a:cubicBezTo>
                    <a:cubicBezTo>
                      <a:pt x="174411" y="136120"/>
                      <a:pt x="136065" y="175718"/>
                      <a:pt x="86587" y="175718"/>
                    </a:cubicBezTo>
                    <a:cubicBezTo>
                      <a:pt x="38346" y="175718"/>
                      <a:pt x="0" y="136120"/>
                      <a:pt x="0" y="87859"/>
                    </a:cubicBezTo>
                    <a:cubicBezTo>
                      <a:pt x="0" y="39599"/>
                      <a:pt x="38346" y="0"/>
                      <a:pt x="865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5564DD0F-432B-3549-B9CA-BA14FAA202FA}"/>
                  </a:ext>
                </a:extLst>
              </p:cNvPr>
              <p:cNvSpPr/>
              <p:nvPr/>
            </p:nvSpPr>
            <p:spPr>
              <a:xfrm>
                <a:off x="10792297" y="8008270"/>
                <a:ext cx="18687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" h="49">
                    <a:moveTo>
                      <a:pt x="16" y="0"/>
                    </a:moveTo>
                    <a:lnTo>
                      <a:pt x="16" y="49"/>
                    </a:lnTo>
                    <a:lnTo>
                      <a:pt x="11" y="49"/>
                    </a:lnTo>
                    <a:lnTo>
                      <a:pt x="11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8A40DCA7-2017-EE40-980F-0A0A1ECFE2A0}"/>
                  </a:ext>
                </a:extLst>
              </p:cNvPr>
              <p:cNvSpPr/>
              <p:nvPr/>
            </p:nvSpPr>
            <p:spPr>
              <a:xfrm>
                <a:off x="10788560" y="8004531"/>
                <a:ext cx="27407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" h="55">
                    <a:moveTo>
                      <a:pt x="19" y="55"/>
                    </a:moveTo>
                    <a:lnTo>
                      <a:pt x="14" y="55"/>
                    </a:lnTo>
                    <a:cubicBezTo>
                      <a:pt x="13" y="55"/>
                      <a:pt x="11" y="54"/>
                      <a:pt x="11" y="52"/>
                    </a:cubicBezTo>
                    <a:lnTo>
                      <a:pt x="11" y="10"/>
                    </a:lnTo>
                    <a:lnTo>
                      <a:pt x="3" y="10"/>
                    </a:lnTo>
                    <a:cubicBezTo>
                      <a:pt x="2" y="10"/>
                      <a:pt x="0" y="9"/>
                      <a:pt x="0" y="7"/>
                    </a:cubicBezTo>
                    <a:lnTo>
                      <a:pt x="0" y="3"/>
                    </a:lnTo>
                    <a:cubicBezTo>
                      <a:pt x="0" y="1"/>
                      <a:pt x="2" y="0"/>
                      <a:pt x="3" y="0"/>
                    </a:cubicBezTo>
                    <a:lnTo>
                      <a:pt x="19" y="0"/>
                    </a:lnTo>
                    <a:cubicBezTo>
                      <a:pt x="21" y="0"/>
                      <a:pt x="23" y="1"/>
                      <a:pt x="23" y="3"/>
                    </a:cubicBezTo>
                    <a:lnTo>
                      <a:pt x="23" y="52"/>
                    </a:lnTo>
                    <a:cubicBezTo>
                      <a:pt x="23" y="54"/>
                      <a:pt x="21" y="55"/>
                      <a:pt x="19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69" name="Freeform 68">
            <a:extLst>
              <a:ext uri="{FF2B5EF4-FFF2-40B4-BE49-F238E27FC236}">
                <a16:creationId xmlns:a16="http://schemas.microsoft.com/office/drawing/2014/main" id="{0611C58D-BCBA-BE44-A5C5-AC0092562137}"/>
              </a:ext>
            </a:extLst>
          </p:cNvPr>
          <p:cNvSpPr/>
          <p:nvPr/>
        </p:nvSpPr>
        <p:spPr>
          <a:xfrm>
            <a:off x="2951281" y="3428373"/>
            <a:ext cx="4466163" cy="237531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86" h="1907">
                <a:moveTo>
                  <a:pt x="3586" y="0"/>
                </a:moveTo>
                <a:lnTo>
                  <a:pt x="341" y="0"/>
                </a:lnTo>
                <a:cubicBezTo>
                  <a:pt x="153" y="0"/>
                  <a:pt x="0" y="152"/>
                  <a:pt x="0" y="340"/>
                </a:cubicBezTo>
                <a:lnTo>
                  <a:pt x="0" y="1907"/>
                </a:lnTo>
                <a:lnTo>
                  <a:pt x="2724" y="1907"/>
                </a:lnTo>
                <a:cubicBezTo>
                  <a:pt x="3200" y="1907"/>
                  <a:pt x="3586" y="1522"/>
                  <a:pt x="3586" y="1045"/>
                </a:cubicBezTo>
                <a:close/>
              </a:path>
            </a:pathLst>
          </a:custGeom>
          <a:solidFill>
            <a:schemeClr val="accent6">
              <a:alpha val="34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2B1AB2C7-8E96-BB4F-A663-9E1ACDF4DAAF}"/>
              </a:ext>
            </a:extLst>
          </p:cNvPr>
          <p:cNvSpPr/>
          <p:nvPr/>
        </p:nvSpPr>
        <p:spPr>
          <a:xfrm>
            <a:off x="1597108" y="3287553"/>
            <a:ext cx="1072627" cy="23765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2" h="1908">
                <a:moveTo>
                  <a:pt x="0" y="1908"/>
                </a:moveTo>
                <a:lnTo>
                  <a:pt x="522" y="1908"/>
                </a:lnTo>
                <a:cubicBezTo>
                  <a:pt x="709" y="1908"/>
                  <a:pt x="862" y="1755"/>
                  <a:pt x="862" y="1567"/>
                </a:cubicBezTo>
                <a:lnTo>
                  <a:pt x="862" y="0"/>
                </a:lnTo>
                <a:cubicBezTo>
                  <a:pt x="386" y="0"/>
                  <a:pt x="0" y="386"/>
                  <a:pt x="0" y="86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468584A2-A5A0-394D-8292-0257003A6E4A}"/>
              </a:ext>
            </a:extLst>
          </p:cNvPr>
          <p:cNvSpPr/>
          <p:nvPr/>
        </p:nvSpPr>
        <p:spPr>
          <a:xfrm>
            <a:off x="1597108" y="3287553"/>
            <a:ext cx="5820339" cy="251613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73" h="2020">
                <a:moveTo>
                  <a:pt x="4673" y="0"/>
                </a:moveTo>
                <a:lnTo>
                  <a:pt x="1315" y="0"/>
                </a:lnTo>
                <a:cubicBezTo>
                  <a:pt x="1127" y="0"/>
                  <a:pt x="975" y="152"/>
                  <a:pt x="975" y="340"/>
                </a:cubicBezTo>
                <a:lnTo>
                  <a:pt x="975" y="1680"/>
                </a:lnTo>
                <a:cubicBezTo>
                  <a:pt x="975" y="1868"/>
                  <a:pt x="822" y="2020"/>
                  <a:pt x="634" y="2020"/>
                </a:cubicBezTo>
                <a:lnTo>
                  <a:pt x="0" y="202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F0512D8A-230C-9C42-9666-3F844A0B1092}"/>
              </a:ext>
            </a:extLst>
          </p:cNvPr>
          <p:cNvSpPr/>
          <p:nvPr/>
        </p:nvSpPr>
        <p:spPr>
          <a:xfrm>
            <a:off x="1677588" y="4115049"/>
            <a:ext cx="911171" cy="720321"/>
          </a:xfrm>
          <a:custGeom>
            <a:avLst/>
            <a:gdLst>
              <a:gd name="connsiteX0" fmla="*/ 91335 w 911171"/>
              <a:gd name="connsiteY0" fmla="*/ 520924 h 720321"/>
              <a:gd name="connsiteX1" fmla="*/ 24162 w 911171"/>
              <a:gd name="connsiteY1" fmla="*/ 675606 h 720321"/>
              <a:gd name="connsiteX2" fmla="*/ 26650 w 911171"/>
              <a:gd name="connsiteY2" fmla="*/ 690455 h 720321"/>
              <a:gd name="connsiteX3" fmla="*/ 39089 w 911171"/>
              <a:gd name="connsiteY3" fmla="*/ 696642 h 720321"/>
              <a:gd name="connsiteX4" fmla="*/ 846409 w 911171"/>
              <a:gd name="connsiteY4" fmla="*/ 696642 h 720321"/>
              <a:gd name="connsiteX5" fmla="*/ 860092 w 911171"/>
              <a:gd name="connsiteY5" fmla="*/ 690455 h 720321"/>
              <a:gd name="connsiteX6" fmla="*/ 861336 w 911171"/>
              <a:gd name="connsiteY6" fmla="*/ 675606 h 720321"/>
              <a:gd name="connsiteX7" fmla="*/ 794163 w 911171"/>
              <a:gd name="connsiteY7" fmla="*/ 520924 h 720321"/>
              <a:gd name="connsiteX8" fmla="*/ 386642 w 911171"/>
              <a:gd name="connsiteY8" fmla="*/ 224322 h 720321"/>
              <a:gd name="connsiteX9" fmla="*/ 381709 w 911171"/>
              <a:gd name="connsiteY9" fmla="*/ 234202 h 720321"/>
              <a:gd name="connsiteX10" fmla="*/ 381709 w 911171"/>
              <a:gd name="connsiteY10" fmla="*/ 350292 h 720321"/>
              <a:gd name="connsiteX11" fmla="*/ 386642 w 911171"/>
              <a:gd name="connsiteY11" fmla="*/ 360172 h 720321"/>
              <a:gd name="connsiteX12" fmla="*/ 397741 w 911171"/>
              <a:gd name="connsiteY12" fmla="*/ 360172 h 720321"/>
              <a:gd name="connsiteX13" fmla="*/ 498864 w 911171"/>
              <a:gd name="connsiteY13" fmla="*/ 300892 h 720321"/>
              <a:gd name="connsiteX14" fmla="*/ 503797 w 911171"/>
              <a:gd name="connsiteY14" fmla="*/ 292247 h 720321"/>
              <a:gd name="connsiteX15" fmla="*/ 498864 w 911171"/>
              <a:gd name="connsiteY15" fmla="*/ 283602 h 720321"/>
              <a:gd name="connsiteX16" fmla="*/ 397741 w 911171"/>
              <a:gd name="connsiteY16" fmla="*/ 224322 h 720321"/>
              <a:gd name="connsiteX17" fmla="*/ 392808 w 911171"/>
              <a:gd name="connsiteY17" fmla="*/ 224322 h 720321"/>
              <a:gd name="connsiteX18" fmla="*/ 386642 w 911171"/>
              <a:gd name="connsiteY18" fmla="*/ 224322 h 720321"/>
              <a:gd name="connsiteX19" fmla="*/ 392509 w 911171"/>
              <a:gd name="connsiteY19" fmla="*/ 199707 h 720321"/>
              <a:gd name="connsiteX20" fmla="*/ 408741 w 911171"/>
              <a:gd name="connsiteY20" fmla="*/ 204349 h 720321"/>
              <a:gd name="connsiteX21" fmla="*/ 510150 w 911171"/>
              <a:gd name="connsiteY21" fmla="*/ 262531 h 720321"/>
              <a:gd name="connsiteX22" fmla="*/ 527464 w 911171"/>
              <a:gd name="connsiteY22" fmla="*/ 292241 h 720321"/>
              <a:gd name="connsiteX23" fmla="*/ 510150 w 911171"/>
              <a:gd name="connsiteY23" fmla="*/ 320713 h 720321"/>
              <a:gd name="connsiteX24" fmla="*/ 408741 w 911171"/>
              <a:gd name="connsiteY24" fmla="*/ 380134 h 720321"/>
              <a:gd name="connsiteX25" fmla="*/ 392664 w 911171"/>
              <a:gd name="connsiteY25" fmla="*/ 385085 h 720321"/>
              <a:gd name="connsiteX26" fmla="*/ 375350 w 911171"/>
              <a:gd name="connsiteY26" fmla="*/ 380134 h 720321"/>
              <a:gd name="connsiteX27" fmla="*/ 358036 w 911171"/>
              <a:gd name="connsiteY27" fmla="*/ 350423 h 720321"/>
              <a:gd name="connsiteX28" fmla="*/ 358036 w 911171"/>
              <a:gd name="connsiteY28" fmla="*/ 234059 h 720321"/>
              <a:gd name="connsiteX29" fmla="*/ 375350 w 911171"/>
              <a:gd name="connsiteY29" fmla="*/ 204349 h 720321"/>
              <a:gd name="connsiteX30" fmla="*/ 392509 w 911171"/>
              <a:gd name="connsiteY30" fmla="*/ 199707 h 720321"/>
              <a:gd name="connsiteX31" fmla="*/ 168643 w 911171"/>
              <a:gd name="connsiteY31" fmla="*/ 147055 h 720321"/>
              <a:gd name="connsiteX32" fmla="*/ 153726 w 911171"/>
              <a:gd name="connsiteY32" fmla="*/ 161946 h 720321"/>
              <a:gd name="connsiteX33" fmla="*/ 153726 w 911171"/>
              <a:gd name="connsiteY33" fmla="*/ 422541 h 720321"/>
              <a:gd name="connsiteX34" fmla="*/ 168643 w 911171"/>
              <a:gd name="connsiteY34" fmla="*/ 438673 h 720321"/>
              <a:gd name="connsiteX35" fmla="*/ 716859 w 911171"/>
              <a:gd name="connsiteY35" fmla="*/ 438673 h 720321"/>
              <a:gd name="connsiteX36" fmla="*/ 733019 w 911171"/>
              <a:gd name="connsiteY36" fmla="*/ 421300 h 720321"/>
              <a:gd name="connsiteX37" fmla="*/ 733019 w 911171"/>
              <a:gd name="connsiteY37" fmla="*/ 211583 h 720321"/>
              <a:gd name="connsiteX38" fmla="*/ 627354 w 911171"/>
              <a:gd name="connsiteY38" fmla="*/ 211583 h 720321"/>
              <a:gd name="connsiteX39" fmla="*/ 570171 w 911171"/>
              <a:gd name="connsiteY39" fmla="*/ 248811 h 720321"/>
              <a:gd name="connsiteX40" fmla="*/ 555253 w 911171"/>
              <a:gd name="connsiteY40" fmla="*/ 253775 h 720321"/>
              <a:gd name="connsiteX41" fmla="*/ 541579 w 911171"/>
              <a:gd name="connsiteY41" fmla="*/ 248811 h 720321"/>
              <a:gd name="connsiteX42" fmla="*/ 529148 w 911171"/>
              <a:gd name="connsiteY42" fmla="*/ 220270 h 720321"/>
              <a:gd name="connsiteX43" fmla="*/ 542822 w 911171"/>
              <a:gd name="connsiteY43" fmla="*/ 148296 h 720321"/>
              <a:gd name="connsiteX44" fmla="*/ 542822 w 911171"/>
              <a:gd name="connsiteY44" fmla="*/ 147055 h 720321"/>
              <a:gd name="connsiteX45" fmla="*/ 784723 w 911171"/>
              <a:gd name="connsiteY45" fmla="*/ 90975 h 720321"/>
              <a:gd name="connsiteX46" fmla="*/ 799049 w 911171"/>
              <a:gd name="connsiteY46" fmla="*/ 105332 h 720321"/>
              <a:gd name="connsiteX47" fmla="*/ 784723 w 911171"/>
              <a:gd name="connsiteY47" fmla="*/ 120885 h 720321"/>
              <a:gd name="connsiteX48" fmla="*/ 770396 w 911171"/>
              <a:gd name="connsiteY48" fmla="*/ 105332 h 720321"/>
              <a:gd name="connsiteX49" fmla="*/ 784723 w 911171"/>
              <a:gd name="connsiteY49" fmla="*/ 90975 h 720321"/>
              <a:gd name="connsiteX50" fmla="*/ 728662 w 911171"/>
              <a:gd name="connsiteY50" fmla="*/ 90975 h 720321"/>
              <a:gd name="connsiteX51" fmla="*/ 742989 w 911171"/>
              <a:gd name="connsiteY51" fmla="*/ 105332 h 720321"/>
              <a:gd name="connsiteX52" fmla="*/ 728662 w 911171"/>
              <a:gd name="connsiteY52" fmla="*/ 120885 h 720321"/>
              <a:gd name="connsiteX53" fmla="*/ 714336 w 911171"/>
              <a:gd name="connsiteY53" fmla="*/ 105332 h 720321"/>
              <a:gd name="connsiteX54" fmla="*/ 728662 w 911171"/>
              <a:gd name="connsiteY54" fmla="*/ 90975 h 720321"/>
              <a:gd name="connsiteX55" fmla="*/ 670106 w 911171"/>
              <a:gd name="connsiteY55" fmla="*/ 90975 h 720321"/>
              <a:gd name="connsiteX56" fmla="*/ 684433 w 911171"/>
              <a:gd name="connsiteY56" fmla="*/ 105332 h 720321"/>
              <a:gd name="connsiteX57" fmla="*/ 670106 w 911171"/>
              <a:gd name="connsiteY57" fmla="*/ 120885 h 720321"/>
              <a:gd name="connsiteX58" fmla="*/ 655780 w 911171"/>
              <a:gd name="connsiteY58" fmla="*/ 105332 h 720321"/>
              <a:gd name="connsiteX59" fmla="*/ 670106 w 911171"/>
              <a:gd name="connsiteY59" fmla="*/ 90975 h 720321"/>
              <a:gd name="connsiteX60" fmla="*/ 111342 w 911171"/>
              <a:gd name="connsiteY60" fmla="*/ 88483 h 720321"/>
              <a:gd name="connsiteX61" fmla="*/ 96419 w 911171"/>
              <a:gd name="connsiteY61" fmla="*/ 104635 h 720321"/>
              <a:gd name="connsiteX62" fmla="*/ 96419 w 911171"/>
              <a:gd name="connsiteY62" fmla="*/ 496000 h 720321"/>
              <a:gd name="connsiteX63" fmla="*/ 790325 w 911171"/>
              <a:gd name="connsiteY63" fmla="*/ 496000 h 720321"/>
              <a:gd name="connsiteX64" fmla="*/ 790325 w 911171"/>
              <a:gd name="connsiteY64" fmla="*/ 211484 h 720321"/>
              <a:gd name="connsiteX65" fmla="*/ 756749 w 911171"/>
              <a:gd name="connsiteY65" fmla="*/ 211484 h 720321"/>
              <a:gd name="connsiteX66" fmla="*/ 756749 w 911171"/>
              <a:gd name="connsiteY66" fmla="*/ 421454 h 720321"/>
              <a:gd name="connsiteX67" fmla="*/ 716955 w 911171"/>
              <a:gd name="connsiteY67" fmla="*/ 462455 h 720321"/>
              <a:gd name="connsiteX68" fmla="*/ 168545 w 911171"/>
              <a:gd name="connsiteY68" fmla="*/ 462455 h 720321"/>
              <a:gd name="connsiteX69" fmla="*/ 129995 w 911171"/>
              <a:gd name="connsiteY69" fmla="*/ 422697 h 720321"/>
              <a:gd name="connsiteX70" fmla="*/ 129995 w 911171"/>
              <a:gd name="connsiteY70" fmla="*/ 161787 h 720321"/>
              <a:gd name="connsiteX71" fmla="*/ 168545 w 911171"/>
              <a:gd name="connsiteY71" fmla="*/ 122029 h 720321"/>
              <a:gd name="connsiteX72" fmla="*/ 542857 w 911171"/>
              <a:gd name="connsiteY72" fmla="*/ 122029 h 720321"/>
              <a:gd name="connsiteX73" fmla="*/ 541613 w 911171"/>
              <a:gd name="connsiteY73" fmla="*/ 88483 h 720321"/>
              <a:gd name="connsiteX74" fmla="*/ 609477 w 911171"/>
              <a:gd name="connsiteY74" fmla="*/ 23675 h 720321"/>
              <a:gd name="connsiteX75" fmla="*/ 566037 w 911171"/>
              <a:gd name="connsiteY75" fmla="*/ 71984 h 720321"/>
              <a:gd name="connsiteX76" fmla="*/ 566037 w 911171"/>
              <a:gd name="connsiteY76" fmla="*/ 76938 h 720321"/>
              <a:gd name="connsiteX77" fmla="*/ 567278 w 911171"/>
              <a:gd name="connsiteY77" fmla="*/ 133918 h 720321"/>
              <a:gd name="connsiteX78" fmla="*/ 567278 w 911171"/>
              <a:gd name="connsiteY78" fmla="*/ 148782 h 720321"/>
              <a:gd name="connsiteX79" fmla="*/ 567278 w 911171"/>
              <a:gd name="connsiteY79" fmla="*/ 150020 h 720321"/>
              <a:gd name="connsiteX80" fmla="*/ 553625 w 911171"/>
              <a:gd name="connsiteY80" fmla="*/ 224341 h 720321"/>
              <a:gd name="connsiteX81" fmla="*/ 556107 w 911171"/>
              <a:gd name="connsiteY81" fmla="*/ 228057 h 720321"/>
              <a:gd name="connsiteX82" fmla="*/ 557349 w 911171"/>
              <a:gd name="connsiteY82" fmla="*/ 228057 h 720321"/>
              <a:gd name="connsiteX83" fmla="*/ 616924 w 911171"/>
              <a:gd name="connsiteY83" fmla="*/ 188420 h 720321"/>
              <a:gd name="connsiteX84" fmla="*/ 623130 w 911171"/>
              <a:gd name="connsiteY84" fmla="*/ 185942 h 720321"/>
              <a:gd name="connsiteX85" fmla="*/ 844057 w 911171"/>
              <a:gd name="connsiteY85" fmla="*/ 185942 h 720321"/>
              <a:gd name="connsiteX86" fmla="*/ 887497 w 911171"/>
              <a:gd name="connsiteY86" fmla="*/ 138872 h 720321"/>
              <a:gd name="connsiteX87" fmla="*/ 887497 w 911171"/>
              <a:gd name="connsiteY87" fmla="*/ 71984 h 720321"/>
              <a:gd name="connsiteX88" fmla="*/ 844057 w 911171"/>
              <a:gd name="connsiteY88" fmla="*/ 23675 h 720321"/>
              <a:gd name="connsiteX89" fmla="*/ 608857 w 911171"/>
              <a:gd name="connsiteY89" fmla="*/ 0 h 720321"/>
              <a:gd name="connsiteX90" fmla="*/ 843990 w 911171"/>
              <a:gd name="connsiteY90" fmla="*/ 0 h 720321"/>
              <a:gd name="connsiteX91" fmla="*/ 911171 w 911171"/>
              <a:gd name="connsiteY91" fmla="*/ 72157 h 720321"/>
              <a:gd name="connsiteX92" fmla="*/ 911171 w 911171"/>
              <a:gd name="connsiteY92" fmla="*/ 139337 h 720321"/>
              <a:gd name="connsiteX93" fmla="*/ 843990 w 911171"/>
              <a:gd name="connsiteY93" fmla="*/ 211493 h 720321"/>
              <a:gd name="connsiteX94" fmla="*/ 814132 w 911171"/>
              <a:gd name="connsiteY94" fmla="*/ 211493 h 720321"/>
              <a:gd name="connsiteX95" fmla="*/ 814132 w 911171"/>
              <a:gd name="connsiteY95" fmla="*/ 506340 h 720321"/>
              <a:gd name="connsiteX96" fmla="*/ 882557 w 911171"/>
              <a:gd name="connsiteY96" fmla="*/ 665582 h 720321"/>
              <a:gd name="connsiteX97" fmla="*/ 880069 w 911171"/>
              <a:gd name="connsiteY97" fmla="*/ 702904 h 720321"/>
              <a:gd name="connsiteX98" fmla="*/ 846478 w 911171"/>
              <a:gd name="connsiteY98" fmla="*/ 720321 h 720321"/>
              <a:gd name="connsiteX99" fmla="*/ 39064 w 911171"/>
              <a:gd name="connsiteY99" fmla="*/ 720321 h 720321"/>
              <a:gd name="connsiteX100" fmla="*/ 6718 w 911171"/>
              <a:gd name="connsiteY100" fmla="*/ 702904 h 720321"/>
              <a:gd name="connsiteX101" fmla="*/ 2985 w 911171"/>
              <a:gd name="connsiteY101" fmla="*/ 665582 h 720321"/>
              <a:gd name="connsiteX102" fmla="*/ 72654 w 911171"/>
              <a:gd name="connsiteY102" fmla="*/ 506340 h 720321"/>
              <a:gd name="connsiteX103" fmla="*/ 72654 w 911171"/>
              <a:gd name="connsiteY103" fmla="*/ 104503 h 720321"/>
              <a:gd name="connsiteX104" fmla="*/ 111221 w 911171"/>
              <a:gd name="connsiteY104" fmla="*/ 64692 h 720321"/>
              <a:gd name="connsiteX105" fmla="*/ 541676 w 911171"/>
              <a:gd name="connsiteY105" fmla="*/ 64692 h 720321"/>
              <a:gd name="connsiteX106" fmla="*/ 608857 w 911171"/>
              <a:gd name="connsiteY106" fmla="*/ 0 h 72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911171" h="720321">
                <a:moveTo>
                  <a:pt x="91335" y="520924"/>
                </a:moveTo>
                <a:lnTo>
                  <a:pt x="24162" y="675606"/>
                </a:lnTo>
                <a:cubicBezTo>
                  <a:pt x="22918" y="679318"/>
                  <a:pt x="22918" y="685505"/>
                  <a:pt x="26650" y="690455"/>
                </a:cubicBezTo>
                <a:cubicBezTo>
                  <a:pt x="29138" y="694167"/>
                  <a:pt x="34114" y="696642"/>
                  <a:pt x="39089" y="696642"/>
                </a:cubicBezTo>
                <a:lnTo>
                  <a:pt x="846409" y="696642"/>
                </a:lnTo>
                <a:cubicBezTo>
                  <a:pt x="852629" y="696642"/>
                  <a:pt x="856360" y="694167"/>
                  <a:pt x="860092" y="690455"/>
                </a:cubicBezTo>
                <a:cubicBezTo>
                  <a:pt x="862580" y="685505"/>
                  <a:pt x="862580" y="679318"/>
                  <a:pt x="861336" y="675606"/>
                </a:cubicBezTo>
                <a:lnTo>
                  <a:pt x="794163" y="520924"/>
                </a:lnTo>
                <a:close/>
                <a:moveTo>
                  <a:pt x="386642" y="224322"/>
                </a:moveTo>
                <a:cubicBezTo>
                  <a:pt x="385409" y="226792"/>
                  <a:pt x="381709" y="228027"/>
                  <a:pt x="381709" y="234202"/>
                </a:cubicBezTo>
                <a:lnTo>
                  <a:pt x="381709" y="350292"/>
                </a:lnTo>
                <a:cubicBezTo>
                  <a:pt x="381709" y="356467"/>
                  <a:pt x="385409" y="357702"/>
                  <a:pt x="386642" y="360172"/>
                </a:cubicBezTo>
                <a:cubicBezTo>
                  <a:pt x="389108" y="360172"/>
                  <a:pt x="392808" y="362642"/>
                  <a:pt x="397741" y="360172"/>
                </a:cubicBezTo>
                <a:lnTo>
                  <a:pt x="498864" y="300892"/>
                </a:lnTo>
                <a:cubicBezTo>
                  <a:pt x="503797" y="298422"/>
                  <a:pt x="503797" y="293482"/>
                  <a:pt x="503797" y="292247"/>
                </a:cubicBezTo>
                <a:cubicBezTo>
                  <a:pt x="503797" y="291012"/>
                  <a:pt x="503797" y="286072"/>
                  <a:pt x="498864" y="283602"/>
                </a:cubicBezTo>
                <a:lnTo>
                  <a:pt x="397741" y="224322"/>
                </a:lnTo>
                <a:cubicBezTo>
                  <a:pt x="395274" y="224322"/>
                  <a:pt x="394041" y="224322"/>
                  <a:pt x="392808" y="224322"/>
                </a:cubicBezTo>
                <a:cubicBezTo>
                  <a:pt x="390342" y="224322"/>
                  <a:pt x="387875" y="224322"/>
                  <a:pt x="386642" y="224322"/>
                </a:cubicBezTo>
                <a:close/>
                <a:moveTo>
                  <a:pt x="392509" y="199707"/>
                </a:moveTo>
                <a:cubicBezTo>
                  <a:pt x="398229" y="199707"/>
                  <a:pt x="403794" y="201254"/>
                  <a:pt x="408741" y="204349"/>
                </a:cubicBezTo>
                <a:lnTo>
                  <a:pt x="510150" y="262531"/>
                </a:lnTo>
                <a:cubicBezTo>
                  <a:pt x="521281" y="268721"/>
                  <a:pt x="527464" y="279862"/>
                  <a:pt x="527464" y="292241"/>
                </a:cubicBezTo>
                <a:cubicBezTo>
                  <a:pt x="527464" y="304620"/>
                  <a:pt x="521281" y="314524"/>
                  <a:pt x="510150" y="320713"/>
                </a:cubicBezTo>
                <a:lnTo>
                  <a:pt x="408741" y="380134"/>
                </a:lnTo>
                <a:cubicBezTo>
                  <a:pt x="403794" y="383847"/>
                  <a:pt x="398847" y="385085"/>
                  <a:pt x="392664" y="385085"/>
                </a:cubicBezTo>
                <a:cubicBezTo>
                  <a:pt x="386480" y="385085"/>
                  <a:pt x="380297" y="383847"/>
                  <a:pt x="375350" y="380134"/>
                </a:cubicBezTo>
                <a:cubicBezTo>
                  <a:pt x="365456" y="373944"/>
                  <a:pt x="358036" y="362803"/>
                  <a:pt x="358036" y="350423"/>
                </a:cubicBezTo>
                <a:lnTo>
                  <a:pt x="358036" y="234059"/>
                </a:lnTo>
                <a:cubicBezTo>
                  <a:pt x="358036" y="221680"/>
                  <a:pt x="365456" y="210539"/>
                  <a:pt x="375350" y="204349"/>
                </a:cubicBezTo>
                <a:cubicBezTo>
                  <a:pt x="380915" y="201254"/>
                  <a:pt x="386789" y="199707"/>
                  <a:pt x="392509" y="199707"/>
                </a:cubicBezTo>
                <a:close/>
                <a:moveTo>
                  <a:pt x="168643" y="147055"/>
                </a:moveTo>
                <a:cubicBezTo>
                  <a:pt x="159942" y="147055"/>
                  <a:pt x="153726" y="153260"/>
                  <a:pt x="153726" y="161946"/>
                </a:cubicBezTo>
                <a:lnTo>
                  <a:pt x="153726" y="422541"/>
                </a:lnTo>
                <a:cubicBezTo>
                  <a:pt x="153726" y="431228"/>
                  <a:pt x="159942" y="438673"/>
                  <a:pt x="168643" y="438673"/>
                </a:cubicBezTo>
                <a:lnTo>
                  <a:pt x="716859" y="438673"/>
                </a:lnTo>
                <a:cubicBezTo>
                  <a:pt x="725560" y="438673"/>
                  <a:pt x="733019" y="431228"/>
                  <a:pt x="733019" y="421300"/>
                </a:cubicBezTo>
                <a:lnTo>
                  <a:pt x="733019" y="211583"/>
                </a:lnTo>
                <a:lnTo>
                  <a:pt x="627354" y="211583"/>
                </a:lnTo>
                <a:lnTo>
                  <a:pt x="570171" y="248811"/>
                </a:lnTo>
                <a:cubicBezTo>
                  <a:pt x="565198" y="251293"/>
                  <a:pt x="560226" y="253775"/>
                  <a:pt x="555253" y="253775"/>
                </a:cubicBezTo>
                <a:cubicBezTo>
                  <a:pt x="550281" y="253775"/>
                  <a:pt x="546551" y="251293"/>
                  <a:pt x="541579" y="248811"/>
                </a:cubicBezTo>
                <a:cubicBezTo>
                  <a:pt x="532877" y="242607"/>
                  <a:pt x="527905" y="231438"/>
                  <a:pt x="529148" y="220270"/>
                </a:cubicBezTo>
                <a:lnTo>
                  <a:pt x="542822" y="148296"/>
                </a:lnTo>
                <a:lnTo>
                  <a:pt x="542822" y="147055"/>
                </a:lnTo>
                <a:close/>
                <a:moveTo>
                  <a:pt x="784723" y="90975"/>
                </a:moveTo>
                <a:cubicBezTo>
                  <a:pt x="793080" y="90975"/>
                  <a:pt x="799049" y="98154"/>
                  <a:pt x="799049" y="105332"/>
                </a:cubicBezTo>
                <a:cubicBezTo>
                  <a:pt x="799049" y="113707"/>
                  <a:pt x="793080" y="120885"/>
                  <a:pt x="784723" y="120885"/>
                </a:cubicBezTo>
                <a:cubicBezTo>
                  <a:pt x="777559" y="120885"/>
                  <a:pt x="770396" y="113707"/>
                  <a:pt x="770396" y="105332"/>
                </a:cubicBezTo>
                <a:cubicBezTo>
                  <a:pt x="770396" y="98154"/>
                  <a:pt x="777559" y="90975"/>
                  <a:pt x="784723" y="90975"/>
                </a:cubicBezTo>
                <a:close/>
                <a:moveTo>
                  <a:pt x="728662" y="90975"/>
                </a:moveTo>
                <a:cubicBezTo>
                  <a:pt x="737019" y="90975"/>
                  <a:pt x="742989" y="98154"/>
                  <a:pt x="742989" y="105332"/>
                </a:cubicBezTo>
                <a:cubicBezTo>
                  <a:pt x="742989" y="113707"/>
                  <a:pt x="737019" y="120885"/>
                  <a:pt x="728662" y="120885"/>
                </a:cubicBezTo>
                <a:cubicBezTo>
                  <a:pt x="720305" y="120885"/>
                  <a:pt x="714336" y="113707"/>
                  <a:pt x="714336" y="105332"/>
                </a:cubicBezTo>
                <a:cubicBezTo>
                  <a:pt x="714336" y="98154"/>
                  <a:pt x="720305" y="90975"/>
                  <a:pt x="728662" y="90975"/>
                </a:cubicBezTo>
                <a:close/>
                <a:moveTo>
                  <a:pt x="670106" y="90975"/>
                </a:moveTo>
                <a:cubicBezTo>
                  <a:pt x="678463" y="90975"/>
                  <a:pt x="684433" y="98154"/>
                  <a:pt x="684433" y="105332"/>
                </a:cubicBezTo>
                <a:cubicBezTo>
                  <a:pt x="684433" y="113707"/>
                  <a:pt x="678463" y="120885"/>
                  <a:pt x="670106" y="120885"/>
                </a:cubicBezTo>
                <a:cubicBezTo>
                  <a:pt x="661749" y="120885"/>
                  <a:pt x="655780" y="113707"/>
                  <a:pt x="655780" y="105332"/>
                </a:cubicBezTo>
                <a:cubicBezTo>
                  <a:pt x="655780" y="98154"/>
                  <a:pt x="661749" y="90975"/>
                  <a:pt x="670106" y="90975"/>
                </a:cubicBezTo>
                <a:close/>
                <a:moveTo>
                  <a:pt x="111342" y="88483"/>
                </a:moveTo>
                <a:cubicBezTo>
                  <a:pt x="102637" y="88483"/>
                  <a:pt x="96419" y="95938"/>
                  <a:pt x="96419" y="104635"/>
                </a:cubicBezTo>
                <a:lnTo>
                  <a:pt x="96419" y="496000"/>
                </a:lnTo>
                <a:lnTo>
                  <a:pt x="790325" y="496000"/>
                </a:lnTo>
                <a:lnTo>
                  <a:pt x="790325" y="211484"/>
                </a:lnTo>
                <a:lnTo>
                  <a:pt x="756749" y="211484"/>
                </a:lnTo>
                <a:lnTo>
                  <a:pt x="756749" y="421454"/>
                </a:lnTo>
                <a:cubicBezTo>
                  <a:pt x="756749" y="443818"/>
                  <a:pt x="738096" y="462455"/>
                  <a:pt x="716955" y="462455"/>
                </a:cubicBezTo>
                <a:lnTo>
                  <a:pt x="168545" y="462455"/>
                </a:lnTo>
                <a:cubicBezTo>
                  <a:pt x="147405" y="462455"/>
                  <a:pt x="129995" y="445061"/>
                  <a:pt x="129995" y="422697"/>
                </a:cubicBezTo>
                <a:lnTo>
                  <a:pt x="129995" y="161787"/>
                </a:lnTo>
                <a:cubicBezTo>
                  <a:pt x="129995" y="139423"/>
                  <a:pt x="147405" y="122029"/>
                  <a:pt x="168545" y="122029"/>
                </a:cubicBezTo>
                <a:lnTo>
                  <a:pt x="542857" y="122029"/>
                </a:lnTo>
                <a:lnTo>
                  <a:pt x="541613" y="88483"/>
                </a:lnTo>
                <a:close/>
                <a:moveTo>
                  <a:pt x="609477" y="23675"/>
                </a:moveTo>
                <a:cubicBezTo>
                  <a:pt x="585895" y="23675"/>
                  <a:pt x="566037" y="45971"/>
                  <a:pt x="566037" y="71984"/>
                </a:cubicBezTo>
                <a:lnTo>
                  <a:pt x="566037" y="76938"/>
                </a:lnTo>
                <a:lnTo>
                  <a:pt x="567278" y="133918"/>
                </a:lnTo>
                <a:lnTo>
                  <a:pt x="567278" y="148782"/>
                </a:lnTo>
                <a:lnTo>
                  <a:pt x="567278" y="150020"/>
                </a:lnTo>
                <a:lnTo>
                  <a:pt x="553625" y="224341"/>
                </a:lnTo>
                <a:cubicBezTo>
                  <a:pt x="553625" y="226819"/>
                  <a:pt x="556107" y="228057"/>
                  <a:pt x="556107" y="228057"/>
                </a:cubicBezTo>
                <a:lnTo>
                  <a:pt x="557349" y="228057"/>
                </a:lnTo>
                <a:lnTo>
                  <a:pt x="616924" y="188420"/>
                </a:lnTo>
                <a:cubicBezTo>
                  <a:pt x="619407" y="187181"/>
                  <a:pt x="621889" y="185942"/>
                  <a:pt x="623130" y="185942"/>
                </a:cubicBezTo>
                <a:lnTo>
                  <a:pt x="844057" y="185942"/>
                </a:lnTo>
                <a:cubicBezTo>
                  <a:pt x="868880" y="185942"/>
                  <a:pt x="887497" y="164885"/>
                  <a:pt x="887497" y="138872"/>
                </a:cubicBezTo>
                <a:lnTo>
                  <a:pt x="887497" y="71984"/>
                </a:lnTo>
                <a:cubicBezTo>
                  <a:pt x="887497" y="45971"/>
                  <a:pt x="868880" y="23675"/>
                  <a:pt x="844057" y="23675"/>
                </a:cubicBezTo>
                <a:close/>
                <a:moveTo>
                  <a:pt x="608857" y="0"/>
                </a:moveTo>
                <a:lnTo>
                  <a:pt x="843990" y="0"/>
                </a:lnTo>
                <a:cubicBezTo>
                  <a:pt x="881313" y="0"/>
                  <a:pt x="911171" y="32346"/>
                  <a:pt x="911171" y="72157"/>
                </a:cubicBezTo>
                <a:lnTo>
                  <a:pt x="911171" y="139337"/>
                </a:lnTo>
                <a:cubicBezTo>
                  <a:pt x="911171" y="177903"/>
                  <a:pt x="881313" y="211493"/>
                  <a:pt x="843990" y="211493"/>
                </a:cubicBezTo>
                <a:lnTo>
                  <a:pt x="814132" y="211493"/>
                </a:lnTo>
                <a:lnTo>
                  <a:pt x="814132" y="506340"/>
                </a:lnTo>
                <a:lnTo>
                  <a:pt x="882557" y="665582"/>
                </a:lnTo>
                <a:cubicBezTo>
                  <a:pt x="887533" y="678023"/>
                  <a:pt x="886289" y="691707"/>
                  <a:pt x="880069" y="702904"/>
                </a:cubicBezTo>
                <a:cubicBezTo>
                  <a:pt x="872604" y="712857"/>
                  <a:pt x="860163" y="720321"/>
                  <a:pt x="846478" y="720321"/>
                </a:cubicBezTo>
                <a:lnTo>
                  <a:pt x="39064" y="720321"/>
                </a:lnTo>
                <a:cubicBezTo>
                  <a:pt x="25379" y="720321"/>
                  <a:pt x="14182" y="712857"/>
                  <a:pt x="6718" y="702904"/>
                </a:cubicBezTo>
                <a:cubicBezTo>
                  <a:pt x="-747" y="691707"/>
                  <a:pt x="-1991" y="678023"/>
                  <a:pt x="2985" y="665582"/>
                </a:cubicBezTo>
                <a:lnTo>
                  <a:pt x="72654" y="506340"/>
                </a:lnTo>
                <a:lnTo>
                  <a:pt x="72654" y="104503"/>
                </a:lnTo>
                <a:cubicBezTo>
                  <a:pt x="72654" y="83353"/>
                  <a:pt x="88827" y="64692"/>
                  <a:pt x="111221" y="64692"/>
                </a:cubicBezTo>
                <a:lnTo>
                  <a:pt x="541676" y="64692"/>
                </a:lnTo>
                <a:cubicBezTo>
                  <a:pt x="545409" y="28614"/>
                  <a:pt x="574023" y="0"/>
                  <a:pt x="60885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5615B557-5C1E-AC4A-AAF1-0D9BD701D4F4}"/>
              </a:ext>
            </a:extLst>
          </p:cNvPr>
          <p:cNvSpPr/>
          <p:nvPr/>
        </p:nvSpPr>
        <p:spPr>
          <a:xfrm>
            <a:off x="18315633" y="3428373"/>
            <a:ext cx="4464918" cy="237531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85" h="1907">
                <a:moveTo>
                  <a:pt x="3585" y="0"/>
                </a:moveTo>
                <a:lnTo>
                  <a:pt x="340" y="0"/>
                </a:lnTo>
                <a:cubicBezTo>
                  <a:pt x="152" y="0"/>
                  <a:pt x="0" y="152"/>
                  <a:pt x="0" y="340"/>
                </a:cubicBezTo>
                <a:lnTo>
                  <a:pt x="0" y="1907"/>
                </a:lnTo>
                <a:lnTo>
                  <a:pt x="2724" y="1907"/>
                </a:lnTo>
                <a:cubicBezTo>
                  <a:pt x="3200" y="1907"/>
                  <a:pt x="3585" y="1522"/>
                  <a:pt x="3585" y="1045"/>
                </a:cubicBezTo>
                <a:close/>
              </a:path>
            </a:pathLst>
          </a:custGeom>
          <a:solidFill>
            <a:schemeClr val="accent6">
              <a:alpha val="34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33B81692-B4E4-3E46-9DA0-01B22B8D3FA2}"/>
              </a:ext>
            </a:extLst>
          </p:cNvPr>
          <p:cNvSpPr/>
          <p:nvPr/>
        </p:nvSpPr>
        <p:spPr>
          <a:xfrm>
            <a:off x="16960212" y="3287553"/>
            <a:ext cx="1072627" cy="23765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2" h="1908">
                <a:moveTo>
                  <a:pt x="0" y="1908"/>
                </a:moveTo>
                <a:lnTo>
                  <a:pt x="521" y="1908"/>
                </a:lnTo>
                <a:cubicBezTo>
                  <a:pt x="710" y="1908"/>
                  <a:pt x="862" y="1755"/>
                  <a:pt x="862" y="1567"/>
                </a:cubicBezTo>
                <a:lnTo>
                  <a:pt x="862" y="0"/>
                </a:lnTo>
                <a:cubicBezTo>
                  <a:pt x="386" y="0"/>
                  <a:pt x="0" y="386"/>
                  <a:pt x="0" y="86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399582C5-82AB-714D-8BE3-3BEAE4A99E74}"/>
              </a:ext>
            </a:extLst>
          </p:cNvPr>
          <p:cNvSpPr/>
          <p:nvPr/>
        </p:nvSpPr>
        <p:spPr>
          <a:xfrm>
            <a:off x="16960212" y="3287553"/>
            <a:ext cx="5820339" cy="251613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73" h="2020">
                <a:moveTo>
                  <a:pt x="4673" y="0"/>
                </a:moveTo>
                <a:lnTo>
                  <a:pt x="1315" y="0"/>
                </a:lnTo>
                <a:cubicBezTo>
                  <a:pt x="1127" y="0"/>
                  <a:pt x="975" y="152"/>
                  <a:pt x="975" y="340"/>
                </a:cubicBezTo>
                <a:lnTo>
                  <a:pt x="975" y="1680"/>
                </a:lnTo>
                <a:cubicBezTo>
                  <a:pt x="975" y="1868"/>
                  <a:pt x="822" y="2020"/>
                  <a:pt x="635" y="2020"/>
                </a:cubicBezTo>
                <a:lnTo>
                  <a:pt x="0" y="202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F2075CF8-B32F-C049-B195-E5D0541E6B23}"/>
              </a:ext>
            </a:extLst>
          </p:cNvPr>
          <p:cNvSpPr/>
          <p:nvPr/>
        </p:nvSpPr>
        <p:spPr>
          <a:xfrm>
            <a:off x="17040691" y="4100093"/>
            <a:ext cx="911670" cy="751476"/>
          </a:xfrm>
          <a:custGeom>
            <a:avLst/>
            <a:gdLst>
              <a:gd name="connsiteX0" fmla="*/ 34121 w 911670"/>
              <a:gd name="connsiteY0" fmla="*/ 644301 h 751476"/>
              <a:gd name="connsiteX1" fmla="*/ 26657 w 911670"/>
              <a:gd name="connsiteY1" fmla="*/ 649213 h 751476"/>
              <a:gd name="connsiteX2" fmla="*/ 26657 w 911670"/>
              <a:gd name="connsiteY2" fmla="*/ 656580 h 751476"/>
              <a:gd name="connsiteX3" fmla="*/ 46561 w 911670"/>
              <a:gd name="connsiteY3" fmla="*/ 681138 h 751476"/>
              <a:gd name="connsiteX4" fmla="*/ 143593 w 911670"/>
              <a:gd name="connsiteY4" fmla="*/ 727798 h 751476"/>
              <a:gd name="connsiteX5" fmla="*/ 769323 w 911670"/>
              <a:gd name="connsiteY5" fmla="*/ 727798 h 751476"/>
              <a:gd name="connsiteX6" fmla="*/ 867599 w 911670"/>
              <a:gd name="connsiteY6" fmla="*/ 681138 h 751476"/>
              <a:gd name="connsiteX7" fmla="*/ 887503 w 911670"/>
              <a:gd name="connsiteY7" fmla="*/ 656580 h 751476"/>
              <a:gd name="connsiteX8" fmla="*/ 888747 w 911670"/>
              <a:gd name="connsiteY8" fmla="*/ 649213 h 751476"/>
              <a:gd name="connsiteX9" fmla="*/ 881283 w 911670"/>
              <a:gd name="connsiteY9" fmla="*/ 644301 h 751476"/>
              <a:gd name="connsiteX10" fmla="*/ 826547 w 911670"/>
              <a:gd name="connsiteY10" fmla="*/ 644301 h 751476"/>
              <a:gd name="connsiteX11" fmla="*/ 820327 w 911670"/>
              <a:gd name="connsiteY11" fmla="*/ 646757 h 751476"/>
              <a:gd name="connsiteX12" fmla="*/ 814107 w 911670"/>
              <a:gd name="connsiteY12" fmla="*/ 644301 h 751476"/>
              <a:gd name="connsiteX13" fmla="*/ 526743 w 911670"/>
              <a:gd name="connsiteY13" fmla="*/ 644301 h 751476"/>
              <a:gd name="connsiteX14" fmla="*/ 499375 w 911670"/>
              <a:gd name="connsiteY14" fmla="*/ 662720 h 751476"/>
              <a:gd name="connsiteX15" fmla="*/ 457081 w 911670"/>
              <a:gd name="connsiteY15" fmla="*/ 688506 h 751476"/>
              <a:gd name="connsiteX16" fmla="*/ 414785 w 911670"/>
              <a:gd name="connsiteY16" fmla="*/ 662720 h 751476"/>
              <a:gd name="connsiteX17" fmla="*/ 387417 w 911670"/>
              <a:gd name="connsiteY17" fmla="*/ 644301 h 751476"/>
              <a:gd name="connsiteX18" fmla="*/ 526131 w 911670"/>
              <a:gd name="connsiteY18" fmla="*/ 321838 h 751476"/>
              <a:gd name="connsiteX19" fmla="*/ 512629 w 911670"/>
              <a:gd name="connsiteY19" fmla="*/ 326488 h 751476"/>
              <a:gd name="connsiteX20" fmla="*/ 397171 w 911670"/>
              <a:gd name="connsiteY20" fmla="*/ 443045 h 751476"/>
              <a:gd name="connsiteX21" fmla="*/ 379791 w 911670"/>
              <a:gd name="connsiteY21" fmla="*/ 452965 h 751476"/>
              <a:gd name="connsiteX22" fmla="*/ 356203 w 911670"/>
              <a:gd name="connsiteY22" fmla="*/ 457924 h 751476"/>
              <a:gd name="connsiteX23" fmla="*/ 233297 w 911670"/>
              <a:gd name="connsiteY23" fmla="*/ 457924 h 751476"/>
              <a:gd name="connsiteX24" fmla="*/ 186121 w 911670"/>
              <a:gd name="connsiteY24" fmla="*/ 505043 h 751476"/>
              <a:gd name="connsiteX25" fmla="*/ 186121 w 911670"/>
              <a:gd name="connsiteY25" fmla="*/ 568281 h 751476"/>
              <a:gd name="connsiteX26" fmla="*/ 403379 w 911670"/>
              <a:gd name="connsiteY26" fmla="*/ 568281 h 751476"/>
              <a:gd name="connsiteX27" fmla="*/ 403379 w 911670"/>
              <a:gd name="connsiteY27" fmla="*/ 505043 h 751476"/>
              <a:gd name="connsiteX28" fmla="*/ 410829 w 911670"/>
              <a:gd name="connsiteY28" fmla="*/ 482724 h 751476"/>
              <a:gd name="connsiteX29" fmla="*/ 424485 w 911670"/>
              <a:gd name="connsiteY29" fmla="*/ 465364 h 751476"/>
              <a:gd name="connsiteX30" fmla="*/ 538701 w 911670"/>
              <a:gd name="connsiteY30" fmla="*/ 351287 h 751476"/>
              <a:gd name="connsiteX31" fmla="*/ 544909 w 911670"/>
              <a:gd name="connsiteY31" fmla="*/ 338888 h 751476"/>
              <a:gd name="connsiteX32" fmla="*/ 538701 w 911670"/>
              <a:gd name="connsiteY32" fmla="*/ 326488 h 751476"/>
              <a:gd name="connsiteX33" fmla="*/ 526131 w 911670"/>
              <a:gd name="connsiteY33" fmla="*/ 321838 h 751476"/>
              <a:gd name="connsiteX34" fmla="*/ 526347 w 911670"/>
              <a:gd name="connsiteY34" fmla="*/ 297849 h 751476"/>
              <a:gd name="connsiteX35" fmla="*/ 556155 w 911670"/>
              <a:gd name="connsiteY35" fmla="*/ 310259 h 751476"/>
              <a:gd name="connsiteX36" fmla="*/ 567333 w 911670"/>
              <a:gd name="connsiteY36" fmla="*/ 340043 h 751476"/>
              <a:gd name="connsiteX37" fmla="*/ 556155 w 911670"/>
              <a:gd name="connsiteY37" fmla="*/ 368586 h 751476"/>
              <a:gd name="connsiteX38" fmla="*/ 440651 w 911670"/>
              <a:gd name="connsiteY38" fmla="*/ 483998 h 751476"/>
              <a:gd name="connsiteX39" fmla="*/ 430715 w 911670"/>
              <a:gd name="connsiteY39" fmla="*/ 496408 h 751476"/>
              <a:gd name="connsiteX40" fmla="*/ 426989 w 911670"/>
              <a:gd name="connsiteY40" fmla="*/ 506336 h 751476"/>
              <a:gd name="connsiteX41" fmla="*/ 426989 w 911670"/>
              <a:gd name="connsiteY41" fmla="*/ 580795 h 751476"/>
              <a:gd name="connsiteX42" fmla="*/ 414569 w 911670"/>
              <a:gd name="connsiteY42" fmla="*/ 593205 h 751476"/>
              <a:gd name="connsiteX43" fmla="*/ 173625 w 911670"/>
              <a:gd name="connsiteY43" fmla="*/ 593205 h 751476"/>
              <a:gd name="connsiteX44" fmla="*/ 161205 w 911670"/>
              <a:gd name="connsiteY44" fmla="*/ 580795 h 751476"/>
              <a:gd name="connsiteX45" fmla="*/ 161205 w 911670"/>
              <a:gd name="connsiteY45" fmla="*/ 506336 h 751476"/>
              <a:gd name="connsiteX46" fmla="*/ 233239 w 911670"/>
              <a:gd name="connsiteY46" fmla="*/ 434358 h 751476"/>
              <a:gd name="connsiteX47" fmla="*/ 356197 w 911670"/>
              <a:gd name="connsiteY47" fmla="*/ 434358 h 751476"/>
              <a:gd name="connsiteX48" fmla="*/ 371099 w 911670"/>
              <a:gd name="connsiteY48" fmla="*/ 433117 h 751476"/>
              <a:gd name="connsiteX49" fmla="*/ 379793 w 911670"/>
              <a:gd name="connsiteY49" fmla="*/ 426912 h 751476"/>
              <a:gd name="connsiteX50" fmla="*/ 496541 w 911670"/>
              <a:gd name="connsiteY50" fmla="*/ 310259 h 751476"/>
              <a:gd name="connsiteX51" fmla="*/ 526347 w 911670"/>
              <a:gd name="connsiteY51" fmla="*/ 297849 h 751476"/>
              <a:gd name="connsiteX52" fmla="*/ 293887 w 911670"/>
              <a:gd name="connsiteY52" fmla="*/ 264201 h 751476"/>
              <a:gd name="connsiteX53" fmla="*/ 234705 w 911670"/>
              <a:gd name="connsiteY53" fmla="*/ 324637 h 751476"/>
              <a:gd name="connsiteX54" fmla="*/ 293887 w 911670"/>
              <a:gd name="connsiteY54" fmla="*/ 383839 h 751476"/>
              <a:gd name="connsiteX55" fmla="*/ 354301 w 911670"/>
              <a:gd name="connsiteY55" fmla="*/ 324637 h 751476"/>
              <a:gd name="connsiteX56" fmla="*/ 293887 w 911670"/>
              <a:gd name="connsiteY56" fmla="*/ 264201 h 751476"/>
              <a:gd name="connsiteX57" fmla="*/ 293881 w 911670"/>
              <a:gd name="connsiteY57" fmla="*/ 241769 h 751476"/>
              <a:gd name="connsiteX58" fmla="*/ 376725 w 911670"/>
              <a:gd name="connsiteY58" fmla="*/ 324644 h 751476"/>
              <a:gd name="connsiteX59" fmla="*/ 293881 w 911670"/>
              <a:gd name="connsiteY59" fmla="*/ 407518 h 751476"/>
              <a:gd name="connsiteX60" fmla="*/ 211037 w 911670"/>
              <a:gd name="connsiteY60" fmla="*/ 324644 h 751476"/>
              <a:gd name="connsiteX61" fmla="*/ 293881 w 911670"/>
              <a:gd name="connsiteY61" fmla="*/ 241769 h 751476"/>
              <a:gd name="connsiteX62" fmla="*/ 167325 w 911670"/>
              <a:gd name="connsiteY62" fmla="*/ 190674 h 751476"/>
              <a:gd name="connsiteX63" fmla="*/ 106389 w 911670"/>
              <a:gd name="connsiteY63" fmla="*/ 251579 h 751476"/>
              <a:gd name="connsiteX64" fmla="*/ 106389 w 911670"/>
              <a:gd name="connsiteY64" fmla="*/ 620738 h 751476"/>
              <a:gd name="connsiteX65" fmla="*/ 386195 w 911670"/>
              <a:gd name="connsiteY65" fmla="*/ 620738 h 751476"/>
              <a:gd name="connsiteX66" fmla="*/ 434695 w 911670"/>
              <a:gd name="connsiteY66" fmla="*/ 651812 h 751476"/>
              <a:gd name="connsiteX67" fmla="*/ 455835 w 911670"/>
              <a:gd name="connsiteY67" fmla="*/ 664241 h 751476"/>
              <a:gd name="connsiteX68" fmla="*/ 475733 w 911670"/>
              <a:gd name="connsiteY68" fmla="*/ 651812 h 751476"/>
              <a:gd name="connsiteX69" fmla="*/ 525477 w 911670"/>
              <a:gd name="connsiteY69" fmla="*/ 620738 h 751476"/>
              <a:gd name="connsiteX70" fmla="*/ 806525 w 911670"/>
              <a:gd name="connsiteY70" fmla="*/ 620738 h 751476"/>
              <a:gd name="connsiteX71" fmla="*/ 806525 w 911670"/>
              <a:gd name="connsiteY71" fmla="*/ 265252 h 751476"/>
              <a:gd name="connsiteX72" fmla="*/ 680923 w 911670"/>
              <a:gd name="connsiteY72" fmla="*/ 265252 h 751476"/>
              <a:gd name="connsiteX73" fmla="*/ 663513 w 911670"/>
              <a:gd name="connsiteY73" fmla="*/ 302540 h 751476"/>
              <a:gd name="connsiteX74" fmla="*/ 642373 w 911670"/>
              <a:gd name="connsiteY74" fmla="*/ 316213 h 751476"/>
              <a:gd name="connsiteX75" fmla="*/ 641129 w 911670"/>
              <a:gd name="connsiteY75" fmla="*/ 316213 h 751476"/>
              <a:gd name="connsiteX76" fmla="*/ 619989 w 911670"/>
              <a:gd name="connsiteY76" fmla="*/ 303783 h 751476"/>
              <a:gd name="connsiteX77" fmla="*/ 598847 w 911670"/>
              <a:gd name="connsiteY77" fmla="*/ 265252 h 751476"/>
              <a:gd name="connsiteX78" fmla="*/ 473245 w 911670"/>
              <a:gd name="connsiteY78" fmla="*/ 265252 h 751476"/>
              <a:gd name="connsiteX79" fmla="*/ 399875 w 911670"/>
              <a:gd name="connsiteY79" fmla="*/ 203104 h 751476"/>
              <a:gd name="connsiteX80" fmla="*/ 399875 w 911670"/>
              <a:gd name="connsiteY80" fmla="*/ 190674 h 751476"/>
              <a:gd name="connsiteX81" fmla="*/ 615865 w 911670"/>
              <a:gd name="connsiteY81" fmla="*/ 81005 h 751476"/>
              <a:gd name="connsiteX82" fmla="*/ 613409 w 911670"/>
              <a:gd name="connsiteY82" fmla="*/ 82236 h 751476"/>
              <a:gd name="connsiteX83" fmla="*/ 612181 w 911670"/>
              <a:gd name="connsiteY83" fmla="*/ 85928 h 751476"/>
              <a:gd name="connsiteX84" fmla="*/ 612181 w 911670"/>
              <a:gd name="connsiteY84" fmla="*/ 174535 h 751476"/>
              <a:gd name="connsiteX85" fmla="*/ 613409 w 911670"/>
              <a:gd name="connsiteY85" fmla="*/ 178227 h 751476"/>
              <a:gd name="connsiteX86" fmla="*/ 618321 w 911670"/>
              <a:gd name="connsiteY86" fmla="*/ 178227 h 751476"/>
              <a:gd name="connsiteX87" fmla="*/ 695685 w 911670"/>
              <a:gd name="connsiteY87" fmla="*/ 133923 h 751476"/>
              <a:gd name="connsiteX88" fmla="*/ 698141 w 911670"/>
              <a:gd name="connsiteY88" fmla="*/ 130231 h 751476"/>
              <a:gd name="connsiteX89" fmla="*/ 695685 w 911670"/>
              <a:gd name="connsiteY89" fmla="*/ 126539 h 751476"/>
              <a:gd name="connsiteX90" fmla="*/ 618321 w 911670"/>
              <a:gd name="connsiteY90" fmla="*/ 82236 h 751476"/>
              <a:gd name="connsiteX91" fmla="*/ 615865 w 911670"/>
              <a:gd name="connsiteY91" fmla="*/ 81005 h 751476"/>
              <a:gd name="connsiteX92" fmla="*/ 602077 w 911670"/>
              <a:gd name="connsiteY92" fmla="*/ 61034 h 751476"/>
              <a:gd name="connsiteX93" fmla="*/ 630467 w 911670"/>
              <a:gd name="connsiteY93" fmla="*/ 61034 h 751476"/>
              <a:gd name="connsiteX94" fmla="*/ 706999 w 911670"/>
              <a:gd name="connsiteY94" fmla="*/ 105518 h 751476"/>
              <a:gd name="connsiteX95" fmla="*/ 721811 w 911670"/>
              <a:gd name="connsiteY95" fmla="*/ 130232 h 751476"/>
              <a:gd name="connsiteX96" fmla="*/ 706999 w 911670"/>
              <a:gd name="connsiteY96" fmla="*/ 154945 h 751476"/>
              <a:gd name="connsiteX97" fmla="*/ 630467 w 911670"/>
              <a:gd name="connsiteY97" fmla="*/ 199429 h 751476"/>
              <a:gd name="connsiteX98" fmla="*/ 615655 w 911670"/>
              <a:gd name="connsiteY98" fmla="*/ 203136 h 751476"/>
              <a:gd name="connsiteX99" fmla="*/ 602077 w 911670"/>
              <a:gd name="connsiteY99" fmla="*/ 199429 h 751476"/>
              <a:gd name="connsiteX100" fmla="*/ 587265 w 911670"/>
              <a:gd name="connsiteY100" fmla="*/ 174716 h 751476"/>
              <a:gd name="connsiteX101" fmla="*/ 587265 w 911670"/>
              <a:gd name="connsiteY101" fmla="*/ 85748 h 751476"/>
              <a:gd name="connsiteX102" fmla="*/ 602077 w 911670"/>
              <a:gd name="connsiteY102" fmla="*/ 61034 h 751476"/>
              <a:gd name="connsiteX103" fmla="*/ 473767 w 911670"/>
              <a:gd name="connsiteY103" fmla="*/ 22433 h 751476"/>
              <a:gd name="connsiteX104" fmla="*/ 425313 w 911670"/>
              <a:gd name="connsiteY104" fmla="*/ 62129 h 751476"/>
              <a:gd name="connsiteX105" fmla="*/ 425313 w 911670"/>
              <a:gd name="connsiteY105" fmla="*/ 201064 h 751476"/>
              <a:gd name="connsiteX106" fmla="*/ 473767 w 911670"/>
              <a:gd name="connsiteY106" fmla="*/ 240759 h 751476"/>
              <a:gd name="connsiteX107" fmla="*/ 605463 w 911670"/>
              <a:gd name="connsiteY107" fmla="*/ 240759 h 751476"/>
              <a:gd name="connsiteX108" fmla="*/ 616645 w 911670"/>
              <a:gd name="connsiteY108" fmla="*/ 246962 h 751476"/>
              <a:gd name="connsiteX109" fmla="*/ 641493 w 911670"/>
              <a:gd name="connsiteY109" fmla="*/ 291619 h 751476"/>
              <a:gd name="connsiteX110" fmla="*/ 642737 w 911670"/>
              <a:gd name="connsiteY110" fmla="*/ 290379 h 751476"/>
              <a:gd name="connsiteX111" fmla="*/ 662615 w 911670"/>
              <a:gd name="connsiteY111" fmla="*/ 248202 h 751476"/>
              <a:gd name="connsiteX112" fmla="*/ 673797 w 911670"/>
              <a:gd name="connsiteY112" fmla="*/ 240759 h 751476"/>
              <a:gd name="connsiteX113" fmla="*/ 819161 w 911670"/>
              <a:gd name="connsiteY113" fmla="*/ 240759 h 751476"/>
              <a:gd name="connsiteX114" fmla="*/ 835313 w 911670"/>
              <a:gd name="connsiteY114" fmla="*/ 240759 h 751476"/>
              <a:gd name="connsiteX115" fmla="*/ 885009 w 911670"/>
              <a:gd name="connsiteY115" fmla="*/ 201064 h 751476"/>
              <a:gd name="connsiteX116" fmla="*/ 885009 w 911670"/>
              <a:gd name="connsiteY116" fmla="*/ 62129 h 751476"/>
              <a:gd name="connsiteX117" fmla="*/ 835313 w 911670"/>
              <a:gd name="connsiteY117" fmla="*/ 22433 h 751476"/>
              <a:gd name="connsiteX118" fmla="*/ 473253 w 911670"/>
              <a:gd name="connsiteY118" fmla="*/ 0 h 751476"/>
              <a:gd name="connsiteX119" fmla="*/ 835283 w 911670"/>
              <a:gd name="connsiteY119" fmla="*/ 0 h 751476"/>
              <a:gd name="connsiteX120" fmla="*/ 908685 w 911670"/>
              <a:gd name="connsiteY120" fmla="*/ 62208 h 751476"/>
              <a:gd name="connsiteX121" fmla="*/ 908685 w 911670"/>
              <a:gd name="connsiteY121" fmla="*/ 202799 h 751476"/>
              <a:gd name="connsiteX122" fmla="*/ 835283 w 911670"/>
              <a:gd name="connsiteY122" fmla="*/ 265007 h 751476"/>
              <a:gd name="connsiteX123" fmla="*/ 831551 w 911670"/>
              <a:gd name="connsiteY123" fmla="*/ 265007 h 751476"/>
              <a:gd name="connsiteX124" fmla="*/ 831551 w 911670"/>
              <a:gd name="connsiteY124" fmla="*/ 620839 h 751476"/>
              <a:gd name="connsiteX125" fmla="*/ 880071 w 911670"/>
              <a:gd name="connsiteY125" fmla="*/ 620839 h 751476"/>
              <a:gd name="connsiteX126" fmla="*/ 908685 w 911670"/>
              <a:gd name="connsiteY126" fmla="*/ 638257 h 751476"/>
              <a:gd name="connsiteX127" fmla="*/ 904953 w 911670"/>
              <a:gd name="connsiteY127" fmla="*/ 670605 h 751476"/>
              <a:gd name="connsiteX128" fmla="*/ 885047 w 911670"/>
              <a:gd name="connsiteY128" fmla="*/ 695489 h 751476"/>
              <a:gd name="connsiteX129" fmla="*/ 768103 w 911670"/>
              <a:gd name="connsiteY129" fmla="*/ 751476 h 751476"/>
              <a:gd name="connsiteX130" fmla="*/ 142323 w 911670"/>
              <a:gd name="connsiteY130" fmla="*/ 751476 h 751476"/>
              <a:gd name="connsiteX131" fmla="*/ 26623 w 911670"/>
              <a:gd name="connsiteY131" fmla="*/ 695489 h 751476"/>
              <a:gd name="connsiteX132" fmla="*/ 6717 w 911670"/>
              <a:gd name="connsiteY132" fmla="*/ 670605 h 751476"/>
              <a:gd name="connsiteX133" fmla="*/ 2985 w 911670"/>
              <a:gd name="connsiteY133" fmla="*/ 638257 h 751476"/>
              <a:gd name="connsiteX134" fmla="*/ 32843 w 911670"/>
              <a:gd name="connsiteY134" fmla="*/ 620839 h 751476"/>
              <a:gd name="connsiteX135" fmla="*/ 82607 w 911670"/>
              <a:gd name="connsiteY135" fmla="*/ 620839 h 751476"/>
              <a:gd name="connsiteX136" fmla="*/ 82607 w 911670"/>
              <a:gd name="connsiteY136" fmla="*/ 251322 h 751476"/>
              <a:gd name="connsiteX137" fmla="*/ 167205 w 911670"/>
              <a:gd name="connsiteY137" fmla="*/ 166718 h 751476"/>
              <a:gd name="connsiteX138" fmla="*/ 399851 w 911670"/>
              <a:gd name="connsiteY138" fmla="*/ 166718 h 751476"/>
              <a:gd name="connsiteX139" fmla="*/ 399851 w 911670"/>
              <a:gd name="connsiteY139" fmla="*/ 62208 h 751476"/>
              <a:gd name="connsiteX140" fmla="*/ 473253 w 911670"/>
              <a:gd name="connsiteY140" fmla="*/ 0 h 75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911670" h="751476">
                <a:moveTo>
                  <a:pt x="34121" y="644301"/>
                </a:moveTo>
                <a:cubicBezTo>
                  <a:pt x="29145" y="644301"/>
                  <a:pt x="26657" y="649213"/>
                  <a:pt x="26657" y="649213"/>
                </a:cubicBezTo>
                <a:cubicBezTo>
                  <a:pt x="25413" y="650441"/>
                  <a:pt x="25413" y="654124"/>
                  <a:pt x="26657" y="656580"/>
                </a:cubicBezTo>
                <a:lnTo>
                  <a:pt x="46561" y="681138"/>
                </a:lnTo>
                <a:cubicBezTo>
                  <a:pt x="70197" y="710608"/>
                  <a:pt x="106273" y="727798"/>
                  <a:pt x="143593" y="727798"/>
                </a:cubicBezTo>
                <a:lnTo>
                  <a:pt x="769323" y="727798"/>
                </a:lnTo>
                <a:cubicBezTo>
                  <a:pt x="807887" y="727798"/>
                  <a:pt x="845207" y="710608"/>
                  <a:pt x="867599" y="681138"/>
                </a:cubicBezTo>
                <a:lnTo>
                  <a:pt x="887503" y="656580"/>
                </a:lnTo>
                <a:cubicBezTo>
                  <a:pt x="889991" y="654124"/>
                  <a:pt x="888747" y="650441"/>
                  <a:pt x="888747" y="649213"/>
                </a:cubicBezTo>
                <a:cubicBezTo>
                  <a:pt x="887503" y="649213"/>
                  <a:pt x="885015" y="644301"/>
                  <a:pt x="881283" y="644301"/>
                </a:cubicBezTo>
                <a:lnTo>
                  <a:pt x="826547" y="644301"/>
                </a:lnTo>
                <a:cubicBezTo>
                  <a:pt x="824059" y="645529"/>
                  <a:pt x="821571" y="646757"/>
                  <a:pt x="820327" y="646757"/>
                </a:cubicBezTo>
                <a:cubicBezTo>
                  <a:pt x="819083" y="646757"/>
                  <a:pt x="816595" y="645529"/>
                  <a:pt x="814107" y="644301"/>
                </a:cubicBezTo>
                <a:lnTo>
                  <a:pt x="526743" y="644301"/>
                </a:lnTo>
                <a:cubicBezTo>
                  <a:pt x="514303" y="644301"/>
                  <a:pt x="504351" y="651669"/>
                  <a:pt x="499375" y="662720"/>
                </a:cubicBezTo>
                <a:cubicBezTo>
                  <a:pt x="491911" y="678682"/>
                  <a:pt x="475739" y="688506"/>
                  <a:pt x="457081" y="688506"/>
                </a:cubicBezTo>
                <a:cubicBezTo>
                  <a:pt x="438421" y="688506"/>
                  <a:pt x="422249" y="678682"/>
                  <a:pt x="414785" y="662720"/>
                </a:cubicBezTo>
                <a:cubicBezTo>
                  <a:pt x="411053" y="651669"/>
                  <a:pt x="398613" y="644301"/>
                  <a:pt x="387417" y="644301"/>
                </a:cubicBezTo>
                <a:close/>
                <a:moveTo>
                  <a:pt x="526131" y="321838"/>
                </a:moveTo>
                <a:cubicBezTo>
                  <a:pt x="521319" y="321838"/>
                  <a:pt x="516353" y="323388"/>
                  <a:pt x="512629" y="326488"/>
                </a:cubicBezTo>
                <a:lnTo>
                  <a:pt x="397171" y="443045"/>
                </a:lnTo>
                <a:cubicBezTo>
                  <a:pt x="395931" y="443045"/>
                  <a:pt x="389723" y="449245"/>
                  <a:pt x="379791" y="452965"/>
                </a:cubicBezTo>
                <a:cubicBezTo>
                  <a:pt x="371101" y="456684"/>
                  <a:pt x="361169" y="457924"/>
                  <a:pt x="356203" y="457924"/>
                </a:cubicBezTo>
                <a:lnTo>
                  <a:pt x="233297" y="457924"/>
                </a:lnTo>
                <a:cubicBezTo>
                  <a:pt x="205983" y="457924"/>
                  <a:pt x="186121" y="477764"/>
                  <a:pt x="186121" y="505043"/>
                </a:cubicBezTo>
                <a:lnTo>
                  <a:pt x="186121" y="568281"/>
                </a:lnTo>
                <a:lnTo>
                  <a:pt x="403379" y="568281"/>
                </a:lnTo>
                <a:lnTo>
                  <a:pt x="403379" y="505043"/>
                </a:lnTo>
                <a:cubicBezTo>
                  <a:pt x="403379" y="500083"/>
                  <a:pt x="404621" y="490163"/>
                  <a:pt x="410829" y="482724"/>
                </a:cubicBezTo>
                <a:cubicBezTo>
                  <a:pt x="415793" y="474044"/>
                  <a:pt x="423243" y="466604"/>
                  <a:pt x="424485" y="465364"/>
                </a:cubicBezTo>
                <a:lnTo>
                  <a:pt x="538701" y="351287"/>
                </a:lnTo>
                <a:cubicBezTo>
                  <a:pt x="541183" y="347568"/>
                  <a:pt x="544909" y="342608"/>
                  <a:pt x="544909" y="338888"/>
                </a:cubicBezTo>
                <a:cubicBezTo>
                  <a:pt x="544909" y="333928"/>
                  <a:pt x="541183" y="328968"/>
                  <a:pt x="538701" y="326488"/>
                </a:cubicBezTo>
                <a:cubicBezTo>
                  <a:pt x="535597" y="323388"/>
                  <a:pt x="530941" y="321838"/>
                  <a:pt x="526131" y="321838"/>
                </a:cubicBezTo>
                <a:close/>
                <a:moveTo>
                  <a:pt x="526347" y="297849"/>
                </a:moveTo>
                <a:cubicBezTo>
                  <a:pt x="537525" y="297849"/>
                  <a:pt x="547461" y="301572"/>
                  <a:pt x="556155" y="310259"/>
                </a:cubicBezTo>
                <a:cubicBezTo>
                  <a:pt x="563607" y="317705"/>
                  <a:pt x="567333" y="328874"/>
                  <a:pt x="567333" y="340043"/>
                </a:cubicBezTo>
                <a:cubicBezTo>
                  <a:pt x="567333" y="349971"/>
                  <a:pt x="563607" y="361140"/>
                  <a:pt x="556155" y="368586"/>
                </a:cubicBezTo>
                <a:lnTo>
                  <a:pt x="440651" y="483998"/>
                </a:lnTo>
                <a:cubicBezTo>
                  <a:pt x="440651" y="483998"/>
                  <a:pt x="434441" y="490203"/>
                  <a:pt x="430715" y="496408"/>
                </a:cubicBezTo>
                <a:cubicBezTo>
                  <a:pt x="428231" y="500131"/>
                  <a:pt x="426989" y="505095"/>
                  <a:pt x="426989" y="506336"/>
                </a:cubicBezTo>
                <a:lnTo>
                  <a:pt x="426989" y="580795"/>
                </a:lnTo>
                <a:cubicBezTo>
                  <a:pt x="426989" y="587000"/>
                  <a:pt x="422021" y="593205"/>
                  <a:pt x="414569" y="593205"/>
                </a:cubicBezTo>
                <a:lnTo>
                  <a:pt x="173625" y="593205"/>
                </a:lnTo>
                <a:cubicBezTo>
                  <a:pt x="167415" y="593205"/>
                  <a:pt x="161205" y="587000"/>
                  <a:pt x="161205" y="580795"/>
                </a:cubicBezTo>
                <a:lnTo>
                  <a:pt x="161205" y="506336"/>
                </a:lnTo>
                <a:cubicBezTo>
                  <a:pt x="161205" y="466624"/>
                  <a:pt x="193497" y="434358"/>
                  <a:pt x="233239" y="434358"/>
                </a:cubicBezTo>
                <a:lnTo>
                  <a:pt x="356197" y="434358"/>
                </a:lnTo>
                <a:cubicBezTo>
                  <a:pt x="361165" y="434358"/>
                  <a:pt x="366131" y="434358"/>
                  <a:pt x="371099" y="433117"/>
                </a:cubicBezTo>
                <a:cubicBezTo>
                  <a:pt x="376067" y="430635"/>
                  <a:pt x="379793" y="426912"/>
                  <a:pt x="379793" y="426912"/>
                </a:cubicBezTo>
                <a:lnTo>
                  <a:pt x="496541" y="310259"/>
                </a:lnTo>
                <a:cubicBezTo>
                  <a:pt x="505233" y="301572"/>
                  <a:pt x="515169" y="297849"/>
                  <a:pt x="526347" y="297849"/>
                </a:cubicBezTo>
                <a:close/>
                <a:moveTo>
                  <a:pt x="293887" y="264201"/>
                </a:moveTo>
                <a:cubicBezTo>
                  <a:pt x="261831" y="264201"/>
                  <a:pt x="234705" y="291336"/>
                  <a:pt x="234705" y="324637"/>
                </a:cubicBezTo>
                <a:cubicBezTo>
                  <a:pt x="234705" y="356705"/>
                  <a:pt x="261831" y="383839"/>
                  <a:pt x="293887" y="383839"/>
                </a:cubicBezTo>
                <a:cubicBezTo>
                  <a:pt x="325945" y="383839"/>
                  <a:pt x="354301" y="356705"/>
                  <a:pt x="354301" y="324637"/>
                </a:cubicBezTo>
                <a:cubicBezTo>
                  <a:pt x="354301" y="291336"/>
                  <a:pt x="325945" y="264201"/>
                  <a:pt x="293887" y="264201"/>
                </a:cubicBezTo>
                <a:close/>
                <a:moveTo>
                  <a:pt x="293881" y="241769"/>
                </a:moveTo>
                <a:cubicBezTo>
                  <a:pt x="340867" y="241769"/>
                  <a:pt x="376725" y="277640"/>
                  <a:pt x="376725" y="324644"/>
                </a:cubicBezTo>
                <a:cubicBezTo>
                  <a:pt x="376725" y="369173"/>
                  <a:pt x="340867" y="407518"/>
                  <a:pt x="293881" y="407518"/>
                </a:cubicBezTo>
                <a:cubicBezTo>
                  <a:pt x="248131" y="407518"/>
                  <a:pt x="211037" y="369173"/>
                  <a:pt x="211037" y="324644"/>
                </a:cubicBezTo>
                <a:cubicBezTo>
                  <a:pt x="211037" y="277640"/>
                  <a:pt x="248131" y="241769"/>
                  <a:pt x="293881" y="241769"/>
                </a:cubicBezTo>
                <a:close/>
                <a:moveTo>
                  <a:pt x="167325" y="190674"/>
                </a:moveTo>
                <a:cubicBezTo>
                  <a:pt x="133749" y="190674"/>
                  <a:pt x="106389" y="218019"/>
                  <a:pt x="106389" y="251579"/>
                </a:cubicBezTo>
                <a:lnTo>
                  <a:pt x="106389" y="620738"/>
                </a:lnTo>
                <a:lnTo>
                  <a:pt x="386195" y="620738"/>
                </a:lnTo>
                <a:cubicBezTo>
                  <a:pt x="407337" y="620738"/>
                  <a:pt x="427233" y="631924"/>
                  <a:pt x="434695" y="651812"/>
                </a:cubicBezTo>
                <a:cubicBezTo>
                  <a:pt x="439669" y="659269"/>
                  <a:pt x="447131" y="664241"/>
                  <a:pt x="455835" y="664241"/>
                </a:cubicBezTo>
                <a:cubicBezTo>
                  <a:pt x="464541" y="664241"/>
                  <a:pt x="472003" y="659269"/>
                  <a:pt x="475733" y="651812"/>
                </a:cubicBezTo>
                <a:cubicBezTo>
                  <a:pt x="484439" y="631924"/>
                  <a:pt x="504335" y="620738"/>
                  <a:pt x="525477" y="620738"/>
                </a:cubicBezTo>
                <a:lnTo>
                  <a:pt x="806525" y="620738"/>
                </a:lnTo>
                <a:lnTo>
                  <a:pt x="806525" y="265252"/>
                </a:lnTo>
                <a:lnTo>
                  <a:pt x="680923" y="265252"/>
                </a:lnTo>
                <a:lnTo>
                  <a:pt x="663513" y="302540"/>
                </a:lnTo>
                <a:cubicBezTo>
                  <a:pt x="661027" y="311241"/>
                  <a:pt x="652321" y="314970"/>
                  <a:pt x="642373" y="316213"/>
                </a:cubicBezTo>
                <a:cubicBezTo>
                  <a:pt x="642373" y="316213"/>
                  <a:pt x="642373" y="316213"/>
                  <a:pt x="641129" y="316213"/>
                </a:cubicBezTo>
                <a:cubicBezTo>
                  <a:pt x="632423" y="316213"/>
                  <a:pt x="623719" y="311241"/>
                  <a:pt x="619989" y="303783"/>
                </a:cubicBezTo>
                <a:lnTo>
                  <a:pt x="598847" y="265252"/>
                </a:lnTo>
                <a:lnTo>
                  <a:pt x="473245" y="265252"/>
                </a:lnTo>
                <a:cubicBezTo>
                  <a:pt x="433451" y="265252"/>
                  <a:pt x="399875" y="236664"/>
                  <a:pt x="399875" y="203104"/>
                </a:cubicBezTo>
                <a:lnTo>
                  <a:pt x="399875" y="190674"/>
                </a:lnTo>
                <a:close/>
                <a:moveTo>
                  <a:pt x="615865" y="81005"/>
                </a:moveTo>
                <a:cubicBezTo>
                  <a:pt x="615865" y="81005"/>
                  <a:pt x="614637" y="81005"/>
                  <a:pt x="613409" y="82236"/>
                </a:cubicBezTo>
                <a:cubicBezTo>
                  <a:pt x="613409" y="82236"/>
                  <a:pt x="612181" y="83466"/>
                  <a:pt x="612181" y="85928"/>
                </a:cubicBezTo>
                <a:lnTo>
                  <a:pt x="612181" y="174535"/>
                </a:lnTo>
                <a:cubicBezTo>
                  <a:pt x="612181" y="176996"/>
                  <a:pt x="613409" y="178227"/>
                  <a:pt x="613409" y="178227"/>
                </a:cubicBezTo>
                <a:cubicBezTo>
                  <a:pt x="614637" y="179457"/>
                  <a:pt x="617093" y="179457"/>
                  <a:pt x="618321" y="178227"/>
                </a:cubicBezTo>
                <a:lnTo>
                  <a:pt x="695685" y="133923"/>
                </a:lnTo>
                <a:cubicBezTo>
                  <a:pt x="696913" y="132693"/>
                  <a:pt x="698141" y="131462"/>
                  <a:pt x="698141" y="130231"/>
                </a:cubicBezTo>
                <a:cubicBezTo>
                  <a:pt x="698141" y="129001"/>
                  <a:pt x="696913" y="126539"/>
                  <a:pt x="695685" y="126539"/>
                </a:cubicBezTo>
                <a:lnTo>
                  <a:pt x="618321" y="82236"/>
                </a:lnTo>
                <a:cubicBezTo>
                  <a:pt x="618321" y="81005"/>
                  <a:pt x="617093" y="81005"/>
                  <a:pt x="615865" y="81005"/>
                </a:cubicBezTo>
                <a:close/>
                <a:moveTo>
                  <a:pt x="602077" y="61034"/>
                </a:moveTo>
                <a:cubicBezTo>
                  <a:pt x="610717" y="56091"/>
                  <a:pt x="620593" y="56091"/>
                  <a:pt x="630467" y="61034"/>
                </a:cubicBezTo>
                <a:lnTo>
                  <a:pt x="706999" y="105518"/>
                </a:lnTo>
                <a:cubicBezTo>
                  <a:pt x="716873" y="110461"/>
                  <a:pt x="721811" y="120346"/>
                  <a:pt x="721811" y="130232"/>
                </a:cubicBezTo>
                <a:cubicBezTo>
                  <a:pt x="721811" y="140117"/>
                  <a:pt x="716873" y="150002"/>
                  <a:pt x="706999" y="154945"/>
                </a:cubicBezTo>
                <a:lnTo>
                  <a:pt x="630467" y="199429"/>
                </a:lnTo>
                <a:cubicBezTo>
                  <a:pt x="625531" y="201901"/>
                  <a:pt x="620593" y="203136"/>
                  <a:pt x="615655" y="203136"/>
                </a:cubicBezTo>
                <a:cubicBezTo>
                  <a:pt x="611953" y="203136"/>
                  <a:pt x="605781" y="201901"/>
                  <a:pt x="602077" y="199429"/>
                </a:cubicBezTo>
                <a:cubicBezTo>
                  <a:pt x="592203" y="194487"/>
                  <a:pt x="587265" y="184601"/>
                  <a:pt x="587265" y="174716"/>
                </a:cubicBezTo>
                <a:lnTo>
                  <a:pt x="587265" y="85748"/>
                </a:lnTo>
                <a:cubicBezTo>
                  <a:pt x="587265" y="75862"/>
                  <a:pt x="592203" y="65977"/>
                  <a:pt x="602077" y="61034"/>
                </a:cubicBezTo>
                <a:close/>
                <a:moveTo>
                  <a:pt x="473767" y="22433"/>
                </a:moveTo>
                <a:cubicBezTo>
                  <a:pt x="446433" y="22433"/>
                  <a:pt x="425313" y="41040"/>
                  <a:pt x="425313" y="62129"/>
                </a:cubicBezTo>
                <a:lnTo>
                  <a:pt x="425313" y="201064"/>
                </a:lnTo>
                <a:cubicBezTo>
                  <a:pt x="425313" y="223392"/>
                  <a:pt x="446433" y="240759"/>
                  <a:pt x="473767" y="240759"/>
                </a:cubicBezTo>
                <a:lnTo>
                  <a:pt x="605463" y="240759"/>
                </a:lnTo>
                <a:cubicBezTo>
                  <a:pt x="610433" y="240759"/>
                  <a:pt x="614161" y="243240"/>
                  <a:pt x="616645" y="246962"/>
                </a:cubicBezTo>
                <a:lnTo>
                  <a:pt x="641493" y="291619"/>
                </a:lnTo>
                <a:cubicBezTo>
                  <a:pt x="641493" y="291619"/>
                  <a:pt x="642737" y="291619"/>
                  <a:pt x="642737" y="290379"/>
                </a:cubicBezTo>
                <a:lnTo>
                  <a:pt x="662615" y="248202"/>
                </a:lnTo>
                <a:cubicBezTo>
                  <a:pt x="663857" y="243240"/>
                  <a:pt x="668827" y="240759"/>
                  <a:pt x="673797" y="240759"/>
                </a:cubicBezTo>
                <a:lnTo>
                  <a:pt x="819161" y="240759"/>
                </a:lnTo>
                <a:lnTo>
                  <a:pt x="835313" y="240759"/>
                </a:lnTo>
                <a:cubicBezTo>
                  <a:pt x="862645" y="240759"/>
                  <a:pt x="885009" y="223392"/>
                  <a:pt x="885009" y="201064"/>
                </a:cubicBezTo>
                <a:lnTo>
                  <a:pt x="885009" y="62129"/>
                </a:lnTo>
                <a:cubicBezTo>
                  <a:pt x="885009" y="41040"/>
                  <a:pt x="862645" y="22433"/>
                  <a:pt x="835313" y="22433"/>
                </a:cubicBezTo>
                <a:close/>
                <a:moveTo>
                  <a:pt x="473253" y="0"/>
                </a:moveTo>
                <a:lnTo>
                  <a:pt x="835283" y="0"/>
                </a:lnTo>
                <a:cubicBezTo>
                  <a:pt x="876339" y="0"/>
                  <a:pt x="908685" y="27372"/>
                  <a:pt x="908685" y="62208"/>
                </a:cubicBezTo>
                <a:lnTo>
                  <a:pt x="908685" y="202799"/>
                </a:lnTo>
                <a:cubicBezTo>
                  <a:pt x="908685" y="236392"/>
                  <a:pt x="876339" y="265007"/>
                  <a:pt x="835283" y="265007"/>
                </a:cubicBezTo>
                <a:lnTo>
                  <a:pt x="831551" y="265007"/>
                </a:lnTo>
                <a:lnTo>
                  <a:pt x="831551" y="620839"/>
                </a:lnTo>
                <a:lnTo>
                  <a:pt x="880071" y="620839"/>
                </a:lnTo>
                <a:cubicBezTo>
                  <a:pt x="891267" y="620839"/>
                  <a:pt x="903709" y="627060"/>
                  <a:pt x="908685" y="638257"/>
                </a:cubicBezTo>
                <a:cubicBezTo>
                  <a:pt x="913661" y="649455"/>
                  <a:pt x="912417" y="661896"/>
                  <a:pt x="904953" y="670605"/>
                </a:cubicBezTo>
                <a:lnTo>
                  <a:pt x="885047" y="695489"/>
                </a:lnTo>
                <a:cubicBezTo>
                  <a:pt x="857677" y="730325"/>
                  <a:pt x="814133" y="751476"/>
                  <a:pt x="768103" y="751476"/>
                </a:cubicBezTo>
                <a:lnTo>
                  <a:pt x="142323" y="751476"/>
                </a:lnTo>
                <a:cubicBezTo>
                  <a:pt x="97537" y="751476"/>
                  <a:pt x="53993" y="730325"/>
                  <a:pt x="26623" y="695489"/>
                </a:cubicBezTo>
                <a:lnTo>
                  <a:pt x="6717" y="670605"/>
                </a:lnTo>
                <a:cubicBezTo>
                  <a:pt x="-747" y="661896"/>
                  <a:pt x="-1991" y="649455"/>
                  <a:pt x="2985" y="638257"/>
                </a:cubicBezTo>
                <a:cubicBezTo>
                  <a:pt x="9205" y="627060"/>
                  <a:pt x="19159" y="620839"/>
                  <a:pt x="32843" y="620839"/>
                </a:cubicBezTo>
                <a:lnTo>
                  <a:pt x="82607" y="620839"/>
                </a:lnTo>
                <a:lnTo>
                  <a:pt x="82607" y="251322"/>
                </a:lnTo>
                <a:cubicBezTo>
                  <a:pt x="82607" y="205288"/>
                  <a:pt x="119929" y="166718"/>
                  <a:pt x="167205" y="166718"/>
                </a:cubicBezTo>
                <a:lnTo>
                  <a:pt x="399851" y="166718"/>
                </a:lnTo>
                <a:lnTo>
                  <a:pt x="399851" y="62208"/>
                </a:lnTo>
                <a:cubicBezTo>
                  <a:pt x="399851" y="27372"/>
                  <a:pt x="433441" y="0"/>
                  <a:pt x="4732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id="{AC57A747-868D-4847-963C-671E7B1A3EB2}"/>
              </a:ext>
            </a:extLst>
          </p:cNvPr>
          <p:cNvSpPr/>
          <p:nvPr/>
        </p:nvSpPr>
        <p:spPr>
          <a:xfrm>
            <a:off x="10553105" y="3428373"/>
            <a:ext cx="4466163" cy="237531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86" h="1907">
                <a:moveTo>
                  <a:pt x="3586" y="0"/>
                </a:moveTo>
                <a:lnTo>
                  <a:pt x="340" y="0"/>
                </a:lnTo>
                <a:cubicBezTo>
                  <a:pt x="152" y="0"/>
                  <a:pt x="0" y="152"/>
                  <a:pt x="0" y="340"/>
                </a:cubicBezTo>
                <a:lnTo>
                  <a:pt x="0" y="1907"/>
                </a:lnTo>
                <a:lnTo>
                  <a:pt x="2724" y="1907"/>
                </a:lnTo>
                <a:cubicBezTo>
                  <a:pt x="3199" y="1907"/>
                  <a:pt x="3586" y="1522"/>
                  <a:pt x="3586" y="1045"/>
                </a:cubicBezTo>
                <a:close/>
              </a:path>
            </a:pathLst>
          </a:custGeom>
          <a:solidFill>
            <a:schemeClr val="accent6">
              <a:alpha val="34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id="{07327AC2-2FC6-9444-A702-8864A54CFC91}"/>
              </a:ext>
            </a:extLst>
          </p:cNvPr>
          <p:cNvSpPr/>
          <p:nvPr/>
        </p:nvSpPr>
        <p:spPr>
          <a:xfrm>
            <a:off x="9197684" y="3287553"/>
            <a:ext cx="1072627" cy="23765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2" h="1908">
                <a:moveTo>
                  <a:pt x="0" y="1908"/>
                </a:moveTo>
                <a:lnTo>
                  <a:pt x="521" y="1908"/>
                </a:lnTo>
                <a:cubicBezTo>
                  <a:pt x="709" y="1908"/>
                  <a:pt x="862" y="1755"/>
                  <a:pt x="862" y="1567"/>
                </a:cubicBezTo>
                <a:lnTo>
                  <a:pt x="862" y="0"/>
                </a:lnTo>
                <a:cubicBezTo>
                  <a:pt x="386" y="0"/>
                  <a:pt x="0" y="386"/>
                  <a:pt x="0" y="86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F725EB13-8216-BD42-9015-D3A743CE8475}"/>
              </a:ext>
            </a:extLst>
          </p:cNvPr>
          <p:cNvSpPr/>
          <p:nvPr/>
        </p:nvSpPr>
        <p:spPr>
          <a:xfrm>
            <a:off x="9197684" y="3287553"/>
            <a:ext cx="5821585" cy="251613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74" h="2020">
                <a:moveTo>
                  <a:pt x="4674" y="0"/>
                </a:moveTo>
                <a:lnTo>
                  <a:pt x="1315" y="0"/>
                </a:lnTo>
                <a:cubicBezTo>
                  <a:pt x="1127" y="0"/>
                  <a:pt x="975" y="152"/>
                  <a:pt x="975" y="340"/>
                </a:cubicBezTo>
                <a:lnTo>
                  <a:pt x="975" y="1680"/>
                </a:lnTo>
                <a:cubicBezTo>
                  <a:pt x="975" y="1868"/>
                  <a:pt x="823" y="2020"/>
                  <a:pt x="635" y="2020"/>
                </a:cubicBezTo>
                <a:lnTo>
                  <a:pt x="0" y="202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98A89C0E-7FE3-FA43-942A-0DFD8A55FD82}"/>
              </a:ext>
            </a:extLst>
          </p:cNvPr>
          <p:cNvSpPr/>
          <p:nvPr/>
        </p:nvSpPr>
        <p:spPr>
          <a:xfrm>
            <a:off x="9332229" y="4019090"/>
            <a:ext cx="803536" cy="913486"/>
          </a:xfrm>
          <a:custGeom>
            <a:avLst/>
            <a:gdLst>
              <a:gd name="connsiteX0" fmla="*/ 41039 w 803536"/>
              <a:gd name="connsiteY0" fmla="*/ 836219 h 913486"/>
              <a:gd name="connsiteX1" fmla="*/ 23667 w 803536"/>
              <a:gd name="connsiteY1" fmla="*/ 852052 h 913486"/>
              <a:gd name="connsiteX2" fmla="*/ 23667 w 803536"/>
              <a:gd name="connsiteY2" fmla="*/ 872757 h 913486"/>
              <a:gd name="connsiteX3" fmla="*/ 41039 w 803536"/>
              <a:gd name="connsiteY3" fmla="*/ 889807 h 913486"/>
              <a:gd name="connsiteX4" fmla="*/ 336361 w 803536"/>
              <a:gd name="connsiteY4" fmla="*/ 889807 h 913486"/>
              <a:gd name="connsiteX5" fmla="*/ 330157 w 803536"/>
              <a:gd name="connsiteY5" fmla="*/ 860577 h 913486"/>
              <a:gd name="connsiteX6" fmla="*/ 336361 w 803536"/>
              <a:gd name="connsiteY6" fmla="*/ 836219 h 913486"/>
              <a:gd name="connsiteX7" fmla="*/ 94539 w 803536"/>
              <a:gd name="connsiteY7" fmla="*/ 643050 h 913486"/>
              <a:gd name="connsiteX8" fmla="*/ 178291 w 803536"/>
              <a:gd name="connsiteY8" fmla="*/ 643050 h 913486"/>
              <a:gd name="connsiteX9" fmla="*/ 190607 w 803536"/>
              <a:gd name="connsiteY9" fmla="*/ 653676 h 913486"/>
              <a:gd name="connsiteX10" fmla="*/ 178291 w 803536"/>
              <a:gd name="connsiteY10" fmla="*/ 665482 h 913486"/>
              <a:gd name="connsiteX11" fmla="*/ 94539 w 803536"/>
              <a:gd name="connsiteY11" fmla="*/ 665482 h 913486"/>
              <a:gd name="connsiteX12" fmla="*/ 82223 w 803536"/>
              <a:gd name="connsiteY12" fmla="*/ 653676 h 913486"/>
              <a:gd name="connsiteX13" fmla="*/ 94539 w 803536"/>
              <a:gd name="connsiteY13" fmla="*/ 643050 h 913486"/>
              <a:gd name="connsiteX14" fmla="*/ 93363 w 803536"/>
              <a:gd name="connsiteY14" fmla="*/ 584481 h 913486"/>
              <a:gd name="connsiteX15" fmla="*/ 262943 w 803536"/>
              <a:gd name="connsiteY15" fmla="*/ 584481 h 913486"/>
              <a:gd name="connsiteX16" fmla="*/ 275321 w 803536"/>
              <a:gd name="connsiteY16" fmla="*/ 596288 h 913486"/>
              <a:gd name="connsiteX17" fmla="*/ 262943 w 803536"/>
              <a:gd name="connsiteY17" fmla="*/ 606913 h 913486"/>
              <a:gd name="connsiteX18" fmla="*/ 93363 w 803536"/>
              <a:gd name="connsiteY18" fmla="*/ 606913 h 913486"/>
              <a:gd name="connsiteX19" fmla="*/ 82223 w 803536"/>
              <a:gd name="connsiteY19" fmla="*/ 596288 h 913486"/>
              <a:gd name="connsiteX20" fmla="*/ 93363 w 803536"/>
              <a:gd name="connsiteY20" fmla="*/ 584481 h 913486"/>
              <a:gd name="connsiteX21" fmla="*/ 93308 w 803536"/>
              <a:gd name="connsiteY21" fmla="*/ 525908 h 913486"/>
              <a:gd name="connsiteX22" fmla="*/ 178291 w 803536"/>
              <a:gd name="connsiteY22" fmla="*/ 525908 h 913486"/>
              <a:gd name="connsiteX23" fmla="*/ 190607 w 803536"/>
              <a:gd name="connsiteY23" fmla="*/ 537747 h 913486"/>
              <a:gd name="connsiteX24" fmla="*/ 178291 w 803536"/>
              <a:gd name="connsiteY24" fmla="*/ 549586 h 913486"/>
              <a:gd name="connsiteX25" fmla="*/ 93308 w 803536"/>
              <a:gd name="connsiteY25" fmla="*/ 549586 h 913486"/>
              <a:gd name="connsiteX26" fmla="*/ 82223 w 803536"/>
              <a:gd name="connsiteY26" fmla="*/ 537747 h 913486"/>
              <a:gd name="connsiteX27" fmla="*/ 93308 w 803536"/>
              <a:gd name="connsiteY27" fmla="*/ 525908 h 913486"/>
              <a:gd name="connsiteX28" fmla="*/ 93224 w 803536"/>
              <a:gd name="connsiteY28" fmla="*/ 467336 h 913486"/>
              <a:gd name="connsiteX29" fmla="*/ 136003 w 803536"/>
              <a:gd name="connsiteY29" fmla="*/ 467336 h 913486"/>
              <a:gd name="connsiteX30" fmla="*/ 147004 w 803536"/>
              <a:gd name="connsiteY30" fmla="*/ 479175 h 913486"/>
              <a:gd name="connsiteX31" fmla="*/ 136003 w 803536"/>
              <a:gd name="connsiteY31" fmla="*/ 491014 h 913486"/>
              <a:gd name="connsiteX32" fmla="*/ 93224 w 803536"/>
              <a:gd name="connsiteY32" fmla="*/ 491014 h 913486"/>
              <a:gd name="connsiteX33" fmla="*/ 82223 w 803536"/>
              <a:gd name="connsiteY33" fmla="*/ 479175 h 913486"/>
              <a:gd name="connsiteX34" fmla="*/ 93224 w 803536"/>
              <a:gd name="connsiteY34" fmla="*/ 467336 h 913486"/>
              <a:gd name="connsiteX35" fmla="*/ 41042 w 803536"/>
              <a:gd name="connsiteY35" fmla="*/ 365145 h 913486"/>
              <a:gd name="connsiteX36" fmla="*/ 23667 w 803536"/>
              <a:gd name="connsiteY36" fmla="*/ 382544 h 913486"/>
              <a:gd name="connsiteX37" fmla="*/ 23667 w 803536"/>
              <a:gd name="connsiteY37" fmla="*/ 813788 h 913486"/>
              <a:gd name="connsiteX38" fmla="*/ 41042 w 803536"/>
              <a:gd name="connsiteY38" fmla="*/ 810060 h 913486"/>
              <a:gd name="connsiteX39" fmla="*/ 348819 w 803536"/>
              <a:gd name="connsiteY39" fmla="*/ 810060 h 913486"/>
              <a:gd name="connsiteX40" fmla="*/ 348819 w 803536"/>
              <a:gd name="connsiteY40" fmla="*/ 382544 h 913486"/>
              <a:gd name="connsiteX41" fmla="*/ 331444 w 803536"/>
              <a:gd name="connsiteY41" fmla="*/ 365145 h 913486"/>
              <a:gd name="connsiteX42" fmla="*/ 697282 w 803536"/>
              <a:gd name="connsiteY42" fmla="*/ 194411 h 913486"/>
              <a:gd name="connsiteX43" fmla="*/ 664007 w 803536"/>
              <a:gd name="connsiteY43" fmla="*/ 335235 h 913486"/>
              <a:gd name="connsiteX44" fmla="*/ 778620 w 803536"/>
              <a:gd name="connsiteY44" fmla="*/ 194411 h 913486"/>
              <a:gd name="connsiteX45" fmla="*/ 570573 w 803536"/>
              <a:gd name="connsiteY45" fmla="*/ 194411 h 913486"/>
              <a:gd name="connsiteX46" fmla="*/ 621035 w 803536"/>
              <a:gd name="connsiteY46" fmla="*/ 340220 h 913486"/>
              <a:gd name="connsiteX47" fmla="*/ 672728 w 803536"/>
              <a:gd name="connsiteY47" fmla="*/ 194411 h 913486"/>
              <a:gd name="connsiteX48" fmla="*/ 463435 w 803536"/>
              <a:gd name="connsiteY48" fmla="*/ 194411 h 913486"/>
              <a:gd name="connsiteX49" fmla="*/ 576802 w 803536"/>
              <a:gd name="connsiteY49" fmla="*/ 335235 h 913486"/>
              <a:gd name="connsiteX50" fmla="*/ 544763 w 803536"/>
              <a:gd name="connsiteY50" fmla="*/ 194411 h 913486"/>
              <a:gd name="connsiteX51" fmla="*/ 664007 w 803536"/>
              <a:gd name="connsiteY51" fmla="*/ 29909 h 913486"/>
              <a:gd name="connsiteX52" fmla="*/ 697282 w 803536"/>
              <a:gd name="connsiteY52" fmla="*/ 169487 h 913486"/>
              <a:gd name="connsiteX53" fmla="*/ 778620 w 803536"/>
              <a:gd name="connsiteY53" fmla="*/ 169487 h 913486"/>
              <a:gd name="connsiteX54" fmla="*/ 664007 w 803536"/>
              <a:gd name="connsiteY54" fmla="*/ 29909 h 913486"/>
              <a:gd name="connsiteX55" fmla="*/ 576802 w 803536"/>
              <a:gd name="connsiteY55" fmla="*/ 29909 h 913486"/>
              <a:gd name="connsiteX56" fmla="*/ 463435 w 803536"/>
              <a:gd name="connsiteY56" fmla="*/ 169487 h 913486"/>
              <a:gd name="connsiteX57" fmla="*/ 544763 w 803536"/>
              <a:gd name="connsiteY57" fmla="*/ 169487 h 913486"/>
              <a:gd name="connsiteX58" fmla="*/ 576802 w 803536"/>
              <a:gd name="connsiteY58" fmla="*/ 29909 h 913486"/>
              <a:gd name="connsiteX59" fmla="*/ 621035 w 803536"/>
              <a:gd name="connsiteY59" fmla="*/ 23674 h 913486"/>
              <a:gd name="connsiteX60" fmla="*/ 570573 w 803536"/>
              <a:gd name="connsiteY60" fmla="*/ 169483 h 913486"/>
              <a:gd name="connsiteX61" fmla="*/ 672728 w 803536"/>
              <a:gd name="connsiteY61" fmla="*/ 169483 h 913486"/>
              <a:gd name="connsiteX62" fmla="*/ 621035 w 803536"/>
              <a:gd name="connsiteY62" fmla="*/ 23674 h 913486"/>
              <a:gd name="connsiteX63" fmla="*/ 620688 w 803536"/>
              <a:gd name="connsiteY63" fmla="*/ 0 h 913486"/>
              <a:gd name="connsiteX64" fmla="*/ 803536 w 803536"/>
              <a:gd name="connsiteY64" fmla="*/ 181702 h 913486"/>
              <a:gd name="connsiteX65" fmla="*/ 631883 w 803536"/>
              <a:gd name="connsiteY65" fmla="*/ 364648 h 913486"/>
              <a:gd name="connsiteX66" fmla="*/ 631883 w 803536"/>
              <a:gd name="connsiteY66" fmla="*/ 602353 h 913486"/>
              <a:gd name="connsiteX67" fmla="*/ 570933 w 803536"/>
              <a:gd name="connsiteY67" fmla="*/ 663335 h 913486"/>
              <a:gd name="connsiteX68" fmla="*/ 373159 w 803536"/>
              <a:gd name="connsiteY68" fmla="*/ 663335 h 913486"/>
              <a:gd name="connsiteX69" fmla="*/ 373159 w 803536"/>
              <a:gd name="connsiteY69" fmla="*/ 822635 h 913486"/>
              <a:gd name="connsiteX70" fmla="*/ 371915 w 803536"/>
              <a:gd name="connsiteY70" fmla="*/ 825124 h 913486"/>
              <a:gd name="connsiteX71" fmla="*/ 371915 w 803536"/>
              <a:gd name="connsiteY71" fmla="*/ 826369 h 913486"/>
              <a:gd name="connsiteX72" fmla="*/ 370671 w 803536"/>
              <a:gd name="connsiteY72" fmla="*/ 828858 h 913486"/>
              <a:gd name="connsiteX73" fmla="*/ 368184 w 803536"/>
              <a:gd name="connsiteY73" fmla="*/ 831347 h 913486"/>
              <a:gd name="connsiteX74" fmla="*/ 354501 w 803536"/>
              <a:gd name="connsiteY74" fmla="*/ 859971 h 913486"/>
              <a:gd name="connsiteX75" fmla="*/ 366940 w 803536"/>
              <a:gd name="connsiteY75" fmla="*/ 889840 h 913486"/>
              <a:gd name="connsiteX76" fmla="*/ 369428 w 803536"/>
              <a:gd name="connsiteY76" fmla="*/ 892329 h 913486"/>
              <a:gd name="connsiteX77" fmla="*/ 371915 w 803536"/>
              <a:gd name="connsiteY77" fmla="*/ 904774 h 913486"/>
              <a:gd name="connsiteX78" fmla="*/ 360721 w 803536"/>
              <a:gd name="connsiteY78" fmla="*/ 913486 h 913486"/>
              <a:gd name="connsiteX79" fmla="*/ 41048 w 803536"/>
              <a:gd name="connsiteY79" fmla="*/ 913486 h 913486"/>
              <a:gd name="connsiteX80" fmla="*/ 0 w 803536"/>
              <a:gd name="connsiteY80" fmla="*/ 872417 h 913486"/>
              <a:gd name="connsiteX81" fmla="*/ 0 w 803536"/>
              <a:gd name="connsiteY81" fmla="*/ 851260 h 913486"/>
              <a:gd name="connsiteX82" fmla="*/ 0 w 803536"/>
              <a:gd name="connsiteY82" fmla="*/ 850015 h 913486"/>
              <a:gd name="connsiteX83" fmla="*/ 0 w 803536"/>
              <a:gd name="connsiteY83" fmla="*/ 848771 h 913486"/>
              <a:gd name="connsiteX84" fmla="*/ 0 w 803536"/>
              <a:gd name="connsiteY84" fmla="*/ 382071 h 913486"/>
              <a:gd name="connsiteX85" fmla="*/ 41048 w 803536"/>
              <a:gd name="connsiteY85" fmla="*/ 341002 h 913486"/>
              <a:gd name="connsiteX86" fmla="*/ 332112 w 803536"/>
              <a:gd name="connsiteY86" fmla="*/ 341002 h 913486"/>
              <a:gd name="connsiteX87" fmla="*/ 373159 w 803536"/>
              <a:gd name="connsiteY87" fmla="*/ 382071 h 913486"/>
              <a:gd name="connsiteX88" fmla="*/ 373159 w 803536"/>
              <a:gd name="connsiteY88" fmla="*/ 639689 h 913486"/>
              <a:gd name="connsiteX89" fmla="*/ 570933 w 803536"/>
              <a:gd name="connsiteY89" fmla="*/ 639689 h 913486"/>
              <a:gd name="connsiteX90" fmla="*/ 608249 w 803536"/>
              <a:gd name="connsiteY90" fmla="*/ 602353 h 913486"/>
              <a:gd name="connsiteX91" fmla="*/ 608249 w 803536"/>
              <a:gd name="connsiteY91" fmla="*/ 364648 h 913486"/>
              <a:gd name="connsiteX92" fmla="*/ 439084 w 803536"/>
              <a:gd name="connsiteY92" fmla="*/ 181702 h 913486"/>
              <a:gd name="connsiteX93" fmla="*/ 620688 w 803536"/>
              <a:gd name="connsiteY93" fmla="*/ 0 h 91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803536" h="913486">
                <a:moveTo>
                  <a:pt x="41039" y="836219"/>
                </a:moveTo>
                <a:cubicBezTo>
                  <a:pt x="31112" y="836219"/>
                  <a:pt x="23667" y="842309"/>
                  <a:pt x="23667" y="852052"/>
                </a:cubicBezTo>
                <a:lnTo>
                  <a:pt x="23667" y="872757"/>
                </a:lnTo>
                <a:cubicBezTo>
                  <a:pt x="23667" y="882500"/>
                  <a:pt x="31112" y="889807"/>
                  <a:pt x="41039" y="889807"/>
                </a:cubicBezTo>
                <a:lnTo>
                  <a:pt x="336361" y="889807"/>
                </a:lnTo>
                <a:cubicBezTo>
                  <a:pt x="331398" y="880064"/>
                  <a:pt x="330157" y="870321"/>
                  <a:pt x="330157" y="860577"/>
                </a:cubicBezTo>
                <a:cubicBezTo>
                  <a:pt x="330157" y="852052"/>
                  <a:pt x="332638" y="843527"/>
                  <a:pt x="336361" y="836219"/>
                </a:cubicBezTo>
                <a:close/>
                <a:moveTo>
                  <a:pt x="94539" y="643050"/>
                </a:moveTo>
                <a:lnTo>
                  <a:pt x="178291" y="643050"/>
                </a:lnTo>
                <a:cubicBezTo>
                  <a:pt x="185680" y="643050"/>
                  <a:pt x="190607" y="647773"/>
                  <a:pt x="190607" y="653676"/>
                </a:cubicBezTo>
                <a:cubicBezTo>
                  <a:pt x="190607" y="660760"/>
                  <a:pt x="185680" y="665482"/>
                  <a:pt x="178291" y="665482"/>
                </a:cubicBezTo>
                <a:lnTo>
                  <a:pt x="94539" y="665482"/>
                </a:lnTo>
                <a:cubicBezTo>
                  <a:pt x="88381" y="665482"/>
                  <a:pt x="82223" y="660760"/>
                  <a:pt x="82223" y="653676"/>
                </a:cubicBezTo>
                <a:cubicBezTo>
                  <a:pt x="82223" y="647773"/>
                  <a:pt x="88381" y="643050"/>
                  <a:pt x="94539" y="643050"/>
                </a:cubicBezTo>
                <a:close/>
                <a:moveTo>
                  <a:pt x="93363" y="584481"/>
                </a:moveTo>
                <a:lnTo>
                  <a:pt x="262943" y="584481"/>
                </a:lnTo>
                <a:cubicBezTo>
                  <a:pt x="270370" y="584481"/>
                  <a:pt x="275321" y="589204"/>
                  <a:pt x="275321" y="596288"/>
                </a:cubicBezTo>
                <a:cubicBezTo>
                  <a:pt x="275321" y="602191"/>
                  <a:pt x="270370" y="606913"/>
                  <a:pt x="262943" y="606913"/>
                </a:cubicBezTo>
                <a:lnTo>
                  <a:pt x="93363" y="606913"/>
                </a:lnTo>
                <a:cubicBezTo>
                  <a:pt x="87174" y="606913"/>
                  <a:pt x="82223" y="602191"/>
                  <a:pt x="82223" y="596288"/>
                </a:cubicBezTo>
                <a:cubicBezTo>
                  <a:pt x="82223" y="589204"/>
                  <a:pt x="87174" y="584481"/>
                  <a:pt x="93363" y="584481"/>
                </a:cubicBezTo>
                <a:close/>
                <a:moveTo>
                  <a:pt x="93308" y="525908"/>
                </a:moveTo>
                <a:lnTo>
                  <a:pt x="178291" y="525908"/>
                </a:lnTo>
                <a:cubicBezTo>
                  <a:pt x="184449" y="525908"/>
                  <a:pt x="190607" y="531828"/>
                  <a:pt x="190607" y="537747"/>
                </a:cubicBezTo>
                <a:cubicBezTo>
                  <a:pt x="190607" y="544851"/>
                  <a:pt x="184449" y="549586"/>
                  <a:pt x="178291" y="549586"/>
                </a:cubicBezTo>
                <a:lnTo>
                  <a:pt x="93308" y="549586"/>
                </a:lnTo>
                <a:cubicBezTo>
                  <a:pt x="87150" y="549586"/>
                  <a:pt x="82223" y="544851"/>
                  <a:pt x="82223" y="537747"/>
                </a:cubicBezTo>
                <a:cubicBezTo>
                  <a:pt x="82223" y="531828"/>
                  <a:pt x="87150" y="525908"/>
                  <a:pt x="93308" y="525908"/>
                </a:cubicBezTo>
                <a:close/>
                <a:moveTo>
                  <a:pt x="93224" y="467336"/>
                </a:moveTo>
                <a:lnTo>
                  <a:pt x="136003" y="467336"/>
                </a:lnTo>
                <a:cubicBezTo>
                  <a:pt x="142115" y="467336"/>
                  <a:pt x="147004" y="473256"/>
                  <a:pt x="147004" y="479175"/>
                </a:cubicBezTo>
                <a:cubicBezTo>
                  <a:pt x="147004" y="486279"/>
                  <a:pt x="142115" y="491014"/>
                  <a:pt x="136003" y="491014"/>
                </a:cubicBezTo>
                <a:lnTo>
                  <a:pt x="93224" y="491014"/>
                </a:lnTo>
                <a:cubicBezTo>
                  <a:pt x="87112" y="491014"/>
                  <a:pt x="82223" y="486279"/>
                  <a:pt x="82223" y="479175"/>
                </a:cubicBezTo>
                <a:cubicBezTo>
                  <a:pt x="82223" y="473256"/>
                  <a:pt x="87112" y="467336"/>
                  <a:pt x="93224" y="467336"/>
                </a:cubicBezTo>
                <a:close/>
                <a:moveTo>
                  <a:pt x="41042" y="365145"/>
                </a:moveTo>
                <a:cubicBezTo>
                  <a:pt x="31113" y="365145"/>
                  <a:pt x="23667" y="372602"/>
                  <a:pt x="23667" y="382544"/>
                </a:cubicBezTo>
                <a:lnTo>
                  <a:pt x="23667" y="813788"/>
                </a:lnTo>
                <a:cubicBezTo>
                  <a:pt x="28631" y="811303"/>
                  <a:pt x="34836" y="810060"/>
                  <a:pt x="41042" y="810060"/>
                </a:cubicBezTo>
                <a:lnTo>
                  <a:pt x="348819" y="810060"/>
                </a:lnTo>
                <a:lnTo>
                  <a:pt x="348819" y="382544"/>
                </a:lnTo>
                <a:cubicBezTo>
                  <a:pt x="348819" y="372602"/>
                  <a:pt x="341373" y="365145"/>
                  <a:pt x="331444" y="365145"/>
                </a:cubicBezTo>
                <a:close/>
                <a:moveTo>
                  <a:pt x="697282" y="194411"/>
                </a:moveTo>
                <a:cubicBezTo>
                  <a:pt x="696049" y="248764"/>
                  <a:pt x="684958" y="301882"/>
                  <a:pt x="664007" y="335235"/>
                </a:cubicBezTo>
                <a:cubicBezTo>
                  <a:pt x="726859" y="316706"/>
                  <a:pt x="773690" y="261117"/>
                  <a:pt x="778620" y="194411"/>
                </a:cubicBezTo>
                <a:close/>
                <a:moveTo>
                  <a:pt x="570573" y="194411"/>
                </a:moveTo>
                <a:cubicBezTo>
                  <a:pt x="571804" y="285851"/>
                  <a:pt x="600112" y="340220"/>
                  <a:pt x="621035" y="340220"/>
                </a:cubicBezTo>
                <a:cubicBezTo>
                  <a:pt x="641958" y="340220"/>
                  <a:pt x="670266" y="285851"/>
                  <a:pt x="672728" y="194411"/>
                </a:cubicBezTo>
                <a:close/>
                <a:moveTo>
                  <a:pt x="463435" y="194411"/>
                </a:moveTo>
                <a:cubicBezTo>
                  <a:pt x="468364" y="261117"/>
                  <a:pt x="515189" y="316706"/>
                  <a:pt x="576802" y="335235"/>
                </a:cubicBezTo>
                <a:cubicBezTo>
                  <a:pt x="557086" y="301882"/>
                  <a:pt x="545996" y="248764"/>
                  <a:pt x="544763" y="194411"/>
                </a:cubicBezTo>
                <a:close/>
                <a:moveTo>
                  <a:pt x="664007" y="29909"/>
                </a:moveTo>
                <a:cubicBezTo>
                  <a:pt x="684958" y="62024"/>
                  <a:pt x="696049" y="115138"/>
                  <a:pt x="697282" y="169487"/>
                </a:cubicBezTo>
                <a:lnTo>
                  <a:pt x="778620" y="169487"/>
                </a:lnTo>
                <a:cubicBezTo>
                  <a:pt x="773690" y="102786"/>
                  <a:pt x="726859" y="47202"/>
                  <a:pt x="664007" y="29909"/>
                </a:cubicBezTo>
                <a:close/>
                <a:moveTo>
                  <a:pt x="576802" y="29909"/>
                </a:moveTo>
                <a:cubicBezTo>
                  <a:pt x="515189" y="47202"/>
                  <a:pt x="468364" y="102786"/>
                  <a:pt x="463435" y="169487"/>
                </a:cubicBezTo>
                <a:lnTo>
                  <a:pt x="544763" y="169487"/>
                </a:lnTo>
                <a:cubicBezTo>
                  <a:pt x="545996" y="115138"/>
                  <a:pt x="557086" y="62024"/>
                  <a:pt x="576802" y="29909"/>
                </a:cubicBezTo>
                <a:close/>
                <a:moveTo>
                  <a:pt x="621035" y="23674"/>
                </a:moveTo>
                <a:cubicBezTo>
                  <a:pt x="600112" y="23674"/>
                  <a:pt x="571804" y="79279"/>
                  <a:pt x="570573" y="169483"/>
                </a:cubicBezTo>
                <a:lnTo>
                  <a:pt x="672728" y="169483"/>
                </a:lnTo>
                <a:cubicBezTo>
                  <a:pt x="670266" y="79279"/>
                  <a:pt x="641958" y="23674"/>
                  <a:pt x="621035" y="23674"/>
                </a:cubicBezTo>
                <a:close/>
                <a:moveTo>
                  <a:pt x="620688" y="0"/>
                </a:moveTo>
                <a:cubicBezTo>
                  <a:pt x="721441" y="0"/>
                  <a:pt x="803536" y="82139"/>
                  <a:pt x="803536" y="181702"/>
                </a:cubicBezTo>
                <a:cubicBezTo>
                  <a:pt x="803536" y="278775"/>
                  <a:pt x="727660" y="358425"/>
                  <a:pt x="631883" y="364648"/>
                </a:cubicBezTo>
                <a:lnTo>
                  <a:pt x="631883" y="602353"/>
                </a:lnTo>
                <a:cubicBezTo>
                  <a:pt x="631883" y="635956"/>
                  <a:pt x="604518" y="663335"/>
                  <a:pt x="570933" y="663335"/>
                </a:cubicBezTo>
                <a:lnTo>
                  <a:pt x="373159" y="663335"/>
                </a:lnTo>
                <a:lnTo>
                  <a:pt x="373159" y="822635"/>
                </a:lnTo>
                <a:cubicBezTo>
                  <a:pt x="373159" y="823880"/>
                  <a:pt x="373159" y="825124"/>
                  <a:pt x="371915" y="825124"/>
                </a:cubicBezTo>
                <a:cubicBezTo>
                  <a:pt x="371915" y="825124"/>
                  <a:pt x="371915" y="825124"/>
                  <a:pt x="371915" y="826369"/>
                </a:cubicBezTo>
                <a:cubicBezTo>
                  <a:pt x="371915" y="826369"/>
                  <a:pt x="370671" y="827614"/>
                  <a:pt x="370671" y="828858"/>
                </a:cubicBezTo>
                <a:cubicBezTo>
                  <a:pt x="369428" y="830103"/>
                  <a:pt x="369428" y="831347"/>
                  <a:pt x="368184" y="831347"/>
                </a:cubicBezTo>
                <a:cubicBezTo>
                  <a:pt x="360721" y="838814"/>
                  <a:pt x="354501" y="848771"/>
                  <a:pt x="354501" y="859971"/>
                </a:cubicBezTo>
                <a:cubicBezTo>
                  <a:pt x="354501" y="872417"/>
                  <a:pt x="358233" y="882373"/>
                  <a:pt x="366940" y="889840"/>
                </a:cubicBezTo>
                <a:lnTo>
                  <a:pt x="369428" y="892329"/>
                </a:lnTo>
                <a:cubicBezTo>
                  <a:pt x="373159" y="896063"/>
                  <a:pt x="374403" y="901041"/>
                  <a:pt x="371915" y="904774"/>
                </a:cubicBezTo>
                <a:cubicBezTo>
                  <a:pt x="369428" y="909753"/>
                  <a:pt x="365696" y="913486"/>
                  <a:pt x="360721" y="913486"/>
                </a:cubicBezTo>
                <a:lnTo>
                  <a:pt x="41048" y="913486"/>
                </a:lnTo>
                <a:cubicBezTo>
                  <a:pt x="18658" y="913486"/>
                  <a:pt x="0" y="894818"/>
                  <a:pt x="0" y="872417"/>
                </a:cubicBezTo>
                <a:lnTo>
                  <a:pt x="0" y="851260"/>
                </a:lnTo>
                <a:lnTo>
                  <a:pt x="0" y="850015"/>
                </a:lnTo>
                <a:lnTo>
                  <a:pt x="0" y="848771"/>
                </a:lnTo>
                <a:lnTo>
                  <a:pt x="0" y="382071"/>
                </a:lnTo>
                <a:cubicBezTo>
                  <a:pt x="0" y="358425"/>
                  <a:pt x="18658" y="341002"/>
                  <a:pt x="41048" y="341002"/>
                </a:cubicBezTo>
                <a:lnTo>
                  <a:pt x="332112" y="341002"/>
                </a:lnTo>
                <a:cubicBezTo>
                  <a:pt x="354501" y="341002"/>
                  <a:pt x="373159" y="358425"/>
                  <a:pt x="373159" y="382071"/>
                </a:cubicBezTo>
                <a:lnTo>
                  <a:pt x="373159" y="639689"/>
                </a:lnTo>
                <a:lnTo>
                  <a:pt x="570933" y="639689"/>
                </a:lnTo>
                <a:cubicBezTo>
                  <a:pt x="592079" y="639689"/>
                  <a:pt x="608249" y="623510"/>
                  <a:pt x="608249" y="602353"/>
                </a:cubicBezTo>
                <a:lnTo>
                  <a:pt x="608249" y="364648"/>
                </a:lnTo>
                <a:cubicBezTo>
                  <a:pt x="513716" y="358425"/>
                  <a:pt x="439084" y="278775"/>
                  <a:pt x="439084" y="181702"/>
                </a:cubicBezTo>
                <a:cubicBezTo>
                  <a:pt x="439084" y="82139"/>
                  <a:pt x="519935" y="0"/>
                  <a:pt x="62068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69CE55A4-E2C8-2047-9FA9-A973F1F8CC6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2110C4DA-DF54-BD46-8F06-88295ABC373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C97104F2-5EAF-7749-A048-6225DD506ABD}"/>
              </a:ext>
            </a:extLst>
          </p:cNvPr>
          <p:cNvSpPr txBox="1"/>
          <p:nvPr/>
        </p:nvSpPr>
        <p:spPr>
          <a:xfrm>
            <a:off x="3394925" y="3533310"/>
            <a:ext cx="343618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64D1DA00-AEB0-FE44-BCEB-8287C9A9640B}"/>
              </a:ext>
            </a:extLst>
          </p:cNvPr>
          <p:cNvSpPr txBox="1"/>
          <p:nvPr/>
        </p:nvSpPr>
        <p:spPr>
          <a:xfrm>
            <a:off x="3394925" y="4214652"/>
            <a:ext cx="343618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A4759DC9-3E14-164B-A286-0C8FE1F2C56A}"/>
              </a:ext>
            </a:extLst>
          </p:cNvPr>
          <p:cNvSpPr txBox="1"/>
          <p:nvPr/>
        </p:nvSpPr>
        <p:spPr>
          <a:xfrm>
            <a:off x="10988369" y="3544067"/>
            <a:ext cx="343618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DB010428-6F94-2347-A8DE-401112ACD483}"/>
              </a:ext>
            </a:extLst>
          </p:cNvPr>
          <p:cNvSpPr txBox="1"/>
          <p:nvPr/>
        </p:nvSpPr>
        <p:spPr>
          <a:xfrm>
            <a:off x="10988369" y="4226439"/>
            <a:ext cx="343618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3DB686A0-50AD-1045-AB76-CD13A7B0C8C4}"/>
              </a:ext>
            </a:extLst>
          </p:cNvPr>
          <p:cNvSpPr txBox="1"/>
          <p:nvPr/>
        </p:nvSpPr>
        <p:spPr>
          <a:xfrm>
            <a:off x="18763469" y="3544067"/>
            <a:ext cx="343618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CEB13398-4967-9841-8BD2-DD3BEA4562C9}"/>
              </a:ext>
            </a:extLst>
          </p:cNvPr>
          <p:cNvSpPr txBox="1"/>
          <p:nvPr/>
        </p:nvSpPr>
        <p:spPr>
          <a:xfrm>
            <a:off x="18763469" y="4226439"/>
            <a:ext cx="343618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328524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7BF5B663-CEF8-F840-A633-924FAE5CD275}"/>
              </a:ext>
            </a:extLst>
          </p:cNvPr>
          <p:cNvGrpSpPr/>
          <p:nvPr/>
        </p:nvGrpSpPr>
        <p:grpSpPr>
          <a:xfrm>
            <a:off x="1503674" y="4495149"/>
            <a:ext cx="14638053" cy="7276730"/>
            <a:chOff x="1503674" y="4495149"/>
            <a:chExt cx="14638053" cy="727673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45E726A-C848-B844-BD27-FF3875411DEE}"/>
                </a:ext>
              </a:extLst>
            </p:cNvPr>
            <p:cNvGrpSpPr/>
            <p:nvPr/>
          </p:nvGrpSpPr>
          <p:grpSpPr>
            <a:xfrm>
              <a:off x="1503674" y="10673954"/>
              <a:ext cx="14638053" cy="175718"/>
              <a:chOff x="1503674" y="10673954"/>
              <a:chExt cx="14638053" cy="175718"/>
            </a:xfrm>
          </p:grpSpPr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63A575FB-E00F-5E4C-91BF-49171A8B00B4}"/>
                  </a:ext>
                </a:extLst>
              </p:cNvPr>
              <p:cNvSpPr/>
              <p:nvPr/>
            </p:nvSpPr>
            <p:spPr>
              <a:xfrm>
                <a:off x="1511149" y="10682678"/>
                <a:ext cx="14623100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39" h="129">
                    <a:moveTo>
                      <a:pt x="11739" y="0"/>
                    </a:moveTo>
                    <a:lnTo>
                      <a:pt x="0" y="0"/>
                    </a:lnTo>
                    <a:lnTo>
                      <a:pt x="0" y="129"/>
                    </a:lnTo>
                    <a:lnTo>
                      <a:pt x="11739" y="12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A0D00A78-5415-1045-8E46-F1A4BDD26E67}"/>
                  </a:ext>
                </a:extLst>
              </p:cNvPr>
              <p:cNvSpPr/>
              <p:nvPr/>
            </p:nvSpPr>
            <p:spPr>
              <a:xfrm>
                <a:off x="1503674" y="10673954"/>
                <a:ext cx="14638053" cy="175718"/>
              </a:xfrm>
              <a:custGeom>
                <a:avLst/>
                <a:gdLst>
                  <a:gd name="connsiteX0" fmla="*/ 16195 w 14638053"/>
                  <a:gd name="connsiteY0" fmla="*/ 17447 h 175718"/>
                  <a:gd name="connsiteX1" fmla="*/ 16195 w 14638053"/>
                  <a:gd name="connsiteY1" fmla="*/ 159517 h 175718"/>
                  <a:gd name="connsiteX2" fmla="*/ 14623103 w 14638053"/>
                  <a:gd name="connsiteY2" fmla="*/ 159517 h 175718"/>
                  <a:gd name="connsiteX3" fmla="*/ 14623103 w 14638053"/>
                  <a:gd name="connsiteY3" fmla="*/ 17447 h 175718"/>
                  <a:gd name="connsiteX4" fmla="*/ 7474 w 14638053"/>
                  <a:gd name="connsiteY4" fmla="*/ 0 h 175718"/>
                  <a:gd name="connsiteX5" fmla="*/ 14630579 w 14638053"/>
                  <a:gd name="connsiteY5" fmla="*/ 0 h 175718"/>
                  <a:gd name="connsiteX6" fmla="*/ 14638053 w 14638053"/>
                  <a:gd name="connsiteY6" fmla="*/ 8662 h 175718"/>
                  <a:gd name="connsiteX7" fmla="*/ 14638053 w 14638053"/>
                  <a:gd name="connsiteY7" fmla="*/ 168293 h 175718"/>
                  <a:gd name="connsiteX8" fmla="*/ 14630579 w 14638053"/>
                  <a:gd name="connsiteY8" fmla="*/ 175718 h 175718"/>
                  <a:gd name="connsiteX9" fmla="*/ 7474 w 14638053"/>
                  <a:gd name="connsiteY9" fmla="*/ 175718 h 175718"/>
                  <a:gd name="connsiteX10" fmla="*/ 0 w 14638053"/>
                  <a:gd name="connsiteY10" fmla="*/ 168293 h 175718"/>
                  <a:gd name="connsiteX11" fmla="*/ 0 w 14638053"/>
                  <a:gd name="connsiteY11" fmla="*/ 8662 h 175718"/>
                  <a:gd name="connsiteX12" fmla="*/ 7474 w 14638053"/>
                  <a:gd name="connsiteY12" fmla="*/ 0 h 17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638053" h="175718">
                    <a:moveTo>
                      <a:pt x="16195" y="17447"/>
                    </a:moveTo>
                    <a:lnTo>
                      <a:pt x="16195" y="159517"/>
                    </a:lnTo>
                    <a:lnTo>
                      <a:pt x="14623103" y="159517"/>
                    </a:lnTo>
                    <a:lnTo>
                      <a:pt x="14623103" y="17447"/>
                    </a:lnTo>
                    <a:close/>
                    <a:moveTo>
                      <a:pt x="7474" y="0"/>
                    </a:moveTo>
                    <a:lnTo>
                      <a:pt x="14630579" y="0"/>
                    </a:lnTo>
                    <a:cubicBezTo>
                      <a:pt x="14634316" y="0"/>
                      <a:pt x="14638053" y="3712"/>
                      <a:pt x="14638053" y="8662"/>
                    </a:cubicBezTo>
                    <a:lnTo>
                      <a:pt x="14638053" y="168293"/>
                    </a:lnTo>
                    <a:cubicBezTo>
                      <a:pt x="14638053" y="173243"/>
                      <a:pt x="14634316" y="175718"/>
                      <a:pt x="14630579" y="175718"/>
                    </a:cubicBezTo>
                    <a:lnTo>
                      <a:pt x="7474" y="175718"/>
                    </a:lnTo>
                    <a:cubicBezTo>
                      <a:pt x="3737" y="175718"/>
                      <a:pt x="0" y="173243"/>
                      <a:pt x="0" y="168293"/>
                    </a:cubicBezTo>
                    <a:lnTo>
                      <a:pt x="0" y="8662"/>
                    </a:lnTo>
                    <a:cubicBezTo>
                      <a:pt x="0" y="3712"/>
                      <a:pt x="3737" y="0"/>
                      <a:pt x="74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780EF13-D9C7-A44E-A6C3-5017A327DFAE}"/>
                </a:ext>
              </a:extLst>
            </p:cNvPr>
            <p:cNvGrpSpPr/>
            <p:nvPr/>
          </p:nvGrpSpPr>
          <p:grpSpPr>
            <a:xfrm>
              <a:off x="1751587" y="4495149"/>
              <a:ext cx="5956130" cy="4936311"/>
              <a:chOff x="1751587" y="4495149"/>
              <a:chExt cx="5956130" cy="4936311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6B57D747-A101-2346-883B-7FC28357E573}"/>
                  </a:ext>
                </a:extLst>
              </p:cNvPr>
              <p:cNvSpPr/>
              <p:nvPr/>
            </p:nvSpPr>
            <p:spPr>
              <a:xfrm>
                <a:off x="2074247" y="4544998"/>
                <a:ext cx="5310810" cy="4287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4" h="3441">
                    <a:moveTo>
                      <a:pt x="0" y="3441"/>
                    </a:moveTo>
                    <a:lnTo>
                      <a:pt x="4264" y="3441"/>
                    </a:lnTo>
                    <a:lnTo>
                      <a:pt x="42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624B3E61-BE2C-CF4F-BFC3-20525D872EE3}"/>
                  </a:ext>
                </a:extLst>
              </p:cNvPr>
              <p:cNvSpPr/>
              <p:nvPr/>
            </p:nvSpPr>
            <p:spPr>
              <a:xfrm>
                <a:off x="2074247" y="4544998"/>
                <a:ext cx="5310810" cy="4287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4" h="3441">
                    <a:moveTo>
                      <a:pt x="0" y="3441"/>
                    </a:moveTo>
                    <a:lnTo>
                      <a:pt x="4264" y="3441"/>
                    </a:lnTo>
                    <a:lnTo>
                      <a:pt x="42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B67ECD4F-F5E3-2443-A30D-E0DAA2ECCA4C}"/>
                  </a:ext>
                </a:extLst>
              </p:cNvPr>
              <p:cNvSpPr/>
              <p:nvPr/>
            </p:nvSpPr>
            <p:spPr>
              <a:xfrm>
                <a:off x="2030641" y="4503873"/>
                <a:ext cx="5398016" cy="4369280"/>
              </a:xfrm>
              <a:custGeom>
                <a:avLst/>
                <a:gdLst>
                  <a:gd name="connsiteX0" fmla="*/ 2869061 w 5398016"/>
                  <a:gd name="connsiteY0" fmla="*/ 82247 h 4369280"/>
                  <a:gd name="connsiteX1" fmla="*/ 2869061 w 5398016"/>
                  <a:gd name="connsiteY1" fmla="*/ 4287021 h 4369280"/>
                  <a:gd name="connsiteX2" fmla="*/ 5315796 w 5398016"/>
                  <a:gd name="connsiteY2" fmla="*/ 4287021 h 4369280"/>
                  <a:gd name="connsiteX3" fmla="*/ 5315796 w 5398016"/>
                  <a:gd name="connsiteY3" fmla="*/ 82247 h 4369280"/>
                  <a:gd name="connsiteX4" fmla="*/ 82225 w 5398016"/>
                  <a:gd name="connsiteY4" fmla="*/ 82247 h 4369280"/>
                  <a:gd name="connsiteX5" fmla="*/ 82225 w 5398016"/>
                  <a:gd name="connsiteY5" fmla="*/ 4287021 h 4369280"/>
                  <a:gd name="connsiteX6" fmla="*/ 2785593 w 5398016"/>
                  <a:gd name="connsiteY6" fmla="*/ 4287021 h 4369280"/>
                  <a:gd name="connsiteX7" fmla="*/ 2785593 w 5398016"/>
                  <a:gd name="connsiteY7" fmla="*/ 82247 h 4369280"/>
                  <a:gd name="connsiteX8" fmla="*/ 41102 w 5398016"/>
                  <a:gd name="connsiteY8" fmla="*/ 0 h 4369280"/>
                  <a:gd name="connsiteX9" fmla="*/ 5356915 w 5398016"/>
                  <a:gd name="connsiteY9" fmla="*/ 0 h 4369280"/>
                  <a:gd name="connsiteX10" fmla="*/ 5398016 w 5398016"/>
                  <a:gd name="connsiteY10" fmla="*/ 41114 h 4369280"/>
                  <a:gd name="connsiteX11" fmla="*/ 5398016 w 5398016"/>
                  <a:gd name="connsiteY11" fmla="*/ 4326921 h 4369280"/>
                  <a:gd name="connsiteX12" fmla="*/ 5356915 w 5398016"/>
                  <a:gd name="connsiteY12" fmla="*/ 4369280 h 4369280"/>
                  <a:gd name="connsiteX13" fmla="*/ 41102 w 5398016"/>
                  <a:gd name="connsiteY13" fmla="*/ 4369280 h 4369280"/>
                  <a:gd name="connsiteX14" fmla="*/ 0 w 5398016"/>
                  <a:gd name="connsiteY14" fmla="*/ 4326921 h 4369280"/>
                  <a:gd name="connsiteX15" fmla="*/ 0 w 5398016"/>
                  <a:gd name="connsiteY15" fmla="*/ 41114 h 4369280"/>
                  <a:gd name="connsiteX16" fmla="*/ 41102 w 5398016"/>
                  <a:gd name="connsiteY16" fmla="*/ 0 h 436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98016" h="4369280">
                    <a:moveTo>
                      <a:pt x="2869061" y="82247"/>
                    </a:moveTo>
                    <a:lnTo>
                      <a:pt x="2869061" y="4287021"/>
                    </a:lnTo>
                    <a:lnTo>
                      <a:pt x="5315796" y="4287021"/>
                    </a:lnTo>
                    <a:lnTo>
                      <a:pt x="5315796" y="82247"/>
                    </a:lnTo>
                    <a:close/>
                    <a:moveTo>
                      <a:pt x="82225" y="82247"/>
                    </a:moveTo>
                    <a:lnTo>
                      <a:pt x="82225" y="4287021"/>
                    </a:lnTo>
                    <a:lnTo>
                      <a:pt x="2785593" y="4287021"/>
                    </a:lnTo>
                    <a:lnTo>
                      <a:pt x="2785593" y="82247"/>
                    </a:lnTo>
                    <a:close/>
                    <a:moveTo>
                      <a:pt x="41102" y="0"/>
                    </a:moveTo>
                    <a:lnTo>
                      <a:pt x="5356915" y="0"/>
                    </a:lnTo>
                    <a:cubicBezTo>
                      <a:pt x="5379334" y="0"/>
                      <a:pt x="5398016" y="18688"/>
                      <a:pt x="5398016" y="41114"/>
                    </a:cubicBezTo>
                    <a:lnTo>
                      <a:pt x="5398016" y="4326921"/>
                    </a:lnTo>
                    <a:cubicBezTo>
                      <a:pt x="5398016" y="4350592"/>
                      <a:pt x="5379334" y="4369280"/>
                      <a:pt x="5356915" y="4369280"/>
                    </a:cubicBezTo>
                    <a:lnTo>
                      <a:pt x="41102" y="4369280"/>
                    </a:lnTo>
                    <a:cubicBezTo>
                      <a:pt x="18683" y="4369280"/>
                      <a:pt x="0" y="4350592"/>
                      <a:pt x="0" y="4326921"/>
                    </a:cubicBezTo>
                    <a:lnTo>
                      <a:pt x="0" y="41114"/>
                    </a:lnTo>
                    <a:cubicBezTo>
                      <a:pt x="0" y="18688"/>
                      <a:pt x="18683" y="0"/>
                      <a:pt x="4110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8BAC65F8-D472-8343-AE88-15037962C0B8}"/>
                  </a:ext>
                </a:extLst>
              </p:cNvPr>
              <p:cNvSpPr/>
              <p:nvPr/>
            </p:nvSpPr>
            <p:spPr>
              <a:xfrm>
                <a:off x="2023169" y="4496395"/>
                <a:ext cx="5414211" cy="4384235"/>
              </a:xfrm>
              <a:custGeom>
                <a:avLst/>
                <a:gdLst>
                  <a:gd name="connsiteX0" fmla="*/ 48579 w 5414211"/>
                  <a:gd name="connsiteY0" fmla="*/ 16201 h 4384235"/>
                  <a:gd name="connsiteX1" fmla="*/ 16196 w 5414211"/>
                  <a:gd name="connsiteY1" fmla="*/ 48594 h 4384235"/>
                  <a:gd name="connsiteX2" fmla="*/ 16196 w 5414211"/>
                  <a:gd name="connsiteY2" fmla="*/ 4334391 h 4384235"/>
                  <a:gd name="connsiteX3" fmla="*/ 48579 w 5414211"/>
                  <a:gd name="connsiteY3" fmla="*/ 4368030 h 4384235"/>
                  <a:gd name="connsiteX4" fmla="*/ 5364387 w 5414211"/>
                  <a:gd name="connsiteY4" fmla="*/ 4368030 h 4384235"/>
                  <a:gd name="connsiteX5" fmla="*/ 5396770 w 5414211"/>
                  <a:gd name="connsiteY5" fmla="*/ 4334391 h 4384235"/>
                  <a:gd name="connsiteX6" fmla="*/ 5396770 w 5414211"/>
                  <a:gd name="connsiteY6" fmla="*/ 48594 h 4384235"/>
                  <a:gd name="connsiteX7" fmla="*/ 5364387 w 5414211"/>
                  <a:gd name="connsiteY7" fmla="*/ 16201 h 4384235"/>
                  <a:gd name="connsiteX8" fmla="*/ 48575 w 5414211"/>
                  <a:gd name="connsiteY8" fmla="*/ 0 h 4384235"/>
                  <a:gd name="connsiteX9" fmla="*/ 5364391 w 5414211"/>
                  <a:gd name="connsiteY9" fmla="*/ 0 h 4384235"/>
                  <a:gd name="connsiteX10" fmla="*/ 5414211 w 5414211"/>
                  <a:gd name="connsiteY10" fmla="*/ 48589 h 4384235"/>
                  <a:gd name="connsiteX11" fmla="*/ 5414211 w 5414211"/>
                  <a:gd name="connsiteY11" fmla="*/ 4334400 h 4384235"/>
                  <a:gd name="connsiteX12" fmla="*/ 5364391 w 5414211"/>
                  <a:gd name="connsiteY12" fmla="*/ 4384235 h 4384235"/>
                  <a:gd name="connsiteX13" fmla="*/ 48575 w 5414211"/>
                  <a:gd name="connsiteY13" fmla="*/ 4384235 h 4384235"/>
                  <a:gd name="connsiteX14" fmla="*/ 0 w 5414211"/>
                  <a:gd name="connsiteY14" fmla="*/ 4334400 h 4384235"/>
                  <a:gd name="connsiteX15" fmla="*/ 0 w 5414211"/>
                  <a:gd name="connsiteY15" fmla="*/ 48589 h 4384235"/>
                  <a:gd name="connsiteX16" fmla="*/ 48575 w 5414211"/>
                  <a:gd name="connsiteY16" fmla="*/ 0 h 438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14211" h="4384235">
                    <a:moveTo>
                      <a:pt x="48579" y="16201"/>
                    </a:moveTo>
                    <a:cubicBezTo>
                      <a:pt x="31142" y="16201"/>
                      <a:pt x="16196" y="31152"/>
                      <a:pt x="16196" y="48594"/>
                    </a:cubicBezTo>
                    <a:lnTo>
                      <a:pt x="16196" y="4334391"/>
                    </a:lnTo>
                    <a:cubicBezTo>
                      <a:pt x="16196" y="4353079"/>
                      <a:pt x="31142" y="4368030"/>
                      <a:pt x="48579" y="4368030"/>
                    </a:cubicBezTo>
                    <a:lnTo>
                      <a:pt x="5364387" y="4368030"/>
                    </a:lnTo>
                    <a:cubicBezTo>
                      <a:pt x="5383070" y="4368030"/>
                      <a:pt x="5396770" y="4353079"/>
                      <a:pt x="5396770" y="4334391"/>
                    </a:cubicBezTo>
                    <a:lnTo>
                      <a:pt x="5396770" y="48594"/>
                    </a:lnTo>
                    <a:cubicBezTo>
                      <a:pt x="5396770" y="31152"/>
                      <a:pt x="5383070" y="16201"/>
                      <a:pt x="5364387" y="16201"/>
                    </a:cubicBezTo>
                    <a:close/>
                    <a:moveTo>
                      <a:pt x="48575" y="0"/>
                    </a:moveTo>
                    <a:lnTo>
                      <a:pt x="5364391" y="0"/>
                    </a:lnTo>
                    <a:cubicBezTo>
                      <a:pt x="5391792" y="0"/>
                      <a:pt x="5414211" y="21180"/>
                      <a:pt x="5414211" y="48589"/>
                    </a:cubicBezTo>
                    <a:lnTo>
                      <a:pt x="5414211" y="4334400"/>
                    </a:lnTo>
                    <a:cubicBezTo>
                      <a:pt x="5414211" y="4361809"/>
                      <a:pt x="5391792" y="4384235"/>
                      <a:pt x="5364391" y="4384235"/>
                    </a:cubicBezTo>
                    <a:lnTo>
                      <a:pt x="48575" y="4384235"/>
                    </a:lnTo>
                    <a:cubicBezTo>
                      <a:pt x="21174" y="4384235"/>
                      <a:pt x="0" y="4361809"/>
                      <a:pt x="0" y="4334400"/>
                    </a:cubicBezTo>
                    <a:lnTo>
                      <a:pt x="0" y="48589"/>
                    </a:lnTo>
                    <a:cubicBezTo>
                      <a:pt x="0" y="21180"/>
                      <a:pt x="21174" y="0"/>
                      <a:pt x="485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EDDC0E2C-6F81-5341-9624-86C4EF61F34A}"/>
                  </a:ext>
                </a:extLst>
              </p:cNvPr>
              <p:cNvSpPr/>
              <p:nvPr/>
            </p:nvSpPr>
            <p:spPr>
              <a:xfrm>
                <a:off x="4890978" y="4578643"/>
                <a:ext cx="2464176" cy="4219733"/>
              </a:xfrm>
              <a:custGeom>
                <a:avLst/>
                <a:gdLst>
                  <a:gd name="connsiteX0" fmla="*/ 17445 w 2464176"/>
                  <a:gd name="connsiteY0" fmla="*/ 16205 h 4219733"/>
                  <a:gd name="connsiteX1" fmla="*/ 17445 w 2464176"/>
                  <a:gd name="connsiteY1" fmla="*/ 4203536 h 4219733"/>
                  <a:gd name="connsiteX2" fmla="*/ 2446739 w 2464176"/>
                  <a:gd name="connsiteY2" fmla="*/ 4203536 h 4219733"/>
                  <a:gd name="connsiteX3" fmla="*/ 2446739 w 2464176"/>
                  <a:gd name="connsiteY3" fmla="*/ 16205 h 4219733"/>
                  <a:gd name="connsiteX4" fmla="*/ 8716 w 2464176"/>
                  <a:gd name="connsiteY4" fmla="*/ 0 h 4219733"/>
                  <a:gd name="connsiteX5" fmla="*/ 2455460 w 2464176"/>
                  <a:gd name="connsiteY5" fmla="*/ 0 h 4219733"/>
                  <a:gd name="connsiteX6" fmla="*/ 2464176 w 2464176"/>
                  <a:gd name="connsiteY6" fmla="*/ 7475 h 4219733"/>
                  <a:gd name="connsiteX7" fmla="*/ 2464176 w 2464176"/>
                  <a:gd name="connsiteY7" fmla="*/ 4212258 h 4219733"/>
                  <a:gd name="connsiteX8" fmla="*/ 2455460 w 2464176"/>
                  <a:gd name="connsiteY8" fmla="*/ 4219733 h 4219733"/>
                  <a:gd name="connsiteX9" fmla="*/ 8716 w 2464176"/>
                  <a:gd name="connsiteY9" fmla="*/ 4219733 h 4219733"/>
                  <a:gd name="connsiteX10" fmla="*/ 0 w 2464176"/>
                  <a:gd name="connsiteY10" fmla="*/ 4212258 h 4219733"/>
                  <a:gd name="connsiteX11" fmla="*/ 0 w 2464176"/>
                  <a:gd name="connsiteY11" fmla="*/ 7475 h 4219733"/>
                  <a:gd name="connsiteX12" fmla="*/ 8716 w 2464176"/>
                  <a:gd name="connsiteY12" fmla="*/ 0 h 421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64176" h="4219733">
                    <a:moveTo>
                      <a:pt x="17445" y="16205"/>
                    </a:moveTo>
                    <a:lnTo>
                      <a:pt x="17445" y="4203536"/>
                    </a:lnTo>
                    <a:lnTo>
                      <a:pt x="2446739" y="4203536"/>
                    </a:lnTo>
                    <a:lnTo>
                      <a:pt x="2446739" y="16205"/>
                    </a:lnTo>
                    <a:close/>
                    <a:moveTo>
                      <a:pt x="8716" y="0"/>
                    </a:moveTo>
                    <a:lnTo>
                      <a:pt x="2455460" y="0"/>
                    </a:lnTo>
                    <a:cubicBezTo>
                      <a:pt x="2460441" y="0"/>
                      <a:pt x="2464176" y="3738"/>
                      <a:pt x="2464176" y="7475"/>
                    </a:cubicBezTo>
                    <a:lnTo>
                      <a:pt x="2464176" y="4212258"/>
                    </a:lnTo>
                    <a:cubicBezTo>
                      <a:pt x="2464176" y="4215995"/>
                      <a:pt x="2460441" y="4219733"/>
                      <a:pt x="2455460" y="4219733"/>
                    </a:cubicBezTo>
                    <a:lnTo>
                      <a:pt x="8716" y="4219733"/>
                    </a:lnTo>
                    <a:cubicBezTo>
                      <a:pt x="3736" y="4219733"/>
                      <a:pt x="0" y="4215995"/>
                      <a:pt x="0" y="4212258"/>
                    </a:cubicBezTo>
                    <a:lnTo>
                      <a:pt x="0" y="7475"/>
                    </a:lnTo>
                    <a:cubicBezTo>
                      <a:pt x="0" y="3738"/>
                      <a:pt x="3736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FB14010-C51B-1A45-8119-4E8EF0E6E3C4}"/>
                  </a:ext>
                </a:extLst>
              </p:cNvPr>
              <p:cNvSpPr/>
              <p:nvPr/>
            </p:nvSpPr>
            <p:spPr>
              <a:xfrm>
                <a:off x="2105388" y="4578643"/>
                <a:ext cx="2719563" cy="4219733"/>
              </a:xfrm>
              <a:custGeom>
                <a:avLst/>
                <a:gdLst>
                  <a:gd name="connsiteX0" fmla="*/ 16199 w 2719563"/>
                  <a:gd name="connsiteY0" fmla="*/ 16205 h 4219733"/>
                  <a:gd name="connsiteX1" fmla="*/ 16199 w 2719563"/>
                  <a:gd name="connsiteY1" fmla="*/ 4203536 h 4219733"/>
                  <a:gd name="connsiteX2" fmla="*/ 2702122 w 2719563"/>
                  <a:gd name="connsiteY2" fmla="*/ 4203536 h 4219733"/>
                  <a:gd name="connsiteX3" fmla="*/ 2702122 w 2719563"/>
                  <a:gd name="connsiteY3" fmla="*/ 16205 h 4219733"/>
                  <a:gd name="connsiteX4" fmla="*/ 7471 w 2719563"/>
                  <a:gd name="connsiteY4" fmla="*/ 0 h 4219733"/>
                  <a:gd name="connsiteX5" fmla="*/ 2710847 w 2719563"/>
                  <a:gd name="connsiteY5" fmla="*/ 0 h 4219733"/>
                  <a:gd name="connsiteX6" fmla="*/ 2719563 w 2719563"/>
                  <a:gd name="connsiteY6" fmla="*/ 7475 h 4219733"/>
                  <a:gd name="connsiteX7" fmla="*/ 2719563 w 2719563"/>
                  <a:gd name="connsiteY7" fmla="*/ 4212258 h 4219733"/>
                  <a:gd name="connsiteX8" fmla="*/ 2710847 w 2719563"/>
                  <a:gd name="connsiteY8" fmla="*/ 4219733 h 4219733"/>
                  <a:gd name="connsiteX9" fmla="*/ 7471 w 2719563"/>
                  <a:gd name="connsiteY9" fmla="*/ 4219733 h 4219733"/>
                  <a:gd name="connsiteX10" fmla="*/ 0 w 2719563"/>
                  <a:gd name="connsiteY10" fmla="*/ 4212258 h 4219733"/>
                  <a:gd name="connsiteX11" fmla="*/ 0 w 2719563"/>
                  <a:gd name="connsiteY11" fmla="*/ 7475 h 4219733"/>
                  <a:gd name="connsiteX12" fmla="*/ 7471 w 2719563"/>
                  <a:gd name="connsiteY12" fmla="*/ 0 h 421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19563" h="4219733">
                    <a:moveTo>
                      <a:pt x="16199" y="16205"/>
                    </a:moveTo>
                    <a:lnTo>
                      <a:pt x="16199" y="4203536"/>
                    </a:lnTo>
                    <a:lnTo>
                      <a:pt x="2702122" y="4203536"/>
                    </a:lnTo>
                    <a:lnTo>
                      <a:pt x="2702122" y="16205"/>
                    </a:lnTo>
                    <a:close/>
                    <a:moveTo>
                      <a:pt x="7471" y="0"/>
                    </a:moveTo>
                    <a:lnTo>
                      <a:pt x="2710847" y="0"/>
                    </a:lnTo>
                    <a:cubicBezTo>
                      <a:pt x="2715827" y="0"/>
                      <a:pt x="2719563" y="3738"/>
                      <a:pt x="2719563" y="7475"/>
                    </a:cubicBezTo>
                    <a:lnTo>
                      <a:pt x="2719563" y="4212258"/>
                    </a:lnTo>
                    <a:cubicBezTo>
                      <a:pt x="2719563" y="4215995"/>
                      <a:pt x="2715827" y="4219733"/>
                      <a:pt x="2710847" y="4219733"/>
                    </a:cubicBezTo>
                    <a:lnTo>
                      <a:pt x="7471" y="4219733"/>
                    </a:lnTo>
                    <a:cubicBezTo>
                      <a:pt x="3736" y="4219733"/>
                      <a:pt x="0" y="4215995"/>
                      <a:pt x="0" y="4212258"/>
                    </a:cubicBezTo>
                    <a:lnTo>
                      <a:pt x="0" y="7475"/>
                    </a:lnTo>
                    <a:cubicBezTo>
                      <a:pt x="0" y="3738"/>
                      <a:pt x="3736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A6B90254-8A61-B940-860E-6E8490CA4DD5}"/>
                  </a:ext>
                </a:extLst>
              </p:cNvPr>
              <p:cNvSpPr/>
              <p:nvPr/>
            </p:nvSpPr>
            <p:spPr>
              <a:xfrm>
                <a:off x="1751587" y="4495149"/>
                <a:ext cx="5956130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82" h="81">
                    <a:moveTo>
                      <a:pt x="4743" y="0"/>
                    </a:moveTo>
                    <a:lnTo>
                      <a:pt x="40" y="0"/>
                    </a:lnTo>
                    <a:cubicBezTo>
                      <a:pt x="18" y="0"/>
                      <a:pt x="0" y="18"/>
                      <a:pt x="0" y="40"/>
                    </a:cubicBezTo>
                    <a:lnTo>
                      <a:pt x="0" y="41"/>
                    </a:lnTo>
                    <a:cubicBezTo>
                      <a:pt x="0" y="63"/>
                      <a:pt x="18" y="81"/>
                      <a:pt x="40" y="81"/>
                    </a:cubicBezTo>
                    <a:lnTo>
                      <a:pt x="4743" y="81"/>
                    </a:lnTo>
                    <a:cubicBezTo>
                      <a:pt x="4765" y="81"/>
                      <a:pt x="4782" y="63"/>
                      <a:pt x="4782" y="41"/>
                    </a:cubicBezTo>
                    <a:lnTo>
                      <a:pt x="4782" y="40"/>
                    </a:lnTo>
                    <a:cubicBezTo>
                      <a:pt x="4782" y="18"/>
                      <a:pt x="4765" y="0"/>
                      <a:pt x="4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072EC365-F2FE-3A4F-B884-A07DFB852EDE}"/>
                  </a:ext>
                </a:extLst>
              </p:cNvPr>
              <p:cNvSpPr/>
              <p:nvPr/>
            </p:nvSpPr>
            <p:spPr>
              <a:xfrm>
                <a:off x="1835051" y="4586120"/>
                <a:ext cx="672728" cy="482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3872">
                    <a:moveTo>
                      <a:pt x="541" y="0"/>
                    </a:moveTo>
                    <a:lnTo>
                      <a:pt x="541" y="3872"/>
                    </a:lnTo>
                    <a:cubicBezTo>
                      <a:pt x="541" y="3873"/>
                      <a:pt x="540" y="3873"/>
                      <a:pt x="540" y="3872"/>
                    </a:cubicBezTo>
                    <a:cubicBezTo>
                      <a:pt x="530" y="3850"/>
                      <a:pt x="271" y="3748"/>
                      <a:pt x="176" y="3821"/>
                    </a:cubicBezTo>
                    <a:cubicBezTo>
                      <a:pt x="176" y="3821"/>
                      <a:pt x="67" y="3888"/>
                      <a:pt x="0" y="379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4FFC3BD5-C5A0-564A-9049-CB761E09AC48}"/>
                  </a:ext>
                </a:extLst>
              </p:cNvPr>
              <p:cNvSpPr/>
              <p:nvPr/>
            </p:nvSpPr>
            <p:spPr>
              <a:xfrm>
                <a:off x="1827580" y="4578643"/>
                <a:ext cx="688923" cy="4840355"/>
              </a:xfrm>
              <a:custGeom>
                <a:avLst/>
                <a:gdLst>
                  <a:gd name="connsiteX0" fmla="*/ 16195 w 688923"/>
                  <a:gd name="connsiteY0" fmla="*/ 16205 h 4840355"/>
                  <a:gd name="connsiteX1" fmla="*/ 16195 w 688923"/>
                  <a:gd name="connsiteY1" fmla="*/ 4733201 h 4840355"/>
                  <a:gd name="connsiteX2" fmla="*/ 221361 w 688923"/>
                  <a:gd name="connsiteY2" fmla="*/ 4760611 h 4840355"/>
                  <a:gd name="connsiteX3" fmla="*/ 346948 w 688923"/>
                  <a:gd name="connsiteY3" fmla="*/ 4726971 h 4840355"/>
                  <a:gd name="connsiteX4" fmla="*/ 511081 w 688923"/>
                  <a:gd name="connsiteY4" fmla="*/ 4751890 h 4840355"/>
                  <a:gd name="connsiteX5" fmla="*/ 672727 w 688923"/>
                  <a:gd name="connsiteY5" fmla="*/ 4815431 h 4840355"/>
                  <a:gd name="connsiteX6" fmla="*/ 672727 w 688923"/>
                  <a:gd name="connsiteY6" fmla="*/ 16205 h 4840355"/>
                  <a:gd name="connsiteX7" fmla="*/ 7461 w 688923"/>
                  <a:gd name="connsiteY7" fmla="*/ 0 h 4840355"/>
                  <a:gd name="connsiteX8" fmla="*/ 680218 w 688923"/>
                  <a:gd name="connsiteY8" fmla="*/ 0 h 4840355"/>
                  <a:gd name="connsiteX9" fmla="*/ 688923 w 688923"/>
                  <a:gd name="connsiteY9" fmla="*/ 7476 h 4840355"/>
                  <a:gd name="connsiteX10" fmla="*/ 688923 w 688923"/>
                  <a:gd name="connsiteY10" fmla="*/ 4831633 h 4840355"/>
                  <a:gd name="connsiteX11" fmla="*/ 681462 w 688923"/>
                  <a:gd name="connsiteY11" fmla="*/ 4840355 h 4840355"/>
                  <a:gd name="connsiteX12" fmla="*/ 678975 w 688923"/>
                  <a:gd name="connsiteY12" fmla="*/ 4840355 h 4840355"/>
                  <a:gd name="connsiteX13" fmla="*/ 671514 w 688923"/>
                  <a:gd name="connsiteY13" fmla="*/ 4834125 h 4840355"/>
                  <a:gd name="connsiteX14" fmla="*/ 450163 w 688923"/>
                  <a:gd name="connsiteY14" fmla="*/ 4754387 h 4840355"/>
                  <a:gd name="connsiteX15" fmla="*/ 230056 w 688923"/>
                  <a:gd name="connsiteY15" fmla="*/ 4774322 h 4840355"/>
                  <a:gd name="connsiteX16" fmla="*/ 1244 w 688923"/>
                  <a:gd name="connsiteY16" fmla="*/ 4739437 h 4840355"/>
                  <a:gd name="connsiteX17" fmla="*/ 0 w 688923"/>
                  <a:gd name="connsiteY17" fmla="*/ 4734453 h 4840355"/>
                  <a:gd name="connsiteX18" fmla="*/ 0 w 688923"/>
                  <a:gd name="connsiteY18" fmla="*/ 7476 h 4840355"/>
                  <a:gd name="connsiteX19" fmla="*/ 7461 w 688923"/>
                  <a:gd name="connsiteY19" fmla="*/ 0 h 484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88923" h="4840355">
                    <a:moveTo>
                      <a:pt x="16195" y="16205"/>
                    </a:moveTo>
                    <a:lnTo>
                      <a:pt x="16195" y="4733201"/>
                    </a:lnTo>
                    <a:cubicBezTo>
                      <a:pt x="93288" y="4837857"/>
                      <a:pt x="216388" y="4764349"/>
                      <a:pt x="221361" y="4760611"/>
                    </a:cubicBezTo>
                    <a:cubicBezTo>
                      <a:pt x="254934" y="4735693"/>
                      <a:pt x="299698" y="4726971"/>
                      <a:pt x="346948" y="4726971"/>
                    </a:cubicBezTo>
                    <a:cubicBezTo>
                      <a:pt x="406633" y="4726971"/>
                      <a:pt x="467561" y="4740677"/>
                      <a:pt x="511081" y="4751890"/>
                    </a:cubicBezTo>
                    <a:cubicBezTo>
                      <a:pt x="572009" y="4768087"/>
                      <a:pt x="642885" y="4795497"/>
                      <a:pt x="672727" y="4815431"/>
                    </a:cubicBezTo>
                    <a:lnTo>
                      <a:pt x="672727" y="16205"/>
                    </a:lnTo>
                    <a:close/>
                    <a:moveTo>
                      <a:pt x="7461" y="0"/>
                    </a:moveTo>
                    <a:lnTo>
                      <a:pt x="680218" y="0"/>
                    </a:lnTo>
                    <a:cubicBezTo>
                      <a:pt x="685193" y="0"/>
                      <a:pt x="688923" y="3738"/>
                      <a:pt x="688923" y="7476"/>
                    </a:cubicBezTo>
                    <a:lnTo>
                      <a:pt x="688923" y="4831633"/>
                    </a:lnTo>
                    <a:cubicBezTo>
                      <a:pt x="688923" y="4836617"/>
                      <a:pt x="686436" y="4840355"/>
                      <a:pt x="681462" y="4840355"/>
                    </a:cubicBezTo>
                    <a:cubicBezTo>
                      <a:pt x="680218" y="4840355"/>
                      <a:pt x="680218" y="4840355"/>
                      <a:pt x="678975" y="4840355"/>
                    </a:cubicBezTo>
                    <a:cubicBezTo>
                      <a:pt x="675244" y="4840355"/>
                      <a:pt x="672757" y="4839109"/>
                      <a:pt x="671514" y="4834125"/>
                    </a:cubicBezTo>
                    <a:cubicBezTo>
                      <a:pt x="662809" y="4822913"/>
                      <a:pt x="563325" y="4776813"/>
                      <a:pt x="450163" y="4754387"/>
                    </a:cubicBezTo>
                    <a:cubicBezTo>
                      <a:pt x="379281" y="4740683"/>
                      <a:pt x="283528" y="4733207"/>
                      <a:pt x="230056" y="4774322"/>
                    </a:cubicBezTo>
                    <a:cubicBezTo>
                      <a:pt x="228812" y="4775568"/>
                      <a:pt x="87048" y="4861535"/>
                      <a:pt x="1244" y="4739437"/>
                    </a:cubicBezTo>
                    <a:cubicBezTo>
                      <a:pt x="0" y="4739437"/>
                      <a:pt x="0" y="4736945"/>
                      <a:pt x="0" y="4734453"/>
                    </a:cubicBezTo>
                    <a:lnTo>
                      <a:pt x="0" y="7476"/>
                    </a:lnTo>
                    <a:cubicBezTo>
                      <a:pt x="0" y="3738"/>
                      <a:pt x="3731" y="0"/>
                      <a:pt x="7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4952D955-7B87-E54D-9632-09763516120E}"/>
                  </a:ext>
                </a:extLst>
              </p:cNvPr>
              <p:cNvSpPr/>
              <p:nvPr/>
            </p:nvSpPr>
            <p:spPr>
              <a:xfrm>
                <a:off x="2291014" y="7817593"/>
                <a:ext cx="0" cy="1504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" h="1208">
                    <a:moveTo>
                      <a:pt x="1" y="0"/>
                    </a:moveTo>
                    <a:lnTo>
                      <a:pt x="0" y="120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1D8FDAB2-F50C-BE4F-A535-FDB8DEE22666}"/>
                  </a:ext>
                </a:extLst>
              </p:cNvPr>
              <p:cNvSpPr/>
              <p:nvPr/>
            </p:nvSpPr>
            <p:spPr>
              <a:xfrm>
                <a:off x="2282290" y="7808873"/>
                <a:ext cx="17441" cy="1521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1222">
                    <a:moveTo>
                      <a:pt x="7" y="1222"/>
                    </a:moveTo>
                    <a:cubicBezTo>
                      <a:pt x="3" y="1222"/>
                      <a:pt x="0" y="1218"/>
                      <a:pt x="0" y="1215"/>
                    </a:cubicBezTo>
                    <a:lnTo>
                      <a:pt x="2" y="7"/>
                    </a:lnTo>
                    <a:cubicBezTo>
                      <a:pt x="2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lnTo>
                      <a:pt x="14" y="1215"/>
                    </a:lnTo>
                    <a:cubicBezTo>
                      <a:pt x="14" y="1218"/>
                      <a:pt x="11" y="1222"/>
                      <a:pt x="7" y="1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93EC1428-D38E-7B4D-8829-285558B21C9A}"/>
                  </a:ext>
                </a:extLst>
              </p:cNvPr>
              <p:cNvSpPr/>
              <p:nvPr/>
            </p:nvSpPr>
            <p:spPr>
              <a:xfrm>
                <a:off x="2172664" y="4586120"/>
                <a:ext cx="0" cy="16412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318">
                    <a:moveTo>
                      <a:pt x="0" y="0"/>
                    </a:moveTo>
                    <a:lnTo>
                      <a:pt x="0" y="13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FD20B245-9AE0-D043-B59D-FECE370CE63C}"/>
                  </a:ext>
                </a:extLst>
              </p:cNvPr>
              <p:cNvSpPr/>
              <p:nvPr/>
            </p:nvSpPr>
            <p:spPr>
              <a:xfrm>
                <a:off x="2163944" y="4578643"/>
                <a:ext cx="14950" cy="16574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331">
                    <a:moveTo>
                      <a:pt x="7" y="1331"/>
                    </a:moveTo>
                    <a:cubicBezTo>
                      <a:pt x="4" y="1331"/>
                      <a:pt x="0" y="1328"/>
                      <a:pt x="0" y="1324"/>
                    </a:cubicBez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3" y="3"/>
                      <a:pt x="13" y="6"/>
                    </a:cubicBezTo>
                    <a:lnTo>
                      <a:pt x="13" y="1324"/>
                    </a:lnTo>
                    <a:cubicBezTo>
                      <a:pt x="13" y="1328"/>
                      <a:pt x="11" y="1331"/>
                      <a:pt x="7" y="1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894E667E-0E55-4F42-AED1-BDBDE9A5F388}"/>
                  </a:ext>
                </a:extLst>
              </p:cNvPr>
              <p:cNvSpPr/>
              <p:nvPr/>
            </p:nvSpPr>
            <p:spPr>
              <a:xfrm>
                <a:off x="2045593" y="7107246"/>
                <a:ext cx="14950" cy="22457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803">
                    <a:moveTo>
                      <a:pt x="7" y="1803"/>
                    </a:moveTo>
                    <a:cubicBezTo>
                      <a:pt x="3" y="1803"/>
                      <a:pt x="0" y="1801"/>
                      <a:pt x="0" y="179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797"/>
                    </a:lnTo>
                    <a:cubicBezTo>
                      <a:pt x="13" y="1801"/>
                      <a:pt x="10" y="1803"/>
                      <a:pt x="7" y="18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D7F0E43C-AE10-8748-AA59-7923A3EE8A9C}"/>
                  </a:ext>
                </a:extLst>
              </p:cNvPr>
              <p:cNvSpPr/>
              <p:nvPr/>
            </p:nvSpPr>
            <p:spPr>
              <a:xfrm>
                <a:off x="6951521" y="4586120"/>
                <a:ext cx="672728" cy="48366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3882">
                    <a:moveTo>
                      <a:pt x="541" y="0"/>
                    </a:moveTo>
                    <a:lnTo>
                      <a:pt x="0" y="0"/>
                    </a:lnTo>
                    <a:lnTo>
                      <a:pt x="0" y="3830"/>
                    </a:lnTo>
                    <a:cubicBezTo>
                      <a:pt x="0" y="3830"/>
                      <a:pt x="31" y="3872"/>
                      <a:pt x="131" y="3843"/>
                    </a:cubicBezTo>
                    <a:cubicBezTo>
                      <a:pt x="232" y="3815"/>
                      <a:pt x="286" y="3842"/>
                      <a:pt x="319" y="3869"/>
                    </a:cubicBezTo>
                    <a:cubicBezTo>
                      <a:pt x="371" y="3914"/>
                      <a:pt x="469" y="3826"/>
                      <a:pt x="541" y="387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276794CA-1300-FF44-B904-C69AF49439EE}"/>
                  </a:ext>
                </a:extLst>
              </p:cNvPr>
              <p:cNvSpPr/>
              <p:nvPr/>
            </p:nvSpPr>
            <p:spPr>
              <a:xfrm>
                <a:off x="6942801" y="4578643"/>
                <a:ext cx="688923" cy="4852817"/>
              </a:xfrm>
              <a:custGeom>
                <a:avLst/>
                <a:gdLst>
                  <a:gd name="connsiteX0" fmla="*/ 16195 w 688923"/>
                  <a:gd name="connsiteY0" fmla="*/ 16205 h 4852817"/>
                  <a:gd name="connsiteX1" fmla="*/ 16195 w 688923"/>
                  <a:gd name="connsiteY1" fmla="*/ 4775571 h 4852817"/>
                  <a:gd name="connsiteX2" fmla="*/ 170381 w 688923"/>
                  <a:gd name="connsiteY2" fmla="*/ 4788029 h 4852817"/>
                  <a:gd name="connsiteX3" fmla="*/ 271100 w 688923"/>
                  <a:gd name="connsiteY3" fmla="*/ 4773079 h 4852817"/>
                  <a:gd name="connsiteX4" fmla="*/ 410365 w 688923"/>
                  <a:gd name="connsiteY4" fmla="*/ 4821669 h 4852817"/>
                  <a:gd name="connsiteX5" fmla="*/ 528491 w 688923"/>
                  <a:gd name="connsiteY5" fmla="*/ 4821669 h 4852817"/>
                  <a:gd name="connsiteX6" fmla="*/ 673973 w 688923"/>
                  <a:gd name="connsiteY6" fmla="*/ 4815439 h 4852817"/>
                  <a:gd name="connsiteX7" fmla="*/ 673973 w 688923"/>
                  <a:gd name="connsiteY7" fmla="*/ 16205 h 4852817"/>
                  <a:gd name="connsiteX8" fmla="*/ 8705 w 688923"/>
                  <a:gd name="connsiteY8" fmla="*/ 0 h 4852817"/>
                  <a:gd name="connsiteX9" fmla="*/ 681462 w 688923"/>
                  <a:gd name="connsiteY9" fmla="*/ 0 h 4852817"/>
                  <a:gd name="connsiteX10" fmla="*/ 688923 w 688923"/>
                  <a:gd name="connsiteY10" fmla="*/ 7476 h 4852817"/>
                  <a:gd name="connsiteX11" fmla="*/ 688923 w 688923"/>
                  <a:gd name="connsiteY11" fmla="*/ 4829145 h 4852817"/>
                  <a:gd name="connsiteX12" fmla="*/ 685193 w 688923"/>
                  <a:gd name="connsiteY12" fmla="*/ 4837866 h 4852817"/>
                  <a:gd name="connsiteX13" fmla="*/ 676488 w 688923"/>
                  <a:gd name="connsiteY13" fmla="*/ 4837866 h 4852817"/>
                  <a:gd name="connsiteX14" fmla="*/ 532237 w 688923"/>
                  <a:gd name="connsiteY14" fmla="*/ 4837866 h 4852817"/>
                  <a:gd name="connsiteX15" fmla="*/ 453894 w 688923"/>
                  <a:gd name="connsiteY15" fmla="*/ 4852817 h 4852817"/>
                  <a:gd name="connsiteX16" fmla="*/ 399178 w 688923"/>
                  <a:gd name="connsiteY16" fmla="*/ 4834129 h 4852817"/>
                  <a:gd name="connsiteX17" fmla="*/ 174096 w 688923"/>
                  <a:gd name="connsiteY17" fmla="*/ 4804227 h 4852817"/>
                  <a:gd name="connsiteX18" fmla="*/ 1244 w 688923"/>
                  <a:gd name="connsiteY18" fmla="*/ 4784292 h 4852817"/>
                  <a:gd name="connsiteX19" fmla="*/ 0 w 688923"/>
                  <a:gd name="connsiteY19" fmla="*/ 4779309 h 4852817"/>
                  <a:gd name="connsiteX20" fmla="*/ 0 w 688923"/>
                  <a:gd name="connsiteY20" fmla="*/ 7476 h 4852817"/>
                  <a:gd name="connsiteX21" fmla="*/ 8705 w 688923"/>
                  <a:gd name="connsiteY21" fmla="*/ 0 h 485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88923" h="4852817">
                    <a:moveTo>
                      <a:pt x="16195" y="16205"/>
                    </a:moveTo>
                    <a:lnTo>
                      <a:pt x="16195" y="4775571"/>
                    </a:lnTo>
                    <a:cubicBezTo>
                      <a:pt x="24899" y="4784292"/>
                      <a:pt x="65933" y="4817931"/>
                      <a:pt x="170381" y="4788029"/>
                    </a:cubicBezTo>
                    <a:cubicBezTo>
                      <a:pt x="206441" y="4778063"/>
                      <a:pt x="240014" y="4773079"/>
                      <a:pt x="271100" y="4773079"/>
                    </a:cubicBezTo>
                    <a:cubicBezTo>
                      <a:pt x="325811" y="4773079"/>
                      <a:pt x="371818" y="4789275"/>
                      <a:pt x="410365" y="4821669"/>
                    </a:cubicBezTo>
                    <a:cubicBezTo>
                      <a:pt x="438964" y="4846587"/>
                      <a:pt x="479997" y="4835374"/>
                      <a:pt x="528491" y="4821669"/>
                    </a:cubicBezTo>
                    <a:cubicBezTo>
                      <a:pt x="575742" y="4809210"/>
                      <a:pt x="626723" y="4795505"/>
                      <a:pt x="673973" y="4815439"/>
                    </a:cubicBezTo>
                    <a:lnTo>
                      <a:pt x="673973" y="16205"/>
                    </a:lnTo>
                    <a:close/>
                    <a:moveTo>
                      <a:pt x="8705" y="0"/>
                    </a:moveTo>
                    <a:lnTo>
                      <a:pt x="681462" y="0"/>
                    </a:lnTo>
                    <a:cubicBezTo>
                      <a:pt x="686436" y="0"/>
                      <a:pt x="688923" y="3738"/>
                      <a:pt x="688923" y="7476"/>
                    </a:cubicBezTo>
                    <a:lnTo>
                      <a:pt x="688923" y="4829145"/>
                    </a:lnTo>
                    <a:cubicBezTo>
                      <a:pt x="688923" y="4832883"/>
                      <a:pt x="687680" y="4835375"/>
                      <a:pt x="685193" y="4837866"/>
                    </a:cubicBezTo>
                    <a:cubicBezTo>
                      <a:pt x="682706" y="4839112"/>
                      <a:pt x="678975" y="4839112"/>
                      <a:pt x="676488" y="4837866"/>
                    </a:cubicBezTo>
                    <a:cubicBezTo>
                      <a:pt x="634207" y="4810456"/>
                      <a:pt x="583222" y="4824161"/>
                      <a:pt x="532237" y="4837866"/>
                    </a:cubicBezTo>
                    <a:cubicBezTo>
                      <a:pt x="504879" y="4845341"/>
                      <a:pt x="477521" y="4852817"/>
                      <a:pt x="453894" y="4852817"/>
                    </a:cubicBezTo>
                    <a:cubicBezTo>
                      <a:pt x="433997" y="4852817"/>
                      <a:pt x="415344" y="4847833"/>
                      <a:pt x="399178" y="4834129"/>
                    </a:cubicBezTo>
                    <a:cubicBezTo>
                      <a:pt x="344462" y="4786784"/>
                      <a:pt x="269849" y="4775571"/>
                      <a:pt x="174096" y="4804227"/>
                    </a:cubicBezTo>
                    <a:cubicBezTo>
                      <a:pt x="44768" y="4840358"/>
                      <a:pt x="3731" y="4786784"/>
                      <a:pt x="1244" y="4784292"/>
                    </a:cubicBezTo>
                    <a:cubicBezTo>
                      <a:pt x="1244" y="4783046"/>
                      <a:pt x="0" y="4781800"/>
                      <a:pt x="0" y="4779309"/>
                    </a:cubicBezTo>
                    <a:lnTo>
                      <a:pt x="0" y="7476"/>
                    </a:lnTo>
                    <a:cubicBezTo>
                      <a:pt x="0" y="3738"/>
                      <a:pt x="3731" y="0"/>
                      <a:pt x="87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E41FBBE2-2A61-1A4C-AE73-220C8ACFB766}"/>
                  </a:ext>
                </a:extLst>
              </p:cNvPr>
              <p:cNvSpPr/>
              <p:nvPr/>
            </p:nvSpPr>
            <p:spPr>
              <a:xfrm>
                <a:off x="7342700" y="4586120"/>
                <a:ext cx="0" cy="16412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318">
                    <a:moveTo>
                      <a:pt x="0" y="0"/>
                    </a:moveTo>
                    <a:lnTo>
                      <a:pt x="0" y="13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5DDFA8A-FF32-BD42-93CE-4565B90DDE7E}"/>
                  </a:ext>
                </a:extLst>
              </p:cNvPr>
              <p:cNvSpPr/>
              <p:nvPr/>
            </p:nvSpPr>
            <p:spPr>
              <a:xfrm>
                <a:off x="7335225" y="4578643"/>
                <a:ext cx="13704" cy="16574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31">
                    <a:moveTo>
                      <a:pt x="6" y="1331"/>
                    </a:moveTo>
                    <a:cubicBezTo>
                      <a:pt x="2" y="1331"/>
                      <a:pt x="0" y="1328"/>
                      <a:pt x="0" y="1324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324"/>
                    </a:lnTo>
                    <a:cubicBezTo>
                      <a:pt x="12" y="1328"/>
                      <a:pt x="9" y="1331"/>
                      <a:pt x="6" y="1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53800A9C-CD33-D341-9A81-A2EA35D7EB98}"/>
                  </a:ext>
                </a:extLst>
              </p:cNvPr>
              <p:cNvSpPr/>
              <p:nvPr/>
            </p:nvSpPr>
            <p:spPr>
              <a:xfrm>
                <a:off x="7398761" y="7107246"/>
                <a:ext cx="14950" cy="23229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865">
                    <a:moveTo>
                      <a:pt x="7" y="1865"/>
                    </a:moveTo>
                    <a:cubicBezTo>
                      <a:pt x="3" y="1865"/>
                      <a:pt x="0" y="1862"/>
                      <a:pt x="0" y="185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859"/>
                    </a:lnTo>
                    <a:cubicBezTo>
                      <a:pt x="13" y="1862"/>
                      <a:pt x="10" y="1865"/>
                      <a:pt x="7" y="18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29627FBA-863F-0646-975F-BC904F13D6A3}"/>
                  </a:ext>
                </a:extLst>
              </p:cNvPr>
              <p:cNvSpPr/>
              <p:nvPr/>
            </p:nvSpPr>
            <p:spPr>
              <a:xfrm>
                <a:off x="7135898" y="4586120"/>
                <a:ext cx="0" cy="1064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855">
                    <a:moveTo>
                      <a:pt x="0" y="0"/>
                    </a:moveTo>
                    <a:lnTo>
                      <a:pt x="0" y="85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F6B54AE-0FC8-9745-BF44-24DAF4B64D01}"/>
                  </a:ext>
                </a:extLst>
              </p:cNvPr>
              <p:cNvSpPr/>
              <p:nvPr/>
            </p:nvSpPr>
            <p:spPr>
              <a:xfrm>
                <a:off x="7127178" y="4578643"/>
                <a:ext cx="14950" cy="10804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868">
                    <a:moveTo>
                      <a:pt x="7" y="868"/>
                    </a:moveTo>
                    <a:cubicBezTo>
                      <a:pt x="3" y="868"/>
                      <a:pt x="0" y="865"/>
                      <a:pt x="0" y="861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3" y="3"/>
                      <a:pt x="13" y="6"/>
                    </a:cubicBezTo>
                    <a:lnTo>
                      <a:pt x="13" y="861"/>
                    </a:lnTo>
                    <a:cubicBezTo>
                      <a:pt x="13" y="865"/>
                      <a:pt x="11" y="868"/>
                      <a:pt x="7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61CA4AC-435A-324D-8210-E42FE5B54C35}"/>
                  </a:ext>
                </a:extLst>
              </p:cNvPr>
              <p:cNvSpPr/>
              <p:nvPr/>
            </p:nvSpPr>
            <p:spPr>
              <a:xfrm>
                <a:off x="7114720" y="6566382"/>
                <a:ext cx="0" cy="28077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2254">
                    <a:moveTo>
                      <a:pt x="0" y="2254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A47698D0-69C6-5248-852C-CFEA5F81AB95}"/>
                  </a:ext>
                </a:extLst>
              </p:cNvPr>
              <p:cNvSpPr/>
              <p:nvPr/>
            </p:nvSpPr>
            <p:spPr>
              <a:xfrm>
                <a:off x="7107245" y="6557659"/>
                <a:ext cx="14950" cy="28252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268">
                    <a:moveTo>
                      <a:pt x="6" y="2268"/>
                    </a:moveTo>
                    <a:cubicBezTo>
                      <a:pt x="3" y="2268"/>
                      <a:pt x="0" y="2265"/>
                      <a:pt x="0" y="226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261"/>
                    </a:lnTo>
                    <a:cubicBezTo>
                      <a:pt x="13" y="2265"/>
                      <a:pt x="10" y="2268"/>
                      <a:pt x="6" y="2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6B7E4A22-6EF3-D74D-AF6D-940B7C40C597}"/>
                  </a:ext>
                </a:extLst>
              </p:cNvPr>
              <p:cNvSpPr/>
              <p:nvPr/>
            </p:nvSpPr>
            <p:spPr>
              <a:xfrm>
                <a:off x="3019803" y="5473439"/>
                <a:ext cx="888249" cy="1030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4" h="828">
                    <a:moveTo>
                      <a:pt x="6" y="828"/>
                    </a:moveTo>
                    <a:cubicBezTo>
                      <a:pt x="5" y="828"/>
                      <a:pt x="3" y="827"/>
                      <a:pt x="2" y="826"/>
                    </a:cubicBezTo>
                    <a:cubicBezTo>
                      <a:pt x="-1" y="824"/>
                      <a:pt x="-1" y="819"/>
                      <a:pt x="1" y="817"/>
                    </a:cubicBezTo>
                    <a:lnTo>
                      <a:pt x="702" y="2"/>
                    </a:lnTo>
                    <a:cubicBezTo>
                      <a:pt x="704" y="-1"/>
                      <a:pt x="709" y="-1"/>
                      <a:pt x="712" y="1"/>
                    </a:cubicBezTo>
                    <a:cubicBezTo>
                      <a:pt x="714" y="4"/>
                      <a:pt x="715" y="7"/>
                      <a:pt x="712" y="10"/>
                    </a:cubicBezTo>
                    <a:lnTo>
                      <a:pt x="11" y="826"/>
                    </a:lnTo>
                    <a:cubicBezTo>
                      <a:pt x="10" y="827"/>
                      <a:pt x="8" y="828"/>
                      <a:pt x="6" y="8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0F12A7A1-8E91-2C47-B790-CE4190D0F74D}"/>
                  </a:ext>
                </a:extLst>
              </p:cNvPr>
              <p:cNvSpPr/>
              <p:nvPr/>
            </p:nvSpPr>
            <p:spPr>
              <a:xfrm>
                <a:off x="3793439" y="5604293"/>
                <a:ext cx="515758" cy="598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5" h="481">
                    <a:moveTo>
                      <a:pt x="7" y="481"/>
                    </a:moveTo>
                    <a:cubicBezTo>
                      <a:pt x="6" y="481"/>
                      <a:pt x="4" y="481"/>
                      <a:pt x="2" y="479"/>
                    </a:cubicBezTo>
                    <a:cubicBezTo>
                      <a:pt x="0" y="477"/>
                      <a:pt x="-1" y="473"/>
                      <a:pt x="2" y="470"/>
                    </a:cubicBezTo>
                    <a:lnTo>
                      <a:pt x="404" y="2"/>
                    </a:lnTo>
                    <a:cubicBezTo>
                      <a:pt x="407" y="0"/>
                      <a:pt x="410" y="-1"/>
                      <a:pt x="413" y="2"/>
                    </a:cubicBezTo>
                    <a:cubicBezTo>
                      <a:pt x="416" y="4"/>
                      <a:pt x="416" y="8"/>
                      <a:pt x="414" y="11"/>
                    </a:cubicBezTo>
                    <a:lnTo>
                      <a:pt x="12" y="479"/>
                    </a:lnTo>
                    <a:cubicBezTo>
                      <a:pt x="11" y="481"/>
                      <a:pt x="8" y="481"/>
                      <a:pt x="7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8DD37C77-1154-9149-BF0C-EF69860D78F1}"/>
                  </a:ext>
                </a:extLst>
              </p:cNvPr>
              <p:cNvSpPr/>
              <p:nvPr/>
            </p:nvSpPr>
            <p:spPr>
              <a:xfrm>
                <a:off x="6243912" y="6243609"/>
                <a:ext cx="422323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0" h="393">
                    <a:moveTo>
                      <a:pt x="6" y="393"/>
                    </a:moveTo>
                    <a:cubicBezTo>
                      <a:pt x="4" y="393"/>
                      <a:pt x="3" y="393"/>
                      <a:pt x="2" y="392"/>
                    </a:cubicBezTo>
                    <a:cubicBezTo>
                      <a:pt x="-1" y="390"/>
                      <a:pt x="-1" y="386"/>
                      <a:pt x="1" y="383"/>
                    </a:cubicBezTo>
                    <a:lnTo>
                      <a:pt x="328" y="2"/>
                    </a:lnTo>
                    <a:cubicBezTo>
                      <a:pt x="331" y="0"/>
                      <a:pt x="335" y="-1"/>
                      <a:pt x="338" y="1"/>
                    </a:cubicBezTo>
                    <a:cubicBezTo>
                      <a:pt x="340" y="4"/>
                      <a:pt x="341" y="8"/>
                      <a:pt x="338" y="11"/>
                    </a:cubicBezTo>
                    <a:lnTo>
                      <a:pt x="11" y="392"/>
                    </a:lnTo>
                    <a:cubicBezTo>
                      <a:pt x="10" y="393"/>
                      <a:pt x="8" y="393"/>
                      <a:pt x="6" y="3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630D73AB-4B0C-D248-9101-7E37D47A2608}"/>
                  </a:ext>
                </a:extLst>
              </p:cNvPr>
              <p:cNvSpPr/>
              <p:nvPr/>
            </p:nvSpPr>
            <p:spPr>
              <a:xfrm>
                <a:off x="6185359" y="5915847"/>
                <a:ext cx="279057" cy="322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260">
                    <a:moveTo>
                      <a:pt x="6" y="260"/>
                    </a:moveTo>
                    <a:cubicBezTo>
                      <a:pt x="4" y="260"/>
                      <a:pt x="3" y="259"/>
                      <a:pt x="2" y="258"/>
                    </a:cubicBezTo>
                    <a:cubicBezTo>
                      <a:pt x="-1" y="255"/>
                      <a:pt x="-1" y="252"/>
                      <a:pt x="1" y="249"/>
                    </a:cubicBezTo>
                    <a:lnTo>
                      <a:pt x="214" y="2"/>
                    </a:lnTo>
                    <a:cubicBezTo>
                      <a:pt x="216" y="0"/>
                      <a:pt x="220" y="-1"/>
                      <a:pt x="222" y="2"/>
                    </a:cubicBezTo>
                    <a:cubicBezTo>
                      <a:pt x="225" y="4"/>
                      <a:pt x="226" y="8"/>
                      <a:pt x="223" y="11"/>
                    </a:cubicBezTo>
                    <a:lnTo>
                      <a:pt x="11" y="257"/>
                    </a:lnTo>
                    <a:cubicBezTo>
                      <a:pt x="10" y="259"/>
                      <a:pt x="8" y="260"/>
                      <a:pt x="6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7792136-5420-CB40-9788-CEFBDC0CA9F0}"/>
                </a:ext>
              </a:extLst>
            </p:cNvPr>
            <p:cNvGrpSpPr/>
            <p:nvPr/>
          </p:nvGrpSpPr>
          <p:grpSpPr>
            <a:xfrm>
              <a:off x="10620394" y="7801098"/>
              <a:ext cx="2524760" cy="3109636"/>
              <a:chOff x="10620394" y="7801098"/>
              <a:chExt cx="2524760" cy="3109636"/>
            </a:xfrm>
          </p:grpSpPr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BC986D31-F201-B248-AD03-4DA078A6CF7D}"/>
                  </a:ext>
                </a:extLst>
              </p:cNvPr>
              <p:cNvSpPr/>
              <p:nvPr/>
            </p:nvSpPr>
            <p:spPr>
              <a:xfrm>
                <a:off x="11223341" y="9931202"/>
                <a:ext cx="1326768" cy="970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6" h="780">
                    <a:moveTo>
                      <a:pt x="1039" y="0"/>
                    </a:moveTo>
                    <a:lnTo>
                      <a:pt x="532" y="0"/>
                    </a:lnTo>
                    <a:lnTo>
                      <a:pt x="26" y="0"/>
                    </a:lnTo>
                    <a:cubicBezTo>
                      <a:pt x="26" y="0"/>
                      <a:pt x="-60" y="239"/>
                      <a:pt x="79" y="419"/>
                    </a:cubicBezTo>
                    <a:cubicBezTo>
                      <a:pt x="181" y="552"/>
                      <a:pt x="261" y="637"/>
                      <a:pt x="237" y="734"/>
                    </a:cubicBezTo>
                    <a:cubicBezTo>
                      <a:pt x="222" y="796"/>
                      <a:pt x="843" y="796"/>
                      <a:pt x="828" y="734"/>
                    </a:cubicBezTo>
                    <a:cubicBezTo>
                      <a:pt x="804" y="637"/>
                      <a:pt x="883" y="552"/>
                      <a:pt x="986" y="419"/>
                    </a:cubicBezTo>
                    <a:cubicBezTo>
                      <a:pt x="1125" y="239"/>
                      <a:pt x="1039" y="0"/>
                      <a:pt x="103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A540A64F-63B8-3640-AAD7-84D1E9ECCAE8}"/>
                  </a:ext>
                </a:extLst>
              </p:cNvPr>
              <p:cNvSpPr/>
              <p:nvPr/>
            </p:nvSpPr>
            <p:spPr>
              <a:xfrm>
                <a:off x="11216017" y="9922474"/>
                <a:ext cx="1342152" cy="988260"/>
              </a:xfrm>
              <a:custGeom>
                <a:avLst/>
                <a:gdLst>
                  <a:gd name="connsiteX0" fmla="*/ 47160 w 1342152"/>
                  <a:gd name="connsiteY0" fmla="*/ 17448 h 988260"/>
                  <a:gd name="connsiteX1" fmla="*/ 113124 w 1342152"/>
                  <a:gd name="connsiteY1" fmla="*/ 526490 h 988260"/>
                  <a:gd name="connsiteX2" fmla="*/ 154196 w 1342152"/>
                  <a:gd name="connsiteY2" fmla="*/ 578763 h 988260"/>
                  <a:gd name="connsiteX3" fmla="*/ 312262 w 1342152"/>
                  <a:gd name="connsiteY3" fmla="*/ 924763 h 988260"/>
                  <a:gd name="connsiteX4" fmla="*/ 317240 w 1342152"/>
                  <a:gd name="connsiteY4" fmla="*/ 932230 h 988260"/>
                  <a:gd name="connsiteX5" fmla="*/ 1025422 w 1342152"/>
                  <a:gd name="connsiteY5" fmla="*/ 932230 h 988260"/>
                  <a:gd name="connsiteX6" fmla="*/ 1031645 w 1342152"/>
                  <a:gd name="connsiteY6" fmla="*/ 924763 h 988260"/>
                  <a:gd name="connsiteX7" fmla="*/ 1187221 w 1342152"/>
                  <a:gd name="connsiteY7" fmla="*/ 578763 h 988260"/>
                  <a:gd name="connsiteX8" fmla="*/ 1228293 w 1342152"/>
                  <a:gd name="connsiteY8" fmla="*/ 526490 h 988260"/>
                  <a:gd name="connsiteX9" fmla="*/ 1294257 w 1342152"/>
                  <a:gd name="connsiteY9" fmla="*/ 17448 h 988260"/>
                  <a:gd name="connsiteX10" fmla="*/ 40922 w 1342152"/>
                  <a:gd name="connsiteY10" fmla="*/ 0 h 988260"/>
                  <a:gd name="connsiteX11" fmla="*/ 1301739 w 1342152"/>
                  <a:gd name="connsiteY11" fmla="*/ 0 h 988260"/>
                  <a:gd name="connsiteX12" fmla="*/ 1309207 w 1342152"/>
                  <a:gd name="connsiteY12" fmla="*/ 4979 h 988260"/>
                  <a:gd name="connsiteX13" fmla="*/ 1241996 w 1342152"/>
                  <a:gd name="connsiteY13" fmla="*/ 536448 h 988260"/>
                  <a:gd name="connsiteX14" fmla="*/ 1200923 w 1342152"/>
                  <a:gd name="connsiteY14" fmla="*/ 589969 h 988260"/>
                  <a:gd name="connsiteX15" fmla="*/ 1046588 w 1342152"/>
                  <a:gd name="connsiteY15" fmla="*/ 921048 h 988260"/>
                  <a:gd name="connsiteX16" fmla="*/ 1034142 w 1342152"/>
                  <a:gd name="connsiteY16" fmla="*/ 945942 h 988260"/>
                  <a:gd name="connsiteX17" fmla="*/ 670708 w 1342152"/>
                  <a:gd name="connsiteY17" fmla="*/ 988260 h 988260"/>
                  <a:gd name="connsiteX18" fmla="*/ 308519 w 1342152"/>
                  <a:gd name="connsiteY18" fmla="*/ 945942 h 988260"/>
                  <a:gd name="connsiteX19" fmla="*/ 296072 w 1342152"/>
                  <a:gd name="connsiteY19" fmla="*/ 921048 h 988260"/>
                  <a:gd name="connsiteX20" fmla="*/ 141738 w 1342152"/>
                  <a:gd name="connsiteY20" fmla="*/ 589969 h 988260"/>
                  <a:gd name="connsiteX21" fmla="*/ 100665 w 1342152"/>
                  <a:gd name="connsiteY21" fmla="*/ 536448 h 988260"/>
                  <a:gd name="connsiteX22" fmla="*/ 33454 w 1342152"/>
                  <a:gd name="connsiteY22" fmla="*/ 4979 h 988260"/>
                  <a:gd name="connsiteX23" fmla="*/ 40922 w 1342152"/>
                  <a:gd name="connsiteY23" fmla="*/ 0 h 98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42152" h="988260">
                    <a:moveTo>
                      <a:pt x="47160" y="17448"/>
                    </a:moveTo>
                    <a:cubicBezTo>
                      <a:pt x="33470" y="58520"/>
                      <a:pt x="-42452" y="323620"/>
                      <a:pt x="113124" y="526490"/>
                    </a:cubicBezTo>
                    <a:cubicBezTo>
                      <a:pt x="128060" y="543915"/>
                      <a:pt x="141750" y="561339"/>
                      <a:pt x="154196" y="578763"/>
                    </a:cubicBezTo>
                    <a:cubicBezTo>
                      <a:pt x="261233" y="714425"/>
                      <a:pt x="338398" y="813993"/>
                      <a:pt x="312262" y="924763"/>
                    </a:cubicBezTo>
                    <a:cubicBezTo>
                      <a:pt x="311017" y="927252"/>
                      <a:pt x="314751" y="929741"/>
                      <a:pt x="317240" y="932230"/>
                    </a:cubicBezTo>
                    <a:cubicBezTo>
                      <a:pt x="393161" y="984504"/>
                      <a:pt x="949501" y="984504"/>
                      <a:pt x="1025422" y="932230"/>
                    </a:cubicBezTo>
                    <a:cubicBezTo>
                      <a:pt x="1027911" y="929741"/>
                      <a:pt x="1031645" y="927252"/>
                      <a:pt x="1031645" y="924763"/>
                    </a:cubicBezTo>
                    <a:cubicBezTo>
                      <a:pt x="1003019" y="813993"/>
                      <a:pt x="1078940" y="714425"/>
                      <a:pt x="1187221" y="578763"/>
                    </a:cubicBezTo>
                    <a:cubicBezTo>
                      <a:pt x="1199667" y="561339"/>
                      <a:pt x="1213357" y="543915"/>
                      <a:pt x="1228293" y="526490"/>
                    </a:cubicBezTo>
                    <a:cubicBezTo>
                      <a:pt x="1383869" y="323620"/>
                      <a:pt x="1307947" y="58520"/>
                      <a:pt x="1294257" y="17448"/>
                    </a:cubicBezTo>
                    <a:close/>
                    <a:moveTo>
                      <a:pt x="40922" y="0"/>
                    </a:moveTo>
                    <a:lnTo>
                      <a:pt x="1301739" y="0"/>
                    </a:lnTo>
                    <a:cubicBezTo>
                      <a:pt x="1305473" y="0"/>
                      <a:pt x="1307962" y="2489"/>
                      <a:pt x="1309207" y="4979"/>
                    </a:cubicBezTo>
                    <a:cubicBezTo>
                      <a:pt x="1310451" y="8713"/>
                      <a:pt x="1416245" y="309920"/>
                      <a:pt x="1241996" y="536448"/>
                    </a:cubicBezTo>
                    <a:cubicBezTo>
                      <a:pt x="1227061" y="553874"/>
                      <a:pt x="1213369" y="571299"/>
                      <a:pt x="1200923" y="589969"/>
                    </a:cubicBezTo>
                    <a:cubicBezTo>
                      <a:pt x="1096374" y="721903"/>
                      <a:pt x="1021695" y="817742"/>
                      <a:pt x="1046588" y="921048"/>
                    </a:cubicBezTo>
                    <a:cubicBezTo>
                      <a:pt x="1049077" y="927272"/>
                      <a:pt x="1046588" y="937229"/>
                      <a:pt x="1034142" y="945942"/>
                    </a:cubicBezTo>
                    <a:cubicBezTo>
                      <a:pt x="994313" y="973324"/>
                      <a:pt x="832511" y="988260"/>
                      <a:pt x="670708" y="988260"/>
                    </a:cubicBezTo>
                    <a:cubicBezTo>
                      <a:pt x="510150" y="988260"/>
                      <a:pt x="348347" y="973324"/>
                      <a:pt x="308519" y="945942"/>
                    </a:cubicBezTo>
                    <a:cubicBezTo>
                      <a:pt x="294828" y="937229"/>
                      <a:pt x="293583" y="927272"/>
                      <a:pt x="296072" y="921048"/>
                    </a:cubicBezTo>
                    <a:cubicBezTo>
                      <a:pt x="320965" y="817742"/>
                      <a:pt x="245042" y="721903"/>
                      <a:pt x="141738" y="589969"/>
                    </a:cubicBezTo>
                    <a:cubicBezTo>
                      <a:pt x="128047" y="571299"/>
                      <a:pt x="114356" y="553874"/>
                      <a:pt x="100665" y="536448"/>
                    </a:cubicBezTo>
                    <a:cubicBezTo>
                      <a:pt x="-74829" y="309920"/>
                      <a:pt x="32210" y="8713"/>
                      <a:pt x="33454" y="4979"/>
                    </a:cubicBezTo>
                    <a:cubicBezTo>
                      <a:pt x="33454" y="2489"/>
                      <a:pt x="37188" y="0"/>
                      <a:pt x="409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D84F5D1-8EFC-6C4D-B9F4-A521F2FC4C80}"/>
                  </a:ext>
                </a:extLst>
              </p:cNvPr>
              <p:cNvSpPr/>
              <p:nvPr/>
            </p:nvSpPr>
            <p:spPr>
              <a:xfrm>
                <a:off x="11183476" y="9890072"/>
                <a:ext cx="1406499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30" h="67">
                    <a:moveTo>
                      <a:pt x="1097" y="0"/>
                    </a:moveTo>
                    <a:lnTo>
                      <a:pt x="34" y="0"/>
                    </a:lnTo>
                    <a:cubicBezTo>
                      <a:pt x="16" y="0"/>
                      <a:pt x="0" y="14"/>
                      <a:pt x="0" y="34"/>
                    </a:cubicBezTo>
                    <a:cubicBezTo>
                      <a:pt x="0" y="52"/>
                      <a:pt x="16" y="67"/>
                      <a:pt x="34" y="67"/>
                    </a:cubicBezTo>
                    <a:lnTo>
                      <a:pt x="1097" y="67"/>
                    </a:lnTo>
                    <a:cubicBezTo>
                      <a:pt x="1115" y="67"/>
                      <a:pt x="1130" y="52"/>
                      <a:pt x="1130" y="34"/>
                    </a:cubicBezTo>
                    <a:cubicBezTo>
                      <a:pt x="1130" y="14"/>
                      <a:pt x="1115" y="0"/>
                      <a:pt x="10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503DEF5-2C7C-F14C-B43E-7DB183C84218}"/>
                  </a:ext>
                </a:extLst>
              </p:cNvPr>
              <p:cNvSpPr/>
              <p:nvPr/>
            </p:nvSpPr>
            <p:spPr>
              <a:xfrm>
                <a:off x="12021894" y="8460651"/>
                <a:ext cx="862088" cy="639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3" h="514">
                    <a:moveTo>
                      <a:pt x="117" y="406"/>
                    </a:moveTo>
                    <a:cubicBezTo>
                      <a:pt x="117" y="406"/>
                      <a:pt x="-21" y="474"/>
                      <a:pt x="3" y="323"/>
                    </a:cubicBezTo>
                    <a:cubicBezTo>
                      <a:pt x="27" y="172"/>
                      <a:pt x="393" y="-87"/>
                      <a:pt x="628" y="29"/>
                    </a:cubicBezTo>
                    <a:cubicBezTo>
                      <a:pt x="917" y="172"/>
                      <a:pt x="151" y="751"/>
                      <a:pt x="117" y="4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B8632A31-CE60-6E48-B018-7976EC7E2064}"/>
                  </a:ext>
                </a:extLst>
              </p:cNvPr>
              <p:cNvSpPr/>
              <p:nvPr/>
            </p:nvSpPr>
            <p:spPr>
              <a:xfrm>
                <a:off x="12013655" y="8453233"/>
                <a:ext cx="878100" cy="655458"/>
              </a:xfrm>
              <a:custGeom>
                <a:avLst/>
                <a:gdLst>
                  <a:gd name="connsiteX0" fmla="*/ 576740 w 878100"/>
                  <a:gd name="connsiteY0" fmla="*/ 20342 h 655458"/>
                  <a:gd name="connsiteX1" fmla="*/ 330436 w 878100"/>
                  <a:gd name="connsiteY1" fmla="*/ 98231 h 655458"/>
                  <a:gd name="connsiteX2" fmla="*/ 20691 w 878100"/>
                  <a:gd name="connsiteY2" fmla="*/ 410409 h 655458"/>
                  <a:gd name="connsiteX3" fmla="*/ 40594 w 878100"/>
                  <a:gd name="connsiteY3" fmla="*/ 512395 h 655458"/>
                  <a:gd name="connsiteX4" fmla="*/ 150062 w 878100"/>
                  <a:gd name="connsiteY4" fmla="*/ 506176 h 655458"/>
                  <a:gd name="connsiteX5" fmla="*/ 153794 w 878100"/>
                  <a:gd name="connsiteY5" fmla="*/ 504933 h 655458"/>
                  <a:gd name="connsiteX6" fmla="*/ 157526 w 878100"/>
                  <a:gd name="connsiteY6" fmla="*/ 506176 h 655458"/>
                  <a:gd name="connsiteX7" fmla="*/ 162502 w 878100"/>
                  <a:gd name="connsiteY7" fmla="*/ 512395 h 655458"/>
                  <a:gd name="connsiteX8" fmla="*/ 276946 w 878100"/>
                  <a:gd name="connsiteY8" fmla="*/ 638012 h 655458"/>
                  <a:gd name="connsiteX9" fmla="*/ 855386 w 878100"/>
                  <a:gd name="connsiteY9" fmla="*/ 208923 h 655458"/>
                  <a:gd name="connsiteX10" fmla="*/ 785725 w 878100"/>
                  <a:gd name="connsiteY10" fmla="*/ 53456 h 655458"/>
                  <a:gd name="connsiteX11" fmla="*/ 576740 w 878100"/>
                  <a:gd name="connsiteY11" fmla="*/ 20342 h 655458"/>
                  <a:gd name="connsiteX12" fmla="*/ 576743 w 878100"/>
                  <a:gd name="connsiteY12" fmla="*/ 2273 h 655458"/>
                  <a:gd name="connsiteX13" fmla="*/ 793204 w 878100"/>
                  <a:gd name="connsiteY13" fmla="*/ 37257 h 655458"/>
                  <a:gd name="connsiteX14" fmla="*/ 870334 w 878100"/>
                  <a:gd name="connsiteY14" fmla="*/ 213886 h 655458"/>
                  <a:gd name="connsiteX15" fmla="*/ 293105 w 878100"/>
                  <a:gd name="connsiteY15" fmla="*/ 655458 h 655458"/>
                  <a:gd name="connsiteX16" fmla="*/ 275689 w 878100"/>
                  <a:gd name="connsiteY16" fmla="*/ 655458 h 655458"/>
                  <a:gd name="connsiteX17" fmla="*/ 146310 w 878100"/>
                  <a:gd name="connsiteY17" fmla="*/ 524852 h 655458"/>
                  <a:gd name="connsiteX18" fmla="*/ 30616 w 878100"/>
                  <a:gd name="connsiteY18" fmla="*/ 526096 h 655458"/>
                  <a:gd name="connsiteX19" fmla="*/ 3247 w 878100"/>
                  <a:gd name="connsiteY19" fmla="*/ 407929 h 655458"/>
                  <a:gd name="connsiteX20" fmla="*/ 322962 w 878100"/>
                  <a:gd name="connsiteY20" fmla="*/ 82036 h 655458"/>
                  <a:gd name="connsiteX21" fmla="*/ 576743 w 878100"/>
                  <a:gd name="connsiteY21" fmla="*/ 2273 h 65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78100" h="655458">
                    <a:moveTo>
                      <a:pt x="576740" y="20342"/>
                    </a:moveTo>
                    <a:cubicBezTo>
                      <a:pt x="498992" y="27960"/>
                      <a:pt x="415025" y="54079"/>
                      <a:pt x="330436" y="98231"/>
                    </a:cubicBezTo>
                    <a:cubicBezTo>
                      <a:pt x="168722" y="181561"/>
                      <a:pt x="35618" y="314641"/>
                      <a:pt x="20691" y="410409"/>
                    </a:cubicBezTo>
                    <a:cubicBezTo>
                      <a:pt x="11983" y="462645"/>
                      <a:pt x="19447" y="497470"/>
                      <a:pt x="40594" y="512395"/>
                    </a:cubicBezTo>
                    <a:cubicBezTo>
                      <a:pt x="77913" y="539757"/>
                      <a:pt x="148818" y="506176"/>
                      <a:pt x="150062" y="506176"/>
                    </a:cubicBezTo>
                    <a:cubicBezTo>
                      <a:pt x="151306" y="504933"/>
                      <a:pt x="152550" y="504933"/>
                      <a:pt x="153794" y="504933"/>
                    </a:cubicBezTo>
                    <a:cubicBezTo>
                      <a:pt x="155038" y="504933"/>
                      <a:pt x="156282" y="504933"/>
                      <a:pt x="157526" y="506176"/>
                    </a:cubicBezTo>
                    <a:cubicBezTo>
                      <a:pt x="160014" y="507420"/>
                      <a:pt x="161258" y="509907"/>
                      <a:pt x="162502" y="512395"/>
                    </a:cubicBezTo>
                    <a:cubicBezTo>
                      <a:pt x="169966" y="590750"/>
                      <a:pt x="208528" y="631794"/>
                      <a:pt x="276946" y="638012"/>
                    </a:cubicBezTo>
                    <a:cubicBezTo>
                      <a:pt x="459808" y="654181"/>
                      <a:pt x="800652" y="401702"/>
                      <a:pt x="855386" y="208923"/>
                    </a:cubicBezTo>
                    <a:cubicBezTo>
                      <a:pt x="875289" y="139274"/>
                      <a:pt x="851654" y="85793"/>
                      <a:pt x="785725" y="53456"/>
                    </a:cubicBezTo>
                    <a:cubicBezTo>
                      <a:pt x="726015" y="23607"/>
                      <a:pt x="654487" y="12724"/>
                      <a:pt x="576740" y="20342"/>
                    </a:cubicBezTo>
                    <a:close/>
                    <a:moveTo>
                      <a:pt x="576743" y="2273"/>
                    </a:moveTo>
                    <a:cubicBezTo>
                      <a:pt x="656983" y="-5345"/>
                      <a:pt x="731002" y="6161"/>
                      <a:pt x="793204" y="37257"/>
                    </a:cubicBezTo>
                    <a:cubicBezTo>
                      <a:pt x="866602" y="73329"/>
                      <a:pt x="892726" y="134278"/>
                      <a:pt x="870334" y="213886"/>
                    </a:cubicBezTo>
                    <a:cubicBezTo>
                      <a:pt x="816841" y="405441"/>
                      <a:pt x="485930" y="655458"/>
                      <a:pt x="293105" y="655458"/>
                    </a:cubicBezTo>
                    <a:cubicBezTo>
                      <a:pt x="286885" y="655458"/>
                      <a:pt x="280665" y="655458"/>
                      <a:pt x="275689" y="655458"/>
                    </a:cubicBezTo>
                    <a:cubicBezTo>
                      <a:pt x="223440" y="650483"/>
                      <a:pt x="161239" y="624361"/>
                      <a:pt x="146310" y="524852"/>
                    </a:cubicBezTo>
                    <a:cubicBezTo>
                      <a:pt x="122674" y="533559"/>
                      <a:pt x="66692" y="552217"/>
                      <a:pt x="30616" y="526096"/>
                    </a:cubicBezTo>
                    <a:cubicBezTo>
                      <a:pt x="3247" y="506194"/>
                      <a:pt x="-5461" y="466390"/>
                      <a:pt x="3247" y="407929"/>
                    </a:cubicBezTo>
                    <a:cubicBezTo>
                      <a:pt x="20663" y="305932"/>
                      <a:pt x="153774" y="169107"/>
                      <a:pt x="322962" y="82036"/>
                    </a:cubicBezTo>
                    <a:cubicBezTo>
                      <a:pt x="410044" y="36635"/>
                      <a:pt x="496504" y="9892"/>
                      <a:pt x="576743" y="2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77D573DF-08DA-7B42-A018-7A9D24D1ACED}"/>
                  </a:ext>
                </a:extLst>
              </p:cNvPr>
              <p:cNvSpPr/>
              <p:nvPr/>
            </p:nvSpPr>
            <p:spPr>
              <a:xfrm>
                <a:off x="12446709" y="9091243"/>
                <a:ext cx="688923" cy="348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4" h="281">
                    <a:moveTo>
                      <a:pt x="77" y="79"/>
                    </a:moveTo>
                    <a:cubicBezTo>
                      <a:pt x="77" y="79"/>
                      <a:pt x="-26" y="102"/>
                      <a:pt x="6" y="160"/>
                    </a:cubicBezTo>
                    <a:cubicBezTo>
                      <a:pt x="38" y="218"/>
                      <a:pt x="370" y="334"/>
                      <a:pt x="517" y="254"/>
                    </a:cubicBezTo>
                    <a:cubicBezTo>
                      <a:pt x="707" y="151"/>
                      <a:pt x="99" y="-139"/>
                      <a:pt x="77" y="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A9034E1-A259-9B4D-A8F3-9D20F28DEE86}"/>
                  </a:ext>
                </a:extLst>
              </p:cNvPr>
              <p:cNvSpPr/>
              <p:nvPr/>
            </p:nvSpPr>
            <p:spPr>
              <a:xfrm>
                <a:off x="12439790" y="9082657"/>
                <a:ext cx="705364" cy="366253"/>
              </a:xfrm>
              <a:custGeom>
                <a:avLst/>
                <a:gdLst>
                  <a:gd name="connsiteX0" fmla="*/ 241954 w 705364"/>
                  <a:gd name="connsiteY0" fmla="*/ 17310 h 366253"/>
                  <a:gd name="connsiteX1" fmla="*/ 217084 w 705364"/>
                  <a:gd name="connsiteY1" fmla="*/ 18552 h 366253"/>
                  <a:gd name="connsiteX2" fmla="*/ 111388 w 705364"/>
                  <a:gd name="connsiteY2" fmla="*/ 107945 h 366253"/>
                  <a:gd name="connsiteX3" fmla="*/ 103927 w 705364"/>
                  <a:gd name="connsiteY3" fmla="*/ 115395 h 366253"/>
                  <a:gd name="connsiteX4" fmla="*/ 18126 w 705364"/>
                  <a:gd name="connsiteY4" fmla="*/ 166299 h 366253"/>
                  <a:gd name="connsiteX5" fmla="*/ 21856 w 705364"/>
                  <a:gd name="connsiteY5" fmla="*/ 203547 h 366253"/>
                  <a:gd name="connsiteX6" fmla="*/ 280502 w 705364"/>
                  <a:gd name="connsiteY6" fmla="*/ 321497 h 366253"/>
                  <a:gd name="connsiteX7" fmla="*/ 646088 w 705364"/>
                  <a:gd name="connsiteY7" fmla="*/ 317772 h 366253"/>
                  <a:gd name="connsiteX8" fmla="*/ 684636 w 705364"/>
                  <a:gd name="connsiteY8" fmla="*/ 243277 h 366253"/>
                  <a:gd name="connsiteX9" fmla="*/ 241954 w 705364"/>
                  <a:gd name="connsiteY9" fmla="*/ 17310 h 366253"/>
                  <a:gd name="connsiteX10" fmla="*/ 217073 w 705364"/>
                  <a:gd name="connsiteY10" fmla="*/ 1104 h 366253"/>
                  <a:gd name="connsiteX11" fmla="*/ 702075 w 705364"/>
                  <a:gd name="connsiteY11" fmla="*/ 238327 h 366253"/>
                  <a:gd name="connsiteX12" fmla="*/ 654818 w 705364"/>
                  <a:gd name="connsiteY12" fmla="*/ 332719 h 366253"/>
                  <a:gd name="connsiteX13" fmla="*/ 488177 w 705364"/>
                  <a:gd name="connsiteY13" fmla="*/ 366253 h 366253"/>
                  <a:gd name="connsiteX14" fmla="*/ 278009 w 705364"/>
                  <a:gd name="connsiteY14" fmla="*/ 337687 h 366253"/>
                  <a:gd name="connsiteX15" fmla="*/ 8149 w 705364"/>
                  <a:gd name="connsiteY15" fmla="*/ 211003 h 366253"/>
                  <a:gd name="connsiteX16" fmla="*/ 4418 w 705364"/>
                  <a:gd name="connsiteY16" fmla="*/ 160080 h 366253"/>
                  <a:gd name="connsiteX17" fmla="*/ 96444 w 705364"/>
                  <a:gd name="connsiteY17" fmla="*/ 100464 h 366253"/>
                  <a:gd name="connsiteX18" fmla="*/ 217073 w 705364"/>
                  <a:gd name="connsiteY18" fmla="*/ 1104 h 36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5364" h="366253">
                    <a:moveTo>
                      <a:pt x="241954" y="17310"/>
                    </a:moveTo>
                    <a:cubicBezTo>
                      <a:pt x="234493" y="17310"/>
                      <a:pt x="224545" y="17310"/>
                      <a:pt x="217084" y="18552"/>
                    </a:cubicBezTo>
                    <a:cubicBezTo>
                      <a:pt x="151179" y="24759"/>
                      <a:pt x="116362" y="54557"/>
                      <a:pt x="111388" y="107945"/>
                    </a:cubicBezTo>
                    <a:cubicBezTo>
                      <a:pt x="110144" y="111670"/>
                      <a:pt x="107657" y="114153"/>
                      <a:pt x="103927" y="115395"/>
                    </a:cubicBezTo>
                    <a:cubicBezTo>
                      <a:pt x="102683" y="115395"/>
                      <a:pt x="34291" y="130294"/>
                      <a:pt x="18126" y="166299"/>
                    </a:cubicBezTo>
                    <a:cubicBezTo>
                      <a:pt x="13152" y="177474"/>
                      <a:pt x="14396" y="189889"/>
                      <a:pt x="21856" y="203547"/>
                    </a:cubicBezTo>
                    <a:cubicBezTo>
                      <a:pt x="38022" y="234586"/>
                      <a:pt x="142475" y="287974"/>
                      <a:pt x="280502" y="321497"/>
                    </a:cubicBezTo>
                    <a:cubicBezTo>
                      <a:pt x="435939" y="361227"/>
                      <a:pt x="568992" y="358744"/>
                      <a:pt x="646088" y="317772"/>
                    </a:cubicBezTo>
                    <a:cubicBezTo>
                      <a:pt x="680906" y="297907"/>
                      <a:pt x="694584" y="274317"/>
                      <a:pt x="684636" y="243277"/>
                    </a:cubicBezTo>
                    <a:cubicBezTo>
                      <a:pt x="653549" y="143951"/>
                      <a:pt x="401121" y="17310"/>
                      <a:pt x="241954" y="17310"/>
                    </a:cubicBezTo>
                    <a:close/>
                    <a:moveTo>
                      <a:pt x="217073" y="1104"/>
                    </a:moveTo>
                    <a:cubicBezTo>
                      <a:pt x="381227" y="-13800"/>
                      <a:pt x="666011" y="125304"/>
                      <a:pt x="702075" y="238327"/>
                    </a:cubicBezTo>
                    <a:cubicBezTo>
                      <a:pt x="709536" y="264409"/>
                      <a:pt x="708293" y="302911"/>
                      <a:pt x="654818" y="332719"/>
                    </a:cubicBezTo>
                    <a:cubicBezTo>
                      <a:pt x="607562" y="357559"/>
                      <a:pt x="546626" y="366253"/>
                      <a:pt x="488177" y="366253"/>
                    </a:cubicBezTo>
                    <a:cubicBezTo>
                      <a:pt x="403612" y="366253"/>
                      <a:pt x="321535" y="348865"/>
                      <a:pt x="278009" y="337687"/>
                    </a:cubicBezTo>
                    <a:cubicBezTo>
                      <a:pt x="144945" y="305395"/>
                      <a:pt x="30534" y="250747"/>
                      <a:pt x="8149" y="211003"/>
                    </a:cubicBezTo>
                    <a:cubicBezTo>
                      <a:pt x="-556" y="192373"/>
                      <a:pt x="-3043" y="176226"/>
                      <a:pt x="4418" y="160080"/>
                    </a:cubicBezTo>
                    <a:cubicBezTo>
                      <a:pt x="20585" y="122820"/>
                      <a:pt x="77790" y="105432"/>
                      <a:pt x="96444" y="100464"/>
                    </a:cubicBezTo>
                    <a:cubicBezTo>
                      <a:pt x="103906" y="42090"/>
                      <a:pt x="146188" y="8556"/>
                      <a:pt x="217073" y="1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189BDC4C-ABB3-064C-B38C-E3A7224D82B4}"/>
                  </a:ext>
                </a:extLst>
              </p:cNvPr>
              <p:cNvSpPr/>
              <p:nvPr/>
            </p:nvSpPr>
            <p:spPr>
              <a:xfrm>
                <a:off x="11681792" y="7810116"/>
                <a:ext cx="556869" cy="12898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1036">
                    <a:moveTo>
                      <a:pt x="83" y="1036"/>
                    </a:moveTo>
                    <a:cubicBezTo>
                      <a:pt x="83" y="1036"/>
                      <a:pt x="4" y="821"/>
                      <a:pt x="0" y="562"/>
                    </a:cubicBezTo>
                    <a:cubicBezTo>
                      <a:pt x="-3" y="275"/>
                      <a:pt x="135" y="-41"/>
                      <a:pt x="359" y="4"/>
                    </a:cubicBezTo>
                    <a:cubicBezTo>
                      <a:pt x="594" y="50"/>
                      <a:pt x="296" y="562"/>
                      <a:pt x="249" y="676"/>
                    </a:cubicBezTo>
                    <a:cubicBezTo>
                      <a:pt x="202" y="790"/>
                      <a:pt x="142" y="898"/>
                      <a:pt x="83" y="10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50E345E5-7122-904D-A809-37737D2A7707}"/>
                  </a:ext>
                </a:extLst>
              </p:cNvPr>
              <p:cNvSpPr/>
              <p:nvPr/>
            </p:nvSpPr>
            <p:spPr>
              <a:xfrm>
                <a:off x="11674208" y="7801098"/>
                <a:ext cx="572692" cy="1307588"/>
              </a:xfrm>
              <a:custGeom>
                <a:avLst/>
                <a:gdLst>
                  <a:gd name="connsiteX0" fmla="*/ 401613 w 572692"/>
                  <a:gd name="connsiteY0" fmla="*/ 16494 h 1307588"/>
                  <a:gd name="connsiteX1" fmla="*/ 236303 w 572692"/>
                  <a:gd name="connsiteY1" fmla="*/ 79989 h 1307588"/>
                  <a:gd name="connsiteX2" fmla="*/ 16305 w 572692"/>
                  <a:gd name="connsiteY2" fmla="*/ 707466 h 1307588"/>
                  <a:gd name="connsiteX3" fmla="*/ 112011 w 572692"/>
                  <a:gd name="connsiteY3" fmla="*/ 1276428 h 1307588"/>
                  <a:gd name="connsiteX4" fmla="*/ 211445 w 572692"/>
                  <a:gd name="connsiteY4" fmla="*/ 1059799 h 1307588"/>
                  <a:gd name="connsiteX5" fmla="*/ 308393 w 572692"/>
                  <a:gd name="connsiteY5" fmla="*/ 846905 h 1307588"/>
                  <a:gd name="connsiteX6" fmla="*/ 356867 w 572692"/>
                  <a:gd name="connsiteY6" fmla="*/ 746061 h 1307588"/>
                  <a:gd name="connsiteX7" fmla="*/ 539578 w 572692"/>
                  <a:gd name="connsiteY7" fmla="*/ 83724 h 1307588"/>
                  <a:gd name="connsiteX8" fmla="*/ 451330 w 572692"/>
                  <a:gd name="connsiteY8" fmla="*/ 21474 h 1307588"/>
                  <a:gd name="connsiteX9" fmla="*/ 401613 w 572692"/>
                  <a:gd name="connsiteY9" fmla="*/ 16494 h 1307588"/>
                  <a:gd name="connsiteX10" fmla="*/ 455081 w 572692"/>
                  <a:gd name="connsiteY10" fmla="*/ 5273 h 1307588"/>
                  <a:gd name="connsiteX11" fmla="*/ 554528 w 572692"/>
                  <a:gd name="connsiteY11" fmla="*/ 76241 h 1307588"/>
                  <a:gd name="connsiteX12" fmla="*/ 371794 w 572692"/>
                  <a:gd name="connsiteY12" fmla="*/ 754789 h 1307588"/>
                  <a:gd name="connsiteX13" fmla="*/ 324556 w 572692"/>
                  <a:gd name="connsiteY13" fmla="*/ 853147 h 1307588"/>
                  <a:gd name="connsiteX14" fmla="*/ 226352 w 572692"/>
                  <a:gd name="connsiteY14" fmla="*/ 1067295 h 1307588"/>
                  <a:gd name="connsiteX15" fmla="*/ 118203 w 572692"/>
                  <a:gd name="connsiteY15" fmla="*/ 1301363 h 1307588"/>
                  <a:gd name="connsiteX16" fmla="*/ 110745 w 572692"/>
                  <a:gd name="connsiteY16" fmla="*/ 1307588 h 1307588"/>
                  <a:gd name="connsiteX17" fmla="*/ 109502 w 572692"/>
                  <a:gd name="connsiteY17" fmla="*/ 1307588 h 1307588"/>
                  <a:gd name="connsiteX18" fmla="*/ 103286 w 572692"/>
                  <a:gd name="connsiteY18" fmla="*/ 1301363 h 1307588"/>
                  <a:gd name="connsiteX19" fmla="*/ 110 w 572692"/>
                  <a:gd name="connsiteY19" fmla="*/ 708722 h 1307588"/>
                  <a:gd name="connsiteX20" fmla="*/ 226352 w 572692"/>
                  <a:gd name="connsiteY20" fmla="*/ 67526 h 1307588"/>
                  <a:gd name="connsiteX21" fmla="*/ 455081 w 572692"/>
                  <a:gd name="connsiteY21" fmla="*/ 5273 h 130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2692" h="1307588">
                    <a:moveTo>
                      <a:pt x="401613" y="16494"/>
                    </a:moveTo>
                    <a:cubicBezTo>
                      <a:pt x="343195" y="16494"/>
                      <a:pt x="287263" y="37659"/>
                      <a:pt x="236303" y="79989"/>
                    </a:cubicBezTo>
                    <a:cubicBezTo>
                      <a:pt x="102067" y="193283"/>
                      <a:pt x="13819" y="444772"/>
                      <a:pt x="16305" y="707466"/>
                    </a:cubicBezTo>
                    <a:cubicBezTo>
                      <a:pt x="20034" y="976384"/>
                      <a:pt x="88395" y="1207953"/>
                      <a:pt x="112011" y="1276428"/>
                    </a:cubicBezTo>
                    <a:cubicBezTo>
                      <a:pt x="144327" y="1197993"/>
                      <a:pt x="179129" y="1128274"/>
                      <a:pt x="211445" y="1059799"/>
                    </a:cubicBezTo>
                    <a:cubicBezTo>
                      <a:pt x="246247" y="987589"/>
                      <a:pt x="279806" y="917870"/>
                      <a:pt x="308393" y="846905"/>
                    </a:cubicBezTo>
                    <a:cubicBezTo>
                      <a:pt x="319580" y="824495"/>
                      <a:pt x="335738" y="789635"/>
                      <a:pt x="356867" y="746061"/>
                    </a:cubicBezTo>
                    <a:cubicBezTo>
                      <a:pt x="445115" y="565537"/>
                      <a:pt x="610425" y="226898"/>
                      <a:pt x="539578" y="83724"/>
                    </a:cubicBezTo>
                    <a:cubicBezTo>
                      <a:pt x="522177" y="50109"/>
                      <a:pt x="493590" y="30189"/>
                      <a:pt x="451330" y="21474"/>
                    </a:cubicBezTo>
                    <a:cubicBezTo>
                      <a:pt x="435172" y="17739"/>
                      <a:pt x="419014" y="16494"/>
                      <a:pt x="401613" y="16494"/>
                    </a:cubicBezTo>
                    <a:close/>
                    <a:moveTo>
                      <a:pt x="455081" y="5273"/>
                    </a:moveTo>
                    <a:cubicBezTo>
                      <a:pt x="502318" y="15234"/>
                      <a:pt x="534638" y="38890"/>
                      <a:pt x="554528" y="76241"/>
                    </a:cubicBezTo>
                    <a:cubicBezTo>
                      <a:pt x="627870" y="226891"/>
                      <a:pt x="461296" y="570523"/>
                      <a:pt x="371794" y="754789"/>
                    </a:cubicBezTo>
                    <a:cubicBezTo>
                      <a:pt x="350661" y="797120"/>
                      <a:pt x="333258" y="830737"/>
                      <a:pt x="324556" y="853147"/>
                    </a:cubicBezTo>
                    <a:cubicBezTo>
                      <a:pt x="295965" y="925360"/>
                      <a:pt x="262402" y="993837"/>
                      <a:pt x="226352" y="1067295"/>
                    </a:cubicBezTo>
                    <a:cubicBezTo>
                      <a:pt x="191546" y="1140752"/>
                      <a:pt x="154253" y="1216700"/>
                      <a:pt x="118203" y="1301363"/>
                    </a:cubicBezTo>
                    <a:cubicBezTo>
                      <a:pt x="116960" y="1305098"/>
                      <a:pt x="113231" y="1307588"/>
                      <a:pt x="110745" y="1307588"/>
                    </a:cubicBezTo>
                    <a:lnTo>
                      <a:pt x="109502" y="1307588"/>
                    </a:lnTo>
                    <a:cubicBezTo>
                      <a:pt x="107016" y="1307588"/>
                      <a:pt x="103286" y="1305098"/>
                      <a:pt x="103286" y="1301363"/>
                    </a:cubicBezTo>
                    <a:cubicBezTo>
                      <a:pt x="102043" y="1298873"/>
                      <a:pt x="3839" y="1028698"/>
                      <a:pt x="110" y="708722"/>
                    </a:cubicBezTo>
                    <a:cubicBezTo>
                      <a:pt x="-3619" y="441038"/>
                      <a:pt x="87126" y="183315"/>
                      <a:pt x="226352" y="67526"/>
                    </a:cubicBezTo>
                    <a:cubicBezTo>
                      <a:pt x="295965" y="10254"/>
                      <a:pt x="371794" y="-10913"/>
                      <a:pt x="455081" y="5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8641D383-5CB0-374D-8AEF-3F2E1C22E851}"/>
                  </a:ext>
                </a:extLst>
              </p:cNvPr>
              <p:cNvSpPr/>
              <p:nvPr/>
            </p:nvSpPr>
            <p:spPr>
              <a:xfrm>
                <a:off x="11107482" y="8706158"/>
                <a:ext cx="614175" cy="746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600">
                    <a:moveTo>
                      <a:pt x="494" y="600"/>
                    </a:moveTo>
                    <a:cubicBezTo>
                      <a:pt x="494" y="600"/>
                      <a:pt x="467" y="428"/>
                      <a:pt x="427" y="289"/>
                    </a:cubicBezTo>
                    <a:cubicBezTo>
                      <a:pt x="377" y="115"/>
                      <a:pt x="267" y="-26"/>
                      <a:pt x="116" y="4"/>
                    </a:cubicBezTo>
                    <a:cubicBezTo>
                      <a:pt x="-43" y="36"/>
                      <a:pt x="-49" y="279"/>
                      <a:pt x="160" y="420"/>
                    </a:cubicBezTo>
                    <a:cubicBezTo>
                      <a:pt x="355" y="552"/>
                      <a:pt x="494" y="600"/>
                      <a:pt x="494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00E8433E-1CA2-354C-A577-664730F647A6}"/>
                  </a:ext>
                </a:extLst>
              </p:cNvPr>
              <p:cNvSpPr/>
              <p:nvPr/>
            </p:nvSpPr>
            <p:spPr>
              <a:xfrm>
                <a:off x="11098341" y="8698262"/>
                <a:ext cx="632037" cy="763111"/>
              </a:xfrm>
              <a:custGeom>
                <a:avLst/>
                <a:gdLst>
                  <a:gd name="connsiteX0" fmla="*/ 204341 w 632037"/>
                  <a:gd name="connsiteY0" fmla="*/ 16620 h 763111"/>
                  <a:gd name="connsiteX1" fmla="*/ 155857 w 632037"/>
                  <a:gd name="connsiteY1" fmla="*/ 20352 h 763111"/>
                  <a:gd name="connsiteX2" fmla="*/ 22835 w 632037"/>
                  <a:gd name="connsiteY2" fmla="*/ 158446 h 763111"/>
                  <a:gd name="connsiteX3" fmla="*/ 213044 w 632037"/>
                  <a:gd name="connsiteY3" fmla="*/ 524209 h 763111"/>
                  <a:gd name="connsiteX4" fmla="*/ 614596 w 632037"/>
                  <a:gd name="connsiteY4" fmla="*/ 741925 h 763111"/>
                  <a:gd name="connsiteX5" fmla="*/ 532545 w 632037"/>
                  <a:gd name="connsiteY5" fmla="*/ 369942 h 763111"/>
                  <a:gd name="connsiteX6" fmla="*/ 204341 w 632037"/>
                  <a:gd name="connsiteY6" fmla="*/ 16620 h 763111"/>
                  <a:gd name="connsiteX7" fmla="*/ 224106 w 632037"/>
                  <a:gd name="connsiteY7" fmla="*/ 842 h 763111"/>
                  <a:gd name="connsiteX8" fmla="*/ 547490 w 632037"/>
                  <a:gd name="connsiteY8" fmla="*/ 364968 h 763111"/>
                  <a:gd name="connsiteX9" fmla="*/ 632037 w 632037"/>
                  <a:gd name="connsiteY9" fmla="*/ 753157 h 763111"/>
                  <a:gd name="connsiteX10" fmla="*/ 628307 w 632037"/>
                  <a:gd name="connsiteY10" fmla="*/ 760623 h 763111"/>
                  <a:gd name="connsiteX11" fmla="*/ 623334 w 632037"/>
                  <a:gd name="connsiteY11" fmla="*/ 763111 h 763111"/>
                  <a:gd name="connsiteX12" fmla="*/ 620847 w 632037"/>
                  <a:gd name="connsiteY12" fmla="*/ 761867 h 763111"/>
                  <a:gd name="connsiteX13" fmla="*/ 203085 w 632037"/>
                  <a:gd name="connsiteY13" fmla="*/ 537912 h 763111"/>
                  <a:gd name="connsiteX14" fmla="*/ 5394 w 632037"/>
                  <a:gd name="connsiteY14" fmla="*/ 154699 h 763111"/>
                  <a:gd name="connsiteX15" fmla="*/ 150865 w 632037"/>
                  <a:gd name="connsiteY15" fmla="*/ 5396 h 763111"/>
                  <a:gd name="connsiteX16" fmla="*/ 224106 w 632037"/>
                  <a:gd name="connsiteY16" fmla="*/ 842 h 76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2037" h="763111">
                    <a:moveTo>
                      <a:pt x="204341" y="16620"/>
                    </a:moveTo>
                    <a:cubicBezTo>
                      <a:pt x="189423" y="16620"/>
                      <a:pt x="173261" y="17864"/>
                      <a:pt x="155857" y="20352"/>
                    </a:cubicBezTo>
                    <a:cubicBezTo>
                      <a:pt x="86238" y="34037"/>
                      <a:pt x="37753" y="85045"/>
                      <a:pt x="22835" y="158446"/>
                    </a:cubicBezTo>
                    <a:cubicBezTo>
                      <a:pt x="1700" y="261706"/>
                      <a:pt x="52671" y="414729"/>
                      <a:pt x="213044" y="524209"/>
                    </a:cubicBezTo>
                    <a:cubicBezTo>
                      <a:pt x="415685" y="659815"/>
                      <a:pt x="569841" y="724508"/>
                      <a:pt x="614596" y="741925"/>
                    </a:cubicBezTo>
                    <a:cubicBezTo>
                      <a:pt x="605894" y="690917"/>
                      <a:pt x="574814" y="514256"/>
                      <a:pt x="532545" y="369942"/>
                    </a:cubicBezTo>
                    <a:cubicBezTo>
                      <a:pt x="482817" y="193281"/>
                      <a:pt x="369686" y="16620"/>
                      <a:pt x="204341" y="16620"/>
                    </a:cubicBezTo>
                    <a:close/>
                    <a:moveTo>
                      <a:pt x="224106" y="842"/>
                    </a:moveTo>
                    <a:cubicBezTo>
                      <a:pt x="387430" y="14416"/>
                      <a:pt x="497445" y="189692"/>
                      <a:pt x="547490" y="364968"/>
                    </a:cubicBezTo>
                    <a:cubicBezTo>
                      <a:pt x="597223" y="536667"/>
                      <a:pt x="632037" y="750669"/>
                      <a:pt x="632037" y="753157"/>
                    </a:cubicBezTo>
                    <a:cubicBezTo>
                      <a:pt x="632037" y="755646"/>
                      <a:pt x="630794" y="759378"/>
                      <a:pt x="628307" y="760623"/>
                    </a:cubicBezTo>
                    <a:cubicBezTo>
                      <a:pt x="627064" y="761867"/>
                      <a:pt x="625820" y="763111"/>
                      <a:pt x="623334" y="763111"/>
                    </a:cubicBezTo>
                    <a:cubicBezTo>
                      <a:pt x="622090" y="763111"/>
                      <a:pt x="622090" y="761867"/>
                      <a:pt x="620847" y="761867"/>
                    </a:cubicBezTo>
                    <a:cubicBezTo>
                      <a:pt x="619604" y="761867"/>
                      <a:pt x="444293" y="700901"/>
                      <a:pt x="203085" y="537912"/>
                    </a:cubicBezTo>
                    <a:cubicBezTo>
                      <a:pt x="82481" y="455795"/>
                      <a:pt x="-25689" y="306491"/>
                      <a:pt x="5394" y="154699"/>
                    </a:cubicBezTo>
                    <a:cubicBezTo>
                      <a:pt x="21558" y="75071"/>
                      <a:pt x="75021" y="20326"/>
                      <a:pt x="150865" y="5396"/>
                    </a:cubicBezTo>
                    <a:cubicBezTo>
                      <a:pt x="176354" y="264"/>
                      <a:pt x="200773" y="-1097"/>
                      <a:pt x="224106" y="8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E7CA37DD-DEFF-4D45-AF04-D2684532574C}"/>
                  </a:ext>
                </a:extLst>
              </p:cNvPr>
              <p:cNvSpPr/>
              <p:nvPr/>
            </p:nvSpPr>
            <p:spPr>
              <a:xfrm>
                <a:off x="12247382" y="9438941"/>
                <a:ext cx="646566" cy="600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0" h="483">
                    <a:moveTo>
                      <a:pt x="226" y="116"/>
                    </a:moveTo>
                    <a:cubicBezTo>
                      <a:pt x="226" y="116"/>
                      <a:pt x="70" y="34"/>
                      <a:pt x="8" y="140"/>
                    </a:cubicBezTo>
                    <a:cubicBezTo>
                      <a:pt x="-45" y="231"/>
                      <a:pt x="191" y="532"/>
                      <a:pt x="403" y="477"/>
                    </a:cubicBezTo>
                    <a:cubicBezTo>
                      <a:pt x="616" y="423"/>
                      <a:pt x="495" y="160"/>
                      <a:pt x="381" y="48"/>
                    </a:cubicBezTo>
                    <a:cubicBezTo>
                      <a:pt x="280" y="-51"/>
                      <a:pt x="202" y="20"/>
                      <a:pt x="226" y="1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A2A61843-9BF0-764A-BD2E-302E1E238301}"/>
                  </a:ext>
                </a:extLst>
              </p:cNvPr>
              <p:cNvSpPr/>
              <p:nvPr/>
            </p:nvSpPr>
            <p:spPr>
              <a:xfrm>
                <a:off x="12239182" y="9430405"/>
                <a:ext cx="663371" cy="616697"/>
              </a:xfrm>
              <a:custGeom>
                <a:avLst/>
                <a:gdLst>
                  <a:gd name="connsiteX0" fmla="*/ 361511 w 663371"/>
                  <a:gd name="connsiteY0" fmla="*/ 16208 h 616697"/>
                  <a:gd name="connsiteX1" fmla="*/ 330234 w 663371"/>
                  <a:gd name="connsiteY1" fmla="*/ 24719 h 616697"/>
                  <a:gd name="connsiteX2" fmla="*/ 295420 w 663371"/>
                  <a:gd name="connsiteY2" fmla="*/ 149077 h 616697"/>
                  <a:gd name="connsiteX3" fmla="*/ 292934 w 663371"/>
                  <a:gd name="connsiteY3" fmla="*/ 157782 h 616697"/>
                  <a:gd name="connsiteX4" fmla="*/ 284230 w 663371"/>
                  <a:gd name="connsiteY4" fmla="*/ 157782 h 616697"/>
                  <a:gd name="connsiteX5" fmla="*/ 143734 w 663371"/>
                  <a:gd name="connsiteY5" fmla="*/ 122962 h 616697"/>
                  <a:gd name="connsiteX6" fmla="*/ 23131 w 663371"/>
                  <a:gd name="connsiteY6" fmla="*/ 185141 h 616697"/>
                  <a:gd name="connsiteX7" fmla="*/ 90271 w 663371"/>
                  <a:gd name="connsiteY7" fmla="*/ 390331 h 616697"/>
                  <a:gd name="connsiteX8" fmla="*/ 506786 w 663371"/>
                  <a:gd name="connsiteY8" fmla="*/ 593034 h 616697"/>
                  <a:gd name="connsiteX9" fmla="*/ 638579 w 663371"/>
                  <a:gd name="connsiteY9" fmla="*/ 476138 h 616697"/>
                  <a:gd name="connsiteX10" fmla="*/ 474460 w 663371"/>
                  <a:gd name="connsiteY10" fmla="*/ 73219 h 616697"/>
                  <a:gd name="connsiteX11" fmla="*/ 361511 w 663371"/>
                  <a:gd name="connsiteY11" fmla="*/ 16208 h 616697"/>
                  <a:gd name="connsiteX12" fmla="*/ 360139 w 663371"/>
                  <a:gd name="connsiteY12" fmla="*/ 260 h 616697"/>
                  <a:gd name="connsiteX13" fmla="*/ 486913 w 663371"/>
                  <a:gd name="connsiteY13" fmla="*/ 61999 h 616697"/>
                  <a:gd name="connsiteX14" fmla="*/ 622450 w 663371"/>
                  <a:gd name="connsiteY14" fmla="*/ 258506 h 616697"/>
                  <a:gd name="connsiteX15" fmla="*/ 656023 w 663371"/>
                  <a:gd name="connsiteY15" fmla="*/ 479888 h 616697"/>
                  <a:gd name="connsiteX16" fmla="*/ 511782 w 663371"/>
                  <a:gd name="connsiteY16" fmla="*/ 607991 h 616697"/>
                  <a:gd name="connsiteX17" fmla="*/ 444636 w 663371"/>
                  <a:gd name="connsiteY17" fmla="*/ 616697 h 616697"/>
                  <a:gd name="connsiteX18" fmla="*/ 79060 w 663371"/>
                  <a:gd name="connsiteY18" fmla="*/ 400290 h 616697"/>
                  <a:gd name="connsiteX19" fmla="*/ 10670 w 663371"/>
                  <a:gd name="connsiteY19" fmla="*/ 177665 h 616697"/>
                  <a:gd name="connsiteX20" fmla="*/ 278013 w 663371"/>
                  <a:gd name="connsiteY20" fmla="*/ 136622 h 616697"/>
                  <a:gd name="connsiteX21" fmla="*/ 324020 w 663371"/>
                  <a:gd name="connsiteY21" fmla="*/ 11006 h 616697"/>
                  <a:gd name="connsiteX22" fmla="*/ 360139 w 663371"/>
                  <a:gd name="connsiteY22" fmla="*/ 260 h 61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3371" h="616697">
                    <a:moveTo>
                      <a:pt x="361511" y="16208"/>
                    </a:moveTo>
                    <a:cubicBezTo>
                      <a:pt x="350360" y="16636"/>
                      <a:pt x="339870" y="19434"/>
                      <a:pt x="330234" y="24719"/>
                    </a:cubicBezTo>
                    <a:cubicBezTo>
                      <a:pt x="295420" y="44616"/>
                      <a:pt x="281744" y="95603"/>
                      <a:pt x="295420" y="149077"/>
                    </a:cubicBezTo>
                    <a:cubicBezTo>
                      <a:pt x="296664" y="151564"/>
                      <a:pt x="295420" y="155295"/>
                      <a:pt x="292934" y="157782"/>
                    </a:cubicBezTo>
                    <a:cubicBezTo>
                      <a:pt x="290447" y="159026"/>
                      <a:pt x="286717" y="159026"/>
                      <a:pt x="284230" y="157782"/>
                    </a:cubicBezTo>
                    <a:cubicBezTo>
                      <a:pt x="282987" y="157782"/>
                      <a:pt x="213360" y="122962"/>
                      <a:pt x="143734" y="122962"/>
                    </a:cubicBezTo>
                    <a:cubicBezTo>
                      <a:pt x="97731" y="122962"/>
                      <a:pt x="52971" y="136641"/>
                      <a:pt x="23131" y="185141"/>
                    </a:cubicBezTo>
                    <a:cubicBezTo>
                      <a:pt x="751" y="224935"/>
                      <a:pt x="28104" y="307011"/>
                      <a:pt x="90271" y="390331"/>
                    </a:cubicBezTo>
                    <a:cubicBezTo>
                      <a:pt x="187251" y="519663"/>
                      <a:pt x="355100" y="631585"/>
                      <a:pt x="506786" y="593034"/>
                    </a:cubicBezTo>
                    <a:cubicBezTo>
                      <a:pt x="578900" y="574381"/>
                      <a:pt x="622416" y="534586"/>
                      <a:pt x="638579" y="476138"/>
                    </a:cubicBezTo>
                    <a:cubicBezTo>
                      <a:pt x="670906" y="357998"/>
                      <a:pt x="577656" y="175192"/>
                      <a:pt x="474460" y="73219"/>
                    </a:cubicBezTo>
                    <a:cubicBezTo>
                      <a:pt x="434363" y="34979"/>
                      <a:pt x="394965" y="14926"/>
                      <a:pt x="361511" y="16208"/>
                    </a:cubicBezTo>
                    <a:close/>
                    <a:moveTo>
                      <a:pt x="360139" y="260"/>
                    </a:moveTo>
                    <a:cubicBezTo>
                      <a:pt x="398550" y="-2597"/>
                      <a:pt x="443082" y="18158"/>
                      <a:pt x="486913" y="61999"/>
                    </a:cubicBezTo>
                    <a:cubicBezTo>
                      <a:pt x="539138" y="112991"/>
                      <a:pt x="590120" y="186371"/>
                      <a:pt x="622450" y="258506"/>
                    </a:cubicBezTo>
                    <a:cubicBezTo>
                      <a:pt x="648562" y="316961"/>
                      <a:pt x="677161" y="404021"/>
                      <a:pt x="656023" y="479888"/>
                    </a:cubicBezTo>
                    <a:cubicBezTo>
                      <a:pt x="638614" y="545805"/>
                      <a:pt x="590120" y="588092"/>
                      <a:pt x="511782" y="607991"/>
                    </a:cubicBezTo>
                    <a:cubicBezTo>
                      <a:pt x="489400" y="614210"/>
                      <a:pt x="467018" y="616697"/>
                      <a:pt x="444636" y="616697"/>
                    </a:cubicBezTo>
                    <a:cubicBezTo>
                      <a:pt x="305369" y="616697"/>
                      <a:pt x="166102" y="514712"/>
                      <a:pt x="79060" y="400290"/>
                    </a:cubicBezTo>
                    <a:cubicBezTo>
                      <a:pt x="9427" y="309499"/>
                      <a:pt x="-16686" y="223682"/>
                      <a:pt x="10670" y="177665"/>
                    </a:cubicBezTo>
                    <a:cubicBezTo>
                      <a:pt x="77817" y="61999"/>
                      <a:pt x="229518" y="115479"/>
                      <a:pt x="278013" y="136622"/>
                    </a:cubicBezTo>
                    <a:cubicBezTo>
                      <a:pt x="269309" y="80655"/>
                      <a:pt x="286717" y="32150"/>
                      <a:pt x="324020" y="11006"/>
                    </a:cubicBezTo>
                    <a:cubicBezTo>
                      <a:pt x="335211" y="4788"/>
                      <a:pt x="347335" y="1212"/>
                      <a:pt x="360139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7669F3C9-7FC5-5947-94AC-E29A19023204}"/>
                  </a:ext>
                </a:extLst>
              </p:cNvPr>
              <p:cNvSpPr/>
              <p:nvPr/>
            </p:nvSpPr>
            <p:spPr>
              <a:xfrm>
                <a:off x="11871153" y="9460127"/>
                <a:ext cx="808519" cy="444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0" h="358">
                    <a:moveTo>
                      <a:pt x="7" y="358"/>
                    </a:moveTo>
                    <a:cubicBezTo>
                      <a:pt x="6" y="358"/>
                      <a:pt x="5" y="358"/>
                      <a:pt x="4" y="357"/>
                    </a:cubicBezTo>
                    <a:cubicBezTo>
                      <a:pt x="1" y="356"/>
                      <a:pt x="-1" y="352"/>
                      <a:pt x="1" y="348"/>
                    </a:cubicBezTo>
                    <a:cubicBezTo>
                      <a:pt x="6" y="338"/>
                      <a:pt x="120" y="95"/>
                      <a:pt x="294" y="15"/>
                    </a:cubicBezTo>
                    <a:cubicBezTo>
                      <a:pt x="335" y="-4"/>
                      <a:pt x="378" y="-5"/>
                      <a:pt x="421" y="11"/>
                    </a:cubicBezTo>
                    <a:cubicBezTo>
                      <a:pt x="477" y="32"/>
                      <a:pt x="532" y="82"/>
                      <a:pt x="586" y="161"/>
                    </a:cubicBezTo>
                    <a:cubicBezTo>
                      <a:pt x="625" y="219"/>
                      <a:pt x="649" y="271"/>
                      <a:pt x="649" y="271"/>
                    </a:cubicBezTo>
                    <a:cubicBezTo>
                      <a:pt x="651" y="275"/>
                      <a:pt x="649" y="279"/>
                      <a:pt x="646" y="281"/>
                    </a:cubicBezTo>
                    <a:cubicBezTo>
                      <a:pt x="642" y="282"/>
                      <a:pt x="638" y="281"/>
                      <a:pt x="637" y="277"/>
                    </a:cubicBezTo>
                    <a:cubicBezTo>
                      <a:pt x="636" y="275"/>
                      <a:pt x="545" y="72"/>
                      <a:pt x="416" y="23"/>
                    </a:cubicBezTo>
                    <a:cubicBezTo>
                      <a:pt x="377" y="8"/>
                      <a:pt x="337" y="10"/>
                      <a:pt x="300" y="28"/>
                    </a:cubicBezTo>
                    <a:cubicBezTo>
                      <a:pt x="211" y="68"/>
                      <a:pt x="137" y="154"/>
                      <a:pt x="92" y="219"/>
                    </a:cubicBezTo>
                    <a:cubicBezTo>
                      <a:pt x="42" y="291"/>
                      <a:pt x="13" y="353"/>
                      <a:pt x="13" y="354"/>
                    </a:cubicBezTo>
                    <a:cubicBezTo>
                      <a:pt x="12" y="357"/>
                      <a:pt x="10" y="358"/>
                      <a:pt x="7" y="3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61ACE62A-776D-3E47-B615-782E759DE0BD}"/>
                  </a:ext>
                </a:extLst>
              </p:cNvPr>
              <p:cNvSpPr/>
              <p:nvPr/>
            </p:nvSpPr>
            <p:spPr>
              <a:xfrm>
                <a:off x="10629098" y="9344228"/>
                <a:ext cx="738754" cy="682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549">
                    <a:moveTo>
                      <a:pt x="473" y="122"/>
                    </a:moveTo>
                    <a:cubicBezTo>
                      <a:pt x="473" y="122"/>
                      <a:pt x="490" y="31"/>
                      <a:pt x="380" y="4"/>
                    </a:cubicBezTo>
                    <a:cubicBezTo>
                      <a:pt x="266" y="-22"/>
                      <a:pt x="80" y="96"/>
                      <a:pt x="20" y="296"/>
                    </a:cubicBezTo>
                    <a:cubicBezTo>
                      <a:pt x="-41" y="497"/>
                      <a:pt x="34" y="625"/>
                      <a:pt x="306" y="499"/>
                    </a:cubicBezTo>
                    <a:cubicBezTo>
                      <a:pt x="578" y="374"/>
                      <a:pt x="706" y="164"/>
                      <a:pt x="473" y="1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23B0DF26-D80C-144D-8A2A-CCF3D793C159}"/>
                  </a:ext>
                </a:extLst>
              </p:cNvPr>
              <p:cNvSpPr/>
              <p:nvPr/>
            </p:nvSpPr>
            <p:spPr>
              <a:xfrm>
                <a:off x="10620394" y="9335270"/>
                <a:ext cx="755810" cy="699369"/>
              </a:xfrm>
              <a:custGeom>
                <a:avLst/>
                <a:gdLst>
                  <a:gd name="connsiteX0" fmla="*/ 431557 w 755810"/>
                  <a:gd name="connsiteY0" fmla="*/ 16435 h 699369"/>
                  <a:gd name="connsiteX1" fmla="*/ 39808 w 755810"/>
                  <a:gd name="connsiteY1" fmla="*/ 378411 h 699369"/>
                  <a:gd name="connsiteX2" fmla="*/ 62194 w 755810"/>
                  <a:gd name="connsiteY2" fmla="*/ 650826 h 699369"/>
                  <a:gd name="connsiteX3" fmla="*/ 384299 w 755810"/>
                  <a:gd name="connsiteY3" fmla="*/ 620973 h 699369"/>
                  <a:gd name="connsiteX4" fmla="*/ 737494 w 755810"/>
                  <a:gd name="connsiteY4" fmla="*/ 270192 h 699369"/>
                  <a:gd name="connsiteX5" fmla="*/ 594475 w 755810"/>
                  <a:gd name="connsiteY5" fmla="*/ 166947 h 699369"/>
                  <a:gd name="connsiteX6" fmla="*/ 588257 w 755810"/>
                  <a:gd name="connsiteY6" fmla="*/ 156996 h 699369"/>
                  <a:gd name="connsiteX7" fmla="*/ 478816 w 755810"/>
                  <a:gd name="connsiteY7" fmla="*/ 21411 h 699369"/>
                  <a:gd name="connsiteX8" fmla="*/ 431557 w 755810"/>
                  <a:gd name="connsiteY8" fmla="*/ 16435 h 699369"/>
                  <a:gd name="connsiteX9" fmla="*/ 423984 w 755810"/>
                  <a:gd name="connsiteY9" fmla="*/ 421 h 699369"/>
                  <a:gd name="connsiteX10" fmla="*/ 483800 w 755810"/>
                  <a:gd name="connsiteY10" fmla="*/ 5210 h 699369"/>
                  <a:gd name="connsiteX11" fmla="*/ 598225 w 755810"/>
                  <a:gd name="connsiteY11" fmla="*/ 96023 h 699369"/>
                  <a:gd name="connsiteX12" fmla="*/ 606931 w 755810"/>
                  <a:gd name="connsiteY12" fmla="*/ 152004 h 699369"/>
                  <a:gd name="connsiteX13" fmla="*/ 754936 w 755810"/>
                  <a:gd name="connsiteY13" fmla="*/ 268941 h 699369"/>
                  <a:gd name="connsiteX14" fmla="*/ 393007 w 755810"/>
                  <a:gd name="connsiteY14" fmla="*/ 635924 h 699369"/>
                  <a:gd name="connsiteX15" fmla="*/ 164158 w 755810"/>
                  <a:gd name="connsiteY15" fmla="*/ 699369 h 699369"/>
                  <a:gd name="connsiteX16" fmla="*/ 53465 w 755810"/>
                  <a:gd name="connsiteY16" fmla="*/ 663293 h 699369"/>
                  <a:gd name="connsiteX17" fmla="*/ 24859 w 755810"/>
                  <a:gd name="connsiteY17" fmla="*/ 374682 h 699369"/>
                  <a:gd name="connsiteX18" fmla="*/ 423984 w 755810"/>
                  <a:gd name="connsiteY18" fmla="*/ 421 h 699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810" h="699369">
                    <a:moveTo>
                      <a:pt x="431557" y="16435"/>
                    </a:moveTo>
                    <a:cubicBezTo>
                      <a:pt x="271127" y="16435"/>
                      <a:pt x="93285" y="200533"/>
                      <a:pt x="39808" y="378411"/>
                    </a:cubicBezTo>
                    <a:cubicBezTo>
                      <a:pt x="1255" y="506534"/>
                      <a:pt x="8717" y="603558"/>
                      <a:pt x="62194" y="650826"/>
                    </a:cubicBezTo>
                    <a:cubicBezTo>
                      <a:pt x="121889" y="701827"/>
                      <a:pt x="232574" y="691875"/>
                      <a:pt x="384299" y="620973"/>
                    </a:cubicBezTo>
                    <a:cubicBezTo>
                      <a:pt x="601937" y="520216"/>
                      <a:pt x="751174" y="373436"/>
                      <a:pt x="737494" y="270192"/>
                    </a:cubicBezTo>
                    <a:cubicBezTo>
                      <a:pt x="731276" y="219191"/>
                      <a:pt x="681530" y="183118"/>
                      <a:pt x="594475" y="166947"/>
                    </a:cubicBezTo>
                    <a:cubicBezTo>
                      <a:pt x="589500" y="166947"/>
                      <a:pt x="588257" y="161972"/>
                      <a:pt x="588257" y="156996"/>
                    </a:cubicBezTo>
                    <a:cubicBezTo>
                      <a:pt x="589500" y="153265"/>
                      <a:pt x="605668" y="52508"/>
                      <a:pt x="478816" y="21411"/>
                    </a:cubicBezTo>
                    <a:cubicBezTo>
                      <a:pt x="462648" y="17679"/>
                      <a:pt x="447725" y="16435"/>
                      <a:pt x="431557" y="16435"/>
                    </a:cubicBezTo>
                    <a:close/>
                    <a:moveTo>
                      <a:pt x="423984" y="421"/>
                    </a:moveTo>
                    <a:cubicBezTo>
                      <a:pt x="444894" y="-835"/>
                      <a:pt x="464988" y="701"/>
                      <a:pt x="483800" y="5210"/>
                    </a:cubicBezTo>
                    <a:cubicBezTo>
                      <a:pt x="557181" y="23870"/>
                      <a:pt x="587031" y="64923"/>
                      <a:pt x="598225" y="96023"/>
                    </a:cubicBezTo>
                    <a:cubicBezTo>
                      <a:pt x="606931" y="119659"/>
                      <a:pt x="606931" y="140807"/>
                      <a:pt x="606931" y="152004"/>
                    </a:cubicBezTo>
                    <a:cubicBezTo>
                      <a:pt x="720111" y="174396"/>
                      <a:pt x="749961" y="227888"/>
                      <a:pt x="754936" y="268941"/>
                    </a:cubicBezTo>
                    <a:cubicBezTo>
                      <a:pt x="768617" y="379658"/>
                      <a:pt x="620612" y="531427"/>
                      <a:pt x="393007" y="635924"/>
                    </a:cubicBezTo>
                    <a:cubicBezTo>
                      <a:pt x="302214" y="678221"/>
                      <a:pt x="225102" y="699369"/>
                      <a:pt x="164158" y="699369"/>
                    </a:cubicBezTo>
                    <a:cubicBezTo>
                      <a:pt x="118140" y="699369"/>
                      <a:pt x="80827" y="688173"/>
                      <a:pt x="53465" y="663293"/>
                    </a:cubicBezTo>
                    <a:cubicBezTo>
                      <a:pt x="-6235" y="612288"/>
                      <a:pt x="-16185" y="509035"/>
                      <a:pt x="24859" y="374682"/>
                    </a:cubicBezTo>
                    <a:cubicBezTo>
                      <a:pt x="91244" y="154802"/>
                      <a:pt x="277611" y="9214"/>
                      <a:pt x="423984" y="4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8BB9456-2823-8A42-8359-0AED5D580990}"/>
                  </a:ext>
                </a:extLst>
              </p:cNvPr>
              <p:cNvSpPr/>
              <p:nvPr/>
            </p:nvSpPr>
            <p:spPr>
              <a:xfrm>
                <a:off x="11384045" y="9668244"/>
                <a:ext cx="419832" cy="640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8" h="515">
                    <a:moveTo>
                      <a:pt x="210" y="58"/>
                    </a:moveTo>
                    <a:cubicBezTo>
                      <a:pt x="210" y="58"/>
                      <a:pt x="202" y="-25"/>
                      <a:pt x="131" y="8"/>
                    </a:cubicBezTo>
                    <a:cubicBezTo>
                      <a:pt x="59" y="39"/>
                      <a:pt x="-60" y="274"/>
                      <a:pt x="37" y="449"/>
                    </a:cubicBezTo>
                    <a:cubicBezTo>
                      <a:pt x="135" y="623"/>
                      <a:pt x="338" y="422"/>
                      <a:pt x="338" y="228"/>
                    </a:cubicBezTo>
                    <a:cubicBezTo>
                      <a:pt x="338" y="35"/>
                      <a:pt x="210" y="58"/>
                      <a:pt x="210" y="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774BC401-A6E3-CF40-9B6B-D93E794618F6}"/>
                  </a:ext>
                </a:extLst>
              </p:cNvPr>
              <p:cNvSpPr/>
              <p:nvPr/>
            </p:nvSpPr>
            <p:spPr>
              <a:xfrm>
                <a:off x="11374878" y="9659983"/>
                <a:ext cx="437722" cy="657550"/>
              </a:xfrm>
              <a:custGeom>
                <a:avLst/>
                <a:gdLst>
                  <a:gd name="connsiteX0" fmla="*/ 207904 w 437722"/>
                  <a:gd name="connsiteY0" fmla="*/ 15742 h 657550"/>
                  <a:gd name="connsiteX1" fmla="*/ 174371 w 437722"/>
                  <a:gd name="connsiteY1" fmla="*/ 24448 h 657550"/>
                  <a:gd name="connsiteX2" fmla="*/ 43967 w 437722"/>
                  <a:gd name="connsiteY2" fmla="*/ 218473 h 657550"/>
                  <a:gd name="connsiteX3" fmla="*/ 62596 w 437722"/>
                  <a:gd name="connsiteY3" fmla="*/ 560503 h 657550"/>
                  <a:gd name="connsiteX4" fmla="*/ 205420 w 437722"/>
                  <a:gd name="connsiteY4" fmla="*/ 636372 h 657550"/>
                  <a:gd name="connsiteX5" fmla="*/ 420277 w 437722"/>
                  <a:gd name="connsiteY5" fmla="*/ 290610 h 657550"/>
                  <a:gd name="connsiteX6" fmla="*/ 361905 w 437722"/>
                  <a:gd name="connsiteY6" fmla="*/ 112754 h 657550"/>
                  <a:gd name="connsiteX7" fmla="*/ 271243 w 437722"/>
                  <a:gd name="connsiteY7" fmla="*/ 86636 h 657550"/>
                  <a:gd name="connsiteX8" fmla="*/ 265034 w 437722"/>
                  <a:gd name="connsiteY8" fmla="*/ 85392 h 657550"/>
                  <a:gd name="connsiteX9" fmla="*/ 261308 w 437722"/>
                  <a:gd name="connsiteY9" fmla="*/ 80417 h 657550"/>
                  <a:gd name="connsiteX10" fmla="*/ 230259 w 437722"/>
                  <a:gd name="connsiteY10" fmla="*/ 20717 h 657550"/>
                  <a:gd name="connsiteX11" fmla="*/ 207904 w 437722"/>
                  <a:gd name="connsiteY11" fmla="*/ 15742 h 657550"/>
                  <a:gd name="connsiteX12" fmla="*/ 206819 w 437722"/>
                  <a:gd name="connsiteY12" fmla="*/ 7 h 657550"/>
                  <a:gd name="connsiteX13" fmla="*/ 238962 w 437722"/>
                  <a:gd name="connsiteY13" fmla="*/ 8248 h 657550"/>
                  <a:gd name="connsiteX14" fmla="*/ 277471 w 437722"/>
                  <a:gd name="connsiteY14" fmla="*/ 71686 h 657550"/>
                  <a:gd name="connsiteX15" fmla="*/ 371883 w 437722"/>
                  <a:gd name="connsiteY15" fmla="*/ 101539 h 657550"/>
                  <a:gd name="connsiteX16" fmla="*/ 437722 w 437722"/>
                  <a:gd name="connsiteY16" fmla="*/ 291851 h 657550"/>
                  <a:gd name="connsiteX17" fmla="*/ 207905 w 437722"/>
                  <a:gd name="connsiteY17" fmla="*/ 652575 h 657550"/>
                  <a:gd name="connsiteX18" fmla="*/ 173122 w 437722"/>
                  <a:gd name="connsiteY18" fmla="*/ 657550 h 657550"/>
                  <a:gd name="connsiteX19" fmla="*/ 47655 w 437722"/>
                  <a:gd name="connsiteY19" fmla="*/ 569235 h 657550"/>
                  <a:gd name="connsiteX20" fmla="*/ 29021 w 437722"/>
                  <a:gd name="connsiteY20" fmla="*/ 213487 h 657550"/>
                  <a:gd name="connsiteX21" fmla="*/ 168153 w 437722"/>
                  <a:gd name="connsiteY21" fmla="*/ 9492 h 657550"/>
                  <a:gd name="connsiteX22" fmla="*/ 206819 w 437722"/>
                  <a:gd name="connsiteY22" fmla="*/ 7 h 65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7722" h="657550">
                    <a:moveTo>
                      <a:pt x="207904" y="15742"/>
                    </a:moveTo>
                    <a:cubicBezTo>
                      <a:pt x="199210" y="15742"/>
                      <a:pt x="186791" y="18229"/>
                      <a:pt x="174371" y="24448"/>
                    </a:cubicBezTo>
                    <a:cubicBezTo>
                      <a:pt x="135871" y="40617"/>
                      <a:pt x="78741" y="112754"/>
                      <a:pt x="43967" y="218473"/>
                    </a:cubicBezTo>
                    <a:cubicBezTo>
                      <a:pt x="20370" y="290610"/>
                      <a:pt x="-9437" y="432397"/>
                      <a:pt x="62596" y="560503"/>
                    </a:cubicBezTo>
                    <a:cubicBezTo>
                      <a:pt x="97371" y="625178"/>
                      <a:pt x="145807" y="651297"/>
                      <a:pt x="205420" y="636372"/>
                    </a:cubicBezTo>
                    <a:cubicBezTo>
                      <a:pt x="315953" y="606522"/>
                      <a:pt x="420277" y="438616"/>
                      <a:pt x="420277" y="290610"/>
                    </a:cubicBezTo>
                    <a:cubicBezTo>
                      <a:pt x="420277" y="204792"/>
                      <a:pt x="400406" y="145092"/>
                      <a:pt x="361905" y="112754"/>
                    </a:cubicBezTo>
                    <a:cubicBezTo>
                      <a:pt x="320921" y="79173"/>
                      <a:pt x="272485" y="86636"/>
                      <a:pt x="271243" y="86636"/>
                    </a:cubicBezTo>
                    <a:cubicBezTo>
                      <a:pt x="268759" y="87879"/>
                      <a:pt x="267517" y="86636"/>
                      <a:pt x="265034" y="85392"/>
                    </a:cubicBezTo>
                    <a:cubicBezTo>
                      <a:pt x="263792" y="84148"/>
                      <a:pt x="262550" y="82904"/>
                      <a:pt x="261308" y="80417"/>
                    </a:cubicBezTo>
                    <a:cubicBezTo>
                      <a:pt x="261308" y="79173"/>
                      <a:pt x="257582" y="36886"/>
                      <a:pt x="230259" y="20717"/>
                    </a:cubicBezTo>
                    <a:cubicBezTo>
                      <a:pt x="224049" y="16986"/>
                      <a:pt x="216598" y="15742"/>
                      <a:pt x="207904" y="15742"/>
                    </a:cubicBezTo>
                    <a:close/>
                    <a:moveTo>
                      <a:pt x="206819" y="7"/>
                    </a:moveTo>
                    <a:cubicBezTo>
                      <a:pt x="218775" y="-148"/>
                      <a:pt x="229645" y="2651"/>
                      <a:pt x="238962" y="8248"/>
                    </a:cubicBezTo>
                    <a:cubicBezTo>
                      <a:pt x="265049" y="23175"/>
                      <a:pt x="273745" y="56759"/>
                      <a:pt x="277471" y="71686"/>
                    </a:cubicBezTo>
                    <a:cubicBezTo>
                      <a:pt x="294863" y="70442"/>
                      <a:pt x="335857" y="70442"/>
                      <a:pt x="371883" y="101539"/>
                    </a:cubicBezTo>
                    <a:cubicBezTo>
                      <a:pt x="415361" y="137611"/>
                      <a:pt x="437722" y="202292"/>
                      <a:pt x="437722" y="291851"/>
                    </a:cubicBezTo>
                    <a:cubicBezTo>
                      <a:pt x="437722" y="449823"/>
                      <a:pt x="327161" y="621478"/>
                      <a:pt x="207905" y="652575"/>
                    </a:cubicBezTo>
                    <a:cubicBezTo>
                      <a:pt x="196725" y="656306"/>
                      <a:pt x="185545" y="657550"/>
                      <a:pt x="173122" y="657550"/>
                    </a:cubicBezTo>
                    <a:cubicBezTo>
                      <a:pt x="122190" y="657550"/>
                      <a:pt x="78711" y="626453"/>
                      <a:pt x="47655" y="569235"/>
                    </a:cubicBezTo>
                    <a:cubicBezTo>
                      <a:pt x="-28123" y="436141"/>
                      <a:pt x="2934" y="289363"/>
                      <a:pt x="29021" y="213487"/>
                    </a:cubicBezTo>
                    <a:cubicBezTo>
                      <a:pt x="61319" y="116465"/>
                      <a:pt x="118463" y="31882"/>
                      <a:pt x="168153" y="9492"/>
                    </a:cubicBezTo>
                    <a:cubicBezTo>
                      <a:pt x="181818" y="3273"/>
                      <a:pt x="194862" y="163"/>
                      <a:pt x="206819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D2DDDEBB-193C-4C48-A45D-55B61931AB40}"/>
                  </a:ext>
                </a:extLst>
              </p:cNvPr>
              <p:cNvSpPr/>
              <p:nvPr/>
            </p:nvSpPr>
            <p:spPr>
              <a:xfrm>
                <a:off x="11863675" y="8675002"/>
                <a:ext cx="726297" cy="12300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988">
                    <a:moveTo>
                      <a:pt x="12" y="988"/>
                    </a:moveTo>
                    <a:cubicBezTo>
                      <a:pt x="9" y="988"/>
                      <a:pt x="6" y="985"/>
                      <a:pt x="5" y="982"/>
                    </a:cubicBezTo>
                    <a:cubicBezTo>
                      <a:pt x="5" y="980"/>
                      <a:pt x="-20" y="804"/>
                      <a:pt x="37" y="597"/>
                    </a:cubicBezTo>
                    <a:cubicBezTo>
                      <a:pt x="90" y="405"/>
                      <a:pt x="226" y="146"/>
                      <a:pt x="574" y="0"/>
                    </a:cubicBezTo>
                    <a:cubicBezTo>
                      <a:pt x="578" y="-1"/>
                      <a:pt x="582" y="1"/>
                      <a:pt x="583" y="4"/>
                    </a:cubicBezTo>
                    <a:cubicBezTo>
                      <a:pt x="584" y="8"/>
                      <a:pt x="583" y="12"/>
                      <a:pt x="580" y="13"/>
                    </a:cubicBezTo>
                    <a:cubicBezTo>
                      <a:pt x="236" y="156"/>
                      <a:pt x="102" y="411"/>
                      <a:pt x="49" y="601"/>
                    </a:cubicBezTo>
                    <a:cubicBezTo>
                      <a:pt x="-7" y="805"/>
                      <a:pt x="18" y="978"/>
                      <a:pt x="18" y="980"/>
                    </a:cubicBezTo>
                    <a:cubicBezTo>
                      <a:pt x="19" y="984"/>
                      <a:pt x="16" y="987"/>
                      <a:pt x="13" y="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215CC9E-F291-8A47-B9D5-013D57787E6B}"/>
                  </a:ext>
                </a:extLst>
              </p:cNvPr>
              <p:cNvSpPr/>
              <p:nvPr/>
            </p:nvSpPr>
            <p:spPr>
              <a:xfrm>
                <a:off x="11878628" y="9182218"/>
                <a:ext cx="920640" cy="392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0" h="316">
                    <a:moveTo>
                      <a:pt x="6" y="316"/>
                    </a:moveTo>
                    <a:cubicBezTo>
                      <a:pt x="5" y="316"/>
                      <a:pt x="4" y="315"/>
                      <a:pt x="3" y="315"/>
                    </a:cubicBezTo>
                    <a:cubicBezTo>
                      <a:pt x="0" y="312"/>
                      <a:pt x="-1" y="309"/>
                      <a:pt x="1" y="305"/>
                    </a:cubicBezTo>
                    <a:cubicBezTo>
                      <a:pt x="3" y="303"/>
                      <a:pt x="190" y="53"/>
                      <a:pt x="422" y="11"/>
                    </a:cubicBezTo>
                    <a:cubicBezTo>
                      <a:pt x="576" y="-17"/>
                      <a:pt x="664" y="13"/>
                      <a:pt x="735" y="37"/>
                    </a:cubicBezTo>
                    <a:cubicBezTo>
                      <a:pt x="739" y="38"/>
                      <a:pt x="741" y="42"/>
                      <a:pt x="740" y="46"/>
                    </a:cubicBezTo>
                    <a:cubicBezTo>
                      <a:pt x="738" y="49"/>
                      <a:pt x="735" y="51"/>
                      <a:pt x="731" y="49"/>
                    </a:cubicBezTo>
                    <a:cubicBezTo>
                      <a:pt x="662" y="26"/>
                      <a:pt x="575" y="-3"/>
                      <a:pt x="423" y="24"/>
                    </a:cubicBezTo>
                    <a:cubicBezTo>
                      <a:pt x="197" y="65"/>
                      <a:pt x="14" y="311"/>
                      <a:pt x="12" y="313"/>
                    </a:cubicBezTo>
                    <a:cubicBezTo>
                      <a:pt x="11" y="315"/>
                      <a:pt x="8" y="316"/>
                      <a:pt x="6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62323C10-A081-F74B-8F56-0B1BD7DDC40D}"/>
                  </a:ext>
                </a:extLst>
              </p:cNvPr>
              <p:cNvSpPr/>
              <p:nvPr/>
            </p:nvSpPr>
            <p:spPr>
              <a:xfrm>
                <a:off x="11775227" y="8316088"/>
                <a:ext cx="201818" cy="1588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276">
                    <a:moveTo>
                      <a:pt x="84" y="1276"/>
                    </a:moveTo>
                    <a:cubicBezTo>
                      <a:pt x="81" y="1276"/>
                      <a:pt x="79" y="1274"/>
                      <a:pt x="77" y="1271"/>
                    </a:cubicBezTo>
                    <a:cubicBezTo>
                      <a:pt x="77" y="1270"/>
                      <a:pt x="24" y="1108"/>
                      <a:pt x="6" y="872"/>
                    </a:cubicBezTo>
                    <a:cubicBezTo>
                      <a:pt x="-11" y="653"/>
                      <a:pt x="2" y="326"/>
                      <a:pt x="151" y="4"/>
                    </a:cubicBezTo>
                    <a:cubicBezTo>
                      <a:pt x="152" y="0"/>
                      <a:pt x="156" y="-1"/>
                      <a:pt x="160" y="1"/>
                    </a:cubicBezTo>
                    <a:cubicBezTo>
                      <a:pt x="163" y="2"/>
                      <a:pt x="164" y="6"/>
                      <a:pt x="162" y="10"/>
                    </a:cubicBezTo>
                    <a:cubicBezTo>
                      <a:pt x="14" y="329"/>
                      <a:pt x="3" y="654"/>
                      <a:pt x="19" y="870"/>
                    </a:cubicBezTo>
                    <a:cubicBezTo>
                      <a:pt x="36" y="1104"/>
                      <a:pt x="90" y="1265"/>
                      <a:pt x="90" y="1267"/>
                    </a:cubicBezTo>
                    <a:cubicBezTo>
                      <a:pt x="92" y="1271"/>
                      <a:pt x="90" y="1275"/>
                      <a:pt x="86" y="1276"/>
                    </a:cubicBezTo>
                    <a:cubicBezTo>
                      <a:pt x="86" y="1276"/>
                      <a:pt x="85" y="1276"/>
                      <a:pt x="84" y="1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A2AC370D-888E-CB4D-9EA4-19465F4B0780}"/>
                  </a:ext>
                </a:extLst>
              </p:cNvPr>
              <p:cNvSpPr/>
              <p:nvPr/>
            </p:nvSpPr>
            <p:spPr>
              <a:xfrm>
                <a:off x="11432631" y="9093735"/>
                <a:ext cx="411111" cy="651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524">
                    <a:moveTo>
                      <a:pt x="325" y="524"/>
                    </a:moveTo>
                    <a:cubicBezTo>
                      <a:pt x="322" y="524"/>
                      <a:pt x="320" y="523"/>
                      <a:pt x="319" y="520"/>
                    </a:cubicBezTo>
                    <a:cubicBezTo>
                      <a:pt x="217" y="167"/>
                      <a:pt x="5" y="13"/>
                      <a:pt x="3" y="12"/>
                    </a:cubicBezTo>
                    <a:cubicBezTo>
                      <a:pt x="0" y="9"/>
                      <a:pt x="-1" y="6"/>
                      <a:pt x="1" y="3"/>
                    </a:cubicBezTo>
                    <a:cubicBezTo>
                      <a:pt x="4" y="0"/>
                      <a:pt x="7" y="-1"/>
                      <a:pt x="10" y="1"/>
                    </a:cubicBezTo>
                    <a:cubicBezTo>
                      <a:pt x="13" y="3"/>
                      <a:pt x="229" y="158"/>
                      <a:pt x="331" y="517"/>
                    </a:cubicBezTo>
                    <a:cubicBezTo>
                      <a:pt x="332" y="520"/>
                      <a:pt x="331" y="523"/>
                      <a:pt x="327" y="524"/>
                    </a:cubicBezTo>
                    <a:cubicBezTo>
                      <a:pt x="326" y="524"/>
                      <a:pt x="326" y="524"/>
                      <a:pt x="325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F1C8C7C6-42A3-4D42-9A19-1045B7359257}"/>
                  </a:ext>
                </a:extLst>
              </p:cNvPr>
              <p:cNvSpPr/>
              <p:nvPr/>
            </p:nvSpPr>
            <p:spPr>
              <a:xfrm>
                <a:off x="10972937" y="9411524"/>
                <a:ext cx="913165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4" h="397">
                    <a:moveTo>
                      <a:pt x="727" y="397"/>
                    </a:moveTo>
                    <a:cubicBezTo>
                      <a:pt x="724" y="397"/>
                      <a:pt x="721" y="394"/>
                      <a:pt x="720" y="391"/>
                    </a:cubicBezTo>
                    <a:cubicBezTo>
                      <a:pt x="720" y="388"/>
                      <a:pt x="660" y="73"/>
                      <a:pt x="451" y="21"/>
                    </a:cubicBezTo>
                    <a:cubicBezTo>
                      <a:pt x="213" y="-39"/>
                      <a:pt x="14" y="252"/>
                      <a:pt x="13" y="255"/>
                    </a:cubicBezTo>
                    <a:cubicBezTo>
                      <a:pt x="10" y="258"/>
                      <a:pt x="7" y="259"/>
                      <a:pt x="3" y="257"/>
                    </a:cubicBezTo>
                    <a:cubicBezTo>
                      <a:pt x="1" y="255"/>
                      <a:pt x="-1" y="251"/>
                      <a:pt x="2" y="248"/>
                    </a:cubicBezTo>
                    <a:cubicBezTo>
                      <a:pt x="3" y="245"/>
                      <a:pt x="207" y="-53"/>
                      <a:pt x="454" y="8"/>
                    </a:cubicBezTo>
                    <a:cubicBezTo>
                      <a:pt x="672" y="62"/>
                      <a:pt x="733" y="386"/>
                      <a:pt x="733" y="389"/>
                    </a:cubicBezTo>
                    <a:cubicBezTo>
                      <a:pt x="734" y="392"/>
                      <a:pt x="731" y="396"/>
                      <a:pt x="728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496DACEF-3121-E843-825C-E37F9C83F3C3}"/>
                  </a:ext>
                </a:extLst>
              </p:cNvPr>
              <p:cNvSpPr/>
              <p:nvPr/>
            </p:nvSpPr>
            <p:spPr>
              <a:xfrm>
                <a:off x="11531052" y="9726816"/>
                <a:ext cx="355051" cy="373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" h="301">
                    <a:moveTo>
                      <a:pt x="10" y="301"/>
                    </a:moveTo>
                    <a:cubicBezTo>
                      <a:pt x="6" y="301"/>
                      <a:pt x="3" y="299"/>
                      <a:pt x="3" y="295"/>
                    </a:cubicBezTo>
                    <a:cubicBezTo>
                      <a:pt x="3" y="295"/>
                      <a:pt x="-4" y="230"/>
                      <a:pt x="3" y="164"/>
                    </a:cubicBezTo>
                    <a:cubicBezTo>
                      <a:pt x="12" y="72"/>
                      <a:pt x="41" y="18"/>
                      <a:pt x="90" y="4"/>
                    </a:cubicBezTo>
                    <a:cubicBezTo>
                      <a:pt x="137" y="-10"/>
                      <a:pt x="185" y="9"/>
                      <a:pt x="231" y="57"/>
                    </a:cubicBezTo>
                    <a:cubicBezTo>
                      <a:pt x="264" y="93"/>
                      <a:pt x="284" y="133"/>
                      <a:pt x="285" y="134"/>
                    </a:cubicBezTo>
                    <a:cubicBezTo>
                      <a:pt x="287" y="138"/>
                      <a:pt x="285" y="141"/>
                      <a:pt x="282" y="143"/>
                    </a:cubicBezTo>
                    <a:cubicBezTo>
                      <a:pt x="279" y="145"/>
                      <a:pt x="275" y="143"/>
                      <a:pt x="273" y="140"/>
                    </a:cubicBezTo>
                    <a:cubicBezTo>
                      <a:pt x="272" y="139"/>
                      <a:pt x="195" y="-13"/>
                      <a:pt x="94" y="16"/>
                    </a:cubicBezTo>
                    <a:cubicBezTo>
                      <a:pt x="-11" y="46"/>
                      <a:pt x="16" y="292"/>
                      <a:pt x="16" y="294"/>
                    </a:cubicBezTo>
                    <a:cubicBezTo>
                      <a:pt x="17" y="297"/>
                      <a:pt x="14" y="301"/>
                      <a:pt x="11" y="301"/>
                    </a:cubicBezTo>
                    <a:cubicBezTo>
                      <a:pt x="10" y="301"/>
                      <a:pt x="10" y="301"/>
                      <a:pt x="10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0869006-E438-9C41-9018-DF810CB6C3D4}"/>
                </a:ext>
              </a:extLst>
            </p:cNvPr>
            <p:cNvGrpSpPr/>
            <p:nvPr/>
          </p:nvGrpSpPr>
          <p:grpSpPr>
            <a:xfrm>
              <a:off x="9909031" y="5171852"/>
              <a:ext cx="925623" cy="1681163"/>
              <a:chOff x="9909031" y="5171852"/>
              <a:chExt cx="925623" cy="1681163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B0792001-1FCB-1F4B-9186-2E3F263AC231}"/>
                  </a:ext>
                </a:extLst>
              </p:cNvPr>
              <p:cNvSpPr/>
              <p:nvPr/>
            </p:nvSpPr>
            <p:spPr>
              <a:xfrm>
                <a:off x="9951388" y="5214224"/>
                <a:ext cx="840909" cy="15964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6" h="1282">
                    <a:moveTo>
                      <a:pt x="676" y="1282"/>
                    </a:moveTo>
                    <a:lnTo>
                      <a:pt x="0" y="1282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A7BAFA58-765A-FE4F-9C10-2A42344F5898}"/>
                  </a:ext>
                </a:extLst>
              </p:cNvPr>
              <p:cNvSpPr/>
              <p:nvPr/>
            </p:nvSpPr>
            <p:spPr>
              <a:xfrm>
                <a:off x="10134516" y="5722685"/>
                <a:ext cx="411111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248">
                    <a:moveTo>
                      <a:pt x="331" y="29"/>
                    </a:moveTo>
                    <a:cubicBezTo>
                      <a:pt x="331" y="29"/>
                      <a:pt x="316" y="3"/>
                      <a:pt x="277" y="0"/>
                    </a:cubicBezTo>
                    <a:cubicBezTo>
                      <a:pt x="228" y="-3"/>
                      <a:pt x="201" y="36"/>
                      <a:pt x="201" y="36"/>
                    </a:cubicBezTo>
                    <a:cubicBezTo>
                      <a:pt x="201" y="36"/>
                      <a:pt x="156" y="13"/>
                      <a:pt x="106" y="44"/>
                    </a:cubicBezTo>
                    <a:cubicBezTo>
                      <a:pt x="57" y="75"/>
                      <a:pt x="61" y="137"/>
                      <a:pt x="61" y="137"/>
                    </a:cubicBezTo>
                    <a:cubicBezTo>
                      <a:pt x="-13" y="155"/>
                      <a:pt x="1" y="220"/>
                      <a:pt x="1" y="220"/>
                    </a:cubicBezTo>
                    <a:cubicBezTo>
                      <a:pt x="1" y="220"/>
                      <a:pt x="166" y="274"/>
                      <a:pt x="247" y="232"/>
                    </a:cubicBezTo>
                    <a:cubicBezTo>
                      <a:pt x="318" y="194"/>
                      <a:pt x="331" y="29"/>
                      <a:pt x="331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5F98F788-94EF-024A-B7D7-E03A09B52D8B}"/>
                  </a:ext>
                </a:extLst>
              </p:cNvPr>
              <p:cNvSpPr/>
              <p:nvPr/>
            </p:nvSpPr>
            <p:spPr>
              <a:xfrm>
                <a:off x="10125521" y="5714910"/>
                <a:ext cx="427585" cy="323070"/>
              </a:xfrm>
              <a:custGeom>
                <a:avLst/>
                <a:gdLst>
                  <a:gd name="connsiteX0" fmla="*/ 353018 w 427585"/>
                  <a:gd name="connsiteY0" fmla="*/ 16498 h 323070"/>
                  <a:gd name="connsiteX1" fmla="*/ 264845 w 427585"/>
                  <a:gd name="connsiteY1" fmla="*/ 57448 h 323070"/>
                  <a:gd name="connsiteX2" fmla="*/ 254910 w 427585"/>
                  <a:gd name="connsiteY2" fmla="*/ 58689 h 323070"/>
                  <a:gd name="connsiteX3" fmla="*/ 145627 w 427585"/>
                  <a:gd name="connsiteY3" fmla="*/ 68616 h 323070"/>
                  <a:gd name="connsiteX4" fmla="*/ 92227 w 427585"/>
                  <a:gd name="connsiteY4" fmla="*/ 176575 h 323070"/>
                  <a:gd name="connsiteX5" fmla="*/ 86017 w 427585"/>
                  <a:gd name="connsiteY5" fmla="*/ 186502 h 323070"/>
                  <a:gd name="connsiteX6" fmla="*/ 18957 w 427585"/>
                  <a:gd name="connsiteY6" fmla="*/ 275847 h 323070"/>
                  <a:gd name="connsiteX7" fmla="*/ 312036 w 427585"/>
                  <a:gd name="connsiteY7" fmla="*/ 288256 h 323070"/>
                  <a:gd name="connsiteX8" fmla="*/ 411385 w 427585"/>
                  <a:gd name="connsiteY8" fmla="*/ 45039 h 323070"/>
                  <a:gd name="connsiteX9" fmla="*/ 353018 w 427585"/>
                  <a:gd name="connsiteY9" fmla="*/ 16498 h 323070"/>
                  <a:gd name="connsiteX10" fmla="*/ 351813 w 427585"/>
                  <a:gd name="connsiteY10" fmla="*/ 297 h 323070"/>
                  <a:gd name="connsiteX11" fmla="*/ 425101 w 427585"/>
                  <a:gd name="connsiteY11" fmla="*/ 38782 h 323070"/>
                  <a:gd name="connsiteX12" fmla="*/ 427585 w 427585"/>
                  <a:gd name="connsiteY12" fmla="*/ 43747 h 323070"/>
                  <a:gd name="connsiteX13" fmla="*/ 318274 w 427585"/>
                  <a:gd name="connsiteY13" fmla="*/ 303207 h 323070"/>
                  <a:gd name="connsiteX14" fmla="*/ 210205 w 427585"/>
                  <a:gd name="connsiteY14" fmla="*/ 323070 h 323070"/>
                  <a:gd name="connsiteX15" fmla="*/ 6489 w 427585"/>
                  <a:gd name="connsiteY15" fmla="*/ 289551 h 323070"/>
                  <a:gd name="connsiteX16" fmla="*/ 1520 w 427585"/>
                  <a:gd name="connsiteY16" fmla="*/ 283344 h 323070"/>
                  <a:gd name="connsiteX17" fmla="*/ 76050 w 427585"/>
                  <a:gd name="connsiteY17" fmla="*/ 171615 h 323070"/>
                  <a:gd name="connsiteX18" fmla="*/ 135675 w 427585"/>
                  <a:gd name="connsiteY18" fmla="*/ 54920 h 323070"/>
                  <a:gd name="connsiteX19" fmla="*/ 254923 w 427585"/>
                  <a:gd name="connsiteY19" fmla="*/ 41265 h 323070"/>
                  <a:gd name="connsiteX20" fmla="*/ 351813 w 427585"/>
                  <a:gd name="connsiteY20" fmla="*/ 297 h 323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7585" h="323070">
                    <a:moveTo>
                      <a:pt x="353018" y="16498"/>
                    </a:moveTo>
                    <a:cubicBezTo>
                      <a:pt x="295892" y="11535"/>
                      <a:pt x="266087" y="56207"/>
                      <a:pt x="264845" y="57448"/>
                    </a:cubicBezTo>
                    <a:cubicBezTo>
                      <a:pt x="262362" y="59930"/>
                      <a:pt x="258636" y="61171"/>
                      <a:pt x="254910" y="58689"/>
                    </a:cubicBezTo>
                    <a:cubicBezTo>
                      <a:pt x="253669" y="58689"/>
                      <a:pt x="202752" y="33871"/>
                      <a:pt x="145627" y="68616"/>
                    </a:cubicBezTo>
                    <a:cubicBezTo>
                      <a:pt x="88501" y="103361"/>
                      <a:pt x="92227" y="176575"/>
                      <a:pt x="92227" y="176575"/>
                    </a:cubicBezTo>
                    <a:cubicBezTo>
                      <a:pt x="93469" y="181538"/>
                      <a:pt x="90985" y="184020"/>
                      <a:pt x="86017" y="186502"/>
                    </a:cubicBezTo>
                    <a:cubicBezTo>
                      <a:pt x="13989" y="202633"/>
                      <a:pt x="16473" y="258474"/>
                      <a:pt x="18957" y="275847"/>
                    </a:cubicBezTo>
                    <a:cubicBezTo>
                      <a:pt x="48762" y="284533"/>
                      <a:pt x="223864" y="332928"/>
                      <a:pt x="312036" y="288256"/>
                    </a:cubicBezTo>
                    <a:cubicBezTo>
                      <a:pt x="390273" y="246065"/>
                      <a:pt x="410143" y="71098"/>
                      <a:pt x="411385" y="45039"/>
                    </a:cubicBezTo>
                    <a:cubicBezTo>
                      <a:pt x="406418" y="38834"/>
                      <a:pt x="389031" y="18980"/>
                      <a:pt x="353018" y="16498"/>
                    </a:cubicBezTo>
                    <a:close/>
                    <a:moveTo>
                      <a:pt x="351813" y="297"/>
                    </a:moveTo>
                    <a:cubicBezTo>
                      <a:pt x="403984" y="4022"/>
                      <a:pt x="425101" y="37540"/>
                      <a:pt x="425101" y="38782"/>
                    </a:cubicBezTo>
                    <a:cubicBezTo>
                      <a:pt x="427585" y="41265"/>
                      <a:pt x="427585" y="42506"/>
                      <a:pt x="427585" y="43747"/>
                    </a:cubicBezTo>
                    <a:cubicBezTo>
                      <a:pt x="426343" y="52438"/>
                      <a:pt x="410195" y="254791"/>
                      <a:pt x="318274" y="303207"/>
                    </a:cubicBezTo>
                    <a:cubicBezTo>
                      <a:pt x="288462" y="318104"/>
                      <a:pt x="249954" y="323070"/>
                      <a:pt x="210205" y="323070"/>
                    </a:cubicBezTo>
                    <a:cubicBezTo>
                      <a:pt x="114558" y="323070"/>
                      <a:pt x="12700" y="292034"/>
                      <a:pt x="6489" y="289551"/>
                    </a:cubicBezTo>
                    <a:cubicBezTo>
                      <a:pt x="4005" y="288310"/>
                      <a:pt x="1520" y="285827"/>
                      <a:pt x="1520" y="283344"/>
                    </a:cubicBezTo>
                    <a:cubicBezTo>
                      <a:pt x="1520" y="282103"/>
                      <a:pt x="-17112" y="197685"/>
                      <a:pt x="76050" y="171615"/>
                    </a:cubicBezTo>
                    <a:cubicBezTo>
                      <a:pt x="76050" y="150511"/>
                      <a:pt x="81019" y="89681"/>
                      <a:pt x="135675" y="54920"/>
                    </a:cubicBezTo>
                    <a:cubicBezTo>
                      <a:pt x="189088" y="22643"/>
                      <a:pt x="237533" y="36299"/>
                      <a:pt x="254923" y="41265"/>
                    </a:cubicBezTo>
                    <a:cubicBezTo>
                      <a:pt x="266103" y="28850"/>
                      <a:pt x="298399" y="-3428"/>
                      <a:pt x="351813" y="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E74B9A6-9337-E24E-923F-C2491DD4336C}"/>
                  </a:ext>
                </a:extLst>
              </p:cNvPr>
              <p:cNvSpPr/>
              <p:nvPr/>
            </p:nvSpPr>
            <p:spPr>
              <a:xfrm>
                <a:off x="10355024" y="6070383"/>
                <a:ext cx="145758" cy="499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402">
                    <a:moveTo>
                      <a:pt x="6" y="402"/>
                    </a:moveTo>
                    <a:cubicBezTo>
                      <a:pt x="5" y="402"/>
                      <a:pt x="4" y="401"/>
                      <a:pt x="3" y="401"/>
                    </a:cubicBezTo>
                    <a:cubicBezTo>
                      <a:pt x="-1" y="398"/>
                      <a:pt x="-1" y="394"/>
                      <a:pt x="1" y="391"/>
                    </a:cubicBezTo>
                    <a:cubicBezTo>
                      <a:pt x="16" y="371"/>
                      <a:pt x="147" y="183"/>
                      <a:pt x="91" y="9"/>
                    </a:cubicBezTo>
                    <a:cubicBezTo>
                      <a:pt x="90" y="5"/>
                      <a:pt x="92" y="2"/>
                      <a:pt x="95" y="1"/>
                    </a:cubicBezTo>
                    <a:cubicBezTo>
                      <a:pt x="99" y="-1"/>
                      <a:pt x="103" y="1"/>
                      <a:pt x="103" y="5"/>
                    </a:cubicBezTo>
                    <a:cubicBezTo>
                      <a:pt x="162" y="186"/>
                      <a:pt x="27" y="377"/>
                      <a:pt x="12" y="399"/>
                    </a:cubicBezTo>
                    <a:cubicBezTo>
                      <a:pt x="10" y="401"/>
                      <a:pt x="9" y="402"/>
                      <a:pt x="6" y="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0942E8E-6D01-6F4B-BC25-D9BFE73B0F96}"/>
                  </a:ext>
                </a:extLst>
              </p:cNvPr>
              <p:cNvSpPr/>
              <p:nvPr/>
            </p:nvSpPr>
            <p:spPr>
              <a:xfrm>
                <a:off x="10079704" y="5743871"/>
                <a:ext cx="566835" cy="378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305">
                    <a:moveTo>
                      <a:pt x="327" y="302"/>
                    </a:moveTo>
                    <a:cubicBezTo>
                      <a:pt x="327" y="302"/>
                      <a:pt x="369" y="285"/>
                      <a:pt x="389" y="204"/>
                    </a:cubicBezTo>
                    <a:cubicBezTo>
                      <a:pt x="393" y="187"/>
                      <a:pt x="400" y="170"/>
                      <a:pt x="409" y="153"/>
                    </a:cubicBezTo>
                    <a:cubicBezTo>
                      <a:pt x="430" y="112"/>
                      <a:pt x="467" y="36"/>
                      <a:pt x="454" y="18"/>
                    </a:cubicBezTo>
                    <a:cubicBezTo>
                      <a:pt x="436" y="-8"/>
                      <a:pt x="365" y="-12"/>
                      <a:pt x="327" y="54"/>
                    </a:cubicBezTo>
                    <a:cubicBezTo>
                      <a:pt x="327" y="54"/>
                      <a:pt x="189" y="19"/>
                      <a:pt x="127" y="181"/>
                    </a:cubicBezTo>
                    <a:cubicBezTo>
                      <a:pt x="127" y="181"/>
                      <a:pt x="77" y="172"/>
                      <a:pt x="27" y="214"/>
                    </a:cubicBezTo>
                    <a:cubicBezTo>
                      <a:pt x="-23" y="256"/>
                      <a:pt x="1" y="277"/>
                      <a:pt x="68" y="290"/>
                    </a:cubicBezTo>
                    <a:cubicBezTo>
                      <a:pt x="107" y="298"/>
                      <a:pt x="150" y="297"/>
                      <a:pt x="180" y="295"/>
                    </a:cubicBezTo>
                    <a:cubicBezTo>
                      <a:pt x="201" y="294"/>
                      <a:pt x="223" y="295"/>
                      <a:pt x="244" y="300"/>
                    </a:cubicBezTo>
                    <a:cubicBezTo>
                      <a:pt x="264" y="305"/>
                      <a:pt x="293" y="308"/>
                      <a:pt x="327" y="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6EE44051-D5E0-E243-8F19-05C251582CC8}"/>
                  </a:ext>
                </a:extLst>
              </p:cNvPr>
              <p:cNvSpPr/>
              <p:nvPr/>
            </p:nvSpPr>
            <p:spPr>
              <a:xfrm>
                <a:off x="10070663" y="5735043"/>
                <a:ext cx="583789" cy="395159"/>
              </a:xfrm>
              <a:custGeom>
                <a:avLst/>
                <a:gdLst>
                  <a:gd name="connsiteX0" fmla="*/ 516192 w 583789"/>
                  <a:gd name="connsiteY0" fmla="*/ 17552 h 395159"/>
                  <a:gd name="connsiteX1" fmla="*/ 420482 w 583789"/>
                  <a:gd name="connsiteY1" fmla="*/ 80892 h 395159"/>
                  <a:gd name="connsiteX2" fmla="*/ 411782 w 583789"/>
                  <a:gd name="connsiteY2" fmla="*/ 84618 h 395159"/>
                  <a:gd name="connsiteX3" fmla="*/ 173129 w 583789"/>
                  <a:gd name="connsiteY3" fmla="*/ 236138 h 395159"/>
                  <a:gd name="connsiteX4" fmla="*/ 164429 w 583789"/>
                  <a:gd name="connsiteY4" fmla="*/ 241105 h 395159"/>
                  <a:gd name="connsiteX5" fmla="*/ 46346 w 583789"/>
                  <a:gd name="connsiteY5" fmla="*/ 280848 h 395159"/>
                  <a:gd name="connsiteX6" fmla="*/ 16514 w 583789"/>
                  <a:gd name="connsiteY6" fmla="*/ 325559 h 395159"/>
                  <a:gd name="connsiteX7" fmla="*/ 93579 w 583789"/>
                  <a:gd name="connsiteY7" fmla="*/ 360334 h 395159"/>
                  <a:gd name="connsiteX8" fmla="*/ 230306 w 583789"/>
                  <a:gd name="connsiteY8" fmla="*/ 366544 h 395159"/>
                  <a:gd name="connsiteX9" fmla="*/ 250194 w 583789"/>
                  <a:gd name="connsiteY9" fmla="*/ 366544 h 395159"/>
                  <a:gd name="connsiteX10" fmla="*/ 313586 w 583789"/>
                  <a:gd name="connsiteY10" fmla="*/ 373995 h 395159"/>
                  <a:gd name="connsiteX11" fmla="*/ 410539 w 583789"/>
                  <a:gd name="connsiteY11" fmla="*/ 376479 h 395159"/>
                  <a:gd name="connsiteX12" fmla="*/ 482631 w 583789"/>
                  <a:gd name="connsiteY12" fmla="*/ 260977 h 395159"/>
                  <a:gd name="connsiteX13" fmla="*/ 507491 w 583789"/>
                  <a:gd name="connsiteY13" fmla="*/ 195153 h 395159"/>
                  <a:gd name="connsiteX14" fmla="*/ 564668 w 583789"/>
                  <a:gd name="connsiteY14" fmla="*/ 34940 h 395159"/>
                  <a:gd name="connsiteX15" fmla="*/ 516192 w 583789"/>
                  <a:gd name="connsiteY15" fmla="*/ 17552 h 395159"/>
                  <a:gd name="connsiteX16" fmla="*/ 514982 w 583789"/>
                  <a:gd name="connsiteY16" fmla="*/ 104 h 395159"/>
                  <a:gd name="connsiteX17" fmla="*/ 578382 w 583789"/>
                  <a:gd name="connsiteY17" fmla="*/ 24950 h 395159"/>
                  <a:gd name="connsiteX18" fmla="*/ 522441 w 583789"/>
                  <a:gd name="connsiteY18" fmla="*/ 201359 h 395159"/>
                  <a:gd name="connsiteX19" fmla="*/ 498821 w 583789"/>
                  <a:gd name="connsiteY19" fmla="*/ 263474 h 395159"/>
                  <a:gd name="connsiteX20" fmla="*/ 415531 w 583789"/>
                  <a:gd name="connsiteY20" fmla="*/ 390190 h 395159"/>
                  <a:gd name="connsiteX21" fmla="*/ 367048 w 583789"/>
                  <a:gd name="connsiteY21" fmla="*/ 395159 h 395159"/>
                  <a:gd name="connsiteX22" fmla="*/ 309864 w 583789"/>
                  <a:gd name="connsiteY22" fmla="*/ 388948 h 395159"/>
                  <a:gd name="connsiteX23" fmla="*/ 231546 w 583789"/>
                  <a:gd name="connsiteY23" fmla="*/ 382736 h 395159"/>
                  <a:gd name="connsiteX24" fmla="*/ 91071 w 583789"/>
                  <a:gd name="connsiteY24" fmla="*/ 375282 h 395159"/>
                  <a:gd name="connsiteX25" fmla="*/ 1565 w 583789"/>
                  <a:gd name="connsiteY25" fmla="*/ 329317 h 395159"/>
                  <a:gd name="connsiteX26" fmla="*/ 36373 w 583789"/>
                  <a:gd name="connsiteY26" fmla="*/ 267201 h 395159"/>
                  <a:gd name="connsiteX27" fmla="*/ 160687 w 583789"/>
                  <a:gd name="connsiteY27" fmla="*/ 222478 h 395159"/>
                  <a:gd name="connsiteX28" fmla="*/ 409315 w 583789"/>
                  <a:gd name="connsiteY28" fmla="*/ 65947 h 395159"/>
                  <a:gd name="connsiteX29" fmla="*/ 514982 w 583789"/>
                  <a:gd name="connsiteY29" fmla="*/ 104 h 39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83789" h="395159">
                    <a:moveTo>
                      <a:pt x="516192" y="17552"/>
                    </a:moveTo>
                    <a:cubicBezTo>
                      <a:pt x="497547" y="18794"/>
                      <a:pt x="452800" y="26246"/>
                      <a:pt x="420482" y="80892"/>
                    </a:cubicBezTo>
                    <a:cubicBezTo>
                      <a:pt x="417996" y="83376"/>
                      <a:pt x="415510" y="84618"/>
                      <a:pt x="411782" y="84618"/>
                    </a:cubicBezTo>
                    <a:cubicBezTo>
                      <a:pt x="404324" y="83376"/>
                      <a:pt x="246465" y="44875"/>
                      <a:pt x="173129" y="236138"/>
                    </a:cubicBezTo>
                    <a:cubicBezTo>
                      <a:pt x="171886" y="239863"/>
                      <a:pt x="168158" y="242347"/>
                      <a:pt x="164429" y="241105"/>
                    </a:cubicBezTo>
                    <a:cubicBezTo>
                      <a:pt x="164429" y="241105"/>
                      <a:pt x="104766" y="231170"/>
                      <a:pt x="46346" y="280848"/>
                    </a:cubicBezTo>
                    <a:cubicBezTo>
                      <a:pt x="23972" y="300720"/>
                      <a:pt x="14028" y="315623"/>
                      <a:pt x="16514" y="325559"/>
                    </a:cubicBezTo>
                    <a:cubicBezTo>
                      <a:pt x="20243" y="339220"/>
                      <a:pt x="46346" y="351640"/>
                      <a:pt x="93579" y="360334"/>
                    </a:cubicBezTo>
                    <a:cubicBezTo>
                      <a:pt x="142055" y="370270"/>
                      <a:pt x="194260" y="369028"/>
                      <a:pt x="230306" y="366544"/>
                    </a:cubicBezTo>
                    <a:cubicBezTo>
                      <a:pt x="236521" y="366544"/>
                      <a:pt x="243979" y="366544"/>
                      <a:pt x="250194" y="366544"/>
                    </a:cubicBezTo>
                    <a:cubicBezTo>
                      <a:pt x="271325" y="366544"/>
                      <a:pt x="292456" y="369028"/>
                      <a:pt x="313586" y="373995"/>
                    </a:cubicBezTo>
                    <a:cubicBezTo>
                      <a:pt x="335960" y="378963"/>
                      <a:pt x="370763" y="383931"/>
                      <a:pt x="410539" y="376479"/>
                    </a:cubicBezTo>
                    <a:cubicBezTo>
                      <a:pt x="416753" y="372753"/>
                      <a:pt x="461501" y="349156"/>
                      <a:pt x="482631" y="260977"/>
                    </a:cubicBezTo>
                    <a:cubicBezTo>
                      <a:pt x="487603" y="239863"/>
                      <a:pt x="496304" y="217508"/>
                      <a:pt x="507491" y="195153"/>
                    </a:cubicBezTo>
                    <a:cubicBezTo>
                      <a:pt x="560939" y="93312"/>
                      <a:pt x="572126" y="44875"/>
                      <a:pt x="564668" y="34940"/>
                    </a:cubicBezTo>
                    <a:cubicBezTo>
                      <a:pt x="557210" y="23762"/>
                      <a:pt x="537322" y="17552"/>
                      <a:pt x="516192" y="17552"/>
                    </a:cubicBezTo>
                    <a:close/>
                    <a:moveTo>
                      <a:pt x="514982" y="104"/>
                    </a:moveTo>
                    <a:cubicBezTo>
                      <a:pt x="542331" y="-1139"/>
                      <a:pt x="567194" y="8800"/>
                      <a:pt x="578382" y="24950"/>
                    </a:cubicBezTo>
                    <a:cubicBezTo>
                      <a:pt x="584598" y="32404"/>
                      <a:pt x="599516" y="54766"/>
                      <a:pt x="522441" y="201359"/>
                    </a:cubicBezTo>
                    <a:cubicBezTo>
                      <a:pt x="512496" y="222478"/>
                      <a:pt x="503794" y="243597"/>
                      <a:pt x="498821" y="263474"/>
                    </a:cubicBezTo>
                    <a:cubicBezTo>
                      <a:pt x="473958" y="367828"/>
                      <a:pt x="419260" y="388948"/>
                      <a:pt x="415531" y="390190"/>
                    </a:cubicBezTo>
                    <a:cubicBezTo>
                      <a:pt x="398127" y="393917"/>
                      <a:pt x="381966" y="395159"/>
                      <a:pt x="367048" y="395159"/>
                    </a:cubicBezTo>
                    <a:cubicBezTo>
                      <a:pt x="343429" y="395159"/>
                      <a:pt x="323538" y="391432"/>
                      <a:pt x="309864" y="388948"/>
                    </a:cubicBezTo>
                    <a:cubicBezTo>
                      <a:pt x="285001" y="382736"/>
                      <a:pt x="257652" y="380251"/>
                      <a:pt x="231546" y="382736"/>
                    </a:cubicBezTo>
                    <a:cubicBezTo>
                      <a:pt x="194252" y="385221"/>
                      <a:pt x="139554" y="385221"/>
                      <a:pt x="91071" y="375282"/>
                    </a:cubicBezTo>
                    <a:cubicBezTo>
                      <a:pt x="35130" y="365344"/>
                      <a:pt x="6538" y="350436"/>
                      <a:pt x="1565" y="329317"/>
                    </a:cubicBezTo>
                    <a:cubicBezTo>
                      <a:pt x="-4651" y="310682"/>
                      <a:pt x="7781" y="290805"/>
                      <a:pt x="36373" y="267201"/>
                    </a:cubicBezTo>
                    <a:cubicBezTo>
                      <a:pt x="88585" y="222478"/>
                      <a:pt x="142040" y="221236"/>
                      <a:pt x="160687" y="222478"/>
                    </a:cubicBezTo>
                    <a:cubicBezTo>
                      <a:pt x="231546" y="46070"/>
                      <a:pt x="378237" y="59735"/>
                      <a:pt x="409315" y="65947"/>
                    </a:cubicBezTo>
                    <a:cubicBezTo>
                      <a:pt x="445366" y="10043"/>
                      <a:pt x="495092" y="1347"/>
                      <a:pt x="514982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D5BB8A0-FC6D-894D-9576-EC27F2BF9470}"/>
                  </a:ext>
                </a:extLst>
              </p:cNvPr>
              <p:cNvSpPr/>
              <p:nvPr/>
            </p:nvSpPr>
            <p:spPr>
              <a:xfrm>
                <a:off x="10229199" y="5960715"/>
                <a:ext cx="115859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67">
                    <a:moveTo>
                      <a:pt x="86" y="67"/>
                    </a:moveTo>
                    <a:cubicBezTo>
                      <a:pt x="85" y="67"/>
                      <a:pt x="84" y="67"/>
                      <a:pt x="83" y="66"/>
                    </a:cubicBezTo>
                    <a:lnTo>
                      <a:pt x="3" y="12"/>
                    </a:lnTo>
                    <a:cubicBezTo>
                      <a:pt x="0" y="11"/>
                      <a:pt x="-2" y="6"/>
                      <a:pt x="1" y="3"/>
                    </a:cubicBezTo>
                    <a:cubicBezTo>
                      <a:pt x="3" y="0"/>
                      <a:pt x="7" y="-1"/>
                      <a:pt x="10" y="1"/>
                    </a:cubicBezTo>
                    <a:lnTo>
                      <a:pt x="90" y="55"/>
                    </a:lnTo>
                    <a:cubicBezTo>
                      <a:pt x="93" y="57"/>
                      <a:pt x="94" y="61"/>
                      <a:pt x="92" y="64"/>
                    </a:cubicBezTo>
                    <a:cubicBezTo>
                      <a:pt x="91" y="66"/>
                      <a:pt x="88" y="67"/>
                      <a:pt x="86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36DD292-A333-054A-B31D-641858B190D4}"/>
                  </a:ext>
                </a:extLst>
              </p:cNvPr>
              <p:cNvSpPr/>
              <p:nvPr/>
            </p:nvSpPr>
            <p:spPr>
              <a:xfrm>
                <a:off x="10477112" y="5802444"/>
                <a:ext cx="32391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" h="121">
                    <a:moveTo>
                      <a:pt x="20" y="121"/>
                    </a:moveTo>
                    <a:cubicBezTo>
                      <a:pt x="17" y="121"/>
                      <a:pt x="14" y="119"/>
                      <a:pt x="13" y="115"/>
                    </a:cubicBezTo>
                    <a:lnTo>
                      <a:pt x="0" y="7"/>
                    </a:lnTo>
                    <a:cubicBezTo>
                      <a:pt x="-1" y="4"/>
                      <a:pt x="2" y="0"/>
                      <a:pt x="5" y="0"/>
                    </a:cubicBezTo>
                    <a:cubicBezTo>
                      <a:pt x="9" y="-1"/>
                      <a:pt x="13" y="2"/>
                      <a:pt x="13" y="6"/>
                    </a:cubicBezTo>
                    <a:lnTo>
                      <a:pt x="27" y="113"/>
                    </a:lnTo>
                    <a:cubicBezTo>
                      <a:pt x="27" y="117"/>
                      <a:pt x="24" y="121"/>
                      <a:pt x="21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16371263-C811-4141-915C-5AA9294A2CE7}"/>
                  </a:ext>
                </a:extLst>
              </p:cNvPr>
              <p:cNvSpPr/>
              <p:nvPr/>
            </p:nvSpPr>
            <p:spPr>
              <a:xfrm>
                <a:off x="10472129" y="6219931"/>
                <a:ext cx="145758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79">
                    <a:moveTo>
                      <a:pt x="7" y="79"/>
                    </a:moveTo>
                    <a:cubicBezTo>
                      <a:pt x="6" y="79"/>
                      <a:pt x="5" y="79"/>
                      <a:pt x="4" y="79"/>
                    </a:cubicBezTo>
                    <a:cubicBezTo>
                      <a:pt x="1" y="77"/>
                      <a:pt x="-1" y="73"/>
                      <a:pt x="1" y="70"/>
                    </a:cubicBezTo>
                    <a:cubicBezTo>
                      <a:pt x="3" y="67"/>
                      <a:pt x="44" y="2"/>
                      <a:pt x="111" y="0"/>
                    </a:cubicBezTo>
                    <a:cubicBezTo>
                      <a:pt x="114" y="0"/>
                      <a:pt x="118" y="3"/>
                      <a:pt x="118" y="7"/>
                    </a:cubicBezTo>
                    <a:cubicBezTo>
                      <a:pt x="118" y="10"/>
                      <a:pt x="115" y="13"/>
                      <a:pt x="111" y="13"/>
                    </a:cubicBezTo>
                    <a:cubicBezTo>
                      <a:pt x="52" y="15"/>
                      <a:pt x="13" y="76"/>
                      <a:pt x="13" y="76"/>
                    </a:cubicBezTo>
                    <a:cubicBezTo>
                      <a:pt x="12" y="79"/>
                      <a:pt x="9" y="79"/>
                      <a:pt x="7" y="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2061095F-1814-2541-B481-085451B59F91}"/>
                  </a:ext>
                </a:extLst>
              </p:cNvPr>
              <p:cNvSpPr/>
              <p:nvPr/>
            </p:nvSpPr>
            <p:spPr>
              <a:xfrm>
                <a:off x="10530235" y="6182962"/>
                <a:ext cx="166608" cy="91803"/>
              </a:xfrm>
              <a:custGeom>
                <a:avLst/>
                <a:gdLst>
                  <a:gd name="connsiteX0" fmla="*/ 101968 w 166608"/>
                  <a:gd name="connsiteY0" fmla="*/ 15936 h 91803"/>
                  <a:gd name="connsiteX1" fmla="*/ 62324 w 166608"/>
                  <a:gd name="connsiteY1" fmla="*/ 20664 h 91803"/>
                  <a:gd name="connsiteX2" fmla="*/ 19133 w 166608"/>
                  <a:gd name="connsiteY2" fmla="*/ 59713 h 91803"/>
                  <a:gd name="connsiteX3" fmla="*/ 110452 w 166608"/>
                  <a:gd name="connsiteY3" fmla="*/ 68255 h 91803"/>
                  <a:gd name="connsiteX4" fmla="*/ 149941 w 166608"/>
                  <a:gd name="connsiteY4" fmla="*/ 30426 h 91803"/>
                  <a:gd name="connsiteX5" fmla="*/ 101968 w 166608"/>
                  <a:gd name="connsiteY5" fmla="*/ 15936 h 91803"/>
                  <a:gd name="connsiteX6" fmla="*/ 104472 w 166608"/>
                  <a:gd name="connsiteY6" fmla="*/ 812 h 91803"/>
                  <a:gd name="connsiteX7" fmla="*/ 162436 w 166608"/>
                  <a:gd name="connsiteY7" fmla="*/ 20486 h 91803"/>
                  <a:gd name="connsiteX8" fmla="*/ 166145 w 166608"/>
                  <a:gd name="connsiteY8" fmla="*/ 30323 h 91803"/>
                  <a:gd name="connsiteX9" fmla="*/ 116683 w 166608"/>
                  <a:gd name="connsiteY9" fmla="*/ 84426 h 91803"/>
                  <a:gd name="connsiteX10" fmla="*/ 78349 w 166608"/>
                  <a:gd name="connsiteY10" fmla="*/ 91803 h 91803"/>
                  <a:gd name="connsiteX11" fmla="*/ 5392 w 166608"/>
                  <a:gd name="connsiteY11" fmla="*/ 72129 h 91803"/>
                  <a:gd name="connsiteX12" fmla="*/ 446 w 166608"/>
                  <a:gd name="connsiteY12" fmla="*/ 62293 h 91803"/>
                  <a:gd name="connsiteX13" fmla="*/ 54855 w 166608"/>
                  <a:gd name="connsiteY13" fmla="*/ 6960 h 91803"/>
                  <a:gd name="connsiteX14" fmla="*/ 104472 w 166608"/>
                  <a:gd name="connsiteY14" fmla="*/ 812 h 9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6608" h="91803">
                    <a:moveTo>
                      <a:pt x="101968" y="15936"/>
                    </a:moveTo>
                    <a:cubicBezTo>
                      <a:pt x="87314" y="14258"/>
                      <a:pt x="74048" y="15783"/>
                      <a:pt x="62324" y="20664"/>
                    </a:cubicBezTo>
                    <a:cubicBezTo>
                      <a:pt x="37644" y="29206"/>
                      <a:pt x="25303" y="48731"/>
                      <a:pt x="19133" y="59713"/>
                    </a:cubicBezTo>
                    <a:cubicBezTo>
                      <a:pt x="56154" y="75577"/>
                      <a:pt x="87005" y="78017"/>
                      <a:pt x="110452" y="68255"/>
                    </a:cubicBezTo>
                    <a:cubicBezTo>
                      <a:pt x="133899" y="58493"/>
                      <a:pt x="145005" y="40189"/>
                      <a:pt x="149941" y="30426"/>
                    </a:cubicBezTo>
                    <a:cubicBezTo>
                      <a:pt x="132665" y="22495"/>
                      <a:pt x="116622" y="17614"/>
                      <a:pt x="101968" y="15936"/>
                    </a:cubicBezTo>
                    <a:close/>
                    <a:moveTo>
                      <a:pt x="104472" y="812"/>
                    </a:moveTo>
                    <a:cubicBezTo>
                      <a:pt x="122557" y="2964"/>
                      <a:pt x="142033" y="9419"/>
                      <a:pt x="162436" y="20486"/>
                    </a:cubicBezTo>
                    <a:cubicBezTo>
                      <a:pt x="166145" y="21715"/>
                      <a:pt x="167382" y="26634"/>
                      <a:pt x="166145" y="30323"/>
                    </a:cubicBezTo>
                    <a:cubicBezTo>
                      <a:pt x="166145" y="31552"/>
                      <a:pt x="155016" y="68441"/>
                      <a:pt x="116683" y="84426"/>
                    </a:cubicBezTo>
                    <a:cubicBezTo>
                      <a:pt x="104317" y="89344"/>
                      <a:pt x="91952" y="91803"/>
                      <a:pt x="78349" y="91803"/>
                    </a:cubicBezTo>
                    <a:cubicBezTo>
                      <a:pt x="56091" y="91803"/>
                      <a:pt x="31360" y="85655"/>
                      <a:pt x="5392" y="72129"/>
                    </a:cubicBezTo>
                    <a:cubicBezTo>
                      <a:pt x="446" y="70900"/>
                      <a:pt x="-791" y="65981"/>
                      <a:pt x="446" y="62293"/>
                    </a:cubicBezTo>
                    <a:cubicBezTo>
                      <a:pt x="446" y="61063"/>
                      <a:pt x="14048" y="21715"/>
                      <a:pt x="54855" y="6960"/>
                    </a:cubicBezTo>
                    <a:cubicBezTo>
                      <a:pt x="69694" y="812"/>
                      <a:pt x="86387" y="-1340"/>
                      <a:pt x="104472" y="8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667225DF-D199-C544-88E5-25E53D4908D2}"/>
                  </a:ext>
                </a:extLst>
              </p:cNvPr>
              <p:cNvSpPr/>
              <p:nvPr/>
            </p:nvSpPr>
            <p:spPr>
              <a:xfrm>
                <a:off x="9917751" y="5179329"/>
                <a:ext cx="909428" cy="1664962"/>
              </a:xfrm>
              <a:custGeom>
                <a:avLst/>
                <a:gdLst>
                  <a:gd name="connsiteX0" fmla="*/ 68519 w 909428"/>
                  <a:gd name="connsiteY0" fmla="*/ 68543 h 1664962"/>
                  <a:gd name="connsiteX1" fmla="*/ 68519 w 909428"/>
                  <a:gd name="connsiteY1" fmla="*/ 1596420 h 1664962"/>
                  <a:gd name="connsiteX2" fmla="*/ 840910 w 909428"/>
                  <a:gd name="connsiteY2" fmla="*/ 1596420 h 1664962"/>
                  <a:gd name="connsiteX3" fmla="*/ 840910 w 909428"/>
                  <a:gd name="connsiteY3" fmla="*/ 68543 h 1664962"/>
                  <a:gd name="connsiteX4" fmla="*/ 33590 w 909428"/>
                  <a:gd name="connsiteY4" fmla="*/ 0 h 1664962"/>
                  <a:gd name="connsiteX5" fmla="*/ 874594 w 909428"/>
                  <a:gd name="connsiteY5" fmla="*/ 0 h 1664962"/>
                  <a:gd name="connsiteX6" fmla="*/ 909428 w 909428"/>
                  <a:gd name="connsiteY6" fmla="*/ 34869 h 1664962"/>
                  <a:gd name="connsiteX7" fmla="*/ 909428 w 909428"/>
                  <a:gd name="connsiteY7" fmla="*/ 1631339 h 1664962"/>
                  <a:gd name="connsiteX8" fmla="*/ 874594 w 909428"/>
                  <a:gd name="connsiteY8" fmla="*/ 1664962 h 1664962"/>
                  <a:gd name="connsiteX9" fmla="*/ 33590 w 909428"/>
                  <a:gd name="connsiteY9" fmla="*/ 1664962 h 1664962"/>
                  <a:gd name="connsiteX10" fmla="*/ 0 w 909428"/>
                  <a:gd name="connsiteY10" fmla="*/ 1631339 h 1664962"/>
                  <a:gd name="connsiteX11" fmla="*/ 0 w 909428"/>
                  <a:gd name="connsiteY11" fmla="*/ 34869 h 1664962"/>
                  <a:gd name="connsiteX12" fmla="*/ 33590 w 909428"/>
                  <a:gd name="connsiteY12" fmla="*/ 0 h 166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9428" h="1664962">
                    <a:moveTo>
                      <a:pt x="68519" y="68543"/>
                    </a:moveTo>
                    <a:lnTo>
                      <a:pt x="68519" y="1596420"/>
                    </a:lnTo>
                    <a:lnTo>
                      <a:pt x="840910" y="1596420"/>
                    </a:lnTo>
                    <a:lnTo>
                      <a:pt x="840910" y="68543"/>
                    </a:lnTo>
                    <a:close/>
                    <a:moveTo>
                      <a:pt x="33590" y="0"/>
                    </a:moveTo>
                    <a:lnTo>
                      <a:pt x="874594" y="0"/>
                    </a:lnTo>
                    <a:cubicBezTo>
                      <a:pt x="893255" y="0"/>
                      <a:pt x="909428" y="14944"/>
                      <a:pt x="909428" y="34869"/>
                    </a:cubicBezTo>
                    <a:lnTo>
                      <a:pt x="909428" y="1631339"/>
                    </a:lnTo>
                    <a:cubicBezTo>
                      <a:pt x="909428" y="1650019"/>
                      <a:pt x="893255" y="1664962"/>
                      <a:pt x="874594" y="1664962"/>
                    </a:cubicBezTo>
                    <a:lnTo>
                      <a:pt x="33590" y="1664962"/>
                    </a:lnTo>
                    <a:cubicBezTo>
                      <a:pt x="14929" y="1664962"/>
                      <a:pt x="0" y="1650019"/>
                      <a:pt x="0" y="1631339"/>
                    </a:cubicBezTo>
                    <a:lnTo>
                      <a:pt x="0" y="34869"/>
                    </a:lnTo>
                    <a:cubicBezTo>
                      <a:pt x="0" y="14944"/>
                      <a:pt x="14929" y="0"/>
                      <a:pt x="3359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DA50A5D8-E95C-5E45-B518-619E3748869F}"/>
                  </a:ext>
                </a:extLst>
              </p:cNvPr>
              <p:cNvSpPr/>
              <p:nvPr/>
            </p:nvSpPr>
            <p:spPr>
              <a:xfrm>
                <a:off x="9917751" y="5179329"/>
                <a:ext cx="909428" cy="1664962"/>
              </a:xfrm>
              <a:custGeom>
                <a:avLst/>
                <a:gdLst>
                  <a:gd name="connsiteX0" fmla="*/ 68519 w 909428"/>
                  <a:gd name="connsiteY0" fmla="*/ 68543 h 1664962"/>
                  <a:gd name="connsiteX1" fmla="*/ 68519 w 909428"/>
                  <a:gd name="connsiteY1" fmla="*/ 1596420 h 1664962"/>
                  <a:gd name="connsiteX2" fmla="*/ 840910 w 909428"/>
                  <a:gd name="connsiteY2" fmla="*/ 1596420 h 1664962"/>
                  <a:gd name="connsiteX3" fmla="*/ 840910 w 909428"/>
                  <a:gd name="connsiteY3" fmla="*/ 68543 h 1664962"/>
                  <a:gd name="connsiteX4" fmla="*/ 33590 w 909428"/>
                  <a:gd name="connsiteY4" fmla="*/ 0 h 1664962"/>
                  <a:gd name="connsiteX5" fmla="*/ 874594 w 909428"/>
                  <a:gd name="connsiteY5" fmla="*/ 0 h 1664962"/>
                  <a:gd name="connsiteX6" fmla="*/ 909428 w 909428"/>
                  <a:gd name="connsiteY6" fmla="*/ 34869 h 1664962"/>
                  <a:gd name="connsiteX7" fmla="*/ 909428 w 909428"/>
                  <a:gd name="connsiteY7" fmla="*/ 1631339 h 1664962"/>
                  <a:gd name="connsiteX8" fmla="*/ 874594 w 909428"/>
                  <a:gd name="connsiteY8" fmla="*/ 1664962 h 1664962"/>
                  <a:gd name="connsiteX9" fmla="*/ 33590 w 909428"/>
                  <a:gd name="connsiteY9" fmla="*/ 1664962 h 1664962"/>
                  <a:gd name="connsiteX10" fmla="*/ 0 w 909428"/>
                  <a:gd name="connsiteY10" fmla="*/ 1631339 h 1664962"/>
                  <a:gd name="connsiteX11" fmla="*/ 0 w 909428"/>
                  <a:gd name="connsiteY11" fmla="*/ 34869 h 1664962"/>
                  <a:gd name="connsiteX12" fmla="*/ 33590 w 909428"/>
                  <a:gd name="connsiteY12" fmla="*/ 0 h 166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9428" h="1664962">
                    <a:moveTo>
                      <a:pt x="68519" y="68543"/>
                    </a:moveTo>
                    <a:lnTo>
                      <a:pt x="68519" y="1596420"/>
                    </a:lnTo>
                    <a:lnTo>
                      <a:pt x="840910" y="1596420"/>
                    </a:lnTo>
                    <a:lnTo>
                      <a:pt x="840910" y="68543"/>
                    </a:lnTo>
                    <a:close/>
                    <a:moveTo>
                      <a:pt x="33590" y="0"/>
                    </a:moveTo>
                    <a:lnTo>
                      <a:pt x="874594" y="0"/>
                    </a:lnTo>
                    <a:cubicBezTo>
                      <a:pt x="893255" y="0"/>
                      <a:pt x="909428" y="14944"/>
                      <a:pt x="909428" y="34869"/>
                    </a:cubicBezTo>
                    <a:lnTo>
                      <a:pt x="909428" y="1631339"/>
                    </a:lnTo>
                    <a:cubicBezTo>
                      <a:pt x="909428" y="1650019"/>
                      <a:pt x="893255" y="1664962"/>
                      <a:pt x="874594" y="1664962"/>
                    </a:cubicBezTo>
                    <a:lnTo>
                      <a:pt x="33590" y="1664962"/>
                    </a:lnTo>
                    <a:cubicBezTo>
                      <a:pt x="14929" y="1664962"/>
                      <a:pt x="0" y="1650019"/>
                      <a:pt x="0" y="1631339"/>
                    </a:cubicBezTo>
                    <a:lnTo>
                      <a:pt x="0" y="34869"/>
                    </a:lnTo>
                    <a:cubicBezTo>
                      <a:pt x="0" y="14944"/>
                      <a:pt x="14929" y="0"/>
                      <a:pt x="3359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CF782AB3-DC4F-2648-ACE5-1AA4408EA903}"/>
                  </a:ext>
                </a:extLst>
              </p:cNvPr>
              <p:cNvSpPr/>
              <p:nvPr/>
            </p:nvSpPr>
            <p:spPr>
              <a:xfrm>
                <a:off x="9909031" y="5171852"/>
                <a:ext cx="925623" cy="1681163"/>
              </a:xfrm>
              <a:custGeom>
                <a:avLst/>
                <a:gdLst>
                  <a:gd name="connsiteX0" fmla="*/ 42320 w 925623"/>
                  <a:gd name="connsiteY0" fmla="*/ 16201 h 1681163"/>
                  <a:gd name="connsiteX1" fmla="*/ 16195 w 925623"/>
                  <a:gd name="connsiteY1" fmla="*/ 42352 h 1681163"/>
                  <a:gd name="connsiteX2" fmla="*/ 16195 w 925623"/>
                  <a:gd name="connsiteY2" fmla="*/ 1638810 h 1681163"/>
                  <a:gd name="connsiteX3" fmla="*/ 42320 w 925623"/>
                  <a:gd name="connsiteY3" fmla="*/ 1663716 h 1681163"/>
                  <a:gd name="connsiteX4" fmla="*/ 883303 w 925623"/>
                  <a:gd name="connsiteY4" fmla="*/ 1663716 h 1681163"/>
                  <a:gd name="connsiteX5" fmla="*/ 909428 w 925623"/>
                  <a:gd name="connsiteY5" fmla="*/ 1638810 h 1681163"/>
                  <a:gd name="connsiteX6" fmla="*/ 909428 w 925623"/>
                  <a:gd name="connsiteY6" fmla="*/ 42352 h 1681163"/>
                  <a:gd name="connsiteX7" fmla="*/ 883303 w 925623"/>
                  <a:gd name="connsiteY7" fmla="*/ 16201 h 1681163"/>
                  <a:gd name="connsiteX8" fmla="*/ 42300 w 925623"/>
                  <a:gd name="connsiteY8" fmla="*/ 0 h 1681163"/>
                  <a:gd name="connsiteX9" fmla="*/ 883323 w 925623"/>
                  <a:gd name="connsiteY9" fmla="*/ 0 h 1681163"/>
                  <a:gd name="connsiteX10" fmla="*/ 925623 w 925623"/>
                  <a:gd name="connsiteY10" fmla="*/ 42341 h 1681163"/>
                  <a:gd name="connsiteX11" fmla="*/ 925623 w 925623"/>
                  <a:gd name="connsiteY11" fmla="*/ 1638823 h 1681163"/>
                  <a:gd name="connsiteX12" fmla="*/ 883323 w 925623"/>
                  <a:gd name="connsiteY12" fmla="*/ 1681163 h 1681163"/>
                  <a:gd name="connsiteX13" fmla="*/ 42300 w 925623"/>
                  <a:gd name="connsiteY13" fmla="*/ 1681163 h 1681163"/>
                  <a:gd name="connsiteX14" fmla="*/ 0 w 925623"/>
                  <a:gd name="connsiteY14" fmla="*/ 1638823 h 1681163"/>
                  <a:gd name="connsiteX15" fmla="*/ 0 w 925623"/>
                  <a:gd name="connsiteY15" fmla="*/ 42341 h 1681163"/>
                  <a:gd name="connsiteX16" fmla="*/ 42300 w 925623"/>
                  <a:gd name="connsiteY16" fmla="*/ 0 h 168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5623" h="1681163">
                    <a:moveTo>
                      <a:pt x="42320" y="16201"/>
                    </a:moveTo>
                    <a:cubicBezTo>
                      <a:pt x="28636" y="16201"/>
                      <a:pt x="16195" y="27409"/>
                      <a:pt x="16195" y="42352"/>
                    </a:cubicBezTo>
                    <a:lnTo>
                      <a:pt x="16195" y="1638810"/>
                    </a:lnTo>
                    <a:cubicBezTo>
                      <a:pt x="16195" y="1652509"/>
                      <a:pt x="28636" y="1663716"/>
                      <a:pt x="42320" y="1663716"/>
                    </a:cubicBezTo>
                    <a:lnTo>
                      <a:pt x="883303" y="1663716"/>
                    </a:lnTo>
                    <a:cubicBezTo>
                      <a:pt x="898231" y="1663716"/>
                      <a:pt x="909428" y="1652509"/>
                      <a:pt x="909428" y="1638810"/>
                    </a:cubicBezTo>
                    <a:lnTo>
                      <a:pt x="909428" y="42352"/>
                    </a:lnTo>
                    <a:cubicBezTo>
                      <a:pt x="909428" y="27409"/>
                      <a:pt x="898231" y="16201"/>
                      <a:pt x="883303" y="16201"/>
                    </a:cubicBezTo>
                    <a:close/>
                    <a:moveTo>
                      <a:pt x="42300" y="0"/>
                    </a:moveTo>
                    <a:lnTo>
                      <a:pt x="883323" y="0"/>
                    </a:lnTo>
                    <a:cubicBezTo>
                      <a:pt x="906961" y="0"/>
                      <a:pt x="925623" y="18680"/>
                      <a:pt x="925623" y="42341"/>
                    </a:cubicBezTo>
                    <a:lnTo>
                      <a:pt x="925623" y="1638823"/>
                    </a:lnTo>
                    <a:cubicBezTo>
                      <a:pt x="925623" y="1661238"/>
                      <a:pt x="906961" y="1681163"/>
                      <a:pt x="883323" y="1681163"/>
                    </a:cubicBezTo>
                    <a:lnTo>
                      <a:pt x="42300" y="1681163"/>
                    </a:lnTo>
                    <a:cubicBezTo>
                      <a:pt x="18662" y="1681163"/>
                      <a:pt x="0" y="1661238"/>
                      <a:pt x="0" y="1638823"/>
                    </a:cubicBezTo>
                    <a:lnTo>
                      <a:pt x="0" y="42341"/>
                    </a:lnTo>
                    <a:cubicBezTo>
                      <a:pt x="0" y="18680"/>
                      <a:pt x="18662" y="0"/>
                      <a:pt x="42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3C096FFB-24D8-6B4F-BD71-CC64D5B0A97C}"/>
                  </a:ext>
                </a:extLst>
              </p:cNvPr>
              <p:cNvSpPr/>
              <p:nvPr/>
            </p:nvSpPr>
            <p:spPr>
              <a:xfrm>
                <a:off x="9977549" y="5240394"/>
                <a:ext cx="788586" cy="1544075"/>
              </a:xfrm>
              <a:custGeom>
                <a:avLst/>
                <a:gdLst>
                  <a:gd name="connsiteX0" fmla="*/ 17438 w 788586"/>
                  <a:gd name="connsiteY0" fmla="*/ 16201 h 1544075"/>
                  <a:gd name="connsiteX1" fmla="*/ 17438 w 788586"/>
                  <a:gd name="connsiteY1" fmla="*/ 1526631 h 1544075"/>
                  <a:gd name="connsiteX2" fmla="*/ 772388 w 788586"/>
                  <a:gd name="connsiteY2" fmla="*/ 1526631 h 1544075"/>
                  <a:gd name="connsiteX3" fmla="*/ 772388 w 788586"/>
                  <a:gd name="connsiteY3" fmla="*/ 16201 h 1544075"/>
                  <a:gd name="connsiteX4" fmla="*/ 8707 w 788586"/>
                  <a:gd name="connsiteY4" fmla="*/ 0 h 1544075"/>
                  <a:gd name="connsiteX5" fmla="*/ 781123 w 788586"/>
                  <a:gd name="connsiteY5" fmla="*/ 0 h 1544075"/>
                  <a:gd name="connsiteX6" fmla="*/ 788586 w 788586"/>
                  <a:gd name="connsiteY6" fmla="*/ 7472 h 1544075"/>
                  <a:gd name="connsiteX7" fmla="*/ 788586 w 788586"/>
                  <a:gd name="connsiteY7" fmla="*/ 1535359 h 1544075"/>
                  <a:gd name="connsiteX8" fmla="*/ 781123 w 788586"/>
                  <a:gd name="connsiteY8" fmla="*/ 1544075 h 1544075"/>
                  <a:gd name="connsiteX9" fmla="*/ 8707 w 788586"/>
                  <a:gd name="connsiteY9" fmla="*/ 1544075 h 1544075"/>
                  <a:gd name="connsiteX10" fmla="*/ 0 w 788586"/>
                  <a:gd name="connsiteY10" fmla="*/ 1535359 h 1544075"/>
                  <a:gd name="connsiteX11" fmla="*/ 0 w 788586"/>
                  <a:gd name="connsiteY11" fmla="*/ 7472 h 1544075"/>
                  <a:gd name="connsiteX12" fmla="*/ 8707 w 788586"/>
                  <a:gd name="connsiteY12" fmla="*/ 0 h 154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8586" h="1544075">
                    <a:moveTo>
                      <a:pt x="17438" y="16201"/>
                    </a:moveTo>
                    <a:lnTo>
                      <a:pt x="17438" y="1526631"/>
                    </a:lnTo>
                    <a:lnTo>
                      <a:pt x="772388" y="1526631"/>
                    </a:lnTo>
                    <a:lnTo>
                      <a:pt x="772388" y="16201"/>
                    </a:lnTo>
                    <a:close/>
                    <a:moveTo>
                      <a:pt x="8707" y="0"/>
                    </a:moveTo>
                    <a:lnTo>
                      <a:pt x="781123" y="0"/>
                    </a:lnTo>
                    <a:cubicBezTo>
                      <a:pt x="784855" y="0"/>
                      <a:pt x="788586" y="3736"/>
                      <a:pt x="788586" y="7472"/>
                    </a:cubicBezTo>
                    <a:lnTo>
                      <a:pt x="788586" y="1535359"/>
                    </a:lnTo>
                    <a:cubicBezTo>
                      <a:pt x="788586" y="1540340"/>
                      <a:pt x="784855" y="1544075"/>
                      <a:pt x="781123" y="1544075"/>
                    </a:cubicBezTo>
                    <a:lnTo>
                      <a:pt x="8707" y="1544075"/>
                    </a:lnTo>
                    <a:cubicBezTo>
                      <a:pt x="3731" y="1544075"/>
                      <a:pt x="0" y="1540340"/>
                      <a:pt x="0" y="1535359"/>
                    </a:cubicBezTo>
                    <a:lnTo>
                      <a:pt x="0" y="7472"/>
                    </a:lnTo>
                    <a:cubicBezTo>
                      <a:pt x="0" y="3736"/>
                      <a:pt x="3731" y="0"/>
                      <a:pt x="87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59BDCF9-9414-ED41-A2B2-F5652BCAEFDA}"/>
                </a:ext>
              </a:extLst>
            </p:cNvPr>
            <p:cNvGrpSpPr/>
            <p:nvPr/>
          </p:nvGrpSpPr>
          <p:grpSpPr>
            <a:xfrm>
              <a:off x="11452563" y="5123249"/>
              <a:ext cx="1305590" cy="1767153"/>
              <a:chOff x="11452563" y="5123249"/>
              <a:chExt cx="1305590" cy="1767153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564EC793-7C5D-3B43-B31D-AE0E37C6E07D}"/>
                  </a:ext>
                </a:extLst>
              </p:cNvPr>
              <p:cNvSpPr/>
              <p:nvPr/>
            </p:nvSpPr>
            <p:spPr>
              <a:xfrm>
                <a:off x="11461284" y="5131972"/>
                <a:ext cx="1288149" cy="1750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5" h="1406">
                    <a:moveTo>
                      <a:pt x="1008" y="1406"/>
                    </a:moveTo>
                    <a:lnTo>
                      <a:pt x="27" y="1406"/>
                    </a:lnTo>
                    <a:cubicBezTo>
                      <a:pt x="12" y="1406"/>
                      <a:pt x="0" y="1394"/>
                      <a:pt x="0" y="1378"/>
                    </a:cubicBezTo>
                    <a:lnTo>
                      <a:pt x="0" y="28"/>
                    </a:lnTo>
                    <a:cubicBezTo>
                      <a:pt x="0" y="12"/>
                      <a:pt x="12" y="0"/>
                      <a:pt x="27" y="0"/>
                    </a:cubicBezTo>
                    <a:lnTo>
                      <a:pt x="1008" y="0"/>
                    </a:lnTo>
                    <a:cubicBezTo>
                      <a:pt x="1023" y="0"/>
                      <a:pt x="1035" y="12"/>
                      <a:pt x="1035" y="28"/>
                    </a:cubicBezTo>
                    <a:lnTo>
                      <a:pt x="1035" y="1378"/>
                    </a:lnTo>
                    <a:cubicBezTo>
                      <a:pt x="1035" y="1394"/>
                      <a:pt x="1023" y="1406"/>
                      <a:pt x="1008" y="14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9A9D61C9-DB4F-AF47-8D26-789923C855D2}"/>
                  </a:ext>
                </a:extLst>
              </p:cNvPr>
              <p:cNvSpPr/>
              <p:nvPr/>
            </p:nvSpPr>
            <p:spPr>
              <a:xfrm>
                <a:off x="11452563" y="5123249"/>
                <a:ext cx="1305590" cy="1767153"/>
              </a:xfrm>
              <a:custGeom>
                <a:avLst/>
                <a:gdLst>
                  <a:gd name="connsiteX0" fmla="*/ 42332 w 1305590"/>
                  <a:gd name="connsiteY0" fmla="*/ 17447 h 1767153"/>
                  <a:gd name="connsiteX1" fmla="*/ 16196 w 1305590"/>
                  <a:gd name="connsiteY1" fmla="*/ 43599 h 1767153"/>
                  <a:gd name="connsiteX2" fmla="*/ 16196 w 1305590"/>
                  <a:gd name="connsiteY2" fmla="*/ 1724801 h 1767153"/>
                  <a:gd name="connsiteX3" fmla="*/ 42332 w 1305590"/>
                  <a:gd name="connsiteY3" fmla="*/ 1752198 h 1767153"/>
                  <a:gd name="connsiteX4" fmla="*/ 1263259 w 1305590"/>
                  <a:gd name="connsiteY4" fmla="*/ 1752198 h 1767153"/>
                  <a:gd name="connsiteX5" fmla="*/ 1289395 w 1305590"/>
                  <a:gd name="connsiteY5" fmla="*/ 1724801 h 1767153"/>
                  <a:gd name="connsiteX6" fmla="*/ 1289395 w 1305590"/>
                  <a:gd name="connsiteY6" fmla="*/ 43599 h 1767153"/>
                  <a:gd name="connsiteX7" fmla="*/ 1263259 w 1305590"/>
                  <a:gd name="connsiteY7" fmla="*/ 17447 h 1767153"/>
                  <a:gd name="connsiteX8" fmla="*/ 42317 w 1305590"/>
                  <a:gd name="connsiteY8" fmla="*/ 0 h 1767153"/>
                  <a:gd name="connsiteX9" fmla="*/ 1263273 w 1305590"/>
                  <a:gd name="connsiteY9" fmla="*/ 0 h 1767153"/>
                  <a:gd name="connsiteX10" fmla="*/ 1305590 w 1305590"/>
                  <a:gd name="connsiteY10" fmla="*/ 43588 h 1767153"/>
                  <a:gd name="connsiteX11" fmla="*/ 1305590 w 1305590"/>
                  <a:gd name="connsiteY11" fmla="*/ 1724811 h 1767153"/>
                  <a:gd name="connsiteX12" fmla="*/ 1263273 w 1305590"/>
                  <a:gd name="connsiteY12" fmla="*/ 1767153 h 1767153"/>
                  <a:gd name="connsiteX13" fmla="*/ 42317 w 1305590"/>
                  <a:gd name="connsiteY13" fmla="*/ 1767153 h 1767153"/>
                  <a:gd name="connsiteX14" fmla="*/ 0 w 1305590"/>
                  <a:gd name="connsiteY14" fmla="*/ 1724811 h 1767153"/>
                  <a:gd name="connsiteX15" fmla="*/ 0 w 1305590"/>
                  <a:gd name="connsiteY15" fmla="*/ 43588 h 1767153"/>
                  <a:gd name="connsiteX16" fmla="*/ 42317 w 1305590"/>
                  <a:gd name="connsiteY16" fmla="*/ 0 h 176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05590" h="1767153">
                    <a:moveTo>
                      <a:pt x="42332" y="17447"/>
                    </a:moveTo>
                    <a:cubicBezTo>
                      <a:pt x="28642" y="17447"/>
                      <a:pt x="16196" y="28655"/>
                      <a:pt x="16196" y="43599"/>
                    </a:cubicBezTo>
                    <a:lnTo>
                      <a:pt x="16196" y="1724801"/>
                    </a:lnTo>
                    <a:cubicBezTo>
                      <a:pt x="16196" y="1739745"/>
                      <a:pt x="28642" y="1752198"/>
                      <a:pt x="42332" y="1752198"/>
                    </a:cubicBezTo>
                    <a:lnTo>
                      <a:pt x="1263259" y="1752198"/>
                    </a:lnTo>
                    <a:cubicBezTo>
                      <a:pt x="1276949" y="1752198"/>
                      <a:pt x="1289395" y="1739745"/>
                      <a:pt x="1289395" y="1724801"/>
                    </a:cubicBezTo>
                    <a:lnTo>
                      <a:pt x="1289395" y="43599"/>
                    </a:lnTo>
                    <a:cubicBezTo>
                      <a:pt x="1289395" y="28655"/>
                      <a:pt x="1276949" y="17447"/>
                      <a:pt x="1263259" y="17447"/>
                    </a:cubicBezTo>
                    <a:close/>
                    <a:moveTo>
                      <a:pt x="42317" y="0"/>
                    </a:moveTo>
                    <a:lnTo>
                      <a:pt x="1263273" y="0"/>
                    </a:lnTo>
                    <a:cubicBezTo>
                      <a:pt x="1286921" y="0"/>
                      <a:pt x="1305590" y="19926"/>
                      <a:pt x="1305590" y="43588"/>
                    </a:cubicBezTo>
                    <a:lnTo>
                      <a:pt x="1305590" y="1724811"/>
                    </a:lnTo>
                    <a:cubicBezTo>
                      <a:pt x="1305590" y="1748473"/>
                      <a:pt x="1286921" y="1767153"/>
                      <a:pt x="1263273" y="1767153"/>
                    </a:cubicBezTo>
                    <a:lnTo>
                      <a:pt x="42317" y="1767153"/>
                    </a:lnTo>
                    <a:cubicBezTo>
                      <a:pt x="18669" y="1767153"/>
                      <a:pt x="0" y="1748473"/>
                      <a:pt x="0" y="1724811"/>
                    </a:cubicBezTo>
                    <a:lnTo>
                      <a:pt x="0" y="43588"/>
                    </a:lnTo>
                    <a:cubicBezTo>
                      <a:pt x="0" y="19926"/>
                      <a:pt x="18669" y="0"/>
                      <a:pt x="42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06989FE5-BD9F-A542-B2BB-4775F03977C4}"/>
                  </a:ext>
                </a:extLst>
              </p:cNvPr>
              <p:cNvSpPr/>
              <p:nvPr/>
            </p:nvSpPr>
            <p:spPr>
              <a:xfrm>
                <a:off x="11461284" y="5131972"/>
                <a:ext cx="1288149" cy="1750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5" h="1406">
                    <a:moveTo>
                      <a:pt x="1008" y="1406"/>
                    </a:moveTo>
                    <a:lnTo>
                      <a:pt x="27" y="1406"/>
                    </a:lnTo>
                    <a:cubicBezTo>
                      <a:pt x="12" y="1406"/>
                      <a:pt x="0" y="1394"/>
                      <a:pt x="0" y="1378"/>
                    </a:cubicBezTo>
                    <a:lnTo>
                      <a:pt x="0" y="28"/>
                    </a:lnTo>
                    <a:cubicBezTo>
                      <a:pt x="0" y="12"/>
                      <a:pt x="12" y="0"/>
                      <a:pt x="27" y="0"/>
                    </a:cubicBezTo>
                    <a:lnTo>
                      <a:pt x="1008" y="0"/>
                    </a:lnTo>
                    <a:cubicBezTo>
                      <a:pt x="1023" y="0"/>
                      <a:pt x="1035" y="12"/>
                      <a:pt x="1035" y="28"/>
                    </a:cubicBezTo>
                    <a:lnTo>
                      <a:pt x="1035" y="1378"/>
                    </a:lnTo>
                    <a:cubicBezTo>
                      <a:pt x="1035" y="1394"/>
                      <a:pt x="1023" y="1406"/>
                      <a:pt x="1008" y="140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D78DA011-8E03-2640-9F05-3C668030DF06}"/>
                  </a:ext>
                </a:extLst>
              </p:cNvPr>
              <p:cNvSpPr/>
              <p:nvPr/>
            </p:nvSpPr>
            <p:spPr>
              <a:xfrm>
                <a:off x="11529806" y="5200515"/>
                <a:ext cx="1151112" cy="16126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5" h="1295">
                    <a:moveTo>
                      <a:pt x="0" y="1295"/>
                    </a:moveTo>
                    <a:lnTo>
                      <a:pt x="925" y="1295"/>
                    </a:lnTo>
                    <a:lnTo>
                      <a:pt x="9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88031AF9-FCE1-1147-B31C-AD0A31515A5A}"/>
                  </a:ext>
                </a:extLst>
              </p:cNvPr>
              <p:cNvSpPr/>
              <p:nvPr/>
            </p:nvSpPr>
            <p:spPr>
              <a:xfrm>
                <a:off x="11521082" y="5193034"/>
                <a:ext cx="1168553" cy="1628822"/>
              </a:xfrm>
              <a:custGeom>
                <a:avLst/>
                <a:gdLst>
                  <a:gd name="connsiteX0" fmla="*/ 17444 w 1168553"/>
                  <a:gd name="connsiteY0" fmla="*/ 16201 h 1628822"/>
                  <a:gd name="connsiteX1" fmla="*/ 17444 w 1168553"/>
                  <a:gd name="connsiteY1" fmla="*/ 1612617 h 1628822"/>
                  <a:gd name="connsiteX2" fmla="*/ 1152360 w 1168553"/>
                  <a:gd name="connsiteY2" fmla="*/ 1612617 h 1628822"/>
                  <a:gd name="connsiteX3" fmla="*/ 1152360 w 1168553"/>
                  <a:gd name="connsiteY3" fmla="*/ 16201 h 1628822"/>
                  <a:gd name="connsiteX4" fmla="*/ 8711 w 1168553"/>
                  <a:gd name="connsiteY4" fmla="*/ 0 h 1628822"/>
                  <a:gd name="connsiteX5" fmla="*/ 1159842 w 1168553"/>
                  <a:gd name="connsiteY5" fmla="*/ 0 h 1628822"/>
                  <a:gd name="connsiteX6" fmla="*/ 1168553 w 1168553"/>
                  <a:gd name="connsiteY6" fmla="*/ 7472 h 1628822"/>
                  <a:gd name="connsiteX7" fmla="*/ 1168553 w 1168553"/>
                  <a:gd name="connsiteY7" fmla="*/ 1620105 h 1628822"/>
                  <a:gd name="connsiteX8" fmla="*/ 1159842 w 1168553"/>
                  <a:gd name="connsiteY8" fmla="*/ 1628822 h 1628822"/>
                  <a:gd name="connsiteX9" fmla="*/ 8711 w 1168553"/>
                  <a:gd name="connsiteY9" fmla="*/ 1628822 h 1628822"/>
                  <a:gd name="connsiteX10" fmla="*/ 0 w 1168553"/>
                  <a:gd name="connsiteY10" fmla="*/ 1620105 h 1628822"/>
                  <a:gd name="connsiteX11" fmla="*/ 0 w 1168553"/>
                  <a:gd name="connsiteY11" fmla="*/ 7472 h 1628822"/>
                  <a:gd name="connsiteX12" fmla="*/ 8711 w 1168553"/>
                  <a:gd name="connsiteY12" fmla="*/ 0 h 162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553" h="1628822">
                    <a:moveTo>
                      <a:pt x="17444" y="16201"/>
                    </a:moveTo>
                    <a:lnTo>
                      <a:pt x="17444" y="1612617"/>
                    </a:lnTo>
                    <a:lnTo>
                      <a:pt x="1152360" y="1612617"/>
                    </a:lnTo>
                    <a:lnTo>
                      <a:pt x="1152360" y="16201"/>
                    </a:lnTo>
                    <a:close/>
                    <a:moveTo>
                      <a:pt x="8711" y="0"/>
                    </a:moveTo>
                    <a:lnTo>
                      <a:pt x="1159842" y="0"/>
                    </a:lnTo>
                    <a:cubicBezTo>
                      <a:pt x="1164820" y="0"/>
                      <a:pt x="1168553" y="3736"/>
                      <a:pt x="1168553" y="7472"/>
                    </a:cubicBezTo>
                    <a:lnTo>
                      <a:pt x="1168553" y="1620105"/>
                    </a:lnTo>
                    <a:cubicBezTo>
                      <a:pt x="1168553" y="1625086"/>
                      <a:pt x="1164820" y="1628822"/>
                      <a:pt x="1159842" y="1628822"/>
                    </a:cubicBezTo>
                    <a:lnTo>
                      <a:pt x="8711" y="1628822"/>
                    </a:lnTo>
                    <a:cubicBezTo>
                      <a:pt x="3733" y="1628822"/>
                      <a:pt x="0" y="1625086"/>
                      <a:pt x="0" y="1620105"/>
                    </a:cubicBezTo>
                    <a:lnTo>
                      <a:pt x="0" y="7472"/>
                    </a:lnTo>
                    <a:cubicBezTo>
                      <a:pt x="0" y="3736"/>
                      <a:pt x="3733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3FF963F0-9E9E-6E48-AAB7-FB029F8EB099}"/>
                  </a:ext>
                </a:extLst>
              </p:cNvPr>
              <p:cNvSpPr/>
              <p:nvPr/>
            </p:nvSpPr>
            <p:spPr>
              <a:xfrm>
                <a:off x="12267311" y="5446022"/>
                <a:ext cx="196835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160">
                    <a:moveTo>
                      <a:pt x="0" y="160"/>
                    </a:moveTo>
                    <a:cubicBezTo>
                      <a:pt x="0" y="160"/>
                      <a:pt x="19" y="28"/>
                      <a:pt x="110" y="3"/>
                    </a:cubicBezTo>
                    <a:cubicBezTo>
                      <a:pt x="195" y="-21"/>
                      <a:pt x="175" y="115"/>
                      <a:pt x="0" y="1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D059FEBA-3430-D345-96C9-DF3CF47D4922}"/>
                  </a:ext>
                </a:extLst>
              </p:cNvPr>
              <p:cNvSpPr/>
              <p:nvPr/>
            </p:nvSpPr>
            <p:spPr>
              <a:xfrm>
                <a:off x="12258591" y="5438447"/>
                <a:ext cx="213494" cy="214448"/>
              </a:xfrm>
              <a:custGeom>
                <a:avLst/>
                <a:gdLst>
                  <a:gd name="connsiteX0" fmla="*/ 167147 w 213494"/>
                  <a:gd name="connsiteY0" fmla="*/ 16298 h 214448"/>
                  <a:gd name="connsiteX1" fmla="*/ 146115 w 213494"/>
                  <a:gd name="connsiteY1" fmla="*/ 20011 h 214448"/>
                  <a:gd name="connsiteX2" fmla="*/ 18690 w 213494"/>
                  <a:gd name="connsiteY2" fmla="*/ 194509 h 214448"/>
                  <a:gd name="connsiteX3" fmla="*/ 194364 w 213494"/>
                  <a:gd name="connsiteY3" fmla="*/ 60851 h 214448"/>
                  <a:gd name="connsiteX4" fmla="*/ 189415 w 213494"/>
                  <a:gd name="connsiteY4" fmla="*/ 23724 h 214448"/>
                  <a:gd name="connsiteX5" fmla="*/ 167147 w 213494"/>
                  <a:gd name="connsiteY5" fmla="*/ 16298 h 214448"/>
                  <a:gd name="connsiteX6" fmla="*/ 176183 w 213494"/>
                  <a:gd name="connsiteY6" fmla="*/ 717 h 214448"/>
                  <a:gd name="connsiteX7" fmla="*/ 200645 w 213494"/>
                  <a:gd name="connsiteY7" fmla="*/ 12487 h 214448"/>
                  <a:gd name="connsiteX8" fmla="*/ 210553 w 213494"/>
                  <a:gd name="connsiteY8" fmla="*/ 65765 h 214448"/>
                  <a:gd name="connsiteX9" fmla="*/ 9908 w 213494"/>
                  <a:gd name="connsiteY9" fmla="*/ 214448 h 214448"/>
                  <a:gd name="connsiteX10" fmla="*/ 8670 w 213494"/>
                  <a:gd name="connsiteY10" fmla="*/ 214448 h 214448"/>
                  <a:gd name="connsiteX11" fmla="*/ 2477 w 213494"/>
                  <a:gd name="connsiteY11" fmla="*/ 211970 h 214448"/>
                  <a:gd name="connsiteX12" fmla="*/ 0 w 213494"/>
                  <a:gd name="connsiteY12" fmla="*/ 204536 h 214448"/>
                  <a:gd name="connsiteX13" fmla="*/ 27248 w 213494"/>
                  <a:gd name="connsiteY13" fmla="*/ 116565 h 214448"/>
                  <a:gd name="connsiteX14" fmla="*/ 142433 w 213494"/>
                  <a:gd name="connsiteY14" fmla="*/ 3814 h 214448"/>
                  <a:gd name="connsiteX15" fmla="*/ 176183 w 213494"/>
                  <a:gd name="connsiteY15" fmla="*/ 717 h 21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3494" h="214448">
                    <a:moveTo>
                      <a:pt x="167147" y="16298"/>
                    </a:moveTo>
                    <a:cubicBezTo>
                      <a:pt x="159724" y="16298"/>
                      <a:pt x="153538" y="17536"/>
                      <a:pt x="146115" y="20011"/>
                    </a:cubicBezTo>
                    <a:cubicBezTo>
                      <a:pt x="58278" y="43525"/>
                      <a:pt x="27350" y="156144"/>
                      <a:pt x="18690" y="194509"/>
                    </a:cubicBezTo>
                    <a:cubicBezTo>
                      <a:pt x="122610" y="164807"/>
                      <a:pt x="181992" y="106641"/>
                      <a:pt x="194364" y="60851"/>
                    </a:cubicBezTo>
                    <a:cubicBezTo>
                      <a:pt x="199312" y="44763"/>
                      <a:pt x="196838" y="31149"/>
                      <a:pt x="189415" y="23724"/>
                    </a:cubicBezTo>
                    <a:cubicBezTo>
                      <a:pt x="184467" y="20011"/>
                      <a:pt x="175807" y="16298"/>
                      <a:pt x="167147" y="16298"/>
                    </a:cubicBezTo>
                    <a:close/>
                    <a:moveTo>
                      <a:pt x="176183" y="717"/>
                    </a:moveTo>
                    <a:cubicBezTo>
                      <a:pt x="186092" y="2266"/>
                      <a:pt x="194452" y="6292"/>
                      <a:pt x="200645" y="12487"/>
                    </a:cubicBezTo>
                    <a:cubicBezTo>
                      <a:pt x="213030" y="24878"/>
                      <a:pt x="216746" y="43463"/>
                      <a:pt x="210553" y="65765"/>
                    </a:cubicBezTo>
                    <a:cubicBezTo>
                      <a:pt x="196929" y="114087"/>
                      <a:pt x="136240" y="180995"/>
                      <a:pt x="9908" y="214448"/>
                    </a:cubicBezTo>
                    <a:lnTo>
                      <a:pt x="8670" y="214448"/>
                    </a:lnTo>
                    <a:cubicBezTo>
                      <a:pt x="6193" y="214448"/>
                      <a:pt x="3716" y="213209"/>
                      <a:pt x="2477" y="211970"/>
                    </a:cubicBezTo>
                    <a:cubicBezTo>
                      <a:pt x="0" y="210731"/>
                      <a:pt x="0" y="207014"/>
                      <a:pt x="0" y="204536"/>
                    </a:cubicBezTo>
                    <a:cubicBezTo>
                      <a:pt x="0" y="202058"/>
                      <a:pt x="6193" y="162409"/>
                      <a:pt x="27248" y="116565"/>
                    </a:cubicBezTo>
                    <a:cubicBezTo>
                      <a:pt x="54496" y="55853"/>
                      <a:pt x="94130" y="16205"/>
                      <a:pt x="142433" y="3814"/>
                    </a:cubicBezTo>
                    <a:cubicBezTo>
                      <a:pt x="154818" y="97"/>
                      <a:pt x="166275" y="-832"/>
                      <a:pt x="176183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0DDD0C60-47FA-5545-8F5A-D050FD27EF71}"/>
                  </a:ext>
                </a:extLst>
              </p:cNvPr>
              <p:cNvSpPr/>
              <p:nvPr/>
            </p:nvSpPr>
            <p:spPr>
              <a:xfrm>
                <a:off x="11750311" y="5636695"/>
                <a:ext cx="524478" cy="9845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791">
                    <a:moveTo>
                      <a:pt x="7" y="791"/>
                    </a:moveTo>
                    <a:cubicBezTo>
                      <a:pt x="4" y="791"/>
                      <a:pt x="2" y="789"/>
                      <a:pt x="0" y="786"/>
                    </a:cubicBezTo>
                    <a:cubicBezTo>
                      <a:pt x="0" y="782"/>
                      <a:pt x="2" y="779"/>
                      <a:pt x="5" y="778"/>
                    </a:cubicBezTo>
                    <a:cubicBezTo>
                      <a:pt x="6" y="778"/>
                      <a:pt x="112" y="743"/>
                      <a:pt x="202" y="469"/>
                    </a:cubicBezTo>
                    <a:cubicBezTo>
                      <a:pt x="278" y="239"/>
                      <a:pt x="338" y="104"/>
                      <a:pt x="410" y="2"/>
                    </a:cubicBezTo>
                    <a:cubicBezTo>
                      <a:pt x="412" y="-1"/>
                      <a:pt x="416" y="-1"/>
                      <a:pt x="419" y="1"/>
                    </a:cubicBezTo>
                    <a:cubicBezTo>
                      <a:pt x="422" y="3"/>
                      <a:pt x="423" y="7"/>
                      <a:pt x="421" y="10"/>
                    </a:cubicBezTo>
                    <a:cubicBezTo>
                      <a:pt x="349" y="110"/>
                      <a:pt x="290" y="244"/>
                      <a:pt x="215" y="473"/>
                    </a:cubicBezTo>
                    <a:cubicBezTo>
                      <a:pt x="122" y="755"/>
                      <a:pt x="13" y="789"/>
                      <a:pt x="9" y="790"/>
                    </a:cubicBezTo>
                    <a:cubicBezTo>
                      <a:pt x="8" y="791"/>
                      <a:pt x="8" y="791"/>
                      <a:pt x="7" y="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1BAA6CFA-7E78-6245-8DEA-60778591BC1E}"/>
                  </a:ext>
                </a:extLst>
              </p:cNvPr>
              <p:cNvSpPr/>
              <p:nvPr/>
            </p:nvSpPr>
            <p:spPr>
              <a:xfrm>
                <a:off x="12173880" y="5660374"/>
                <a:ext cx="19933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" h="103">
                    <a:moveTo>
                      <a:pt x="9" y="103"/>
                    </a:moveTo>
                    <a:cubicBezTo>
                      <a:pt x="8" y="103"/>
                      <a:pt x="8" y="103"/>
                      <a:pt x="8" y="103"/>
                    </a:cubicBezTo>
                    <a:cubicBezTo>
                      <a:pt x="4" y="102"/>
                      <a:pt x="2" y="99"/>
                      <a:pt x="2" y="96"/>
                    </a:cubicBezTo>
                    <a:cubicBezTo>
                      <a:pt x="2" y="95"/>
                      <a:pt x="7" y="66"/>
                      <a:pt x="0" y="7"/>
                    </a:cubicBezTo>
                    <a:cubicBezTo>
                      <a:pt x="-1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20" y="66"/>
                      <a:pt x="16" y="96"/>
                      <a:pt x="15" y="97"/>
                    </a:cubicBezTo>
                    <a:cubicBezTo>
                      <a:pt x="15" y="100"/>
                      <a:pt x="12" y="103"/>
                      <a:pt x="9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5B107C1B-78B8-184F-8D23-774C5DEAAE5D}"/>
                  </a:ext>
                </a:extLst>
              </p:cNvPr>
              <p:cNvSpPr/>
              <p:nvPr/>
            </p:nvSpPr>
            <p:spPr>
              <a:xfrm>
                <a:off x="12106458" y="5454708"/>
                <a:ext cx="102457" cy="224358"/>
              </a:xfrm>
              <a:custGeom>
                <a:avLst/>
                <a:gdLst>
                  <a:gd name="connsiteX0" fmla="*/ 42058 w 102457"/>
                  <a:gd name="connsiteY0" fmla="*/ 16238 h 224358"/>
                  <a:gd name="connsiteX1" fmla="*/ 33493 w 102457"/>
                  <a:gd name="connsiteY1" fmla="*/ 18714 h 224358"/>
                  <a:gd name="connsiteX2" fmla="*/ 23705 w 102457"/>
                  <a:gd name="connsiteY2" fmla="*/ 90496 h 224358"/>
                  <a:gd name="connsiteX3" fmla="*/ 72647 w 102457"/>
                  <a:gd name="connsiteY3" fmla="*/ 195695 h 224358"/>
                  <a:gd name="connsiteX4" fmla="*/ 72647 w 102457"/>
                  <a:gd name="connsiteY4" fmla="*/ 42229 h 224358"/>
                  <a:gd name="connsiteX5" fmla="*/ 42058 w 102457"/>
                  <a:gd name="connsiteY5" fmla="*/ 16238 h 224358"/>
                  <a:gd name="connsiteX6" fmla="*/ 56457 w 102457"/>
                  <a:gd name="connsiteY6" fmla="*/ 2826 h 224358"/>
                  <a:gd name="connsiteX7" fmla="*/ 87535 w 102457"/>
                  <a:gd name="connsiteY7" fmla="*/ 33499 h 224358"/>
                  <a:gd name="connsiteX8" fmla="*/ 82611 w 102457"/>
                  <a:gd name="connsiteY8" fmla="*/ 219401 h 224358"/>
                  <a:gd name="connsiteX9" fmla="*/ 75227 w 102457"/>
                  <a:gd name="connsiteY9" fmla="*/ 224358 h 224358"/>
                  <a:gd name="connsiteX10" fmla="*/ 67842 w 102457"/>
                  <a:gd name="connsiteY10" fmla="*/ 220640 h 224358"/>
                  <a:gd name="connsiteX11" fmla="*/ 7534 w 102457"/>
                  <a:gd name="connsiteY11" fmla="*/ 96706 h 224358"/>
                  <a:gd name="connsiteX12" fmla="*/ 27226 w 102457"/>
                  <a:gd name="connsiteY12" fmla="*/ 3755 h 224358"/>
                  <a:gd name="connsiteX13" fmla="*/ 56457 w 102457"/>
                  <a:gd name="connsiteY13" fmla="*/ 2826 h 22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2457" h="224358">
                    <a:moveTo>
                      <a:pt x="42058" y="16238"/>
                    </a:moveTo>
                    <a:cubicBezTo>
                      <a:pt x="39611" y="16238"/>
                      <a:pt x="37164" y="16238"/>
                      <a:pt x="33493" y="18714"/>
                    </a:cubicBezTo>
                    <a:cubicBezTo>
                      <a:pt x="18811" y="26139"/>
                      <a:pt x="10246" y="55843"/>
                      <a:pt x="23705" y="90496"/>
                    </a:cubicBezTo>
                    <a:cubicBezTo>
                      <a:pt x="39611" y="135051"/>
                      <a:pt x="60411" y="174655"/>
                      <a:pt x="72647" y="195695"/>
                    </a:cubicBezTo>
                    <a:cubicBezTo>
                      <a:pt x="81212" y="161041"/>
                      <a:pt x="97118" y="86783"/>
                      <a:pt x="72647" y="42229"/>
                    </a:cubicBezTo>
                    <a:cubicBezTo>
                      <a:pt x="62858" y="26139"/>
                      <a:pt x="51846" y="16238"/>
                      <a:pt x="42058" y="16238"/>
                    </a:cubicBezTo>
                    <a:close/>
                    <a:moveTo>
                      <a:pt x="56457" y="2826"/>
                    </a:moveTo>
                    <a:cubicBezTo>
                      <a:pt x="66919" y="7163"/>
                      <a:pt x="77688" y="16768"/>
                      <a:pt x="87535" y="33499"/>
                    </a:cubicBezTo>
                    <a:cubicBezTo>
                      <a:pt x="123227" y="100424"/>
                      <a:pt x="83842" y="214444"/>
                      <a:pt x="82611" y="219401"/>
                    </a:cubicBezTo>
                    <a:cubicBezTo>
                      <a:pt x="81381" y="221880"/>
                      <a:pt x="78919" y="224358"/>
                      <a:pt x="75227" y="224358"/>
                    </a:cubicBezTo>
                    <a:cubicBezTo>
                      <a:pt x="71534" y="224358"/>
                      <a:pt x="69073" y="223119"/>
                      <a:pt x="67842" y="220640"/>
                    </a:cubicBezTo>
                    <a:cubicBezTo>
                      <a:pt x="67842" y="219401"/>
                      <a:pt x="33380" y="163630"/>
                      <a:pt x="7534" y="96706"/>
                    </a:cubicBezTo>
                    <a:cubicBezTo>
                      <a:pt x="-9697" y="52090"/>
                      <a:pt x="5072" y="13670"/>
                      <a:pt x="27226" y="3755"/>
                    </a:cubicBezTo>
                    <a:cubicBezTo>
                      <a:pt x="35842" y="-583"/>
                      <a:pt x="45996" y="-1512"/>
                      <a:pt x="56457" y="28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3C64DC73-0026-5A40-8E1B-FC3DFA51025F}"/>
                  </a:ext>
                </a:extLst>
              </p:cNvPr>
              <p:cNvSpPr/>
              <p:nvPr/>
            </p:nvSpPr>
            <p:spPr>
              <a:xfrm>
                <a:off x="12086675" y="5895907"/>
                <a:ext cx="165690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77">
                    <a:moveTo>
                      <a:pt x="6" y="77"/>
                    </a:moveTo>
                    <a:cubicBezTo>
                      <a:pt x="5" y="77"/>
                      <a:pt x="4" y="76"/>
                      <a:pt x="3" y="76"/>
                    </a:cubicBezTo>
                    <a:cubicBezTo>
                      <a:pt x="0" y="74"/>
                      <a:pt x="-1" y="70"/>
                      <a:pt x="1" y="67"/>
                    </a:cubicBezTo>
                    <a:cubicBezTo>
                      <a:pt x="2" y="64"/>
                      <a:pt x="39" y="12"/>
                      <a:pt x="127" y="0"/>
                    </a:cubicBezTo>
                    <a:cubicBezTo>
                      <a:pt x="130" y="0"/>
                      <a:pt x="134" y="2"/>
                      <a:pt x="134" y="6"/>
                    </a:cubicBezTo>
                    <a:cubicBezTo>
                      <a:pt x="135" y="9"/>
                      <a:pt x="132" y="13"/>
                      <a:pt x="129" y="13"/>
                    </a:cubicBezTo>
                    <a:cubicBezTo>
                      <a:pt x="47" y="24"/>
                      <a:pt x="12" y="74"/>
                      <a:pt x="12" y="74"/>
                    </a:cubicBezTo>
                    <a:cubicBezTo>
                      <a:pt x="11" y="76"/>
                      <a:pt x="8" y="77"/>
                      <a:pt x="6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C9284AA0-FEDA-D140-AD4B-431C98BE5DF9}"/>
                  </a:ext>
                </a:extLst>
              </p:cNvPr>
              <p:cNvSpPr/>
              <p:nvPr/>
            </p:nvSpPr>
            <p:spPr>
              <a:xfrm>
                <a:off x="12237416" y="5842845"/>
                <a:ext cx="205672" cy="94191"/>
              </a:xfrm>
              <a:custGeom>
                <a:avLst/>
                <a:gdLst>
                  <a:gd name="connsiteX0" fmla="*/ 129037 w 205672"/>
                  <a:gd name="connsiteY0" fmla="*/ 17421 h 94191"/>
                  <a:gd name="connsiteX1" fmla="*/ 23670 w 205672"/>
                  <a:gd name="connsiteY1" fmla="*/ 59671 h 94191"/>
                  <a:gd name="connsiteX2" fmla="*/ 172041 w 205672"/>
                  <a:gd name="connsiteY2" fmla="*/ 59671 h 94191"/>
                  <a:gd name="connsiteX3" fmla="*/ 188115 w 205672"/>
                  <a:gd name="connsiteY3" fmla="*/ 36466 h 94191"/>
                  <a:gd name="connsiteX4" fmla="*/ 170805 w 205672"/>
                  <a:gd name="connsiteY4" fmla="*/ 21810 h 94191"/>
                  <a:gd name="connsiteX5" fmla="*/ 129037 w 205672"/>
                  <a:gd name="connsiteY5" fmla="*/ 17421 h 94191"/>
                  <a:gd name="connsiteX6" fmla="*/ 147262 w 205672"/>
                  <a:gd name="connsiteY6" fmla="*/ 172 h 94191"/>
                  <a:gd name="connsiteX7" fmla="*/ 175837 w 205672"/>
                  <a:gd name="connsiteY7" fmla="*/ 5628 h 94191"/>
                  <a:gd name="connsiteX8" fmla="*/ 205556 w 205672"/>
                  <a:gd name="connsiteY8" fmla="*/ 35149 h 94191"/>
                  <a:gd name="connsiteX9" fmla="*/ 180790 w 205672"/>
                  <a:gd name="connsiteY9" fmla="*/ 73281 h 94191"/>
                  <a:gd name="connsiteX10" fmla="*/ 104016 w 205672"/>
                  <a:gd name="connsiteY10" fmla="*/ 94191 h 94191"/>
                  <a:gd name="connsiteX11" fmla="*/ 3715 w 205672"/>
                  <a:gd name="connsiteY11" fmla="*/ 67130 h 94191"/>
                  <a:gd name="connsiteX12" fmla="*/ 0 w 205672"/>
                  <a:gd name="connsiteY12" fmla="*/ 60980 h 94191"/>
                  <a:gd name="connsiteX13" fmla="*/ 3715 w 205672"/>
                  <a:gd name="connsiteY13" fmla="*/ 53600 h 94191"/>
                  <a:gd name="connsiteX14" fmla="*/ 147262 w 205672"/>
                  <a:gd name="connsiteY14" fmla="*/ 172 h 9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5672" h="94191">
                    <a:moveTo>
                      <a:pt x="129037" y="17421"/>
                    </a:moveTo>
                    <a:cubicBezTo>
                      <a:pt x="86264" y="21200"/>
                      <a:pt x="43144" y="45931"/>
                      <a:pt x="23670" y="59671"/>
                    </a:cubicBezTo>
                    <a:cubicBezTo>
                      <a:pt x="84255" y="87761"/>
                      <a:pt x="142367" y="80433"/>
                      <a:pt x="172041" y="59671"/>
                    </a:cubicBezTo>
                    <a:cubicBezTo>
                      <a:pt x="183169" y="53564"/>
                      <a:pt x="190588" y="43794"/>
                      <a:pt x="188115" y="36466"/>
                    </a:cubicBezTo>
                    <a:cubicBezTo>
                      <a:pt x="188115" y="30360"/>
                      <a:pt x="181933" y="25474"/>
                      <a:pt x="170805" y="21810"/>
                    </a:cubicBezTo>
                    <a:cubicBezTo>
                      <a:pt x="157514" y="17230"/>
                      <a:pt x="143295" y="16162"/>
                      <a:pt x="129037" y="17421"/>
                    </a:cubicBezTo>
                    <a:close/>
                    <a:moveTo>
                      <a:pt x="147262" y="172"/>
                    </a:moveTo>
                    <a:cubicBezTo>
                      <a:pt x="156953" y="689"/>
                      <a:pt x="166550" y="2399"/>
                      <a:pt x="175837" y="5628"/>
                    </a:cubicBezTo>
                    <a:cubicBezTo>
                      <a:pt x="198126" y="14239"/>
                      <a:pt x="204318" y="26539"/>
                      <a:pt x="205556" y="35149"/>
                    </a:cubicBezTo>
                    <a:cubicBezTo>
                      <a:pt x="206794" y="48680"/>
                      <a:pt x="198126" y="62210"/>
                      <a:pt x="180790" y="73281"/>
                    </a:cubicBezTo>
                    <a:cubicBezTo>
                      <a:pt x="163454" y="86811"/>
                      <a:pt x="134974" y="94191"/>
                      <a:pt x="104016" y="94191"/>
                    </a:cubicBezTo>
                    <a:cubicBezTo>
                      <a:pt x="73059" y="94191"/>
                      <a:pt x="38387" y="86811"/>
                      <a:pt x="3715" y="67130"/>
                    </a:cubicBezTo>
                    <a:cubicBezTo>
                      <a:pt x="1238" y="65900"/>
                      <a:pt x="0" y="63440"/>
                      <a:pt x="0" y="60980"/>
                    </a:cubicBezTo>
                    <a:cubicBezTo>
                      <a:pt x="0" y="58520"/>
                      <a:pt x="1238" y="54830"/>
                      <a:pt x="3715" y="53600"/>
                    </a:cubicBezTo>
                    <a:cubicBezTo>
                      <a:pt x="6966" y="51447"/>
                      <a:pt x="79425" y="-3444"/>
                      <a:pt x="147262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B205403C-EA26-AE44-B457-8AE8B1CF6B52}"/>
                  </a:ext>
                </a:extLst>
              </p:cNvPr>
              <p:cNvSpPr/>
              <p:nvPr/>
            </p:nvSpPr>
            <p:spPr>
              <a:xfrm>
                <a:off x="12020648" y="5950745"/>
                <a:ext cx="42357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115">
                    <a:moveTo>
                      <a:pt x="28" y="115"/>
                    </a:moveTo>
                    <a:cubicBezTo>
                      <a:pt x="26" y="115"/>
                      <a:pt x="22" y="113"/>
                      <a:pt x="22" y="110"/>
                    </a:cubicBezTo>
                    <a:cubicBezTo>
                      <a:pt x="22" y="109"/>
                      <a:pt x="9" y="63"/>
                      <a:pt x="0" y="7"/>
                    </a:cubicBezTo>
                    <a:cubicBezTo>
                      <a:pt x="-1" y="3"/>
                      <a:pt x="2" y="0"/>
                      <a:pt x="5" y="0"/>
                    </a:cubicBezTo>
                    <a:cubicBezTo>
                      <a:pt x="9" y="-1"/>
                      <a:pt x="13" y="2"/>
                      <a:pt x="14" y="5"/>
                    </a:cubicBezTo>
                    <a:cubicBezTo>
                      <a:pt x="22" y="60"/>
                      <a:pt x="35" y="106"/>
                      <a:pt x="35" y="106"/>
                    </a:cubicBezTo>
                    <a:cubicBezTo>
                      <a:pt x="35" y="110"/>
                      <a:pt x="33" y="113"/>
                      <a:pt x="30" y="115"/>
                    </a:cubicBezTo>
                    <a:cubicBezTo>
                      <a:pt x="29" y="115"/>
                      <a:pt x="29" y="115"/>
                      <a:pt x="28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D2C336A4-237C-F145-8249-DEF1943258B0}"/>
                  </a:ext>
                </a:extLst>
              </p:cNvPr>
              <p:cNvSpPr/>
              <p:nvPr/>
            </p:nvSpPr>
            <p:spPr>
              <a:xfrm>
                <a:off x="11957697" y="5645773"/>
                <a:ext cx="110913" cy="321173"/>
              </a:xfrm>
              <a:custGeom>
                <a:avLst/>
                <a:gdLst>
                  <a:gd name="connsiteX0" fmla="*/ 51165 w 110913"/>
                  <a:gd name="connsiteY0" fmla="*/ 15847 h 321173"/>
                  <a:gd name="connsiteX1" fmla="*/ 41357 w 110913"/>
                  <a:gd name="connsiteY1" fmla="*/ 17088 h 321173"/>
                  <a:gd name="connsiteX2" fmla="*/ 22967 w 110913"/>
                  <a:gd name="connsiteY2" fmla="*/ 34455 h 321173"/>
                  <a:gd name="connsiteX3" fmla="*/ 69556 w 110913"/>
                  <a:gd name="connsiteY3" fmla="*/ 287525 h 321173"/>
                  <a:gd name="connsiteX4" fmla="*/ 69556 w 110913"/>
                  <a:gd name="connsiteY4" fmla="*/ 24531 h 321173"/>
                  <a:gd name="connsiteX5" fmla="*/ 51165 w 110913"/>
                  <a:gd name="connsiteY5" fmla="*/ 15847 h 321173"/>
                  <a:gd name="connsiteX6" fmla="*/ 38837 w 110913"/>
                  <a:gd name="connsiteY6" fmla="*/ 2129 h 321173"/>
                  <a:gd name="connsiteX7" fmla="*/ 83187 w 110913"/>
                  <a:gd name="connsiteY7" fmla="*/ 13302 h 321173"/>
                  <a:gd name="connsiteX8" fmla="*/ 79491 w 110913"/>
                  <a:gd name="connsiteY8" fmla="*/ 314966 h 321173"/>
                  <a:gd name="connsiteX9" fmla="*/ 72100 w 110913"/>
                  <a:gd name="connsiteY9" fmla="*/ 321173 h 321173"/>
                  <a:gd name="connsiteX10" fmla="*/ 64708 w 110913"/>
                  <a:gd name="connsiteY10" fmla="*/ 316208 h 321173"/>
                  <a:gd name="connsiteX11" fmla="*/ 8039 w 110913"/>
                  <a:gd name="connsiteY11" fmla="*/ 28199 h 321173"/>
                  <a:gd name="connsiteX12" fmla="*/ 38837 w 110913"/>
                  <a:gd name="connsiteY12" fmla="*/ 2129 h 32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913" h="321173">
                    <a:moveTo>
                      <a:pt x="51165" y="15847"/>
                    </a:moveTo>
                    <a:cubicBezTo>
                      <a:pt x="47487" y="15847"/>
                      <a:pt x="45035" y="15847"/>
                      <a:pt x="41357" y="17088"/>
                    </a:cubicBezTo>
                    <a:cubicBezTo>
                      <a:pt x="32775" y="19569"/>
                      <a:pt x="26645" y="25772"/>
                      <a:pt x="22967" y="34455"/>
                    </a:cubicBezTo>
                    <a:cubicBezTo>
                      <a:pt x="-4005" y="89039"/>
                      <a:pt x="48713" y="234182"/>
                      <a:pt x="69556" y="287525"/>
                    </a:cubicBezTo>
                    <a:cubicBezTo>
                      <a:pt x="100206" y="179598"/>
                      <a:pt x="101432" y="58026"/>
                      <a:pt x="69556" y="24531"/>
                    </a:cubicBezTo>
                    <a:cubicBezTo>
                      <a:pt x="64652" y="19569"/>
                      <a:pt x="57296" y="15847"/>
                      <a:pt x="51165" y="15847"/>
                    </a:cubicBezTo>
                    <a:close/>
                    <a:moveTo>
                      <a:pt x="38837" y="2129"/>
                    </a:moveTo>
                    <a:cubicBezTo>
                      <a:pt x="56084" y="-2837"/>
                      <a:pt x="70868" y="888"/>
                      <a:pt x="83187" y="13302"/>
                    </a:cubicBezTo>
                    <a:cubicBezTo>
                      <a:pt x="117682" y="50544"/>
                      <a:pt x="123841" y="179652"/>
                      <a:pt x="79491" y="314966"/>
                    </a:cubicBezTo>
                    <a:cubicBezTo>
                      <a:pt x="78259" y="318690"/>
                      <a:pt x="75796" y="321173"/>
                      <a:pt x="72100" y="321173"/>
                    </a:cubicBezTo>
                    <a:cubicBezTo>
                      <a:pt x="68404" y="321173"/>
                      <a:pt x="65940" y="318690"/>
                      <a:pt x="64708" y="316208"/>
                    </a:cubicBezTo>
                    <a:cubicBezTo>
                      <a:pt x="61012" y="307518"/>
                      <a:pt x="-26456" y="101442"/>
                      <a:pt x="8039" y="28199"/>
                    </a:cubicBezTo>
                    <a:cubicBezTo>
                      <a:pt x="15430" y="13302"/>
                      <a:pt x="25286" y="5853"/>
                      <a:pt x="38837" y="2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8E4C5CA-1FA1-F240-A7AF-C9BF089E1230}"/>
                  </a:ext>
                </a:extLst>
              </p:cNvPr>
              <p:cNvSpPr/>
              <p:nvPr/>
            </p:nvSpPr>
            <p:spPr>
              <a:xfrm>
                <a:off x="11978291" y="6202483"/>
                <a:ext cx="176902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76">
                    <a:moveTo>
                      <a:pt x="7" y="76"/>
                    </a:moveTo>
                    <a:cubicBezTo>
                      <a:pt x="5" y="76"/>
                      <a:pt x="3" y="76"/>
                      <a:pt x="3" y="76"/>
                    </a:cubicBezTo>
                    <a:cubicBezTo>
                      <a:pt x="0" y="73"/>
                      <a:pt x="-2" y="69"/>
                      <a:pt x="1" y="66"/>
                    </a:cubicBezTo>
                    <a:cubicBezTo>
                      <a:pt x="2" y="64"/>
                      <a:pt x="41" y="8"/>
                      <a:pt x="135" y="0"/>
                    </a:cubicBezTo>
                    <a:cubicBezTo>
                      <a:pt x="139" y="0"/>
                      <a:pt x="142" y="2"/>
                      <a:pt x="142" y="6"/>
                    </a:cubicBezTo>
                    <a:cubicBezTo>
                      <a:pt x="143" y="10"/>
                      <a:pt x="140" y="13"/>
                      <a:pt x="136" y="13"/>
                    </a:cubicBezTo>
                    <a:cubicBezTo>
                      <a:pt x="49" y="21"/>
                      <a:pt x="12" y="73"/>
                      <a:pt x="12" y="74"/>
                    </a:cubicBezTo>
                    <a:cubicBezTo>
                      <a:pt x="10" y="76"/>
                      <a:pt x="8" y="76"/>
                      <a:pt x="7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B7266E3D-47EE-3542-BCE8-44D28772BB94}"/>
                  </a:ext>
                </a:extLst>
              </p:cNvPr>
              <p:cNvSpPr/>
              <p:nvPr/>
            </p:nvSpPr>
            <p:spPr>
              <a:xfrm>
                <a:off x="12140240" y="6155635"/>
                <a:ext cx="240531" cy="104175"/>
              </a:xfrm>
              <a:custGeom>
                <a:avLst/>
                <a:gdLst>
                  <a:gd name="connsiteX0" fmla="*/ 142912 w 240531"/>
                  <a:gd name="connsiteY0" fmla="*/ 15253 h 104175"/>
                  <a:gd name="connsiteX1" fmla="*/ 22425 w 240531"/>
                  <a:gd name="connsiteY1" fmla="*/ 53660 h 104175"/>
                  <a:gd name="connsiteX2" fmla="*/ 199480 w 240531"/>
                  <a:gd name="connsiteY2" fmla="*/ 69582 h 104175"/>
                  <a:gd name="connsiteX3" fmla="*/ 224243 w 240531"/>
                  <a:gd name="connsiteY3" fmla="*/ 42638 h 104175"/>
                  <a:gd name="connsiteX4" fmla="*/ 201956 w 240531"/>
                  <a:gd name="connsiteY4" fmla="*/ 24266 h 104175"/>
                  <a:gd name="connsiteX5" fmla="*/ 142912 w 240531"/>
                  <a:gd name="connsiteY5" fmla="*/ 15253 h 104175"/>
                  <a:gd name="connsiteX6" fmla="*/ 130250 w 240531"/>
                  <a:gd name="connsiteY6" fmla="*/ 435 h 104175"/>
                  <a:gd name="connsiteX7" fmla="*/ 206975 w 240531"/>
                  <a:gd name="connsiteY7" fmla="*/ 10576 h 104175"/>
                  <a:gd name="connsiteX8" fmla="*/ 240438 w 240531"/>
                  <a:gd name="connsiteY8" fmla="*/ 42597 h 104175"/>
                  <a:gd name="connsiteX9" fmla="*/ 208214 w 240531"/>
                  <a:gd name="connsiteY9" fmla="*/ 85702 h 104175"/>
                  <a:gd name="connsiteX10" fmla="*/ 128895 w 240531"/>
                  <a:gd name="connsiteY10" fmla="*/ 104175 h 104175"/>
                  <a:gd name="connsiteX11" fmla="*/ 3718 w 240531"/>
                  <a:gd name="connsiteY11" fmla="*/ 61070 h 104175"/>
                  <a:gd name="connsiteX12" fmla="*/ 0 w 240531"/>
                  <a:gd name="connsiteY12" fmla="*/ 54913 h 104175"/>
                  <a:gd name="connsiteX13" fmla="*/ 3718 w 240531"/>
                  <a:gd name="connsiteY13" fmla="*/ 48755 h 104175"/>
                  <a:gd name="connsiteX14" fmla="*/ 130250 w 240531"/>
                  <a:gd name="connsiteY14" fmla="*/ 435 h 10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531" h="104175">
                    <a:moveTo>
                      <a:pt x="142912" y="15253"/>
                    </a:moveTo>
                    <a:cubicBezTo>
                      <a:pt x="86732" y="16000"/>
                      <a:pt x="40997" y="41719"/>
                      <a:pt x="22425" y="53660"/>
                    </a:cubicBezTo>
                    <a:cubicBezTo>
                      <a:pt x="85571" y="96526"/>
                      <a:pt x="157383" y="92852"/>
                      <a:pt x="199480" y="69582"/>
                    </a:cubicBezTo>
                    <a:cubicBezTo>
                      <a:pt x="214338" y="61009"/>
                      <a:pt x="224243" y="51211"/>
                      <a:pt x="224243" y="42638"/>
                    </a:cubicBezTo>
                    <a:cubicBezTo>
                      <a:pt x="223005" y="35289"/>
                      <a:pt x="215576" y="29165"/>
                      <a:pt x="201956" y="24266"/>
                    </a:cubicBezTo>
                    <a:cubicBezTo>
                      <a:pt x="181527" y="17530"/>
                      <a:pt x="161639" y="15004"/>
                      <a:pt x="142912" y="15253"/>
                    </a:cubicBezTo>
                    <a:close/>
                    <a:moveTo>
                      <a:pt x="130250" y="435"/>
                    </a:moveTo>
                    <a:cubicBezTo>
                      <a:pt x="154069" y="-1124"/>
                      <a:pt x="180019" y="1340"/>
                      <a:pt x="206975" y="10576"/>
                    </a:cubicBezTo>
                    <a:cubicBezTo>
                      <a:pt x="233002" y="19197"/>
                      <a:pt x="239199" y="32744"/>
                      <a:pt x="240438" y="42597"/>
                    </a:cubicBezTo>
                    <a:cubicBezTo>
                      <a:pt x="241677" y="57376"/>
                      <a:pt x="230523" y="73386"/>
                      <a:pt x="208214" y="85702"/>
                    </a:cubicBezTo>
                    <a:cubicBezTo>
                      <a:pt x="187145" y="96786"/>
                      <a:pt x="158640" y="104175"/>
                      <a:pt x="128895" y="104175"/>
                    </a:cubicBezTo>
                    <a:cubicBezTo>
                      <a:pt x="87995" y="104175"/>
                      <a:pt x="43378" y="91860"/>
                      <a:pt x="3718" y="61070"/>
                    </a:cubicBezTo>
                    <a:cubicBezTo>
                      <a:pt x="1239" y="59839"/>
                      <a:pt x="0" y="57376"/>
                      <a:pt x="0" y="54913"/>
                    </a:cubicBezTo>
                    <a:cubicBezTo>
                      <a:pt x="0" y="52450"/>
                      <a:pt x="1239" y="49986"/>
                      <a:pt x="3718" y="48755"/>
                    </a:cubicBezTo>
                    <a:cubicBezTo>
                      <a:pt x="6507" y="45984"/>
                      <a:pt x="58793" y="5111"/>
                      <a:pt x="130250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60F0F143-35E0-8145-917C-76EFE107F239}"/>
                  </a:ext>
                </a:extLst>
              </p:cNvPr>
              <p:cNvSpPr/>
              <p:nvPr/>
            </p:nvSpPr>
            <p:spPr>
              <a:xfrm>
                <a:off x="11891085" y="6161358"/>
                <a:ext cx="32391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" h="239">
                    <a:moveTo>
                      <a:pt x="16" y="239"/>
                    </a:moveTo>
                    <a:lnTo>
                      <a:pt x="15" y="239"/>
                    </a:lnTo>
                    <a:cubicBezTo>
                      <a:pt x="11" y="238"/>
                      <a:pt x="9" y="235"/>
                      <a:pt x="9" y="231"/>
                    </a:cubicBezTo>
                    <a:cubicBezTo>
                      <a:pt x="16" y="148"/>
                      <a:pt x="14" y="76"/>
                      <a:pt x="0" y="8"/>
                    </a:cubicBezTo>
                    <a:cubicBezTo>
                      <a:pt x="-1" y="4"/>
                      <a:pt x="1" y="1"/>
                      <a:pt x="5" y="0"/>
                    </a:cubicBezTo>
                    <a:cubicBezTo>
                      <a:pt x="9" y="-1"/>
                      <a:pt x="12" y="2"/>
                      <a:pt x="13" y="6"/>
                    </a:cubicBezTo>
                    <a:cubicBezTo>
                      <a:pt x="27" y="75"/>
                      <a:pt x="30" y="148"/>
                      <a:pt x="22" y="233"/>
                    </a:cubicBezTo>
                    <a:cubicBezTo>
                      <a:pt x="22" y="236"/>
                      <a:pt x="20" y="239"/>
                      <a:pt x="16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C58DFD8A-8EB8-FB4D-8053-AA516C22453C}"/>
                  </a:ext>
                </a:extLst>
              </p:cNvPr>
              <p:cNvSpPr/>
              <p:nvPr/>
            </p:nvSpPr>
            <p:spPr>
              <a:xfrm>
                <a:off x="11794303" y="5913425"/>
                <a:ext cx="130087" cy="265380"/>
              </a:xfrm>
              <a:custGeom>
                <a:avLst/>
                <a:gdLst>
                  <a:gd name="connsiteX0" fmla="*/ 40407 w 130087"/>
                  <a:gd name="connsiteY0" fmla="*/ 17380 h 265380"/>
                  <a:gd name="connsiteX1" fmla="*/ 17036 w 130087"/>
                  <a:gd name="connsiteY1" fmla="*/ 52080 h 265380"/>
                  <a:gd name="connsiteX2" fmla="*/ 100678 w 130087"/>
                  <a:gd name="connsiteY2" fmla="*/ 239209 h 265380"/>
                  <a:gd name="connsiteX3" fmla="*/ 74847 w 130087"/>
                  <a:gd name="connsiteY3" fmla="*/ 29773 h 265380"/>
                  <a:gd name="connsiteX4" fmla="*/ 47787 w 130087"/>
                  <a:gd name="connsiteY4" fmla="*/ 17380 h 265380"/>
                  <a:gd name="connsiteX5" fmla="*/ 40407 w 130087"/>
                  <a:gd name="connsiteY5" fmla="*/ 17380 h 265380"/>
                  <a:gd name="connsiteX6" fmla="*/ 36629 w 130087"/>
                  <a:gd name="connsiteY6" fmla="*/ 1174 h 265380"/>
                  <a:gd name="connsiteX7" fmla="*/ 87220 w 130087"/>
                  <a:gd name="connsiteY7" fmla="*/ 18539 h 265380"/>
                  <a:gd name="connsiteX8" fmla="*/ 114366 w 130087"/>
                  <a:gd name="connsiteY8" fmla="*/ 259178 h 265380"/>
                  <a:gd name="connsiteX9" fmla="*/ 108196 w 130087"/>
                  <a:gd name="connsiteY9" fmla="*/ 264140 h 265380"/>
                  <a:gd name="connsiteX10" fmla="*/ 105728 w 130087"/>
                  <a:gd name="connsiteY10" fmla="*/ 265380 h 265380"/>
                  <a:gd name="connsiteX11" fmla="*/ 100793 w 130087"/>
                  <a:gd name="connsiteY11" fmla="*/ 261659 h 265380"/>
                  <a:gd name="connsiteX12" fmla="*/ 2079 w 130087"/>
                  <a:gd name="connsiteY12" fmla="*/ 49550 h 265380"/>
                  <a:gd name="connsiteX13" fmla="*/ 36629 w 130087"/>
                  <a:gd name="connsiteY13" fmla="*/ 1174 h 26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087" h="265380">
                    <a:moveTo>
                      <a:pt x="40407" y="17380"/>
                    </a:moveTo>
                    <a:cubicBezTo>
                      <a:pt x="29336" y="21098"/>
                      <a:pt x="20726" y="33491"/>
                      <a:pt x="17036" y="52080"/>
                    </a:cubicBezTo>
                    <a:cubicBezTo>
                      <a:pt x="3506" y="122718"/>
                      <a:pt x="73617" y="210706"/>
                      <a:pt x="100678" y="239209"/>
                    </a:cubicBezTo>
                    <a:cubicBezTo>
                      <a:pt x="126508" y="130154"/>
                      <a:pt x="104368" y="58276"/>
                      <a:pt x="74847" y="29773"/>
                    </a:cubicBezTo>
                    <a:cubicBezTo>
                      <a:pt x="65007" y="21098"/>
                      <a:pt x="56397" y="17380"/>
                      <a:pt x="47787" y="17380"/>
                    </a:cubicBezTo>
                    <a:cubicBezTo>
                      <a:pt x="45327" y="17380"/>
                      <a:pt x="42867" y="17380"/>
                      <a:pt x="40407" y="17380"/>
                    </a:cubicBezTo>
                    <a:close/>
                    <a:moveTo>
                      <a:pt x="36629" y="1174"/>
                    </a:moveTo>
                    <a:cubicBezTo>
                      <a:pt x="52670" y="-2548"/>
                      <a:pt x="71179" y="2414"/>
                      <a:pt x="87220" y="18539"/>
                    </a:cubicBezTo>
                    <a:cubicBezTo>
                      <a:pt x="123003" y="52030"/>
                      <a:pt x="147682" y="133897"/>
                      <a:pt x="114366" y="259178"/>
                    </a:cubicBezTo>
                    <a:cubicBezTo>
                      <a:pt x="113132" y="260419"/>
                      <a:pt x="110664" y="262899"/>
                      <a:pt x="108196" y="264140"/>
                    </a:cubicBezTo>
                    <a:cubicBezTo>
                      <a:pt x="106962" y="264140"/>
                      <a:pt x="105728" y="265380"/>
                      <a:pt x="105728" y="265380"/>
                    </a:cubicBezTo>
                    <a:cubicBezTo>
                      <a:pt x="103261" y="265380"/>
                      <a:pt x="102027" y="262899"/>
                      <a:pt x="100793" y="261659"/>
                    </a:cubicBezTo>
                    <a:cubicBezTo>
                      <a:pt x="94623" y="256697"/>
                      <a:pt x="-16430" y="143820"/>
                      <a:pt x="2079" y="49550"/>
                    </a:cubicBezTo>
                    <a:cubicBezTo>
                      <a:pt x="7015" y="24741"/>
                      <a:pt x="19354" y="7376"/>
                      <a:pt x="36629" y="1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754F270-4696-1F4C-8869-43AB77927FE6}"/>
                </a:ext>
              </a:extLst>
            </p:cNvPr>
            <p:cNvGrpSpPr/>
            <p:nvPr/>
          </p:nvGrpSpPr>
          <p:grpSpPr>
            <a:xfrm>
              <a:off x="8103879" y="5174344"/>
              <a:ext cx="1305590" cy="1767153"/>
              <a:chOff x="8103879" y="5174344"/>
              <a:chExt cx="1305590" cy="1767153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B1E1306-1F81-8846-88B9-331A4ADBB25E}"/>
                  </a:ext>
                </a:extLst>
              </p:cNvPr>
              <p:cNvSpPr/>
              <p:nvPr/>
            </p:nvSpPr>
            <p:spPr>
              <a:xfrm>
                <a:off x="8112599" y="5181822"/>
                <a:ext cx="1288149" cy="1750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5" h="1406">
                    <a:moveTo>
                      <a:pt x="1008" y="1406"/>
                    </a:moveTo>
                    <a:lnTo>
                      <a:pt x="28" y="1406"/>
                    </a:lnTo>
                    <a:cubicBezTo>
                      <a:pt x="12" y="1406"/>
                      <a:pt x="0" y="1394"/>
                      <a:pt x="0" y="1378"/>
                    </a:cubicBezTo>
                    <a:lnTo>
                      <a:pt x="0" y="28"/>
                    </a:lnTo>
                    <a:cubicBezTo>
                      <a:pt x="0" y="13"/>
                      <a:pt x="12" y="0"/>
                      <a:pt x="28" y="0"/>
                    </a:cubicBezTo>
                    <a:lnTo>
                      <a:pt x="1008" y="0"/>
                    </a:lnTo>
                    <a:cubicBezTo>
                      <a:pt x="1023" y="0"/>
                      <a:pt x="1035" y="13"/>
                      <a:pt x="1035" y="28"/>
                    </a:cubicBezTo>
                    <a:lnTo>
                      <a:pt x="1035" y="1378"/>
                    </a:lnTo>
                    <a:cubicBezTo>
                      <a:pt x="1035" y="1394"/>
                      <a:pt x="1023" y="1406"/>
                      <a:pt x="1008" y="14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BEA9A54F-33F9-F240-AE3A-210E80E3A845}"/>
                  </a:ext>
                </a:extLst>
              </p:cNvPr>
              <p:cNvSpPr/>
              <p:nvPr/>
            </p:nvSpPr>
            <p:spPr>
              <a:xfrm>
                <a:off x="8103879" y="5174344"/>
                <a:ext cx="1305590" cy="1767153"/>
              </a:xfrm>
              <a:custGeom>
                <a:avLst/>
                <a:gdLst>
                  <a:gd name="connsiteX0" fmla="*/ 43577 w 1305590"/>
                  <a:gd name="connsiteY0" fmla="*/ 16201 h 1767153"/>
                  <a:gd name="connsiteX1" fmla="*/ 17441 w 1305590"/>
                  <a:gd name="connsiteY1" fmla="*/ 42353 h 1767153"/>
                  <a:gd name="connsiteX2" fmla="*/ 17441 w 1305590"/>
                  <a:gd name="connsiteY2" fmla="*/ 1723555 h 1767153"/>
                  <a:gd name="connsiteX3" fmla="*/ 43577 w 1305590"/>
                  <a:gd name="connsiteY3" fmla="*/ 1750952 h 1767153"/>
                  <a:gd name="connsiteX4" fmla="*/ 1263255 w 1305590"/>
                  <a:gd name="connsiteY4" fmla="*/ 1750952 h 1767153"/>
                  <a:gd name="connsiteX5" fmla="*/ 1289391 w 1305590"/>
                  <a:gd name="connsiteY5" fmla="*/ 1723555 h 1767153"/>
                  <a:gd name="connsiteX6" fmla="*/ 1289391 w 1305590"/>
                  <a:gd name="connsiteY6" fmla="*/ 42353 h 1767153"/>
                  <a:gd name="connsiteX7" fmla="*/ 1263255 w 1305590"/>
                  <a:gd name="connsiteY7" fmla="*/ 16201 h 1767153"/>
                  <a:gd name="connsiteX8" fmla="*/ 43561 w 1305590"/>
                  <a:gd name="connsiteY8" fmla="*/ 0 h 1767153"/>
                  <a:gd name="connsiteX9" fmla="*/ 1263273 w 1305590"/>
                  <a:gd name="connsiteY9" fmla="*/ 0 h 1767153"/>
                  <a:gd name="connsiteX10" fmla="*/ 1305590 w 1305590"/>
                  <a:gd name="connsiteY10" fmla="*/ 42342 h 1767153"/>
                  <a:gd name="connsiteX11" fmla="*/ 1305590 w 1305590"/>
                  <a:gd name="connsiteY11" fmla="*/ 1723566 h 1767153"/>
                  <a:gd name="connsiteX12" fmla="*/ 1263273 w 1305590"/>
                  <a:gd name="connsiteY12" fmla="*/ 1767153 h 1767153"/>
                  <a:gd name="connsiteX13" fmla="*/ 43561 w 1305590"/>
                  <a:gd name="connsiteY13" fmla="*/ 1767153 h 1767153"/>
                  <a:gd name="connsiteX14" fmla="*/ 0 w 1305590"/>
                  <a:gd name="connsiteY14" fmla="*/ 1723566 h 1767153"/>
                  <a:gd name="connsiteX15" fmla="*/ 0 w 1305590"/>
                  <a:gd name="connsiteY15" fmla="*/ 42342 h 1767153"/>
                  <a:gd name="connsiteX16" fmla="*/ 43561 w 1305590"/>
                  <a:gd name="connsiteY16" fmla="*/ 0 h 176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05590" h="1767153">
                    <a:moveTo>
                      <a:pt x="43577" y="16201"/>
                    </a:moveTo>
                    <a:cubicBezTo>
                      <a:pt x="28642" y="16201"/>
                      <a:pt x="17441" y="27409"/>
                      <a:pt x="17441" y="42353"/>
                    </a:cubicBezTo>
                    <a:lnTo>
                      <a:pt x="17441" y="1723555"/>
                    </a:lnTo>
                    <a:cubicBezTo>
                      <a:pt x="17441" y="1738499"/>
                      <a:pt x="28642" y="1750952"/>
                      <a:pt x="43577" y="1750952"/>
                    </a:cubicBezTo>
                    <a:lnTo>
                      <a:pt x="1263255" y="1750952"/>
                    </a:lnTo>
                    <a:cubicBezTo>
                      <a:pt x="1276945" y="1750952"/>
                      <a:pt x="1289391" y="1738499"/>
                      <a:pt x="1289391" y="1723555"/>
                    </a:cubicBezTo>
                    <a:lnTo>
                      <a:pt x="1289391" y="42353"/>
                    </a:lnTo>
                    <a:cubicBezTo>
                      <a:pt x="1289391" y="27409"/>
                      <a:pt x="1276945" y="16201"/>
                      <a:pt x="1263255" y="16201"/>
                    </a:cubicBezTo>
                    <a:close/>
                    <a:moveTo>
                      <a:pt x="43561" y="0"/>
                    </a:moveTo>
                    <a:lnTo>
                      <a:pt x="1263273" y="0"/>
                    </a:lnTo>
                    <a:cubicBezTo>
                      <a:pt x="1286921" y="0"/>
                      <a:pt x="1305590" y="18681"/>
                      <a:pt x="1305590" y="42342"/>
                    </a:cubicBezTo>
                    <a:lnTo>
                      <a:pt x="1305590" y="1723566"/>
                    </a:lnTo>
                    <a:cubicBezTo>
                      <a:pt x="1305590" y="1747228"/>
                      <a:pt x="1286921" y="1767153"/>
                      <a:pt x="1263273" y="1767153"/>
                    </a:cubicBezTo>
                    <a:lnTo>
                      <a:pt x="43561" y="1767153"/>
                    </a:lnTo>
                    <a:cubicBezTo>
                      <a:pt x="18669" y="1767153"/>
                      <a:pt x="0" y="1747228"/>
                      <a:pt x="0" y="1723566"/>
                    </a:cubicBezTo>
                    <a:lnTo>
                      <a:pt x="0" y="42342"/>
                    </a:lnTo>
                    <a:cubicBezTo>
                      <a:pt x="0" y="18681"/>
                      <a:pt x="18669" y="0"/>
                      <a:pt x="43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4747C33D-0A8D-264A-A944-3306A6536685}"/>
                  </a:ext>
                </a:extLst>
              </p:cNvPr>
              <p:cNvSpPr/>
              <p:nvPr/>
            </p:nvSpPr>
            <p:spPr>
              <a:xfrm>
                <a:off x="8112599" y="5181822"/>
                <a:ext cx="1288149" cy="1750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5" h="1406">
                    <a:moveTo>
                      <a:pt x="1008" y="1406"/>
                    </a:moveTo>
                    <a:lnTo>
                      <a:pt x="28" y="1406"/>
                    </a:lnTo>
                    <a:cubicBezTo>
                      <a:pt x="12" y="1406"/>
                      <a:pt x="0" y="1394"/>
                      <a:pt x="0" y="1378"/>
                    </a:cubicBezTo>
                    <a:lnTo>
                      <a:pt x="0" y="28"/>
                    </a:lnTo>
                    <a:cubicBezTo>
                      <a:pt x="0" y="13"/>
                      <a:pt x="12" y="0"/>
                      <a:pt x="28" y="0"/>
                    </a:cubicBezTo>
                    <a:lnTo>
                      <a:pt x="1008" y="0"/>
                    </a:lnTo>
                    <a:cubicBezTo>
                      <a:pt x="1023" y="0"/>
                      <a:pt x="1035" y="13"/>
                      <a:pt x="1035" y="28"/>
                    </a:cubicBezTo>
                    <a:lnTo>
                      <a:pt x="1035" y="1378"/>
                    </a:lnTo>
                    <a:cubicBezTo>
                      <a:pt x="1035" y="1394"/>
                      <a:pt x="1023" y="1406"/>
                      <a:pt x="1008" y="140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A041E1DE-9C66-6A4A-A3E7-92EC378D51CC}"/>
                  </a:ext>
                </a:extLst>
              </p:cNvPr>
              <p:cNvSpPr/>
              <p:nvPr/>
            </p:nvSpPr>
            <p:spPr>
              <a:xfrm>
                <a:off x="8181118" y="5251610"/>
                <a:ext cx="1151112" cy="16126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5" h="1295">
                    <a:moveTo>
                      <a:pt x="0" y="1295"/>
                    </a:moveTo>
                    <a:lnTo>
                      <a:pt x="925" y="1295"/>
                    </a:lnTo>
                    <a:lnTo>
                      <a:pt x="9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57C8375D-647D-F340-8A4C-A27BB8AA533D}"/>
                  </a:ext>
                </a:extLst>
              </p:cNvPr>
              <p:cNvSpPr/>
              <p:nvPr/>
            </p:nvSpPr>
            <p:spPr>
              <a:xfrm>
                <a:off x="8172397" y="5244133"/>
                <a:ext cx="1168553" cy="1628822"/>
              </a:xfrm>
              <a:custGeom>
                <a:avLst/>
                <a:gdLst>
                  <a:gd name="connsiteX0" fmla="*/ 17441 w 1168553"/>
                  <a:gd name="connsiteY0" fmla="*/ 14955 h 1628822"/>
                  <a:gd name="connsiteX1" fmla="*/ 17441 w 1168553"/>
                  <a:gd name="connsiteY1" fmla="*/ 1611371 h 1628822"/>
                  <a:gd name="connsiteX2" fmla="*/ 1152357 w 1168553"/>
                  <a:gd name="connsiteY2" fmla="*/ 1611371 h 1628822"/>
                  <a:gd name="connsiteX3" fmla="*/ 1152357 w 1168553"/>
                  <a:gd name="connsiteY3" fmla="*/ 14955 h 1628822"/>
                  <a:gd name="connsiteX4" fmla="*/ 8712 w 1168553"/>
                  <a:gd name="connsiteY4" fmla="*/ 0 h 1628822"/>
                  <a:gd name="connsiteX5" fmla="*/ 1159842 w 1168553"/>
                  <a:gd name="connsiteY5" fmla="*/ 0 h 1628822"/>
                  <a:gd name="connsiteX6" fmla="*/ 1168553 w 1168553"/>
                  <a:gd name="connsiteY6" fmla="*/ 7472 h 1628822"/>
                  <a:gd name="connsiteX7" fmla="*/ 1168553 w 1168553"/>
                  <a:gd name="connsiteY7" fmla="*/ 1620105 h 1628822"/>
                  <a:gd name="connsiteX8" fmla="*/ 1159842 w 1168553"/>
                  <a:gd name="connsiteY8" fmla="*/ 1628822 h 1628822"/>
                  <a:gd name="connsiteX9" fmla="*/ 8712 w 1168553"/>
                  <a:gd name="connsiteY9" fmla="*/ 1628822 h 1628822"/>
                  <a:gd name="connsiteX10" fmla="*/ 0 w 1168553"/>
                  <a:gd name="connsiteY10" fmla="*/ 1620105 h 1628822"/>
                  <a:gd name="connsiteX11" fmla="*/ 0 w 1168553"/>
                  <a:gd name="connsiteY11" fmla="*/ 7472 h 1628822"/>
                  <a:gd name="connsiteX12" fmla="*/ 8712 w 1168553"/>
                  <a:gd name="connsiteY12" fmla="*/ 0 h 162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553" h="1628822">
                    <a:moveTo>
                      <a:pt x="17441" y="14955"/>
                    </a:moveTo>
                    <a:lnTo>
                      <a:pt x="17441" y="1611371"/>
                    </a:lnTo>
                    <a:lnTo>
                      <a:pt x="1152357" y="1611371"/>
                    </a:lnTo>
                    <a:lnTo>
                      <a:pt x="1152357" y="14955"/>
                    </a:lnTo>
                    <a:close/>
                    <a:moveTo>
                      <a:pt x="8712" y="0"/>
                    </a:moveTo>
                    <a:lnTo>
                      <a:pt x="1159842" y="0"/>
                    </a:lnTo>
                    <a:cubicBezTo>
                      <a:pt x="1164820" y="0"/>
                      <a:pt x="1168553" y="2491"/>
                      <a:pt x="1168553" y="7472"/>
                    </a:cubicBezTo>
                    <a:lnTo>
                      <a:pt x="1168553" y="1620105"/>
                    </a:lnTo>
                    <a:cubicBezTo>
                      <a:pt x="1168553" y="1625086"/>
                      <a:pt x="1164820" y="1628822"/>
                      <a:pt x="1159842" y="1628822"/>
                    </a:cubicBezTo>
                    <a:lnTo>
                      <a:pt x="8712" y="1628822"/>
                    </a:lnTo>
                    <a:cubicBezTo>
                      <a:pt x="3734" y="1628822"/>
                      <a:pt x="0" y="1625086"/>
                      <a:pt x="0" y="1620105"/>
                    </a:cubicBezTo>
                    <a:lnTo>
                      <a:pt x="0" y="7472"/>
                    </a:lnTo>
                    <a:cubicBezTo>
                      <a:pt x="0" y="2491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F8DE0EB0-2D32-E14D-9FCB-2F14D4A37320}"/>
                  </a:ext>
                </a:extLst>
              </p:cNvPr>
              <p:cNvSpPr/>
              <p:nvPr/>
            </p:nvSpPr>
            <p:spPr>
              <a:xfrm>
                <a:off x="8609670" y="6125217"/>
                <a:ext cx="173165" cy="629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506">
                    <a:moveTo>
                      <a:pt x="6" y="506"/>
                    </a:moveTo>
                    <a:cubicBezTo>
                      <a:pt x="3" y="506"/>
                      <a:pt x="0" y="503"/>
                      <a:pt x="0" y="500"/>
                    </a:cubicBezTo>
                    <a:cubicBezTo>
                      <a:pt x="0" y="497"/>
                      <a:pt x="-8" y="243"/>
                      <a:pt x="128" y="3"/>
                    </a:cubicBezTo>
                    <a:cubicBezTo>
                      <a:pt x="129" y="0"/>
                      <a:pt x="134" y="-1"/>
                      <a:pt x="137" y="1"/>
                    </a:cubicBezTo>
                    <a:cubicBezTo>
                      <a:pt x="140" y="2"/>
                      <a:pt x="141" y="7"/>
                      <a:pt x="139" y="10"/>
                    </a:cubicBezTo>
                    <a:cubicBezTo>
                      <a:pt x="5" y="247"/>
                      <a:pt x="13" y="497"/>
                      <a:pt x="13" y="499"/>
                    </a:cubicBezTo>
                    <a:cubicBezTo>
                      <a:pt x="13" y="503"/>
                      <a:pt x="11" y="506"/>
                      <a:pt x="7" y="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07BACCA-4921-B143-A6ED-B2BBE08C20F6}"/>
                  </a:ext>
                </a:extLst>
              </p:cNvPr>
              <p:cNvSpPr/>
              <p:nvPr/>
            </p:nvSpPr>
            <p:spPr>
              <a:xfrm>
                <a:off x="8559838" y="5702745"/>
                <a:ext cx="573064" cy="619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1" h="498">
                    <a:moveTo>
                      <a:pt x="333" y="474"/>
                    </a:moveTo>
                    <a:cubicBezTo>
                      <a:pt x="328" y="469"/>
                      <a:pt x="325" y="465"/>
                      <a:pt x="322" y="459"/>
                    </a:cubicBezTo>
                    <a:cubicBezTo>
                      <a:pt x="300" y="487"/>
                      <a:pt x="262" y="496"/>
                      <a:pt x="230" y="478"/>
                    </a:cubicBezTo>
                    <a:cubicBezTo>
                      <a:pt x="202" y="463"/>
                      <a:pt x="187" y="430"/>
                      <a:pt x="189" y="398"/>
                    </a:cubicBezTo>
                    <a:cubicBezTo>
                      <a:pt x="163" y="410"/>
                      <a:pt x="130" y="404"/>
                      <a:pt x="108" y="381"/>
                    </a:cubicBezTo>
                    <a:cubicBezTo>
                      <a:pt x="86" y="357"/>
                      <a:pt x="81" y="322"/>
                      <a:pt x="92" y="293"/>
                    </a:cubicBezTo>
                    <a:cubicBezTo>
                      <a:pt x="62" y="296"/>
                      <a:pt x="32" y="280"/>
                      <a:pt x="18" y="249"/>
                    </a:cubicBezTo>
                    <a:cubicBezTo>
                      <a:pt x="1" y="215"/>
                      <a:pt x="10" y="174"/>
                      <a:pt x="36" y="150"/>
                    </a:cubicBezTo>
                    <a:cubicBezTo>
                      <a:pt x="31" y="146"/>
                      <a:pt x="26" y="143"/>
                      <a:pt x="22" y="139"/>
                    </a:cubicBezTo>
                    <a:cubicBezTo>
                      <a:pt x="-7" y="107"/>
                      <a:pt x="-7" y="55"/>
                      <a:pt x="21" y="24"/>
                    </a:cubicBezTo>
                    <a:cubicBezTo>
                      <a:pt x="51" y="-8"/>
                      <a:pt x="98" y="-8"/>
                      <a:pt x="127" y="24"/>
                    </a:cubicBezTo>
                    <a:cubicBezTo>
                      <a:pt x="131" y="28"/>
                      <a:pt x="135" y="33"/>
                      <a:pt x="138" y="38"/>
                    </a:cubicBezTo>
                    <a:cubicBezTo>
                      <a:pt x="160" y="10"/>
                      <a:pt x="199" y="0"/>
                      <a:pt x="231" y="18"/>
                    </a:cubicBezTo>
                    <a:cubicBezTo>
                      <a:pt x="259" y="34"/>
                      <a:pt x="273" y="66"/>
                      <a:pt x="270" y="99"/>
                    </a:cubicBezTo>
                    <a:cubicBezTo>
                      <a:pt x="297" y="87"/>
                      <a:pt x="330" y="93"/>
                      <a:pt x="352" y="116"/>
                    </a:cubicBezTo>
                    <a:lnTo>
                      <a:pt x="352" y="117"/>
                    </a:lnTo>
                    <a:cubicBezTo>
                      <a:pt x="374" y="140"/>
                      <a:pt x="379" y="176"/>
                      <a:pt x="368" y="205"/>
                    </a:cubicBezTo>
                    <a:cubicBezTo>
                      <a:pt x="398" y="202"/>
                      <a:pt x="428" y="218"/>
                      <a:pt x="443" y="248"/>
                    </a:cubicBezTo>
                    <a:cubicBezTo>
                      <a:pt x="459" y="282"/>
                      <a:pt x="451" y="324"/>
                      <a:pt x="424" y="348"/>
                    </a:cubicBezTo>
                    <a:cubicBezTo>
                      <a:pt x="429" y="351"/>
                      <a:pt x="434" y="354"/>
                      <a:pt x="439" y="359"/>
                    </a:cubicBezTo>
                    <a:cubicBezTo>
                      <a:pt x="468" y="391"/>
                      <a:pt x="468" y="442"/>
                      <a:pt x="439" y="474"/>
                    </a:cubicBezTo>
                    <a:cubicBezTo>
                      <a:pt x="424" y="489"/>
                      <a:pt x="405" y="498"/>
                      <a:pt x="385" y="498"/>
                    </a:cubicBezTo>
                    <a:cubicBezTo>
                      <a:pt x="366" y="498"/>
                      <a:pt x="347" y="489"/>
                      <a:pt x="333" y="47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4A5A7EC6-2AD5-5E4E-9A69-DCF58CBE97BA}"/>
                  </a:ext>
                </a:extLst>
              </p:cNvPr>
              <p:cNvSpPr/>
              <p:nvPr/>
            </p:nvSpPr>
            <p:spPr>
              <a:xfrm>
                <a:off x="8550957" y="5694022"/>
                <a:ext cx="589414" cy="635577"/>
              </a:xfrm>
              <a:custGeom>
                <a:avLst/>
                <a:gdLst>
                  <a:gd name="connsiteX0" fmla="*/ 100880 w 589414"/>
                  <a:gd name="connsiteY0" fmla="*/ 16201 h 635577"/>
                  <a:gd name="connsiteX1" fmla="*/ 41215 w 589414"/>
                  <a:gd name="connsiteY1" fmla="*/ 44805 h 635577"/>
                  <a:gd name="connsiteX2" fmla="*/ 42458 w 589414"/>
                  <a:gd name="connsiteY2" fmla="*/ 175390 h 635577"/>
                  <a:gd name="connsiteX3" fmla="*/ 57374 w 589414"/>
                  <a:gd name="connsiteY3" fmla="*/ 189070 h 635577"/>
                  <a:gd name="connsiteX4" fmla="*/ 61103 w 589414"/>
                  <a:gd name="connsiteY4" fmla="*/ 195288 h 635577"/>
                  <a:gd name="connsiteX5" fmla="*/ 58617 w 589414"/>
                  <a:gd name="connsiteY5" fmla="*/ 201507 h 635577"/>
                  <a:gd name="connsiteX6" fmla="*/ 37486 w 589414"/>
                  <a:gd name="connsiteY6" fmla="*/ 315923 h 635577"/>
                  <a:gd name="connsiteX7" fmla="*/ 122011 w 589414"/>
                  <a:gd name="connsiteY7" fmla="*/ 364426 h 635577"/>
                  <a:gd name="connsiteX8" fmla="*/ 129469 w 589414"/>
                  <a:gd name="connsiteY8" fmla="*/ 366913 h 635577"/>
                  <a:gd name="connsiteX9" fmla="*/ 130712 w 589414"/>
                  <a:gd name="connsiteY9" fmla="*/ 375619 h 635577"/>
                  <a:gd name="connsiteX10" fmla="*/ 149357 w 589414"/>
                  <a:gd name="connsiteY10" fmla="*/ 476355 h 635577"/>
                  <a:gd name="connsiteX11" fmla="*/ 241340 w 589414"/>
                  <a:gd name="connsiteY11" fmla="*/ 496254 h 635577"/>
                  <a:gd name="connsiteX12" fmla="*/ 250041 w 589414"/>
                  <a:gd name="connsiteY12" fmla="*/ 497498 h 635577"/>
                  <a:gd name="connsiteX13" fmla="*/ 252527 w 589414"/>
                  <a:gd name="connsiteY13" fmla="*/ 504960 h 635577"/>
                  <a:gd name="connsiteX14" fmla="*/ 298519 w 589414"/>
                  <a:gd name="connsiteY14" fmla="*/ 596990 h 635577"/>
                  <a:gd name="connsiteX15" fmla="*/ 401688 w 589414"/>
                  <a:gd name="connsiteY15" fmla="*/ 574604 h 635577"/>
                  <a:gd name="connsiteX16" fmla="*/ 409147 w 589414"/>
                  <a:gd name="connsiteY16" fmla="*/ 570873 h 635577"/>
                  <a:gd name="connsiteX17" fmla="*/ 415362 w 589414"/>
                  <a:gd name="connsiteY17" fmla="*/ 574604 h 635577"/>
                  <a:gd name="connsiteX18" fmla="*/ 427792 w 589414"/>
                  <a:gd name="connsiteY18" fmla="*/ 592016 h 635577"/>
                  <a:gd name="connsiteX19" fmla="*/ 487456 w 589414"/>
                  <a:gd name="connsiteY19" fmla="*/ 619376 h 635577"/>
                  <a:gd name="connsiteX20" fmla="*/ 548364 w 589414"/>
                  <a:gd name="connsiteY20" fmla="*/ 592016 h 635577"/>
                  <a:gd name="connsiteX21" fmla="*/ 548364 w 589414"/>
                  <a:gd name="connsiteY21" fmla="*/ 460188 h 635577"/>
                  <a:gd name="connsiteX22" fmla="*/ 532205 w 589414"/>
                  <a:gd name="connsiteY22" fmla="*/ 447751 h 635577"/>
                  <a:gd name="connsiteX23" fmla="*/ 528476 w 589414"/>
                  <a:gd name="connsiteY23" fmla="*/ 441533 h 635577"/>
                  <a:gd name="connsiteX24" fmla="*/ 530962 w 589414"/>
                  <a:gd name="connsiteY24" fmla="*/ 435315 h 635577"/>
                  <a:gd name="connsiteX25" fmla="*/ 552093 w 589414"/>
                  <a:gd name="connsiteY25" fmla="*/ 320898 h 635577"/>
                  <a:gd name="connsiteX26" fmla="*/ 467568 w 589414"/>
                  <a:gd name="connsiteY26" fmla="*/ 271151 h 635577"/>
                  <a:gd name="connsiteX27" fmla="*/ 460110 w 589414"/>
                  <a:gd name="connsiteY27" fmla="*/ 268664 h 635577"/>
                  <a:gd name="connsiteX28" fmla="*/ 458867 w 589414"/>
                  <a:gd name="connsiteY28" fmla="*/ 261202 h 635577"/>
                  <a:gd name="connsiteX29" fmla="*/ 440222 w 589414"/>
                  <a:gd name="connsiteY29" fmla="*/ 159222 h 635577"/>
                  <a:gd name="connsiteX30" fmla="*/ 348239 w 589414"/>
                  <a:gd name="connsiteY30" fmla="*/ 139324 h 635577"/>
                  <a:gd name="connsiteX31" fmla="*/ 340781 w 589414"/>
                  <a:gd name="connsiteY31" fmla="*/ 138080 h 635577"/>
                  <a:gd name="connsiteX32" fmla="*/ 335809 w 589414"/>
                  <a:gd name="connsiteY32" fmla="*/ 130618 h 635577"/>
                  <a:gd name="connsiteX33" fmla="*/ 291060 w 589414"/>
                  <a:gd name="connsiteY33" fmla="*/ 38587 h 635577"/>
                  <a:gd name="connsiteX34" fmla="*/ 187891 w 589414"/>
                  <a:gd name="connsiteY34" fmla="*/ 60973 h 635577"/>
                  <a:gd name="connsiteX35" fmla="*/ 180432 w 589414"/>
                  <a:gd name="connsiteY35" fmla="*/ 64704 h 635577"/>
                  <a:gd name="connsiteX36" fmla="*/ 174217 w 589414"/>
                  <a:gd name="connsiteY36" fmla="*/ 60973 h 635577"/>
                  <a:gd name="connsiteX37" fmla="*/ 160544 w 589414"/>
                  <a:gd name="connsiteY37" fmla="*/ 43562 h 635577"/>
                  <a:gd name="connsiteX38" fmla="*/ 100880 w 589414"/>
                  <a:gd name="connsiteY38" fmla="*/ 16201 h 635577"/>
                  <a:gd name="connsiteX39" fmla="*/ 100852 w 589414"/>
                  <a:gd name="connsiteY39" fmla="*/ 0 h 635577"/>
                  <a:gd name="connsiteX40" fmla="*/ 172956 w 589414"/>
                  <a:gd name="connsiteY40" fmla="*/ 32339 h 635577"/>
                  <a:gd name="connsiteX41" fmla="*/ 182901 w 589414"/>
                  <a:gd name="connsiteY41" fmla="*/ 42289 h 635577"/>
                  <a:gd name="connsiteX42" fmla="*/ 299758 w 589414"/>
                  <a:gd name="connsiteY42" fmla="*/ 23632 h 635577"/>
                  <a:gd name="connsiteX43" fmla="*/ 353214 w 589414"/>
                  <a:gd name="connsiteY43" fmla="*/ 119404 h 635577"/>
                  <a:gd name="connsiteX44" fmla="*/ 451424 w 589414"/>
                  <a:gd name="connsiteY44" fmla="*/ 148011 h 635577"/>
                  <a:gd name="connsiteX45" fmla="*/ 452667 w 589414"/>
                  <a:gd name="connsiteY45" fmla="*/ 149255 h 635577"/>
                  <a:gd name="connsiteX46" fmla="*/ 477530 w 589414"/>
                  <a:gd name="connsiteY46" fmla="*/ 254977 h 635577"/>
                  <a:gd name="connsiteX47" fmla="*/ 567038 w 589414"/>
                  <a:gd name="connsiteY47" fmla="*/ 313435 h 635577"/>
                  <a:gd name="connsiteX48" fmla="*/ 549634 w 589414"/>
                  <a:gd name="connsiteY48" fmla="*/ 439058 h 635577"/>
                  <a:gd name="connsiteX49" fmla="*/ 559579 w 589414"/>
                  <a:gd name="connsiteY49" fmla="*/ 449009 h 635577"/>
                  <a:gd name="connsiteX50" fmla="*/ 559579 w 589414"/>
                  <a:gd name="connsiteY50" fmla="*/ 603239 h 635577"/>
                  <a:gd name="connsiteX51" fmla="*/ 487476 w 589414"/>
                  <a:gd name="connsiteY51" fmla="*/ 635577 h 635577"/>
                  <a:gd name="connsiteX52" fmla="*/ 416615 w 589414"/>
                  <a:gd name="connsiteY52" fmla="*/ 603239 h 635577"/>
                  <a:gd name="connsiteX53" fmla="*/ 407913 w 589414"/>
                  <a:gd name="connsiteY53" fmla="*/ 593288 h 635577"/>
                  <a:gd name="connsiteX54" fmla="*/ 289813 w 589414"/>
                  <a:gd name="connsiteY54" fmla="*/ 611945 h 635577"/>
                  <a:gd name="connsiteX55" fmla="*/ 236357 w 589414"/>
                  <a:gd name="connsiteY55" fmla="*/ 516173 h 635577"/>
                  <a:gd name="connsiteX56" fmla="*/ 136904 w 589414"/>
                  <a:gd name="connsiteY56" fmla="*/ 487566 h 635577"/>
                  <a:gd name="connsiteX57" fmla="*/ 112041 w 589414"/>
                  <a:gd name="connsiteY57" fmla="*/ 380600 h 635577"/>
                  <a:gd name="connsiteX58" fmla="*/ 23776 w 589414"/>
                  <a:gd name="connsiteY58" fmla="*/ 322142 h 635577"/>
                  <a:gd name="connsiteX59" fmla="*/ 41180 w 589414"/>
                  <a:gd name="connsiteY59" fmla="*/ 196519 h 635577"/>
                  <a:gd name="connsiteX60" fmla="*/ 29992 w 589414"/>
                  <a:gd name="connsiteY60" fmla="*/ 186569 h 635577"/>
                  <a:gd name="connsiteX61" fmla="*/ 28749 w 589414"/>
                  <a:gd name="connsiteY61" fmla="*/ 32339 h 635577"/>
                  <a:gd name="connsiteX62" fmla="*/ 100852 w 589414"/>
                  <a:gd name="connsiteY62" fmla="*/ 0 h 635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589414" h="635577">
                    <a:moveTo>
                      <a:pt x="100880" y="16201"/>
                    </a:moveTo>
                    <a:cubicBezTo>
                      <a:pt x="78506" y="16201"/>
                      <a:pt x="57374" y="26151"/>
                      <a:pt x="41215" y="44805"/>
                    </a:cubicBezTo>
                    <a:cubicBezTo>
                      <a:pt x="7654" y="79628"/>
                      <a:pt x="8897" y="139324"/>
                      <a:pt x="42458" y="175390"/>
                    </a:cubicBezTo>
                    <a:cubicBezTo>
                      <a:pt x="47430" y="180364"/>
                      <a:pt x="52402" y="185339"/>
                      <a:pt x="57374" y="189070"/>
                    </a:cubicBezTo>
                    <a:cubicBezTo>
                      <a:pt x="59860" y="190314"/>
                      <a:pt x="61103" y="192801"/>
                      <a:pt x="61103" y="195288"/>
                    </a:cubicBezTo>
                    <a:cubicBezTo>
                      <a:pt x="62346" y="196532"/>
                      <a:pt x="61103" y="199019"/>
                      <a:pt x="58617" y="201507"/>
                    </a:cubicBezTo>
                    <a:cubicBezTo>
                      <a:pt x="28785" y="228867"/>
                      <a:pt x="20084" y="277370"/>
                      <a:pt x="37486" y="315923"/>
                    </a:cubicBezTo>
                    <a:cubicBezTo>
                      <a:pt x="53645" y="348258"/>
                      <a:pt x="88450" y="368157"/>
                      <a:pt x="122011" y="364426"/>
                    </a:cubicBezTo>
                    <a:cubicBezTo>
                      <a:pt x="125740" y="364426"/>
                      <a:pt x="128226" y="365670"/>
                      <a:pt x="129469" y="366913"/>
                    </a:cubicBezTo>
                    <a:cubicBezTo>
                      <a:pt x="130712" y="369401"/>
                      <a:pt x="131955" y="373132"/>
                      <a:pt x="130712" y="375619"/>
                    </a:cubicBezTo>
                    <a:cubicBezTo>
                      <a:pt x="117039" y="410441"/>
                      <a:pt x="125740" y="450239"/>
                      <a:pt x="149357" y="476355"/>
                    </a:cubicBezTo>
                    <a:cubicBezTo>
                      <a:pt x="174217" y="502472"/>
                      <a:pt x="209022" y="509934"/>
                      <a:pt x="241340" y="496254"/>
                    </a:cubicBezTo>
                    <a:cubicBezTo>
                      <a:pt x="243826" y="495010"/>
                      <a:pt x="247555" y="496254"/>
                      <a:pt x="250041" y="497498"/>
                    </a:cubicBezTo>
                    <a:cubicBezTo>
                      <a:pt x="252527" y="498741"/>
                      <a:pt x="252527" y="502472"/>
                      <a:pt x="252527" y="504960"/>
                    </a:cubicBezTo>
                    <a:cubicBezTo>
                      <a:pt x="248798" y="542269"/>
                      <a:pt x="267443" y="579579"/>
                      <a:pt x="298519" y="596990"/>
                    </a:cubicBezTo>
                    <a:cubicBezTo>
                      <a:pt x="333323" y="616889"/>
                      <a:pt x="376828" y="606940"/>
                      <a:pt x="401688" y="574604"/>
                    </a:cubicBezTo>
                    <a:cubicBezTo>
                      <a:pt x="404174" y="572117"/>
                      <a:pt x="406660" y="570873"/>
                      <a:pt x="409147" y="570873"/>
                    </a:cubicBezTo>
                    <a:cubicBezTo>
                      <a:pt x="411633" y="570873"/>
                      <a:pt x="414119" y="573361"/>
                      <a:pt x="415362" y="574604"/>
                    </a:cubicBezTo>
                    <a:cubicBezTo>
                      <a:pt x="419091" y="582066"/>
                      <a:pt x="424063" y="587041"/>
                      <a:pt x="427792" y="592016"/>
                    </a:cubicBezTo>
                    <a:cubicBezTo>
                      <a:pt x="443951" y="609427"/>
                      <a:pt x="465082" y="619376"/>
                      <a:pt x="487456" y="619376"/>
                    </a:cubicBezTo>
                    <a:cubicBezTo>
                      <a:pt x="511073" y="619376"/>
                      <a:pt x="532205" y="609427"/>
                      <a:pt x="548364" y="592016"/>
                    </a:cubicBezTo>
                    <a:cubicBezTo>
                      <a:pt x="581925" y="555950"/>
                      <a:pt x="581925" y="497498"/>
                      <a:pt x="548364" y="460188"/>
                    </a:cubicBezTo>
                    <a:cubicBezTo>
                      <a:pt x="542149" y="455213"/>
                      <a:pt x="537177" y="451482"/>
                      <a:pt x="532205" y="447751"/>
                    </a:cubicBezTo>
                    <a:cubicBezTo>
                      <a:pt x="529719" y="446508"/>
                      <a:pt x="528476" y="444020"/>
                      <a:pt x="528476" y="441533"/>
                    </a:cubicBezTo>
                    <a:cubicBezTo>
                      <a:pt x="528476" y="439046"/>
                      <a:pt x="528476" y="436558"/>
                      <a:pt x="530962" y="435315"/>
                    </a:cubicBezTo>
                    <a:cubicBezTo>
                      <a:pt x="562037" y="406710"/>
                      <a:pt x="570738" y="359451"/>
                      <a:pt x="552093" y="320898"/>
                    </a:cubicBezTo>
                    <a:cubicBezTo>
                      <a:pt x="535934" y="287319"/>
                      <a:pt x="502372" y="267421"/>
                      <a:pt x="467568" y="271151"/>
                    </a:cubicBezTo>
                    <a:cubicBezTo>
                      <a:pt x="465082" y="272395"/>
                      <a:pt x="462596" y="271151"/>
                      <a:pt x="460110" y="268664"/>
                    </a:cubicBezTo>
                    <a:cubicBezTo>
                      <a:pt x="457624" y="266177"/>
                      <a:pt x="457624" y="263690"/>
                      <a:pt x="458867" y="261202"/>
                    </a:cubicBezTo>
                    <a:cubicBezTo>
                      <a:pt x="471297" y="225136"/>
                      <a:pt x="465082" y="186583"/>
                      <a:pt x="440222" y="159222"/>
                    </a:cubicBezTo>
                    <a:cubicBezTo>
                      <a:pt x="415362" y="133105"/>
                      <a:pt x="379314" y="125643"/>
                      <a:pt x="348239" y="139324"/>
                    </a:cubicBezTo>
                    <a:cubicBezTo>
                      <a:pt x="345753" y="140567"/>
                      <a:pt x="342024" y="139324"/>
                      <a:pt x="340781" y="138080"/>
                    </a:cubicBezTo>
                    <a:cubicBezTo>
                      <a:pt x="338295" y="136836"/>
                      <a:pt x="335809" y="134349"/>
                      <a:pt x="335809" y="130618"/>
                    </a:cubicBezTo>
                    <a:cubicBezTo>
                      <a:pt x="340781" y="93308"/>
                      <a:pt x="322136" y="55998"/>
                      <a:pt x="291060" y="38587"/>
                    </a:cubicBezTo>
                    <a:cubicBezTo>
                      <a:pt x="256256" y="18689"/>
                      <a:pt x="212751" y="28638"/>
                      <a:pt x="187891" y="60973"/>
                    </a:cubicBezTo>
                    <a:cubicBezTo>
                      <a:pt x="185405" y="63460"/>
                      <a:pt x="182918" y="64704"/>
                      <a:pt x="180432" y="64704"/>
                    </a:cubicBezTo>
                    <a:cubicBezTo>
                      <a:pt x="177946" y="64704"/>
                      <a:pt x="175460" y="63460"/>
                      <a:pt x="174217" y="60973"/>
                    </a:cubicBezTo>
                    <a:cubicBezTo>
                      <a:pt x="170488" y="53511"/>
                      <a:pt x="166759" y="48536"/>
                      <a:pt x="160544" y="43562"/>
                    </a:cubicBezTo>
                    <a:cubicBezTo>
                      <a:pt x="144385" y="26151"/>
                      <a:pt x="123254" y="16201"/>
                      <a:pt x="100880" y="16201"/>
                    </a:cubicBezTo>
                    <a:close/>
                    <a:moveTo>
                      <a:pt x="100852" y="0"/>
                    </a:moveTo>
                    <a:cubicBezTo>
                      <a:pt x="129445" y="0"/>
                      <a:pt x="154308" y="11194"/>
                      <a:pt x="172956" y="32339"/>
                    </a:cubicBezTo>
                    <a:cubicBezTo>
                      <a:pt x="176685" y="36070"/>
                      <a:pt x="179171" y="38558"/>
                      <a:pt x="182901" y="42289"/>
                    </a:cubicBezTo>
                    <a:cubicBezTo>
                      <a:pt x="212737" y="9951"/>
                      <a:pt x="259977" y="2488"/>
                      <a:pt x="299758" y="23632"/>
                    </a:cubicBezTo>
                    <a:cubicBezTo>
                      <a:pt x="333324" y="43533"/>
                      <a:pt x="353214" y="79603"/>
                      <a:pt x="353214" y="119404"/>
                    </a:cubicBezTo>
                    <a:cubicBezTo>
                      <a:pt x="388023" y="109454"/>
                      <a:pt x="426561" y="120648"/>
                      <a:pt x="451424" y="148011"/>
                    </a:cubicBezTo>
                    <a:cubicBezTo>
                      <a:pt x="451424" y="148011"/>
                      <a:pt x="452667" y="148011"/>
                      <a:pt x="452667" y="149255"/>
                    </a:cubicBezTo>
                    <a:cubicBezTo>
                      <a:pt x="478774" y="176619"/>
                      <a:pt x="487476" y="217664"/>
                      <a:pt x="477530" y="254977"/>
                    </a:cubicBezTo>
                    <a:cubicBezTo>
                      <a:pt x="514825" y="254977"/>
                      <a:pt x="549634" y="277366"/>
                      <a:pt x="567038" y="313435"/>
                    </a:cubicBezTo>
                    <a:cubicBezTo>
                      <a:pt x="586929" y="354481"/>
                      <a:pt x="579470" y="406720"/>
                      <a:pt x="549634" y="439058"/>
                    </a:cubicBezTo>
                    <a:cubicBezTo>
                      <a:pt x="552120" y="442790"/>
                      <a:pt x="555850" y="446521"/>
                      <a:pt x="559579" y="449009"/>
                    </a:cubicBezTo>
                    <a:cubicBezTo>
                      <a:pt x="599360" y="492541"/>
                      <a:pt x="599360" y="560950"/>
                      <a:pt x="559579" y="603239"/>
                    </a:cubicBezTo>
                    <a:cubicBezTo>
                      <a:pt x="540932" y="624383"/>
                      <a:pt x="514825" y="635577"/>
                      <a:pt x="487476" y="635577"/>
                    </a:cubicBezTo>
                    <a:cubicBezTo>
                      <a:pt x="461369" y="635577"/>
                      <a:pt x="435263" y="624383"/>
                      <a:pt x="416615" y="603239"/>
                    </a:cubicBezTo>
                    <a:cubicBezTo>
                      <a:pt x="412886" y="600751"/>
                      <a:pt x="410400" y="597020"/>
                      <a:pt x="407913" y="593288"/>
                    </a:cubicBezTo>
                    <a:cubicBezTo>
                      <a:pt x="376834" y="625627"/>
                      <a:pt x="328351" y="633090"/>
                      <a:pt x="289813" y="611945"/>
                    </a:cubicBezTo>
                    <a:cubicBezTo>
                      <a:pt x="256247" y="592045"/>
                      <a:pt x="236357" y="555975"/>
                      <a:pt x="236357" y="516173"/>
                    </a:cubicBezTo>
                    <a:cubicBezTo>
                      <a:pt x="201548" y="526124"/>
                      <a:pt x="164253" y="516173"/>
                      <a:pt x="136904" y="487566"/>
                    </a:cubicBezTo>
                    <a:cubicBezTo>
                      <a:pt x="112041" y="458959"/>
                      <a:pt x="102095" y="419158"/>
                      <a:pt x="112041" y="380600"/>
                    </a:cubicBezTo>
                    <a:cubicBezTo>
                      <a:pt x="74746" y="380600"/>
                      <a:pt x="39937" y="358212"/>
                      <a:pt x="23776" y="322142"/>
                    </a:cubicBezTo>
                    <a:cubicBezTo>
                      <a:pt x="2642" y="279853"/>
                      <a:pt x="10101" y="230102"/>
                      <a:pt x="41180" y="196519"/>
                    </a:cubicBezTo>
                    <a:cubicBezTo>
                      <a:pt x="36208" y="192788"/>
                      <a:pt x="33721" y="190300"/>
                      <a:pt x="29992" y="186569"/>
                    </a:cubicBezTo>
                    <a:cubicBezTo>
                      <a:pt x="-9789" y="144280"/>
                      <a:pt x="-9789" y="74628"/>
                      <a:pt x="28749" y="32339"/>
                    </a:cubicBezTo>
                    <a:cubicBezTo>
                      <a:pt x="48639" y="12438"/>
                      <a:pt x="74746" y="1244"/>
                      <a:pt x="100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6EFD385D-0F8C-8841-ADBB-C5C9BFA4E6CA}"/>
                  </a:ext>
                </a:extLst>
              </p:cNvPr>
              <p:cNvSpPr/>
              <p:nvPr/>
            </p:nvSpPr>
            <p:spPr>
              <a:xfrm>
                <a:off x="8745458" y="5885941"/>
                <a:ext cx="218014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181">
                    <a:moveTo>
                      <a:pt x="123" y="54"/>
                    </a:moveTo>
                    <a:cubicBezTo>
                      <a:pt x="168" y="99"/>
                      <a:pt x="188" y="153"/>
                      <a:pt x="168" y="173"/>
                    </a:cubicBezTo>
                    <a:cubicBezTo>
                      <a:pt x="148" y="194"/>
                      <a:pt x="96" y="173"/>
                      <a:pt x="52" y="128"/>
                    </a:cubicBezTo>
                    <a:cubicBezTo>
                      <a:pt x="8" y="82"/>
                      <a:pt x="-13" y="28"/>
                      <a:pt x="8" y="8"/>
                    </a:cubicBezTo>
                    <a:cubicBezTo>
                      <a:pt x="27" y="-13"/>
                      <a:pt x="79" y="8"/>
                      <a:pt x="123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1470888D-EBEF-6345-B327-21A95E10123F}"/>
                  </a:ext>
                </a:extLst>
              </p:cNvPr>
              <p:cNvSpPr/>
              <p:nvPr/>
            </p:nvSpPr>
            <p:spPr>
              <a:xfrm>
                <a:off x="8738561" y="5878464"/>
                <a:ext cx="234299" cy="241768"/>
              </a:xfrm>
              <a:custGeom>
                <a:avLst/>
                <a:gdLst>
                  <a:gd name="connsiteX0" fmla="*/ 44094 w 234299"/>
                  <a:gd name="connsiteY0" fmla="*/ 17443 h 241768"/>
                  <a:gd name="connsiteX1" fmla="*/ 23046 w 234299"/>
                  <a:gd name="connsiteY1" fmla="*/ 23637 h 241768"/>
                  <a:gd name="connsiteX2" fmla="*/ 78763 w 234299"/>
                  <a:gd name="connsiteY2" fmla="*/ 161145 h 241768"/>
                  <a:gd name="connsiteX3" fmla="*/ 190196 w 234299"/>
                  <a:gd name="connsiteY3" fmla="*/ 225563 h 241768"/>
                  <a:gd name="connsiteX4" fmla="*/ 211244 w 234299"/>
                  <a:gd name="connsiteY4" fmla="*/ 218130 h 241768"/>
                  <a:gd name="connsiteX5" fmla="*/ 155528 w 234299"/>
                  <a:gd name="connsiteY5" fmla="*/ 80623 h 241768"/>
                  <a:gd name="connsiteX6" fmla="*/ 44094 w 234299"/>
                  <a:gd name="connsiteY6" fmla="*/ 17443 h 241768"/>
                  <a:gd name="connsiteX7" fmla="*/ 44037 w 234299"/>
                  <a:gd name="connsiteY7" fmla="*/ 0 h 241768"/>
                  <a:gd name="connsiteX8" fmla="*/ 166718 w 234299"/>
                  <a:gd name="connsiteY8" fmla="*/ 69431 h 241768"/>
                  <a:gd name="connsiteX9" fmla="*/ 222482 w 234299"/>
                  <a:gd name="connsiteY9" fmla="*/ 229370 h 241768"/>
                  <a:gd name="connsiteX10" fmla="*/ 190263 w 234299"/>
                  <a:gd name="connsiteY10" fmla="*/ 241768 h 241768"/>
                  <a:gd name="connsiteX11" fmla="*/ 67582 w 234299"/>
                  <a:gd name="connsiteY11" fmla="*/ 172337 h 241768"/>
                  <a:gd name="connsiteX12" fmla="*/ 11818 w 234299"/>
                  <a:gd name="connsiteY12" fmla="*/ 12399 h 241768"/>
                  <a:gd name="connsiteX13" fmla="*/ 44037 w 234299"/>
                  <a:gd name="connsiteY13" fmla="*/ 0 h 2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299" h="241768">
                    <a:moveTo>
                      <a:pt x="44094" y="17443"/>
                    </a:moveTo>
                    <a:cubicBezTo>
                      <a:pt x="35427" y="17443"/>
                      <a:pt x="27998" y="18682"/>
                      <a:pt x="23046" y="23637"/>
                    </a:cubicBezTo>
                    <a:cubicBezTo>
                      <a:pt x="4474" y="43458"/>
                      <a:pt x="21808" y="102921"/>
                      <a:pt x="78763" y="161145"/>
                    </a:cubicBezTo>
                    <a:cubicBezTo>
                      <a:pt x="115907" y="199548"/>
                      <a:pt x="160480" y="225563"/>
                      <a:pt x="190196" y="225563"/>
                    </a:cubicBezTo>
                    <a:cubicBezTo>
                      <a:pt x="198863" y="225563"/>
                      <a:pt x="206292" y="223086"/>
                      <a:pt x="211244" y="218130"/>
                    </a:cubicBezTo>
                    <a:cubicBezTo>
                      <a:pt x="228578" y="198309"/>
                      <a:pt x="211244" y="138847"/>
                      <a:pt x="155528" y="80623"/>
                    </a:cubicBezTo>
                    <a:cubicBezTo>
                      <a:pt x="118383" y="40981"/>
                      <a:pt x="73810" y="17443"/>
                      <a:pt x="44094" y="17443"/>
                    </a:cubicBezTo>
                    <a:close/>
                    <a:moveTo>
                      <a:pt x="44037" y="0"/>
                    </a:moveTo>
                    <a:cubicBezTo>
                      <a:pt x="78735" y="0"/>
                      <a:pt x="125825" y="26037"/>
                      <a:pt x="166718" y="69431"/>
                    </a:cubicBezTo>
                    <a:cubicBezTo>
                      <a:pt x="226200" y="130183"/>
                      <a:pt x="250984" y="200854"/>
                      <a:pt x="222482" y="229370"/>
                    </a:cubicBezTo>
                    <a:cubicBezTo>
                      <a:pt x="215047" y="238049"/>
                      <a:pt x="203894" y="241768"/>
                      <a:pt x="190263" y="241768"/>
                    </a:cubicBezTo>
                    <a:cubicBezTo>
                      <a:pt x="155565" y="241768"/>
                      <a:pt x="108476" y="215732"/>
                      <a:pt x="67582" y="172337"/>
                    </a:cubicBezTo>
                    <a:cubicBezTo>
                      <a:pt x="8100" y="111585"/>
                      <a:pt x="-16684" y="40915"/>
                      <a:pt x="11818" y="12399"/>
                    </a:cubicBezTo>
                    <a:cubicBezTo>
                      <a:pt x="19253" y="4960"/>
                      <a:pt x="30406" y="0"/>
                      <a:pt x="440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37812A48-0E59-D841-A6A9-9249AA2DF1A2}"/>
                  </a:ext>
                </a:extLst>
              </p:cNvPr>
              <p:cNvSpPr/>
              <p:nvPr/>
            </p:nvSpPr>
            <p:spPr>
              <a:xfrm>
                <a:off x="8404114" y="6335830"/>
                <a:ext cx="232963" cy="184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149">
                    <a:moveTo>
                      <a:pt x="188" y="149"/>
                    </a:moveTo>
                    <a:cubicBezTo>
                      <a:pt x="188" y="149"/>
                      <a:pt x="66" y="162"/>
                      <a:pt x="0" y="0"/>
                    </a:cubicBezTo>
                    <a:cubicBezTo>
                      <a:pt x="0" y="0"/>
                      <a:pt x="151" y="-10"/>
                      <a:pt x="188" y="1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561DD0AB-AA88-E24B-8B8A-26AA69E29CF4}"/>
                  </a:ext>
                </a:extLst>
              </p:cNvPr>
              <p:cNvSpPr/>
              <p:nvPr/>
            </p:nvSpPr>
            <p:spPr>
              <a:xfrm>
                <a:off x="8395820" y="6327026"/>
                <a:ext cx="249979" cy="201969"/>
              </a:xfrm>
              <a:custGeom>
                <a:avLst/>
                <a:gdLst>
                  <a:gd name="connsiteX0" fmla="*/ 20753 w 249979"/>
                  <a:gd name="connsiteY0" fmla="*/ 17528 h 201969"/>
                  <a:gd name="connsiteX1" fmla="*/ 230046 w 249979"/>
                  <a:gd name="connsiteY1" fmla="*/ 185769 h 201969"/>
                  <a:gd name="connsiteX2" fmla="*/ 20753 w 249979"/>
                  <a:gd name="connsiteY2" fmla="*/ 17528 h 201969"/>
                  <a:gd name="connsiteX3" fmla="*/ 17368 w 249979"/>
                  <a:gd name="connsiteY3" fmla="*/ 46 h 201969"/>
                  <a:gd name="connsiteX4" fmla="*/ 249979 w 249979"/>
                  <a:gd name="connsiteY4" fmla="*/ 190822 h 201969"/>
                  <a:gd name="connsiteX5" fmla="*/ 247500 w 249979"/>
                  <a:gd name="connsiteY5" fmla="*/ 197015 h 201969"/>
                  <a:gd name="connsiteX6" fmla="*/ 242541 w 249979"/>
                  <a:gd name="connsiteY6" fmla="*/ 200731 h 201969"/>
                  <a:gd name="connsiteX7" fmla="*/ 233864 w 249979"/>
                  <a:gd name="connsiteY7" fmla="*/ 201969 h 201969"/>
                  <a:gd name="connsiteX8" fmla="*/ 815 w 249979"/>
                  <a:gd name="connsiteY8" fmla="*/ 12466 h 201969"/>
                  <a:gd name="connsiteX9" fmla="*/ 2054 w 249979"/>
                  <a:gd name="connsiteY9" fmla="*/ 5035 h 201969"/>
                  <a:gd name="connsiteX10" fmla="*/ 8252 w 249979"/>
                  <a:gd name="connsiteY10" fmla="*/ 80 h 201969"/>
                  <a:gd name="connsiteX11" fmla="*/ 17368 w 249979"/>
                  <a:gd name="connsiteY11" fmla="*/ 46 h 201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979" h="201969">
                    <a:moveTo>
                      <a:pt x="20753" y="17528"/>
                    </a:moveTo>
                    <a:cubicBezTo>
                      <a:pt x="88866" y="173399"/>
                      <a:pt x="197847" y="185769"/>
                      <a:pt x="230046" y="185769"/>
                    </a:cubicBezTo>
                    <a:cubicBezTo>
                      <a:pt x="189178" y="34847"/>
                      <a:pt x="60382" y="20002"/>
                      <a:pt x="20753" y="17528"/>
                    </a:cubicBezTo>
                    <a:close/>
                    <a:moveTo>
                      <a:pt x="17368" y="46"/>
                    </a:moveTo>
                    <a:cubicBezTo>
                      <a:pt x="56230" y="893"/>
                      <a:pt x="207677" y="15253"/>
                      <a:pt x="249979" y="190822"/>
                    </a:cubicBezTo>
                    <a:cubicBezTo>
                      <a:pt x="249979" y="193299"/>
                      <a:pt x="249979" y="195776"/>
                      <a:pt x="247500" y="197015"/>
                    </a:cubicBezTo>
                    <a:cubicBezTo>
                      <a:pt x="246260" y="199492"/>
                      <a:pt x="245021" y="200731"/>
                      <a:pt x="242541" y="200731"/>
                    </a:cubicBezTo>
                    <a:cubicBezTo>
                      <a:pt x="242541" y="200731"/>
                      <a:pt x="238822" y="201969"/>
                      <a:pt x="233864" y="201969"/>
                    </a:cubicBezTo>
                    <a:cubicBezTo>
                      <a:pt x="200394" y="201969"/>
                      <a:pt x="72713" y="189583"/>
                      <a:pt x="815" y="12466"/>
                    </a:cubicBezTo>
                    <a:cubicBezTo>
                      <a:pt x="-425" y="8750"/>
                      <a:pt x="-425" y="6273"/>
                      <a:pt x="2054" y="5035"/>
                    </a:cubicBezTo>
                    <a:cubicBezTo>
                      <a:pt x="2054" y="2557"/>
                      <a:pt x="5773" y="80"/>
                      <a:pt x="8252" y="80"/>
                    </a:cubicBezTo>
                    <a:cubicBezTo>
                      <a:pt x="8562" y="80"/>
                      <a:pt x="11816" y="-75"/>
                      <a:pt x="17368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2848211-86D8-D24A-AA6F-F2388FB4DD62}"/>
                </a:ext>
              </a:extLst>
            </p:cNvPr>
            <p:cNvGrpSpPr/>
            <p:nvPr/>
          </p:nvGrpSpPr>
          <p:grpSpPr>
            <a:xfrm>
              <a:off x="13495665" y="5336354"/>
              <a:ext cx="2354547" cy="6051690"/>
              <a:chOff x="13495665" y="5336354"/>
              <a:chExt cx="2354547" cy="6051690"/>
            </a:xfrm>
          </p:grpSpPr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E0DD1798-FE0E-CB45-A6C8-921DD10A6658}"/>
                  </a:ext>
                </a:extLst>
              </p:cNvPr>
              <p:cNvSpPr/>
              <p:nvPr/>
            </p:nvSpPr>
            <p:spPr>
              <a:xfrm>
                <a:off x="14113578" y="9948649"/>
                <a:ext cx="626633" cy="654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526">
                    <a:moveTo>
                      <a:pt x="473" y="0"/>
                    </a:moveTo>
                    <a:lnTo>
                      <a:pt x="31" y="0"/>
                    </a:lnTo>
                    <a:cubicBezTo>
                      <a:pt x="14" y="0"/>
                      <a:pt x="0" y="14"/>
                      <a:pt x="0" y="31"/>
                    </a:cubicBezTo>
                    <a:lnTo>
                      <a:pt x="0" y="495"/>
                    </a:lnTo>
                    <a:cubicBezTo>
                      <a:pt x="0" y="512"/>
                      <a:pt x="14" y="526"/>
                      <a:pt x="31" y="526"/>
                    </a:cubicBezTo>
                    <a:lnTo>
                      <a:pt x="473" y="526"/>
                    </a:lnTo>
                    <a:cubicBezTo>
                      <a:pt x="490" y="526"/>
                      <a:pt x="504" y="512"/>
                      <a:pt x="504" y="495"/>
                    </a:cubicBezTo>
                    <a:lnTo>
                      <a:pt x="504" y="31"/>
                    </a:lnTo>
                    <a:cubicBezTo>
                      <a:pt x="504" y="14"/>
                      <a:pt x="490" y="0"/>
                      <a:pt x="4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076841C2-5674-094B-B0F6-FD0903F6172B}"/>
                  </a:ext>
                </a:extLst>
              </p:cNvPr>
              <p:cNvSpPr/>
              <p:nvPr/>
            </p:nvSpPr>
            <p:spPr>
              <a:xfrm>
                <a:off x="13665093" y="9957372"/>
                <a:ext cx="671482" cy="6368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0" h="512">
                    <a:moveTo>
                      <a:pt x="0" y="24"/>
                    </a:moveTo>
                    <a:lnTo>
                      <a:pt x="0" y="488"/>
                    </a:lnTo>
                    <a:cubicBezTo>
                      <a:pt x="0" y="501"/>
                      <a:pt x="11" y="512"/>
                      <a:pt x="24" y="512"/>
                    </a:cubicBezTo>
                    <a:lnTo>
                      <a:pt x="516" y="512"/>
                    </a:lnTo>
                    <a:cubicBezTo>
                      <a:pt x="530" y="512"/>
                      <a:pt x="540" y="501"/>
                      <a:pt x="540" y="488"/>
                    </a:cubicBezTo>
                    <a:lnTo>
                      <a:pt x="540" y="24"/>
                    </a:lnTo>
                    <a:cubicBezTo>
                      <a:pt x="540" y="11"/>
                      <a:pt x="530" y="0"/>
                      <a:pt x="516" y="0"/>
                    </a:cubicBezTo>
                    <a:lnTo>
                      <a:pt x="24" y="0"/>
                    </a:lnTo>
                    <a:cubicBezTo>
                      <a:pt x="11" y="0"/>
                      <a:pt x="0" y="11"/>
                      <a:pt x="0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CEB7FD5D-F9AA-0249-B1C0-ED4E57CC59BB}"/>
                  </a:ext>
                </a:extLst>
              </p:cNvPr>
              <p:cNvSpPr/>
              <p:nvPr/>
            </p:nvSpPr>
            <p:spPr>
              <a:xfrm>
                <a:off x="13656372" y="9948649"/>
                <a:ext cx="688923" cy="654270"/>
              </a:xfrm>
              <a:custGeom>
                <a:avLst/>
                <a:gdLst>
                  <a:gd name="connsiteX0" fmla="*/ 38578 w 688923"/>
                  <a:gd name="connsiteY0" fmla="*/ 16197 h 654270"/>
                  <a:gd name="connsiteX1" fmla="*/ 16196 w 688923"/>
                  <a:gd name="connsiteY1" fmla="*/ 38584 h 654270"/>
                  <a:gd name="connsiteX2" fmla="*/ 16196 w 688923"/>
                  <a:gd name="connsiteY2" fmla="*/ 615676 h 654270"/>
                  <a:gd name="connsiteX3" fmla="*/ 38578 w 688923"/>
                  <a:gd name="connsiteY3" fmla="*/ 636819 h 654270"/>
                  <a:gd name="connsiteX4" fmla="*/ 650346 w 688923"/>
                  <a:gd name="connsiteY4" fmla="*/ 636819 h 654270"/>
                  <a:gd name="connsiteX5" fmla="*/ 672728 w 688923"/>
                  <a:gd name="connsiteY5" fmla="*/ 615676 h 654270"/>
                  <a:gd name="connsiteX6" fmla="*/ 672728 w 688923"/>
                  <a:gd name="connsiteY6" fmla="*/ 38584 h 654270"/>
                  <a:gd name="connsiteX7" fmla="*/ 650346 w 688923"/>
                  <a:gd name="connsiteY7" fmla="*/ 16197 h 654270"/>
                  <a:gd name="connsiteX8" fmla="*/ 38550 w 688923"/>
                  <a:gd name="connsiteY8" fmla="*/ 0 h 654270"/>
                  <a:gd name="connsiteX9" fmla="*/ 650373 w 688923"/>
                  <a:gd name="connsiteY9" fmla="*/ 0 h 654270"/>
                  <a:gd name="connsiteX10" fmla="*/ 688923 w 688923"/>
                  <a:gd name="connsiteY10" fmla="*/ 38560 h 654270"/>
                  <a:gd name="connsiteX11" fmla="*/ 688923 w 688923"/>
                  <a:gd name="connsiteY11" fmla="*/ 615710 h 654270"/>
                  <a:gd name="connsiteX12" fmla="*/ 650373 w 688923"/>
                  <a:gd name="connsiteY12" fmla="*/ 654270 h 654270"/>
                  <a:gd name="connsiteX13" fmla="*/ 38550 w 688923"/>
                  <a:gd name="connsiteY13" fmla="*/ 654270 h 654270"/>
                  <a:gd name="connsiteX14" fmla="*/ 0 w 688923"/>
                  <a:gd name="connsiteY14" fmla="*/ 615710 h 654270"/>
                  <a:gd name="connsiteX15" fmla="*/ 0 w 688923"/>
                  <a:gd name="connsiteY15" fmla="*/ 38560 h 654270"/>
                  <a:gd name="connsiteX16" fmla="*/ 38550 w 688923"/>
                  <a:gd name="connsiteY16" fmla="*/ 0 h 654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88923" h="654270">
                    <a:moveTo>
                      <a:pt x="38578" y="16197"/>
                    </a:moveTo>
                    <a:cubicBezTo>
                      <a:pt x="26143" y="16197"/>
                      <a:pt x="16196" y="26147"/>
                      <a:pt x="16196" y="38584"/>
                    </a:cubicBezTo>
                    <a:lnTo>
                      <a:pt x="16196" y="615676"/>
                    </a:lnTo>
                    <a:cubicBezTo>
                      <a:pt x="16196" y="628113"/>
                      <a:pt x="26143" y="636819"/>
                      <a:pt x="38578" y="636819"/>
                    </a:cubicBezTo>
                    <a:lnTo>
                      <a:pt x="650346" y="636819"/>
                    </a:lnTo>
                    <a:cubicBezTo>
                      <a:pt x="662781" y="636819"/>
                      <a:pt x="672728" y="628113"/>
                      <a:pt x="672728" y="615676"/>
                    </a:cubicBezTo>
                    <a:lnTo>
                      <a:pt x="672728" y="38584"/>
                    </a:lnTo>
                    <a:cubicBezTo>
                      <a:pt x="672728" y="26147"/>
                      <a:pt x="662781" y="16197"/>
                      <a:pt x="650346" y="16197"/>
                    </a:cubicBezTo>
                    <a:close/>
                    <a:moveTo>
                      <a:pt x="38550" y="0"/>
                    </a:moveTo>
                    <a:lnTo>
                      <a:pt x="650373" y="0"/>
                    </a:lnTo>
                    <a:cubicBezTo>
                      <a:pt x="671513" y="0"/>
                      <a:pt x="688923" y="17414"/>
                      <a:pt x="688923" y="38560"/>
                    </a:cubicBezTo>
                    <a:lnTo>
                      <a:pt x="688923" y="615710"/>
                    </a:lnTo>
                    <a:cubicBezTo>
                      <a:pt x="688923" y="636856"/>
                      <a:pt x="671513" y="654270"/>
                      <a:pt x="650373" y="654270"/>
                    </a:cubicBezTo>
                    <a:lnTo>
                      <a:pt x="38550" y="654270"/>
                    </a:lnTo>
                    <a:cubicBezTo>
                      <a:pt x="17410" y="654270"/>
                      <a:pt x="0" y="636856"/>
                      <a:pt x="0" y="615710"/>
                    </a:cubicBezTo>
                    <a:lnTo>
                      <a:pt x="0" y="38560"/>
                    </a:lnTo>
                    <a:cubicBezTo>
                      <a:pt x="0" y="17414"/>
                      <a:pt x="17410" y="0"/>
                      <a:pt x="38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2C76F88F-B197-F14D-970C-340618604AE6}"/>
                  </a:ext>
                </a:extLst>
              </p:cNvPr>
              <p:cNvSpPr/>
              <p:nvPr/>
            </p:nvSpPr>
            <p:spPr>
              <a:xfrm>
                <a:off x="13818325" y="10047101"/>
                <a:ext cx="366263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46">
                    <a:moveTo>
                      <a:pt x="0" y="23"/>
                    </a:moveTo>
                    <a:cubicBezTo>
                      <a:pt x="0" y="36"/>
                      <a:pt x="10" y="46"/>
                      <a:pt x="23" y="46"/>
                    </a:cubicBezTo>
                    <a:lnTo>
                      <a:pt x="272" y="46"/>
                    </a:lnTo>
                    <a:cubicBezTo>
                      <a:pt x="285" y="46"/>
                      <a:pt x="295" y="36"/>
                      <a:pt x="295" y="23"/>
                    </a:cubicBezTo>
                    <a:cubicBezTo>
                      <a:pt x="295" y="10"/>
                      <a:pt x="285" y="0"/>
                      <a:pt x="272" y="0"/>
                    </a:cubicBezTo>
                    <a:lnTo>
                      <a:pt x="23" y="0"/>
                    </a:ln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FD088D38-C3D8-324D-A61F-C3D849BE9956}"/>
                  </a:ext>
                </a:extLst>
              </p:cNvPr>
              <p:cNvSpPr/>
              <p:nvPr/>
            </p:nvSpPr>
            <p:spPr>
              <a:xfrm>
                <a:off x="13809605" y="10038374"/>
                <a:ext cx="383704" cy="73528"/>
              </a:xfrm>
              <a:custGeom>
                <a:avLst/>
                <a:gdLst>
                  <a:gd name="connsiteX0" fmla="*/ 37298 w 383704"/>
                  <a:gd name="connsiteY0" fmla="*/ 17450 h 73528"/>
                  <a:gd name="connsiteX1" fmla="*/ 16195 w 383704"/>
                  <a:gd name="connsiteY1" fmla="*/ 36785 h 73528"/>
                  <a:gd name="connsiteX2" fmla="*/ 37298 w 383704"/>
                  <a:gd name="connsiteY2" fmla="*/ 57329 h 73528"/>
                  <a:gd name="connsiteX3" fmla="*/ 346400 w 383704"/>
                  <a:gd name="connsiteY3" fmla="*/ 57329 h 73528"/>
                  <a:gd name="connsiteX4" fmla="*/ 366262 w 383704"/>
                  <a:gd name="connsiteY4" fmla="*/ 36785 h 73528"/>
                  <a:gd name="connsiteX5" fmla="*/ 346400 w 383704"/>
                  <a:gd name="connsiteY5" fmla="*/ 17450 h 73528"/>
                  <a:gd name="connsiteX6" fmla="*/ 37253 w 383704"/>
                  <a:gd name="connsiteY6" fmla="*/ 0 h 73528"/>
                  <a:gd name="connsiteX7" fmla="*/ 346451 w 383704"/>
                  <a:gd name="connsiteY7" fmla="*/ 0 h 73528"/>
                  <a:gd name="connsiteX8" fmla="*/ 383704 w 383704"/>
                  <a:gd name="connsiteY8" fmla="*/ 36764 h 73528"/>
                  <a:gd name="connsiteX9" fmla="*/ 346451 w 383704"/>
                  <a:gd name="connsiteY9" fmla="*/ 73528 h 73528"/>
                  <a:gd name="connsiteX10" fmla="*/ 37253 w 383704"/>
                  <a:gd name="connsiteY10" fmla="*/ 73528 h 73528"/>
                  <a:gd name="connsiteX11" fmla="*/ 0 w 383704"/>
                  <a:gd name="connsiteY11" fmla="*/ 36764 h 73528"/>
                  <a:gd name="connsiteX12" fmla="*/ 37253 w 383704"/>
                  <a:gd name="connsiteY12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704" h="73528">
                    <a:moveTo>
                      <a:pt x="37298" y="17450"/>
                    </a:moveTo>
                    <a:cubicBezTo>
                      <a:pt x="26126" y="17450"/>
                      <a:pt x="16195" y="25909"/>
                      <a:pt x="16195" y="36785"/>
                    </a:cubicBezTo>
                    <a:cubicBezTo>
                      <a:pt x="16195" y="47661"/>
                      <a:pt x="26126" y="57329"/>
                      <a:pt x="37298" y="57329"/>
                    </a:cubicBezTo>
                    <a:lnTo>
                      <a:pt x="346400" y="57329"/>
                    </a:lnTo>
                    <a:cubicBezTo>
                      <a:pt x="357572" y="57329"/>
                      <a:pt x="366262" y="47661"/>
                      <a:pt x="366262" y="36785"/>
                    </a:cubicBezTo>
                    <a:cubicBezTo>
                      <a:pt x="366262" y="25909"/>
                      <a:pt x="357572" y="17450"/>
                      <a:pt x="346400" y="17450"/>
                    </a:cubicBezTo>
                    <a:close/>
                    <a:moveTo>
                      <a:pt x="37253" y="0"/>
                    </a:moveTo>
                    <a:lnTo>
                      <a:pt x="346451" y="0"/>
                    </a:lnTo>
                    <a:cubicBezTo>
                      <a:pt x="366319" y="0"/>
                      <a:pt x="383704" y="17157"/>
                      <a:pt x="383704" y="36764"/>
                    </a:cubicBezTo>
                    <a:cubicBezTo>
                      <a:pt x="383704" y="57597"/>
                      <a:pt x="366319" y="73528"/>
                      <a:pt x="346451" y="73528"/>
                    </a:cubicBezTo>
                    <a:lnTo>
                      <a:pt x="37253" y="73528"/>
                    </a:lnTo>
                    <a:cubicBezTo>
                      <a:pt x="16143" y="73528"/>
                      <a:pt x="0" y="57597"/>
                      <a:pt x="0" y="36764"/>
                    </a:cubicBezTo>
                    <a:cubicBezTo>
                      <a:pt x="0" y="17157"/>
                      <a:pt x="16143" y="0"/>
                      <a:pt x="37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F65E62A4-0826-944F-B3A4-5CB4139AB804}"/>
                  </a:ext>
                </a:extLst>
              </p:cNvPr>
              <p:cNvSpPr/>
              <p:nvPr/>
            </p:nvSpPr>
            <p:spPr>
              <a:xfrm>
                <a:off x="13495665" y="5336354"/>
                <a:ext cx="939327" cy="60516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5" h="4857">
                    <a:moveTo>
                      <a:pt x="749" y="4857"/>
                    </a:moveTo>
                    <a:cubicBezTo>
                      <a:pt x="745" y="4857"/>
                      <a:pt x="742" y="4853"/>
                      <a:pt x="742" y="4850"/>
                    </a:cubicBezTo>
                    <a:lnTo>
                      <a:pt x="534" y="179"/>
                    </a:lnTo>
                    <a:cubicBezTo>
                      <a:pt x="532" y="134"/>
                      <a:pt x="513" y="93"/>
                      <a:pt x="480" y="61"/>
                    </a:cubicBezTo>
                    <a:cubicBezTo>
                      <a:pt x="448" y="30"/>
                      <a:pt x="405" y="13"/>
                      <a:pt x="359" y="13"/>
                    </a:cubicBezTo>
                    <a:cubicBezTo>
                      <a:pt x="314" y="13"/>
                      <a:pt x="272" y="30"/>
                      <a:pt x="238" y="61"/>
                    </a:cubicBezTo>
                    <a:cubicBezTo>
                      <a:pt x="206" y="93"/>
                      <a:pt x="187" y="135"/>
                      <a:pt x="185" y="180"/>
                    </a:cubicBezTo>
                    <a:lnTo>
                      <a:pt x="13" y="4850"/>
                    </a:lnTo>
                    <a:cubicBezTo>
                      <a:pt x="13" y="4853"/>
                      <a:pt x="10" y="4857"/>
                      <a:pt x="6" y="4857"/>
                    </a:cubicBezTo>
                    <a:cubicBezTo>
                      <a:pt x="2" y="4856"/>
                      <a:pt x="0" y="4853"/>
                      <a:pt x="0" y="4849"/>
                    </a:cubicBezTo>
                    <a:lnTo>
                      <a:pt x="173" y="180"/>
                    </a:lnTo>
                    <a:cubicBezTo>
                      <a:pt x="174" y="132"/>
                      <a:pt x="194" y="86"/>
                      <a:pt x="229" y="52"/>
                    </a:cubicBezTo>
                    <a:cubicBezTo>
                      <a:pt x="265" y="19"/>
                      <a:pt x="311" y="0"/>
                      <a:pt x="359" y="0"/>
                    </a:cubicBezTo>
                    <a:cubicBezTo>
                      <a:pt x="409" y="0"/>
                      <a:pt x="454" y="18"/>
                      <a:pt x="489" y="52"/>
                    </a:cubicBezTo>
                    <a:cubicBezTo>
                      <a:pt x="525" y="85"/>
                      <a:pt x="545" y="130"/>
                      <a:pt x="547" y="179"/>
                    </a:cubicBezTo>
                    <a:lnTo>
                      <a:pt x="755" y="4849"/>
                    </a:lnTo>
                    <a:cubicBezTo>
                      <a:pt x="756" y="4853"/>
                      <a:pt x="753" y="4856"/>
                      <a:pt x="749" y="4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C3841789-D529-0E41-BD78-1A621027CF30}"/>
                  </a:ext>
                </a:extLst>
              </p:cNvPr>
              <p:cNvSpPr/>
              <p:nvPr/>
            </p:nvSpPr>
            <p:spPr>
              <a:xfrm>
                <a:off x="14114824" y="5849800"/>
                <a:ext cx="447239" cy="466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0" h="375">
                    <a:moveTo>
                      <a:pt x="318" y="0"/>
                    </a:moveTo>
                    <a:lnTo>
                      <a:pt x="42" y="0"/>
                    </a:lnTo>
                    <a:cubicBezTo>
                      <a:pt x="18" y="0"/>
                      <a:pt x="0" y="19"/>
                      <a:pt x="0" y="42"/>
                    </a:cubicBezTo>
                    <a:lnTo>
                      <a:pt x="0" y="332"/>
                    </a:lnTo>
                    <a:cubicBezTo>
                      <a:pt x="0" y="356"/>
                      <a:pt x="18" y="375"/>
                      <a:pt x="42" y="375"/>
                    </a:cubicBezTo>
                    <a:lnTo>
                      <a:pt x="318" y="375"/>
                    </a:lnTo>
                    <a:cubicBezTo>
                      <a:pt x="341" y="375"/>
                      <a:pt x="360" y="356"/>
                      <a:pt x="360" y="332"/>
                    </a:cubicBezTo>
                    <a:lnTo>
                      <a:pt x="360" y="42"/>
                    </a:lnTo>
                    <a:cubicBezTo>
                      <a:pt x="360" y="19"/>
                      <a:pt x="341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7B12F3D6-0AFE-C64B-8C11-3B58DB37ED6D}"/>
                  </a:ext>
                </a:extLst>
              </p:cNvPr>
              <p:cNvSpPr/>
              <p:nvPr/>
            </p:nvSpPr>
            <p:spPr>
              <a:xfrm>
                <a:off x="13799638" y="5858524"/>
                <a:ext cx="474647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361">
                    <a:moveTo>
                      <a:pt x="0" y="35"/>
                    </a:moveTo>
                    <a:lnTo>
                      <a:pt x="0" y="325"/>
                    </a:lnTo>
                    <a:cubicBezTo>
                      <a:pt x="0" y="345"/>
                      <a:pt x="16" y="361"/>
                      <a:pt x="36" y="361"/>
                    </a:cubicBezTo>
                    <a:lnTo>
                      <a:pt x="347" y="361"/>
                    </a:lnTo>
                    <a:cubicBezTo>
                      <a:pt x="366" y="361"/>
                      <a:pt x="382" y="345"/>
                      <a:pt x="382" y="325"/>
                    </a:cubicBezTo>
                    <a:lnTo>
                      <a:pt x="382" y="35"/>
                    </a:lnTo>
                    <a:cubicBezTo>
                      <a:pt x="382" y="15"/>
                      <a:pt x="366" y="0"/>
                      <a:pt x="347" y="0"/>
                    </a:cubicBezTo>
                    <a:lnTo>
                      <a:pt x="36" y="0"/>
                    </a:lnTo>
                    <a:cubicBezTo>
                      <a:pt x="16" y="0"/>
                      <a:pt x="0" y="15"/>
                      <a:pt x="0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349FFBF5-9094-6C4A-A536-8A9FBECA554D}"/>
                  </a:ext>
                </a:extLst>
              </p:cNvPr>
              <p:cNvSpPr/>
              <p:nvPr/>
            </p:nvSpPr>
            <p:spPr>
              <a:xfrm>
                <a:off x="13792164" y="5849800"/>
                <a:ext cx="490842" cy="466090"/>
              </a:xfrm>
              <a:custGeom>
                <a:avLst/>
                <a:gdLst>
                  <a:gd name="connsiteX0" fmla="*/ 52225 w 490842"/>
                  <a:gd name="connsiteY0" fmla="*/ 16201 h 466090"/>
                  <a:gd name="connsiteX1" fmla="*/ 16195 w 490842"/>
                  <a:gd name="connsiteY1" fmla="*/ 52238 h 466090"/>
                  <a:gd name="connsiteX2" fmla="*/ 16195 w 490842"/>
                  <a:gd name="connsiteY2" fmla="*/ 412606 h 466090"/>
                  <a:gd name="connsiteX3" fmla="*/ 52225 w 490842"/>
                  <a:gd name="connsiteY3" fmla="*/ 448643 h 466090"/>
                  <a:gd name="connsiteX4" fmla="*/ 438616 w 490842"/>
                  <a:gd name="connsiteY4" fmla="*/ 448643 h 466090"/>
                  <a:gd name="connsiteX5" fmla="*/ 474646 w 490842"/>
                  <a:gd name="connsiteY5" fmla="*/ 412606 h 466090"/>
                  <a:gd name="connsiteX6" fmla="*/ 474646 w 490842"/>
                  <a:gd name="connsiteY6" fmla="*/ 52238 h 466090"/>
                  <a:gd name="connsiteX7" fmla="*/ 438616 w 490842"/>
                  <a:gd name="connsiteY7" fmla="*/ 16201 h 466090"/>
                  <a:gd name="connsiteX8" fmla="*/ 52191 w 490842"/>
                  <a:gd name="connsiteY8" fmla="*/ 0 h 466090"/>
                  <a:gd name="connsiteX9" fmla="*/ 438651 w 490842"/>
                  <a:gd name="connsiteY9" fmla="*/ 0 h 466090"/>
                  <a:gd name="connsiteX10" fmla="*/ 490842 w 490842"/>
                  <a:gd name="connsiteY10" fmla="*/ 52202 h 466090"/>
                  <a:gd name="connsiteX11" fmla="*/ 490842 w 490842"/>
                  <a:gd name="connsiteY11" fmla="*/ 412645 h 466090"/>
                  <a:gd name="connsiteX12" fmla="*/ 438651 w 490842"/>
                  <a:gd name="connsiteY12" fmla="*/ 466090 h 466090"/>
                  <a:gd name="connsiteX13" fmla="*/ 52191 w 490842"/>
                  <a:gd name="connsiteY13" fmla="*/ 466090 h 466090"/>
                  <a:gd name="connsiteX14" fmla="*/ 0 w 490842"/>
                  <a:gd name="connsiteY14" fmla="*/ 412645 h 466090"/>
                  <a:gd name="connsiteX15" fmla="*/ 0 w 490842"/>
                  <a:gd name="connsiteY15" fmla="*/ 52202 h 466090"/>
                  <a:gd name="connsiteX16" fmla="*/ 52191 w 490842"/>
                  <a:gd name="connsiteY16" fmla="*/ 0 h 46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0842" h="466090">
                    <a:moveTo>
                      <a:pt x="52225" y="16201"/>
                    </a:moveTo>
                    <a:cubicBezTo>
                      <a:pt x="32346" y="16201"/>
                      <a:pt x="16195" y="32356"/>
                      <a:pt x="16195" y="52238"/>
                    </a:cubicBezTo>
                    <a:lnTo>
                      <a:pt x="16195" y="412606"/>
                    </a:lnTo>
                    <a:cubicBezTo>
                      <a:pt x="16195" y="432489"/>
                      <a:pt x="32346" y="448643"/>
                      <a:pt x="52225" y="448643"/>
                    </a:cubicBezTo>
                    <a:lnTo>
                      <a:pt x="438616" y="448643"/>
                    </a:lnTo>
                    <a:cubicBezTo>
                      <a:pt x="458495" y="448643"/>
                      <a:pt x="474646" y="432489"/>
                      <a:pt x="474646" y="412606"/>
                    </a:cubicBezTo>
                    <a:lnTo>
                      <a:pt x="474646" y="52238"/>
                    </a:lnTo>
                    <a:cubicBezTo>
                      <a:pt x="474646" y="32356"/>
                      <a:pt x="458495" y="16201"/>
                      <a:pt x="438616" y="16201"/>
                    </a:cubicBezTo>
                    <a:close/>
                    <a:moveTo>
                      <a:pt x="52191" y="0"/>
                    </a:moveTo>
                    <a:lnTo>
                      <a:pt x="438651" y="0"/>
                    </a:lnTo>
                    <a:cubicBezTo>
                      <a:pt x="467232" y="0"/>
                      <a:pt x="490842" y="23615"/>
                      <a:pt x="490842" y="52202"/>
                    </a:cubicBezTo>
                    <a:lnTo>
                      <a:pt x="490842" y="412645"/>
                    </a:lnTo>
                    <a:cubicBezTo>
                      <a:pt x="490842" y="442475"/>
                      <a:pt x="467232" y="466090"/>
                      <a:pt x="438651" y="466090"/>
                    </a:cubicBezTo>
                    <a:lnTo>
                      <a:pt x="52191" y="466090"/>
                    </a:lnTo>
                    <a:cubicBezTo>
                      <a:pt x="23610" y="466090"/>
                      <a:pt x="0" y="442475"/>
                      <a:pt x="0" y="412645"/>
                    </a:cubicBezTo>
                    <a:lnTo>
                      <a:pt x="0" y="52202"/>
                    </a:lnTo>
                    <a:cubicBezTo>
                      <a:pt x="0" y="23615"/>
                      <a:pt x="23610" y="0"/>
                      <a:pt x="52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DE749B89-B6DF-5243-B271-5E4B153E6DCC}"/>
                  </a:ext>
                </a:extLst>
              </p:cNvPr>
              <p:cNvSpPr/>
              <p:nvPr/>
            </p:nvSpPr>
            <p:spPr>
              <a:xfrm>
                <a:off x="13964083" y="5939529"/>
                <a:ext cx="145758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>
                    <a:moveTo>
                      <a:pt x="0" y="0"/>
                    </a:moveTo>
                    <a:lnTo>
                      <a:pt x="11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F8F4AAC-ADF6-6C47-8F33-0A80DC1C0B5C}"/>
                  </a:ext>
                </a:extLst>
              </p:cNvPr>
              <p:cNvSpPr/>
              <p:nvPr/>
            </p:nvSpPr>
            <p:spPr>
              <a:xfrm>
                <a:off x="13956608" y="5932048"/>
                <a:ext cx="16195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13">
                    <a:moveTo>
                      <a:pt x="124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24" y="0"/>
                    </a:lnTo>
                    <a:cubicBezTo>
                      <a:pt x="128" y="0"/>
                      <a:pt x="131" y="3"/>
                      <a:pt x="131" y="6"/>
                    </a:cubicBezTo>
                    <a:cubicBezTo>
                      <a:pt x="131" y="10"/>
                      <a:pt x="128" y="13"/>
                      <a:pt x="12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F9C7516F-4F8D-5146-BB54-B357E3FB28C9}"/>
                  </a:ext>
                </a:extLst>
              </p:cNvPr>
              <p:cNvSpPr/>
              <p:nvPr/>
            </p:nvSpPr>
            <p:spPr>
              <a:xfrm>
                <a:off x="14927080" y="5715208"/>
                <a:ext cx="525724" cy="591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" h="476">
                    <a:moveTo>
                      <a:pt x="368" y="476"/>
                    </a:moveTo>
                    <a:lnTo>
                      <a:pt x="0" y="476"/>
                    </a:lnTo>
                    <a:lnTo>
                      <a:pt x="0" y="0"/>
                    </a:lnTo>
                    <a:lnTo>
                      <a:pt x="368" y="0"/>
                    </a:lnTo>
                    <a:cubicBezTo>
                      <a:pt x="399" y="0"/>
                      <a:pt x="423" y="25"/>
                      <a:pt x="423" y="56"/>
                    </a:cubicBezTo>
                    <a:lnTo>
                      <a:pt x="423" y="420"/>
                    </a:lnTo>
                    <a:cubicBezTo>
                      <a:pt x="423" y="451"/>
                      <a:pt x="399" y="476"/>
                      <a:pt x="368" y="4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AD897AB6-D5FE-D149-8050-E1C1288336A0}"/>
                  </a:ext>
                </a:extLst>
              </p:cNvPr>
              <p:cNvSpPr/>
              <p:nvPr/>
            </p:nvSpPr>
            <p:spPr>
              <a:xfrm>
                <a:off x="14918359" y="5706484"/>
                <a:ext cx="543165" cy="609406"/>
              </a:xfrm>
              <a:custGeom>
                <a:avLst/>
                <a:gdLst>
                  <a:gd name="connsiteX0" fmla="*/ 17441 w 543165"/>
                  <a:gd name="connsiteY0" fmla="*/ 16201 h 609406"/>
                  <a:gd name="connsiteX1" fmla="*/ 17441 w 543165"/>
                  <a:gd name="connsiteY1" fmla="*/ 591959 h 609406"/>
                  <a:gd name="connsiteX2" fmla="*/ 489687 w 543165"/>
                  <a:gd name="connsiteY2" fmla="*/ 591959 h 609406"/>
                  <a:gd name="connsiteX3" fmla="*/ 526970 w 543165"/>
                  <a:gd name="connsiteY3" fmla="*/ 555897 h 609406"/>
                  <a:gd name="connsiteX4" fmla="*/ 526970 w 543165"/>
                  <a:gd name="connsiteY4" fmla="*/ 53507 h 609406"/>
                  <a:gd name="connsiteX5" fmla="*/ 489687 w 543165"/>
                  <a:gd name="connsiteY5" fmla="*/ 16201 h 609406"/>
                  <a:gd name="connsiteX6" fmla="*/ 8701 w 543165"/>
                  <a:gd name="connsiteY6" fmla="*/ 0 h 609406"/>
                  <a:gd name="connsiteX7" fmla="*/ 489719 w 543165"/>
                  <a:gd name="connsiteY7" fmla="*/ 0 h 609406"/>
                  <a:gd name="connsiteX8" fmla="*/ 543165 w 543165"/>
                  <a:gd name="connsiteY8" fmla="*/ 53479 h 609406"/>
                  <a:gd name="connsiteX9" fmla="*/ 543165 w 543165"/>
                  <a:gd name="connsiteY9" fmla="*/ 555928 h 609406"/>
                  <a:gd name="connsiteX10" fmla="*/ 489719 w 543165"/>
                  <a:gd name="connsiteY10" fmla="*/ 609406 h 609406"/>
                  <a:gd name="connsiteX11" fmla="*/ 8701 w 543165"/>
                  <a:gd name="connsiteY11" fmla="*/ 609406 h 609406"/>
                  <a:gd name="connsiteX12" fmla="*/ 0 w 543165"/>
                  <a:gd name="connsiteY12" fmla="*/ 600700 h 609406"/>
                  <a:gd name="connsiteX13" fmla="*/ 0 w 543165"/>
                  <a:gd name="connsiteY13" fmla="*/ 8706 h 609406"/>
                  <a:gd name="connsiteX14" fmla="*/ 8701 w 543165"/>
                  <a:gd name="connsiteY14" fmla="*/ 0 h 6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3165" h="609406">
                    <a:moveTo>
                      <a:pt x="17441" y="16201"/>
                    </a:moveTo>
                    <a:lnTo>
                      <a:pt x="17441" y="591959"/>
                    </a:lnTo>
                    <a:lnTo>
                      <a:pt x="489687" y="591959"/>
                    </a:lnTo>
                    <a:cubicBezTo>
                      <a:pt x="510814" y="591959"/>
                      <a:pt x="526970" y="575793"/>
                      <a:pt x="526970" y="555897"/>
                    </a:cubicBezTo>
                    <a:lnTo>
                      <a:pt x="526970" y="53507"/>
                    </a:lnTo>
                    <a:cubicBezTo>
                      <a:pt x="526970" y="33611"/>
                      <a:pt x="510814" y="16201"/>
                      <a:pt x="489687" y="16201"/>
                    </a:cubicBezTo>
                    <a:close/>
                    <a:moveTo>
                      <a:pt x="8701" y="0"/>
                    </a:moveTo>
                    <a:lnTo>
                      <a:pt x="489719" y="0"/>
                    </a:lnTo>
                    <a:cubicBezTo>
                      <a:pt x="519549" y="0"/>
                      <a:pt x="543165" y="23630"/>
                      <a:pt x="543165" y="53479"/>
                    </a:cubicBezTo>
                    <a:lnTo>
                      <a:pt x="543165" y="555928"/>
                    </a:lnTo>
                    <a:cubicBezTo>
                      <a:pt x="543165" y="585776"/>
                      <a:pt x="519549" y="609406"/>
                      <a:pt x="489719" y="609406"/>
                    </a:cubicBezTo>
                    <a:lnTo>
                      <a:pt x="8701" y="609406"/>
                    </a:lnTo>
                    <a:cubicBezTo>
                      <a:pt x="3729" y="609406"/>
                      <a:pt x="0" y="604431"/>
                      <a:pt x="0" y="600700"/>
                    </a:cubicBezTo>
                    <a:lnTo>
                      <a:pt x="0" y="8706"/>
                    </a:lnTo>
                    <a:cubicBezTo>
                      <a:pt x="0" y="3731"/>
                      <a:pt x="3729" y="0"/>
                      <a:pt x="8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90EDAF98-18FC-1842-BF9E-AE3F749EADCD}"/>
                  </a:ext>
                </a:extLst>
              </p:cNvPr>
              <p:cNvSpPr/>
              <p:nvPr/>
            </p:nvSpPr>
            <p:spPr>
              <a:xfrm>
                <a:off x="14843612" y="5715208"/>
                <a:ext cx="134546" cy="591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476">
                    <a:moveTo>
                      <a:pt x="71" y="476"/>
                    </a:moveTo>
                    <a:lnTo>
                      <a:pt x="38" y="476"/>
                    </a:lnTo>
                    <a:cubicBezTo>
                      <a:pt x="17" y="476"/>
                      <a:pt x="0" y="459"/>
                      <a:pt x="0" y="437"/>
                    </a:cubicBezTo>
                    <a:lnTo>
                      <a:pt x="0" y="38"/>
                    </a:lnTo>
                    <a:cubicBezTo>
                      <a:pt x="0" y="17"/>
                      <a:pt x="17" y="0"/>
                      <a:pt x="38" y="0"/>
                    </a:cubicBezTo>
                    <a:lnTo>
                      <a:pt x="71" y="0"/>
                    </a:lnTo>
                    <a:cubicBezTo>
                      <a:pt x="92" y="0"/>
                      <a:pt x="109" y="17"/>
                      <a:pt x="109" y="38"/>
                    </a:cubicBezTo>
                    <a:lnTo>
                      <a:pt x="109" y="437"/>
                    </a:lnTo>
                    <a:cubicBezTo>
                      <a:pt x="109" y="459"/>
                      <a:pt x="92" y="476"/>
                      <a:pt x="71" y="4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8119DE9F-7346-0B44-AD4C-D277EEB50704}"/>
                  </a:ext>
                </a:extLst>
              </p:cNvPr>
              <p:cNvSpPr/>
              <p:nvPr/>
            </p:nvSpPr>
            <p:spPr>
              <a:xfrm>
                <a:off x="14834891" y="5706484"/>
                <a:ext cx="151987" cy="609406"/>
              </a:xfrm>
              <a:custGeom>
                <a:avLst/>
                <a:gdLst>
                  <a:gd name="connsiteX0" fmla="*/ 39622 w 151987"/>
                  <a:gd name="connsiteY0" fmla="*/ 16201 h 609406"/>
                  <a:gd name="connsiteX1" fmla="*/ 16196 w 151987"/>
                  <a:gd name="connsiteY1" fmla="*/ 39828 h 609406"/>
                  <a:gd name="connsiteX2" fmla="*/ 16196 w 151987"/>
                  <a:gd name="connsiteY2" fmla="*/ 569576 h 609406"/>
                  <a:gd name="connsiteX3" fmla="*/ 39622 w 151987"/>
                  <a:gd name="connsiteY3" fmla="*/ 591959 h 609406"/>
                  <a:gd name="connsiteX4" fmla="*/ 112366 w 151987"/>
                  <a:gd name="connsiteY4" fmla="*/ 591959 h 609406"/>
                  <a:gd name="connsiteX5" fmla="*/ 135792 w 151987"/>
                  <a:gd name="connsiteY5" fmla="*/ 569576 h 609406"/>
                  <a:gd name="connsiteX6" fmla="*/ 135792 w 151987"/>
                  <a:gd name="connsiteY6" fmla="*/ 39828 h 609406"/>
                  <a:gd name="connsiteX7" fmla="*/ 112366 w 151987"/>
                  <a:gd name="connsiteY7" fmla="*/ 16201 h 609406"/>
                  <a:gd name="connsiteX8" fmla="*/ 39541 w 151987"/>
                  <a:gd name="connsiteY8" fmla="*/ 0 h 609406"/>
                  <a:gd name="connsiteX9" fmla="*/ 112446 w 151987"/>
                  <a:gd name="connsiteY9" fmla="*/ 0 h 609406"/>
                  <a:gd name="connsiteX10" fmla="*/ 151987 w 151987"/>
                  <a:gd name="connsiteY10" fmla="*/ 39798 h 609406"/>
                  <a:gd name="connsiteX11" fmla="*/ 151987 w 151987"/>
                  <a:gd name="connsiteY11" fmla="*/ 569608 h 609406"/>
                  <a:gd name="connsiteX12" fmla="*/ 112446 w 151987"/>
                  <a:gd name="connsiteY12" fmla="*/ 609406 h 609406"/>
                  <a:gd name="connsiteX13" fmla="*/ 39541 w 151987"/>
                  <a:gd name="connsiteY13" fmla="*/ 609406 h 609406"/>
                  <a:gd name="connsiteX14" fmla="*/ 0 w 151987"/>
                  <a:gd name="connsiteY14" fmla="*/ 569608 h 609406"/>
                  <a:gd name="connsiteX15" fmla="*/ 0 w 151987"/>
                  <a:gd name="connsiteY15" fmla="*/ 39798 h 609406"/>
                  <a:gd name="connsiteX16" fmla="*/ 39541 w 151987"/>
                  <a:gd name="connsiteY16" fmla="*/ 0 h 6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987" h="609406">
                    <a:moveTo>
                      <a:pt x="39622" y="16201"/>
                    </a:moveTo>
                    <a:cubicBezTo>
                      <a:pt x="27293" y="16201"/>
                      <a:pt x="16196" y="27393"/>
                      <a:pt x="16196" y="39828"/>
                    </a:cubicBezTo>
                    <a:lnTo>
                      <a:pt x="16196" y="569576"/>
                    </a:lnTo>
                    <a:cubicBezTo>
                      <a:pt x="16196" y="582011"/>
                      <a:pt x="27293" y="591959"/>
                      <a:pt x="39622" y="591959"/>
                    </a:cubicBezTo>
                    <a:lnTo>
                      <a:pt x="112366" y="591959"/>
                    </a:lnTo>
                    <a:cubicBezTo>
                      <a:pt x="125928" y="591959"/>
                      <a:pt x="135792" y="582011"/>
                      <a:pt x="135792" y="569576"/>
                    </a:cubicBezTo>
                    <a:lnTo>
                      <a:pt x="135792" y="39828"/>
                    </a:lnTo>
                    <a:cubicBezTo>
                      <a:pt x="135792" y="27393"/>
                      <a:pt x="125928" y="16201"/>
                      <a:pt x="112366" y="16201"/>
                    </a:cubicBezTo>
                    <a:close/>
                    <a:moveTo>
                      <a:pt x="39541" y="0"/>
                    </a:moveTo>
                    <a:lnTo>
                      <a:pt x="112446" y="0"/>
                    </a:lnTo>
                    <a:cubicBezTo>
                      <a:pt x="133452" y="0"/>
                      <a:pt x="151987" y="17412"/>
                      <a:pt x="151987" y="39798"/>
                    </a:cubicBezTo>
                    <a:lnTo>
                      <a:pt x="151987" y="569608"/>
                    </a:lnTo>
                    <a:cubicBezTo>
                      <a:pt x="151987" y="590751"/>
                      <a:pt x="133452" y="609406"/>
                      <a:pt x="112446" y="609406"/>
                    </a:cubicBezTo>
                    <a:lnTo>
                      <a:pt x="39541" y="609406"/>
                    </a:lnTo>
                    <a:cubicBezTo>
                      <a:pt x="18535" y="609406"/>
                      <a:pt x="0" y="590751"/>
                      <a:pt x="0" y="569608"/>
                    </a:cubicBezTo>
                    <a:lnTo>
                      <a:pt x="0" y="39798"/>
                    </a:lnTo>
                    <a:cubicBezTo>
                      <a:pt x="0" y="17412"/>
                      <a:pt x="18535" y="0"/>
                      <a:pt x="395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EF4A6B7D-AE8A-7343-AAEF-8FE8F862BDEF}"/>
                  </a:ext>
                </a:extLst>
              </p:cNvPr>
              <p:cNvSpPr/>
              <p:nvPr/>
            </p:nvSpPr>
            <p:spPr>
              <a:xfrm>
                <a:off x="14883474" y="5786243"/>
                <a:ext cx="54815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5">
                    <a:moveTo>
                      <a:pt x="45" y="23"/>
                    </a:moveTo>
                    <a:cubicBezTo>
                      <a:pt x="45" y="35"/>
                      <a:pt x="35" y="45"/>
                      <a:pt x="22" y="45"/>
                    </a:cubicBezTo>
                    <a:cubicBezTo>
                      <a:pt x="10" y="45"/>
                      <a:pt x="0" y="35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A7DA56EF-D1BD-3E40-A451-8574FA1C1884}"/>
                  </a:ext>
                </a:extLst>
              </p:cNvPr>
              <p:cNvSpPr/>
              <p:nvPr/>
            </p:nvSpPr>
            <p:spPr>
              <a:xfrm>
                <a:off x="14876002" y="5777519"/>
                <a:ext cx="71010" cy="72281"/>
              </a:xfrm>
              <a:custGeom>
                <a:avLst/>
                <a:gdLst>
                  <a:gd name="connsiteX0" fmla="*/ 34278 w 71010"/>
                  <a:gd name="connsiteY0" fmla="*/ 17447 h 72281"/>
                  <a:gd name="connsiteX1" fmla="*/ 14950 w 71010"/>
                  <a:gd name="connsiteY1" fmla="*/ 36744 h 72281"/>
                  <a:gd name="connsiteX2" fmla="*/ 34278 w 71010"/>
                  <a:gd name="connsiteY2" fmla="*/ 54834 h 72281"/>
                  <a:gd name="connsiteX3" fmla="*/ 54815 w 71010"/>
                  <a:gd name="connsiteY3" fmla="*/ 36744 h 72281"/>
                  <a:gd name="connsiteX4" fmla="*/ 34278 w 71010"/>
                  <a:gd name="connsiteY4" fmla="*/ 17447 h 72281"/>
                  <a:gd name="connsiteX5" fmla="*/ 34281 w 71010"/>
                  <a:gd name="connsiteY5" fmla="*/ 0 h 72281"/>
                  <a:gd name="connsiteX6" fmla="*/ 71010 w 71010"/>
                  <a:gd name="connsiteY6" fmla="*/ 36753 h 72281"/>
                  <a:gd name="connsiteX7" fmla="*/ 34281 w 71010"/>
                  <a:gd name="connsiteY7" fmla="*/ 72281 h 72281"/>
                  <a:gd name="connsiteX8" fmla="*/ 0 w 71010"/>
                  <a:gd name="connsiteY8" fmla="*/ 36753 h 72281"/>
                  <a:gd name="connsiteX9" fmla="*/ 34281 w 71010"/>
                  <a:gd name="connsiteY9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10" h="72281">
                    <a:moveTo>
                      <a:pt x="34278" y="17447"/>
                    </a:moveTo>
                    <a:cubicBezTo>
                      <a:pt x="24614" y="17447"/>
                      <a:pt x="14950" y="25889"/>
                      <a:pt x="14950" y="36744"/>
                    </a:cubicBezTo>
                    <a:cubicBezTo>
                      <a:pt x="14950" y="47598"/>
                      <a:pt x="24614" y="54834"/>
                      <a:pt x="34278" y="54834"/>
                    </a:cubicBezTo>
                    <a:cubicBezTo>
                      <a:pt x="45151" y="54834"/>
                      <a:pt x="54815" y="47598"/>
                      <a:pt x="54815" y="36744"/>
                    </a:cubicBezTo>
                    <a:cubicBezTo>
                      <a:pt x="54815" y="25889"/>
                      <a:pt x="45151" y="17447"/>
                      <a:pt x="34278" y="17447"/>
                    </a:cubicBezTo>
                    <a:close/>
                    <a:moveTo>
                      <a:pt x="34281" y="0"/>
                    </a:moveTo>
                    <a:cubicBezTo>
                      <a:pt x="55094" y="0"/>
                      <a:pt x="71010" y="17152"/>
                      <a:pt x="71010" y="36753"/>
                    </a:cubicBezTo>
                    <a:cubicBezTo>
                      <a:pt x="71010" y="55130"/>
                      <a:pt x="55094" y="72281"/>
                      <a:pt x="34281" y="72281"/>
                    </a:cubicBezTo>
                    <a:cubicBezTo>
                      <a:pt x="14692" y="72281"/>
                      <a:pt x="0" y="55130"/>
                      <a:pt x="0" y="36753"/>
                    </a:cubicBezTo>
                    <a:cubicBezTo>
                      <a:pt x="0" y="17152"/>
                      <a:pt x="14692" y="0"/>
                      <a:pt x="342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A3108D7F-786C-AD4B-B4E4-D352DA72D75B}"/>
                  </a:ext>
                </a:extLst>
              </p:cNvPr>
              <p:cNvSpPr/>
              <p:nvPr/>
            </p:nvSpPr>
            <p:spPr>
              <a:xfrm>
                <a:off x="14903410" y="5894665"/>
                <a:ext cx="14950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55">
                    <a:moveTo>
                      <a:pt x="6" y="255"/>
                    </a:moveTo>
                    <a:cubicBezTo>
                      <a:pt x="3" y="255"/>
                      <a:pt x="0" y="252"/>
                      <a:pt x="0" y="249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249"/>
                    </a:lnTo>
                    <a:cubicBezTo>
                      <a:pt x="13" y="252"/>
                      <a:pt x="10" y="255"/>
                      <a:pt x="6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BDFF0A03-AA13-B646-94AC-2A22A681D936}"/>
                  </a:ext>
                </a:extLst>
              </p:cNvPr>
              <p:cNvSpPr/>
              <p:nvPr/>
            </p:nvSpPr>
            <p:spPr>
              <a:xfrm>
                <a:off x="13848224" y="6939005"/>
                <a:ext cx="626633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639">
                    <a:moveTo>
                      <a:pt x="0" y="0"/>
                    </a:moveTo>
                    <a:lnTo>
                      <a:pt x="0" y="639"/>
                    </a:lnTo>
                    <a:lnTo>
                      <a:pt x="463" y="639"/>
                    </a:lnTo>
                    <a:cubicBezTo>
                      <a:pt x="486" y="639"/>
                      <a:pt x="504" y="621"/>
                      <a:pt x="504" y="598"/>
                    </a:cubicBezTo>
                    <a:lnTo>
                      <a:pt x="504" y="41"/>
                    </a:lnTo>
                    <a:cubicBezTo>
                      <a:pt x="504" y="18"/>
                      <a:pt x="486" y="0"/>
                      <a:pt x="4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45777781-BC03-6E4C-A3C6-4B1E78E05448}"/>
                  </a:ext>
                </a:extLst>
              </p:cNvPr>
              <p:cNvSpPr/>
              <p:nvPr/>
            </p:nvSpPr>
            <p:spPr>
              <a:xfrm>
                <a:off x="13839504" y="6930278"/>
                <a:ext cx="642829" cy="812542"/>
              </a:xfrm>
              <a:custGeom>
                <a:avLst/>
                <a:gdLst>
                  <a:gd name="connsiteX0" fmla="*/ 16195 w 642829"/>
                  <a:gd name="connsiteY0" fmla="*/ 17451 h 812542"/>
                  <a:gd name="connsiteX1" fmla="*/ 16195 w 642829"/>
                  <a:gd name="connsiteY1" fmla="*/ 795098 h 812542"/>
                  <a:gd name="connsiteX2" fmla="*/ 584362 w 642829"/>
                  <a:gd name="connsiteY2" fmla="*/ 795098 h 812542"/>
                  <a:gd name="connsiteX3" fmla="*/ 626633 w 642829"/>
                  <a:gd name="connsiteY3" fmla="*/ 752794 h 812542"/>
                  <a:gd name="connsiteX4" fmla="*/ 626633 w 642829"/>
                  <a:gd name="connsiteY4" fmla="*/ 59755 h 812542"/>
                  <a:gd name="connsiteX5" fmla="*/ 584362 w 642829"/>
                  <a:gd name="connsiteY5" fmla="*/ 17451 h 812542"/>
                  <a:gd name="connsiteX6" fmla="*/ 8704 w 642829"/>
                  <a:gd name="connsiteY6" fmla="*/ 0 h 812542"/>
                  <a:gd name="connsiteX7" fmla="*/ 584390 w 642829"/>
                  <a:gd name="connsiteY7" fmla="*/ 0 h 812542"/>
                  <a:gd name="connsiteX8" fmla="*/ 642829 w 642829"/>
                  <a:gd name="connsiteY8" fmla="*/ 59728 h 812542"/>
                  <a:gd name="connsiteX9" fmla="*/ 642829 w 642829"/>
                  <a:gd name="connsiteY9" fmla="*/ 752815 h 812542"/>
                  <a:gd name="connsiteX10" fmla="*/ 584390 w 642829"/>
                  <a:gd name="connsiteY10" fmla="*/ 812542 h 812542"/>
                  <a:gd name="connsiteX11" fmla="*/ 8704 w 642829"/>
                  <a:gd name="connsiteY11" fmla="*/ 812542 h 812542"/>
                  <a:gd name="connsiteX12" fmla="*/ 0 w 642829"/>
                  <a:gd name="connsiteY12" fmla="*/ 803832 h 812542"/>
                  <a:gd name="connsiteX13" fmla="*/ 0 w 642829"/>
                  <a:gd name="connsiteY13" fmla="*/ 8711 h 812542"/>
                  <a:gd name="connsiteX14" fmla="*/ 8704 w 642829"/>
                  <a:gd name="connsiteY14" fmla="*/ 0 h 8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829" h="812542">
                    <a:moveTo>
                      <a:pt x="16195" y="17451"/>
                    </a:moveTo>
                    <a:lnTo>
                      <a:pt x="16195" y="795098"/>
                    </a:lnTo>
                    <a:lnTo>
                      <a:pt x="584362" y="795098"/>
                    </a:lnTo>
                    <a:cubicBezTo>
                      <a:pt x="607984" y="795098"/>
                      <a:pt x="626633" y="776435"/>
                      <a:pt x="626633" y="752794"/>
                    </a:cubicBezTo>
                    <a:lnTo>
                      <a:pt x="626633" y="59755"/>
                    </a:lnTo>
                    <a:cubicBezTo>
                      <a:pt x="626633" y="36115"/>
                      <a:pt x="607984" y="17451"/>
                      <a:pt x="584362" y="17451"/>
                    </a:cubicBezTo>
                    <a:close/>
                    <a:moveTo>
                      <a:pt x="8704" y="0"/>
                    </a:moveTo>
                    <a:lnTo>
                      <a:pt x="584390" y="0"/>
                    </a:lnTo>
                    <a:cubicBezTo>
                      <a:pt x="616718" y="0"/>
                      <a:pt x="642829" y="26131"/>
                      <a:pt x="642829" y="59728"/>
                    </a:cubicBezTo>
                    <a:lnTo>
                      <a:pt x="642829" y="752815"/>
                    </a:lnTo>
                    <a:cubicBezTo>
                      <a:pt x="642829" y="785167"/>
                      <a:pt x="616718" y="812542"/>
                      <a:pt x="584390" y="812542"/>
                    </a:cubicBezTo>
                    <a:lnTo>
                      <a:pt x="8704" y="812542"/>
                    </a:lnTo>
                    <a:cubicBezTo>
                      <a:pt x="3730" y="812542"/>
                      <a:pt x="0" y="808809"/>
                      <a:pt x="0" y="803832"/>
                    </a:cubicBezTo>
                    <a:lnTo>
                      <a:pt x="0" y="8711"/>
                    </a:lnTo>
                    <a:cubicBezTo>
                      <a:pt x="0" y="3733"/>
                      <a:pt x="3730" y="0"/>
                      <a:pt x="8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C608A58A-221F-0644-A6AB-0EC933A5E4A4}"/>
                  </a:ext>
                </a:extLst>
              </p:cNvPr>
              <p:cNvSpPr/>
              <p:nvPr/>
            </p:nvSpPr>
            <p:spPr>
              <a:xfrm>
                <a:off x="13763510" y="6939005"/>
                <a:ext cx="148249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639">
                    <a:moveTo>
                      <a:pt x="0" y="21"/>
                    </a:moveTo>
                    <a:lnTo>
                      <a:pt x="0" y="617"/>
                    </a:lnTo>
                    <a:cubicBezTo>
                      <a:pt x="0" y="629"/>
                      <a:pt x="10" y="639"/>
                      <a:pt x="22" y="639"/>
                    </a:cubicBezTo>
                    <a:lnTo>
                      <a:pt x="99" y="639"/>
                    </a:lnTo>
                    <a:cubicBezTo>
                      <a:pt x="111" y="639"/>
                      <a:pt x="120" y="629"/>
                      <a:pt x="120" y="617"/>
                    </a:cubicBezTo>
                    <a:lnTo>
                      <a:pt x="120" y="21"/>
                    </a:lnTo>
                    <a:cubicBezTo>
                      <a:pt x="120" y="10"/>
                      <a:pt x="111" y="0"/>
                      <a:pt x="99" y="0"/>
                    </a:cubicBezTo>
                    <a:lnTo>
                      <a:pt x="22" y="0"/>
                    </a:lnTo>
                    <a:cubicBezTo>
                      <a:pt x="10" y="0"/>
                      <a:pt x="0" y="10"/>
                      <a:pt x="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6A2947FD-3A73-2242-9921-C063968AF468}"/>
                  </a:ext>
                </a:extLst>
              </p:cNvPr>
              <p:cNvSpPr/>
              <p:nvPr/>
            </p:nvSpPr>
            <p:spPr>
              <a:xfrm>
                <a:off x="13756036" y="6930278"/>
                <a:ext cx="164445" cy="812542"/>
              </a:xfrm>
              <a:custGeom>
                <a:avLst/>
                <a:gdLst>
                  <a:gd name="connsiteX0" fmla="*/ 34706 w 164445"/>
                  <a:gd name="connsiteY0" fmla="*/ 17451 h 812542"/>
                  <a:gd name="connsiteX1" fmla="*/ 16195 w 164445"/>
                  <a:gd name="connsiteY1" fmla="*/ 34871 h 812542"/>
                  <a:gd name="connsiteX2" fmla="*/ 16195 w 164445"/>
                  <a:gd name="connsiteY2" fmla="*/ 776435 h 812542"/>
                  <a:gd name="connsiteX3" fmla="*/ 34706 w 164445"/>
                  <a:gd name="connsiteY3" fmla="*/ 795098 h 812542"/>
                  <a:gd name="connsiteX4" fmla="*/ 129726 w 164445"/>
                  <a:gd name="connsiteY4" fmla="*/ 795098 h 812542"/>
                  <a:gd name="connsiteX5" fmla="*/ 147003 w 164445"/>
                  <a:gd name="connsiteY5" fmla="*/ 776435 h 812542"/>
                  <a:gd name="connsiteX6" fmla="*/ 147003 w 164445"/>
                  <a:gd name="connsiteY6" fmla="*/ 34871 h 812542"/>
                  <a:gd name="connsiteX7" fmla="*/ 129726 w 164445"/>
                  <a:gd name="connsiteY7" fmla="*/ 17451 h 812542"/>
                  <a:gd name="connsiteX8" fmla="*/ 34620 w 164445"/>
                  <a:gd name="connsiteY8" fmla="*/ 0 h 812542"/>
                  <a:gd name="connsiteX9" fmla="*/ 129825 w 164445"/>
                  <a:gd name="connsiteY9" fmla="*/ 0 h 812542"/>
                  <a:gd name="connsiteX10" fmla="*/ 164445 w 164445"/>
                  <a:gd name="connsiteY10" fmla="*/ 34841 h 812542"/>
                  <a:gd name="connsiteX11" fmla="*/ 164445 w 164445"/>
                  <a:gd name="connsiteY11" fmla="*/ 776457 h 812542"/>
                  <a:gd name="connsiteX12" fmla="*/ 129825 w 164445"/>
                  <a:gd name="connsiteY12" fmla="*/ 812542 h 812542"/>
                  <a:gd name="connsiteX13" fmla="*/ 34620 w 164445"/>
                  <a:gd name="connsiteY13" fmla="*/ 812542 h 812542"/>
                  <a:gd name="connsiteX14" fmla="*/ 0 w 164445"/>
                  <a:gd name="connsiteY14" fmla="*/ 776457 h 812542"/>
                  <a:gd name="connsiteX15" fmla="*/ 0 w 164445"/>
                  <a:gd name="connsiteY15" fmla="*/ 34841 h 812542"/>
                  <a:gd name="connsiteX16" fmla="*/ 34620 w 164445"/>
                  <a:gd name="connsiteY16" fmla="*/ 0 h 8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5" h="812542">
                    <a:moveTo>
                      <a:pt x="34706" y="17451"/>
                    </a:moveTo>
                    <a:cubicBezTo>
                      <a:pt x="24833" y="17451"/>
                      <a:pt x="16195" y="24917"/>
                      <a:pt x="16195" y="34871"/>
                    </a:cubicBezTo>
                    <a:lnTo>
                      <a:pt x="16195" y="776435"/>
                    </a:lnTo>
                    <a:cubicBezTo>
                      <a:pt x="16195" y="787633"/>
                      <a:pt x="24833" y="795098"/>
                      <a:pt x="34706" y="795098"/>
                    </a:cubicBezTo>
                    <a:lnTo>
                      <a:pt x="129726" y="795098"/>
                    </a:lnTo>
                    <a:cubicBezTo>
                      <a:pt x="139599" y="795098"/>
                      <a:pt x="147003" y="787633"/>
                      <a:pt x="147003" y="776435"/>
                    </a:cubicBezTo>
                    <a:lnTo>
                      <a:pt x="147003" y="34871"/>
                    </a:lnTo>
                    <a:cubicBezTo>
                      <a:pt x="147003" y="24917"/>
                      <a:pt x="139599" y="17451"/>
                      <a:pt x="129726" y="17451"/>
                    </a:cubicBezTo>
                    <a:close/>
                    <a:moveTo>
                      <a:pt x="34620" y="0"/>
                    </a:moveTo>
                    <a:lnTo>
                      <a:pt x="129825" y="0"/>
                    </a:lnTo>
                    <a:cubicBezTo>
                      <a:pt x="148371" y="0"/>
                      <a:pt x="164445" y="16176"/>
                      <a:pt x="164445" y="34841"/>
                    </a:cubicBezTo>
                    <a:lnTo>
                      <a:pt x="164445" y="776457"/>
                    </a:lnTo>
                    <a:cubicBezTo>
                      <a:pt x="164445" y="796366"/>
                      <a:pt x="148371" y="812542"/>
                      <a:pt x="129825" y="812542"/>
                    </a:cubicBezTo>
                    <a:lnTo>
                      <a:pt x="34620" y="812542"/>
                    </a:lnTo>
                    <a:cubicBezTo>
                      <a:pt x="14837" y="812542"/>
                      <a:pt x="0" y="796366"/>
                      <a:pt x="0" y="776457"/>
                    </a:cubicBezTo>
                    <a:lnTo>
                      <a:pt x="0" y="34841"/>
                    </a:lnTo>
                    <a:cubicBezTo>
                      <a:pt x="0" y="16176"/>
                      <a:pt x="14837" y="0"/>
                      <a:pt x="34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7EAA91F-975B-5943-9092-A0CEE8EC7681}"/>
                  </a:ext>
                </a:extLst>
              </p:cNvPr>
              <p:cNvSpPr/>
              <p:nvPr/>
            </p:nvSpPr>
            <p:spPr>
              <a:xfrm>
                <a:off x="13813342" y="7010040"/>
                <a:ext cx="54815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6">
                    <a:moveTo>
                      <a:pt x="45" y="23"/>
                    </a:moveTo>
                    <a:cubicBezTo>
                      <a:pt x="45" y="35"/>
                      <a:pt x="35" y="46"/>
                      <a:pt x="23" y="46"/>
                    </a:cubicBezTo>
                    <a:cubicBezTo>
                      <a:pt x="10" y="46"/>
                      <a:pt x="0" y="35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5" y="0"/>
                      <a:pt x="45" y="10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912957FF-89E3-8544-9610-2398696BAC15}"/>
                  </a:ext>
                </a:extLst>
              </p:cNvPr>
              <p:cNvSpPr/>
              <p:nvPr/>
            </p:nvSpPr>
            <p:spPr>
              <a:xfrm>
                <a:off x="13805867" y="7002563"/>
                <a:ext cx="71010" cy="71035"/>
              </a:xfrm>
              <a:custGeom>
                <a:avLst/>
                <a:gdLst>
                  <a:gd name="connsiteX0" fmla="*/ 35506 w 71010"/>
                  <a:gd name="connsiteY0" fmla="*/ 16201 h 71035"/>
                  <a:gd name="connsiteX1" fmla="*/ 16196 w 71010"/>
                  <a:gd name="connsiteY1" fmla="*/ 35518 h 71035"/>
                  <a:gd name="connsiteX2" fmla="*/ 35506 w 71010"/>
                  <a:gd name="connsiteY2" fmla="*/ 54834 h 71035"/>
                  <a:gd name="connsiteX3" fmla="*/ 54816 w 71010"/>
                  <a:gd name="connsiteY3" fmla="*/ 35518 h 71035"/>
                  <a:gd name="connsiteX4" fmla="*/ 35506 w 71010"/>
                  <a:gd name="connsiteY4" fmla="*/ 16201 h 71035"/>
                  <a:gd name="connsiteX5" fmla="*/ 35505 w 71010"/>
                  <a:gd name="connsiteY5" fmla="*/ 0 h 71035"/>
                  <a:gd name="connsiteX6" fmla="*/ 71010 w 71010"/>
                  <a:gd name="connsiteY6" fmla="*/ 35518 h 71035"/>
                  <a:gd name="connsiteX7" fmla="*/ 35505 w 71010"/>
                  <a:gd name="connsiteY7" fmla="*/ 71035 h 71035"/>
                  <a:gd name="connsiteX8" fmla="*/ 0 w 71010"/>
                  <a:gd name="connsiteY8" fmla="*/ 35518 h 71035"/>
                  <a:gd name="connsiteX9" fmla="*/ 35505 w 71010"/>
                  <a:gd name="connsiteY9" fmla="*/ 0 h 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10" h="71035">
                    <a:moveTo>
                      <a:pt x="35506" y="16201"/>
                    </a:moveTo>
                    <a:cubicBezTo>
                      <a:pt x="24644" y="16201"/>
                      <a:pt x="16196" y="24652"/>
                      <a:pt x="16196" y="35518"/>
                    </a:cubicBezTo>
                    <a:cubicBezTo>
                      <a:pt x="16196" y="45176"/>
                      <a:pt x="24644" y="54834"/>
                      <a:pt x="35506" y="54834"/>
                    </a:cubicBezTo>
                    <a:cubicBezTo>
                      <a:pt x="46368" y="54834"/>
                      <a:pt x="54816" y="45176"/>
                      <a:pt x="54816" y="35518"/>
                    </a:cubicBezTo>
                    <a:cubicBezTo>
                      <a:pt x="54816" y="24652"/>
                      <a:pt x="46368" y="16201"/>
                      <a:pt x="35506" y="16201"/>
                    </a:cubicBezTo>
                    <a:close/>
                    <a:moveTo>
                      <a:pt x="35505" y="0"/>
                    </a:moveTo>
                    <a:cubicBezTo>
                      <a:pt x="55094" y="0"/>
                      <a:pt x="71010" y="15922"/>
                      <a:pt x="71010" y="35518"/>
                    </a:cubicBezTo>
                    <a:cubicBezTo>
                      <a:pt x="71010" y="55114"/>
                      <a:pt x="55094" y="71035"/>
                      <a:pt x="35505" y="71035"/>
                    </a:cubicBezTo>
                    <a:cubicBezTo>
                      <a:pt x="15916" y="71035"/>
                      <a:pt x="0" y="55114"/>
                      <a:pt x="0" y="35518"/>
                    </a:cubicBezTo>
                    <a:cubicBezTo>
                      <a:pt x="0" y="15922"/>
                      <a:pt x="15916" y="0"/>
                      <a:pt x="35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85A7F01-05BE-7A43-807E-7B381D4DF8C8}"/>
                  </a:ext>
                </a:extLst>
              </p:cNvPr>
              <p:cNvSpPr/>
              <p:nvPr/>
            </p:nvSpPr>
            <p:spPr>
              <a:xfrm>
                <a:off x="13834521" y="7118462"/>
                <a:ext cx="13704" cy="519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18">
                    <a:moveTo>
                      <a:pt x="6" y="418"/>
                    </a:moveTo>
                    <a:cubicBezTo>
                      <a:pt x="2" y="418"/>
                      <a:pt x="0" y="415"/>
                      <a:pt x="0" y="412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412"/>
                    </a:lnTo>
                    <a:cubicBezTo>
                      <a:pt x="12" y="415"/>
                      <a:pt x="9" y="418"/>
                      <a:pt x="6" y="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A6EF3346-69EF-CD42-892A-76C74906E48A}"/>
                  </a:ext>
                </a:extLst>
              </p:cNvPr>
              <p:cNvSpPr/>
              <p:nvPr/>
            </p:nvSpPr>
            <p:spPr>
              <a:xfrm>
                <a:off x="15080312" y="5846062"/>
                <a:ext cx="372492" cy="461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371">
                    <a:moveTo>
                      <a:pt x="0" y="0"/>
                    </a:moveTo>
                    <a:lnTo>
                      <a:pt x="0" y="371"/>
                    </a:lnTo>
                    <a:lnTo>
                      <a:pt x="261" y="371"/>
                    </a:lnTo>
                    <a:cubicBezTo>
                      <a:pt x="283" y="371"/>
                      <a:pt x="300" y="353"/>
                      <a:pt x="300" y="330"/>
                    </a:cubicBezTo>
                    <a:lnTo>
                      <a:pt x="300" y="41"/>
                    </a:lnTo>
                    <a:cubicBezTo>
                      <a:pt x="300" y="19"/>
                      <a:pt x="283" y="0"/>
                      <a:pt x="2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C21A02E6-5F1A-784A-9956-F8E5F8EF6A2C}"/>
                  </a:ext>
                </a:extLst>
              </p:cNvPr>
              <p:cNvSpPr/>
              <p:nvPr/>
            </p:nvSpPr>
            <p:spPr>
              <a:xfrm>
                <a:off x="15072838" y="5838584"/>
                <a:ext cx="388687" cy="477306"/>
              </a:xfrm>
              <a:custGeom>
                <a:avLst/>
                <a:gdLst>
                  <a:gd name="connsiteX0" fmla="*/ 16195 w 388687"/>
                  <a:gd name="connsiteY0" fmla="*/ 16201 h 477306"/>
                  <a:gd name="connsiteX1" fmla="*/ 16195 w 388687"/>
                  <a:gd name="connsiteY1" fmla="*/ 459859 h 477306"/>
                  <a:gd name="connsiteX2" fmla="*/ 331523 w 388687"/>
                  <a:gd name="connsiteY2" fmla="*/ 459859 h 477306"/>
                  <a:gd name="connsiteX3" fmla="*/ 372491 w 388687"/>
                  <a:gd name="connsiteY3" fmla="*/ 417606 h 477306"/>
                  <a:gd name="connsiteX4" fmla="*/ 372491 w 388687"/>
                  <a:gd name="connsiteY4" fmla="*/ 58454 h 477306"/>
                  <a:gd name="connsiteX5" fmla="*/ 331523 w 388687"/>
                  <a:gd name="connsiteY5" fmla="*/ 16201 h 477306"/>
                  <a:gd name="connsiteX6" fmla="*/ 7451 w 388687"/>
                  <a:gd name="connsiteY6" fmla="*/ 0 h 477306"/>
                  <a:gd name="connsiteX7" fmla="*/ 331564 w 388687"/>
                  <a:gd name="connsiteY7" fmla="*/ 0 h 477306"/>
                  <a:gd name="connsiteX8" fmla="*/ 388687 w 388687"/>
                  <a:gd name="connsiteY8" fmla="*/ 58421 h 477306"/>
                  <a:gd name="connsiteX9" fmla="*/ 388687 w 388687"/>
                  <a:gd name="connsiteY9" fmla="*/ 417643 h 477306"/>
                  <a:gd name="connsiteX10" fmla="*/ 331564 w 388687"/>
                  <a:gd name="connsiteY10" fmla="*/ 477306 h 477306"/>
                  <a:gd name="connsiteX11" fmla="*/ 7451 w 388687"/>
                  <a:gd name="connsiteY11" fmla="*/ 477306 h 477306"/>
                  <a:gd name="connsiteX12" fmla="*/ 0 w 388687"/>
                  <a:gd name="connsiteY12" fmla="*/ 468605 h 477306"/>
                  <a:gd name="connsiteX13" fmla="*/ 0 w 388687"/>
                  <a:gd name="connsiteY13" fmla="*/ 7458 h 477306"/>
                  <a:gd name="connsiteX14" fmla="*/ 7451 w 388687"/>
                  <a:gd name="connsiteY14" fmla="*/ 0 h 47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8687" h="477306">
                    <a:moveTo>
                      <a:pt x="16195" y="16201"/>
                    </a:moveTo>
                    <a:lnTo>
                      <a:pt x="16195" y="459859"/>
                    </a:lnTo>
                    <a:lnTo>
                      <a:pt x="331523" y="459859"/>
                    </a:lnTo>
                    <a:cubicBezTo>
                      <a:pt x="353869" y="459859"/>
                      <a:pt x="372491" y="442461"/>
                      <a:pt x="372491" y="417606"/>
                    </a:cubicBezTo>
                    <a:lnTo>
                      <a:pt x="372491" y="58454"/>
                    </a:lnTo>
                    <a:cubicBezTo>
                      <a:pt x="372491" y="34842"/>
                      <a:pt x="353869" y="16201"/>
                      <a:pt x="331523" y="16201"/>
                    </a:cubicBezTo>
                    <a:close/>
                    <a:moveTo>
                      <a:pt x="7451" y="0"/>
                    </a:moveTo>
                    <a:lnTo>
                      <a:pt x="331564" y="0"/>
                    </a:lnTo>
                    <a:cubicBezTo>
                      <a:pt x="362609" y="0"/>
                      <a:pt x="388687" y="26103"/>
                      <a:pt x="388687" y="58421"/>
                    </a:cubicBezTo>
                    <a:lnTo>
                      <a:pt x="388687" y="417643"/>
                    </a:lnTo>
                    <a:cubicBezTo>
                      <a:pt x="388687" y="451204"/>
                      <a:pt x="362609" y="477306"/>
                      <a:pt x="331564" y="477306"/>
                    </a:cubicBezTo>
                    <a:lnTo>
                      <a:pt x="7451" y="477306"/>
                    </a:lnTo>
                    <a:cubicBezTo>
                      <a:pt x="2484" y="477306"/>
                      <a:pt x="0" y="472334"/>
                      <a:pt x="0" y="468605"/>
                    </a:cubicBezTo>
                    <a:lnTo>
                      <a:pt x="0" y="7458"/>
                    </a:lnTo>
                    <a:cubicBezTo>
                      <a:pt x="0" y="3729"/>
                      <a:pt x="2484" y="0"/>
                      <a:pt x="7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1DA5F902-2C4A-814F-A081-196B8EC936F5}"/>
                  </a:ext>
                </a:extLst>
              </p:cNvPr>
              <p:cNvSpPr/>
              <p:nvPr/>
            </p:nvSpPr>
            <p:spPr>
              <a:xfrm>
                <a:off x="14979403" y="5846062"/>
                <a:ext cx="134546" cy="461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371">
                    <a:moveTo>
                      <a:pt x="0" y="28"/>
                    </a:moveTo>
                    <a:lnTo>
                      <a:pt x="0" y="344"/>
                    </a:lnTo>
                    <a:cubicBezTo>
                      <a:pt x="0" y="359"/>
                      <a:pt x="12" y="371"/>
                      <a:pt x="27" y="371"/>
                    </a:cubicBezTo>
                    <a:lnTo>
                      <a:pt x="82" y="371"/>
                    </a:lnTo>
                    <a:cubicBezTo>
                      <a:pt x="97" y="371"/>
                      <a:pt x="109" y="359"/>
                      <a:pt x="109" y="344"/>
                    </a:cubicBezTo>
                    <a:lnTo>
                      <a:pt x="109" y="28"/>
                    </a:lnTo>
                    <a:cubicBezTo>
                      <a:pt x="109" y="12"/>
                      <a:pt x="97" y="0"/>
                      <a:pt x="82" y="0"/>
                    </a:cubicBezTo>
                    <a:lnTo>
                      <a:pt x="27" y="0"/>
                    </a:lnTo>
                    <a:cubicBezTo>
                      <a:pt x="12" y="0"/>
                      <a:pt x="0" y="12"/>
                      <a:pt x="0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66B8E2C2-8D5C-BA43-B4B5-D1284A3EC6DC}"/>
                  </a:ext>
                </a:extLst>
              </p:cNvPr>
              <p:cNvSpPr/>
              <p:nvPr/>
            </p:nvSpPr>
            <p:spPr>
              <a:xfrm>
                <a:off x="14971928" y="5838584"/>
                <a:ext cx="150741" cy="477306"/>
              </a:xfrm>
              <a:custGeom>
                <a:avLst/>
                <a:gdLst>
                  <a:gd name="connsiteX0" fmla="*/ 40852 w 150741"/>
                  <a:gd name="connsiteY0" fmla="*/ 16201 h 477306"/>
                  <a:gd name="connsiteX1" fmla="*/ 16196 w 150741"/>
                  <a:gd name="connsiteY1" fmla="*/ 42299 h 477306"/>
                  <a:gd name="connsiteX2" fmla="*/ 16196 w 150741"/>
                  <a:gd name="connsiteY2" fmla="*/ 435004 h 477306"/>
                  <a:gd name="connsiteX3" fmla="*/ 40852 w 150741"/>
                  <a:gd name="connsiteY3" fmla="*/ 459859 h 477306"/>
                  <a:gd name="connsiteX4" fmla="*/ 108657 w 150741"/>
                  <a:gd name="connsiteY4" fmla="*/ 459859 h 477306"/>
                  <a:gd name="connsiteX5" fmla="*/ 134546 w 150741"/>
                  <a:gd name="connsiteY5" fmla="*/ 435004 h 477306"/>
                  <a:gd name="connsiteX6" fmla="*/ 134546 w 150741"/>
                  <a:gd name="connsiteY6" fmla="*/ 42299 h 477306"/>
                  <a:gd name="connsiteX7" fmla="*/ 108657 w 150741"/>
                  <a:gd name="connsiteY7" fmla="*/ 16201 h 477306"/>
                  <a:gd name="connsiteX8" fmla="*/ 40774 w 150741"/>
                  <a:gd name="connsiteY8" fmla="*/ 0 h 477306"/>
                  <a:gd name="connsiteX9" fmla="*/ 108731 w 150741"/>
                  <a:gd name="connsiteY9" fmla="*/ 0 h 477306"/>
                  <a:gd name="connsiteX10" fmla="*/ 150741 w 150741"/>
                  <a:gd name="connsiteY10" fmla="*/ 42262 h 477306"/>
                  <a:gd name="connsiteX11" fmla="*/ 150741 w 150741"/>
                  <a:gd name="connsiteY11" fmla="*/ 435045 h 477306"/>
                  <a:gd name="connsiteX12" fmla="*/ 108731 w 150741"/>
                  <a:gd name="connsiteY12" fmla="*/ 477306 h 477306"/>
                  <a:gd name="connsiteX13" fmla="*/ 40774 w 150741"/>
                  <a:gd name="connsiteY13" fmla="*/ 477306 h 477306"/>
                  <a:gd name="connsiteX14" fmla="*/ 0 w 150741"/>
                  <a:gd name="connsiteY14" fmla="*/ 435045 h 477306"/>
                  <a:gd name="connsiteX15" fmla="*/ 0 w 150741"/>
                  <a:gd name="connsiteY15" fmla="*/ 42262 h 477306"/>
                  <a:gd name="connsiteX16" fmla="*/ 40774 w 150741"/>
                  <a:gd name="connsiteY16" fmla="*/ 0 h 47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741" h="477306">
                    <a:moveTo>
                      <a:pt x="40852" y="16201"/>
                    </a:moveTo>
                    <a:cubicBezTo>
                      <a:pt x="27291" y="16201"/>
                      <a:pt x="16196" y="27386"/>
                      <a:pt x="16196" y="42299"/>
                    </a:cubicBezTo>
                    <a:lnTo>
                      <a:pt x="16196" y="435004"/>
                    </a:lnTo>
                    <a:cubicBezTo>
                      <a:pt x="16196" y="448675"/>
                      <a:pt x="27291" y="459859"/>
                      <a:pt x="40852" y="459859"/>
                    </a:cubicBezTo>
                    <a:lnTo>
                      <a:pt x="108657" y="459859"/>
                    </a:lnTo>
                    <a:cubicBezTo>
                      <a:pt x="122218" y="459859"/>
                      <a:pt x="134546" y="448675"/>
                      <a:pt x="134546" y="435004"/>
                    </a:cubicBezTo>
                    <a:lnTo>
                      <a:pt x="134546" y="42299"/>
                    </a:lnTo>
                    <a:cubicBezTo>
                      <a:pt x="134546" y="27386"/>
                      <a:pt x="122218" y="16201"/>
                      <a:pt x="108657" y="16201"/>
                    </a:cubicBezTo>
                    <a:close/>
                    <a:moveTo>
                      <a:pt x="40774" y="0"/>
                    </a:moveTo>
                    <a:lnTo>
                      <a:pt x="108731" y="0"/>
                    </a:lnTo>
                    <a:cubicBezTo>
                      <a:pt x="132207" y="0"/>
                      <a:pt x="150741" y="18645"/>
                      <a:pt x="150741" y="42262"/>
                    </a:cubicBezTo>
                    <a:lnTo>
                      <a:pt x="150741" y="435045"/>
                    </a:lnTo>
                    <a:cubicBezTo>
                      <a:pt x="150741" y="457418"/>
                      <a:pt x="132207" y="477306"/>
                      <a:pt x="108731" y="477306"/>
                    </a:cubicBezTo>
                    <a:lnTo>
                      <a:pt x="40774" y="477306"/>
                    </a:lnTo>
                    <a:cubicBezTo>
                      <a:pt x="18534" y="477306"/>
                      <a:pt x="0" y="457418"/>
                      <a:pt x="0" y="435045"/>
                    </a:cubicBezTo>
                    <a:lnTo>
                      <a:pt x="0" y="42262"/>
                    </a:lnTo>
                    <a:cubicBezTo>
                      <a:pt x="0" y="18645"/>
                      <a:pt x="18534" y="0"/>
                      <a:pt x="40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D17112FF-1D46-284C-B701-C4F68873D17C}"/>
                  </a:ext>
                </a:extLst>
              </p:cNvPr>
              <p:cNvSpPr/>
              <p:nvPr/>
            </p:nvSpPr>
            <p:spPr>
              <a:xfrm>
                <a:off x="15019268" y="5918343"/>
                <a:ext cx="54815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5">
                    <a:moveTo>
                      <a:pt x="45" y="22"/>
                    </a:moveTo>
                    <a:cubicBezTo>
                      <a:pt x="45" y="35"/>
                      <a:pt x="35" y="45"/>
                      <a:pt x="23" y="45"/>
                    </a:cubicBezTo>
                    <a:cubicBezTo>
                      <a:pt x="10" y="45"/>
                      <a:pt x="0" y="35"/>
                      <a:pt x="0" y="22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5" y="0"/>
                      <a:pt x="45" y="10"/>
                      <a:pt x="45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1C1B3A19-A85B-8445-B145-82CCBA85E92E}"/>
                  </a:ext>
                </a:extLst>
              </p:cNvPr>
              <p:cNvSpPr/>
              <p:nvPr/>
            </p:nvSpPr>
            <p:spPr>
              <a:xfrm>
                <a:off x="15010548" y="5909619"/>
                <a:ext cx="72256" cy="72281"/>
              </a:xfrm>
              <a:custGeom>
                <a:avLst/>
                <a:gdLst>
                  <a:gd name="connsiteX0" fmla="*/ 36751 w 72256"/>
                  <a:gd name="connsiteY0" fmla="*/ 16201 h 72281"/>
                  <a:gd name="connsiteX1" fmla="*/ 17441 w 72256"/>
                  <a:gd name="connsiteY1" fmla="*/ 35518 h 72281"/>
                  <a:gd name="connsiteX2" fmla="*/ 36751 w 72256"/>
                  <a:gd name="connsiteY2" fmla="*/ 54834 h 72281"/>
                  <a:gd name="connsiteX3" fmla="*/ 56061 w 72256"/>
                  <a:gd name="connsiteY3" fmla="*/ 35518 h 72281"/>
                  <a:gd name="connsiteX4" fmla="*/ 36751 w 72256"/>
                  <a:gd name="connsiteY4" fmla="*/ 16201 h 72281"/>
                  <a:gd name="connsiteX5" fmla="*/ 36740 w 72256"/>
                  <a:gd name="connsiteY5" fmla="*/ 0 h 72281"/>
                  <a:gd name="connsiteX6" fmla="*/ 72256 w 72256"/>
                  <a:gd name="connsiteY6" fmla="*/ 35528 h 72281"/>
                  <a:gd name="connsiteX7" fmla="*/ 36740 w 72256"/>
                  <a:gd name="connsiteY7" fmla="*/ 72281 h 72281"/>
                  <a:gd name="connsiteX8" fmla="*/ 0 w 72256"/>
                  <a:gd name="connsiteY8" fmla="*/ 35528 h 72281"/>
                  <a:gd name="connsiteX9" fmla="*/ 36740 w 72256"/>
                  <a:gd name="connsiteY9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256" h="72281">
                    <a:moveTo>
                      <a:pt x="36751" y="16201"/>
                    </a:moveTo>
                    <a:cubicBezTo>
                      <a:pt x="25889" y="16201"/>
                      <a:pt x="17441" y="25859"/>
                      <a:pt x="17441" y="35518"/>
                    </a:cubicBezTo>
                    <a:cubicBezTo>
                      <a:pt x="17441" y="46383"/>
                      <a:pt x="25889" y="54834"/>
                      <a:pt x="36751" y="54834"/>
                    </a:cubicBezTo>
                    <a:cubicBezTo>
                      <a:pt x="46406" y="54834"/>
                      <a:pt x="56061" y="46383"/>
                      <a:pt x="56061" y="35518"/>
                    </a:cubicBezTo>
                    <a:cubicBezTo>
                      <a:pt x="56061" y="25859"/>
                      <a:pt x="46406" y="16201"/>
                      <a:pt x="36751" y="16201"/>
                    </a:cubicBezTo>
                    <a:close/>
                    <a:moveTo>
                      <a:pt x="36740" y="0"/>
                    </a:moveTo>
                    <a:cubicBezTo>
                      <a:pt x="56335" y="0"/>
                      <a:pt x="72256" y="15927"/>
                      <a:pt x="72256" y="35528"/>
                    </a:cubicBezTo>
                    <a:cubicBezTo>
                      <a:pt x="72256" y="55130"/>
                      <a:pt x="56335" y="72281"/>
                      <a:pt x="36740" y="72281"/>
                    </a:cubicBezTo>
                    <a:cubicBezTo>
                      <a:pt x="17145" y="72281"/>
                      <a:pt x="0" y="55130"/>
                      <a:pt x="0" y="35528"/>
                    </a:cubicBezTo>
                    <a:cubicBezTo>
                      <a:pt x="0" y="15927"/>
                      <a:pt x="17145" y="0"/>
                      <a:pt x="367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EABCBA54-49EB-9A46-B970-276032E39D33}"/>
                  </a:ext>
                </a:extLst>
              </p:cNvPr>
              <p:cNvSpPr/>
              <p:nvPr/>
            </p:nvSpPr>
            <p:spPr>
              <a:xfrm>
                <a:off x="15039201" y="6025519"/>
                <a:ext cx="16195" cy="185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50">
                    <a:moveTo>
                      <a:pt x="7" y="150"/>
                    </a:moveTo>
                    <a:cubicBezTo>
                      <a:pt x="3" y="150"/>
                      <a:pt x="0" y="147"/>
                      <a:pt x="0" y="144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144"/>
                    </a:lnTo>
                    <a:cubicBezTo>
                      <a:pt x="14" y="147"/>
                      <a:pt x="10" y="150"/>
                      <a:pt x="7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C0A8E9BD-1D40-D34F-92DC-29987830AD10}"/>
                  </a:ext>
                </a:extLst>
              </p:cNvPr>
              <p:cNvSpPr/>
              <p:nvPr/>
            </p:nvSpPr>
            <p:spPr>
              <a:xfrm>
                <a:off x="14118561" y="7200713"/>
                <a:ext cx="431044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" h="429">
                    <a:moveTo>
                      <a:pt x="0" y="0"/>
                    </a:moveTo>
                    <a:lnTo>
                      <a:pt x="0" y="429"/>
                    </a:lnTo>
                    <a:lnTo>
                      <a:pt x="300" y="429"/>
                    </a:lnTo>
                    <a:cubicBezTo>
                      <a:pt x="326" y="429"/>
                      <a:pt x="347" y="408"/>
                      <a:pt x="347" y="382"/>
                    </a:cubicBezTo>
                    <a:lnTo>
                      <a:pt x="347" y="47"/>
                    </a:lnTo>
                    <a:cubicBezTo>
                      <a:pt x="347" y="21"/>
                      <a:pt x="326" y="0"/>
                      <a:pt x="30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864DC64B-13FB-EB4F-A2B9-E812CB792054}"/>
                  </a:ext>
                </a:extLst>
              </p:cNvPr>
              <p:cNvSpPr/>
              <p:nvPr/>
            </p:nvSpPr>
            <p:spPr>
              <a:xfrm>
                <a:off x="14109841" y="7191986"/>
                <a:ext cx="448485" cy="550833"/>
              </a:xfrm>
              <a:custGeom>
                <a:avLst/>
                <a:gdLst>
                  <a:gd name="connsiteX0" fmla="*/ 16195 w 448485"/>
                  <a:gd name="connsiteY0" fmla="*/ 17451 h 550833"/>
                  <a:gd name="connsiteX1" fmla="*/ 16195 w 448485"/>
                  <a:gd name="connsiteY1" fmla="*/ 533390 h 550833"/>
                  <a:gd name="connsiteX2" fmla="*/ 381361 w 448485"/>
                  <a:gd name="connsiteY2" fmla="*/ 533390 h 550833"/>
                  <a:gd name="connsiteX3" fmla="*/ 431044 w 448485"/>
                  <a:gd name="connsiteY3" fmla="*/ 483661 h 550833"/>
                  <a:gd name="connsiteX4" fmla="*/ 431044 w 448485"/>
                  <a:gd name="connsiteY4" fmla="*/ 67180 h 550833"/>
                  <a:gd name="connsiteX5" fmla="*/ 381361 w 448485"/>
                  <a:gd name="connsiteY5" fmla="*/ 17451 h 550833"/>
                  <a:gd name="connsiteX6" fmla="*/ 8696 w 448485"/>
                  <a:gd name="connsiteY6" fmla="*/ 0 h 550833"/>
                  <a:gd name="connsiteX7" fmla="*/ 381399 w 448485"/>
                  <a:gd name="connsiteY7" fmla="*/ 0 h 550833"/>
                  <a:gd name="connsiteX8" fmla="*/ 448485 w 448485"/>
                  <a:gd name="connsiteY8" fmla="*/ 67145 h 550833"/>
                  <a:gd name="connsiteX9" fmla="*/ 448485 w 448485"/>
                  <a:gd name="connsiteY9" fmla="*/ 483689 h 550833"/>
                  <a:gd name="connsiteX10" fmla="*/ 381399 w 448485"/>
                  <a:gd name="connsiteY10" fmla="*/ 550833 h 550833"/>
                  <a:gd name="connsiteX11" fmla="*/ 8696 w 448485"/>
                  <a:gd name="connsiteY11" fmla="*/ 550833 h 550833"/>
                  <a:gd name="connsiteX12" fmla="*/ 0 w 448485"/>
                  <a:gd name="connsiteY12" fmla="*/ 542129 h 550833"/>
                  <a:gd name="connsiteX13" fmla="*/ 0 w 448485"/>
                  <a:gd name="connsiteY13" fmla="*/ 8704 h 550833"/>
                  <a:gd name="connsiteX14" fmla="*/ 8696 w 448485"/>
                  <a:gd name="connsiteY14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8485" h="550833">
                    <a:moveTo>
                      <a:pt x="16195" y="17451"/>
                    </a:moveTo>
                    <a:lnTo>
                      <a:pt x="16195" y="533390"/>
                    </a:lnTo>
                    <a:lnTo>
                      <a:pt x="381361" y="533390"/>
                    </a:lnTo>
                    <a:cubicBezTo>
                      <a:pt x="409929" y="533390"/>
                      <a:pt x="431044" y="512255"/>
                      <a:pt x="431044" y="483661"/>
                    </a:cubicBezTo>
                    <a:lnTo>
                      <a:pt x="431044" y="67180"/>
                    </a:lnTo>
                    <a:cubicBezTo>
                      <a:pt x="431044" y="39829"/>
                      <a:pt x="409929" y="17451"/>
                      <a:pt x="381361" y="17451"/>
                    </a:cubicBezTo>
                    <a:close/>
                    <a:moveTo>
                      <a:pt x="8696" y="0"/>
                    </a:moveTo>
                    <a:lnTo>
                      <a:pt x="381399" y="0"/>
                    </a:lnTo>
                    <a:cubicBezTo>
                      <a:pt x="418669" y="0"/>
                      <a:pt x="448485" y="29842"/>
                      <a:pt x="448485" y="67145"/>
                    </a:cubicBezTo>
                    <a:lnTo>
                      <a:pt x="448485" y="483689"/>
                    </a:lnTo>
                    <a:cubicBezTo>
                      <a:pt x="448485" y="519748"/>
                      <a:pt x="418669" y="550833"/>
                      <a:pt x="381399" y="550833"/>
                    </a:cubicBezTo>
                    <a:lnTo>
                      <a:pt x="8696" y="550833"/>
                    </a:lnTo>
                    <a:cubicBezTo>
                      <a:pt x="3727" y="550833"/>
                      <a:pt x="0" y="547103"/>
                      <a:pt x="0" y="542129"/>
                    </a:cubicBezTo>
                    <a:lnTo>
                      <a:pt x="0" y="8704"/>
                    </a:lnTo>
                    <a:cubicBezTo>
                      <a:pt x="0" y="4974"/>
                      <a:pt x="3727" y="0"/>
                      <a:pt x="86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0359180D-1990-FC43-AE61-34C0A0CA3704}"/>
                  </a:ext>
                </a:extLst>
              </p:cNvPr>
              <p:cNvSpPr/>
              <p:nvPr/>
            </p:nvSpPr>
            <p:spPr>
              <a:xfrm>
                <a:off x="14000211" y="7200713"/>
                <a:ext cx="156970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429">
                    <a:moveTo>
                      <a:pt x="0" y="32"/>
                    </a:moveTo>
                    <a:lnTo>
                      <a:pt x="0" y="397"/>
                    </a:lnTo>
                    <a:cubicBezTo>
                      <a:pt x="0" y="415"/>
                      <a:pt x="15" y="429"/>
                      <a:pt x="32" y="429"/>
                    </a:cubicBezTo>
                    <a:lnTo>
                      <a:pt x="95" y="429"/>
                    </a:lnTo>
                    <a:cubicBezTo>
                      <a:pt x="113" y="429"/>
                      <a:pt x="127" y="415"/>
                      <a:pt x="127" y="397"/>
                    </a:cubicBezTo>
                    <a:lnTo>
                      <a:pt x="127" y="32"/>
                    </a:lnTo>
                    <a:cubicBezTo>
                      <a:pt x="127" y="14"/>
                      <a:pt x="113" y="0"/>
                      <a:pt x="95" y="0"/>
                    </a:cubicBezTo>
                    <a:lnTo>
                      <a:pt x="32" y="0"/>
                    </a:lnTo>
                    <a:cubicBezTo>
                      <a:pt x="15" y="0"/>
                      <a:pt x="0" y="14"/>
                      <a:pt x="0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D8BDEFFE-67B0-D943-8FC4-9F794C52FD42}"/>
                  </a:ext>
                </a:extLst>
              </p:cNvPr>
              <p:cNvSpPr/>
              <p:nvPr/>
            </p:nvSpPr>
            <p:spPr>
              <a:xfrm>
                <a:off x="13992736" y="7191986"/>
                <a:ext cx="173165" cy="550833"/>
              </a:xfrm>
              <a:custGeom>
                <a:avLst/>
                <a:gdLst>
                  <a:gd name="connsiteX0" fmla="*/ 47061 w 173165"/>
                  <a:gd name="connsiteY0" fmla="*/ 17451 h 550833"/>
                  <a:gd name="connsiteX1" fmla="*/ 16192 w 173165"/>
                  <a:gd name="connsiteY1" fmla="*/ 48532 h 550833"/>
                  <a:gd name="connsiteX2" fmla="*/ 16192 w 173165"/>
                  <a:gd name="connsiteY2" fmla="*/ 502310 h 550833"/>
                  <a:gd name="connsiteX3" fmla="*/ 47061 w 173165"/>
                  <a:gd name="connsiteY3" fmla="*/ 533390 h 550833"/>
                  <a:gd name="connsiteX4" fmla="*/ 124852 w 173165"/>
                  <a:gd name="connsiteY4" fmla="*/ 533390 h 550833"/>
                  <a:gd name="connsiteX5" fmla="*/ 155721 w 173165"/>
                  <a:gd name="connsiteY5" fmla="*/ 502310 h 550833"/>
                  <a:gd name="connsiteX6" fmla="*/ 155721 w 173165"/>
                  <a:gd name="connsiteY6" fmla="*/ 48532 h 550833"/>
                  <a:gd name="connsiteX7" fmla="*/ 124852 w 173165"/>
                  <a:gd name="connsiteY7" fmla="*/ 17451 h 550833"/>
                  <a:gd name="connsiteX8" fmla="*/ 47002 w 173165"/>
                  <a:gd name="connsiteY8" fmla="*/ 0 h 550833"/>
                  <a:gd name="connsiteX9" fmla="*/ 124926 w 173165"/>
                  <a:gd name="connsiteY9" fmla="*/ 0 h 550833"/>
                  <a:gd name="connsiteX10" fmla="*/ 173165 w 173165"/>
                  <a:gd name="connsiteY10" fmla="*/ 48493 h 550833"/>
                  <a:gd name="connsiteX11" fmla="*/ 173165 w 173165"/>
                  <a:gd name="connsiteY11" fmla="*/ 502340 h 550833"/>
                  <a:gd name="connsiteX12" fmla="*/ 124926 w 173165"/>
                  <a:gd name="connsiteY12" fmla="*/ 550833 h 550833"/>
                  <a:gd name="connsiteX13" fmla="*/ 47002 w 173165"/>
                  <a:gd name="connsiteY13" fmla="*/ 550833 h 550833"/>
                  <a:gd name="connsiteX14" fmla="*/ 0 w 173165"/>
                  <a:gd name="connsiteY14" fmla="*/ 502340 h 550833"/>
                  <a:gd name="connsiteX15" fmla="*/ 0 w 173165"/>
                  <a:gd name="connsiteY15" fmla="*/ 48493 h 550833"/>
                  <a:gd name="connsiteX16" fmla="*/ 47002 w 173165"/>
                  <a:gd name="connsiteY16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165" h="550833">
                    <a:moveTo>
                      <a:pt x="47061" y="17451"/>
                    </a:moveTo>
                    <a:cubicBezTo>
                      <a:pt x="29774" y="17451"/>
                      <a:pt x="16192" y="31127"/>
                      <a:pt x="16192" y="48532"/>
                    </a:cubicBezTo>
                    <a:lnTo>
                      <a:pt x="16192" y="502310"/>
                    </a:lnTo>
                    <a:cubicBezTo>
                      <a:pt x="16192" y="519715"/>
                      <a:pt x="29774" y="533390"/>
                      <a:pt x="47061" y="533390"/>
                    </a:cubicBezTo>
                    <a:lnTo>
                      <a:pt x="124852" y="533390"/>
                    </a:lnTo>
                    <a:cubicBezTo>
                      <a:pt x="142139" y="533390"/>
                      <a:pt x="155721" y="519715"/>
                      <a:pt x="155721" y="502310"/>
                    </a:cubicBezTo>
                    <a:lnTo>
                      <a:pt x="155721" y="48532"/>
                    </a:lnTo>
                    <a:cubicBezTo>
                      <a:pt x="155721" y="31127"/>
                      <a:pt x="142139" y="17451"/>
                      <a:pt x="124852" y="17451"/>
                    </a:cubicBezTo>
                    <a:close/>
                    <a:moveTo>
                      <a:pt x="47002" y="0"/>
                    </a:moveTo>
                    <a:lnTo>
                      <a:pt x="124926" y="0"/>
                    </a:lnTo>
                    <a:cubicBezTo>
                      <a:pt x="152138" y="0"/>
                      <a:pt x="173165" y="22382"/>
                      <a:pt x="173165" y="48493"/>
                    </a:cubicBezTo>
                    <a:lnTo>
                      <a:pt x="173165" y="502340"/>
                    </a:lnTo>
                    <a:cubicBezTo>
                      <a:pt x="173165" y="528452"/>
                      <a:pt x="152138" y="550833"/>
                      <a:pt x="124926" y="550833"/>
                    </a:cubicBezTo>
                    <a:lnTo>
                      <a:pt x="47002" y="550833"/>
                    </a:lnTo>
                    <a:cubicBezTo>
                      <a:pt x="21027" y="550833"/>
                      <a:pt x="0" y="528452"/>
                      <a:pt x="0" y="502340"/>
                    </a:cubicBezTo>
                    <a:lnTo>
                      <a:pt x="0" y="48493"/>
                    </a:lnTo>
                    <a:cubicBezTo>
                      <a:pt x="0" y="22382"/>
                      <a:pt x="21027" y="0"/>
                      <a:pt x="470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D31290B3-774A-8142-B3D9-3BFF6E419333}"/>
                  </a:ext>
                </a:extLst>
              </p:cNvPr>
              <p:cNvSpPr/>
              <p:nvPr/>
            </p:nvSpPr>
            <p:spPr>
              <a:xfrm>
                <a:off x="14047551" y="7282964"/>
                <a:ext cx="635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3">
                    <a:moveTo>
                      <a:pt x="52" y="27"/>
                    </a:moveTo>
                    <a:cubicBezTo>
                      <a:pt x="52" y="41"/>
                      <a:pt x="40" y="53"/>
                      <a:pt x="26" y="53"/>
                    </a:cubicBezTo>
                    <a:cubicBezTo>
                      <a:pt x="11" y="53"/>
                      <a:pt x="0" y="41"/>
                      <a:pt x="0" y="27"/>
                    </a:cubicBezTo>
                    <a:cubicBezTo>
                      <a:pt x="0" y="12"/>
                      <a:pt x="11" y="0"/>
                      <a:pt x="26" y="0"/>
                    </a:cubicBezTo>
                    <a:cubicBezTo>
                      <a:pt x="40" y="0"/>
                      <a:pt x="52" y="12"/>
                      <a:pt x="52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0906114B-239E-A04D-B821-66832A675EF4}"/>
                  </a:ext>
                </a:extLst>
              </p:cNvPr>
              <p:cNvSpPr/>
              <p:nvPr/>
            </p:nvSpPr>
            <p:spPr>
              <a:xfrm>
                <a:off x="14038830" y="7275487"/>
                <a:ext cx="79731" cy="79759"/>
              </a:xfrm>
              <a:custGeom>
                <a:avLst/>
                <a:gdLst>
                  <a:gd name="connsiteX0" fmla="*/ 40489 w 79731"/>
                  <a:gd name="connsiteY0" fmla="*/ 16201 h 79759"/>
                  <a:gd name="connsiteX1" fmla="*/ 16196 w 79731"/>
                  <a:gd name="connsiteY1" fmla="*/ 40487 h 79759"/>
                  <a:gd name="connsiteX2" fmla="*/ 40489 w 79731"/>
                  <a:gd name="connsiteY2" fmla="*/ 63558 h 79759"/>
                  <a:gd name="connsiteX3" fmla="*/ 64782 w 79731"/>
                  <a:gd name="connsiteY3" fmla="*/ 40487 h 79759"/>
                  <a:gd name="connsiteX4" fmla="*/ 40489 w 79731"/>
                  <a:gd name="connsiteY4" fmla="*/ 16201 h 79759"/>
                  <a:gd name="connsiteX5" fmla="*/ 40479 w 79731"/>
                  <a:gd name="connsiteY5" fmla="*/ 0 h 79759"/>
                  <a:gd name="connsiteX6" fmla="*/ 79731 w 79731"/>
                  <a:gd name="connsiteY6" fmla="*/ 40493 h 79759"/>
                  <a:gd name="connsiteX7" fmla="*/ 40479 w 79731"/>
                  <a:gd name="connsiteY7" fmla="*/ 79759 h 79759"/>
                  <a:gd name="connsiteX8" fmla="*/ 0 w 79731"/>
                  <a:gd name="connsiteY8" fmla="*/ 40493 h 79759"/>
                  <a:gd name="connsiteX9" fmla="*/ 40479 w 79731"/>
                  <a:gd name="connsiteY9" fmla="*/ 0 h 7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31" h="79759">
                    <a:moveTo>
                      <a:pt x="40489" y="16201"/>
                    </a:moveTo>
                    <a:cubicBezTo>
                      <a:pt x="27128" y="16201"/>
                      <a:pt x="16196" y="27130"/>
                      <a:pt x="16196" y="40487"/>
                    </a:cubicBezTo>
                    <a:cubicBezTo>
                      <a:pt x="16196" y="52630"/>
                      <a:pt x="27128" y="63558"/>
                      <a:pt x="40489" y="63558"/>
                    </a:cubicBezTo>
                    <a:cubicBezTo>
                      <a:pt x="52636" y="63558"/>
                      <a:pt x="64782" y="52630"/>
                      <a:pt x="64782" y="40487"/>
                    </a:cubicBezTo>
                    <a:cubicBezTo>
                      <a:pt x="64782" y="27130"/>
                      <a:pt x="52636" y="16201"/>
                      <a:pt x="40489" y="16201"/>
                    </a:cubicBezTo>
                    <a:close/>
                    <a:moveTo>
                      <a:pt x="40479" y="0"/>
                    </a:moveTo>
                    <a:cubicBezTo>
                      <a:pt x="62558" y="0"/>
                      <a:pt x="79731" y="18406"/>
                      <a:pt x="79731" y="40493"/>
                    </a:cubicBezTo>
                    <a:cubicBezTo>
                      <a:pt x="79731" y="61353"/>
                      <a:pt x="62558" y="79759"/>
                      <a:pt x="40479" y="79759"/>
                    </a:cubicBezTo>
                    <a:cubicBezTo>
                      <a:pt x="18399" y="79759"/>
                      <a:pt x="0" y="61353"/>
                      <a:pt x="0" y="40493"/>
                    </a:cubicBezTo>
                    <a:cubicBezTo>
                      <a:pt x="0" y="18406"/>
                      <a:pt x="18399" y="0"/>
                      <a:pt x="40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909E968-5F36-024D-B127-336A87A2FF04}"/>
                  </a:ext>
                </a:extLst>
              </p:cNvPr>
              <p:cNvSpPr/>
              <p:nvPr/>
            </p:nvSpPr>
            <p:spPr>
              <a:xfrm>
                <a:off x="14071221" y="7408833"/>
                <a:ext cx="14950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72">
                    <a:moveTo>
                      <a:pt x="7" y="172"/>
                    </a:moveTo>
                    <a:cubicBezTo>
                      <a:pt x="3" y="172"/>
                      <a:pt x="0" y="169"/>
                      <a:pt x="0" y="16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165"/>
                    </a:lnTo>
                    <a:cubicBezTo>
                      <a:pt x="13" y="169"/>
                      <a:pt x="11" y="172"/>
                      <a:pt x="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CB820953-96FD-464E-A137-206FFBE8EBF6}"/>
                  </a:ext>
                </a:extLst>
              </p:cNvPr>
              <p:cNvSpPr/>
              <p:nvPr/>
            </p:nvSpPr>
            <p:spPr>
              <a:xfrm>
                <a:off x="13769739" y="8369676"/>
                <a:ext cx="627879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5" h="639">
                    <a:moveTo>
                      <a:pt x="0" y="0"/>
                    </a:moveTo>
                    <a:lnTo>
                      <a:pt x="0" y="639"/>
                    </a:lnTo>
                    <a:lnTo>
                      <a:pt x="464" y="639"/>
                    </a:lnTo>
                    <a:cubicBezTo>
                      <a:pt x="486" y="639"/>
                      <a:pt x="505" y="621"/>
                      <a:pt x="505" y="598"/>
                    </a:cubicBezTo>
                    <a:lnTo>
                      <a:pt x="505" y="41"/>
                    </a:lnTo>
                    <a:cubicBezTo>
                      <a:pt x="505" y="18"/>
                      <a:pt x="486" y="0"/>
                      <a:pt x="46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65C0CBEC-A6F2-2E46-BE05-D20A7222943F}"/>
                  </a:ext>
                </a:extLst>
              </p:cNvPr>
              <p:cNvSpPr/>
              <p:nvPr/>
            </p:nvSpPr>
            <p:spPr>
              <a:xfrm>
                <a:off x="13762261" y="8362199"/>
                <a:ext cx="642829" cy="811295"/>
              </a:xfrm>
              <a:custGeom>
                <a:avLst/>
                <a:gdLst>
                  <a:gd name="connsiteX0" fmla="*/ 16199 w 642829"/>
                  <a:gd name="connsiteY0" fmla="*/ 16201 h 811295"/>
                  <a:gd name="connsiteX1" fmla="*/ 16199 w 642829"/>
                  <a:gd name="connsiteY1" fmla="*/ 793848 h 811295"/>
                  <a:gd name="connsiteX2" fmla="*/ 584366 w 642829"/>
                  <a:gd name="connsiteY2" fmla="*/ 793848 h 811295"/>
                  <a:gd name="connsiteX3" fmla="*/ 626637 w 642829"/>
                  <a:gd name="connsiteY3" fmla="*/ 751544 h 811295"/>
                  <a:gd name="connsiteX4" fmla="*/ 626637 w 642829"/>
                  <a:gd name="connsiteY4" fmla="*/ 58505 h 811295"/>
                  <a:gd name="connsiteX5" fmla="*/ 584366 w 642829"/>
                  <a:gd name="connsiteY5" fmla="*/ 16201 h 811295"/>
                  <a:gd name="connsiteX6" fmla="*/ 7460 w 642829"/>
                  <a:gd name="connsiteY6" fmla="*/ 0 h 811295"/>
                  <a:gd name="connsiteX7" fmla="*/ 584390 w 642829"/>
                  <a:gd name="connsiteY7" fmla="*/ 0 h 811295"/>
                  <a:gd name="connsiteX8" fmla="*/ 642829 w 642829"/>
                  <a:gd name="connsiteY8" fmla="*/ 58483 h 811295"/>
                  <a:gd name="connsiteX9" fmla="*/ 642829 w 642829"/>
                  <a:gd name="connsiteY9" fmla="*/ 751568 h 811295"/>
                  <a:gd name="connsiteX10" fmla="*/ 584390 w 642829"/>
                  <a:gd name="connsiteY10" fmla="*/ 811295 h 811295"/>
                  <a:gd name="connsiteX11" fmla="*/ 7460 w 642829"/>
                  <a:gd name="connsiteY11" fmla="*/ 811295 h 811295"/>
                  <a:gd name="connsiteX12" fmla="*/ 0 w 642829"/>
                  <a:gd name="connsiteY12" fmla="*/ 802585 h 811295"/>
                  <a:gd name="connsiteX13" fmla="*/ 0 w 642829"/>
                  <a:gd name="connsiteY13" fmla="*/ 7466 h 811295"/>
                  <a:gd name="connsiteX14" fmla="*/ 7460 w 642829"/>
                  <a:gd name="connsiteY14" fmla="*/ 0 h 81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829" h="811295">
                    <a:moveTo>
                      <a:pt x="16199" y="16201"/>
                    </a:moveTo>
                    <a:lnTo>
                      <a:pt x="16199" y="793848"/>
                    </a:lnTo>
                    <a:lnTo>
                      <a:pt x="584366" y="793848"/>
                    </a:lnTo>
                    <a:cubicBezTo>
                      <a:pt x="607988" y="793848"/>
                      <a:pt x="626637" y="775185"/>
                      <a:pt x="626637" y="751544"/>
                    </a:cubicBezTo>
                    <a:lnTo>
                      <a:pt x="626637" y="58505"/>
                    </a:lnTo>
                    <a:cubicBezTo>
                      <a:pt x="626637" y="34865"/>
                      <a:pt x="607988" y="16201"/>
                      <a:pt x="584366" y="16201"/>
                    </a:cubicBezTo>
                    <a:close/>
                    <a:moveTo>
                      <a:pt x="7460" y="0"/>
                    </a:moveTo>
                    <a:lnTo>
                      <a:pt x="584390" y="0"/>
                    </a:lnTo>
                    <a:cubicBezTo>
                      <a:pt x="616718" y="0"/>
                      <a:pt x="642829" y="24887"/>
                      <a:pt x="642829" y="58483"/>
                    </a:cubicBezTo>
                    <a:lnTo>
                      <a:pt x="642829" y="751568"/>
                    </a:lnTo>
                    <a:cubicBezTo>
                      <a:pt x="642829" y="783920"/>
                      <a:pt x="616718" y="811295"/>
                      <a:pt x="584390" y="811295"/>
                    </a:cubicBezTo>
                    <a:lnTo>
                      <a:pt x="7460" y="811295"/>
                    </a:lnTo>
                    <a:cubicBezTo>
                      <a:pt x="2487" y="811295"/>
                      <a:pt x="0" y="806318"/>
                      <a:pt x="0" y="802585"/>
                    </a:cubicBezTo>
                    <a:lnTo>
                      <a:pt x="0" y="7466"/>
                    </a:lnTo>
                    <a:cubicBezTo>
                      <a:pt x="0" y="2489"/>
                      <a:pt x="2487" y="0"/>
                      <a:pt x="7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5E63E321-E158-F845-B99C-1CE43E0708ED}"/>
                  </a:ext>
                </a:extLst>
              </p:cNvPr>
              <p:cNvSpPr/>
              <p:nvPr/>
            </p:nvSpPr>
            <p:spPr>
              <a:xfrm>
                <a:off x="13686271" y="8369676"/>
                <a:ext cx="148249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639">
                    <a:moveTo>
                      <a:pt x="0" y="29"/>
                    </a:moveTo>
                    <a:lnTo>
                      <a:pt x="0" y="610"/>
                    </a:lnTo>
                    <a:cubicBezTo>
                      <a:pt x="0" y="626"/>
                      <a:pt x="13" y="639"/>
                      <a:pt x="28" y="639"/>
                    </a:cubicBezTo>
                    <a:lnTo>
                      <a:pt x="91" y="639"/>
                    </a:lnTo>
                    <a:cubicBezTo>
                      <a:pt x="107" y="639"/>
                      <a:pt x="120" y="626"/>
                      <a:pt x="120" y="610"/>
                    </a:cubicBezTo>
                    <a:lnTo>
                      <a:pt x="120" y="29"/>
                    </a:lnTo>
                    <a:cubicBezTo>
                      <a:pt x="120" y="13"/>
                      <a:pt x="107" y="0"/>
                      <a:pt x="91" y="0"/>
                    </a:cubicBezTo>
                    <a:lnTo>
                      <a:pt x="28" y="0"/>
                    </a:lnTo>
                    <a:cubicBezTo>
                      <a:pt x="13" y="0"/>
                      <a:pt x="0" y="13"/>
                      <a:pt x="0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DC29AB1A-4E83-AA4F-B241-C282B9A47663}"/>
                  </a:ext>
                </a:extLst>
              </p:cNvPr>
              <p:cNvSpPr/>
              <p:nvPr/>
            </p:nvSpPr>
            <p:spPr>
              <a:xfrm>
                <a:off x="13678797" y="8362199"/>
                <a:ext cx="163199" cy="811295"/>
              </a:xfrm>
              <a:custGeom>
                <a:avLst/>
                <a:gdLst>
                  <a:gd name="connsiteX0" fmla="*/ 42112 w 163199"/>
                  <a:gd name="connsiteY0" fmla="*/ 16201 h 811295"/>
                  <a:gd name="connsiteX1" fmla="*/ 16195 w 163199"/>
                  <a:gd name="connsiteY1" fmla="*/ 43574 h 811295"/>
                  <a:gd name="connsiteX2" fmla="*/ 16195 w 163199"/>
                  <a:gd name="connsiteY2" fmla="*/ 766475 h 811295"/>
                  <a:gd name="connsiteX3" fmla="*/ 42112 w 163199"/>
                  <a:gd name="connsiteY3" fmla="*/ 793848 h 811295"/>
                  <a:gd name="connsiteX4" fmla="*/ 119864 w 163199"/>
                  <a:gd name="connsiteY4" fmla="*/ 793848 h 811295"/>
                  <a:gd name="connsiteX5" fmla="*/ 148249 w 163199"/>
                  <a:gd name="connsiteY5" fmla="*/ 766475 h 811295"/>
                  <a:gd name="connsiteX6" fmla="*/ 148249 w 163199"/>
                  <a:gd name="connsiteY6" fmla="*/ 43574 h 811295"/>
                  <a:gd name="connsiteX7" fmla="*/ 119864 w 163199"/>
                  <a:gd name="connsiteY7" fmla="*/ 16201 h 811295"/>
                  <a:gd name="connsiteX8" fmla="*/ 42036 w 163199"/>
                  <a:gd name="connsiteY8" fmla="*/ 0 h 811295"/>
                  <a:gd name="connsiteX9" fmla="*/ 119927 w 163199"/>
                  <a:gd name="connsiteY9" fmla="*/ 0 h 811295"/>
                  <a:gd name="connsiteX10" fmla="*/ 163199 w 163199"/>
                  <a:gd name="connsiteY10" fmla="*/ 43551 h 811295"/>
                  <a:gd name="connsiteX11" fmla="*/ 163199 w 163199"/>
                  <a:gd name="connsiteY11" fmla="*/ 766500 h 811295"/>
                  <a:gd name="connsiteX12" fmla="*/ 119927 w 163199"/>
                  <a:gd name="connsiteY12" fmla="*/ 811295 h 811295"/>
                  <a:gd name="connsiteX13" fmla="*/ 42036 w 163199"/>
                  <a:gd name="connsiteY13" fmla="*/ 811295 h 811295"/>
                  <a:gd name="connsiteX14" fmla="*/ 0 w 163199"/>
                  <a:gd name="connsiteY14" fmla="*/ 766500 h 811295"/>
                  <a:gd name="connsiteX15" fmla="*/ 0 w 163199"/>
                  <a:gd name="connsiteY15" fmla="*/ 43551 h 811295"/>
                  <a:gd name="connsiteX16" fmla="*/ 42036 w 163199"/>
                  <a:gd name="connsiteY16" fmla="*/ 0 h 81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199" h="811295">
                    <a:moveTo>
                      <a:pt x="42112" y="16201"/>
                    </a:moveTo>
                    <a:cubicBezTo>
                      <a:pt x="27302" y="16201"/>
                      <a:pt x="16195" y="27399"/>
                      <a:pt x="16195" y="43574"/>
                    </a:cubicBezTo>
                    <a:lnTo>
                      <a:pt x="16195" y="766475"/>
                    </a:lnTo>
                    <a:cubicBezTo>
                      <a:pt x="16195" y="781406"/>
                      <a:pt x="27302" y="793848"/>
                      <a:pt x="42112" y="793848"/>
                    </a:cubicBezTo>
                    <a:lnTo>
                      <a:pt x="119864" y="793848"/>
                    </a:lnTo>
                    <a:cubicBezTo>
                      <a:pt x="134673" y="793848"/>
                      <a:pt x="148249" y="781406"/>
                      <a:pt x="148249" y="766475"/>
                    </a:cubicBezTo>
                    <a:lnTo>
                      <a:pt x="148249" y="43574"/>
                    </a:lnTo>
                    <a:cubicBezTo>
                      <a:pt x="148249" y="27399"/>
                      <a:pt x="134673" y="16201"/>
                      <a:pt x="119864" y="16201"/>
                    </a:cubicBezTo>
                    <a:close/>
                    <a:moveTo>
                      <a:pt x="42036" y="0"/>
                    </a:moveTo>
                    <a:lnTo>
                      <a:pt x="119927" y="0"/>
                    </a:lnTo>
                    <a:cubicBezTo>
                      <a:pt x="144654" y="0"/>
                      <a:pt x="163199" y="18665"/>
                      <a:pt x="163199" y="43551"/>
                    </a:cubicBezTo>
                    <a:lnTo>
                      <a:pt x="163199" y="766500"/>
                    </a:lnTo>
                    <a:cubicBezTo>
                      <a:pt x="163199" y="791386"/>
                      <a:pt x="144654" y="811295"/>
                      <a:pt x="119927" y="811295"/>
                    </a:cubicBezTo>
                    <a:lnTo>
                      <a:pt x="42036" y="811295"/>
                    </a:lnTo>
                    <a:cubicBezTo>
                      <a:pt x="18545" y="811295"/>
                      <a:pt x="0" y="791386"/>
                      <a:pt x="0" y="766500"/>
                    </a:cubicBezTo>
                    <a:lnTo>
                      <a:pt x="0" y="43551"/>
                    </a:lnTo>
                    <a:cubicBezTo>
                      <a:pt x="0" y="18665"/>
                      <a:pt x="18545" y="0"/>
                      <a:pt x="420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CC9D179-9C2A-B945-842B-D6FA2A3189A8}"/>
                  </a:ext>
                </a:extLst>
              </p:cNvPr>
              <p:cNvSpPr/>
              <p:nvPr/>
            </p:nvSpPr>
            <p:spPr>
              <a:xfrm>
                <a:off x="13736103" y="8440708"/>
                <a:ext cx="54815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5">
                    <a:moveTo>
                      <a:pt x="45" y="23"/>
                    </a:moveTo>
                    <a:cubicBezTo>
                      <a:pt x="45" y="35"/>
                      <a:pt x="35" y="45"/>
                      <a:pt x="22" y="45"/>
                    </a:cubicBezTo>
                    <a:cubicBezTo>
                      <a:pt x="10" y="45"/>
                      <a:pt x="0" y="35"/>
                      <a:pt x="0" y="23"/>
                    </a:cubicBezTo>
                    <a:cubicBezTo>
                      <a:pt x="0" y="11"/>
                      <a:pt x="10" y="0"/>
                      <a:pt x="22" y="0"/>
                    </a:cubicBezTo>
                    <a:cubicBezTo>
                      <a:pt x="35" y="0"/>
                      <a:pt x="45" y="11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066DB224-F320-5541-B989-7172E491F27A}"/>
                  </a:ext>
                </a:extLst>
              </p:cNvPr>
              <p:cNvSpPr/>
              <p:nvPr/>
            </p:nvSpPr>
            <p:spPr>
              <a:xfrm>
                <a:off x="13727382" y="8431988"/>
                <a:ext cx="71010" cy="72281"/>
              </a:xfrm>
              <a:custGeom>
                <a:avLst/>
                <a:gdLst>
                  <a:gd name="connsiteX0" fmla="*/ 35524 w 71010"/>
                  <a:gd name="connsiteY0" fmla="*/ 17443 h 72281"/>
                  <a:gd name="connsiteX1" fmla="*/ 16196 w 71010"/>
                  <a:gd name="connsiteY1" fmla="*/ 36760 h 72281"/>
                  <a:gd name="connsiteX2" fmla="*/ 35524 w 71010"/>
                  <a:gd name="connsiteY2" fmla="*/ 56076 h 72281"/>
                  <a:gd name="connsiteX3" fmla="*/ 56061 w 71010"/>
                  <a:gd name="connsiteY3" fmla="*/ 36760 h 72281"/>
                  <a:gd name="connsiteX4" fmla="*/ 35524 w 71010"/>
                  <a:gd name="connsiteY4" fmla="*/ 17443 h 72281"/>
                  <a:gd name="connsiteX5" fmla="*/ 35505 w 71010"/>
                  <a:gd name="connsiteY5" fmla="*/ 0 h 72281"/>
                  <a:gd name="connsiteX6" fmla="*/ 71010 w 71010"/>
                  <a:gd name="connsiteY6" fmla="*/ 36753 h 72281"/>
                  <a:gd name="connsiteX7" fmla="*/ 35505 w 71010"/>
                  <a:gd name="connsiteY7" fmla="*/ 72281 h 72281"/>
                  <a:gd name="connsiteX8" fmla="*/ 0 w 71010"/>
                  <a:gd name="connsiteY8" fmla="*/ 36753 h 72281"/>
                  <a:gd name="connsiteX9" fmla="*/ 35505 w 71010"/>
                  <a:gd name="connsiteY9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10" h="72281">
                    <a:moveTo>
                      <a:pt x="35524" y="17443"/>
                    </a:moveTo>
                    <a:cubicBezTo>
                      <a:pt x="25860" y="17443"/>
                      <a:pt x="16196" y="25894"/>
                      <a:pt x="16196" y="36760"/>
                    </a:cubicBezTo>
                    <a:cubicBezTo>
                      <a:pt x="16196" y="46418"/>
                      <a:pt x="25860" y="56076"/>
                      <a:pt x="35524" y="56076"/>
                    </a:cubicBezTo>
                    <a:cubicBezTo>
                      <a:pt x="47605" y="56076"/>
                      <a:pt x="56061" y="46418"/>
                      <a:pt x="56061" y="36760"/>
                    </a:cubicBezTo>
                    <a:cubicBezTo>
                      <a:pt x="56061" y="25894"/>
                      <a:pt x="47605" y="17443"/>
                      <a:pt x="35524" y="17443"/>
                    </a:cubicBezTo>
                    <a:close/>
                    <a:moveTo>
                      <a:pt x="35505" y="0"/>
                    </a:moveTo>
                    <a:cubicBezTo>
                      <a:pt x="56318" y="0"/>
                      <a:pt x="71010" y="17151"/>
                      <a:pt x="71010" y="36753"/>
                    </a:cubicBezTo>
                    <a:cubicBezTo>
                      <a:pt x="71010" y="56355"/>
                      <a:pt x="56318" y="72281"/>
                      <a:pt x="35505" y="72281"/>
                    </a:cubicBezTo>
                    <a:cubicBezTo>
                      <a:pt x="15916" y="72281"/>
                      <a:pt x="0" y="56355"/>
                      <a:pt x="0" y="36753"/>
                    </a:cubicBezTo>
                    <a:cubicBezTo>
                      <a:pt x="0" y="17151"/>
                      <a:pt x="15916" y="0"/>
                      <a:pt x="35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BFAF5D-CC17-8446-BF96-AB642630508C}"/>
                  </a:ext>
                </a:extLst>
              </p:cNvPr>
              <p:cNvSpPr/>
              <p:nvPr/>
            </p:nvSpPr>
            <p:spPr>
              <a:xfrm>
                <a:off x="13756036" y="8547887"/>
                <a:ext cx="14950" cy="520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419">
                    <a:moveTo>
                      <a:pt x="6" y="419"/>
                    </a:moveTo>
                    <a:cubicBezTo>
                      <a:pt x="3" y="419"/>
                      <a:pt x="0" y="416"/>
                      <a:pt x="0" y="413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413"/>
                    </a:lnTo>
                    <a:cubicBezTo>
                      <a:pt x="13" y="416"/>
                      <a:pt x="10" y="419"/>
                      <a:pt x="6" y="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159E746D-D844-574A-8E9B-C975FA595575}"/>
                  </a:ext>
                </a:extLst>
              </p:cNvPr>
              <p:cNvSpPr/>
              <p:nvPr/>
            </p:nvSpPr>
            <p:spPr>
              <a:xfrm>
                <a:off x="14040076" y="8631384"/>
                <a:ext cx="431044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" h="429">
                    <a:moveTo>
                      <a:pt x="0" y="0"/>
                    </a:moveTo>
                    <a:lnTo>
                      <a:pt x="0" y="429"/>
                    </a:lnTo>
                    <a:lnTo>
                      <a:pt x="301" y="429"/>
                    </a:lnTo>
                    <a:cubicBezTo>
                      <a:pt x="327" y="429"/>
                      <a:pt x="347" y="408"/>
                      <a:pt x="347" y="382"/>
                    </a:cubicBezTo>
                    <a:lnTo>
                      <a:pt x="347" y="47"/>
                    </a:lnTo>
                    <a:cubicBezTo>
                      <a:pt x="347" y="21"/>
                      <a:pt x="327" y="0"/>
                      <a:pt x="3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857AF211-4AAC-144C-B804-877472393430}"/>
                  </a:ext>
                </a:extLst>
              </p:cNvPr>
              <p:cNvSpPr/>
              <p:nvPr/>
            </p:nvSpPr>
            <p:spPr>
              <a:xfrm>
                <a:off x="14032601" y="8622661"/>
                <a:ext cx="447239" cy="550833"/>
              </a:xfrm>
              <a:custGeom>
                <a:avLst/>
                <a:gdLst>
                  <a:gd name="connsiteX0" fmla="*/ 16192 w 447239"/>
                  <a:gd name="connsiteY0" fmla="*/ 17447 h 550833"/>
                  <a:gd name="connsiteX1" fmla="*/ 16192 w 447239"/>
                  <a:gd name="connsiteY1" fmla="*/ 533386 h 550833"/>
                  <a:gd name="connsiteX2" fmla="*/ 381359 w 447239"/>
                  <a:gd name="connsiteY2" fmla="*/ 533386 h 550833"/>
                  <a:gd name="connsiteX3" fmla="*/ 431041 w 447239"/>
                  <a:gd name="connsiteY3" fmla="*/ 483657 h 550833"/>
                  <a:gd name="connsiteX4" fmla="*/ 431041 w 447239"/>
                  <a:gd name="connsiteY4" fmla="*/ 67176 h 550833"/>
                  <a:gd name="connsiteX5" fmla="*/ 381359 w 447239"/>
                  <a:gd name="connsiteY5" fmla="*/ 17447 h 550833"/>
                  <a:gd name="connsiteX6" fmla="*/ 7454 w 447239"/>
                  <a:gd name="connsiteY6" fmla="*/ 0 h 550833"/>
                  <a:gd name="connsiteX7" fmla="*/ 381395 w 447239"/>
                  <a:gd name="connsiteY7" fmla="*/ 0 h 550833"/>
                  <a:gd name="connsiteX8" fmla="*/ 447239 w 447239"/>
                  <a:gd name="connsiteY8" fmla="*/ 67144 h 550833"/>
                  <a:gd name="connsiteX9" fmla="*/ 447239 w 447239"/>
                  <a:gd name="connsiteY9" fmla="*/ 483689 h 550833"/>
                  <a:gd name="connsiteX10" fmla="*/ 381395 w 447239"/>
                  <a:gd name="connsiteY10" fmla="*/ 550833 h 550833"/>
                  <a:gd name="connsiteX11" fmla="*/ 7454 w 447239"/>
                  <a:gd name="connsiteY11" fmla="*/ 550833 h 550833"/>
                  <a:gd name="connsiteX12" fmla="*/ 0 w 447239"/>
                  <a:gd name="connsiteY12" fmla="*/ 542129 h 550833"/>
                  <a:gd name="connsiteX13" fmla="*/ 0 w 447239"/>
                  <a:gd name="connsiteY13" fmla="*/ 8704 h 550833"/>
                  <a:gd name="connsiteX14" fmla="*/ 7454 w 447239"/>
                  <a:gd name="connsiteY14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7239" h="550833">
                    <a:moveTo>
                      <a:pt x="16192" y="17447"/>
                    </a:moveTo>
                    <a:lnTo>
                      <a:pt x="16192" y="533386"/>
                    </a:lnTo>
                    <a:lnTo>
                      <a:pt x="381359" y="533386"/>
                    </a:lnTo>
                    <a:cubicBezTo>
                      <a:pt x="408684" y="533386"/>
                      <a:pt x="431041" y="511008"/>
                      <a:pt x="431041" y="483657"/>
                    </a:cubicBezTo>
                    <a:lnTo>
                      <a:pt x="431041" y="67176"/>
                    </a:lnTo>
                    <a:cubicBezTo>
                      <a:pt x="431041" y="39825"/>
                      <a:pt x="408684" y="17447"/>
                      <a:pt x="381359" y="17447"/>
                    </a:cubicBezTo>
                    <a:close/>
                    <a:moveTo>
                      <a:pt x="7454" y="0"/>
                    </a:moveTo>
                    <a:lnTo>
                      <a:pt x="381395" y="0"/>
                    </a:lnTo>
                    <a:cubicBezTo>
                      <a:pt x="417423" y="0"/>
                      <a:pt x="447239" y="29842"/>
                      <a:pt x="447239" y="67144"/>
                    </a:cubicBezTo>
                    <a:lnTo>
                      <a:pt x="447239" y="483689"/>
                    </a:lnTo>
                    <a:cubicBezTo>
                      <a:pt x="447239" y="520991"/>
                      <a:pt x="417423" y="550833"/>
                      <a:pt x="381395" y="550833"/>
                    </a:cubicBezTo>
                    <a:lnTo>
                      <a:pt x="7454" y="550833"/>
                    </a:lnTo>
                    <a:cubicBezTo>
                      <a:pt x="2485" y="550833"/>
                      <a:pt x="0" y="545859"/>
                      <a:pt x="0" y="542129"/>
                    </a:cubicBezTo>
                    <a:lnTo>
                      <a:pt x="0" y="8704"/>
                    </a:lnTo>
                    <a:cubicBezTo>
                      <a:pt x="0" y="3730"/>
                      <a:pt x="2485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9ADCE237-41A2-6348-BA84-CCDB3A7D386C}"/>
                  </a:ext>
                </a:extLst>
              </p:cNvPr>
              <p:cNvSpPr/>
              <p:nvPr/>
            </p:nvSpPr>
            <p:spPr>
              <a:xfrm>
                <a:off x="13924218" y="8631384"/>
                <a:ext cx="155724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" h="429">
                    <a:moveTo>
                      <a:pt x="0" y="32"/>
                    </a:moveTo>
                    <a:lnTo>
                      <a:pt x="0" y="397"/>
                    </a:lnTo>
                    <a:cubicBezTo>
                      <a:pt x="0" y="415"/>
                      <a:pt x="14" y="429"/>
                      <a:pt x="31" y="429"/>
                    </a:cubicBezTo>
                    <a:lnTo>
                      <a:pt x="94" y="429"/>
                    </a:lnTo>
                    <a:cubicBezTo>
                      <a:pt x="112" y="429"/>
                      <a:pt x="126" y="415"/>
                      <a:pt x="126" y="397"/>
                    </a:cubicBezTo>
                    <a:lnTo>
                      <a:pt x="126" y="32"/>
                    </a:lnTo>
                    <a:cubicBezTo>
                      <a:pt x="126" y="14"/>
                      <a:pt x="112" y="0"/>
                      <a:pt x="94" y="0"/>
                    </a:cubicBezTo>
                    <a:lnTo>
                      <a:pt x="31" y="0"/>
                    </a:lnTo>
                    <a:cubicBezTo>
                      <a:pt x="14" y="0"/>
                      <a:pt x="0" y="14"/>
                      <a:pt x="0" y="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BD8C680E-E7D3-4E40-9B62-E8613E2F9403}"/>
                  </a:ext>
                </a:extLst>
              </p:cNvPr>
              <p:cNvSpPr/>
              <p:nvPr/>
            </p:nvSpPr>
            <p:spPr>
              <a:xfrm>
                <a:off x="13915497" y="8622661"/>
                <a:ext cx="171919" cy="550833"/>
              </a:xfrm>
              <a:custGeom>
                <a:avLst/>
                <a:gdLst>
                  <a:gd name="connsiteX0" fmla="*/ 47064 w 171919"/>
                  <a:gd name="connsiteY0" fmla="*/ 17447 h 550833"/>
                  <a:gd name="connsiteX1" fmla="*/ 16195 w 171919"/>
                  <a:gd name="connsiteY1" fmla="*/ 48528 h 550833"/>
                  <a:gd name="connsiteX2" fmla="*/ 16195 w 171919"/>
                  <a:gd name="connsiteY2" fmla="*/ 502305 h 550833"/>
                  <a:gd name="connsiteX3" fmla="*/ 47064 w 171919"/>
                  <a:gd name="connsiteY3" fmla="*/ 533386 h 550833"/>
                  <a:gd name="connsiteX4" fmla="*/ 124855 w 171919"/>
                  <a:gd name="connsiteY4" fmla="*/ 533386 h 550833"/>
                  <a:gd name="connsiteX5" fmla="*/ 155724 w 171919"/>
                  <a:gd name="connsiteY5" fmla="*/ 502305 h 550833"/>
                  <a:gd name="connsiteX6" fmla="*/ 155724 w 171919"/>
                  <a:gd name="connsiteY6" fmla="*/ 48528 h 550833"/>
                  <a:gd name="connsiteX7" fmla="*/ 124855 w 171919"/>
                  <a:gd name="connsiteY7" fmla="*/ 17447 h 550833"/>
                  <a:gd name="connsiteX8" fmla="*/ 46999 w 171919"/>
                  <a:gd name="connsiteY8" fmla="*/ 0 h 550833"/>
                  <a:gd name="connsiteX9" fmla="*/ 124920 w 171919"/>
                  <a:gd name="connsiteY9" fmla="*/ 0 h 550833"/>
                  <a:gd name="connsiteX10" fmla="*/ 171919 w 171919"/>
                  <a:gd name="connsiteY10" fmla="*/ 48493 h 550833"/>
                  <a:gd name="connsiteX11" fmla="*/ 171919 w 171919"/>
                  <a:gd name="connsiteY11" fmla="*/ 502340 h 550833"/>
                  <a:gd name="connsiteX12" fmla="*/ 124920 w 171919"/>
                  <a:gd name="connsiteY12" fmla="*/ 550833 h 550833"/>
                  <a:gd name="connsiteX13" fmla="*/ 46999 w 171919"/>
                  <a:gd name="connsiteY13" fmla="*/ 550833 h 550833"/>
                  <a:gd name="connsiteX14" fmla="*/ 0 w 171919"/>
                  <a:gd name="connsiteY14" fmla="*/ 502340 h 550833"/>
                  <a:gd name="connsiteX15" fmla="*/ 0 w 171919"/>
                  <a:gd name="connsiteY15" fmla="*/ 48493 h 550833"/>
                  <a:gd name="connsiteX16" fmla="*/ 46999 w 171919"/>
                  <a:gd name="connsiteY16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919" h="550833">
                    <a:moveTo>
                      <a:pt x="47064" y="17447"/>
                    </a:moveTo>
                    <a:cubicBezTo>
                      <a:pt x="29777" y="17447"/>
                      <a:pt x="16195" y="31122"/>
                      <a:pt x="16195" y="48528"/>
                    </a:cubicBezTo>
                    <a:lnTo>
                      <a:pt x="16195" y="502305"/>
                    </a:lnTo>
                    <a:cubicBezTo>
                      <a:pt x="16195" y="519711"/>
                      <a:pt x="29777" y="533386"/>
                      <a:pt x="47064" y="533386"/>
                    </a:cubicBezTo>
                    <a:lnTo>
                      <a:pt x="124855" y="533386"/>
                    </a:lnTo>
                    <a:cubicBezTo>
                      <a:pt x="142142" y="533386"/>
                      <a:pt x="155724" y="519711"/>
                      <a:pt x="155724" y="502305"/>
                    </a:cubicBezTo>
                    <a:lnTo>
                      <a:pt x="155724" y="48528"/>
                    </a:lnTo>
                    <a:cubicBezTo>
                      <a:pt x="155724" y="31122"/>
                      <a:pt x="142142" y="17447"/>
                      <a:pt x="124855" y="17447"/>
                    </a:cubicBezTo>
                    <a:close/>
                    <a:moveTo>
                      <a:pt x="46999" y="0"/>
                    </a:moveTo>
                    <a:lnTo>
                      <a:pt x="124920" y="0"/>
                    </a:lnTo>
                    <a:cubicBezTo>
                      <a:pt x="150893" y="0"/>
                      <a:pt x="171919" y="22381"/>
                      <a:pt x="171919" y="48493"/>
                    </a:cubicBezTo>
                    <a:lnTo>
                      <a:pt x="171919" y="502340"/>
                    </a:lnTo>
                    <a:cubicBezTo>
                      <a:pt x="171919" y="528451"/>
                      <a:pt x="150893" y="550833"/>
                      <a:pt x="124920" y="550833"/>
                    </a:cubicBezTo>
                    <a:lnTo>
                      <a:pt x="46999" y="550833"/>
                    </a:lnTo>
                    <a:cubicBezTo>
                      <a:pt x="21026" y="550833"/>
                      <a:pt x="0" y="528451"/>
                      <a:pt x="0" y="502340"/>
                    </a:cubicBezTo>
                    <a:lnTo>
                      <a:pt x="0" y="48493"/>
                    </a:lnTo>
                    <a:cubicBezTo>
                      <a:pt x="0" y="22381"/>
                      <a:pt x="21026" y="0"/>
                      <a:pt x="46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C0506E45-F48A-8C4D-BD3F-466E6FCF0BE8}"/>
                  </a:ext>
                </a:extLst>
              </p:cNvPr>
              <p:cNvSpPr/>
              <p:nvPr/>
            </p:nvSpPr>
            <p:spPr>
              <a:xfrm>
                <a:off x="13969063" y="8714882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5"/>
                    </a:moveTo>
                    <a:cubicBezTo>
                      <a:pt x="52" y="40"/>
                      <a:pt x="41" y="52"/>
                      <a:pt x="27" y="52"/>
                    </a:cubicBezTo>
                    <a:cubicBezTo>
                      <a:pt x="12" y="52"/>
                      <a:pt x="0" y="40"/>
                      <a:pt x="0" y="25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41" y="0"/>
                      <a:pt x="52" y="12"/>
                      <a:pt x="52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7A6B73CD-FEE4-8647-841B-13B00AF7E2D4}"/>
                  </a:ext>
                </a:extLst>
              </p:cNvPr>
              <p:cNvSpPr/>
              <p:nvPr/>
            </p:nvSpPr>
            <p:spPr>
              <a:xfrm>
                <a:off x="13961588" y="8706158"/>
                <a:ext cx="79731" cy="81005"/>
              </a:xfrm>
              <a:custGeom>
                <a:avLst/>
                <a:gdLst>
                  <a:gd name="connsiteX0" fmla="*/ 40472 w 79731"/>
                  <a:gd name="connsiteY0" fmla="*/ 16201 h 81005"/>
                  <a:gd name="connsiteX1" fmla="*/ 16195 w 79731"/>
                  <a:gd name="connsiteY1" fmla="*/ 39272 h 81005"/>
                  <a:gd name="connsiteX2" fmla="*/ 40472 w 79731"/>
                  <a:gd name="connsiteY2" fmla="*/ 63558 h 81005"/>
                  <a:gd name="connsiteX3" fmla="*/ 63535 w 79731"/>
                  <a:gd name="connsiteY3" fmla="*/ 39272 h 81005"/>
                  <a:gd name="connsiteX4" fmla="*/ 40472 w 79731"/>
                  <a:gd name="connsiteY4" fmla="*/ 16201 h 81005"/>
                  <a:gd name="connsiteX5" fmla="*/ 40479 w 79731"/>
                  <a:gd name="connsiteY5" fmla="*/ 0 h 81005"/>
                  <a:gd name="connsiteX6" fmla="*/ 79731 w 79731"/>
                  <a:gd name="connsiteY6" fmla="*/ 39275 h 81005"/>
                  <a:gd name="connsiteX7" fmla="*/ 40479 w 79731"/>
                  <a:gd name="connsiteY7" fmla="*/ 81005 h 81005"/>
                  <a:gd name="connsiteX8" fmla="*/ 0 w 79731"/>
                  <a:gd name="connsiteY8" fmla="*/ 39275 h 81005"/>
                  <a:gd name="connsiteX9" fmla="*/ 40479 w 79731"/>
                  <a:gd name="connsiteY9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31" h="81005">
                    <a:moveTo>
                      <a:pt x="40472" y="16201"/>
                    </a:moveTo>
                    <a:cubicBezTo>
                      <a:pt x="27120" y="16201"/>
                      <a:pt x="16195" y="27130"/>
                      <a:pt x="16195" y="39272"/>
                    </a:cubicBezTo>
                    <a:cubicBezTo>
                      <a:pt x="16195" y="52629"/>
                      <a:pt x="27120" y="63558"/>
                      <a:pt x="40472" y="63558"/>
                    </a:cubicBezTo>
                    <a:cubicBezTo>
                      <a:pt x="52610" y="63558"/>
                      <a:pt x="63535" y="52629"/>
                      <a:pt x="63535" y="39272"/>
                    </a:cubicBezTo>
                    <a:cubicBezTo>
                      <a:pt x="63535" y="27130"/>
                      <a:pt x="52610" y="16201"/>
                      <a:pt x="40472" y="16201"/>
                    </a:cubicBezTo>
                    <a:close/>
                    <a:moveTo>
                      <a:pt x="40479" y="0"/>
                    </a:moveTo>
                    <a:cubicBezTo>
                      <a:pt x="61332" y="0"/>
                      <a:pt x="79731" y="18410"/>
                      <a:pt x="79731" y="39275"/>
                    </a:cubicBezTo>
                    <a:cubicBezTo>
                      <a:pt x="79731" y="62595"/>
                      <a:pt x="61332" y="81005"/>
                      <a:pt x="40479" y="81005"/>
                    </a:cubicBezTo>
                    <a:cubicBezTo>
                      <a:pt x="17173" y="81005"/>
                      <a:pt x="0" y="62595"/>
                      <a:pt x="0" y="39275"/>
                    </a:cubicBezTo>
                    <a:cubicBezTo>
                      <a:pt x="0" y="18410"/>
                      <a:pt x="17173" y="0"/>
                      <a:pt x="40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206716FB-83DC-264D-96D0-ECB325C848F2}"/>
                  </a:ext>
                </a:extLst>
              </p:cNvPr>
              <p:cNvSpPr/>
              <p:nvPr/>
            </p:nvSpPr>
            <p:spPr>
              <a:xfrm>
                <a:off x="13993978" y="8840751"/>
                <a:ext cx="14950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71">
                    <a:moveTo>
                      <a:pt x="7" y="171"/>
                    </a:moveTo>
                    <a:cubicBezTo>
                      <a:pt x="3" y="171"/>
                      <a:pt x="0" y="168"/>
                      <a:pt x="0" y="164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164"/>
                    </a:lnTo>
                    <a:cubicBezTo>
                      <a:pt x="13" y="168"/>
                      <a:pt x="10" y="171"/>
                      <a:pt x="7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04D5B103-8324-704E-832F-F87174582802}"/>
                  </a:ext>
                </a:extLst>
              </p:cNvPr>
              <p:cNvSpPr/>
              <p:nvPr/>
            </p:nvSpPr>
            <p:spPr>
              <a:xfrm>
                <a:off x="14659235" y="9791624"/>
                <a:ext cx="626633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639">
                    <a:moveTo>
                      <a:pt x="0" y="0"/>
                    </a:moveTo>
                    <a:lnTo>
                      <a:pt x="0" y="639"/>
                    </a:lnTo>
                    <a:lnTo>
                      <a:pt x="463" y="639"/>
                    </a:lnTo>
                    <a:cubicBezTo>
                      <a:pt x="486" y="639"/>
                      <a:pt x="504" y="621"/>
                      <a:pt x="504" y="598"/>
                    </a:cubicBezTo>
                    <a:lnTo>
                      <a:pt x="504" y="41"/>
                    </a:lnTo>
                    <a:cubicBezTo>
                      <a:pt x="504" y="18"/>
                      <a:pt x="486" y="0"/>
                      <a:pt x="4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2E589D32-2A33-4342-99B3-2430E9642AA5}"/>
                  </a:ext>
                </a:extLst>
              </p:cNvPr>
              <p:cNvSpPr/>
              <p:nvPr/>
            </p:nvSpPr>
            <p:spPr>
              <a:xfrm>
                <a:off x="14650514" y="9784146"/>
                <a:ext cx="642829" cy="811295"/>
              </a:xfrm>
              <a:custGeom>
                <a:avLst/>
                <a:gdLst>
                  <a:gd name="connsiteX0" fmla="*/ 17441 w 642829"/>
                  <a:gd name="connsiteY0" fmla="*/ 16201 h 811295"/>
                  <a:gd name="connsiteX1" fmla="*/ 17441 w 642829"/>
                  <a:gd name="connsiteY1" fmla="*/ 793848 h 811295"/>
                  <a:gd name="connsiteX2" fmla="*/ 584365 w 642829"/>
                  <a:gd name="connsiteY2" fmla="*/ 793848 h 811295"/>
                  <a:gd name="connsiteX3" fmla="*/ 627879 w 642829"/>
                  <a:gd name="connsiteY3" fmla="*/ 751544 h 811295"/>
                  <a:gd name="connsiteX4" fmla="*/ 627879 w 642829"/>
                  <a:gd name="connsiteY4" fmla="*/ 58505 h 811295"/>
                  <a:gd name="connsiteX5" fmla="*/ 584365 w 642829"/>
                  <a:gd name="connsiteY5" fmla="*/ 16201 h 811295"/>
                  <a:gd name="connsiteX6" fmla="*/ 8704 w 642829"/>
                  <a:gd name="connsiteY6" fmla="*/ 0 h 811295"/>
                  <a:gd name="connsiteX7" fmla="*/ 584390 w 642829"/>
                  <a:gd name="connsiteY7" fmla="*/ 0 h 811295"/>
                  <a:gd name="connsiteX8" fmla="*/ 642829 w 642829"/>
                  <a:gd name="connsiteY8" fmla="*/ 58483 h 811295"/>
                  <a:gd name="connsiteX9" fmla="*/ 642829 w 642829"/>
                  <a:gd name="connsiteY9" fmla="*/ 751568 h 811295"/>
                  <a:gd name="connsiteX10" fmla="*/ 584390 w 642829"/>
                  <a:gd name="connsiteY10" fmla="*/ 811295 h 811295"/>
                  <a:gd name="connsiteX11" fmla="*/ 8704 w 642829"/>
                  <a:gd name="connsiteY11" fmla="*/ 811295 h 811295"/>
                  <a:gd name="connsiteX12" fmla="*/ 0 w 642829"/>
                  <a:gd name="connsiteY12" fmla="*/ 802585 h 811295"/>
                  <a:gd name="connsiteX13" fmla="*/ 0 w 642829"/>
                  <a:gd name="connsiteY13" fmla="*/ 7466 h 811295"/>
                  <a:gd name="connsiteX14" fmla="*/ 8704 w 642829"/>
                  <a:gd name="connsiteY14" fmla="*/ 0 h 81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829" h="811295">
                    <a:moveTo>
                      <a:pt x="17441" y="16201"/>
                    </a:moveTo>
                    <a:lnTo>
                      <a:pt x="17441" y="793848"/>
                    </a:lnTo>
                    <a:lnTo>
                      <a:pt x="584365" y="793848"/>
                    </a:lnTo>
                    <a:cubicBezTo>
                      <a:pt x="607987" y="793848"/>
                      <a:pt x="627879" y="775184"/>
                      <a:pt x="627879" y="751544"/>
                    </a:cubicBezTo>
                    <a:lnTo>
                      <a:pt x="627879" y="58505"/>
                    </a:lnTo>
                    <a:cubicBezTo>
                      <a:pt x="627879" y="34865"/>
                      <a:pt x="607987" y="16201"/>
                      <a:pt x="584365" y="16201"/>
                    </a:cubicBezTo>
                    <a:close/>
                    <a:moveTo>
                      <a:pt x="8704" y="0"/>
                    </a:moveTo>
                    <a:lnTo>
                      <a:pt x="584390" y="0"/>
                    </a:lnTo>
                    <a:cubicBezTo>
                      <a:pt x="617961" y="0"/>
                      <a:pt x="642829" y="26131"/>
                      <a:pt x="642829" y="58483"/>
                    </a:cubicBezTo>
                    <a:lnTo>
                      <a:pt x="642829" y="751568"/>
                    </a:lnTo>
                    <a:cubicBezTo>
                      <a:pt x="642829" y="783920"/>
                      <a:pt x="617961" y="811295"/>
                      <a:pt x="584390" y="811295"/>
                    </a:cubicBezTo>
                    <a:lnTo>
                      <a:pt x="8704" y="811295"/>
                    </a:lnTo>
                    <a:cubicBezTo>
                      <a:pt x="3730" y="811295"/>
                      <a:pt x="0" y="807562"/>
                      <a:pt x="0" y="802585"/>
                    </a:cubicBezTo>
                    <a:lnTo>
                      <a:pt x="0" y="7466"/>
                    </a:lnTo>
                    <a:cubicBezTo>
                      <a:pt x="0" y="2489"/>
                      <a:pt x="3730" y="0"/>
                      <a:pt x="8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1E642F37-D268-5549-8016-DA1C9343CBD6}"/>
                  </a:ext>
                </a:extLst>
              </p:cNvPr>
              <p:cNvSpPr/>
              <p:nvPr/>
            </p:nvSpPr>
            <p:spPr>
              <a:xfrm>
                <a:off x="14575767" y="9791624"/>
                <a:ext cx="147003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639">
                    <a:moveTo>
                      <a:pt x="0" y="29"/>
                    </a:moveTo>
                    <a:lnTo>
                      <a:pt x="0" y="610"/>
                    </a:lnTo>
                    <a:cubicBezTo>
                      <a:pt x="0" y="626"/>
                      <a:pt x="12" y="639"/>
                      <a:pt x="28" y="639"/>
                    </a:cubicBezTo>
                    <a:lnTo>
                      <a:pt x="91" y="639"/>
                    </a:lnTo>
                    <a:cubicBezTo>
                      <a:pt x="106" y="639"/>
                      <a:pt x="119" y="626"/>
                      <a:pt x="119" y="610"/>
                    </a:cubicBezTo>
                    <a:lnTo>
                      <a:pt x="119" y="29"/>
                    </a:lnTo>
                    <a:cubicBezTo>
                      <a:pt x="119" y="13"/>
                      <a:pt x="106" y="0"/>
                      <a:pt x="91" y="0"/>
                    </a:cubicBezTo>
                    <a:lnTo>
                      <a:pt x="28" y="0"/>
                    </a:lnTo>
                    <a:cubicBezTo>
                      <a:pt x="12" y="0"/>
                      <a:pt x="0" y="13"/>
                      <a:pt x="0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6E2AFACD-7C1F-7644-93D5-CA640891DE05}"/>
                  </a:ext>
                </a:extLst>
              </p:cNvPr>
              <p:cNvSpPr/>
              <p:nvPr/>
            </p:nvSpPr>
            <p:spPr>
              <a:xfrm>
                <a:off x="14567046" y="9784146"/>
                <a:ext cx="164445" cy="811295"/>
              </a:xfrm>
              <a:custGeom>
                <a:avLst/>
                <a:gdLst>
                  <a:gd name="connsiteX0" fmla="*/ 43346 w 164445"/>
                  <a:gd name="connsiteY0" fmla="*/ 16201 h 811295"/>
                  <a:gd name="connsiteX1" fmla="*/ 16195 w 164445"/>
                  <a:gd name="connsiteY1" fmla="*/ 43574 h 811295"/>
                  <a:gd name="connsiteX2" fmla="*/ 16195 w 164445"/>
                  <a:gd name="connsiteY2" fmla="*/ 766475 h 811295"/>
                  <a:gd name="connsiteX3" fmla="*/ 43346 w 164445"/>
                  <a:gd name="connsiteY3" fmla="*/ 793848 h 811295"/>
                  <a:gd name="connsiteX4" fmla="*/ 121098 w 164445"/>
                  <a:gd name="connsiteY4" fmla="*/ 793848 h 811295"/>
                  <a:gd name="connsiteX5" fmla="*/ 148249 w 164445"/>
                  <a:gd name="connsiteY5" fmla="*/ 766475 h 811295"/>
                  <a:gd name="connsiteX6" fmla="*/ 148249 w 164445"/>
                  <a:gd name="connsiteY6" fmla="*/ 43574 h 811295"/>
                  <a:gd name="connsiteX7" fmla="*/ 121098 w 164445"/>
                  <a:gd name="connsiteY7" fmla="*/ 16201 h 811295"/>
                  <a:gd name="connsiteX8" fmla="*/ 43275 w 164445"/>
                  <a:gd name="connsiteY8" fmla="*/ 0 h 811295"/>
                  <a:gd name="connsiteX9" fmla="*/ 121170 w 164445"/>
                  <a:gd name="connsiteY9" fmla="*/ 0 h 811295"/>
                  <a:gd name="connsiteX10" fmla="*/ 164445 w 164445"/>
                  <a:gd name="connsiteY10" fmla="*/ 43551 h 811295"/>
                  <a:gd name="connsiteX11" fmla="*/ 164445 w 164445"/>
                  <a:gd name="connsiteY11" fmla="*/ 766500 h 811295"/>
                  <a:gd name="connsiteX12" fmla="*/ 121170 w 164445"/>
                  <a:gd name="connsiteY12" fmla="*/ 811295 h 811295"/>
                  <a:gd name="connsiteX13" fmla="*/ 43275 w 164445"/>
                  <a:gd name="connsiteY13" fmla="*/ 811295 h 811295"/>
                  <a:gd name="connsiteX14" fmla="*/ 0 w 164445"/>
                  <a:gd name="connsiteY14" fmla="*/ 766500 h 811295"/>
                  <a:gd name="connsiteX15" fmla="*/ 0 w 164445"/>
                  <a:gd name="connsiteY15" fmla="*/ 43551 h 811295"/>
                  <a:gd name="connsiteX16" fmla="*/ 43275 w 164445"/>
                  <a:gd name="connsiteY16" fmla="*/ 0 h 81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5" h="811295">
                    <a:moveTo>
                      <a:pt x="43346" y="16201"/>
                    </a:moveTo>
                    <a:cubicBezTo>
                      <a:pt x="28536" y="16201"/>
                      <a:pt x="16195" y="27399"/>
                      <a:pt x="16195" y="43574"/>
                    </a:cubicBezTo>
                    <a:lnTo>
                      <a:pt x="16195" y="766475"/>
                    </a:lnTo>
                    <a:cubicBezTo>
                      <a:pt x="16195" y="781406"/>
                      <a:pt x="28536" y="793848"/>
                      <a:pt x="43346" y="793848"/>
                    </a:cubicBezTo>
                    <a:lnTo>
                      <a:pt x="121098" y="793848"/>
                    </a:lnTo>
                    <a:cubicBezTo>
                      <a:pt x="135908" y="793848"/>
                      <a:pt x="148249" y="781406"/>
                      <a:pt x="148249" y="766475"/>
                    </a:cubicBezTo>
                    <a:lnTo>
                      <a:pt x="148249" y="43574"/>
                    </a:lnTo>
                    <a:cubicBezTo>
                      <a:pt x="148249" y="27399"/>
                      <a:pt x="135908" y="16201"/>
                      <a:pt x="121098" y="16201"/>
                    </a:cubicBezTo>
                    <a:close/>
                    <a:moveTo>
                      <a:pt x="43275" y="0"/>
                    </a:moveTo>
                    <a:lnTo>
                      <a:pt x="121170" y="0"/>
                    </a:lnTo>
                    <a:cubicBezTo>
                      <a:pt x="144662" y="0"/>
                      <a:pt x="164445" y="18665"/>
                      <a:pt x="164445" y="43551"/>
                    </a:cubicBezTo>
                    <a:lnTo>
                      <a:pt x="164445" y="766500"/>
                    </a:lnTo>
                    <a:cubicBezTo>
                      <a:pt x="164445" y="791386"/>
                      <a:pt x="144662" y="811295"/>
                      <a:pt x="121170" y="811295"/>
                    </a:cubicBezTo>
                    <a:lnTo>
                      <a:pt x="43275" y="811295"/>
                    </a:lnTo>
                    <a:cubicBezTo>
                      <a:pt x="19783" y="811295"/>
                      <a:pt x="0" y="791386"/>
                      <a:pt x="0" y="766500"/>
                    </a:cubicBezTo>
                    <a:lnTo>
                      <a:pt x="0" y="43551"/>
                    </a:lnTo>
                    <a:cubicBezTo>
                      <a:pt x="0" y="18665"/>
                      <a:pt x="19783" y="0"/>
                      <a:pt x="43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403DB340-F760-C444-BE2D-513462C9B1AD}"/>
                  </a:ext>
                </a:extLst>
              </p:cNvPr>
              <p:cNvSpPr/>
              <p:nvPr/>
            </p:nvSpPr>
            <p:spPr>
              <a:xfrm>
                <a:off x="14624349" y="9862659"/>
                <a:ext cx="54815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6">
                    <a:moveTo>
                      <a:pt x="45" y="23"/>
                    </a:moveTo>
                    <a:cubicBezTo>
                      <a:pt x="45" y="35"/>
                      <a:pt x="36" y="46"/>
                      <a:pt x="23" y="46"/>
                    </a:cubicBezTo>
                    <a:cubicBezTo>
                      <a:pt x="11" y="46"/>
                      <a:pt x="0" y="35"/>
                      <a:pt x="0" y="23"/>
                    </a:cubicBezTo>
                    <a:cubicBezTo>
                      <a:pt x="0" y="11"/>
                      <a:pt x="11" y="0"/>
                      <a:pt x="23" y="0"/>
                    </a:cubicBezTo>
                    <a:cubicBezTo>
                      <a:pt x="36" y="0"/>
                      <a:pt x="45" y="11"/>
                      <a:pt x="45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9398632B-B880-484D-9A98-BD94B79CECAC}"/>
                  </a:ext>
                </a:extLst>
              </p:cNvPr>
              <p:cNvSpPr/>
              <p:nvPr/>
            </p:nvSpPr>
            <p:spPr>
              <a:xfrm>
                <a:off x="14616874" y="9855182"/>
                <a:ext cx="71010" cy="71035"/>
              </a:xfrm>
              <a:custGeom>
                <a:avLst/>
                <a:gdLst>
                  <a:gd name="connsiteX0" fmla="*/ 35506 w 71010"/>
                  <a:gd name="connsiteY0" fmla="*/ 16197 h 71035"/>
                  <a:gd name="connsiteX1" fmla="*/ 16196 w 71010"/>
                  <a:gd name="connsiteY1" fmla="*/ 35514 h 71035"/>
                  <a:gd name="connsiteX2" fmla="*/ 35506 w 71010"/>
                  <a:gd name="connsiteY2" fmla="*/ 54830 h 71035"/>
                  <a:gd name="connsiteX3" fmla="*/ 54816 w 71010"/>
                  <a:gd name="connsiteY3" fmla="*/ 35514 h 71035"/>
                  <a:gd name="connsiteX4" fmla="*/ 35506 w 71010"/>
                  <a:gd name="connsiteY4" fmla="*/ 16197 h 71035"/>
                  <a:gd name="connsiteX5" fmla="*/ 35505 w 71010"/>
                  <a:gd name="connsiteY5" fmla="*/ 0 h 71035"/>
                  <a:gd name="connsiteX6" fmla="*/ 71010 w 71010"/>
                  <a:gd name="connsiteY6" fmla="*/ 35518 h 71035"/>
                  <a:gd name="connsiteX7" fmla="*/ 35505 w 71010"/>
                  <a:gd name="connsiteY7" fmla="*/ 71035 h 71035"/>
                  <a:gd name="connsiteX8" fmla="*/ 0 w 71010"/>
                  <a:gd name="connsiteY8" fmla="*/ 35518 h 71035"/>
                  <a:gd name="connsiteX9" fmla="*/ 35505 w 71010"/>
                  <a:gd name="connsiteY9" fmla="*/ 0 h 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10" h="71035">
                    <a:moveTo>
                      <a:pt x="35506" y="16197"/>
                    </a:moveTo>
                    <a:cubicBezTo>
                      <a:pt x="24644" y="16197"/>
                      <a:pt x="16196" y="25855"/>
                      <a:pt x="16196" y="35514"/>
                    </a:cubicBezTo>
                    <a:cubicBezTo>
                      <a:pt x="16196" y="46379"/>
                      <a:pt x="24644" y="54830"/>
                      <a:pt x="35506" y="54830"/>
                    </a:cubicBezTo>
                    <a:cubicBezTo>
                      <a:pt x="46368" y="54830"/>
                      <a:pt x="54816" y="46379"/>
                      <a:pt x="54816" y="35514"/>
                    </a:cubicBezTo>
                    <a:cubicBezTo>
                      <a:pt x="54816" y="25855"/>
                      <a:pt x="46368" y="16197"/>
                      <a:pt x="35506" y="16197"/>
                    </a:cubicBezTo>
                    <a:close/>
                    <a:moveTo>
                      <a:pt x="35505" y="0"/>
                    </a:moveTo>
                    <a:cubicBezTo>
                      <a:pt x="55094" y="0"/>
                      <a:pt x="71010" y="15922"/>
                      <a:pt x="71010" y="35518"/>
                    </a:cubicBezTo>
                    <a:cubicBezTo>
                      <a:pt x="71010" y="55113"/>
                      <a:pt x="55094" y="71035"/>
                      <a:pt x="35505" y="71035"/>
                    </a:cubicBezTo>
                    <a:cubicBezTo>
                      <a:pt x="15916" y="71035"/>
                      <a:pt x="0" y="55113"/>
                      <a:pt x="0" y="35518"/>
                    </a:cubicBezTo>
                    <a:cubicBezTo>
                      <a:pt x="0" y="15922"/>
                      <a:pt x="15916" y="0"/>
                      <a:pt x="35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8A3B431-E573-9A48-BE5B-B3316913AEA9}"/>
                  </a:ext>
                </a:extLst>
              </p:cNvPr>
              <p:cNvSpPr/>
              <p:nvPr/>
            </p:nvSpPr>
            <p:spPr>
              <a:xfrm>
                <a:off x="14644285" y="9971077"/>
                <a:ext cx="16195" cy="520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419">
                    <a:moveTo>
                      <a:pt x="7" y="419"/>
                    </a:moveTo>
                    <a:cubicBezTo>
                      <a:pt x="3" y="419"/>
                      <a:pt x="0" y="416"/>
                      <a:pt x="0" y="412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lnTo>
                      <a:pt x="14" y="412"/>
                    </a:lnTo>
                    <a:cubicBezTo>
                      <a:pt x="14" y="416"/>
                      <a:pt x="11" y="419"/>
                      <a:pt x="7" y="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D7204D0-EA22-5E42-BD9E-1A817DA4CD3A}"/>
                  </a:ext>
                </a:extLst>
              </p:cNvPr>
              <p:cNvSpPr/>
              <p:nvPr/>
            </p:nvSpPr>
            <p:spPr>
              <a:xfrm>
                <a:off x="15179976" y="10053332"/>
                <a:ext cx="432290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8" h="429">
                    <a:moveTo>
                      <a:pt x="0" y="0"/>
                    </a:moveTo>
                    <a:lnTo>
                      <a:pt x="0" y="429"/>
                    </a:lnTo>
                    <a:lnTo>
                      <a:pt x="301" y="429"/>
                    </a:lnTo>
                    <a:cubicBezTo>
                      <a:pt x="327" y="429"/>
                      <a:pt x="348" y="408"/>
                      <a:pt x="348" y="382"/>
                    </a:cubicBezTo>
                    <a:lnTo>
                      <a:pt x="348" y="47"/>
                    </a:lnTo>
                    <a:cubicBezTo>
                      <a:pt x="348" y="21"/>
                      <a:pt x="327" y="0"/>
                      <a:pt x="3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44AF2D82-063F-3741-9E9F-5BE6B4301640}"/>
                  </a:ext>
                </a:extLst>
              </p:cNvPr>
              <p:cNvSpPr/>
              <p:nvPr/>
            </p:nvSpPr>
            <p:spPr>
              <a:xfrm>
                <a:off x="15171255" y="10045851"/>
                <a:ext cx="448485" cy="549587"/>
              </a:xfrm>
              <a:custGeom>
                <a:avLst/>
                <a:gdLst>
                  <a:gd name="connsiteX0" fmla="*/ 17441 w 448485"/>
                  <a:gd name="connsiteY0" fmla="*/ 16205 h 549587"/>
                  <a:gd name="connsiteX1" fmla="*/ 17441 w 448485"/>
                  <a:gd name="connsiteY1" fmla="*/ 532144 h 549587"/>
                  <a:gd name="connsiteX2" fmla="*/ 382607 w 448485"/>
                  <a:gd name="connsiteY2" fmla="*/ 532144 h 549587"/>
                  <a:gd name="connsiteX3" fmla="*/ 432290 w 448485"/>
                  <a:gd name="connsiteY3" fmla="*/ 482415 h 549587"/>
                  <a:gd name="connsiteX4" fmla="*/ 432290 w 448485"/>
                  <a:gd name="connsiteY4" fmla="*/ 65934 h 549587"/>
                  <a:gd name="connsiteX5" fmla="*/ 382607 w 448485"/>
                  <a:gd name="connsiteY5" fmla="*/ 16205 h 549587"/>
                  <a:gd name="connsiteX6" fmla="*/ 8696 w 448485"/>
                  <a:gd name="connsiteY6" fmla="*/ 0 h 549587"/>
                  <a:gd name="connsiteX7" fmla="*/ 382641 w 448485"/>
                  <a:gd name="connsiteY7" fmla="*/ 0 h 549587"/>
                  <a:gd name="connsiteX8" fmla="*/ 448485 w 448485"/>
                  <a:gd name="connsiteY8" fmla="*/ 65901 h 549587"/>
                  <a:gd name="connsiteX9" fmla="*/ 448485 w 448485"/>
                  <a:gd name="connsiteY9" fmla="*/ 482443 h 549587"/>
                  <a:gd name="connsiteX10" fmla="*/ 382641 w 448485"/>
                  <a:gd name="connsiteY10" fmla="*/ 549587 h 549587"/>
                  <a:gd name="connsiteX11" fmla="*/ 8696 w 448485"/>
                  <a:gd name="connsiteY11" fmla="*/ 549587 h 549587"/>
                  <a:gd name="connsiteX12" fmla="*/ 0 w 448485"/>
                  <a:gd name="connsiteY12" fmla="*/ 540883 h 549587"/>
                  <a:gd name="connsiteX13" fmla="*/ 0 w 448485"/>
                  <a:gd name="connsiteY13" fmla="*/ 7460 h 549587"/>
                  <a:gd name="connsiteX14" fmla="*/ 8696 w 448485"/>
                  <a:gd name="connsiteY14" fmla="*/ 0 h 54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8485" h="549587">
                    <a:moveTo>
                      <a:pt x="17441" y="16205"/>
                    </a:moveTo>
                    <a:lnTo>
                      <a:pt x="17441" y="532144"/>
                    </a:lnTo>
                    <a:lnTo>
                      <a:pt x="382607" y="532144"/>
                    </a:lnTo>
                    <a:cubicBezTo>
                      <a:pt x="409933" y="532144"/>
                      <a:pt x="432290" y="511009"/>
                      <a:pt x="432290" y="482415"/>
                    </a:cubicBezTo>
                    <a:lnTo>
                      <a:pt x="432290" y="65934"/>
                    </a:lnTo>
                    <a:cubicBezTo>
                      <a:pt x="432290" y="38583"/>
                      <a:pt x="409933" y="16205"/>
                      <a:pt x="382607" y="16205"/>
                    </a:cubicBezTo>
                    <a:close/>
                    <a:moveTo>
                      <a:pt x="8696" y="0"/>
                    </a:moveTo>
                    <a:lnTo>
                      <a:pt x="382641" y="0"/>
                    </a:lnTo>
                    <a:cubicBezTo>
                      <a:pt x="419911" y="0"/>
                      <a:pt x="448485" y="29842"/>
                      <a:pt x="448485" y="65901"/>
                    </a:cubicBezTo>
                    <a:lnTo>
                      <a:pt x="448485" y="482443"/>
                    </a:lnTo>
                    <a:cubicBezTo>
                      <a:pt x="448485" y="519745"/>
                      <a:pt x="419911" y="549587"/>
                      <a:pt x="382641" y="549587"/>
                    </a:cubicBezTo>
                    <a:lnTo>
                      <a:pt x="8696" y="549587"/>
                    </a:lnTo>
                    <a:cubicBezTo>
                      <a:pt x="3727" y="549587"/>
                      <a:pt x="0" y="545857"/>
                      <a:pt x="0" y="540883"/>
                    </a:cubicBezTo>
                    <a:lnTo>
                      <a:pt x="0" y="7460"/>
                    </a:lnTo>
                    <a:cubicBezTo>
                      <a:pt x="0" y="3730"/>
                      <a:pt x="3727" y="0"/>
                      <a:pt x="86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AADDA91-0720-7A4A-A68B-FD7413A949C1}"/>
                  </a:ext>
                </a:extLst>
              </p:cNvPr>
              <p:cNvSpPr/>
              <p:nvPr/>
            </p:nvSpPr>
            <p:spPr>
              <a:xfrm>
                <a:off x="15064117" y="10053332"/>
                <a:ext cx="155724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" h="429">
                    <a:moveTo>
                      <a:pt x="0" y="32"/>
                    </a:moveTo>
                    <a:lnTo>
                      <a:pt x="0" y="397"/>
                    </a:lnTo>
                    <a:cubicBezTo>
                      <a:pt x="0" y="415"/>
                      <a:pt x="14" y="429"/>
                      <a:pt x="31" y="429"/>
                    </a:cubicBezTo>
                    <a:lnTo>
                      <a:pt x="94" y="429"/>
                    </a:lnTo>
                    <a:cubicBezTo>
                      <a:pt x="111" y="429"/>
                      <a:pt x="126" y="415"/>
                      <a:pt x="126" y="397"/>
                    </a:cubicBezTo>
                    <a:lnTo>
                      <a:pt x="126" y="32"/>
                    </a:lnTo>
                    <a:cubicBezTo>
                      <a:pt x="126" y="14"/>
                      <a:pt x="111" y="0"/>
                      <a:pt x="94" y="0"/>
                    </a:cubicBezTo>
                    <a:lnTo>
                      <a:pt x="31" y="0"/>
                    </a:lnTo>
                    <a:cubicBezTo>
                      <a:pt x="14" y="0"/>
                      <a:pt x="0" y="14"/>
                      <a:pt x="0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4E59EE5B-0A0C-BE45-B687-B183303A5C19}"/>
                  </a:ext>
                </a:extLst>
              </p:cNvPr>
              <p:cNvSpPr/>
              <p:nvPr/>
            </p:nvSpPr>
            <p:spPr>
              <a:xfrm>
                <a:off x="15055396" y="10045851"/>
                <a:ext cx="171919" cy="549587"/>
              </a:xfrm>
              <a:custGeom>
                <a:avLst/>
                <a:gdLst>
                  <a:gd name="connsiteX0" fmla="*/ 47065 w 171919"/>
                  <a:gd name="connsiteY0" fmla="*/ 16205 h 549587"/>
                  <a:gd name="connsiteX1" fmla="*/ 16196 w 171919"/>
                  <a:gd name="connsiteY1" fmla="*/ 47286 h 549587"/>
                  <a:gd name="connsiteX2" fmla="*/ 16196 w 171919"/>
                  <a:gd name="connsiteY2" fmla="*/ 501063 h 549587"/>
                  <a:gd name="connsiteX3" fmla="*/ 47065 w 171919"/>
                  <a:gd name="connsiteY3" fmla="*/ 532144 h 549587"/>
                  <a:gd name="connsiteX4" fmla="*/ 124856 w 171919"/>
                  <a:gd name="connsiteY4" fmla="*/ 532144 h 549587"/>
                  <a:gd name="connsiteX5" fmla="*/ 155725 w 171919"/>
                  <a:gd name="connsiteY5" fmla="*/ 501063 h 549587"/>
                  <a:gd name="connsiteX6" fmla="*/ 155725 w 171919"/>
                  <a:gd name="connsiteY6" fmla="*/ 47286 h 549587"/>
                  <a:gd name="connsiteX7" fmla="*/ 124856 w 171919"/>
                  <a:gd name="connsiteY7" fmla="*/ 16205 h 549587"/>
                  <a:gd name="connsiteX8" fmla="*/ 46999 w 171919"/>
                  <a:gd name="connsiteY8" fmla="*/ 0 h 549587"/>
                  <a:gd name="connsiteX9" fmla="*/ 124920 w 171919"/>
                  <a:gd name="connsiteY9" fmla="*/ 0 h 549587"/>
                  <a:gd name="connsiteX10" fmla="*/ 171919 w 171919"/>
                  <a:gd name="connsiteY10" fmla="*/ 47250 h 549587"/>
                  <a:gd name="connsiteX11" fmla="*/ 171919 w 171919"/>
                  <a:gd name="connsiteY11" fmla="*/ 501094 h 549587"/>
                  <a:gd name="connsiteX12" fmla="*/ 124920 w 171919"/>
                  <a:gd name="connsiteY12" fmla="*/ 549587 h 549587"/>
                  <a:gd name="connsiteX13" fmla="*/ 46999 w 171919"/>
                  <a:gd name="connsiteY13" fmla="*/ 549587 h 549587"/>
                  <a:gd name="connsiteX14" fmla="*/ 0 w 171919"/>
                  <a:gd name="connsiteY14" fmla="*/ 501094 h 549587"/>
                  <a:gd name="connsiteX15" fmla="*/ 0 w 171919"/>
                  <a:gd name="connsiteY15" fmla="*/ 47250 h 549587"/>
                  <a:gd name="connsiteX16" fmla="*/ 46999 w 171919"/>
                  <a:gd name="connsiteY16" fmla="*/ 0 h 54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919" h="549587">
                    <a:moveTo>
                      <a:pt x="47065" y="16205"/>
                    </a:moveTo>
                    <a:cubicBezTo>
                      <a:pt x="29778" y="16205"/>
                      <a:pt x="16196" y="29880"/>
                      <a:pt x="16196" y="47286"/>
                    </a:cubicBezTo>
                    <a:lnTo>
                      <a:pt x="16196" y="501063"/>
                    </a:lnTo>
                    <a:cubicBezTo>
                      <a:pt x="16196" y="518469"/>
                      <a:pt x="29778" y="532144"/>
                      <a:pt x="47065" y="532144"/>
                    </a:cubicBezTo>
                    <a:lnTo>
                      <a:pt x="124856" y="532144"/>
                    </a:lnTo>
                    <a:cubicBezTo>
                      <a:pt x="142143" y="532144"/>
                      <a:pt x="155725" y="518469"/>
                      <a:pt x="155725" y="501063"/>
                    </a:cubicBezTo>
                    <a:lnTo>
                      <a:pt x="155725" y="47286"/>
                    </a:lnTo>
                    <a:cubicBezTo>
                      <a:pt x="155725" y="29880"/>
                      <a:pt x="142143" y="16205"/>
                      <a:pt x="124856" y="16205"/>
                    </a:cubicBezTo>
                    <a:close/>
                    <a:moveTo>
                      <a:pt x="46999" y="0"/>
                    </a:moveTo>
                    <a:lnTo>
                      <a:pt x="124920" y="0"/>
                    </a:lnTo>
                    <a:cubicBezTo>
                      <a:pt x="150893" y="0"/>
                      <a:pt x="171919" y="21138"/>
                      <a:pt x="171919" y="47250"/>
                    </a:cubicBezTo>
                    <a:lnTo>
                      <a:pt x="171919" y="501094"/>
                    </a:lnTo>
                    <a:cubicBezTo>
                      <a:pt x="171919" y="528449"/>
                      <a:pt x="150893" y="549587"/>
                      <a:pt x="124920" y="549587"/>
                    </a:cubicBezTo>
                    <a:lnTo>
                      <a:pt x="46999" y="549587"/>
                    </a:lnTo>
                    <a:cubicBezTo>
                      <a:pt x="21026" y="549587"/>
                      <a:pt x="0" y="528449"/>
                      <a:pt x="0" y="501094"/>
                    </a:cubicBezTo>
                    <a:lnTo>
                      <a:pt x="0" y="47250"/>
                    </a:lnTo>
                    <a:cubicBezTo>
                      <a:pt x="0" y="21138"/>
                      <a:pt x="21026" y="0"/>
                      <a:pt x="46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002BB8B2-55B1-C942-A377-3280A4255457}"/>
                  </a:ext>
                </a:extLst>
              </p:cNvPr>
              <p:cNvSpPr/>
              <p:nvPr/>
            </p:nvSpPr>
            <p:spPr>
              <a:xfrm>
                <a:off x="15133881" y="10169231"/>
                <a:ext cx="14950" cy="3053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46">
                    <a:moveTo>
                      <a:pt x="7" y="246"/>
                    </a:moveTo>
                    <a:cubicBezTo>
                      <a:pt x="3" y="246"/>
                      <a:pt x="0" y="243"/>
                      <a:pt x="0" y="24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40"/>
                    </a:lnTo>
                    <a:cubicBezTo>
                      <a:pt x="13" y="243"/>
                      <a:pt x="10" y="246"/>
                      <a:pt x="7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CC8E82E3-CDA1-1D4B-8F8E-74E4CFA3DDF7}"/>
                  </a:ext>
                </a:extLst>
              </p:cNvPr>
              <p:cNvSpPr/>
              <p:nvPr/>
            </p:nvSpPr>
            <p:spPr>
              <a:xfrm>
                <a:off x="14498528" y="6082845"/>
                <a:ext cx="267845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181">
                    <a:moveTo>
                      <a:pt x="189" y="181"/>
                    </a:moveTo>
                    <a:lnTo>
                      <a:pt x="27" y="181"/>
                    </a:lnTo>
                    <a:cubicBezTo>
                      <a:pt x="13" y="181"/>
                      <a:pt x="0" y="169"/>
                      <a:pt x="0" y="155"/>
                    </a:cubicBezTo>
                    <a:lnTo>
                      <a:pt x="0" y="27"/>
                    </a:lnTo>
                    <a:cubicBezTo>
                      <a:pt x="0" y="12"/>
                      <a:pt x="13" y="0"/>
                      <a:pt x="27" y="0"/>
                    </a:cubicBezTo>
                    <a:lnTo>
                      <a:pt x="189" y="0"/>
                    </a:lnTo>
                    <a:cubicBezTo>
                      <a:pt x="203" y="0"/>
                      <a:pt x="216" y="12"/>
                      <a:pt x="216" y="27"/>
                    </a:cubicBezTo>
                    <a:lnTo>
                      <a:pt x="216" y="155"/>
                    </a:lnTo>
                    <a:cubicBezTo>
                      <a:pt x="216" y="169"/>
                      <a:pt x="203" y="181"/>
                      <a:pt x="189" y="1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2D1CE7DA-AF11-2645-A3C3-03E5AD5E2365}"/>
                  </a:ext>
                </a:extLst>
              </p:cNvPr>
              <p:cNvSpPr/>
              <p:nvPr/>
            </p:nvSpPr>
            <p:spPr>
              <a:xfrm>
                <a:off x="14491053" y="6075368"/>
                <a:ext cx="282795" cy="240522"/>
              </a:xfrm>
              <a:custGeom>
                <a:avLst/>
                <a:gdLst>
                  <a:gd name="connsiteX0" fmla="*/ 29831 w 282795"/>
                  <a:gd name="connsiteY0" fmla="*/ 16201 h 240522"/>
                  <a:gd name="connsiteX1" fmla="*/ 16195 w 282795"/>
                  <a:gd name="connsiteY1" fmla="*/ 29828 h 240522"/>
                  <a:gd name="connsiteX2" fmla="*/ 16195 w 282795"/>
                  <a:gd name="connsiteY2" fmla="*/ 210688 h 240522"/>
                  <a:gd name="connsiteX3" fmla="*/ 29831 w 282795"/>
                  <a:gd name="connsiteY3" fmla="*/ 223075 h 240522"/>
                  <a:gd name="connsiteX4" fmla="*/ 254203 w 282795"/>
                  <a:gd name="connsiteY4" fmla="*/ 223075 h 240522"/>
                  <a:gd name="connsiteX5" fmla="*/ 266599 w 282795"/>
                  <a:gd name="connsiteY5" fmla="*/ 210688 h 240522"/>
                  <a:gd name="connsiteX6" fmla="*/ 266599 w 282795"/>
                  <a:gd name="connsiteY6" fmla="*/ 29828 h 240522"/>
                  <a:gd name="connsiteX7" fmla="*/ 254203 w 282795"/>
                  <a:gd name="connsiteY7" fmla="*/ 16201 h 240522"/>
                  <a:gd name="connsiteX8" fmla="*/ 29768 w 282795"/>
                  <a:gd name="connsiteY8" fmla="*/ 0 h 240522"/>
                  <a:gd name="connsiteX9" fmla="*/ 254267 w 282795"/>
                  <a:gd name="connsiteY9" fmla="*/ 0 h 240522"/>
                  <a:gd name="connsiteX10" fmla="*/ 282795 w 282795"/>
                  <a:gd name="connsiteY10" fmla="*/ 29756 h 240522"/>
                  <a:gd name="connsiteX11" fmla="*/ 282795 w 282795"/>
                  <a:gd name="connsiteY11" fmla="*/ 210767 h 240522"/>
                  <a:gd name="connsiteX12" fmla="*/ 254267 w 282795"/>
                  <a:gd name="connsiteY12" fmla="*/ 240522 h 240522"/>
                  <a:gd name="connsiteX13" fmla="*/ 29768 w 282795"/>
                  <a:gd name="connsiteY13" fmla="*/ 240522 h 240522"/>
                  <a:gd name="connsiteX14" fmla="*/ 0 w 282795"/>
                  <a:gd name="connsiteY14" fmla="*/ 210767 h 240522"/>
                  <a:gd name="connsiteX15" fmla="*/ 0 w 282795"/>
                  <a:gd name="connsiteY15" fmla="*/ 29756 h 240522"/>
                  <a:gd name="connsiteX16" fmla="*/ 29768 w 282795"/>
                  <a:gd name="connsiteY16" fmla="*/ 0 h 240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2795" h="240522">
                    <a:moveTo>
                      <a:pt x="29831" y="16201"/>
                    </a:moveTo>
                    <a:cubicBezTo>
                      <a:pt x="22393" y="16201"/>
                      <a:pt x="16195" y="21156"/>
                      <a:pt x="16195" y="29828"/>
                    </a:cubicBezTo>
                    <a:lnTo>
                      <a:pt x="16195" y="210688"/>
                    </a:lnTo>
                    <a:cubicBezTo>
                      <a:pt x="16195" y="218120"/>
                      <a:pt x="22393" y="223075"/>
                      <a:pt x="29831" y="223075"/>
                    </a:cubicBezTo>
                    <a:lnTo>
                      <a:pt x="254203" y="223075"/>
                    </a:lnTo>
                    <a:cubicBezTo>
                      <a:pt x="260401" y="223075"/>
                      <a:pt x="266599" y="218120"/>
                      <a:pt x="266599" y="210688"/>
                    </a:cubicBezTo>
                    <a:lnTo>
                      <a:pt x="266599" y="29828"/>
                    </a:lnTo>
                    <a:cubicBezTo>
                      <a:pt x="266599" y="21156"/>
                      <a:pt x="260401" y="16201"/>
                      <a:pt x="254203" y="16201"/>
                    </a:cubicBezTo>
                    <a:close/>
                    <a:moveTo>
                      <a:pt x="29768" y="0"/>
                    </a:moveTo>
                    <a:lnTo>
                      <a:pt x="254267" y="0"/>
                    </a:lnTo>
                    <a:cubicBezTo>
                      <a:pt x="270392" y="0"/>
                      <a:pt x="282795" y="12398"/>
                      <a:pt x="282795" y="29756"/>
                    </a:cubicBezTo>
                    <a:lnTo>
                      <a:pt x="282795" y="210767"/>
                    </a:lnTo>
                    <a:cubicBezTo>
                      <a:pt x="282795" y="226884"/>
                      <a:pt x="270392" y="240522"/>
                      <a:pt x="254267" y="240522"/>
                    </a:cubicBezTo>
                    <a:lnTo>
                      <a:pt x="29768" y="240522"/>
                    </a:lnTo>
                    <a:cubicBezTo>
                      <a:pt x="13644" y="240522"/>
                      <a:pt x="0" y="226884"/>
                      <a:pt x="0" y="210767"/>
                    </a:cubicBezTo>
                    <a:lnTo>
                      <a:pt x="0" y="29756"/>
                    </a:lnTo>
                    <a:cubicBezTo>
                      <a:pt x="0" y="12398"/>
                      <a:pt x="13644" y="0"/>
                      <a:pt x="29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046995E6-F3FA-ED46-8655-B286FF28A0CD}"/>
                  </a:ext>
                </a:extLst>
              </p:cNvPr>
              <p:cNvSpPr/>
              <p:nvPr/>
            </p:nvSpPr>
            <p:spPr>
              <a:xfrm>
                <a:off x="14387652" y="5929559"/>
                <a:ext cx="264108" cy="152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" h="123">
                    <a:moveTo>
                      <a:pt x="213" y="123"/>
                    </a:moveTo>
                    <a:cubicBezTo>
                      <a:pt x="213" y="123"/>
                      <a:pt x="186" y="36"/>
                      <a:pt x="113" y="8"/>
                    </a:cubicBezTo>
                    <a:cubicBezTo>
                      <a:pt x="40" y="-19"/>
                      <a:pt x="-48" y="34"/>
                      <a:pt x="32" y="53"/>
                    </a:cubicBezTo>
                    <a:cubicBezTo>
                      <a:pt x="113" y="71"/>
                      <a:pt x="173" y="123"/>
                      <a:pt x="173" y="1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49680BEC-8103-2F4A-9F79-ED8377543C59}"/>
                  </a:ext>
                </a:extLst>
              </p:cNvPr>
              <p:cNvSpPr/>
              <p:nvPr/>
            </p:nvSpPr>
            <p:spPr>
              <a:xfrm>
                <a:off x="14378700" y="5922062"/>
                <a:ext cx="279289" cy="168261"/>
              </a:xfrm>
              <a:custGeom>
                <a:avLst/>
                <a:gdLst>
                  <a:gd name="connsiteX0" fmla="*/ 106790 w 279289"/>
                  <a:gd name="connsiteY0" fmla="*/ 16356 h 168261"/>
                  <a:gd name="connsiteX1" fmla="*/ 21385 w 279289"/>
                  <a:gd name="connsiteY1" fmla="*/ 35978 h 168261"/>
                  <a:gd name="connsiteX2" fmla="*/ 16427 w 279289"/>
                  <a:gd name="connsiteY2" fmla="*/ 45856 h 168261"/>
                  <a:gd name="connsiteX3" fmla="*/ 49892 w 279289"/>
                  <a:gd name="connsiteY3" fmla="*/ 64378 h 168261"/>
                  <a:gd name="connsiteX4" fmla="*/ 225891 w 279289"/>
                  <a:gd name="connsiteY4" fmla="*/ 150814 h 168261"/>
                  <a:gd name="connsiteX5" fmla="*/ 259356 w 279289"/>
                  <a:gd name="connsiteY5" fmla="*/ 150814 h 168261"/>
                  <a:gd name="connsiteX6" fmla="*/ 144089 w 279289"/>
                  <a:gd name="connsiteY6" fmla="*/ 24865 h 168261"/>
                  <a:gd name="connsiteX7" fmla="*/ 106790 w 279289"/>
                  <a:gd name="connsiteY7" fmla="*/ 16356 h 168261"/>
                  <a:gd name="connsiteX8" fmla="*/ 110111 w 279289"/>
                  <a:gd name="connsiteY8" fmla="*/ 755 h 168261"/>
                  <a:gd name="connsiteX9" fmla="*/ 150303 w 279289"/>
                  <a:gd name="connsiteY9" fmla="*/ 9917 h 168261"/>
                  <a:gd name="connsiteX10" fmla="*/ 279289 w 279289"/>
                  <a:gd name="connsiteY10" fmla="*/ 157128 h 168261"/>
                  <a:gd name="connsiteX11" fmla="*/ 278049 w 279289"/>
                  <a:gd name="connsiteY11" fmla="*/ 164550 h 168261"/>
                  <a:gd name="connsiteX12" fmla="*/ 271847 w 279289"/>
                  <a:gd name="connsiteY12" fmla="*/ 168261 h 168261"/>
                  <a:gd name="connsiteX13" fmla="*/ 222237 w 279289"/>
                  <a:gd name="connsiteY13" fmla="*/ 168261 h 168261"/>
                  <a:gd name="connsiteX14" fmla="*/ 217276 w 279289"/>
                  <a:gd name="connsiteY14" fmla="*/ 165787 h 168261"/>
                  <a:gd name="connsiteX15" fmla="*/ 46121 w 279289"/>
                  <a:gd name="connsiteY15" fmla="*/ 80430 h 168261"/>
                  <a:gd name="connsiteX16" fmla="*/ 232 w 279289"/>
                  <a:gd name="connsiteY16" fmla="*/ 51977 h 168261"/>
                  <a:gd name="connsiteX17" fmla="*/ 11394 w 279289"/>
                  <a:gd name="connsiteY17" fmla="*/ 24762 h 168261"/>
                  <a:gd name="connsiteX18" fmla="*/ 110111 w 279289"/>
                  <a:gd name="connsiteY18" fmla="*/ 755 h 16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9289" h="168261">
                    <a:moveTo>
                      <a:pt x="106790" y="16356"/>
                    </a:moveTo>
                    <a:cubicBezTo>
                      <a:pt x="69955" y="12825"/>
                      <a:pt x="36258" y="23013"/>
                      <a:pt x="21385" y="35978"/>
                    </a:cubicBezTo>
                    <a:cubicBezTo>
                      <a:pt x="20145" y="38448"/>
                      <a:pt x="15188" y="42152"/>
                      <a:pt x="16427" y="45856"/>
                    </a:cubicBezTo>
                    <a:cubicBezTo>
                      <a:pt x="17666" y="52030"/>
                      <a:pt x="27582" y="58204"/>
                      <a:pt x="49892" y="64378"/>
                    </a:cubicBezTo>
                    <a:cubicBezTo>
                      <a:pt x="141610" y="85370"/>
                      <a:pt x="211018" y="138466"/>
                      <a:pt x="225891" y="150814"/>
                    </a:cubicBezTo>
                    <a:lnTo>
                      <a:pt x="259356" y="150814"/>
                    </a:lnTo>
                    <a:cubicBezTo>
                      <a:pt x="248201" y="123649"/>
                      <a:pt x="213497" y="50796"/>
                      <a:pt x="144089" y="24865"/>
                    </a:cubicBezTo>
                    <a:cubicBezTo>
                      <a:pt x="131695" y="20234"/>
                      <a:pt x="119068" y="17533"/>
                      <a:pt x="106790" y="16356"/>
                    </a:cubicBezTo>
                    <a:close/>
                    <a:moveTo>
                      <a:pt x="110111" y="755"/>
                    </a:moveTo>
                    <a:cubicBezTo>
                      <a:pt x="123637" y="2030"/>
                      <a:pt x="137280" y="4969"/>
                      <a:pt x="150303" y="9917"/>
                    </a:cubicBezTo>
                    <a:cubicBezTo>
                      <a:pt x="243322" y="45792"/>
                      <a:pt x="278049" y="152179"/>
                      <a:pt x="279289" y="157128"/>
                    </a:cubicBezTo>
                    <a:cubicBezTo>
                      <a:pt x="279289" y="159602"/>
                      <a:pt x="279289" y="162076"/>
                      <a:pt x="278049" y="164550"/>
                    </a:cubicBezTo>
                    <a:cubicBezTo>
                      <a:pt x="275568" y="167024"/>
                      <a:pt x="274328" y="168261"/>
                      <a:pt x="271847" y="168261"/>
                    </a:cubicBezTo>
                    <a:lnTo>
                      <a:pt x="222237" y="168261"/>
                    </a:lnTo>
                    <a:cubicBezTo>
                      <a:pt x="220997" y="168261"/>
                      <a:pt x="218517" y="167024"/>
                      <a:pt x="217276" y="165787"/>
                    </a:cubicBezTo>
                    <a:cubicBezTo>
                      <a:pt x="216036" y="165787"/>
                      <a:pt x="142861" y="103934"/>
                      <a:pt x="46121" y="80430"/>
                    </a:cubicBezTo>
                    <a:cubicBezTo>
                      <a:pt x="18836" y="74244"/>
                      <a:pt x="3953" y="65585"/>
                      <a:pt x="232" y="51977"/>
                    </a:cubicBezTo>
                    <a:cubicBezTo>
                      <a:pt x="-1008" y="43318"/>
                      <a:pt x="2713" y="33421"/>
                      <a:pt x="11394" y="24762"/>
                    </a:cubicBezTo>
                    <a:cubicBezTo>
                      <a:pt x="29998" y="8061"/>
                      <a:pt x="69531" y="-3073"/>
                      <a:pt x="110111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48D697A3-E343-504B-BD02-FA7CA2A0F5EA}"/>
                  </a:ext>
                </a:extLst>
              </p:cNvPr>
              <p:cNvSpPr/>
              <p:nvPr/>
            </p:nvSpPr>
            <p:spPr>
              <a:xfrm>
                <a:off x="14523443" y="5974423"/>
                <a:ext cx="110875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93">
                    <a:moveTo>
                      <a:pt x="83" y="93"/>
                    </a:moveTo>
                    <a:cubicBezTo>
                      <a:pt x="81" y="93"/>
                      <a:pt x="78" y="91"/>
                      <a:pt x="77" y="89"/>
                    </a:cubicBezTo>
                    <a:cubicBezTo>
                      <a:pt x="77" y="88"/>
                      <a:pt x="53" y="34"/>
                      <a:pt x="4" y="12"/>
                    </a:cubicBezTo>
                    <a:cubicBezTo>
                      <a:pt x="0" y="11"/>
                      <a:pt x="-1" y="7"/>
                      <a:pt x="0" y="4"/>
                    </a:cubicBezTo>
                    <a:cubicBezTo>
                      <a:pt x="2" y="0"/>
                      <a:pt x="5" y="-1"/>
                      <a:pt x="9" y="0"/>
                    </a:cubicBezTo>
                    <a:cubicBezTo>
                      <a:pt x="63" y="24"/>
                      <a:pt x="88" y="81"/>
                      <a:pt x="89" y="83"/>
                    </a:cubicBezTo>
                    <a:cubicBezTo>
                      <a:pt x="90" y="87"/>
                      <a:pt x="89" y="91"/>
                      <a:pt x="85" y="92"/>
                    </a:cubicBezTo>
                    <a:cubicBezTo>
                      <a:pt x="85" y="93"/>
                      <a:pt x="84" y="93"/>
                      <a:pt x="83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012E3CF4-EFFB-0647-88C9-4C798B705F0C}"/>
                  </a:ext>
                </a:extLst>
              </p:cNvPr>
              <p:cNvSpPr/>
              <p:nvPr/>
            </p:nvSpPr>
            <p:spPr>
              <a:xfrm>
                <a:off x="14370211" y="6034242"/>
                <a:ext cx="242929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87">
                    <a:moveTo>
                      <a:pt x="196" y="39"/>
                    </a:moveTo>
                    <a:cubicBezTo>
                      <a:pt x="196" y="39"/>
                      <a:pt x="158" y="-17"/>
                      <a:pt x="65" y="6"/>
                    </a:cubicBezTo>
                    <a:cubicBezTo>
                      <a:pt x="-27" y="30"/>
                      <a:pt x="-11" y="109"/>
                      <a:pt x="51" y="82"/>
                    </a:cubicBezTo>
                    <a:cubicBezTo>
                      <a:pt x="114" y="57"/>
                      <a:pt x="196" y="39"/>
                      <a:pt x="196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4B032102-1AC5-7E49-AA12-72D514FB636A}"/>
                  </a:ext>
                </a:extLst>
              </p:cNvPr>
              <p:cNvSpPr/>
              <p:nvPr/>
            </p:nvSpPr>
            <p:spPr>
              <a:xfrm>
                <a:off x="14361494" y="6026904"/>
                <a:ext cx="257875" cy="124484"/>
              </a:xfrm>
              <a:custGeom>
                <a:avLst/>
                <a:gdLst>
                  <a:gd name="connsiteX0" fmla="*/ 143787 w 257875"/>
                  <a:gd name="connsiteY0" fmla="*/ 17308 h 124484"/>
                  <a:gd name="connsiteX1" fmla="*/ 91761 w 257875"/>
                  <a:gd name="connsiteY1" fmla="*/ 22225 h 124484"/>
                  <a:gd name="connsiteX2" fmla="*/ 18677 w 257875"/>
                  <a:gd name="connsiteY2" fmla="*/ 77537 h 124484"/>
                  <a:gd name="connsiteX3" fmla="*/ 24870 w 257875"/>
                  <a:gd name="connsiteY3" fmla="*/ 100891 h 124484"/>
                  <a:gd name="connsiteX4" fmla="*/ 69464 w 257875"/>
                  <a:gd name="connsiteY4" fmla="*/ 100891 h 124484"/>
                  <a:gd name="connsiteX5" fmla="*/ 235452 w 257875"/>
                  <a:gd name="connsiteY5" fmla="*/ 50496 h 124484"/>
                  <a:gd name="connsiteX6" fmla="*/ 143787 w 257875"/>
                  <a:gd name="connsiteY6" fmla="*/ 17308 h 124484"/>
                  <a:gd name="connsiteX7" fmla="*/ 128151 w 257875"/>
                  <a:gd name="connsiteY7" fmla="*/ 517 h 124484"/>
                  <a:gd name="connsiteX8" fmla="*/ 256635 w 257875"/>
                  <a:gd name="connsiteY8" fmla="*/ 50451 h 124484"/>
                  <a:gd name="connsiteX9" fmla="*/ 257875 w 257875"/>
                  <a:gd name="connsiteY9" fmla="*/ 59088 h 124484"/>
                  <a:gd name="connsiteX10" fmla="*/ 251676 w 257875"/>
                  <a:gd name="connsiteY10" fmla="*/ 64024 h 124484"/>
                  <a:gd name="connsiteX11" fmla="*/ 74384 w 257875"/>
                  <a:gd name="connsiteY11" fmla="*/ 115847 h 124484"/>
                  <a:gd name="connsiteX12" fmla="*/ 42149 w 257875"/>
                  <a:gd name="connsiteY12" fmla="*/ 124484 h 124484"/>
                  <a:gd name="connsiteX13" fmla="*/ 12394 w 257875"/>
                  <a:gd name="connsiteY13" fmla="*/ 113379 h 124484"/>
                  <a:gd name="connsiteX14" fmla="*/ 1236 w 257875"/>
                  <a:gd name="connsiteY14" fmla="*/ 73895 h 124484"/>
                  <a:gd name="connsiteX15" fmla="*/ 86782 w 257875"/>
                  <a:gd name="connsiteY15" fmla="*/ 7265 h 124484"/>
                  <a:gd name="connsiteX16" fmla="*/ 128151 w 257875"/>
                  <a:gd name="connsiteY16" fmla="*/ 517 h 12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875" h="124484">
                    <a:moveTo>
                      <a:pt x="143787" y="17308"/>
                    </a:moveTo>
                    <a:cubicBezTo>
                      <a:pt x="127684" y="17308"/>
                      <a:pt x="110342" y="18537"/>
                      <a:pt x="91761" y="22225"/>
                    </a:cubicBezTo>
                    <a:cubicBezTo>
                      <a:pt x="44690" y="34517"/>
                      <a:pt x="22393" y="59100"/>
                      <a:pt x="18677" y="77537"/>
                    </a:cubicBezTo>
                    <a:cubicBezTo>
                      <a:pt x="16199" y="87371"/>
                      <a:pt x="18677" y="95975"/>
                      <a:pt x="24870" y="100891"/>
                    </a:cubicBezTo>
                    <a:cubicBezTo>
                      <a:pt x="33541" y="109496"/>
                      <a:pt x="50883" y="109496"/>
                      <a:pt x="69464" y="100891"/>
                    </a:cubicBezTo>
                    <a:cubicBezTo>
                      <a:pt x="130161" y="76308"/>
                      <a:pt x="205723" y="57871"/>
                      <a:pt x="235452" y="50496"/>
                    </a:cubicBezTo>
                    <a:cubicBezTo>
                      <a:pt x="223065" y="38204"/>
                      <a:pt x="193336" y="17308"/>
                      <a:pt x="143787" y="17308"/>
                    </a:cubicBezTo>
                    <a:close/>
                    <a:moveTo>
                      <a:pt x="128151" y="517"/>
                    </a:moveTo>
                    <a:cubicBezTo>
                      <a:pt x="217174" y="-5827"/>
                      <a:pt x="254466" y="48292"/>
                      <a:pt x="256635" y="50451"/>
                    </a:cubicBezTo>
                    <a:cubicBezTo>
                      <a:pt x="257875" y="52919"/>
                      <a:pt x="257875" y="55386"/>
                      <a:pt x="257875" y="59088"/>
                    </a:cubicBezTo>
                    <a:cubicBezTo>
                      <a:pt x="256635" y="61556"/>
                      <a:pt x="252916" y="62790"/>
                      <a:pt x="251676" y="64024"/>
                    </a:cubicBezTo>
                    <a:cubicBezTo>
                      <a:pt x="250436" y="64024"/>
                      <a:pt x="150012" y="85000"/>
                      <a:pt x="74384" y="115847"/>
                    </a:cubicBezTo>
                    <a:cubicBezTo>
                      <a:pt x="63226" y="120783"/>
                      <a:pt x="52068" y="124484"/>
                      <a:pt x="42149" y="124484"/>
                    </a:cubicBezTo>
                    <a:cubicBezTo>
                      <a:pt x="30991" y="124484"/>
                      <a:pt x="19833" y="119549"/>
                      <a:pt x="12394" y="113379"/>
                    </a:cubicBezTo>
                    <a:cubicBezTo>
                      <a:pt x="2476" y="104742"/>
                      <a:pt x="-2484" y="88701"/>
                      <a:pt x="1236" y="73895"/>
                    </a:cubicBezTo>
                    <a:cubicBezTo>
                      <a:pt x="7435" y="44281"/>
                      <a:pt x="39670" y="19604"/>
                      <a:pt x="86782" y="7265"/>
                    </a:cubicBezTo>
                    <a:cubicBezTo>
                      <a:pt x="101660" y="3563"/>
                      <a:pt x="115433" y="1423"/>
                      <a:pt x="128151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110BAD5F-0D8A-5041-BD24-7D6701777EBB}"/>
                  </a:ext>
                </a:extLst>
              </p:cNvPr>
              <p:cNvSpPr/>
              <p:nvPr/>
            </p:nvSpPr>
            <p:spPr>
              <a:xfrm>
                <a:off x="14483578" y="6059167"/>
                <a:ext cx="137037" cy="311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" h="26">
                    <a:moveTo>
                      <a:pt x="105" y="26"/>
                    </a:moveTo>
                    <a:cubicBezTo>
                      <a:pt x="103" y="26"/>
                      <a:pt x="102" y="26"/>
                      <a:pt x="101" y="25"/>
                    </a:cubicBezTo>
                    <a:cubicBezTo>
                      <a:pt x="100" y="24"/>
                      <a:pt x="67" y="4"/>
                      <a:pt x="8" y="18"/>
                    </a:cubicBezTo>
                    <a:cubicBezTo>
                      <a:pt x="5" y="19"/>
                      <a:pt x="1" y="16"/>
                      <a:pt x="1" y="13"/>
                    </a:cubicBezTo>
                    <a:cubicBezTo>
                      <a:pt x="-1" y="10"/>
                      <a:pt x="2" y="6"/>
                      <a:pt x="5" y="6"/>
                    </a:cubicBezTo>
                    <a:cubicBezTo>
                      <a:pt x="70" y="-10"/>
                      <a:pt x="106" y="13"/>
                      <a:pt x="108" y="13"/>
                    </a:cubicBezTo>
                    <a:cubicBezTo>
                      <a:pt x="111" y="16"/>
                      <a:pt x="112" y="19"/>
                      <a:pt x="110" y="23"/>
                    </a:cubicBezTo>
                    <a:cubicBezTo>
                      <a:pt x="109" y="24"/>
                      <a:pt x="106" y="26"/>
                      <a:pt x="105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6CEB5B0-06DA-8E42-8A0D-430313CBA162}"/>
                  </a:ext>
                </a:extLst>
              </p:cNvPr>
              <p:cNvSpPr/>
              <p:nvPr/>
            </p:nvSpPr>
            <p:spPr>
              <a:xfrm>
                <a:off x="14601928" y="5738886"/>
                <a:ext cx="108384" cy="342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276">
                    <a:moveTo>
                      <a:pt x="20" y="276"/>
                    </a:moveTo>
                    <a:cubicBezTo>
                      <a:pt x="20" y="276"/>
                      <a:pt x="-28" y="75"/>
                      <a:pt x="25" y="13"/>
                    </a:cubicBezTo>
                    <a:cubicBezTo>
                      <a:pt x="73" y="-43"/>
                      <a:pt x="125" y="96"/>
                      <a:pt x="51" y="2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D8444089-EFB3-6C47-89E2-91A20A6F6331}"/>
                  </a:ext>
                </a:extLst>
              </p:cNvPr>
              <p:cNvSpPr/>
              <p:nvPr/>
            </p:nvSpPr>
            <p:spPr>
              <a:xfrm>
                <a:off x="14593933" y="5731443"/>
                <a:ext cx="124350" cy="358880"/>
              </a:xfrm>
              <a:custGeom>
                <a:avLst/>
                <a:gdLst>
                  <a:gd name="connsiteX0" fmla="*/ 75719 w 124350"/>
                  <a:gd name="connsiteY0" fmla="*/ 18650 h 358880"/>
                  <a:gd name="connsiteX1" fmla="*/ 46224 w 124350"/>
                  <a:gd name="connsiteY1" fmla="*/ 28582 h 358880"/>
                  <a:gd name="connsiteX2" fmla="*/ 41308 w 124350"/>
                  <a:gd name="connsiteY2" fmla="*/ 342679 h 358880"/>
                  <a:gd name="connsiteX3" fmla="*/ 65887 w 124350"/>
                  <a:gd name="connsiteY3" fmla="*/ 342679 h 358880"/>
                  <a:gd name="connsiteX4" fmla="*/ 75719 w 124350"/>
                  <a:gd name="connsiteY4" fmla="*/ 18650 h 358880"/>
                  <a:gd name="connsiteX5" fmla="*/ 62965 w 124350"/>
                  <a:gd name="connsiteY5" fmla="*/ 122 h 358880"/>
                  <a:gd name="connsiteX6" fmla="*/ 83163 w 124350"/>
                  <a:gd name="connsiteY6" fmla="*/ 4934 h 358880"/>
                  <a:gd name="connsiteX7" fmla="*/ 78229 w 124350"/>
                  <a:gd name="connsiteY7" fmla="*/ 353913 h 358880"/>
                  <a:gd name="connsiteX8" fmla="*/ 70828 w 124350"/>
                  <a:gd name="connsiteY8" fmla="*/ 358880 h 358880"/>
                  <a:gd name="connsiteX9" fmla="*/ 32591 w 124350"/>
                  <a:gd name="connsiteY9" fmla="*/ 358880 h 358880"/>
                  <a:gd name="connsiteX10" fmla="*/ 25190 w 124350"/>
                  <a:gd name="connsiteY10" fmla="*/ 352671 h 358880"/>
                  <a:gd name="connsiteX11" fmla="*/ 32591 w 124350"/>
                  <a:gd name="connsiteY11" fmla="*/ 18595 h 358880"/>
                  <a:gd name="connsiteX12" fmla="*/ 62965 w 124350"/>
                  <a:gd name="connsiteY12" fmla="*/ 122 h 35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50" h="358880">
                    <a:moveTo>
                      <a:pt x="75719" y="18650"/>
                    </a:moveTo>
                    <a:cubicBezTo>
                      <a:pt x="65887" y="13684"/>
                      <a:pt x="56056" y="16167"/>
                      <a:pt x="46224" y="28582"/>
                    </a:cubicBezTo>
                    <a:cubicBezTo>
                      <a:pt x="-9079" y="95623"/>
                      <a:pt x="32706" y="302952"/>
                      <a:pt x="41308" y="342679"/>
                    </a:cubicBezTo>
                    <a:lnTo>
                      <a:pt x="65887" y="342679"/>
                    </a:lnTo>
                    <a:cubicBezTo>
                      <a:pt x="133480" y="171354"/>
                      <a:pt x="108901" y="38514"/>
                      <a:pt x="75719" y="18650"/>
                    </a:cubicBezTo>
                    <a:close/>
                    <a:moveTo>
                      <a:pt x="62965" y="122"/>
                    </a:moveTo>
                    <a:cubicBezTo>
                      <a:pt x="71753" y="-655"/>
                      <a:pt x="78845" y="2450"/>
                      <a:pt x="83163" y="4934"/>
                    </a:cubicBezTo>
                    <a:cubicBezTo>
                      <a:pt x="128800" y="32256"/>
                      <a:pt x="148536" y="178802"/>
                      <a:pt x="78229" y="353913"/>
                    </a:cubicBezTo>
                    <a:cubicBezTo>
                      <a:pt x="76995" y="356396"/>
                      <a:pt x="74528" y="358880"/>
                      <a:pt x="70828" y="358880"/>
                    </a:cubicBezTo>
                    <a:lnTo>
                      <a:pt x="32591" y="358880"/>
                    </a:lnTo>
                    <a:cubicBezTo>
                      <a:pt x="28890" y="358880"/>
                      <a:pt x="26424" y="356396"/>
                      <a:pt x="25190" y="352671"/>
                    </a:cubicBezTo>
                    <a:cubicBezTo>
                      <a:pt x="21490" y="341493"/>
                      <a:pt x="-34016" y="98078"/>
                      <a:pt x="32591" y="18595"/>
                    </a:cubicBezTo>
                    <a:cubicBezTo>
                      <a:pt x="43692" y="5555"/>
                      <a:pt x="54176" y="898"/>
                      <a:pt x="62965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7834F86-3542-7F42-8901-354D80F516A2}"/>
                  </a:ext>
                </a:extLst>
              </p:cNvPr>
              <p:cNvSpPr/>
              <p:nvPr/>
            </p:nvSpPr>
            <p:spPr>
              <a:xfrm>
                <a:off x="14643039" y="5849800"/>
                <a:ext cx="22424" cy="240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" h="194">
                    <a:moveTo>
                      <a:pt x="7" y="194"/>
                    </a:moveTo>
                    <a:lnTo>
                      <a:pt x="6" y="194"/>
                    </a:lnTo>
                    <a:cubicBezTo>
                      <a:pt x="2" y="194"/>
                      <a:pt x="0" y="191"/>
                      <a:pt x="0" y="187"/>
                    </a:cubicBezTo>
                    <a:cubicBezTo>
                      <a:pt x="0" y="186"/>
                      <a:pt x="7" y="65"/>
                      <a:pt x="4" y="7"/>
                    </a:cubicBezTo>
                    <a:cubicBezTo>
                      <a:pt x="4" y="3"/>
                      <a:pt x="7" y="0"/>
                      <a:pt x="11" y="0"/>
                    </a:cubicBezTo>
                    <a:cubicBezTo>
                      <a:pt x="14" y="0"/>
                      <a:pt x="18" y="2"/>
                      <a:pt x="18" y="6"/>
                    </a:cubicBezTo>
                    <a:cubicBezTo>
                      <a:pt x="21" y="66"/>
                      <a:pt x="13" y="186"/>
                      <a:pt x="13" y="187"/>
                    </a:cubicBezTo>
                    <a:cubicBezTo>
                      <a:pt x="13" y="191"/>
                      <a:pt x="10" y="194"/>
                      <a:pt x="7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2D4ADF0A-A5F0-1D43-8473-28CAAEA12C57}"/>
                  </a:ext>
                </a:extLst>
              </p:cNvPr>
              <p:cNvSpPr/>
              <p:nvPr/>
            </p:nvSpPr>
            <p:spPr>
              <a:xfrm>
                <a:off x="14651760" y="5928309"/>
                <a:ext cx="204310" cy="152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" h="123">
                    <a:moveTo>
                      <a:pt x="0" y="123"/>
                    </a:moveTo>
                    <a:cubicBezTo>
                      <a:pt x="0" y="123"/>
                      <a:pt x="10" y="48"/>
                      <a:pt x="81" y="10"/>
                    </a:cubicBezTo>
                    <a:cubicBezTo>
                      <a:pt x="153" y="-27"/>
                      <a:pt x="244" y="42"/>
                      <a:pt x="40" y="1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D4916E7A-5231-344C-AC95-DD1BDE3442A2}"/>
                  </a:ext>
                </a:extLst>
              </p:cNvPr>
              <p:cNvSpPr/>
              <p:nvPr/>
            </p:nvSpPr>
            <p:spPr>
              <a:xfrm>
                <a:off x="14643038" y="5921257"/>
                <a:ext cx="220660" cy="169062"/>
              </a:xfrm>
              <a:custGeom>
                <a:avLst/>
                <a:gdLst>
                  <a:gd name="connsiteX0" fmla="*/ 158987 w 220660"/>
                  <a:gd name="connsiteY0" fmla="*/ 15313 h 169062"/>
                  <a:gd name="connsiteX1" fmla="*/ 112736 w 220660"/>
                  <a:gd name="connsiteY1" fmla="*/ 26890 h 169062"/>
                  <a:gd name="connsiteX2" fmla="*/ 18687 w 220660"/>
                  <a:gd name="connsiteY2" fmla="*/ 151615 h 169062"/>
                  <a:gd name="connsiteX3" fmla="*/ 57049 w 220660"/>
                  <a:gd name="connsiteY3" fmla="*/ 151615 h 169062"/>
                  <a:gd name="connsiteX4" fmla="*/ 204310 w 220660"/>
                  <a:gd name="connsiteY4" fmla="*/ 45414 h 169062"/>
                  <a:gd name="connsiteX5" fmla="*/ 193173 w 220660"/>
                  <a:gd name="connsiteY5" fmla="*/ 23186 h 169062"/>
                  <a:gd name="connsiteX6" fmla="*/ 158987 w 220660"/>
                  <a:gd name="connsiteY6" fmla="*/ 15313 h 169062"/>
                  <a:gd name="connsiteX7" fmla="*/ 157482 w 220660"/>
                  <a:gd name="connsiteY7" fmla="*/ 39 h 169062"/>
                  <a:gd name="connsiteX8" fmla="*/ 203162 w 220660"/>
                  <a:gd name="connsiteY8" fmla="*/ 10709 h 169062"/>
                  <a:gd name="connsiteX9" fmla="*/ 220505 w 220660"/>
                  <a:gd name="connsiteY9" fmla="*/ 47823 h 169062"/>
                  <a:gd name="connsiteX10" fmla="*/ 61940 w 220660"/>
                  <a:gd name="connsiteY10" fmla="*/ 167825 h 169062"/>
                  <a:gd name="connsiteX11" fmla="*/ 58223 w 220660"/>
                  <a:gd name="connsiteY11" fmla="*/ 169062 h 169062"/>
                  <a:gd name="connsiteX12" fmla="*/ 8672 w 220660"/>
                  <a:gd name="connsiteY12" fmla="*/ 169062 h 169062"/>
                  <a:gd name="connsiteX13" fmla="*/ 2478 w 220660"/>
                  <a:gd name="connsiteY13" fmla="*/ 166588 h 169062"/>
                  <a:gd name="connsiteX14" fmla="*/ 0 w 220660"/>
                  <a:gd name="connsiteY14" fmla="*/ 159165 h 169062"/>
                  <a:gd name="connsiteX15" fmla="*/ 105297 w 220660"/>
                  <a:gd name="connsiteY15" fmla="*/ 14421 h 169062"/>
                  <a:gd name="connsiteX16" fmla="*/ 157482 w 220660"/>
                  <a:gd name="connsiteY16" fmla="*/ 39 h 16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0660" h="169062">
                    <a:moveTo>
                      <a:pt x="158987" y="15313"/>
                    </a:moveTo>
                    <a:cubicBezTo>
                      <a:pt x="144911" y="15468"/>
                      <a:pt x="128824" y="18864"/>
                      <a:pt x="112736" y="26890"/>
                    </a:cubicBezTo>
                    <a:cubicBezTo>
                      <a:pt x="45912" y="62702"/>
                      <a:pt x="24874" y="126917"/>
                      <a:pt x="18687" y="151615"/>
                    </a:cubicBezTo>
                    <a:lnTo>
                      <a:pt x="57049" y="151615"/>
                    </a:lnTo>
                    <a:cubicBezTo>
                      <a:pt x="188223" y="98515"/>
                      <a:pt x="203073" y="56528"/>
                      <a:pt x="204310" y="45414"/>
                    </a:cubicBezTo>
                    <a:cubicBezTo>
                      <a:pt x="205547" y="36770"/>
                      <a:pt x="201835" y="29360"/>
                      <a:pt x="193173" y="23186"/>
                    </a:cubicBezTo>
                    <a:cubicBezTo>
                      <a:pt x="185129" y="18246"/>
                      <a:pt x="173064" y="15159"/>
                      <a:pt x="158987" y="15313"/>
                    </a:cubicBezTo>
                    <a:close/>
                    <a:moveTo>
                      <a:pt x="157482" y="39"/>
                    </a:moveTo>
                    <a:cubicBezTo>
                      <a:pt x="174670" y="-425"/>
                      <a:pt x="190774" y="3287"/>
                      <a:pt x="203162" y="10709"/>
                    </a:cubicBezTo>
                    <a:cubicBezTo>
                      <a:pt x="215550" y="20606"/>
                      <a:pt x="221744" y="32978"/>
                      <a:pt x="220505" y="47823"/>
                    </a:cubicBezTo>
                    <a:cubicBezTo>
                      <a:pt x="216789" y="86174"/>
                      <a:pt x="159804" y="129474"/>
                      <a:pt x="61940" y="167825"/>
                    </a:cubicBezTo>
                    <a:cubicBezTo>
                      <a:pt x="60701" y="169062"/>
                      <a:pt x="59462" y="169062"/>
                      <a:pt x="58223" y="169062"/>
                    </a:cubicBezTo>
                    <a:lnTo>
                      <a:pt x="8672" y="169062"/>
                    </a:lnTo>
                    <a:cubicBezTo>
                      <a:pt x="6194" y="169062"/>
                      <a:pt x="3716" y="167825"/>
                      <a:pt x="2478" y="166588"/>
                    </a:cubicBezTo>
                    <a:cubicBezTo>
                      <a:pt x="0" y="164114"/>
                      <a:pt x="0" y="161639"/>
                      <a:pt x="0" y="159165"/>
                    </a:cubicBezTo>
                    <a:cubicBezTo>
                      <a:pt x="0" y="155454"/>
                      <a:pt x="14866" y="62669"/>
                      <a:pt x="105297" y="14421"/>
                    </a:cubicBezTo>
                    <a:cubicBezTo>
                      <a:pt x="122021" y="5142"/>
                      <a:pt x="140293" y="503"/>
                      <a:pt x="15748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C8B616C1-6637-574E-A7B7-12F0442D6404}"/>
                  </a:ext>
                </a:extLst>
              </p:cNvPr>
              <p:cNvSpPr/>
              <p:nvPr/>
            </p:nvSpPr>
            <p:spPr>
              <a:xfrm>
                <a:off x="14665464" y="5984393"/>
                <a:ext cx="117104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85">
                    <a:moveTo>
                      <a:pt x="7" y="85"/>
                    </a:moveTo>
                    <a:cubicBezTo>
                      <a:pt x="6" y="85"/>
                      <a:pt x="5" y="85"/>
                      <a:pt x="4" y="84"/>
                    </a:cubicBezTo>
                    <a:cubicBezTo>
                      <a:pt x="1" y="82"/>
                      <a:pt x="-1" y="78"/>
                      <a:pt x="1" y="75"/>
                    </a:cubicBezTo>
                    <a:cubicBezTo>
                      <a:pt x="3" y="72"/>
                      <a:pt x="34" y="20"/>
                      <a:pt x="86" y="0"/>
                    </a:cubicBezTo>
                    <a:cubicBezTo>
                      <a:pt x="90" y="-1"/>
                      <a:pt x="94" y="1"/>
                      <a:pt x="95" y="4"/>
                    </a:cubicBezTo>
                    <a:cubicBezTo>
                      <a:pt x="96" y="8"/>
                      <a:pt x="94" y="11"/>
                      <a:pt x="91" y="13"/>
                    </a:cubicBezTo>
                    <a:cubicBezTo>
                      <a:pt x="44" y="31"/>
                      <a:pt x="13" y="81"/>
                      <a:pt x="13" y="82"/>
                    </a:cubicBezTo>
                    <a:cubicBezTo>
                      <a:pt x="12" y="83"/>
                      <a:pt x="9" y="85"/>
                      <a:pt x="7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84F92C54-CE6C-4E4A-A170-595C19438C65}"/>
                  </a:ext>
                </a:extLst>
              </p:cNvPr>
              <p:cNvSpPr/>
              <p:nvPr/>
            </p:nvSpPr>
            <p:spPr>
              <a:xfrm>
                <a:off x="14402602" y="7407587"/>
                <a:ext cx="1188485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5" h="263">
                    <a:moveTo>
                      <a:pt x="955" y="263"/>
                    </a:moveTo>
                    <a:lnTo>
                      <a:pt x="0" y="263"/>
                    </a:lnTo>
                    <a:lnTo>
                      <a:pt x="0" y="0"/>
                    </a:lnTo>
                    <a:lnTo>
                      <a:pt x="95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AB62E203-B497-804F-BD7A-F65B305D1E6E}"/>
                  </a:ext>
                </a:extLst>
              </p:cNvPr>
              <p:cNvSpPr/>
              <p:nvPr/>
            </p:nvSpPr>
            <p:spPr>
              <a:xfrm>
                <a:off x="14402602" y="7407587"/>
                <a:ext cx="1188485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5" h="263">
                    <a:moveTo>
                      <a:pt x="955" y="263"/>
                    </a:moveTo>
                    <a:lnTo>
                      <a:pt x="0" y="263"/>
                    </a:lnTo>
                    <a:lnTo>
                      <a:pt x="0" y="0"/>
                    </a:lnTo>
                    <a:lnTo>
                      <a:pt x="955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95E4853E-A024-0547-8F69-64EDFEE78E8E}"/>
                  </a:ext>
                </a:extLst>
              </p:cNvPr>
              <p:cNvSpPr/>
              <p:nvPr/>
            </p:nvSpPr>
            <p:spPr>
              <a:xfrm>
                <a:off x="14393881" y="7400110"/>
                <a:ext cx="1204681" cy="342713"/>
              </a:xfrm>
              <a:custGeom>
                <a:avLst/>
                <a:gdLst>
                  <a:gd name="connsiteX0" fmla="*/ 17441 w 1204681"/>
                  <a:gd name="connsiteY0" fmla="*/ 16201 h 342713"/>
                  <a:gd name="connsiteX1" fmla="*/ 17441 w 1204681"/>
                  <a:gd name="connsiteY1" fmla="*/ 325266 h 342713"/>
                  <a:gd name="connsiteX2" fmla="*/ 1188485 w 1204681"/>
                  <a:gd name="connsiteY2" fmla="*/ 325266 h 342713"/>
                  <a:gd name="connsiteX3" fmla="*/ 1188485 w 1204681"/>
                  <a:gd name="connsiteY3" fmla="*/ 16201 h 342713"/>
                  <a:gd name="connsiteX4" fmla="*/ 8712 w 1204681"/>
                  <a:gd name="connsiteY4" fmla="*/ 0 h 342713"/>
                  <a:gd name="connsiteX5" fmla="*/ 1197214 w 1204681"/>
                  <a:gd name="connsiteY5" fmla="*/ 0 h 342713"/>
                  <a:gd name="connsiteX6" fmla="*/ 1204681 w 1204681"/>
                  <a:gd name="connsiteY6" fmla="*/ 7451 h 342713"/>
                  <a:gd name="connsiteX7" fmla="*/ 1204681 w 1204681"/>
                  <a:gd name="connsiteY7" fmla="*/ 334021 h 342713"/>
                  <a:gd name="connsiteX8" fmla="*/ 1197214 w 1204681"/>
                  <a:gd name="connsiteY8" fmla="*/ 342713 h 342713"/>
                  <a:gd name="connsiteX9" fmla="*/ 8712 w 1204681"/>
                  <a:gd name="connsiteY9" fmla="*/ 342713 h 342713"/>
                  <a:gd name="connsiteX10" fmla="*/ 0 w 1204681"/>
                  <a:gd name="connsiteY10" fmla="*/ 334021 h 342713"/>
                  <a:gd name="connsiteX11" fmla="*/ 0 w 1204681"/>
                  <a:gd name="connsiteY11" fmla="*/ 7451 h 342713"/>
                  <a:gd name="connsiteX12" fmla="*/ 8712 w 1204681"/>
                  <a:gd name="connsiteY12" fmla="*/ 0 h 342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4681" h="342713">
                    <a:moveTo>
                      <a:pt x="17441" y="16201"/>
                    </a:moveTo>
                    <a:lnTo>
                      <a:pt x="17441" y="325266"/>
                    </a:lnTo>
                    <a:lnTo>
                      <a:pt x="1188485" y="325266"/>
                    </a:lnTo>
                    <a:lnTo>
                      <a:pt x="1188485" y="16201"/>
                    </a:lnTo>
                    <a:close/>
                    <a:moveTo>
                      <a:pt x="8712" y="0"/>
                    </a:moveTo>
                    <a:lnTo>
                      <a:pt x="1197214" y="0"/>
                    </a:lnTo>
                    <a:cubicBezTo>
                      <a:pt x="1200947" y="0"/>
                      <a:pt x="1204681" y="3725"/>
                      <a:pt x="1204681" y="7451"/>
                    </a:cubicBezTo>
                    <a:lnTo>
                      <a:pt x="1204681" y="334021"/>
                    </a:lnTo>
                    <a:cubicBezTo>
                      <a:pt x="1204681" y="338988"/>
                      <a:pt x="1200947" y="342713"/>
                      <a:pt x="1197214" y="342713"/>
                    </a:cubicBezTo>
                    <a:lnTo>
                      <a:pt x="8712" y="342713"/>
                    </a:lnTo>
                    <a:cubicBezTo>
                      <a:pt x="3734" y="342713"/>
                      <a:pt x="0" y="338988"/>
                      <a:pt x="0" y="334021"/>
                    </a:cubicBezTo>
                    <a:lnTo>
                      <a:pt x="0" y="7451"/>
                    </a:lnTo>
                    <a:cubicBezTo>
                      <a:pt x="0" y="3725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1A818E4A-6F57-9C4C-A7A3-C5BDA299DC16}"/>
                  </a:ext>
                </a:extLst>
              </p:cNvPr>
              <p:cNvSpPr/>
              <p:nvPr/>
            </p:nvSpPr>
            <p:spPr>
              <a:xfrm>
                <a:off x="14365228" y="7345276"/>
                <a:ext cx="1257000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0" h="61">
                    <a:moveTo>
                      <a:pt x="987" y="61"/>
                    </a:moveTo>
                    <a:lnTo>
                      <a:pt x="24" y="61"/>
                    </a:lnTo>
                    <a:cubicBezTo>
                      <a:pt x="11" y="61"/>
                      <a:pt x="0" y="50"/>
                      <a:pt x="0" y="38"/>
                    </a:cubicBezTo>
                    <a:lnTo>
                      <a:pt x="0" y="23"/>
                    </a:lnTo>
                    <a:cubicBezTo>
                      <a:pt x="0" y="10"/>
                      <a:pt x="11" y="0"/>
                      <a:pt x="24" y="0"/>
                    </a:cubicBezTo>
                    <a:lnTo>
                      <a:pt x="987" y="0"/>
                    </a:lnTo>
                    <a:cubicBezTo>
                      <a:pt x="1000" y="0"/>
                      <a:pt x="1010" y="10"/>
                      <a:pt x="1010" y="23"/>
                    </a:cubicBezTo>
                    <a:lnTo>
                      <a:pt x="1010" y="38"/>
                    </a:lnTo>
                    <a:cubicBezTo>
                      <a:pt x="1010" y="50"/>
                      <a:pt x="1000" y="61"/>
                      <a:pt x="987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0524E453-F46C-2247-9741-A4FF7DCB9CF7}"/>
                  </a:ext>
                </a:extLst>
              </p:cNvPr>
              <p:cNvSpPr/>
              <p:nvPr/>
            </p:nvSpPr>
            <p:spPr>
              <a:xfrm>
                <a:off x="14357753" y="7336552"/>
                <a:ext cx="1273199" cy="92221"/>
              </a:xfrm>
              <a:custGeom>
                <a:avLst/>
                <a:gdLst>
                  <a:gd name="connsiteX0" fmla="*/ 47309 w 1273199"/>
                  <a:gd name="connsiteY0" fmla="*/ 17447 h 92221"/>
                  <a:gd name="connsiteX1" fmla="*/ 16195 w 1273199"/>
                  <a:gd name="connsiteY1" fmla="*/ 46734 h 92221"/>
                  <a:gd name="connsiteX2" fmla="*/ 47309 w 1273199"/>
                  <a:gd name="connsiteY2" fmla="*/ 76020 h 92221"/>
                  <a:gd name="connsiteX3" fmla="*/ 1227135 w 1273199"/>
                  <a:gd name="connsiteY3" fmla="*/ 76020 h 92221"/>
                  <a:gd name="connsiteX4" fmla="*/ 1257004 w 1273199"/>
                  <a:gd name="connsiteY4" fmla="*/ 46734 h 92221"/>
                  <a:gd name="connsiteX5" fmla="*/ 1227135 w 1273199"/>
                  <a:gd name="connsiteY5" fmla="*/ 17447 h 92221"/>
                  <a:gd name="connsiteX6" fmla="*/ 47294 w 1273199"/>
                  <a:gd name="connsiteY6" fmla="*/ 0 h 92221"/>
                  <a:gd name="connsiteX7" fmla="*/ 1227150 w 1273199"/>
                  <a:gd name="connsiteY7" fmla="*/ 0 h 92221"/>
                  <a:gd name="connsiteX8" fmla="*/ 1273199 w 1273199"/>
                  <a:gd name="connsiteY8" fmla="*/ 46726 h 92221"/>
                  <a:gd name="connsiteX9" fmla="*/ 1227150 w 1273199"/>
                  <a:gd name="connsiteY9" fmla="*/ 92221 h 92221"/>
                  <a:gd name="connsiteX10" fmla="*/ 47294 w 1273199"/>
                  <a:gd name="connsiteY10" fmla="*/ 92221 h 92221"/>
                  <a:gd name="connsiteX11" fmla="*/ 0 w 1273199"/>
                  <a:gd name="connsiteY11" fmla="*/ 46726 h 92221"/>
                  <a:gd name="connsiteX12" fmla="*/ 47294 w 1273199"/>
                  <a:gd name="connsiteY12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3199" h="92221">
                    <a:moveTo>
                      <a:pt x="47309" y="17447"/>
                    </a:moveTo>
                    <a:cubicBezTo>
                      <a:pt x="29885" y="17447"/>
                      <a:pt x="16195" y="29650"/>
                      <a:pt x="16195" y="46734"/>
                    </a:cubicBezTo>
                    <a:cubicBezTo>
                      <a:pt x="16195" y="62597"/>
                      <a:pt x="29885" y="76020"/>
                      <a:pt x="47309" y="76020"/>
                    </a:cubicBezTo>
                    <a:lnTo>
                      <a:pt x="1227135" y="76020"/>
                    </a:lnTo>
                    <a:cubicBezTo>
                      <a:pt x="1243314" y="76020"/>
                      <a:pt x="1257004" y="62597"/>
                      <a:pt x="1257004" y="46734"/>
                    </a:cubicBezTo>
                    <a:cubicBezTo>
                      <a:pt x="1257004" y="29650"/>
                      <a:pt x="1243314" y="17447"/>
                      <a:pt x="1227135" y="17447"/>
                    </a:cubicBezTo>
                    <a:close/>
                    <a:moveTo>
                      <a:pt x="47294" y="0"/>
                    </a:moveTo>
                    <a:lnTo>
                      <a:pt x="1227150" y="0"/>
                    </a:lnTo>
                    <a:cubicBezTo>
                      <a:pt x="1252041" y="0"/>
                      <a:pt x="1273199" y="20904"/>
                      <a:pt x="1273199" y="46726"/>
                    </a:cubicBezTo>
                    <a:cubicBezTo>
                      <a:pt x="1273199" y="71318"/>
                      <a:pt x="1252041" y="92221"/>
                      <a:pt x="1227150" y="92221"/>
                    </a:cubicBezTo>
                    <a:lnTo>
                      <a:pt x="47294" y="92221"/>
                    </a:lnTo>
                    <a:cubicBezTo>
                      <a:pt x="21158" y="92221"/>
                      <a:pt x="0" y="71318"/>
                      <a:pt x="0" y="46726"/>
                    </a:cubicBezTo>
                    <a:cubicBezTo>
                      <a:pt x="0" y="20904"/>
                      <a:pt x="21158" y="0"/>
                      <a:pt x="47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4777FFB1-AAD7-5842-AC51-EA6FE3CB865C}"/>
                  </a:ext>
                </a:extLst>
              </p:cNvPr>
              <p:cNvSpPr/>
              <p:nvPr/>
            </p:nvSpPr>
            <p:spPr>
              <a:xfrm>
                <a:off x="14365228" y="7345276"/>
                <a:ext cx="763670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" h="61">
                    <a:moveTo>
                      <a:pt x="591" y="61"/>
                    </a:moveTo>
                    <a:lnTo>
                      <a:pt x="24" y="61"/>
                    </a:lnTo>
                    <a:cubicBezTo>
                      <a:pt x="11" y="61"/>
                      <a:pt x="0" y="50"/>
                      <a:pt x="0" y="38"/>
                    </a:cubicBezTo>
                    <a:lnTo>
                      <a:pt x="0" y="23"/>
                    </a:lnTo>
                    <a:cubicBezTo>
                      <a:pt x="0" y="10"/>
                      <a:pt x="11" y="0"/>
                      <a:pt x="24" y="0"/>
                    </a:cubicBezTo>
                    <a:lnTo>
                      <a:pt x="591" y="0"/>
                    </a:lnTo>
                    <a:cubicBezTo>
                      <a:pt x="604" y="0"/>
                      <a:pt x="614" y="10"/>
                      <a:pt x="614" y="23"/>
                    </a:cubicBezTo>
                    <a:lnTo>
                      <a:pt x="614" y="38"/>
                    </a:lnTo>
                    <a:cubicBezTo>
                      <a:pt x="614" y="50"/>
                      <a:pt x="604" y="61"/>
                      <a:pt x="591" y="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067DAAE0-F6CF-FE4D-9C1B-2084136BEA0D}"/>
                  </a:ext>
                </a:extLst>
              </p:cNvPr>
              <p:cNvSpPr/>
              <p:nvPr/>
            </p:nvSpPr>
            <p:spPr>
              <a:xfrm>
                <a:off x="14357753" y="7336552"/>
                <a:ext cx="779866" cy="92221"/>
              </a:xfrm>
              <a:custGeom>
                <a:avLst/>
                <a:gdLst>
                  <a:gd name="connsiteX0" fmla="*/ 47288 w 779866"/>
                  <a:gd name="connsiteY0" fmla="*/ 17447 h 92221"/>
                  <a:gd name="connsiteX1" fmla="*/ 16195 w 779866"/>
                  <a:gd name="connsiteY1" fmla="*/ 46734 h 92221"/>
                  <a:gd name="connsiteX2" fmla="*/ 47288 w 779866"/>
                  <a:gd name="connsiteY2" fmla="*/ 76020 h 92221"/>
                  <a:gd name="connsiteX3" fmla="*/ 733821 w 779866"/>
                  <a:gd name="connsiteY3" fmla="*/ 76020 h 92221"/>
                  <a:gd name="connsiteX4" fmla="*/ 763670 w 779866"/>
                  <a:gd name="connsiteY4" fmla="*/ 46734 h 92221"/>
                  <a:gd name="connsiteX5" fmla="*/ 733821 w 779866"/>
                  <a:gd name="connsiteY5" fmla="*/ 17447 h 92221"/>
                  <a:gd name="connsiteX6" fmla="*/ 47265 w 779866"/>
                  <a:gd name="connsiteY6" fmla="*/ 0 h 92221"/>
                  <a:gd name="connsiteX7" fmla="*/ 733845 w 779866"/>
                  <a:gd name="connsiteY7" fmla="*/ 0 h 92221"/>
                  <a:gd name="connsiteX8" fmla="*/ 779866 w 779866"/>
                  <a:gd name="connsiteY8" fmla="*/ 46726 h 92221"/>
                  <a:gd name="connsiteX9" fmla="*/ 733845 w 779866"/>
                  <a:gd name="connsiteY9" fmla="*/ 92221 h 92221"/>
                  <a:gd name="connsiteX10" fmla="*/ 47265 w 779866"/>
                  <a:gd name="connsiteY10" fmla="*/ 92221 h 92221"/>
                  <a:gd name="connsiteX11" fmla="*/ 0 w 779866"/>
                  <a:gd name="connsiteY11" fmla="*/ 46726 h 92221"/>
                  <a:gd name="connsiteX12" fmla="*/ 47265 w 779866"/>
                  <a:gd name="connsiteY12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9866" h="92221">
                    <a:moveTo>
                      <a:pt x="47288" y="17447"/>
                    </a:moveTo>
                    <a:cubicBezTo>
                      <a:pt x="29876" y="17447"/>
                      <a:pt x="16195" y="29650"/>
                      <a:pt x="16195" y="46734"/>
                    </a:cubicBezTo>
                    <a:cubicBezTo>
                      <a:pt x="16195" y="62597"/>
                      <a:pt x="29876" y="76020"/>
                      <a:pt x="47288" y="76020"/>
                    </a:cubicBezTo>
                    <a:lnTo>
                      <a:pt x="733821" y="76020"/>
                    </a:lnTo>
                    <a:cubicBezTo>
                      <a:pt x="749989" y="76020"/>
                      <a:pt x="763670" y="62597"/>
                      <a:pt x="763670" y="46734"/>
                    </a:cubicBezTo>
                    <a:cubicBezTo>
                      <a:pt x="763670" y="29650"/>
                      <a:pt x="749989" y="17447"/>
                      <a:pt x="733821" y="17447"/>
                    </a:cubicBezTo>
                    <a:close/>
                    <a:moveTo>
                      <a:pt x="47265" y="0"/>
                    </a:moveTo>
                    <a:lnTo>
                      <a:pt x="733845" y="0"/>
                    </a:lnTo>
                    <a:cubicBezTo>
                      <a:pt x="759965" y="0"/>
                      <a:pt x="779866" y="20904"/>
                      <a:pt x="779866" y="46726"/>
                    </a:cubicBezTo>
                    <a:cubicBezTo>
                      <a:pt x="779866" y="71318"/>
                      <a:pt x="759965" y="92221"/>
                      <a:pt x="733845" y="92221"/>
                    </a:cubicBezTo>
                    <a:lnTo>
                      <a:pt x="47265" y="92221"/>
                    </a:lnTo>
                    <a:cubicBezTo>
                      <a:pt x="21145" y="92221"/>
                      <a:pt x="0" y="71318"/>
                      <a:pt x="0" y="46726"/>
                    </a:cubicBezTo>
                    <a:cubicBezTo>
                      <a:pt x="0" y="20904"/>
                      <a:pt x="21145" y="0"/>
                      <a:pt x="47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5EC2FFAA-B9EE-C34E-8224-C83BB8CB3D2D}"/>
                  </a:ext>
                </a:extLst>
              </p:cNvPr>
              <p:cNvSpPr/>
              <p:nvPr/>
            </p:nvSpPr>
            <p:spPr>
              <a:xfrm>
                <a:off x="15090279" y="7421296"/>
                <a:ext cx="0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252">
                    <a:moveTo>
                      <a:pt x="0" y="0"/>
                    </a:moveTo>
                    <a:lnTo>
                      <a:pt x="0" y="25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B50B1E69-8757-D641-85CA-80DAAC029606}"/>
                  </a:ext>
                </a:extLst>
              </p:cNvPr>
              <p:cNvSpPr/>
              <p:nvPr/>
            </p:nvSpPr>
            <p:spPr>
              <a:xfrm>
                <a:off x="15081558" y="7413818"/>
                <a:ext cx="14950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65">
                    <a:moveTo>
                      <a:pt x="7" y="265"/>
                    </a:moveTo>
                    <a:cubicBezTo>
                      <a:pt x="3" y="265"/>
                      <a:pt x="0" y="262"/>
                      <a:pt x="0" y="25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3" y="3"/>
                      <a:pt x="13" y="6"/>
                    </a:cubicBezTo>
                    <a:lnTo>
                      <a:pt x="13" y="258"/>
                    </a:lnTo>
                    <a:cubicBezTo>
                      <a:pt x="13" y="262"/>
                      <a:pt x="11" y="265"/>
                      <a:pt x="7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A9AE4F1E-82BF-2549-A852-7B77C08E3640}"/>
                  </a:ext>
                </a:extLst>
              </p:cNvPr>
              <p:cNvSpPr/>
              <p:nvPr/>
            </p:nvSpPr>
            <p:spPr>
              <a:xfrm>
                <a:off x="14662972" y="6920311"/>
                <a:ext cx="560606" cy="401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323">
                    <a:moveTo>
                      <a:pt x="323" y="323"/>
                    </a:moveTo>
                    <a:lnTo>
                      <a:pt x="451" y="0"/>
                    </a:lnTo>
                    <a:lnTo>
                      <a:pt x="127" y="0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77B10983-3528-0B44-BF8C-F200ABC3A1EF}"/>
                  </a:ext>
                </a:extLst>
              </p:cNvPr>
              <p:cNvSpPr/>
              <p:nvPr/>
            </p:nvSpPr>
            <p:spPr>
              <a:xfrm>
                <a:off x="14662972" y="7122201"/>
                <a:ext cx="462189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2" h="162">
                    <a:moveTo>
                      <a:pt x="359" y="16"/>
                    </a:moveTo>
                    <a:cubicBezTo>
                      <a:pt x="339" y="7"/>
                      <a:pt x="318" y="12"/>
                      <a:pt x="300" y="21"/>
                    </a:cubicBezTo>
                    <a:cubicBezTo>
                      <a:pt x="278" y="31"/>
                      <a:pt x="258" y="44"/>
                      <a:pt x="239" y="58"/>
                    </a:cubicBezTo>
                    <a:cubicBezTo>
                      <a:pt x="238" y="57"/>
                      <a:pt x="237" y="55"/>
                      <a:pt x="235" y="54"/>
                    </a:cubicBezTo>
                    <a:cubicBezTo>
                      <a:pt x="221" y="34"/>
                      <a:pt x="207" y="13"/>
                      <a:pt x="185" y="4"/>
                    </a:cubicBezTo>
                    <a:cubicBezTo>
                      <a:pt x="156" y="-7"/>
                      <a:pt x="125" y="7"/>
                      <a:pt x="99" y="24"/>
                    </a:cubicBezTo>
                    <a:cubicBezTo>
                      <a:pt x="77" y="40"/>
                      <a:pt x="55" y="55"/>
                      <a:pt x="32" y="70"/>
                    </a:cubicBezTo>
                    <a:lnTo>
                      <a:pt x="0" y="162"/>
                    </a:lnTo>
                    <a:lnTo>
                      <a:pt x="323" y="162"/>
                    </a:lnTo>
                    <a:lnTo>
                      <a:pt x="372" y="23"/>
                    </a:lnTo>
                    <a:cubicBezTo>
                      <a:pt x="368" y="20"/>
                      <a:pt x="364" y="18"/>
                      <a:pt x="359" y="1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39B711A0-1818-2447-A11B-0BEC955A09DE}"/>
                  </a:ext>
                </a:extLst>
              </p:cNvPr>
              <p:cNvSpPr/>
              <p:nvPr/>
            </p:nvSpPr>
            <p:spPr>
              <a:xfrm>
                <a:off x="14867282" y="7005055"/>
                <a:ext cx="72256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8">
                    <a:moveTo>
                      <a:pt x="59" y="29"/>
                    </a:moveTo>
                    <a:cubicBezTo>
                      <a:pt x="59" y="45"/>
                      <a:pt x="46" y="58"/>
                      <a:pt x="30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2"/>
                      <a:pt x="13" y="0"/>
                      <a:pt x="30" y="0"/>
                    </a:cubicBezTo>
                    <a:cubicBezTo>
                      <a:pt x="46" y="0"/>
                      <a:pt x="59" y="12"/>
                      <a:pt x="59" y="2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32A0E7E8-4F2F-F947-B667-C7D0A969CB87}"/>
                  </a:ext>
                </a:extLst>
              </p:cNvPr>
              <p:cNvSpPr/>
              <p:nvPr/>
            </p:nvSpPr>
            <p:spPr>
              <a:xfrm>
                <a:off x="14655923" y="7112967"/>
                <a:ext cx="478424" cy="217354"/>
              </a:xfrm>
              <a:custGeom>
                <a:avLst/>
                <a:gdLst>
                  <a:gd name="connsiteX0" fmla="*/ 189075 w 478424"/>
                  <a:gd name="connsiteY0" fmla="*/ 19342 h 217354"/>
                  <a:gd name="connsiteX1" fmla="*/ 136278 w 478424"/>
                  <a:gd name="connsiteY1" fmla="*/ 45181 h 217354"/>
                  <a:gd name="connsiteX2" fmla="*/ 54287 w 478424"/>
                  <a:gd name="connsiteY2" fmla="*/ 99645 h 217354"/>
                  <a:gd name="connsiteX3" fmla="*/ 18261 w 478424"/>
                  <a:gd name="connsiteY3" fmla="*/ 199907 h 217354"/>
                  <a:gd name="connsiteX4" fmla="*/ 402126 w 478424"/>
                  <a:gd name="connsiteY4" fmla="*/ 199907 h 217354"/>
                  <a:gd name="connsiteX5" fmla="*/ 459271 w 478424"/>
                  <a:gd name="connsiteY5" fmla="*/ 40230 h 217354"/>
                  <a:gd name="connsiteX6" fmla="*/ 450575 w 478424"/>
                  <a:gd name="connsiteY6" fmla="*/ 35278 h 217354"/>
                  <a:gd name="connsiteX7" fmla="*/ 382250 w 478424"/>
                  <a:gd name="connsiteY7" fmla="*/ 42705 h 217354"/>
                  <a:gd name="connsiteX8" fmla="*/ 308955 w 478424"/>
                  <a:gd name="connsiteY8" fmla="*/ 87266 h 217354"/>
                  <a:gd name="connsiteX9" fmla="*/ 297774 w 478424"/>
                  <a:gd name="connsiteY9" fmla="*/ 84791 h 217354"/>
                  <a:gd name="connsiteX10" fmla="*/ 291563 w 478424"/>
                  <a:gd name="connsiteY10" fmla="*/ 77364 h 217354"/>
                  <a:gd name="connsiteX11" fmla="*/ 234418 w 478424"/>
                  <a:gd name="connsiteY11" fmla="*/ 20425 h 217354"/>
                  <a:gd name="connsiteX12" fmla="*/ 189075 w 478424"/>
                  <a:gd name="connsiteY12" fmla="*/ 19342 h 217354"/>
                  <a:gd name="connsiteX13" fmla="*/ 216497 w 478424"/>
                  <a:gd name="connsiteY13" fmla="*/ 123 h 217354"/>
                  <a:gd name="connsiteX14" fmla="*/ 241872 w 478424"/>
                  <a:gd name="connsiteY14" fmla="*/ 5467 h 217354"/>
                  <a:gd name="connsiteX15" fmla="*/ 306485 w 478424"/>
                  <a:gd name="connsiteY15" fmla="*/ 67422 h 217354"/>
                  <a:gd name="connsiteX16" fmla="*/ 306485 w 478424"/>
                  <a:gd name="connsiteY16" fmla="*/ 68661 h 217354"/>
                  <a:gd name="connsiteX17" fmla="*/ 376068 w 478424"/>
                  <a:gd name="connsiteY17" fmla="*/ 26532 h 217354"/>
                  <a:gd name="connsiteX18" fmla="*/ 458077 w 478424"/>
                  <a:gd name="connsiteY18" fmla="*/ 20336 h 217354"/>
                  <a:gd name="connsiteX19" fmla="*/ 474230 w 478424"/>
                  <a:gd name="connsiteY19" fmla="*/ 29010 h 217354"/>
                  <a:gd name="connsiteX20" fmla="*/ 477958 w 478424"/>
                  <a:gd name="connsiteY20" fmla="*/ 38923 h 217354"/>
                  <a:gd name="connsiteX21" fmla="*/ 417073 w 478424"/>
                  <a:gd name="connsiteY21" fmla="*/ 211159 h 217354"/>
                  <a:gd name="connsiteX22" fmla="*/ 409617 w 478424"/>
                  <a:gd name="connsiteY22" fmla="*/ 217354 h 217354"/>
                  <a:gd name="connsiteX23" fmla="*/ 8272 w 478424"/>
                  <a:gd name="connsiteY23" fmla="*/ 217354 h 217354"/>
                  <a:gd name="connsiteX24" fmla="*/ 2059 w 478424"/>
                  <a:gd name="connsiteY24" fmla="*/ 213637 h 217354"/>
                  <a:gd name="connsiteX25" fmla="*/ 817 w 478424"/>
                  <a:gd name="connsiteY25" fmla="*/ 206202 h 217354"/>
                  <a:gd name="connsiteX26" fmla="*/ 39336 w 478424"/>
                  <a:gd name="connsiteY26" fmla="*/ 92204 h 217354"/>
                  <a:gd name="connsiteX27" fmla="*/ 44306 w 478424"/>
                  <a:gd name="connsiteY27" fmla="*/ 87248 h 217354"/>
                  <a:gd name="connsiteX28" fmla="*/ 127557 w 478424"/>
                  <a:gd name="connsiteY28" fmla="*/ 31488 h 217354"/>
                  <a:gd name="connsiteX29" fmla="*/ 216497 w 478424"/>
                  <a:gd name="connsiteY29" fmla="*/ 123 h 21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78424" h="217354">
                    <a:moveTo>
                      <a:pt x="189075" y="19342"/>
                    </a:moveTo>
                    <a:cubicBezTo>
                      <a:pt x="172615" y="23519"/>
                      <a:pt x="154912" y="32184"/>
                      <a:pt x="136278" y="45181"/>
                    </a:cubicBezTo>
                    <a:cubicBezTo>
                      <a:pt x="108948" y="63748"/>
                      <a:pt x="82860" y="81077"/>
                      <a:pt x="54287" y="99645"/>
                    </a:cubicBezTo>
                    <a:lnTo>
                      <a:pt x="18261" y="199907"/>
                    </a:lnTo>
                    <a:lnTo>
                      <a:pt x="402126" y="199907"/>
                    </a:lnTo>
                    <a:lnTo>
                      <a:pt x="459271" y="40230"/>
                    </a:lnTo>
                    <a:cubicBezTo>
                      <a:pt x="455544" y="37754"/>
                      <a:pt x="453060" y="36516"/>
                      <a:pt x="450575" y="35278"/>
                    </a:cubicBezTo>
                    <a:cubicBezTo>
                      <a:pt x="431941" y="26614"/>
                      <a:pt x="410822" y="29089"/>
                      <a:pt x="382250" y="42705"/>
                    </a:cubicBezTo>
                    <a:cubicBezTo>
                      <a:pt x="359888" y="51370"/>
                      <a:pt x="337527" y="64986"/>
                      <a:pt x="308955" y="87266"/>
                    </a:cubicBezTo>
                    <a:cubicBezTo>
                      <a:pt x="305228" y="89742"/>
                      <a:pt x="299017" y="88504"/>
                      <a:pt x="297774" y="84791"/>
                    </a:cubicBezTo>
                    <a:lnTo>
                      <a:pt x="291563" y="77364"/>
                    </a:lnTo>
                    <a:cubicBezTo>
                      <a:pt x="275413" y="53846"/>
                      <a:pt x="258021" y="30327"/>
                      <a:pt x="234418" y="20425"/>
                    </a:cubicBezTo>
                    <a:cubicBezTo>
                      <a:pt x="220753" y="15474"/>
                      <a:pt x="205535" y="15164"/>
                      <a:pt x="189075" y="19342"/>
                    </a:cubicBezTo>
                    <a:close/>
                    <a:moveTo>
                      <a:pt x="216497" y="123"/>
                    </a:moveTo>
                    <a:cubicBezTo>
                      <a:pt x="225331" y="588"/>
                      <a:pt x="233796" y="2369"/>
                      <a:pt x="241872" y="5467"/>
                    </a:cubicBezTo>
                    <a:cubicBezTo>
                      <a:pt x="269209" y="16619"/>
                      <a:pt x="287847" y="42640"/>
                      <a:pt x="306485" y="67422"/>
                    </a:cubicBezTo>
                    <a:lnTo>
                      <a:pt x="306485" y="68661"/>
                    </a:lnTo>
                    <a:cubicBezTo>
                      <a:pt x="333822" y="50075"/>
                      <a:pt x="354945" y="36444"/>
                      <a:pt x="376068" y="26532"/>
                    </a:cubicBezTo>
                    <a:cubicBezTo>
                      <a:pt x="397192" y="17858"/>
                      <a:pt x="428256" y="6706"/>
                      <a:pt x="458077" y="20336"/>
                    </a:cubicBezTo>
                    <a:cubicBezTo>
                      <a:pt x="464290" y="22814"/>
                      <a:pt x="469260" y="25292"/>
                      <a:pt x="474230" y="29010"/>
                    </a:cubicBezTo>
                    <a:cubicBezTo>
                      <a:pt x="477958" y="31488"/>
                      <a:pt x="479201" y="35205"/>
                      <a:pt x="477958" y="38923"/>
                    </a:cubicBezTo>
                    <a:lnTo>
                      <a:pt x="417073" y="211159"/>
                    </a:lnTo>
                    <a:cubicBezTo>
                      <a:pt x="417073" y="214876"/>
                      <a:pt x="414588" y="217354"/>
                      <a:pt x="409617" y="217354"/>
                    </a:cubicBezTo>
                    <a:lnTo>
                      <a:pt x="8272" y="217354"/>
                    </a:lnTo>
                    <a:cubicBezTo>
                      <a:pt x="5787" y="217354"/>
                      <a:pt x="3302" y="214876"/>
                      <a:pt x="2059" y="213637"/>
                    </a:cubicBezTo>
                    <a:cubicBezTo>
                      <a:pt x="-426" y="211159"/>
                      <a:pt x="-426" y="208680"/>
                      <a:pt x="817" y="206202"/>
                    </a:cubicBezTo>
                    <a:lnTo>
                      <a:pt x="39336" y="92204"/>
                    </a:lnTo>
                    <a:cubicBezTo>
                      <a:pt x="40578" y="90965"/>
                      <a:pt x="41821" y="89726"/>
                      <a:pt x="44306" y="87248"/>
                    </a:cubicBezTo>
                    <a:cubicBezTo>
                      <a:pt x="72885" y="67422"/>
                      <a:pt x="100221" y="50075"/>
                      <a:pt x="127557" y="31488"/>
                    </a:cubicBezTo>
                    <a:cubicBezTo>
                      <a:pt x="160175" y="9184"/>
                      <a:pt x="189996" y="-1271"/>
                      <a:pt x="216497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34C594AB-DAA2-884F-A000-D4A8B807DE46}"/>
                  </a:ext>
                </a:extLst>
              </p:cNvPr>
              <p:cNvSpPr/>
              <p:nvPr/>
            </p:nvSpPr>
            <p:spPr>
              <a:xfrm>
                <a:off x="14859807" y="6996331"/>
                <a:ext cx="87205" cy="87236"/>
              </a:xfrm>
              <a:custGeom>
                <a:avLst/>
                <a:gdLst>
                  <a:gd name="connsiteX0" fmla="*/ 44212 w 87205"/>
                  <a:gd name="connsiteY0" fmla="*/ 16201 h 87236"/>
                  <a:gd name="connsiteX1" fmla="*/ 16195 w 87205"/>
                  <a:gd name="connsiteY1" fmla="*/ 44228 h 87236"/>
                  <a:gd name="connsiteX2" fmla="*/ 44212 w 87205"/>
                  <a:gd name="connsiteY2" fmla="*/ 71035 h 87236"/>
                  <a:gd name="connsiteX3" fmla="*/ 71010 w 87205"/>
                  <a:gd name="connsiteY3" fmla="*/ 44228 h 87236"/>
                  <a:gd name="connsiteX4" fmla="*/ 44212 w 87205"/>
                  <a:gd name="connsiteY4" fmla="*/ 16201 h 87236"/>
                  <a:gd name="connsiteX5" fmla="*/ 44217 w 87205"/>
                  <a:gd name="connsiteY5" fmla="*/ 0 h 87236"/>
                  <a:gd name="connsiteX6" fmla="*/ 87205 w 87205"/>
                  <a:gd name="connsiteY6" fmla="*/ 44233 h 87236"/>
                  <a:gd name="connsiteX7" fmla="*/ 44217 w 87205"/>
                  <a:gd name="connsiteY7" fmla="*/ 87236 h 87236"/>
                  <a:gd name="connsiteX8" fmla="*/ 0 w 87205"/>
                  <a:gd name="connsiteY8" fmla="*/ 44233 h 87236"/>
                  <a:gd name="connsiteX9" fmla="*/ 44217 w 87205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05" h="87236">
                    <a:moveTo>
                      <a:pt x="44212" y="16201"/>
                    </a:moveTo>
                    <a:cubicBezTo>
                      <a:pt x="28376" y="16201"/>
                      <a:pt x="16195" y="28387"/>
                      <a:pt x="16195" y="44228"/>
                    </a:cubicBezTo>
                    <a:cubicBezTo>
                      <a:pt x="16195" y="58850"/>
                      <a:pt x="28376" y="71035"/>
                      <a:pt x="44212" y="71035"/>
                    </a:cubicBezTo>
                    <a:cubicBezTo>
                      <a:pt x="58829" y="71035"/>
                      <a:pt x="71010" y="58850"/>
                      <a:pt x="71010" y="44228"/>
                    </a:cubicBezTo>
                    <a:cubicBezTo>
                      <a:pt x="71010" y="28387"/>
                      <a:pt x="58829" y="16201"/>
                      <a:pt x="44212" y="16201"/>
                    </a:cubicBezTo>
                    <a:close/>
                    <a:moveTo>
                      <a:pt x="44217" y="0"/>
                    </a:moveTo>
                    <a:cubicBezTo>
                      <a:pt x="67553" y="0"/>
                      <a:pt x="87205" y="19659"/>
                      <a:pt x="87205" y="44233"/>
                    </a:cubicBezTo>
                    <a:cubicBezTo>
                      <a:pt x="87205" y="67577"/>
                      <a:pt x="67553" y="87236"/>
                      <a:pt x="44217" y="87236"/>
                    </a:cubicBezTo>
                    <a:cubicBezTo>
                      <a:pt x="19652" y="87236"/>
                      <a:pt x="0" y="67577"/>
                      <a:pt x="0" y="44233"/>
                    </a:cubicBezTo>
                    <a:cubicBezTo>
                      <a:pt x="0" y="19659"/>
                      <a:pt x="19652" y="0"/>
                      <a:pt x="44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D1B57C36-E5D4-C04C-93A9-56FAB7235B4F}"/>
                  </a:ext>
                </a:extLst>
              </p:cNvPr>
              <p:cNvSpPr/>
              <p:nvPr/>
            </p:nvSpPr>
            <p:spPr>
              <a:xfrm>
                <a:off x="14643538" y="6899126"/>
                <a:ext cx="601268" cy="442411"/>
              </a:xfrm>
              <a:custGeom>
                <a:avLst/>
                <a:gdLst>
                  <a:gd name="connsiteX0" fmla="*/ 192243 w 601268"/>
                  <a:gd name="connsiteY0" fmla="*/ 41125 h 442411"/>
                  <a:gd name="connsiteX1" fmla="*/ 49333 w 601268"/>
                  <a:gd name="connsiteY1" fmla="*/ 402532 h 442411"/>
                  <a:gd name="connsiteX2" fmla="*/ 407231 w 601268"/>
                  <a:gd name="connsiteY2" fmla="*/ 402532 h 442411"/>
                  <a:gd name="connsiteX3" fmla="*/ 550141 w 601268"/>
                  <a:gd name="connsiteY3" fmla="*/ 41125 h 442411"/>
                  <a:gd name="connsiteX4" fmla="*/ 178524 w 601268"/>
                  <a:gd name="connsiteY4" fmla="*/ 0 h 442411"/>
                  <a:gd name="connsiteX5" fmla="*/ 581326 w 601268"/>
                  <a:gd name="connsiteY5" fmla="*/ 0 h 442411"/>
                  <a:gd name="connsiteX6" fmla="*/ 597488 w 601268"/>
                  <a:gd name="connsiteY6" fmla="*/ 8699 h 442411"/>
                  <a:gd name="connsiteX7" fmla="*/ 599975 w 601268"/>
                  <a:gd name="connsiteY7" fmla="*/ 28583 h 442411"/>
                  <a:gd name="connsiteX8" fmla="*/ 442086 w 601268"/>
                  <a:gd name="connsiteY8" fmla="*/ 429984 h 442411"/>
                  <a:gd name="connsiteX9" fmla="*/ 422195 w 601268"/>
                  <a:gd name="connsiteY9" fmla="*/ 442411 h 442411"/>
                  <a:gd name="connsiteX10" fmla="*/ 20636 w 601268"/>
                  <a:gd name="connsiteY10" fmla="*/ 442411 h 442411"/>
                  <a:gd name="connsiteX11" fmla="*/ 3231 w 601268"/>
                  <a:gd name="connsiteY11" fmla="*/ 433712 h 442411"/>
                  <a:gd name="connsiteX12" fmla="*/ 744 w 601268"/>
                  <a:gd name="connsiteY12" fmla="*/ 415071 h 442411"/>
                  <a:gd name="connsiteX13" fmla="*/ 159876 w 601268"/>
                  <a:gd name="connsiteY13" fmla="*/ 12428 h 442411"/>
                  <a:gd name="connsiteX14" fmla="*/ 178524 w 601268"/>
                  <a:gd name="connsiteY14" fmla="*/ 0 h 44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1268" h="442411">
                    <a:moveTo>
                      <a:pt x="192243" y="41125"/>
                    </a:moveTo>
                    <a:lnTo>
                      <a:pt x="49333" y="402532"/>
                    </a:lnTo>
                    <a:lnTo>
                      <a:pt x="407231" y="402532"/>
                    </a:lnTo>
                    <a:lnTo>
                      <a:pt x="550141" y="41125"/>
                    </a:lnTo>
                    <a:close/>
                    <a:moveTo>
                      <a:pt x="178524" y="0"/>
                    </a:moveTo>
                    <a:lnTo>
                      <a:pt x="581326" y="0"/>
                    </a:lnTo>
                    <a:cubicBezTo>
                      <a:pt x="587543" y="0"/>
                      <a:pt x="593759" y="3728"/>
                      <a:pt x="597488" y="8699"/>
                    </a:cubicBezTo>
                    <a:cubicBezTo>
                      <a:pt x="601218" y="14913"/>
                      <a:pt x="602461" y="22369"/>
                      <a:pt x="599975" y="28583"/>
                    </a:cubicBezTo>
                    <a:lnTo>
                      <a:pt x="442086" y="429984"/>
                    </a:lnTo>
                    <a:cubicBezTo>
                      <a:pt x="438357" y="437440"/>
                      <a:pt x="430897" y="442411"/>
                      <a:pt x="422195" y="442411"/>
                    </a:cubicBezTo>
                    <a:lnTo>
                      <a:pt x="20636" y="442411"/>
                    </a:lnTo>
                    <a:cubicBezTo>
                      <a:pt x="13176" y="442411"/>
                      <a:pt x="6960" y="439926"/>
                      <a:pt x="3231" y="433712"/>
                    </a:cubicBezTo>
                    <a:cubicBezTo>
                      <a:pt x="-499" y="428741"/>
                      <a:pt x="-499" y="421285"/>
                      <a:pt x="744" y="415071"/>
                    </a:cubicBezTo>
                    <a:lnTo>
                      <a:pt x="159876" y="12428"/>
                    </a:lnTo>
                    <a:cubicBezTo>
                      <a:pt x="162362" y="4971"/>
                      <a:pt x="169822" y="0"/>
                      <a:pt x="17852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2B636319-98B3-3949-9D5A-5D7397967719}"/>
                  </a:ext>
                </a:extLst>
              </p:cNvPr>
              <p:cNvSpPr/>
              <p:nvPr/>
            </p:nvSpPr>
            <p:spPr>
              <a:xfrm>
                <a:off x="14634315" y="6890402"/>
                <a:ext cx="617594" cy="459859"/>
              </a:xfrm>
              <a:custGeom>
                <a:avLst/>
                <a:gdLst>
                  <a:gd name="connsiteX0" fmla="*/ 186510 w 617594"/>
                  <a:gd name="connsiteY0" fmla="*/ 17447 h 459859"/>
                  <a:gd name="connsiteX1" fmla="*/ 175322 w 617594"/>
                  <a:gd name="connsiteY1" fmla="*/ 24903 h 459859"/>
                  <a:gd name="connsiteX2" fmla="*/ 17442 w 617594"/>
                  <a:gd name="connsiteY2" fmla="*/ 427504 h 459859"/>
                  <a:gd name="connsiteX3" fmla="*/ 18685 w 617594"/>
                  <a:gd name="connsiteY3" fmla="*/ 437444 h 459859"/>
                  <a:gd name="connsiteX4" fmla="*/ 28630 w 617594"/>
                  <a:gd name="connsiteY4" fmla="*/ 443657 h 459859"/>
                  <a:gd name="connsiteX5" fmla="*/ 430167 w 617594"/>
                  <a:gd name="connsiteY5" fmla="*/ 443657 h 459859"/>
                  <a:gd name="connsiteX6" fmla="*/ 442598 w 617594"/>
                  <a:gd name="connsiteY6" fmla="*/ 436202 h 459859"/>
                  <a:gd name="connsiteX7" fmla="*/ 600478 w 617594"/>
                  <a:gd name="connsiteY7" fmla="*/ 33601 h 459859"/>
                  <a:gd name="connsiteX8" fmla="*/ 599235 w 617594"/>
                  <a:gd name="connsiteY8" fmla="*/ 22418 h 459859"/>
                  <a:gd name="connsiteX9" fmla="*/ 589290 w 617594"/>
                  <a:gd name="connsiteY9" fmla="*/ 17447 h 459859"/>
                  <a:gd name="connsiteX10" fmla="*/ 186493 w 617594"/>
                  <a:gd name="connsiteY10" fmla="*/ 0 h 459859"/>
                  <a:gd name="connsiteX11" fmla="*/ 589317 w 617594"/>
                  <a:gd name="connsiteY11" fmla="*/ 0 h 459859"/>
                  <a:gd name="connsiteX12" fmla="*/ 612940 w 617594"/>
                  <a:gd name="connsiteY12" fmla="*/ 13672 h 459859"/>
                  <a:gd name="connsiteX13" fmla="*/ 615426 w 617594"/>
                  <a:gd name="connsiteY13" fmla="*/ 39772 h 459859"/>
                  <a:gd name="connsiteX14" fmla="*/ 457529 w 617594"/>
                  <a:gd name="connsiteY14" fmla="*/ 442459 h 459859"/>
                  <a:gd name="connsiteX15" fmla="*/ 430177 w 617594"/>
                  <a:gd name="connsiteY15" fmla="*/ 459859 h 459859"/>
                  <a:gd name="connsiteX16" fmla="*/ 28596 w 617594"/>
                  <a:gd name="connsiteY16" fmla="*/ 459859 h 459859"/>
                  <a:gd name="connsiteX17" fmla="*/ 4973 w 617594"/>
                  <a:gd name="connsiteY17" fmla="*/ 447431 h 459859"/>
                  <a:gd name="connsiteX18" fmla="*/ 1243 w 617594"/>
                  <a:gd name="connsiteY18" fmla="*/ 421331 h 459859"/>
                  <a:gd name="connsiteX19" fmla="*/ 160384 w 617594"/>
                  <a:gd name="connsiteY19" fmla="*/ 18643 h 459859"/>
                  <a:gd name="connsiteX20" fmla="*/ 186493 w 617594"/>
                  <a:gd name="connsiteY20" fmla="*/ 0 h 45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594" h="459859">
                    <a:moveTo>
                      <a:pt x="186510" y="17447"/>
                    </a:moveTo>
                    <a:cubicBezTo>
                      <a:pt x="181537" y="17447"/>
                      <a:pt x="177808" y="19932"/>
                      <a:pt x="175322" y="24903"/>
                    </a:cubicBezTo>
                    <a:lnTo>
                      <a:pt x="17442" y="427504"/>
                    </a:lnTo>
                    <a:cubicBezTo>
                      <a:pt x="14956" y="429989"/>
                      <a:pt x="16199" y="434959"/>
                      <a:pt x="18685" y="437444"/>
                    </a:cubicBezTo>
                    <a:cubicBezTo>
                      <a:pt x="21172" y="441172"/>
                      <a:pt x="24901" y="443657"/>
                      <a:pt x="28630" y="443657"/>
                    </a:cubicBezTo>
                    <a:lnTo>
                      <a:pt x="430167" y="443657"/>
                    </a:lnTo>
                    <a:cubicBezTo>
                      <a:pt x="436383" y="443657"/>
                      <a:pt x="440112" y="441172"/>
                      <a:pt x="442598" y="436202"/>
                    </a:cubicBezTo>
                    <a:lnTo>
                      <a:pt x="600478" y="33601"/>
                    </a:lnTo>
                    <a:cubicBezTo>
                      <a:pt x="601721" y="29873"/>
                      <a:pt x="601721" y="26145"/>
                      <a:pt x="599235" y="22418"/>
                    </a:cubicBezTo>
                    <a:cubicBezTo>
                      <a:pt x="596748" y="18690"/>
                      <a:pt x="593019" y="17447"/>
                      <a:pt x="589290" y="17447"/>
                    </a:cubicBezTo>
                    <a:close/>
                    <a:moveTo>
                      <a:pt x="186493" y="0"/>
                    </a:moveTo>
                    <a:lnTo>
                      <a:pt x="589317" y="0"/>
                    </a:lnTo>
                    <a:cubicBezTo>
                      <a:pt x="599264" y="0"/>
                      <a:pt x="606723" y="4972"/>
                      <a:pt x="612940" y="13672"/>
                    </a:cubicBezTo>
                    <a:cubicBezTo>
                      <a:pt x="617913" y="21129"/>
                      <a:pt x="619156" y="31072"/>
                      <a:pt x="615426" y="39772"/>
                    </a:cubicBezTo>
                    <a:lnTo>
                      <a:pt x="457529" y="442459"/>
                    </a:lnTo>
                    <a:cubicBezTo>
                      <a:pt x="453799" y="452402"/>
                      <a:pt x="442610" y="459859"/>
                      <a:pt x="430177" y="459859"/>
                    </a:cubicBezTo>
                    <a:lnTo>
                      <a:pt x="28596" y="459859"/>
                    </a:lnTo>
                    <a:cubicBezTo>
                      <a:pt x="19893" y="459859"/>
                      <a:pt x="9946" y="456131"/>
                      <a:pt x="4973" y="447431"/>
                    </a:cubicBezTo>
                    <a:cubicBezTo>
                      <a:pt x="0" y="439973"/>
                      <a:pt x="-1243" y="430031"/>
                      <a:pt x="1243" y="421331"/>
                    </a:cubicBezTo>
                    <a:lnTo>
                      <a:pt x="160384" y="18643"/>
                    </a:lnTo>
                    <a:cubicBezTo>
                      <a:pt x="164114" y="7457"/>
                      <a:pt x="175303" y="0"/>
                      <a:pt x="186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02E7FE54-F3D2-9046-A7D2-6A9599398934}"/>
                  </a:ext>
                </a:extLst>
              </p:cNvPr>
              <p:cNvSpPr/>
              <p:nvPr/>
            </p:nvSpPr>
            <p:spPr>
              <a:xfrm>
                <a:off x="14685396" y="6931528"/>
                <a:ext cx="515758" cy="377607"/>
              </a:xfrm>
              <a:custGeom>
                <a:avLst/>
                <a:gdLst>
                  <a:gd name="connsiteX0" fmla="*/ 155370 w 515758"/>
                  <a:gd name="connsiteY0" fmla="*/ 17447 h 377607"/>
                  <a:gd name="connsiteX1" fmla="*/ 19933 w 515758"/>
                  <a:gd name="connsiteY1" fmla="*/ 361406 h 377607"/>
                  <a:gd name="connsiteX2" fmla="*/ 359146 w 515758"/>
                  <a:gd name="connsiteY2" fmla="*/ 361406 h 377607"/>
                  <a:gd name="connsiteX3" fmla="*/ 495825 w 515758"/>
                  <a:gd name="connsiteY3" fmla="*/ 17447 h 377607"/>
                  <a:gd name="connsiteX4" fmla="*/ 150378 w 515758"/>
                  <a:gd name="connsiteY4" fmla="*/ 0 h 377607"/>
                  <a:gd name="connsiteX5" fmla="*/ 508301 w 515758"/>
                  <a:gd name="connsiteY5" fmla="*/ 0 h 377607"/>
                  <a:gd name="connsiteX6" fmla="*/ 514515 w 515758"/>
                  <a:gd name="connsiteY6" fmla="*/ 3727 h 377607"/>
                  <a:gd name="connsiteX7" fmla="*/ 515758 w 515758"/>
                  <a:gd name="connsiteY7" fmla="*/ 11179 h 377607"/>
                  <a:gd name="connsiteX8" fmla="*/ 372837 w 515758"/>
                  <a:gd name="connsiteY8" fmla="*/ 372639 h 377607"/>
                  <a:gd name="connsiteX9" fmla="*/ 365380 w 515758"/>
                  <a:gd name="connsiteY9" fmla="*/ 377607 h 377607"/>
                  <a:gd name="connsiteX10" fmla="*/ 7457 w 515758"/>
                  <a:gd name="connsiteY10" fmla="*/ 377607 h 377607"/>
                  <a:gd name="connsiteX11" fmla="*/ 1243 w 515758"/>
                  <a:gd name="connsiteY11" fmla="*/ 373881 h 377607"/>
                  <a:gd name="connsiteX12" fmla="*/ 0 w 515758"/>
                  <a:gd name="connsiteY12" fmla="*/ 366428 h 377607"/>
                  <a:gd name="connsiteX13" fmla="*/ 142921 w 515758"/>
                  <a:gd name="connsiteY13" fmla="*/ 6211 h 377607"/>
                  <a:gd name="connsiteX14" fmla="*/ 150378 w 515758"/>
                  <a:gd name="connsiteY14" fmla="*/ 0 h 37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758" h="377607">
                    <a:moveTo>
                      <a:pt x="155370" y="17447"/>
                    </a:moveTo>
                    <a:lnTo>
                      <a:pt x="19933" y="361406"/>
                    </a:lnTo>
                    <a:lnTo>
                      <a:pt x="359146" y="361406"/>
                    </a:lnTo>
                    <a:lnTo>
                      <a:pt x="495825" y="17447"/>
                    </a:lnTo>
                    <a:close/>
                    <a:moveTo>
                      <a:pt x="150378" y="0"/>
                    </a:moveTo>
                    <a:lnTo>
                      <a:pt x="508301" y="0"/>
                    </a:lnTo>
                    <a:cubicBezTo>
                      <a:pt x="510787" y="0"/>
                      <a:pt x="512030" y="2485"/>
                      <a:pt x="514515" y="3727"/>
                    </a:cubicBezTo>
                    <a:cubicBezTo>
                      <a:pt x="515758" y="6211"/>
                      <a:pt x="515758" y="9937"/>
                      <a:pt x="515758" y="11179"/>
                    </a:cubicBezTo>
                    <a:lnTo>
                      <a:pt x="372837" y="372639"/>
                    </a:lnTo>
                    <a:cubicBezTo>
                      <a:pt x="371594" y="375123"/>
                      <a:pt x="369109" y="377607"/>
                      <a:pt x="365380" y="377607"/>
                    </a:cubicBezTo>
                    <a:lnTo>
                      <a:pt x="7457" y="377607"/>
                    </a:lnTo>
                    <a:cubicBezTo>
                      <a:pt x="4971" y="377607"/>
                      <a:pt x="2486" y="376365"/>
                      <a:pt x="1243" y="373881"/>
                    </a:cubicBezTo>
                    <a:cubicBezTo>
                      <a:pt x="0" y="372639"/>
                      <a:pt x="0" y="368912"/>
                      <a:pt x="0" y="366428"/>
                    </a:cubicBezTo>
                    <a:lnTo>
                      <a:pt x="142921" y="6211"/>
                    </a:lnTo>
                    <a:cubicBezTo>
                      <a:pt x="142921" y="2485"/>
                      <a:pt x="146649" y="0"/>
                      <a:pt x="150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F25CC6F4-B2A9-D143-A30D-AD2A8A8D567A}"/>
                  </a:ext>
                </a:extLst>
              </p:cNvPr>
              <p:cNvSpPr/>
              <p:nvPr/>
            </p:nvSpPr>
            <p:spPr>
              <a:xfrm>
                <a:off x="15079066" y="7054901"/>
                <a:ext cx="220505" cy="287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232">
                    <a:moveTo>
                      <a:pt x="92" y="0"/>
                    </a:moveTo>
                    <a:lnTo>
                      <a:pt x="178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ABBF6533-D712-BF48-96D4-DCC3C9BF5561}"/>
                  </a:ext>
                </a:extLst>
              </p:cNvPr>
              <p:cNvSpPr/>
              <p:nvPr/>
            </p:nvSpPr>
            <p:spPr>
              <a:xfrm>
                <a:off x="15071592" y="7047427"/>
                <a:ext cx="236390" cy="304080"/>
              </a:xfrm>
              <a:custGeom>
                <a:avLst/>
                <a:gdLst>
                  <a:gd name="connsiteX0" fmla="*/ 121444 w 236390"/>
                  <a:gd name="connsiteY0" fmla="*/ 31152 h 304080"/>
                  <a:gd name="connsiteX1" fmla="*/ 19932 w 236390"/>
                  <a:gd name="connsiteY1" fmla="*/ 286629 h 304080"/>
                  <a:gd name="connsiteX2" fmla="*/ 216767 w 236390"/>
                  <a:gd name="connsiteY2" fmla="*/ 286629 h 304080"/>
                  <a:gd name="connsiteX3" fmla="*/ 121448 w 236390"/>
                  <a:gd name="connsiteY3" fmla="*/ 0 h 304080"/>
                  <a:gd name="connsiteX4" fmla="*/ 128884 w 236390"/>
                  <a:gd name="connsiteY4" fmla="*/ 4965 h 304080"/>
                  <a:gd name="connsiteX5" fmla="*/ 235461 w 236390"/>
                  <a:gd name="connsiteY5" fmla="*/ 292910 h 304080"/>
                  <a:gd name="connsiteX6" fmla="*/ 235461 w 236390"/>
                  <a:gd name="connsiteY6" fmla="*/ 300357 h 304080"/>
                  <a:gd name="connsiteX7" fmla="*/ 228025 w 236390"/>
                  <a:gd name="connsiteY7" fmla="*/ 304080 h 304080"/>
                  <a:gd name="connsiteX8" fmla="*/ 7436 w 236390"/>
                  <a:gd name="connsiteY8" fmla="*/ 304080 h 304080"/>
                  <a:gd name="connsiteX9" fmla="*/ 1239 w 236390"/>
                  <a:gd name="connsiteY9" fmla="*/ 300357 h 304080"/>
                  <a:gd name="connsiteX10" fmla="*/ 0 w 236390"/>
                  <a:gd name="connsiteY10" fmla="*/ 292910 h 304080"/>
                  <a:gd name="connsiteX11" fmla="*/ 112773 w 236390"/>
                  <a:gd name="connsiteY11" fmla="*/ 4965 h 304080"/>
                  <a:gd name="connsiteX12" fmla="*/ 121448 w 236390"/>
                  <a:gd name="connsiteY12" fmla="*/ 0 h 30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390" h="304080">
                    <a:moveTo>
                      <a:pt x="121444" y="31152"/>
                    </a:moveTo>
                    <a:lnTo>
                      <a:pt x="19932" y="286629"/>
                    </a:lnTo>
                    <a:lnTo>
                      <a:pt x="216767" y="286629"/>
                    </a:lnTo>
                    <a:close/>
                    <a:moveTo>
                      <a:pt x="121448" y="0"/>
                    </a:moveTo>
                    <a:cubicBezTo>
                      <a:pt x="125166" y="0"/>
                      <a:pt x="127644" y="1241"/>
                      <a:pt x="128884" y="4965"/>
                    </a:cubicBezTo>
                    <a:lnTo>
                      <a:pt x="235461" y="292910"/>
                    </a:lnTo>
                    <a:cubicBezTo>
                      <a:pt x="236700" y="295392"/>
                      <a:pt x="236700" y="297875"/>
                      <a:pt x="235461" y="300357"/>
                    </a:cubicBezTo>
                    <a:cubicBezTo>
                      <a:pt x="234221" y="302839"/>
                      <a:pt x="230504" y="304080"/>
                      <a:pt x="228025" y="304080"/>
                    </a:cubicBezTo>
                    <a:lnTo>
                      <a:pt x="7436" y="304080"/>
                    </a:lnTo>
                    <a:cubicBezTo>
                      <a:pt x="6196" y="304080"/>
                      <a:pt x="2479" y="302839"/>
                      <a:pt x="1239" y="300357"/>
                    </a:cubicBezTo>
                    <a:cubicBezTo>
                      <a:pt x="0" y="297875"/>
                      <a:pt x="0" y="294151"/>
                      <a:pt x="0" y="292910"/>
                    </a:cubicBezTo>
                    <a:lnTo>
                      <a:pt x="112773" y="4965"/>
                    </a:lnTo>
                    <a:cubicBezTo>
                      <a:pt x="115252" y="1241"/>
                      <a:pt x="117730" y="0"/>
                      <a:pt x="121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89F0305-6A86-474F-929F-226DAE3FAFB5}"/>
                  </a:ext>
                </a:extLst>
              </p:cNvPr>
              <p:cNvSpPr/>
              <p:nvPr/>
            </p:nvSpPr>
            <p:spPr>
              <a:xfrm>
                <a:off x="14994353" y="8615183"/>
                <a:ext cx="447239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0" h="219">
                    <a:moveTo>
                      <a:pt x="339" y="0"/>
                    </a:moveTo>
                    <a:lnTo>
                      <a:pt x="22" y="0"/>
                    </a:lnTo>
                    <a:cubicBezTo>
                      <a:pt x="10" y="0"/>
                      <a:pt x="0" y="9"/>
                      <a:pt x="0" y="22"/>
                    </a:cubicBezTo>
                    <a:lnTo>
                      <a:pt x="0" y="197"/>
                    </a:lnTo>
                    <a:cubicBezTo>
                      <a:pt x="0" y="209"/>
                      <a:pt x="10" y="219"/>
                      <a:pt x="22" y="219"/>
                    </a:cubicBezTo>
                    <a:lnTo>
                      <a:pt x="339" y="219"/>
                    </a:lnTo>
                    <a:cubicBezTo>
                      <a:pt x="350" y="219"/>
                      <a:pt x="360" y="209"/>
                      <a:pt x="360" y="197"/>
                    </a:cubicBezTo>
                    <a:lnTo>
                      <a:pt x="360" y="22"/>
                    </a:lnTo>
                    <a:cubicBezTo>
                      <a:pt x="360" y="9"/>
                      <a:pt x="35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9C3E9DDE-EF35-B341-AB71-2A0F0939CD73}"/>
                  </a:ext>
                </a:extLst>
              </p:cNvPr>
              <p:cNvSpPr/>
              <p:nvPr/>
            </p:nvSpPr>
            <p:spPr>
              <a:xfrm>
                <a:off x="14680413" y="8622661"/>
                <a:ext cx="474647" cy="256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207">
                    <a:moveTo>
                      <a:pt x="0" y="16"/>
                    </a:moveTo>
                    <a:lnTo>
                      <a:pt x="0" y="191"/>
                    </a:lnTo>
                    <a:cubicBezTo>
                      <a:pt x="0" y="200"/>
                      <a:pt x="7" y="207"/>
                      <a:pt x="15" y="207"/>
                    </a:cubicBezTo>
                    <a:lnTo>
                      <a:pt x="367" y="207"/>
                    </a:lnTo>
                    <a:cubicBezTo>
                      <a:pt x="376" y="207"/>
                      <a:pt x="382" y="200"/>
                      <a:pt x="382" y="191"/>
                    </a:cubicBezTo>
                    <a:lnTo>
                      <a:pt x="382" y="16"/>
                    </a:lnTo>
                    <a:cubicBezTo>
                      <a:pt x="382" y="7"/>
                      <a:pt x="376" y="0"/>
                      <a:pt x="367" y="0"/>
                    </a:cubicBezTo>
                    <a:lnTo>
                      <a:pt x="15" y="0"/>
                    </a:lnTo>
                    <a:cubicBezTo>
                      <a:pt x="7" y="0"/>
                      <a:pt x="0" y="7"/>
                      <a:pt x="0" y="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8C23879B-0AF4-8C49-902B-CC881BEEAE53}"/>
                  </a:ext>
                </a:extLst>
              </p:cNvPr>
              <p:cNvSpPr/>
              <p:nvPr/>
            </p:nvSpPr>
            <p:spPr>
              <a:xfrm>
                <a:off x="14672938" y="8615183"/>
                <a:ext cx="490842" cy="271678"/>
              </a:xfrm>
              <a:custGeom>
                <a:avLst/>
                <a:gdLst>
                  <a:gd name="connsiteX0" fmla="*/ 26135 w 490842"/>
                  <a:gd name="connsiteY0" fmla="*/ 16201 h 271678"/>
                  <a:gd name="connsiteX1" fmla="*/ 16196 w 490842"/>
                  <a:gd name="connsiteY1" fmla="*/ 27359 h 271678"/>
                  <a:gd name="connsiteX2" fmla="*/ 16196 w 490842"/>
                  <a:gd name="connsiteY2" fmla="*/ 244319 h 271678"/>
                  <a:gd name="connsiteX3" fmla="*/ 26135 w 490842"/>
                  <a:gd name="connsiteY3" fmla="*/ 255477 h 271678"/>
                  <a:gd name="connsiteX4" fmla="*/ 463465 w 490842"/>
                  <a:gd name="connsiteY4" fmla="*/ 255477 h 271678"/>
                  <a:gd name="connsiteX5" fmla="*/ 474647 w 490842"/>
                  <a:gd name="connsiteY5" fmla="*/ 244319 h 271678"/>
                  <a:gd name="connsiteX6" fmla="*/ 474647 w 490842"/>
                  <a:gd name="connsiteY6" fmla="*/ 27359 h 271678"/>
                  <a:gd name="connsiteX7" fmla="*/ 463465 w 490842"/>
                  <a:gd name="connsiteY7" fmla="*/ 16201 h 271678"/>
                  <a:gd name="connsiteX8" fmla="*/ 26095 w 490842"/>
                  <a:gd name="connsiteY8" fmla="*/ 0 h 271678"/>
                  <a:gd name="connsiteX9" fmla="*/ 463504 w 490842"/>
                  <a:gd name="connsiteY9" fmla="*/ 0 h 271678"/>
                  <a:gd name="connsiteX10" fmla="*/ 490842 w 490842"/>
                  <a:gd name="connsiteY10" fmla="*/ 27292 h 271678"/>
                  <a:gd name="connsiteX11" fmla="*/ 490842 w 490842"/>
                  <a:gd name="connsiteY11" fmla="*/ 244386 h 271678"/>
                  <a:gd name="connsiteX12" fmla="*/ 463504 w 490842"/>
                  <a:gd name="connsiteY12" fmla="*/ 271678 h 271678"/>
                  <a:gd name="connsiteX13" fmla="*/ 26095 w 490842"/>
                  <a:gd name="connsiteY13" fmla="*/ 271678 h 271678"/>
                  <a:gd name="connsiteX14" fmla="*/ 0 w 490842"/>
                  <a:gd name="connsiteY14" fmla="*/ 244386 h 271678"/>
                  <a:gd name="connsiteX15" fmla="*/ 0 w 490842"/>
                  <a:gd name="connsiteY15" fmla="*/ 27292 h 271678"/>
                  <a:gd name="connsiteX16" fmla="*/ 26095 w 490842"/>
                  <a:gd name="connsiteY16" fmla="*/ 0 h 27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0842" h="271678">
                    <a:moveTo>
                      <a:pt x="26135" y="16201"/>
                    </a:moveTo>
                    <a:cubicBezTo>
                      <a:pt x="21166" y="16201"/>
                      <a:pt x="16196" y="21160"/>
                      <a:pt x="16196" y="27359"/>
                    </a:cubicBezTo>
                    <a:lnTo>
                      <a:pt x="16196" y="244319"/>
                    </a:lnTo>
                    <a:cubicBezTo>
                      <a:pt x="16196" y="250518"/>
                      <a:pt x="21166" y="255477"/>
                      <a:pt x="26135" y="255477"/>
                    </a:cubicBezTo>
                    <a:lnTo>
                      <a:pt x="463465" y="255477"/>
                    </a:lnTo>
                    <a:cubicBezTo>
                      <a:pt x="469677" y="255477"/>
                      <a:pt x="474647" y="250518"/>
                      <a:pt x="474647" y="244319"/>
                    </a:cubicBezTo>
                    <a:lnTo>
                      <a:pt x="474647" y="27359"/>
                    </a:lnTo>
                    <a:cubicBezTo>
                      <a:pt x="474647" y="21160"/>
                      <a:pt x="469677" y="16201"/>
                      <a:pt x="463465" y="16201"/>
                    </a:cubicBezTo>
                    <a:close/>
                    <a:moveTo>
                      <a:pt x="26095" y="0"/>
                    </a:moveTo>
                    <a:lnTo>
                      <a:pt x="463504" y="0"/>
                    </a:lnTo>
                    <a:cubicBezTo>
                      <a:pt x="478416" y="0"/>
                      <a:pt x="490842" y="11165"/>
                      <a:pt x="490842" y="27292"/>
                    </a:cubicBezTo>
                    <a:lnTo>
                      <a:pt x="490842" y="244386"/>
                    </a:lnTo>
                    <a:cubicBezTo>
                      <a:pt x="490842" y="259273"/>
                      <a:pt x="478416" y="271678"/>
                      <a:pt x="463504" y="271678"/>
                    </a:cubicBezTo>
                    <a:lnTo>
                      <a:pt x="26095" y="271678"/>
                    </a:lnTo>
                    <a:cubicBezTo>
                      <a:pt x="12426" y="271678"/>
                      <a:pt x="0" y="259273"/>
                      <a:pt x="0" y="244386"/>
                    </a:cubicBezTo>
                    <a:lnTo>
                      <a:pt x="0" y="27292"/>
                    </a:lnTo>
                    <a:cubicBezTo>
                      <a:pt x="0" y="11165"/>
                      <a:pt x="12426" y="0"/>
                      <a:pt x="26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00C3D0A1-1D26-EA45-A23C-D625E14AAF85}"/>
                  </a:ext>
                </a:extLst>
              </p:cNvPr>
              <p:cNvSpPr/>
              <p:nvPr/>
            </p:nvSpPr>
            <p:spPr>
              <a:xfrm>
                <a:off x="14844858" y="8706158"/>
                <a:ext cx="145758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>
                    <a:moveTo>
                      <a:pt x="0" y="0"/>
                    </a:moveTo>
                    <a:lnTo>
                      <a:pt x="11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8E05304B-F538-6943-9453-BEA6465EE1E3}"/>
                  </a:ext>
                </a:extLst>
              </p:cNvPr>
              <p:cNvSpPr/>
              <p:nvPr/>
            </p:nvSpPr>
            <p:spPr>
              <a:xfrm>
                <a:off x="14836137" y="8697434"/>
                <a:ext cx="16319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" h="13">
                    <a:moveTo>
                      <a:pt x="125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5" y="0"/>
                    </a:lnTo>
                    <a:cubicBezTo>
                      <a:pt x="129" y="0"/>
                      <a:pt x="132" y="3"/>
                      <a:pt x="132" y="7"/>
                    </a:cubicBezTo>
                    <a:cubicBezTo>
                      <a:pt x="132" y="11"/>
                      <a:pt x="129" y="13"/>
                      <a:pt x="12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76107C5-FAC2-7D46-ABCC-012CD8C95A2F}"/>
                  </a:ext>
                </a:extLst>
              </p:cNvPr>
              <p:cNvSpPr/>
              <p:nvPr/>
            </p:nvSpPr>
            <p:spPr>
              <a:xfrm>
                <a:off x="14635565" y="9017715"/>
                <a:ext cx="976701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5" h="124">
                    <a:moveTo>
                      <a:pt x="723" y="0"/>
                    </a:moveTo>
                    <a:cubicBezTo>
                      <a:pt x="757" y="0"/>
                      <a:pt x="785" y="28"/>
                      <a:pt x="785" y="62"/>
                    </a:cubicBezTo>
                    <a:cubicBezTo>
                      <a:pt x="785" y="97"/>
                      <a:pt x="757" y="124"/>
                      <a:pt x="723" y="124"/>
                    </a:cubicBezTo>
                    <a:lnTo>
                      <a:pt x="0" y="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4241A6BA-DE49-BA4D-A8F9-FC5E3402B6B3}"/>
                  </a:ext>
                </a:extLst>
              </p:cNvPr>
              <p:cNvSpPr/>
              <p:nvPr/>
            </p:nvSpPr>
            <p:spPr>
              <a:xfrm>
                <a:off x="14626844" y="9008992"/>
                <a:ext cx="992896" cy="170733"/>
              </a:xfrm>
              <a:custGeom>
                <a:avLst/>
                <a:gdLst>
                  <a:gd name="connsiteX0" fmla="*/ 16195 w 992896"/>
                  <a:gd name="connsiteY0" fmla="*/ 16201 h 170733"/>
                  <a:gd name="connsiteX1" fmla="*/ 16195 w 992896"/>
                  <a:gd name="connsiteY1" fmla="*/ 154532 h 170733"/>
                  <a:gd name="connsiteX2" fmla="*/ 908270 w 992896"/>
                  <a:gd name="connsiteY2" fmla="*/ 154532 h 170733"/>
                  <a:gd name="connsiteX3" fmla="*/ 976700 w 992896"/>
                  <a:gd name="connsiteY3" fmla="*/ 85366 h 170733"/>
                  <a:gd name="connsiteX4" fmla="*/ 908270 w 992896"/>
                  <a:gd name="connsiteY4" fmla="*/ 16201 h 170733"/>
                  <a:gd name="connsiteX5" fmla="*/ 8710 w 992896"/>
                  <a:gd name="connsiteY5" fmla="*/ 0 h 170733"/>
                  <a:gd name="connsiteX6" fmla="*/ 908288 w 992896"/>
                  <a:gd name="connsiteY6" fmla="*/ 0 h 170733"/>
                  <a:gd name="connsiteX7" fmla="*/ 992896 w 992896"/>
                  <a:gd name="connsiteY7" fmla="*/ 85366 h 170733"/>
                  <a:gd name="connsiteX8" fmla="*/ 908288 w 992896"/>
                  <a:gd name="connsiteY8" fmla="*/ 170733 h 170733"/>
                  <a:gd name="connsiteX9" fmla="*/ 8710 w 992896"/>
                  <a:gd name="connsiteY9" fmla="*/ 170733 h 170733"/>
                  <a:gd name="connsiteX10" fmla="*/ 0 w 992896"/>
                  <a:gd name="connsiteY10" fmla="*/ 162073 h 170733"/>
                  <a:gd name="connsiteX11" fmla="*/ 0 w 992896"/>
                  <a:gd name="connsiteY11" fmla="*/ 8660 h 170733"/>
                  <a:gd name="connsiteX12" fmla="*/ 8710 w 992896"/>
                  <a:gd name="connsiteY12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2896" h="170733">
                    <a:moveTo>
                      <a:pt x="16195" y="16201"/>
                    </a:moveTo>
                    <a:lnTo>
                      <a:pt x="16195" y="154532"/>
                    </a:lnTo>
                    <a:lnTo>
                      <a:pt x="908270" y="154532"/>
                    </a:lnTo>
                    <a:cubicBezTo>
                      <a:pt x="945596" y="154532"/>
                      <a:pt x="976700" y="122419"/>
                      <a:pt x="976700" y="85366"/>
                    </a:cubicBezTo>
                    <a:cubicBezTo>
                      <a:pt x="976700" y="47078"/>
                      <a:pt x="945596" y="16201"/>
                      <a:pt x="908270" y="16201"/>
                    </a:cubicBezTo>
                    <a:close/>
                    <a:moveTo>
                      <a:pt x="8710" y="0"/>
                    </a:moveTo>
                    <a:lnTo>
                      <a:pt x="908288" y="0"/>
                    </a:lnTo>
                    <a:cubicBezTo>
                      <a:pt x="955569" y="0"/>
                      <a:pt x="992896" y="38353"/>
                      <a:pt x="992896" y="85366"/>
                    </a:cubicBezTo>
                    <a:cubicBezTo>
                      <a:pt x="992896" y="132380"/>
                      <a:pt x="955569" y="170733"/>
                      <a:pt x="908288" y="170733"/>
                    </a:cubicBezTo>
                    <a:lnTo>
                      <a:pt x="8710" y="170733"/>
                    </a:lnTo>
                    <a:cubicBezTo>
                      <a:pt x="3733" y="170733"/>
                      <a:pt x="0" y="167021"/>
                      <a:pt x="0" y="162073"/>
                    </a:cubicBezTo>
                    <a:lnTo>
                      <a:pt x="0" y="8660"/>
                    </a:lnTo>
                    <a:cubicBezTo>
                      <a:pt x="0" y="3712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8D97BBFA-D672-4D4F-ABBC-E3B91FB91F13}"/>
                  </a:ext>
                </a:extLst>
              </p:cNvPr>
              <p:cNvSpPr/>
              <p:nvPr/>
            </p:nvSpPr>
            <p:spPr>
              <a:xfrm>
                <a:off x="14290480" y="9017715"/>
                <a:ext cx="867071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" h="124">
                    <a:moveTo>
                      <a:pt x="635" y="0"/>
                    </a:moveTo>
                    <a:cubicBezTo>
                      <a:pt x="669" y="0"/>
                      <a:pt x="697" y="28"/>
                      <a:pt x="697" y="62"/>
                    </a:cubicBezTo>
                    <a:cubicBezTo>
                      <a:pt x="697" y="97"/>
                      <a:pt x="669" y="124"/>
                      <a:pt x="635" y="124"/>
                    </a:cubicBezTo>
                    <a:lnTo>
                      <a:pt x="0" y="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BF2542B6-2F54-2D46-B963-A4ECD061B36F}"/>
                  </a:ext>
                </a:extLst>
              </p:cNvPr>
              <p:cNvSpPr/>
              <p:nvPr/>
            </p:nvSpPr>
            <p:spPr>
              <a:xfrm>
                <a:off x="14283006" y="9008992"/>
                <a:ext cx="883266" cy="170733"/>
              </a:xfrm>
              <a:custGeom>
                <a:avLst/>
                <a:gdLst>
                  <a:gd name="connsiteX0" fmla="*/ 16195 w 883266"/>
                  <a:gd name="connsiteY0" fmla="*/ 16201 h 170733"/>
                  <a:gd name="connsiteX1" fmla="*/ 16195 w 883266"/>
                  <a:gd name="connsiteY1" fmla="*/ 154532 h 170733"/>
                  <a:gd name="connsiteX2" fmla="*/ 797409 w 883266"/>
                  <a:gd name="connsiteY2" fmla="*/ 154532 h 170733"/>
                  <a:gd name="connsiteX3" fmla="*/ 867071 w 883266"/>
                  <a:gd name="connsiteY3" fmla="*/ 85366 h 170733"/>
                  <a:gd name="connsiteX4" fmla="*/ 797409 w 883266"/>
                  <a:gd name="connsiteY4" fmla="*/ 16201 h 170733"/>
                  <a:gd name="connsiteX5" fmla="*/ 7464 w 883266"/>
                  <a:gd name="connsiteY5" fmla="*/ 0 h 170733"/>
                  <a:gd name="connsiteX6" fmla="*/ 797428 w 883266"/>
                  <a:gd name="connsiteY6" fmla="*/ 0 h 170733"/>
                  <a:gd name="connsiteX7" fmla="*/ 883266 w 883266"/>
                  <a:gd name="connsiteY7" fmla="*/ 85366 h 170733"/>
                  <a:gd name="connsiteX8" fmla="*/ 797428 w 883266"/>
                  <a:gd name="connsiteY8" fmla="*/ 170733 h 170733"/>
                  <a:gd name="connsiteX9" fmla="*/ 7464 w 883266"/>
                  <a:gd name="connsiteY9" fmla="*/ 170733 h 170733"/>
                  <a:gd name="connsiteX10" fmla="*/ 0 w 883266"/>
                  <a:gd name="connsiteY10" fmla="*/ 162073 h 170733"/>
                  <a:gd name="connsiteX11" fmla="*/ 0 w 883266"/>
                  <a:gd name="connsiteY11" fmla="*/ 8660 h 170733"/>
                  <a:gd name="connsiteX12" fmla="*/ 7464 w 883266"/>
                  <a:gd name="connsiteY12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266" h="170733">
                    <a:moveTo>
                      <a:pt x="16195" y="16201"/>
                    </a:moveTo>
                    <a:lnTo>
                      <a:pt x="16195" y="154532"/>
                    </a:lnTo>
                    <a:lnTo>
                      <a:pt x="797409" y="154532"/>
                    </a:lnTo>
                    <a:cubicBezTo>
                      <a:pt x="835972" y="154532"/>
                      <a:pt x="867071" y="122419"/>
                      <a:pt x="867071" y="85366"/>
                    </a:cubicBezTo>
                    <a:cubicBezTo>
                      <a:pt x="867071" y="47078"/>
                      <a:pt x="835972" y="16201"/>
                      <a:pt x="797409" y="16201"/>
                    </a:cubicBezTo>
                    <a:close/>
                    <a:moveTo>
                      <a:pt x="7464" y="0"/>
                    </a:moveTo>
                    <a:lnTo>
                      <a:pt x="797428" y="0"/>
                    </a:lnTo>
                    <a:cubicBezTo>
                      <a:pt x="844701" y="0"/>
                      <a:pt x="883266" y="38353"/>
                      <a:pt x="883266" y="85366"/>
                    </a:cubicBezTo>
                    <a:cubicBezTo>
                      <a:pt x="883266" y="132380"/>
                      <a:pt x="844701" y="170733"/>
                      <a:pt x="797428" y="170733"/>
                    </a:cubicBezTo>
                    <a:lnTo>
                      <a:pt x="7464" y="170733"/>
                    </a:lnTo>
                    <a:cubicBezTo>
                      <a:pt x="2488" y="170733"/>
                      <a:pt x="0" y="167021"/>
                      <a:pt x="0" y="162073"/>
                    </a:cubicBezTo>
                    <a:lnTo>
                      <a:pt x="0" y="8660"/>
                    </a:lnTo>
                    <a:cubicBezTo>
                      <a:pt x="0" y="3712"/>
                      <a:pt x="2488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07D0BEFE-B2B1-704F-BDD7-73AC9D35570D}"/>
                  </a:ext>
                </a:extLst>
              </p:cNvPr>
              <p:cNvSpPr/>
              <p:nvPr/>
            </p:nvSpPr>
            <p:spPr>
              <a:xfrm>
                <a:off x="14290480" y="9056345"/>
                <a:ext cx="788586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4" h="61">
                    <a:moveTo>
                      <a:pt x="603" y="61"/>
                    </a:moveTo>
                    <a:cubicBezTo>
                      <a:pt x="620" y="61"/>
                      <a:pt x="634" y="48"/>
                      <a:pt x="634" y="31"/>
                    </a:cubicBezTo>
                    <a:cubicBezTo>
                      <a:pt x="634" y="14"/>
                      <a:pt x="620" y="0"/>
                      <a:pt x="603" y="0"/>
                    </a:cubicBezTo>
                    <a:lnTo>
                      <a:pt x="0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FDD00847-A66B-D143-AF4F-8B47A5AF80DE}"/>
                  </a:ext>
                </a:extLst>
              </p:cNvPr>
              <p:cNvSpPr/>
              <p:nvPr/>
            </p:nvSpPr>
            <p:spPr>
              <a:xfrm>
                <a:off x="14283006" y="9048868"/>
                <a:ext cx="804781" cy="90975"/>
              </a:xfrm>
              <a:custGeom>
                <a:avLst/>
                <a:gdLst>
                  <a:gd name="connsiteX0" fmla="*/ 16195 w 804781"/>
                  <a:gd name="connsiteY0" fmla="*/ 16201 h 90975"/>
                  <a:gd name="connsiteX1" fmla="*/ 16195 w 804781"/>
                  <a:gd name="connsiteY1" fmla="*/ 74774 h 90975"/>
                  <a:gd name="connsiteX2" fmla="*/ 757489 w 804781"/>
                  <a:gd name="connsiteY2" fmla="*/ 74774 h 90975"/>
                  <a:gd name="connsiteX3" fmla="*/ 787340 w 804781"/>
                  <a:gd name="connsiteY3" fmla="*/ 45488 h 90975"/>
                  <a:gd name="connsiteX4" fmla="*/ 757489 w 804781"/>
                  <a:gd name="connsiteY4" fmla="*/ 16201 h 90975"/>
                  <a:gd name="connsiteX5" fmla="*/ 7463 w 804781"/>
                  <a:gd name="connsiteY5" fmla="*/ 0 h 90975"/>
                  <a:gd name="connsiteX6" fmla="*/ 757514 w 804781"/>
                  <a:gd name="connsiteY6" fmla="*/ 0 h 90975"/>
                  <a:gd name="connsiteX7" fmla="*/ 804781 w 804781"/>
                  <a:gd name="connsiteY7" fmla="*/ 45488 h 90975"/>
                  <a:gd name="connsiteX8" fmla="*/ 757514 w 804781"/>
                  <a:gd name="connsiteY8" fmla="*/ 90975 h 90975"/>
                  <a:gd name="connsiteX9" fmla="*/ 7463 w 804781"/>
                  <a:gd name="connsiteY9" fmla="*/ 90975 h 90975"/>
                  <a:gd name="connsiteX10" fmla="*/ 0 w 804781"/>
                  <a:gd name="connsiteY10" fmla="*/ 82369 h 90975"/>
                  <a:gd name="connsiteX11" fmla="*/ 0 w 804781"/>
                  <a:gd name="connsiteY11" fmla="*/ 7376 h 90975"/>
                  <a:gd name="connsiteX12" fmla="*/ 7463 w 804781"/>
                  <a:gd name="connsiteY12" fmla="*/ 0 h 9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4781" h="90975">
                    <a:moveTo>
                      <a:pt x="16195" y="16201"/>
                    </a:moveTo>
                    <a:lnTo>
                      <a:pt x="16195" y="74774"/>
                    </a:lnTo>
                    <a:lnTo>
                      <a:pt x="757489" y="74774"/>
                    </a:lnTo>
                    <a:cubicBezTo>
                      <a:pt x="773658" y="74774"/>
                      <a:pt x="787340" y="61351"/>
                      <a:pt x="787340" y="45488"/>
                    </a:cubicBezTo>
                    <a:cubicBezTo>
                      <a:pt x="787340" y="29624"/>
                      <a:pt x="773658" y="16201"/>
                      <a:pt x="757489" y="16201"/>
                    </a:cubicBezTo>
                    <a:close/>
                    <a:moveTo>
                      <a:pt x="7463" y="0"/>
                    </a:moveTo>
                    <a:lnTo>
                      <a:pt x="757514" y="0"/>
                    </a:lnTo>
                    <a:cubicBezTo>
                      <a:pt x="783635" y="0"/>
                      <a:pt x="804781" y="19670"/>
                      <a:pt x="804781" y="45488"/>
                    </a:cubicBezTo>
                    <a:cubicBezTo>
                      <a:pt x="804781" y="71305"/>
                      <a:pt x="783635" y="90975"/>
                      <a:pt x="757514" y="90975"/>
                    </a:cubicBezTo>
                    <a:lnTo>
                      <a:pt x="7463" y="90975"/>
                    </a:lnTo>
                    <a:cubicBezTo>
                      <a:pt x="2488" y="90975"/>
                      <a:pt x="0" y="87287"/>
                      <a:pt x="0" y="82369"/>
                    </a:cubicBezTo>
                    <a:lnTo>
                      <a:pt x="0" y="7376"/>
                    </a:lnTo>
                    <a:cubicBezTo>
                      <a:pt x="0" y="3688"/>
                      <a:pt x="2488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EACF51B7-D63C-FA4F-AE19-BDFB538AE291}"/>
                  </a:ext>
                </a:extLst>
              </p:cNvPr>
              <p:cNvSpPr/>
              <p:nvPr/>
            </p:nvSpPr>
            <p:spPr>
              <a:xfrm>
                <a:off x="15500144" y="9068807"/>
                <a:ext cx="52323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2">
                    <a:moveTo>
                      <a:pt x="0" y="21"/>
                    </a:moveTo>
                    <a:cubicBezTo>
                      <a:pt x="0" y="33"/>
                      <a:pt x="10" y="42"/>
                      <a:pt x="21" y="42"/>
                    </a:cubicBezTo>
                    <a:cubicBezTo>
                      <a:pt x="34" y="42"/>
                      <a:pt x="43" y="33"/>
                      <a:pt x="43" y="21"/>
                    </a:cubicBezTo>
                    <a:cubicBezTo>
                      <a:pt x="43" y="9"/>
                      <a:pt x="34" y="0"/>
                      <a:pt x="21" y="0"/>
                    </a:cubicBezTo>
                    <a:cubicBezTo>
                      <a:pt x="10" y="0"/>
                      <a:pt x="0" y="9"/>
                      <a:pt x="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97066F47-12E5-5F4D-AF03-C6C5311B96EB}"/>
                  </a:ext>
                </a:extLst>
              </p:cNvPr>
              <p:cNvSpPr/>
              <p:nvPr/>
            </p:nvSpPr>
            <p:spPr>
              <a:xfrm>
                <a:off x="15491424" y="9060084"/>
                <a:ext cx="69764" cy="68543"/>
              </a:xfrm>
              <a:custGeom>
                <a:avLst/>
                <a:gdLst>
                  <a:gd name="connsiteX0" fmla="*/ 34301 w 69764"/>
                  <a:gd name="connsiteY0" fmla="*/ 16204 h 68543"/>
                  <a:gd name="connsiteX1" fmla="*/ 17441 w 69764"/>
                  <a:gd name="connsiteY1" fmla="*/ 34274 h 68543"/>
                  <a:gd name="connsiteX2" fmla="*/ 34301 w 69764"/>
                  <a:gd name="connsiteY2" fmla="*/ 52345 h 68543"/>
                  <a:gd name="connsiteX3" fmla="*/ 53569 w 69764"/>
                  <a:gd name="connsiteY3" fmla="*/ 34274 h 68543"/>
                  <a:gd name="connsiteX4" fmla="*/ 34301 w 69764"/>
                  <a:gd name="connsiteY4" fmla="*/ 16204 h 68543"/>
                  <a:gd name="connsiteX5" fmla="*/ 34270 w 69764"/>
                  <a:gd name="connsiteY5" fmla="*/ 0 h 68543"/>
                  <a:gd name="connsiteX6" fmla="*/ 69764 w 69764"/>
                  <a:gd name="connsiteY6" fmla="*/ 34272 h 68543"/>
                  <a:gd name="connsiteX7" fmla="*/ 34270 w 69764"/>
                  <a:gd name="connsiteY7" fmla="*/ 68543 h 68543"/>
                  <a:gd name="connsiteX8" fmla="*/ 0 w 69764"/>
                  <a:gd name="connsiteY8" fmla="*/ 34272 h 68543"/>
                  <a:gd name="connsiteX9" fmla="*/ 34270 w 69764"/>
                  <a:gd name="connsiteY9" fmla="*/ 0 h 6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764" h="68543">
                    <a:moveTo>
                      <a:pt x="34301" y="16204"/>
                    </a:moveTo>
                    <a:cubicBezTo>
                      <a:pt x="24667" y="16204"/>
                      <a:pt x="17441" y="24637"/>
                      <a:pt x="17441" y="34274"/>
                    </a:cubicBezTo>
                    <a:cubicBezTo>
                      <a:pt x="17441" y="43912"/>
                      <a:pt x="24667" y="52345"/>
                      <a:pt x="34301" y="52345"/>
                    </a:cubicBezTo>
                    <a:cubicBezTo>
                      <a:pt x="45139" y="52345"/>
                      <a:pt x="53569" y="43912"/>
                      <a:pt x="53569" y="34274"/>
                    </a:cubicBezTo>
                    <a:cubicBezTo>
                      <a:pt x="53569" y="24637"/>
                      <a:pt x="45139" y="16204"/>
                      <a:pt x="34301" y="16204"/>
                    </a:cubicBezTo>
                    <a:close/>
                    <a:moveTo>
                      <a:pt x="34270" y="0"/>
                    </a:moveTo>
                    <a:cubicBezTo>
                      <a:pt x="53853" y="0"/>
                      <a:pt x="69764" y="15912"/>
                      <a:pt x="69764" y="34272"/>
                    </a:cubicBezTo>
                    <a:cubicBezTo>
                      <a:pt x="69764" y="53855"/>
                      <a:pt x="53853" y="68543"/>
                      <a:pt x="34270" y="68543"/>
                    </a:cubicBezTo>
                    <a:cubicBezTo>
                      <a:pt x="15911" y="68543"/>
                      <a:pt x="0" y="53855"/>
                      <a:pt x="0" y="34272"/>
                    </a:cubicBezTo>
                    <a:cubicBezTo>
                      <a:pt x="0" y="15912"/>
                      <a:pt x="15911" y="0"/>
                      <a:pt x="342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F4958D8E-B8BB-D348-83A4-3E3BC9C7BF7B}"/>
                  </a:ext>
                </a:extLst>
              </p:cNvPr>
              <p:cNvSpPr/>
              <p:nvPr/>
            </p:nvSpPr>
            <p:spPr>
              <a:xfrm>
                <a:off x="15211117" y="9086258"/>
                <a:ext cx="25289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14">
                    <a:moveTo>
                      <a:pt x="198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98" y="0"/>
                    </a:lnTo>
                    <a:cubicBezTo>
                      <a:pt x="201" y="0"/>
                      <a:pt x="204" y="3"/>
                      <a:pt x="204" y="7"/>
                    </a:cubicBezTo>
                    <a:cubicBezTo>
                      <a:pt x="204" y="11"/>
                      <a:pt x="201" y="14"/>
                      <a:pt x="19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5D446946-0292-AE40-B87F-6EC88A6FD799}"/>
                  </a:ext>
                </a:extLst>
              </p:cNvPr>
              <p:cNvSpPr/>
              <p:nvPr/>
            </p:nvSpPr>
            <p:spPr>
              <a:xfrm>
                <a:off x="14751423" y="8880630"/>
                <a:ext cx="860842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2" h="110">
                    <a:moveTo>
                      <a:pt x="637" y="0"/>
                    </a:moveTo>
                    <a:cubicBezTo>
                      <a:pt x="667" y="0"/>
                      <a:pt x="692" y="24"/>
                      <a:pt x="692" y="54"/>
                    </a:cubicBezTo>
                    <a:cubicBezTo>
                      <a:pt x="692" y="85"/>
                      <a:pt x="667" y="110"/>
                      <a:pt x="637" y="110"/>
                    </a:cubicBezTo>
                    <a:lnTo>
                      <a:pt x="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1220C564-76E2-5E40-963B-6DD912D23D1C}"/>
                  </a:ext>
                </a:extLst>
              </p:cNvPr>
              <p:cNvSpPr/>
              <p:nvPr/>
            </p:nvSpPr>
            <p:spPr>
              <a:xfrm>
                <a:off x="14742703" y="8871907"/>
                <a:ext cx="877037" cy="152040"/>
              </a:xfrm>
              <a:custGeom>
                <a:avLst/>
                <a:gdLst>
                  <a:gd name="connsiteX0" fmla="*/ 16195 w 877037"/>
                  <a:gd name="connsiteY0" fmla="*/ 16201 h 152040"/>
                  <a:gd name="connsiteX1" fmla="*/ 16195 w 877037"/>
                  <a:gd name="connsiteY1" fmla="*/ 135839 h 152040"/>
                  <a:gd name="connsiteX2" fmla="*/ 801132 w 877037"/>
                  <a:gd name="connsiteY2" fmla="*/ 135839 h 152040"/>
                  <a:gd name="connsiteX3" fmla="*/ 860842 w 877037"/>
                  <a:gd name="connsiteY3" fmla="*/ 75403 h 152040"/>
                  <a:gd name="connsiteX4" fmla="*/ 801132 w 877037"/>
                  <a:gd name="connsiteY4" fmla="*/ 16201 h 152040"/>
                  <a:gd name="connsiteX5" fmla="*/ 8708 w 877037"/>
                  <a:gd name="connsiteY5" fmla="*/ 0 h 152040"/>
                  <a:gd name="connsiteX6" fmla="*/ 801151 w 877037"/>
                  <a:gd name="connsiteY6" fmla="*/ 0 h 152040"/>
                  <a:gd name="connsiteX7" fmla="*/ 877037 w 877037"/>
                  <a:gd name="connsiteY7" fmla="*/ 75402 h 152040"/>
                  <a:gd name="connsiteX8" fmla="*/ 801151 w 877037"/>
                  <a:gd name="connsiteY8" fmla="*/ 152040 h 152040"/>
                  <a:gd name="connsiteX9" fmla="*/ 8708 w 877037"/>
                  <a:gd name="connsiteY9" fmla="*/ 152040 h 152040"/>
                  <a:gd name="connsiteX10" fmla="*/ 0 w 877037"/>
                  <a:gd name="connsiteY10" fmla="*/ 144623 h 152040"/>
                  <a:gd name="connsiteX11" fmla="*/ 0 w 877037"/>
                  <a:gd name="connsiteY11" fmla="*/ 8653 h 152040"/>
                  <a:gd name="connsiteX12" fmla="*/ 8708 w 877037"/>
                  <a:gd name="connsiteY12" fmla="*/ 0 h 1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7037" h="152040">
                    <a:moveTo>
                      <a:pt x="16195" y="16201"/>
                    </a:moveTo>
                    <a:lnTo>
                      <a:pt x="16195" y="135839"/>
                    </a:lnTo>
                    <a:lnTo>
                      <a:pt x="801132" y="135839"/>
                    </a:lnTo>
                    <a:cubicBezTo>
                      <a:pt x="833475" y="135839"/>
                      <a:pt x="860842" y="108705"/>
                      <a:pt x="860842" y="75403"/>
                    </a:cubicBezTo>
                    <a:cubicBezTo>
                      <a:pt x="860842" y="43335"/>
                      <a:pt x="833475" y="16201"/>
                      <a:pt x="801132" y="16201"/>
                    </a:cubicBezTo>
                    <a:close/>
                    <a:moveTo>
                      <a:pt x="8708" y="0"/>
                    </a:moveTo>
                    <a:lnTo>
                      <a:pt x="801151" y="0"/>
                    </a:lnTo>
                    <a:cubicBezTo>
                      <a:pt x="843448" y="0"/>
                      <a:pt x="877037" y="33375"/>
                      <a:pt x="877037" y="75402"/>
                    </a:cubicBezTo>
                    <a:cubicBezTo>
                      <a:pt x="877037" y="117429"/>
                      <a:pt x="843448" y="152040"/>
                      <a:pt x="801151" y="152040"/>
                    </a:cubicBezTo>
                    <a:lnTo>
                      <a:pt x="8708" y="152040"/>
                    </a:lnTo>
                    <a:cubicBezTo>
                      <a:pt x="3732" y="152040"/>
                      <a:pt x="0" y="148332"/>
                      <a:pt x="0" y="144623"/>
                    </a:cubicBezTo>
                    <a:lnTo>
                      <a:pt x="0" y="8653"/>
                    </a:lnTo>
                    <a:cubicBezTo>
                      <a:pt x="0" y="3708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B75C91A2-F1CF-BB42-9729-EBD7AA448B73}"/>
                  </a:ext>
                </a:extLst>
              </p:cNvPr>
              <p:cNvSpPr/>
              <p:nvPr/>
            </p:nvSpPr>
            <p:spPr>
              <a:xfrm>
                <a:off x="14377686" y="8880630"/>
                <a:ext cx="834680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1" h="110">
                    <a:moveTo>
                      <a:pt x="615" y="0"/>
                    </a:moveTo>
                    <a:cubicBezTo>
                      <a:pt x="645" y="0"/>
                      <a:pt x="671" y="24"/>
                      <a:pt x="671" y="54"/>
                    </a:cubicBezTo>
                    <a:cubicBezTo>
                      <a:pt x="671" y="85"/>
                      <a:pt x="645" y="110"/>
                      <a:pt x="615" y="110"/>
                    </a:cubicBezTo>
                    <a:lnTo>
                      <a:pt x="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C43B0E69-2EC3-4F48-87BC-BA569EB84FE4}"/>
                  </a:ext>
                </a:extLst>
              </p:cNvPr>
              <p:cNvSpPr/>
              <p:nvPr/>
            </p:nvSpPr>
            <p:spPr>
              <a:xfrm>
                <a:off x="14368965" y="8871907"/>
                <a:ext cx="850876" cy="152040"/>
              </a:xfrm>
              <a:custGeom>
                <a:avLst/>
                <a:gdLst>
                  <a:gd name="connsiteX0" fmla="*/ 16192 w 850876"/>
                  <a:gd name="connsiteY0" fmla="*/ 16201 h 152040"/>
                  <a:gd name="connsiteX1" fmla="*/ 16192 w 850876"/>
                  <a:gd name="connsiteY1" fmla="*/ 135839 h 152040"/>
                  <a:gd name="connsiteX2" fmla="*/ 773726 w 850876"/>
                  <a:gd name="connsiteY2" fmla="*/ 135839 h 152040"/>
                  <a:gd name="connsiteX3" fmla="*/ 834677 w 850876"/>
                  <a:gd name="connsiteY3" fmla="*/ 75403 h 152040"/>
                  <a:gd name="connsiteX4" fmla="*/ 773726 w 850876"/>
                  <a:gd name="connsiteY4" fmla="*/ 16201 h 152040"/>
                  <a:gd name="connsiteX5" fmla="*/ 8708 w 850876"/>
                  <a:gd name="connsiteY5" fmla="*/ 0 h 152040"/>
                  <a:gd name="connsiteX6" fmla="*/ 773750 w 850876"/>
                  <a:gd name="connsiteY6" fmla="*/ 0 h 152040"/>
                  <a:gd name="connsiteX7" fmla="*/ 850876 w 850876"/>
                  <a:gd name="connsiteY7" fmla="*/ 75402 h 152040"/>
                  <a:gd name="connsiteX8" fmla="*/ 773750 w 850876"/>
                  <a:gd name="connsiteY8" fmla="*/ 152040 h 152040"/>
                  <a:gd name="connsiteX9" fmla="*/ 8708 w 850876"/>
                  <a:gd name="connsiteY9" fmla="*/ 152040 h 152040"/>
                  <a:gd name="connsiteX10" fmla="*/ 0 w 850876"/>
                  <a:gd name="connsiteY10" fmla="*/ 144623 h 152040"/>
                  <a:gd name="connsiteX11" fmla="*/ 0 w 850876"/>
                  <a:gd name="connsiteY11" fmla="*/ 8653 h 152040"/>
                  <a:gd name="connsiteX12" fmla="*/ 8708 w 850876"/>
                  <a:gd name="connsiteY12" fmla="*/ 0 h 1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876" h="152040">
                    <a:moveTo>
                      <a:pt x="16192" y="16201"/>
                    </a:moveTo>
                    <a:lnTo>
                      <a:pt x="16192" y="135839"/>
                    </a:lnTo>
                    <a:lnTo>
                      <a:pt x="773726" y="135839"/>
                    </a:lnTo>
                    <a:cubicBezTo>
                      <a:pt x="807311" y="135839"/>
                      <a:pt x="834677" y="108705"/>
                      <a:pt x="834677" y="75403"/>
                    </a:cubicBezTo>
                    <a:cubicBezTo>
                      <a:pt x="834677" y="43335"/>
                      <a:pt x="807311" y="16201"/>
                      <a:pt x="773726" y="16201"/>
                    </a:cubicBezTo>
                    <a:close/>
                    <a:moveTo>
                      <a:pt x="8708" y="0"/>
                    </a:moveTo>
                    <a:lnTo>
                      <a:pt x="773750" y="0"/>
                    </a:lnTo>
                    <a:cubicBezTo>
                      <a:pt x="816045" y="0"/>
                      <a:pt x="850876" y="33375"/>
                      <a:pt x="850876" y="75402"/>
                    </a:cubicBezTo>
                    <a:cubicBezTo>
                      <a:pt x="850876" y="117429"/>
                      <a:pt x="816045" y="152040"/>
                      <a:pt x="773750" y="152040"/>
                    </a:cubicBezTo>
                    <a:lnTo>
                      <a:pt x="8708" y="152040"/>
                    </a:lnTo>
                    <a:cubicBezTo>
                      <a:pt x="3732" y="152040"/>
                      <a:pt x="0" y="148332"/>
                      <a:pt x="0" y="144623"/>
                    </a:cubicBezTo>
                    <a:lnTo>
                      <a:pt x="0" y="8653"/>
                    </a:lnTo>
                    <a:cubicBezTo>
                      <a:pt x="0" y="3708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968EA51B-2942-8C4F-9DA4-8D02811CCEAB}"/>
                  </a:ext>
                </a:extLst>
              </p:cNvPr>
              <p:cNvSpPr/>
              <p:nvPr/>
            </p:nvSpPr>
            <p:spPr>
              <a:xfrm>
                <a:off x="14377686" y="8914278"/>
                <a:ext cx="763670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" h="54">
                    <a:moveTo>
                      <a:pt x="587" y="54"/>
                    </a:moveTo>
                    <a:cubicBezTo>
                      <a:pt x="602" y="54"/>
                      <a:pt x="614" y="42"/>
                      <a:pt x="614" y="27"/>
                    </a:cubicBezTo>
                    <a:cubicBezTo>
                      <a:pt x="614" y="12"/>
                      <a:pt x="602" y="0"/>
                      <a:pt x="587" y="0"/>
                    </a:cubicBez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E936B80B-FCA4-E949-B723-B1EAC7B4FC2A}"/>
                  </a:ext>
                </a:extLst>
              </p:cNvPr>
              <p:cNvSpPr/>
              <p:nvPr/>
            </p:nvSpPr>
            <p:spPr>
              <a:xfrm>
                <a:off x="14368965" y="8906801"/>
                <a:ext cx="781111" cy="82251"/>
              </a:xfrm>
              <a:custGeom>
                <a:avLst/>
                <a:gdLst>
                  <a:gd name="connsiteX0" fmla="*/ 16192 w 781111"/>
                  <a:gd name="connsiteY0" fmla="*/ 16201 h 82251"/>
                  <a:gd name="connsiteX1" fmla="*/ 16192 w 781111"/>
                  <a:gd name="connsiteY1" fmla="*/ 66050 h 82251"/>
                  <a:gd name="connsiteX2" fmla="*/ 738795 w 781111"/>
                  <a:gd name="connsiteY2" fmla="*/ 66050 h 82251"/>
                  <a:gd name="connsiteX3" fmla="*/ 764913 w 781111"/>
                  <a:gd name="connsiteY3" fmla="*/ 40518 h 82251"/>
                  <a:gd name="connsiteX4" fmla="*/ 738795 w 781111"/>
                  <a:gd name="connsiteY4" fmla="*/ 16201 h 82251"/>
                  <a:gd name="connsiteX5" fmla="*/ 8707 w 781111"/>
                  <a:gd name="connsiteY5" fmla="*/ 0 h 82251"/>
                  <a:gd name="connsiteX6" fmla="*/ 738822 w 781111"/>
                  <a:gd name="connsiteY6" fmla="*/ 0 h 82251"/>
                  <a:gd name="connsiteX7" fmla="*/ 781111 w 781111"/>
                  <a:gd name="connsiteY7" fmla="*/ 40512 h 82251"/>
                  <a:gd name="connsiteX8" fmla="*/ 738822 w 781111"/>
                  <a:gd name="connsiteY8" fmla="*/ 82251 h 82251"/>
                  <a:gd name="connsiteX9" fmla="*/ 8707 w 781111"/>
                  <a:gd name="connsiteY9" fmla="*/ 82251 h 82251"/>
                  <a:gd name="connsiteX10" fmla="*/ 0 w 781111"/>
                  <a:gd name="connsiteY10" fmla="*/ 73658 h 82251"/>
                  <a:gd name="connsiteX11" fmla="*/ 0 w 781111"/>
                  <a:gd name="connsiteY11" fmla="*/ 7366 h 82251"/>
                  <a:gd name="connsiteX12" fmla="*/ 8707 w 781111"/>
                  <a:gd name="connsiteY12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1111" h="82251">
                    <a:moveTo>
                      <a:pt x="16192" y="16201"/>
                    </a:moveTo>
                    <a:lnTo>
                      <a:pt x="16192" y="66050"/>
                    </a:lnTo>
                    <a:lnTo>
                      <a:pt x="738795" y="66050"/>
                    </a:lnTo>
                    <a:cubicBezTo>
                      <a:pt x="752476" y="66050"/>
                      <a:pt x="764913" y="53892"/>
                      <a:pt x="764913" y="40518"/>
                    </a:cubicBezTo>
                    <a:cubicBezTo>
                      <a:pt x="764913" y="27143"/>
                      <a:pt x="752476" y="16201"/>
                      <a:pt x="738795" y="16201"/>
                    </a:cubicBezTo>
                    <a:close/>
                    <a:moveTo>
                      <a:pt x="8707" y="0"/>
                    </a:moveTo>
                    <a:lnTo>
                      <a:pt x="738822" y="0"/>
                    </a:lnTo>
                    <a:cubicBezTo>
                      <a:pt x="762454" y="0"/>
                      <a:pt x="781111" y="18414"/>
                      <a:pt x="781111" y="40512"/>
                    </a:cubicBezTo>
                    <a:cubicBezTo>
                      <a:pt x="781111" y="63837"/>
                      <a:pt x="762454" y="82251"/>
                      <a:pt x="738822" y="82251"/>
                    </a:cubicBezTo>
                    <a:lnTo>
                      <a:pt x="8707" y="82251"/>
                    </a:lnTo>
                    <a:cubicBezTo>
                      <a:pt x="3731" y="82251"/>
                      <a:pt x="0" y="78568"/>
                      <a:pt x="0" y="73658"/>
                    </a:cubicBezTo>
                    <a:lnTo>
                      <a:pt x="0" y="7366"/>
                    </a:lnTo>
                    <a:cubicBezTo>
                      <a:pt x="0" y="2455"/>
                      <a:pt x="3731" y="0"/>
                      <a:pt x="87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B6DF427A-F10E-2648-AF86-10AE9491F8A2}"/>
                  </a:ext>
                </a:extLst>
              </p:cNvPr>
              <p:cNvSpPr/>
              <p:nvPr/>
            </p:nvSpPr>
            <p:spPr>
              <a:xfrm>
                <a:off x="15513848" y="8925494"/>
                <a:ext cx="46094" cy="46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38">
                    <a:moveTo>
                      <a:pt x="0" y="18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29" y="38"/>
                      <a:pt x="38" y="29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F7720769-DCCE-DC42-AA7E-0E641CD2F517}"/>
                  </a:ext>
                </a:extLst>
              </p:cNvPr>
              <p:cNvSpPr/>
              <p:nvPr/>
            </p:nvSpPr>
            <p:spPr>
              <a:xfrm>
                <a:off x="15505127" y="8916771"/>
                <a:ext cx="63535" cy="62311"/>
              </a:xfrm>
              <a:custGeom>
                <a:avLst/>
                <a:gdLst>
                  <a:gd name="connsiteX0" fmla="*/ 31743 w 63535"/>
                  <a:gd name="connsiteY0" fmla="*/ 16201 h 62311"/>
                  <a:gd name="connsiteX1" fmla="*/ 16196 w 63535"/>
                  <a:gd name="connsiteY1" fmla="*/ 30558 h 62311"/>
                  <a:gd name="connsiteX2" fmla="*/ 31743 w 63535"/>
                  <a:gd name="connsiteY2" fmla="*/ 46111 h 62311"/>
                  <a:gd name="connsiteX3" fmla="*/ 46095 w 63535"/>
                  <a:gd name="connsiteY3" fmla="*/ 30558 h 62311"/>
                  <a:gd name="connsiteX4" fmla="*/ 31743 w 63535"/>
                  <a:gd name="connsiteY4" fmla="*/ 16201 h 62311"/>
                  <a:gd name="connsiteX5" fmla="*/ 31767 w 63535"/>
                  <a:gd name="connsiteY5" fmla="*/ 0 h 62311"/>
                  <a:gd name="connsiteX6" fmla="*/ 63535 w 63535"/>
                  <a:gd name="connsiteY6" fmla="*/ 30545 h 62311"/>
                  <a:gd name="connsiteX7" fmla="*/ 31767 w 63535"/>
                  <a:gd name="connsiteY7" fmla="*/ 62311 h 62311"/>
                  <a:gd name="connsiteX8" fmla="*/ 0 w 63535"/>
                  <a:gd name="connsiteY8" fmla="*/ 30545 h 62311"/>
                  <a:gd name="connsiteX9" fmla="*/ 31767 w 63535"/>
                  <a:gd name="connsiteY9" fmla="*/ 0 h 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535" h="62311">
                    <a:moveTo>
                      <a:pt x="31743" y="16201"/>
                    </a:moveTo>
                    <a:cubicBezTo>
                      <a:pt x="23372" y="16201"/>
                      <a:pt x="16196" y="23379"/>
                      <a:pt x="16196" y="30558"/>
                    </a:cubicBezTo>
                    <a:cubicBezTo>
                      <a:pt x="16196" y="38933"/>
                      <a:pt x="23372" y="46111"/>
                      <a:pt x="31743" y="46111"/>
                    </a:cubicBezTo>
                    <a:cubicBezTo>
                      <a:pt x="40115" y="46111"/>
                      <a:pt x="46095" y="38933"/>
                      <a:pt x="46095" y="30558"/>
                    </a:cubicBezTo>
                    <a:cubicBezTo>
                      <a:pt x="46095" y="23379"/>
                      <a:pt x="40115" y="16201"/>
                      <a:pt x="31743" y="16201"/>
                    </a:cubicBezTo>
                    <a:close/>
                    <a:moveTo>
                      <a:pt x="31767" y="0"/>
                    </a:moveTo>
                    <a:cubicBezTo>
                      <a:pt x="48873" y="0"/>
                      <a:pt x="63535" y="14661"/>
                      <a:pt x="63535" y="30545"/>
                    </a:cubicBezTo>
                    <a:cubicBezTo>
                      <a:pt x="63535" y="48871"/>
                      <a:pt x="48873" y="62311"/>
                      <a:pt x="31767" y="62311"/>
                    </a:cubicBezTo>
                    <a:cubicBezTo>
                      <a:pt x="14662" y="62311"/>
                      <a:pt x="0" y="48871"/>
                      <a:pt x="0" y="30545"/>
                    </a:cubicBezTo>
                    <a:cubicBezTo>
                      <a:pt x="0" y="14661"/>
                      <a:pt x="14662" y="0"/>
                      <a:pt x="317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4FB683FF-2CF2-7042-8E7F-C23418F39805}"/>
                  </a:ext>
                </a:extLst>
              </p:cNvPr>
              <p:cNvSpPr/>
              <p:nvPr/>
            </p:nvSpPr>
            <p:spPr>
              <a:xfrm>
                <a:off x="15257211" y="8940446"/>
                <a:ext cx="22548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13">
                    <a:moveTo>
                      <a:pt x="175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75" y="0"/>
                    </a:lnTo>
                    <a:cubicBezTo>
                      <a:pt x="179" y="0"/>
                      <a:pt x="182" y="3"/>
                      <a:pt x="182" y="6"/>
                    </a:cubicBezTo>
                    <a:cubicBezTo>
                      <a:pt x="182" y="10"/>
                      <a:pt x="179" y="13"/>
                      <a:pt x="17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F285FB49-7248-9740-86C2-A0BC9B6528F9}"/>
                  </a:ext>
                </a:extLst>
              </p:cNvPr>
              <p:cNvSpPr/>
              <p:nvPr/>
            </p:nvSpPr>
            <p:spPr>
              <a:xfrm>
                <a:off x="13687517" y="6308413"/>
                <a:ext cx="1933469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3" h="78">
                    <a:moveTo>
                      <a:pt x="3" y="0"/>
                    </a:moveTo>
                    <a:lnTo>
                      <a:pt x="0" y="78"/>
                    </a:lnTo>
                    <a:lnTo>
                      <a:pt x="1553" y="78"/>
                    </a:lnTo>
                    <a:lnTo>
                      <a:pt x="154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C433E074-DC62-8E40-B1F3-A2AC194D0278}"/>
                  </a:ext>
                </a:extLst>
              </p:cNvPr>
              <p:cNvSpPr/>
              <p:nvPr/>
            </p:nvSpPr>
            <p:spPr>
              <a:xfrm>
                <a:off x="13678797" y="6299689"/>
                <a:ext cx="1949664" cy="112161"/>
              </a:xfrm>
              <a:custGeom>
                <a:avLst/>
                <a:gdLst>
                  <a:gd name="connsiteX0" fmla="*/ 19931 w 1949664"/>
                  <a:gd name="connsiteY0" fmla="*/ 17447 h 112161"/>
                  <a:gd name="connsiteX1" fmla="*/ 17441 w 1949664"/>
                  <a:gd name="connsiteY1" fmla="*/ 95959 h 112161"/>
                  <a:gd name="connsiteX2" fmla="*/ 1933469 w 1949664"/>
                  <a:gd name="connsiteY2" fmla="*/ 95959 h 112161"/>
                  <a:gd name="connsiteX3" fmla="*/ 1929734 w 1949664"/>
                  <a:gd name="connsiteY3" fmla="*/ 17447 h 112161"/>
                  <a:gd name="connsiteX4" fmla="*/ 12450 w 1949664"/>
                  <a:gd name="connsiteY4" fmla="*/ 0 h 112161"/>
                  <a:gd name="connsiteX5" fmla="*/ 1937214 w 1949664"/>
                  <a:gd name="connsiteY5" fmla="*/ 0 h 112161"/>
                  <a:gd name="connsiteX6" fmla="*/ 1945929 w 1949664"/>
                  <a:gd name="connsiteY6" fmla="*/ 8628 h 112161"/>
                  <a:gd name="connsiteX7" fmla="*/ 1949664 w 1949664"/>
                  <a:gd name="connsiteY7" fmla="*/ 104766 h 112161"/>
                  <a:gd name="connsiteX8" fmla="*/ 1948419 w 1949664"/>
                  <a:gd name="connsiteY8" fmla="*/ 110929 h 112161"/>
                  <a:gd name="connsiteX9" fmla="*/ 1942194 w 1949664"/>
                  <a:gd name="connsiteY9" fmla="*/ 112161 h 112161"/>
                  <a:gd name="connsiteX10" fmla="*/ 8715 w 1949664"/>
                  <a:gd name="connsiteY10" fmla="*/ 112161 h 112161"/>
                  <a:gd name="connsiteX11" fmla="*/ 2490 w 1949664"/>
                  <a:gd name="connsiteY11" fmla="*/ 110929 h 112161"/>
                  <a:gd name="connsiteX12" fmla="*/ 0 w 1949664"/>
                  <a:gd name="connsiteY12" fmla="*/ 104766 h 112161"/>
                  <a:gd name="connsiteX13" fmla="*/ 3735 w 1949664"/>
                  <a:gd name="connsiteY13" fmla="*/ 8628 h 112161"/>
                  <a:gd name="connsiteX14" fmla="*/ 12450 w 1949664"/>
                  <a:gd name="connsiteY14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49664" h="112161">
                    <a:moveTo>
                      <a:pt x="19931" y="17447"/>
                    </a:moveTo>
                    <a:lnTo>
                      <a:pt x="17441" y="95959"/>
                    </a:lnTo>
                    <a:lnTo>
                      <a:pt x="1933469" y="95959"/>
                    </a:lnTo>
                    <a:lnTo>
                      <a:pt x="1929734" y="17447"/>
                    </a:lnTo>
                    <a:close/>
                    <a:moveTo>
                      <a:pt x="12450" y="0"/>
                    </a:moveTo>
                    <a:lnTo>
                      <a:pt x="1937214" y="0"/>
                    </a:lnTo>
                    <a:cubicBezTo>
                      <a:pt x="1942194" y="0"/>
                      <a:pt x="1945929" y="3698"/>
                      <a:pt x="1945929" y="8628"/>
                    </a:cubicBezTo>
                    <a:lnTo>
                      <a:pt x="1949664" y="104766"/>
                    </a:lnTo>
                    <a:cubicBezTo>
                      <a:pt x="1949664" y="105999"/>
                      <a:pt x="1949664" y="108464"/>
                      <a:pt x="1948419" y="110929"/>
                    </a:cubicBezTo>
                    <a:cubicBezTo>
                      <a:pt x="1947174" y="112161"/>
                      <a:pt x="1944684" y="112161"/>
                      <a:pt x="1942194" y="112161"/>
                    </a:cubicBezTo>
                    <a:lnTo>
                      <a:pt x="8715" y="112161"/>
                    </a:lnTo>
                    <a:cubicBezTo>
                      <a:pt x="6225" y="112161"/>
                      <a:pt x="3735" y="112161"/>
                      <a:pt x="2490" y="110929"/>
                    </a:cubicBezTo>
                    <a:cubicBezTo>
                      <a:pt x="1245" y="108464"/>
                      <a:pt x="0" y="105999"/>
                      <a:pt x="0" y="104766"/>
                    </a:cubicBezTo>
                    <a:lnTo>
                      <a:pt x="3735" y="8628"/>
                    </a:lnTo>
                    <a:cubicBezTo>
                      <a:pt x="3735" y="3698"/>
                      <a:pt x="7470" y="0"/>
                      <a:pt x="12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103ABF3-736A-2641-8A43-E4D239142899}"/>
                  </a:ext>
                </a:extLst>
              </p:cNvPr>
              <p:cNvSpPr/>
              <p:nvPr/>
            </p:nvSpPr>
            <p:spPr>
              <a:xfrm>
                <a:off x="13635194" y="7735345"/>
                <a:ext cx="2049327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6" h="78">
                    <a:moveTo>
                      <a:pt x="2" y="0"/>
                    </a:moveTo>
                    <a:lnTo>
                      <a:pt x="0" y="78"/>
                    </a:lnTo>
                    <a:lnTo>
                      <a:pt x="1646" y="78"/>
                    </a:lnTo>
                    <a:lnTo>
                      <a:pt x="164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17B06C20-9BF8-1341-970B-FC58CE93F55C}"/>
                  </a:ext>
                </a:extLst>
              </p:cNvPr>
              <p:cNvSpPr/>
              <p:nvPr/>
            </p:nvSpPr>
            <p:spPr>
              <a:xfrm>
                <a:off x="13626473" y="7726622"/>
                <a:ext cx="2065523" cy="112161"/>
              </a:xfrm>
              <a:custGeom>
                <a:avLst/>
                <a:gdLst>
                  <a:gd name="connsiteX0" fmla="*/ 19931 w 2065523"/>
                  <a:gd name="connsiteY0" fmla="*/ 17447 h 112161"/>
                  <a:gd name="connsiteX1" fmla="*/ 16196 w 2065523"/>
                  <a:gd name="connsiteY1" fmla="*/ 95959 h 112161"/>
                  <a:gd name="connsiteX2" fmla="*/ 2049328 w 2065523"/>
                  <a:gd name="connsiteY2" fmla="*/ 95959 h 112161"/>
                  <a:gd name="connsiteX3" fmla="*/ 2045593 w 2065523"/>
                  <a:gd name="connsiteY3" fmla="*/ 17447 h 112161"/>
                  <a:gd name="connsiteX4" fmla="*/ 11205 w 2065523"/>
                  <a:gd name="connsiteY4" fmla="*/ 0 h 112161"/>
                  <a:gd name="connsiteX5" fmla="*/ 2053073 w 2065523"/>
                  <a:gd name="connsiteY5" fmla="*/ 0 h 112161"/>
                  <a:gd name="connsiteX6" fmla="*/ 2061788 w 2065523"/>
                  <a:gd name="connsiteY6" fmla="*/ 7395 h 112161"/>
                  <a:gd name="connsiteX7" fmla="*/ 2065523 w 2065523"/>
                  <a:gd name="connsiteY7" fmla="*/ 104766 h 112161"/>
                  <a:gd name="connsiteX8" fmla="*/ 2064278 w 2065523"/>
                  <a:gd name="connsiteY8" fmla="*/ 109696 h 112161"/>
                  <a:gd name="connsiteX9" fmla="*/ 2058053 w 2065523"/>
                  <a:gd name="connsiteY9" fmla="*/ 112161 h 112161"/>
                  <a:gd name="connsiteX10" fmla="*/ 7470 w 2065523"/>
                  <a:gd name="connsiteY10" fmla="*/ 112161 h 112161"/>
                  <a:gd name="connsiteX11" fmla="*/ 2490 w 2065523"/>
                  <a:gd name="connsiteY11" fmla="*/ 109696 h 112161"/>
                  <a:gd name="connsiteX12" fmla="*/ 0 w 2065523"/>
                  <a:gd name="connsiteY12" fmla="*/ 104766 h 112161"/>
                  <a:gd name="connsiteX13" fmla="*/ 3735 w 2065523"/>
                  <a:gd name="connsiteY13" fmla="*/ 7395 h 112161"/>
                  <a:gd name="connsiteX14" fmla="*/ 11205 w 2065523"/>
                  <a:gd name="connsiteY14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65523" h="112161">
                    <a:moveTo>
                      <a:pt x="19931" y="17447"/>
                    </a:moveTo>
                    <a:lnTo>
                      <a:pt x="16196" y="95959"/>
                    </a:lnTo>
                    <a:lnTo>
                      <a:pt x="2049328" y="95959"/>
                    </a:lnTo>
                    <a:lnTo>
                      <a:pt x="2045593" y="17447"/>
                    </a:lnTo>
                    <a:close/>
                    <a:moveTo>
                      <a:pt x="11205" y="0"/>
                    </a:moveTo>
                    <a:lnTo>
                      <a:pt x="2053073" y="0"/>
                    </a:lnTo>
                    <a:cubicBezTo>
                      <a:pt x="2058053" y="0"/>
                      <a:pt x="2061788" y="3698"/>
                      <a:pt x="2061788" y="7395"/>
                    </a:cubicBezTo>
                    <a:lnTo>
                      <a:pt x="2065523" y="104766"/>
                    </a:lnTo>
                    <a:cubicBezTo>
                      <a:pt x="2065523" y="105999"/>
                      <a:pt x="2065523" y="108464"/>
                      <a:pt x="2064278" y="109696"/>
                    </a:cubicBezTo>
                    <a:cubicBezTo>
                      <a:pt x="2061788" y="112161"/>
                      <a:pt x="2059298" y="112161"/>
                      <a:pt x="2058053" y="112161"/>
                    </a:cubicBezTo>
                    <a:lnTo>
                      <a:pt x="7470" y="112161"/>
                    </a:lnTo>
                    <a:cubicBezTo>
                      <a:pt x="6225" y="112161"/>
                      <a:pt x="3735" y="112161"/>
                      <a:pt x="2490" y="109696"/>
                    </a:cubicBezTo>
                    <a:cubicBezTo>
                      <a:pt x="1245" y="108464"/>
                      <a:pt x="0" y="107231"/>
                      <a:pt x="0" y="104766"/>
                    </a:cubicBezTo>
                    <a:lnTo>
                      <a:pt x="3735" y="7395"/>
                    </a:lnTo>
                    <a:cubicBezTo>
                      <a:pt x="3735" y="3698"/>
                      <a:pt x="7470" y="0"/>
                      <a:pt x="11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DB0CEC2-0F13-5445-B8EB-4AC9DB4FF429}"/>
                  </a:ext>
                </a:extLst>
              </p:cNvPr>
              <p:cNvSpPr/>
              <p:nvPr/>
            </p:nvSpPr>
            <p:spPr>
              <a:xfrm>
                <a:off x="13581625" y="9166017"/>
                <a:ext cx="2166432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0" h="77">
                    <a:moveTo>
                      <a:pt x="3" y="0"/>
                    </a:moveTo>
                    <a:lnTo>
                      <a:pt x="0" y="77"/>
                    </a:lnTo>
                    <a:lnTo>
                      <a:pt x="1740" y="77"/>
                    </a:lnTo>
                    <a:lnTo>
                      <a:pt x="173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1C670B89-6FED-9F41-A5A2-7FEA4344B197}"/>
                  </a:ext>
                </a:extLst>
              </p:cNvPr>
              <p:cNvSpPr/>
              <p:nvPr/>
            </p:nvSpPr>
            <p:spPr>
              <a:xfrm>
                <a:off x="13572904" y="9157293"/>
                <a:ext cx="2183873" cy="112161"/>
              </a:xfrm>
              <a:custGeom>
                <a:avLst/>
                <a:gdLst>
                  <a:gd name="connsiteX0" fmla="*/ 19931 w 2183873"/>
                  <a:gd name="connsiteY0" fmla="*/ 17447 h 112161"/>
                  <a:gd name="connsiteX1" fmla="*/ 17441 w 2183873"/>
                  <a:gd name="connsiteY1" fmla="*/ 95959 h 112161"/>
                  <a:gd name="connsiteX2" fmla="*/ 2166432 w 2183873"/>
                  <a:gd name="connsiteY2" fmla="*/ 95959 h 112161"/>
                  <a:gd name="connsiteX3" fmla="*/ 2162697 w 2183873"/>
                  <a:gd name="connsiteY3" fmla="*/ 17447 h 112161"/>
                  <a:gd name="connsiteX4" fmla="*/ 12451 w 2183873"/>
                  <a:gd name="connsiteY4" fmla="*/ 0 h 112161"/>
                  <a:gd name="connsiteX5" fmla="*/ 2170177 w 2183873"/>
                  <a:gd name="connsiteY5" fmla="*/ 0 h 112161"/>
                  <a:gd name="connsiteX6" fmla="*/ 2178893 w 2183873"/>
                  <a:gd name="connsiteY6" fmla="*/ 7395 h 112161"/>
                  <a:gd name="connsiteX7" fmla="*/ 2183873 w 2183873"/>
                  <a:gd name="connsiteY7" fmla="*/ 103533 h 112161"/>
                  <a:gd name="connsiteX8" fmla="*/ 2181383 w 2183873"/>
                  <a:gd name="connsiteY8" fmla="*/ 109696 h 112161"/>
                  <a:gd name="connsiteX9" fmla="*/ 2175158 w 2183873"/>
                  <a:gd name="connsiteY9" fmla="*/ 112161 h 112161"/>
                  <a:gd name="connsiteX10" fmla="*/ 8716 w 2183873"/>
                  <a:gd name="connsiteY10" fmla="*/ 112161 h 112161"/>
                  <a:gd name="connsiteX11" fmla="*/ 2490 w 2183873"/>
                  <a:gd name="connsiteY11" fmla="*/ 109696 h 112161"/>
                  <a:gd name="connsiteX12" fmla="*/ 0 w 2183873"/>
                  <a:gd name="connsiteY12" fmla="*/ 103533 h 112161"/>
                  <a:gd name="connsiteX13" fmla="*/ 3735 w 2183873"/>
                  <a:gd name="connsiteY13" fmla="*/ 8628 h 112161"/>
                  <a:gd name="connsiteX14" fmla="*/ 12451 w 2183873"/>
                  <a:gd name="connsiteY14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3873" h="112161">
                    <a:moveTo>
                      <a:pt x="19931" y="17447"/>
                    </a:moveTo>
                    <a:lnTo>
                      <a:pt x="17441" y="95959"/>
                    </a:lnTo>
                    <a:lnTo>
                      <a:pt x="2166432" y="95959"/>
                    </a:lnTo>
                    <a:lnTo>
                      <a:pt x="2162697" y="17447"/>
                    </a:lnTo>
                    <a:close/>
                    <a:moveTo>
                      <a:pt x="12451" y="0"/>
                    </a:moveTo>
                    <a:lnTo>
                      <a:pt x="2170177" y="0"/>
                    </a:lnTo>
                    <a:cubicBezTo>
                      <a:pt x="2175158" y="0"/>
                      <a:pt x="2178893" y="3698"/>
                      <a:pt x="2178893" y="7395"/>
                    </a:cubicBezTo>
                    <a:lnTo>
                      <a:pt x="2183873" y="103533"/>
                    </a:lnTo>
                    <a:cubicBezTo>
                      <a:pt x="2183873" y="105998"/>
                      <a:pt x="2182628" y="108463"/>
                      <a:pt x="2181383" y="109696"/>
                    </a:cubicBezTo>
                    <a:cubicBezTo>
                      <a:pt x="2180138" y="112161"/>
                      <a:pt x="2177648" y="112161"/>
                      <a:pt x="2175158" y="112161"/>
                    </a:cubicBezTo>
                    <a:lnTo>
                      <a:pt x="8716" y="112161"/>
                    </a:lnTo>
                    <a:cubicBezTo>
                      <a:pt x="6225" y="112161"/>
                      <a:pt x="3735" y="112161"/>
                      <a:pt x="2490" y="109696"/>
                    </a:cubicBezTo>
                    <a:cubicBezTo>
                      <a:pt x="1245" y="108463"/>
                      <a:pt x="0" y="105998"/>
                      <a:pt x="0" y="103533"/>
                    </a:cubicBezTo>
                    <a:lnTo>
                      <a:pt x="3735" y="8628"/>
                    </a:lnTo>
                    <a:cubicBezTo>
                      <a:pt x="3735" y="3698"/>
                      <a:pt x="7470" y="0"/>
                      <a:pt x="12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26126DE1-88C4-5C40-B88B-6FFDF7ED1C83}"/>
                  </a:ext>
                </a:extLst>
              </p:cNvPr>
              <p:cNvSpPr/>
              <p:nvPr/>
            </p:nvSpPr>
            <p:spPr>
              <a:xfrm>
                <a:off x="13529302" y="10587961"/>
                <a:ext cx="2282290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3" h="78">
                    <a:moveTo>
                      <a:pt x="3" y="0"/>
                    </a:moveTo>
                    <a:lnTo>
                      <a:pt x="0" y="78"/>
                    </a:lnTo>
                    <a:lnTo>
                      <a:pt x="1833" y="78"/>
                    </a:lnTo>
                    <a:lnTo>
                      <a:pt x="183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3FA8A136-B135-2641-B94A-CC834E778AAB}"/>
                  </a:ext>
                </a:extLst>
              </p:cNvPr>
              <p:cNvSpPr/>
              <p:nvPr/>
            </p:nvSpPr>
            <p:spPr>
              <a:xfrm>
                <a:off x="13520581" y="10579241"/>
                <a:ext cx="2299732" cy="112161"/>
              </a:xfrm>
              <a:custGeom>
                <a:avLst/>
                <a:gdLst>
                  <a:gd name="connsiteX0" fmla="*/ 19931 w 2299732"/>
                  <a:gd name="connsiteY0" fmla="*/ 17447 h 112161"/>
                  <a:gd name="connsiteX1" fmla="*/ 17441 w 2299732"/>
                  <a:gd name="connsiteY1" fmla="*/ 95959 h 112161"/>
                  <a:gd name="connsiteX2" fmla="*/ 2282290 w 2299732"/>
                  <a:gd name="connsiteY2" fmla="*/ 95959 h 112161"/>
                  <a:gd name="connsiteX3" fmla="*/ 2278555 w 2299732"/>
                  <a:gd name="connsiteY3" fmla="*/ 17447 h 112161"/>
                  <a:gd name="connsiteX4" fmla="*/ 12451 w 2299732"/>
                  <a:gd name="connsiteY4" fmla="*/ 0 h 112161"/>
                  <a:gd name="connsiteX5" fmla="*/ 2287281 w 2299732"/>
                  <a:gd name="connsiteY5" fmla="*/ 0 h 112161"/>
                  <a:gd name="connsiteX6" fmla="*/ 2294751 w 2299732"/>
                  <a:gd name="connsiteY6" fmla="*/ 7395 h 112161"/>
                  <a:gd name="connsiteX7" fmla="*/ 2299732 w 2299732"/>
                  <a:gd name="connsiteY7" fmla="*/ 104766 h 112161"/>
                  <a:gd name="connsiteX8" fmla="*/ 2297242 w 2299732"/>
                  <a:gd name="connsiteY8" fmla="*/ 110928 h 112161"/>
                  <a:gd name="connsiteX9" fmla="*/ 2291016 w 2299732"/>
                  <a:gd name="connsiteY9" fmla="*/ 112161 h 112161"/>
                  <a:gd name="connsiteX10" fmla="*/ 8716 w 2299732"/>
                  <a:gd name="connsiteY10" fmla="*/ 112161 h 112161"/>
                  <a:gd name="connsiteX11" fmla="*/ 2490 w 2299732"/>
                  <a:gd name="connsiteY11" fmla="*/ 110928 h 112161"/>
                  <a:gd name="connsiteX12" fmla="*/ 0 w 2299732"/>
                  <a:gd name="connsiteY12" fmla="*/ 104766 h 112161"/>
                  <a:gd name="connsiteX13" fmla="*/ 3735 w 2299732"/>
                  <a:gd name="connsiteY13" fmla="*/ 8628 h 112161"/>
                  <a:gd name="connsiteX14" fmla="*/ 12451 w 2299732"/>
                  <a:gd name="connsiteY14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99732" h="112161">
                    <a:moveTo>
                      <a:pt x="19931" y="17447"/>
                    </a:moveTo>
                    <a:lnTo>
                      <a:pt x="17441" y="95959"/>
                    </a:lnTo>
                    <a:lnTo>
                      <a:pt x="2282290" y="95959"/>
                    </a:lnTo>
                    <a:lnTo>
                      <a:pt x="2278555" y="17447"/>
                    </a:lnTo>
                    <a:close/>
                    <a:moveTo>
                      <a:pt x="12451" y="0"/>
                    </a:moveTo>
                    <a:lnTo>
                      <a:pt x="2287281" y="0"/>
                    </a:lnTo>
                    <a:cubicBezTo>
                      <a:pt x="2291016" y="0"/>
                      <a:pt x="2294751" y="3698"/>
                      <a:pt x="2294751" y="7395"/>
                    </a:cubicBezTo>
                    <a:lnTo>
                      <a:pt x="2299732" y="104766"/>
                    </a:lnTo>
                    <a:cubicBezTo>
                      <a:pt x="2299732" y="105998"/>
                      <a:pt x="2298487" y="108463"/>
                      <a:pt x="2297242" y="110928"/>
                    </a:cubicBezTo>
                    <a:cubicBezTo>
                      <a:pt x="2294751" y="112161"/>
                      <a:pt x="2293507" y="112161"/>
                      <a:pt x="2291016" y="112161"/>
                    </a:cubicBezTo>
                    <a:lnTo>
                      <a:pt x="8716" y="112161"/>
                    </a:lnTo>
                    <a:cubicBezTo>
                      <a:pt x="6226" y="112161"/>
                      <a:pt x="4980" y="112161"/>
                      <a:pt x="2490" y="110928"/>
                    </a:cubicBezTo>
                    <a:cubicBezTo>
                      <a:pt x="1245" y="108463"/>
                      <a:pt x="0" y="105998"/>
                      <a:pt x="0" y="104766"/>
                    </a:cubicBezTo>
                    <a:lnTo>
                      <a:pt x="3735" y="8628"/>
                    </a:lnTo>
                    <a:cubicBezTo>
                      <a:pt x="3735" y="3698"/>
                      <a:pt x="7471" y="0"/>
                      <a:pt x="12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C14D21E-D882-9B4E-A2F0-EAD3302C5BF9}"/>
                  </a:ext>
                </a:extLst>
              </p:cNvPr>
              <p:cNvSpPr/>
              <p:nvPr/>
            </p:nvSpPr>
            <p:spPr>
              <a:xfrm>
                <a:off x="14910885" y="5336354"/>
                <a:ext cx="939327" cy="60516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5" h="4857">
                    <a:moveTo>
                      <a:pt x="749" y="4857"/>
                    </a:moveTo>
                    <a:cubicBezTo>
                      <a:pt x="745" y="4857"/>
                      <a:pt x="743" y="4853"/>
                      <a:pt x="742" y="4850"/>
                    </a:cubicBezTo>
                    <a:lnTo>
                      <a:pt x="534" y="179"/>
                    </a:lnTo>
                    <a:cubicBezTo>
                      <a:pt x="532" y="134"/>
                      <a:pt x="513" y="93"/>
                      <a:pt x="480" y="61"/>
                    </a:cubicBezTo>
                    <a:cubicBezTo>
                      <a:pt x="447" y="30"/>
                      <a:pt x="405" y="13"/>
                      <a:pt x="360" y="13"/>
                    </a:cubicBezTo>
                    <a:cubicBezTo>
                      <a:pt x="314" y="13"/>
                      <a:pt x="271" y="30"/>
                      <a:pt x="239" y="61"/>
                    </a:cubicBezTo>
                    <a:cubicBezTo>
                      <a:pt x="206" y="93"/>
                      <a:pt x="187" y="135"/>
                      <a:pt x="186" y="180"/>
                    </a:cubicBezTo>
                    <a:lnTo>
                      <a:pt x="13" y="4850"/>
                    </a:lnTo>
                    <a:cubicBezTo>
                      <a:pt x="13" y="4853"/>
                      <a:pt x="10" y="4857"/>
                      <a:pt x="6" y="4857"/>
                    </a:cubicBezTo>
                    <a:cubicBezTo>
                      <a:pt x="3" y="4856"/>
                      <a:pt x="0" y="4853"/>
                      <a:pt x="0" y="4849"/>
                    </a:cubicBezTo>
                    <a:lnTo>
                      <a:pt x="172" y="180"/>
                    </a:lnTo>
                    <a:cubicBezTo>
                      <a:pt x="174" y="132"/>
                      <a:pt x="195" y="86"/>
                      <a:pt x="230" y="52"/>
                    </a:cubicBezTo>
                    <a:cubicBezTo>
                      <a:pt x="265" y="19"/>
                      <a:pt x="311" y="0"/>
                      <a:pt x="360" y="0"/>
                    </a:cubicBezTo>
                    <a:cubicBezTo>
                      <a:pt x="408" y="0"/>
                      <a:pt x="454" y="18"/>
                      <a:pt x="490" y="52"/>
                    </a:cubicBezTo>
                    <a:cubicBezTo>
                      <a:pt x="524" y="85"/>
                      <a:pt x="545" y="130"/>
                      <a:pt x="547" y="179"/>
                    </a:cubicBezTo>
                    <a:lnTo>
                      <a:pt x="755" y="4849"/>
                    </a:lnTo>
                    <a:cubicBezTo>
                      <a:pt x="755" y="4853"/>
                      <a:pt x="753" y="4856"/>
                      <a:pt x="749" y="4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65B17AC-A671-0F43-9744-83A66348BC8B}"/>
                </a:ext>
              </a:extLst>
            </p:cNvPr>
            <p:cNvGrpSpPr/>
            <p:nvPr/>
          </p:nvGrpSpPr>
          <p:grpSpPr>
            <a:xfrm>
              <a:off x="4332898" y="6425558"/>
              <a:ext cx="2320623" cy="5345078"/>
              <a:chOff x="4332898" y="6425558"/>
              <a:chExt cx="2320623" cy="5345078"/>
            </a:xfrm>
          </p:grpSpPr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62C50B09-AD74-0F42-B662-76B0BD06C2D3}"/>
                  </a:ext>
                </a:extLst>
              </p:cNvPr>
              <p:cNvSpPr/>
              <p:nvPr/>
            </p:nvSpPr>
            <p:spPr>
              <a:xfrm>
                <a:off x="4763908" y="9726816"/>
                <a:ext cx="945556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0" h="120">
                    <a:moveTo>
                      <a:pt x="714" y="120"/>
                    </a:moveTo>
                    <a:lnTo>
                      <a:pt x="47" y="120"/>
                    </a:lnTo>
                    <a:cubicBezTo>
                      <a:pt x="21" y="120"/>
                      <a:pt x="0" y="100"/>
                      <a:pt x="0" y="75"/>
                    </a:cubicBezTo>
                    <a:lnTo>
                      <a:pt x="0" y="46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714" y="0"/>
                    </a:lnTo>
                    <a:cubicBezTo>
                      <a:pt x="740" y="0"/>
                      <a:pt x="760" y="21"/>
                      <a:pt x="760" y="46"/>
                    </a:cubicBezTo>
                    <a:lnTo>
                      <a:pt x="760" y="75"/>
                    </a:lnTo>
                    <a:cubicBezTo>
                      <a:pt x="760" y="100"/>
                      <a:pt x="740" y="120"/>
                      <a:pt x="714" y="1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116323BB-FE38-B54B-8D6D-91DD01AD9730}"/>
                  </a:ext>
                </a:extLst>
              </p:cNvPr>
              <p:cNvSpPr/>
              <p:nvPr/>
            </p:nvSpPr>
            <p:spPr>
              <a:xfrm>
                <a:off x="4756436" y="9719339"/>
                <a:ext cx="961751" cy="164502"/>
              </a:xfrm>
              <a:custGeom>
                <a:avLst/>
                <a:gdLst>
                  <a:gd name="connsiteX0" fmla="*/ 82135 w 961751"/>
                  <a:gd name="connsiteY0" fmla="*/ 16205 h 164502"/>
                  <a:gd name="connsiteX1" fmla="*/ 16196 w 961751"/>
                  <a:gd name="connsiteY1" fmla="*/ 82872 h 164502"/>
                  <a:gd name="connsiteX2" fmla="*/ 82135 w 961751"/>
                  <a:gd name="connsiteY2" fmla="*/ 148305 h 164502"/>
                  <a:gd name="connsiteX3" fmla="*/ 878374 w 961751"/>
                  <a:gd name="connsiteY3" fmla="*/ 148305 h 164502"/>
                  <a:gd name="connsiteX4" fmla="*/ 945557 w 961751"/>
                  <a:gd name="connsiteY4" fmla="*/ 82872 h 164502"/>
                  <a:gd name="connsiteX5" fmla="*/ 878374 w 961751"/>
                  <a:gd name="connsiteY5" fmla="*/ 16205 h 164502"/>
                  <a:gd name="connsiteX6" fmla="*/ 82116 w 961751"/>
                  <a:gd name="connsiteY6" fmla="*/ 0 h 164502"/>
                  <a:gd name="connsiteX7" fmla="*/ 878391 w 961751"/>
                  <a:gd name="connsiteY7" fmla="*/ 0 h 164502"/>
                  <a:gd name="connsiteX8" fmla="*/ 961751 w 961751"/>
                  <a:gd name="connsiteY8" fmla="*/ 82869 h 164502"/>
                  <a:gd name="connsiteX9" fmla="*/ 878391 w 961751"/>
                  <a:gd name="connsiteY9" fmla="*/ 164502 h 164502"/>
                  <a:gd name="connsiteX10" fmla="*/ 82116 w 961751"/>
                  <a:gd name="connsiteY10" fmla="*/ 164502 h 164502"/>
                  <a:gd name="connsiteX11" fmla="*/ 0 w 961751"/>
                  <a:gd name="connsiteY11" fmla="*/ 82869 h 164502"/>
                  <a:gd name="connsiteX12" fmla="*/ 82116 w 961751"/>
                  <a:gd name="connsiteY12" fmla="*/ 0 h 1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751" h="164502">
                    <a:moveTo>
                      <a:pt x="82135" y="16205"/>
                    </a:moveTo>
                    <a:cubicBezTo>
                      <a:pt x="46055" y="16205"/>
                      <a:pt x="16196" y="45835"/>
                      <a:pt x="16196" y="82872"/>
                    </a:cubicBezTo>
                    <a:cubicBezTo>
                      <a:pt x="16196" y="118675"/>
                      <a:pt x="46055" y="148305"/>
                      <a:pt x="82135" y="148305"/>
                    </a:cubicBezTo>
                    <a:lnTo>
                      <a:pt x="878374" y="148305"/>
                    </a:lnTo>
                    <a:cubicBezTo>
                      <a:pt x="915698" y="148305"/>
                      <a:pt x="945557" y="118675"/>
                      <a:pt x="945557" y="82872"/>
                    </a:cubicBezTo>
                    <a:cubicBezTo>
                      <a:pt x="945557" y="45835"/>
                      <a:pt x="915698" y="16205"/>
                      <a:pt x="878374" y="16205"/>
                    </a:cubicBezTo>
                    <a:close/>
                    <a:moveTo>
                      <a:pt x="82116" y="0"/>
                    </a:moveTo>
                    <a:lnTo>
                      <a:pt x="878391" y="0"/>
                    </a:lnTo>
                    <a:cubicBezTo>
                      <a:pt x="924426" y="0"/>
                      <a:pt x="961751" y="37106"/>
                      <a:pt x="961751" y="82869"/>
                    </a:cubicBezTo>
                    <a:cubicBezTo>
                      <a:pt x="961751" y="127396"/>
                      <a:pt x="924426" y="164502"/>
                      <a:pt x="878391" y="164502"/>
                    </a:cubicBezTo>
                    <a:lnTo>
                      <a:pt x="82116" y="164502"/>
                    </a:lnTo>
                    <a:cubicBezTo>
                      <a:pt x="36081" y="164502"/>
                      <a:pt x="0" y="127396"/>
                      <a:pt x="0" y="82869"/>
                    </a:cubicBezTo>
                    <a:cubicBezTo>
                      <a:pt x="0" y="37106"/>
                      <a:pt x="36081" y="0"/>
                      <a:pt x="82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AE44D464-BD94-D140-9084-181AB77B79AB}"/>
                  </a:ext>
                </a:extLst>
              </p:cNvPr>
              <p:cNvSpPr/>
              <p:nvPr/>
            </p:nvSpPr>
            <p:spPr>
              <a:xfrm>
                <a:off x="5061652" y="11054054"/>
                <a:ext cx="351313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>
                    <a:moveTo>
                      <a:pt x="0" y="0"/>
                    </a:move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842D7643-A30B-3245-A7B7-E772C8E7D808}"/>
                  </a:ext>
                </a:extLst>
              </p:cNvPr>
              <p:cNvSpPr/>
              <p:nvPr/>
            </p:nvSpPr>
            <p:spPr>
              <a:xfrm>
                <a:off x="5052931" y="11045331"/>
                <a:ext cx="36875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7" h="13">
                    <a:moveTo>
                      <a:pt x="290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290" y="0"/>
                    </a:lnTo>
                    <a:cubicBezTo>
                      <a:pt x="293" y="0"/>
                      <a:pt x="297" y="3"/>
                      <a:pt x="297" y="7"/>
                    </a:cubicBezTo>
                    <a:cubicBezTo>
                      <a:pt x="297" y="10"/>
                      <a:pt x="293" y="13"/>
                      <a:pt x="29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5F98497F-1DC3-7F48-8104-DCBFB06E1700}"/>
                  </a:ext>
                </a:extLst>
              </p:cNvPr>
              <p:cNvSpPr/>
              <p:nvPr/>
            </p:nvSpPr>
            <p:spPr>
              <a:xfrm>
                <a:off x="4993137" y="11763159"/>
                <a:ext cx="48710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>
                    <a:moveTo>
                      <a:pt x="0" y="0"/>
                    </a:moveTo>
                    <a:lnTo>
                      <a:pt x="39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858C65EA-4553-5B40-B00F-3ECC3B3489D4}"/>
                  </a:ext>
                </a:extLst>
              </p:cNvPr>
              <p:cNvSpPr/>
              <p:nvPr/>
            </p:nvSpPr>
            <p:spPr>
              <a:xfrm>
                <a:off x="4985662" y="11754435"/>
                <a:ext cx="50330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5" h="14">
                    <a:moveTo>
                      <a:pt x="398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98" y="0"/>
                    </a:lnTo>
                    <a:cubicBezTo>
                      <a:pt x="402" y="0"/>
                      <a:pt x="405" y="3"/>
                      <a:pt x="405" y="7"/>
                    </a:cubicBezTo>
                    <a:cubicBezTo>
                      <a:pt x="405" y="11"/>
                      <a:pt x="402" y="14"/>
                      <a:pt x="39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759A8AF-1952-5744-BAFB-17690A966C63}"/>
                  </a:ext>
                </a:extLst>
              </p:cNvPr>
              <p:cNvSpPr/>
              <p:nvPr/>
            </p:nvSpPr>
            <p:spPr>
              <a:xfrm>
                <a:off x="5238558" y="9876367"/>
                <a:ext cx="0" cy="1885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514">
                    <a:moveTo>
                      <a:pt x="0" y="0"/>
                    </a:moveTo>
                    <a:lnTo>
                      <a:pt x="0" y="151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E767FE83-E84E-3E47-8E4E-A8873887A1EB}"/>
                  </a:ext>
                </a:extLst>
              </p:cNvPr>
              <p:cNvSpPr/>
              <p:nvPr/>
            </p:nvSpPr>
            <p:spPr>
              <a:xfrm>
                <a:off x="5229837" y="9868890"/>
                <a:ext cx="14950" cy="19017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527">
                    <a:moveTo>
                      <a:pt x="7" y="1527"/>
                    </a:moveTo>
                    <a:cubicBezTo>
                      <a:pt x="3" y="1527"/>
                      <a:pt x="0" y="1524"/>
                      <a:pt x="0" y="152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520"/>
                    </a:lnTo>
                    <a:cubicBezTo>
                      <a:pt x="13" y="1524"/>
                      <a:pt x="10" y="1527"/>
                      <a:pt x="7" y="15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B58AA6E2-4AD7-8C4C-9ACC-CC90EC39CBDB}"/>
                  </a:ext>
                </a:extLst>
              </p:cNvPr>
              <p:cNvSpPr/>
              <p:nvPr/>
            </p:nvSpPr>
            <p:spPr>
              <a:xfrm>
                <a:off x="5376837" y="10396045"/>
                <a:ext cx="667744" cy="1077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7" h="866">
                    <a:moveTo>
                      <a:pt x="439" y="0"/>
                    </a:moveTo>
                    <a:lnTo>
                      <a:pt x="233" y="217"/>
                    </a:lnTo>
                    <a:cubicBezTo>
                      <a:pt x="198" y="253"/>
                      <a:pt x="153" y="278"/>
                      <a:pt x="104" y="289"/>
                    </a:cubicBezTo>
                    <a:cubicBezTo>
                      <a:pt x="91" y="291"/>
                      <a:pt x="78" y="294"/>
                      <a:pt x="65" y="298"/>
                    </a:cubicBezTo>
                    <a:cubicBezTo>
                      <a:pt x="21" y="310"/>
                      <a:pt x="-7" y="353"/>
                      <a:pt x="1" y="399"/>
                    </a:cubicBezTo>
                    <a:lnTo>
                      <a:pt x="78" y="846"/>
                    </a:lnTo>
                    <a:cubicBezTo>
                      <a:pt x="79" y="855"/>
                      <a:pt x="84" y="862"/>
                      <a:pt x="93" y="865"/>
                    </a:cubicBezTo>
                    <a:cubicBezTo>
                      <a:pt x="105" y="869"/>
                      <a:pt x="123" y="864"/>
                      <a:pt x="143" y="817"/>
                    </a:cubicBezTo>
                    <a:cubicBezTo>
                      <a:pt x="177" y="736"/>
                      <a:pt x="179" y="588"/>
                      <a:pt x="266" y="519"/>
                    </a:cubicBezTo>
                    <a:cubicBezTo>
                      <a:pt x="354" y="451"/>
                      <a:pt x="537" y="359"/>
                      <a:pt x="537" y="3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B1FBFA13-9E1D-6145-9B52-CEF55B6A0B02}"/>
                  </a:ext>
                </a:extLst>
              </p:cNvPr>
              <p:cNvSpPr/>
              <p:nvPr/>
            </p:nvSpPr>
            <p:spPr>
              <a:xfrm>
                <a:off x="5369872" y="10388080"/>
                <a:ext cx="683901" cy="1094677"/>
              </a:xfrm>
              <a:custGeom>
                <a:avLst/>
                <a:gdLst>
                  <a:gd name="connsiteX0" fmla="*/ 547864 w 683901"/>
                  <a:gd name="connsiteY0" fmla="*/ 24166 h 1094677"/>
                  <a:gd name="connsiteX1" fmla="*/ 301670 w 683901"/>
                  <a:gd name="connsiteY1" fmla="*/ 283076 h 1094677"/>
                  <a:gd name="connsiteX2" fmla="*/ 137541 w 683901"/>
                  <a:gd name="connsiteY2" fmla="*/ 375188 h 1094677"/>
                  <a:gd name="connsiteX3" fmla="*/ 90291 w 683901"/>
                  <a:gd name="connsiteY3" fmla="*/ 386391 h 1094677"/>
                  <a:gd name="connsiteX4" fmla="*/ 16931 w 683901"/>
                  <a:gd name="connsiteY4" fmla="*/ 503398 h 1094677"/>
                  <a:gd name="connsiteX5" fmla="*/ 111429 w 683901"/>
                  <a:gd name="connsiteY5" fmla="*/ 1059805 h 1094677"/>
                  <a:gd name="connsiteX6" fmla="*/ 125107 w 683901"/>
                  <a:gd name="connsiteY6" fmla="*/ 1077231 h 1094677"/>
                  <a:gd name="connsiteX7" fmla="*/ 177330 w 683901"/>
                  <a:gd name="connsiteY7" fmla="*/ 1021217 h 1094677"/>
                  <a:gd name="connsiteX8" fmla="*/ 209658 w 683901"/>
                  <a:gd name="connsiteY8" fmla="*/ 907944 h 1094677"/>
                  <a:gd name="connsiteX9" fmla="*/ 332755 w 683901"/>
                  <a:gd name="connsiteY9" fmla="*/ 647790 h 1094677"/>
                  <a:gd name="connsiteX10" fmla="*/ 664744 w 683901"/>
                  <a:gd name="connsiteY10" fmla="*/ 451118 h 1094677"/>
                  <a:gd name="connsiteX11" fmla="*/ 555352 w 683901"/>
                  <a:gd name="connsiteY11" fmla="*/ 488 h 1094677"/>
                  <a:gd name="connsiteX12" fmla="*/ 561570 w 683901"/>
                  <a:gd name="connsiteY12" fmla="*/ 5467 h 1094677"/>
                  <a:gd name="connsiteX13" fmla="*/ 683435 w 683901"/>
                  <a:gd name="connsiteY13" fmla="*/ 453599 h 1094677"/>
                  <a:gd name="connsiteX14" fmla="*/ 679705 w 683901"/>
                  <a:gd name="connsiteY14" fmla="*/ 463558 h 1094677"/>
                  <a:gd name="connsiteX15" fmla="*/ 343952 w 683901"/>
                  <a:gd name="connsiteY15" fmla="*/ 661483 h 1094677"/>
                  <a:gd name="connsiteX16" fmla="*/ 227061 w 683901"/>
                  <a:gd name="connsiteY16" fmla="*/ 911690 h 1094677"/>
                  <a:gd name="connsiteX17" fmla="*/ 193485 w 683901"/>
                  <a:gd name="connsiteY17" fmla="*/ 1027457 h 1094677"/>
                  <a:gd name="connsiteX18" fmla="*/ 132553 w 683901"/>
                  <a:gd name="connsiteY18" fmla="*/ 1094677 h 1094677"/>
                  <a:gd name="connsiteX19" fmla="*/ 120117 w 683901"/>
                  <a:gd name="connsiteY19" fmla="*/ 1092187 h 1094677"/>
                  <a:gd name="connsiteX20" fmla="*/ 96490 w 683901"/>
                  <a:gd name="connsiteY20" fmla="*/ 1063557 h 1094677"/>
                  <a:gd name="connsiteX21" fmla="*/ 1982 w 683901"/>
                  <a:gd name="connsiteY21" fmla="*/ 505881 h 1094677"/>
                  <a:gd name="connsiteX22" fmla="*/ 86542 w 683901"/>
                  <a:gd name="connsiteY22" fmla="*/ 370197 h 1094677"/>
                  <a:gd name="connsiteX23" fmla="*/ 136283 w 683901"/>
                  <a:gd name="connsiteY23" fmla="*/ 358994 h 1094677"/>
                  <a:gd name="connsiteX24" fmla="*/ 291724 w 683901"/>
                  <a:gd name="connsiteY24" fmla="*/ 271857 h 1094677"/>
                  <a:gd name="connsiteX25" fmla="*/ 547891 w 683901"/>
                  <a:gd name="connsiteY25" fmla="*/ 2978 h 1094677"/>
                  <a:gd name="connsiteX26" fmla="*/ 555352 w 683901"/>
                  <a:gd name="connsiteY26" fmla="*/ 488 h 109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3901" h="1094677">
                    <a:moveTo>
                      <a:pt x="547864" y="24166"/>
                    </a:moveTo>
                    <a:lnTo>
                      <a:pt x="301670" y="283076"/>
                    </a:lnTo>
                    <a:cubicBezTo>
                      <a:pt x="258151" y="330376"/>
                      <a:pt x="202198" y="361495"/>
                      <a:pt x="137541" y="375188"/>
                    </a:cubicBezTo>
                    <a:cubicBezTo>
                      <a:pt x="120133" y="378922"/>
                      <a:pt x="103969" y="382656"/>
                      <a:pt x="90291" y="386391"/>
                    </a:cubicBezTo>
                    <a:cubicBezTo>
                      <a:pt x="39312" y="400083"/>
                      <a:pt x="6983" y="451118"/>
                      <a:pt x="16931" y="503398"/>
                    </a:cubicBezTo>
                    <a:lnTo>
                      <a:pt x="111429" y="1059805"/>
                    </a:lnTo>
                    <a:cubicBezTo>
                      <a:pt x="112673" y="1067273"/>
                      <a:pt x="117646" y="1074742"/>
                      <a:pt x="125107" y="1077231"/>
                    </a:cubicBezTo>
                    <a:cubicBezTo>
                      <a:pt x="141271" y="1083455"/>
                      <a:pt x="159922" y="1063539"/>
                      <a:pt x="177330" y="1021217"/>
                    </a:cubicBezTo>
                    <a:cubicBezTo>
                      <a:pt x="189764" y="990098"/>
                      <a:pt x="199711" y="951511"/>
                      <a:pt x="209658" y="907944"/>
                    </a:cubicBezTo>
                    <a:cubicBezTo>
                      <a:pt x="232040" y="814587"/>
                      <a:pt x="256908" y="708783"/>
                      <a:pt x="332755" y="647790"/>
                    </a:cubicBezTo>
                    <a:cubicBezTo>
                      <a:pt x="430984" y="570615"/>
                      <a:pt x="628685" y="469789"/>
                      <a:pt x="664744" y="451118"/>
                    </a:cubicBezTo>
                    <a:close/>
                    <a:moveTo>
                      <a:pt x="555352" y="488"/>
                    </a:moveTo>
                    <a:cubicBezTo>
                      <a:pt x="557839" y="488"/>
                      <a:pt x="560326" y="2978"/>
                      <a:pt x="561570" y="5467"/>
                    </a:cubicBezTo>
                    <a:lnTo>
                      <a:pt x="683435" y="453599"/>
                    </a:lnTo>
                    <a:cubicBezTo>
                      <a:pt x="684679" y="457334"/>
                      <a:pt x="683435" y="461068"/>
                      <a:pt x="679705" y="463558"/>
                    </a:cubicBezTo>
                    <a:cubicBezTo>
                      <a:pt x="677218" y="463558"/>
                      <a:pt x="450896" y="576836"/>
                      <a:pt x="343952" y="661483"/>
                    </a:cubicBezTo>
                    <a:cubicBezTo>
                      <a:pt x="271828" y="718744"/>
                      <a:pt x="248201" y="820819"/>
                      <a:pt x="227061" y="911690"/>
                    </a:cubicBezTo>
                    <a:cubicBezTo>
                      <a:pt x="217113" y="955258"/>
                      <a:pt x="207164" y="996337"/>
                      <a:pt x="193485" y="1027457"/>
                    </a:cubicBezTo>
                    <a:cubicBezTo>
                      <a:pt x="171102" y="1080984"/>
                      <a:pt x="148719" y="1094677"/>
                      <a:pt x="132553" y="1094677"/>
                    </a:cubicBezTo>
                    <a:cubicBezTo>
                      <a:pt x="127579" y="1094677"/>
                      <a:pt x="125092" y="1093432"/>
                      <a:pt x="120117" y="1092187"/>
                    </a:cubicBezTo>
                    <a:cubicBezTo>
                      <a:pt x="108926" y="1088453"/>
                      <a:pt x="98977" y="1077250"/>
                      <a:pt x="96490" y="1063557"/>
                    </a:cubicBezTo>
                    <a:lnTo>
                      <a:pt x="1982" y="505881"/>
                    </a:lnTo>
                    <a:cubicBezTo>
                      <a:pt x="-9210" y="444886"/>
                      <a:pt x="28096" y="386379"/>
                      <a:pt x="86542" y="370197"/>
                    </a:cubicBezTo>
                    <a:cubicBezTo>
                      <a:pt x="101464" y="366462"/>
                      <a:pt x="118874" y="362728"/>
                      <a:pt x="136283" y="358994"/>
                    </a:cubicBezTo>
                    <a:cubicBezTo>
                      <a:pt x="195973" y="346546"/>
                      <a:pt x="249444" y="316670"/>
                      <a:pt x="291724" y="271857"/>
                    </a:cubicBezTo>
                    <a:lnTo>
                      <a:pt x="547891" y="2978"/>
                    </a:lnTo>
                    <a:cubicBezTo>
                      <a:pt x="549134" y="488"/>
                      <a:pt x="552865" y="-757"/>
                      <a:pt x="555352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89B112C8-2F8D-0049-B47B-D8D04E4E58B3}"/>
                  </a:ext>
                </a:extLst>
              </p:cNvPr>
              <p:cNvSpPr/>
              <p:nvPr/>
            </p:nvSpPr>
            <p:spPr>
              <a:xfrm>
                <a:off x="5302090" y="10746236"/>
                <a:ext cx="327643" cy="843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4" h="678">
                    <a:moveTo>
                      <a:pt x="262" y="399"/>
                    </a:moveTo>
                    <a:cubicBezTo>
                      <a:pt x="215" y="355"/>
                      <a:pt x="142" y="364"/>
                      <a:pt x="118" y="368"/>
                    </a:cubicBezTo>
                    <a:lnTo>
                      <a:pt x="59" y="25"/>
                    </a:lnTo>
                    <a:cubicBezTo>
                      <a:pt x="57" y="17"/>
                      <a:pt x="53" y="10"/>
                      <a:pt x="46" y="6"/>
                    </a:cubicBezTo>
                    <a:cubicBezTo>
                      <a:pt x="40" y="1"/>
                      <a:pt x="32" y="-1"/>
                      <a:pt x="24" y="0"/>
                    </a:cubicBezTo>
                    <a:cubicBezTo>
                      <a:pt x="17" y="2"/>
                      <a:pt x="10" y="6"/>
                      <a:pt x="6" y="13"/>
                    </a:cubicBezTo>
                    <a:cubicBezTo>
                      <a:pt x="1" y="19"/>
                      <a:pt x="-1" y="27"/>
                      <a:pt x="0" y="34"/>
                    </a:cubicBezTo>
                    <a:lnTo>
                      <a:pt x="106" y="654"/>
                    </a:lnTo>
                    <a:cubicBezTo>
                      <a:pt x="107" y="659"/>
                      <a:pt x="109" y="664"/>
                      <a:pt x="113" y="669"/>
                    </a:cubicBezTo>
                    <a:cubicBezTo>
                      <a:pt x="119" y="675"/>
                      <a:pt x="127" y="678"/>
                      <a:pt x="134" y="678"/>
                    </a:cubicBezTo>
                    <a:cubicBezTo>
                      <a:pt x="137" y="678"/>
                      <a:pt x="139" y="678"/>
                      <a:pt x="140" y="678"/>
                    </a:cubicBezTo>
                    <a:cubicBezTo>
                      <a:pt x="240" y="653"/>
                      <a:pt x="263" y="415"/>
                      <a:pt x="264" y="405"/>
                    </a:cubicBezTo>
                    <a:cubicBezTo>
                      <a:pt x="264" y="403"/>
                      <a:pt x="264" y="401"/>
                      <a:pt x="262" y="3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6D32767-5A7C-DD4E-82EF-074AB6C5B673}"/>
                  </a:ext>
                </a:extLst>
              </p:cNvPr>
              <p:cNvSpPr/>
              <p:nvPr/>
            </p:nvSpPr>
            <p:spPr>
              <a:xfrm>
                <a:off x="5422931" y="11437893"/>
                <a:ext cx="144512" cy="1445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" h="117">
                    <a:moveTo>
                      <a:pt x="117" y="32"/>
                    </a:moveTo>
                    <a:cubicBezTo>
                      <a:pt x="83" y="-10"/>
                      <a:pt x="28" y="-1"/>
                      <a:pt x="0" y="7"/>
                    </a:cubicBezTo>
                    <a:lnTo>
                      <a:pt x="15" y="98"/>
                    </a:lnTo>
                    <a:cubicBezTo>
                      <a:pt x="16" y="102"/>
                      <a:pt x="18" y="106"/>
                      <a:pt x="21" y="109"/>
                    </a:cubicBezTo>
                    <a:cubicBezTo>
                      <a:pt x="26" y="115"/>
                      <a:pt x="34" y="119"/>
                      <a:pt x="42" y="117"/>
                    </a:cubicBezTo>
                    <a:cubicBezTo>
                      <a:pt x="75" y="108"/>
                      <a:pt x="100" y="74"/>
                      <a:pt x="117" y="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B2218AD0-3D1C-D947-BC61-D718F51DCBF9}"/>
                  </a:ext>
                </a:extLst>
              </p:cNvPr>
              <p:cNvSpPr/>
              <p:nvPr/>
            </p:nvSpPr>
            <p:spPr>
              <a:xfrm>
                <a:off x="5414211" y="11430959"/>
                <a:ext cx="161953" cy="160221"/>
              </a:xfrm>
              <a:custGeom>
                <a:avLst/>
                <a:gdLst>
                  <a:gd name="connsiteX0" fmla="*/ 80054 w 161953"/>
                  <a:gd name="connsiteY0" fmla="*/ 16430 h 160221"/>
                  <a:gd name="connsiteX1" fmla="*/ 17444 w 161953"/>
                  <a:gd name="connsiteY1" fmla="*/ 21829 h 160221"/>
                  <a:gd name="connsiteX2" fmla="*/ 35950 w 161953"/>
                  <a:gd name="connsiteY2" fmla="*/ 126740 h 160221"/>
                  <a:gd name="connsiteX3" fmla="*/ 40885 w 161953"/>
                  <a:gd name="connsiteY3" fmla="*/ 135380 h 160221"/>
                  <a:gd name="connsiteX4" fmla="*/ 59390 w 161953"/>
                  <a:gd name="connsiteY4" fmla="*/ 142786 h 160221"/>
                  <a:gd name="connsiteX5" fmla="*/ 144515 w 161953"/>
                  <a:gd name="connsiteY5" fmla="*/ 48983 h 160221"/>
                  <a:gd name="connsiteX6" fmla="*/ 80054 w 161953"/>
                  <a:gd name="connsiteY6" fmla="*/ 16430 h 160221"/>
                  <a:gd name="connsiteX7" fmla="*/ 80513 w 161953"/>
                  <a:gd name="connsiteY7" fmla="*/ 848 h 160221"/>
                  <a:gd name="connsiteX8" fmla="*/ 159481 w 161953"/>
                  <a:gd name="connsiteY8" fmla="*/ 42740 h 160221"/>
                  <a:gd name="connsiteX9" fmla="*/ 161953 w 161953"/>
                  <a:gd name="connsiteY9" fmla="*/ 51396 h 160221"/>
                  <a:gd name="connsiteX10" fmla="*/ 61814 w 161953"/>
                  <a:gd name="connsiteY10" fmla="*/ 160221 h 160221"/>
                  <a:gd name="connsiteX11" fmla="*/ 54397 w 161953"/>
                  <a:gd name="connsiteY11" fmla="*/ 160221 h 160221"/>
                  <a:gd name="connsiteX12" fmla="*/ 28435 w 161953"/>
                  <a:gd name="connsiteY12" fmla="*/ 149091 h 160221"/>
                  <a:gd name="connsiteX13" fmla="*/ 19781 w 161953"/>
                  <a:gd name="connsiteY13" fmla="*/ 130542 h 160221"/>
                  <a:gd name="connsiteX14" fmla="*/ 0 w 161953"/>
                  <a:gd name="connsiteY14" fmla="*/ 18007 h 160221"/>
                  <a:gd name="connsiteX15" fmla="*/ 6182 w 161953"/>
                  <a:gd name="connsiteY15" fmla="*/ 8114 h 160221"/>
                  <a:gd name="connsiteX16" fmla="*/ 80513 w 161953"/>
                  <a:gd name="connsiteY16" fmla="*/ 848 h 16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953" h="160221">
                    <a:moveTo>
                      <a:pt x="80054" y="16430"/>
                    </a:moveTo>
                    <a:cubicBezTo>
                      <a:pt x="57231" y="13807"/>
                      <a:pt x="34716" y="17510"/>
                      <a:pt x="17444" y="21829"/>
                    </a:cubicBezTo>
                    <a:lnTo>
                      <a:pt x="35950" y="126740"/>
                    </a:lnTo>
                    <a:cubicBezTo>
                      <a:pt x="35950" y="130443"/>
                      <a:pt x="38417" y="134146"/>
                      <a:pt x="40885" y="135380"/>
                    </a:cubicBezTo>
                    <a:cubicBezTo>
                      <a:pt x="44586" y="140317"/>
                      <a:pt x="51988" y="145254"/>
                      <a:pt x="59390" y="142786"/>
                    </a:cubicBezTo>
                    <a:cubicBezTo>
                      <a:pt x="91466" y="135380"/>
                      <a:pt x="119841" y="103290"/>
                      <a:pt x="144515" y="48983"/>
                    </a:cubicBezTo>
                    <a:cubicBezTo>
                      <a:pt x="126010" y="28001"/>
                      <a:pt x="102878" y="19052"/>
                      <a:pt x="80054" y="16430"/>
                    </a:cubicBezTo>
                    <a:close/>
                    <a:moveTo>
                      <a:pt x="80513" y="848"/>
                    </a:moveTo>
                    <a:cubicBezTo>
                      <a:pt x="108484" y="3786"/>
                      <a:pt x="137228" y="14916"/>
                      <a:pt x="159481" y="42740"/>
                    </a:cubicBezTo>
                    <a:cubicBezTo>
                      <a:pt x="161953" y="45213"/>
                      <a:pt x="161953" y="47686"/>
                      <a:pt x="161953" y="51396"/>
                    </a:cubicBezTo>
                    <a:cubicBezTo>
                      <a:pt x="134755" y="114465"/>
                      <a:pt x="101375" y="150328"/>
                      <a:pt x="61814" y="160221"/>
                    </a:cubicBezTo>
                    <a:cubicBezTo>
                      <a:pt x="60578" y="160221"/>
                      <a:pt x="58106" y="160221"/>
                      <a:pt x="54397" y="160221"/>
                    </a:cubicBezTo>
                    <a:cubicBezTo>
                      <a:pt x="45743" y="160221"/>
                      <a:pt x="35852" y="156511"/>
                      <a:pt x="28435" y="149091"/>
                    </a:cubicBezTo>
                    <a:cubicBezTo>
                      <a:pt x="23490" y="142908"/>
                      <a:pt x="21017" y="136725"/>
                      <a:pt x="19781" y="130542"/>
                    </a:cubicBezTo>
                    <a:lnTo>
                      <a:pt x="0" y="18007"/>
                    </a:lnTo>
                    <a:cubicBezTo>
                      <a:pt x="0" y="14297"/>
                      <a:pt x="2473" y="10587"/>
                      <a:pt x="6182" y="8114"/>
                    </a:cubicBezTo>
                    <a:cubicBezTo>
                      <a:pt x="25344" y="3167"/>
                      <a:pt x="52542" y="-2089"/>
                      <a:pt x="80513" y="8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13B9BE7F-703D-2542-A4AB-F79B570DB8F5}"/>
                  </a:ext>
                </a:extLst>
              </p:cNvPr>
              <p:cNvSpPr/>
              <p:nvPr/>
            </p:nvSpPr>
            <p:spPr>
              <a:xfrm>
                <a:off x="5597346" y="10579241"/>
                <a:ext cx="575556" cy="10393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3" h="835">
                    <a:moveTo>
                      <a:pt x="33" y="0"/>
                    </a:moveTo>
                    <a:lnTo>
                      <a:pt x="60" y="298"/>
                    </a:lnTo>
                    <a:cubicBezTo>
                      <a:pt x="64" y="348"/>
                      <a:pt x="52" y="398"/>
                      <a:pt x="27" y="441"/>
                    </a:cubicBezTo>
                    <a:cubicBezTo>
                      <a:pt x="21" y="453"/>
                      <a:pt x="15" y="465"/>
                      <a:pt x="8" y="477"/>
                    </a:cubicBezTo>
                    <a:cubicBezTo>
                      <a:pt x="-11" y="518"/>
                      <a:pt x="3" y="568"/>
                      <a:pt x="41" y="592"/>
                    </a:cubicBezTo>
                    <a:lnTo>
                      <a:pt x="427" y="831"/>
                    </a:lnTo>
                    <a:cubicBezTo>
                      <a:pt x="435" y="836"/>
                      <a:pt x="444" y="837"/>
                      <a:pt x="452" y="833"/>
                    </a:cubicBezTo>
                    <a:cubicBezTo>
                      <a:pt x="462" y="827"/>
                      <a:pt x="471" y="809"/>
                      <a:pt x="449" y="764"/>
                    </a:cubicBezTo>
                    <a:cubicBezTo>
                      <a:pt x="411" y="684"/>
                      <a:pt x="302" y="584"/>
                      <a:pt x="308" y="474"/>
                    </a:cubicBezTo>
                    <a:cubicBezTo>
                      <a:pt x="314" y="363"/>
                      <a:pt x="368" y="165"/>
                      <a:pt x="368" y="1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6F8F88F3-58B8-4840-98A2-191E06E7A114}"/>
                  </a:ext>
                </a:extLst>
              </p:cNvPr>
              <p:cNvSpPr/>
              <p:nvPr/>
            </p:nvSpPr>
            <p:spPr>
              <a:xfrm>
                <a:off x="5589759" y="10571248"/>
                <a:ext cx="592073" cy="1056071"/>
              </a:xfrm>
              <a:custGeom>
                <a:avLst/>
                <a:gdLst>
                  <a:gd name="connsiteX0" fmla="*/ 59813 w 592073"/>
                  <a:gd name="connsiteY0" fmla="*/ 21701 h 1056071"/>
                  <a:gd name="connsiteX1" fmla="*/ 90888 w 592073"/>
                  <a:gd name="connsiteY1" fmla="*/ 378931 h 1056071"/>
                  <a:gd name="connsiteX2" fmla="*/ 49869 w 592073"/>
                  <a:gd name="connsiteY2" fmla="*/ 561903 h 1056071"/>
                  <a:gd name="connsiteX3" fmla="*/ 27494 w 592073"/>
                  <a:gd name="connsiteY3" fmla="*/ 605468 h 1056071"/>
                  <a:gd name="connsiteX4" fmla="*/ 64785 w 592073"/>
                  <a:gd name="connsiteY4" fmla="*/ 737407 h 1056071"/>
                  <a:gd name="connsiteX5" fmla="*/ 544590 w 592073"/>
                  <a:gd name="connsiteY5" fmla="*/ 1036136 h 1056071"/>
                  <a:gd name="connsiteX6" fmla="*/ 565721 w 592073"/>
                  <a:gd name="connsiteY6" fmla="*/ 1037381 h 1056071"/>
                  <a:gd name="connsiteX7" fmla="*/ 559506 w 592073"/>
                  <a:gd name="connsiteY7" fmla="*/ 961454 h 1056071"/>
                  <a:gd name="connsiteX8" fmla="*/ 497355 w 592073"/>
                  <a:gd name="connsiteY8" fmla="*/ 863122 h 1056071"/>
                  <a:gd name="connsiteX9" fmla="*/ 382997 w 592073"/>
                  <a:gd name="connsiteY9" fmla="*/ 596755 h 1056071"/>
                  <a:gd name="connsiteX10" fmla="*/ 457579 w 592073"/>
                  <a:gd name="connsiteY10" fmla="*/ 217120 h 1056071"/>
                  <a:gd name="connsiteX11" fmla="*/ 54812 w 592073"/>
                  <a:gd name="connsiteY11" fmla="*/ 515 h 1056071"/>
                  <a:gd name="connsiteX12" fmla="*/ 470032 w 592073"/>
                  <a:gd name="connsiteY12" fmla="*/ 205900 h 1056071"/>
                  <a:gd name="connsiteX13" fmla="*/ 475005 w 592073"/>
                  <a:gd name="connsiteY13" fmla="*/ 215858 h 1056071"/>
                  <a:gd name="connsiteX14" fmla="*/ 400414 w 592073"/>
                  <a:gd name="connsiteY14" fmla="*/ 598000 h 1056071"/>
                  <a:gd name="connsiteX15" fmla="*/ 509814 w 592073"/>
                  <a:gd name="connsiteY15" fmla="*/ 853175 h 1056071"/>
                  <a:gd name="connsiteX16" fmla="*/ 574459 w 592073"/>
                  <a:gd name="connsiteY16" fmla="*/ 954001 h 1056071"/>
                  <a:gd name="connsiteX17" fmla="*/ 574459 w 592073"/>
                  <a:gd name="connsiteY17" fmla="*/ 1052337 h 1056071"/>
                  <a:gd name="connsiteX18" fmla="*/ 557054 w 592073"/>
                  <a:gd name="connsiteY18" fmla="*/ 1056071 h 1056071"/>
                  <a:gd name="connsiteX19" fmla="*/ 535920 w 592073"/>
                  <a:gd name="connsiteY19" fmla="*/ 1049847 h 1056071"/>
                  <a:gd name="connsiteX20" fmla="*/ 56055 w 592073"/>
                  <a:gd name="connsiteY20" fmla="*/ 751105 h 1056071"/>
                  <a:gd name="connsiteX21" fmla="*/ 12544 w 592073"/>
                  <a:gd name="connsiteY21" fmla="*/ 598000 h 1056071"/>
                  <a:gd name="connsiteX22" fmla="*/ 36164 w 592073"/>
                  <a:gd name="connsiteY22" fmla="*/ 553188 h 1056071"/>
                  <a:gd name="connsiteX23" fmla="*/ 74703 w 592073"/>
                  <a:gd name="connsiteY23" fmla="*/ 380167 h 1056071"/>
                  <a:gd name="connsiteX24" fmla="*/ 42380 w 592073"/>
                  <a:gd name="connsiteY24" fmla="*/ 9228 h 1056071"/>
                  <a:gd name="connsiteX25" fmla="*/ 46110 w 592073"/>
                  <a:gd name="connsiteY25" fmla="*/ 1760 h 1056071"/>
                  <a:gd name="connsiteX26" fmla="*/ 54812 w 592073"/>
                  <a:gd name="connsiteY26" fmla="*/ 515 h 1056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2073" h="1056071">
                    <a:moveTo>
                      <a:pt x="59813" y="21701"/>
                    </a:moveTo>
                    <a:lnTo>
                      <a:pt x="90888" y="378931"/>
                    </a:lnTo>
                    <a:cubicBezTo>
                      <a:pt x="97103" y="442411"/>
                      <a:pt x="82187" y="505891"/>
                      <a:pt x="49869" y="561903"/>
                    </a:cubicBezTo>
                    <a:cubicBezTo>
                      <a:pt x="41168" y="576840"/>
                      <a:pt x="33709" y="591776"/>
                      <a:pt x="27494" y="605468"/>
                    </a:cubicBezTo>
                    <a:cubicBezTo>
                      <a:pt x="3877" y="652767"/>
                      <a:pt x="20036" y="710023"/>
                      <a:pt x="64785" y="737407"/>
                    </a:cubicBezTo>
                    <a:lnTo>
                      <a:pt x="544590" y="1036136"/>
                    </a:lnTo>
                    <a:cubicBezTo>
                      <a:pt x="550805" y="1041115"/>
                      <a:pt x="559506" y="1041115"/>
                      <a:pt x="565721" y="1037381"/>
                    </a:cubicBezTo>
                    <a:cubicBezTo>
                      <a:pt x="580637" y="1028668"/>
                      <a:pt x="578151" y="1001284"/>
                      <a:pt x="559506" y="961454"/>
                    </a:cubicBezTo>
                    <a:cubicBezTo>
                      <a:pt x="544590" y="930336"/>
                      <a:pt x="520972" y="897974"/>
                      <a:pt x="497355" y="863122"/>
                    </a:cubicBezTo>
                    <a:cubicBezTo>
                      <a:pt x="441419" y="784705"/>
                      <a:pt x="378025" y="693842"/>
                      <a:pt x="382997" y="596755"/>
                    </a:cubicBezTo>
                    <a:cubicBezTo>
                      <a:pt x="390456" y="472284"/>
                      <a:pt x="446391" y="258195"/>
                      <a:pt x="457579" y="217120"/>
                    </a:cubicBezTo>
                    <a:close/>
                    <a:moveTo>
                      <a:pt x="54812" y="515"/>
                    </a:moveTo>
                    <a:lnTo>
                      <a:pt x="470032" y="205900"/>
                    </a:lnTo>
                    <a:cubicBezTo>
                      <a:pt x="473762" y="207145"/>
                      <a:pt x="475005" y="212124"/>
                      <a:pt x="475005" y="215858"/>
                    </a:cubicBezTo>
                    <a:cubicBezTo>
                      <a:pt x="473762" y="217103"/>
                      <a:pt x="407873" y="463566"/>
                      <a:pt x="400414" y="598000"/>
                    </a:cubicBezTo>
                    <a:cubicBezTo>
                      <a:pt x="394199" y="690112"/>
                      <a:pt x="455114" y="776000"/>
                      <a:pt x="509814" y="853175"/>
                    </a:cubicBezTo>
                    <a:cubicBezTo>
                      <a:pt x="535920" y="889273"/>
                      <a:pt x="559541" y="922882"/>
                      <a:pt x="574459" y="954001"/>
                    </a:cubicBezTo>
                    <a:cubicBezTo>
                      <a:pt x="604295" y="1017483"/>
                      <a:pt x="590620" y="1042379"/>
                      <a:pt x="574459" y="1052337"/>
                    </a:cubicBezTo>
                    <a:cubicBezTo>
                      <a:pt x="569486" y="1054826"/>
                      <a:pt x="563270" y="1056071"/>
                      <a:pt x="557054" y="1056071"/>
                    </a:cubicBezTo>
                    <a:cubicBezTo>
                      <a:pt x="549595" y="1056071"/>
                      <a:pt x="542136" y="1054826"/>
                      <a:pt x="535920" y="1049847"/>
                    </a:cubicBezTo>
                    <a:lnTo>
                      <a:pt x="56055" y="751105"/>
                    </a:lnTo>
                    <a:cubicBezTo>
                      <a:pt x="3842" y="719986"/>
                      <a:pt x="-14806" y="652769"/>
                      <a:pt x="12544" y="598000"/>
                    </a:cubicBezTo>
                    <a:cubicBezTo>
                      <a:pt x="18760" y="584307"/>
                      <a:pt x="27462" y="569370"/>
                      <a:pt x="36164" y="553188"/>
                    </a:cubicBezTo>
                    <a:cubicBezTo>
                      <a:pt x="66000" y="499664"/>
                      <a:pt x="79675" y="439915"/>
                      <a:pt x="74703" y="380167"/>
                    </a:cubicBezTo>
                    <a:lnTo>
                      <a:pt x="42380" y="9228"/>
                    </a:lnTo>
                    <a:cubicBezTo>
                      <a:pt x="42380" y="6739"/>
                      <a:pt x="43623" y="3005"/>
                      <a:pt x="46110" y="1760"/>
                    </a:cubicBezTo>
                    <a:cubicBezTo>
                      <a:pt x="48596" y="515"/>
                      <a:pt x="52326" y="-730"/>
                      <a:pt x="54812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3C5FBB86-DB0A-FF4E-B018-DD3AE3C23480}"/>
                  </a:ext>
                </a:extLst>
              </p:cNvPr>
              <p:cNvSpPr/>
              <p:nvPr/>
            </p:nvSpPr>
            <p:spPr>
              <a:xfrm>
                <a:off x="5503911" y="11237246"/>
                <a:ext cx="743738" cy="486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8" h="391">
                    <a:moveTo>
                      <a:pt x="466" y="103"/>
                    </a:moveTo>
                    <a:cubicBezTo>
                      <a:pt x="465" y="102"/>
                      <a:pt x="463" y="101"/>
                      <a:pt x="461" y="102"/>
                    </a:cubicBezTo>
                    <a:cubicBezTo>
                      <a:pt x="398" y="107"/>
                      <a:pt x="356" y="165"/>
                      <a:pt x="343" y="189"/>
                    </a:cubicBezTo>
                    <a:lnTo>
                      <a:pt x="46" y="5"/>
                    </a:lnTo>
                    <a:cubicBezTo>
                      <a:pt x="39" y="1"/>
                      <a:pt x="31" y="-1"/>
                      <a:pt x="24" y="1"/>
                    </a:cubicBezTo>
                    <a:cubicBezTo>
                      <a:pt x="16" y="3"/>
                      <a:pt x="9" y="7"/>
                      <a:pt x="5" y="14"/>
                    </a:cubicBezTo>
                    <a:cubicBezTo>
                      <a:pt x="1" y="21"/>
                      <a:pt x="-1" y="29"/>
                      <a:pt x="1" y="37"/>
                    </a:cubicBezTo>
                    <a:cubicBezTo>
                      <a:pt x="3" y="45"/>
                      <a:pt x="8" y="51"/>
                      <a:pt x="15" y="55"/>
                    </a:cubicBezTo>
                    <a:lnTo>
                      <a:pt x="548" y="386"/>
                    </a:lnTo>
                    <a:cubicBezTo>
                      <a:pt x="553" y="390"/>
                      <a:pt x="558" y="391"/>
                      <a:pt x="564" y="391"/>
                    </a:cubicBezTo>
                    <a:cubicBezTo>
                      <a:pt x="575" y="391"/>
                      <a:pt x="585" y="386"/>
                      <a:pt x="589" y="377"/>
                    </a:cubicBezTo>
                    <a:cubicBezTo>
                      <a:pt x="637" y="286"/>
                      <a:pt x="473" y="111"/>
                      <a:pt x="466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5AACA8F-E6C6-6545-8CBC-CF11B394E494}"/>
                  </a:ext>
                </a:extLst>
              </p:cNvPr>
              <p:cNvSpPr/>
              <p:nvPr/>
            </p:nvSpPr>
            <p:spPr>
              <a:xfrm>
                <a:off x="6093171" y="11562512"/>
                <a:ext cx="145758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124">
                    <a:moveTo>
                      <a:pt x="97" y="0"/>
                    </a:moveTo>
                    <a:cubicBezTo>
                      <a:pt x="43" y="-1"/>
                      <a:pt x="13" y="45"/>
                      <a:pt x="0" y="72"/>
                    </a:cubicBezTo>
                    <a:lnTo>
                      <a:pt x="79" y="120"/>
                    </a:lnTo>
                    <a:cubicBezTo>
                      <a:pt x="82" y="123"/>
                      <a:pt x="87" y="124"/>
                      <a:pt x="91" y="124"/>
                    </a:cubicBezTo>
                    <a:cubicBezTo>
                      <a:pt x="98" y="124"/>
                      <a:pt x="106" y="120"/>
                      <a:pt x="111" y="113"/>
                    </a:cubicBezTo>
                    <a:cubicBezTo>
                      <a:pt x="126" y="83"/>
                      <a:pt x="117" y="41"/>
                      <a:pt x="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83ECFA0B-FF98-5341-A19B-EBF6DBB02585}"/>
                  </a:ext>
                </a:extLst>
              </p:cNvPr>
              <p:cNvSpPr/>
              <p:nvPr/>
            </p:nvSpPr>
            <p:spPr>
              <a:xfrm>
                <a:off x="6083987" y="11554964"/>
                <a:ext cx="162195" cy="168315"/>
              </a:xfrm>
              <a:custGeom>
                <a:avLst/>
                <a:gdLst>
                  <a:gd name="connsiteX0" fmla="*/ 124027 w 162195"/>
                  <a:gd name="connsiteY0" fmla="*/ 16275 h 168315"/>
                  <a:gd name="connsiteX1" fmla="*/ 20396 w 162195"/>
                  <a:gd name="connsiteY1" fmla="*/ 92839 h 168315"/>
                  <a:gd name="connsiteX2" fmla="*/ 110456 w 162195"/>
                  <a:gd name="connsiteY2" fmla="*/ 148409 h 168315"/>
                  <a:gd name="connsiteX3" fmla="*/ 121560 w 162195"/>
                  <a:gd name="connsiteY3" fmla="*/ 152114 h 168315"/>
                  <a:gd name="connsiteX4" fmla="*/ 137598 w 162195"/>
                  <a:gd name="connsiteY4" fmla="*/ 143470 h 168315"/>
                  <a:gd name="connsiteX5" fmla="*/ 124027 w 162195"/>
                  <a:gd name="connsiteY5" fmla="*/ 16275 h 168315"/>
                  <a:gd name="connsiteX6" fmla="*/ 129037 w 162195"/>
                  <a:gd name="connsiteY6" fmla="*/ 74 h 168315"/>
                  <a:gd name="connsiteX7" fmla="*/ 135218 w 162195"/>
                  <a:gd name="connsiteY7" fmla="*/ 5022 h 168315"/>
                  <a:gd name="connsiteX8" fmla="*/ 151290 w 162195"/>
                  <a:gd name="connsiteY8" fmla="*/ 150996 h 168315"/>
                  <a:gd name="connsiteX9" fmla="*/ 120383 w 162195"/>
                  <a:gd name="connsiteY9" fmla="*/ 168315 h 168315"/>
                  <a:gd name="connsiteX10" fmla="*/ 100602 w 162195"/>
                  <a:gd name="connsiteY10" fmla="*/ 162130 h 168315"/>
                  <a:gd name="connsiteX11" fmla="*/ 4172 w 162195"/>
                  <a:gd name="connsiteY11" fmla="*/ 102750 h 168315"/>
                  <a:gd name="connsiteX12" fmla="*/ 463 w 162195"/>
                  <a:gd name="connsiteY12" fmla="*/ 92854 h 168315"/>
                  <a:gd name="connsiteX13" fmla="*/ 129037 w 162195"/>
                  <a:gd name="connsiteY13" fmla="*/ 74 h 16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2195" h="168315">
                    <a:moveTo>
                      <a:pt x="124027" y="16275"/>
                    </a:moveTo>
                    <a:cubicBezTo>
                      <a:pt x="69744" y="17510"/>
                      <a:pt x="36434" y="61966"/>
                      <a:pt x="20396" y="92839"/>
                    </a:cubicBezTo>
                    <a:lnTo>
                      <a:pt x="110456" y="148409"/>
                    </a:lnTo>
                    <a:cubicBezTo>
                      <a:pt x="114157" y="152114"/>
                      <a:pt x="117858" y="152114"/>
                      <a:pt x="121560" y="152114"/>
                    </a:cubicBezTo>
                    <a:cubicBezTo>
                      <a:pt x="126494" y="152114"/>
                      <a:pt x="133897" y="149644"/>
                      <a:pt x="137598" y="143470"/>
                    </a:cubicBezTo>
                    <a:cubicBezTo>
                      <a:pt x="153636" y="113832"/>
                      <a:pt x="148701" y="70611"/>
                      <a:pt x="124027" y="16275"/>
                    </a:cubicBezTo>
                    <a:close/>
                    <a:moveTo>
                      <a:pt x="129037" y="74"/>
                    </a:moveTo>
                    <a:cubicBezTo>
                      <a:pt x="131509" y="74"/>
                      <a:pt x="133982" y="1311"/>
                      <a:pt x="135218" y="5022"/>
                    </a:cubicBezTo>
                    <a:cubicBezTo>
                      <a:pt x="164889" y="65639"/>
                      <a:pt x="169834" y="115121"/>
                      <a:pt x="151290" y="150996"/>
                    </a:cubicBezTo>
                    <a:cubicBezTo>
                      <a:pt x="146345" y="162130"/>
                      <a:pt x="133982" y="168315"/>
                      <a:pt x="120383" y="168315"/>
                    </a:cubicBezTo>
                    <a:cubicBezTo>
                      <a:pt x="112965" y="168315"/>
                      <a:pt x="106784" y="167078"/>
                      <a:pt x="100602" y="162130"/>
                    </a:cubicBezTo>
                    <a:lnTo>
                      <a:pt x="4172" y="102750"/>
                    </a:lnTo>
                    <a:cubicBezTo>
                      <a:pt x="463" y="100276"/>
                      <a:pt x="-774" y="96565"/>
                      <a:pt x="463" y="92854"/>
                    </a:cubicBezTo>
                    <a:cubicBezTo>
                      <a:pt x="17771" y="56979"/>
                      <a:pt x="56096" y="-2400"/>
                      <a:pt x="129037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AFF283B6-9F60-7F45-AED0-55912DCF911B}"/>
                  </a:ext>
                </a:extLst>
              </p:cNvPr>
              <p:cNvSpPr/>
              <p:nvPr/>
            </p:nvSpPr>
            <p:spPr>
              <a:xfrm>
                <a:off x="4694147" y="9050117"/>
                <a:ext cx="1950910" cy="18469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7" h="1483">
                    <a:moveTo>
                      <a:pt x="37" y="0"/>
                    </a:moveTo>
                    <a:cubicBezTo>
                      <a:pt x="37" y="0"/>
                      <a:pt x="-51" y="206"/>
                      <a:pt x="43" y="427"/>
                    </a:cubicBezTo>
                    <a:cubicBezTo>
                      <a:pt x="73" y="498"/>
                      <a:pt x="141" y="543"/>
                      <a:pt x="218" y="543"/>
                    </a:cubicBezTo>
                    <a:lnTo>
                      <a:pt x="735" y="543"/>
                    </a:lnTo>
                    <a:cubicBezTo>
                      <a:pt x="735" y="543"/>
                      <a:pt x="711" y="886"/>
                      <a:pt x="713" y="1218"/>
                    </a:cubicBezTo>
                    <a:cubicBezTo>
                      <a:pt x="713" y="1218"/>
                      <a:pt x="884" y="1399"/>
                      <a:pt x="1039" y="1460"/>
                    </a:cubicBezTo>
                    <a:cubicBezTo>
                      <a:pt x="1193" y="1522"/>
                      <a:pt x="1250" y="1439"/>
                      <a:pt x="1250" y="1439"/>
                    </a:cubicBezTo>
                    <a:cubicBezTo>
                      <a:pt x="1250" y="1439"/>
                      <a:pt x="1361" y="1113"/>
                      <a:pt x="1440" y="973"/>
                    </a:cubicBezTo>
                    <a:cubicBezTo>
                      <a:pt x="1518" y="834"/>
                      <a:pt x="1680" y="517"/>
                      <a:pt x="1440" y="259"/>
                    </a:cubicBezTo>
                    <a:cubicBezTo>
                      <a:pt x="1238" y="43"/>
                      <a:pt x="981" y="0"/>
                      <a:pt x="98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01CA8F2B-ED26-D14B-BC63-0CDE00ED16A3}"/>
                  </a:ext>
                </a:extLst>
              </p:cNvPr>
              <p:cNvSpPr/>
              <p:nvPr/>
            </p:nvSpPr>
            <p:spPr>
              <a:xfrm>
                <a:off x="4687132" y="9041394"/>
                <a:ext cx="1966389" cy="1864359"/>
              </a:xfrm>
              <a:custGeom>
                <a:avLst/>
                <a:gdLst>
                  <a:gd name="connsiteX0" fmla="*/ 60556 w 1966389"/>
                  <a:gd name="connsiteY0" fmla="*/ 17447 h 1864359"/>
                  <a:gd name="connsiteX1" fmla="*/ 69271 w 1966389"/>
                  <a:gd name="connsiteY1" fmla="*/ 536771 h 1864359"/>
                  <a:gd name="connsiteX2" fmla="*/ 279674 w 1966389"/>
                  <a:gd name="connsiteY2" fmla="*/ 677499 h 1864359"/>
                  <a:gd name="connsiteX3" fmla="*/ 923334 w 1966389"/>
                  <a:gd name="connsiteY3" fmla="*/ 677499 h 1864359"/>
                  <a:gd name="connsiteX4" fmla="*/ 929559 w 1966389"/>
                  <a:gd name="connsiteY4" fmla="*/ 679990 h 1864359"/>
                  <a:gd name="connsiteX5" fmla="*/ 930804 w 1966389"/>
                  <a:gd name="connsiteY5" fmla="*/ 686217 h 1864359"/>
                  <a:gd name="connsiteX6" fmla="*/ 904659 w 1966389"/>
                  <a:gd name="connsiteY6" fmla="*/ 1521868 h 1864359"/>
                  <a:gd name="connsiteX7" fmla="*/ 1304301 w 1966389"/>
                  <a:gd name="connsiteY7" fmla="*/ 1819514 h 1864359"/>
                  <a:gd name="connsiteX8" fmla="*/ 1557033 w 1966389"/>
                  <a:gd name="connsiteY8" fmla="*/ 1797097 h 1864359"/>
                  <a:gd name="connsiteX9" fmla="*/ 1793581 w 1966389"/>
                  <a:gd name="connsiteY9" fmla="*/ 1216749 h 1864359"/>
                  <a:gd name="connsiteX10" fmla="*/ 1794826 w 1966389"/>
                  <a:gd name="connsiteY10" fmla="*/ 336265 h 1864359"/>
                  <a:gd name="connsiteX11" fmla="*/ 1228356 w 1966389"/>
                  <a:gd name="connsiteY11" fmla="*/ 17447 h 1864359"/>
                  <a:gd name="connsiteX12" fmla="*/ 54320 w 1966389"/>
                  <a:gd name="connsiteY12" fmla="*/ 0 h 1864359"/>
                  <a:gd name="connsiteX13" fmla="*/ 1229603 w 1966389"/>
                  <a:gd name="connsiteY13" fmla="*/ 0 h 1864359"/>
                  <a:gd name="connsiteX14" fmla="*/ 1807284 w 1966389"/>
                  <a:gd name="connsiteY14" fmla="*/ 325049 h 1864359"/>
                  <a:gd name="connsiteX15" fmla="*/ 1807284 w 1966389"/>
                  <a:gd name="connsiteY15" fmla="*/ 1225470 h 1864359"/>
                  <a:gd name="connsiteX16" fmla="*/ 1571978 w 1966389"/>
                  <a:gd name="connsiteY16" fmla="*/ 1803334 h 1864359"/>
                  <a:gd name="connsiteX17" fmla="*/ 1570733 w 1966389"/>
                  <a:gd name="connsiteY17" fmla="*/ 1805825 h 1864359"/>
                  <a:gd name="connsiteX18" fmla="*/ 1432538 w 1966389"/>
                  <a:gd name="connsiteY18" fmla="*/ 1864359 h 1864359"/>
                  <a:gd name="connsiteX19" fmla="*/ 1298078 w 1966389"/>
                  <a:gd name="connsiteY19" fmla="*/ 1835715 h 1864359"/>
                  <a:gd name="connsiteX20" fmla="*/ 889717 w 1966389"/>
                  <a:gd name="connsiteY20" fmla="*/ 1530593 h 1864359"/>
                  <a:gd name="connsiteX21" fmla="*/ 887227 w 1966389"/>
                  <a:gd name="connsiteY21" fmla="*/ 1525611 h 1864359"/>
                  <a:gd name="connsiteX22" fmla="*/ 913372 w 1966389"/>
                  <a:gd name="connsiteY22" fmla="*/ 693686 h 1864359"/>
                  <a:gd name="connsiteX23" fmla="*/ 279666 w 1966389"/>
                  <a:gd name="connsiteY23" fmla="*/ 693686 h 1864359"/>
                  <a:gd name="connsiteX24" fmla="*/ 54320 w 1966389"/>
                  <a:gd name="connsiteY24" fmla="*/ 544238 h 1864359"/>
                  <a:gd name="connsiteX25" fmla="*/ 46850 w 1966389"/>
                  <a:gd name="connsiteY25" fmla="*/ 4982 h 1864359"/>
                  <a:gd name="connsiteX26" fmla="*/ 54320 w 1966389"/>
                  <a:gd name="connsiteY26" fmla="*/ 0 h 186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966389" h="1864359">
                    <a:moveTo>
                      <a:pt x="60556" y="17447"/>
                    </a:moveTo>
                    <a:cubicBezTo>
                      <a:pt x="45616" y="53563"/>
                      <a:pt x="-35309" y="290186"/>
                      <a:pt x="69271" y="536771"/>
                    </a:cubicBezTo>
                    <a:cubicBezTo>
                      <a:pt x="105376" y="622702"/>
                      <a:pt x="187545" y="677499"/>
                      <a:pt x="279674" y="677499"/>
                    </a:cubicBezTo>
                    <a:lnTo>
                      <a:pt x="923334" y="677499"/>
                    </a:lnTo>
                    <a:cubicBezTo>
                      <a:pt x="924579" y="677499"/>
                      <a:pt x="927069" y="678744"/>
                      <a:pt x="929559" y="679990"/>
                    </a:cubicBezTo>
                    <a:cubicBezTo>
                      <a:pt x="930804" y="682481"/>
                      <a:pt x="930804" y="683726"/>
                      <a:pt x="930804" y="686217"/>
                    </a:cubicBezTo>
                    <a:cubicBezTo>
                      <a:pt x="930804" y="689953"/>
                      <a:pt x="900924" y="1114628"/>
                      <a:pt x="904659" y="1521868"/>
                    </a:cubicBezTo>
                    <a:cubicBezTo>
                      <a:pt x="927069" y="1546775"/>
                      <a:pt x="1126267" y="1748527"/>
                      <a:pt x="1304301" y="1819514"/>
                    </a:cubicBezTo>
                    <a:cubicBezTo>
                      <a:pt x="1479844" y="1889255"/>
                      <a:pt x="1549564" y="1807060"/>
                      <a:pt x="1557033" y="1797097"/>
                    </a:cubicBezTo>
                    <a:cubicBezTo>
                      <a:pt x="1565748" y="1772189"/>
                      <a:pt x="1698962" y="1386121"/>
                      <a:pt x="1793581" y="1216749"/>
                    </a:cubicBezTo>
                    <a:cubicBezTo>
                      <a:pt x="2102339" y="666291"/>
                      <a:pt x="1870771" y="417214"/>
                      <a:pt x="1794826" y="336265"/>
                    </a:cubicBezTo>
                    <a:cubicBezTo>
                      <a:pt x="1553298" y="78471"/>
                      <a:pt x="1244541" y="19938"/>
                      <a:pt x="1228356" y="17447"/>
                    </a:cubicBezTo>
                    <a:close/>
                    <a:moveTo>
                      <a:pt x="54320" y="0"/>
                    </a:moveTo>
                    <a:lnTo>
                      <a:pt x="1229603" y="0"/>
                    </a:lnTo>
                    <a:cubicBezTo>
                      <a:pt x="1233338" y="1245"/>
                      <a:pt x="1555793" y="57288"/>
                      <a:pt x="1807284" y="325049"/>
                    </a:cubicBezTo>
                    <a:cubicBezTo>
                      <a:pt x="2122269" y="662551"/>
                      <a:pt x="1885719" y="1085986"/>
                      <a:pt x="1807284" y="1225470"/>
                    </a:cubicBezTo>
                    <a:cubicBezTo>
                      <a:pt x="1711419" y="1397335"/>
                      <a:pt x="1573223" y="1799598"/>
                      <a:pt x="1571978" y="1803334"/>
                    </a:cubicBezTo>
                    <a:cubicBezTo>
                      <a:pt x="1571978" y="1803334"/>
                      <a:pt x="1571978" y="1804580"/>
                      <a:pt x="1570733" y="1805825"/>
                    </a:cubicBezTo>
                    <a:cubicBezTo>
                      <a:pt x="1568243" y="1808316"/>
                      <a:pt x="1529648" y="1864359"/>
                      <a:pt x="1432538" y="1864359"/>
                    </a:cubicBezTo>
                    <a:cubicBezTo>
                      <a:pt x="1395188" y="1864359"/>
                      <a:pt x="1351613" y="1856887"/>
                      <a:pt x="1298078" y="1835715"/>
                    </a:cubicBezTo>
                    <a:cubicBezTo>
                      <a:pt x="1106347" y="1758500"/>
                      <a:pt x="892207" y="1533084"/>
                      <a:pt x="889717" y="1530593"/>
                    </a:cubicBezTo>
                    <a:cubicBezTo>
                      <a:pt x="888472" y="1529347"/>
                      <a:pt x="887227" y="1526856"/>
                      <a:pt x="887227" y="1525611"/>
                    </a:cubicBezTo>
                    <a:cubicBezTo>
                      <a:pt x="885982" y="1148256"/>
                      <a:pt x="909637" y="757201"/>
                      <a:pt x="913372" y="693686"/>
                    </a:cubicBezTo>
                    <a:lnTo>
                      <a:pt x="279666" y="693686"/>
                    </a:lnTo>
                    <a:cubicBezTo>
                      <a:pt x="181311" y="693686"/>
                      <a:pt x="92915" y="635152"/>
                      <a:pt x="54320" y="544238"/>
                    </a:cubicBezTo>
                    <a:cubicBezTo>
                      <a:pt x="-62710" y="269006"/>
                      <a:pt x="45605" y="7472"/>
                      <a:pt x="46850" y="4982"/>
                    </a:cubicBezTo>
                    <a:cubicBezTo>
                      <a:pt x="48095" y="2491"/>
                      <a:pt x="50585" y="0"/>
                      <a:pt x="54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32BD3606-B560-A44D-858B-610FD32EBF40}"/>
                  </a:ext>
                </a:extLst>
              </p:cNvPr>
              <p:cNvSpPr/>
              <p:nvPr/>
            </p:nvSpPr>
            <p:spPr>
              <a:xfrm>
                <a:off x="5238558" y="7390140"/>
                <a:ext cx="363771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158">
                    <a:moveTo>
                      <a:pt x="0" y="8"/>
                    </a:moveTo>
                    <a:cubicBezTo>
                      <a:pt x="0" y="8"/>
                      <a:pt x="131" y="-32"/>
                      <a:pt x="271" y="72"/>
                    </a:cubicBezTo>
                    <a:cubicBezTo>
                      <a:pt x="271" y="72"/>
                      <a:pt x="319" y="130"/>
                      <a:pt x="274" y="154"/>
                    </a:cubicBezTo>
                    <a:cubicBezTo>
                      <a:pt x="225" y="178"/>
                      <a:pt x="84" y="91"/>
                      <a:pt x="0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ECC6EC30-8FBE-274B-B7AB-BA9646D2C4FE}"/>
                  </a:ext>
                </a:extLst>
              </p:cNvPr>
              <p:cNvSpPr/>
              <p:nvPr/>
            </p:nvSpPr>
            <p:spPr>
              <a:xfrm>
                <a:off x="5229499" y="7381931"/>
                <a:ext cx="381354" cy="211344"/>
              </a:xfrm>
              <a:custGeom>
                <a:avLst/>
                <a:gdLst>
                  <a:gd name="connsiteX0" fmla="*/ 112141 w 381354"/>
                  <a:gd name="connsiteY0" fmla="*/ 16924 h 211344"/>
                  <a:gd name="connsiteX1" fmla="*/ 25254 w 381354"/>
                  <a:gd name="connsiteY1" fmla="*/ 21874 h 211344"/>
                  <a:gd name="connsiteX2" fmla="*/ 345495 w 381354"/>
                  <a:gd name="connsiteY2" fmla="*/ 191430 h 211344"/>
                  <a:gd name="connsiteX3" fmla="*/ 364114 w 381354"/>
                  <a:gd name="connsiteY3" fmla="*/ 169153 h 211344"/>
                  <a:gd name="connsiteX4" fmla="*/ 339289 w 381354"/>
                  <a:gd name="connsiteY4" fmla="*/ 103558 h 211344"/>
                  <a:gd name="connsiteX5" fmla="*/ 112141 w 381354"/>
                  <a:gd name="connsiteY5" fmla="*/ 16924 h 211344"/>
                  <a:gd name="connsiteX6" fmla="*/ 115199 w 381354"/>
                  <a:gd name="connsiteY6" fmla="*/ 879 h 211344"/>
                  <a:gd name="connsiteX7" fmla="*/ 350507 w 381354"/>
                  <a:gd name="connsiteY7" fmla="*/ 89928 h 211344"/>
                  <a:gd name="connsiteX8" fmla="*/ 351749 w 381354"/>
                  <a:gd name="connsiteY8" fmla="*/ 91167 h 211344"/>
                  <a:gd name="connsiteX9" fmla="*/ 380309 w 381354"/>
                  <a:gd name="connsiteY9" fmla="*/ 170459 h 211344"/>
                  <a:gd name="connsiteX10" fmla="*/ 352990 w 381354"/>
                  <a:gd name="connsiteY10" fmla="*/ 205150 h 211344"/>
                  <a:gd name="connsiteX11" fmla="*/ 323189 w 381354"/>
                  <a:gd name="connsiteY11" fmla="*/ 211344 h 211344"/>
                  <a:gd name="connsiteX12" fmla="*/ 2822 w 381354"/>
                  <a:gd name="connsiteY12" fmla="*/ 23025 h 211344"/>
                  <a:gd name="connsiteX13" fmla="*/ 338 w 381354"/>
                  <a:gd name="connsiteY13" fmla="*/ 15591 h 211344"/>
                  <a:gd name="connsiteX14" fmla="*/ 6547 w 381354"/>
                  <a:gd name="connsiteY14" fmla="*/ 9397 h 211344"/>
                  <a:gd name="connsiteX15" fmla="*/ 115199 w 381354"/>
                  <a:gd name="connsiteY15" fmla="*/ 879 h 21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1354" h="211344">
                    <a:moveTo>
                      <a:pt x="112141" y="16924"/>
                    </a:moveTo>
                    <a:cubicBezTo>
                      <a:pt x="72422" y="14449"/>
                      <a:pt x="41390" y="18162"/>
                      <a:pt x="25254" y="21874"/>
                    </a:cubicBezTo>
                    <a:cubicBezTo>
                      <a:pt x="130760" y="122123"/>
                      <a:pt x="292122" y="217421"/>
                      <a:pt x="345495" y="191430"/>
                    </a:cubicBezTo>
                    <a:cubicBezTo>
                      <a:pt x="356667" y="185242"/>
                      <a:pt x="362873" y="179054"/>
                      <a:pt x="364114" y="169153"/>
                    </a:cubicBezTo>
                    <a:cubicBezTo>
                      <a:pt x="370320" y="143163"/>
                      <a:pt x="344254" y="109746"/>
                      <a:pt x="339289" y="103558"/>
                    </a:cubicBezTo>
                    <a:cubicBezTo>
                      <a:pt x="252402" y="39201"/>
                      <a:pt x="167997" y="20637"/>
                      <a:pt x="112141" y="16924"/>
                    </a:cubicBezTo>
                    <a:close/>
                    <a:moveTo>
                      <a:pt x="115199" y="879"/>
                    </a:moveTo>
                    <a:cubicBezTo>
                      <a:pt x="178527" y="5061"/>
                      <a:pt x="262965" y="25503"/>
                      <a:pt x="350507" y="89928"/>
                    </a:cubicBezTo>
                    <a:lnTo>
                      <a:pt x="351749" y="91167"/>
                    </a:lnTo>
                    <a:cubicBezTo>
                      <a:pt x="352990" y="93645"/>
                      <a:pt x="387759" y="135769"/>
                      <a:pt x="380309" y="170459"/>
                    </a:cubicBezTo>
                    <a:cubicBezTo>
                      <a:pt x="377825" y="186565"/>
                      <a:pt x="367891" y="196477"/>
                      <a:pt x="352990" y="205150"/>
                    </a:cubicBezTo>
                    <a:cubicBezTo>
                      <a:pt x="344298" y="208866"/>
                      <a:pt x="335606" y="211344"/>
                      <a:pt x="323189" y="211344"/>
                    </a:cubicBezTo>
                    <a:cubicBezTo>
                      <a:pt x="242476" y="211344"/>
                      <a:pt x="90985" y="109751"/>
                      <a:pt x="2822" y="23025"/>
                    </a:cubicBezTo>
                    <a:cubicBezTo>
                      <a:pt x="1580" y="21786"/>
                      <a:pt x="-904" y="18069"/>
                      <a:pt x="338" y="15591"/>
                    </a:cubicBezTo>
                    <a:cubicBezTo>
                      <a:pt x="1580" y="11875"/>
                      <a:pt x="2822" y="10636"/>
                      <a:pt x="6547" y="9397"/>
                    </a:cubicBezTo>
                    <a:cubicBezTo>
                      <a:pt x="9651" y="8777"/>
                      <a:pt x="51870" y="-3303"/>
                      <a:pt x="115199" y="8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DC405050-BF10-C04C-A1A9-4128104343A4}"/>
                  </a:ext>
                </a:extLst>
              </p:cNvPr>
              <p:cNvSpPr/>
              <p:nvPr/>
            </p:nvSpPr>
            <p:spPr>
              <a:xfrm>
                <a:off x="5244787" y="6759548"/>
                <a:ext cx="617913" cy="8262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7" h="664">
                    <a:moveTo>
                      <a:pt x="233" y="660"/>
                    </a:moveTo>
                    <a:lnTo>
                      <a:pt x="276" y="551"/>
                    </a:lnTo>
                    <a:cubicBezTo>
                      <a:pt x="317" y="556"/>
                      <a:pt x="362" y="541"/>
                      <a:pt x="394" y="496"/>
                    </a:cubicBezTo>
                    <a:cubicBezTo>
                      <a:pt x="449" y="420"/>
                      <a:pt x="481" y="286"/>
                      <a:pt x="494" y="223"/>
                    </a:cubicBezTo>
                    <a:cubicBezTo>
                      <a:pt x="501" y="181"/>
                      <a:pt x="497" y="136"/>
                      <a:pt x="478" y="99"/>
                    </a:cubicBezTo>
                    <a:cubicBezTo>
                      <a:pt x="451" y="48"/>
                      <a:pt x="395" y="-4"/>
                      <a:pt x="272" y="0"/>
                    </a:cubicBezTo>
                    <a:cubicBezTo>
                      <a:pt x="39" y="9"/>
                      <a:pt x="5" y="229"/>
                      <a:pt x="56" y="425"/>
                    </a:cubicBezTo>
                    <a:lnTo>
                      <a:pt x="0" y="566"/>
                    </a:lnTo>
                    <a:cubicBezTo>
                      <a:pt x="0" y="566"/>
                      <a:pt x="80" y="688"/>
                      <a:pt x="233" y="6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7DB69ECC-71A6-EA4C-9EFE-64BD72226C81}"/>
                  </a:ext>
                </a:extLst>
              </p:cNvPr>
              <p:cNvSpPr/>
              <p:nvPr/>
            </p:nvSpPr>
            <p:spPr>
              <a:xfrm>
                <a:off x="5236492" y="6750580"/>
                <a:ext cx="635024" cy="843940"/>
              </a:xfrm>
              <a:custGeom>
                <a:avLst/>
                <a:gdLst>
                  <a:gd name="connsiteX0" fmla="*/ 346468 w 635024"/>
                  <a:gd name="connsiteY0" fmla="*/ 17690 h 843940"/>
                  <a:gd name="connsiteX1" fmla="*/ 123932 w 635024"/>
                  <a:gd name="connsiteY1" fmla="*/ 120968 h 843940"/>
                  <a:gd name="connsiteX2" fmla="*/ 86635 w 635024"/>
                  <a:gd name="connsiteY2" fmla="*/ 536570 h 843940"/>
                  <a:gd name="connsiteX3" fmla="*/ 85392 w 635024"/>
                  <a:gd name="connsiteY3" fmla="*/ 541547 h 843940"/>
                  <a:gd name="connsiteX4" fmla="*/ 17015 w 635024"/>
                  <a:gd name="connsiteY4" fmla="*/ 713262 h 843940"/>
                  <a:gd name="connsiteX5" fmla="*/ 291766 w 635024"/>
                  <a:gd name="connsiteY5" fmla="*/ 824006 h 843940"/>
                  <a:gd name="connsiteX6" fmla="*/ 343981 w 635024"/>
                  <a:gd name="connsiteY6" fmla="*/ 692109 h 843940"/>
                  <a:gd name="connsiteX7" fmla="*/ 352684 w 635024"/>
                  <a:gd name="connsiteY7" fmla="*/ 685887 h 843940"/>
                  <a:gd name="connsiteX8" fmla="*/ 490681 w 635024"/>
                  <a:gd name="connsiteY8" fmla="*/ 621183 h 843940"/>
                  <a:gd name="connsiteX9" fmla="*/ 613759 w 635024"/>
                  <a:gd name="connsiteY9" fmla="*/ 283974 h 843940"/>
                  <a:gd name="connsiteX10" fmla="*/ 595111 w 635024"/>
                  <a:gd name="connsiteY10" fmla="*/ 135900 h 843940"/>
                  <a:gd name="connsiteX11" fmla="*/ 346468 w 635024"/>
                  <a:gd name="connsiteY11" fmla="*/ 17690 h 843940"/>
                  <a:gd name="connsiteX12" fmla="*/ 346470 w 635024"/>
                  <a:gd name="connsiteY12" fmla="*/ 243 h 843940"/>
                  <a:gd name="connsiteX13" fmla="*/ 608818 w 635024"/>
                  <a:gd name="connsiteY13" fmla="*/ 127171 h 843940"/>
                  <a:gd name="connsiteX14" fmla="*/ 629955 w 635024"/>
                  <a:gd name="connsiteY14" fmla="*/ 288942 h 843940"/>
                  <a:gd name="connsiteX15" fmla="*/ 504376 w 635024"/>
                  <a:gd name="connsiteY15" fmla="*/ 632394 h 843940"/>
                  <a:gd name="connsiteX16" fmla="*/ 357660 w 635024"/>
                  <a:gd name="connsiteY16" fmla="*/ 703324 h 843940"/>
                  <a:gd name="connsiteX17" fmla="*/ 305439 w 635024"/>
                  <a:gd name="connsiteY17" fmla="*/ 832741 h 843940"/>
                  <a:gd name="connsiteX18" fmla="*/ 299223 w 635024"/>
                  <a:gd name="connsiteY18" fmla="*/ 838963 h 843940"/>
                  <a:gd name="connsiteX19" fmla="*/ 243272 w 635024"/>
                  <a:gd name="connsiteY19" fmla="*/ 843940 h 843940"/>
                  <a:gd name="connsiteX20" fmla="*/ 2061 w 635024"/>
                  <a:gd name="connsiteY20" fmla="*/ 718257 h 843940"/>
                  <a:gd name="connsiteX21" fmla="*/ 818 w 635024"/>
                  <a:gd name="connsiteY21" fmla="*/ 710790 h 843940"/>
                  <a:gd name="connsiteX22" fmla="*/ 69202 w 635024"/>
                  <a:gd name="connsiteY22" fmla="*/ 537820 h 843940"/>
                  <a:gd name="connsiteX23" fmla="*/ 110233 w 635024"/>
                  <a:gd name="connsiteY23" fmla="*/ 112238 h 843940"/>
                  <a:gd name="connsiteX24" fmla="*/ 346470 w 635024"/>
                  <a:gd name="connsiteY24" fmla="*/ 243 h 8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35024" h="843940">
                    <a:moveTo>
                      <a:pt x="346468" y="17690"/>
                    </a:moveTo>
                    <a:cubicBezTo>
                      <a:pt x="248254" y="20179"/>
                      <a:pt x="172417" y="55020"/>
                      <a:pt x="123932" y="120968"/>
                    </a:cubicBezTo>
                    <a:cubicBezTo>
                      <a:pt x="55555" y="214292"/>
                      <a:pt x="40636" y="364854"/>
                      <a:pt x="86635" y="536570"/>
                    </a:cubicBezTo>
                    <a:cubicBezTo>
                      <a:pt x="86635" y="537814"/>
                      <a:pt x="86635" y="539058"/>
                      <a:pt x="85392" y="541547"/>
                    </a:cubicBezTo>
                    <a:lnTo>
                      <a:pt x="17015" y="713262"/>
                    </a:lnTo>
                    <a:cubicBezTo>
                      <a:pt x="33177" y="734416"/>
                      <a:pt x="128905" y="850137"/>
                      <a:pt x="291766" y="824006"/>
                    </a:cubicBezTo>
                    <a:lnTo>
                      <a:pt x="343981" y="692109"/>
                    </a:lnTo>
                    <a:cubicBezTo>
                      <a:pt x="346468" y="688376"/>
                      <a:pt x="350197" y="685887"/>
                      <a:pt x="352684" y="685887"/>
                    </a:cubicBezTo>
                    <a:cubicBezTo>
                      <a:pt x="407385" y="693353"/>
                      <a:pt x="457114" y="669711"/>
                      <a:pt x="490681" y="621183"/>
                    </a:cubicBezTo>
                    <a:cubicBezTo>
                      <a:pt x="560301" y="526615"/>
                      <a:pt x="600084" y="354900"/>
                      <a:pt x="613759" y="283974"/>
                    </a:cubicBezTo>
                    <a:cubicBezTo>
                      <a:pt x="623705" y="232957"/>
                      <a:pt x="617489" y="179451"/>
                      <a:pt x="595111" y="135900"/>
                    </a:cubicBezTo>
                    <a:cubicBezTo>
                      <a:pt x="552842" y="53775"/>
                      <a:pt x="467060" y="12713"/>
                      <a:pt x="346468" y="17690"/>
                    </a:cubicBezTo>
                    <a:close/>
                    <a:moveTo>
                      <a:pt x="346470" y="243"/>
                    </a:moveTo>
                    <a:cubicBezTo>
                      <a:pt x="506863" y="-4735"/>
                      <a:pt x="577734" y="67440"/>
                      <a:pt x="608818" y="127171"/>
                    </a:cubicBezTo>
                    <a:cubicBezTo>
                      <a:pt x="633685" y="175702"/>
                      <a:pt x="641145" y="231700"/>
                      <a:pt x="629955" y="288942"/>
                    </a:cubicBezTo>
                    <a:cubicBezTo>
                      <a:pt x="612548" y="376049"/>
                      <a:pt x="572761" y="537820"/>
                      <a:pt x="504376" y="632394"/>
                    </a:cubicBezTo>
                    <a:cubicBezTo>
                      <a:pt x="468319" y="682169"/>
                      <a:pt x="413611" y="708302"/>
                      <a:pt x="357660" y="703324"/>
                    </a:cubicBezTo>
                    <a:lnTo>
                      <a:pt x="305439" y="832741"/>
                    </a:lnTo>
                    <a:cubicBezTo>
                      <a:pt x="304196" y="836474"/>
                      <a:pt x="301709" y="837718"/>
                      <a:pt x="299223" y="838963"/>
                    </a:cubicBezTo>
                    <a:cubicBezTo>
                      <a:pt x="279329" y="842696"/>
                      <a:pt x="259435" y="843940"/>
                      <a:pt x="243272" y="843940"/>
                    </a:cubicBezTo>
                    <a:cubicBezTo>
                      <a:pt x="86609" y="843940"/>
                      <a:pt x="2061" y="719501"/>
                      <a:pt x="2061" y="718257"/>
                    </a:cubicBezTo>
                    <a:cubicBezTo>
                      <a:pt x="-426" y="715768"/>
                      <a:pt x="-426" y="713279"/>
                      <a:pt x="818" y="710790"/>
                    </a:cubicBezTo>
                    <a:lnTo>
                      <a:pt x="69202" y="537820"/>
                    </a:lnTo>
                    <a:cubicBezTo>
                      <a:pt x="24441" y="362361"/>
                      <a:pt x="39362" y="208057"/>
                      <a:pt x="110233" y="112238"/>
                    </a:cubicBezTo>
                    <a:cubicBezTo>
                      <a:pt x="162454" y="41308"/>
                      <a:pt x="242028" y="3976"/>
                      <a:pt x="346470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B995A403-B800-524A-B523-2EED70CD7A24}"/>
                  </a:ext>
                </a:extLst>
              </p:cNvPr>
              <p:cNvSpPr/>
              <p:nvPr/>
            </p:nvSpPr>
            <p:spPr>
              <a:xfrm>
                <a:off x="4948288" y="6425558"/>
                <a:ext cx="1024041" cy="938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754">
                    <a:moveTo>
                      <a:pt x="818" y="310"/>
                    </a:moveTo>
                    <a:cubicBezTo>
                      <a:pt x="811" y="284"/>
                      <a:pt x="796" y="267"/>
                      <a:pt x="777" y="257"/>
                    </a:cubicBezTo>
                    <a:cubicBezTo>
                      <a:pt x="754" y="245"/>
                      <a:pt x="730" y="248"/>
                      <a:pt x="719" y="251"/>
                    </a:cubicBezTo>
                    <a:cubicBezTo>
                      <a:pt x="713" y="236"/>
                      <a:pt x="697" y="200"/>
                      <a:pt x="659" y="190"/>
                    </a:cubicBezTo>
                    <a:cubicBezTo>
                      <a:pt x="622" y="180"/>
                      <a:pt x="593" y="198"/>
                      <a:pt x="580" y="207"/>
                    </a:cubicBezTo>
                    <a:cubicBezTo>
                      <a:pt x="567" y="189"/>
                      <a:pt x="552" y="178"/>
                      <a:pt x="534" y="176"/>
                    </a:cubicBezTo>
                    <a:cubicBezTo>
                      <a:pt x="518" y="173"/>
                      <a:pt x="504" y="178"/>
                      <a:pt x="494" y="183"/>
                    </a:cubicBezTo>
                    <a:cubicBezTo>
                      <a:pt x="496" y="170"/>
                      <a:pt x="497" y="152"/>
                      <a:pt x="487" y="138"/>
                    </a:cubicBezTo>
                    <a:cubicBezTo>
                      <a:pt x="477" y="124"/>
                      <a:pt x="457" y="121"/>
                      <a:pt x="446" y="120"/>
                    </a:cubicBezTo>
                    <a:cubicBezTo>
                      <a:pt x="445" y="106"/>
                      <a:pt x="441" y="76"/>
                      <a:pt x="418" y="65"/>
                    </a:cubicBezTo>
                    <a:cubicBezTo>
                      <a:pt x="398" y="55"/>
                      <a:pt x="379" y="59"/>
                      <a:pt x="368" y="64"/>
                    </a:cubicBezTo>
                    <a:cubicBezTo>
                      <a:pt x="364" y="47"/>
                      <a:pt x="348" y="7"/>
                      <a:pt x="312" y="1"/>
                    </a:cubicBezTo>
                    <a:cubicBezTo>
                      <a:pt x="275" y="-5"/>
                      <a:pt x="246" y="21"/>
                      <a:pt x="236" y="31"/>
                    </a:cubicBezTo>
                    <a:cubicBezTo>
                      <a:pt x="223" y="24"/>
                      <a:pt x="182" y="7"/>
                      <a:pt x="151" y="31"/>
                    </a:cubicBezTo>
                    <a:cubicBezTo>
                      <a:pt x="127" y="49"/>
                      <a:pt x="125" y="81"/>
                      <a:pt x="126" y="97"/>
                    </a:cubicBezTo>
                    <a:cubicBezTo>
                      <a:pt x="110" y="96"/>
                      <a:pt x="72" y="97"/>
                      <a:pt x="55" y="128"/>
                    </a:cubicBezTo>
                    <a:cubicBezTo>
                      <a:pt x="40" y="157"/>
                      <a:pt x="45" y="191"/>
                      <a:pt x="48" y="207"/>
                    </a:cubicBezTo>
                    <a:cubicBezTo>
                      <a:pt x="31" y="209"/>
                      <a:pt x="6" y="219"/>
                      <a:pt x="1" y="249"/>
                    </a:cubicBezTo>
                    <a:cubicBezTo>
                      <a:pt x="-5" y="285"/>
                      <a:pt x="19" y="314"/>
                      <a:pt x="28" y="323"/>
                    </a:cubicBezTo>
                    <a:cubicBezTo>
                      <a:pt x="11" y="384"/>
                      <a:pt x="49" y="410"/>
                      <a:pt x="62" y="417"/>
                    </a:cubicBezTo>
                    <a:cubicBezTo>
                      <a:pt x="58" y="453"/>
                      <a:pt x="66" y="483"/>
                      <a:pt x="84" y="505"/>
                    </a:cubicBezTo>
                    <a:cubicBezTo>
                      <a:pt x="110" y="535"/>
                      <a:pt x="150" y="542"/>
                      <a:pt x="167" y="544"/>
                    </a:cubicBezTo>
                    <a:cubicBezTo>
                      <a:pt x="162" y="567"/>
                      <a:pt x="164" y="587"/>
                      <a:pt x="174" y="604"/>
                    </a:cubicBezTo>
                    <a:cubicBezTo>
                      <a:pt x="184" y="621"/>
                      <a:pt x="199" y="631"/>
                      <a:pt x="209" y="635"/>
                    </a:cubicBezTo>
                    <a:cubicBezTo>
                      <a:pt x="200" y="654"/>
                      <a:pt x="200" y="677"/>
                      <a:pt x="209" y="698"/>
                    </a:cubicBezTo>
                    <a:cubicBezTo>
                      <a:pt x="220" y="724"/>
                      <a:pt x="244" y="744"/>
                      <a:pt x="272" y="752"/>
                    </a:cubicBezTo>
                    <a:cubicBezTo>
                      <a:pt x="277" y="753"/>
                      <a:pt x="282" y="754"/>
                      <a:pt x="287" y="754"/>
                    </a:cubicBezTo>
                    <a:cubicBezTo>
                      <a:pt x="297" y="754"/>
                      <a:pt x="305" y="750"/>
                      <a:pt x="313" y="746"/>
                    </a:cubicBezTo>
                    <a:cubicBezTo>
                      <a:pt x="332" y="732"/>
                      <a:pt x="338" y="705"/>
                      <a:pt x="340" y="694"/>
                    </a:cubicBezTo>
                    <a:cubicBezTo>
                      <a:pt x="356" y="691"/>
                      <a:pt x="367" y="684"/>
                      <a:pt x="373" y="673"/>
                    </a:cubicBezTo>
                    <a:cubicBezTo>
                      <a:pt x="386" y="651"/>
                      <a:pt x="372" y="621"/>
                      <a:pt x="372" y="619"/>
                    </a:cubicBezTo>
                    <a:cubicBezTo>
                      <a:pt x="371" y="618"/>
                      <a:pt x="370" y="616"/>
                      <a:pt x="369" y="616"/>
                    </a:cubicBezTo>
                    <a:cubicBezTo>
                      <a:pt x="340" y="604"/>
                      <a:pt x="329" y="570"/>
                      <a:pt x="330" y="543"/>
                    </a:cubicBezTo>
                    <a:cubicBezTo>
                      <a:pt x="331" y="520"/>
                      <a:pt x="341" y="503"/>
                      <a:pt x="356" y="499"/>
                    </a:cubicBezTo>
                    <a:cubicBezTo>
                      <a:pt x="365" y="496"/>
                      <a:pt x="373" y="497"/>
                      <a:pt x="379" y="501"/>
                    </a:cubicBezTo>
                    <a:cubicBezTo>
                      <a:pt x="395" y="512"/>
                      <a:pt x="398" y="542"/>
                      <a:pt x="398" y="542"/>
                    </a:cubicBezTo>
                    <a:cubicBezTo>
                      <a:pt x="398" y="546"/>
                      <a:pt x="401" y="548"/>
                      <a:pt x="404" y="548"/>
                    </a:cubicBezTo>
                    <a:cubicBezTo>
                      <a:pt x="445" y="548"/>
                      <a:pt x="464" y="511"/>
                      <a:pt x="469" y="486"/>
                    </a:cubicBezTo>
                    <a:cubicBezTo>
                      <a:pt x="487" y="495"/>
                      <a:pt x="532" y="516"/>
                      <a:pt x="563" y="508"/>
                    </a:cubicBezTo>
                    <a:cubicBezTo>
                      <a:pt x="594" y="501"/>
                      <a:pt x="618" y="477"/>
                      <a:pt x="628" y="465"/>
                    </a:cubicBezTo>
                    <a:cubicBezTo>
                      <a:pt x="642" y="477"/>
                      <a:pt x="677" y="502"/>
                      <a:pt x="721" y="491"/>
                    </a:cubicBezTo>
                    <a:cubicBezTo>
                      <a:pt x="768" y="479"/>
                      <a:pt x="776" y="427"/>
                      <a:pt x="777" y="413"/>
                    </a:cubicBezTo>
                    <a:cubicBezTo>
                      <a:pt x="790" y="405"/>
                      <a:pt x="839" y="372"/>
                      <a:pt x="818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12594521-A80B-4C49-890F-5DA76E0A1BFA}"/>
                  </a:ext>
                </a:extLst>
              </p:cNvPr>
              <p:cNvSpPr/>
              <p:nvPr/>
            </p:nvSpPr>
            <p:spPr>
              <a:xfrm>
                <a:off x="5491453" y="7395125"/>
                <a:ext cx="104647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48">
                    <a:moveTo>
                      <a:pt x="78" y="48"/>
                    </a:moveTo>
                    <a:cubicBezTo>
                      <a:pt x="77" y="48"/>
                      <a:pt x="43" y="48"/>
                      <a:pt x="3" y="11"/>
                    </a:cubicBezTo>
                    <a:cubicBezTo>
                      <a:pt x="0" y="9"/>
                      <a:pt x="-1" y="5"/>
                      <a:pt x="2" y="3"/>
                    </a:cubicBezTo>
                    <a:cubicBezTo>
                      <a:pt x="4" y="0"/>
                      <a:pt x="9" y="-1"/>
                      <a:pt x="12" y="2"/>
                    </a:cubicBezTo>
                    <a:cubicBezTo>
                      <a:pt x="48" y="35"/>
                      <a:pt x="78" y="35"/>
                      <a:pt x="78" y="35"/>
                    </a:cubicBezTo>
                    <a:cubicBezTo>
                      <a:pt x="82" y="35"/>
                      <a:pt x="85" y="39"/>
                      <a:pt x="85" y="42"/>
                    </a:cubicBezTo>
                    <a:cubicBezTo>
                      <a:pt x="85" y="46"/>
                      <a:pt x="82" y="48"/>
                      <a:pt x="78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A786631E-E913-0446-B38E-A3CA465EC174}"/>
                  </a:ext>
                </a:extLst>
              </p:cNvPr>
              <p:cNvSpPr/>
              <p:nvPr/>
            </p:nvSpPr>
            <p:spPr>
              <a:xfrm>
                <a:off x="4351554" y="7398864"/>
                <a:ext cx="1710472" cy="17870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4" h="1435">
                    <a:moveTo>
                      <a:pt x="983" y="64"/>
                    </a:moveTo>
                    <a:cubicBezTo>
                      <a:pt x="983" y="64"/>
                      <a:pt x="1044" y="143"/>
                      <a:pt x="966" y="149"/>
                    </a:cubicBezTo>
                    <a:cubicBezTo>
                      <a:pt x="889" y="156"/>
                      <a:pt x="712" y="0"/>
                      <a:pt x="712" y="0"/>
                    </a:cubicBezTo>
                    <a:cubicBezTo>
                      <a:pt x="712" y="0"/>
                      <a:pt x="687" y="27"/>
                      <a:pt x="658" y="75"/>
                    </a:cubicBezTo>
                    <a:cubicBezTo>
                      <a:pt x="658" y="75"/>
                      <a:pt x="519" y="72"/>
                      <a:pt x="422" y="80"/>
                    </a:cubicBezTo>
                    <a:cubicBezTo>
                      <a:pt x="133" y="101"/>
                      <a:pt x="30" y="658"/>
                      <a:pt x="0" y="772"/>
                    </a:cubicBezTo>
                    <a:cubicBezTo>
                      <a:pt x="0" y="772"/>
                      <a:pt x="220" y="776"/>
                      <a:pt x="394" y="870"/>
                    </a:cubicBezTo>
                    <a:lnTo>
                      <a:pt x="313" y="1325"/>
                    </a:lnTo>
                    <a:cubicBezTo>
                      <a:pt x="313" y="1325"/>
                      <a:pt x="745" y="1556"/>
                      <a:pt x="1254" y="1348"/>
                    </a:cubicBezTo>
                    <a:lnTo>
                      <a:pt x="1245" y="794"/>
                    </a:lnTo>
                    <a:lnTo>
                      <a:pt x="1374" y="764"/>
                    </a:lnTo>
                    <a:cubicBezTo>
                      <a:pt x="1374" y="764"/>
                      <a:pt x="1294" y="250"/>
                      <a:pt x="1148" y="170"/>
                    </a:cubicBezTo>
                    <a:cubicBezTo>
                      <a:pt x="1000" y="88"/>
                      <a:pt x="983" y="64"/>
                      <a:pt x="983" y="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21AAD2BA-20E4-3A48-91B6-0F29A89E51C4}"/>
                  </a:ext>
                </a:extLst>
              </p:cNvPr>
              <p:cNvSpPr/>
              <p:nvPr/>
            </p:nvSpPr>
            <p:spPr>
              <a:xfrm>
                <a:off x="4342318" y="7389829"/>
                <a:ext cx="1727427" cy="1803601"/>
              </a:xfrm>
              <a:custGeom>
                <a:avLst/>
                <a:gdLst>
                  <a:gd name="connsiteX0" fmla="*/ 895594 w 1727427"/>
                  <a:gd name="connsiteY0" fmla="*/ 20251 h 1803601"/>
                  <a:gd name="connsiteX1" fmla="*/ 835840 w 1727427"/>
                  <a:gd name="connsiteY1" fmla="*/ 106180 h 1803601"/>
                  <a:gd name="connsiteX2" fmla="*/ 828371 w 1727427"/>
                  <a:gd name="connsiteY2" fmla="*/ 109916 h 1803601"/>
                  <a:gd name="connsiteX3" fmla="*/ 534580 w 1727427"/>
                  <a:gd name="connsiteY3" fmla="*/ 116143 h 1803601"/>
                  <a:gd name="connsiteX4" fmla="*/ 30406 w 1727427"/>
                  <a:gd name="connsiteY4" fmla="*/ 915656 h 1803601"/>
                  <a:gd name="connsiteX5" fmla="*/ 19202 w 1727427"/>
                  <a:gd name="connsiteY5" fmla="*/ 961734 h 1803601"/>
                  <a:gd name="connsiteX6" fmla="*/ 503459 w 1727427"/>
                  <a:gd name="connsiteY6" fmla="*/ 1085023 h 1803601"/>
                  <a:gd name="connsiteX7" fmla="*/ 508438 w 1727427"/>
                  <a:gd name="connsiteY7" fmla="*/ 1093741 h 1803601"/>
                  <a:gd name="connsiteX8" fmla="*/ 408848 w 1727427"/>
                  <a:gd name="connsiteY8" fmla="*/ 1654147 h 1803601"/>
                  <a:gd name="connsiteX9" fmla="*/ 749944 w 1727427"/>
                  <a:gd name="connsiteY9" fmla="*/ 1762492 h 1803601"/>
                  <a:gd name="connsiteX10" fmla="*/ 1561602 w 1727427"/>
                  <a:gd name="connsiteY10" fmla="*/ 1681545 h 1803601"/>
                  <a:gd name="connsiteX11" fmla="*/ 1551643 w 1727427"/>
                  <a:gd name="connsiteY11" fmla="*/ 997849 h 1803601"/>
                  <a:gd name="connsiteX12" fmla="*/ 1557868 w 1727427"/>
                  <a:gd name="connsiteY12" fmla="*/ 989132 h 1803601"/>
                  <a:gd name="connsiteX13" fmla="*/ 1710987 w 1727427"/>
                  <a:gd name="connsiteY13" fmla="*/ 954262 h 1803601"/>
                  <a:gd name="connsiteX14" fmla="*/ 1433380 w 1727427"/>
                  <a:gd name="connsiteY14" fmla="*/ 226979 h 1803601"/>
                  <a:gd name="connsiteX15" fmla="*/ 1261587 w 1727427"/>
                  <a:gd name="connsiteY15" fmla="*/ 123615 h 1803601"/>
                  <a:gd name="connsiteX16" fmla="*/ 1265322 w 1727427"/>
                  <a:gd name="connsiteY16" fmla="*/ 174674 h 1803601"/>
                  <a:gd name="connsiteX17" fmla="*/ 1211792 w 1727427"/>
                  <a:gd name="connsiteY17" fmla="*/ 203317 h 1803601"/>
                  <a:gd name="connsiteX18" fmla="*/ 895594 w 1727427"/>
                  <a:gd name="connsiteY18" fmla="*/ 20251 h 1803601"/>
                  <a:gd name="connsiteX19" fmla="*/ 888125 w 1727427"/>
                  <a:gd name="connsiteY19" fmla="*/ 2802 h 1803601"/>
                  <a:gd name="connsiteX20" fmla="*/ 899329 w 1727427"/>
                  <a:gd name="connsiteY20" fmla="*/ 2802 h 1803601"/>
                  <a:gd name="connsiteX21" fmla="*/ 1205573 w 1727427"/>
                  <a:gd name="connsiteY21" fmla="*/ 187116 h 1803601"/>
                  <a:gd name="connsiteX22" fmla="*/ 1210552 w 1727427"/>
                  <a:gd name="connsiteY22" fmla="*/ 187116 h 1803601"/>
                  <a:gd name="connsiteX23" fmla="*/ 1249144 w 1727427"/>
                  <a:gd name="connsiteY23" fmla="*/ 168436 h 1803601"/>
                  <a:gd name="connsiteX24" fmla="*/ 1224246 w 1727427"/>
                  <a:gd name="connsiteY24" fmla="*/ 94959 h 1803601"/>
                  <a:gd name="connsiteX25" fmla="*/ 1224246 w 1727427"/>
                  <a:gd name="connsiteY25" fmla="*/ 93714 h 1803601"/>
                  <a:gd name="connsiteX26" fmla="*/ 1226736 w 1727427"/>
                  <a:gd name="connsiteY26" fmla="*/ 82505 h 1803601"/>
                  <a:gd name="connsiteX27" fmla="*/ 1237940 w 1727427"/>
                  <a:gd name="connsiteY27" fmla="*/ 83751 h 1803601"/>
                  <a:gd name="connsiteX28" fmla="*/ 1440858 w 1727427"/>
                  <a:gd name="connsiteY28" fmla="*/ 212023 h 1803601"/>
                  <a:gd name="connsiteX29" fmla="*/ 1727183 w 1727427"/>
                  <a:gd name="connsiteY29" fmla="*/ 959243 h 1803601"/>
                  <a:gd name="connsiteX30" fmla="*/ 1720959 w 1727427"/>
                  <a:gd name="connsiteY30" fmla="*/ 967961 h 1803601"/>
                  <a:gd name="connsiteX31" fmla="*/ 1566592 w 1727427"/>
                  <a:gd name="connsiteY31" fmla="*/ 1004076 h 1803601"/>
                  <a:gd name="connsiteX32" fmla="*/ 1576551 w 1727427"/>
                  <a:gd name="connsiteY32" fmla="*/ 1687782 h 1803601"/>
                  <a:gd name="connsiteX33" fmla="*/ 1572816 w 1727427"/>
                  <a:gd name="connsiteY33" fmla="*/ 1695254 h 1803601"/>
                  <a:gd name="connsiteX34" fmla="*/ 1017594 w 1727427"/>
                  <a:gd name="connsiteY34" fmla="*/ 1803601 h 1803601"/>
                  <a:gd name="connsiteX35" fmla="*/ 744962 w 1727427"/>
                  <a:gd name="connsiteY35" fmla="*/ 1778694 h 1803601"/>
                  <a:gd name="connsiteX36" fmla="*/ 393902 w 1727427"/>
                  <a:gd name="connsiteY36" fmla="*/ 1666611 h 1803601"/>
                  <a:gd name="connsiteX37" fmla="*/ 390167 w 1727427"/>
                  <a:gd name="connsiteY37" fmla="*/ 1657893 h 1803601"/>
                  <a:gd name="connsiteX38" fmla="*/ 489759 w 1727427"/>
                  <a:gd name="connsiteY38" fmla="*/ 1097479 h 1803601"/>
                  <a:gd name="connsiteX39" fmla="*/ 7985 w 1727427"/>
                  <a:gd name="connsiteY39" fmla="*/ 977924 h 1803601"/>
                  <a:gd name="connsiteX40" fmla="*/ 1760 w 1727427"/>
                  <a:gd name="connsiteY40" fmla="*/ 975433 h 1803601"/>
                  <a:gd name="connsiteX41" fmla="*/ 515 w 1727427"/>
                  <a:gd name="connsiteY41" fmla="*/ 967961 h 1803601"/>
                  <a:gd name="connsiteX42" fmla="*/ 14209 w 1727427"/>
                  <a:gd name="connsiteY42" fmla="*/ 911919 h 1803601"/>
                  <a:gd name="connsiteX43" fmla="*/ 533330 w 1727427"/>
                  <a:gd name="connsiteY43" fmla="*/ 99941 h 1803601"/>
                  <a:gd name="connsiteX44" fmla="*/ 823390 w 1727427"/>
                  <a:gd name="connsiteY44" fmla="*/ 93714 h 1803601"/>
                  <a:gd name="connsiteX45" fmla="*/ 888125 w 1727427"/>
                  <a:gd name="connsiteY45" fmla="*/ 2802 h 180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27427" h="1803601">
                    <a:moveTo>
                      <a:pt x="895594" y="20251"/>
                    </a:moveTo>
                    <a:cubicBezTo>
                      <a:pt x="885635" y="31459"/>
                      <a:pt x="861983" y="61348"/>
                      <a:pt x="835840" y="106180"/>
                    </a:cubicBezTo>
                    <a:cubicBezTo>
                      <a:pt x="834595" y="108671"/>
                      <a:pt x="832106" y="109916"/>
                      <a:pt x="828371" y="109916"/>
                    </a:cubicBezTo>
                    <a:cubicBezTo>
                      <a:pt x="827126" y="109916"/>
                      <a:pt x="654088" y="107426"/>
                      <a:pt x="534580" y="116143"/>
                    </a:cubicBezTo>
                    <a:cubicBezTo>
                      <a:pt x="217137" y="139805"/>
                      <a:pt x="81446" y="703947"/>
                      <a:pt x="30406" y="915656"/>
                    </a:cubicBezTo>
                    <a:cubicBezTo>
                      <a:pt x="26671" y="934336"/>
                      <a:pt x="22937" y="949281"/>
                      <a:pt x="19202" y="961734"/>
                    </a:cubicBezTo>
                    <a:cubicBezTo>
                      <a:pt x="72732" y="965470"/>
                      <a:pt x="311748" y="981660"/>
                      <a:pt x="503459" y="1085023"/>
                    </a:cubicBezTo>
                    <a:cubicBezTo>
                      <a:pt x="507193" y="1087514"/>
                      <a:pt x="508438" y="1090005"/>
                      <a:pt x="508438" y="1093741"/>
                    </a:cubicBezTo>
                    <a:lnTo>
                      <a:pt x="408848" y="1654147"/>
                    </a:lnTo>
                    <a:cubicBezTo>
                      <a:pt x="434990" y="1667846"/>
                      <a:pt x="561968" y="1727623"/>
                      <a:pt x="749944" y="1762492"/>
                    </a:cubicBezTo>
                    <a:cubicBezTo>
                      <a:pt x="941655" y="1797362"/>
                      <a:pt x="1239180" y="1812306"/>
                      <a:pt x="1561602" y="1681545"/>
                    </a:cubicBezTo>
                    <a:lnTo>
                      <a:pt x="1551643" y="997849"/>
                    </a:lnTo>
                    <a:cubicBezTo>
                      <a:pt x="1551643" y="994113"/>
                      <a:pt x="1554133" y="990377"/>
                      <a:pt x="1557868" y="989132"/>
                    </a:cubicBezTo>
                    <a:lnTo>
                      <a:pt x="1710987" y="954262"/>
                    </a:lnTo>
                    <a:cubicBezTo>
                      <a:pt x="1698538" y="882032"/>
                      <a:pt x="1600193" y="319135"/>
                      <a:pt x="1433380" y="226979"/>
                    </a:cubicBezTo>
                    <a:cubicBezTo>
                      <a:pt x="1341259" y="177165"/>
                      <a:pt x="1290219" y="144786"/>
                      <a:pt x="1261587" y="123615"/>
                    </a:cubicBezTo>
                    <a:cubicBezTo>
                      <a:pt x="1269057" y="139805"/>
                      <a:pt x="1272791" y="159730"/>
                      <a:pt x="1265322" y="174674"/>
                    </a:cubicBezTo>
                    <a:cubicBezTo>
                      <a:pt x="1257853" y="192109"/>
                      <a:pt x="1240424" y="200827"/>
                      <a:pt x="1211792" y="203317"/>
                    </a:cubicBezTo>
                    <a:cubicBezTo>
                      <a:pt x="1122161" y="210789"/>
                      <a:pt x="934185" y="52630"/>
                      <a:pt x="895594" y="20251"/>
                    </a:cubicBezTo>
                    <a:close/>
                    <a:moveTo>
                      <a:pt x="888125" y="2802"/>
                    </a:moveTo>
                    <a:cubicBezTo>
                      <a:pt x="890614" y="-935"/>
                      <a:pt x="895594" y="-935"/>
                      <a:pt x="899329" y="2802"/>
                    </a:cubicBezTo>
                    <a:cubicBezTo>
                      <a:pt x="901819" y="4047"/>
                      <a:pt x="1109716" y="187116"/>
                      <a:pt x="1205573" y="187116"/>
                    </a:cubicBezTo>
                    <a:cubicBezTo>
                      <a:pt x="1206818" y="187116"/>
                      <a:pt x="1208062" y="187116"/>
                      <a:pt x="1210552" y="187116"/>
                    </a:cubicBezTo>
                    <a:cubicBezTo>
                      <a:pt x="1231715" y="185871"/>
                      <a:pt x="1244164" y="179644"/>
                      <a:pt x="1249144" y="168436"/>
                    </a:cubicBezTo>
                    <a:cubicBezTo>
                      <a:pt x="1259103" y="146019"/>
                      <a:pt x="1235450" y="107413"/>
                      <a:pt x="1224246" y="94959"/>
                    </a:cubicBezTo>
                    <a:lnTo>
                      <a:pt x="1224246" y="93714"/>
                    </a:lnTo>
                    <a:cubicBezTo>
                      <a:pt x="1223001" y="91223"/>
                      <a:pt x="1223001" y="86242"/>
                      <a:pt x="1226736" y="82505"/>
                    </a:cubicBezTo>
                    <a:cubicBezTo>
                      <a:pt x="1230471" y="80015"/>
                      <a:pt x="1235450" y="81260"/>
                      <a:pt x="1237940" y="83751"/>
                    </a:cubicBezTo>
                    <a:cubicBezTo>
                      <a:pt x="1239185" y="86242"/>
                      <a:pt x="1265328" y="116130"/>
                      <a:pt x="1440858" y="212023"/>
                    </a:cubicBezTo>
                    <a:cubicBezTo>
                      <a:pt x="1623857" y="314143"/>
                      <a:pt x="1723449" y="931845"/>
                      <a:pt x="1727183" y="959243"/>
                    </a:cubicBezTo>
                    <a:cubicBezTo>
                      <a:pt x="1728428" y="962979"/>
                      <a:pt x="1724694" y="967961"/>
                      <a:pt x="1720959" y="967961"/>
                    </a:cubicBezTo>
                    <a:lnTo>
                      <a:pt x="1566592" y="1004076"/>
                    </a:lnTo>
                    <a:lnTo>
                      <a:pt x="1576551" y="1687782"/>
                    </a:lnTo>
                    <a:cubicBezTo>
                      <a:pt x="1576551" y="1690273"/>
                      <a:pt x="1575306" y="1692763"/>
                      <a:pt x="1572816" y="1695254"/>
                    </a:cubicBezTo>
                    <a:cubicBezTo>
                      <a:pt x="1371144" y="1777448"/>
                      <a:pt x="1180675" y="1803601"/>
                      <a:pt x="1017594" y="1803601"/>
                    </a:cubicBezTo>
                    <a:cubicBezTo>
                      <a:pt x="914267" y="1803601"/>
                      <a:pt x="820900" y="1792393"/>
                      <a:pt x="744962" y="1778694"/>
                    </a:cubicBezTo>
                    <a:cubicBezTo>
                      <a:pt x="532085" y="1738842"/>
                      <a:pt x="395147" y="1667856"/>
                      <a:pt x="393902" y="1666611"/>
                    </a:cubicBezTo>
                    <a:cubicBezTo>
                      <a:pt x="391412" y="1664120"/>
                      <a:pt x="388922" y="1661629"/>
                      <a:pt x="390167" y="1657893"/>
                    </a:cubicBezTo>
                    <a:lnTo>
                      <a:pt x="489759" y="1097479"/>
                    </a:lnTo>
                    <a:cubicBezTo>
                      <a:pt x="278127" y="985396"/>
                      <a:pt x="10474" y="977924"/>
                      <a:pt x="7985" y="977924"/>
                    </a:cubicBezTo>
                    <a:cubicBezTo>
                      <a:pt x="5495" y="977924"/>
                      <a:pt x="3005" y="976678"/>
                      <a:pt x="1760" y="975433"/>
                    </a:cubicBezTo>
                    <a:cubicBezTo>
                      <a:pt x="515" y="972942"/>
                      <a:pt x="-730" y="970451"/>
                      <a:pt x="515" y="967961"/>
                    </a:cubicBezTo>
                    <a:cubicBezTo>
                      <a:pt x="4250" y="954262"/>
                      <a:pt x="7985" y="935581"/>
                      <a:pt x="14209" y="911919"/>
                    </a:cubicBezTo>
                    <a:cubicBezTo>
                      <a:pt x="65250" y="696471"/>
                      <a:pt x="202188" y="124848"/>
                      <a:pt x="533330" y="99941"/>
                    </a:cubicBezTo>
                    <a:cubicBezTo>
                      <a:pt x="641636" y="92468"/>
                      <a:pt x="793513" y="93714"/>
                      <a:pt x="823390" y="93714"/>
                    </a:cubicBezTo>
                    <a:cubicBezTo>
                      <a:pt x="858247" y="36427"/>
                      <a:pt x="886880" y="4047"/>
                      <a:pt x="888125" y="2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B7E5C0D8-C791-8449-AF43-C96CF76CB4A8}"/>
                  </a:ext>
                </a:extLst>
              </p:cNvPr>
              <p:cNvSpPr/>
              <p:nvPr/>
            </p:nvSpPr>
            <p:spPr>
              <a:xfrm>
                <a:off x="4833675" y="8185234"/>
                <a:ext cx="133300" cy="321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259">
                    <a:moveTo>
                      <a:pt x="38" y="259"/>
                    </a:moveTo>
                    <a:cubicBezTo>
                      <a:pt x="37" y="259"/>
                      <a:pt x="36" y="258"/>
                      <a:pt x="36" y="258"/>
                    </a:cubicBezTo>
                    <a:lnTo>
                      <a:pt x="4" y="245"/>
                    </a:lnTo>
                    <a:cubicBezTo>
                      <a:pt x="0" y="244"/>
                      <a:pt x="-1" y="240"/>
                      <a:pt x="0" y="236"/>
                    </a:cubicBezTo>
                    <a:cubicBezTo>
                      <a:pt x="1" y="233"/>
                      <a:pt x="5" y="232"/>
                      <a:pt x="9" y="233"/>
                    </a:cubicBezTo>
                    <a:lnTo>
                      <a:pt x="33" y="243"/>
                    </a:lnTo>
                    <a:lnTo>
                      <a:pt x="95" y="5"/>
                    </a:lnTo>
                    <a:cubicBezTo>
                      <a:pt x="95" y="1"/>
                      <a:pt x="99" y="-1"/>
                      <a:pt x="103" y="0"/>
                    </a:cubicBezTo>
                    <a:cubicBezTo>
                      <a:pt x="106" y="1"/>
                      <a:pt x="108" y="5"/>
                      <a:pt x="108" y="8"/>
                    </a:cubicBezTo>
                    <a:lnTo>
                      <a:pt x="44" y="253"/>
                    </a:lnTo>
                    <a:cubicBezTo>
                      <a:pt x="43" y="255"/>
                      <a:pt x="42" y="257"/>
                      <a:pt x="41" y="257"/>
                    </a:cubicBezTo>
                    <a:cubicBezTo>
                      <a:pt x="40" y="258"/>
                      <a:pt x="38" y="259"/>
                      <a:pt x="38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70EC9E3E-FEE2-A24F-9125-FFAF6A623446}"/>
                  </a:ext>
                </a:extLst>
              </p:cNvPr>
              <p:cNvSpPr/>
              <p:nvPr/>
            </p:nvSpPr>
            <p:spPr>
              <a:xfrm>
                <a:off x="5051689" y="8424507"/>
                <a:ext cx="160707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" h="87">
                    <a:moveTo>
                      <a:pt x="123" y="87"/>
                    </a:moveTo>
                    <a:cubicBezTo>
                      <a:pt x="122" y="87"/>
                      <a:pt x="122" y="87"/>
                      <a:pt x="122" y="87"/>
                    </a:cubicBezTo>
                    <a:cubicBezTo>
                      <a:pt x="29" y="80"/>
                      <a:pt x="1" y="11"/>
                      <a:pt x="0" y="8"/>
                    </a:cubicBezTo>
                    <a:cubicBezTo>
                      <a:pt x="-1" y="5"/>
                      <a:pt x="0" y="1"/>
                      <a:pt x="4" y="0"/>
                    </a:cubicBezTo>
                    <a:cubicBezTo>
                      <a:pt x="7" y="-1"/>
                      <a:pt x="11" y="0"/>
                      <a:pt x="12" y="4"/>
                    </a:cubicBezTo>
                    <a:cubicBezTo>
                      <a:pt x="13" y="6"/>
                      <a:pt x="38" y="67"/>
                      <a:pt x="123" y="74"/>
                    </a:cubicBezTo>
                    <a:cubicBezTo>
                      <a:pt x="126" y="74"/>
                      <a:pt x="130" y="77"/>
                      <a:pt x="129" y="80"/>
                    </a:cubicBezTo>
                    <a:cubicBezTo>
                      <a:pt x="129" y="84"/>
                      <a:pt x="126" y="87"/>
                      <a:pt x="123" y="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6A0FE714-0767-2746-ABD1-B9694A89BD8C}"/>
                  </a:ext>
                </a:extLst>
              </p:cNvPr>
              <p:cNvSpPr/>
              <p:nvPr/>
            </p:nvSpPr>
            <p:spPr>
              <a:xfrm>
                <a:off x="5673339" y="8154079"/>
                <a:ext cx="708855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0" h="604">
                    <a:moveTo>
                      <a:pt x="292" y="5"/>
                    </a:moveTo>
                    <a:cubicBezTo>
                      <a:pt x="292" y="5"/>
                      <a:pt x="188" y="13"/>
                      <a:pt x="138" y="54"/>
                    </a:cubicBezTo>
                    <a:cubicBezTo>
                      <a:pt x="88" y="96"/>
                      <a:pt x="0" y="333"/>
                      <a:pt x="0" y="333"/>
                    </a:cubicBezTo>
                    <a:lnTo>
                      <a:pt x="116" y="407"/>
                    </a:lnTo>
                    <a:lnTo>
                      <a:pt x="116" y="604"/>
                    </a:lnTo>
                    <a:lnTo>
                      <a:pt x="570" y="604"/>
                    </a:lnTo>
                    <a:lnTo>
                      <a:pt x="570" y="24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D7A9553B-EC36-BB49-9FAF-8221AD0FE563}"/>
                  </a:ext>
                </a:extLst>
              </p:cNvPr>
              <p:cNvSpPr/>
              <p:nvPr/>
            </p:nvSpPr>
            <p:spPr>
              <a:xfrm>
                <a:off x="5664152" y="8145355"/>
                <a:ext cx="725517" cy="768923"/>
              </a:xfrm>
              <a:custGeom>
                <a:avLst/>
                <a:gdLst>
                  <a:gd name="connsiteX0" fmla="*/ 606109 w 725517"/>
                  <a:gd name="connsiteY0" fmla="*/ 17447 h 768923"/>
                  <a:gd name="connsiteX1" fmla="*/ 372322 w 725517"/>
                  <a:gd name="connsiteY1" fmla="*/ 22424 h 768923"/>
                  <a:gd name="connsiteX2" fmla="*/ 185789 w 725517"/>
                  <a:gd name="connsiteY2" fmla="*/ 82141 h 768923"/>
                  <a:gd name="connsiteX3" fmla="*/ 19153 w 725517"/>
                  <a:gd name="connsiteY3" fmla="*/ 420541 h 768923"/>
                  <a:gd name="connsiteX4" fmla="*/ 157187 w 725517"/>
                  <a:gd name="connsiteY4" fmla="*/ 507629 h 768923"/>
                  <a:gd name="connsiteX5" fmla="*/ 160918 w 725517"/>
                  <a:gd name="connsiteY5" fmla="*/ 515094 h 768923"/>
                  <a:gd name="connsiteX6" fmla="*/ 160918 w 725517"/>
                  <a:gd name="connsiteY6" fmla="*/ 751476 h 768923"/>
                  <a:gd name="connsiteX7" fmla="*/ 710567 w 725517"/>
                  <a:gd name="connsiteY7" fmla="*/ 751476 h 768923"/>
                  <a:gd name="connsiteX8" fmla="*/ 710567 w 725517"/>
                  <a:gd name="connsiteY8" fmla="*/ 43574 h 768923"/>
                  <a:gd name="connsiteX9" fmla="*/ 606126 w 725517"/>
                  <a:gd name="connsiteY9" fmla="*/ 0 h 768923"/>
                  <a:gd name="connsiteX10" fmla="*/ 608614 w 725517"/>
                  <a:gd name="connsiteY10" fmla="*/ 1244 h 768923"/>
                  <a:gd name="connsiteX11" fmla="*/ 719299 w 725517"/>
                  <a:gd name="connsiteY11" fmla="*/ 29861 h 768923"/>
                  <a:gd name="connsiteX12" fmla="*/ 725517 w 725517"/>
                  <a:gd name="connsiteY12" fmla="*/ 38571 h 768923"/>
                  <a:gd name="connsiteX13" fmla="*/ 725517 w 725517"/>
                  <a:gd name="connsiteY13" fmla="*/ 760213 h 768923"/>
                  <a:gd name="connsiteX14" fmla="*/ 716812 w 725517"/>
                  <a:gd name="connsiteY14" fmla="*/ 768923 h 768923"/>
                  <a:gd name="connsiteX15" fmla="*/ 152192 w 725517"/>
                  <a:gd name="connsiteY15" fmla="*/ 768923 h 768923"/>
                  <a:gd name="connsiteX16" fmla="*/ 143487 w 725517"/>
                  <a:gd name="connsiteY16" fmla="*/ 760213 h 768923"/>
                  <a:gd name="connsiteX17" fmla="*/ 143487 w 725517"/>
                  <a:gd name="connsiteY17" fmla="*/ 520081 h 768923"/>
                  <a:gd name="connsiteX18" fmla="*/ 4197 w 725517"/>
                  <a:gd name="connsiteY18" fmla="*/ 429253 h 768923"/>
                  <a:gd name="connsiteX19" fmla="*/ 466 w 725517"/>
                  <a:gd name="connsiteY19" fmla="*/ 420544 h 768923"/>
                  <a:gd name="connsiteX20" fmla="*/ 174578 w 725517"/>
                  <a:gd name="connsiteY20" fmla="*/ 69676 h 768923"/>
                  <a:gd name="connsiteX21" fmla="*/ 369832 w 725517"/>
                  <a:gd name="connsiteY21" fmla="*/ 6221 h 768923"/>
                  <a:gd name="connsiteX22" fmla="*/ 371075 w 725517"/>
                  <a:gd name="connsiteY22" fmla="*/ 6221 h 76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5517" h="768923">
                    <a:moveTo>
                      <a:pt x="606109" y="17447"/>
                    </a:moveTo>
                    <a:lnTo>
                      <a:pt x="372322" y="22424"/>
                    </a:lnTo>
                    <a:cubicBezTo>
                      <a:pt x="367347" y="23668"/>
                      <a:pt x="244236" y="33621"/>
                      <a:pt x="185789" y="82141"/>
                    </a:cubicBezTo>
                    <a:cubicBezTo>
                      <a:pt x="131073" y="128174"/>
                      <a:pt x="36563" y="376997"/>
                      <a:pt x="19153" y="420541"/>
                    </a:cubicBezTo>
                    <a:lnTo>
                      <a:pt x="157187" y="507629"/>
                    </a:lnTo>
                    <a:cubicBezTo>
                      <a:pt x="159674" y="510117"/>
                      <a:pt x="160918" y="512606"/>
                      <a:pt x="160918" y="515094"/>
                    </a:cubicBezTo>
                    <a:lnTo>
                      <a:pt x="160918" y="751476"/>
                    </a:lnTo>
                    <a:lnTo>
                      <a:pt x="710567" y="751476"/>
                    </a:lnTo>
                    <a:lnTo>
                      <a:pt x="710567" y="43574"/>
                    </a:lnTo>
                    <a:close/>
                    <a:moveTo>
                      <a:pt x="606126" y="0"/>
                    </a:moveTo>
                    <a:cubicBezTo>
                      <a:pt x="607370" y="0"/>
                      <a:pt x="607370" y="0"/>
                      <a:pt x="608614" y="1244"/>
                    </a:cubicBezTo>
                    <a:lnTo>
                      <a:pt x="719299" y="29861"/>
                    </a:lnTo>
                    <a:cubicBezTo>
                      <a:pt x="723030" y="29861"/>
                      <a:pt x="725517" y="33594"/>
                      <a:pt x="725517" y="38571"/>
                    </a:cubicBezTo>
                    <a:lnTo>
                      <a:pt x="725517" y="760213"/>
                    </a:lnTo>
                    <a:cubicBezTo>
                      <a:pt x="725517" y="763946"/>
                      <a:pt x="721786" y="768923"/>
                      <a:pt x="716812" y="768923"/>
                    </a:cubicBezTo>
                    <a:lnTo>
                      <a:pt x="152192" y="768923"/>
                    </a:lnTo>
                    <a:cubicBezTo>
                      <a:pt x="147218" y="768923"/>
                      <a:pt x="143487" y="763946"/>
                      <a:pt x="143487" y="760213"/>
                    </a:cubicBezTo>
                    <a:lnTo>
                      <a:pt x="143487" y="520081"/>
                    </a:lnTo>
                    <a:lnTo>
                      <a:pt x="4197" y="429253"/>
                    </a:lnTo>
                    <a:cubicBezTo>
                      <a:pt x="466" y="428009"/>
                      <a:pt x="-778" y="424276"/>
                      <a:pt x="466" y="420544"/>
                    </a:cubicBezTo>
                    <a:cubicBezTo>
                      <a:pt x="5441" y="408102"/>
                      <a:pt x="111152" y="121933"/>
                      <a:pt x="174578" y="69676"/>
                    </a:cubicBezTo>
                    <a:cubicBezTo>
                      <a:pt x="238004" y="16175"/>
                      <a:pt x="364857" y="6221"/>
                      <a:pt x="369832" y="6221"/>
                    </a:cubicBezTo>
                    <a:lnTo>
                      <a:pt x="371075" y="622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D9700F4F-B9DD-F144-91DD-665514BCAC24}"/>
                  </a:ext>
                </a:extLst>
              </p:cNvPr>
              <p:cNvSpPr/>
              <p:nvPr/>
            </p:nvSpPr>
            <p:spPr>
              <a:xfrm>
                <a:off x="5364379" y="8458158"/>
                <a:ext cx="389933" cy="246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199">
                    <a:moveTo>
                      <a:pt x="302" y="27"/>
                    </a:moveTo>
                    <a:cubicBezTo>
                      <a:pt x="300" y="11"/>
                      <a:pt x="288" y="0"/>
                      <a:pt x="272" y="0"/>
                    </a:cubicBezTo>
                    <a:lnTo>
                      <a:pt x="29" y="0"/>
                    </a:lnTo>
                    <a:cubicBezTo>
                      <a:pt x="21" y="0"/>
                      <a:pt x="13" y="3"/>
                      <a:pt x="7" y="10"/>
                    </a:cubicBezTo>
                    <a:cubicBezTo>
                      <a:pt x="2" y="16"/>
                      <a:pt x="-1" y="24"/>
                      <a:pt x="0" y="31"/>
                    </a:cubicBezTo>
                    <a:lnTo>
                      <a:pt x="13" y="173"/>
                    </a:lnTo>
                    <a:cubicBezTo>
                      <a:pt x="14" y="188"/>
                      <a:pt x="27" y="199"/>
                      <a:pt x="42" y="199"/>
                    </a:cubicBezTo>
                    <a:lnTo>
                      <a:pt x="285" y="199"/>
                    </a:lnTo>
                    <a:cubicBezTo>
                      <a:pt x="294" y="199"/>
                      <a:pt x="302" y="196"/>
                      <a:pt x="307" y="190"/>
                    </a:cubicBezTo>
                    <a:cubicBezTo>
                      <a:pt x="313" y="184"/>
                      <a:pt x="315" y="175"/>
                      <a:pt x="314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13ADAFF2-65E5-7942-939A-B9D59920B911}"/>
                  </a:ext>
                </a:extLst>
              </p:cNvPr>
              <p:cNvSpPr/>
              <p:nvPr/>
            </p:nvSpPr>
            <p:spPr>
              <a:xfrm>
                <a:off x="5969837" y="8154079"/>
                <a:ext cx="353805" cy="175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142">
                    <a:moveTo>
                      <a:pt x="242" y="0"/>
                    </a:moveTo>
                    <a:lnTo>
                      <a:pt x="53" y="5"/>
                    </a:lnTo>
                    <a:cubicBezTo>
                      <a:pt x="53" y="5"/>
                      <a:pt x="43" y="3"/>
                      <a:pt x="10" y="11"/>
                    </a:cubicBezTo>
                    <a:cubicBezTo>
                      <a:pt x="10" y="11"/>
                      <a:pt x="-28" y="121"/>
                      <a:pt x="42" y="139"/>
                    </a:cubicBezTo>
                    <a:cubicBezTo>
                      <a:pt x="151" y="167"/>
                      <a:pt x="287" y="9"/>
                      <a:pt x="285" y="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76DEF74A-0463-7643-ACB2-15514E847047}"/>
                  </a:ext>
                </a:extLst>
              </p:cNvPr>
              <p:cNvSpPr/>
              <p:nvPr/>
            </p:nvSpPr>
            <p:spPr>
              <a:xfrm>
                <a:off x="5961483" y="8145355"/>
                <a:ext cx="371367" cy="193166"/>
              </a:xfrm>
              <a:custGeom>
                <a:avLst/>
                <a:gdLst>
                  <a:gd name="connsiteX0" fmla="*/ 308740 w 371367"/>
                  <a:gd name="connsiteY0" fmla="*/ 17447 h 193166"/>
                  <a:gd name="connsiteX1" fmla="*/ 75408 w 371367"/>
                  <a:gd name="connsiteY1" fmla="*/ 22394 h 193166"/>
                  <a:gd name="connsiteX2" fmla="*/ 74167 w 371367"/>
                  <a:gd name="connsiteY2" fmla="*/ 22394 h 193166"/>
                  <a:gd name="connsiteX3" fmla="*/ 28245 w 371367"/>
                  <a:gd name="connsiteY3" fmla="*/ 29813 h 193166"/>
                  <a:gd name="connsiteX4" fmla="*/ 27004 w 371367"/>
                  <a:gd name="connsiteY4" fmla="*/ 144814 h 193166"/>
                  <a:gd name="connsiteX5" fmla="*/ 62997 w 371367"/>
                  <a:gd name="connsiteY5" fmla="*/ 172018 h 193166"/>
                  <a:gd name="connsiteX6" fmla="*/ 255372 w 371367"/>
                  <a:gd name="connsiteY6" fmla="*/ 110190 h 193166"/>
                  <a:gd name="connsiteX7" fmla="*/ 348456 w 371367"/>
                  <a:gd name="connsiteY7" fmla="*/ 27340 h 193166"/>
                  <a:gd name="connsiteX8" fmla="*/ 310041 w 371367"/>
                  <a:gd name="connsiteY8" fmla="*/ 0 h 193166"/>
                  <a:gd name="connsiteX9" fmla="*/ 312524 w 371367"/>
                  <a:gd name="connsiteY9" fmla="*/ 1238 h 193166"/>
                  <a:gd name="connsiteX10" fmla="*/ 364672 w 371367"/>
                  <a:gd name="connsiteY10" fmla="*/ 14859 h 193166"/>
                  <a:gd name="connsiteX11" fmla="*/ 368397 w 371367"/>
                  <a:gd name="connsiteY11" fmla="*/ 16097 h 193166"/>
                  <a:gd name="connsiteX12" fmla="*/ 370880 w 371367"/>
                  <a:gd name="connsiteY12" fmla="*/ 26003 h 193166"/>
                  <a:gd name="connsiteX13" fmla="*/ 267825 w 371367"/>
                  <a:gd name="connsiteY13" fmla="*/ 121348 h 193166"/>
                  <a:gd name="connsiteX14" fmla="*/ 93998 w 371367"/>
                  <a:gd name="connsiteY14" fmla="*/ 193166 h 193166"/>
                  <a:gd name="connsiteX15" fmla="*/ 57991 w 371367"/>
                  <a:gd name="connsiteY15" fmla="*/ 188213 h 193166"/>
                  <a:gd name="connsiteX16" fmla="*/ 12051 w 371367"/>
                  <a:gd name="connsiteY16" fmla="*/ 153542 h 193166"/>
                  <a:gd name="connsiteX17" fmla="*/ 14534 w 371367"/>
                  <a:gd name="connsiteY17" fmla="*/ 19812 h 193166"/>
                  <a:gd name="connsiteX18" fmla="*/ 20742 w 371367"/>
                  <a:gd name="connsiteY18" fmla="*/ 13621 h 193166"/>
                  <a:gd name="connsiteX19" fmla="*/ 75373 w 371367"/>
                  <a:gd name="connsiteY19" fmla="*/ 6191 h 19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367" h="193166">
                    <a:moveTo>
                      <a:pt x="308740" y="17447"/>
                    </a:moveTo>
                    <a:lnTo>
                      <a:pt x="75408" y="22394"/>
                    </a:lnTo>
                    <a:cubicBezTo>
                      <a:pt x="74167" y="22394"/>
                      <a:pt x="74167" y="22394"/>
                      <a:pt x="74167" y="22394"/>
                    </a:cubicBezTo>
                    <a:cubicBezTo>
                      <a:pt x="74167" y="22394"/>
                      <a:pt x="62997" y="22394"/>
                      <a:pt x="28245" y="29813"/>
                    </a:cubicBezTo>
                    <a:cubicBezTo>
                      <a:pt x="23281" y="45888"/>
                      <a:pt x="5905" y="107717"/>
                      <a:pt x="27004" y="144814"/>
                    </a:cubicBezTo>
                    <a:cubicBezTo>
                      <a:pt x="34451" y="159652"/>
                      <a:pt x="46862" y="168308"/>
                      <a:pt x="62997" y="172018"/>
                    </a:cubicBezTo>
                    <a:cubicBezTo>
                      <a:pt x="128777" y="190566"/>
                      <a:pt x="204485" y="148523"/>
                      <a:pt x="255372" y="110190"/>
                    </a:cubicBezTo>
                    <a:cubicBezTo>
                      <a:pt x="298811" y="78039"/>
                      <a:pt x="333563" y="43415"/>
                      <a:pt x="348456" y="27340"/>
                    </a:cubicBezTo>
                    <a:close/>
                    <a:moveTo>
                      <a:pt x="310041" y="0"/>
                    </a:moveTo>
                    <a:cubicBezTo>
                      <a:pt x="311282" y="0"/>
                      <a:pt x="311282" y="0"/>
                      <a:pt x="312524" y="1238"/>
                    </a:cubicBezTo>
                    <a:lnTo>
                      <a:pt x="364672" y="14859"/>
                    </a:lnTo>
                    <a:cubicBezTo>
                      <a:pt x="365914" y="14859"/>
                      <a:pt x="368397" y="16097"/>
                      <a:pt x="368397" y="16097"/>
                    </a:cubicBezTo>
                    <a:cubicBezTo>
                      <a:pt x="370880" y="18574"/>
                      <a:pt x="372122" y="22289"/>
                      <a:pt x="370880" y="26003"/>
                    </a:cubicBezTo>
                    <a:cubicBezTo>
                      <a:pt x="369639" y="29718"/>
                      <a:pt x="324940" y="78010"/>
                      <a:pt x="267825" y="121348"/>
                    </a:cubicBezTo>
                    <a:cubicBezTo>
                      <a:pt x="204502" y="168401"/>
                      <a:pt x="144904" y="193166"/>
                      <a:pt x="93998" y="193166"/>
                    </a:cubicBezTo>
                    <a:cubicBezTo>
                      <a:pt x="82823" y="193166"/>
                      <a:pt x="70407" y="191928"/>
                      <a:pt x="57991" y="188213"/>
                    </a:cubicBezTo>
                    <a:cubicBezTo>
                      <a:pt x="36883" y="183260"/>
                      <a:pt x="21984" y="170878"/>
                      <a:pt x="12051" y="153542"/>
                    </a:cubicBezTo>
                    <a:cubicBezTo>
                      <a:pt x="-15266" y="102774"/>
                      <a:pt x="12051" y="22289"/>
                      <a:pt x="14534" y="19812"/>
                    </a:cubicBezTo>
                    <a:cubicBezTo>
                      <a:pt x="14534" y="16097"/>
                      <a:pt x="17017" y="14859"/>
                      <a:pt x="20742" y="13621"/>
                    </a:cubicBezTo>
                    <a:cubicBezTo>
                      <a:pt x="56749" y="6191"/>
                      <a:pt x="71649" y="6191"/>
                      <a:pt x="75373" y="6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F2BC9B95-0754-2845-BEF0-CB42932B6DD0}"/>
                  </a:ext>
                </a:extLst>
              </p:cNvPr>
              <p:cNvSpPr/>
              <p:nvPr/>
            </p:nvSpPr>
            <p:spPr>
              <a:xfrm>
                <a:off x="5852733" y="7640632"/>
                <a:ext cx="424815" cy="635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511">
                    <a:moveTo>
                      <a:pt x="308" y="317"/>
                    </a:moveTo>
                    <a:cubicBezTo>
                      <a:pt x="363" y="269"/>
                      <a:pt x="370" y="2"/>
                      <a:pt x="179" y="0"/>
                    </a:cubicBezTo>
                    <a:cubicBezTo>
                      <a:pt x="169" y="0"/>
                      <a:pt x="160" y="0"/>
                      <a:pt x="151" y="1"/>
                    </a:cubicBezTo>
                    <a:cubicBezTo>
                      <a:pt x="50" y="8"/>
                      <a:pt x="-19" y="105"/>
                      <a:pt x="4" y="204"/>
                    </a:cubicBezTo>
                    <a:cubicBezTo>
                      <a:pt x="19" y="266"/>
                      <a:pt x="46" y="346"/>
                      <a:pt x="88" y="366"/>
                    </a:cubicBezTo>
                    <a:cubicBezTo>
                      <a:pt x="105" y="375"/>
                      <a:pt x="123" y="377"/>
                      <a:pt x="138" y="377"/>
                    </a:cubicBezTo>
                    <a:lnTo>
                      <a:pt x="147" y="417"/>
                    </a:lnTo>
                    <a:cubicBezTo>
                      <a:pt x="131" y="460"/>
                      <a:pt x="120" y="495"/>
                      <a:pt x="143" y="507"/>
                    </a:cubicBezTo>
                    <a:cubicBezTo>
                      <a:pt x="206" y="536"/>
                      <a:pt x="336" y="412"/>
                      <a:pt x="336" y="4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B838FA80-8F20-7643-8DD9-81E4C0F793A4}"/>
                  </a:ext>
                </a:extLst>
              </p:cNvPr>
              <p:cNvSpPr/>
              <p:nvPr/>
            </p:nvSpPr>
            <p:spPr>
              <a:xfrm>
                <a:off x="5845541" y="7631908"/>
                <a:ext cx="441359" cy="653024"/>
              </a:xfrm>
              <a:custGeom>
                <a:avLst/>
                <a:gdLst>
                  <a:gd name="connsiteX0" fmla="*/ 194762 w 441359"/>
                  <a:gd name="connsiteY0" fmla="*/ 17448 h 653024"/>
                  <a:gd name="connsiteX1" fmla="*/ 53173 w 441359"/>
                  <a:gd name="connsiteY1" fmla="*/ 95803 h 653024"/>
                  <a:gd name="connsiteX2" fmla="*/ 20881 w 441359"/>
                  <a:gd name="connsiteY2" fmla="*/ 259974 h 653024"/>
                  <a:gd name="connsiteX3" fmla="*/ 120242 w 441359"/>
                  <a:gd name="connsiteY3" fmla="*/ 456482 h 653024"/>
                  <a:gd name="connsiteX4" fmla="*/ 178616 w 441359"/>
                  <a:gd name="connsiteY4" fmla="*/ 468919 h 653024"/>
                  <a:gd name="connsiteX5" fmla="*/ 187310 w 441359"/>
                  <a:gd name="connsiteY5" fmla="*/ 476382 h 653024"/>
                  <a:gd name="connsiteX6" fmla="*/ 197246 w 441359"/>
                  <a:gd name="connsiteY6" fmla="*/ 524887 h 653024"/>
                  <a:gd name="connsiteX7" fmla="*/ 197246 w 441359"/>
                  <a:gd name="connsiteY7" fmla="*/ 529862 h 653024"/>
                  <a:gd name="connsiteX8" fmla="*/ 188552 w 441359"/>
                  <a:gd name="connsiteY8" fmla="*/ 630603 h 653024"/>
                  <a:gd name="connsiteX9" fmla="*/ 415839 w 441359"/>
                  <a:gd name="connsiteY9" fmla="*/ 518668 h 653024"/>
                  <a:gd name="connsiteX10" fmla="*/ 382305 w 441359"/>
                  <a:gd name="connsiteY10" fmla="*/ 405490 h 653024"/>
                  <a:gd name="connsiteX11" fmla="*/ 384789 w 441359"/>
                  <a:gd name="connsiteY11" fmla="*/ 395540 h 653024"/>
                  <a:gd name="connsiteX12" fmla="*/ 404661 w 441359"/>
                  <a:gd name="connsiteY12" fmla="*/ 145552 h 653024"/>
                  <a:gd name="connsiteX13" fmla="*/ 229538 w 441359"/>
                  <a:gd name="connsiteY13" fmla="*/ 17448 h 653024"/>
                  <a:gd name="connsiteX14" fmla="*/ 194762 w 441359"/>
                  <a:gd name="connsiteY14" fmla="*/ 17448 h 653024"/>
                  <a:gd name="connsiteX15" fmla="*/ 230779 w 441359"/>
                  <a:gd name="connsiteY15" fmla="*/ 0 h 653024"/>
                  <a:gd name="connsiteX16" fmla="*/ 420848 w 441359"/>
                  <a:gd name="connsiteY16" fmla="*/ 139312 h 653024"/>
                  <a:gd name="connsiteX17" fmla="*/ 399729 w 441359"/>
                  <a:gd name="connsiteY17" fmla="*/ 405497 h 653024"/>
                  <a:gd name="connsiteX18" fmla="*/ 434513 w 441359"/>
                  <a:gd name="connsiteY18" fmla="*/ 518688 h 653024"/>
                  <a:gd name="connsiteX19" fmla="*/ 432028 w 441359"/>
                  <a:gd name="connsiteY19" fmla="*/ 527395 h 653024"/>
                  <a:gd name="connsiteX20" fmla="*/ 214629 w 441359"/>
                  <a:gd name="connsiteY20" fmla="*/ 653024 h 653024"/>
                  <a:gd name="connsiteX21" fmla="*/ 182330 w 441359"/>
                  <a:gd name="connsiteY21" fmla="*/ 646805 h 653024"/>
                  <a:gd name="connsiteX22" fmla="*/ 182330 w 441359"/>
                  <a:gd name="connsiteY22" fmla="*/ 526151 h 653024"/>
                  <a:gd name="connsiteX23" fmla="*/ 173634 w 441359"/>
                  <a:gd name="connsiteY23" fmla="*/ 486348 h 653024"/>
                  <a:gd name="connsiteX24" fmla="*/ 115246 w 441359"/>
                  <a:gd name="connsiteY24" fmla="*/ 472665 h 653024"/>
                  <a:gd name="connsiteX25" fmla="*/ 5926 w 441359"/>
                  <a:gd name="connsiteY25" fmla="*/ 263698 h 653024"/>
                  <a:gd name="connsiteX26" fmla="*/ 41952 w 441359"/>
                  <a:gd name="connsiteY26" fmla="*/ 87070 h 653024"/>
                  <a:gd name="connsiteX27" fmla="*/ 194752 w 441359"/>
                  <a:gd name="connsiteY27" fmla="*/ 2488 h 653024"/>
                  <a:gd name="connsiteX28" fmla="*/ 230779 w 441359"/>
                  <a:gd name="connsiteY28" fmla="*/ 0 h 653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41359" h="653024">
                    <a:moveTo>
                      <a:pt x="194762" y="17448"/>
                    </a:moveTo>
                    <a:cubicBezTo>
                      <a:pt x="137630" y="22423"/>
                      <a:pt x="86708" y="51029"/>
                      <a:pt x="53173" y="95803"/>
                    </a:cubicBezTo>
                    <a:cubicBezTo>
                      <a:pt x="19639" y="143064"/>
                      <a:pt x="7219" y="204007"/>
                      <a:pt x="20881" y="259974"/>
                    </a:cubicBezTo>
                    <a:cubicBezTo>
                      <a:pt x="45721" y="368178"/>
                      <a:pt x="81740" y="437826"/>
                      <a:pt x="120242" y="456482"/>
                    </a:cubicBezTo>
                    <a:cubicBezTo>
                      <a:pt x="138872" y="466432"/>
                      <a:pt x="157502" y="470163"/>
                      <a:pt x="178616" y="468919"/>
                    </a:cubicBezTo>
                    <a:cubicBezTo>
                      <a:pt x="182342" y="468919"/>
                      <a:pt x="186068" y="472651"/>
                      <a:pt x="187310" y="476382"/>
                    </a:cubicBezTo>
                    <a:lnTo>
                      <a:pt x="197246" y="524887"/>
                    </a:lnTo>
                    <a:cubicBezTo>
                      <a:pt x="198488" y="526131"/>
                      <a:pt x="198488" y="528618"/>
                      <a:pt x="197246" y="529862"/>
                    </a:cubicBezTo>
                    <a:cubicBezTo>
                      <a:pt x="179858" y="577123"/>
                      <a:pt x="166196" y="620654"/>
                      <a:pt x="188552" y="630603"/>
                    </a:cubicBezTo>
                    <a:cubicBezTo>
                      <a:pt x="248168" y="659209"/>
                      <a:pt x="369885" y="562199"/>
                      <a:pt x="415839" y="518668"/>
                    </a:cubicBezTo>
                    <a:lnTo>
                      <a:pt x="382305" y="405490"/>
                    </a:lnTo>
                    <a:cubicBezTo>
                      <a:pt x="379821" y="401758"/>
                      <a:pt x="382305" y="398027"/>
                      <a:pt x="384789" y="395540"/>
                    </a:cubicBezTo>
                    <a:cubicBezTo>
                      <a:pt x="422049" y="363203"/>
                      <a:pt x="439437" y="241318"/>
                      <a:pt x="404661" y="145552"/>
                    </a:cubicBezTo>
                    <a:cubicBezTo>
                      <a:pt x="383547" y="87097"/>
                      <a:pt x="336351" y="17448"/>
                      <a:pt x="229538" y="17448"/>
                    </a:cubicBezTo>
                    <a:cubicBezTo>
                      <a:pt x="218360" y="17448"/>
                      <a:pt x="205940" y="17448"/>
                      <a:pt x="194762" y="17448"/>
                    </a:cubicBezTo>
                    <a:close/>
                    <a:moveTo>
                      <a:pt x="230779" y="0"/>
                    </a:moveTo>
                    <a:cubicBezTo>
                      <a:pt x="321465" y="1244"/>
                      <a:pt x="388548" y="50998"/>
                      <a:pt x="420848" y="139312"/>
                    </a:cubicBezTo>
                    <a:cubicBezTo>
                      <a:pt x="458116" y="241308"/>
                      <a:pt x="440724" y="364450"/>
                      <a:pt x="399729" y="405497"/>
                    </a:cubicBezTo>
                    <a:lnTo>
                      <a:pt x="434513" y="518688"/>
                    </a:lnTo>
                    <a:cubicBezTo>
                      <a:pt x="434513" y="522419"/>
                      <a:pt x="434513" y="524907"/>
                      <a:pt x="432028" y="527395"/>
                    </a:cubicBezTo>
                    <a:cubicBezTo>
                      <a:pt x="425817" y="532370"/>
                      <a:pt x="300346" y="653024"/>
                      <a:pt x="214629" y="653024"/>
                    </a:cubicBezTo>
                    <a:cubicBezTo>
                      <a:pt x="202206" y="653024"/>
                      <a:pt x="192268" y="650537"/>
                      <a:pt x="182330" y="646805"/>
                    </a:cubicBezTo>
                    <a:cubicBezTo>
                      <a:pt x="145061" y="629391"/>
                      <a:pt x="164938" y="572174"/>
                      <a:pt x="182330" y="526151"/>
                    </a:cubicBezTo>
                    <a:lnTo>
                      <a:pt x="173634" y="486348"/>
                    </a:lnTo>
                    <a:cubicBezTo>
                      <a:pt x="152515" y="486348"/>
                      <a:pt x="133881" y="480128"/>
                      <a:pt x="115246" y="472665"/>
                    </a:cubicBezTo>
                    <a:cubicBezTo>
                      <a:pt x="59344" y="445300"/>
                      <a:pt x="24560" y="343304"/>
                      <a:pt x="5926" y="263698"/>
                    </a:cubicBezTo>
                    <a:cubicBezTo>
                      <a:pt x="-8982" y="202749"/>
                      <a:pt x="4683" y="138068"/>
                      <a:pt x="41952" y="87070"/>
                    </a:cubicBezTo>
                    <a:cubicBezTo>
                      <a:pt x="77978" y="37316"/>
                      <a:pt x="133881" y="6220"/>
                      <a:pt x="194752" y="2488"/>
                    </a:cubicBezTo>
                    <a:cubicBezTo>
                      <a:pt x="205933" y="1244"/>
                      <a:pt x="219598" y="0"/>
                      <a:pt x="2307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8C3E51AB-2147-B443-B548-79B5AD167404}"/>
                  </a:ext>
                </a:extLst>
              </p:cNvPr>
              <p:cNvSpPr/>
              <p:nvPr/>
            </p:nvSpPr>
            <p:spPr>
              <a:xfrm>
                <a:off x="5784211" y="7567104"/>
                <a:ext cx="550640" cy="481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3" h="387">
                    <a:moveTo>
                      <a:pt x="417" y="108"/>
                    </a:moveTo>
                    <a:cubicBezTo>
                      <a:pt x="377" y="33"/>
                      <a:pt x="299" y="32"/>
                      <a:pt x="276" y="33"/>
                    </a:cubicBezTo>
                    <a:cubicBezTo>
                      <a:pt x="276" y="29"/>
                      <a:pt x="278" y="24"/>
                      <a:pt x="280" y="18"/>
                    </a:cubicBezTo>
                    <a:cubicBezTo>
                      <a:pt x="281" y="14"/>
                      <a:pt x="280" y="9"/>
                      <a:pt x="276" y="5"/>
                    </a:cubicBezTo>
                    <a:cubicBezTo>
                      <a:pt x="273" y="1"/>
                      <a:pt x="268" y="-1"/>
                      <a:pt x="263" y="1"/>
                    </a:cubicBezTo>
                    <a:cubicBezTo>
                      <a:pt x="237" y="8"/>
                      <a:pt x="223" y="20"/>
                      <a:pt x="215" y="29"/>
                    </a:cubicBezTo>
                    <a:cubicBezTo>
                      <a:pt x="202" y="14"/>
                      <a:pt x="183" y="9"/>
                      <a:pt x="170" y="8"/>
                    </a:cubicBezTo>
                    <a:cubicBezTo>
                      <a:pt x="165" y="7"/>
                      <a:pt x="160" y="9"/>
                      <a:pt x="157" y="13"/>
                    </a:cubicBezTo>
                    <a:cubicBezTo>
                      <a:pt x="154" y="17"/>
                      <a:pt x="154" y="23"/>
                      <a:pt x="157" y="27"/>
                    </a:cubicBezTo>
                    <a:cubicBezTo>
                      <a:pt x="157" y="29"/>
                      <a:pt x="158" y="31"/>
                      <a:pt x="159" y="33"/>
                    </a:cubicBezTo>
                    <a:cubicBezTo>
                      <a:pt x="159" y="34"/>
                      <a:pt x="157" y="35"/>
                      <a:pt x="157" y="35"/>
                    </a:cubicBezTo>
                    <a:cubicBezTo>
                      <a:pt x="110" y="42"/>
                      <a:pt x="92" y="68"/>
                      <a:pt x="74" y="96"/>
                    </a:cubicBezTo>
                    <a:cubicBezTo>
                      <a:pt x="70" y="102"/>
                      <a:pt x="66" y="108"/>
                      <a:pt x="62" y="114"/>
                    </a:cubicBezTo>
                    <a:cubicBezTo>
                      <a:pt x="50" y="130"/>
                      <a:pt x="27" y="133"/>
                      <a:pt x="14" y="133"/>
                    </a:cubicBezTo>
                    <a:cubicBezTo>
                      <a:pt x="9" y="133"/>
                      <a:pt x="4" y="135"/>
                      <a:pt x="2" y="140"/>
                    </a:cubicBezTo>
                    <a:cubicBezTo>
                      <a:pt x="-1" y="144"/>
                      <a:pt x="-1" y="149"/>
                      <a:pt x="2" y="153"/>
                    </a:cubicBezTo>
                    <a:cubicBezTo>
                      <a:pt x="19" y="181"/>
                      <a:pt x="39" y="197"/>
                      <a:pt x="62" y="202"/>
                    </a:cubicBezTo>
                    <a:cubicBezTo>
                      <a:pt x="94" y="207"/>
                      <a:pt x="121" y="190"/>
                      <a:pt x="131" y="182"/>
                    </a:cubicBezTo>
                    <a:cubicBezTo>
                      <a:pt x="156" y="203"/>
                      <a:pt x="187" y="202"/>
                      <a:pt x="202" y="200"/>
                    </a:cubicBezTo>
                    <a:cubicBezTo>
                      <a:pt x="202" y="236"/>
                      <a:pt x="214" y="256"/>
                      <a:pt x="225" y="266"/>
                    </a:cubicBezTo>
                    <a:cubicBezTo>
                      <a:pt x="229" y="269"/>
                      <a:pt x="234" y="270"/>
                      <a:pt x="238" y="269"/>
                    </a:cubicBezTo>
                    <a:cubicBezTo>
                      <a:pt x="242" y="268"/>
                      <a:pt x="246" y="265"/>
                      <a:pt x="247" y="261"/>
                    </a:cubicBezTo>
                    <a:cubicBezTo>
                      <a:pt x="250" y="252"/>
                      <a:pt x="261" y="245"/>
                      <a:pt x="272" y="246"/>
                    </a:cubicBezTo>
                    <a:cubicBezTo>
                      <a:pt x="283" y="247"/>
                      <a:pt x="291" y="255"/>
                      <a:pt x="294" y="270"/>
                    </a:cubicBezTo>
                    <a:cubicBezTo>
                      <a:pt x="302" y="303"/>
                      <a:pt x="282" y="326"/>
                      <a:pt x="273" y="335"/>
                    </a:cubicBezTo>
                    <a:cubicBezTo>
                      <a:pt x="268" y="339"/>
                      <a:pt x="267" y="346"/>
                      <a:pt x="270" y="351"/>
                    </a:cubicBezTo>
                    <a:cubicBezTo>
                      <a:pt x="276" y="363"/>
                      <a:pt x="295" y="387"/>
                      <a:pt x="336" y="387"/>
                    </a:cubicBezTo>
                    <a:cubicBezTo>
                      <a:pt x="345" y="387"/>
                      <a:pt x="354" y="385"/>
                      <a:pt x="365" y="383"/>
                    </a:cubicBezTo>
                    <a:cubicBezTo>
                      <a:pt x="388" y="378"/>
                      <a:pt x="408" y="359"/>
                      <a:pt x="422" y="329"/>
                    </a:cubicBezTo>
                    <a:cubicBezTo>
                      <a:pt x="451" y="266"/>
                      <a:pt x="449" y="169"/>
                      <a:pt x="417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4D548C94-7F3C-B64A-AF5A-5AF3753F4973}"/>
                  </a:ext>
                </a:extLst>
              </p:cNvPr>
              <p:cNvSpPr/>
              <p:nvPr/>
            </p:nvSpPr>
            <p:spPr>
              <a:xfrm>
                <a:off x="5640948" y="8519224"/>
                <a:ext cx="571818" cy="38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0" h="311">
                    <a:moveTo>
                      <a:pt x="123" y="72"/>
                    </a:moveTo>
                    <a:cubicBezTo>
                      <a:pt x="123" y="72"/>
                      <a:pt x="105" y="0"/>
                      <a:pt x="74" y="0"/>
                    </a:cubicBezTo>
                    <a:lnTo>
                      <a:pt x="79" y="56"/>
                    </a:lnTo>
                    <a:cubicBezTo>
                      <a:pt x="79" y="56"/>
                      <a:pt x="36" y="43"/>
                      <a:pt x="21" y="50"/>
                    </a:cubicBezTo>
                    <a:cubicBezTo>
                      <a:pt x="6" y="59"/>
                      <a:pt x="16" y="78"/>
                      <a:pt x="16" y="78"/>
                    </a:cubicBezTo>
                    <a:cubicBezTo>
                      <a:pt x="16" y="78"/>
                      <a:pt x="6" y="80"/>
                      <a:pt x="4" y="91"/>
                    </a:cubicBezTo>
                    <a:cubicBezTo>
                      <a:pt x="2" y="102"/>
                      <a:pt x="12" y="108"/>
                      <a:pt x="12" y="108"/>
                    </a:cubicBezTo>
                    <a:cubicBezTo>
                      <a:pt x="12" y="108"/>
                      <a:pt x="2" y="111"/>
                      <a:pt x="2" y="119"/>
                    </a:cubicBezTo>
                    <a:cubicBezTo>
                      <a:pt x="0" y="127"/>
                      <a:pt x="9" y="135"/>
                      <a:pt x="9" y="135"/>
                    </a:cubicBezTo>
                    <a:cubicBezTo>
                      <a:pt x="9" y="135"/>
                      <a:pt x="2" y="135"/>
                      <a:pt x="0" y="141"/>
                    </a:cubicBezTo>
                    <a:cubicBezTo>
                      <a:pt x="-1" y="147"/>
                      <a:pt x="2" y="158"/>
                      <a:pt x="12" y="163"/>
                    </a:cubicBezTo>
                    <a:cubicBezTo>
                      <a:pt x="12" y="163"/>
                      <a:pt x="68" y="197"/>
                      <a:pt x="111" y="185"/>
                    </a:cubicBezTo>
                    <a:lnTo>
                      <a:pt x="290" y="311"/>
                    </a:lnTo>
                    <a:lnTo>
                      <a:pt x="390" y="311"/>
                    </a:lnTo>
                    <a:lnTo>
                      <a:pt x="460" y="144"/>
                    </a:lnTo>
                    <a:cubicBezTo>
                      <a:pt x="460" y="144"/>
                      <a:pt x="223" y="132"/>
                      <a:pt x="123" y="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0826CD48-198D-2C45-AB60-BFDD7EE1F285}"/>
                  </a:ext>
                </a:extLst>
              </p:cNvPr>
              <p:cNvSpPr/>
              <p:nvPr/>
            </p:nvSpPr>
            <p:spPr>
              <a:xfrm>
                <a:off x="5633667" y="8510500"/>
                <a:ext cx="589258" cy="403778"/>
              </a:xfrm>
              <a:custGeom>
                <a:avLst/>
                <a:gdLst>
                  <a:gd name="connsiteX0" fmla="*/ 110470 w 589258"/>
                  <a:gd name="connsiteY0" fmla="*/ 19940 h 403778"/>
                  <a:gd name="connsiteX1" fmla="*/ 115442 w 589258"/>
                  <a:gd name="connsiteY1" fmla="*/ 78314 h 403778"/>
                  <a:gd name="connsiteX2" fmla="*/ 111713 w 589258"/>
                  <a:gd name="connsiteY2" fmla="*/ 85766 h 403778"/>
                  <a:gd name="connsiteX3" fmla="*/ 104255 w 589258"/>
                  <a:gd name="connsiteY3" fmla="*/ 87008 h 403778"/>
                  <a:gd name="connsiteX4" fmla="*/ 38376 w 589258"/>
                  <a:gd name="connsiteY4" fmla="*/ 78314 h 403778"/>
                  <a:gd name="connsiteX5" fmla="*/ 35890 w 589258"/>
                  <a:gd name="connsiteY5" fmla="*/ 101912 h 403778"/>
                  <a:gd name="connsiteX6" fmla="*/ 35890 w 589258"/>
                  <a:gd name="connsiteY6" fmla="*/ 108122 h 403778"/>
                  <a:gd name="connsiteX7" fmla="*/ 29675 w 589258"/>
                  <a:gd name="connsiteY7" fmla="*/ 113090 h 403778"/>
                  <a:gd name="connsiteX8" fmla="*/ 22217 w 589258"/>
                  <a:gd name="connsiteY8" fmla="*/ 123026 h 403778"/>
                  <a:gd name="connsiteX9" fmla="*/ 28432 w 589258"/>
                  <a:gd name="connsiteY9" fmla="*/ 136688 h 403778"/>
                  <a:gd name="connsiteX10" fmla="*/ 32161 w 589258"/>
                  <a:gd name="connsiteY10" fmla="*/ 144140 h 403778"/>
                  <a:gd name="connsiteX11" fmla="*/ 25946 w 589258"/>
                  <a:gd name="connsiteY11" fmla="*/ 151592 h 403778"/>
                  <a:gd name="connsiteX12" fmla="*/ 18488 w 589258"/>
                  <a:gd name="connsiteY12" fmla="*/ 156560 h 403778"/>
                  <a:gd name="connsiteX13" fmla="*/ 25946 w 589258"/>
                  <a:gd name="connsiteY13" fmla="*/ 170222 h 403778"/>
                  <a:gd name="connsiteX14" fmla="*/ 27189 w 589258"/>
                  <a:gd name="connsiteY14" fmla="*/ 178916 h 403778"/>
                  <a:gd name="connsiteX15" fmla="*/ 19731 w 589258"/>
                  <a:gd name="connsiteY15" fmla="*/ 183884 h 403778"/>
                  <a:gd name="connsiteX16" fmla="*/ 16002 w 589258"/>
                  <a:gd name="connsiteY16" fmla="*/ 186368 h 403778"/>
                  <a:gd name="connsiteX17" fmla="*/ 27189 w 589258"/>
                  <a:gd name="connsiteY17" fmla="*/ 203756 h 403778"/>
                  <a:gd name="connsiteX18" fmla="*/ 144031 w 589258"/>
                  <a:gd name="connsiteY18" fmla="*/ 231081 h 403778"/>
                  <a:gd name="connsiteX19" fmla="*/ 151489 w 589258"/>
                  <a:gd name="connsiteY19" fmla="*/ 232323 h 403778"/>
                  <a:gd name="connsiteX20" fmla="*/ 372741 w 589258"/>
                  <a:gd name="connsiteY20" fmla="*/ 386331 h 403778"/>
                  <a:gd name="connsiteX21" fmla="*/ 488340 w 589258"/>
                  <a:gd name="connsiteY21" fmla="*/ 386331 h 403778"/>
                  <a:gd name="connsiteX22" fmla="*/ 569134 w 589258"/>
                  <a:gd name="connsiteY22" fmla="*/ 195062 h 403778"/>
                  <a:gd name="connsiteX23" fmla="*/ 157703 w 589258"/>
                  <a:gd name="connsiteY23" fmla="*/ 104396 h 403778"/>
                  <a:gd name="connsiteX24" fmla="*/ 153974 w 589258"/>
                  <a:gd name="connsiteY24" fmla="*/ 99428 h 403778"/>
                  <a:gd name="connsiteX25" fmla="*/ 110470 w 589258"/>
                  <a:gd name="connsiteY25" fmla="*/ 19940 h 403778"/>
                  <a:gd name="connsiteX26" fmla="*/ 100503 w 589258"/>
                  <a:gd name="connsiteY26" fmla="*/ 0 h 403778"/>
                  <a:gd name="connsiteX27" fmla="*/ 168877 w 589258"/>
                  <a:gd name="connsiteY27" fmla="*/ 91937 h 403778"/>
                  <a:gd name="connsiteX28" fmla="*/ 581607 w 589258"/>
                  <a:gd name="connsiteY28" fmla="*/ 178905 h 403778"/>
                  <a:gd name="connsiteX29" fmla="*/ 587823 w 589258"/>
                  <a:gd name="connsiteY29" fmla="*/ 182632 h 403778"/>
                  <a:gd name="connsiteX30" fmla="*/ 587823 w 589258"/>
                  <a:gd name="connsiteY30" fmla="*/ 190086 h 403778"/>
                  <a:gd name="connsiteX31" fmla="*/ 500802 w 589258"/>
                  <a:gd name="connsiteY31" fmla="*/ 397566 h 403778"/>
                  <a:gd name="connsiteX32" fmla="*/ 493343 w 589258"/>
                  <a:gd name="connsiteY32" fmla="*/ 403778 h 403778"/>
                  <a:gd name="connsiteX33" fmla="*/ 369026 w 589258"/>
                  <a:gd name="connsiteY33" fmla="*/ 403778 h 403778"/>
                  <a:gd name="connsiteX34" fmla="*/ 364054 w 589258"/>
                  <a:gd name="connsiteY34" fmla="*/ 401293 h 403778"/>
                  <a:gd name="connsiteX35" fmla="*/ 145257 w 589258"/>
                  <a:gd name="connsiteY35" fmla="*/ 247236 h 403778"/>
                  <a:gd name="connsiteX36" fmla="*/ 19698 w 589258"/>
                  <a:gd name="connsiteY36" fmla="*/ 218661 h 403778"/>
                  <a:gd name="connsiteX37" fmla="*/ 1050 w 589258"/>
                  <a:gd name="connsiteY37" fmla="*/ 181390 h 403778"/>
                  <a:gd name="connsiteX38" fmla="*/ 6023 w 589258"/>
                  <a:gd name="connsiteY38" fmla="*/ 172693 h 403778"/>
                  <a:gd name="connsiteX39" fmla="*/ 2294 w 589258"/>
                  <a:gd name="connsiteY39" fmla="*/ 155299 h 403778"/>
                  <a:gd name="connsiteX40" fmla="*/ 10996 w 589258"/>
                  <a:gd name="connsiteY40" fmla="*/ 141633 h 403778"/>
                  <a:gd name="connsiteX41" fmla="*/ 4780 w 589258"/>
                  <a:gd name="connsiteY41" fmla="*/ 120512 h 403778"/>
                  <a:gd name="connsiteX42" fmla="*/ 18455 w 589258"/>
                  <a:gd name="connsiteY42" fmla="*/ 101876 h 403778"/>
                  <a:gd name="connsiteX43" fmla="*/ 30886 w 589258"/>
                  <a:gd name="connsiteY43" fmla="*/ 64604 h 403778"/>
                  <a:gd name="connsiteX44" fmla="*/ 98017 w 589258"/>
                  <a:gd name="connsiteY44" fmla="*/ 67089 h 403778"/>
                  <a:gd name="connsiteX45" fmla="*/ 91801 w 589258"/>
                  <a:gd name="connsiteY45" fmla="*/ 9939 h 403778"/>
                  <a:gd name="connsiteX46" fmla="*/ 94288 w 589258"/>
                  <a:gd name="connsiteY46" fmla="*/ 3727 h 403778"/>
                  <a:gd name="connsiteX47" fmla="*/ 100503 w 589258"/>
                  <a:gd name="connsiteY47" fmla="*/ 0 h 40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89258" h="403778">
                    <a:moveTo>
                      <a:pt x="110470" y="19940"/>
                    </a:moveTo>
                    <a:lnTo>
                      <a:pt x="115442" y="78314"/>
                    </a:lnTo>
                    <a:cubicBezTo>
                      <a:pt x="115442" y="80798"/>
                      <a:pt x="114199" y="83282"/>
                      <a:pt x="111713" y="85766"/>
                    </a:cubicBezTo>
                    <a:cubicBezTo>
                      <a:pt x="110470" y="87008"/>
                      <a:pt x="106741" y="88250"/>
                      <a:pt x="104255" y="87008"/>
                    </a:cubicBezTo>
                    <a:cubicBezTo>
                      <a:pt x="83124" y="79556"/>
                      <a:pt x="49563" y="73346"/>
                      <a:pt x="38376" y="78314"/>
                    </a:cubicBezTo>
                    <a:cubicBezTo>
                      <a:pt x="27189" y="84524"/>
                      <a:pt x="34647" y="100670"/>
                      <a:pt x="35890" y="101912"/>
                    </a:cubicBezTo>
                    <a:cubicBezTo>
                      <a:pt x="37133" y="104396"/>
                      <a:pt x="37133" y="105638"/>
                      <a:pt x="35890" y="108122"/>
                    </a:cubicBezTo>
                    <a:cubicBezTo>
                      <a:pt x="34647" y="110606"/>
                      <a:pt x="32161" y="113090"/>
                      <a:pt x="29675" y="113090"/>
                    </a:cubicBezTo>
                    <a:cubicBezTo>
                      <a:pt x="29675" y="114332"/>
                      <a:pt x="23460" y="115574"/>
                      <a:pt x="22217" y="123026"/>
                    </a:cubicBezTo>
                    <a:cubicBezTo>
                      <a:pt x="19731" y="130478"/>
                      <a:pt x="28432" y="135446"/>
                      <a:pt x="28432" y="136688"/>
                    </a:cubicBezTo>
                    <a:cubicBezTo>
                      <a:pt x="30918" y="137930"/>
                      <a:pt x="32161" y="141656"/>
                      <a:pt x="32161" y="144140"/>
                    </a:cubicBezTo>
                    <a:cubicBezTo>
                      <a:pt x="30918" y="147866"/>
                      <a:pt x="28432" y="150350"/>
                      <a:pt x="25946" y="151592"/>
                    </a:cubicBezTo>
                    <a:cubicBezTo>
                      <a:pt x="25946" y="151592"/>
                      <a:pt x="18488" y="154076"/>
                      <a:pt x="18488" y="156560"/>
                    </a:cubicBezTo>
                    <a:cubicBezTo>
                      <a:pt x="18488" y="161528"/>
                      <a:pt x="22217" y="167738"/>
                      <a:pt x="25946" y="170222"/>
                    </a:cubicBezTo>
                    <a:cubicBezTo>
                      <a:pt x="28432" y="172706"/>
                      <a:pt x="28432" y="176432"/>
                      <a:pt x="27189" y="178916"/>
                    </a:cubicBezTo>
                    <a:cubicBezTo>
                      <a:pt x="25946" y="181400"/>
                      <a:pt x="24703" y="183884"/>
                      <a:pt x="19731" y="183884"/>
                    </a:cubicBezTo>
                    <a:cubicBezTo>
                      <a:pt x="20974" y="183884"/>
                      <a:pt x="17245" y="185126"/>
                      <a:pt x="16002" y="186368"/>
                    </a:cubicBezTo>
                    <a:cubicBezTo>
                      <a:pt x="14759" y="190094"/>
                      <a:pt x="18488" y="198788"/>
                      <a:pt x="27189" y="203756"/>
                    </a:cubicBezTo>
                    <a:cubicBezTo>
                      <a:pt x="28432" y="204998"/>
                      <a:pt x="95554" y="244743"/>
                      <a:pt x="144031" y="231081"/>
                    </a:cubicBezTo>
                    <a:cubicBezTo>
                      <a:pt x="146517" y="229839"/>
                      <a:pt x="149003" y="229839"/>
                      <a:pt x="151489" y="232323"/>
                    </a:cubicBezTo>
                    <a:lnTo>
                      <a:pt x="372741" y="386331"/>
                    </a:lnTo>
                    <a:lnTo>
                      <a:pt x="488340" y="386331"/>
                    </a:lnTo>
                    <a:lnTo>
                      <a:pt x="569134" y="195062"/>
                    </a:lnTo>
                    <a:cubicBezTo>
                      <a:pt x="511957" y="191336"/>
                      <a:pt x="268330" y="172706"/>
                      <a:pt x="157703" y="104396"/>
                    </a:cubicBezTo>
                    <a:cubicBezTo>
                      <a:pt x="155217" y="103154"/>
                      <a:pt x="153974" y="101912"/>
                      <a:pt x="153974" y="99428"/>
                    </a:cubicBezTo>
                    <a:cubicBezTo>
                      <a:pt x="149003" y="80798"/>
                      <a:pt x="131601" y="31118"/>
                      <a:pt x="110470" y="19940"/>
                    </a:cubicBezTo>
                    <a:close/>
                    <a:moveTo>
                      <a:pt x="100503" y="0"/>
                    </a:moveTo>
                    <a:cubicBezTo>
                      <a:pt x="141528" y="0"/>
                      <a:pt x="163905" y="73301"/>
                      <a:pt x="168877" y="91937"/>
                    </a:cubicBezTo>
                    <a:cubicBezTo>
                      <a:pt x="290707" y="163996"/>
                      <a:pt x="577878" y="178905"/>
                      <a:pt x="581607" y="178905"/>
                    </a:cubicBezTo>
                    <a:cubicBezTo>
                      <a:pt x="584094" y="178905"/>
                      <a:pt x="586580" y="180147"/>
                      <a:pt x="587823" y="182632"/>
                    </a:cubicBezTo>
                    <a:cubicBezTo>
                      <a:pt x="589066" y="185117"/>
                      <a:pt x="590309" y="188844"/>
                      <a:pt x="587823" y="190086"/>
                    </a:cubicBezTo>
                    <a:lnTo>
                      <a:pt x="500802" y="397566"/>
                    </a:lnTo>
                    <a:cubicBezTo>
                      <a:pt x="499559" y="401293"/>
                      <a:pt x="497072" y="403778"/>
                      <a:pt x="493343" y="403778"/>
                    </a:cubicBezTo>
                    <a:lnTo>
                      <a:pt x="369026" y="403778"/>
                    </a:lnTo>
                    <a:cubicBezTo>
                      <a:pt x="367783" y="403778"/>
                      <a:pt x="366540" y="402536"/>
                      <a:pt x="364054" y="401293"/>
                    </a:cubicBezTo>
                    <a:lnTo>
                      <a:pt x="145257" y="247236"/>
                    </a:lnTo>
                    <a:cubicBezTo>
                      <a:pt x="89315" y="259660"/>
                      <a:pt x="22184" y="219904"/>
                      <a:pt x="19698" y="218661"/>
                    </a:cubicBezTo>
                    <a:cubicBezTo>
                      <a:pt x="3537" y="209965"/>
                      <a:pt x="-2680" y="192571"/>
                      <a:pt x="1050" y="181390"/>
                    </a:cubicBezTo>
                    <a:cubicBezTo>
                      <a:pt x="2294" y="177662"/>
                      <a:pt x="4780" y="175178"/>
                      <a:pt x="6023" y="172693"/>
                    </a:cubicBezTo>
                    <a:cubicBezTo>
                      <a:pt x="3537" y="168966"/>
                      <a:pt x="1050" y="161511"/>
                      <a:pt x="2294" y="155299"/>
                    </a:cubicBezTo>
                    <a:cubicBezTo>
                      <a:pt x="2294" y="149087"/>
                      <a:pt x="6023" y="144118"/>
                      <a:pt x="10996" y="141633"/>
                    </a:cubicBezTo>
                    <a:cubicBezTo>
                      <a:pt x="6023" y="135421"/>
                      <a:pt x="3537" y="127967"/>
                      <a:pt x="4780" y="120512"/>
                    </a:cubicBezTo>
                    <a:cubicBezTo>
                      <a:pt x="7266" y="110573"/>
                      <a:pt x="12239" y="104361"/>
                      <a:pt x="18455" y="101876"/>
                    </a:cubicBezTo>
                    <a:cubicBezTo>
                      <a:pt x="13482" y="89452"/>
                      <a:pt x="13482" y="73301"/>
                      <a:pt x="30886" y="64604"/>
                    </a:cubicBezTo>
                    <a:cubicBezTo>
                      <a:pt x="47047" y="55908"/>
                      <a:pt x="79370" y="63362"/>
                      <a:pt x="98017" y="67089"/>
                    </a:cubicBezTo>
                    <a:lnTo>
                      <a:pt x="91801" y="9939"/>
                    </a:lnTo>
                    <a:cubicBezTo>
                      <a:pt x="91801" y="7454"/>
                      <a:pt x="91801" y="4970"/>
                      <a:pt x="94288" y="3727"/>
                    </a:cubicBezTo>
                    <a:cubicBezTo>
                      <a:pt x="96774" y="1242"/>
                      <a:pt x="98017" y="0"/>
                      <a:pt x="100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A3CBE1A1-3E61-BD4D-B194-A6C2AE351807}"/>
                  </a:ext>
                </a:extLst>
              </p:cNvPr>
              <p:cNvSpPr/>
              <p:nvPr/>
            </p:nvSpPr>
            <p:spPr>
              <a:xfrm>
                <a:off x="5324517" y="8505515"/>
                <a:ext cx="117104" cy="191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155">
                    <a:moveTo>
                      <a:pt x="39" y="149"/>
                    </a:moveTo>
                    <a:cubicBezTo>
                      <a:pt x="71" y="170"/>
                      <a:pt x="95" y="132"/>
                      <a:pt x="95" y="119"/>
                    </a:cubicBezTo>
                    <a:cubicBezTo>
                      <a:pt x="96" y="106"/>
                      <a:pt x="80" y="101"/>
                      <a:pt x="80" y="101"/>
                    </a:cubicBezTo>
                    <a:cubicBezTo>
                      <a:pt x="80" y="101"/>
                      <a:pt x="91" y="91"/>
                      <a:pt x="91" y="82"/>
                    </a:cubicBezTo>
                    <a:cubicBezTo>
                      <a:pt x="91" y="67"/>
                      <a:pt x="74" y="61"/>
                      <a:pt x="74" y="61"/>
                    </a:cubicBezTo>
                    <a:cubicBezTo>
                      <a:pt x="74" y="61"/>
                      <a:pt x="88" y="53"/>
                      <a:pt x="87" y="42"/>
                    </a:cubicBezTo>
                    <a:cubicBezTo>
                      <a:pt x="86" y="31"/>
                      <a:pt x="73" y="28"/>
                      <a:pt x="73" y="28"/>
                    </a:cubicBezTo>
                    <a:cubicBezTo>
                      <a:pt x="73" y="28"/>
                      <a:pt x="91" y="9"/>
                      <a:pt x="69" y="2"/>
                    </a:cubicBezTo>
                    <a:cubicBezTo>
                      <a:pt x="62" y="0"/>
                      <a:pt x="55" y="0"/>
                      <a:pt x="49" y="0"/>
                    </a:cubicBezTo>
                    <a:cubicBezTo>
                      <a:pt x="32" y="1"/>
                      <a:pt x="17" y="11"/>
                      <a:pt x="11" y="27"/>
                    </a:cubicBezTo>
                    <a:cubicBezTo>
                      <a:pt x="0" y="55"/>
                      <a:pt x="-15" y="112"/>
                      <a:pt x="39" y="1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72D1F5CB-02E1-074F-A44C-26EE495F409C}"/>
                  </a:ext>
                </a:extLst>
              </p:cNvPr>
              <p:cNvSpPr/>
              <p:nvPr/>
            </p:nvSpPr>
            <p:spPr>
              <a:xfrm>
                <a:off x="5316791" y="8496792"/>
                <a:ext cx="133552" cy="209367"/>
              </a:xfrm>
              <a:custGeom>
                <a:avLst/>
                <a:gdLst>
                  <a:gd name="connsiteX0" fmla="*/ 68132 w 133552"/>
                  <a:gd name="connsiteY0" fmla="*/ 16197 h 209367"/>
                  <a:gd name="connsiteX1" fmla="*/ 28753 w 133552"/>
                  <a:gd name="connsiteY1" fmla="*/ 45896 h 209367"/>
                  <a:gd name="connsiteX2" fmla="*/ 60749 w 133552"/>
                  <a:gd name="connsiteY2" fmla="*/ 185728 h 209367"/>
                  <a:gd name="connsiteX3" fmla="*/ 92744 w 133552"/>
                  <a:gd name="connsiteY3" fmla="*/ 189440 h 209367"/>
                  <a:gd name="connsiteX4" fmla="*/ 117356 w 133552"/>
                  <a:gd name="connsiteY4" fmla="*/ 156029 h 209367"/>
                  <a:gd name="connsiteX5" fmla="*/ 103820 w 133552"/>
                  <a:gd name="connsiteY5" fmla="*/ 142417 h 209367"/>
                  <a:gd name="connsiteX6" fmla="*/ 97667 w 133552"/>
                  <a:gd name="connsiteY6" fmla="*/ 136230 h 209367"/>
                  <a:gd name="connsiteX7" fmla="*/ 100128 w 133552"/>
                  <a:gd name="connsiteY7" fmla="*/ 127568 h 209367"/>
                  <a:gd name="connsiteX8" fmla="*/ 112434 w 133552"/>
                  <a:gd name="connsiteY8" fmla="*/ 110243 h 209367"/>
                  <a:gd name="connsiteX9" fmla="*/ 96436 w 133552"/>
                  <a:gd name="connsiteY9" fmla="*/ 92919 h 209367"/>
                  <a:gd name="connsiteX10" fmla="*/ 91514 w 133552"/>
                  <a:gd name="connsiteY10" fmla="*/ 86732 h 209367"/>
                  <a:gd name="connsiteX11" fmla="*/ 93975 w 133552"/>
                  <a:gd name="connsiteY11" fmla="*/ 78070 h 209367"/>
                  <a:gd name="connsiteX12" fmla="*/ 106281 w 133552"/>
                  <a:gd name="connsiteY12" fmla="*/ 60745 h 209367"/>
                  <a:gd name="connsiteX13" fmla="*/ 96436 w 133552"/>
                  <a:gd name="connsiteY13" fmla="*/ 50846 h 209367"/>
                  <a:gd name="connsiteX14" fmla="*/ 90283 w 133552"/>
                  <a:gd name="connsiteY14" fmla="*/ 45896 h 209367"/>
                  <a:gd name="connsiteX15" fmla="*/ 91514 w 133552"/>
                  <a:gd name="connsiteY15" fmla="*/ 38471 h 209367"/>
                  <a:gd name="connsiteX16" fmla="*/ 98897 w 133552"/>
                  <a:gd name="connsiteY16" fmla="*/ 24859 h 209367"/>
                  <a:gd name="connsiteX17" fmla="*/ 90283 w 133552"/>
                  <a:gd name="connsiteY17" fmla="*/ 18672 h 209367"/>
                  <a:gd name="connsiteX18" fmla="*/ 68132 w 133552"/>
                  <a:gd name="connsiteY18" fmla="*/ 16197 h 209367"/>
                  <a:gd name="connsiteX19" fmla="*/ 68137 w 133552"/>
                  <a:gd name="connsiteY19" fmla="*/ 0 h 209367"/>
                  <a:gd name="connsiteX20" fmla="*/ 94056 w 133552"/>
                  <a:gd name="connsiteY20" fmla="*/ 3717 h 209367"/>
                  <a:gd name="connsiteX21" fmla="*/ 113804 w 133552"/>
                  <a:gd name="connsiteY21" fmla="*/ 19822 h 209367"/>
                  <a:gd name="connsiteX22" fmla="*/ 110101 w 133552"/>
                  <a:gd name="connsiteY22" fmla="*/ 39643 h 209367"/>
                  <a:gd name="connsiteX23" fmla="*/ 123678 w 133552"/>
                  <a:gd name="connsiteY23" fmla="*/ 59465 h 209367"/>
                  <a:gd name="connsiteX24" fmla="*/ 113804 w 133552"/>
                  <a:gd name="connsiteY24" fmla="*/ 83003 h 209367"/>
                  <a:gd name="connsiteX25" fmla="*/ 128615 w 133552"/>
                  <a:gd name="connsiteY25" fmla="*/ 110258 h 209367"/>
                  <a:gd name="connsiteX26" fmla="*/ 118741 w 133552"/>
                  <a:gd name="connsiteY26" fmla="*/ 131319 h 209367"/>
                  <a:gd name="connsiteX27" fmla="*/ 133552 w 133552"/>
                  <a:gd name="connsiteY27" fmla="*/ 156096 h 209367"/>
                  <a:gd name="connsiteX28" fmla="*/ 100227 w 133552"/>
                  <a:gd name="connsiteY28" fmla="*/ 203173 h 209367"/>
                  <a:gd name="connsiteX29" fmla="*/ 79245 w 133552"/>
                  <a:gd name="connsiteY29" fmla="*/ 209367 h 209367"/>
                  <a:gd name="connsiteX30" fmla="*/ 52091 w 133552"/>
                  <a:gd name="connsiteY30" fmla="*/ 199456 h 209367"/>
                  <a:gd name="connsiteX31" fmla="*/ 13829 w 133552"/>
                  <a:gd name="connsiteY31" fmla="*/ 39643 h 209367"/>
                  <a:gd name="connsiteX32" fmla="*/ 68137 w 133552"/>
                  <a:gd name="connsiteY32" fmla="*/ 0 h 20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33552" h="209367">
                    <a:moveTo>
                      <a:pt x="68132" y="16197"/>
                    </a:moveTo>
                    <a:cubicBezTo>
                      <a:pt x="50904" y="17434"/>
                      <a:pt x="34906" y="28572"/>
                      <a:pt x="28753" y="45896"/>
                    </a:cubicBezTo>
                    <a:cubicBezTo>
                      <a:pt x="11525" y="89207"/>
                      <a:pt x="4141" y="147367"/>
                      <a:pt x="60749" y="185728"/>
                    </a:cubicBezTo>
                    <a:cubicBezTo>
                      <a:pt x="71824" y="193152"/>
                      <a:pt x="82900" y="194390"/>
                      <a:pt x="92744" y="189440"/>
                    </a:cubicBezTo>
                    <a:cubicBezTo>
                      <a:pt x="107511" y="182015"/>
                      <a:pt x="116126" y="163454"/>
                      <a:pt x="117356" y="156029"/>
                    </a:cubicBezTo>
                    <a:cubicBezTo>
                      <a:pt x="117356" y="147367"/>
                      <a:pt x="103820" y="142417"/>
                      <a:pt x="103820" y="142417"/>
                    </a:cubicBezTo>
                    <a:cubicBezTo>
                      <a:pt x="100128" y="141180"/>
                      <a:pt x="98897" y="138705"/>
                      <a:pt x="97667" y="136230"/>
                    </a:cubicBezTo>
                    <a:cubicBezTo>
                      <a:pt x="96436" y="133755"/>
                      <a:pt x="98897" y="130042"/>
                      <a:pt x="100128" y="127568"/>
                    </a:cubicBezTo>
                    <a:cubicBezTo>
                      <a:pt x="105050" y="123855"/>
                      <a:pt x="112434" y="115193"/>
                      <a:pt x="112434" y="110243"/>
                    </a:cubicBezTo>
                    <a:cubicBezTo>
                      <a:pt x="111203" y="97869"/>
                      <a:pt x="96436" y="92919"/>
                      <a:pt x="96436" y="92919"/>
                    </a:cubicBezTo>
                    <a:cubicBezTo>
                      <a:pt x="92744" y="91681"/>
                      <a:pt x="91514" y="89207"/>
                      <a:pt x="91514" y="86732"/>
                    </a:cubicBezTo>
                    <a:cubicBezTo>
                      <a:pt x="90283" y="83019"/>
                      <a:pt x="91514" y="79307"/>
                      <a:pt x="93975" y="78070"/>
                    </a:cubicBezTo>
                    <a:cubicBezTo>
                      <a:pt x="97667" y="75595"/>
                      <a:pt x="107511" y="68170"/>
                      <a:pt x="106281" y="60745"/>
                    </a:cubicBezTo>
                    <a:cubicBezTo>
                      <a:pt x="106281" y="53321"/>
                      <a:pt x="96436" y="52083"/>
                      <a:pt x="96436" y="50846"/>
                    </a:cubicBezTo>
                    <a:cubicBezTo>
                      <a:pt x="92744" y="50846"/>
                      <a:pt x="91514" y="49608"/>
                      <a:pt x="90283" y="45896"/>
                    </a:cubicBezTo>
                    <a:cubicBezTo>
                      <a:pt x="89053" y="43421"/>
                      <a:pt x="90283" y="39709"/>
                      <a:pt x="91514" y="38471"/>
                    </a:cubicBezTo>
                    <a:cubicBezTo>
                      <a:pt x="95205" y="34759"/>
                      <a:pt x="98897" y="27334"/>
                      <a:pt x="98897" y="24859"/>
                    </a:cubicBezTo>
                    <a:cubicBezTo>
                      <a:pt x="97667" y="22384"/>
                      <a:pt x="93975" y="19909"/>
                      <a:pt x="90283" y="18672"/>
                    </a:cubicBezTo>
                    <a:cubicBezTo>
                      <a:pt x="84130" y="17434"/>
                      <a:pt x="75516" y="16197"/>
                      <a:pt x="68132" y="16197"/>
                    </a:cubicBezTo>
                    <a:close/>
                    <a:moveTo>
                      <a:pt x="68137" y="0"/>
                    </a:moveTo>
                    <a:cubicBezTo>
                      <a:pt x="78011" y="0"/>
                      <a:pt x="86650" y="1239"/>
                      <a:pt x="94056" y="3717"/>
                    </a:cubicBezTo>
                    <a:cubicBezTo>
                      <a:pt x="107633" y="7433"/>
                      <a:pt x="112570" y="13627"/>
                      <a:pt x="113804" y="19822"/>
                    </a:cubicBezTo>
                    <a:cubicBezTo>
                      <a:pt x="116273" y="27255"/>
                      <a:pt x="113804" y="34688"/>
                      <a:pt x="110101" y="39643"/>
                    </a:cubicBezTo>
                    <a:cubicBezTo>
                      <a:pt x="116273" y="43360"/>
                      <a:pt x="122444" y="49554"/>
                      <a:pt x="123678" y="59465"/>
                    </a:cubicBezTo>
                    <a:cubicBezTo>
                      <a:pt x="123678" y="69376"/>
                      <a:pt x="118741" y="78048"/>
                      <a:pt x="113804" y="83003"/>
                    </a:cubicBezTo>
                    <a:cubicBezTo>
                      <a:pt x="119975" y="89198"/>
                      <a:pt x="128615" y="96631"/>
                      <a:pt x="128615" y="110258"/>
                    </a:cubicBezTo>
                    <a:cubicBezTo>
                      <a:pt x="128615" y="117692"/>
                      <a:pt x="123678" y="125125"/>
                      <a:pt x="118741" y="131319"/>
                    </a:cubicBezTo>
                    <a:cubicBezTo>
                      <a:pt x="126147" y="137513"/>
                      <a:pt x="133552" y="144946"/>
                      <a:pt x="133552" y="156096"/>
                    </a:cubicBezTo>
                    <a:cubicBezTo>
                      <a:pt x="133552" y="168485"/>
                      <a:pt x="119975" y="193262"/>
                      <a:pt x="100227" y="203173"/>
                    </a:cubicBezTo>
                    <a:cubicBezTo>
                      <a:pt x="94056" y="206889"/>
                      <a:pt x="87885" y="209367"/>
                      <a:pt x="79245" y="209367"/>
                    </a:cubicBezTo>
                    <a:cubicBezTo>
                      <a:pt x="71839" y="209367"/>
                      <a:pt x="61965" y="206889"/>
                      <a:pt x="52091" y="199456"/>
                    </a:cubicBezTo>
                    <a:cubicBezTo>
                      <a:pt x="-18262" y="152380"/>
                      <a:pt x="-2217" y="78048"/>
                      <a:pt x="13829" y="39643"/>
                    </a:cubicBezTo>
                    <a:cubicBezTo>
                      <a:pt x="22469" y="16105"/>
                      <a:pt x="43451" y="1239"/>
                      <a:pt x="68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B9C5B933-09AF-E740-B4AB-A73535D6D770}"/>
                  </a:ext>
                </a:extLst>
              </p:cNvPr>
              <p:cNvSpPr/>
              <p:nvPr/>
            </p:nvSpPr>
            <p:spPr>
              <a:xfrm>
                <a:off x="5814110" y="8483083"/>
                <a:ext cx="53569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118">
                    <a:moveTo>
                      <a:pt x="6" y="118"/>
                    </a:moveTo>
                    <a:cubicBezTo>
                      <a:pt x="5" y="118"/>
                      <a:pt x="5" y="118"/>
                      <a:pt x="4" y="118"/>
                    </a:cubicBezTo>
                    <a:cubicBezTo>
                      <a:pt x="1" y="117"/>
                      <a:pt x="-1" y="113"/>
                      <a:pt x="0" y="110"/>
                    </a:cubicBezTo>
                    <a:lnTo>
                      <a:pt x="31" y="5"/>
                    </a:lnTo>
                    <a:cubicBezTo>
                      <a:pt x="32" y="1"/>
                      <a:pt x="36" y="-1"/>
                      <a:pt x="40" y="0"/>
                    </a:cubicBezTo>
                    <a:cubicBezTo>
                      <a:pt x="43" y="1"/>
                      <a:pt x="44" y="5"/>
                      <a:pt x="44" y="9"/>
                    </a:cubicBezTo>
                    <a:lnTo>
                      <a:pt x="12" y="114"/>
                    </a:lnTo>
                    <a:cubicBezTo>
                      <a:pt x="11" y="116"/>
                      <a:pt x="9" y="118"/>
                      <a:pt x="6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93CAE8E2-ADE8-DD40-BB42-F724AF68E52B}"/>
                  </a:ext>
                </a:extLst>
              </p:cNvPr>
              <p:cNvSpPr/>
              <p:nvPr/>
            </p:nvSpPr>
            <p:spPr>
              <a:xfrm>
                <a:off x="6017177" y="8080551"/>
                <a:ext cx="62290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31">
                    <a:moveTo>
                      <a:pt x="6" y="31"/>
                    </a:moveTo>
                    <a:cubicBezTo>
                      <a:pt x="3" y="31"/>
                      <a:pt x="0" y="28"/>
                      <a:pt x="0" y="25"/>
                    </a:cubicBezTo>
                    <a:cubicBezTo>
                      <a:pt x="-1" y="21"/>
                      <a:pt x="1" y="18"/>
                      <a:pt x="5" y="17"/>
                    </a:cubicBezTo>
                    <a:cubicBezTo>
                      <a:pt x="5" y="17"/>
                      <a:pt x="27" y="13"/>
                      <a:pt x="39" y="1"/>
                    </a:cubicBezTo>
                    <a:cubicBezTo>
                      <a:pt x="41" y="-1"/>
                      <a:pt x="46" y="-1"/>
                      <a:pt x="48" y="2"/>
                    </a:cubicBezTo>
                    <a:cubicBezTo>
                      <a:pt x="51" y="4"/>
                      <a:pt x="51" y="9"/>
                      <a:pt x="48" y="11"/>
                    </a:cubicBezTo>
                    <a:cubicBezTo>
                      <a:pt x="33" y="26"/>
                      <a:pt x="8" y="30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C316ECEE-2276-A145-81AA-A92BA1571437}"/>
                  </a:ext>
                </a:extLst>
              </p:cNvPr>
              <p:cNvSpPr/>
              <p:nvPr/>
            </p:nvSpPr>
            <p:spPr>
              <a:xfrm>
                <a:off x="5512632" y="9612167"/>
                <a:ext cx="351313" cy="319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257">
                    <a:moveTo>
                      <a:pt x="225" y="1"/>
                    </a:moveTo>
                    <a:cubicBezTo>
                      <a:pt x="222" y="0"/>
                      <a:pt x="219" y="0"/>
                      <a:pt x="216" y="1"/>
                    </a:cubicBezTo>
                    <a:cubicBezTo>
                      <a:pt x="215" y="1"/>
                      <a:pt x="155" y="47"/>
                      <a:pt x="101" y="47"/>
                    </a:cubicBezTo>
                    <a:cubicBezTo>
                      <a:pt x="98" y="47"/>
                      <a:pt x="95" y="49"/>
                      <a:pt x="94" y="52"/>
                    </a:cubicBezTo>
                    <a:cubicBezTo>
                      <a:pt x="94" y="53"/>
                      <a:pt x="85" y="104"/>
                      <a:pt x="48" y="151"/>
                    </a:cubicBezTo>
                    <a:cubicBezTo>
                      <a:pt x="40" y="161"/>
                      <a:pt x="32" y="170"/>
                      <a:pt x="26" y="177"/>
                    </a:cubicBezTo>
                    <a:cubicBezTo>
                      <a:pt x="2" y="205"/>
                      <a:pt x="-10" y="218"/>
                      <a:pt x="9" y="242"/>
                    </a:cubicBezTo>
                    <a:cubicBezTo>
                      <a:pt x="14" y="250"/>
                      <a:pt x="23" y="255"/>
                      <a:pt x="35" y="257"/>
                    </a:cubicBezTo>
                    <a:cubicBezTo>
                      <a:pt x="37" y="257"/>
                      <a:pt x="39" y="257"/>
                      <a:pt x="42" y="257"/>
                    </a:cubicBezTo>
                    <a:cubicBezTo>
                      <a:pt x="72" y="257"/>
                      <a:pt x="110" y="237"/>
                      <a:pt x="128" y="222"/>
                    </a:cubicBezTo>
                    <a:cubicBezTo>
                      <a:pt x="148" y="205"/>
                      <a:pt x="175" y="189"/>
                      <a:pt x="200" y="173"/>
                    </a:cubicBezTo>
                    <a:cubicBezTo>
                      <a:pt x="229" y="156"/>
                      <a:pt x="257" y="140"/>
                      <a:pt x="274" y="122"/>
                    </a:cubicBezTo>
                    <a:cubicBezTo>
                      <a:pt x="280" y="116"/>
                      <a:pt x="283" y="108"/>
                      <a:pt x="283" y="99"/>
                    </a:cubicBezTo>
                    <a:cubicBezTo>
                      <a:pt x="283" y="59"/>
                      <a:pt x="227" y="4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050652D3-85F9-E24B-9E80-65629F2B634B}"/>
                  </a:ext>
                </a:extLst>
              </p:cNvPr>
              <p:cNvSpPr/>
              <p:nvPr/>
            </p:nvSpPr>
            <p:spPr>
              <a:xfrm>
                <a:off x="5451588" y="9037655"/>
                <a:ext cx="326397" cy="595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" h="479">
                    <a:moveTo>
                      <a:pt x="255" y="0"/>
                    </a:moveTo>
                    <a:lnTo>
                      <a:pt x="37" y="0"/>
                    </a:lnTo>
                    <a:cubicBezTo>
                      <a:pt x="37" y="0"/>
                      <a:pt x="-18" y="83"/>
                      <a:pt x="6" y="204"/>
                    </a:cubicBezTo>
                    <a:cubicBezTo>
                      <a:pt x="23" y="293"/>
                      <a:pt x="93" y="419"/>
                      <a:pt x="129" y="479"/>
                    </a:cubicBezTo>
                    <a:cubicBezTo>
                      <a:pt x="198" y="460"/>
                      <a:pt x="243" y="429"/>
                      <a:pt x="263" y="413"/>
                    </a:cubicBezTo>
                    <a:cubicBezTo>
                      <a:pt x="249" y="310"/>
                      <a:pt x="225" y="86"/>
                      <a:pt x="25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CE51DD3A-5B30-6049-81A6-36321794B3A2}"/>
                  </a:ext>
                </a:extLst>
              </p:cNvPr>
              <p:cNvSpPr/>
              <p:nvPr/>
            </p:nvSpPr>
            <p:spPr>
              <a:xfrm>
                <a:off x="5612295" y="9552348"/>
                <a:ext cx="174411" cy="124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101">
                    <a:moveTo>
                      <a:pt x="0" y="66"/>
                    </a:moveTo>
                    <a:cubicBezTo>
                      <a:pt x="13" y="88"/>
                      <a:pt x="22" y="101"/>
                      <a:pt x="22" y="101"/>
                    </a:cubicBezTo>
                    <a:cubicBezTo>
                      <a:pt x="22" y="101"/>
                      <a:pt x="90" y="98"/>
                      <a:pt x="141" y="54"/>
                    </a:cubicBezTo>
                    <a:cubicBezTo>
                      <a:pt x="141" y="54"/>
                      <a:pt x="138" y="33"/>
                      <a:pt x="134" y="0"/>
                    </a:cubicBezTo>
                    <a:cubicBezTo>
                      <a:pt x="114" y="16"/>
                      <a:pt x="69" y="47"/>
                      <a:pt x="0" y="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7B194526-9AFB-E744-8785-126C9AB57C91}"/>
                  </a:ext>
                </a:extLst>
              </p:cNvPr>
              <p:cNvSpPr/>
              <p:nvPr/>
            </p:nvSpPr>
            <p:spPr>
              <a:xfrm>
                <a:off x="5604820" y="9545294"/>
                <a:ext cx="190606" cy="141647"/>
              </a:xfrm>
              <a:custGeom>
                <a:avLst/>
                <a:gdLst>
                  <a:gd name="connsiteX0" fmla="*/ 165751 w 190606"/>
                  <a:gd name="connsiteY0" fmla="*/ 22010 h 141647"/>
                  <a:gd name="connsiteX1" fmla="*/ 19933 w 190606"/>
                  <a:gd name="connsiteY1" fmla="*/ 93421 h 141647"/>
                  <a:gd name="connsiteX2" fmla="*/ 39705 w 190606"/>
                  <a:gd name="connsiteY2" fmla="*/ 124201 h 141647"/>
                  <a:gd name="connsiteX3" fmla="*/ 173165 w 190606"/>
                  <a:gd name="connsiteY3" fmla="*/ 70027 h 141647"/>
                  <a:gd name="connsiteX4" fmla="*/ 165751 w 190606"/>
                  <a:gd name="connsiteY4" fmla="*/ 22010 h 141647"/>
                  <a:gd name="connsiteX5" fmla="*/ 175754 w 190606"/>
                  <a:gd name="connsiteY5" fmla="*/ 812 h 141647"/>
                  <a:gd name="connsiteX6" fmla="*/ 180705 w 190606"/>
                  <a:gd name="connsiteY6" fmla="*/ 6989 h 141647"/>
                  <a:gd name="connsiteX7" fmla="*/ 190606 w 190606"/>
                  <a:gd name="connsiteY7" fmla="*/ 73700 h 141647"/>
                  <a:gd name="connsiteX8" fmla="*/ 186893 w 190606"/>
                  <a:gd name="connsiteY8" fmla="*/ 81113 h 141647"/>
                  <a:gd name="connsiteX9" fmla="*/ 34656 w 190606"/>
                  <a:gd name="connsiteY9" fmla="*/ 141647 h 141647"/>
                  <a:gd name="connsiteX10" fmla="*/ 27230 w 190606"/>
                  <a:gd name="connsiteY10" fmla="*/ 137941 h 141647"/>
                  <a:gd name="connsiteX11" fmla="*/ 1238 w 190606"/>
                  <a:gd name="connsiteY11" fmla="*/ 94702 h 141647"/>
                  <a:gd name="connsiteX12" fmla="*/ 0 w 190606"/>
                  <a:gd name="connsiteY12" fmla="*/ 87290 h 141647"/>
                  <a:gd name="connsiteX13" fmla="*/ 6189 w 190606"/>
                  <a:gd name="connsiteY13" fmla="*/ 82348 h 141647"/>
                  <a:gd name="connsiteX14" fmla="*/ 168328 w 190606"/>
                  <a:gd name="connsiteY14" fmla="*/ 2048 h 141647"/>
                  <a:gd name="connsiteX15" fmla="*/ 175754 w 190606"/>
                  <a:gd name="connsiteY15" fmla="*/ 812 h 14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606" h="141647">
                    <a:moveTo>
                      <a:pt x="165751" y="22010"/>
                    </a:moveTo>
                    <a:cubicBezTo>
                      <a:pt x="138564" y="42941"/>
                      <a:pt x="90371" y="72490"/>
                      <a:pt x="19933" y="93421"/>
                    </a:cubicBezTo>
                    <a:cubicBezTo>
                      <a:pt x="28583" y="108195"/>
                      <a:pt x="34762" y="118045"/>
                      <a:pt x="39705" y="124201"/>
                    </a:cubicBezTo>
                    <a:cubicBezTo>
                      <a:pt x="57006" y="121739"/>
                      <a:pt x="121264" y="113120"/>
                      <a:pt x="173165" y="70027"/>
                    </a:cubicBezTo>
                    <a:cubicBezTo>
                      <a:pt x="171930" y="62640"/>
                      <a:pt x="169458" y="45403"/>
                      <a:pt x="165751" y="22010"/>
                    </a:cubicBezTo>
                    <a:close/>
                    <a:moveTo>
                      <a:pt x="175754" y="812"/>
                    </a:moveTo>
                    <a:cubicBezTo>
                      <a:pt x="178229" y="2048"/>
                      <a:pt x="180705" y="4519"/>
                      <a:pt x="180705" y="6989"/>
                    </a:cubicBezTo>
                    <a:cubicBezTo>
                      <a:pt x="185655" y="47757"/>
                      <a:pt x="190606" y="73700"/>
                      <a:pt x="190606" y="73700"/>
                    </a:cubicBezTo>
                    <a:cubicBezTo>
                      <a:pt x="190606" y="76171"/>
                      <a:pt x="189369" y="79877"/>
                      <a:pt x="186893" y="81113"/>
                    </a:cubicBezTo>
                    <a:cubicBezTo>
                      <a:pt x="122533" y="137941"/>
                      <a:pt x="38369" y="141647"/>
                      <a:pt x="34656" y="141647"/>
                    </a:cubicBezTo>
                    <a:cubicBezTo>
                      <a:pt x="30943" y="141647"/>
                      <a:pt x="28467" y="140412"/>
                      <a:pt x="27230" y="137941"/>
                    </a:cubicBezTo>
                    <a:cubicBezTo>
                      <a:pt x="27230" y="137941"/>
                      <a:pt x="17328" y="121881"/>
                      <a:pt x="1238" y="94702"/>
                    </a:cubicBezTo>
                    <a:cubicBezTo>
                      <a:pt x="0" y="92231"/>
                      <a:pt x="0" y="89761"/>
                      <a:pt x="0" y="87290"/>
                    </a:cubicBezTo>
                    <a:cubicBezTo>
                      <a:pt x="1238" y="84819"/>
                      <a:pt x="3713" y="83584"/>
                      <a:pt x="6189" y="82348"/>
                    </a:cubicBezTo>
                    <a:cubicBezTo>
                      <a:pt x="89115" y="58876"/>
                      <a:pt x="142336" y="21814"/>
                      <a:pt x="168328" y="2048"/>
                    </a:cubicBezTo>
                    <a:cubicBezTo>
                      <a:pt x="169565" y="-423"/>
                      <a:pt x="173278" y="-423"/>
                      <a:pt x="175754" y="8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2A353577-1C31-6E4C-8544-B7FD1C14F55B}"/>
                  </a:ext>
                </a:extLst>
              </p:cNvPr>
              <p:cNvSpPr/>
              <p:nvPr/>
            </p:nvSpPr>
            <p:spPr>
              <a:xfrm>
                <a:off x="5451588" y="9037655"/>
                <a:ext cx="326397" cy="595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" h="479">
                    <a:moveTo>
                      <a:pt x="255" y="0"/>
                    </a:moveTo>
                    <a:lnTo>
                      <a:pt x="37" y="0"/>
                    </a:lnTo>
                    <a:cubicBezTo>
                      <a:pt x="37" y="0"/>
                      <a:pt x="-18" y="83"/>
                      <a:pt x="6" y="204"/>
                    </a:cubicBezTo>
                    <a:cubicBezTo>
                      <a:pt x="23" y="293"/>
                      <a:pt x="93" y="419"/>
                      <a:pt x="129" y="479"/>
                    </a:cubicBezTo>
                    <a:cubicBezTo>
                      <a:pt x="198" y="460"/>
                      <a:pt x="243" y="429"/>
                      <a:pt x="263" y="413"/>
                    </a:cubicBezTo>
                    <a:cubicBezTo>
                      <a:pt x="249" y="310"/>
                      <a:pt x="225" y="86"/>
                      <a:pt x="25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8EA9364A-FD5E-0E42-AE46-6BF6B6648F58}"/>
                  </a:ext>
                </a:extLst>
              </p:cNvPr>
              <p:cNvSpPr/>
              <p:nvPr/>
            </p:nvSpPr>
            <p:spPr>
              <a:xfrm>
                <a:off x="5442798" y="9028931"/>
                <a:ext cx="342993" cy="613145"/>
              </a:xfrm>
              <a:custGeom>
                <a:avLst/>
                <a:gdLst>
                  <a:gd name="connsiteX0" fmla="*/ 59693 w 342993"/>
                  <a:gd name="connsiteY0" fmla="*/ 16201 h 613145"/>
                  <a:gd name="connsiteX1" fmla="*/ 23710 w 342993"/>
                  <a:gd name="connsiteY1" fmla="*/ 259938 h 613145"/>
                  <a:gd name="connsiteX2" fmla="*/ 173845 w 342993"/>
                  <a:gd name="connsiteY2" fmla="*/ 595698 h 613145"/>
                  <a:gd name="connsiteX3" fmla="*/ 325221 w 342993"/>
                  <a:gd name="connsiteY3" fmla="*/ 518598 h 613145"/>
                  <a:gd name="connsiteX4" fmla="*/ 314054 w 342993"/>
                  <a:gd name="connsiteY4" fmla="*/ 16201 h 613145"/>
                  <a:gd name="connsiteX5" fmla="*/ 54687 w 342993"/>
                  <a:gd name="connsiteY5" fmla="*/ 0 h 613145"/>
                  <a:gd name="connsiteX6" fmla="*/ 325285 w 342993"/>
                  <a:gd name="connsiteY6" fmla="*/ 0 h 613145"/>
                  <a:gd name="connsiteX7" fmla="*/ 331492 w 342993"/>
                  <a:gd name="connsiteY7" fmla="*/ 2487 h 613145"/>
                  <a:gd name="connsiteX8" fmla="*/ 332733 w 342993"/>
                  <a:gd name="connsiteY8" fmla="*/ 9950 h 613145"/>
                  <a:gd name="connsiteX9" fmla="*/ 342663 w 342993"/>
                  <a:gd name="connsiteY9" fmla="*/ 521111 h 613145"/>
                  <a:gd name="connsiteX10" fmla="*/ 338939 w 342993"/>
                  <a:gd name="connsiteY10" fmla="*/ 528573 h 613145"/>
                  <a:gd name="connsiteX11" fmla="*/ 171367 w 342993"/>
                  <a:gd name="connsiteY11" fmla="*/ 613145 h 613145"/>
                  <a:gd name="connsiteX12" fmla="*/ 168884 w 342993"/>
                  <a:gd name="connsiteY12" fmla="*/ 613145 h 613145"/>
                  <a:gd name="connsiteX13" fmla="*/ 162678 w 342993"/>
                  <a:gd name="connsiteY13" fmla="*/ 609414 h 613145"/>
                  <a:gd name="connsiteX14" fmla="*/ 7518 w 342993"/>
                  <a:gd name="connsiteY14" fmla="*/ 263665 h 613145"/>
                  <a:gd name="connsiteX15" fmla="*/ 47239 w 342993"/>
                  <a:gd name="connsiteY15" fmla="*/ 3731 h 613145"/>
                  <a:gd name="connsiteX16" fmla="*/ 54687 w 342993"/>
                  <a:gd name="connsiteY16" fmla="*/ 0 h 61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2993" h="613145">
                    <a:moveTo>
                      <a:pt x="59693" y="16201"/>
                    </a:moveTo>
                    <a:cubicBezTo>
                      <a:pt x="47285" y="36098"/>
                      <a:pt x="-1106" y="130608"/>
                      <a:pt x="23710" y="259938"/>
                    </a:cubicBezTo>
                    <a:cubicBezTo>
                      <a:pt x="44803" y="366884"/>
                      <a:pt x="124214" y="513623"/>
                      <a:pt x="173845" y="595698"/>
                    </a:cubicBezTo>
                    <a:cubicBezTo>
                      <a:pt x="249533" y="572070"/>
                      <a:pt x="300405" y="538494"/>
                      <a:pt x="325221" y="518598"/>
                    </a:cubicBezTo>
                    <a:cubicBezTo>
                      <a:pt x="307850" y="375589"/>
                      <a:pt x="283034" y="128121"/>
                      <a:pt x="314054" y="16201"/>
                    </a:cubicBezTo>
                    <a:close/>
                    <a:moveTo>
                      <a:pt x="54687" y="0"/>
                    </a:moveTo>
                    <a:lnTo>
                      <a:pt x="325285" y="0"/>
                    </a:lnTo>
                    <a:cubicBezTo>
                      <a:pt x="327768" y="0"/>
                      <a:pt x="330250" y="1244"/>
                      <a:pt x="331492" y="2487"/>
                    </a:cubicBezTo>
                    <a:cubicBezTo>
                      <a:pt x="332733" y="4975"/>
                      <a:pt x="332733" y="8706"/>
                      <a:pt x="332733" y="9950"/>
                    </a:cubicBezTo>
                    <a:cubicBezTo>
                      <a:pt x="296736" y="118152"/>
                      <a:pt x="327768" y="402959"/>
                      <a:pt x="342663" y="521111"/>
                    </a:cubicBezTo>
                    <a:cubicBezTo>
                      <a:pt x="343905" y="523598"/>
                      <a:pt x="341422" y="526086"/>
                      <a:pt x="338939" y="528573"/>
                    </a:cubicBezTo>
                    <a:cubicBezTo>
                      <a:pt x="314114" y="549716"/>
                      <a:pt x="257015" y="588271"/>
                      <a:pt x="171367" y="613145"/>
                    </a:cubicBezTo>
                    <a:cubicBezTo>
                      <a:pt x="171367" y="613145"/>
                      <a:pt x="170125" y="613145"/>
                      <a:pt x="168884" y="613145"/>
                    </a:cubicBezTo>
                    <a:cubicBezTo>
                      <a:pt x="166402" y="613145"/>
                      <a:pt x="163919" y="611901"/>
                      <a:pt x="162678" y="609414"/>
                    </a:cubicBezTo>
                    <a:cubicBezTo>
                      <a:pt x="114268" y="527330"/>
                      <a:pt x="28620" y="374354"/>
                      <a:pt x="7518" y="263665"/>
                    </a:cubicBezTo>
                    <a:cubicBezTo>
                      <a:pt x="-22273" y="111933"/>
                      <a:pt x="45998" y="7462"/>
                      <a:pt x="47239" y="3731"/>
                    </a:cubicBezTo>
                    <a:cubicBezTo>
                      <a:pt x="49721" y="1244"/>
                      <a:pt x="52204" y="0"/>
                      <a:pt x="546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D15DD7CA-6539-124D-944D-657DE293375D}"/>
                  </a:ext>
                </a:extLst>
              </p:cNvPr>
              <p:cNvSpPr/>
              <p:nvPr/>
            </p:nvSpPr>
            <p:spPr>
              <a:xfrm>
                <a:off x="5170039" y="9628368"/>
                <a:ext cx="402391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4" h="176">
                    <a:moveTo>
                      <a:pt x="323" y="55"/>
                    </a:moveTo>
                    <a:cubicBezTo>
                      <a:pt x="323" y="51"/>
                      <a:pt x="320" y="49"/>
                      <a:pt x="318" y="49"/>
                    </a:cubicBezTo>
                    <a:cubicBezTo>
                      <a:pt x="317" y="49"/>
                      <a:pt x="242" y="39"/>
                      <a:pt x="203" y="1"/>
                    </a:cubicBezTo>
                    <a:cubicBezTo>
                      <a:pt x="200" y="0"/>
                      <a:pt x="196" y="0"/>
                      <a:pt x="194" y="1"/>
                    </a:cubicBezTo>
                    <a:cubicBezTo>
                      <a:pt x="193" y="1"/>
                      <a:pt x="152" y="32"/>
                      <a:pt x="92" y="39"/>
                    </a:cubicBezTo>
                    <a:cubicBezTo>
                      <a:pt x="79" y="41"/>
                      <a:pt x="68" y="42"/>
                      <a:pt x="58" y="43"/>
                    </a:cubicBezTo>
                    <a:cubicBezTo>
                      <a:pt x="22" y="46"/>
                      <a:pt x="4" y="48"/>
                      <a:pt x="0" y="78"/>
                    </a:cubicBezTo>
                    <a:cubicBezTo>
                      <a:pt x="-1" y="88"/>
                      <a:pt x="3" y="97"/>
                      <a:pt x="10" y="107"/>
                    </a:cubicBezTo>
                    <a:cubicBezTo>
                      <a:pt x="29" y="130"/>
                      <a:pt x="75" y="144"/>
                      <a:pt x="100" y="146"/>
                    </a:cubicBezTo>
                    <a:cubicBezTo>
                      <a:pt x="127" y="147"/>
                      <a:pt x="157" y="155"/>
                      <a:pt x="187" y="161"/>
                    </a:cubicBezTo>
                    <a:cubicBezTo>
                      <a:pt x="218" y="169"/>
                      <a:pt x="249" y="176"/>
                      <a:pt x="272" y="176"/>
                    </a:cubicBezTo>
                    <a:cubicBezTo>
                      <a:pt x="273" y="176"/>
                      <a:pt x="274" y="176"/>
                      <a:pt x="275" y="176"/>
                    </a:cubicBezTo>
                    <a:cubicBezTo>
                      <a:pt x="284" y="176"/>
                      <a:pt x="292" y="172"/>
                      <a:pt x="298" y="165"/>
                    </a:cubicBezTo>
                    <a:cubicBezTo>
                      <a:pt x="325" y="136"/>
                      <a:pt x="324" y="58"/>
                      <a:pt x="323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9B2F45CD-420C-F94C-B0C6-42D38BD43FF4}"/>
                  </a:ext>
                </a:extLst>
              </p:cNvPr>
              <p:cNvSpPr/>
              <p:nvPr/>
            </p:nvSpPr>
            <p:spPr>
              <a:xfrm>
                <a:off x="5416706" y="9518700"/>
                <a:ext cx="206801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" h="143">
                    <a:moveTo>
                      <a:pt x="0" y="94"/>
                    </a:moveTo>
                    <a:cubicBezTo>
                      <a:pt x="41" y="143"/>
                      <a:pt x="119" y="143"/>
                      <a:pt x="119" y="143"/>
                    </a:cubicBezTo>
                    <a:cubicBezTo>
                      <a:pt x="134" y="120"/>
                      <a:pt x="150" y="98"/>
                      <a:pt x="167" y="77"/>
                    </a:cubicBezTo>
                    <a:cubicBezTo>
                      <a:pt x="105" y="56"/>
                      <a:pt x="59" y="22"/>
                      <a:pt x="34" y="0"/>
                    </a:cubicBezTo>
                    <a:cubicBezTo>
                      <a:pt x="13" y="56"/>
                      <a:pt x="0" y="94"/>
                      <a:pt x="0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37F912F2-9166-6143-9505-8ABCB6FD0193}"/>
                  </a:ext>
                </a:extLst>
              </p:cNvPr>
              <p:cNvSpPr/>
              <p:nvPr/>
            </p:nvSpPr>
            <p:spPr>
              <a:xfrm>
                <a:off x="5407469" y="9510710"/>
                <a:ext cx="222784" cy="192431"/>
              </a:xfrm>
              <a:custGeom>
                <a:avLst/>
                <a:gdLst>
                  <a:gd name="connsiteX0" fmla="*/ 53843 w 222784"/>
                  <a:gd name="connsiteY0" fmla="*/ 21698 h 192431"/>
                  <a:gd name="connsiteX1" fmla="*/ 17957 w 222784"/>
                  <a:gd name="connsiteY1" fmla="*/ 121835 h 192431"/>
                  <a:gd name="connsiteX2" fmla="*/ 151600 w 222784"/>
                  <a:gd name="connsiteY2" fmla="*/ 176230 h 192431"/>
                  <a:gd name="connsiteX3" fmla="*/ 202334 w 222784"/>
                  <a:gd name="connsiteY3" fmla="*/ 107000 h 192431"/>
                  <a:gd name="connsiteX4" fmla="*/ 53843 w 222784"/>
                  <a:gd name="connsiteY4" fmla="*/ 21698 h 192431"/>
                  <a:gd name="connsiteX5" fmla="*/ 47590 w 222784"/>
                  <a:gd name="connsiteY5" fmla="*/ 512 h 192431"/>
                  <a:gd name="connsiteX6" fmla="*/ 55024 w 222784"/>
                  <a:gd name="connsiteY6" fmla="*/ 1750 h 192431"/>
                  <a:gd name="connsiteX7" fmla="*/ 217316 w 222784"/>
                  <a:gd name="connsiteY7" fmla="*/ 95852 h 192431"/>
                  <a:gd name="connsiteX8" fmla="*/ 222271 w 222784"/>
                  <a:gd name="connsiteY8" fmla="*/ 100805 h 192431"/>
                  <a:gd name="connsiteX9" fmla="*/ 221032 w 222784"/>
                  <a:gd name="connsiteY9" fmla="*/ 108234 h 192431"/>
                  <a:gd name="connsiteX10" fmla="*/ 161567 w 222784"/>
                  <a:gd name="connsiteY10" fmla="*/ 188716 h 192431"/>
                  <a:gd name="connsiteX11" fmla="*/ 155372 w 222784"/>
                  <a:gd name="connsiteY11" fmla="*/ 192431 h 192431"/>
                  <a:gd name="connsiteX12" fmla="*/ 154133 w 222784"/>
                  <a:gd name="connsiteY12" fmla="*/ 192431 h 192431"/>
                  <a:gd name="connsiteX13" fmla="*/ 1752 w 222784"/>
                  <a:gd name="connsiteY13" fmla="*/ 129283 h 192431"/>
                  <a:gd name="connsiteX14" fmla="*/ 513 w 222784"/>
                  <a:gd name="connsiteY14" fmla="*/ 121854 h 192431"/>
                  <a:gd name="connsiteX15" fmla="*/ 42635 w 222784"/>
                  <a:gd name="connsiteY15" fmla="*/ 5465 h 192431"/>
                  <a:gd name="connsiteX16" fmla="*/ 47590 w 222784"/>
                  <a:gd name="connsiteY16" fmla="*/ 512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2784" h="192431">
                    <a:moveTo>
                      <a:pt x="53843" y="21698"/>
                    </a:moveTo>
                    <a:cubicBezTo>
                      <a:pt x="36519" y="72384"/>
                      <a:pt x="22907" y="109472"/>
                      <a:pt x="17957" y="121835"/>
                    </a:cubicBezTo>
                    <a:cubicBezTo>
                      <a:pt x="60030" y="170049"/>
                      <a:pt x="133038" y="174994"/>
                      <a:pt x="151600" y="176230"/>
                    </a:cubicBezTo>
                    <a:cubicBezTo>
                      <a:pt x="166449" y="153977"/>
                      <a:pt x="183773" y="130489"/>
                      <a:pt x="202334" y="107000"/>
                    </a:cubicBezTo>
                    <a:cubicBezTo>
                      <a:pt x="137988" y="83511"/>
                      <a:pt x="87253" y="48896"/>
                      <a:pt x="53843" y="21698"/>
                    </a:cubicBezTo>
                    <a:close/>
                    <a:moveTo>
                      <a:pt x="47590" y="512"/>
                    </a:moveTo>
                    <a:cubicBezTo>
                      <a:pt x="50068" y="-726"/>
                      <a:pt x="52546" y="512"/>
                      <a:pt x="55024" y="1750"/>
                    </a:cubicBezTo>
                    <a:cubicBezTo>
                      <a:pt x="88473" y="30228"/>
                      <a:pt x="144222" y="71089"/>
                      <a:pt x="217316" y="95852"/>
                    </a:cubicBezTo>
                    <a:cubicBezTo>
                      <a:pt x="221032" y="97091"/>
                      <a:pt x="222271" y="98329"/>
                      <a:pt x="222271" y="100805"/>
                    </a:cubicBezTo>
                    <a:cubicBezTo>
                      <a:pt x="223510" y="103282"/>
                      <a:pt x="222271" y="106996"/>
                      <a:pt x="221032" y="108234"/>
                    </a:cubicBezTo>
                    <a:cubicBezTo>
                      <a:pt x="198733" y="135474"/>
                      <a:pt x="178911" y="162715"/>
                      <a:pt x="161567" y="188716"/>
                    </a:cubicBezTo>
                    <a:cubicBezTo>
                      <a:pt x="160328" y="191193"/>
                      <a:pt x="157850" y="192431"/>
                      <a:pt x="155372" y="192431"/>
                    </a:cubicBezTo>
                    <a:lnTo>
                      <a:pt x="154133" y="192431"/>
                    </a:lnTo>
                    <a:cubicBezTo>
                      <a:pt x="146700" y="192431"/>
                      <a:pt x="52546" y="191193"/>
                      <a:pt x="1752" y="129283"/>
                    </a:cubicBezTo>
                    <a:cubicBezTo>
                      <a:pt x="513" y="128045"/>
                      <a:pt x="-726" y="124331"/>
                      <a:pt x="513" y="121854"/>
                    </a:cubicBezTo>
                    <a:cubicBezTo>
                      <a:pt x="513" y="121854"/>
                      <a:pt x="16619" y="73565"/>
                      <a:pt x="42635" y="5465"/>
                    </a:cubicBezTo>
                    <a:cubicBezTo>
                      <a:pt x="42635" y="2988"/>
                      <a:pt x="45113" y="512"/>
                      <a:pt x="47590" y="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DDEFA9C9-873F-834C-B522-F064E94901B7}"/>
                  </a:ext>
                </a:extLst>
              </p:cNvPr>
              <p:cNvSpPr/>
              <p:nvPr/>
            </p:nvSpPr>
            <p:spPr>
              <a:xfrm>
                <a:off x="5459063" y="9037655"/>
                <a:ext cx="961751" cy="575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463">
                    <a:moveTo>
                      <a:pt x="773" y="0"/>
                    </a:moveTo>
                    <a:lnTo>
                      <a:pt x="201" y="0"/>
                    </a:lnTo>
                    <a:cubicBezTo>
                      <a:pt x="129" y="61"/>
                      <a:pt x="45" y="264"/>
                      <a:pt x="0" y="386"/>
                    </a:cubicBezTo>
                    <a:cubicBezTo>
                      <a:pt x="25" y="408"/>
                      <a:pt x="71" y="442"/>
                      <a:pt x="133" y="463"/>
                    </a:cubicBezTo>
                    <a:cubicBezTo>
                      <a:pt x="257" y="310"/>
                      <a:pt x="423" y="198"/>
                      <a:pt x="423" y="198"/>
                    </a:cubicBezTo>
                    <a:cubicBezTo>
                      <a:pt x="423" y="198"/>
                      <a:pt x="639" y="211"/>
                      <a:pt x="710" y="168"/>
                    </a:cubicBezTo>
                    <a:cubicBezTo>
                      <a:pt x="781" y="124"/>
                      <a:pt x="773" y="0"/>
                      <a:pt x="7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4C8A2EE3-635A-1F4B-B59B-C8AF40FBEC6C}"/>
                  </a:ext>
                </a:extLst>
              </p:cNvPr>
              <p:cNvSpPr/>
              <p:nvPr/>
            </p:nvSpPr>
            <p:spPr>
              <a:xfrm>
                <a:off x="5459063" y="9037655"/>
                <a:ext cx="961751" cy="575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463">
                    <a:moveTo>
                      <a:pt x="773" y="0"/>
                    </a:moveTo>
                    <a:lnTo>
                      <a:pt x="201" y="0"/>
                    </a:lnTo>
                    <a:cubicBezTo>
                      <a:pt x="129" y="61"/>
                      <a:pt x="45" y="264"/>
                      <a:pt x="0" y="386"/>
                    </a:cubicBezTo>
                    <a:cubicBezTo>
                      <a:pt x="25" y="408"/>
                      <a:pt x="71" y="442"/>
                      <a:pt x="133" y="463"/>
                    </a:cubicBezTo>
                    <a:cubicBezTo>
                      <a:pt x="257" y="310"/>
                      <a:pt x="423" y="198"/>
                      <a:pt x="423" y="198"/>
                    </a:cubicBezTo>
                    <a:cubicBezTo>
                      <a:pt x="423" y="198"/>
                      <a:pt x="639" y="211"/>
                      <a:pt x="710" y="168"/>
                    </a:cubicBezTo>
                    <a:cubicBezTo>
                      <a:pt x="781" y="124"/>
                      <a:pt x="773" y="0"/>
                      <a:pt x="77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28CAF7FE-73C5-F847-9E90-D96B04E7C42C}"/>
                  </a:ext>
                </a:extLst>
              </p:cNvPr>
              <p:cNvSpPr/>
              <p:nvPr/>
            </p:nvSpPr>
            <p:spPr>
              <a:xfrm>
                <a:off x="5450843" y="9028931"/>
                <a:ext cx="978917" cy="593205"/>
              </a:xfrm>
              <a:custGeom>
                <a:avLst/>
                <a:gdLst>
                  <a:gd name="connsiteX0" fmla="*/ 260795 w 978917"/>
                  <a:gd name="connsiteY0" fmla="*/ 16201 h 593205"/>
                  <a:gd name="connsiteX1" fmla="*/ 16941 w 978917"/>
                  <a:gd name="connsiteY1" fmla="*/ 486227 h 593205"/>
                  <a:gd name="connsiteX2" fmla="*/ 171216 w 978917"/>
                  <a:gd name="connsiteY2" fmla="*/ 574512 h 593205"/>
                  <a:gd name="connsiteX3" fmla="*/ 530776 w 978917"/>
                  <a:gd name="connsiteY3" fmla="*/ 248727 h 593205"/>
                  <a:gd name="connsiteX4" fmla="*/ 535753 w 978917"/>
                  <a:gd name="connsiteY4" fmla="*/ 246240 h 593205"/>
                  <a:gd name="connsiteX5" fmla="*/ 886604 w 978917"/>
                  <a:gd name="connsiteY5" fmla="*/ 210180 h 593205"/>
                  <a:gd name="connsiteX6" fmla="*/ 962497 w 978917"/>
                  <a:gd name="connsiteY6" fmla="*/ 16201 h 593205"/>
                  <a:gd name="connsiteX7" fmla="*/ 258296 w 978917"/>
                  <a:gd name="connsiteY7" fmla="*/ 0 h 593205"/>
                  <a:gd name="connsiteX8" fmla="*/ 969983 w 978917"/>
                  <a:gd name="connsiteY8" fmla="*/ 0 h 593205"/>
                  <a:gd name="connsiteX9" fmla="*/ 978692 w 978917"/>
                  <a:gd name="connsiteY9" fmla="*/ 7462 h 593205"/>
                  <a:gd name="connsiteX10" fmla="*/ 896574 w 978917"/>
                  <a:gd name="connsiteY10" fmla="*/ 223851 h 593205"/>
                  <a:gd name="connsiteX11" fmla="*/ 536998 w 978917"/>
                  <a:gd name="connsiteY11" fmla="*/ 263647 h 593205"/>
                  <a:gd name="connsiteX12" fmla="*/ 179910 w 978917"/>
                  <a:gd name="connsiteY12" fmla="*/ 589474 h 593205"/>
                  <a:gd name="connsiteX13" fmla="*/ 173689 w 978917"/>
                  <a:gd name="connsiteY13" fmla="*/ 593205 h 593205"/>
                  <a:gd name="connsiteX14" fmla="*/ 171201 w 978917"/>
                  <a:gd name="connsiteY14" fmla="*/ 591961 h 593205"/>
                  <a:gd name="connsiteX15" fmla="*/ 3233 w 978917"/>
                  <a:gd name="connsiteY15" fmla="*/ 494959 h 593205"/>
                  <a:gd name="connsiteX16" fmla="*/ 744 w 978917"/>
                  <a:gd name="connsiteY16" fmla="*/ 486254 h 593205"/>
                  <a:gd name="connsiteX17" fmla="*/ 253319 w 978917"/>
                  <a:gd name="connsiteY17" fmla="*/ 1244 h 593205"/>
                  <a:gd name="connsiteX18" fmla="*/ 258296 w 978917"/>
                  <a:gd name="connsiteY18" fmla="*/ 0 h 59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8917" h="593205">
                    <a:moveTo>
                      <a:pt x="260795" y="16201"/>
                    </a:moveTo>
                    <a:cubicBezTo>
                      <a:pt x="174949" y="94539"/>
                      <a:pt x="71684" y="340743"/>
                      <a:pt x="16941" y="486227"/>
                    </a:cubicBezTo>
                    <a:cubicBezTo>
                      <a:pt x="50533" y="514826"/>
                      <a:pt x="102788" y="550886"/>
                      <a:pt x="171216" y="574512"/>
                    </a:cubicBezTo>
                    <a:cubicBezTo>
                      <a:pt x="324247" y="387994"/>
                      <a:pt x="528288" y="249970"/>
                      <a:pt x="530776" y="248727"/>
                    </a:cubicBezTo>
                    <a:cubicBezTo>
                      <a:pt x="532020" y="247483"/>
                      <a:pt x="533265" y="246240"/>
                      <a:pt x="535753" y="246240"/>
                    </a:cubicBezTo>
                    <a:cubicBezTo>
                      <a:pt x="538241" y="247483"/>
                      <a:pt x="802002" y="262405"/>
                      <a:pt x="886604" y="210180"/>
                    </a:cubicBezTo>
                    <a:cubicBezTo>
                      <a:pt x="958765" y="165416"/>
                      <a:pt x="962497" y="47287"/>
                      <a:pt x="962497" y="16201"/>
                    </a:cubicBezTo>
                    <a:close/>
                    <a:moveTo>
                      <a:pt x="258296" y="0"/>
                    </a:moveTo>
                    <a:lnTo>
                      <a:pt x="969983" y="0"/>
                    </a:lnTo>
                    <a:cubicBezTo>
                      <a:pt x="974960" y="0"/>
                      <a:pt x="978692" y="2487"/>
                      <a:pt x="978692" y="7462"/>
                    </a:cubicBezTo>
                    <a:cubicBezTo>
                      <a:pt x="978692" y="13680"/>
                      <a:pt x="987402" y="166645"/>
                      <a:pt x="896574" y="223851"/>
                    </a:cubicBezTo>
                    <a:cubicBezTo>
                      <a:pt x="809480" y="276083"/>
                      <a:pt x="566859" y="264890"/>
                      <a:pt x="536998" y="263647"/>
                    </a:cubicBezTo>
                    <a:cubicBezTo>
                      <a:pt x="514603" y="279814"/>
                      <a:pt x="322994" y="412881"/>
                      <a:pt x="179910" y="589474"/>
                    </a:cubicBezTo>
                    <a:cubicBezTo>
                      <a:pt x="178666" y="590718"/>
                      <a:pt x="176178" y="593205"/>
                      <a:pt x="173689" y="593205"/>
                    </a:cubicBezTo>
                    <a:cubicBezTo>
                      <a:pt x="173689" y="593205"/>
                      <a:pt x="172445" y="593205"/>
                      <a:pt x="171201" y="591961"/>
                    </a:cubicBezTo>
                    <a:cubicBezTo>
                      <a:pt x="95304" y="565845"/>
                      <a:pt x="36826" y="524806"/>
                      <a:pt x="3233" y="494959"/>
                    </a:cubicBezTo>
                    <a:cubicBezTo>
                      <a:pt x="-500" y="492472"/>
                      <a:pt x="-500" y="489985"/>
                      <a:pt x="744" y="486254"/>
                    </a:cubicBezTo>
                    <a:cubicBezTo>
                      <a:pt x="55490" y="339507"/>
                      <a:pt x="161247" y="80835"/>
                      <a:pt x="253319" y="1244"/>
                    </a:cubicBezTo>
                    <a:cubicBezTo>
                      <a:pt x="254563" y="0"/>
                      <a:pt x="255807" y="0"/>
                      <a:pt x="258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8D6FED5-98A7-D54B-9409-5DCB5850C100}"/>
                  </a:ext>
                </a:extLst>
              </p:cNvPr>
              <p:cNvSpPr/>
              <p:nvPr/>
            </p:nvSpPr>
            <p:spPr>
              <a:xfrm>
                <a:off x="4340342" y="8360953"/>
                <a:ext cx="1574681" cy="5284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5" h="425">
                    <a:moveTo>
                      <a:pt x="28" y="0"/>
                    </a:moveTo>
                    <a:cubicBezTo>
                      <a:pt x="253" y="8"/>
                      <a:pt x="403" y="98"/>
                      <a:pt x="403" y="98"/>
                    </a:cubicBezTo>
                    <a:lnTo>
                      <a:pt x="383" y="213"/>
                    </a:lnTo>
                    <a:cubicBezTo>
                      <a:pt x="489" y="237"/>
                      <a:pt x="930" y="257"/>
                      <a:pt x="930" y="257"/>
                    </a:cubicBezTo>
                    <a:cubicBezTo>
                      <a:pt x="970" y="243"/>
                      <a:pt x="1065" y="214"/>
                      <a:pt x="1081" y="213"/>
                    </a:cubicBezTo>
                    <a:cubicBezTo>
                      <a:pt x="1113" y="212"/>
                      <a:pt x="1156" y="215"/>
                      <a:pt x="1239" y="275"/>
                    </a:cubicBezTo>
                    <a:cubicBezTo>
                      <a:pt x="1267" y="296"/>
                      <a:pt x="1273" y="314"/>
                      <a:pt x="1250" y="317"/>
                    </a:cubicBezTo>
                    <a:cubicBezTo>
                      <a:pt x="1250" y="317"/>
                      <a:pt x="1270" y="335"/>
                      <a:pt x="1264" y="355"/>
                    </a:cubicBezTo>
                    <a:cubicBezTo>
                      <a:pt x="1261" y="367"/>
                      <a:pt x="1234" y="364"/>
                      <a:pt x="1234" y="364"/>
                    </a:cubicBezTo>
                    <a:cubicBezTo>
                      <a:pt x="1234" y="364"/>
                      <a:pt x="1240" y="396"/>
                      <a:pt x="1180" y="380"/>
                    </a:cubicBezTo>
                    <a:cubicBezTo>
                      <a:pt x="1134" y="367"/>
                      <a:pt x="1098" y="340"/>
                      <a:pt x="1098" y="340"/>
                    </a:cubicBezTo>
                    <a:cubicBezTo>
                      <a:pt x="1098" y="340"/>
                      <a:pt x="1070" y="374"/>
                      <a:pt x="1031" y="395"/>
                    </a:cubicBezTo>
                    <a:cubicBezTo>
                      <a:pt x="975" y="425"/>
                      <a:pt x="903" y="392"/>
                      <a:pt x="902" y="392"/>
                    </a:cubicBezTo>
                    <a:cubicBezTo>
                      <a:pt x="902" y="392"/>
                      <a:pt x="793" y="425"/>
                      <a:pt x="742" y="425"/>
                    </a:cubicBezTo>
                    <a:lnTo>
                      <a:pt x="146" y="425"/>
                    </a:lnTo>
                    <a:cubicBezTo>
                      <a:pt x="69" y="425"/>
                      <a:pt x="6" y="365"/>
                      <a:pt x="1" y="287"/>
                    </a:cubicBezTo>
                    <a:cubicBezTo>
                      <a:pt x="-5" y="149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38B9E4C9-A257-6F4E-BDF3-6DBDAA140304}"/>
                  </a:ext>
                </a:extLst>
              </p:cNvPr>
              <p:cNvSpPr/>
              <p:nvPr/>
            </p:nvSpPr>
            <p:spPr>
              <a:xfrm>
                <a:off x="4332898" y="8352229"/>
                <a:ext cx="1590476" cy="545848"/>
              </a:xfrm>
              <a:custGeom>
                <a:avLst/>
                <a:gdLst>
                  <a:gd name="connsiteX0" fmla="*/ 48529 w 1590476"/>
                  <a:gd name="connsiteY0" fmla="*/ 17447 h 545848"/>
                  <a:gd name="connsiteX1" fmla="*/ 17409 w 1590476"/>
                  <a:gd name="connsiteY1" fmla="*/ 365544 h 545848"/>
                  <a:gd name="connsiteX2" fmla="*/ 189191 w 1590476"/>
                  <a:gd name="connsiteY2" fmla="*/ 529647 h 545848"/>
                  <a:gd name="connsiteX3" fmla="*/ 931089 w 1590476"/>
                  <a:gd name="connsiteY3" fmla="*/ 529647 h 545848"/>
                  <a:gd name="connsiteX4" fmla="*/ 1127767 w 1590476"/>
                  <a:gd name="connsiteY4" fmla="*/ 488621 h 545848"/>
                  <a:gd name="connsiteX5" fmla="*/ 1135236 w 1590476"/>
                  <a:gd name="connsiteY5" fmla="*/ 489864 h 545848"/>
                  <a:gd name="connsiteX6" fmla="*/ 1285856 w 1590476"/>
                  <a:gd name="connsiteY6" fmla="*/ 493594 h 545848"/>
                  <a:gd name="connsiteX7" fmla="*/ 1366768 w 1590476"/>
                  <a:gd name="connsiteY7" fmla="*/ 426461 h 545848"/>
                  <a:gd name="connsiteX8" fmla="*/ 1377971 w 1590476"/>
                  <a:gd name="connsiteY8" fmla="*/ 425218 h 545848"/>
                  <a:gd name="connsiteX9" fmla="*/ 1478800 w 1590476"/>
                  <a:gd name="connsiteY9" fmla="*/ 473703 h 545848"/>
                  <a:gd name="connsiteX10" fmla="*/ 1532326 w 1590476"/>
                  <a:gd name="connsiteY10" fmla="*/ 473703 h 545848"/>
                  <a:gd name="connsiteX11" fmla="*/ 1534816 w 1590476"/>
                  <a:gd name="connsiteY11" fmla="*/ 462514 h 545848"/>
                  <a:gd name="connsiteX12" fmla="*/ 1537305 w 1590476"/>
                  <a:gd name="connsiteY12" fmla="*/ 456298 h 545848"/>
                  <a:gd name="connsiteX13" fmla="*/ 1544774 w 1590476"/>
                  <a:gd name="connsiteY13" fmla="*/ 452568 h 545848"/>
                  <a:gd name="connsiteX14" fmla="*/ 1572159 w 1590476"/>
                  <a:gd name="connsiteY14" fmla="*/ 448839 h 545848"/>
                  <a:gd name="connsiteX15" fmla="*/ 1558467 w 1590476"/>
                  <a:gd name="connsiteY15" fmla="*/ 409056 h 545848"/>
                  <a:gd name="connsiteX16" fmla="*/ 1554732 w 1590476"/>
                  <a:gd name="connsiteY16" fmla="*/ 400354 h 545848"/>
                  <a:gd name="connsiteX17" fmla="*/ 1563446 w 1590476"/>
                  <a:gd name="connsiteY17" fmla="*/ 395381 h 545848"/>
                  <a:gd name="connsiteX18" fmla="*/ 1572159 w 1590476"/>
                  <a:gd name="connsiteY18" fmla="*/ 390408 h 545848"/>
                  <a:gd name="connsiteX19" fmla="*/ 1544774 w 1590476"/>
                  <a:gd name="connsiteY19" fmla="*/ 356842 h 545848"/>
                  <a:gd name="connsiteX20" fmla="*/ 1354320 w 1590476"/>
                  <a:gd name="connsiteY20" fmla="*/ 282249 h 545848"/>
                  <a:gd name="connsiteX21" fmla="*/ 1168845 w 1590476"/>
                  <a:gd name="connsiteY21" fmla="*/ 336950 h 545848"/>
                  <a:gd name="connsiteX22" fmla="*/ 1165111 w 1590476"/>
                  <a:gd name="connsiteY22" fmla="*/ 336950 h 545848"/>
                  <a:gd name="connsiteX23" fmla="*/ 481718 w 1590476"/>
                  <a:gd name="connsiteY23" fmla="*/ 281006 h 545848"/>
                  <a:gd name="connsiteX24" fmla="*/ 475494 w 1590476"/>
                  <a:gd name="connsiteY24" fmla="*/ 272304 h 545848"/>
                  <a:gd name="connsiteX25" fmla="*/ 500390 w 1590476"/>
                  <a:gd name="connsiteY25" fmla="*/ 135551 h 545848"/>
                  <a:gd name="connsiteX26" fmla="*/ 48529 w 1590476"/>
                  <a:gd name="connsiteY26" fmla="*/ 17447 h 545848"/>
                  <a:gd name="connsiteX27" fmla="*/ 42293 w 1590476"/>
                  <a:gd name="connsiteY27" fmla="*/ 0 h 545848"/>
                  <a:gd name="connsiteX28" fmla="*/ 514078 w 1590476"/>
                  <a:gd name="connsiteY28" fmla="*/ 123096 h 545848"/>
                  <a:gd name="connsiteX29" fmla="*/ 517812 w 1590476"/>
                  <a:gd name="connsiteY29" fmla="*/ 131799 h 545848"/>
                  <a:gd name="connsiteX30" fmla="*/ 492916 w 1590476"/>
                  <a:gd name="connsiteY30" fmla="*/ 266085 h 545848"/>
                  <a:gd name="connsiteX31" fmla="*/ 1165116 w 1590476"/>
                  <a:gd name="connsiteY31" fmla="*/ 320795 h 545848"/>
                  <a:gd name="connsiteX32" fmla="*/ 1353083 w 1590476"/>
                  <a:gd name="connsiteY32" fmla="*/ 266085 h 545848"/>
                  <a:gd name="connsiteX33" fmla="*/ 1554743 w 1590476"/>
                  <a:gd name="connsiteY33" fmla="*/ 344419 h 545848"/>
                  <a:gd name="connsiteX34" fmla="*/ 1588353 w 1590476"/>
                  <a:gd name="connsiteY34" fmla="*/ 395398 h 545848"/>
                  <a:gd name="connsiteX35" fmla="*/ 1578394 w 1590476"/>
                  <a:gd name="connsiteY35" fmla="*/ 406588 h 545848"/>
                  <a:gd name="connsiteX36" fmla="*/ 1588353 w 1590476"/>
                  <a:gd name="connsiteY36" fmla="*/ 452594 h 545848"/>
                  <a:gd name="connsiteX37" fmla="*/ 1551008 w 1590476"/>
                  <a:gd name="connsiteY37" fmla="*/ 470001 h 545848"/>
                  <a:gd name="connsiteX38" fmla="*/ 1543539 w 1590476"/>
                  <a:gd name="connsiteY38" fmla="*/ 484922 h 545848"/>
                  <a:gd name="connsiteX39" fmla="*/ 1475074 w 1590476"/>
                  <a:gd name="connsiteY39" fmla="*/ 489895 h 545848"/>
                  <a:gd name="connsiteX40" fmla="*/ 1375489 w 1590476"/>
                  <a:gd name="connsiteY40" fmla="*/ 442647 h 545848"/>
                  <a:gd name="connsiteX41" fmla="*/ 1294576 w 1590476"/>
                  <a:gd name="connsiteY41" fmla="*/ 507303 h 545848"/>
                  <a:gd name="connsiteX42" fmla="*/ 1130261 w 1590476"/>
                  <a:gd name="connsiteY42" fmla="*/ 504816 h 545848"/>
                  <a:gd name="connsiteX43" fmla="*/ 931091 w 1590476"/>
                  <a:gd name="connsiteY43" fmla="*/ 545848 h 545848"/>
                  <a:gd name="connsiteX44" fmla="*/ 189181 w 1590476"/>
                  <a:gd name="connsiteY44" fmla="*/ 545848 h 545848"/>
                  <a:gd name="connsiteX45" fmla="*/ 1214 w 1590476"/>
                  <a:gd name="connsiteY45" fmla="*/ 366800 h 545848"/>
                  <a:gd name="connsiteX46" fmla="*/ 33579 w 1590476"/>
                  <a:gd name="connsiteY46" fmla="*/ 6217 h 545848"/>
                  <a:gd name="connsiteX47" fmla="*/ 42293 w 1590476"/>
                  <a:gd name="connsiteY47" fmla="*/ 0 h 54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90476" h="545848">
                    <a:moveTo>
                      <a:pt x="48529" y="17447"/>
                    </a:moveTo>
                    <a:cubicBezTo>
                      <a:pt x="42305" y="51014"/>
                      <a:pt x="9940" y="213873"/>
                      <a:pt x="17409" y="365544"/>
                    </a:cubicBezTo>
                    <a:cubicBezTo>
                      <a:pt x="22388" y="457541"/>
                      <a:pt x="98321" y="529647"/>
                      <a:pt x="189191" y="529647"/>
                    </a:cubicBezTo>
                    <a:lnTo>
                      <a:pt x="931089" y="529647"/>
                    </a:lnTo>
                    <a:cubicBezTo>
                      <a:pt x="992084" y="529647"/>
                      <a:pt x="1126522" y="488621"/>
                      <a:pt x="1127767" y="488621"/>
                    </a:cubicBezTo>
                    <a:cubicBezTo>
                      <a:pt x="1130257" y="487378"/>
                      <a:pt x="1132746" y="488621"/>
                      <a:pt x="1135236" y="489864"/>
                    </a:cubicBezTo>
                    <a:cubicBezTo>
                      <a:pt x="1156397" y="497324"/>
                      <a:pt x="1229840" y="523431"/>
                      <a:pt x="1285856" y="493594"/>
                    </a:cubicBezTo>
                    <a:cubicBezTo>
                      <a:pt x="1334403" y="467487"/>
                      <a:pt x="1366768" y="426461"/>
                      <a:pt x="1366768" y="426461"/>
                    </a:cubicBezTo>
                    <a:cubicBezTo>
                      <a:pt x="1370502" y="422731"/>
                      <a:pt x="1375482" y="422731"/>
                      <a:pt x="1377971" y="425218"/>
                    </a:cubicBezTo>
                    <a:cubicBezTo>
                      <a:pt x="1379216" y="425218"/>
                      <a:pt x="1424029" y="458784"/>
                      <a:pt x="1478800" y="473703"/>
                    </a:cubicBezTo>
                    <a:cubicBezTo>
                      <a:pt x="1514899" y="483648"/>
                      <a:pt x="1527347" y="477432"/>
                      <a:pt x="1532326" y="473703"/>
                    </a:cubicBezTo>
                    <a:cubicBezTo>
                      <a:pt x="1537305" y="469973"/>
                      <a:pt x="1534816" y="462514"/>
                      <a:pt x="1534816" y="462514"/>
                    </a:cubicBezTo>
                    <a:cubicBezTo>
                      <a:pt x="1534816" y="460028"/>
                      <a:pt x="1536060" y="457541"/>
                      <a:pt x="1537305" y="456298"/>
                    </a:cubicBezTo>
                    <a:cubicBezTo>
                      <a:pt x="1539795" y="453812"/>
                      <a:pt x="1542284" y="452568"/>
                      <a:pt x="1544774" y="452568"/>
                    </a:cubicBezTo>
                    <a:cubicBezTo>
                      <a:pt x="1554732" y="455055"/>
                      <a:pt x="1570915" y="453812"/>
                      <a:pt x="1572159" y="448839"/>
                    </a:cubicBezTo>
                    <a:cubicBezTo>
                      <a:pt x="1578383" y="427704"/>
                      <a:pt x="1558467" y="409056"/>
                      <a:pt x="1558467" y="409056"/>
                    </a:cubicBezTo>
                    <a:cubicBezTo>
                      <a:pt x="1554732" y="406570"/>
                      <a:pt x="1554732" y="402840"/>
                      <a:pt x="1554732" y="400354"/>
                    </a:cubicBezTo>
                    <a:cubicBezTo>
                      <a:pt x="1557222" y="397867"/>
                      <a:pt x="1558467" y="395381"/>
                      <a:pt x="1563446" y="395381"/>
                    </a:cubicBezTo>
                    <a:cubicBezTo>
                      <a:pt x="1569670" y="394138"/>
                      <a:pt x="1572159" y="391651"/>
                      <a:pt x="1572159" y="390408"/>
                    </a:cubicBezTo>
                    <a:cubicBezTo>
                      <a:pt x="1574649" y="385435"/>
                      <a:pt x="1567180" y="374247"/>
                      <a:pt x="1544774" y="356842"/>
                    </a:cubicBezTo>
                    <a:cubicBezTo>
                      <a:pt x="1445190" y="285979"/>
                      <a:pt x="1394154" y="281006"/>
                      <a:pt x="1354320" y="282249"/>
                    </a:cubicBezTo>
                    <a:cubicBezTo>
                      <a:pt x="1335648" y="282249"/>
                      <a:pt x="1218637" y="317059"/>
                      <a:pt x="1168845" y="336950"/>
                    </a:cubicBezTo>
                    <a:cubicBezTo>
                      <a:pt x="1167601" y="336950"/>
                      <a:pt x="1167601" y="336950"/>
                      <a:pt x="1165111" y="336950"/>
                    </a:cubicBezTo>
                    <a:cubicBezTo>
                      <a:pt x="1161377" y="336950"/>
                      <a:pt x="616156" y="312086"/>
                      <a:pt x="481718" y="281006"/>
                    </a:cubicBezTo>
                    <a:cubicBezTo>
                      <a:pt x="477984" y="279763"/>
                      <a:pt x="475494" y="276033"/>
                      <a:pt x="475494" y="272304"/>
                    </a:cubicBezTo>
                    <a:lnTo>
                      <a:pt x="500390" y="135551"/>
                    </a:lnTo>
                    <a:cubicBezTo>
                      <a:pt x="469270" y="118147"/>
                      <a:pt x="294999" y="27393"/>
                      <a:pt x="48529" y="17447"/>
                    </a:cubicBezTo>
                    <a:close/>
                    <a:moveTo>
                      <a:pt x="42293" y="0"/>
                    </a:moveTo>
                    <a:cubicBezTo>
                      <a:pt x="322376" y="9947"/>
                      <a:pt x="511588" y="121852"/>
                      <a:pt x="514078" y="123096"/>
                    </a:cubicBezTo>
                    <a:cubicBezTo>
                      <a:pt x="516567" y="125582"/>
                      <a:pt x="517812" y="129313"/>
                      <a:pt x="517812" y="131799"/>
                    </a:cubicBezTo>
                    <a:lnTo>
                      <a:pt x="492916" y="266085"/>
                    </a:lnTo>
                    <a:cubicBezTo>
                      <a:pt x="633580" y="295927"/>
                      <a:pt x="1131506" y="319551"/>
                      <a:pt x="1165116" y="320795"/>
                    </a:cubicBezTo>
                    <a:cubicBezTo>
                      <a:pt x="1211174" y="303387"/>
                      <a:pt x="1330676" y="266085"/>
                      <a:pt x="1353083" y="266085"/>
                    </a:cubicBezTo>
                    <a:cubicBezTo>
                      <a:pt x="1396651" y="263599"/>
                      <a:pt x="1450178" y="268572"/>
                      <a:pt x="1554743" y="344419"/>
                    </a:cubicBezTo>
                    <a:cubicBezTo>
                      <a:pt x="1580884" y="363070"/>
                      <a:pt x="1592087" y="380477"/>
                      <a:pt x="1588353" y="395398"/>
                    </a:cubicBezTo>
                    <a:cubicBezTo>
                      <a:pt x="1588353" y="399128"/>
                      <a:pt x="1584618" y="404102"/>
                      <a:pt x="1578394" y="406588"/>
                    </a:cubicBezTo>
                    <a:cubicBezTo>
                      <a:pt x="1585863" y="416535"/>
                      <a:pt x="1594577" y="433943"/>
                      <a:pt x="1588353" y="452594"/>
                    </a:cubicBezTo>
                    <a:cubicBezTo>
                      <a:pt x="1584618" y="468758"/>
                      <a:pt x="1563456" y="470001"/>
                      <a:pt x="1551008" y="470001"/>
                    </a:cubicBezTo>
                    <a:cubicBezTo>
                      <a:pt x="1551008" y="474975"/>
                      <a:pt x="1548518" y="481192"/>
                      <a:pt x="1543539" y="484922"/>
                    </a:cubicBezTo>
                    <a:cubicBezTo>
                      <a:pt x="1531091" y="497356"/>
                      <a:pt x="1507440" y="498599"/>
                      <a:pt x="1475074" y="489895"/>
                    </a:cubicBezTo>
                    <a:cubicBezTo>
                      <a:pt x="1427771" y="477462"/>
                      <a:pt x="1390427" y="452594"/>
                      <a:pt x="1375489" y="442647"/>
                    </a:cubicBezTo>
                    <a:cubicBezTo>
                      <a:pt x="1363041" y="455081"/>
                      <a:pt x="1334410" y="486165"/>
                      <a:pt x="1294576" y="507303"/>
                    </a:cubicBezTo>
                    <a:cubicBezTo>
                      <a:pt x="1232336" y="540874"/>
                      <a:pt x="1155157" y="514763"/>
                      <a:pt x="1130261" y="504816"/>
                    </a:cubicBezTo>
                    <a:cubicBezTo>
                      <a:pt x="1107854" y="511033"/>
                      <a:pt x="990842" y="545848"/>
                      <a:pt x="931091" y="545848"/>
                    </a:cubicBezTo>
                    <a:lnTo>
                      <a:pt x="189181" y="545848"/>
                    </a:lnTo>
                    <a:cubicBezTo>
                      <a:pt x="89596" y="545848"/>
                      <a:pt x="6193" y="467514"/>
                      <a:pt x="1214" y="366800"/>
                    </a:cubicBezTo>
                    <a:cubicBezTo>
                      <a:pt x="-7500" y="193969"/>
                      <a:pt x="33579" y="8704"/>
                      <a:pt x="33579" y="6217"/>
                    </a:cubicBezTo>
                    <a:cubicBezTo>
                      <a:pt x="34824" y="2487"/>
                      <a:pt x="38558" y="0"/>
                      <a:pt x="42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82B83048-908F-B74F-B717-0B27395844C8}"/>
                  </a:ext>
                </a:extLst>
              </p:cNvPr>
              <p:cNvSpPr/>
              <p:nvPr/>
            </p:nvSpPr>
            <p:spPr>
              <a:xfrm>
                <a:off x="4748962" y="8607706"/>
                <a:ext cx="74748" cy="249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21">
                    <a:moveTo>
                      <a:pt x="55" y="21"/>
                    </a:moveTo>
                    <a:cubicBezTo>
                      <a:pt x="54" y="21"/>
                      <a:pt x="54" y="21"/>
                      <a:pt x="54" y="21"/>
                    </a:cubicBezTo>
                    <a:lnTo>
                      <a:pt x="5" y="12"/>
                    </a:lnTo>
                    <a:cubicBezTo>
                      <a:pt x="1" y="12"/>
                      <a:pt x="-1" y="8"/>
                      <a:pt x="0" y="5"/>
                    </a:cubicBezTo>
                    <a:cubicBezTo>
                      <a:pt x="1" y="1"/>
                      <a:pt x="4" y="-1"/>
                      <a:pt x="7" y="0"/>
                    </a:cubicBezTo>
                    <a:lnTo>
                      <a:pt x="56" y="8"/>
                    </a:lnTo>
                    <a:cubicBezTo>
                      <a:pt x="59" y="9"/>
                      <a:pt x="62" y="12"/>
                      <a:pt x="61" y="15"/>
                    </a:cubicBezTo>
                    <a:cubicBezTo>
                      <a:pt x="60" y="19"/>
                      <a:pt x="58" y="21"/>
                      <a:pt x="55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86927C62-8C79-464D-806B-A6256C170BB0}"/>
                </a:ext>
              </a:extLst>
            </p:cNvPr>
            <p:cNvGrpSpPr/>
            <p:nvPr/>
          </p:nvGrpSpPr>
          <p:grpSpPr>
            <a:xfrm>
              <a:off x="2937577" y="8883123"/>
              <a:ext cx="6226471" cy="2888756"/>
              <a:chOff x="2937577" y="8883123"/>
              <a:chExt cx="6226471" cy="2888756"/>
            </a:xfrm>
          </p:grpSpPr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438C9BAD-0C9B-BB4C-9F13-AD67F58FD01D}"/>
                  </a:ext>
                </a:extLst>
              </p:cNvPr>
              <p:cNvSpPr/>
              <p:nvPr/>
            </p:nvSpPr>
            <p:spPr>
              <a:xfrm>
                <a:off x="2937577" y="8883123"/>
                <a:ext cx="6226467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99" h="125">
                    <a:moveTo>
                      <a:pt x="4936" y="0"/>
                    </a:moveTo>
                    <a:lnTo>
                      <a:pt x="63" y="0"/>
                    </a:lnTo>
                    <a:cubicBezTo>
                      <a:pt x="45" y="0"/>
                      <a:pt x="29" y="7"/>
                      <a:pt x="18" y="18"/>
                    </a:cubicBezTo>
                    <a:cubicBezTo>
                      <a:pt x="7" y="29"/>
                      <a:pt x="0" y="45"/>
                      <a:pt x="0" y="62"/>
                    </a:cubicBezTo>
                    <a:cubicBezTo>
                      <a:pt x="0" y="79"/>
                      <a:pt x="6" y="94"/>
                      <a:pt x="17" y="105"/>
                    </a:cubicBezTo>
                    <a:cubicBezTo>
                      <a:pt x="28" y="117"/>
                      <a:pt x="44" y="125"/>
                      <a:pt x="63" y="125"/>
                    </a:cubicBezTo>
                    <a:lnTo>
                      <a:pt x="4936" y="125"/>
                    </a:lnTo>
                    <a:cubicBezTo>
                      <a:pt x="4970" y="125"/>
                      <a:pt x="4999" y="97"/>
                      <a:pt x="4999" y="62"/>
                    </a:cubicBezTo>
                    <a:cubicBezTo>
                      <a:pt x="4999" y="28"/>
                      <a:pt x="4970" y="0"/>
                      <a:pt x="49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80F0F61-1B08-BA43-80D1-846A154B9C62}"/>
                  </a:ext>
                </a:extLst>
              </p:cNvPr>
              <p:cNvSpPr/>
              <p:nvPr/>
            </p:nvSpPr>
            <p:spPr>
              <a:xfrm>
                <a:off x="4377716" y="8890600"/>
                <a:ext cx="4777608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36" h="113">
                    <a:moveTo>
                      <a:pt x="3793" y="113"/>
                    </a:moveTo>
                    <a:lnTo>
                      <a:pt x="43" y="113"/>
                    </a:lnTo>
                    <a:cubicBezTo>
                      <a:pt x="20" y="113"/>
                      <a:pt x="0" y="93"/>
                      <a:pt x="0" y="69"/>
                    </a:cubicBezTo>
                    <a:lnTo>
                      <a:pt x="0" y="44"/>
                    </a:lnTo>
                    <a:cubicBezTo>
                      <a:pt x="0" y="20"/>
                      <a:pt x="20" y="0"/>
                      <a:pt x="43" y="0"/>
                    </a:cubicBezTo>
                    <a:lnTo>
                      <a:pt x="3793" y="0"/>
                    </a:lnTo>
                    <a:cubicBezTo>
                      <a:pt x="3817" y="0"/>
                      <a:pt x="3836" y="20"/>
                      <a:pt x="3836" y="44"/>
                    </a:cubicBezTo>
                    <a:lnTo>
                      <a:pt x="3836" y="69"/>
                    </a:lnTo>
                    <a:cubicBezTo>
                      <a:pt x="3836" y="93"/>
                      <a:pt x="3817" y="113"/>
                      <a:pt x="3793" y="1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D4E93C59-21F6-FF43-9697-AA56356EF605}"/>
                  </a:ext>
                </a:extLst>
              </p:cNvPr>
              <p:cNvSpPr/>
              <p:nvPr/>
            </p:nvSpPr>
            <p:spPr>
              <a:xfrm>
                <a:off x="4370241" y="8883123"/>
                <a:ext cx="4793807" cy="154532"/>
              </a:xfrm>
              <a:custGeom>
                <a:avLst/>
                <a:gdLst>
                  <a:gd name="connsiteX0" fmla="*/ 77220 w 4793807"/>
                  <a:gd name="connsiteY0" fmla="*/ 16201 h 154532"/>
                  <a:gd name="connsiteX1" fmla="*/ 16192 w 4793807"/>
                  <a:gd name="connsiteY1" fmla="*/ 76649 h 154532"/>
                  <a:gd name="connsiteX2" fmla="*/ 77220 w 4793807"/>
                  <a:gd name="connsiteY2" fmla="*/ 138331 h 154532"/>
                  <a:gd name="connsiteX3" fmla="*/ 4715331 w 4793807"/>
                  <a:gd name="connsiteY3" fmla="*/ 138331 h 154532"/>
                  <a:gd name="connsiteX4" fmla="*/ 4777605 w 4793807"/>
                  <a:gd name="connsiteY4" fmla="*/ 76649 h 154532"/>
                  <a:gd name="connsiteX5" fmla="*/ 4715331 w 4793807"/>
                  <a:gd name="connsiteY5" fmla="*/ 16201 h 154532"/>
                  <a:gd name="connsiteX6" fmla="*/ 77219 w 4793807"/>
                  <a:gd name="connsiteY6" fmla="*/ 0 h 154532"/>
                  <a:gd name="connsiteX7" fmla="*/ 4715343 w 4793807"/>
                  <a:gd name="connsiteY7" fmla="*/ 0 h 154532"/>
                  <a:gd name="connsiteX8" fmla="*/ 4793807 w 4793807"/>
                  <a:gd name="connsiteY8" fmla="*/ 76648 h 154532"/>
                  <a:gd name="connsiteX9" fmla="*/ 4715343 w 4793807"/>
                  <a:gd name="connsiteY9" fmla="*/ 154532 h 154532"/>
                  <a:gd name="connsiteX10" fmla="*/ 77219 w 4793807"/>
                  <a:gd name="connsiteY10" fmla="*/ 154532 h 154532"/>
                  <a:gd name="connsiteX11" fmla="*/ 0 w 4793807"/>
                  <a:gd name="connsiteY11" fmla="*/ 76648 h 154532"/>
                  <a:gd name="connsiteX12" fmla="*/ 77219 w 4793807"/>
                  <a:gd name="connsiteY12" fmla="*/ 0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93807" h="154532">
                    <a:moveTo>
                      <a:pt x="77220" y="16201"/>
                    </a:moveTo>
                    <a:cubicBezTo>
                      <a:pt x="43592" y="16201"/>
                      <a:pt x="16192" y="43341"/>
                      <a:pt x="16192" y="76649"/>
                    </a:cubicBezTo>
                    <a:cubicBezTo>
                      <a:pt x="16192" y="111191"/>
                      <a:pt x="43592" y="138331"/>
                      <a:pt x="77220" y="138331"/>
                    </a:cubicBezTo>
                    <a:lnTo>
                      <a:pt x="4715331" y="138331"/>
                    </a:lnTo>
                    <a:cubicBezTo>
                      <a:pt x="4748959" y="138331"/>
                      <a:pt x="4777605" y="111191"/>
                      <a:pt x="4777605" y="76649"/>
                    </a:cubicBezTo>
                    <a:cubicBezTo>
                      <a:pt x="4777605" y="43341"/>
                      <a:pt x="4748959" y="16201"/>
                      <a:pt x="4715331" y="16201"/>
                    </a:cubicBezTo>
                    <a:close/>
                    <a:moveTo>
                      <a:pt x="77219" y="0"/>
                    </a:moveTo>
                    <a:lnTo>
                      <a:pt x="4715343" y="0"/>
                    </a:lnTo>
                    <a:cubicBezTo>
                      <a:pt x="4757689" y="0"/>
                      <a:pt x="4793807" y="34615"/>
                      <a:pt x="4793807" y="76648"/>
                    </a:cubicBezTo>
                    <a:cubicBezTo>
                      <a:pt x="4793807" y="119917"/>
                      <a:pt x="4757689" y="154532"/>
                      <a:pt x="4715343" y="154532"/>
                    </a:cubicBezTo>
                    <a:lnTo>
                      <a:pt x="77219" y="154532"/>
                    </a:lnTo>
                    <a:cubicBezTo>
                      <a:pt x="33628" y="154532"/>
                      <a:pt x="0" y="119917"/>
                      <a:pt x="0" y="76648"/>
                    </a:cubicBezTo>
                    <a:cubicBezTo>
                      <a:pt x="0" y="34615"/>
                      <a:pt x="33628" y="0"/>
                      <a:pt x="772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54E7CEAB-606C-C843-B5FF-21717888CD26}"/>
                  </a:ext>
                </a:extLst>
              </p:cNvPr>
              <p:cNvSpPr/>
              <p:nvPr/>
            </p:nvSpPr>
            <p:spPr>
              <a:xfrm>
                <a:off x="3286402" y="9023943"/>
                <a:ext cx="1024041" cy="2747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2206">
                    <a:moveTo>
                      <a:pt x="816" y="2206"/>
                    </a:moveTo>
                    <a:cubicBezTo>
                      <a:pt x="814" y="2206"/>
                      <a:pt x="811" y="2204"/>
                      <a:pt x="810" y="2202"/>
                    </a:cubicBezTo>
                    <a:lnTo>
                      <a:pt x="0" y="8"/>
                    </a:lnTo>
                    <a:cubicBezTo>
                      <a:pt x="-1" y="5"/>
                      <a:pt x="0" y="2"/>
                      <a:pt x="4" y="1"/>
                    </a:cubicBezTo>
                    <a:cubicBezTo>
                      <a:pt x="8" y="-1"/>
                      <a:pt x="11" y="1"/>
                      <a:pt x="12" y="4"/>
                    </a:cubicBezTo>
                    <a:lnTo>
                      <a:pt x="822" y="2197"/>
                    </a:lnTo>
                    <a:cubicBezTo>
                      <a:pt x="823" y="2200"/>
                      <a:pt x="822" y="2204"/>
                      <a:pt x="819" y="2205"/>
                    </a:cubicBezTo>
                    <a:cubicBezTo>
                      <a:pt x="817" y="2206"/>
                      <a:pt x="817" y="2206"/>
                      <a:pt x="816" y="2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0D15602A-B153-3B4E-90F7-9334A71F9F6A}"/>
                  </a:ext>
                </a:extLst>
              </p:cNvPr>
              <p:cNvSpPr/>
              <p:nvPr/>
            </p:nvSpPr>
            <p:spPr>
              <a:xfrm>
                <a:off x="3113237" y="9023943"/>
                <a:ext cx="1024041" cy="2747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2206">
                    <a:moveTo>
                      <a:pt x="7" y="2206"/>
                    </a:moveTo>
                    <a:cubicBezTo>
                      <a:pt x="6" y="2206"/>
                      <a:pt x="5" y="2206"/>
                      <a:pt x="4" y="2205"/>
                    </a:cubicBezTo>
                    <a:cubicBezTo>
                      <a:pt x="1" y="2204"/>
                      <a:pt x="-1" y="2200"/>
                      <a:pt x="1" y="2197"/>
                    </a:cubicBezTo>
                    <a:lnTo>
                      <a:pt x="810" y="4"/>
                    </a:lnTo>
                    <a:cubicBezTo>
                      <a:pt x="811" y="1"/>
                      <a:pt x="815" y="-1"/>
                      <a:pt x="819" y="1"/>
                    </a:cubicBezTo>
                    <a:cubicBezTo>
                      <a:pt x="822" y="2"/>
                      <a:pt x="824" y="5"/>
                      <a:pt x="822" y="8"/>
                    </a:cubicBezTo>
                    <a:lnTo>
                      <a:pt x="13" y="2202"/>
                    </a:lnTo>
                    <a:cubicBezTo>
                      <a:pt x="12" y="2204"/>
                      <a:pt x="9" y="2206"/>
                      <a:pt x="7" y="2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EB154717-C0CE-A245-8A81-C5351E28A08C}"/>
                  </a:ext>
                </a:extLst>
              </p:cNvPr>
              <p:cNvSpPr/>
              <p:nvPr/>
            </p:nvSpPr>
            <p:spPr>
              <a:xfrm>
                <a:off x="7968087" y="9023943"/>
                <a:ext cx="1024041" cy="2747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2206">
                    <a:moveTo>
                      <a:pt x="817" y="2206"/>
                    </a:moveTo>
                    <a:cubicBezTo>
                      <a:pt x="814" y="2206"/>
                      <a:pt x="811" y="2204"/>
                      <a:pt x="811" y="2202"/>
                    </a:cubicBezTo>
                    <a:lnTo>
                      <a:pt x="1" y="8"/>
                    </a:lnTo>
                    <a:cubicBezTo>
                      <a:pt x="-1" y="5"/>
                      <a:pt x="1" y="2"/>
                      <a:pt x="5" y="1"/>
                    </a:cubicBezTo>
                    <a:cubicBezTo>
                      <a:pt x="8" y="-1"/>
                      <a:pt x="12" y="1"/>
                      <a:pt x="13" y="4"/>
                    </a:cubicBezTo>
                    <a:lnTo>
                      <a:pt x="823" y="2197"/>
                    </a:lnTo>
                    <a:cubicBezTo>
                      <a:pt x="824" y="2200"/>
                      <a:pt x="822" y="2204"/>
                      <a:pt x="819" y="2205"/>
                    </a:cubicBezTo>
                    <a:cubicBezTo>
                      <a:pt x="818" y="2206"/>
                      <a:pt x="817" y="2206"/>
                      <a:pt x="817" y="2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6808E159-A0B1-A846-8E9C-347335E2D24C}"/>
                  </a:ext>
                </a:extLst>
              </p:cNvPr>
              <p:cNvSpPr/>
              <p:nvPr/>
            </p:nvSpPr>
            <p:spPr>
              <a:xfrm>
                <a:off x="7794922" y="9023943"/>
                <a:ext cx="1024041" cy="2747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2206">
                    <a:moveTo>
                      <a:pt x="7" y="2206"/>
                    </a:moveTo>
                    <a:cubicBezTo>
                      <a:pt x="6" y="2206"/>
                      <a:pt x="5" y="2206"/>
                      <a:pt x="5" y="2205"/>
                    </a:cubicBezTo>
                    <a:cubicBezTo>
                      <a:pt x="1" y="2204"/>
                      <a:pt x="-1" y="2200"/>
                      <a:pt x="1" y="2197"/>
                    </a:cubicBezTo>
                    <a:lnTo>
                      <a:pt x="811" y="4"/>
                    </a:lnTo>
                    <a:cubicBezTo>
                      <a:pt x="812" y="1"/>
                      <a:pt x="816" y="-1"/>
                      <a:pt x="819" y="1"/>
                    </a:cubicBezTo>
                    <a:cubicBezTo>
                      <a:pt x="823" y="2"/>
                      <a:pt x="824" y="5"/>
                      <a:pt x="823" y="8"/>
                    </a:cubicBezTo>
                    <a:lnTo>
                      <a:pt x="14" y="2202"/>
                    </a:lnTo>
                    <a:cubicBezTo>
                      <a:pt x="12" y="2204"/>
                      <a:pt x="10" y="2206"/>
                      <a:pt x="7" y="2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4F2DAE3-5CD8-484B-AB6D-55A1C39A2648}"/>
                </a:ext>
              </a:extLst>
            </p:cNvPr>
            <p:cNvGrpSpPr/>
            <p:nvPr/>
          </p:nvGrpSpPr>
          <p:grpSpPr>
            <a:xfrm>
              <a:off x="7494686" y="8589013"/>
              <a:ext cx="1337981" cy="309064"/>
              <a:chOff x="7494686" y="8589013"/>
              <a:chExt cx="1337981" cy="309064"/>
            </a:xfrm>
          </p:grpSpPr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B035FD65-CEC9-944B-9FAD-F0302B9DBA49}"/>
                  </a:ext>
                </a:extLst>
              </p:cNvPr>
              <p:cNvSpPr/>
              <p:nvPr/>
            </p:nvSpPr>
            <p:spPr>
              <a:xfrm>
                <a:off x="7848491" y="8734821"/>
                <a:ext cx="975455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4" h="125">
                    <a:moveTo>
                      <a:pt x="722" y="0"/>
                    </a:moveTo>
                    <a:cubicBezTo>
                      <a:pt x="757" y="0"/>
                      <a:pt x="784" y="28"/>
                      <a:pt x="784" y="63"/>
                    </a:cubicBezTo>
                    <a:cubicBezTo>
                      <a:pt x="784" y="98"/>
                      <a:pt x="757" y="125"/>
                      <a:pt x="722" y="125"/>
                    </a:cubicBezTo>
                    <a:lnTo>
                      <a:pt x="0" y="1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B0103C00-6CED-0540-BA49-6AD24969FDDF}"/>
                  </a:ext>
                </a:extLst>
              </p:cNvPr>
              <p:cNvSpPr/>
              <p:nvPr/>
            </p:nvSpPr>
            <p:spPr>
              <a:xfrm>
                <a:off x="7839771" y="8727344"/>
                <a:ext cx="992896" cy="170733"/>
              </a:xfrm>
              <a:custGeom>
                <a:avLst/>
                <a:gdLst>
                  <a:gd name="connsiteX0" fmla="*/ 16195 w 992896"/>
                  <a:gd name="connsiteY0" fmla="*/ 16201 h 170733"/>
                  <a:gd name="connsiteX1" fmla="*/ 16195 w 992896"/>
                  <a:gd name="connsiteY1" fmla="*/ 154532 h 170733"/>
                  <a:gd name="connsiteX2" fmla="*/ 907026 w 992896"/>
                  <a:gd name="connsiteY2" fmla="*/ 154532 h 170733"/>
                  <a:gd name="connsiteX3" fmla="*/ 976700 w 992896"/>
                  <a:gd name="connsiteY3" fmla="*/ 85366 h 170733"/>
                  <a:gd name="connsiteX4" fmla="*/ 907026 w 992896"/>
                  <a:gd name="connsiteY4" fmla="*/ 16201 h 170733"/>
                  <a:gd name="connsiteX5" fmla="*/ 8710 w 992896"/>
                  <a:gd name="connsiteY5" fmla="*/ 0 h 170733"/>
                  <a:gd name="connsiteX6" fmla="*/ 907044 w 992896"/>
                  <a:gd name="connsiteY6" fmla="*/ 0 h 170733"/>
                  <a:gd name="connsiteX7" fmla="*/ 992896 w 992896"/>
                  <a:gd name="connsiteY7" fmla="*/ 85366 h 170733"/>
                  <a:gd name="connsiteX8" fmla="*/ 907044 w 992896"/>
                  <a:gd name="connsiteY8" fmla="*/ 170733 h 170733"/>
                  <a:gd name="connsiteX9" fmla="*/ 8710 w 992896"/>
                  <a:gd name="connsiteY9" fmla="*/ 170733 h 170733"/>
                  <a:gd name="connsiteX10" fmla="*/ 0 w 992896"/>
                  <a:gd name="connsiteY10" fmla="*/ 162073 h 170733"/>
                  <a:gd name="connsiteX11" fmla="*/ 0 w 992896"/>
                  <a:gd name="connsiteY11" fmla="*/ 7423 h 170733"/>
                  <a:gd name="connsiteX12" fmla="*/ 8710 w 992896"/>
                  <a:gd name="connsiteY12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2896" h="170733">
                    <a:moveTo>
                      <a:pt x="16195" y="16201"/>
                    </a:moveTo>
                    <a:lnTo>
                      <a:pt x="16195" y="154532"/>
                    </a:lnTo>
                    <a:lnTo>
                      <a:pt x="907026" y="154532"/>
                    </a:lnTo>
                    <a:cubicBezTo>
                      <a:pt x="945596" y="154532"/>
                      <a:pt x="976700" y="123655"/>
                      <a:pt x="976700" y="85366"/>
                    </a:cubicBezTo>
                    <a:cubicBezTo>
                      <a:pt x="976700" y="47078"/>
                      <a:pt x="945596" y="16201"/>
                      <a:pt x="907026" y="16201"/>
                    </a:cubicBezTo>
                    <a:close/>
                    <a:moveTo>
                      <a:pt x="8710" y="0"/>
                    </a:moveTo>
                    <a:lnTo>
                      <a:pt x="907044" y="0"/>
                    </a:lnTo>
                    <a:cubicBezTo>
                      <a:pt x="954325" y="0"/>
                      <a:pt x="992896" y="38353"/>
                      <a:pt x="992896" y="85366"/>
                    </a:cubicBezTo>
                    <a:cubicBezTo>
                      <a:pt x="992896" y="132380"/>
                      <a:pt x="954325" y="170733"/>
                      <a:pt x="907044" y="170733"/>
                    </a:cubicBezTo>
                    <a:lnTo>
                      <a:pt x="8710" y="170733"/>
                    </a:lnTo>
                    <a:cubicBezTo>
                      <a:pt x="3733" y="170733"/>
                      <a:pt x="0" y="167021"/>
                      <a:pt x="0" y="162073"/>
                    </a:cubicBezTo>
                    <a:lnTo>
                      <a:pt x="0" y="7423"/>
                    </a:lnTo>
                    <a:cubicBezTo>
                      <a:pt x="0" y="3712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EA9AA3C7-3947-9747-8ECA-3436F30A9875}"/>
                  </a:ext>
                </a:extLst>
              </p:cNvPr>
              <p:cNvSpPr/>
              <p:nvPr/>
            </p:nvSpPr>
            <p:spPr>
              <a:xfrm>
                <a:off x="7503404" y="8734821"/>
                <a:ext cx="867071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" h="125">
                    <a:moveTo>
                      <a:pt x="634" y="0"/>
                    </a:moveTo>
                    <a:cubicBezTo>
                      <a:pt x="669" y="0"/>
                      <a:pt x="697" y="28"/>
                      <a:pt x="697" y="63"/>
                    </a:cubicBezTo>
                    <a:cubicBezTo>
                      <a:pt x="697" y="98"/>
                      <a:pt x="669" y="125"/>
                      <a:pt x="634" y="125"/>
                    </a:cubicBezTo>
                    <a:lnTo>
                      <a:pt x="0" y="1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87A3AD31-A85E-C043-819C-44C3FBF7C067}"/>
                  </a:ext>
                </a:extLst>
              </p:cNvPr>
              <p:cNvSpPr/>
              <p:nvPr/>
            </p:nvSpPr>
            <p:spPr>
              <a:xfrm>
                <a:off x="7494686" y="8727344"/>
                <a:ext cx="884512" cy="170733"/>
              </a:xfrm>
              <a:custGeom>
                <a:avLst/>
                <a:gdLst>
                  <a:gd name="connsiteX0" fmla="*/ 17442 w 884512"/>
                  <a:gd name="connsiteY0" fmla="*/ 16201 h 170733"/>
                  <a:gd name="connsiteX1" fmla="*/ 17442 w 884512"/>
                  <a:gd name="connsiteY1" fmla="*/ 154532 h 170733"/>
                  <a:gd name="connsiteX2" fmla="*/ 797410 w 884512"/>
                  <a:gd name="connsiteY2" fmla="*/ 154532 h 170733"/>
                  <a:gd name="connsiteX3" fmla="*/ 867072 w 884512"/>
                  <a:gd name="connsiteY3" fmla="*/ 85366 h 170733"/>
                  <a:gd name="connsiteX4" fmla="*/ 797410 w 884512"/>
                  <a:gd name="connsiteY4" fmla="*/ 16201 h 170733"/>
                  <a:gd name="connsiteX5" fmla="*/ 8709 w 884512"/>
                  <a:gd name="connsiteY5" fmla="*/ 0 h 170733"/>
                  <a:gd name="connsiteX6" fmla="*/ 797429 w 884512"/>
                  <a:gd name="connsiteY6" fmla="*/ 0 h 170733"/>
                  <a:gd name="connsiteX7" fmla="*/ 884512 w 884512"/>
                  <a:gd name="connsiteY7" fmla="*/ 85366 h 170733"/>
                  <a:gd name="connsiteX8" fmla="*/ 797429 w 884512"/>
                  <a:gd name="connsiteY8" fmla="*/ 170733 h 170733"/>
                  <a:gd name="connsiteX9" fmla="*/ 8709 w 884512"/>
                  <a:gd name="connsiteY9" fmla="*/ 170733 h 170733"/>
                  <a:gd name="connsiteX10" fmla="*/ 0 w 884512"/>
                  <a:gd name="connsiteY10" fmla="*/ 162073 h 170733"/>
                  <a:gd name="connsiteX11" fmla="*/ 0 w 884512"/>
                  <a:gd name="connsiteY11" fmla="*/ 7423 h 170733"/>
                  <a:gd name="connsiteX12" fmla="*/ 8709 w 884512"/>
                  <a:gd name="connsiteY12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4512" h="170733">
                    <a:moveTo>
                      <a:pt x="17442" y="16201"/>
                    </a:moveTo>
                    <a:lnTo>
                      <a:pt x="17442" y="154532"/>
                    </a:lnTo>
                    <a:lnTo>
                      <a:pt x="797410" y="154532"/>
                    </a:lnTo>
                    <a:cubicBezTo>
                      <a:pt x="835973" y="154532"/>
                      <a:pt x="867072" y="123655"/>
                      <a:pt x="867072" y="85366"/>
                    </a:cubicBezTo>
                    <a:cubicBezTo>
                      <a:pt x="867072" y="47078"/>
                      <a:pt x="835973" y="16201"/>
                      <a:pt x="797410" y="16201"/>
                    </a:cubicBezTo>
                    <a:close/>
                    <a:moveTo>
                      <a:pt x="8709" y="0"/>
                    </a:moveTo>
                    <a:lnTo>
                      <a:pt x="797429" y="0"/>
                    </a:lnTo>
                    <a:cubicBezTo>
                      <a:pt x="845947" y="0"/>
                      <a:pt x="884512" y="38353"/>
                      <a:pt x="884512" y="85366"/>
                    </a:cubicBezTo>
                    <a:cubicBezTo>
                      <a:pt x="884512" y="132380"/>
                      <a:pt x="845947" y="170733"/>
                      <a:pt x="797429" y="170733"/>
                    </a:cubicBezTo>
                    <a:lnTo>
                      <a:pt x="8709" y="170733"/>
                    </a:lnTo>
                    <a:cubicBezTo>
                      <a:pt x="3732" y="170733"/>
                      <a:pt x="0" y="167021"/>
                      <a:pt x="0" y="162073"/>
                    </a:cubicBezTo>
                    <a:lnTo>
                      <a:pt x="0" y="7423"/>
                    </a:lnTo>
                    <a:cubicBezTo>
                      <a:pt x="0" y="3712"/>
                      <a:pt x="3732" y="0"/>
                      <a:pt x="8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B5EE8B06-A137-BF49-91B7-33CE708731F7}"/>
                  </a:ext>
                </a:extLst>
              </p:cNvPr>
              <p:cNvSpPr/>
              <p:nvPr/>
            </p:nvSpPr>
            <p:spPr>
              <a:xfrm>
                <a:off x="7503404" y="8774701"/>
                <a:ext cx="787340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3" h="62">
                    <a:moveTo>
                      <a:pt x="603" y="62"/>
                    </a:moveTo>
                    <a:cubicBezTo>
                      <a:pt x="620" y="62"/>
                      <a:pt x="633" y="48"/>
                      <a:pt x="633" y="31"/>
                    </a:cubicBezTo>
                    <a:cubicBezTo>
                      <a:pt x="633" y="14"/>
                      <a:pt x="620" y="0"/>
                      <a:pt x="603" y="0"/>
                    </a:cubicBezTo>
                    <a:lnTo>
                      <a:pt x="0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B99F82B8-51BA-EA4F-BDF9-0587F9411EB1}"/>
                  </a:ext>
                </a:extLst>
              </p:cNvPr>
              <p:cNvSpPr/>
              <p:nvPr/>
            </p:nvSpPr>
            <p:spPr>
              <a:xfrm>
                <a:off x="7494686" y="8765977"/>
                <a:ext cx="804781" cy="92221"/>
              </a:xfrm>
              <a:custGeom>
                <a:avLst/>
                <a:gdLst>
                  <a:gd name="connsiteX0" fmla="*/ 17442 w 804781"/>
                  <a:gd name="connsiteY0" fmla="*/ 17447 h 92221"/>
                  <a:gd name="connsiteX1" fmla="*/ 17442 w 804781"/>
                  <a:gd name="connsiteY1" fmla="*/ 76020 h 92221"/>
                  <a:gd name="connsiteX2" fmla="*/ 758736 w 804781"/>
                  <a:gd name="connsiteY2" fmla="*/ 76020 h 92221"/>
                  <a:gd name="connsiteX3" fmla="*/ 788587 w 804781"/>
                  <a:gd name="connsiteY3" fmla="*/ 46733 h 92221"/>
                  <a:gd name="connsiteX4" fmla="*/ 758736 w 804781"/>
                  <a:gd name="connsiteY4" fmla="*/ 17447 h 92221"/>
                  <a:gd name="connsiteX5" fmla="*/ 8707 w 804781"/>
                  <a:gd name="connsiteY5" fmla="*/ 0 h 92221"/>
                  <a:gd name="connsiteX6" fmla="*/ 758758 w 804781"/>
                  <a:gd name="connsiteY6" fmla="*/ 0 h 92221"/>
                  <a:gd name="connsiteX7" fmla="*/ 804781 w 804781"/>
                  <a:gd name="connsiteY7" fmla="*/ 46725 h 92221"/>
                  <a:gd name="connsiteX8" fmla="*/ 758758 w 804781"/>
                  <a:gd name="connsiteY8" fmla="*/ 92221 h 92221"/>
                  <a:gd name="connsiteX9" fmla="*/ 8707 w 804781"/>
                  <a:gd name="connsiteY9" fmla="*/ 92221 h 92221"/>
                  <a:gd name="connsiteX10" fmla="*/ 0 w 804781"/>
                  <a:gd name="connsiteY10" fmla="*/ 84843 h 92221"/>
                  <a:gd name="connsiteX11" fmla="*/ 0 w 804781"/>
                  <a:gd name="connsiteY11" fmla="*/ 8607 h 92221"/>
                  <a:gd name="connsiteX12" fmla="*/ 8707 w 804781"/>
                  <a:gd name="connsiteY12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4781" h="92221">
                    <a:moveTo>
                      <a:pt x="17442" y="17447"/>
                    </a:moveTo>
                    <a:lnTo>
                      <a:pt x="17442" y="76020"/>
                    </a:lnTo>
                    <a:lnTo>
                      <a:pt x="758736" y="76020"/>
                    </a:lnTo>
                    <a:cubicBezTo>
                      <a:pt x="774906" y="76020"/>
                      <a:pt x="788587" y="62597"/>
                      <a:pt x="788587" y="46733"/>
                    </a:cubicBezTo>
                    <a:cubicBezTo>
                      <a:pt x="788587" y="30870"/>
                      <a:pt x="774906" y="17447"/>
                      <a:pt x="758736" y="17447"/>
                    </a:cubicBezTo>
                    <a:close/>
                    <a:moveTo>
                      <a:pt x="8707" y="0"/>
                    </a:moveTo>
                    <a:lnTo>
                      <a:pt x="758758" y="0"/>
                    </a:lnTo>
                    <a:cubicBezTo>
                      <a:pt x="783636" y="0"/>
                      <a:pt x="804781" y="22133"/>
                      <a:pt x="804781" y="46725"/>
                    </a:cubicBezTo>
                    <a:cubicBezTo>
                      <a:pt x="804781" y="71318"/>
                      <a:pt x="783636" y="92221"/>
                      <a:pt x="758758" y="92221"/>
                    </a:cubicBezTo>
                    <a:lnTo>
                      <a:pt x="8707" y="92221"/>
                    </a:lnTo>
                    <a:cubicBezTo>
                      <a:pt x="3732" y="92221"/>
                      <a:pt x="0" y="89762"/>
                      <a:pt x="0" y="84843"/>
                    </a:cubicBezTo>
                    <a:lnTo>
                      <a:pt x="0" y="8607"/>
                    </a:lnTo>
                    <a:cubicBezTo>
                      <a:pt x="0" y="3689"/>
                      <a:pt x="3732" y="0"/>
                      <a:pt x="87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47112B4C-DD8F-9A4D-8BC9-560A93F1B04B}"/>
                  </a:ext>
                </a:extLst>
              </p:cNvPr>
              <p:cNvSpPr/>
              <p:nvPr/>
            </p:nvSpPr>
            <p:spPr>
              <a:xfrm>
                <a:off x="8713071" y="8785917"/>
                <a:ext cx="52323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4">
                    <a:moveTo>
                      <a:pt x="0" y="22"/>
                    </a:moveTo>
                    <a:cubicBezTo>
                      <a:pt x="0" y="34"/>
                      <a:pt x="9" y="44"/>
                      <a:pt x="21" y="44"/>
                    </a:cubicBezTo>
                    <a:cubicBezTo>
                      <a:pt x="33" y="44"/>
                      <a:pt x="43" y="34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E96E3319-242D-A442-8B1D-217E837643E7}"/>
                  </a:ext>
                </a:extLst>
              </p:cNvPr>
              <p:cNvSpPr/>
              <p:nvPr/>
            </p:nvSpPr>
            <p:spPr>
              <a:xfrm>
                <a:off x="8704350" y="8778439"/>
                <a:ext cx="68519" cy="68543"/>
              </a:xfrm>
              <a:custGeom>
                <a:avLst/>
                <a:gdLst>
                  <a:gd name="connsiteX0" fmla="*/ 34260 w 68519"/>
                  <a:gd name="connsiteY0" fmla="*/ 16201 h 68543"/>
                  <a:gd name="connsiteX1" fmla="*/ 16196 w 68519"/>
                  <a:gd name="connsiteY1" fmla="*/ 34271 h 68543"/>
                  <a:gd name="connsiteX2" fmla="*/ 34260 w 68519"/>
                  <a:gd name="connsiteY2" fmla="*/ 52342 h 68543"/>
                  <a:gd name="connsiteX3" fmla="*/ 52324 w 68519"/>
                  <a:gd name="connsiteY3" fmla="*/ 34271 h 68543"/>
                  <a:gd name="connsiteX4" fmla="*/ 34260 w 68519"/>
                  <a:gd name="connsiteY4" fmla="*/ 16201 h 68543"/>
                  <a:gd name="connsiteX5" fmla="*/ 34260 w 68519"/>
                  <a:gd name="connsiteY5" fmla="*/ 0 h 68543"/>
                  <a:gd name="connsiteX6" fmla="*/ 68519 w 68519"/>
                  <a:gd name="connsiteY6" fmla="*/ 34271 h 68543"/>
                  <a:gd name="connsiteX7" fmla="*/ 34260 w 68519"/>
                  <a:gd name="connsiteY7" fmla="*/ 68543 h 68543"/>
                  <a:gd name="connsiteX8" fmla="*/ 0 w 68519"/>
                  <a:gd name="connsiteY8" fmla="*/ 34271 h 68543"/>
                  <a:gd name="connsiteX9" fmla="*/ 34260 w 68519"/>
                  <a:gd name="connsiteY9" fmla="*/ 0 h 6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9" h="68543">
                    <a:moveTo>
                      <a:pt x="34260" y="16201"/>
                    </a:moveTo>
                    <a:cubicBezTo>
                      <a:pt x="24626" y="16201"/>
                      <a:pt x="16196" y="24634"/>
                      <a:pt x="16196" y="34271"/>
                    </a:cubicBezTo>
                    <a:cubicBezTo>
                      <a:pt x="16196" y="43909"/>
                      <a:pt x="24626" y="52342"/>
                      <a:pt x="34260" y="52342"/>
                    </a:cubicBezTo>
                    <a:cubicBezTo>
                      <a:pt x="43894" y="52342"/>
                      <a:pt x="52324" y="43909"/>
                      <a:pt x="52324" y="34271"/>
                    </a:cubicBezTo>
                    <a:cubicBezTo>
                      <a:pt x="52324" y="24634"/>
                      <a:pt x="43894" y="16201"/>
                      <a:pt x="34260" y="16201"/>
                    </a:cubicBezTo>
                    <a:close/>
                    <a:moveTo>
                      <a:pt x="34260" y="0"/>
                    </a:moveTo>
                    <a:cubicBezTo>
                      <a:pt x="53836" y="0"/>
                      <a:pt x="68519" y="15912"/>
                      <a:pt x="68519" y="34271"/>
                    </a:cubicBezTo>
                    <a:cubicBezTo>
                      <a:pt x="68519" y="52631"/>
                      <a:pt x="53836" y="68543"/>
                      <a:pt x="34260" y="68543"/>
                    </a:cubicBezTo>
                    <a:cubicBezTo>
                      <a:pt x="15906" y="68543"/>
                      <a:pt x="0" y="52631"/>
                      <a:pt x="0" y="34271"/>
                    </a:cubicBezTo>
                    <a:cubicBezTo>
                      <a:pt x="0" y="15912"/>
                      <a:pt x="15906" y="0"/>
                      <a:pt x="34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A8C2BC46-4573-A741-A471-87D3D2245030}"/>
                  </a:ext>
                </a:extLst>
              </p:cNvPr>
              <p:cNvSpPr/>
              <p:nvPr/>
            </p:nvSpPr>
            <p:spPr>
              <a:xfrm>
                <a:off x="8422801" y="8805856"/>
                <a:ext cx="25414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3">
                    <a:moveTo>
                      <a:pt x="199" y="13"/>
                    </a:moveTo>
                    <a:lnTo>
                      <a:pt x="7" y="13"/>
                    </a:lnTo>
                    <a:cubicBezTo>
                      <a:pt x="3" y="13"/>
                      <a:pt x="0" y="9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99" y="0"/>
                    </a:lnTo>
                    <a:cubicBezTo>
                      <a:pt x="202" y="0"/>
                      <a:pt x="205" y="2"/>
                      <a:pt x="205" y="6"/>
                    </a:cubicBezTo>
                    <a:cubicBezTo>
                      <a:pt x="205" y="9"/>
                      <a:pt x="202" y="13"/>
                      <a:pt x="19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EDE73E8B-8423-2F4B-B896-05B4DDB45FCC}"/>
                  </a:ext>
                </a:extLst>
              </p:cNvPr>
              <p:cNvSpPr/>
              <p:nvPr/>
            </p:nvSpPr>
            <p:spPr>
              <a:xfrm>
                <a:off x="7963104" y="8597736"/>
                <a:ext cx="860842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2" h="110">
                    <a:moveTo>
                      <a:pt x="637" y="0"/>
                    </a:moveTo>
                    <a:cubicBezTo>
                      <a:pt x="668" y="0"/>
                      <a:pt x="692" y="25"/>
                      <a:pt x="692" y="55"/>
                    </a:cubicBezTo>
                    <a:cubicBezTo>
                      <a:pt x="692" y="86"/>
                      <a:pt x="668" y="110"/>
                      <a:pt x="637" y="110"/>
                    </a:cubicBezTo>
                    <a:lnTo>
                      <a:pt x="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A4E2002D-3453-B94A-A2F1-0FFE678C852D}"/>
                  </a:ext>
                </a:extLst>
              </p:cNvPr>
              <p:cNvSpPr/>
              <p:nvPr/>
            </p:nvSpPr>
            <p:spPr>
              <a:xfrm>
                <a:off x="7955629" y="8589013"/>
                <a:ext cx="877037" cy="153286"/>
              </a:xfrm>
              <a:custGeom>
                <a:avLst/>
                <a:gdLst>
                  <a:gd name="connsiteX0" fmla="*/ 16196 w 877037"/>
                  <a:gd name="connsiteY0" fmla="*/ 17447 h 153286"/>
                  <a:gd name="connsiteX1" fmla="*/ 16196 w 877037"/>
                  <a:gd name="connsiteY1" fmla="*/ 137085 h 153286"/>
                  <a:gd name="connsiteX2" fmla="*/ 799889 w 877037"/>
                  <a:gd name="connsiteY2" fmla="*/ 137085 h 153286"/>
                  <a:gd name="connsiteX3" fmla="*/ 860843 w 877037"/>
                  <a:gd name="connsiteY3" fmla="*/ 76649 h 153286"/>
                  <a:gd name="connsiteX4" fmla="*/ 799889 w 877037"/>
                  <a:gd name="connsiteY4" fmla="*/ 17447 h 153286"/>
                  <a:gd name="connsiteX5" fmla="*/ 7464 w 877037"/>
                  <a:gd name="connsiteY5" fmla="*/ 0 h 153286"/>
                  <a:gd name="connsiteX6" fmla="*/ 799907 w 877037"/>
                  <a:gd name="connsiteY6" fmla="*/ 0 h 153286"/>
                  <a:gd name="connsiteX7" fmla="*/ 877037 w 877037"/>
                  <a:gd name="connsiteY7" fmla="*/ 76643 h 153286"/>
                  <a:gd name="connsiteX8" fmla="*/ 799907 w 877037"/>
                  <a:gd name="connsiteY8" fmla="*/ 153286 h 153286"/>
                  <a:gd name="connsiteX9" fmla="*/ 7464 w 877037"/>
                  <a:gd name="connsiteY9" fmla="*/ 153286 h 153286"/>
                  <a:gd name="connsiteX10" fmla="*/ 0 w 877037"/>
                  <a:gd name="connsiteY10" fmla="*/ 144633 h 153286"/>
                  <a:gd name="connsiteX11" fmla="*/ 0 w 877037"/>
                  <a:gd name="connsiteY11" fmla="*/ 8653 h 153286"/>
                  <a:gd name="connsiteX12" fmla="*/ 7464 w 877037"/>
                  <a:gd name="connsiteY12" fmla="*/ 0 h 15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7037" h="153286">
                    <a:moveTo>
                      <a:pt x="16196" y="17447"/>
                    </a:moveTo>
                    <a:lnTo>
                      <a:pt x="16196" y="137085"/>
                    </a:lnTo>
                    <a:lnTo>
                      <a:pt x="799889" y="137085"/>
                    </a:lnTo>
                    <a:cubicBezTo>
                      <a:pt x="833476" y="137085"/>
                      <a:pt x="860843" y="109951"/>
                      <a:pt x="860843" y="76649"/>
                    </a:cubicBezTo>
                    <a:cubicBezTo>
                      <a:pt x="860843" y="43348"/>
                      <a:pt x="833476" y="17447"/>
                      <a:pt x="799889" y="17447"/>
                    </a:cubicBezTo>
                    <a:close/>
                    <a:moveTo>
                      <a:pt x="7464" y="0"/>
                    </a:moveTo>
                    <a:lnTo>
                      <a:pt x="799907" y="0"/>
                    </a:lnTo>
                    <a:cubicBezTo>
                      <a:pt x="843448" y="0"/>
                      <a:pt x="877037" y="34613"/>
                      <a:pt x="877037" y="76643"/>
                    </a:cubicBezTo>
                    <a:cubicBezTo>
                      <a:pt x="877037" y="119909"/>
                      <a:pt x="843448" y="153286"/>
                      <a:pt x="799907" y="153286"/>
                    </a:cubicBezTo>
                    <a:lnTo>
                      <a:pt x="7464" y="153286"/>
                    </a:lnTo>
                    <a:cubicBezTo>
                      <a:pt x="2488" y="153286"/>
                      <a:pt x="0" y="149577"/>
                      <a:pt x="0" y="144633"/>
                    </a:cubicBezTo>
                    <a:lnTo>
                      <a:pt x="0" y="8653"/>
                    </a:lnTo>
                    <a:cubicBezTo>
                      <a:pt x="0" y="4945"/>
                      <a:pt x="2488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AA88C0B1-E3A8-EF46-99F3-B63E608E4EC8}"/>
                  </a:ext>
                </a:extLst>
              </p:cNvPr>
              <p:cNvSpPr/>
              <p:nvPr/>
            </p:nvSpPr>
            <p:spPr>
              <a:xfrm>
                <a:off x="7590612" y="8597736"/>
                <a:ext cx="833435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0" h="110">
                    <a:moveTo>
                      <a:pt x="615" y="0"/>
                    </a:moveTo>
                    <a:cubicBezTo>
                      <a:pt x="645" y="0"/>
                      <a:pt x="670" y="25"/>
                      <a:pt x="670" y="55"/>
                    </a:cubicBezTo>
                    <a:cubicBezTo>
                      <a:pt x="670" y="86"/>
                      <a:pt x="645" y="110"/>
                      <a:pt x="615" y="110"/>
                    </a:cubicBezTo>
                    <a:lnTo>
                      <a:pt x="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1669CCE1-B535-2449-AFE2-2C32E9695352}"/>
                  </a:ext>
                </a:extLst>
              </p:cNvPr>
              <p:cNvSpPr/>
              <p:nvPr/>
            </p:nvSpPr>
            <p:spPr>
              <a:xfrm>
                <a:off x="7581892" y="8589013"/>
                <a:ext cx="850876" cy="153286"/>
              </a:xfrm>
              <a:custGeom>
                <a:avLst/>
                <a:gdLst>
                  <a:gd name="connsiteX0" fmla="*/ 16195 w 850876"/>
                  <a:gd name="connsiteY0" fmla="*/ 17447 h 153286"/>
                  <a:gd name="connsiteX1" fmla="*/ 16195 w 850876"/>
                  <a:gd name="connsiteY1" fmla="*/ 137085 h 153286"/>
                  <a:gd name="connsiteX2" fmla="*/ 773729 w 850876"/>
                  <a:gd name="connsiteY2" fmla="*/ 137085 h 153286"/>
                  <a:gd name="connsiteX3" fmla="*/ 834680 w 850876"/>
                  <a:gd name="connsiteY3" fmla="*/ 76649 h 153286"/>
                  <a:gd name="connsiteX4" fmla="*/ 773729 w 850876"/>
                  <a:gd name="connsiteY4" fmla="*/ 17447 h 153286"/>
                  <a:gd name="connsiteX5" fmla="*/ 8708 w 850876"/>
                  <a:gd name="connsiteY5" fmla="*/ 0 h 153286"/>
                  <a:gd name="connsiteX6" fmla="*/ 773750 w 850876"/>
                  <a:gd name="connsiteY6" fmla="*/ 0 h 153286"/>
                  <a:gd name="connsiteX7" fmla="*/ 850876 w 850876"/>
                  <a:gd name="connsiteY7" fmla="*/ 76643 h 153286"/>
                  <a:gd name="connsiteX8" fmla="*/ 773750 w 850876"/>
                  <a:gd name="connsiteY8" fmla="*/ 153286 h 153286"/>
                  <a:gd name="connsiteX9" fmla="*/ 8708 w 850876"/>
                  <a:gd name="connsiteY9" fmla="*/ 153286 h 153286"/>
                  <a:gd name="connsiteX10" fmla="*/ 0 w 850876"/>
                  <a:gd name="connsiteY10" fmla="*/ 144633 h 153286"/>
                  <a:gd name="connsiteX11" fmla="*/ 0 w 850876"/>
                  <a:gd name="connsiteY11" fmla="*/ 8653 h 153286"/>
                  <a:gd name="connsiteX12" fmla="*/ 8708 w 850876"/>
                  <a:gd name="connsiteY12" fmla="*/ 0 h 15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876" h="153286">
                    <a:moveTo>
                      <a:pt x="16195" y="17447"/>
                    </a:moveTo>
                    <a:lnTo>
                      <a:pt x="16195" y="137085"/>
                    </a:lnTo>
                    <a:lnTo>
                      <a:pt x="773729" y="137085"/>
                    </a:lnTo>
                    <a:cubicBezTo>
                      <a:pt x="807314" y="137085"/>
                      <a:pt x="834680" y="109951"/>
                      <a:pt x="834680" y="76649"/>
                    </a:cubicBezTo>
                    <a:cubicBezTo>
                      <a:pt x="834680" y="43348"/>
                      <a:pt x="807314" y="17447"/>
                      <a:pt x="773729" y="17447"/>
                    </a:cubicBezTo>
                    <a:close/>
                    <a:moveTo>
                      <a:pt x="8708" y="0"/>
                    </a:moveTo>
                    <a:lnTo>
                      <a:pt x="773750" y="0"/>
                    </a:lnTo>
                    <a:cubicBezTo>
                      <a:pt x="816045" y="0"/>
                      <a:pt x="850876" y="34613"/>
                      <a:pt x="850876" y="76643"/>
                    </a:cubicBezTo>
                    <a:cubicBezTo>
                      <a:pt x="850876" y="119909"/>
                      <a:pt x="816045" y="153286"/>
                      <a:pt x="773750" y="153286"/>
                    </a:cubicBezTo>
                    <a:lnTo>
                      <a:pt x="8708" y="153286"/>
                    </a:lnTo>
                    <a:cubicBezTo>
                      <a:pt x="3732" y="153286"/>
                      <a:pt x="0" y="149577"/>
                      <a:pt x="0" y="144633"/>
                    </a:cubicBezTo>
                    <a:lnTo>
                      <a:pt x="0" y="8653"/>
                    </a:lnTo>
                    <a:cubicBezTo>
                      <a:pt x="0" y="4945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32542FA4-8553-3A47-8C04-97869D5EB292}"/>
                  </a:ext>
                </a:extLst>
              </p:cNvPr>
              <p:cNvSpPr/>
              <p:nvPr/>
            </p:nvSpPr>
            <p:spPr>
              <a:xfrm>
                <a:off x="7590612" y="8632631"/>
                <a:ext cx="763670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" h="54">
                    <a:moveTo>
                      <a:pt x="587" y="54"/>
                    </a:moveTo>
                    <a:cubicBezTo>
                      <a:pt x="602" y="54"/>
                      <a:pt x="614" y="42"/>
                      <a:pt x="614" y="27"/>
                    </a:cubicBezTo>
                    <a:cubicBezTo>
                      <a:pt x="614" y="13"/>
                      <a:pt x="602" y="0"/>
                      <a:pt x="587" y="0"/>
                    </a:cubicBez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81FE8B77-B20A-7C4C-A950-0C3E66810BBA}"/>
                  </a:ext>
                </a:extLst>
              </p:cNvPr>
              <p:cNvSpPr/>
              <p:nvPr/>
            </p:nvSpPr>
            <p:spPr>
              <a:xfrm>
                <a:off x="7581892" y="8625153"/>
                <a:ext cx="781111" cy="82251"/>
              </a:xfrm>
              <a:custGeom>
                <a:avLst/>
                <a:gdLst>
                  <a:gd name="connsiteX0" fmla="*/ 16195 w 781111"/>
                  <a:gd name="connsiteY0" fmla="*/ 14955 h 82251"/>
                  <a:gd name="connsiteX1" fmla="*/ 16195 w 781111"/>
                  <a:gd name="connsiteY1" fmla="*/ 66050 h 82251"/>
                  <a:gd name="connsiteX2" fmla="*/ 738796 w 781111"/>
                  <a:gd name="connsiteY2" fmla="*/ 66050 h 82251"/>
                  <a:gd name="connsiteX3" fmla="*/ 763670 w 781111"/>
                  <a:gd name="connsiteY3" fmla="*/ 40503 h 82251"/>
                  <a:gd name="connsiteX4" fmla="*/ 738796 w 781111"/>
                  <a:gd name="connsiteY4" fmla="*/ 14955 h 82251"/>
                  <a:gd name="connsiteX5" fmla="*/ 8707 w 781111"/>
                  <a:gd name="connsiteY5" fmla="*/ 0 h 82251"/>
                  <a:gd name="connsiteX6" fmla="*/ 738822 w 781111"/>
                  <a:gd name="connsiteY6" fmla="*/ 0 h 82251"/>
                  <a:gd name="connsiteX7" fmla="*/ 781111 w 781111"/>
                  <a:gd name="connsiteY7" fmla="*/ 40512 h 82251"/>
                  <a:gd name="connsiteX8" fmla="*/ 738822 w 781111"/>
                  <a:gd name="connsiteY8" fmla="*/ 82251 h 82251"/>
                  <a:gd name="connsiteX9" fmla="*/ 8707 w 781111"/>
                  <a:gd name="connsiteY9" fmla="*/ 82251 h 82251"/>
                  <a:gd name="connsiteX10" fmla="*/ 0 w 781111"/>
                  <a:gd name="connsiteY10" fmla="*/ 73658 h 82251"/>
                  <a:gd name="connsiteX11" fmla="*/ 0 w 781111"/>
                  <a:gd name="connsiteY11" fmla="*/ 7366 h 82251"/>
                  <a:gd name="connsiteX12" fmla="*/ 8707 w 781111"/>
                  <a:gd name="connsiteY12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1111" h="82251">
                    <a:moveTo>
                      <a:pt x="16195" y="14955"/>
                    </a:moveTo>
                    <a:lnTo>
                      <a:pt x="16195" y="66050"/>
                    </a:lnTo>
                    <a:lnTo>
                      <a:pt x="738796" y="66050"/>
                    </a:lnTo>
                    <a:cubicBezTo>
                      <a:pt x="752477" y="66050"/>
                      <a:pt x="763670" y="53885"/>
                      <a:pt x="763670" y="40503"/>
                    </a:cubicBezTo>
                    <a:cubicBezTo>
                      <a:pt x="763670" y="27120"/>
                      <a:pt x="752477" y="14955"/>
                      <a:pt x="738796" y="14955"/>
                    </a:cubicBezTo>
                    <a:close/>
                    <a:moveTo>
                      <a:pt x="8707" y="0"/>
                    </a:moveTo>
                    <a:lnTo>
                      <a:pt x="738822" y="0"/>
                    </a:lnTo>
                    <a:cubicBezTo>
                      <a:pt x="761210" y="0"/>
                      <a:pt x="781111" y="18414"/>
                      <a:pt x="781111" y="40512"/>
                    </a:cubicBezTo>
                    <a:cubicBezTo>
                      <a:pt x="781111" y="63837"/>
                      <a:pt x="761210" y="82251"/>
                      <a:pt x="738822" y="82251"/>
                    </a:cubicBezTo>
                    <a:lnTo>
                      <a:pt x="8707" y="82251"/>
                    </a:lnTo>
                    <a:cubicBezTo>
                      <a:pt x="3732" y="82251"/>
                      <a:pt x="0" y="78568"/>
                      <a:pt x="0" y="73658"/>
                    </a:cubicBezTo>
                    <a:lnTo>
                      <a:pt x="0" y="7366"/>
                    </a:lnTo>
                    <a:cubicBezTo>
                      <a:pt x="0" y="3683"/>
                      <a:pt x="3732" y="0"/>
                      <a:pt x="87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CA1DD7B1-7A2C-0341-9365-6071180247A0}"/>
                  </a:ext>
                </a:extLst>
              </p:cNvPr>
              <p:cNvSpPr/>
              <p:nvPr/>
            </p:nvSpPr>
            <p:spPr>
              <a:xfrm>
                <a:off x="8725529" y="8642600"/>
                <a:ext cx="46094" cy="46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38">
                    <a:moveTo>
                      <a:pt x="0" y="19"/>
                    </a:moveTo>
                    <a:cubicBezTo>
                      <a:pt x="0" y="30"/>
                      <a:pt x="9" y="38"/>
                      <a:pt x="19" y="38"/>
                    </a:cubicBezTo>
                    <a:cubicBezTo>
                      <a:pt x="30" y="38"/>
                      <a:pt x="38" y="30"/>
                      <a:pt x="38" y="19"/>
                    </a:cubicBezTo>
                    <a:cubicBezTo>
                      <a:pt x="38" y="9"/>
                      <a:pt x="30" y="0"/>
                      <a:pt x="19" y="0"/>
                    </a:cubicBezTo>
                    <a:cubicBezTo>
                      <a:pt x="9" y="0"/>
                      <a:pt x="0" y="9"/>
                      <a:pt x="0" y="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9C91A9DD-BDAE-FA4C-A1B7-7FC07D303DBE}"/>
                  </a:ext>
                </a:extLst>
              </p:cNvPr>
              <p:cNvSpPr/>
              <p:nvPr/>
            </p:nvSpPr>
            <p:spPr>
              <a:xfrm>
                <a:off x="8718054" y="8635123"/>
                <a:ext cx="62290" cy="62311"/>
              </a:xfrm>
              <a:custGeom>
                <a:avLst/>
                <a:gdLst>
                  <a:gd name="connsiteX0" fmla="*/ 30547 w 62290"/>
                  <a:gd name="connsiteY0" fmla="*/ 16201 h 62311"/>
                  <a:gd name="connsiteX1" fmla="*/ 16195 w 62290"/>
                  <a:gd name="connsiteY1" fmla="*/ 30533 h 62311"/>
                  <a:gd name="connsiteX2" fmla="*/ 30547 w 62290"/>
                  <a:gd name="connsiteY2" fmla="*/ 44864 h 62311"/>
                  <a:gd name="connsiteX3" fmla="*/ 46094 w 62290"/>
                  <a:gd name="connsiteY3" fmla="*/ 30533 h 62311"/>
                  <a:gd name="connsiteX4" fmla="*/ 30547 w 62290"/>
                  <a:gd name="connsiteY4" fmla="*/ 16201 h 62311"/>
                  <a:gd name="connsiteX5" fmla="*/ 30534 w 62290"/>
                  <a:gd name="connsiteY5" fmla="*/ 0 h 62311"/>
                  <a:gd name="connsiteX6" fmla="*/ 62290 w 62290"/>
                  <a:gd name="connsiteY6" fmla="*/ 30545 h 62311"/>
                  <a:gd name="connsiteX7" fmla="*/ 30534 w 62290"/>
                  <a:gd name="connsiteY7" fmla="*/ 62311 h 62311"/>
                  <a:gd name="connsiteX8" fmla="*/ 0 w 62290"/>
                  <a:gd name="connsiteY8" fmla="*/ 30545 h 62311"/>
                  <a:gd name="connsiteX9" fmla="*/ 30534 w 62290"/>
                  <a:gd name="connsiteY9" fmla="*/ 0 h 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290" h="62311">
                    <a:moveTo>
                      <a:pt x="30547" y="16201"/>
                    </a:moveTo>
                    <a:cubicBezTo>
                      <a:pt x="23371" y="16201"/>
                      <a:pt x="16195" y="23367"/>
                      <a:pt x="16195" y="30533"/>
                    </a:cubicBezTo>
                    <a:cubicBezTo>
                      <a:pt x="16195" y="38893"/>
                      <a:pt x="23371" y="44864"/>
                      <a:pt x="30547" y="44864"/>
                    </a:cubicBezTo>
                    <a:cubicBezTo>
                      <a:pt x="40114" y="44864"/>
                      <a:pt x="46094" y="38893"/>
                      <a:pt x="46094" y="30533"/>
                    </a:cubicBezTo>
                    <a:cubicBezTo>
                      <a:pt x="46094" y="23367"/>
                      <a:pt x="40114" y="16201"/>
                      <a:pt x="30547" y="16201"/>
                    </a:cubicBezTo>
                    <a:close/>
                    <a:moveTo>
                      <a:pt x="30534" y="0"/>
                    </a:moveTo>
                    <a:cubicBezTo>
                      <a:pt x="47634" y="0"/>
                      <a:pt x="62290" y="13440"/>
                      <a:pt x="62290" y="30545"/>
                    </a:cubicBezTo>
                    <a:cubicBezTo>
                      <a:pt x="62290" y="47650"/>
                      <a:pt x="47634" y="62311"/>
                      <a:pt x="30534" y="62311"/>
                    </a:cubicBezTo>
                    <a:cubicBezTo>
                      <a:pt x="13435" y="62311"/>
                      <a:pt x="0" y="47650"/>
                      <a:pt x="0" y="30545"/>
                    </a:cubicBezTo>
                    <a:cubicBezTo>
                      <a:pt x="0" y="13440"/>
                      <a:pt x="13435" y="0"/>
                      <a:pt x="30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13AD6DDC-6296-614E-9DC9-230535C547A8}"/>
                  </a:ext>
                </a:extLst>
              </p:cNvPr>
              <p:cNvSpPr/>
              <p:nvPr/>
            </p:nvSpPr>
            <p:spPr>
              <a:xfrm>
                <a:off x="8470141" y="8658801"/>
                <a:ext cx="22424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" h="13">
                    <a:moveTo>
                      <a:pt x="175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75" y="0"/>
                    </a:lnTo>
                    <a:cubicBezTo>
                      <a:pt x="179" y="0"/>
                      <a:pt x="181" y="3"/>
                      <a:pt x="181" y="6"/>
                    </a:cubicBezTo>
                    <a:cubicBezTo>
                      <a:pt x="181" y="10"/>
                      <a:pt x="179" y="13"/>
                      <a:pt x="17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0034E28-18BA-6F4D-89BF-EA789BB6F6D9}"/>
                </a:ext>
              </a:extLst>
            </p:cNvPr>
            <p:cNvGrpSpPr/>
            <p:nvPr/>
          </p:nvGrpSpPr>
          <p:grpSpPr>
            <a:xfrm>
              <a:off x="5718187" y="8003285"/>
              <a:ext cx="1878654" cy="894793"/>
              <a:chOff x="5718187" y="8003285"/>
              <a:chExt cx="1878654" cy="894793"/>
            </a:xfrm>
          </p:grpSpPr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A0A8BF41-5834-354C-B173-34E988318EAD}"/>
                  </a:ext>
                </a:extLst>
              </p:cNvPr>
              <p:cNvSpPr/>
              <p:nvPr/>
            </p:nvSpPr>
            <p:spPr>
              <a:xfrm>
                <a:off x="5718187" y="8003285"/>
                <a:ext cx="1878654" cy="8947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9" h="719">
                    <a:moveTo>
                      <a:pt x="1503" y="12"/>
                    </a:moveTo>
                    <a:cubicBezTo>
                      <a:pt x="1496" y="4"/>
                      <a:pt x="1487" y="0"/>
                      <a:pt x="1477" y="0"/>
                    </a:cubicBezTo>
                    <a:lnTo>
                      <a:pt x="548" y="0"/>
                    </a:lnTo>
                    <a:cubicBezTo>
                      <a:pt x="517" y="0"/>
                      <a:pt x="489" y="22"/>
                      <a:pt x="481" y="52"/>
                    </a:cubicBezTo>
                    <a:cubicBezTo>
                      <a:pt x="415" y="302"/>
                      <a:pt x="337" y="597"/>
                      <a:pt x="326" y="641"/>
                    </a:cubicBezTo>
                    <a:lnTo>
                      <a:pt x="40" y="641"/>
                    </a:lnTo>
                    <a:cubicBezTo>
                      <a:pt x="18" y="641"/>
                      <a:pt x="0" y="658"/>
                      <a:pt x="0" y="680"/>
                    </a:cubicBezTo>
                    <a:cubicBezTo>
                      <a:pt x="0" y="702"/>
                      <a:pt x="18" y="719"/>
                      <a:pt x="40" y="719"/>
                    </a:cubicBezTo>
                    <a:lnTo>
                      <a:pt x="1280" y="719"/>
                    </a:lnTo>
                    <a:cubicBezTo>
                      <a:pt x="1311" y="719"/>
                      <a:pt x="1338" y="698"/>
                      <a:pt x="1347" y="667"/>
                    </a:cubicBezTo>
                    <a:lnTo>
                      <a:pt x="1508" y="41"/>
                    </a:lnTo>
                    <a:cubicBezTo>
                      <a:pt x="1510" y="31"/>
                      <a:pt x="1509" y="20"/>
                      <a:pt x="150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DB3CF093-E713-9C4D-9932-3EBEAE959165}"/>
                  </a:ext>
                </a:extLst>
              </p:cNvPr>
              <p:cNvSpPr/>
              <p:nvPr/>
            </p:nvSpPr>
            <p:spPr>
              <a:xfrm>
                <a:off x="6800780" y="8407063"/>
                <a:ext cx="125825" cy="124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01">
                    <a:moveTo>
                      <a:pt x="0" y="51"/>
                    </a:moveTo>
                    <a:cubicBezTo>
                      <a:pt x="0" y="79"/>
                      <a:pt x="23" y="101"/>
                      <a:pt x="51" y="101"/>
                    </a:cubicBezTo>
                    <a:cubicBezTo>
                      <a:pt x="79" y="101"/>
                      <a:pt x="102" y="79"/>
                      <a:pt x="102" y="51"/>
                    </a:cubicBezTo>
                    <a:cubicBezTo>
                      <a:pt x="102" y="22"/>
                      <a:pt x="79" y="0"/>
                      <a:pt x="51" y="0"/>
                    </a:cubicBezTo>
                    <a:cubicBezTo>
                      <a:pt x="23" y="0"/>
                      <a:pt x="0" y="22"/>
                      <a:pt x="0" y="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0353DA9-63C2-B24C-B37E-E2E6E9B0A9BE}"/>
                </a:ext>
              </a:extLst>
            </p:cNvPr>
            <p:cNvGrpSpPr/>
            <p:nvPr/>
          </p:nvGrpSpPr>
          <p:grpSpPr>
            <a:xfrm>
              <a:off x="3200055" y="8128366"/>
              <a:ext cx="859356" cy="769711"/>
              <a:chOff x="3200055" y="8128366"/>
              <a:chExt cx="859356" cy="769711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A1AF3E8E-AD45-9643-85CA-4A55EC657B70}"/>
                  </a:ext>
                </a:extLst>
              </p:cNvPr>
              <p:cNvSpPr/>
              <p:nvPr/>
            </p:nvSpPr>
            <p:spPr>
              <a:xfrm>
                <a:off x="3485729" y="8135385"/>
                <a:ext cx="200572" cy="505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" h="407">
                    <a:moveTo>
                      <a:pt x="96" y="407"/>
                    </a:moveTo>
                    <a:cubicBezTo>
                      <a:pt x="96" y="407"/>
                      <a:pt x="-55" y="41"/>
                      <a:pt x="21" y="4"/>
                    </a:cubicBezTo>
                    <a:cubicBezTo>
                      <a:pt x="97" y="-33"/>
                      <a:pt x="205" y="188"/>
                      <a:pt x="144" y="40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A8407366-B799-7A42-BF1A-7C5AB2CA1295}"/>
                  </a:ext>
                </a:extLst>
              </p:cNvPr>
              <p:cNvSpPr/>
              <p:nvPr/>
            </p:nvSpPr>
            <p:spPr>
              <a:xfrm>
                <a:off x="3478727" y="8128366"/>
                <a:ext cx="217173" cy="522959"/>
              </a:xfrm>
              <a:custGeom>
                <a:avLst/>
                <a:gdLst>
                  <a:gd name="connsiteX0" fmla="*/ 69859 w 217173"/>
                  <a:gd name="connsiteY0" fmla="*/ 18697 h 522959"/>
                  <a:gd name="connsiteX1" fmla="*/ 37994 w 217173"/>
                  <a:gd name="connsiteY1" fmla="*/ 20717 h 522959"/>
                  <a:gd name="connsiteX2" fmla="*/ 52844 w 217173"/>
                  <a:gd name="connsiteY2" fmla="*/ 278031 h 522959"/>
                  <a:gd name="connsiteX3" fmla="*/ 132043 w 217173"/>
                  <a:gd name="connsiteY3" fmla="*/ 505512 h 522959"/>
                  <a:gd name="connsiteX4" fmla="*/ 181542 w 217173"/>
                  <a:gd name="connsiteY4" fmla="*/ 505512 h 522959"/>
                  <a:gd name="connsiteX5" fmla="*/ 96156 w 217173"/>
                  <a:gd name="connsiteY5" fmla="*/ 34390 h 522959"/>
                  <a:gd name="connsiteX6" fmla="*/ 69859 w 217173"/>
                  <a:gd name="connsiteY6" fmla="*/ 18697 h 522959"/>
                  <a:gd name="connsiteX7" fmla="*/ 68428 w 217173"/>
                  <a:gd name="connsiteY7" fmla="*/ 1253 h 522959"/>
                  <a:gd name="connsiteX8" fmla="*/ 107292 w 217173"/>
                  <a:gd name="connsiteY8" fmla="*/ 21922 h 522959"/>
                  <a:gd name="connsiteX9" fmla="*/ 195238 w 217173"/>
                  <a:gd name="connsiteY9" fmla="*/ 516743 h 522959"/>
                  <a:gd name="connsiteX10" fmla="*/ 186567 w 217173"/>
                  <a:gd name="connsiteY10" fmla="*/ 522959 h 522959"/>
                  <a:gd name="connsiteX11" fmla="*/ 127111 w 217173"/>
                  <a:gd name="connsiteY11" fmla="*/ 522959 h 522959"/>
                  <a:gd name="connsiteX12" fmla="*/ 119679 w 217173"/>
                  <a:gd name="connsiteY12" fmla="*/ 517986 h 522959"/>
                  <a:gd name="connsiteX13" fmla="*/ 30494 w 217173"/>
                  <a:gd name="connsiteY13" fmla="*/ 5760 h 522959"/>
                  <a:gd name="connsiteX14" fmla="*/ 68428 w 217173"/>
                  <a:gd name="connsiteY14" fmla="*/ 1253 h 52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7173" h="522959">
                    <a:moveTo>
                      <a:pt x="69859" y="18697"/>
                    </a:moveTo>
                    <a:cubicBezTo>
                      <a:pt x="59959" y="15434"/>
                      <a:pt x="49131" y="15123"/>
                      <a:pt x="37994" y="20717"/>
                    </a:cubicBezTo>
                    <a:cubicBezTo>
                      <a:pt x="18194" y="30661"/>
                      <a:pt x="-5318" y="75411"/>
                      <a:pt x="52844" y="278031"/>
                    </a:cubicBezTo>
                    <a:cubicBezTo>
                      <a:pt x="83781" y="381205"/>
                      <a:pt x="123380" y="481894"/>
                      <a:pt x="132043" y="505512"/>
                    </a:cubicBezTo>
                    <a:lnTo>
                      <a:pt x="181542" y="505512"/>
                    </a:lnTo>
                    <a:cubicBezTo>
                      <a:pt x="237229" y="292948"/>
                      <a:pt x="167930" y="92814"/>
                      <a:pt x="96156" y="34390"/>
                    </a:cubicBezTo>
                    <a:cubicBezTo>
                      <a:pt x="88731" y="28175"/>
                      <a:pt x="79759" y="21960"/>
                      <a:pt x="69859" y="18697"/>
                    </a:cubicBezTo>
                    <a:close/>
                    <a:moveTo>
                      <a:pt x="68428" y="1253"/>
                    </a:moveTo>
                    <a:cubicBezTo>
                      <a:pt x="81280" y="3895"/>
                      <a:pt x="94286" y="10733"/>
                      <a:pt x="107292" y="21922"/>
                    </a:cubicBezTo>
                    <a:cubicBezTo>
                      <a:pt x="192760" y="94032"/>
                      <a:pt x="250978" y="315333"/>
                      <a:pt x="195238" y="516743"/>
                    </a:cubicBezTo>
                    <a:cubicBezTo>
                      <a:pt x="193999" y="520472"/>
                      <a:pt x="191522" y="522959"/>
                      <a:pt x="186567" y="522959"/>
                    </a:cubicBezTo>
                    <a:lnTo>
                      <a:pt x="127111" y="522959"/>
                    </a:lnTo>
                    <a:cubicBezTo>
                      <a:pt x="123395" y="522959"/>
                      <a:pt x="120917" y="520472"/>
                      <a:pt x="119679" y="517986"/>
                    </a:cubicBezTo>
                    <a:cubicBezTo>
                      <a:pt x="99860" y="470742"/>
                      <a:pt x="-67362" y="53004"/>
                      <a:pt x="30494" y="5760"/>
                    </a:cubicBezTo>
                    <a:cubicBezTo>
                      <a:pt x="42881" y="165"/>
                      <a:pt x="55577" y="-1390"/>
                      <a:pt x="68428" y="1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BA6125EA-0A5F-924A-A71F-2DBA652E1793}"/>
                  </a:ext>
                </a:extLst>
              </p:cNvPr>
              <p:cNvSpPr/>
              <p:nvPr/>
            </p:nvSpPr>
            <p:spPr>
              <a:xfrm>
                <a:off x="3574176" y="8282440"/>
                <a:ext cx="59798" cy="358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289">
                    <a:moveTo>
                      <a:pt x="49" y="289"/>
                    </a:moveTo>
                    <a:cubicBezTo>
                      <a:pt x="49" y="289"/>
                      <a:pt x="49" y="129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CA16EEBD-3CFB-1741-A1C7-876BC1D382F4}"/>
                  </a:ext>
                </a:extLst>
              </p:cNvPr>
              <p:cNvSpPr/>
              <p:nvPr/>
            </p:nvSpPr>
            <p:spPr>
              <a:xfrm>
                <a:off x="3566705" y="8274963"/>
                <a:ext cx="74748" cy="375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302">
                    <a:moveTo>
                      <a:pt x="55" y="302"/>
                    </a:moveTo>
                    <a:cubicBezTo>
                      <a:pt x="51" y="302"/>
                      <a:pt x="48" y="299"/>
                      <a:pt x="48" y="295"/>
                    </a:cubicBezTo>
                    <a:cubicBezTo>
                      <a:pt x="48" y="294"/>
                      <a:pt x="48" y="135"/>
                      <a:pt x="0" y="9"/>
                    </a:cubicBezTo>
                    <a:cubicBezTo>
                      <a:pt x="-1" y="5"/>
                      <a:pt x="1" y="1"/>
                      <a:pt x="4" y="0"/>
                    </a:cubicBezTo>
                    <a:cubicBezTo>
                      <a:pt x="8" y="-1"/>
                      <a:pt x="11" y="0"/>
                      <a:pt x="13" y="4"/>
                    </a:cubicBezTo>
                    <a:cubicBezTo>
                      <a:pt x="62" y="133"/>
                      <a:pt x="61" y="294"/>
                      <a:pt x="61" y="295"/>
                    </a:cubicBezTo>
                    <a:cubicBezTo>
                      <a:pt x="61" y="299"/>
                      <a:pt x="58" y="302"/>
                      <a:pt x="55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60499657-68A0-2E48-B62B-B0240B5FFDDA}"/>
                  </a:ext>
                </a:extLst>
              </p:cNvPr>
              <p:cNvSpPr/>
              <p:nvPr/>
            </p:nvSpPr>
            <p:spPr>
              <a:xfrm>
                <a:off x="3619028" y="8154079"/>
                <a:ext cx="279057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392">
                    <a:moveTo>
                      <a:pt x="3" y="392"/>
                    </a:moveTo>
                    <a:cubicBezTo>
                      <a:pt x="3" y="392"/>
                      <a:pt x="-23" y="170"/>
                      <a:pt x="79" y="55"/>
                    </a:cubicBezTo>
                    <a:cubicBezTo>
                      <a:pt x="181" y="-60"/>
                      <a:pt x="356" y="-16"/>
                      <a:pt x="63" y="3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C5BC6405-D067-7B46-BFD0-789B7AA28A97}"/>
                  </a:ext>
                </a:extLst>
              </p:cNvPr>
              <p:cNvSpPr/>
              <p:nvPr/>
            </p:nvSpPr>
            <p:spPr>
              <a:xfrm>
                <a:off x="3610717" y="8144907"/>
                <a:ext cx="294887" cy="505171"/>
              </a:xfrm>
              <a:custGeom>
                <a:avLst/>
                <a:gdLst>
                  <a:gd name="connsiteX0" fmla="*/ 229503 w 294887"/>
                  <a:gd name="connsiteY0" fmla="*/ 16280 h 505171"/>
                  <a:gd name="connsiteX1" fmla="*/ 112506 w 294887"/>
                  <a:gd name="connsiteY1" fmla="*/ 82526 h 505171"/>
                  <a:gd name="connsiteX2" fmla="*/ 19512 w 294887"/>
                  <a:gd name="connsiteY2" fmla="*/ 488970 h 505171"/>
                  <a:gd name="connsiteX3" fmla="*/ 82748 w 294887"/>
                  <a:gd name="connsiteY3" fmla="*/ 488970 h 505171"/>
                  <a:gd name="connsiteX4" fmla="*/ 265015 w 294887"/>
                  <a:gd name="connsiteY4" fmla="*/ 159588 h 505171"/>
                  <a:gd name="connsiteX5" fmla="*/ 258816 w 294887"/>
                  <a:gd name="connsiteY5" fmla="*/ 26593 h 505171"/>
                  <a:gd name="connsiteX6" fmla="*/ 229503 w 294887"/>
                  <a:gd name="connsiteY6" fmla="*/ 16280 h 505171"/>
                  <a:gd name="connsiteX7" fmla="*/ 234227 w 294887"/>
                  <a:gd name="connsiteY7" fmla="*/ 331 h 505171"/>
                  <a:gd name="connsiteX8" fmla="*/ 268788 w 294887"/>
                  <a:gd name="connsiteY8" fmla="*/ 14123 h 505171"/>
                  <a:gd name="connsiteX9" fmla="*/ 92629 w 294887"/>
                  <a:gd name="connsiteY9" fmla="*/ 502685 h 505171"/>
                  <a:gd name="connsiteX10" fmla="*/ 86426 w 294887"/>
                  <a:gd name="connsiteY10" fmla="*/ 505171 h 505171"/>
                  <a:gd name="connsiteX11" fmla="*/ 11993 w 294887"/>
                  <a:gd name="connsiteY11" fmla="*/ 505171 h 505171"/>
                  <a:gd name="connsiteX12" fmla="*/ 3309 w 294887"/>
                  <a:gd name="connsiteY12" fmla="*/ 498955 h 505171"/>
                  <a:gd name="connsiteX13" fmla="*/ 3309 w 294887"/>
                  <a:gd name="connsiteY13" fmla="*/ 339831 h 505171"/>
                  <a:gd name="connsiteX14" fmla="*/ 100072 w 294887"/>
                  <a:gd name="connsiteY14" fmla="*/ 71308 h 505171"/>
                  <a:gd name="connsiteX15" fmla="*/ 234227 w 294887"/>
                  <a:gd name="connsiteY15" fmla="*/ 331 h 505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887" h="505171">
                    <a:moveTo>
                      <a:pt x="229503" y="16280"/>
                    </a:moveTo>
                    <a:cubicBezTo>
                      <a:pt x="195735" y="14940"/>
                      <a:pt x="150633" y="39644"/>
                      <a:pt x="112506" y="82526"/>
                    </a:cubicBezTo>
                    <a:cubicBezTo>
                      <a:pt x="913" y="208064"/>
                      <a:pt x="15792" y="444224"/>
                      <a:pt x="19512" y="488970"/>
                    </a:cubicBezTo>
                    <a:lnTo>
                      <a:pt x="82748" y="488970"/>
                    </a:lnTo>
                    <a:cubicBezTo>
                      <a:pt x="176981" y="355974"/>
                      <a:pt x="238977" y="245352"/>
                      <a:pt x="265015" y="159588"/>
                    </a:cubicBezTo>
                    <a:cubicBezTo>
                      <a:pt x="286094" y="93712"/>
                      <a:pt x="283614" y="46480"/>
                      <a:pt x="258816" y="26593"/>
                    </a:cubicBezTo>
                    <a:cubicBezTo>
                      <a:pt x="250756" y="20067"/>
                      <a:pt x="240759" y="16727"/>
                      <a:pt x="229503" y="16280"/>
                    </a:cubicBezTo>
                    <a:close/>
                    <a:moveTo>
                      <a:pt x="234227" y="331"/>
                    </a:moveTo>
                    <a:cubicBezTo>
                      <a:pt x="247389" y="1536"/>
                      <a:pt x="259174" y="6043"/>
                      <a:pt x="268788" y="14123"/>
                    </a:cubicBezTo>
                    <a:cubicBezTo>
                      <a:pt x="294840" y="34014"/>
                      <a:pt x="359349" y="130980"/>
                      <a:pt x="92629" y="502685"/>
                    </a:cubicBezTo>
                    <a:cubicBezTo>
                      <a:pt x="91388" y="503928"/>
                      <a:pt x="88907" y="505171"/>
                      <a:pt x="86426" y="505171"/>
                    </a:cubicBezTo>
                    <a:lnTo>
                      <a:pt x="11993" y="505171"/>
                    </a:lnTo>
                    <a:cubicBezTo>
                      <a:pt x="8271" y="505171"/>
                      <a:pt x="4549" y="502685"/>
                      <a:pt x="3309" y="498955"/>
                    </a:cubicBezTo>
                    <a:cubicBezTo>
                      <a:pt x="3309" y="497712"/>
                      <a:pt x="-4135" y="426852"/>
                      <a:pt x="3309" y="339831"/>
                    </a:cubicBezTo>
                    <a:cubicBezTo>
                      <a:pt x="10752" y="260268"/>
                      <a:pt x="33082" y="147141"/>
                      <a:pt x="100072" y="71308"/>
                    </a:cubicBezTo>
                    <a:cubicBezTo>
                      <a:pt x="142872" y="22825"/>
                      <a:pt x="194743" y="-3282"/>
                      <a:pt x="234227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3AF2A3E6-C0C6-9143-8D32-27CB4BE3E392}"/>
                  </a:ext>
                </a:extLst>
              </p:cNvPr>
              <p:cNvSpPr/>
              <p:nvPr/>
            </p:nvSpPr>
            <p:spPr>
              <a:xfrm>
                <a:off x="3657648" y="8316088"/>
                <a:ext cx="108384" cy="325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262">
                    <a:moveTo>
                      <a:pt x="0" y="262"/>
                    </a:moveTo>
                    <a:cubicBezTo>
                      <a:pt x="0" y="262"/>
                      <a:pt x="26" y="99"/>
                      <a:pt x="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A80A0272-0087-6D44-8560-232B942064C4}"/>
                  </a:ext>
                </a:extLst>
              </p:cNvPr>
              <p:cNvSpPr/>
              <p:nvPr/>
            </p:nvSpPr>
            <p:spPr>
              <a:xfrm>
                <a:off x="3650170" y="8308607"/>
                <a:ext cx="124579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275">
                    <a:moveTo>
                      <a:pt x="6" y="275"/>
                    </a:moveTo>
                    <a:lnTo>
                      <a:pt x="5" y="275"/>
                    </a:lnTo>
                    <a:cubicBezTo>
                      <a:pt x="1" y="275"/>
                      <a:pt x="-1" y="271"/>
                      <a:pt x="0" y="268"/>
                    </a:cubicBezTo>
                    <a:cubicBezTo>
                      <a:pt x="0" y="261"/>
                      <a:pt x="26" y="101"/>
                      <a:pt x="88" y="3"/>
                    </a:cubicBezTo>
                    <a:cubicBezTo>
                      <a:pt x="90" y="0"/>
                      <a:pt x="94" y="-1"/>
                      <a:pt x="97" y="1"/>
                    </a:cubicBezTo>
                    <a:cubicBezTo>
                      <a:pt x="100" y="3"/>
                      <a:pt x="102" y="7"/>
                      <a:pt x="100" y="10"/>
                    </a:cubicBezTo>
                    <a:cubicBezTo>
                      <a:pt x="39" y="106"/>
                      <a:pt x="12" y="268"/>
                      <a:pt x="12" y="270"/>
                    </a:cubicBezTo>
                    <a:cubicBezTo>
                      <a:pt x="12" y="273"/>
                      <a:pt x="9" y="275"/>
                      <a:pt x="6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EDA736D-7895-AB41-85BA-9655917BF305}"/>
                  </a:ext>
                </a:extLst>
              </p:cNvPr>
              <p:cNvSpPr/>
              <p:nvPr/>
            </p:nvSpPr>
            <p:spPr>
              <a:xfrm>
                <a:off x="3622766" y="8288668"/>
                <a:ext cx="384950" cy="352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0" h="284">
                    <a:moveTo>
                      <a:pt x="0" y="284"/>
                    </a:moveTo>
                    <a:cubicBezTo>
                      <a:pt x="0" y="284"/>
                      <a:pt x="102" y="36"/>
                      <a:pt x="245" y="3"/>
                    </a:cubicBezTo>
                    <a:cubicBezTo>
                      <a:pt x="390" y="-30"/>
                      <a:pt x="277" y="202"/>
                      <a:pt x="60" y="28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364D8E2D-0706-D84C-BD94-B1DEF272E823}"/>
                  </a:ext>
                </a:extLst>
              </p:cNvPr>
              <p:cNvSpPr/>
              <p:nvPr/>
            </p:nvSpPr>
            <p:spPr>
              <a:xfrm>
                <a:off x="3614355" y="8279976"/>
                <a:ext cx="400887" cy="370103"/>
              </a:xfrm>
              <a:custGeom>
                <a:avLst/>
                <a:gdLst>
                  <a:gd name="connsiteX0" fmla="*/ 356236 w 400887"/>
                  <a:gd name="connsiteY0" fmla="*/ 17105 h 370103"/>
                  <a:gd name="connsiteX1" fmla="*/ 315110 w 400887"/>
                  <a:gd name="connsiteY1" fmla="*/ 19899 h 370103"/>
                  <a:gd name="connsiteX2" fmla="*/ 20865 w 400887"/>
                  <a:gd name="connsiteY2" fmla="*/ 353902 h 370103"/>
                  <a:gd name="connsiteX3" fmla="*/ 81701 w 400887"/>
                  <a:gd name="connsiteY3" fmla="*/ 353902 h 370103"/>
                  <a:gd name="connsiteX4" fmla="*/ 383395 w 400887"/>
                  <a:gd name="connsiteY4" fmla="*/ 38524 h 370103"/>
                  <a:gd name="connsiteX5" fmla="*/ 356236 w 400887"/>
                  <a:gd name="connsiteY5" fmla="*/ 17105 h 370103"/>
                  <a:gd name="connsiteX6" fmla="*/ 351022 w 400887"/>
                  <a:gd name="connsiteY6" fmla="*/ 342 h 370103"/>
                  <a:gd name="connsiteX7" fmla="*/ 398351 w 400887"/>
                  <a:gd name="connsiteY7" fmla="*/ 34751 h 370103"/>
                  <a:gd name="connsiteX8" fmla="*/ 326319 w 400887"/>
                  <a:gd name="connsiteY8" fmla="*/ 202427 h 370103"/>
                  <a:gd name="connsiteX9" fmla="*/ 85384 w 400887"/>
                  <a:gd name="connsiteY9" fmla="*/ 370103 h 370103"/>
                  <a:gd name="connsiteX10" fmla="*/ 82900 w 400887"/>
                  <a:gd name="connsiteY10" fmla="*/ 370103 h 370103"/>
                  <a:gd name="connsiteX11" fmla="*/ 8384 w 400887"/>
                  <a:gd name="connsiteY11" fmla="*/ 370103 h 370103"/>
                  <a:gd name="connsiteX12" fmla="*/ 932 w 400887"/>
                  <a:gd name="connsiteY12" fmla="*/ 366377 h 370103"/>
                  <a:gd name="connsiteX13" fmla="*/ 932 w 400887"/>
                  <a:gd name="connsiteY13" fmla="*/ 358925 h 370103"/>
                  <a:gd name="connsiteX14" fmla="*/ 86626 w 400887"/>
                  <a:gd name="connsiteY14" fmla="*/ 197458 h 370103"/>
                  <a:gd name="connsiteX15" fmla="*/ 311416 w 400887"/>
                  <a:gd name="connsiteY15" fmla="*/ 3699 h 370103"/>
                  <a:gd name="connsiteX16" fmla="*/ 351022 w 400887"/>
                  <a:gd name="connsiteY16" fmla="*/ 342 h 370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887" h="370103">
                    <a:moveTo>
                      <a:pt x="356236" y="17105"/>
                    </a:moveTo>
                    <a:cubicBezTo>
                      <a:pt x="343665" y="14933"/>
                      <a:pt x="328767" y="16795"/>
                      <a:pt x="315110" y="19899"/>
                    </a:cubicBezTo>
                    <a:cubicBezTo>
                      <a:pt x="162401" y="55907"/>
                      <a:pt x="45696" y="298028"/>
                      <a:pt x="20865" y="353902"/>
                    </a:cubicBezTo>
                    <a:lnTo>
                      <a:pt x="81701" y="353902"/>
                    </a:lnTo>
                    <a:cubicBezTo>
                      <a:pt x="282830" y="276920"/>
                      <a:pt x="400776" y="99365"/>
                      <a:pt x="383395" y="38524"/>
                    </a:cubicBezTo>
                    <a:cubicBezTo>
                      <a:pt x="379049" y="25487"/>
                      <a:pt x="368807" y="19278"/>
                      <a:pt x="356236" y="17105"/>
                    </a:cubicBezTo>
                    <a:close/>
                    <a:moveTo>
                      <a:pt x="351022" y="342"/>
                    </a:moveTo>
                    <a:cubicBezTo>
                      <a:pt x="383215" y="3078"/>
                      <a:pt x="394625" y="21709"/>
                      <a:pt x="398351" y="34751"/>
                    </a:cubicBezTo>
                    <a:cubicBezTo>
                      <a:pt x="409529" y="73254"/>
                      <a:pt x="383448" y="137840"/>
                      <a:pt x="326319" y="202427"/>
                    </a:cubicBezTo>
                    <a:cubicBezTo>
                      <a:pt x="290303" y="244656"/>
                      <a:pt x="209577" y="322905"/>
                      <a:pt x="85384" y="370103"/>
                    </a:cubicBezTo>
                    <a:cubicBezTo>
                      <a:pt x="85384" y="370103"/>
                      <a:pt x="84142" y="370103"/>
                      <a:pt x="82900" y="370103"/>
                    </a:cubicBezTo>
                    <a:lnTo>
                      <a:pt x="8384" y="370103"/>
                    </a:lnTo>
                    <a:cubicBezTo>
                      <a:pt x="5900" y="370103"/>
                      <a:pt x="3416" y="368861"/>
                      <a:pt x="932" y="366377"/>
                    </a:cubicBezTo>
                    <a:cubicBezTo>
                      <a:pt x="-310" y="363893"/>
                      <a:pt x="-310" y="361409"/>
                      <a:pt x="932" y="358925"/>
                    </a:cubicBezTo>
                    <a:cubicBezTo>
                      <a:pt x="932" y="357683"/>
                      <a:pt x="33222" y="279434"/>
                      <a:pt x="86626" y="197458"/>
                    </a:cubicBezTo>
                    <a:cubicBezTo>
                      <a:pt x="159900" y="86917"/>
                      <a:pt x="234416" y="21088"/>
                      <a:pt x="311416" y="3699"/>
                    </a:cubicBezTo>
                    <a:cubicBezTo>
                      <a:pt x="327251" y="284"/>
                      <a:pt x="340291" y="-571"/>
                      <a:pt x="351022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8FAE2E59-3B40-3341-9E2B-C392CBF84EE6}"/>
                  </a:ext>
                </a:extLst>
              </p:cNvPr>
              <p:cNvSpPr/>
              <p:nvPr/>
            </p:nvSpPr>
            <p:spPr>
              <a:xfrm>
                <a:off x="3657648" y="8430741"/>
                <a:ext cx="186869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70">
                    <a:moveTo>
                      <a:pt x="0" y="170"/>
                    </a:moveTo>
                    <a:cubicBezTo>
                      <a:pt x="0" y="170"/>
                      <a:pt x="70" y="60"/>
                      <a:pt x="1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45758052-FF2E-D149-AC89-EAA812AD16B5}"/>
                  </a:ext>
                </a:extLst>
              </p:cNvPr>
              <p:cNvSpPr/>
              <p:nvPr/>
            </p:nvSpPr>
            <p:spPr>
              <a:xfrm>
                <a:off x="3648927" y="8423264"/>
                <a:ext cx="204310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" h="183">
                    <a:moveTo>
                      <a:pt x="7" y="183"/>
                    </a:moveTo>
                    <a:cubicBezTo>
                      <a:pt x="5" y="183"/>
                      <a:pt x="4" y="183"/>
                      <a:pt x="3" y="182"/>
                    </a:cubicBezTo>
                    <a:cubicBezTo>
                      <a:pt x="1" y="180"/>
                      <a:pt x="-1" y="176"/>
                      <a:pt x="1" y="173"/>
                    </a:cubicBezTo>
                    <a:cubicBezTo>
                      <a:pt x="4" y="168"/>
                      <a:pt x="72" y="61"/>
                      <a:pt x="154" y="1"/>
                    </a:cubicBezTo>
                    <a:cubicBezTo>
                      <a:pt x="157" y="-1"/>
                      <a:pt x="161" y="0"/>
                      <a:pt x="163" y="3"/>
                    </a:cubicBezTo>
                    <a:cubicBezTo>
                      <a:pt x="166" y="5"/>
                      <a:pt x="165" y="9"/>
                      <a:pt x="162" y="12"/>
                    </a:cubicBezTo>
                    <a:cubicBezTo>
                      <a:pt x="83" y="70"/>
                      <a:pt x="13" y="179"/>
                      <a:pt x="13" y="180"/>
                    </a:cubicBezTo>
                    <a:cubicBezTo>
                      <a:pt x="11" y="182"/>
                      <a:pt x="9" y="183"/>
                      <a:pt x="7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CAB007D3-1699-064F-B8C4-DBAF0100DC4B}"/>
                  </a:ext>
                </a:extLst>
              </p:cNvPr>
              <p:cNvSpPr/>
              <p:nvPr/>
            </p:nvSpPr>
            <p:spPr>
              <a:xfrm>
                <a:off x="3453338" y="8642600"/>
                <a:ext cx="413603" cy="246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3" h="199">
                    <a:moveTo>
                      <a:pt x="324" y="21"/>
                    </a:moveTo>
                    <a:cubicBezTo>
                      <a:pt x="320" y="9"/>
                      <a:pt x="309" y="0"/>
                      <a:pt x="296" y="0"/>
                    </a:cubicBezTo>
                    <a:lnTo>
                      <a:pt x="167" y="0"/>
                    </a:lnTo>
                    <a:lnTo>
                      <a:pt x="38" y="0"/>
                    </a:lnTo>
                    <a:cubicBezTo>
                      <a:pt x="25" y="0"/>
                      <a:pt x="14" y="9"/>
                      <a:pt x="10" y="21"/>
                    </a:cubicBezTo>
                    <a:cubicBezTo>
                      <a:pt x="-14" y="101"/>
                      <a:pt x="12" y="160"/>
                      <a:pt x="27" y="186"/>
                    </a:cubicBezTo>
                    <a:cubicBezTo>
                      <a:pt x="32" y="194"/>
                      <a:pt x="41" y="199"/>
                      <a:pt x="52" y="199"/>
                    </a:cubicBezTo>
                    <a:lnTo>
                      <a:pt x="167" y="199"/>
                    </a:lnTo>
                    <a:lnTo>
                      <a:pt x="282" y="199"/>
                    </a:lnTo>
                    <a:cubicBezTo>
                      <a:pt x="292" y="199"/>
                      <a:pt x="302" y="194"/>
                      <a:pt x="307" y="186"/>
                    </a:cubicBezTo>
                    <a:cubicBezTo>
                      <a:pt x="322" y="160"/>
                      <a:pt x="348" y="101"/>
                      <a:pt x="324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8AD01774-E211-064C-B5CF-3CE345D2C0FA}"/>
                  </a:ext>
                </a:extLst>
              </p:cNvPr>
              <p:cNvSpPr/>
              <p:nvPr/>
            </p:nvSpPr>
            <p:spPr>
              <a:xfrm>
                <a:off x="3445707" y="8635123"/>
                <a:ext cx="430110" cy="262954"/>
              </a:xfrm>
              <a:custGeom>
                <a:avLst/>
                <a:gdLst>
                  <a:gd name="connsiteX0" fmla="*/ 54851 w 430110"/>
                  <a:gd name="connsiteY0" fmla="*/ 16201 h 262954"/>
                  <a:gd name="connsiteX1" fmla="*/ 28771 w 430110"/>
                  <a:gd name="connsiteY1" fmla="*/ 36033 h 262954"/>
                  <a:gd name="connsiteX2" fmla="*/ 48642 w 430110"/>
                  <a:gd name="connsiteY2" fmla="*/ 233118 h 262954"/>
                  <a:gd name="connsiteX3" fmla="*/ 72238 w 430110"/>
                  <a:gd name="connsiteY3" fmla="*/ 246753 h 262954"/>
                  <a:gd name="connsiteX4" fmla="*/ 357875 w 430110"/>
                  <a:gd name="connsiteY4" fmla="*/ 246753 h 262954"/>
                  <a:gd name="connsiteX5" fmla="*/ 381471 w 430110"/>
                  <a:gd name="connsiteY5" fmla="*/ 233118 h 262954"/>
                  <a:gd name="connsiteX6" fmla="*/ 402583 w 430110"/>
                  <a:gd name="connsiteY6" fmla="*/ 36033 h 262954"/>
                  <a:gd name="connsiteX7" fmla="*/ 375261 w 430110"/>
                  <a:gd name="connsiteY7" fmla="*/ 16201 h 262954"/>
                  <a:gd name="connsiteX8" fmla="*/ 54813 w 430110"/>
                  <a:gd name="connsiteY8" fmla="*/ 0 h 262954"/>
                  <a:gd name="connsiteX9" fmla="*/ 375298 w 430110"/>
                  <a:gd name="connsiteY9" fmla="*/ 0 h 262954"/>
                  <a:gd name="connsiteX10" fmla="*/ 417532 w 430110"/>
                  <a:gd name="connsiteY10" fmla="*/ 31009 h 262954"/>
                  <a:gd name="connsiteX11" fmla="*/ 396415 w 430110"/>
                  <a:gd name="connsiteY11" fmla="*/ 241868 h 262954"/>
                  <a:gd name="connsiteX12" fmla="*/ 357907 w 430110"/>
                  <a:gd name="connsiteY12" fmla="*/ 262954 h 262954"/>
                  <a:gd name="connsiteX13" fmla="*/ 72203 w 430110"/>
                  <a:gd name="connsiteY13" fmla="*/ 262954 h 262954"/>
                  <a:gd name="connsiteX14" fmla="*/ 33695 w 430110"/>
                  <a:gd name="connsiteY14" fmla="*/ 241868 h 262954"/>
                  <a:gd name="connsiteX15" fmla="*/ 12578 w 430110"/>
                  <a:gd name="connsiteY15" fmla="*/ 31009 h 262954"/>
                  <a:gd name="connsiteX16" fmla="*/ 54813 w 430110"/>
                  <a:gd name="connsiteY16" fmla="*/ 0 h 26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0110" h="262954">
                    <a:moveTo>
                      <a:pt x="54851" y="16201"/>
                    </a:moveTo>
                    <a:cubicBezTo>
                      <a:pt x="42432" y="16201"/>
                      <a:pt x="31255" y="24878"/>
                      <a:pt x="28771" y="36033"/>
                    </a:cubicBezTo>
                    <a:cubicBezTo>
                      <a:pt x="-1035" y="130237"/>
                      <a:pt x="28771" y="200891"/>
                      <a:pt x="48642" y="233118"/>
                    </a:cubicBezTo>
                    <a:cubicBezTo>
                      <a:pt x="52367" y="241795"/>
                      <a:pt x="62302" y="246753"/>
                      <a:pt x="72238" y="246753"/>
                    </a:cubicBezTo>
                    <a:lnTo>
                      <a:pt x="357875" y="246753"/>
                    </a:lnTo>
                    <a:cubicBezTo>
                      <a:pt x="367810" y="246753"/>
                      <a:pt x="376503" y="241795"/>
                      <a:pt x="381471" y="233118"/>
                    </a:cubicBezTo>
                    <a:cubicBezTo>
                      <a:pt x="401341" y="200891"/>
                      <a:pt x="429905" y="130237"/>
                      <a:pt x="402583" y="36033"/>
                    </a:cubicBezTo>
                    <a:cubicBezTo>
                      <a:pt x="398857" y="24878"/>
                      <a:pt x="387680" y="16201"/>
                      <a:pt x="375261" y="16201"/>
                    </a:cubicBezTo>
                    <a:close/>
                    <a:moveTo>
                      <a:pt x="54813" y="0"/>
                    </a:moveTo>
                    <a:lnTo>
                      <a:pt x="375298" y="0"/>
                    </a:lnTo>
                    <a:cubicBezTo>
                      <a:pt x="395173" y="0"/>
                      <a:pt x="412563" y="12403"/>
                      <a:pt x="417532" y="31009"/>
                    </a:cubicBezTo>
                    <a:cubicBezTo>
                      <a:pt x="447345" y="131477"/>
                      <a:pt x="417532" y="207138"/>
                      <a:pt x="396415" y="241868"/>
                    </a:cubicBezTo>
                    <a:cubicBezTo>
                      <a:pt x="388962" y="255512"/>
                      <a:pt x="374056" y="262954"/>
                      <a:pt x="357907" y="262954"/>
                    </a:cubicBezTo>
                    <a:lnTo>
                      <a:pt x="72203" y="262954"/>
                    </a:lnTo>
                    <a:cubicBezTo>
                      <a:pt x="56055" y="262954"/>
                      <a:pt x="42391" y="255512"/>
                      <a:pt x="33695" y="241868"/>
                    </a:cubicBezTo>
                    <a:cubicBezTo>
                      <a:pt x="12578" y="207138"/>
                      <a:pt x="-17235" y="131477"/>
                      <a:pt x="12578" y="31009"/>
                    </a:cubicBezTo>
                    <a:cubicBezTo>
                      <a:pt x="17547" y="12403"/>
                      <a:pt x="34937" y="0"/>
                      <a:pt x="548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1EFE8A81-5776-134E-B220-0CF9626475BA}"/>
                  </a:ext>
                </a:extLst>
              </p:cNvPr>
              <p:cNvSpPr/>
              <p:nvPr/>
            </p:nvSpPr>
            <p:spPr>
              <a:xfrm>
                <a:off x="3207914" y="8407063"/>
                <a:ext cx="413603" cy="295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3" h="238">
                    <a:moveTo>
                      <a:pt x="333" y="189"/>
                    </a:moveTo>
                    <a:cubicBezTo>
                      <a:pt x="333" y="189"/>
                      <a:pt x="343" y="21"/>
                      <a:pt x="230" y="2"/>
                    </a:cubicBezTo>
                    <a:cubicBezTo>
                      <a:pt x="118" y="-17"/>
                      <a:pt x="4" y="107"/>
                      <a:pt x="0" y="214"/>
                    </a:cubicBezTo>
                    <a:cubicBezTo>
                      <a:pt x="-3" y="283"/>
                      <a:pt x="64" y="185"/>
                      <a:pt x="139" y="164"/>
                    </a:cubicBezTo>
                    <a:cubicBezTo>
                      <a:pt x="214" y="142"/>
                      <a:pt x="274" y="189"/>
                      <a:pt x="274" y="1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B8E44D2D-B063-9B4A-B941-7091A7E51B60}"/>
                  </a:ext>
                </a:extLst>
              </p:cNvPr>
              <p:cNvSpPr/>
              <p:nvPr/>
            </p:nvSpPr>
            <p:spPr>
              <a:xfrm>
                <a:off x="3200055" y="8399568"/>
                <a:ext cx="430340" cy="311574"/>
              </a:xfrm>
              <a:custGeom>
                <a:avLst/>
                <a:gdLst>
                  <a:gd name="connsiteX0" fmla="*/ 264961 w 430340"/>
                  <a:gd name="connsiteY0" fmla="*/ 16218 h 311574"/>
                  <a:gd name="connsiteX1" fmla="*/ 125867 w 430340"/>
                  <a:gd name="connsiteY1" fmla="*/ 70807 h 311574"/>
                  <a:gd name="connsiteX2" fmla="*/ 15337 w 430340"/>
                  <a:gd name="connsiteY2" fmla="*/ 273036 h 311574"/>
                  <a:gd name="connsiteX3" fmla="*/ 20305 w 430340"/>
                  <a:gd name="connsiteY3" fmla="*/ 294127 h 311574"/>
                  <a:gd name="connsiteX4" fmla="*/ 69981 w 430340"/>
                  <a:gd name="connsiteY4" fmla="*/ 265592 h 311574"/>
                  <a:gd name="connsiteX5" fmla="*/ 178027 w 430340"/>
                  <a:gd name="connsiteY5" fmla="*/ 202318 h 311574"/>
                  <a:gd name="connsiteX6" fmla="*/ 350653 w 430340"/>
                  <a:gd name="connsiteY6" fmla="*/ 234575 h 311574"/>
                  <a:gd name="connsiteX7" fmla="*/ 413990 w 430340"/>
                  <a:gd name="connsiteY7" fmla="*/ 234575 h 311574"/>
                  <a:gd name="connsiteX8" fmla="*/ 292283 w 430340"/>
                  <a:gd name="connsiteY8" fmla="*/ 18699 h 311574"/>
                  <a:gd name="connsiteX9" fmla="*/ 264961 w 430340"/>
                  <a:gd name="connsiteY9" fmla="*/ 16218 h 311574"/>
                  <a:gd name="connsiteX10" fmla="*/ 250067 w 430340"/>
                  <a:gd name="connsiteY10" fmla="*/ 580 h 311574"/>
                  <a:gd name="connsiteX11" fmla="*/ 294786 w 430340"/>
                  <a:gd name="connsiteY11" fmla="*/ 2500 h 311574"/>
                  <a:gd name="connsiteX12" fmla="*/ 417763 w 430340"/>
                  <a:gd name="connsiteY12" fmla="*/ 132832 h 311574"/>
                  <a:gd name="connsiteX13" fmla="*/ 430185 w 430340"/>
                  <a:gd name="connsiteY13" fmla="*/ 243305 h 311574"/>
                  <a:gd name="connsiteX14" fmla="*/ 421490 w 430340"/>
                  <a:gd name="connsiteY14" fmla="*/ 250752 h 311574"/>
                  <a:gd name="connsiteX15" fmla="*/ 348201 w 430340"/>
                  <a:gd name="connsiteY15" fmla="*/ 250752 h 311574"/>
                  <a:gd name="connsiteX16" fmla="*/ 341990 w 430340"/>
                  <a:gd name="connsiteY16" fmla="*/ 249511 h 311574"/>
                  <a:gd name="connsiteX17" fmla="*/ 182989 w 430340"/>
                  <a:gd name="connsiteY17" fmla="*/ 218479 h 311574"/>
                  <a:gd name="connsiteX18" fmla="*/ 79887 w 430340"/>
                  <a:gd name="connsiteY18" fmla="*/ 278060 h 311574"/>
                  <a:gd name="connsiteX19" fmla="*/ 21504 w 430340"/>
                  <a:gd name="connsiteY19" fmla="*/ 311574 h 311574"/>
                  <a:gd name="connsiteX20" fmla="*/ 11567 w 430340"/>
                  <a:gd name="connsiteY20" fmla="*/ 309091 h 311574"/>
                  <a:gd name="connsiteX21" fmla="*/ 387 w 430340"/>
                  <a:gd name="connsiteY21" fmla="*/ 271854 h 311574"/>
                  <a:gd name="connsiteX22" fmla="*/ 115911 w 430340"/>
                  <a:gd name="connsiteY22" fmla="*/ 58356 h 311574"/>
                  <a:gd name="connsiteX23" fmla="*/ 250067 w 430340"/>
                  <a:gd name="connsiteY23" fmla="*/ 580 h 31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30340" h="311574">
                    <a:moveTo>
                      <a:pt x="264961" y="16218"/>
                    </a:moveTo>
                    <a:cubicBezTo>
                      <a:pt x="219010" y="16218"/>
                      <a:pt x="170576" y="34828"/>
                      <a:pt x="125867" y="70807"/>
                    </a:cubicBezTo>
                    <a:cubicBezTo>
                      <a:pt x="62530" y="122915"/>
                      <a:pt x="19063" y="202318"/>
                      <a:pt x="15337" y="273036"/>
                    </a:cubicBezTo>
                    <a:cubicBezTo>
                      <a:pt x="15337" y="292886"/>
                      <a:pt x="20305" y="294127"/>
                      <a:pt x="20305" y="294127"/>
                    </a:cubicBezTo>
                    <a:cubicBezTo>
                      <a:pt x="25272" y="297849"/>
                      <a:pt x="51353" y="279239"/>
                      <a:pt x="69981" y="265592"/>
                    </a:cubicBezTo>
                    <a:cubicBezTo>
                      <a:pt x="99787" y="242019"/>
                      <a:pt x="138286" y="214724"/>
                      <a:pt x="178027" y="202318"/>
                    </a:cubicBezTo>
                    <a:cubicBezTo>
                      <a:pt x="266203" y="177504"/>
                      <a:pt x="336992" y="224650"/>
                      <a:pt x="350653" y="234575"/>
                    </a:cubicBezTo>
                    <a:lnTo>
                      <a:pt x="413990" y="234575"/>
                    </a:lnTo>
                    <a:cubicBezTo>
                      <a:pt x="413990" y="197355"/>
                      <a:pt x="407781" y="38550"/>
                      <a:pt x="292283" y="18699"/>
                    </a:cubicBezTo>
                    <a:cubicBezTo>
                      <a:pt x="283590" y="17459"/>
                      <a:pt x="273654" y="16218"/>
                      <a:pt x="264961" y="16218"/>
                    </a:cubicBezTo>
                    <a:close/>
                    <a:moveTo>
                      <a:pt x="250067" y="580"/>
                    </a:moveTo>
                    <a:cubicBezTo>
                      <a:pt x="265207" y="-603"/>
                      <a:pt x="280191" y="17"/>
                      <a:pt x="294786" y="2500"/>
                    </a:cubicBezTo>
                    <a:cubicBezTo>
                      <a:pt x="355654" y="12430"/>
                      <a:pt x="397888" y="58356"/>
                      <a:pt x="417763" y="132832"/>
                    </a:cubicBezTo>
                    <a:cubicBezTo>
                      <a:pt x="432670" y="188689"/>
                      <a:pt x="430185" y="240822"/>
                      <a:pt x="430185" y="243305"/>
                    </a:cubicBezTo>
                    <a:cubicBezTo>
                      <a:pt x="430185" y="248270"/>
                      <a:pt x="426459" y="250752"/>
                      <a:pt x="421490" y="250752"/>
                    </a:cubicBezTo>
                    <a:lnTo>
                      <a:pt x="348201" y="250752"/>
                    </a:lnTo>
                    <a:cubicBezTo>
                      <a:pt x="345716" y="250752"/>
                      <a:pt x="344474" y="250752"/>
                      <a:pt x="341990" y="249511"/>
                    </a:cubicBezTo>
                    <a:cubicBezTo>
                      <a:pt x="341990" y="248270"/>
                      <a:pt x="271185" y="193654"/>
                      <a:pt x="182989" y="218479"/>
                    </a:cubicBezTo>
                    <a:cubicBezTo>
                      <a:pt x="145723" y="229651"/>
                      <a:pt x="109700" y="255717"/>
                      <a:pt x="79887" y="278060"/>
                    </a:cubicBezTo>
                    <a:cubicBezTo>
                      <a:pt x="53801" y="297920"/>
                      <a:pt x="35168" y="311574"/>
                      <a:pt x="21504" y="311574"/>
                    </a:cubicBezTo>
                    <a:cubicBezTo>
                      <a:pt x="17778" y="311574"/>
                      <a:pt x="14051" y="310333"/>
                      <a:pt x="11567" y="309091"/>
                    </a:cubicBezTo>
                    <a:cubicBezTo>
                      <a:pt x="387" y="302885"/>
                      <a:pt x="-855" y="286749"/>
                      <a:pt x="387" y="271854"/>
                    </a:cubicBezTo>
                    <a:cubicBezTo>
                      <a:pt x="1629" y="197378"/>
                      <a:pt x="47590" y="112972"/>
                      <a:pt x="115911" y="58356"/>
                    </a:cubicBezTo>
                    <a:cubicBezTo>
                      <a:pt x="157835" y="23912"/>
                      <a:pt x="204650" y="4129"/>
                      <a:pt x="250067" y="5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D5C8E89-705D-C940-8A4C-8E10BD2E8810}"/>
                  </a:ext>
                </a:extLst>
              </p:cNvPr>
              <p:cNvSpPr/>
              <p:nvPr/>
            </p:nvSpPr>
            <p:spPr>
              <a:xfrm>
                <a:off x="3377345" y="8496792"/>
                <a:ext cx="219259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24">
                    <a:moveTo>
                      <a:pt x="169" y="124"/>
                    </a:moveTo>
                    <a:cubicBezTo>
                      <a:pt x="166" y="124"/>
                      <a:pt x="163" y="122"/>
                      <a:pt x="162" y="119"/>
                    </a:cubicBezTo>
                    <a:cubicBezTo>
                      <a:pt x="162" y="118"/>
                      <a:pt x="151" y="47"/>
                      <a:pt x="104" y="22"/>
                    </a:cubicBezTo>
                    <a:cubicBezTo>
                      <a:pt x="79" y="9"/>
                      <a:pt x="47" y="11"/>
                      <a:pt x="9" y="29"/>
                    </a:cubicBezTo>
                    <a:cubicBezTo>
                      <a:pt x="6" y="31"/>
                      <a:pt x="1" y="29"/>
                      <a:pt x="0" y="26"/>
                    </a:cubicBezTo>
                    <a:cubicBezTo>
                      <a:pt x="-1" y="22"/>
                      <a:pt x="0" y="19"/>
                      <a:pt x="3" y="17"/>
                    </a:cubicBezTo>
                    <a:cubicBezTo>
                      <a:pt x="45" y="-3"/>
                      <a:pt x="81" y="-6"/>
                      <a:pt x="111" y="10"/>
                    </a:cubicBezTo>
                    <a:cubicBezTo>
                      <a:pt x="164" y="38"/>
                      <a:pt x="175" y="114"/>
                      <a:pt x="176" y="117"/>
                    </a:cubicBezTo>
                    <a:cubicBezTo>
                      <a:pt x="177" y="120"/>
                      <a:pt x="174" y="124"/>
                      <a:pt x="170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3F1224A4-95D3-3F44-B73A-A22F34F70E4D}"/>
                  </a:ext>
                </a:extLst>
              </p:cNvPr>
              <p:cNvSpPr/>
              <p:nvPr/>
            </p:nvSpPr>
            <p:spPr>
              <a:xfrm>
                <a:off x="3622766" y="8491807"/>
                <a:ext cx="428552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5" h="221">
                    <a:moveTo>
                      <a:pt x="0" y="121"/>
                    </a:moveTo>
                    <a:cubicBezTo>
                      <a:pt x="0" y="121"/>
                      <a:pt x="73" y="-2"/>
                      <a:pt x="213" y="0"/>
                    </a:cubicBezTo>
                    <a:cubicBezTo>
                      <a:pt x="354" y="3"/>
                      <a:pt x="367" y="229"/>
                      <a:pt x="322" y="221"/>
                    </a:cubicBezTo>
                    <a:cubicBezTo>
                      <a:pt x="276" y="213"/>
                      <a:pt x="245" y="117"/>
                      <a:pt x="165" y="1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9E8E90B4-8D26-EB48-9117-EDC375804A82}"/>
                  </a:ext>
                </a:extLst>
              </p:cNvPr>
              <p:cNvSpPr/>
              <p:nvPr/>
            </p:nvSpPr>
            <p:spPr>
              <a:xfrm>
                <a:off x="3614355" y="8484329"/>
                <a:ext cx="445056" cy="290371"/>
              </a:xfrm>
              <a:custGeom>
                <a:avLst/>
                <a:gdLst>
                  <a:gd name="connsiteX0" fmla="*/ 272998 w 445056"/>
                  <a:gd name="connsiteY0" fmla="*/ 16198 h 290371"/>
                  <a:gd name="connsiteX1" fmla="*/ 23360 w 445056"/>
                  <a:gd name="connsiteY1" fmla="*/ 150143 h 290371"/>
                  <a:gd name="connsiteX2" fmla="*/ 213383 w 445056"/>
                  <a:gd name="connsiteY2" fmla="*/ 150143 h 290371"/>
                  <a:gd name="connsiteX3" fmla="*/ 220835 w 445056"/>
                  <a:gd name="connsiteY3" fmla="*/ 150143 h 290371"/>
                  <a:gd name="connsiteX4" fmla="*/ 350001 w 445056"/>
                  <a:gd name="connsiteY4" fmla="*/ 225798 h 290371"/>
                  <a:gd name="connsiteX5" fmla="*/ 409616 w 445056"/>
                  <a:gd name="connsiteY5" fmla="*/ 272927 h 290371"/>
                  <a:gd name="connsiteX6" fmla="*/ 418310 w 445056"/>
                  <a:gd name="connsiteY6" fmla="*/ 267966 h 290371"/>
                  <a:gd name="connsiteX7" fmla="*/ 402165 w 445056"/>
                  <a:gd name="connsiteY7" fmla="*/ 106735 h 290371"/>
                  <a:gd name="connsiteX8" fmla="*/ 272998 w 445056"/>
                  <a:gd name="connsiteY8" fmla="*/ 16198 h 290371"/>
                  <a:gd name="connsiteX9" fmla="*/ 269272 w 445056"/>
                  <a:gd name="connsiteY9" fmla="*/ 0 h 290371"/>
                  <a:gd name="connsiteX10" fmla="*/ 274241 w 445056"/>
                  <a:gd name="connsiteY10" fmla="*/ 0 h 290371"/>
                  <a:gd name="connsiteX11" fmla="*/ 417107 w 445056"/>
                  <a:gd name="connsiteY11" fmla="*/ 99272 h 290371"/>
                  <a:gd name="connsiteX12" fmla="*/ 432015 w 445056"/>
                  <a:gd name="connsiteY12" fmla="*/ 279203 h 290371"/>
                  <a:gd name="connsiteX13" fmla="*/ 410896 w 445056"/>
                  <a:gd name="connsiteY13" fmla="*/ 290371 h 290371"/>
                  <a:gd name="connsiteX14" fmla="*/ 407169 w 445056"/>
                  <a:gd name="connsiteY14" fmla="*/ 290371 h 290371"/>
                  <a:gd name="connsiteX15" fmla="*/ 337599 w 445056"/>
                  <a:gd name="connsiteY15" fmla="*/ 238253 h 290371"/>
                  <a:gd name="connsiteX16" fmla="*/ 214610 w 445056"/>
                  <a:gd name="connsiteY16" fmla="*/ 166281 h 290371"/>
                  <a:gd name="connsiteX17" fmla="*/ 8386 w 445056"/>
                  <a:gd name="connsiteY17" fmla="*/ 166281 h 290371"/>
                  <a:gd name="connsiteX18" fmla="*/ 932 w 445056"/>
                  <a:gd name="connsiteY18" fmla="*/ 162558 h 290371"/>
                  <a:gd name="connsiteX19" fmla="*/ 932 w 445056"/>
                  <a:gd name="connsiteY19" fmla="*/ 153872 h 290371"/>
                  <a:gd name="connsiteX20" fmla="*/ 269272 w 445056"/>
                  <a:gd name="connsiteY20" fmla="*/ 0 h 29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5056" h="290371">
                    <a:moveTo>
                      <a:pt x="272998" y="16198"/>
                    </a:moveTo>
                    <a:cubicBezTo>
                      <a:pt x="135138" y="13718"/>
                      <a:pt x="50684" y="114177"/>
                      <a:pt x="23360" y="150143"/>
                    </a:cubicBezTo>
                    <a:lnTo>
                      <a:pt x="213383" y="150143"/>
                    </a:lnTo>
                    <a:cubicBezTo>
                      <a:pt x="215867" y="150143"/>
                      <a:pt x="218351" y="150143"/>
                      <a:pt x="220835" y="150143"/>
                    </a:cubicBezTo>
                    <a:cubicBezTo>
                      <a:pt x="279208" y="150143"/>
                      <a:pt x="318952" y="192311"/>
                      <a:pt x="350001" y="225798"/>
                    </a:cubicBezTo>
                    <a:cubicBezTo>
                      <a:pt x="371115" y="249362"/>
                      <a:pt x="389745" y="270446"/>
                      <a:pt x="409616" y="272927"/>
                    </a:cubicBezTo>
                    <a:cubicBezTo>
                      <a:pt x="412100" y="274167"/>
                      <a:pt x="414584" y="274167"/>
                      <a:pt x="418310" y="267966"/>
                    </a:cubicBezTo>
                    <a:cubicBezTo>
                      <a:pt x="434456" y="249362"/>
                      <a:pt x="435698" y="173708"/>
                      <a:pt x="402165" y="106735"/>
                    </a:cubicBezTo>
                    <a:cubicBezTo>
                      <a:pt x="383535" y="65807"/>
                      <a:pt x="343791" y="17438"/>
                      <a:pt x="272998" y="16198"/>
                    </a:cubicBezTo>
                    <a:close/>
                    <a:moveTo>
                      <a:pt x="269272" y="0"/>
                    </a:moveTo>
                    <a:cubicBezTo>
                      <a:pt x="270514" y="0"/>
                      <a:pt x="271757" y="0"/>
                      <a:pt x="274241" y="0"/>
                    </a:cubicBezTo>
                    <a:cubicBezTo>
                      <a:pt x="336357" y="1241"/>
                      <a:pt x="387292" y="37227"/>
                      <a:pt x="417107" y="99272"/>
                    </a:cubicBezTo>
                    <a:cubicBezTo>
                      <a:pt x="450650" y="168763"/>
                      <a:pt x="451892" y="251903"/>
                      <a:pt x="432015" y="279203"/>
                    </a:cubicBezTo>
                    <a:cubicBezTo>
                      <a:pt x="425803" y="286648"/>
                      <a:pt x="418350" y="290371"/>
                      <a:pt x="410896" y="290371"/>
                    </a:cubicBezTo>
                    <a:cubicBezTo>
                      <a:pt x="409653" y="290371"/>
                      <a:pt x="408411" y="290371"/>
                      <a:pt x="407169" y="290371"/>
                    </a:cubicBezTo>
                    <a:cubicBezTo>
                      <a:pt x="381080" y="285407"/>
                      <a:pt x="359961" y="261830"/>
                      <a:pt x="337599" y="238253"/>
                    </a:cubicBezTo>
                    <a:cubicBezTo>
                      <a:pt x="305299" y="202267"/>
                      <a:pt x="269272" y="163799"/>
                      <a:pt x="214610" y="166281"/>
                    </a:cubicBezTo>
                    <a:lnTo>
                      <a:pt x="8386" y="166281"/>
                    </a:lnTo>
                    <a:cubicBezTo>
                      <a:pt x="5902" y="166281"/>
                      <a:pt x="3417" y="165040"/>
                      <a:pt x="932" y="162558"/>
                    </a:cubicBezTo>
                    <a:cubicBezTo>
                      <a:pt x="-310" y="160076"/>
                      <a:pt x="-310" y="156354"/>
                      <a:pt x="932" y="153872"/>
                    </a:cubicBezTo>
                    <a:cubicBezTo>
                      <a:pt x="2175" y="152631"/>
                      <a:pt x="95348" y="0"/>
                      <a:pt x="2692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F2E1FF15-23A3-AF49-84E5-F62546B8BE7C}"/>
                  </a:ext>
                </a:extLst>
              </p:cNvPr>
              <p:cNvSpPr/>
              <p:nvPr/>
            </p:nvSpPr>
            <p:spPr>
              <a:xfrm>
                <a:off x="3641453" y="8547887"/>
                <a:ext cx="310202" cy="102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83">
                    <a:moveTo>
                      <a:pt x="7" y="83"/>
                    </a:moveTo>
                    <a:cubicBezTo>
                      <a:pt x="5" y="83"/>
                      <a:pt x="3" y="83"/>
                      <a:pt x="2" y="81"/>
                    </a:cubicBezTo>
                    <a:cubicBezTo>
                      <a:pt x="-1" y="78"/>
                      <a:pt x="-1" y="74"/>
                      <a:pt x="2" y="72"/>
                    </a:cubicBezTo>
                    <a:cubicBezTo>
                      <a:pt x="5" y="69"/>
                      <a:pt x="75" y="3"/>
                      <a:pt x="157" y="0"/>
                    </a:cubicBezTo>
                    <a:cubicBezTo>
                      <a:pt x="191" y="-1"/>
                      <a:pt x="222" y="11"/>
                      <a:pt x="248" y="38"/>
                    </a:cubicBezTo>
                    <a:cubicBezTo>
                      <a:pt x="250" y="40"/>
                      <a:pt x="250" y="44"/>
                      <a:pt x="248" y="47"/>
                    </a:cubicBezTo>
                    <a:cubicBezTo>
                      <a:pt x="245" y="49"/>
                      <a:pt x="241" y="49"/>
                      <a:pt x="238" y="47"/>
                    </a:cubicBezTo>
                    <a:cubicBezTo>
                      <a:pt x="215" y="23"/>
                      <a:pt x="188" y="12"/>
                      <a:pt x="157" y="13"/>
                    </a:cubicBezTo>
                    <a:cubicBezTo>
                      <a:pt x="81" y="16"/>
                      <a:pt x="12" y="81"/>
                      <a:pt x="11" y="81"/>
                    </a:cubicBezTo>
                    <a:cubicBezTo>
                      <a:pt x="9" y="83"/>
                      <a:pt x="8" y="83"/>
                      <a:pt x="7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816CCB6-15D6-CD40-92B7-D9E87CE8103A}"/>
                </a:ext>
              </a:extLst>
            </p:cNvPr>
            <p:cNvGrpSpPr/>
            <p:nvPr/>
          </p:nvGrpSpPr>
          <p:grpSpPr>
            <a:xfrm>
              <a:off x="9640458" y="11322852"/>
              <a:ext cx="602799" cy="365533"/>
              <a:chOff x="9640458" y="11322852"/>
              <a:chExt cx="602799" cy="365533"/>
            </a:xfrm>
          </p:grpSpPr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AC5B2E56-169D-DA4E-8138-3B84B2C47726}"/>
                  </a:ext>
                </a:extLst>
              </p:cNvPr>
              <p:cNvSpPr/>
              <p:nvPr/>
            </p:nvSpPr>
            <p:spPr>
              <a:xfrm>
                <a:off x="9855462" y="11405491"/>
                <a:ext cx="379966" cy="266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" h="215">
                    <a:moveTo>
                      <a:pt x="28" y="96"/>
                    </a:moveTo>
                    <a:lnTo>
                      <a:pt x="0" y="193"/>
                    </a:lnTo>
                    <a:lnTo>
                      <a:pt x="92" y="189"/>
                    </a:lnTo>
                    <a:cubicBezTo>
                      <a:pt x="126" y="188"/>
                      <a:pt x="160" y="192"/>
                      <a:pt x="193" y="201"/>
                    </a:cubicBezTo>
                    <a:lnTo>
                      <a:pt x="234" y="213"/>
                    </a:lnTo>
                    <a:cubicBezTo>
                      <a:pt x="265" y="222"/>
                      <a:pt x="296" y="204"/>
                      <a:pt x="304" y="175"/>
                    </a:cubicBezTo>
                    <a:cubicBezTo>
                      <a:pt x="312" y="145"/>
                      <a:pt x="295" y="114"/>
                      <a:pt x="266" y="105"/>
                    </a:cubicBezTo>
                    <a:lnTo>
                      <a:pt x="223" y="94"/>
                    </a:lnTo>
                    <a:cubicBezTo>
                      <a:pt x="191" y="84"/>
                      <a:pt x="160" y="70"/>
                      <a:pt x="131" y="51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C14F04A6-C3E5-7A4F-9410-4DEF3D3F3F3F}"/>
                  </a:ext>
                </a:extLst>
              </p:cNvPr>
              <p:cNvSpPr/>
              <p:nvPr/>
            </p:nvSpPr>
            <p:spPr>
              <a:xfrm>
                <a:off x="9845495" y="11391782"/>
                <a:ext cx="397762" cy="289125"/>
              </a:xfrm>
              <a:custGeom>
                <a:avLst/>
                <a:gdLst>
                  <a:gd name="connsiteX0" fmla="*/ 83254 w 397762"/>
                  <a:gd name="connsiteY0" fmla="*/ 26171 h 289125"/>
                  <a:gd name="connsiteX1" fmla="*/ 21179 w 397762"/>
                  <a:gd name="connsiteY1" fmla="*/ 244405 h 289125"/>
                  <a:gd name="connsiteX2" fmla="*/ 122982 w 397762"/>
                  <a:gd name="connsiteY2" fmla="*/ 239445 h 289125"/>
                  <a:gd name="connsiteX3" fmla="*/ 139121 w 397762"/>
                  <a:gd name="connsiteY3" fmla="*/ 239445 h 289125"/>
                  <a:gd name="connsiteX4" fmla="*/ 252097 w 397762"/>
                  <a:gd name="connsiteY4" fmla="*/ 255564 h 289125"/>
                  <a:gd name="connsiteX5" fmla="*/ 302999 w 397762"/>
                  <a:gd name="connsiteY5" fmla="*/ 270444 h 289125"/>
                  <a:gd name="connsiteX6" fmla="*/ 378730 w 397762"/>
                  <a:gd name="connsiteY6" fmla="*/ 228285 h 289125"/>
                  <a:gd name="connsiteX7" fmla="*/ 373764 w 397762"/>
                  <a:gd name="connsiteY7" fmla="*/ 181167 h 289125"/>
                  <a:gd name="connsiteX8" fmla="*/ 337761 w 397762"/>
                  <a:gd name="connsiteY8" fmla="*/ 152647 h 289125"/>
                  <a:gd name="connsiteX9" fmla="*/ 285618 w 397762"/>
                  <a:gd name="connsiteY9" fmla="*/ 137768 h 289125"/>
                  <a:gd name="connsiteX10" fmla="*/ 168917 w 397762"/>
                  <a:gd name="connsiteY10" fmla="*/ 83209 h 289125"/>
                  <a:gd name="connsiteX11" fmla="*/ 74514 w 397762"/>
                  <a:gd name="connsiteY11" fmla="*/ 0 h 289125"/>
                  <a:gd name="connsiteX12" fmla="*/ 177592 w 397762"/>
                  <a:gd name="connsiteY12" fmla="*/ 69489 h 289125"/>
                  <a:gd name="connsiteX13" fmla="*/ 289363 w 397762"/>
                  <a:gd name="connsiteY13" fmla="*/ 122847 h 289125"/>
                  <a:gd name="connsiteX14" fmla="*/ 341523 w 397762"/>
                  <a:gd name="connsiteY14" fmla="*/ 136497 h 289125"/>
                  <a:gd name="connsiteX15" fmla="*/ 388715 w 397762"/>
                  <a:gd name="connsiteY15" fmla="*/ 173723 h 289125"/>
                  <a:gd name="connsiteX16" fmla="*/ 394924 w 397762"/>
                  <a:gd name="connsiteY16" fmla="*/ 232045 h 289125"/>
                  <a:gd name="connsiteX17" fmla="*/ 320410 w 397762"/>
                  <a:gd name="connsiteY17" fmla="*/ 289125 h 289125"/>
                  <a:gd name="connsiteX18" fmla="*/ 299298 w 397762"/>
                  <a:gd name="connsiteY18" fmla="*/ 286643 h 289125"/>
                  <a:gd name="connsiteX19" fmla="*/ 247138 w 397762"/>
                  <a:gd name="connsiteY19" fmla="*/ 271753 h 289125"/>
                  <a:gd name="connsiteX20" fmla="*/ 124190 w 397762"/>
                  <a:gd name="connsiteY20" fmla="*/ 256862 h 289125"/>
                  <a:gd name="connsiteX21" fmla="*/ 0 w 397762"/>
                  <a:gd name="connsiteY21" fmla="*/ 260585 h 28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7762" h="289125">
                    <a:moveTo>
                      <a:pt x="83254" y="26171"/>
                    </a:moveTo>
                    <a:lnTo>
                      <a:pt x="21179" y="244405"/>
                    </a:lnTo>
                    <a:lnTo>
                      <a:pt x="122982" y="239445"/>
                    </a:lnTo>
                    <a:cubicBezTo>
                      <a:pt x="129189" y="239445"/>
                      <a:pt x="134155" y="239445"/>
                      <a:pt x="139121" y="239445"/>
                    </a:cubicBezTo>
                    <a:cubicBezTo>
                      <a:pt x="177608" y="239445"/>
                      <a:pt x="214852" y="245645"/>
                      <a:pt x="252097" y="255564"/>
                    </a:cubicBezTo>
                    <a:lnTo>
                      <a:pt x="302999" y="270444"/>
                    </a:lnTo>
                    <a:cubicBezTo>
                      <a:pt x="335278" y="279124"/>
                      <a:pt x="370040" y="260524"/>
                      <a:pt x="378730" y="228285"/>
                    </a:cubicBezTo>
                    <a:cubicBezTo>
                      <a:pt x="383696" y="212166"/>
                      <a:pt x="382455" y="196046"/>
                      <a:pt x="373764" y="181167"/>
                    </a:cubicBezTo>
                    <a:cubicBezTo>
                      <a:pt x="366315" y="167527"/>
                      <a:pt x="352659" y="157607"/>
                      <a:pt x="337761" y="152647"/>
                    </a:cubicBezTo>
                    <a:lnTo>
                      <a:pt x="285618" y="137768"/>
                    </a:lnTo>
                    <a:cubicBezTo>
                      <a:pt x="243407" y="126608"/>
                      <a:pt x="204920" y="108009"/>
                      <a:pt x="168917" y="83209"/>
                    </a:cubicBezTo>
                    <a:close/>
                    <a:moveTo>
                      <a:pt x="74514" y="0"/>
                    </a:moveTo>
                    <a:lnTo>
                      <a:pt x="177592" y="69489"/>
                    </a:lnTo>
                    <a:cubicBezTo>
                      <a:pt x="212365" y="93066"/>
                      <a:pt x="249622" y="110438"/>
                      <a:pt x="289363" y="122847"/>
                    </a:cubicBezTo>
                    <a:lnTo>
                      <a:pt x="341523" y="136497"/>
                    </a:lnTo>
                    <a:cubicBezTo>
                      <a:pt x="361393" y="142701"/>
                      <a:pt x="378779" y="156351"/>
                      <a:pt x="388715" y="173723"/>
                    </a:cubicBezTo>
                    <a:cubicBezTo>
                      <a:pt x="398650" y="192336"/>
                      <a:pt x="399892" y="212190"/>
                      <a:pt x="394924" y="232045"/>
                    </a:cubicBezTo>
                    <a:cubicBezTo>
                      <a:pt x="384989" y="266789"/>
                      <a:pt x="353941" y="289125"/>
                      <a:pt x="320410" y="289125"/>
                    </a:cubicBezTo>
                    <a:cubicBezTo>
                      <a:pt x="312959" y="289125"/>
                      <a:pt x="306749" y="289125"/>
                      <a:pt x="299298" y="286643"/>
                    </a:cubicBezTo>
                    <a:lnTo>
                      <a:pt x="247138" y="271753"/>
                    </a:lnTo>
                    <a:cubicBezTo>
                      <a:pt x="207397" y="259344"/>
                      <a:pt x="166415" y="255621"/>
                      <a:pt x="124190" y="256862"/>
                    </a:cubicBezTo>
                    <a:lnTo>
                      <a:pt x="0" y="26058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0FC07653-57B6-5048-9344-D6A97F0B4FF2}"/>
                  </a:ext>
                </a:extLst>
              </p:cNvPr>
              <p:cNvSpPr/>
              <p:nvPr/>
            </p:nvSpPr>
            <p:spPr>
              <a:xfrm>
                <a:off x="9647411" y="11330717"/>
                <a:ext cx="350067" cy="350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2" h="282">
                    <a:moveTo>
                      <a:pt x="179" y="6"/>
                    </a:moveTo>
                    <a:cubicBezTo>
                      <a:pt x="254" y="27"/>
                      <a:pt x="297" y="105"/>
                      <a:pt x="276" y="179"/>
                    </a:cubicBezTo>
                    <a:cubicBezTo>
                      <a:pt x="255" y="255"/>
                      <a:pt x="177" y="298"/>
                      <a:pt x="102" y="277"/>
                    </a:cubicBezTo>
                    <a:cubicBezTo>
                      <a:pt x="27" y="255"/>
                      <a:pt x="-16" y="177"/>
                      <a:pt x="5" y="102"/>
                    </a:cubicBezTo>
                    <a:cubicBezTo>
                      <a:pt x="27" y="28"/>
                      <a:pt x="105" y="-16"/>
                      <a:pt x="179" y="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6E1532CB-FA6D-5848-A392-28AA86E6744A}"/>
                  </a:ext>
                </a:extLst>
              </p:cNvPr>
              <p:cNvSpPr/>
              <p:nvPr/>
            </p:nvSpPr>
            <p:spPr>
              <a:xfrm>
                <a:off x="9640458" y="11322852"/>
                <a:ext cx="366679" cy="365533"/>
              </a:xfrm>
              <a:custGeom>
                <a:avLst/>
                <a:gdLst>
                  <a:gd name="connsiteX0" fmla="*/ 181990 w 366679"/>
                  <a:gd name="connsiteY0" fmla="*/ 16589 h 365533"/>
                  <a:gd name="connsiteX1" fmla="*/ 100075 w 366679"/>
                  <a:gd name="connsiteY1" fmla="*/ 36454 h 365533"/>
                  <a:gd name="connsiteX2" fmla="*/ 21883 w 366679"/>
                  <a:gd name="connsiteY2" fmla="*/ 137022 h 365533"/>
                  <a:gd name="connsiteX3" fmla="*/ 136068 w 366679"/>
                  <a:gd name="connsiteY3" fmla="*/ 343124 h 365533"/>
                  <a:gd name="connsiteX4" fmla="*/ 342097 w 366679"/>
                  <a:gd name="connsiteY4" fmla="*/ 228899 h 365533"/>
                  <a:gd name="connsiteX5" fmla="*/ 327204 w 366679"/>
                  <a:gd name="connsiteY5" fmla="*/ 101016 h 365533"/>
                  <a:gd name="connsiteX6" fmla="*/ 226671 w 366679"/>
                  <a:gd name="connsiteY6" fmla="*/ 22797 h 365533"/>
                  <a:gd name="connsiteX7" fmla="*/ 181990 w 366679"/>
                  <a:gd name="connsiteY7" fmla="*/ 16589 h 365533"/>
                  <a:gd name="connsiteX8" fmla="*/ 161503 w 366679"/>
                  <a:gd name="connsiteY8" fmla="*/ 1164 h 365533"/>
                  <a:gd name="connsiteX9" fmla="*/ 232893 w 366679"/>
                  <a:gd name="connsiteY9" fmla="*/ 6598 h 365533"/>
                  <a:gd name="connsiteX10" fmla="*/ 343393 w 366679"/>
                  <a:gd name="connsiteY10" fmla="*/ 93537 h 365533"/>
                  <a:gd name="connsiteX11" fmla="*/ 359533 w 366679"/>
                  <a:gd name="connsiteY11" fmla="*/ 232640 h 365533"/>
                  <a:gd name="connsiteX12" fmla="*/ 183230 w 366679"/>
                  <a:gd name="connsiteY12" fmla="*/ 365533 h 365533"/>
                  <a:gd name="connsiteX13" fmla="*/ 132326 w 366679"/>
                  <a:gd name="connsiteY13" fmla="*/ 359323 h 365533"/>
                  <a:gd name="connsiteX14" fmla="*/ 6927 w 366679"/>
                  <a:gd name="connsiteY14" fmla="*/ 133281 h 365533"/>
                  <a:gd name="connsiteX15" fmla="*/ 93837 w 366679"/>
                  <a:gd name="connsiteY15" fmla="*/ 22744 h 365533"/>
                  <a:gd name="connsiteX16" fmla="*/ 161503 w 366679"/>
                  <a:gd name="connsiteY16" fmla="*/ 1164 h 3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679" h="365533">
                    <a:moveTo>
                      <a:pt x="181990" y="16589"/>
                    </a:moveTo>
                    <a:cubicBezTo>
                      <a:pt x="153444" y="16589"/>
                      <a:pt x="126139" y="22797"/>
                      <a:pt x="100075" y="36454"/>
                    </a:cubicBezTo>
                    <a:cubicBezTo>
                      <a:pt x="61599" y="58803"/>
                      <a:pt x="33053" y="94808"/>
                      <a:pt x="21883" y="137022"/>
                    </a:cubicBezTo>
                    <a:cubicBezTo>
                      <a:pt x="-4181" y="225174"/>
                      <a:pt x="47947" y="318293"/>
                      <a:pt x="136068" y="343124"/>
                    </a:cubicBezTo>
                    <a:cubicBezTo>
                      <a:pt x="224189" y="367956"/>
                      <a:pt x="316033" y="317051"/>
                      <a:pt x="342097" y="228899"/>
                    </a:cubicBezTo>
                    <a:cubicBezTo>
                      <a:pt x="353268" y="185444"/>
                      <a:pt x="348303" y="140747"/>
                      <a:pt x="327204" y="101016"/>
                    </a:cubicBezTo>
                    <a:cubicBezTo>
                      <a:pt x="304863" y="62527"/>
                      <a:pt x="270111" y="35213"/>
                      <a:pt x="226671" y="22797"/>
                    </a:cubicBezTo>
                    <a:cubicBezTo>
                      <a:pt x="211777" y="17831"/>
                      <a:pt x="196884" y="16589"/>
                      <a:pt x="181990" y="16589"/>
                    </a:cubicBezTo>
                    <a:close/>
                    <a:moveTo>
                      <a:pt x="161503" y="1164"/>
                    </a:moveTo>
                    <a:cubicBezTo>
                      <a:pt x="185092" y="-1475"/>
                      <a:pt x="209303" y="388"/>
                      <a:pt x="232893" y="6598"/>
                    </a:cubicBezTo>
                    <a:cubicBezTo>
                      <a:pt x="280073" y="20260"/>
                      <a:pt x="318561" y="51310"/>
                      <a:pt x="343393" y="93537"/>
                    </a:cubicBezTo>
                    <a:cubicBezTo>
                      <a:pt x="366983" y="137007"/>
                      <a:pt x="373190" y="185444"/>
                      <a:pt x="359533" y="232640"/>
                    </a:cubicBezTo>
                    <a:cubicBezTo>
                      <a:pt x="335943" y="313369"/>
                      <a:pt x="262691" y="365533"/>
                      <a:pt x="183230" y="365533"/>
                    </a:cubicBezTo>
                    <a:cubicBezTo>
                      <a:pt x="165848" y="365533"/>
                      <a:pt x="149708" y="364291"/>
                      <a:pt x="132326" y="359323"/>
                    </a:cubicBezTo>
                    <a:cubicBezTo>
                      <a:pt x="35484" y="331999"/>
                      <a:pt x="-20387" y="230156"/>
                      <a:pt x="6927" y="133281"/>
                    </a:cubicBezTo>
                    <a:cubicBezTo>
                      <a:pt x="20585" y="86085"/>
                      <a:pt x="51624" y="47584"/>
                      <a:pt x="93837" y="22744"/>
                    </a:cubicBezTo>
                    <a:cubicBezTo>
                      <a:pt x="114944" y="10945"/>
                      <a:pt x="137913" y="3804"/>
                      <a:pt x="161503" y="1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A818890E-D43F-6F4A-9E8C-910E2313FDB7}"/>
                  </a:ext>
                </a:extLst>
              </p:cNvPr>
              <p:cNvSpPr/>
              <p:nvPr/>
            </p:nvSpPr>
            <p:spPr>
              <a:xfrm>
                <a:off x="9687276" y="11324486"/>
                <a:ext cx="158216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265">
                    <a:moveTo>
                      <a:pt x="26" y="265"/>
                    </a:moveTo>
                    <a:lnTo>
                      <a:pt x="24" y="252"/>
                    </a:lnTo>
                    <a:cubicBezTo>
                      <a:pt x="40" y="251"/>
                      <a:pt x="51" y="248"/>
                      <a:pt x="54" y="241"/>
                    </a:cubicBezTo>
                    <a:cubicBezTo>
                      <a:pt x="56" y="232"/>
                      <a:pt x="43" y="221"/>
                      <a:pt x="29" y="211"/>
                    </a:cubicBezTo>
                    <a:cubicBezTo>
                      <a:pt x="13" y="199"/>
                      <a:pt x="-4" y="186"/>
                      <a:pt x="1" y="168"/>
                    </a:cubicBezTo>
                    <a:cubicBezTo>
                      <a:pt x="6" y="150"/>
                      <a:pt x="27" y="148"/>
                      <a:pt x="48" y="147"/>
                    </a:cubicBezTo>
                    <a:cubicBezTo>
                      <a:pt x="64" y="145"/>
                      <a:pt x="81" y="143"/>
                      <a:pt x="84" y="134"/>
                    </a:cubicBezTo>
                    <a:cubicBezTo>
                      <a:pt x="86" y="125"/>
                      <a:pt x="73" y="115"/>
                      <a:pt x="60" y="105"/>
                    </a:cubicBezTo>
                    <a:cubicBezTo>
                      <a:pt x="43" y="92"/>
                      <a:pt x="26" y="79"/>
                      <a:pt x="31" y="62"/>
                    </a:cubicBezTo>
                    <a:cubicBezTo>
                      <a:pt x="35" y="44"/>
                      <a:pt x="58" y="42"/>
                      <a:pt x="78" y="40"/>
                    </a:cubicBezTo>
                    <a:cubicBezTo>
                      <a:pt x="95" y="38"/>
                      <a:pt x="112" y="37"/>
                      <a:pt x="114" y="28"/>
                    </a:cubicBezTo>
                    <a:cubicBezTo>
                      <a:pt x="115" y="24"/>
                      <a:pt x="115" y="19"/>
                      <a:pt x="105" y="10"/>
                    </a:cubicBezTo>
                    <a:lnTo>
                      <a:pt x="113" y="0"/>
                    </a:lnTo>
                    <a:cubicBezTo>
                      <a:pt x="121" y="7"/>
                      <a:pt x="131" y="18"/>
                      <a:pt x="127" y="32"/>
                    </a:cubicBezTo>
                    <a:cubicBezTo>
                      <a:pt x="122" y="49"/>
                      <a:pt x="100" y="51"/>
                      <a:pt x="80" y="53"/>
                    </a:cubicBezTo>
                    <a:cubicBezTo>
                      <a:pt x="63" y="55"/>
                      <a:pt x="46" y="56"/>
                      <a:pt x="44" y="65"/>
                    </a:cubicBezTo>
                    <a:cubicBezTo>
                      <a:pt x="41" y="74"/>
                      <a:pt x="55" y="84"/>
                      <a:pt x="68" y="95"/>
                    </a:cubicBezTo>
                    <a:cubicBezTo>
                      <a:pt x="85" y="107"/>
                      <a:pt x="102" y="120"/>
                      <a:pt x="97" y="138"/>
                    </a:cubicBezTo>
                    <a:cubicBezTo>
                      <a:pt x="92" y="156"/>
                      <a:pt x="70" y="158"/>
                      <a:pt x="49" y="159"/>
                    </a:cubicBezTo>
                    <a:cubicBezTo>
                      <a:pt x="33" y="161"/>
                      <a:pt x="16" y="162"/>
                      <a:pt x="13" y="172"/>
                    </a:cubicBezTo>
                    <a:cubicBezTo>
                      <a:pt x="11" y="181"/>
                      <a:pt x="24" y="191"/>
                      <a:pt x="37" y="201"/>
                    </a:cubicBezTo>
                    <a:cubicBezTo>
                      <a:pt x="54" y="213"/>
                      <a:pt x="72" y="227"/>
                      <a:pt x="67" y="245"/>
                    </a:cubicBezTo>
                    <a:cubicBezTo>
                      <a:pt x="61" y="262"/>
                      <a:pt x="39" y="264"/>
                      <a:pt x="26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69392729-F98F-CE4B-9271-A141DE9E3DAD}"/>
                  </a:ext>
                </a:extLst>
              </p:cNvPr>
              <p:cNvSpPr/>
              <p:nvPr/>
            </p:nvSpPr>
            <p:spPr>
              <a:xfrm>
                <a:off x="9800647" y="11384305"/>
                <a:ext cx="161953" cy="291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235">
                    <a:moveTo>
                      <a:pt x="65" y="235"/>
                    </a:moveTo>
                    <a:lnTo>
                      <a:pt x="52" y="231"/>
                    </a:lnTo>
                    <a:cubicBezTo>
                      <a:pt x="55" y="221"/>
                      <a:pt x="42" y="210"/>
                      <a:pt x="29" y="199"/>
                    </a:cubicBezTo>
                    <a:cubicBezTo>
                      <a:pt x="12" y="185"/>
                      <a:pt x="-4" y="171"/>
                      <a:pt x="1" y="152"/>
                    </a:cubicBezTo>
                    <a:cubicBezTo>
                      <a:pt x="6" y="134"/>
                      <a:pt x="29" y="131"/>
                      <a:pt x="49" y="129"/>
                    </a:cubicBezTo>
                    <a:cubicBezTo>
                      <a:pt x="66" y="127"/>
                      <a:pt x="83" y="125"/>
                      <a:pt x="86" y="114"/>
                    </a:cubicBezTo>
                    <a:cubicBezTo>
                      <a:pt x="88" y="105"/>
                      <a:pt x="75" y="94"/>
                      <a:pt x="62" y="83"/>
                    </a:cubicBezTo>
                    <a:cubicBezTo>
                      <a:pt x="46" y="71"/>
                      <a:pt x="28" y="56"/>
                      <a:pt x="33" y="38"/>
                    </a:cubicBezTo>
                    <a:cubicBezTo>
                      <a:pt x="39" y="20"/>
                      <a:pt x="61" y="17"/>
                      <a:pt x="82" y="14"/>
                    </a:cubicBezTo>
                    <a:cubicBezTo>
                      <a:pt x="98" y="12"/>
                      <a:pt x="115" y="10"/>
                      <a:pt x="118" y="0"/>
                    </a:cubicBezTo>
                    <a:lnTo>
                      <a:pt x="131" y="4"/>
                    </a:lnTo>
                    <a:cubicBezTo>
                      <a:pt x="126" y="23"/>
                      <a:pt x="103" y="25"/>
                      <a:pt x="83" y="28"/>
                    </a:cubicBezTo>
                    <a:cubicBezTo>
                      <a:pt x="66" y="30"/>
                      <a:pt x="49" y="31"/>
                      <a:pt x="46" y="42"/>
                    </a:cubicBezTo>
                    <a:cubicBezTo>
                      <a:pt x="43" y="51"/>
                      <a:pt x="57" y="62"/>
                      <a:pt x="70" y="73"/>
                    </a:cubicBezTo>
                    <a:cubicBezTo>
                      <a:pt x="86" y="86"/>
                      <a:pt x="104" y="100"/>
                      <a:pt x="98" y="118"/>
                    </a:cubicBezTo>
                    <a:cubicBezTo>
                      <a:pt x="93" y="137"/>
                      <a:pt x="70" y="140"/>
                      <a:pt x="50" y="142"/>
                    </a:cubicBezTo>
                    <a:cubicBezTo>
                      <a:pt x="34" y="144"/>
                      <a:pt x="17" y="146"/>
                      <a:pt x="14" y="156"/>
                    </a:cubicBezTo>
                    <a:cubicBezTo>
                      <a:pt x="11" y="166"/>
                      <a:pt x="24" y="177"/>
                      <a:pt x="37" y="188"/>
                    </a:cubicBezTo>
                    <a:cubicBezTo>
                      <a:pt x="53" y="203"/>
                      <a:pt x="70" y="216"/>
                      <a:pt x="65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7780F5B-C113-7143-94B7-7CE877B3115B}"/>
                </a:ext>
              </a:extLst>
            </p:cNvPr>
            <p:cNvGrpSpPr/>
            <p:nvPr/>
          </p:nvGrpSpPr>
          <p:grpSpPr>
            <a:xfrm>
              <a:off x="9106741" y="10579241"/>
              <a:ext cx="690168" cy="559557"/>
              <a:chOff x="9106741" y="10579241"/>
              <a:chExt cx="690168" cy="559557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53B815EC-61BE-334F-A271-C89FE13CA2E3}"/>
                  </a:ext>
                </a:extLst>
              </p:cNvPr>
              <p:cNvSpPr/>
              <p:nvPr/>
            </p:nvSpPr>
            <p:spPr>
              <a:xfrm>
                <a:off x="9238795" y="10859642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87" y="218"/>
                    </a:moveTo>
                    <a:lnTo>
                      <a:pt x="32" y="218"/>
                    </a:lnTo>
                    <a:cubicBezTo>
                      <a:pt x="14" y="218"/>
                      <a:pt x="0" y="204"/>
                      <a:pt x="0" y="186"/>
                    </a:cubicBezTo>
                    <a:lnTo>
                      <a:pt x="0" y="32"/>
                    </a:lnTo>
                    <a:cubicBezTo>
                      <a:pt x="0" y="15"/>
                      <a:pt x="14" y="0"/>
                      <a:pt x="32" y="0"/>
                    </a:cubicBezTo>
                    <a:lnTo>
                      <a:pt x="187" y="0"/>
                    </a:lnTo>
                    <a:cubicBezTo>
                      <a:pt x="204" y="0"/>
                      <a:pt x="218" y="15"/>
                      <a:pt x="218" y="32"/>
                    </a:cubicBezTo>
                    <a:lnTo>
                      <a:pt x="218" y="186"/>
                    </a:lnTo>
                    <a:cubicBezTo>
                      <a:pt x="218" y="204"/>
                      <a:pt x="204" y="218"/>
                      <a:pt x="187" y="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9AABBB82-E282-8E4F-8696-6C259C361113}"/>
                  </a:ext>
                </a:extLst>
              </p:cNvPr>
              <p:cNvSpPr/>
              <p:nvPr/>
            </p:nvSpPr>
            <p:spPr>
              <a:xfrm>
                <a:off x="9230074" y="10852165"/>
                <a:ext cx="287778" cy="286633"/>
              </a:xfrm>
              <a:custGeom>
                <a:avLst/>
                <a:gdLst>
                  <a:gd name="connsiteX0" fmla="*/ 34797 w 287778"/>
                  <a:gd name="connsiteY0" fmla="*/ 14955 h 286633"/>
                  <a:gd name="connsiteX1" fmla="*/ 17441 w 287778"/>
                  <a:gd name="connsiteY1" fmla="*/ 33558 h 286633"/>
                  <a:gd name="connsiteX2" fmla="*/ 17441 w 287778"/>
                  <a:gd name="connsiteY2" fmla="*/ 253069 h 286633"/>
                  <a:gd name="connsiteX3" fmla="*/ 34797 w 287778"/>
                  <a:gd name="connsiteY3" fmla="*/ 270432 h 286633"/>
                  <a:gd name="connsiteX4" fmla="*/ 254221 w 287778"/>
                  <a:gd name="connsiteY4" fmla="*/ 270432 h 286633"/>
                  <a:gd name="connsiteX5" fmla="*/ 270337 w 287778"/>
                  <a:gd name="connsiteY5" fmla="*/ 253069 h 286633"/>
                  <a:gd name="connsiteX6" fmla="*/ 270337 w 287778"/>
                  <a:gd name="connsiteY6" fmla="*/ 33558 h 286633"/>
                  <a:gd name="connsiteX7" fmla="*/ 254221 w 287778"/>
                  <a:gd name="connsiteY7" fmla="*/ 14955 h 286633"/>
                  <a:gd name="connsiteX8" fmla="*/ 34732 w 287778"/>
                  <a:gd name="connsiteY8" fmla="*/ 0 h 286633"/>
                  <a:gd name="connsiteX9" fmla="*/ 254287 w 287778"/>
                  <a:gd name="connsiteY9" fmla="*/ 0 h 286633"/>
                  <a:gd name="connsiteX10" fmla="*/ 287778 w 287778"/>
                  <a:gd name="connsiteY10" fmla="*/ 33503 h 286633"/>
                  <a:gd name="connsiteX11" fmla="*/ 287778 w 287778"/>
                  <a:gd name="connsiteY11" fmla="*/ 253130 h 286633"/>
                  <a:gd name="connsiteX12" fmla="*/ 254287 w 287778"/>
                  <a:gd name="connsiteY12" fmla="*/ 286633 h 286633"/>
                  <a:gd name="connsiteX13" fmla="*/ 34732 w 287778"/>
                  <a:gd name="connsiteY13" fmla="*/ 286633 h 286633"/>
                  <a:gd name="connsiteX14" fmla="*/ 0 w 287778"/>
                  <a:gd name="connsiteY14" fmla="*/ 253130 h 286633"/>
                  <a:gd name="connsiteX15" fmla="*/ 0 w 287778"/>
                  <a:gd name="connsiteY15" fmla="*/ 33503 h 286633"/>
                  <a:gd name="connsiteX16" fmla="*/ 34732 w 287778"/>
                  <a:gd name="connsiteY16" fmla="*/ 0 h 2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7778" h="286633">
                    <a:moveTo>
                      <a:pt x="34797" y="14955"/>
                    </a:moveTo>
                    <a:cubicBezTo>
                      <a:pt x="24879" y="14955"/>
                      <a:pt x="17441" y="23636"/>
                      <a:pt x="17441" y="33558"/>
                    </a:cubicBezTo>
                    <a:lnTo>
                      <a:pt x="17441" y="253069"/>
                    </a:lnTo>
                    <a:cubicBezTo>
                      <a:pt x="17441" y="261751"/>
                      <a:pt x="24879" y="270432"/>
                      <a:pt x="34797" y="270432"/>
                    </a:cubicBezTo>
                    <a:lnTo>
                      <a:pt x="254221" y="270432"/>
                    </a:lnTo>
                    <a:cubicBezTo>
                      <a:pt x="262899" y="270432"/>
                      <a:pt x="270337" y="261751"/>
                      <a:pt x="270337" y="253069"/>
                    </a:cubicBezTo>
                    <a:lnTo>
                      <a:pt x="270337" y="33558"/>
                    </a:lnTo>
                    <a:cubicBezTo>
                      <a:pt x="270337" y="23636"/>
                      <a:pt x="262899" y="14955"/>
                      <a:pt x="254221" y="14955"/>
                    </a:cubicBezTo>
                    <a:close/>
                    <a:moveTo>
                      <a:pt x="34732" y="0"/>
                    </a:moveTo>
                    <a:lnTo>
                      <a:pt x="254287" y="0"/>
                    </a:lnTo>
                    <a:cubicBezTo>
                      <a:pt x="272893" y="0"/>
                      <a:pt x="287778" y="14890"/>
                      <a:pt x="287778" y="33503"/>
                    </a:cubicBezTo>
                    <a:lnTo>
                      <a:pt x="287778" y="253130"/>
                    </a:lnTo>
                    <a:cubicBezTo>
                      <a:pt x="287778" y="270502"/>
                      <a:pt x="272893" y="286633"/>
                      <a:pt x="254287" y="286633"/>
                    </a:cubicBezTo>
                    <a:lnTo>
                      <a:pt x="34732" y="286633"/>
                    </a:lnTo>
                    <a:cubicBezTo>
                      <a:pt x="14885" y="286633"/>
                      <a:pt x="0" y="270502"/>
                      <a:pt x="0" y="253130"/>
                    </a:cubicBezTo>
                    <a:lnTo>
                      <a:pt x="0" y="33503"/>
                    </a:lnTo>
                    <a:cubicBezTo>
                      <a:pt x="0" y="14890"/>
                      <a:pt x="14885" y="0"/>
                      <a:pt x="347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ED1BFF82-1394-E243-9C43-8677917960FA}"/>
                  </a:ext>
                </a:extLst>
              </p:cNvPr>
              <p:cNvSpPr/>
              <p:nvPr/>
            </p:nvSpPr>
            <p:spPr>
              <a:xfrm>
                <a:off x="9115462" y="10859642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86" y="218"/>
                    </a:moveTo>
                    <a:lnTo>
                      <a:pt x="32" y="218"/>
                    </a:lnTo>
                    <a:cubicBezTo>
                      <a:pt x="14" y="218"/>
                      <a:pt x="0" y="204"/>
                      <a:pt x="0" y="186"/>
                    </a:cubicBezTo>
                    <a:lnTo>
                      <a:pt x="0" y="32"/>
                    </a:lnTo>
                    <a:cubicBezTo>
                      <a:pt x="0" y="15"/>
                      <a:pt x="14" y="0"/>
                      <a:pt x="32" y="0"/>
                    </a:cubicBezTo>
                    <a:lnTo>
                      <a:pt x="186" y="0"/>
                    </a:lnTo>
                    <a:cubicBezTo>
                      <a:pt x="204" y="0"/>
                      <a:pt x="218" y="15"/>
                      <a:pt x="218" y="32"/>
                    </a:cubicBezTo>
                    <a:lnTo>
                      <a:pt x="218" y="186"/>
                    </a:lnTo>
                    <a:cubicBezTo>
                      <a:pt x="218" y="204"/>
                      <a:pt x="204" y="218"/>
                      <a:pt x="186" y="2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12C3DAF7-52E4-FA46-8B0C-C47F625EF96B}"/>
                  </a:ext>
                </a:extLst>
              </p:cNvPr>
              <p:cNvSpPr/>
              <p:nvPr/>
            </p:nvSpPr>
            <p:spPr>
              <a:xfrm>
                <a:off x="9106741" y="10852165"/>
                <a:ext cx="287778" cy="286633"/>
              </a:xfrm>
              <a:custGeom>
                <a:avLst/>
                <a:gdLst>
                  <a:gd name="connsiteX0" fmla="*/ 34791 w 287778"/>
                  <a:gd name="connsiteY0" fmla="*/ 14955 h 286633"/>
                  <a:gd name="connsiteX1" fmla="*/ 16195 w 287778"/>
                  <a:gd name="connsiteY1" fmla="*/ 33558 h 286633"/>
                  <a:gd name="connsiteX2" fmla="*/ 16195 w 287778"/>
                  <a:gd name="connsiteY2" fmla="*/ 253069 h 286633"/>
                  <a:gd name="connsiteX3" fmla="*/ 34791 w 287778"/>
                  <a:gd name="connsiteY3" fmla="*/ 270432 h 286633"/>
                  <a:gd name="connsiteX4" fmla="*/ 252981 w 287778"/>
                  <a:gd name="connsiteY4" fmla="*/ 270432 h 286633"/>
                  <a:gd name="connsiteX5" fmla="*/ 270337 w 287778"/>
                  <a:gd name="connsiteY5" fmla="*/ 253069 h 286633"/>
                  <a:gd name="connsiteX6" fmla="*/ 270337 w 287778"/>
                  <a:gd name="connsiteY6" fmla="*/ 33558 h 286633"/>
                  <a:gd name="connsiteX7" fmla="*/ 252981 w 287778"/>
                  <a:gd name="connsiteY7" fmla="*/ 14955 h 286633"/>
                  <a:gd name="connsiteX8" fmla="*/ 34732 w 287778"/>
                  <a:gd name="connsiteY8" fmla="*/ 0 h 286633"/>
                  <a:gd name="connsiteX9" fmla="*/ 253046 w 287778"/>
                  <a:gd name="connsiteY9" fmla="*/ 0 h 286633"/>
                  <a:gd name="connsiteX10" fmla="*/ 287778 w 287778"/>
                  <a:gd name="connsiteY10" fmla="*/ 33503 h 286633"/>
                  <a:gd name="connsiteX11" fmla="*/ 287778 w 287778"/>
                  <a:gd name="connsiteY11" fmla="*/ 253130 h 286633"/>
                  <a:gd name="connsiteX12" fmla="*/ 253046 w 287778"/>
                  <a:gd name="connsiteY12" fmla="*/ 286633 h 286633"/>
                  <a:gd name="connsiteX13" fmla="*/ 34732 w 287778"/>
                  <a:gd name="connsiteY13" fmla="*/ 286633 h 286633"/>
                  <a:gd name="connsiteX14" fmla="*/ 0 w 287778"/>
                  <a:gd name="connsiteY14" fmla="*/ 253130 h 286633"/>
                  <a:gd name="connsiteX15" fmla="*/ 0 w 287778"/>
                  <a:gd name="connsiteY15" fmla="*/ 33503 h 286633"/>
                  <a:gd name="connsiteX16" fmla="*/ 34732 w 287778"/>
                  <a:gd name="connsiteY16" fmla="*/ 0 h 2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7778" h="286633">
                    <a:moveTo>
                      <a:pt x="34791" y="14955"/>
                    </a:moveTo>
                    <a:cubicBezTo>
                      <a:pt x="24873" y="14955"/>
                      <a:pt x="16195" y="23636"/>
                      <a:pt x="16195" y="33558"/>
                    </a:cubicBezTo>
                    <a:lnTo>
                      <a:pt x="16195" y="253069"/>
                    </a:lnTo>
                    <a:cubicBezTo>
                      <a:pt x="16195" y="261751"/>
                      <a:pt x="24873" y="270432"/>
                      <a:pt x="34791" y="270432"/>
                    </a:cubicBezTo>
                    <a:lnTo>
                      <a:pt x="252981" y="270432"/>
                    </a:lnTo>
                    <a:cubicBezTo>
                      <a:pt x="262899" y="270432"/>
                      <a:pt x="270337" y="261751"/>
                      <a:pt x="270337" y="253069"/>
                    </a:cubicBezTo>
                    <a:lnTo>
                      <a:pt x="270337" y="33558"/>
                    </a:lnTo>
                    <a:cubicBezTo>
                      <a:pt x="270337" y="23636"/>
                      <a:pt x="262899" y="14955"/>
                      <a:pt x="252981" y="14955"/>
                    </a:cubicBezTo>
                    <a:close/>
                    <a:moveTo>
                      <a:pt x="34732" y="0"/>
                    </a:moveTo>
                    <a:lnTo>
                      <a:pt x="253046" y="0"/>
                    </a:lnTo>
                    <a:cubicBezTo>
                      <a:pt x="272893" y="0"/>
                      <a:pt x="287778" y="14890"/>
                      <a:pt x="287778" y="33503"/>
                    </a:cubicBezTo>
                    <a:lnTo>
                      <a:pt x="287778" y="253130"/>
                    </a:lnTo>
                    <a:cubicBezTo>
                      <a:pt x="287778" y="270502"/>
                      <a:pt x="272893" y="286633"/>
                      <a:pt x="253046" y="286633"/>
                    </a:cubicBezTo>
                    <a:lnTo>
                      <a:pt x="34732" y="286633"/>
                    </a:lnTo>
                    <a:cubicBezTo>
                      <a:pt x="14885" y="286633"/>
                      <a:pt x="0" y="270502"/>
                      <a:pt x="0" y="253130"/>
                    </a:cubicBezTo>
                    <a:lnTo>
                      <a:pt x="0" y="33503"/>
                    </a:lnTo>
                    <a:cubicBezTo>
                      <a:pt x="0" y="14890"/>
                      <a:pt x="14885" y="0"/>
                      <a:pt x="347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9AD7AE8C-E740-AD45-9D1E-0424B15809CB}"/>
                  </a:ext>
                </a:extLst>
              </p:cNvPr>
              <p:cNvSpPr/>
              <p:nvPr/>
            </p:nvSpPr>
            <p:spPr>
              <a:xfrm>
                <a:off x="9211387" y="10930677"/>
                <a:ext cx="42357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105">
                    <a:moveTo>
                      <a:pt x="35" y="0"/>
                    </a:moveTo>
                    <a:lnTo>
                      <a:pt x="35" y="105"/>
                    </a:lnTo>
                    <a:lnTo>
                      <a:pt x="25" y="105"/>
                    </a:lnTo>
                    <a:lnTo>
                      <a:pt x="25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8288B8EF-8E81-FB4D-B0E4-FD4883BF30F7}"/>
                  </a:ext>
                </a:extLst>
              </p:cNvPr>
              <p:cNvSpPr/>
              <p:nvPr/>
            </p:nvSpPr>
            <p:spPr>
              <a:xfrm>
                <a:off x="9207650" y="10925693"/>
                <a:ext cx="51077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112">
                    <a:moveTo>
                      <a:pt x="38" y="112"/>
                    </a:moveTo>
                    <a:lnTo>
                      <a:pt x="28" y="112"/>
                    </a:lnTo>
                    <a:cubicBezTo>
                      <a:pt x="26" y="112"/>
                      <a:pt x="24" y="111"/>
                      <a:pt x="24" y="109"/>
                    </a:cubicBezTo>
                    <a:lnTo>
                      <a:pt x="24" y="16"/>
                    </a:lnTo>
                    <a:lnTo>
                      <a:pt x="3" y="16"/>
                    </a:lnTo>
                    <a:cubicBezTo>
                      <a:pt x="1" y="16"/>
                      <a:pt x="0" y="15"/>
                      <a:pt x="0" y="13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3" y="0"/>
                    </a:cubicBezTo>
                    <a:lnTo>
                      <a:pt x="38" y="0"/>
                    </a:lnTo>
                    <a:cubicBezTo>
                      <a:pt x="40" y="0"/>
                      <a:pt x="42" y="2"/>
                      <a:pt x="42" y="4"/>
                    </a:cubicBezTo>
                    <a:lnTo>
                      <a:pt x="42" y="109"/>
                    </a:lnTo>
                    <a:cubicBezTo>
                      <a:pt x="42" y="111"/>
                      <a:pt x="40" y="112"/>
                      <a:pt x="38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78F0BF1B-7967-A34E-B44D-2285D5B37E00}"/>
                  </a:ext>
                </a:extLst>
              </p:cNvPr>
              <p:cNvSpPr/>
              <p:nvPr/>
            </p:nvSpPr>
            <p:spPr>
              <a:xfrm>
                <a:off x="9215125" y="10934416"/>
                <a:ext cx="34882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99">
                    <a:moveTo>
                      <a:pt x="25" y="99"/>
                    </a:moveTo>
                    <a:lnTo>
                      <a:pt x="29" y="99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2" y="3"/>
                    </a:lnTo>
                    <a:cubicBezTo>
                      <a:pt x="24" y="3"/>
                      <a:pt x="25" y="5"/>
                      <a:pt x="25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8498693-88C7-BB4F-8ECD-4EF52ECC13E8}"/>
                  </a:ext>
                </a:extLst>
              </p:cNvPr>
              <p:cNvSpPr/>
              <p:nvPr/>
            </p:nvSpPr>
            <p:spPr>
              <a:xfrm>
                <a:off x="9510377" y="10852165"/>
                <a:ext cx="286532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1" h="231">
                    <a:moveTo>
                      <a:pt x="205" y="0"/>
                    </a:moveTo>
                    <a:lnTo>
                      <a:pt x="27" y="0"/>
                    </a:lnTo>
                    <a:cubicBezTo>
                      <a:pt x="12" y="0"/>
                      <a:pt x="0" y="12"/>
                      <a:pt x="0" y="27"/>
                    </a:cubicBezTo>
                    <a:lnTo>
                      <a:pt x="0" y="204"/>
                    </a:lnTo>
                    <a:cubicBezTo>
                      <a:pt x="0" y="218"/>
                      <a:pt x="12" y="231"/>
                      <a:pt x="27" y="231"/>
                    </a:cubicBezTo>
                    <a:lnTo>
                      <a:pt x="205" y="231"/>
                    </a:lnTo>
                    <a:cubicBezTo>
                      <a:pt x="219" y="231"/>
                      <a:pt x="231" y="218"/>
                      <a:pt x="231" y="204"/>
                    </a:cubicBezTo>
                    <a:lnTo>
                      <a:pt x="231" y="27"/>
                    </a:lnTo>
                    <a:cubicBezTo>
                      <a:pt x="231" y="12"/>
                      <a:pt x="219" y="0"/>
                      <a:pt x="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6B7031AB-D35E-9C42-BB20-A391274B8975}"/>
                  </a:ext>
                </a:extLst>
              </p:cNvPr>
              <p:cNvSpPr/>
              <p:nvPr/>
            </p:nvSpPr>
            <p:spPr>
              <a:xfrm>
                <a:off x="9395761" y="10859642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86" y="218"/>
                    </a:moveTo>
                    <a:lnTo>
                      <a:pt x="32" y="218"/>
                    </a:lnTo>
                    <a:cubicBezTo>
                      <a:pt x="14" y="218"/>
                      <a:pt x="0" y="204"/>
                      <a:pt x="0" y="186"/>
                    </a:cubicBezTo>
                    <a:lnTo>
                      <a:pt x="0" y="32"/>
                    </a:lnTo>
                    <a:cubicBezTo>
                      <a:pt x="0" y="15"/>
                      <a:pt x="14" y="0"/>
                      <a:pt x="32" y="0"/>
                    </a:cubicBezTo>
                    <a:lnTo>
                      <a:pt x="186" y="0"/>
                    </a:lnTo>
                    <a:cubicBezTo>
                      <a:pt x="204" y="0"/>
                      <a:pt x="218" y="15"/>
                      <a:pt x="218" y="32"/>
                    </a:cubicBezTo>
                    <a:lnTo>
                      <a:pt x="218" y="186"/>
                    </a:lnTo>
                    <a:cubicBezTo>
                      <a:pt x="218" y="204"/>
                      <a:pt x="204" y="218"/>
                      <a:pt x="186" y="2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C7A49E59-F945-2044-859E-C080D9378D58}"/>
                  </a:ext>
                </a:extLst>
              </p:cNvPr>
              <p:cNvSpPr/>
              <p:nvPr/>
            </p:nvSpPr>
            <p:spPr>
              <a:xfrm>
                <a:off x="9387044" y="10852165"/>
                <a:ext cx="286532" cy="286633"/>
              </a:xfrm>
              <a:custGeom>
                <a:avLst/>
                <a:gdLst>
                  <a:gd name="connsiteX0" fmla="*/ 33551 w 286532"/>
                  <a:gd name="connsiteY0" fmla="*/ 14955 h 286633"/>
                  <a:gd name="connsiteX1" fmla="*/ 16195 w 286532"/>
                  <a:gd name="connsiteY1" fmla="*/ 33558 h 286633"/>
                  <a:gd name="connsiteX2" fmla="*/ 16195 w 286532"/>
                  <a:gd name="connsiteY2" fmla="*/ 253069 h 286633"/>
                  <a:gd name="connsiteX3" fmla="*/ 33551 w 286532"/>
                  <a:gd name="connsiteY3" fmla="*/ 270432 h 286633"/>
                  <a:gd name="connsiteX4" fmla="*/ 252981 w 286532"/>
                  <a:gd name="connsiteY4" fmla="*/ 270432 h 286633"/>
                  <a:gd name="connsiteX5" fmla="*/ 270337 w 286532"/>
                  <a:gd name="connsiteY5" fmla="*/ 253069 h 286633"/>
                  <a:gd name="connsiteX6" fmla="*/ 270337 w 286532"/>
                  <a:gd name="connsiteY6" fmla="*/ 33558 h 286633"/>
                  <a:gd name="connsiteX7" fmla="*/ 252981 w 286532"/>
                  <a:gd name="connsiteY7" fmla="*/ 14955 h 286633"/>
                  <a:gd name="connsiteX8" fmla="*/ 33491 w 286532"/>
                  <a:gd name="connsiteY8" fmla="*/ 0 h 286633"/>
                  <a:gd name="connsiteX9" fmla="*/ 253041 w 286532"/>
                  <a:gd name="connsiteY9" fmla="*/ 0 h 286633"/>
                  <a:gd name="connsiteX10" fmla="*/ 286532 w 286532"/>
                  <a:gd name="connsiteY10" fmla="*/ 33503 h 286633"/>
                  <a:gd name="connsiteX11" fmla="*/ 286532 w 286532"/>
                  <a:gd name="connsiteY11" fmla="*/ 253130 h 286633"/>
                  <a:gd name="connsiteX12" fmla="*/ 253041 w 286532"/>
                  <a:gd name="connsiteY12" fmla="*/ 286633 h 286633"/>
                  <a:gd name="connsiteX13" fmla="*/ 33491 w 286532"/>
                  <a:gd name="connsiteY13" fmla="*/ 286633 h 286633"/>
                  <a:gd name="connsiteX14" fmla="*/ 0 w 286532"/>
                  <a:gd name="connsiteY14" fmla="*/ 253130 h 286633"/>
                  <a:gd name="connsiteX15" fmla="*/ 0 w 286532"/>
                  <a:gd name="connsiteY15" fmla="*/ 33503 h 286633"/>
                  <a:gd name="connsiteX16" fmla="*/ 33491 w 286532"/>
                  <a:gd name="connsiteY16" fmla="*/ 0 h 2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6532" h="286633">
                    <a:moveTo>
                      <a:pt x="33551" y="14955"/>
                    </a:moveTo>
                    <a:cubicBezTo>
                      <a:pt x="24873" y="14955"/>
                      <a:pt x="16195" y="23636"/>
                      <a:pt x="16195" y="33558"/>
                    </a:cubicBezTo>
                    <a:lnTo>
                      <a:pt x="16195" y="253069"/>
                    </a:lnTo>
                    <a:cubicBezTo>
                      <a:pt x="16195" y="261751"/>
                      <a:pt x="24873" y="270432"/>
                      <a:pt x="33551" y="270432"/>
                    </a:cubicBezTo>
                    <a:lnTo>
                      <a:pt x="252981" y="270432"/>
                    </a:lnTo>
                    <a:cubicBezTo>
                      <a:pt x="262899" y="270432"/>
                      <a:pt x="270337" y="261751"/>
                      <a:pt x="270337" y="253069"/>
                    </a:cubicBezTo>
                    <a:lnTo>
                      <a:pt x="270337" y="33558"/>
                    </a:lnTo>
                    <a:cubicBezTo>
                      <a:pt x="270337" y="23636"/>
                      <a:pt x="262899" y="14955"/>
                      <a:pt x="252981" y="14955"/>
                    </a:cubicBezTo>
                    <a:close/>
                    <a:moveTo>
                      <a:pt x="33491" y="0"/>
                    </a:moveTo>
                    <a:lnTo>
                      <a:pt x="253041" y="0"/>
                    </a:lnTo>
                    <a:cubicBezTo>
                      <a:pt x="271647" y="0"/>
                      <a:pt x="286532" y="14890"/>
                      <a:pt x="286532" y="33503"/>
                    </a:cubicBezTo>
                    <a:lnTo>
                      <a:pt x="286532" y="253130"/>
                    </a:lnTo>
                    <a:cubicBezTo>
                      <a:pt x="286532" y="270502"/>
                      <a:pt x="271647" y="286633"/>
                      <a:pt x="253041" y="286633"/>
                    </a:cubicBezTo>
                    <a:lnTo>
                      <a:pt x="33491" y="286633"/>
                    </a:lnTo>
                    <a:cubicBezTo>
                      <a:pt x="14885" y="286633"/>
                      <a:pt x="0" y="270502"/>
                      <a:pt x="0" y="253130"/>
                    </a:cubicBezTo>
                    <a:lnTo>
                      <a:pt x="0" y="33503"/>
                    </a:lnTo>
                    <a:cubicBezTo>
                      <a:pt x="0" y="14890"/>
                      <a:pt x="14885" y="0"/>
                      <a:pt x="33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001CB036-1AB1-E14B-98A8-890EDA76EBFF}"/>
                  </a:ext>
                </a:extLst>
              </p:cNvPr>
              <p:cNvSpPr/>
              <p:nvPr/>
            </p:nvSpPr>
            <p:spPr>
              <a:xfrm>
                <a:off x="9476738" y="10920708"/>
                <a:ext cx="107138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120">
                    <a:moveTo>
                      <a:pt x="87" y="109"/>
                    </a:moveTo>
                    <a:lnTo>
                      <a:pt x="87" y="120"/>
                    </a:lnTo>
                    <a:lnTo>
                      <a:pt x="4" y="120"/>
                    </a:lnTo>
                    <a:lnTo>
                      <a:pt x="4" y="111"/>
                    </a:lnTo>
                    <a:cubicBezTo>
                      <a:pt x="14" y="100"/>
                      <a:pt x="61" y="59"/>
                      <a:pt x="66" y="47"/>
                    </a:cubicBezTo>
                    <a:cubicBezTo>
                      <a:pt x="84" y="9"/>
                      <a:pt x="27" y="1"/>
                      <a:pt x="9" y="25"/>
                    </a:cubicBezTo>
                    <a:lnTo>
                      <a:pt x="0" y="17"/>
                    </a:lnTo>
                    <a:cubicBezTo>
                      <a:pt x="27" y="-15"/>
                      <a:pt x="101" y="-1"/>
                      <a:pt x="78" y="50"/>
                    </a:cubicBezTo>
                    <a:cubicBezTo>
                      <a:pt x="72" y="64"/>
                      <a:pt x="33" y="98"/>
                      <a:pt x="22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577781EB-3808-8744-94C9-C772995FF15A}"/>
                  </a:ext>
                </a:extLst>
              </p:cNvPr>
              <p:cNvSpPr/>
              <p:nvPr/>
            </p:nvSpPr>
            <p:spPr>
              <a:xfrm>
                <a:off x="9473004" y="10916969"/>
                <a:ext cx="114613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26">
                    <a:moveTo>
                      <a:pt x="90" y="126"/>
                    </a:moveTo>
                    <a:lnTo>
                      <a:pt x="7" y="126"/>
                    </a:lnTo>
                    <a:cubicBezTo>
                      <a:pt x="5" y="126"/>
                      <a:pt x="3" y="125"/>
                      <a:pt x="3" y="123"/>
                    </a:cubicBezTo>
                    <a:lnTo>
                      <a:pt x="3" y="114"/>
                    </a:lnTo>
                    <a:cubicBezTo>
                      <a:pt x="3" y="114"/>
                      <a:pt x="4" y="113"/>
                      <a:pt x="5" y="112"/>
                    </a:cubicBezTo>
                    <a:cubicBezTo>
                      <a:pt x="7" y="109"/>
                      <a:pt x="14" y="102"/>
                      <a:pt x="22" y="95"/>
                    </a:cubicBezTo>
                    <a:cubicBezTo>
                      <a:pt x="38" y="80"/>
                      <a:pt x="63" y="56"/>
                      <a:pt x="66" y="49"/>
                    </a:cubicBezTo>
                    <a:cubicBezTo>
                      <a:pt x="72" y="37"/>
                      <a:pt x="70" y="28"/>
                      <a:pt x="62" y="22"/>
                    </a:cubicBezTo>
                    <a:cubicBezTo>
                      <a:pt x="49" y="15"/>
                      <a:pt x="25" y="17"/>
                      <a:pt x="14" y="30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1" y="32"/>
                      <a:pt x="11" y="31"/>
                      <a:pt x="10" y="30"/>
                    </a:cubicBezTo>
                    <a:lnTo>
                      <a:pt x="1" y="23"/>
                    </a:lnTo>
                    <a:cubicBezTo>
                      <a:pt x="0" y="22"/>
                      <a:pt x="0" y="20"/>
                      <a:pt x="1" y="18"/>
                    </a:cubicBezTo>
                    <a:cubicBezTo>
                      <a:pt x="18" y="-3"/>
                      <a:pt x="53" y="-5"/>
                      <a:pt x="73" y="8"/>
                    </a:cubicBezTo>
                    <a:cubicBezTo>
                      <a:pt x="89" y="17"/>
                      <a:pt x="93" y="34"/>
                      <a:pt x="83" y="55"/>
                    </a:cubicBezTo>
                    <a:cubicBezTo>
                      <a:pt x="79" y="64"/>
                      <a:pt x="59" y="83"/>
                      <a:pt x="43" y="99"/>
                    </a:cubicBezTo>
                    <a:cubicBezTo>
                      <a:pt x="39" y="103"/>
                      <a:pt x="36" y="106"/>
                      <a:pt x="33" y="109"/>
                    </a:cubicBezTo>
                    <a:lnTo>
                      <a:pt x="90" y="109"/>
                    </a:lnTo>
                    <a:cubicBezTo>
                      <a:pt x="92" y="109"/>
                      <a:pt x="93" y="110"/>
                      <a:pt x="93" y="112"/>
                    </a:cubicBezTo>
                    <a:lnTo>
                      <a:pt x="93" y="123"/>
                    </a:lnTo>
                    <a:cubicBezTo>
                      <a:pt x="93" y="125"/>
                      <a:pt x="92" y="126"/>
                      <a:pt x="90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BFD3A8E4-A5B0-3D4F-ABCD-8B206A5E5408}"/>
                  </a:ext>
                </a:extLst>
              </p:cNvPr>
              <p:cNvSpPr/>
              <p:nvPr/>
            </p:nvSpPr>
            <p:spPr>
              <a:xfrm>
                <a:off x="9482970" y="10925693"/>
                <a:ext cx="97172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" h="113">
                    <a:moveTo>
                      <a:pt x="2" y="113"/>
                    </a:moveTo>
                    <a:lnTo>
                      <a:pt x="79" y="113"/>
                    </a:lnTo>
                    <a:lnTo>
                      <a:pt x="79" y="109"/>
                    </a:lnTo>
                    <a:lnTo>
                      <a:pt x="17" y="109"/>
                    </a:lnTo>
                    <a:cubicBezTo>
                      <a:pt x="15" y="109"/>
                      <a:pt x="14" y="107"/>
                      <a:pt x="14" y="106"/>
                    </a:cubicBezTo>
                    <a:cubicBezTo>
                      <a:pt x="13" y="105"/>
                      <a:pt x="14" y="104"/>
                      <a:pt x="14" y="103"/>
                    </a:cubicBezTo>
                    <a:cubicBezTo>
                      <a:pt x="18" y="100"/>
                      <a:pt x="23" y="94"/>
                      <a:pt x="30" y="88"/>
                    </a:cubicBezTo>
                    <a:cubicBezTo>
                      <a:pt x="45" y="73"/>
                      <a:pt x="66" y="54"/>
                      <a:pt x="70" y="44"/>
                    </a:cubicBezTo>
                    <a:cubicBezTo>
                      <a:pt x="77" y="28"/>
                      <a:pt x="74" y="15"/>
                      <a:pt x="61" y="6"/>
                    </a:cubicBezTo>
                    <a:cubicBezTo>
                      <a:pt x="45" y="-4"/>
                      <a:pt x="16" y="-3"/>
                      <a:pt x="0" y="13"/>
                    </a:cubicBezTo>
                    <a:lnTo>
                      <a:pt x="4" y="16"/>
                    </a:lnTo>
                    <a:cubicBezTo>
                      <a:pt x="17" y="2"/>
                      <a:pt x="43" y="1"/>
                      <a:pt x="56" y="10"/>
                    </a:cubicBezTo>
                    <a:cubicBezTo>
                      <a:pt x="68" y="17"/>
                      <a:pt x="71" y="30"/>
                      <a:pt x="64" y="44"/>
                    </a:cubicBezTo>
                    <a:cubicBezTo>
                      <a:pt x="60" y="53"/>
                      <a:pt x="41" y="71"/>
                      <a:pt x="19" y="92"/>
                    </a:cubicBezTo>
                    <a:cubicBezTo>
                      <a:pt x="12" y="100"/>
                      <a:pt x="6" y="105"/>
                      <a:pt x="2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9B55B73C-66D6-2A4B-B19E-E97B5ADFF86D}"/>
                  </a:ext>
                </a:extLst>
              </p:cNvPr>
              <p:cNvSpPr/>
              <p:nvPr/>
            </p:nvSpPr>
            <p:spPr>
              <a:xfrm>
                <a:off x="9348425" y="10579241"/>
                <a:ext cx="287778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231">
                    <a:moveTo>
                      <a:pt x="204" y="0"/>
                    </a:moveTo>
                    <a:lnTo>
                      <a:pt x="27" y="0"/>
                    </a:lnTo>
                    <a:cubicBezTo>
                      <a:pt x="12" y="0"/>
                      <a:pt x="0" y="12"/>
                      <a:pt x="0" y="28"/>
                    </a:cubicBezTo>
                    <a:lnTo>
                      <a:pt x="0" y="205"/>
                    </a:lnTo>
                    <a:cubicBezTo>
                      <a:pt x="0" y="219"/>
                      <a:pt x="12" y="231"/>
                      <a:pt x="27" y="231"/>
                    </a:cubicBezTo>
                    <a:lnTo>
                      <a:pt x="204" y="231"/>
                    </a:lnTo>
                    <a:cubicBezTo>
                      <a:pt x="220" y="231"/>
                      <a:pt x="232" y="219"/>
                      <a:pt x="232" y="205"/>
                    </a:cubicBezTo>
                    <a:lnTo>
                      <a:pt x="232" y="28"/>
                    </a:lnTo>
                    <a:cubicBezTo>
                      <a:pt x="232" y="12"/>
                      <a:pt x="220" y="0"/>
                      <a:pt x="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B0EFFBBA-A2E5-8A40-8E90-0A0DD1CFCC1B}"/>
                  </a:ext>
                </a:extLst>
              </p:cNvPr>
              <p:cNvSpPr/>
              <p:nvPr/>
            </p:nvSpPr>
            <p:spPr>
              <a:xfrm>
                <a:off x="9233812" y="10587961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86" y="218"/>
                    </a:moveTo>
                    <a:lnTo>
                      <a:pt x="31" y="218"/>
                    </a:lnTo>
                    <a:cubicBezTo>
                      <a:pt x="14" y="218"/>
                      <a:pt x="0" y="204"/>
                      <a:pt x="0" y="187"/>
                    </a:cubicBezTo>
                    <a:lnTo>
                      <a:pt x="0" y="32"/>
                    </a:lnTo>
                    <a:cubicBezTo>
                      <a:pt x="0" y="14"/>
                      <a:pt x="14" y="0"/>
                      <a:pt x="31" y="0"/>
                    </a:cubicBezTo>
                    <a:lnTo>
                      <a:pt x="186" y="0"/>
                    </a:lnTo>
                    <a:cubicBezTo>
                      <a:pt x="204" y="0"/>
                      <a:pt x="218" y="14"/>
                      <a:pt x="218" y="32"/>
                    </a:cubicBezTo>
                    <a:lnTo>
                      <a:pt x="218" y="187"/>
                    </a:lnTo>
                    <a:cubicBezTo>
                      <a:pt x="218" y="204"/>
                      <a:pt x="204" y="218"/>
                      <a:pt x="186" y="2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F0E2F647-D820-4E40-9DEC-BFE0B9FCCB92}"/>
                  </a:ext>
                </a:extLst>
              </p:cNvPr>
              <p:cNvSpPr/>
              <p:nvPr/>
            </p:nvSpPr>
            <p:spPr>
              <a:xfrm>
                <a:off x="9225091" y="10579241"/>
                <a:ext cx="287778" cy="286633"/>
              </a:xfrm>
              <a:custGeom>
                <a:avLst/>
                <a:gdLst>
                  <a:gd name="connsiteX0" fmla="*/ 33551 w 287778"/>
                  <a:gd name="connsiteY0" fmla="*/ 17447 h 286633"/>
                  <a:gd name="connsiteX1" fmla="*/ 16195 w 287778"/>
                  <a:gd name="connsiteY1" fmla="*/ 34809 h 286633"/>
                  <a:gd name="connsiteX2" fmla="*/ 16195 w 287778"/>
                  <a:gd name="connsiteY2" fmla="*/ 254316 h 286633"/>
                  <a:gd name="connsiteX3" fmla="*/ 33551 w 287778"/>
                  <a:gd name="connsiteY3" fmla="*/ 271678 h 286633"/>
                  <a:gd name="connsiteX4" fmla="*/ 252981 w 287778"/>
                  <a:gd name="connsiteY4" fmla="*/ 271678 h 286633"/>
                  <a:gd name="connsiteX5" fmla="*/ 270337 w 287778"/>
                  <a:gd name="connsiteY5" fmla="*/ 254316 h 286633"/>
                  <a:gd name="connsiteX6" fmla="*/ 270337 w 287778"/>
                  <a:gd name="connsiteY6" fmla="*/ 34809 h 286633"/>
                  <a:gd name="connsiteX7" fmla="*/ 252981 w 287778"/>
                  <a:gd name="connsiteY7" fmla="*/ 17447 h 286633"/>
                  <a:gd name="connsiteX8" fmla="*/ 33491 w 287778"/>
                  <a:gd name="connsiteY8" fmla="*/ 0 h 286633"/>
                  <a:gd name="connsiteX9" fmla="*/ 253046 w 287778"/>
                  <a:gd name="connsiteY9" fmla="*/ 0 h 286633"/>
                  <a:gd name="connsiteX10" fmla="*/ 287778 w 287778"/>
                  <a:gd name="connsiteY10" fmla="*/ 34743 h 286633"/>
                  <a:gd name="connsiteX11" fmla="*/ 287778 w 287778"/>
                  <a:gd name="connsiteY11" fmla="*/ 254371 h 286633"/>
                  <a:gd name="connsiteX12" fmla="*/ 253046 w 287778"/>
                  <a:gd name="connsiteY12" fmla="*/ 286633 h 286633"/>
                  <a:gd name="connsiteX13" fmla="*/ 33491 w 287778"/>
                  <a:gd name="connsiteY13" fmla="*/ 286633 h 286633"/>
                  <a:gd name="connsiteX14" fmla="*/ 0 w 287778"/>
                  <a:gd name="connsiteY14" fmla="*/ 254371 h 286633"/>
                  <a:gd name="connsiteX15" fmla="*/ 0 w 287778"/>
                  <a:gd name="connsiteY15" fmla="*/ 34743 h 286633"/>
                  <a:gd name="connsiteX16" fmla="*/ 33491 w 287778"/>
                  <a:gd name="connsiteY16" fmla="*/ 0 h 2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7778" h="286633">
                    <a:moveTo>
                      <a:pt x="33551" y="17447"/>
                    </a:moveTo>
                    <a:cubicBezTo>
                      <a:pt x="24873" y="17447"/>
                      <a:pt x="16195" y="24888"/>
                      <a:pt x="16195" y="34809"/>
                    </a:cubicBezTo>
                    <a:lnTo>
                      <a:pt x="16195" y="254316"/>
                    </a:lnTo>
                    <a:cubicBezTo>
                      <a:pt x="16195" y="262997"/>
                      <a:pt x="24873" y="271678"/>
                      <a:pt x="33551" y="271678"/>
                    </a:cubicBezTo>
                    <a:lnTo>
                      <a:pt x="252981" y="271678"/>
                    </a:lnTo>
                    <a:cubicBezTo>
                      <a:pt x="262899" y="271678"/>
                      <a:pt x="270337" y="262997"/>
                      <a:pt x="270337" y="254316"/>
                    </a:cubicBezTo>
                    <a:lnTo>
                      <a:pt x="270337" y="34809"/>
                    </a:lnTo>
                    <a:cubicBezTo>
                      <a:pt x="270337" y="24888"/>
                      <a:pt x="262899" y="17447"/>
                      <a:pt x="252981" y="17447"/>
                    </a:cubicBezTo>
                    <a:close/>
                    <a:moveTo>
                      <a:pt x="33491" y="0"/>
                    </a:moveTo>
                    <a:lnTo>
                      <a:pt x="253046" y="0"/>
                    </a:lnTo>
                    <a:cubicBezTo>
                      <a:pt x="271653" y="0"/>
                      <a:pt x="287778" y="14890"/>
                      <a:pt x="287778" y="34743"/>
                    </a:cubicBezTo>
                    <a:lnTo>
                      <a:pt x="287778" y="254371"/>
                    </a:lnTo>
                    <a:cubicBezTo>
                      <a:pt x="287778" y="271743"/>
                      <a:pt x="271653" y="286633"/>
                      <a:pt x="253046" y="286633"/>
                    </a:cubicBezTo>
                    <a:lnTo>
                      <a:pt x="33491" y="286633"/>
                    </a:lnTo>
                    <a:cubicBezTo>
                      <a:pt x="14885" y="286633"/>
                      <a:pt x="0" y="271743"/>
                      <a:pt x="0" y="254371"/>
                    </a:cubicBezTo>
                    <a:lnTo>
                      <a:pt x="0" y="34743"/>
                    </a:lnTo>
                    <a:cubicBezTo>
                      <a:pt x="0" y="14890"/>
                      <a:pt x="14885" y="0"/>
                      <a:pt x="33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52FDA9C9-38C2-A84A-8D44-42116FA1F7DC}"/>
                  </a:ext>
                </a:extLst>
              </p:cNvPr>
              <p:cNvSpPr/>
              <p:nvPr/>
            </p:nvSpPr>
            <p:spPr>
              <a:xfrm>
                <a:off x="9316034" y="10649030"/>
                <a:ext cx="105892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120">
                    <a:moveTo>
                      <a:pt x="76" y="61"/>
                    </a:moveTo>
                    <a:cubicBezTo>
                      <a:pt x="87" y="71"/>
                      <a:pt x="89" y="91"/>
                      <a:pt x="81" y="103"/>
                    </a:cubicBezTo>
                    <a:cubicBezTo>
                      <a:pt x="64" y="128"/>
                      <a:pt x="20" y="123"/>
                      <a:pt x="0" y="104"/>
                    </a:cubicBezTo>
                    <a:lnTo>
                      <a:pt x="6" y="95"/>
                    </a:lnTo>
                    <a:cubicBezTo>
                      <a:pt x="19" y="109"/>
                      <a:pt x="50" y="114"/>
                      <a:pt x="65" y="102"/>
                    </a:cubicBezTo>
                    <a:cubicBezTo>
                      <a:pt x="75" y="95"/>
                      <a:pt x="76" y="75"/>
                      <a:pt x="65" y="67"/>
                    </a:cubicBezTo>
                    <a:cubicBezTo>
                      <a:pt x="59" y="62"/>
                      <a:pt x="44" y="60"/>
                      <a:pt x="33" y="61"/>
                    </a:cubicBezTo>
                    <a:lnTo>
                      <a:pt x="33" y="52"/>
                    </a:lnTo>
                    <a:lnTo>
                      <a:pt x="66" y="11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81" y="0"/>
                    </a:lnTo>
                    <a:lnTo>
                      <a:pt x="81" y="8"/>
                    </a:lnTo>
                    <a:lnTo>
                      <a:pt x="47" y="51"/>
                    </a:lnTo>
                    <a:cubicBezTo>
                      <a:pt x="60" y="52"/>
                      <a:pt x="69" y="55"/>
                      <a:pt x="76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0BB139C6-4E99-AE4E-B5A0-5988C9B2B993}"/>
                  </a:ext>
                </a:extLst>
              </p:cNvPr>
              <p:cNvSpPr/>
              <p:nvPr/>
            </p:nvSpPr>
            <p:spPr>
              <a:xfrm>
                <a:off x="9311051" y="10645291"/>
                <a:ext cx="114613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26">
                    <a:moveTo>
                      <a:pt x="45" y="126"/>
                    </a:moveTo>
                    <a:cubicBezTo>
                      <a:pt x="29" y="126"/>
                      <a:pt x="11" y="120"/>
                      <a:pt x="1" y="110"/>
                    </a:cubicBezTo>
                    <a:cubicBezTo>
                      <a:pt x="0" y="109"/>
                      <a:pt x="-1" y="107"/>
                      <a:pt x="0" y="106"/>
                    </a:cubicBezTo>
                    <a:lnTo>
                      <a:pt x="6" y="96"/>
                    </a:lnTo>
                    <a:cubicBezTo>
                      <a:pt x="6" y="95"/>
                      <a:pt x="8" y="95"/>
                      <a:pt x="8" y="95"/>
                    </a:cubicBezTo>
                    <a:cubicBezTo>
                      <a:pt x="9" y="95"/>
                      <a:pt x="11" y="95"/>
                      <a:pt x="11" y="96"/>
                    </a:cubicBezTo>
                    <a:cubicBezTo>
                      <a:pt x="23" y="108"/>
                      <a:pt x="52" y="114"/>
                      <a:pt x="66" y="103"/>
                    </a:cubicBezTo>
                    <a:cubicBezTo>
                      <a:pt x="71" y="100"/>
                      <a:pt x="73" y="94"/>
                      <a:pt x="73" y="88"/>
                    </a:cubicBezTo>
                    <a:cubicBezTo>
                      <a:pt x="73" y="81"/>
                      <a:pt x="71" y="76"/>
                      <a:pt x="66" y="73"/>
                    </a:cubicBezTo>
                    <a:cubicBezTo>
                      <a:pt x="62" y="69"/>
                      <a:pt x="50" y="67"/>
                      <a:pt x="36" y="67"/>
                    </a:cubicBezTo>
                    <a:cubicBezTo>
                      <a:pt x="35" y="67"/>
                      <a:pt x="34" y="67"/>
                      <a:pt x="33" y="67"/>
                    </a:cubicBezTo>
                    <a:cubicBezTo>
                      <a:pt x="32" y="66"/>
                      <a:pt x="32" y="65"/>
                      <a:pt x="32" y="64"/>
                    </a:cubicBezTo>
                    <a:lnTo>
                      <a:pt x="32" y="55"/>
                    </a:lnTo>
                    <a:cubicBezTo>
                      <a:pt x="32" y="54"/>
                      <a:pt x="32" y="54"/>
                      <a:pt x="33" y="53"/>
                    </a:cubicBezTo>
                    <a:lnTo>
                      <a:pt x="61" y="17"/>
                    </a:lnTo>
                    <a:lnTo>
                      <a:pt x="8" y="17"/>
                    </a:lnTo>
                    <a:cubicBezTo>
                      <a:pt x="6" y="17"/>
                      <a:pt x="4" y="16"/>
                      <a:pt x="4" y="14"/>
                    </a:cubicBezTo>
                    <a:lnTo>
                      <a:pt x="4" y="3"/>
                    </a:lnTo>
                    <a:cubicBezTo>
                      <a:pt x="4" y="1"/>
                      <a:pt x="6" y="0"/>
                      <a:pt x="8" y="0"/>
                    </a:cubicBezTo>
                    <a:lnTo>
                      <a:pt x="84" y="0"/>
                    </a:lnTo>
                    <a:cubicBezTo>
                      <a:pt x="86" y="0"/>
                      <a:pt x="88" y="1"/>
                      <a:pt x="88" y="3"/>
                    </a:cubicBezTo>
                    <a:lnTo>
                      <a:pt x="88" y="11"/>
                    </a:lnTo>
                    <a:cubicBezTo>
                      <a:pt x="88" y="13"/>
                      <a:pt x="87" y="13"/>
                      <a:pt x="87" y="14"/>
                    </a:cubicBezTo>
                    <a:lnTo>
                      <a:pt x="57" y="51"/>
                    </a:lnTo>
                    <a:cubicBezTo>
                      <a:pt x="67" y="52"/>
                      <a:pt x="76" y="56"/>
                      <a:pt x="81" y="62"/>
                    </a:cubicBezTo>
                    <a:cubicBezTo>
                      <a:pt x="93" y="72"/>
                      <a:pt x="96" y="94"/>
                      <a:pt x="87" y="107"/>
                    </a:cubicBezTo>
                    <a:cubicBezTo>
                      <a:pt x="80" y="118"/>
                      <a:pt x="68" y="124"/>
                      <a:pt x="53" y="126"/>
                    </a:cubicBezTo>
                    <a:cubicBezTo>
                      <a:pt x="51" y="126"/>
                      <a:pt x="49" y="126"/>
                      <a:pt x="45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7416E504-C160-CE4B-BD88-FF314F888BFF}"/>
                  </a:ext>
                </a:extLst>
              </p:cNvPr>
              <p:cNvSpPr/>
              <p:nvPr/>
            </p:nvSpPr>
            <p:spPr>
              <a:xfrm>
                <a:off x="9321017" y="10654015"/>
                <a:ext cx="97172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" h="112">
                    <a:moveTo>
                      <a:pt x="0" y="100"/>
                    </a:moveTo>
                    <a:cubicBezTo>
                      <a:pt x="11" y="109"/>
                      <a:pt x="29" y="114"/>
                      <a:pt x="45" y="112"/>
                    </a:cubicBezTo>
                    <a:cubicBezTo>
                      <a:pt x="58" y="111"/>
                      <a:pt x="69" y="105"/>
                      <a:pt x="74" y="97"/>
                    </a:cubicBezTo>
                    <a:cubicBezTo>
                      <a:pt x="81" y="86"/>
                      <a:pt x="80" y="67"/>
                      <a:pt x="70" y="60"/>
                    </a:cubicBezTo>
                    <a:cubicBezTo>
                      <a:pt x="64" y="54"/>
                      <a:pt x="55" y="51"/>
                      <a:pt x="43" y="50"/>
                    </a:cubicBezTo>
                    <a:cubicBezTo>
                      <a:pt x="42" y="50"/>
                      <a:pt x="41" y="49"/>
                      <a:pt x="40" y="49"/>
                    </a:cubicBezTo>
                    <a:cubicBezTo>
                      <a:pt x="40" y="47"/>
                      <a:pt x="40" y="46"/>
                      <a:pt x="41" y="45"/>
                    </a:cubicBezTo>
                    <a:lnTo>
                      <a:pt x="74" y="3"/>
                    </a:lnTo>
                    <a:lnTo>
                      <a:pt x="7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2" y="4"/>
                    </a:lnTo>
                    <a:cubicBezTo>
                      <a:pt x="63" y="4"/>
                      <a:pt x="64" y="4"/>
                      <a:pt x="64" y="6"/>
                    </a:cubicBezTo>
                    <a:cubicBezTo>
                      <a:pt x="65" y="6"/>
                      <a:pt x="65" y="8"/>
                      <a:pt x="64" y="9"/>
                    </a:cubicBezTo>
                    <a:lnTo>
                      <a:pt x="32" y="49"/>
                    </a:lnTo>
                    <a:lnTo>
                      <a:pt x="32" y="54"/>
                    </a:lnTo>
                    <a:cubicBezTo>
                      <a:pt x="41" y="53"/>
                      <a:pt x="56" y="55"/>
                      <a:pt x="64" y="61"/>
                    </a:cubicBezTo>
                    <a:cubicBezTo>
                      <a:pt x="69" y="65"/>
                      <a:pt x="72" y="72"/>
                      <a:pt x="73" y="81"/>
                    </a:cubicBezTo>
                    <a:cubicBezTo>
                      <a:pt x="73" y="89"/>
                      <a:pt x="69" y="97"/>
                      <a:pt x="63" y="101"/>
                    </a:cubicBezTo>
                    <a:cubicBezTo>
                      <a:pt x="47" y="113"/>
                      <a:pt x="18" y="108"/>
                      <a:pt x="2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0BACCF4-8C27-924D-B584-A95C5163BAF2}"/>
                </a:ext>
              </a:extLst>
            </p:cNvPr>
            <p:cNvGrpSpPr/>
            <p:nvPr/>
          </p:nvGrpSpPr>
          <p:grpSpPr>
            <a:xfrm>
              <a:off x="10396135" y="11052808"/>
              <a:ext cx="882021" cy="357665"/>
              <a:chOff x="10396135" y="11052808"/>
              <a:chExt cx="882021" cy="357665"/>
            </a:xfrm>
          </p:grpSpPr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FD26F562-CD8E-A847-9A6C-23F1546B42D3}"/>
                  </a:ext>
                </a:extLst>
              </p:cNvPr>
              <p:cNvSpPr/>
              <p:nvPr/>
            </p:nvSpPr>
            <p:spPr>
              <a:xfrm>
                <a:off x="10403610" y="11061532"/>
                <a:ext cx="865825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6" h="212">
                    <a:moveTo>
                      <a:pt x="616" y="126"/>
                    </a:moveTo>
                    <a:lnTo>
                      <a:pt x="577" y="42"/>
                    </a:lnTo>
                    <a:cubicBezTo>
                      <a:pt x="565" y="16"/>
                      <a:pt x="540" y="0"/>
                      <a:pt x="512" y="0"/>
                    </a:cubicBezTo>
                    <a:lnTo>
                      <a:pt x="370" y="0"/>
                    </a:lnTo>
                    <a:lnTo>
                      <a:pt x="228" y="0"/>
                    </a:lnTo>
                    <a:cubicBezTo>
                      <a:pt x="200" y="0"/>
                      <a:pt x="175" y="16"/>
                      <a:pt x="163" y="42"/>
                    </a:cubicBezTo>
                    <a:lnTo>
                      <a:pt x="124" y="126"/>
                    </a:lnTo>
                    <a:lnTo>
                      <a:pt x="44" y="126"/>
                    </a:lnTo>
                    <a:cubicBezTo>
                      <a:pt x="20" y="126"/>
                      <a:pt x="0" y="145"/>
                      <a:pt x="0" y="169"/>
                    </a:cubicBezTo>
                    <a:cubicBezTo>
                      <a:pt x="0" y="192"/>
                      <a:pt x="20" y="212"/>
                      <a:pt x="44" y="212"/>
                    </a:cubicBezTo>
                    <a:lnTo>
                      <a:pt x="653" y="212"/>
                    </a:lnTo>
                    <a:cubicBezTo>
                      <a:pt x="677" y="212"/>
                      <a:pt x="696" y="192"/>
                      <a:pt x="696" y="169"/>
                    </a:cubicBezTo>
                    <a:cubicBezTo>
                      <a:pt x="696" y="145"/>
                      <a:pt x="677" y="126"/>
                      <a:pt x="653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3F7988E2-8FDE-324D-A762-9D51EC5DF60F}"/>
                  </a:ext>
                </a:extLst>
              </p:cNvPr>
              <p:cNvSpPr/>
              <p:nvPr/>
            </p:nvSpPr>
            <p:spPr>
              <a:xfrm>
                <a:off x="10396135" y="11052808"/>
                <a:ext cx="882021" cy="279155"/>
              </a:xfrm>
              <a:custGeom>
                <a:avLst/>
                <a:gdLst>
                  <a:gd name="connsiteX0" fmla="*/ 291112 w 882021"/>
                  <a:gd name="connsiteY0" fmla="*/ 17447 h 279155"/>
                  <a:gd name="connsiteX1" fmla="*/ 217718 w 882021"/>
                  <a:gd name="connsiteY1" fmla="*/ 63325 h 279155"/>
                  <a:gd name="connsiteX2" fmla="*/ 169204 w 882021"/>
                  <a:gd name="connsiteY2" fmla="*/ 168719 h 279155"/>
                  <a:gd name="connsiteX3" fmla="*/ 161740 w 882021"/>
                  <a:gd name="connsiteY3" fmla="*/ 173679 h 279155"/>
                  <a:gd name="connsiteX4" fmla="*/ 62223 w 882021"/>
                  <a:gd name="connsiteY4" fmla="*/ 173679 h 279155"/>
                  <a:gd name="connsiteX5" fmla="*/ 16196 w 882021"/>
                  <a:gd name="connsiteY5" fmla="*/ 218316 h 279155"/>
                  <a:gd name="connsiteX6" fmla="*/ 62223 w 882021"/>
                  <a:gd name="connsiteY6" fmla="*/ 262954 h 279155"/>
                  <a:gd name="connsiteX7" fmla="*/ 819797 w 882021"/>
                  <a:gd name="connsiteY7" fmla="*/ 262954 h 279155"/>
                  <a:gd name="connsiteX8" fmla="*/ 864580 w 882021"/>
                  <a:gd name="connsiteY8" fmla="*/ 218316 h 279155"/>
                  <a:gd name="connsiteX9" fmla="*/ 819797 w 882021"/>
                  <a:gd name="connsiteY9" fmla="*/ 173679 h 279155"/>
                  <a:gd name="connsiteX10" fmla="*/ 773771 w 882021"/>
                  <a:gd name="connsiteY10" fmla="*/ 173679 h 279155"/>
                  <a:gd name="connsiteX11" fmla="*/ 766307 w 882021"/>
                  <a:gd name="connsiteY11" fmla="*/ 168719 h 279155"/>
                  <a:gd name="connsiteX12" fmla="*/ 717792 w 882021"/>
                  <a:gd name="connsiteY12" fmla="*/ 63325 h 279155"/>
                  <a:gd name="connsiteX13" fmla="*/ 644398 w 882021"/>
                  <a:gd name="connsiteY13" fmla="*/ 17447 h 279155"/>
                  <a:gd name="connsiteX14" fmla="*/ 291104 w 882021"/>
                  <a:gd name="connsiteY14" fmla="*/ 0 h 279155"/>
                  <a:gd name="connsiteX15" fmla="*/ 644410 w 882021"/>
                  <a:gd name="connsiteY15" fmla="*/ 0 h 279155"/>
                  <a:gd name="connsiteX16" fmla="*/ 732737 w 882021"/>
                  <a:gd name="connsiteY16" fmla="*/ 55831 h 279155"/>
                  <a:gd name="connsiteX17" fmla="*/ 780010 w 882021"/>
                  <a:gd name="connsiteY17" fmla="*/ 157567 h 279155"/>
                  <a:gd name="connsiteX18" fmla="*/ 819819 w 882021"/>
                  <a:gd name="connsiteY18" fmla="*/ 157567 h 279155"/>
                  <a:gd name="connsiteX19" fmla="*/ 882021 w 882021"/>
                  <a:gd name="connsiteY19" fmla="*/ 218361 h 279155"/>
                  <a:gd name="connsiteX20" fmla="*/ 819819 w 882021"/>
                  <a:gd name="connsiteY20" fmla="*/ 279155 h 279155"/>
                  <a:gd name="connsiteX21" fmla="*/ 62202 w 882021"/>
                  <a:gd name="connsiteY21" fmla="*/ 279155 h 279155"/>
                  <a:gd name="connsiteX22" fmla="*/ 0 w 882021"/>
                  <a:gd name="connsiteY22" fmla="*/ 218361 h 279155"/>
                  <a:gd name="connsiteX23" fmla="*/ 62202 w 882021"/>
                  <a:gd name="connsiteY23" fmla="*/ 157567 h 279155"/>
                  <a:gd name="connsiteX24" fmla="*/ 155504 w 882021"/>
                  <a:gd name="connsiteY24" fmla="*/ 157567 h 279155"/>
                  <a:gd name="connsiteX25" fmla="*/ 202778 w 882021"/>
                  <a:gd name="connsiteY25" fmla="*/ 55831 h 279155"/>
                  <a:gd name="connsiteX26" fmla="*/ 291104 w 882021"/>
                  <a:gd name="connsiteY26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82021" h="279155">
                    <a:moveTo>
                      <a:pt x="291112" y="17447"/>
                    </a:moveTo>
                    <a:cubicBezTo>
                      <a:pt x="260013" y="17447"/>
                      <a:pt x="231402" y="34806"/>
                      <a:pt x="217718" y="63325"/>
                    </a:cubicBezTo>
                    <a:lnTo>
                      <a:pt x="169204" y="168719"/>
                    </a:lnTo>
                    <a:cubicBezTo>
                      <a:pt x="166716" y="171199"/>
                      <a:pt x="164228" y="173679"/>
                      <a:pt x="161740" y="173679"/>
                    </a:cubicBezTo>
                    <a:lnTo>
                      <a:pt x="62223" y="173679"/>
                    </a:lnTo>
                    <a:cubicBezTo>
                      <a:pt x="36099" y="173679"/>
                      <a:pt x="16196" y="193518"/>
                      <a:pt x="16196" y="218316"/>
                    </a:cubicBezTo>
                    <a:cubicBezTo>
                      <a:pt x="16196" y="243115"/>
                      <a:pt x="36099" y="262954"/>
                      <a:pt x="62223" y="262954"/>
                    </a:cubicBezTo>
                    <a:lnTo>
                      <a:pt x="819797" y="262954"/>
                    </a:lnTo>
                    <a:cubicBezTo>
                      <a:pt x="844677" y="262954"/>
                      <a:pt x="864580" y="243115"/>
                      <a:pt x="864580" y="218316"/>
                    </a:cubicBezTo>
                    <a:cubicBezTo>
                      <a:pt x="864580" y="193518"/>
                      <a:pt x="844677" y="173679"/>
                      <a:pt x="819797" y="173679"/>
                    </a:cubicBezTo>
                    <a:lnTo>
                      <a:pt x="773771" y="173679"/>
                    </a:lnTo>
                    <a:cubicBezTo>
                      <a:pt x="771283" y="173679"/>
                      <a:pt x="768795" y="171199"/>
                      <a:pt x="766307" y="168719"/>
                    </a:cubicBezTo>
                    <a:lnTo>
                      <a:pt x="717792" y="63325"/>
                    </a:lnTo>
                    <a:cubicBezTo>
                      <a:pt x="704109" y="34806"/>
                      <a:pt x="675497" y="17447"/>
                      <a:pt x="644398" y="17447"/>
                    </a:cubicBezTo>
                    <a:close/>
                    <a:moveTo>
                      <a:pt x="291104" y="0"/>
                    </a:moveTo>
                    <a:lnTo>
                      <a:pt x="644410" y="0"/>
                    </a:lnTo>
                    <a:cubicBezTo>
                      <a:pt x="682975" y="0"/>
                      <a:pt x="716564" y="22332"/>
                      <a:pt x="732737" y="55831"/>
                    </a:cubicBezTo>
                    <a:lnTo>
                      <a:pt x="780010" y="157567"/>
                    </a:lnTo>
                    <a:lnTo>
                      <a:pt x="819819" y="157567"/>
                    </a:lnTo>
                    <a:cubicBezTo>
                      <a:pt x="854652" y="157567"/>
                      <a:pt x="882021" y="184863"/>
                      <a:pt x="882021" y="218361"/>
                    </a:cubicBezTo>
                    <a:cubicBezTo>
                      <a:pt x="882021" y="251860"/>
                      <a:pt x="854652" y="279155"/>
                      <a:pt x="819819" y="279155"/>
                    </a:cubicBezTo>
                    <a:lnTo>
                      <a:pt x="62202" y="279155"/>
                    </a:lnTo>
                    <a:cubicBezTo>
                      <a:pt x="27369" y="279155"/>
                      <a:pt x="0" y="251860"/>
                      <a:pt x="0" y="218361"/>
                    </a:cubicBezTo>
                    <a:cubicBezTo>
                      <a:pt x="0" y="184863"/>
                      <a:pt x="27369" y="157567"/>
                      <a:pt x="62202" y="157567"/>
                    </a:cubicBezTo>
                    <a:lnTo>
                      <a:pt x="155504" y="157567"/>
                    </a:lnTo>
                    <a:lnTo>
                      <a:pt x="202778" y="55831"/>
                    </a:lnTo>
                    <a:cubicBezTo>
                      <a:pt x="218950" y="22332"/>
                      <a:pt x="253783" y="0"/>
                      <a:pt x="2911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3D290A68-D6CA-5D40-9706-2BDCBC7C71F8}"/>
                  </a:ext>
                </a:extLst>
              </p:cNvPr>
              <p:cNvSpPr/>
              <p:nvPr/>
            </p:nvSpPr>
            <p:spPr>
              <a:xfrm>
                <a:off x="10579267" y="11244724"/>
                <a:ext cx="165690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134">
                    <a:moveTo>
                      <a:pt x="67" y="0"/>
                    </a:moveTo>
                    <a:cubicBezTo>
                      <a:pt x="30" y="0"/>
                      <a:pt x="0" y="30"/>
                      <a:pt x="0" y="68"/>
                    </a:cubicBezTo>
                    <a:cubicBezTo>
                      <a:pt x="0" y="104"/>
                      <a:pt x="30" y="134"/>
                      <a:pt x="67" y="134"/>
                    </a:cubicBezTo>
                    <a:cubicBezTo>
                      <a:pt x="104" y="134"/>
                      <a:pt x="134" y="104"/>
                      <a:pt x="134" y="68"/>
                    </a:cubicBezTo>
                    <a:cubicBezTo>
                      <a:pt x="134" y="30"/>
                      <a:pt x="104" y="0"/>
                      <a:pt x="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57319394-0B8E-DC4F-A3C3-50BCADB38883}"/>
                  </a:ext>
                </a:extLst>
              </p:cNvPr>
              <p:cNvSpPr/>
              <p:nvPr/>
            </p:nvSpPr>
            <p:spPr>
              <a:xfrm>
                <a:off x="10962971" y="11244724"/>
                <a:ext cx="166936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" h="134">
                    <a:moveTo>
                      <a:pt x="67" y="0"/>
                    </a:moveTo>
                    <a:cubicBezTo>
                      <a:pt x="31" y="0"/>
                      <a:pt x="0" y="30"/>
                      <a:pt x="0" y="68"/>
                    </a:cubicBezTo>
                    <a:cubicBezTo>
                      <a:pt x="0" y="104"/>
                      <a:pt x="31" y="134"/>
                      <a:pt x="67" y="134"/>
                    </a:cubicBezTo>
                    <a:cubicBezTo>
                      <a:pt x="104" y="134"/>
                      <a:pt x="135" y="104"/>
                      <a:pt x="135" y="68"/>
                    </a:cubicBezTo>
                    <a:cubicBezTo>
                      <a:pt x="135" y="30"/>
                      <a:pt x="104" y="0"/>
                      <a:pt x="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4166E392-3226-6F4C-8582-EE026227EDA9}"/>
                  </a:ext>
                </a:extLst>
              </p:cNvPr>
              <p:cNvSpPr/>
              <p:nvPr/>
            </p:nvSpPr>
            <p:spPr>
              <a:xfrm>
                <a:off x="10632836" y="11122597"/>
                <a:ext cx="1968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53">
                    <a:moveTo>
                      <a:pt x="0" y="53"/>
                    </a:moveTo>
                    <a:lnTo>
                      <a:pt x="26" y="16"/>
                    </a:lnTo>
                    <a:cubicBezTo>
                      <a:pt x="33" y="6"/>
                      <a:pt x="45" y="0"/>
                      <a:pt x="58" y="0"/>
                    </a:cubicBezTo>
                    <a:lnTo>
                      <a:pt x="159" y="0"/>
                    </a:lnTo>
                    <a:lnTo>
                      <a:pt x="159" y="5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205712E9-5326-DD46-9535-23B7FF59D259}"/>
                  </a:ext>
                </a:extLst>
              </p:cNvPr>
              <p:cNvSpPr/>
              <p:nvPr/>
            </p:nvSpPr>
            <p:spPr>
              <a:xfrm>
                <a:off x="10624425" y="11113870"/>
                <a:ext cx="213967" cy="82251"/>
              </a:xfrm>
              <a:custGeom>
                <a:avLst/>
                <a:gdLst>
                  <a:gd name="connsiteX0" fmla="*/ 80264 w 213967"/>
                  <a:gd name="connsiteY0" fmla="*/ 16204 h 82251"/>
                  <a:gd name="connsiteX1" fmla="*/ 46870 w 213967"/>
                  <a:gd name="connsiteY1" fmla="*/ 33226 h 82251"/>
                  <a:gd name="connsiteX2" fmla="*/ 24607 w 213967"/>
                  <a:gd name="connsiteY2" fmla="*/ 66053 h 82251"/>
                  <a:gd name="connsiteX3" fmla="*/ 196526 w 213967"/>
                  <a:gd name="connsiteY3" fmla="*/ 66053 h 82251"/>
                  <a:gd name="connsiteX4" fmla="*/ 196526 w 213967"/>
                  <a:gd name="connsiteY4" fmla="*/ 16204 h 82251"/>
                  <a:gd name="connsiteX5" fmla="*/ 80199 w 213967"/>
                  <a:gd name="connsiteY5" fmla="*/ 0 h 82251"/>
                  <a:gd name="connsiteX6" fmla="*/ 205297 w 213967"/>
                  <a:gd name="connsiteY6" fmla="*/ 0 h 82251"/>
                  <a:gd name="connsiteX7" fmla="*/ 213967 w 213967"/>
                  <a:gd name="connsiteY7" fmla="*/ 8593 h 82251"/>
                  <a:gd name="connsiteX8" fmla="*/ 213967 w 213967"/>
                  <a:gd name="connsiteY8" fmla="*/ 73658 h 82251"/>
                  <a:gd name="connsiteX9" fmla="*/ 205297 w 213967"/>
                  <a:gd name="connsiteY9" fmla="*/ 82251 h 82251"/>
                  <a:gd name="connsiteX10" fmla="*/ 8361 w 213967"/>
                  <a:gd name="connsiteY10" fmla="*/ 82251 h 82251"/>
                  <a:gd name="connsiteX11" fmla="*/ 930 w 213967"/>
                  <a:gd name="connsiteY11" fmla="*/ 78568 h 82251"/>
                  <a:gd name="connsiteX12" fmla="*/ 930 w 213967"/>
                  <a:gd name="connsiteY12" fmla="*/ 69975 h 82251"/>
                  <a:gd name="connsiteX13" fmla="*/ 33133 w 213967"/>
                  <a:gd name="connsiteY13" fmla="*/ 23325 h 82251"/>
                  <a:gd name="connsiteX14" fmla="*/ 80199 w 213967"/>
                  <a:gd name="connsiteY14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967" h="82251">
                    <a:moveTo>
                      <a:pt x="80264" y="16204"/>
                    </a:moveTo>
                    <a:cubicBezTo>
                      <a:pt x="66659" y="16204"/>
                      <a:pt x="55528" y="22283"/>
                      <a:pt x="46870" y="33226"/>
                    </a:cubicBezTo>
                    <a:lnTo>
                      <a:pt x="24607" y="66053"/>
                    </a:lnTo>
                    <a:lnTo>
                      <a:pt x="196526" y="66053"/>
                    </a:lnTo>
                    <a:lnTo>
                      <a:pt x="196526" y="16204"/>
                    </a:lnTo>
                    <a:close/>
                    <a:moveTo>
                      <a:pt x="80199" y="0"/>
                    </a:moveTo>
                    <a:lnTo>
                      <a:pt x="205297" y="0"/>
                    </a:lnTo>
                    <a:cubicBezTo>
                      <a:pt x="210251" y="0"/>
                      <a:pt x="213967" y="3683"/>
                      <a:pt x="213967" y="8593"/>
                    </a:cubicBezTo>
                    <a:lnTo>
                      <a:pt x="213967" y="73658"/>
                    </a:lnTo>
                    <a:cubicBezTo>
                      <a:pt x="213967" y="78568"/>
                      <a:pt x="210251" y="82251"/>
                      <a:pt x="205297" y="82251"/>
                    </a:cubicBezTo>
                    <a:lnTo>
                      <a:pt x="8361" y="82251"/>
                    </a:lnTo>
                    <a:cubicBezTo>
                      <a:pt x="5884" y="82251"/>
                      <a:pt x="3407" y="79796"/>
                      <a:pt x="930" y="78568"/>
                    </a:cubicBezTo>
                    <a:cubicBezTo>
                      <a:pt x="-309" y="74885"/>
                      <a:pt x="-309" y="72430"/>
                      <a:pt x="930" y="69975"/>
                    </a:cubicBezTo>
                    <a:lnTo>
                      <a:pt x="33133" y="23325"/>
                    </a:lnTo>
                    <a:cubicBezTo>
                      <a:pt x="44280" y="8593"/>
                      <a:pt x="61620" y="0"/>
                      <a:pt x="80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75321737-6D6E-DD49-8E70-AC8476C5E707}"/>
                  </a:ext>
                </a:extLst>
              </p:cNvPr>
              <p:cNvSpPr/>
              <p:nvPr/>
            </p:nvSpPr>
            <p:spPr>
              <a:xfrm>
                <a:off x="10885728" y="11122597"/>
                <a:ext cx="1968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53">
                    <a:moveTo>
                      <a:pt x="159" y="53"/>
                    </a:moveTo>
                    <a:lnTo>
                      <a:pt x="134" y="16"/>
                    </a:lnTo>
                    <a:cubicBezTo>
                      <a:pt x="126" y="6"/>
                      <a:pt x="114" y="0"/>
                      <a:pt x="101" y="0"/>
                    </a:cubicBezTo>
                    <a:lnTo>
                      <a:pt x="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A9784B3E-3ADF-744F-B27D-D7E6182B8114}"/>
                  </a:ext>
                </a:extLst>
              </p:cNvPr>
              <p:cNvSpPr/>
              <p:nvPr/>
            </p:nvSpPr>
            <p:spPr>
              <a:xfrm>
                <a:off x="10877008" y="11113870"/>
                <a:ext cx="213850" cy="82251"/>
              </a:xfrm>
              <a:custGeom>
                <a:avLst/>
                <a:gdLst>
                  <a:gd name="connsiteX0" fmla="*/ 17441 w 213850"/>
                  <a:gd name="connsiteY0" fmla="*/ 16204 h 82251"/>
                  <a:gd name="connsiteX1" fmla="*/ 17441 w 213850"/>
                  <a:gd name="connsiteY1" fmla="*/ 66053 h 82251"/>
                  <a:gd name="connsiteX2" fmla="*/ 189360 w 213850"/>
                  <a:gd name="connsiteY2" fmla="*/ 66053 h 82251"/>
                  <a:gd name="connsiteX3" fmla="*/ 167097 w 213850"/>
                  <a:gd name="connsiteY3" fmla="*/ 33226 h 82251"/>
                  <a:gd name="connsiteX4" fmla="*/ 133703 w 213850"/>
                  <a:gd name="connsiteY4" fmla="*/ 16204 h 82251"/>
                  <a:gd name="connsiteX5" fmla="*/ 8670 w 213850"/>
                  <a:gd name="connsiteY5" fmla="*/ 0 h 82251"/>
                  <a:gd name="connsiteX6" fmla="*/ 133768 w 213850"/>
                  <a:gd name="connsiteY6" fmla="*/ 0 h 82251"/>
                  <a:gd name="connsiteX7" fmla="*/ 180834 w 213850"/>
                  <a:gd name="connsiteY7" fmla="*/ 23325 h 82251"/>
                  <a:gd name="connsiteX8" fmla="*/ 211799 w 213850"/>
                  <a:gd name="connsiteY8" fmla="*/ 69975 h 82251"/>
                  <a:gd name="connsiteX9" fmla="*/ 213037 w 213850"/>
                  <a:gd name="connsiteY9" fmla="*/ 78568 h 82251"/>
                  <a:gd name="connsiteX10" fmla="*/ 205606 w 213850"/>
                  <a:gd name="connsiteY10" fmla="*/ 82251 h 82251"/>
                  <a:gd name="connsiteX11" fmla="*/ 8670 w 213850"/>
                  <a:gd name="connsiteY11" fmla="*/ 82251 h 82251"/>
                  <a:gd name="connsiteX12" fmla="*/ 0 w 213850"/>
                  <a:gd name="connsiteY12" fmla="*/ 73658 h 82251"/>
                  <a:gd name="connsiteX13" fmla="*/ 0 w 213850"/>
                  <a:gd name="connsiteY13" fmla="*/ 8593 h 82251"/>
                  <a:gd name="connsiteX14" fmla="*/ 8670 w 213850"/>
                  <a:gd name="connsiteY14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850" h="82251">
                    <a:moveTo>
                      <a:pt x="17441" y="16204"/>
                    </a:moveTo>
                    <a:lnTo>
                      <a:pt x="17441" y="66053"/>
                    </a:lnTo>
                    <a:lnTo>
                      <a:pt x="189360" y="66053"/>
                    </a:lnTo>
                    <a:lnTo>
                      <a:pt x="167097" y="33226"/>
                    </a:lnTo>
                    <a:cubicBezTo>
                      <a:pt x="159676" y="22283"/>
                      <a:pt x="147308" y="16204"/>
                      <a:pt x="133703" y="16204"/>
                    </a:cubicBezTo>
                    <a:close/>
                    <a:moveTo>
                      <a:pt x="8670" y="0"/>
                    </a:moveTo>
                    <a:lnTo>
                      <a:pt x="133768" y="0"/>
                    </a:lnTo>
                    <a:cubicBezTo>
                      <a:pt x="152347" y="0"/>
                      <a:pt x="169687" y="8593"/>
                      <a:pt x="180834" y="23325"/>
                    </a:cubicBezTo>
                    <a:lnTo>
                      <a:pt x="211799" y="69975"/>
                    </a:lnTo>
                    <a:cubicBezTo>
                      <a:pt x="214276" y="72430"/>
                      <a:pt x="214276" y="74885"/>
                      <a:pt x="213037" y="78568"/>
                    </a:cubicBezTo>
                    <a:cubicBezTo>
                      <a:pt x="211799" y="79796"/>
                      <a:pt x="209322" y="82251"/>
                      <a:pt x="205606" y="82251"/>
                    </a:cubicBezTo>
                    <a:lnTo>
                      <a:pt x="8670" y="82251"/>
                    </a:lnTo>
                    <a:cubicBezTo>
                      <a:pt x="3716" y="82251"/>
                      <a:pt x="0" y="78568"/>
                      <a:pt x="0" y="73658"/>
                    </a:cubicBezTo>
                    <a:lnTo>
                      <a:pt x="0" y="8593"/>
                    </a:lnTo>
                    <a:cubicBezTo>
                      <a:pt x="0" y="3683"/>
                      <a:pt x="3716" y="0"/>
                      <a:pt x="8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56C714B-D378-934A-959F-E9447347077B}"/>
                </a:ext>
              </a:extLst>
            </p:cNvPr>
            <p:cNvGrpSpPr/>
            <p:nvPr/>
          </p:nvGrpSpPr>
          <p:grpSpPr>
            <a:xfrm>
              <a:off x="1954651" y="10298839"/>
              <a:ext cx="844646" cy="934672"/>
              <a:chOff x="1954651" y="10298839"/>
              <a:chExt cx="844646" cy="934672"/>
            </a:xfrm>
          </p:grpSpPr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61FAC521-770B-6A40-8DB0-26560BF7EAAD}"/>
                  </a:ext>
                </a:extLst>
              </p:cNvPr>
              <p:cNvSpPr/>
              <p:nvPr/>
            </p:nvSpPr>
            <p:spPr>
              <a:xfrm>
                <a:off x="2547648" y="11163719"/>
                <a:ext cx="242929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50">
                    <a:moveTo>
                      <a:pt x="177" y="50"/>
                    </a:moveTo>
                    <a:lnTo>
                      <a:pt x="19" y="50"/>
                    </a:lnTo>
                    <a:cubicBezTo>
                      <a:pt x="9" y="50"/>
                      <a:pt x="0" y="41"/>
                      <a:pt x="0" y="31"/>
                    </a:cubicBezTo>
                    <a:lnTo>
                      <a:pt x="0" y="19"/>
                    </a:lnTo>
                    <a:cubicBezTo>
                      <a:pt x="0" y="9"/>
                      <a:pt x="9" y="0"/>
                      <a:pt x="19" y="0"/>
                    </a:cubicBezTo>
                    <a:lnTo>
                      <a:pt x="177" y="0"/>
                    </a:lnTo>
                    <a:cubicBezTo>
                      <a:pt x="187" y="0"/>
                      <a:pt x="196" y="9"/>
                      <a:pt x="196" y="19"/>
                    </a:cubicBezTo>
                    <a:lnTo>
                      <a:pt x="196" y="31"/>
                    </a:lnTo>
                    <a:cubicBezTo>
                      <a:pt x="196" y="41"/>
                      <a:pt x="187" y="50"/>
                      <a:pt x="177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B12988E1-73D1-D74D-B19E-828F1CA1EDDE}"/>
                  </a:ext>
                </a:extLst>
              </p:cNvPr>
              <p:cNvSpPr/>
              <p:nvPr/>
            </p:nvSpPr>
            <p:spPr>
              <a:xfrm>
                <a:off x="2538927" y="11156245"/>
                <a:ext cx="260370" cy="77266"/>
              </a:xfrm>
              <a:custGeom>
                <a:avLst/>
                <a:gdLst>
                  <a:gd name="connsiteX0" fmla="*/ 39742 w 260370"/>
                  <a:gd name="connsiteY0" fmla="*/ 16197 h 77266"/>
                  <a:gd name="connsiteX1" fmla="*/ 17441 w 260370"/>
                  <a:gd name="connsiteY1" fmla="*/ 38023 h 77266"/>
                  <a:gd name="connsiteX2" fmla="*/ 39742 w 260370"/>
                  <a:gd name="connsiteY2" fmla="*/ 61061 h 77266"/>
                  <a:gd name="connsiteX3" fmla="*/ 220628 w 260370"/>
                  <a:gd name="connsiteY3" fmla="*/ 61061 h 77266"/>
                  <a:gd name="connsiteX4" fmla="*/ 242929 w 260370"/>
                  <a:gd name="connsiteY4" fmla="*/ 38023 h 77266"/>
                  <a:gd name="connsiteX5" fmla="*/ 220628 w 260370"/>
                  <a:gd name="connsiteY5" fmla="*/ 16197 h 77266"/>
                  <a:gd name="connsiteX6" fmla="*/ 39676 w 260370"/>
                  <a:gd name="connsiteY6" fmla="*/ 0 h 77266"/>
                  <a:gd name="connsiteX7" fmla="*/ 220695 w 260370"/>
                  <a:gd name="connsiteY7" fmla="*/ 0 h 77266"/>
                  <a:gd name="connsiteX8" fmla="*/ 260370 w 260370"/>
                  <a:gd name="connsiteY8" fmla="*/ 38020 h 77266"/>
                  <a:gd name="connsiteX9" fmla="*/ 220695 w 260370"/>
                  <a:gd name="connsiteY9" fmla="*/ 77266 h 77266"/>
                  <a:gd name="connsiteX10" fmla="*/ 39676 w 260370"/>
                  <a:gd name="connsiteY10" fmla="*/ 77266 h 77266"/>
                  <a:gd name="connsiteX11" fmla="*/ 0 w 260370"/>
                  <a:gd name="connsiteY11" fmla="*/ 38020 h 77266"/>
                  <a:gd name="connsiteX12" fmla="*/ 39676 w 260370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370" h="77266">
                    <a:moveTo>
                      <a:pt x="39742" y="16197"/>
                    </a:moveTo>
                    <a:cubicBezTo>
                      <a:pt x="27353" y="16197"/>
                      <a:pt x="17441" y="25897"/>
                      <a:pt x="17441" y="38023"/>
                    </a:cubicBezTo>
                    <a:cubicBezTo>
                      <a:pt x="17441" y="50148"/>
                      <a:pt x="27353" y="61061"/>
                      <a:pt x="39742" y="61061"/>
                    </a:cubicBezTo>
                    <a:lnTo>
                      <a:pt x="220628" y="61061"/>
                    </a:lnTo>
                    <a:cubicBezTo>
                      <a:pt x="233018" y="61061"/>
                      <a:pt x="242929" y="50148"/>
                      <a:pt x="242929" y="38023"/>
                    </a:cubicBezTo>
                    <a:cubicBezTo>
                      <a:pt x="242929" y="25897"/>
                      <a:pt x="233018" y="16197"/>
                      <a:pt x="220628" y="16197"/>
                    </a:cubicBezTo>
                    <a:close/>
                    <a:moveTo>
                      <a:pt x="39676" y="0"/>
                    </a:moveTo>
                    <a:lnTo>
                      <a:pt x="220695" y="0"/>
                    </a:lnTo>
                    <a:cubicBezTo>
                      <a:pt x="241772" y="0"/>
                      <a:pt x="260370" y="17170"/>
                      <a:pt x="260370" y="38020"/>
                    </a:cubicBezTo>
                    <a:cubicBezTo>
                      <a:pt x="260370" y="58869"/>
                      <a:pt x="241772" y="77266"/>
                      <a:pt x="220695" y="77266"/>
                    </a:cubicBezTo>
                    <a:lnTo>
                      <a:pt x="39676" y="77266"/>
                    </a:lnTo>
                    <a:cubicBezTo>
                      <a:pt x="17358" y="77266"/>
                      <a:pt x="0" y="58869"/>
                      <a:pt x="0" y="38020"/>
                    </a:cubicBezTo>
                    <a:cubicBezTo>
                      <a:pt x="0" y="17170"/>
                      <a:pt x="17358" y="0"/>
                      <a:pt x="396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2CD426E0-39F3-A042-B3C3-5F7A2B31A3E7}"/>
                  </a:ext>
                </a:extLst>
              </p:cNvPr>
              <p:cNvSpPr/>
              <p:nvPr/>
            </p:nvSpPr>
            <p:spPr>
              <a:xfrm>
                <a:off x="1995762" y="10344946"/>
                <a:ext cx="668990" cy="879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8" h="707">
                    <a:moveTo>
                      <a:pt x="0" y="67"/>
                    </a:moveTo>
                    <a:lnTo>
                      <a:pt x="0" y="640"/>
                    </a:lnTo>
                    <a:cubicBezTo>
                      <a:pt x="0" y="677"/>
                      <a:pt x="30" y="707"/>
                      <a:pt x="67" y="707"/>
                    </a:cubicBezTo>
                    <a:lnTo>
                      <a:pt x="471" y="707"/>
                    </a:lnTo>
                    <a:cubicBezTo>
                      <a:pt x="508" y="707"/>
                      <a:pt x="538" y="677"/>
                      <a:pt x="538" y="640"/>
                    </a:cubicBezTo>
                    <a:lnTo>
                      <a:pt x="538" y="67"/>
                    </a:lnTo>
                    <a:cubicBezTo>
                      <a:pt x="538" y="30"/>
                      <a:pt x="508" y="0"/>
                      <a:pt x="471" y="0"/>
                    </a:cubicBezTo>
                    <a:lnTo>
                      <a:pt x="67" y="0"/>
                    </a:lnTo>
                    <a:cubicBezTo>
                      <a:pt x="30" y="0"/>
                      <a:pt x="0" y="30"/>
                      <a:pt x="0" y="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B4FF3EA9-4F1E-A645-9032-AF2A25BCB6F8}"/>
                  </a:ext>
                </a:extLst>
              </p:cNvPr>
              <p:cNvSpPr/>
              <p:nvPr/>
            </p:nvSpPr>
            <p:spPr>
              <a:xfrm>
                <a:off x="1995762" y="10344946"/>
                <a:ext cx="668990" cy="879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8" h="707">
                    <a:moveTo>
                      <a:pt x="0" y="67"/>
                    </a:moveTo>
                    <a:lnTo>
                      <a:pt x="0" y="640"/>
                    </a:lnTo>
                    <a:cubicBezTo>
                      <a:pt x="0" y="677"/>
                      <a:pt x="30" y="707"/>
                      <a:pt x="67" y="707"/>
                    </a:cubicBezTo>
                    <a:lnTo>
                      <a:pt x="471" y="707"/>
                    </a:lnTo>
                    <a:cubicBezTo>
                      <a:pt x="508" y="707"/>
                      <a:pt x="538" y="677"/>
                      <a:pt x="538" y="640"/>
                    </a:cubicBezTo>
                    <a:lnTo>
                      <a:pt x="538" y="67"/>
                    </a:lnTo>
                    <a:cubicBezTo>
                      <a:pt x="538" y="30"/>
                      <a:pt x="508" y="0"/>
                      <a:pt x="471" y="0"/>
                    </a:cubicBezTo>
                    <a:lnTo>
                      <a:pt x="67" y="0"/>
                    </a:lnTo>
                    <a:cubicBezTo>
                      <a:pt x="30" y="0"/>
                      <a:pt x="0" y="30"/>
                      <a:pt x="0" y="6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43BDD1F7-123A-AA4B-B478-E3890C4407BB}"/>
                  </a:ext>
                </a:extLst>
              </p:cNvPr>
              <p:cNvSpPr/>
              <p:nvPr/>
            </p:nvSpPr>
            <p:spPr>
              <a:xfrm>
                <a:off x="1988287" y="10336226"/>
                <a:ext cx="685185" cy="897285"/>
              </a:xfrm>
              <a:custGeom>
                <a:avLst/>
                <a:gdLst>
                  <a:gd name="connsiteX0" fmla="*/ 90800 w 685185"/>
                  <a:gd name="connsiteY0" fmla="*/ 16201 h 897285"/>
                  <a:gd name="connsiteX1" fmla="*/ 16195 w 685185"/>
                  <a:gd name="connsiteY1" fmla="*/ 92112 h 897285"/>
                  <a:gd name="connsiteX2" fmla="*/ 16195 w 685185"/>
                  <a:gd name="connsiteY2" fmla="*/ 805173 h 897285"/>
                  <a:gd name="connsiteX3" fmla="*/ 90800 w 685185"/>
                  <a:gd name="connsiteY3" fmla="*/ 881084 h 897285"/>
                  <a:gd name="connsiteX4" fmla="*/ 593142 w 685185"/>
                  <a:gd name="connsiteY4" fmla="*/ 881084 h 897285"/>
                  <a:gd name="connsiteX5" fmla="*/ 668990 w 685185"/>
                  <a:gd name="connsiteY5" fmla="*/ 805173 h 897285"/>
                  <a:gd name="connsiteX6" fmla="*/ 668990 w 685185"/>
                  <a:gd name="connsiteY6" fmla="*/ 92112 h 897285"/>
                  <a:gd name="connsiteX7" fmla="*/ 593142 w 685185"/>
                  <a:gd name="connsiteY7" fmla="*/ 16201 h 897285"/>
                  <a:gd name="connsiteX8" fmla="*/ 90778 w 685185"/>
                  <a:gd name="connsiteY8" fmla="*/ 0 h 897285"/>
                  <a:gd name="connsiteX9" fmla="*/ 593164 w 685185"/>
                  <a:gd name="connsiteY9" fmla="*/ 0 h 897285"/>
                  <a:gd name="connsiteX10" fmla="*/ 685185 w 685185"/>
                  <a:gd name="connsiteY10" fmla="*/ 92093 h 897285"/>
                  <a:gd name="connsiteX11" fmla="*/ 685185 w 685185"/>
                  <a:gd name="connsiteY11" fmla="*/ 805192 h 897285"/>
                  <a:gd name="connsiteX12" fmla="*/ 593164 w 685185"/>
                  <a:gd name="connsiteY12" fmla="*/ 897285 h 897285"/>
                  <a:gd name="connsiteX13" fmla="*/ 90778 w 685185"/>
                  <a:gd name="connsiteY13" fmla="*/ 897285 h 897285"/>
                  <a:gd name="connsiteX14" fmla="*/ 0 w 685185"/>
                  <a:gd name="connsiteY14" fmla="*/ 805192 h 897285"/>
                  <a:gd name="connsiteX15" fmla="*/ 0 w 685185"/>
                  <a:gd name="connsiteY15" fmla="*/ 92093 h 897285"/>
                  <a:gd name="connsiteX16" fmla="*/ 90778 w 685185"/>
                  <a:gd name="connsiteY16" fmla="*/ 0 h 897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85185" h="897285">
                    <a:moveTo>
                      <a:pt x="90800" y="16201"/>
                    </a:moveTo>
                    <a:cubicBezTo>
                      <a:pt x="49767" y="16201"/>
                      <a:pt x="16195" y="49801"/>
                      <a:pt x="16195" y="92112"/>
                    </a:cubicBezTo>
                    <a:lnTo>
                      <a:pt x="16195" y="805173"/>
                    </a:lnTo>
                    <a:cubicBezTo>
                      <a:pt x="16195" y="846240"/>
                      <a:pt x="49767" y="881084"/>
                      <a:pt x="90800" y="881084"/>
                    </a:cubicBezTo>
                    <a:lnTo>
                      <a:pt x="593142" y="881084"/>
                    </a:lnTo>
                    <a:cubicBezTo>
                      <a:pt x="635418" y="881084"/>
                      <a:pt x="668990" y="846240"/>
                      <a:pt x="668990" y="805173"/>
                    </a:cubicBezTo>
                    <a:lnTo>
                      <a:pt x="668990" y="92112"/>
                    </a:lnTo>
                    <a:cubicBezTo>
                      <a:pt x="668990" y="49801"/>
                      <a:pt x="635418" y="16201"/>
                      <a:pt x="593142" y="16201"/>
                    </a:cubicBezTo>
                    <a:close/>
                    <a:moveTo>
                      <a:pt x="90778" y="0"/>
                    </a:moveTo>
                    <a:lnTo>
                      <a:pt x="593164" y="0"/>
                    </a:lnTo>
                    <a:cubicBezTo>
                      <a:pt x="644149" y="0"/>
                      <a:pt x="685185" y="41069"/>
                      <a:pt x="685185" y="92093"/>
                    </a:cubicBezTo>
                    <a:lnTo>
                      <a:pt x="685185" y="805192"/>
                    </a:lnTo>
                    <a:cubicBezTo>
                      <a:pt x="685185" y="856216"/>
                      <a:pt x="644149" y="897285"/>
                      <a:pt x="593164" y="897285"/>
                    </a:cubicBezTo>
                    <a:lnTo>
                      <a:pt x="90778" y="897285"/>
                    </a:lnTo>
                    <a:cubicBezTo>
                      <a:pt x="41037" y="897285"/>
                      <a:pt x="0" y="856216"/>
                      <a:pt x="0" y="805192"/>
                    </a:cubicBezTo>
                    <a:lnTo>
                      <a:pt x="0" y="92093"/>
                    </a:lnTo>
                    <a:cubicBezTo>
                      <a:pt x="0" y="41069"/>
                      <a:pt x="41037" y="0"/>
                      <a:pt x="90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56263876-0A10-854B-B745-E1F28F88134D}"/>
                  </a:ext>
                </a:extLst>
              </p:cNvPr>
              <p:cNvSpPr/>
              <p:nvPr/>
            </p:nvSpPr>
            <p:spPr>
              <a:xfrm>
                <a:off x="1954651" y="10298839"/>
                <a:ext cx="748721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2" h="102">
                    <a:moveTo>
                      <a:pt x="590" y="102"/>
                    </a:moveTo>
                    <a:lnTo>
                      <a:pt x="11" y="102"/>
                    </a:lnTo>
                    <a:cubicBezTo>
                      <a:pt x="5" y="102"/>
                      <a:pt x="0" y="96"/>
                      <a:pt x="0" y="90"/>
                    </a:cubicBezTo>
                    <a:lnTo>
                      <a:pt x="0" y="66"/>
                    </a:lnTo>
                    <a:cubicBezTo>
                      <a:pt x="0" y="30"/>
                      <a:pt x="30" y="0"/>
                      <a:pt x="66" y="0"/>
                    </a:cubicBezTo>
                    <a:lnTo>
                      <a:pt x="535" y="0"/>
                    </a:lnTo>
                    <a:cubicBezTo>
                      <a:pt x="572" y="0"/>
                      <a:pt x="602" y="30"/>
                      <a:pt x="602" y="66"/>
                    </a:cubicBezTo>
                    <a:lnTo>
                      <a:pt x="602" y="90"/>
                    </a:lnTo>
                    <a:cubicBezTo>
                      <a:pt x="602" y="96"/>
                      <a:pt x="597" y="102"/>
                      <a:pt x="590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732" name="Freeform 731">
            <a:extLst>
              <a:ext uri="{FF2B5EF4-FFF2-40B4-BE49-F238E27FC236}">
                <a16:creationId xmlns:a16="http://schemas.microsoft.com/office/drawing/2014/main" id="{A5C34A18-C5DC-2A43-8F5C-78AB526DF53D}"/>
              </a:ext>
            </a:extLst>
          </p:cNvPr>
          <p:cNvSpPr/>
          <p:nvPr/>
        </p:nvSpPr>
        <p:spPr>
          <a:xfrm>
            <a:off x="21696712" y="3751150"/>
            <a:ext cx="1173536" cy="234665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3" h="1884">
                <a:moveTo>
                  <a:pt x="943" y="1884"/>
                </a:moveTo>
                <a:cubicBezTo>
                  <a:pt x="423" y="1884"/>
                  <a:pt x="0" y="1462"/>
                  <a:pt x="0" y="942"/>
                </a:cubicBezTo>
                <a:cubicBezTo>
                  <a:pt x="0" y="423"/>
                  <a:pt x="423" y="0"/>
                  <a:pt x="943" y="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EDD35677-368F-234C-965F-9E455292920C}"/>
              </a:ext>
            </a:extLst>
          </p:cNvPr>
          <p:cNvSpPr/>
          <p:nvPr/>
        </p:nvSpPr>
        <p:spPr>
          <a:xfrm>
            <a:off x="21847453" y="3900698"/>
            <a:ext cx="1022795" cy="20475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2" h="1644">
                <a:moveTo>
                  <a:pt x="822" y="0"/>
                </a:moveTo>
                <a:lnTo>
                  <a:pt x="822" y="1644"/>
                </a:lnTo>
                <a:cubicBezTo>
                  <a:pt x="368" y="1644"/>
                  <a:pt x="0" y="1276"/>
                  <a:pt x="0" y="822"/>
                </a:cubicBezTo>
                <a:cubicBezTo>
                  <a:pt x="0" y="368"/>
                  <a:pt x="368" y="0"/>
                  <a:pt x="822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6597C31B-26AC-7F46-B34A-AA4797A06A2C}"/>
              </a:ext>
            </a:extLst>
          </p:cNvPr>
          <p:cNvSpPr/>
          <p:nvPr/>
        </p:nvSpPr>
        <p:spPr>
          <a:xfrm>
            <a:off x="21696712" y="9436448"/>
            <a:ext cx="1173536" cy="234665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3" h="1884">
                <a:moveTo>
                  <a:pt x="943" y="1884"/>
                </a:moveTo>
                <a:cubicBezTo>
                  <a:pt x="423" y="1884"/>
                  <a:pt x="0" y="1462"/>
                  <a:pt x="0" y="942"/>
                </a:cubicBezTo>
                <a:cubicBezTo>
                  <a:pt x="0" y="423"/>
                  <a:pt x="423" y="0"/>
                  <a:pt x="943" y="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7630CD28-4D12-D141-8380-6CAB2B0BDFBC}"/>
              </a:ext>
            </a:extLst>
          </p:cNvPr>
          <p:cNvSpPr/>
          <p:nvPr/>
        </p:nvSpPr>
        <p:spPr>
          <a:xfrm>
            <a:off x="21847453" y="9585996"/>
            <a:ext cx="1022795" cy="20475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2" h="1644">
                <a:moveTo>
                  <a:pt x="822" y="0"/>
                </a:moveTo>
                <a:lnTo>
                  <a:pt x="822" y="1644"/>
                </a:lnTo>
                <a:cubicBezTo>
                  <a:pt x="368" y="1644"/>
                  <a:pt x="0" y="1275"/>
                  <a:pt x="0" y="822"/>
                </a:cubicBezTo>
                <a:cubicBezTo>
                  <a:pt x="0" y="368"/>
                  <a:pt x="368" y="0"/>
                  <a:pt x="822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10747700-F93E-8C48-BB5B-1F606912D60F}"/>
              </a:ext>
            </a:extLst>
          </p:cNvPr>
          <p:cNvSpPr/>
          <p:nvPr/>
        </p:nvSpPr>
        <p:spPr>
          <a:xfrm>
            <a:off x="17069842" y="6593799"/>
            <a:ext cx="1173536" cy="234665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3" h="1884">
                <a:moveTo>
                  <a:pt x="0" y="0"/>
                </a:moveTo>
                <a:cubicBezTo>
                  <a:pt x="520" y="0"/>
                  <a:pt x="943" y="423"/>
                  <a:pt x="943" y="943"/>
                </a:cubicBezTo>
                <a:cubicBezTo>
                  <a:pt x="943" y="1462"/>
                  <a:pt x="520" y="1884"/>
                  <a:pt x="0" y="1884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2BCB3134-82AC-0E45-A178-8FDCB4D10B84}"/>
              </a:ext>
            </a:extLst>
          </p:cNvPr>
          <p:cNvSpPr/>
          <p:nvPr/>
        </p:nvSpPr>
        <p:spPr>
          <a:xfrm>
            <a:off x="17069842" y="6744593"/>
            <a:ext cx="1022795" cy="20475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2" h="1644">
                <a:moveTo>
                  <a:pt x="0" y="1644"/>
                </a:moveTo>
                <a:lnTo>
                  <a:pt x="0" y="0"/>
                </a:lnTo>
                <a:cubicBezTo>
                  <a:pt x="454" y="0"/>
                  <a:pt x="822" y="368"/>
                  <a:pt x="822" y="822"/>
                </a:cubicBezTo>
                <a:cubicBezTo>
                  <a:pt x="822" y="1275"/>
                  <a:pt x="454" y="1644"/>
                  <a:pt x="0" y="1644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B8AEA0B5-39FC-D54C-86C5-01ED556D001C}"/>
              </a:ext>
            </a:extLst>
          </p:cNvPr>
          <p:cNvSpPr/>
          <p:nvPr/>
        </p:nvSpPr>
        <p:spPr>
          <a:xfrm>
            <a:off x="17069842" y="0"/>
            <a:ext cx="5800406" cy="1371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7" h="11007">
                <a:moveTo>
                  <a:pt x="1612" y="0"/>
                </a:moveTo>
                <a:lnTo>
                  <a:pt x="1612" y="2812"/>
                </a:lnTo>
                <a:lnTo>
                  <a:pt x="915" y="2812"/>
                </a:lnTo>
                <a:cubicBezTo>
                  <a:pt x="410" y="2812"/>
                  <a:pt x="0" y="3258"/>
                  <a:pt x="0" y="3810"/>
                </a:cubicBezTo>
                <a:lnTo>
                  <a:pt x="0" y="5093"/>
                </a:lnTo>
                <a:lnTo>
                  <a:pt x="4657" y="5093"/>
                </a:lnTo>
                <a:lnTo>
                  <a:pt x="4657" y="6375"/>
                </a:lnTo>
                <a:cubicBezTo>
                  <a:pt x="4657" y="6926"/>
                  <a:pt x="4247" y="7373"/>
                  <a:pt x="3742" y="7373"/>
                </a:cubicBezTo>
                <a:lnTo>
                  <a:pt x="0" y="7373"/>
                </a:lnTo>
                <a:lnTo>
                  <a:pt x="0" y="8656"/>
                </a:lnTo>
                <a:cubicBezTo>
                  <a:pt x="0" y="9208"/>
                  <a:pt x="410" y="9654"/>
                  <a:pt x="915" y="9654"/>
                </a:cubicBezTo>
                <a:lnTo>
                  <a:pt x="1612" y="9654"/>
                </a:lnTo>
                <a:lnTo>
                  <a:pt x="3714" y="9654"/>
                </a:lnTo>
                <a:lnTo>
                  <a:pt x="3714" y="11007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ECC5D75D-06EF-D949-87BD-E446CD2313BA}"/>
              </a:ext>
            </a:extLst>
          </p:cNvPr>
          <p:cNvSpPr/>
          <p:nvPr/>
        </p:nvSpPr>
        <p:spPr>
          <a:xfrm>
            <a:off x="21985239" y="4609802"/>
            <a:ext cx="796557" cy="630592"/>
          </a:xfrm>
          <a:custGeom>
            <a:avLst/>
            <a:gdLst>
              <a:gd name="connsiteX0" fmla="*/ 80125 w 796557"/>
              <a:gd name="connsiteY0" fmla="*/ 456120 h 630592"/>
              <a:gd name="connsiteX1" fmla="*/ 21673 w 796557"/>
              <a:gd name="connsiteY1" fmla="*/ 590864 h 630592"/>
              <a:gd name="connsiteX2" fmla="*/ 22917 w 796557"/>
              <a:gd name="connsiteY2" fmla="*/ 603225 h 630592"/>
              <a:gd name="connsiteX3" fmla="*/ 34109 w 796557"/>
              <a:gd name="connsiteY3" fmla="*/ 609406 h 630592"/>
              <a:gd name="connsiteX4" fmla="*/ 741763 w 796557"/>
              <a:gd name="connsiteY4" fmla="*/ 609406 h 630592"/>
              <a:gd name="connsiteX5" fmla="*/ 751713 w 796557"/>
              <a:gd name="connsiteY5" fmla="*/ 603225 h 630592"/>
              <a:gd name="connsiteX6" fmla="*/ 754201 w 796557"/>
              <a:gd name="connsiteY6" fmla="*/ 590864 h 630592"/>
              <a:gd name="connsiteX7" fmla="*/ 695747 w 796557"/>
              <a:gd name="connsiteY7" fmla="*/ 456120 h 630592"/>
              <a:gd name="connsiteX8" fmla="*/ 344219 w 796557"/>
              <a:gd name="connsiteY8" fmla="*/ 195658 h 630592"/>
              <a:gd name="connsiteX9" fmla="*/ 339295 w 796557"/>
              <a:gd name="connsiteY9" fmla="*/ 196892 h 630592"/>
              <a:gd name="connsiteX10" fmla="*/ 334369 w 796557"/>
              <a:gd name="connsiteY10" fmla="*/ 204292 h 630592"/>
              <a:gd name="connsiteX11" fmla="*/ 334369 w 796557"/>
              <a:gd name="connsiteY11" fmla="*/ 306663 h 630592"/>
              <a:gd name="connsiteX12" fmla="*/ 339295 w 796557"/>
              <a:gd name="connsiteY12" fmla="*/ 314063 h 630592"/>
              <a:gd name="connsiteX13" fmla="*/ 347913 w 796557"/>
              <a:gd name="connsiteY13" fmla="*/ 314063 h 630592"/>
              <a:gd name="connsiteX14" fmla="*/ 436567 w 796557"/>
              <a:gd name="connsiteY14" fmla="*/ 263494 h 630592"/>
              <a:gd name="connsiteX15" fmla="*/ 440261 w 796557"/>
              <a:gd name="connsiteY15" fmla="*/ 256094 h 630592"/>
              <a:gd name="connsiteX16" fmla="*/ 436567 w 796557"/>
              <a:gd name="connsiteY16" fmla="*/ 247460 h 630592"/>
              <a:gd name="connsiteX17" fmla="*/ 347913 w 796557"/>
              <a:gd name="connsiteY17" fmla="*/ 196892 h 630592"/>
              <a:gd name="connsiteX18" fmla="*/ 344219 w 796557"/>
              <a:gd name="connsiteY18" fmla="*/ 195658 h 630592"/>
              <a:gd name="connsiteX19" fmla="*/ 329259 w 796557"/>
              <a:gd name="connsiteY19" fmla="*/ 178182 h 630592"/>
              <a:gd name="connsiteX20" fmla="*/ 358907 w 796557"/>
              <a:gd name="connsiteY20" fmla="*/ 178182 h 630592"/>
              <a:gd name="connsiteX21" fmla="*/ 446615 w 796557"/>
              <a:gd name="connsiteY21" fmla="*/ 230125 h 630592"/>
              <a:gd name="connsiteX22" fmla="*/ 461439 w 796557"/>
              <a:gd name="connsiteY22" fmla="*/ 256096 h 630592"/>
              <a:gd name="connsiteX23" fmla="*/ 446615 w 796557"/>
              <a:gd name="connsiteY23" fmla="*/ 282067 h 630592"/>
              <a:gd name="connsiteX24" fmla="*/ 358907 w 796557"/>
              <a:gd name="connsiteY24" fmla="*/ 332772 h 630592"/>
              <a:gd name="connsiteX25" fmla="*/ 344083 w 796557"/>
              <a:gd name="connsiteY25" fmla="*/ 336482 h 630592"/>
              <a:gd name="connsiteX26" fmla="*/ 329259 w 796557"/>
              <a:gd name="connsiteY26" fmla="*/ 332772 h 630592"/>
              <a:gd name="connsiteX27" fmla="*/ 314437 w 796557"/>
              <a:gd name="connsiteY27" fmla="*/ 306801 h 630592"/>
              <a:gd name="connsiteX28" fmla="*/ 314437 w 796557"/>
              <a:gd name="connsiteY28" fmla="*/ 204153 h 630592"/>
              <a:gd name="connsiteX29" fmla="*/ 329259 w 796557"/>
              <a:gd name="connsiteY29" fmla="*/ 178182 h 630592"/>
              <a:gd name="connsiteX30" fmla="*/ 147469 w 796557"/>
              <a:gd name="connsiteY30" fmla="*/ 128362 h 630592"/>
              <a:gd name="connsiteX31" fmla="*/ 135041 w 796557"/>
              <a:gd name="connsiteY31" fmla="*/ 140764 h 630592"/>
              <a:gd name="connsiteX32" fmla="*/ 135041 w 796557"/>
              <a:gd name="connsiteY32" fmla="*/ 370197 h 630592"/>
              <a:gd name="connsiteX33" fmla="*/ 147469 w 796557"/>
              <a:gd name="connsiteY33" fmla="*/ 383839 h 630592"/>
              <a:gd name="connsiteX34" fmla="*/ 627163 w 796557"/>
              <a:gd name="connsiteY34" fmla="*/ 383839 h 630592"/>
              <a:gd name="connsiteX35" fmla="*/ 640833 w 796557"/>
              <a:gd name="connsiteY35" fmla="*/ 368957 h 630592"/>
              <a:gd name="connsiteX36" fmla="*/ 640833 w 796557"/>
              <a:gd name="connsiteY36" fmla="*/ 184170 h 630592"/>
              <a:gd name="connsiteX37" fmla="*/ 548871 w 796557"/>
              <a:gd name="connsiteY37" fmla="*/ 184170 h 630592"/>
              <a:gd name="connsiteX38" fmla="*/ 499161 w 796557"/>
              <a:gd name="connsiteY38" fmla="*/ 217655 h 630592"/>
              <a:gd name="connsiteX39" fmla="*/ 486735 w 796557"/>
              <a:gd name="connsiteY39" fmla="*/ 221376 h 630592"/>
              <a:gd name="connsiteX40" fmla="*/ 474307 w 796557"/>
              <a:gd name="connsiteY40" fmla="*/ 217655 h 630592"/>
              <a:gd name="connsiteX41" fmla="*/ 464365 w 796557"/>
              <a:gd name="connsiteY41" fmla="*/ 192852 h 630592"/>
              <a:gd name="connsiteX42" fmla="*/ 474307 w 796557"/>
              <a:gd name="connsiteY42" fmla="*/ 129602 h 630592"/>
              <a:gd name="connsiteX43" fmla="*/ 474307 w 796557"/>
              <a:gd name="connsiteY43" fmla="*/ 128362 h 630592"/>
              <a:gd name="connsiteX44" fmla="*/ 687521 w 796557"/>
              <a:gd name="connsiteY44" fmla="*/ 79756 h 630592"/>
              <a:gd name="connsiteX45" fmla="*/ 699385 w 796557"/>
              <a:gd name="connsiteY45" fmla="*/ 92812 h 630592"/>
              <a:gd name="connsiteX46" fmla="*/ 687521 w 796557"/>
              <a:gd name="connsiteY46" fmla="*/ 104681 h 630592"/>
              <a:gd name="connsiteX47" fmla="*/ 674469 w 796557"/>
              <a:gd name="connsiteY47" fmla="*/ 92812 h 630592"/>
              <a:gd name="connsiteX48" fmla="*/ 687521 w 796557"/>
              <a:gd name="connsiteY48" fmla="*/ 79756 h 630592"/>
              <a:gd name="connsiteX49" fmla="*/ 637719 w 796557"/>
              <a:gd name="connsiteY49" fmla="*/ 79756 h 630592"/>
              <a:gd name="connsiteX50" fmla="*/ 650801 w 796557"/>
              <a:gd name="connsiteY50" fmla="*/ 92812 h 630592"/>
              <a:gd name="connsiteX51" fmla="*/ 637719 w 796557"/>
              <a:gd name="connsiteY51" fmla="*/ 104681 h 630592"/>
              <a:gd name="connsiteX52" fmla="*/ 624637 w 796557"/>
              <a:gd name="connsiteY52" fmla="*/ 92812 h 630592"/>
              <a:gd name="connsiteX53" fmla="*/ 637719 w 796557"/>
              <a:gd name="connsiteY53" fmla="*/ 79756 h 630592"/>
              <a:gd name="connsiteX54" fmla="*/ 586641 w 796557"/>
              <a:gd name="connsiteY54" fmla="*/ 79756 h 630592"/>
              <a:gd name="connsiteX55" fmla="*/ 599723 w 796557"/>
              <a:gd name="connsiteY55" fmla="*/ 92812 h 630592"/>
              <a:gd name="connsiteX56" fmla="*/ 586641 w 796557"/>
              <a:gd name="connsiteY56" fmla="*/ 104681 h 630592"/>
              <a:gd name="connsiteX57" fmla="*/ 573561 w 796557"/>
              <a:gd name="connsiteY57" fmla="*/ 92812 h 630592"/>
              <a:gd name="connsiteX58" fmla="*/ 586641 w 796557"/>
              <a:gd name="connsiteY58" fmla="*/ 79756 h 630592"/>
              <a:gd name="connsiteX59" fmla="*/ 97643 w 796557"/>
              <a:gd name="connsiteY59" fmla="*/ 78513 h 630592"/>
              <a:gd name="connsiteX60" fmla="*/ 85211 w 796557"/>
              <a:gd name="connsiteY60" fmla="*/ 90932 h 630592"/>
              <a:gd name="connsiteX61" fmla="*/ 85211 w 796557"/>
              <a:gd name="connsiteY61" fmla="*/ 433688 h 630592"/>
              <a:gd name="connsiteX62" fmla="*/ 691913 w 796557"/>
              <a:gd name="connsiteY62" fmla="*/ 433688 h 630592"/>
              <a:gd name="connsiteX63" fmla="*/ 691913 w 796557"/>
              <a:gd name="connsiteY63" fmla="*/ 184072 h 630592"/>
              <a:gd name="connsiteX64" fmla="*/ 662075 w 796557"/>
              <a:gd name="connsiteY64" fmla="*/ 184072 h 630592"/>
              <a:gd name="connsiteX65" fmla="*/ 662075 w 796557"/>
              <a:gd name="connsiteY65" fmla="*/ 369111 h 630592"/>
              <a:gd name="connsiteX66" fmla="*/ 627263 w 796557"/>
              <a:gd name="connsiteY66" fmla="*/ 403883 h 630592"/>
              <a:gd name="connsiteX67" fmla="*/ 147373 w 796557"/>
              <a:gd name="connsiteY67" fmla="*/ 403883 h 630592"/>
              <a:gd name="connsiteX68" fmla="*/ 113805 w 796557"/>
              <a:gd name="connsiteY68" fmla="*/ 370353 h 630592"/>
              <a:gd name="connsiteX69" fmla="*/ 113805 w 796557"/>
              <a:gd name="connsiteY69" fmla="*/ 140607 h 630592"/>
              <a:gd name="connsiteX70" fmla="*/ 147373 w 796557"/>
              <a:gd name="connsiteY70" fmla="*/ 107076 h 630592"/>
              <a:gd name="connsiteX71" fmla="*/ 474345 w 796557"/>
              <a:gd name="connsiteY71" fmla="*/ 107076 h 630592"/>
              <a:gd name="connsiteX72" fmla="*/ 474345 w 796557"/>
              <a:gd name="connsiteY72" fmla="*/ 78513 h 630592"/>
              <a:gd name="connsiteX73" fmla="*/ 533489 w 796557"/>
              <a:gd name="connsiteY73" fmla="*/ 21186 h 630592"/>
              <a:gd name="connsiteX74" fmla="*/ 496275 w 796557"/>
              <a:gd name="connsiteY74" fmla="*/ 62026 h 630592"/>
              <a:gd name="connsiteX75" fmla="*/ 496275 w 796557"/>
              <a:gd name="connsiteY75" fmla="*/ 66977 h 630592"/>
              <a:gd name="connsiteX76" fmla="*/ 496275 w 796557"/>
              <a:gd name="connsiteY76" fmla="*/ 117717 h 630592"/>
              <a:gd name="connsiteX77" fmla="*/ 496275 w 796557"/>
              <a:gd name="connsiteY77" fmla="*/ 128855 h 630592"/>
              <a:gd name="connsiteX78" fmla="*/ 496275 w 796557"/>
              <a:gd name="connsiteY78" fmla="*/ 131331 h 630592"/>
              <a:gd name="connsiteX79" fmla="*/ 485109 w 796557"/>
              <a:gd name="connsiteY79" fmla="*/ 195685 h 630592"/>
              <a:gd name="connsiteX80" fmla="*/ 486351 w 796557"/>
              <a:gd name="connsiteY80" fmla="*/ 199397 h 630592"/>
              <a:gd name="connsiteX81" fmla="*/ 488831 w 796557"/>
              <a:gd name="connsiteY81" fmla="*/ 199397 h 630592"/>
              <a:gd name="connsiteX82" fmla="*/ 539691 w 796557"/>
              <a:gd name="connsiteY82" fmla="*/ 164745 h 630592"/>
              <a:gd name="connsiteX83" fmla="*/ 545893 w 796557"/>
              <a:gd name="connsiteY83" fmla="*/ 163508 h 630592"/>
              <a:gd name="connsiteX84" fmla="*/ 738169 w 796557"/>
              <a:gd name="connsiteY84" fmla="*/ 163508 h 630592"/>
              <a:gd name="connsiteX85" fmla="*/ 776625 w 796557"/>
              <a:gd name="connsiteY85" fmla="*/ 121430 h 630592"/>
              <a:gd name="connsiteX86" fmla="*/ 776625 w 796557"/>
              <a:gd name="connsiteY86" fmla="*/ 62026 h 630592"/>
              <a:gd name="connsiteX87" fmla="*/ 738169 w 796557"/>
              <a:gd name="connsiteY87" fmla="*/ 21186 h 630592"/>
              <a:gd name="connsiteX88" fmla="*/ 532863 w 796557"/>
              <a:gd name="connsiteY88" fmla="*/ 0 h 630592"/>
              <a:gd name="connsiteX89" fmla="*/ 738097 w 796557"/>
              <a:gd name="connsiteY89" fmla="*/ 0 h 630592"/>
              <a:gd name="connsiteX90" fmla="*/ 796557 w 796557"/>
              <a:gd name="connsiteY90" fmla="*/ 62189 h 630592"/>
              <a:gd name="connsiteX91" fmla="*/ 796557 w 796557"/>
              <a:gd name="connsiteY91" fmla="*/ 121890 h 630592"/>
              <a:gd name="connsiteX92" fmla="*/ 738097 w 796557"/>
              <a:gd name="connsiteY92" fmla="*/ 184078 h 630592"/>
              <a:gd name="connsiteX93" fmla="*/ 711977 w 796557"/>
              <a:gd name="connsiteY93" fmla="*/ 184078 h 630592"/>
              <a:gd name="connsiteX94" fmla="*/ 711977 w 796557"/>
              <a:gd name="connsiteY94" fmla="*/ 442783 h 630592"/>
              <a:gd name="connsiteX95" fmla="*/ 772925 w 796557"/>
              <a:gd name="connsiteY95" fmla="*/ 582085 h 630592"/>
              <a:gd name="connsiteX96" fmla="*/ 770437 w 796557"/>
              <a:gd name="connsiteY96" fmla="*/ 614423 h 630592"/>
              <a:gd name="connsiteX97" fmla="*/ 741829 w 796557"/>
              <a:gd name="connsiteY97" fmla="*/ 630592 h 630592"/>
              <a:gd name="connsiteX98" fmla="*/ 34081 w 796557"/>
              <a:gd name="connsiteY98" fmla="*/ 630592 h 630592"/>
              <a:gd name="connsiteX99" fmla="*/ 6717 w 796557"/>
              <a:gd name="connsiteY99" fmla="*/ 614423 h 630592"/>
              <a:gd name="connsiteX100" fmla="*/ 2985 w 796557"/>
              <a:gd name="connsiteY100" fmla="*/ 582085 h 630592"/>
              <a:gd name="connsiteX101" fmla="*/ 62689 w 796557"/>
              <a:gd name="connsiteY101" fmla="*/ 442783 h 630592"/>
              <a:gd name="connsiteX102" fmla="*/ 62689 w 796557"/>
              <a:gd name="connsiteY102" fmla="*/ 90796 h 630592"/>
              <a:gd name="connsiteX103" fmla="*/ 97517 w 796557"/>
              <a:gd name="connsiteY103" fmla="*/ 55970 h 630592"/>
              <a:gd name="connsiteX104" fmla="*/ 474403 w 796557"/>
              <a:gd name="connsiteY104" fmla="*/ 55970 h 630592"/>
              <a:gd name="connsiteX105" fmla="*/ 532863 w 796557"/>
              <a:gd name="connsiteY105" fmla="*/ 0 h 63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796557" h="630592">
                <a:moveTo>
                  <a:pt x="80125" y="456120"/>
                </a:moveTo>
                <a:lnTo>
                  <a:pt x="21673" y="590864"/>
                </a:lnTo>
                <a:cubicBezTo>
                  <a:pt x="20429" y="595808"/>
                  <a:pt x="20429" y="599517"/>
                  <a:pt x="22917" y="603225"/>
                </a:cubicBezTo>
                <a:cubicBezTo>
                  <a:pt x="25403" y="606934"/>
                  <a:pt x="30379" y="609406"/>
                  <a:pt x="34109" y="609406"/>
                </a:cubicBezTo>
                <a:lnTo>
                  <a:pt x="741763" y="609406"/>
                </a:lnTo>
                <a:cubicBezTo>
                  <a:pt x="746737" y="609406"/>
                  <a:pt x="750469" y="606934"/>
                  <a:pt x="751713" y="603225"/>
                </a:cubicBezTo>
                <a:cubicBezTo>
                  <a:pt x="754201" y="599517"/>
                  <a:pt x="755443" y="595808"/>
                  <a:pt x="754201" y="590864"/>
                </a:cubicBezTo>
                <a:lnTo>
                  <a:pt x="695747" y="456120"/>
                </a:lnTo>
                <a:close/>
                <a:moveTo>
                  <a:pt x="344219" y="195658"/>
                </a:moveTo>
                <a:cubicBezTo>
                  <a:pt x="341757" y="195658"/>
                  <a:pt x="339295" y="196892"/>
                  <a:pt x="339295" y="196892"/>
                </a:cubicBezTo>
                <a:cubicBezTo>
                  <a:pt x="338063" y="198125"/>
                  <a:pt x="334369" y="199358"/>
                  <a:pt x="334369" y="204292"/>
                </a:cubicBezTo>
                <a:lnTo>
                  <a:pt x="334369" y="306663"/>
                </a:lnTo>
                <a:cubicBezTo>
                  <a:pt x="334369" y="311596"/>
                  <a:pt x="338063" y="314063"/>
                  <a:pt x="339295" y="314063"/>
                </a:cubicBezTo>
                <a:cubicBezTo>
                  <a:pt x="340525" y="315296"/>
                  <a:pt x="344219" y="316530"/>
                  <a:pt x="347913" y="314063"/>
                </a:cubicBezTo>
                <a:lnTo>
                  <a:pt x="436567" y="263494"/>
                </a:lnTo>
                <a:cubicBezTo>
                  <a:pt x="440261" y="261027"/>
                  <a:pt x="440261" y="257327"/>
                  <a:pt x="440261" y="256094"/>
                </a:cubicBezTo>
                <a:cubicBezTo>
                  <a:pt x="440261" y="254861"/>
                  <a:pt x="440261" y="249927"/>
                  <a:pt x="436567" y="247460"/>
                </a:cubicBezTo>
                <a:lnTo>
                  <a:pt x="347913" y="196892"/>
                </a:lnTo>
                <a:cubicBezTo>
                  <a:pt x="346683" y="195658"/>
                  <a:pt x="345451" y="195658"/>
                  <a:pt x="344219" y="195658"/>
                </a:cubicBezTo>
                <a:close/>
                <a:moveTo>
                  <a:pt x="329259" y="178182"/>
                </a:moveTo>
                <a:cubicBezTo>
                  <a:pt x="337907" y="173235"/>
                  <a:pt x="349025" y="173235"/>
                  <a:pt x="358907" y="178182"/>
                </a:cubicBezTo>
                <a:lnTo>
                  <a:pt x="446615" y="230125"/>
                </a:lnTo>
                <a:cubicBezTo>
                  <a:pt x="456497" y="235071"/>
                  <a:pt x="461439" y="244965"/>
                  <a:pt x="461439" y="256096"/>
                </a:cubicBezTo>
                <a:cubicBezTo>
                  <a:pt x="461439" y="265989"/>
                  <a:pt x="456497" y="275883"/>
                  <a:pt x="446615" y="282067"/>
                </a:cubicBezTo>
                <a:lnTo>
                  <a:pt x="358907" y="332772"/>
                </a:lnTo>
                <a:cubicBezTo>
                  <a:pt x="353967" y="335246"/>
                  <a:pt x="349025" y="336482"/>
                  <a:pt x="344083" y="336482"/>
                </a:cubicBezTo>
                <a:cubicBezTo>
                  <a:pt x="337907" y="336482"/>
                  <a:pt x="332965" y="335246"/>
                  <a:pt x="329259" y="332772"/>
                </a:cubicBezTo>
                <a:cubicBezTo>
                  <a:pt x="319377" y="326589"/>
                  <a:pt x="314437" y="316695"/>
                  <a:pt x="314437" y="306801"/>
                </a:cubicBezTo>
                <a:lnTo>
                  <a:pt x="314437" y="204153"/>
                </a:lnTo>
                <a:cubicBezTo>
                  <a:pt x="314437" y="194260"/>
                  <a:pt x="319377" y="184366"/>
                  <a:pt x="329259" y="178182"/>
                </a:cubicBezTo>
                <a:close/>
                <a:moveTo>
                  <a:pt x="147469" y="128362"/>
                </a:moveTo>
                <a:cubicBezTo>
                  <a:pt x="140013" y="128362"/>
                  <a:pt x="135041" y="133323"/>
                  <a:pt x="135041" y="140764"/>
                </a:cubicBezTo>
                <a:lnTo>
                  <a:pt x="135041" y="370197"/>
                </a:lnTo>
                <a:cubicBezTo>
                  <a:pt x="135041" y="377638"/>
                  <a:pt x="141255" y="383839"/>
                  <a:pt x="147469" y="383839"/>
                </a:cubicBezTo>
                <a:lnTo>
                  <a:pt x="627163" y="383839"/>
                </a:lnTo>
                <a:cubicBezTo>
                  <a:pt x="634619" y="383839"/>
                  <a:pt x="640833" y="376398"/>
                  <a:pt x="640833" y="368957"/>
                </a:cubicBezTo>
                <a:lnTo>
                  <a:pt x="640833" y="184170"/>
                </a:lnTo>
                <a:lnTo>
                  <a:pt x="548871" y="184170"/>
                </a:lnTo>
                <a:lnTo>
                  <a:pt x="499161" y="217655"/>
                </a:lnTo>
                <a:cubicBezTo>
                  <a:pt x="495433" y="220136"/>
                  <a:pt x="490463" y="221376"/>
                  <a:pt x="486735" y="221376"/>
                </a:cubicBezTo>
                <a:cubicBezTo>
                  <a:pt x="481763" y="221376"/>
                  <a:pt x="478035" y="220136"/>
                  <a:pt x="474307" y="217655"/>
                </a:cubicBezTo>
                <a:cubicBezTo>
                  <a:pt x="466851" y="212694"/>
                  <a:pt x="461879" y="202773"/>
                  <a:pt x="464365" y="192852"/>
                </a:cubicBezTo>
                <a:lnTo>
                  <a:pt x="474307" y="129602"/>
                </a:lnTo>
                <a:lnTo>
                  <a:pt x="474307" y="128362"/>
                </a:lnTo>
                <a:close/>
                <a:moveTo>
                  <a:pt x="687521" y="79756"/>
                </a:moveTo>
                <a:cubicBezTo>
                  <a:pt x="693453" y="79756"/>
                  <a:pt x="699385" y="85690"/>
                  <a:pt x="699385" y="92812"/>
                </a:cubicBezTo>
                <a:cubicBezTo>
                  <a:pt x="699385" y="99933"/>
                  <a:pt x="693453" y="104681"/>
                  <a:pt x="687521" y="104681"/>
                </a:cubicBezTo>
                <a:cubicBezTo>
                  <a:pt x="680403" y="104681"/>
                  <a:pt x="674469" y="99933"/>
                  <a:pt x="674469" y="92812"/>
                </a:cubicBezTo>
                <a:cubicBezTo>
                  <a:pt x="674469" y="85690"/>
                  <a:pt x="680403" y="79756"/>
                  <a:pt x="687521" y="79756"/>
                </a:cubicBezTo>
                <a:close/>
                <a:moveTo>
                  <a:pt x="637719" y="79756"/>
                </a:moveTo>
                <a:cubicBezTo>
                  <a:pt x="644855" y="79756"/>
                  <a:pt x="650801" y="85690"/>
                  <a:pt x="650801" y="92812"/>
                </a:cubicBezTo>
                <a:cubicBezTo>
                  <a:pt x="650801" y="99933"/>
                  <a:pt x="644855" y="104681"/>
                  <a:pt x="637719" y="104681"/>
                </a:cubicBezTo>
                <a:cubicBezTo>
                  <a:pt x="630583" y="104681"/>
                  <a:pt x="624637" y="99933"/>
                  <a:pt x="624637" y="92812"/>
                </a:cubicBezTo>
                <a:cubicBezTo>
                  <a:pt x="624637" y="85690"/>
                  <a:pt x="630583" y="79756"/>
                  <a:pt x="637719" y="79756"/>
                </a:cubicBezTo>
                <a:close/>
                <a:moveTo>
                  <a:pt x="586641" y="79756"/>
                </a:moveTo>
                <a:cubicBezTo>
                  <a:pt x="593777" y="79756"/>
                  <a:pt x="599723" y="85690"/>
                  <a:pt x="599723" y="92812"/>
                </a:cubicBezTo>
                <a:cubicBezTo>
                  <a:pt x="599723" y="99933"/>
                  <a:pt x="593777" y="104681"/>
                  <a:pt x="586641" y="104681"/>
                </a:cubicBezTo>
                <a:cubicBezTo>
                  <a:pt x="579507" y="104681"/>
                  <a:pt x="573561" y="99933"/>
                  <a:pt x="573561" y="92812"/>
                </a:cubicBezTo>
                <a:cubicBezTo>
                  <a:pt x="573561" y="85690"/>
                  <a:pt x="579507" y="79756"/>
                  <a:pt x="586641" y="79756"/>
                </a:cubicBezTo>
                <a:close/>
                <a:moveTo>
                  <a:pt x="97643" y="78513"/>
                </a:moveTo>
                <a:cubicBezTo>
                  <a:pt x="90183" y="78513"/>
                  <a:pt x="85211" y="83481"/>
                  <a:pt x="85211" y="90932"/>
                </a:cubicBezTo>
                <a:lnTo>
                  <a:pt x="85211" y="433688"/>
                </a:lnTo>
                <a:lnTo>
                  <a:pt x="691913" y="433688"/>
                </a:lnTo>
                <a:lnTo>
                  <a:pt x="691913" y="184072"/>
                </a:lnTo>
                <a:lnTo>
                  <a:pt x="662075" y="184072"/>
                </a:lnTo>
                <a:lnTo>
                  <a:pt x="662075" y="369111"/>
                </a:lnTo>
                <a:cubicBezTo>
                  <a:pt x="662075" y="387739"/>
                  <a:pt x="645913" y="403883"/>
                  <a:pt x="627263" y="403883"/>
                </a:cubicBezTo>
                <a:lnTo>
                  <a:pt x="147373" y="403883"/>
                </a:lnTo>
                <a:cubicBezTo>
                  <a:pt x="128725" y="403883"/>
                  <a:pt x="113805" y="388981"/>
                  <a:pt x="113805" y="370353"/>
                </a:cubicBezTo>
                <a:lnTo>
                  <a:pt x="113805" y="140607"/>
                </a:lnTo>
                <a:cubicBezTo>
                  <a:pt x="113805" y="121979"/>
                  <a:pt x="128725" y="107076"/>
                  <a:pt x="147373" y="107076"/>
                </a:cubicBezTo>
                <a:lnTo>
                  <a:pt x="474345" y="107076"/>
                </a:lnTo>
                <a:lnTo>
                  <a:pt x="474345" y="78513"/>
                </a:lnTo>
                <a:close/>
                <a:moveTo>
                  <a:pt x="533489" y="21186"/>
                </a:moveTo>
                <a:cubicBezTo>
                  <a:pt x="512401" y="21186"/>
                  <a:pt x="496275" y="39750"/>
                  <a:pt x="496275" y="62026"/>
                </a:cubicBezTo>
                <a:lnTo>
                  <a:pt x="496275" y="66977"/>
                </a:lnTo>
                <a:lnTo>
                  <a:pt x="496275" y="117717"/>
                </a:lnTo>
                <a:lnTo>
                  <a:pt x="496275" y="128855"/>
                </a:lnTo>
                <a:cubicBezTo>
                  <a:pt x="496275" y="130093"/>
                  <a:pt x="496275" y="131331"/>
                  <a:pt x="496275" y="131331"/>
                </a:cubicBezTo>
                <a:lnTo>
                  <a:pt x="485109" y="195685"/>
                </a:lnTo>
                <a:cubicBezTo>
                  <a:pt x="485109" y="198160"/>
                  <a:pt x="486351" y="198160"/>
                  <a:pt x="486351" y="199397"/>
                </a:cubicBezTo>
                <a:cubicBezTo>
                  <a:pt x="487591" y="199397"/>
                  <a:pt x="487591" y="199397"/>
                  <a:pt x="488831" y="199397"/>
                </a:cubicBezTo>
                <a:lnTo>
                  <a:pt x="539691" y="164745"/>
                </a:lnTo>
                <a:cubicBezTo>
                  <a:pt x="542173" y="163508"/>
                  <a:pt x="543413" y="163508"/>
                  <a:pt x="545893" y="163508"/>
                </a:cubicBezTo>
                <a:lnTo>
                  <a:pt x="738169" y="163508"/>
                </a:lnTo>
                <a:cubicBezTo>
                  <a:pt x="760499" y="163508"/>
                  <a:pt x="776625" y="144944"/>
                  <a:pt x="776625" y="121430"/>
                </a:cubicBezTo>
                <a:lnTo>
                  <a:pt x="776625" y="62026"/>
                </a:lnTo>
                <a:cubicBezTo>
                  <a:pt x="776625" y="39750"/>
                  <a:pt x="760499" y="21186"/>
                  <a:pt x="738169" y="21186"/>
                </a:cubicBezTo>
                <a:close/>
                <a:moveTo>
                  <a:pt x="532863" y="0"/>
                </a:moveTo>
                <a:lnTo>
                  <a:pt x="738097" y="0"/>
                </a:lnTo>
                <a:cubicBezTo>
                  <a:pt x="771681" y="0"/>
                  <a:pt x="796557" y="28607"/>
                  <a:pt x="796557" y="62189"/>
                </a:cubicBezTo>
                <a:lnTo>
                  <a:pt x="796557" y="121890"/>
                </a:lnTo>
                <a:cubicBezTo>
                  <a:pt x="796557" y="156715"/>
                  <a:pt x="771681" y="184078"/>
                  <a:pt x="738097" y="184078"/>
                </a:cubicBezTo>
                <a:lnTo>
                  <a:pt x="711977" y="184078"/>
                </a:lnTo>
                <a:lnTo>
                  <a:pt x="711977" y="442783"/>
                </a:lnTo>
                <a:lnTo>
                  <a:pt x="772925" y="582085"/>
                </a:lnTo>
                <a:cubicBezTo>
                  <a:pt x="777901" y="593279"/>
                  <a:pt x="775413" y="605717"/>
                  <a:pt x="770437" y="614423"/>
                </a:cubicBezTo>
                <a:cubicBezTo>
                  <a:pt x="764217" y="624373"/>
                  <a:pt x="753023" y="630592"/>
                  <a:pt x="741829" y="630592"/>
                </a:cubicBezTo>
                <a:lnTo>
                  <a:pt x="34081" y="630592"/>
                </a:lnTo>
                <a:cubicBezTo>
                  <a:pt x="22887" y="630592"/>
                  <a:pt x="11691" y="624373"/>
                  <a:pt x="6717" y="614423"/>
                </a:cubicBezTo>
                <a:cubicBezTo>
                  <a:pt x="-747" y="605717"/>
                  <a:pt x="-1991" y="593279"/>
                  <a:pt x="2985" y="582085"/>
                </a:cubicBezTo>
                <a:lnTo>
                  <a:pt x="62689" y="442783"/>
                </a:lnTo>
                <a:lnTo>
                  <a:pt x="62689" y="90796"/>
                </a:lnTo>
                <a:cubicBezTo>
                  <a:pt x="62689" y="72139"/>
                  <a:pt x="78859" y="55970"/>
                  <a:pt x="97517" y="55970"/>
                </a:cubicBezTo>
                <a:lnTo>
                  <a:pt x="474403" y="55970"/>
                </a:lnTo>
                <a:cubicBezTo>
                  <a:pt x="478133" y="26119"/>
                  <a:pt x="503011" y="0"/>
                  <a:pt x="5328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5B2995B6-3AAC-2A4E-A06B-627859C0A5A0}"/>
              </a:ext>
            </a:extLst>
          </p:cNvPr>
          <p:cNvSpPr/>
          <p:nvPr/>
        </p:nvSpPr>
        <p:spPr>
          <a:xfrm>
            <a:off x="17158292" y="7401356"/>
            <a:ext cx="797308" cy="730290"/>
          </a:xfrm>
          <a:custGeom>
            <a:avLst/>
            <a:gdLst>
              <a:gd name="connsiteX0" fmla="*/ 398652 w 797308"/>
              <a:gd name="connsiteY0" fmla="*/ 509708 h 730290"/>
              <a:gd name="connsiteX1" fmla="*/ 398652 w 797308"/>
              <a:gd name="connsiteY1" fmla="*/ 599672 h 730290"/>
              <a:gd name="connsiteX2" fmla="*/ 418032 w 797308"/>
              <a:gd name="connsiteY2" fmla="*/ 620622 h 730290"/>
              <a:gd name="connsiteX3" fmla="*/ 422876 w 797308"/>
              <a:gd name="connsiteY3" fmla="*/ 620622 h 730290"/>
              <a:gd name="connsiteX4" fmla="*/ 442256 w 797308"/>
              <a:gd name="connsiteY4" fmla="*/ 599672 h 730290"/>
              <a:gd name="connsiteX5" fmla="*/ 442256 w 797308"/>
              <a:gd name="connsiteY5" fmla="*/ 509708 h 730290"/>
              <a:gd name="connsiteX6" fmla="*/ 347272 w 797308"/>
              <a:gd name="connsiteY6" fmla="*/ 509708 h 730290"/>
              <a:gd name="connsiteX7" fmla="*/ 279040 w 797308"/>
              <a:gd name="connsiteY7" fmla="*/ 681865 h 730290"/>
              <a:gd name="connsiteX8" fmla="*/ 279040 w 797308"/>
              <a:gd name="connsiteY8" fmla="*/ 706636 h 730290"/>
              <a:gd name="connsiteX9" fmla="*/ 285244 w 797308"/>
              <a:gd name="connsiteY9" fmla="*/ 710351 h 730290"/>
              <a:gd name="connsiteX10" fmla="*/ 566852 w 797308"/>
              <a:gd name="connsiteY10" fmla="*/ 710351 h 730290"/>
              <a:gd name="connsiteX11" fmla="*/ 569332 w 797308"/>
              <a:gd name="connsiteY11" fmla="*/ 709113 h 730290"/>
              <a:gd name="connsiteX12" fmla="*/ 565612 w 797308"/>
              <a:gd name="connsiteY12" fmla="*/ 680626 h 730290"/>
              <a:gd name="connsiteX13" fmla="*/ 496140 w 797308"/>
              <a:gd name="connsiteY13" fmla="*/ 509708 h 730290"/>
              <a:gd name="connsiteX14" fmla="*/ 463884 w 797308"/>
              <a:gd name="connsiteY14" fmla="*/ 509708 h 730290"/>
              <a:gd name="connsiteX15" fmla="*/ 465124 w 797308"/>
              <a:gd name="connsiteY15" fmla="*/ 600121 h 730290"/>
              <a:gd name="connsiteX16" fmla="*/ 422948 w 797308"/>
              <a:gd name="connsiteY16" fmla="*/ 642232 h 730290"/>
              <a:gd name="connsiteX17" fmla="*/ 417984 w 797308"/>
              <a:gd name="connsiteY17" fmla="*/ 642232 h 730290"/>
              <a:gd name="connsiteX18" fmla="*/ 377044 w 797308"/>
              <a:gd name="connsiteY18" fmla="*/ 600121 h 730290"/>
              <a:gd name="connsiteX19" fmla="*/ 377044 w 797308"/>
              <a:gd name="connsiteY19" fmla="*/ 509708 h 730290"/>
              <a:gd name="connsiteX20" fmla="*/ 298934 w 797308"/>
              <a:gd name="connsiteY20" fmla="*/ 444904 h 730290"/>
              <a:gd name="connsiteX21" fmla="*/ 519554 w 797308"/>
              <a:gd name="connsiteY21" fmla="*/ 444904 h 730290"/>
              <a:gd name="connsiteX22" fmla="*/ 530708 w 797308"/>
              <a:gd name="connsiteY22" fmla="*/ 454251 h 730290"/>
              <a:gd name="connsiteX23" fmla="*/ 519554 w 797308"/>
              <a:gd name="connsiteY23" fmla="*/ 463597 h 730290"/>
              <a:gd name="connsiteX24" fmla="*/ 298934 w 797308"/>
              <a:gd name="connsiteY24" fmla="*/ 463597 h 730290"/>
              <a:gd name="connsiteX25" fmla="*/ 287780 w 797308"/>
              <a:gd name="connsiteY25" fmla="*/ 454251 h 730290"/>
              <a:gd name="connsiteX26" fmla="*/ 298934 w 797308"/>
              <a:gd name="connsiteY26" fmla="*/ 444904 h 730290"/>
              <a:gd name="connsiteX27" fmla="*/ 19932 w 797308"/>
              <a:gd name="connsiteY27" fmla="*/ 407517 h 730290"/>
              <a:gd name="connsiteX28" fmla="*/ 19932 w 797308"/>
              <a:gd name="connsiteY28" fmla="*/ 462735 h 730290"/>
              <a:gd name="connsiteX29" fmla="*/ 44808 w 797308"/>
              <a:gd name="connsiteY29" fmla="*/ 487276 h 730290"/>
              <a:gd name="connsiteX30" fmla="*/ 338332 w 797308"/>
              <a:gd name="connsiteY30" fmla="*/ 487276 h 730290"/>
              <a:gd name="connsiteX31" fmla="*/ 386836 w 797308"/>
              <a:gd name="connsiteY31" fmla="*/ 487276 h 730290"/>
              <a:gd name="connsiteX32" fmla="*/ 454000 w 797308"/>
              <a:gd name="connsiteY32" fmla="*/ 487276 h 730290"/>
              <a:gd name="connsiteX33" fmla="*/ 503748 w 797308"/>
              <a:gd name="connsiteY33" fmla="*/ 487276 h 730290"/>
              <a:gd name="connsiteX34" fmla="*/ 750012 w 797308"/>
              <a:gd name="connsiteY34" fmla="*/ 487276 h 730290"/>
              <a:gd name="connsiteX35" fmla="*/ 776128 w 797308"/>
              <a:gd name="connsiteY35" fmla="*/ 462735 h 730290"/>
              <a:gd name="connsiteX36" fmla="*/ 776128 w 797308"/>
              <a:gd name="connsiteY36" fmla="*/ 407517 h 730290"/>
              <a:gd name="connsiteX37" fmla="*/ 370902 w 797308"/>
              <a:gd name="connsiteY37" fmla="*/ 77266 h 730290"/>
              <a:gd name="connsiteX38" fmla="*/ 361006 w 797308"/>
              <a:gd name="connsiteY38" fmla="*/ 85943 h 730290"/>
              <a:gd name="connsiteX39" fmla="*/ 361006 w 797308"/>
              <a:gd name="connsiteY39" fmla="*/ 173949 h 730290"/>
              <a:gd name="connsiteX40" fmla="*/ 361006 w 797308"/>
              <a:gd name="connsiteY40" fmla="*/ 249560 h 730290"/>
              <a:gd name="connsiteX41" fmla="*/ 351112 w 797308"/>
              <a:gd name="connsiteY41" fmla="*/ 259477 h 730290"/>
              <a:gd name="connsiteX42" fmla="*/ 341216 w 797308"/>
              <a:gd name="connsiteY42" fmla="*/ 249560 h 730290"/>
              <a:gd name="connsiteX43" fmla="*/ 341216 w 797308"/>
              <a:gd name="connsiteY43" fmla="*/ 173949 h 730290"/>
              <a:gd name="connsiteX44" fmla="*/ 331320 w 797308"/>
              <a:gd name="connsiteY44" fmla="*/ 164033 h 730290"/>
              <a:gd name="connsiteX45" fmla="*/ 322660 w 797308"/>
              <a:gd name="connsiteY45" fmla="*/ 173949 h 730290"/>
              <a:gd name="connsiteX46" fmla="*/ 322660 w 797308"/>
              <a:gd name="connsiteY46" fmla="*/ 276830 h 730290"/>
              <a:gd name="connsiteX47" fmla="*/ 351112 w 797308"/>
              <a:gd name="connsiteY47" fmla="*/ 307818 h 730290"/>
              <a:gd name="connsiteX48" fmla="*/ 352348 w 797308"/>
              <a:gd name="connsiteY48" fmla="*/ 307818 h 730290"/>
              <a:gd name="connsiteX49" fmla="*/ 461200 w 797308"/>
              <a:gd name="connsiteY49" fmla="*/ 307818 h 730290"/>
              <a:gd name="connsiteX50" fmla="*/ 497072 w 797308"/>
              <a:gd name="connsiteY50" fmla="*/ 273111 h 730290"/>
              <a:gd name="connsiteX51" fmla="*/ 497072 w 797308"/>
              <a:gd name="connsiteY51" fmla="*/ 130566 h 730290"/>
              <a:gd name="connsiteX52" fmla="*/ 487176 w 797308"/>
              <a:gd name="connsiteY52" fmla="*/ 120650 h 730290"/>
              <a:gd name="connsiteX53" fmla="*/ 478518 w 797308"/>
              <a:gd name="connsiteY53" fmla="*/ 130566 h 730290"/>
              <a:gd name="connsiteX54" fmla="*/ 478518 w 797308"/>
              <a:gd name="connsiteY54" fmla="*/ 211135 h 730290"/>
              <a:gd name="connsiteX55" fmla="*/ 467386 w 797308"/>
              <a:gd name="connsiteY55" fmla="*/ 221051 h 730290"/>
              <a:gd name="connsiteX56" fmla="*/ 457490 w 797308"/>
              <a:gd name="connsiteY56" fmla="*/ 211135 h 730290"/>
              <a:gd name="connsiteX57" fmla="*/ 457490 w 797308"/>
              <a:gd name="connsiteY57" fmla="*/ 130566 h 730290"/>
              <a:gd name="connsiteX58" fmla="*/ 448830 w 797308"/>
              <a:gd name="connsiteY58" fmla="*/ 120650 h 730290"/>
              <a:gd name="connsiteX59" fmla="*/ 438936 w 797308"/>
              <a:gd name="connsiteY59" fmla="*/ 130566 h 730290"/>
              <a:gd name="connsiteX60" fmla="*/ 438936 w 797308"/>
              <a:gd name="connsiteY60" fmla="*/ 211135 h 730290"/>
              <a:gd name="connsiteX61" fmla="*/ 429040 w 797308"/>
              <a:gd name="connsiteY61" fmla="*/ 221051 h 730290"/>
              <a:gd name="connsiteX62" fmla="*/ 419144 w 797308"/>
              <a:gd name="connsiteY62" fmla="*/ 211135 h 730290"/>
              <a:gd name="connsiteX63" fmla="*/ 419144 w 797308"/>
              <a:gd name="connsiteY63" fmla="*/ 130566 h 730290"/>
              <a:gd name="connsiteX64" fmla="*/ 409248 w 797308"/>
              <a:gd name="connsiteY64" fmla="*/ 120650 h 730290"/>
              <a:gd name="connsiteX65" fmla="*/ 400590 w 797308"/>
              <a:gd name="connsiteY65" fmla="*/ 130566 h 730290"/>
              <a:gd name="connsiteX66" fmla="*/ 400590 w 797308"/>
              <a:gd name="connsiteY66" fmla="*/ 211135 h 730290"/>
              <a:gd name="connsiteX67" fmla="*/ 389456 w 797308"/>
              <a:gd name="connsiteY67" fmla="*/ 221051 h 730290"/>
              <a:gd name="connsiteX68" fmla="*/ 379562 w 797308"/>
              <a:gd name="connsiteY68" fmla="*/ 211135 h 730290"/>
              <a:gd name="connsiteX69" fmla="*/ 379562 w 797308"/>
              <a:gd name="connsiteY69" fmla="*/ 130566 h 730290"/>
              <a:gd name="connsiteX70" fmla="*/ 379562 w 797308"/>
              <a:gd name="connsiteY70" fmla="*/ 85943 h 730290"/>
              <a:gd name="connsiteX71" fmla="*/ 370902 w 797308"/>
              <a:gd name="connsiteY71" fmla="*/ 77266 h 730290"/>
              <a:gd name="connsiteX72" fmla="*/ 370846 w 797308"/>
              <a:gd name="connsiteY72" fmla="*/ 56080 h 730290"/>
              <a:gd name="connsiteX73" fmla="*/ 400572 w 797308"/>
              <a:gd name="connsiteY73" fmla="*/ 85853 h 730290"/>
              <a:gd name="connsiteX74" fmla="*/ 400572 w 797308"/>
              <a:gd name="connsiteY74" fmla="*/ 101980 h 730290"/>
              <a:gd name="connsiteX75" fmla="*/ 409244 w 797308"/>
              <a:gd name="connsiteY75" fmla="*/ 100740 h 730290"/>
              <a:gd name="connsiteX76" fmla="*/ 429062 w 797308"/>
              <a:gd name="connsiteY76" fmla="*/ 108183 h 730290"/>
              <a:gd name="connsiteX77" fmla="*/ 448880 w 797308"/>
              <a:gd name="connsiteY77" fmla="*/ 100740 h 730290"/>
              <a:gd name="connsiteX78" fmla="*/ 467458 w 797308"/>
              <a:gd name="connsiteY78" fmla="*/ 108183 h 730290"/>
              <a:gd name="connsiteX79" fmla="*/ 487276 w 797308"/>
              <a:gd name="connsiteY79" fmla="*/ 100740 h 730290"/>
              <a:gd name="connsiteX80" fmla="*/ 517004 w 797308"/>
              <a:gd name="connsiteY80" fmla="*/ 130513 h 730290"/>
              <a:gd name="connsiteX81" fmla="*/ 517004 w 797308"/>
              <a:gd name="connsiteY81" fmla="*/ 273175 h 730290"/>
              <a:gd name="connsiteX82" fmla="*/ 461266 w 797308"/>
              <a:gd name="connsiteY82" fmla="*/ 327758 h 730290"/>
              <a:gd name="connsiteX83" fmla="*/ 351028 w 797308"/>
              <a:gd name="connsiteY83" fmla="*/ 327758 h 730290"/>
              <a:gd name="connsiteX84" fmla="*/ 348550 w 797308"/>
              <a:gd name="connsiteY84" fmla="*/ 327758 h 730290"/>
              <a:gd name="connsiteX85" fmla="*/ 301482 w 797308"/>
              <a:gd name="connsiteY85" fmla="*/ 276896 h 730290"/>
              <a:gd name="connsiteX86" fmla="*/ 301482 w 797308"/>
              <a:gd name="connsiteY86" fmla="*/ 173931 h 730290"/>
              <a:gd name="connsiteX87" fmla="*/ 331210 w 797308"/>
              <a:gd name="connsiteY87" fmla="*/ 142918 h 730290"/>
              <a:gd name="connsiteX88" fmla="*/ 341118 w 797308"/>
              <a:gd name="connsiteY88" fmla="*/ 144159 h 730290"/>
              <a:gd name="connsiteX89" fmla="*/ 341118 w 797308"/>
              <a:gd name="connsiteY89" fmla="*/ 85853 h 730290"/>
              <a:gd name="connsiteX90" fmla="*/ 370846 w 797308"/>
              <a:gd name="connsiteY90" fmla="*/ 56080 h 730290"/>
              <a:gd name="connsiteX91" fmla="*/ 44808 w 797308"/>
              <a:gd name="connsiteY91" fmla="*/ 19940 h 730290"/>
              <a:gd name="connsiteX92" fmla="*/ 19932 w 797308"/>
              <a:gd name="connsiteY92" fmla="*/ 46022 h 730290"/>
              <a:gd name="connsiteX93" fmla="*/ 19932 w 797308"/>
              <a:gd name="connsiteY93" fmla="*/ 386331 h 730290"/>
              <a:gd name="connsiteX94" fmla="*/ 776128 w 797308"/>
              <a:gd name="connsiteY94" fmla="*/ 386331 h 730290"/>
              <a:gd name="connsiteX95" fmla="*/ 776128 w 797308"/>
              <a:gd name="connsiteY95" fmla="*/ 46022 h 730290"/>
              <a:gd name="connsiteX96" fmla="*/ 750012 w 797308"/>
              <a:gd name="connsiteY96" fmla="*/ 19940 h 730290"/>
              <a:gd name="connsiteX97" fmla="*/ 44780 w 797308"/>
              <a:gd name="connsiteY97" fmla="*/ 0 h 730290"/>
              <a:gd name="connsiteX98" fmla="*/ 750040 w 797308"/>
              <a:gd name="connsiteY98" fmla="*/ 0 h 730290"/>
              <a:gd name="connsiteX99" fmla="*/ 797308 w 797308"/>
              <a:gd name="connsiteY99" fmla="*/ 46032 h 730290"/>
              <a:gd name="connsiteX100" fmla="*/ 797308 w 797308"/>
              <a:gd name="connsiteY100" fmla="*/ 462808 h 730290"/>
              <a:gd name="connsiteX101" fmla="*/ 750040 w 797308"/>
              <a:gd name="connsiteY101" fmla="*/ 508839 h 730290"/>
              <a:gd name="connsiteX102" fmla="*/ 518684 w 797308"/>
              <a:gd name="connsiteY102" fmla="*/ 508839 h 730290"/>
              <a:gd name="connsiteX103" fmla="*/ 584608 w 797308"/>
              <a:gd name="connsiteY103" fmla="*/ 674305 h 730290"/>
              <a:gd name="connsiteX104" fmla="*/ 585852 w 797308"/>
              <a:gd name="connsiteY104" fmla="*/ 721581 h 730290"/>
              <a:gd name="connsiteX105" fmla="*/ 567196 w 797308"/>
              <a:gd name="connsiteY105" fmla="*/ 730290 h 730290"/>
              <a:gd name="connsiteX106" fmla="*/ 284840 w 797308"/>
              <a:gd name="connsiteY106" fmla="*/ 730290 h 730290"/>
              <a:gd name="connsiteX107" fmla="*/ 259964 w 797308"/>
              <a:gd name="connsiteY107" fmla="*/ 717849 h 730290"/>
              <a:gd name="connsiteX108" fmla="*/ 258720 w 797308"/>
              <a:gd name="connsiteY108" fmla="*/ 673061 h 730290"/>
              <a:gd name="connsiteX109" fmla="*/ 323400 w 797308"/>
              <a:gd name="connsiteY109" fmla="*/ 508839 h 730290"/>
              <a:gd name="connsiteX110" fmla="*/ 44780 w 797308"/>
              <a:gd name="connsiteY110" fmla="*/ 508839 h 730290"/>
              <a:gd name="connsiteX111" fmla="*/ 0 w 797308"/>
              <a:gd name="connsiteY111" fmla="*/ 462808 h 730290"/>
              <a:gd name="connsiteX112" fmla="*/ 0 w 797308"/>
              <a:gd name="connsiteY112" fmla="*/ 46032 h 730290"/>
              <a:gd name="connsiteX113" fmla="*/ 44780 w 797308"/>
              <a:gd name="connsiteY113" fmla="*/ 0 h 7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97308" h="730290">
                <a:moveTo>
                  <a:pt x="398652" y="509708"/>
                </a:moveTo>
                <a:lnTo>
                  <a:pt x="398652" y="599672"/>
                </a:lnTo>
                <a:cubicBezTo>
                  <a:pt x="398652" y="611996"/>
                  <a:pt x="407132" y="620622"/>
                  <a:pt x="418032" y="620622"/>
                </a:cubicBezTo>
                <a:lnTo>
                  <a:pt x="422876" y="620622"/>
                </a:lnTo>
                <a:cubicBezTo>
                  <a:pt x="433776" y="620622"/>
                  <a:pt x="442256" y="611996"/>
                  <a:pt x="442256" y="599672"/>
                </a:cubicBezTo>
                <a:lnTo>
                  <a:pt x="442256" y="509708"/>
                </a:lnTo>
                <a:close/>
                <a:moveTo>
                  <a:pt x="347272" y="509708"/>
                </a:moveTo>
                <a:lnTo>
                  <a:pt x="279040" y="681865"/>
                </a:lnTo>
                <a:cubicBezTo>
                  <a:pt x="274080" y="690535"/>
                  <a:pt x="274080" y="700443"/>
                  <a:pt x="279040" y="706636"/>
                </a:cubicBezTo>
                <a:cubicBezTo>
                  <a:pt x="280284" y="707874"/>
                  <a:pt x="282764" y="710351"/>
                  <a:pt x="285244" y="710351"/>
                </a:cubicBezTo>
                <a:lnTo>
                  <a:pt x="566852" y="710351"/>
                </a:lnTo>
                <a:cubicBezTo>
                  <a:pt x="568092" y="710351"/>
                  <a:pt x="569332" y="710351"/>
                  <a:pt x="569332" y="709113"/>
                </a:cubicBezTo>
                <a:cubicBezTo>
                  <a:pt x="569332" y="709113"/>
                  <a:pt x="573056" y="704159"/>
                  <a:pt x="565612" y="680626"/>
                </a:cubicBezTo>
                <a:lnTo>
                  <a:pt x="496140" y="509708"/>
                </a:lnTo>
                <a:lnTo>
                  <a:pt x="463884" y="509708"/>
                </a:lnTo>
                <a:lnTo>
                  <a:pt x="465124" y="600121"/>
                </a:lnTo>
                <a:cubicBezTo>
                  <a:pt x="465124" y="623654"/>
                  <a:pt x="445276" y="642232"/>
                  <a:pt x="422948" y="642232"/>
                </a:cubicBezTo>
                <a:lnTo>
                  <a:pt x="417984" y="642232"/>
                </a:lnTo>
                <a:cubicBezTo>
                  <a:pt x="395656" y="642232"/>
                  <a:pt x="377044" y="623654"/>
                  <a:pt x="377044" y="600121"/>
                </a:cubicBezTo>
                <a:lnTo>
                  <a:pt x="377044" y="509708"/>
                </a:lnTo>
                <a:close/>
                <a:moveTo>
                  <a:pt x="298934" y="444904"/>
                </a:moveTo>
                <a:lnTo>
                  <a:pt x="519554" y="444904"/>
                </a:lnTo>
                <a:cubicBezTo>
                  <a:pt x="525750" y="444904"/>
                  <a:pt x="530708" y="448409"/>
                  <a:pt x="530708" y="454251"/>
                </a:cubicBezTo>
                <a:cubicBezTo>
                  <a:pt x="530708" y="460092"/>
                  <a:pt x="525750" y="463597"/>
                  <a:pt x="519554" y="463597"/>
                </a:cubicBezTo>
                <a:lnTo>
                  <a:pt x="298934" y="463597"/>
                </a:lnTo>
                <a:cubicBezTo>
                  <a:pt x="292736" y="463597"/>
                  <a:pt x="287780" y="460092"/>
                  <a:pt x="287780" y="454251"/>
                </a:cubicBezTo>
                <a:cubicBezTo>
                  <a:pt x="287780" y="448409"/>
                  <a:pt x="292736" y="444904"/>
                  <a:pt x="298934" y="444904"/>
                </a:cubicBezTo>
                <a:close/>
                <a:moveTo>
                  <a:pt x="19932" y="407517"/>
                </a:moveTo>
                <a:lnTo>
                  <a:pt x="19932" y="462735"/>
                </a:lnTo>
                <a:cubicBezTo>
                  <a:pt x="19932" y="476233"/>
                  <a:pt x="31128" y="487276"/>
                  <a:pt x="44808" y="487276"/>
                </a:cubicBezTo>
                <a:lnTo>
                  <a:pt x="338332" y="487276"/>
                </a:lnTo>
                <a:lnTo>
                  <a:pt x="386836" y="487276"/>
                </a:lnTo>
                <a:lnTo>
                  <a:pt x="454000" y="487276"/>
                </a:lnTo>
                <a:lnTo>
                  <a:pt x="503748" y="487276"/>
                </a:lnTo>
                <a:lnTo>
                  <a:pt x="750012" y="487276"/>
                </a:lnTo>
                <a:cubicBezTo>
                  <a:pt x="764936" y="487276"/>
                  <a:pt x="776128" y="476233"/>
                  <a:pt x="776128" y="462735"/>
                </a:cubicBezTo>
                <a:lnTo>
                  <a:pt x="776128" y="407517"/>
                </a:lnTo>
                <a:close/>
                <a:moveTo>
                  <a:pt x="370902" y="77266"/>
                </a:moveTo>
                <a:cubicBezTo>
                  <a:pt x="364718" y="77266"/>
                  <a:pt x="361006" y="82224"/>
                  <a:pt x="361006" y="85943"/>
                </a:cubicBezTo>
                <a:lnTo>
                  <a:pt x="361006" y="173949"/>
                </a:lnTo>
                <a:lnTo>
                  <a:pt x="361006" y="249560"/>
                </a:lnTo>
                <a:cubicBezTo>
                  <a:pt x="361006" y="255758"/>
                  <a:pt x="357296" y="259477"/>
                  <a:pt x="351112" y="259477"/>
                </a:cubicBezTo>
                <a:cubicBezTo>
                  <a:pt x="344926" y="259477"/>
                  <a:pt x="341216" y="255758"/>
                  <a:pt x="341216" y="249560"/>
                </a:cubicBezTo>
                <a:lnTo>
                  <a:pt x="341216" y="173949"/>
                </a:lnTo>
                <a:cubicBezTo>
                  <a:pt x="341216" y="167752"/>
                  <a:pt x="336268" y="164033"/>
                  <a:pt x="331320" y="164033"/>
                </a:cubicBezTo>
                <a:cubicBezTo>
                  <a:pt x="326372" y="164033"/>
                  <a:pt x="322660" y="167752"/>
                  <a:pt x="322660" y="173949"/>
                </a:cubicBezTo>
                <a:lnTo>
                  <a:pt x="322660" y="276830"/>
                </a:lnTo>
                <a:cubicBezTo>
                  <a:pt x="322660" y="292944"/>
                  <a:pt x="335030" y="306579"/>
                  <a:pt x="351112" y="307818"/>
                </a:cubicBezTo>
                <a:lnTo>
                  <a:pt x="352348" y="307818"/>
                </a:lnTo>
                <a:lnTo>
                  <a:pt x="461200" y="307818"/>
                </a:lnTo>
                <a:cubicBezTo>
                  <a:pt x="480992" y="307818"/>
                  <a:pt x="497072" y="291704"/>
                  <a:pt x="497072" y="273111"/>
                </a:cubicBezTo>
                <a:lnTo>
                  <a:pt x="497072" y="130566"/>
                </a:lnTo>
                <a:cubicBezTo>
                  <a:pt x="497072" y="125608"/>
                  <a:pt x="492124" y="120650"/>
                  <a:pt x="487176" y="120650"/>
                </a:cubicBezTo>
                <a:cubicBezTo>
                  <a:pt x="482228" y="120650"/>
                  <a:pt x="478518" y="125608"/>
                  <a:pt x="478518" y="130566"/>
                </a:cubicBezTo>
                <a:lnTo>
                  <a:pt x="478518" y="211135"/>
                </a:lnTo>
                <a:cubicBezTo>
                  <a:pt x="478518" y="216093"/>
                  <a:pt x="473570" y="221051"/>
                  <a:pt x="467386" y="221051"/>
                </a:cubicBezTo>
                <a:cubicBezTo>
                  <a:pt x="462438" y="221051"/>
                  <a:pt x="457490" y="216093"/>
                  <a:pt x="457490" y="211135"/>
                </a:cubicBezTo>
                <a:lnTo>
                  <a:pt x="457490" y="130566"/>
                </a:lnTo>
                <a:cubicBezTo>
                  <a:pt x="457490" y="125608"/>
                  <a:pt x="453778" y="120650"/>
                  <a:pt x="448830" y="120650"/>
                </a:cubicBezTo>
                <a:cubicBezTo>
                  <a:pt x="442646" y="120650"/>
                  <a:pt x="438936" y="125608"/>
                  <a:pt x="438936" y="130566"/>
                </a:cubicBezTo>
                <a:lnTo>
                  <a:pt x="438936" y="211135"/>
                </a:lnTo>
                <a:cubicBezTo>
                  <a:pt x="438936" y="216093"/>
                  <a:pt x="435224" y="221051"/>
                  <a:pt x="429040" y="221051"/>
                </a:cubicBezTo>
                <a:cubicBezTo>
                  <a:pt x="422854" y="221051"/>
                  <a:pt x="419144" y="216093"/>
                  <a:pt x="419144" y="211135"/>
                </a:cubicBezTo>
                <a:lnTo>
                  <a:pt x="419144" y="130566"/>
                </a:lnTo>
                <a:cubicBezTo>
                  <a:pt x="419144" y="125608"/>
                  <a:pt x="414196" y="120650"/>
                  <a:pt x="409248" y="120650"/>
                </a:cubicBezTo>
                <a:cubicBezTo>
                  <a:pt x="404300" y="120650"/>
                  <a:pt x="400590" y="125608"/>
                  <a:pt x="400590" y="130566"/>
                </a:cubicBezTo>
                <a:lnTo>
                  <a:pt x="400590" y="211135"/>
                </a:lnTo>
                <a:cubicBezTo>
                  <a:pt x="400590" y="216093"/>
                  <a:pt x="395642" y="221051"/>
                  <a:pt x="389456" y="221051"/>
                </a:cubicBezTo>
                <a:cubicBezTo>
                  <a:pt x="384508" y="221051"/>
                  <a:pt x="379562" y="216093"/>
                  <a:pt x="379562" y="211135"/>
                </a:cubicBezTo>
                <a:lnTo>
                  <a:pt x="379562" y="130566"/>
                </a:lnTo>
                <a:lnTo>
                  <a:pt x="379562" y="85943"/>
                </a:lnTo>
                <a:cubicBezTo>
                  <a:pt x="379562" y="82224"/>
                  <a:pt x="375850" y="77266"/>
                  <a:pt x="370902" y="77266"/>
                </a:cubicBezTo>
                <a:close/>
                <a:moveTo>
                  <a:pt x="370846" y="56080"/>
                </a:moveTo>
                <a:cubicBezTo>
                  <a:pt x="386948" y="56080"/>
                  <a:pt x="400572" y="69726"/>
                  <a:pt x="400572" y="85853"/>
                </a:cubicBezTo>
                <a:lnTo>
                  <a:pt x="400572" y="101980"/>
                </a:lnTo>
                <a:cubicBezTo>
                  <a:pt x="403050" y="100740"/>
                  <a:pt x="405528" y="100740"/>
                  <a:pt x="409244" y="100740"/>
                </a:cubicBezTo>
                <a:cubicBezTo>
                  <a:pt x="416674" y="100740"/>
                  <a:pt x="422868" y="103221"/>
                  <a:pt x="429062" y="108183"/>
                </a:cubicBezTo>
                <a:cubicBezTo>
                  <a:pt x="434016" y="103221"/>
                  <a:pt x="440208" y="100740"/>
                  <a:pt x="448880" y="100740"/>
                </a:cubicBezTo>
                <a:cubicBezTo>
                  <a:pt x="456312" y="100740"/>
                  <a:pt x="462504" y="103221"/>
                  <a:pt x="467458" y="108183"/>
                </a:cubicBezTo>
                <a:cubicBezTo>
                  <a:pt x="473652" y="103221"/>
                  <a:pt x="479846" y="100740"/>
                  <a:pt x="487276" y="100740"/>
                </a:cubicBezTo>
                <a:cubicBezTo>
                  <a:pt x="503380" y="100740"/>
                  <a:pt x="517004" y="114386"/>
                  <a:pt x="517004" y="130513"/>
                </a:cubicBezTo>
                <a:lnTo>
                  <a:pt x="517004" y="273175"/>
                </a:lnTo>
                <a:cubicBezTo>
                  <a:pt x="517004" y="302947"/>
                  <a:pt x="492232" y="327758"/>
                  <a:pt x="461266" y="327758"/>
                </a:cubicBezTo>
                <a:lnTo>
                  <a:pt x="351028" y="327758"/>
                </a:lnTo>
                <a:cubicBezTo>
                  <a:pt x="349788" y="327758"/>
                  <a:pt x="349788" y="327758"/>
                  <a:pt x="348550" y="327758"/>
                </a:cubicBezTo>
                <a:cubicBezTo>
                  <a:pt x="322538" y="325277"/>
                  <a:pt x="301482" y="304188"/>
                  <a:pt x="301482" y="276896"/>
                </a:cubicBezTo>
                <a:lnTo>
                  <a:pt x="301482" y="173931"/>
                </a:lnTo>
                <a:cubicBezTo>
                  <a:pt x="301482" y="156564"/>
                  <a:pt x="315106" y="142918"/>
                  <a:pt x="331210" y="142918"/>
                </a:cubicBezTo>
                <a:cubicBezTo>
                  <a:pt x="334926" y="142918"/>
                  <a:pt x="337402" y="144159"/>
                  <a:pt x="341118" y="144159"/>
                </a:cubicBezTo>
                <a:lnTo>
                  <a:pt x="341118" y="85853"/>
                </a:lnTo>
                <a:cubicBezTo>
                  <a:pt x="341118" y="69726"/>
                  <a:pt x="353504" y="56080"/>
                  <a:pt x="370846" y="56080"/>
                </a:cubicBezTo>
                <a:close/>
                <a:moveTo>
                  <a:pt x="44808" y="19940"/>
                </a:moveTo>
                <a:cubicBezTo>
                  <a:pt x="31128" y="19940"/>
                  <a:pt x="19932" y="32360"/>
                  <a:pt x="19932" y="46022"/>
                </a:cubicBezTo>
                <a:lnTo>
                  <a:pt x="19932" y="386331"/>
                </a:lnTo>
                <a:lnTo>
                  <a:pt x="776128" y="386331"/>
                </a:lnTo>
                <a:lnTo>
                  <a:pt x="776128" y="46022"/>
                </a:lnTo>
                <a:cubicBezTo>
                  <a:pt x="776128" y="32360"/>
                  <a:pt x="764936" y="19940"/>
                  <a:pt x="750012" y="19940"/>
                </a:cubicBezTo>
                <a:close/>
                <a:moveTo>
                  <a:pt x="44780" y="0"/>
                </a:moveTo>
                <a:lnTo>
                  <a:pt x="750040" y="0"/>
                </a:lnTo>
                <a:cubicBezTo>
                  <a:pt x="776160" y="0"/>
                  <a:pt x="797308" y="19906"/>
                  <a:pt x="797308" y="46032"/>
                </a:cubicBezTo>
                <a:lnTo>
                  <a:pt x="797308" y="462808"/>
                </a:lnTo>
                <a:cubicBezTo>
                  <a:pt x="797308" y="487690"/>
                  <a:pt x="776160" y="508839"/>
                  <a:pt x="750040" y="508839"/>
                </a:cubicBezTo>
                <a:lnTo>
                  <a:pt x="518684" y="508839"/>
                </a:lnTo>
                <a:lnTo>
                  <a:pt x="584608" y="674305"/>
                </a:lnTo>
                <a:cubicBezTo>
                  <a:pt x="593316" y="697943"/>
                  <a:pt x="593316" y="712873"/>
                  <a:pt x="585852" y="721581"/>
                </a:cubicBezTo>
                <a:cubicBezTo>
                  <a:pt x="583364" y="726558"/>
                  <a:pt x="578388" y="730290"/>
                  <a:pt x="567196" y="730290"/>
                </a:cubicBezTo>
                <a:lnTo>
                  <a:pt x="284840" y="730290"/>
                </a:lnTo>
                <a:cubicBezTo>
                  <a:pt x="274892" y="730290"/>
                  <a:pt x="266184" y="726558"/>
                  <a:pt x="259964" y="717849"/>
                </a:cubicBezTo>
                <a:cubicBezTo>
                  <a:pt x="252500" y="706652"/>
                  <a:pt x="252500" y="689235"/>
                  <a:pt x="258720" y="673061"/>
                </a:cubicBezTo>
                <a:lnTo>
                  <a:pt x="323400" y="508839"/>
                </a:lnTo>
                <a:lnTo>
                  <a:pt x="44780" y="508839"/>
                </a:lnTo>
                <a:cubicBezTo>
                  <a:pt x="19900" y="508839"/>
                  <a:pt x="0" y="487690"/>
                  <a:pt x="0" y="462808"/>
                </a:cubicBezTo>
                <a:lnTo>
                  <a:pt x="0" y="46032"/>
                </a:lnTo>
                <a:cubicBezTo>
                  <a:pt x="0" y="19906"/>
                  <a:pt x="19900" y="0"/>
                  <a:pt x="447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B75EC152-7F23-D24F-B9CA-BE9C700C81AC}"/>
              </a:ext>
            </a:extLst>
          </p:cNvPr>
          <p:cNvSpPr/>
          <p:nvPr/>
        </p:nvSpPr>
        <p:spPr>
          <a:xfrm>
            <a:off x="22019090" y="10210223"/>
            <a:ext cx="730004" cy="798967"/>
          </a:xfrm>
          <a:custGeom>
            <a:avLst/>
            <a:gdLst>
              <a:gd name="connsiteX0" fmla="*/ 376508 w 730004"/>
              <a:gd name="connsiteY0" fmla="*/ 477440 h 798967"/>
              <a:gd name="connsiteX1" fmla="*/ 376508 w 730004"/>
              <a:gd name="connsiteY1" fmla="*/ 772796 h 798967"/>
              <a:gd name="connsiteX2" fmla="*/ 669300 w 730004"/>
              <a:gd name="connsiteY2" fmla="*/ 652420 h 798967"/>
              <a:gd name="connsiteX3" fmla="*/ 676744 w 730004"/>
              <a:gd name="connsiteY3" fmla="*/ 638769 h 798967"/>
              <a:gd name="connsiteX4" fmla="*/ 676744 w 730004"/>
              <a:gd name="connsiteY4" fmla="*/ 496055 h 798967"/>
              <a:gd name="connsiteX5" fmla="*/ 458390 w 730004"/>
              <a:gd name="connsiteY5" fmla="*/ 576719 h 798967"/>
              <a:gd name="connsiteX6" fmla="*/ 441022 w 730004"/>
              <a:gd name="connsiteY6" fmla="*/ 580442 h 798967"/>
              <a:gd name="connsiteX7" fmla="*/ 418690 w 730004"/>
              <a:gd name="connsiteY7" fmla="*/ 574237 h 798967"/>
              <a:gd name="connsiteX8" fmla="*/ 390156 w 730004"/>
              <a:gd name="connsiteY8" fmla="*/ 537008 h 798967"/>
              <a:gd name="connsiteX9" fmla="*/ 354086 w 730004"/>
              <a:gd name="connsiteY9" fmla="*/ 477440 h 798967"/>
              <a:gd name="connsiteX10" fmla="*/ 339198 w 730004"/>
              <a:gd name="connsiteY10" fmla="*/ 537008 h 798967"/>
              <a:gd name="connsiteX11" fmla="*/ 311904 w 730004"/>
              <a:gd name="connsiteY11" fmla="*/ 574237 h 798967"/>
              <a:gd name="connsiteX12" fmla="*/ 288332 w 730004"/>
              <a:gd name="connsiteY12" fmla="*/ 580442 h 798967"/>
              <a:gd name="connsiteX13" fmla="*/ 272202 w 730004"/>
              <a:gd name="connsiteY13" fmla="*/ 576719 h 798967"/>
              <a:gd name="connsiteX14" fmla="*/ 52606 w 730004"/>
              <a:gd name="connsiteY14" fmla="*/ 496055 h 798967"/>
              <a:gd name="connsiteX15" fmla="*/ 52606 w 730004"/>
              <a:gd name="connsiteY15" fmla="*/ 638769 h 798967"/>
              <a:gd name="connsiteX16" fmla="*/ 61290 w 730004"/>
              <a:gd name="connsiteY16" fmla="*/ 652420 h 798967"/>
              <a:gd name="connsiteX17" fmla="*/ 354086 w 730004"/>
              <a:gd name="connsiteY17" fmla="*/ 772796 h 798967"/>
              <a:gd name="connsiteX18" fmla="*/ 681832 w 730004"/>
              <a:gd name="connsiteY18" fmla="*/ 339105 h 798967"/>
              <a:gd name="connsiteX19" fmla="*/ 386474 w 730004"/>
              <a:gd name="connsiteY19" fmla="*/ 430805 h 798967"/>
              <a:gd name="connsiteX20" fmla="*/ 410054 w 730004"/>
              <a:gd name="connsiteY20" fmla="*/ 531179 h 798967"/>
              <a:gd name="connsiteX21" fmla="*/ 428668 w 730004"/>
              <a:gd name="connsiteY21" fmla="*/ 555963 h 798967"/>
              <a:gd name="connsiteX22" fmla="*/ 451006 w 730004"/>
              <a:gd name="connsiteY22" fmla="*/ 557202 h 798967"/>
              <a:gd name="connsiteX23" fmla="*/ 688038 w 730004"/>
              <a:gd name="connsiteY23" fmla="*/ 469220 h 798967"/>
              <a:gd name="connsiteX24" fmla="*/ 706652 w 730004"/>
              <a:gd name="connsiteY24" fmla="*/ 420891 h 798967"/>
              <a:gd name="connsiteX25" fmla="*/ 48758 w 730004"/>
              <a:gd name="connsiteY25" fmla="*/ 339105 h 798967"/>
              <a:gd name="connsiteX26" fmla="*/ 22698 w 730004"/>
              <a:gd name="connsiteY26" fmla="*/ 420891 h 798967"/>
              <a:gd name="connsiteX27" fmla="*/ 42554 w 730004"/>
              <a:gd name="connsiteY27" fmla="*/ 469220 h 798967"/>
              <a:gd name="connsiteX28" fmla="*/ 279588 w 730004"/>
              <a:gd name="connsiteY28" fmla="*/ 557202 h 798967"/>
              <a:gd name="connsiteX29" fmla="*/ 301926 w 730004"/>
              <a:gd name="connsiteY29" fmla="*/ 555963 h 798967"/>
              <a:gd name="connsiteX30" fmla="*/ 319300 w 730004"/>
              <a:gd name="connsiteY30" fmla="*/ 531179 h 798967"/>
              <a:gd name="connsiteX31" fmla="*/ 344122 w 730004"/>
              <a:gd name="connsiteY31" fmla="*/ 430805 h 798967"/>
              <a:gd name="connsiteX32" fmla="*/ 475312 w 730004"/>
              <a:gd name="connsiteY32" fmla="*/ 270566 h 798967"/>
              <a:gd name="connsiteX33" fmla="*/ 393268 w 730004"/>
              <a:gd name="connsiteY33" fmla="*/ 347160 h 798967"/>
              <a:gd name="connsiteX34" fmla="*/ 363432 w 730004"/>
              <a:gd name="connsiteY34" fmla="*/ 358279 h 798967"/>
              <a:gd name="connsiteX35" fmla="*/ 334842 w 730004"/>
              <a:gd name="connsiteY35" fmla="*/ 347160 h 798967"/>
              <a:gd name="connsiteX36" fmla="*/ 252798 w 730004"/>
              <a:gd name="connsiteY36" fmla="*/ 271801 h 798967"/>
              <a:gd name="connsiteX37" fmla="*/ 77522 w 730004"/>
              <a:gd name="connsiteY37" fmla="*/ 324923 h 798967"/>
              <a:gd name="connsiteX38" fmla="*/ 364676 w 730004"/>
              <a:gd name="connsiteY38" fmla="*/ 412636 h 798967"/>
              <a:gd name="connsiteX39" fmla="*/ 651830 w 730004"/>
              <a:gd name="connsiteY39" fmla="*/ 324923 h 798967"/>
              <a:gd name="connsiteX40" fmla="*/ 248018 w 730004"/>
              <a:gd name="connsiteY40" fmla="*/ 21320 h 798967"/>
              <a:gd name="connsiteX41" fmla="*/ 209540 w 730004"/>
              <a:gd name="connsiteY41" fmla="*/ 38699 h 798967"/>
              <a:gd name="connsiteX42" fmla="*/ 208298 w 730004"/>
              <a:gd name="connsiteY42" fmla="*/ 94559 h 798967"/>
              <a:gd name="connsiteX43" fmla="*/ 254224 w 730004"/>
              <a:gd name="connsiteY43" fmla="*/ 115662 h 798967"/>
              <a:gd name="connsiteX44" fmla="*/ 267878 w 730004"/>
              <a:gd name="connsiteY44" fmla="*/ 123110 h 798967"/>
              <a:gd name="connsiteX45" fmla="*/ 265396 w 730004"/>
              <a:gd name="connsiteY45" fmla="*/ 139247 h 798967"/>
              <a:gd name="connsiteX46" fmla="*/ 252984 w 730004"/>
              <a:gd name="connsiteY46" fmla="*/ 151661 h 798967"/>
              <a:gd name="connsiteX47" fmla="*/ 218228 w 730004"/>
              <a:gd name="connsiteY47" fmla="*/ 183936 h 798967"/>
              <a:gd name="connsiteX48" fmla="*/ 212022 w 730004"/>
              <a:gd name="connsiteY48" fmla="*/ 196349 h 798967"/>
              <a:gd name="connsiteX49" fmla="*/ 218228 w 730004"/>
              <a:gd name="connsiteY49" fmla="*/ 210004 h 798967"/>
              <a:gd name="connsiteX50" fmla="*/ 348560 w 730004"/>
              <a:gd name="connsiteY50" fmla="*/ 331655 h 798967"/>
              <a:gd name="connsiteX51" fmla="*/ 378350 w 730004"/>
              <a:gd name="connsiteY51" fmla="*/ 331655 h 798967"/>
              <a:gd name="connsiteX52" fmla="*/ 534750 w 730004"/>
              <a:gd name="connsiteY52" fmla="*/ 186418 h 798967"/>
              <a:gd name="connsiteX53" fmla="*/ 540956 w 730004"/>
              <a:gd name="connsiteY53" fmla="*/ 172764 h 798967"/>
              <a:gd name="connsiteX54" fmla="*/ 534750 w 730004"/>
              <a:gd name="connsiteY54" fmla="*/ 160350 h 798967"/>
              <a:gd name="connsiteX55" fmla="*/ 514890 w 730004"/>
              <a:gd name="connsiteY55" fmla="*/ 141730 h 798967"/>
              <a:gd name="connsiteX56" fmla="*/ 511166 w 730004"/>
              <a:gd name="connsiteY56" fmla="*/ 136765 h 798967"/>
              <a:gd name="connsiteX57" fmla="*/ 488822 w 730004"/>
              <a:gd name="connsiteY57" fmla="*/ 164074 h 798967"/>
              <a:gd name="connsiteX58" fmla="*/ 451586 w 730004"/>
              <a:gd name="connsiteY58" fmla="*/ 175246 h 798967"/>
              <a:gd name="connsiteX59" fmla="*/ 416830 w 730004"/>
              <a:gd name="connsiteY59" fmla="*/ 165316 h 798967"/>
              <a:gd name="connsiteX60" fmla="*/ 388280 w 730004"/>
              <a:gd name="connsiteY60" fmla="*/ 120627 h 798967"/>
              <a:gd name="connsiteX61" fmla="*/ 406900 w 730004"/>
              <a:gd name="connsiteY61" fmla="*/ 73456 h 798967"/>
              <a:gd name="connsiteX62" fmla="*/ 426760 w 730004"/>
              <a:gd name="connsiteY62" fmla="*/ 59802 h 798967"/>
              <a:gd name="connsiteX63" fmla="*/ 420554 w 730004"/>
              <a:gd name="connsiteY63" fmla="*/ 53595 h 798967"/>
              <a:gd name="connsiteX64" fmla="*/ 403176 w 730004"/>
              <a:gd name="connsiteY64" fmla="*/ 37457 h 798967"/>
              <a:gd name="connsiteX65" fmla="*/ 374626 w 730004"/>
              <a:gd name="connsiteY65" fmla="*/ 37457 h 798967"/>
              <a:gd name="connsiteX66" fmla="*/ 342354 w 730004"/>
              <a:gd name="connsiteY66" fmla="*/ 67250 h 798967"/>
              <a:gd name="connsiteX67" fmla="*/ 332424 w 730004"/>
              <a:gd name="connsiteY67" fmla="*/ 75939 h 798967"/>
              <a:gd name="connsiteX68" fmla="*/ 313806 w 730004"/>
              <a:gd name="connsiteY68" fmla="*/ 79663 h 798967"/>
              <a:gd name="connsiteX69" fmla="*/ 302634 w 730004"/>
              <a:gd name="connsiteY69" fmla="*/ 63526 h 798967"/>
              <a:gd name="connsiteX70" fmla="*/ 287738 w 730004"/>
              <a:gd name="connsiteY70" fmla="*/ 34975 h 798967"/>
              <a:gd name="connsiteX71" fmla="*/ 248018 w 730004"/>
              <a:gd name="connsiteY71" fmla="*/ 21320 h 798967"/>
              <a:gd name="connsiteX72" fmla="*/ 246528 w 730004"/>
              <a:gd name="connsiteY72" fmla="*/ 134 h 798967"/>
              <a:gd name="connsiteX73" fmla="*/ 301250 w 730004"/>
              <a:gd name="connsiteY73" fmla="*/ 18798 h 798967"/>
              <a:gd name="connsiteX74" fmla="*/ 322392 w 730004"/>
              <a:gd name="connsiteY74" fmla="*/ 57371 h 798967"/>
              <a:gd name="connsiteX75" fmla="*/ 327368 w 730004"/>
              <a:gd name="connsiteY75" fmla="*/ 52394 h 798967"/>
              <a:gd name="connsiteX76" fmla="*/ 359702 w 730004"/>
              <a:gd name="connsiteY76" fmla="*/ 22531 h 798967"/>
              <a:gd name="connsiteX77" fmla="*/ 418154 w 730004"/>
              <a:gd name="connsiteY77" fmla="*/ 22531 h 798967"/>
              <a:gd name="connsiteX78" fmla="*/ 423130 w 730004"/>
              <a:gd name="connsiteY78" fmla="*/ 27508 h 798967"/>
              <a:gd name="connsiteX79" fmla="*/ 444272 w 730004"/>
              <a:gd name="connsiteY79" fmla="*/ 47417 h 798967"/>
              <a:gd name="connsiteX80" fmla="*/ 450490 w 730004"/>
              <a:gd name="connsiteY80" fmla="*/ 64837 h 798967"/>
              <a:gd name="connsiteX81" fmla="*/ 438054 w 730004"/>
              <a:gd name="connsiteY81" fmla="*/ 78524 h 798967"/>
              <a:gd name="connsiteX82" fmla="*/ 420642 w 730004"/>
              <a:gd name="connsiteY82" fmla="*/ 88478 h 798967"/>
              <a:gd name="connsiteX83" fmla="*/ 409450 w 730004"/>
              <a:gd name="connsiteY83" fmla="*/ 118341 h 798967"/>
              <a:gd name="connsiteX84" fmla="*/ 428104 w 730004"/>
              <a:gd name="connsiteY84" fmla="*/ 146960 h 798967"/>
              <a:gd name="connsiteX85" fmla="*/ 476608 w 730004"/>
              <a:gd name="connsiteY85" fmla="*/ 146960 h 798967"/>
              <a:gd name="connsiteX86" fmla="*/ 492776 w 730004"/>
              <a:gd name="connsiteY86" fmla="*/ 125807 h 798967"/>
              <a:gd name="connsiteX87" fmla="*/ 505212 w 730004"/>
              <a:gd name="connsiteY87" fmla="*/ 113364 h 798967"/>
              <a:gd name="connsiteX88" fmla="*/ 520136 w 730004"/>
              <a:gd name="connsiteY88" fmla="*/ 118341 h 798967"/>
              <a:gd name="connsiteX89" fmla="*/ 540034 w 730004"/>
              <a:gd name="connsiteY89" fmla="*/ 137006 h 798967"/>
              <a:gd name="connsiteX90" fmla="*/ 549984 w 730004"/>
              <a:gd name="connsiteY90" fmla="*/ 145716 h 798967"/>
              <a:gd name="connsiteX91" fmla="*/ 561176 w 730004"/>
              <a:gd name="connsiteY91" fmla="*/ 173090 h 798967"/>
              <a:gd name="connsiteX92" fmla="*/ 549984 w 730004"/>
              <a:gd name="connsiteY92" fmla="*/ 201709 h 798967"/>
              <a:gd name="connsiteX93" fmla="*/ 492776 w 730004"/>
              <a:gd name="connsiteY93" fmla="*/ 253969 h 798967"/>
              <a:gd name="connsiteX94" fmla="*/ 690518 w 730004"/>
              <a:gd name="connsiteY94" fmla="*/ 316183 h 798967"/>
              <a:gd name="connsiteX95" fmla="*/ 693006 w 730004"/>
              <a:gd name="connsiteY95" fmla="*/ 316183 h 798967"/>
              <a:gd name="connsiteX96" fmla="*/ 693006 w 730004"/>
              <a:gd name="connsiteY96" fmla="*/ 317427 h 798967"/>
              <a:gd name="connsiteX97" fmla="*/ 694250 w 730004"/>
              <a:gd name="connsiteY97" fmla="*/ 317427 h 798967"/>
              <a:gd name="connsiteX98" fmla="*/ 695494 w 730004"/>
              <a:gd name="connsiteY98" fmla="*/ 317427 h 798967"/>
              <a:gd name="connsiteX99" fmla="*/ 695494 w 730004"/>
              <a:gd name="connsiteY99" fmla="*/ 318672 h 798967"/>
              <a:gd name="connsiteX100" fmla="*/ 696736 w 730004"/>
              <a:gd name="connsiteY100" fmla="*/ 319916 h 798967"/>
              <a:gd name="connsiteX101" fmla="*/ 696736 w 730004"/>
              <a:gd name="connsiteY101" fmla="*/ 321160 h 798967"/>
              <a:gd name="connsiteX102" fmla="*/ 697980 w 730004"/>
              <a:gd name="connsiteY102" fmla="*/ 321160 h 798967"/>
              <a:gd name="connsiteX103" fmla="*/ 697980 w 730004"/>
              <a:gd name="connsiteY103" fmla="*/ 322405 h 798967"/>
              <a:gd name="connsiteX104" fmla="*/ 726586 w 730004"/>
              <a:gd name="connsiteY104" fmla="*/ 414482 h 798967"/>
              <a:gd name="connsiteX105" fmla="*/ 697980 w 730004"/>
              <a:gd name="connsiteY105" fmla="*/ 486651 h 798967"/>
              <a:gd name="connsiteX106" fmla="*/ 697980 w 730004"/>
              <a:gd name="connsiteY106" fmla="*/ 638454 h 798967"/>
              <a:gd name="connsiteX107" fmla="*/ 676838 w 730004"/>
              <a:gd name="connsiteY107" fmla="*/ 672050 h 798967"/>
              <a:gd name="connsiteX108" fmla="*/ 368408 w 730004"/>
              <a:gd name="connsiteY108" fmla="*/ 797723 h 798967"/>
              <a:gd name="connsiteX109" fmla="*/ 364678 w 730004"/>
              <a:gd name="connsiteY109" fmla="*/ 798967 h 798967"/>
              <a:gd name="connsiteX110" fmla="*/ 362190 w 730004"/>
              <a:gd name="connsiteY110" fmla="*/ 797723 h 798967"/>
              <a:gd name="connsiteX111" fmla="*/ 360946 w 730004"/>
              <a:gd name="connsiteY111" fmla="*/ 797723 h 798967"/>
              <a:gd name="connsiteX112" fmla="*/ 52516 w 730004"/>
              <a:gd name="connsiteY112" fmla="*/ 672050 h 798967"/>
              <a:gd name="connsiteX113" fmla="*/ 31374 w 730004"/>
              <a:gd name="connsiteY113" fmla="*/ 638454 h 798967"/>
              <a:gd name="connsiteX114" fmla="*/ 31374 w 730004"/>
              <a:gd name="connsiteY114" fmla="*/ 486651 h 798967"/>
              <a:gd name="connsiteX115" fmla="*/ 2770 w 730004"/>
              <a:gd name="connsiteY115" fmla="*/ 414482 h 798967"/>
              <a:gd name="connsiteX116" fmla="*/ 31374 w 730004"/>
              <a:gd name="connsiteY116" fmla="*/ 322405 h 798967"/>
              <a:gd name="connsiteX117" fmla="*/ 32618 w 730004"/>
              <a:gd name="connsiteY117" fmla="*/ 322405 h 798967"/>
              <a:gd name="connsiteX118" fmla="*/ 32618 w 730004"/>
              <a:gd name="connsiteY118" fmla="*/ 321160 h 798967"/>
              <a:gd name="connsiteX119" fmla="*/ 32618 w 730004"/>
              <a:gd name="connsiteY119" fmla="*/ 319916 h 798967"/>
              <a:gd name="connsiteX120" fmla="*/ 33862 w 730004"/>
              <a:gd name="connsiteY120" fmla="*/ 318672 h 798967"/>
              <a:gd name="connsiteX121" fmla="*/ 35104 w 730004"/>
              <a:gd name="connsiteY121" fmla="*/ 317427 h 798967"/>
              <a:gd name="connsiteX122" fmla="*/ 36348 w 730004"/>
              <a:gd name="connsiteY122" fmla="*/ 317427 h 798967"/>
              <a:gd name="connsiteX123" fmla="*/ 37592 w 730004"/>
              <a:gd name="connsiteY123" fmla="*/ 316183 h 798967"/>
              <a:gd name="connsiteX124" fmla="*/ 38836 w 730004"/>
              <a:gd name="connsiteY124" fmla="*/ 316183 h 798967"/>
              <a:gd name="connsiteX125" fmla="*/ 235336 w 730004"/>
              <a:gd name="connsiteY125" fmla="*/ 255213 h 798967"/>
              <a:gd name="connsiteX126" fmla="*/ 203000 w 730004"/>
              <a:gd name="connsiteY126" fmla="*/ 225350 h 798967"/>
              <a:gd name="connsiteX127" fmla="*/ 190564 w 730004"/>
              <a:gd name="connsiteY127" fmla="*/ 196732 h 798967"/>
              <a:gd name="connsiteX128" fmla="*/ 203000 w 730004"/>
              <a:gd name="connsiteY128" fmla="*/ 168113 h 798967"/>
              <a:gd name="connsiteX129" fmla="*/ 239066 w 730004"/>
              <a:gd name="connsiteY129" fmla="*/ 135761 h 798967"/>
              <a:gd name="connsiteX130" fmla="*/ 191808 w 730004"/>
              <a:gd name="connsiteY130" fmla="*/ 108387 h 798967"/>
              <a:gd name="connsiteX131" fmla="*/ 194294 w 730004"/>
              <a:gd name="connsiteY131" fmla="*/ 26264 h 798967"/>
              <a:gd name="connsiteX132" fmla="*/ 246528 w 730004"/>
              <a:gd name="connsiteY132" fmla="*/ 134 h 79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730004" h="798967">
                <a:moveTo>
                  <a:pt x="376508" y="477440"/>
                </a:moveTo>
                <a:lnTo>
                  <a:pt x="376508" y="772796"/>
                </a:lnTo>
                <a:lnTo>
                  <a:pt x="669300" y="652420"/>
                </a:lnTo>
                <a:cubicBezTo>
                  <a:pt x="674262" y="651179"/>
                  <a:pt x="676744" y="644974"/>
                  <a:pt x="676744" y="638769"/>
                </a:cubicBezTo>
                <a:lnTo>
                  <a:pt x="676744" y="496055"/>
                </a:lnTo>
                <a:lnTo>
                  <a:pt x="458390" y="576719"/>
                </a:lnTo>
                <a:cubicBezTo>
                  <a:pt x="453428" y="579201"/>
                  <a:pt x="447224" y="580442"/>
                  <a:pt x="441022" y="580442"/>
                </a:cubicBezTo>
                <a:cubicBezTo>
                  <a:pt x="433578" y="580442"/>
                  <a:pt x="424894" y="577960"/>
                  <a:pt x="418690" y="574237"/>
                </a:cubicBezTo>
                <a:cubicBezTo>
                  <a:pt x="403802" y="566791"/>
                  <a:pt x="393878" y="553140"/>
                  <a:pt x="390156" y="537008"/>
                </a:cubicBezTo>
                <a:close/>
                <a:moveTo>
                  <a:pt x="354086" y="477440"/>
                </a:moveTo>
                <a:lnTo>
                  <a:pt x="339198" y="537008"/>
                </a:lnTo>
                <a:cubicBezTo>
                  <a:pt x="335478" y="553140"/>
                  <a:pt x="325552" y="566791"/>
                  <a:pt x="311904" y="574237"/>
                </a:cubicBezTo>
                <a:cubicBezTo>
                  <a:pt x="304460" y="577960"/>
                  <a:pt x="297016" y="580442"/>
                  <a:pt x="288332" y="580442"/>
                </a:cubicBezTo>
                <a:cubicBezTo>
                  <a:pt x="283370" y="580442"/>
                  <a:pt x="277166" y="579201"/>
                  <a:pt x="272202" y="576719"/>
                </a:cubicBezTo>
                <a:lnTo>
                  <a:pt x="52606" y="496055"/>
                </a:lnTo>
                <a:lnTo>
                  <a:pt x="52606" y="638769"/>
                </a:lnTo>
                <a:cubicBezTo>
                  <a:pt x="52606" y="644974"/>
                  <a:pt x="55086" y="651179"/>
                  <a:pt x="61290" y="652420"/>
                </a:cubicBezTo>
                <a:lnTo>
                  <a:pt x="354086" y="772796"/>
                </a:lnTo>
                <a:close/>
                <a:moveTo>
                  <a:pt x="681832" y="339105"/>
                </a:moveTo>
                <a:lnTo>
                  <a:pt x="386474" y="430805"/>
                </a:lnTo>
                <a:lnTo>
                  <a:pt x="410054" y="531179"/>
                </a:lnTo>
                <a:cubicBezTo>
                  <a:pt x="413776" y="542332"/>
                  <a:pt x="418740" y="551006"/>
                  <a:pt x="428668" y="555963"/>
                </a:cubicBezTo>
                <a:cubicBezTo>
                  <a:pt x="434874" y="559680"/>
                  <a:pt x="443560" y="559680"/>
                  <a:pt x="451006" y="557202"/>
                </a:cubicBezTo>
                <a:lnTo>
                  <a:pt x="688038" y="469220"/>
                </a:lnTo>
                <a:cubicBezTo>
                  <a:pt x="704170" y="463024"/>
                  <a:pt x="714098" y="440718"/>
                  <a:pt x="706652" y="420891"/>
                </a:cubicBezTo>
                <a:close/>
                <a:moveTo>
                  <a:pt x="48758" y="339105"/>
                </a:moveTo>
                <a:lnTo>
                  <a:pt x="22698" y="420891"/>
                </a:lnTo>
                <a:cubicBezTo>
                  <a:pt x="16492" y="440718"/>
                  <a:pt x="25180" y="463024"/>
                  <a:pt x="42554" y="469220"/>
                </a:cubicBezTo>
                <a:lnTo>
                  <a:pt x="279588" y="557202"/>
                </a:lnTo>
                <a:cubicBezTo>
                  <a:pt x="287034" y="559680"/>
                  <a:pt x="294480" y="559680"/>
                  <a:pt x="301926" y="555963"/>
                </a:cubicBezTo>
                <a:cubicBezTo>
                  <a:pt x="310614" y="551006"/>
                  <a:pt x="316818" y="542332"/>
                  <a:pt x="319300" y="531179"/>
                </a:cubicBezTo>
                <a:lnTo>
                  <a:pt x="344122" y="430805"/>
                </a:lnTo>
                <a:close/>
                <a:moveTo>
                  <a:pt x="475312" y="270566"/>
                </a:moveTo>
                <a:lnTo>
                  <a:pt x="393268" y="347160"/>
                </a:lnTo>
                <a:cubicBezTo>
                  <a:pt x="384566" y="354573"/>
                  <a:pt x="374620" y="358279"/>
                  <a:pt x="363432" y="358279"/>
                </a:cubicBezTo>
                <a:cubicBezTo>
                  <a:pt x="353488" y="358279"/>
                  <a:pt x="342300" y="354573"/>
                  <a:pt x="334842" y="347160"/>
                </a:cubicBezTo>
                <a:lnTo>
                  <a:pt x="252798" y="271801"/>
                </a:lnTo>
                <a:lnTo>
                  <a:pt x="77522" y="324923"/>
                </a:lnTo>
                <a:lnTo>
                  <a:pt x="364676" y="412636"/>
                </a:lnTo>
                <a:lnTo>
                  <a:pt x="651830" y="324923"/>
                </a:lnTo>
                <a:close/>
                <a:moveTo>
                  <a:pt x="248018" y="21320"/>
                </a:moveTo>
                <a:cubicBezTo>
                  <a:pt x="233124" y="22561"/>
                  <a:pt x="219470" y="28768"/>
                  <a:pt x="209540" y="38699"/>
                </a:cubicBezTo>
                <a:cubicBezTo>
                  <a:pt x="195886" y="54836"/>
                  <a:pt x="195886" y="78422"/>
                  <a:pt x="208298" y="94559"/>
                </a:cubicBezTo>
                <a:cubicBezTo>
                  <a:pt x="219470" y="109455"/>
                  <a:pt x="236846" y="116903"/>
                  <a:pt x="254224" y="115662"/>
                </a:cubicBezTo>
                <a:cubicBezTo>
                  <a:pt x="260430" y="115662"/>
                  <a:pt x="266638" y="118145"/>
                  <a:pt x="267878" y="123110"/>
                </a:cubicBezTo>
                <a:cubicBezTo>
                  <a:pt x="270360" y="129317"/>
                  <a:pt x="269120" y="135523"/>
                  <a:pt x="265396" y="139247"/>
                </a:cubicBezTo>
                <a:lnTo>
                  <a:pt x="252984" y="151661"/>
                </a:lnTo>
                <a:lnTo>
                  <a:pt x="218228" y="183936"/>
                </a:lnTo>
                <a:cubicBezTo>
                  <a:pt x="213262" y="187660"/>
                  <a:pt x="212022" y="191384"/>
                  <a:pt x="212022" y="196349"/>
                </a:cubicBezTo>
                <a:cubicBezTo>
                  <a:pt x="212022" y="201314"/>
                  <a:pt x="213262" y="205039"/>
                  <a:pt x="218228" y="210004"/>
                </a:cubicBezTo>
                <a:lnTo>
                  <a:pt x="348560" y="331655"/>
                </a:lnTo>
                <a:cubicBezTo>
                  <a:pt x="356008" y="339103"/>
                  <a:pt x="369662" y="339103"/>
                  <a:pt x="378350" y="331655"/>
                </a:cubicBezTo>
                <a:lnTo>
                  <a:pt x="534750" y="186418"/>
                </a:lnTo>
                <a:cubicBezTo>
                  <a:pt x="538474" y="182694"/>
                  <a:pt x="540956" y="177729"/>
                  <a:pt x="540956" y="172764"/>
                </a:cubicBezTo>
                <a:cubicBezTo>
                  <a:pt x="540956" y="167798"/>
                  <a:pt x="538474" y="164074"/>
                  <a:pt x="534750" y="160350"/>
                </a:cubicBezTo>
                <a:lnTo>
                  <a:pt x="514890" y="141730"/>
                </a:lnTo>
                <a:lnTo>
                  <a:pt x="511166" y="136765"/>
                </a:lnTo>
                <a:cubicBezTo>
                  <a:pt x="506200" y="147937"/>
                  <a:pt x="498754" y="156626"/>
                  <a:pt x="488822" y="164074"/>
                </a:cubicBezTo>
                <a:cubicBezTo>
                  <a:pt x="476410" y="171522"/>
                  <a:pt x="463998" y="175246"/>
                  <a:pt x="451586" y="175246"/>
                </a:cubicBezTo>
                <a:cubicBezTo>
                  <a:pt x="439172" y="175246"/>
                  <a:pt x="426760" y="171522"/>
                  <a:pt x="416830" y="165316"/>
                </a:cubicBezTo>
                <a:cubicBezTo>
                  <a:pt x="400694" y="154143"/>
                  <a:pt x="389522" y="139247"/>
                  <a:pt x="388280" y="120627"/>
                </a:cubicBezTo>
                <a:cubicBezTo>
                  <a:pt x="385798" y="102007"/>
                  <a:pt x="393246" y="84628"/>
                  <a:pt x="406900" y="73456"/>
                </a:cubicBezTo>
                <a:cubicBezTo>
                  <a:pt x="413106" y="67250"/>
                  <a:pt x="419312" y="62284"/>
                  <a:pt x="426760" y="59802"/>
                </a:cubicBezTo>
                <a:lnTo>
                  <a:pt x="420554" y="53595"/>
                </a:lnTo>
                <a:lnTo>
                  <a:pt x="403176" y="37457"/>
                </a:lnTo>
                <a:cubicBezTo>
                  <a:pt x="395728" y="30009"/>
                  <a:pt x="382074" y="30009"/>
                  <a:pt x="374626" y="37457"/>
                </a:cubicBezTo>
                <a:lnTo>
                  <a:pt x="342354" y="67250"/>
                </a:lnTo>
                <a:lnTo>
                  <a:pt x="332424" y="75939"/>
                </a:lnTo>
                <a:cubicBezTo>
                  <a:pt x="328700" y="80904"/>
                  <a:pt x="321252" y="82146"/>
                  <a:pt x="313806" y="79663"/>
                </a:cubicBezTo>
                <a:cubicBezTo>
                  <a:pt x="307598" y="77180"/>
                  <a:pt x="303874" y="70974"/>
                  <a:pt x="302634" y="63526"/>
                </a:cubicBezTo>
                <a:cubicBezTo>
                  <a:pt x="301392" y="52354"/>
                  <a:pt x="296428" y="43664"/>
                  <a:pt x="287738" y="34975"/>
                </a:cubicBezTo>
                <a:cubicBezTo>
                  <a:pt x="277808" y="25044"/>
                  <a:pt x="261672" y="20079"/>
                  <a:pt x="248018" y="21320"/>
                </a:cubicBezTo>
                <a:close/>
                <a:moveTo>
                  <a:pt x="246528" y="134"/>
                </a:moveTo>
                <a:cubicBezTo>
                  <a:pt x="266428" y="-1110"/>
                  <a:pt x="287570" y="6355"/>
                  <a:pt x="301250" y="18798"/>
                </a:cubicBezTo>
                <a:cubicBezTo>
                  <a:pt x="312444" y="29997"/>
                  <a:pt x="319906" y="43684"/>
                  <a:pt x="322392" y="57371"/>
                </a:cubicBezTo>
                <a:lnTo>
                  <a:pt x="327368" y="52394"/>
                </a:lnTo>
                <a:lnTo>
                  <a:pt x="359702" y="22531"/>
                </a:lnTo>
                <a:cubicBezTo>
                  <a:pt x="375870" y="8844"/>
                  <a:pt x="401988" y="8844"/>
                  <a:pt x="418154" y="22531"/>
                </a:cubicBezTo>
                <a:lnTo>
                  <a:pt x="423130" y="27508"/>
                </a:lnTo>
                <a:lnTo>
                  <a:pt x="444272" y="47417"/>
                </a:lnTo>
                <a:cubicBezTo>
                  <a:pt x="449246" y="52394"/>
                  <a:pt x="451734" y="58616"/>
                  <a:pt x="450490" y="64837"/>
                </a:cubicBezTo>
                <a:cubicBezTo>
                  <a:pt x="448004" y="71058"/>
                  <a:pt x="444272" y="76036"/>
                  <a:pt x="438054" y="78524"/>
                </a:cubicBezTo>
                <a:cubicBezTo>
                  <a:pt x="430592" y="79768"/>
                  <a:pt x="425616" y="83501"/>
                  <a:pt x="420642" y="88478"/>
                </a:cubicBezTo>
                <a:cubicBezTo>
                  <a:pt x="411936" y="95944"/>
                  <a:pt x="406962" y="107143"/>
                  <a:pt x="409450" y="118341"/>
                </a:cubicBezTo>
                <a:cubicBezTo>
                  <a:pt x="409450" y="130784"/>
                  <a:pt x="416912" y="140739"/>
                  <a:pt x="428104" y="146960"/>
                </a:cubicBezTo>
                <a:cubicBezTo>
                  <a:pt x="441784" y="156914"/>
                  <a:pt x="461684" y="156914"/>
                  <a:pt x="476608" y="146960"/>
                </a:cubicBezTo>
                <a:cubicBezTo>
                  <a:pt x="484070" y="140739"/>
                  <a:pt x="490288" y="134517"/>
                  <a:pt x="492776" y="125807"/>
                </a:cubicBezTo>
                <a:cubicBezTo>
                  <a:pt x="494018" y="119586"/>
                  <a:pt x="498994" y="115853"/>
                  <a:pt x="505212" y="113364"/>
                </a:cubicBezTo>
                <a:cubicBezTo>
                  <a:pt x="510186" y="113364"/>
                  <a:pt x="516404" y="113364"/>
                  <a:pt x="520136" y="118341"/>
                </a:cubicBezTo>
                <a:lnTo>
                  <a:pt x="540034" y="137006"/>
                </a:lnTo>
                <a:lnTo>
                  <a:pt x="549984" y="145716"/>
                </a:lnTo>
                <a:cubicBezTo>
                  <a:pt x="557446" y="153181"/>
                  <a:pt x="561176" y="161891"/>
                  <a:pt x="561176" y="173090"/>
                </a:cubicBezTo>
                <a:cubicBezTo>
                  <a:pt x="561176" y="184289"/>
                  <a:pt x="557446" y="194243"/>
                  <a:pt x="549984" y="201709"/>
                </a:cubicBezTo>
                <a:lnTo>
                  <a:pt x="492776" y="253969"/>
                </a:lnTo>
                <a:lnTo>
                  <a:pt x="690518" y="316183"/>
                </a:lnTo>
                <a:cubicBezTo>
                  <a:pt x="691762" y="316183"/>
                  <a:pt x="693006" y="316183"/>
                  <a:pt x="693006" y="316183"/>
                </a:cubicBezTo>
                <a:cubicBezTo>
                  <a:pt x="693006" y="316183"/>
                  <a:pt x="693006" y="316183"/>
                  <a:pt x="693006" y="317427"/>
                </a:cubicBezTo>
                <a:lnTo>
                  <a:pt x="694250" y="317427"/>
                </a:lnTo>
                <a:lnTo>
                  <a:pt x="695494" y="317427"/>
                </a:lnTo>
                <a:lnTo>
                  <a:pt x="695494" y="318672"/>
                </a:lnTo>
                <a:cubicBezTo>
                  <a:pt x="696736" y="318672"/>
                  <a:pt x="696736" y="318672"/>
                  <a:pt x="696736" y="319916"/>
                </a:cubicBezTo>
                <a:lnTo>
                  <a:pt x="696736" y="321160"/>
                </a:lnTo>
                <a:cubicBezTo>
                  <a:pt x="696736" y="321160"/>
                  <a:pt x="696736" y="321160"/>
                  <a:pt x="697980" y="321160"/>
                </a:cubicBezTo>
                <a:lnTo>
                  <a:pt x="697980" y="322405"/>
                </a:lnTo>
                <a:lnTo>
                  <a:pt x="726586" y="414482"/>
                </a:lnTo>
                <a:cubicBezTo>
                  <a:pt x="736534" y="443101"/>
                  <a:pt x="724098" y="475452"/>
                  <a:pt x="697980" y="486651"/>
                </a:cubicBezTo>
                <a:lnTo>
                  <a:pt x="697980" y="638454"/>
                </a:lnTo>
                <a:cubicBezTo>
                  <a:pt x="697980" y="653385"/>
                  <a:pt x="690518" y="667072"/>
                  <a:pt x="676838" y="672050"/>
                </a:cubicBezTo>
                <a:lnTo>
                  <a:pt x="368408" y="797723"/>
                </a:lnTo>
                <a:cubicBezTo>
                  <a:pt x="367164" y="798967"/>
                  <a:pt x="365920" y="798967"/>
                  <a:pt x="364678" y="798967"/>
                </a:cubicBezTo>
                <a:cubicBezTo>
                  <a:pt x="363434" y="798967"/>
                  <a:pt x="363434" y="798967"/>
                  <a:pt x="362190" y="797723"/>
                </a:cubicBezTo>
                <a:lnTo>
                  <a:pt x="360946" y="797723"/>
                </a:lnTo>
                <a:lnTo>
                  <a:pt x="52516" y="672050"/>
                </a:lnTo>
                <a:cubicBezTo>
                  <a:pt x="40080" y="667072"/>
                  <a:pt x="31374" y="653385"/>
                  <a:pt x="31374" y="638454"/>
                </a:cubicBezTo>
                <a:lnTo>
                  <a:pt x="31374" y="486651"/>
                </a:lnTo>
                <a:cubicBezTo>
                  <a:pt x="6500" y="475452"/>
                  <a:pt x="-5936" y="443101"/>
                  <a:pt x="2770" y="414482"/>
                </a:cubicBezTo>
                <a:lnTo>
                  <a:pt x="31374" y="322405"/>
                </a:lnTo>
                <a:lnTo>
                  <a:pt x="32618" y="322405"/>
                </a:lnTo>
                <a:cubicBezTo>
                  <a:pt x="32618" y="322405"/>
                  <a:pt x="32618" y="322405"/>
                  <a:pt x="32618" y="321160"/>
                </a:cubicBezTo>
                <a:cubicBezTo>
                  <a:pt x="32618" y="321160"/>
                  <a:pt x="32618" y="321160"/>
                  <a:pt x="32618" y="319916"/>
                </a:cubicBezTo>
                <a:cubicBezTo>
                  <a:pt x="32618" y="318672"/>
                  <a:pt x="33862" y="318672"/>
                  <a:pt x="33862" y="318672"/>
                </a:cubicBezTo>
                <a:cubicBezTo>
                  <a:pt x="35104" y="318672"/>
                  <a:pt x="35104" y="318672"/>
                  <a:pt x="35104" y="317427"/>
                </a:cubicBezTo>
                <a:lnTo>
                  <a:pt x="36348" y="317427"/>
                </a:lnTo>
                <a:cubicBezTo>
                  <a:pt x="36348" y="316183"/>
                  <a:pt x="37592" y="316183"/>
                  <a:pt x="37592" y="316183"/>
                </a:cubicBezTo>
                <a:lnTo>
                  <a:pt x="38836" y="316183"/>
                </a:lnTo>
                <a:lnTo>
                  <a:pt x="235336" y="255213"/>
                </a:lnTo>
                <a:lnTo>
                  <a:pt x="203000" y="225350"/>
                </a:lnTo>
                <a:cubicBezTo>
                  <a:pt x="195538" y="217884"/>
                  <a:pt x="190564" y="207930"/>
                  <a:pt x="190564" y="196732"/>
                </a:cubicBezTo>
                <a:cubicBezTo>
                  <a:pt x="190564" y="186777"/>
                  <a:pt x="195538" y="175579"/>
                  <a:pt x="203000" y="168113"/>
                </a:cubicBezTo>
                <a:lnTo>
                  <a:pt x="239066" y="135761"/>
                </a:lnTo>
                <a:cubicBezTo>
                  <a:pt x="219168" y="133273"/>
                  <a:pt x="203000" y="123319"/>
                  <a:pt x="191808" y="108387"/>
                </a:cubicBezTo>
                <a:cubicBezTo>
                  <a:pt x="173152" y="83501"/>
                  <a:pt x="174396" y="48661"/>
                  <a:pt x="194294" y="26264"/>
                </a:cubicBezTo>
                <a:cubicBezTo>
                  <a:pt x="206732" y="10088"/>
                  <a:pt x="225386" y="1378"/>
                  <a:pt x="246528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7CA57CA8-4290-DA4C-9263-32B089B9047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5CBB3F17-7943-7F43-84B2-DE8B9FA2432A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23" name="TextBox 422">
            <a:extLst>
              <a:ext uri="{FF2B5EF4-FFF2-40B4-BE49-F238E27FC236}">
                <a16:creationId xmlns:a16="http://schemas.microsoft.com/office/drawing/2014/main" id="{631C7B49-91D9-C145-95A1-3B8C0BC52972}"/>
              </a:ext>
            </a:extLst>
          </p:cNvPr>
          <p:cNvSpPr txBox="1"/>
          <p:nvPr/>
        </p:nvSpPr>
        <p:spPr>
          <a:xfrm>
            <a:off x="17373599" y="9538067"/>
            <a:ext cx="41627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424" name="TextBox 423">
            <a:extLst>
              <a:ext uri="{FF2B5EF4-FFF2-40B4-BE49-F238E27FC236}">
                <a16:creationId xmlns:a16="http://schemas.microsoft.com/office/drawing/2014/main" id="{2B83557E-D116-704F-9FE3-77411D89F1DF}"/>
              </a:ext>
            </a:extLst>
          </p:cNvPr>
          <p:cNvSpPr txBox="1"/>
          <p:nvPr/>
        </p:nvSpPr>
        <p:spPr>
          <a:xfrm>
            <a:off x="17373600" y="10220439"/>
            <a:ext cx="416276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87AD09C5-BE2E-0440-99CE-CE2668CE2DD2}"/>
              </a:ext>
            </a:extLst>
          </p:cNvPr>
          <p:cNvSpPr txBox="1"/>
          <p:nvPr/>
        </p:nvSpPr>
        <p:spPr>
          <a:xfrm>
            <a:off x="18412691" y="6690959"/>
            <a:ext cx="41627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9FDE5F64-93CE-E44F-9183-225D2B3C9533}"/>
              </a:ext>
            </a:extLst>
          </p:cNvPr>
          <p:cNvSpPr txBox="1"/>
          <p:nvPr/>
        </p:nvSpPr>
        <p:spPr>
          <a:xfrm>
            <a:off x="18412692" y="7373331"/>
            <a:ext cx="416276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1592B999-B2CC-A842-AE85-208757B5537F}"/>
              </a:ext>
            </a:extLst>
          </p:cNvPr>
          <p:cNvSpPr txBox="1"/>
          <p:nvPr/>
        </p:nvSpPr>
        <p:spPr>
          <a:xfrm>
            <a:off x="17363208" y="3844305"/>
            <a:ext cx="41627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70AE376B-104A-0E46-B21F-E48AEEB0FD4D}"/>
              </a:ext>
            </a:extLst>
          </p:cNvPr>
          <p:cNvSpPr txBox="1"/>
          <p:nvPr/>
        </p:nvSpPr>
        <p:spPr>
          <a:xfrm>
            <a:off x="17363209" y="4526677"/>
            <a:ext cx="416276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47640174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" name="Group 838">
            <a:extLst>
              <a:ext uri="{FF2B5EF4-FFF2-40B4-BE49-F238E27FC236}">
                <a16:creationId xmlns:a16="http://schemas.microsoft.com/office/drawing/2014/main" id="{C7BD89F3-28B9-DA40-84B5-F19462A70A15}"/>
              </a:ext>
            </a:extLst>
          </p:cNvPr>
          <p:cNvGrpSpPr/>
          <p:nvPr/>
        </p:nvGrpSpPr>
        <p:grpSpPr>
          <a:xfrm>
            <a:off x="7537043" y="4305331"/>
            <a:ext cx="15333205" cy="7653646"/>
            <a:chOff x="7537043" y="4305331"/>
            <a:chExt cx="15333205" cy="7653646"/>
          </a:xfrm>
        </p:grpSpPr>
        <p:grpSp>
          <p:nvGrpSpPr>
            <p:cNvPr id="837" name="Group 836">
              <a:extLst>
                <a:ext uri="{FF2B5EF4-FFF2-40B4-BE49-F238E27FC236}">
                  <a16:creationId xmlns:a16="http://schemas.microsoft.com/office/drawing/2014/main" id="{DD12FE94-3B4E-E445-896F-8220C14BEBD9}"/>
                </a:ext>
              </a:extLst>
            </p:cNvPr>
            <p:cNvGrpSpPr/>
            <p:nvPr/>
          </p:nvGrpSpPr>
          <p:grpSpPr>
            <a:xfrm>
              <a:off x="7537043" y="6497249"/>
              <a:ext cx="8919869" cy="5461728"/>
              <a:chOff x="7537043" y="6497249"/>
              <a:chExt cx="8919869" cy="5461728"/>
            </a:xfrm>
          </p:grpSpPr>
          <p:grpSp>
            <p:nvGrpSpPr>
              <p:cNvPr id="812" name="Group 811">
                <a:extLst>
                  <a:ext uri="{FF2B5EF4-FFF2-40B4-BE49-F238E27FC236}">
                    <a16:creationId xmlns:a16="http://schemas.microsoft.com/office/drawing/2014/main" id="{2ED2ECED-F789-DC44-B819-6851C9CCFE46}"/>
                  </a:ext>
                </a:extLst>
              </p:cNvPr>
              <p:cNvGrpSpPr/>
              <p:nvPr/>
            </p:nvGrpSpPr>
            <p:grpSpPr>
              <a:xfrm>
                <a:off x="9186472" y="8108029"/>
                <a:ext cx="3361511" cy="3737551"/>
                <a:chOff x="9186472" y="8108029"/>
                <a:chExt cx="3361511" cy="3737551"/>
              </a:xfrm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6F85DF38-F215-E14A-A1E2-A4D0EC21A83B}"/>
                    </a:ext>
                  </a:extLst>
                </p:cNvPr>
                <p:cNvSpPr/>
                <p:nvPr/>
              </p:nvSpPr>
              <p:spPr>
                <a:xfrm>
                  <a:off x="9195192" y="9226244"/>
                  <a:ext cx="2243671" cy="26106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2" h="2096">
                      <a:moveTo>
                        <a:pt x="1802" y="2096"/>
                      </a:moveTo>
                      <a:lnTo>
                        <a:pt x="0" y="2096"/>
                      </a:lnTo>
                      <a:lnTo>
                        <a:pt x="0" y="648"/>
                      </a:lnTo>
                      <a:cubicBezTo>
                        <a:pt x="0" y="290"/>
                        <a:pt x="291" y="0"/>
                        <a:pt x="648" y="0"/>
                      </a:cubicBezTo>
                      <a:lnTo>
                        <a:pt x="1530" y="0"/>
                      </a:lnTo>
                      <a:cubicBezTo>
                        <a:pt x="1680" y="0"/>
                        <a:pt x="1802" y="121"/>
                        <a:pt x="1802" y="2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1" name="Freeform 690">
                  <a:extLst>
                    <a:ext uri="{FF2B5EF4-FFF2-40B4-BE49-F238E27FC236}">
                      <a16:creationId xmlns:a16="http://schemas.microsoft.com/office/drawing/2014/main" id="{AD67CE24-027D-084D-8D1F-070CE0978F5B}"/>
                    </a:ext>
                  </a:extLst>
                </p:cNvPr>
                <p:cNvSpPr/>
                <p:nvPr/>
              </p:nvSpPr>
              <p:spPr>
                <a:xfrm>
                  <a:off x="9186472" y="9216275"/>
                  <a:ext cx="2261112" cy="2629305"/>
                </a:xfrm>
                <a:custGeom>
                  <a:avLst/>
                  <a:gdLst>
                    <a:gd name="connsiteX0" fmla="*/ 565283 w 2261112"/>
                    <a:gd name="connsiteY0" fmla="*/ 17445 h 2629305"/>
                    <a:gd name="connsiteX1" fmla="*/ 17441 w 2261112"/>
                    <a:gd name="connsiteY1" fmla="*/ 565473 h 2629305"/>
                    <a:gd name="connsiteX2" fmla="*/ 17441 w 2261112"/>
                    <a:gd name="connsiteY2" fmla="*/ 2613105 h 2629305"/>
                    <a:gd name="connsiteX3" fmla="*/ 2243671 w 2261112"/>
                    <a:gd name="connsiteY3" fmla="*/ 2613105 h 2629305"/>
                    <a:gd name="connsiteX4" fmla="*/ 2243671 w 2261112"/>
                    <a:gd name="connsiteY4" fmla="*/ 244129 h 2629305"/>
                    <a:gd name="connsiteX5" fmla="*/ 2019554 w 2261112"/>
                    <a:gd name="connsiteY5" fmla="*/ 17445 h 2629305"/>
                    <a:gd name="connsiteX6" fmla="*/ 565278 w 2261112"/>
                    <a:gd name="connsiteY6" fmla="*/ 0 h 2629305"/>
                    <a:gd name="connsiteX7" fmla="*/ 2019562 w 2261112"/>
                    <a:gd name="connsiteY7" fmla="*/ 0 h 2629305"/>
                    <a:gd name="connsiteX8" fmla="*/ 2261112 w 2261112"/>
                    <a:gd name="connsiteY8" fmla="*/ 244123 h 2629305"/>
                    <a:gd name="connsiteX9" fmla="*/ 2261112 w 2261112"/>
                    <a:gd name="connsiteY9" fmla="*/ 2620586 h 2629305"/>
                    <a:gd name="connsiteX10" fmla="*/ 2252396 w 2261112"/>
                    <a:gd name="connsiteY10" fmla="*/ 2629305 h 2629305"/>
                    <a:gd name="connsiteX11" fmla="*/ 8716 w 2261112"/>
                    <a:gd name="connsiteY11" fmla="*/ 2629305 h 2629305"/>
                    <a:gd name="connsiteX12" fmla="*/ 0 w 2261112"/>
                    <a:gd name="connsiteY12" fmla="*/ 2620586 h 2629305"/>
                    <a:gd name="connsiteX13" fmla="*/ 0 w 2261112"/>
                    <a:gd name="connsiteY13" fmla="*/ 565469 h 2629305"/>
                    <a:gd name="connsiteX14" fmla="*/ 565278 w 2261112"/>
                    <a:gd name="connsiteY14" fmla="*/ 0 h 262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61112" h="2629305">
                      <a:moveTo>
                        <a:pt x="565283" y="17445"/>
                      </a:moveTo>
                      <a:cubicBezTo>
                        <a:pt x="262725" y="17445"/>
                        <a:pt x="17441" y="264058"/>
                        <a:pt x="17441" y="565473"/>
                      </a:cubicBezTo>
                      <a:lnTo>
                        <a:pt x="17441" y="2613105"/>
                      </a:lnTo>
                      <a:lnTo>
                        <a:pt x="2243671" y="2613105"/>
                      </a:lnTo>
                      <a:lnTo>
                        <a:pt x="2243671" y="244129"/>
                      </a:lnTo>
                      <a:cubicBezTo>
                        <a:pt x="2243671" y="119577"/>
                        <a:pt x="2142818" y="17445"/>
                        <a:pt x="2019554" y="17445"/>
                      </a:cubicBezTo>
                      <a:close/>
                      <a:moveTo>
                        <a:pt x="565278" y="0"/>
                      </a:moveTo>
                      <a:lnTo>
                        <a:pt x="2019562" y="0"/>
                      </a:lnTo>
                      <a:cubicBezTo>
                        <a:pt x="2152788" y="0"/>
                        <a:pt x="2261112" y="109606"/>
                        <a:pt x="2261112" y="244123"/>
                      </a:cubicBezTo>
                      <a:lnTo>
                        <a:pt x="2261112" y="2620586"/>
                      </a:lnTo>
                      <a:cubicBezTo>
                        <a:pt x="2261112" y="2625569"/>
                        <a:pt x="2257377" y="2629305"/>
                        <a:pt x="2252396" y="2629305"/>
                      </a:cubicBezTo>
                      <a:lnTo>
                        <a:pt x="8716" y="2629305"/>
                      </a:lnTo>
                      <a:cubicBezTo>
                        <a:pt x="3735" y="2629305"/>
                        <a:pt x="0" y="2625569"/>
                        <a:pt x="0" y="2620586"/>
                      </a:cubicBezTo>
                      <a:lnTo>
                        <a:pt x="0" y="565469"/>
                      </a:lnTo>
                      <a:cubicBezTo>
                        <a:pt x="0" y="254087"/>
                        <a:pt x="254002" y="0"/>
                        <a:pt x="5652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7A06DFFB-9A15-D24A-8E05-797F3B2DB06A}"/>
                    </a:ext>
                  </a:extLst>
                </p:cNvPr>
                <p:cNvSpPr/>
                <p:nvPr/>
              </p:nvSpPr>
              <p:spPr>
                <a:xfrm>
                  <a:off x="9195192" y="9226244"/>
                  <a:ext cx="688923" cy="26106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4" h="2096">
                      <a:moveTo>
                        <a:pt x="554" y="0"/>
                      </a:moveTo>
                      <a:lnTo>
                        <a:pt x="447" y="0"/>
                      </a:lnTo>
                      <a:cubicBezTo>
                        <a:pt x="200" y="0"/>
                        <a:pt x="0" y="200"/>
                        <a:pt x="0" y="446"/>
                      </a:cubicBezTo>
                      <a:lnTo>
                        <a:pt x="0" y="2096"/>
                      </a:lnTo>
                      <a:lnTo>
                        <a:pt x="107" y="2096"/>
                      </a:lnTo>
                      <a:lnTo>
                        <a:pt x="107" y="446"/>
                      </a:lnTo>
                      <a:cubicBezTo>
                        <a:pt x="107" y="200"/>
                        <a:pt x="306" y="0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2" name="Freeform 691">
                  <a:extLst>
                    <a:ext uri="{FF2B5EF4-FFF2-40B4-BE49-F238E27FC236}">
                      <a16:creationId xmlns:a16="http://schemas.microsoft.com/office/drawing/2014/main" id="{BDB9FFDD-F21C-894D-AFD0-9DF84AAD173E}"/>
                    </a:ext>
                  </a:extLst>
                </p:cNvPr>
                <p:cNvSpPr/>
                <p:nvPr/>
              </p:nvSpPr>
              <p:spPr>
                <a:xfrm>
                  <a:off x="9186472" y="9216275"/>
                  <a:ext cx="705118" cy="2629305"/>
                </a:xfrm>
                <a:custGeom>
                  <a:avLst/>
                  <a:gdLst>
                    <a:gd name="connsiteX0" fmla="*/ 556869 w 705118"/>
                    <a:gd name="connsiteY0" fmla="*/ 18691 h 2629305"/>
                    <a:gd name="connsiteX1" fmla="*/ 17441 w 705118"/>
                    <a:gd name="connsiteY1" fmla="*/ 565473 h 2629305"/>
                    <a:gd name="connsiteX2" fmla="*/ 17441 w 705118"/>
                    <a:gd name="connsiteY2" fmla="*/ 2613105 h 2629305"/>
                    <a:gd name="connsiteX3" fmla="*/ 133033 w 705118"/>
                    <a:gd name="connsiteY3" fmla="*/ 2613105 h 2629305"/>
                    <a:gd name="connsiteX4" fmla="*/ 133033 w 705118"/>
                    <a:gd name="connsiteY4" fmla="*/ 565473 h 2629305"/>
                    <a:gd name="connsiteX5" fmla="*/ 556869 w 705118"/>
                    <a:gd name="connsiteY5" fmla="*/ 18691 h 2629305"/>
                    <a:gd name="connsiteX6" fmla="*/ 564592 w 705118"/>
                    <a:gd name="connsiteY6" fmla="*/ 0 h 2629305"/>
                    <a:gd name="connsiteX7" fmla="*/ 697656 w 705118"/>
                    <a:gd name="connsiteY7" fmla="*/ 0 h 2629305"/>
                    <a:gd name="connsiteX8" fmla="*/ 705118 w 705118"/>
                    <a:gd name="connsiteY8" fmla="*/ 9964 h 2629305"/>
                    <a:gd name="connsiteX9" fmla="*/ 697656 w 705118"/>
                    <a:gd name="connsiteY9" fmla="*/ 17437 h 2629305"/>
                    <a:gd name="connsiteX10" fmla="*/ 150475 w 705118"/>
                    <a:gd name="connsiteY10" fmla="*/ 565469 h 2629305"/>
                    <a:gd name="connsiteX11" fmla="*/ 150475 w 705118"/>
                    <a:gd name="connsiteY11" fmla="*/ 2620586 h 2629305"/>
                    <a:gd name="connsiteX12" fmla="*/ 141770 w 705118"/>
                    <a:gd name="connsiteY12" fmla="*/ 2629305 h 2629305"/>
                    <a:gd name="connsiteX13" fmla="*/ 8705 w 705118"/>
                    <a:gd name="connsiteY13" fmla="*/ 2629305 h 2629305"/>
                    <a:gd name="connsiteX14" fmla="*/ 0 w 705118"/>
                    <a:gd name="connsiteY14" fmla="*/ 2620586 h 2629305"/>
                    <a:gd name="connsiteX15" fmla="*/ 0 w 705118"/>
                    <a:gd name="connsiteY15" fmla="*/ 565469 h 2629305"/>
                    <a:gd name="connsiteX16" fmla="*/ 564592 w 705118"/>
                    <a:gd name="connsiteY16" fmla="*/ 0 h 262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5118" h="2629305">
                      <a:moveTo>
                        <a:pt x="556869" y="18691"/>
                      </a:moveTo>
                      <a:cubicBezTo>
                        <a:pt x="258568" y="22428"/>
                        <a:pt x="17441" y="266549"/>
                        <a:pt x="17441" y="565473"/>
                      </a:cubicBezTo>
                      <a:lnTo>
                        <a:pt x="17441" y="2613105"/>
                      </a:lnTo>
                      <a:lnTo>
                        <a:pt x="133033" y="2613105"/>
                      </a:lnTo>
                      <a:lnTo>
                        <a:pt x="133033" y="565473"/>
                      </a:lnTo>
                      <a:cubicBezTo>
                        <a:pt x="133033" y="302669"/>
                        <a:pt x="313256" y="80967"/>
                        <a:pt x="556869" y="18691"/>
                      </a:cubicBezTo>
                      <a:close/>
                      <a:moveTo>
                        <a:pt x="564592" y="0"/>
                      </a:moveTo>
                      <a:lnTo>
                        <a:pt x="697656" y="0"/>
                      </a:lnTo>
                      <a:cubicBezTo>
                        <a:pt x="701387" y="0"/>
                        <a:pt x="705118" y="4982"/>
                        <a:pt x="705118" y="9964"/>
                      </a:cubicBezTo>
                      <a:cubicBezTo>
                        <a:pt x="705118" y="13701"/>
                        <a:pt x="701387" y="17437"/>
                        <a:pt x="697656" y="17437"/>
                      </a:cubicBezTo>
                      <a:cubicBezTo>
                        <a:pt x="395463" y="17437"/>
                        <a:pt x="150475" y="264051"/>
                        <a:pt x="150475" y="565469"/>
                      </a:cubicBezTo>
                      <a:lnTo>
                        <a:pt x="150475" y="2620586"/>
                      </a:lnTo>
                      <a:cubicBezTo>
                        <a:pt x="150475" y="2625569"/>
                        <a:pt x="146744" y="2629305"/>
                        <a:pt x="141770" y="2629305"/>
                      </a:cubicBezTo>
                      <a:lnTo>
                        <a:pt x="8705" y="2629305"/>
                      </a:lnTo>
                      <a:cubicBezTo>
                        <a:pt x="3731" y="2629305"/>
                        <a:pt x="0" y="2625569"/>
                        <a:pt x="0" y="2620586"/>
                      </a:cubicBezTo>
                      <a:lnTo>
                        <a:pt x="0" y="565469"/>
                      </a:lnTo>
                      <a:cubicBezTo>
                        <a:pt x="0" y="254087"/>
                        <a:pt x="253693" y="0"/>
                        <a:pt x="5645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60ECAD67-7663-5949-BCA0-4276DD12CADC}"/>
                    </a:ext>
                  </a:extLst>
                </p:cNvPr>
                <p:cNvSpPr/>
                <p:nvPr/>
              </p:nvSpPr>
              <p:spPr>
                <a:xfrm>
                  <a:off x="9408223" y="9433099"/>
                  <a:ext cx="2440506" cy="23314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60" h="1872">
                      <a:moveTo>
                        <a:pt x="793" y="0"/>
                      </a:moveTo>
                      <a:cubicBezTo>
                        <a:pt x="793" y="0"/>
                        <a:pt x="452" y="-11"/>
                        <a:pt x="271" y="179"/>
                      </a:cubicBezTo>
                      <a:cubicBezTo>
                        <a:pt x="100" y="360"/>
                        <a:pt x="-109" y="1439"/>
                        <a:pt x="65" y="1686"/>
                      </a:cubicBezTo>
                      <a:cubicBezTo>
                        <a:pt x="197" y="1875"/>
                        <a:pt x="419" y="1872"/>
                        <a:pt x="419" y="1872"/>
                      </a:cubicBezTo>
                      <a:lnTo>
                        <a:pt x="1960" y="1872"/>
                      </a:lnTo>
                      <a:cubicBezTo>
                        <a:pt x="1960" y="1872"/>
                        <a:pt x="1876" y="978"/>
                        <a:pt x="1835" y="691"/>
                      </a:cubicBezTo>
                      <a:cubicBezTo>
                        <a:pt x="1795" y="404"/>
                        <a:pt x="1762" y="117"/>
                        <a:pt x="1393" y="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3" name="Freeform 692">
                  <a:extLst>
                    <a:ext uri="{FF2B5EF4-FFF2-40B4-BE49-F238E27FC236}">
                      <a16:creationId xmlns:a16="http://schemas.microsoft.com/office/drawing/2014/main" id="{184319D6-166E-794F-935F-E695572E7162}"/>
                    </a:ext>
                  </a:extLst>
                </p:cNvPr>
                <p:cNvSpPr/>
                <p:nvPr/>
              </p:nvSpPr>
              <p:spPr>
                <a:xfrm>
                  <a:off x="9399838" y="9424204"/>
                  <a:ext cx="2458857" cy="2349100"/>
                </a:xfrm>
                <a:custGeom>
                  <a:avLst/>
                  <a:gdLst>
                    <a:gd name="connsiteX0" fmla="*/ 984588 w 2458857"/>
                    <a:gd name="connsiteY0" fmla="*/ 17617 h 2349100"/>
                    <a:gd name="connsiteX1" fmla="*/ 757970 w 2458857"/>
                    <a:gd name="connsiteY1" fmla="*/ 40035 h 2349100"/>
                    <a:gd name="connsiteX2" fmla="*/ 353296 w 2458857"/>
                    <a:gd name="connsiteY2" fmla="*/ 238061 h 2349100"/>
                    <a:gd name="connsiteX3" fmla="*/ 66911 w 2458857"/>
                    <a:gd name="connsiteY3" fmla="*/ 1141009 h 2349100"/>
                    <a:gd name="connsiteX4" fmla="*/ 98040 w 2458857"/>
                    <a:gd name="connsiteY4" fmla="*/ 2103739 h 2349100"/>
                    <a:gd name="connsiteX5" fmla="*/ 531353 w 2458857"/>
                    <a:gd name="connsiteY5" fmla="*/ 2331655 h 2349100"/>
                    <a:gd name="connsiteX6" fmla="*/ 2440170 w 2458857"/>
                    <a:gd name="connsiteY6" fmla="*/ 2331655 h 2349100"/>
                    <a:gd name="connsiteX7" fmla="*/ 2287016 w 2458857"/>
                    <a:gd name="connsiteY7" fmla="*/ 871993 h 2349100"/>
                    <a:gd name="connsiteX8" fmla="*/ 2283281 w 2458857"/>
                    <a:gd name="connsiteY8" fmla="*/ 849575 h 2349100"/>
                    <a:gd name="connsiteX9" fmla="*/ 1744130 w 2458857"/>
                    <a:gd name="connsiteY9" fmla="*/ 104798 h 2349100"/>
                    <a:gd name="connsiteX10" fmla="*/ 995794 w 2458857"/>
                    <a:gd name="connsiteY10" fmla="*/ 17617 h 2349100"/>
                    <a:gd name="connsiteX11" fmla="*/ 984588 w 2458857"/>
                    <a:gd name="connsiteY11" fmla="*/ 17617 h 2349100"/>
                    <a:gd name="connsiteX12" fmla="*/ 977505 w 2458857"/>
                    <a:gd name="connsiteY12" fmla="*/ 15 h 2349100"/>
                    <a:gd name="connsiteX13" fmla="*/ 997038 w 2458857"/>
                    <a:gd name="connsiteY13" fmla="*/ 171 h 2349100"/>
                    <a:gd name="connsiteX14" fmla="*/ 998283 w 2458857"/>
                    <a:gd name="connsiteY14" fmla="*/ 171 h 2349100"/>
                    <a:gd name="connsiteX15" fmla="*/ 1745380 w 2458857"/>
                    <a:gd name="connsiteY15" fmla="*/ 87353 h 2349100"/>
                    <a:gd name="connsiteX16" fmla="*/ 2300722 w 2458857"/>
                    <a:gd name="connsiteY16" fmla="*/ 847081 h 2349100"/>
                    <a:gd name="connsiteX17" fmla="*/ 2303212 w 2458857"/>
                    <a:gd name="connsiteY17" fmla="*/ 868253 h 2349100"/>
                    <a:gd name="connsiteX18" fmla="*/ 2458857 w 2458857"/>
                    <a:gd name="connsiteY18" fmla="*/ 2340382 h 2349100"/>
                    <a:gd name="connsiteX19" fmla="*/ 2456367 w 2458857"/>
                    <a:gd name="connsiteY19" fmla="*/ 2346609 h 2349100"/>
                    <a:gd name="connsiteX20" fmla="*/ 2450141 w 2458857"/>
                    <a:gd name="connsiteY20" fmla="*/ 2349100 h 2349100"/>
                    <a:gd name="connsiteX21" fmla="*/ 531348 w 2458857"/>
                    <a:gd name="connsiteY21" fmla="*/ 2349100 h 2349100"/>
                    <a:gd name="connsiteX22" fmla="*/ 83090 w 2458857"/>
                    <a:gd name="connsiteY22" fmla="*/ 2113709 h 2349100"/>
                    <a:gd name="connsiteX23" fmla="*/ 342083 w 2458857"/>
                    <a:gd name="connsiteY23" fmla="*/ 225598 h 2349100"/>
                    <a:gd name="connsiteX24" fmla="*/ 755477 w 2458857"/>
                    <a:gd name="connsiteY24" fmla="*/ 23835 h 2349100"/>
                    <a:gd name="connsiteX25" fmla="*/ 977505 w 2458857"/>
                    <a:gd name="connsiteY25" fmla="*/ 15 h 234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58857" h="2349100">
                      <a:moveTo>
                        <a:pt x="984588" y="17617"/>
                      </a:moveTo>
                      <a:cubicBezTo>
                        <a:pt x="952214" y="17617"/>
                        <a:pt x="862563" y="20108"/>
                        <a:pt x="757970" y="40035"/>
                      </a:cubicBezTo>
                      <a:cubicBezTo>
                        <a:pt x="637190" y="63698"/>
                        <a:pt x="469095" y="118498"/>
                        <a:pt x="353296" y="238061"/>
                      </a:cubicBezTo>
                      <a:cubicBezTo>
                        <a:pt x="254929" y="343924"/>
                        <a:pt x="134149" y="722539"/>
                        <a:pt x="66911" y="1141009"/>
                      </a:cubicBezTo>
                      <a:cubicBezTo>
                        <a:pt x="-9043" y="1609297"/>
                        <a:pt x="2163" y="1969230"/>
                        <a:pt x="98040" y="2103739"/>
                      </a:cubicBezTo>
                      <a:cubicBezTo>
                        <a:pt x="258664" y="2332901"/>
                        <a:pt x="527617" y="2331655"/>
                        <a:pt x="531353" y="2331655"/>
                      </a:cubicBezTo>
                      <a:lnTo>
                        <a:pt x="2440170" y="2331655"/>
                      </a:lnTo>
                      <a:cubicBezTo>
                        <a:pt x="2430209" y="2222056"/>
                        <a:pt x="2333087" y="1207018"/>
                        <a:pt x="2287016" y="871993"/>
                      </a:cubicBezTo>
                      <a:lnTo>
                        <a:pt x="2283281" y="849575"/>
                      </a:lnTo>
                      <a:cubicBezTo>
                        <a:pt x="2233475" y="495868"/>
                        <a:pt x="2186159" y="160843"/>
                        <a:pt x="1744130" y="104798"/>
                      </a:cubicBezTo>
                      <a:lnTo>
                        <a:pt x="995794" y="17617"/>
                      </a:lnTo>
                      <a:cubicBezTo>
                        <a:pt x="994549" y="17617"/>
                        <a:pt x="990814" y="17617"/>
                        <a:pt x="984588" y="17617"/>
                      </a:cubicBezTo>
                      <a:close/>
                      <a:moveTo>
                        <a:pt x="977505" y="15"/>
                      </a:moveTo>
                      <a:cubicBezTo>
                        <a:pt x="989801" y="-62"/>
                        <a:pt x="996727" y="171"/>
                        <a:pt x="997038" y="171"/>
                      </a:cubicBezTo>
                      <a:cubicBezTo>
                        <a:pt x="998283" y="171"/>
                        <a:pt x="998283" y="171"/>
                        <a:pt x="998283" y="171"/>
                      </a:cubicBezTo>
                      <a:lnTo>
                        <a:pt x="1745380" y="87353"/>
                      </a:lnTo>
                      <a:cubicBezTo>
                        <a:pt x="2202354" y="144644"/>
                        <a:pt x="2252160" y="502090"/>
                        <a:pt x="2300722" y="847081"/>
                      </a:cubicBezTo>
                      <a:lnTo>
                        <a:pt x="2303212" y="868253"/>
                      </a:lnTo>
                      <a:cubicBezTo>
                        <a:pt x="2353018" y="1221963"/>
                        <a:pt x="2457612" y="2329173"/>
                        <a:pt x="2458857" y="2340382"/>
                      </a:cubicBezTo>
                      <a:cubicBezTo>
                        <a:pt x="2458857" y="2341627"/>
                        <a:pt x="2458857" y="2345364"/>
                        <a:pt x="2456367" y="2346609"/>
                      </a:cubicBezTo>
                      <a:cubicBezTo>
                        <a:pt x="2455122" y="2347855"/>
                        <a:pt x="2452631" y="2349100"/>
                        <a:pt x="2450141" y="2349100"/>
                      </a:cubicBezTo>
                      <a:lnTo>
                        <a:pt x="531348" y="2349100"/>
                      </a:lnTo>
                      <a:cubicBezTo>
                        <a:pt x="521386" y="2349100"/>
                        <a:pt x="247451" y="2346609"/>
                        <a:pt x="83090" y="2113709"/>
                      </a:cubicBezTo>
                      <a:cubicBezTo>
                        <a:pt x="-137304" y="1799854"/>
                        <a:pt x="126670" y="453517"/>
                        <a:pt x="342083" y="225598"/>
                      </a:cubicBezTo>
                      <a:cubicBezTo>
                        <a:pt x="406832" y="157098"/>
                        <a:pt x="530103" y="66180"/>
                        <a:pt x="755477" y="23835"/>
                      </a:cubicBezTo>
                      <a:cubicBezTo>
                        <a:pt x="855401" y="3285"/>
                        <a:pt x="940617" y="249"/>
                        <a:pt x="97750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D8A840EC-DB7A-3F4F-90F6-093D7B51CD39}"/>
                    </a:ext>
                  </a:extLst>
                </p:cNvPr>
                <p:cNvSpPr/>
                <p:nvPr/>
              </p:nvSpPr>
              <p:spPr>
                <a:xfrm>
                  <a:off x="11511116" y="11249933"/>
                  <a:ext cx="1027778" cy="439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6" h="354">
                      <a:moveTo>
                        <a:pt x="0" y="354"/>
                      </a:moveTo>
                      <a:cubicBezTo>
                        <a:pt x="75" y="341"/>
                        <a:pt x="152" y="326"/>
                        <a:pt x="179" y="315"/>
                      </a:cubicBezTo>
                      <a:cubicBezTo>
                        <a:pt x="179" y="315"/>
                        <a:pt x="317" y="367"/>
                        <a:pt x="416" y="322"/>
                      </a:cubicBezTo>
                      <a:cubicBezTo>
                        <a:pt x="487" y="289"/>
                        <a:pt x="537" y="234"/>
                        <a:pt x="537" y="234"/>
                      </a:cubicBezTo>
                      <a:cubicBezTo>
                        <a:pt x="537" y="234"/>
                        <a:pt x="597" y="285"/>
                        <a:pt x="675" y="311"/>
                      </a:cubicBezTo>
                      <a:cubicBezTo>
                        <a:pt x="776" y="345"/>
                        <a:pt x="768" y="289"/>
                        <a:pt x="768" y="289"/>
                      </a:cubicBezTo>
                      <a:cubicBezTo>
                        <a:pt x="768" y="289"/>
                        <a:pt x="813" y="298"/>
                        <a:pt x="821" y="277"/>
                      </a:cubicBezTo>
                      <a:cubicBezTo>
                        <a:pt x="833" y="242"/>
                        <a:pt x="800" y="210"/>
                        <a:pt x="800" y="210"/>
                      </a:cubicBezTo>
                      <a:cubicBezTo>
                        <a:pt x="841" y="208"/>
                        <a:pt x="832" y="174"/>
                        <a:pt x="786" y="137"/>
                      </a:cubicBezTo>
                      <a:cubicBezTo>
                        <a:pt x="649" y="25"/>
                        <a:pt x="524" y="1"/>
                        <a:pt x="470" y="0"/>
                      </a:cubicBezTo>
                      <a:cubicBezTo>
                        <a:pt x="442" y="-2"/>
                        <a:pt x="313" y="50"/>
                        <a:pt x="244" y="74"/>
                      </a:cubicBezTo>
                      <a:cubicBezTo>
                        <a:pt x="218" y="84"/>
                        <a:pt x="121" y="86"/>
                        <a:pt x="5" y="8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4" name="Freeform 693">
                  <a:extLst>
                    <a:ext uri="{FF2B5EF4-FFF2-40B4-BE49-F238E27FC236}">
                      <a16:creationId xmlns:a16="http://schemas.microsoft.com/office/drawing/2014/main" id="{5B0F2ADC-218B-0D47-AB9B-99BEBA195AD5}"/>
                    </a:ext>
                  </a:extLst>
                </p:cNvPr>
                <p:cNvSpPr/>
                <p:nvPr/>
              </p:nvSpPr>
              <p:spPr>
                <a:xfrm>
                  <a:off x="11503644" y="11241172"/>
                  <a:ext cx="1044339" cy="457362"/>
                </a:xfrm>
                <a:custGeom>
                  <a:avLst/>
                  <a:gdLst>
                    <a:gd name="connsiteX0" fmla="*/ 592283 w 1044339"/>
                    <a:gd name="connsiteY0" fmla="*/ 17486 h 457362"/>
                    <a:gd name="connsiteX1" fmla="*/ 380759 w 1044339"/>
                    <a:gd name="connsiteY1" fmla="*/ 84578 h 457362"/>
                    <a:gd name="connsiteX2" fmla="*/ 314814 w 1044339"/>
                    <a:gd name="connsiteY2" fmla="*/ 109427 h 457362"/>
                    <a:gd name="connsiteX3" fmla="*/ 21169 w 1044339"/>
                    <a:gd name="connsiteY3" fmla="*/ 123093 h 457362"/>
                    <a:gd name="connsiteX4" fmla="*/ 16192 w 1044339"/>
                    <a:gd name="connsiteY4" fmla="*/ 438673 h 457362"/>
                    <a:gd name="connsiteX5" fmla="*/ 226472 w 1044339"/>
                    <a:gd name="connsiteY5" fmla="*/ 392703 h 457362"/>
                    <a:gd name="connsiteX6" fmla="*/ 235181 w 1044339"/>
                    <a:gd name="connsiteY6" fmla="*/ 392703 h 457362"/>
                    <a:gd name="connsiteX7" fmla="*/ 521360 w 1044339"/>
                    <a:gd name="connsiteY7" fmla="*/ 400157 h 457362"/>
                    <a:gd name="connsiteX8" fmla="*/ 669427 w 1044339"/>
                    <a:gd name="connsiteY8" fmla="*/ 293308 h 457362"/>
                    <a:gd name="connsiteX9" fmla="*/ 680625 w 1044339"/>
                    <a:gd name="connsiteY9" fmla="*/ 292065 h 457362"/>
                    <a:gd name="connsiteX10" fmla="*/ 849844 w 1044339"/>
                    <a:gd name="connsiteY10" fmla="*/ 387733 h 457362"/>
                    <a:gd name="connsiteX11" fmla="*/ 945652 w 1044339"/>
                    <a:gd name="connsiteY11" fmla="*/ 391460 h 457362"/>
                    <a:gd name="connsiteX12" fmla="*/ 955606 w 1044339"/>
                    <a:gd name="connsiteY12" fmla="*/ 367854 h 457362"/>
                    <a:gd name="connsiteX13" fmla="*/ 958095 w 1044339"/>
                    <a:gd name="connsiteY13" fmla="*/ 360399 h 457362"/>
                    <a:gd name="connsiteX14" fmla="*/ 965560 w 1044339"/>
                    <a:gd name="connsiteY14" fmla="*/ 359157 h 457362"/>
                    <a:gd name="connsiteX15" fmla="*/ 1020308 w 1044339"/>
                    <a:gd name="connsiteY15" fmla="*/ 350460 h 457362"/>
                    <a:gd name="connsiteX16" fmla="*/ 996667 w 1044339"/>
                    <a:gd name="connsiteY16" fmla="*/ 275913 h 457362"/>
                    <a:gd name="connsiteX17" fmla="*/ 995423 w 1044339"/>
                    <a:gd name="connsiteY17" fmla="*/ 265974 h 457362"/>
                    <a:gd name="connsiteX18" fmla="*/ 1002888 w 1044339"/>
                    <a:gd name="connsiteY18" fmla="*/ 259762 h 457362"/>
                    <a:gd name="connsiteX19" fmla="*/ 1026529 w 1044339"/>
                    <a:gd name="connsiteY19" fmla="*/ 251065 h 457362"/>
                    <a:gd name="connsiteX20" fmla="*/ 979247 w 1044339"/>
                    <a:gd name="connsiteY20" fmla="*/ 185215 h 457362"/>
                    <a:gd name="connsiteX21" fmla="*/ 592283 w 1044339"/>
                    <a:gd name="connsiteY21" fmla="*/ 17486 h 457362"/>
                    <a:gd name="connsiteX22" fmla="*/ 593534 w 1044339"/>
                    <a:gd name="connsiteY22" fmla="*/ 37 h 457362"/>
                    <a:gd name="connsiteX23" fmla="*/ 990468 w 1044339"/>
                    <a:gd name="connsiteY23" fmla="*/ 171534 h 457362"/>
                    <a:gd name="connsiteX24" fmla="*/ 1042729 w 1044339"/>
                    <a:gd name="connsiteY24" fmla="*/ 256040 h 457362"/>
                    <a:gd name="connsiteX25" fmla="*/ 1020331 w 1044339"/>
                    <a:gd name="connsiteY25" fmla="*/ 275923 h 457362"/>
                    <a:gd name="connsiteX26" fmla="*/ 1036507 w 1044339"/>
                    <a:gd name="connsiteY26" fmla="*/ 356701 h 457362"/>
                    <a:gd name="connsiteX27" fmla="*/ 971803 w 1044339"/>
                    <a:gd name="connsiteY27" fmla="*/ 377827 h 457362"/>
                    <a:gd name="connsiteX28" fmla="*/ 956872 w 1044339"/>
                    <a:gd name="connsiteY28" fmla="*/ 405167 h 457362"/>
                    <a:gd name="connsiteX29" fmla="*/ 844884 w 1044339"/>
                    <a:gd name="connsiteY29" fmla="*/ 403925 h 457362"/>
                    <a:gd name="connsiteX30" fmla="*/ 675658 w 1044339"/>
                    <a:gd name="connsiteY30" fmla="*/ 310720 h 457362"/>
                    <a:gd name="connsiteX31" fmla="*/ 528830 w 1044339"/>
                    <a:gd name="connsiteY31" fmla="*/ 416352 h 457362"/>
                    <a:gd name="connsiteX32" fmla="*/ 230197 w 1044339"/>
                    <a:gd name="connsiteY32" fmla="*/ 410138 h 457362"/>
                    <a:gd name="connsiteX33" fmla="*/ 8710 w 1044339"/>
                    <a:gd name="connsiteY33" fmla="*/ 457362 h 457362"/>
                    <a:gd name="connsiteX34" fmla="*/ 7466 w 1044339"/>
                    <a:gd name="connsiteY34" fmla="*/ 457362 h 457362"/>
                    <a:gd name="connsiteX35" fmla="*/ 2489 w 1044339"/>
                    <a:gd name="connsiteY35" fmla="*/ 454877 h 457362"/>
                    <a:gd name="connsiteX36" fmla="*/ 0 w 1044339"/>
                    <a:gd name="connsiteY36" fmla="*/ 448663 h 457362"/>
                    <a:gd name="connsiteX37" fmla="*/ 3733 w 1044339"/>
                    <a:gd name="connsiteY37" fmla="*/ 114368 h 457362"/>
                    <a:gd name="connsiteX38" fmla="*/ 13687 w 1044339"/>
                    <a:gd name="connsiteY38" fmla="*/ 105669 h 457362"/>
                    <a:gd name="connsiteX39" fmla="*/ 308588 w 1044339"/>
                    <a:gd name="connsiteY39" fmla="*/ 91999 h 457362"/>
                    <a:gd name="connsiteX40" fmla="*/ 375780 w 1044339"/>
                    <a:gd name="connsiteY40" fmla="*/ 68387 h 457362"/>
                    <a:gd name="connsiteX41" fmla="*/ 593534 w 1044339"/>
                    <a:gd name="connsiteY41" fmla="*/ 37 h 457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44339" h="457362">
                      <a:moveTo>
                        <a:pt x="592283" y="17486"/>
                      </a:moveTo>
                      <a:cubicBezTo>
                        <a:pt x="566154" y="16244"/>
                        <a:pt x="459148" y="54759"/>
                        <a:pt x="380759" y="84578"/>
                      </a:cubicBezTo>
                      <a:cubicBezTo>
                        <a:pt x="357119" y="94517"/>
                        <a:pt x="334722" y="101972"/>
                        <a:pt x="314814" y="109427"/>
                      </a:cubicBezTo>
                      <a:cubicBezTo>
                        <a:pt x="283707" y="119366"/>
                        <a:pt x="187900" y="124336"/>
                        <a:pt x="21169" y="123093"/>
                      </a:cubicBezTo>
                      <a:lnTo>
                        <a:pt x="16192" y="438673"/>
                      </a:lnTo>
                      <a:cubicBezTo>
                        <a:pt x="128175" y="418794"/>
                        <a:pt x="200342" y="402642"/>
                        <a:pt x="226472" y="392703"/>
                      </a:cubicBezTo>
                      <a:cubicBezTo>
                        <a:pt x="230204" y="391460"/>
                        <a:pt x="231449" y="391460"/>
                        <a:pt x="235181" y="392703"/>
                      </a:cubicBezTo>
                      <a:cubicBezTo>
                        <a:pt x="274998" y="407612"/>
                        <a:pt x="418087" y="448613"/>
                        <a:pt x="521360" y="400157"/>
                      </a:cubicBezTo>
                      <a:cubicBezTo>
                        <a:pt x="607214" y="361642"/>
                        <a:pt x="668183" y="293308"/>
                        <a:pt x="669427" y="293308"/>
                      </a:cubicBezTo>
                      <a:cubicBezTo>
                        <a:pt x="671916" y="289580"/>
                        <a:pt x="676893" y="289580"/>
                        <a:pt x="680625" y="292065"/>
                      </a:cubicBezTo>
                      <a:cubicBezTo>
                        <a:pt x="681870" y="293308"/>
                        <a:pt x="755281" y="355430"/>
                        <a:pt x="849844" y="387733"/>
                      </a:cubicBezTo>
                      <a:cubicBezTo>
                        <a:pt x="909569" y="407612"/>
                        <a:pt x="934454" y="401400"/>
                        <a:pt x="945652" y="391460"/>
                      </a:cubicBezTo>
                      <a:cubicBezTo>
                        <a:pt x="956851" y="382763"/>
                        <a:pt x="955606" y="369096"/>
                        <a:pt x="955606" y="367854"/>
                      </a:cubicBezTo>
                      <a:cubicBezTo>
                        <a:pt x="955606" y="366611"/>
                        <a:pt x="955606" y="362884"/>
                        <a:pt x="958095" y="360399"/>
                      </a:cubicBezTo>
                      <a:cubicBezTo>
                        <a:pt x="959339" y="359157"/>
                        <a:pt x="963072" y="357914"/>
                        <a:pt x="965560" y="359157"/>
                      </a:cubicBezTo>
                      <a:cubicBezTo>
                        <a:pt x="980492" y="361642"/>
                        <a:pt x="1015331" y="364127"/>
                        <a:pt x="1020308" y="350460"/>
                      </a:cubicBezTo>
                      <a:cubicBezTo>
                        <a:pt x="1033995" y="311944"/>
                        <a:pt x="997911" y="275913"/>
                        <a:pt x="996667" y="275913"/>
                      </a:cubicBezTo>
                      <a:cubicBezTo>
                        <a:pt x="994178" y="273429"/>
                        <a:pt x="994178" y="269701"/>
                        <a:pt x="995423" y="265974"/>
                      </a:cubicBezTo>
                      <a:cubicBezTo>
                        <a:pt x="996667" y="262247"/>
                        <a:pt x="999155" y="261004"/>
                        <a:pt x="1002888" y="259762"/>
                      </a:cubicBezTo>
                      <a:cubicBezTo>
                        <a:pt x="1010354" y="259762"/>
                        <a:pt x="1024040" y="258519"/>
                        <a:pt x="1026529" y="251065"/>
                      </a:cubicBezTo>
                      <a:cubicBezTo>
                        <a:pt x="1029018" y="239883"/>
                        <a:pt x="1016575" y="215034"/>
                        <a:pt x="979247" y="185215"/>
                      </a:cubicBezTo>
                      <a:cubicBezTo>
                        <a:pt x="787632" y="28668"/>
                        <a:pt x="623390" y="17486"/>
                        <a:pt x="592283" y="17486"/>
                      </a:cubicBezTo>
                      <a:close/>
                      <a:moveTo>
                        <a:pt x="593534" y="37"/>
                      </a:moveTo>
                      <a:cubicBezTo>
                        <a:pt x="624642" y="37"/>
                        <a:pt x="793867" y="11222"/>
                        <a:pt x="990468" y="171534"/>
                      </a:cubicBezTo>
                      <a:cubicBezTo>
                        <a:pt x="1031530" y="203845"/>
                        <a:pt x="1050194" y="234913"/>
                        <a:pt x="1042729" y="256040"/>
                      </a:cubicBezTo>
                      <a:cubicBezTo>
                        <a:pt x="1040240" y="263496"/>
                        <a:pt x="1035263" y="272195"/>
                        <a:pt x="1020331" y="275923"/>
                      </a:cubicBezTo>
                      <a:cubicBezTo>
                        <a:pt x="1031530" y="292079"/>
                        <a:pt x="1048950" y="323147"/>
                        <a:pt x="1036507" y="356701"/>
                      </a:cubicBezTo>
                      <a:cubicBezTo>
                        <a:pt x="1027797" y="381555"/>
                        <a:pt x="990468" y="380313"/>
                        <a:pt x="971803" y="377827"/>
                      </a:cubicBezTo>
                      <a:cubicBezTo>
                        <a:pt x="970559" y="386526"/>
                        <a:pt x="966826" y="396468"/>
                        <a:pt x="956872" y="405167"/>
                      </a:cubicBezTo>
                      <a:cubicBezTo>
                        <a:pt x="935718" y="422566"/>
                        <a:pt x="898389" y="421323"/>
                        <a:pt x="844884" y="403925"/>
                      </a:cubicBezTo>
                      <a:cubicBezTo>
                        <a:pt x="761515" y="375342"/>
                        <a:pt x="696812" y="326875"/>
                        <a:pt x="675658" y="310720"/>
                      </a:cubicBezTo>
                      <a:cubicBezTo>
                        <a:pt x="658238" y="329361"/>
                        <a:pt x="602244" y="381555"/>
                        <a:pt x="528830" y="416352"/>
                      </a:cubicBezTo>
                      <a:cubicBezTo>
                        <a:pt x="419331" y="466061"/>
                        <a:pt x="273747" y="425051"/>
                        <a:pt x="230197" y="410138"/>
                      </a:cubicBezTo>
                      <a:cubicBezTo>
                        <a:pt x="200333" y="421323"/>
                        <a:pt x="125675" y="437478"/>
                        <a:pt x="8710" y="457362"/>
                      </a:cubicBezTo>
                      <a:lnTo>
                        <a:pt x="7466" y="457362"/>
                      </a:lnTo>
                      <a:cubicBezTo>
                        <a:pt x="6222" y="457362"/>
                        <a:pt x="3733" y="456119"/>
                        <a:pt x="2489" y="454877"/>
                      </a:cubicBezTo>
                      <a:cubicBezTo>
                        <a:pt x="0" y="453634"/>
                        <a:pt x="0" y="451148"/>
                        <a:pt x="0" y="448663"/>
                      </a:cubicBezTo>
                      <a:lnTo>
                        <a:pt x="3733" y="114368"/>
                      </a:lnTo>
                      <a:cubicBezTo>
                        <a:pt x="3733" y="109397"/>
                        <a:pt x="7466" y="105669"/>
                        <a:pt x="13687" y="105669"/>
                      </a:cubicBezTo>
                      <a:cubicBezTo>
                        <a:pt x="222731" y="108155"/>
                        <a:pt x="288679" y="100698"/>
                        <a:pt x="308588" y="91999"/>
                      </a:cubicBezTo>
                      <a:cubicBezTo>
                        <a:pt x="328497" y="85785"/>
                        <a:pt x="350894" y="77086"/>
                        <a:pt x="375780" y="68387"/>
                      </a:cubicBezTo>
                      <a:cubicBezTo>
                        <a:pt x="482791" y="28620"/>
                        <a:pt x="566159" y="-1206"/>
                        <a:pt x="593534" y="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C2E4CC1-57F0-A54F-A76F-839F384E025A}"/>
                    </a:ext>
                  </a:extLst>
                </p:cNvPr>
                <p:cNvSpPr/>
                <p:nvPr/>
              </p:nvSpPr>
              <p:spPr>
                <a:xfrm>
                  <a:off x="10483341" y="9443064"/>
                  <a:ext cx="631616" cy="4224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8" h="340">
                      <a:moveTo>
                        <a:pt x="508" y="59"/>
                      </a:moveTo>
                      <a:lnTo>
                        <a:pt x="0" y="0"/>
                      </a:lnTo>
                      <a:cubicBezTo>
                        <a:pt x="57" y="121"/>
                        <a:pt x="176" y="335"/>
                        <a:pt x="309" y="340"/>
                      </a:cubicBezTo>
                      <a:cubicBezTo>
                        <a:pt x="434" y="344"/>
                        <a:pt x="487" y="173"/>
                        <a:pt x="508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5" name="Freeform 694">
                  <a:extLst>
                    <a:ext uri="{FF2B5EF4-FFF2-40B4-BE49-F238E27FC236}">
                      <a16:creationId xmlns:a16="http://schemas.microsoft.com/office/drawing/2014/main" id="{CC5E594B-FCF8-AC45-AEBD-FA2AF88B1A9F}"/>
                    </a:ext>
                  </a:extLst>
                </p:cNvPr>
                <p:cNvSpPr/>
                <p:nvPr/>
              </p:nvSpPr>
              <p:spPr>
                <a:xfrm>
                  <a:off x="10475046" y="9434345"/>
                  <a:ext cx="648631" cy="438633"/>
                </a:xfrm>
                <a:custGeom>
                  <a:avLst/>
                  <a:gdLst>
                    <a:gd name="connsiteX0" fmla="*/ 23241 w 648631"/>
                    <a:gd name="connsiteY0" fmla="*/ 19938 h 438633"/>
                    <a:gd name="connsiteX1" fmla="*/ 392483 w 648631"/>
                    <a:gd name="connsiteY1" fmla="*/ 421187 h 438633"/>
                    <a:gd name="connsiteX2" fmla="*/ 629942 w 648631"/>
                    <a:gd name="connsiteY2" fmla="*/ 90747 h 438633"/>
                    <a:gd name="connsiteX3" fmla="*/ 9521 w 648631"/>
                    <a:gd name="connsiteY3" fmla="*/ 0 h 438633"/>
                    <a:gd name="connsiteX4" fmla="*/ 641171 w 648631"/>
                    <a:gd name="connsiteY4" fmla="*/ 74555 h 438633"/>
                    <a:gd name="connsiteX5" fmla="*/ 647388 w 648631"/>
                    <a:gd name="connsiteY5" fmla="*/ 77040 h 438633"/>
                    <a:gd name="connsiteX6" fmla="*/ 648631 w 648631"/>
                    <a:gd name="connsiteY6" fmla="*/ 84496 h 438633"/>
                    <a:gd name="connsiteX7" fmla="*/ 398707 w 648631"/>
                    <a:gd name="connsiteY7" fmla="*/ 438633 h 438633"/>
                    <a:gd name="connsiteX8" fmla="*/ 392490 w 648631"/>
                    <a:gd name="connsiteY8" fmla="*/ 438633 h 438633"/>
                    <a:gd name="connsiteX9" fmla="*/ 817 w 648631"/>
                    <a:gd name="connsiteY9" fmla="*/ 12426 h 438633"/>
                    <a:gd name="connsiteX10" fmla="*/ 2061 w 648631"/>
                    <a:gd name="connsiteY10" fmla="*/ 3728 h 438633"/>
                    <a:gd name="connsiteX11" fmla="*/ 9521 w 648631"/>
                    <a:gd name="connsiteY11" fmla="*/ 0 h 4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8631" h="438633">
                      <a:moveTo>
                        <a:pt x="23241" y="19938"/>
                      </a:moveTo>
                      <a:cubicBezTo>
                        <a:pt x="188592" y="362801"/>
                        <a:pt x="325348" y="418703"/>
                        <a:pt x="392483" y="421187"/>
                      </a:cubicBezTo>
                      <a:cubicBezTo>
                        <a:pt x="539186" y="426156"/>
                        <a:pt x="603834" y="221184"/>
                        <a:pt x="629942" y="90747"/>
                      </a:cubicBezTo>
                      <a:close/>
                      <a:moveTo>
                        <a:pt x="9521" y="0"/>
                      </a:moveTo>
                      <a:lnTo>
                        <a:pt x="641171" y="74555"/>
                      </a:lnTo>
                      <a:cubicBezTo>
                        <a:pt x="643657" y="74555"/>
                        <a:pt x="646144" y="75798"/>
                        <a:pt x="647388" y="77040"/>
                      </a:cubicBezTo>
                      <a:cubicBezTo>
                        <a:pt x="648631" y="79526"/>
                        <a:pt x="648631" y="82011"/>
                        <a:pt x="648631" y="84496"/>
                      </a:cubicBezTo>
                      <a:cubicBezTo>
                        <a:pt x="623763" y="217453"/>
                        <a:pt x="557862" y="438633"/>
                        <a:pt x="398707" y="438633"/>
                      </a:cubicBezTo>
                      <a:cubicBezTo>
                        <a:pt x="396220" y="438633"/>
                        <a:pt x="393733" y="438633"/>
                        <a:pt x="392490" y="438633"/>
                      </a:cubicBezTo>
                      <a:cubicBezTo>
                        <a:pt x="223387" y="432420"/>
                        <a:pt x="74178" y="168992"/>
                        <a:pt x="817" y="12426"/>
                      </a:cubicBezTo>
                      <a:cubicBezTo>
                        <a:pt x="-426" y="9941"/>
                        <a:pt x="-426" y="6213"/>
                        <a:pt x="2061" y="3728"/>
                      </a:cubicBezTo>
                      <a:cubicBezTo>
                        <a:pt x="3304" y="1243"/>
                        <a:pt x="5791" y="0"/>
                        <a:pt x="95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760AD0E2-7B05-4B42-A354-5880C775FA29}"/>
                    </a:ext>
                  </a:extLst>
                </p:cNvPr>
                <p:cNvSpPr/>
                <p:nvPr/>
              </p:nvSpPr>
              <p:spPr>
                <a:xfrm>
                  <a:off x="10533172" y="8342747"/>
                  <a:ext cx="888249" cy="13894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4" h="1116">
                      <a:moveTo>
                        <a:pt x="317" y="13"/>
                      </a:moveTo>
                      <a:cubicBezTo>
                        <a:pt x="27" y="86"/>
                        <a:pt x="38" y="441"/>
                        <a:pt x="61" y="611"/>
                      </a:cubicBezTo>
                      <a:lnTo>
                        <a:pt x="0" y="825"/>
                      </a:lnTo>
                      <a:cubicBezTo>
                        <a:pt x="0" y="825"/>
                        <a:pt x="147" y="1043"/>
                        <a:pt x="269" y="1116"/>
                      </a:cubicBezTo>
                      <a:cubicBezTo>
                        <a:pt x="292" y="1084"/>
                        <a:pt x="317" y="1047"/>
                        <a:pt x="342" y="1005"/>
                      </a:cubicBezTo>
                      <a:cubicBezTo>
                        <a:pt x="365" y="963"/>
                        <a:pt x="384" y="922"/>
                        <a:pt x="399" y="887"/>
                      </a:cubicBezTo>
                      <a:cubicBezTo>
                        <a:pt x="406" y="858"/>
                        <a:pt x="413" y="831"/>
                        <a:pt x="421" y="804"/>
                      </a:cubicBezTo>
                      <a:cubicBezTo>
                        <a:pt x="447" y="806"/>
                        <a:pt x="474" y="812"/>
                        <a:pt x="504" y="807"/>
                      </a:cubicBezTo>
                      <a:cubicBezTo>
                        <a:pt x="619" y="790"/>
                        <a:pt x="681" y="511"/>
                        <a:pt x="706" y="377"/>
                      </a:cubicBezTo>
                      <a:cubicBezTo>
                        <a:pt x="761" y="73"/>
                        <a:pt x="534" y="-42"/>
                        <a:pt x="317" y="1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6" name="Freeform 695">
                  <a:extLst>
                    <a:ext uri="{FF2B5EF4-FFF2-40B4-BE49-F238E27FC236}">
                      <a16:creationId xmlns:a16="http://schemas.microsoft.com/office/drawing/2014/main" id="{107F1741-E0D6-874A-8F7E-91B54B9959DE}"/>
                    </a:ext>
                  </a:extLst>
                </p:cNvPr>
                <p:cNvSpPr/>
                <p:nvPr/>
              </p:nvSpPr>
              <p:spPr>
                <a:xfrm>
                  <a:off x="10524452" y="8333665"/>
                  <a:ext cx="905681" cy="1407225"/>
                </a:xfrm>
                <a:custGeom>
                  <a:avLst/>
                  <a:gdLst>
                    <a:gd name="connsiteX0" fmla="*/ 515630 w 905681"/>
                    <a:gd name="connsiteY0" fmla="*/ 18019 h 1407225"/>
                    <a:gd name="connsiteX1" fmla="*/ 405574 w 905681"/>
                    <a:gd name="connsiteY1" fmla="*/ 33990 h 1407225"/>
                    <a:gd name="connsiteX2" fmla="*/ 107012 w 905681"/>
                    <a:gd name="connsiteY2" fmla="*/ 355196 h 1407225"/>
                    <a:gd name="connsiteX3" fmla="*/ 93328 w 905681"/>
                    <a:gd name="connsiteY3" fmla="*/ 768530 h 1407225"/>
                    <a:gd name="connsiteX4" fmla="*/ 93328 w 905681"/>
                    <a:gd name="connsiteY4" fmla="*/ 772265 h 1407225"/>
                    <a:gd name="connsiteX5" fmla="*/ 18687 w 905681"/>
                    <a:gd name="connsiteY5" fmla="*/ 1034957 h 1407225"/>
                    <a:gd name="connsiteX6" fmla="*/ 340886 w 905681"/>
                    <a:gd name="connsiteY6" fmla="*/ 1387287 h 1407225"/>
                    <a:gd name="connsiteX7" fmla="*/ 426722 w 905681"/>
                    <a:gd name="connsiteY7" fmla="*/ 1255319 h 1407225"/>
                    <a:gd name="connsiteX8" fmla="*/ 496387 w 905681"/>
                    <a:gd name="connsiteY8" fmla="*/ 1109656 h 1407225"/>
                    <a:gd name="connsiteX9" fmla="*/ 524999 w 905681"/>
                    <a:gd name="connsiteY9" fmla="*/ 1007567 h 1407225"/>
                    <a:gd name="connsiteX10" fmla="*/ 533707 w 905681"/>
                    <a:gd name="connsiteY10" fmla="*/ 1001342 h 1407225"/>
                    <a:gd name="connsiteX11" fmla="*/ 557343 w 905681"/>
                    <a:gd name="connsiteY11" fmla="*/ 1003832 h 1407225"/>
                    <a:gd name="connsiteX12" fmla="*/ 634472 w 905681"/>
                    <a:gd name="connsiteY12" fmla="*/ 1005077 h 1407225"/>
                    <a:gd name="connsiteX13" fmla="*/ 878298 w 905681"/>
                    <a:gd name="connsiteY13" fmla="*/ 477204 h 1407225"/>
                    <a:gd name="connsiteX14" fmla="*/ 787485 w 905681"/>
                    <a:gd name="connsiteY14" fmla="*/ 109934 h 1407225"/>
                    <a:gd name="connsiteX15" fmla="*/ 515630 w 905681"/>
                    <a:gd name="connsiteY15" fmla="*/ 18019 h 1407225"/>
                    <a:gd name="connsiteX16" fmla="*/ 515302 w 905681"/>
                    <a:gd name="connsiteY16" fmla="*/ 282 h 1407225"/>
                    <a:gd name="connsiteX17" fmla="*/ 799944 w 905681"/>
                    <a:gd name="connsiteY17" fmla="*/ 96226 h 1407225"/>
                    <a:gd name="connsiteX18" fmla="*/ 894494 w 905681"/>
                    <a:gd name="connsiteY18" fmla="*/ 480935 h 1407225"/>
                    <a:gd name="connsiteX19" fmla="*/ 636970 w 905681"/>
                    <a:gd name="connsiteY19" fmla="*/ 1022516 h 1407225"/>
                    <a:gd name="connsiteX20" fmla="*/ 554860 w 905681"/>
                    <a:gd name="connsiteY20" fmla="*/ 1021271 h 1407225"/>
                    <a:gd name="connsiteX21" fmla="*/ 538687 w 905681"/>
                    <a:gd name="connsiteY21" fmla="*/ 1018781 h 1407225"/>
                    <a:gd name="connsiteX22" fmla="*/ 512561 w 905681"/>
                    <a:gd name="connsiteY22" fmla="*/ 1115892 h 1407225"/>
                    <a:gd name="connsiteX23" fmla="*/ 441649 w 905681"/>
                    <a:gd name="connsiteY23" fmla="*/ 1264049 h 1407225"/>
                    <a:gd name="connsiteX24" fmla="*/ 349587 w 905681"/>
                    <a:gd name="connsiteY24" fmla="*/ 1403490 h 1407225"/>
                    <a:gd name="connsiteX25" fmla="*/ 343366 w 905681"/>
                    <a:gd name="connsiteY25" fmla="*/ 1407225 h 1407225"/>
                    <a:gd name="connsiteX26" fmla="*/ 338390 w 905681"/>
                    <a:gd name="connsiteY26" fmla="*/ 1405980 h 1407225"/>
                    <a:gd name="connsiteX27" fmla="*/ 1244 w 905681"/>
                    <a:gd name="connsiteY27" fmla="*/ 1041191 h 1407225"/>
                    <a:gd name="connsiteX28" fmla="*/ 0 w 905681"/>
                    <a:gd name="connsiteY28" fmla="*/ 1033721 h 1407225"/>
                    <a:gd name="connsiteX29" fmla="*/ 75889 w 905681"/>
                    <a:gd name="connsiteY29" fmla="*/ 769778 h 1407225"/>
                    <a:gd name="connsiteX30" fmla="*/ 89574 w 905681"/>
                    <a:gd name="connsiteY30" fmla="*/ 350209 h 1407225"/>
                    <a:gd name="connsiteX31" fmla="*/ 400594 w 905681"/>
                    <a:gd name="connsiteY31" fmla="*/ 16545 h 1407225"/>
                    <a:gd name="connsiteX32" fmla="*/ 515302 w 905681"/>
                    <a:gd name="connsiteY32" fmla="*/ 282 h 140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5681" h="1407225">
                      <a:moveTo>
                        <a:pt x="515630" y="18019"/>
                      </a:moveTo>
                      <a:cubicBezTo>
                        <a:pt x="479826" y="19362"/>
                        <a:pt x="442894" y="24653"/>
                        <a:pt x="405574" y="33990"/>
                      </a:cubicBezTo>
                      <a:cubicBezTo>
                        <a:pt x="252561" y="72584"/>
                        <a:pt x="151796" y="180898"/>
                        <a:pt x="107012" y="355196"/>
                      </a:cubicBezTo>
                      <a:cubicBezTo>
                        <a:pt x="69691" y="499614"/>
                        <a:pt x="78399" y="660217"/>
                        <a:pt x="93328" y="768530"/>
                      </a:cubicBezTo>
                      <a:cubicBezTo>
                        <a:pt x="93328" y="769775"/>
                        <a:pt x="93328" y="771020"/>
                        <a:pt x="93328" y="772265"/>
                      </a:cubicBezTo>
                      <a:lnTo>
                        <a:pt x="18687" y="1034957"/>
                      </a:lnTo>
                      <a:cubicBezTo>
                        <a:pt x="39835" y="1066081"/>
                        <a:pt x="204044" y="1300138"/>
                        <a:pt x="340886" y="1387287"/>
                      </a:cubicBezTo>
                      <a:cubicBezTo>
                        <a:pt x="371986" y="1344957"/>
                        <a:pt x="400598" y="1301383"/>
                        <a:pt x="426722" y="1255319"/>
                      </a:cubicBezTo>
                      <a:cubicBezTo>
                        <a:pt x="451602" y="1209254"/>
                        <a:pt x="476483" y="1159455"/>
                        <a:pt x="496387" y="1109656"/>
                      </a:cubicBezTo>
                      <a:lnTo>
                        <a:pt x="524999" y="1007567"/>
                      </a:lnTo>
                      <a:cubicBezTo>
                        <a:pt x="524999" y="1003832"/>
                        <a:pt x="528731" y="1000097"/>
                        <a:pt x="533707" y="1001342"/>
                      </a:cubicBezTo>
                      <a:cubicBezTo>
                        <a:pt x="541171" y="1002587"/>
                        <a:pt x="549879" y="1002587"/>
                        <a:pt x="557343" y="1003832"/>
                      </a:cubicBezTo>
                      <a:cubicBezTo>
                        <a:pt x="580980" y="1006322"/>
                        <a:pt x="607104" y="1010057"/>
                        <a:pt x="634472" y="1005077"/>
                      </a:cubicBezTo>
                      <a:cubicBezTo>
                        <a:pt x="732749" y="991382"/>
                        <a:pt x="818585" y="803390"/>
                        <a:pt x="878298" y="477204"/>
                      </a:cubicBezTo>
                      <a:cubicBezTo>
                        <a:pt x="906910" y="319091"/>
                        <a:pt x="875810" y="192103"/>
                        <a:pt x="787485" y="109934"/>
                      </a:cubicBezTo>
                      <a:cubicBezTo>
                        <a:pt x="720308" y="45506"/>
                        <a:pt x="623042" y="13993"/>
                        <a:pt x="515630" y="18019"/>
                      </a:cubicBezTo>
                      <a:close/>
                      <a:moveTo>
                        <a:pt x="515302" y="282"/>
                      </a:moveTo>
                      <a:cubicBezTo>
                        <a:pt x="627328" y="-3453"/>
                        <a:pt x="729031" y="29929"/>
                        <a:pt x="799944" y="96226"/>
                      </a:cubicBezTo>
                      <a:cubicBezTo>
                        <a:pt x="864636" y="157232"/>
                        <a:pt x="933061" y="273018"/>
                        <a:pt x="894494" y="480935"/>
                      </a:cubicBezTo>
                      <a:cubicBezTo>
                        <a:pt x="852196" y="716243"/>
                        <a:pt x="772574" y="1002596"/>
                        <a:pt x="636970" y="1022516"/>
                      </a:cubicBezTo>
                      <a:cubicBezTo>
                        <a:pt x="607112" y="1027496"/>
                        <a:pt x="580986" y="1023761"/>
                        <a:pt x="554860" y="1021271"/>
                      </a:cubicBezTo>
                      <a:cubicBezTo>
                        <a:pt x="549884" y="1020026"/>
                        <a:pt x="543663" y="1018781"/>
                        <a:pt x="538687" y="1018781"/>
                      </a:cubicBezTo>
                      <a:lnTo>
                        <a:pt x="512561" y="1115892"/>
                      </a:lnTo>
                      <a:cubicBezTo>
                        <a:pt x="491412" y="1166937"/>
                        <a:pt x="467774" y="1216738"/>
                        <a:pt x="441649" y="1264049"/>
                      </a:cubicBezTo>
                      <a:cubicBezTo>
                        <a:pt x="414279" y="1312604"/>
                        <a:pt x="384421" y="1358669"/>
                        <a:pt x="349587" y="1403490"/>
                      </a:cubicBezTo>
                      <a:cubicBezTo>
                        <a:pt x="348343" y="1405980"/>
                        <a:pt x="345855" y="1407225"/>
                        <a:pt x="343366" y="1407225"/>
                      </a:cubicBezTo>
                      <a:cubicBezTo>
                        <a:pt x="342122" y="1407225"/>
                        <a:pt x="340878" y="1407225"/>
                        <a:pt x="338390" y="1405980"/>
                      </a:cubicBezTo>
                      <a:cubicBezTo>
                        <a:pt x="187856" y="1315094"/>
                        <a:pt x="8709" y="1052396"/>
                        <a:pt x="1244" y="1041191"/>
                      </a:cubicBezTo>
                      <a:cubicBezTo>
                        <a:pt x="0" y="1038701"/>
                        <a:pt x="0" y="1036211"/>
                        <a:pt x="0" y="1033721"/>
                      </a:cubicBezTo>
                      <a:lnTo>
                        <a:pt x="75889" y="769778"/>
                      </a:lnTo>
                      <a:cubicBezTo>
                        <a:pt x="60960" y="658972"/>
                        <a:pt x="52251" y="497120"/>
                        <a:pt x="89574" y="350209"/>
                      </a:cubicBezTo>
                      <a:cubicBezTo>
                        <a:pt x="136849" y="168437"/>
                        <a:pt x="241352" y="57631"/>
                        <a:pt x="400594" y="16545"/>
                      </a:cubicBezTo>
                      <a:cubicBezTo>
                        <a:pt x="439472" y="6897"/>
                        <a:pt x="477960" y="1527"/>
                        <a:pt x="515302" y="2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92CF9F45-F515-0847-9193-744F077D15CE}"/>
                    </a:ext>
                  </a:extLst>
                </p:cNvPr>
                <p:cNvSpPr/>
                <p:nvPr/>
              </p:nvSpPr>
              <p:spPr>
                <a:xfrm>
                  <a:off x="10440984" y="8117200"/>
                  <a:ext cx="1183502" cy="9981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51" h="802">
                      <a:moveTo>
                        <a:pt x="808" y="122"/>
                      </a:moveTo>
                      <a:cubicBezTo>
                        <a:pt x="811" y="108"/>
                        <a:pt x="813" y="72"/>
                        <a:pt x="793" y="49"/>
                      </a:cubicBezTo>
                      <a:cubicBezTo>
                        <a:pt x="791" y="48"/>
                        <a:pt x="790" y="46"/>
                        <a:pt x="787" y="47"/>
                      </a:cubicBezTo>
                      <a:cubicBezTo>
                        <a:pt x="785" y="47"/>
                        <a:pt x="784" y="48"/>
                        <a:pt x="782" y="49"/>
                      </a:cubicBezTo>
                      <a:cubicBezTo>
                        <a:pt x="781" y="51"/>
                        <a:pt x="747" y="87"/>
                        <a:pt x="695" y="72"/>
                      </a:cubicBezTo>
                      <a:cubicBezTo>
                        <a:pt x="688" y="62"/>
                        <a:pt x="659" y="28"/>
                        <a:pt x="597" y="10"/>
                      </a:cubicBezTo>
                      <a:cubicBezTo>
                        <a:pt x="483" y="-22"/>
                        <a:pt x="347" y="29"/>
                        <a:pt x="254" y="78"/>
                      </a:cubicBezTo>
                      <a:cubicBezTo>
                        <a:pt x="251" y="79"/>
                        <a:pt x="237" y="84"/>
                        <a:pt x="225" y="77"/>
                      </a:cubicBezTo>
                      <a:cubicBezTo>
                        <a:pt x="217" y="72"/>
                        <a:pt x="212" y="62"/>
                        <a:pt x="210" y="46"/>
                      </a:cubicBezTo>
                      <a:cubicBezTo>
                        <a:pt x="210" y="45"/>
                        <a:pt x="209" y="42"/>
                        <a:pt x="207" y="42"/>
                      </a:cubicBezTo>
                      <a:cubicBezTo>
                        <a:pt x="204" y="40"/>
                        <a:pt x="202" y="40"/>
                        <a:pt x="200" y="42"/>
                      </a:cubicBezTo>
                      <a:cubicBezTo>
                        <a:pt x="199" y="42"/>
                        <a:pt x="134" y="76"/>
                        <a:pt x="139" y="145"/>
                      </a:cubicBezTo>
                      <a:cubicBezTo>
                        <a:pt x="115" y="150"/>
                        <a:pt x="36" y="174"/>
                        <a:pt x="10" y="303"/>
                      </a:cubicBezTo>
                      <a:cubicBezTo>
                        <a:pt x="-25" y="476"/>
                        <a:pt x="33" y="767"/>
                        <a:pt x="132" y="799"/>
                      </a:cubicBezTo>
                      <a:cubicBezTo>
                        <a:pt x="137" y="801"/>
                        <a:pt x="142" y="802"/>
                        <a:pt x="147" y="802"/>
                      </a:cubicBezTo>
                      <a:cubicBezTo>
                        <a:pt x="202" y="802"/>
                        <a:pt x="244" y="707"/>
                        <a:pt x="292" y="599"/>
                      </a:cubicBezTo>
                      <a:cubicBezTo>
                        <a:pt x="343" y="486"/>
                        <a:pt x="399" y="360"/>
                        <a:pt x="474" y="338"/>
                      </a:cubicBezTo>
                      <a:cubicBezTo>
                        <a:pt x="496" y="352"/>
                        <a:pt x="649" y="441"/>
                        <a:pt x="807" y="431"/>
                      </a:cubicBezTo>
                      <a:cubicBezTo>
                        <a:pt x="871" y="428"/>
                        <a:pt x="941" y="388"/>
                        <a:pt x="950" y="307"/>
                      </a:cubicBezTo>
                      <a:cubicBezTo>
                        <a:pt x="958" y="246"/>
                        <a:pt x="925" y="161"/>
                        <a:pt x="808" y="1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CD265CCA-CF0E-8740-B47F-7B3865104D3B}"/>
                    </a:ext>
                  </a:extLst>
                </p:cNvPr>
                <p:cNvSpPr/>
                <p:nvPr/>
              </p:nvSpPr>
              <p:spPr>
                <a:xfrm>
                  <a:off x="10946772" y="9291042"/>
                  <a:ext cx="109630" cy="1408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114">
                      <a:moveTo>
                        <a:pt x="89" y="43"/>
                      </a:moveTo>
                      <a:cubicBezTo>
                        <a:pt x="89" y="43"/>
                        <a:pt x="45" y="29"/>
                        <a:pt x="0" y="0"/>
                      </a:cubicBezTo>
                      <a:cubicBezTo>
                        <a:pt x="0" y="0"/>
                        <a:pt x="10" y="74"/>
                        <a:pt x="70" y="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7" name="Freeform 696">
                  <a:extLst>
                    <a:ext uri="{FF2B5EF4-FFF2-40B4-BE49-F238E27FC236}">
                      <a16:creationId xmlns:a16="http://schemas.microsoft.com/office/drawing/2014/main" id="{A7E0EBBB-19D2-3D41-8805-70EA0212BBAC}"/>
                    </a:ext>
                  </a:extLst>
                </p:cNvPr>
                <p:cNvSpPr/>
                <p:nvPr/>
              </p:nvSpPr>
              <p:spPr>
                <a:xfrm>
                  <a:off x="10938051" y="9282628"/>
                  <a:ext cx="127385" cy="157948"/>
                </a:xfrm>
                <a:custGeom>
                  <a:avLst/>
                  <a:gdLst>
                    <a:gd name="connsiteX0" fmla="*/ 21179 w 127385"/>
                    <a:gd name="connsiteY0" fmla="*/ 27105 h 157948"/>
                    <a:gd name="connsiteX1" fmla="*/ 88732 w 127385"/>
                    <a:gd name="connsiteY1" fmla="*/ 134271 h 157948"/>
                    <a:gd name="connsiteX2" fmla="*/ 108384 w 127385"/>
                    <a:gd name="connsiteY2" fmla="*/ 67754 h 157948"/>
                    <a:gd name="connsiteX3" fmla="*/ 21179 w 127385"/>
                    <a:gd name="connsiteY3" fmla="*/ 27105 h 157948"/>
                    <a:gd name="connsiteX4" fmla="*/ 3701 w 127385"/>
                    <a:gd name="connsiteY4" fmla="*/ 927 h 157948"/>
                    <a:gd name="connsiteX5" fmla="*/ 13571 w 127385"/>
                    <a:gd name="connsiteY5" fmla="*/ 927 h 157948"/>
                    <a:gd name="connsiteX6" fmla="*/ 120903 w 127385"/>
                    <a:gd name="connsiteY6" fmla="*/ 52855 h 157948"/>
                    <a:gd name="connsiteX7" fmla="*/ 127071 w 127385"/>
                    <a:gd name="connsiteY7" fmla="*/ 62747 h 157948"/>
                    <a:gd name="connsiteX8" fmla="*/ 102397 w 127385"/>
                    <a:gd name="connsiteY8" fmla="*/ 151766 h 157948"/>
                    <a:gd name="connsiteX9" fmla="*/ 97462 w 127385"/>
                    <a:gd name="connsiteY9" fmla="*/ 157948 h 157948"/>
                    <a:gd name="connsiteX10" fmla="*/ 94995 w 127385"/>
                    <a:gd name="connsiteY10" fmla="*/ 157948 h 157948"/>
                    <a:gd name="connsiteX11" fmla="*/ 88826 w 127385"/>
                    <a:gd name="connsiteY11" fmla="*/ 156712 h 157948"/>
                    <a:gd name="connsiteX12" fmla="*/ 0 w 127385"/>
                    <a:gd name="connsiteY12" fmla="*/ 8346 h 157948"/>
                    <a:gd name="connsiteX13" fmla="*/ 3701 w 127385"/>
                    <a:gd name="connsiteY13" fmla="*/ 927 h 15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7385" h="157948">
                      <a:moveTo>
                        <a:pt x="21179" y="27105"/>
                      </a:moveTo>
                      <a:cubicBezTo>
                        <a:pt x="29777" y="54204"/>
                        <a:pt x="46972" y="102244"/>
                        <a:pt x="88732" y="134271"/>
                      </a:cubicBezTo>
                      <a:lnTo>
                        <a:pt x="108384" y="67754"/>
                      </a:lnTo>
                      <a:cubicBezTo>
                        <a:pt x="93645" y="61595"/>
                        <a:pt x="58026" y="49277"/>
                        <a:pt x="21179" y="27105"/>
                      </a:cubicBezTo>
                      <a:close/>
                      <a:moveTo>
                        <a:pt x="3701" y="927"/>
                      </a:moveTo>
                      <a:cubicBezTo>
                        <a:pt x="7402" y="-309"/>
                        <a:pt x="11103" y="-309"/>
                        <a:pt x="13571" y="927"/>
                      </a:cubicBezTo>
                      <a:cubicBezTo>
                        <a:pt x="66620" y="35546"/>
                        <a:pt x="120903" y="52855"/>
                        <a:pt x="120903" y="52855"/>
                      </a:cubicBezTo>
                      <a:cubicBezTo>
                        <a:pt x="125837" y="54092"/>
                        <a:pt x="128305" y="59037"/>
                        <a:pt x="127071" y="62747"/>
                      </a:cubicBezTo>
                      <a:lnTo>
                        <a:pt x="102397" y="151766"/>
                      </a:lnTo>
                      <a:cubicBezTo>
                        <a:pt x="102397" y="154239"/>
                        <a:pt x="99930" y="156712"/>
                        <a:pt x="97462" y="157948"/>
                      </a:cubicBezTo>
                      <a:cubicBezTo>
                        <a:pt x="96229" y="157948"/>
                        <a:pt x="94995" y="157948"/>
                        <a:pt x="94995" y="157948"/>
                      </a:cubicBezTo>
                      <a:cubicBezTo>
                        <a:pt x="92527" y="157948"/>
                        <a:pt x="91294" y="157948"/>
                        <a:pt x="88826" y="156712"/>
                      </a:cubicBezTo>
                      <a:cubicBezTo>
                        <a:pt x="13571" y="106020"/>
                        <a:pt x="0" y="12055"/>
                        <a:pt x="0" y="8346"/>
                      </a:cubicBezTo>
                      <a:cubicBezTo>
                        <a:pt x="0" y="5873"/>
                        <a:pt x="1234" y="2164"/>
                        <a:pt x="3701" y="9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C4CBC8CE-B9E4-FE43-B085-1439D33EDEE5}"/>
                    </a:ext>
                  </a:extLst>
                </p:cNvPr>
                <p:cNvSpPr/>
                <p:nvPr/>
              </p:nvSpPr>
              <p:spPr>
                <a:xfrm>
                  <a:off x="10667718" y="8993220"/>
                  <a:ext cx="119596" cy="1308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106">
                      <a:moveTo>
                        <a:pt x="95" y="17"/>
                      </a:moveTo>
                      <a:lnTo>
                        <a:pt x="15" y="0"/>
                      </a:lnTo>
                      <a:cubicBezTo>
                        <a:pt x="14" y="0"/>
                        <a:pt x="13" y="1"/>
                        <a:pt x="12" y="1"/>
                      </a:cubicBezTo>
                      <a:lnTo>
                        <a:pt x="1" y="54"/>
                      </a:lnTo>
                      <a:cubicBezTo>
                        <a:pt x="-3" y="77"/>
                        <a:pt x="11" y="100"/>
                        <a:pt x="34" y="105"/>
                      </a:cubicBezTo>
                      <a:cubicBezTo>
                        <a:pt x="58" y="110"/>
                        <a:pt x="80" y="95"/>
                        <a:pt x="85" y="72"/>
                      </a:cubicBezTo>
                      <a:lnTo>
                        <a:pt x="97" y="20"/>
                      </a:lnTo>
                      <a:cubicBezTo>
                        <a:pt x="97" y="19"/>
                        <a:pt x="96" y="17"/>
                        <a:pt x="95" y="1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8" name="Freeform 697">
                  <a:extLst>
                    <a:ext uri="{FF2B5EF4-FFF2-40B4-BE49-F238E27FC236}">
                      <a16:creationId xmlns:a16="http://schemas.microsoft.com/office/drawing/2014/main" id="{25FE600F-2449-5B43-BA2C-72090D327F3D}"/>
                    </a:ext>
                  </a:extLst>
                </p:cNvPr>
                <p:cNvSpPr/>
                <p:nvPr/>
              </p:nvSpPr>
              <p:spPr>
                <a:xfrm>
                  <a:off x="10658565" y="8986205"/>
                  <a:ext cx="135761" cy="147827"/>
                </a:xfrm>
                <a:custGeom>
                  <a:avLst/>
                  <a:gdLst>
                    <a:gd name="connsiteX0" fmla="*/ 31411 w 135761"/>
                    <a:gd name="connsiteY0" fmla="*/ 16985 h 147827"/>
                    <a:gd name="connsiteX1" fmla="*/ 19105 w 135761"/>
                    <a:gd name="connsiteY1" fmla="*/ 74909 h 147827"/>
                    <a:gd name="connsiteX2" fmla="*/ 25258 w 135761"/>
                    <a:gd name="connsiteY2" fmla="*/ 109416 h 147827"/>
                    <a:gd name="connsiteX3" fmla="*/ 53561 w 135761"/>
                    <a:gd name="connsiteY3" fmla="*/ 127903 h 147827"/>
                    <a:gd name="connsiteX4" fmla="*/ 86787 w 135761"/>
                    <a:gd name="connsiteY4" fmla="*/ 121740 h 147827"/>
                    <a:gd name="connsiteX5" fmla="*/ 106477 w 135761"/>
                    <a:gd name="connsiteY5" fmla="*/ 94627 h 147827"/>
                    <a:gd name="connsiteX6" fmla="*/ 118783 w 135761"/>
                    <a:gd name="connsiteY6" fmla="*/ 35471 h 147827"/>
                    <a:gd name="connsiteX7" fmla="*/ 27590 w 135761"/>
                    <a:gd name="connsiteY7" fmla="*/ 775 h 147827"/>
                    <a:gd name="connsiteX8" fmla="*/ 127582 w 135761"/>
                    <a:gd name="connsiteY8" fmla="*/ 21782 h 147827"/>
                    <a:gd name="connsiteX9" fmla="*/ 134989 w 135761"/>
                    <a:gd name="connsiteY9" fmla="*/ 34140 h 147827"/>
                    <a:gd name="connsiteX10" fmla="*/ 121409 w 135761"/>
                    <a:gd name="connsiteY10" fmla="*/ 99633 h 147827"/>
                    <a:gd name="connsiteX11" fmla="*/ 62155 w 135761"/>
                    <a:gd name="connsiteY11" fmla="*/ 147827 h 147827"/>
                    <a:gd name="connsiteX12" fmla="*/ 48576 w 135761"/>
                    <a:gd name="connsiteY12" fmla="*/ 146591 h 147827"/>
                    <a:gd name="connsiteX13" fmla="*/ 9073 w 135761"/>
                    <a:gd name="connsiteY13" fmla="*/ 119405 h 147827"/>
                    <a:gd name="connsiteX14" fmla="*/ 1666 w 135761"/>
                    <a:gd name="connsiteY14" fmla="*/ 73683 h 147827"/>
                    <a:gd name="connsiteX15" fmla="*/ 15246 w 135761"/>
                    <a:gd name="connsiteY15" fmla="*/ 8189 h 147827"/>
                    <a:gd name="connsiteX16" fmla="*/ 27590 w 135761"/>
                    <a:gd name="connsiteY16" fmla="*/ 775 h 147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5761" h="147827">
                      <a:moveTo>
                        <a:pt x="31411" y="16985"/>
                      </a:moveTo>
                      <a:lnTo>
                        <a:pt x="19105" y="74909"/>
                      </a:lnTo>
                      <a:cubicBezTo>
                        <a:pt x="16643" y="87233"/>
                        <a:pt x="19105" y="99557"/>
                        <a:pt x="25258" y="109416"/>
                      </a:cubicBezTo>
                      <a:cubicBezTo>
                        <a:pt x="31411" y="119276"/>
                        <a:pt x="42486" y="125438"/>
                        <a:pt x="53561" y="127903"/>
                      </a:cubicBezTo>
                      <a:cubicBezTo>
                        <a:pt x="64637" y="130367"/>
                        <a:pt x="76943" y="129135"/>
                        <a:pt x="86787" y="121740"/>
                      </a:cubicBezTo>
                      <a:cubicBezTo>
                        <a:pt x="96632" y="115578"/>
                        <a:pt x="104016" y="105719"/>
                        <a:pt x="106477" y="94627"/>
                      </a:cubicBezTo>
                      <a:lnTo>
                        <a:pt x="118783" y="35471"/>
                      </a:lnTo>
                      <a:close/>
                      <a:moveTo>
                        <a:pt x="27590" y="775"/>
                      </a:moveTo>
                      <a:lnTo>
                        <a:pt x="127582" y="21782"/>
                      </a:lnTo>
                      <a:cubicBezTo>
                        <a:pt x="133754" y="21782"/>
                        <a:pt x="137457" y="27961"/>
                        <a:pt x="134989" y="34140"/>
                      </a:cubicBezTo>
                      <a:lnTo>
                        <a:pt x="121409" y="99633"/>
                      </a:lnTo>
                      <a:cubicBezTo>
                        <a:pt x="115237" y="128055"/>
                        <a:pt x="89313" y="147827"/>
                        <a:pt x="62155" y="147827"/>
                      </a:cubicBezTo>
                      <a:cubicBezTo>
                        <a:pt x="57217" y="147827"/>
                        <a:pt x="52279" y="147827"/>
                        <a:pt x="48576" y="146591"/>
                      </a:cubicBezTo>
                      <a:cubicBezTo>
                        <a:pt x="32528" y="142884"/>
                        <a:pt x="18949" y="134234"/>
                        <a:pt x="9073" y="119405"/>
                      </a:cubicBezTo>
                      <a:cubicBezTo>
                        <a:pt x="432" y="105812"/>
                        <a:pt x="-2037" y="89748"/>
                        <a:pt x="1666" y="73683"/>
                      </a:cubicBezTo>
                      <a:lnTo>
                        <a:pt x="15246" y="8189"/>
                      </a:lnTo>
                      <a:cubicBezTo>
                        <a:pt x="16480" y="2010"/>
                        <a:pt x="21418" y="-1697"/>
                        <a:pt x="27590" y="7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233688C3-E167-9B4A-9581-0A14D481279A}"/>
                    </a:ext>
                  </a:extLst>
                </p:cNvPr>
                <p:cNvSpPr/>
                <p:nvPr/>
              </p:nvSpPr>
              <p:spPr>
                <a:xfrm>
                  <a:off x="10732499" y="8117200"/>
                  <a:ext cx="569327" cy="5682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8" h="457">
                      <a:moveTo>
                        <a:pt x="0" y="421"/>
                      </a:moveTo>
                      <a:cubicBezTo>
                        <a:pt x="0" y="421"/>
                        <a:pt x="47" y="103"/>
                        <a:pt x="244" y="17"/>
                      </a:cubicBezTo>
                      <a:cubicBezTo>
                        <a:pt x="297" y="-6"/>
                        <a:pt x="358" y="-6"/>
                        <a:pt x="408" y="23"/>
                      </a:cubicBezTo>
                      <a:cubicBezTo>
                        <a:pt x="430" y="36"/>
                        <a:pt x="448" y="54"/>
                        <a:pt x="458" y="78"/>
                      </a:cubicBezTo>
                      <a:cubicBezTo>
                        <a:pt x="458" y="78"/>
                        <a:pt x="259" y="30"/>
                        <a:pt x="122" y="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9" name="Freeform 698">
                  <a:extLst>
                    <a:ext uri="{FF2B5EF4-FFF2-40B4-BE49-F238E27FC236}">
                      <a16:creationId xmlns:a16="http://schemas.microsoft.com/office/drawing/2014/main" id="{E7DEE341-276B-744B-AB1F-6F69CB94D7DE}"/>
                    </a:ext>
                  </a:extLst>
                </p:cNvPr>
                <p:cNvSpPr/>
                <p:nvPr/>
              </p:nvSpPr>
              <p:spPr>
                <a:xfrm>
                  <a:off x="10722530" y="8108029"/>
                  <a:ext cx="587587" cy="584877"/>
                </a:xfrm>
                <a:custGeom>
                  <a:avLst/>
                  <a:gdLst>
                    <a:gd name="connsiteX0" fmla="*/ 417365 w 587587"/>
                    <a:gd name="connsiteY0" fmla="*/ 18360 h 584877"/>
                    <a:gd name="connsiteX1" fmla="*/ 316996 w 587587"/>
                    <a:gd name="connsiteY1" fmla="*/ 37787 h 584877"/>
                    <a:gd name="connsiteX2" fmla="*/ 18687 w 587587"/>
                    <a:gd name="connsiteY2" fmla="*/ 526400 h 584877"/>
                    <a:gd name="connsiteX3" fmla="*/ 156655 w 587587"/>
                    <a:gd name="connsiteY3" fmla="*/ 566185 h 584877"/>
                    <a:gd name="connsiteX4" fmla="*/ 430105 w 587587"/>
                    <a:gd name="connsiteY4" fmla="*/ 134764 h 584877"/>
                    <a:gd name="connsiteX5" fmla="*/ 564344 w 587587"/>
                    <a:gd name="connsiteY5" fmla="*/ 94978 h 584877"/>
                    <a:gd name="connsiteX6" fmla="*/ 512140 w 587587"/>
                    <a:gd name="connsiteY6" fmla="*/ 46490 h 584877"/>
                    <a:gd name="connsiteX7" fmla="*/ 417365 w 587587"/>
                    <a:gd name="connsiteY7" fmla="*/ 18360 h 584877"/>
                    <a:gd name="connsiteX8" fmla="*/ 418634 w 587587"/>
                    <a:gd name="connsiteY8" fmla="*/ 138 h 584877"/>
                    <a:gd name="connsiteX9" fmla="*/ 522127 w 587587"/>
                    <a:gd name="connsiteY9" fmla="*/ 29049 h 584877"/>
                    <a:gd name="connsiteX10" fmla="*/ 586771 w 587587"/>
                    <a:gd name="connsiteY10" fmla="*/ 101170 h 584877"/>
                    <a:gd name="connsiteX11" fmla="*/ 585528 w 587587"/>
                    <a:gd name="connsiteY11" fmla="*/ 111118 h 584877"/>
                    <a:gd name="connsiteX12" fmla="*/ 576826 w 587587"/>
                    <a:gd name="connsiteY12" fmla="*/ 113604 h 584877"/>
                    <a:gd name="connsiteX13" fmla="*/ 437592 w 587587"/>
                    <a:gd name="connsiteY13" fmla="*/ 149665 h 584877"/>
                    <a:gd name="connsiteX14" fmla="*/ 170313 w 587587"/>
                    <a:gd name="connsiteY14" fmla="*/ 579903 h 584877"/>
                    <a:gd name="connsiteX15" fmla="*/ 161611 w 587587"/>
                    <a:gd name="connsiteY15" fmla="*/ 584877 h 584877"/>
                    <a:gd name="connsiteX16" fmla="*/ 159124 w 587587"/>
                    <a:gd name="connsiteY16" fmla="*/ 584877 h 584877"/>
                    <a:gd name="connsiteX17" fmla="*/ 7459 w 587587"/>
                    <a:gd name="connsiteY17" fmla="*/ 540112 h 584877"/>
                    <a:gd name="connsiteX18" fmla="*/ 0 w 587587"/>
                    <a:gd name="connsiteY18" fmla="*/ 530165 h 584877"/>
                    <a:gd name="connsiteX19" fmla="*/ 60915 w 587587"/>
                    <a:gd name="connsiteY19" fmla="*/ 317532 h 584877"/>
                    <a:gd name="connsiteX20" fmla="*/ 309546 w 587587"/>
                    <a:gd name="connsiteY20" fmla="*/ 21588 h 584877"/>
                    <a:gd name="connsiteX21" fmla="*/ 418634 w 587587"/>
                    <a:gd name="connsiteY21" fmla="*/ 138 h 584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87587" h="584877">
                      <a:moveTo>
                        <a:pt x="417365" y="18360"/>
                      </a:moveTo>
                      <a:cubicBezTo>
                        <a:pt x="383805" y="16962"/>
                        <a:pt x="349313" y="23489"/>
                        <a:pt x="316996" y="37787"/>
                      </a:cubicBezTo>
                      <a:cubicBezTo>
                        <a:pt x="96993" y="134764"/>
                        <a:pt x="29874" y="471695"/>
                        <a:pt x="18687" y="526400"/>
                      </a:cubicBezTo>
                      <a:lnTo>
                        <a:pt x="156655" y="566185"/>
                      </a:lnTo>
                      <a:cubicBezTo>
                        <a:pt x="226260" y="348609"/>
                        <a:pt x="318239" y="203144"/>
                        <a:pt x="430105" y="134764"/>
                      </a:cubicBezTo>
                      <a:cubicBezTo>
                        <a:pt x="491010" y="97465"/>
                        <a:pt x="539485" y="94978"/>
                        <a:pt x="564344" y="94978"/>
                      </a:cubicBezTo>
                      <a:cubicBezTo>
                        <a:pt x="553157" y="76329"/>
                        <a:pt x="535756" y="60166"/>
                        <a:pt x="512140" y="46490"/>
                      </a:cubicBezTo>
                      <a:cubicBezTo>
                        <a:pt x="483552" y="29084"/>
                        <a:pt x="450925" y="19759"/>
                        <a:pt x="417365" y="18360"/>
                      </a:cubicBezTo>
                      <a:close/>
                      <a:moveTo>
                        <a:pt x="418634" y="138"/>
                      </a:moveTo>
                      <a:cubicBezTo>
                        <a:pt x="455307" y="1382"/>
                        <a:pt x="491048" y="11019"/>
                        <a:pt x="522127" y="29049"/>
                      </a:cubicBezTo>
                      <a:cubicBezTo>
                        <a:pt x="554449" y="48944"/>
                        <a:pt x="576826" y="72570"/>
                        <a:pt x="586771" y="101170"/>
                      </a:cubicBezTo>
                      <a:cubicBezTo>
                        <a:pt x="588014" y="104900"/>
                        <a:pt x="588014" y="108631"/>
                        <a:pt x="585528" y="111118"/>
                      </a:cubicBezTo>
                      <a:cubicBezTo>
                        <a:pt x="583041" y="113604"/>
                        <a:pt x="580555" y="114848"/>
                        <a:pt x="576826" y="113604"/>
                      </a:cubicBezTo>
                      <a:cubicBezTo>
                        <a:pt x="576826" y="113604"/>
                        <a:pt x="515911" y="99926"/>
                        <a:pt x="437592" y="149665"/>
                      </a:cubicBezTo>
                      <a:cubicBezTo>
                        <a:pt x="363002" y="195673"/>
                        <a:pt x="256091" y="308828"/>
                        <a:pt x="170313" y="579903"/>
                      </a:cubicBezTo>
                      <a:cubicBezTo>
                        <a:pt x="169070" y="582390"/>
                        <a:pt x="165340" y="584877"/>
                        <a:pt x="161611" y="584877"/>
                      </a:cubicBezTo>
                      <a:cubicBezTo>
                        <a:pt x="161611" y="584877"/>
                        <a:pt x="160367" y="584877"/>
                        <a:pt x="159124" y="584877"/>
                      </a:cubicBezTo>
                      <a:lnTo>
                        <a:pt x="7459" y="540112"/>
                      </a:lnTo>
                      <a:cubicBezTo>
                        <a:pt x="2486" y="538869"/>
                        <a:pt x="0" y="535138"/>
                        <a:pt x="0" y="530165"/>
                      </a:cubicBezTo>
                      <a:cubicBezTo>
                        <a:pt x="1243" y="528921"/>
                        <a:pt x="16161" y="428201"/>
                        <a:pt x="60915" y="317532"/>
                      </a:cubicBezTo>
                      <a:cubicBezTo>
                        <a:pt x="121830" y="168317"/>
                        <a:pt x="207607" y="66353"/>
                        <a:pt x="309546" y="21588"/>
                      </a:cubicBezTo>
                      <a:cubicBezTo>
                        <a:pt x="344355" y="6045"/>
                        <a:pt x="381960" y="-1105"/>
                        <a:pt x="418634" y="1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2E0217B2-2CE7-8641-BABD-0DDA4C62A378}"/>
                    </a:ext>
                  </a:extLst>
                </p:cNvPr>
                <p:cNvSpPr/>
                <p:nvPr/>
              </p:nvSpPr>
              <p:spPr>
                <a:xfrm>
                  <a:off x="10559334" y="8605678"/>
                  <a:ext cx="442256" cy="447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6" h="360">
                      <a:moveTo>
                        <a:pt x="350" y="225"/>
                      </a:moveTo>
                      <a:cubicBezTo>
                        <a:pt x="324" y="322"/>
                        <a:pt x="227" y="379"/>
                        <a:pt x="132" y="354"/>
                      </a:cubicBezTo>
                      <a:cubicBezTo>
                        <a:pt x="37" y="329"/>
                        <a:pt x="-19" y="231"/>
                        <a:pt x="6" y="134"/>
                      </a:cubicBezTo>
                      <a:cubicBezTo>
                        <a:pt x="31" y="38"/>
                        <a:pt x="129" y="-20"/>
                        <a:pt x="224" y="6"/>
                      </a:cubicBezTo>
                      <a:cubicBezTo>
                        <a:pt x="319" y="31"/>
                        <a:pt x="375" y="129"/>
                        <a:pt x="350" y="2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0" name="Freeform 699">
                  <a:extLst>
                    <a:ext uri="{FF2B5EF4-FFF2-40B4-BE49-F238E27FC236}">
                      <a16:creationId xmlns:a16="http://schemas.microsoft.com/office/drawing/2014/main" id="{BAB73306-3EEA-3C4D-8693-AD584ADCBCE2}"/>
                    </a:ext>
                  </a:extLst>
                </p:cNvPr>
                <p:cNvSpPr/>
                <p:nvPr/>
              </p:nvSpPr>
              <p:spPr>
                <a:xfrm>
                  <a:off x="10551022" y="8596447"/>
                  <a:ext cx="459841" cy="466554"/>
                </a:xfrm>
                <a:custGeom>
                  <a:avLst/>
                  <a:gdLst>
                    <a:gd name="connsiteX0" fmla="*/ 230683 w 459841"/>
                    <a:gd name="connsiteY0" fmla="*/ 17953 h 466554"/>
                    <a:gd name="connsiteX1" fmla="*/ 123858 w 459841"/>
                    <a:gd name="connsiteY1" fmla="*/ 47773 h 466554"/>
                    <a:gd name="connsiteX2" fmla="*/ 24486 w 459841"/>
                    <a:gd name="connsiteY2" fmla="*/ 178237 h 466554"/>
                    <a:gd name="connsiteX3" fmla="*/ 45602 w 459841"/>
                    <a:gd name="connsiteY3" fmla="*/ 342249 h 466554"/>
                    <a:gd name="connsiteX4" fmla="*/ 174786 w 459841"/>
                    <a:gd name="connsiteY4" fmla="*/ 440408 h 466554"/>
                    <a:gd name="connsiteX5" fmla="*/ 335023 w 459841"/>
                    <a:gd name="connsiteY5" fmla="*/ 418043 h 466554"/>
                    <a:gd name="connsiteX6" fmla="*/ 435637 w 459841"/>
                    <a:gd name="connsiteY6" fmla="*/ 286336 h 466554"/>
                    <a:gd name="connsiteX7" fmla="*/ 413279 w 459841"/>
                    <a:gd name="connsiteY7" fmla="*/ 123567 h 466554"/>
                    <a:gd name="connsiteX8" fmla="*/ 284095 w 459841"/>
                    <a:gd name="connsiteY8" fmla="*/ 24166 h 466554"/>
                    <a:gd name="connsiteX9" fmla="*/ 230683 w 459841"/>
                    <a:gd name="connsiteY9" fmla="*/ 17953 h 466554"/>
                    <a:gd name="connsiteX10" fmla="*/ 244058 w 459841"/>
                    <a:gd name="connsiteY10" fmla="*/ 468 h 466554"/>
                    <a:gd name="connsiteX11" fmla="*/ 289077 w 459841"/>
                    <a:gd name="connsiteY11" fmla="*/ 7964 h 466554"/>
                    <a:gd name="connsiteX12" fmla="*/ 429471 w 459841"/>
                    <a:gd name="connsiteY12" fmla="*/ 114844 h 466554"/>
                    <a:gd name="connsiteX13" fmla="*/ 451834 w 459841"/>
                    <a:gd name="connsiteY13" fmla="*/ 291320 h 466554"/>
                    <a:gd name="connsiteX14" fmla="*/ 344986 w 459841"/>
                    <a:gd name="connsiteY14" fmla="*/ 432999 h 466554"/>
                    <a:gd name="connsiteX15" fmla="*/ 228198 w 459841"/>
                    <a:gd name="connsiteY15" fmla="*/ 466554 h 466554"/>
                    <a:gd name="connsiteX16" fmla="*/ 171047 w 459841"/>
                    <a:gd name="connsiteY16" fmla="*/ 457854 h 466554"/>
                    <a:gd name="connsiteX17" fmla="*/ 30653 w 459841"/>
                    <a:gd name="connsiteY17" fmla="*/ 349732 h 466554"/>
                    <a:gd name="connsiteX18" fmla="*/ 8289 w 459841"/>
                    <a:gd name="connsiteY18" fmla="*/ 174498 h 466554"/>
                    <a:gd name="connsiteX19" fmla="*/ 113895 w 459841"/>
                    <a:gd name="connsiteY19" fmla="*/ 31577 h 466554"/>
                    <a:gd name="connsiteX20" fmla="*/ 244058 w 459841"/>
                    <a:gd name="connsiteY20" fmla="*/ 468 h 466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9841" h="466554">
                      <a:moveTo>
                        <a:pt x="230683" y="17953"/>
                      </a:moveTo>
                      <a:cubicBezTo>
                        <a:pt x="193418" y="17953"/>
                        <a:pt x="157396" y="27893"/>
                        <a:pt x="123858" y="47773"/>
                      </a:cubicBezTo>
                      <a:cubicBezTo>
                        <a:pt x="74172" y="76351"/>
                        <a:pt x="39392" y="123567"/>
                        <a:pt x="24486" y="178237"/>
                      </a:cubicBezTo>
                      <a:cubicBezTo>
                        <a:pt x="9580" y="234151"/>
                        <a:pt x="17033" y="291306"/>
                        <a:pt x="45602" y="342249"/>
                      </a:cubicBezTo>
                      <a:cubicBezTo>
                        <a:pt x="74172" y="391950"/>
                        <a:pt x="120131" y="426740"/>
                        <a:pt x="174786" y="440408"/>
                      </a:cubicBezTo>
                      <a:cubicBezTo>
                        <a:pt x="229440" y="455318"/>
                        <a:pt x="286579" y="447863"/>
                        <a:pt x="335023" y="418043"/>
                      </a:cubicBezTo>
                      <a:cubicBezTo>
                        <a:pt x="384709" y="389465"/>
                        <a:pt x="419489" y="342249"/>
                        <a:pt x="435637" y="286336"/>
                      </a:cubicBezTo>
                      <a:cubicBezTo>
                        <a:pt x="449301" y="231665"/>
                        <a:pt x="441848" y="173267"/>
                        <a:pt x="413279" y="123567"/>
                      </a:cubicBezTo>
                      <a:cubicBezTo>
                        <a:pt x="385951" y="73866"/>
                        <a:pt x="338750" y="39076"/>
                        <a:pt x="284095" y="24166"/>
                      </a:cubicBezTo>
                      <a:cubicBezTo>
                        <a:pt x="266705" y="19196"/>
                        <a:pt x="249315" y="17953"/>
                        <a:pt x="230683" y="17953"/>
                      </a:cubicBezTo>
                      <a:close/>
                      <a:moveTo>
                        <a:pt x="244058" y="468"/>
                      </a:moveTo>
                      <a:cubicBezTo>
                        <a:pt x="259103" y="1439"/>
                        <a:pt x="274168" y="3925"/>
                        <a:pt x="289077" y="7964"/>
                      </a:cubicBezTo>
                      <a:cubicBezTo>
                        <a:pt x="348713" y="22877"/>
                        <a:pt x="397168" y="61404"/>
                        <a:pt x="429471" y="114844"/>
                      </a:cubicBezTo>
                      <a:cubicBezTo>
                        <a:pt x="459289" y="168284"/>
                        <a:pt x="467986" y="231666"/>
                        <a:pt x="451834" y="291320"/>
                      </a:cubicBezTo>
                      <a:cubicBezTo>
                        <a:pt x="435683" y="350974"/>
                        <a:pt x="397168" y="401929"/>
                        <a:pt x="344986" y="432999"/>
                      </a:cubicBezTo>
                      <a:cubicBezTo>
                        <a:pt x="308956" y="454126"/>
                        <a:pt x="267956" y="466554"/>
                        <a:pt x="228198" y="466554"/>
                      </a:cubicBezTo>
                      <a:cubicBezTo>
                        <a:pt x="209562" y="466554"/>
                        <a:pt x="189683" y="462826"/>
                        <a:pt x="171047" y="457854"/>
                      </a:cubicBezTo>
                      <a:cubicBezTo>
                        <a:pt x="110168" y="441698"/>
                        <a:pt x="60471" y="404414"/>
                        <a:pt x="30653" y="349732"/>
                      </a:cubicBezTo>
                      <a:cubicBezTo>
                        <a:pt x="-408" y="297534"/>
                        <a:pt x="-7863" y="234152"/>
                        <a:pt x="8289" y="174498"/>
                      </a:cubicBezTo>
                      <a:cubicBezTo>
                        <a:pt x="23198" y="113601"/>
                        <a:pt x="61713" y="62647"/>
                        <a:pt x="113895" y="31577"/>
                      </a:cubicBezTo>
                      <a:cubicBezTo>
                        <a:pt x="153963" y="8275"/>
                        <a:pt x="198923" y="-2445"/>
                        <a:pt x="244058" y="4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F0FEB9B4-EBF5-CB49-8291-3D5833DBC40D}"/>
                    </a:ext>
                  </a:extLst>
                </p:cNvPr>
                <p:cNvSpPr/>
                <p:nvPr/>
              </p:nvSpPr>
              <p:spPr>
                <a:xfrm>
                  <a:off x="10558088" y="8600693"/>
                  <a:ext cx="412357" cy="4486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2" h="361">
                      <a:moveTo>
                        <a:pt x="325" y="223"/>
                      </a:moveTo>
                      <a:cubicBezTo>
                        <a:pt x="299" y="320"/>
                        <a:pt x="208" y="379"/>
                        <a:pt x="120" y="356"/>
                      </a:cubicBezTo>
                      <a:cubicBezTo>
                        <a:pt x="32" y="333"/>
                        <a:pt x="-19" y="236"/>
                        <a:pt x="7" y="139"/>
                      </a:cubicBezTo>
                      <a:cubicBezTo>
                        <a:pt x="32" y="42"/>
                        <a:pt x="124" y="-18"/>
                        <a:pt x="212" y="5"/>
                      </a:cubicBezTo>
                      <a:cubicBezTo>
                        <a:pt x="300" y="28"/>
                        <a:pt x="351" y="126"/>
                        <a:pt x="325" y="2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1" name="Freeform 700">
                  <a:extLst>
                    <a:ext uri="{FF2B5EF4-FFF2-40B4-BE49-F238E27FC236}">
                      <a16:creationId xmlns:a16="http://schemas.microsoft.com/office/drawing/2014/main" id="{0BD6E112-3609-FF40-B5BC-802260CB5C8E}"/>
                    </a:ext>
                  </a:extLst>
                </p:cNvPr>
                <p:cNvSpPr/>
                <p:nvPr/>
              </p:nvSpPr>
              <p:spPr>
                <a:xfrm>
                  <a:off x="10549756" y="8592651"/>
                  <a:ext cx="428925" cy="465366"/>
                </a:xfrm>
                <a:custGeom>
                  <a:avLst/>
                  <a:gdLst>
                    <a:gd name="connsiteX0" fmla="*/ 224444 w 428925"/>
                    <a:gd name="connsiteY0" fmla="*/ 18010 h 465366"/>
                    <a:gd name="connsiteX1" fmla="*/ 120127 w 428925"/>
                    <a:gd name="connsiteY1" fmla="*/ 49073 h 465366"/>
                    <a:gd name="connsiteX2" fmla="*/ 25746 w 428925"/>
                    <a:gd name="connsiteY2" fmla="*/ 182022 h 465366"/>
                    <a:gd name="connsiteX3" fmla="*/ 158625 w 428925"/>
                    <a:gd name="connsiteY3" fmla="*/ 442950 h 465366"/>
                    <a:gd name="connsiteX4" fmla="*/ 308890 w 428925"/>
                    <a:gd name="connsiteY4" fmla="*/ 416857 h 465366"/>
                    <a:gd name="connsiteX5" fmla="*/ 403272 w 428925"/>
                    <a:gd name="connsiteY5" fmla="*/ 282666 h 465366"/>
                    <a:gd name="connsiteX6" fmla="*/ 269151 w 428925"/>
                    <a:gd name="connsiteY6" fmla="*/ 22980 h 465366"/>
                    <a:gd name="connsiteX7" fmla="*/ 224444 w 428925"/>
                    <a:gd name="connsiteY7" fmla="*/ 18010 h 465366"/>
                    <a:gd name="connsiteX8" fmla="*/ 232113 w 428925"/>
                    <a:gd name="connsiteY8" fmla="*/ 216 h 465366"/>
                    <a:gd name="connsiteX9" fmla="*/ 274134 w 428925"/>
                    <a:gd name="connsiteY9" fmla="*/ 6779 h 465366"/>
                    <a:gd name="connsiteX10" fmla="*/ 420711 w 428925"/>
                    <a:gd name="connsiteY10" fmla="*/ 287648 h 465366"/>
                    <a:gd name="connsiteX11" fmla="*/ 318852 w 428925"/>
                    <a:gd name="connsiteY11" fmla="*/ 430568 h 465366"/>
                    <a:gd name="connsiteX12" fmla="*/ 204572 w 428925"/>
                    <a:gd name="connsiteY12" fmla="*/ 465366 h 465366"/>
                    <a:gd name="connsiteX13" fmla="*/ 154884 w 428925"/>
                    <a:gd name="connsiteY13" fmla="*/ 459152 h 465366"/>
                    <a:gd name="connsiteX14" fmla="*/ 8307 w 428925"/>
                    <a:gd name="connsiteY14" fmla="*/ 178283 h 465366"/>
                    <a:gd name="connsiteX15" fmla="*/ 111408 w 428925"/>
                    <a:gd name="connsiteY15" fmla="*/ 34120 h 465366"/>
                    <a:gd name="connsiteX16" fmla="*/ 232113 w 428925"/>
                    <a:gd name="connsiteY16" fmla="*/ 216 h 46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8925" h="465366">
                      <a:moveTo>
                        <a:pt x="224444" y="18010"/>
                      </a:moveTo>
                      <a:cubicBezTo>
                        <a:pt x="188430" y="18010"/>
                        <a:pt x="152416" y="27950"/>
                        <a:pt x="120127" y="49073"/>
                      </a:cubicBezTo>
                      <a:cubicBezTo>
                        <a:pt x="74179" y="78893"/>
                        <a:pt x="40648" y="127351"/>
                        <a:pt x="25746" y="182022"/>
                      </a:cubicBezTo>
                      <a:cubicBezTo>
                        <a:pt x="-5301" y="298818"/>
                        <a:pt x="54309" y="415615"/>
                        <a:pt x="158625" y="442950"/>
                      </a:cubicBezTo>
                      <a:cubicBezTo>
                        <a:pt x="209541" y="455375"/>
                        <a:pt x="262942" y="445435"/>
                        <a:pt x="308890" y="416857"/>
                      </a:cubicBezTo>
                      <a:cubicBezTo>
                        <a:pt x="354839" y="385794"/>
                        <a:pt x="388370" y="338579"/>
                        <a:pt x="403272" y="282666"/>
                      </a:cubicBezTo>
                      <a:cubicBezTo>
                        <a:pt x="434318" y="167112"/>
                        <a:pt x="373467" y="51558"/>
                        <a:pt x="269151" y="22980"/>
                      </a:cubicBezTo>
                      <a:cubicBezTo>
                        <a:pt x="254248" y="19253"/>
                        <a:pt x="239346" y="18010"/>
                        <a:pt x="224444" y="18010"/>
                      </a:cubicBezTo>
                      <a:close/>
                      <a:moveTo>
                        <a:pt x="232113" y="216"/>
                      </a:moveTo>
                      <a:cubicBezTo>
                        <a:pt x="246107" y="876"/>
                        <a:pt x="260159" y="3051"/>
                        <a:pt x="274134" y="6779"/>
                      </a:cubicBezTo>
                      <a:cubicBezTo>
                        <a:pt x="387172" y="36606"/>
                        <a:pt x="453008" y="162127"/>
                        <a:pt x="420711" y="287648"/>
                      </a:cubicBezTo>
                      <a:cubicBezTo>
                        <a:pt x="404563" y="347302"/>
                        <a:pt x="368539" y="398256"/>
                        <a:pt x="318852" y="430568"/>
                      </a:cubicBezTo>
                      <a:cubicBezTo>
                        <a:pt x="282829" y="454181"/>
                        <a:pt x="244321" y="465366"/>
                        <a:pt x="204572" y="465366"/>
                      </a:cubicBezTo>
                      <a:cubicBezTo>
                        <a:pt x="188423" y="465366"/>
                        <a:pt x="171033" y="464123"/>
                        <a:pt x="154884" y="459152"/>
                      </a:cubicBezTo>
                      <a:cubicBezTo>
                        <a:pt x="40604" y="429325"/>
                        <a:pt x="-23989" y="302561"/>
                        <a:pt x="8307" y="178283"/>
                      </a:cubicBezTo>
                      <a:cubicBezTo>
                        <a:pt x="24456" y="117387"/>
                        <a:pt x="60479" y="66433"/>
                        <a:pt x="111408" y="34120"/>
                      </a:cubicBezTo>
                      <a:cubicBezTo>
                        <a:pt x="148673" y="9886"/>
                        <a:pt x="190131" y="-1765"/>
                        <a:pt x="232113" y="2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531F66C7-2916-5B4F-AF61-5971ACDB39A5}"/>
                    </a:ext>
                  </a:extLst>
                </p:cNvPr>
                <p:cNvSpPr/>
                <p:nvPr/>
              </p:nvSpPr>
              <p:spPr>
                <a:xfrm>
                  <a:off x="10642799" y="8702875"/>
                  <a:ext cx="232963" cy="2442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" h="197">
                      <a:moveTo>
                        <a:pt x="185" y="122"/>
                      </a:moveTo>
                      <a:cubicBezTo>
                        <a:pt x="171" y="175"/>
                        <a:pt x="119" y="207"/>
                        <a:pt x="69" y="194"/>
                      </a:cubicBezTo>
                      <a:cubicBezTo>
                        <a:pt x="19" y="181"/>
                        <a:pt x="-10" y="127"/>
                        <a:pt x="4" y="74"/>
                      </a:cubicBezTo>
                      <a:cubicBezTo>
                        <a:pt x="18" y="22"/>
                        <a:pt x="70" y="-11"/>
                        <a:pt x="120" y="3"/>
                      </a:cubicBezTo>
                      <a:cubicBezTo>
                        <a:pt x="169" y="16"/>
                        <a:pt x="199" y="69"/>
                        <a:pt x="185" y="1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2" name="Freeform 701">
                  <a:extLst>
                    <a:ext uri="{FF2B5EF4-FFF2-40B4-BE49-F238E27FC236}">
                      <a16:creationId xmlns:a16="http://schemas.microsoft.com/office/drawing/2014/main" id="{98B9DEB5-81B3-3840-BA8B-AAF3110E6853}"/>
                    </a:ext>
                  </a:extLst>
                </p:cNvPr>
                <p:cNvSpPr/>
                <p:nvPr/>
              </p:nvSpPr>
              <p:spPr>
                <a:xfrm>
                  <a:off x="10634533" y="8694556"/>
                  <a:ext cx="250097" cy="262526"/>
                </a:xfrm>
                <a:custGeom>
                  <a:avLst/>
                  <a:gdLst>
                    <a:gd name="connsiteX0" fmla="*/ 127225 w 250097"/>
                    <a:gd name="connsiteY0" fmla="*/ 15796 h 262526"/>
                    <a:gd name="connsiteX1" fmla="*/ 71489 w 250097"/>
                    <a:gd name="connsiteY1" fmla="*/ 33147 h 262526"/>
                    <a:gd name="connsiteX2" fmla="*/ 20707 w 250097"/>
                    <a:gd name="connsiteY2" fmla="*/ 102550 h 262526"/>
                    <a:gd name="connsiteX3" fmla="*/ 30615 w 250097"/>
                    <a:gd name="connsiteY3" fmla="*/ 189304 h 262526"/>
                    <a:gd name="connsiteX4" fmla="*/ 95022 w 250097"/>
                    <a:gd name="connsiteY4" fmla="*/ 240117 h 262526"/>
                    <a:gd name="connsiteX5" fmla="*/ 175530 w 250097"/>
                    <a:gd name="connsiteY5" fmla="*/ 227724 h 262526"/>
                    <a:gd name="connsiteX6" fmla="*/ 227551 w 250097"/>
                    <a:gd name="connsiteY6" fmla="*/ 157081 h 262526"/>
                    <a:gd name="connsiteX7" fmla="*/ 217643 w 250097"/>
                    <a:gd name="connsiteY7" fmla="*/ 70327 h 262526"/>
                    <a:gd name="connsiteX8" fmla="*/ 153236 w 250097"/>
                    <a:gd name="connsiteY8" fmla="*/ 20753 h 262526"/>
                    <a:gd name="connsiteX9" fmla="*/ 127225 w 250097"/>
                    <a:gd name="connsiteY9" fmla="*/ 15796 h 262526"/>
                    <a:gd name="connsiteX10" fmla="*/ 109873 w 250097"/>
                    <a:gd name="connsiteY10" fmla="*/ 1611 h 262526"/>
                    <a:gd name="connsiteX11" fmla="*/ 159457 w 250097"/>
                    <a:gd name="connsiteY11" fmla="*/ 3317 h 262526"/>
                    <a:gd name="connsiteX12" fmla="*/ 233835 w 250097"/>
                    <a:gd name="connsiteY12" fmla="*/ 64088 h 262526"/>
                    <a:gd name="connsiteX13" fmla="*/ 244992 w 250097"/>
                    <a:gd name="connsiteY13" fmla="*/ 163307 h 262526"/>
                    <a:gd name="connsiteX14" fmla="*/ 186729 w 250097"/>
                    <a:gd name="connsiteY14" fmla="*/ 243922 h 262526"/>
                    <a:gd name="connsiteX15" fmla="*/ 122269 w 250097"/>
                    <a:gd name="connsiteY15" fmla="*/ 262526 h 262526"/>
                    <a:gd name="connsiteX16" fmla="*/ 91278 w 250097"/>
                    <a:gd name="connsiteY16" fmla="*/ 258805 h 262526"/>
                    <a:gd name="connsiteX17" fmla="*/ 16901 w 250097"/>
                    <a:gd name="connsiteY17" fmla="*/ 199274 h 262526"/>
                    <a:gd name="connsiteX18" fmla="*/ 4504 w 250097"/>
                    <a:gd name="connsiteY18" fmla="*/ 100055 h 262526"/>
                    <a:gd name="connsiteX19" fmla="*/ 64006 w 250097"/>
                    <a:gd name="connsiteY19" fmla="*/ 19440 h 262526"/>
                    <a:gd name="connsiteX20" fmla="*/ 109873 w 250097"/>
                    <a:gd name="connsiteY20" fmla="*/ 1611 h 26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0097" h="262526">
                      <a:moveTo>
                        <a:pt x="127225" y="15796"/>
                      </a:moveTo>
                      <a:cubicBezTo>
                        <a:pt x="107408" y="15796"/>
                        <a:pt x="88829" y="21993"/>
                        <a:pt x="71489" y="33147"/>
                      </a:cubicBezTo>
                      <a:cubicBezTo>
                        <a:pt x="46717" y="48019"/>
                        <a:pt x="28138" y="72806"/>
                        <a:pt x="20707" y="102550"/>
                      </a:cubicBezTo>
                      <a:cubicBezTo>
                        <a:pt x="13275" y="132294"/>
                        <a:pt x="15752" y="163278"/>
                        <a:pt x="30615" y="189304"/>
                      </a:cubicBezTo>
                      <a:cubicBezTo>
                        <a:pt x="44240" y="214091"/>
                        <a:pt x="67773" y="232681"/>
                        <a:pt x="95022" y="240117"/>
                      </a:cubicBezTo>
                      <a:cubicBezTo>
                        <a:pt x="122271" y="247553"/>
                        <a:pt x="150759" y="242596"/>
                        <a:pt x="175530" y="227724"/>
                      </a:cubicBezTo>
                      <a:cubicBezTo>
                        <a:pt x="201541" y="211612"/>
                        <a:pt x="218881" y="186825"/>
                        <a:pt x="227551" y="157081"/>
                      </a:cubicBezTo>
                      <a:cubicBezTo>
                        <a:pt x="234983" y="127337"/>
                        <a:pt x="231267" y="97593"/>
                        <a:pt x="217643" y="70327"/>
                      </a:cubicBezTo>
                      <a:cubicBezTo>
                        <a:pt x="202779" y="44301"/>
                        <a:pt x="180485" y="26950"/>
                        <a:pt x="153236" y="20753"/>
                      </a:cubicBezTo>
                      <a:cubicBezTo>
                        <a:pt x="144566" y="18275"/>
                        <a:pt x="135896" y="15796"/>
                        <a:pt x="127225" y="15796"/>
                      </a:cubicBezTo>
                      <a:close/>
                      <a:moveTo>
                        <a:pt x="109873" y="1611"/>
                      </a:moveTo>
                      <a:cubicBezTo>
                        <a:pt x="125988" y="-1024"/>
                        <a:pt x="142722" y="-404"/>
                        <a:pt x="159457" y="3317"/>
                      </a:cubicBezTo>
                      <a:cubicBezTo>
                        <a:pt x="190448" y="13239"/>
                        <a:pt x="217720" y="34323"/>
                        <a:pt x="233835" y="64088"/>
                      </a:cubicBezTo>
                      <a:cubicBezTo>
                        <a:pt x="249950" y="93854"/>
                        <a:pt x="254908" y="128581"/>
                        <a:pt x="244992" y="163307"/>
                      </a:cubicBezTo>
                      <a:cubicBezTo>
                        <a:pt x="236314" y="196794"/>
                        <a:pt x="215241" y="225319"/>
                        <a:pt x="186729" y="243922"/>
                      </a:cubicBezTo>
                      <a:cubicBezTo>
                        <a:pt x="166895" y="256325"/>
                        <a:pt x="144582" y="262526"/>
                        <a:pt x="122269" y="262526"/>
                      </a:cubicBezTo>
                      <a:cubicBezTo>
                        <a:pt x="112352" y="262526"/>
                        <a:pt x="101195" y="261286"/>
                        <a:pt x="91278" y="258805"/>
                      </a:cubicBezTo>
                      <a:cubicBezTo>
                        <a:pt x="59048" y="250124"/>
                        <a:pt x="33016" y="229040"/>
                        <a:pt x="16901" y="199274"/>
                      </a:cubicBezTo>
                      <a:cubicBezTo>
                        <a:pt x="-454" y="168268"/>
                        <a:pt x="-4173" y="133541"/>
                        <a:pt x="4504" y="100055"/>
                      </a:cubicBezTo>
                      <a:cubicBezTo>
                        <a:pt x="13182" y="65328"/>
                        <a:pt x="34255" y="36803"/>
                        <a:pt x="64006" y="19440"/>
                      </a:cubicBezTo>
                      <a:cubicBezTo>
                        <a:pt x="78262" y="10138"/>
                        <a:pt x="93758" y="4247"/>
                        <a:pt x="109873" y="16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983D07-3E5C-F940-B31E-0DCB39835CA5}"/>
                    </a:ext>
                  </a:extLst>
                </p:cNvPr>
                <p:cNvSpPr/>
                <p:nvPr/>
              </p:nvSpPr>
              <p:spPr>
                <a:xfrm>
                  <a:off x="10701351" y="9115339"/>
                  <a:ext cx="350067" cy="117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2" h="95">
                      <a:moveTo>
                        <a:pt x="276" y="95"/>
                      </a:moveTo>
                      <a:cubicBezTo>
                        <a:pt x="275" y="95"/>
                        <a:pt x="274" y="95"/>
                        <a:pt x="274" y="95"/>
                      </a:cubicBezTo>
                      <a:lnTo>
                        <a:pt x="5" y="13"/>
                      </a:lnTo>
                      <a:cubicBezTo>
                        <a:pt x="1" y="13"/>
                        <a:pt x="-1" y="9"/>
                        <a:pt x="0" y="5"/>
                      </a:cubicBezTo>
                      <a:cubicBezTo>
                        <a:pt x="1" y="1"/>
                        <a:pt x="5" y="0"/>
                        <a:pt x="8" y="0"/>
                      </a:cubicBezTo>
                      <a:lnTo>
                        <a:pt x="277" y="82"/>
                      </a:lnTo>
                      <a:cubicBezTo>
                        <a:pt x="281" y="83"/>
                        <a:pt x="283" y="87"/>
                        <a:pt x="282" y="91"/>
                      </a:cubicBezTo>
                      <a:cubicBezTo>
                        <a:pt x="281" y="94"/>
                        <a:pt x="279" y="95"/>
                        <a:pt x="276" y="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595B698D-E860-5548-964F-871650C5F170}"/>
                    </a:ext>
                  </a:extLst>
                </p:cNvPr>
                <p:cNvSpPr/>
                <p:nvPr/>
              </p:nvSpPr>
              <p:spPr>
                <a:xfrm>
                  <a:off x="11042701" y="9203814"/>
                  <a:ext cx="127071" cy="872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" h="71">
                      <a:moveTo>
                        <a:pt x="1" y="20"/>
                      </a:moveTo>
                      <a:cubicBezTo>
                        <a:pt x="-3" y="35"/>
                        <a:pt x="5" y="51"/>
                        <a:pt x="20" y="55"/>
                      </a:cubicBezTo>
                      <a:lnTo>
                        <a:pt x="67" y="70"/>
                      </a:lnTo>
                      <a:cubicBezTo>
                        <a:pt x="82" y="74"/>
                        <a:pt x="97" y="66"/>
                        <a:pt x="102" y="51"/>
                      </a:cubicBezTo>
                      <a:cubicBezTo>
                        <a:pt x="106" y="36"/>
                        <a:pt x="99" y="20"/>
                        <a:pt x="83" y="15"/>
                      </a:cubicBezTo>
                      <a:lnTo>
                        <a:pt x="37" y="1"/>
                      </a:lnTo>
                      <a:cubicBezTo>
                        <a:pt x="22" y="-4"/>
                        <a:pt x="6" y="5"/>
                        <a:pt x="1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2FF61E4B-4CC5-C64C-81CC-D2C17BDE0E64}"/>
                    </a:ext>
                  </a:extLst>
                </p:cNvPr>
                <p:cNvSpPr/>
                <p:nvPr/>
              </p:nvSpPr>
              <p:spPr>
                <a:xfrm>
                  <a:off x="11034305" y="9195091"/>
                  <a:ext cx="144539" cy="104674"/>
                </a:xfrm>
                <a:custGeom>
                  <a:avLst/>
                  <a:gdLst>
                    <a:gd name="connsiteX0" fmla="*/ 42985 w 144539"/>
                    <a:gd name="connsiteY0" fmla="*/ 17445 h 104674"/>
                    <a:gd name="connsiteX1" fmla="*/ 31899 w 144539"/>
                    <a:gd name="connsiteY1" fmla="*/ 19894 h 104674"/>
                    <a:gd name="connsiteX2" fmla="*/ 18349 w 144539"/>
                    <a:gd name="connsiteY2" fmla="*/ 35809 h 104674"/>
                    <a:gd name="connsiteX3" fmla="*/ 35594 w 144539"/>
                    <a:gd name="connsiteY3" fmla="*/ 67640 h 104674"/>
                    <a:gd name="connsiteX4" fmla="*/ 93488 w 144539"/>
                    <a:gd name="connsiteY4" fmla="*/ 86004 h 104674"/>
                    <a:gd name="connsiteX5" fmla="*/ 125515 w 144539"/>
                    <a:gd name="connsiteY5" fmla="*/ 68864 h 104674"/>
                    <a:gd name="connsiteX6" fmla="*/ 109502 w 144539"/>
                    <a:gd name="connsiteY6" fmla="*/ 35809 h 104674"/>
                    <a:gd name="connsiteX7" fmla="*/ 51607 w 144539"/>
                    <a:gd name="connsiteY7" fmla="*/ 18669 h 104674"/>
                    <a:gd name="connsiteX8" fmla="*/ 42985 w 144539"/>
                    <a:gd name="connsiteY8" fmla="*/ 17445 h 104674"/>
                    <a:gd name="connsiteX9" fmla="*/ 55258 w 144539"/>
                    <a:gd name="connsiteY9" fmla="*/ 1231 h 104674"/>
                    <a:gd name="connsiteX10" fmla="*/ 114545 w 144539"/>
                    <a:gd name="connsiteY10" fmla="*/ 19703 h 104674"/>
                    <a:gd name="connsiteX11" fmla="*/ 142953 w 144539"/>
                    <a:gd name="connsiteY11" fmla="*/ 73888 h 104674"/>
                    <a:gd name="connsiteX12" fmla="*/ 100958 w 144539"/>
                    <a:gd name="connsiteY12" fmla="*/ 104674 h 104674"/>
                    <a:gd name="connsiteX13" fmla="*/ 88606 w 144539"/>
                    <a:gd name="connsiteY13" fmla="*/ 102211 h 104674"/>
                    <a:gd name="connsiteX14" fmla="*/ 30555 w 144539"/>
                    <a:gd name="connsiteY14" fmla="*/ 84971 h 104674"/>
                    <a:gd name="connsiteX15" fmla="*/ 2146 w 144539"/>
                    <a:gd name="connsiteY15" fmla="*/ 30786 h 104674"/>
                    <a:gd name="connsiteX16" fmla="*/ 23144 w 144539"/>
                    <a:gd name="connsiteY16" fmla="*/ 4926 h 104674"/>
                    <a:gd name="connsiteX17" fmla="*/ 55258 w 144539"/>
                    <a:gd name="connsiteY17" fmla="*/ 1231 h 104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4539" h="104674">
                      <a:moveTo>
                        <a:pt x="42985" y="17445"/>
                      </a:moveTo>
                      <a:cubicBezTo>
                        <a:pt x="39289" y="17445"/>
                        <a:pt x="34362" y="18669"/>
                        <a:pt x="31899" y="19894"/>
                      </a:cubicBezTo>
                      <a:cubicBezTo>
                        <a:pt x="25740" y="23566"/>
                        <a:pt x="20812" y="29688"/>
                        <a:pt x="18349" y="35809"/>
                      </a:cubicBezTo>
                      <a:cubicBezTo>
                        <a:pt x="14653" y="49276"/>
                        <a:pt x="22044" y="63967"/>
                        <a:pt x="35594" y="67640"/>
                      </a:cubicBezTo>
                      <a:lnTo>
                        <a:pt x="93488" y="86004"/>
                      </a:lnTo>
                      <a:cubicBezTo>
                        <a:pt x="107038" y="89677"/>
                        <a:pt x="121820" y="82331"/>
                        <a:pt x="125515" y="68864"/>
                      </a:cubicBezTo>
                      <a:cubicBezTo>
                        <a:pt x="130442" y="55397"/>
                        <a:pt x="123052" y="40706"/>
                        <a:pt x="109502" y="35809"/>
                      </a:cubicBezTo>
                      <a:lnTo>
                        <a:pt x="51607" y="18669"/>
                      </a:lnTo>
                      <a:cubicBezTo>
                        <a:pt x="47912" y="17445"/>
                        <a:pt x="46680" y="17445"/>
                        <a:pt x="42985" y="17445"/>
                      </a:cubicBezTo>
                      <a:close/>
                      <a:moveTo>
                        <a:pt x="55258" y="1231"/>
                      </a:moveTo>
                      <a:lnTo>
                        <a:pt x="114545" y="19703"/>
                      </a:lnTo>
                      <a:cubicBezTo>
                        <a:pt x="136777" y="27092"/>
                        <a:pt x="149129" y="50490"/>
                        <a:pt x="142953" y="73888"/>
                      </a:cubicBezTo>
                      <a:cubicBezTo>
                        <a:pt x="136777" y="92359"/>
                        <a:pt x="119485" y="104674"/>
                        <a:pt x="100958" y="104674"/>
                      </a:cubicBezTo>
                      <a:cubicBezTo>
                        <a:pt x="97252" y="104674"/>
                        <a:pt x="92312" y="103443"/>
                        <a:pt x="88606" y="102211"/>
                      </a:cubicBezTo>
                      <a:lnTo>
                        <a:pt x="30555" y="84971"/>
                      </a:lnTo>
                      <a:cubicBezTo>
                        <a:pt x="7087" y="77582"/>
                        <a:pt x="-5265" y="52953"/>
                        <a:pt x="2146" y="30786"/>
                      </a:cubicBezTo>
                      <a:cubicBezTo>
                        <a:pt x="5852" y="19703"/>
                        <a:pt x="13263" y="9852"/>
                        <a:pt x="23144" y="4926"/>
                      </a:cubicBezTo>
                      <a:cubicBezTo>
                        <a:pt x="33025" y="0"/>
                        <a:pt x="45376" y="-1231"/>
                        <a:pt x="55258" y="1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3BF4A2AC-4D89-5746-8848-AC6788AB3F6A}"/>
                    </a:ext>
                  </a:extLst>
                </p:cNvPr>
                <p:cNvSpPr/>
                <p:nvPr/>
              </p:nvSpPr>
              <p:spPr>
                <a:xfrm>
                  <a:off x="10393644" y="9369547"/>
                  <a:ext cx="473401" cy="5532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1" h="445">
                      <a:moveTo>
                        <a:pt x="112" y="2"/>
                      </a:moveTo>
                      <a:cubicBezTo>
                        <a:pt x="112" y="2"/>
                        <a:pt x="86" y="-3"/>
                        <a:pt x="56" y="4"/>
                      </a:cubicBezTo>
                      <a:cubicBezTo>
                        <a:pt x="10" y="13"/>
                        <a:pt x="-13" y="64"/>
                        <a:pt x="8" y="105"/>
                      </a:cubicBezTo>
                      <a:cubicBezTo>
                        <a:pt x="47" y="181"/>
                        <a:pt x="136" y="326"/>
                        <a:pt x="290" y="445"/>
                      </a:cubicBezTo>
                      <a:lnTo>
                        <a:pt x="381" y="293"/>
                      </a:lnTo>
                      <a:cubicBezTo>
                        <a:pt x="381" y="293"/>
                        <a:pt x="280" y="243"/>
                        <a:pt x="112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4DB30B83-350C-5C49-91AA-AAD294F6E893}"/>
                    </a:ext>
                  </a:extLst>
                </p:cNvPr>
                <p:cNvSpPr/>
                <p:nvPr/>
              </p:nvSpPr>
              <p:spPr>
                <a:xfrm>
                  <a:off x="10383517" y="9361160"/>
                  <a:ext cx="491002" cy="570385"/>
                </a:xfrm>
                <a:custGeom>
                  <a:avLst/>
                  <a:gdLst>
                    <a:gd name="connsiteX0" fmla="*/ 119476 w 491002"/>
                    <a:gd name="connsiteY0" fmla="*/ 15864 h 570385"/>
                    <a:gd name="connsiteX1" fmla="*/ 79720 w 491002"/>
                    <a:gd name="connsiteY1" fmla="*/ 20837 h 570385"/>
                    <a:gd name="connsiteX2" fmla="*/ 25056 w 491002"/>
                    <a:gd name="connsiteY2" fmla="*/ 63105 h 570385"/>
                    <a:gd name="connsiteX3" fmla="*/ 26299 w 491002"/>
                    <a:gd name="connsiteY3" fmla="*/ 133968 h 570385"/>
                    <a:gd name="connsiteX4" fmla="*/ 367950 w 491002"/>
                    <a:gd name="connsiteY4" fmla="*/ 546709 h 570385"/>
                    <a:gd name="connsiteX5" fmla="*/ 469824 w 491002"/>
                    <a:gd name="connsiteY5" fmla="*/ 375148 h 570385"/>
                    <a:gd name="connsiteX6" fmla="*/ 143081 w 491002"/>
                    <a:gd name="connsiteY6" fmla="*/ 18350 h 570385"/>
                    <a:gd name="connsiteX7" fmla="*/ 119476 w 491002"/>
                    <a:gd name="connsiteY7" fmla="*/ 15864 h 570385"/>
                    <a:gd name="connsiteX8" fmla="*/ 127064 w 491002"/>
                    <a:gd name="connsiteY8" fmla="*/ 131 h 570385"/>
                    <a:gd name="connsiteX9" fmla="*/ 149277 w 491002"/>
                    <a:gd name="connsiteY9" fmla="*/ 2151 h 570385"/>
                    <a:gd name="connsiteX10" fmla="*/ 155490 w 491002"/>
                    <a:gd name="connsiteY10" fmla="*/ 5881 h 570385"/>
                    <a:gd name="connsiteX11" fmla="*/ 486031 w 491002"/>
                    <a:gd name="connsiteY11" fmla="*/ 365224 h 570385"/>
                    <a:gd name="connsiteX12" fmla="*/ 491002 w 491002"/>
                    <a:gd name="connsiteY12" fmla="*/ 370197 h 570385"/>
                    <a:gd name="connsiteX13" fmla="*/ 489759 w 491002"/>
                    <a:gd name="connsiteY13" fmla="*/ 377658 h 570385"/>
                    <a:gd name="connsiteX14" fmla="*/ 377922 w 491002"/>
                    <a:gd name="connsiteY14" fmla="*/ 565411 h 570385"/>
                    <a:gd name="connsiteX15" fmla="*/ 371709 w 491002"/>
                    <a:gd name="connsiteY15" fmla="*/ 570385 h 570385"/>
                    <a:gd name="connsiteX16" fmla="*/ 369223 w 491002"/>
                    <a:gd name="connsiteY16" fmla="*/ 570385 h 570385"/>
                    <a:gd name="connsiteX17" fmla="*/ 364253 w 491002"/>
                    <a:gd name="connsiteY17" fmla="*/ 567898 h 570385"/>
                    <a:gd name="connsiteX18" fmla="*/ 11344 w 491002"/>
                    <a:gd name="connsiteY18" fmla="*/ 142655 h 570385"/>
                    <a:gd name="connsiteX19" fmla="*/ 10101 w 491002"/>
                    <a:gd name="connsiteY19" fmla="*/ 56860 h 570385"/>
                    <a:gd name="connsiteX20" fmla="*/ 75961 w 491002"/>
                    <a:gd name="connsiteY20" fmla="*/ 4638 h 570385"/>
                    <a:gd name="connsiteX21" fmla="*/ 127064 w 491002"/>
                    <a:gd name="connsiteY21" fmla="*/ 131 h 57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91002" h="570385">
                      <a:moveTo>
                        <a:pt x="119476" y="15864"/>
                      </a:moveTo>
                      <a:cubicBezTo>
                        <a:pt x="108295" y="15864"/>
                        <a:pt x="94629" y="17107"/>
                        <a:pt x="79720" y="20837"/>
                      </a:cubicBezTo>
                      <a:cubicBezTo>
                        <a:pt x="56115" y="25810"/>
                        <a:pt x="36238" y="40728"/>
                        <a:pt x="25056" y="63105"/>
                      </a:cubicBezTo>
                      <a:cubicBezTo>
                        <a:pt x="13875" y="85483"/>
                        <a:pt x="15117" y="111590"/>
                        <a:pt x="26299" y="133968"/>
                      </a:cubicBezTo>
                      <a:cubicBezTo>
                        <a:pt x="73509" y="225964"/>
                        <a:pt x="180352" y="401255"/>
                        <a:pt x="367950" y="546709"/>
                      </a:cubicBezTo>
                      <a:lnTo>
                        <a:pt x="469824" y="375148"/>
                      </a:lnTo>
                      <a:cubicBezTo>
                        <a:pt x="438765" y="355257"/>
                        <a:pt x="321982" y="274449"/>
                        <a:pt x="143081" y="18350"/>
                      </a:cubicBezTo>
                      <a:cubicBezTo>
                        <a:pt x="139354" y="17107"/>
                        <a:pt x="129415" y="15864"/>
                        <a:pt x="119476" y="15864"/>
                      </a:cubicBezTo>
                      <a:close/>
                      <a:moveTo>
                        <a:pt x="127064" y="131"/>
                      </a:moveTo>
                      <a:cubicBezTo>
                        <a:pt x="140268" y="597"/>
                        <a:pt x="148656" y="2151"/>
                        <a:pt x="149277" y="2151"/>
                      </a:cubicBezTo>
                      <a:cubicBezTo>
                        <a:pt x="151762" y="2151"/>
                        <a:pt x="154247" y="3394"/>
                        <a:pt x="155490" y="5881"/>
                      </a:cubicBezTo>
                      <a:cubicBezTo>
                        <a:pt x="360525" y="299324"/>
                        <a:pt x="484789" y="363980"/>
                        <a:pt x="486031" y="365224"/>
                      </a:cubicBezTo>
                      <a:cubicBezTo>
                        <a:pt x="488517" y="365224"/>
                        <a:pt x="489759" y="367711"/>
                        <a:pt x="491002" y="370197"/>
                      </a:cubicBezTo>
                      <a:cubicBezTo>
                        <a:pt x="491002" y="372684"/>
                        <a:pt x="491002" y="375171"/>
                        <a:pt x="489759" y="377658"/>
                      </a:cubicBezTo>
                      <a:lnTo>
                        <a:pt x="377922" y="565411"/>
                      </a:lnTo>
                      <a:cubicBezTo>
                        <a:pt x="375437" y="567898"/>
                        <a:pt x="374194" y="570385"/>
                        <a:pt x="371709" y="570385"/>
                      </a:cubicBezTo>
                      <a:cubicBezTo>
                        <a:pt x="370466" y="570385"/>
                        <a:pt x="369223" y="570385"/>
                        <a:pt x="369223" y="570385"/>
                      </a:cubicBezTo>
                      <a:cubicBezTo>
                        <a:pt x="367981" y="570385"/>
                        <a:pt x="366738" y="570385"/>
                        <a:pt x="364253" y="567898"/>
                      </a:cubicBezTo>
                      <a:cubicBezTo>
                        <a:pt x="170401" y="419934"/>
                        <a:pt x="59807" y="238397"/>
                        <a:pt x="11344" y="142655"/>
                      </a:cubicBezTo>
                      <a:cubicBezTo>
                        <a:pt x="-3568" y="115300"/>
                        <a:pt x="-3568" y="84215"/>
                        <a:pt x="10101" y="56860"/>
                      </a:cubicBezTo>
                      <a:cubicBezTo>
                        <a:pt x="22527" y="29506"/>
                        <a:pt x="47380" y="10855"/>
                        <a:pt x="75961" y="4638"/>
                      </a:cubicBezTo>
                      <a:cubicBezTo>
                        <a:pt x="95843" y="286"/>
                        <a:pt x="113861" y="-336"/>
                        <a:pt x="127064" y="1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1E9CD9D5-304D-E24B-8112-0435581FD6D5}"/>
                    </a:ext>
                  </a:extLst>
                </p:cNvPr>
                <p:cNvSpPr/>
                <p:nvPr/>
              </p:nvSpPr>
              <p:spPr>
                <a:xfrm>
                  <a:off x="10868290" y="9419392"/>
                  <a:ext cx="285286" cy="4735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0" h="381">
                      <a:moveTo>
                        <a:pt x="0" y="252"/>
                      </a:moveTo>
                      <a:lnTo>
                        <a:pt x="133" y="381"/>
                      </a:lnTo>
                      <a:cubicBezTo>
                        <a:pt x="133" y="381"/>
                        <a:pt x="253" y="181"/>
                        <a:pt x="226" y="91"/>
                      </a:cubicBezTo>
                      <a:cubicBezTo>
                        <a:pt x="198" y="1"/>
                        <a:pt x="136" y="0"/>
                        <a:pt x="136" y="0"/>
                      </a:cubicBezTo>
                      <a:cubicBezTo>
                        <a:pt x="136" y="0"/>
                        <a:pt x="68" y="170"/>
                        <a:pt x="0" y="2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A8828D85-9C1A-B947-8A2D-CD25B84F298B}"/>
                    </a:ext>
                  </a:extLst>
                </p:cNvPr>
                <p:cNvSpPr/>
                <p:nvPr/>
              </p:nvSpPr>
              <p:spPr>
                <a:xfrm>
                  <a:off x="10858210" y="9410669"/>
                  <a:ext cx="303237" cy="490970"/>
                </a:xfrm>
                <a:custGeom>
                  <a:avLst/>
                  <a:gdLst>
                    <a:gd name="connsiteX0" fmla="*/ 183731 w 303237"/>
                    <a:gd name="connsiteY0" fmla="*/ 17445 h 490970"/>
                    <a:gd name="connsiteX1" fmla="*/ 22538 w 303237"/>
                    <a:gd name="connsiteY1" fmla="*/ 320660 h 490970"/>
                    <a:gd name="connsiteX2" fmla="*/ 173811 w 303237"/>
                    <a:gd name="connsiteY2" fmla="*/ 468539 h 490970"/>
                    <a:gd name="connsiteX3" fmla="*/ 281686 w 303237"/>
                    <a:gd name="connsiteY3" fmla="*/ 125558 h 490970"/>
                    <a:gd name="connsiteX4" fmla="*/ 183731 w 303237"/>
                    <a:gd name="connsiteY4" fmla="*/ 17445 h 490970"/>
                    <a:gd name="connsiteX5" fmla="*/ 177529 w 303237"/>
                    <a:gd name="connsiteY5" fmla="*/ 0 h 490970"/>
                    <a:gd name="connsiteX6" fmla="*/ 297875 w 303237"/>
                    <a:gd name="connsiteY6" fmla="*/ 119324 h 490970"/>
                    <a:gd name="connsiteX7" fmla="*/ 181251 w 303237"/>
                    <a:gd name="connsiteY7" fmla="*/ 487241 h 490970"/>
                    <a:gd name="connsiteX8" fmla="*/ 176288 w 303237"/>
                    <a:gd name="connsiteY8" fmla="*/ 490970 h 490970"/>
                    <a:gd name="connsiteX9" fmla="*/ 173807 w 303237"/>
                    <a:gd name="connsiteY9" fmla="*/ 490970 h 490970"/>
                    <a:gd name="connsiteX10" fmla="*/ 167603 w 303237"/>
                    <a:gd name="connsiteY10" fmla="*/ 488484 h 490970"/>
                    <a:gd name="connsiteX11" fmla="*/ 2592 w 303237"/>
                    <a:gd name="connsiteY11" fmla="*/ 328142 h 490970"/>
                    <a:gd name="connsiteX12" fmla="*/ 1352 w 303237"/>
                    <a:gd name="connsiteY12" fmla="*/ 316955 h 490970"/>
                    <a:gd name="connsiteX13" fmla="*/ 168844 w 303237"/>
                    <a:gd name="connsiteY13" fmla="*/ 4972 h 490970"/>
                    <a:gd name="connsiteX14" fmla="*/ 177529 w 303237"/>
                    <a:gd name="connsiteY14" fmla="*/ 0 h 49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3237" h="490970">
                      <a:moveTo>
                        <a:pt x="183731" y="17445"/>
                      </a:moveTo>
                      <a:cubicBezTo>
                        <a:pt x="168851" y="53483"/>
                        <a:pt x="96935" y="226216"/>
                        <a:pt x="22538" y="320660"/>
                      </a:cubicBezTo>
                      <a:lnTo>
                        <a:pt x="173811" y="468539"/>
                      </a:lnTo>
                      <a:cubicBezTo>
                        <a:pt x="199850" y="421317"/>
                        <a:pt x="310205" y="220002"/>
                        <a:pt x="281686" y="125558"/>
                      </a:cubicBezTo>
                      <a:cubicBezTo>
                        <a:pt x="254407" y="37328"/>
                        <a:pt x="202330" y="21173"/>
                        <a:pt x="183731" y="17445"/>
                      </a:cubicBezTo>
                      <a:close/>
                      <a:moveTo>
                        <a:pt x="177529" y="0"/>
                      </a:moveTo>
                      <a:cubicBezTo>
                        <a:pt x="181251" y="0"/>
                        <a:pt x="260655" y="3729"/>
                        <a:pt x="297875" y="119324"/>
                      </a:cubicBezTo>
                      <a:cubicBezTo>
                        <a:pt x="332614" y="233677"/>
                        <a:pt x="187454" y="476054"/>
                        <a:pt x="181251" y="487241"/>
                      </a:cubicBezTo>
                      <a:cubicBezTo>
                        <a:pt x="180010" y="489727"/>
                        <a:pt x="177529" y="490970"/>
                        <a:pt x="176288" y="490970"/>
                      </a:cubicBezTo>
                      <a:cubicBezTo>
                        <a:pt x="175048" y="490970"/>
                        <a:pt x="175048" y="490970"/>
                        <a:pt x="173807" y="490970"/>
                      </a:cubicBezTo>
                      <a:cubicBezTo>
                        <a:pt x="172566" y="490970"/>
                        <a:pt x="170085" y="489727"/>
                        <a:pt x="167603" y="488484"/>
                      </a:cubicBezTo>
                      <a:lnTo>
                        <a:pt x="2592" y="328142"/>
                      </a:lnTo>
                      <a:cubicBezTo>
                        <a:pt x="111" y="325656"/>
                        <a:pt x="-1130" y="319441"/>
                        <a:pt x="1352" y="316955"/>
                      </a:cubicBezTo>
                      <a:cubicBezTo>
                        <a:pt x="84478" y="216275"/>
                        <a:pt x="167603" y="7458"/>
                        <a:pt x="168844" y="4972"/>
                      </a:cubicBezTo>
                      <a:cubicBezTo>
                        <a:pt x="170085" y="1243"/>
                        <a:pt x="173807" y="0"/>
                        <a:pt x="1775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F9908745-4728-0A42-B244-0721E744DECD}"/>
                    </a:ext>
                  </a:extLst>
                </p:cNvPr>
                <p:cNvSpPr/>
                <p:nvPr/>
              </p:nvSpPr>
              <p:spPr>
                <a:xfrm>
                  <a:off x="10311418" y="11249933"/>
                  <a:ext cx="1795182" cy="4735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2" h="381">
                      <a:moveTo>
                        <a:pt x="1401" y="137"/>
                      </a:moveTo>
                      <a:cubicBezTo>
                        <a:pt x="1265" y="25"/>
                        <a:pt x="1140" y="1"/>
                        <a:pt x="1086" y="0"/>
                      </a:cubicBezTo>
                      <a:cubicBezTo>
                        <a:pt x="1058" y="-2"/>
                        <a:pt x="928" y="50"/>
                        <a:pt x="860" y="74"/>
                      </a:cubicBezTo>
                      <a:cubicBezTo>
                        <a:pt x="780" y="103"/>
                        <a:pt x="88" y="37"/>
                        <a:pt x="88" y="37"/>
                      </a:cubicBezTo>
                      <a:cubicBezTo>
                        <a:pt x="88" y="37"/>
                        <a:pt x="-33" y="176"/>
                        <a:pt x="8" y="381"/>
                      </a:cubicBezTo>
                      <a:lnTo>
                        <a:pt x="440" y="381"/>
                      </a:lnTo>
                      <a:cubicBezTo>
                        <a:pt x="440" y="381"/>
                        <a:pt x="738" y="333"/>
                        <a:pt x="796" y="310"/>
                      </a:cubicBezTo>
                      <a:cubicBezTo>
                        <a:pt x="796" y="309"/>
                        <a:pt x="796" y="309"/>
                        <a:pt x="797" y="309"/>
                      </a:cubicBezTo>
                      <a:cubicBezTo>
                        <a:pt x="797" y="309"/>
                        <a:pt x="932" y="367"/>
                        <a:pt x="1031" y="322"/>
                      </a:cubicBezTo>
                      <a:cubicBezTo>
                        <a:pt x="1102" y="289"/>
                        <a:pt x="1152" y="234"/>
                        <a:pt x="1152" y="234"/>
                      </a:cubicBezTo>
                      <a:cubicBezTo>
                        <a:pt x="1152" y="234"/>
                        <a:pt x="1212" y="285"/>
                        <a:pt x="1290" y="311"/>
                      </a:cubicBezTo>
                      <a:cubicBezTo>
                        <a:pt x="1392" y="345"/>
                        <a:pt x="1384" y="289"/>
                        <a:pt x="1384" y="289"/>
                      </a:cubicBezTo>
                      <a:cubicBezTo>
                        <a:pt x="1384" y="289"/>
                        <a:pt x="1428" y="298"/>
                        <a:pt x="1436" y="277"/>
                      </a:cubicBezTo>
                      <a:cubicBezTo>
                        <a:pt x="1449" y="242"/>
                        <a:pt x="1416" y="210"/>
                        <a:pt x="1416" y="210"/>
                      </a:cubicBezTo>
                      <a:cubicBezTo>
                        <a:pt x="1456" y="208"/>
                        <a:pt x="1448" y="174"/>
                        <a:pt x="1401" y="1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A15710F2-1324-7A4F-A678-6D4BDD19036C}"/>
                    </a:ext>
                  </a:extLst>
                </p:cNvPr>
                <p:cNvSpPr/>
                <p:nvPr/>
              </p:nvSpPr>
              <p:spPr>
                <a:xfrm>
                  <a:off x="10302175" y="11241210"/>
                  <a:ext cx="1813073" cy="490970"/>
                </a:xfrm>
                <a:custGeom>
                  <a:avLst/>
                  <a:gdLst>
                    <a:gd name="connsiteX0" fmla="*/ 1359987 w 1813073"/>
                    <a:gd name="connsiteY0" fmla="*/ 17449 h 490970"/>
                    <a:gd name="connsiteX1" fmla="*/ 1149596 w 1813073"/>
                    <a:gd name="connsiteY1" fmla="*/ 84556 h 490970"/>
                    <a:gd name="connsiteX2" fmla="*/ 1083616 w 1813073"/>
                    <a:gd name="connsiteY2" fmla="*/ 109410 h 490970"/>
                    <a:gd name="connsiteX3" fmla="*/ 122540 w 1813073"/>
                    <a:gd name="connsiteY3" fmla="*/ 64672 h 490970"/>
                    <a:gd name="connsiteX4" fmla="*/ 26681 w 1813073"/>
                    <a:gd name="connsiteY4" fmla="*/ 473527 h 490970"/>
                    <a:gd name="connsiteX5" fmla="*/ 555771 w 1813073"/>
                    <a:gd name="connsiteY5" fmla="*/ 473527 h 490970"/>
                    <a:gd name="connsiteX6" fmla="*/ 996471 w 1813073"/>
                    <a:gd name="connsiteY6" fmla="*/ 385294 h 490970"/>
                    <a:gd name="connsiteX7" fmla="*/ 998961 w 1813073"/>
                    <a:gd name="connsiteY7" fmla="*/ 384051 h 490970"/>
                    <a:gd name="connsiteX8" fmla="*/ 1005186 w 1813073"/>
                    <a:gd name="connsiteY8" fmla="*/ 384051 h 490970"/>
                    <a:gd name="connsiteX9" fmla="*/ 1289027 w 1813073"/>
                    <a:gd name="connsiteY9" fmla="*/ 400207 h 490970"/>
                    <a:gd name="connsiteX10" fmla="*/ 1437172 w 1813073"/>
                    <a:gd name="connsiteY10" fmla="*/ 293333 h 490970"/>
                    <a:gd name="connsiteX11" fmla="*/ 1449621 w 1813073"/>
                    <a:gd name="connsiteY11" fmla="*/ 292090 h 490970"/>
                    <a:gd name="connsiteX12" fmla="*/ 1617685 w 1813073"/>
                    <a:gd name="connsiteY12" fmla="*/ 387779 h 490970"/>
                    <a:gd name="connsiteX13" fmla="*/ 1714788 w 1813073"/>
                    <a:gd name="connsiteY13" fmla="*/ 391508 h 490970"/>
                    <a:gd name="connsiteX14" fmla="*/ 1723503 w 1813073"/>
                    <a:gd name="connsiteY14" fmla="*/ 367896 h 490970"/>
                    <a:gd name="connsiteX15" fmla="*/ 1725993 w 1813073"/>
                    <a:gd name="connsiteY15" fmla="*/ 360440 h 490970"/>
                    <a:gd name="connsiteX16" fmla="*/ 1734707 w 1813073"/>
                    <a:gd name="connsiteY16" fmla="*/ 359197 h 490970"/>
                    <a:gd name="connsiteX17" fmla="*/ 1788239 w 1813073"/>
                    <a:gd name="connsiteY17" fmla="*/ 350498 h 490970"/>
                    <a:gd name="connsiteX18" fmla="*/ 1765830 w 1813073"/>
                    <a:gd name="connsiteY18" fmla="*/ 275935 h 490970"/>
                    <a:gd name="connsiteX19" fmla="*/ 1763340 w 1813073"/>
                    <a:gd name="connsiteY19" fmla="*/ 265993 h 490970"/>
                    <a:gd name="connsiteX20" fmla="*/ 1770810 w 1813073"/>
                    <a:gd name="connsiteY20" fmla="*/ 259779 h 490970"/>
                    <a:gd name="connsiteX21" fmla="*/ 1794463 w 1813073"/>
                    <a:gd name="connsiteY21" fmla="*/ 251080 h 490970"/>
                    <a:gd name="connsiteX22" fmla="*/ 1748401 w 1813073"/>
                    <a:gd name="connsiteY22" fmla="*/ 185216 h 490970"/>
                    <a:gd name="connsiteX23" fmla="*/ 1359987 w 1813073"/>
                    <a:gd name="connsiteY23" fmla="*/ 17449 h 490970"/>
                    <a:gd name="connsiteX24" fmla="*/ 1358745 w 1813073"/>
                    <a:gd name="connsiteY24" fmla="*/ 0 h 490970"/>
                    <a:gd name="connsiteX25" fmla="*/ 1361235 w 1813073"/>
                    <a:gd name="connsiteY25" fmla="*/ 0 h 490970"/>
                    <a:gd name="connsiteX26" fmla="*/ 1758369 w 1813073"/>
                    <a:gd name="connsiteY26" fmla="*/ 171529 h 490970"/>
                    <a:gd name="connsiteX27" fmla="*/ 1811901 w 1813073"/>
                    <a:gd name="connsiteY27" fmla="*/ 256050 h 490970"/>
                    <a:gd name="connsiteX28" fmla="*/ 1788247 w 1813073"/>
                    <a:gd name="connsiteY28" fmla="*/ 275938 h 490970"/>
                    <a:gd name="connsiteX29" fmla="*/ 1805676 w 1813073"/>
                    <a:gd name="connsiteY29" fmla="*/ 355487 h 490970"/>
                    <a:gd name="connsiteX30" fmla="*/ 1740940 w 1813073"/>
                    <a:gd name="connsiteY30" fmla="*/ 377860 h 490970"/>
                    <a:gd name="connsiteX31" fmla="*/ 1726001 w 1813073"/>
                    <a:gd name="connsiteY31" fmla="*/ 405206 h 490970"/>
                    <a:gd name="connsiteX32" fmla="*/ 1612712 w 1813073"/>
                    <a:gd name="connsiteY32" fmla="*/ 403963 h 490970"/>
                    <a:gd name="connsiteX33" fmla="*/ 1444646 w 1813073"/>
                    <a:gd name="connsiteY33" fmla="*/ 310740 h 490970"/>
                    <a:gd name="connsiteX34" fmla="*/ 1296499 w 1813073"/>
                    <a:gd name="connsiteY34" fmla="*/ 416392 h 490970"/>
                    <a:gd name="connsiteX35" fmla="*/ 1001449 w 1813073"/>
                    <a:gd name="connsiteY35" fmla="*/ 401477 h 490970"/>
                    <a:gd name="connsiteX36" fmla="*/ 558253 w 1813073"/>
                    <a:gd name="connsiteY36" fmla="*/ 490970 h 490970"/>
                    <a:gd name="connsiteX37" fmla="*/ 557008 w 1813073"/>
                    <a:gd name="connsiteY37" fmla="*/ 490970 h 490970"/>
                    <a:gd name="connsiteX38" fmla="*/ 19197 w 1813073"/>
                    <a:gd name="connsiteY38" fmla="*/ 490970 h 490970"/>
                    <a:gd name="connsiteX39" fmla="*/ 10482 w 1813073"/>
                    <a:gd name="connsiteY39" fmla="*/ 483512 h 490970"/>
                    <a:gd name="connsiteX40" fmla="*/ 112567 w 1813073"/>
                    <a:gd name="connsiteY40" fmla="*/ 49718 h 490970"/>
                    <a:gd name="connsiteX41" fmla="*/ 120037 w 1813073"/>
                    <a:gd name="connsiteY41" fmla="*/ 47233 h 490970"/>
                    <a:gd name="connsiteX42" fmla="*/ 1077390 w 1813073"/>
                    <a:gd name="connsiteY42" fmla="*/ 91979 h 490970"/>
                    <a:gd name="connsiteX43" fmla="*/ 1143372 w 1813073"/>
                    <a:gd name="connsiteY43" fmla="*/ 68363 h 490970"/>
                    <a:gd name="connsiteX44" fmla="*/ 1358745 w 1813073"/>
                    <a:gd name="connsiteY44" fmla="*/ 0 h 49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813073" h="490970">
                      <a:moveTo>
                        <a:pt x="1359987" y="17449"/>
                      </a:moveTo>
                      <a:cubicBezTo>
                        <a:pt x="1335089" y="16206"/>
                        <a:pt x="1228026" y="54731"/>
                        <a:pt x="1149596" y="84556"/>
                      </a:cubicBezTo>
                      <a:cubicBezTo>
                        <a:pt x="1124698" y="94498"/>
                        <a:pt x="1102289" y="101954"/>
                        <a:pt x="1083616" y="109410"/>
                      </a:cubicBezTo>
                      <a:cubicBezTo>
                        <a:pt x="985267" y="144206"/>
                        <a:pt x="198480" y="70886"/>
                        <a:pt x="122540" y="64672"/>
                      </a:cubicBezTo>
                      <a:cubicBezTo>
                        <a:pt x="102621" y="89527"/>
                        <a:pt x="-15646" y="248595"/>
                        <a:pt x="26681" y="473527"/>
                      </a:cubicBezTo>
                      <a:lnTo>
                        <a:pt x="555771" y="473527"/>
                      </a:lnTo>
                      <a:cubicBezTo>
                        <a:pt x="574445" y="471042"/>
                        <a:pt x="926756" y="413876"/>
                        <a:pt x="996471" y="385294"/>
                      </a:cubicBezTo>
                      <a:lnTo>
                        <a:pt x="998961" y="384051"/>
                      </a:lnTo>
                      <a:cubicBezTo>
                        <a:pt x="1000206" y="384051"/>
                        <a:pt x="1002696" y="384051"/>
                        <a:pt x="1005186" y="384051"/>
                      </a:cubicBezTo>
                      <a:cubicBezTo>
                        <a:pt x="1006431" y="385294"/>
                        <a:pt x="1170760" y="454886"/>
                        <a:pt x="1289027" y="400207"/>
                      </a:cubicBezTo>
                      <a:cubicBezTo>
                        <a:pt x="1374926" y="361682"/>
                        <a:pt x="1435927" y="293333"/>
                        <a:pt x="1437172" y="293333"/>
                      </a:cubicBezTo>
                      <a:cubicBezTo>
                        <a:pt x="1439662" y="289605"/>
                        <a:pt x="1445886" y="289605"/>
                        <a:pt x="1449621" y="292090"/>
                      </a:cubicBezTo>
                      <a:cubicBezTo>
                        <a:pt x="1449621" y="293333"/>
                        <a:pt x="1523071" y="355469"/>
                        <a:pt x="1617685" y="387779"/>
                      </a:cubicBezTo>
                      <a:cubicBezTo>
                        <a:pt x="1677441" y="407663"/>
                        <a:pt x="1703584" y="401449"/>
                        <a:pt x="1714788" y="391508"/>
                      </a:cubicBezTo>
                      <a:cubicBezTo>
                        <a:pt x="1724748" y="382808"/>
                        <a:pt x="1723503" y="369139"/>
                        <a:pt x="1723503" y="367896"/>
                      </a:cubicBezTo>
                      <a:cubicBezTo>
                        <a:pt x="1723503" y="366653"/>
                        <a:pt x="1723503" y="362925"/>
                        <a:pt x="1725993" y="360440"/>
                      </a:cubicBezTo>
                      <a:cubicBezTo>
                        <a:pt x="1728483" y="359197"/>
                        <a:pt x="1732217" y="357954"/>
                        <a:pt x="1734707" y="359197"/>
                      </a:cubicBezTo>
                      <a:cubicBezTo>
                        <a:pt x="1749646" y="361682"/>
                        <a:pt x="1783259" y="364168"/>
                        <a:pt x="1788239" y="350498"/>
                      </a:cubicBezTo>
                      <a:cubicBezTo>
                        <a:pt x="1801933" y="311974"/>
                        <a:pt x="1765830" y="275935"/>
                        <a:pt x="1765830" y="275935"/>
                      </a:cubicBezTo>
                      <a:cubicBezTo>
                        <a:pt x="1763340" y="273449"/>
                        <a:pt x="1763340" y="269721"/>
                        <a:pt x="1763340" y="265993"/>
                      </a:cubicBezTo>
                      <a:cubicBezTo>
                        <a:pt x="1764585" y="262265"/>
                        <a:pt x="1768320" y="261022"/>
                        <a:pt x="1770810" y="259779"/>
                      </a:cubicBezTo>
                      <a:cubicBezTo>
                        <a:pt x="1778279" y="259779"/>
                        <a:pt x="1793218" y="258537"/>
                        <a:pt x="1794463" y="251080"/>
                      </a:cubicBezTo>
                      <a:cubicBezTo>
                        <a:pt x="1798198" y="239896"/>
                        <a:pt x="1785749" y="215041"/>
                        <a:pt x="1748401" y="185216"/>
                      </a:cubicBezTo>
                      <a:cubicBezTo>
                        <a:pt x="1555439" y="28633"/>
                        <a:pt x="1391110" y="17449"/>
                        <a:pt x="1359987" y="17449"/>
                      </a:cubicBezTo>
                      <a:close/>
                      <a:moveTo>
                        <a:pt x="1358745" y="0"/>
                      </a:moveTo>
                      <a:cubicBezTo>
                        <a:pt x="1359990" y="0"/>
                        <a:pt x="1359990" y="0"/>
                        <a:pt x="1361235" y="0"/>
                      </a:cubicBezTo>
                      <a:cubicBezTo>
                        <a:pt x="1392359" y="0"/>
                        <a:pt x="1562914" y="11187"/>
                        <a:pt x="1758369" y="171529"/>
                      </a:cubicBezTo>
                      <a:cubicBezTo>
                        <a:pt x="1799452" y="203846"/>
                        <a:pt x="1818126" y="234920"/>
                        <a:pt x="1811901" y="256050"/>
                      </a:cubicBezTo>
                      <a:cubicBezTo>
                        <a:pt x="1809411" y="263508"/>
                        <a:pt x="1803187" y="272209"/>
                        <a:pt x="1788247" y="275938"/>
                      </a:cubicBezTo>
                      <a:cubicBezTo>
                        <a:pt x="1800697" y="292096"/>
                        <a:pt x="1818126" y="323170"/>
                        <a:pt x="1805676" y="355487"/>
                      </a:cubicBezTo>
                      <a:cubicBezTo>
                        <a:pt x="1796962" y="381589"/>
                        <a:pt x="1758369" y="380346"/>
                        <a:pt x="1740940" y="377860"/>
                      </a:cubicBezTo>
                      <a:cubicBezTo>
                        <a:pt x="1739695" y="386561"/>
                        <a:pt x="1735960" y="396505"/>
                        <a:pt x="1726001" y="405206"/>
                      </a:cubicBezTo>
                      <a:cubicBezTo>
                        <a:pt x="1704837" y="422607"/>
                        <a:pt x="1667489" y="421364"/>
                        <a:pt x="1612712" y="403963"/>
                      </a:cubicBezTo>
                      <a:cubicBezTo>
                        <a:pt x="1529301" y="375375"/>
                        <a:pt x="1464565" y="326899"/>
                        <a:pt x="1444646" y="310740"/>
                      </a:cubicBezTo>
                      <a:cubicBezTo>
                        <a:pt x="1427217" y="329385"/>
                        <a:pt x="1371195" y="381589"/>
                        <a:pt x="1296499" y="416392"/>
                      </a:cubicBezTo>
                      <a:cubicBezTo>
                        <a:pt x="1179475" y="469840"/>
                        <a:pt x="1027593" y="412663"/>
                        <a:pt x="1001449" y="401477"/>
                      </a:cubicBezTo>
                      <a:cubicBezTo>
                        <a:pt x="927998" y="431308"/>
                        <a:pt x="573192" y="488484"/>
                        <a:pt x="558253" y="490970"/>
                      </a:cubicBezTo>
                      <a:lnTo>
                        <a:pt x="557008" y="490970"/>
                      </a:lnTo>
                      <a:lnTo>
                        <a:pt x="19197" y="490970"/>
                      </a:lnTo>
                      <a:cubicBezTo>
                        <a:pt x="14217" y="490970"/>
                        <a:pt x="11727" y="488484"/>
                        <a:pt x="10482" y="483512"/>
                      </a:cubicBezTo>
                      <a:cubicBezTo>
                        <a:pt x="-40560" y="227462"/>
                        <a:pt x="111322" y="50961"/>
                        <a:pt x="112567" y="49718"/>
                      </a:cubicBezTo>
                      <a:cubicBezTo>
                        <a:pt x="115057" y="47233"/>
                        <a:pt x="117547" y="45990"/>
                        <a:pt x="120037" y="47233"/>
                      </a:cubicBezTo>
                      <a:cubicBezTo>
                        <a:pt x="128751" y="47233"/>
                        <a:pt x="980286" y="126782"/>
                        <a:pt x="1077390" y="91979"/>
                      </a:cubicBezTo>
                      <a:cubicBezTo>
                        <a:pt x="1096064" y="85764"/>
                        <a:pt x="1119718" y="77064"/>
                        <a:pt x="1143372" y="68363"/>
                      </a:cubicBezTo>
                      <a:cubicBezTo>
                        <a:pt x="1247946" y="29831"/>
                        <a:pt x="1331357" y="0"/>
                        <a:pt x="13587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C96E2966-A3E1-1843-9C7B-9540277496A5}"/>
                    </a:ext>
                  </a:extLst>
                </p:cNvPr>
                <p:cNvSpPr/>
                <p:nvPr/>
              </p:nvSpPr>
              <p:spPr>
                <a:xfrm>
                  <a:off x="10095900" y="11226260"/>
                  <a:ext cx="427307" cy="555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4" h="447">
                      <a:moveTo>
                        <a:pt x="1" y="373"/>
                      </a:moveTo>
                      <a:cubicBezTo>
                        <a:pt x="-4" y="289"/>
                        <a:pt x="7" y="124"/>
                        <a:pt x="161" y="20"/>
                      </a:cubicBezTo>
                      <a:cubicBezTo>
                        <a:pt x="182" y="6"/>
                        <a:pt x="207" y="-1"/>
                        <a:pt x="232" y="0"/>
                      </a:cubicBezTo>
                      <a:cubicBezTo>
                        <a:pt x="258" y="2"/>
                        <a:pt x="293" y="7"/>
                        <a:pt x="328" y="21"/>
                      </a:cubicBezTo>
                      <a:cubicBezTo>
                        <a:pt x="344" y="28"/>
                        <a:pt x="349" y="47"/>
                        <a:pt x="339" y="61"/>
                      </a:cubicBezTo>
                      <a:cubicBezTo>
                        <a:pt x="304" y="108"/>
                        <a:pt x="234" y="223"/>
                        <a:pt x="221" y="371"/>
                      </a:cubicBezTo>
                      <a:cubicBezTo>
                        <a:pt x="218" y="405"/>
                        <a:pt x="192" y="434"/>
                        <a:pt x="158" y="440"/>
                      </a:cubicBezTo>
                      <a:cubicBezTo>
                        <a:pt x="131" y="446"/>
                        <a:pt x="98" y="449"/>
                        <a:pt x="65" y="444"/>
                      </a:cubicBezTo>
                      <a:cubicBezTo>
                        <a:pt x="30" y="438"/>
                        <a:pt x="3" y="409"/>
                        <a:pt x="1" y="3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7" name="Freeform 706">
                  <a:extLst>
                    <a:ext uri="{FF2B5EF4-FFF2-40B4-BE49-F238E27FC236}">
                      <a16:creationId xmlns:a16="http://schemas.microsoft.com/office/drawing/2014/main" id="{A5298A0F-D2BA-5A4D-A644-AC42A9608CCF}"/>
                    </a:ext>
                  </a:extLst>
                </p:cNvPr>
                <p:cNvSpPr/>
                <p:nvPr/>
              </p:nvSpPr>
              <p:spPr>
                <a:xfrm>
                  <a:off x="10085816" y="11217430"/>
                  <a:ext cx="444575" cy="572071"/>
                </a:xfrm>
                <a:custGeom>
                  <a:avLst/>
                  <a:gdLst>
                    <a:gd name="connsiteX0" fmla="*/ 289557 w 444575"/>
                    <a:gd name="connsiteY0" fmla="*/ 17549 h 572071"/>
                    <a:gd name="connsiteX1" fmla="*/ 213794 w 444575"/>
                    <a:gd name="connsiteY1" fmla="*/ 41170 h 572071"/>
                    <a:gd name="connsiteX2" fmla="*/ 18798 w 444575"/>
                    <a:gd name="connsiteY2" fmla="*/ 471328 h 572071"/>
                    <a:gd name="connsiteX3" fmla="*/ 92077 w 444575"/>
                    <a:gd name="connsiteY3" fmla="*/ 552139 h 572071"/>
                    <a:gd name="connsiteX4" fmla="*/ 203858 w 444575"/>
                    <a:gd name="connsiteY4" fmla="*/ 548409 h 572071"/>
                    <a:gd name="connsiteX5" fmla="*/ 273411 w 444575"/>
                    <a:gd name="connsiteY5" fmla="*/ 470085 h 572071"/>
                    <a:gd name="connsiteX6" fmla="*/ 422453 w 444575"/>
                    <a:gd name="connsiteY6" fmla="*/ 78467 h 572071"/>
                    <a:gd name="connsiteX7" fmla="*/ 426179 w 444575"/>
                    <a:gd name="connsiteY7" fmla="*/ 58576 h 572071"/>
                    <a:gd name="connsiteX8" fmla="*/ 412517 w 444575"/>
                    <a:gd name="connsiteY8" fmla="*/ 43657 h 572071"/>
                    <a:gd name="connsiteX9" fmla="*/ 297009 w 444575"/>
                    <a:gd name="connsiteY9" fmla="*/ 17549 h 572071"/>
                    <a:gd name="connsiteX10" fmla="*/ 289557 w 444575"/>
                    <a:gd name="connsiteY10" fmla="*/ 17549 h 572071"/>
                    <a:gd name="connsiteX11" fmla="*/ 297031 w 444575"/>
                    <a:gd name="connsiteY11" fmla="*/ 104 h 572071"/>
                    <a:gd name="connsiteX12" fmla="*/ 420020 w 444575"/>
                    <a:gd name="connsiteY12" fmla="*/ 27459 h 572071"/>
                    <a:gd name="connsiteX13" fmla="*/ 443624 w 444575"/>
                    <a:gd name="connsiteY13" fmla="*/ 53570 h 572071"/>
                    <a:gd name="connsiteX14" fmla="*/ 437412 w 444575"/>
                    <a:gd name="connsiteY14" fmla="*/ 88386 h 572071"/>
                    <a:gd name="connsiteX15" fmla="*/ 292062 w 444575"/>
                    <a:gd name="connsiteY15" fmla="*/ 471355 h 572071"/>
                    <a:gd name="connsiteX16" fmla="*/ 207584 w 444575"/>
                    <a:gd name="connsiteY16" fmla="*/ 564611 h 572071"/>
                    <a:gd name="connsiteX17" fmla="*/ 134288 w 444575"/>
                    <a:gd name="connsiteY17" fmla="*/ 572071 h 572071"/>
                    <a:gd name="connsiteX18" fmla="*/ 88322 w 444575"/>
                    <a:gd name="connsiteY18" fmla="*/ 568341 h 572071"/>
                    <a:gd name="connsiteX19" fmla="*/ 1360 w 444575"/>
                    <a:gd name="connsiteY19" fmla="*/ 472598 h 572071"/>
                    <a:gd name="connsiteX20" fmla="*/ 202615 w 444575"/>
                    <a:gd name="connsiteY20" fmla="*/ 26216 h 572071"/>
                    <a:gd name="connsiteX21" fmla="*/ 297031 w 444575"/>
                    <a:gd name="connsiteY21" fmla="*/ 104 h 572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4575" h="572071">
                      <a:moveTo>
                        <a:pt x="289557" y="17549"/>
                      </a:moveTo>
                      <a:cubicBezTo>
                        <a:pt x="262233" y="17549"/>
                        <a:pt x="234909" y="26252"/>
                        <a:pt x="213794" y="41170"/>
                      </a:cubicBezTo>
                      <a:cubicBezTo>
                        <a:pt x="27492" y="165494"/>
                        <a:pt x="11346" y="364411"/>
                        <a:pt x="18798" y="471328"/>
                      </a:cubicBezTo>
                      <a:cubicBezTo>
                        <a:pt x="21282" y="512355"/>
                        <a:pt x="51090" y="544679"/>
                        <a:pt x="92077" y="552139"/>
                      </a:cubicBezTo>
                      <a:cubicBezTo>
                        <a:pt x="124369" y="557111"/>
                        <a:pt x="162872" y="555868"/>
                        <a:pt x="203858" y="548409"/>
                      </a:cubicBezTo>
                      <a:cubicBezTo>
                        <a:pt x="242361" y="540949"/>
                        <a:pt x="270927" y="509869"/>
                        <a:pt x="273411" y="470085"/>
                      </a:cubicBezTo>
                      <a:cubicBezTo>
                        <a:pt x="292041" y="281114"/>
                        <a:pt x="383950" y="133170"/>
                        <a:pt x="422453" y="78467"/>
                      </a:cubicBezTo>
                      <a:cubicBezTo>
                        <a:pt x="427421" y="73494"/>
                        <a:pt x="428663" y="64792"/>
                        <a:pt x="426179" y="58576"/>
                      </a:cubicBezTo>
                      <a:cubicBezTo>
                        <a:pt x="423695" y="51116"/>
                        <a:pt x="419969" y="46143"/>
                        <a:pt x="412517" y="43657"/>
                      </a:cubicBezTo>
                      <a:cubicBezTo>
                        <a:pt x="370288" y="25008"/>
                        <a:pt x="326818" y="20035"/>
                        <a:pt x="297009" y="17549"/>
                      </a:cubicBezTo>
                      <a:cubicBezTo>
                        <a:pt x="294525" y="17549"/>
                        <a:pt x="292041" y="17549"/>
                        <a:pt x="289557" y="17549"/>
                      </a:cubicBezTo>
                      <a:close/>
                      <a:moveTo>
                        <a:pt x="297031" y="104"/>
                      </a:moveTo>
                      <a:cubicBezTo>
                        <a:pt x="328089" y="2591"/>
                        <a:pt x="375296" y="8808"/>
                        <a:pt x="420020" y="27459"/>
                      </a:cubicBezTo>
                      <a:cubicBezTo>
                        <a:pt x="431201" y="32433"/>
                        <a:pt x="439897" y="41136"/>
                        <a:pt x="443624" y="53570"/>
                      </a:cubicBezTo>
                      <a:cubicBezTo>
                        <a:pt x="446108" y="66005"/>
                        <a:pt x="443624" y="78439"/>
                        <a:pt x="437412" y="88386"/>
                      </a:cubicBezTo>
                      <a:cubicBezTo>
                        <a:pt x="398900" y="141852"/>
                        <a:pt x="308212" y="286088"/>
                        <a:pt x="292062" y="471355"/>
                      </a:cubicBezTo>
                      <a:cubicBezTo>
                        <a:pt x="287092" y="518605"/>
                        <a:pt x="253550" y="555907"/>
                        <a:pt x="207584" y="564611"/>
                      </a:cubicBezTo>
                      <a:cubicBezTo>
                        <a:pt x="181496" y="569584"/>
                        <a:pt x="156649" y="572071"/>
                        <a:pt x="134288" y="572071"/>
                      </a:cubicBezTo>
                      <a:cubicBezTo>
                        <a:pt x="118138" y="572071"/>
                        <a:pt x="103230" y="572071"/>
                        <a:pt x="88322" y="568341"/>
                      </a:cubicBezTo>
                      <a:cubicBezTo>
                        <a:pt x="39872" y="560880"/>
                        <a:pt x="3845" y="521091"/>
                        <a:pt x="1360" y="472598"/>
                      </a:cubicBezTo>
                      <a:cubicBezTo>
                        <a:pt x="-6094" y="361935"/>
                        <a:pt x="11299" y="155530"/>
                        <a:pt x="202615" y="26216"/>
                      </a:cubicBezTo>
                      <a:cubicBezTo>
                        <a:pt x="229946" y="8808"/>
                        <a:pt x="263488" y="-1139"/>
                        <a:pt x="297031" y="1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7C3EB9A6-5F5E-EC46-A298-B17B99570FEA}"/>
                    </a:ext>
                  </a:extLst>
                </p:cNvPr>
                <p:cNvSpPr/>
                <p:nvPr/>
              </p:nvSpPr>
              <p:spPr>
                <a:xfrm>
                  <a:off x="10189334" y="11603833"/>
                  <a:ext cx="80976" cy="809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" h="66">
                      <a:moveTo>
                        <a:pt x="66" y="33"/>
                      </a:moveTo>
                      <a:cubicBezTo>
                        <a:pt x="66" y="51"/>
                        <a:pt x="51" y="66"/>
                        <a:pt x="33" y="66"/>
                      </a:cubicBezTo>
                      <a:cubicBezTo>
                        <a:pt x="15" y="66"/>
                        <a:pt x="0" y="51"/>
                        <a:pt x="0" y="33"/>
                      </a:cubicBezTo>
                      <a:cubicBezTo>
                        <a:pt x="0" y="15"/>
                        <a:pt x="15" y="0"/>
                        <a:pt x="33" y="0"/>
                      </a:cubicBezTo>
                      <a:cubicBezTo>
                        <a:pt x="51" y="0"/>
                        <a:pt x="66" y="15"/>
                        <a:pt x="66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09DE8E8F-8F52-D544-AD34-433B15A6FC26}"/>
                    </a:ext>
                  </a:extLst>
                </p:cNvPr>
                <p:cNvSpPr/>
                <p:nvPr/>
              </p:nvSpPr>
              <p:spPr>
                <a:xfrm>
                  <a:off x="10180613" y="11595107"/>
                  <a:ext cx="98418" cy="98443"/>
                </a:xfrm>
                <a:custGeom>
                  <a:avLst/>
                  <a:gdLst>
                    <a:gd name="connsiteX0" fmla="*/ 49209 w 98418"/>
                    <a:gd name="connsiteY0" fmla="*/ 17446 h 98443"/>
                    <a:gd name="connsiteX1" fmla="*/ 17442 w 98418"/>
                    <a:gd name="connsiteY1" fmla="*/ 49222 h 98443"/>
                    <a:gd name="connsiteX2" fmla="*/ 49209 w 98418"/>
                    <a:gd name="connsiteY2" fmla="*/ 80998 h 98443"/>
                    <a:gd name="connsiteX3" fmla="*/ 80977 w 98418"/>
                    <a:gd name="connsiteY3" fmla="*/ 49222 h 98443"/>
                    <a:gd name="connsiteX4" fmla="*/ 49209 w 98418"/>
                    <a:gd name="connsiteY4" fmla="*/ 17446 h 98443"/>
                    <a:gd name="connsiteX5" fmla="*/ 49209 w 98418"/>
                    <a:gd name="connsiteY5" fmla="*/ 0 h 98443"/>
                    <a:gd name="connsiteX6" fmla="*/ 98418 w 98418"/>
                    <a:gd name="connsiteY6" fmla="*/ 49221 h 98443"/>
                    <a:gd name="connsiteX7" fmla="*/ 49209 w 98418"/>
                    <a:gd name="connsiteY7" fmla="*/ 98443 h 98443"/>
                    <a:gd name="connsiteX8" fmla="*/ 0 w 98418"/>
                    <a:gd name="connsiteY8" fmla="*/ 49221 h 98443"/>
                    <a:gd name="connsiteX9" fmla="*/ 49209 w 98418"/>
                    <a:gd name="connsiteY9" fmla="*/ 0 h 98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8418" h="98443">
                      <a:moveTo>
                        <a:pt x="49209" y="17446"/>
                      </a:moveTo>
                      <a:cubicBezTo>
                        <a:pt x="32104" y="17446"/>
                        <a:pt x="17442" y="32112"/>
                        <a:pt x="17442" y="49222"/>
                      </a:cubicBezTo>
                      <a:cubicBezTo>
                        <a:pt x="17442" y="66332"/>
                        <a:pt x="32104" y="80998"/>
                        <a:pt x="49209" y="80998"/>
                      </a:cubicBezTo>
                      <a:cubicBezTo>
                        <a:pt x="66315" y="80998"/>
                        <a:pt x="80977" y="66332"/>
                        <a:pt x="80977" y="49222"/>
                      </a:cubicBezTo>
                      <a:cubicBezTo>
                        <a:pt x="80977" y="32112"/>
                        <a:pt x="66315" y="17446"/>
                        <a:pt x="49209" y="17446"/>
                      </a:cubicBezTo>
                      <a:close/>
                      <a:moveTo>
                        <a:pt x="49209" y="0"/>
                      </a:moveTo>
                      <a:cubicBezTo>
                        <a:pt x="76274" y="0"/>
                        <a:pt x="98418" y="22150"/>
                        <a:pt x="98418" y="49221"/>
                      </a:cubicBezTo>
                      <a:cubicBezTo>
                        <a:pt x="98418" y="76293"/>
                        <a:pt x="76274" y="98443"/>
                        <a:pt x="49209" y="98443"/>
                      </a:cubicBezTo>
                      <a:cubicBezTo>
                        <a:pt x="22144" y="98443"/>
                        <a:pt x="0" y="76293"/>
                        <a:pt x="0" y="49221"/>
                      </a:cubicBezTo>
                      <a:cubicBezTo>
                        <a:pt x="0" y="22150"/>
                        <a:pt x="22144" y="0"/>
                        <a:pt x="492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458F27EF-56AD-8E4B-87F4-51757EC4C137}"/>
                    </a:ext>
                  </a:extLst>
                </p:cNvPr>
                <p:cNvSpPr/>
                <p:nvPr/>
              </p:nvSpPr>
              <p:spPr>
                <a:xfrm>
                  <a:off x="10032364" y="10745259"/>
                  <a:ext cx="234209" cy="5395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" h="434">
                      <a:moveTo>
                        <a:pt x="181" y="434"/>
                      </a:moveTo>
                      <a:lnTo>
                        <a:pt x="7" y="434"/>
                      </a:lnTo>
                      <a:cubicBezTo>
                        <a:pt x="5" y="434"/>
                        <a:pt x="3" y="434"/>
                        <a:pt x="1" y="432"/>
                      </a:cubicBezTo>
                      <a:cubicBezTo>
                        <a:pt x="0" y="431"/>
                        <a:pt x="-1" y="428"/>
                        <a:pt x="0" y="427"/>
                      </a:cubicBezTo>
                      <a:lnTo>
                        <a:pt x="50" y="6"/>
                      </a:lnTo>
                      <a:cubicBezTo>
                        <a:pt x="50" y="3"/>
                        <a:pt x="54" y="0"/>
                        <a:pt x="58" y="0"/>
                      </a:cubicBezTo>
                      <a:cubicBezTo>
                        <a:pt x="61" y="1"/>
                        <a:pt x="65" y="4"/>
                        <a:pt x="64" y="8"/>
                      </a:cubicBezTo>
                      <a:lnTo>
                        <a:pt x="14" y="420"/>
                      </a:lnTo>
                      <a:lnTo>
                        <a:pt x="181" y="420"/>
                      </a:lnTo>
                      <a:cubicBezTo>
                        <a:pt x="186" y="420"/>
                        <a:pt x="189" y="423"/>
                        <a:pt x="189" y="428"/>
                      </a:cubicBezTo>
                      <a:cubicBezTo>
                        <a:pt x="189" y="431"/>
                        <a:pt x="186" y="434"/>
                        <a:pt x="181" y="4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B78BE9B2-50C7-7642-94E8-87E5AD4CCD94}"/>
                    </a:ext>
                  </a:extLst>
                </p:cNvPr>
                <p:cNvSpPr/>
                <p:nvPr/>
              </p:nvSpPr>
              <p:spPr>
                <a:xfrm>
                  <a:off x="11402735" y="10757720"/>
                  <a:ext cx="44849" cy="5707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459">
                      <a:moveTo>
                        <a:pt x="30" y="459"/>
                      </a:moveTo>
                      <a:cubicBezTo>
                        <a:pt x="27" y="459"/>
                        <a:pt x="24" y="457"/>
                        <a:pt x="23" y="453"/>
                      </a:cubicBezTo>
                      <a:lnTo>
                        <a:pt x="0" y="8"/>
                      </a:lnTo>
                      <a:cubicBezTo>
                        <a:pt x="0" y="4"/>
                        <a:pt x="3" y="1"/>
                        <a:pt x="7" y="0"/>
                      </a:cubicBezTo>
                      <a:cubicBezTo>
                        <a:pt x="11" y="0"/>
                        <a:pt x="14" y="4"/>
                        <a:pt x="14" y="7"/>
                      </a:cubicBezTo>
                      <a:lnTo>
                        <a:pt x="37" y="452"/>
                      </a:lnTo>
                      <a:cubicBezTo>
                        <a:pt x="38" y="456"/>
                        <a:pt x="35" y="459"/>
                        <a:pt x="30" y="4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3" name="Group 812">
                <a:extLst>
                  <a:ext uri="{FF2B5EF4-FFF2-40B4-BE49-F238E27FC236}">
                    <a16:creationId xmlns:a16="http://schemas.microsoft.com/office/drawing/2014/main" id="{093CF3FC-EA40-9843-A54D-906D63D01766}"/>
                  </a:ext>
                </a:extLst>
              </p:cNvPr>
              <p:cNvGrpSpPr/>
              <p:nvPr/>
            </p:nvGrpSpPr>
            <p:grpSpPr>
              <a:xfrm>
                <a:off x="7537043" y="6874823"/>
                <a:ext cx="2728284" cy="1041749"/>
                <a:chOff x="7537043" y="6874823"/>
                <a:chExt cx="2728284" cy="1041749"/>
              </a:xfrm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20AE833A-0830-E540-8185-0FB19162C460}"/>
                    </a:ext>
                  </a:extLst>
                </p:cNvPr>
                <p:cNvSpPr/>
                <p:nvPr/>
              </p:nvSpPr>
              <p:spPr>
                <a:xfrm>
                  <a:off x="8623374" y="6883545"/>
                  <a:ext cx="234209" cy="9657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" h="776">
                      <a:moveTo>
                        <a:pt x="0" y="40"/>
                      </a:moveTo>
                      <a:lnTo>
                        <a:pt x="0" y="731"/>
                      </a:lnTo>
                      <a:cubicBezTo>
                        <a:pt x="0" y="756"/>
                        <a:pt x="19" y="776"/>
                        <a:pt x="44" y="776"/>
                      </a:cubicBezTo>
                      <a:lnTo>
                        <a:pt x="144" y="776"/>
                      </a:lnTo>
                      <a:cubicBezTo>
                        <a:pt x="169" y="776"/>
                        <a:pt x="189" y="756"/>
                        <a:pt x="189" y="731"/>
                      </a:cubicBezTo>
                      <a:lnTo>
                        <a:pt x="189" y="40"/>
                      </a:lnTo>
                      <a:cubicBezTo>
                        <a:pt x="189" y="18"/>
                        <a:pt x="170" y="0"/>
                        <a:pt x="148" y="0"/>
                      </a:cubicBezTo>
                      <a:lnTo>
                        <a:pt x="39" y="0"/>
                      </a:lnTo>
                      <a:cubicBezTo>
                        <a:pt x="17" y="0"/>
                        <a:pt x="0" y="18"/>
                        <a:pt x="0" y="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70A84439-82E2-3845-979B-F475B96A05F8}"/>
                    </a:ext>
                  </a:extLst>
                </p:cNvPr>
                <p:cNvSpPr/>
                <p:nvPr/>
              </p:nvSpPr>
              <p:spPr>
                <a:xfrm>
                  <a:off x="8613407" y="6874823"/>
                  <a:ext cx="251650" cy="981939"/>
                </a:xfrm>
                <a:custGeom>
                  <a:avLst/>
                  <a:gdLst>
                    <a:gd name="connsiteX0" fmla="*/ 58318 w 251650"/>
                    <a:gd name="connsiteY0" fmla="*/ 17445 h 981939"/>
                    <a:gd name="connsiteX1" fmla="*/ 17442 w 251650"/>
                    <a:gd name="connsiteY1" fmla="*/ 58513 h 981939"/>
                    <a:gd name="connsiteX2" fmla="*/ 17442 w 251650"/>
                    <a:gd name="connsiteY2" fmla="*/ 918449 h 981939"/>
                    <a:gd name="connsiteX3" fmla="*/ 64512 w 251650"/>
                    <a:gd name="connsiteY3" fmla="*/ 965739 h 981939"/>
                    <a:gd name="connsiteX4" fmla="*/ 188379 w 251650"/>
                    <a:gd name="connsiteY4" fmla="*/ 965739 h 981939"/>
                    <a:gd name="connsiteX5" fmla="*/ 234210 w 251650"/>
                    <a:gd name="connsiteY5" fmla="*/ 918449 h 981939"/>
                    <a:gd name="connsiteX6" fmla="*/ 234210 w 251650"/>
                    <a:gd name="connsiteY6" fmla="*/ 58513 h 981939"/>
                    <a:gd name="connsiteX7" fmla="*/ 193334 w 251650"/>
                    <a:gd name="connsiteY7" fmla="*/ 17445 h 981939"/>
                    <a:gd name="connsiteX8" fmla="*/ 58264 w 251650"/>
                    <a:gd name="connsiteY8" fmla="*/ 0 h 981939"/>
                    <a:gd name="connsiteX9" fmla="*/ 193386 w 251650"/>
                    <a:gd name="connsiteY9" fmla="*/ 0 h 981939"/>
                    <a:gd name="connsiteX10" fmla="*/ 251650 w 251650"/>
                    <a:gd name="connsiteY10" fmla="*/ 58493 h 981939"/>
                    <a:gd name="connsiteX11" fmla="*/ 251650 w 251650"/>
                    <a:gd name="connsiteY11" fmla="*/ 918468 h 981939"/>
                    <a:gd name="connsiteX12" fmla="*/ 188428 w 251650"/>
                    <a:gd name="connsiteY12" fmla="*/ 981939 h 981939"/>
                    <a:gd name="connsiteX13" fmla="*/ 64462 w 251650"/>
                    <a:gd name="connsiteY13" fmla="*/ 981939 h 981939"/>
                    <a:gd name="connsiteX14" fmla="*/ 0 w 251650"/>
                    <a:gd name="connsiteY14" fmla="*/ 918468 h 981939"/>
                    <a:gd name="connsiteX15" fmla="*/ 0 w 251650"/>
                    <a:gd name="connsiteY15" fmla="*/ 58493 h 981939"/>
                    <a:gd name="connsiteX16" fmla="*/ 58264 w 251650"/>
                    <a:gd name="connsiteY16" fmla="*/ 0 h 981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650" h="981939">
                      <a:moveTo>
                        <a:pt x="58318" y="17445"/>
                      </a:moveTo>
                      <a:cubicBezTo>
                        <a:pt x="36022" y="17445"/>
                        <a:pt x="17442" y="36112"/>
                        <a:pt x="17442" y="58513"/>
                      </a:cubicBezTo>
                      <a:lnTo>
                        <a:pt x="17442" y="918449"/>
                      </a:lnTo>
                      <a:cubicBezTo>
                        <a:pt x="17442" y="944583"/>
                        <a:pt x="38499" y="965739"/>
                        <a:pt x="64512" y="965739"/>
                      </a:cubicBezTo>
                      <a:lnTo>
                        <a:pt x="188379" y="965739"/>
                      </a:lnTo>
                      <a:cubicBezTo>
                        <a:pt x="214391" y="965739"/>
                        <a:pt x="234210" y="944583"/>
                        <a:pt x="234210" y="918449"/>
                      </a:cubicBezTo>
                      <a:lnTo>
                        <a:pt x="234210" y="58513"/>
                      </a:lnTo>
                      <a:cubicBezTo>
                        <a:pt x="234210" y="36112"/>
                        <a:pt x="216869" y="17445"/>
                        <a:pt x="193334" y="17445"/>
                      </a:cubicBezTo>
                      <a:close/>
                      <a:moveTo>
                        <a:pt x="58264" y="0"/>
                      </a:moveTo>
                      <a:lnTo>
                        <a:pt x="193386" y="0"/>
                      </a:lnTo>
                      <a:cubicBezTo>
                        <a:pt x="226857" y="0"/>
                        <a:pt x="251650" y="27380"/>
                        <a:pt x="251650" y="58493"/>
                      </a:cubicBezTo>
                      <a:lnTo>
                        <a:pt x="251650" y="918468"/>
                      </a:lnTo>
                      <a:cubicBezTo>
                        <a:pt x="251650" y="953315"/>
                        <a:pt x="223138" y="981939"/>
                        <a:pt x="188428" y="981939"/>
                      </a:cubicBezTo>
                      <a:lnTo>
                        <a:pt x="64462" y="981939"/>
                      </a:lnTo>
                      <a:cubicBezTo>
                        <a:pt x="29752" y="981939"/>
                        <a:pt x="0" y="953315"/>
                        <a:pt x="0" y="918468"/>
                      </a:cubicBezTo>
                      <a:lnTo>
                        <a:pt x="0" y="58493"/>
                      </a:lnTo>
                      <a:cubicBezTo>
                        <a:pt x="0" y="27380"/>
                        <a:pt x="27272" y="0"/>
                        <a:pt x="582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2F026ECF-1762-AD49-AB11-D4369FF0B552}"/>
                    </a:ext>
                  </a:extLst>
                </p:cNvPr>
                <p:cNvSpPr/>
                <p:nvPr/>
              </p:nvSpPr>
              <p:spPr>
                <a:xfrm>
                  <a:off x="8731758" y="7197563"/>
                  <a:ext cx="16195" cy="5109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411">
                      <a:moveTo>
                        <a:pt x="7" y="411"/>
                      </a:moveTo>
                      <a:cubicBezTo>
                        <a:pt x="3" y="411"/>
                        <a:pt x="0" y="408"/>
                        <a:pt x="0" y="405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1" y="0"/>
                        <a:pt x="14" y="4"/>
                        <a:pt x="14" y="8"/>
                      </a:cubicBezTo>
                      <a:lnTo>
                        <a:pt x="14" y="405"/>
                      </a:lnTo>
                      <a:cubicBezTo>
                        <a:pt x="14" y="408"/>
                        <a:pt x="11" y="411"/>
                        <a:pt x="7" y="4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7AA871AF-8D38-9E4F-B308-C9ED806AE019}"/>
                    </a:ext>
                  </a:extLst>
                </p:cNvPr>
                <p:cNvSpPr/>
                <p:nvPr/>
              </p:nvSpPr>
              <p:spPr>
                <a:xfrm>
                  <a:off x="8691892" y="7029341"/>
                  <a:ext cx="94680" cy="94705"/>
                </a:xfrm>
                <a:custGeom>
                  <a:avLst/>
                  <a:gdLst>
                    <a:gd name="connsiteX0" fmla="*/ 47950 w 94680"/>
                    <a:gd name="connsiteY0" fmla="*/ 17446 h 94705"/>
                    <a:gd name="connsiteX1" fmla="*/ 17441 w 94680"/>
                    <a:gd name="connsiteY1" fmla="*/ 46743 h 94705"/>
                    <a:gd name="connsiteX2" fmla="*/ 47950 w 94680"/>
                    <a:gd name="connsiteY2" fmla="*/ 77260 h 94705"/>
                    <a:gd name="connsiteX3" fmla="*/ 77239 w 94680"/>
                    <a:gd name="connsiteY3" fmla="*/ 46743 h 94705"/>
                    <a:gd name="connsiteX4" fmla="*/ 47950 w 94680"/>
                    <a:gd name="connsiteY4" fmla="*/ 17446 h 94705"/>
                    <a:gd name="connsiteX5" fmla="*/ 47955 w 94680"/>
                    <a:gd name="connsiteY5" fmla="*/ 0 h 94705"/>
                    <a:gd name="connsiteX6" fmla="*/ 94680 w 94680"/>
                    <a:gd name="connsiteY6" fmla="*/ 46738 h 94705"/>
                    <a:gd name="connsiteX7" fmla="*/ 47955 w 94680"/>
                    <a:gd name="connsiteY7" fmla="*/ 94705 h 94705"/>
                    <a:gd name="connsiteX8" fmla="*/ 0 w 94680"/>
                    <a:gd name="connsiteY8" fmla="*/ 46738 h 94705"/>
                    <a:gd name="connsiteX9" fmla="*/ 47955 w 94680"/>
                    <a:gd name="connsiteY9" fmla="*/ 0 h 94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680" h="94705">
                      <a:moveTo>
                        <a:pt x="47950" y="17446"/>
                      </a:moveTo>
                      <a:cubicBezTo>
                        <a:pt x="30865" y="17446"/>
                        <a:pt x="17441" y="30874"/>
                        <a:pt x="17441" y="46743"/>
                      </a:cubicBezTo>
                      <a:cubicBezTo>
                        <a:pt x="17441" y="63833"/>
                        <a:pt x="30865" y="77260"/>
                        <a:pt x="47950" y="77260"/>
                      </a:cubicBezTo>
                      <a:cubicBezTo>
                        <a:pt x="63815" y="77260"/>
                        <a:pt x="77239" y="63833"/>
                        <a:pt x="77239" y="46743"/>
                      </a:cubicBezTo>
                      <a:cubicBezTo>
                        <a:pt x="77239" y="30874"/>
                        <a:pt x="63815" y="17446"/>
                        <a:pt x="47950" y="17446"/>
                      </a:cubicBezTo>
                      <a:close/>
                      <a:moveTo>
                        <a:pt x="47955" y="0"/>
                      </a:moveTo>
                      <a:cubicBezTo>
                        <a:pt x="73777" y="0"/>
                        <a:pt x="94680" y="20909"/>
                        <a:pt x="94680" y="46738"/>
                      </a:cubicBezTo>
                      <a:cubicBezTo>
                        <a:pt x="94680" y="73796"/>
                        <a:pt x="73777" y="94705"/>
                        <a:pt x="47955" y="94705"/>
                      </a:cubicBezTo>
                      <a:cubicBezTo>
                        <a:pt x="22133" y="94705"/>
                        <a:pt x="0" y="73796"/>
                        <a:pt x="0" y="46738"/>
                      </a:cubicBezTo>
                      <a:cubicBezTo>
                        <a:pt x="0" y="20909"/>
                        <a:pt x="22133" y="0"/>
                        <a:pt x="479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DCA840F1-729E-2544-8C63-24693D9B2DD0}"/>
                    </a:ext>
                  </a:extLst>
                </p:cNvPr>
                <p:cNvSpPr/>
                <p:nvPr/>
              </p:nvSpPr>
              <p:spPr>
                <a:xfrm>
                  <a:off x="8386673" y="7129030"/>
                  <a:ext cx="235455" cy="7202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0" h="579">
                      <a:moveTo>
                        <a:pt x="64" y="579"/>
                      </a:moveTo>
                      <a:lnTo>
                        <a:pt x="126" y="579"/>
                      </a:lnTo>
                      <a:cubicBezTo>
                        <a:pt x="161" y="579"/>
                        <a:pt x="190" y="550"/>
                        <a:pt x="190" y="515"/>
                      </a:cubicBezTo>
                      <a:lnTo>
                        <a:pt x="190" y="58"/>
                      </a:lnTo>
                      <a:cubicBezTo>
                        <a:pt x="190" y="26"/>
                        <a:pt x="164" y="0"/>
                        <a:pt x="132" y="0"/>
                      </a:cubicBezTo>
                      <a:lnTo>
                        <a:pt x="58" y="0"/>
                      </a:lnTo>
                      <a:cubicBezTo>
                        <a:pt x="27" y="0"/>
                        <a:pt x="0" y="26"/>
                        <a:pt x="0" y="58"/>
                      </a:cubicBezTo>
                      <a:lnTo>
                        <a:pt x="0" y="515"/>
                      </a:lnTo>
                      <a:cubicBezTo>
                        <a:pt x="0" y="550"/>
                        <a:pt x="29" y="579"/>
                        <a:pt x="64" y="5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A83704F5-260C-5A40-8A89-37E4765A5EBC}"/>
                    </a:ext>
                  </a:extLst>
                </p:cNvPr>
                <p:cNvSpPr/>
                <p:nvPr/>
              </p:nvSpPr>
              <p:spPr>
                <a:xfrm>
                  <a:off x="8386673" y="7129030"/>
                  <a:ext cx="235455" cy="7202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0" h="579">
                      <a:moveTo>
                        <a:pt x="64" y="579"/>
                      </a:moveTo>
                      <a:lnTo>
                        <a:pt x="126" y="579"/>
                      </a:lnTo>
                      <a:cubicBezTo>
                        <a:pt x="161" y="579"/>
                        <a:pt x="190" y="550"/>
                        <a:pt x="190" y="515"/>
                      </a:cubicBezTo>
                      <a:lnTo>
                        <a:pt x="190" y="58"/>
                      </a:lnTo>
                      <a:cubicBezTo>
                        <a:pt x="190" y="26"/>
                        <a:pt x="164" y="0"/>
                        <a:pt x="132" y="0"/>
                      </a:cubicBezTo>
                      <a:lnTo>
                        <a:pt x="58" y="0"/>
                      </a:lnTo>
                      <a:cubicBezTo>
                        <a:pt x="27" y="0"/>
                        <a:pt x="0" y="26"/>
                        <a:pt x="0" y="58"/>
                      </a:cubicBezTo>
                      <a:lnTo>
                        <a:pt x="0" y="515"/>
                      </a:lnTo>
                      <a:cubicBezTo>
                        <a:pt x="0" y="550"/>
                        <a:pt x="29" y="579"/>
                        <a:pt x="64" y="57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CE2126A4-2538-DB46-99B3-5707059F4636}"/>
                    </a:ext>
                  </a:extLst>
                </p:cNvPr>
                <p:cNvSpPr/>
                <p:nvPr/>
              </p:nvSpPr>
              <p:spPr>
                <a:xfrm>
                  <a:off x="8377953" y="7120307"/>
                  <a:ext cx="251650" cy="736455"/>
                </a:xfrm>
                <a:custGeom>
                  <a:avLst/>
                  <a:gdLst>
                    <a:gd name="connsiteX0" fmla="*/ 58317 w 251650"/>
                    <a:gd name="connsiteY0" fmla="*/ 17446 h 736455"/>
                    <a:gd name="connsiteX1" fmla="*/ 17441 w 251650"/>
                    <a:gd name="connsiteY1" fmla="*/ 58495 h 736455"/>
                    <a:gd name="connsiteX2" fmla="*/ 17441 w 251650"/>
                    <a:gd name="connsiteY2" fmla="*/ 674231 h 736455"/>
                    <a:gd name="connsiteX3" fmla="*/ 63272 w 251650"/>
                    <a:gd name="connsiteY3" fmla="*/ 720255 h 736455"/>
                    <a:gd name="connsiteX4" fmla="*/ 189617 w 251650"/>
                    <a:gd name="connsiteY4" fmla="*/ 720255 h 736455"/>
                    <a:gd name="connsiteX5" fmla="*/ 234209 w 251650"/>
                    <a:gd name="connsiteY5" fmla="*/ 674231 h 736455"/>
                    <a:gd name="connsiteX6" fmla="*/ 234209 w 251650"/>
                    <a:gd name="connsiteY6" fmla="*/ 58495 h 736455"/>
                    <a:gd name="connsiteX7" fmla="*/ 193333 w 251650"/>
                    <a:gd name="connsiteY7" fmla="*/ 17446 h 736455"/>
                    <a:gd name="connsiteX8" fmla="*/ 58264 w 251650"/>
                    <a:gd name="connsiteY8" fmla="*/ 0 h 736455"/>
                    <a:gd name="connsiteX9" fmla="*/ 193386 w 251650"/>
                    <a:gd name="connsiteY9" fmla="*/ 0 h 736455"/>
                    <a:gd name="connsiteX10" fmla="*/ 251650 w 251650"/>
                    <a:gd name="connsiteY10" fmla="*/ 58469 h 736455"/>
                    <a:gd name="connsiteX11" fmla="*/ 251650 w 251650"/>
                    <a:gd name="connsiteY11" fmla="*/ 674255 h 736455"/>
                    <a:gd name="connsiteX12" fmla="*/ 189667 w 251650"/>
                    <a:gd name="connsiteY12" fmla="*/ 736455 h 736455"/>
                    <a:gd name="connsiteX13" fmla="*/ 63222 w 251650"/>
                    <a:gd name="connsiteY13" fmla="*/ 736455 h 736455"/>
                    <a:gd name="connsiteX14" fmla="*/ 0 w 251650"/>
                    <a:gd name="connsiteY14" fmla="*/ 674255 h 736455"/>
                    <a:gd name="connsiteX15" fmla="*/ 0 w 251650"/>
                    <a:gd name="connsiteY15" fmla="*/ 58469 h 736455"/>
                    <a:gd name="connsiteX16" fmla="*/ 58264 w 251650"/>
                    <a:gd name="connsiteY16" fmla="*/ 0 h 73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650" h="736455">
                      <a:moveTo>
                        <a:pt x="58317" y="17446"/>
                      </a:moveTo>
                      <a:cubicBezTo>
                        <a:pt x="36021" y="17446"/>
                        <a:pt x="17441" y="36105"/>
                        <a:pt x="17441" y="58495"/>
                      </a:cubicBezTo>
                      <a:lnTo>
                        <a:pt x="17441" y="674231"/>
                      </a:lnTo>
                      <a:cubicBezTo>
                        <a:pt x="17441" y="699109"/>
                        <a:pt x="38498" y="720255"/>
                        <a:pt x="63272" y="720255"/>
                      </a:cubicBezTo>
                      <a:lnTo>
                        <a:pt x="189617" y="720255"/>
                      </a:lnTo>
                      <a:cubicBezTo>
                        <a:pt x="214390" y="720255"/>
                        <a:pt x="234209" y="699109"/>
                        <a:pt x="234209" y="674231"/>
                      </a:cubicBezTo>
                      <a:lnTo>
                        <a:pt x="234209" y="58495"/>
                      </a:lnTo>
                      <a:cubicBezTo>
                        <a:pt x="234209" y="36105"/>
                        <a:pt x="216868" y="17446"/>
                        <a:pt x="193333" y="17446"/>
                      </a:cubicBezTo>
                      <a:close/>
                      <a:moveTo>
                        <a:pt x="58264" y="0"/>
                      </a:moveTo>
                      <a:lnTo>
                        <a:pt x="193386" y="0"/>
                      </a:lnTo>
                      <a:cubicBezTo>
                        <a:pt x="226857" y="0"/>
                        <a:pt x="251650" y="26124"/>
                        <a:pt x="251650" y="58469"/>
                      </a:cubicBezTo>
                      <a:lnTo>
                        <a:pt x="251650" y="674255"/>
                      </a:lnTo>
                      <a:cubicBezTo>
                        <a:pt x="251650" y="709087"/>
                        <a:pt x="224378" y="736455"/>
                        <a:pt x="189667" y="736455"/>
                      </a:cubicBezTo>
                      <a:lnTo>
                        <a:pt x="63222" y="736455"/>
                      </a:lnTo>
                      <a:cubicBezTo>
                        <a:pt x="28512" y="736455"/>
                        <a:pt x="0" y="709087"/>
                        <a:pt x="0" y="674255"/>
                      </a:cubicBezTo>
                      <a:lnTo>
                        <a:pt x="0" y="58469"/>
                      </a:lnTo>
                      <a:cubicBezTo>
                        <a:pt x="0" y="26124"/>
                        <a:pt x="26033" y="0"/>
                        <a:pt x="582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B7D67F06-DD4B-E140-BD72-AFE2AC4253BE}"/>
                    </a:ext>
                  </a:extLst>
                </p:cNvPr>
                <p:cNvSpPr/>
                <p:nvPr/>
              </p:nvSpPr>
              <p:spPr>
                <a:xfrm>
                  <a:off x="8496303" y="7431836"/>
                  <a:ext cx="16195" cy="276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223">
                      <a:moveTo>
                        <a:pt x="7" y="223"/>
                      </a:moveTo>
                      <a:cubicBezTo>
                        <a:pt x="3" y="223"/>
                        <a:pt x="0" y="220"/>
                        <a:pt x="0" y="217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4" y="3"/>
                        <a:pt x="14" y="8"/>
                      </a:cubicBezTo>
                      <a:lnTo>
                        <a:pt x="14" y="217"/>
                      </a:lnTo>
                      <a:cubicBezTo>
                        <a:pt x="14" y="220"/>
                        <a:pt x="10" y="223"/>
                        <a:pt x="7" y="2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7AB4D4BE-EB76-AA49-83A8-B58186F2FDA1}"/>
                    </a:ext>
                  </a:extLst>
                </p:cNvPr>
                <p:cNvSpPr/>
                <p:nvPr/>
              </p:nvSpPr>
              <p:spPr>
                <a:xfrm>
                  <a:off x="8465158" y="7289779"/>
                  <a:ext cx="77239" cy="772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63">
                      <a:moveTo>
                        <a:pt x="0" y="31"/>
                      </a:moveTo>
                      <a:cubicBezTo>
                        <a:pt x="0" y="49"/>
                        <a:pt x="14" y="63"/>
                        <a:pt x="32" y="63"/>
                      </a:cubicBezTo>
                      <a:cubicBezTo>
                        <a:pt x="49" y="63"/>
                        <a:pt x="63" y="49"/>
                        <a:pt x="63" y="31"/>
                      </a:cubicBezTo>
                      <a:cubicBezTo>
                        <a:pt x="63" y="14"/>
                        <a:pt x="49" y="0"/>
                        <a:pt x="32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97CCFB6A-ABB7-2746-8D64-EAB37A202F31}"/>
                    </a:ext>
                  </a:extLst>
                </p:cNvPr>
                <p:cNvSpPr/>
                <p:nvPr/>
              </p:nvSpPr>
              <p:spPr>
                <a:xfrm>
                  <a:off x="8456438" y="7281056"/>
                  <a:ext cx="94680" cy="94705"/>
                </a:xfrm>
                <a:custGeom>
                  <a:avLst/>
                  <a:gdLst>
                    <a:gd name="connsiteX0" fmla="*/ 47950 w 94680"/>
                    <a:gd name="connsiteY0" fmla="*/ 17446 h 94705"/>
                    <a:gd name="connsiteX1" fmla="*/ 17441 w 94680"/>
                    <a:gd name="connsiteY1" fmla="*/ 46743 h 94705"/>
                    <a:gd name="connsiteX2" fmla="*/ 47950 w 94680"/>
                    <a:gd name="connsiteY2" fmla="*/ 77260 h 94705"/>
                    <a:gd name="connsiteX3" fmla="*/ 77239 w 94680"/>
                    <a:gd name="connsiteY3" fmla="*/ 46743 h 94705"/>
                    <a:gd name="connsiteX4" fmla="*/ 47950 w 94680"/>
                    <a:gd name="connsiteY4" fmla="*/ 17446 h 94705"/>
                    <a:gd name="connsiteX5" fmla="*/ 47955 w 94680"/>
                    <a:gd name="connsiteY5" fmla="*/ 0 h 94705"/>
                    <a:gd name="connsiteX6" fmla="*/ 94680 w 94680"/>
                    <a:gd name="connsiteY6" fmla="*/ 46738 h 94705"/>
                    <a:gd name="connsiteX7" fmla="*/ 47955 w 94680"/>
                    <a:gd name="connsiteY7" fmla="*/ 94705 h 94705"/>
                    <a:gd name="connsiteX8" fmla="*/ 0 w 94680"/>
                    <a:gd name="connsiteY8" fmla="*/ 46738 h 94705"/>
                    <a:gd name="connsiteX9" fmla="*/ 47955 w 94680"/>
                    <a:gd name="connsiteY9" fmla="*/ 0 h 94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680" h="94705">
                      <a:moveTo>
                        <a:pt x="47950" y="17446"/>
                      </a:moveTo>
                      <a:cubicBezTo>
                        <a:pt x="30865" y="17446"/>
                        <a:pt x="17441" y="30874"/>
                        <a:pt x="17441" y="46743"/>
                      </a:cubicBezTo>
                      <a:cubicBezTo>
                        <a:pt x="17441" y="63833"/>
                        <a:pt x="30865" y="77260"/>
                        <a:pt x="47950" y="77260"/>
                      </a:cubicBezTo>
                      <a:cubicBezTo>
                        <a:pt x="63815" y="77260"/>
                        <a:pt x="77239" y="63833"/>
                        <a:pt x="77239" y="46743"/>
                      </a:cubicBezTo>
                      <a:cubicBezTo>
                        <a:pt x="77239" y="30874"/>
                        <a:pt x="63815" y="17446"/>
                        <a:pt x="47950" y="17446"/>
                      </a:cubicBezTo>
                      <a:close/>
                      <a:moveTo>
                        <a:pt x="47955" y="0"/>
                      </a:moveTo>
                      <a:cubicBezTo>
                        <a:pt x="73777" y="0"/>
                        <a:pt x="94680" y="20909"/>
                        <a:pt x="94680" y="46738"/>
                      </a:cubicBezTo>
                      <a:cubicBezTo>
                        <a:pt x="94680" y="73796"/>
                        <a:pt x="73777" y="94705"/>
                        <a:pt x="47955" y="94705"/>
                      </a:cubicBezTo>
                      <a:cubicBezTo>
                        <a:pt x="22133" y="94705"/>
                        <a:pt x="0" y="73796"/>
                        <a:pt x="0" y="46738"/>
                      </a:cubicBezTo>
                      <a:cubicBezTo>
                        <a:pt x="0" y="20909"/>
                        <a:pt x="22133" y="0"/>
                        <a:pt x="479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E34C36F0-466D-4F46-B519-07BA7863AD52}"/>
                    </a:ext>
                  </a:extLst>
                </p:cNvPr>
                <p:cNvSpPr/>
                <p:nvPr/>
              </p:nvSpPr>
              <p:spPr>
                <a:xfrm>
                  <a:off x="9076839" y="7248657"/>
                  <a:ext cx="195589" cy="6006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8" h="483">
                      <a:moveTo>
                        <a:pt x="61" y="483"/>
                      </a:moveTo>
                      <a:lnTo>
                        <a:pt x="98" y="483"/>
                      </a:lnTo>
                      <a:cubicBezTo>
                        <a:pt x="130" y="483"/>
                        <a:pt x="158" y="455"/>
                        <a:pt x="158" y="422"/>
                      </a:cubicBezTo>
                      <a:lnTo>
                        <a:pt x="158" y="56"/>
                      </a:lnTo>
                      <a:cubicBezTo>
                        <a:pt x="158" y="25"/>
                        <a:pt x="133" y="0"/>
                        <a:pt x="103" y="0"/>
                      </a:cubicBezTo>
                      <a:lnTo>
                        <a:pt x="55" y="0"/>
                      </a:lnTo>
                      <a:cubicBezTo>
                        <a:pt x="25" y="0"/>
                        <a:pt x="0" y="25"/>
                        <a:pt x="0" y="56"/>
                      </a:cubicBezTo>
                      <a:lnTo>
                        <a:pt x="0" y="422"/>
                      </a:lnTo>
                      <a:cubicBezTo>
                        <a:pt x="0" y="455"/>
                        <a:pt x="27" y="483"/>
                        <a:pt x="61" y="4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CB680C26-8994-524E-9E3D-E8B1E8E88D6A}"/>
                    </a:ext>
                  </a:extLst>
                </p:cNvPr>
                <p:cNvSpPr/>
                <p:nvPr/>
              </p:nvSpPr>
              <p:spPr>
                <a:xfrm>
                  <a:off x="9076839" y="7248657"/>
                  <a:ext cx="195589" cy="6006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8" h="483">
                      <a:moveTo>
                        <a:pt x="61" y="483"/>
                      </a:moveTo>
                      <a:lnTo>
                        <a:pt x="98" y="483"/>
                      </a:lnTo>
                      <a:cubicBezTo>
                        <a:pt x="130" y="483"/>
                        <a:pt x="158" y="455"/>
                        <a:pt x="158" y="422"/>
                      </a:cubicBezTo>
                      <a:lnTo>
                        <a:pt x="158" y="56"/>
                      </a:lnTo>
                      <a:cubicBezTo>
                        <a:pt x="158" y="25"/>
                        <a:pt x="133" y="0"/>
                        <a:pt x="103" y="0"/>
                      </a:cubicBezTo>
                      <a:lnTo>
                        <a:pt x="55" y="0"/>
                      </a:lnTo>
                      <a:cubicBezTo>
                        <a:pt x="25" y="0"/>
                        <a:pt x="0" y="25"/>
                        <a:pt x="0" y="56"/>
                      </a:cubicBezTo>
                      <a:lnTo>
                        <a:pt x="0" y="422"/>
                      </a:lnTo>
                      <a:cubicBezTo>
                        <a:pt x="0" y="455"/>
                        <a:pt x="27" y="483"/>
                        <a:pt x="61" y="483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3" name="Freeform 712">
                  <a:extLst>
                    <a:ext uri="{FF2B5EF4-FFF2-40B4-BE49-F238E27FC236}">
                      <a16:creationId xmlns:a16="http://schemas.microsoft.com/office/drawing/2014/main" id="{3B1BFC28-076B-2343-B180-C3CAC07DB9EB}"/>
                    </a:ext>
                  </a:extLst>
                </p:cNvPr>
                <p:cNvSpPr/>
                <p:nvPr/>
              </p:nvSpPr>
              <p:spPr>
                <a:xfrm>
                  <a:off x="9068121" y="7239935"/>
                  <a:ext cx="213030" cy="616827"/>
                </a:xfrm>
                <a:custGeom>
                  <a:avLst/>
                  <a:gdLst>
                    <a:gd name="connsiteX0" fmla="*/ 58264 w 213030"/>
                    <a:gd name="connsiteY0" fmla="*/ 17442 h 616827"/>
                    <a:gd name="connsiteX1" fmla="*/ 17438 w 213030"/>
                    <a:gd name="connsiteY1" fmla="*/ 58476 h 616827"/>
                    <a:gd name="connsiteX2" fmla="*/ 17438 w 213030"/>
                    <a:gd name="connsiteY2" fmla="*/ 554616 h 616827"/>
                    <a:gd name="connsiteX3" fmla="*/ 63212 w 213030"/>
                    <a:gd name="connsiteY3" fmla="*/ 600624 h 616827"/>
                    <a:gd name="connsiteX4" fmla="*/ 149812 w 213030"/>
                    <a:gd name="connsiteY4" fmla="*/ 600624 h 616827"/>
                    <a:gd name="connsiteX5" fmla="*/ 195586 w 213030"/>
                    <a:gd name="connsiteY5" fmla="*/ 554616 h 616827"/>
                    <a:gd name="connsiteX6" fmla="*/ 195586 w 213030"/>
                    <a:gd name="connsiteY6" fmla="*/ 58476 h 616827"/>
                    <a:gd name="connsiteX7" fmla="*/ 154760 w 213030"/>
                    <a:gd name="connsiteY7" fmla="*/ 17442 h 616827"/>
                    <a:gd name="connsiteX8" fmla="*/ 58212 w 213030"/>
                    <a:gd name="connsiteY8" fmla="*/ 0 h 616827"/>
                    <a:gd name="connsiteX9" fmla="*/ 154818 w 213030"/>
                    <a:gd name="connsiteY9" fmla="*/ 0 h 616827"/>
                    <a:gd name="connsiteX10" fmla="*/ 213030 w 213030"/>
                    <a:gd name="connsiteY10" fmla="*/ 58450 h 616827"/>
                    <a:gd name="connsiteX11" fmla="*/ 213030 w 213030"/>
                    <a:gd name="connsiteY11" fmla="*/ 554647 h 616827"/>
                    <a:gd name="connsiteX12" fmla="*/ 149864 w 213030"/>
                    <a:gd name="connsiteY12" fmla="*/ 616827 h 616827"/>
                    <a:gd name="connsiteX13" fmla="*/ 63166 w 213030"/>
                    <a:gd name="connsiteY13" fmla="*/ 616827 h 616827"/>
                    <a:gd name="connsiteX14" fmla="*/ 0 w 213030"/>
                    <a:gd name="connsiteY14" fmla="*/ 554647 h 616827"/>
                    <a:gd name="connsiteX15" fmla="*/ 0 w 213030"/>
                    <a:gd name="connsiteY15" fmla="*/ 58450 h 616827"/>
                    <a:gd name="connsiteX16" fmla="*/ 58212 w 213030"/>
                    <a:gd name="connsiteY16" fmla="*/ 0 h 61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3030" h="616827">
                      <a:moveTo>
                        <a:pt x="58264" y="17442"/>
                      </a:moveTo>
                      <a:cubicBezTo>
                        <a:pt x="35995" y="17442"/>
                        <a:pt x="17438" y="36094"/>
                        <a:pt x="17438" y="58476"/>
                      </a:cubicBezTo>
                      <a:lnTo>
                        <a:pt x="17438" y="554616"/>
                      </a:lnTo>
                      <a:cubicBezTo>
                        <a:pt x="17438" y="579485"/>
                        <a:pt x="38469" y="600624"/>
                        <a:pt x="63212" y="600624"/>
                      </a:cubicBezTo>
                      <a:lnTo>
                        <a:pt x="149812" y="600624"/>
                      </a:lnTo>
                      <a:cubicBezTo>
                        <a:pt x="174555" y="600624"/>
                        <a:pt x="195586" y="579485"/>
                        <a:pt x="195586" y="554616"/>
                      </a:cubicBezTo>
                      <a:lnTo>
                        <a:pt x="195586" y="58476"/>
                      </a:lnTo>
                      <a:cubicBezTo>
                        <a:pt x="195586" y="36094"/>
                        <a:pt x="177029" y="17442"/>
                        <a:pt x="154760" y="17442"/>
                      </a:cubicBezTo>
                      <a:close/>
                      <a:moveTo>
                        <a:pt x="58212" y="0"/>
                      </a:moveTo>
                      <a:lnTo>
                        <a:pt x="154818" y="0"/>
                      </a:lnTo>
                      <a:cubicBezTo>
                        <a:pt x="187021" y="0"/>
                        <a:pt x="213030" y="26116"/>
                        <a:pt x="213030" y="58450"/>
                      </a:cubicBezTo>
                      <a:lnTo>
                        <a:pt x="213030" y="554647"/>
                      </a:lnTo>
                      <a:cubicBezTo>
                        <a:pt x="213030" y="589468"/>
                        <a:pt x="184543" y="616827"/>
                        <a:pt x="149864" y="616827"/>
                      </a:cubicBezTo>
                      <a:lnTo>
                        <a:pt x="63166" y="616827"/>
                      </a:lnTo>
                      <a:cubicBezTo>
                        <a:pt x="28487" y="616827"/>
                        <a:pt x="0" y="589468"/>
                        <a:pt x="0" y="554647"/>
                      </a:cubicBezTo>
                      <a:lnTo>
                        <a:pt x="0" y="58450"/>
                      </a:lnTo>
                      <a:cubicBezTo>
                        <a:pt x="0" y="26116"/>
                        <a:pt x="26009" y="0"/>
                        <a:pt x="582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AD5065A1-D4B2-9040-B201-DBD986890B9E}"/>
                    </a:ext>
                  </a:extLst>
                </p:cNvPr>
                <p:cNvSpPr/>
                <p:nvPr/>
              </p:nvSpPr>
              <p:spPr>
                <a:xfrm>
                  <a:off x="9166539" y="7500373"/>
                  <a:ext cx="16195" cy="2330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188">
                      <a:moveTo>
                        <a:pt x="7" y="188"/>
                      </a:moveTo>
                      <a:cubicBezTo>
                        <a:pt x="3" y="188"/>
                        <a:pt x="0" y="185"/>
                        <a:pt x="0" y="181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181"/>
                      </a:lnTo>
                      <a:cubicBezTo>
                        <a:pt x="14" y="185"/>
                        <a:pt x="11" y="188"/>
                        <a:pt x="7" y="1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E0D495BB-4A3E-AA48-B381-CCC914D1F2B4}"/>
                    </a:ext>
                  </a:extLst>
                </p:cNvPr>
                <p:cNvSpPr/>
                <p:nvPr/>
              </p:nvSpPr>
              <p:spPr>
                <a:xfrm>
                  <a:off x="9142869" y="7383238"/>
                  <a:ext cx="63535" cy="64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0" y="26"/>
                      </a:moveTo>
                      <a:cubicBezTo>
                        <a:pt x="0" y="40"/>
                        <a:pt x="12" y="53"/>
                        <a:pt x="26" y="53"/>
                      </a:cubicBezTo>
                      <a:cubicBezTo>
                        <a:pt x="41" y="53"/>
                        <a:pt x="52" y="40"/>
                        <a:pt x="52" y="26"/>
                      </a:cubicBezTo>
                      <a:cubicBezTo>
                        <a:pt x="52" y="12"/>
                        <a:pt x="41" y="0"/>
                        <a:pt x="26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4" name="Freeform 713">
                  <a:extLst>
                    <a:ext uri="{FF2B5EF4-FFF2-40B4-BE49-F238E27FC236}">
                      <a16:creationId xmlns:a16="http://schemas.microsoft.com/office/drawing/2014/main" id="{4744D18B-E1D9-B043-AC62-A9DF278E6332}"/>
                    </a:ext>
                  </a:extLst>
                </p:cNvPr>
                <p:cNvSpPr/>
                <p:nvPr/>
              </p:nvSpPr>
              <p:spPr>
                <a:xfrm>
                  <a:off x="9134148" y="7374515"/>
                  <a:ext cx="80976" cy="80998"/>
                </a:xfrm>
                <a:custGeom>
                  <a:avLst/>
                  <a:gdLst>
                    <a:gd name="connsiteX0" fmla="*/ 40488 w 80976"/>
                    <a:gd name="connsiteY0" fmla="*/ 17446 h 80998"/>
                    <a:gd name="connsiteX1" fmla="*/ 17441 w 80976"/>
                    <a:gd name="connsiteY1" fmla="*/ 40499 h 80998"/>
                    <a:gd name="connsiteX2" fmla="*/ 40488 w 80976"/>
                    <a:gd name="connsiteY2" fmla="*/ 63552 h 80998"/>
                    <a:gd name="connsiteX3" fmla="*/ 63535 w 80976"/>
                    <a:gd name="connsiteY3" fmla="*/ 40499 h 80998"/>
                    <a:gd name="connsiteX4" fmla="*/ 40488 w 80976"/>
                    <a:gd name="connsiteY4" fmla="*/ 17446 h 80998"/>
                    <a:gd name="connsiteX5" fmla="*/ 40488 w 80976"/>
                    <a:gd name="connsiteY5" fmla="*/ 0 h 80998"/>
                    <a:gd name="connsiteX6" fmla="*/ 80976 w 80976"/>
                    <a:gd name="connsiteY6" fmla="*/ 40499 h 80998"/>
                    <a:gd name="connsiteX7" fmla="*/ 40488 w 80976"/>
                    <a:gd name="connsiteY7" fmla="*/ 80998 h 80998"/>
                    <a:gd name="connsiteX8" fmla="*/ 0 w 80976"/>
                    <a:gd name="connsiteY8" fmla="*/ 40499 h 80998"/>
                    <a:gd name="connsiteX9" fmla="*/ 40488 w 80976"/>
                    <a:gd name="connsiteY9" fmla="*/ 0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976" h="80998">
                      <a:moveTo>
                        <a:pt x="40488" y="17446"/>
                      </a:moveTo>
                      <a:cubicBezTo>
                        <a:pt x="27145" y="17446"/>
                        <a:pt x="17441" y="27153"/>
                        <a:pt x="17441" y="40499"/>
                      </a:cubicBezTo>
                      <a:cubicBezTo>
                        <a:pt x="17441" y="53846"/>
                        <a:pt x="27145" y="63552"/>
                        <a:pt x="40488" y="63552"/>
                      </a:cubicBezTo>
                      <a:cubicBezTo>
                        <a:pt x="52618" y="63552"/>
                        <a:pt x="63535" y="53846"/>
                        <a:pt x="63535" y="40499"/>
                      </a:cubicBezTo>
                      <a:cubicBezTo>
                        <a:pt x="63535" y="27153"/>
                        <a:pt x="52618" y="17446"/>
                        <a:pt x="40488" y="17446"/>
                      </a:cubicBezTo>
                      <a:close/>
                      <a:moveTo>
                        <a:pt x="40488" y="0"/>
                      </a:moveTo>
                      <a:cubicBezTo>
                        <a:pt x="63799" y="0"/>
                        <a:pt x="80976" y="17182"/>
                        <a:pt x="80976" y="40499"/>
                      </a:cubicBezTo>
                      <a:cubicBezTo>
                        <a:pt x="80976" y="63817"/>
                        <a:pt x="63799" y="80998"/>
                        <a:pt x="40488" y="80998"/>
                      </a:cubicBezTo>
                      <a:cubicBezTo>
                        <a:pt x="18404" y="80998"/>
                        <a:pt x="0" y="63817"/>
                        <a:pt x="0" y="40499"/>
                      </a:cubicBezTo>
                      <a:cubicBezTo>
                        <a:pt x="0" y="17182"/>
                        <a:pt x="18404" y="0"/>
                        <a:pt x="404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60292742-2292-144A-B97A-C82A2A13D386}"/>
                    </a:ext>
                  </a:extLst>
                </p:cNvPr>
                <p:cNvSpPr/>
                <p:nvPr/>
              </p:nvSpPr>
              <p:spPr>
                <a:xfrm>
                  <a:off x="8858828" y="7129030"/>
                  <a:ext cx="216768" cy="719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578">
                      <a:moveTo>
                        <a:pt x="121" y="578"/>
                      </a:moveTo>
                      <a:lnTo>
                        <a:pt x="54" y="578"/>
                      </a:lnTo>
                      <a:cubicBezTo>
                        <a:pt x="23" y="578"/>
                        <a:pt x="0" y="554"/>
                        <a:pt x="0" y="524"/>
                      </a:cubicBezTo>
                      <a:lnTo>
                        <a:pt x="0" y="55"/>
                      </a:lnTo>
                      <a:cubicBezTo>
                        <a:pt x="0" y="25"/>
                        <a:pt x="23" y="0"/>
                        <a:pt x="54" y="0"/>
                      </a:cubicBezTo>
                      <a:lnTo>
                        <a:pt x="121" y="0"/>
                      </a:lnTo>
                      <a:cubicBezTo>
                        <a:pt x="151" y="0"/>
                        <a:pt x="175" y="25"/>
                        <a:pt x="175" y="55"/>
                      </a:cubicBezTo>
                      <a:lnTo>
                        <a:pt x="175" y="524"/>
                      </a:lnTo>
                      <a:cubicBezTo>
                        <a:pt x="175" y="554"/>
                        <a:pt x="151" y="578"/>
                        <a:pt x="121" y="5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5" name="Freeform 714">
                  <a:extLst>
                    <a:ext uri="{FF2B5EF4-FFF2-40B4-BE49-F238E27FC236}">
                      <a16:creationId xmlns:a16="http://schemas.microsoft.com/office/drawing/2014/main" id="{B5668D41-07E3-5744-BC5D-123A2D231244}"/>
                    </a:ext>
                  </a:extLst>
                </p:cNvPr>
                <p:cNvSpPr/>
                <p:nvPr/>
              </p:nvSpPr>
              <p:spPr>
                <a:xfrm>
                  <a:off x="8848859" y="7121554"/>
                  <a:ext cx="235455" cy="735209"/>
                </a:xfrm>
                <a:custGeom>
                  <a:avLst/>
                  <a:gdLst>
                    <a:gd name="connsiteX0" fmla="*/ 55822 w 235455"/>
                    <a:gd name="connsiteY0" fmla="*/ 17445 h 735209"/>
                    <a:gd name="connsiteX1" fmla="*/ 17441 w 235455"/>
                    <a:gd name="connsiteY1" fmla="*/ 54762 h 735209"/>
                    <a:gd name="connsiteX2" fmla="*/ 17441 w 235455"/>
                    <a:gd name="connsiteY2" fmla="*/ 680445 h 735209"/>
                    <a:gd name="connsiteX3" fmla="*/ 55822 w 235455"/>
                    <a:gd name="connsiteY3" fmla="*/ 717762 h 735209"/>
                    <a:gd name="connsiteX4" fmla="*/ 180870 w 235455"/>
                    <a:gd name="connsiteY4" fmla="*/ 717762 h 735209"/>
                    <a:gd name="connsiteX5" fmla="*/ 218013 w 235455"/>
                    <a:gd name="connsiteY5" fmla="*/ 680445 h 735209"/>
                    <a:gd name="connsiteX6" fmla="*/ 218013 w 235455"/>
                    <a:gd name="connsiteY6" fmla="*/ 54762 h 735209"/>
                    <a:gd name="connsiteX7" fmla="*/ 180870 w 235455"/>
                    <a:gd name="connsiteY7" fmla="*/ 17445 h 735209"/>
                    <a:gd name="connsiteX8" fmla="*/ 55766 w 235455"/>
                    <a:gd name="connsiteY8" fmla="*/ 0 h 735209"/>
                    <a:gd name="connsiteX9" fmla="*/ 180929 w 235455"/>
                    <a:gd name="connsiteY9" fmla="*/ 0 h 735209"/>
                    <a:gd name="connsiteX10" fmla="*/ 235455 w 235455"/>
                    <a:gd name="connsiteY10" fmla="*/ 54737 h 735209"/>
                    <a:gd name="connsiteX11" fmla="*/ 235455 w 235455"/>
                    <a:gd name="connsiteY11" fmla="*/ 680473 h 735209"/>
                    <a:gd name="connsiteX12" fmla="*/ 180929 w 235455"/>
                    <a:gd name="connsiteY12" fmla="*/ 735209 h 735209"/>
                    <a:gd name="connsiteX13" fmla="*/ 55766 w 235455"/>
                    <a:gd name="connsiteY13" fmla="*/ 735209 h 735209"/>
                    <a:gd name="connsiteX14" fmla="*/ 0 w 235455"/>
                    <a:gd name="connsiteY14" fmla="*/ 680473 h 735209"/>
                    <a:gd name="connsiteX15" fmla="*/ 0 w 235455"/>
                    <a:gd name="connsiteY15" fmla="*/ 54737 h 735209"/>
                    <a:gd name="connsiteX16" fmla="*/ 55766 w 235455"/>
                    <a:gd name="connsiteY16" fmla="*/ 0 h 735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455" h="735209">
                      <a:moveTo>
                        <a:pt x="55822" y="17445"/>
                      </a:moveTo>
                      <a:cubicBezTo>
                        <a:pt x="34774" y="17445"/>
                        <a:pt x="17441" y="33616"/>
                        <a:pt x="17441" y="54762"/>
                      </a:cubicBezTo>
                      <a:lnTo>
                        <a:pt x="17441" y="680445"/>
                      </a:lnTo>
                      <a:cubicBezTo>
                        <a:pt x="17441" y="700348"/>
                        <a:pt x="34774" y="717762"/>
                        <a:pt x="55822" y="717762"/>
                      </a:cubicBezTo>
                      <a:lnTo>
                        <a:pt x="180870" y="717762"/>
                      </a:lnTo>
                      <a:cubicBezTo>
                        <a:pt x="200680" y="717762"/>
                        <a:pt x="218013" y="700348"/>
                        <a:pt x="218013" y="680445"/>
                      </a:cubicBezTo>
                      <a:lnTo>
                        <a:pt x="218013" y="54762"/>
                      </a:lnTo>
                      <a:cubicBezTo>
                        <a:pt x="218013" y="33616"/>
                        <a:pt x="200680" y="17445"/>
                        <a:pt x="180870" y="17445"/>
                      </a:cubicBezTo>
                      <a:close/>
                      <a:moveTo>
                        <a:pt x="55766" y="0"/>
                      </a:moveTo>
                      <a:lnTo>
                        <a:pt x="180929" y="0"/>
                      </a:lnTo>
                      <a:cubicBezTo>
                        <a:pt x="210670" y="0"/>
                        <a:pt x="235455" y="23636"/>
                        <a:pt x="235455" y="54737"/>
                      </a:cubicBezTo>
                      <a:lnTo>
                        <a:pt x="235455" y="680473"/>
                      </a:lnTo>
                      <a:cubicBezTo>
                        <a:pt x="235455" y="711573"/>
                        <a:pt x="210670" y="735209"/>
                        <a:pt x="180929" y="735209"/>
                      </a:cubicBezTo>
                      <a:lnTo>
                        <a:pt x="55766" y="735209"/>
                      </a:lnTo>
                      <a:cubicBezTo>
                        <a:pt x="24785" y="735209"/>
                        <a:pt x="0" y="711573"/>
                        <a:pt x="0" y="680473"/>
                      </a:cubicBezTo>
                      <a:lnTo>
                        <a:pt x="0" y="54737"/>
                      </a:lnTo>
                      <a:cubicBezTo>
                        <a:pt x="0" y="23636"/>
                        <a:pt x="24785" y="0"/>
                        <a:pt x="557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D66FDA64-7D9D-1E45-8C38-79CD627687A2}"/>
                    </a:ext>
                  </a:extLst>
                </p:cNvPr>
                <p:cNvSpPr/>
                <p:nvPr/>
              </p:nvSpPr>
              <p:spPr>
                <a:xfrm>
                  <a:off x="8958492" y="7378253"/>
                  <a:ext cx="17441" cy="3102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250">
                      <a:moveTo>
                        <a:pt x="7" y="250"/>
                      </a:moveTo>
                      <a:cubicBezTo>
                        <a:pt x="4" y="250"/>
                        <a:pt x="0" y="247"/>
                        <a:pt x="0" y="243"/>
                      </a:cubicBezTo>
                      <a:lnTo>
                        <a:pt x="0" y="6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5" y="3"/>
                        <a:pt x="15" y="6"/>
                      </a:cubicBezTo>
                      <a:lnTo>
                        <a:pt x="15" y="243"/>
                      </a:lnTo>
                      <a:cubicBezTo>
                        <a:pt x="15" y="247"/>
                        <a:pt x="11" y="250"/>
                        <a:pt x="7" y="2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5F2FEF72-0E02-0740-AD82-DCC50960476A}"/>
                    </a:ext>
                  </a:extLst>
                </p:cNvPr>
                <p:cNvSpPr/>
                <p:nvPr/>
              </p:nvSpPr>
              <p:spPr>
                <a:xfrm>
                  <a:off x="8927347" y="7223735"/>
                  <a:ext cx="79731" cy="797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65">
                      <a:moveTo>
                        <a:pt x="65" y="32"/>
                      </a:moveTo>
                      <a:cubicBezTo>
                        <a:pt x="65" y="50"/>
                        <a:pt x="50" y="65"/>
                        <a:pt x="32" y="65"/>
                      </a:cubicBezTo>
                      <a:cubicBezTo>
                        <a:pt x="14" y="65"/>
                        <a:pt x="0" y="50"/>
                        <a:pt x="0" y="32"/>
                      </a:cubicBezTo>
                      <a:cubicBezTo>
                        <a:pt x="0" y="15"/>
                        <a:pt x="14" y="0"/>
                        <a:pt x="32" y="0"/>
                      </a:cubicBezTo>
                      <a:cubicBezTo>
                        <a:pt x="50" y="0"/>
                        <a:pt x="65" y="15"/>
                        <a:pt x="65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6" name="Freeform 715">
                  <a:extLst>
                    <a:ext uri="{FF2B5EF4-FFF2-40B4-BE49-F238E27FC236}">
                      <a16:creationId xmlns:a16="http://schemas.microsoft.com/office/drawing/2014/main" id="{318B8EED-CF46-C74A-88CF-14AEEB77C529}"/>
                    </a:ext>
                  </a:extLst>
                </p:cNvPr>
                <p:cNvSpPr/>
                <p:nvPr/>
              </p:nvSpPr>
              <p:spPr>
                <a:xfrm>
                  <a:off x="8918626" y="7215012"/>
                  <a:ext cx="95926" cy="97197"/>
                </a:xfrm>
                <a:custGeom>
                  <a:avLst/>
                  <a:gdLst>
                    <a:gd name="connsiteX0" fmla="*/ 47963 w 95926"/>
                    <a:gd name="connsiteY0" fmla="*/ 18692 h 97197"/>
                    <a:gd name="connsiteX1" fmla="*/ 17441 w 95926"/>
                    <a:gd name="connsiteY1" fmla="*/ 48001 h 97197"/>
                    <a:gd name="connsiteX2" fmla="*/ 47963 w 95926"/>
                    <a:gd name="connsiteY2" fmla="*/ 79752 h 97197"/>
                    <a:gd name="connsiteX3" fmla="*/ 78485 w 95926"/>
                    <a:gd name="connsiteY3" fmla="*/ 48001 h 97197"/>
                    <a:gd name="connsiteX4" fmla="*/ 47963 w 95926"/>
                    <a:gd name="connsiteY4" fmla="*/ 18692 h 97197"/>
                    <a:gd name="connsiteX5" fmla="*/ 47963 w 95926"/>
                    <a:gd name="connsiteY5" fmla="*/ 0 h 97197"/>
                    <a:gd name="connsiteX6" fmla="*/ 95926 w 95926"/>
                    <a:gd name="connsiteY6" fmla="*/ 47984 h 97197"/>
                    <a:gd name="connsiteX7" fmla="*/ 47963 w 95926"/>
                    <a:gd name="connsiteY7" fmla="*/ 97197 h 97197"/>
                    <a:gd name="connsiteX8" fmla="*/ 0 w 95926"/>
                    <a:gd name="connsiteY8" fmla="*/ 47984 h 97197"/>
                    <a:gd name="connsiteX9" fmla="*/ 47963 w 95926"/>
                    <a:gd name="connsiteY9" fmla="*/ 0 h 9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926" h="97197">
                      <a:moveTo>
                        <a:pt x="47963" y="18692"/>
                      </a:moveTo>
                      <a:cubicBezTo>
                        <a:pt x="32092" y="18692"/>
                        <a:pt x="17441" y="32125"/>
                        <a:pt x="17441" y="48001"/>
                      </a:cubicBezTo>
                      <a:cubicBezTo>
                        <a:pt x="17441" y="66319"/>
                        <a:pt x="32092" y="79752"/>
                        <a:pt x="47963" y="79752"/>
                      </a:cubicBezTo>
                      <a:cubicBezTo>
                        <a:pt x="65055" y="79752"/>
                        <a:pt x="78485" y="66319"/>
                        <a:pt x="78485" y="48001"/>
                      </a:cubicBezTo>
                      <a:cubicBezTo>
                        <a:pt x="78485" y="32125"/>
                        <a:pt x="65055" y="18692"/>
                        <a:pt x="47963" y="18692"/>
                      </a:cubicBezTo>
                      <a:close/>
                      <a:moveTo>
                        <a:pt x="47963" y="0"/>
                      </a:moveTo>
                      <a:cubicBezTo>
                        <a:pt x="75019" y="0"/>
                        <a:pt x="95926" y="22146"/>
                        <a:pt x="95926" y="47984"/>
                      </a:cubicBezTo>
                      <a:cubicBezTo>
                        <a:pt x="95926" y="75051"/>
                        <a:pt x="75019" y="97197"/>
                        <a:pt x="47963" y="97197"/>
                      </a:cubicBezTo>
                      <a:cubicBezTo>
                        <a:pt x="22137" y="97197"/>
                        <a:pt x="0" y="75051"/>
                        <a:pt x="0" y="47984"/>
                      </a:cubicBezTo>
                      <a:cubicBezTo>
                        <a:pt x="0" y="22146"/>
                        <a:pt x="22137" y="0"/>
                        <a:pt x="479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0012B718-B587-654D-B717-15E9B104D7FB}"/>
                    </a:ext>
                  </a:extLst>
                </p:cNvPr>
                <p:cNvSpPr/>
                <p:nvPr/>
              </p:nvSpPr>
              <p:spPr>
                <a:xfrm>
                  <a:off x="7545764" y="7810656"/>
                  <a:ext cx="2710839" cy="959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77" h="78">
                      <a:moveTo>
                        <a:pt x="2147" y="78"/>
                      </a:moveTo>
                      <a:lnTo>
                        <a:pt x="30" y="78"/>
                      </a:lnTo>
                      <a:cubicBezTo>
                        <a:pt x="13" y="78"/>
                        <a:pt x="0" y="65"/>
                        <a:pt x="0" y="48"/>
                      </a:cubicBezTo>
                      <a:lnTo>
                        <a:pt x="0" y="30"/>
                      </a:lnTo>
                      <a:cubicBezTo>
                        <a:pt x="0" y="14"/>
                        <a:pt x="13" y="0"/>
                        <a:pt x="30" y="0"/>
                      </a:cubicBezTo>
                      <a:lnTo>
                        <a:pt x="2147" y="0"/>
                      </a:lnTo>
                      <a:cubicBezTo>
                        <a:pt x="2164" y="0"/>
                        <a:pt x="2177" y="14"/>
                        <a:pt x="2177" y="30"/>
                      </a:cubicBezTo>
                      <a:lnTo>
                        <a:pt x="2177" y="48"/>
                      </a:lnTo>
                      <a:cubicBezTo>
                        <a:pt x="2177" y="65"/>
                        <a:pt x="2164" y="78"/>
                        <a:pt x="2147" y="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7" name="Freeform 716">
                  <a:extLst>
                    <a:ext uri="{FF2B5EF4-FFF2-40B4-BE49-F238E27FC236}">
                      <a16:creationId xmlns:a16="http://schemas.microsoft.com/office/drawing/2014/main" id="{BD013304-C332-8745-A99C-733EE34BEBC4}"/>
                    </a:ext>
                  </a:extLst>
                </p:cNvPr>
                <p:cNvSpPr/>
                <p:nvPr/>
              </p:nvSpPr>
              <p:spPr>
                <a:xfrm>
                  <a:off x="7537043" y="7801929"/>
                  <a:ext cx="2728284" cy="114643"/>
                </a:xfrm>
                <a:custGeom>
                  <a:avLst/>
                  <a:gdLst>
                    <a:gd name="connsiteX0" fmla="*/ 57288 w 2728284"/>
                    <a:gd name="connsiteY0" fmla="*/ 18692 h 114643"/>
                    <a:gd name="connsiteX1" fmla="*/ 17441 w 2728284"/>
                    <a:gd name="connsiteY1" fmla="*/ 56718 h 114643"/>
                    <a:gd name="connsiteX2" fmla="*/ 57288 w 2728284"/>
                    <a:gd name="connsiteY2" fmla="*/ 97197 h 114643"/>
                    <a:gd name="connsiteX3" fmla="*/ 2670996 w 2728284"/>
                    <a:gd name="connsiteY3" fmla="*/ 97197 h 114643"/>
                    <a:gd name="connsiteX4" fmla="*/ 2710843 w 2728284"/>
                    <a:gd name="connsiteY4" fmla="*/ 56718 h 114643"/>
                    <a:gd name="connsiteX5" fmla="*/ 2670996 w 2728284"/>
                    <a:gd name="connsiteY5" fmla="*/ 18692 h 114643"/>
                    <a:gd name="connsiteX6" fmla="*/ 57281 w 2728284"/>
                    <a:gd name="connsiteY6" fmla="*/ 0 h 114643"/>
                    <a:gd name="connsiteX7" fmla="*/ 2671004 w 2728284"/>
                    <a:gd name="connsiteY7" fmla="*/ 0 h 114643"/>
                    <a:gd name="connsiteX8" fmla="*/ 2728284 w 2728284"/>
                    <a:gd name="connsiteY8" fmla="*/ 56705 h 114643"/>
                    <a:gd name="connsiteX9" fmla="*/ 2671004 w 2728284"/>
                    <a:gd name="connsiteY9" fmla="*/ 114643 h 114643"/>
                    <a:gd name="connsiteX10" fmla="*/ 57281 w 2728284"/>
                    <a:gd name="connsiteY10" fmla="*/ 114643 h 114643"/>
                    <a:gd name="connsiteX11" fmla="*/ 0 w 2728284"/>
                    <a:gd name="connsiteY11" fmla="*/ 56705 h 114643"/>
                    <a:gd name="connsiteX12" fmla="*/ 57281 w 2728284"/>
                    <a:gd name="connsiteY12" fmla="*/ 0 h 114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28284" h="114643">
                      <a:moveTo>
                        <a:pt x="57288" y="18692"/>
                      </a:moveTo>
                      <a:cubicBezTo>
                        <a:pt x="34874" y="18692"/>
                        <a:pt x="17441" y="34639"/>
                        <a:pt x="17441" y="56718"/>
                      </a:cubicBezTo>
                      <a:cubicBezTo>
                        <a:pt x="17441" y="78798"/>
                        <a:pt x="34874" y="97197"/>
                        <a:pt x="57288" y="97197"/>
                      </a:cubicBezTo>
                      <a:lnTo>
                        <a:pt x="2670996" y="97197"/>
                      </a:lnTo>
                      <a:cubicBezTo>
                        <a:pt x="2693410" y="97197"/>
                        <a:pt x="2710843" y="78798"/>
                        <a:pt x="2710843" y="56718"/>
                      </a:cubicBezTo>
                      <a:cubicBezTo>
                        <a:pt x="2710843" y="34639"/>
                        <a:pt x="2693410" y="18692"/>
                        <a:pt x="2670996" y="18692"/>
                      </a:cubicBezTo>
                      <a:close/>
                      <a:moveTo>
                        <a:pt x="57281" y="0"/>
                      </a:moveTo>
                      <a:lnTo>
                        <a:pt x="2671004" y="0"/>
                      </a:lnTo>
                      <a:cubicBezTo>
                        <a:pt x="2702134" y="0"/>
                        <a:pt x="2728284" y="25887"/>
                        <a:pt x="2728284" y="56705"/>
                      </a:cubicBezTo>
                      <a:cubicBezTo>
                        <a:pt x="2728284" y="88756"/>
                        <a:pt x="2702134" y="114643"/>
                        <a:pt x="2671004" y="114643"/>
                      </a:cubicBezTo>
                      <a:lnTo>
                        <a:pt x="57281" y="114643"/>
                      </a:lnTo>
                      <a:cubicBezTo>
                        <a:pt x="26150" y="114643"/>
                        <a:pt x="0" y="88756"/>
                        <a:pt x="0" y="56705"/>
                      </a:cubicBezTo>
                      <a:cubicBezTo>
                        <a:pt x="0" y="25887"/>
                        <a:pt x="26150" y="0"/>
                        <a:pt x="572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A4396BD4-D97F-684B-8198-2DA04211E668}"/>
                    </a:ext>
                  </a:extLst>
                </p:cNvPr>
                <p:cNvSpPr/>
                <p:nvPr/>
              </p:nvSpPr>
              <p:spPr>
                <a:xfrm>
                  <a:off x="7753811" y="7542741"/>
                  <a:ext cx="449731" cy="2666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2" h="215">
                      <a:moveTo>
                        <a:pt x="355" y="0"/>
                      </a:moveTo>
                      <a:lnTo>
                        <a:pt x="7" y="0"/>
                      </a:lnTo>
                      <a:cubicBezTo>
                        <a:pt x="-23" y="147"/>
                        <a:pt x="53" y="215"/>
                        <a:pt x="53" y="215"/>
                      </a:cubicBezTo>
                      <a:lnTo>
                        <a:pt x="309" y="215"/>
                      </a:lnTo>
                      <a:cubicBezTo>
                        <a:pt x="309" y="215"/>
                        <a:pt x="385" y="147"/>
                        <a:pt x="35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8" name="Freeform 717">
                  <a:extLst>
                    <a:ext uri="{FF2B5EF4-FFF2-40B4-BE49-F238E27FC236}">
                      <a16:creationId xmlns:a16="http://schemas.microsoft.com/office/drawing/2014/main" id="{8380C5EF-964D-AC4A-859D-76DDF6F23EE1}"/>
                    </a:ext>
                  </a:extLst>
                </p:cNvPr>
                <p:cNvSpPr/>
                <p:nvPr/>
              </p:nvSpPr>
              <p:spPr>
                <a:xfrm>
                  <a:off x="7745279" y="7534018"/>
                  <a:ext cx="466352" cy="285361"/>
                </a:xfrm>
                <a:custGeom>
                  <a:avLst/>
                  <a:gdLst>
                    <a:gd name="connsiteX0" fmla="*/ 24706 w 466352"/>
                    <a:gd name="connsiteY0" fmla="*/ 17446 h 285361"/>
                    <a:gd name="connsiteX1" fmla="*/ 39613 w 466352"/>
                    <a:gd name="connsiteY1" fmla="*/ 205913 h 285361"/>
                    <a:gd name="connsiteX2" fmla="*/ 76879 w 466352"/>
                    <a:gd name="connsiteY2" fmla="*/ 266669 h 285361"/>
                    <a:gd name="connsiteX3" fmla="*/ 388672 w 466352"/>
                    <a:gd name="connsiteY3" fmla="*/ 266669 h 285361"/>
                    <a:gd name="connsiteX4" fmla="*/ 427180 w 466352"/>
                    <a:gd name="connsiteY4" fmla="*/ 205913 h 285361"/>
                    <a:gd name="connsiteX5" fmla="*/ 440844 w 466352"/>
                    <a:gd name="connsiteY5" fmla="*/ 17446 h 285361"/>
                    <a:gd name="connsiteX6" fmla="*/ 17207 w 466352"/>
                    <a:gd name="connsiteY6" fmla="*/ 0 h 285361"/>
                    <a:gd name="connsiteX7" fmla="*/ 449586 w 466352"/>
                    <a:gd name="connsiteY7" fmla="*/ 0 h 285361"/>
                    <a:gd name="connsiteX8" fmla="*/ 457041 w 466352"/>
                    <a:gd name="connsiteY8" fmla="*/ 7444 h 285361"/>
                    <a:gd name="connsiteX9" fmla="*/ 398645 w 466352"/>
                    <a:gd name="connsiteY9" fmla="*/ 282880 h 285361"/>
                    <a:gd name="connsiteX10" fmla="*/ 392433 w 466352"/>
                    <a:gd name="connsiteY10" fmla="*/ 285361 h 285361"/>
                    <a:gd name="connsiteX11" fmla="*/ 74360 w 466352"/>
                    <a:gd name="connsiteY11" fmla="*/ 285361 h 285361"/>
                    <a:gd name="connsiteX12" fmla="*/ 68148 w 466352"/>
                    <a:gd name="connsiteY12" fmla="*/ 282880 h 285361"/>
                    <a:gd name="connsiteX13" fmla="*/ 9752 w 466352"/>
                    <a:gd name="connsiteY13" fmla="*/ 7444 h 285361"/>
                    <a:gd name="connsiteX14" fmla="*/ 17207 w 466352"/>
                    <a:gd name="connsiteY14" fmla="*/ 0 h 285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6352" h="285361">
                      <a:moveTo>
                        <a:pt x="24706" y="17446"/>
                      </a:moveTo>
                      <a:cubicBezTo>
                        <a:pt x="7316" y="105480"/>
                        <a:pt x="23464" y="167476"/>
                        <a:pt x="39613" y="205913"/>
                      </a:cubicBezTo>
                      <a:cubicBezTo>
                        <a:pt x="54519" y="239391"/>
                        <a:pt x="71910" y="260470"/>
                        <a:pt x="76879" y="266669"/>
                      </a:cubicBezTo>
                      <a:lnTo>
                        <a:pt x="388672" y="266669"/>
                      </a:lnTo>
                      <a:cubicBezTo>
                        <a:pt x="394883" y="260470"/>
                        <a:pt x="412273" y="239391"/>
                        <a:pt x="427180" y="205913"/>
                      </a:cubicBezTo>
                      <a:cubicBezTo>
                        <a:pt x="443328" y="167476"/>
                        <a:pt x="458235" y="105480"/>
                        <a:pt x="440844" y="17446"/>
                      </a:cubicBezTo>
                      <a:close/>
                      <a:moveTo>
                        <a:pt x="17207" y="0"/>
                      </a:moveTo>
                      <a:lnTo>
                        <a:pt x="449586" y="0"/>
                      </a:lnTo>
                      <a:cubicBezTo>
                        <a:pt x="453314" y="0"/>
                        <a:pt x="457041" y="2482"/>
                        <a:pt x="457041" y="7444"/>
                      </a:cubicBezTo>
                      <a:cubicBezTo>
                        <a:pt x="495557" y="191068"/>
                        <a:pt x="402372" y="279158"/>
                        <a:pt x="398645" y="282880"/>
                      </a:cubicBezTo>
                      <a:cubicBezTo>
                        <a:pt x="396160" y="282880"/>
                        <a:pt x="394917" y="285361"/>
                        <a:pt x="392433" y="285361"/>
                      </a:cubicBezTo>
                      <a:lnTo>
                        <a:pt x="74360" y="285361"/>
                      </a:lnTo>
                      <a:cubicBezTo>
                        <a:pt x="71875" y="285361"/>
                        <a:pt x="69391" y="282880"/>
                        <a:pt x="68148" y="282880"/>
                      </a:cubicBezTo>
                      <a:cubicBezTo>
                        <a:pt x="64421" y="279158"/>
                        <a:pt x="-30008" y="191068"/>
                        <a:pt x="9752" y="7444"/>
                      </a:cubicBezTo>
                      <a:cubicBezTo>
                        <a:pt x="9752" y="2482"/>
                        <a:pt x="12237" y="0"/>
                        <a:pt x="172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CB5756B8-4446-C745-8F43-36DFB511E18A}"/>
                    </a:ext>
                  </a:extLst>
                </p:cNvPr>
                <p:cNvSpPr/>
                <p:nvPr/>
              </p:nvSpPr>
              <p:spPr>
                <a:xfrm>
                  <a:off x="7776235" y="7269841"/>
                  <a:ext cx="404882" cy="271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6" h="219">
                      <a:moveTo>
                        <a:pt x="326" y="147"/>
                      </a:moveTo>
                      <a:cubicBezTo>
                        <a:pt x="326" y="66"/>
                        <a:pt x="253" y="0"/>
                        <a:pt x="163" y="0"/>
                      </a:cubicBezTo>
                      <a:cubicBezTo>
                        <a:pt x="72" y="0"/>
                        <a:pt x="0" y="66"/>
                        <a:pt x="0" y="147"/>
                      </a:cubicBezTo>
                      <a:cubicBezTo>
                        <a:pt x="0" y="173"/>
                        <a:pt x="7" y="198"/>
                        <a:pt x="20" y="219"/>
                      </a:cubicBezTo>
                      <a:lnTo>
                        <a:pt x="305" y="219"/>
                      </a:lnTo>
                      <a:cubicBezTo>
                        <a:pt x="318" y="198"/>
                        <a:pt x="326" y="173"/>
                        <a:pt x="326" y="1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9" name="Freeform 718">
                  <a:extLst>
                    <a:ext uri="{FF2B5EF4-FFF2-40B4-BE49-F238E27FC236}">
                      <a16:creationId xmlns:a16="http://schemas.microsoft.com/office/drawing/2014/main" id="{35DAF16C-8587-9C49-BA8C-768AEE19EF20}"/>
                    </a:ext>
                  </a:extLst>
                </p:cNvPr>
                <p:cNvSpPr/>
                <p:nvPr/>
              </p:nvSpPr>
              <p:spPr>
                <a:xfrm>
                  <a:off x="7766269" y="7262365"/>
                  <a:ext cx="423569" cy="287853"/>
                </a:xfrm>
                <a:custGeom>
                  <a:avLst/>
                  <a:gdLst>
                    <a:gd name="connsiteX0" fmla="*/ 212406 w 423569"/>
                    <a:gd name="connsiteY0" fmla="*/ 17445 h 287853"/>
                    <a:gd name="connsiteX1" fmla="*/ 17441 w 423569"/>
                    <a:gd name="connsiteY1" fmla="*/ 189807 h 287853"/>
                    <a:gd name="connsiteX2" fmla="*/ 41036 w 423569"/>
                    <a:gd name="connsiteY2" fmla="*/ 270407 h 287853"/>
                    <a:gd name="connsiteX3" fmla="*/ 383776 w 423569"/>
                    <a:gd name="connsiteY3" fmla="*/ 270407 h 287853"/>
                    <a:gd name="connsiteX4" fmla="*/ 406128 w 423569"/>
                    <a:gd name="connsiteY4" fmla="*/ 189807 h 287853"/>
                    <a:gd name="connsiteX5" fmla="*/ 212406 w 423569"/>
                    <a:gd name="connsiteY5" fmla="*/ 17445 h 287853"/>
                    <a:gd name="connsiteX6" fmla="*/ 212406 w 423569"/>
                    <a:gd name="connsiteY6" fmla="*/ 0 h 287853"/>
                    <a:gd name="connsiteX7" fmla="*/ 423569 w 423569"/>
                    <a:gd name="connsiteY7" fmla="*/ 189834 h 287853"/>
                    <a:gd name="connsiteX8" fmla="*/ 396242 w 423569"/>
                    <a:gd name="connsiteY8" fmla="*/ 284131 h 287853"/>
                    <a:gd name="connsiteX9" fmla="*/ 388789 w 423569"/>
                    <a:gd name="connsiteY9" fmla="*/ 287853 h 287853"/>
                    <a:gd name="connsiteX10" fmla="*/ 34780 w 423569"/>
                    <a:gd name="connsiteY10" fmla="*/ 287853 h 287853"/>
                    <a:gd name="connsiteX11" fmla="*/ 27327 w 423569"/>
                    <a:gd name="connsiteY11" fmla="*/ 284131 h 287853"/>
                    <a:gd name="connsiteX12" fmla="*/ 0 w 423569"/>
                    <a:gd name="connsiteY12" fmla="*/ 189834 h 287853"/>
                    <a:gd name="connsiteX13" fmla="*/ 212406 w 423569"/>
                    <a:gd name="connsiteY13" fmla="*/ 0 h 287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3569" h="287853">
                      <a:moveTo>
                        <a:pt x="212406" y="17445"/>
                      </a:moveTo>
                      <a:cubicBezTo>
                        <a:pt x="105610" y="17445"/>
                        <a:pt x="17441" y="94326"/>
                        <a:pt x="17441" y="189807"/>
                      </a:cubicBezTo>
                      <a:cubicBezTo>
                        <a:pt x="17441" y="218327"/>
                        <a:pt x="26134" y="246847"/>
                        <a:pt x="41036" y="270407"/>
                      </a:cubicBezTo>
                      <a:lnTo>
                        <a:pt x="383776" y="270407"/>
                      </a:lnTo>
                      <a:cubicBezTo>
                        <a:pt x="398677" y="246847"/>
                        <a:pt x="406128" y="218327"/>
                        <a:pt x="406128" y="189807"/>
                      </a:cubicBezTo>
                      <a:cubicBezTo>
                        <a:pt x="406128" y="94326"/>
                        <a:pt x="319201" y="17445"/>
                        <a:pt x="212406" y="17445"/>
                      </a:cubicBezTo>
                      <a:close/>
                      <a:moveTo>
                        <a:pt x="212406" y="0"/>
                      </a:moveTo>
                      <a:cubicBezTo>
                        <a:pt x="329167" y="0"/>
                        <a:pt x="423569" y="84371"/>
                        <a:pt x="423569" y="189834"/>
                      </a:cubicBezTo>
                      <a:cubicBezTo>
                        <a:pt x="423569" y="222094"/>
                        <a:pt x="414874" y="255594"/>
                        <a:pt x="396242" y="284131"/>
                      </a:cubicBezTo>
                      <a:cubicBezTo>
                        <a:pt x="395000" y="286612"/>
                        <a:pt x="391274" y="287853"/>
                        <a:pt x="388789" y="287853"/>
                      </a:cubicBezTo>
                      <a:lnTo>
                        <a:pt x="34780" y="287853"/>
                      </a:lnTo>
                      <a:cubicBezTo>
                        <a:pt x="32296" y="287853"/>
                        <a:pt x="29812" y="286612"/>
                        <a:pt x="27327" y="284131"/>
                      </a:cubicBezTo>
                      <a:cubicBezTo>
                        <a:pt x="9937" y="255594"/>
                        <a:pt x="0" y="222094"/>
                        <a:pt x="0" y="189834"/>
                      </a:cubicBezTo>
                      <a:cubicBezTo>
                        <a:pt x="0" y="84371"/>
                        <a:pt x="95645" y="0"/>
                        <a:pt x="2124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36A3EEBC-0AE9-F448-92E1-F98F6279C746}"/>
                    </a:ext>
                  </a:extLst>
                </p:cNvPr>
                <p:cNvSpPr/>
                <p:nvPr/>
              </p:nvSpPr>
              <p:spPr>
                <a:xfrm>
                  <a:off x="7847246" y="7262365"/>
                  <a:ext cx="260370" cy="2890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0" h="233">
                      <a:moveTo>
                        <a:pt x="164" y="233"/>
                      </a:moveTo>
                      <a:cubicBezTo>
                        <a:pt x="162" y="233"/>
                        <a:pt x="159" y="232"/>
                        <a:pt x="158" y="231"/>
                      </a:cubicBezTo>
                      <a:cubicBezTo>
                        <a:pt x="156" y="227"/>
                        <a:pt x="156" y="223"/>
                        <a:pt x="159" y="220"/>
                      </a:cubicBezTo>
                      <a:cubicBezTo>
                        <a:pt x="161" y="219"/>
                        <a:pt x="200" y="189"/>
                        <a:pt x="196" y="122"/>
                      </a:cubicBezTo>
                      <a:cubicBezTo>
                        <a:pt x="191" y="44"/>
                        <a:pt x="118" y="18"/>
                        <a:pt x="105" y="15"/>
                      </a:cubicBezTo>
                      <a:cubicBezTo>
                        <a:pt x="93" y="18"/>
                        <a:pt x="19" y="44"/>
                        <a:pt x="14" y="122"/>
                      </a:cubicBezTo>
                      <a:cubicBezTo>
                        <a:pt x="9" y="190"/>
                        <a:pt x="48" y="219"/>
                        <a:pt x="50" y="220"/>
                      </a:cubicBezTo>
                      <a:cubicBezTo>
                        <a:pt x="53" y="223"/>
                        <a:pt x="53" y="227"/>
                        <a:pt x="51" y="231"/>
                      </a:cubicBezTo>
                      <a:cubicBezTo>
                        <a:pt x="49" y="234"/>
                        <a:pt x="45" y="234"/>
                        <a:pt x="41" y="232"/>
                      </a:cubicBezTo>
                      <a:cubicBezTo>
                        <a:pt x="40" y="231"/>
                        <a:pt x="-5" y="196"/>
                        <a:pt x="0" y="121"/>
                      </a:cubicBezTo>
                      <a:cubicBezTo>
                        <a:pt x="6" y="27"/>
                        <a:pt x="103" y="1"/>
                        <a:pt x="104" y="1"/>
                      </a:cubicBezTo>
                      <a:cubicBezTo>
                        <a:pt x="105" y="0"/>
                        <a:pt x="107" y="0"/>
                        <a:pt x="107" y="1"/>
                      </a:cubicBezTo>
                      <a:cubicBezTo>
                        <a:pt x="109" y="1"/>
                        <a:pt x="203" y="27"/>
                        <a:pt x="209" y="121"/>
                      </a:cubicBezTo>
                      <a:cubicBezTo>
                        <a:pt x="215" y="196"/>
                        <a:pt x="170" y="231"/>
                        <a:pt x="168" y="232"/>
                      </a:cubicBezTo>
                      <a:cubicBezTo>
                        <a:pt x="167" y="233"/>
                        <a:pt x="166" y="233"/>
                        <a:pt x="164" y="2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8BF8B865-2270-1A46-A8C6-5AE6BE2AA601}"/>
                    </a:ext>
                  </a:extLst>
                </p:cNvPr>
                <p:cNvSpPr/>
                <p:nvPr/>
              </p:nvSpPr>
              <p:spPr>
                <a:xfrm>
                  <a:off x="7971825" y="7262365"/>
                  <a:ext cx="16195" cy="2878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232">
                      <a:moveTo>
                        <a:pt x="7" y="232"/>
                      </a:moveTo>
                      <a:cubicBezTo>
                        <a:pt x="3" y="232"/>
                        <a:pt x="0" y="229"/>
                        <a:pt x="0" y="225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6"/>
                      </a:cubicBezTo>
                      <a:lnTo>
                        <a:pt x="14" y="225"/>
                      </a:lnTo>
                      <a:cubicBezTo>
                        <a:pt x="14" y="229"/>
                        <a:pt x="11" y="232"/>
                        <a:pt x="7" y="2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53A807AF-EB08-E345-AB25-DE49BCE8E168}"/>
                    </a:ext>
                  </a:extLst>
                </p:cNvPr>
                <p:cNvSpPr/>
                <p:nvPr/>
              </p:nvSpPr>
              <p:spPr>
                <a:xfrm>
                  <a:off x="7827313" y="7271087"/>
                  <a:ext cx="36128" cy="436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36">
                      <a:moveTo>
                        <a:pt x="22" y="36"/>
                      </a:moveTo>
                      <a:cubicBezTo>
                        <a:pt x="20" y="36"/>
                        <a:pt x="18" y="35"/>
                        <a:pt x="16" y="33"/>
                      </a:cubicBezTo>
                      <a:lnTo>
                        <a:pt x="1" y="10"/>
                      </a:lnTo>
                      <a:cubicBezTo>
                        <a:pt x="-1" y="7"/>
                        <a:pt x="-1" y="3"/>
                        <a:pt x="3" y="1"/>
                      </a:cubicBezTo>
                      <a:cubicBezTo>
                        <a:pt x="6" y="-1"/>
                        <a:pt x="10" y="-1"/>
                        <a:pt x="13" y="3"/>
                      </a:cubicBezTo>
                      <a:lnTo>
                        <a:pt x="28" y="25"/>
                      </a:lnTo>
                      <a:cubicBezTo>
                        <a:pt x="30" y="28"/>
                        <a:pt x="30" y="33"/>
                        <a:pt x="26" y="35"/>
                      </a:cubicBezTo>
                      <a:cubicBezTo>
                        <a:pt x="25" y="36"/>
                        <a:pt x="24" y="36"/>
                        <a:pt x="22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5FED0EC8-9DD6-A245-93F3-68E119C06C09}"/>
                    </a:ext>
                  </a:extLst>
                </p:cNvPr>
                <p:cNvSpPr/>
                <p:nvPr/>
              </p:nvSpPr>
              <p:spPr>
                <a:xfrm>
                  <a:off x="7742599" y="7496635"/>
                  <a:ext cx="48586" cy="299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25">
                      <a:moveTo>
                        <a:pt x="7" y="25"/>
                      </a:moveTo>
                      <a:cubicBezTo>
                        <a:pt x="4" y="25"/>
                        <a:pt x="1" y="23"/>
                        <a:pt x="0" y="21"/>
                      </a:cubicBezTo>
                      <a:cubicBezTo>
                        <a:pt x="-1" y="17"/>
                        <a:pt x="1" y="13"/>
                        <a:pt x="4" y="12"/>
                      </a:cubicBezTo>
                      <a:lnTo>
                        <a:pt x="29" y="1"/>
                      </a:lnTo>
                      <a:cubicBezTo>
                        <a:pt x="33" y="-1"/>
                        <a:pt x="37" y="1"/>
                        <a:pt x="39" y="5"/>
                      </a:cubicBezTo>
                      <a:cubicBezTo>
                        <a:pt x="40" y="8"/>
                        <a:pt x="39" y="12"/>
                        <a:pt x="35" y="14"/>
                      </a:cubicBezTo>
                      <a:lnTo>
                        <a:pt x="9" y="24"/>
                      </a:lnTo>
                      <a:cubicBezTo>
                        <a:pt x="9" y="25"/>
                        <a:pt x="7" y="25"/>
                        <a:pt x="7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3D826D84-E514-A246-8DFB-2A2A85AE4D42}"/>
                    </a:ext>
                  </a:extLst>
                </p:cNvPr>
                <p:cNvSpPr/>
                <p:nvPr/>
              </p:nvSpPr>
              <p:spPr>
                <a:xfrm>
                  <a:off x="7776235" y="7317194"/>
                  <a:ext cx="43603" cy="386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" h="32">
                      <a:moveTo>
                        <a:pt x="29" y="32"/>
                      </a:moveTo>
                      <a:cubicBezTo>
                        <a:pt x="28" y="32"/>
                        <a:pt x="26" y="31"/>
                        <a:pt x="25" y="30"/>
                      </a:cubicBezTo>
                      <a:lnTo>
                        <a:pt x="2" y="13"/>
                      </a:lnTo>
                      <a:cubicBezTo>
                        <a:pt x="-1" y="10"/>
                        <a:pt x="-1" y="6"/>
                        <a:pt x="1" y="3"/>
                      </a:cubicBezTo>
                      <a:cubicBezTo>
                        <a:pt x="4" y="0"/>
                        <a:pt x="8" y="-1"/>
                        <a:pt x="11" y="2"/>
                      </a:cubicBezTo>
                      <a:lnTo>
                        <a:pt x="34" y="20"/>
                      </a:lnTo>
                      <a:cubicBezTo>
                        <a:pt x="36" y="21"/>
                        <a:pt x="37" y="26"/>
                        <a:pt x="35" y="30"/>
                      </a:cubicBezTo>
                      <a:cubicBezTo>
                        <a:pt x="33" y="31"/>
                        <a:pt x="31" y="32"/>
                        <a:pt x="29" y="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E63CFCC3-329C-014E-9E26-F648DAC609D0}"/>
                    </a:ext>
                  </a:extLst>
                </p:cNvPr>
                <p:cNvSpPr/>
                <p:nvPr/>
              </p:nvSpPr>
              <p:spPr>
                <a:xfrm>
                  <a:off x="7742599" y="7374515"/>
                  <a:ext cx="49832" cy="299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25">
                      <a:moveTo>
                        <a:pt x="34" y="25"/>
                      </a:moveTo>
                      <a:cubicBezTo>
                        <a:pt x="32" y="25"/>
                        <a:pt x="32" y="25"/>
                        <a:pt x="31" y="24"/>
                      </a:cubicBezTo>
                      <a:lnTo>
                        <a:pt x="4" y="13"/>
                      </a:lnTo>
                      <a:cubicBezTo>
                        <a:pt x="1" y="12"/>
                        <a:pt x="-1" y="8"/>
                        <a:pt x="0" y="4"/>
                      </a:cubicBezTo>
                      <a:cubicBezTo>
                        <a:pt x="2" y="0"/>
                        <a:pt x="5" y="-1"/>
                        <a:pt x="9" y="0"/>
                      </a:cubicBezTo>
                      <a:lnTo>
                        <a:pt x="36" y="11"/>
                      </a:lnTo>
                      <a:cubicBezTo>
                        <a:pt x="40" y="13"/>
                        <a:pt x="42" y="17"/>
                        <a:pt x="40" y="20"/>
                      </a:cubicBezTo>
                      <a:cubicBezTo>
                        <a:pt x="39" y="23"/>
                        <a:pt x="36" y="25"/>
                        <a:pt x="34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56FA87EF-A1D4-7446-BB93-FBDB3ADCEE45}"/>
                    </a:ext>
                  </a:extLst>
                </p:cNvPr>
                <p:cNvSpPr/>
                <p:nvPr/>
              </p:nvSpPr>
              <p:spPr>
                <a:xfrm>
                  <a:off x="7731387" y="7438067"/>
                  <a:ext cx="49832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15">
                      <a:moveTo>
                        <a:pt x="7" y="15"/>
                      </a:moveTo>
                      <a:cubicBezTo>
                        <a:pt x="3" y="15"/>
                        <a:pt x="0" y="13"/>
                        <a:pt x="0" y="9"/>
                      </a:cubicBezTo>
                      <a:cubicBezTo>
                        <a:pt x="-1" y="5"/>
                        <a:pt x="2" y="2"/>
                        <a:pt x="7" y="1"/>
                      </a:cubicBezTo>
                      <a:lnTo>
                        <a:pt x="34" y="0"/>
                      </a:lnTo>
                      <a:cubicBezTo>
                        <a:pt x="38" y="0"/>
                        <a:pt x="41" y="3"/>
                        <a:pt x="41" y="7"/>
                      </a:cubicBezTo>
                      <a:cubicBezTo>
                        <a:pt x="42" y="11"/>
                        <a:pt x="39" y="14"/>
                        <a:pt x="35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DE3E1AF0-73A9-3D42-8CEB-317E9A4138B9}"/>
                    </a:ext>
                  </a:extLst>
                </p:cNvPr>
                <p:cNvSpPr/>
                <p:nvPr/>
              </p:nvSpPr>
              <p:spPr>
                <a:xfrm>
                  <a:off x="8092667" y="7271087"/>
                  <a:ext cx="36128" cy="436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36">
                      <a:moveTo>
                        <a:pt x="7" y="36"/>
                      </a:moveTo>
                      <a:cubicBezTo>
                        <a:pt x="6" y="36"/>
                        <a:pt x="4" y="36"/>
                        <a:pt x="3" y="35"/>
                      </a:cubicBezTo>
                      <a:cubicBezTo>
                        <a:pt x="0" y="33"/>
                        <a:pt x="0" y="28"/>
                        <a:pt x="1" y="25"/>
                      </a:cubicBezTo>
                      <a:lnTo>
                        <a:pt x="17" y="3"/>
                      </a:lnTo>
                      <a:cubicBezTo>
                        <a:pt x="19" y="-1"/>
                        <a:pt x="24" y="-1"/>
                        <a:pt x="27" y="1"/>
                      </a:cubicBezTo>
                      <a:cubicBezTo>
                        <a:pt x="30" y="3"/>
                        <a:pt x="31" y="7"/>
                        <a:pt x="29" y="10"/>
                      </a:cubicBezTo>
                      <a:lnTo>
                        <a:pt x="13" y="33"/>
                      </a:lnTo>
                      <a:cubicBezTo>
                        <a:pt x="12" y="35"/>
                        <a:pt x="9" y="36"/>
                        <a:pt x="7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0D808DC1-3E2B-8F40-9208-A8918A890DDA}"/>
                    </a:ext>
                  </a:extLst>
                </p:cNvPr>
                <p:cNvSpPr/>
                <p:nvPr/>
              </p:nvSpPr>
              <p:spPr>
                <a:xfrm>
                  <a:off x="8164922" y="7496635"/>
                  <a:ext cx="47340" cy="299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" h="25">
                      <a:moveTo>
                        <a:pt x="32" y="25"/>
                      </a:moveTo>
                      <a:cubicBezTo>
                        <a:pt x="31" y="25"/>
                        <a:pt x="30" y="25"/>
                        <a:pt x="29" y="24"/>
                      </a:cubicBezTo>
                      <a:lnTo>
                        <a:pt x="4" y="14"/>
                      </a:lnTo>
                      <a:cubicBezTo>
                        <a:pt x="0" y="12"/>
                        <a:pt x="-1" y="8"/>
                        <a:pt x="0" y="5"/>
                      </a:cubicBezTo>
                      <a:cubicBezTo>
                        <a:pt x="2" y="1"/>
                        <a:pt x="6" y="-1"/>
                        <a:pt x="9" y="1"/>
                      </a:cubicBezTo>
                      <a:lnTo>
                        <a:pt x="35" y="12"/>
                      </a:lnTo>
                      <a:cubicBezTo>
                        <a:pt x="38" y="13"/>
                        <a:pt x="40" y="17"/>
                        <a:pt x="38" y="21"/>
                      </a:cubicBezTo>
                      <a:cubicBezTo>
                        <a:pt x="37" y="23"/>
                        <a:pt x="35" y="25"/>
                        <a:pt x="32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75F212CB-BFC8-434E-AC81-0484CCB0D7B9}"/>
                    </a:ext>
                  </a:extLst>
                </p:cNvPr>
                <p:cNvSpPr/>
                <p:nvPr/>
              </p:nvSpPr>
              <p:spPr>
                <a:xfrm>
                  <a:off x="8135023" y="7317194"/>
                  <a:ext cx="43603" cy="386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" h="32">
                      <a:moveTo>
                        <a:pt x="7" y="32"/>
                      </a:moveTo>
                      <a:cubicBezTo>
                        <a:pt x="4" y="32"/>
                        <a:pt x="2" y="31"/>
                        <a:pt x="1" y="30"/>
                      </a:cubicBezTo>
                      <a:cubicBezTo>
                        <a:pt x="-1" y="26"/>
                        <a:pt x="-1" y="21"/>
                        <a:pt x="2" y="20"/>
                      </a:cubicBezTo>
                      <a:lnTo>
                        <a:pt x="24" y="2"/>
                      </a:lnTo>
                      <a:cubicBezTo>
                        <a:pt x="28" y="-1"/>
                        <a:pt x="32" y="0"/>
                        <a:pt x="34" y="3"/>
                      </a:cubicBezTo>
                      <a:cubicBezTo>
                        <a:pt x="37" y="6"/>
                        <a:pt x="36" y="10"/>
                        <a:pt x="33" y="13"/>
                      </a:cubicBezTo>
                      <a:lnTo>
                        <a:pt x="11" y="30"/>
                      </a:lnTo>
                      <a:cubicBezTo>
                        <a:pt x="10" y="31"/>
                        <a:pt x="8" y="32"/>
                        <a:pt x="7" y="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3F690EE1-E110-5C43-AF4E-7C2215A7C67B}"/>
                    </a:ext>
                  </a:extLst>
                </p:cNvPr>
                <p:cNvSpPr/>
                <p:nvPr/>
              </p:nvSpPr>
              <p:spPr>
                <a:xfrm>
                  <a:off x="8163677" y="7374515"/>
                  <a:ext cx="49832" cy="299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25">
                      <a:moveTo>
                        <a:pt x="7" y="25"/>
                      </a:moveTo>
                      <a:cubicBezTo>
                        <a:pt x="4" y="25"/>
                        <a:pt x="2" y="23"/>
                        <a:pt x="1" y="20"/>
                      </a:cubicBezTo>
                      <a:cubicBezTo>
                        <a:pt x="-1" y="17"/>
                        <a:pt x="1" y="13"/>
                        <a:pt x="4" y="11"/>
                      </a:cubicBezTo>
                      <a:lnTo>
                        <a:pt x="31" y="0"/>
                      </a:lnTo>
                      <a:cubicBezTo>
                        <a:pt x="35" y="-1"/>
                        <a:pt x="39" y="0"/>
                        <a:pt x="40" y="4"/>
                      </a:cubicBezTo>
                      <a:cubicBezTo>
                        <a:pt x="42" y="8"/>
                        <a:pt x="40" y="12"/>
                        <a:pt x="37" y="13"/>
                      </a:cubicBezTo>
                      <a:lnTo>
                        <a:pt x="10" y="24"/>
                      </a:lnTo>
                      <a:cubicBezTo>
                        <a:pt x="9" y="25"/>
                        <a:pt x="8" y="25"/>
                        <a:pt x="7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F8BB6DCE-0BCA-5C40-B14C-FD30AB824EEF}"/>
                    </a:ext>
                  </a:extLst>
                </p:cNvPr>
                <p:cNvSpPr/>
                <p:nvPr/>
              </p:nvSpPr>
              <p:spPr>
                <a:xfrm>
                  <a:off x="8173643" y="7438067"/>
                  <a:ext cx="51077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15">
                      <a:moveTo>
                        <a:pt x="35" y="15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4" y="0"/>
                        <a:pt x="7" y="0"/>
                      </a:cubicBezTo>
                      <a:lnTo>
                        <a:pt x="35" y="1"/>
                      </a:lnTo>
                      <a:cubicBezTo>
                        <a:pt x="39" y="2"/>
                        <a:pt x="42" y="5"/>
                        <a:pt x="42" y="9"/>
                      </a:cubicBezTo>
                      <a:cubicBezTo>
                        <a:pt x="42" y="13"/>
                        <a:pt x="38" y="15"/>
                        <a:pt x="3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88B9BA9B-7327-D24B-8D7D-BA3835F82449}"/>
                    </a:ext>
                  </a:extLst>
                </p:cNvPr>
                <p:cNvSpPr/>
                <p:nvPr/>
              </p:nvSpPr>
              <p:spPr>
                <a:xfrm>
                  <a:off x="7834788" y="7344608"/>
                  <a:ext cx="39865" cy="311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" h="26">
                      <a:moveTo>
                        <a:pt x="26" y="26"/>
                      </a:moveTo>
                      <a:cubicBezTo>
                        <a:pt x="25" y="26"/>
                        <a:pt x="24" y="25"/>
                        <a:pt x="22" y="24"/>
                      </a:cubicBezTo>
                      <a:lnTo>
                        <a:pt x="4" y="13"/>
                      </a:lnTo>
                      <a:cubicBezTo>
                        <a:pt x="0" y="11"/>
                        <a:pt x="-1" y="7"/>
                        <a:pt x="1" y="3"/>
                      </a:cubicBezTo>
                      <a:cubicBezTo>
                        <a:pt x="3" y="0"/>
                        <a:pt x="8" y="-2"/>
                        <a:pt x="11" y="1"/>
                      </a:cubicBezTo>
                      <a:lnTo>
                        <a:pt x="30" y="12"/>
                      </a:lnTo>
                      <a:cubicBezTo>
                        <a:pt x="33" y="15"/>
                        <a:pt x="34" y="19"/>
                        <a:pt x="32" y="22"/>
                      </a:cubicBezTo>
                      <a:cubicBezTo>
                        <a:pt x="31" y="24"/>
                        <a:pt x="29" y="26"/>
                        <a:pt x="26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EDAF3D5-6EB1-BC47-BB1D-078F63C271C4}"/>
                    </a:ext>
                  </a:extLst>
                </p:cNvPr>
                <p:cNvSpPr/>
                <p:nvPr/>
              </p:nvSpPr>
              <p:spPr>
                <a:xfrm>
                  <a:off x="7819838" y="7408160"/>
                  <a:ext cx="43603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" h="15">
                      <a:moveTo>
                        <a:pt x="28" y="15"/>
                      </a:moveTo>
                      <a:lnTo>
                        <a:pt x="6" y="14"/>
                      </a:lnTo>
                      <a:cubicBezTo>
                        <a:pt x="2" y="14"/>
                        <a:pt x="-1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9" y="1"/>
                      </a:lnTo>
                      <a:cubicBezTo>
                        <a:pt x="33" y="1"/>
                        <a:pt x="36" y="4"/>
                        <a:pt x="36" y="9"/>
                      </a:cubicBezTo>
                      <a:cubicBezTo>
                        <a:pt x="35" y="12"/>
                        <a:pt x="32" y="15"/>
                        <a:pt x="28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AE53810E-79CD-FF46-A7B8-DF0AAADEBA2F}"/>
                    </a:ext>
                  </a:extLst>
                </p:cNvPr>
                <p:cNvSpPr/>
                <p:nvPr/>
              </p:nvSpPr>
              <p:spPr>
                <a:xfrm>
                  <a:off x="7829804" y="7470466"/>
                  <a:ext cx="41111" cy="23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20">
                      <a:moveTo>
                        <a:pt x="7" y="20"/>
                      </a:moveTo>
                      <a:cubicBezTo>
                        <a:pt x="4" y="20"/>
                        <a:pt x="2" y="18"/>
                        <a:pt x="0" y="15"/>
                      </a:cubicBezTo>
                      <a:cubicBezTo>
                        <a:pt x="-1" y="11"/>
                        <a:pt x="1" y="8"/>
                        <a:pt x="4" y="6"/>
                      </a:cubicBezTo>
                      <a:lnTo>
                        <a:pt x="24" y="0"/>
                      </a:lnTo>
                      <a:cubicBezTo>
                        <a:pt x="28" y="-1"/>
                        <a:pt x="32" y="0"/>
                        <a:pt x="33" y="4"/>
                      </a:cubicBezTo>
                      <a:cubicBezTo>
                        <a:pt x="35" y="8"/>
                        <a:pt x="32" y="11"/>
                        <a:pt x="28" y="12"/>
                      </a:cubicBezTo>
                      <a:lnTo>
                        <a:pt x="9" y="20"/>
                      </a:lnTo>
                      <a:cubicBezTo>
                        <a:pt x="8" y="20"/>
                        <a:pt x="8" y="20"/>
                        <a:pt x="7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AEF34FC9-DA04-1044-B679-D3E7FC3F854C}"/>
                    </a:ext>
                  </a:extLst>
                </p:cNvPr>
                <p:cNvSpPr/>
                <p:nvPr/>
              </p:nvSpPr>
              <p:spPr>
                <a:xfrm>
                  <a:off x="8082700" y="7344608"/>
                  <a:ext cx="38620" cy="311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" h="26">
                      <a:moveTo>
                        <a:pt x="7" y="26"/>
                      </a:moveTo>
                      <a:cubicBezTo>
                        <a:pt x="4" y="26"/>
                        <a:pt x="2" y="24"/>
                        <a:pt x="1" y="22"/>
                      </a:cubicBezTo>
                      <a:cubicBezTo>
                        <a:pt x="-1" y="19"/>
                        <a:pt x="0" y="15"/>
                        <a:pt x="3" y="12"/>
                      </a:cubicBezTo>
                      <a:lnTo>
                        <a:pt x="21" y="1"/>
                      </a:lnTo>
                      <a:cubicBezTo>
                        <a:pt x="25" y="-2"/>
                        <a:pt x="30" y="0"/>
                        <a:pt x="31" y="3"/>
                      </a:cubicBezTo>
                      <a:cubicBezTo>
                        <a:pt x="33" y="7"/>
                        <a:pt x="32" y="11"/>
                        <a:pt x="29" y="13"/>
                      </a:cubicBezTo>
                      <a:lnTo>
                        <a:pt x="11" y="24"/>
                      </a:lnTo>
                      <a:cubicBezTo>
                        <a:pt x="9" y="25"/>
                        <a:pt x="8" y="26"/>
                        <a:pt x="7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FBA6BA79-6E47-E94D-9B05-F3AED2FBE990}"/>
                    </a:ext>
                  </a:extLst>
                </p:cNvPr>
                <p:cNvSpPr/>
                <p:nvPr/>
              </p:nvSpPr>
              <p:spPr>
                <a:xfrm>
                  <a:off x="8092667" y="7408160"/>
                  <a:ext cx="43603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" h="15">
                      <a:moveTo>
                        <a:pt x="7" y="15"/>
                      </a:moveTo>
                      <a:cubicBezTo>
                        <a:pt x="3" y="15"/>
                        <a:pt x="0" y="12"/>
                        <a:pt x="0" y="9"/>
                      </a:cubicBezTo>
                      <a:cubicBezTo>
                        <a:pt x="0" y="4"/>
                        <a:pt x="3" y="1"/>
                        <a:pt x="7" y="1"/>
                      </a:cubicBezTo>
                      <a:lnTo>
                        <a:pt x="29" y="0"/>
                      </a:lnTo>
                      <a:cubicBezTo>
                        <a:pt x="33" y="0"/>
                        <a:pt x="36" y="3"/>
                        <a:pt x="36" y="7"/>
                      </a:cubicBezTo>
                      <a:cubicBezTo>
                        <a:pt x="36" y="11"/>
                        <a:pt x="33" y="14"/>
                        <a:pt x="2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C83CFEA7-4126-204A-8BBF-FB346E93F395}"/>
                    </a:ext>
                  </a:extLst>
                </p:cNvPr>
                <p:cNvSpPr/>
                <p:nvPr/>
              </p:nvSpPr>
              <p:spPr>
                <a:xfrm>
                  <a:off x="8085192" y="7470466"/>
                  <a:ext cx="41111" cy="23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20">
                      <a:moveTo>
                        <a:pt x="27" y="20"/>
                      </a:moveTo>
                      <a:cubicBezTo>
                        <a:pt x="26" y="20"/>
                        <a:pt x="25" y="20"/>
                        <a:pt x="24" y="20"/>
                      </a:cubicBezTo>
                      <a:lnTo>
                        <a:pt x="5" y="12"/>
                      </a:lnTo>
                      <a:cubicBezTo>
                        <a:pt x="1" y="11"/>
                        <a:pt x="-1" y="8"/>
                        <a:pt x="1" y="4"/>
                      </a:cubicBezTo>
                      <a:cubicBezTo>
                        <a:pt x="2" y="0"/>
                        <a:pt x="6" y="-1"/>
                        <a:pt x="10" y="0"/>
                      </a:cubicBezTo>
                      <a:lnTo>
                        <a:pt x="29" y="6"/>
                      </a:lnTo>
                      <a:cubicBezTo>
                        <a:pt x="32" y="8"/>
                        <a:pt x="35" y="11"/>
                        <a:pt x="34" y="15"/>
                      </a:cubicBezTo>
                      <a:cubicBezTo>
                        <a:pt x="32" y="18"/>
                        <a:pt x="29" y="20"/>
                        <a:pt x="27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25C4E29E-8126-A549-8C3A-E27E12C82621}"/>
                    </a:ext>
                  </a:extLst>
                </p:cNvPr>
                <p:cNvSpPr/>
                <p:nvPr/>
              </p:nvSpPr>
              <p:spPr>
                <a:xfrm>
                  <a:off x="7946909" y="7378253"/>
                  <a:ext cx="41111" cy="274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23">
                      <a:moveTo>
                        <a:pt x="27" y="23"/>
                      </a:moveTo>
                      <a:cubicBezTo>
                        <a:pt x="26" y="23"/>
                        <a:pt x="25" y="23"/>
                        <a:pt x="24" y="22"/>
                      </a:cubicBezTo>
                      <a:lnTo>
                        <a:pt x="4" y="13"/>
                      </a:lnTo>
                      <a:cubicBezTo>
                        <a:pt x="1" y="11"/>
                        <a:pt x="-1" y="7"/>
                        <a:pt x="1" y="4"/>
                      </a:cubicBezTo>
                      <a:cubicBezTo>
                        <a:pt x="3" y="0"/>
                        <a:pt x="7" y="-1"/>
                        <a:pt x="11" y="0"/>
                      </a:cubicBezTo>
                      <a:lnTo>
                        <a:pt x="30" y="10"/>
                      </a:lnTo>
                      <a:cubicBezTo>
                        <a:pt x="33" y="11"/>
                        <a:pt x="35" y="16"/>
                        <a:pt x="33" y="19"/>
                      </a:cubicBezTo>
                      <a:cubicBezTo>
                        <a:pt x="32" y="22"/>
                        <a:pt x="30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11E324E0-9E3D-C548-A233-4AF29E6BB77E}"/>
                    </a:ext>
                  </a:extLst>
                </p:cNvPr>
                <p:cNvSpPr/>
                <p:nvPr/>
              </p:nvSpPr>
              <p:spPr>
                <a:xfrm>
                  <a:off x="7971825" y="7428098"/>
                  <a:ext cx="37374" cy="274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" h="23">
                      <a:moveTo>
                        <a:pt x="7" y="23"/>
                      </a:moveTo>
                      <a:cubicBezTo>
                        <a:pt x="5" y="23"/>
                        <a:pt x="2" y="22"/>
                        <a:pt x="1" y="20"/>
                      </a:cubicBezTo>
                      <a:cubicBezTo>
                        <a:pt x="-1" y="17"/>
                        <a:pt x="0" y="12"/>
                        <a:pt x="4" y="11"/>
                      </a:cubicBezTo>
                      <a:lnTo>
                        <a:pt x="21" y="1"/>
                      </a:lnTo>
                      <a:cubicBezTo>
                        <a:pt x="24" y="-1"/>
                        <a:pt x="28" y="0"/>
                        <a:pt x="30" y="4"/>
                      </a:cubicBezTo>
                      <a:cubicBezTo>
                        <a:pt x="32" y="7"/>
                        <a:pt x="31" y="11"/>
                        <a:pt x="27" y="13"/>
                      </a:cubicBezTo>
                      <a:lnTo>
                        <a:pt x="10" y="23"/>
                      </a:lnTo>
                      <a:cubicBezTo>
                        <a:pt x="9" y="23"/>
                        <a:pt x="8" y="23"/>
                        <a:pt x="7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92865580-8FCA-6C4A-B240-57DDD07C399D}"/>
                    </a:ext>
                  </a:extLst>
                </p:cNvPr>
                <p:cNvSpPr/>
                <p:nvPr/>
              </p:nvSpPr>
              <p:spPr>
                <a:xfrm>
                  <a:off x="7946909" y="7491650"/>
                  <a:ext cx="41111" cy="274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23">
                      <a:moveTo>
                        <a:pt x="27" y="23"/>
                      </a:moveTo>
                      <a:cubicBezTo>
                        <a:pt x="26" y="23"/>
                        <a:pt x="25" y="23"/>
                        <a:pt x="24" y="22"/>
                      </a:cubicBezTo>
                      <a:lnTo>
                        <a:pt x="5" y="13"/>
                      </a:lnTo>
                      <a:cubicBezTo>
                        <a:pt x="1" y="11"/>
                        <a:pt x="-1" y="7"/>
                        <a:pt x="1" y="4"/>
                      </a:cubicBezTo>
                      <a:cubicBezTo>
                        <a:pt x="3" y="0"/>
                        <a:pt x="7" y="-1"/>
                        <a:pt x="10" y="0"/>
                      </a:cubicBezTo>
                      <a:lnTo>
                        <a:pt x="30" y="9"/>
                      </a:lnTo>
                      <a:cubicBezTo>
                        <a:pt x="33" y="11"/>
                        <a:pt x="35" y="15"/>
                        <a:pt x="33" y="19"/>
                      </a:cubicBezTo>
                      <a:cubicBezTo>
                        <a:pt x="32" y="21"/>
                        <a:pt x="30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7BB6077-815C-884E-838E-9107C3060324}"/>
                    </a:ext>
                  </a:extLst>
                </p:cNvPr>
                <p:cNvSpPr/>
                <p:nvPr/>
              </p:nvSpPr>
              <p:spPr>
                <a:xfrm>
                  <a:off x="7883373" y="7158937"/>
                  <a:ext cx="191852" cy="109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89">
                      <a:moveTo>
                        <a:pt x="154" y="37"/>
                      </a:moveTo>
                      <a:cubicBezTo>
                        <a:pt x="145" y="19"/>
                        <a:pt x="105" y="55"/>
                        <a:pt x="105" y="55"/>
                      </a:cubicBezTo>
                      <a:cubicBezTo>
                        <a:pt x="105" y="55"/>
                        <a:pt x="101" y="0"/>
                        <a:pt x="78" y="0"/>
                      </a:cubicBezTo>
                      <a:cubicBezTo>
                        <a:pt x="54" y="0"/>
                        <a:pt x="51" y="55"/>
                        <a:pt x="51" y="55"/>
                      </a:cubicBezTo>
                      <a:cubicBezTo>
                        <a:pt x="51" y="55"/>
                        <a:pt x="11" y="19"/>
                        <a:pt x="2" y="37"/>
                      </a:cubicBezTo>
                      <a:cubicBezTo>
                        <a:pt x="-10" y="62"/>
                        <a:pt x="51" y="89"/>
                        <a:pt x="51" y="89"/>
                      </a:cubicBezTo>
                      <a:lnTo>
                        <a:pt x="78" y="89"/>
                      </a:lnTo>
                      <a:lnTo>
                        <a:pt x="105" y="89"/>
                      </a:lnTo>
                      <a:cubicBezTo>
                        <a:pt x="105" y="89"/>
                        <a:pt x="166" y="62"/>
                        <a:pt x="154" y="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0" name="Freeform 719">
                  <a:extLst>
                    <a:ext uri="{FF2B5EF4-FFF2-40B4-BE49-F238E27FC236}">
                      <a16:creationId xmlns:a16="http://schemas.microsoft.com/office/drawing/2014/main" id="{CEECDA31-A08E-4849-AE11-94B3E2AFE28F}"/>
                    </a:ext>
                  </a:extLst>
                </p:cNvPr>
                <p:cNvSpPr/>
                <p:nvPr/>
              </p:nvSpPr>
              <p:spPr>
                <a:xfrm>
                  <a:off x="7874161" y="7150214"/>
                  <a:ext cx="209030" cy="128350"/>
                </a:xfrm>
                <a:custGeom>
                  <a:avLst/>
                  <a:gdLst>
                    <a:gd name="connsiteX0" fmla="*/ 105757 w 209030"/>
                    <a:gd name="connsiteY0" fmla="*/ 18692 h 128350"/>
                    <a:gd name="connsiteX1" fmla="*/ 81018 w 209030"/>
                    <a:gd name="connsiteY1" fmla="*/ 76479 h 128350"/>
                    <a:gd name="connsiteX2" fmla="*/ 74833 w 209030"/>
                    <a:gd name="connsiteY2" fmla="*/ 83856 h 128350"/>
                    <a:gd name="connsiteX3" fmla="*/ 66175 w 209030"/>
                    <a:gd name="connsiteY3" fmla="*/ 82627 h 128350"/>
                    <a:gd name="connsiteX4" fmla="*/ 21644 w 209030"/>
                    <a:gd name="connsiteY4" fmla="*/ 56807 h 128350"/>
                    <a:gd name="connsiteX5" fmla="*/ 19170 w 209030"/>
                    <a:gd name="connsiteY5" fmla="*/ 59266 h 128350"/>
                    <a:gd name="connsiteX6" fmla="*/ 19170 w 209030"/>
                    <a:gd name="connsiteY6" fmla="*/ 67873 h 128350"/>
                    <a:gd name="connsiteX7" fmla="*/ 73596 w 209030"/>
                    <a:gd name="connsiteY7" fmla="*/ 110905 h 128350"/>
                    <a:gd name="connsiteX8" fmla="*/ 137918 w 209030"/>
                    <a:gd name="connsiteY8" fmla="*/ 110905 h 128350"/>
                    <a:gd name="connsiteX9" fmla="*/ 192344 w 209030"/>
                    <a:gd name="connsiteY9" fmla="*/ 67873 h 128350"/>
                    <a:gd name="connsiteX10" fmla="*/ 191107 w 209030"/>
                    <a:gd name="connsiteY10" fmla="*/ 59266 h 128350"/>
                    <a:gd name="connsiteX11" fmla="*/ 189870 w 209030"/>
                    <a:gd name="connsiteY11" fmla="*/ 56807 h 128350"/>
                    <a:gd name="connsiteX12" fmla="*/ 145340 w 209030"/>
                    <a:gd name="connsiteY12" fmla="*/ 82627 h 128350"/>
                    <a:gd name="connsiteX13" fmla="*/ 136681 w 209030"/>
                    <a:gd name="connsiteY13" fmla="*/ 83856 h 128350"/>
                    <a:gd name="connsiteX14" fmla="*/ 130496 w 209030"/>
                    <a:gd name="connsiteY14" fmla="*/ 76479 h 128350"/>
                    <a:gd name="connsiteX15" fmla="*/ 105757 w 209030"/>
                    <a:gd name="connsiteY15" fmla="*/ 18692 h 128350"/>
                    <a:gd name="connsiteX16" fmla="*/ 104516 w 209030"/>
                    <a:gd name="connsiteY16" fmla="*/ 0 h 128350"/>
                    <a:gd name="connsiteX17" fmla="*/ 145383 w 209030"/>
                    <a:gd name="connsiteY17" fmla="*/ 59239 h 128350"/>
                    <a:gd name="connsiteX18" fmla="*/ 192443 w 209030"/>
                    <a:gd name="connsiteY18" fmla="*/ 39493 h 128350"/>
                    <a:gd name="connsiteX19" fmla="*/ 206066 w 209030"/>
                    <a:gd name="connsiteY19" fmla="*/ 50600 h 128350"/>
                    <a:gd name="connsiteX20" fmla="*/ 207304 w 209030"/>
                    <a:gd name="connsiteY20" fmla="*/ 72814 h 128350"/>
                    <a:gd name="connsiteX21" fmla="*/ 141668 w 209030"/>
                    <a:gd name="connsiteY21" fmla="*/ 127116 h 128350"/>
                    <a:gd name="connsiteX22" fmla="*/ 137953 w 209030"/>
                    <a:gd name="connsiteY22" fmla="*/ 128350 h 128350"/>
                    <a:gd name="connsiteX23" fmla="*/ 71078 w 209030"/>
                    <a:gd name="connsiteY23" fmla="*/ 128350 h 128350"/>
                    <a:gd name="connsiteX24" fmla="*/ 67363 w 209030"/>
                    <a:gd name="connsiteY24" fmla="*/ 127116 h 128350"/>
                    <a:gd name="connsiteX25" fmla="*/ 1727 w 209030"/>
                    <a:gd name="connsiteY25" fmla="*/ 72814 h 128350"/>
                    <a:gd name="connsiteX26" fmla="*/ 2965 w 209030"/>
                    <a:gd name="connsiteY26" fmla="*/ 50600 h 128350"/>
                    <a:gd name="connsiteX27" fmla="*/ 16588 w 209030"/>
                    <a:gd name="connsiteY27" fmla="*/ 39493 h 128350"/>
                    <a:gd name="connsiteX28" fmla="*/ 63648 w 209030"/>
                    <a:gd name="connsiteY28" fmla="*/ 59239 h 128350"/>
                    <a:gd name="connsiteX29" fmla="*/ 104516 w 209030"/>
                    <a:gd name="connsiteY29" fmla="*/ 0 h 12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09030" h="128350">
                      <a:moveTo>
                        <a:pt x="105757" y="18692"/>
                      </a:moveTo>
                      <a:cubicBezTo>
                        <a:pt x="90914" y="18692"/>
                        <a:pt x="82255" y="53118"/>
                        <a:pt x="81018" y="76479"/>
                      </a:cubicBezTo>
                      <a:cubicBezTo>
                        <a:pt x="81018" y="80168"/>
                        <a:pt x="78544" y="82627"/>
                        <a:pt x="74833" y="83856"/>
                      </a:cubicBezTo>
                      <a:cubicBezTo>
                        <a:pt x="72359" y="85086"/>
                        <a:pt x="68649" y="83856"/>
                        <a:pt x="66175" y="82627"/>
                      </a:cubicBezTo>
                      <a:cubicBezTo>
                        <a:pt x="51331" y="69102"/>
                        <a:pt x="30303" y="54348"/>
                        <a:pt x="21644" y="56807"/>
                      </a:cubicBezTo>
                      <a:cubicBezTo>
                        <a:pt x="20407" y="56807"/>
                        <a:pt x="20407" y="56807"/>
                        <a:pt x="19170" y="59266"/>
                      </a:cubicBezTo>
                      <a:cubicBezTo>
                        <a:pt x="17933" y="60495"/>
                        <a:pt x="17933" y="64184"/>
                        <a:pt x="19170" y="67873"/>
                      </a:cubicBezTo>
                      <a:cubicBezTo>
                        <a:pt x="25355" y="83856"/>
                        <a:pt x="58753" y="103528"/>
                        <a:pt x="73596" y="110905"/>
                      </a:cubicBezTo>
                      <a:lnTo>
                        <a:pt x="137918" y="110905"/>
                      </a:lnTo>
                      <a:cubicBezTo>
                        <a:pt x="152762" y="103528"/>
                        <a:pt x="184922" y="83856"/>
                        <a:pt x="192344" y="67873"/>
                      </a:cubicBezTo>
                      <a:cubicBezTo>
                        <a:pt x="193581" y="64184"/>
                        <a:pt x="193581" y="60495"/>
                        <a:pt x="191107" y="59266"/>
                      </a:cubicBezTo>
                      <a:cubicBezTo>
                        <a:pt x="191107" y="56807"/>
                        <a:pt x="191107" y="56807"/>
                        <a:pt x="189870" y="56807"/>
                      </a:cubicBezTo>
                      <a:cubicBezTo>
                        <a:pt x="181212" y="54348"/>
                        <a:pt x="160183" y="69102"/>
                        <a:pt x="145340" y="82627"/>
                      </a:cubicBezTo>
                      <a:cubicBezTo>
                        <a:pt x="142866" y="83856"/>
                        <a:pt x="139155" y="85086"/>
                        <a:pt x="136681" y="83856"/>
                      </a:cubicBezTo>
                      <a:cubicBezTo>
                        <a:pt x="132970" y="82627"/>
                        <a:pt x="130496" y="80168"/>
                        <a:pt x="130496" y="76479"/>
                      </a:cubicBezTo>
                      <a:cubicBezTo>
                        <a:pt x="129259" y="53118"/>
                        <a:pt x="119364" y="18692"/>
                        <a:pt x="105757" y="18692"/>
                      </a:cubicBezTo>
                      <a:close/>
                      <a:moveTo>
                        <a:pt x="104516" y="0"/>
                      </a:moveTo>
                      <a:cubicBezTo>
                        <a:pt x="131761" y="0"/>
                        <a:pt x="141668" y="37024"/>
                        <a:pt x="145383" y="59239"/>
                      </a:cubicBezTo>
                      <a:cubicBezTo>
                        <a:pt x="157768" y="49366"/>
                        <a:pt x="177582" y="37024"/>
                        <a:pt x="192443" y="39493"/>
                      </a:cubicBezTo>
                      <a:cubicBezTo>
                        <a:pt x="197397" y="40727"/>
                        <a:pt x="203589" y="45663"/>
                        <a:pt x="206066" y="50600"/>
                      </a:cubicBezTo>
                      <a:cubicBezTo>
                        <a:pt x="209781" y="58005"/>
                        <a:pt x="209781" y="65409"/>
                        <a:pt x="207304" y="72814"/>
                      </a:cubicBezTo>
                      <a:cubicBezTo>
                        <a:pt x="197397" y="102433"/>
                        <a:pt x="146622" y="124648"/>
                        <a:pt x="141668" y="127116"/>
                      </a:cubicBezTo>
                      <a:cubicBezTo>
                        <a:pt x="140430" y="127116"/>
                        <a:pt x="139191" y="128350"/>
                        <a:pt x="137953" y="128350"/>
                      </a:cubicBezTo>
                      <a:lnTo>
                        <a:pt x="71078" y="128350"/>
                      </a:lnTo>
                      <a:cubicBezTo>
                        <a:pt x="68601" y="128350"/>
                        <a:pt x="68601" y="127116"/>
                        <a:pt x="67363" y="127116"/>
                      </a:cubicBezTo>
                      <a:cubicBezTo>
                        <a:pt x="61171" y="124648"/>
                        <a:pt x="11634" y="102433"/>
                        <a:pt x="1727" y="72814"/>
                      </a:cubicBezTo>
                      <a:cubicBezTo>
                        <a:pt x="-751" y="65409"/>
                        <a:pt x="-751" y="58005"/>
                        <a:pt x="2965" y="50600"/>
                      </a:cubicBezTo>
                      <a:cubicBezTo>
                        <a:pt x="5442" y="45663"/>
                        <a:pt x="10396" y="40727"/>
                        <a:pt x="16588" y="39493"/>
                      </a:cubicBezTo>
                      <a:cubicBezTo>
                        <a:pt x="31449" y="37024"/>
                        <a:pt x="51263" y="49366"/>
                        <a:pt x="63648" y="59239"/>
                      </a:cubicBezTo>
                      <a:cubicBezTo>
                        <a:pt x="67363" y="37024"/>
                        <a:pt x="77270" y="0"/>
                        <a:pt x="1045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782E213D-86D8-4545-892F-8555A54C3A19}"/>
                    </a:ext>
                  </a:extLst>
                </p:cNvPr>
                <p:cNvSpPr/>
                <p:nvPr/>
              </p:nvSpPr>
              <p:spPr>
                <a:xfrm>
                  <a:off x="9548997" y="7320932"/>
                  <a:ext cx="533199" cy="4249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9" h="342">
                      <a:moveTo>
                        <a:pt x="429" y="342"/>
                      </a:moveTo>
                      <a:lnTo>
                        <a:pt x="107" y="342"/>
                      </a:lnTo>
                      <a:lnTo>
                        <a:pt x="0" y="0"/>
                      </a:lnTo>
                      <a:lnTo>
                        <a:pt x="32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1" name="Freeform 720">
                  <a:extLst>
                    <a:ext uri="{FF2B5EF4-FFF2-40B4-BE49-F238E27FC236}">
                      <a16:creationId xmlns:a16="http://schemas.microsoft.com/office/drawing/2014/main" id="{8E152208-E6E4-4344-A4B1-61E252B5C205}"/>
                    </a:ext>
                  </a:extLst>
                </p:cNvPr>
                <p:cNvSpPr/>
                <p:nvPr/>
              </p:nvSpPr>
              <p:spPr>
                <a:xfrm>
                  <a:off x="9538518" y="7312209"/>
                  <a:ext cx="551671" cy="442371"/>
                </a:xfrm>
                <a:custGeom>
                  <a:avLst/>
                  <a:gdLst>
                    <a:gd name="connsiteX0" fmla="*/ 21692 w 551671"/>
                    <a:gd name="connsiteY0" fmla="*/ 16200 h 442371"/>
                    <a:gd name="connsiteX1" fmla="*/ 149696 w 551671"/>
                    <a:gd name="connsiteY1" fmla="*/ 424926 h 442371"/>
                    <a:gd name="connsiteX2" fmla="*/ 531221 w 551671"/>
                    <a:gd name="connsiteY2" fmla="*/ 424926 h 442371"/>
                    <a:gd name="connsiteX3" fmla="*/ 404460 w 551671"/>
                    <a:gd name="connsiteY3" fmla="*/ 16200 h 442371"/>
                    <a:gd name="connsiteX4" fmla="*/ 9215 w 551671"/>
                    <a:gd name="connsiteY4" fmla="*/ 0 h 442371"/>
                    <a:gd name="connsiteX5" fmla="*/ 409457 w 551671"/>
                    <a:gd name="connsiteY5" fmla="*/ 0 h 442371"/>
                    <a:gd name="connsiteX6" fmla="*/ 418157 w 551671"/>
                    <a:gd name="connsiteY6" fmla="*/ 6213 h 442371"/>
                    <a:gd name="connsiteX7" fmla="*/ 551157 w 551671"/>
                    <a:gd name="connsiteY7" fmla="*/ 431188 h 442371"/>
                    <a:gd name="connsiteX8" fmla="*/ 549914 w 551671"/>
                    <a:gd name="connsiteY8" fmla="*/ 439886 h 442371"/>
                    <a:gd name="connsiteX9" fmla="*/ 542456 w 551671"/>
                    <a:gd name="connsiteY9" fmla="*/ 442371 h 442371"/>
                    <a:gd name="connsiteX10" fmla="*/ 142214 w 551671"/>
                    <a:gd name="connsiteY10" fmla="*/ 442371 h 442371"/>
                    <a:gd name="connsiteX11" fmla="*/ 133514 w 551671"/>
                    <a:gd name="connsiteY11" fmla="*/ 436158 h 442371"/>
                    <a:gd name="connsiteX12" fmla="*/ 514 w 551671"/>
                    <a:gd name="connsiteY12" fmla="*/ 11184 h 442371"/>
                    <a:gd name="connsiteX13" fmla="*/ 1757 w 551671"/>
                    <a:gd name="connsiteY13" fmla="*/ 3728 h 442371"/>
                    <a:gd name="connsiteX14" fmla="*/ 9215 w 551671"/>
                    <a:gd name="connsiteY14" fmla="*/ 0 h 442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671" h="442371">
                      <a:moveTo>
                        <a:pt x="21692" y="16200"/>
                      </a:moveTo>
                      <a:lnTo>
                        <a:pt x="149696" y="424926"/>
                      </a:lnTo>
                      <a:lnTo>
                        <a:pt x="531221" y="424926"/>
                      </a:lnTo>
                      <a:lnTo>
                        <a:pt x="404460" y="16200"/>
                      </a:lnTo>
                      <a:close/>
                      <a:moveTo>
                        <a:pt x="9215" y="0"/>
                      </a:moveTo>
                      <a:lnTo>
                        <a:pt x="409457" y="0"/>
                      </a:lnTo>
                      <a:cubicBezTo>
                        <a:pt x="413185" y="0"/>
                        <a:pt x="416914" y="2485"/>
                        <a:pt x="418157" y="6213"/>
                      </a:cubicBezTo>
                      <a:lnTo>
                        <a:pt x="551157" y="431188"/>
                      </a:lnTo>
                      <a:cubicBezTo>
                        <a:pt x="552400" y="433673"/>
                        <a:pt x="551157" y="437401"/>
                        <a:pt x="549914" y="439886"/>
                      </a:cubicBezTo>
                      <a:cubicBezTo>
                        <a:pt x="547428" y="442371"/>
                        <a:pt x="544942" y="442371"/>
                        <a:pt x="542456" y="442371"/>
                      </a:cubicBezTo>
                      <a:lnTo>
                        <a:pt x="142214" y="442371"/>
                      </a:lnTo>
                      <a:cubicBezTo>
                        <a:pt x="138485" y="442371"/>
                        <a:pt x="134757" y="439886"/>
                        <a:pt x="133514" y="436158"/>
                      </a:cubicBezTo>
                      <a:lnTo>
                        <a:pt x="514" y="11184"/>
                      </a:lnTo>
                      <a:cubicBezTo>
                        <a:pt x="-729" y="8699"/>
                        <a:pt x="514" y="6213"/>
                        <a:pt x="1757" y="3728"/>
                      </a:cubicBezTo>
                      <a:cubicBezTo>
                        <a:pt x="4243" y="1243"/>
                        <a:pt x="6729" y="0"/>
                        <a:pt x="92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3ABECD3C-CE95-3E4A-A112-9527743DF251}"/>
                    </a:ext>
                  </a:extLst>
                </p:cNvPr>
                <p:cNvSpPr/>
                <p:nvPr/>
              </p:nvSpPr>
              <p:spPr>
                <a:xfrm>
                  <a:off x="9373340" y="7359562"/>
                  <a:ext cx="280303" cy="447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360">
                      <a:moveTo>
                        <a:pt x="100" y="0"/>
                      </a:moveTo>
                      <a:lnTo>
                        <a:pt x="0" y="360"/>
                      </a:lnTo>
                      <a:lnTo>
                        <a:pt x="226" y="36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2" name="Freeform 721">
                  <a:extLst>
                    <a:ext uri="{FF2B5EF4-FFF2-40B4-BE49-F238E27FC236}">
                      <a16:creationId xmlns:a16="http://schemas.microsoft.com/office/drawing/2014/main" id="{5F1C1196-C930-4240-A27E-88DB079719E5}"/>
                    </a:ext>
                  </a:extLst>
                </p:cNvPr>
                <p:cNvSpPr/>
                <p:nvPr/>
              </p:nvSpPr>
              <p:spPr>
                <a:xfrm>
                  <a:off x="9364617" y="7350839"/>
                  <a:ext cx="298679" cy="466047"/>
                </a:xfrm>
                <a:custGeom>
                  <a:avLst/>
                  <a:gdLst>
                    <a:gd name="connsiteX0" fmla="*/ 134001 w 298679"/>
                    <a:gd name="connsiteY0" fmla="*/ 37383 h 466047"/>
                    <a:gd name="connsiteX1" fmla="*/ 21182 w 298679"/>
                    <a:gd name="connsiteY1" fmla="*/ 447355 h 466047"/>
                    <a:gd name="connsiteX2" fmla="*/ 277815 w 298679"/>
                    <a:gd name="connsiteY2" fmla="*/ 447355 h 466047"/>
                    <a:gd name="connsiteX3" fmla="*/ 132747 w 298679"/>
                    <a:gd name="connsiteY3" fmla="*/ 0 h 466047"/>
                    <a:gd name="connsiteX4" fmla="*/ 141431 w 298679"/>
                    <a:gd name="connsiteY4" fmla="*/ 6214 h 466047"/>
                    <a:gd name="connsiteX5" fmla="*/ 297749 w 298679"/>
                    <a:gd name="connsiteY5" fmla="*/ 453619 h 466047"/>
                    <a:gd name="connsiteX6" fmla="*/ 297749 w 298679"/>
                    <a:gd name="connsiteY6" fmla="*/ 462319 h 466047"/>
                    <a:gd name="connsiteX7" fmla="*/ 289065 w 298679"/>
                    <a:gd name="connsiteY7" fmla="*/ 466047 h 466047"/>
                    <a:gd name="connsiteX8" fmla="*/ 8684 w 298679"/>
                    <a:gd name="connsiteY8" fmla="*/ 466047 h 466047"/>
                    <a:gd name="connsiteX9" fmla="*/ 2481 w 298679"/>
                    <a:gd name="connsiteY9" fmla="*/ 462319 h 466047"/>
                    <a:gd name="connsiteX10" fmla="*/ 0 w 298679"/>
                    <a:gd name="connsiteY10" fmla="*/ 453619 h 466047"/>
                    <a:gd name="connsiteX11" fmla="*/ 125303 w 298679"/>
                    <a:gd name="connsiteY11" fmla="*/ 6214 h 466047"/>
                    <a:gd name="connsiteX12" fmla="*/ 132747 w 298679"/>
                    <a:gd name="connsiteY12" fmla="*/ 0 h 46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8679" h="466047">
                      <a:moveTo>
                        <a:pt x="134001" y="37383"/>
                      </a:moveTo>
                      <a:lnTo>
                        <a:pt x="21182" y="447355"/>
                      </a:lnTo>
                      <a:lnTo>
                        <a:pt x="277815" y="447355"/>
                      </a:lnTo>
                      <a:close/>
                      <a:moveTo>
                        <a:pt x="132747" y="0"/>
                      </a:moveTo>
                      <a:cubicBezTo>
                        <a:pt x="136468" y="0"/>
                        <a:pt x="140190" y="2486"/>
                        <a:pt x="141431" y="6214"/>
                      </a:cubicBezTo>
                      <a:lnTo>
                        <a:pt x="297749" y="453619"/>
                      </a:lnTo>
                      <a:cubicBezTo>
                        <a:pt x="298990" y="456105"/>
                        <a:pt x="298990" y="459833"/>
                        <a:pt x="297749" y="462319"/>
                      </a:cubicBezTo>
                      <a:cubicBezTo>
                        <a:pt x="295268" y="463562"/>
                        <a:pt x="292787" y="466047"/>
                        <a:pt x="289065" y="466047"/>
                      </a:cubicBezTo>
                      <a:lnTo>
                        <a:pt x="8684" y="466047"/>
                      </a:lnTo>
                      <a:cubicBezTo>
                        <a:pt x="6203" y="466047"/>
                        <a:pt x="3722" y="463562"/>
                        <a:pt x="2481" y="462319"/>
                      </a:cubicBezTo>
                      <a:cubicBezTo>
                        <a:pt x="0" y="459833"/>
                        <a:pt x="0" y="456105"/>
                        <a:pt x="0" y="453619"/>
                      </a:cubicBezTo>
                      <a:lnTo>
                        <a:pt x="125303" y="6214"/>
                      </a:lnTo>
                      <a:cubicBezTo>
                        <a:pt x="125303" y="2486"/>
                        <a:pt x="129025" y="0"/>
                        <a:pt x="1327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05BA0DD3-3F19-A549-A498-8F877BE49F76}"/>
                    </a:ext>
                  </a:extLst>
                </p:cNvPr>
                <p:cNvSpPr/>
                <p:nvPr/>
              </p:nvSpPr>
              <p:spPr>
                <a:xfrm>
                  <a:off x="9475492" y="7259872"/>
                  <a:ext cx="680202" cy="5470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7" h="440">
                      <a:moveTo>
                        <a:pt x="127" y="427"/>
                      </a:moveTo>
                      <a:lnTo>
                        <a:pt x="1" y="24"/>
                      </a:lnTo>
                      <a:cubicBezTo>
                        <a:pt x="-1" y="18"/>
                        <a:pt x="0" y="12"/>
                        <a:pt x="4" y="7"/>
                      </a:cubicBezTo>
                      <a:cubicBezTo>
                        <a:pt x="8" y="2"/>
                        <a:pt x="13" y="0"/>
                        <a:pt x="18" y="0"/>
                      </a:cubicBezTo>
                      <a:lnTo>
                        <a:pt x="402" y="0"/>
                      </a:lnTo>
                      <a:cubicBezTo>
                        <a:pt x="411" y="0"/>
                        <a:pt x="418" y="5"/>
                        <a:pt x="420" y="13"/>
                      </a:cubicBezTo>
                      <a:lnTo>
                        <a:pt x="546" y="416"/>
                      </a:lnTo>
                      <a:cubicBezTo>
                        <a:pt x="548" y="422"/>
                        <a:pt x="547" y="428"/>
                        <a:pt x="543" y="433"/>
                      </a:cubicBezTo>
                      <a:cubicBezTo>
                        <a:pt x="539" y="438"/>
                        <a:pt x="534" y="440"/>
                        <a:pt x="528" y="440"/>
                      </a:cubicBezTo>
                      <a:lnTo>
                        <a:pt x="144" y="440"/>
                      </a:lnTo>
                      <a:cubicBezTo>
                        <a:pt x="136" y="440"/>
                        <a:pt x="129" y="435"/>
                        <a:pt x="127" y="4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4AEF3FC2-D1AB-2D40-B0E6-ADD1E31378A6}"/>
                    </a:ext>
                  </a:extLst>
                </p:cNvPr>
                <p:cNvSpPr/>
                <p:nvPr/>
              </p:nvSpPr>
              <p:spPr>
                <a:xfrm>
                  <a:off x="9548997" y="7320932"/>
                  <a:ext cx="533199" cy="4249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9" h="342">
                      <a:moveTo>
                        <a:pt x="322" y="0"/>
                      </a:moveTo>
                      <a:lnTo>
                        <a:pt x="0" y="0"/>
                      </a:lnTo>
                      <a:lnTo>
                        <a:pt x="107" y="342"/>
                      </a:lnTo>
                      <a:lnTo>
                        <a:pt x="429" y="34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3" name="Freeform 722">
                  <a:extLst>
                    <a:ext uri="{FF2B5EF4-FFF2-40B4-BE49-F238E27FC236}">
                      <a16:creationId xmlns:a16="http://schemas.microsoft.com/office/drawing/2014/main" id="{5EF8E7BE-BE74-8046-ABA5-E6512C35C58F}"/>
                    </a:ext>
                  </a:extLst>
                </p:cNvPr>
                <p:cNvSpPr/>
                <p:nvPr/>
              </p:nvSpPr>
              <p:spPr>
                <a:xfrm>
                  <a:off x="9466817" y="7251150"/>
                  <a:ext cx="697558" cy="565737"/>
                </a:xfrm>
                <a:custGeom>
                  <a:avLst/>
                  <a:gdLst>
                    <a:gd name="connsiteX0" fmla="*/ 29829 w 697558"/>
                    <a:gd name="connsiteY0" fmla="*/ 17445 h 565737"/>
                    <a:gd name="connsiteX1" fmla="*/ 18638 w 697558"/>
                    <a:gd name="connsiteY1" fmla="*/ 23661 h 565737"/>
                    <a:gd name="connsiteX2" fmla="*/ 17395 w 697558"/>
                    <a:gd name="connsiteY2" fmla="*/ 34850 h 565737"/>
                    <a:gd name="connsiteX3" fmla="*/ 172826 w 697558"/>
                    <a:gd name="connsiteY3" fmla="*/ 537099 h 565737"/>
                    <a:gd name="connsiteX4" fmla="*/ 186504 w 697558"/>
                    <a:gd name="connsiteY4" fmla="*/ 547044 h 565737"/>
                    <a:gd name="connsiteX5" fmla="*/ 663989 w 697558"/>
                    <a:gd name="connsiteY5" fmla="*/ 547044 h 565737"/>
                    <a:gd name="connsiteX6" fmla="*/ 676423 w 697558"/>
                    <a:gd name="connsiteY6" fmla="*/ 542071 h 565737"/>
                    <a:gd name="connsiteX7" fmla="*/ 677667 w 697558"/>
                    <a:gd name="connsiteY7" fmla="*/ 528396 h 565737"/>
                    <a:gd name="connsiteX8" fmla="*/ 520992 w 697558"/>
                    <a:gd name="connsiteY8" fmla="*/ 27391 h 565737"/>
                    <a:gd name="connsiteX9" fmla="*/ 507314 w 697558"/>
                    <a:gd name="connsiteY9" fmla="*/ 17445 h 565737"/>
                    <a:gd name="connsiteX10" fmla="*/ 31047 w 697558"/>
                    <a:gd name="connsiteY10" fmla="*/ 0 h 565737"/>
                    <a:gd name="connsiteX11" fmla="*/ 508578 w 697558"/>
                    <a:gd name="connsiteY11" fmla="*/ 0 h 565737"/>
                    <a:gd name="connsiteX12" fmla="*/ 539668 w 697558"/>
                    <a:gd name="connsiteY12" fmla="*/ 21138 h 565737"/>
                    <a:gd name="connsiteX13" fmla="*/ 696357 w 697558"/>
                    <a:gd name="connsiteY13" fmla="*/ 523462 h 565737"/>
                    <a:gd name="connsiteX14" fmla="*/ 691383 w 697558"/>
                    <a:gd name="connsiteY14" fmla="*/ 552060 h 565737"/>
                    <a:gd name="connsiteX15" fmla="*/ 665268 w 697558"/>
                    <a:gd name="connsiteY15" fmla="*/ 565737 h 565737"/>
                    <a:gd name="connsiteX16" fmla="*/ 187737 w 697558"/>
                    <a:gd name="connsiteY16" fmla="*/ 565737 h 565737"/>
                    <a:gd name="connsiteX17" fmla="*/ 157891 w 697558"/>
                    <a:gd name="connsiteY17" fmla="*/ 542113 h 565737"/>
                    <a:gd name="connsiteX18" fmla="*/ 1202 w 697558"/>
                    <a:gd name="connsiteY18" fmla="*/ 41032 h 565737"/>
                    <a:gd name="connsiteX19" fmla="*/ 6176 w 697558"/>
                    <a:gd name="connsiteY19" fmla="*/ 12434 h 565737"/>
                    <a:gd name="connsiteX20" fmla="*/ 31047 w 697558"/>
                    <a:gd name="connsiteY20" fmla="*/ 0 h 56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7558" h="565737">
                      <a:moveTo>
                        <a:pt x="29829" y="17445"/>
                      </a:moveTo>
                      <a:cubicBezTo>
                        <a:pt x="26099" y="17445"/>
                        <a:pt x="22369" y="18688"/>
                        <a:pt x="18638" y="23661"/>
                      </a:cubicBezTo>
                      <a:cubicBezTo>
                        <a:pt x="17395" y="26148"/>
                        <a:pt x="16152" y="31120"/>
                        <a:pt x="17395" y="34850"/>
                      </a:cubicBezTo>
                      <a:lnTo>
                        <a:pt x="172826" y="537099"/>
                      </a:lnTo>
                      <a:cubicBezTo>
                        <a:pt x="175313" y="543315"/>
                        <a:pt x="181530" y="547044"/>
                        <a:pt x="186504" y="547044"/>
                      </a:cubicBezTo>
                      <a:lnTo>
                        <a:pt x="663989" y="547044"/>
                      </a:lnTo>
                      <a:cubicBezTo>
                        <a:pt x="668962" y="547044"/>
                        <a:pt x="672693" y="545801"/>
                        <a:pt x="676423" y="542071"/>
                      </a:cubicBezTo>
                      <a:cubicBezTo>
                        <a:pt x="677667" y="538342"/>
                        <a:pt x="678910" y="533369"/>
                        <a:pt x="677667" y="528396"/>
                      </a:cubicBezTo>
                      <a:lnTo>
                        <a:pt x="520992" y="27391"/>
                      </a:lnTo>
                      <a:cubicBezTo>
                        <a:pt x="519749" y="21175"/>
                        <a:pt x="513531" y="17445"/>
                        <a:pt x="507314" y="17445"/>
                      </a:cubicBezTo>
                      <a:close/>
                      <a:moveTo>
                        <a:pt x="31047" y="0"/>
                      </a:moveTo>
                      <a:lnTo>
                        <a:pt x="508578" y="0"/>
                      </a:lnTo>
                      <a:cubicBezTo>
                        <a:pt x="522258" y="0"/>
                        <a:pt x="534693" y="8704"/>
                        <a:pt x="539668" y="21138"/>
                      </a:cubicBezTo>
                      <a:lnTo>
                        <a:pt x="696357" y="523462"/>
                      </a:lnTo>
                      <a:cubicBezTo>
                        <a:pt x="698845" y="533409"/>
                        <a:pt x="697601" y="544600"/>
                        <a:pt x="691383" y="552060"/>
                      </a:cubicBezTo>
                      <a:cubicBezTo>
                        <a:pt x="685165" y="559520"/>
                        <a:pt x="676460" y="565737"/>
                        <a:pt x="665268" y="565737"/>
                      </a:cubicBezTo>
                      <a:lnTo>
                        <a:pt x="187737" y="565737"/>
                      </a:lnTo>
                      <a:cubicBezTo>
                        <a:pt x="174058" y="565737"/>
                        <a:pt x="162866" y="555790"/>
                        <a:pt x="157891" y="542113"/>
                      </a:cubicBezTo>
                      <a:lnTo>
                        <a:pt x="1202" y="41032"/>
                      </a:lnTo>
                      <a:cubicBezTo>
                        <a:pt x="-1286" y="31085"/>
                        <a:pt x="-42" y="21138"/>
                        <a:pt x="6176" y="12434"/>
                      </a:cubicBezTo>
                      <a:cubicBezTo>
                        <a:pt x="12394" y="3730"/>
                        <a:pt x="21099" y="0"/>
                        <a:pt x="310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4" name="Freeform 723">
                  <a:extLst>
                    <a:ext uri="{FF2B5EF4-FFF2-40B4-BE49-F238E27FC236}">
                      <a16:creationId xmlns:a16="http://schemas.microsoft.com/office/drawing/2014/main" id="{2FD5995D-DA48-6D4A-AC62-8C0890A9F829}"/>
                    </a:ext>
                  </a:extLst>
                </p:cNvPr>
                <p:cNvSpPr/>
                <p:nvPr/>
              </p:nvSpPr>
              <p:spPr>
                <a:xfrm>
                  <a:off x="9538518" y="7312209"/>
                  <a:ext cx="551671" cy="442371"/>
                </a:xfrm>
                <a:custGeom>
                  <a:avLst/>
                  <a:gdLst>
                    <a:gd name="connsiteX0" fmla="*/ 21692 w 551671"/>
                    <a:gd name="connsiteY0" fmla="*/ 16200 h 442371"/>
                    <a:gd name="connsiteX1" fmla="*/ 149696 w 551671"/>
                    <a:gd name="connsiteY1" fmla="*/ 424926 h 442371"/>
                    <a:gd name="connsiteX2" fmla="*/ 531221 w 551671"/>
                    <a:gd name="connsiteY2" fmla="*/ 424926 h 442371"/>
                    <a:gd name="connsiteX3" fmla="*/ 404460 w 551671"/>
                    <a:gd name="connsiteY3" fmla="*/ 16200 h 442371"/>
                    <a:gd name="connsiteX4" fmla="*/ 9215 w 551671"/>
                    <a:gd name="connsiteY4" fmla="*/ 0 h 442371"/>
                    <a:gd name="connsiteX5" fmla="*/ 409457 w 551671"/>
                    <a:gd name="connsiteY5" fmla="*/ 0 h 442371"/>
                    <a:gd name="connsiteX6" fmla="*/ 418157 w 551671"/>
                    <a:gd name="connsiteY6" fmla="*/ 6213 h 442371"/>
                    <a:gd name="connsiteX7" fmla="*/ 551157 w 551671"/>
                    <a:gd name="connsiteY7" fmla="*/ 431188 h 442371"/>
                    <a:gd name="connsiteX8" fmla="*/ 549914 w 551671"/>
                    <a:gd name="connsiteY8" fmla="*/ 439886 h 442371"/>
                    <a:gd name="connsiteX9" fmla="*/ 542456 w 551671"/>
                    <a:gd name="connsiteY9" fmla="*/ 442371 h 442371"/>
                    <a:gd name="connsiteX10" fmla="*/ 142214 w 551671"/>
                    <a:gd name="connsiteY10" fmla="*/ 442371 h 442371"/>
                    <a:gd name="connsiteX11" fmla="*/ 133514 w 551671"/>
                    <a:gd name="connsiteY11" fmla="*/ 436158 h 442371"/>
                    <a:gd name="connsiteX12" fmla="*/ 514 w 551671"/>
                    <a:gd name="connsiteY12" fmla="*/ 11184 h 442371"/>
                    <a:gd name="connsiteX13" fmla="*/ 1757 w 551671"/>
                    <a:gd name="connsiteY13" fmla="*/ 3728 h 442371"/>
                    <a:gd name="connsiteX14" fmla="*/ 9215 w 551671"/>
                    <a:gd name="connsiteY14" fmla="*/ 0 h 442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671" h="442371">
                      <a:moveTo>
                        <a:pt x="21692" y="16200"/>
                      </a:moveTo>
                      <a:lnTo>
                        <a:pt x="149696" y="424926"/>
                      </a:lnTo>
                      <a:lnTo>
                        <a:pt x="531221" y="424926"/>
                      </a:lnTo>
                      <a:lnTo>
                        <a:pt x="404460" y="16200"/>
                      </a:lnTo>
                      <a:close/>
                      <a:moveTo>
                        <a:pt x="9215" y="0"/>
                      </a:moveTo>
                      <a:lnTo>
                        <a:pt x="409457" y="0"/>
                      </a:lnTo>
                      <a:cubicBezTo>
                        <a:pt x="413185" y="0"/>
                        <a:pt x="416914" y="2485"/>
                        <a:pt x="418157" y="6213"/>
                      </a:cubicBezTo>
                      <a:lnTo>
                        <a:pt x="551157" y="431188"/>
                      </a:lnTo>
                      <a:cubicBezTo>
                        <a:pt x="552400" y="433673"/>
                        <a:pt x="551157" y="437401"/>
                        <a:pt x="549914" y="439886"/>
                      </a:cubicBezTo>
                      <a:cubicBezTo>
                        <a:pt x="547428" y="442371"/>
                        <a:pt x="544942" y="442371"/>
                        <a:pt x="542456" y="442371"/>
                      </a:cubicBezTo>
                      <a:lnTo>
                        <a:pt x="142214" y="442371"/>
                      </a:lnTo>
                      <a:cubicBezTo>
                        <a:pt x="138485" y="442371"/>
                        <a:pt x="134757" y="439886"/>
                        <a:pt x="133514" y="436158"/>
                      </a:cubicBezTo>
                      <a:lnTo>
                        <a:pt x="514" y="11184"/>
                      </a:lnTo>
                      <a:cubicBezTo>
                        <a:pt x="-729" y="8699"/>
                        <a:pt x="514" y="6213"/>
                        <a:pt x="1757" y="3728"/>
                      </a:cubicBezTo>
                      <a:cubicBezTo>
                        <a:pt x="4243" y="1243"/>
                        <a:pt x="6729" y="0"/>
                        <a:pt x="92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F8D25650-B413-2145-926D-3BF97FBA27D9}"/>
                    </a:ext>
                  </a:extLst>
                </p:cNvPr>
                <p:cNvSpPr/>
                <p:nvPr/>
              </p:nvSpPr>
              <p:spPr>
                <a:xfrm>
                  <a:off x="9697246" y="7510342"/>
                  <a:ext cx="176902" cy="1532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" h="124">
                      <a:moveTo>
                        <a:pt x="99" y="7"/>
                      </a:moveTo>
                      <a:cubicBezTo>
                        <a:pt x="83" y="-1"/>
                        <a:pt x="50" y="-10"/>
                        <a:pt x="13" y="24"/>
                      </a:cubicBezTo>
                      <a:cubicBezTo>
                        <a:pt x="12" y="25"/>
                        <a:pt x="-3" y="43"/>
                        <a:pt x="0" y="67"/>
                      </a:cubicBezTo>
                      <a:cubicBezTo>
                        <a:pt x="3" y="82"/>
                        <a:pt x="11" y="95"/>
                        <a:pt x="25" y="108"/>
                      </a:cubicBezTo>
                      <a:cubicBezTo>
                        <a:pt x="40" y="119"/>
                        <a:pt x="56" y="124"/>
                        <a:pt x="72" y="124"/>
                      </a:cubicBezTo>
                      <a:cubicBezTo>
                        <a:pt x="85" y="124"/>
                        <a:pt x="98" y="121"/>
                        <a:pt x="108" y="116"/>
                      </a:cubicBezTo>
                      <a:cubicBezTo>
                        <a:pt x="130" y="105"/>
                        <a:pt x="144" y="86"/>
                        <a:pt x="143" y="67"/>
                      </a:cubicBezTo>
                      <a:cubicBezTo>
                        <a:pt x="141" y="43"/>
                        <a:pt x="123" y="19"/>
                        <a:pt x="99" y="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8CF600D0-CAF1-2448-A9CA-11D19C46FFFE}"/>
                    </a:ext>
                  </a:extLst>
                </p:cNvPr>
                <p:cNvSpPr/>
                <p:nvPr/>
              </p:nvSpPr>
              <p:spPr>
                <a:xfrm>
                  <a:off x="9691017" y="7624984"/>
                  <a:ext cx="373738" cy="117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1" h="95">
                      <a:moveTo>
                        <a:pt x="236" y="14"/>
                      </a:moveTo>
                      <a:cubicBezTo>
                        <a:pt x="209" y="8"/>
                        <a:pt x="158" y="0"/>
                        <a:pt x="158" y="0"/>
                      </a:cubicBezTo>
                      <a:lnTo>
                        <a:pt x="128" y="0"/>
                      </a:lnTo>
                      <a:lnTo>
                        <a:pt x="97" y="0"/>
                      </a:lnTo>
                      <a:cubicBezTo>
                        <a:pt x="97" y="0"/>
                        <a:pt x="50" y="8"/>
                        <a:pt x="27" y="14"/>
                      </a:cubicBezTo>
                      <a:cubicBezTo>
                        <a:pt x="9" y="19"/>
                        <a:pt x="-6" y="43"/>
                        <a:pt x="3" y="95"/>
                      </a:cubicBezTo>
                      <a:lnTo>
                        <a:pt x="301" y="95"/>
                      </a:lnTo>
                      <a:cubicBezTo>
                        <a:pt x="284" y="43"/>
                        <a:pt x="257" y="19"/>
                        <a:pt x="236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5" name="Freeform 724">
                  <a:extLst>
                    <a:ext uri="{FF2B5EF4-FFF2-40B4-BE49-F238E27FC236}">
                      <a16:creationId xmlns:a16="http://schemas.microsoft.com/office/drawing/2014/main" id="{6A3E87B1-2E0F-764F-B255-01972848D090}"/>
                    </a:ext>
                  </a:extLst>
                </p:cNvPr>
                <p:cNvSpPr/>
                <p:nvPr/>
              </p:nvSpPr>
              <p:spPr>
                <a:xfrm>
                  <a:off x="9687442" y="7620000"/>
                  <a:ext cx="382292" cy="125858"/>
                </a:xfrm>
                <a:custGeom>
                  <a:avLst/>
                  <a:gdLst>
                    <a:gd name="connsiteX0" fmla="*/ 124017 w 382292"/>
                    <a:gd name="connsiteY0" fmla="*/ 8723 h 125858"/>
                    <a:gd name="connsiteX1" fmla="*/ 38352 w 382292"/>
                    <a:gd name="connsiteY1" fmla="*/ 27203 h 125858"/>
                    <a:gd name="connsiteX2" fmla="*/ 11038 w 382292"/>
                    <a:gd name="connsiteY2" fmla="*/ 117135 h 125858"/>
                    <a:gd name="connsiteX3" fmla="*/ 371080 w 382292"/>
                    <a:gd name="connsiteY3" fmla="*/ 117135 h 125858"/>
                    <a:gd name="connsiteX4" fmla="*/ 296589 w 382292"/>
                    <a:gd name="connsiteY4" fmla="*/ 27203 h 125858"/>
                    <a:gd name="connsiteX5" fmla="*/ 199750 w 382292"/>
                    <a:gd name="connsiteY5" fmla="*/ 8723 h 125858"/>
                    <a:gd name="connsiteX6" fmla="*/ 122767 w 382292"/>
                    <a:gd name="connsiteY6" fmla="*/ 0 h 125858"/>
                    <a:gd name="connsiteX7" fmla="*/ 199755 w 382292"/>
                    <a:gd name="connsiteY7" fmla="*/ 0 h 125858"/>
                    <a:gd name="connsiteX8" fmla="*/ 297853 w 382292"/>
                    <a:gd name="connsiteY8" fmla="*/ 18509 h 125858"/>
                    <a:gd name="connsiteX9" fmla="*/ 382292 w 382292"/>
                    <a:gd name="connsiteY9" fmla="*/ 120923 h 125858"/>
                    <a:gd name="connsiteX10" fmla="*/ 381050 w 382292"/>
                    <a:gd name="connsiteY10" fmla="*/ 123390 h 125858"/>
                    <a:gd name="connsiteX11" fmla="*/ 378567 w 382292"/>
                    <a:gd name="connsiteY11" fmla="*/ 125858 h 125858"/>
                    <a:gd name="connsiteX12" fmla="*/ 7284 w 382292"/>
                    <a:gd name="connsiteY12" fmla="*/ 125858 h 125858"/>
                    <a:gd name="connsiteX13" fmla="*/ 3559 w 382292"/>
                    <a:gd name="connsiteY13" fmla="*/ 122157 h 125858"/>
                    <a:gd name="connsiteX14" fmla="*/ 35845 w 382292"/>
                    <a:gd name="connsiteY14" fmla="*/ 18509 h 125858"/>
                    <a:gd name="connsiteX15" fmla="*/ 122767 w 382292"/>
                    <a:gd name="connsiteY15" fmla="*/ 0 h 125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2292" h="125858">
                      <a:moveTo>
                        <a:pt x="124017" y="8723"/>
                      </a:moveTo>
                      <a:cubicBezTo>
                        <a:pt x="124017" y="8723"/>
                        <a:pt x="66907" y="19811"/>
                        <a:pt x="38352" y="27203"/>
                      </a:cubicBezTo>
                      <a:cubicBezTo>
                        <a:pt x="13521" y="34594"/>
                        <a:pt x="3589" y="67857"/>
                        <a:pt x="11038" y="117135"/>
                      </a:cubicBezTo>
                      <a:lnTo>
                        <a:pt x="371080" y="117135"/>
                      </a:lnTo>
                      <a:cubicBezTo>
                        <a:pt x="345008" y="44450"/>
                        <a:pt x="307762" y="29666"/>
                        <a:pt x="296589" y="27203"/>
                      </a:cubicBezTo>
                      <a:cubicBezTo>
                        <a:pt x="263067" y="19811"/>
                        <a:pt x="200991" y="8723"/>
                        <a:pt x="199750" y="8723"/>
                      </a:cubicBezTo>
                      <a:close/>
                      <a:moveTo>
                        <a:pt x="122767" y="0"/>
                      </a:moveTo>
                      <a:lnTo>
                        <a:pt x="199755" y="0"/>
                      </a:lnTo>
                      <a:cubicBezTo>
                        <a:pt x="202239" y="0"/>
                        <a:pt x="264326" y="11105"/>
                        <a:pt x="297853" y="18509"/>
                      </a:cubicBezTo>
                      <a:cubicBezTo>
                        <a:pt x="331380" y="27146"/>
                        <a:pt x="362424" y="64163"/>
                        <a:pt x="382292" y="120923"/>
                      </a:cubicBezTo>
                      <a:cubicBezTo>
                        <a:pt x="382292" y="122157"/>
                        <a:pt x="382292" y="123390"/>
                        <a:pt x="381050" y="123390"/>
                      </a:cubicBezTo>
                      <a:cubicBezTo>
                        <a:pt x="379808" y="125858"/>
                        <a:pt x="379808" y="125858"/>
                        <a:pt x="378567" y="125858"/>
                      </a:cubicBezTo>
                      <a:lnTo>
                        <a:pt x="7284" y="125858"/>
                      </a:lnTo>
                      <a:cubicBezTo>
                        <a:pt x="6043" y="125858"/>
                        <a:pt x="3559" y="123390"/>
                        <a:pt x="3559" y="122157"/>
                      </a:cubicBezTo>
                      <a:cubicBezTo>
                        <a:pt x="-11342" y="38251"/>
                        <a:pt x="24669" y="20977"/>
                        <a:pt x="35845" y="18509"/>
                      </a:cubicBezTo>
                      <a:cubicBezTo>
                        <a:pt x="64405" y="11105"/>
                        <a:pt x="121525" y="0"/>
                        <a:pt x="1227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B7D41E7-3559-414A-8140-490F36138053}"/>
                    </a:ext>
                  </a:extLst>
                </p:cNvPr>
                <p:cNvSpPr/>
                <p:nvPr/>
              </p:nvSpPr>
              <p:spPr>
                <a:xfrm>
                  <a:off x="9724654" y="7410652"/>
                  <a:ext cx="181886" cy="2554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7" h="206">
                      <a:moveTo>
                        <a:pt x="38" y="5"/>
                      </a:moveTo>
                      <a:cubicBezTo>
                        <a:pt x="106" y="-15"/>
                        <a:pt x="118" y="31"/>
                        <a:pt x="118" y="31"/>
                      </a:cubicBezTo>
                      <a:cubicBezTo>
                        <a:pt x="118" y="31"/>
                        <a:pt x="145" y="113"/>
                        <a:pt x="138" y="137"/>
                      </a:cubicBezTo>
                      <a:cubicBezTo>
                        <a:pt x="136" y="144"/>
                        <a:pt x="131" y="148"/>
                        <a:pt x="125" y="150"/>
                      </a:cubicBezTo>
                      <a:lnTo>
                        <a:pt x="130" y="172"/>
                      </a:lnTo>
                      <a:cubicBezTo>
                        <a:pt x="130" y="172"/>
                        <a:pt x="137" y="173"/>
                        <a:pt x="147" y="174"/>
                      </a:cubicBezTo>
                      <a:cubicBezTo>
                        <a:pt x="147" y="174"/>
                        <a:pt x="145" y="207"/>
                        <a:pt x="108" y="206"/>
                      </a:cubicBezTo>
                      <a:cubicBezTo>
                        <a:pt x="72" y="206"/>
                        <a:pt x="56" y="174"/>
                        <a:pt x="56" y="174"/>
                      </a:cubicBezTo>
                      <a:cubicBezTo>
                        <a:pt x="64" y="173"/>
                        <a:pt x="69" y="172"/>
                        <a:pt x="69" y="172"/>
                      </a:cubicBezTo>
                      <a:lnTo>
                        <a:pt x="61" y="142"/>
                      </a:lnTo>
                      <a:cubicBezTo>
                        <a:pt x="2" y="112"/>
                        <a:pt x="-30" y="25"/>
                        <a:pt x="38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6" name="Freeform 725">
                  <a:extLst>
                    <a:ext uri="{FF2B5EF4-FFF2-40B4-BE49-F238E27FC236}">
                      <a16:creationId xmlns:a16="http://schemas.microsoft.com/office/drawing/2014/main" id="{8996D4DE-BB6C-254F-984D-E06A7FAA9F19}"/>
                    </a:ext>
                  </a:extLst>
                </p:cNvPr>
                <p:cNvSpPr/>
                <p:nvPr/>
              </p:nvSpPr>
              <p:spPr>
                <a:xfrm>
                  <a:off x="9719670" y="7407517"/>
                  <a:ext cx="190606" cy="263574"/>
                </a:xfrm>
                <a:custGeom>
                  <a:avLst/>
                  <a:gdLst>
                    <a:gd name="connsiteX0" fmla="*/ 94999 w 190606"/>
                    <a:gd name="connsiteY0" fmla="*/ 8740 h 263574"/>
                    <a:gd name="connsiteX1" fmla="*/ 54493 w 190606"/>
                    <a:gd name="connsiteY1" fmla="*/ 14320 h 263574"/>
                    <a:gd name="connsiteX2" fmla="*/ 9967 w 190606"/>
                    <a:gd name="connsiteY2" fmla="*/ 68873 h 263574"/>
                    <a:gd name="connsiteX3" fmla="*/ 84177 w 190606"/>
                    <a:gd name="connsiteY3" fmla="*/ 175501 h 263574"/>
                    <a:gd name="connsiteX4" fmla="*/ 86650 w 190606"/>
                    <a:gd name="connsiteY4" fmla="*/ 179220 h 263574"/>
                    <a:gd name="connsiteX5" fmla="*/ 95308 w 190606"/>
                    <a:gd name="connsiteY5" fmla="*/ 216416 h 263574"/>
                    <a:gd name="connsiteX6" fmla="*/ 95308 w 190606"/>
                    <a:gd name="connsiteY6" fmla="*/ 220135 h 263574"/>
                    <a:gd name="connsiteX7" fmla="*/ 92834 w 190606"/>
                    <a:gd name="connsiteY7" fmla="*/ 221375 h 263574"/>
                    <a:gd name="connsiteX8" fmla="*/ 81703 w 190606"/>
                    <a:gd name="connsiteY8" fmla="*/ 223855 h 263574"/>
                    <a:gd name="connsiteX9" fmla="*/ 139834 w 190606"/>
                    <a:gd name="connsiteY9" fmla="*/ 254851 h 263574"/>
                    <a:gd name="connsiteX10" fmla="*/ 181886 w 190606"/>
                    <a:gd name="connsiteY10" fmla="*/ 223855 h 263574"/>
                    <a:gd name="connsiteX11" fmla="*/ 167044 w 190606"/>
                    <a:gd name="connsiteY11" fmla="*/ 221375 h 263574"/>
                    <a:gd name="connsiteX12" fmla="*/ 164570 w 190606"/>
                    <a:gd name="connsiteY12" fmla="*/ 218895 h 263574"/>
                    <a:gd name="connsiteX13" fmla="*/ 157149 w 190606"/>
                    <a:gd name="connsiteY13" fmla="*/ 191619 h 263574"/>
                    <a:gd name="connsiteX14" fmla="*/ 159623 w 190606"/>
                    <a:gd name="connsiteY14" fmla="*/ 185419 h 263574"/>
                    <a:gd name="connsiteX15" fmla="*/ 173228 w 190606"/>
                    <a:gd name="connsiteY15" fmla="*/ 173021 h 263574"/>
                    <a:gd name="connsiteX16" fmla="*/ 148492 w 190606"/>
                    <a:gd name="connsiteY16" fmla="*/ 44076 h 263574"/>
                    <a:gd name="connsiteX17" fmla="*/ 126229 w 190606"/>
                    <a:gd name="connsiteY17" fmla="*/ 18039 h 263574"/>
                    <a:gd name="connsiteX18" fmla="*/ 94999 w 190606"/>
                    <a:gd name="connsiteY18" fmla="*/ 8740 h 263574"/>
                    <a:gd name="connsiteX19" fmla="*/ 96231 w 190606"/>
                    <a:gd name="connsiteY19" fmla="*/ 172 h 263574"/>
                    <a:gd name="connsiteX20" fmla="*/ 131196 w 190606"/>
                    <a:gd name="connsiteY20" fmla="*/ 10560 h 263574"/>
                    <a:gd name="connsiteX21" fmla="*/ 155950 w 190606"/>
                    <a:gd name="connsiteY21" fmla="*/ 42807 h 263574"/>
                    <a:gd name="connsiteX22" fmla="*/ 181942 w 190606"/>
                    <a:gd name="connsiteY22" fmla="*/ 175515 h 263574"/>
                    <a:gd name="connsiteX23" fmla="*/ 165852 w 190606"/>
                    <a:gd name="connsiteY23" fmla="*/ 191639 h 263574"/>
                    <a:gd name="connsiteX24" fmla="*/ 172040 w 190606"/>
                    <a:gd name="connsiteY24" fmla="*/ 211483 h 263574"/>
                    <a:gd name="connsiteX25" fmla="*/ 188131 w 190606"/>
                    <a:gd name="connsiteY25" fmla="*/ 215204 h 263574"/>
                    <a:gd name="connsiteX26" fmla="*/ 190606 w 190606"/>
                    <a:gd name="connsiteY26" fmla="*/ 220165 h 263574"/>
                    <a:gd name="connsiteX27" fmla="*/ 141098 w 190606"/>
                    <a:gd name="connsiteY27" fmla="*/ 263574 h 263574"/>
                    <a:gd name="connsiteX28" fmla="*/ 70549 w 190606"/>
                    <a:gd name="connsiteY28" fmla="*/ 218925 h 263574"/>
                    <a:gd name="connsiteX29" fmla="*/ 74262 w 190606"/>
                    <a:gd name="connsiteY29" fmla="*/ 215204 h 263574"/>
                    <a:gd name="connsiteX30" fmla="*/ 86639 w 190606"/>
                    <a:gd name="connsiteY30" fmla="*/ 212723 h 263574"/>
                    <a:gd name="connsiteX31" fmla="*/ 77975 w 190606"/>
                    <a:gd name="connsiteY31" fmla="*/ 181717 h 263574"/>
                    <a:gd name="connsiteX32" fmla="*/ 0 w 190606"/>
                    <a:gd name="connsiteY32" fmla="*/ 67612 h 263574"/>
                    <a:gd name="connsiteX33" fmla="*/ 51983 w 190606"/>
                    <a:gd name="connsiteY33" fmla="*/ 5599 h 263574"/>
                    <a:gd name="connsiteX34" fmla="*/ 96231 w 190606"/>
                    <a:gd name="connsiteY34" fmla="*/ 172 h 26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90606" h="263574">
                      <a:moveTo>
                        <a:pt x="94999" y="8740"/>
                      </a:moveTo>
                      <a:cubicBezTo>
                        <a:pt x="82940" y="8120"/>
                        <a:pt x="69335" y="9980"/>
                        <a:pt x="54493" y="14320"/>
                      </a:cubicBezTo>
                      <a:cubicBezTo>
                        <a:pt x="17388" y="25478"/>
                        <a:pt x="9967" y="50275"/>
                        <a:pt x="9967" y="68873"/>
                      </a:cubicBezTo>
                      <a:cubicBezTo>
                        <a:pt x="8730" y="107309"/>
                        <a:pt x="40888" y="155663"/>
                        <a:pt x="84177" y="175501"/>
                      </a:cubicBezTo>
                      <a:cubicBezTo>
                        <a:pt x="85413" y="176740"/>
                        <a:pt x="86650" y="177980"/>
                        <a:pt x="86650" y="179220"/>
                      </a:cubicBezTo>
                      <a:lnTo>
                        <a:pt x="95308" y="216416"/>
                      </a:lnTo>
                      <a:cubicBezTo>
                        <a:pt x="95308" y="217656"/>
                        <a:pt x="95308" y="218895"/>
                        <a:pt x="95308" y="220135"/>
                      </a:cubicBezTo>
                      <a:cubicBezTo>
                        <a:pt x="94071" y="220135"/>
                        <a:pt x="94071" y="221375"/>
                        <a:pt x="92834" y="221375"/>
                      </a:cubicBezTo>
                      <a:cubicBezTo>
                        <a:pt x="92834" y="221375"/>
                        <a:pt x="87887" y="222615"/>
                        <a:pt x="81703" y="223855"/>
                      </a:cubicBezTo>
                      <a:cubicBezTo>
                        <a:pt x="89124" y="233774"/>
                        <a:pt x="107676" y="254851"/>
                        <a:pt x="139834" y="254851"/>
                      </a:cubicBezTo>
                      <a:cubicBezTo>
                        <a:pt x="173228" y="256091"/>
                        <a:pt x="180649" y="233774"/>
                        <a:pt x="181886" y="223855"/>
                      </a:cubicBezTo>
                      <a:cubicBezTo>
                        <a:pt x="173228" y="222615"/>
                        <a:pt x="167044" y="221375"/>
                        <a:pt x="167044" y="221375"/>
                      </a:cubicBezTo>
                      <a:cubicBezTo>
                        <a:pt x="165807" y="221375"/>
                        <a:pt x="164570" y="220135"/>
                        <a:pt x="164570" y="218895"/>
                      </a:cubicBezTo>
                      <a:lnTo>
                        <a:pt x="157149" y="191619"/>
                      </a:lnTo>
                      <a:cubicBezTo>
                        <a:pt x="155913" y="189139"/>
                        <a:pt x="157149" y="186659"/>
                        <a:pt x="159623" y="185419"/>
                      </a:cubicBezTo>
                      <a:cubicBezTo>
                        <a:pt x="165807" y="182940"/>
                        <a:pt x="170755" y="179220"/>
                        <a:pt x="173228" y="173021"/>
                      </a:cubicBezTo>
                      <a:cubicBezTo>
                        <a:pt x="179412" y="149464"/>
                        <a:pt x="157149" y="71353"/>
                        <a:pt x="148492" y="44076"/>
                      </a:cubicBezTo>
                      <a:cubicBezTo>
                        <a:pt x="148492" y="44076"/>
                        <a:pt x="143544" y="27958"/>
                        <a:pt x="126229" y="18039"/>
                      </a:cubicBezTo>
                      <a:cubicBezTo>
                        <a:pt x="117571" y="12460"/>
                        <a:pt x="107058" y="9360"/>
                        <a:pt x="94999" y="8740"/>
                      </a:cubicBezTo>
                      <a:close/>
                      <a:moveTo>
                        <a:pt x="96231" y="172"/>
                      </a:moveTo>
                      <a:cubicBezTo>
                        <a:pt x="109537" y="948"/>
                        <a:pt x="121295" y="4358"/>
                        <a:pt x="131196" y="10560"/>
                      </a:cubicBezTo>
                      <a:cubicBezTo>
                        <a:pt x="151000" y="22962"/>
                        <a:pt x="155950" y="41566"/>
                        <a:pt x="155950" y="42807"/>
                      </a:cubicBezTo>
                      <a:cubicBezTo>
                        <a:pt x="158426" y="46527"/>
                        <a:pt x="190606" y="144509"/>
                        <a:pt x="181942" y="175515"/>
                      </a:cubicBezTo>
                      <a:cubicBezTo>
                        <a:pt x="179467" y="181717"/>
                        <a:pt x="173278" y="187918"/>
                        <a:pt x="165852" y="191639"/>
                      </a:cubicBezTo>
                      <a:lnTo>
                        <a:pt x="172040" y="211483"/>
                      </a:lnTo>
                      <a:cubicBezTo>
                        <a:pt x="174516" y="212723"/>
                        <a:pt x="180704" y="212723"/>
                        <a:pt x="188131" y="215204"/>
                      </a:cubicBezTo>
                      <a:cubicBezTo>
                        <a:pt x="189368" y="215204"/>
                        <a:pt x="190606" y="217684"/>
                        <a:pt x="190606" y="220165"/>
                      </a:cubicBezTo>
                      <a:cubicBezTo>
                        <a:pt x="190606" y="220165"/>
                        <a:pt x="189368" y="263574"/>
                        <a:pt x="141098" y="263574"/>
                      </a:cubicBezTo>
                      <a:cubicBezTo>
                        <a:pt x="94065" y="262334"/>
                        <a:pt x="70549" y="221405"/>
                        <a:pt x="70549" y="218925"/>
                      </a:cubicBezTo>
                      <a:cubicBezTo>
                        <a:pt x="70549" y="217684"/>
                        <a:pt x="71787" y="215204"/>
                        <a:pt x="74262" y="215204"/>
                      </a:cubicBezTo>
                      <a:cubicBezTo>
                        <a:pt x="79213" y="213964"/>
                        <a:pt x="82926" y="212723"/>
                        <a:pt x="86639" y="212723"/>
                      </a:cubicBezTo>
                      <a:lnTo>
                        <a:pt x="77975" y="181717"/>
                      </a:lnTo>
                      <a:cubicBezTo>
                        <a:pt x="33418" y="159392"/>
                        <a:pt x="0" y="111021"/>
                        <a:pt x="0" y="67612"/>
                      </a:cubicBezTo>
                      <a:cubicBezTo>
                        <a:pt x="1238" y="36605"/>
                        <a:pt x="19803" y="14280"/>
                        <a:pt x="51983" y="5599"/>
                      </a:cubicBezTo>
                      <a:cubicBezTo>
                        <a:pt x="68074" y="1258"/>
                        <a:pt x="82926" y="-603"/>
                        <a:pt x="96231" y="1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D9ED8BB3-24FE-8A44-85CA-7F9706303510}"/>
                    </a:ext>
                  </a:extLst>
                </p:cNvPr>
                <p:cNvSpPr/>
                <p:nvPr/>
              </p:nvSpPr>
              <p:spPr>
                <a:xfrm>
                  <a:off x="9692260" y="7367038"/>
                  <a:ext cx="196835" cy="2255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9" h="182">
                      <a:moveTo>
                        <a:pt x="32" y="139"/>
                      </a:moveTo>
                      <a:cubicBezTo>
                        <a:pt x="32" y="139"/>
                        <a:pt x="19" y="147"/>
                        <a:pt x="8" y="133"/>
                      </a:cubicBezTo>
                      <a:cubicBezTo>
                        <a:pt x="-3" y="117"/>
                        <a:pt x="7" y="105"/>
                        <a:pt x="7" y="105"/>
                      </a:cubicBezTo>
                      <a:cubicBezTo>
                        <a:pt x="7" y="105"/>
                        <a:pt x="-2" y="94"/>
                        <a:pt x="0" y="84"/>
                      </a:cubicBezTo>
                      <a:cubicBezTo>
                        <a:pt x="2" y="75"/>
                        <a:pt x="13" y="76"/>
                        <a:pt x="13" y="76"/>
                      </a:cubicBezTo>
                      <a:cubicBezTo>
                        <a:pt x="13" y="76"/>
                        <a:pt x="-1" y="62"/>
                        <a:pt x="1" y="52"/>
                      </a:cubicBezTo>
                      <a:cubicBezTo>
                        <a:pt x="4" y="40"/>
                        <a:pt x="15" y="40"/>
                        <a:pt x="15" y="40"/>
                      </a:cubicBezTo>
                      <a:cubicBezTo>
                        <a:pt x="15" y="40"/>
                        <a:pt x="9" y="25"/>
                        <a:pt x="18" y="17"/>
                      </a:cubicBezTo>
                      <a:cubicBezTo>
                        <a:pt x="27" y="11"/>
                        <a:pt x="42" y="17"/>
                        <a:pt x="42" y="17"/>
                      </a:cubicBezTo>
                      <a:cubicBezTo>
                        <a:pt x="42" y="17"/>
                        <a:pt x="46" y="1"/>
                        <a:pt x="59" y="0"/>
                      </a:cubicBezTo>
                      <a:cubicBezTo>
                        <a:pt x="73" y="-1"/>
                        <a:pt x="89" y="14"/>
                        <a:pt x="89" y="14"/>
                      </a:cubicBezTo>
                      <a:cubicBezTo>
                        <a:pt x="89" y="14"/>
                        <a:pt x="99" y="3"/>
                        <a:pt x="114" y="8"/>
                      </a:cubicBezTo>
                      <a:cubicBezTo>
                        <a:pt x="129" y="13"/>
                        <a:pt x="133" y="32"/>
                        <a:pt x="133" y="32"/>
                      </a:cubicBezTo>
                      <a:cubicBezTo>
                        <a:pt x="147" y="32"/>
                        <a:pt x="168" y="54"/>
                        <a:pt x="154" y="70"/>
                      </a:cubicBezTo>
                      <a:cubicBezTo>
                        <a:pt x="139" y="86"/>
                        <a:pt x="104" y="66"/>
                        <a:pt x="104" y="66"/>
                      </a:cubicBezTo>
                      <a:cubicBezTo>
                        <a:pt x="112" y="93"/>
                        <a:pt x="86" y="87"/>
                        <a:pt x="86" y="87"/>
                      </a:cubicBezTo>
                      <a:cubicBezTo>
                        <a:pt x="98" y="111"/>
                        <a:pt x="80" y="113"/>
                        <a:pt x="80" y="113"/>
                      </a:cubicBezTo>
                      <a:cubicBezTo>
                        <a:pt x="80" y="113"/>
                        <a:pt x="74" y="101"/>
                        <a:pt x="63" y="103"/>
                      </a:cubicBezTo>
                      <a:cubicBezTo>
                        <a:pt x="50" y="105"/>
                        <a:pt x="61" y="142"/>
                        <a:pt x="81" y="136"/>
                      </a:cubicBezTo>
                      <a:cubicBezTo>
                        <a:pt x="81" y="136"/>
                        <a:pt x="101" y="162"/>
                        <a:pt x="87" y="177"/>
                      </a:cubicBezTo>
                      <a:cubicBezTo>
                        <a:pt x="74" y="192"/>
                        <a:pt x="30" y="171"/>
                        <a:pt x="32" y="1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1CEBF412-FBD5-C742-A01B-09695FD73514}"/>
                    </a:ext>
                  </a:extLst>
                </p:cNvPr>
                <p:cNvSpPr/>
                <p:nvPr/>
              </p:nvSpPr>
              <p:spPr>
                <a:xfrm>
                  <a:off x="9857953" y="7592585"/>
                  <a:ext cx="28653" cy="186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" h="16">
                      <a:moveTo>
                        <a:pt x="21" y="16"/>
                      </a:moveTo>
                      <a:cubicBezTo>
                        <a:pt x="20" y="16"/>
                        <a:pt x="20" y="16"/>
                        <a:pt x="19" y="16"/>
                      </a:cubicBezTo>
                      <a:cubicBezTo>
                        <a:pt x="16" y="14"/>
                        <a:pt x="3" y="9"/>
                        <a:pt x="2" y="8"/>
                      </a:cubicBezTo>
                      <a:cubicBezTo>
                        <a:pt x="0" y="7"/>
                        <a:pt x="-1" y="6"/>
                        <a:pt x="0" y="4"/>
                      </a:cubicBez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8" y="1"/>
                        <a:pt x="17" y="0"/>
                        <a:pt x="17" y="0"/>
                      </a:cubicBezTo>
                      <a:cubicBezTo>
                        <a:pt x="19" y="0"/>
                        <a:pt x="21" y="1"/>
                        <a:pt x="22" y="3"/>
                      </a:cubicBezTo>
                      <a:lnTo>
                        <a:pt x="23" y="11"/>
                      </a:lnTo>
                      <a:cubicBezTo>
                        <a:pt x="24" y="12"/>
                        <a:pt x="23" y="14"/>
                        <a:pt x="23" y="14"/>
                      </a:cubicBezTo>
                      <a:cubicBezTo>
                        <a:pt x="22" y="15"/>
                        <a:pt x="21" y="16"/>
                        <a:pt x="21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4" name="Group 813">
                <a:extLst>
                  <a:ext uri="{FF2B5EF4-FFF2-40B4-BE49-F238E27FC236}">
                    <a16:creationId xmlns:a16="http://schemas.microsoft.com/office/drawing/2014/main" id="{412A00B1-F8DF-7240-A658-5DD0617063EB}"/>
                  </a:ext>
                </a:extLst>
              </p:cNvPr>
              <p:cNvGrpSpPr/>
              <p:nvPr/>
            </p:nvGrpSpPr>
            <p:grpSpPr>
              <a:xfrm>
                <a:off x="11514853" y="6497249"/>
                <a:ext cx="1098788" cy="1101567"/>
                <a:chOff x="11514853" y="6497249"/>
                <a:chExt cx="1098788" cy="1101567"/>
              </a:xfrm>
            </p:grpSpPr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4D278108-4962-6C40-9707-48719E6E5CF3}"/>
                    </a:ext>
                  </a:extLst>
                </p:cNvPr>
                <p:cNvSpPr/>
                <p:nvPr/>
              </p:nvSpPr>
              <p:spPr>
                <a:xfrm>
                  <a:off x="11522331" y="6505972"/>
                  <a:ext cx="1083839" cy="10828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71" h="870">
                      <a:moveTo>
                        <a:pt x="871" y="435"/>
                      </a:moveTo>
                      <a:cubicBezTo>
                        <a:pt x="871" y="676"/>
                        <a:pt x="675" y="870"/>
                        <a:pt x="435" y="870"/>
                      </a:cubicBezTo>
                      <a:cubicBezTo>
                        <a:pt x="195" y="870"/>
                        <a:pt x="0" y="676"/>
                        <a:pt x="0" y="435"/>
                      </a:cubicBezTo>
                      <a:cubicBezTo>
                        <a:pt x="0" y="195"/>
                        <a:pt x="195" y="0"/>
                        <a:pt x="435" y="0"/>
                      </a:cubicBezTo>
                      <a:cubicBezTo>
                        <a:pt x="675" y="0"/>
                        <a:pt x="871" y="195"/>
                        <a:pt x="871" y="4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7" name="Freeform 726">
                  <a:extLst>
                    <a:ext uri="{FF2B5EF4-FFF2-40B4-BE49-F238E27FC236}">
                      <a16:creationId xmlns:a16="http://schemas.microsoft.com/office/drawing/2014/main" id="{C387EC17-A7BB-5740-9FEF-5BA78BCB694B}"/>
                    </a:ext>
                  </a:extLst>
                </p:cNvPr>
                <p:cNvSpPr/>
                <p:nvPr/>
              </p:nvSpPr>
              <p:spPr>
                <a:xfrm>
                  <a:off x="11514853" y="6497249"/>
                  <a:ext cx="1098788" cy="1101567"/>
                </a:xfrm>
                <a:custGeom>
                  <a:avLst/>
                  <a:gdLst>
                    <a:gd name="connsiteX0" fmla="*/ 548775 w 1098788"/>
                    <a:gd name="connsiteY0" fmla="*/ 17446 h 1101567"/>
                    <a:gd name="connsiteX1" fmla="*/ 16199 w 1098788"/>
                    <a:gd name="connsiteY1" fmla="*/ 550161 h 1101567"/>
                    <a:gd name="connsiteX2" fmla="*/ 548775 w 1098788"/>
                    <a:gd name="connsiteY2" fmla="*/ 1082875 h 1101567"/>
                    <a:gd name="connsiteX3" fmla="*/ 1081351 w 1098788"/>
                    <a:gd name="connsiteY3" fmla="*/ 550161 h 1101567"/>
                    <a:gd name="connsiteX4" fmla="*/ 548775 w 1098788"/>
                    <a:gd name="connsiteY4" fmla="*/ 17446 h 1101567"/>
                    <a:gd name="connsiteX5" fmla="*/ 548772 w 1098788"/>
                    <a:gd name="connsiteY5" fmla="*/ 0 h 1101567"/>
                    <a:gd name="connsiteX6" fmla="*/ 1098788 w 1098788"/>
                    <a:gd name="connsiteY6" fmla="*/ 550161 h 1101567"/>
                    <a:gd name="connsiteX7" fmla="*/ 548772 w 1098788"/>
                    <a:gd name="connsiteY7" fmla="*/ 1101567 h 1101567"/>
                    <a:gd name="connsiteX8" fmla="*/ 0 w 1098788"/>
                    <a:gd name="connsiteY8" fmla="*/ 550161 h 1101567"/>
                    <a:gd name="connsiteX9" fmla="*/ 548772 w 1098788"/>
                    <a:gd name="connsiteY9" fmla="*/ 0 h 110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8788" h="1101567">
                      <a:moveTo>
                        <a:pt x="548775" y="17446"/>
                      </a:moveTo>
                      <a:cubicBezTo>
                        <a:pt x="255112" y="17446"/>
                        <a:pt x="16199" y="256421"/>
                        <a:pt x="16199" y="550161"/>
                      </a:cubicBezTo>
                      <a:cubicBezTo>
                        <a:pt x="16199" y="843900"/>
                        <a:pt x="255112" y="1082875"/>
                        <a:pt x="548775" y="1082875"/>
                      </a:cubicBezTo>
                      <a:cubicBezTo>
                        <a:pt x="842438" y="1082875"/>
                        <a:pt x="1081351" y="843900"/>
                        <a:pt x="1081351" y="550161"/>
                      </a:cubicBezTo>
                      <a:cubicBezTo>
                        <a:pt x="1081351" y="256421"/>
                        <a:pt x="842438" y="17446"/>
                        <a:pt x="548775" y="17446"/>
                      </a:cubicBezTo>
                      <a:close/>
                      <a:moveTo>
                        <a:pt x="548772" y="0"/>
                      </a:moveTo>
                      <a:cubicBezTo>
                        <a:pt x="852401" y="0"/>
                        <a:pt x="1098788" y="246453"/>
                        <a:pt x="1098788" y="550161"/>
                      </a:cubicBezTo>
                      <a:cubicBezTo>
                        <a:pt x="1098788" y="853870"/>
                        <a:pt x="852401" y="1101567"/>
                        <a:pt x="548772" y="1101567"/>
                      </a:cubicBezTo>
                      <a:cubicBezTo>
                        <a:pt x="246387" y="1101567"/>
                        <a:pt x="0" y="853870"/>
                        <a:pt x="0" y="550161"/>
                      </a:cubicBezTo>
                      <a:cubicBezTo>
                        <a:pt x="0" y="246453"/>
                        <a:pt x="246387" y="0"/>
                        <a:pt x="5487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FD16E48-2467-C544-B6B0-3899D3D88526}"/>
                    </a:ext>
                  </a:extLst>
                </p:cNvPr>
                <p:cNvSpPr/>
                <p:nvPr/>
              </p:nvSpPr>
              <p:spPr>
                <a:xfrm>
                  <a:off x="11594587" y="6577001"/>
                  <a:ext cx="939327" cy="9408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5" h="756">
                      <a:moveTo>
                        <a:pt x="755" y="378"/>
                      </a:moveTo>
                      <a:cubicBezTo>
                        <a:pt x="755" y="587"/>
                        <a:pt x="586" y="756"/>
                        <a:pt x="377" y="756"/>
                      </a:cubicBezTo>
                      <a:cubicBezTo>
                        <a:pt x="169" y="756"/>
                        <a:pt x="0" y="587"/>
                        <a:pt x="0" y="378"/>
                      </a:cubicBezTo>
                      <a:cubicBezTo>
                        <a:pt x="0" y="170"/>
                        <a:pt x="169" y="0"/>
                        <a:pt x="377" y="0"/>
                      </a:cubicBezTo>
                      <a:cubicBezTo>
                        <a:pt x="586" y="0"/>
                        <a:pt x="755" y="170"/>
                        <a:pt x="755" y="3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8" name="Freeform 727">
                  <a:extLst>
                    <a:ext uri="{FF2B5EF4-FFF2-40B4-BE49-F238E27FC236}">
                      <a16:creationId xmlns:a16="http://schemas.microsoft.com/office/drawing/2014/main" id="{FFB7AC2A-A260-0F49-A205-868F186AE258}"/>
                    </a:ext>
                  </a:extLst>
                </p:cNvPr>
                <p:cNvSpPr/>
                <p:nvPr/>
              </p:nvSpPr>
              <p:spPr>
                <a:xfrm>
                  <a:off x="11584621" y="6569524"/>
                  <a:ext cx="958014" cy="957017"/>
                </a:xfrm>
                <a:custGeom>
                  <a:avLst/>
                  <a:gdLst>
                    <a:gd name="connsiteX0" fmla="*/ 479008 w 958014"/>
                    <a:gd name="connsiteY0" fmla="*/ 17446 h 957017"/>
                    <a:gd name="connsiteX1" fmla="*/ 18687 w 958014"/>
                    <a:gd name="connsiteY1" fmla="*/ 477887 h 957017"/>
                    <a:gd name="connsiteX2" fmla="*/ 479008 w 958014"/>
                    <a:gd name="connsiteY2" fmla="*/ 939572 h 957017"/>
                    <a:gd name="connsiteX3" fmla="*/ 940573 w 958014"/>
                    <a:gd name="connsiteY3" fmla="*/ 477887 h 957017"/>
                    <a:gd name="connsiteX4" fmla="*/ 479008 w 958014"/>
                    <a:gd name="connsiteY4" fmla="*/ 17446 h 957017"/>
                    <a:gd name="connsiteX5" fmla="*/ 479007 w 958014"/>
                    <a:gd name="connsiteY5" fmla="*/ 0 h 957017"/>
                    <a:gd name="connsiteX6" fmla="*/ 958014 w 958014"/>
                    <a:gd name="connsiteY6" fmla="*/ 477886 h 957017"/>
                    <a:gd name="connsiteX7" fmla="*/ 479007 w 958014"/>
                    <a:gd name="connsiteY7" fmla="*/ 957017 h 957017"/>
                    <a:gd name="connsiteX8" fmla="*/ 0 w 958014"/>
                    <a:gd name="connsiteY8" fmla="*/ 477886 h 957017"/>
                    <a:gd name="connsiteX9" fmla="*/ 479007 w 958014"/>
                    <a:gd name="connsiteY9" fmla="*/ 0 h 95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014" h="957017">
                      <a:moveTo>
                        <a:pt x="479008" y="17446"/>
                      </a:moveTo>
                      <a:cubicBezTo>
                        <a:pt x="225209" y="17446"/>
                        <a:pt x="18687" y="224022"/>
                        <a:pt x="18687" y="477887"/>
                      </a:cubicBezTo>
                      <a:cubicBezTo>
                        <a:pt x="18687" y="732996"/>
                        <a:pt x="225209" y="939572"/>
                        <a:pt x="479008" y="939572"/>
                      </a:cubicBezTo>
                      <a:cubicBezTo>
                        <a:pt x="734051" y="939572"/>
                        <a:pt x="940573" y="732996"/>
                        <a:pt x="940573" y="477887"/>
                      </a:cubicBezTo>
                      <a:cubicBezTo>
                        <a:pt x="940573" y="224022"/>
                        <a:pt x="734051" y="17446"/>
                        <a:pt x="479008" y="17446"/>
                      </a:cubicBezTo>
                      <a:close/>
                      <a:moveTo>
                        <a:pt x="479007" y="0"/>
                      </a:moveTo>
                      <a:cubicBezTo>
                        <a:pt x="742772" y="0"/>
                        <a:pt x="958014" y="214053"/>
                        <a:pt x="958014" y="477886"/>
                      </a:cubicBezTo>
                      <a:cubicBezTo>
                        <a:pt x="958014" y="742964"/>
                        <a:pt x="742772" y="957017"/>
                        <a:pt x="479007" y="957017"/>
                      </a:cubicBezTo>
                      <a:cubicBezTo>
                        <a:pt x="215242" y="957017"/>
                        <a:pt x="0" y="742964"/>
                        <a:pt x="0" y="477886"/>
                      </a:cubicBezTo>
                      <a:cubicBezTo>
                        <a:pt x="0" y="214053"/>
                        <a:pt x="215242" y="0"/>
                        <a:pt x="479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AACFA3E1-EE77-0F45-BC1C-4BB4ABB21135}"/>
                    </a:ext>
                  </a:extLst>
                </p:cNvPr>
                <p:cNvSpPr/>
                <p:nvPr/>
              </p:nvSpPr>
              <p:spPr>
                <a:xfrm>
                  <a:off x="12055527" y="6854885"/>
                  <a:ext cx="112121" cy="341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" h="275">
                      <a:moveTo>
                        <a:pt x="84" y="275"/>
                      </a:moveTo>
                      <a:cubicBezTo>
                        <a:pt x="82" y="275"/>
                        <a:pt x="79" y="273"/>
                        <a:pt x="78" y="271"/>
                      </a:cubicBezTo>
                      <a:lnTo>
                        <a:pt x="2" y="159"/>
                      </a:lnTo>
                      <a:cubicBezTo>
                        <a:pt x="1" y="158"/>
                        <a:pt x="0" y="156"/>
                        <a:pt x="0" y="155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153"/>
                      </a:lnTo>
                      <a:lnTo>
                        <a:pt x="90" y="264"/>
                      </a:lnTo>
                      <a:cubicBezTo>
                        <a:pt x="92" y="266"/>
                        <a:pt x="91" y="271"/>
                        <a:pt x="88" y="273"/>
                      </a:cubicBezTo>
                      <a:cubicBezTo>
                        <a:pt x="87" y="274"/>
                        <a:pt x="85" y="275"/>
                        <a:pt x="84" y="2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A02BF09C-862B-C547-98B3-2D5A99F84166}"/>
                    </a:ext>
                  </a:extLst>
                </p:cNvPr>
                <p:cNvSpPr/>
                <p:nvPr/>
              </p:nvSpPr>
              <p:spPr>
                <a:xfrm>
                  <a:off x="12021894" y="7004419"/>
                  <a:ext cx="84714" cy="847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" h="69">
                      <a:moveTo>
                        <a:pt x="69" y="34"/>
                      </a:moveTo>
                      <a:cubicBezTo>
                        <a:pt x="69" y="53"/>
                        <a:pt x="53" y="69"/>
                        <a:pt x="34" y="69"/>
                      </a:cubicBezTo>
                      <a:cubicBezTo>
                        <a:pt x="15" y="69"/>
                        <a:pt x="0" y="53"/>
                        <a:pt x="0" y="34"/>
                      </a:cubicBezTo>
                      <a:cubicBezTo>
                        <a:pt x="0" y="15"/>
                        <a:pt x="15" y="0"/>
                        <a:pt x="34" y="0"/>
                      </a:cubicBezTo>
                      <a:cubicBezTo>
                        <a:pt x="53" y="0"/>
                        <a:pt x="69" y="15"/>
                        <a:pt x="69" y="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9" name="Freeform 728">
                  <a:extLst>
                    <a:ext uri="{FF2B5EF4-FFF2-40B4-BE49-F238E27FC236}">
                      <a16:creationId xmlns:a16="http://schemas.microsoft.com/office/drawing/2014/main" id="{5BC9CEB6-334D-5349-A28C-AAC69380E077}"/>
                    </a:ext>
                  </a:extLst>
                </p:cNvPr>
                <p:cNvSpPr/>
                <p:nvPr/>
              </p:nvSpPr>
              <p:spPr>
                <a:xfrm>
                  <a:off x="12013170" y="6995696"/>
                  <a:ext cx="102155" cy="102182"/>
                </a:xfrm>
                <a:custGeom>
                  <a:avLst/>
                  <a:gdLst>
                    <a:gd name="connsiteX0" fmla="*/ 50469 w 102155"/>
                    <a:gd name="connsiteY0" fmla="*/ 17445 h 102182"/>
                    <a:gd name="connsiteX1" fmla="*/ 17444 w 102155"/>
                    <a:gd name="connsiteY1" fmla="*/ 50479 h 102182"/>
                    <a:gd name="connsiteX2" fmla="*/ 50469 w 102155"/>
                    <a:gd name="connsiteY2" fmla="*/ 84735 h 102182"/>
                    <a:gd name="connsiteX3" fmla="*/ 84717 w 102155"/>
                    <a:gd name="connsiteY3" fmla="*/ 50479 h 102182"/>
                    <a:gd name="connsiteX4" fmla="*/ 50469 w 102155"/>
                    <a:gd name="connsiteY4" fmla="*/ 17445 h 102182"/>
                    <a:gd name="connsiteX5" fmla="*/ 50462 w 102155"/>
                    <a:gd name="connsiteY5" fmla="*/ 0 h 102182"/>
                    <a:gd name="connsiteX6" fmla="*/ 102155 w 102155"/>
                    <a:gd name="connsiteY6" fmla="*/ 50476 h 102182"/>
                    <a:gd name="connsiteX7" fmla="*/ 50462 w 102155"/>
                    <a:gd name="connsiteY7" fmla="*/ 102182 h 102182"/>
                    <a:gd name="connsiteX8" fmla="*/ 0 w 102155"/>
                    <a:gd name="connsiteY8" fmla="*/ 50476 h 102182"/>
                    <a:gd name="connsiteX9" fmla="*/ 50462 w 102155"/>
                    <a:gd name="connsiteY9" fmla="*/ 0 h 10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155" h="102182">
                      <a:moveTo>
                        <a:pt x="50469" y="17445"/>
                      </a:moveTo>
                      <a:cubicBezTo>
                        <a:pt x="33345" y="17445"/>
                        <a:pt x="17444" y="32127"/>
                        <a:pt x="17444" y="50479"/>
                      </a:cubicBezTo>
                      <a:cubicBezTo>
                        <a:pt x="17444" y="70054"/>
                        <a:pt x="33345" y="84735"/>
                        <a:pt x="50469" y="84735"/>
                      </a:cubicBezTo>
                      <a:cubicBezTo>
                        <a:pt x="68816" y="84735"/>
                        <a:pt x="84717" y="70054"/>
                        <a:pt x="84717" y="50479"/>
                      </a:cubicBezTo>
                      <a:cubicBezTo>
                        <a:pt x="84717" y="32127"/>
                        <a:pt x="68816" y="17445"/>
                        <a:pt x="50469" y="17445"/>
                      </a:cubicBezTo>
                      <a:close/>
                      <a:moveTo>
                        <a:pt x="50462" y="0"/>
                      </a:moveTo>
                      <a:cubicBezTo>
                        <a:pt x="78770" y="0"/>
                        <a:pt x="102155" y="23391"/>
                        <a:pt x="102155" y="50476"/>
                      </a:cubicBezTo>
                      <a:cubicBezTo>
                        <a:pt x="102155" y="78791"/>
                        <a:pt x="78770" y="102182"/>
                        <a:pt x="50462" y="102182"/>
                      </a:cubicBezTo>
                      <a:cubicBezTo>
                        <a:pt x="23385" y="102182"/>
                        <a:pt x="0" y="78791"/>
                        <a:pt x="0" y="50476"/>
                      </a:cubicBezTo>
                      <a:cubicBezTo>
                        <a:pt x="0" y="23391"/>
                        <a:pt x="23385" y="0"/>
                        <a:pt x="5046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5" name="Group 814">
                <a:extLst>
                  <a:ext uri="{FF2B5EF4-FFF2-40B4-BE49-F238E27FC236}">
                    <a16:creationId xmlns:a16="http://schemas.microsoft.com/office/drawing/2014/main" id="{3CB7F1C7-5AD1-A648-976E-981A94E1ECB6}"/>
                  </a:ext>
                </a:extLst>
              </p:cNvPr>
              <p:cNvGrpSpPr/>
              <p:nvPr/>
            </p:nvGrpSpPr>
            <p:grpSpPr>
              <a:xfrm>
                <a:off x="14494790" y="11064265"/>
                <a:ext cx="1561910" cy="712778"/>
                <a:chOff x="14494790" y="11064265"/>
                <a:chExt cx="1561910" cy="712778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63CCD39D-F416-164E-A4D1-2E6166D9EC10}"/>
                    </a:ext>
                  </a:extLst>
                </p:cNvPr>
                <p:cNvSpPr/>
                <p:nvPr/>
              </p:nvSpPr>
              <p:spPr>
                <a:xfrm>
                  <a:off x="14503511" y="11132801"/>
                  <a:ext cx="341347" cy="6355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5" h="511">
                      <a:moveTo>
                        <a:pt x="0" y="511"/>
                      </a:moveTo>
                      <a:lnTo>
                        <a:pt x="188" y="0"/>
                      </a:lnTo>
                      <a:lnTo>
                        <a:pt x="275" y="5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0" name="Freeform 729">
                  <a:extLst>
                    <a:ext uri="{FF2B5EF4-FFF2-40B4-BE49-F238E27FC236}">
                      <a16:creationId xmlns:a16="http://schemas.microsoft.com/office/drawing/2014/main" id="{0456B8EE-3482-F749-AAD2-E11326399178}"/>
                    </a:ext>
                  </a:extLst>
                </p:cNvPr>
                <p:cNvSpPr/>
                <p:nvPr/>
              </p:nvSpPr>
              <p:spPr>
                <a:xfrm>
                  <a:off x="14494790" y="11123754"/>
                  <a:ext cx="358056" cy="653288"/>
                </a:xfrm>
                <a:custGeom>
                  <a:avLst/>
                  <a:gdLst>
                    <a:gd name="connsiteX0" fmla="*/ 239582 w 358056"/>
                    <a:gd name="connsiteY0" fmla="*/ 42688 h 653288"/>
                    <a:gd name="connsiteX1" fmla="*/ 21179 w 358056"/>
                    <a:gd name="connsiteY1" fmla="*/ 635839 h 653288"/>
                    <a:gd name="connsiteX2" fmla="*/ 338856 w 358056"/>
                    <a:gd name="connsiteY2" fmla="*/ 635839 h 653288"/>
                    <a:gd name="connsiteX3" fmla="*/ 244569 w 358056"/>
                    <a:gd name="connsiteY3" fmla="*/ 323 h 653288"/>
                    <a:gd name="connsiteX4" fmla="*/ 252017 w 358056"/>
                    <a:gd name="connsiteY4" fmla="*/ 7785 h 653288"/>
                    <a:gd name="connsiteX5" fmla="*/ 357542 w 358056"/>
                    <a:gd name="connsiteY5" fmla="*/ 643338 h 653288"/>
                    <a:gd name="connsiteX6" fmla="*/ 356301 w 358056"/>
                    <a:gd name="connsiteY6" fmla="*/ 649557 h 653288"/>
                    <a:gd name="connsiteX7" fmla="*/ 350093 w 358056"/>
                    <a:gd name="connsiteY7" fmla="*/ 653288 h 653288"/>
                    <a:gd name="connsiteX8" fmla="*/ 8690 w 358056"/>
                    <a:gd name="connsiteY8" fmla="*/ 653288 h 653288"/>
                    <a:gd name="connsiteX9" fmla="*/ 1241 w 358056"/>
                    <a:gd name="connsiteY9" fmla="*/ 649557 h 653288"/>
                    <a:gd name="connsiteX10" fmla="*/ 0 w 358056"/>
                    <a:gd name="connsiteY10" fmla="*/ 642094 h 653288"/>
                    <a:gd name="connsiteX11" fmla="*/ 234637 w 358056"/>
                    <a:gd name="connsiteY11" fmla="*/ 5298 h 653288"/>
                    <a:gd name="connsiteX12" fmla="*/ 244569 w 358056"/>
                    <a:gd name="connsiteY12" fmla="*/ 323 h 65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8056" h="653288">
                      <a:moveTo>
                        <a:pt x="239582" y="42688"/>
                      </a:moveTo>
                      <a:lnTo>
                        <a:pt x="21179" y="635839"/>
                      </a:lnTo>
                      <a:lnTo>
                        <a:pt x="338856" y="635839"/>
                      </a:lnTo>
                      <a:close/>
                      <a:moveTo>
                        <a:pt x="244569" y="323"/>
                      </a:moveTo>
                      <a:cubicBezTo>
                        <a:pt x="248293" y="323"/>
                        <a:pt x="250776" y="4054"/>
                        <a:pt x="252017" y="7785"/>
                      </a:cubicBezTo>
                      <a:lnTo>
                        <a:pt x="357542" y="643338"/>
                      </a:lnTo>
                      <a:cubicBezTo>
                        <a:pt x="358783" y="645826"/>
                        <a:pt x="357542" y="648313"/>
                        <a:pt x="356301" y="649557"/>
                      </a:cubicBezTo>
                      <a:cubicBezTo>
                        <a:pt x="355059" y="652044"/>
                        <a:pt x="352576" y="653288"/>
                        <a:pt x="350093" y="653288"/>
                      </a:cubicBezTo>
                      <a:lnTo>
                        <a:pt x="8690" y="653288"/>
                      </a:lnTo>
                      <a:cubicBezTo>
                        <a:pt x="6207" y="653288"/>
                        <a:pt x="2483" y="652044"/>
                        <a:pt x="1241" y="649557"/>
                      </a:cubicBezTo>
                      <a:cubicBezTo>
                        <a:pt x="0" y="647069"/>
                        <a:pt x="0" y="643338"/>
                        <a:pt x="0" y="642094"/>
                      </a:cubicBezTo>
                      <a:lnTo>
                        <a:pt x="234637" y="5298"/>
                      </a:lnTo>
                      <a:cubicBezTo>
                        <a:pt x="235878" y="1567"/>
                        <a:pt x="239603" y="-921"/>
                        <a:pt x="244569" y="3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97EF54F6-8468-7C4E-ADF9-4BD941103A53}"/>
                    </a:ext>
                  </a:extLst>
                </p:cNvPr>
                <p:cNvSpPr/>
                <p:nvPr/>
              </p:nvSpPr>
              <p:spPr>
                <a:xfrm>
                  <a:off x="14737720" y="11132801"/>
                  <a:ext cx="1087576" cy="6355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74" h="511">
                      <a:moveTo>
                        <a:pt x="874" y="511"/>
                      </a:moveTo>
                      <a:lnTo>
                        <a:pt x="788" y="0"/>
                      </a:lnTo>
                      <a:lnTo>
                        <a:pt x="0" y="0"/>
                      </a:lnTo>
                      <a:lnTo>
                        <a:pt x="87" y="51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1" name="Freeform 730">
                  <a:extLst>
                    <a:ext uri="{FF2B5EF4-FFF2-40B4-BE49-F238E27FC236}">
                      <a16:creationId xmlns:a16="http://schemas.microsoft.com/office/drawing/2014/main" id="{9F812972-8783-3C47-B431-86537EA944F6}"/>
                    </a:ext>
                  </a:extLst>
                </p:cNvPr>
                <p:cNvSpPr/>
                <p:nvPr/>
              </p:nvSpPr>
              <p:spPr>
                <a:xfrm>
                  <a:off x="14730245" y="11124078"/>
                  <a:ext cx="1103771" cy="652965"/>
                </a:xfrm>
                <a:custGeom>
                  <a:avLst/>
                  <a:gdLst>
                    <a:gd name="connsiteX0" fmla="*/ 18687 w 1103771"/>
                    <a:gd name="connsiteY0" fmla="*/ 17443 h 652965"/>
                    <a:gd name="connsiteX1" fmla="*/ 123211 w 1103771"/>
                    <a:gd name="connsiteY1" fmla="*/ 635517 h 652965"/>
                    <a:gd name="connsiteX2" fmla="*/ 1083839 w 1103771"/>
                    <a:gd name="connsiteY2" fmla="*/ 635517 h 652965"/>
                    <a:gd name="connsiteX3" fmla="*/ 979315 w 1103771"/>
                    <a:gd name="connsiteY3" fmla="*/ 17443 h 652965"/>
                    <a:gd name="connsiteX4" fmla="*/ 7466 w 1103771"/>
                    <a:gd name="connsiteY4" fmla="*/ 0 h 652965"/>
                    <a:gd name="connsiteX5" fmla="*/ 988043 w 1103771"/>
                    <a:gd name="connsiteY5" fmla="*/ 0 h 652965"/>
                    <a:gd name="connsiteX6" fmla="*/ 995509 w 1103771"/>
                    <a:gd name="connsiteY6" fmla="*/ 7462 h 652965"/>
                    <a:gd name="connsiteX7" fmla="*/ 1103771 w 1103771"/>
                    <a:gd name="connsiteY7" fmla="*/ 643015 h 652965"/>
                    <a:gd name="connsiteX8" fmla="*/ 1101282 w 1103771"/>
                    <a:gd name="connsiteY8" fmla="*/ 649234 h 652965"/>
                    <a:gd name="connsiteX9" fmla="*/ 1095060 w 1103771"/>
                    <a:gd name="connsiteY9" fmla="*/ 652965 h 652965"/>
                    <a:gd name="connsiteX10" fmla="*/ 115728 w 1103771"/>
                    <a:gd name="connsiteY10" fmla="*/ 652965 h 652965"/>
                    <a:gd name="connsiteX11" fmla="*/ 107017 w 1103771"/>
                    <a:gd name="connsiteY11" fmla="*/ 645503 h 652965"/>
                    <a:gd name="connsiteX12" fmla="*/ 0 w 1103771"/>
                    <a:gd name="connsiteY12" fmla="*/ 9950 h 652965"/>
                    <a:gd name="connsiteX13" fmla="*/ 2489 w 1103771"/>
                    <a:gd name="connsiteY13" fmla="*/ 3731 h 652965"/>
                    <a:gd name="connsiteX14" fmla="*/ 7466 w 1103771"/>
                    <a:gd name="connsiteY14" fmla="*/ 0 h 652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03771" h="652965">
                      <a:moveTo>
                        <a:pt x="18687" y="17443"/>
                      </a:moveTo>
                      <a:lnTo>
                        <a:pt x="123211" y="635517"/>
                      </a:lnTo>
                      <a:lnTo>
                        <a:pt x="1083839" y="635517"/>
                      </a:lnTo>
                      <a:lnTo>
                        <a:pt x="979315" y="17443"/>
                      </a:lnTo>
                      <a:close/>
                      <a:moveTo>
                        <a:pt x="7466" y="0"/>
                      </a:moveTo>
                      <a:lnTo>
                        <a:pt x="988043" y="0"/>
                      </a:lnTo>
                      <a:cubicBezTo>
                        <a:pt x="991776" y="0"/>
                        <a:pt x="995509" y="3731"/>
                        <a:pt x="995509" y="7462"/>
                      </a:cubicBezTo>
                      <a:lnTo>
                        <a:pt x="1103771" y="643015"/>
                      </a:lnTo>
                      <a:cubicBezTo>
                        <a:pt x="1103771" y="645503"/>
                        <a:pt x="1103771" y="647990"/>
                        <a:pt x="1101282" y="649234"/>
                      </a:cubicBezTo>
                      <a:cubicBezTo>
                        <a:pt x="1098793" y="651721"/>
                        <a:pt x="1097549" y="652965"/>
                        <a:pt x="1095060" y="652965"/>
                      </a:cubicBezTo>
                      <a:lnTo>
                        <a:pt x="115728" y="652965"/>
                      </a:lnTo>
                      <a:cubicBezTo>
                        <a:pt x="110750" y="652965"/>
                        <a:pt x="107017" y="649234"/>
                        <a:pt x="107017" y="645503"/>
                      </a:cubicBezTo>
                      <a:lnTo>
                        <a:pt x="0" y="9950"/>
                      </a:lnTo>
                      <a:cubicBezTo>
                        <a:pt x="0" y="7462"/>
                        <a:pt x="0" y="4975"/>
                        <a:pt x="2489" y="3731"/>
                      </a:cubicBezTo>
                      <a:cubicBezTo>
                        <a:pt x="3733" y="1244"/>
                        <a:pt x="6222" y="0"/>
                        <a:pt x="74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C7344B28-CC87-7747-80A1-2394576CB392}"/>
                    </a:ext>
                  </a:extLst>
                </p:cNvPr>
                <p:cNvSpPr/>
                <p:nvPr/>
              </p:nvSpPr>
              <p:spPr>
                <a:xfrm>
                  <a:off x="14737720" y="11132801"/>
                  <a:ext cx="1289394" cy="5931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6" h="477">
                      <a:moveTo>
                        <a:pt x="0" y="0"/>
                      </a:moveTo>
                      <a:lnTo>
                        <a:pt x="189" y="476"/>
                      </a:lnTo>
                      <a:lnTo>
                        <a:pt x="1036" y="477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2" name="Freeform 731">
                  <a:extLst>
                    <a:ext uri="{FF2B5EF4-FFF2-40B4-BE49-F238E27FC236}">
                      <a16:creationId xmlns:a16="http://schemas.microsoft.com/office/drawing/2014/main" id="{1717611A-53B3-134B-B2F6-F7F65B1CA399}"/>
                    </a:ext>
                  </a:extLst>
                </p:cNvPr>
                <p:cNvSpPr/>
                <p:nvPr/>
              </p:nvSpPr>
              <p:spPr>
                <a:xfrm>
                  <a:off x="14729730" y="11124078"/>
                  <a:ext cx="1305793" cy="610597"/>
                </a:xfrm>
                <a:custGeom>
                  <a:avLst/>
                  <a:gdLst>
                    <a:gd name="connsiteX0" fmla="*/ 21693 w 1305793"/>
                    <a:gd name="connsiteY0" fmla="*/ 17443 h 610597"/>
                    <a:gd name="connsiteX1" fmla="*/ 249448 w 1305793"/>
                    <a:gd name="connsiteY1" fmla="*/ 590660 h 610597"/>
                    <a:gd name="connsiteX2" fmla="*/ 1282434 w 1305793"/>
                    <a:gd name="connsiteY2" fmla="*/ 591903 h 610597"/>
                    <a:gd name="connsiteX3" fmla="*/ 982495 w 1305793"/>
                    <a:gd name="connsiteY3" fmla="*/ 17443 h 610597"/>
                    <a:gd name="connsiteX4" fmla="*/ 7983 w 1305793"/>
                    <a:gd name="connsiteY4" fmla="*/ 0 h 610597"/>
                    <a:gd name="connsiteX5" fmla="*/ 988731 w 1305793"/>
                    <a:gd name="connsiteY5" fmla="*/ 0 h 610597"/>
                    <a:gd name="connsiteX6" fmla="*/ 996198 w 1305793"/>
                    <a:gd name="connsiteY6" fmla="*/ 4974 h 610597"/>
                    <a:gd name="connsiteX7" fmla="*/ 1304860 w 1305793"/>
                    <a:gd name="connsiteY7" fmla="*/ 596918 h 610597"/>
                    <a:gd name="connsiteX8" fmla="*/ 1304860 w 1305793"/>
                    <a:gd name="connsiteY8" fmla="*/ 605623 h 610597"/>
                    <a:gd name="connsiteX9" fmla="*/ 1297393 w 1305793"/>
                    <a:gd name="connsiteY9" fmla="*/ 610597 h 610597"/>
                    <a:gd name="connsiteX10" fmla="*/ 243213 w 1305793"/>
                    <a:gd name="connsiteY10" fmla="*/ 608110 h 610597"/>
                    <a:gd name="connsiteX11" fmla="*/ 235745 w 1305793"/>
                    <a:gd name="connsiteY11" fmla="*/ 603136 h 610597"/>
                    <a:gd name="connsiteX12" fmla="*/ 515 w 1305793"/>
                    <a:gd name="connsiteY12" fmla="*/ 11192 h 610597"/>
                    <a:gd name="connsiteX13" fmla="*/ 1760 w 1305793"/>
                    <a:gd name="connsiteY13" fmla="*/ 3731 h 610597"/>
                    <a:gd name="connsiteX14" fmla="*/ 7983 w 1305793"/>
                    <a:gd name="connsiteY14" fmla="*/ 0 h 61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05793" h="610597">
                      <a:moveTo>
                        <a:pt x="21693" y="17443"/>
                      </a:moveTo>
                      <a:lnTo>
                        <a:pt x="249448" y="590660"/>
                      </a:lnTo>
                      <a:lnTo>
                        <a:pt x="1282434" y="591903"/>
                      </a:lnTo>
                      <a:lnTo>
                        <a:pt x="982495" y="17443"/>
                      </a:lnTo>
                      <a:close/>
                      <a:moveTo>
                        <a:pt x="7983" y="0"/>
                      </a:moveTo>
                      <a:lnTo>
                        <a:pt x="988731" y="0"/>
                      </a:lnTo>
                      <a:cubicBezTo>
                        <a:pt x="991220" y="0"/>
                        <a:pt x="993709" y="1244"/>
                        <a:pt x="996198" y="4974"/>
                      </a:cubicBezTo>
                      <a:lnTo>
                        <a:pt x="1304860" y="596918"/>
                      </a:lnTo>
                      <a:cubicBezTo>
                        <a:pt x="1306105" y="600648"/>
                        <a:pt x="1306105" y="603136"/>
                        <a:pt x="1304860" y="605623"/>
                      </a:cubicBezTo>
                      <a:cubicBezTo>
                        <a:pt x="1303616" y="608110"/>
                        <a:pt x="1299882" y="610597"/>
                        <a:pt x="1297393" y="610597"/>
                      </a:cubicBezTo>
                      <a:lnTo>
                        <a:pt x="243213" y="608110"/>
                      </a:lnTo>
                      <a:cubicBezTo>
                        <a:pt x="240724" y="608110"/>
                        <a:pt x="236990" y="605623"/>
                        <a:pt x="235745" y="603136"/>
                      </a:cubicBezTo>
                      <a:lnTo>
                        <a:pt x="515" y="11192"/>
                      </a:lnTo>
                      <a:cubicBezTo>
                        <a:pt x="-730" y="9949"/>
                        <a:pt x="515" y="6218"/>
                        <a:pt x="1760" y="3731"/>
                      </a:cubicBezTo>
                      <a:cubicBezTo>
                        <a:pt x="3004" y="1244"/>
                        <a:pt x="6738" y="0"/>
                        <a:pt x="79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EF52CE74-2E6E-2341-9016-29D26E87646D}"/>
                    </a:ext>
                  </a:extLst>
                </p:cNvPr>
                <p:cNvSpPr/>
                <p:nvPr/>
              </p:nvSpPr>
              <p:spPr>
                <a:xfrm>
                  <a:off x="14737720" y="11132801"/>
                  <a:ext cx="1309327" cy="5208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2" h="419">
                      <a:moveTo>
                        <a:pt x="0" y="0"/>
                      </a:moveTo>
                      <a:lnTo>
                        <a:pt x="252" y="419"/>
                      </a:lnTo>
                      <a:lnTo>
                        <a:pt x="1052" y="419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3" name="Freeform 732">
                  <a:extLst>
                    <a:ext uri="{FF2B5EF4-FFF2-40B4-BE49-F238E27FC236}">
                      <a16:creationId xmlns:a16="http://schemas.microsoft.com/office/drawing/2014/main" id="{826D48CE-7191-524F-B687-1D0FD0EA8724}"/>
                    </a:ext>
                  </a:extLst>
                </p:cNvPr>
                <p:cNvSpPr/>
                <p:nvPr/>
              </p:nvSpPr>
              <p:spPr>
                <a:xfrm>
                  <a:off x="14730672" y="11124078"/>
                  <a:ext cx="1326028" cy="538322"/>
                </a:xfrm>
                <a:custGeom>
                  <a:avLst/>
                  <a:gdLst>
                    <a:gd name="connsiteX0" fmla="*/ 23243 w 1326028"/>
                    <a:gd name="connsiteY0" fmla="*/ 17443 h 538322"/>
                    <a:gd name="connsiteX1" fmla="*/ 325674 w 1326028"/>
                    <a:gd name="connsiteY1" fmla="*/ 519628 h 538322"/>
                    <a:gd name="connsiteX2" fmla="*/ 1300176 w 1326028"/>
                    <a:gd name="connsiteY2" fmla="*/ 519628 h 538322"/>
                    <a:gd name="connsiteX3" fmla="*/ 982810 w 1326028"/>
                    <a:gd name="connsiteY3" fmla="*/ 17443 h 538322"/>
                    <a:gd name="connsiteX4" fmla="*/ 8285 w 1326028"/>
                    <a:gd name="connsiteY4" fmla="*/ 0 h 538322"/>
                    <a:gd name="connsiteX5" fmla="*/ 989047 w 1326028"/>
                    <a:gd name="connsiteY5" fmla="*/ 0 h 538322"/>
                    <a:gd name="connsiteX6" fmla="*/ 996515 w 1326028"/>
                    <a:gd name="connsiteY6" fmla="*/ 3730 h 538322"/>
                    <a:gd name="connsiteX7" fmla="*/ 1325095 w 1326028"/>
                    <a:gd name="connsiteY7" fmla="*/ 524646 h 538322"/>
                    <a:gd name="connsiteX8" fmla="*/ 1325095 w 1326028"/>
                    <a:gd name="connsiteY8" fmla="*/ 533349 h 538322"/>
                    <a:gd name="connsiteX9" fmla="*/ 1317627 w 1326028"/>
                    <a:gd name="connsiteY9" fmla="*/ 538322 h 538322"/>
                    <a:gd name="connsiteX10" fmla="*/ 321930 w 1326028"/>
                    <a:gd name="connsiteY10" fmla="*/ 538322 h 538322"/>
                    <a:gd name="connsiteX11" fmla="*/ 314462 w 1326028"/>
                    <a:gd name="connsiteY11" fmla="*/ 533349 h 538322"/>
                    <a:gd name="connsiteX12" fmla="*/ 2062 w 1326028"/>
                    <a:gd name="connsiteY12" fmla="*/ 12432 h 538322"/>
                    <a:gd name="connsiteX13" fmla="*/ 818 w 1326028"/>
                    <a:gd name="connsiteY13" fmla="*/ 3730 h 538322"/>
                    <a:gd name="connsiteX14" fmla="*/ 8285 w 1326028"/>
                    <a:gd name="connsiteY14" fmla="*/ 0 h 538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26028" h="538322">
                      <a:moveTo>
                        <a:pt x="23243" y="17443"/>
                      </a:moveTo>
                      <a:lnTo>
                        <a:pt x="325674" y="519628"/>
                      </a:lnTo>
                      <a:lnTo>
                        <a:pt x="1300176" y="519628"/>
                      </a:lnTo>
                      <a:lnTo>
                        <a:pt x="982810" y="17443"/>
                      </a:lnTo>
                      <a:close/>
                      <a:moveTo>
                        <a:pt x="8285" y="0"/>
                      </a:moveTo>
                      <a:lnTo>
                        <a:pt x="989047" y="0"/>
                      </a:lnTo>
                      <a:cubicBezTo>
                        <a:pt x="991536" y="0"/>
                        <a:pt x="994026" y="1243"/>
                        <a:pt x="996515" y="3730"/>
                      </a:cubicBezTo>
                      <a:lnTo>
                        <a:pt x="1325095" y="524646"/>
                      </a:lnTo>
                      <a:cubicBezTo>
                        <a:pt x="1326340" y="527133"/>
                        <a:pt x="1326340" y="529619"/>
                        <a:pt x="1325095" y="533349"/>
                      </a:cubicBezTo>
                      <a:cubicBezTo>
                        <a:pt x="1323850" y="535836"/>
                        <a:pt x="1320116" y="538322"/>
                        <a:pt x="1317627" y="538322"/>
                      </a:cubicBezTo>
                      <a:lnTo>
                        <a:pt x="321930" y="538322"/>
                      </a:lnTo>
                      <a:cubicBezTo>
                        <a:pt x="319441" y="538322"/>
                        <a:pt x="315707" y="535836"/>
                        <a:pt x="314462" y="533349"/>
                      </a:cubicBezTo>
                      <a:lnTo>
                        <a:pt x="2062" y="12432"/>
                      </a:lnTo>
                      <a:cubicBezTo>
                        <a:pt x="-427" y="9946"/>
                        <a:pt x="-427" y="7459"/>
                        <a:pt x="818" y="3730"/>
                      </a:cubicBezTo>
                      <a:cubicBezTo>
                        <a:pt x="3307" y="1243"/>
                        <a:pt x="5796" y="0"/>
                        <a:pt x="82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1A12479D-8FD0-A84D-AE55-C385A9069AC6}"/>
                    </a:ext>
                  </a:extLst>
                </p:cNvPr>
                <p:cNvSpPr/>
                <p:nvPr/>
              </p:nvSpPr>
              <p:spPr>
                <a:xfrm>
                  <a:off x="14814959" y="11064265"/>
                  <a:ext cx="125825" cy="1470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19">
                      <a:moveTo>
                        <a:pt x="51" y="119"/>
                      </a:moveTo>
                      <a:cubicBezTo>
                        <a:pt x="47" y="119"/>
                        <a:pt x="44" y="116"/>
                        <a:pt x="44" y="112"/>
                      </a:cubicBezTo>
                      <a:cubicBezTo>
                        <a:pt x="44" y="108"/>
                        <a:pt x="47" y="105"/>
                        <a:pt x="51" y="105"/>
                      </a:cubicBezTo>
                      <a:cubicBezTo>
                        <a:pt x="71" y="105"/>
                        <a:pt x="88" y="84"/>
                        <a:pt x="88" y="59"/>
                      </a:cubicBezTo>
                      <a:cubicBezTo>
                        <a:pt x="88" y="34"/>
                        <a:pt x="71" y="14"/>
                        <a:pt x="51" y="14"/>
                      </a:cubicBezTo>
                      <a:cubicBezTo>
                        <a:pt x="32" y="14"/>
                        <a:pt x="16" y="32"/>
                        <a:pt x="14" y="56"/>
                      </a:cubicBezTo>
                      <a:cubicBezTo>
                        <a:pt x="14" y="59"/>
                        <a:pt x="11" y="62"/>
                        <a:pt x="7" y="62"/>
                      </a:cubicBezTo>
                      <a:cubicBezTo>
                        <a:pt x="3" y="62"/>
                        <a:pt x="0" y="58"/>
                        <a:pt x="0" y="54"/>
                      </a:cubicBezTo>
                      <a:cubicBezTo>
                        <a:pt x="3" y="24"/>
                        <a:pt x="25" y="0"/>
                        <a:pt x="51" y="0"/>
                      </a:cubicBezTo>
                      <a:cubicBezTo>
                        <a:pt x="79" y="0"/>
                        <a:pt x="102" y="27"/>
                        <a:pt x="102" y="59"/>
                      </a:cubicBezTo>
                      <a:cubicBezTo>
                        <a:pt x="102" y="92"/>
                        <a:pt x="79" y="119"/>
                        <a:pt x="51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A7D2CB53-3747-3941-B8BF-43F0D8B3CFCF}"/>
                    </a:ext>
                  </a:extLst>
                </p:cNvPr>
                <p:cNvSpPr/>
                <p:nvPr/>
              </p:nvSpPr>
              <p:spPr>
                <a:xfrm>
                  <a:off x="15051659" y="11064265"/>
                  <a:ext cx="125825" cy="1470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19">
                      <a:moveTo>
                        <a:pt x="51" y="119"/>
                      </a:moveTo>
                      <a:cubicBezTo>
                        <a:pt x="47" y="119"/>
                        <a:pt x="44" y="116"/>
                        <a:pt x="44" y="112"/>
                      </a:cubicBezTo>
                      <a:cubicBezTo>
                        <a:pt x="44" y="108"/>
                        <a:pt x="47" y="105"/>
                        <a:pt x="51" y="105"/>
                      </a:cubicBezTo>
                      <a:cubicBezTo>
                        <a:pt x="71" y="105"/>
                        <a:pt x="88" y="84"/>
                        <a:pt x="88" y="59"/>
                      </a:cubicBezTo>
                      <a:cubicBezTo>
                        <a:pt x="88" y="34"/>
                        <a:pt x="71" y="14"/>
                        <a:pt x="51" y="14"/>
                      </a:cubicBezTo>
                      <a:cubicBezTo>
                        <a:pt x="32" y="14"/>
                        <a:pt x="16" y="32"/>
                        <a:pt x="15" y="56"/>
                      </a:cubicBezTo>
                      <a:cubicBezTo>
                        <a:pt x="15" y="59"/>
                        <a:pt x="11" y="62"/>
                        <a:pt x="7" y="62"/>
                      </a:cubicBezTo>
                      <a:cubicBezTo>
                        <a:pt x="4" y="62"/>
                        <a:pt x="0" y="58"/>
                        <a:pt x="0" y="54"/>
                      </a:cubicBezTo>
                      <a:cubicBezTo>
                        <a:pt x="3" y="24"/>
                        <a:pt x="25" y="0"/>
                        <a:pt x="51" y="0"/>
                      </a:cubicBezTo>
                      <a:cubicBezTo>
                        <a:pt x="79" y="0"/>
                        <a:pt x="102" y="27"/>
                        <a:pt x="102" y="59"/>
                      </a:cubicBezTo>
                      <a:cubicBezTo>
                        <a:pt x="102" y="92"/>
                        <a:pt x="79" y="119"/>
                        <a:pt x="51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C6AA0A0E-7A41-9247-909C-61037A66964A}"/>
                    </a:ext>
                  </a:extLst>
                </p:cNvPr>
                <p:cNvSpPr/>
                <p:nvPr/>
              </p:nvSpPr>
              <p:spPr>
                <a:xfrm>
                  <a:off x="15289605" y="11064265"/>
                  <a:ext cx="124579" cy="1470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119">
                      <a:moveTo>
                        <a:pt x="50" y="119"/>
                      </a:moveTo>
                      <a:cubicBezTo>
                        <a:pt x="47" y="119"/>
                        <a:pt x="43" y="116"/>
                        <a:pt x="43" y="112"/>
                      </a:cubicBezTo>
                      <a:cubicBezTo>
                        <a:pt x="43" y="108"/>
                        <a:pt x="47" y="105"/>
                        <a:pt x="50" y="105"/>
                      </a:cubicBezTo>
                      <a:cubicBezTo>
                        <a:pt x="71" y="105"/>
                        <a:pt x="87" y="84"/>
                        <a:pt x="87" y="59"/>
                      </a:cubicBezTo>
                      <a:cubicBezTo>
                        <a:pt x="87" y="34"/>
                        <a:pt x="71" y="14"/>
                        <a:pt x="50" y="14"/>
                      </a:cubicBezTo>
                      <a:cubicBezTo>
                        <a:pt x="31" y="14"/>
                        <a:pt x="15" y="32"/>
                        <a:pt x="14" y="56"/>
                      </a:cubicBezTo>
                      <a:cubicBezTo>
                        <a:pt x="14" y="59"/>
                        <a:pt x="10" y="62"/>
                        <a:pt x="6" y="62"/>
                      </a:cubicBezTo>
                      <a:cubicBezTo>
                        <a:pt x="2" y="62"/>
                        <a:pt x="0" y="58"/>
                        <a:pt x="0" y="54"/>
                      </a:cubicBezTo>
                      <a:cubicBezTo>
                        <a:pt x="2" y="24"/>
                        <a:pt x="24" y="0"/>
                        <a:pt x="50" y="0"/>
                      </a:cubicBezTo>
                      <a:cubicBezTo>
                        <a:pt x="78" y="0"/>
                        <a:pt x="101" y="27"/>
                        <a:pt x="101" y="59"/>
                      </a:cubicBezTo>
                      <a:cubicBezTo>
                        <a:pt x="101" y="92"/>
                        <a:pt x="78" y="119"/>
                        <a:pt x="50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F93793D-5623-DB49-8FED-5BE56F95DC25}"/>
                    </a:ext>
                  </a:extLst>
                </p:cNvPr>
                <p:cNvSpPr/>
                <p:nvPr/>
              </p:nvSpPr>
              <p:spPr>
                <a:xfrm>
                  <a:off x="15526306" y="11064265"/>
                  <a:ext cx="124579" cy="1470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119">
                      <a:moveTo>
                        <a:pt x="50" y="119"/>
                      </a:moveTo>
                      <a:cubicBezTo>
                        <a:pt x="46" y="119"/>
                        <a:pt x="43" y="116"/>
                        <a:pt x="43" y="112"/>
                      </a:cubicBezTo>
                      <a:cubicBezTo>
                        <a:pt x="43" y="108"/>
                        <a:pt x="46" y="105"/>
                        <a:pt x="50" y="105"/>
                      </a:cubicBezTo>
                      <a:cubicBezTo>
                        <a:pt x="71" y="105"/>
                        <a:pt x="87" y="84"/>
                        <a:pt x="87" y="59"/>
                      </a:cubicBezTo>
                      <a:cubicBezTo>
                        <a:pt x="87" y="34"/>
                        <a:pt x="71" y="14"/>
                        <a:pt x="50" y="14"/>
                      </a:cubicBezTo>
                      <a:cubicBezTo>
                        <a:pt x="32" y="14"/>
                        <a:pt x="16" y="32"/>
                        <a:pt x="14" y="56"/>
                      </a:cubicBezTo>
                      <a:cubicBezTo>
                        <a:pt x="13" y="59"/>
                        <a:pt x="10" y="62"/>
                        <a:pt x="7" y="62"/>
                      </a:cubicBezTo>
                      <a:cubicBezTo>
                        <a:pt x="2" y="62"/>
                        <a:pt x="0" y="58"/>
                        <a:pt x="0" y="54"/>
                      </a:cubicBezTo>
                      <a:cubicBezTo>
                        <a:pt x="2" y="24"/>
                        <a:pt x="24" y="0"/>
                        <a:pt x="50" y="0"/>
                      </a:cubicBezTo>
                      <a:cubicBezTo>
                        <a:pt x="79" y="0"/>
                        <a:pt x="101" y="27"/>
                        <a:pt x="101" y="59"/>
                      </a:cubicBezTo>
                      <a:cubicBezTo>
                        <a:pt x="101" y="92"/>
                        <a:pt x="79" y="119"/>
                        <a:pt x="50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6" name="Group 815">
                <a:extLst>
                  <a:ext uri="{FF2B5EF4-FFF2-40B4-BE49-F238E27FC236}">
                    <a16:creationId xmlns:a16="http://schemas.microsoft.com/office/drawing/2014/main" id="{37B48D23-8E30-C94B-9CE6-947DE9465D75}"/>
                  </a:ext>
                </a:extLst>
              </p:cNvPr>
              <p:cNvGrpSpPr/>
              <p:nvPr/>
            </p:nvGrpSpPr>
            <p:grpSpPr>
              <a:xfrm>
                <a:off x="8994540" y="11107879"/>
                <a:ext cx="737585" cy="624304"/>
                <a:chOff x="8994540" y="11107879"/>
                <a:chExt cx="737585" cy="624304"/>
              </a:xfrm>
            </p:grpSpPr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7B78499-B0BE-5349-B69C-CDC59FFA07C7}"/>
                    </a:ext>
                  </a:extLst>
                </p:cNvPr>
                <p:cNvSpPr/>
                <p:nvPr/>
              </p:nvSpPr>
              <p:spPr>
                <a:xfrm>
                  <a:off x="9002091" y="11116598"/>
                  <a:ext cx="720068" cy="6068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9" h="488">
                      <a:moveTo>
                        <a:pt x="563" y="0"/>
                      </a:moveTo>
                      <a:lnTo>
                        <a:pt x="359" y="0"/>
                      </a:lnTo>
                      <a:lnTo>
                        <a:pt x="155" y="0"/>
                      </a:lnTo>
                      <a:cubicBezTo>
                        <a:pt x="145" y="0"/>
                        <a:pt x="138" y="8"/>
                        <a:pt x="138" y="18"/>
                      </a:cubicBezTo>
                      <a:lnTo>
                        <a:pt x="140" y="82"/>
                      </a:lnTo>
                      <a:cubicBezTo>
                        <a:pt x="111" y="62"/>
                        <a:pt x="72" y="46"/>
                        <a:pt x="35" y="69"/>
                      </a:cubicBezTo>
                      <a:cubicBezTo>
                        <a:pt x="13" y="83"/>
                        <a:pt x="1" y="112"/>
                        <a:pt x="0" y="153"/>
                      </a:cubicBezTo>
                      <a:cubicBezTo>
                        <a:pt x="-1" y="237"/>
                        <a:pt x="46" y="360"/>
                        <a:pt x="151" y="434"/>
                      </a:cubicBezTo>
                      <a:cubicBezTo>
                        <a:pt x="152" y="464"/>
                        <a:pt x="177" y="488"/>
                        <a:pt x="208" y="488"/>
                      </a:cubicBezTo>
                      <a:lnTo>
                        <a:pt x="359" y="488"/>
                      </a:lnTo>
                      <a:lnTo>
                        <a:pt x="510" y="488"/>
                      </a:lnTo>
                      <a:cubicBezTo>
                        <a:pt x="540" y="488"/>
                        <a:pt x="566" y="464"/>
                        <a:pt x="567" y="434"/>
                      </a:cubicBezTo>
                      <a:lnTo>
                        <a:pt x="579" y="18"/>
                      </a:lnTo>
                      <a:cubicBezTo>
                        <a:pt x="580" y="8"/>
                        <a:pt x="572" y="0"/>
                        <a:pt x="56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859BD2CC-1249-214B-A320-9918B3442DB8}"/>
                    </a:ext>
                  </a:extLst>
                </p:cNvPr>
                <p:cNvSpPr/>
                <p:nvPr/>
              </p:nvSpPr>
              <p:spPr>
                <a:xfrm>
                  <a:off x="9071859" y="11254921"/>
                  <a:ext cx="113367" cy="3077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248">
                      <a:moveTo>
                        <a:pt x="0" y="53"/>
                      </a:moveTo>
                      <a:cubicBezTo>
                        <a:pt x="-2" y="20"/>
                        <a:pt x="6" y="7"/>
                        <a:pt x="8" y="6"/>
                      </a:cubicBezTo>
                      <a:cubicBezTo>
                        <a:pt x="32" y="-19"/>
                        <a:pt x="84" y="44"/>
                        <a:pt x="86" y="46"/>
                      </a:cubicBezTo>
                      <a:lnTo>
                        <a:pt x="92" y="248"/>
                      </a:lnTo>
                      <a:cubicBezTo>
                        <a:pt x="32" y="191"/>
                        <a:pt x="3" y="113"/>
                        <a:pt x="0" y="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7BC0C4D-9396-7A40-A84F-B4B78813E531}"/>
                    </a:ext>
                  </a:extLst>
                </p:cNvPr>
                <p:cNvSpPr/>
                <p:nvPr/>
              </p:nvSpPr>
              <p:spPr>
                <a:xfrm>
                  <a:off x="8994540" y="11107879"/>
                  <a:ext cx="737585" cy="624304"/>
                </a:xfrm>
                <a:custGeom>
                  <a:avLst/>
                  <a:gdLst>
                    <a:gd name="connsiteX0" fmla="*/ 200328 w 737585"/>
                    <a:gd name="connsiteY0" fmla="*/ 17446 h 624304"/>
                    <a:gd name="connsiteX1" fmla="*/ 191623 w 737585"/>
                    <a:gd name="connsiteY1" fmla="*/ 21176 h 624304"/>
                    <a:gd name="connsiteX2" fmla="*/ 187892 w 737585"/>
                    <a:gd name="connsiteY2" fmla="*/ 29881 h 624304"/>
                    <a:gd name="connsiteX3" fmla="*/ 190380 w 737585"/>
                    <a:gd name="connsiteY3" fmla="*/ 110708 h 624304"/>
                    <a:gd name="connsiteX4" fmla="*/ 185405 w 737585"/>
                    <a:gd name="connsiteY4" fmla="*/ 118168 h 624304"/>
                    <a:gd name="connsiteX5" fmla="*/ 176700 w 737585"/>
                    <a:gd name="connsiteY5" fmla="*/ 118168 h 624304"/>
                    <a:gd name="connsiteX6" fmla="*/ 99598 w 737585"/>
                    <a:gd name="connsiteY6" fmla="*/ 89568 h 624304"/>
                    <a:gd name="connsiteX7" fmla="*/ 56072 w 737585"/>
                    <a:gd name="connsiteY7" fmla="*/ 102003 h 624304"/>
                    <a:gd name="connsiteX8" fmla="*/ 17521 w 737585"/>
                    <a:gd name="connsiteY8" fmla="*/ 198995 h 624304"/>
                    <a:gd name="connsiteX9" fmla="*/ 200328 w 737585"/>
                    <a:gd name="connsiteY9" fmla="*/ 540954 h 624304"/>
                    <a:gd name="connsiteX10" fmla="*/ 204059 w 737585"/>
                    <a:gd name="connsiteY10" fmla="*/ 547172 h 624304"/>
                    <a:gd name="connsiteX11" fmla="*/ 266239 w 737585"/>
                    <a:gd name="connsiteY11" fmla="*/ 606859 h 624304"/>
                    <a:gd name="connsiteX12" fmla="*/ 641802 w 737585"/>
                    <a:gd name="connsiteY12" fmla="*/ 606859 h 624304"/>
                    <a:gd name="connsiteX13" fmla="*/ 702738 w 737585"/>
                    <a:gd name="connsiteY13" fmla="*/ 547172 h 624304"/>
                    <a:gd name="connsiteX14" fmla="*/ 720148 w 737585"/>
                    <a:gd name="connsiteY14" fmla="*/ 29881 h 624304"/>
                    <a:gd name="connsiteX15" fmla="*/ 716417 w 737585"/>
                    <a:gd name="connsiteY15" fmla="*/ 21176 h 624304"/>
                    <a:gd name="connsiteX16" fmla="*/ 707712 w 737585"/>
                    <a:gd name="connsiteY16" fmla="*/ 17446 h 624304"/>
                    <a:gd name="connsiteX17" fmla="*/ 200310 w 737585"/>
                    <a:gd name="connsiteY17" fmla="*/ 0 h 624304"/>
                    <a:gd name="connsiteX18" fmla="*/ 707736 w 737585"/>
                    <a:gd name="connsiteY18" fmla="*/ 0 h 624304"/>
                    <a:gd name="connsiteX19" fmla="*/ 728879 w 737585"/>
                    <a:gd name="connsiteY19" fmla="*/ 9949 h 624304"/>
                    <a:gd name="connsiteX20" fmla="*/ 737585 w 737585"/>
                    <a:gd name="connsiteY20" fmla="*/ 31091 h 624304"/>
                    <a:gd name="connsiteX21" fmla="*/ 720173 w 737585"/>
                    <a:gd name="connsiteY21" fmla="*/ 548442 h 624304"/>
                    <a:gd name="connsiteX22" fmla="*/ 641821 w 737585"/>
                    <a:gd name="connsiteY22" fmla="*/ 624304 h 624304"/>
                    <a:gd name="connsiteX23" fmla="*/ 266226 w 737585"/>
                    <a:gd name="connsiteY23" fmla="*/ 624304 h 624304"/>
                    <a:gd name="connsiteX24" fmla="*/ 187873 w 737585"/>
                    <a:gd name="connsiteY24" fmla="*/ 552173 h 624304"/>
                    <a:gd name="connsiteX25" fmla="*/ 76 w 737585"/>
                    <a:gd name="connsiteY25" fmla="*/ 198981 h 624304"/>
                    <a:gd name="connsiteX26" fmla="*/ 46093 w 737585"/>
                    <a:gd name="connsiteY26" fmla="*/ 87054 h 624304"/>
                    <a:gd name="connsiteX27" fmla="*/ 172949 w 737585"/>
                    <a:gd name="connsiteY27" fmla="*/ 94516 h 624304"/>
                    <a:gd name="connsiteX28" fmla="*/ 170462 w 737585"/>
                    <a:gd name="connsiteY28" fmla="*/ 31091 h 624304"/>
                    <a:gd name="connsiteX29" fmla="*/ 179168 w 737585"/>
                    <a:gd name="connsiteY29" fmla="*/ 9949 h 624304"/>
                    <a:gd name="connsiteX30" fmla="*/ 200310 w 737585"/>
                    <a:gd name="connsiteY30" fmla="*/ 0 h 62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37585" h="624304">
                      <a:moveTo>
                        <a:pt x="200328" y="17446"/>
                      </a:moveTo>
                      <a:cubicBezTo>
                        <a:pt x="197841" y="17446"/>
                        <a:pt x="192867" y="18689"/>
                        <a:pt x="191623" y="21176"/>
                      </a:cubicBezTo>
                      <a:cubicBezTo>
                        <a:pt x="189136" y="23663"/>
                        <a:pt x="187892" y="27394"/>
                        <a:pt x="187892" y="29881"/>
                      </a:cubicBezTo>
                      <a:lnTo>
                        <a:pt x="190380" y="110708"/>
                      </a:lnTo>
                      <a:cubicBezTo>
                        <a:pt x="190380" y="113195"/>
                        <a:pt x="189136" y="116925"/>
                        <a:pt x="185405" y="118168"/>
                      </a:cubicBezTo>
                      <a:cubicBezTo>
                        <a:pt x="182918" y="119412"/>
                        <a:pt x="179187" y="119412"/>
                        <a:pt x="176700" y="118168"/>
                      </a:cubicBezTo>
                      <a:cubicBezTo>
                        <a:pt x="148098" y="99516"/>
                        <a:pt x="123226" y="89568"/>
                        <a:pt x="99598" y="89568"/>
                      </a:cubicBezTo>
                      <a:cubicBezTo>
                        <a:pt x="84675" y="89568"/>
                        <a:pt x="68508" y="93299"/>
                        <a:pt x="56072" y="102003"/>
                      </a:cubicBezTo>
                      <a:cubicBezTo>
                        <a:pt x="31200" y="118168"/>
                        <a:pt x="17521" y="150499"/>
                        <a:pt x="17521" y="198995"/>
                      </a:cubicBezTo>
                      <a:cubicBezTo>
                        <a:pt x="15034" y="300961"/>
                        <a:pt x="72239" y="451423"/>
                        <a:pt x="200328" y="540954"/>
                      </a:cubicBezTo>
                      <a:cubicBezTo>
                        <a:pt x="202816" y="542198"/>
                        <a:pt x="204059" y="544685"/>
                        <a:pt x="204059" y="547172"/>
                      </a:cubicBezTo>
                      <a:cubicBezTo>
                        <a:pt x="205303" y="580746"/>
                        <a:pt x="232662" y="606859"/>
                        <a:pt x="266239" y="606859"/>
                      </a:cubicBezTo>
                      <a:lnTo>
                        <a:pt x="641802" y="606859"/>
                      </a:lnTo>
                      <a:cubicBezTo>
                        <a:pt x="675379" y="606859"/>
                        <a:pt x="702738" y="580746"/>
                        <a:pt x="702738" y="547172"/>
                      </a:cubicBezTo>
                      <a:lnTo>
                        <a:pt x="720148" y="29881"/>
                      </a:lnTo>
                      <a:cubicBezTo>
                        <a:pt x="720148" y="27394"/>
                        <a:pt x="718904" y="23663"/>
                        <a:pt x="716417" y="21176"/>
                      </a:cubicBezTo>
                      <a:cubicBezTo>
                        <a:pt x="713930" y="18689"/>
                        <a:pt x="711443" y="17446"/>
                        <a:pt x="707712" y="17446"/>
                      </a:cubicBezTo>
                      <a:close/>
                      <a:moveTo>
                        <a:pt x="200310" y="0"/>
                      </a:moveTo>
                      <a:lnTo>
                        <a:pt x="707736" y="0"/>
                      </a:lnTo>
                      <a:cubicBezTo>
                        <a:pt x="715199" y="0"/>
                        <a:pt x="722661" y="3731"/>
                        <a:pt x="728879" y="9949"/>
                      </a:cubicBezTo>
                      <a:cubicBezTo>
                        <a:pt x="733854" y="14924"/>
                        <a:pt x="737585" y="22385"/>
                        <a:pt x="737585" y="31091"/>
                      </a:cubicBezTo>
                      <a:lnTo>
                        <a:pt x="720173" y="548442"/>
                      </a:lnTo>
                      <a:cubicBezTo>
                        <a:pt x="720173" y="590726"/>
                        <a:pt x="685350" y="624304"/>
                        <a:pt x="641821" y="624304"/>
                      </a:cubicBezTo>
                      <a:lnTo>
                        <a:pt x="266226" y="624304"/>
                      </a:lnTo>
                      <a:cubicBezTo>
                        <a:pt x="225184" y="624304"/>
                        <a:pt x="190361" y="593213"/>
                        <a:pt x="187873" y="552173"/>
                      </a:cubicBezTo>
                      <a:cubicBezTo>
                        <a:pt x="56042" y="458901"/>
                        <a:pt x="-2411" y="304690"/>
                        <a:pt x="76" y="198981"/>
                      </a:cubicBezTo>
                      <a:cubicBezTo>
                        <a:pt x="76" y="144261"/>
                        <a:pt x="16244" y="105709"/>
                        <a:pt x="46093" y="87054"/>
                      </a:cubicBezTo>
                      <a:cubicBezTo>
                        <a:pt x="82160" y="64669"/>
                        <a:pt x="125689" y="65913"/>
                        <a:pt x="172949" y="94516"/>
                      </a:cubicBezTo>
                      <a:lnTo>
                        <a:pt x="170462" y="31091"/>
                      </a:lnTo>
                      <a:cubicBezTo>
                        <a:pt x="170462" y="22385"/>
                        <a:pt x="172949" y="14924"/>
                        <a:pt x="179168" y="9949"/>
                      </a:cubicBezTo>
                      <a:cubicBezTo>
                        <a:pt x="184142" y="3731"/>
                        <a:pt x="191604" y="0"/>
                        <a:pt x="2003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5" name="Freeform 734">
                  <a:extLst>
                    <a:ext uri="{FF2B5EF4-FFF2-40B4-BE49-F238E27FC236}">
                      <a16:creationId xmlns:a16="http://schemas.microsoft.com/office/drawing/2014/main" id="{45C24EF5-F8C1-9B4D-B0C3-EA1DCE0A560A}"/>
                    </a:ext>
                  </a:extLst>
                </p:cNvPr>
                <p:cNvSpPr/>
                <p:nvPr/>
              </p:nvSpPr>
              <p:spPr>
                <a:xfrm>
                  <a:off x="9064245" y="11246002"/>
                  <a:ext cx="130944" cy="325428"/>
                </a:xfrm>
                <a:custGeom>
                  <a:avLst/>
                  <a:gdLst>
                    <a:gd name="connsiteX0" fmla="*/ 36024 w 130944"/>
                    <a:gd name="connsiteY0" fmla="*/ 17641 h 325428"/>
                    <a:gd name="connsiteX1" fmla="*/ 24956 w 130944"/>
                    <a:gd name="connsiteY1" fmla="*/ 22603 h 325428"/>
                    <a:gd name="connsiteX2" fmla="*/ 23726 w 130944"/>
                    <a:gd name="connsiteY2" fmla="*/ 22603 h 325428"/>
                    <a:gd name="connsiteX3" fmla="*/ 17577 w 130944"/>
                    <a:gd name="connsiteY3" fmla="*/ 74705 h 325428"/>
                    <a:gd name="connsiteX4" fmla="*/ 113503 w 130944"/>
                    <a:gd name="connsiteY4" fmla="*/ 294279 h 325428"/>
                    <a:gd name="connsiteX5" fmla="*/ 106124 w 130944"/>
                    <a:gd name="connsiteY5" fmla="*/ 68503 h 325428"/>
                    <a:gd name="connsiteX6" fmla="*/ 36024 w 130944"/>
                    <a:gd name="connsiteY6" fmla="*/ 17641 h 325428"/>
                    <a:gd name="connsiteX7" fmla="*/ 35923 w 130944"/>
                    <a:gd name="connsiteY7" fmla="*/ 192 h 325428"/>
                    <a:gd name="connsiteX8" fmla="*/ 119838 w 130944"/>
                    <a:gd name="connsiteY8" fmla="*/ 57295 h 325428"/>
                    <a:gd name="connsiteX9" fmla="*/ 121072 w 130944"/>
                    <a:gd name="connsiteY9" fmla="*/ 59777 h 325428"/>
                    <a:gd name="connsiteX10" fmla="*/ 122306 w 130944"/>
                    <a:gd name="connsiteY10" fmla="*/ 64743 h 325428"/>
                    <a:gd name="connsiteX11" fmla="*/ 130944 w 130944"/>
                    <a:gd name="connsiteY11" fmla="*/ 316738 h 325428"/>
                    <a:gd name="connsiteX12" fmla="*/ 126008 w 130944"/>
                    <a:gd name="connsiteY12" fmla="*/ 324187 h 325428"/>
                    <a:gd name="connsiteX13" fmla="*/ 122306 w 130944"/>
                    <a:gd name="connsiteY13" fmla="*/ 325428 h 325428"/>
                    <a:gd name="connsiteX14" fmla="*/ 116136 w 130944"/>
                    <a:gd name="connsiteY14" fmla="*/ 322945 h 325428"/>
                    <a:gd name="connsiteX15" fmla="*/ 136 w 130944"/>
                    <a:gd name="connsiteY15" fmla="*/ 75915 h 325428"/>
                    <a:gd name="connsiteX16" fmla="*/ 12476 w 130944"/>
                    <a:gd name="connsiteY16" fmla="*/ 8882 h 325428"/>
                    <a:gd name="connsiteX17" fmla="*/ 35923 w 130944"/>
                    <a:gd name="connsiteY17" fmla="*/ 192 h 325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0944" h="325428">
                      <a:moveTo>
                        <a:pt x="36024" y="17641"/>
                      </a:moveTo>
                      <a:cubicBezTo>
                        <a:pt x="31105" y="17641"/>
                        <a:pt x="28645" y="18882"/>
                        <a:pt x="24956" y="22603"/>
                      </a:cubicBezTo>
                      <a:lnTo>
                        <a:pt x="23726" y="22603"/>
                      </a:lnTo>
                      <a:cubicBezTo>
                        <a:pt x="23726" y="22603"/>
                        <a:pt x="16347" y="36249"/>
                        <a:pt x="17577" y="74705"/>
                      </a:cubicBezTo>
                      <a:cubicBezTo>
                        <a:pt x="20037" y="134251"/>
                        <a:pt x="47093" y="222328"/>
                        <a:pt x="113503" y="294279"/>
                      </a:cubicBezTo>
                      <a:lnTo>
                        <a:pt x="106124" y="68503"/>
                      </a:lnTo>
                      <a:cubicBezTo>
                        <a:pt x="66770" y="25084"/>
                        <a:pt x="44633" y="17641"/>
                        <a:pt x="36024" y="17641"/>
                      </a:cubicBezTo>
                      <a:close/>
                      <a:moveTo>
                        <a:pt x="35923" y="192"/>
                      </a:moveTo>
                      <a:cubicBezTo>
                        <a:pt x="58136" y="1433"/>
                        <a:pt x="86519" y="20054"/>
                        <a:pt x="119838" y="57295"/>
                      </a:cubicBezTo>
                      <a:cubicBezTo>
                        <a:pt x="119838" y="57295"/>
                        <a:pt x="119838" y="58536"/>
                        <a:pt x="121072" y="59777"/>
                      </a:cubicBezTo>
                      <a:cubicBezTo>
                        <a:pt x="122306" y="61019"/>
                        <a:pt x="122306" y="62260"/>
                        <a:pt x="122306" y="64743"/>
                      </a:cubicBezTo>
                      <a:lnTo>
                        <a:pt x="130944" y="316738"/>
                      </a:lnTo>
                      <a:cubicBezTo>
                        <a:pt x="130944" y="319221"/>
                        <a:pt x="128476" y="324187"/>
                        <a:pt x="126008" y="324187"/>
                      </a:cubicBezTo>
                      <a:cubicBezTo>
                        <a:pt x="124774" y="325428"/>
                        <a:pt x="123540" y="325428"/>
                        <a:pt x="122306" y="325428"/>
                      </a:cubicBezTo>
                      <a:cubicBezTo>
                        <a:pt x="119838" y="325428"/>
                        <a:pt x="117370" y="324187"/>
                        <a:pt x="116136" y="322945"/>
                      </a:cubicBezTo>
                      <a:cubicBezTo>
                        <a:pt x="35923" y="244740"/>
                        <a:pt x="2604" y="144190"/>
                        <a:pt x="136" y="75915"/>
                      </a:cubicBezTo>
                      <a:cubicBezTo>
                        <a:pt x="-1098" y="33709"/>
                        <a:pt x="6306" y="15088"/>
                        <a:pt x="12476" y="8882"/>
                      </a:cubicBezTo>
                      <a:cubicBezTo>
                        <a:pt x="18647" y="3916"/>
                        <a:pt x="27285" y="-1049"/>
                        <a:pt x="35923" y="1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7" name="Group 816">
                <a:extLst>
                  <a:ext uri="{FF2B5EF4-FFF2-40B4-BE49-F238E27FC236}">
                    <a16:creationId xmlns:a16="http://schemas.microsoft.com/office/drawing/2014/main" id="{4D18B22C-A96E-F34F-8781-BFCF1E522A59}"/>
                  </a:ext>
                </a:extLst>
              </p:cNvPr>
              <p:cNvGrpSpPr/>
              <p:nvPr/>
            </p:nvGrpSpPr>
            <p:grpSpPr>
              <a:xfrm>
                <a:off x="7560713" y="11715984"/>
                <a:ext cx="8896199" cy="242993"/>
                <a:chOff x="7560713" y="11715984"/>
                <a:chExt cx="8896199" cy="242993"/>
              </a:xfrm>
            </p:grpSpPr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916DDAF3-AEDC-D342-A7DB-FEFF6D8C5A2A}"/>
                    </a:ext>
                  </a:extLst>
                </p:cNvPr>
                <p:cNvSpPr/>
                <p:nvPr/>
              </p:nvSpPr>
              <p:spPr>
                <a:xfrm>
                  <a:off x="7569434" y="11724706"/>
                  <a:ext cx="8877512" cy="2255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27" h="182">
                      <a:moveTo>
                        <a:pt x="0" y="91"/>
                      </a:moveTo>
                      <a:cubicBezTo>
                        <a:pt x="0" y="141"/>
                        <a:pt x="40" y="182"/>
                        <a:pt x="91" y="182"/>
                      </a:cubicBezTo>
                      <a:lnTo>
                        <a:pt x="7037" y="182"/>
                      </a:lnTo>
                      <a:cubicBezTo>
                        <a:pt x="7087" y="182"/>
                        <a:pt x="7127" y="141"/>
                        <a:pt x="7127" y="91"/>
                      </a:cubicBezTo>
                      <a:cubicBezTo>
                        <a:pt x="7127" y="41"/>
                        <a:pt x="7087" y="0"/>
                        <a:pt x="7037" y="0"/>
                      </a:cubicBezTo>
                      <a:lnTo>
                        <a:pt x="91" y="0"/>
                      </a:lnTo>
                      <a:cubicBezTo>
                        <a:pt x="40" y="0"/>
                        <a:pt x="0" y="41"/>
                        <a:pt x="0" y="9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6" name="Freeform 735">
                  <a:extLst>
                    <a:ext uri="{FF2B5EF4-FFF2-40B4-BE49-F238E27FC236}">
                      <a16:creationId xmlns:a16="http://schemas.microsoft.com/office/drawing/2014/main" id="{5F562043-5E62-FB44-8648-C24FDFFEA8BA}"/>
                    </a:ext>
                  </a:extLst>
                </p:cNvPr>
                <p:cNvSpPr/>
                <p:nvPr/>
              </p:nvSpPr>
              <p:spPr>
                <a:xfrm>
                  <a:off x="7560713" y="11715984"/>
                  <a:ext cx="8896199" cy="242993"/>
                </a:xfrm>
                <a:custGeom>
                  <a:avLst/>
                  <a:gdLst>
                    <a:gd name="connsiteX0" fmla="*/ 122074 w 8896199"/>
                    <a:gd name="connsiteY0" fmla="*/ 17445 h 242993"/>
                    <a:gd name="connsiteX1" fmla="*/ 17442 w 8896199"/>
                    <a:gd name="connsiteY1" fmla="*/ 121496 h 242993"/>
                    <a:gd name="connsiteX2" fmla="*/ 122074 w 8896199"/>
                    <a:gd name="connsiteY2" fmla="*/ 225546 h 242993"/>
                    <a:gd name="connsiteX3" fmla="*/ 8774123 w 8896199"/>
                    <a:gd name="connsiteY3" fmla="*/ 225546 h 242993"/>
                    <a:gd name="connsiteX4" fmla="*/ 8877509 w 8896199"/>
                    <a:gd name="connsiteY4" fmla="*/ 121496 h 242993"/>
                    <a:gd name="connsiteX5" fmla="*/ 8774123 w 8896199"/>
                    <a:gd name="connsiteY5" fmla="*/ 17445 h 242993"/>
                    <a:gd name="connsiteX6" fmla="*/ 122071 w 8896199"/>
                    <a:gd name="connsiteY6" fmla="*/ 0 h 242993"/>
                    <a:gd name="connsiteX7" fmla="*/ 8774129 w 8896199"/>
                    <a:gd name="connsiteY7" fmla="*/ 0 h 242993"/>
                    <a:gd name="connsiteX8" fmla="*/ 8896199 w 8896199"/>
                    <a:gd name="connsiteY8" fmla="*/ 121496 h 242993"/>
                    <a:gd name="connsiteX9" fmla="*/ 8774129 w 8896199"/>
                    <a:gd name="connsiteY9" fmla="*/ 242993 h 242993"/>
                    <a:gd name="connsiteX10" fmla="*/ 122071 w 8896199"/>
                    <a:gd name="connsiteY10" fmla="*/ 242993 h 242993"/>
                    <a:gd name="connsiteX11" fmla="*/ 0 w 8896199"/>
                    <a:gd name="connsiteY11" fmla="*/ 121496 h 242993"/>
                    <a:gd name="connsiteX12" fmla="*/ 122071 w 8896199"/>
                    <a:gd name="connsiteY12" fmla="*/ 0 h 242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96199" h="242993">
                      <a:moveTo>
                        <a:pt x="122074" y="17445"/>
                      </a:moveTo>
                      <a:cubicBezTo>
                        <a:pt x="64776" y="17445"/>
                        <a:pt x="17442" y="64515"/>
                        <a:pt x="17442" y="121496"/>
                      </a:cubicBezTo>
                      <a:cubicBezTo>
                        <a:pt x="17442" y="179714"/>
                        <a:pt x="64776" y="225546"/>
                        <a:pt x="122074" y="225546"/>
                      </a:cubicBezTo>
                      <a:lnTo>
                        <a:pt x="8774123" y="225546"/>
                      </a:lnTo>
                      <a:cubicBezTo>
                        <a:pt x="8831421" y="225546"/>
                        <a:pt x="8877509" y="179714"/>
                        <a:pt x="8877509" y="121496"/>
                      </a:cubicBezTo>
                      <a:cubicBezTo>
                        <a:pt x="8877509" y="64515"/>
                        <a:pt x="8831421" y="17445"/>
                        <a:pt x="8774123" y="17445"/>
                      </a:cubicBezTo>
                      <a:close/>
                      <a:moveTo>
                        <a:pt x="122071" y="0"/>
                      </a:moveTo>
                      <a:lnTo>
                        <a:pt x="8774129" y="0"/>
                      </a:lnTo>
                      <a:cubicBezTo>
                        <a:pt x="8840146" y="0"/>
                        <a:pt x="8896199" y="55789"/>
                        <a:pt x="8896199" y="121496"/>
                      </a:cubicBezTo>
                      <a:cubicBezTo>
                        <a:pt x="8896199" y="189683"/>
                        <a:pt x="8840146" y="242993"/>
                        <a:pt x="8774129" y="242993"/>
                      </a:cubicBezTo>
                      <a:lnTo>
                        <a:pt x="122071" y="242993"/>
                      </a:lnTo>
                      <a:cubicBezTo>
                        <a:pt x="54807" y="242993"/>
                        <a:pt x="0" y="189683"/>
                        <a:pt x="0" y="121496"/>
                      </a:cubicBezTo>
                      <a:cubicBezTo>
                        <a:pt x="0" y="55789"/>
                        <a:pt x="54807" y="0"/>
                        <a:pt x="1220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8" name="Group 817">
                <a:extLst>
                  <a:ext uri="{FF2B5EF4-FFF2-40B4-BE49-F238E27FC236}">
                    <a16:creationId xmlns:a16="http://schemas.microsoft.com/office/drawing/2014/main" id="{8486D25B-437C-D045-9812-BF3D4503040B}"/>
                  </a:ext>
                </a:extLst>
              </p:cNvPr>
              <p:cNvGrpSpPr/>
              <p:nvPr/>
            </p:nvGrpSpPr>
            <p:grpSpPr>
              <a:xfrm>
                <a:off x="11405227" y="9585125"/>
                <a:ext cx="3426591" cy="2147058"/>
                <a:chOff x="11405227" y="9585125"/>
                <a:chExt cx="3426591" cy="2147058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2AD42298-641B-6E48-8D08-37F392341BB2}"/>
                    </a:ext>
                  </a:extLst>
                </p:cNvPr>
                <p:cNvSpPr/>
                <p:nvPr/>
              </p:nvSpPr>
              <p:spPr>
                <a:xfrm>
                  <a:off x="11559705" y="9593848"/>
                  <a:ext cx="3263974" cy="18330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21" h="1472">
                      <a:moveTo>
                        <a:pt x="2318" y="1311"/>
                      </a:moveTo>
                      <a:lnTo>
                        <a:pt x="2615" y="199"/>
                      </a:lnTo>
                      <a:cubicBezTo>
                        <a:pt x="2642" y="99"/>
                        <a:pt x="2566" y="0"/>
                        <a:pt x="2462" y="0"/>
                      </a:cubicBezTo>
                      <a:lnTo>
                        <a:pt x="511" y="0"/>
                      </a:lnTo>
                      <a:cubicBezTo>
                        <a:pt x="413" y="0"/>
                        <a:pt x="327" y="66"/>
                        <a:pt x="302" y="161"/>
                      </a:cubicBezTo>
                      <a:lnTo>
                        <a:pt x="5" y="1273"/>
                      </a:lnTo>
                      <a:cubicBezTo>
                        <a:pt x="-22" y="1373"/>
                        <a:pt x="54" y="1472"/>
                        <a:pt x="158" y="1472"/>
                      </a:cubicBezTo>
                      <a:lnTo>
                        <a:pt x="2109" y="1472"/>
                      </a:lnTo>
                      <a:cubicBezTo>
                        <a:pt x="2206" y="1472"/>
                        <a:pt x="2293" y="1405"/>
                        <a:pt x="2318" y="13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id="{464EF032-EA99-4C4D-AC21-FB0D5B93C0FF}"/>
                    </a:ext>
                  </a:extLst>
                </p:cNvPr>
                <p:cNvSpPr/>
                <p:nvPr/>
              </p:nvSpPr>
              <p:spPr>
                <a:xfrm>
                  <a:off x="11551564" y="9585125"/>
                  <a:ext cx="3280254" cy="1850482"/>
                </a:xfrm>
                <a:custGeom>
                  <a:avLst/>
                  <a:gdLst>
                    <a:gd name="connsiteX0" fmla="*/ 645741 w 3280254"/>
                    <a:gd name="connsiteY0" fmla="*/ 18692 h 1850482"/>
                    <a:gd name="connsiteX1" fmla="*/ 394188 w 3280254"/>
                    <a:gd name="connsiteY1" fmla="*/ 211707 h 1850482"/>
                    <a:gd name="connsiteX2" fmla="*/ 24330 w 3280254"/>
                    <a:gd name="connsiteY2" fmla="*/ 1596437 h 1850482"/>
                    <a:gd name="connsiteX3" fmla="*/ 56708 w 3280254"/>
                    <a:gd name="connsiteY3" fmla="*/ 1758321 h 1850482"/>
                    <a:gd name="connsiteX4" fmla="*/ 206146 w 3280254"/>
                    <a:gd name="connsiteY4" fmla="*/ 1833037 h 1850482"/>
                    <a:gd name="connsiteX5" fmla="*/ 2634508 w 3280254"/>
                    <a:gd name="connsiteY5" fmla="*/ 1833037 h 1850482"/>
                    <a:gd name="connsiteX6" fmla="*/ 2886061 w 3280254"/>
                    <a:gd name="connsiteY6" fmla="*/ 1638776 h 1850482"/>
                    <a:gd name="connsiteX7" fmla="*/ 3255919 w 3280254"/>
                    <a:gd name="connsiteY7" fmla="*/ 255292 h 1850482"/>
                    <a:gd name="connsiteX8" fmla="*/ 3223541 w 3280254"/>
                    <a:gd name="connsiteY8" fmla="*/ 92162 h 1850482"/>
                    <a:gd name="connsiteX9" fmla="*/ 3074103 w 3280254"/>
                    <a:gd name="connsiteY9" fmla="*/ 18692 h 1850482"/>
                    <a:gd name="connsiteX10" fmla="*/ 645740 w 3280254"/>
                    <a:gd name="connsiteY10" fmla="*/ 0 h 1850482"/>
                    <a:gd name="connsiteX11" fmla="*/ 3074112 w 3280254"/>
                    <a:gd name="connsiteY11" fmla="*/ 0 h 1850482"/>
                    <a:gd name="connsiteX12" fmla="*/ 3237249 w 3280254"/>
                    <a:gd name="connsiteY12" fmla="*/ 80943 h 1850482"/>
                    <a:gd name="connsiteX13" fmla="*/ 3273363 w 3280254"/>
                    <a:gd name="connsiteY13" fmla="*/ 259018 h 1850482"/>
                    <a:gd name="connsiteX14" fmla="*/ 2903504 w 3280254"/>
                    <a:gd name="connsiteY14" fmla="*/ 1643766 h 1850482"/>
                    <a:gd name="connsiteX15" fmla="*/ 2634514 w 3280254"/>
                    <a:gd name="connsiteY15" fmla="*/ 1850482 h 1850482"/>
                    <a:gd name="connsiteX16" fmla="*/ 206143 w 3280254"/>
                    <a:gd name="connsiteY16" fmla="*/ 1850482 h 1850482"/>
                    <a:gd name="connsiteX17" fmla="*/ 43006 w 3280254"/>
                    <a:gd name="connsiteY17" fmla="*/ 1769539 h 1850482"/>
                    <a:gd name="connsiteX18" fmla="*/ 6892 w 3280254"/>
                    <a:gd name="connsiteY18" fmla="*/ 1591464 h 1850482"/>
                    <a:gd name="connsiteX19" fmla="*/ 376752 w 3280254"/>
                    <a:gd name="connsiteY19" fmla="*/ 206716 h 1850482"/>
                    <a:gd name="connsiteX20" fmla="*/ 645740 w 3280254"/>
                    <a:gd name="connsiteY20" fmla="*/ 0 h 18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0254" h="1850482">
                      <a:moveTo>
                        <a:pt x="645741" y="18692"/>
                      </a:moveTo>
                      <a:cubicBezTo>
                        <a:pt x="527437" y="18692"/>
                        <a:pt x="424076" y="98389"/>
                        <a:pt x="394188" y="211707"/>
                      </a:cubicBezTo>
                      <a:lnTo>
                        <a:pt x="24330" y="1596437"/>
                      </a:lnTo>
                      <a:cubicBezTo>
                        <a:pt x="8141" y="1652474"/>
                        <a:pt x="20594" y="1712247"/>
                        <a:pt x="56708" y="1758321"/>
                      </a:cubicBezTo>
                      <a:cubicBezTo>
                        <a:pt x="92822" y="1806887"/>
                        <a:pt x="147616" y="1833037"/>
                        <a:pt x="206146" y="1833037"/>
                      </a:cubicBezTo>
                      <a:lnTo>
                        <a:pt x="2634508" y="1833037"/>
                      </a:lnTo>
                      <a:cubicBezTo>
                        <a:pt x="2752812" y="1833037"/>
                        <a:pt x="2854928" y="1753340"/>
                        <a:pt x="2886061" y="1638776"/>
                      </a:cubicBezTo>
                      <a:lnTo>
                        <a:pt x="3255919" y="255292"/>
                      </a:lnTo>
                      <a:cubicBezTo>
                        <a:pt x="3270863" y="198010"/>
                        <a:pt x="3259655" y="138237"/>
                        <a:pt x="3223541" y="92162"/>
                      </a:cubicBezTo>
                      <a:cubicBezTo>
                        <a:pt x="3187427" y="44842"/>
                        <a:pt x="3132633" y="18692"/>
                        <a:pt x="3074103" y="18692"/>
                      </a:cubicBezTo>
                      <a:close/>
                      <a:moveTo>
                        <a:pt x="645740" y="0"/>
                      </a:moveTo>
                      <a:lnTo>
                        <a:pt x="3074112" y="0"/>
                      </a:lnTo>
                      <a:cubicBezTo>
                        <a:pt x="3138869" y="0"/>
                        <a:pt x="3198644" y="29887"/>
                        <a:pt x="3237249" y="80943"/>
                      </a:cubicBezTo>
                      <a:cubicBezTo>
                        <a:pt x="3277099" y="131999"/>
                        <a:pt x="3289552" y="196754"/>
                        <a:pt x="3273363" y="259018"/>
                      </a:cubicBezTo>
                      <a:lnTo>
                        <a:pt x="2903504" y="1643766"/>
                      </a:lnTo>
                      <a:cubicBezTo>
                        <a:pt x="2869880" y="1764558"/>
                        <a:pt x="2760292" y="1850482"/>
                        <a:pt x="2634514" y="1850482"/>
                      </a:cubicBezTo>
                      <a:lnTo>
                        <a:pt x="206143" y="1850482"/>
                      </a:lnTo>
                      <a:cubicBezTo>
                        <a:pt x="141386" y="1850482"/>
                        <a:pt x="81611" y="1820595"/>
                        <a:pt x="43006" y="1769539"/>
                      </a:cubicBezTo>
                      <a:cubicBezTo>
                        <a:pt x="3156" y="1718483"/>
                        <a:pt x="-9297" y="1653728"/>
                        <a:pt x="6892" y="1591464"/>
                      </a:cubicBezTo>
                      <a:lnTo>
                        <a:pt x="376752" y="206716"/>
                      </a:lnTo>
                      <a:cubicBezTo>
                        <a:pt x="409130" y="85924"/>
                        <a:pt x="519963" y="0"/>
                        <a:pt x="6457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EA70EB69-855D-C444-984E-AC8E929956E3}"/>
                    </a:ext>
                  </a:extLst>
                </p:cNvPr>
                <p:cNvSpPr/>
                <p:nvPr/>
              </p:nvSpPr>
              <p:spPr>
                <a:xfrm>
                  <a:off x="12694618" y="10748998"/>
                  <a:ext cx="990404" cy="9744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6" h="783">
                      <a:moveTo>
                        <a:pt x="594" y="27"/>
                      </a:moveTo>
                      <a:lnTo>
                        <a:pt x="794" y="707"/>
                      </a:lnTo>
                      <a:cubicBezTo>
                        <a:pt x="805" y="745"/>
                        <a:pt x="776" y="783"/>
                        <a:pt x="737" y="783"/>
                      </a:cubicBezTo>
                      <a:lnTo>
                        <a:pt x="43" y="783"/>
                      </a:lnTo>
                      <a:cubicBezTo>
                        <a:pt x="20" y="783"/>
                        <a:pt x="0" y="764"/>
                        <a:pt x="0" y="739"/>
                      </a:cubicBezTo>
                      <a:cubicBezTo>
                        <a:pt x="0" y="714"/>
                        <a:pt x="20" y="695"/>
                        <a:pt x="43" y="695"/>
                      </a:cubicBezTo>
                      <a:lnTo>
                        <a:pt x="345" y="695"/>
                      </a:lnTo>
                      <a:cubicBezTo>
                        <a:pt x="375" y="695"/>
                        <a:pt x="395" y="667"/>
                        <a:pt x="387" y="639"/>
                      </a:cubicBezTo>
                      <a:lnTo>
                        <a:pt x="215" y="40"/>
                      </a:lnTo>
                      <a:cubicBezTo>
                        <a:pt x="209" y="20"/>
                        <a:pt x="224" y="0"/>
                        <a:pt x="245" y="0"/>
                      </a:cubicBezTo>
                      <a:lnTo>
                        <a:pt x="559" y="0"/>
                      </a:lnTo>
                      <a:cubicBezTo>
                        <a:pt x="575" y="0"/>
                        <a:pt x="590" y="11"/>
                        <a:pt x="594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id="{A31D345D-79B4-B047-9B0D-BDB9689F4F60}"/>
                    </a:ext>
                  </a:extLst>
                </p:cNvPr>
                <p:cNvSpPr/>
                <p:nvPr/>
              </p:nvSpPr>
              <p:spPr>
                <a:xfrm>
                  <a:off x="12685897" y="10740271"/>
                  <a:ext cx="1008752" cy="991908"/>
                </a:xfrm>
                <a:custGeom>
                  <a:avLst/>
                  <a:gdLst>
                    <a:gd name="connsiteX0" fmla="*/ 313560 w 1008752"/>
                    <a:gd name="connsiteY0" fmla="*/ 17449 h 991908"/>
                    <a:gd name="connsiteX1" fmla="*/ 289920 w 1008752"/>
                    <a:gd name="connsiteY1" fmla="*/ 29894 h 991908"/>
                    <a:gd name="connsiteX2" fmla="*/ 283699 w 1008752"/>
                    <a:gd name="connsiteY2" fmla="*/ 56028 h 991908"/>
                    <a:gd name="connsiteX3" fmla="*/ 498946 w 1008752"/>
                    <a:gd name="connsiteY3" fmla="*/ 802726 h 991908"/>
                    <a:gd name="connsiteX4" fmla="*/ 488992 w 1008752"/>
                    <a:gd name="connsiteY4" fmla="*/ 857483 h 991908"/>
                    <a:gd name="connsiteX5" fmla="*/ 437980 w 1008752"/>
                    <a:gd name="connsiteY5" fmla="*/ 882373 h 991908"/>
                    <a:gd name="connsiteX6" fmla="*/ 62232 w 1008752"/>
                    <a:gd name="connsiteY6" fmla="*/ 882373 h 991908"/>
                    <a:gd name="connsiteX7" fmla="*/ 17441 w 1008752"/>
                    <a:gd name="connsiteY7" fmla="*/ 928420 h 991908"/>
                    <a:gd name="connsiteX8" fmla="*/ 62232 w 1008752"/>
                    <a:gd name="connsiteY8" fmla="*/ 974466 h 991908"/>
                    <a:gd name="connsiteX9" fmla="*/ 925706 w 1008752"/>
                    <a:gd name="connsiteY9" fmla="*/ 974466 h 991908"/>
                    <a:gd name="connsiteX10" fmla="*/ 977962 w 1008752"/>
                    <a:gd name="connsiteY10" fmla="*/ 948332 h 991908"/>
                    <a:gd name="connsiteX11" fmla="*/ 987916 w 1008752"/>
                    <a:gd name="connsiteY11" fmla="*/ 889840 h 991908"/>
                    <a:gd name="connsiteX12" fmla="*/ 739076 w 1008752"/>
                    <a:gd name="connsiteY12" fmla="*/ 43583 h 991908"/>
                    <a:gd name="connsiteX13" fmla="*/ 704238 w 1008752"/>
                    <a:gd name="connsiteY13" fmla="*/ 17449 h 991908"/>
                    <a:gd name="connsiteX14" fmla="*/ 313552 w 1008752"/>
                    <a:gd name="connsiteY14" fmla="*/ 0 h 991908"/>
                    <a:gd name="connsiteX15" fmla="*/ 704248 w 1008752"/>
                    <a:gd name="connsiteY15" fmla="*/ 0 h 991908"/>
                    <a:gd name="connsiteX16" fmla="*/ 756507 w 1008752"/>
                    <a:gd name="connsiteY16" fmla="*/ 38581 h 991908"/>
                    <a:gd name="connsiteX17" fmla="*/ 1005358 w 1008752"/>
                    <a:gd name="connsiteY17" fmla="*/ 884877 h 991908"/>
                    <a:gd name="connsiteX18" fmla="*/ 991671 w 1008752"/>
                    <a:gd name="connsiteY18" fmla="*/ 959550 h 991908"/>
                    <a:gd name="connsiteX19" fmla="*/ 925726 w 1008752"/>
                    <a:gd name="connsiteY19" fmla="*/ 991908 h 991908"/>
                    <a:gd name="connsiteX20" fmla="*/ 62213 w 1008752"/>
                    <a:gd name="connsiteY20" fmla="*/ 991908 h 991908"/>
                    <a:gd name="connsiteX21" fmla="*/ 0 w 1008752"/>
                    <a:gd name="connsiteY21" fmla="*/ 928436 h 991908"/>
                    <a:gd name="connsiteX22" fmla="*/ 62213 w 1008752"/>
                    <a:gd name="connsiteY22" fmla="*/ 864964 h 991908"/>
                    <a:gd name="connsiteX23" fmla="*/ 437978 w 1008752"/>
                    <a:gd name="connsiteY23" fmla="*/ 864964 h 991908"/>
                    <a:gd name="connsiteX24" fmla="*/ 475305 w 1008752"/>
                    <a:gd name="connsiteY24" fmla="*/ 847540 h 991908"/>
                    <a:gd name="connsiteX25" fmla="*/ 482771 w 1008752"/>
                    <a:gd name="connsiteY25" fmla="*/ 807714 h 991908"/>
                    <a:gd name="connsiteX26" fmla="*/ 267515 w 1008752"/>
                    <a:gd name="connsiteY26" fmla="*/ 60983 h 991908"/>
                    <a:gd name="connsiteX27" fmla="*/ 274980 w 1008752"/>
                    <a:gd name="connsiteY27" fmla="*/ 18668 h 991908"/>
                    <a:gd name="connsiteX28" fmla="*/ 313552 w 1008752"/>
                    <a:gd name="connsiteY28" fmla="*/ 0 h 9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008752" h="991908">
                      <a:moveTo>
                        <a:pt x="313560" y="17449"/>
                      </a:moveTo>
                      <a:cubicBezTo>
                        <a:pt x="303607" y="17449"/>
                        <a:pt x="294897" y="22427"/>
                        <a:pt x="289920" y="29894"/>
                      </a:cubicBezTo>
                      <a:cubicBezTo>
                        <a:pt x="283699" y="37361"/>
                        <a:pt x="282455" y="47317"/>
                        <a:pt x="283699" y="56028"/>
                      </a:cubicBezTo>
                      <a:lnTo>
                        <a:pt x="498946" y="802726"/>
                      </a:lnTo>
                      <a:cubicBezTo>
                        <a:pt x="503923" y="821393"/>
                        <a:pt x="500190" y="841305"/>
                        <a:pt x="488992" y="857483"/>
                      </a:cubicBezTo>
                      <a:cubicBezTo>
                        <a:pt x="476550" y="872417"/>
                        <a:pt x="459131" y="882373"/>
                        <a:pt x="437980" y="882373"/>
                      </a:cubicBezTo>
                      <a:lnTo>
                        <a:pt x="62232" y="882373"/>
                      </a:lnTo>
                      <a:cubicBezTo>
                        <a:pt x="38592" y="882373"/>
                        <a:pt x="17441" y="903530"/>
                        <a:pt x="17441" y="928420"/>
                      </a:cubicBezTo>
                      <a:cubicBezTo>
                        <a:pt x="17441" y="953310"/>
                        <a:pt x="38592" y="974466"/>
                        <a:pt x="62232" y="974466"/>
                      </a:cubicBezTo>
                      <a:lnTo>
                        <a:pt x="925706" y="974466"/>
                      </a:lnTo>
                      <a:cubicBezTo>
                        <a:pt x="945613" y="974466"/>
                        <a:pt x="964276" y="965755"/>
                        <a:pt x="977962" y="948332"/>
                      </a:cubicBezTo>
                      <a:cubicBezTo>
                        <a:pt x="989160" y="930909"/>
                        <a:pt x="994137" y="909752"/>
                        <a:pt x="987916" y="889840"/>
                      </a:cubicBezTo>
                      <a:lnTo>
                        <a:pt x="739076" y="43583"/>
                      </a:lnTo>
                      <a:cubicBezTo>
                        <a:pt x="735343" y="28649"/>
                        <a:pt x="720413" y="17449"/>
                        <a:pt x="704238" y="17449"/>
                      </a:cubicBezTo>
                      <a:close/>
                      <a:moveTo>
                        <a:pt x="313552" y="0"/>
                      </a:moveTo>
                      <a:lnTo>
                        <a:pt x="704248" y="0"/>
                      </a:lnTo>
                      <a:cubicBezTo>
                        <a:pt x="727889" y="0"/>
                        <a:pt x="749042" y="16179"/>
                        <a:pt x="756507" y="38581"/>
                      </a:cubicBezTo>
                      <a:lnTo>
                        <a:pt x="1005358" y="884877"/>
                      </a:lnTo>
                      <a:cubicBezTo>
                        <a:pt x="1012824" y="911012"/>
                        <a:pt x="1007847" y="937148"/>
                        <a:pt x="991671" y="959550"/>
                      </a:cubicBezTo>
                      <a:cubicBezTo>
                        <a:pt x="975496" y="980707"/>
                        <a:pt x="950611" y="991908"/>
                        <a:pt x="925726" y="991908"/>
                      </a:cubicBezTo>
                      <a:lnTo>
                        <a:pt x="62213" y="991908"/>
                      </a:lnTo>
                      <a:cubicBezTo>
                        <a:pt x="27374" y="991908"/>
                        <a:pt x="0" y="963283"/>
                        <a:pt x="0" y="928436"/>
                      </a:cubicBezTo>
                      <a:cubicBezTo>
                        <a:pt x="0" y="893588"/>
                        <a:pt x="27374" y="864964"/>
                        <a:pt x="62213" y="864964"/>
                      </a:cubicBezTo>
                      <a:lnTo>
                        <a:pt x="437978" y="864964"/>
                      </a:lnTo>
                      <a:cubicBezTo>
                        <a:pt x="452909" y="864964"/>
                        <a:pt x="466596" y="858741"/>
                        <a:pt x="475305" y="847540"/>
                      </a:cubicBezTo>
                      <a:cubicBezTo>
                        <a:pt x="482771" y="836339"/>
                        <a:pt x="486504" y="821404"/>
                        <a:pt x="482771" y="807714"/>
                      </a:cubicBezTo>
                      <a:lnTo>
                        <a:pt x="267515" y="60983"/>
                      </a:lnTo>
                      <a:cubicBezTo>
                        <a:pt x="263782" y="46048"/>
                        <a:pt x="266271" y="31114"/>
                        <a:pt x="274980" y="18668"/>
                      </a:cubicBezTo>
                      <a:cubicBezTo>
                        <a:pt x="283690" y="7467"/>
                        <a:pt x="298621" y="0"/>
                        <a:pt x="3135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82970329-ABB0-6F4F-ADB6-4756C6E9D11D}"/>
                    </a:ext>
                  </a:extLst>
                </p:cNvPr>
                <p:cNvSpPr/>
                <p:nvPr/>
              </p:nvSpPr>
              <p:spPr>
                <a:xfrm>
                  <a:off x="12672197" y="10777658"/>
                  <a:ext cx="469663" cy="6492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8" h="522">
                      <a:moveTo>
                        <a:pt x="228" y="0"/>
                      </a:moveTo>
                      <a:lnTo>
                        <a:pt x="0" y="522"/>
                      </a:lnTo>
                      <a:lnTo>
                        <a:pt x="378" y="522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04C6D326-F994-2545-8A7D-8A51FDCFA793}"/>
                    </a:ext>
                  </a:extLst>
                </p:cNvPr>
                <p:cNvSpPr/>
                <p:nvPr/>
              </p:nvSpPr>
              <p:spPr>
                <a:xfrm>
                  <a:off x="12262331" y="9788242"/>
                  <a:ext cx="2264849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19" h="14">
                      <a:moveTo>
                        <a:pt x="1811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811" y="0"/>
                      </a:lnTo>
                      <a:cubicBezTo>
                        <a:pt x="1816" y="0"/>
                        <a:pt x="1819" y="3"/>
                        <a:pt x="1819" y="7"/>
                      </a:cubicBezTo>
                      <a:cubicBezTo>
                        <a:pt x="1819" y="11"/>
                        <a:pt x="1816" y="14"/>
                        <a:pt x="1811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D6AA1D-3F3F-0F4F-8279-CD773C154D10}"/>
                    </a:ext>
                  </a:extLst>
                </p:cNvPr>
                <p:cNvSpPr/>
                <p:nvPr/>
              </p:nvSpPr>
              <p:spPr>
                <a:xfrm>
                  <a:off x="11415193" y="11642463"/>
                  <a:ext cx="1102526" cy="809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6" h="66">
                      <a:moveTo>
                        <a:pt x="0" y="33"/>
                      </a:moveTo>
                      <a:cubicBezTo>
                        <a:pt x="0" y="52"/>
                        <a:pt x="14" y="66"/>
                        <a:pt x="32" y="66"/>
                      </a:cubicBezTo>
                      <a:lnTo>
                        <a:pt x="853" y="66"/>
                      </a:lnTo>
                      <a:cubicBezTo>
                        <a:pt x="871" y="66"/>
                        <a:pt x="886" y="52"/>
                        <a:pt x="886" y="33"/>
                      </a:cubicBezTo>
                      <a:cubicBezTo>
                        <a:pt x="886" y="15"/>
                        <a:pt x="871" y="0"/>
                        <a:pt x="853" y="0"/>
                      </a:cubicBezTo>
                      <a:lnTo>
                        <a:pt x="32" y="0"/>
                      </a:lnTo>
                      <a:cubicBezTo>
                        <a:pt x="14" y="0"/>
                        <a:pt x="0" y="15"/>
                        <a:pt x="0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id="{923D02C7-BD42-7347-BAA4-71D1E1869C86}"/>
                    </a:ext>
                  </a:extLst>
                </p:cNvPr>
                <p:cNvSpPr/>
                <p:nvPr/>
              </p:nvSpPr>
              <p:spPr>
                <a:xfrm>
                  <a:off x="11405227" y="11633740"/>
                  <a:ext cx="1121213" cy="98443"/>
                </a:xfrm>
                <a:custGeom>
                  <a:avLst/>
                  <a:gdLst>
                    <a:gd name="connsiteX0" fmla="*/ 49794 w 1121213"/>
                    <a:gd name="connsiteY0" fmla="*/ 17446 h 98443"/>
                    <a:gd name="connsiteX1" fmla="*/ 17441 w 1121213"/>
                    <a:gd name="connsiteY1" fmla="*/ 49222 h 98443"/>
                    <a:gd name="connsiteX2" fmla="*/ 49794 w 1121213"/>
                    <a:gd name="connsiteY2" fmla="*/ 80998 h 98443"/>
                    <a:gd name="connsiteX3" fmla="*/ 1071417 w 1121213"/>
                    <a:gd name="connsiteY3" fmla="*/ 80998 h 98443"/>
                    <a:gd name="connsiteX4" fmla="*/ 1103771 w 1121213"/>
                    <a:gd name="connsiteY4" fmla="*/ 49222 h 98443"/>
                    <a:gd name="connsiteX5" fmla="*/ 1071417 w 1121213"/>
                    <a:gd name="connsiteY5" fmla="*/ 17446 h 98443"/>
                    <a:gd name="connsiteX6" fmla="*/ 49776 w 1121213"/>
                    <a:gd name="connsiteY6" fmla="*/ 0 h 98443"/>
                    <a:gd name="connsiteX7" fmla="*/ 1071437 w 1121213"/>
                    <a:gd name="connsiteY7" fmla="*/ 0 h 98443"/>
                    <a:gd name="connsiteX8" fmla="*/ 1121213 w 1121213"/>
                    <a:gd name="connsiteY8" fmla="*/ 49222 h 98443"/>
                    <a:gd name="connsiteX9" fmla="*/ 1071437 w 1121213"/>
                    <a:gd name="connsiteY9" fmla="*/ 98443 h 98443"/>
                    <a:gd name="connsiteX10" fmla="*/ 49776 w 1121213"/>
                    <a:gd name="connsiteY10" fmla="*/ 98443 h 98443"/>
                    <a:gd name="connsiteX11" fmla="*/ 0 w 1121213"/>
                    <a:gd name="connsiteY11" fmla="*/ 49222 h 98443"/>
                    <a:gd name="connsiteX12" fmla="*/ 49776 w 1121213"/>
                    <a:gd name="connsiteY12" fmla="*/ 0 h 98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21213" h="98443">
                      <a:moveTo>
                        <a:pt x="49794" y="17446"/>
                      </a:moveTo>
                      <a:cubicBezTo>
                        <a:pt x="32373" y="17446"/>
                        <a:pt x="17441" y="32112"/>
                        <a:pt x="17441" y="49222"/>
                      </a:cubicBezTo>
                      <a:cubicBezTo>
                        <a:pt x="17441" y="67554"/>
                        <a:pt x="32373" y="80998"/>
                        <a:pt x="49794" y="80998"/>
                      </a:cubicBezTo>
                      <a:lnTo>
                        <a:pt x="1071417" y="80998"/>
                      </a:lnTo>
                      <a:cubicBezTo>
                        <a:pt x="1088839" y="80998"/>
                        <a:pt x="1103771" y="67554"/>
                        <a:pt x="1103771" y="49222"/>
                      </a:cubicBezTo>
                      <a:cubicBezTo>
                        <a:pt x="1103771" y="32112"/>
                        <a:pt x="1088839" y="17446"/>
                        <a:pt x="1071417" y="17446"/>
                      </a:cubicBezTo>
                      <a:close/>
                      <a:moveTo>
                        <a:pt x="49776" y="0"/>
                      </a:moveTo>
                      <a:lnTo>
                        <a:pt x="1071437" y="0"/>
                      </a:lnTo>
                      <a:cubicBezTo>
                        <a:pt x="1098814" y="0"/>
                        <a:pt x="1121213" y="22150"/>
                        <a:pt x="1121213" y="49222"/>
                      </a:cubicBezTo>
                      <a:cubicBezTo>
                        <a:pt x="1121213" y="77524"/>
                        <a:pt x="1098814" y="98443"/>
                        <a:pt x="1071437" y="98443"/>
                      </a:cubicBezTo>
                      <a:lnTo>
                        <a:pt x="49776" y="98443"/>
                      </a:lnTo>
                      <a:cubicBezTo>
                        <a:pt x="22399" y="98443"/>
                        <a:pt x="0" y="77524"/>
                        <a:pt x="0" y="49222"/>
                      </a:cubicBezTo>
                      <a:cubicBezTo>
                        <a:pt x="0" y="22150"/>
                        <a:pt x="22399" y="0"/>
                        <a:pt x="497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19" name="Group 818">
                <a:extLst>
                  <a:ext uri="{FF2B5EF4-FFF2-40B4-BE49-F238E27FC236}">
                    <a16:creationId xmlns:a16="http://schemas.microsoft.com/office/drawing/2014/main" id="{885C28B1-8F45-7846-9E62-53F091993949}"/>
                  </a:ext>
                </a:extLst>
              </p:cNvPr>
              <p:cNvGrpSpPr/>
              <p:nvPr/>
            </p:nvGrpSpPr>
            <p:grpSpPr>
              <a:xfrm>
                <a:off x="13321254" y="9074217"/>
                <a:ext cx="378721" cy="378819"/>
                <a:chOff x="13321254" y="9074217"/>
                <a:chExt cx="378721" cy="3788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B9F83261-BB7D-5A41-A7BF-7A4FA63FDD1B}"/>
                    </a:ext>
                  </a:extLst>
                </p:cNvPr>
                <p:cNvSpPr/>
                <p:nvPr/>
              </p:nvSpPr>
              <p:spPr>
                <a:xfrm>
                  <a:off x="13329975" y="9082940"/>
                  <a:ext cx="361280" cy="3613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291">
                      <a:moveTo>
                        <a:pt x="291" y="145"/>
                      </a:moveTo>
                      <a:cubicBezTo>
                        <a:pt x="291" y="225"/>
                        <a:pt x="226" y="291"/>
                        <a:pt x="146" y="291"/>
                      </a:cubicBezTo>
                      <a:cubicBezTo>
                        <a:pt x="66" y="291"/>
                        <a:pt x="0" y="225"/>
                        <a:pt x="0" y="145"/>
                      </a:cubicBezTo>
                      <a:cubicBezTo>
                        <a:pt x="0" y="65"/>
                        <a:pt x="66" y="0"/>
                        <a:pt x="146" y="0"/>
                      </a:cubicBezTo>
                      <a:cubicBezTo>
                        <a:pt x="226" y="0"/>
                        <a:pt x="291" y="65"/>
                        <a:pt x="291" y="1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id="{1CA977AE-5611-1A4B-B14B-B6018B60CCA0}"/>
                    </a:ext>
                  </a:extLst>
                </p:cNvPr>
                <p:cNvSpPr/>
                <p:nvPr/>
              </p:nvSpPr>
              <p:spPr>
                <a:xfrm>
                  <a:off x="13321254" y="9074217"/>
                  <a:ext cx="378721" cy="378819"/>
                </a:xfrm>
                <a:custGeom>
                  <a:avLst/>
                  <a:gdLst>
                    <a:gd name="connsiteX0" fmla="*/ 189984 w 378721"/>
                    <a:gd name="connsiteY0" fmla="*/ 17446 h 378819"/>
                    <a:gd name="connsiteX1" fmla="*/ 18687 w 378721"/>
                    <a:gd name="connsiteY1" fmla="*/ 188789 h 378819"/>
                    <a:gd name="connsiteX2" fmla="*/ 189984 w 378721"/>
                    <a:gd name="connsiteY2" fmla="*/ 361374 h 378819"/>
                    <a:gd name="connsiteX3" fmla="*/ 361280 w 378721"/>
                    <a:gd name="connsiteY3" fmla="*/ 188789 h 378819"/>
                    <a:gd name="connsiteX4" fmla="*/ 189984 w 378721"/>
                    <a:gd name="connsiteY4" fmla="*/ 17446 h 378819"/>
                    <a:gd name="connsiteX5" fmla="*/ 189981 w 378721"/>
                    <a:gd name="connsiteY5" fmla="*/ 0 h 378819"/>
                    <a:gd name="connsiteX6" fmla="*/ 378721 w 378721"/>
                    <a:gd name="connsiteY6" fmla="*/ 188788 h 378819"/>
                    <a:gd name="connsiteX7" fmla="*/ 189981 w 378721"/>
                    <a:gd name="connsiteY7" fmla="*/ 378819 h 378819"/>
                    <a:gd name="connsiteX8" fmla="*/ 0 w 378721"/>
                    <a:gd name="connsiteY8" fmla="*/ 188788 h 378819"/>
                    <a:gd name="connsiteX9" fmla="*/ 189981 w 378721"/>
                    <a:gd name="connsiteY9" fmla="*/ 0 h 378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8721" h="378819">
                      <a:moveTo>
                        <a:pt x="189984" y="17446"/>
                      </a:moveTo>
                      <a:cubicBezTo>
                        <a:pt x="94405" y="17446"/>
                        <a:pt x="18687" y="94426"/>
                        <a:pt x="18687" y="188789"/>
                      </a:cubicBezTo>
                      <a:cubicBezTo>
                        <a:pt x="18687" y="284394"/>
                        <a:pt x="94405" y="361374"/>
                        <a:pt x="189984" y="361374"/>
                      </a:cubicBezTo>
                      <a:cubicBezTo>
                        <a:pt x="284321" y="361374"/>
                        <a:pt x="361280" y="284394"/>
                        <a:pt x="361280" y="188789"/>
                      </a:cubicBezTo>
                      <a:cubicBezTo>
                        <a:pt x="361280" y="94426"/>
                        <a:pt x="284321" y="17446"/>
                        <a:pt x="189984" y="17446"/>
                      </a:cubicBezTo>
                      <a:close/>
                      <a:moveTo>
                        <a:pt x="189981" y="0"/>
                      </a:moveTo>
                      <a:cubicBezTo>
                        <a:pt x="294285" y="0"/>
                        <a:pt x="378721" y="84458"/>
                        <a:pt x="378721" y="188788"/>
                      </a:cubicBezTo>
                      <a:cubicBezTo>
                        <a:pt x="378721" y="293119"/>
                        <a:pt x="294285" y="378819"/>
                        <a:pt x="189981" y="378819"/>
                      </a:cubicBezTo>
                      <a:cubicBezTo>
                        <a:pt x="85678" y="378819"/>
                        <a:pt x="0" y="293119"/>
                        <a:pt x="0" y="188788"/>
                      </a:cubicBezTo>
                      <a:cubicBezTo>
                        <a:pt x="0" y="84458"/>
                        <a:pt x="85678" y="0"/>
                        <a:pt x="1899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id="{E66DD20A-3DF7-D943-9A5B-CDDA5C450394}"/>
                    </a:ext>
                  </a:extLst>
                </p:cNvPr>
                <p:cNvSpPr/>
                <p:nvPr/>
              </p:nvSpPr>
              <p:spPr>
                <a:xfrm>
                  <a:off x="13407952" y="9159258"/>
                  <a:ext cx="206767" cy="203072"/>
                </a:xfrm>
                <a:custGeom>
                  <a:avLst/>
                  <a:gdLst>
                    <a:gd name="connsiteX0" fmla="*/ 100085 w 206767"/>
                    <a:gd name="connsiteY0" fmla="*/ 55026 h 203072"/>
                    <a:gd name="connsiteX1" fmla="*/ 81164 w 206767"/>
                    <a:gd name="connsiteY1" fmla="*/ 60671 h 203072"/>
                    <a:gd name="connsiteX2" fmla="*/ 124144 w 206767"/>
                    <a:gd name="connsiteY2" fmla="*/ 139345 h 203072"/>
                    <a:gd name="connsiteX3" fmla="*/ 100085 w 206767"/>
                    <a:gd name="connsiteY3" fmla="*/ 55026 h 203072"/>
                    <a:gd name="connsiteX4" fmla="*/ 103444 w 206767"/>
                    <a:gd name="connsiteY4" fmla="*/ 5 h 203072"/>
                    <a:gd name="connsiteX5" fmla="*/ 193687 w 206767"/>
                    <a:gd name="connsiteY5" fmla="*/ 46759 h 203072"/>
                    <a:gd name="connsiteX6" fmla="*/ 197402 w 206767"/>
                    <a:gd name="connsiteY6" fmla="*/ 142125 h 203072"/>
                    <a:gd name="connsiteX7" fmla="*/ 145393 w 206767"/>
                    <a:gd name="connsiteY7" fmla="*/ 135932 h 203072"/>
                    <a:gd name="connsiteX8" fmla="*/ 45088 w 206767"/>
                    <a:gd name="connsiteY8" fmla="*/ 100015 h 203072"/>
                    <a:gd name="connsiteX9" fmla="*/ 145393 w 206767"/>
                    <a:gd name="connsiteY9" fmla="*/ 62859 h 203072"/>
                    <a:gd name="connsiteX10" fmla="*/ 145393 w 206767"/>
                    <a:gd name="connsiteY10" fmla="*/ 41805 h 203072"/>
                    <a:gd name="connsiteX11" fmla="*/ 160252 w 206767"/>
                    <a:gd name="connsiteY11" fmla="*/ 41805 h 203072"/>
                    <a:gd name="connsiteX12" fmla="*/ 160252 w 206767"/>
                    <a:gd name="connsiteY12" fmla="*/ 129739 h 203072"/>
                    <a:gd name="connsiteX13" fmla="*/ 171397 w 206767"/>
                    <a:gd name="connsiteY13" fmla="*/ 145840 h 203072"/>
                    <a:gd name="connsiteX14" fmla="*/ 193687 w 206767"/>
                    <a:gd name="connsiteY14" fmla="*/ 98776 h 203072"/>
                    <a:gd name="connsiteX15" fmla="*/ 150346 w 206767"/>
                    <a:gd name="connsiteY15" fmla="*/ 23227 h 203072"/>
                    <a:gd name="connsiteX16" fmla="*/ 25275 w 206767"/>
                    <a:gd name="connsiteY16" fmla="*/ 54190 h 203072"/>
                    <a:gd name="connsiteX17" fmla="*/ 146631 w 206767"/>
                    <a:gd name="connsiteY17" fmla="*/ 178042 h 203072"/>
                    <a:gd name="connsiteX18" fmla="*/ 150346 w 206767"/>
                    <a:gd name="connsiteY18" fmla="*/ 191665 h 203072"/>
                    <a:gd name="connsiteX19" fmla="*/ 14130 w 206767"/>
                    <a:gd name="connsiteY19" fmla="*/ 47997 h 203072"/>
                    <a:gd name="connsiteX20" fmla="*/ 103444 w 206767"/>
                    <a:gd name="connsiteY20" fmla="*/ 5 h 203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6767" h="203072">
                      <a:moveTo>
                        <a:pt x="100085" y="55026"/>
                      </a:moveTo>
                      <a:cubicBezTo>
                        <a:pt x="94116" y="55504"/>
                        <a:pt x="87765" y="57291"/>
                        <a:pt x="81164" y="60671"/>
                      </a:cubicBezTo>
                      <a:cubicBezTo>
                        <a:pt x="33272" y="91403"/>
                        <a:pt x="70112" y="167618"/>
                        <a:pt x="124144" y="139345"/>
                      </a:cubicBezTo>
                      <a:cubicBezTo>
                        <a:pt x="164975" y="112455"/>
                        <a:pt x="141873" y="51682"/>
                        <a:pt x="100085" y="55026"/>
                      </a:cubicBezTo>
                      <a:close/>
                      <a:moveTo>
                        <a:pt x="103444" y="5"/>
                      </a:moveTo>
                      <a:cubicBezTo>
                        <a:pt x="139511" y="-305"/>
                        <a:pt x="175732" y="15177"/>
                        <a:pt x="193687" y="46759"/>
                      </a:cubicBezTo>
                      <a:cubicBezTo>
                        <a:pt x="209786" y="71529"/>
                        <a:pt x="211024" y="118593"/>
                        <a:pt x="197402" y="142125"/>
                      </a:cubicBezTo>
                      <a:cubicBezTo>
                        <a:pt x="185019" y="165656"/>
                        <a:pt x="147869" y="164418"/>
                        <a:pt x="145393" y="135932"/>
                      </a:cubicBezTo>
                      <a:cubicBezTo>
                        <a:pt x="114434" y="180519"/>
                        <a:pt x="41373" y="154510"/>
                        <a:pt x="45088" y="100015"/>
                      </a:cubicBezTo>
                      <a:cubicBezTo>
                        <a:pt x="41373" y="45520"/>
                        <a:pt x="113196" y="19511"/>
                        <a:pt x="145393" y="62859"/>
                      </a:cubicBezTo>
                      <a:lnTo>
                        <a:pt x="145393" y="41805"/>
                      </a:lnTo>
                      <a:lnTo>
                        <a:pt x="160252" y="41805"/>
                      </a:lnTo>
                      <a:lnTo>
                        <a:pt x="160252" y="129739"/>
                      </a:lnTo>
                      <a:cubicBezTo>
                        <a:pt x="160252" y="139648"/>
                        <a:pt x="162729" y="145840"/>
                        <a:pt x="171397" y="145840"/>
                      </a:cubicBezTo>
                      <a:cubicBezTo>
                        <a:pt x="191211" y="143363"/>
                        <a:pt x="193687" y="118593"/>
                        <a:pt x="193687" y="98776"/>
                      </a:cubicBezTo>
                      <a:cubicBezTo>
                        <a:pt x="193687" y="66575"/>
                        <a:pt x="178827" y="38089"/>
                        <a:pt x="150346" y="23227"/>
                      </a:cubicBezTo>
                      <a:cubicBezTo>
                        <a:pt x="109481" y="2172"/>
                        <a:pt x="47565" y="10842"/>
                        <a:pt x="25275" y="54190"/>
                      </a:cubicBezTo>
                      <a:cubicBezTo>
                        <a:pt x="-16829" y="138409"/>
                        <a:pt x="61186" y="220151"/>
                        <a:pt x="146631" y="178042"/>
                      </a:cubicBezTo>
                      <a:lnTo>
                        <a:pt x="150346" y="191665"/>
                      </a:lnTo>
                      <a:cubicBezTo>
                        <a:pt x="53756" y="236252"/>
                        <a:pt x="-35404" y="142125"/>
                        <a:pt x="14130" y="47997"/>
                      </a:cubicBezTo>
                      <a:cubicBezTo>
                        <a:pt x="31467" y="16415"/>
                        <a:pt x="67378" y="314"/>
                        <a:pt x="103444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0" name="Group 819">
                <a:extLst>
                  <a:ext uri="{FF2B5EF4-FFF2-40B4-BE49-F238E27FC236}">
                    <a16:creationId xmlns:a16="http://schemas.microsoft.com/office/drawing/2014/main" id="{6A231D00-8EF8-8347-B4A7-89C15BE04B34}"/>
                  </a:ext>
                </a:extLst>
              </p:cNvPr>
              <p:cNvGrpSpPr/>
              <p:nvPr/>
            </p:nvGrpSpPr>
            <p:grpSpPr>
              <a:xfrm>
                <a:off x="12641049" y="9074217"/>
                <a:ext cx="378721" cy="378819"/>
                <a:chOff x="12641049" y="9074217"/>
                <a:chExt cx="378721" cy="378819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9CBF461-B3E4-CD44-9DDA-3B118012D6F4}"/>
                    </a:ext>
                  </a:extLst>
                </p:cNvPr>
                <p:cNvSpPr/>
                <p:nvPr/>
              </p:nvSpPr>
              <p:spPr>
                <a:xfrm>
                  <a:off x="12649773" y="9082940"/>
                  <a:ext cx="361280" cy="3613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291">
                      <a:moveTo>
                        <a:pt x="291" y="145"/>
                      </a:moveTo>
                      <a:cubicBezTo>
                        <a:pt x="291" y="225"/>
                        <a:pt x="226" y="291"/>
                        <a:pt x="146" y="291"/>
                      </a:cubicBezTo>
                      <a:cubicBezTo>
                        <a:pt x="65" y="291"/>
                        <a:pt x="0" y="225"/>
                        <a:pt x="0" y="145"/>
                      </a:cubicBezTo>
                      <a:cubicBezTo>
                        <a:pt x="0" y="65"/>
                        <a:pt x="65" y="0"/>
                        <a:pt x="146" y="0"/>
                      </a:cubicBezTo>
                      <a:cubicBezTo>
                        <a:pt x="226" y="0"/>
                        <a:pt x="291" y="65"/>
                        <a:pt x="291" y="1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5F9E23E6-A06A-774A-80D5-36B6DB1094BE}"/>
                    </a:ext>
                  </a:extLst>
                </p:cNvPr>
                <p:cNvSpPr/>
                <p:nvPr/>
              </p:nvSpPr>
              <p:spPr>
                <a:xfrm>
                  <a:off x="12641049" y="9074217"/>
                  <a:ext cx="378721" cy="378819"/>
                </a:xfrm>
                <a:custGeom>
                  <a:avLst/>
                  <a:gdLst>
                    <a:gd name="connsiteX0" fmla="*/ 189984 w 378721"/>
                    <a:gd name="connsiteY0" fmla="*/ 17446 h 378819"/>
                    <a:gd name="connsiteX1" fmla="*/ 17444 w 378721"/>
                    <a:gd name="connsiteY1" fmla="*/ 188789 h 378819"/>
                    <a:gd name="connsiteX2" fmla="*/ 189984 w 378721"/>
                    <a:gd name="connsiteY2" fmla="*/ 361374 h 378819"/>
                    <a:gd name="connsiteX3" fmla="*/ 361283 w 378721"/>
                    <a:gd name="connsiteY3" fmla="*/ 188789 h 378819"/>
                    <a:gd name="connsiteX4" fmla="*/ 189984 w 378721"/>
                    <a:gd name="connsiteY4" fmla="*/ 17446 h 378819"/>
                    <a:gd name="connsiteX5" fmla="*/ 189981 w 378721"/>
                    <a:gd name="connsiteY5" fmla="*/ 0 h 378819"/>
                    <a:gd name="connsiteX6" fmla="*/ 378721 w 378721"/>
                    <a:gd name="connsiteY6" fmla="*/ 188788 h 378819"/>
                    <a:gd name="connsiteX7" fmla="*/ 189981 w 378721"/>
                    <a:gd name="connsiteY7" fmla="*/ 378819 h 378819"/>
                    <a:gd name="connsiteX8" fmla="*/ 0 w 378721"/>
                    <a:gd name="connsiteY8" fmla="*/ 188788 h 378819"/>
                    <a:gd name="connsiteX9" fmla="*/ 189981 w 378721"/>
                    <a:gd name="connsiteY9" fmla="*/ 0 h 378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8721" h="378819">
                      <a:moveTo>
                        <a:pt x="189984" y="17446"/>
                      </a:moveTo>
                      <a:cubicBezTo>
                        <a:pt x="94404" y="17446"/>
                        <a:pt x="17444" y="94426"/>
                        <a:pt x="17444" y="188789"/>
                      </a:cubicBezTo>
                      <a:cubicBezTo>
                        <a:pt x="17444" y="284394"/>
                        <a:pt x="94404" y="361374"/>
                        <a:pt x="189984" y="361374"/>
                      </a:cubicBezTo>
                      <a:cubicBezTo>
                        <a:pt x="284323" y="361374"/>
                        <a:pt x="361283" y="284394"/>
                        <a:pt x="361283" y="188789"/>
                      </a:cubicBezTo>
                      <a:cubicBezTo>
                        <a:pt x="361283" y="94426"/>
                        <a:pt x="284323" y="17446"/>
                        <a:pt x="189984" y="17446"/>
                      </a:cubicBezTo>
                      <a:close/>
                      <a:moveTo>
                        <a:pt x="189981" y="0"/>
                      </a:moveTo>
                      <a:cubicBezTo>
                        <a:pt x="293043" y="0"/>
                        <a:pt x="378721" y="84458"/>
                        <a:pt x="378721" y="188788"/>
                      </a:cubicBezTo>
                      <a:cubicBezTo>
                        <a:pt x="378721" y="293119"/>
                        <a:pt x="293043" y="378819"/>
                        <a:pt x="189981" y="378819"/>
                      </a:cubicBezTo>
                      <a:cubicBezTo>
                        <a:pt x="84436" y="378819"/>
                        <a:pt x="0" y="293119"/>
                        <a:pt x="0" y="188788"/>
                      </a:cubicBezTo>
                      <a:cubicBezTo>
                        <a:pt x="0" y="84458"/>
                        <a:pt x="84436" y="0"/>
                        <a:pt x="1899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F4FEE34F-6976-434D-BA65-38A66FC69520}"/>
                    </a:ext>
                  </a:extLst>
                </p:cNvPr>
                <p:cNvSpPr/>
                <p:nvPr/>
              </p:nvSpPr>
              <p:spPr>
                <a:xfrm>
                  <a:off x="12739466" y="9161446"/>
                  <a:ext cx="178148" cy="2105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" h="170">
                      <a:moveTo>
                        <a:pt x="20" y="166"/>
                      </a:moveTo>
                      <a:cubicBezTo>
                        <a:pt x="64" y="197"/>
                        <a:pt x="181" y="47"/>
                        <a:pt x="132" y="12"/>
                      </a:cubicBezTo>
                      <a:cubicBezTo>
                        <a:pt x="105" y="-8"/>
                        <a:pt x="94" y="-1"/>
                        <a:pt x="81" y="19"/>
                      </a:cubicBezTo>
                      <a:cubicBezTo>
                        <a:pt x="69" y="39"/>
                        <a:pt x="98" y="57"/>
                        <a:pt x="103" y="67"/>
                      </a:cubicBezTo>
                      <a:cubicBezTo>
                        <a:pt x="107" y="78"/>
                        <a:pt x="75" y="121"/>
                        <a:pt x="64" y="120"/>
                      </a:cubicBezTo>
                      <a:cubicBezTo>
                        <a:pt x="52" y="120"/>
                        <a:pt x="27" y="96"/>
                        <a:pt x="12" y="114"/>
                      </a:cubicBezTo>
                      <a:cubicBezTo>
                        <a:pt x="-4" y="132"/>
                        <a:pt x="-7" y="145"/>
                        <a:pt x="20" y="1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id="{EEBFCA6B-DB73-BF41-A481-E260587BF82F}"/>
                    </a:ext>
                  </a:extLst>
                </p:cNvPr>
                <p:cNvSpPr/>
                <p:nvPr/>
              </p:nvSpPr>
              <p:spPr>
                <a:xfrm>
                  <a:off x="12730628" y="9154492"/>
                  <a:ext cx="196091" cy="227516"/>
                </a:xfrm>
                <a:custGeom>
                  <a:avLst/>
                  <a:gdLst>
                    <a:gd name="connsiteX0" fmla="*/ 137471 w 196091"/>
                    <a:gd name="connsiteY0" fmla="*/ 15676 h 227516"/>
                    <a:gd name="connsiteX1" fmla="*/ 116456 w 196091"/>
                    <a:gd name="connsiteY1" fmla="*/ 35486 h 227516"/>
                    <a:gd name="connsiteX2" fmla="*/ 131290 w 196091"/>
                    <a:gd name="connsiteY2" fmla="*/ 70154 h 227516"/>
                    <a:gd name="connsiteX3" fmla="*/ 143652 w 196091"/>
                    <a:gd name="connsiteY3" fmla="*/ 87487 h 227516"/>
                    <a:gd name="connsiteX4" fmla="*/ 125109 w 196091"/>
                    <a:gd name="connsiteY4" fmla="*/ 133298 h 227516"/>
                    <a:gd name="connsiteX5" fmla="*/ 86787 w 196091"/>
                    <a:gd name="connsiteY5" fmla="*/ 164251 h 227516"/>
                    <a:gd name="connsiteX6" fmla="*/ 67007 w 196091"/>
                    <a:gd name="connsiteY6" fmla="*/ 156823 h 227516"/>
                    <a:gd name="connsiteX7" fmla="*/ 41047 w 196091"/>
                    <a:gd name="connsiteY7" fmla="*/ 149394 h 227516"/>
                    <a:gd name="connsiteX8" fmla="*/ 29921 w 196091"/>
                    <a:gd name="connsiteY8" fmla="*/ 154346 h 227516"/>
                    <a:gd name="connsiteX9" fmla="*/ 17559 w 196091"/>
                    <a:gd name="connsiteY9" fmla="*/ 179109 h 227516"/>
                    <a:gd name="connsiteX10" fmla="*/ 38575 w 196091"/>
                    <a:gd name="connsiteY10" fmla="*/ 205110 h 227516"/>
                    <a:gd name="connsiteX11" fmla="*/ 70716 w 196091"/>
                    <a:gd name="connsiteY11" fmla="*/ 203871 h 227516"/>
                    <a:gd name="connsiteX12" fmla="*/ 178266 w 196091"/>
                    <a:gd name="connsiteY12" fmla="*/ 60249 h 227516"/>
                    <a:gd name="connsiteX13" fmla="*/ 167140 w 196091"/>
                    <a:gd name="connsiteY13" fmla="*/ 28057 h 227516"/>
                    <a:gd name="connsiteX14" fmla="*/ 137471 w 196091"/>
                    <a:gd name="connsiteY14" fmla="*/ 15676 h 227516"/>
                    <a:gd name="connsiteX15" fmla="*/ 133812 w 196091"/>
                    <a:gd name="connsiteY15" fmla="*/ 716 h 227516"/>
                    <a:gd name="connsiteX16" fmla="*/ 178376 w 196091"/>
                    <a:gd name="connsiteY16" fmla="*/ 15588 h 227516"/>
                    <a:gd name="connsiteX17" fmla="*/ 195707 w 196091"/>
                    <a:gd name="connsiteY17" fmla="*/ 63923 h 227516"/>
                    <a:gd name="connsiteX18" fmla="*/ 78106 w 196091"/>
                    <a:gd name="connsiteY18" fmla="*/ 221319 h 227516"/>
                    <a:gd name="connsiteX19" fmla="*/ 52110 w 196091"/>
                    <a:gd name="connsiteY19" fmla="*/ 227516 h 227516"/>
                    <a:gd name="connsiteX20" fmla="*/ 28590 w 196091"/>
                    <a:gd name="connsiteY20" fmla="*/ 220080 h 227516"/>
                    <a:gd name="connsiteX21" fmla="*/ 118 w 196091"/>
                    <a:gd name="connsiteY21" fmla="*/ 182900 h 227516"/>
                    <a:gd name="connsiteX22" fmla="*/ 16211 w 196091"/>
                    <a:gd name="connsiteY22" fmla="*/ 144480 h 227516"/>
                    <a:gd name="connsiteX23" fmla="*/ 74392 w 196091"/>
                    <a:gd name="connsiteY23" fmla="*/ 143241 h 227516"/>
                    <a:gd name="connsiteX24" fmla="*/ 88009 w 196091"/>
                    <a:gd name="connsiteY24" fmla="*/ 148198 h 227516"/>
                    <a:gd name="connsiteX25" fmla="*/ 127622 w 196091"/>
                    <a:gd name="connsiteY25" fmla="*/ 93667 h 227516"/>
                    <a:gd name="connsiteX26" fmla="*/ 117719 w 196091"/>
                    <a:gd name="connsiteY26" fmla="*/ 82513 h 227516"/>
                    <a:gd name="connsiteX27" fmla="*/ 101626 w 196091"/>
                    <a:gd name="connsiteY27" fmla="*/ 27982 h 227516"/>
                    <a:gd name="connsiteX28" fmla="*/ 133812 w 196091"/>
                    <a:gd name="connsiteY28" fmla="*/ 716 h 22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96091" h="227516">
                      <a:moveTo>
                        <a:pt x="137471" y="15676"/>
                      </a:moveTo>
                      <a:cubicBezTo>
                        <a:pt x="130054" y="16914"/>
                        <a:pt x="123873" y="23105"/>
                        <a:pt x="116456" y="35486"/>
                      </a:cubicBezTo>
                      <a:cubicBezTo>
                        <a:pt x="110275" y="46629"/>
                        <a:pt x="117692" y="56534"/>
                        <a:pt x="131290" y="70154"/>
                      </a:cubicBezTo>
                      <a:cubicBezTo>
                        <a:pt x="137471" y="76344"/>
                        <a:pt x="141180" y="81297"/>
                        <a:pt x="143652" y="87487"/>
                      </a:cubicBezTo>
                      <a:cubicBezTo>
                        <a:pt x="148597" y="98631"/>
                        <a:pt x="134999" y="120917"/>
                        <a:pt x="125109" y="133298"/>
                      </a:cubicBezTo>
                      <a:cubicBezTo>
                        <a:pt x="117692" y="145679"/>
                        <a:pt x="100385" y="165490"/>
                        <a:pt x="86787" y="164251"/>
                      </a:cubicBezTo>
                      <a:cubicBezTo>
                        <a:pt x="80606" y="164251"/>
                        <a:pt x="74425" y="161775"/>
                        <a:pt x="67007" y="156823"/>
                      </a:cubicBezTo>
                      <a:cubicBezTo>
                        <a:pt x="57118" y="153108"/>
                        <a:pt x="48464" y="149394"/>
                        <a:pt x="41047" y="149394"/>
                      </a:cubicBezTo>
                      <a:cubicBezTo>
                        <a:pt x="36102" y="149394"/>
                        <a:pt x="33630" y="150632"/>
                        <a:pt x="29921" y="154346"/>
                      </a:cubicBezTo>
                      <a:cubicBezTo>
                        <a:pt x="20031" y="165490"/>
                        <a:pt x="16323" y="172918"/>
                        <a:pt x="17559" y="179109"/>
                      </a:cubicBezTo>
                      <a:cubicBezTo>
                        <a:pt x="17559" y="186538"/>
                        <a:pt x="26212" y="195205"/>
                        <a:pt x="38575" y="205110"/>
                      </a:cubicBezTo>
                      <a:cubicBezTo>
                        <a:pt x="45992" y="210062"/>
                        <a:pt x="57118" y="210062"/>
                        <a:pt x="70716" y="203871"/>
                      </a:cubicBezTo>
                      <a:cubicBezTo>
                        <a:pt x="116456" y="184061"/>
                        <a:pt x="172085" y="108536"/>
                        <a:pt x="178266" y="60249"/>
                      </a:cubicBezTo>
                      <a:cubicBezTo>
                        <a:pt x="179502" y="46629"/>
                        <a:pt x="175794" y="34248"/>
                        <a:pt x="167140" y="28057"/>
                      </a:cubicBezTo>
                      <a:cubicBezTo>
                        <a:pt x="153542" y="19390"/>
                        <a:pt x="143652" y="14438"/>
                        <a:pt x="137471" y="15676"/>
                      </a:cubicBezTo>
                      <a:close/>
                      <a:moveTo>
                        <a:pt x="133812" y="716"/>
                      </a:moveTo>
                      <a:cubicBezTo>
                        <a:pt x="146191" y="-1762"/>
                        <a:pt x="159808" y="1956"/>
                        <a:pt x="178376" y="15588"/>
                      </a:cubicBezTo>
                      <a:cubicBezTo>
                        <a:pt x="188280" y="23025"/>
                        <a:pt x="198183" y="36657"/>
                        <a:pt x="195707" y="63923"/>
                      </a:cubicBezTo>
                      <a:cubicBezTo>
                        <a:pt x="189517" y="118454"/>
                        <a:pt x="130098" y="197772"/>
                        <a:pt x="78106" y="221319"/>
                      </a:cubicBezTo>
                      <a:cubicBezTo>
                        <a:pt x="66965" y="225037"/>
                        <a:pt x="59537" y="227516"/>
                        <a:pt x="52110" y="227516"/>
                      </a:cubicBezTo>
                      <a:cubicBezTo>
                        <a:pt x="42207" y="227516"/>
                        <a:pt x="33541" y="223798"/>
                        <a:pt x="28590" y="220080"/>
                      </a:cubicBezTo>
                      <a:cubicBezTo>
                        <a:pt x="10021" y="207687"/>
                        <a:pt x="1356" y="195293"/>
                        <a:pt x="118" y="182900"/>
                      </a:cubicBezTo>
                      <a:cubicBezTo>
                        <a:pt x="-1120" y="168028"/>
                        <a:pt x="7545" y="155634"/>
                        <a:pt x="16211" y="144480"/>
                      </a:cubicBezTo>
                      <a:cubicBezTo>
                        <a:pt x="33541" y="123411"/>
                        <a:pt x="58300" y="134565"/>
                        <a:pt x="74392" y="143241"/>
                      </a:cubicBezTo>
                      <a:cubicBezTo>
                        <a:pt x="80582" y="145719"/>
                        <a:pt x="85533" y="148198"/>
                        <a:pt x="88009" y="148198"/>
                      </a:cubicBezTo>
                      <a:cubicBezTo>
                        <a:pt x="97912" y="146959"/>
                        <a:pt x="128860" y="104821"/>
                        <a:pt x="127622" y="93667"/>
                      </a:cubicBezTo>
                      <a:cubicBezTo>
                        <a:pt x="126384" y="92428"/>
                        <a:pt x="122671" y="87470"/>
                        <a:pt x="117719" y="82513"/>
                      </a:cubicBezTo>
                      <a:cubicBezTo>
                        <a:pt x="106578" y="70120"/>
                        <a:pt x="88009" y="49051"/>
                        <a:pt x="101626" y="27982"/>
                      </a:cubicBezTo>
                      <a:cubicBezTo>
                        <a:pt x="110292" y="14349"/>
                        <a:pt x="118957" y="1956"/>
                        <a:pt x="133812" y="7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1" name="Group 820">
                <a:extLst>
                  <a:ext uri="{FF2B5EF4-FFF2-40B4-BE49-F238E27FC236}">
                    <a16:creationId xmlns:a16="http://schemas.microsoft.com/office/drawing/2014/main" id="{5E636A5C-D345-2F41-82AF-972476461F8B}"/>
                  </a:ext>
                </a:extLst>
              </p:cNvPr>
              <p:cNvGrpSpPr/>
              <p:nvPr/>
            </p:nvGrpSpPr>
            <p:grpSpPr>
              <a:xfrm>
                <a:off x="14002699" y="9074217"/>
                <a:ext cx="378721" cy="378819"/>
                <a:chOff x="14002699" y="9074217"/>
                <a:chExt cx="378721" cy="378819"/>
              </a:xfrm>
            </p:grpSpPr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B88E80CB-6F1F-A246-AF2F-B42A478B12D0}"/>
                    </a:ext>
                  </a:extLst>
                </p:cNvPr>
                <p:cNvSpPr/>
                <p:nvPr/>
              </p:nvSpPr>
              <p:spPr>
                <a:xfrm>
                  <a:off x="14010174" y="9082940"/>
                  <a:ext cx="361280" cy="3613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291">
                      <a:moveTo>
                        <a:pt x="291" y="145"/>
                      </a:moveTo>
                      <a:cubicBezTo>
                        <a:pt x="291" y="225"/>
                        <a:pt x="227" y="291"/>
                        <a:pt x="146" y="291"/>
                      </a:cubicBezTo>
                      <a:cubicBezTo>
                        <a:pt x="66" y="291"/>
                        <a:pt x="0" y="225"/>
                        <a:pt x="0" y="145"/>
                      </a:cubicBezTo>
                      <a:cubicBezTo>
                        <a:pt x="0" y="65"/>
                        <a:pt x="66" y="0"/>
                        <a:pt x="146" y="0"/>
                      </a:cubicBezTo>
                      <a:cubicBezTo>
                        <a:pt x="227" y="0"/>
                        <a:pt x="291" y="65"/>
                        <a:pt x="291" y="1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id="{9F585C13-F3AF-604C-BBDD-DF918E7BA1FA}"/>
                    </a:ext>
                  </a:extLst>
                </p:cNvPr>
                <p:cNvSpPr/>
                <p:nvPr/>
              </p:nvSpPr>
              <p:spPr>
                <a:xfrm>
                  <a:off x="14002699" y="9074217"/>
                  <a:ext cx="378721" cy="378819"/>
                </a:xfrm>
                <a:custGeom>
                  <a:avLst/>
                  <a:gdLst>
                    <a:gd name="connsiteX0" fmla="*/ 188744 w 378721"/>
                    <a:gd name="connsiteY0" fmla="*/ 17446 h 378819"/>
                    <a:gd name="connsiteX1" fmla="*/ 17445 w 378721"/>
                    <a:gd name="connsiteY1" fmla="*/ 188789 h 378819"/>
                    <a:gd name="connsiteX2" fmla="*/ 188744 w 378721"/>
                    <a:gd name="connsiteY2" fmla="*/ 361374 h 378819"/>
                    <a:gd name="connsiteX3" fmla="*/ 361284 w 378721"/>
                    <a:gd name="connsiteY3" fmla="*/ 188789 h 378819"/>
                    <a:gd name="connsiteX4" fmla="*/ 188744 w 378721"/>
                    <a:gd name="connsiteY4" fmla="*/ 17446 h 378819"/>
                    <a:gd name="connsiteX5" fmla="*/ 188740 w 378721"/>
                    <a:gd name="connsiteY5" fmla="*/ 0 h 378819"/>
                    <a:gd name="connsiteX6" fmla="*/ 378721 w 378721"/>
                    <a:gd name="connsiteY6" fmla="*/ 188788 h 378819"/>
                    <a:gd name="connsiteX7" fmla="*/ 188740 w 378721"/>
                    <a:gd name="connsiteY7" fmla="*/ 378819 h 378819"/>
                    <a:gd name="connsiteX8" fmla="*/ 0 w 378721"/>
                    <a:gd name="connsiteY8" fmla="*/ 188788 h 378819"/>
                    <a:gd name="connsiteX9" fmla="*/ 188740 w 378721"/>
                    <a:gd name="connsiteY9" fmla="*/ 0 h 378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8721" h="378819">
                      <a:moveTo>
                        <a:pt x="188744" y="17446"/>
                      </a:moveTo>
                      <a:cubicBezTo>
                        <a:pt x="94405" y="17446"/>
                        <a:pt x="17445" y="94426"/>
                        <a:pt x="17445" y="188789"/>
                      </a:cubicBezTo>
                      <a:cubicBezTo>
                        <a:pt x="17445" y="284394"/>
                        <a:pt x="94405" y="361374"/>
                        <a:pt x="188744" y="361374"/>
                      </a:cubicBezTo>
                      <a:cubicBezTo>
                        <a:pt x="283082" y="361374"/>
                        <a:pt x="361284" y="284394"/>
                        <a:pt x="361284" y="188789"/>
                      </a:cubicBezTo>
                      <a:cubicBezTo>
                        <a:pt x="361284" y="94426"/>
                        <a:pt x="283082" y="17446"/>
                        <a:pt x="188744" y="17446"/>
                      </a:cubicBezTo>
                      <a:close/>
                      <a:moveTo>
                        <a:pt x="188740" y="0"/>
                      </a:moveTo>
                      <a:cubicBezTo>
                        <a:pt x="293043" y="0"/>
                        <a:pt x="378721" y="84458"/>
                        <a:pt x="378721" y="188788"/>
                      </a:cubicBezTo>
                      <a:cubicBezTo>
                        <a:pt x="378721" y="293119"/>
                        <a:pt x="293043" y="378819"/>
                        <a:pt x="188740" y="378819"/>
                      </a:cubicBezTo>
                      <a:cubicBezTo>
                        <a:pt x="84436" y="378819"/>
                        <a:pt x="0" y="293119"/>
                        <a:pt x="0" y="188788"/>
                      </a:cubicBezTo>
                      <a:cubicBezTo>
                        <a:pt x="0" y="84458"/>
                        <a:pt x="84436" y="0"/>
                        <a:pt x="1887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DEC1C3C1-B6D6-604A-9D11-47BC28663DB0}"/>
                    </a:ext>
                  </a:extLst>
                </p:cNvPr>
                <p:cNvSpPr/>
                <p:nvPr/>
              </p:nvSpPr>
              <p:spPr>
                <a:xfrm>
                  <a:off x="14092399" y="9201321"/>
                  <a:ext cx="198081" cy="1233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" h="100">
                      <a:moveTo>
                        <a:pt x="136" y="0"/>
                      </a:moveTo>
                      <a:lnTo>
                        <a:pt x="54" y="0"/>
                      </a:lnTo>
                      <a:cubicBezTo>
                        <a:pt x="41" y="0"/>
                        <a:pt x="30" y="11"/>
                        <a:pt x="30" y="24"/>
                      </a:cubicBezTo>
                      <a:lnTo>
                        <a:pt x="30" y="26"/>
                      </a:lnTo>
                      <a:lnTo>
                        <a:pt x="0" y="12"/>
                      </a:lnTo>
                      <a:lnTo>
                        <a:pt x="0" y="88"/>
                      </a:lnTo>
                      <a:lnTo>
                        <a:pt x="30" y="71"/>
                      </a:lnTo>
                      <a:lnTo>
                        <a:pt x="30" y="77"/>
                      </a:lnTo>
                      <a:cubicBezTo>
                        <a:pt x="30" y="89"/>
                        <a:pt x="41" y="100"/>
                        <a:pt x="54" y="100"/>
                      </a:cubicBezTo>
                      <a:lnTo>
                        <a:pt x="136" y="100"/>
                      </a:lnTo>
                      <a:cubicBezTo>
                        <a:pt x="149" y="100"/>
                        <a:pt x="160" y="89"/>
                        <a:pt x="160" y="77"/>
                      </a:cubicBezTo>
                      <a:lnTo>
                        <a:pt x="160" y="24"/>
                      </a:lnTo>
                      <a:cubicBezTo>
                        <a:pt x="160" y="11"/>
                        <a:pt x="149" y="0"/>
                        <a:pt x="13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id="{61059F49-16A8-3D44-B47B-AC8AEB033A94}"/>
                    </a:ext>
                  </a:extLst>
                </p:cNvPr>
                <p:cNvSpPr/>
                <p:nvPr/>
              </p:nvSpPr>
              <p:spPr>
                <a:xfrm>
                  <a:off x="14083679" y="9192599"/>
                  <a:ext cx="215522" cy="140811"/>
                </a:xfrm>
                <a:custGeom>
                  <a:avLst/>
                  <a:gdLst>
                    <a:gd name="connsiteX0" fmla="*/ 75592 w 215522"/>
                    <a:gd name="connsiteY0" fmla="*/ 17445 h 140811"/>
                    <a:gd name="connsiteX1" fmla="*/ 55796 w 215522"/>
                    <a:gd name="connsiteY1" fmla="*/ 38383 h 140811"/>
                    <a:gd name="connsiteX2" fmla="*/ 55796 w 215522"/>
                    <a:gd name="connsiteY2" fmla="*/ 40846 h 140811"/>
                    <a:gd name="connsiteX3" fmla="*/ 50847 w 215522"/>
                    <a:gd name="connsiteY3" fmla="*/ 49467 h 140811"/>
                    <a:gd name="connsiteX4" fmla="*/ 42186 w 215522"/>
                    <a:gd name="connsiteY4" fmla="*/ 49467 h 140811"/>
                    <a:gd name="connsiteX5" fmla="*/ 17441 w 215522"/>
                    <a:gd name="connsiteY5" fmla="*/ 37151 h 140811"/>
                    <a:gd name="connsiteX6" fmla="*/ 17441 w 215522"/>
                    <a:gd name="connsiteY6" fmla="*/ 102427 h 140811"/>
                    <a:gd name="connsiteX7" fmla="*/ 42186 w 215522"/>
                    <a:gd name="connsiteY7" fmla="*/ 88879 h 140811"/>
                    <a:gd name="connsiteX8" fmla="*/ 45898 w 215522"/>
                    <a:gd name="connsiteY8" fmla="*/ 87648 h 140811"/>
                    <a:gd name="connsiteX9" fmla="*/ 50847 w 215522"/>
                    <a:gd name="connsiteY9" fmla="*/ 88879 h 140811"/>
                    <a:gd name="connsiteX10" fmla="*/ 55796 w 215522"/>
                    <a:gd name="connsiteY10" fmla="*/ 96269 h 140811"/>
                    <a:gd name="connsiteX11" fmla="*/ 55796 w 215522"/>
                    <a:gd name="connsiteY11" fmla="*/ 103659 h 140811"/>
                    <a:gd name="connsiteX12" fmla="*/ 75592 w 215522"/>
                    <a:gd name="connsiteY12" fmla="*/ 123365 h 140811"/>
                    <a:gd name="connsiteX13" fmla="*/ 177048 w 215522"/>
                    <a:gd name="connsiteY13" fmla="*/ 123365 h 140811"/>
                    <a:gd name="connsiteX14" fmla="*/ 198081 w 215522"/>
                    <a:gd name="connsiteY14" fmla="*/ 103659 h 140811"/>
                    <a:gd name="connsiteX15" fmla="*/ 198081 w 215522"/>
                    <a:gd name="connsiteY15" fmla="*/ 38383 h 140811"/>
                    <a:gd name="connsiteX16" fmla="*/ 177048 w 215522"/>
                    <a:gd name="connsiteY16" fmla="*/ 17445 h 140811"/>
                    <a:gd name="connsiteX17" fmla="*/ 75557 w 215522"/>
                    <a:gd name="connsiteY17" fmla="*/ 0 h 140811"/>
                    <a:gd name="connsiteX18" fmla="*/ 177124 w 215522"/>
                    <a:gd name="connsiteY18" fmla="*/ 0 h 140811"/>
                    <a:gd name="connsiteX19" fmla="*/ 215522 w 215522"/>
                    <a:gd name="connsiteY19" fmla="*/ 38291 h 140811"/>
                    <a:gd name="connsiteX20" fmla="*/ 215522 w 215522"/>
                    <a:gd name="connsiteY20" fmla="*/ 103755 h 140811"/>
                    <a:gd name="connsiteX21" fmla="*/ 177124 w 215522"/>
                    <a:gd name="connsiteY21" fmla="*/ 140811 h 140811"/>
                    <a:gd name="connsiteX22" fmla="*/ 75557 w 215522"/>
                    <a:gd name="connsiteY22" fmla="*/ 140811 h 140811"/>
                    <a:gd name="connsiteX23" fmla="*/ 38398 w 215522"/>
                    <a:gd name="connsiteY23" fmla="*/ 111167 h 140811"/>
                    <a:gd name="connsiteX24" fmla="*/ 13625 w 215522"/>
                    <a:gd name="connsiteY24" fmla="*/ 124754 h 140811"/>
                    <a:gd name="connsiteX25" fmla="*/ 4955 w 215522"/>
                    <a:gd name="connsiteY25" fmla="*/ 124754 h 140811"/>
                    <a:gd name="connsiteX26" fmla="*/ 0 w 215522"/>
                    <a:gd name="connsiteY26" fmla="*/ 117343 h 140811"/>
                    <a:gd name="connsiteX27" fmla="*/ 0 w 215522"/>
                    <a:gd name="connsiteY27" fmla="*/ 23469 h 140811"/>
                    <a:gd name="connsiteX28" fmla="*/ 4955 w 215522"/>
                    <a:gd name="connsiteY28" fmla="*/ 17293 h 140811"/>
                    <a:gd name="connsiteX29" fmla="*/ 13625 w 215522"/>
                    <a:gd name="connsiteY29" fmla="*/ 16057 h 140811"/>
                    <a:gd name="connsiteX30" fmla="*/ 38398 w 215522"/>
                    <a:gd name="connsiteY30" fmla="*/ 28409 h 140811"/>
                    <a:gd name="connsiteX31" fmla="*/ 75557 w 215522"/>
                    <a:gd name="connsiteY31" fmla="*/ 0 h 1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15522" h="140811">
                      <a:moveTo>
                        <a:pt x="75592" y="17445"/>
                      </a:moveTo>
                      <a:cubicBezTo>
                        <a:pt x="64457" y="17445"/>
                        <a:pt x="55796" y="27298"/>
                        <a:pt x="55796" y="38383"/>
                      </a:cubicBezTo>
                      <a:lnTo>
                        <a:pt x="55796" y="40846"/>
                      </a:lnTo>
                      <a:cubicBezTo>
                        <a:pt x="55796" y="44541"/>
                        <a:pt x="53322" y="47004"/>
                        <a:pt x="50847" y="49467"/>
                      </a:cubicBezTo>
                      <a:cubicBezTo>
                        <a:pt x="48373" y="50699"/>
                        <a:pt x="45898" y="50699"/>
                        <a:pt x="42186" y="49467"/>
                      </a:cubicBezTo>
                      <a:lnTo>
                        <a:pt x="17441" y="37151"/>
                      </a:lnTo>
                      <a:lnTo>
                        <a:pt x="17441" y="102427"/>
                      </a:lnTo>
                      <a:lnTo>
                        <a:pt x="42186" y="88879"/>
                      </a:lnTo>
                      <a:cubicBezTo>
                        <a:pt x="43423" y="87648"/>
                        <a:pt x="44661" y="87648"/>
                        <a:pt x="45898" y="87648"/>
                      </a:cubicBezTo>
                      <a:cubicBezTo>
                        <a:pt x="48373" y="87648"/>
                        <a:pt x="49610" y="87648"/>
                        <a:pt x="50847" y="88879"/>
                      </a:cubicBezTo>
                      <a:cubicBezTo>
                        <a:pt x="53322" y="90111"/>
                        <a:pt x="55796" y="93806"/>
                        <a:pt x="55796" y="96269"/>
                      </a:cubicBezTo>
                      <a:lnTo>
                        <a:pt x="55796" y="103659"/>
                      </a:lnTo>
                      <a:cubicBezTo>
                        <a:pt x="55796" y="114744"/>
                        <a:pt x="64457" y="123365"/>
                        <a:pt x="75592" y="123365"/>
                      </a:cubicBezTo>
                      <a:lnTo>
                        <a:pt x="177048" y="123365"/>
                      </a:lnTo>
                      <a:cubicBezTo>
                        <a:pt x="188183" y="123365"/>
                        <a:pt x="198081" y="114744"/>
                        <a:pt x="198081" y="103659"/>
                      </a:cubicBezTo>
                      <a:lnTo>
                        <a:pt x="198081" y="38383"/>
                      </a:lnTo>
                      <a:cubicBezTo>
                        <a:pt x="198081" y="27298"/>
                        <a:pt x="188183" y="17445"/>
                        <a:pt x="177048" y="17445"/>
                      </a:cubicBezTo>
                      <a:close/>
                      <a:moveTo>
                        <a:pt x="75557" y="0"/>
                      </a:moveTo>
                      <a:lnTo>
                        <a:pt x="177124" y="0"/>
                      </a:lnTo>
                      <a:cubicBezTo>
                        <a:pt x="198181" y="0"/>
                        <a:pt x="215522" y="17293"/>
                        <a:pt x="215522" y="38291"/>
                      </a:cubicBezTo>
                      <a:lnTo>
                        <a:pt x="215522" y="103755"/>
                      </a:lnTo>
                      <a:cubicBezTo>
                        <a:pt x="215522" y="124754"/>
                        <a:pt x="198181" y="140811"/>
                        <a:pt x="177124" y="140811"/>
                      </a:cubicBezTo>
                      <a:lnTo>
                        <a:pt x="75557" y="140811"/>
                      </a:lnTo>
                      <a:cubicBezTo>
                        <a:pt x="58216" y="140811"/>
                        <a:pt x="42113" y="128459"/>
                        <a:pt x="38398" y="111167"/>
                      </a:cubicBezTo>
                      <a:lnTo>
                        <a:pt x="13625" y="124754"/>
                      </a:lnTo>
                      <a:cubicBezTo>
                        <a:pt x="11148" y="127224"/>
                        <a:pt x="7432" y="127224"/>
                        <a:pt x="4955" y="124754"/>
                      </a:cubicBezTo>
                      <a:cubicBezTo>
                        <a:pt x="1239" y="123518"/>
                        <a:pt x="0" y="121048"/>
                        <a:pt x="0" y="117343"/>
                      </a:cubicBezTo>
                      <a:lnTo>
                        <a:pt x="0" y="23469"/>
                      </a:lnTo>
                      <a:cubicBezTo>
                        <a:pt x="0" y="20998"/>
                        <a:pt x="1239" y="18528"/>
                        <a:pt x="4955" y="17293"/>
                      </a:cubicBezTo>
                      <a:cubicBezTo>
                        <a:pt x="7432" y="14822"/>
                        <a:pt x="9909" y="14822"/>
                        <a:pt x="13625" y="16057"/>
                      </a:cubicBezTo>
                      <a:lnTo>
                        <a:pt x="38398" y="28409"/>
                      </a:lnTo>
                      <a:cubicBezTo>
                        <a:pt x="43352" y="12352"/>
                        <a:pt x="58216" y="0"/>
                        <a:pt x="755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2" name="Group 821">
                <a:extLst>
                  <a:ext uri="{FF2B5EF4-FFF2-40B4-BE49-F238E27FC236}">
                    <a16:creationId xmlns:a16="http://schemas.microsoft.com/office/drawing/2014/main" id="{F9F128EC-2918-E24D-918C-AFADDBA4C6B8}"/>
                  </a:ext>
                </a:extLst>
              </p:cNvPr>
              <p:cNvGrpSpPr/>
              <p:nvPr/>
            </p:nvGrpSpPr>
            <p:grpSpPr>
              <a:xfrm>
                <a:off x="7833542" y="11301027"/>
                <a:ext cx="1166061" cy="431157"/>
                <a:chOff x="7833542" y="11301027"/>
                <a:chExt cx="1166061" cy="431157"/>
              </a:xfrm>
            </p:grpSpPr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972A3EF6-1BEA-724E-B749-AFBC00D7B6E1}"/>
                    </a:ext>
                  </a:extLst>
                </p:cNvPr>
                <p:cNvSpPr/>
                <p:nvPr/>
              </p:nvSpPr>
              <p:spPr>
                <a:xfrm>
                  <a:off x="7907044" y="11309750"/>
                  <a:ext cx="1017812" cy="1071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8" h="87">
                      <a:moveTo>
                        <a:pt x="731" y="0"/>
                      </a:moveTo>
                      <a:lnTo>
                        <a:pt x="87" y="0"/>
                      </a:lnTo>
                      <a:cubicBezTo>
                        <a:pt x="40" y="0"/>
                        <a:pt x="0" y="38"/>
                        <a:pt x="0" y="87"/>
                      </a:cubicBezTo>
                      <a:lnTo>
                        <a:pt x="818" y="87"/>
                      </a:lnTo>
                      <a:cubicBezTo>
                        <a:pt x="818" y="38"/>
                        <a:pt x="780" y="0"/>
                        <a:pt x="73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8C52161D-E0F1-BD48-B86E-8E643914BA61}"/>
                    </a:ext>
                  </a:extLst>
                </p:cNvPr>
                <p:cNvSpPr/>
                <p:nvPr/>
              </p:nvSpPr>
              <p:spPr>
                <a:xfrm>
                  <a:off x="7899569" y="11301027"/>
                  <a:ext cx="1035253" cy="123365"/>
                </a:xfrm>
                <a:custGeom>
                  <a:avLst/>
                  <a:gdLst>
                    <a:gd name="connsiteX0" fmla="*/ 115736 w 1035253"/>
                    <a:gd name="connsiteY0" fmla="*/ 16199 h 123365"/>
                    <a:gd name="connsiteX1" fmla="*/ 17441 w 1035253"/>
                    <a:gd name="connsiteY1" fmla="*/ 105919 h 123365"/>
                    <a:gd name="connsiteX2" fmla="*/ 1016566 w 1035253"/>
                    <a:gd name="connsiteY2" fmla="*/ 105919 h 123365"/>
                    <a:gd name="connsiteX3" fmla="*/ 917027 w 1035253"/>
                    <a:gd name="connsiteY3" fmla="*/ 16199 h 123365"/>
                    <a:gd name="connsiteX4" fmla="*/ 115720 w 1035253"/>
                    <a:gd name="connsiteY4" fmla="*/ 0 h 123365"/>
                    <a:gd name="connsiteX5" fmla="*/ 917045 w 1035253"/>
                    <a:gd name="connsiteY5" fmla="*/ 0 h 123365"/>
                    <a:gd name="connsiteX6" fmla="*/ 1035253 w 1035253"/>
                    <a:gd name="connsiteY6" fmla="*/ 115963 h 123365"/>
                    <a:gd name="connsiteX7" fmla="*/ 1025299 w 1035253"/>
                    <a:gd name="connsiteY7" fmla="*/ 123365 h 123365"/>
                    <a:gd name="connsiteX8" fmla="*/ 7466 w 1035253"/>
                    <a:gd name="connsiteY8" fmla="*/ 123365 h 123365"/>
                    <a:gd name="connsiteX9" fmla="*/ 0 w 1035253"/>
                    <a:gd name="connsiteY9" fmla="*/ 115963 h 123365"/>
                    <a:gd name="connsiteX10" fmla="*/ 115720 w 1035253"/>
                    <a:gd name="connsiteY10" fmla="*/ 0 h 12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35253" h="123365">
                      <a:moveTo>
                        <a:pt x="115736" y="16199"/>
                      </a:moveTo>
                      <a:cubicBezTo>
                        <a:pt x="64722" y="16199"/>
                        <a:pt x="21174" y="56757"/>
                        <a:pt x="17441" y="105919"/>
                      </a:cubicBezTo>
                      <a:lnTo>
                        <a:pt x="1016566" y="105919"/>
                      </a:lnTo>
                      <a:cubicBezTo>
                        <a:pt x="1011589" y="56757"/>
                        <a:pt x="969285" y="16199"/>
                        <a:pt x="917027" y="16199"/>
                      </a:cubicBezTo>
                      <a:close/>
                      <a:moveTo>
                        <a:pt x="115720" y="0"/>
                      </a:moveTo>
                      <a:lnTo>
                        <a:pt x="917045" y="0"/>
                      </a:lnTo>
                      <a:cubicBezTo>
                        <a:pt x="981748" y="0"/>
                        <a:pt x="1035253" y="51813"/>
                        <a:pt x="1035253" y="115963"/>
                      </a:cubicBezTo>
                      <a:cubicBezTo>
                        <a:pt x="1035253" y="119664"/>
                        <a:pt x="1030276" y="123365"/>
                        <a:pt x="1025299" y="123365"/>
                      </a:cubicBezTo>
                      <a:lnTo>
                        <a:pt x="7466" y="123365"/>
                      </a:lnTo>
                      <a:cubicBezTo>
                        <a:pt x="3733" y="123365"/>
                        <a:pt x="0" y="119664"/>
                        <a:pt x="0" y="115963"/>
                      </a:cubicBezTo>
                      <a:cubicBezTo>
                        <a:pt x="0" y="51813"/>
                        <a:pt x="51016" y="0"/>
                        <a:pt x="1157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72E342DB-769C-CE43-AC91-C5CC2D361175}"/>
                    </a:ext>
                  </a:extLst>
                </p:cNvPr>
                <p:cNvSpPr/>
                <p:nvPr/>
              </p:nvSpPr>
              <p:spPr>
                <a:xfrm>
                  <a:off x="7907044" y="11551496"/>
                  <a:ext cx="1017812" cy="1059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8" h="86">
                      <a:moveTo>
                        <a:pt x="87" y="86"/>
                      </a:moveTo>
                      <a:lnTo>
                        <a:pt x="731" y="86"/>
                      </a:lnTo>
                      <a:cubicBezTo>
                        <a:pt x="780" y="86"/>
                        <a:pt x="818" y="47"/>
                        <a:pt x="818" y="0"/>
                      </a:cubicBezTo>
                      <a:lnTo>
                        <a:pt x="0" y="0"/>
                      </a:lnTo>
                      <a:cubicBezTo>
                        <a:pt x="0" y="47"/>
                        <a:pt x="40" y="86"/>
                        <a:pt x="87" y="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7" name="Freeform 746">
                  <a:extLst>
                    <a:ext uri="{FF2B5EF4-FFF2-40B4-BE49-F238E27FC236}">
                      <a16:creationId xmlns:a16="http://schemas.microsoft.com/office/drawing/2014/main" id="{03CA3FEA-EDC0-6E49-8C05-A7265E3DEE37}"/>
                    </a:ext>
                  </a:extLst>
                </p:cNvPr>
                <p:cNvSpPr/>
                <p:nvPr/>
              </p:nvSpPr>
              <p:spPr>
                <a:xfrm>
                  <a:off x="7899569" y="11541527"/>
                  <a:ext cx="1035253" cy="124612"/>
                </a:xfrm>
                <a:custGeom>
                  <a:avLst/>
                  <a:gdLst>
                    <a:gd name="connsiteX0" fmla="*/ 17441 w 1035253"/>
                    <a:gd name="connsiteY0" fmla="*/ 17443 h 124612"/>
                    <a:gd name="connsiteX1" fmla="*/ 115736 w 1035253"/>
                    <a:gd name="connsiteY1" fmla="*/ 107163 h 124612"/>
                    <a:gd name="connsiteX2" fmla="*/ 917027 w 1035253"/>
                    <a:gd name="connsiteY2" fmla="*/ 107163 h 124612"/>
                    <a:gd name="connsiteX3" fmla="*/ 1016566 w 1035253"/>
                    <a:gd name="connsiteY3" fmla="*/ 17443 h 124612"/>
                    <a:gd name="connsiteX4" fmla="*/ 7466 w 1035253"/>
                    <a:gd name="connsiteY4" fmla="*/ 0 h 124612"/>
                    <a:gd name="connsiteX5" fmla="*/ 1025299 w 1035253"/>
                    <a:gd name="connsiteY5" fmla="*/ 0 h 124612"/>
                    <a:gd name="connsiteX6" fmla="*/ 1035253 w 1035253"/>
                    <a:gd name="connsiteY6" fmla="*/ 9870 h 124612"/>
                    <a:gd name="connsiteX7" fmla="*/ 917045 w 1035253"/>
                    <a:gd name="connsiteY7" fmla="*/ 124612 h 124612"/>
                    <a:gd name="connsiteX8" fmla="*/ 115720 w 1035253"/>
                    <a:gd name="connsiteY8" fmla="*/ 124612 h 124612"/>
                    <a:gd name="connsiteX9" fmla="*/ 0 w 1035253"/>
                    <a:gd name="connsiteY9" fmla="*/ 9870 h 124612"/>
                    <a:gd name="connsiteX10" fmla="*/ 7466 w 1035253"/>
                    <a:gd name="connsiteY10" fmla="*/ 0 h 12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35253" h="124612">
                      <a:moveTo>
                        <a:pt x="17441" y="17443"/>
                      </a:moveTo>
                      <a:cubicBezTo>
                        <a:pt x="21174" y="67834"/>
                        <a:pt x="64722" y="107163"/>
                        <a:pt x="115736" y="107163"/>
                      </a:cubicBezTo>
                      <a:lnTo>
                        <a:pt x="917027" y="107163"/>
                      </a:lnTo>
                      <a:cubicBezTo>
                        <a:pt x="969285" y="107163"/>
                        <a:pt x="1011589" y="67834"/>
                        <a:pt x="1016566" y="17443"/>
                      </a:cubicBezTo>
                      <a:close/>
                      <a:moveTo>
                        <a:pt x="7466" y="0"/>
                      </a:moveTo>
                      <a:lnTo>
                        <a:pt x="1025299" y="0"/>
                      </a:lnTo>
                      <a:cubicBezTo>
                        <a:pt x="1030276" y="0"/>
                        <a:pt x="1035253" y="3701"/>
                        <a:pt x="1035253" y="9870"/>
                      </a:cubicBezTo>
                      <a:cubicBezTo>
                        <a:pt x="1035253" y="72793"/>
                        <a:pt x="981748" y="124612"/>
                        <a:pt x="917045" y="124612"/>
                      </a:cubicBezTo>
                      <a:lnTo>
                        <a:pt x="115720" y="124612"/>
                      </a:lnTo>
                      <a:cubicBezTo>
                        <a:pt x="51016" y="124612"/>
                        <a:pt x="0" y="72793"/>
                        <a:pt x="0" y="9870"/>
                      </a:cubicBezTo>
                      <a:cubicBezTo>
                        <a:pt x="0" y="3701"/>
                        <a:pt x="3733" y="0"/>
                        <a:pt x="74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22F28B29-1E59-0C4C-B702-07A219D54D8E}"/>
                    </a:ext>
                  </a:extLst>
                </p:cNvPr>
                <p:cNvSpPr/>
                <p:nvPr/>
              </p:nvSpPr>
              <p:spPr>
                <a:xfrm>
                  <a:off x="7904552" y="11471745"/>
                  <a:ext cx="1024041" cy="735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3" h="60">
                      <a:moveTo>
                        <a:pt x="800" y="60"/>
                      </a:moveTo>
                      <a:lnTo>
                        <a:pt x="22" y="60"/>
                      </a:lnTo>
                      <a:cubicBezTo>
                        <a:pt x="10" y="60"/>
                        <a:pt x="0" y="50"/>
                        <a:pt x="0" y="37"/>
                      </a:cubicBezTo>
                      <a:lnTo>
                        <a:pt x="0" y="23"/>
                      </a:lnTo>
                      <a:cubicBezTo>
                        <a:pt x="0" y="11"/>
                        <a:pt x="10" y="0"/>
                        <a:pt x="22" y="0"/>
                      </a:cubicBezTo>
                      <a:lnTo>
                        <a:pt x="800" y="0"/>
                      </a:lnTo>
                      <a:cubicBezTo>
                        <a:pt x="813" y="0"/>
                        <a:pt x="823" y="11"/>
                        <a:pt x="823" y="23"/>
                      </a:cubicBezTo>
                      <a:lnTo>
                        <a:pt x="823" y="37"/>
                      </a:lnTo>
                      <a:cubicBezTo>
                        <a:pt x="823" y="50"/>
                        <a:pt x="813" y="60"/>
                        <a:pt x="800" y="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1FCD01A8-AC27-CE48-9F81-8BD8EAD0B606}"/>
                    </a:ext>
                  </a:extLst>
                </p:cNvPr>
                <p:cNvSpPr/>
                <p:nvPr/>
              </p:nvSpPr>
              <p:spPr>
                <a:xfrm>
                  <a:off x="7894586" y="11463022"/>
                  <a:ext cx="1042728" cy="90966"/>
                </a:xfrm>
                <a:custGeom>
                  <a:avLst/>
                  <a:gdLst>
                    <a:gd name="connsiteX0" fmla="*/ 37349 w 1042728"/>
                    <a:gd name="connsiteY0" fmla="*/ 17446 h 90966"/>
                    <a:gd name="connsiteX1" fmla="*/ 17441 w 1042728"/>
                    <a:gd name="connsiteY1" fmla="*/ 36950 h 90966"/>
                    <a:gd name="connsiteX2" fmla="*/ 17441 w 1042728"/>
                    <a:gd name="connsiteY2" fmla="*/ 54017 h 90966"/>
                    <a:gd name="connsiteX3" fmla="*/ 37349 w 1042728"/>
                    <a:gd name="connsiteY3" fmla="*/ 73521 h 90966"/>
                    <a:gd name="connsiteX4" fmla="*/ 1005379 w 1042728"/>
                    <a:gd name="connsiteY4" fmla="*/ 73521 h 90966"/>
                    <a:gd name="connsiteX5" fmla="*/ 1025287 w 1042728"/>
                    <a:gd name="connsiteY5" fmla="*/ 54017 h 90966"/>
                    <a:gd name="connsiteX6" fmla="*/ 1025287 w 1042728"/>
                    <a:gd name="connsiteY6" fmla="*/ 36950 h 90966"/>
                    <a:gd name="connsiteX7" fmla="*/ 1005379 w 1042728"/>
                    <a:gd name="connsiteY7" fmla="*/ 17446 h 90966"/>
                    <a:gd name="connsiteX8" fmla="*/ 37329 w 1042728"/>
                    <a:gd name="connsiteY8" fmla="*/ 0 h 90966"/>
                    <a:gd name="connsiteX9" fmla="*/ 1005399 w 1042728"/>
                    <a:gd name="connsiteY9" fmla="*/ 0 h 90966"/>
                    <a:gd name="connsiteX10" fmla="*/ 1042728 w 1042728"/>
                    <a:gd name="connsiteY10" fmla="*/ 36878 h 90966"/>
                    <a:gd name="connsiteX11" fmla="*/ 1042728 w 1042728"/>
                    <a:gd name="connsiteY11" fmla="*/ 54088 h 90966"/>
                    <a:gd name="connsiteX12" fmla="*/ 1005399 w 1042728"/>
                    <a:gd name="connsiteY12" fmla="*/ 90966 h 90966"/>
                    <a:gd name="connsiteX13" fmla="*/ 37329 w 1042728"/>
                    <a:gd name="connsiteY13" fmla="*/ 90966 h 90966"/>
                    <a:gd name="connsiteX14" fmla="*/ 0 w 1042728"/>
                    <a:gd name="connsiteY14" fmla="*/ 54088 h 90966"/>
                    <a:gd name="connsiteX15" fmla="*/ 0 w 1042728"/>
                    <a:gd name="connsiteY15" fmla="*/ 36878 h 90966"/>
                    <a:gd name="connsiteX16" fmla="*/ 37329 w 1042728"/>
                    <a:gd name="connsiteY16" fmla="*/ 0 h 9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2728" h="90966">
                      <a:moveTo>
                        <a:pt x="37349" y="17446"/>
                      </a:moveTo>
                      <a:cubicBezTo>
                        <a:pt x="26151" y="17446"/>
                        <a:pt x="17441" y="25979"/>
                        <a:pt x="17441" y="36950"/>
                      </a:cubicBezTo>
                      <a:lnTo>
                        <a:pt x="17441" y="54017"/>
                      </a:lnTo>
                      <a:cubicBezTo>
                        <a:pt x="17441" y="64988"/>
                        <a:pt x="26151" y="73521"/>
                        <a:pt x="37349" y="73521"/>
                      </a:cubicBezTo>
                      <a:lnTo>
                        <a:pt x="1005379" y="73521"/>
                      </a:lnTo>
                      <a:cubicBezTo>
                        <a:pt x="1016577" y="73521"/>
                        <a:pt x="1025287" y="64988"/>
                        <a:pt x="1025287" y="54017"/>
                      </a:cubicBezTo>
                      <a:lnTo>
                        <a:pt x="1025287" y="36950"/>
                      </a:lnTo>
                      <a:cubicBezTo>
                        <a:pt x="1025287" y="25979"/>
                        <a:pt x="1016577" y="17446"/>
                        <a:pt x="1005379" y="17446"/>
                      </a:cubicBezTo>
                      <a:close/>
                      <a:moveTo>
                        <a:pt x="37329" y="0"/>
                      </a:moveTo>
                      <a:lnTo>
                        <a:pt x="1005399" y="0"/>
                      </a:lnTo>
                      <a:cubicBezTo>
                        <a:pt x="1026552" y="0"/>
                        <a:pt x="1042728" y="17210"/>
                        <a:pt x="1042728" y="36878"/>
                      </a:cubicBezTo>
                      <a:lnTo>
                        <a:pt x="1042728" y="54088"/>
                      </a:lnTo>
                      <a:cubicBezTo>
                        <a:pt x="1042728" y="74985"/>
                        <a:pt x="1026552" y="90966"/>
                        <a:pt x="1005399" y="90966"/>
                      </a:cubicBezTo>
                      <a:lnTo>
                        <a:pt x="37329" y="90966"/>
                      </a:lnTo>
                      <a:cubicBezTo>
                        <a:pt x="17421" y="90966"/>
                        <a:pt x="0" y="74985"/>
                        <a:pt x="0" y="54088"/>
                      </a:cubicBezTo>
                      <a:lnTo>
                        <a:pt x="0" y="36878"/>
                      </a:lnTo>
                      <a:cubicBezTo>
                        <a:pt x="0" y="17210"/>
                        <a:pt x="17421" y="0"/>
                        <a:pt x="373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B370849D-DC22-7743-AF10-26929251F3A2}"/>
                    </a:ext>
                  </a:extLst>
                </p:cNvPr>
                <p:cNvSpPr/>
                <p:nvPr/>
              </p:nvSpPr>
              <p:spPr>
                <a:xfrm>
                  <a:off x="7917010" y="11418162"/>
                  <a:ext cx="999125" cy="922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3" h="75">
                      <a:moveTo>
                        <a:pt x="2" y="23"/>
                      </a:moveTo>
                      <a:cubicBezTo>
                        <a:pt x="-3" y="32"/>
                        <a:pt x="3" y="43"/>
                        <a:pt x="13" y="45"/>
                      </a:cubicBezTo>
                      <a:cubicBezTo>
                        <a:pt x="52" y="52"/>
                        <a:pt x="59" y="75"/>
                        <a:pt x="109" y="75"/>
                      </a:cubicBezTo>
                      <a:cubicBezTo>
                        <a:pt x="168" y="75"/>
                        <a:pt x="168" y="43"/>
                        <a:pt x="227" y="43"/>
                      </a:cubicBezTo>
                      <a:cubicBezTo>
                        <a:pt x="285" y="43"/>
                        <a:pt x="285" y="75"/>
                        <a:pt x="343" y="75"/>
                      </a:cubicBezTo>
                      <a:cubicBezTo>
                        <a:pt x="402" y="75"/>
                        <a:pt x="402" y="43"/>
                        <a:pt x="461" y="43"/>
                      </a:cubicBezTo>
                      <a:cubicBezTo>
                        <a:pt x="520" y="43"/>
                        <a:pt x="520" y="75"/>
                        <a:pt x="578" y="75"/>
                      </a:cubicBezTo>
                      <a:cubicBezTo>
                        <a:pt x="637" y="75"/>
                        <a:pt x="637" y="43"/>
                        <a:pt x="696" y="43"/>
                      </a:cubicBezTo>
                      <a:cubicBezTo>
                        <a:pt x="736" y="43"/>
                        <a:pt x="749" y="58"/>
                        <a:pt x="772" y="67"/>
                      </a:cubicBezTo>
                      <a:cubicBezTo>
                        <a:pt x="789" y="74"/>
                        <a:pt x="808" y="58"/>
                        <a:pt x="802" y="41"/>
                      </a:cubicBezTo>
                      <a:lnTo>
                        <a:pt x="78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9" name="Freeform 748">
                  <a:extLst>
                    <a:ext uri="{FF2B5EF4-FFF2-40B4-BE49-F238E27FC236}">
                      <a16:creationId xmlns:a16="http://schemas.microsoft.com/office/drawing/2014/main" id="{169C4DE8-67F8-D247-B67C-D9FAE9CC3125}"/>
                    </a:ext>
                  </a:extLst>
                </p:cNvPr>
                <p:cNvSpPr/>
                <p:nvPr/>
              </p:nvSpPr>
              <p:spPr>
                <a:xfrm>
                  <a:off x="7908289" y="11408193"/>
                  <a:ext cx="1016272" cy="110904"/>
                </a:xfrm>
                <a:custGeom>
                  <a:avLst/>
                  <a:gdLst>
                    <a:gd name="connsiteX0" fmla="*/ 31128 w 1016272"/>
                    <a:gd name="connsiteY0" fmla="*/ 17446 h 110904"/>
                    <a:gd name="connsiteX1" fmla="*/ 18685 w 1016272"/>
                    <a:gd name="connsiteY1" fmla="*/ 41960 h 110904"/>
                    <a:gd name="connsiteX2" fmla="*/ 18685 w 1016272"/>
                    <a:gd name="connsiteY2" fmla="*/ 50540 h 110904"/>
                    <a:gd name="connsiteX3" fmla="*/ 26151 w 1016272"/>
                    <a:gd name="connsiteY3" fmla="*/ 56668 h 110904"/>
                    <a:gd name="connsiteX4" fmla="*/ 75919 w 1016272"/>
                    <a:gd name="connsiteY4" fmla="*/ 75053 h 110904"/>
                    <a:gd name="connsiteX5" fmla="*/ 144351 w 1016272"/>
                    <a:gd name="connsiteY5" fmla="*/ 92213 h 110904"/>
                    <a:gd name="connsiteX6" fmla="*/ 212782 w 1016272"/>
                    <a:gd name="connsiteY6" fmla="*/ 75053 h 110904"/>
                    <a:gd name="connsiteX7" fmla="*/ 291168 w 1016272"/>
                    <a:gd name="connsiteY7" fmla="*/ 54217 h 110904"/>
                    <a:gd name="connsiteX8" fmla="*/ 368309 w 1016272"/>
                    <a:gd name="connsiteY8" fmla="*/ 75053 h 110904"/>
                    <a:gd name="connsiteX9" fmla="*/ 435496 w 1016272"/>
                    <a:gd name="connsiteY9" fmla="*/ 92213 h 110904"/>
                    <a:gd name="connsiteX10" fmla="*/ 505172 w 1016272"/>
                    <a:gd name="connsiteY10" fmla="*/ 75053 h 110904"/>
                    <a:gd name="connsiteX11" fmla="*/ 582313 w 1016272"/>
                    <a:gd name="connsiteY11" fmla="*/ 54217 h 110904"/>
                    <a:gd name="connsiteX12" fmla="*/ 659454 w 1016272"/>
                    <a:gd name="connsiteY12" fmla="*/ 75053 h 110904"/>
                    <a:gd name="connsiteX13" fmla="*/ 727885 w 1016272"/>
                    <a:gd name="connsiteY13" fmla="*/ 92213 h 110904"/>
                    <a:gd name="connsiteX14" fmla="*/ 797561 w 1016272"/>
                    <a:gd name="connsiteY14" fmla="*/ 75053 h 110904"/>
                    <a:gd name="connsiteX15" fmla="*/ 874702 w 1016272"/>
                    <a:gd name="connsiteY15" fmla="*/ 54217 h 110904"/>
                    <a:gd name="connsiteX16" fmla="*/ 950599 w 1016272"/>
                    <a:gd name="connsiteY16" fmla="*/ 75053 h 110904"/>
                    <a:gd name="connsiteX17" fmla="*/ 971751 w 1016272"/>
                    <a:gd name="connsiteY17" fmla="*/ 84859 h 110904"/>
                    <a:gd name="connsiteX18" fmla="*/ 992902 w 1016272"/>
                    <a:gd name="connsiteY18" fmla="*/ 81182 h 110904"/>
                    <a:gd name="connsiteX19" fmla="*/ 997879 w 1016272"/>
                    <a:gd name="connsiteY19" fmla="*/ 64022 h 110904"/>
                    <a:gd name="connsiteX20" fmla="*/ 981704 w 1016272"/>
                    <a:gd name="connsiteY20" fmla="*/ 17446 h 110904"/>
                    <a:gd name="connsiteX21" fmla="*/ 24886 w 1016272"/>
                    <a:gd name="connsiteY21" fmla="*/ 0 h 110904"/>
                    <a:gd name="connsiteX22" fmla="*/ 987948 w 1016272"/>
                    <a:gd name="connsiteY22" fmla="*/ 0 h 110904"/>
                    <a:gd name="connsiteX23" fmla="*/ 996658 w 1016272"/>
                    <a:gd name="connsiteY23" fmla="*/ 6161 h 110904"/>
                    <a:gd name="connsiteX24" fmla="*/ 1014077 w 1016272"/>
                    <a:gd name="connsiteY24" fmla="*/ 57917 h 110904"/>
                    <a:gd name="connsiteX25" fmla="*/ 1005368 w 1016272"/>
                    <a:gd name="connsiteY25" fmla="*/ 92420 h 110904"/>
                    <a:gd name="connsiteX26" fmla="*/ 965551 w 1016272"/>
                    <a:gd name="connsiteY26" fmla="*/ 99814 h 110904"/>
                    <a:gd name="connsiteX27" fmla="*/ 943154 w 1016272"/>
                    <a:gd name="connsiteY27" fmla="*/ 89955 h 110904"/>
                    <a:gd name="connsiteX28" fmla="*/ 874720 w 1016272"/>
                    <a:gd name="connsiteY28" fmla="*/ 71471 h 110904"/>
                    <a:gd name="connsiteX29" fmla="*/ 806285 w 1016272"/>
                    <a:gd name="connsiteY29" fmla="*/ 89955 h 110904"/>
                    <a:gd name="connsiteX30" fmla="*/ 727896 w 1016272"/>
                    <a:gd name="connsiteY30" fmla="*/ 110904 h 110904"/>
                    <a:gd name="connsiteX31" fmla="*/ 651996 w 1016272"/>
                    <a:gd name="connsiteY31" fmla="*/ 89955 h 110904"/>
                    <a:gd name="connsiteX32" fmla="*/ 582317 w 1016272"/>
                    <a:gd name="connsiteY32" fmla="*/ 71471 h 110904"/>
                    <a:gd name="connsiteX33" fmla="*/ 513882 w 1016272"/>
                    <a:gd name="connsiteY33" fmla="*/ 89955 h 110904"/>
                    <a:gd name="connsiteX34" fmla="*/ 435494 w 1016272"/>
                    <a:gd name="connsiteY34" fmla="*/ 110904 h 110904"/>
                    <a:gd name="connsiteX35" fmla="*/ 359593 w 1016272"/>
                    <a:gd name="connsiteY35" fmla="*/ 89955 h 110904"/>
                    <a:gd name="connsiteX36" fmla="*/ 291159 w 1016272"/>
                    <a:gd name="connsiteY36" fmla="*/ 71471 h 110904"/>
                    <a:gd name="connsiteX37" fmla="*/ 221480 w 1016272"/>
                    <a:gd name="connsiteY37" fmla="*/ 89955 h 110904"/>
                    <a:gd name="connsiteX38" fmla="*/ 144335 w 1016272"/>
                    <a:gd name="connsiteY38" fmla="*/ 110904 h 110904"/>
                    <a:gd name="connsiteX39" fmla="*/ 67191 w 1016272"/>
                    <a:gd name="connsiteY39" fmla="*/ 89955 h 110904"/>
                    <a:gd name="connsiteX40" fmla="*/ 23641 w 1016272"/>
                    <a:gd name="connsiteY40" fmla="*/ 73936 h 110904"/>
                    <a:gd name="connsiteX41" fmla="*/ 3733 w 1016272"/>
                    <a:gd name="connsiteY41" fmla="*/ 57917 h 110904"/>
                    <a:gd name="connsiteX42" fmla="*/ 3733 w 1016272"/>
                    <a:gd name="connsiteY42" fmla="*/ 34503 h 110904"/>
                    <a:gd name="connsiteX43" fmla="*/ 17420 w 1016272"/>
                    <a:gd name="connsiteY43" fmla="*/ 6161 h 110904"/>
                    <a:gd name="connsiteX44" fmla="*/ 24886 w 1016272"/>
                    <a:gd name="connsiteY44" fmla="*/ 0 h 110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016272" h="110904">
                      <a:moveTo>
                        <a:pt x="31128" y="17446"/>
                      </a:moveTo>
                      <a:lnTo>
                        <a:pt x="18685" y="41960"/>
                      </a:lnTo>
                      <a:cubicBezTo>
                        <a:pt x="17441" y="45637"/>
                        <a:pt x="17441" y="49314"/>
                        <a:pt x="18685" y="50540"/>
                      </a:cubicBezTo>
                      <a:cubicBezTo>
                        <a:pt x="21174" y="54217"/>
                        <a:pt x="22418" y="56668"/>
                        <a:pt x="26151" y="56668"/>
                      </a:cubicBezTo>
                      <a:cubicBezTo>
                        <a:pt x="48547" y="60345"/>
                        <a:pt x="62233" y="67699"/>
                        <a:pt x="75919" y="75053"/>
                      </a:cubicBezTo>
                      <a:cubicBezTo>
                        <a:pt x="93338" y="83633"/>
                        <a:pt x="110757" y="92213"/>
                        <a:pt x="144351" y="92213"/>
                      </a:cubicBezTo>
                      <a:cubicBezTo>
                        <a:pt x="179189" y="92213"/>
                        <a:pt x="195363" y="83633"/>
                        <a:pt x="212782" y="75053"/>
                      </a:cubicBezTo>
                      <a:cubicBezTo>
                        <a:pt x="232690" y="65248"/>
                        <a:pt x="252597" y="54217"/>
                        <a:pt x="291168" y="54217"/>
                      </a:cubicBezTo>
                      <a:cubicBezTo>
                        <a:pt x="328494" y="54217"/>
                        <a:pt x="348401" y="65248"/>
                        <a:pt x="368309" y="75053"/>
                      </a:cubicBezTo>
                      <a:cubicBezTo>
                        <a:pt x="384483" y="83633"/>
                        <a:pt x="401902" y="92213"/>
                        <a:pt x="435496" y="92213"/>
                      </a:cubicBezTo>
                      <a:cubicBezTo>
                        <a:pt x="470334" y="92213"/>
                        <a:pt x="487753" y="83633"/>
                        <a:pt x="505172" y="75053"/>
                      </a:cubicBezTo>
                      <a:cubicBezTo>
                        <a:pt x="525079" y="65248"/>
                        <a:pt x="543742" y="54217"/>
                        <a:pt x="582313" y="54217"/>
                      </a:cubicBezTo>
                      <a:cubicBezTo>
                        <a:pt x="620883" y="54217"/>
                        <a:pt x="640791" y="65248"/>
                        <a:pt x="659454" y="75053"/>
                      </a:cubicBezTo>
                      <a:cubicBezTo>
                        <a:pt x="676873" y="83633"/>
                        <a:pt x="694292" y="92213"/>
                        <a:pt x="727885" y="92213"/>
                      </a:cubicBezTo>
                      <a:cubicBezTo>
                        <a:pt x="762723" y="92213"/>
                        <a:pt x="778898" y="83633"/>
                        <a:pt x="797561" y="75053"/>
                      </a:cubicBezTo>
                      <a:cubicBezTo>
                        <a:pt x="816224" y="65248"/>
                        <a:pt x="834887" y="54217"/>
                        <a:pt x="874702" y="54217"/>
                      </a:cubicBezTo>
                      <a:cubicBezTo>
                        <a:pt x="913273" y="54217"/>
                        <a:pt x="933180" y="65248"/>
                        <a:pt x="950599" y="75053"/>
                      </a:cubicBezTo>
                      <a:cubicBezTo>
                        <a:pt x="958064" y="77505"/>
                        <a:pt x="964285" y="81182"/>
                        <a:pt x="971751" y="84859"/>
                      </a:cubicBezTo>
                      <a:cubicBezTo>
                        <a:pt x="980460" y="88536"/>
                        <a:pt x="989169" y="84859"/>
                        <a:pt x="992902" y="81182"/>
                      </a:cubicBezTo>
                      <a:cubicBezTo>
                        <a:pt x="995391" y="78730"/>
                        <a:pt x="1000367" y="72602"/>
                        <a:pt x="997879" y="64022"/>
                      </a:cubicBezTo>
                      <a:lnTo>
                        <a:pt x="981704" y="17446"/>
                      </a:lnTo>
                      <a:close/>
                      <a:moveTo>
                        <a:pt x="24886" y="0"/>
                      </a:moveTo>
                      <a:lnTo>
                        <a:pt x="987948" y="0"/>
                      </a:lnTo>
                      <a:cubicBezTo>
                        <a:pt x="991681" y="0"/>
                        <a:pt x="994169" y="2465"/>
                        <a:pt x="996658" y="6161"/>
                      </a:cubicBezTo>
                      <a:lnTo>
                        <a:pt x="1014077" y="57917"/>
                      </a:lnTo>
                      <a:cubicBezTo>
                        <a:pt x="1019055" y="70239"/>
                        <a:pt x="1015322" y="83794"/>
                        <a:pt x="1005368" y="92420"/>
                      </a:cubicBezTo>
                      <a:cubicBezTo>
                        <a:pt x="994169" y="103510"/>
                        <a:pt x="979238" y="105975"/>
                        <a:pt x="965551" y="99814"/>
                      </a:cubicBezTo>
                      <a:cubicBezTo>
                        <a:pt x="956841" y="97349"/>
                        <a:pt x="950620" y="93652"/>
                        <a:pt x="943154" y="89955"/>
                      </a:cubicBezTo>
                      <a:cubicBezTo>
                        <a:pt x="925735" y="81330"/>
                        <a:pt x="908315" y="71471"/>
                        <a:pt x="874720" y="71471"/>
                      </a:cubicBezTo>
                      <a:cubicBezTo>
                        <a:pt x="839880" y="71471"/>
                        <a:pt x="823705" y="81330"/>
                        <a:pt x="806285" y="89955"/>
                      </a:cubicBezTo>
                      <a:cubicBezTo>
                        <a:pt x="786377" y="99814"/>
                        <a:pt x="767713" y="110904"/>
                        <a:pt x="727896" y="110904"/>
                      </a:cubicBezTo>
                      <a:cubicBezTo>
                        <a:pt x="689324" y="110904"/>
                        <a:pt x="670660" y="99814"/>
                        <a:pt x="651996" y="89955"/>
                      </a:cubicBezTo>
                      <a:cubicBezTo>
                        <a:pt x="633332" y="81330"/>
                        <a:pt x="615912" y="71471"/>
                        <a:pt x="582317" y="71471"/>
                      </a:cubicBezTo>
                      <a:cubicBezTo>
                        <a:pt x="547477" y="71471"/>
                        <a:pt x="531302" y="81330"/>
                        <a:pt x="513882" y="89955"/>
                      </a:cubicBezTo>
                      <a:cubicBezTo>
                        <a:pt x="495218" y="99814"/>
                        <a:pt x="475310" y="110904"/>
                        <a:pt x="435494" y="110904"/>
                      </a:cubicBezTo>
                      <a:cubicBezTo>
                        <a:pt x="398166" y="110904"/>
                        <a:pt x="378257" y="99814"/>
                        <a:pt x="359593" y="89955"/>
                      </a:cubicBezTo>
                      <a:cubicBezTo>
                        <a:pt x="342174" y="81330"/>
                        <a:pt x="324754" y="71471"/>
                        <a:pt x="291159" y="71471"/>
                      </a:cubicBezTo>
                      <a:cubicBezTo>
                        <a:pt x="256319" y="71471"/>
                        <a:pt x="238899" y="81330"/>
                        <a:pt x="221480" y="89955"/>
                      </a:cubicBezTo>
                      <a:cubicBezTo>
                        <a:pt x="202816" y="99814"/>
                        <a:pt x="184152" y="110904"/>
                        <a:pt x="144335" y="110904"/>
                      </a:cubicBezTo>
                      <a:cubicBezTo>
                        <a:pt x="105763" y="110904"/>
                        <a:pt x="85855" y="99814"/>
                        <a:pt x="67191" y="89955"/>
                      </a:cubicBezTo>
                      <a:cubicBezTo>
                        <a:pt x="54748" y="83794"/>
                        <a:pt x="42305" y="77633"/>
                        <a:pt x="23641" y="73936"/>
                      </a:cubicBezTo>
                      <a:cubicBezTo>
                        <a:pt x="14931" y="71471"/>
                        <a:pt x="6222" y="66542"/>
                        <a:pt x="3733" y="57917"/>
                      </a:cubicBezTo>
                      <a:cubicBezTo>
                        <a:pt x="-1245" y="50523"/>
                        <a:pt x="-1245" y="43129"/>
                        <a:pt x="3733" y="34503"/>
                      </a:cubicBezTo>
                      <a:lnTo>
                        <a:pt x="17420" y="6161"/>
                      </a:lnTo>
                      <a:cubicBezTo>
                        <a:pt x="18664" y="2465"/>
                        <a:pt x="22397" y="0"/>
                        <a:pt x="248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7A792915-2216-EB4B-B50B-0BE42E5761E7}"/>
                    </a:ext>
                  </a:extLst>
                </p:cNvPr>
                <p:cNvSpPr/>
                <p:nvPr/>
              </p:nvSpPr>
              <p:spPr>
                <a:xfrm>
                  <a:off x="7842262" y="11659908"/>
                  <a:ext cx="1148620" cy="635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3" h="52">
                      <a:moveTo>
                        <a:pt x="0" y="27"/>
                      </a:moveTo>
                      <a:cubicBezTo>
                        <a:pt x="0" y="40"/>
                        <a:pt x="11" y="52"/>
                        <a:pt x="26" y="52"/>
                      </a:cubicBezTo>
                      <a:lnTo>
                        <a:pt x="897" y="52"/>
                      </a:lnTo>
                      <a:cubicBezTo>
                        <a:pt x="912" y="52"/>
                        <a:pt x="923" y="40"/>
                        <a:pt x="923" y="27"/>
                      </a:cubicBezTo>
                      <a:cubicBezTo>
                        <a:pt x="923" y="12"/>
                        <a:pt x="912" y="0"/>
                        <a:pt x="897" y="0"/>
                      </a:cubicBezTo>
                      <a:lnTo>
                        <a:pt x="26" y="0"/>
                      </a:lnTo>
                      <a:cubicBezTo>
                        <a:pt x="11" y="0"/>
                        <a:pt x="0" y="12"/>
                        <a:pt x="0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0" name="Freeform 749">
                  <a:extLst>
                    <a:ext uri="{FF2B5EF4-FFF2-40B4-BE49-F238E27FC236}">
                      <a16:creationId xmlns:a16="http://schemas.microsoft.com/office/drawing/2014/main" id="{652018B1-AD4B-EC46-BCD7-0CB50A8DED40}"/>
                    </a:ext>
                  </a:extLst>
                </p:cNvPr>
                <p:cNvSpPr/>
                <p:nvPr/>
              </p:nvSpPr>
              <p:spPr>
                <a:xfrm>
                  <a:off x="7833542" y="11651186"/>
                  <a:ext cx="1166061" cy="80998"/>
                </a:xfrm>
                <a:custGeom>
                  <a:avLst/>
                  <a:gdLst>
                    <a:gd name="connsiteX0" fmla="*/ 41085 w 1166061"/>
                    <a:gd name="connsiteY0" fmla="*/ 17445 h 80998"/>
                    <a:gd name="connsiteX1" fmla="*/ 17441 w 1166061"/>
                    <a:gd name="connsiteY1" fmla="*/ 41711 h 80998"/>
                    <a:gd name="connsiteX2" fmla="*/ 41085 w 1166061"/>
                    <a:gd name="connsiteY2" fmla="*/ 63551 h 80998"/>
                    <a:gd name="connsiteX3" fmla="*/ 1124976 w 1166061"/>
                    <a:gd name="connsiteY3" fmla="*/ 63551 h 80998"/>
                    <a:gd name="connsiteX4" fmla="*/ 1148620 w 1166061"/>
                    <a:gd name="connsiteY4" fmla="*/ 41711 h 80998"/>
                    <a:gd name="connsiteX5" fmla="*/ 1124976 w 1166061"/>
                    <a:gd name="connsiteY5" fmla="*/ 17445 h 80998"/>
                    <a:gd name="connsiteX6" fmla="*/ 41067 w 1166061"/>
                    <a:gd name="connsiteY6" fmla="*/ 0 h 80998"/>
                    <a:gd name="connsiteX7" fmla="*/ 1124994 w 1166061"/>
                    <a:gd name="connsiteY7" fmla="*/ 0 h 80998"/>
                    <a:gd name="connsiteX8" fmla="*/ 1166061 w 1166061"/>
                    <a:gd name="connsiteY8" fmla="*/ 41726 h 80998"/>
                    <a:gd name="connsiteX9" fmla="*/ 1124994 w 1166061"/>
                    <a:gd name="connsiteY9" fmla="*/ 80998 h 80998"/>
                    <a:gd name="connsiteX10" fmla="*/ 41067 w 1166061"/>
                    <a:gd name="connsiteY10" fmla="*/ 80998 h 80998"/>
                    <a:gd name="connsiteX11" fmla="*/ 0 w 1166061"/>
                    <a:gd name="connsiteY11" fmla="*/ 41726 h 80998"/>
                    <a:gd name="connsiteX12" fmla="*/ 41067 w 1166061"/>
                    <a:gd name="connsiteY12" fmla="*/ 0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6061" h="80998">
                      <a:moveTo>
                        <a:pt x="41085" y="17445"/>
                      </a:moveTo>
                      <a:cubicBezTo>
                        <a:pt x="27397" y="17445"/>
                        <a:pt x="17441" y="27152"/>
                        <a:pt x="17441" y="41711"/>
                      </a:cubicBezTo>
                      <a:cubicBezTo>
                        <a:pt x="17441" y="53844"/>
                        <a:pt x="27397" y="63551"/>
                        <a:pt x="41085" y="63551"/>
                      </a:cubicBezTo>
                      <a:lnTo>
                        <a:pt x="1124976" y="63551"/>
                      </a:lnTo>
                      <a:cubicBezTo>
                        <a:pt x="1137420" y="63551"/>
                        <a:pt x="1148620" y="53844"/>
                        <a:pt x="1148620" y="41711"/>
                      </a:cubicBezTo>
                      <a:cubicBezTo>
                        <a:pt x="1148620" y="27152"/>
                        <a:pt x="1137420" y="17445"/>
                        <a:pt x="1124976" y="17445"/>
                      </a:cubicBezTo>
                      <a:close/>
                      <a:moveTo>
                        <a:pt x="41067" y="0"/>
                      </a:moveTo>
                      <a:lnTo>
                        <a:pt x="1124994" y="0"/>
                      </a:lnTo>
                      <a:cubicBezTo>
                        <a:pt x="1147394" y="0"/>
                        <a:pt x="1166061" y="18409"/>
                        <a:pt x="1166061" y="41726"/>
                      </a:cubicBezTo>
                      <a:cubicBezTo>
                        <a:pt x="1166061" y="62589"/>
                        <a:pt x="1147394" y="80998"/>
                        <a:pt x="1124994" y="80998"/>
                      </a:cubicBezTo>
                      <a:lnTo>
                        <a:pt x="41067" y="80998"/>
                      </a:lnTo>
                      <a:cubicBezTo>
                        <a:pt x="17423" y="80998"/>
                        <a:pt x="0" y="62589"/>
                        <a:pt x="0" y="41726"/>
                      </a:cubicBezTo>
                      <a:cubicBezTo>
                        <a:pt x="0" y="18409"/>
                        <a:pt x="17423" y="0"/>
                        <a:pt x="410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3" name="Group 822">
                <a:extLst>
                  <a:ext uri="{FF2B5EF4-FFF2-40B4-BE49-F238E27FC236}">
                    <a16:creationId xmlns:a16="http://schemas.microsoft.com/office/drawing/2014/main" id="{8A619A42-E3AF-244C-BF68-9BAB7C3A8456}"/>
                  </a:ext>
                </a:extLst>
              </p:cNvPr>
              <p:cNvGrpSpPr/>
              <p:nvPr/>
            </p:nvGrpSpPr>
            <p:grpSpPr>
              <a:xfrm>
                <a:off x="13524318" y="8033711"/>
                <a:ext cx="703872" cy="590658"/>
                <a:chOff x="13524318" y="8033711"/>
                <a:chExt cx="703872" cy="590658"/>
              </a:xfrm>
            </p:grpSpPr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9F9E1CA9-0CC7-5149-BB5D-0031C988A469}"/>
                    </a:ext>
                  </a:extLst>
                </p:cNvPr>
                <p:cNvSpPr/>
                <p:nvPr/>
              </p:nvSpPr>
              <p:spPr>
                <a:xfrm>
                  <a:off x="13534285" y="8125923"/>
                  <a:ext cx="685185" cy="4897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1" h="394">
                      <a:moveTo>
                        <a:pt x="461" y="394"/>
                      </a:moveTo>
                      <a:lnTo>
                        <a:pt x="88" y="394"/>
                      </a:lnTo>
                      <a:cubicBezTo>
                        <a:pt x="39" y="394"/>
                        <a:pt x="0" y="354"/>
                        <a:pt x="0" y="305"/>
                      </a:cubicBezTo>
                      <a:lnTo>
                        <a:pt x="0" y="89"/>
                      </a:lnTo>
                      <a:cubicBezTo>
                        <a:pt x="0" y="40"/>
                        <a:pt x="39" y="0"/>
                        <a:pt x="88" y="0"/>
                      </a:cubicBezTo>
                      <a:lnTo>
                        <a:pt x="461" y="0"/>
                      </a:lnTo>
                      <a:cubicBezTo>
                        <a:pt x="511" y="0"/>
                        <a:pt x="551" y="40"/>
                        <a:pt x="551" y="89"/>
                      </a:cubicBezTo>
                      <a:lnTo>
                        <a:pt x="551" y="305"/>
                      </a:lnTo>
                      <a:cubicBezTo>
                        <a:pt x="551" y="354"/>
                        <a:pt x="511" y="394"/>
                        <a:pt x="461" y="3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2BB5E645-D6F1-D149-B2FC-332EB79BBB23}"/>
                    </a:ext>
                  </a:extLst>
                </p:cNvPr>
                <p:cNvSpPr/>
                <p:nvPr/>
              </p:nvSpPr>
              <p:spPr>
                <a:xfrm>
                  <a:off x="13524318" y="8118446"/>
                  <a:ext cx="703872" cy="505923"/>
                </a:xfrm>
                <a:custGeom>
                  <a:avLst/>
                  <a:gdLst>
                    <a:gd name="connsiteX0" fmla="*/ 85833 w 703872"/>
                    <a:gd name="connsiteY0" fmla="*/ 17446 h 505923"/>
                    <a:gd name="connsiteX1" fmla="*/ 17442 w 703872"/>
                    <a:gd name="connsiteY1" fmla="*/ 84559 h 505923"/>
                    <a:gd name="connsiteX2" fmla="*/ 17442 w 703872"/>
                    <a:gd name="connsiteY2" fmla="*/ 420122 h 505923"/>
                    <a:gd name="connsiteX3" fmla="*/ 85833 w 703872"/>
                    <a:gd name="connsiteY3" fmla="*/ 488478 h 505923"/>
                    <a:gd name="connsiteX4" fmla="*/ 618041 w 703872"/>
                    <a:gd name="connsiteY4" fmla="*/ 488478 h 505923"/>
                    <a:gd name="connsiteX5" fmla="*/ 686432 w 703872"/>
                    <a:gd name="connsiteY5" fmla="*/ 420122 h 505923"/>
                    <a:gd name="connsiteX6" fmla="*/ 686432 w 703872"/>
                    <a:gd name="connsiteY6" fmla="*/ 84559 h 505923"/>
                    <a:gd name="connsiteX7" fmla="*/ 618041 w 703872"/>
                    <a:gd name="connsiteY7" fmla="*/ 17446 h 505923"/>
                    <a:gd name="connsiteX8" fmla="*/ 85808 w 703872"/>
                    <a:gd name="connsiteY8" fmla="*/ 0 h 505923"/>
                    <a:gd name="connsiteX9" fmla="*/ 618064 w 703872"/>
                    <a:gd name="connsiteY9" fmla="*/ 0 h 505923"/>
                    <a:gd name="connsiteX10" fmla="*/ 703872 w 703872"/>
                    <a:gd name="connsiteY10" fmla="*/ 84528 h 505923"/>
                    <a:gd name="connsiteX11" fmla="*/ 703872 w 703872"/>
                    <a:gd name="connsiteY11" fmla="*/ 420152 h 505923"/>
                    <a:gd name="connsiteX12" fmla="*/ 618064 w 703872"/>
                    <a:gd name="connsiteY12" fmla="*/ 505923 h 505923"/>
                    <a:gd name="connsiteX13" fmla="*/ 85808 w 703872"/>
                    <a:gd name="connsiteY13" fmla="*/ 505923 h 505923"/>
                    <a:gd name="connsiteX14" fmla="*/ 0 w 703872"/>
                    <a:gd name="connsiteY14" fmla="*/ 420152 h 505923"/>
                    <a:gd name="connsiteX15" fmla="*/ 0 w 703872"/>
                    <a:gd name="connsiteY15" fmla="*/ 84528 h 505923"/>
                    <a:gd name="connsiteX16" fmla="*/ 85808 w 703872"/>
                    <a:gd name="connsiteY16" fmla="*/ 0 h 50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3872" h="505923">
                      <a:moveTo>
                        <a:pt x="85833" y="17446"/>
                      </a:moveTo>
                      <a:cubicBezTo>
                        <a:pt x="48529" y="17446"/>
                        <a:pt x="17442" y="46031"/>
                        <a:pt x="17442" y="84559"/>
                      </a:cubicBezTo>
                      <a:lnTo>
                        <a:pt x="17442" y="420122"/>
                      </a:lnTo>
                      <a:cubicBezTo>
                        <a:pt x="17442" y="457407"/>
                        <a:pt x="48529" y="488478"/>
                        <a:pt x="85833" y="488478"/>
                      </a:cubicBezTo>
                      <a:lnTo>
                        <a:pt x="618041" y="488478"/>
                      </a:lnTo>
                      <a:cubicBezTo>
                        <a:pt x="655345" y="488478"/>
                        <a:pt x="686432" y="457407"/>
                        <a:pt x="686432" y="420122"/>
                      </a:cubicBezTo>
                      <a:lnTo>
                        <a:pt x="686432" y="84559"/>
                      </a:lnTo>
                      <a:cubicBezTo>
                        <a:pt x="686432" y="46031"/>
                        <a:pt x="655345" y="17446"/>
                        <a:pt x="618041" y="17446"/>
                      </a:cubicBezTo>
                      <a:close/>
                      <a:moveTo>
                        <a:pt x="85808" y="0"/>
                      </a:moveTo>
                      <a:lnTo>
                        <a:pt x="618064" y="0"/>
                      </a:lnTo>
                      <a:cubicBezTo>
                        <a:pt x="665321" y="0"/>
                        <a:pt x="703872" y="37292"/>
                        <a:pt x="703872" y="84528"/>
                      </a:cubicBezTo>
                      <a:lnTo>
                        <a:pt x="703872" y="420152"/>
                      </a:lnTo>
                      <a:cubicBezTo>
                        <a:pt x="703872" y="467388"/>
                        <a:pt x="665321" y="505923"/>
                        <a:pt x="618064" y="505923"/>
                      </a:cubicBezTo>
                      <a:lnTo>
                        <a:pt x="85808" y="505923"/>
                      </a:lnTo>
                      <a:cubicBezTo>
                        <a:pt x="38551" y="505923"/>
                        <a:pt x="0" y="467388"/>
                        <a:pt x="0" y="420152"/>
                      </a:cubicBezTo>
                      <a:lnTo>
                        <a:pt x="0" y="84528"/>
                      </a:lnTo>
                      <a:cubicBezTo>
                        <a:pt x="0" y="37292"/>
                        <a:pt x="38551" y="0"/>
                        <a:pt x="85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A85E3993-D7B2-3444-BABB-972AF47B2E99}"/>
                    </a:ext>
                  </a:extLst>
                </p:cNvPr>
                <p:cNvSpPr/>
                <p:nvPr/>
              </p:nvSpPr>
              <p:spPr>
                <a:xfrm>
                  <a:off x="13803376" y="8043679"/>
                  <a:ext cx="144512" cy="1445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17">
                      <a:moveTo>
                        <a:pt x="117" y="58"/>
                      </a:moveTo>
                      <a:cubicBezTo>
                        <a:pt x="117" y="91"/>
                        <a:pt x="91" y="117"/>
                        <a:pt x="59" y="117"/>
                      </a:cubicBezTo>
                      <a:cubicBezTo>
                        <a:pt x="26" y="117"/>
                        <a:pt x="0" y="91"/>
                        <a:pt x="0" y="58"/>
                      </a:cubicBezTo>
                      <a:cubicBezTo>
                        <a:pt x="0" y="26"/>
                        <a:pt x="26" y="0"/>
                        <a:pt x="59" y="0"/>
                      </a:cubicBezTo>
                      <a:cubicBezTo>
                        <a:pt x="91" y="0"/>
                        <a:pt x="117" y="26"/>
                        <a:pt x="117" y="5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2" name="Freeform 751">
                  <a:extLst>
                    <a:ext uri="{FF2B5EF4-FFF2-40B4-BE49-F238E27FC236}">
                      <a16:creationId xmlns:a16="http://schemas.microsoft.com/office/drawing/2014/main" id="{EB235F7F-9731-794C-AE9F-107744ADAB33}"/>
                    </a:ext>
                  </a:extLst>
                </p:cNvPr>
                <p:cNvSpPr/>
                <p:nvPr/>
              </p:nvSpPr>
              <p:spPr>
                <a:xfrm>
                  <a:off x="13794655" y="8033711"/>
                  <a:ext cx="163199" cy="163241"/>
                </a:xfrm>
                <a:custGeom>
                  <a:avLst/>
                  <a:gdLst>
                    <a:gd name="connsiteX0" fmla="*/ 81599 w 163199"/>
                    <a:gd name="connsiteY0" fmla="*/ 17445 h 163241"/>
                    <a:gd name="connsiteX1" fmla="*/ 17441 w 163199"/>
                    <a:gd name="connsiteY1" fmla="*/ 81620 h 163241"/>
                    <a:gd name="connsiteX2" fmla="*/ 81599 w 163199"/>
                    <a:gd name="connsiteY2" fmla="*/ 145795 h 163241"/>
                    <a:gd name="connsiteX3" fmla="*/ 145758 w 163199"/>
                    <a:gd name="connsiteY3" fmla="*/ 81620 h 163241"/>
                    <a:gd name="connsiteX4" fmla="*/ 81599 w 163199"/>
                    <a:gd name="connsiteY4" fmla="*/ 17445 h 163241"/>
                    <a:gd name="connsiteX5" fmla="*/ 81599 w 163199"/>
                    <a:gd name="connsiteY5" fmla="*/ 0 h 163241"/>
                    <a:gd name="connsiteX6" fmla="*/ 163199 w 163199"/>
                    <a:gd name="connsiteY6" fmla="*/ 81621 h 163241"/>
                    <a:gd name="connsiteX7" fmla="*/ 81599 w 163199"/>
                    <a:gd name="connsiteY7" fmla="*/ 163241 h 163241"/>
                    <a:gd name="connsiteX8" fmla="*/ 0 w 163199"/>
                    <a:gd name="connsiteY8" fmla="*/ 81621 h 163241"/>
                    <a:gd name="connsiteX9" fmla="*/ 81599 w 163199"/>
                    <a:gd name="connsiteY9" fmla="*/ 0 h 163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199" h="163241">
                      <a:moveTo>
                        <a:pt x="81599" y="17445"/>
                      </a:moveTo>
                      <a:cubicBezTo>
                        <a:pt x="47053" y="17445"/>
                        <a:pt x="17441" y="45830"/>
                        <a:pt x="17441" y="81620"/>
                      </a:cubicBezTo>
                      <a:cubicBezTo>
                        <a:pt x="17441" y="116176"/>
                        <a:pt x="47053" y="145795"/>
                        <a:pt x="81599" y="145795"/>
                      </a:cubicBezTo>
                      <a:cubicBezTo>
                        <a:pt x="117380" y="145795"/>
                        <a:pt x="145758" y="116176"/>
                        <a:pt x="145758" y="81620"/>
                      </a:cubicBezTo>
                      <a:cubicBezTo>
                        <a:pt x="145758" y="45830"/>
                        <a:pt x="117380" y="17445"/>
                        <a:pt x="81599" y="17445"/>
                      </a:cubicBezTo>
                      <a:close/>
                      <a:moveTo>
                        <a:pt x="81599" y="0"/>
                      </a:moveTo>
                      <a:cubicBezTo>
                        <a:pt x="126108" y="0"/>
                        <a:pt x="163199" y="37100"/>
                        <a:pt x="163199" y="81621"/>
                      </a:cubicBezTo>
                      <a:cubicBezTo>
                        <a:pt x="163199" y="126141"/>
                        <a:pt x="126108" y="163241"/>
                        <a:pt x="81599" y="163241"/>
                      </a:cubicBezTo>
                      <a:cubicBezTo>
                        <a:pt x="37091" y="163241"/>
                        <a:pt x="0" y="126141"/>
                        <a:pt x="0" y="81621"/>
                      </a:cubicBezTo>
                      <a:cubicBezTo>
                        <a:pt x="0" y="37100"/>
                        <a:pt x="37091" y="0"/>
                        <a:pt x="815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91BB5104-C29C-A649-BD37-5C4066DDCB1C}"/>
                    </a:ext>
                  </a:extLst>
                </p:cNvPr>
                <p:cNvSpPr/>
                <p:nvPr/>
              </p:nvSpPr>
              <p:spPr>
                <a:xfrm>
                  <a:off x="13633948" y="8290410"/>
                  <a:ext cx="234209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" h="14">
                      <a:moveTo>
                        <a:pt x="181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81" y="0"/>
                      </a:lnTo>
                      <a:cubicBezTo>
                        <a:pt x="185" y="0"/>
                        <a:pt x="189" y="3"/>
                        <a:pt x="189" y="8"/>
                      </a:cubicBezTo>
                      <a:cubicBezTo>
                        <a:pt x="189" y="11"/>
                        <a:pt x="185" y="14"/>
                        <a:pt x="181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6346D48A-0C0D-E74F-8316-EAF915F27E8A}"/>
                    </a:ext>
                  </a:extLst>
                </p:cNvPr>
                <p:cNvSpPr/>
                <p:nvPr/>
              </p:nvSpPr>
              <p:spPr>
                <a:xfrm>
                  <a:off x="13633948" y="8415022"/>
                  <a:ext cx="450977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3" h="14">
                      <a:moveTo>
                        <a:pt x="356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56" y="0"/>
                      </a:lnTo>
                      <a:cubicBezTo>
                        <a:pt x="360" y="0"/>
                        <a:pt x="363" y="3"/>
                        <a:pt x="363" y="7"/>
                      </a:cubicBezTo>
                      <a:cubicBezTo>
                        <a:pt x="363" y="11"/>
                        <a:pt x="360" y="14"/>
                        <a:pt x="356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4" name="Group 823">
                <a:extLst>
                  <a:ext uri="{FF2B5EF4-FFF2-40B4-BE49-F238E27FC236}">
                    <a16:creationId xmlns:a16="http://schemas.microsoft.com/office/drawing/2014/main" id="{AB5D8CB0-3820-144F-B781-14B88382B00E}"/>
                  </a:ext>
                </a:extLst>
              </p:cNvPr>
              <p:cNvGrpSpPr/>
              <p:nvPr/>
            </p:nvGrpSpPr>
            <p:grpSpPr>
              <a:xfrm>
                <a:off x="14643039" y="8420003"/>
                <a:ext cx="702627" cy="589413"/>
                <a:chOff x="14643039" y="8420003"/>
                <a:chExt cx="702627" cy="589413"/>
              </a:xfrm>
            </p:grpSpPr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225AAEA6-255B-F942-8BCD-11F54DDF6645}"/>
                    </a:ext>
                  </a:extLst>
                </p:cNvPr>
                <p:cNvSpPr/>
                <p:nvPr/>
              </p:nvSpPr>
              <p:spPr>
                <a:xfrm>
                  <a:off x="14651760" y="8512216"/>
                  <a:ext cx="685185" cy="4897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1" h="394">
                      <a:moveTo>
                        <a:pt x="462" y="394"/>
                      </a:moveTo>
                      <a:lnTo>
                        <a:pt x="89" y="394"/>
                      </a:lnTo>
                      <a:cubicBezTo>
                        <a:pt x="40" y="394"/>
                        <a:pt x="0" y="354"/>
                        <a:pt x="0" y="304"/>
                      </a:cubicBezTo>
                      <a:lnTo>
                        <a:pt x="0" y="89"/>
                      </a:lnTo>
                      <a:cubicBezTo>
                        <a:pt x="0" y="40"/>
                        <a:pt x="40" y="0"/>
                        <a:pt x="89" y="0"/>
                      </a:cubicBezTo>
                      <a:lnTo>
                        <a:pt x="462" y="0"/>
                      </a:lnTo>
                      <a:cubicBezTo>
                        <a:pt x="512" y="0"/>
                        <a:pt x="551" y="40"/>
                        <a:pt x="551" y="89"/>
                      </a:cubicBezTo>
                      <a:lnTo>
                        <a:pt x="551" y="304"/>
                      </a:lnTo>
                      <a:cubicBezTo>
                        <a:pt x="551" y="354"/>
                        <a:pt x="512" y="394"/>
                        <a:pt x="462" y="3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3" name="Freeform 752">
                  <a:extLst>
                    <a:ext uri="{FF2B5EF4-FFF2-40B4-BE49-F238E27FC236}">
                      <a16:creationId xmlns:a16="http://schemas.microsoft.com/office/drawing/2014/main" id="{4F45CD86-0D43-B647-B5A6-489D263D5288}"/>
                    </a:ext>
                  </a:extLst>
                </p:cNvPr>
                <p:cNvSpPr/>
                <p:nvPr/>
              </p:nvSpPr>
              <p:spPr>
                <a:xfrm>
                  <a:off x="14643039" y="8503493"/>
                  <a:ext cx="702627" cy="505923"/>
                </a:xfrm>
                <a:custGeom>
                  <a:avLst/>
                  <a:gdLst>
                    <a:gd name="connsiteX0" fmla="*/ 84588 w 702627"/>
                    <a:gd name="connsiteY0" fmla="*/ 17449 h 505923"/>
                    <a:gd name="connsiteX1" fmla="*/ 17441 w 702627"/>
                    <a:gd name="connsiteY1" fmla="*/ 84562 h 505923"/>
                    <a:gd name="connsiteX2" fmla="*/ 17441 w 702627"/>
                    <a:gd name="connsiteY2" fmla="*/ 421371 h 505923"/>
                    <a:gd name="connsiteX3" fmla="*/ 84588 w 702627"/>
                    <a:gd name="connsiteY3" fmla="*/ 489727 h 505923"/>
                    <a:gd name="connsiteX4" fmla="*/ 618038 w 702627"/>
                    <a:gd name="connsiteY4" fmla="*/ 489727 h 505923"/>
                    <a:gd name="connsiteX5" fmla="*/ 685185 w 702627"/>
                    <a:gd name="connsiteY5" fmla="*/ 421371 h 505923"/>
                    <a:gd name="connsiteX6" fmla="*/ 685185 w 702627"/>
                    <a:gd name="connsiteY6" fmla="*/ 84562 h 505923"/>
                    <a:gd name="connsiteX7" fmla="*/ 618038 w 702627"/>
                    <a:gd name="connsiteY7" fmla="*/ 17449 h 505923"/>
                    <a:gd name="connsiteX8" fmla="*/ 84564 w 702627"/>
                    <a:gd name="connsiteY8" fmla="*/ 0 h 505923"/>
                    <a:gd name="connsiteX9" fmla="*/ 618063 w 702627"/>
                    <a:gd name="connsiteY9" fmla="*/ 0 h 505923"/>
                    <a:gd name="connsiteX10" fmla="*/ 702627 w 702627"/>
                    <a:gd name="connsiteY10" fmla="*/ 84528 h 505923"/>
                    <a:gd name="connsiteX11" fmla="*/ 702627 w 702627"/>
                    <a:gd name="connsiteY11" fmla="*/ 421395 h 505923"/>
                    <a:gd name="connsiteX12" fmla="*/ 618063 w 702627"/>
                    <a:gd name="connsiteY12" fmla="*/ 505923 h 505923"/>
                    <a:gd name="connsiteX13" fmla="*/ 84564 w 702627"/>
                    <a:gd name="connsiteY13" fmla="*/ 505923 h 505923"/>
                    <a:gd name="connsiteX14" fmla="*/ 0 w 702627"/>
                    <a:gd name="connsiteY14" fmla="*/ 421395 h 505923"/>
                    <a:gd name="connsiteX15" fmla="*/ 0 w 702627"/>
                    <a:gd name="connsiteY15" fmla="*/ 84528 h 505923"/>
                    <a:gd name="connsiteX16" fmla="*/ 84564 w 702627"/>
                    <a:gd name="connsiteY16" fmla="*/ 0 h 50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2627" h="505923">
                      <a:moveTo>
                        <a:pt x="84588" y="17449"/>
                      </a:moveTo>
                      <a:cubicBezTo>
                        <a:pt x="48528" y="17449"/>
                        <a:pt x="17441" y="48520"/>
                        <a:pt x="17441" y="84562"/>
                      </a:cubicBezTo>
                      <a:lnTo>
                        <a:pt x="17441" y="421371"/>
                      </a:lnTo>
                      <a:cubicBezTo>
                        <a:pt x="17441" y="458656"/>
                        <a:pt x="48528" y="489727"/>
                        <a:pt x="84588" y="489727"/>
                      </a:cubicBezTo>
                      <a:lnTo>
                        <a:pt x="618038" y="489727"/>
                      </a:lnTo>
                      <a:cubicBezTo>
                        <a:pt x="655342" y="489727"/>
                        <a:pt x="685185" y="458656"/>
                        <a:pt x="685185" y="421371"/>
                      </a:cubicBezTo>
                      <a:lnTo>
                        <a:pt x="685185" y="84562"/>
                      </a:lnTo>
                      <a:cubicBezTo>
                        <a:pt x="685185" y="48520"/>
                        <a:pt x="655342" y="17449"/>
                        <a:pt x="618038" y="17449"/>
                      </a:cubicBezTo>
                      <a:close/>
                      <a:moveTo>
                        <a:pt x="84564" y="0"/>
                      </a:moveTo>
                      <a:lnTo>
                        <a:pt x="618063" y="0"/>
                      </a:lnTo>
                      <a:cubicBezTo>
                        <a:pt x="664076" y="0"/>
                        <a:pt x="702627" y="38535"/>
                        <a:pt x="702627" y="84528"/>
                      </a:cubicBezTo>
                      <a:lnTo>
                        <a:pt x="702627" y="421395"/>
                      </a:lnTo>
                      <a:cubicBezTo>
                        <a:pt x="702627" y="468631"/>
                        <a:pt x="664076" y="505923"/>
                        <a:pt x="618063" y="505923"/>
                      </a:cubicBezTo>
                      <a:lnTo>
                        <a:pt x="84564" y="505923"/>
                      </a:lnTo>
                      <a:cubicBezTo>
                        <a:pt x="37308" y="505923"/>
                        <a:pt x="0" y="468631"/>
                        <a:pt x="0" y="421395"/>
                      </a:cubicBezTo>
                      <a:lnTo>
                        <a:pt x="0" y="84528"/>
                      </a:lnTo>
                      <a:cubicBezTo>
                        <a:pt x="0" y="38535"/>
                        <a:pt x="37308" y="0"/>
                        <a:pt x="845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900D812A-415C-0D44-969D-B1F80AE70B89}"/>
                    </a:ext>
                  </a:extLst>
                </p:cNvPr>
                <p:cNvSpPr/>
                <p:nvPr/>
              </p:nvSpPr>
              <p:spPr>
                <a:xfrm>
                  <a:off x="14922097" y="8428726"/>
                  <a:ext cx="144512" cy="1445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17">
                      <a:moveTo>
                        <a:pt x="117" y="59"/>
                      </a:moveTo>
                      <a:cubicBezTo>
                        <a:pt x="117" y="91"/>
                        <a:pt x="91" y="117"/>
                        <a:pt x="58" y="117"/>
                      </a:cubicBezTo>
                      <a:cubicBezTo>
                        <a:pt x="26" y="117"/>
                        <a:pt x="0" y="91"/>
                        <a:pt x="0" y="59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1" y="0"/>
                        <a:pt x="117" y="26"/>
                        <a:pt x="117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4" name="Freeform 753">
                  <a:extLst>
                    <a:ext uri="{FF2B5EF4-FFF2-40B4-BE49-F238E27FC236}">
                      <a16:creationId xmlns:a16="http://schemas.microsoft.com/office/drawing/2014/main" id="{B759C153-B54B-BF4D-80DE-FBAAB8A17F19}"/>
                    </a:ext>
                  </a:extLst>
                </p:cNvPr>
                <p:cNvSpPr/>
                <p:nvPr/>
              </p:nvSpPr>
              <p:spPr>
                <a:xfrm>
                  <a:off x="14913376" y="8420003"/>
                  <a:ext cx="163199" cy="163241"/>
                </a:xfrm>
                <a:custGeom>
                  <a:avLst/>
                  <a:gdLst>
                    <a:gd name="connsiteX0" fmla="*/ 80360 w 163199"/>
                    <a:gd name="connsiteY0" fmla="*/ 17446 h 163241"/>
                    <a:gd name="connsiteX1" fmla="*/ 17441 w 163199"/>
                    <a:gd name="connsiteY1" fmla="*/ 81621 h 163241"/>
                    <a:gd name="connsiteX2" fmla="*/ 80360 w 163199"/>
                    <a:gd name="connsiteY2" fmla="*/ 145796 h 163241"/>
                    <a:gd name="connsiteX3" fmla="*/ 144512 w 163199"/>
                    <a:gd name="connsiteY3" fmla="*/ 81621 h 163241"/>
                    <a:gd name="connsiteX4" fmla="*/ 80360 w 163199"/>
                    <a:gd name="connsiteY4" fmla="*/ 17446 h 163241"/>
                    <a:gd name="connsiteX5" fmla="*/ 80363 w 163199"/>
                    <a:gd name="connsiteY5" fmla="*/ 0 h 163241"/>
                    <a:gd name="connsiteX6" fmla="*/ 163199 w 163199"/>
                    <a:gd name="connsiteY6" fmla="*/ 81621 h 163241"/>
                    <a:gd name="connsiteX7" fmla="*/ 80363 w 163199"/>
                    <a:gd name="connsiteY7" fmla="*/ 163241 h 163241"/>
                    <a:gd name="connsiteX8" fmla="*/ 0 w 163199"/>
                    <a:gd name="connsiteY8" fmla="*/ 81621 h 163241"/>
                    <a:gd name="connsiteX9" fmla="*/ 80363 w 163199"/>
                    <a:gd name="connsiteY9" fmla="*/ 0 h 163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199" h="163241">
                      <a:moveTo>
                        <a:pt x="80360" y="17446"/>
                      </a:moveTo>
                      <a:cubicBezTo>
                        <a:pt x="45816" y="17446"/>
                        <a:pt x="17441" y="45831"/>
                        <a:pt x="17441" y="81621"/>
                      </a:cubicBezTo>
                      <a:cubicBezTo>
                        <a:pt x="17441" y="116177"/>
                        <a:pt x="45816" y="145796"/>
                        <a:pt x="80360" y="145796"/>
                      </a:cubicBezTo>
                      <a:cubicBezTo>
                        <a:pt x="116137" y="145796"/>
                        <a:pt x="144512" y="116177"/>
                        <a:pt x="144512" y="81621"/>
                      </a:cubicBezTo>
                      <a:cubicBezTo>
                        <a:pt x="144512" y="45831"/>
                        <a:pt x="116137" y="17446"/>
                        <a:pt x="80360" y="17446"/>
                      </a:cubicBezTo>
                      <a:close/>
                      <a:moveTo>
                        <a:pt x="80363" y="0"/>
                      </a:moveTo>
                      <a:cubicBezTo>
                        <a:pt x="126108" y="0"/>
                        <a:pt x="163199" y="37100"/>
                        <a:pt x="163199" y="81621"/>
                      </a:cubicBezTo>
                      <a:cubicBezTo>
                        <a:pt x="163199" y="126141"/>
                        <a:pt x="126108" y="163241"/>
                        <a:pt x="80363" y="163241"/>
                      </a:cubicBezTo>
                      <a:cubicBezTo>
                        <a:pt x="35854" y="163241"/>
                        <a:pt x="0" y="126141"/>
                        <a:pt x="0" y="81621"/>
                      </a:cubicBezTo>
                      <a:cubicBezTo>
                        <a:pt x="0" y="37100"/>
                        <a:pt x="35854" y="0"/>
                        <a:pt x="803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61F944A7-8495-CA43-9BFC-240244EC2C97}"/>
                    </a:ext>
                  </a:extLst>
                </p:cNvPr>
                <p:cNvSpPr/>
                <p:nvPr/>
              </p:nvSpPr>
              <p:spPr>
                <a:xfrm>
                  <a:off x="14752669" y="8677953"/>
                  <a:ext cx="232963" cy="149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" h="13">
                      <a:moveTo>
                        <a:pt x="181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181" y="0"/>
                      </a:lnTo>
                      <a:cubicBezTo>
                        <a:pt x="185" y="0"/>
                        <a:pt x="188" y="2"/>
                        <a:pt x="188" y="6"/>
                      </a:cubicBezTo>
                      <a:cubicBezTo>
                        <a:pt x="188" y="10"/>
                        <a:pt x="185" y="13"/>
                        <a:pt x="181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532E1B77-8F43-1D47-A645-6B643ADAE843}"/>
                    </a:ext>
                  </a:extLst>
                </p:cNvPr>
                <p:cNvSpPr/>
                <p:nvPr/>
              </p:nvSpPr>
              <p:spPr>
                <a:xfrm>
                  <a:off x="14752669" y="8801318"/>
                  <a:ext cx="450977" cy="149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3" h="13">
                      <a:moveTo>
                        <a:pt x="355" y="13"/>
                      </a:moveTo>
                      <a:lnTo>
                        <a:pt x="8" y="13"/>
                      </a:ln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55" y="0"/>
                      </a:lnTo>
                      <a:cubicBezTo>
                        <a:pt x="359" y="0"/>
                        <a:pt x="363" y="3"/>
                        <a:pt x="363" y="7"/>
                      </a:cubicBezTo>
                      <a:cubicBezTo>
                        <a:pt x="363" y="11"/>
                        <a:pt x="359" y="13"/>
                        <a:pt x="355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5" name="Group 824">
                <a:extLst>
                  <a:ext uri="{FF2B5EF4-FFF2-40B4-BE49-F238E27FC236}">
                    <a16:creationId xmlns:a16="http://schemas.microsoft.com/office/drawing/2014/main" id="{3EF01730-CC20-8D49-A86A-94B9E7851AD9}"/>
                  </a:ext>
                </a:extLst>
              </p:cNvPr>
              <p:cNvGrpSpPr/>
              <p:nvPr/>
            </p:nvGrpSpPr>
            <p:grpSpPr>
              <a:xfrm>
                <a:off x="14433746" y="7470466"/>
                <a:ext cx="702627" cy="590659"/>
                <a:chOff x="14433746" y="7470466"/>
                <a:chExt cx="702627" cy="590659"/>
              </a:xfrm>
            </p:grpSpPr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FF8507CF-04E2-E948-86DA-CD48B708FCBD}"/>
                    </a:ext>
                  </a:extLst>
                </p:cNvPr>
                <p:cNvSpPr/>
                <p:nvPr/>
              </p:nvSpPr>
              <p:spPr>
                <a:xfrm>
                  <a:off x="14442467" y="7562679"/>
                  <a:ext cx="685185" cy="4897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1" h="394">
                      <a:moveTo>
                        <a:pt x="462" y="394"/>
                      </a:moveTo>
                      <a:lnTo>
                        <a:pt x="89" y="394"/>
                      </a:lnTo>
                      <a:cubicBezTo>
                        <a:pt x="39" y="394"/>
                        <a:pt x="0" y="354"/>
                        <a:pt x="0" y="305"/>
                      </a:cubicBezTo>
                      <a:lnTo>
                        <a:pt x="0" y="89"/>
                      </a:lnTo>
                      <a:cubicBezTo>
                        <a:pt x="0" y="40"/>
                        <a:pt x="39" y="0"/>
                        <a:pt x="89" y="0"/>
                      </a:cubicBezTo>
                      <a:lnTo>
                        <a:pt x="462" y="0"/>
                      </a:lnTo>
                      <a:cubicBezTo>
                        <a:pt x="511" y="0"/>
                        <a:pt x="551" y="40"/>
                        <a:pt x="551" y="89"/>
                      </a:cubicBezTo>
                      <a:lnTo>
                        <a:pt x="551" y="305"/>
                      </a:lnTo>
                      <a:cubicBezTo>
                        <a:pt x="551" y="354"/>
                        <a:pt x="511" y="394"/>
                        <a:pt x="462" y="3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FC1A4943-1D25-E145-9D51-9EE3336C2962}"/>
                    </a:ext>
                  </a:extLst>
                </p:cNvPr>
                <p:cNvSpPr/>
                <p:nvPr/>
              </p:nvSpPr>
              <p:spPr>
                <a:xfrm>
                  <a:off x="14433746" y="7553956"/>
                  <a:ext cx="702627" cy="507169"/>
                </a:xfrm>
                <a:custGeom>
                  <a:avLst/>
                  <a:gdLst>
                    <a:gd name="connsiteX0" fmla="*/ 84588 w 702627"/>
                    <a:gd name="connsiteY0" fmla="*/ 17445 h 507169"/>
                    <a:gd name="connsiteX1" fmla="*/ 17441 w 702627"/>
                    <a:gd name="connsiteY1" fmla="*/ 85801 h 507169"/>
                    <a:gd name="connsiteX2" fmla="*/ 17441 w 702627"/>
                    <a:gd name="connsiteY2" fmla="*/ 422610 h 507169"/>
                    <a:gd name="connsiteX3" fmla="*/ 84588 w 702627"/>
                    <a:gd name="connsiteY3" fmla="*/ 489723 h 507169"/>
                    <a:gd name="connsiteX4" fmla="*/ 616794 w 702627"/>
                    <a:gd name="connsiteY4" fmla="*/ 489723 h 507169"/>
                    <a:gd name="connsiteX5" fmla="*/ 685185 w 702627"/>
                    <a:gd name="connsiteY5" fmla="*/ 422610 h 507169"/>
                    <a:gd name="connsiteX6" fmla="*/ 685185 w 702627"/>
                    <a:gd name="connsiteY6" fmla="*/ 85801 h 507169"/>
                    <a:gd name="connsiteX7" fmla="*/ 616794 w 702627"/>
                    <a:gd name="connsiteY7" fmla="*/ 17445 h 507169"/>
                    <a:gd name="connsiteX8" fmla="*/ 84564 w 702627"/>
                    <a:gd name="connsiteY8" fmla="*/ 0 h 507169"/>
                    <a:gd name="connsiteX9" fmla="*/ 616819 w 702627"/>
                    <a:gd name="connsiteY9" fmla="*/ 0 h 507169"/>
                    <a:gd name="connsiteX10" fmla="*/ 702627 w 702627"/>
                    <a:gd name="connsiteY10" fmla="*/ 85771 h 507169"/>
                    <a:gd name="connsiteX11" fmla="*/ 702627 w 702627"/>
                    <a:gd name="connsiteY11" fmla="*/ 422641 h 507169"/>
                    <a:gd name="connsiteX12" fmla="*/ 616819 w 702627"/>
                    <a:gd name="connsiteY12" fmla="*/ 507169 h 507169"/>
                    <a:gd name="connsiteX13" fmla="*/ 84564 w 702627"/>
                    <a:gd name="connsiteY13" fmla="*/ 507169 h 507169"/>
                    <a:gd name="connsiteX14" fmla="*/ 0 w 702627"/>
                    <a:gd name="connsiteY14" fmla="*/ 422641 h 507169"/>
                    <a:gd name="connsiteX15" fmla="*/ 0 w 702627"/>
                    <a:gd name="connsiteY15" fmla="*/ 85771 h 507169"/>
                    <a:gd name="connsiteX16" fmla="*/ 84564 w 702627"/>
                    <a:gd name="connsiteY16" fmla="*/ 0 h 50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2627" h="507169">
                      <a:moveTo>
                        <a:pt x="84588" y="17445"/>
                      </a:moveTo>
                      <a:cubicBezTo>
                        <a:pt x="47284" y="17445"/>
                        <a:pt x="17441" y="47273"/>
                        <a:pt x="17441" y="85801"/>
                      </a:cubicBezTo>
                      <a:lnTo>
                        <a:pt x="17441" y="422610"/>
                      </a:lnTo>
                      <a:cubicBezTo>
                        <a:pt x="17441" y="458652"/>
                        <a:pt x="47284" y="489723"/>
                        <a:pt x="84588" y="489723"/>
                      </a:cubicBezTo>
                      <a:lnTo>
                        <a:pt x="616794" y="489723"/>
                      </a:lnTo>
                      <a:cubicBezTo>
                        <a:pt x="654098" y="489723"/>
                        <a:pt x="685185" y="458652"/>
                        <a:pt x="685185" y="422610"/>
                      </a:cubicBezTo>
                      <a:lnTo>
                        <a:pt x="685185" y="85801"/>
                      </a:lnTo>
                      <a:cubicBezTo>
                        <a:pt x="685185" y="47273"/>
                        <a:pt x="654098" y="17445"/>
                        <a:pt x="616794" y="17445"/>
                      </a:cubicBezTo>
                      <a:close/>
                      <a:moveTo>
                        <a:pt x="84564" y="0"/>
                      </a:moveTo>
                      <a:lnTo>
                        <a:pt x="616819" y="0"/>
                      </a:lnTo>
                      <a:cubicBezTo>
                        <a:pt x="664076" y="0"/>
                        <a:pt x="702627" y="38535"/>
                        <a:pt x="702627" y="85771"/>
                      </a:cubicBezTo>
                      <a:lnTo>
                        <a:pt x="702627" y="422641"/>
                      </a:lnTo>
                      <a:cubicBezTo>
                        <a:pt x="702627" y="468634"/>
                        <a:pt x="664076" y="507169"/>
                        <a:pt x="616819" y="507169"/>
                      </a:cubicBezTo>
                      <a:lnTo>
                        <a:pt x="84564" y="507169"/>
                      </a:lnTo>
                      <a:cubicBezTo>
                        <a:pt x="37308" y="507169"/>
                        <a:pt x="0" y="468634"/>
                        <a:pt x="0" y="422641"/>
                      </a:cubicBezTo>
                      <a:lnTo>
                        <a:pt x="0" y="85771"/>
                      </a:lnTo>
                      <a:cubicBezTo>
                        <a:pt x="0" y="38535"/>
                        <a:pt x="37308" y="0"/>
                        <a:pt x="845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B25161C7-999C-054B-9C86-8E5380888BE8}"/>
                    </a:ext>
                  </a:extLst>
                </p:cNvPr>
                <p:cNvSpPr/>
                <p:nvPr/>
              </p:nvSpPr>
              <p:spPr>
                <a:xfrm>
                  <a:off x="14712804" y="7479189"/>
                  <a:ext cx="144512" cy="1457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18">
                      <a:moveTo>
                        <a:pt x="117" y="59"/>
                      </a:moveTo>
                      <a:cubicBezTo>
                        <a:pt x="117" y="91"/>
                        <a:pt x="91" y="118"/>
                        <a:pt x="58" y="118"/>
                      </a:cubicBezTo>
                      <a:cubicBezTo>
                        <a:pt x="26" y="118"/>
                        <a:pt x="0" y="91"/>
                        <a:pt x="0" y="59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1" y="0"/>
                        <a:pt x="117" y="26"/>
                        <a:pt x="117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C6C13D81-6C73-7C4B-AF25-AF5B04AD7AC1}"/>
                    </a:ext>
                  </a:extLst>
                </p:cNvPr>
                <p:cNvSpPr/>
                <p:nvPr/>
              </p:nvSpPr>
              <p:spPr>
                <a:xfrm>
                  <a:off x="14702837" y="7470466"/>
                  <a:ext cx="163199" cy="163241"/>
                </a:xfrm>
                <a:custGeom>
                  <a:avLst/>
                  <a:gdLst>
                    <a:gd name="connsiteX0" fmla="*/ 81599 w 163199"/>
                    <a:gd name="connsiteY0" fmla="*/ 17446 h 163241"/>
                    <a:gd name="connsiteX1" fmla="*/ 17441 w 163199"/>
                    <a:gd name="connsiteY1" fmla="*/ 81621 h 163241"/>
                    <a:gd name="connsiteX2" fmla="*/ 81599 w 163199"/>
                    <a:gd name="connsiteY2" fmla="*/ 145796 h 163241"/>
                    <a:gd name="connsiteX3" fmla="*/ 145758 w 163199"/>
                    <a:gd name="connsiteY3" fmla="*/ 81621 h 163241"/>
                    <a:gd name="connsiteX4" fmla="*/ 81599 w 163199"/>
                    <a:gd name="connsiteY4" fmla="*/ 17446 h 163241"/>
                    <a:gd name="connsiteX5" fmla="*/ 81599 w 163199"/>
                    <a:gd name="connsiteY5" fmla="*/ 0 h 163241"/>
                    <a:gd name="connsiteX6" fmla="*/ 163199 w 163199"/>
                    <a:gd name="connsiteY6" fmla="*/ 81621 h 163241"/>
                    <a:gd name="connsiteX7" fmla="*/ 81599 w 163199"/>
                    <a:gd name="connsiteY7" fmla="*/ 163241 h 163241"/>
                    <a:gd name="connsiteX8" fmla="*/ 0 w 163199"/>
                    <a:gd name="connsiteY8" fmla="*/ 81621 h 163241"/>
                    <a:gd name="connsiteX9" fmla="*/ 81599 w 163199"/>
                    <a:gd name="connsiteY9" fmla="*/ 0 h 163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199" h="163241">
                      <a:moveTo>
                        <a:pt x="81599" y="17446"/>
                      </a:moveTo>
                      <a:cubicBezTo>
                        <a:pt x="47053" y="17446"/>
                        <a:pt x="17441" y="47065"/>
                        <a:pt x="17441" y="81621"/>
                      </a:cubicBezTo>
                      <a:cubicBezTo>
                        <a:pt x="17441" y="117411"/>
                        <a:pt x="47053" y="145796"/>
                        <a:pt x="81599" y="145796"/>
                      </a:cubicBezTo>
                      <a:cubicBezTo>
                        <a:pt x="117380" y="145796"/>
                        <a:pt x="145758" y="117411"/>
                        <a:pt x="145758" y="81621"/>
                      </a:cubicBezTo>
                      <a:cubicBezTo>
                        <a:pt x="145758" y="47065"/>
                        <a:pt x="117380" y="17446"/>
                        <a:pt x="81599" y="17446"/>
                      </a:cubicBezTo>
                      <a:close/>
                      <a:moveTo>
                        <a:pt x="81599" y="0"/>
                      </a:moveTo>
                      <a:cubicBezTo>
                        <a:pt x="126108" y="0"/>
                        <a:pt x="163199" y="37100"/>
                        <a:pt x="163199" y="81621"/>
                      </a:cubicBezTo>
                      <a:cubicBezTo>
                        <a:pt x="163199" y="127378"/>
                        <a:pt x="126108" y="163241"/>
                        <a:pt x="81599" y="163241"/>
                      </a:cubicBezTo>
                      <a:cubicBezTo>
                        <a:pt x="37091" y="163241"/>
                        <a:pt x="0" y="127378"/>
                        <a:pt x="0" y="81621"/>
                      </a:cubicBezTo>
                      <a:cubicBezTo>
                        <a:pt x="0" y="37100"/>
                        <a:pt x="37091" y="0"/>
                        <a:pt x="815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E60FB249-7D2F-9341-B5F6-FFF36A2D6C18}"/>
                    </a:ext>
                  </a:extLst>
                </p:cNvPr>
                <p:cNvSpPr/>
                <p:nvPr/>
              </p:nvSpPr>
              <p:spPr>
                <a:xfrm>
                  <a:off x="14543376" y="7727166"/>
                  <a:ext cx="232963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" h="14">
                      <a:moveTo>
                        <a:pt x="181" y="14"/>
                      </a:moveTo>
                      <a:lnTo>
                        <a:pt x="6" y="14"/>
                      </a:lnTo>
                      <a:cubicBezTo>
                        <a:pt x="3" y="14"/>
                        <a:pt x="0" y="12"/>
                        <a:pt x="0" y="7"/>
                      </a:cubicBezTo>
                      <a:cubicBezTo>
                        <a:pt x="0" y="4"/>
                        <a:pt x="3" y="0"/>
                        <a:pt x="6" y="0"/>
                      </a:cubicBezTo>
                      <a:lnTo>
                        <a:pt x="181" y="0"/>
                      </a:lnTo>
                      <a:cubicBezTo>
                        <a:pt x="184" y="0"/>
                        <a:pt x="188" y="4"/>
                        <a:pt x="188" y="7"/>
                      </a:cubicBezTo>
                      <a:cubicBezTo>
                        <a:pt x="188" y="12"/>
                        <a:pt x="184" y="14"/>
                        <a:pt x="181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3B824CFD-7DC2-4B4B-B1F8-96CA8F3BC028}"/>
                    </a:ext>
                  </a:extLst>
                </p:cNvPr>
                <p:cNvSpPr/>
                <p:nvPr/>
              </p:nvSpPr>
              <p:spPr>
                <a:xfrm>
                  <a:off x="14543376" y="7851778"/>
                  <a:ext cx="449731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2" h="14">
                      <a:moveTo>
                        <a:pt x="355" y="14"/>
                      </a:moveTo>
                      <a:lnTo>
                        <a:pt x="6" y="14"/>
                      </a:lnTo>
                      <a:cubicBezTo>
                        <a:pt x="3" y="14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355" y="0"/>
                      </a:lnTo>
                      <a:cubicBezTo>
                        <a:pt x="359" y="0"/>
                        <a:pt x="362" y="3"/>
                        <a:pt x="362" y="7"/>
                      </a:cubicBezTo>
                      <a:cubicBezTo>
                        <a:pt x="362" y="10"/>
                        <a:pt x="359" y="14"/>
                        <a:pt x="355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826" name="Group 825">
              <a:extLst>
                <a:ext uri="{FF2B5EF4-FFF2-40B4-BE49-F238E27FC236}">
                  <a16:creationId xmlns:a16="http://schemas.microsoft.com/office/drawing/2014/main" id="{02A978E3-854C-0847-A29C-1640FF2F075F}"/>
                </a:ext>
              </a:extLst>
            </p:cNvPr>
            <p:cNvGrpSpPr/>
            <p:nvPr/>
          </p:nvGrpSpPr>
          <p:grpSpPr>
            <a:xfrm>
              <a:off x="14002699" y="5507833"/>
              <a:ext cx="4116096" cy="5749576"/>
              <a:chOff x="14002699" y="5507833"/>
              <a:chExt cx="4116096" cy="5749576"/>
            </a:xfrm>
          </p:grpSpPr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B87442D9-F3E3-A64E-ACBF-02491B673363}"/>
                  </a:ext>
                </a:extLst>
              </p:cNvPr>
              <p:cNvSpPr/>
              <p:nvPr/>
            </p:nvSpPr>
            <p:spPr>
              <a:xfrm>
                <a:off x="14011420" y="5517802"/>
                <a:ext cx="4098655" cy="57321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91" h="4601">
                    <a:moveTo>
                      <a:pt x="0" y="0"/>
                    </a:moveTo>
                    <a:lnTo>
                      <a:pt x="3291" y="460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73283AD4-434D-3540-9E43-0AF41DC5DBB3}"/>
                  </a:ext>
                </a:extLst>
              </p:cNvPr>
              <p:cNvSpPr/>
              <p:nvPr/>
            </p:nvSpPr>
            <p:spPr>
              <a:xfrm>
                <a:off x="14002699" y="5507833"/>
                <a:ext cx="4116096" cy="57495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05" h="4615">
                    <a:moveTo>
                      <a:pt x="3298" y="4615"/>
                    </a:moveTo>
                    <a:cubicBezTo>
                      <a:pt x="3295" y="4615"/>
                      <a:pt x="3293" y="4614"/>
                      <a:pt x="3292" y="4612"/>
                    </a:cubicBezTo>
                    <a:lnTo>
                      <a:pt x="1" y="11"/>
                    </a:lnTo>
                    <a:cubicBezTo>
                      <a:pt x="-2" y="8"/>
                      <a:pt x="0" y="4"/>
                      <a:pt x="3" y="1"/>
                    </a:cubicBezTo>
                    <a:cubicBezTo>
                      <a:pt x="6" y="-1"/>
                      <a:pt x="10" y="-1"/>
                      <a:pt x="13" y="3"/>
                    </a:cubicBezTo>
                    <a:lnTo>
                      <a:pt x="3303" y="4604"/>
                    </a:lnTo>
                    <a:cubicBezTo>
                      <a:pt x="3306" y="4607"/>
                      <a:pt x="3305" y="4611"/>
                      <a:pt x="3302" y="4614"/>
                    </a:cubicBezTo>
                    <a:cubicBezTo>
                      <a:pt x="3300" y="4614"/>
                      <a:pt x="3299" y="4615"/>
                      <a:pt x="3298" y="46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38" name="Group 837">
              <a:extLst>
                <a:ext uri="{FF2B5EF4-FFF2-40B4-BE49-F238E27FC236}">
                  <a16:creationId xmlns:a16="http://schemas.microsoft.com/office/drawing/2014/main" id="{813B9F48-44C7-8545-B264-C42B4FF14630}"/>
                </a:ext>
              </a:extLst>
            </p:cNvPr>
            <p:cNvGrpSpPr/>
            <p:nvPr/>
          </p:nvGrpSpPr>
          <p:grpSpPr>
            <a:xfrm>
              <a:off x="15677047" y="4305331"/>
              <a:ext cx="7193201" cy="6295379"/>
              <a:chOff x="15677047" y="4305331"/>
              <a:chExt cx="7193201" cy="6295379"/>
            </a:xfrm>
          </p:grpSpPr>
          <p:grpSp>
            <p:nvGrpSpPr>
              <p:cNvPr id="827" name="Group 826">
                <a:extLst>
                  <a:ext uri="{FF2B5EF4-FFF2-40B4-BE49-F238E27FC236}">
                    <a16:creationId xmlns:a16="http://schemas.microsoft.com/office/drawing/2014/main" id="{098275A9-54B8-0748-AFF3-ACD905602E37}"/>
                  </a:ext>
                </a:extLst>
              </p:cNvPr>
              <p:cNvGrpSpPr/>
              <p:nvPr/>
            </p:nvGrpSpPr>
            <p:grpSpPr>
              <a:xfrm>
                <a:off x="17346407" y="9788242"/>
                <a:ext cx="5523841" cy="16200"/>
                <a:chOff x="17346407" y="9788242"/>
                <a:chExt cx="5523841" cy="16200"/>
              </a:xfrm>
            </p:grpSpPr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8EBF6E77-6556-C94D-A050-4AD70A6852E3}"/>
                    </a:ext>
                  </a:extLst>
                </p:cNvPr>
                <p:cNvSpPr/>
                <p:nvPr/>
              </p:nvSpPr>
              <p:spPr>
                <a:xfrm>
                  <a:off x="17353882" y="9796965"/>
                  <a:ext cx="550639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21">
                      <a:moveTo>
                        <a:pt x="0" y="0"/>
                      </a:moveTo>
                      <a:lnTo>
                        <a:pt x="4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44ECB38A-E4EC-0D4D-A9E1-BFDDD23BCE16}"/>
                    </a:ext>
                  </a:extLst>
                </p:cNvPr>
                <p:cNvSpPr/>
                <p:nvPr/>
              </p:nvSpPr>
              <p:spPr>
                <a:xfrm>
                  <a:off x="17346407" y="9788242"/>
                  <a:ext cx="5523841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35" h="14">
                      <a:moveTo>
                        <a:pt x="4427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4427" y="0"/>
                      </a:lnTo>
                      <a:cubicBezTo>
                        <a:pt x="4432" y="0"/>
                        <a:pt x="4435" y="3"/>
                        <a:pt x="4435" y="7"/>
                      </a:cubicBezTo>
                      <a:cubicBezTo>
                        <a:pt x="4435" y="11"/>
                        <a:pt x="4432" y="14"/>
                        <a:pt x="442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36" name="Group 835">
                <a:extLst>
                  <a:ext uri="{FF2B5EF4-FFF2-40B4-BE49-F238E27FC236}">
                    <a16:creationId xmlns:a16="http://schemas.microsoft.com/office/drawing/2014/main" id="{AD3F01C9-6F4A-0940-8E2D-9AB8EFDE68DC}"/>
                  </a:ext>
                </a:extLst>
              </p:cNvPr>
              <p:cNvGrpSpPr/>
              <p:nvPr/>
            </p:nvGrpSpPr>
            <p:grpSpPr>
              <a:xfrm>
                <a:off x="17593074" y="4823715"/>
                <a:ext cx="3599092" cy="5776995"/>
                <a:chOff x="17593074" y="4823715"/>
                <a:chExt cx="3599092" cy="5776995"/>
              </a:xfrm>
            </p:grpSpPr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6914CE0B-FCCE-814F-9974-F44078788BCF}"/>
                    </a:ext>
                  </a:extLst>
                </p:cNvPr>
                <p:cNvSpPr/>
                <p:nvPr/>
              </p:nvSpPr>
              <p:spPr>
                <a:xfrm>
                  <a:off x="19758260" y="6140860"/>
                  <a:ext cx="1171044" cy="20361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1" h="1635">
                      <a:moveTo>
                        <a:pt x="941" y="1635"/>
                      </a:moveTo>
                      <a:lnTo>
                        <a:pt x="0" y="1635"/>
                      </a:lnTo>
                      <a:lnTo>
                        <a:pt x="0" y="0"/>
                      </a:lnTo>
                      <a:lnTo>
                        <a:pt x="453" y="0"/>
                      </a:lnTo>
                      <a:cubicBezTo>
                        <a:pt x="722" y="0"/>
                        <a:pt x="941" y="219"/>
                        <a:pt x="941" y="48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729DAF23-9D3D-1E44-BD52-5E0B3CF09372}"/>
                    </a:ext>
                  </a:extLst>
                </p:cNvPr>
                <p:cNvSpPr/>
                <p:nvPr/>
              </p:nvSpPr>
              <p:spPr>
                <a:xfrm>
                  <a:off x="19749540" y="6133383"/>
                  <a:ext cx="1188484" cy="2051107"/>
                </a:xfrm>
                <a:custGeom>
                  <a:avLst/>
                  <a:gdLst>
                    <a:gd name="connsiteX0" fmla="*/ 17436 w 1188484"/>
                    <a:gd name="connsiteY0" fmla="*/ 17446 h 2051107"/>
                    <a:gd name="connsiteX1" fmla="*/ 17436 w 1188484"/>
                    <a:gd name="connsiteY1" fmla="*/ 2033662 h 2051107"/>
                    <a:gd name="connsiteX2" fmla="*/ 1171040 w 1188484"/>
                    <a:gd name="connsiteY2" fmla="*/ 2033662 h 2051107"/>
                    <a:gd name="connsiteX3" fmla="*/ 1171040 w 1188484"/>
                    <a:gd name="connsiteY3" fmla="*/ 427165 h 2051107"/>
                    <a:gd name="connsiteX4" fmla="*/ 760372 w 1188484"/>
                    <a:gd name="connsiteY4" fmla="*/ 17446 h 2051107"/>
                    <a:gd name="connsiteX5" fmla="*/ 8712 w 1188484"/>
                    <a:gd name="connsiteY5" fmla="*/ 0 h 2051107"/>
                    <a:gd name="connsiteX6" fmla="*/ 760382 w 1188484"/>
                    <a:gd name="connsiteY6" fmla="*/ 0 h 2051107"/>
                    <a:gd name="connsiteX7" fmla="*/ 1188484 w 1188484"/>
                    <a:gd name="connsiteY7" fmla="*/ 427159 h 2051107"/>
                    <a:gd name="connsiteX8" fmla="*/ 1188484 w 1188484"/>
                    <a:gd name="connsiteY8" fmla="*/ 2043635 h 2051107"/>
                    <a:gd name="connsiteX9" fmla="*/ 1179774 w 1188484"/>
                    <a:gd name="connsiteY9" fmla="*/ 2051107 h 2051107"/>
                    <a:gd name="connsiteX10" fmla="*/ 8712 w 1188484"/>
                    <a:gd name="connsiteY10" fmla="*/ 2051107 h 2051107"/>
                    <a:gd name="connsiteX11" fmla="*/ 0 w 1188484"/>
                    <a:gd name="connsiteY11" fmla="*/ 2043635 h 2051107"/>
                    <a:gd name="connsiteX12" fmla="*/ 0 w 1188484"/>
                    <a:gd name="connsiteY12" fmla="*/ 7472 h 2051107"/>
                    <a:gd name="connsiteX13" fmla="*/ 8712 w 1188484"/>
                    <a:gd name="connsiteY13" fmla="*/ 0 h 205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8484" h="2051107">
                      <a:moveTo>
                        <a:pt x="17436" y="17446"/>
                      </a:moveTo>
                      <a:lnTo>
                        <a:pt x="17436" y="2033662"/>
                      </a:lnTo>
                      <a:lnTo>
                        <a:pt x="1171040" y="2033662"/>
                      </a:lnTo>
                      <a:lnTo>
                        <a:pt x="1171040" y="427165"/>
                      </a:lnTo>
                      <a:cubicBezTo>
                        <a:pt x="1171040" y="200512"/>
                        <a:pt x="986862" y="17446"/>
                        <a:pt x="760372" y="17446"/>
                      </a:cubicBezTo>
                      <a:close/>
                      <a:moveTo>
                        <a:pt x="8712" y="0"/>
                      </a:moveTo>
                      <a:lnTo>
                        <a:pt x="760382" y="0"/>
                      </a:lnTo>
                      <a:cubicBezTo>
                        <a:pt x="996834" y="0"/>
                        <a:pt x="1188484" y="191786"/>
                        <a:pt x="1188484" y="427159"/>
                      </a:cubicBezTo>
                      <a:lnTo>
                        <a:pt x="1188484" y="2043635"/>
                      </a:lnTo>
                      <a:cubicBezTo>
                        <a:pt x="1188484" y="2047371"/>
                        <a:pt x="1184752" y="2051107"/>
                        <a:pt x="1179774" y="2051107"/>
                      </a:cubicBezTo>
                      <a:lnTo>
                        <a:pt x="8712" y="2051107"/>
                      </a:lnTo>
                      <a:cubicBezTo>
                        <a:pt x="3734" y="2051107"/>
                        <a:pt x="0" y="2047371"/>
                        <a:pt x="0" y="2043635"/>
                      </a:cubicBezTo>
                      <a:lnTo>
                        <a:pt x="0" y="7472"/>
                      </a:lnTo>
                      <a:cubicBezTo>
                        <a:pt x="0" y="3736"/>
                        <a:pt x="3734" y="0"/>
                        <a:pt x="87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9A2E08E7-8B91-994C-87DE-CE3E0B4850B4}"/>
                    </a:ext>
                  </a:extLst>
                </p:cNvPr>
                <p:cNvSpPr/>
                <p:nvPr/>
              </p:nvSpPr>
              <p:spPr>
                <a:xfrm>
                  <a:off x="20510715" y="6140860"/>
                  <a:ext cx="611684" cy="20361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2" h="1635">
                      <a:moveTo>
                        <a:pt x="155" y="0"/>
                      </a:moveTo>
                      <a:lnTo>
                        <a:pt x="0" y="0"/>
                      </a:lnTo>
                      <a:cubicBezTo>
                        <a:pt x="186" y="0"/>
                        <a:pt x="337" y="151"/>
                        <a:pt x="337" y="337"/>
                      </a:cubicBezTo>
                      <a:lnTo>
                        <a:pt x="337" y="1635"/>
                      </a:lnTo>
                      <a:lnTo>
                        <a:pt x="492" y="1635"/>
                      </a:lnTo>
                      <a:lnTo>
                        <a:pt x="492" y="337"/>
                      </a:lnTo>
                      <a:cubicBezTo>
                        <a:pt x="492" y="151"/>
                        <a:pt x="341" y="0"/>
                        <a:pt x="15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7E4D1044-FE5C-AF42-9F4B-F9345C361881}"/>
                    </a:ext>
                  </a:extLst>
                </p:cNvPr>
                <p:cNvSpPr/>
                <p:nvPr/>
              </p:nvSpPr>
              <p:spPr>
                <a:xfrm>
                  <a:off x="20510715" y="6140860"/>
                  <a:ext cx="611684" cy="20361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2" h="1635">
                      <a:moveTo>
                        <a:pt x="155" y="0"/>
                      </a:moveTo>
                      <a:lnTo>
                        <a:pt x="0" y="0"/>
                      </a:lnTo>
                      <a:cubicBezTo>
                        <a:pt x="186" y="0"/>
                        <a:pt x="337" y="151"/>
                        <a:pt x="337" y="337"/>
                      </a:cubicBezTo>
                      <a:lnTo>
                        <a:pt x="337" y="1635"/>
                      </a:lnTo>
                      <a:lnTo>
                        <a:pt x="492" y="1635"/>
                      </a:lnTo>
                      <a:lnTo>
                        <a:pt x="492" y="337"/>
                      </a:lnTo>
                      <a:cubicBezTo>
                        <a:pt x="492" y="151"/>
                        <a:pt x="341" y="0"/>
                        <a:pt x="155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8" name="Freeform 757">
                  <a:extLst>
                    <a:ext uri="{FF2B5EF4-FFF2-40B4-BE49-F238E27FC236}">
                      <a16:creationId xmlns:a16="http://schemas.microsoft.com/office/drawing/2014/main" id="{75B3492E-82A1-B142-88AE-90A0C8FE2E67}"/>
                    </a:ext>
                  </a:extLst>
                </p:cNvPr>
                <p:cNvSpPr/>
                <p:nvPr/>
              </p:nvSpPr>
              <p:spPr>
                <a:xfrm>
                  <a:off x="20510716" y="6133383"/>
                  <a:ext cx="620404" cy="2051107"/>
                </a:xfrm>
                <a:custGeom>
                  <a:avLst/>
                  <a:gdLst>
                    <a:gd name="connsiteX0" fmla="*/ 122090 w 620404"/>
                    <a:gd name="connsiteY0" fmla="*/ 17446 h 2051107"/>
                    <a:gd name="connsiteX1" fmla="*/ 427764 w 620404"/>
                    <a:gd name="connsiteY1" fmla="*/ 427165 h 2051107"/>
                    <a:gd name="connsiteX2" fmla="*/ 427764 w 620404"/>
                    <a:gd name="connsiteY2" fmla="*/ 2033662 h 2051107"/>
                    <a:gd name="connsiteX3" fmla="*/ 602966 w 620404"/>
                    <a:gd name="connsiteY3" fmla="*/ 2033662 h 2051107"/>
                    <a:gd name="connsiteX4" fmla="*/ 602966 w 620404"/>
                    <a:gd name="connsiteY4" fmla="*/ 427165 h 2051107"/>
                    <a:gd name="connsiteX5" fmla="*/ 192916 w 620404"/>
                    <a:gd name="connsiteY5" fmla="*/ 17446 h 2051107"/>
                    <a:gd name="connsiteX6" fmla="*/ 0 w 620404"/>
                    <a:gd name="connsiteY6" fmla="*/ 0 h 2051107"/>
                    <a:gd name="connsiteX7" fmla="*/ 192710 w 620404"/>
                    <a:gd name="connsiteY7" fmla="*/ 0 h 2051107"/>
                    <a:gd name="connsiteX8" fmla="*/ 620404 w 620404"/>
                    <a:gd name="connsiteY8" fmla="*/ 427159 h 2051107"/>
                    <a:gd name="connsiteX9" fmla="*/ 620404 w 620404"/>
                    <a:gd name="connsiteY9" fmla="*/ 2051107 h 2051107"/>
                    <a:gd name="connsiteX10" fmla="*/ 410286 w 620404"/>
                    <a:gd name="connsiteY10" fmla="*/ 2051107 h 2051107"/>
                    <a:gd name="connsiteX11" fmla="*/ 410286 w 620404"/>
                    <a:gd name="connsiteY11" fmla="*/ 427159 h 2051107"/>
                    <a:gd name="connsiteX12" fmla="*/ 0 w 620404"/>
                    <a:gd name="connsiteY12" fmla="*/ 17435 h 205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0404" h="2051107">
                      <a:moveTo>
                        <a:pt x="122090" y="17446"/>
                      </a:moveTo>
                      <a:cubicBezTo>
                        <a:pt x="298536" y="69751"/>
                        <a:pt x="427764" y="234137"/>
                        <a:pt x="427764" y="427165"/>
                      </a:cubicBezTo>
                      <a:lnTo>
                        <a:pt x="427764" y="2033662"/>
                      </a:lnTo>
                      <a:lnTo>
                        <a:pt x="602966" y="2033662"/>
                      </a:lnTo>
                      <a:lnTo>
                        <a:pt x="602966" y="427165"/>
                      </a:lnTo>
                      <a:cubicBezTo>
                        <a:pt x="602966" y="200512"/>
                        <a:pt x="419066" y="17446"/>
                        <a:pt x="192916" y="17446"/>
                      </a:cubicBezTo>
                      <a:close/>
                      <a:moveTo>
                        <a:pt x="0" y="0"/>
                      </a:moveTo>
                      <a:lnTo>
                        <a:pt x="192710" y="0"/>
                      </a:lnTo>
                      <a:cubicBezTo>
                        <a:pt x="428936" y="0"/>
                        <a:pt x="620404" y="191786"/>
                        <a:pt x="620404" y="427159"/>
                      </a:cubicBezTo>
                      <a:lnTo>
                        <a:pt x="620404" y="2051107"/>
                      </a:lnTo>
                      <a:lnTo>
                        <a:pt x="410286" y="2051107"/>
                      </a:lnTo>
                      <a:lnTo>
                        <a:pt x="410286" y="427159"/>
                      </a:lnTo>
                      <a:cubicBezTo>
                        <a:pt x="410286" y="200503"/>
                        <a:pt x="226278" y="17435"/>
                        <a:pt x="0" y="174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0384A144-4526-CB49-B488-EED10F9787CF}"/>
                    </a:ext>
                  </a:extLst>
                </p:cNvPr>
                <p:cNvSpPr/>
                <p:nvPr/>
              </p:nvSpPr>
              <p:spPr>
                <a:xfrm>
                  <a:off x="18412805" y="8226859"/>
                  <a:ext cx="1281916" cy="19588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0" h="1573">
                      <a:moveTo>
                        <a:pt x="1030" y="1573"/>
                      </a:moveTo>
                      <a:lnTo>
                        <a:pt x="0" y="1573"/>
                      </a:lnTo>
                      <a:lnTo>
                        <a:pt x="0" y="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8937EDCD-48C8-0F47-8D84-B14AF73F819E}"/>
                    </a:ext>
                  </a:extLst>
                </p:cNvPr>
                <p:cNvSpPr/>
                <p:nvPr/>
              </p:nvSpPr>
              <p:spPr>
                <a:xfrm>
                  <a:off x="18412805" y="8226859"/>
                  <a:ext cx="1281916" cy="19588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0" h="1573">
                      <a:moveTo>
                        <a:pt x="1030" y="1573"/>
                      </a:moveTo>
                      <a:lnTo>
                        <a:pt x="0" y="1573"/>
                      </a:lnTo>
                      <a:lnTo>
                        <a:pt x="0" y="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9" name="Freeform 758">
                  <a:extLst>
                    <a:ext uri="{FF2B5EF4-FFF2-40B4-BE49-F238E27FC236}">
                      <a16:creationId xmlns:a16="http://schemas.microsoft.com/office/drawing/2014/main" id="{45BB9AB8-583C-674E-AFDE-E582DEF37C19}"/>
                    </a:ext>
                  </a:extLst>
                </p:cNvPr>
                <p:cNvSpPr/>
                <p:nvPr/>
              </p:nvSpPr>
              <p:spPr>
                <a:xfrm>
                  <a:off x="18404083" y="8218136"/>
                  <a:ext cx="1299362" cy="1976340"/>
                </a:xfrm>
                <a:custGeom>
                  <a:avLst/>
                  <a:gdLst>
                    <a:gd name="connsiteX0" fmla="*/ 17438 w 1299362"/>
                    <a:gd name="connsiteY0" fmla="*/ 17445 h 1976340"/>
                    <a:gd name="connsiteX1" fmla="*/ 17438 w 1299362"/>
                    <a:gd name="connsiteY1" fmla="*/ 1958894 h 1976340"/>
                    <a:gd name="connsiteX2" fmla="*/ 1281912 w 1299362"/>
                    <a:gd name="connsiteY2" fmla="*/ 1958894 h 1976340"/>
                    <a:gd name="connsiteX3" fmla="*/ 1281912 w 1299362"/>
                    <a:gd name="connsiteY3" fmla="*/ 17445 h 1976340"/>
                    <a:gd name="connsiteX4" fmla="*/ 8714 w 1299362"/>
                    <a:gd name="connsiteY4" fmla="*/ 0 h 1976340"/>
                    <a:gd name="connsiteX5" fmla="*/ 1290650 w 1299362"/>
                    <a:gd name="connsiteY5" fmla="*/ 0 h 1976340"/>
                    <a:gd name="connsiteX6" fmla="*/ 1299362 w 1299362"/>
                    <a:gd name="connsiteY6" fmla="*/ 8718 h 1976340"/>
                    <a:gd name="connsiteX7" fmla="*/ 1299362 w 1299362"/>
                    <a:gd name="connsiteY7" fmla="*/ 1967623 h 1976340"/>
                    <a:gd name="connsiteX8" fmla="*/ 1290650 w 1299362"/>
                    <a:gd name="connsiteY8" fmla="*/ 1976340 h 1976340"/>
                    <a:gd name="connsiteX9" fmla="*/ 8714 w 1299362"/>
                    <a:gd name="connsiteY9" fmla="*/ 1976340 h 1976340"/>
                    <a:gd name="connsiteX10" fmla="*/ 0 w 1299362"/>
                    <a:gd name="connsiteY10" fmla="*/ 1967623 h 1976340"/>
                    <a:gd name="connsiteX11" fmla="*/ 0 w 1299362"/>
                    <a:gd name="connsiteY11" fmla="*/ 8718 h 1976340"/>
                    <a:gd name="connsiteX12" fmla="*/ 8714 w 1299362"/>
                    <a:gd name="connsiteY12" fmla="*/ 0 h 1976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99362" h="1976340">
                      <a:moveTo>
                        <a:pt x="17438" y="17445"/>
                      </a:moveTo>
                      <a:lnTo>
                        <a:pt x="17438" y="1958894"/>
                      </a:lnTo>
                      <a:lnTo>
                        <a:pt x="1281912" y="1958894"/>
                      </a:lnTo>
                      <a:lnTo>
                        <a:pt x="1281912" y="17445"/>
                      </a:lnTo>
                      <a:close/>
                      <a:moveTo>
                        <a:pt x="8714" y="0"/>
                      </a:moveTo>
                      <a:lnTo>
                        <a:pt x="1290650" y="0"/>
                      </a:lnTo>
                      <a:cubicBezTo>
                        <a:pt x="1295628" y="0"/>
                        <a:pt x="1299362" y="3736"/>
                        <a:pt x="1299362" y="8718"/>
                      </a:cubicBezTo>
                      <a:lnTo>
                        <a:pt x="1299362" y="1967623"/>
                      </a:lnTo>
                      <a:cubicBezTo>
                        <a:pt x="1299362" y="1972604"/>
                        <a:pt x="1295628" y="1976340"/>
                        <a:pt x="1290650" y="1976340"/>
                      </a:cubicBezTo>
                      <a:lnTo>
                        <a:pt x="8714" y="1976340"/>
                      </a:lnTo>
                      <a:cubicBezTo>
                        <a:pt x="3734" y="1976340"/>
                        <a:pt x="0" y="1972604"/>
                        <a:pt x="0" y="1967623"/>
                      </a:cubicBezTo>
                      <a:lnTo>
                        <a:pt x="0" y="8718"/>
                      </a:lnTo>
                      <a:cubicBezTo>
                        <a:pt x="0" y="3736"/>
                        <a:pt x="3734" y="0"/>
                        <a:pt x="87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A4DCB571-21D4-D741-800B-C57663840B0F}"/>
                    </a:ext>
                  </a:extLst>
                </p:cNvPr>
                <p:cNvSpPr/>
                <p:nvPr/>
              </p:nvSpPr>
              <p:spPr>
                <a:xfrm>
                  <a:off x="17955600" y="8745243"/>
                  <a:ext cx="1669361" cy="17732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1" h="1424">
                      <a:moveTo>
                        <a:pt x="783" y="992"/>
                      </a:moveTo>
                      <a:cubicBezTo>
                        <a:pt x="779" y="1103"/>
                        <a:pt x="498" y="1253"/>
                        <a:pt x="397" y="1311"/>
                      </a:cubicBezTo>
                      <a:cubicBezTo>
                        <a:pt x="296" y="1369"/>
                        <a:pt x="273" y="1363"/>
                        <a:pt x="254" y="1360"/>
                      </a:cubicBezTo>
                      <a:cubicBezTo>
                        <a:pt x="235" y="1357"/>
                        <a:pt x="229" y="1333"/>
                        <a:pt x="229" y="1333"/>
                      </a:cubicBezTo>
                      <a:cubicBezTo>
                        <a:pt x="229" y="1333"/>
                        <a:pt x="211" y="1352"/>
                        <a:pt x="185" y="1351"/>
                      </a:cubicBezTo>
                      <a:cubicBezTo>
                        <a:pt x="159" y="1349"/>
                        <a:pt x="156" y="1310"/>
                        <a:pt x="156" y="1310"/>
                      </a:cubicBezTo>
                      <a:cubicBezTo>
                        <a:pt x="156" y="1310"/>
                        <a:pt x="136" y="1330"/>
                        <a:pt x="119" y="1327"/>
                      </a:cubicBezTo>
                      <a:cubicBezTo>
                        <a:pt x="102" y="1324"/>
                        <a:pt x="89" y="1297"/>
                        <a:pt x="89" y="1297"/>
                      </a:cubicBezTo>
                      <a:cubicBezTo>
                        <a:pt x="89" y="1297"/>
                        <a:pt x="15" y="1335"/>
                        <a:pt x="1" y="1283"/>
                      </a:cubicBezTo>
                      <a:cubicBezTo>
                        <a:pt x="-12" y="1231"/>
                        <a:pt x="119" y="1171"/>
                        <a:pt x="119" y="1171"/>
                      </a:cubicBezTo>
                      <a:cubicBezTo>
                        <a:pt x="119" y="1171"/>
                        <a:pt x="269" y="1052"/>
                        <a:pt x="355" y="923"/>
                      </a:cubicBezTo>
                      <a:lnTo>
                        <a:pt x="18" y="140"/>
                      </a:lnTo>
                      <a:cubicBezTo>
                        <a:pt x="290" y="33"/>
                        <a:pt x="511" y="83"/>
                        <a:pt x="511" y="83"/>
                      </a:cubicBezTo>
                      <a:cubicBezTo>
                        <a:pt x="878" y="-82"/>
                        <a:pt x="1167" y="51"/>
                        <a:pt x="1167" y="51"/>
                      </a:cubicBezTo>
                      <a:lnTo>
                        <a:pt x="1290" y="829"/>
                      </a:lnTo>
                      <a:cubicBezTo>
                        <a:pt x="1290" y="829"/>
                        <a:pt x="1345" y="943"/>
                        <a:pt x="1341" y="1055"/>
                      </a:cubicBezTo>
                      <a:cubicBezTo>
                        <a:pt x="1337" y="1166"/>
                        <a:pt x="1057" y="1316"/>
                        <a:pt x="955" y="1374"/>
                      </a:cubicBezTo>
                      <a:cubicBezTo>
                        <a:pt x="854" y="1432"/>
                        <a:pt x="831" y="1426"/>
                        <a:pt x="813" y="1423"/>
                      </a:cubicBezTo>
                      <a:cubicBezTo>
                        <a:pt x="794" y="1420"/>
                        <a:pt x="788" y="1396"/>
                        <a:pt x="788" y="1396"/>
                      </a:cubicBezTo>
                      <a:cubicBezTo>
                        <a:pt x="788" y="1396"/>
                        <a:pt x="769" y="1415"/>
                        <a:pt x="744" y="1414"/>
                      </a:cubicBezTo>
                      <a:cubicBezTo>
                        <a:pt x="717" y="1412"/>
                        <a:pt x="715" y="1373"/>
                        <a:pt x="715" y="1373"/>
                      </a:cubicBezTo>
                      <a:cubicBezTo>
                        <a:pt x="715" y="1373"/>
                        <a:pt x="695" y="1393"/>
                        <a:pt x="678" y="1390"/>
                      </a:cubicBezTo>
                      <a:cubicBezTo>
                        <a:pt x="661" y="1387"/>
                        <a:pt x="648" y="1360"/>
                        <a:pt x="648" y="1360"/>
                      </a:cubicBezTo>
                      <a:cubicBezTo>
                        <a:pt x="648" y="1360"/>
                        <a:pt x="573" y="1398"/>
                        <a:pt x="560" y="1346"/>
                      </a:cubicBezTo>
                      <a:cubicBezTo>
                        <a:pt x="546" y="1294"/>
                        <a:pt x="678" y="1234"/>
                        <a:pt x="678" y="1234"/>
                      </a:cubicBezTo>
                      <a:lnTo>
                        <a:pt x="909" y="976"/>
                      </a:lnTo>
                      <a:lnTo>
                        <a:pt x="702" y="587"/>
                      </a:lnTo>
                      <a:cubicBezTo>
                        <a:pt x="702" y="587"/>
                        <a:pt x="786" y="880"/>
                        <a:pt x="783" y="99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0" name="Freeform 759">
                  <a:extLst>
                    <a:ext uri="{FF2B5EF4-FFF2-40B4-BE49-F238E27FC236}">
                      <a16:creationId xmlns:a16="http://schemas.microsoft.com/office/drawing/2014/main" id="{04FD10D7-FE67-1A48-98FA-65497DCE3CBA}"/>
                    </a:ext>
                  </a:extLst>
                </p:cNvPr>
                <p:cNvSpPr/>
                <p:nvPr/>
              </p:nvSpPr>
              <p:spPr>
                <a:xfrm>
                  <a:off x="17946692" y="8735274"/>
                  <a:ext cx="1687276" cy="1791915"/>
                </a:xfrm>
                <a:custGeom>
                  <a:avLst/>
                  <a:gdLst>
                    <a:gd name="connsiteX0" fmla="*/ 1077834 w 1687276"/>
                    <a:gd name="connsiteY0" fmla="*/ 19631 h 1791915"/>
                    <a:gd name="connsiteX1" fmla="*/ 648768 w 1687276"/>
                    <a:gd name="connsiteY1" fmla="*/ 120801 h 1791915"/>
                    <a:gd name="connsiteX2" fmla="*/ 643790 w 1687276"/>
                    <a:gd name="connsiteY2" fmla="*/ 122046 h 1791915"/>
                    <a:gd name="connsiteX3" fmla="*/ 43770 w 1687276"/>
                    <a:gd name="connsiteY3" fmla="*/ 188044 h 1791915"/>
                    <a:gd name="connsiteX4" fmla="*/ 458306 w 1687276"/>
                    <a:gd name="connsiteY4" fmla="*/ 1155590 h 1791915"/>
                    <a:gd name="connsiteX5" fmla="*/ 458306 w 1687276"/>
                    <a:gd name="connsiteY5" fmla="*/ 1164306 h 1791915"/>
                    <a:gd name="connsiteX6" fmla="*/ 163276 w 1687276"/>
                    <a:gd name="connsiteY6" fmla="*/ 1474370 h 1791915"/>
                    <a:gd name="connsiteX7" fmla="*/ 160786 w 1687276"/>
                    <a:gd name="connsiteY7" fmla="*/ 1476860 h 1791915"/>
                    <a:gd name="connsiteX8" fmla="*/ 18872 w 1687276"/>
                    <a:gd name="connsiteY8" fmla="*/ 1606364 h 1791915"/>
                    <a:gd name="connsiteX9" fmla="*/ 37546 w 1687276"/>
                    <a:gd name="connsiteY9" fmla="*/ 1628778 h 1791915"/>
                    <a:gd name="connsiteX10" fmla="*/ 115972 w 1687276"/>
                    <a:gd name="connsiteY10" fmla="*/ 1617571 h 1791915"/>
                    <a:gd name="connsiteX11" fmla="*/ 123440 w 1687276"/>
                    <a:gd name="connsiteY11" fmla="*/ 1616326 h 1791915"/>
                    <a:gd name="connsiteX12" fmla="*/ 128420 w 1687276"/>
                    <a:gd name="connsiteY12" fmla="*/ 1621307 h 1791915"/>
                    <a:gd name="connsiteX13" fmla="*/ 158296 w 1687276"/>
                    <a:gd name="connsiteY13" fmla="*/ 1653683 h 1791915"/>
                    <a:gd name="connsiteX14" fmla="*/ 196886 w 1687276"/>
                    <a:gd name="connsiteY14" fmla="*/ 1635005 h 1791915"/>
                    <a:gd name="connsiteX15" fmla="*/ 206846 w 1687276"/>
                    <a:gd name="connsiteY15" fmla="*/ 1633759 h 1791915"/>
                    <a:gd name="connsiteX16" fmla="*/ 213070 w 1687276"/>
                    <a:gd name="connsiteY16" fmla="*/ 1641231 h 1791915"/>
                    <a:gd name="connsiteX17" fmla="*/ 239212 w 1687276"/>
                    <a:gd name="connsiteY17" fmla="*/ 1683569 h 1791915"/>
                    <a:gd name="connsiteX18" fmla="*/ 287762 w 1687276"/>
                    <a:gd name="connsiteY18" fmla="*/ 1663645 h 1791915"/>
                    <a:gd name="connsiteX19" fmla="*/ 296476 w 1687276"/>
                    <a:gd name="connsiteY19" fmla="*/ 1661154 h 1791915"/>
                    <a:gd name="connsiteX20" fmla="*/ 302700 w 1687276"/>
                    <a:gd name="connsiteY20" fmla="*/ 1667381 h 1791915"/>
                    <a:gd name="connsiteX21" fmla="*/ 326352 w 1687276"/>
                    <a:gd name="connsiteY21" fmla="*/ 1694776 h 1791915"/>
                    <a:gd name="connsiteX22" fmla="*/ 328842 w 1687276"/>
                    <a:gd name="connsiteY22" fmla="*/ 1694776 h 1791915"/>
                    <a:gd name="connsiteX23" fmla="*/ 498142 w 1687276"/>
                    <a:gd name="connsiteY23" fmla="*/ 1635005 h 1791915"/>
                    <a:gd name="connsiteX24" fmla="*/ 531752 w 1687276"/>
                    <a:gd name="connsiteY24" fmla="*/ 1617571 h 1791915"/>
                    <a:gd name="connsiteX25" fmla="*/ 973676 w 1687276"/>
                    <a:gd name="connsiteY25" fmla="*/ 1244001 h 1791915"/>
                    <a:gd name="connsiteX26" fmla="*/ 874088 w 1687276"/>
                    <a:gd name="connsiteY26" fmla="*/ 742172 h 1791915"/>
                    <a:gd name="connsiteX27" fmla="*/ 879066 w 1687276"/>
                    <a:gd name="connsiteY27" fmla="*/ 732211 h 1791915"/>
                    <a:gd name="connsiteX28" fmla="*/ 890270 w 1687276"/>
                    <a:gd name="connsiteY28" fmla="*/ 735946 h 1791915"/>
                    <a:gd name="connsiteX29" fmla="*/ 1147956 w 1687276"/>
                    <a:gd name="connsiteY29" fmla="*/ 1221587 h 1791915"/>
                    <a:gd name="connsiteX30" fmla="*/ 1146710 w 1687276"/>
                    <a:gd name="connsiteY30" fmla="*/ 1231549 h 1791915"/>
                    <a:gd name="connsiteX31" fmla="*/ 859150 w 1687276"/>
                    <a:gd name="connsiteY31" fmla="*/ 1552819 h 1791915"/>
                    <a:gd name="connsiteX32" fmla="*/ 856660 w 1687276"/>
                    <a:gd name="connsiteY32" fmla="*/ 1555310 h 1791915"/>
                    <a:gd name="connsiteX33" fmla="*/ 713502 w 1687276"/>
                    <a:gd name="connsiteY33" fmla="*/ 1684814 h 1791915"/>
                    <a:gd name="connsiteX34" fmla="*/ 732174 w 1687276"/>
                    <a:gd name="connsiteY34" fmla="*/ 1707228 h 1791915"/>
                    <a:gd name="connsiteX35" fmla="*/ 811844 w 1687276"/>
                    <a:gd name="connsiteY35" fmla="*/ 1696021 h 1791915"/>
                    <a:gd name="connsiteX36" fmla="*/ 819314 w 1687276"/>
                    <a:gd name="connsiteY36" fmla="*/ 1694776 h 1791915"/>
                    <a:gd name="connsiteX37" fmla="*/ 823048 w 1687276"/>
                    <a:gd name="connsiteY37" fmla="*/ 1699757 h 1791915"/>
                    <a:gd name="connsiteX38" fmla="*/ 854170 w 1687276"/>
                    <a:gd name="connsiteY38" fmla="*/ 1732133 h 1791915"/>
                    <a:gd name="connsiteX39" fmla="*/ 892760 w 1687276"/>
                    <a:gd name="connsiteY39" fmla="*/ 1713454 h 1791915"/>
                    <a:gd name="connsiteX40" fmla="*/ 901474 w 1687276"/>
                    <a:gd name="connsiteY40" fmla="*/ 1712209 h 1791915"/>
                    <a:gd name="connsiteX41" fmla="*/ 907698 w 1687276"/>
                    <a:gd name="connsiteY41" fmla="*/ 1719680 h 1791915"/>
                    <a:gd name="connsiteX42" fmla="*/ 935086 w 1687276"/>
                    <a:gd name="connsiteY42" fmla="*/ 1762018 h 1791915"/>
                    <a:gd name="connsiteX43" fmla="*/ 983634 w 1687276"/>
                    <a:gd name="connsiteY43" fmla="*/ 1742095 h 1791915"/>
                    <a:gd name="connsiteX44" fmla="*/ 989858 w 1687276"/>
                    <a:gd name="connsiteY44" fmla="*/ 1739604 h 1791915"/>
                    <a:gd name="connsiteX45" fmla="*/ 992348 w 1687276"/>
                    <a:gd name="connsiteY45" fmla="*/ 1739604 h 1791915"/>
                    <a:gd name="connsiteX46" fmla="*/ 998572 w 1687276"/>
                    <a:gd name="connsiteY46" fmla="*/ 1745830 h 1791915"/>
                    <a:gd name="connsiteX47" fmla="*/ 1022226 w 1687276"/>
                    <a:gd name="connsiteY47" fmla="*/ 1773226 h 1791915"/>
                    <a:gd name="connsiteX48" fmla="*/ 1023470 w 1687276"/>
                    <a:gd name="connsiteY48" fmla="*/ 1773226 h 1791915"/>
                    <a:gd name="connsiteX49" fmla="*/ 1194016 w 1687276"/>
                    <a:gd name="connsiteY49" fmla="*/ 1713454 h 1791915"/>
                    <a:gd name="connsiteX50" fmla="*/ 1226382 w 1687276"/>
                    <a:gd name="connsiteY50" fmla="*/ 1696021 h 1791915"/>
                    <a:gd name="connsiteX51" fmla="*/ 1670794 w 1687276"/>
                    <a:gd name="connsiteY51" fmla="*/ 1322451 h 1791915"/>
                    <a:gd name="connsiteX52" fmla="*/ 1607306 w 1687276"/>
                    <a:gd name="connsiteY52" fmla="*/ 1047255 h 1791915"/>
                    <a:gd name="connsiteX53" fmla="*/ 1607306 w 1687276"/>
                    <a:gd name="connsiteY53" fmla="*/ 1044764 h 1791915"/>
                    <a:gd name="connsiteX54" fmla="*/ 1452944 w 1687276"/>
                    <a:gd name="connsiteY54" fmla="*/ 78463 h 1791915"/>
                    <a:gd name="connsiteX55" fmla="*/ 1077834 w 1687276"/>
                    <a:gd name="connsiteY55" fmla="*/ 19631 h 1791915"/>
                    <a:gd name="connsiteX56" fmla="*/ 1102748 w 1687276"/>
                    <a:gd name="connsiteY56" fmla="*/ 42 h 1791915"/>
                    <a:gd name="connsiteX57" fmla="*/ 1465402 w 1687276"/>
                    <a:gd name="connsiteY57" fmla="*/ 63508 h 1791915"/>
                    <a:gd name="connsiteX58" fmla="*/ 1470382 w 1687276"/>
                    <a:gd name="connsiteY58" fmla="*/ 69734 h 1791915"/>
                    <a:gd name="connsiteX59" fmla="*/ 1623500 w 1687276"/>
                    <a:gd name="connsiteY59" fmla="*/ 1038539 h 1791915"/>
                    <a:gd name="connsiteX60" fmla="*/ 1686988 w 1687276"/>
                    <a:gd name="connsiteY60" fmla="*/ 1322456 h 1791915"/>
                    <a:gd name="connsiteX61" fmla="*/ 1235100 w 1687276"/>
                    <a:gd name="connsiteY61" fmla="*/ 1709728 h 1791915"/>
                    <a:gd name="connsiteX62" fmla="*/ 1202734 w 1687276"/>
                    <a:gd name="connsiteY62" fmla="*/ 1727162 h 1791915"/>
                    <a:gd name="connsiteX63" fmla="*/ 1042146 w 1687276"/>
                    <a:gd name="connsiteY63" fmla="*/ 1791915 h 1791915"/>
                    <a:gd name="connsiteX64" fmla="*/ 1020982 w 1687276"/>
                    <a:gd name="connsiteY64" fmla="*/ 1789424 h 1791915"/>
                    <a:gd name="connsiteX65" fmla="*/ 1019738 w 1687276"/>
                    <a:gd name="connsiteY65" fmla="*/ 1789424 h 1791915"/>
                    <a:gd name="connsiteX66" fmla="*/ 986126 w 1687276"/>
                    <a:gd name="connsiteY66" fmla="*/ 1762029 h 1791915"/>
                    <a:gd name="connsiteX67" fmla="*/ 933842 w 1687276"/>
                    <a:gd name="connsiteY67" fmla="*/ 1778217 h 1791915"/>
                    <a:gd name="connsiteX68" fmla="*/ 892760 w 1687276"/>
                    <a:gd name="connsiteY68" fmla="*/ 1734634 h 1791915"/>
                    <a:gd name="connsiteX69" fmla="*/ 850434 w 1687276"/>
                    <a:gd name="connsiteY69" fmla="*/ 1748331 h 1791915"/>
                    <a:gd name="connsiteX70" fmla="*/ 811844 w 1687276"/>
                    <a:gd name="connsiteY70" fmla="*/ 1713464 h 1791915"/>
                    <a:gd name="connsiteX71" fmla="*/ 725948 w 1687276"/>
                    <a:gd name="connsiteY71" fmla="*/ 1722181 h 1791915"/>
                    <a:gd name="connsiteX72" fmla="*/ 697316 w 1687276"/>
                    <a:gd name="connsiteY72" fmla="*/ 1687314 h 1791915"/>
                    <a:gd name="connsiteX73" fmla="*/ 846700 w 1687276"/>
                    <a:gd name="connsiteY73" fmla="*/ 1537884 h 1791915"/>
                    <a:gd name="connsiteX74" fmla="*/ 1129286 w 1687276"/>
                    <a:gd name="connsiteY74" fmla="*/ 1222836 h 1791915"/>
                    <a:gd name="connsiteX75" fmla="*/ 911434 w 1687276"/>
                    <a:gd name="connsiteY75" fmla="*/ 813148 h 1791915"/>
                    <a:gd name="connsiteX76" fmla="*/ 992350 w 1687276"/>
                    <a:gd name="connsiteY76" fmla="*/ 1244005 h 1791915"/>
                    <a:gd name="connsiteX77" fmla="*/ 539216 w 1687276"/>
                    <a:gd name="connsiteY77" fmla="*/ 1631278 h 1791915"/>
                    <a:gd name="connsiteX78" fmla="*/ 508094 w 1687276"/>
                    <a:gd name="connsiteY78" fmla="*/ 1648711 h 1791915"/>
                    <a:gd name="connsiteX79" fmla="*/ 326344 w 1687276"/>
                    <a:gd name="connsiteY79" fmla="*/ 1710974 h 1791915"/>
                    <a:gd name="connsiteX80" fmla="*/ 323854 w 1687276"/>
                    <a:gd name="connsiteY80" fmla="*/ 1710974 h 1791915"/>
                    <a:gd name="connsiteX81" fmla="*/ 290242 w 1687276"/>
                    <a:gd name="connsiteY81" fmla="*/ 1683578 h 1791915"/>
                    <a:gd name="connsiteX82" fmla="*/ 239202 w 1687276"/>
                    <a:gd name="connsiteY82" fmla="*/ 1698521 h 1791915"/>
                    <a:gd name="connsiteX83" fmla="*/ 196876 w 1687276"/>
                    <a:gd name="connsiteY83" fmla="*/ 1656183 h 1791915"/>
                    <a:gd name="connsiteX84" fmla="*/ 155796 w 1687276"/>
                    <a:gd name="connsiteY84" fmla="*/ 1669880 h 1791915"/>
                    <a:gd name="connsiteX85" fmla="*/ 115960 w 1687276"/>
                    <a:gd name="connsiteY85" fmla="*/ 1635014 h 1791915"/>
                    <a:gd name="connsiteX86" fmla="*/ 30064 w 1687276"/>
                    <a:gd name="connsiteY86" fmla="*/ 1643730 h 1791915"/>
                    <a:gd name="connsiteX87" fmla="*/ 1432 w 1687276"/>
                    <a:gd name="connsiteY87" fmla="*/ 1608863 h 1791915"/>
                    <a:gd name="connsiteX88" fmla="*/ 153306 w 1687276"/>
                    <a:gd name="connsiteY88" fmla="*/ 1459433 h 1791915"/>
                    <a:gd name="connsiteX89" fmla="*/ 440872 w 1687276"/>
                    <a:gd name="connsiteY89" fmla="*/ 1156837 h 1791915"/>
                    <a:gd name="connsiteX90" fmla="*/ 23840 w 1687276"/>
                    <a:gd name="connsiteY90" fmla="*/ 186788 h 1791915"/>
                    <a:gd name="connsiteX91" fmla="*/ 23840 w 1687276"/>
                    <a:gd name="connsiteY91" fmla="*/ 179316 h 1791915"/>
                    <a:gd name="connsiteX92" fmla="*/ 28820 w 1687276"/>
                    <a:gd name="connsiteY92" fmla="*/ 174335 h 1791915"/>
                    <a:gd name="connsiteX93" fmla="*/ 645030 w 1687276"/>
                    <a:gd name="connsiteY93" fmla="*/ 102111 h 1791915"/>
                    <a:gd name="connsiteX94" fmla="*/ 1102748 w 1687276"/>
                    <a:gd name="connsiteY94" fmla="*/ 42 h 179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1687276" h="1791915">
                      <a:moveTo>
                        <a:pt x="1077834" y="19631"/>
                      </a:moveTo>
                      <a:cubicBezTo>
                        <a:pt x="953894" y="23673"/>
                        <a:pt x="807020" y="49823"/>
                        <a:pt x="648768" y="120801"/>
                      </a:cubicBezTo>
                      <a:cubicBezTo>
                        <a:pt x="647524" y="122046"/>
                        <a:pt x="645034" y="122046"/>
                        <a:pt x="643790" y="122046"/>
                      </a:cubicBezTo>
                      <a:cubicBezTo>
                        <a:pt x="641300" y="120801"/>
                        <a:pt x="371166" y="63520"/>
                        <a:pt x="43770" y="188044"/>
                      </a:cubicBezTo>
                      <a:lnTo>
                        <a:pt x="458306" y="1155590"/>
                      </a:lnTo>
                      <a:cubicBezTo>
                        <a:pt x="459552" y="1158080"/>
                        <a:pt x="459552" y="1161816"/>
                        <a:pt x="458306" y="1164306"/>
                      </a:cubicBezTo>
                      <a:cubicBezTo>
                        <a:pt x="351248" y="1323696"/>
                        <a:pt x="164520" y="1473124"/>
                        <a:pt x="163276" y="1474370"/>
                      </a:cubicBezTo>
                      <a:cubicBezTo>
                        <a:pt x="162032" y="1475615"/>
                        <a:pt x="160786" y="1475615"/>
                        <a:pt x="160786" y="1476860"/>
                      </a:cubicBezTo>
                      <a:cubicBezTo>
                        <a:pt x="117216" y="1496784"/>
                        <a:pt x="6424" y="1557800"/>
                        <a:pt x="18872" y="1606364"/>
                      </a:cubicBezTo>
                      <a:cubicBezTo>
                        <a:pt x="21362" y="1617571"/>
                        <a:pt x="27586" y="1626288"/>
                        <a:pt x="37546" y="1628778"/>
                      </a:cubicBezTo>
                      <a:cubicBezTo>
                        <a:pt x="61198" y="1639986"/>
                        <a:pt x="102278" y="1623798"/>
                        <a:pt x="115972" y="1617571"/>
                      </a:cubicBezTo>
                      <a:cubicBezTo>
                        <a:pt x="118462" y="1615081"/>
                        <a:pt x="120950" y="1615081"/>
                        <a:pt x="123440" y="1616326"/>
                      </a:cubicBezTo>
                      <a:cubicBezTo>
                        <a:pt x="125930" y="1617571"/>
                        <a:pt x="128420" y="1618817"/>
                        <a:pt x="128420" y="1621307"/>
                      </a:cubicBezTo>
                      <a:cubicBezTo>
                        <a:pt x="132154" y="1628778"/>
                        <a:pt x="144604" y="1651193"/>
                        <a:pt x="158296" y="1653683"/>
                      </a:cubicBezTo>
                      <a:cubicBezTo>
                        <a:pt x="171990" y="1656174"/>
                        <a:pt x="190662" y="1641231"/>
                        <a:pt x="196886" y="1635005"/>
                      </a:cubicBezTo>
                      <a:cubicBezTo>
                        <a:pt x="200622" y="1632514"/>
                        <a:pt x="203112" y="1632514"/>
                        <a:pt x="206846" y="1633759"/>
                      </a:cubicBezTo>
                      <a:cubicBezTo>
                        <a:pt x="209336" y="1635005"/>
                        <a:pt x="213070" y="1637495"/>
                        <a:pt x="213070" y="1641231"/>
                      </a:cubicBezTo>
                      <a:cubicBezTo>
                        <a:pt x="213070" y="1641231"/>
                        <a:pt x="215560" y="1681078"/>
                        <a:pt x="239212" y="1683569"/>
                      </a:cubicBezTo>
                      <a:cubicBezTo>
                        <a:pt x="267844" y="1684814"/>
                        <a:pt x="287762" y="1663645"/>
                        <a:pt x="287762" y="1663645"/>
                      </a:cubicBezTo>
                      <a:cubicBezTo>
                        <a:pt x="290252" y="1661154"/>
                        <a:pt x="293986" y="1661154"/>
                        <a:pt x="296476" y="1661154"/>
                      </a:cubicBezTo>
                      <a:cubicBezTo>
                        <a:pt x="300210" y="1662400"/>
                        <a:pt x="301454" y="1663645"/>
                        <a:pt x="302700" y="1667381"/>
                      </a:cubicBezTo>
                      <a:cubicBezTo>
                        <a:pt x="303944" y="1668626"/>
                        <a:pt x="310168" y="1692285"/>
                        <a:pt x="326352" y="1694776"/>
                      </a:cubicBezTo>
                      <a:lnTo>
                        <a:pt x="328842" y="1694776"/>
                      </a:lnTo>
                      <a:cubicBezTo>
                        <a:pt x="350004" y="1698512"/>
                        <a:pt x="378636" y="1704738"/>
                        <a:pt x="498142" y="1635005"/>
                      </a:cubicBezTo>
                      <a:cubicBezTo>
                        <a:pt x="508100" y="1630024"/>
                        <a:pt x="519304" y="1623798"/>
                        <a:pt x="531752" y="1617571"/>
                      </a:cubicBezTo>
                      <a:cubicBezTo>
                        <a:pt x="673666" y="1536631"/>
                        <a:pt x="971186" y="1367280"/>
                        <a:pt x="973676" y="1244001"/>
                      </a:cubicBezTo>
                      <a:cubicBezTo>
                        <a:pt x="978656" y="1108271"/>
                        <a:pt x="874088" y="747153"/>
                        <a:pt x="874088" y="742172"/>
                      </a:cubicBezTo>
                      <a:cubicBezTo>
                        <a:pt x="872842" y="738437"/>
                        <a:pt x="874088" y="733456"/>
                        <a:pt x="879066" y="732211"/>
                      </a:cubicBezTo>
                      <a:cubicBezTo>
                        <a:pt x="882802" y="730965"/>
                        <a:pt x="887780" y="732211"/>
                        <a:pt x="890270" y="735946"/>
                      </a:cubicBezTo>
                      <a:lnTo>
                        <a:pt x="1147956" y="1221587"/>
                      </a:lnTo>
                      <a:cubicBezTo>
                        <a:pt x="1149200" y="1224078"/>
                        <a:pt x="1149200" y="1229059"/>
                        <a:pt x="1146710" y="1231549"/>
                      </a:cubicBezTo>
                      <a:lnTo>
                        <a:pt x="859150" y="1552819"/>
                      </a:lnTo>
                      <a:cubicBezTo>
                        <a:pt x="859150" y="1552819"/>
                        <a:pt x="856660" y="1554064"/>
                        <a:pt x="856660" y="1555310"/>
                      </a:cubicBezTo>
                      <a:cubicBezTo>
                        <a:pt x="813090" y="1573988"/>
                        <a:pt x="701052" y="1636250"/>
                        <a:pt x="713502" y="1684814"/>
                      </a:cubicBezTo>
                      <a:cubicBezTo>
                        <a:pt x="717236" y="1696021"/>
                        <a:pt x="723460" y="1704738"/>
                        <a:pt x="732174" y="1707228"/>
                      </a:cubicBezTo>
                      <a:cubicBezTo>
                        <a:pt x="757072" y="1718435"/>
                        <a:pt x="798152" y="1702247"/>
                        <a:pt x="811844" y="1696021"/>
                      </a:cubicBezTo>
                      <a:cubicBezTo>
                        <a:pt x="814334" y="1693531"/>
                        <a:pt x="816824" y="1693531"/>
                        <a:pt x="819314" y="1694776"/>
                      </a:cubicBezTo>
                      <a:cubicBezTo>
                        <a:pt x="821804" y="1696021"/>
                        <a:pt x="823048" y="1697266"/>
                        <a:pt x="823048" y="1699757"/>
                      </a:cubicBezTo>
                      <a:cubicBezTo>
                        <a:pt x="828028" y="1707228"/>
                        <a:pt x="840476" y="1730888"/>
                        <a:pt x="854170" y="1732133"/>
                      </a:cubicBezTo>
                      <a:cubicBezTo>
                        <a:pt x="867864" y="1734623"/>
                        <a:pt x="886536" y="1719680"/>
                        <a:pt x="892760" y="1713454"/>
                      </a:cubicBezTo>
                      <a:cubicBezTo>
                        <a:pt x="895250" y="1712209"/>
                        <a:pt x="898984" y="1710964"/>
                        <a:pt x="901474" y="1712209"/>
                      </a:cubicBezTo>
                      <a:cubicBezTo>
                        <a:pt x="905208" y="1713454"/>
                        <a:pt x="907698" y="1715945"/>
                        <a:pt x="907698" y="1719680"/>
                      </a:cubicBezTo>
                      <a:cubicBezTo>
                        <a:pt x="907698" y="1719680"/>
                        <a:pt x="910188" y="1760773"/>
                        <a:pt x="935086" y="1762018"/>
                      </a:cubicBezTo>
                      <a:cubicBezTo>
                        <a:pt x="962472" y="1763264"/>
                        <a:pt x="983634" y="1742095"/>
                        <a:pt x="983634" y="1742095"/>
                      </a:cubicBezTo>
                      <a:cubicBezTo>
                        <a:pt x="986124" y="1740850"/>
                        <a:pt x="987370" y="1739604"/>
                        <a:pt x="989858" y="1739604"/>
                      </a:cubicBezTo>
                      <a:cubicBezTo>
                        <a:pt x="991104" y="1739604"/>
                        <a:pt x="992348" y="1739604"/>
                        <a:pt x="992348" y="1739604"/>
                      </a:cubicBezTo>
                      <a:cubicBezTo>
                        <a:pt x="996084" y="1740850"/>
                        <a:pt x="998572" y="1743340"/>
                        <a:pt x="998572" y="1745830"/>
                      </a:cubicBezTo>
                      <a:cubicBezTo>
                        <a:pt x="998572" y="1747076"/>
                        <a:pt x="1004798" y="1770735"/>
                        <a:pt x="1022226" y="1773226"/>
                      </a:cubicBezTo>
                      <a:lnTo>
                        <a:pt x="1023470" y="1773226"/>
                      </a:lnTo>
                      <a:cubicBezTo>
                        <a:pt x="1044632" y="1778206"/>
                        <a:pt x="1074508" y="1783187"/>
                        <a:pt x="1194016" y="1713454"/>
                      </a:cubicBezTo>
                      <a:cubicBezTo>
                        <a:pt x="1203974" y="1708473"/>
                        <a:pt x="1213932" y="1702247"/>
                        <a:pt x="1226382" y="1696021"/>
                      </a:cubicBezTo>
                      <a:cubicBezTo>
                        <a:pt x="1368294" y="1615081"/>
                        <a:pt x="1665814" y="1445729"/>
                        <a:pt x="1670794" y="1322451"/>
                      </a:cubicBezTo>
                      <a:cubicBezTo>
                        <a:pt x="1674528" y="1187966"/>
                        <a:pt x="1608552" y="1048500"/>
                        <a:pt x="1607306" y="1047255"/>
                      </a:cubicBezTo>
                      <a:cubicBezTo>
                        <a:pt x="1607306" y="1046009"/>
                        <a:pt x="1607306" y="1044764"/>
                        <a:pt x="1607306" y="1044764"/>
                      </a:cubicBezTo>
                      <a:lnTo>
                        <a:pt x="1452944" y="78463"/>
                      </a:lnTo>
                      <a:cubicBezTo>
                        <a:pt x="1427270" y="67567"/>
                        <a:pt x="1284402" y="12894"/>
                        <a:pt x="1077834" y="19631"/>
                      </a:cubicBezTo>
                      <a:close/>
                      <a:moveTo>
                        <a:pt x="1102748" y="42"/>
                      </a:moveTo>
                      <a:cubicBezTo>
                        <a:pt x="1320200" y="-1868"/>
                        <a:pt x="1463068" y="61951"/>
                        <a:pt x="1465402" y="63508"/>
                      </a:cubicBezTo>
                      <a:cubicBezTo>
                        <a:pt x="1467892" y="64753"/>
                        <a:pt x="1469136" y="67244"/>
                        <a:pt x="1470382" y="69734"/>
                      </a:cubicBezTo>
                      <a:lnTo>
                        <a:pt x="1623500" y="1038539"/>
                      </a:lnTo>
                      <a:cubicBezTo>
                        <a:pt x="1630970" y="1053482"/>
                        <a:pt x="1691968" y="1187969"/>
                        <a:pt x="1686988" y="1322456"/>
                      </a:cubicBezTo>
                      <a:cubicBezTo>
                        <a:pt x="1683254" y="1455698"/>
                        <a:pt x="1379506" y="1627542"/>
                        <a:pt x="1235100" y="1709728"/>
                      </a:cubicBezTo>
                      <a:cubicBezTo>
                        <a:pt x="1222652" y="1715955"/>
                        <a:pt x="1212692" y="1722181"/>
                        <a:pt x="1202734" y="1727162"/>
                      </a:cubicBezTo>
                      <a:cubicBezTo>
                        <a:pt x="1109368" y="1780708"/>
                        <a:pt x="1067042" y="1791915"/>
                        <a:pt x="1042146" y="1791915"/>
                      </a:cubicBezTo>
                      <a:cubicBezTo>
                        <a:pt x="1033432" y="1791915"/>
                        <a:pt x="1027206" y="1790670"/>
                        <a:pt x="1020982" y="1789424"/>
                      </a:cubicBezTo>
                      <a:lnTo>
                        <a:pt x="1019738" y="1789424"/>
                      </a:lnTo>
                      <a:cubicBezTo>
                        <a:pt x="1001064" y="1785689"/>
                        <a:pt x="992350" y="1771991"/>
                        <a:pt x="986126" y="1762029"/>
                      </a:cubicBezTo>
                      <a:cubicBezTo>
                        <a:pt x="976166" y="1769500"/>
                        <a:pt x="957494" y="1779462"/>
                        <a:pt x="933842" y="1778217"/>
                      </a:cubicBezTo>
                      <a:cubicBezTo>
                        <a:pt x="907698" y="1775727"/>
                        <a:pt x="896496" y="1752067"/>
                        <a:pt x="892760" y="1734634"/>
                      </a:cubicBezTo>
                      <a:cubicBezTo>
                        <a:pt x="882802" y="1742105"/>
                        <a:pt x="866618" y="1750822"/>
                        <a:pt x="850434" y="1748331"/>
                      </a:cubicBezTo>
                      <a:cubicBezTo>
                        <a:pt x="833006" y="1745841"/>
                        <a:pt x="818068" y="1724672"/>
                        <a:pt x="811844" y="1713464"/>
                      </a:cubicBezTo>
                      <a:cubicBezTo>
                        <a:pt x="794416" y="1720936"/>
                        <a:pt x="754580" y="1735879"/>
                        <a:pt x="725948" y="1722181"/>
                      </a:cubicBezTo>
                      <a:cubicBezTo>
                        <a:pt x="711010" y="1715955"/>
                        <a:pt x="701050" y="1704748"/>
                        <a:pt x="697316" y="1687314"/>
                      </a:cubicBezTo>
                      <a:cubicBezTo>
                        <a:pt x="679888" y="1618825"/>
                        <a:pt x="823048" y="1549091"/>
                        <a:pt x="846700" y="1537884"/>
                      </a:cubicBezTo>
                      <a:lnTo>
                        <a:pt x="1129286" y="1222836"/>
                      </a:lnTo>
                      <a:lnTo>
                        <a:pt x="911434" y="813148"/>
                      </a:lnTo>
                      <a:cubicBezTo>
                        <a:pt x="942556" y="928957"/>
                        <a:pt x="996084" y="1143140"/>
                        <a:pt x="992350" y="1244005"/>
                      </a:cubicBezTo>
                      <a:cubicBezTo>
                        <a:pt x="987370" y="1377247"/>
                        <a:pt x="684866" y="1547846"/>
                        <a:pt x="539216" y="1631278"/>
                      </a:cubicBezTo>
                      <a:cubicBezTo>
                        <a:pt x="528012" y="1637504"/>
                        <a:pt x="516808" y="1643730"/>
                        <a:pt x="508094" y="1648711"/>
                      </a:cubicBezTo>
                      <a:cubicBezTo>
                        <a:pt x="382362" y="1722181"/>
                        <a:pt x="348752" y="1715955"/>
                        <a:pt x="326344" y="1710974"/>
                      </a:cubicBezTo>
                      <a:lnTo>
                        <a:pt x="323854" y="1710974"/>
                      </a:lnTo>
                      <a:cubicBezTo>
                        <a:pt x="306426" y="1707238"/>
                        <a:pt x="296466" y="1693540"/>
                        <a:pt x="290242" y="1683578"/>
                      </a:cubicBezTo>
                      <a:cubicBezTo>
                        <a:pt x="280284" y="1691050"/>
                        <a:pt x="261610" y="1699766"/>
                        <a:pt x="239202" y="1698521"/>
                      </a:cubicBezTo>
                      <a:cubicBezTo>
                        <a:pt x="213060" y="1697276"/>
                        <a:pt x="201856" y="1673616"/>
                        <a:pt x="196876" y="1656183"/>
                      </a:cubicBezTo>
                      <a:cubicBezTo>
                        <a:pt x="186918" y="1663654"/>
                        <a:pt x="170734" y="1672371"/>
                        <a:pt x="155796" y="1669880"/>
                      </a:cubicBezTo>
                      <a:cubicBezTo>
                        <a:pt x="137122" y="1667390"/>
                        <a:pt x="123430" y="1646221"/>
                        <a:pt x="115960" y="1635014"/>
                      </a:cubicBezTo>
                      <a:cubicBezTo>
                        <a:pt x="99776" y="1642485"/>
                        <a:pt x="58696" y="1657428"/>
                        <a:pt x="30064" y="1643730"/>
                      </a:cubicBezTo>
                      <a:cubicBezTo>
                        <a:pt x="15126" y="1637504"/>
                        <a:pt x="6412" y="1626297"/>
                        <a:pt x="1432" y="1608863"/>
                      </a:cubicBezTo>
                      <a:cubicBezTo>
                        <a:pt x="-15996" y="1540374"/>
                        <a:pt x="130898" y="1469395"/>
                        <a:pt x="153306" y="1459433"/>
                      </a:cubicBezTo>
                      <a:cubicBezTo>
                        <a:pt x="165756" y="1448226"/>
                        <a:pt x="338792" y="1308758"/>
                        <a:pt x="440872" y="1156837"/>
                      </a:cubicBezTo>
                      <a:lnTo>
                        <a:pt x="23840" y="186788"/>
                      </a:lnTo>
                      <a:cubicBezTo>
                        <a:pt x="22594" y="184297"/>
                        <a:pt x="22594" y="181807"/>
                        <a:pt x="23840" y="179316"/>
                      </a:cubicBezTo>
                      <a:cubicBezTo>
                        <a:pt x="25084" y="176826"/>
                        <a:pt x="26330" y="174335"/>
                        <a:pt x="28820" y="174335"/>
                      </a:cubicBezTo>
                      <a:cubicBezTo>
                        <a:pt x="347506" y="49810"/>
                        <a:pt x="613910" y="95884"/>
                        <a:pt x="645030" y="102111"/>
                      </a:cubicBezTo>
                      <a:cubicBezTo>
                        <a:pt x="814956" y="25995"/>
                        <a:pt x="972276" y="1187"/>
                        <a:pt x="1102748" y="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D908B947-4325-AC49-900E-E14631C5E367}"/>
                    </a:ext>
                  </a:extLst>
                </p:cNvPr>
                <p:cNvSpPr/>
                <p:nvPr/>
              </p:nvSpPr>
              <p:spPr>
                <a:xfrm>
                  <a:off x="18629573" y="10033727"/>
                  <a:ext cx="1075118" cy="5669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4" h="456">
                      <a:moveTo>
                        <a:pt x="857" y="56"/>
                      </a:moveTo>
                      <a:lnTo>
                        <a:pt x="850" y="39"/>
                      </a:lnTo>
                      <a:cubicBezTo>
                        <a:pt x="842" y="23"/>
                        <a:pt x="830" y="10"/>
                        <a:pt x="814" y="3"/>
                      </a:cubicBezTo>
                      <a:cubicBezTo>
                        <a:pt x="807" y="0"/>
                        <a:pt x="803" y="-1"/>
                        <a:pt x="799" y="0"/>
                      </a:cubicBezTo>
                      <a:cubicBezTo>
                        <a:pt x="796" y="1"/>
                        <a:pt x="794" y="4"/>
                        <a:pt x="794" y="7"/>
                      </a:cubicBezTo>
                      <a:cubicBezTo>
                        <a:pt x="794" y="11"/>
                        <a:pt x="794" y="15"/>
                        <a:pt x="794" y="19"/>
                      </a:cubicBezTo>
                      <a:cubicBezTo>
                        <a:pt x="790" y="118"/>
                        <a:pt x="551" y="254"/>
                        <a:pt x="437" y="319"/>
                      </a:cubicBezTo>
                      <a:cubicBezTo>
                        <a:pt x="427" y="324"/>
                        <a:pt x="419" y="329"/>
                        <a:pt x="411" y="333"/>
                      </a:cubicBezTo>
                      <a:cubicBezTo>
                        <a:pt x="315" y="389"/>
                        <a:pt x="291" y="385"/>
                        <a:pt x="274" y="381"/>
                      </a:cubicBezTo>
                      <a:lnTo>
                        <a:pt x="273" y="381"/>
                      </a:lnTo>
                      <a:cubicBezTo>
                        <a:pt x="259" y="379"/>
                        <a:pt x="254" y="360"/>
                        <a:pt x="254" y="359"/>
                      </a:cubicBezTo>
                      <a:cubicBezTo>
                        <a:pt x="254" y="357"/>
                        <a:pt x="252" y="355"/>
                        <a:pt x="249" y="354"/>
                      </a:cubicBezTo>
                      <a:cubicBezTo>
                        <a:pt x="247" y="354"/>
                        <a:pt x="244" y="354"/>
                        <a:pt x="242" y="356"/>
                      </a:cubicBezTo>
                      <a:cubicBezTo>
                        <a:pt x="242" y="356"/>
                        <a:pt x="225" y="373"/>
                        <a:pt x="203" y="372"/>
                      </a:cubicBezTo>
                      <a:cubicBezTo>
                        <a:pt x="183" y="371"/>
                        <a:pt x="181" y="338"/>
                        <a:pt x="181" y="338"/>
                      </a:cubicBezTo>
                      <a:cubicBezTo>
                        <a:pt x="181" y="335"/>
                        <a:pt x="179" y="333"/>
                        <a:pt x="176" y="332"/>
                      </a:cubicBezTo>
                      <a:cubicBezTo>
                        <a:pt x="174" y="331"/>
                        <a:pt x="171" y="332"/>
                        <a:pt x="169" y="333"/>
                      </a:cubicBezTo>
                      <a:cubicBezTo>
                        <a:pt x="164" y="338"/>
                        <a:pt x="149" y="350"/>
                        <a:pt x="138" y="348"/>
                      </a:cubicBezTo>
                      <a:cubicBezTo>
                        <a:pt x="127" y="347"/>
                        <a:pt x="117" y="328"/>
                        <a:pt x="113" y="322"/>
                      </a:cubicBezTo>
                      <a:cubicBezTo>
                        <a:pt x="113" y="320"/>
                        <a:pt x="112" y="319"/>
                        <a:pt x="110" y="318"/>
                      </a:cubicBezTo>
                      <a:cubicBezTo>
                        <a:pt x="108" y="317"/>
                        <a:pt x="106" y="317"/>
                        <a:pt x="104" y="319"/>
                      </a:cubicBezTo>
                      <a:cubicBezTo>
                        <a:pt x="104" y="319"/>
                        <a:pt x="66" y="338"/>
                        <a:pt x="43" y="330"/>
                      </a:cubicBezTo>
                      <a:cubicBezTo>
                        <a:pt x="36" y="327"/>
                        <a:pt x="31" y="322"/>
                        <a:pt x="28" y="316"/>
                      </a:cubicBezTo>
                      <a:cubicBezTo>
                        <a:pt x="27" y="313"/>
                        <a:pt x="25" y="312"/>
                        <a:pt x="22" y="311"/>
                      </a:cubicBezTo>
                      <a:cubicBezTo>
                        <a:pt x="20" y="311"/>
                        <a:pt x="17" y="312"/>
                        <a:pt x="16" y="314"/>
                      </a:cubicBezTo>
                      <a:cubicBezTo>
                        <a:pt x="7" y="325"/>
                        <a:pt x="1" y="338"/>
                        <a:pt x="0" y="351"/>
                      </a:cubicBezTo>
                      <a:cubicBezTo>
                        <a:pt x="-2" y="370"/>
                        <a:pt x="3" y="386"/>
                        <a:pt x="14" y="395"/>
                      </a:cubicBezTo>
                      <a:cubicBezTo>
                        <a:pt x="17" y="398"/>
                        <a:pt x="83" y="456"/>
                        <a:pt x="221" y="456"/>
                      </a:cubicBezTo>
                      <a:cubicBezTo>
                        <a:pt x="241" y="456"/>
                        <a:pt x="263" y="455"/>
                        <a:pt x="286" y="452"/>
                      </a:cubicBezTo>
                      <a:cubicBezTo>
                        <a:pt x="450" y="432"/>
                        <a:pt x="725" y="251"/>
                        <a:pt x="842" y="135"/>
                      </a:cubicBezTo>
                      <a:cubicBezTo>
                        <a:pt x="863" y="114"/>
                        <a:pt x="869" y="83"/>
                        <a:pt x="857" y="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B6601E82-C0C0-7B49-BBDD-EDDB033ABB03}"/>
                    </a:ext>
                  </a:extLst>
                </p:cNvPr>
                <p:cNvSpPr/>
                <p:nvPr/>
              </p:nvSpPr>
              <p:spPr>
                <a:xfrm>
                  <a:off x="18655735" y="10429992"/>
                  <a:ext cx="331381" cy="1046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7" h="85">
                      <a:moveTo>
                        <a:pt x="109" y="78"/>
                      </a:moveTo>
                      <a:cubicBezTo>
                        <a:pt x="165" y="93"/>
                        <a:pt x="222" y="82"/>
                        <a:pt x="267" y="72"/>
                      </a:cubicBezTo>
                      <a:cubicBezTo>
                        <a:pt x="261" y="72"/>
                        <a:pt x="255" y="71"/>
                        <a:pt x="251" y="70"/>
                      </a:cubicBezTo>
                      <a:cubicBezTo>
                        <a:pt x="232" y="67"/>
                        <a:pt x="226" y="43"/>
                        <a:pt x="226" y="43"/>
                      </a:cubicBezTo>
                      <a:cubicBezTo>
                        <a:pt x="226" y="43"/>
                        <a:pt x="207" y="62"/>
                        <a:pt x="182" y="61"/>
                      </a:cubicBezTo>
                      <a:cubicBezTo>
                        <a:pt x="155" y="59"/>
                        <a:pt x="153" y="20"/>
                        <a:pt x="153" y="20"/>
                      </a:cubicBezTo>
                      <a:cubicBezTo>
                        <a:pt x="153" y="20"/>
                        <a:pt x="133" y="40"/>
                        <a:pt x="116" y="37"/>
                      </a:cubicBezTo>
                      <a:cubicBezTo>
                        <a:pt x="99" y="34"/>
                        <a:pt x="86" y="7"/>
                        <a:pt x="86" y="7"/>
                      </a:cubicBezTo>
                      <a:cubicBezTo>
                        <a:pt x="86" y="7"/>
                        <a:pt x="18" y="42"/>
                        <a:pt x="0" y="0"/>
                      </a:cubicBezTo>
                      <a:cubicBezTo>
                        <a:pt x="0" y="0"/>
                        <a:pt x="-12" y="45"/>
                        <a:pt x="109" y="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1" name="Freeform 760">
                  <a:extLst>
                    <a:ext uri="{FF2B5EF4-FFF2-40B4-BE49-F238E27FC236}">
                      <a16:creationId xmlns:a16="http://schemas.microsoft.com/office/drawing/2014/main" id="{6A524BFB-DD6C-7347-B475-2542C4CE8D81}"/>
                    </a:ext>
                  </a:extLst>
                </p:cNvPr>
                <p:cNvSpPr/>
                <p:nvPr/>
              </p:nvSpPr>
              <p:spPr>
                <a:xfrm>
                  <a:off x="18646679" y="10421269"/>
                  <a:ext cx="349400" cy="122119"/>
                </a:xfrm>
                <a:custGeom>
                  <a:avLst/>
                  <a:gdLst>
                    <a:gd name="connsiteX0" fmla="*/ 112081 w 349400"/>
                    <a:gd name="connsiteY0" fmla="*/ 28661 h 122119"/>
                    <a:gd name="connsiteX1" fmla="*/ 30233 w 349400"/>
                    <a:gd name="connsiteY1" fmla="*/ 39695 h 122119"/>
                    <a:gd name="connsiteX2" fmla="*/ 146803 w 349400"/>
                    <a:gd name="connsiteY2" fmla="*/ 96092 h 122119"/>
                    <a:gd name="connsiteX3" fmla="*/ 301817 w 349400"/>
                    <a:gd name="connsiteY3" fmla="*/ 96092 h 122119"/>
                    <a:gd name="connsiteX4" fmla="*/ 285695 w 349400"/>
                    <a:gd name="connsiteY4" fmla="*/ 76476 h 122119"/>
                    <a:gd name="connsiteX5" fmla="*/ 233611 w 349400"/>
                    <a:gd name="connsiteY5" fmla="*/ 92414 h 122119"/>
                    <a:gd name="connsiteX6" fmla="*/ 192687 w 349400"/>
                    <a:gd name="connsiteY6" fmla="*/ 49503 h 122119"/>
                    <a:gd name="connsiteX7" fmla="*/ 150525 w 349400"/>
                    <a:gd name="connsiteY7" fmla="*/ 62989 h 122119"/>
                    <a:gd name="connsiteX8" fmla="*/ 112081 w 349400"/>
                    <a:gd name="connsiteY8" fmla="*/ 28661 h 122119"/>
                    <a:gd name="connsiteX9" fmla="*/ 7783 w 349400"/>
                    <a:gd name="connsiteY9" fmla="*/ 0 h 122119"/>
                    <a:gd name="connsiteX10" fmla="*/ 17715 w 349400"/>
                    <a:gd name="connsiteY10" fmla="*/ 6168 h 122119"/>
                    <a:gd name="connsiteX11" fmla="*/ 36335 w 349400"/>
                    <a:gd name="connsiteY11" fmla="*/ 23437 h 122119"/>
                    <a:gd name="connsiteX12" fmla="*/ 112057 w 349400"/>
                    <a:gd name="connsiteY12" fmla="*/ 9868 h 122119"/>
                    <a:gd name="connsiteX13" fmla="*/ 119505 w 349400"/>
                    <a:gd name="connsiteY13" fmla="*/ 8635 h 122119"/>
                    <a:gd name="connsiteX14" fmla="*/ 123229 w 349400"/>
                    <a:gd name="connsiteY14" fmla="*/ 13569 h 122119"/>
                    <a:gd name="connsiteX15" fmla="*/ 154263 w 349400"/>
                    <a:gd name="connsiteY15" fmla="*/ 45640 h 122119"/>
                    <a:gd name="connsiteX16" fmla="*/ 192745 w 349400"/>
                    <a:gd name="connsiteY16" fmla="*/ 27138 h 122119"/>
                    <a:gd name="connsiteX17" fmla="*/ 201435 w 349400"/>
                    <a:gd name="connsiteY17" fmla="*/ 25904 h 122119"/>
                    <a:gd name="connsiteX18" fmla="*/ 207643 w 349400"/>
                    <a:gd name="connsiteY18" fmla="*/ 33305 h 122119"/>
                    <a:gd name="connsiteX19" fmla="*/ 234951 w 349400"/>
                    <a:gd name="connsiteY19" fmla="*/ 75245 h 122119"/>
                    <a:gd name="connsiteX20" fmla="*/ 283365 w 349400"/>
                    <a:gd name="connsiteY20" fmla="*/ 55509 h 122119"/>
                    <a:gd name="connsiteX21" fmla="*/ 292055 w 349400"/>
                    <a:gd name="connsiteY21" fmla="*/ 53042 h 122119"/>
                    <a:gd name="connsiteX22" fmla="*/ 298261 w 349400"/>
                    <a:gd name="connsiteY22" fmla="*/ 59209 h 122119"/>
                    <a:gd name="connsiteX23" fmla="*/ 321847 w 349400"/>
                    <a:gd name="connsiteY23" fmla="*/ 86347 h 122119"/>
                    <a:gd name="connsiteX24" fmla="*/ 323089 w 349400"/>
                    <a:gd name="connsiteY24" fmla="*/ 86347 h 122119"/>
                    <a:gd name="connsiteX25" fmla="*/ 340467 w 349400"/>
                    <a:gd name="connsiteY25" fmla="*/ 88814 h 122119"/>
                    <a:gd name="connsiteX26" fmla="*/ 349157 w 349400"/>
                    <a:gd name="connsiteY26" fmla="*/ 96215 h 122119"/>
                    <a:gd name="connsiteX27" fmla="*/ 342951 w 349400"/>
                    <a:gd name="connsiteY27" fmla="*/ 106083 h 122119"/>
                    <a:gd name="connsiteX28" fmla="*/ 217573 w 349400"/>
                    <a:gd name="connsiteY28" fmla="*/ 122119 h 122119"/>
                    <a:gd name="connsiteX29" fmla="*/ 141849 w 349400"/>
                    <a:gd name="connsiteY29" fmla="*/ 112251 h 122119"/>
                    <a:gd name="connsiteX30" fmla="*/ 13989 w 349400"/>
                    <a:gd name="connsiteY30" fmla="*/ 46874 h 122119"/>
                    <a:gd name="connsiteX31" fmla="*/ 335 w 349400"/>
                    <a:gd name="connsiteY31" fmla="*/ 7401 h 122119"/>
                    <a:gd name="connsiteX32" fmla="*/ 7783 w 349400"/>
                    <a:gd name="connsiteY32" fmla="*/ 0 h 12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49400" h="122119">
                      <a:moveTo>
                        <a:pt x="112081" y="28661"/>
                      </a:moveTo>
                      <a:cubicBezTo>
                        <a:pt x="95959" y="34791"/>
                        <a:pt x="58757" y="48277"/>
                        <a:pt x="30233" y="39695"/>
                      </a:cubicBezTo>
                      <a:cubicBezTo>
                        <a:pt x="45115" y="55633"/>
                        <a:pt x="77357" y="77702"/>
                        <a:pt x="146803" y="96092"/>
                      </a:cubicBezTo>
                      <a:cubicBezTo>
                        <a:pt x="198889" y="110804"/>
                        <a:pt x="252213" y="104674"/>
                        <a:pt x="301817" y="96092"/>
                      </a:cubicBezTo>
                      <a:cubicBezTo>
                        <a:pt x="294377" y="91188"/>
                        <a:pt x="289415" y="82606"/>
                        <a:pt x="285695" y="76476"/>
                      </a:cubicBezTo>
                      <a:cubicBezTo>
                        <a:pt x="275775" y="83832"/>
                        <a:pt x="257173" y="93640"/>
                        <a:pt x="233611" y="92414"/>
                      </a:cubicBezTo>
                      <a:cubicBezTo>
                        <a:pt x="207569" y="89962"/>
                        <a:pt x="196409" y="66667"/>
                        <a:pt x="192687" y="49503"/>
                      </a:cubicBezTo>
                      <a:cubicBezTo>
                        <a:pt x="182767" y="56859"/>
                        <a:pt x="166645" y="65441"/>
                        <a:pt x="150525" y="62989"/>
                      </a:cubicBezTo>
                      <a:cubicBezTo>
                        <a:pt x="133163" y="60537"/>
                        <a:pt x="118281" y="39695"/>
                        <a:pt x="112081" y="28661"/>
                      </a:cubicBezTo>
                      <a:close/>
                      <a:moveTo>
                        <a:pt x="7783" y="0"/>
                      </a:moveTo>
                      <a:cubicBezTo>
                        <a:pt x="12749" y="0"/>
                        <a:pt x="16473" y="2467"/>
                        <a:pt x="17715" y="6168"/>
                      </a:cubicBezTo>
                      <a:cubicBezTo>
                        <a:pt x="21439" y="13569"/>
                        <a:pt x="27645" y="19736"/>
                        <a:pt x="36335" y="23437"/>
                      </a:cubicBezTo>
                      <a:cubicBezTo>
                        <a:pt x="59921" y="30838"/>
                        <a:pt x="99643" y="14802"/>
                        <a:pt x="112057" y="9868"/>
                      </a:cubicBezTo>
                      <a:cubicBezTo>
                        <a:pt x="114541" y="7401"/>
                        <a:pt x="117023" y="7401"/>
                        <a:pt x="119505" y="8635"/>
                      </a:cubicBezTo>
                      <a:cubicBezTo>
                        <a:pt x="121989" y="9868"/>
                        <a:pt x="123229" y="11102"/>
                        <a:pt x="123229" y="13569"/>
                      </a:cubicBezTo>
                      <a:cubicBezTo>
                        <a:pt x="128195" y="20970"/>
                        <a:pt x="140609" y="44407"/>
                        <a:pt x="154263" y="45640"/>
                      </a:cubicBezTo>
                      <a:cubicBezTo>
                        <a:pt x="167919" y="48107"/>
                        <a:pt x="186539" y="33305"/>
                        <a:pt x="192745" y="27138"/>
                      </a:cubicBezTo>
                      <a:cubicBezTo>
                        <a:pt x="195229" y="25904"/>
                        <a:pt x="198953" y="24671"/>
                        <a:pt x="201435" y="25904"/>
                      </a:cubicBezTo>
                      <a:cubicBezTo>
                        <a:pt x="205159" y="27138"/>
                        <a:pt x="207643" y="29605"/>
                        <a:pt x="207643" y="33305"/>
                      </a:cubicBezTo>
                      <a:cubicBezTo>
                        <a:pt x="207643" y="33305"/>
                        <a:pt x="210125" y="74012"/>
                        <a:pt x="234951" y="75245"/>
                      </a:cubicBezTo>
                      <a:cubicBezTo>
                        <a:pt x="262261" y="76479"/>
                        <a:pt x="283365" y="55509"/>
                        <a:pt x="283365" y="55509"/>
                      </a:cubicBezTo>
                      <a:cubicBezTo>
                        <a:pt x="285847" y="53042"/>
                        <a:pt x="289571" y="53042"/>
                        <a:pt x="292055" y="53042"/>
                      </a:cubicBezTo>
                      <a:cubicBezTo>
                        <a:pt x="295779" y="54275"/>
                        <a:pt x="298261" y="56742"/>
                        <a:pt x="298261" y="59209"/>
                      </a:cubicBezTo>
                      <a:cubicBezTo>
                        <a:pt x="298261" y="60443"/>
                        <a:pt x="304469" y="83880"/>
                        <a:pt x="321847" y="86347"/>
                      </a:cubicBezTo>
                      <a:lnTo>
                        <a:pt x="323089" y="86347"/>
                      </a:lnTo>
                      <a:cubicBezTo>
                        <a:pt x="329295" y="87580"/>
                        <a:pt x="334261" y="88814"/>
                        <a:pt x="340467" y="88814"/>
                      </a:cubicBezTo>
                      <a:cubicBezTo>
                        <a:pt x="345433" y="88814"/>
                        <a:pt x="349157" y="92514"/>
                        <a:pt x="349157" y="96215"/>
                      </a:cubicBezTo>
                      <a:cubicBezTo>
                        <a:pt x="350399" y="101149"/>
                        <a:pt x="346675" y="104850"/>
                        <a:pt x="342951" y="106083"/>
                      </a:cubicBezTo>
                      <a:cubicBezTo>
                        <a:pt x="304469" y="114718"/>
                        <a:pt x="262261" y="122119"/>
                        <a:pt x="217573" y="122119"/>
                      </a:cubicBezTo>
                      <a:cubicBezTo>
                        <a:pt x="192745" y="122119"/>
                        <a:pt x="166677" y="119652"/>
                        <a:pt x="141849" y="112251"/>
                      </a:cubicBezTo>
                      <a:cubicBezTo>
                        <a:pt x="78541" y="94981"/>
                        <a:pt x="35093" y="74012"/>
                        <a:pt x="13989" y="46874"/>
                      </a:cubicBezTo>
                      <a:cubicBezTo>
                        <a:pt x="-3389" y="25904"/>
                        <a:pt x="335" y="8635"/>
                        <a:pt x="335" y="7401"/>
                      </a:cubicBezTo>
                      <a:cubicBezTo>
                        <a:pt x="1577" y="3701"/>
                        <a:pt x="4059" y="0"/>
                        <a:pt x="77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C9D73FC8-E84E-0F4E-9190-A0E54820E6F6}"/>
                    </a:ext>
                  </a:extLst>
                </p:cNvPr>
                <p:cNvSpPr/>
                <p:nvPr/>
              </p:nvSpPr>
              <p:spPr>
                <a:xfrm>
                  <a:off x="18791522" y="10088556"/>
                  <a:ext cx="549394" cy="4024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2" h="324">
                      <a:moveTo>
                        <a:pt x="441" y="205"/>
                      </a:moveTo>
                      <a:cubicBezTo>
                        <a:pt x="440" y="203"/>
                        <a:pt x="366" y="13"/>
                        <a:pt x="140" y="0"/>
                      </a:cubicBezTo>
                      <a:cubicBezTo>
                        <a:pt x="139" y="0"/>
                        <a:pt x="138" y="0"/>
                        <a:pt x="136" y="1"/>
                      </a:cubicBezTo>
                      <a:cubicBezTo>
                        <a:pt x="131" y="3"/>
                        <a:pt x="24" y="64"/>
                        <a:pt x="0" y="153"/>
                      </a:cubicBezTo>
                      <a:cubicBezTo>
                        <a:pt x="-1" y="156"/>
                        <a:pt x="0" y="157"/>
                        <a:pt x="1" y="159"/>
                      </a:cubicBezTo>
                      <a:cubicBezTo>
                        <a:pt x="2" y="161"/>
                        <a:pt x="4" y="162"/>
                        <a:pt x="6" y="162"/>
                      </a:cubicBezTo>
                      <a:cubicBezTo>
                        <a:pt x="7" y="162"/>
                        <a:pt x="130" y="172"/>
                        <a:pt x="240" y="321"/>
                      </a:cubicBezTo>
                      <a:cubicBezTo>
                        <a:pt x="241" y="323"/>
                        <a:pt x="243" y="324"/>
                        <a:pt x="246" y="324"/>
                      </a:cubicBezTo>
                      <a:cubicBezTo>
                        <a:pt x="247" y="324"/>
                        <a:pt x="248" y="324"/>
                        <a:pt x="249" y="323"/>
                      </a:cubicBezTo>
                      <a:lnTo>
                        <a:pt x="438" y="214"/>
                      </a:lnTo>
                      <a:cubicBezTo>
                        <a:pt x="441" y="212"/>
                        <a:pt x="443" y="209"/>
                        <a:pt x="441" y="2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C613C85D-F7A5-594C-9105-D465D79FE9E2}"/>
                    </a:ext>
                  </a:extLst>
                </p:cNvPr>
                <p:cNvSpPr/>
                <p:nvPr/>
              </p:nvSpPr>
              <p:spPr>
                <a:xfrm>
                  <a:off x="17934421" y="9953972"/>
                  <a:ext cx="1075118" cy="5669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4" h="456">
                      <a:moveTo>
                        <a:pt x="857" y="56"/>
                      </a:moveTo>
                      <a:lnTo>
                        <a:pt x="850" y="39"/>
                      </a:lnTo>
                      <a:cubicBezTo>
                        <a:pt x="843" y="23"/>
                        <a:pt x="830" y="9"/>
                        <a:pt x="813" y="2"/>
                      </a:cubicBezTo>
                      <a:cubicBezTo>
                        <a:pt x="808" y="0"/>
                        <a:pt x="803" y="-1"/>
                        <a:pt x="799" y="0"/>
                      </a:cubicBezTo>
                      <a:cubicBezTo>
                        <a:pt x="796" y="0"/>
                        <a:pt x="793" y="4"/>
                        <a:pt x="793" y="7"/>
                      </a:cubicBezTo>
                      <a:cubicBezTo>
                        <a:pt x="793" y="11"/>
                        <a:pt x="793" y="15"/>
                        <a:pt x="793" y="19"/>
                      </a:cubicBezTo>
                      <a:cubicBezTo>
                        <a:pt x="790" y="118"/>
                        <a:pt x="551" y="254"/>
                        <a:pt x="437" y="318"/>
                      </a:cubicBezTo>
                      <a:cubicBezTo>
                        <a:pt x="428" y="324"/>
                        <a:pt x="419" y="329"/>
                        <a:pt x="411" y="333"/>
                      </a:cubicBezTo>
                      <a:cubicBezTo>
                        <a:pt x="315" y="389"/>
                        <a:pt x="292" y="385"/>
                        <a:pt x="274" y="381"/>
                      </a:cubicBezTo>
                      <a:lnTo>
                        <a:pt x="273" y="381"/>
                      </a:lnTo>
                      <a:cubicBezTo>
                        <a:pt x="259" y="378"/>
                        <a:pt x="254" y="359"/>
                        <a:pt x="254" y="359"/>
                      </a:cubicBezTo>
                      <a:cubicBezTo>
                        <a:pt x="253" y="356"/>
                        <a:pt x="251" y="355"/>
                        <a:pt x="249" y="354"/>
                      </a:cubicBezTo>
                      <a:cubicBezTo>
                        <a:pt x="246" y="353"/>
                        <a:pt x="244" y="354"/>
                        <a:pt x="242" y="356"/>
                      </a:cubicBezTo>
                      <a:cubicBezTo>
                        <a:pt x="242" y="356"/>
                        <a:pt x="226" y="373"/>
                        <a:pt x="203" y="372"/>
                      </a:cubicBezTo>
                      <a:cubicBezTo>
                        <a:pt x="183" y="370"/>
                        <a:pt x="181" y="338"/>
                        <a:pt x="181" y="337"/>
                      </a:cubicBezTo>
                      <a:cubicBezTo>
                        <a:pt x="181" y="335"/>
                        <a:pt x="179" y="333"/>
                        <a:pt x="177" y="331"/>
                      </a:cubicBezTo>
                      <a:cubicBezTo>
                        <a:pt x="174" y="331"/>
                        <a:pt x="171" y="331"/>
                        <a:pt x="169" y="333"/>
                      </a:cubicBezTo>
                      <a:cubicBezTo>
                        <a:pt x="164" y="337"/>
                        <a:pt x="148" y="350"/>
                        <a:pt x="137" y="348"/>
                      </a:cubicBezTo>
                      <a:cubicBezTo>
                        <a:pt x="127" y="346"/>
                        <a:pt x="117" y="328"/>
                        <a:pt x="114" y="322"/>
                      </a:cubicBezTo>
                      <a:cubicBezTo>
                        <a:pt x="113" y="320"/>
                        <a:pt x="111" y="318"/>
                        <a:pt x="109" y="318"/>
                      </a:cubicBezTo>
                      <a:cubicBezTo>
                        <a:pt x="108" y="317"/>
                        <a:pt x="106" y="317"/>
                        <a:pt x="104" y="318"/>
                      </a:cubicBezTo>
                      <a:cubicBezTo>
                        <a:pt x="94" y="323"/>
                        <a:pt x="62" y="336"/>
                        <a:pt x="43" y="329"/>
                      </a:cubicBezTo>
                      <a:cubicBezTo>
                        <a:pt x="35" y="327"/>
                        <a:pt x="31" y="322"/>
                        <a:pt x="27" y="315"/>
                      </a:cubicBezTo>
                      <a:cubicBezTo>
                        <a:pt x="27" y="313"/>
                        <a:pt x="24" y="312"/>
                        <a:pt x="22" y="311"/>
                      </a:cubicBezTo>
                      <a:cubicBezTo>
                        <a:pt x="20" y="311"/>
                        <a:pt x="18" y="312"/>
                        <a:pt x="16" y="314"/>
                      </a:cubicBezTo>
                      <a:cubicBezTo>
                        <a:pt x="7" y="324"/>
                        <a:pt x="1" y="337"/>
                        <a:pt x="0" y="351"/>
                      </a:cubicBezTo>
                      <a:cubicBezTo>
                        <a:pt x="-2" y="370"/>
                        <a:pt x="3" y="386"/>
                        <a:pt x="14" y="395"/>
                      </a:cubicBezTo>
                      <a:cubicBezTo>
                        <a:pt x="17" y="398"/>
                        <a:pt x="84" y="456"/>
                        <a:pt x="221" y="456"/>
                      </a:cubicBezTo>
                      <a:cubicBezTo>
                        <a:pt x="241" y="456"/>
                        <a:pt x="263" y="455"/>
                        <a:pt x="286" y="452"/>
                      </a:cubicBezTo>
                      <a:cubicBezTo>
                        <a:pt x="450" y="432"/>
                        <a:pt x="725" y="251"/>
                        <a:pt x="842" y="135"/>
                      </a:cubicBezTo>
                      <a:cubicBezTo>
                        <a:pt x="863" y="114"/>
                        <a:pt x="869" y="83"/>
                        <a:pt x="857" y="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C3D7074C-761B-E549-9EBF-CCDA65413F09}"/>
                    </a:ext>
                  </a:extLst>
                </p:cNvPr>
                <p:cNvSpPr/>
                <p:nvPr/>
              </p:nvSpPr>
              <p:spPr>
                <a:xfrm>
                  <a:off x="17960583" y="10350240"/>
                  <a:ext cx="331381" cy="1046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7" h="85">
                      <a:moveTo>
                        <a:pt x="109" y="78"/>
                      </a:moveTo>
                      <a:cubicBezTo>
                        <a:pt x="165" y="93"/>
                        <a:pt x="222" y="82"/>
                        <a:pt x="267" y="72"/>
                      </a:cubicBezTo>
                      <a:cubicBezTo>
                        <a:pt x="260" y="72"/>
                        <a:pt x="255" y="71"/>
                        <a:pt x="251" y="69"/>
                      </a:cubicBezTo>
                      <a:cubicBezTo>
                        <a:pt x="232" y="67"/>
                        <a:pt x="226" y="43"/>
                        <a:pt x="226" y="43"/>
                      </a:cubicBezTo>
                      <a:cubicBezTo>
                        <a:pt x="226" y="43"/>
                        <a:pt x="208" y="62"/>
                        <a:pt x="181" y="60"/>
                      </a:cubicBezTo>
                      <a:cubicBezTo>
                        <a:pt x="156" y="59"/>
                        <a:pt x="153" y="20"/>
                        <a:pt x="153" y="20"/>
                      </a:cubicBezTo>
                      <a:cubicBezTo>
                        <a:pt x="153" y="20"/>
                        <a:pt x="132" y="39"/>
                        <a:pt x="116" y="37"/>
                      </a:cubicBezTo>
                      <a:cubicBezTo>
                        <a:pt x="99" y="34"/>
                        <a:pt x="86" y="6"/>
                        <a:pt x="86" y="6"/>
                      </a:cubicBezTo>
                      <a:cubicBezTo>
                        <a:pt x="86" y="6"/>
                        <a:pt x="19" y="41"/>
                        <a:pt x="0" y="0"/>
                      </a:cubicBezTo>
                      <a:cubicBezTo>
                        <a:pt x="0" y="0"/>
                        <a:pt x="-11" y="44"/>
                        <a:pt x="109" y="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8544AD78-9A27-6B44-9BFF-3282D863D82C}"/>
                    </a:ext>
                  </a:extLst>
                </p:cNvPr>
                <p:cNvSpPr/>
                <p:nvPr/>
              </p:nvSpPr>
              <p:spPr>
                <a:xfrm>
                  <a:off x="17951898" y="10341514"/>
                  <a:ext cx="348787" cy="122119"/>
                </a:xfrm>
                <a:custGeom>
                  <a:avLst/>
                  <a:gdLst>
                    <a:gd name="connsiteX0" fmla="*/ 111711 w 348787"/>
                    <a:gd name="connsiteY0" fmla="*/ 28661 h 122119"/>
                    <a:gd name="connsiteX1" fmla="*/ 29863 w 348787"/>
                    <a:gd name="connsiteY1" fmla="*/ 38469 h 122119"/>
                    <a:gd name="connsiteX2" fmla="*/ 145193 w 348787"/>
                    <a:gd name="connsiteY2" fmla="*/ 96092 h 122119"/>
                    <a:gd name="connsiteX3" fmla="*/ 301447 w 348787"/>
                    <a:gd name="connsiteY3" fmla="*/ 96092 h 122119"/>
                    <a:gd name="connsiteX4" fmla="*/ 285325 w 348787"/>
                    <a:gd name="connsiteY4" fmla="*/ 75250 h 122119"/>
                    <a:gd name="connsiteX5" fmla="*/ 233241 w 348787"/>
                    <a:gd name="connsiteY5" fmla="*/ 92414 h 122119"/>
                    <a:gd name="connsiteX6" fmla="*/ 192317 w 348787"/>
                    <a:gd name="connsiteY6" fmla="*/ 49503 h 122119"/>
                    <a:gd name="connsiteX7" fmla="*/ 151395 w 348787"/>
                    <a:gd name="connsiteY7" fmla="*/ 62989 h 122119"/>
                    <a:gd name="connsiteX8" fmla="*/ 111711 w 348787"/>
                    <a:gd name="connsiteY8" fmla="*/ 28661 h 122119"/>
                    <a:gd name="connsiteX9" fmla="*/ 8655 w 348787"/>
                    <a:gd name="connsiteY9" fmla="*/ 0 h 122119"/>
                    <a:gd name="connsiteX10" fmla="*/ 16103 w 348787"/>
                    <a:gd name="connsiteY10" fmla="*/ 4934 h 122119"/>
                    <a:gd name="connsiteX11" fmla="*/ 35965 w 348787"/>
                    <a:gd name="connsiteY11" fmla="*/ 22203 h 122119"/>
                    <a:gd name="connsiteX12" fmla="*/ 111687 w 348787"/>
                    <a:gd name="connsiteY12" fmla="*/ 8635 h 122119"/>
                    <a:gd name="connsiteX13" fmla="*/ 117895 w 348787"/>
                    <a:gd name="connsiteY13" fmla="*/ 8635 h 122119"/>
                    <a:gd name="connsiteX14" fmla="*/ 124101 w 348787"/>
                    <a:gd name="connsiteY14" fmla="*/ 13569 h 122119"/>
                    <a:gd name="connsiteX15" fmla="*/ 152653 w 348787"/>
                    <a:gd name="connsiteY15" fmla="*/ 45640 h 122119"/>
                    <a:gd name="connsiteX16" fmla="*/ 192375 w 348787"/>
                    <a:gd name="connsiteY16" fmla="*/ 27138 h 122119"/>
                    <a:gd name="connsiteX17" fmla="*/ 202307 w 348787"/>
                    <a:gd name="connsiteY17" fmla="*/ 24671 h 122119"/>
                    <a:gd name="connsiteX18" fmla="*/ 207273 w 348787"/>
                    <a:gd name="connsiteY18" fmla="*/ 32072 h 122119"/>
                    <a:gd name="connsiteX19" fmla="*/ 234581 w 348787"/>
                    <a:gd name="connsiteY19" fmla="*/ 75245 h 122119"/>
                    <a:gd name="connsiteX20" fmla="*/ 282995 w 348787"/>
                    <a:gd name="connsiteY20" fmla="*/ 55509 h 122119"/>
                    <a:gd name="connsiteX21" fmla="*/ 291685 w 348787"/>
                    <a:gd name="connsiteY21" fmla="*/ 53042 h 122119"/>
                    <a:gd name="connsiteX22" fmla="*/ 297891 w 348787"/>
                    <a:gd name="connsiteY22" fmla="*/ 59209 h 122119"/>
                    <a:gd name="connsiteX23" fmla="*/ 321477 w 348787"/>
                    <a:gd name="connsiteY23" fmla="*/ 86347 h 122119"/>
                    <a:gd name="connsiteX24" fmla="*/ 322719 w 348787"/>
                    <a:gd name="connsiteY24" fmla="*/ 86347 h 122119"/>
                    <a:gd name="connsiteX25" fmla="*/ 340097 w 348787"/>
                    <a:gd name="connsiteY25" fmla="*/ 88814 h 122119"/>
                    <a:gd name="connsiteX26" fmla="*/ 348787 w 348787"/>
                    <a:gd name="connsiteY26" fmla="*/ 96215 h 122119"/>
                    <a:gd name="connsiteX27" fmla="*/ 342581 w 348787"/>
                    <a:gd name="connsiteY27" fmla="*/ 106083 h 122119"/>
                    <a:gd name="connsiteX28" fmla="*/ 217203 w 348787"/>
                    <a:gd name="connsiteY28" fmla="*/ 122119 h 122119"/>
                    <a:gd name="connsiteX29" fmla="*/ 141479 w 348787"/>
                    <a:gd name="connsiteY29" fmla="*/ 112251 h 122119"/>
                    <a:gd name="connsiteX30" fmla="*/ 13619 w 348787"/>
                    <a:gd name="connsiteY30" fmla="*/ 46874 h 122119"/>
                    <a:gd name="connsiteX31" fmla="*/ 1207 w 348787"/>
                    <a:gd name="connsiteY31" fmla="*/ 7401 h 122119"/>
                    <a:gd name="connsiteX32" fmla="*/ 8655 w 348787"/>
                    <a:gd name="connsiteY32" fmla="*/ 0 h 12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48787" h="122119">
                      <a:moveTo>
                        <a:pt x="111711" y="28661"/>
                      </a:moveTo>
                      <a:cubicBezTo>
                        <a:pt x="95589" y="34791"/>
                        <a:pt x="58387" y="48277"/>
                        <a:pt x="29863" y="38469"/>
                      </a:cubicBezTo>
                      <a:cubicBezTo>
                        <a:pt x="44745" y="55633"/>
                        <a:pt x="76987" y="77702"/>
                        <a:pt x="145193" y="96092"/>
                      </a:cubicBezTo>
                      <a:cubicBezTo>
                        <a:pt x="198519" y="109578"/>
                        <a:pt x="253083" y="104674"/>
                        <a:pt x="301447" y="96092"/>
                      </a:cubicBezTo>
                      <a:cubicBezTo>
                        <a:pt x="294007" y="91188"/>
                        <a:pt x="289045" y="82606"/>
                        <a:pt x="285325" y="75250"/>
                      </a:cubicBezTo>
                      <a:cubicBezTo>
                        <a:pt x="274165" y="82606"/>
                        <a:pt x="256803" y="93640"/>
                        <a:pt x="233241" y="92414"/>
                      </a:cubicBezTo>
                      <a:cubicBezTo>
                        <a:pt x="207199" y="89962"/>
                        <a:pt x="196039" y="65441"/>
                        <a:pt x="192317" y="49503"/>
                      </a:cubicBezTo>
                      <a:cubicBezTo>
                        <a:pt x="182397" y="56859"/>
                        <a:pt x="166275" y="65441"/>
                        <a:pt x="151395" y="62989"/>
                      </a:cubicBezTo>
                      <a:cubicBezTo>
                        <a:pt x="131553" y="59311"/>
                        <a:pt x="117911" y="39695"/>
                        <a:pt x="111711" y="28661"/>
                      </a:cubicBezTo>
                      <a:close/>
                      <a:moveTo>
                        <a:pt x="8655" y="0"/>
                      </a:moveTo>
                      <a:cubicBezTo>
                        <a:pt x="12379" y="0"/>
                        <a:pt x="14861" y="1234"/>
                        <a:pt x="16103" y="4934"/>
                      </a:cubicBezTo>
                      <a:cubicBezTo>
                        <a:pt x="21069" y="13569"/>
                        <a:pt x="26033" y="19736"/>
                        <a:pt x="35965" y="22203"/>
                      </a:cubicBezTo>
                      <a:cubicBezTo>
                        <a:pt x="64515" y="32072"/>
                        <a:pt x="111687" y="8635"/>
                        <a:pt x="111687" y="8635"/>
                      </a:cubicBezTo>
                      <a:cubicBezTo>
                        <a:pt x="114171" y="7401"/>
                        <a:pt x="116653" y="7401"/>
                        <a:pt x="117895" y="8635"/>
                      </a:cubicBezTo>
                      <a:cubicBezTo>
                        <a:pt x="120377" y="8635"/>
                        <a:pt x="122859" y="11102"/>
                        <a:pt x="124101" y="13569"/>
                      </a:cubicBezTo>
                      <a:cubicBezTo>
                        <a:pt x="127825" y="20970"/>
                        <a:pt x="140239" y="43173"/>
                        <a:pt x="152653" y="45640"/>
                      </a:cubicBezTo>
                      <a:cubicBezTo>
                        <a:pt x="166307" y="48107"/>
                        <a:pt x="186169" y="32072"/>
                        <a:pt x="192375" y="27138"/>
                      </a:cubicBezTo>
                      <a:cubicBezTo>
                        <a:pt x="194859" y="24671"/>
                        <a:pt x="198583" y="24671"/>
                        <a:pt x="202307" y="24671"/>
                      </a:cubicBezTo>
                      <a:cubicBezTo>
                        <a:pt x="204789" y="27138"/>
                        <a:pt x="207273" y="29605"/>
                        <a:pt x="207273" y="32072"/>
                      </a:cubicBezTo>
                      <a:cubicBezTo>
                        <a:pt x="207273" y="33305"/>
                        <a:pt x="209755" y="72778"/>
                        <a:pt x="234581" y="75245"/>
                      </a:cubicBezTo>
                      <a:cubicBezTo>
                        <a:pt x="263133" y="76479"/>
                        <a:pt x="282995" y="55509"/>
                        <a:pt x="282995" y="55509"/>
                      </a:cubicBezTo>
                      <a:cubicBezTo>
                        <a:pt x="285477" y="53042"/>
                        <a:pt x="287961" y="51808"/>
                        <a:pt x="291685" y="53042"/>
                      </a:cubicBezTo>
                      <a:cubicBezTo>
                        <a:pt x="294167" y="54275"/>
                        <a:pt x="296649" y="55509"/>
                        <a:pt x="297891" y="59209"/>
                      </a:cubicBezTo>
                      <a:cubicBezTo>
                        <a:pt x="297891" y="59209"/>
                        <a:pt x="304099" y="82646"/>
                        <a:pt x="321477" y="86347"/>
                      </a:cubicBezTo>
                      <a:lnTo>
                        <a:pt x="322719" y="86347"/>
                      </a:lnTo>
                      <a:cubicBezTo>
                        <a:pt x="328925" y="87580"/>
                        <a:pt x="333891" y="88814"/>
                        <a:pt x="340097" y="88814"/>
                      </a:cubicBezTo>
                      <a:cubicBezTo>
                        <a:pt x="345063" y="88814"/>
                        <a:pt x="348787" y="92514"/>
                        <a:pt x="348787" y="96215"/>
                      </a:cubicBezTo>
                      <a:cubicBezTo>
                        <a:pt x="348787" y="99916"/>
                        <a:pt x="346305" y="104850"/>
                        <a:pt x="342581" y="106083"/>
                      </a:cubicBezTo>
                      <a:cubicBezTo>
                        <a:pt x="304099" y="113484"/>
                        <a:pt x="260651" y="122119"/>
                        <a:pt x="217203" y="122119"/>
                      </a:cubicBezTo>
                      <a:cubicBezTo>
                        <a:pt x="192375" y="122119"/>
                        <a:pt x="166307" y="119652"/>
                        <a:pt x="141479" y="112251"/>
                      </a:cubicBezTo>
                      <a:cubicBezTo>
                        <a:pt x="76929" y="94981"/>
                        <a:pt x="34723" y="72778"/>
                        <a:pt x="13619" y="46874"/>
                      </a:cubicBezTo>
                      <a:cubicBezTo>
                        <a:pt x="-3759" y="24671"/>
                        <a:pt x="-35" y="8635"/>
                        <a:pt x="1207" y="7401"/>
                      </a:cubicBezTo>
                      <a:cubicBezTo>
                        <a:pt x="1207" y="3701"/>
                        <a:pt x="4931" y="0"/>
                        <a:pt x="86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1980B39-48F1-084D-9605-E2A1E7998C5E}"/>
                    </a:ext>
                  </a:extLst>
                </p:cNvPr>
                <p:cNvSpPr/>
                <p:nvPr/>
              </p:nvSpPr>
              <p:spPr>
                <a:xfrm>
                  <a:off x="18096374" y="10011297"/>
                  <a:ext cx="548148" cy="3987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1" h="321">
                      <a:moveTo>
                        <a:pt x="441" y="203"/>
                      </a:moveTo>
                      <a:cubicBezTo>
                        <a:pt x="441" y="201"/>
                        <a:pt x="373" y="27"/>
                        <a:pt x="168" y="0"/>
                      </a:cubicBezTo>
                      <a:cubicBezTo>
                        <a:pt x="148" y="-2"/>
                        <a:pt x="129" y="2"/>
                        <a:pt x="112" y="14"/>
                      </a:cubicBezTo>
                      <a:cubicBezTo>
                        <a:pt x="77" y="38"/>
                        <a:pt x="17" y="87"/>
                        <a:pt x="0" y="151"/>
                      </a:cubicBezTo>
                      <a:cubicBezTo>
                        <a:pt x="0" y="153"/>
                        <a:pt x="0" y="155"/>
                        <a:pt x="1" y="157"/>
                      </a:cubicBezTo>
                      <a:cubicBezTo>
                        <a:pt x="2" y="159"/>
                        <a:pt x="5" y="160"/>
                        <a:pt x="6" y="160"/>
                      </a:cubicBezTo>
                      <a:cubicBezTo>
                        <a:pt x="7" y="160"/>
                        <a:pt x="131" y="170"/>
                        <a:pt x="240" y="318"/>
                      </a:cubicBezTo>
                      <a:cubicBezTo>
                        <a:pt x="241" y="321"/>
                        <a:pt x="244" y="321"/>
                        <a:pt x="246" y="321"/>
                      </a:cubicBezTo>
                      <a:cubicBezTo>
                        <a:pt x="247" y="321"/>
                        <a:pt x="248" y="321"/>
                        <a:pt x="249" y="321"/>
                      </a:cubicBezTo>
                      <a:lnTo>
                        <a:pt x="438" y="211"/>
                      </a:lnTo>
                      <a:cubicBezTo>
                        <a:pt x="441" y="210"/>
                        <a:pt x="442" y="206"/>
                        <a:pt x="441" y="2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179F8EB-E112-9E48-8EBE-9241E787930C}"/>
                    </a:ext>
                  </a:extLst>
                </p:cNvPr>
                <p:cNvSpPr/>
                <p:nvPr/>
              </p:nvSpPr>
              <p:spPr>
                <a:xfrm>
                  <a:off x="17801121" y="7759565"/>
                  <a:ext cx="2881513" cy="12436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14" h="999">
                      <a:moveTo>
                        <a:pt x="205" y="24"/>
                      </a:moveTo>
                      <a:cubicBezTo>
                        <a:pt x="205" y="24"/>
                        <a:pt x="23" y="115"/>
                        <a:pt x="2" y="304"/>
                      </a:cubicBezTo>
                      <a:cubicBezTo>
                        <a:pt x="-19" y="493"/>
                        <a:pt x="139" y="999"/>
                        <a:pt x="139" y="999"/>
                      </a:cubicBezTo>
                      <a:cubicBezTo>
                        <a:pt x="139" y="999"/>
                        <a:pt x="405" y="940"/>
                        <a:pt x="657" y="949"/>
                      </a:cubicBezTo>
                      <a:cubicBezTo>
                        <a:pt x="657" y="949"/>
                        <a:pt x="933" y="808"/>
                        <a:pt x="1383" y="912"/>
                      </a:cubicBezTo>
                      <a:lnTo>
                        <a:pt x="1335" y="685"/>
                      </a:lnTo>
                      <a:lnTo>
                        <a:pt x="2147" y="721"/>
                      </a:lnTo>
                      <a:cubicBezTo>
                        <a:pt x="2147" y="721"/>
                        <a:pt x="2436" y="499"/>
                        <a:pt x="225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3" name="Freeform 762">
                  <a:extLst>
                    <a:ext uri="{FF2B5EF4-FFF2-40B4-BE49-F238E27FC236}">
                      <a16:creationId xmlns:a16="http://schemas.microsoft.com/office/drawing/2014/main" id="{4A2CF885-7D2A-B643-8E45-78C21617A5D1}"/>
                    </a:ext>
                  </a:extLst>
                </p:cNvPr>
                <p:cNvSpPr/>
                <p:nvPr/>
              </p:nvSpPr>
              <p:spPr>
                <a:xfrm>
                  <a:off x="17792358" y="7750842"/>
                  <a:ext cx="2899587" cy="1262312"/>
                </a:xfrm>
                <a:custGeom>
                  <a:avLst/>
                  <a:gdLst>
                    <a:gd name="connsiteX0" fmla="*/ 2813068 w 2899587"/>
                    <a:gd name="connsiteY0" fmla="*/ 17446 h 1262312"/>
                    <a:gd name="connsiteX1" fmla="*/ 267780 w 2899587"/>
                    <a:gd name="connsiteY1" fmla="*/ 47323 h 1262312"/>
                    <a:gd name="connsiteX2" fmla="*/ 19974 w 2899587"/>
                    <a:gd name="connsiteY2" fmla="*/ 388411 h 1262312"/>
                    <a:gd name="connsiteX3" fmla="*/ 189328 w 2899587"/>
                    <a:gd name="connsiteY3" fmla="*/ 1242378 h 1262312"/>
                    <a:gd name="connsiteX4" fmla="*/ 826896 w 2899587"/>
                    <a:gd name="connsiteY4" fmla="*/ 1180136 h 1262312"/>
                    <a:gd name="connsiteX5" fmla="*/ 1720984 w 2899587"/>
                    <a:gd name="connsiteY5" fmla="*/ 1134076 h 1262312"/>
                    <a:gd name="connsiteX6" fmla="*/ 1663704 w 2899587"/>
                    <a:gd name="connsiteY6" fmla="*/ 862699 h 1262312"/>
                    <a:gd name="connsiteX7" fmla="*/ 1664948 w 2899587"/>
                    <a:gd name="connsiteY7" fmla="*/ 855230 h 1262312"/>
                    <a:gd name="connsiteX8" fmla="*/ 1672420 w 2899587"/>
                    <a:gd name="connsiteY8" fmla="*/ 852740 h 1262312"/>
                    <a:gd name="connsiteX9" fmla="*/ 2681072 w 2899587"/>
                    <a:gd name="connsiteY9" fmla="*/ 897555 h 1262312"/>
                    <a:gd name="connsiteX10" fmla="*/ 2828010 w 2899587"/>
                    <a:gd name="connsiteY10" fmla="*/ 685930 h 1262312"/>
                    <a:gd name="connsiteX11" fmla="*/ 2813068 w 2899587"/>
                    <a:gd name="connsiteY11" fmla="*/ 17446 h 1262312"/>
                    <a:gd name="connsiteX12" fmla="*/ 2816814 w 2899587"/>
                    <a:gd name="connsiteY12" fmla="*/ 0 h 1262312"/>
                    <a:gd name="connsiteX13" fmla="*/ 2825530 w 2899587"/>
                    <a:gd name="connsiteY13" fmla="*/ 6225 h 1262312"/>
                    <a:gd name="connsiteX14" fmla="*/ 2842964 w 2899587"/>
                    <a:gd name="connsiteY14" fmla="*/ 693400 h 1262312"/>
                    <a:gd name="connsiteX15" fmla="*/ 2687306 w 2899587"/>
                    <a:gd name="connsiteY15" fmla="*/ 912500 h 1262312"/>
                    <a:gd name="connsiteX16" fmla="*/ 2682326 w 2899587"/>
                    <a:gd name="connsiteY16" fmla="*/ 914989 h 1262312"/>
                    <a:gd name="connsiteX17" fmla="*/ 1682384 w 2899587"/>
                    <a:gd name="connsiteY17" fmla="*/ 870174 h 1262312"/>
                    <a:gd name="connsiteX18" fmla="*/ 1739666 w 2899587"/>
                    <a:gd name="connsiteY18" fmla="*/ 1142803 h 1262312"/>
                    <a:gd name="connsiteX19" fmla="*/ 1735930 w 2899587"/>
                    <a:gd name="connsiteY19" fmla="*/ 1150272 h 1262312"/>
                    <a:gd name="connsiteX20" fmla="*/ 1728458 w 2899587"/>
                    <a:gd name="connsiteY20" fmla="*/ 1152762 h 1262312"/>
                    <a:gd name="connsiteX21" fmla="*/ 1072208 w 2899587"/>
                    <a:gd name="connsiteY21" fmla="*/ 1126620 h 1262312"/>
                    <a:gd name="connsiteX22" fmla="*/ 831874 w 2899587"/>
                    <a:gd name="connsiteY22" fmla="*/ 1197578 h 1262312"/>
                    <a:gd name="connsiteX23" fmla="*/ 826894 w 2899587"/>
                    <a:gd name="connsiteY23" fmla="*/ 1198823 h 1262312"/>
                    <a:gd name="connsiteX24" fmla="*/ 184340 w 2899587"/>
                    <a:gd name="connsiteY24" fmla="*/ 1261067 h 1262312"/>
                    <a:gd name="connsiteX25" fmla="*/ 181850 w 2899587"/>
                    <a:gd name="connsiteY25" fmla="*/ 1262312 h 1262312"/>
                    <a:gd name="connsiteX26" fmla="*/ 173134 w 2899587"/>
                    <a:gd name="connsiteY26" fmla="*/ 1256088 h 1262312"/>
                    <a:gd name="connsiteX27" fmla="*/ 77248 w 2899587"/>
                    <a:gd name="connsiteY27" fmla="*/ 910010 h 1262312"/>
                    <a:gd name="connsiteX28" fmla="*/ 2534 w 2899587"/>
                    <a:gd name="connsiteY28" fmla="*/ 385914 h 1262312"/>
                    <a:gd name="connsiteX29" fmla="*/ 260302 w 2899587"/>
                    <a:gd name="connsiteY29" fmla="*/ 31122 h 1262312"/>
                    <a:gd name="connsiteX30" fmla="*/ 264038 w 2899587"/>
                    <a:gd name="connsiteY30" fmla="*/ 29877 h 126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99587" h="1262312">
                      <a:moveTo>
                        <a:pt x="2813068" y="17446"/>
                      </a:moveTo>
                      <a:lnTo>
                        <a:pt x="267780" y="47323"/>
                      </a:lnTo>
                      <a:cubicBezTo>
                        <a:pt x="246610" y="58526"/>
                        <a:pt x="44880" y="171808"/>
                        <a:pt x="19974" y="388411"/>
                      </a:cubicBezTo>
                      <a:cubicBezTo>
                        <a:pt x="-2440" y="605015"/>
                        <a:pt x="166914" y="1170177"/>
                        <a:pt x="189328" y="1242378"/>
                      </a:cubicBezTo>
                      <a:cubicBezTo>
                        <a:pt x="241628" y="1231174"/>
                        <a:pt x="542980" y="1170177"/>
                        <a:pt x="826896" y="1180136"/>
                      </a:cubicBezTo>
                      <a:cubicBezTo>
                        <a:pt x="856782" y="1166442"/>
                        <a:pt x="1194244" y="1014570"/>
                        <a:pt x="1720984" y="1134076"/>
                      </a:cubicBezTo>
                      <a:lnTo>
                        <a:pt x="1663704" y="862699"/>
                      </a:lnTo>
                      <a:cubicBezTo>
                        <a:pt x="1663704" y="860209"/>
                        <a:pt x="1663704" y="857720"/>
                        <a:pt x="1664948" y="855230"/>
                      </a:cubicBezTo>
                      <a:cubicBezTo>
                        <a:pt x="1667438" y="852740"/>
                        <a:pt x="1669930" y="852740"/>
                        <a:pt x="1672420" y="852740"/>
                      </a:cubicBezTo>
                      <a:lnTo>
                        <a:pt x="2681072" y="897555"/>
                      </a:lnTo>
                      <a:cubicBezTo>
                        <a:pt x="2694770" y="885106"/>
                        <a:pt x="2773220" y="815395"/>
                        <a:pt x="2828010" y="685930"/>
                      </a:cubicBezTo>
                      <a:cubicBezTo>
                        <a:pt x="2927630" y="449409"/>
                        <a:pt x="2875330" y="192970"/>
                        <a:pt x="2813068" y="17446"/>
                      </a:cubicBezTo>
                      <a:close/>
                      <a:moveTo>
                        <a:pt x="2816814" y="0"/>
                      </a:moveTo>
                      <a:cubicBezTo>
                        <a:pt x="2820548" y="0"/>
                        <a:pt x="2824284" y="2490"/>
                        <a:pt x="2825530" y="6225"/>
                      </a:cubicBezTo>
                      <a:cubicBezTo>
                        <a:pt x="2890284" y="184243"/>
                        <a:pt x="2945074" y="449403"/>
                        <a:pt x="2842964" y="693400"/>
                      </a:cubicBezTo>
                      <a:cubicBezTo>
                        <a:pt x="2779456" y="841541"/>
                        <a:pt x="2692288" y="910010"/>
                        <a:pt x="2687306" y="912500"/>
                      </a:cubicBezTo>
                      <a:cubicBezTo>
                        <a:pt x="2686062" y="913745"/>
                        <a:pt x="2683570" y="914989"/>
                        <a:pt x="2682326" y="914989"/>
                      </a:cubicBezTo>
                      <a:lnTo>
                        <a:pt x="1682384" y="870174"/>
                      </a:lnTo>
                      <a:lnTo>
                        <a:pt x="1739666" y="1142803"/>
                      </a:lnTo>
                      <a:cubicBezTo>
                        <a:pt x="1739666" y="1146538"/>
                        <a:pt x="1739666" y="1149028"/>
                        <a:pt x="1735930" y="1150272"/>
                      </a:cubicBezTo>
                      <a:cubicBezTo>
                        <a:pt x="1734686" y="1152762"/>
                        <a:pt x="1730950" y="1154007"/>
                        <a:pt x="1728458" y="1152762"/>
                      </a:cubicBezTo>
                      <a:cubicBezTo>
                        <a:pt x="1440804" y="1085538"/>
                        <a:pt x="1212922" y="1101722"/>
                        <a:pt x="1072208" y="1126620"/>
                      </a:cubicBezTo>
                      <a:cubicBezTo>
                        <a:pt x="919042" y="1154007"/>
                        <a:pt x="833120" y="1197578"/>
                        <a:pt x="831874" y="1197578"/>
                      </a:cubicBezTo>
                      <a:cubicBezTo>
                        <a:pt x="830630" y="1198823"/>
                        <a:pt x="828138" y="1198823"/>
                        <a:pt x="826894" y="1198823"/>
                      </a:cubicBezTo>
                      <a:cubicBezTo>
                        <a:pt x="518070" y="1187619"/>
                        <a:pt x="186832" y="1259822"/>
                        <a:pt x="184340" y="1261067"/>
                      </a:cubicBezTo>
                      <a:cubicBezTo>
                        <a:pt x="183096" y="1262312"/>
                        <a:pt x="181850" y="1262312"/>
                        <a:pt x="181850" y="1262312"/>
                      </a:cubicBezTo>
                      <a:cubicBezTo>
                        <a:pt x="178114" y="1262312"/>
                        <a:pt x="174378" y="1259822"/>
                        <a:pt x="173134" y="1256088"/>
                      </a:cubicBezTo>
                      <a:cubicBezTo>
                        <a:pt x="173134" y="1254843"/>
                        <a:pt x="123324" y="1095498"/>
                        <a:pt x="77248" y="910010"/>
                      </a:cubicBezTo>
                      <a:cubicBezTo>
                        <a:pt x="17476" y="661033"/>
                        <a:pt x="-8674" y="484260"/>
                        <a:pt x="2534" y="385914"/>
                      </a:cubicBezTo>
                      <a:cubicBezTo>
                        <a:pt x="28684" y="149386"/>
                        <a:pt x="257812" y="32367"/>
                        <a:pt x="260302" y="31122"/>
                      </a:cubicBezTo>
                      <a:cubicBezTo>
                        <a:pt x="260302" y="29877"/>
                        <a:pt x="262792" y="29877"/>
                        <a:pt x="264038" y="298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029C8796-7DD2-C540-9B64-502AE73AA617}"/>
                    </a:ext>
                  </a:extLst>
                </p:cNvPr>
                <p:cNvSpPr/>
                <p:nvPr/>
              </p:nvSpPr>
              <p:spPr>
                <a:xfrm>
                  <a:off x="18412805" y="5460481"/>
                  <a:ext cx="891987" cy="20336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7" h="1633">
                      <a:moveTo>
                        <a:pt x="398" y="452"/>
                      </a:moveTo>
                      <a:cubicBezTo>
                        <a:pt x="398" y="452"/>
                        <a:pt x="348" y="286"/>
                        <a:pt x="408" y="228"/>
                      </a:cubicBezTo>
                      <a:cubicBezTo>
                        <a:pt x="408" y="228"/>
                        <a:pt x="409" y="147"/>
                        <a:pt x="462" y="136"/>
                      </a:cubicBezTo>
                      <a:cubicBezTo>
                        <a:pt x="462" y="136"/>
                        <a:pt x="463" y="51"/>
                        <a:pt x="522" y="45"/>
                      </a:cubicBezTo>
                      <a:cubicBezTo>
                        <a:pt x="522" y="45"/>
                        <a:pt x="523" y="-17"/>
                        <a:pt x="574" y="4"/>
                      </a:cubicBezTo>
                      <a:cubicBezTo>
                        <a:pt x="574" y="4"/>
                        <a:pt x="666" y="276"/>
                        <a:pt x="707" y="323"/>
                      </a:cubicBezTo>
                      <a:cubicBezTo>
                        <a:pt x="747" y="370"/>
                        <a:pt x="664" y="491"/>
                        <a:pt x="576" y="534"/>
                      </a:cubicBezTo>
                      <a:lnTo>
                        <a:pt x="559" y="611"/>
                      </a:lnTo>
                      <a:lnTo>
                        <a:pt x="589" y="598"/>
                      </a:lnTo>
                      <a:cubicBezTo>
                        <a:pt x="589" y="598"/>
                        <a:pt x="586" y="1279"/>
                        <a:pt x="465" y="1530"/>
                      </a:cubicBezTo>
                      <a:cubicBezTo>
                        <a:pt x="338" y="1791"/>
                        <a:pt x="-167" y="1523"/>
                        <a:pt x="56" y="1095"/>
                      </a:cubicBezTo>
                      <a:cubicBezTo>
                        <a:pt x="278" y="667"/>
                        <a:pt x="398" y="452"/>
                        <a:pt x="398" y="4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4" name="Freeform 763">
                  <a:extLst>
                    <a:ext uri="{FF2B5EF4-FFF2-40B4-BE49-F238E27FC236}">
                      <a16:creationId xmlns:a16="http://schemas.microsoft.com/office/drawing/2014/main" id="{FF1E30C4-51E6-5D45-83FC-06EBBC14AC0E}"/>
                    </a:ext>
                  </a:extLst>
                </p:cNvPr>
                <p:cNvSpPr/>
                <p:nvPr/>
              </p:nvSpPr>
              <p:spPr>
                <a:xfrm>
                  <a:off x="18403832" y="5451282"/>
                  <a:ext cx="909840" cy="2051583"/>
                </a:xfrm>
                <a:custGeom>
                  <a:avLst/>
                  <a:gdLst>
                    <a:gd name="connsiteX0" fmla="*/ 700658 w 909840"/>
                    <a:gd name="connsiteY0" fmla="*/ 17922 h 2051583"/>
                    <a:gd name="connsiteX1" fmla="*/ 686974 w 909840"/>
                    <a:gd name="connsiteY1" fmla="*/ 21658 h 2051583"/>
                    <a:gd name="connsiteX2" fmla="*/ 669558 w 909840"/>
                    <a:gd name="connsiteY2" fmla="*/ 67736 h 2051583"/>
                    <a:gd name="connsiteX3" fmla="*/ 660850 w 909840"/>
                    <a:gd name="connsiteY3" fmla="*/ 76454 h 2051583"/>
                    <a:gd name="connsiteX4" fmla="*/ 594916 w 909840"/>
                    <a:gd name="connsiteY4" fmla="*/ 179817 h 2051583"/>
                    <a:gd name="connsiteX5" fmla="*/ 587452 w 909840"/>
                    <a:gd name="connsiteY5" fmla="*/ 187289 h 2051583"/>
                    <a:gd name="connsiteX6" fmla="*/ 526496 w 909840"/>
                    <a:gd name="connsiteY6" fmla="*/ 294389 h 2051583"/>
                    <a:gd name="connsiteX7" fmla="*/ 524008 w 909840"/>
                    <a:gd name="connsiteY7" fmla="*/ 300616 h 2051583"/>
                    <a:gd name="connsiteX8" fmla="*/ 514056 w 909840"/>
                    <a:gd name="connsiteY8" fmla="*/ 570856 h 2051583"/>
                    <a:gd name="connsiteX9" fmla="*/ 512812 w 909840"/>
                    <a:gd name="connsiteY9" fmla="*/ 578328 h 2051583"/>
                    <a:gd name="connsiteX10" fmla="*/ 87356 w 909840"/>
                    <a:gd name="connsiteY10" fmla="*/ 1377841 h 2051583"/>
                    <a:gd name="connsiteX11" fmla="*/ 83624 w 909840"/>
                    <a:gd name="connsiteY11" fmla="*/ 1861035 h 2051583"/>
                    <a:gd name="connsiteX12" fmla="*/ 399604 w 909840"/>
                    <a:gd name="connsiteY12" fmla="*/ 2034138 h 2051583"/>
                    <a:gd name="connsiteX13" fmla="*/ 581232 w 909840"/>
                    <a:gd name="connsiteY13" fmla="*/ 1912094 h 2051583"/>
                    <a:gd name="connsiteX14" fmla="*/ 734248 w 909840"/>
                    <a:gd name="connsiteY14" fmla="*/ 767621 h 2051583"/>
                    <a:gd name="connsiteX15" fmla="*/ 708122 w 909840"/>
                    <a:gd name="connsiteY15" fmla="*/ 780074 h 2051583"/>
                    <a:gd name="connsiteX16" fmla="*/ 699414 w 909840"/>
                    <a:gd name="connsiteY16" fmla="*/ 778829 h 2051583"/>
                    <a:gd name="connsiteX17" fmla="*/ 696926 w 909840"/>
                    <a:gd name="connsiteY17" fmla="*/ 770112 h 2051583"/>
                    <a:gd name="connsiteX18" fmla="*/ 718074 w 909840"/>
                    <a:gd name="connsiteY18" fmla="*/ 674220 h 2051583"/>
                    <a:gd name="connsiteX19" fmla="*/ 723050 w 909840"/>
                    <a:gd name="connsiteY19" fmla="*/ 667993 h 2051583"/>
                    <a:gd name="connsiteX20" fmla="*/ 892238 w 909840"/>
                    <a:gd name="connsiteY20" fmla="*/ 471228 h 2051583"/>
                    <a:gd name="connsiteX21" fmla="*/ 882286 w 909840"/>
                    <a:gd name="connsiteY21" fmla="*/ 418924 h 2051583"/>
                    <a:gd name="connsiteX22" fmla="*/ 716830 w 909840"/>
                    <a:gd name="connsiteY22" fmla="*/ 21658 h 2051583"/>
                    <a:gd name="connsiteX23" fmla="*/ 700658 w 909840"/>
                    <a:gd name="connsiteY23" fmla="*/ 17922 h 2051583"/>
                    <a:gd name="connsiteX24" fmla="*/ 725556 w 909840"/>
                    <a:gd name="connsiteY24" fmla="*/ 5458 h 2051583"/>
                    <a:gd name="connsiteX25" fmla="*/ 730532 w 909840"/>
                    <a:gd name="connsiteY25" fmla="*/ 10439 h 2051583"/>
                    <a:gd name="connsiteX26" fmla="*/ 894752 w 909840"/>
                    <a:gd name="connsiteY26" fmla="*/ 405218 h 2051583"/>
                    <a:gd name="connsiteX27" fmla="*/ 907192 w 909840"/>
                    <a:gd name="connsiteY27" fmla="*/ 472467 h 2051583"/>
                    <a:gd name="connsiteX28" fmla="*/ 733020 w 909840"/>
                    <a:gd name="connsiteY28" fmla="*/ 680442 h 2051583"/>
                    <a:gd name="connsiteX29" fmla="*/ 716848 w 909840"/>
                    <a:gd name="connsiteY29" fmla="*/ 755164 h 2051583"/>
                    <a:gd name="connsiteX30" fmla="*/ 737996 w 909840"/>
                    <a:gd name="connsiteY30" fmla="*/ 745201 h 2051583"/>
                    <a:gd name="connsiteX31" fmla="*/ 746706 w 909840"/>
                    <a:gd name="connsiteY31" fmla="*/ 746447 h 2051583"/>
                    <a:gd name="connsiteX32" fmla="*/ 750438 w 909840"/>
                    <a:gd name="connsiteY32" fmla="*/ 753919 h 2051583"/>
                    <a:gd name="connsiteX33" fmla="*/ 594926 w 909840"/>
                    <a:gd name="connsiteY33" fmla="*/ 1918330 h 2051583"/>
                    <a:gd name="connsiteX34" fmla="*/ 398362 w 909840"/>
                    <a:gd name="connsiteY34" fmla="*/ 2051583 h 2051583"/>
                    <a:gd name="connsiteX35" fmla="*/ 380944 w 909840"/>
                    <a:gd name="connsiteY35" fmla="*/ 2051583 h 2051583"/>
                    <a:gd name="connsiteX36" fmla="*/ 68678 w 909840"/>
                    <a:gd name="connsiteY36" fmla="*/ 1868515 h 2051583"/>
                    <a:gd name="connsiteX37" fmla="*/ 71166 w 909840"/>
                    <a:gd name="connsiteY37" fmla="*/ 1369126 h 2051583"/>
                    <a:gd name="connsiteX38" fmla="*/ 495400 w 909840"/>
                    <a:gd name="connsiteY38" fmla="*/ 570851 h 2051583"/>
                    <a:gd name="connsiteX39" fmla="*/ 507840 w 909840"/>
                    <a:gd name="connsiteY39" fmla="*/ 289400 h 2051583"/>
                    <a:gd name="connsiteX40" fmla="*/ 576266 w 909840"/>
                    <a:gd name="connsiteY40" fmla="*/ 171090 h 2051583"/>
                    <a:gd name="connsiteX41" fmla="*/ 650910 w 909840"/>
                    <a:gd name="connsiteY41" fmla="*/ 57763 h 2051583"/>
                    <a:gd name="connsiteX42" fmla="*/ 677036 w 909840"/>
                    <a:gd name="connsiteY42" fmla="*/ 6703 h 2051583"/>
                    <a:gd name="connsiteX43" fmla="*/ 725556 w 909840"/>
                    <a:gd name="connsiteY43" fmla="*/ 5458 h 205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09840" h="2051583">
                      <a:moveTo>
                        <a:pt x="700658" y="17922"/>
                      </a:moveTo>
                      <a:cubicBezTo>
                        <a:pt x="695682" y="17922"/>
                        <a:pt x="690706" y="19168"/>
                        <a:pt x="686974" y="21658"/>
                      </a:cubicBezTo>
                      <a:cubicBezTo>
                        <a:pt x="673290" y="31621"/>
                        <a:pt x="669558" y="57773"/>
                        <a:pt x="669558" y="67736"/>
                      </a:cubicBezTo>
                      <a:cubicBezTo>
                        <a:pt x="669558" y="71472"/>
                        <a:pt x="665826" y="75208"/>
                        <a:pt x="660850" y="76454"/>
                      </a:cubicBezTo>
                      <a:cubicBezTo>
                        <a:pt x="596160" y="81435"/>
                        <a:pt x="594916" y="178572"/>
                        <a:pt x="594916" y="179817"/>
                      </a:cubicBezTo>
                      <a:cubicBezTo>
                        <a:pt x="594916" y="184799"/>
                        <a:pt x="591184" y="187289"/>
                        <a:pt x="587452" y="187289"/>
                      </a:cubicBezTo>
                      <a:cubicBezTo>
                        <a:pt x="528984" y="199743"/>
                        <a:pt x="526496" y="294389"/>
                        <a:pt x="526496" y="294389"/>
                      </a:cubicBezTo>
                      <a:cubicBezTo>
                        <a:pt x="526496" y="296880"/>
                        <a:pt x="526496" y="299371"/>
                        <a:pt x="524008" y="300616"/>
                      </a:cubicBezTo>
                      <a:cubicBezTo>
                        <a:pt x="453098" y="367865"/>
                        <a:pt x="514056" y="568365"/>
                        <a:pt x="514056" y="570856"/>
                      </a:cubicBezTo>
                      <a:cubicBezTo>
                        <a:pt x="515300" y="573347"/>
                        <a:pt x="515300" y="575837"/>
                        <a:pt x="512812" y="578328"/>
                      </a:cubicBezTo>
                      <a:cubicBezTo>
                        <a:pt x="511568" y="580819"/>
                        <a:pt x="361040" y="851059"/>
                        <a:pt x="87356" y="1377841"/>
                      </a:cubicBezTo>
                      <a:cubicBezTo>
                        <a:pt x="-35802" y="1613211"/>
                        <a:pt x="32618" y="1781333"/>
                        <a:pt x="83624" y="1861035"/>
                      </a:cubicBezTo>
                      <a:cubicBezTo>
                        <a:pt x="157020" y="1971871"/>
                        <a:pt x="283910" y="2042856"/>
                        <a:pt x="399604" y="2034138"/>
                      </a:cubicBezTo>
                      <a:cubicBezTo>
                        <a:pt x="480466" y="2030402"/>
                        <a:pt x="543912" y="1985570"/>
                        <a:pt x="581232" y="1912094"/>
                      </a:cubicBezTo>
                      <a:cubicBezTo>
                        <a:pt x="718074" y="1625665"/>
                        <a:pt x="733004" y="878457"/>
                        <a:pt x="734248" y="767621"/>
                      </a:cubicBezTo>
                      <a:lnTo>
                        <a:pt x="708122" y="780074"/>
                      </a:lnTo>
                      <a:cubicBezTo>
                        <a:pt x="705634" y="781320"/>
                        <a:pt x="701902" y="780074"/>
                        <a:pt x="699414" y="778829"/>
                      </a:cubicBezTo>
                      <a:cubicBezTo>
                        <a:pt x="696926" y="776338"/>
                        <a:pt x="695682" y="772602"/>
                        <a:pt x="696926" y="770112"/>
                      </a:cubicBezTo>
                      <a:lnTo>
                        <a:pt x="718074" y="674220"/>
                      </a:lnTo>
                      <a:cubicBezTo>
                        <a:pt x="719318" y="670484"/>
                        <a:pt x="720562" y="669238"/>
                        <a:pt x="723050" y="667993"/>
                      </a:cubicBezTo>
                      <a:cubicBezTo>
                        <a:pt x="798936" y="630633"/>
                        <a:pt x="878554" y="538477"/>
                        <a:pt x="892238" y="471228"/>
                      </a:cubicBezTo>
                      <a:cubicBezTo>
                        <a:pt x="895970" y="447567"/>
                        <a:pt x="893482" y="430132"/>
                        <a:pt x="882286" y="418924"/>
                      </a:cubicBezTo>
                      <a:cubicBezTo>
                        <a:pt x="833768" y="362883"/>
                        <a:pt x="730516" y="61509"/>
                        <a:pt x="716830" y="21658"/>
                      </a:cubicBezTo>
                      <a:cubicBezTo>
                        <a:pt x="710610" y="19168"/>
                        <a:pt x="705634" y="17922"/>
                        <a:pt x="700658" y="17922"/>
                      </a:cubicBezTo>
                      <a:close/>
                      <a:moveTo>
                        <a:pt x="725556" y="5458"/>
                      </a:moveTo>
                      <a:cubicBezTo>
                        <a:pt x="728044" y="6703"/>
                        <a:pt x="730532" y="7948"/>
                        <a:pt x="730532" y="10439"/>
                      </a:cubicBezTo>
                      <a:cubicBezTo>
                        <a:pt x="731776" y="14175"/>
                        <a:pt x="846232" y="349177"/>
                        <a:pt x="894752" y="405218"/>
                      </a:cubicBezTo>
                      <a:cubicBezTo>
                        <a:pt x="908436" y="421408"/>
                        <a:pt x="913414" y="445070"/>
                        <a:pt x="907192" y="472467"/>
                      </a:cubicBezTo>
                      <a:cubicBezTo>
                        <a:pt x="893508" y="544698"/>
                        <a:pt x="813886" y="639346"/>
                        <a:pt x="733020" y="680442"/>
                      </a:cubicBezTo>
                      <a:lnTo>
                        <a:pt x="716848" y="755164"/>
                      </a:lnTo>
                      <a:lnTo>
                        <a:pt x="737996" y="745201"/>
                      </a:lnTo>
                      <a:cubicBezTo>
                        <a:pt x="740486" y="743956"/>
                        <a:pt x="744218" y="745201"/>
                        <a:pt x="746706" y="746447"/>
                      </a:cubicBezTo>
                      <a:cubicBezTo>
                        <a:pt x="749194" y="747692"/>
                        <a:pt x="750438" y="751428"/>
                        <a:pt x="750438" y="753919"/>
                      </a:cubicBezTo>
                      <a:cubicBezTo>
                        <a:pt x="750438" y="762636"/>
                        <a:pt x="745462" y="1608235"/>
                        <a:pt x="594926" y="1918330"/>
                      </a:cubicBezTo>
                      <a:cubicBezTo>
                        <a:pt x="556360" y="1998033"/>
                        <a:pt x="486692" y="2045356"/>
                        <a:pt x="398362" y="2051583"/>
                      </a:cubicBezTo>
                      <a:cubicBezTo>
                        <a:pt x="392140" y="2051583"/>
                        <a:pt x="387164" y="2051583"/>
                        <a:pt x="380944" y="2051583"/>
                      </a:cubicBezTo>
                      <a:cubicBezTo>
                        <a:pt x="265244" y="2051583"/>
                        <a:pt x="140834" y="1980598"/>
                        <a:pt x="68678" y="1868515"/>
                      </a:cubicBezTo>
                      <a:cubicBezTo>
                        <a:pt x="15182" y="1787567"/>
                        <a:pt x="-55730" y="1611971"/>
                        <a:pt x="71166" y="1369126"/>
                      </a:cubicBezTo>
                      <a:cubicBezTo>
                        <a:pt x="328692" y="873473"/>
                        <a:pt x="477982" y="603230"/>
                        <a:pt x="495400" y="570851"/>
                      </a:cubicBezTo>
                      <a:cubicBezTo>
                        <a:pt x="486692" y="542208"/>
                        <a:pt x="438172" y="361630"/>
                        <a:pt x="507840" y="289400"/>
                      </a:cubicBezTo>
                      <a:cubicBezTo>
                        <a:pt x="509084" y="270719"/>
                        <a:pt x="516550" y="188526"/>
                        <a:pt x="576266" y="171090"/>
                      </a:cubicBezTo>
                      <a:cubicBezTo>
                        <a:pt x="578754" y="132484"/>
                        <a:pt x="594926" y="68971"/>
                        <a:pt x="650910" y="57763"/>
                      </a:cubicBezTo>
                      <a:cubicBezTo>
                        <a:pt x="652154" y="45309"/>
                        <a:pt x="658376" y="17911"/>
                        <a:pt x="677036" y="6703"/>
                      </a:cubicBezTo>
                      <a:cubicBezTo>
                        <a:pt x="689478" y="-2015"/>
                        <a:pt x="706894" y="-2015"/>
                        <a:pt x="725556" y="54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3AB7BEA8-FC89-F944-AD41-44D080C3E8F9}"/>
                    </a:ext>
                  </a:extLst>
                </p:cNvPr>
                <p:cNvSpPr/>
                <p:nvPr/>
              </p:nvSpPr>
              <p:spPr>
                <a:xfrm>
                  <a:off x="18899910" y="6023725"/>
                  <a:ext cx="1482492" cy="17657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1" h="1418">
                      <a:moveTo>
                        <a:pt x="471" y="71"/>
                      </a:moveTo>
                      <a:lnTo>
                        <a:pt x="198" y="147"/>
                      </a:lnTo>
                      <a:cubicBezTo>
                        <a:pt x="198" y="147"/>
                        <a:pt x="164" y="606"/>
                        <a:pt x="98" y="967"/>
                      </a:cubicBezTo>
                      <a:cubicBezTo>
                        <a:pt x="98" y="967"/>
                        <a:pt x="71" y="1010"/>
                        <a:pt x="0" y="1418"/>
                      </a:cubicBezTo>
                      <a:lnTo>
                        <a:pt x="1102" y="1418"/>
                      </a:lnTo>
                      <a:lnTo>
                        <a:pt x="1102" y="1034"/>
                      </a:lnTo>
                      <a:cubicBezTo>
                        <a:pt x="1102" y="1034"/>
                        <a:pt x="1009" y="478"/>
                        <a:pt x="1191" y="71"/>
                      </a:cubicBezTo>
                      <a:cubicBezTo>
                        <a:pt x="1191" y="71"/>
                        <a:pt x="1033" y="0"/>
                        <a:pt x="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5" name="Freeform 764">
                  <a:extLst>
                    <a:ext uri="{FF2B5EF4-FFF2-40B4-BE49-F238E27FC236}">
                      <a16:creationId xmlns:a16="http://schemas.microsoft.com/office/drawing/2014/main" id="{4F4125C6-5C09-B040-B0CE-3BF6EECD17C7}"/>
                    </a:ext>
                  </a:extLst>
                </p:cNvPr>
                <p:cNvSpPr/>
                <p:nvPr/>
              </p:nvSpPr>
              <p:spPr>
                <a:xfrm>
                  <a:off x="18892436" y="6015002"/>
                  <a:ext cx="1498684" cy="1783189"/>
                </a:xfrm>
                <a:custGeom>
                  <a:avLst/>
                  <a:gdLst>
                    <a:gd name="connsiteX0" fmla="*/ 1004512 w 1498684"/>
                    <a:gd name="connsiteY0" fmla="*/ 17446 h 1783189"/>
                    <a:gd name="connsiteX1" fmla="*/ 596240 w 1498684"/>
                    <a:gd name="connsiteY1" fmla="*/ 105857 h 1783189"/>
                    <a:gd name="connsiteX2" fmla="*/ 262654 w 1498684"/>
                    <a:gd name="connsiteY2" fmla="*/ 198004 h 1783189"/>
                    <a:gd name="connsiteX3" fmla="*/ 138180 w 1498684"/>
                    <a:gd name="connsiteY3" fmla="*/ 1214108 h 1783189"/>
                    <a:gd name="connsiteX4" fmla="*/ 136936 w 1498684"/>
                    <a:gd name="connsiteY4" fmla="*/ 1217844 h 1783189"/>
                    <a:gd name="connsiteX5" fmla="*/ 18686 w 1498684"/>
                    <a:gd name="connsiteY5" fmla="*/ 1765743 h 1783189"/>
                    <a:gd name="connsiteX6" fmla="*/ 1371708 w 1498684"/>
                    <a:gd name="connsiteY6" fmla="*/ 1765743 h 1783189"/>
                    <a:gd name="connsiteX7" fmla="*/ 1371708 w 1498684"/>
                    <a:gd name="connsiteY7" fmla="*/ 1297538 h 1783189"/>
                    <a:gd name="connsiteX8" fmla="*/ 1478754 w 1498684"/>
                    <a:gd name="connsiteY8" fmla="*/ 102122 h 1783189"/>
                    <a:gd name="connsiteX9" fmla="*/ 1004512 w 1498684"/>
                    <a:gd name="connsiteY9" fmla="*/ 17446 h 1783189"/>
                    <a:gd name="connsiteX10" fmla="*/ 1003270 w 1498684"/>
                    <a:gd name="connsiteY10" fmla="*/ 0 h 1783189"/>
                    <a:gd name="connsiteX11" fmla="*/ 1493704 w 1498684"/>
                    <a:gd name="connsiteY11" fmla="*/ 89658 h 1783189"/>
                    <a:gd name="connsiteX12" fmla="*/ 1498684 w 1498684"/>
                    <a:gd name="connsiteY12" fmla="*/ 94639 h 1783189"/>
                    <a:gd name="connsiteX13" fmla="*/ 1498684 w 1498684"/>
                    <a:gd name="connsiteY13" fmla="*/ 100865 h 1783189"/>
                    <a:gd name="connsiteX14" fmla="*/ 1387900 w 1498684"/>
                    <a:gd name="connsiteY14" fmla="*/ 1295054 h 1783189"/>
                    <a:gd name="connsiteX15" fmla="*/ 1389144 w 1498684"/>
                    <a:gd name="connsiteY15" fmla="*/ 1296299 h 1783189"/>
                    <a:gd name="connsiteX16" fmla="*/ 1389144 w 1498684"/>
                    <a:gd name="connsiteY16" fmla="*/ 1774472 h 1783189"/>
                    <a:gd name="connsiteX17" fmla="*/ 1379186 w 1498684"/>
                    <a:gd name="connsiteY17" fmla="*/ 1783189 h 1783189"/>
                    <a:gd name="connsiteX18" fmla="*/ 7468 w 1498684"/>
                    <a:gd name="connsiteY18" fmla="*/ 1783189 h 1783189"/>
                    <a:gd name="connsiteX19" fmla="*/ 2488 w 1498684"/>
                    <a:gd name="connsiteY19" fmla="*/ 1780699 h 1783189"/>
                    <a:gd name="connsiteX20" fmla="*/ 0 w 1498684"/>
                    <a:gd name="connsiteY20" fmla="*/ 1773227 h 1783189"/>
                    <a:gd name="connsiteX21" fmla="*/ 120740 w 1498684"/>
                    <a:gd name="connsiteY21" fmla="*/ 1210377 h 1783189"/>
                    <a:gd name="connsiteX22" fmla="*/ 245216 w 1498684"/>
                    <a:gd name="connsiteY22" fmla="*/ 190523 h 1783189"/>
                    <a:gd name="connsiteX23" fmla="*/ 251440 w 1498684"/>
                    <a:gd name="connsiteY23" fmla="*/ 183051 h 1783189"/>
                    <a:gd name="connsiteX24" fmla="*/ 591258 w 1498684"/>
                    <a:gd name="connsiteY24" fmla="*/ 89658 h 1783189"/>
                    <a:gd name="connsiteX25" fmla="*/ 592502 w 1498684"/>
                    <a:gd name="connsiteY25" fmla="*/ 89658 h 1783189"/>
                    <a:gd name="connsiteX26" fmla="*/ 1000782 w 1498684"/>
                    <a:gd name="connsiteY26" fmla="*/ 1245 h 1783189"/>
                    <a:gd name="connsiteX27" fmla="*/ 1003270 w 1498684"/>
                    <a:gd name="connsiteY27" fmla="*/ 0 h 1783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98684" h="1783189">
                      <a:moveTo>
                        <a:pt x="1004512" y="17446"/>
                      </a:moveTo>
                      <a:lnTo>
                        <a:pt x="596240" y="105857"/>
                      </a:lnTo>
                      <a:lnTo>
                        <a:pt x="262654" y="198004"/>
                      </a:lnTo>
                      <a:cubicBezTo>
                        <a:pt x="257674" y="261510"/>
                        <a:pt x="215354" y="794467"/>
                        <a:pt x="138180" y="1214108"/>
                      </a:cubicBezTo>
                      <a:cubicBezTo>
                        <a:pt x="136936" y="1216599"/>
                        <a:pt x="136936" y="1216599"/>
                        <a:pt x="136936" y="1217844"/>
                      </a:cubicBezTo>
                      <a:cubicBezTo>
                        <a:pt x="135690" y="1220334"/>
                        <a:pt x="103328" y="1281350"/>
                        <a:pt x="18686" y="1765743"/>
                      </a:cubicBezTo>
                      <a:lnTo>
                        <a:pt x="1371708" y="1765743"/>
                      </a:lnTo>
                      <a:lnTo>
                        <a:pt x="1371708" y="1297538"/>
                      </a:lnTo>
                      <a:cubicBezTo>
                        <a:pt x="1366728" y="1270143"/>
                        <a:pt x="1262172" y="596476"/>
                        <a:pt x="1478754" y="102122"/>
                      </a:cubicBezTo>
                      <a:cubicBezTo>
                        <a:pt x="1438922" y="85934"/>
                        <a:pt x="1255948" y="18691"/>
                        <a:pt x="1004512" y="17446"/>
                      </a:cubicBezTo>
                      <a:close/>
                      <a:moveTo>
                        <a:pt x="1003270" y="0"/>
                      </a:moveTo>
                      <a:cubicBezTo>
                        <a:pt x="1292054" y="1245"/>
                        <a:pt x="1491214" y="88413"/>
                        <a:pt x="1493704" y="89658"/>
                      </a:cubicBezTo>
                      <a:cubicBezTo>
                        <a:pt x="1494948" y="90903"/>
                        <a:pt x="1497438" y="92148"/>
                        <a:pt x="1498684" y="94639"/>
                      </a:cubicBezTo>
                      <a:cubicBezTo>
                        <a:pt x="1498684" y="97129"/>
                        <a:pt x="1498684" y="99620"/>
                        <a:pt x="1498684" y="100865"/>
                      </a:cubicBezTo>
                      <a:cubicBezTo>
                        <a:pt x="1275872" y="598962"/>
                        <a:pt x="1387900" y="1287582"/>
                        <a:pt x="1387900" y="1295054"/>
                      </a:cubicBezTo>
                      <a:cubicBezTo>
                        <a:pt x="1387900" y="1295054"/>
                        <a:pt x="1389144" y="1295054"/>
                        <a:pt x="1389144" y="1296299"/>
                      </a:cubicBezTo>
                      <a:lnTo>
                        <a:pt x="1389144" y="1774472"/>
                      </a:lnTo>
                      <a:cubicBezTo>
                        <a:pt x="1389144" y="1779453"/>
                        <a:pt x="1384166" y="1783189"/>
                        <a:pt x="1379186" y="1783189"/>
                      </a:cubicBezTo>
                      <a:lnTo>
                        <a:pt x="7468" y="1783189"/>
                      </a:lnTo>
                      <a:cubicBezTo>
                        <a:pt x="6222" y="1783189"/>
                        <a:pt x="3734" y="1781944"/>
                        <a:pt x="2488" y="1780699"/>
                      </a:cubicBezTo>
                      <a:cubicBezTo>
                        <a:pt x="0" y="1778208"/>
                        <a:pt x="0" y="1775718"/>
                        <a:pt x="0" y="1773227"/>
                      </a:cubicBezTo>
                      <a:cubicBezTo>
                        <a:pt x="80908" y="1308751"/>
                        <a:pt x="114516" y="1222830"/>
                        <a:pt x="120740" y="1210377"/>
                      </a:cubicBezTo>
                      <a:cubicBezTo>
                        <a:pt x="201650" y="765825"/>
                        <a:pt x="245216" y="196749"/>
                        <a:pt x="245216" y="190523"/>
                      </a:cubicBezTo>
                      <a:cubicBezTo>
                        <a:pt x="245216" y="188032"/>
                        <a:pt x="247706" y="184296"/>
                        <a:pt x="251440" y="183051"/>
                      </a:cubicBezTo>
                      <a:lnTo>
                        <a:pt x="591258" y="89658"/>
                      </a:lnTo>
                      <a:lnTo>
                        <a:pt x="592502" y="89658"/>
                      </a:lnTo>
                      <a:lnTo>
                        <a:pt x="1000782" y="1245"/>
                      </a:lnTo>
                      <a:cubicBezTo>
                        <a:pt x="1002026" y="1245"/>
                        <a:pt x="1003270" y="0"/>
                        <a:pt x="10032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BF23C60C-7A4A-A74B-9098-405D298CA791}"/>
                    </a:ext>
                  </a:extLst>
                </p:cNvPr>
                <p:cNvSpPr/>
                <p:nvPr/>
              </p:nvSpPr>
              <p:spPr>
                <a:xfrm>
                  <a:off x="17593074" y="6940867"/>
                  <a:ext cx="2106634" cy="9582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2" h="770">
                      <a:moveTo>
                        <a:pt x="1636" y="658"/>
                      </a:moveTo>
                      <a:lnTo>
                        <a:pt x="1262" y="658"/>
                      </a:lnTo>
                      <a:cubicBezTo>
                        <a:pt x="1239" y="658"/>
                        <a:pt x="1219" y="643"/>
                        <a:pt x="1212" y="621"/>
                      </a:cubicBezTo>
                      <a:lnTo>
                        <a:pt x="1045" y="82"/>
                      </a:lnTo>
                      <a:cubicBezTo>
                        <a:pt x="1030" y="33"/>
                        <a:pt x="985" y="0"/>
                        <a:pt x="934" y="0"/>
                      </a:cubicBezTo>
                      <a:lnTo>
                        <a:pt x="84" y="0"/>
                      </a:lnTo>
                      <a:cubicBezTo>
                        <a:pt x="57" y="0"/>
                        <a:pt x="32" y="12"/>
                        <a:pt x="16" y="33"/>
                      </a:cubicBezTo>
                      <a:cubicBezTo>
                        <a:pt x="1" y="55"/>
                        <a:pt x="-4" y="82"/>
                        <a:pt x="4" y="107"/>
                      </a:cubicBezTo>
                      <a:lnTo>
                        <a:pt x="180" y="700"/>
                      </a:lnTo>
                      <a:cubicBezTo>
                        <a:pt x="193" y="741"/>
                        <a:pt x="231" y="770"/>
                        <a:pt x="274" y="770"/>
                      </a:cubicBezTo>
                      <a:lnTo>
                        <a:pt x="1636" y="770"/>
                      </a:lnTo>
                      <a:cubicBezTo>
                        <a:pt x="1667" y="770"/>
                        <a:pt x="1692" y="745"/>
                        <a:pt x="1692" y="714"/>
                      </a:cubicBezTo>
                      <a:cubicBezTo>
                        <a:pt x="1692" y="683"/>
                        <a:pt x="1667" y="658"/>
                        <a:pt x="1636" y="6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C571B66C-4B1B-6E40-B940-6350D8481E94}"/>
                    </a:ext>
                  </a:extLst>
                </p:cNvPr>
                <p:cNvSpPr/>
                <p:nvPr/>
              </p:nvSpPr>
              <p:spPr>
                <a:xfrm>
                  <a:off x="18248361" y="7354577"/>
                  <a:ext cx="130808" cy="1295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6" h="105">
                      <a:moveTo>
                        <a:pt x="106" y="53"/>
                      </a:moveTo>
                      <a:cubicBezTo>
                        <a:pt x="106" y="82"/>
                        <a:pt x="83" y="105"/>
                        <a:pt x="54" y="105"/>
                      </a:cubicBezTo>
                      <a:cubicBezTo>
                        <a:pt x="24" y="105"/>
                        <a:pt x="0" y="82"/>
                        <a:pt x="0" y="53"/>
                      </a:cubicBezTo>
                      <a:cubicBezTo>
                        <a:pt x="0" y="24"/>
                        <a:pt x="24" y="0"/>
                        <a:pt x="54" y="0"/>
                      </a:cubicBezTo>
                      <a:cubicBezTo>
                        <a:pt x="83" y="0"/>
                        <a:pt x="106" y="24"/>
                        <a:pt x="106" y="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2EEDFA08-00D0-CC48-A652-0AD6FCE4454B}"/>
                    </a:ext>
                  </a:extLst>
                </p:cNvPr>
                <p:cNvSpPr/>
                <p:nvPr/>
              </p:nvSpPr>
              <p:spPr>
                <a:xfrm>
                  <a:off x="18946004" y="6214381"/>
                  <a:ext cx="170673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" h="482">
                      <a:moveTo>
                        <a:pt x="7" y="482"/>
                      </a:moveTo>
                      <a:cubicBezTo>
                        <a:pt x="6" y="482"/>
                        <a:pt x="6" y="482"/>
                        <a:pt x="5" y="482"/>
                      </a:cubicBezTo>
                      <a:cubicBezTo>
                        <a:pt x="1" y="481"/>
                        <a:pt x="0" y="477"/>
                        <a:pt x="0" y="474"/>
                      </a:cubicBezTo>
                      <a:lnTo>
                        <a:pt x="124" y="6"/>
                      </a:lnTo>
                      <a:cubicBezTo>
                        <a:pt x="125" y="2"/>
                        <a:pt x="128" y="0"/>
                        <a:pt x="132" y="0"/>
                      </a:cubicBezTo>
                      <a:cubicBezTo>
                        <a:pt x="137" y="2"/>
                        <a:pt x="138" y="5"/>
                        <a:pt x="138" y="9"/>
                      </a:cubicBezTo>
                      <a:lnTo>
                        <a:pt x="14" y="477"/>
                      </a:lnTo>
                      <a:cubicBezTo>
                        <a:pt x="13" y="480"/>
                        <a:pt x="10" y="482"/>
                        <a:pt x="7" y="4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63A2288C-5DF2-354E-9D3B-0E1D93D4A281}"/>
                    </a:ext>
                  </a:extLst>
                </p:cNvPr>
                <p:cNvSpPr/>
                <p:nvPr/>
              </p:nvSpPr>
              <p:spPr>
                <a:xfrm>
                  <a:off x="18947250" y="5586339"/>
                  <a:ext cx="281549" cy="3912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7" h="315">
                      <a:moveTo>
                        <a:pt x="153" y="0"/>
                      </a:moveTo>
                      <a:cubicBezTo>
                        <a:pt x="153" y="0"/>
                        <a:pt x="156" y="47"/>
                        <a:pt x="114" y="65"/>
                      </a:cubicBezTo>
                      <a:cubicBezTo>
                        <a:pt x="114" y="65"/>
                        <a:pt x="110" y="144"/>
                        <a:pt x="30" y="132"/>
                      </a:cubicBezTo>
                      <a:cubicBezTo>
                        <a:pt x="30" y="132"/>
                        <a:pt x="-17" y="179"/>
                        <a:pt x="6" y="211"/>
                      </a:cubicBezTo>
                      <a:cubicBezTo>
                        <a:pt x="21" y="233"/>
                        <a:pt x="73" y="278"/>
                        <a:pt x="105" y="306"/>
                      </a:cubicBezTo>
                      <a:cubicBezTo>
                        <a:pt x="120" y="319"/>
                        <a:pt x="144" y="318"/>
                        <a:pt x="159" y="304"/>
                      </a:cubicBezTo>
                      <a:lnTo>
                        <a:pt x="178" y="285"/>
                      </a:lnTo>
                      <a:cubicBezTo>
                        <a:pt x="178" y="285"/>
                        <a:pt x="166" y="181"/>
                        <a:pt x="178" y="165"/>
                      </a:cubicBezTo>
                      <a:cubicBezTo>
                        <a:pt x="190" y="150"/>
                        <a:pt x="227" y="193"/>
                        <a:pt x="227" y="193"/>
                      </a:cubicBezTo>
                      <a:cubicBezTo>
                        <a:pt x="227" y="193"/>
                        <a:pt x="179" y="94"/>
                        <a:pt x="1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6" name="Freeform 765">
                  <a:extLst>
                    <a:ext uri="{FF2B5EF4-FFF2-40B4-BE49-F238E27FC236}">
                      <a16:creationId xmlns:a16="http://schemas.microsoft.com/office/drawing/2014/main" id="{E565556B-1F25-8847-93EF-AAEBEE8D79B9}"/>
                    </a:ext>
                  </a:extLst>
                </p:cNvPr>
                <p:cNvSpPr/>
                <p:nvPr/>
              </p:nvSpPr>
              <p:spPr>
                <a:xfrm>
                  <a:off x="18939040" y="5577293"/>
                  <a:ext cx="298944" cy="409049"/>
                </a:xfrm>
                <a:custGeom>
                  <a:avLst/>
                  <a:gdLst>
                    <a:gd name="connsiteX0" fmla="*/ 200376 w 298944"/>
                    <a:gd name="connsiteY0" fmla="*/ 47675 h 409049"/>
                    <a:gd name="connsiteX1" fmla="*/ 156994 w 298944"/>
                    <a:gd name="connsiteY1" fmla="*/ 94857 h 409049"/>
                    <a:gd name="connsiteX2" fmla="*/ 122288 w 298944"/>
                    <a:gd name="connsiteY2" fmla="*/ 164387 h 409049"/>
                    <a:gd name="connsiteX3" fmla="*/ 49156 w 298944"/>
                    <a:gd name="connsiteY3" fmla="*/ 181770 h 409049"/>
                    <a:gd name="connsiteX4" fmla="*/ 23128 w 298944"/>
                    <a:gd name="connsiteY4" fmla="*/ 266200 h 409049"/>
                    <a:gd name="connsiteX5" fmla="*/ 143360 w 298944"/>
                    <a:gd name="connsiteY5" fmla="*/ 381670 h 409049"/>
                    <a:gd name="connsiteX6" fmla="*/ 199136 w 298944"/>
                    <a:gd name="connsiteY6" fmla="*/ 380429 h 409049"/>
                    <a:gd name="connsiteX7" fmla="*/ 220208 w 298944"/>
                    <a:gd name="connsiteY7" fmla="*/ 359321 h 409049"/>
                    <a:gd name="connsiteX8" fmla="*/ 222688 w 298944"/>
                    <a:gd name="connsiteY8" fmla="*/ 209085 h 409049"/>
                    <a:gd name="connsiteX9" fmla="*/ 237560 w 298944"/>
                    <a:gd name="connsiteY9" fmla="*/ 201636 h 409049"/>
                    <a:gd name="connsiteX10" fmla="*/ 262352 w 298944"/>
                    <a:gd name="connsiteY10" fmla="*/ 211569 h 409049"/>
                    <a:gd name="connsiteX11" fmla="*/ 200376 w 298944"/>
                    <a:gd name="connsiteY11" fmla="*/ 47675 h 409049"/>
                    <a:gd name="connsiteX12" fmla="*/ 196748 w 298944"/>
                    <a:gd name="connsiteY12" fmla="*/ 323 h 409049"/>
                    <a:gd name="connsiteX13" fmla="*/ 206672 w 298944"/>
                    <a:gd name="connsiteY13" fmla="*/ 5293 h 409049"/>
                    <a:gd name="connsiteX14" fmla="*/ 298480 w 298944"/>
                    <a:gd name="connsiteY14" fmla="*/ 243820 h 409049"/>
                    <a:gd name="connsiteX15" fmla="*/ 294758 w 298944"/>
                    <a:gd name="connsiteY15" fmla="*/ 255001 h 409049"/>
                    <a:gd name="connsiteX16" fmla="*/ 283592 w 298944"/>
                    <a:gd name="connsiteY16" fmla="*/ 253758 h 409049"/>
                    <a:gd name="connsiteX17" fmla="*/ 238930 w 298944"/>
                    <a:gd name="connsiteY17" fmla="*/ 216488 h 409049"/>
                    <a:gd name="connsiteX18" fmla="*/ 237688 w 298944"/>
                    <a:gd name="connsiteY18" fmla="*/ 217731 h 409049"/>
                    <a:gd name="connsiteX19" fmla="*/ 238930 w 298944"/>
                    <a:gd name="connsiteY19" fmla="*/ 360598 h 409049"/>
                    <a:gd name="connsiteX20" fmla="*/ 236448 w 298944"/>
                    <a:gd name="connsiteY20" fmla="*/ 368052 h 409049"/>
                    <a:gd name="connsiteX21" fmla="*/ 212876 w 298944"/>
                    <a:gd name="connsiteY21" fmla="*/ 391657 h 409049"/>
                    <a:gd name="connsiteX22" fmla="*/ 171936 w 298944"/>
                    <a:gd name="connsiteY22" fmla="*/ 409049 h 409049"/>
                    <a:gd name="connsiteX23" fmla="*/ 133476 w 298944"/>
                    <a:gd name="connsiteY23" fmla="*/ 394141 h 409049"/>
                    <a:gd name="connsiteX24" fmla="*/ 9414 w 298944"/>
                    <a:gd name="connsiteY24" fmla="*/ 274878 h 409049"/>
                    <a:gd name="connsiteX25" fmla="*/ 40430 w 298944"/>
                    <a:gd name="connsiteY25" fmla="*/ 165553 h 409049"/>
                    <a:gd name="connsiteX26" fmla="*/ 47874 w 298944"/>
                    <a:gd name="connsiteY26" fmla="*/ 161826 h 409049"/>
                    <a:gd name="connsiteX27" fmla="*/ 112386 w 298944"/>
                    <a:gd name="connsiteY27" fmla="*/ 149403 h 409049"/>
                    <a:gd name="connsiteX28" fmla="*/ 140920 w 298944"/>
                    <a:gd name="connsiteY28" fmla="*/ 87286 h 409049"/>
                    <a:gd name="connsiteX29" fmla="*/ 145882 w 298944"/>
                    <a:gd name="connsiteY29" fmla="*/ 79832 h 409049"/>
                    <a:gd name="connsiteX30" fmla="*/ 190544 w 298944"/>
                    <a:gd name="connsiteY30" fmla="*/ 9020 h 409049"/>
                    <a:gd name="connsiteX31" fmla="*/ 196748 w 298944"/>
                    <a:gd name="connsiteY31" fmla="*/ 323 h 40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944" h="409049">
                      <a:moveTo>
                        <a:pt x="200376" y="47675"/>
                      </a:moveTo>
                      <a:cubicBezTo>
                        <a:pt x="194178" y="65058"/>
                        <a:pt x="181784" y="83682"/>
                        <a:pt x="156994" y="94857"/>
                      </a:cubicBezTo>
                      <a:cubicBezTo>
                        <a:pt x="154514" y="108514"/>
                        <a:pt x="148316" y="142038"/>
                        <a:pt x="122288" y="164387"/>
                      </a:cubicBezTo>
                      <a:cubicBezTo>
                        <a:pt x="103696" y="179287"/>
                        <a:pt x="78904" y="185495"/>
                        <a:pt x="49156" y="181770"/>
                      </a:cubicBezTo>
                      <a:cubicBezTo>
                        <a:pt x="38002" y="194186"/>
                        <a:pt x="2056" y="237643"/>
                        <a:pt x="23128" y="266200"/>
                      </a:cubicBezTo>
                      <a:cubicBezTo>
                        <a:pt x="36762" y="286066"/>
                        <a:pt x="80144" y="327039"/>
                        <a:pt x="143360" y="381670"/>
                      </a:cubicBezTo>
                      <a:cubicBezTo>
                        <a:pt x="160712" y="396570"/>
                        <a:pt x="184262" y="395328"/>
                        <a:pt x="199136" y="380429"/>
                      </a:cubicBezTo>
                      <a:lnTo>
                        <a:pt x="220208" y="359321"/>
                      </a:lnTo>
                      <a:cubicBezTo>
                        <a:pt x="215250" y="324556"/>
                        <a:pt x="206574" y="227710"/>
                        <a:pt x="222688" y="209085"/>
                      </a:cubicBezTo>
                      <a:cubicBezTo>
                        <a:pt x="226406" y="204119"/>
                        <a:pt x="230124" y="201636"/>
                        <a:pt x="237560" y="201636"/>
                      </a:cubicBezTo>
                      <a:cubicBezTo>
                        <a:pt x="244998" y="200394"/>
                        <a:pt x="253674" y="205361"/>
                        <a:pt x="262352" y="211569"/>
                      </a:cubicBezTo>
                      <a:cubicBezTo>
                        <a:pt x="244998" y="173079"/>
                        <a:pt x="220208" y="110998"/>
                        <a:pt x="200376" y="47675"/>
                      </a:cubicBezTo>
                      <a:close/>
                      <a:moveTo>
                        <a:pt x="196748" y="323"/>
                      </a:moveTo>
                      <a:cubicBezTo>
                        <a:pt x="201710" y="-920"/>
                        <a:pt x="206672" y="1566"/>
                        <a:pt x="206672" y="5293"/>
                      </a:cubicBezTo>
                      <a:cubicBezTo>
                        <a:pt x="240170" y="119587"/>
                        <a:pt x="297238" y="242577"/>
                        <a:pt x="298480" y="243820"/>
                      </a:cubicBezTo>
                      <a:cubicBezTo>
                        <a:pt x="299720" y="248789"/>
                        <a:pt x="298480" y="252516"/>
                        <a:pt x="294758" y="255001"/>
                      </a:cubicBezTo>
                      <a:cubicBezTo>
                        <a:pt x="291036" y="257485"/>
                        <a:pt x="286072" y="256243"/>
                        <a:pt x="283592" y="253758"/>
                      </a:cubicBezTo>
                      <a:cubicBezTo>
                        <a:pt x="268704" y="236366"/>
                        <a:pt x="247614" y="216488"/>
                        <a:pt x="238930" y="216488"/>
                      </a:cubicBezTo>
                      <a:cubicBezTo>
                        <a:pt x="237688" y="216488"/>
                        <a:pt x="237688" y="216488"/>
                        <a:pt x="237688" y="217731"/>
                      </a:cubicBezTo>
                      <a:cubicBezTo>
                        <a:pt x="229004" y="228912"/>
                        <a:pt x="231486" y="299724"/>
                        <a:pt x="238930" y="360598"/>
                      </a:cubicBezTo>
                      <a:cubicBezTo>
                        <a:pt x="238930" y="364325"/>
                        <a:pt x="237688" y="365568"/>
                        <a:pt x="236448" y="368052"/>
                      </a:cubicBezTo>
                      <a:lnTo>
                        <a:pt x="212876" y="391657"/>
                      </a:lnTo>
                      <a:cubicBezTo>
                        <a:pt x="201710" y="402838"/>
                        <a:pt x="186822" y="409049"/>
                        <a:pt x="171936" y="409049"/>
                      </a:cubicBezTo>
                      <a:cubicBezTo>
                        <a:pt x="158288" y="409049"/>
                        <a:pt x="144642" y="402838"/>
                        <a:pt x="133476" y="394141"/>
                      </a:cubicBezTo>
                      <a:cubicBezTo>
                        <a:pt x="87574" y="354387"/>
                        <a:pt x="29264" y="300967"/>
                        <a:pt x="9414" y="274878"/>
                      </a:cubicBezTo>
                      <a:cubicBezTo>
                        <a:pt x="-22842" y="230154"/>
                        <a:pt x="37948" y="168038"/>
                        <a:pt x="40430" y="165553"/>
                      </a:cubicBezTo>
                      <a:cubicBezTo>
                        <a:pt x="42910" y="163068"/>
                        <a:pt x="45392" y="161826"/>
                        <a:pt x="47874" y="161826"/>
                      </a:cubicBezTo>
                      <a:cubicBezTo>
                        <a:pt x="73926" y="166795"/>
                        <a:pt x="96258" y="161826"/>
                        <a:pt x="112386" y="149403"/>
                      </a:cubicBezTo>
                      <a:cubicBezTo>
                        <a:pt x="138438" y="127041"/>
                        <a:pt x="140920" y="88529"/>
                        <a:pt x="140920" y="87286"/>
                      </a:cubicBezTo>
                      <a:cubicBezTo>
                        <a:pt x="140920" y="83559"/>
                        <a:pt x="143402" y="79832"/>
                        <a:pt x="145882" y="79832"/>
                      </a:cubicBezTo>
                      <a:cubicBezTo>
                        <a:pt x="193026" y="61197"/>
                        <a:pt x="190544" y="11504"/>
                        <a:pt x="190544" y="9020"/>
                      </a:cubicBezTo>
                      <a:cubicBezTo>
                        <a:pt x="189304" y="4050"/>
                        <a:pt x="193026" y="323"/>
                        <a:pt x="196748" y="3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C60512D2-8E45-0D49-8BAB-0A7D5BF74AD6}"/>
                    </a:ext>
                  </a:extLst>
                </p:cNvPr>
                <p:cNvSpPr/>
                <p:nvPr/>
              </p:nvSpPr>
              <p:spPr>
                <a:xfrm>
                  <a:off x="18980886" y="5611261"/>
                  <a:ext cx="246667" cy="3239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9" h="261">
                      <a:moveTo>
                        <a:pt x="133" y="0"/>
                      </a:moveTo>
                      <a:cubicBezTo>
                        <a:pt x="129" y="1"/>
                        <a:pt x="126" y="3"/>
                        <a:pt x="124" y="5"/>
                      </a:cubicBezTo>
                      <a:cubicBezTo>
                        <a:pt x="119" y="18"/>
                        <a:pt x="111" y="33"/>
                        <a:pt x="92" y="42"/>
                      </a:cubicBezTo>
                      <a:lnTo>
                        <a:pt x="87" y="49"/>
                      </a:lnTo>
                      <a:cubicBezTo>
                        <a:pt x="85" y="62"/>
                        <a:pt x="77" y="103"/>
                        <a:pt x="36" y="111"/>
                      </a:cubicBezTo>
                      <a:lnTo>
                        <a:pt x="5" y="148"/>
                      </a:lnTo>
                      <a:cubicBezTo>
                        <a:pt x="-2" y="157"/>
                        <a:pt x="-1" y="171"/>
                        <a:pt x="8" y="178"/>
                      </a:cubicBezTo>
                      <a:lnTo>
                        <a:pt x="94" y="256"/>
                      </a:lnTo>
                      <a:cubicBezTo>
                        <a:pt x="103" y="264"/>
                        <a:pt x="117" y="263"/>
                        <a:pt x="125" y="254"/>
                      </a:cubicBezTo>
                      <a:lnTo>
                        <a:pt x="149" y="228"/>
                      </a:lnTo>
                      <a:cubicBezTo>
                        <a:pt x="146" y="196"/>
                        <a:pt x="145" y="155"/>
                        <a:pt x="152" y="145"/>
                      </a:cubicBezTo>
                      <a:cubicBezTo>
                        <a:pt x="163" y="131"/>
                        <a:pt x="193" y="165"/>
                        <a:pt x="199" y="172"/>
                      </a:cubicBezTo>
                      <a:lnTo>
                        <a:pt x="199" y="171"/>
                      </a:lnTo>
                      <a:cubicBezTo>
                        <a:pt x="193" y="159"/>
                        <a:pt x="157" y="80"/>
                        <a:pt x="13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7" name="Freeform 766">
                  <a:extLst>
                    <a:ext uri="{FF2B5EF4-FFF2-40B4-BE49-F238E27FC236}">
                      <a16:creationId xmlns:a16="http://schemas.microsoft.com/office/drawing/2014/main" id="{77CDA127-624C-3647-8D8C-E60066FFC59B}"/>
                    </a:ext>
                  </a:extLst>
                </p:cNvPr>
                <p:cNvSpPr/>
                <p:nvPr/>
              </p:nvSpPr>
              <p:spPr>
                <a:xfrm>
                  <a:off x="18971564" y="5602848"/>
                  <a:ext cx="264284" cy="341126"/>
                </a:xfrm>
                <a:custGeom>
                  <a:avLst/>
                  <a:gdLst>
                    <a:gd name="connsiteX0" fmla="*/ 167902 w 264284"/>
                    <a:gd name="connsiteY0" fmla="*/ 22120 h 341126"/>
                    <a:gd name="connsiteX1" fmla="*/ 128270 w 264284"/>
                    <a:gd name="connsiteY1" fmla="*/ 68037 h 341126"/>
                    <a:gd name="connsiteX2" fmla="*/ 124554 w 264284"/>
                    <a:gd name="connsiteY2" fmla="*/ 71760 h 341126"/>
                    <a:gd name="connsiteX3" fmla="*/ 56436 w 264284"/>
                    <a:gd name="connsiteY3" fmla="*/ 154906 h 341126"/>
                    <a:gd name="connsiteX4" fmla="*/ 21758 w 264284"/>
                    <a:gd name="connsiteY4" fmla="*/ 197100 h 341126"/>
                    <a:gd name="connsiteX5" fmla="*/ 24236 w 264284"/>
                    <a:gd name="connsiteY5" fmla="*/ 223160 h 341126"/>
                    <a:gd name="connsiteX6" fmla="*/ 130748 w 264284"/>
                    <a:gd name="connsiteY6" fmla="*/ 319957 h 341126"/>
                    <a:gd name="connsiteX7" fmla="*/ 144370 w 264284"/>
                    <a:gd name="connsiteY7" fmla="*/ 323680 h 341126"/>
                    <a:gd name="connsiteX8" fmla="*/ 156756 w 264284"/>
                    <a:gd name="connsiteY8" fmla="*/ 318716 h 341126"/>
                    <a:gd name="connsiteX9" fmla="*/ 182764 w 264284"/>
                    <a:gd name="connsiteY9" fmla="*/ 288933 h 341126"/>
                    <a:gd name="connsiteX10" fmla="*/ 190196 w 264284"/>
                    <a:gd name="connsiteY10" fmla="*/ 183449 h 341126"/>
                    <a:gd name="connsiteX11" fmla="*/ 203820 w 264284"/>
                    <a:gd name="connsiteY11" fmla="*/ 176003 h 341126"/>
                    <a:gd name="connsiteX12" fmla="*/ 229828 w 264284"/>
                    <a:gd name="connsiteY12" fmla="*/ 185931 h 341126"/>
                    <a:gd name="connsiteX13" fmla="*/ 167902 w 264284"/>
                    <a:gd name="connsiteY13" fmla="*/ 22120 h 341126"/>
                    <a:gd name="connsiteX14" fmla="*/ 169234 w 264284"/>
                    <a:gd name="connsiteY14" fmla="*/ 932 h 341126"/>
                    <a:gd name="connsiteX15" fmla="*/ 176674 w 264284"/>
                    <a:gd name="connsiteY15" fmla="*/ 932 h 341126"/>
                    <a:gd name="connsiteX16" fmla="*/ 181634 w 264284"/>
                    <a:gd name="connsiteY16" fmla="*/ 5898 h 341126"/>
                    <a:gd name="connsiteX17" fmla="*/ 263470 w 264284"/>
                    <a:gd name="connsiteY17" fmla="*/ 218209 h 341126"/>
                    <a:gd name="connsiteX18" fmla="*/ 262230 w 264284"/>
                    <a:gd name="connsiteY18" fmla="*/ 226900 h 341126"/>
                    <a:gd name="connsiteX19" fmla="*/ 254790 w 264284"/>
                    <a:gd name="connsiteY19" fmla="*/ 229384 h 341126"/>
                    <a:gd name="connsiteX20" fmla="*/ 248590 w 264284"/>
                    <a:gd name="connsiteY20" fmla="*/ 228142 h 341126"/>
                    <a:gd name="connsiteX21" fmla="*/ 205192 w 264284"/>
                    <a:gd name="connsiteY21" fmla="*/ 192136 h 341126"/>
                    <a:gd name="connsiteX22" fmla="*/ 203952 w 264284"/>
                    <a:gd name="connsiteY22" fmla="*/ 193378 h 341126"/>
                    <a:gd name="connsiteX23" fmla="*/ 200232 w 264284"/>
                    <a:gd name="connsiteY23" fmla="*/ 291463 h 341126"/>
                    <a:gd name="connsiteX24" fmla="*/ 198992 w 264284"/>
                    <a:gd name="connsiteY24" fmla="*/ 297671 h 341126"/>
                    <a:gd name="connsiteX25" fmla="*/ 169234 w 264284"/>
                    <a:gd name="connsiteY25" fmla="*/ 328710 h 341126"/>
                    <a:gd name="connsiteX26" fmla="*/ 144436 w 264284"/>
                    <a:gd name="connsiteY26" fmla="*/ 341126 h 341126"/>
                    <a:gd name="connsiteX27" fmla="*/ 143196 w 264284"/>
                    <a:gd name="connsiteY27" fmla="*/ 341126 h 341126"/>
                    <a:gd name="connsiteX28" fmla="*/ 118396 w 264284"/>
                    <a:gd name="connsiteY28" fmla="*/ 332435 h 341126"/>
                    <a:gd name="connsiteX29" fmla="*/ 11762 w 264284"/>
                    <a:gd name="connsiteY29" fmla="*/ 235591 h 341126"/>
                    <a:gd name="connsiteX30" fmla="*/ 8042 w 264284"/>
                    <a:gd name="connsiteY30" fmla="*/ 187170 h 341126"/>
                    <a:gd name="connsiteX31" fmla="*/ 45240 w 264284"/>
                    <a:gd name="connsiteY31" fmla="*/ 141231 h 341126"/>
                    <a:gd name="connsiteX32" fmla="*/ 50200 w 264284"/>
                    <a:gd name="connsiteY32" fmla="*/ 137506 h 341126"/>
                    <a:gd name="connsiteX33" fmla="*/ 107238 w 264284"/>
                    <a:gd name="connsiteY33" fmla="*/ 67977 h 341126"/>
                    <a:gd name="connsiteX34" fmla="*/ 108478 w 264284"/>
                    <a:gd name="connsiteY34" fmla="*/ 63011 h 341126"/>
                    <a:gd name="connsiteX35" fmla="*/ 115916 w 264284"/>
                    <a:gd name="connsiteY35" fmla="*/ 55562 h 341126"/>
                    <a:gd name="connsiteX36" fmla="*/ 118396 w 264284"/>
                    <a:gd name="connsiteY36" fmla="*/ 53078 h 341126"/>
                    <a:gd name="connsiteX37" fmla="*/ 153116 w 264284"/>
                    <a:gd name="connsiteY37" fmla="*/ 12106 h 341126"/>
                    <a:gd name="connsiteX38" fmla="*/ 155594 w 264284"/>
                    <a:gd name="connsiteY38" fmla="*/ 8381 h 341126"/>
                    <a:gd name="connsiteX39" fmla="*/ 169234 w 264284"/>
                    <a:gd name="connsiteY39" fmla="*/ 932 h 34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64284" h="341126">
                      <a:moveTo>
                        <a:pt x="167902" y="22120"/>
                      </a:moveTo>
                      <a:cubicBezTo>
                        <a:pt x="161710" y="38253"/>
                        <a:pt x="150564" y="55627"/>
                        <a:pt x="128270" y="68037"/>
                      </a:cubicBezTo>
                      <a:lnTo>
                        <a:pt x="124554" y="71760"/>
                      </a:lnTo>
                      <a:cubicBezTo>
                        <a:pt x="120840" y="91616"/>
                        <a:pt x="108454" y="142496"/>
                        <a:pt x="56436" y="154906"/>
                      </a:cubicBezTo>
                      <a:lnTo>
                        <a:pt x="21758" y="197100"/>
                      </a:lnTo>
                      <a:cubicBezTo>
                        <a:pt x="15566" y="204545"/>
                        <a:pt x="16804" y="215714"/>
                        <a:pt x="24236" y="223160"/>
                      </a:cubicBezTo>
                      <a:lnTo>
                        <a:pt x="130748" y="319957"/>
                      </a:lnTo>
                      <a:cubicBezTo>
                        <a:pt x="133224" y="322439"/>
                        <a:pt x="138178" y="323680"/>
                        <a:pt x="144370" y="323680"/>
                      </a:cubicBezTo>
                      <a:cubicBezTo>
                        <a:pt x="149324" y="323680"/>
                        <a:pt x="153040" y="321198"/>
                        <a:pt x="156756" y="318716"/>
                      </a:cubicBezTo>
                      <a:lnTo>
                        <a:pt x="182764" y="288933"/>
                      </a:lnTo>
                      <a:cubicBezTo>
                        <a:pt x="176572" y="199581"/>
                        <a:pt x="186480" y="187172"/>
                        <a:pt x="190196" y="183449"/>
                      </a:cubicBezTo>
                      <a:cubicBezTo>
                        <a:pt x="192672" y="178485"/>
                        <a:pt x="197626" y="176003"/>
                        <a:pt x="203820" y="176003"/>
                      </a:cubicBezTo>
                      <a:cubicBezTo>
                        <a:pt x="212488" y="176003"/>
                        <a:pt x="221158" y="179726"/>
                        <a:pt x="229828" y="185931"/>
                      </a:cubicBezTo>
                      <a:cubicBezTo>
                        <a:pt x="212488" y="146219"/>
                        <a:pt x="187718" y="85411"/>
                        <a:pt x="167902" y="22120"/>
                      </a:cubicBezTo>
                      <a:close/>
                      <a:moveTo>
                        <a:pt x="169234" y="932"/>
                      </a:moveTo>
                      <a:cubicBezTo>
                        <a:pt x="170474" y="-310"/>
                        <a:pt x="174194" y="-310"/>
                        <a:pt x="176674" y="932"/>
                      </a:cubicBezTo>
                      <a:cubicBezTo>
                        <a:pt x="179154" y="932"/>
                        <a:pt x="180394" y="3415"/>
                        <a:pt x="181634" y="5898"/>
                      </a:cubicBezTo>
                      <a:cubicBezTo>
                        <a:pt x="211392" y="103983"/>
                        <a:pt x="254790" y="199586"/>
                        <a:pt x="263470" y="218209"/>
                      </a:cubicBezTo>
                      <a:cubicBezTo>
                        <a:pt x="264710" y="220692"/>
                        <a:pt x="264710" y="224417"/>
                        <a:pt x="262230" y="226900"/>
                      </a:cubicBezTo>
                      <a:cubicBezTo>
                        <a:pt x="259750" y="229384"/>
                        <a:pt x="257270" y="229384"/>
                        <a:pt x="254790" y="229384"/>
                      </a:cubicBezTo>
                      <a:cubicBezTo>
                        <a:pt x="252310" y="229384"/>
                        <a:pt x="249830" y="229384"/>
                        <a:pt x="248590" y="228142"/>
                      </a:cubicBezTo>
                      <a:cubicBezTo>
                        <a:pt x="231232" y="207035"/>
                        <a:pt x="212632" y="192136"/>
                        <a:pt x="205192" y="192136"/>
                      </a:cubicBezTo>
                      <a:cubicBezTo>
                        <a:pt x="203952" y="192136"/>
                        <a:pt x="203952" y="192136"/>
                        <a:pt x="203952" y="193378"/>
                      </a:cubicBezTo>
                      <a:cubicBezTo>
                        <a:pt x="202712" y="194619"/>
                        <a:pt x="195274" y="207035"/>
                        <a:pt x="200232" y="291463"/>
                      </a:cubicBezTo>
                      <a:cubicBezTo>
                        <a:pt x="201472" y="292704"/>
                        <a:pt x="200232" y="295188"/>
                        <a:pt x="198992" y="297671"/>
                      </a:cubicBezTo>
                      <a:lnTo>
                        <a:pt x="169234" y="328710"/>
                      </a:lnTo>
                      <a:cubicBezTo>
                        <a:pt x="163034" y="337401"/>
                        <a:pt x="154356" y="341126"/>
                        <a:pt x="144436" y="341126"/>
                      </a:cubicBezTo>
                      <a:lnTo>
                        <a:pt x="143196" y="341126"/>
                      </a:lnTo>
                      <a:cubicBezTo>
                        <a:pt x="133276" y="341126"/>
                        <a:pt x="125836" y="338643"/>
                        <a:pt x="118396" y="332435"/>
                      </a:cubicBezTo>
                      <a:lnTo>
                        <a:pt x="11762" y="235591"/>
                      </a:lnTo>
                      <a:cubicBezTo>
                        <a:pt x="-1878" y="223176"/>
                        <a:pt x="-4358" y="200827"/>
                        <a:pt x="8042" y="187170"/>
                      </a:cubicBezTo>
                      <a:lnTo>
                        <a:pt x="45240" y="141231"/>
                      </a:lnTo>
                      <a:cubicBezTo>
                        <a:pt x="46480" y="139989"/>
                        <a:pt x="47720" y="138748"/>
                        <a:pt x="50200" y="137506"/>
                      </a:cubicBezTo>
                      <a:cubicBezTo>
                        <a:pt x="94838" y="128815"/>
                        <a:pt x="104758" y="85360"/>
                        <a:pt x="107238" y="67977"/>
                      </a:cubicBezTo>
                      <a:cubicBezTo>
                        <a:pt x="107238" y="65494"/>
                        <a:pt x="108478" y="64253"/>
                        <a:pt x="108478" y="63011"/>
                      </a:cubicBezTo>
                      <a:lnTo>
                        <a:pt x="115916" y="55562"/>
                      </a:lnTo>
                      <a:cubicBezTo>
                        <a:pt x="117156" y="54320"/>
                        <a:pt x="117156" y="53078"/>
                        <a:pt x="118396" y="53078"/>
                      </a:cubicBezTo>
                      <a:cubicBezTo>
                        <a:pt x="135756" y="44387"/>
                        <a:pt x="146916" y="30730"/>
                        <a:pt x="153116" y="12106"/>
                      </a:cubicBezTo>
                      <a:cubicBezTo>
                        <a:pt x="153116" y="10865"/>
                        <a:pt x="154356" y="8381"/>
                        <a:pt x="155594" y="8381"/>
                      </a:cubicBezTo>
                      <a:cubicBezTo>
                        <a:pt x="159314" y="5898"/>
                        <a:pt x="163034" y="2173"/>
                        <a:pt x="169234" y="9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4636A482-EF60-EE4B-A55D-C23C770E30B8}"/>
                    </a:ext>
                  </a:extLst>
                </p:cNvPr>
                <p:cNvSpPr/>
                <p:nvPr/>
              </p:nvSpPr>
              <p:spPr>
                <a:xfrm>
                  <a:off x="18612132" y="8933406"/>
                  <a:ext cx="225488" cy="5482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2" h="441">
                      <a:moveTo>
                        <a:pt x="175" y="441"/>
                      </a:moveTo>
                      <a:cubicBezTo>
                        <a:pt x="172" y="441"/>
                        <a:pt x="169" y="440"/>
                        <a:pt x="168" y="437"/>
                      </a:cubicBezTo>
                      <a:lnTo>
                        <a:pt x="0" y="9"/>
                      </a:lnTo>
                      <a:cubicBezTo>
                        <a:pt x="-1" y="5"/>
                        <a:pt x="0" y="1"/>
                        <a:pt x="4" y="0"/>
                      </a:cubicBezTo>
                      <a:cubicBezTo>
                        <a:pt x="7" y="-1"/>
                        <a:pt x="12" y="1"/>
                        <a:pt x="13" y="4"/>
                      </a:cubicBezTo>
                      <a:lnTo>
                        <a:pt x="181" y="432"/>
                      </a:lnTo>
                      <a:cubicBezTo>
                        <a:pt x="183" y="435"/>
                        <a:pt x="181" y="440"/>
                        <a:pt x="177" y="441"/>
                      </a:cubicBezTo>
                      <a:cubicBezTo>
                        <a:pt x="176" y="441"/>
                        <a:pt x="175" y="441"/>
                        <a:pt x="175" y="4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FEE63498-B40A-F745-A191-4348B2BD3148}"/>
                    </a:ext>
                  </a:extLst>
                </p:cNvPr>
                <p:cNvSpPr/>
                <p:nvPr/>
              </p:nvSpPr>
              <p:spPr>
                <a:xfrm>
                  <a:off x="17940650" y="8734028"/>
                  <a:ext cx="1582155" cy="270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1" h="218">
                      <a:moveTo>
                        <a:pt x="523" y="92"/>
                      </a:moveTo>
                      <a:cubicBezTo>
                        <a:pt x="259" y="66"/>
                        <a:pt x="89" y="99"/>
                        <a:pt x="0" y="127"/>
                      </a:cubicBezTo>
                      <a:cubicBezTo>
                        <a:pt x="16" y="183"/>
                        <a:pt x="27" y="218"/>
                        <a:pt x="27" y="218"/>
                      </a:cubicBezTo>
                      <a:cubicBezTo>
                        <a:pt x="27" y="218"/>
                        <a:pt x="293" y="159"/>
                        <a:pt x="545" y="168"/>
                      </a:cubicBezTo>
                      <a:cubicBezTo>
                        <a:pt x="545" y="168"/>
                        <a:pt x="821" y="27"/>
                        <a:pt x="1271" y="131"/>
                      </a:cubicBezTo>
                      <a:lnTo>
                        <a:pt x="1248" y="22"/>
                      </a:lnTo>
                      <a:cubicBezTo>
                        <a:pt x="849" y="-53"/>
                        <a:pt x="523" y="92"/>
                        <a:pt x="523" y="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8" name="Freeform 767">
                  <a:extLst>
                    <a:ext uri="{FF2B5EF4-FFF2-40B4-BE49-F238E27FC236}">
                      <a16:creationId xmlns:a16="http://schemas.microsoft.com/office/drawing/2014/main" id="{B97899A7-EF55-1C43-B4BB-5E3DD3073F54}"/>
                    </a:ext>
                  </a:extLst>
                </p:cNvPr>
                <p:cNvSpPr/>
                <p:nvPr/>
              </p:nvSpPr>
              <p:spPr>
                <a:xfrm>
                  <a:off x="17931613" y="8725778"/>
                  <a:ext cx="1599914" cy="288626"/>
                </a:xfrm>
                <a:custGeom>
                  <a:avLst/>
                  <a:gdLst>
                    <a:gd name="connsiteX0" fmla="*/ 1211536 w 1599914"/>
                    <a:gd name="connsiteY0" fmla="*/ 17496 h 288626"/>
                    <a:gd name="connsiteX1" fmla="*/ 663806 w 1599914"/>
                    <a:gd name="connsiteY1" fmla="*/ 128568 h 288626"/>
                    <a:gd name="connsiteX2" fmla="*/ 660072 w 1599914"/>
                    <a:gd name="connsiteY2" fmla="*/ 129808 h 288626"/>
                    <a:gd name="connsiteX3" fmla="*/ 19002 w 1599914"/>
                    <a:gd name="connsiteY3" fmla="*/ 170726 h 288626"/>
                    <a:gd name="connsiteX4" fmla="*/ 48878 w 1599914"/>
                    <a:gd name="connsiteY4" fmla="*/ 267442 h 288626"/>
                    <a:gd name="connsiteX5" fmla="*/ 686212 w 1599914"/>
                    <a:gd name="connsiteY5" fmla="*/ 205445 h 288626"/>
                    <a:gd name="connsiteX6" fmla="*/ 1579976 w 1599914"/>
                    <a:gd name="connsiteY6" fmla="*/ 159567 h 288626"/>
                    <a:gd name="connsiteX7" fmla="*/ 1555080 w 1599914"/>
                    <a:gd name="connsiteY7" fmla="*/ 41772 h 288626"/>
                    <a:gd name="connsiteX8" fmla="*/ 1211536 w 1599914"/>
                    <a:gd name="connsiteY8" fmla="*/ 17496 h 288626"/>
                    <a:gd name="connsiteX9" fmla="*/ 1227050 w 1599914"/>
                    <a:gd name="connsiteY9" fmla="*/ 593 h 288626"/>
                    <a:gd name="connsiteX10" fmla="*/ 1563814 w 1599914"/>
                    <a:gd name="connsiteY10" fmla="*/ 26824 h 288626"/>
                    <a:gd name="connsiteX11" fmla="*/ 1571282 w 1599914"/>
                    <a:gd name="connsiteY11" fmla="*/ 33028 h 288626"/>
                    <a:gd name="connsiteX12" fmla="*/ 1599914 w 1599914"/>
                    <a:gd name="connsiteY12" fmla="*/ 169512 h 288626"/>
                    <a:gd name="connsiteX13" fmla="*/ 1596178 w 1599914"/>
                    <a:gd name="connsiteY13" fmla="*/ 176957 h 288626"/>
                    <a:gd name="connsiteX14" fmla="*/ 1588710 w 1599914"/>
                    <a:gd name="connsiteY14" fmla="*/ 179438 h 288626"/>
                    <a:gd name="connsiteX15" fmla="*/ 692438 w 1599914"/>
                    <a:gd name="connsiteY15" fmla="*/ 224106 h 288626"/>
                    <a:gd name="connsiteX16" fmla="*/ 687458 w 1599914"/>
                    <a:gd name="connsiteY16" fmla="*/ 225347 h 288626"/>
                    <a:gd name="connsiteX17" fmla="*/ 45130 w 1599914"/>
                    <a:gd name="connsiteY17" fmla="*/ 287385 h 288626"/>
                    <a:gd name="connsiteX18" fmla="*/ 42640 w 1599914"/>
                    <a:gd name="connsiteY18" fmla="*/ 288626 h 288626"/>
                    <a:gd name="connsiteX19" fmla="*/ 33926 w 1599914"/>
                    <a:gd name="connsiteY19" fmla="*/ 282422 h 288626"/>
                    <a:gd name="connsiteX20" fmla="*/ 316 w 1599914"/>
                    <a:gd name="connsiteY20" fmla="*/ 168271 h 288626"/>
                    <a:gd name="connsiteX21" fmla="*/ 6540 w 1599914"/>
                    <a:gd name="connsiteY21" fmla="*/ 157105 h 288626"/>
                    <a:gd name="connsiteX22" fmla="*/ 658828 w 1599914"/>
                    <a:gd name="connsiteY22" fmla="*/ 112437 h 288626"/>
                    <a:gd name="connsiteX23" fmla="*/ 1227050 w 1599914"/>
                    <a:gd name="connsiteY23" fmla="*/ 593 h 28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599914" h="288626">
                      <a:moveTo>
                        <a:pt x="1211536" y="17496"/>
                      </a:moveTo>
                      <a:cubicBezTo>
                        <a:pt x="893472" y="29063"/>
                        <a:pt x="666606" y="127638"/>
                        <a:pt x="663806" y="128568"/>
                      </a:cubicBezTo>
                      <a:cubicBezTo>
                        <a:pt x="662562" y="129808"/>
                        <a:pt x="661316" y="129808"/>
                        <a:pt x="660072" y="129808"/>
                      </a:cubicBezTo>
                      <a:cubicBezTo>
                        <a:pt x="346384" y="98809"/>
                        <a:pt x="139748" y="134768"/>
                        <a:pt x="19002" y="170726"/>
                      </a:cubicBezTo>
                      <a:cubicBezTo>
                        <a:pt x="32694" y="217844"/>
                        <a:pt x="43898" y="252563"/>
                        <a:pt x="48878" y="267442"/>
                      </a:cubicBezTo>
                      <a:cubicBezTo>
                        <a:pt x="101158" y="256282"/>
                        <a:pt x="402400" y="195525"/>
                        <a:pt x="686212" y="205445"/>
                      </a:cubicBezTo>
                      <a:cubicBezTo>
                        <a:pt x="716088" y="191805"/>
                        <a:pt x="1053428" y="40532"/>
                        <a:pt x="1579976" y="159567"/>
                      </a:cubicBezTo>
                      <a:lnTo>
                        <a:pt x="1555080" y="41772"/>
                      </a:lnTo>
                      <a:cubicBezTo>
                        <a:pt x="1433712" y="19453"/>
                        <a:pt x="1317558" y="13641"/>
                        <a:pt x="1211536" y="17496"/>
                      </a:cubicBezTo>
                      <a:close/>
                      <a:moveTo>
                        <a:pt x="1227050" y="593"/>
                      </a:moveTo>
                      <a:cubicBezTo>
                        <a:pt x="1331498" y="-2179"/>
                        <a:pt x="1445244" y="4490"/>
                        <a:pt x="1563814" y="26824"/>
                      </a:cubicBezTo>
                      <a:cubicBezTo>
                        <a:pt x="1567548" y="26824"/>
                        <a:pt x="1570038" y="30546"/>
                        <a:pt x="1571282" y="33028"/>
                      </a:cubicBezTo>
                      <a:lnTo>
                        <a:pt x="1599914" y="169512"/>
                      </a:lnTo>
                      <a:cubicBezTo>
                        <a:pt x="1599914" y="173235"/>
                        <a:pt x="1599914" y="175716"/>
                        <a:pt x="1596178" y="176957"/>
                      </a:cubicBezTo>
                      <a:cubicBezTo>
                        <a:pt x="1594934" y="179438"/>
                        <a:pt x="1591200" y="180679"/>
                        <a:pt x="1588710" y="179438"/>
                      </a:cubicBezTo>
                      <a:cubicBezTo>
                        <a:pt x="1039742" y="52880"/>
                        <a:pt x="694926" y="221625"/>
                        <a:pt x="692438" y="224106"/>
                      </a:cubicBezTo>
                      <a:cubicBezTo>
                        <a:pt x="691192" y="225347"/>
                        <a:pt x="688702" y="225347"/>
                        <a:pt x="687458" y="225347"/>
                      </a:cubicBezTo>
                      <a:cubicBezTo>
                        <a:pt x="378742" y="214180"/>
                        <a:pt x="47620" y="286144"/>
                        <a:pt x="45130" y="287385"/>
                      </a:cubicBezTo>
                      <a:cubicBezTo>
                        <a:pt x="43884" y="288626"/>
                        <a:pt x="42640" y="288626"/>
                        <a:pt x="42640" y="288626"/>
                      </a:cubicBezTo>
                      <a:cubicBezTo>
                        <a:pt x="38906" y="288626"/>
                        <a:pt x="35172" y="286144"/>
                        <a:pt x="33926" y="282422"/>
                      </a:cubicBezTo>
                      <a:cubicBezTo>
                        <a:pt x="33926" y="281181"/>
                        <a:pt x="20234" y="236514"/>
                        <a:pt x="316" y="168271"/>
                      </a:cubicBezTo>
                      <a:cubicBezTo>
                        <a:pt x="-928" y="163308"/>
                        <a:pt x="1560" y="159586"/>
                        <a:pt x="6540" y="157105"/>
                      </a:cubicBezTo>
                      <a:cubicBezTo>
                        <a:pt x="127288" y="119882"/>
                        <a:pt x="337662" y="82658"/>
                        <a:pt x="658828" y="112437"/>
                      </a:cubicBezTo>
                      <a:cubicBezTo>
                        <a:pt x="684036" y="102200"/>
                        <a:pt x="913706" y="8910"/>
                        <a:pt x="1227050" y="5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9" name="Freeform 768">
                  <a:extLst>
                    <a:ext uri="{FF2B5EF4-FFF2-40B4-BE49-F238E27FC236}">
                      <a16:creationId xmlns:a16="http://schemas.microsoft.com/office/drawing/2014/main" id="{DFBFFB11-3EC8-014F-AB43-99BA9325C708}"/>
                    </a:ext>
                  </a:extLst>
                </p:cNvPr>
                <p:cNvSpPr/>
                <p:nvPr/>
              </p:nvSpPr>
              <p:spPr>
                <a:xfrm>
                  <a:off x="19410651" y="6015002"/>
                  <a:ext cx="571849" cy="618074"/>
                </a:xfrm>
                <a:custGeom>
                  <a:avLst/>
                  <a:gdLst>
                    <a:gd name="connsiteX0" fmla="*/ 486047 w 571849"/>
                    <a:gd name="connsiteY0" fmla="*/ 17446 h 618074"/>
                    <a:gd name="connsiteX1" fmla="*/ 78377 w 571849"/>
                    <a:gd name="connsiteY1" fmla="*/ 105732 h 618074"/>
                    <a:gd name="connsiteX2" fmla="*/ 17473 w 571849"/>
                    <a:gd name="connsiteY2" fmla="*/ 123140 h 618074"/>
                    <a:gd name="connsiteX3" fmla="*/ 126849 w 571849"/>
                    <a:gd name="connsiteY3" fmla="*/ 559594 h 618074"/>
                    <a:gd name="connsiteX4" fmla="*/ 218823 w 571849"/>
                    <a:gd name="connsiteY4" fmla="*/ 600628 h 618074"/>
                    <a:gd name="connsiteX5" fmla="*/ 553165 w 571849"/>
                    <a:gd name="connsiteY5" fmla="*/ 19933 h 618074"/>
                    <a:gd name="connsiteX6" fmla="*/ 486047 w 571849"/>
                    <a:gd name="connsiteY6" fmla="*/ 17446 h 618074"/>
                    <a:gd name="connsiteX7" fmla="*/ 484833 w 571849"/>
                    <a:gd name="connsiteY7" fmla="*/ 0 h 618074"/>
                    <a:gd name="connsiteX8" fmla="*/ 563147 w 571849"/>
                    <a:gd name="connsiteY8" fmla="*/ 2487 h 618074"/>
                    <a:gd name="connsiteX9" fmla="*/ 569361 w 571849"/>
                    <a:gd name="connsiteY9" fmla="*/ 4975 h 618074"/>
                    <a:gd name="connsiteX10" fmla="*/ 571849 w 571849"/>
                    <a:gd name="connsiteY10" fmla="*/ 12436 h 618074"/>
                    <a:gd name="connsiteX11" fmla="*/ 504721 w 571849"/>
                    <a:gd name="connsiteY11" fmla="*/ 314633 h 618074"/>
                    <a:gd name="connsiteX12" fmla="*/ 218813 w 571849"/>
                    <a:gd name="connsiteY12" fmla="*/ 618074 h 618074"/>
                    <a:gd name="connsiteX13" fmla="*/ 114393 w 571849"/>
                    <a:gd name="connsiteY13" fmla="*/ 572061 h 618074"/>
                    <a:gd name="connsiteX14" fmla="*/ 29 w 571849"/>
                    <a:gd name="connsiteY14" fmla="*/ 115656 h 618074"/>
                    <a:gd name="connsiteX15" fmla="*/ 6245 w 571849"/>
                    <a:gd name="connsiteY15" fmla="*/ 108194 h 618074"/>
                    <a:gd name="connsiteX16" fmla="*/ 73371 w 571849"/>
                    <a:gd name="connsiteY16" fmla="*/ 89540 h 618074"/>
                    <a:gd name="connsiteX17" fmla="*/ 482347 w 571849"/>
                    <a:gd name="connsiteY17" fmla="*/ 1244 h 618074"/>
                    <a:gd name="connsiteX18" fmla="*/ 484833 w 571849"/>
                    <a:gd name="connsiteY18" fmla="*/ 0 h 6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1849" h="618074">
                      <a:moveTo>
                        <a:pt x="486047" y="17446"/>
                      </a:moveTo>
                      <a:lnTo>
                        <a:pt x="78377" y="105732"/>
                      </a:lnTo>
                      <a:lnTo>
                        <a:pt x="17473" y="123140"/>
                      </a:lnTo>
                      <a:cubicBezTo>
                        <a:pt x="17473" y="169148"/>
                        <a:pt x="22445" y="453900"/>
                        <a:pt x="126849" y="559594"/>
                      </a:cubicBezTo>
                      <a:cubicBezTo>
                        <a:pt x="152951" y="586950"/>
                        <a:pt x="184023" y="600628"/>
                        <a:pt x="218823" y="600628"/>
                      </a:cubicBezTo>
                      <a:cubicBezTo>
                        <a:pt x="471133" y="600628"/>
                        <a:pt x="543221" y="94541"/>
                        <a:pt x="553165" y="19933"/>
                      </a:cubicBezTo>
                      <a:cubicBezTo>
                        <a:pt x="529549" y="18690"/>
                        <a:pt x="508419" y="17446"/>
                        <a:pt x="486047" y="17446"/>
                      </a:cubicBezTo>
                      <a:close/>
                      <a:moveTo>
                        <a:pt x="484833" y="0"/>
                      </a:moveTo>
                      <a:cubicBezTo>
                        <a:pt x="509693" y="1244"/>
                        <a:pt x="537041" y="1244"/>
                        <a:pt x="563147" y="2487"/>
                      </a:cubicBezTo>
                      <a:cubicBezTo>
                        <a:pt x="565633" y="2487"/>
                        <a:pt x="566875" y="3731"/>
                        <a:pt x="569361" y="4975"/>
                      </a:cubicBezTo>
                      <a:cubicBezTo>
                        <a:pt x="570605" y="7462"/>
                        <a:pt x="571849" y="9949"/>
                        <a:pt x="571849" y="12436"/>
                      </a:cubicBezTo>
                      <a:cubicBezTo>
                        <a:pt x="570605" y="18654"/>
                        <a:pt x="555687" y="166644"/>
                        <a:pt x="504721" y="314633"/>
                      </a:cubicBezTo>
                      <a:cubicBezTo>
                        <a:pt x="436353" y="512367"/>
                        <a:pt x="338149" y="618074"/>
                        <a:pt x="218813" y="618074"/>
                      </a:cubicBezTo>
                      <a:cubicBezTo>
                        <a:pt x="179033" y="618074"/>
                        <a:pt x="144227" y="601907"/>
                        <a:pt x="114393" y="572061"/>
                      </a:cubicBezTo>
                      <a:cubicBezTo>
                        <a:pt x="-4943" y="451431"/>
                        <a:pt x="29" y="129336"/>
                        <a:pt x="29" y="115656"/>
                      </a:cubicBezTo>
                      <a:cubicBezTo>
                        <a:pt x="29" y="111925"/>
                        <a:pt x="2517" y="109438"/>
                        <a:pt x="6245" y="108194"/>
                      </a:cubicBezTo>
                      <a:lnTo>
                        <a:pt x="73371" y="89540"/>
                      </a:lnTo>
                      <a:lnTo>
                        <a:pt x="482347" y="1244"/>
                      </a:lnTo>
                      <a:cubicBezTo>
                        <a:pt x="483589" y="1244"/>
                        <a:pt x="484833" y="0"/>
                        <a:pt x="484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34" name="Freeform 833">
                  <a:extLst>
                    <a:ext uri="{FF2B5EF4-FFF2-40B4-BE49-F238E27FC236}">
                      <a16:creationId xmlns:a16="http://schemas.microsoft.com/office/drawing/2014/main" id="{39A2D2E7-5202-6F46-9B3A-32ED108BB805}"/>
                    </a:ext>
                  </a:extLst>
                </p:cNvPr>
                <p:cNvSpPr/>
                <p:nvPr/>
              </p:nvSpPr>
              <p:spPr>
                <a:xfrm>
                  <a:off x="19230043" y="6879807"/>
                  <a:ext cx="327644" cy="596890"/>
                </a:xfrm>
                <a:custGeom>
                  <a:avLst/>
                  <a:gdLst>
                    <a:gd name="connsiteX0" fmla="*/ 95744 w 327644"/>
                    <a:gd name="connsiteY0" fmla="*/ 71029 h 596890"/>
                    <a:gd name="connsiteX1" fmla="*/ 68516 w 327644"/>
                    <a:gd name="connsiteY1" fmla="*/ 97126 h 596890"/>
                    <a:gd name="connsiteX2" fmla="*/ 68516 w 327644"/>
                    <a:gd name="connsiteY2" fmla="*/ 499764 h 596890"/>
                    <a:gd name="connsiteX3" fmla="*/ 95744 w 327644"/>
                    <a:gd name="connsiteY3" fmla="*/ 525861 h 596890"/>
                    <a:gd name="connsiteX4" fmla="*/ 231886 w 327644"/>
                    <a:gd name="connsiteY4" fmla="*/ 525861 h 596890"/>
                    <a:gd name="connsiteX5" fmla="*/ 257876 w 327644"/>
                    <a:gd name="connsiteY5" fmla="*/ 499764 h 596890"/>
                    <a:gd name="connsiteX6" fmla="*/ 257876 w 327644"/>
                    <a:gd name="connsiteY6" fmla="*/ 97126 h 596890"/>
                    <a:gd name="connsiteX7" fmla="*/ 231886 w 327644"/>
                    <a:gd name="connsiteY7" fmla="*/ 71029 h 596890"/>
                    <a:gd name="connsiteX8" fmla="*/ 95564 w 327644"/>
                    <a:gd name="connsiteY8" fmla="*/ 0 h 596890"/>
                    <a:gd name="connsiteX9" fmla="*/ 232082 w 327644"/>
                    <a:gd name="connsiteY9" fmla="*/ 0 h 596890"/>
                    <a:gd name="connsiteX10" fmla="*/ 327644 w 327644"/>
                    <a:gd name="connsiteY10" fmla="*/ 96995 h 596890"/>
                    <a:gd name="connsiteX11" fmla="*/ 327644 w 327644"/>
                    <a:gd name="connsiteY11" fmla="*/ 499896 h 596890"/>
                    <a:gd name="connsiteX12" fmla="*/ 232082 w 327644"/>
                    <a:gd name="connsiteY12" fmla="*/ 596890 h 596890"/>
                    <a:gd name="connsiteX13" fmla="*/ 95564 w 327644"/>
                    <a:gd name="connsiteY13" fmla="*/ 596890 h 596890"/>
                    <a:gd name="connsiteX14" fmla="*/ 0 w 327644"/>
                    <a:gd name="connsiteY14" fmla="*/ 499896 h 596890"/>
                    <a:gd name="connsiteX15" fmla="*/ 0 w 327644"/>
                    <a:gd name="connsiteY15" fmla="*/ 96995 h 596890"/>
                    <a:gd name="connsiteX16" fmla="*/ 95564 w 327644"/>
                    <a:gd name="connsiteY16" fmla="*/ 0 h 59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7644" h="596890">
                      <a:moveTo>
                        <a:pt x="95744" y="71029"/>
                      </a:moveTo>
                      <a:cubicBezTo>
                        <a:pt x="80892" y="71029"/>
                        <a:pt x="68516" y="82214"/>
                        <a:pt x="68516" y="97126"/>
                      </a:cubicBezTo>
                      <a:lnTo>
                        <a:pt x="68516" y="499764"/>
                      </a:lnTo>
                      <a:cubicBezTo>
                        <a:pt x="68516" y="514677"/>
                        <a:pt x="80892" y="525861"/>
                        <a:pt x="95744" y="525861"/>
                      </a:cubicBezTo>
                      <a:lnTo>
                        <a:pt x="231886" y="525861"/>
                      </a:lnTo>
                      <a:cubicBezTo>
                        <a:pt x="246738" y="525861"/>
                        <a:pt x="257876" y="514677"/>
                        <a:pt x="257876" y="499764"/>
                      </a:cubicBezTo>
                      <a:lnTo>
                        <a:pt x="257876" y="97126"/>
                      </a:lnTo>
                      <a:cubicBezTo>
                        <a:pt x="257876" y="82214"/>
                        <a:pt x="246738" y="71029"/>
                        <a:pt x="231886" y="71029"/>
                      </a:cubicBezTo>
                      <a:close/>
                      <a:moveTo>
                        <a:pt x="95564" y="0"/>
                      </a:moveTo>
                      <a:lnTo>
                        <a:pt x="232082" y="0"/>
                      </a:lnTo>
                      <a:cubicBezTo>
                        <a:pt x="285448" y="0"/>
                        <a:pt x="327644" y="43523"/>
                        <a:pt x="327644" y="96995"/>
                      </a:cubicBezTo>
                      <a:lnTo>
                        <a:pt x="327644" y="499896"/>
                      </a:lnTo>
                      <a:cubicBezTo>
                        <a:pt x="327644" y="553367"/>
                        <a:pt x="285448" y="596890"/>
                        <a:pt x="232082" y="596890"/>
                      </a:cubicBezTo>
                      <a:lnTo>
                        <a:pt x="95564" y="596890"/>
                      </a:lnTo>
                      <a:cubicBezTo>
                        <a:pt x="42198" y="596890"/>
                        <a:pt x="0" y="553367"/>
                        <a:pt x="0" y="499896"/>
                      </a:cubicBezTo>
                      <a:lnTo>
                        <a:pt x="0" y="96995"/>
                      </a:lnTo>
                      <a:cubicBezTo>
                        <a:pt x="0" y="43523"/>
                        <a:pt x="42198" y="0"/>
                        <a:pt x="9556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0" name="Freeform 769">
                  <a:extLst>
                    <a:ext uri="{FF2B5EF4-FFF2-40B4-BE49-F238E27FC236}">
                      <a16:creationId xmlns:a16="http://schemas.microsoft.com/office/drawing/2014/main" id="{05AB6FA0-D1C5-7A42-A015-D20F08127ED4}"/>
                    </a:ext>
                  </a:extLst>
                </p:cNvPr>
                <p:cNvSpPr/>
                <p:nvPr/>
              </p:nvSpPr>
              <p:spPr>
                <a:xfrm>
                  <a:off x="19220076" y="6872330"/>
                  <a:ext cx="347576" cy="613089"/>
                </a:xfrm>
                <a:custGeom>
                  <a:avLst/>
                  <a:gdLst>
                    <a:gd name="connsiteX0" fmla="*/ 105540 w 347576"/>
                    <a:gd name="connsiteY0" fmla="*/ 17446 h 613089"/>
                    <a:gd name="connsiteX1" fmla="*/ 17440 w 347576"/>
                    <a:gd name="connsiteY1" fmla="*/ 104487 h 613089"/>
                    <a:gd name="connsiteX2" fmla="*/ 17440 w 347576"/>
                    <a:gd name="connsiteY2" fmla="*/ 507360 h 613089"/>
                    <a:gd name="connsiteX3" fmla="*/ 105540 w 347576"/>
                    <a:gd name="connsiteY3" fmla="*/ 595644 h 613089"/>
                    <a:gd name="connsiteX4" fmla="*/ 242034 w 347576"/>
                    <a:gd name="connsiteY4" fmla="*/ 595644 h 613089"/>
                    <a:gd name="connsiteX5" fmla="*/ 330134 w 347576"/>
                    <a:gd name="connsiteY5" fmla="*/ 507360 h 613089"/>
                    <a:gd name="connsiteX6" fmla="*/ 330134 w 347576"/>
                    <a:gd name="connsiteY6" fmla="*/ 104487 h 613089"/>
                    <a:gd name="connsiteX7" fmla="*/ 242034 w 347576"/>
                    <a:gd name="connsiteY7" fmla="*/ 17446 h 613089"/>
                    <a:gd name="connsiteX8" fmla="*/ 105514 w 347576"/>
                    <a:gd name="connsiteY8" fmla="*/ 0 h 613089"/>
                    <a:gd name="connsiteX9" fmla="*/ 242060 w 347576"/>
                    <a:gd name="connsiteY9" fmla="*/ 0 h 613089"/>
                    <a:gd name="connsiteX10" fmla="*/ 347576 w 347576"/>
                    <a:gd name="connsiteY10" fmla="*/ 104462 h 613089"/>
                    <a:gd name="connsiteX11" fmla="*/ 347576 w 347576"/>
                    <a:gd name="connsiteY11" fmla="*/ 507384 h 613089"/>
                    <a:gd name="connsiteX12" fmla="*/ 242060 w 347576"/>
                    <a:gd name="connsiteY12" fmla="*/ 613089 h 613089"/>
                    <a:gd name="connsiteX13" fmla="*/ 105514 w 347576"/>
                    <a:gd name="connsiteY13" fmla="*/ 613089 h 613089"/>
                    <a:gd name="connsiteX14" fmla="*/ 0 w 347576"/>
                    <a:gd name="connsiteY14" fmla="*/ 507384 h 613089"/>
                    <a:gd name="connsiteX15" fmla="*/ 0 w 347576"/>
                    <a:gd name="connsiteY15" fmla="*/ 104462 h 613089"/>
                    <a:gd name="connsiteX16" fmla="*/ 105514 w 347576"/>
                    <a:gd name="connsiteY16" fmla="*/ 0 h 61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7576" h="613089">
                      <a:moveTo>
                        <a:pt x="105540" y="17446"/>
                      </a:moveTo>
                      <a:cubicBezTo>
                        <a:pt x="57148" y="17446"/>
                        <a:pt x="17440" y="55993"/>
                        <a:pt x="17440" y="104487"/>
                      </a:cubicBezTo>
                      <a:lnTo>
                        <a:pt x="17440" y="507360"/>
                      </a:lnTo>
                      <a:cubicBezTo>
                        <a:pt x="17440" y="555854"/>
                        <a:pt x="57148" y="595644"/>
                        <a:pt x="105540" y="595644"/>
                      </a:cubicBezTo>
                      <a:lnTo>
                        <a:pt x="242034" y="595644"/>
                      </a:lnTo>
                      <a:cubicBezTo>
                        <a:pt x="290426" y="595644"/>
                        <a:pt x="330134" y="555854"/>
                        <a:pt x="330134" y="507360"/>
                      </a:cubicBezTo>
                      <a:lnTo>
                        <a:pt x="330134" y="104487"/>
                      </a:lnTo>
                      <a:cubicBezTo>
                        <a:pt x="330134" y="55993"/>
                        <a:pt x="290426" y="17446"/>
                        <a:pt x="242034" y="17446"/>
                      </a:cubicBezTo>
                      <a:close/>
                      <a:moveTo>
                        <a:pt x="105514" y="0"/>
                      </a:moveTo>
                      <a:lnTo>
                        <a:pt x="242060" y="0"/>
                      </a:lnTo>
                      <a:cubicBezTo>
                        <a:pt x="300404" y="0"/>
                        <a:pt x="347576" y="47257"/>
                        <a:pt x="347576" y="104462"/>
                      </a:cubicBezTo>
                      <a:lnTo>
                        <a:pt x="347576" y="507384"/>
                      </a:lnTo>
                      <a:cubicBezTo>
                        <a:pt x="347576" y="565833"/>
                        <a:pt x="300404" y="613089"/>
                        <a:pt x="242060" y="613089"/>
                      </a:cubicBezTo>
                      <a:lnTo>
                        <a:pt x="105514" y="613089"/>
                      </a:lnTo>
                      <a:cubicBezTo>
                        <a:pt x="47170" y="613089"/>
                        <a:pt x="0" y="565833"/>
                        <a:pt x="0" y="507384"/>
                      </a:cubicBezTo>
                      <a:lnTo>
                        <a:pt x="0" y="104462"/>
                      </a:lnTo>
                      <a:cubicBezTo>
                        <a:pt x="0" y="47257"/>
                        <a:pt x="47170" y="0"/>
                        <a:pt x="105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1" name="Freeform 770">
                  <a:extLst>
                    <a:ext uri="{FF2B5EF4-FFF2-40B4-BE49-F238E27FC236}">
                      <a16:creationId xmlns:a16="http://schemas.microsoft.com/office/drawing/2014/main" id="{4FCA52FA-C6B8-A24D-AB55-97359C811A46}"/>
                    </a:ext>
                  </a:extLst>
                </p:cNvPr>
                <p:cNvSpPr/>
                <p:nvPr/>
              </p:nvSpPr>
              <p:spPr>
                <a:xfrm>
                  <a:off x="19291083" y="6940867"/>
                  <a:ext cx="206802" cy="474770"/>
                </a:xfrm>
                <a:custGeom>
                  <a:avLst/>
                  <a:gdLst>
                    <a:gd name="connsiteX0" fmla="*/ 34760 w 206802"/>
                    <a:gd name="connsiteY0" fmla="*/ 17445 h 474770"/>
                    <a:gd name="connsiteX1" fmla="*/ 17444 w 206802"/>
                    <a:gd name="connsiteY1" fmla="*/ 36084 h 474770"/>
                    <a:gd name="connsiteX2" fmla="*/ 17444 w 206802"/>
                    <a:gd name="connsiteY2" fmla="*/ 438685 h 474770"/>
                    <a:gd name="connsiteX3" fmla="*/ 34760 w 206802"/>
                    <a:gd name="connsiteY3" fmla="*/ 457324 h 474770"/>
                    <a:gd name="connsiteX4" fmla="*/ 170804 w 206802"/>
                    <a:gd name="connsiteY4" fmla="*/ 457324 h 474770"/>
                    <a:gd name="connsiteX5" fmla="*/ 188118 w 206802"/>
                    <a:gd name="connsiteY5" fmla="*/ 438685 h 474770"/>
                    <a:gd name="connsiteX6" fmla="*/ 188118 w 206802"/>
                    <a:gd name="connsiteY6" fmla="*/ 36084 h 474770"/>
                    <a:gd name="connsiteX7" fmla="*/ 170804 w 206802"/>
                    <a:gd name="connsiteY7" fmla="*/ 17445 h 474770"/>
                    <a:gd name="connsiteX8" fmla="*/ 34674 w 206802"/>
                    <a:gd name="connsiteY8" fmla="*/ 0 h 474770"/>
                    <a:gd name="connsiteX9" fmla="*/ 170890 w 206802"/>
                    <a:gd name="connsiteY9" fmla="*/ 0 h 474770"/>
                    <a:gd name="connsiteX10" fmla="*/ 206802 w 206802"/>
                    <a:gd name="connsiteY10" fmla="*/ 36043 h 474770"/>
                    <a:gd name="connsiteX11" fmla="*/ 206802 w 206802"/>
                    <a:gd name="connsiteY11" fmla="*/ 438727 h 474770"/>
                    <a:gd name="connsiteX12" fmla="*/ 170890 w 206802"/>
                    <a:gd name="connsiteY12" fmla="*/ 474770 h 474770"/>
                    <a:gd name="connsiteX13" fmla="*/ 34674 w 206802"/>
                    <a:gd name="connsiteY13" fmla="*/ 474770 h 474770"/>
                    <a:gd name="connsiteX14" fmla="*/ 0 w 206802"/>
                    <a:gd name="connsiteY14" fmla="*/ 438727 h 474770"/>
                    <a:gd name="connsiteX15" fmla="*/ 0 w 206802"/>
                    <a:gd name="connsiteY15" fmla="*/ 36043 h 474770"/>
                    <a:gd name="connsiteX16" fmla="*/ 34674 w 206802"/>
                    <a:gd name="connsiteY16" fmla="*/ 0 h 47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6802" h="474770">
                      <a:moveTo>
                        <a:pt x="34760" y="17445"/>
                      </a:moveTo>
                      <a:cubicBezTo>
                        <a:pt x="24866" y="17445"/>
                        <a:pt x="17444" y="26143"/>
                        <a:pt x="17444" y="36084"/>
                      </a:cubicBezTo>
                      <a:lnTo>
                        <a:pt x="17444" y="438685"/>
                      </a:lnTo>
                      <a:cubicBezTo>
                        <a:pt x="17444" y="448626"/>
                        <a:pt x="24866" y="457324"/>
                        <a:pt x="34760" y="457324"/>
                      </a:cubicBezTo>
                      <a:lnTo>
                        <a:pt x="170804" y="457324"/>
                      </a:lnTo>
                      <a:cubicBezTo>
                        <a:pt x="180698" y="457324"/>
                        <a:pt x="188118" y="448626"/>
                        <a:pt x="188118" y="438685"/>
                      </a:cubicBezTo>
                      <a:lnTo>
                        <a:pt x="188118" y="36084"/>
                      </a:lnTo>
                      <a:cubicBezTo>
                        <a:pt x="188118" y="26143"/>
                        <a:pt x="180698" y="17445"/>
                        <a:pt x="170804" y="17445"/>
                      </a:cubicBezTo>
                      <a:close/>
                      <a:moveTo>
                        <a:pt x="34674" y="0"/>
                      </a:moveTo>
                      <a:lnTo>
                        <a:pt x="170890" y="0"/>
                      </a:lnTo>
                      <a:cubicBezTo>
                        <a:pt x="190704" y="0"/>
                        <a:pt x="206802" y="17400"/>
                        <a:pt x="206802" y="36043"/>
                      </a:cubicBezTo>
                      <a:lnTo>
                        <a:pt x="206802" y="438727"/>
                      </a:lnTo>
                      <a:cubicBezTo>
                        <a:pt x="206802" y="458613"/>
                        <a:pt x="190704" y="474770"/>
                        <a:pt x="170890" y="474770"/>
                      </a:cubicBezTo>
                      <a:lnTo>
                        <a:pt x="34674" y="474770"/>
                      </a:lnTo>
                      <a:cubicBezTo>
                        <a:pt x="14860" y="474770"/>
                        <a:pt x="0" y="458613"/>
                        <a:pt x="0" y="438727"/>
                      </a:cubicBezTo>
                      <a:lnTo>
                        <a:pt x="0" y="36043"/>
                      </a:lnTo>
                      <a:cubicBezTo>
                        <a:pt x="0" y="17400"/>
                        <a:pt x="14860" y="0"/>
                        <a:pt x="346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35" name="Freeform 834">
                  <a:extLst>
                    <a:ext uri="{FF2B5EF4-FFF2-40B4-BE49-F238E27FC236}">
                      <a16:creationId xmlns:a16="http://schemas.microsoft.com/office/drawing/2014/main" id="{23489E11-5B91-B14A-A1F6-C02288F691B7}"/>
                    </a:ext>
                  </a:extLst>
                </p:cNvPr>
                <p:cNvSpPr/>
                <p:nvPr/>
              </p:nvSpPr>
              <p:spPr>
                <a:xfrm>
                  <a:off x="19611251" y="6879807"/>
                  <a:ext cx="328890" cy="596890"/>
                </a:xfrm>
                <a:custGeom>
                  <a:avLst/>
                  <a:gdLst>
                    <a:gd name="connsiteX0" fmla="*/ 96998 w 328890"/>
                    <a:gd name="connsiteY0" fmla="*/ 333959 h 596890"/>
                    <a:gd name="connsiteX1" fmla="*/ 69768 w 328890"/>
                    <a:gd name="connsiteY1" fmla="*/ 361197 h 596890"/>
                    <a:gd name="connsiteX2" fmla="*/ 69768 w 328890"/>
                    <a:gd name="connsiteY2" fmla="*/ 499862 h 596890"/>
                    <a:gd name="connsiteX3" fmla="*/ 96998 w 328890"/>
                    <a:gd name="connsiteY3" fmla="*/ 525861 h 596890"/>
                    <a:gd name="connsiteX4" fmla="*/ 231900 w 328890"/>
                    <a:gd name="connsiteY4" fmla="*/ 525861 h 596890"/>
                    <a:gd name="connsiteX5" fmla="*/ 259128 w 328890"/>
                    <a:gd name="connsiteY5" fmla="*/ 499862 h 596890"/>
                    <a:gd name="connsiteX6" fmla="*/ 259128 w 328890"/>
                    <a:gd name="connsiteY6" fmla="*/ 361197 h 596890"/>
                    <a:gd name="connsiteX7" fmla="*/ 231900 w 328890"/>
                    <a:gd name="connsiteY7" fmla="*/ 333959 h 596890"/>
                    <a:gd name="connsiteX8" fmla="*/ 96998 w 328890"/>
                    <a:gd name="connsiteY8" fmla="*/ 71029 h 596890"/>
                    <a:gd name="connsiteX9" fmla="*/ 69768 w 328890"/>
                    <a:gd name="connsiteY9" fmla="*/ 97029 h 596890"/>
                    <a:gd name="connsiteX10" fmla="*/ 69768 w 328890"/>
                    <a:gd name="connsiteY10" fmla="*/ 236932 h 596890"/>
                    <a:gd name="connsiteX11" fmla="*/ 96998 w 328890"/>
                    <a:gd name="connsiteY11" fmla="*/ 262931 h 596890"/>
                    <a:gd name="connsiteX12" fmla="*/ 231900 w 328890"/>
                    <a:gd name="connsiteY12" fmla="*/ 262931 h 596890"/>
                    <a:gd name="connsiteX13" fmla="*/ 259128 w 328890"/>
                    <a:gd name="connsiteY13" fmla="*/ 236932 h 596890"/>
                    <a:gd name="connsiteX14" fmla="*/ 259128 w 328890"/>
                    <a:gd name="connsiteY14" fmla="*/ 97029 h 596890"/>
                    <a:gd name="connsiteX15" fmla="*/ 231900 w 328890"/>
                    <a:gd name="connsiteY15" fmla="*/ 71029 h 596890"/>
                    <a:gd name="connsiteX16" fmla="*/ 96806 w 328890"/>
                    <a:gd name="connsiteY16" fmla="*/ 0 h 596890"/>
                    <a:gd name="connsiteX17" fmla="*/ 232084 w 328890"/>
                    <a:gd name="connsiteY17" fmla="*/ 0 h 596890"/>
                    <a:gd name="connsiteX18" fmla="*/ 328890 w 328890"/>
                    <a:gd name="connsiteY18" fmla="*/ 96995 h 596890"/>
                    <a:gd name="connsiteX19" fmla="*/ 328890 w 328890"/>
                    <a:gd name="connsiteY19" fmla="*/ 237513 h 596890"/>
                    <a:gd name="connsiteX20" fmla="*/ 306550 w 328890"/>
                    <a:gd name="connsiteY20" fmla="*/ 298445 h 596890"/>
                    <a:gd name="connsiteX21" fmla="*/ 328890 w 328890"/>
                    <a:gd name="connsiteY21" fmla="*/ 360621 h 596890"/>
                    <a:gd name="connsiteX22" fmla="*/ 328890 w 328890"/>
                    <a:gd name="connsiteY22" fmla="*/ 499896 h 596890"/>
                    <a:gd name="connsiteX23" fmla="*/ 232084 w 328890"/>
                    <a:gd name="connsiteY23" fmla="*/ 596890 h 596890"/>
                    <a:gd name="connsiteX24" fmla="*/ 96806 w 328890"/>
                    <a:gd name="connsiteY24" fmla="*/ 596890 h 596890"/>
                    <a:gd name="connsiteX25" fmla="*/ 0 w 328890"/>
                    <a:gd name="connsiteY25" fmla="*/ 499896 h 596890"/>
                    <a:gd name="connsiteX26" fmla="*/ 0 w 328890"/>
                    <a:gd name="connsiteY26" fmla="*/ 360621 h 596890"/>
                    <a:gd name="connsiteX27" fmla="*/ 22340 w 328890"/>
                    <a:gd name="connsiteY27" fmla="*/ 298445 h 596890"/>
                    <a:gd name="connsiteX28" fmla="*/ 0 w 328890"/>
                    <a:gd name="connsiteY28" fmla="*/ 237513 h 596890"/>
                    <a:gd name="connsiteX29" fmla="*/ 0 w 328890"/>
                    <a:gd name="connsiteY29" fmla="*/ 96995 h 596890"/>
                    <a:gd name="connsiteX30" fmla="*/ 96806 w 328890"/>
                    <a:gd name="connsiteY30" fmla="*/ 0 h 59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28890" h="596890">
                      <a:moveTo>
                        <a:pt x="96998" y="333959"/>
                      </a:moveTo>
                      <a:cubicBezTo>
                        <a:pt x="80908" y="333959"/>
                        <a:pt x="69768" y="346340"/>
                        <a:pt x="69768" y="361197"/>
                      </a:cubicBezTo>
                      <a:lnTo>
                        <a:pt x="69768" y="499862"/>
                      </a:lnTo>
                      <a:cubicBezTo>
                        <a:pt x="69768" y="514719"/>
                        <a:pt x="80908" y="525861"/>
                        <a:pt x="96998" y="525861"/>
                      </a:cubicBezTo>
                      <a:lnTo>
                        <a:pt x="231900" y="525861"/>
                      </a:lnTo>
                      <a:cubicBezTo>
                        <a:pt x="246752" y="525861"/>
                        <a:pt x="259128" y="514719"/>
                        <a:pt x="259128" y="499862"/>
                      </a:cubicBezTo>
                      <a:lnTo>
                        <a:pt x="259128" y="361197"/>
                      </a:lnTo>
                      <a:cubicBezTo>
                        <a:pt x="259128" y="346340"/>
                        <a:pt x="246752" y="333959"/>
                        <a:pt x="231900" y="333959"/>
                      </a:cubicBezTo>
                      <a:close/>
                      <a:moveTo>
                        <a:pt x="96998" y="71029"/>
                      </a:moveTo>
                      <a:cubicBezTo>
                        <a:pt x="80908" y="71029"/>
                        <a:pt x="69768" y="82172"/>
                        <a:pt x="69768" y="97029"/>
                      </a:cubicBezTo>
                      <a:lnTo>
                        <a:pt x="69768" y="236932"/>
                      </a:lnTo>
                      <a:cubicBezTo>
                        <a:pt x="69768" y="250550"/>
                        <a:pt x="80908" y="262931"/>
                        <a:pt x="96998" y="262931"/>
                      </a:cubicBezTo>
                      <a:lnTo>
                        <a:pt x="231900" y="262931"/>
                      </a:lnTo>
                      <a:cubicBezTo>
                        <a:pt x="246752" y="262931"/>
                        <a:pt x="259128" y="250550"/>
                        <a:pt x="259128" y="236932"/>
                      </a:cubicBezTo>
                      <a:lnTo>
                        <a:pt x="259128" y="97029"/>
                      </a:lnTo>
                      <a:cubicBezTo>
                        <a:pt x="259128" y="82172"/>
                        <a:pt x="246752" y="71029"/>
                        <a:pt x="231900" y="71029"/>
                      </a:cubicBezTo>
                      <a:close/>
                      <a:moveTo>
                        <a:pt x="96806" y="0"/>
                      </a:moveTo>
                      <a:lnTo>
                        <a:pt x="232084" y="0"/>
                      </a:lnTo>
                      <a:cubicBezTo>
                        <a:pt x="285452" y="0"/>
                        <a:pt x="328890" y="43523"/>
                        <a:pt x="328890" y="96995"/>
                      </a:cubicBezTo>
                      <a:lnTo>
                        <a:pt x="328890" y="237513"/>
                      </a:lnTo>
                      <a:cubicBezTo>
                        <a:pt x="328890" y="261140"/>
                        <a:pt x="320202" y="282279"/>
                        <a:pt x="306550" y="298445"/>
                      </a:cubicBezTo>
                      <a:cubicBezTo>
                        <a:pt x="320202" y="315855"/>
                        <a:pt x="328890" y="336994"/>
                        <a:pt x="328890" y="360621"/>
                      </a:cubicBezTo>
                      <a:lnTo>
                        <a:pt x="328890" y="499896"/>
                      </a:lnTo>
                      <a:cubicBezTo>
                        <a:pt x="328890" y="553367"/>
                        <a:pt x="285452" y="596890"/>
                        <a:pt x="232084" y="596890"/>
                      </a:cubicBezTo>
                      <a:lnTo>
                        <a:pt x="96806" y="596890"/>
                      </a:lnTo>
                      <a:cubicBezTo>
                        <a:pt x="43440" y="596890"/>
                        <a:pt x="0" y="553367"/>
                        <a:pt x="0" y="499896"/>
                      </a:cubicBezTo>
                      <a:lnTo>
                        <a:pt x="0" y="360621"/>
                      </a:lnTo>
                      <a:cubicBezTo>
                        <a:pt x="0" y="336994"/>
                        <a:pt x="8688" y="315855"/>
                        <a:pt x="22340" y="298445"/>
                      </a:cubicBezTo>
                      <a:cubicBezTo>
                        <a:pt x="8688" y="282279"/>
                        <a:pt x="0" y="261140"/>
                        <a:pt x="0" y="237513"/>
                      </a:cubicBezTo>
                      <a:lnTo>
                        <a:pt x="0" y="96995"/>
                      </a:lnTo>
                      <a:cubicBezTo>
                        <a:pt x="0" y="43523"/>
                        <a:pt x="43440" y="0"/>
                        <a:pt x="9680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2" name="Freeform 771">
                  <a:extLst>
                    <a:ext uri="{FF2B5EF4-FFF2-40B4-BE49-F238E27FC236}">
                      <a16:creationId xmlns:a16="http://schemas.microsoft.com/office/drawing/2014/main" id="{76913A63-1A26-5943-BEE2-E25BB9941E13}"/>
                    </a:ext>
                  </a:extLst>
                </p:cNvPr>
                <p:cNvSpPr/>
                <p:nvPr/>
              </p:nvSpPr>
              <p:spPr>
                <a:xfrm>
                  <a:off x="19602536" y="6872330"/>
                  <a:ext cx="346330" cy="613089"/>
                </a:xfrm>
                <a:custGeom>
                  <a:avLst/>
                  <a:gdLst>
                    <a:gd name="connsiteX0" fmla="*/ 105540 w 346330"/>
                    <a:gd name="connsiteY0" fmla="*/ 17446 h 613089"/>
                    <a:gd name="connsiteX1" fmla="*/ 17440 w 346330"/>
                    <a:gd name="connsiteY1" fmla="*/ 104487 h 613089"/>
                    <a:gd name="connsiteX2" fmla="*/ 17440 w 346330"/>
                    <a:gd name="connsiteY2" fmla="*/ 244995 h 613089"/>
                    <a:gd name="connsiteX3" fmla="*/ 37294 w 346330"/>
                    <a:gd name="connsiteY3" fmla="*/ 300950 h 613089"/>
                    <a:gd name="connsiteX4" fmla="*/ 37294 w 346330"/>
                    <a:gd name="connsiteY4" fmla="*/ 310897 h 613089"/>
                    <a:gd name="connsiteX5" fmla="*/ 17440 w 346330"/>
                    <a:gd name="connsiteY5" fmla="*/ 368095 h 613089"/>
                    <a:gd name="connsiteX6" fmla="*/ 17440 w 346330"/>
                    <a:gd name="connsiteY6" fmla="*/ 507360 h 613089"/>
                    <a:gd name="connsiteX7" fmla="*/ 105540 w 346330"/>
                    <a:gd name="connsiteY7" fmla="*/ 595644 h 613089"/>
                    <a:gd name="connsiteX8" fmla="*/ 240790 w 346330"/>
                    <a:gd name="connsiteY8" fmla="*/ 595644 h 613089"/>
                    <a:gd name="connsiteX9" fmla="*/ 328888 w 346330"/>
                    <a:gd name="connsiteY9" fmla="*/ 507360 h 613089"/>
                    <a:gd name="connsiteX10" fmla="*/ 328888 w 346330"/>
                    <a:gd name="connsiteY10" fmla="*/ 368095 h 613089"/>
                    <a:gd name="connsiteX11" fmla="*/ 309036 w 346330"/>
                    <a:gd name="connsiteY11" fmla="*/ 310897 h 613089"/>
                    <a:gd name="connsiteX12" fmla="*/ 309036 w 346330"/>
                    <a:gd name="connsiteY12" fmla="*/ 300950 h 613089"/>
                    <a:gd name="connsiteX13" fmla="*/ 328888 w 346330"/>
                    <a:gd name="connsiteY13" fmla="*/ 244995 h 613089"/>
                    <a:gd name="connsiteX14" fmla="*/ 328888 w 346330"/>
                    <a:gd name="connsiteY14" fmla="*/ 104487 h 613089"/>
                    <a:gd name="connsiteX15" fmla="*/ 240790 w 346330"/>
                    <a:gd name="connsiteY15" fmla="*/ 17446 h 613089"/>
                    <a:gd name="connsiteX16" fmla="*/ 105512 w 346330"/>
                    <a:gd name="connsiteY16" fmla="*/ 0 h 613089"/>
                    <a:gd name="connsiteX17" fmla="*/ 240818 w 346330"/>
                    <a:gd name="connsiteY17" fmla="*/ 0 h 613089"/>
                    <a:gd name="connsiteX18" fmla="*/ 346330 w 346330"/>
                    <a:gd name="connsiteY18" fmla="*/ 104462 h 613089"/>
                    <a:gd name="connsiteX19" fmla="*/ 346330 w 346330"/>
                    <a:gd name="connsiteY19" fmla="*/ 244987 h 613089"/>
                    <a:gd name="connsiteX20" fmla="*/ 326468 w 346330"/>
                    <a:gd name="connsiteY20" fmla="*/ 305923 h 613089"/>
                    <a:gd name="connsiteX21" fmla="*/ 346330 w 346330"/>
                    <a:gd name="connsiteY21" fmla="*/ 368102 h 613089"/>
                    <a:gd name="connsiteX22" fmla="*/ 346330 w 346330"/>
                    <a:gd name="connsiteY22" fmla="*/ 507384 h 613089"/>
                    <a:gd name="connsiteX23" fmla="*/ 240818 w 346330"/>
                    <a:gd name="connsiteY23" fmla="*/ 613089 h 613089"/>
                    <a:gd name="connsiteX24" fmla="*/ 105512 w 346330"/>
                    <a:gd name="connsiteY24" fmla="*/ 613089 h 613089"/>
                    <a:gd name="connsiteX25" fmla="*/ 0 w 346330"/>
                    <a:gd name="connsiteY25" fmla="*/ 507384 h 613089"/>
                    <a:gd name="connsiteX26" fmla="*/ 0 w 346330"/>
                    <a:gd name="connsiteY26" fmla="*/ 368102 h 613089"/>
                    <a:gd name="connsiteX27" fmla="*/ 19862 w 346330"/>
                    <a:gd name="connsiteY27" fmla="*/ 305923 h 613089"/>
                    <a:gd name="connsiteX28" fmla="*/ 0 w 346330"/>
                    <a:gd name="connsiteY28" fmla="*/ 244987 h 613089"/>
                    <a:gd name="connsiteX29" fmla="*/ 0 w 346330"/>
                    <a:gd name="connsiteY29" fmla="*/ 104462 h 613089"/>
                    <a:gd name="connsiteX30" fmla="*/ 105512 w 346330"/>
                    <a:gd name="connsiteY30" fmla="*/ 0 h 61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46330" h="613089">
                      <a:moveTo>
                        <a:pt x="105540" y="17446"/>
                      </a:moveTo>
                      <a:cubicBezTo>
                        <a:pt x="57148" y="17446"/>
                        <a:pt x="17440" y="55993"/>
                        <a:pt x="17440" y="104487"/>
                      </a:cubicBezTo>
                      <a:lnTo>
                        <a:pt x="17440" y="244995"/>
                      </a:lnTo>
                      <a:cubicBezTo>
                        <a:pt x="17440" y="264890"/>
                        <a:pt x="24886" y="284785"/>
                        <a:pt x="37294" y="300950"/>
                      </a:cubicBezTo>
                      <a:cubicBezTo>
                        <a:pt x="39776" y="303437"/>
                        <a:pt x="39776" y="308410"/>
                        <a:pt x="37294" y="310897"/>
                      </a:cubicBezTo>
                      <a:cubicBezTo>
                        <a:pt x="24886" y="327062"/>
                        <a:pt x="17440" y="346957"/>
                        <a:pt x="17440" y="368095"/>
                      </a:cubicBezTo>
                      <a:lnTo>
                        <a:pt x="17440" y="507360"/>
                      </a:lnTo>
                      <a:cubicBezTo>
                        <a:pt x="17440" y="555854"/>
                        <a:pt x="57148" y="595644"/>
                        <a:pt x="105540" y="595644"/>
                      </a:cubicBezTo>
                      <a:lnTo>
                        <a:pt x="240790" y="595644"/>
                      </a:lnTo>
                      <a:cubicBezTo>
                        <a:pt x="289182" y="595644"/>
                        <a:pt x="328888" y="555854"/>
                        <a:pt x="328888" y="507360"/>
                      </a:cubicBezTo>
                      <a:lnTo>
                        <a:pt x="328888" y="368095"/>
                      </a:lnTo>
                      <a:cubicBezTo>
                        <a:pt x="328888" y="346957"/>
                        <a:pt x="321444" y="327062"/>
                        <a:pt x="309036" y="310897"/>
                      </a:cubicBezTo>
                      <a:cubicBezTo>
                        <a:pt x="306554" y="308410"/>
                        <a:pt x="306554" y="303437"/>
                        <a:pt x="309036" y="300950"/>
                      </a:cubicBezTo>
                      <a:cubicBezTo>
                        <a:pt x="321444" y="284785"/>
                        <a:pt x="328888" y="264890"/>
                        <a:pt x="328888" y="244995"/>
                      </a:cubicBezTo>
                      <a:lnTo>
                        <a:pt x="328888" y="104487"/>
                      </a:lnTo>
                      <a:cubicBezTo>
                        <a:pt x="328888" y="55993"/>
                        <a:pt x="289182" y="17446"/>
                        <a:pt x="240790" y="17446"/>
                      </a:cubicBezTo>
                      <a:close/>
                      <a:moveTo>
                        <a:pt x="105512" y="0"/>
                      </a:moveTo>
                      <a:lnTo>
                        <a:pt x="240818" y="0"/>
                      </a:lnTo>
                      <a:cubicBezTo>
                        <a:pt x="299160" y="0"/>
                        <a:pt x="346330" y="47257"/>
                        <a:pt x="346330" y="104462"/>
                      </a:cubicBezTo>
                      <a:lnTo>
                        <a:pt x="346330" y="244987"/>
                      </a:lnTo>
                      <a:cubicBezTo>
                        <a:pt x="346330" y="266128"/>
                        <a:pt x="340124" y="288513"/>
                        <a:pt x="326468" y="305923"/>
                      </a:cubicBezTo>
                      <a:cubicBezTo>
                        <a:pt x="340124" y="324577"/>
                        <a:pt x="346330" y="345718"/>
                        <a:pt x="346330" y="368102"/>
                      </a:cubicBezTo>
                      <a:lnTo>
                        <a:pt x="346330" y="507384"/>
                      </a:lnTo>
                      <a:cubicBezTo>
                        <a:pt x="346330" y="565833"/>
                        <a:pt x="299160" y="613089"/>
                        <a:pt x="240818" y="613089"/>
                      </a:cubicBezTo>
                      <a:lnTo>
                        <a:pt x="105512" y="613089"/>
                      </a:lnTo>
                      <a:cubicBezTo>
                        <a:pt x="47170" y="613089"/>
                        <a:pt x="0" y="565833"/>
                        <a:pt x="0" y="507384"/>
                      </a:cubicBezTo>
                      <a:lnTo>
                        <a:pt x="0" y="368102"/>
                      </a:lnTo>
                      <a:cubicBezTo>
                        <a:pt x="0" y="345718"/>
                        <a:pt x="6206" y="324577"/>
                        <a:pt x="19862" y="305923"/>
                      </a:cubicBezTo>
                      <a:cubicBezTo>
                        <a:pt x="6206" y="288513"/>
                        <a:pt x="0" y="266128"/>
                        <a:pt x="0" y="244987"/>
                      </a:cubicBezTo>
                      <a:lnTo>
                        <a:pt x="0" y="104462"/>
                      </a:lnTo>
                      <a:cubicBezTo>
                        <a:pt x="0" y="47257"/>
                        <a:pt x="47170" y="0"/>
                        <a:pt x="10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3" name="Freeform 772">
                  <a:extLst>
                    <a:ext uri="{FF2B5EF4-FFF2-40B4-BE49-F238E27FC236}">
                      <a16:creationId xmlns:a16="http://schemas.microsoft.com/office/drawing/2014/main" id="{F186BD2C-CEE0-A44C-A6E2-178CA67270EA}"/>
                    </a:ext>
                  </a:extLst>
                </p:cNvPr>
                <p:cNvSpPr/>
                <p:nvPr/>
              </p:nvSpPr>
              <p:spPr>
                <a:xfrm>
                  <a:off x="19672295" y="7205043"/>
                  <a:ext cx="206802" cy="210594"/>
                </a:xfrm>
                <a:custGeom>
                  <a:avLst/>
                  <a:gdLst>
                    <a:gd name="connsiteX0" fmla="*/ 35998 w 206802"/>
                    <a:gd name="connsiteY0" fmla="*/ 17446 h 210594"/>
                    <a:gd name="connsiteX1" fmla="*/ 17446 w 206802"/>
                    <a:gd name="connsiteY1" fmla="*/ 36006 h 210594"/>
                    <a:gd name="connsiteX2" fmla="*/ 17446 w 206802"/>
                    <a:gd name="connsiteY2" fmla="*/ 174588 h 210594"/>
                    <a:gd name="connsiteX3" fmla="*/ 35998 w 206802"/>
                    <a:gd name="connsiteY3" fmla="*/ 193148 h 210594"/>
                    <a:gd name="connsiteX4" fmla="*/ 170812 w 206802"/>
                    <a:gd name="connsiteY4" fmla="*/ 193148 h 210594"/>
                    <a:gd name="connsiteX5" fmla="*/ 189364 w 206802"/>
                    <a:gd name="connsiteY5" fmla="*/ 174588 h 210594"/>
                    <a:gd name="connsiteX6" fmla="*/ 189364 w 206802"/>
                    <a:gd name="connsiteY6" fmla="*/ 36006 h 210594"/>
                    <a:gd name="connsiteX7" fmla="*/ 170812 w 206802"/>
                    <a:gd name="connsiteY7" fmla="*/ 17446 h 210594"/>
                    <a:gd name="connsiteX8" fmla="*/ 35912 w 206802"/>
                    <a:gd name="connsiteY8" fmla="*/ 0 h 210594"/>
                    <a:gd name="connsiteX9" fmla="*/ 170890 w 206802"/>
                    <a:gd name="connsiteY9" fmla="*/ 0 h 210594"/>
                    <a:gd name="connsiteX10" fmla="*/ 206802 w 206802"/>
                    <a:gd name="connsiteY10" fmla="*/ 35925 h 210594"/>
                    <a:gd name="connsiteX11" fmla="*/ 206802 w 206802"/>
                    <a:gd name="connsiteY11" fmla="*/ 174669 h 210594"/>
                    <a:gd name="connsiteX12" fmla="*/ 170890 w 206802"/>
                    <a:gd name="connsiteY12" fmla="*/ 210594 h 210594"/>
                    <a:gd name="connsiteX13" fmla="*/ 35912 w 206802"/>
                    <a:gd name="connsiteY13" fmla="*/ 210594 h 210594"/>
                    <a:gd name="connsiteX14" fmla="*/ 0 w 206802"/>
                    <a:gd name="connsiteY14" fmla="*/ 174669 h 210594"/>
                    <a:gd name="connsiteX15" fmla="*/ 0 w 206802"/>
                    <a:gd name="connsiteY15" fmla="*/ 35925 h 210594"/>
                    <a:gd name="connsiteX16" fmla="*/ 35912 w 206802"/>
                    <a:gd name="connsiteY16" fmla="*/ 0 h 21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6802" h="210594">
                      <a:moveTo>
                        <a:pt x="35998" y="17446"/>
                      </a:moveTo>
                      <a:cubicBezTo>
                        <a:pt x="26104" y="17446"/>
                        <a:pt x="17446" y="26108"/>
                        <a:pt x="17446" y="36006"/>
                      </a:cubicBezTo>
                      <a:lnTo>
                        <a:pt x="17446" y="174588"/>
                      </a:lnTo>
                      <a:cubicBezTo>
                        <a:pt x="17446" y="184487"/>
                        <a:pt x="26104" y="193148"/>
                        <a:pt x="35998" y="193148"/>
                      </a:cubicBezTo>
                      <a:lnTo>
                        <a:pt x="170812" y="193148"/>
                      </a:lnTo>
                      <a:cubicBezTo>
                        <a:pt x="180708" y="193148"/>
                        <a:pt x="189364" y="184487"/>
                        <a:pt x="189364" y="174588"/>
                      </a:cubicBezTo>
                      <a:lnTo>
                        <a:pt x="189364" y="36006"/>
                      </a:lnTo>
                      <a:cubicBezTo>
                        <a:pt x="189364" y="26108"/>
                        <a:pt x="180708" y="17446"/>
                        <a:pt x="170812" y="17446"/>
                      </a:cubicBezTo>
                      <a:close/>
                      <a:moveTo>
                        <a:pt x="35912" y="0"/>
                      </a:moveTo>
                      <a:lnTo>
                        <a:pt x="170890" y="0"/>
                      </a:lnTo>
                      <a:cubicBezTo>
                        <a:pt x="190704" y="0"/>
                        <a:pt x="206802" y="16104"/>
                        <a:pt x="206802" y="35925"/>
                      </a:cubicBezTo>
                      <a:lnTo>
                        <a:pt x="206802" y="174669"/>
                      </a:lnTo>
                      <a:cubicBezTo>
                        <a:pt x="206802" y="194490"/>
                        <a:pt x="190704" y="210594"/>
                        <a:pt x="170890" y="210594"/>
                      </a:cubicBezTo>
                      <a:lnTo>
                        <a:pt x="35912" y="210594"/>
                      </a:lnTo>
                      <a:cubicBezTo>
                        <a:pt x="16100" y="210594"/>
                        <a:pt x="0" y="194490"/>
                        <a:pt x="0" y="174669"/>
                      </a:cubicBezTo>
                      <a:lnTo>
                        <a:pt x="0" y="35925"/>
                      </a:lnTo>
                      <a:cubicBezTo>
                        <a:pt x="0" y="16104"/>
                        <a:pt x="16100" y="0"/>
                        <a:pt x="359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4" name="Freeform 773">
                  <a:extLst>
                    <a:ext uri="{FF2B5EF4-FFF2-40B4-BE49-F238E27FC236}">
                      <a16:creationId xmlns:a16="http://schemas.microsoft.com/office/drawing/2014/main" id="{81773A4A-E70F-8445-A2D1-FA1CD1E46858}"/>
                    </a:ext>
                  </a:extLst>
                </p:cNvPr>
                <p:cNvSpPr/>
                <p:nvPr/>
              </p:nvSpPr>
              <p:spPr>
                <a:xfrm>
                  <a:off x="19672295" y="6940867"/>
                  <a:ext cx="206802" cy="210594"/>
                </a:xfrm>
                <a:custGeom>
                  <a:avLst/>
                  <a:gdLst>
                    <a:gd name="connsiteX0" fmla="*/ 35998 w 206802"/>
                    <a:gd name="connsiteY0" fmla="*/ 17445 h 210594"/>
                    <a:gd name="connsiteX1" fmla="*/ 17446 w 206802"/>
                    <a:gd name="connsiteY1" fmla="*/ 36005 h 210594"/>
                    <a:gd name="connsiteX2" fmla="*/ 17446 w 206802"/>
                    <a:gd name="connsiteY2" fmla="*/ 175825 h 210594"/>
                    <a:gd name="connsiteX3" fmla="*/ 35998 w 206802"/>
                    <a:gd name="connsiteY3" fmla="*/ 193147 h 210594"/>
                    <a:gd name="connsiteX4" fmla="*/ 170812 w 206802"/>
                    <a:gd name="connsiteY4" fmla="*/ 193147 h 210594"/>
                    <a:gd name="connsiteX5" fmla="*/ 189364 w 206802"/>
                    <a:gd name="connsiteY5" fmla="*/ 175825 h 210594"/>
                    <a:gd name="connsiteX6" fmla="*/ 189364 w 206802"/>
                    <a:gd name="connsiteY6" fmla="*/ 36005 h 210594"/>
                    <a:gd name="connsiteX7" fmla="*/ 170812 w 206802"/>
                    <a:gd name="connsiteY7" fmla="*/ 17445 h 210594"/>
                    <a:gd name="connsiteX8" fmla="*/ 35912 w 206802"/>
                    <a:gd name="connsiteY8" fmla="*/ 0 h 210594"/>
                    <a:gd name="connsiteX9" fmla="*/ 170890 w 206802"/>
                    <a:gd name="connsiteY9" fmla="*/ 0 h 210594"/>
                    <a:gd name="connsiteX10" fmla="*/ 206802 w 206802"/>
                    <a:gd name="connsiteY10" fmla="*/ 35925 h 210594"/>
                    <a:gd name="connsiteX11" fmla="*/ 206802 w 206802"/>
                    <a:gd name="connsiteY11" fmla="*/ 175908 h 210594"/>
                    <a:gd name="connsiteX12" fmla="*/ 170890 w 206802"/>
                    <a:gd name="connsiteY12" fmla="*/ 210594 h 210594"/>
                    <a:gd name="connsiteX13" fmla="*/ 35912 w 206802"/>
                    <a:gd name="connsiteY13" fmla="*/ 210594 h 210594"/>
                    <a:gd name="connsiteX14" fmla="*/ 0 w 206802"/>
                    <a:gd name="connsiteY14" fmla="*/ 175908 h 210594"/>
                    <a:gd name="connsiteX15" fmla="*/ 0 w 206802"/>
                    <a:gd name="connsiteY15" fmla="*/ 35925 h 210594"/>
                    <a:gd name="connsiteX16" fmla="*/ 35912 w 206802"/>
                    <a:gd name="connsiteY16" fmla="*/ 0 h 21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6802" h="210594">
                      <a:moveTo>
                        <a:pt x="35998" y="17445"/>
                      </a:moveTo>
                      <a:cubicBezTo>
                        <a:pt x="26104" y="17445"/>
                        <a:pt x="17446" y="26107"/>
                        <a:pt x="17446" y="36005"/>
                      </a:cubicBezTo>
                      <a:lnTo>
                        <a:pt x="17446" y="175825"/>
                      </a:lnTo>
                      <a:cubicBezTo>
                        <a:pt x="17446" y="184486"/>
                        <a:pt x="26104" y="193147"/>
                        <a:pt x="35998" y="193147"/>
                      </a:cubicBezTo>
                      <a:lnTo>
                        <a:pt x="170812" y="193147"/>
                      </a:lnTo>
                      <a:cubicBezTo>
                        <a:pt x="180708" y="193147"/>
                        <a:pt x="189364" y="184486"/>
                        <a:pt x="189364" y="175825"/>
                      </a:cubicBezTo>
                      <a:lnTo>
                        <a:pt x="189364" y="36005"/>
                      </a:lnTo>
                      <a:cubicBezTo>
                        <a:pt x="189364" y="26107"/>
                        <a:pt x="180708" y="17445"/>
                        <a:pt x="170812" y="17445"/>
                      </a:cubicBezTo>
                      <a:close/>
                      <a:moveTo>
                        <a:pt x="35912" y="0"/>
                      </a:moveTo>
                      <a:lnTo>
                        <a:pt x="170890" y="0"/>
                      </a:lnTo>
                      <a:cubicBezTo>
                        <a:pt x="190704" y="0"/>
                        <a:pt x="206802" y="17343"/>
                        <a:pt x="206802" y="35925"/>
                      </a:cubicBezTo>
                      <a:lnTo>
                        <a:pt x="206802" y="175908"/>
                      </a:lnTo>
                      <a:cubicBezTo>
                        <a:pt x="206802" y="194490"/>
                        <a:pt x="190704" y="210594"/>
                        <a:pt x="170890" y="210594"/>
                      </a:cubicBezTo>
                      <a:lnTo>
                        <a:pt x="35912" y="210594"/>
                      </a:lnTo>
                      <a:cubicBezTo>
                        <a:pt x="16100" y="210594"/>
                        <a:pt x="0" y="194490"/>
                        <a:pt x="0" y="175908"/>
                      </a:cubicBezTo>
                      <a:lnTo>
                        <a:pt x="0" y="35925"/>
                      </a:lnTo>
                      <a:cubicBezTo>
                        <a:pt x="0" y="17343"/>
                        <a:pt x="16100" y="0"/>
                        <a:pt x="359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F13B563-88E9-D847-88B0-0FE9333849B0}"/>
                    </a:ext>
                  </a:extLst>
                </p:cNvPr>
                <p:cNvSpPr/>
                <p:nvPr/>
              </p:nvSpPr>
              <p:spPr>
                <a:xfrm>
                  <a:off x="18932300" y="6112200"/>
                  <a:ext cx="1810132" cy="16747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54" h="1345">
                      <a:moveTo>
                        <a:pt x="1165" y="0"/>
                      </a:moveTo>
                      <a:cubicBezTo>
                        <a:pt x="1000" y="162"/>
                        <a:pt x="1053" y="1075"/>
                        <a:pt x="1053" y="1075"/>
                      </a:cubicBezTo>
                      <a:lnTo>
                        <a:pt x="566" y="1136"/>
                      </a:lnTo>
                      <a:lnTo>
                        <a:pt x="456" y="1135"/>
                      </a:lnTo>
                      <a:cubicBezTo>
                        <a:pt x="439" y="1136"/>
                        <a:pt x="422" y="1134"/>
                        <a:pt x="406" y="1128"/>
                      </a:cubicBezTo>
                      <a:cubicBezTo>
                        <a:pt x="356" y="1112"/>
                        <a:pt x="242" y="1074"/>
                        <a:pt x="222" y="1075"/>
                      </a:cubicBezTo>
                      <a:cubicBezTo>
                        <a:pt x="182" y="1075"/>
                        <a:pt x="129" y="1083"/>
                        <a:pt x="30" y="1170"/>
                      </a:cubicBezTo>
                      <a:cubicBezTo>
                        <a:pt x="-4" y="1200"/>
                        <a:pt x="-10" y="1227"/>
                        <a:pt x="19" y="1228"/>
                      </a:cubicBezTo>
                      <a:cubicBezTo>
                        <a:pt x="19" y="1228"/>
                        <a:pt x="-4" y="1253"/>
                        <a:pt x="5" y="1281"/>
                      </a:cubicBezTo>
                      <a:cubicBezTo>
                        <a:pt x="10" y="1298"/>
                        <a:pt x="43" y="1291"/>
                        <a:pt x="43" y="1291"/>
                      </a:cubicBezTo>
                      <a:cubicBezTo>
                        <a:pt x="43" y="1291"/>
                        <a:pt x="37" y="1335"/>
                        <a:pt x="111" y="1309"/>
                      </a:cubicBezTo>
                      <a:cubicBezTo>
                        <a:pt x="168" y="1288"/>
                        <a:pt x="211" y="1247"/>
                        <a:pt x="211" y="1247"/>
                      </a:cubicBezTo>
                      <a:cubicBezTo>
                        <a:pt x="211" y="1247"/>
                        <a:pt x="248" y="1291"/>
                        <a:pt x="299" y="1316"/>
                      </a:cubicBezTo>
                      <a:cubicBezTo>
                        <a:pt x="370" y="1353"/>
                        <a:pt x="473" y="1344"/>
                        <a:pt x="473" y="1344"/>
                      </a:cubicBezTo>
                      <a:lnTo>
                        <a:pt x="1279" y="1344"/>
                      </a:lnTo>
                      <a:cubicBezTo>
                        <a:pt x="1329" y="1344"/>
                        <a:pt x="1374" y="1313"/>
                        <a:pt x="1390" y="1267"/>
                      </a:cubicBezTo>
                      <a:cubicBezTo>
                        <a:pt x="1419" y="1187"/>
                        <a:pt x="1429" y="1099"/>
                        <a:pt x="1432" y="1036"/>
                      </a:cubicBezTo>
                      <a:cubicBezTo>
                        <a:pt x="1548" y="49"/>
                        <a:pt x="1165" y="0"/>
                        <a:pt x="116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5" name="Freeform 774">
                  <a:extLst>
                    <a:ext uri="{FF2B5EF4-FFF2-40B4-BE49-F238E27FC236}">
                      <a16:creationId xmlns:a16="http://schemas.microsoft.com/office/drawing/2014/main" id="{91181FAA-EB3C-B041-8F1D-F430D2ECE30D}"/>
                    </a:ext>
                  </a:extLst>
                </p:cNvPr>
                <p:cNvSpPr/>
                <p:nvPr/>
              </p:nvSpPr>
              <p:spPr>
                <a:xfrm>
                  <a:off x="18922579" y="6102962"/>
                  <a:ext cx="1829179" cy="1692741"/>
                </a:xfrm>
                <a:custGeom>
                  <a:avLst/>
                  <a:gdLst>
                    <a:gd name="connsiteX0" fmla="*/ 1463799 w 1829179"/>
                    <a:gd name="connsiteY0" fmla="*/ 19206 h 1692741"/>
                    <a:gd name="connsiteX1" fmla="*/ 1323121 w 1829179"/>
                    <a:gd name="connsiteY1" fmla="*/ 753862 h 1692741"/>
                    <a:gd name="connsiteX2" fmla="*/ 1330591 w 1829179"/>
                    <a:gd name="connsiteY2" fmla="*/ 1346567 h 1692741"/>
                    <a:gd name="connsiteX3" fmla="*/ 1323121 w 1829179"/>
                    <a:gd name="connsiteY3" fmla="*/ 1356528 h 1692741"/>
                    <a:gd name="connsiteX4" fmla="*/ 715597 w 1829179"/>
                    <a:gd name="connsiteY4" fmla="*/ 1432484 h 1692741"/>
                    <a:gd name="connsiteX5" fmla="*/ 714353 w 1829179"/>
                    <a:gd name="connsiteY5" fmla="*/ 1432484 h 1692741"/>
                    <a:gd name="connsiteX6" fmla="*/ 577411 w 1829179"/>
                    <a:gd name="connsiteY6" fmla="*/ 1431239 h 1692741"/>
                    <a:gd name="connsiteX7" fmla="*/ 512675 w 1829179"/>
                    <a:gd name="connsiteY7" fmla="*/ 1422523 h 1692741"/>
                    <a:gd name="connsiteX8" fmla="*/ 286097 w 1829179"/>
                    <a:gd name="connsiteY8" fmla="*/ 1356528 h 1692741"/>
                    <a:gd name="connsiteX9" fmla="*/ 53295 w 1829179"/>
                    <a:gd name="connsiteY9" fmla="*/ 1473575 h 1692741"/>
                    <a:gd name="connsiteX10" fmla="*/ 19683 w 1829179"/>
                    <a:gd name="connsiteY10" fmla="*/ 1523382 h 1692741"/>
                    <a:gd name="connsiteX11" fmla="*/ 33377 w 1829179"/>
                    <a:gd name="connsiteY11" fmla="*/ 1529608 h 1692741"/>
                    <a:gd name="connsiteX12" fmla="*/ 42091 w 1829179"/>
                    <a:gd name="connsiteY12" fmla="*/ 1535834 h 1692741"/>
                    <a:gd name="connsiteX13" fmla="*/ 39601 w 1829179"/>
                    <a:gd name="connsiteY13" fmla="*/ 1544550 h 1692741"/>
                    <a:gd name="connsiteX14" fmla="*/ 24663 w 1829179"/>
                    <a:gd name="connsiteY14" fmla="*/ 1601829 h 1692741"/>
                    <a:gd name="connsiteX15" fmla="*/ 60765 w 1829179"/>
                    <a:gd name="connsiteY15" fmla="*/ 1606809 h 1692741"/>
                    <a:gd name="connsiteX16" fmla="*/ 68235 w 1829179"/>
                    <a:gd name="connsiteY16" fmla="*/ 1609300 h 1692741"/>
                    <a:gd name="connsiteX17" fmla="*/ 70725 w 1829179"/>
                    <a:gd name="connsiteY17" fmla="*/ 1616771 h 1692741"/>
                    <a:gd name="connsiteX18" fmla="*/ 78195 w 1829179"/>
                    <a:gd name="connsiteY18" fmla="*/ 1634203 h 1692741"/>
                    <a:gd name="connsiteX19" fmla="*/ 144175 w 1829179"/>
                    <a:gd name="connsiteY19" fmla="*/ 1630468 h 1692741"/>
                    <a:gd name="connsiteX20" fmla="*/ 266179 w 1829179"/>
                    <a:gd name="connsiteY20" fmla="*/ 1555757 h 1692741"/>
                    <a:gd name="connsiteX21" fmla="*/ 272403 w 1829179"/>
                    <a:gd name="connsiteY21" fmla="*/ 1553267 h 1692741"/>
                    <a:gd name="connsiteX22" fmla="*/ 278627 w 1829179"/>
                    <a:gd name="connsiteY22" fmla="*/ 1555757 h 1692741"/>
                    <a:gd name="connsiteX23" fmla="*/ 385691 w 1829179"/>
                    <a:gd name="connsiteY23" fmla="*/ 1640429 h 1692741"/>
                    <a:gd name="connsiteX24" fmla="*/ 598575 w 1829179"/>
                    <a:gd name="connsiteY24" fmla="*/ 1675294 h 1692741"/>
                    <a:gd name="connsiteX25" fmla="*/ 1603231 w 1829179"/>
                    <a:gd name="connsiteY25" fmla="*/ 1675294 h 1692741"/>
                    <a:gd name="connsiteX26" fmla="*/ 1733947 w 1829179"/>
                    <a:gd name="connsiteY26" fmla="*/ 1583151 h 1692741"/>
                    <a:gd name="connsiteX27" fmla="*/ 1786235 w 1829179"/>
                    <a:gd name="connsiteY27" fmla="*/ 1299250 h 1692741"/>
                    <a:gd name="connsiteX28" fmla="*/ 1675437 w 1829179"/>
                    <a:gd name="connsiteY28" fmla="*/ 199757 h 1692741"/>
                    <a:gd name="connsiteX29" fmla="*/ 1531025 w 1829179"/>
                    <a:gd name="connsiteY29" fmla="*/ 46600 h 1692741"/>
                    <a:gd name="connsiteX30" fmla="*/ 1463799 w 1829179"/>
                    <a:gd name="connsiteY30" fmla="*/ 19206 h 1692741"/>
                    <a:gd name="connsiteX31" fmla="*/ 1461319 w 1829179"/>
                    <a:gd name="connsiteY31" fmla="*/ 515 h 1692741"/>
                    <a:gd name="connsiteX32" fmla="*/ 1687899 w 1829179"/>
                    <a:gd name="connsiteY32" fmla="*/ 188540 h 1692741"/>
                    <a:gd name="connsiteX33" fmla="*/ 1802433 w 1829179"/>
                    <a:gd name="connsiteY33" fmla="*/ 1300503 h 1692741"/>
                    <a:gd name="connsiteX34" fmla="*/ 1748901 w 1829179"/>
                    <a:gd name="connsiteY34" fmla="*/ 1588144 h 1692741"/>
                    <a:gd name="connsiteX35" fmla="*/ 1601997 w 1829179"/>
                    <a:gd name="connsiteY35" fmla="*/ 1691496 h 1692741"/>
                    <a:gd name="connsiteX36" fmla="*/ 597327 w 1829179"/>
                    <a:gd name="connsiteY36" fmla="*/ 1691496 h 1692741"/>
                    <a:gd name="connsiteX37" fmla="*/ 566205 w 1829179"/>
                    <a:gd name="connsiteY37" fmla="*/ 1692741 h 1692741"/>
                    <a:gd name="connsiteX38" fmla="*/ 376973 w 1829179"/>
                    <a:gd name="connsiteY38" fmla="*/ 1655385 h 1692741"/>
                    <a:gd name="connsiteX39" fmla="*/ 269907 w 1829179"/>
                    <a:gd name="connsiteY39" fmla="*/ 1573202 h 1692741"/>
                    <a:gd name="connsiteX40" fmla="*/ 149149 w 1829179"/>
                    <a:gd name="connsiteY40" fmla="*/ 1645424 h 1692741"/>
                    <a:gd name="connsiteX41" fmla="*/ 65737 w 1829179"/>
                    <a:gd name="connsiteY41" fmla="*/ 1646669 h 1692741"/>
                    <a:gd name="connsiteX42" fmla="*/ 53287 w 1829179"/>
                    <a:gd name="connsiteY42" fmla="*/ 1625500 h 1692741"/>
                    <a:gd name="connsiteX43" fmla="*/ 5979 w 1829179"/>
                    <a:gd name="connsiteY43" fmla="*/ 1605577 h 1692741"/>
                    <a:gd name="connsiteX44" fmla="*/ 17185 w 1829179"/>
                    <a:gd name="connsiteY44" fmla="*/ 1543317 h 1692741"/>
                    <a:gd name="connsiteX45" fmla="*/ 999 w 1829179"/>
                    <a:gd name="connsiteY45" fmla="*/ 1528375 h 1692741"/>
                    <a:gd name="connsiteX46" fmla="*/ 40839 w 1829179"/>
                    <a:gd name="connsiteY46" fmla="*/ 1458644 h 1692741"/>
                    <a:gd name="connsiteX47" fmla="*/ 283603 w 1829179"/>
                    <a:gd name="connsiteY47" fmla="*/ 1337859 h 1692741"/>
                    <a:gd name="connsiteX48" fmla="*/ 284847 w 1829179"/>
                    <a:gd name="connsiteY48" fmla="*/ 1337859 h 1692741"/>
                    <a:gd name="connsiteX49" fmla="*/ 517651 w 1829179"/>
                    <a:gd name="connsiteY49" fmla="*/ 1403855 h 1692741"/>
                    <a:gd name="connsiteX50" fmla="*/ 576163 w 1829179"/>
                    <a:gd name="connsiteY50" fmla="*/ 1412571 h 1692741"/>
                    <a:gd name="connsiteX51" fmla="*/ 711863 w 1829179"/>
                    <a:gd name="connsiteY51" fmla="*/ 1413817 h 1692741"/>
                    <a:gd name="connsiteX52" fmla="*/ 1311925 w 1829179"/>
                    <a:gd name="connsiteY52" fmla="*/ 1339105 h 1692741"/>
                    <a:gd name="connsiteX53" fmla="*/ 1453849 w 1829179"/>
                    <a:gd name="connsiteY53" fmla="*/ 1760 h 1692741"/>
                    <a:gd name="connsiteX54" fmla="*/ 1461319 w 1829179"/>
                    <a:gd name="connsiteY54" fmla="*/ 515 h 1692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829179" h="1692741">
                      <a:moveTo>
                        <a:pt x="1463799" y="19206"/>
                      </a:moveTo>
                      <a:cubicBezTo>
                        <a:pt x="1384123" y="102633"/>
                        <a:pt x="1334325" y="356650"/>
                        <a:pt x="1323121" y="753862"/>
                      </a:cubicBezTo>
                      <a:cubicBezTo>
                        <a:pt x="1313163" y="1060176"/>
                        <a:pt x="1330591" y="1344077"/>
                        <a:pt x="1330591" y="1346567"/>
                      </a:cubicBezTo>
                      <a:cubicBezTo>
                        <a:pt x="1330591" y="1351548"/>
                        <a:pt x="1326857" y="1356528"/>
                        <a:pt x="1323121" y="1356528"/>
                      </a:cubicBezTo>
                      <a:lnTo>
                        <a:pt x="715597" y="1432484"/>
                      </a:lnTo>
                      <a:lnTo>
                        <a:pt x="714353" y="1432484"/>
                      </a:lnTo>
                      <a:lnTo>
                        <a:pt x="577411" y="1431239"/>
                      </a:lnTo>
                      <a:cubicBezTo>
                        <a:pt x="555001" y="1432484"/>
                        <a:pt x="533837" y="1429994"/>
                        <a:pt x="512675" y="1422523"/>
                      </a:cubicBezTo>
                      <a:cubicBezTo>
                        <a:pt x="389427" y="1381432"/>
                        <a:pt x="302281" y="1355283"/>
                        <a:pt x="286097" y="1356528"/>
                      </a:cubicBezTo>
                      <a:cubicBezTo>
                        <a:pt x="235055" y="1357774"/>
                        <a:pt x="172809" y="1367735"/>
                        <a:pt x="53295" y="1473575"/>
                      </a:cubicBezTo>
                      <a:cubicBezTo>
                        <a:pt x="25907" y="1497234"/>
                        <a:pt x="15949" y="1515911"/>
                        <a:pt x="19683" y="1523382"/>
                      </a:cubicBezTo>
                      <a:cubicBezTo>
                        <a:pt x="20927" y="1528363"/>
                        <a:pt x="29643" y="1529608"/>
                        <a:pt x="33377" y="1529608"/>
                      </a:cubicBezTo>
                      <a:cubicBezTo>
                        <a:pt x="38357" y="1530853"/>
                        <a:pt x="40847" y="1532099"/>
                        <a:pt x="42091" y="1535834"/>
                      </a:cubicBezTo>
                      <a:cubicBezTo>
                        <a:pt x="43337" y="1538325"/>
                        <a:pt x="42091" y="1542060"/>
                        <a:pt x="39601" y="1544550"/>
                      </a:cubicBezTo>
                      <a:cubicBezTo>
                        <a:pt x="39601" y="1544550"/>
                        <a:pt x="13459" y="1573190"/>
                        <a:pt x="24663" y="1601829"/>
                      </a:cubicBezTo>
                      <a:cubicBezTo>
                        <a:pt x="27153" y="1611790"/>
                        <a:pt x="50807" y="1609300"/>
                        <a:pt x="60765" y="1606809"/>
                      </a:cubicBezTo>
                      <a:cubicBezTo>
                        <a:pt x="63255" y="1606809"/>
                        <a:pt x="66991" y="1608055"/>
                        <a:pt x="68235" y="1609300"/>
                      </a:cubicBezTo>
                      <a:cubicBezTo>
                        <a:pt x="70725" y="1611790"/>
                        <a:pt x="71969" y="1614280"/>
                        <a:pt x="70725" y="1616771"/>
                      </a:cubicBezTo>
                      <a:cubicBezTo>
                        <a:pt x="70725" y="1618016"/>
                        <a:pt x="70725" y="1629223"/>
                        <a:pt x="78195" y="1634203"/>
                      </a:cubicBezTo>
                      <a:cubicBezTo>
                        <a:pt x="84419" y="1640429"/>
                        <a:pt x="101849" y="1646655"/>
                        <a:pt x="144175" y="1630468"/>
                      </a:cubicBezTo>
                      <a:cubicBezTo>
                        <a:pt x="212647" y="1605564"/>
                        <a:pt x="266179" y="1555757"/>
                        <a:pt x="266179" y="1555757"/>
                      </a:cubicBezTo>
                      <a:cubicBezTo>
                        <a:pt x="267423" y="1554512"/>
                        <a:pt x="269913" y="1553267"/>
                        <a:pt x="272403" y="1553267"/>
                      </a:cubicBezTo>
                      <a:cubicBezTo>
                        <a:pt x="274893" y="1553267"/>
                        <a:pt x="277383" y="1554512"/>
                        <a:pt x="278627" y="1555757"/>
                      </a:cubicBezTo>
                      <a:cubicBezTo>
                        <a:pt x="279873" y="1557002"/>
                        <a:pt x="324691" y="1610545"/>
                        <a:pt x="385691" y="1640429"/>
                      </a:cubicBezTo>
                      <a:cubicBezTo>
                        <a:pt x="471591" y="1682765"/>
                        <a:pt x="597329" y="1675294"/>
                        <a:pt x="598575" y="1675294"/>
                      </a:cubicBezTo>
                      <a:lnTo>
                        <a:pt x="1603231" y="1675294"/>
                      </a:lnTo>
                      <a:cubicBezTo>
                        <a:pt x="1661741" y="1675294"/>
                        <a:pt x="1714029" y="1639184"/>
                        <a:pt x="1733947" y="1583151"/>
                      </a:cubicBezTo>
                      <a:cubicBezTo>
                        <a:pt x="1770051" y="1483537"/>
                        <a:pt x="1782499" y="1373961"/>
                        <a:pt x="1786235" y="1299250"/>
                      </a:cubicBezTo>
                      <a:cubicBezTo>
                        <a:pt x="1826073" y="950600"/>
                        <a:pt x="1841011" y="477432"/>
                        <a:pt x="1675437" y="199757"/>
                      </a:cubicBezTo>
                      <a:cubicBezTo>
                        <a:pt x="1624393" y="113840"/>
                        <a:pt x="1568373" y="69013"/>
                        <a:pt x="1531025" y="46600"/>
                      </a:cubicBezTo>
                      <a:cubicBezTo>
                        <a:pt x="1498657" y="27923"/>
                        <a:pt x="1473757" y="21697"/>
                        <a:pt x="1463799" y="19206"/>
                      </a:cubicBezTo>
                      <a:close/>
                      <a:moveTo>
                        <a:pt x="1461319" y="515"/>
                      </a:moveTo>
                      <a:cubicBezTo>
                        <a:pt x="1466299" y="515"/>
                        <a:pt x="1585813" y="17948"/>
                        <a:pt x="1687899" y="188540"/>
                      </a:cubicBezTo>
                      <a:cubicBezTo>
                        <a:pt x="1781269" y="342945"/>
                        <a:pt x="1877129" y="661716"/>
                        <a:pt x="1802433" y="1300503"/>
                      </a:cubicBezTo>
                      <a:cubicBezTo>
                        <a:pt x="1798699" y="1373970"/>
                        <a:pt x="1785005" y="1486038"/>
                        <a:pt x="1748901" y="1588144"/>
                      </a:cubicBezTo>
                      <a:cubicBezTo>
                        <a:pt x="1726491" y="1649159"/>
                        <a:pt x="1667979" y="1691496"/>
                        <a:pt x="1601997" y="1691496"/>
                      </a:cubicBezTo>
                      <a:lnTo>
                        <a:pt x="597327" y="1691496"/>
                      </a:lnTo>
                      <a:cubicBezTo>
                        <a:pt x="596083" y="1691496"/>
                        <a:pt x="584879" y="1692741"/>
                        <a:pt x="566205" y="1692741"/>
                      </a:cubicBezTo>
                      <a:cubicBezTo>
                        <a:pt x="522631" y="1692741"/>
                        <a:pt x="440465" y="1687760"/>
                        <a:pt x="376973" y="1655385"/>
                      </a:cubicBezTo>
                      <a:cubicBezTo>
                        <a:pt x="324685" y="1629236"/>
                        <a:pt x="284847" y="1589390"/>
                        <a:pt x="269907" y="1573202"/>
                      </a:cubicBezTo>
                      <a:cubicBezTo>
                        <a:pt x="253723" y="1588144"/>
                        <a:pt x="206415" y="1624255"/>
                        <a:pt x="149149" y="1645424"/>
                      </a:cubicBezTo>
                      <a:cubicBezTo>
                        <a:pt x="110555" y="1659121"/>
                        <a:pt x="81921" y="1660366"/>
                        <a:pt x="65737" y="1646669"/>
                      </a:cubicBezTo>
                      <a:cubicBezTo>
                        <a:pt x="58267" y="1640443"/>
                        <a:pt x="54533" y="1631726"/>
                        <a:pt x="53287" y="1625500"/>
                      </a:cubicBezTo>
                      <a:cubicBezTo>
                        <a:pt x="38349" y="1626746"/>
                        <a:pt x="12205" y="1626746"/>
                        <a:pt x="5979" y="1605577"/>
                      </a:cubicBezTo>
                      <a:cubicBezTo>
                        <a:pt x="-2735" y="1580673"/>
                        <a:pt x="8469" y="1557014"/>
                        <a:pt x="17185" y="1543317"/>
                      </a:cubicBezTo>
                      <a:cubicBezTo>
                        <a:pt x="7225" y="1539582"/>
                        <a:pt x="3489" y="1533356"/>
                        <a:pt x="999" y="1528375"/>
                      </a:cubicBezTo>
                      <a:cubicBezTo>
                        <a:pt x="-3979" y="1510942"/>
                        <a:pt x="9715" y="1486038"/>
                        <a:pt x="40839" y="1458644"/>
                      </a:cubicBezTo>
                      <a:cubicBezTo>
                        <a:pt x="164087" y="1349066"/>
                        <a:pt x="231315" y="1339105"/>
                        <a:pt x="283603" y="1337859"/>
                      </a:cubicBezTo>
                      <a:cubicBezTo>
                        <a:pt x="284847" y="1337859"/>
                        <a:pt x="284847" y="1337859"/>
                        <a:pt x="284847" y="1337859"/>
                      </a:cubicBezTo>
                      <a:cubicBezTo>
                        <a:pt x="313481" y="1337859"/>
                        <a:pt x="441709" y="1378951"/>
                        <a:pt x="517651" y="1403855"/>
                      </a:cubicBezTo>
                      <a:cubicBezTo>
                        <a:pt x="536325" y="1411326"/>
                        <a:pt x="554999" y="1413817"/>
                        <a:pt x="576163" y="1412571"/>
                      </a:cubicBezTo>
                      <a:lnTo>
                        <a:pt x="711863" y="1413817"/>
                      </a:lnTo>
                      <a:lnTo>
                        <a:pt x="1311925" y="1339105"/>
                      </a:lnTo>
                      <a:cubicBezTo>
                        <a:pt x="1305701" y="1228282"/>
                        <a:pt x="1253413" y="196012"/>
                        <a:pt x="1453849" y="1760"/>
                      </a:cubicBezTo>
                      <a:cubicBezTo>
                        <a:pt x="1456339" y="515"/>
                        <a:pt x="1458829" y="-730"/>
                        <a:pt x="1461319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FA89BAA1-7FD6-0D46-B932-AA6D6F20F317}"/>
                    </a:ext>
                  </a:extLst>
                </p:cNvPr>
                <p:cNvSpPr/>
                <p:nvPr/>
              </p:nvSpPr>
              <p:spPr>
                <a:xfrm>
                  <a:off x="19695971" y="8226859"/>
                  <a:ext cx="1486230" cy="19588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4" h="1573">
                      <a:moveTo>
                        <a:pt x="1194" y="1573"/>
                      </a:moveTo>
                      <a:lnTo>
                        <a:pt x="0" y="1573"/>
                      </a:lnTo>
                      <a:lnTo>
                        <a:pt x="0" y="0"/>
                      </a:lnTo>
                      <a:lnTo>
                        <a:pt x="119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6" name="Freeform 775">
                  <a:extLst>
                    <a:ext uri="{FF2B5EF4-FFF2-40B4-BE49-F238E27FC236}">
                      <a16:creationId xmlns:a16="http://schemas.microsoft.com/office/drawing/2014/main" id="{F65BB426-0931-6444-B1EE-157BFD4F55F6}"/>
                    </a:ext>
                  </a:extLst>
                </p:cNvPr>
                <p:cNvSpPr/>
                <p:nvPr/>
              </p:nvSpPr>
              <p:spPr>
                <a:xfrm>
                  <a:off x="19687250" y="8218136"/>
                  <a:ext cx="1504916" cy="1976340"/>
                </a:xfrm>
                <a:custGeom>
                  <a:avLst/>
                  <a:gdLst>
                    <a:gd name="connsiteX0" fmla="*/ 17442 w 1504916"/>
                    <a:gd name="connsiteY0" fmla="*/ 17445 h 1976340"/>
                    <a:gd name="connsiteX1" fmla="*/ 17442 w 1504916"/>
                    <a:gd name="connsiteY1" fmla="*/ 1958894 h 1976340"/>
                    <a:gd name="connsiteX2" fmla="*/ 1487474 w 1504916"/>
                    <a:gd name="connsiteY2" fmla="*/ 1958894 h 1976340"/>
                    <a:gd name="connsiteX3" fmla="*/ 1487474 w 1504916"/>
                    <a:gd name="connsiteY3" fmla="*/ 17445 h 1976340"/>
                    <a:gd name="connsiteX4" fmla="*/ 0 w 1504916"/>
                    <a:gd name="connsiteY4" fmla="*/ 0 h 1976340"/>
                    <a:gd name="connsiteX5" fmla="*/ 1504916 w 1504916"/>
                    <a:gd name="connsiteY5" fmla="*/ 0 h 1976340"/>
                    <a:gd name="connsiteX6" fmla="*/ 1504916 w 1504916"/>
                    <a:gd name="connsiteY6" fmla="*/ 1976340 h 1976340"/>
                    <a:gd name="connsiteX7" fmla="*/ 0 w 1504916"/>
                    <a:gd name="connsiteY7" fmla="*/ 1976340 h 1976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4916" h="1976340">
                      <a:moveTo>
                        <a:pt x="17442" y="17445"/>
                      </a:moveTo>
                      <a:lnTo>
                        <a:pt x="17442" y="1958894"/>
                      </a:lnTo>
                      <a:lnTo>
                        <a:pt x="1487474" y="1958894"/>
                      </a:lnTo>
                      <a:lnTo>
                        <a:pt x="1487474" y="17445"/>
                      </a:lnTo>
                      <a:close/>
                      <a:moveTo>
                        <a:pt x="0" y="0"/>
                      </a:moveTo>
                      <a:lnTo>
                        <a:pt x="1504916" y="0"/>
                      </a:lnTo>
                      <a:lnTo>
                        <a:pt x="1504916" y="1976340"/>
                      </a:lnTo>
                      <a:lnTo>
                        <a:pt x="0" y="197634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E96317D5-B066-FA4A-AD26-6CDC1F816C3E}"/>
                    </a:ext>
                  </a:extLst>
                </p:cNvPr>
                <p:cNvSpPr/>
                <p:nvPr/>
              </p:nvSpPr>
              <p:spPr>
                <a:xfrm>
                  <a:off x="19484186" y="7702240"/>
                  <a:ext cx="1579664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69" h="482">
                      <a:moveTo>
                        <a:pt x="1084" y="482"/>
                      </a:moveTo>
                      <a:lnTo>
                        <a:pt x="0" y="482"/>
                      </a:lnTo>
                      <a:lnTo>
                        <a:pt x="0" y="0"/>
                      </a:lnTo>
                      <a:lnTo>
                        <a:pt x="1084" y="0"/>
                      </a:lnTo>
                      <a:cubicBezTo>
                        <a:pt x="1186" y="0"/>
                        <a:pt x="1269" y="82"/>
                        <a:pt x="1269" y="184"/>
                      </a:cubicBezTo>
                      <a:lnTo>
                        <a:pt x="1269" y="297"/>
                      </a:lnTo>
                      <a:cubicBezTo>
                        <a:pt x="1269" y="400"/>
                        <a:pt x="1186" y="482"/>
                        <a:pt x="1084" y="4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7" name="Freeform 776">
                  <a:extLst>
                    <a:ext uri="{FF2B5EF4-FFF2-40B4-BE49-F238E27FC236}">
                      <a16:creationId xmlns:a16="http://schemas.microsoft.com/office/drawing/2014/main" id="{EC990ADE-EEB7-0D46-9890-A51ACC31A689}"/>
                    </a:ext>
                  </a:extLst>
                </p:cNvPr>
                <p:cNvSpPr/>
                <p:nvPr/>
              </p:nvSpPr>
              <p:spPr>
                <a:xfrm>
                  <a:off x="19475463" y="7692275"/>
                  <a:ext cx="1597106" cy="619320"/>
                </a:xfrm>
                <a:custGeom>
                  <a:avLst/>
                  <a:gdLst>
                    <a:gd name="connsiteX0" fmla="*/ 17444 w 1597106"/>
                    <a:gd name="connsiteY0" fmla="*/ 17445 h 619320"/>
                    <a:gd name="connsiteX1" fmla="*/ 17444 w 1597106"/>
                    <a:gd name="connsiteY1" fmla="*/ 600627 h 619320"/>
                    <a:gd name="connsiteX2" fmla="*/ 1287138 w 1597106"/>
                    <a:gd name="connsiteY2" fmla="*/ 600627 h 619320"/>
                    <a:gd name="connsiteX3" fmla="*/ 1579666 w 1597106"/>
                    <a:gd name="connsiteY3" fmla="*/ 308415 h 619320"/>
                    <a:gd name="connsiteX4" fmla="*/ 1287138 w 1597106"/>
                    <a:gd name="connsiteY4" fmla="*/ 17445 h 619320"/>
                    <a:gd name="connsiteX5" fmla="*/ 8714 w 1597106"/>
                    <a:gd name="connsiteY5" fmla="*/ 0 h 619320"/>
                    <a:gd name="connsiteX6" fmla="*/ 1287146 w 1597106"/>
                    <a:gd name="connsiteY6" fmla="*/ 0 h 619320"/>
                    <a:gd name="connsiteX7" fmla="*/ 1597106 w 1597106"/>
                    <a:gd name="connsiteY7" fmla="*/ 308417 h 619320"/>
                    <a:gd name="connsiteX8" fmla="*/ 1287146 w 1597106"/>
                    <a:gd name="connsiteY8" fmla="*/ 619320 h 619320"/>
                    <a:gd name="connsiteX9" fmla="*/ 8714 w 1597106"/>
                    <a:gd name="connsiteY9" fmla="*/ 619320 h 619320"/>
                    <a:gd name="connsiteX10" fmla="*/ 0 w 1597106"/>
                    <a:gd name="connsiteY10" fmla="*/ 609371 h 619320"/>
                    <a:gd name="connsiteX11" fmla="*/ 0 w 1597106"/>
                    <a:gd name="connsiteY11" fmla="*/ 9949 h 619320"/>
                    <a:gd name="connsiteX12" fmla="*/ 8714 w 1597106"/>
                    <a:gd name="connsiteY12" fmla="*/ 0 h 619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7106" h="619320">
                      <a:moveTo>
                        <a:pt x="17444" y="17445"/>
                      </a:moveTo>
                      <a:lnTo>
                        <a:pt x="17444" y="600627"/>
                      </a:lnTo>
                      <a:lnTo>
                        <a:pt x="1287138" y="600627"/>
                      </a:lnTo>
                      <a:cubicBezTo>
                        <a:pt x="1448962" y="600627"/>
                        <a:pt x="1579666" y="470064"/>
                        <a:pt x="1579666" y="308415"/>
                      </a:cubicBezTo>
                      <a:cubicBezTo>
                        <a:pt x="1579666" y="149252"/>
                        <a:pt x="1448962" y="17445"/>
                        <a:pt x="1287138" y="17445"/>
                      </a:cubicBezTo>
                      <a:close/>
                      <a:moveTo>
                        <a:pt x="8714" y="0"/>
                      </a:moveTo>
                      <a:lnTo>
                        <a:pt x="1287146" y="0"/>
                      </a:lnTo>
                      <a:cubicBezTo>
                        <a:pt x="1457686" y="0"/>
                        <a:pt x="1597106" y="139285"/>
                        <a:pt x="1597106" y="308417"/>
                      </a:cubicBezTo>
                      <a:cubicBezTo>
                        <a:pt x="1597106" y="480035"/>
                        <a:pt x="1457686" y="619320"/>
                        <a:pt x="1287146" y="619320"/>
                      </a:cubicBezTo>
                      <a:lnTo>
                        <a:pt x="8714" y="619320"/>
                      </a:lnTo>
                      <a:cubicBezTo>
                        <a:pt x="3736" y="619320"/>
                        <a:pt x="0" y="614346"/>
                        <a:pt x="0" y="609371"/>
                      </a:cubicBezTo>
                      <a:lnTo>
                        <a:pt x="0" y="9949"/>
                      </a:lnTo>
                      <a:cubicBezTo>
                        <a:pt x="0" y="3731"/>
                        <a:pt x="3736" y="0"/>
                        <a:pt x="87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E1C49789-F38A-F648-B38F-A1CB70C7F2F4}"/>
                    </a:ext>
                  </a:extLst>
                </p:cNvPr>
                <p:cNvSpPr/>
                <p:nvPr/>
              </p:nvSpPr>
              <p:spPr>
                <a:xfrm>
                  <a:off x="19298560" y="7702240"/>
                  <a:ext cx="371246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482">
                      <a:moveTo>
                        <a:pt x="299" y="240"/>
                      </a:moveTo>
                      <a:cubicBezTo>
                        <a:pt x="299" y="374"/>
                        <a:pt x="231" y="482"/>
                        <a:pt x="149" y="482"/>
                      </a:cubicBezTo>
                      <a:cubicBezTo>
                        <a:pt x="67" y="482"/>
                        <a:pt x="0" y="374"/>
                        <a:pt x="0" y="240"/>
                      </a:cubicBezTo>
                      <a:cubicBezTo>
                        <a:pt x="0" y="107"/>
                        <a:pt x="67" y="0"/>
                        <a:pt x="149" y="0"/>
                      </a:cubicBezTo>
                      <a:cubicBezTo>
                        <a:pt x="231" y="0"/>
                        <a:pt x="299" y="107"/>
                        <a:pt x="299" y="2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8" name="Freeform 777">
                  <a:extLst>
                    <a:ext uri="{FF2B5EF4-FFF2-40B4-BE49-F238E27FC236}">
                      <a16:creationId xmlns:a16="http://schemas.microsoft.com/office/drawing/2014/main" id="{55B9CCF2-439C-1F43-BE06-1C48CDF5A6F2}"/>
                    </a:ext>
                  </a:extLst>
                </p:cNvPr>
                <p:cNvSpPr/>
                <p:nvPr/>
              </p:nvSpPr>
              <p:spPr>
                <a:xfrm>
                  <a:off x="19291083" y="7692275"/>
                  <a:ext cx="386196" cy="619320"/>
                </a:xfrm>
                <a:custGeom>
                  <a:avLst/>
                  <a:gdLst>
                    <a:gd name="connsiteX0" fmla="*/ 192480 w 386196"/>
                    <a:gd name="connsiteY0" fmla="*/ 17445 h 619320"/>
                    <a:gd name="connsiteX1" fmla="*/ 17444 w 386196"/>
                    <a:gd name="connsiteY1" fmla="*/ 308415 h 619320"/>
                    <a:gd name="connsiteX2" fmla="*/ 192480 w 386196"/>
                    <a:gd name="connsiteY2" fmla="*/ 600627 h 619320"/>
                    <a:gd name="connsiteX3" fmla="*/ 368758 w 386196"/>
                    <a:gd name="connsiteY3" fmla="*/ 308415 h 619320"/>
                    <a:gd name="connsiteX4" fmla="*/ 192480 w 386196"/>
                    <a:gd name="connsiteY4" fmla="*/ 17445 h 619320"/>
                    <a:gd name="connsiteX5" fmla="*/ 192478 w 386196"/>
                    <a:gd name="connsiteY5" fmla="*/ 0 h 619320"/>
                    <a:gd name="connsiteX6" fmla="*/ 386196 w 386196"/>
                    <a:gd name="connsiteY6" fmla="*/ 308417 h 619320"/>
                    <a:gd name="connsiteX7" fmla="*/ 192478 w 386196"/>
                    <a:gd name="connsiteY7" fmla="*/ 619320 h 619320"/>
                    <a:gd name="connsiteX8" fmla="*/ 0 w 386196"/>
                    <a:gd name="connsiteY8" fmla="*/ 308417 h 619320"/>
                    <a:gd name="connsiteX9" fmla="*/ 192478 w 386196"/>
                    <a:gd name="connsiteY9" fmla="*/ 0 h 619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196" h="619320">
                      <a:moveTo>
                        <a:pt x="192480" y="17445"/>
                      </a:moveTo>
                      <a:cubicBezTo>
                        <a:pt x="95652" y="17445"/>
                        <a:pt x="17444" y="149252"/>
                        <a:pt x="17444" y="308415"/>
                      </a:cubicBezTo>
                      <a:cubicBezTo>
                        <a:pt x="17444" y="470064"/>
                        <a:pt x="95652" y="600627"/>
                        <a:pt x="192480" y="600627"/>
                      </a:cubicBezTo>
                      <a:cubicBezTo>
                        <a:pt x="290550" y="600627"/>
                        <a:pt x="368758" y="470064"/>
                        <a:pt x="368758" y="308415"/>
                      </a:cubicBezTo>
                      <a:cubicBezTo>
                        <a:pt x="368758" y="149252"/>
                        <a:pt x="290550" y="17445"/>
                        <a:pt x="192480" y="17445"/>
                      </a:cubicBezTo>
                      <a:close/>
                      <a:moveTo>
                        <a:pt x="192478" y="0"/>
                      </a:moveTo>
                      <a:cubicBezTo>
                        <a:pt x="300512" y="0"/>
                        <a:pt x="386196" y="139285"/>
                        <a:pt x="386196" y="308417"/>
                      </a:cubicBezTo>
                      <a:cubicBezTo>
                        <a:pt x="386196" y="480035"/>
                        <a:pt x="300512" y="619320"/>
                        <a:pt x="192478" y="619320"/>
                      </a:cubicBezTo>
                      <a:cubicBezTo>
                        <a:pt x="85684" y="619320"/>
                        <a:pt x="0" y="480035"/>
                        <a:pt x="0" y="308417"/>
                      </a:cubicBezTo>
                      <a:cubicBezTo>
                        <a:pt x="0" y="139285"/>
                        <a:pt x="85684" y="0"/>
                        <a:pt x="192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3649AECA-3AA9-784C-A300-23D5FDB49DD5}"/>
                    </a:ext>
                  </a:extLst>
                </p:cNvPr>
                <p:cNvSpPr/>
                <p:nvPr/>
              </p:nvSpPr>
              <p:spPr>
                <a:xfrm>
                  <a:off x="18451425" y="7993835"/>
                  <a:ext cx="176902" cy="9557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" h="768">
                      <a:moveTo>
                        <a:pt x="136" y="768"/>
                      </a:moveTo>
                      <a:cubicBezTo>
                        <a:pt x="133" y="768"/>
                        <a:pt x="131" y="765"/>
                        <a:pt x="130" y="763"/>
                      </a:cubicBezTo>
                      <a:cubicBezTo>
                        <a:pt x="130" y="762"/>
                        <a:pt x="82" y="629"/>
                        <a:pt x="45" y="471"/>
                      </a:cubicBezTo>
                      <a:cubicBezTo>
                        <a:pt x="-5" y="257"/>
                        <a:pt x="-13" y="100"/>
                        <a:pt x="21" y="5"/>
                      </a:cubicBezTo>
                      <a:cubicBezTo>
                        <a:pt x="23" y="1"/>
                        <a:pt x="26" y="-1"/>
                        <a:pt x="30" y="0"/>
                      </a:cubicBezTo>
                      <a:cubicBezTo>
                        <a:pt x="33" y="2"/>
                        <a:pt x="36" y="5"/>
                        <a:pt x="34" y="9"/>
                      </a:cubicBezTo>
                      <a:cubicBezTo>
                        <a:pt x="-45" y="232"/>
                        <a:pt x="141" y="753"/>
                        <a:pt x="143" y="758"/>
                      </a:cubicBezTo>
                      <a:cubicBezTo>
                        <a:pt x="144" y="762"/>
                        <a:pt x="142" y="766"/>
                        <a:pt x="139" y="768"/>
                      </a:cubicBezTo>
                      <a:cubicBezTo>
                        <a:pt x="138" y="768"/>
                        <a:pt x="137" y="768"/>
                        <a:pt x="136" y="7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1345A501-379E-184F-89AB-94FA5BC90054}"/>
                    </a:ext>
                  </a:extLst>
                </p:cNvPr>
                <p:cNvSpPr/>
                <p:nvPr/>
              </p:nvSpPr>
              <p:spPr>
                <a:xfrm>
                  <a:off x="19055634" y="5061724"/>
                  <a:ext cx="840909" cy="14940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6" h="1200">
                      <a:moveTo>
                        <a:pt x="1" y="320"/>
                      </a:moveTo>
                      <a:cubicBezTo>
                        <a:pt x="1" y="320"/>
                        <a:pt x="-25" y="29"/>
                        <a:pt x="263" y="2"/>
                      </a:cubicBezTo>
                      <a:cubicBezTo>
                        <a:pt x="588" y="-27"/>
                        <a:pt x="741" y="326"/>
                        <a:pt x="607" y="643"/>
                      </a:cubicBezTo>
                      <a:lnTo>
                        <a:pt x="676" y="772"/>
                      </a:lnTo>
                      <a:cubicBezTo>
                        <a:pt x="676" y="772"/>
                        <a:pt x="624" y="1200"/>
                        <a:pt x="464" y="1200"/>
                      </a:cubicBezTo>
                      <a:cubicBezTo>
                        <a:pt x="358" y="1200"/>
                        <a:pt x="347" y="843"/>
                        <a:pt x="347" y="843"/>
                      </a:cubicBezTo>
                      <a:lnTo>
                        <a:pt x="305" y="748"/>
                      </a:lnTo>
                      <a:cubicBezTo>
                        <a:pt x="305" y="748"/>
                        <a:pt x="245" y="772"/>
                        <a:pt x="211" y="772"/>
                      </a:cubicBezTo>
                      <a:cubicBezTo>
                        <a:pt x="164" y="772"/>
                        <a:pt x="59" y="601"/>
                        <a:pt x="1" y="3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E42BE31F-3CE0-2048-99F5-5382ABF82C9D}"/>
                    </a:ext>
                  </a:extLst>
                </p:cNvPr>
                <p:cNvSpPr/>
                <p:nvPr/>
              </p:nvSpPr>
              <p:spPr>
                <a:xfrm>
                  <a:off x="19046379" y="5054487"/>
                  <a:ext cx="857639" cy="1510053"/>
                </a:xfrm>
                <a:custGeom>
                  <a:avLst/>
                  <a:gdLst>
                    <a:gd name="connsiteX0" fmla="*/ 336415 w 857639"/>
                    <a:gd name="connsiteY0" fmla="*/ 18449 h 1510053"/>
                    <a:gd name="connsiteX1" fmla="*/ 46585 w 857639"/>
                    <a:gd name="connsiteY1" fmla="*/ 223885 h 1510053"/>
                    <a:gd name="connsiteX2" fmla="*/ 17975 w 857639"/>
                    <a:gd name="connsiteY2" fmla="*/ 404419 h 1510053"/>
                    <a:gd name="connsiteX3" fmla="*/ 270489 w 857639"/>
                    <a:gd name="connsiteY3" fmla="*/ 959718 h 1510053"/>
                    <a:gd name="connsiteX4" fmla="*/ 384927 w 857639"/>
                    <a:gd name="connsiteY4" fmla="*/ 931081 h 1510053"/>
                    <a:gd name="connsiteX5" fmla="*/ 387415 w 857639"/>
                    <a:gd name="connsiteY5" fmla="*/ 929836 h 1510053"/>
                    <a:gd name="connsiteX6" fmla="*/ 396123 w 857639"/>
                    <a:gd name="connsiteY6" fmla="*/ 934817 h 1510053"/>
                    <a:gd name="connsiteX7" fmla="*/ 448367 w 857639"/>
                    <a:gd name="connsiteY7" fmla="*/ 1051853 h 1510053"/>
                    <a:gd name="connsiteX8" fmla="*/ 449611 w 857639"/>
                    <a:gd name="connsiteY8" fmla="*/ 1055588 h 1510053"/>
                    <a:gd name="connsiteX9" fmla="*/ 585197 w 857639"/>
                    <a:gd name="connsiteY9" fmla="*/ 1491360 h 1510053"/>
                    <a:gd name="connsiteX10" fmla="*/ 840197 w 857639"/>
                    <a:gd name="connsiteY10" fmla="*/ 970923 h 1510053"/>
                    <a:gd name="connsiteX11" fmla="*/ 755613 w 857639"/>
                    <a:gd name="connsiteY11" fmla="*/ 811555 h 1510053"/>
                    <a:gd name="connsiteX12" fmla="*/ 755613 w 857639"/>
                    <a:gd name="connsiteY12" fmla="*/ 804085 h 1510053"/>
                    <a:gd name="connsiteX13" fmla="*/ 714563 w 857639"/>
                    <a:gd name="connsiteY13" fmla="*/ 184043 h 1510053"/>
                    <a:gd name="connsiteX14" fmla="*/ 336415 w 857639"/>
                    <a:gd name="connsiteY14" fmla="*/ 18449 h 1510053"/>
                    <a:gd name="connsiteX15" fmla="*/ 333921 w 857639"/>
                    <a:gd name="connsiteY15" fmla="*/ 2250 h 1510053"/>
                    <a:gd name="connsiteX16" fmla="*/ 728265 w 857639"/>
                    <a:gd name="connsiteY16" fmla="*/ 172828 h 1510053"/>
                    <a:gd name="connsiteX17" fmla="*/ 773049 w 857639"/>
                    <a:gd name="connsiteY17" fmla="*/ 806578 h 1510053"/>
                    <a:gd name="connsiteX18" fmla="*/ 857639 w 857639"/>
                    <a:gd name="connsiteY18" fmla="*/ 964704 h 1510053"/>
                    <a:gd name="connsiteX19" fmla="*/ 857639 w 857639"/>
                    <a:gd name="connsiteY19" fmla="*/ 969685 h 1510053"/>
                    <a:gd name="connsiteX20" fmla="*/ 585207 w 857639"/>
                    <a:gd name="connsiteY20" fmla="*/ 1510053 h 1510053"/>
                    <a:gd name="connsiteX21" fmla="*/ 430953 w 857639"/>
                    <a:gd name="connsiteY21" fmla="*/ 1059331 h 1510053"/>
                    <a:gd name="connsiteX22" fmla="*/ 382437 w 857639"/>
                    <a:gd name="connsiteY22" fmla="*/ 949763 h 1510053"/>
                    <a:gd name="connsiteX23" fmla="*/ 270479 w 857639"/>
                    <a:gd name="connsiteY23" fmla="*/ 977155 h 1510053"/>
                    <a:gd name="connsiteX24" fmla="*/ 137373 w 857639"/>
                    <a:gd name="connsiteY24" fmla="*/ 822764 h 1510053"/>
                    <a:gd name="connsiteX25" fmla="*/ 533 w 857639"/>
                    <a:gd name="connsiteY25" fmla="*/ 408149 h 1510053"/>
                    <a:gd name="connsiteX26" fmla="*/ 533 w 857639"/>
                    <a:gd name="connsiteY26" fmla="*/ 406904 h 1510053"/>
                    <a:gd name="connsiteX27" fmla="*/ 333921 w 857639"/>
                    <a:gd name="connsiteY27" fmla="*/ 2250 h 151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57639" h="1510053">
                      <a:moveTo>
                        <a:pt x="336415" y="18449"/>
                      </a:moveTo>
                      <a:cubicBezTo>
                        <a:pt x="190879" y="32145"/>
                        <a:pt x="93853" y="100624"/>
                        <a:pt x="46585" y="223885"/>
                      </a:cubicBezTo>
                      <a:cubicBezTo>
                        <a:pt x="12999" y="312284"/>
                        <a:pt x="17975" y="398194"/>
                        <a:pt x="17975" y="404419"/>
                      </a:cubicBezTo>
                      <a:cubicBezTo>
                        <a:pt x="91365" y="764243"/>
                        <a:pt x="223219" y="959718"/>
                        <a:pt x="270489" y="959718"/>
                      </a:cubicBezTo>
                      <a:cubicBezTo>
                        <a:pt x="310293" y="959718"/>
                        <a:pt x="383683" y="931081"/>
                        <a:pt x="384927" y="931081"/>
                      </a:cubicBezTo>
                      <a:cubicBezTo>
                        <a:pt x="384927" y="929836"/>
                        <a:pt x="387415" y="929836"/>
                        <a:pt x="387415" y="929836"/>
                      </a:cubicBezTo>
                      <a:cubicBezTo>
                        <a:pt x="391147" y="929836"/>
                        <a:pt x="394879" y="932326"/>
                        <a:pt x="396123" y="934817"/>
                      </a:cubicBezTo>
                      <a:lnTo>
                        <a:pt x="448367" y="1051853"/>
                      </a:lnTo>
                      <a:cubicBezTo>
                        <a:pt x="448367" y="1054343"/>
                        <a:pt x="449611" y="1054343"/>
                        <a:pt x="449611" y="1055588"/>
                      </a:cubicBezTo>
                      <a:cubicBezTo>
                        <a:pt x="452099" y="1176359"/>
                        <a:pt x="484441" y="1491360"/>
                        <a:pt x="585197" y="1491360"/>
                      </a:cubicBezTo>
                      <a:cubicBezTo>
                        <a:pt x="766807" y="1491360"/>
                        <a:pt x="835223" y="1010765"/>
                        <a:pt x="840197" y="970923"/>
                      </a:cubicBezTo>
                      <a:lnTo>
                        <a:pt x="755613" y="811555"/>
                      </a:lnTo>
                      <a:cubicBezTo>
                        <a:pt x="754369" y="809065"/>
                        <a:pt x="754369" y="806575"/>
                        <a:pt x="755613" y="804085"/>
                      </a:cubicBezTo>
                      <a:cubicBezTo>
                        <a:pt x="846417" y="586199"/>
                        <a:pt x="831491" y="343411"/>
                        <a:pt x="714563" y="184043"/>
                      </a:cubicBezTo>
                      <a:cubicBezTo>
                        <a:pt x="626245" y="63272"/>
                        <a:pt x="491903" y="4754"/>
                        <a:pt x="336415" y="18449"/>
                      </a:cubicBezTo>
                      <a:close/>
                      <a:moveTo>
                        <a:pt x="333921" y="2250"/>
                      </a:moveTo>
                      <a:cubicBezTo>
                        <a:pt x="496883" y="-12691"/>
                        <a:pt x="637453" y="47074"/>
                        <a:pt x="728265" y="172828"/>
                      </a:cubicBezTo>
                      <a:cubicBezTo>
                        <a:pt x="847687" y="337179"/>
                        <a:pt x="865103" y="584952"/>
                        <a:pt x="773049" y="806578"/>
                      </a:cubicBezTo>
                      <a:lnTo>
                        <a:pt x="857639" y="964704"/>
                      </a:lnTo>
                      <a:cubicBezTo>
                        <a:pt x="857639" y="967194"/>
                        <a:pt x="857639" y="968439"/>
                        <a:pt x="857639" y="969685"/>
                      </a:cubicBezTo>
                      <a:cubicBezTo>
                        <a:pt x="855151" y="992096"/>
                        <a:pt x="789219" y="1510053"/>
                        <a:pt x="585207" y="1510053"/>
                      </a:cubicBezTo>
                      <a:cubicBezTo>
                        <a:pt x="449613" y="1510053"/>
                        <a:pt x="432197" y="1094193"/>
                        <a:pt x="430953" y="1059331"/>
                      </a:cubicBezTo>
                      <a:lnTo>
                        <a:pt x="382437" y="949763"/>
                      </a:lnTo>
                      <a:cubicBezTo>
                        <a:pt x="362533" y="957234"/>
                        <a:pt x="305311" y="977155"/>
                        <a:pt x="270479" y="977155"/>
                      </a:cubicBezTo>
                      <a:cubicBezTo>
                        <a:pt x="235647" y="977155"/>
                        <a:pt x="187131" y="921126"/>
                        <a:pt x="137373" y="822764"/>
                      </a:cubicBezTo>
                      <a:cubicBezTo>
                        <a:pt x="81393" y="711951"/>
                        <a:pt x="32877" y="565031"/>
                        <a:pt x="533" y="408149"/>
                      </a:cubicBezTo>
                      <a:lnTo>
                        <a:pt x="533" y="406904"/>
                      </a:lnTo>
                      <a:cubicBezTo>
                        <a:pt x="533" y="403169"/>
                        <a:pt x="-28077" y="34623"/>
                        <a:pt x="333921" y="22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CC4BBBF8-D2E8-FF49-BD98-61A0940FB87D}"/>
                    </a:ext>
                  </a:extLst>
                </p:cNvPr>
                <p:cNvSpPr/>
                <p:nvPr/>
              </p:nvSpPr>
              <p:spPr>
                <a:xfrm>
                  <a:off x="19434354" y="5941482"/>
                  <a:ext cx="98418" cy="109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89">
                      <a:moveTo>
                        <a:pt x="0" y="42"/>
                      </a:moveTo>
                      <a:cubicBezTo>
                        <a:pt x="0" y="42"/>
                        <a:pt x="37" y="35"/>
                        <a:pt x="80" y="0"/>
                      </a:cubicBezTo>
                      <a:cubicBezTo>
                        <a:pt x="80" y="0"/>
                        <a:pt x="75" y="71"/>
                        <a:pt x="22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77DD9C6B-E8A4-CC4D-9723-72B9C5640B67}"/>
                    </a:ext>
                  </a:extLst>
                </p:cNvPr>
                <p:cNvSpPr/>
                <p:nvPr/>
              </p:nvSpPr>
              <p:spPr>
                <a:xfrm>
                  <a:off x="19425942" y="5931025"/>
                  <a:ext cx="114633" cy="127588"/>
                </a:xfrm>
                <a:custGeom>
                  <a:avLst/>
                  <a:gdLst>
                    <a:gd name="connsiteX0" fmla="*/ 94372 w 114633"/>
                    <a:gd name="connsiteY0" fmla="*/ 31641 h 127588"/>
                    <a:gd name="connsiteX1" fmla="*/ 20870 w 114633"/>
                    <a:gd name="connsiteY1" fmla="*/ 68431 h 127588"/>
                    <a:gd name="connsiteX2" fmla="*/ 39246 w 114633"/>
                    <a:gd name="connsiteY2" fmla="*/ 108900 h 127588"/>
                    <a:gd name="connsiteX3" fmla="*/ 94372 w 114633"/>
                    <a:gd name="connsiteY3" fmla="*/ 31641 h 127588"/>
                    <a:gd name="connsiteX4" fmla="*/ 110608 w 114633"/>
                    <a:gd name="connsiteY4" fmla="*/ 484 h 127588"/>
                    <a:gd name="connsiteX5" fmla="*/ 114306 w 114633"/>
                    <a:gd name="connsiteY5" fmla="*/ 9122 h 127588"/>
                    <a:gd name="connsiteX6" fmla="*/ 37896 w 114633"/>
                    <a:gd name="connsiteY6" fmla="*/ 127588 h 127588"/>
                    <a:gd name="connsiteX7" fmla="*/ 35432 w 114633"/>
                    <a:gd name="connsiteY7" fmla="*/ 127588 h 127588"/>
                    <a:gd name="connsiteX8" fmla="*/ 28038 w 114633"/>
                    <a:gd name="connsiteY8" fmla="*/ 122652 h 127588"/>
                    <a:gd name="connsiteX9" fmla="*/ 924 w 114633"/>
                    <a:gd name="connsiteY9" fmla="*/ 64653 h 127588"/>
                    <a:gd name="connsiteX10" fmla="*/ 924 w 114633"/>
                    <a:gd name="connsiteY10" fmla="*/ 57249 h 127588"/>
                    <a:gd name="connsiteX11" fmla="*/ 7086 w 114633"/>
                    <a:gd name="connsiteY11" fmla="*/ 52313 h 127588"/>
                    <a:gd name="connsiteX12" fmla="*/ 100748 w 114633"/>
                    <a:gd name="connsiteY12" fmla="*/ 2952 h 127588"/>
                    <a:gd name="connsiteX13" fmla="*/ 110608 w 114633"/>
                    <a:gd name="connsiteY13" fmla="*/ 484 h 12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4633" h="127588">
                      <a:moveTo>
                        <a:pt x="94372" y="31641"/>
                      </a:moveTo>
                      <a:cubicBezTo>
                        <a:pt x="62522" y="53715"/>
                        <a:pt x="35570" y="63526"/>
                        <a:pt x="20870" y="68431"/>
                      </a:cubicBezTo>
                      <a:lnTo>
                        <a:pt x="39246" y="108900"/>
                      </a:lnTo>
                      <a:cubicBezTo>
                        <a:pt x="74772" y="92958"/>
                        <a:pt x="88246" y="54942"/>
                        <a:pt x="94372" y="31641"/>
                      </a:cubicBezTo>
                      <a:close/>
                      <a:moveTo>
                        <a:pt x="110608" y="484"/>
                      </a:moveTo>
                      <a:cubicBezTo>
                        <a:pt x="113072" y="2952"/>
                        <a:pt x="115538" y="6654"/>
                        <a:pt x="114306" y="9122"/>
                      </a:cubicBezTo>
                      <a:cubicBezTo>
                        <a:pt x="114306" y="12824"/>
                        <a:pt x="108144" y="102908"/>
                        <a:pt x="37896" y="127588"/>
                      </a:cubicBezTo>
                      <a:cubicBezTo>
                        <a:pt x="36664" y="127588"/>
                        <a:pt x="35432" y="127588"/>
                        <a:pt x="35432" y="127588"/>
                      </a:cubicBezTo>
                      <a:cubicBezTo>
                        <a:pt x="31734" y="127588"/>
                        <a:pt x="29270" y="126354"/>
                        <a:pt x="28038" y="122652"/>
                      </a:cubicBezTo>
                      <a:lnTo>
                        <a:pt x="924" y="64653"/>
                      </a:lnTo>
                      <a:cubicBezTo>
                        <a:pt x="-308" y="62185"/>
                        <a:pt x="-308" y="59717"/>
                        <a:pt x="924" y="57249"/>
                      </a:cubicBezTo>
                      <a:cubicBezTo>
                        <a:pt x="2156" y="54781"/>
                        <a:pt x="4622" y="53547"/>
                        <a:pt x="7086" y="52313"/>
                      </a:cubicBezTo>
                      <a:cubicBezTo>
                        <a:pt x="8318" y="52313"/>
                        <a:pt x="51452" y="43675"/>
                        <a:pt x="100748" y="2952"/>
                      </a:cubicBezTo>
                      <a:cubicBezTo>
                        <a:pt x="103214" y="484"/>
                        <a:pt x="106910" y="-750"/>
                        <a:pt x="110608" y="4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047BE8A3-31FF-E948-BE1D-904D0AE930C0}"/>
                    </a:ext>
                  </a:extLst>
                </p:cNvPr>
                <p:cNvSpPr/>
                <p:nvPr/>
              </p:nvSpPr>
              <p:spPr>
                <a:xfrm>
                  <a:off x="18949741" y="4823715"/>
                  <a:ext cx="1037745" cy="10454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4" h="840">
                      <a:moveTo>
                        <a:pt x="828" y="460"/>
                      </a:moveTo>
                      <a:cubicBezTo>
                        <a:pt x="820" y="412"/>
                        <a:pt x="792" y="289"/>
                        <a:pt x="791" y="287"/>
                      </a:cubicBezTo>
                      <a:cubicBezTo>
                        <a:pt x="791" y="286"/>
                        <a:pt x="791" y="286"/>
                        <a:pt x="791" y="286"/>
                      </a:cubicBezTo>
                      <a:cubicBezTo>
                        <a:pt x="784" y="271"/>
                        <a:pt x="779" y="252"/>
                        <a:pt x="774" y="232"/>
                      </a:cubicBezTo>
                      <a:cubicBezTo>
                        <a:pt x="760" y="184"/>
                        <a:pt x="746" y="136"/>
                        <a:pt x="704" y="126"/>
                      </a:cubicBezTo>
                      <a:cubicBezTo>
                        <a:pt x="700" y="118"/>
                        <a:pt x="691" y="95"/>
                        <a:pt x="683" y="71"/>
                      </a:cubicBezTo>
                      <a:cubicBezTo>
                        <a:pt x="676" y="54"/>
                        <a:pt x="665" y="42"/>
                        <a:pt x="650" y="36"/>
                      </a:cubicBezTo>
                      <a:cubicBezTo>
                        <a:pt x="623" y="25"/>
                        <a:pt x="592" y="35"/>
                        <a:pt x="580" y="40"/>
                      </a:cubicBezTo>
                      <a:cubicBezTo>
                        <a:pt x="567" y="22"/>
                        <a:pt x="516" y="-30"/>
                        <a:pt x="420" y="23"/>
                      </a:cubicBezTo>
                      <a:cubicBezTo>
                        <a:pt x="407" y="17"/>
                        <a:pt x="360" y="0"/>
                        <a:pt x="272" y="17"/>
                      </a:cubicBezTo>
                      <a:cubicBezTo>
                        <a:pt x="259" y="21"/>
                        <a:pt x="238" y="28"/>
                        <a:pt x="237" y="43"/>
                      </a:cubicBezTo>
                      <a:cubicBezTo>
                        <a:pt x="237" y="49"/>
                        <a:pt x="240" y="54"/>
                        <a:pt x="244" y="57"/>
                      </a:cubicBezTo>
                      <a:cubicBezTo>
                        <a:pt x="162" y="66"/>
                        <a:pt x="151" y="91"/>
                        <a:pt x="149" y="97"/>
                      </a:cubicBezTo>
                      <a:cubicBezTo>
                        <a:pt x="146" y="106"/>
                        <a:pt x="150" y="117"/>
                        <a:pt x="160" y="127"/>
                      </a:cubicBezTo>
                      <a:cubicBezTo>
                        <a:pt x="135" y="127"/>
                        <a:pt x="97" y="131"/>
                        <a:pt x="88" y="152"/>
                      </a:cubicBezTo>
                      <a:cubicBezTo>
                        <a:pt x="82" y="166"/>
                        <a:pt x="90" y="183"/>
                        <a:pt x="112" y="205"/>
                      </a:cubicBezTo>
                      <a:cubicBezTo>
                        <a:pt x="85" y="211"/>
                        <a:pt x="29" y="228"/>
                        <a:pt x="24" y="271"/>
                      </a:cubicBezTo>
                      <a:cubicBezTo>
                        <a:pt x="19" y="310"/>
                        <a:pt x="29" y="331"/>
                        <a:pt x="38" y="341"/>
                      </a:cubicBezTo>
                      <a:cubicBezTo>
                        <a:pt x="20" y="348"/>
                        <a:pt x="0" y="364"/>
                        <a:pt x="0" y="393"/>
                      </a:cubicBezTo>
                      <a:cubicBezTo>
                        <a:pt x="0" y="427"/>
                        <a:pt x="24" y="445"/>
                        <a:pt x="34" y="452"/>
                      </a:cubicBezTo>
                      <a:cubicBezTo>
                        <a:pt x="33" y="466"/>
                        <a:pt x="34" y="505"/>
                        <a:pt x="83" y="517"/>
                      </a:cubicBezTo>
                      <a:cubicBezTo>
                        <a:pt x="86" y="518"/>
                        <a:pt x="88" y="517"/>
                        <a:pt x="90" y="515"/>
                      </a:cubicBezTo>
                      <a:cubicBezTo>
                        <a:pt x="91" y="515"/>
                        <a:pt x="179" y="430"/>
                        <a:pt x="329" y="410"/>
                      </a:cubicBezTo>
                      <a:lnTo>
                        <a:pt x="355" y="485"/>
                      </a:lnTo>
                      <a:cubicBezTo>
                        <a:pt x="361" y="501"/>
                        <a:pt x="379" y="510"/>
                        <a:pt x="396" y="505"/>
                      </a:cubicBezTo>
                      <a:cubicBezTo>
                        <a:pt x="405" y="503"/>
                        <a:pt x="414" y="508"/>
                        <a:pt x="418" y="516"/>
                      </a:cubicBezTo>
                      <a:lnTo>
                        <a:pt x="448" y="597"/>
                      </a:lnTo>
                      <a:cubicBezTo>
                        <a:pt x="452" y="605"/>
                        <a:pt x="458" y="611"/>
                        <a:pt x="465" y="615"/>
                      </a:cubicBezTo>
                      <a:cubicBezTo>
                        <a:pt x="474" y="619"/>
                        <a:pt x="483" y="619"/>
                        <a:pt x="491" y="616"/>
                      </a:cubicBezTo>
                      <a:cubicBezTo>
                        <a:pt x="506" y="609"/>
                        <a:pt x="516" y="595"/>
                        <a:pt x="516" y="578"/>
                      </a:cubicBezTo>
                      <a:cubicBezTo>
                        <a:pt x="516" y="551"/>
                        <a:pt x="521" y="531"/>
                        <a:pt x="532" y="521"/>
                      </a:cubicBezTo>
                      <a:cubicBezTo>
                        <a:pt x="537" y="516"/>
                        <a:pt x="543" y="514"/>
                        <a:pt x="551" y="514"/>
                      </a:cubicBezTo>
                      <a:cubicBezTo>
                        <a:pt x="571" y="515"/>
                        <a:pt x="588" y="532"/>
                        <a:pt x="595" y="559"/>
                      </a:cubicBezTo>
                      <a:cubicBezTo>
                        <a:pt x="602" y="588"/>
                        <a:pt x="597" y="631"/>
                        <a:pt x="555" y="658"/>
                      </a:cubicBezTo>
                      <a:cubicBezTo>
                        <a:pt x="552" y="660"/>
                        <a:pt x="551" y="662"/>
                        <a:pt x="552" y="665"/>
                      </a:cubicBezTo>
                      <a:cubicBezTo>
                        <a:pt x="553" y="672"/>
                        <a:pt x="593" y="840"/>
                        <a:pt x="683" y="840"/>
                      </a:cubicBezTo>
                      <a:cubicBezTo>
                        <a:pt x="686" y="840"/>
                        <a:pt x="689" y="840"/>
                        <a:pt x="692" y="839"/>
                      </a:cubicBezTo>
                      <a:cubicBezTo>
                        <a:pt x="714" y="837"/>
                        <a:pt x="738" y="819"/>
                        <a:pt x="760" y="789"/>
                      </a:cubicBezTo>
                      <a:cubicBezTo>
                        <a:pt x="807" y="726"/>
                        <a:pt x="850" y="607"/>
                        <a:pt x="828" y="4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9" name="Group 828">
                <a:extLst>
                  <a:ext uri="{FF2B5EF4-FFF2-40B4-BE49-F238E27FC236}">
                    <a16:creationId xmlns:a16="http://schemas.microsoft.com/office/drawing/2014/main" id="{69217C5D-D8C1-E64B-9EBA-F7A580C48EA2}"/>
                  </a:ext>
                </a:extLst>
              </p:cNvPr>
              <p:cNvGrpSpPr/>
              <p:nvPr/>
            </p:nvGrpSpPr>
            <p:grpSpPr>
              <a:xfrm>
                <a:off x="20561796" y="6347715"/>
                <a:ext cx="1245168" cy="1596274"/>
                <a:chOff x="20561796" y="6347715"/>
                <a:chExt cx="1245168" cy="1596274"/>
              </a:xfrm>
            </p:grpSpPr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1514C022-DA71-2547-B00E-0AC76AFF19C4}"/>
                    </a:ext>
                  </a:extLst>
                </p:cNvPr>
                <p:cNvSpPr/>
                <p:nvPr/>
              </p:nvSpPr>
              <p:spPr>
                <a:xfrm>
                  <a:off x="20570516" y="6355192"/>
                  <a:ext cx="1225859" cy="823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5" h="662">
                      <a:moveTo>
                        <a:pt x="713" y="37"/>
                      </a:moveTo>
                      <a:cubicBezTo>
                        <a:pt x="713" y="17"/>
                        <a:pt x="615" y="0"/>
                        <a:pt x="493" y="0"/>
                      </a:cubicBezTo>
                      <a:cubicBezTo>
                        <a:pt x="371" y="0"/>
                        <a:pt x="272" y="17"/>
                        <a:pt x="272" y="37"/>
                      </a:cubicBezTo>
                      <a:lnTo>
                        <a:pt x="0" y="662"/>
                      </a:lnTo>
                      <a:lnTo>
                        <a:pt x="985" y="66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668AF205-87F8-ED48-B492-EA68F17FF2C4}"/>
                    </a:ext>
                  </a:extLst>
                </p:cNvPr>
                <p:cNvSpPr/>
                <p:nvPr/>
              </p:nvSpPr>
              <p:spPr>
                <a:xfrm>
                  <a:off x="20563469" y="6347715"/>
                  <a:ext cx="1243495" cy="841128"/>
                </a:xfrm>
                <a:custGeom>
                  <a:avLst/>
                  <a:gdLst>
                    <a:gd name="connsiteX0" fmla="*/ 620599 w 1243495"/>
                    <a:gd name="connsiteY0" fmla="*/ 17446 h 841128"/>
                    <a:gd name="connsiteX1" fmla="*/ 354277 w 1243495"/>
                    <a:gd name="connsiteY1" fmla="*/ 53528 h 841128"/>
                    <a:gd name="connsiteX2" fmla="*/ 353033 w 1243495"/>
                    <a:gd name="connsiteY2" fmla="*/ 57260 h 841128"/>
                    <a:gd name="connsiteX3" fmla="*/ 20751 w 1243495"/>
                    <a:gd name="connsiteY3" fmla="*/ 822437 h 841128"/>
                    <a:gd name="connsiteX4" fmla="*/ 1219203 w 1243495"/>
                    <a:gd name="connsiteY4" fmla="*/ 822437 h 841128"/>
                    <a:gd name="connsiteX5" fmla="*/ 886921 w 1243495"/>
                    <a:gd name="connsiteY5" fmla="*/ 57260 h 841128"/>
                    <a:gd name="connsiteX6" fmla="*/ 885677 w 1243495"/>
                    <a:gd name="connsiteY6" fmla="*/ 53528 h 841128"/>
                    <a:gd name="connsiteX7" fmla="*/ 620599 w 1243495"/>
                    <a:gd name="connsiteY7" fmla="*/ 17446 h 841128"/>
                    <a:gd name="connsiteX8" fmla="*/ 621845 w 1243495"/>
                    <a:gd name="connsiteY8" fmla="*/ 0 h 841128"/>
                    <a:gd name="connsiteX9" fmla="*/ 904357 w 1243495"/>
                    <a:gd name="connsiteY9" fmla="*/ 51015 h 841128"/>
                    <a:gd name="connsiteX10" fmla="*/ 1241629 w 1243495"/>
                    <a:gd name="connsiteY10" fmla="*/ 827441 h 841128"/>
                    <a:gd name="connsiteX11" fmla="*/ 1241629 w 1243495"/>
                    <a:gd name="connsiteY11" fmla="*/ 836151 h 841128"/>
                    <a:gd name="connsiteX12" fmla="*/ 1234161 w 1243495"/>
                    <a:gd name="connsiteY12" fmla="*/ 841128 h 841128"/>
                    <a:gd name="connsiteX13" fmla="*/ 8285 w 1243495"/>
                    <a:gd name="connsiteY13" fmla="*/ 841128 h 841128"/>
                    <a:gd name="connsiteX14" fmla="*/ 2063 w 1243495"/>
                    <a:gd name="connsiteY14" fmla="*/ 836151 h 841128"/>
                    <a:gd name="connsiteX15" fmla="*/ 817 w 1243495"/>
                    <a:gd name="connsiteY15" fmla="*/ 827441 h 841128"/>
                    <a:gd name="connsiteX16" fmla="*/ 338089 w 1243495"/>
                    <a:gd name="connsiteY16" fmla="*/ 51015 h 841128"/>
                    <a:gd name="connsiteX17" fmla="*/ 621845 w 1243495"/>
                    <a:gd name="connsiteY17" fmla="*/ 0 h 841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43495" h="841128">
                      <a:moveTo>
                        <a:pt x="620599" y="17446"/>
                      </a:moveTo>
                      <a:cubicBezTo>
                        <a:pt x="451347" y="17446"/>
                        <a:pt x="358011" y="41086"/>
                        <a:pt x="354277" y="53528"/>
                      </a:cubicBezTo>
                      <a:cubicBezTo>
                        <a:pt x="354277" y="54772"/>
                        <a:pt x="354277" y="56016"/>
                        <a:pt x="353033" y="57260"/>
                      </a:cubicBezTo>
                      <a:lnTo>
                        <a:pt x="20751" y="822437"/>
                      </a:lnTo>
                      <a:lnTo>
                        <a:pt x="1219203" y="822437"/>
                      </a:lnTo>
                      <a:lnTo>
                        <a:pt x="886921" y="57260"/>
                      </a:lnTo>
                      <a:cubicBezTo>
                        <a:pt x="885677" y="56016"/>
                        <a:pt x="885677" y="54772"/>
                        <a:pt x="885677" y="53528"/>
                      </a:cubicBezTo>
                      <a:cubicBezTo>
                        <a:pt x="881943" y="41086"/>
                        <a:pt x="788607" y="17446"/>
                        <a:pt x="620599" y="17446"/>
                      </a:cubicBezTo>
                      <a:close/>
                      <a:moveTo>
                        <a:pt x="621845" y="0"/>
                      </a:moveTo>
                      <a:cubicBezTo>
                        <a:pt x="633047" y="0"/>
                        <a:pt x="896889" y="0"/>
                        <a:pt x="904357" y="51015"/>
                      </a:cubicBezTo>
                      <a:lnTo>
                        <a:pt x="1241629" y="827441"/>
                      </a:lnTo>
                      <a:cubicBezTo>
                        <a:pt x="1244117" y="829930"/>
                        <a:pt x="1244117" y="833663"/>
                        <a:pt x="1241629" y="836151"/>
                      </a:cubicBezTo>
                      <a:cubicBezTo>
                        <a:pt x="1239139" y="838640"/>
                        <a:pt x="1237895" y="841128"/>
                        <a:pt x="1234161" y="841128"/>
                      </a:cubicBezTo>
                      <a:lnTo>
                        <a:pt x="8285" y="841128"/>
                      </a:lnTo>
                      <a:cubicBezTo>
                        <a:pt x="4551" y="841128"/>
                        <a:pt x="3307" y="838640"/>
                        <a:pt x="2063" y="836151"/>
                      </a:cubicBezTo>
                      <a:cubicBezTo>
                        <a:pt x="-427" y="833663"/>
                        <a:pt x="-427" y="829930"/>
                        <a:pt x="817" y="827441"/>
                      </a:cubicBezTo>
                      <a:lnTo>
                        <a:pt x="338089" y="51015"/>
                      </a:lnTo>
                      <a:cubicBezTo>
                        <a:pt x="345557" y="0"/>
                        <a:pt x="610645" y="0"/>
                        <a:pt x="621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9834830A-34CD-7F4A-A2AC-16EEDAF80608}"/>
                    </a:ext>
                  </a:extLst>
                </p:cNvPr>
                <p:cNvSpPr/>
                <p:nvPr/>
              </p:nvSpPr>
              <p:spPr>
                <a:xfrm>
                  <a:off x="20570516" y="7121554"/>
                  <a:ext cx="1225859" cy="1146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5" h="93">
                      <a:moveTo>
                        <a:pt x="985" y="46"/>
                      </a:moveTo>
                      <a:cubicBezTo>
                        <a:pt x="985" y="20"/>
                        <a:pt x="764" y="0"/>
                        <a:pt x="493" y="0"/>
                      </a:cubicBezTo>
                      <a:cubicBezTo>
                        <a:pt x="221" y="0"/>
                        <a:pt x="0" y="20"/>
                        <a:pt x="0" y="46"/>
                      </a:cubicBezTo>
                      <a:cubicBezTo>
                        <a:pt x="0" y="72"/>
                        <a:pt x="221" y="93"/>
                        <a:pt x="493" y="93"/>
                      </a:cubicBezTo>
                      <a:cubicBezTo>
                        <a:pt x="764" y="93"/>
                        <a:pt x="985" y="72"/>
                        <a:pt x="985" y="4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6567E56A-E3BB-BB49-AD57-D423287C99B9}"/>
                    </a:ext>
                  </a:extLst>
                </p:cNvPr>
                <p:cNvSpPr/>
                <p:nvPr/>
              </p:nvSpPr>
              <p:spPr>
                <a:xfrm>
                  <a:off x="20561796" y="7112831"/>
                  <a:ext cx="1243300" cy="132088"/>
                </a:xfrm>
                <a:custGeom>
                  <a:avLst/>
                  <a:gdLst>
                    <a:gd name="connsiteX0" fmla="*/ 622272 w 1243300"/>
                    <a:gd name="connsiteY0" fmla="*/ 16199 h 132088"/>
                    <a:gd name="connsiteX1" fmla="*/ 18688 w 1243300"/>
                    <a:gd name="connsiteY1" fmla="*/ 65421 h 132088"/>
                    <a:gd name="connsiteX2" fmla="*/ 622272 w 1243300"/>
                    <a:gd name="connsiteY2" fmla="*/ 114642 h 132088"/>
                    <a:gd name="connsiteX3" fmla="*/ 1224612 w 1243300"/>
                    <a:gd name="connsiteY3" fmla="*/ 65421 h 132088"/>
                    <a:gd name="connsiteX4" fmla="*/ 622272 w 1243300"/>
                    <a:gd name="connsiteY4" fmla="*/ 16199 h 132088"/>
                    <a:gd name="connsiteX5" fmla="*/ 622272 w 1243300"/>
                    <a:gd name="connsiteY5" fmla="*/ 0 h 132088"/>
                    <a:gd name="connsiteX6" fmla="*/ 1055374 w 1243300"/>
                    <a:gd name="connsiteY6" fmla="*/ 16048 h 132088"/>
                    <a:gd name="connsiteX7" fmla="*/ 1243300 w 1243300"/>
                    <a:gd name="connsiteY7" fmla="*/ 65427 h 132088"/>
                    <a:gd name="connsiteX8" fmla="*/ 1055374 w 1243300"/>
                    <a:gd name="connsiteY8" fmla="*/ 114806 h 132088"/>
                    <a:gd name="connsiteX9" fmla="*/ 622272 w 1243300"/>
                    <a:gd name="connsiteY9" fmla="*/ 132088 h 132088"/>
                    <a:gd name="connsiteX10" fmla="*/ 187926 w 1243300"/>
                    <a:gd name="connsiteY10" fmla="*/ 114806 h 132088"/>
                    <a:gd name="connsiteX11" fmla="*/ 0 w 1243300"/>
                    <a:gd name="connsiteY11" fmla="*/ 65427 h 132088"/>
                    <a:gd name="connsiteX12" fmla="*/ 187926 w 1243300"/>
                    <a:gd name="connsiteY12" fmla="*/ 16048 h 132088"/>
                    <a:gd name="connsiteX13" fmla="*/ 622272 w 1243300"/>
                    <a:gd name="connsiteY13" fmla="*/ 0 h 1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43300" h="132088">
                      <a:moveTo>
                        <a:pt x="622272" y="16199"/>
                      </a:moveTo>
                      <a:cubicBezTo>
                        <a:pt x="258876" y="16199"/>
                        <a:pt x="38600" y="45732"/>
                        <a:pt x="18688" y="65421"/>
                      </a:cubicBezTo>
                      <a:cubicBezTo>
                        <a:pt x="38600" y="86340"/>
                        <a:pt x="258876" y="114642"/>
                        <a:pt x="622272" y="114642"/>
                      </a:cubicBezTo>
                      <a:cubicBezTo>
                        <a:pt x="984424" y="114642"/>
                        <a:pt x="1204700" y="86340"/>
                        <a:pt x="1224612" y="65421"/>
                      </a:cubicBezTo>
                      <a:cubicBezTo>
                        <a:pt x="1204700" y="45732"/>
                        <a:pt x="984424" y="16199"/>
                        <a:pt x="622272" y="16199"/>
                      </a:cubicBezTo>
                      <a:close/>
                      <a:moveTo>
                        <a:pt x="622272" y="0"/>
                      </a:moveTo>
                      <a:cubicBezTo>
                        <a:pt x="785308" y="0"/>
                        <a:pt x="939632" y="4938"/>
                        <a:pt x="1055374" y="16048"/>
                      </a:cubicBezTo>
                      <a:cubicBezTo>
                        <a:pt x="1243300" y="33331"/>
                        <a:pt x="1243300" y="55551"/>
                        <a:pt x="1243300" y="65427"/>
                      </a:cubicBezTo>
                      <a:cubicBezTo>
                        <a:pt x="1243300" y="76537"/>
                        <a:pt x="1243300" y="97523"/>
                        <a:pt x="1055374" y="114806"/>
                      </a:cubicBezTo>
                      <a:cubicBezTo>
                        <a:pt x="939632" y="125916"/>
                        <a:pt x="785308" y="132088"/>
                        <a:pt x="622272" y="132088"/>
                      </a:cubicBezTo>
                      <a:cubicBezTo>
                        <a:pt x="457992" y="132088"/>
                        <a:pt x="303668" y="125916"/>
                        <a:pt x="187926" y="114806"/>
                      </a:cubicBezTo>
                      <a:cubicBezTo>
                        <a:pt x="0" y="97523"/>
                        <a:pt x="0" y="76537"/>
                        <a:pt x="0" y="65427"/>
                      </a:cubicBezTo>
                      <a:cubicBezTo>
                        <a:pt x="0" y="55551"/>
                        <a:pt x="0" y="33331"/>
                        <a:pt x="187926" y="16048"/>
                      </a:cubicBezTo>
                      <a:cubicBezTo>
                        <a:pt x="303668" y="4938"/>
                        <a:pt x="457992" y="0"/>
                        <a:pt x="6222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5F5778F6-CFB3-D047-9D87-7718618AAF35}"/>
                    </a:ext>
                  </a:extLst>
                </p:cNvPr>
                <p:cNvSpPr/>
                <p:nvPr/>
              </p:nvSpPr>
              <p:spPr>
                <a:xfrm>
                  <a:off x="20658968" y="7121554"/>
                  <a:ext cx="1063906" cy="8137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5" h="654">
                      <a:moveTo>
                        <a:pt x="854" y="433"/>
                      </a:moveTo>
                      <a:cubicBezTo>
                        <a:pt x="843" y="247"/>
                        <a:pt x="586" y="239"/>
                        <a:pt x="586" y="22"/>
                      </a:cubicBezTo>
                      <a:lnTo>
                        <a:pt x="586" y="2"/>
                      </a:lnTo>
                      <a:cubicBezTo>
                        <a:pt x="535" y="1"/>
                        <a:pt x="480" y="0"/>
                        <a:pt x="422" y="0"/>
                      </a:cubicBezTo>
                      <a:cubicBezTo>
                        <a:pt x="368" y="0"/>
                        <a:pt x="316" y="0"/>
                        <a:pt x="268" y="2"/>
                      </a:cubicBezTo>
                      <a:lnTo>
                        <a:pt x="268" y="22"/>
                      </a:lnTo>
                      <a:cubicBezTo>
                        <a:pt x="268" y="239"/>
                        <a:pt x="12" y="247"/>
                        <a:pt x="1" y="433"/>
                      </a:cubicBezTo>
                      <a:cubicBezTo>
                        <a:pt x="-10" y="618"/>
                        <a:pt x="161" y="654"/>
                        <a:pt x="161" y="654"/>
                      </a:cubicBezTo>
                      <a:lnTo>
                        <a:pt x="428" y="654"/>
                      </a:lnTo>
                      <a:lnTo>
                        <a:pt x="693" y="654"/>
                      </a:lnTo>
                      <a:cubicBezTo>
                        <a:pt x="693" y="654"/>
                        <a:pt x="865" y="618"/>
                        <a:pt x="854" y="4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3" name="Freeform 782">
                  <a:extLst>
                    <a:ext uri="{FF2B5EF4-FFF2-40B4-BE49-F238E27FC236}">
                      <a16:creationId xmlns:a16="http://schemas.microsoft.com/office/drawing/2014/main" id="{7D51B6E0-6D16-B241-A57B-2EA237516239}"/>
                    </a:ext>
                  </a:extLst>
                </p:cNvPr>
                <p:cNvSpPr/>
                <p:nvPr/>
              </p:nvSpPr>
              <p:spPr>
                <a:xfrm>
                  <a:off x="20649633" y="7112519"/>
                  <a:ext cx="1082578" cy="831470"/>
                </a:xfrm>
                <a:custGeom>
                  <a:avLst/>
                  <a:gdLst>
                    <a:gd name="connsiteX0" fmla="*/ 541133 w 1082578"/>
                    <a:gd name="connsiteY0" fmla="*/ 17445 h 831470"/>
                    <a:gd name="connsiteX1" fmla="*/ 350287 w 1082578"/>
                    <a:gd name="connsiteY1" fmla="*/ 20245 h 831470"/>
                    <a:gd name="connsiteX2" fmla="*/ 350287 w 1082578"/>
                    <a:gd name="connsiteY2" fmla="*/ 36419 h 831470"/>
                    <a:gd name="connsiteX3" fmla="*/ 173595 w 1082578"/>
                    <a:gd name="connsiteY3" fmla="*/ 323822 h 831470"/>
                    <a:gd name="connsiteX4" fmla="*/ 18055 w 1082578"/>
                    <a:gd name="connsiteY4" fmla="*/ 547772 h 831470"/>
                    <a:gd name="connsiteX5" fmla="*/ 209679 w 1082578"/>
                    <a:gd name="connsiteY5" fmla="*/ 814024 h 831470"/>
                    <a:gd name="connsiteX6" fmla="*/ 871653 w 1082578"/>
                    <a:gd name="connsiteY6" fmla="*/ 814024 h 831470"/>
                    <a:gd name="connsiteX7" fmla="*/ 1064521 w 1082578"/>
                    <a:gd name="connsiteY7" fmla="*/ 547772 h 831470"/>
                    <a:gd name="connsiteX8" fmla="*/ 907739 w 1082578"/>
                    <a:gd name="connsiteY8" fmla="*/ 323822 h 831470"/>
                    <a:gd name="connsiteX9" fmla="*/ 731047 w 1082578"/>
                    <a:gd name="connsiteY9" fmla="*/ 36419 h 831470"/>
                    <a:gd name="connsiteX10" fmla="*/ 731047 w 1082578"/>
                    <a:gd name="connsiteY10" fmla="*/ 20245 h 831470"/>
                    <a:gd name="connsiteX11" fmla="*/ 541133 w 1082578"/>
                    <a:gd name="connsiteY11" fmla="*/ 17445 h 831470"/>
                    <a:gd name="connsiteX12" fmla="*/ 541133 w 1082578"/>
                    <a:gd name="connsiteY12" fmla="*/ 0 h 831470"/>
                    <a:gd name="connsiteX13" fmla="*/ 739763 w 1082578"/>
                    <a:gd name="connsiteY13" fmla="*/ 2800 h 831470"/>
                    <a:gd name="connsiteX14" fmla="*/ 748475 w 1082578"/>
                    <a:gd name="connsiteY14" fmla="*/ 11509 h 831470"/>
                    <a:gd name="connsiteX15" fmla="*/ 748475 w 1082578"/>
                    <a:gd name="connsiteY15" fmla="*/ 36394 h 831470"/>
                    <a:gd name="connsiteX16" fmla="*/ 918951 w 1082578"/>
                    <a:gd name="connsiteY16" fmla="*/ 310129 h 831470"/>
                    <a:gd name="connsiteX17" fmla="*/ 1081963 w 1082578"/>
                    <a:gd name="connsiteY17" fmla="*/ 546537 h 831470"/>
                    <a:gd name="connsiteX18" fmla="*/ 874155 w 1082578"/>
                    <a:gd name="connsiteY18" fmla="*/ 831470 h 831470"/>
                    <a:gd name="connsiteX19" fmla="*/ 871665 w 1082578"/>
                    <a:gd name="connsiteY19" fmla="*/ 831470 h 831470"/>
                    <a:gd name="connsiteX20" fmla="*/ 209667 w 1082578"/>
                    <a:gd name="connsiteY20" fmla="*/ 831470 h 831470"/>
                    <a:gd name="connsiteX21" fmla="*/ 208423 w 1082578"/>
                    <a:gd name="connsiteY21" fmla="*/ 831470 h 831470"/>
                    <a:gd name="connsiteX22" fmla="*/ 615 w 1082578"/>
                    <a:gd name="connsiteY22" fmla="*/ 546537 h 831470"/>
                    <a:gd name="connsiteX23" fmla="*/ 163625 w 1082578"/>
                    <a:gd name="connsiteY23" fmla="*/ 310129 h 831470"/>
                    <a:gd name="connsiteX24" fmla="*/ 334103 w 1082578"/>
                    <a:gd name="connsiteY24" fmla="*/ 36394 h 831470"/>
                    <a:gd name="connsiteX25" fmla="*/ 334103 w 1082578"/>
                    <a:gd name="connsiteY25" fmla="*/ 11509 h 831470"/>
                    <a:gd name="connsiteX26" fmla="*/ 341569 w 1082578"/>
                    <a:gd name="connsiteY26" fmla="*/ 2800 h 831470"/>
                    <a:gd name="connsiteX27" fmla="*/ 541133 w 1082578"/>
                    <a:gd name="connsiteY27" fmla="*/ 0 h 831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82578" h="831470">
                      <a:moveTo>
                        <a:pt x="541133" y="17445"/>
                      </a:moveTo>
                      <a:cubicBezTo>
                        <a:pt x="476895" y="17445"/>
                        <a:pt x="412503" y="18379"/>
                        <a:pt x="350287" y="20245"/>
                      </a:cubicBezTo>
                      <a:lnTo>
                        <a:pt x="350287" y="36419"/>
                      </a:lnTo>
                      <a:cubicBezTo>
                        <a:pt x="350287" y="183231"/>
                        <a:pt x="260695" y="254148"/>
                        <a:pt x="173595" y="323822"/>
                      </a:cubicBezTo>
                      <a:cubicBezTo>
                        <a:pt x="96447" y="384786"/>
                        <a:pt x="24277" y="442018"/>
                        <a:pt x="18055" y="547772"/>
                      </a:cubicBezTo>
                      <a:cubicBezTo>
                        <a:pt x="5611" y="763013"/>
                        <a:pt x="193503" y="810292"/>
                        <a:pt x="209679" y="814024"/>
                      </a:cubicBezTo>
                      <a:lnTo>
                        <a:pt x="871653" y="814024"/>
                      </a:lnTo>
                      <a:cubicBezTo>
                        <a:pt x="887829" y="810292"/>
                        <a:pt x="1076965" y="763013"/>
                        <a:pt x="1064521" y="547772"/>
                      </a:cubicBezTo>
                      <a:cubicBezTo>
                        <a:pt x="1057055" y="442018"/>
                        <a:pt x="984885" y="384786"/>
                        <a:pt x="907739" y="323822"/>
                      </a:cubicBezTo>
                      <a:cubicBezTo>
                        <a:pt x="820637" y="254148"/>
                        <a:pt x="731047" y="183231"/>
                        <a:pt x="731047" y="36419"/>
                      </a:cubicBezTo>
                      <a:lnTo>
                        <a:pt x="731047" y="20245"/>
                      </a:lnTo>
                      <a:cubicBezTo>
                        <a:pt x="669453" y="18379"/>
                        <a:pt x="605371" y="17445"/>
                        <a:pt x="541133" y="17445"/>
                      </a:cubicBezTo>
                      <a:close/>
                      <a:moveTo>
                        <a:pt x="541133" y="0"/>
                      </a:moveTo>
                      <a:cubicBezTo>
                        <a:pt x="608485" y="0"/>
                        <a:pt x="675679" y="934"/>
                        <a:pt x="739763" y="2800"/>
                      </a:cubicBezTo>
                      <a:cubicBezTo>
                        <a:pt x="744741" y="2800"/>
                        <a:pt x="748475" y="6532"/>
                        <a:pt x="748475" y="11509"/>
                      </a:cubicBezTo>
                      <a:lnTo>
                        <a:pt x="748475" y="36394"/>
                      </a:lnTo>
                      <a:cubicBezTo>
                        <a:pt x="748475" y="174506"/>
                        <a:pt x="835579" y="242940"/>
                        <a:pt x="918951" y="310129"/>
                      </a:cubicBezTo>
                      <a:cubicBezTo>
                        <a:pt x="994857" y="371098"/>
                        <a:pt x="1074497" y="433310"/>
                        <a:pt x="1081963" y="546537"/>
                      </a:cubicBezTo>
                      <a:cubicBezTo>
                        <a:pt x="1095651" y="781700"/>
                        <a:pt x="876643" y="831470"/>
                        <a:pt x="874155" y="831470"/>
                      </a:cubicBezTo>
                      <a:cubicBezTo>
                        <a:pt x="874155" y="831470"/>
                        <a:pt x="872911" y="831470"/>
                        <a:pt x="871665" y="831470"/>
                      </a:cubicBezTo>
                      <a:lnTo>
                        <a:pt x="209667" y="831470"/>
                      </a:lnTo>
                      <a:cubicBezTo>
                        <a:pt x="208423" y="831470"/>
                        <a:pt x="208423" y="831470"/>
                        <a:pt x="208423" y="831470"/>
                      </a:cubicBezTo>
                      <a:cubicBezTo>
                        <a:pt x="205933" y="831470"/>
                        <a:pt x="-13073" y="781700"/>
                        <a:pt x="615" y="546537"/>
                      </a:cubicBezTo>
                      <a:cubicBezTo>
                        <a:pt x="8081" y="433310"/>
                        <a:pt x="86475" y="371098"/>
                        <a:pt x="163625" y="310129"/>
                      </a:cubicBezTo>
                      <a:cubicBezTo>
                        <a:pt x="246997" y="242940"/>
                        <a:pt x="334103" y="174506"/>
                        <a:pt x="334103" y="36394"/>
                      </a:cubicBezTo>
                      <a:lnTo>
                        <a:pt x="334103" y="11509"/>
                      </a:lnTo>
                      <a:cubicBezTo>
                        <a:pt x="334103" y="6532"/>
                        <a:pt x="336591" y="2800"/>
                        <a:pt x="341569" y="2800"/>
                      </a:cubicBezTo>
                      <a:cubicBezTo>
                        <a:pt x="406277" y="934"/>
                        <a:pt x="473783" y="0"/>
                        <a:pt x="541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30" name="Group 829">
                <a:extLst>
                  <a:ext uri="{FF2B5EF4-FFF2-40B4-BE49-F238E27FC236}">
                    <a16:creationId xmlns:a16="http://schemas.microsoft.com/office/drawing/2014/main" id="{AE6E30FD-0DBF-BD40-9C61-3E14BDD111E6}"/>
                  </a:ext>
                </a:extLst>
              </p:cNvPr>
              <p:cNvGrpSpPr/>
              <p:nvPr/>
            </p:nvGrpSpPr>
            <p:grpSpPr>
              <a:xfrm>
                <a:off x="20265294" y="7935267"/>
                <a:ext cx="1850001" cy="2297838"/>
                <a:chOff x="20265294" y="7935267"/>
                <a:chExt cx="1850001" cy="2297838"/>
              </a:xfrm>
            </p:grpSpPr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5939039-9844-AA48-8F2F-89AF3EA60DA7}"/>
                    </a:ext>
                  </a:extLst>
                </p:cNvPr>
                <p:cNvSpPr/>
                <p:nvPr/>
              </p:nvSpPr>
              <p:spPr>
                <a:xfrm>
                  <a:off x="20265294" y="7935267"/>
                  <a:ext cx="1850001" cy="22978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86" h="1845">
                      <a:moveTo>
                        <a:pt x="1425" y="0"/>
                      </a:moveTo>
                      <a:lnTo>
                        <a:pt x="60" y="0"/>
                      </a:lnTo>
                      <a:cubicBezTo>
                        <a:pt x="27" y="0"/>
                        <a:pt x="0" y="27"/>
                        <a:pt x="0" y="60"/>
                      </a:cubicBezTo>
                      <a:lnTo>
                        <a:pt x="0" y="1785"/>
                      </a:lnTo>
                      <a:cubicBezTo>
                        <a:pt x="0" y="1818"/>
                        <a:pt x="27" y="1845"/>
                        <a:pt x="60" y="1845"/>
                      </a:cubicBezTo>
                      <a:lnTo>
                        <a:pt x="1425" y="1845"/>
                      </a:lnTo>
                      <a:cubicBezTo>
                        <a:pt x="1458" y="1845"/>
                        <a:pt x="1486" y="1818"/>
                        <a:pt x="1486" y="1785"/>
                      </a:cubicBezTo>
                      <a:lnTo>
                        <a:pt x="1486" y="60"/>
                      </a:lnTo>
                      <a:cubicBezTo>
                        <a:pt x="1486" y="27"/>
                        <a:pt x="1458" y="0"/>
                        <a:pt x="1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9A4F9627-0ABA-754D-BBD1-E67C5F9B6B26}"/>
                    </a:ext>
                  </a:extLst>
                </p:cNvPr>
                <p:cNvSpPr/>
                <p:nvPr/>
              </p:nvSpPr>
              <p:spPr>
                <a:xfrm>
                  <a:off x="20272772" y="7943990"/>
                  <a:ext cx="1202189" cy="2280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6" h="1831">
                      <a:moveTo>
                        <a:pt x="888" y="1831"/>
                      </a:moveTo>
                      <a:lnTo>
                        <a:pt x="78" y="1831"/>
                      </a:lnTo>
                      <a:cubicBezTo>
                        <a:pt x="35" y="1831"/>
                        <a:pt x="0" y="1797"/>
                        <a:pt x="0" y="1754"/>
                      </a:cubicBezTo>
                      <a:lnTo>
                        <a:pt x="0" y="77"/>
                      </a:lnTo>
                      <a:cubicBezTo>
                        <a:pt x="0" y="34"/>
                        <a:pt x="35" y="0"/>
                        <a:pt x="78" y="0"/>
                      </a:cubicBezTo>
                      <a:lnTo>
                        <a:pt x="888" y="0"/>
                      </a:lnTo>
                      <a:cubicBezTo>
                        <a:pt x="931" y="0"/>
                        <a:pt x="966" y="34"/>
                        <a:pt x="966" y="77"/>
                      </a:cubicBezTo>
                      <a:lnTo>
                        <a:pt x="966" y="1754"/>
                      </a:lnTo>
                      <a:cubicBezTo>
                        <a:pt x="966" y="1797"/>
                        <a:pt x="931" y="1831"/>
                        <a:pt x="888" y="18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4" name="Freeform 783">
                  <a:extLst>
                    <a:ext uri="{FF2B5EF4-FFF2-40B4-BE49-F238E27FC236}">
                      <a16:creationId xmlns:a16="http://schemas.microsoft.com/office/drawing/2014/main" id="{7F6BDFB6-1831-9F47-A9DD-B17BA68E2F7D}"/>
                    </a:ext>
                  </a:extLst>
                </p:cNvPr>
                <p:cNvSpPr/>
                <p:nvPr/>
              </p:nvSpPr>
              <p:spPr>
                <a:xfrm>
                  <a:off x="20265294" y="7935267"/>
                  <a:ext cx="1218384" cy="2297838"/>
                </a:xfrm>
                <a:custGeom>
                  <a:avLst/>
                  <a:gdLst>
                    <a:gd name="connsiteX0" fmla="*/ 74688 w 1218384"/>
                    <a:gd name="connsiteY0" fmla="*/ 17446 h 2297838"/>
                    <a:gd name="connsiteX1" fmla="*/ 17442 w 1218384"/>
                    <a:gd name="connsiteY1" fmla="*/ 74736 h 2297838"/>
                    <a:gd name="connsiteX2" fmla="*/ 17442 w 1218384"/>
                    <a:gd name="connsiteY2" fmla="*/ 2223104 h 2297838"/>
                    <a:gd name="connsiteX3" fmla="*/ 74688 w 1218384"/>
                    <a:gd name="connsiteY3" fmla="*/ 2281639 h 2297838"/>
                    <a:gd name="connsiteX4" fmla="*/ 1143696 w 1218384"/>
                    <a:gd name="connsiteY4" fmla="*/ 2281639 h 2297838"/>
                    <a:gd name="connsiteX5" fmla="*/ 1200942 w 1218384"/>
                    <a:gd name="connsiteY5" fmla="*/ 2223104 h 2297838"/>
                    <a:gd name="connsiteX6" fmla="*/ 1200942 w 1218384"/>
                    <a:gd name="connsiteY6" fmla="*/ 74736 h 2297838"/>
                    <a:gd name="connsiteX7" fmla="*/ 1143696 w 1218384"/>
                    <a:gd name="connsiteY7" fmla="*/ 17446 h 2297838"/>
                    <a:gd name="connsiteX8" fmla="*/ 74672 w 1218384"/>
                    <a:gd name="connsiteY8" fmla="*/ 0 h 2297838"/>
                    <a:gd name="connsiteX9" fmla="*/ 1143712 w 1218384"/>
                    <a:gd name="connsiteY9" fmla="*/ 0 h 2297838"/>
                    <a:gd name="connsiteX10" fmla="*/ 1218384 w 1218384"/>
                    <a:gd name="connsiteY10" fmla="*/ 74727 h 2297838"/>
                    <a:gd name="connsiteX11" fmla="*/ 1218384 w 1218384"/>
                    <a:gd name="connsiteY11" fmla="*/ 2223111 h 2297838"/>
                    <a:gd name="connsiteX12" fmla="*/ 1143712 w 1218384"/>
                    <a:gd name="connsiteY12" fmla="*/ 2297838 h 2297838"/>
                    <a:gd name="connsiteX13" fmla="*/ 74672 w 1218384"/>
                    <a:gd name="connsiteY13" fmla="*/ 2297838 h 2297838"/>
                    <a:gd name="connsiteX14" fmla="*/ 0 w 1218384"/>
                    <a:gd name="connsiteY14" fmla="*/ 2223111 h 2297838"/>
                    <a:gd name="connsiteX15" fmla="*/ 0 w 1218384"/>
                    <a:gd name="connsiteY15" fmla="*/ 74727 h 2297838"/>
                    <a:gd name="connsiteX16" fmla="*/ 74672 w 1218384"/>
                    <a:gd name="connsiteY16" fmla="*/ 0 h 229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18384" h="2297838">
                      <a:moveTo>
                        <a:pt x="74688" y="17446"/>
                      </a:moveTo>
                      <a:cubicBezTo>
                        <a:pt x="42330" y="17446"/>
                        <a:pt x="17442" y="43600"/>
                        <a:pt x="17442" y="74736"/>
                      </a:cubicBezTo>
                      <a:lnTo>
                        <a:pt x="17442" y="2223104"/>
                      </a:lnTo>
                      <a:cubicBezTo>
                        <a:pt x="17442" y="2255485"/>
                        <a:pt x="42330" y="2281639"/>
                        <a:pt x="74688" y="2281639"/>
                      </a:cubicBezTo>
                      <a:lnTo>
                        <a:pt x="1143696" y="2281639"/>
                      </a:lnTo>
                      <a:cubicBezTo>
                        <a:pt x="1174808" y="2281639"/>
                        <a:pt x="1200942" y="2255485"/>
                        <a:pt x="1200942" y="2223104"/>
                      </a:cubicBezTo>
                      <a:lnTo>
                        <a:pt x="1200942" y="74736"/>
                      </a:lnTo>
                      <a:cubicBezTo>
                        <a:pt x="1200942" y="43600"/>
                        <a:pt x="1174808" y="17446"/>
                        <a:pt x="1143696" y="17446"/>
                      </a:cubicBezTo>
                      <a:close/>
                      <a:moveTo>
                        <a:pt x="74672" y="0"/>
                      </a:moveTo>
                      <a:lnTo>
                        <a:pt x="1143712" y="0"/>
                      </a:lnTo>
                      <a:cubicBezTo>
                        <a:pt x="1184782" y="0"/>
                        <a:pt x="1218384" y="33627"/>
                        <a:pt x="1218384" y="74727"/>
                      </a:cubicBezTo>
                      <a:lnTo>
                        <a:pt x="1218384" y="2223111"/>
                      </a:lnTo>
                      <a:cubicBezTo>
                        <a:pt x="1218384" y="2264211"/>
                        <a:pt x="1184782" y="2297838"/>
                        <a:pt x="1143712" y="2297838"/>
                      </a:cubicBezTo>
                      <a:lnTo>
                        <a:pt x="74672" y="2297838"/>
                      </a:lnTo>
                      <a:cubicBezTo>
                        <a:pt x="33602" y="2297838"/>
                        <a:pt x="0" y="2264211"/>
                        <a:pt x="0" y="2223111"/>
                      </a:cubicBezTo>
                      <a:lnTo>
                        <a:pt x="0" y="74727"/>
                      </a:lnTo>
                      <a:cubicBezTo>
                        <a:pt x="0" y="33627"/>
                        <a:pt x="33602" y="0"/>
                        <a:pt x="746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21265F67-64F1-3140-AD6E-ABC902A72166}"/>
                    </a:ext>
                  </a:extLst>
                </p:cNvPr>
                <p:cNvSpPr/>
                <p:nvPr/>
              </p:nvSpPr>
              <p:spPr>
                <a:xfrm>
                  <a:off x="20343782" y="8015019"/>
                  <a:ext cx="1060169" cy="21383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2" h="1717">
                      <a:moveTo>
                        <a:pt x="852" y="1717"/>
                      </a:moveTo>
                      <a:lnTo>
                        <a:pt x="0" y="1717"/>
                      </a:lnTo>
                      <a:lnTo>
                        <a:pt x="0" y="0"/>
                      </a:ln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5" name="Freeform 784">
                  <a:extLst>
                    <a:ext uri="{FF2B5EF4-FFF2-40B4-BE49-F238E27FC236}">
                      <a16:creationId xmlns:a16="http://schemas.microsoft.com/office/drawing/2014/main" id="{8226FBA9-F071-3E40-950D-C62756F19136}"/>
                    </a:ext>
                  </a:extLst>
                </p:cNvPr>
                <p:cNvSpPr/>
                <p:nvPr/>
              </p:nvSpPr>
              <p:spPr>
                <a:xfrm>
                  <a:off x="20336308" y="8006296"/>
                  <a:ext cx="1076364" cy="2155781"/>
                </a:xfrm>
                <a:custGeom>
                  <a:avLst/>
                  <a:gdLst>
                    <a:gd name="connsiteX0" fmla="*/ 17440 w 1076364"/>
                    <a:gd name="connsiteY0" fmla="*/ 17446 h 2155781"/>
                    <a:gd name="connsiteX1" fmla="*/ 17440 w 1076364"/>
                    <a:gd name="connsiteY1" fmla="*/ 2139582 h 2155781"/>
                    <a:gd name="connsiteX2" fmla="*/ 1058924 w 1076364"/>
                    <a:gd name="connsiteY2" fmla="*/ 2139582 h 2155781"/>
                    <a:gd name="connsiteX3" fmla="*/ 1058924 w 1076364"/>
                    <a:gd name="connsiteY3" fmla="*/ 17446 h 2155781"/>
                    <a:gd name="connsiteX4" fmla="*/ 7466 w 1076364"/>
                    <a:gd name="connsiteY4" fmla="*/ 0 h 2155781"/>
                    <a:gd name="connsiteX5" fmla="*/ 1067654 w 1076364"/>
                    <a:gd name="connsiteY5" fmla="*/ 0 h 2155781"/>
                    <a:gd name="connsiteX6" fmla="*/ 1076364 w 1076364"/>
                    <a:gd name="connsiteY6" fmla="*/ 8718 h 2155781"/>
                    <a:gd name="connsiteX7" fmla="*/ 1076364 w 1076364"/>
                    <a:gd name="connsiteY7" fmla="*/ 2147063 h 2155781"/>
                    <a:gd name="connsiteX8" fmla="*/ 1067654 w 1076364"/>
                    <a:gd name="connsiteY8" fmla="*/ 2155781 h 2155781"/>
                    <a:gd name="connsiteX9" fmla="*/ 7466 w 1076364"/>
                    <a:gd name="connsiteY9" fmla="*/ 2155781 h 2155781"/>
                    <a:gd name="connsiteX10" fmla="*/ 0 w 1076364"/>
                    <a:gd name="connsiteY10" fmla="*/ 2147063 h 2155781"/>
                    <a:gd name="connsiteX11" fmla="*/ 0 w 1076364"/>
                    <a:gd name="connsiteY11" fmla="*/ 8718 h 2155781"/>
                    <a:gd name="connsiteX12" fmla="*/ 7466 w 1076364"/>
                    <a:gd name="connsiteY12" fmla="*/ 0 h 2155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76364" h="2155781">
                      <a:moveTo>
                        <a:pt x="17440" y="17446"/>
                      </a:moveTo>
                      <a:lnTo>
                        <a:pt x="17440" y="2139582"/>
                      </a:lnTo>
                      <a:lnTo>
                        <a:pt x="1058924" y="2139582"/>
                      </a:lnTo>
                      <a:lnTo>
                        <a:pt x="1058924" y="17446"/>
                      </a:lnTo>
                      <a:close/>
                      <a:moveTo>
                        <a:pt x="7466" y="0"/>
                      </a:moveTo>
                      <a:lnTo>
                        <a:pt x="1067654" y="0"/>
                      </a:lnTo>
                      <a:cubicBezTo>
                        <a:pt x="1071386" y="0"/>
                        <a:pt x="1076364" y="3736"/>
                        <a:pt x="1076364" y="8718"/>
                      </a:cubicBezTo>
                      <a:lnTo>
                        <a:pt x="1076364" y="2147063"/>
                      </a:lnTo>
                      <a:cubicBezTo>
                        <a:pt x="1076364" y="2152045"/>
                        <a:pt x="1071386" y="2155781"/>
                        <a:pt x="1067654" y="2155781"/>
                      </a:cubicBezTo>
                      <a:lnTo>
                        <a:pt x="7466" y="2155781"/>
                      </a:lnTo>
                      <a:cubicBezTo>
                        <a:pt x="3734" y="2155781"/>
                        <a:pt x="0" y="2152045"/>
                        <a:pt x="0" y="2147063"/>
                      </a:cubicBezTo>
                      <a:lnTo>
                        <a:pt x="0" y="8718"/>
                      </a:lnTo>
                      <a:cubicBezTo>
                        <a:pt x="0" y="3736"/>
                        <a:pt x="3734" y="0"/>
                        <a:pt x="74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7B58E22-45FB-6146-817C-60ECD5586C4A}"/>
                    </a:ext>
                  </a:extLst>
                </p:cNvPr>
                <p:cNvSpPr/>
                <p:nvPr/>
              </p:nvSpPr>
              <p:spPr>
                <a:xfrm>
                  <a:off x="20343782" y="8729043"/>
                  <a:ext cx="106016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2">
                      <a:moveTo>
                        <a:pt x="0" y="0"/>
                      </a:move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075EBFA-3763-6147-8823-7601476F0DE6}"/>
                    </a:ext>
                  </a:extLst>
                </p:cNvPr>
                <p:cNvSpPr/>
                <p:nvPr/>
              </p:nvSpPr>
              <p:spPr>
                <a:xfrm>
                  <a:off x="20336308" y="8719074"/>
                  <a:ext cx="1076364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5" h="14">
                      <a:moveTo>
                        <a:pt x="858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4"/>
                        <a:pt x="3" y="0"/>
                        <a:pt x="6" y="0"/>
                      </a:cubicBezTo>
                      <a:lnTo>
                        <a:pt x="858" y="0"/>
                      </a:lnTo>
                      <a:cubicBezTo>
                        <a:pt x="861" y="0"/>
                        <a:pt x="865" y="4"/>
                        <a:pt x="865" y="8"/>
                      </a:cubicBezTo>
                      <a:cubicBezTo>
                        <a:pt x="865" y="11"/>
                        <a:pt x="861" y="14"/>
                        <a:pt x="858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4623B988-4E25-9F4C-BDDA-6AD5A745C891}"/>
                    </a:ext>
                  </a:extLst>
                </p:cNvPr>
                <p:cNvSpPr/>
                <p:nvPr/>
              </p:nvSpPr>
              <p:spPr>
                <a:xfrm>
                  <a:off x="20343782" y="9441822"/>
                  <a:ext cx="106016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2">
                      <a:moveTo>
                        <a:pt x="0" y="0"/>
                      </a:move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D2F39F94-9E87-EB44-BFF6-841C36DD076F}"/>
                    </a:ext>
                  </a:extLst>
                </p:cNvPr>
                <p:cNvSpPr/>
                <p:nvPr/>
              </p:nvSpPr>
              <p:spPr>
                <a:xfrm>
                  <a:off x="20336308" y="9431853"/>
                  <a:ext cx="1076364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5" h="15">
                      <a:moveTo>
                        <a:pt x="858" y="15"/>
                      </a:moveTo>
                      <a:lnTo>
                        <a:pt x="6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6" y="0"/>
                      </a:cubicBezTo>
                      <a:lnTo>
                        <a:pt x="858" y="0"/>
                      </a:lnTo>
                      <a:cubicBezTo>
                        <a:pt x="861" y="0"/>
                        <a:pt x="865" y="4"/>
                        <a:pt x="865" y="8"/>
                      </a:cubicBezTo>
                      <a:cubicBezTo>
                        <a:pt x="865" y="12"/>
                        <a:pt x="861" y="15"/>
                        <a:pt x="858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A3D72553-FEF0-2849-A34E-EC57D12E7287}"/>
                    </a:ext>
                  </a:extLst>
                </p:cNvPr>
                <p:cNvSpPr/>
                <p:nvPr/>
              </p:nvSpPr>
              <p:spPr>
                <a:xfrm>
                  <a:off x="20733715" y="8129661"/>
                  <a:ext cx="280303" cy="17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15">
                      <a:moveTo>
                        <a:pt x="219" y="15"/>
                      </a:moveTo>
                      <a:lnTo>
                        <a:pt x="7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219" y="0"/>
                      </a:lnTo>
                      <a:cubicBezTo>
                        <a:pt x="223" y="0"/>
                        <a:pt x="226" y="4"/>
                        <a:pt x="226" y="7"/>
                      </a:cubicBezTo>
                      <a:cubicBezTo>
                        <a:pt x="226" y="11"/>
                        <a:pt x="223" y="15"/>
                        <a:pt x="219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906692F4-F4A3-1F46-864B-9028D601EC4A}"/>
                    </a:ext>
                  </a:extLst>
                </p:cNvPr>
                <p:cNvSpPr/>
                <p:nvPr/>
              </p:nvSpPr>
              <p:spPr>
                <a:xfrm>
                  <a:off x="20733715" y="8843686"/>
                  <a:ext cx="280303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14">
                      <a:moveTo>
                        <a:pt x="219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19" y="0"/>
                      </a:lnTo>
                      <a:cubicBezTo>
                        <a:pt x="223" y="0"/>
                        <a:pt x="226" y="3"/>
                        <a:pt x="226" y="7"/>
                      </a:cubicBezTo>
                      <a:cubicBezTo>
                        <a:pt x="226" y="11"/>
                        <a:pt x="223" y="14"/>
                        <a:pt x="21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33AA0CFC-1B98-E943-B8B7-0770B54670CA}"/>
                    </a:ext>
                  </a:extLst>
                </p:cNvPr>
                <p:cNvSpPr/>
                <p:nvPr/>
              </p:nvSpPr>
              <p:spPr>
                <a:xfrm>
                  <a:off x="20733715" y="9556464"/>
                  <a:ext cx="280303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14">
                      <a:moveTo>
                        <a:pt x="219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19" y="0"/>
                      </a:lnTo>
                      <a:cubicBezTo>
                        <a:pt x="223" y="0"/>
                        <a:pt x="226" y="3"/>
                        <a:pt x="226" y="7"/>
                      </a:cubicBezTo>
                      <a:cubicBezTo>
                        <a:pt x="226" y="11"/>
                        <a:pt x="223" y="14"/>
                        <a:pt x="21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31" name="Group 830">
                <a:extLst>
                  <a:ext uri="{FF2B5EF4-FFF2-40B4-BE49-F238E27FC236}">
                    <a16:creationId xmlns:a16="http://schemas.microsoft.com/office/drawing/2014/main" id="{6D085BD1-885E-1046-8599-F4AC3D7EFC99}"/>
                  </a:ext>
                </a:extLst>
              </p:cNvPr>
              <p:cNvGrpSpPr/>
              <p:nvPr/>
            </p:nvGrpSpPr>
            <p:grpSpPr>
              <a:xfrm>
                <a:off x="20616612" y="4305331"/>
                <a:ext cx="2125320" cy="778823"/>
                <a:chOff x="20616612" y="4305331"/>
                <a:chExt cx="2125320" cy="778823"/>
              </a:xfrm>
            </p:grpSpPr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B616EFDA-C0CC-D94F-A305-362C737B5E3D}"/>
                    </a:ext>
                  </a:extLst>
                </p:cNvPr>
                <p:cNvSpPr/>
                <p:nvPr/>
              </p:nvSpPr>
              <p:spPr>
                <a:xfrm>
                  <a:off x="21285601" y="4588200"/>
                  <a:ext cx="813502" cy="385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4" h="310">
                      <a:moveTo>
                        <a:pt x="615" y="310"/>
                      </a:moveTo>
                      <a:lnTo>
                        <a:pt x="39" y="310"/>
                      </a:lnTo>
                      <a:cubicBezTo>
                        <a:pt x="17" y="310"/>
                        <a:pt x="0" y="293"/>
                        <a:pt x="0" y="272"/>
                      </a:cubicBezTo>
                      <a:lnTo>
                        <a:pt x="0" y="39"/>
                      </a:lnTo>
                      <a:cubicBezTo>
                        <a:pt x="0" y="17"/>
                        <a:pt x="17" y="0"/>
                        <a:pt x="39" y="0"/>
                      </a:cubicBezTo>
                      <a:lnTo>
                        <a:pt x="615" y="0"/>
                      </a:lnTo>
                      <a:cubicBezTo>
                        <a:pt x="636" y="0"/>
                        <a:pt x="654" y="17"/>
                        <a:pt x="654" y="39"/>
                      </a:cubicBezTo>
                      <a:lnTo>
                        <a:pt x="654" y="272"/>
                      </a:lnTo>
                      <a:cubicBezTo>
                        <a:pt x="654" y="293"/>
                        <a:pt x="636" y="310"/>
                        <a:pt x="615" y="3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6" name="Freeform 785">
                  <a:extLst>
                    <a:ext uri="{FF2B5EF4-FFF2-40B4-BE49-F238E27FC236}">
                      <a16:creationId xmlns:a16="http://schemas.microsoft.com/office/drawing/2014/main" id="{961DD8EB-6CAD-F74D-A4B6-4000836CA5F8}"/>
                    </a:ext>
                  </a:extLst>
                </p:cNvPr>
                <p:cNvSpPr/>
                <p:nvPr/>
              </p:nvSpPr>
              <p:spPr>
                <a:xfrm>
                  <a:off x="21278126" y="4579477"/>
                  <a:ext cx="828450" cy="403742"/>
                </a:xfrm>
                <a:custGeom>
                  <a:avLst/>
                  <a:gdLst>
                    <a:gd name="connsiteX0" fmla="*/ 41072 w 828450"/>
                    <a:gd name="connsiteY0" fmla="*/ 18691 h 403742"/>
                    <a:gd name="connsiteX1" fmla="*/ 16194 w 828450"/>
                    <a:gd name="connsiteY1" fmla="*/ 42287 h 403742"/>
                    <a:gd name="connsiteX2" fmla="*/ 16194 w 828450"/>
                    <a:gd name="connsiteY2" fmla="*/ 361453 h 403742"/>
                    <a:gd name="connsiteX3" fmla="*/ 41072 w 828450"/>
                    <a:gd name="connsiteY3" fmla="*/ 385049 h 403742"/>
                    <a:gd name="connsiteX4" fmla="*/ 786134 w 828450"/>
                    <a:gd name="connsiteY4" fmla="*/ 385049 h 403742"/>
                    <a:gd name="connsiteX5" fmla="*/ 811010 w 828450"/>
                    <a:gd name="connsiteY5" fmla="*/ 361453 h 403742"/>
                    <a:gd name="connsiteX6" fmla="*/ 811010 w 828450"/>
                    <a:gd name="connsiteY6" fmla="*/ 42287 h 403742"/>
                    <a:gd name="connsiteX7" fmla="*/ 786134 w 828450"/>
                    <a:gd name="connsiteY7" fmla="*/ 18691 h 403742"/>
                    <a:gd name="connsiteX8" fmla="*/ 41050 w 828450"/>
                    <a:gd name="connsiteY8" fmla="*/ 0 h 403742"/>
                    <a:gd name="connsiteX9" fmla="*/ 786158 w 828450"/>
                    <a:gd name="connsiteY9" fmla="*/ 0 h 403742"/>
                    <a:gd name="connsiteX10" fmla="*/ 828450 w 828450"/>
                    <a:gd name="connsiteY10" fmla="*/ 42238 h 403742"/>
                    <a:gd name="connsiteX11" fmla="*/ 828450 w 828450"/>
                    <a:gd name="connsiteY11" fmla="*/ 361505 h 403742"/>
                    <a:gd name="connsiteX12" fmla="*/ 786158 w 828450"/>
                    <a:gd name="connsiteY12" fmla="*/ 403742 h 403742"/>
                    <a:gd name="connsiteX13" fmla="*/ 41050 w 828450"/>
                    <a:gd name="connsiteY13" fmla="*/ 403742 h 403742"/>
                    <a:gd name="connsiteX14" fmla="*/ 0 w 828450"/>
                    <a:gd name="connsiteY14" fmla="*/ 361505 h 403742"/>
                    <a:gd name="connsiteX15" fmla="*/ 0 w 828450"/>
                    <a:gd name="connsiteY15" fmla="*/ 42238 h 403742"/>
                    <a:gd name="connsiteX16" fmla="*/ 41050 w 828450"/>
                    <a:gd name="connsiteY16" fmla="*/ 0 h 40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28450" h="403742">
                      <a:moveTo>
                        <a:pt x="41072" y="18691"/>
                      </a:moveTo>
                      <a:cubicBezTo>
                        <a:pt x="27390" y="18691"/>
                        <a:pt x="16194" y="28626"/>
                        <a:pt x="16194" y="42287"/>
                      </a:cubicBezTo>
                      <a:lnTo>
                        <a:pt x="16194" y="361453"/>
                      </a:lnTo>
                      <a:cubicBezTo>
                        <a:pt x="16194" y="375114"/>
                        <a:pt x="27390" y="385049"/>
                        <a:pt x="41072" y="385049"/>
                      </a:cubicBezTo>
                      <a:lnTo>
                        <a:pt x="786134" y="385049"/>
                      </a:lnTo>
                      <a:cubicBezTo>
                        <a:pt x="801060" y="385049"/>
                        <a:pt x="811010" y="375114"/>
                        <a:pt x="811010" y="361453"/>
                      </a:cubicBezTo>
                      <a:lnTo>
                        <a:pt x="811010" y="42287"/>
                      </a:lnTo>
                      <a:cubicBezTo>
                        <a:pt x="811010" y="28626"/>
                        <a:pt x="801060" y="18691"/>
                        <a:pt x="786134" y="18691"/>
                      </a:cubicBezTo>
                      <a:close/>
                      <a:moveTo>
                        <a:pt x="41050" y="0"/>
                      </a:moveTo>
                      <a:lnTo>
                        <a:pt x="786158" y="0"/>
                      </a:lnTo>
                      <a:cubicBezTo>
                        <a:pt x="809792" y="0"/>
                        <a:pt x="828450" y="18634"/>
                        <a:pt x="828450" y="42238"/>
                      </a:cubicBezTo>
                      <a:lnTo>
                        <a:pt x="828450" y="361505"/>
                      </a:lnTo>
                      <a:cubicBezTo>
                        <a:pt x="828450" y="383866"/>
                        <a:pt x="809792" y="403742"/>
                        <a:pt x="786158" y="403742"/>
                      </a:cubicBezTo>
                      <a:lnTo>
                        <a:pt x="41050" y="403742"/>
                      </a:lnTo>
                      <a:cubicBezTo>
                        <a:pt x="17414" y="403742"/>
                        <a:pt x="0" y="383866"/>
                        <a:pt x="0" y="361505"/>
                      </a:cubicBezTo>
                      <a:lnTo>
                        <a:pt x="0" y="42238"/>
                      </a:lnTo>
                      <a:cubicBezTo>
                        <a:pt x="0" y="18634"/>
                        <a:pt x="17414" y="0"/>
                        <a:pt x="410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7D6DFBC9-32C8-5F46-ACD7-6F54780AEAD6}"/>
                    </a:ext>
                  </a:extLst>
                </p:cNvPr>
                <p:cNvSpPr/>
                <p:nvPr/>
              </p:nvSpPr>
              <p:spPr>
                <a:xfrm>
                  <a:off x="21285601" y="4588200"/>
                  <a:ext cx="524478" cy="385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 h="310">
                      <a:moveTo>
                        <a:pt x="384" y="310"/>
                      </a:moveTo>
                      <a:lnTo>
                        <a:pt x="39" y="310"/>
                      </a:lnTo>
                      <a:cubicBezTo>
                        <a:pt x="17" y="310"/>
                        <a:pt x="0" y="293"/>
                        <a:pt x="0" y="272"/>
                      </a:cubicBezTo>
                      <a:lnTo>
                        <a:pt x="0" y="39"/>
                      </a:lnTo>
                      <a:cubicBezTo>
                        <a:pt x="0" y="17"/>
                        <a:pt x="17" y="0"/>
                        <a:pt x="39" y="0"/>
                      </a:cubicBezTo>
                      <a:lnTo>
                        <a:pt x="384" y="0"/>
                      </a:lnTo>
                      <a:cubicBezTo>
                        <a:pt x="405" y="0"/>
                        <a:pt x="422" y="17"/>
                        <a:pt x="422" y="39"/>
                      </a:cubicBezTo>
                      <a:lnTo>
                        <a:pt x="422" y="272"/>
                      </a:lnTo>
                      <a:cubicBezTo>
                        <a:pt x="422" y="293"/>
                        <a:pt x="405" y="310"/>
                        <a:pt x="384" y="31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7" name="Freeform 786">
                  <a:extLst>
                    <a:ext uri="{FF2B5EF4-FFF2-40B4-BE49-F238E27FC236}">
                      <a16:creationId xmlns:a16="http://schemas.microsoft.com/office/drawing/2014/main" id="{1F9F9C3E-8502-7D42-AFEB-B81B93467AAC}"/>
                    </a:ext>
                  </a:extLst>
                </p:cNvPr>
                <p:cNvSpPr/>
                <p:nvPr/>
              </p:nvSpPr>
              <p:spPr>
                <a:xfrm>
                  <a:off x="21278126" y="4579477"/>
                  <a:ext cx="541918" cy="403742"/>
                </a:xfrm>
                <a:custGeom>
                  <a:avLst/>
                  <a:gdLst>
                    <a:gd name="connsiteX0" fmla="*/ 41050 w 541918"/>
                    <a:gd name="connsiteY0" fmla="*/ 18691 h 403742"/>
                    <a:gd name="connsiteX1" fmla="*/ 16194 w 541918"/>
                    <a:gd name="connsiteY1" fmla="*/ 42287 h 403742"/>
                    <a:gd name="connsiteX2" fmla="*/ 16194 w 541918"/>
                    <a:gd name="connsiteY2" fmla="*/ 361453 h 403742"/>
                    <a:gd name="connsiteX3" fmla="*/ 41050 w 541918"/>
                    <a:gd name="connsiteY3" fmla="*/ 385049 h 403742"/>
                    <a:gd name="connsiteX4" fmla="*/ 499620 w 541918"/>
                    <a:gd name="connsiteY4" fmla="*/ 385049 h 403742"/>
                    <a:gd name="connsiteX5" fmla="*/ 523232 w 541918"/>
                    <a:gd name="connsiteY5" fmla="*/ 361453 h 403742"/>
                    <a:gd name="connsiteX6" fmla="*/ 523232 w 541918"/>
                    <a:gd name="connsiteY6" fmla="*/ 42287 h 403742"/>
                    <a:gd name="connsiteX7" fmla="*/ 499620 w 541918"/>
                    <a:gd name="connsiteY7" fmla="*/ 18691 h 403742"/>
                    <a:gd name="connsiteX8" fmla="*/ 41016 w 541918"/>
                    <a:gd name="connsiteY8" fmla="*/ 0 h 403742"/>
                    <a:gd name="connsiteX9" fmla="*/ 499660 w 541918"/>
                    <a:gd name="connsiteY9" fmla="*/ 0 h 403742"/>
                    <a:gd name="connsiteX10" fmla="*/ 541918 w 541918"/>
                    <a:gd name="connsiteY10" fmla="*/ 42238 h 403742"/>
                    <a:gd name="connsiteX11" fmla="*/ 541918 w 541918"/>
                    <a:gd name="connsiteY11" fmla="*/ 361505 h 403742"/>
                    <a:gd name="connsiteX12" fmla="*/ 499660 w 541918"/>
                    <a:gd name="connsiteY12" fmla="*/ 403742 h 403742"/>
                    <a:gd name="connsiteX13" fmla="*/ 41016 w 541918"/>
                    <a:gd name="connsiteY13" fmla="*/ 403742 h 403742"/>
                    <a:gd name="connsiteX14" fmla="*/ 0 w 541918"/>
                    <a:gd name="connsiteY14" fmla="*/ 361505 h 403742"/>
                    <a:gd name="connsiteX15" fmla="*/ 0 w 541918"/>
                    <a:gd name="connsiteY15" fmla="*/ 42238 h 403742"/>
                    <a:gd name="connsiteX16" fmla="*/ 41016 w 541918"/>
                    <a:gd name="connsiteY16" fmla="*/ 0 h 40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1918" h="403742">
                      <a:moveTo>
                        <a:pt x="41050" y="18691"/>
                      </a:moveTo>
                      <a:cubicBezTo>
                        <a:pt x="27380" y="18691"/>
                        <a:pt x="16194" y="28626"/>
                        <a:pt x="16194" y="42287"/>
                      </a:cubicBezTo>
                      <a:lnTo>
                        <a:pt x="16194" y="361453"/>
                      </a:lnTo>
                      <a:cubicBezTo>
                        <a:pt x="16194" y="375114"/>
                        <a:pt x="27380" y="385049"/>
                        <a:pt x="41050" y="385049"/>
                      </a:cubicBezTo>
                      <a:lnTo>
                        <a:pt x="499620" y="385049"/>
                      </a:lnTo>
                      <a:cubicBezTo>
                        <a:pt x="513290" y="385049"/>
                        <a:pt x="523232" y="375114"/>
                        <a:pt x="523232" y="361453"/>
                      </a:cubicBezTo>
                      <a:lnTo>
                        <a:pt x="523232" y="42287"/>
                      </a:lnTo>
                      <a:cubicBezTo>
                        <a:pt x="523232" y="28626"/>
                        <a:pt x="513290" y="18691"/>
                        <a:pt x="499620" y="18691"/>
                      </a:cubicBezTo>
                      <a:close/>
                      <a:moveTo>
                        <a:pt x="41016" y="0"/>
                      </a:moveTo>
                      <a:lnTo>
                        <a:pt x="499660" y="0"/>
                      </a:lnTo>
                      <a:cubicBezTo>
                        <a:pt x="522032" y="0"/>
                        <a:pt x="541918" y="18634"/>
                        <a:pt x="541918" y="42238"/>
                      </a:cubicBezTo>
                      <a:lnTo>
                        <a:pt x="541918" y="361505"/>
                      </a:lnTo>
                      <a:cubicBezTo>
                        <a:pt x="541918" y="383866"/>
                        <a:pt x="522032" y="403742"/>
                        <a:pt x="499660" y="403742"/>
                      </a:cubicBezTo>
                      <a:lnTo>
                        <a:pt x="41016" y="403742"/>
                      </a:lnTo>
                      <a:cubicBezTo>
                        <a:pt x="17402" y="403742"/>
                        <a:pt x="0" y="383866"/>
                        <a:pt x="0" y="361505"/>
                      </a:cubicBezTo>
                      <a:lnTo>
                        <a:pt x="0" y="42238"/>
                      </a:lnTo>
                      <a:cubicBezTo>
                        <a:pt x="0" y="18634"/>
                        <a:pt x="17402" y="0"/>
                        <a:pt x="410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409E7740-3545-1440-BE08-F39753F4020B}"/>
                    </a:ext>
                  </a:extLst>
                </p:cNvPr>
                <p:cNvSpPr/>
                <p:nvPr/>
              </p:nvSpPr>
              <p:spPr>
                <a:xfrm>
                  <a:off x="21047655" y="4563277"/>
                  <a:ext cx="148249" cy="4560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367">
                      <a:moveTo>
                        <a:pt x="0" y="21"/>
                      </a:moveTo>
                      <a:lnTo>
                        <a:pt x="0" y="342"/>
                      </a:lnTo>
                      <a:cubicBezTo>
                        <a:pt x="0" y="356"/>
                        <a:pt x="11" y="367"/>
                        <a:pt x="25" y="367"/>
                      </a:cubicBezTo>
                      <a:lnTo>
                        <a:pt x="95" y="367"/>
                      </a:lnTo>
                      <a:cubicBezTo>
                        <a:pt x="109" y="367"/>
                        <a:pt x="120" y="356"/>
                        <a:pt x="120" y="342"/>
                      </a:cubicBezTo>
                      <a:lnTo>
                        <a:pt x="120" y="21"/>
                      </a:lnTo>
                      <a:cubicBezTo>
                        <a:pt x="120" y="9"/>
                        <a:pt x="111" y="0"/>
                        <a:pt x="99" y="0"/>
                      </a:cubicBezTo>
                      <a:lnTo>
                        <a:pt x="21" y="0"/>
                      </a:lnTo>
                      <a:cubicBezTo>
                        <a:pt x="9" y="0"/>
                        <a:pt x="0" y="9"/>
                        <a:pt x="0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8" name="Freeform 787">
                  <a:extLst>
                    <a:ext uri="{FF2B5EF4-FFF2-40B4-BE49-F238E27FC236}">
                      <a16:creationId xmlns:a16="http://schemas.microsoft.com/office/drawing/2014/main" id="{04F97F32-2525-4244-8DD0-1FE549F9325F}"/>
                    </a:ext>
                  </a:extLst>
                </p:cNvPr>
                <p:cNvSpPr/>
                <p:nvPr/>
              </p:nvSpPr>
              <p:spPr>
                <a:xfrm>
                  <a:off x="21038934" y="4554554"/>
                  <a:ext cx="165690" cy="473524"/>
                </a:xfrm>
                <a:custGeom>
                  <a:avLst/>
                  <a:gdLst>
                    <a:gd name="connsiteX0" fmla="*/ 34714 w 165690"/>
                    <a:gd name="connsiteY0" fmla="*/ 17446 h 473524"/>
                    <a:gd name="connsiteX1" fmla="*/ 17438 w 165690"/>
                    <a:gd name="connsiteY1" fmla="*/ 34842 h 473524"/>
                    <a:gd name="connsiteX2" fmla="*/ 17438 w 165690"/>
                    <a:gd name="connsiteY2" fmla="*/ 433713 h 473524"/>
                    <a:gd name="connsiteX3" fmla="*/ 39650 w 165690"/>
                    <a:gd name="connsiteY3" fmla="*/ 456079 h 473524"/>
                    <a:gd name="connsiteX4" fmla="*/ 126034 w 165690"/>
                    <a:gd name="connsiteY4" fmla="*/ 456079 h 473524"/>
                    <a:gd name="connsiteX5" fmla="*/ 148246 w 165690"/>
                    <a:gd name="connsiteY5" fmla="*/ 433713 h 473524"/>
                    <a:gd name="connsiteX6" fmla="*/ 148246 w 165690"/>
                    <a:gd name="connsiteY6" fmla="*/ 34842 h 473524"/>
                    <a:gd name="connsiteX7" fmla="*/ 130970 w 165690"/>
                    <a:gd name="connsiteY7" fmla="*/ 17446 h 473524"/>
                    <a:gd name="connsiteX8" fmla="*/ 34622 w 165690"/>
                    <a:gd name="connsiteY8" fmla="*/ 0 h 473524"/>
                    <a:gd name="connsiteX9" fmla="*/ 131068 w 165690"/>
                    <a:gd name="connsiteY9" fmla="*/ 0 h 473524"/>
                    <a:gd name="connsiteX10" fmla="*/ 165690 w 165690"/>
                    <a:gd name="connsiteY10" fmla="*/ 34800 h 473524"/>
                    <a:gd name="connsiteX11" fmla="*/ 165690 w 165690"/>
                    <a:gd name="connsiteY11" fmla="*/ 433753 h 473524"/>
                    <a:gd name="connsiteX12" fmla="*/ 126122 w 165690"/>
                    <a:gd name="connsiteY12" fmla="*/ 473524 h 473524"/>
                    <a:gd name="connsiteX13" fmla="*/ 39568 w 165690"/>
                    <a:gd name="connsiteY13" fmla="*/ 473524 h 473524"/>
                    <a:gd name="connsiteX14" fmla="*/ 0 w 165690"/>
                    <a:gd name="connsiteY14" fmla="*/ 433753 h 473524"/>
                    <a:gd name="connsiteX15" fmla="*/ 0 w 165690"/>
                    <a:gd name="connsiteY15" fmla="*/ 34800 h 473524"/>
                    <a:gd name="connsiteX16" fmla="*/ 34622 w 165690"/>
                    <a:gd name="connsiteY16" fmla="*/ 0 h 473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5690" h="473524">
                      <a:moveTo>
                        <a:pt x="34714" y="17446"/>
                      </a:moveTo>
                      <a:cubicBezTo>
                        <a:pt x="24842" y="17446"/>
                        <a:pt x="17438" y="24902"/>
                        <a:pt x="17438" y="34842"/>
                      </a:cubicBezTo>
                      <a:lnTo>
                        <a:pt x="17438" y="433713"/>
                      </a:lnTo>
                      <a:cubicBezTo>
                        <a:pt x="17438" y="446139"/>
                        <a:pt x="27310" y="456079"/>
                        <a:pt x="39650" y="456079"/>
                      </a:cubicBezTo>
                      <a:lnTo>
                        <a:pt x="126034" y="456079"/>
                      </a:lnTo>
                      <a:cubicBezTo>
                        <a:pt x="138374" y="456079"/>
                        <a:pt x="148246" y="446139"/>
                        <a:pt x="148246" y="433713"/>
                      </a:cubicBezTo>
                      <a:lnTo>
                        <a:pt x="148246" y="34842"/>
                      </a:lnTo>
                      <a:cubicBezTo>
                        <a:pt x="148246" y="24902"/>
                        <a:pt x="140842" y="17446"/>
                        <a:pt x="130970" y="17446"/>
                      </a:cubicBezTo>
                      <a:close/>
                      <a:moveTo>
                        <a:pt x="34622" y="0"/>
                      </a:moveTo>
                      <a:lnTo>
                        <a:pt x="131068" y="0"/>
                      </a:lnTo>
                      <a:cubicBezTo>
                        <a:pt x="149616" y="0"/>
                        <a:pt x="165690" y="16157"/>
                        <a:pt x="165690" y="34800"/>
                      </a:cubicBezTo>
                      <a:lnTo>
                        <a:pt x="165690" y="433753"/>
                      </a:lnTo>
                      <a:cubicBezTo>
                        <a:pt x="165690" y="456124"/>
                        <a:pt x="147142" y="473524"/>
                        <a:pt x="126122" y="473524"/>
                      </a:cubicBezTo>
                      <a:lnTo>
                        <a:pt x="39568" y="473524"/>
                      </a:lnTo>
                      <a:cubicBezTo>
                        <a:pt x="17310" y="473524"/>
                        <a:pt x="0" y="456124"/>
                        <a:pt x="0" y="433753"/>
                      </a:cubicBezTo>
                      <a:lnTo>
                        <a:pt x="0" y="34800"/>
                      </a:lnTo>
                      <a:cubicBezTo>
                        <a:pt x="0" y="16157"/>
                        <a:pt x="14838" y="0"/>
                        <a:pt x="346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A22A022D-AA00-094F-8D1F-460B9AD1FBD3}"/>
                    </a:ext>
                  </a:extLst>
                </p:cNvPr>
                <p:cNvSpPr/>
                <p:nvPr/>
              </p:nvSpPr>
              <p:spPr>
                <a:xfrm>
                  <a:off x="21113678" y="4752687"/>
                  <a:ext cx="16195" cy="1819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147">
                      <a:moveTo>
                        <a:pt x="7" y="147"/>
                      </a:moveTo>
                      <a:cubicBezTo>
                        <a:pt x="3" y="147"/>
                        <a:pt x="0" y="143"/>
                        <a:pt x="0" y="139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139"/>
                      </a:lnTo>
                      <a:cubicBezTo>
                        <a:pt x="14" y="143"/>
                        <a:pt x="11" y="147"/>
                        <a:pt x="7" y="1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22CE9B7E-21E1-6841-BBBC-4FF8F9DEE590}"/>
                    </a:ext>
                  </a:extLst>
                </p:cNvPr>
                <p:cNvSpPr/>
                <p:nvPr/>
              </p:nvSpPr>
              <p:spPr>
                <a:xfrm>
                  <a:off x="21097486" y="4665455"/>
                  <a:ext cx="48586" cy="485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0">
                      <a:moveTo>
                        <a:pt x="0" y="20"/>
                      </a:moveTo>
                      <a:cubicBezTo>
                        <a:pt x="0" y="31"/>
                        <a:pt x="9" y="40"/>
                        <a:pt x="20" y="40"/>
                      </a:cubicBezTo>
                      <a:cubicBezTo>
                        <a:pt x="31" y="40"/>
                        <a:pt x="40" y="31"/>
                        <a:pt x="40" y="20"/>
                      </a:cubicBezTo>
                      <a:cubicBezTo>
                        <a:pt x="40" y="9"/>
                        <a:pt x="31" y="0"/>
                        <a:pt x="20" y="0"/>
                      </a:cubicBezTo>
                      <a:cubicBezTo>
                        <a:pt x="9" y="0"/>
                        <a:pt x="0" y="9"/>
                        <a:pt x="0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9" name="Freeform 788">
                  <a:extLst>
                    <a:ext uri="{FF2B5EF4-FFF2-40B4-BE49-F238E27FC236}">
                      <a16:creationId xmlns:a16="http://schemas.microsoft.com/office/drawing/2014/main" id="{FE05EBD9-9641-3248-BE4C-31E10C893D05}"/>
                    </a:ext>
                  </a:extLst>
                </p:cNvPr>
                <p:cNvSpPr/>
                <p:nvPr/>
              </p:nvSpPr>
              <p:spPr>
                <a:xfrm>
                  <a:off x="21088762" y="4656736"/>
                  <a:ext cx="66026" cy="66044"/>
                </a:xfrm>
                <a:custGeom>
                  <a:avLst/>
                  <a:gdLst>
                    <a:gd name="connsiteX0" fmla="*/ 32988 w 66026"/>
                    <a:gd name="connsiteY0" fmla="*/ 17442 h 66044"/>
                    <a:gd name="connsiteX1" fmla="*/ 17442 w 66026"/>
                    <a:gd name="connsiteY1" fmla="*/ 33019 h 66044"/>
                    <a:gd name="connsiteX2" fmla="*/ 32988 w 66026"/>
                    <a:gd name="connsiteY2" fmla="*/ 48595 h 66044"/>
                    <a:gd name="connsiteX3" fmla="*/ 47340 w 66026"/>
                    <a:gd name="connsiteY3" fmla="*/ 33019 h 66044"/>
                    <a:gd name="connsiteX4" fmla="*/ 32988 w 66026"/>
                    <a:gd name="connsiteY4" fmla="*/ 17442 h 66044"/>
                    <a:gd name="connsiteX5" fmla="*/ 33014 w 66026"/>
                    <a:gd name="connsiteY5" fmla="*/ 0 h 66044"/>
                    <a:gd name="connsiteX6" fmla="*/ 66026 w 66026"/>
                    <a:gd name="connsiteY6" fmla="*/ 33022 h 66044"/>
                    <a:gd name="connsiteX7" fmla="*/ 33014 w 66026"/>
                    <a:gd name="connsiteY7" fmla="*/ 66044 h 66044"/>
                    <a:gd name="connsiteX8" fmla="*/ 0 w 66026"/>
                    <a:gd name="connsiteY8" fmla="*/ 33022 h 66044"/>
                    <a:gd name="connsiteX9" fmla="*/ 33014 w 66026"/>
                    <a:gd name="connsiteY9" fmla="*/ 0 h 6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026" h="66044">
                      <a:moveTo>
                        <a:pt x="32988" y="17442"/>
                      </a:moveTo>
                      <a:cubicBezTo>
                        <a:pt x="24616" y="17442"/>
                        <a:pt x="17442" y="24631"/>
                        <a:pt x="17442" y="33019"/>
                      </a:cubicBezTo>
                      <a:cubicBezTo>
                        <a:pt x="17442" y="41406"/>
                        <a:pt x="24616" y="48595"/>
                        <a:pt x="32988" y="48595"/>
                      </a:cubicBezTo>
                      <a:cubicBezTo>
                        <a:pt x="41360" y="48595"/>
                        <a:pt x="47340" y="41406"/>
                        <a:pt x="47340" y="33019"/>
                      </a:cubicBezTo>
                      <a:cubicBezTo>
                        <a:pt x="47340" y="24631"/>
                        <a:pt x="41360" y="17442"/>
                        <a:pt x="32988" y="17442"/>
                      </a:cubicBezTo>
                      <a:close/>
                      <a:moveTo>
                        <a:pt x="33014" y="0"/>
                      </a:moveTo>
                      <a:cubicBezTo>
                        <a:pt x="51354" y="0"/>
                        <a:pt x="66026" y="14677"/>
                        <a:pt x="66026" y="33022"/>
                      </a:cubicBezTo>
                      <a:cubicBezTo>
                        <a:pt x="66026" y="51368"/>
                        <a:pt x="51354" y="66044"/>
                        <a:pt x="33014" y="66044"/>
                      </a:cubicBezTo>
                      <a:cubicBezTo>
                        <a:pt x="14672" y="66044"/>
                        <a:pt x="0" y="51368"/>
                        <a:pt x="0" y="33022"/>
                      </a:cubicBezTo>
                      <a:cubicBezTo>
                        <a:pt x="0" y="14677"/>
                        <a:pt x="14672" y="0"/>
                        <a:pt x="33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78C5C1B6-7F55-EF45-8B40-3D0125D08F21}"/>
                    </a:ext>
                  </a:extLst>
                </p:cNvPr>
                <p:cNvSpPr/>
                <p:nvPr/>
              </p:nvSpPr>
              <p:spPr>
                <a:xfrm>
                  <a:off x="22100349" y="4413743"/>
                  <a:ext cx="194344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7" h="482">
                      <a:moveTo>
                        <a:pt x="60" y="482"/>
                      </a:moveTo>
                      <a:lnTo>
                        <a:pt x="97" y="482"/>
                      </a:lnTo>
                      <a:cubicBezTo>
                        <a:pt x="130" y="482"/>
                        <a:pt x="157" y="455"/>
                        <a:pt x="157" y="421"/>
                      </a:cubicBezTo>
                      <a:lnTo>
                        <a:pt x="157" y="55"/>
                      </a:lnTo>
                      <a:cubicBezTo>
                        <a:pt x="157" y="24"/>
                        <a:pt x="133" y="0"/>
                        <a:pt x="102" y="0"/>
                      </a:cubicBezTo>
                      <a:lnTo>
                        <a:pt x="54" y="0"/>
                      </a:lnTo>
                      <a:cubicBezTo>
                        <a:pt x="24" y="0"/>
                        <a:pt x="0" y="24"/>
                        <a:pt x="0" y="55"/>
                      </a:cubicBezTo>
                      <a:lnTo>
                        <a:pt x="0" y="421"/>
                      </a:lnTo>
                      <a:cubicBezTo>
                        <a:pt x="0" y="455"/>
                        <a:pt x="26" y="482"/>
                        <a:pt x="60" y="4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E389FBD8-4271-024F-938D-E914E2612ADA}"/>
                    </a:ext>
                  </a:extLst>
                </p:cNvPr>
                <p:cNvSpPr/>
                <p:nvPr/>
              </p:nvSpPr>
              <p:spPr>
                <a:xfrm>
                  <a:off x="22100349" y="4413743"/>
                  <a:ext cx="194344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7" h="482">
                      <a:moveTo>
                        <a:pt x="60" y="482"/>
                      </a:moveTo>
                      <a:lnTo>
                        <a:pt x="97" y="482"/>
                      </a:lnTo>
                      <a:cubicBezTo>
                        <a:pt x="130" y="482"/>
                        <a:pt x="157" y="455"/>
                        <a:pt x="157" y="421"/>
                      </a:cubicBezTo>
                      <a:lnTo>
                        <a:pt x="157" y="55"/>
                      </a:lnTo>
                      <a:cubicBezTo>
                        <a:pt x="157" y="24"/>
                        <a:pt x="133" y="0"/>
                        <a:pt x="102" y="0"/>
                      </a:cubicBezTo>
                      <a:lnTo>
                        <a:pt x="54" y="0"/>
                      </a:lnTo>
                      <a:cubicBezTo>
                        <a:pt x="24" y="0"/>
                        <a:pt x="0" y="24"/>
                        <a:pt x="0" y="55"/>
                      </a:cubicBezTo>
                      <a:lnTo>
                        <a:pt x="0" y="421"/>
                      </a:lnTo>
                      <a:cubicBezTo>
                        <a:pt x="0" y="455"/>
                        <a:pt x="26" y="482"/>
                        <a:pt x="60" y="482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0" name="Freeform 789">
                  <a:extLst>
                    <a:ext uri="{FF2B5EF4-FFF2-40B4-BE49-F238E27FC236}">
                      <a16:creationId xmlns:a16="http://schemas.microsoft.com/office/drawing/2014/main" id="{DB3E9C84-B733-5848-B0C0-9ACFD752D920}"/>
                    </a:ext>
                  </a:extLst>
                </p:cNvPr>
                <p:cNvSpPr/>
                <p:nvPr/>
              </p:nvSpPr>
              <p:spPr>
                <a:xfrm>
                  <a:off x="22091628" y="4403774"/>
                  <a:ext cx="211784" cy="618074"/>
                </a:xfrm>
                <a:custGeom>
                  <a:avLst/>
                  <a:gdLst>
                    <a:gd name="connsiteX0" fmla="*/ 57024 w 211784"/>
                    <a:gd name="connsiteY0" fmla="*/ 17446 h 618074"/>
                    <a:gd name="connsiteX1" fmla="*/ 17438 w 211784"/>
                    <a:gd name="connsiteY1" fmla="*/ 58480 h 618074"/>
                    <a:gd name="connsiteX2" fmla="*/ 17438 w 211784"/>
                    <a:gd name="connsiteY2" fmla="*/ 554620 h 618074"/>
                    <a:gd name="connsiteX3" fmla="*/ 61972 w 211784"/>
                    <a:gd name="connsiteY3" fmla="*/ 600628 h 618074"/>
                    <a:gd name="connsiteX4" fmla="*/ 148568 w 211784"/>
                    <a:gd name="connsiteY4" fmla="*/ 600628 h 618074"/>
                    <a:gd name="connsiteX5" fmla="*/ 194340 w 211784"/>
                    <a:gd name="connsiteY5" fmla="*/ 554620 h 618074"/>
                    <a:gd name="connsiteX6" fmla="*/ 194340 w 211784"/>
                    <a:gd name="connsiteY6" fmla="*/ 58480 h 618074"/>
                    <a:gd name="connsiteX7" fmla="*/ 153516 w 211784"/>
                    <a:gd name="connsiteY7" fmla="*/ 17446 h 618074"/>
                    <a:gd name="connsiteX8" fmla="*/ 56972 w 211784"/>
                    <a:gd name="connsiteY8" fmla="*/ 0 h 618074"/>
                    <a:gd name="connsiteX9" fmla="*/ 153576 w 211784"/>
                    <a:gd name="connsiteY9" fmla="*/ 0 h 618074"/>
                    <a:gd name="connsiteX10" fmla="*/ 211784 w 211784"/>
                    <a:gd name="connsiteY10" fmla="*/ 58450 h 618074"/>
                    <a:gd name="connsiteX11" fmla="*/ 211784 w 211784"/>
                    <a:gd name="connsiteY11" fmla="*/ 554650 h 618074"/>
                    <a:gd name="connsiteX12" fmla="*/ 148622 w 211784"/>
                    <a:gd name="connsiteY12" fmla="*/ 618074 h 618074"/>
                    <a:gd name="connsiteX13" fmla="*/ 61926 w 211784"/>
                    <a:gd name="connsiteY13" fmla="*/ 618074 h 618074"/>
                    <a:gd name="connsiteX14" fmla="*/ 0 w 211784"/>
                    <a:gd name="connsiteY14" fmla="*/ 554650 h 618074"/>
                    <a:gd name="connsiteX15" fmla="*/ 0 w 211784"/>
                    <a:gd name="connsiteY15" fmla="*/ 58450 h 618074"/>
                    <a:gd name="connsiteX16" fmla="*/ 56972 w 211784"/>
                    <a:gd name="connsiteY16" fmla="*/ 0 h 6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1784" h="618074">
                      <a:moveTo>
                        <a:pt x="57024" y="17446"/>
                      </a:moveTo>
                      <a:cubicBezTo>
                        <a:pt x="34758" y="17446"/>
                        <a:pt x="17438" y="36098"/>
                        <a:pt x="17438" y="58480"/>
                      </a:cubicBezTo>
                      <a:lnTo>
                        <a:pt x="17438" y="554620"/>
                      </a:lnTo>
                      <a:cubicBezTo>
                        <a:pt x="17438" y="580733"/>
                        <a:pt x="37232" y="600628"/>
                        <a:pt x="61972" y="600628"/>
                      </a:cubicBezTo>
                      <a:lnTo>
                        <a:pt x="148568" y="600628"/>
                      </a:lnTo>
                      <a:cubicBezTo>
                        <a:pt x="174546" y="600628"/>
                        <a:pt x="194340" y="580733"/>
                        <a:pt x="194340" y="554620"/>
                      </a:cubicBezTo>
                      <a:lnTo>
                        <a:pt x="194340" y="58480"/>
                      </a:lnTo>
                      <a:cubicBezTo>
                        <a:pt x="194340" y="36098"/>
                        <a:pt x="177020" y="17446"/>
                        <a:pt x="153516" y="17446"/>
                      </a:cubicBezTo>
                      <a:close/>
                      <a:moveTo>
                        <a:pt x="56972" y="0"/>
                      </a:moveTo>
                      <a:lnTo>
                        <a:pt x="153576" y="0"/>
                      </a:lnTo>
                      <a:cubicBezTo>
                        <a:pt x="185776" y="0"/>
                        <a:pt x="211784" y="26116"/>
                        <a:pt x="211784" y="58450"/>
                      </a:cubicBezTo>
                      <a:lnTo>
                        <a:pt x="211784" y="554650"/>
                      </a:lnTo>
                      <a:cubicBezTo>
                        <a:pt x="211784" y="589471"/>
                        <a:pt x="183300" y="618074"/>
                        <a:pt x="148622" y="618074"/>
                      </a:cubicBezTo>
                      <a:lnTo>
                        <a:pt x="61926" y="618074"/>
                      </a:lnTo>
                      <a:cubicBezTo>
                        <a:pt x="27248" y="618074"/>
                        <a:pt x="0" y="589471"/>
                        <a:pt x="0" y="554650"/>
                      </a:cubicBezTo>
                      <a:lnTo>
                        <a:pt x="0" y="58450"/>
                      </a:lnTo>
                      <a:cubicBezTo>
                        <a:pt x="0" y="26116"/>
                        <a:pt x="24770" y="0"/>
                        <a:pt x="569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406C2521-2DF9-7848-A7D3-078E4B176159}"/>
                    </a:ext>
                  </a:extLst>
                </p:cNvPr>
                <p:cNvSpPr/>
                <p:nvPr/>
              </p:nvSpPr>
              <p:spPr>
                <a:xfrm>
                  <a:off x="22188800" y="4664213"/>
                  <a:ext cx="17441" cy="23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89">
                      <a:moveTo>
                        <a:pt x="7" y="189"/>
                      </a:moveTo>
                      <a:cubicBezTo>
                        <a:pt x="4" y="189"/>
                        <a:pt x="0" y="186"/>
                        <a:pt x="0" y="181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181"/>
                      </a:lnTo>
                      <a:cubicBezTo>
                        <a:pt x="15" y="186"/>
                        <a:pt x="11" y="189"/>
                        <a:pt x="7" y="1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AFAA6179-EC91-AF47-A75C-0F07E09CAFB3}"/>
                    </a:ext>
                  </a:extLst>
                </p:cNvPr>
                <p:cNvSpPr/>
                <p:nvPr/>
              </p:nvSpPr>
              <p:spPr>
                <a:xfrm>
                  <a:off x="22165130" y="4547078"/>
                  <a:ext cx="64781" cy="64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53">
                      <a:moveTo>
                        <a:pt x="0" y="26"/>
                      </a:moveTo>
                      <a:cubicBezTo>
                        <a:pt x="0" y="41"/>
                        <a:pt x="12" y="53"/>
                        <a:pt x="26" y="53"/>
                      </a:cubicBezTo>
                      <a:cubicBezTo>
                        <a:pt x="41" y="53"/>
                        <a:pt x="53" y="41"/>
                        <a:pt x="53" y="26"/>
                      </a:cubicBezTo>
                      <a:cubicBezTo>
                        <a:pt x="53" y="12"/>
                        <a:pt x="41" y="0"/>
                        <a:pt x="26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CCE8C220-C941-C649-9C2B-077FD61AC721}"/>
                    </a:ext>
                  </a:extLst>
                </p:cNvPr>
                <p:cNvSpPr/>
                <p:nvPr/>
              </p:nvSpPr>
              <p:spPr>
                <a:xfrm>
                  <a:off x="22156406" y="4538355"/>
                  <a:ext cx="82222" cy="82244"/>
                </a:xfrm>
                <a:custGeom>
                  <a:avLst/>
                  <a:gdLst>
                    <a:gd name="connsiteX0" fmla="*/ 40508 w 82222"/>
                    <a:gd name="connsiteY0" fmla="*/ 17445 h 82244"/>
                    <a:gd name="connsiteX1" fmla="*/ 17444 w 82222"/>
                    <a:gd name="connsiteY1" fmla="*/ 40498 h 82244"/>
                    <a:gd name="connsiteX2" fmla="*/ 40508 w 82222"/>
                    <a:gd name="connsiteY2" fmla="*/ 63551 h 82244"/>
                    <a:gd name="connsiteX3" fmla="*/ 64784 w 82222"/>
                    <a:gd name="connsiteY3" fmla="*/ 40498 h 82244"/>
                    <a:gd name="connsiteX4" fmla="*/ 40508 w 82222"/>
                    <a:gd name="connsiteY4" fmla="*/ 17445 h 82244"/>
                    <a:gd name="connsiteX5" fmla="*/ 40498 w 82222"/>
                    <a:gd name="connsiteY5" fmla="*/ 0 h 82244"/>
                    <a:gd name="connsiteX6" fmla="*/ 82222 w 82222"/>
                    <a:gd name="connsiteY6" fmla="*/ 40508 h 82244"/>
                    <a:gd name="connsiteX7" fmla="*/ 40498 w 82222"/>
                    <a:gd name="connsiteY7" fmla="*/ 82244 h 82244"/>
                    <a:gd name="connsiteX8" fmla="*/ 0 w 82222"/>
                    <a:gd name="connsiteY8" fmla="*/ 40508 h 82244"/>
                    <a:gd name="connsiteX9" fmla="*/ 40498 w 82222"/>
                    <a:gd name="connsiteY9" fmla="*/ 0 h 8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222" h="82244">
                      <a:moveTo>
                        <a:pt x="40508" y="17445"/>
                      </a:moveTo>
                      <a:cubicBezTo>
                        <a:pt x="28368" y="17445"/>
                        <a:pt x="17444" y="27152"/>
                        <a:pt x="17444" y="40498"/>
                      </a:cubicBezTo>
                      <a:cubicBezTo>
                        <a:pt x="17444" y="53845"/>
                        <a:pt x="28368" y="63551"/>
                        <a:pt x="40508" y="63551"/>
                      </a:cubicBezTo>
                      <a:cubicBezTo>
                        <a:pt x="53860" y="63551"/>
                        <a:pt x="64784" y="53845"/>
                        <a:pt x="64784" y="40498"/>
                      </a:cubicBezTo>
                      <a:cubicBezTo>
                        <a:pt x="64784" y="27152"/>
                        <a:pt x="53860" y="17445"/>
                        <a:pt x="40508" y="17445"/>
                      </a:cubicBezTo>
                      <a:close/>
                      <a:moveTo>
                        <a:pt x="40498" y="0"/>
                      </a:moveTo>
                      <a:cubicBezTo>
                        <a:pt x="63814" y="0"/>
                        <a:pt x="82222" y="18413"/>
                        <a:pt x="82222" y="40508"/>
                      </a:cubicBezTo>
                      <a:cubicBezTo>
                        <a:pt x="82222" y="63831"/>
                        <a:pt x="63814" y="82244"/>
                        <a:pt x="40498" y="82244"/>
                      </a:cubicBezTo>
                      <a:cubicBezTo>
                        <a:pt x="18408" y="82244"/>
                        <a:pt x="0" y="63831"/>
                        <a:pt x="0" y="40508"/>
                      </a:cubicBezTo>
                      <a:cubicBezTo>
                        <a:pt x="0" y="18413"/>
                        <a:pt x="18408" y="0"/>
                        <a:pt x="404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DEB8F111-3AD8-EB42-A272-EE0190998AC2}"/>
                    </a:ext>
                  </a:extLst>
                </p:cNvPr>
                <p:cNvSpPr/>
                <p:nvPr/>
              </p:nvSpPr>
              <p:spPr>
                <a:xfrm>
                  <a:off x="20850820" y="4419974"/>
                  <a:ext cx="195589" cy="599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8" h="482">
                      <a:moveTo>
                        <a:pt x="0" y="31"/>
                      </a:moveTo>
                      <a:lnTo>
                        <a:pt x="0" y="447"/>
                      </a:lnTo>
                      <a:cubicBezTo>
                        <a:pt x="0" y="466"/>
                        <a:pt x="15" y="482"/>
                        <a:pt x="35" y="482"/>
                      </a:cubicBezTo>
                      <a:lnTo>
                        <a:pt x="122" y="482"/>
                      </a:lnTo>
                      <a:cubicBezTo>
                        <a:pt x="142" y="482"/>
                        <a:pt x="158" y="466"/>
                        <a:pt x="158" y="447"/>
                      </a:cubicBezTo>
                      <a:lnTo>
                        <a:pt x="158" y="31"/>
                      </a:lnTo>
                      <a:cubicBezTo>
                        <a:pt x="158" y="13"/>
                        <a:pt x="144" y="0"/>
                        <a:pt x="126" y="0"/>
                      </a:cubicBezTo>
                      <a:lnTo>
                        <a:pt x="31" y="0"/>
                      </a:lnTo>
                      <a:cubicBezTo>
                        <a:pt x="14" y="0"/>
                        <a:pt x="0" y="13"/>
                        <a:pt x="0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2" name="Freeform 791">
                  <a:extLst>
                    <a:ext uri="{FF2B5EF4-FFF2-40B4-BE49-F238E27FC236}">
                      <a16:creationId xmlns:a16="http://schemas.microsoft.com/office/drawing/2014/main" id="{AA275641-9908-D846-8EE5-CF31C9503DC0}"/>
                    </a:ext>
                  </a:extLst>
                </p:cNvPr>
                <p:cNvSpPr/>
                <p:nvPr/>
              </p:nvSpPr>
              <p:spPr>
                <a:xfrm>
                  <a:off x="20842100" y="4410005"/>
                  <a:ext cx="213028" cy="618074"/>
                </a:xfrm>
                <a:custGeom>
                  <a:avLst/>
                  <a:gdLst>
                    <a:gd name="connsiteX0" fmla="*/ 47126 w 213028"/>
                    <a:gd name="connsiteY0" fmla="*/ 17446 h 618074"/>
                    <a:gd name="connsiteX1" fmla="*/ 17436 w 213028"/>
                    <a:gd name="connsiteY1" fmla="*/ 48533 h 618074"/>
                    <a:gd name="connsiteX2" fmla="*/ 17436 w 213028"/>
                    <a:gd name="connsiteY2" fmla="*/ 565811 h 618074"/>
                    <a:gd name="connsiteX3" fmla="*/ 52076 w 213028"/>
                    <a:gd name="connsiteY3" fmla="*/ 600628 h 618074"/>
                    <a:gd name="connsiteX4" fmla="*/ 159700 w 213028"/>
                    <a:gd name="connsiteY4" fmla="*/ 600628 h 618074"/>
                    <a:gd name="connsiteX5" fmla="*/ 194340 w 213028"/>
                    <a:gd name="connsiteY5" fmla="*/ 565811 h 618074"/>
                    <a:gd name="connsiteX6" fmla="*/ 194340 w 213028"/>
                    <a:gd name="connsiteY6" fmla="*/ 48533 h 618074"/>
                    <a:gd name="connsiteX7" fmla="*/ 164650 w 213028"/>
                    <a:gd name="connsiteY7" fmla="*/ 17446 h 618074"/>
                    <a:gd name="connsiteX8" fmla="*/ 47064 w 213028"/>
                    <a:gd name="connsiteY8" fmla="*/ 0 h 618074"/>
                    <a:gd name="connsiteX9" fmla="*/ 164726 w 213028"/>
                    <a:gd name="connsiteY9" fmla="*/ 0 h 618074"/>
                    <a:gd name="connsiteX10" fmla="*/ 213028 w 213028"/>
                    <a:gd name="connsiteY10" fmla="*/ 48501 h 618074"/>
                    <a:gd name="connsiteX11" fmla="*/ 213028 w 213028"/>
                    <a:gd name="connsiteY11" fmla="*/ 565843 h 618074"/>
                    <a:gd name="connsiteX12" fmla="*/ 159772 w 213028"/>
                    <a:gd name="connsiteY12" fmla="*/ 618074 h 618074"/>
                    <a:gd name="connsiteX13" fmla="*/ 52018 w 213028"/>
                    <a:gd name="connsiteY13" fmla="*/ 618074 h 618074"/>
                    <a:gd name="connsiteX14" fmla="*/ 0 w 213028"/>
                    <a:gd name="connsiteY14" fmla="*/ 565843 h 618074"/>
                    <a:gd name="connsiteX15" fmla="*/ 0 w 213028"/>
                    <a:gd name="connsiteY15" fmla="*/ 48501 h 618074"/>
                    <a:gd name="connsiteX16" fmla="*/ 47064 w 213028"/>
                    <a:gd name="connsiteY16" fmla="*/ 0 h 6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3028" h="618074">
                      <a:moveTo>
                        <a:pt x="47126" y="17446"/>
                      </a:moveTo>
                      <a:cubicBezTo>
                        <a:pt x="31044" y="17446"/>
                        <a:pt x="17436" y="31124"/>
                        <a:pt x="17436" y="48533"/>
                      </a:cubicBezTo>
                      <a:lnTo>
                        <a:pt x="17436" y="565811"/>
                      </a:lnTo>
                      <a:cubicBezTo>
                        <a:pt x="17436" y="584463"/>
                        <a:pt x="33520" y="600628"/>
                        <a:pt x="52076" y="600628"/>
                      </a:cubicBezTo>
                      <a:lnTo>
                        <a:pt x="159700" y="600628"/>
                      </a:lnTo>
                      <a:cubicBezTo>
                        <a:pt x="179494" y="600628"/>
                        <a:pt x="194340" y="584463"/>
                        <a:pt x="194340" y="565811"/>
                      </a:cubicBezTo>
                      <a:lnTo>
                        <a:pt x="194340" y="48533"/>
                      </a:lnTo>
                      <a:cubicBezTo>
                        <a:pt x="194340" y="31124"/>
                        <a:pt x="180732" y="17446"/>
                        <a:pt x="164650" y="17446"/>
                      </a:cubicBezTo>
                      <a:close/>
                      <a:moveTo>
                        <a:pt x="47064" y="0"/>
                      </a:moveTo>
                      <a:lnTo>
                        <a:pt x="164726" y="0"/>
                      </a:lnTo>
                      <a:cubicBezTo>
                        <a:pt x="191974" y="0"/>
                        <a:pt x="213028" y="21142"/>
                        <a:pt x="213028" y="48501"/>
                      </a:cubicBezTo>
                      <a:lnTo>
                        <a:pt x="213028" y="565843"/>
                      </a:lnTo>
                      <a:cubicBezTo>
                        <a:pt x="213028" y="594446"/>
                        <a:pt x="189496" y="618074"/>
                        <a:pt x="159772" y="618074"/>
                      </a:cubicBezTo>
                      <a:lnTo>
                        <a:pt x="52018" y="618074"/>
                      </a:lnTo>
                      <a:cubicBezTo>
                        <a:pt x="23532" y="618074"/>
                        <a:pt x="0" y="594446"/>
                        <a:pt x="0" y="565843"/>
                      </a:cubicBezTo>
                      <a:lnTo>
                        <a:pt x="0" y="48501"/>
                      </a:lnTo>
                      <a:cubicBezTo>
                        <a:pt x="0" y="21142"/>
                        <a:pt x="21054" y="0"/>
                        <a:pt x="47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A354E178-390D-7944-BB8E-5E54650AF203}"/>
                    </a:ext>
                  </a:extLst>
                </p:cNvPr>
                <p:cNvSpPr/>
                <p:nvPr/>
              </p:nvSpPr>
              <p:spPr>
                <a:xfrm>
                  <a:off x="20940517" y="4670443"/>
                  <a:ext cx="16195" cy="23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189">
                      <a:moveTo>
                        <a:pt x="7" y="189"/>
                      </a:moveTo>
                      <a:cubicBezTo>
                        <a:pt x="3" y="189"/>
                        <a:pt x="0" y="186"/>
                        <a:pt x="0" y="181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181"/>
                      </a:lnTo>
                      <a:cubicBezTo>
                        <a:pt x="14" y="186"/>
                        <a:pt x="11" y="189"/>
                        <a:pt x="7" y="1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E883325E-C26C-7741-928C-78286C0226F6}"/>
                    </a:ext>
                  </a:extLst>
                </p:cNvPr>
                <p:cNvSpPr/>
                <p:nvPr/>
              </p:nvSpPr>
              <p:spPr>
                <a:xfrm>
                  <a:off x="20916847" y="4553305"/>
                  <a:ext cx="63535" cy="64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0" y="26"/>
                      </a:moveTo>
                      <a:cubicBezTo>
                        <a:pt x="0" y="41"/>
                        <a:pt x="11" y="53"/>
                        <a:pt x="26" y="53"/>
                      </a:cubicBezTo>
                      <a:cubicBezTo>
                        <a:pt x="40" y="53"/>
                        <a:pt x="52" y="41"/>
                        <a:pt x="52" y="26"/>
                      </a:cubicBezTo>
                      <a:cubicBezTo>
                        <a:pt x="52" y="12"/>
                        <a:pt x="40" y="0"/>
                        <a:pt x="26" y="0"/>
                      </a:cubicBezTo>
                      <a:cubicBezTo>
                        <a:pt x="11" y="0"/>
                        <a:pt x="0" y="12"/>
                        <a:pt x="0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3" name="Freeform 792">
                  <a:extLst>
                    <a:ext uri="{FF2B5EF4-FFF2-40B4-BE49-F238E27FC236}">
                      <a16:creationId xmlns:a16="http://schemas.microsoft.com/office/drawing/2014/main" id="{5F999D94-E940-7E42-B5B9-31DD0C4238D3}"/>
                    </a:ext>
                  </a:extLst>
                </p:cNvPr>
                <p:cNvSpPr/>
                <p:nvPr/>
              </p:nvSpPr>
              <p:spPr>
                <a:xfrm>
                  <a:off x="20906876" y="4544585"/>
                  <a:ext cx="82224" cy="80998"/>
                </a:xfrm>
                <a:custGeom>
                  <a:avLst/>
                  <a:gdLst>
                    <a:gd name="connsiteX0" fmla="*/ 41722 w 82224"/>
                    <a:gd name="connsiteY0" fmla="*/ 17443 h 80998"/>
                    <a:gd name="connsiteX1" fmla="*/ 17444 w 82224"/>
                    <a:gd name="connsiteY1" fmla="*/ 40496 h 80998"/>
                    <a:gd name="connsiteX2" fmla="*/ 41722 w 82224"/>
                    <a:gd name="connsiteY2" fmla="*/ 63549 h 80998"/>
                    <a:gd name="connsiteX3" fmla="*/ 64784 w 82224"/>
                    <a:gd name="connsiteY3" fmla="*/ 40496 h 80998"/>
                    <a:gd name="connsiteX4" fmla="*/ 41722 w 82224"/>
                    <a:gd name="connsiteY4" fmla="*/ 17443 h 80998"/>
                    <a:gd name="connsiteX5" fmla="*/ 41726 w 82224"/>
                    <a:gd name="connsiteY5" fmla="*/ 0 h 80998"/>
                    <a:gd name="connsiteX6" fmla="*/ 82224 w 82224"/>
                    <a:gd name="connsiteY6" fmla="*/ 40499 h 80998"/>
                    <a:gd name="connsiteX7" fmla="*/ 41726 w 82224"/>
                    <a:gd name="connsiteY7" fmla="*/ 80998 h 80998"/>
                    <a:gd name="connsiteX8" fmla="*/ 0 w 82224"/>
                    <a:gd name="connsiteY8" fmla="*/ 40499 h 80998"/>
                    <a:gd name="connsiteX9" fmla="*/ 41726 w 82224"/>
                    <a:gd name="connsiteY9" fmla="*/ 0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224" h="80998">
                      <a:moveTo>
                        <a:pt x="41722" y="17443"/>
                      </a:moveTo>
                      <a:cubicBezTo>
                        <a:pt x="28370" y="17443"/>
                        <a:pt x="17444" y="27150"/>
                        <a:pt x="17444" y="40496"/>
                      </a:cubicBezTo>
                      <a:cubicBezTo>
                        <a:pt x="17444" y="53843"/>
                        <a:pt x="28370" y="63549"/>
                        <a:pt x="41722" y="63549"/>
                      </a:cubicBezTo>
                      <a:cubicBezTo>
                        <a:pt x="53860" y="63549"/>
                        <a:pt x="64784" y="53843"/>
                        <a:pt x="64784" y="40496"/>
                      </a:cubicBezTo>
                      <a:cubicBezTo>
                        <a:pt x="64784" y="27150"/>
                        <a:pt x="53860" y="17443"/>
                        <a:pt x="41722" y="17443"/>
                      </a:cubicBezTo>
                      <a:close/>
                      <a:moveTo>
                        <a:pt x="41726" y="0"/>
                      </a:moveTo>
                      <a:cubicBezTo>
                        <a:pt x="63816" y="0"/>
                        <a:pt x="82224" y="18409"/>
                        <a:pt x="82224" y="40499"/>
                      </a:cubicBezTo>
                      <a:cubicBezTo>
                        <a:pt x="82224" y="63817"/>
                        <a:pt x="63816" y="80998"/>
                        <a:pt x="41726" y="80998"/>
                      </a:cubicBezTo>
                      <a:cubicBezTo>
                        <a:pt x="19636" y="80998"/>
                        <a:pt x="0" y="63817"/>
                        <a:pt x="0" y="40499"/>
                      </a:cubicBezTo>
                      <a:cubicBezTo>
                        <a:pt x="0" y="18409"/>
                        <a:pt x="19636" y="0"/>
                        <a:pt x="417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5A9B6C8-4A0F-AB48-9C85-83D5D582F5D4}"/>
                    </a:ext>
                  </a:extLst>
                </p:cNvPr>
                <p:cNvSpPr/>
                <p:nvPr/>
              </p:nvSpPr>
              <p:spPr>
                <a:xfrm>
                  <a:off x="22297184" y="4312808"/>
                  <a:ext cx="216768" cy="719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578">
                      <a:moveTo>
                        <a:pt x="121" y="578"/>
                      </a:moveTo>
                      <a:lnTo>
                        <a:pt x="54" y="578"/>
                      </a:lnTo>
                      <a:cubicBezTo>
                        <a:pt x="24" y="578"/>
                        <a:pt x="0" y="554"/>
                        <a:pt x="0" y="524"/>
                      </a:cubicBezTo>
                      <a:lnTo>
                        <a:pt x="0" y="55"/>
                      </a:lnTo>
                      <a:cubicBezTo>
                        <a:pt x="0" y="25"/>
                        <a:pt x="24" y="0"/>
                        <a:pt x="54" y="0"/>
                      </a:cubicBezTo>
                      <a:lnTo>
                        <a:pt x="121" y="0"/>
                      </a:lnTo>
                      <a:cubicBezTo>
                        <a:pt x="152" y="0"/>
                        <a:pt x="175" y="25"/>
                        <a:pt x="175" y="55"/>
                      </a:cubicBezTo>
                      <a:lnTo>
                        <a:pt x="175" y="524"/>
                      </a:lnTo>
                      <a:cubicBezTo>
                        <a:pt x="175" y="554"/>
                        <a:pt x="152" y="578"/>
                        <a:pt x="121" y="5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4" name="Freeform 793">
                  <a:extLst>
                    <a:ext uri="{FF2B5EF4-FFF2-40B4-BE49-F238E27FC236}">
                      <a16:creationId xmlns:a16="http://schemas.microsoft.com/office/drawing/2014/main" id="{0FA50CAF-462B-7F4E-8E7F-1D661BD09AD7}"/>
                    </a:ext>
                  </a:extLst>
                </p:cNvPr>
                <p:cNvSpPr/>
                <p:nvPr/>
              </p:nvSpPr>
              <p:spPr>
                <a:xfrm>
                  <a:off x="22288464" y="4305331"/>
                  <a:ext cx="235454" cy="735209"/>
                </a:xfrm>
                <a:custGeom>
                  <a:avLst/>
                  <a:gdLst>
                    <a:gd name="connsiteX0" fmla="*/ 54582 w 235454"/>
                    <a:gd name="connsiteY0" fmla="*/ 17446 h 735209"/>
                    <a:gd name="connsiteX1" fmla="*/ 17440 w 235454"/>
                    <a:gd name="connsiteY1" fmla="*/ 54763 h 735209"/>
                    <a:gd name="connsiteX2" fmla="*/ 17440 w 235454"/>
                    <a:gd name="connsiteY2" fmla="*/ 679202 h 735209"/>
                    <a:gd name="connsiteX3" fmla="*/ 54582 w 235454"/>
                    <a:gd name="connsiteY3" fmla="*/ 717763 h 735209"/>
                    <a:gd name="connsiteX4" fmla="*/ 179630 w 235454"/>
                    <a:gd name="connsiteY4" fmla="*/ 717763 h 735209"/>
                    <a:gd name="connsiteX5" fmla="*/ 218012 w 235454"/>
                    <a:gd name="connsiteY5" fmla="*/ 679202 h 735209"/>
                    <a:gd name="connsiteX6" fmla="*/ 218012 w 235454"/>
                    <a:gd name="connsiteY6" fmla="*/ 54763 h 735209"/>
                    <a:gd name="connsiteX7" fmla="*/ 179630 w 235454"/>
                    <a:gd name="connsiteY7" fmla="*/ 17446 h 735209"/>
                    <a:gd name="connsiteX8" fmla="*/ 54526 w 235454"/>
                    <a:gd name="connsiteY8" fmla="*/ 0 h 735209"/>
                    <a:gd name="connsiteX9" fmla="*/ 179688 w 235454"/>
                    <a:gd name="connsiteY9" fmla="*/ 0 h 735209"/>
                    <a:gd name="connsiteX10" fmla="*/ 235454 w 235454"/>
                    <a:gd name="connsiteY10" fmla="*/ 54737 h 735209"/>
                    <a:gd name="connsiteX11" fmla="*/ 235454 w 235454"/>
                    <a:gd name="connsiteY11" fmla="*/ 679229 h 735209"/>
                    <a:gd name="connsiteX12" fmla="*/ 179688 w 235454"/>
                    <a:gd name="connsiteY12" fmla="*/ 735209 h 735209"/>
                    <a:gd name="connsiteX13" fmla="*/ 54526 w 235454"/>
                    <a:gd name="connsiteY13" fmla="*/ 735209 h 735209"/>
                    <a:gd name="connsiteX14" fmla="*/ 0 w 235454"/>
                    <a:gd name="connsiteY14" fmla="*/ 679229 h 735209"/>
                    <a:gd name="connsiteX15" fmla="*/ 0 w 235454"/>
                    <a:gd name="connsiteY15" fmla="*/ 54737 h 735209"/>
                    <a:gd name="connsiteX16" fmla="*/ 54526 w 235454"/>
                    <a:gd name="connsiteY16" fmla="*/ 0 h 735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454" h="735209">
                      <a:moveTo>
                        <a:pt x="54582" y="17446"/>
                      </a:moveTo>
                      <a:cubicBezTo>
                        <a:pt x="34774" y="17446"/>
                        <a:pt x="17440" y="33617"/>
                        <a:pt x="17440" y="54763"/>
                      </a:cubicBezTo>
                      <a:lnTo>
                        <a:pt x="17440" y="679202"/>
                      </a:lnTo>
                      <a:cubicBezTo>
                        <a:pt x="17440" y="701592"/>
                        <a:pt x="34774" y="717763"/>
                        <a:pt x="54582" y="717763"/>
                      </a:cubicBezTo>
                      <a:lnTo>
                        <a:pt x="179630" y="717763"/>
                      </a:lnTo>
                      <a:cubicBezTo>
                        <a:pt x="200678" y="717763"/>
                        <a:pt x="218012" y="701592"/>
                        <a:pt x="218012" y="679202"/>
                      </a:cubicBezTo>
                      <a:lnTo>
                        <a:pt x="218012" y="54763"/>
                      </a:lnTo>
                      <a:cubicBezTo>
                        <a:pt x="218012" y="33617"/>
                        <a:pt x="200678" y="17446"/>
                        <a:pt x="179630" y="17446"/>
                      </a:cubicBezTo>
                      <a:close/>
                      <a:moveTo>
                        <a:pt x="54526" y="0"/>
                      </a:moveTo>
                      <a:lnTo>
                        <a:pt x="179688" y="0"/>
                      </a:lnTo>
                      <a:cubicBezTo>
                        <a:pt x="210670" y="0"/>
                        <a:pt x="235454" y="23636"/>
                        <a:pt x="235454" y="54737"/>
                      </a:cubicBezTo>
                      <a:lnTo>
                        <a:pt x="235454" y="679229"/>
                      </a:lnTo>
                      <a:cubicBezTo>
                        <a:pt x="235454" y="710329"/>
                        <a:pt x="210670" y="735209"/>
                        <a:pt x="179688" y="735209"/>
                      </a:cubicBezTo>
                      <a:lnTo>
                        <a:pt x="54526" y="735209"/>
                      </a:lnTo>
                      <a:cubicBezTo>
                        <a:pt x="24784" y="735209"/>
                        <a:pt x="0" y="710329"/>
                        <a:pt x="0" y="679229"/>
                      </a:cubicBezTo>
                      <a:lnTo>
                        <a:pt x="0" y="54737"/>
                      </a:lnTo>
                      <a:cubicBezTo>
                        <a:pt x="0" y="23636"/>
                        <a:pt x="24784" y="0"/>
                        <a:pt x="545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C12C1D27-B115-E246-A4A4-A289D7C1B408}"/>
                    </a:ext>
                  </a:extLst>
                </p:cNvPr>
                <p:cNvSpPr/>
                <p:nvPr/>
              </p:nvSpPr>
              <p:spPr>
                <a:xfrm>
                  <a:off x="22396847" y="4560785"/>
                  <a:ext cx="17441" cy="3115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251">
                      <a:moveTo>
                        <a:pt x="8" y="251"/>
                      </a:moveTo>
                      <a:cubicBezTo>
                        <a:pt x="4" y="251"/>
                        <a:pt x="0" y="248"/>
                        <a:pt x="0" y="244"/>
                      </a:cubicBezTo>
                      <a:lnTo>
                        <a:pt x="0" y="8"/>
                      </a:lnTo>
                      <a:cubicBezTo>
                        <a:pt x="0" y="3"/>
                        <a:pt x="4" y="0"/>
                        <a:pt x="8" y="0"/>
                      </a:cubicBezTo>
                      <a:cubicBezTo>
                        <a:pt x="11" y="0"/>
                        <a:pt x="15" y="3"/>
                        <a:pt x="15" y="8"/>
                      </a:cubicBezTo>
                      <a:lnTo>
                        <a:pt x="15" y="244"/>
                      </a:lnTo>
                      <a:cubicBezTo>
                        <a:pt x="15" y="248"/>
                        <a:pt x="11" y="251"/>
                        <a:pt x="8" y="2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97E8EDED-A2FD-EB42-A395-1755981E48B0}"/>
                    </a:ext>
                  </a:extLst>
                </p:cNvPr>
                <p:cNvSpPr/>
                <p:nvPr/>
              </p:nvSpPr>
              <p:spPr>
                <a:xfrm>
                  <a:off x="22365702" y="4407513"/>
                  <a:ext cx="79731" cy="785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64">
                      <a:moveTo>
                        <a:pt x="65" y="33"/>
                      </a:moveTo>
                      <a:cubicBezTo>
                        <a:pt x="65" y="50"/>
                        <a:pt x="51" y="64"/>
                        <a:pt x="33" y="64"/>
                      </a:cubicBezTo>
                      <a:cubicBezTo>
                        <a:pt x="15" y="64"/>
                        <a:pt x="0" y="50"/>
                        <a:pt x="0" y="33"/>
                      </a:cubicBezTo>
                      <a:cubicBezTo>
                        <a:pt x="0" y="14"/>
                        <a:pt x="15" y="0"/>
                        <a:pt x="33" y="0"/>
                      </a:cubicBezTo>
                      <a:cubicBezTo>
                        <a:pt x="51" y="0"/>
                        <a:pt x="65" y="14"/>
                        <a:pt x="65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5" name="Freeform 794">
                  <a:extLst>
                    <a:ext uri="{FF2B5EF4-FFF2-40B4-BE49-F238E27FC236}">
                      <a16:creationId xmlns:a16="http://schemas.microsoft.com/office/drawing/2014/main" id="{E6A0D045-6DB3-5540-BE4F-DAD76626E57C}"/>
                    </a:ext>
                  </a:extLst>
                </p:cNvPr>
                <p:cNvSpPr/>
                <p:nvPr/>
              </p:nvSpPr>
              <p:spPr>
                <a:xfrm>
                  <a:off x="22358224" y="4398790"/>
                  <a:ext cx="95926" cy="97197"/>
                </a:xfrm>
                <a:custGeom>
                  <a:avLst/>
                  <a:gdLst>
                    <a:gd name="connsiteX0" fmla="*/ 47964 w 95926"/>
                    <a:gd name="connsiteY0" fmla="*/ 17445 h 97197"/>
                    <a:gd name="connsiteX1" fmla="*/ 17440 w 95926"/>
                    <a:gd name="connsiteY1" fmla="*/ 49209 h 97197"/>
                    <a:gd name="connsiteX2" fmla="*/ 47964 w 95926"/>
                    <a:gd name="connsiteY2" fmla="*/ 79751 h 97197"/>
                    <a:gd name="connsiteX3" fmla="*/ 78484 w 95926"/>
                    <a:gd name="connsiteY3" fmla="*/ 49209 h 97197"/>
                    <a:gd name="connsiteX4" fmla="*/ 47964 w 95926"/>
                    <a:gd name="connsiteY4" fmla="*/ 17445 h 97197"/>
                    <a:gd name="connsiteX5" fmla="*/ 47964 w 95926"/>
                    <a:gd name="connsiteY5" fmla="*/ 0 h 97197"/>
                    <a:gd name="connsiteX6" fmla="*/ 95926 w 95926"/>
                    <a:gd name="connsiteY6" fmla="*/ 49214 h 97197"/>
                    <a:gd name="connsiteX7" fmla="*/ 47964 w 95926"/>
                    <a:gd name="connsiteY7" fmla="*/ 97197 h 97197"/>
                    <a:gd name="connsiteX8" fmla="*/ 0 w 95926"/>
                    <a:gd name="connsiteY8" fmla="*/ 49214 h 97197"/>
                    <a:gd name="connsiteX9" fmla="*/ 47964 w 95926"/>
                    <a:gd name="connsiteY9" fmla="*/ 0 h 9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926" h="97197">
                      <a:moveTo>
                        <a:pt x="47964" y="17445"/>
                      </a:moveTo>
                      <a:cubicBezTo>
                        <a:pt x="30870" y="17445"/>
                        <a:pt x="17440" y="30884"/>
                        <a:pt x="17440" y="49209"/>
                      </a:cubicBezTo>
                      <a:cubicBezTo>
                        <a:pt x="17440" y="65091"/>
                        <a:pt x="30870" y="79751"/>
                        <a:pt x="47964" y="79751"/>
                      </a:cubicBezTo>
                      <a:cubicBezTo>
                        <a:pt x="63834" y="79751"/>
                        <a:pt x="78484" y="65091"/>
                        <a:pt x="78484" y="49209"/>
                      </a:cubicBezTo>
                      <a:cubicBezTo>
                        <a:pt x="78484" y="30884"/>
                        <a:pt x="63834" y="17445"/>
                        <a:pt x="47964" y="17445"/>
                      </a:cubicBezTo>
                      <a:close/>
                      <a:moveTo>
                        <a:pt x="47964" y="0"/>
                      </a:moveTo>
                      <a:cubicBezTo>
                        <a:pt x="73790" y="0"/>
                        <a:pt x="95926" y="22146"/>
                        <a:pt x="95926" y="49214"/>
                      </a:cubicBezTo>
                      <a:cubicBezTo>
                        <a:pt x="95926" y="75051"/>
                        <a:pt x="73790" y="97197"/>
                        <a:pt x="47964" y="97197"/>
                      </a:cubicBezTo>
                      <a:cubicBezTo>
                        <a:pt x="20906" y="97197"/>
                        <a:pt x="0" y="75051"/>
                        <a:pt x="0" y="49214"/>
                      </a:cubicBezTo>
                      <a:cubicBezTo>
                        <a:pt x="0" y="22146"/>
                        <a:pt x="20906" y="0"/>
                        <a:pt x="479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2EF3A831-D14A-CF40-B433-407F3876B6AF}"/>
                    </a:ext>
                  </a:extLst>
                </p:cNvPr>
                <p:cNvSpPr/>
                <p:nvPr/>
              </p:nvSpPr>
              <p:spPr>
                <a:xfrm>
                  <a:off x="20626577" y="4978234"/>
                  <a:ext cx="2106634" cy="971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2" h="79">
                      <a:moveTo>
                        <a:pt x="1662" y="79"/>
                      </a:moveTo>
                      <a:lnTo>
                        <a:pt x="30" y="79"/>
                      </a:lnTo>
                      <a:cubicBezTo>
                        <a:pt x="13" y="79"/>
                        <a:pt x="0" y="65"/>
                        <a:pt x="0" y="49"/>
                      </a:cubicBezTo>
                      <a:lnTo>
                        <a:pt x="0" y="30"/>
                      </a:lnTo>
                      <a:cubicBezTo>
                        <a:pt x="0" y="14"/>
                        <a:pt x="13" y="0"/>
                        <a:pt x="30" y="0"/>
                      </a:cubicBezTo>
                      <a:lnTo>
                        <a:pt x="1662" y="0"/>
                      </a:lnTo>
                      <a:cubicBezTo>
                        <a:pt x="1679" y="0"/>
                        <a:pt x="1692" y="14"/>
                        <a:pt x="1692" y="30"/>
                      </a:cubicBezTo>
                      <a:lnTo>
                        <a:pt x="1692" y="49"/>
                      </a:lnTo>
                      <a:cubicBezTo>
                        <a:pt x="1692" y="65"/>
                        <a:pt x="1679" y="79"/>
                        <a:pt x="1662" y="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6" name="Freeform 795">
                  <a:extLst>
                    <a:ext uri="{FF2B5EF4-FFF2-40B4-BE49-F238E27FC236}">
                      <a16:creationId xmlns:a16="http://schemas.microsoft.com/office/drawing/2014/main" id="{F5D92408-8FEC-0445-92EC-90AE174E9C83}"/>
                    </a:ext>
                  </a:extLst>
                </p:cNvPr>
                <p:cNvSpPr/>
                <p:nvPr/>
              </p:nvSpPr>
              <p:spPr>
                <a:xfrm>
                  <a:off x="20616612" y="4970757"/>
                  <a:ext cx="2125320" cy="113397"/>
                </a:xfrm>
                <a:custGeom>
                  <a:avLst/>
                  <a:gdLst>
                    <a:gd name="connsiteX0" fmla="*/ 58526 w 2125320"/>
                    <a:gd name="connsiteY0" fmla="*/ 16200 h 113397"/>
                    <a:gd name="connsiteX1" fmla="*/ 17440 w 2125320"/>
                    <a:gd name="connsiteY1" fmla="*/ 56689 h 113397"/>
                    <a:gd name="connsiteX2" fmla="*/ 58526 w 2125320"/>
                    <a:gd name="connsiteY2" fmla="*/ 95951 h 113397"/>
                    <a:gd name="connsiteX3" fmla="*/ 2068038 w 2125320"/>
                    <a:gd name="connsiteY3" fmla="*/ 95951 h 113397"/>
                    <a:gd name="connsiteX4" fmla="*/ 2107880 w 2125320"/>
                    <a:gd name="connsiteY4" fmla="*/ 56689 h 113397"/>
                    <a:gd name="connsiteX5" fmla="*/ 2068038 w 2125320"/>
                    <a:gd name="connsiteY5" fmla="*/ 16200 h 113397"/>
                    <a:gd name="connsiteX6" fmla="*/ 58516 w 2125320"/>
                    <a:gd name="connsiteY6" fmla="*/ 0 h 113397"/>
                    <a:gd name="connsiteX7" fmla="*/ 2068048 w 2125320"/>
                    <a:gd name="connsiteY7" fmla="*/ 0 h 113397"/>
                    <a:gd name="connsiteX8" fmla="*/ 2125320 w 2125320"/>
                    <a:gd name="connsiteY8" fmla="*/ 56699 h 113397"/>
                    <a:gd name="connsiteX9" fmla="*/ 2068048 w 2125320"/>
                    <a:gd name="connsiteY9" fmla="*/ 113397 h 113397"/>
                    <a:gd name="connsiteX10" fmla="*/ 58516 w 2125320"/>
                    <a:gd name="connsiteY10" fmla="*/ 113397 h 113397"/>
                    <a:gd name="connsiteX11" fmla="*/ 0 w 2125320"/>
                    <a:gd name="connsiteY11" fmla="*/ 56699 h 113397"/>
                    <a:gd name="connsiteX12" fmla="*/ 58516 w 2125320"/>
                    <a:gd name="connsiteY12" fmla="*/ 0 h 11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20" h="113397">
                      <a:moveTo>
                        <a:pt x="58526" y="16200"/>
                      </a:moveTo>
                      <a:cubicBezTo>
                        <a:pt x="36116" y="16200"/>
                        <a:pt x="17440" y="34604"/>
                        <a:pt x="17440" y="56689"/>
                      </a:cubicBezTo>
                      <a:cubicBezTo>
                        <a:pt x="17440" y="77547"/>
                        <a:pt x="36116" y="95951"/>
                        <a:pt x="58526" y="95951"/>
                      </a:cubicBezTo>
                      <a:lnTo>
                        <a:pt x="2068038" y="95951"/>
                      </a:lnTo>
                      <a:cubicBezTo>
                        <a:pt x="2090448" y="95951"/>
                        <a:pt x="2107880" y="77547"/>
                        <a:pt x="2107880" y="56689"/>
                      </a:cubicBezTo>
                      <a:cubicBezTo>
                        <a:pt x="2107880" y="34604"/>
                        <a:pt x="2090448" y="16200"/>
                        <a:pt x="2068038" y="16200"/>
                      </a:cubicBezTo>
                      <a:close/>
                      <a:moveTo>
                        <a:pt x="58516" y="0"/>
                      </a:moveTo>
                      <a:lnTo>
                        <a:pt x="2068048" y="0"/>
                      </a:lnTo>
                      <a:cubicBezTo>
                        <a:pt x="2100418" y="0"/>
                        <a:pt x="2125320" y="24652"/>
                        <a:pt x="2125320" y="56699"/>
                      </a:cubicBezTo>
                      <a:cubicBezTo>
                        <a:pt x="2125320" y="87513"/>
                        <a:pt x="2100418" y="113397"/>
                        <a:pt x="2068048" y="113397"/>
                      </a:cubicBezTo>
                      <a:lnTo>
                        <a:pt x="58516" y="113397"/>
                      </a:lnTo>
                      <a:cubicBezTo>
                        <a:pt x="26146" y="113397"/>
                        <a:pt x="0" y="87513"/>
                        <a:pt x="0" y="56699"/>
                      </a:cubicBezTo>
                      <a:cubicBezTo>
                        <a:pt x="0" y="24652"/>
                        <a:pt x="26146" y="0"/>
                        <a:pt x="585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28081BE5-C6D2-E547-AE55-0FDA728D5F30}"/>
                    </a:ext>
                  </a:extLst>
                </p:cNvPr>
                <p:cNvSpPr/>
                <p:nvPr/>
              </p:nvSpPr>
              <p:spPr>
                <a:xfrm>
                  <a:off x="21440079" y="4664213"/>
                  <a:ext cx="216768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14">
                      <a:moveTo>
                        <a:pt x="168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68" y="0"/>
                      </a:lnTo>
                      <a:cubicBezTo>
                        <a:pt x="172" y="0"/>
                        <a:pt x="175" y="3"/>
                        <a:pt x="175" y="7"/>
                      </a:cubicBezTo>
                      <a:cubicBezTo>
                        <a:pt x="175" y="11"/>
                        <a:pt x="172" y="14"/>
                        <a:pt x="168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32" name="Group 831">
                <a:extLst>
                  <a:ext uri="{FF2B5EF4-FFF2-40B4-BE49-F238E27FC236}">
                    <a16:creationId xmlns:a16="http://schemas.microsoft.com/office/drawing/2014/main" id="{963E1083-0467-D54D-9E50-2278280444CF}"/>
                  </a:ext>
                </a:extLst>
              </p:cNvPr>
              <p:cNvGrpSpPr/>
              <p:nvPr/>
            </p:nvGrpSpPr>
            <p:grpSpPr>
              <a:xfrm>
                <a:off x="15677047" y="5081661"/>
                <a:ext cx="683940" cy="904680"/>
                <a:chOff x="15677047" y="5081661"/>
                <a:chExt cx="683940" cy="904680"/>
              </a:xfrm>
            </p:grpSpPr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2E6057DE-C1DD-7444-BCD2-2530DE7F3DAE}"/>
                    </a:ext>
                  </a:extLst>
                </p:cNvPr>
                <p:cNvSpPr/>
                <p:nvPr/>
              </p:nvSpPr>
              <p:spPr>
                <a:xfrm>
                  <a:off x="15706946" y="5112814"/>
                  <a:ext cx="622896" cy="8436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1" h="678">
                      <a:moveTo>
                        <a:pt x="501" y="678"/>
                      </a:moveTo>
                      <a:lnTo>
                        <a:pt x="0" y="678"/>
                      </a:lnTo>
                      <a:lnTo>
                        <a:pt x="0" y="0"/>
                      </a:lnTo>
                      <a:lnTo>
                        <a:pt x="50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6479A639-A9F6-EB4D-923B-E84F4996DB51}"/>
                    </a:ext>
                  </a:extLst>
                </p:cNvPr>
                <p:cNvSpPr/>
                <p:nvPr/>
              </p:nvSpPr>
              <p:spPr>
                <a:xfrm>
                  <a:off x="15685767" y="5091630"/>
                  <a:ext cx="666499" cy="8859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6" h="712">
                      <a:moveTo>
                        <a:pt x="518" y="712"/>
                      </a:moveTo>
                      <a:lnTo>
                        <a:pt x="17" y="712"/>
                      </a:lnTo>
                      <a:cubicBezTo>
                        <a:pt x="7" y="712"/>
                        <a:pt x="0" y="704"/>
                        <a:pt x="0" y="695"/>
                      </a:cubicBezTo>
                      <a:lnTo>
                        <a:pt x="0" y="17"/>
                      </a:lnTo>
                      <a:cubicBezTo>
                        <a:pt x="0" y="7"/>
                        <a:pt x="7" y="0"/>
                        <a:pt x="17" y="0"/>
                      </a:cubicBezTo>
                      <a:lnTo>
                        <a:pt x="518" y="0"/>
                      </a:lnTo>
                      <a:cubicBezTo>
                        <a:pt x="528" y="0"/>
                        <a:pt x="536" y="7"/>
                        <a:pt x="536" y="17"/>
                      </a:cubicBezTo>
                      <a:lnTo>
                        <a:pt x="536" y="695"/>
                      </a:lnTo>
                      <a:cubicBezTo>
                        <a:pt x="536" y="704"/>
                        <a:pt x="528" y="712"/>
                        <a:pt x="518" y="7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0454CD0-F81C-8D45-807D-3164CE50B927}"/>
                    </a:ext>
                  </a:extLst>
                </p:cNvPr>
                <p:cNvSpPr/>
                <p:nvPr/>
              </p:nvSpPr>
              <p:spPr>
                <a:xfrm>
                  <a:off x="15729370" y="5135244"/>
                  <a:ext cx="579293" cy="7987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6" h="642">
                      <a:moveTo>
                        <a:pt x="0" y="642"/>
                      </a:moveTo>
                      <a:lnTo>
                        <a:pt x="466" y="642"/>
                      </a:lnTo>
                      <a:lnTo>
                        <a:pt x="46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7" name="Freeform 796">
                  <a:extLst>
                    <a:ext uri="{FF2B5EF4-FFF2-40B4-BE49-F238E27FC236}">
                      <a16:creationId xmlns:a16="http://schemas.microsoft.com/office/drawing/2014/main" id="{2AF653D2-3F1F-254D-93B8-55D778BD39D1}"/>
                    </a:ext>
                  </a:extLst>
                </p:cNvPr>
                <p:cNvSpPr/>
                <p:nvPr/>
              </p:nvSpPr>
              <p:spPr>
                <a:xfrm>
                  <a:off x="15677047" y="5081661"/>
                  <a:ext cx="683940" cy="904680"/>
                </a:xfrm>
                <a:custGeom>
                  <a:avLst/>
                  <a:gdLst>
                    <a:gd name="connsiteX0" fmla="*/ 29875 w 683940"/>
                    <a:gd name="connsiteY0" fmla="*/ 18692 h 904680"/>
                    <a:gd name="connsiteX1" fmla="*/ 17441 w 683940"/>
                    <a:gd name="connsiteY1" fmla="*/ 31136 h 904680"/>
                    <a:gd name="connsiteX2" fmla="*/ 17441 w 683940"/>
                    <a:gd name="connsiteY2" fmla="*/ 874792 h 904680"/>
                    <a:gd name="connsiteX3" fmla="*/ 29875 w 683940"/>
                    <a:gd name="connsiteY3" fmla="*/ 887235 h 904680"/>
                    <a:gd name="connsiteX4" fmla="*/ 652821 w 683940"/>
                    <a:gd name="connsiteY4" fmla="*/ 887235 h 904680"/>
                    <a:gd name="connsiteX5" fmla="*/ 666498 w 683940"/>
                    <a:gd name="connsiteY5" fmla="*/ 874792 h 904680"/>
                    <a:gd name="connsiteX6" fmla="*/ 666498 w 683940"/>
                    <a:gd name="connsiteY6" fmla="*/ 31136 h 904680"/>
                    <a:gd name="connsiteX7" fmla="*/ 652821 w 683940"/>
                    <a:gd name="connsiteY7" fmla="*/ 18692 h 904680"/>
                    <a:gd name="connsiteX8" fmla="*/ 29845 w 683940"/>
                    <a:gd name="connsiteY8" fmla="*/ 0 h 904680"/>
                    <a:gd name="connsiteX9" fmla="*/ 652852 w 683940"/>
                    <a:gd name="connsiteY9" fmla="*/ 0 h 904680"/>
                    <a:gd name="connsiteX10" fmla="*/ 683940 w 683940"/>
                    <a:gd name="connsiteY10" fmla="*/ 31110 h 904680"/>
                    <a:gd name="connsiteX11" fmla="*/ 683940 w 683940"/>
                    <a:gd name="connsiteY11" fmla="*/ 874815 h 904680"/>
                    <a:gd name="connsiteX12" fmla="*/ 652852 w 683940"/>
                    <a:gd name="connsiteY12" fmla="*/ 904680 h 904680"/>
                    <a:gd name="connsiteX13" fmla="*/ 29845 w 683940"/>
                    <a:gd name="connsiteY13" fmla="*/ 904680 h 904680"/>
                    <a:gd name="connsiteX14" fmla="*/ 0 w 683940"/>
                    <a:gd name="connsiteY14" fmla="*/ 874815 h 904680"/>
                    <a:gd name="connsiteX15" fmla="*/ 0 w 683940"/>
                    <a:gd name="connsiteY15" fmla="*/ 31110 h 904680"/>
                    <a:gd name="connsiteX16" fmla="*/ 29845 w 683940"/>
                    <a:gd name="connsiteY16" fmla="*/ 0 h 90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83940" h="904680">
                      <a:moveTo>
                        <a:pt x="29875" y="18692"/>
                      </a:moveTo>
                      <a:cubicBezTo>
                        <a:pt x="22415" y="18692"/>
                        <a:pt x="17441" y="24914"/>
                        <a:pt x="17441" y="31136"/>
                      </a:cubicBezTo>
                      <a:lnTo>
                        <a:pt x="17441" y="874792"/>
                      </a:lnTo>
                      <a:cubicBezTo>
                        <a:pt x="17441" y="881014"/>
                        <a:pt x="22415" y="887235"/>
                        <a:pt x="29875" y="887235"/>
                      </a:cubicBezTo>
                      <a:lnTo>
                        <a:pt x="652821" y="887235"/>
                      </a:lnTo>
                      <a:cubicBezTo>
                        <a:pt x="660281" y="887235"/>
                        <a:pt x="666498" y="881014"/>
                        <a:pt x="666498" y="874792"/>
                      </a:cubicBezTo>
                      <a:lnTo>
                        <a:pt x="666498" y="31136"/>
                      </a:lnTo>
                      <a:cubicBezTo>
                        <a:pt x="666498" y="24914"/>
                        <a:pt x="660281" y="18692"/>
                        <a:pt x="652821" y="18692"/>
                      </a:cubicBezTo>
                      <a:close/>
                      <a:moveTo>
                        <a:pt x="29845" y="0"/>
                      </a:moveTo>
                      <a:lnTo>
                        <a:pt x="652852" y="0"/>
                      </a:lnTo>
                      <a:cubicBezTo>
                        <a:pt x="670261" y="0"/>
                        <a:pt x="683940" y="13689"/>
                        <a:pt x="683940" y="31110"/>
                      </a:cubicBezTo>
                      <a:lnTo>
                        <a:pt x="683940" y="874815"/>
                      </a:lnTo>
                      <a:cubicBezTo>
                        <a:pt x="683940" y="890992"/>
                        <a:pt x="670261" y="904680"/>
                        <a:pt x="652852" y="904680"/>
                      </a:cubicBezTo>
                      <a:lnTo>
                        <a:pt x="29845" y="904680"/>
                      </a:lnTo>
                      <a:cubicBezTo>
                        <a:pt x="13679" y="904680"/>
                        <a:pt x="0" y="890992"/>
                        <a:pt x="0" y="874815"/>
                      </a:cubicBezTo>
                      <a:lnTo>
                        <a:pt x="0" y="31110"/>
                      </a:lnTo>
                      <a:cubicBezTo>
                        <a:pt x="0" y="13689"/>
                        <a:pt x="13679" y="0"/>
                        <a:pt x="29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8" name="Freeform 797">
                  <a:extLst>
                    <a:ext uri="{FF2B5EF4-FFF2-40B4-BE49-F238E27FC236}">
                      <a16:creationId xmlns:a16="http://schemas.microsoft.com/office/drawing/2014/main" id="{CA76BAD8-A99C-994F-991A-0013A3C1FE8E}"/>
                    </a:ext>
                  </a:extLst>
                </p:cNvPr>
                <p:cNvSpPr/>
                <p:nvPr/>
              </p:nvSpPr>
              <p:spPr>
                <a:xfrm>
                  <a:off x="15720649" y="5126522"/>
                  <a:ext cx="596734" cy="816206"/>
                </a:xfrm>
                <a:custGeom>
                  <a:avLst/>
                  <a:gdLst>
                    <a:gd name="connsiteX0" fmla="*/ 17438 w 596734"/>
                    <a:gd name="connsiteY0" fmla="*/ 16199 h 816206"/>
                    <a:gd name="connsiteX1" fmla="*/ 17438 w 596734"/>
                    <a:gd name="connsiteY1" fmla="*/ 798760 h 816206"/>
                    <a:gd name="connsiteX2" fmla="*/ 579290 w 596734"/>
                    <a:gd name="connsiteY2" fmla="*/ 798760 h 816206"/>
                    <a:gd name="connsiteX3" fmla="*/ 579290 w 596734"/>
                    <a:gd name="connsiteY3" fmla="*/ 16199 h 816206"/>
                    <a:gd name="connsiteX4" fmla="*/ 8702 w 596734"/>
                    <a:gd name="connsiteY4" fmla="*/ 0 h 816206"/>
                    <a:gd name="connsiteX5" fmla="*/ 588032 w 596734"/>
                    <a:gd name="connsiteY5" fmla="*/ 0 h 816206"/>
                    <a:gd name="connsiteX6" fmla="*/ 596734 w 596734"/>
                    <a:gd name="connsiteY6" fmla="*/ 8710 h 816206"/>
                    <a:gd name="connsiteX7" fmla="*/ 596734 w 596734"/>
                    <a:gd name="connsiteY7" fmla="*/ 807497 h 816206"/>
                    <a:gd name="connsiteX8" fmla="*/ 588032 w 596734"/>
                    <a:gd name="connsiteY8" fmla="*/ 816206 h 816206"/>
                    <a:gd name="connsiteX9" fmla="*/ 8702 w 596734"/>
                    <a:gd name="connsiteY9" fmla="*/ 816206 h 816206"/>
                    <a:gd name="connsiteX10" fmla="*/ 0 w 596734"/>
                    <a:gd name="connsiteY10" fmla="*/ 807497 h 816206"/>
                    <a:gd name="connsiteX11" fmla="*/ 0 w 596734"/>
                    <a:gd name="connsiteY11" fmla="*/ 8710 h 816206"/>
                    <a:gd name="connsiteX12" fmla="*/ 8702 w 596734"/>
                    <a:gd name="connsiteY12" fmla="*/ 0 h 81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6734" h="816206">
                      <a:moveTo>
                        <a:pt x="17438" y="16199"/>
                      </a:moveTo>
                      <a:lnTo>
                        <a:pt x="17438" y="798760"/>
                      </a:lnTo>
                      <a:lnTo>
                        <a:pt x="579290" y="798760"/>
                      </a:lnTo>
                      <a:lnTo>
                        <a:pt x="579290" y="16199"/>
                      </a:lnTo>
                      <a:close/>
                      <a:moveTo>
                        <a:pt x="8702" y="0"/>
                      </a:moveTo>
                      <a:lnTo>
                        <a:pt x="588032" y="0"/>
                      </a:lnTo>
                      <a:cubicBezTo>
                        <a:pt x="593004" y="0"/>
                        <a:pt x="596734" y="3733"/>
                        <a:pt x="596734" y="8710"/>
                      </a:cubicBezTo>
                      <a:lnTo>
                        <a:pt x="596734" y="807497"/>
                      </a:lnTo>
                      <a:cubicBezTo>
                        <a:pt x="596734" y="811229"/>
                        <a:pt x="593004" y="816206"/>
                        <a:pt x="588032" y="816206"/>
                      </a:cubicBezTo>
                      <a:lnTo>
                        <a:pt x="8702" y="816206"/>
                      </a:lnTo>
                      <a:cubicBezTo>
                        <a:pt x="3730" y="816206"/>
                        <a:pt x="0" y="811229"/>
                        <a:pt x="0" y="807497"/>
                      </a:cubicBezTo>
                      <a:lnTo>
                        <a:pt x="0" y="8710"/>
                      </a:lnTo>
                      <a:cubicBezTo>
                        <a:pt x="0" y="3733"/>
                        <a:pt x="3730" y="0"/>
                        <a:pt x="87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635721EB-FB94-BC44-8A46-6AF43FBBDBDB}"/>
                    </a:ext>
                  </a:extLst>
                </p:cNvPr>
                <p:cNvSpPr/>
                <p:nvPr/>
              </p:nvSpPr>
              <p:spPr>
                <a:xfrm>
                  <a:off x="15893814" y="5267333"/>
                  <a:ext cx="250404" cy="5333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2" h="429">
                      <a:moveTo>
                        <a:pt x="202" y="429"/>
                      </a:moveTo>
                      <a:lnTo>
                        <a:pt x="0" y="429"/>
                      </a:lnTo>
                      <a:lnTo>
                        <a:pt x="0" y="0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9" name="Freeform 798">
                  <a:extLst>
                    <a:ext uri="{FF2B5EF4-FFF2-40B4-BE49-F238E27FC236}">
                      <a16:creationId xmlns:a16="http://schemas.microsoft.com/office/drawing/2014/main" id="{FF77CAFA-84F5-1348-9D09-2C00D856E7F6}"/>
                    </a:ext>
                  </a:extLst>
                </p:cNvPr>
                <p:cNvSpPr/>
                <p:nvPr/>
              </p:nvSpPr>
              <p:spPr>
                <a:xfrm>
                  <a:off x="15883848" y="5258610"/>
                  <a:ext cx="269091" cy="550783"/>
                </a:xfrm>
                <a:custGeom>
                  <a:avLst/>
                  <a:gdLst>
                    <a:gd name="connsiteX0" fmla="*/ 17441 w 269091"/>
                    <a:gd name="connsiteY0" fmla="*/ 17446 h 550783"/>
                    <a:gd name="connsiteX1" fmla="*/ 17441 w 269091"/>
                    <a:gd name="connsiteY1" fmla="*/ 533338 h 550783"/>
                    <a:gd name="connsiteX2" fmla="*/ 251650 w 269091"/>
                    <a:gd name="connsiteY2" fmla="*/ 533338 h 550783"/>
                    <a:gd name="connsiteX3" fmla="*/ 251650 w 269091"/>
                    <a:gd name="connsiteY3" fmla="*/ 17446 h 550783"/>
                    <a:gd name="connsiteX4" fmla="*/ 9920 w 269091"/>
                    <a:gd name="connsiteY4" fmla="*/ 0 h 550783"/>
                    <a:gd name="connsiteX5" fmla="*/ 260411 w 269091"/>
                    <a:gd name="connsiteY5" fmla="*/ 0 h 550783"/>
                    <a:gd name="connsiteX6" fmla="*/ 269091 w 269091"/>
                    <a:gd name="connsiteY6" fmla="*/ 8703 h 550783"/>
                    <a:gd name="connsiteX7" fmla="*/ 269091 w 269091"/>
                    <a:gd name="connsiteY7" fmla="*/ 542080 h 550783"/>
                    <a:gd name="connsiteX8" fmla="*/ 260411 w 269091"/>
                    <a:gd name="connsiteY8" fmla="*/ 550783 h 550783"/>
                    <a:gd name="connsiteX9" fmla="*/ 9920 w 269091"/>
                    <a:gd name="connsiteY9" fmla="*/ 550783 h 550783"/>
                    <a:gd name="connsiteX10" fmla="*/ 0 w 269091"/>
                    <a:gd name="connsiteY10" fmla="*/ 542080 h 550783"/>
                    <a:gd name="connsiteX11" fmla="*/ 0 w 269091"/>
                    <a:gd name="connsiteY11" fmla="*/ 8703 h 550783"/>
                    <a:gd name="connsiteX12" fmla="*/ 9920 w 269091"/>
                    <a:gd name="connsiteY12" fmla="*/ 0 h 55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9091" h="550783">
                      <a:moveTo>
                        <a:pt x="17441" y="17446"/>
                      </a:moveTo>
                      <a:lnTo>
                        <a:pt x="17441" y="533338"/>
                      </a:lnTo>
                      <a:lnTo>
                        <a:pt x="251650" y="533338"/>
                      </a:lnTo>
                      <a:lnTo>
                        <a:pt x="251650" y="17446"/>
                      </a:lnTo>
                      <a:close/>
                      <a:moveTo>
                        <a:pt x="9920" y="0"/>
                      </a:moveTo>
                      <a:lnTo>
                        <a:pt x="260411" y="0"/>
                      </a:lnTo>
                      <a:cubicBezTo>
                        <a:pt x="265371" y="0"/>
                        <a:pt x="269091" y="3730"/>
                        <a:pt x="269091" y="8703"/>
                      </a:cubicBezTo>
                      <a:lnTo>
                        <a:pt x="269091" y="542080"/>
                      </a:lnTo>
                      <a:cubicBezTo>
                        <a:pt x="269091" y="547053"/>
                        <a:pt x="265371" y="550783"/>
                        <a:pt x="260411" y="550783"/>
                      </a:cubicBezTo>
                      <a:lnTo>
                        <a:pt x="9920" y="550783"/>
                      </a:lnTo>
                      <a:cubicBezTo>
                        <a:pt x="4960" y="550783"/>
                        <a:pt x="0" y="547053"/>
                        <a:pt x="0" y="542080"/>
                      </a:cubicBezTo>
                      <a:lnTo>
                        <a:pt x="0" y="8703"/>
                      </a:lnTo>
                      <a:cubicBezTo>
                        <a:pt x="0" y="3730"/>
                        <a:pt x="4960" y="0"/>
                        <a:pt x="99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33" name="Group 832">
                <a:extLst>
                  <a:ext uri="{FF2B5EF4-FFF2-40B4-BE49-F238E27FC236}">
                    <a16:creationId xmlns:a16="http://schemas.microsoft.com/office/drawing/2014/main" id="{6BEABF10-18C1-1B47-8E43-1D13E6DF433C}"/>
                  </a:ext>
                </a:extLst>
              </p:cNvPr>
              <p:cNvGrpSpPr/>
              <p:nvPr/>
            </p:nvGrpSpPr>
            <p:grpSpPr>
              <a:xfrm>
                <a:off x="16585229" y="4574489"/>
                <a:ext cx="899463" cy="1190041"/>
                <a:chOff x="16585229" y="4574489"/>
                <a:chExt cx="899463" cy="1190041"/>
              </a:xfrm>
            </p:grpSpPr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214F9007-4CC5-AD44-9854-3A8233F40F7E}"/>
                    </a:ext>
                  </a:extLst>
                </p:cNvPr>
                <p:cNvSpPr/>
                <p:nvPr/>
              </p:nvSpPr>
              <p:spPr>
                <a:xfrm>
                  <a:off x="16622602" y="4613122"/>
                  <a:ext cx="824714" cy="11140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3" h="895">
                      <a:moveTo>
                        <a:pt x="663" y="895"/>
                      </a:moveTo>
                      <a:lnTo>
                        <a:pt x="0" y="895"/>
                      </a:lnTo>
                      <a:lnTo>
                        <a:pt x="0" y="0"/>
                      </a:lnTo>
                      <a:lnTo>
                        <a:pt x="66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25E4F52A-772B-A04F-813C-7667CFDED065}"/>
                    </a:ext>
                  </a:extLst>
                </p:cNvPr>
                <p:cNvSpPr/>
                <p:nvPr/>
              </p:nvSpPr>
              <p:spPr>
                <a:xfrm>
                  <a:off x="16593949" y="4584461"/>
                  <a:ext cx="882021" cy="11713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9" h="941">
                      <a:moveTo>
                        <a:pt x="686" y="941"/>
                      </a:moveTo>
                      <a:lnTo>
                        <a:pt x="23" y="941"/>
                      </a:lnTo>
                      <a:cubicBezTo>
                        <a:pt x="11" y="941"/>
                        <a:pt x="0" y="931"/>
                        <a:pt x="0" y="918"/>
                      </a:cubicBezTo>
                      <a:lnTo>
                        <a:pt x="0" y="23"/>
                      </a:lnTo>
                      <a:cubicBezTo>
                        <a:pt x="0" y="10"/>
                        <a:pt x="11" y="0"/>
                        <a:pt x="23" y="0"/>
                      </a:cubicBezTo>
                      <a:lnTo>
                        <a:pt x="686" y="0"/>
                      </a:lnTo>
                      <a:cubicBezTo>
                        <a:pt x="699" y="0"/>
                        <a:pt x="709" y="10"/>
                        <a:pt x="709" y="23"/>
                      </a:cubicBezTo>
                      <a:lnTo>
                        <a:pt x="709" y="918"/>
                      </a:lnTo>
                      <a:cubicBezTo>
                        <a:pt x="709" y="931"/>
                        <a:pt x="699" y="941"/>
                        <a:pt x="686" y="9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2414A189-ACA2-7647-906F-88547FD61AF4}"/>
                    </a:ext>
                  </a:extLst>
                </p:cNvPr>
                <p:cNvSpPr/>
                <p:nvPr/>
              </p:nvSpPr>
              <p:spPr>
                <a:xfrm>
                  <a:off x="16652501" y="4641783"/>
                  <a:ext cx="764916" cy="10567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5" h="849">
                      <a:moveTo>
                        <a:pt x="0" y="849"/>
                      </a:moveTo>
                      <a:lnTo>
                        <a:pt x="615" y="849"/>
                      </a:lnTo>
                      <a:lnTo>
                        <a:pt x="6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0" name="Freeform 799">
                  <a:extLst>
                    <a:ext uri="{FF2B5EF4-FFF2-40B4-BE49-F238E27FC236}">
                      <a16:creationId xmlns:a16="http://schemas.microsoft.com/office/drawing/2014/main" id="{A5CAF751-ED65-8F4E-9DEE-6BE964E1EAF1}"/>
                    </a:ext>
                  </a:extLst>
                </p:cNvPr>
                <p:cNvSpPr/>
                <p:nvPr/>
              </p:nvSpPr>
              <p:spPr>
                <a:xfrm>
                  <a:off x="16585229" y="4574489"/>
                  <a:ext cx="899463" cy="1190041"/>
                </a:xfrm>
                <a:custGeom>
                  <a:avLst/>
                  <a:gdLst>
                    <a:gd name="connsiteX0" fmla="*/ 37345 w 899463"/>
                    <a:gd name="connsiteY0" fmla="*/ 17449 h 1190041"/>
                    <a:gd name="connsiteX1" fmla="*/ 17441 w 899463"/>
                    <a:gd name="connsiteY1" fmla="*/ 38610 h 1190041"/>
                    <a:gd name="connsiteX2" fmla="*/ 17441 w 899463"/>
                    <a:gd name="connsiteY2" fmla="*/ 1152683 h 1190041"/>
                    <a:gd name="connsiteX3" fmla="*/ 37345 w 899463"/>
                    <a:gd name="connsiteY3" fmla="*/ 1172599 h 1190041"/>
                    <a:gd name="connsiteX4" fmla="*/ 862115 w 899463"/>
                    <a:gd name="connsiteY4" fmla="*/ 1172599 h 1190041"/>
                    <a:gd name="connsiteX5" fmla="*/ 882019 w 899463"/>
                    <a:gd name="connsiteY5" fmla="*/ 1152683 h 1190041"/>
                    <a:gd name="connsiteX6" fmla="*/ 882019 w 899463"/>
                    <a:gd name="connsiteY6" fmla="*/ 38610 h 1190041"/>
                    <a:gd name="connsiteX7" fmla="*/ 862115 w 899463"/>
                    <a:gd name="connsiteY7" fmla="*/ 17449 h 1190041"/>
                    <a:gd name="connsiteX8" fmla="*/ 37322 w 899463"/>
                    <a:gd name="connsiteY8" fmla="*/ 0 h 1190041"/>
                    <a:gd name="connsiteX9" fmla="*/ 862139 w 899463"/>
                    <a:gd name="connsiteY9" fmla="*/ 0 h 1190041"/>
                    <a:gd name="connsiteX10" fmla="*/ 899463 w 899463"/>
                    <a:gd name="connsiteY10" fmla="*/ 38589 h 1190041"/>
                    <a:gd name="connsiteX11" fmla="*/ 899463 w 899463"/>
                    <a:gd name="connsiteY11" fmla="*/ 1152697 h 1190041"/>
                    <a:gd name="connsiteX12" fmla="*/ 862139 w 899463"/>
                    <a:gd name="connsiteY12" fmla="*/ 1190041 h 1190041"/>
                    <a:gd name="connsiteX13" fmla="*/ 37322 w 899463"/>
                    <a:gd name="connsiteY13" fmla="*/ 1190041 h 1190041"/>
                    <a:gd name="connsiteX14" fmla="*/ 0 w 899463"/>
                    <a:gd name="connsiteY14" fmla="*/ 1152697 h 1190041"/>
                    <a:gd name="connsiteX15" fmla="*/ 0 w 899463"/>
                    <a:gd name="connsiteY15" fmla="*/ 38589 h 1190041"/>
                    <a:gd name="connsiteX16" fmla="*/ 37322 w 899463"/>
                    <a:gd name="connsiteY16" fmla="*/ 0 h 1190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9463" h="1190041">
                      <a:moveTo>
                        <a:pt x="37345" y="17449"/>
                      </a:moveTo>
                      <a:cubicBezTo>
                        <a:pt x="26149" y="17449"/>
                        <a:pt x="17441" y="27407"/>
                        <a:pt x="17441" y="38610"/>
                      </a:cubicBezTo>
                      <a:lnTo>
                        <a:pt x="17441" y="1152683"/>
                      </a:lnTo>
                      <a:cubicBezTo>
                        <a:pt x="17441" y="1163886"/>
                        <a:pt x="26149" y="1172599"/>
                        <a:pt x="37345" y="1172599"/>
                      </a:cubicBezTo>
                      <a:lnTo>
                        <a:pt x="862115" y="1172599"/>
                      </a:lnTo>
                      <a:cubicBezTo>
                        <a:pt x="873311" y="1172599"/>
                        <a:pt x="882019" y="1163886"/>
                        <a:pt x="882019" y="1152683"/>
                      </a:cubicBezTo>
                      <a:lnTo>
                        <a:pt x="882019" y="38610"/>
                      </a:lnTo>
                      <a:cubicBezTo>
                        <a:pt x="882019" y="27407"/>
                        <a:pt x="873311" y="17449"/>
                        <a:pt x="862115" y="17449"/>
                      </a:cubicBezTo>
                      <a:close/>
                      <a:moveTo>
                        <a:pt x="37322" y="0"/>
                      </a:moveTo>
                      <a:lnTo>
                        <a:pt x="862139" y="0"/>
                      </a:lnTo>
                      <a:cubicBezTo>
                        <a:pt x="882045" y="0"/>
                        <a:pt x="899463" y="17428"/>
                        <a:pt x="899463" y="38589"/>
                      </a:cubicBezTo>
                      <a:lnTo>
                        <a:pt x="899463" y="1152697"/>
                      </a:lnTo>
                      <a:cubicBezTo>
                        <a:pt x="899463" y="1173859"/>
                        <a:pt x="882045" y="1190041"/>
                        <a:pt x="862139" y="1190041"/>
                      </a:cubicBezTo>
                      <a:lnTo>
                        <a:pt x="37322" y="1190041"/>
                      </a:lnTo>
                      <a:cubicBezTo>
                        <a:pt x="17417" y="1190041"/>
                        <a:pt x="0" y="1173859"/>
                        <a:pt x="0" y="1152697"/>
                      </a:cubicBezTo>
                      <a:lnTo>
                        <a:pt x="0" y="38589"/>
                      </a:lnTo>
                      <a:cubicBezTo>
                        <a:pt x="0" y="17428"/>
                        <a:pt x="17417" y="0"/>
                        <a:pt x="373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1" name="Freeform 800">
                  <a:extLst>
                    <a:ext uri="{FF2B5EF4-FFF2-40B4-BE49-F238E27FC236}">
                      <a16:creationId xmlns:a16="http://schemas.microsoft.com/office/drawing/2014/main" id="{FF477473-DA40-3E4C-B274-1AA34F7873CE}"/>
                    </a:ext>
                  </a:extLst>
                </p:cNvPr>
                <p:cNvSpPr/>
                <p:nvPr/>
              </p:nvSpPr>
              <p:spPr>
                <a:xfrm>
                  <a:off x="16642535" y="4633060"/>
                  <a:ext cx="784849" cy="1074152"/>
                </a:xfrm>
                <a:custGeom>
                  <a:avLst/>
                  <a:gdLst>
                    <a:gd name="connsiteX0" fmla="*/ 17441 w 784849"/>
                    <a:gd name="connsiteY0" fmla="*/ 17445 h 1074152"/>
                    <a:gd name="connsiteX1" fmla="*/ 17441 w 784849"/>
                    <a:gd name="connsiteY1" fmla="*/ 1055460 h 1074152"/>
                    <a:gd name="connsiteX2" fmla="*/ 767409 w 784849"/>
                    <a:gd name="connsiteY2" fmla="*/ 1055460 h 1074152"/>
                    <a:gd name="connsiteX3" fmla="*/ 767409 w 784849"/>
                    <a:gd name="connsiteY3" fmla="*/ 17445 h 1074152"/>
                    <a:gd name="connsiteX4" fmla="*/ 9951 w 784849"/>
                    <a:gd name="connsiteY4" fmla="*/ 0 h 1074152"/>
                    <a:gd name="connsiteX5" fmla="*/ 774899 w 784849"/>
                    <a:gd name="connsiteY5" fmla="*/ 0 h 1074152"/>
                    <a:gd name="connsiteX6" fmla="*/ 784849 w 784849"/>
                    <a:gd name="connsiteY6" fmla="*/ 8713 h 1074152"/>
                    <a:gd name="connsiteX7" fmla="*/ 784849 w 784849"/>
                    <a:gd name="connsiteY7" fmla="*/ 1065439 h 1074152"/>
                    <a:gd name="connsiteX8" fmla="*/ 774899 w 784849"/>
                    <a:gd name="connsiteY8" fmla="*/ 1074152 h 1074152"/>
                    <a:gd name="connsiteX9" fmla="*/ 9951 w 784849"/>
                    <a:gd name="connsiteY9" fmla="*/ 1074152 h 1074152"/>
                    <a:gd name="connsiteX10" fmla="*/ 0 w 784849"/>
                    <a:gd name="connsiteY10" fmla="*/ 1065439 h 1074152"/>
                    <a:gd name="connsiteX11" fmla="*/ 0 w 784849"/>
                    <a:gd name="connsiteY11" fmla="*/ 8713 h 1074152"/>
                    <a:gd name="connsiteX12" fmla="*/ 9951 w 784849"/>
                    <a:gd name="connsiteY12" fmla="*/ 0 h 107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4849" h="1074152">
                      <a:moveTo>
                        <a:pt x="17441" y="17445"/>
                      </a:moveTo>
                      <a:lnTo>
                        <a:pt x="17441" y="1055460"/>
                      </a:lnTo>
                      <a:lnTo>
                        <a:pt x="767409" y="1055460"/>
                      </a:lnTo>
                      <a:lnTo>
                        <a:pt x="767409" y="17445"/>
                      </a:lnTo>
                      <a:close/>
                      <a:moveTo>
                        <a:pt x="9951" y="0"/>
                      </a:moveTo>
                      <a:lnTo>
                        <a:pt x="774899" y="0"/>
                      </a:lnTo>
                      <a:cubicBezTo>
                        <a:pt x="781117" y="0"/>
                        <a:pt x="784849" y="3734"/>
                        <a:pt x="784849" y="8713"/>
                      </a:cubicBezTo>
                      <a:lnTo>
                        <a:pt x="784849" y="1065439"/>
                      </a:lnTo>
                      <a:cubicBezTo>
                        <a:pt x="784849" y="1069173"/>
                        <a:pt x="781117" y="1074152"/>
                        <a:pt x="774899" y="1074152"/>
                      </a:cubicBezTo>
                      <a:lnTo>
                        <a:pt x="9951" y="1074152"/>
                      </a:lnTo>
                      <a:cubicBezTo>
                        <a:pt x="4975" y="1074152"/>
                        <a:pt x="0" y="1069173"/>
                        <a:pt x="0" y="1065439"/>
                      </a:cubicBezTo>
                      <a:lnTo>
                        <a:pt x="0" y="8713"/>
                      </a:lnTo>
                      <a:cubicBezTo>
                        <a:pt x="0" y="3734"/>
                        <a:pt x="4975" y="0"/>
                        <a:pt x="99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E07DE680-82AC-2244-9D00-7684D0928EFE}"/>
                    </a:ext>
                  </a:extLst>
                </p:cNvPr>
                <p:cNvSpPr/>
                <p:nvPr/>
              </p:nvSpPr>
              <p:spPr>
                <a:xfrm>
                  <a:off x="16868020" y="4817485"/>
                  <a:ext cx="333872" cy="7053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9" h="567">
                      <a:moveTo>
                        <a:pt x="269" y="567"/>
                      </a:moveTo>
                      <a:lnTo>
                        <a:pt x="0" y="567"/>
                      </a:lnTo>
                      <a:lnTo>
                        <a:pt x="0" y="0"/>
                      </a:lnTo>
                      <a:lnTo>
                        <a:pt x="26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2" name="Freeform 801">
                  <a:extLst>
                    <a:ext uri="{FF2B5EF4-FFF2-40B4-BE49-F238E27FC236}">
                      <a16:creationId xmlns:a16="http://schemas.microsoft.com/office/drawing/2014/main" id="{B5A76205-5545-4949-96A9-3059E9EC6212}"/>
                    </a:ext>
                  </a:extLst>
                </p:cNvPr>
                <p:cNvSpPr/>
                <p:nvPr/>
              </p:nvSpPr>
              <p:spPr>
                <a:xfrm>
                  <a:off x="16860548" y="4807516"/>
                  <a:ext cx="348824" cy="723993"/>
                </a:xfrm>
                <a:custGeom>
                  <a:avLst/>
                  <a:gdLst>
                    <a:gd name="connsiteX0" fmla="*/ 17442 w 348824"/>
                    <a:gd name="connsiteY0" fmla="*/ 17446 h 723993"/>
                    <a:gd name="connsiteX1" fmla="*/ 17442 w 348824"/>
                    <a:gd name="connsiteY1" fmla="*/ 706548 h 723993"/>
                    <a:gd name="connsiteX2" fmla="*/ 332628 w 348824"/>
                    <a:gd name="connsiteY2" fmla="*/ 706548 h 723993"/>
                    <a:gd name="connsiteX3" fmla="*/ 332628 w 348824"/>
                    <a:gd name="connsiteY3" fmla="*/ 17446 h 723993"/>
                    <a:gd name="connsiteX4" fmla="*/ 7450 w 348824"/>
                    <a:gd name="connsiteY4" fmla="*/ 0 h 723993"/>
                    <a:gd name="connsiteX5" fmla="*/ 341374 w 348824"/>
                    <a:gd name="connsiteY5" fmla="*/ 0 h 723993"/>
                    <a:gd name="connsiteX6" fmla="*/ 348824 w 348824"/>
                    <a:gd name="connsiteY6" fmla="*/ 9952 h 723993"/>
                    <a:gd name="connsiteX7" fmla="*/ 348824 w 348824"/>
                    <a:gd name="connsiteY7" fmla="*/ 715285 h 723993"/>
                    <a:gd name="connsiteX8" fmla="*/ 341374 w 348824"/>
                    <a:gd name="connsiteY8" fmla="*/ 723993 h 723993"/>
                    <a:gd name="connsiteX9" fmla="*/ 7450 w 348824"/>
                    <a:gd name="connsiteY9" fmla="*/ 723993 h 723993"/>
                    <a:gd name="connsiteX10" fmla="*/ 0 w 348824"/>
                    <a:gd name="connsiteY10" fmla="*/ 715285 h 723993"/>
                    <a:gd name="connsiteX11" fmla="*/ 0 w 348824"/>
                    <a:gd name="connsiteY11" fmla="*/ 9952 h 723993"/>
                    <a:gd name="connsiteX12" fmla="*/ 7450 w 348824"/>
                    <a:gd name="connsiteY12" fmla="*/ 0 h 7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48824" h="723993">
                      <a:moveTo>
                        <a:pt x="17442" y="17446"/>
                      </a:moveTo>
                      <a:lnTo>
                        <a:pt x="17442" y="706548"/>
                      </a:lnTo>
                      <a:lnTo>
                        <a:pt x="332628" y="706548"/>
                      </a:lnTo>
                      <a:lnTo>
                        <a:pt x="332628" y="17446"/>
                      </a:lnTo>
                      <a:close/>
                      <a:moveTo>
                        <a:pt x="7450" y="0"/>
                      </a:moveTo>
                      <a:lnTo>
                        <a:pt x="341374" y="0"/>
                      </a:lnTo>
                      <a:cubicBezTo>
                        <a:pt x="346340" y="0"/>
                        <a:pt x="348824" y="3732"/>
                        <a:pt x="348824" y="9952"/>
                      </a:cubicBezTo>
                      <a:lnTo>
                        <a:pt x="348824" y="715285"/>
                      </a:lnTo>
                      <a:cubicBezTo>
                        <a:pt x="348824" y="720261"/>
                        <a:pt x="346340" y="723993"/>
                        <a:pt x="341374" y="723993"/>
                      </a:cubicBezTo>
                      <a:lnTo>
                        <a:pt x="7450" y="723993"/>
                      </a:lnTo>
                      <a:cubicBezTo>
                        <a:pt x="3726" y="723993"/>
                        <a:pt x="0" y="720261"/>
                        <a:pt x="0" y="715285"/>
                      </a:cubicBezTo>
                      <a:lnTo>
                        <a:pt x="0" y="9952"/>
                      </a:lnTo>
                      <a:cubicBezTo>
                        <a:pt x="0" y="3732"/>
                        <a:pt x="3726" y="0"/>
                        <a:pt x="7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55DF1AAF-6BA7-D141-923A-68318787A431}"/>
              </a:ext>
            </a:extLst>
          </p:cNvPr>
          <p:cNvSpPr/>
          <p:nvPr/>
        </p:nvSpPr>
        <p:spPr>
          <a:xfrm>
            <a:off x="3977813" y="0"/>
            <a:ext cx="0" cy="1371600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EA3637A7-848A-B640-B694-20B98A911090}"/>
              </a:ext>
            </a:extLst>
          </p:cNvPr>
          <p:cNvSpPr/>
          <p:nvPr/>
        </p:nvSpPr>
        <p:spPr>
          <a:xfrm>
            <a:off x="2058051" y="4200657"/>
            <a:ext cx="4392662" cy="26542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2131">
                <a:moveTo>
                  <a:pt x="3237" y="0"/>
                </a:moveTo>
                <a:lnTo>
                  <a:pt x="290" y="0"/>
                </a:lnTo>
                <a:cubicBezTo>
                  <a:pt x="130" y="0"/>
                  <a:pt x="0" y="130"/>
                  <a:pt x="0" y="290"/>
                </a:cubicBezTo>
                <a:lnTo>
                  <a:pt x="0" y="549"/>
                </a:lnTo>
                <a:lnTo>
                  <a:pt x="0" y="1842"/>
                </a:lnTo>
                <a:cubicBezTo>
                  <a:pt x="0" y="2002"/>
                  <a:pt x="130" y="2131"/>
                  <a:pt x="290" y="2131"/>
                </a:cubicBezTo>
                <a:lnTo>
                  <a:pt x="3237" y="2131"/>
                </a:lnTo>
                <a:cubicBezTo>
                  <a:pt x="3397" y="2131"/>
                  <a:pt x="3527" y="2002"/>
                  <a:pt x="3527" y="1842"/>
                </a:cubicBezTo>
                <a:lnTo>
                  <a:pt x="3527" y="549"/>
                </a:lnTo>
                <a:lnTo>
                  <a:pt x="3527" y="290"/>
                </a:lnTo>
                <a:cubicBezTo>
                  <a:pt x="3527" y="130"/>
                  <a:pt x="3397" y="0"/>
                  <a:pt x="3237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F4018F8E-0F47-B143-AB97-A8D8EA91719A}"/>
              </a:ext>
            </a:extLst>
          </p:cNvPr>
          <p:cNvSpPr/>
          <p:nvPr/>
        </p:nvSpPr>
        <p:spPr>
          <a:xfrm>
            <a:off x="1930977" y="4756425"/>
            <a:ext cx="4392662" cy="197260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1584">
                <a:moveTo>
                  <a:pt x="3237" y="1584"/>
                </a:moveTo>
                <a:lnTo>
                  <a:pt x="290" y="1584"/>
                </a:lnTo>
                <a:cubicBezTo>
                  <a:pt x="130" y="1584"/>
                  <a:pt x="0" y="1454"/>
                  <a:pt x="0" y="1294"/>
                </a:cubicBezTo>
                <a:lnTo>
                  <a:pt x="0" y="0"/>
                </a:lnTo>
                <a:lnTo>
                  <a:pt x="3527" y="0"/>
                </a:lnTo>
                <a:lnTo>
                  <a:pt x="3527" y="1294"/>
                </a:lnTo>
                <a:cubicBezTo>
                  <a:pt x="3527" y="1454"/>
                  <a:pt x="3397" y="1584"/>
                  <a:pt x="3237" y="158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76DB9593-CB24-9C43-B683-C53AF4565724}"/>
              </a:ext>
            </a:extLst>
          </p:cNvPr>
          <p:cNvSpPr/>
          <p:nvPr/>
        </p:nvSpPr>
        <p:spPr>
          <a:xfrm>
            <a:off x="1930977" y="4073554"/>
            <a:ext cx="4392662" cy="6816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548">
                <a:moveTo>
                  <a:pt x="3527" y="548"/>
                </a:moveTo>
                <a:lnTo>
                  <a:pt x="0" y="548"/>
                </a:lnTo>
                <a:lnTo>
                  <a:pt x="0" y="290"/>
                </a:lnTo>
                <a:cubicBezTo>
                  <a:pt x="0" y="130"/>
                  <a:pt x="130" y="0"/>
                  <a:pt x="290" y="0"/>
                </a:cubicBezTo>
                <a:lnTo>
                  <a:pt x="3237" y="0"/>
                </a:lnTo>
                <a:cubicBezTo>
                  <a:pt x="3397" y="0"/>
                  <a:pt x="3527" y="130"/>
                  <a:pt x="3527" y="29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C3C5B0B0-60E5-6A44-92D6-F6E123538C7B}"/>
              </a:ext>
            </a:extLst>
          </p:cNvPr>
          <p:cNvSpPr/>
          <p:nvPr/>
        </p:nvSpPr>
        <p:spPr>
          <a:xfrm>
            <a:off x="1503674" y="3646136"/>
            <a:ext cx="1371617" cy="13719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102">
                <a:moveTo>
                  <a:pt x="1102" y="551"/>
                </a:moveTo>
                <a:cubicBezTo>
                  <a:pt x="1102" y="855"/>
                  <a:pt x="855" y="1102"/>
                  <a:pt x="551" y="1102"/>
                </a:cubicBezTo>
                <a:cubicBezTo>
                  <a:pt x="247" y="1102"/>
                  <a:pt x="0" y="855"/>
                  <a:pt x="0" y="551"/>
                </a:cubicBezTo>
                <a:cubicBezTo>
                  <a:pt x="0" y="247"/>
                  <a:pt x="247" y="0"/>
                  <a:pt x="551" y="0"/>
                </a:cubicBezTo>
                <a:cubicBezTo>
                  <a:pt x="855" y="0"/>
                  <a:pt x="1102" y="247"/>
                  <a:pt x="1102" y="55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F2C917C2-205E-2348-8F28-BBE4A3775496}"/>
              </a:ext>
            </a:extLst>
          </p:cNvPr>
          <p:cNvSpPr/>
          <p:nvPr/>
        </p:nvSpPr>
        <p:spPr>
          <a:xfrm>
            <a:off x="1614550" y="3757040"/>
            <a:ext cx="1149866" cy="11501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4" h="924">
                <a:moveTo>
                  <a:pt x="924" y="462"/>
                </a:moveTo>
                <a:cubicBezTo>
                  <a:pt x="924" y="717"/>
                  <a:pt x="717" y="924"/>
                  <a:pt x="462" y="924"/>
                </a:cubicBezTo>
                <a:cubicBezTo>
                  <a:pt x="207" y="924"/>
                  <a:pt x="0" y="717"/>
                  <a:pt x="0" y="462"/>
                </a:cubicBezTo>
                <a:cubicBezTo>
                  <a:pt x="0" y="207"/>
                  <a:pt x="207" y="0"/>
                  <a:pt x="462" y="0"/>
                </a:cubicBezTo>
                <a:cubicBezTo>
                  <a:pt x="717" y="0"/>
                  <a:pt x="924" y="207"/>
                  <a:pt x="924" y="46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88D396FF-0ED8-6844-94CB-936910514CAA}"/>
              </a:ext>
            </a:extLst>
          </p:cNvPr>
          <p:cNvSpPr/>
          <p:nvPr/>
        </p:nvSpPr>
        <p:spPr>
          <a:xfrm>
            <a:off x="1868691" y="4064830"/>
            <a:ext cx="641583" cy="537076"/>
          </a:xfrm>
          <a:custGeom>
            <a:avLst/>
            <a:gdLst>
              <a:gd name="connsiteX0" fmla="*/ 44849 w 641583"/>
              <a:gd name="connsiteY0" fmla="*/ 457324 h 537076"/>
              <a:gd name="connsiteX1" fmla="*/ 44849 w 641583"/>
              <a:gd name="connsiteY1" fmla="*/ 481776 h 537076"/>
              <a:gd name="connsiteX2" fmla="*/ 87108 w 641583"/>
              <a:gd name="connsiteY2" fmla="*/ 522122 h 537076"/>
              <a:gd name="connsiteX3" fmla="*/ 538286 w 641583"/>
              <a:gd name="connsiteY3" fmla="*/ 522122 h 537076"/>
              <a:gd name="connsiteX4" fmla="*/ 583031 w 641583"/>
              <a:gd name="connsiteY4" fmla="*/ 479331 h 537076"/>
              <a:gd name="connsiteX5" fmla="*/ 583031 w 641583"/>
              <a:gd name="connsiteY5" fmla="*/ 457324 h 537076"/>
              <a:gd name="connsiteX6" fmla="*/ 411509 w 641583"/>
              <a:gd name="connsiteY6" fmla="*/ 457324 h 537076"/>
              <a:gd name="connsiteX7" fmla="*/ 382922 w 641583"/>
              <a:gd name="connsiteY7" fmla="*/ 474441 h 537076"/>
              <a:gd name="connsiteX8" fmla="*/ 380436 w 641583"/>
              <a:gd name="connsiteY8" fmla="*/ 474441 h 537076"/>
              <a:gd name="connsiteX9" fmla="*/ 239987 w 641583"/>
              <a:gd name="connsiteY9" fmla="*/ 475663 h 537076"/>
              <a:gd name="connsiteX10" fmla="*/ 208914 w 641583"/>
              <a:gd name="connsiteY10" fmla="*/ 457324 h 537076"/>
              <a:gd name="connsiteX11" fmla="*/ 360944 w 641583"/>
              <a:gd name="connsiteY11" fmla="*/ 338943 h 537076"/>
              <a:gd name="connsiteX12" fmla="*/ 318923 w 641583"/>
              <a:gd name="connsiteY12" fmla="*/ 402495 h 537076"/>
              <a:gd name="connsiteX13" fmla="*/ 474647 w 641583"/>
              <a:gd name="connsiteY13" fmla="*/ 402495 h 537076"/>
              <a:gd name="connsiteX14" fmla="*/ 474647 w 641583"/>
              <a:gd name="connsiteY14" fmla="*/ 398829 h 537076"/>
              <a:gd name="connsiteX15" fmla="*/ 438806 w 641583"/>
              <a:gd name="connsiteY15" fmla="*/ 341388 h 537076"/>
              <a:gd name="connsiteX16" fmla="*/ 436334 w 641583"/>
              <a:gd name="connsiteY16" fmla="*/ 343832 h 537076"/>
              <a:gd name="connsiteX17" fmla="*/ 410380 w 641583"/>
              <a:gd name="connsiteY17" fmla="*/ 367053 h 537076"/>
              <a:gd name="connsiteX18" fmla="*/ 398021 w 641583"/>
              <a:gd name="connsiteY18" fmla="*/ 370719 h 537076"/>
              <a:gd name="connsiteX19" fmla="*/ 396785 w 641583"/>
              <a:gd name="connsiteY19" fmla="*/ 370719 h 537076"/>
              <a:gd name="connsiteX20" fmla="*/ 385662 w 641583"/>
              <a:gd name="connsiteY20" fmla="*/ 365831 h 537076"/>
              <a:gd name="connsiteX21" fmla="*/ 360944 w 641583"/>
              <a:gd name="connsiteY21" fmla="*/ 340165 h 537076"/>
              <a:gd name="connsiteX22" fmla="*/ 360944 w 641583"/>
              <a:gd name="connsiteY22" fmla="*/ 338943 h 537076"/>
              <a:gd name="connsiteX23" fmla="*/ 379963 w 641583"/>
              <a:gd name="connsiteY23" fmla="*/ 336451 h 537076"/>
              <a:gd name="connsiteX24" fmla="*/ 396891 w 641583"/>
              <a:gd name="connsiteY24" fmla="*/ 355143 h 537076"/>
              <a:gd name="connsiteX25" fmla="*/ 398100 w 641583"/>
              <a:gd name="connsiteY25" fmla="*/ 355143 h 537076"/>
              <a:gd name="connsiteX26" fmla="*/ 399309 w 641583"/>
              <a:gd name="connsiteY26" fmla="*/ 355143 h 537076"/>
              <a:gd name="connsiteX27" fmla="*/ 399309 w 641583"/>
              <a:gd name="connsiteY27" fmla="*/ 353975 h 537076"/>
              <a:gd name="connsiteX28" fmla="*/ 421074 w 641583"/>
              <a:gd name="connsiteY28" fmla="*/ 336451 h 537076"/>
              <a:gd name="connsiteX29" fmla="*/ 389359 w 641583"/>
              <a:gd name="connsiteY29" fmla="*/ 317759 h 537076"/>
              <a:gd name="connsiteX30" fmla="*/ 409161 w 641583"/>
              <a:gd name="connsiteY30" fmla="*/ 317759 h 537076"/>
              <a:gd name="connsiteX31" fmla="*/ 432675 w 641583"/>
              <a:gd name="connsiteY31" fmla="*/ 321452 h 537076"/>
              <a:gd name="connsiteX32" fmla="*/ 433913 w 641583"/>
              <a:gd name="connsiteY32" fmla="*/ 321452 h 537076"/>
              <a:gd name="connsiteX33" fmla="*/ 490842 w 641583"/>
              <a:gd name="connsiteY33" fmla="*/ 399000 h 537076"/>
              <a:gd name="connsiteX34" fmla="*/ 490842 w 641583"/>
              <a:gd name="connsiteY34" fmla="*/ 410078 h 537076"/>
              <a:gd name="connsiteX35" fmla="*/ 483417 w 641583"/>
              <a:gd name="connsiteY35" fmla="*/ 418694 h 537076"/>
              <a:gd name="connsiteX36" fmla="*/ 311390 w 641583"/>
              <a:gd name="connsiteY36" fmla="*/ 418694 h 537076"/>
              <a:gd name="connsiteX37" fmla="*/ 302727 w 641583"/>
              <a:gd name="connsiteY37" fmla="*/ 410078 h 537076"/>
              <a:gd name="connsiteX38" fmla="*/ 302727 w 641583"/>
              <a:gd name="connsiteY38" fmla="*/ 402692 h 537076"/>
              <a:gd name="connsiteX39" fmla="*/ 389359 w 641583"/>
              <a:gd name="connsiteY39" fmla="*/ 317759 h 537076"/>
              <a:gd name="connsiteX40" fmla="*/ 74675 w 641583"/>
              <a:gd name="connsiteY40" fmla="*/ 301560 h 537076"/>
              <a:gd name="connsiteX41" fmla="*/ 194398 w 641583"/>
              <a:gd name="connsiteY41" fmla="*/ 301560 h 537076"/>
              <a:gd name="connsiteX42" fmla="*/ 200569 w 641583"/>
              <a:gd name="connsiteY42" fmla="*/ 308503 h 537076"/>
              <a:gd name="connsiteX43" fmla="*/ 200569 w 641583"/>
              <a:gd name="connsiteY43" fmla="*/ 310817 h 537076"/>
              <a:gd name="connsiteX44" fmla="*/ 194398 w 641583"/>
              <a:gd name="connsiteY44" fmla="*/ 317760 h 537076"/>
              <a:gd name="connsiteX45" fmla="*/ 74675 w 641583"/>
              <a:gd name="connsiteY45" fmla="*/ 317760 h 537076"/>
              <a:gd name="connsiteX46" fmla="*/ 67269 w 641583"/>
              <a:gd name="connsiteY46" fmla="*/ 310817 h 537076"/>
              <a:gd name="connsiteX47" fmla="*/ 67269 w 641583"/>
              <a:gd name="connsiteY47" fmla="*/ 308503 h 537076"/>
              <a:gd name="connsiteX48" fmla="*/ 74675 w 641583"/>
              <a:gd name="connsiteY48" fmla="*/ 301560 h 537076"/>
              <a:gd name="connsiteX49" fmla="*/ 73438 w 641583"/>
              <a:gd name="connsiteY49" fmla="*/ 265422 h 537076"/>
              <a:gd name="connsiteX50" fmla="*/ 210597 w 641583"/>
              <a:gd name="connsiteY50" fmla="*/ 265422 h 537076"/>
              <a:gd name="connsiteX51" fmla="*/ 218011 w 641583"/>
              <a:gd name="connsiteY51" fmla="*/ 272324 h 537076"/>
              <a:gd name="connsiteX52" fmla="*/ 218011 w 641583"/>
              <a:gd name="connsiteY52" fmla="*/ 274624 h 537076"/>
              <a:gd name="connsiteX53" fmla="*/ 210597 w 641583"/>
              <a:gd name="connsiteY53" fmla="*/ 280375 h 537076"/>
              <a:gd name="connsiteX54" fmla="*/ 73438 w 641583"/>
              <a:gd name="connsiteY54" fmla="*/ 280375 h 537076"/>
              <a:gd name="connsiteX55" fmla="*/ 66024 w 641583"/>
              <a:gd name="connsiteY55" fmla="*/ 274624 h 537076"/>
              <a:gd name="connsiteX56" fmla="*/ 66024 w 641583"/>
              <a:gd name="connsiteY56" fmla="*/ 272324 h 537076"/>
              <a:gd name="connsiteX57" fmla="*/ 73438 w 641583"/>
              <a:gd name="connsiteY57" fmla="*/ 265422 h 537076"/>
              <a:gd name="connsiteX58" fmla="*/ 40536 w 641583"/>
              <a:gd name="connsiteY58" fmla="*/ 265422 h 537076"/>
              <a:gd name="connsiteX59" fmla="*/ 48586 w 641583"/>
              <a:gd name="connsiteY59" fmla="*/ 273474 h 537076"/>
              <a:gd name="connsiteX60" fmla="*/ 40536 w 641583"/>
              <a:gd name="connsiteY60" fmla="*/ 280375 h 537076"/>
              <a:gd name="connsiteX61" fmla="*/ 33636 w 641583"/>
              <a:gd name="connsiteY61" fmla="*/ 273474 h 537076"/>
              <a:gd name="connsiteX62" fmla="*/ 40536 w 641583"/>
              <a:gd name="connsiteY62" fmla="*/ 265422 h 537076"/>
              <a:gd name="connsiteX63" fmla="*/ 399175 w 641583"/>
              <a:gd name="connsiteY63" fmla="*/ 250469 h 537076"/>
              <a:gd name="connsiteX64" fmla="*/ 371042 w 641583"/>
              <a:gd name="connsiteY64" fmla="*/ 260136 h 537076"/>
              <a:gd name="connsiteX65" fmla="*/ 360034 w 641583"/>
              <a:gd name="connsiteY65" fmla="*/ 258928 h 537076"/>
              <a:gd name="connsiteX66" fmla="*/ 395505 w 641583"/>
              <a:gd name="connsiteY66" fmla="*/ 290345 h 537076"/>
              <a:gd name="connsiteX67" fmla="*/ 427307 w 641583"/>
              <a:gd name="connsiteY67" fmla="*/ 272220 h 537076"/>
              <a:gd name="connsiteX68" fmla="*/ 399175 w 641583"/>
              <a:gd name="connsiteY68" fmla="*/ 250469 h 537076"/>
              <a:gd name="connsiteX69" fmla="*/ 73440 w 641583"/>
              <a:gd name="connsiteY69" fmla="*/ 233023 h 537076"/>
              <a:gd name="connsiteX70" fmla="*/ 193164 w 641583"/>
              <a:gd name="connsiteY70" fmla="*/ 233023 h 537076"/>
              <a:gd name="connsiteX71" fmla="*/ 200569 w 641583"/>
              <a:gd name="connsiteY71" fmla="*/ 239925 h 537076"/>
              <a:gd name="connsiteX72" fmla="*/ 200569 w 641583"/>
              <a:gd name="connsiteY72" fmla="*/ 241075 h 537076"/>
              <a:gd name="connsiteX73" fmla="*/ 193164 w 641583"/>
              <a:gd name="connsiteY73" fmla="*/ 247976 h 537076"/>
              <a:gd name="connsiteX74" fmla="*/ 73440 w 641583"/>
              <a:gd name="connsiteY74" fmla="*/ 247976 h 537076"/>
              <a:gd name="connsiteX75" fmla="*/ 67269 w 641583"/>
              <a:gd name="connsiteY75" fmla="*/ 241075 h 537076"/>
              <a:gd name="connsiteX76" fmla="*/ 67269 w 641583"/>
              <a:gd name="connsiteY76" fmla="*/ 239925 h 537076"/>
              <a:gd name="connsiteX77" fmla="*/ 73440 w 641583"/>
              <a:gd name="connsiteY77" fmla="*/ 233023 h 537076"/>
              <a:gd name="connsiteX78" fmla="*/ 395585 w 641583"/>
              <a:gd name="connsiteY78" fmla="*/ 225547 h 537076"/>
              <a:gd name="connsiteX79" fmla="*/ 365017 w 641583"/>
              <a:gd name="connsiteY79" fmla="*/ 243491 h 537076"/>
              <a:gd name="connsiteX80" fmla="*/ 394362 w 641583"/>
              <a:gd name="connsiteY80" fmla="*/ 231529 h 537076"/>
              <a:gd name="connsiteX81" fmla="*/ 395585 w 641583"/>
              <a:gd name="connsiteY81" fmla="*/ 230332 h 537076"/>
              <a:gd name="connsiteX82" fmla="*/ 396808 w 641583"/>
              <a:gd name="connsiteY82" fmla="*/ 230332 h 537076"/>
              <a:gd name="connsiteX83" fmla="*/ 396808 w 641583"/>
              <a:gd name="connsiteY83" fmla="*/ 229136 h 537076"/>
              <a:gd name="connsiteX84" fmla="*/ 398031 w 641583"/>
              <a:gd name="connsiteY84" fmla="*/ 227940 h 537076"/>
              <a:gd name="connsiteX85" fmla="*/ 399253 w 641583"/>
              <a:gd name="connsiteY85" fmla="*/ 227940 h 537076"/>
              <a:gd name="connsiteX86" fmla="*/ 400476 w 641583"/>
              <a:gd name="connsiteY86" fmla="*/ 227940 h 537076"/>
              <a:gd name="connsiteX87" fmla="*/ 402373 w 641583"/>
              <a:gd name="connsiteY87" fmla="*/ 227940 h 537076"/>
              <a:gd name="connsiteX88" fmla="*/ 403230 w 641583"/>
              <a:gd name="connsiteY88" fmla="*/ 228242 h 537076"/>
              <a:gd name="connsiteX89" fmla="*/ 404144 w 641583"/>
              <a:gd name="connsiteY89" fmla="*/ 229136 h 537076"/>
              <a:gd name="connsiteX90" fmla="*/ 405367 w 641583"/>
              <a:gd name="connsiteY90" fmla="*/ 229136 h 537076"/>
              <a:gd name="connsiteX91" fmla="*/ 405367 w 641583"/>
              <a:gd name="connsiteY91" fmla="*/ 230332 h 537076"/>
              <a:gd name="connsiteX92" fmla="*/ 406590 w 641583"/>
              <a:gd name="connsiteY92" fmla="*/ 230332 h 537076"/>
              <a:gd name="connsiteX93" fmla="*/ 406590 w 641583"/>
              <a:gd name="connsiteY93" fmla="*/ 231529 h 537076"/>
              <a:gd name="connsiteX94" fmla="*/ 407812 w 641583"/>
              <a:gd name="connsiteY94" fmla="*/ 232725 h 537076"/>
              <a:gd name="connsiteX95" fmla="*/ 407812 w 641583"/>
              <a:gd name="connsiteY95" fmla="*/ 233921 h 537076"/>
              <a:gd name="connsiteX96" fmla="*/ 409035 w 641583"/>
              <a:gd name="connsiteY96" fmla="*/ 233921 h 537076"/>
              <a:gd name="connsiteX97" fmla="*/ 431044 w 641583"/>
              <a:gd name="connsiteY97" fmla="*/ 255454 h 537076"/>
              <a:gd name="connsiteX98" fmla="*/ 420192 w 641583"/>
              <a:gd name="connsiteY98" fmla="*/ 234220 h 537076"/>
              <a:gd name="connsiteX99" fmla="*/ 403230 w 641583"/>
              <a:gd name="connsiteY99" fmla="*/ 228242 h 537076"/>
              <a:gd name="connsiteX100" fmla="*/ 402922 w 641583"/>
              <a:gd name="connsiteY100" fmla="*/ 227940 h 537076"/>
              <a:gd name="connsiteX101" fmla="*/ 402373 w 641583"/>
              <a:gd name="connsiteY101" fmla="*/ 227940 h 537076"/>
              <a:gd name="connsiteX102" fmla="*/ 395546 w 641583"/>
              <a:gd name="connsiteY102" fmla="*/ 209347 h 537076"/>
              <a:gd name="connsiteX103" fmla="*/ 447239 w 641583"/>
              <a:gd name="connsiteY103" fmla="*/ 257323 h 537076"/>
              <a:gd name="connsiteX104" fmla="*/ 395546 w 641583"/>
              <a:gd name="connsiteY104" fmla="*/ 305298 h 537076"/>
              <a:gd name="connsiteX105" fmla="*/ 345084 w 641583"/>
              <a:gd name="connsiteY105" fmla="*/ 257323 h 537076"/>
              <a:gd name="connsiteX106" fmla="*/ 395546 w 641583"/>
              <a:gd name="connsiteY106" fmla="*/ 209347 h 537076"/>
              <a:gd name="connsiteX107" fmla="*/ 466094 w 641583"/>
              <a:gd name="connsiteY107" fmla="*/ 205609 h 537076"/>
              <a:gd name="connsiteX108" fmla="*/ 461125 w 641583"/>
              <a:gd name="connsiteY108" fmla="*/ 206849 h 537076"/>
              <a:gd name="connsiteX109" fmla="*/ 303374 w 641583"/>
              <a:gd name="connsiteY109" fmla="*/ 206849 h 537076"/>
              <a:gd name="connsiteX110" fmla="*/ 303374 w 641583"/>
              <a:gd name="connsiteY110" fmla="*/ 343250 h 537076"/>
              <a:gd name="connsiteX111" fmla="*/ 267352 w 641583"/>
              <a:gd name="connsiteY111" fmla="*/ 379211 h 537076"/>
              <a:gd name="connsiteX112" fmla="*/ 99663 w 641583"/>
              <a:gd name="connsiteY112" fmla="*/ 379211 h 537076"/>
              <a:gd name="connsiteX113" fmla="*/ 99663 w 641583"/>
              <a:gd name="connsiteY113" fmla="*/ 441211 h 537076"/>
              <a:gd name="connsiteX114" fmla="*/ 213940 w 641583"/>
              <a:gd name="connsiteY114" fmla="*/ 441211 h 537076"/>
              <a:gd name="connsiteX115" fmla="*/ 221393 w 641583"/>
              <a:gd name="connsiteY115" fmla="*/ 446171 h 537076"/>
              <a:gd name="connsiteX116" fmla="*/ 240025 w 641583"/>
              <a:gd name="connsiteY116" fmla="*/ 458571 h 537076"/>
              <a:gd name="connsiteX117" fmla="*/ 379144 w 641583"/>
              <a:gd name="connsiteY117" fmla="*/ 458571 h 537076"/>
              <a:gd name="connsiteX118" fmla="*/ 402745 w 641583"/>
              <a:gd name="connsiteY118" fmla="*/ 442451 h 537076"/>
              <a:gd name="connsiteX119" fmla="*/ 408955 w 641583"/>
              <a:gd name="connsiteY119" fmla="*/ 441211 h 537076"/>
              <a:gd name="connsiteX120" fmla="*/ 523232 w 641583"/>
              <a:gd name="connsiteY120" fmla="*/ 441211 h 537076"/>
              <a:gd name="connsiteX121" fmla="*/ 523232 w 641583"/>
              <a:gd name="connsiteY121" fmla="*/ 209329 h 537076"/>
              <a:gd name="connsiteX122" fmla="*/ 521990 w 641583"/>
              <a:gd name="connsiteY122" fmla="*/ 209329 h 537076"/>
              <a:gd name="connsiteX123" fmla="*/ 489694 w 641583"/>
              <a:gd name="connsiteY123" fmla="*/ 232889 h 537076"/>
              <a:gd name="connsiteX124" fmla="*/ 480999 w 641583"/>
              <a:gd name="connsiteY124" fmla="*/ 234129 h 537076"/>
              <a:gd name="connsiteX125" fmla="*/ 471062 w 641583"/>
              <a:gd name="connsiteY125" fmla="*/ 231649 h 537076"/>
              <a:gd name="connsiteX126" fmla="*/ 466094 w 641583"/>
              <a:gd name="connsiteY126" fmla="*/ 215529 h 537076"/>
              <a:gd name="connsiteX127" fmla="*/ 468578 w 641583"/>
              <a:gd name="connsiteY127" fmla="*/ 206849 h 537076"/>
              <a:gd name="connsiteX128" fmla="*/ 466094 w 641583"/>
              <a:gd name="connsiteY128" fmla="*/ 205609 h 537076"/>
              <a:gd name="connsiteX129" fmla="*/ 73447 w 641583"/>
              <a:gd name="connsiteY129" fmla="*/ 200624 h 537076"/>
              <a:gd name="connsiteX130" fmla="*/ 209361 w 641583"/>
              <a:gd name="connsiteY130" fmla="*/ 200624 h 537076"/>
              <a:gd name="connsiteX131" fmla="*/ 218010 w 641583"/>
              <a:gd name="connsiteY131" fmla="*/ 207526 h 537076"/>
              <a:gd name="connsiteX132" fmla="*/ 218010 w 641583"/>
              <a:gd name="connsiteY132" fmla="*/ 208676 h 537076"/>
              <a:gd name="connsiteX133" fmla="*/ 209361 w 641583"/>
              <a:gd name="connsiteY133" fmla="*/ 215577 h 537076"/>
              <a:gd name="connsiteX134" fmla="*/ 73447 w 641583"/>
              <a:gd name="connsiteY134" fmla="*/ 215577 h 537076"/>
              <a:gd name="connsiteX135" fmla="*/ 67269 w 641583"/>
              <a:gd name="connsiteY135" fmla="*/ 208676 h 537076"/>
              <a:gd name="connsiteX136" fmla="*/ 67269 w 641583"/>
              <a:gd name="connsiteY136" fmla="*/ 207526 h 537076"/>
              <a:gd name="connsiteX137" fmla="*/ 73447 w 641583"/>
              <a:gd name="connsiteY137" fmla="*/ 200624 h 537076"/>
              <a:gd name="connsiteX138" fmla="*/ 40536 w 641583"/>
              <a:gd name="connsiteY138" fmla="*/ 200624 h 537076"/>
              <a:gd name="connsiteX139" fmla="*/ 48586 w 641583"/>
              <a:gd name="connsiteY139" fmla="*/ 208676 h 537076"/>
              <a:gd name="connsiteX140" fmla="*/ 40536 w 641583"/>
              <a:gd name="connsiteY140" fmla="*/ 215577 h 537076"/>
              <a:gd name="connsiteX141" fmla="*/ 33636 w 641583"/>
              <a:gd name="connsiteY141" fmla="*/ 208676 h 537076"/>
              <a:gd name="connsiteX142" fmla="*/ 40536 w 641583"/>
              <a:gd name="connsiteY142" fmla="*/ 200624 h 537076"/>
              <a:gd name="connsiteX143" fmla="*/ 14950 w 641583"/>
              <a:gd name="connsiteY143" fmla="*/ 180687 h 537076"/>
              <a:gd name="connsiteX144" fmla="*/ 14950 w 641583"/>
              <a:gd name="connsiteY144" fmla="*/ 342818 h 537076"/>
              <a:gd name="connsiteX145" fmla="*/ 36032 w 641583"/>
              <a:gd name="connsiteY145" fmla="*/ 362620 h 537076"/>
              <a:gd name="connsiteX146" fmla="*/ 266691 w 641583"/>
              <a:gd name="connsiteY146" fmla="*/ 362620 h 537076"/>
              <a:gd name="connsiteX147" fmla="*/ 286533 w 641583"/>
              <a:gd name="connsiteY147" fmla="*/ 342818 h 537076"/>
              <a:gd name="connsiteX148" fmla="*/ 286533 w 641583"/>
              <a:gd name="connsiteY148" fmla="*/ 180687 h 537076"/>
              <a:gd name="connsiteX149" fmla="*/ 490264 w 641583"/>
              <a:gd name="connsiteY149" fmla="*/ 145795 h 537076"/>
              <a:gd name="connsiteX150" fmla="*/ 498314 w 641583"/>
              <a:gd name="connsiteY150" fmla="*/ 152697 h 537076"/>
              <a:gd name="connsiteX151" fmla="*/ 490264 w 641583"/>
              <a:gd name="connsiteY151" fmla="*/ 160748 h 537076"/>
              <a:gd name="connsiteX152" fmla="*/ 483364 w 641583"/>
              <a:gd name="connsiteY152" fmla="*/ 152697 h 537076"/>
              <a:gd name="connsiteX153" fmla="*/ 490264 w 641583"/>
              <a:gd name="connsiteY153" fmla="*/ 145795 h 537076"/>
              <a:gd name="connsiteX154" fmla="*/ 592326 w 641583"/>
              <a:gd name="connsiteY154" fmla="*/ 144549 h 537076"/>
              <a:gd name="connsiteX155" fmla="*/ 599226 w 641583"/>
              <a:gd name="connsiteY155" fmla="*/ 151451 h 537076"/>
              <a:gd name="connsiteX156" fmla="*/ 592326 w 641583"/>
              <a:gd name="connsiteY156" fmla="*/ 159502 h 537076"/>
              <a:gd name="connsiteX157" fmla="*/ 584276 w 641583"/>
              <a:gd name="connsiteY157" fmla="*/ 151451 h 537076"/>
              <a:gd name="connsiteX158" fmla="*/ 592326 w 641583"/>
              <a:gd name="connsiteY158" fmla="*/ 144549 h 537076"/>
              <a:gd name="connsiteX159" fmla="*/ 558690 w 641583"/>
              <a:gd name="connsiteY159" fmla="*/ 144549 h 537076"/>
              <a:gd name="connsiteX160" fmla="*/ 565590 w 641583"/>
              <a:gd name="connsiteY160" fmla="*/ 151451 h 537076"/>
              <a:gd name="connsiteX161" fmla="*/ 558690 w 641583"/>
              <a:gd name="connsiteY161" fmla="*/ 159502 h 537076"/>
              <a:gd name="connsiteX162" fmla="*/ 550640 w 641583"/>
              <a:gd name="connsiteY162" fmla="*/ 151451 h 537076"/>
              <a:gd name="connsiteX163" fmla="*/ 558690 w 641583"/>
              <a:gd name="connsiteY163" fmla="*/ 144549 h 537076"/>
              <a:gd name="connsiteX164" fmla="*/ 523900 w 641583"/>
              <a:gd name="connsiteY164" fmla="*/ 144549 h 537076"/>
              <a:gd name="connsiteX165" fmla="*/ 531950 w 641583"/>
              <a:gd name="connsiteY165" fmla="*/ 151451 h 537076"/>
              <a:gd name="connsiteX166" fmla="*/ 523900 w 641583"/>
              <a:gd name="connsiteY166" fmla="*/ 159502 h 537076"/>
              <a:gd name="connsiteX167" fmla="*/ 517000 w 641583"/>
              <a:gd name="connsiteY167" fmla="*/ 151451 h 537076"/>
              <a:gd name="connsiteX168" fmla="*/ 523900 w 641583"/>
              <a:gd name="connsiteY168" fmla="*/ 144549 h 537076"/>
              <a:gd name="connsiteX169" fmla="*/ 106563 w 641583"/>
              <a:gd name="connsiteY169" fmla="*/ 133334 h 537076"/>
              <a:gd name="connsiteX170" fmla="*/ 108863 w 641583"/>
              <a:gd name="connsiteY170" fmla="*/ 133334 h 537076"/>
              <a:gd name="connsiteX171" fmla="*/ 114613 w 641583"/>
              <a:gd name="connsiteY171" fmla="*/ 139085 h 537076"/>
              <a:gd name="connsiteX172" fmla="*/ 114613 w 641583"/>
              <a:gd name="connsiteY172" fmla="*/ 141386 h 537076"/>
              <a:gd name="connsiteX173" fmla="*/ 108863 w 641583"/>
              <a:gd name="connsiteY173" fmla="*/ 148287 h 537076"/>
              <a:gd name="connsiteX174" fmla="*/ 106563 w 641583"/>
              <a:gd name="connsiteY174" fmla="*/ 148287 h 537076"/>
              <a:gd name="connsiteX175" fmla="*/ 99663 w 641583"/>
              <a:gd name="connsiteY175" fmla="*/ 141386 h 537076"/>
              <a:gd name="connsiteX176" fmla="*/ 99663 w 641583"/>
              <a:gd name="connsiteY176" fmla="*/ 139085 h 537076"/>
              <a:gd name="connsiteX177" fmla="*/ 106563 w 641583"/>
              <a:gd name="connsiteY177" fmla="*/ 133334 h 537076"/>
              <a:gd name="connsiteX178" fmla="*/ 75319 w 641583"/>
              <a:gd name="connsiteY178" fmla="*/ 133334 h 537076"/>
              <a:gd name="connsiteX179" fmla="*/ 82219 w 641583"/>
              <a:gd name="connsiteY179" fmla="*/ 140236 h 537076"/>
              <a:gd name="connsiteX180" fmla="*/ 75319 w 641583"/>
              <a:gd name="connsiteY180" fmla="*/ 148287 h 537076"/>
              <a:gd name="connsiteX181" fmla="*/ 67269 w 641583"/>
              <a:gd name="connsiteY181" fmla="*/ 140236 h 537076"/>
              <a:gd name="connsiteX182" fmla="*/ 75319 w 641583"/>
              <a:gd name="connsiteY182" fmla="*/ 133334 h 537076"/>
              <a:gd name="connsiteX183" fmla="*/ 40489 w 641583"/>
              <a:gd name="connsiteY183" fmla="*/ 133334 h 537076"/>
              <a:gd name="connsiteX184" fmla="*/ 42802 w 641583"/>
              <a:gd name="connsiteY184" fmla="*/ 133334 h 537076"/>
              <a:gd name="connsiteX185" fmla="*/ 48586 w 641583"/>
              <a:gd name="connsiteY185" fmla="*/ 139085 h 537076"/>
              <a:gd name="connsiteX186" fmla="*/ 48586 w 641583"/>
              <a:gd name="connsiteY186" fmla="*/ 141386 h 537076"/>
              <a:gd name="connsiteX187" fmla="*/ 42802 w 641583"/>
              <a:gd name="connsiteY187" fmla="*/ 148287 h 537076"/>
              <a:gd name="connsiteX188" fmla="*/ 40489 w 641583"/>
              <a:gd name="connsiteY188" fmla="*/ 148287 h 537076"/>
              <a:gd name="connsiteX189" fmla="*/ 32391 w 641583"/>
              <a:gd name="connsiteY189" fmla="*/ 141386 h 537076"/>
              <a:gd name="connsiteX190" fmla="*/ 32391 w 641583"/>
              <a:gd name="connsiteY190" fmla="*/ 139085 h 537076"/>
              <a:gd name="connsiteX191" fmla="*/ 40489 w 641583"/>
              <a:gd name="connsiteY191" fmla="*/ 133334 h 537076"/>
              <a:gd name="connsiteX192" fmla="*/ 36018 w 641583"/>
              <a:gd name="connsiteY192" fmla="*/ 114642 h 537076"/>
              <a:gd name="connsiteX193" fmla="*/ 14950 w 641583"/>
              <a:gd name="connsiteY193" fmla="*/ 135297 h 537076"/>
              <a:gd name="connsiteX194" fmla="*/ 14950 w 641583"/>
              <a:gd name="connsiteY194" fmla="*/ 163241 h 537076"/>
              <a:gd name="connsiteX195" fmla="*/ 251650 w 641583"/>
              <a:gd name="connsiteY195" fmla="*/ 163241 h 537076"/>
              <a:gd name="connsiteX196" fmla="*/ 213233 w 641583"/>
              <a:gd name="connsiteY196" fmla="*/ 114642 h 537076"/>
              <a:gd name="connsiteX197" fmla="*/ 484414 w 641583"/>
              <a:gd name="connsiteY197" fmla="*/ 113396 h 537076"/>
              <a:gd name="connsiteX198" fmla="*/ 457206 w 641583"/>
              <a:gd name="connsiteY198" fmla="*/ 139253 h 537076"/>
              <a:gd name="connsiteX199" fmla="*/ 457206 w 641583"/>
              <a:gd name="connsiteY199" fmla="*/ 165110 h 537076"/>
              <a:gd name="connsiteX200" fmla="*/ 480703 w 641583"/>
              <a:gd name="connsiteY200" fmla="*/ 192199 h 537076"/>
              <a:gd name="connsiteX201" fmla="*/ 489360 w 641583"/>
              <a:gd name="connsiteY201" fmla="*/ 192199 h 537076"/>
              <a:gd name="connsiteX202" fmla="*/ 483177 w 641583"/>
              <a:gd name="connsiteY202" fmla="*/ 216824 h 537076"/>
              <a:gd name="connsiteX203" fmla="*/ 517804 w 641583"/>
              <a:gd name="connsiteY203" fmla="*/ 192199 h 537076"/>
              <a:gd name="connsiteX204" fmla="*/ 599427 w 641583"/>
              <a:gd name="connsiteY204" fmla="*/ 192199 h 537076"/>
              <a:gd name="connsiteX205" fmla="*/ 626634 w 641583"/>
              <a:gd name="connsiteY205" fmla="*/ 165110 h 537076"/>
              <a:gd name="connsiteX206" fmla="*/ 626634 w 641583"/>
              <a:gd name="connsiteY206" fmla="*/ 139253 h 537076"/>
              <a:gd name="connsiteX207" fmla="*/ 599427 w 641583"/>
              <a:gd name="connsiteY207" fmla="*/ 113396 h 537076"/>
              <a:gd name="connsiteX208" fmla="*/ 355722 w 641583"/>
              <a:gd name="connsiteY208" fmla="*/ 98443 h 537076"/>
              <a:gd name="connsiteX209" fmla="*/ 342589 w 641583"/>
              <a:gd name="connsiteY209" fmla="*/ 148288 h 537076"/>
              <a:gd name="connsiteX210" fmla="*/ 371242 w 641583"/>
              <a:gd name="connsiteY210" fmla="*/ 98443 h 537076"/>
              <a:gd name="connsiteX211" fmla="*/ 307711 w 641583"/>
              <a:gd name="connsiteY211" fmla="*/ 98443 h 537076"/>
              <a:gd name="connsiteX212" fmla="*/ 307711 w 641583"/>
              <a:gd name="connsiteY212" fmla="*/ 160749 h 537076"/>
              <a:gd name="connsiteX213" fmla="*/ 317308 w 641583"/>
              <a:gd name="connsiteY213" fmla="*/ 159528 h 537076"/>
              <a:gd name="connsiteX214" fmla="*/ 340102 w 641583"/>
              <a:gd name="connsiteY214" fmla="*/ 98443 h 537076"/>
              <a:gd name="connsiteX215" fmla="*/ 260371 w 641583"/>
              <a:gd name="connsiteY215" fmla="*/ 98443 h 537076"/>
              <a:gd name="connsiteX216" fmla="*/ 285486 w 641583"/>
              <a:gd name="connsiteY216" fmla="*/ 159528 h 537076"/>
              <a:gd name="connsiteX217" fmla="*/ 290270 w 641583"/>
              <a:gd name="connsiteY217" fmla="*/ 160749 h 537076"/>
              <a:gd name="connsiteX218" fmla="*/ 290270 w 641583"/>
              <a:gd name="connsiteY218" fmla="*/ 98443 h 537076"/>
              <a:gd name="connsiteX219" fmla="*/ 226734 w 641583"/>
              <a:gd name="connsiteY219" fmla="*/ 98443 h 537076"/>
              <a:gd name="connsiteX220" fmla="*/ 259125 w 641583"/>
              <a:gd name="connsiteY220" fmla="*/ 148288 h 537076"/>
              <a:gd name="connsiteX221" fmla="*/ 243529 w 641583"/>
              <a:gd name="connsiteY221" fmla="*/ 98443 h 537076"/>
              <a:gd name="connsiteX222" fmla="*/ 256633 w 641583"/>
              <a:gd name="connsiteY222" fmla="*/ 29907 h 537076"/>
              <a:gd name="connsiteX223" fmla="*/ 226734 w 641583"/>
              <a:gd name="connsiteY223" fmla="*/ 80998 h 537076"/>
              <a:gd name="connsiteX224" fmla="*/ 243478 w 641583"/>
              <a:gd name="connsiteY224" fmla="*/ 80998 h 537076"/>
              <a:gd name="connsiteX225" fmla="*/ 256633 w 641583"/>
              <a:gd name="connsiteY225" fmla="*/ 29907 h 537076"/>
              <a:gd name="connsiteX226" fmla="*/ 340101 w 641583"/>
              <a:gd name="connsiteY226" fmla="*/ 28660 h 537076"/>
              <a:gd name="connsiteX227" fmla="*/ 355674 w 641583"/>
              <a:gd name="connsiteY227" fmla="*/ 80997 h 537076"/>
              <a:gd name="connsiteX228" fmla="*/ 371246 w 641583"/>
              <a:gd name="connsiteY228" fmla="*/ 80997 h 537076"/>
              <a:gd name="connsiteX229" fmla="*/ 340101 w 641583"/>
              <a:gd name="connsiteY229" fmla="*/ 28660 h 537076"/>
              <a:gd name="connsiteX230" fmla="*/ 307711 w 641583"/>
              <a:gd name="connsiteY230" fmla="*/ 17442 h 537076"/>
              <a:gd name="connsiteX231" fmla="*/ 307711 w 641583"/>
              <a:gd name="connsiteY231" fmla="*/ 80994 h 537076"/>
              <a:gd name="connsiteX232" fmla="*/ 340102 w 641583"/>
              <a:gd name="connsiteY232" fmla="*/ 80994 h 537076"/>
              <a:gd name="connsiteX233" fmla="*/ 313709 w 641583"/>
              <a:gd name="connsiteY233" fmla="*/ 17442 h 537076"/>
              <a:gd name="connsiteX234" fmla="*/ 307711 w 641583"/>
              <a:gd name="connsiteY234" fmla="*/ 17442 h 537076"/>
              <a:gd name="connsiteX235" fmla="*/ 290270 w 641583"/>
              <a:gd name="connsiteY235" fmla="*/ 17442 h 537076"/>
              <a:gd name="connsiteX236" fmla="*/ 280702 w 641583"/>
              <a:gd name="connsiteY236" fmla="*/ 18664 h 537076"/>
              <a:gd name="connsiteX237" fmla="*/ 260371 w 641583"/>
              <a:gd name="connsiteY237" fmla="*/ 80994 h 537076"/>
              <a:gd name="connsiteX238" fmla="*/ 290270 w 641583"/>
              <a:gd name="connsiteY238" fmla="*/ 80994 h 537076"/>
              <a:gd name="connsiteX239" fmla="*/ 299654 w 641583"/>
              <a:gd name="connsiteY239" fmla="*/ 0 h 537076"/>
              <a:gd name="connsiteX240" fmla="*/ 387934 w 641583"/>
              <a:gd name="connsiteY240" fmla="*/ 89513 h 537076"/>
              <a:gd name="connsiteX241" fmla="*/ 303384 w 641583"/>
              <a:gd name="connsiteY241" fmla="*/ 177782 h 537076"/>
              <a:gd name="connsiteX242" fmla="*/ 303384 w 641583"/>
              <a:gd name="connsiteY242" fmla="*/ 190215 h 537076"/>
              <a:gd name="connsiteX243" fmla="*/ 447616 w 641583"/>
              <a:gd name="connsiteY243" fmla="*/ 190215 h 537076"/>
              <a:gd name="connsiteX244" fmla="*/ 440156 w 641583"/>
              <a:gd name="connsiteY244" fmla="*/ 165350 h 537076"/>
              <a:gd name="connsiteX245" fmla="*/ 440156 w 641583"/>
              <a:gd name="connsiteY245" fmla="*/ 139242 h 537076"/>
              <a:gd name="connsiteX246" fmla="*/ 483674 w 641583"/>
              <a:gd name="connsiteY246" fmla="*/ 96972 h 537076"/>
              <a:gd name="connsiteX247" fmla="*/ 599308 w 641583"/>
              <a:gd name="connsiteY247" fmla="*/ 96972 h 537076"/>
              <a:gd name="connsiteX248" fmla="*/ 641583 w 641583"/>
              <a:gd name="connsiteY248" fmla="*/ 139242 h 537076"/>
              <a:gd name="connsiteX249" fmla="*/ 641583 w 641583"/>
              <a:gd name="connsiteY249" fmla="*/ 165350 h 537076"/>
              <a:gd name="connsiteX250" fmla="*/ 599308 w 641583"/>
              <a:gd name="connsiteY250" fmla="*/ 208863 h 537076"/>
              <a:gd name="connsiteX251" fmla="*/ 539626 w 641583"/>
              <a:gd name="connsiteY251" fmla="*/ 208863 h 537076"/>
              <a:gd name="connsiteX252" fmla="*/ 539626 w 641583"/>
              <a:gd name="connsiteY252" fmla="*/ 441347 h 537076"/>
              <a:gd name="connsiteX253" fmla="*/ 588118 w 641583"/>
              <a:gd name="connsiteY253" fmla="*/ 441347 h 537076"/>
              <a:gd name="connsiteX254" fmla="*/ 599308 w 641583"/>
              <a:gd name="connsiteY254" fmla="*/ 450050 h 537076"/>
              <a:gd name="connsiteX255" fmla="*/ 599308 w 641583"/>
              <a:gd name="connsiteY255" fmla="*/ 478644 h 537076"/>
              <a:gd name="connsiteX256" fmla="*/ 538383 w 641583"/>
              <a:gd name="connsiteY256" fmla="*/ 537076 h 537076"/>
              <a:gd name="connsiteX257" fmla="*/ 87037 w 641583"/>
              <a:gd name="connsiteY257" fmla="*/ 537076 h 537076"/>
              <a:gd name="connsiteX258" fmla="*/ 28598 w 641583"/>
              <a:gd name="connsiteY258" fmla="*/ 481131 h 537076"/>
              <a:gd name="connsiteX259" fmla="*/ 28598 w 641583"/>
              <a:gd name="connsiteY259" fmla="*/ 452536 h 537076"/>
              <a:gd name="connsiteX260" fmla="*/ 41032 w 641583"/>
              <a:gd name="connsiteY260" fmla="*/ 441347 h 537076"/>
              <a:gd name="connsiteX261" fmla="*/ 83306 w 641583"/>
              <a:gd name="connsiteY261" fmla="*/ 441347 h 537076"/>
              <a:gd name="connsiteX262" fmla="*/ 83306 w 641583"/>
              <a:gd name="connsiteY262" fmla="*/ 379186 h 537076"/>
              <a:gd name="connsiteX263" fmla="*/ 36058 w 641583"/>
              <a:gd name="connsiteY263" fmla="*/ 379186 h 537076"/>
              <a:gd name="connsiteX264" fmla="*/ 0 w 641583"/>
              <a:gd name="connsiteY264" fmla="*/ 343132 h 537076"/>
              <a:gd name="connsiteX265" fmla="*/ 0 w 641583"/>
              <a:gd name="connsiteY265" fmla="*/ 135512 h 537076"/>
              <a:gd name="connsiteX266" fmla="*/ 36058 w 641583"/>
              <a:gd name="connsiteY266" fmla="*/ 99459 h 537076"/>
              <a:gd name="connsiteX267" fmla="*/ 210131 w 641583"/>
              <a:gd name="connsiteY267" fmla="*/ 99459 h 537076"/>
              <a:gd name="connsiteX268" fmla="*/ 210131 w 641583"/>
              <a:gd name="connsiteY268" fmla="*/ 89513 h 537076"/>
              <a:gd name="connsiteX269" fmla="*/ 273543 w 641583"/>
              <a:gd name="connsiteY269" fmla="*/ 3730 h 537076"/>
              <a:gd name="connsiteX270" fmla="*/ 274787 w 641583"/>
              <a:gd name="connsiteY270" fmla="*/ 3730 h 537076"/>
              <a:gd name="connsiteX271" fmla="*/ 299654 w 641583"/>
              <a:gd name="connsiteY271" fmla="*/ 0 h 53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641583" h="537076">
                <a:moveTo>
                  <a:pt x="44849" y="457324"/>
                </a:moveTo>
                <a:lnTo>
                  <a:pt x="44849" y="481776"/>
                </a:lnTo>
                <a:cubicBezTo>
                  <a:pt x="44849" y="503783"/>
                  <a:pt x="64736" y="522122"/>
                  <a:pt x="87108" y="522122"/>
                </a:cubicBezTo>
                <a:lnTo>
                  <a:pt x="538286" y="522122"/>
                </a:lnTo>
                <a:cubicBezTo>
                  <a:pt x="563145" y="522122"/>
                  <a:pt x="583031" y="502561"/>
                  <a:pt x="583031" y="479331"/>
                </a:cubicBezTo>
                <a:lnTo>
                  <a:pt x="583031" y="457324"/>
                </a:lnTo>
                <a:lnTo>
                  <a:pt x="411509" y="457324"/>
                </a:lnTo>
                <a:cubicBezTo>
                  <a:pt x="401566" y="468328"/>
                  <a:pt x="387894" y="473218"/>
                  <a:pt x="382922" y="474441"/>
                </a:cubicBezTo>
                <a:cubicBezTo>
                  <a:pt x="381679" y="474441"/>
                  <a:pt x="380436" y="474441"/>
                  <a:pt x="380436" y="474441"/>
                </a:cubicBezTo>
                <a:lnTo>
                  <a:pt x="239987" y="475663"/>
                </a:lnTo>
                <a:cubicBezTo>
                  <a:pt x="226315" y="475663"/>
                  <a:pt x="215128" y="468328"/>
                  <a:pt x="208914" y="457324"/>
                </a:cubicBezTo>
                <a:close/>
                <a:moveTo>
                  <a:pt x="360944" y="338943"/>
                </a:moveTo>
                <a:cubicBezTo>
                  <a:pt x="337462" y="349943"/>
                  <a:pt x="318923" y="374386"/>
                  <a:pt x="318923" y="402495"/>
                </a:cubicBezTo>
                <a:lnTo>
                  <a:pt x="474647" y="402495"/>
                </a:lnTo>
                <a:lnTo>
                  <a:pt x="474647" y="398829"/>
                </a:lnTo>
                <a:cubicBezTo>
                  <a:pt x="474647" y="373164"/>
                  <a:pt x="461052" y="352387"/>
                  <a:pt x="438806" y="341388"/>
                </a:cubicBezTo>
                <a:cubicBezTo>
                  <a:pt x="438806" y="342610"/>
                  <a:pt x="437570" y="342610"/>
                  <a:pt x="436334" y="343832"/>
                </a:cubicBezTo>
                <a:lnTo>
                  <a:pt x="410380" y="367053"/>
                </a:lnTo>
                <a:cubicBezTo>
                  <a:pt x="406672" y="369497"/>
                  <a:pt x="402965" y="370719"/>
                  <a:pt x="398021" y="370719"/>
                </a:cubicBezTo>
                <a:lnTo>
                  <a:pt x="396785" y="370719"/>
                </a:lnTo>
                <a:cubicBezTo>
                  <a:pt x="393077" y="370719"/>
                  <a:pt x="388134" y="369497"/>
                  <a:pt x="385662" y="365831"/>
                </a:cubicBezTo>
                <a:lnTo>
                  <a:pt x="360944" y="340165"/>
                </a:lnTo>
                <a:cubicBezTo>
                  <a:pt x="360944" y="340165"/>
                  <a:pt x="360944" y="340165"/>
                  <a:pt x="360944" y="338943"/>
                </a:cubicBezTo>
                <a:close/>
                <a:moveTo>
                  <a:pt x="379963" y="336451"/>
                </a:moveTo>
                <a:lnTo>
                  <a:pt x="396891" y="355143"/>
                </a:lnTo>
                <a:lnTo>
                  <a:pt x="398100" y="355143"/>
                </a:lnTo>
                <a:lnTo>
                  <a:pt x="399309" y="355143"/>
                </a:lnTo>
                <a:lnTo>
                  <a:pt x="399309" y="353975"/>
                </a:lnTo>
                <a:lnTo>
                  <a:pt x="421074" y="336451"/>
                </a:lnTo>
                <a:close/>
                <a:moveTo>
                  <a:pt x="389359" y="317759"/>
                </a:moveTo>
                <a:lnTo>
                  <a:pt x="409161" y="317759"/>
                </a:lnTo>
                <a:cubicBezTo>
                  <a:pt x="416586" y="317759"/>
                  <a:pt x="425249" y="318990"/>
                  <a:pt x="432675" y="321452"/>
                </a:cubicBezTo>
                <a:lnTo>
                  <a:pt x="433913" y="321452"/>
                </a:lnTo>
                <a:cubicBezTo>
                  <a:pt x="467328" y="332530"/>
                  <a:pt x="490842" y="363303"/>
                  <a:pt x="490842" y="399000"/>
                </a:cubicBezTo>
                <a:lnTo>
                  <a:pt x="490842" y="410078"/>
                </a:lnTo>
                <a:cubicBezTo>
                  <a:pt x="490842" y="415002"/>
                  <a:pt x="487129" y="418694"/>
                  <a:pt x="483417" y="418694"/>
                </a:cubicBezTo>
                <a:lnTo>
                  <a:pt x="311390" y="418694"/>
                </a:lnTo>
                <a:cubicBezTo>
                  <a:pt x="307678" y="418694"/>
                  <a:pt x="302727" y="415002"/>
                  <a:pt x="302727" y="410078"/>
                </a:cubicBezTo>
                <a:lnTo>
                  <a:pt x="302727" y="402692"/>
                </a:lnTo>
                <a:cubicBezTo>
                  <a:pt x="302727" y="355918"/>
                  <a:pt x="342330" y="317759"/>
                  <a:pt x="389359" y="317759"/>
                </a:cubicBezTo>
                <a:close/>
                <a:moveTo>
                  <a:pt x="74675" y="301560"/>
                </a:moveTo>
                <a:lnTo>
                  <a:pt x="194398" y="301560"/>
                </a:lnTo>
                <a:cubicBezTo>
                  <a:pt x="198101" y="301560"/>
                  <a:pt x="200569" y="305032"/>
                  <a:pt x="200569" y="308503"/>
                </a:cubicBezTo>
                <a:lnTo>
                  <a:pt x="200569" y="310817"/>
                </a:lnTo>
                <a:cubicBezTo>
                  <a:pt x="200569" y="314289"/>
                  <a:pt x="198101" y="317760"/>
                  <a:pt x="194398" y="317760"/>
                </a:cubicBezTo>
                <a:lnTo>
                  <a:pt x="74675" y="317760"/>
                </a:lnTo>
                <a:cubicBezTo>
                  <a:pt x="70972" y="317760"/>
                  <a:pt x="67269" y="314289"/>
                  <a:pt x="67269" y="310817"/>
                </a:cubicBezTo>
                <a:lnTo>
                  <a:pt x="67269" y="308503"/>
                </a:lnTo>
                <a:cubicBezTo>
                  <a:pt x="67269" y="305032"/>
                  <a:pt x="70972" y="301560"/>
                  <a:pt x="74675" y="301560"/>
                </a:cubicBezTo>
                <a:close/>
                <a:moveTo>
                  <a:pt x="73438" y="265422"/>
                </a:moveTo>
                <a:lnTo>
                  <a:pt x="210597" y="265422"/>
                </a:lnTo>
                <a:cubicBezTo>
                  <a:pt x="214304" y="265422"/>
                  <a:pt x="218011" y="267723"/>
                  <a:pt x="218011" y="272324"/>
                </a:cubicBezTo>
                <a:lnTo>
                  <a:pt x="218011" y="274624"/>
                </a:lnTo>
                <a:cubicBezTo>
                  <a:pt x="218011" y="278075"/>
                  <a:pt x="214304" y="280375"/>
                  <a:pt x="210597" y="280375"/>
                </a:cubicBezTo>
                <a:lnTo>
                  <a:pt x="73438" y="280375"/>
                </a:lnTo>
                <a:cubicBezTo>
                  <a:pt x="70967" y="280375"/>
                  <a:pt x="66024" y="278075"/>
                  <a:pt x="66024" y="274624"/>
                </a:cubicBezTo>
                <a:lnTo>
                  <a:pt x="66024" y="272324"/>
                </a:lnTo>
                <a:cubicBezTo>
                  <a:pt x="66024" y="267723"/>
                  <a:pt x="70967" y="265422"/>
                  <a:pt x="73438" y="265422"/>
                </a:cubicBezTo>
                <a:close/>
                <a:moveTo>
                  <a:pt x="40536" y="265422"/>
                </a:moveTo>
                <a:cubicBezTo>
                  <a:pt x="45136" y="265422"/>
                  <a:pt x="48586" y="268873"/>
                  <a:pt x="48586" y="273474"/>
                </a:cubicBezTo>
                <a:cubicBezTo>
                  <a:pt x="48586" y="276925"/>
                  <a:pt x="45136" y="280375"/>
                  <a:pt x="40536" y="280375"/>
                </a:cubicBezTo>
                <a:cubicBezTo>
                  <a:pt x="37086" y="280375"/>
                  <a:pt x="33636" y="276925"/>
                  <a:pt x="33636" y="273474"/>
                </a:cubicBezTo>
                <a:cubicBezTo>
                  <a:pt x="33636" y="268873"/>
                  <a:pt x="37086" y="265422"/>
                  <a:pt x="40536" y="265422"/>
                </a:cubicBezTo>
                <a:close/>
                <a:moveTo>
                  <a:pt x="399175" y="250469"/>
                </a:moveTo>
                <a:cubicBezTo>
                  <a:pt x="389390" y="257719"/>
                  <a:pt x="379604" y="260136"/>
                  <a:pt x="371042" y="260136"/>
                </a:cubicBezTo>
                <a:cubicBezTo>
                  <a:pt x="367373" y="260136"/>
                  <a:pt x="363704" y="260136"/>
                  <a:pt x="360034" y="258928"/>
                </a:cubicBezTo>
                <a:cubicBezTo>
                  <a:pt x="361257" y="275845"/>
                  <a:pt x="377158" y="290345"/>
                  <a:pt x="395505" y="290345"/>
                </a:cubicBezTo>
                <a:cubicBezTo>
                  <a:pt x="410183" y="290345"/>
                  <a:pt x="422415" y="283095"/>
                  <a:pt x="427307" y="272220"/>
                </a:cubicBezTo>
                <a:cubicBezTo>
                  <a:pt x="415076" y="271011"/>
                  <a:pt x="405291" y="261345"/>
                  <a:pt x="399175" y="250469"/>
                </a:cubicBezTo>
                <a:close/>
                <a:moveTo>
                  <a:pt x="73440" y="233023"/>
                </a:moveTo>
                <a:lnTo>
                  <a:pt x="193164" y="233023"/>
                </a:lnTo>
                <a:cubicBezTo>
                  <a:pt x="196866" y="233023"/>
                  <a:pt x="200569" y="235324"/>
                  <a:pt x="200569" y="239925"/>
                </a:cubicBezTo>
                <a:lnTo>
                  <a:pt x="200569" y="241075"/>
                </a:lnTo>
                <a:cubicBezTo>
                  <a:pt x="200569" y="245676"/>
                  <a:pt x="196866" y="247976"/>
                  <a:pt x="193164" y="247976"/>
                </a:cubicBezTo>
                <a:lnTo>
                  <a:pt x="73440" y="247976"/>
                </a:lnTo>
                <a:cubicBezTo>
                  <a:pt x="70972" y="247976"/>
                  <a:pt x="67269" y="245676"/>
                  <a:pt x="67269" y="241075"/>
                </a:cubicBezTo>
                <a:lnTo>
                  <a:pt x="67269" y="239925"/>
                </a:lnTo>
                <a:cubicBezTo>
                  <a:pt x="67269" y="235324"/>
                  <a:pt x="70972" y="233023"/>
                  <a:pt x="73440" y="233023"/>
                </a:cubicBezTo>
                <a:close/>
                <a:moveTo>
                  <a:pt x="395585" y="225547"/>
                </a:moveTo>
                <a:cubicBezTo>
                  <a:pt x="380913" y="225547"/>
                  <a:pt x="369908" y="232725"/>
                  <a:pt x="365017" y="243491"/>
                </a:cubicBezTo>
                <a:cubicBezTo>
                  <a:pt x="372353" y="244688"/>
                  <a:pt x="384581" y="245884"/>
                  <a:pt x="394362" y="231529"/>
                </a:cubicBezTo>
                <a:lnTo>
                  <a:pt x="395585" y="230332"/>
                </a:lnTo>
                <a:cubicBezTo>
                  <a:pt x="395585" y="230332"/>
                  <a:pt x="395585" y="230332"/>
                  <a:pt x="396808" y="230332"/>
                </a:cubicBezTo>
                <a:lnTo>
                  <a:pt x="396808" y="229136"/>
                </a:lnTo>
                <a:lnTo>
                  <a:pt x="398031" y="227940"/>
                </a:lnTo>
                <a:lnTo>
                  <a:pt x="399253" y="227940"/>
                </a:lnTo>
                <a:lnTo>
                  <a:pt x="400476" y="227940"/>
                </a:lnTo>
                <a:lnTo>
                  <a:pt x="402373" y="227940"/>
                </a:lnTo>
                <a:lnTo>
                  <a:pt x="403230" y="228242"/>
                </a:lnTo>
                <a:lnTo>
                  <a:pt x="404144" y="229136"/>
                </a:lnTo>
                <a:lnTo>
                  <a:pt x="405367" y="229136"/>
                </a:lnTo>
                <a:lnTo>
                  <a:pt x="405367" y="230332"/>
                </a:lnTo>
                <a:lnTo>
                  <a:pt x="406590" y="230332"/>
                </a:lnTo>
                <a:lnTo>
                  <a:pt x="406590" y="231529"/>
                </a:lnTo>
                <a:cubicBezTo>
                  <a:pt x="406590" y="231529"/>
                  <a:pt x="406590" y="232725"/>
                  <a:pt x="407812" y="232725"/>
                </a:cubicBezTo>
                <a:cubicBezTo>
                  <a:pt x="407812" y="232725"/>
                  <a:pt x="407812" y="232725"/>
                  <a:pt x="407812" y="233921"/>
                </a:cubicBezTo>
                <a:lnTo>
                  <a:pt x="409035" y="233921"/>
                </a:lnTo>
                <a:cubicBezTo>
                  <a:pt x="409035" y="233921"/>
                  <a:pt x="416371" y="256651"/>
                  <a:pt x="431044" y="255454"/>
                </a:cubicBezTo>
                <a:cubicBezTo>
                  <a:pt x="430433" y="247080"/>
                  <a:pt x="426459" y="239604"/>
                  <a:pt x="420192" y="234220"/>
                </a:cubicBezTo>
                <a:lnTo>
                  <a:pt x="403230" y="228242"/>
                </a:lnTo>
                <a:lnTo>
                  <a:pt x="402922" y="227940"/>
                </a:lnTo>
                <a:lnTo>
                  <a:pt x="402373" y="227940"/>
                </a:lnTo>
                <a:close/>
                <a:moveTo>
                  <a:pt x="395546" y="209347"/>
                </a:moveTo>
                <a:cubicBezTo>
                  <a:pt x="423854" y="209347"/>
                  <a:pt x="447239" y="230260"/>
                  <a:pt x="447239" y="257323"/>
                </a:cubicBezTo>
                <a:cubicBezTo>
                  <a:pt x="447239" y="284386"/>
                  <a:pt x="423854" y="305298"/>
                  <a:pt x="395546" y="305298"/>
                </a:cubicBezTo>
                <a:cubicBezTo>
                  <a:pt x="367238" y="305298"/>
                  <a:pt x="345084" y="284386"/>
                  <a:pt x="345084" y="257323"/>
                </a:cubicBezTo>
                <a:cubicBezTo>
                  <a:pt x="345084" y="230260"/>
                  <a:pt x="367238" y="209347"/>
                  <a:pt x="395546" y="209347"/>
                </a:cubicBezTo>
                <a:close/>
                <a:moveTo>
                  <a:pt x="466094" y="205609"/>
                </a:moveTo>
                <a:cubicBezTo>
                  <a:pt x="464852" y="205609"/>
                  <a:pt x="463610" y="206849"/>
                  <a:pt x="461125" y="206849"/>
                </a:cubicBezTo>
                <a:lnTo>
                  <a:pt x="303374" y="206849"/>
                </a:lnTo>
                <a:lnTo>
                  <a:pt x="303374" y="343250"/>
                </a:lnTo>
                <a:cubicBezTo>
                  <a:pt x="303374" y="363090"/>
                  <a:pt x="287226" y="379211"/>
                  <a:pt x="267352" y="379211"/>
                </a:cubicBezTo>
                <a:lnTo>
                  <a:pt x="99663" y="379211"/>
                </a:lnTo>
                <a:lnTo>
                  <a:pt x="99663" y="441211"/>
                </a:lnTo>
                <a:lnTo>
                  <a:pt x="213940" y="441211"/>
                </a:lnTo>
                <a:cubicBezTo>
                  <a:pt x="216424" y="441211"/>
                  <a:pt x="220150" y="442451"/>
                  <a:pt x="221393" y="446171"/>
                </a:cubicBezTo>
                <a:cubicBezTo>
                  <a:pt x="223877" y="453611"/>
                  <a:pt x="231330" y="458571"/>
                  <a:pt x="240025" y="458571"/>
                </a:cubicBezTo>
                <a:lnTo>
                  <a:pt x="379144" y="458571"/>
                </a:lnTo>
                <a:cubicBezTo>
                  <a:pt x="382871" y="456091"/>
                  <a:pt x="395292" y="451131"/>
                  <a:pt x="402745" y="442451"/>
                </a:cubicBezTo>
                <a:cubicBezTo>
                  <a:pt x="403987" y="441211"/>
                  <a:pt x="406471" y="441211"/>
                  <a:pt x="408955" y="441211"/>
                </a:cubicBezTo>
                <a:lnTo>
                  <a:pt x="523232" y="441211"/>
                </a:lnTo>
                <a:lnTo>
                  <a:pt x="523232" y="209329"/>
                </a:lnTo>
                <a:lnTo>
                  <a:pt x="521990" y="209329"/>
                </a:lnTo>
                <a:lnTo>
                  <a:pt x="489694" y="232889"/>
                </a:lnTo>
                <a:cubicBezTo>
                  <a:pt x="487210" y="234129"/>
                  <a:pt x="483484" y="234129"/>
                  <a:pt x="480999" y="234129"/>
                </a:cubicBezTo>
                <a:cubicBezTo>
                  <a:pt x="477273" y="234129"/>
                  <a:pt x="474789" y="234129"/>
                  <a:pt x="471062" y="231649"/>
                </a:cubicBezTo>
                <a:cubicBezTo>
                  <a:pt x="467336" y="227929"/>
                  <a:pt x="464852" y="221729"/>
                  <a:pt x="466094" y="215529"/>
                </a:cubicBezTo>
                <a:lnTo>
                  <a:pt x="468578" y="206849"/>
                </a:lnTo>
                <a:cubicBezTo>
                  <a:pt x="467336" y="205609"/>
                  <a:pt x="467336" y="205609"/>
                  <a:pt x="466094" y="205609"/>
                </a:cubicBezTo>
                <a:close/>
                <a:moveTo>
                  <a:pt x="73447" y="200624"/>
                </a:moveTo>
                <a:lnTo>
                  <a:pt x="209361" y="200624"/>
                </a:lnTo>
                <a:cubicBezTo>
                  <a:pt x="214303" y="200624"/>
                  <a:pt x="218010" y="204075"/>
                  <a:pt x="218010" y="207526"/>
                </a:cubicBezTo>
                <a:lnTo>
                  <a:pt x="218010" y="208676"/>
                </a:lnTo>
                <a:cubicBezTo>
                  <a:pt x="218010" y="212127"/>
                  <a:pt x="214303" y="215577"/>
                  <a:pt x="209361" y="215577"/>
                </a:cubicBezTo>
                <a:lnTo>
                  <a:pt x="73447" y="215577"/>
                </a:lnTo>
                <a:cubicBezTo>
                  <a:pt x="70976" y="215577"/>
                  <a:pt x="67269" y="212127"/>
                  <a:pt x="67269" y="208676"/>
                </a:cubicBezTo>
                <a:lnTo>
                  <a:pt x="67269" y="207526"/>
                </a:lnTo>
                <a:cubicBezTo>
                  <a:pt x="67269" y="204075"/>
                  <a:pt x="70976" y="200624"/>
                  <a:pt x="73447" y="200624"/>
                </a:cubicBezTo>
                <a:close/>
                <a:moveTo>
                  <a:pt x="40536" y="200624"/>
                </a:moveTo>
                <a:cubicBezTo>
                  <a:pt x="45136" y="200624"/>
                  <a:pt x="48586" y="204075"/>
                  <a:pt x="48586" y="208676"/>
                </a:cubicBezTo>
                <a:cubicBezTo>
                  <a:pt x="48586" y="212127"/>
                  <a:pt x="45136" y="215577"/>
                  <a:pt x="40536" y="215577"/>
                </a:cubicBezTo>
                <a:cubicBezTo>
                  <a:pt x="37086" y="215577"/>
                  <a:pt x="33636" y="212127"/>
                  <a:pt x="33636" y="208676"/>
                </a:cubicBezTo>
                <a:cubicBezTo>
                  <a:pt x="33636" y="204075"/>
                  <a:pt x="37086" y="200624"/>
                  <a:pt x="40536" y="200624"/>
                </a:cubicBezTo>
                <a:close/>
                <a:moveTo>
                  <a:pt x="14950" y="180687"/>
                </a:moveTo>
                <a:lnTo>
                  <a:pt x="14950" y="342818"/>
                </a:lnTo>
                <a:cubicBezTo>
                  <a:pt x="14950" y="353957"/>
                  <a:pt x="24871" y="362620"/>
                  <a:pt x="36032" y="362620"/>
                </a:cubicBezTo>
                <a:lnTo>
                  <a:pt x="266691" y="362620"/>
                </a:lnTo>
                <a:cubicBezTo>
                  <a:pt x="277852" y="362620"/>
                  <a:pt x="286533" y="353957"/>
                  <a:pt x="286533" y="342818"/>
                </a:cubicBezTo>
                <a:lnTo>
                  <a:pt x="286533" y="180687"/>
                </a:lnTo>
                <a:close/>
                <a:moveTo>
                  <a:pt x="490264" y="145795"/>
                </a:moveTo>
                <a:cubicBezTo>
                  <a:pt x="494864" y="145795"/>
                  <a:pt x="498314" y="149246"/>
                  <a:pt x="498314" y="152697"/>
                </a:cubicBezTo>
                <a:cubicBezTo>
                  <a:pt x="498314" y="157298"/>
                  <a:pt x="494864" y="160748"/>
                  <a:pt x="490264" y="160748"/>
                </a:cubicBezTo>
                <a:cubicBezTo>
                  <a:pt x="485664" y="160748"/>
                  <a:pt x="483364" y="157298"/>
                  <a:pt x="483364" y="152697"/>
                </a:cubicBezTo>
                <a:cubicBezTo>
                  <a:pt x="483364" y="149246"/>
                  <a:pt x="485664" y="145795"/>
                  <a:pt x="490264" y="145795"/>
                </a:cubicBezTo>
                <a:close/>
                <a:moveTo>
                  <a:pt x="592326" y="144549"/>
                </a:moveTo>
                <a:cubicBezTo>
                  <a:pt x="596926" y="144549"/>
                  <a:pt x="599226" y="148000"/>
                  <a:pt x="599226" y="151451"/>
                </a:cubicBezTo>
                <a:cubicBezTo>
                  <a:pt x="599226" y="156052"/>
                  <a:pt x="596926" y="159502"/>
                  <a:pt x="592326" y="159502"/>
                </a:cubicBezTo>
                <a:cubicBezTo>
                  <a:pt x="587726" y="159502"/>
                  <a:pt x="584276" y="156052"/>
                  <a:pt x="584276" y="151451"/>
                </a:cubicBezTo>
                <a:cubicBezTo>
                  <a:pt x="584276" y="148000"/>
                  <a:pt x="587726" y="144549"/>
                  <a:pt x="592326" y="144549"/>
                </a:cubicBezTo>
                <a:close/>
                <a:moveTo>
                  <a:pt x="558690" y="144549"/>
                </a:moveTo>
                <a:cubicBezTo>
                  <a:pt x="562140" y="144549"/>
                  <a:pt x="565590" y="148000"/>
                  <a:pt x="565590" y="151451"/>
                </a:cubicBezTo>
                <a:cubicBezTo>
                  <a:pt x="565590" y="156052"/>
                  <a:pt x="562140" y="159502"/>
                  <a:pt x="558690" y="159502"/>
                </a:cubicBezTo>
                <a:cubicBezTo>
                  <a:pt x="554090" y="159502"/>
                  <a:pt x="550640" y="156052"/>
                  <a:pt x="550640" y="151451"/>
                </a:cubicBezTo>
                <a:cubicBezTo>
                  <a:pt x="550640" y="148000"/>
                  <a:pt x="554090" y="144549"/>
                  <a:pt x="558690" y="144549"/>
                </a:cubicBezTo>
                <a:close/>
                <a:moveTo>
                  <a:pt x="523900" y="144549"/>
                </a:moveTo>
                <a:cubicBezTo>
                  <a:pt x="528500" y="144549"/>
                  <a:pt x="531950" y="148000"/>
                  <a:pt x="531950" y="151451"/>
                </a:cubicBezTo>
                <a:cubicBezTo>
                  <a:pt x="531950" y="156052"/>
                  <a:pt x="528500" y="159502"/>
                  <a:pt x="523900" y="159502"/>
                </a:cubicBezTo>
                <a:cubicBezTo>
                  <a:pt x="520450" y="159502"/>
                  <a:pt x="517000" y="156052"/>
                  <a:pt x="517000" y="151451"/>
                </a:cubicBezTo>
                <a:cubicBezTo>
                  <a:pt x="517000" y="148000"/>
                  <a:pt x="520450" y="144549"/>
                  <a:pt x="523900" y="144549"/>
                </a:cubicBezTo>
                <a:close/>
                <a:moveTo>
                  <a:pt x="106563" y="133334"/>
                </a:moveTo>
                <a:lnTo>
                  <a:pt x="108863" y="133334"/>
                </a:lnTo>
                <a:cubicBezTo>
                  <a:pt x="112313" y="133334"/>
                  <a:pt x="114613" y="135635"/>
                  <a:pt x="114613" y="139085"/>
                </a:cubicBezTo>
                <a:lnTo>
                  <a:pt x="114613" y="141386"/>
                </a:lnTo>
                <a:cubicBezTo>
                  <a:pt x="114613" y="144837"/>
                  <a:pt x="112313" y="148287"/>
                  <a:pt x="108863" y="148287"/>
                </a:cubicBezTo>
                <a:lnTo>
                  <a:pt x="106563" y="148287"/>
                </a:lnTo>
                <a:cubicBezTo>
                  <a:pt x="103113" y="148287"/>
                  <a:pt x="99663" y="144837"/>
                  <a:pt x="99663" y="141386"/>
                </a:cubicBezTo>
                <a:lnTo>
                  <a:pt x="99663" y="139085"/>
                </a:lnTo>
                <a:cubicBezTo>
                  <a:pt x="99663" y="135635"/>
                  <a:pt x="103113" y="133334"/>
                  <a:pt x="106563" y="133334"/>
                </a:cubicBezTo>
                <a:close/>
                <a:moveTo>
                  <a:pt x="75319" y="133334"/>
                </a:moveTo>
                <a:cubicBezTo>
                  <a:pt x="78769" y="133334"/>
                  <a:pt x="82219" y="135635"/>
                  <a:pt x="82219" y="140236"/>
                </a:cubicBezTo>
                <a:cubicBezTo>
                  <a:pt x="82219" y="144837"/>
                  <a:pt x="78769" y="148287"/>
                  <a:pt x="75319" y="148287"/>
                </a:cubicBezTo>
                <a:cubicBezTo>
                  <a:pt x="70719" y="148287"/>
                  <a:pt x="67269" y="144837"/>
                  <a:pt x="67269" y="140236"/>
                </a:cubicBezTo>
                <a:cubicBezTo>
                  <a:pt x="67269" y="135635"/>
                  <a:pt x="70719" y="133334"/>
                  <a:pt x="75319" y="133334"/>
                </a:cubicBezTo>
                <a:close/>
                <a:moveTo>
                  <a:pt x="40489" y="133334"/>
                </a:moveTo>
                <a:lnTo>
                  <a:pt x="42802" y="133334"/>
                </a:lnTo>
                <a:cubicBezTo>
                  <a:pt x="45116" y="133334"/>
                  <a:pt x="48586" y="135635"/>
                  <a:pt x="48586" y="139085"/>
                </a:cubicBezTo>
                <a:lnTo>
                  <a:pt x="48586" y="141386"/>
                </a:lnTo>
                <a:cubicBezTo>
                  <a:pt x="48586" y="145987"/>
                  <a:pt x="45116" y="148287"/>
                  <a:pt x="42802" y="148287"/>
                </a:cubicBezTo>
                <a:lnTo>
                  <a:pt x="40489" y="148287"/>
                </a:lnTo>
                <a:cubicBezTo>
                  <a:pt x="37018" y="148287"/>
                  <a:pt x="32391" y="145987"/>
                  <a:pt x="32391" y="141386"/>
                </a:cubicBezTo>
                <a:lnTo>
                  <a:pt x="32391" y="139085"/>
                </a:lnTo>
                <a:cubicBezTo>
                  <a:pt x="32391" y="135635"/>
                  <a:pt x="37018" y="133334"/>
                  <a:pt x="40489" y="133334"/>
                </a:cubicBezTo>
                <a:close/>
                <a:moveTo>
                  <a:pt x="36018" y="114642"/>
                </a:moveTo>
                <a:cubicBezTo>
                  <a:pt x="24864" y="114642"/>
                  <a:pt x="14950" y="124362"/>
                  <a:pt x="14950" y="135297"/>
                </a:cubicBezTo>
                <a:lnTo>
                  <a:pt x="14950" y="163241"/>
                </a:lnTo>
                <a:lnTo>
                  <a:pt x="251650" y="163241"/>
                </a:lnTo>
                <a:cubicBezTo>
                  <a:pt x="233061" y="152306"/>
                  <a:pt x="220668" y="135297"/>
                  <a:pt x="213233" y="114642"/>
                </a:cubicBezTo>
                <a:close/>
                <a:moveTo>
                  <a:pt x="484414" y="113396"/>
                </a:moveTo>
                <a:cubicBezTo>
                  <a:pt x="469573" y="113396"/>
                  <a:pt x="457206" y="124478"/>
                  <a:pt x="457206" y="139253"/>
                </a:cubicBezTo>
                <a:lnTo>
                  <a:pt x="457206" y="165110"/>
                </a:lnTo>
                <a:cubicBezTo>
                  <a:pt x="457206" y="178654"/>
                  <a:pt x="467100" y="189736"/>
                  <a:pt x="480703" y="192199"/>
                </a:cubicBezTo>
                <a:lnTo>
                  <a:pt x="489360" y="192199"/>
                </a:lnTo>
                <a:lnTo>
                  <a:pt x="483177" y="216824"/>
                </a:lnTo>
                <a:lnTo>
                  <a:pt x="517804" y="192199"/>
                </a:lnTo>
                <a:lnTo>
                  <a:pt x="599427" y="192199"/>
                </a:lnTo>
                <a:cubicBezTo>
                  <a:pt x="614267" y="192199"/>
                  <a:pt x="626634" y="179886"/>
                  <a:pt x="626634" y="165110"/>
                </a:cubicBezTo>
                <a:lnTo>
                  <a:pt x="626634" y="139253"/>
                </a:lnTo>
                <a:cubicBezTo>
                  <a:pt x="626634" y="124478"/>
                  <a:pt x="614267" y="113396"/>
                  <a:pt x="599427" y="113396"/>
                </a:cubicBezTo>
                <a:close/>
                <a:moveTo>
                  <a:pt x="355722" y="98443"/>
                </a:moveTo>
                <a:cubicBezTo>
                  <a:pt x="353334" y="119111"/>
                  <a:pt x="348559" y="134915"/>
                  <a:pt x="342589" y="148288"/>
                </a:cubicBezTo>
                <a:cubicBezTo>
                  <a:pt x="358110" y="136131"/>
                  <a:pt x="368854" y="119111"/>
                  <a:pt x="371242" y="98443"/>
                </a:cubicBezTo>
                <a:close/>
                <a:moveTo>
                  <a:pt x="307711" y="98443"/>
                </a:moveTo>
                <a:lnTo>
                  <a:pt x="307711" y="160749"/>
                </a:lnTo>
                <a:cubicBezTo>
                  <a:pt x="311310" y="160749"/>
                  <a:pt x="313709" y="160749"/>
                  <a:pt x="317308" y="159528"/>
                </a:cubicBezTo>
                <a:cubicBezTo>
                  <a:pt x="318508" y="157084"/>
                  <a:pt x="336503" y="132650"/>
                  <a:pt x="340102" y="98443"/>
                </a:cubicBezTo>
                <a:close/>
                <a:moveTo>
                  <a:pt x="260371" y="98443"/>
                </a:moveTo>
                <a:cubicBezTo>
                  <a:pt x="261567" y="117990"/>
                  <a:pt x="268743" y="138759"/>
                  <a:pt x="285486" y="159528"/>
                </a:cubicBezTo>
                <a:cubicBezTo>
                  <a:pt x="286682" y="160749"/>
                  <a:pt x="287878" y="160749"/>
                  <a:pt x="290270" y="160749"/>
                </a:cubicBezTo>
                <a:lnTo>
                  <a:pt x="290270" y="98443"/>
                </a:lnTo>
                <a:close/>
                <a:moveTo>
                  <a:pt x="226734" y="98443"/>
                </a:moveTo>
                <a:cubicBezTo>
                  <a:pt x="230333" y="120326"/>
                  <a:pt x="242330" y="137347"/>
                  <a:pt x="259125" y="148288"/>
                </a:cubicBezTo>
                <a:cubicBezTo>
                  <a:pt x="249528" y="132484"/>
                  <a:pt x="244729" y="114248"/>
                  <a:pt x="243529" y="98443"/>
                </a:cubicBezTo>
                <a:close/>
                <a:moveTo>
                  <a:pt x="256633" y="29907"/>
                </a:moveTo>
                <a:cubicBezTo>
                  <a:pt x="239890" y="42072"/>
                  <a:pt x="229126" y="60318"/>
                  <a:pt x="226734" y="80998"/>
                </a:cubicBezTo>
                <a:lnTo>
                  <a:pt x="243478" y="80998"/>
                </a:lnTo>
                <a:cubicBezTo>
                  <a:pt x="244674" y="61535"/>
                  <a:pt x="250653" y="43288"/>
                  <a:pt x="256633" y="29907"/>
                </a:cubicBezTo>
                <a:close/>
                <a:moveTo>
                  <a:pt x="340101" y="28660"/>
                </a:moveTo>
                <a:cubicBezTo>
                  <a:pt x="350882" y="46917"/>
                  <a:pt x="354476" y="65174"/>
                  <a:pt x="355674" y="80997"/>
                </a:cubicBezTo>
                <a:lnTo>
                  <a:pt x="371246" y="80997"/>
                </a:lnTo>
                <a:cubicBezTo>
                  <a:pt x="368850" y="59089"/>
                  <a:pt x="358069" y="40832"/>
                  <a:pt x="340101" y="28660"/>
                </a:cubicBezTo>
                <a:close/>
                <a:moveTo>
                  <a:pt x="307711" y="17442"/>
                </a:moveTo>
                <a:lnTo>
                  <a:pt x="307711" y="80994"/>
                </a:lnTo>
                <a:lnTo>
                  <a:pt x="340102" y="80994"/>
                </a:lnTo>
                <a:cubicBezTo>
                  <a:pt x="337703" y="61440"/>
                  <a:pt x="330505" y="40663"/>
                  <a:pt x="313709" y="17442"/>
                </a:cubicBezTo>
                <a:cubicBezTo>
                  <a:pt x="311310" y="17442"/>
                  <a:pt x="308911" y="17442"/>
                  <a:pt x="307711" y="17442"/>
                </a:cubicBezTo>
                <a:close/>
                <a:moveTo>
                  <a:pt x="290270" y="17442"/>
                </a:moveTo>
                <a:cubicBezTo>
                  <a:pt x="286682" y="17442"/>
                  <a:pt x="284290" y="17442"/>
                  <a:pt x="280702" y="18664"/>
                </a:cubicBezTo>
                <a:cubicBezTo>
                  <a:pt x="275919" y="25997"/>
                  <a:pt x="261567" y="49218"/>
                  <a:pt x="260371" y="80994"/>
                </a:cubicBezTo>
                <a:lnTo>
                  <a:pt x="290270" y="80994"/>
                </a:lnTo>
                <a:close/>
                <a:moveTo>
                  <a:pt x="299654" y="0"/>
                </a:moveTo>
                <a:cubicBezTo>
                  <a:pt x="348146" y="0"/>
                  <a:pt x="387934" y="41027"/>
                  <a:pt x="387934" y="89513"/>
                </a:cubicBezTo>
                <a:cubicBezTo>
                  <a:pt x="387934" y="136756"/>
                  <a:pt x="350633" y="175296"/>
                  <a:pt x="303384" y="177782"/>
                </a:cubicBezTo>
                <a:lnTo>
                  <a:pt x="303384" y="190215"/>
                </a:lnTo>
                <a:lnTo>
                  <a:pt x="447616" y="190215"/>
                </a:lnTo>
                <a:cubicBezTo>
                  <a:pt x="442643" y="182755"/>
                  <a:pt x="440156" y="174053"/>
                  <a:pt x="440156" y="165350"/>
                </a:cubicBezTo>
                <a:lnTo>
                  <a:pt x="440156" y="139242"/>
                </a:lnTo>
                <a:cubicBezTo>
                  <a:pt x="440156" y="115621"/>
                  <a:pt x="458807" y="96972"/>
                  <a:pt x="483674" y="96972"/>
                </a:cubicBezTo>
                <a:lnTo>
                  <a:pt x="599308" y="96972"/>
                </a:lnTo>
                <a:cubicBezTo>
                  <a:pt x="622932" y="96972"/>
                  <a:pt x="641583" y="115621"/>
                  <a:pt x="641583" y="139242"/>
                </a:cubicBezTo>
                <a:lnTo>
                  <a:pt x="641583" y="165350"/>
                </a:lnTo>
                <a:cubicBezTo>
                  <a:pt x="641583" y="188971"/>
                  <a:pt x="622932" y="208863"/>
                  <a:pt x="599308" y="208863"/>
                </a:cubicBezTo>
                <a:lnTo>
                  <a:pt x="539626" y="208863"/>
                </a:lnTo>
                <a:lnTo>
                  <a:pt x="539626" y="441347"/>
                </a:lnTo>
                <a:lnTo>
                  <a:pt x="588118" y="441347"/>
                </a:lnTo>
                <a:cubicBezTo>
                  <a:pt x="594335" y="441347"/>
                  <a:pt x="599308" y="445077"/>
                  <a:pt x="599308" y="450050"/>
                </a:cubicBezTo>
                <a:lnTo>
                  <a:pt x="599308" y="478644"/>
                </a:lnTo>
                <a:cubicBezTo>
                  <a:pt x="599308" y="512212"/>
                  <a:pt x="571954" y="537076"/>
                  <a:pt x="538383" y="537076"/>
                </a:cubicBezTo>
                <a:lnTo>
                  <a:pt x="87037" y="537076"/>
                </a:lnTo>
                <a:cubicBezTo>
                  <a:pt x="54709" y="537076"/>
                  <a:pt x="28598" y="512212"/>
                  <a:pt x="28598" y="481131"/>
                </a:cubicBezTo>
                <a:lnTo>
                  <a:pt x="28598" y="452536"/>
                </a:lnTo>
                <a:cubicBezTo>
                  <a:pt x="28598" y="446320"/>
                  <a:pt x="34815" y="441347"/>
                  <a:pt x="41032" y="441347"/>
                </a:cubicBezTo>
                <a:lnTo>
                  <a:pt x="83306" y="441347"/>
                </a:lnTo>
                <a:lnTo>
                  <a:pt x="83306" y="379186"/>
                </a:lnTo>
                <a:lnTo>
                  <a:pt x="36058" y="379186"/>
                </a:lnTo>
                <a:cubicBezTo>
                  <a:pt x="16164" y="379186"/>
                  <a:pt x="0" y="363024"/>
                  <a:pt x="0" y="343132"/>
                </a:cubicBezTo>
                <a:lnTo>
                  <a:pt x="0" y="135512"/>
                </a:lnTo>
                <a:cubicBezTo>
                  <a:pt x="0" y="114377"/>
                  <a:pt x="16164" y="99459"/>
                  <a:pt x="36058" y="99459"/>
                </a:cubicBezTo>
                <a:lnTo>
                  <a:pt x="210131" y="99459"/>
                </a:lnTo>
                <a:cubicBezTo>
                  <a:pt x="210131" y="95729"/>
                  <a:pt x="210131" y="91999"/>
                  <a:pt x="210131" y="89513"/>
                </a:cubicBezTo>
                <a:cubicBezTo>
                  <a:pt x="210131" y="49729"/>
                  <a:pt x="237485" y="14919"/>
                  <a:pt x="273543" y="3730"/>
                </a:cubicBezTo>
                <a:lnTo>
                  <a:pt x="274787" y="3730"/>
                </a:lnTo>
                <a:cubicBezTo>
                  <a:pt x="283490" y="1243"/>
                  <a:pt x="290951" y="0"/>
                  <a:pt x="29965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3B2C9745-DDCC-BE4F-860D-BE2BA877B7A2}"/>
              </a:ext>
            </a:extLst>
          </p:cNvPr>
          <p:cNvSpPr/>
          <p:nvPr/>
        </p:nvSpPr>
        <p:spPr>
          <a:xfrm>
            <a:off x="2058051" y="9962695"/>
            <a:ext cx="4392662" cy="26542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2131">
                <a:moveTo>
                  <a:pt x="3237" y="0"/>
                </a:moveTo>
                <a:lnTo>
                  <a:pt x="290" y="0"/>
                </a:lnTo>
                <a:cubicBezTo>
                  <a:pt x="130" y="0"/>
                  <a:pt x="0" y="130"/>
                  <a:pt x="0" y="289"/>
                </a:cubicBezTo>
                <a:lnTo>
                  <a:pt x="0" y="549"/>
                </a:lnTo>
                <a:lnTo>
                  <a:pt x="0" y="1842"/>
                </a:lnTo>
                <a:cubicBezTo>
                  <a:pt x="0" y="2002"/>
                  <a:pt x="130" y="2131"/>
                  <a:pt x="290" y="2131"/>
                </a:cubicBezTo>
                <a:lnTo>
                  <a:pt x="3237" y="2131"/>
                </a:lnTo>
                <a:cubicBezTo>
                  <a:pt x="3397" y="2131"/>
                  <a:pt x="3527" y="2002"/>
                  <a:pt x="3527" y="1842"/>
                </a:cubicBezTo>
                <a:lnTo>
                  <a:pt x="3527" y="549"/>
                </a:lnTo>
                <a:lnTo>
                  <a:pt x="3527" y="289"/>
                </a:lnTo>
                <a:cubicBezTo>
                  <a:pt x="3527" y="130"/>
                  <a:pt x="3397" y="0"/>
                  <a:pt x="3237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E2BBF949-33E9-1048-97E7-E8FDF06D0EE3}"/>
              </a:ext>
            </a:extLst>
          </p:cNvPr>
          <p:cNvSpPr/>
          <p:nvPr/>
        </p:nvSpPr>
        <p:spPr>
          <a:xfrm>
            <a:off x="1930977" y="10519712"/>
            <a:ext cx="4392662" cy="197011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1582">
                <a:moveTo>
                  <a:pt x="3237" y="1582"/>
                </a:moveTo>
                <a:lnTo>
                  <a:pt x="290" y="1582"/>
                </a:lnTo>
                <a:cubicBezTo>
                  <a:pt x="130" y="1582"/>
                  <a:pt x="0" y="1453"/>
                  <a:pt x="0" y="1293"/>
                </a:cubicBezTo>
                <a:lnTo>
                  <a:pt x="0" y="0"/>
                </a:lnTo>
                <a:lnTo>
                  <a:pt x="3527" y="0"/>
                </a:lnTo>
                <a:lnTo>
                  <a:pt x="3527" y="1293"/>
                </a:lnTo>
                <a:cubicBezTo>
                  <a:pt x="3527" y="1453"/>
                  <a:pt x="3397" y="1582"/>
                  <a:pt x="3237" y="158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7962EFCB-5E07-B242-8C6C-1FB6A80ED175}"/>
              </a:ext>
            </a:extLst>
          </p:cNvPr>
          <p:cNvSpPr/>
          <p:nvPr/>
        </p:nvSpPr>
        <p:spPr>
          <a:xfrm>
            <a:off x="1930977" y="9836841"/>
            <a:ext cx="4392662" cy="6816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7" h="548">
                <a:moveTo>
                  <a:pt x="3527" y="548"/>
                </a:moveTo>
                <a:lnTo>
                  <a:pt x="0" y="548"/>
                </a:lnTo>
                <a:lnTo>
                  <a:pt x="0" y="289"/>
                </a:lnTo>
                <a:cubicBezTo>
                  <a:pt x="0" y="129"/>
                  <a:pt x="130" y="0"/>
                  <a:pt x="290" y="0"/>
                </a:cubicBezTo>
                <a:lnTo>
                  <a:pt x="3237" y="0"/>
                </a:lnTo>
                <a:cubicBezTo>
                  <a:pt x="3397" y="0"/>
                  <a:pt x="3527" y="129"/>
                  <a:pt x="3527" y="289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8E2101F8-0FAA-EA4E-817B-C3768D9EA60C}"/>
              </a:ext>
            </a:extLst>
          </p:cNvPr>
          <p:cNvSpPr/>
          <p:nvPr/>
        </p:nvSpPr>
        <p:spPr>
          <a:xfrm>
            <a:off x="1503674" y="9409423"/>
            <a:ext cx="1371617" cy="137072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101">
                <a:moveTo>
                  <a:pt x="1102" y="550"/>
                </a:moveTo>
                <a:cubicBezTo>
                  <a:pt x="1102" y="855"/>
                  <a:pt x="855" y="1101"/>
                  <a:pt x="551" y="1101"/>
                </a:cubicBezTo>
                <a:cubicBezTo>
                  <a:pt x="247" y="1101"/>
                  <a:pt x="0" y="855"/>
                  <a:pt x="0" y="550"/>
                </a:cubicBezTo>
                <a:cubicBezTo>
                  <a:pt x="0" y="246"/>
                  <a:pt x="247" y="0"/>
                  <a:pt x="551" y="0"/>
                </a:cubicBezTo>
                <a:cubicBezTo>
                  <a:pt x="855" y="0"/>
                  <a:pt x="1102" y="246"/>
                  <a:pt x="1102" y="55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C439B4DF-04CB-A449-8220-72A9675FBDCE}"/>
              </a:ext>
            </a:extLst>
          </p:cNvPr>
          <p:cNvSpPr/>
          <p:nvPr/>
        </p:nvSpPr>
        <p:spPr>
          <a:xfrm>
            <a:off x="3893099" y="3980095"/>
            <a:ext cx="169428" cy="1682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6">
                <a:moveTo>
                  <a:pt x="137" y="68"/>
                </a:moveTo>
                <a:cubicBezTo>
                  <a:pt x="137" y="106"/>
                  <a:pt x="106" y="136"/>
                  <a:pt x="68" y="136"/>
                </a:cubicBezTo>
                <a:cubicBezTo>
                  <a:pt x="31" y="136"/>
                  <a:pt x="0" y="106"/>
                  <a:pt x="0" y="68"/>
                </a:cubicBezTo>
                <a:cubicBezTo>
                  <a:pt x="0" y="31"/>
                  <a:pt x="31" y="0"/>
                  <a:pt x="68" y="0"/>
                </a:cubicBezTo>
                <a:cubicBezTo>
                  <a:pt x="106" y="0"/>
                  <a:pt x="137" y="31"/>
                  <a:pt x="137" y="6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3730D29A-76AE-294C-94D5-45997AA9139A}"/>
              </a:ext>
            </a:extLst>
          </p:cNvPr>
          <p:cNvSpPr/>
          <p:nvPr/>
        </p:nvSpPr>
        <p:spPr>
          <a:xfrm>
            <a:off x="3893099" y="9750855"/>
            <a:ext cx="169428" cy="1682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6">
                <a:moveTo>
                  <a:pt x="137" y="69"/>
                </a:moveTo>
                <a:cubicBezTo>
                  <a:pt x="137" y="106"/>
                  <a:pt x="106" y="136"/>
                  <a:pt x="68" y="136"/>
                </a:cubicBezTo>
                <a:cubicBezTo>
                  <a:pt x="31" y="136"/>
                  <a:pt x="0" y="106"/>
                  <a:pt x="0" y="69"/>
                </a:cubicBezTo>
                <a:cubicBezTo>
                  <a:pt x="0" y="31"/>
                  <a:pt x="31" y="0"/>
                  <a:pt x="68" y="0"/>
                </a:cubicBezTo>
                <a:cubicBezTo>
                  <a:pt x="106" y="0"/>
                  <a:pt x="137" y="31"/>
                  <a:pt x="137" y="69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C85308D5-E44C-444F-81FC-642EE761ED03}"/>
              </a:ext>
            </a:extLst>
          </p:cNvPr>
          <p:cNvSpPr/>
          <p:nvPr/>
        </p:nvSpPr>
        <p:spPr>
          <a:xfrm>
            <a:off x="1614550" y="9519081"/>
            <a:ext cx="1149866" cy="11501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4" h="924">
                <a:moveTo>
                  <a:pt x="924" y="462"/>
                </a:moveTo>
                <a:cubicBezTo>
                  <a:pt x="924" y="717"/>
                  <a:pt x="717" y="924"/>
                  <a:pt x="462" y="924"/>
                </a:cubicBezTo>
                <a:cubicBezTo>
                  <a:pt x="207" y="924"/>
                  <a:pt x="0" y="717"/>
                  <a:pt x="0" y="462"/>
                </a:cubicBezTo>
                <a:cubicBezTo>
                  <a:pt x="0" y="207"/>
                  <a:pt x="207" y="0"/>
                  <a:pt x="462" y="0"/>
                </a:cubicBezTo>
                <a:cubicBezTo>
                  <a:pt x="717" y="0"/>
                  <a:pt x="924" y="207"/>
                  <a:pt x="924" y="46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0489A748-ED78-5D44-9F4E-16883BBFA8E0}"/>
              </a:ext>
            </a:extLst>
          </p:cNvPr>
          <p:cNvSpPr/>
          <p:nvPr/>
        </p:nvSpPr>
        <p:spPr>
          <a:xfrm>
            <a:off x="1876166" y="9806934"/>
            <a:ext cx="626633" cy="574460"/>
          </a:xfrm>
          <a:custGeom>
            <a:avLst/>
            <a:gdLst>
              <a:gd name="connsiteX0" fmla="*/ 313939 w 626633"/>
              <a:gd name="connsiteY0" fmla="*/ 400003 h 574460"/>
              <a:gd name="connsiteX1" fmla="*/ 313939 w 626633"/>
              <a:gd name="connsiteY1" fmla="*/ 472503 h 574460"/>
              <a:gd name="connsiteX2" fmla="*/ 329576 w 626633"/>
              <a:gd name="connsiteY2" fmla="*/ 488477 h 574460"/>
              <a:gd name="connsiteX3" fmla="*/ 333184 w 626633"/>
              <a:gd name="connsiteY3" fmla="*/ 488477 h 574460"/>
              <a:gd name="connsiteX4" fmla="*/ 348821 w 626633"/>
              <a:gd name="connsiteY4" fmla="*/ 472503 h 574460"/>
              <a:gd name="connsiteX5" fmla="*/ 348821 w 626633"/>
              <a:gd name="connsiteY5" fmla="*/ 400003 h 574460"/>
              <a:gd name="connsiteX6" fmla="*/ 271290 w 626633"/>
              <a:gd name="connsiteY6" fmla="*/ 400003 h 574460"/>
              <a:gd name="connsiteX7" fmla="*/ 218007 w 626633"/>
              <a:gd name="connsiteY7" fmla="*/ 536005 h 574460"/>
              <a:gd name="connsiteX8" fmla="*/ 218007 w 626633"/>
              <a:gd name="connsiteY8" fmla="*/ 555787 h 574460"/>
              <a:gd name="connsiteX9" fmla="*/ 224203 w 626633"/>
              <a:gd name="connsiteY9" fmla="*/ 558260 h 574460"/>
              <a:gd name="connsiteX10" fmla="*/ 444768 w 626633"/>
              <a:gd name="connsiteY10" fmla="*/ 558260 h 574460"/>
              <a:gd name="connsiteX11" fmla="*/ 447246 w 626633"/>
              <a:gd name="connsiteY11" fmla="*/ 558260 h 574460"/>
              <a:gd name="connsiteX12" fmla="*/ 443529 w 626633"/>
              <a:gd name="connsiteY12" fmla="*/ 534769 h 574460"/>
              <a:gd name="connsiteX13" fmla="*/ 390246 w 626633"/>
              <a:gd name="connsiteY13" fmla="*/ 400003 h 574460"/>
              <a:gd name="connsiteX14" fmla="*/ 364224 w 626633"/>
              <a:gd name="connsiteY14" fmla="*/ 400003 h 574460"/>
              <a:gd name="connsiteX15" fmla="*/ 364224 w 626633"/>
              <a:gd name="connsiteY15" fmla="*/ 472950 h 574460"/>
              <a:gd name="connsiteX16" fmla="*/ 332007 w 626633"/>
              <a:gd name="connsiteY16" fmla="*/ 505096 h 574460"/>
              <a:gd name="connsiteX17" fmla="*/ 328290 w 626633"/>
              <a:gd name="connsiteY17" fmla="*/ 505096 h 574460"/>
              <a:gd name="connsiteX18" fmla="*/ 296072 w 626633"/>
              <a:gd name="connsiteY18" fmla="*/ 472950 h 574460"/>
              <a:gd name="connsiteX19" fmla="*/ 296072 w 626633"/>
              <a:gd name="connsiteY19" fmla="*/ 400003 h 574460"/>
              <a:gd name="connsiteX20" fmla="*/ 235406 w 626633"/>
              <a:gd name="connsiteY20" fmla="*/ 348912 h 574460"/>
              <a:gd name="connsiteX21" fmla="*/ 408677 w 626633"/>
              <a:gd name="connsiteY21" fmla="*/ 348912 h 574460"/>
              <a:gd name="connsiteX22" fmla="*/ 417340 w 626633"/>
              <a:gd name="connsiteY22" fmla="*/ 357012 h 574460"/>
              <a:gd name="connsiteX23" fmla="*/ 408677 w 626633"/>
              <a:gd name="connsiteY23" fmla="*/ 365112 h 574460"/>
              <a:gd name="connsiteX24" fmla="*/ 235406 w 626633"/>
              <a:gd name="connsiteY24" fmla="*/ 365112 h 574460"/>
              <a:gd name="connsiteX25" fmla="*/ 227980 w 626633"/>
              <a:gd name="connsiteY25" fmla="*/ 357012 h 574460"/>
              <a:gd name="connsiteX26" fmla="*/ 235406 w 626633"/>
              <a:gd name="connsiteY26" fmla="*/ 348912 h 574460"/>
              <a:gd name="connsiteX27" fmla="*/ 17441 w 626633"/>
              <a:gd name="connsiteY27" fmla="*/ 320252 h 574460"/>
              <a:gd name="connsiteX28" fmla="*/ 17441 w 626633"/>
              <a:gd name="connsiteY28" fmla="*/ 364250 h 574460"/>
              <a:gd name="connsiteX29" fmla="*/ 37332 w 626633"/>
              <a:gd name="connsiteY29" fmla="*/ 383804 h 574460"/>
              <a:gd name="connsiteX30" fmla="*/ 267320 w 626633"/>
              <a:gd name="connsiteY30" fmla="*/ 383804 h 574460"/>
              <a:gd name="connsiteX31" fmla="*/ 304616 w 626633"/>
              <a:gd name="connsiteY31" fmla="*/ 383804 h 574460"/>
              <a:gd name="connsiteX32" fmla="*/ 356829 w 626633"/>
              <a:gd name="connsiteY32" fmla="*/ 383804 h 574460"/>
              <a:gd name="connsiteX33" fmla="*/ 396611 w 626633"/>
              <a:gd name="connsiteY33" fmla="*/ 383804 h 574460"/>
              <a:gd name="connsiteX34" fmla="*/ 590547 w 626633"/>
              <a:gd name="connsiteY34" fmla="*/ 383804 h 574460"/>
              <a:gd name="connsiteX35" fmla="*/ 610438 w 626633"/>
              <a:gd name="connsiteY35" fmla="*/ 364250 h 574460"/>
              <a:gd name="connsiteX36" fmla="*/ 610438 w 626633"/>
              <a:gd name="connsiteY36" fmla="*/ 320252 h 574460"/>
              <a:gd name="connsiteX37" fmla="*/ 292413 w 626633"/>
              <a:gd name="connsiteY37" fmla="*/ 61059 h 574460"/>
              <a:gd name="connsiteX38" fmla="*/ 283771 w 626633"/>
              <a:gd name="connsiteY38" fmla="*/ 68484 h 574460"/>
              <a:gd name="connsiteX39" fmla="*/ 283771 w 626633"/>
              <a:gd name="connsiteY39" fmla="*/ 136552 h 574460"/>
              <a:gd name="connsiteX40" fmla="*/ 283771 w 626633"/>
              <a:gd name="connsiteY40" fmla="*/ 195955 h 574460"/>
              <a:gd name="connsiteX41" fmla="*/ 276363 w 626633"/>
              <a:gd name="connsiteY41" fmla="*/ 204619 h 574460"/>
              <a:gd name="connsiteX42" fmla="*/ 267721 w 626633"/>
              <a:gd name="connsiteY42" fmla="*/ 195955 h 574460"/>
              <a:gd name="connsiteX43" fmla="*/ 267721 w 626633"/>
              <a:gd name="connsiteY43" fmla="*/ 136552 h 574460"/>
              <a:gd name="connsiteX44" fmla="*/ 260314 w 626633"/>
              <a:gd name="connsiteY44" fmla="*/ 129126 h 574460"/>
              <a:gd name="connsiteX45" fmla="*/ 254141 w 626633"/>
              <a:gd name="connsiteY45" fmla="*/ 136552 h 574460"/>
              <a:gd name="connsiteX46" fmla="*/ 254141 w 626633"/>
              <a:gd name="connsiteY46" fmla="*/ 218232 h 574460"/>
              <a:gd name="connsiteX47" fmla="*/ 276363 w 626633"/>
              <a:gd name="connsiteY47" fmla="*/ 241746 h 574460"/>
              <a:gd name="connsiteX48" fmla="*/ 277598 w 626633"/>
              <a:gd name="connsiteY48" fmla="*/ 241746 h 574460"/>
              <a:gd name="connsiteX49" fmla="*/ 364018 w 626633"/>
              <a:gd name="connsiteY49" fmla="*/ 241746 h 574460"/>
              <a:gd name="connsiteX50" fmla="*/ 391178 w 626633"/>
              <a:gd name="connsiteY50" fmla="*/ 214519 h 574460"/>
              <a:gd name="connsiteX51" fmla="*/ 391178 w 626633"/>
              <a:gd name="connsiteY51" fmla="*/ 103137 h 574460"/>
              <a:gd name="connsiteX52" fmla="*/ 383771 w 626633"/>
              <a:gd name="connsiteY52" fmla="*/ 95711 h 574460"/>
              <a:gd name="connsiteX53" fmla="*/ 376363 w 626633"/>
              <a:gd name="connsiteY53" fmla="*/ 103137 h 574460"/>
              <a:gd name="connsiteX54" fmla="*/ 376363 w 626633"/>
              <a:gd name="connsiteY54" fmla="*/ 166253 h 574460"/>
              <a:gd name="connsiteX55" fmla="*/ 367721 w 626633"/>
              <a:gd name="connsiteY55" fmla="*/ 174917 h 574460"/>
              <a:gd name="connsiteX56" fmla="*/ 360314 w 626633"/>
              <a:gd name="connsiteY56" fmla="*/ 166253 h 574460"/>
              <a:gd name="connsiteX57" fmla="*/ 359079 w 626633"/>
              <a:gd name="connsiteY57" fmla="*/ 103137 h 574460"/>
              <a:gd name="connsiteX58" fmla="*/ 352907 w 626633"/>
              <a:gd name="connsiteY58" fmla="*/ 95711 h 574460"/>
              <a:gd name="connsiteX59" fmla="*/ 345499 w 626633"/>
              <a:gd name="connsiteY59" fmla="*/ 103137 h 574460"/>
              <a:gd name="connsiteX60" fmla="*/ 345499 w 626633"/>
              <a:gd name="connsiteY60" fmla="*/ 166253 h 574460"/>
              <a:gd name="connsiteX61" fmla="*/ 338092 w 626633"/>
              <a:gd name="connsiteY61" fmla="*/ 174917 h 574460"/>
              <a:gd name="connsiteX62" fmla="*/ 329450 w 626633"/>
              <a:gd name="connsiteY62" fmla="*/ 166253 h 574460"/>
              <a:gd name="connsiteX63" fmla="*/ 329450 w 626633"/>
              <a:gd name="connsiteY63" fmla="*/ 103137 h 574460"/>
              <a:gd name="connsiteX64" fmla="*/ 322042 w 626633"/>
              <a:gd name="connsiteY64" fmla="*/ 95711 h 574460"/>
              <a:gd name="connsiteX65" fmla="*/ 314635 w 626633"/>
              <a:gd name="connsiteY65" fmla="*/ 103137 h 574460"/>
              <a:gd name="connsiteX66" fmla="*/ 314635 w 626633"/>
              <a:gd name="connsiteY66" fmla="*/ 166253 h 574460"/>
              <a:gd name="connsiteX67" fmla="*/ 307228 w 626633"/>
              <a:gd name="connsiteY67" fmla="*/ 174917 h 574460"/>
              <a:gd name="connsiteX68" fmla="*/ 298586 w 626633"/>
              <a:gd name="connsiteY68" fmla="*/ 166253 h 574460"/>
              <a:gd name="connsiteX69" fmla="*/ 298586 w 626633"/>
              <a:gd name="connsiteY69" fmla="*/ 103137 h 574460"/>
              <a:gd name="connsiteX70" fmla="*/ 298586 w 626633"/>
              <a:gd name="connsiteY70" fmla="*/ 68484 h 574460"/>
              <a:gd name="connsiteX71" fmla="*/ 292413 w 626633"/>
              <a:gd name="connsiteY71" fmla="*/ 61059 h 574460"/>
              <a:gd name="connsiteX72" fmla="*/ 292354 w 626633"/>
              <a:gd name="connsiteY72" fmla="*/ 44860 h 574460"/>
              <a:gd name="connsiteX73" fmla="*/ 314616 w 626633"/>
              <a:gd name="connsiteY73" fmla="*/ 68399 h 574460"/>
              <a:gd name="connsiteX74" fmla="*/ 314616 w 626633"/>
              <a:gd name="connsiteY74" fmla="*/ 80787 h 574460"/>
              <a:gd name="connsiteX75" fmla="*/ 322037 w 626633"/>
              <a:gd name="connsiteY75" fmla="*/ 79548 h 574460"/>
              <a:gd name="connsiteX76" fmla="*/ 338115 w 626633"/>
              <a:gd name="connsiteY76" fmla="*/ 84504 h 574460"/>
              <a:gd name="connsiteX77" fmla="*/ 352956 w 626633"/>
              <a:gd name="connsiteY77" fmla="*/ 79548 h 574460"/>
              <a:gd name="connsiteX78" fmla="*/ 367797 w 626633"/>
              <a:gd name="connsiteY78" fmla="*/ 84504 h 574460"/>
              <a:gd name="connsiteX79" fmla="*/ 383875 w 626633"/>
              <a:gd name="connsiteY79" fmla="*/ 79548 h 574460"/>
              <a:gd name="connsiteX80" fmla="*/ 407373 w 626633"/>
              <a:gd name="connsiteY80" fmla="*/ 103087 h 574460"/>
              <a:gd name="connsiteX81" fmla="*/ 407373 w 626633"/>
              <a:gd name="connsiteY81" fmla="*/ 214585 h 574460"/>
              <a:gd name="connsiteX82" fmla="*/ 364086 w 626633"/>
              <a:gd name="connsiteY82" fmla="*/ 257946 h 574460"/>
              <a:gd name="connsiteX83" fmla="*/ 276276 w 626633"/>
              <a:gd name="connsiteY83" fmla="*/ 257946 h 574460"/>
              <a:gd name="connsiteX84" fmla="*/ 273803 w 626633"/>
              <a:gd name="connsiteY84" fmla="*/ 257946 h 574460"/>
              <a:gd name="connsiteX85" fmla="*/ 236700 w 626633"/>
              <a:gd name="connsiteY85" fmla="*/ 218302 h 574460"/>
              <a:gd name="connsiteX86" fmla="*/ 236700 w 626633"/>
              <a:gd name="connsiteY86" fmla="*/ 136537 h 574460"/>
              <a:gd name="connsiteX87" fmla="*/ 260199 w 626633"/>
              <a:gd name="connsiteY87" fmla="*/ 112998 h 574460"/>
              <a:gd name="connsiteX88" fmla="*/ 267619 w 626633"/>
              <a:gd name="connsiteY88" fmla="*/ 114237 h 574460"/>
              <a:gd name="connsiteX89" fmla="*/ 267619 w 626633"/>
              <a:gd name="connsiteY89" fmla="*/ 68399 h 574460"/>
              <a:gd name="connsiteX90" fmla="*/ 292354 w 626633"/>
              <a:gd name="connsiteY90" fmla="*/ 44860 h 574460"/>
              <a:gd name="connsiteX91" fmla="*/ 37332 w 626633"/>
              <a:gd name="connsiteY91" fmla="*/ 16199 h 574460"/>
              <a:gd name="connsiteX92" fmla="*/ 17441 w 626633"/>
              <a:gd name="connsiteY92" fmla="*/ 36051 h 574460"/>
              <a:gd name="connsiteX93" fmla="*/ 17441 w 626633"/>
              <a:gd name="connsiteY93" fmla="*/ 302806 h 574460"/>
              <a:gd name="connsiteX94" fmla="*/ 610438 w 626633"/>
              <a:gd name="connsiteY94" fmla="*/ 302806 h 574460"/>
              <a:gd name="connsiteX95" fmla="*/ 610438 w 626633"/>
              <a:gd name="connsiteY95" fmla="*/ 36051 h 574460"/>
              <a:gd name="connsiteX96" fmla="*/ 590547 w 626633"/>
              <a:gd name="connsiteY96" fmla="*/ 16199 h 574460"/>
              <a:gd name="connsiteX97" fmla="*/ 37300 w 626633"/>
              <a:gd name="connsiteY97" fmla="*/ 0 h 574460"/>
              <a:gd name="connsiteX98" fmla="*/ 590577 w 626633"/>
              <a:gd name="connsiteY98" fmla="*/ 0 h 574460"/>
              <a:gd name="connsiteX99" fmla="*/ 626633 w 626633"/>
              <a:gd name="connsiteY99" fmla="*/ 36059 h 574460"/>
              <a:gd name="connsiteX100" fmla="*/ 626633 w 626633"/>
              <a:gd name="connsiteY100" fmla="*/ 364322 h 574460"/>
              <a:gd name="connsiteX101" fmla="*/ 590577 w 626633"/>
              <a:gd name="connsiteY101" fmla="*/ 399138 h 574460"/>
              <a:gd name="connsiteX102" fmla="*/ 409052 w 626633"/>
              <a:gd name="connsiteY102" fmla="*/ 399138 h 574460"/>
              <a:gd name="connsiteX103" fmla="*/ 460028 w 626633"/>
              <a:gd name="connsiteY103" fmla="*/ 529697 h 574460"/>
              <a:gd name="connsiteX104" fmla="*/ 461272 w 626633"/>
              <a:gd name="connsiteY104" fmla="*/ 567000 h 574460"/>
              <a:gd name="connsiteX105" fmla="*/ 446352 w 626633"/>
              <a:gd name="connsiteY105" fmla="*/ 574460 h 574460"/>
              <a:gd name="connsiteX106" fmla="*/ 225041 w 626633"/>
              <a:gd name="connsiteY106" fmla="*/ 574460 h 574460"/>
              <a:gd name="connsiteX107" fmla="*/ 206391 w 626633"/>
              <a:gd name="connsiteY107" fmla="*/ 563269 h 574460"/>
              <a:gd name="connsiteX108" fmla="*/ 203904 w 626633"/>
              <a:gd name="connsiteY108" fmla="*/ 529697 h 574460"/>
              <a:gd name="connsiteX109" fmla="*/ 254881 w 626633"/>
              <a:gd name="connsiteY109" fmla="*/ 399138 h 574460"/>
              <a:gd name="connsiteX110" fmla="*/ 37300 w 626633"/>
              <a:gd name="connsiteY110" fmla="*/ 399138 h 574460"/>
              <a:gd name="connsiteX111" fmla="*/ 0 w 626633"/>
              <a:gd name="connsiteY111" fmla="*/ 364322 h 574460"/>
              <a:gd name="connsiteX112" fmla="*/ 0 w 626633"/>
              <a:gd name="connsiteY112" fmla="*/ 36059 h 574460"/>
              <a:gd name="connsiteX113" fmla="*/ 37300 w 626633"/>
              <a:gd name="connsiteY113" fmla="*/ 0 h 57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626633" h="574460">
                <a:moveTo>
                  <a:pt x="313939" y="400003"/>
                </a:moveTo>
                <a:lnTo>
                  <a:pt x="313939" y="472503"/>
                </a:lnTo>
                <a:cubicBezTo>
                  <a:pt x="313939" y="481104"/>
                  <a:pt x="321156" y="488477"/>
                  <a:pt x="329576" y="488477"/>
                </a:cubicBezTo>
                <a:lnTo>
                  <a:pt x="333184" y="488477"/>
                </a:lnTo>
                <a:cubicBezTo>
                  <a:pt x="341604" y="488477"/>
                  <a:pt x="348821" y="481104"/>
                  <a:pt x="348821" y="472503"/>
                </a:cubicBezTo>
                <a:lnTo>
                  <a:pt x="348821" y="400003"/>
                </a:lnTo>
                <a:close/>
                <a:moveTo>
                  <a:pt x="271290" y="400003"/>
                </a:moveTo>
                <a:lnTo>
                  <a:pt x="218007" y="536005"/>
                </a:lnTo>
                <a:cubicBezTo>
                  <a:pt x="216768" y="542187"/>
                  <a:pt x="216768" y="550842"/>
                  <a:pt x="218007" y="555787"/>
                </a:cubicBezTo>
                <a:cubicBezTo>
                  <a:pt x="220485" y="557024"/>
                  <a:pt x="221725" y="558260"/>
                  <a:pt x="224203" y="558260"/>
                </a:cubicBezTo>
                <a:lnTo>
                  <a:pt x="444768" y="558260"/>
                </a:lnTo>
                <a:cubicBezTo>
                  <a:pt x="446007" y="558260"/>
                  <a:pt x="447246" y="558260"/>
                  <a:pt x="447246" y="558260"/>
                </a:cubicBezTo>
                <a:cubicBezTo>
                  <a:pt x="447246" y="558260"/>
                  <a:pt x="449724" y="554551"/>
                  <a:pt x="443529" y="534769"/>
                </a:cubicBezTo>
                <a:lnTo>
                  <a:pt x="390246" y="400003"/>
                </a:lnTo>
                <a:lnTo>
                  <a:pt x="364224" y="400003"/>
                </a:lnTo>
                <a:lnTo>
                  <a:pt x="364224" y="472950"/>
                </a:lnTo>
                <a:cubicBezTo>
                  <a:pt x="364224" y="490259"/>
                  <a:pt x="349355" y="505096"/>
                  <a:pt x="332007" y="505096"/>
                </a:cubicBezTo>
                <a:lnTo>
                  <a:pt x="328290" y="505096"/>
                </a:lnTo>
                <a:cubicBezTo>
                  <a:pt x="309703" y="505096"/>
                  <a:pt x="296072" y="490259"/>
                  <a:pt x="296072" y="472950"/>
                </a:cubicBezTo>
                <a:lnTo>
                  <a:pt x="296072" y="400003"/>
                </a:lnTo>
                <a:close/>
                <a:moveTo>
                  <a:pt x="235406" y="348912"/>
                </a:moveTo>
                <a:lnTo>
                  <a:pt x="408677" y="348912"/>
                </a:lnTo>
                <a:cubicBezTo>
                  <a:pt x="413627" y="348912"/>
                  <a:pt x="417340" y="353541"/>
                  <a:pt x="417340" y="357012"/>
                </a:cubicBezTo>
                <a:cubicBezTo>
                  <a:pt x="417340" y="361641"/>
                  <a:pt x="413627" y="365112"/>
                  <a:pt x="408677" y="365112"/>
                </a:cubicBezTo>
                <a:lnTo>
                  <a:pt x="235406" y="365112"/>
                </a:lnTo>
                <a:cubicBezTo>
                  <a:pt x="231693" y="365112"/>
                  <a:pt x="227980" y="361641"/>
                  <a:pt x="227980" y="357012"/>
                </a:cubicBezTo>
                <a:cubicBezTo>
                  <a:pt x="227980" y="353541"/>
                  <a:pt x="231693" y="348912"/>
                  <a:pt x="235406" y="348912"/>
                </a:cubicBezTo>
                <a:close/>
                <a:moveTo>
                  <a:pt x="17441" y="320252"/>
                </a:moveTo>
                <a:lnTo>
                  <a:pt x="17441" y="364250"/>
                </a:lnTo>
                <a:cubicBezTo>
                  <a:pt x="17441" y="374027"/>
                  <a:pt x="24900" y="383804"/>
                  <a:pt x="37332" y="383804"/>
                </a:cubicBezTo>
                <a:lnTo>
                  <a:pt x="267320" y="383804"/>
                </a:lnTo>
                <a:lnTo>
                  <a:pt x="304616" y="383804"/>
                </a:lnTo>
                <a:lnTo>
                  <a:pt x="356829" y="383804"/>
                </a:lnTo>
                <a:lnTo>
                  <a:pt x="396611" y="383804"/>
                </a:lnTo>
                <a:lnTo>
                  <a:pt x="590547" y="383804"/>
                </a:lnTo>
                <a:cubicBezTo>
                  <a:pt x="601736" y="383804"/>
                  <a:pt x="610438" y="374027"/>
                  <a:pt x="610438" y="364250"/>
                </a:cubicBezTo>
                <a:lnTo>
                  <a:pt x="610438" y="320252"/>
                </a:lnTo>
                <a:close/>
                <a:moveTo>
                  <a:pt x="292413" y="61059"/>
                </a:moveTo>
                <a:cubicBezTo>
                  <a:pt x="287474" y="61059"/>
                  <a:pt x="283771" y="64772"/>
                  <a:pt x="283771" y="68484"/>
                </a:cubicBezTo>
                <a:lnTo>
                  <a:pt x="283771" y="136552"/>
                </a:lnTo>
                <a:lnTo>
                  <a:pt x="283771" y="195955"/>
                </a:lnTo>
                <a:cubicBezTo>
                  <a:pt x="283771" y="200906"/>
                  <a:pt x="281302" y="204619"/>
                  <a:pt x="276363" y="204619"/>
                </a:cubicBezTo>
                <a:cubicBezTo>
                  <a:pt x="272660" y="204619"/>
                  <a:pt x="267721" y="200906"/>
                  <a:pt x="267721" y="195955"/>
                </a:cubicBezTo>
                <a:lnTo>
                  <a:pt x="267721" y="136552"/>
                </a:lnTo>
                <a:cubicBezTo>
                  <a:pt x="267721" y="132839"/>
                  <a:pt x="265252" y="129126"/>
                  <a:pt x="260314" y="129126"/>
                </a:cubicBezTo>
                <a:cubicBezTo>
                  <a:pt x="257845" y="129126"/>
                  <a:pt x="254141" y="132839"/>
                  <a:pt x="254141" y="136552"/>
                </a:cubicBezTo>
                <a:lnTo>
                  <a:pt x="254141" y="218232"/>
                </a:lnTo>
                <a:cubicBezTo>
                  <a:pt x="254141" y="230608"/>
                  <a:pt x="264018" y="240508"/>
                  <a:pt x="276363" y="241746"/>
                </a:cubicBezTo>
                <a:lnTo>
                  <a:pt x="277598" y="241746"/>
                </a:lnTo>
                <a:lnTo>
                  <a:pt x="364018" y="241746"/>
                </a:lnTo>
                <a:cubicBezTo>
                  <a:pt x="378832" y="241746"/>
                  <a:pt x="391178" y="229370"/>
                  <a:pt x="391178" y="214519"/>
                </a:cubicBezTo>
                <a:lnTo>
                  <a:pt x="391178" y="103137"/>
                </a:lnTo>
                <a:cubicBezTo>
                  <a:pt x="391178" y="99424"/>
                  <a:pt x="387474" y="95711"/>
                  <a:pt x="383771" y="95711"/>
                </a:cubicBezTo>
                <a:cubicBezTo>
                  <a:pt x="378832" y="95711"/>
                  <a:pt x="376363" y="99424"/>
                  <a:pt x="376363" y="103137"/>
                </a:cubicBezTo>
                <a:lnTo>
                  <a:pt x="376363" y="166253"/>
                </a:lnTo>
                <a:cubicBezTo>
                  <a:pt x="376363" y="169966"/>
                  <a:pt x="372660" y="174917"/>
                  <a:pt x="367721" y="174917"/>
                </a:cubicBezTo>
                <a:cubicBezTo>
                  <a:pt x="364018" y="174917"/>
                  <a:pt x="360314" y="169966"/>
                  <a:pt x="360314" y="166253"/>
                </a:cubicBezTo>
                <a:lnTo>
                  <a:pt x="359079" y="103137"/>
                </a:lnTo>
                <a:cubicBezTo>
                  <a:pt x="359079" y="99424"/>
                  <a:pt x="356610" y="95711"/>
                  <a:pt x="352907" y="95711"/>
                </a:cubicBezTo>
                <a:cubicBezTo>
                  <a:pt x="349203" y="95711"/>
                  <a:pt x="345499" y="99424"/>
                  <a:pt x="345499" y="103137"/>
                </a:cubicBezTo>
                <a:lnTo>
                  <a:pt x="345499" y="166253"/>
                </a:lnTo>
                <a:cubicBezTo>
                  <a:pt x="345499" y="169966"/>
                  <a:pt x="343030" y="174917"/>
                  <a:pt x="338092" y="174917"/>
                </a:cubicBezTo>
                <a:cubicBezTo>
                  <a:pt x="333153" y="174917"/>
                  <a:pt x="329450" y="169966"/>
                  <a:pt x="329450" y="166253"/>
                </a:cubicBezTo>
                <a:lnTo>
                  <a:pt x="329450" y="103137"/>
                </a:lnTo>
                <a:cubicBezTo>
                  <a:pt x="329450" y="99424"/>
                  <a:pt x="326981" y="95711"/>
                  <a:pt x="322042" y="95711"/>
                </a:cubicBezTo>
                <a:cubicBezTo>
                  <a:pt x="318339" y="95711"/>
                  <a:pt x="314635" y="99424"/>
                  <a:pt x="314635" y="103137"/>
                </a:cubicBezTo>
                <a:lnTo>
                  <a:pt x="314635" y="166253"/>
                </a:lnTo>
                <a:cubicBezTo>
                  <a:pt x="314635" y="169966"/>
                  <a:pt x="310931" y="174917"/>
                  <a:pt x="307228" y="174917"/>
                </a:cubicBezTo>
                <a:cubicBezTo>
                  <a:pt x="302289" y="174917"/>
                  <a:pt x="298586" y="169966"/>
                  <a:pt x="298586" y="166253"/>
                </a:cubicBezTo>
                <a:lnTo>
                  <a:pt x="298586" y="103137"/>
                </a:lnTo>
                <a:lnTo>
                  <a:pt x="298586" y="68484"/>
                </a:lnTo>
                <a:cubicBezTo>
                  <a:pt x="298586" y="64772"/>
                  <a:pt x="294882" y="61059"/>
                  <a:pt x="292413" y="61059"/>
                </a:cubicBezTo>
                <a:close/>
                <a:moveTo>
                  <a:pt x="292354" y="44860"/>
                </a:moveTo>
                <a:cubicBezTo>
                  <a:pt x="304722" y="44860"/>
                  <a:pt x="314616" y="54771"/>
                  <a:pt x="314616" y="68399"/>
                </a:cubicBezTo>
                <a:lnTo>
                  <a:pt x="314616" y="80787"/>
                </a:lnTo>
                <a:cubicBezTo>
                  <a:pt x="317090" y="79548"/>
                  <a:pt x="319563" y="79548"/>
                  <a:pt x="322037" y="79548"/>
                </a:cubicBezTo>
                <a:cubicBezTo>
                  <a:pt x="328220" y="79548"/>
                  <a:pt x="333167" y="82026"/>
                  <a:pt x="338115" y="84504"/>
                </a:cubicBezTo>
                <a:cubicBezTo>
                  <a:pt x="341825" y="82026"/>
                  <a:pt x="346772" y="79548"/>
                  <a:pt x="352956" y="79548"/>
                </a:cubicBezTo>
                <a:cubicBezTo>
                  <a:pt x="359139" y="79548"/>
                  <a:pt x="364086" y="82026"/>
                  <a:pt x="367797" y="84504"/>
                </a:cubicBezTo>
                <a:cubicBezTo>
                  <a:pt x="372744" y="82026"/>
                  <a:pt x="377691" y="79548"/>
                  <a:pt x="383875" y="79548"/>
                </a:cubicBezTo>
                <a:cubicBezTo>
                  <a:pt x="396242" y="79548"/>
                  <a:pt x="407373" y="90698"/>
                  <a:pt x="407373" y="103087"/>
                </a:cubicBezTo>
                <a:lnTo>
                  <a:pt x="407373" y="214585"/>
                </a:lnTo>
                <a:cubicBezTo>
                  <a:pt x="407373" y="238124"/>
                  <a:pt x="387585" y="257946"/>
                  <a:pt x="364086" y="257946"/>
                </a:cubicBezTo>
                <a:lnTo>
                  <a:pt x="276276" y="257946"/>
                </a:lnTo>
                <a:cubicBezTo>
                  <a:pt x="276276" y="257946"/>
                  <a:pt x="275040" y="257946"/>
                  <a:pt x="273803" y="257946"/>
                </a:cubicBezTo>
                <a:cubicBezTo>
                  <a:pt x="254015" y="255468"/>
                  <a:pt x="236700" y="239363"/>
                  <a:pt x="236700" y="218302"/>
                </a:cubicBezTo>
                <a:lnTo>
                  <a:pt x="236700" y="136537"/>
                </a:lnTo>
                <a:cubicBezTo>
                  <a:pt x="236700" y="124148"/>
                  <a:pt x="247831" y="112998"/>
                  <a:pt x="260199" y="112998"/>
                </a:cubicBezTo>
                <a:cubicBezTo>
                  <a:pt x="263909" y="112998"/>
                  <a:pt x="266382" y="112998"/>
                  <a:pt x="267619" y="114237"/>
                </a:cubicBezTo>
                <a:lnTo>
                  <a:pt x="267619" y="68399"/>
                </a:lnTo>
                <a:cubicBezTo>
                  <a:pt x="267619" y="54771"/>
                  <a:pt x="278750" y="44860"/>
                  <a:pt x="292354" y="44860"/>
                </a:cubicBezTo>
                <a:close/>
                <a:moveTo>
                  <a:pt x="37332" y="16199"/>
                </a:moveTo>
                <a:cubicBezTo>
                  <a:pt x="24900" y="16199"/>
                  <a:pt x="17441" y="26125"/>
                  <a:pt x="17441" y="36051"/>
                </a:cubicBezTo>
                <a:lnTo>
                  <a:pt x="17441" y="302806"/>
                </a:lnTo>
                <a:lnTo>
                  <a:pt x="610438" y="302806"/>
                </a:lnTo>
                <a:lnTo>
                  <a:pt x="610438" y="36051"/>
                </a:lnTo>
                <a:cubicBezTo>
                  <a:pt x="610438" y="26125"/>
                  <a:pt x="601736" y="16199"/>
                  <a:pt x="590547" y="16199"/>
                </a:cubicBezTo>
                <a:close/>
                <a:moveTo>
                  <a:pt x="37300" y="0"/>
                </a:moveTo>
                <a:lnTo>
                  <a:pt x="590577" y="0"/>
                </a:lnTo>
                <a:cubicBezTo>
                  <a:pt x="610470" y="0"/>
                  <a:pt x="626633" y="16164"/>
                  <a:pt x="626633" y="36059"/>
                </a:cubicBezTo>
                <a:lnTo>
                  <a:pt x="626633" y="364322"/>
                </a:lnTo>
                <a:cubicBezTo>
                  <a:pt x="626633" y="384217"/>
                  <a:pt x="610470" y="399138"/>
                  <a:pt x="590577" y="399138"/>
                </a:cubicBezTo>
                <a:lnTo>
                  <a:pt x="409052" y="399138"/>
                </a:lnTo>
                <a:lnTo>
                  <a:pt x="460028" y="529697"/>
                </a:lnTo>
                <a:cubicBezTo>
                  <a:pt x="466245" y="548348"/>
                  <a:pt x="466245" y="560782"/>
                  <a:pt x="461272" y="567000"/>
                </a:cubicBezTo>
                <a:cubicBezTo>
                  <a:pt x="458785" y="570730"/>
                  <a:pt x="453812" y="574460"/>
                  <a:pt x="446352" y="574460"/>
                </a:cubicBezTo>
                <a:lnTo>
                  <a:pt x="225041" y="574460"/>
                </a:lnTo>
                <a:cubicBezTo>
                  <a:pt x="216338" y="574460"/>
                  <a:pt x="210121" y="570730"/>
                  <a:pt x="206391" y="563269"/>
                </a:cubicBezTo>
                <a:cubicBezTo>
                  <a:pt x="200175" y="554565"/>
                  <a:pt x="200175" y="540888"/>
                  <a:pt x="203904" y="529697"/>
                </a:cubicBezTo>
                <a:lnTo>
                  <a:pt x="254881" y="399138"/>
                </a:lnTo>
                <a:lnTo>
                  <a:pt x="37300" y="399138"/>
                </a:lnTo>
                <a:cubicBezTo>
                  <a:pt x="17407" y="399138"/>
                  <a:pt x="0" y="384217"/>
                  <a:pt x="0" y="364322"/>
                </a:cubicBezTo>
                <a:lnTo>
                  <a:pt x="0" y="36059"/>
                </a:lnTo>
                <a:cubicBezTo>
                  <a:pt x="0" y="16164"/>
                  <a:pt x="17407" y="0"/>
                  <a:pt x="37300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TextBox 839">
            <a:extLst>
              <a:ext uri="{FF2B5EF4-FFF2-40B4-BE49-F238E27FC236}">
                <a16:creationId xmlns:a16="http://schemas.microsoft.com/office/drawing/2014/main" id="{1CABC451-75D7-4A44-8739-9D93121F20C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841" name="TextBox 840">
            <a:extLst>
              <a:ext uri="{FF2B5EF4-FFF2-40B4-BE49-F238E27FC236}">
                <a16:creationId xmlns:a16="http://schemas.microsoft.com/office/drawing/2014/main" id="{C2134091-B19B-8243-B1B4-99DAEA52DDE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842" name="TextBox 841">
            <a:extLst>
              <a:ext uri="{FF2B5EF4-FFF2-40B4-BE49-F238E27FC236}">
                <a16:creationId xmlns:a16="http://schemas.microsoft.com/office/drawing/2014/main" id="{C9CE44F1-B657-CB4D-B006-4FA228CF21E5}"/>
              </a:ext>
            </a:extLst>
          </p:cNvPr>
          <p:cNvSpPr txBox="1"/>
          <p:nvPr/>
        </p:nvSpPr>
        <p:spPr>
          <a:xfrm>
            <a:off x="2919497" y="4118405"/>
            <a:ext cx="24324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843" name="TextBox 842">
            <a:extLst>
              <a:ext uri="{FF2B5EF4-FFF2-40B4-BE49-F238E27FC236}">
                <a16:creationId xmlns:a16="http://schemas.microsoft.com/office/drawing/2014/main" id="{9338889C-BDE2-D448-AE97-116F08A3B07F}"/>
              </a:ext>
            </a:extLst>
          </p:cNvPr>
          <p:cNvSpPr txBox="1"/>
          <p:nvPr/>
        </p:nvSpPr>
        <p:spPr>
          <a:xfrm>
            <a:off x="2031990" y="4969057"/>
            <a:ext cx="415365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44" name="TextBox 843">
            <a:extLst>
              <a:ext uri="{FF2B5EF4-FFF2-40B4-BE49-F238E27FC236}">
                <a16:creationId xmlns:a16="http://schemas.microsoft.com/office/drawing/2014/main" id="{3BCC4700-63D4-2248-825D-069C30175337}"/>
              </a:ext>
            </a:extLst>
          </p:cNvPr>
          <p:cNvSpPr txBox="1"/>
          <p:nvPr/>
        </p:nvSpPr>
        <p:spPr>
          <a:xfrm>
            <a:off x="2919496" y="9886406"/>
            <a:ext cx="24324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845" name="TextBox 844">
            <a:extLst>
              <a:ext uri="{FF2B5EF4-FFF2-40B4-BE49-F238E27FC236}">
                <a16:creationId xmlns:a16="http://schemas.microsoft.com/office/drawing/2014/main" id="{32BFEC8A-A979-BB42-97A4-BEB5E2D91DA8}"/>
              </a:ext>
            </a:extLst>
          </p:cNvPr>
          <p:cNvSpPr txBox="1"/>
          <p:nvPr/>
        </p:nvSpPr>
        <p:spPr>
          <a:xfrm>
            <a:off x="2031991" y="10739404"/>
            <a:ext cx="415365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798864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314106C-16DB-564C-989E-C170A5A190DF}"/>
              </a:ext>
            </a:extLst>
          </p:cNvPr>
          <p:cNvGrpSpPr/>
          <p:nvPr/>
        </p:nvGrpSpPr>
        <p:grpSpPr>
          <a:xfrm>
            <a:off x="6067009" y="6388172"/>
            <a:ext cx="12243641" cy="6583829"/>
            <a:chOff x="6067009" y="6388172"/>
            <a:chExt cx="12243641" cy="6583829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18A493-0996-F343-9ED0-A827B6AD2161}"/>
                </a:ext>
              </a:extLst>
            </p:cNvPr>
            <p:cNvGrpSpPr/>
            <p:nvPr/>
          </p:nvGrpSpPr>
          <p:grpSpPr>
            <a:xfrm>
              <a:off x="6067009" y="6388172"/>
              <a:ext cx="2658520" cy="5490883"/>
              <a:chOff x="6067009" y="6388172"/>
              <a:chExt cx="2658520" cy="5490883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E510BBB-CC17-384A-B0AA-E72827F81A75}"/>
                  </a:ext>
                </a:extLst>
              </p:cNvPr>
              <p:cNvSpPr/>
              <p:nvPr/>
            </p:nvSpPr>
            <p:spPr>
              <a:xfrm>
                <a:off x="6074484" y="6760794"/>
                <a:ext cx="2644816" cy="5112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24" h="4103">
                    <a:moveTo>
                      <a:pt x="1964" y="4103"/>
                    </a:moveTo>
                    <a:lnTo>
                      <a:pt x="159" y="4103"/>
                    </a:lnTo>
                    <a:cubicBezTo>
                      <a:pt x="71" y="4103"/>
                      <a:pt x="0" y="4031"/>
                      <a:pt x="0" y="3943"/>
                    </a:cubicBezTo>
                    <a:lnTo>
                      <a:pt x="0" y="158"/>
                    </a:lnTo>
                    <a:cubicBezTo>
                      <a:pt x="0" y="71"/>
                      <a:pt x="71" y="0"/>
                      <a:pt x="159" y="0"/>
                    </a:cubicBezTo>
                    <a:lnTo>
                      <a:pt x="1964" y="0"/>
                    </a:lnTo>
                    <a:cubicBezTo>
                      <a:pt x="2052" y="0"/>
                      <a:pt x="2124" y="71"/>
                      <a:pt x="2124" y="158"/>
                    </a:cubicBezTo>
                    <a:lnTo>
                      <a:pt x="2124" y="3943"/>
                    </a:lnTo>
                    <a:cubicBezTo>
                      <a:pt x="2124" y="4031"/>
                      <a:pt x="2052" y="4103"/>
                      <a:pt x="1964" y="410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B2D00AF8-D460-124E-90A3-39359037AF07}"/>
                  </a:ext>
                </a:extLst>
              </p:cNvPr>
              <p:cNvSpPr/>
              <p:nvPr/>
            </p:nvSpPr>
            <p:spPr>
              <a:xfrm>
                <a:off x="6067009" y="6752071"/>
                <a:ext cx="2658520" cy="5126984"/>
              </a:xfrm>
              <a:custGeom>
                <a:avLst/>
                <a:gdLst>
                  <a:gd name="connsiteX0" fmla="*/ 120792 w 2658520"/>
                  <a:gd name="connsiteY0" fmla="*/ 14954 h 5126984"/>
                  <a:gd name="connsiteX1" fmla="*/ 14950 w 2658520"/>
                  <a:gd name="connsiteY1" fmla="*/ 122104 h 5126984"/>
                  <a:gd name="connsiteX2" fmla="*/ 14950 w 2658520"/>
                  <a:gd name="connsiteY2" fmla="*/ 5006129 h 5126984"/>
                  <a:gd name="connsiteX3" fmla="*/ 120792 w 2658520"/>
                  <a:gd name="connsiteY3" fmla="*/ 5112032 h 5126984"/>
                  <a:gd name="connsiteX4" fmla="*/ 2537729 w 2658520"/>
                  <a:gd name="connsiteY4" fmla="*/ 5112032 h 5126984"/>
                  <a:gd name="connsiteX5" fmla="*/ 2643571 w 2658520"/>
                  <a:gd name="connsiteY5" fmla="*/ 5006129 h 5126984"/>
                  <a:gd name="connsiteX6" fmla="*/ 2643571 w 2658520"/>
                  <a:gd name="connsiteY6" fmla="*/ 122104 h 5126984"/>
                  <a:gd name="connsiteX7" fmla="*/ 2537729 w 2658520"/>
                  <a:gd name="connsiteY7" fmla="*/ 14954 h 5126984"/>
                  <a:gd name="connsiteX8" fmla="*/ 120785 w 2658520"/>
                  <a:gd name="connsiteY8" fmla="*/ 0 h 5126984"/>
                  <a:gd name="connsiteX9" fmla="*/ 2537735 w 2658520"/>
                  <a:gd name="connsiteY9" fmla="*/ 0 h 5126984"/>
                  <a:gd name="connsiteX10" fmla="*/ 2658520 w 2658520"/>
                  <a:gd name="connsiteY10" fmla="*/ 122101 h 5126984"/>
                  <a:gd name="connsiteX11" fmla="*/ 2658520 w 2658520"/>
                  <a:gd name="connsiteY11" fmla="*/ 5006129 h 5126984"/>
                  <a:gd name="connsiteX12" fmla="*/ 2537735 w 2658520"/>
                  <a:gd name="connsiteY12" fmla="*/ 5126984 h 5126984"/>
                  <a:gd name="connsiteX13" fmla="*/ 120785 w 2658520"/>
                  <a:gd name="connsiteY13" fmla="*/ 5126984 h 5126984"/>
                  <a:gd name="connsiteX14" fmla="*/ 0 w 2658520"/>
                  <a:gd name="connsiteY14" fmla="*/ 5006129 h 5126984"/>
                  <a:gd name="connsiteX15" fmla="*/ 0 w 2658520"/>
                  <a:gd name="connsiteY15" fmla="*/ 122101 h 5126984"/>
                  <a:gd name="connsiteX16" fmla="*/ 120785 w 2658520"/>
                  <a:gd name="connsiteY16" fmla="*/ 0 h 512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8520" h="5126984">
                    <a:moveTo>
                      <a:pt x="120792" y="14954"/>
                    </a:moveTo>
                    <a:cubicBezTo>
                      <a:pt x="61023" y="14954"/>
                      <a:pt x="14950" y="62299"/>
                      <a:pt x="14950" y="122104"/>
                    </a:cubicBezTo>
                    <a:lnTo>
                      <a:pt x="14950" y="5006129"/>
                    </a:lnTo>
                    <a:cubicBezTo>
                      <a:pt x="14950" y="5064687"/>
                      <a:pt x="61023" y="5112032"/>
                      <a:pt x="120792" y="5112032"/>
                    </a:cubicBezTo>
                    <a:lnTo>
                      <a:pt x="2537729" y="5112032"/>
                    </a:lnTo>
                    <a:cubicBezTo>
                      <a:pt x="2596253" y="5112032"/>
                      <a:pt x="2643571" y="5064687"/>
                      <a:pt x="2643571" y="5006129"/>
                    </a:cubicBezTo>
                    <a:lnTo>
                      <a:pt x="2643571" y="122104"/>
                    </a:lnTo>
                    <a:cubicBezTo>
                      <a:pt x="2643571" y="62299"/>
                      <a:pt x="2596253" y="14954"/>
                      <a:pt x="2537729" y="14954"/>
                    </a:cubicBezTo>
                    <a:close/>
                    <a:moveTo>
                      <a:pt x="120785" y="0"/>
                    </a:moveTo>
                    <a:lnTo>
                      <a:pt x="2537735" y="0"/>
                    </a:lnTo>
                    <a:cubicBezTo>
                      <a:pt x="2603731" y="0"/>
                      <a:pt x="2658520" y="54821"/>
                      <a:pt x="2658520" y="122101"/>
                    </a:cubicBezTo>
                    <a:lnTo>
                      <a:pt x="2658520" y="5006129"/>
                    </a:lnTo>
                    <a:cubicBezTo>
                      <a:pt x="2658520" y="5073409"/>
                      <a:pt x="2603731" y="5126984"/>
                      <a:pt x="2537735" y="5126984"/>
                    </a:cubicBezTo>
                    <a:lnTo>
                      <a:pt x="120785" y="5126984"/>
                    </a:lnTo>
                    <a:cubicBezTo>
                      <a:pt x="53544" y="5126984"/>
                      <a:pt x="0" y="5073409"/>
                      <a:pt x="0" y="5006129"/>
                    </a:cubicBezTo>
                    <a:lnTo>
                      <a:pt x="0" y="122101"/>
                    </a:lnTo>
                    <a:cubicBezTo>
                      <a:pt x="0" y="54821"/>
                      <a:pt x="53544" y="0"/>
                      <a:pt x="120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A4FD942-9357-DC41-8776-88FFD0815A94}"/>
                  </a:ext>
                </a:extLst>
              </p:cNvPr>
              <p:cNvSpPr/>
              <p:nvPr/>
            </p:nvSpPr>
            <p:spPr>
              <a:xfrm>
                <a:off x="7422431" y="9582257"/>
                <a:ext cx="1207172" cy="1389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0" h="1116">
                    <a:moveTo>
                      <a:pt x="970" y="0"/>
                    </a:moveTo>
                    <a:lnTo>
                      <a:pt x="0" y="0"/>
                    </a:lnTo>
                    <a:lnTo>
                      <a:pt x="0" y="1116"/>
                    </a:lnTo>
                    <a:lnTo>
                      <a:pt x="970" y="1116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19A5FD1A-DA9E-9F47-82E3-B49F7BFBEFA3}"/>
                  </a:ext>
                </a:extLst>
              </p:cNvPr>
              <p:cNvSpPr/>
              <p:nvPr/>
            </p:nvSpPr>
            <p:spPr>
              <a:xfrm>
                <a:off x="7422431" y="6853015"/>
                <a:ext cx="1207172" cy="780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0" h="627">
                    <a:moveTo>
                      <a:pt x="0" y="627"/>
                    </a:moveTo>
                    <a:lnTo>
                      <a:pt x="970" y="627"/>
                    </a:lnTo>
                    <a:lnTo>
                      <a:pt x="970" y="43"/>
                    </a:lnTo>
                    <a:cubicBezTo>
                      <a:pt x="970" y="19"/>
                      <a:pt x="951" y="0"/>
                      <a:pt x="92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85B44ECB-477E-A541-9C03-EE4F4560D946}"/>
                  </a:ext>
                </a:extLst>
              </p:cNvPr>
              <p:cNvSpPr/>
              <p:nvPr/>
            </p:nvSpPr>
            <p:spPr>
              <a:xfrm>
                <a:off x="7422431" y="7710421"/>
                <a:ext cx="1207172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0" h="1441">
                    <a:moveTo>
                      <a:pt x="0" y="1441"/>
                    </a:moveTo>
                    <a:lnTo>
                      <a:pt x="970" y="1441"/>
                    </a:lnTo>
                    <a:lnTo>
                      <a:pt x="9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278B35D1-8B9E-5543-AE02-AA6C5825CA98}"/>
                  </a:ext>
                </a:extLst>
              </p:cNvPr>
              <p:cNvSpPr/>
              <p:nvPr/>
            </p:nvSpPr>
            <p:spPr>
              <a:xfrm>
                <a:off x="7422431" y="11050315"/>
                <a:ext cx="1207172" cy="727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0" h="585">
                    <a:moveTo>
                      <a:pt x="0" y="0"/>
                    </a:moveTo>
                    <a:lnTo>
                      <a:pt x="0" y="585"/>
                    </a:lnTo>
                    <a:lnTo>
                      <a:pt x="928" y="585"/>
                    </a:lnTo>
                    <a:cubicBezTo>
                      <a:pt x="951" y="585"/>
                      <a:pt x="970" y="566"/>
                      <a:pt x="970" y="542"/>
                    </a:cubicBezTo>
                    <a:lnTo>
                      <a:pt x="97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D5D9243B-89ED-5449-8600-5A0F3FC58871}"/>
                  </a:ext>
                </a:extLst>
              </p:cNvPr>
              <p:cNvSpPr/>
              <p:nvPr/>
            </p:nvSpPr>
            <p:spPr>
              <a:xfrm>
                <a:off x="6161689" y="6853015"/>
                <a:ext cx="1182256" cy="16549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0" h="1329">
                    <a:moveTo>
                      <a:pt x="950" y="1329"/>
                    </a:moveTo>
                    <a:lnTo>
                      <a:pt x="950" y="0"/>
                    </a:lnTo>
                    <a:lnTo>
                      <a:pt x="43" y="0"/>
                    </a:lnTo>
                    <a:cubicBezTo>
                      <a:pt x="20" y="0"/>
                      <a:pt x="0" y="19"/>
                      <a:pt x="0" y="43"/>
                    </a:cubicBezTo>
                    <a:lnTo>
                      <a:pt x="0" y="132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E16F2F3C-281B-F74C-9AEE-0C38D32C6450}"/>
                  </a:ext>
                </a:extLst>
              </p:cNvPr>
              <p:cNvSpPr/>
              <p:nvPr/>
            </p:nvSpPr>
            <p:spPr>
              <a:xfrm>
                <a:off x="6161689" y="10435924"/>
                <a:ext cx="1182256" cy="13421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0" h="1078">
                    <a:moveTo>
                      <a:pt x="950" y="0"/>
                    </a:moveTo>
                    <a:lnTo>
                      <a:pt x="0" y="0"/>
                    </a:lnTo>
                    <a:lnTo>
                      <a:pt x="0" y="1035"/>
                    </a:lnTo>
                    <a:cubicBezTo>
                      <a:pt x="0" y="1059"/>
                      <a:pt x="20" y="1078"/>
                      <a:pt x="43" y="1078"/>
                    </a:cubicBezTo>
                    <a:lnTo>
                      <a:pt x="950" y="107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9D5F2C9D-DC50-154F-BB8A-F311DC805BEC}"/>
                  </a:ext>
                </a:extLst>
              </p:cNvPr>
              <p:cNvSpPr/>
              <p:nvPr/>
            </p:nvSpPr>
            <p:spPr>
              <a:xfrm>
                <a:off x="6161689" y="8584028"/>
                <a:ext cx="1182256" cy="1773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0" h="1424">
                    <a:moveTo>
                      <a:pt x="0" y="1424"/>
                    </a:moveTo>
                    <a:lnTo>
                      <a:pt x="950" y="1424"/>
                    </a:lnTo>
                    <a:lnTo>
                      <a:pt x="9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B7195118-DD59-984E-B864-B1A67C999875}"/>
                  </a:ext>
                </a:extLst>
              </p:cNvPr>
              <p:cNvSpPr/>
              <p:nvPr/>
            </p:nvSpPr>
            <p:spPr>
              <a:xfrm>
                <a:off x="7321521" y="6577598"/>
                <a:ext cx="642829" cy="181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7" h="147">
                    <a:moveTo>
                      <a:pt x="0" y="0"/>
                    </a:moveTo>
                    <a:lnTo>
                      <a:pt x="517" y="0"/>
                    </a:lnTo>
                    <a:lnTo>
                      <a:pt x="517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74DC44EF-4BAD-554D-AB06-383410E03C99}"/>
                  </a:ext>
                </a:extLst>
              </p:cNvPr>
              <p:cNvSpPr/>
              <p:nvPr/>
            </p:nvSpPr>
            <p:spPr>
              <a:xfrm>
                <a:off x="7314047" y="6570121"/>
                <a:ext cx="657778" cy="195658"/>
              </a:xfrm>
              <a:custGeom>
                <a:avLst/>
                <a:gdLst>
                  <a:gd name="connsiteX0" fmla="*/ 14949 w 657778"/>
                  <a:gd name="connsiteY0" fmla="*/ 14955 h 195658"/>
                  <a:gd name="connsiteX1" fmla="*/ 14949 w 657778"/>
                  <a:gd name="connsiteY1" fmla="*/ 180704 h 195658"/>
                  <a:gd name="connsiteX2" fmla="*/ 642828 w 657778"/>
                  <a:gd name="connsiteY2" fmla="*/ 180704 h 195658"/>
                  <a:gd name="connsiteX3" fmla="*/ 642828 w 657778"/>
                  <a:gd name="connsiteY3" fmla="*/ 14955 h 195658"/>
                  <a:gd name="connsiteX4" fmla="*/ 7461 w 657778"/>
                  <a:gd name="connsiteY4" fmla="*/ 0 h 195658"/>
                  <a:gd name="connsiteX5" fmla="*/ 650318 w 657778"/>
                  <a:gd name="connsiteY5" fmla="*/ 0 h 195658"/>
                  <a:gd name="connsiteX6" fmla="*/ 657778 w 657778"/>
                  <a:gd name="connsiteY6" fmla="*/ 7430 h 195658"/>
                  <a:gd name="connsiteX7" fmla="*/ 657778 w 657778"/>
                  <a:gd name="connsiteY7" fmla="*/ 189467 h 195658"/>
                  <a:gd name="connsiteX8" fmla="*/ 650318 w 657778"/>
                  <a:gd name="connsiteY8" fmla="*/ 195658 h 195658"/>
                  <a:gd name="connsiteX9" fmla="*/ 7461 w 657778"/>
                  <a:gd name="connsiteY9" fmla="*/ 195658 h 195658"/>
                  <a:gd name="connsiteX10" fmla="*/ 0 w 657778"/>
                  <a:gd name="connsiteY10" fmla="*/ 189467 h 195658"/>
                  <a:gd name="connsiteX11" fmla="*/ 0 w 657778"/>
                  <a:gd name="connsiteY11" fmla="*/ 7430 h 195658"/>
                  <a:gd name="connsiteX12" fmla="*/ 7461 w 657778"/>
                  <a:gd name="connsiteY12" fmla="*/ 0 h 19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778" h="195658">
                    <a:moveTo>
                      <a:pt x="14949" y="14955"/>
                    </a:moveTo>
                    <a:lnTo>
                      <a:pt x="14949" y="180704"/>
                    </a:lnTo>
                    <a:lnTo>
                      <a:pt x="642828" y="180704"/>
                    </a:lnTo>
                    <a:lnTo>
                      <a:pt x="642828" y="14955"/>
                    </a:lnTo>
                    <a:close/>
                    <a:moveTo>
                      <a:pt x="7461" y="0"/>
                    </a:moveTo>
                    <a:lnTo>
                      <a:pt x="650318" y="0"/>
                    </a:lnTo>
                    <a:cubicBezTo>
                      <a:pt x="655291" y="0"/>
                      <a:pt x="657778" y="3715"/>
                      <a:pt x="657778" y="7430"/>
                    </a:cubicBezTo>
                    <a:lnTo>
                      <a:pt x="657778" y="189467"/>
                    </a:lnTo>
                    <a:cubicBezTo>
                      <a:pt x="657778" y="193182"/>
                      <a:pt x="655291" y="195658"/>
                      <a:pt x="650318" y="195658"/>
                    </a:cubicBezTo>
                    <a:lnTo>
                      <a:pt x="7461" y="195658"/>
                    </a:lnTo>
                    <a:cubicBezTo>
                      <a:pt x="3731" y="195658"/>
                      <a:pt x="0" y="193182"/>
                      <a:pt x="0" y="189467"/>
                    </a:cubicBezTo>
                    <a:lnTo>
                      <a:pt x="0" y="7430"/>
                    </a:lnTo>
                    <a:cubicBezTo>
                      <a:pt x="0" y="3715"/>
                      <a:pt x="3731" y="0"/>
                      <a:pt x="7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FF6DCDA4-636A-1940-9292-2134218EE193}"/>
                  </a:ext>
                </a:extLst>
              </p:cNvPr>
              <p:cNvSpPr/>
              <p:nvPr/>
            </p:nvSpPr>
            <p:spPr>
              <a:xfrm>
                <a:off x="7271690" y="6514041"/>
                <a:ext cx="742492" cy="62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7" h="51">
                    <a:moveTo>
                      <a:pt x="26" y="51"/>
                    </a:moveTo>
                    <a:lnTo>
                      <a:pt x="299" y="51"/>
                    </a:lnTo>
                    <a:lnTo>
                      <a:pt x="572" y="51"/>
                    </a:lnTo>
                    <a:cubicBezTo>
                      <a:pt x="578" y="51"/>
                      <a:pt x="585" y="48"/>
                      <a:pt x="589" y="44"/>
                    </a:cubicBezTo>
                    <a:cubicBezTo>
                      <a:pt x="594" y="39"/>
                      <a:pt x="597" y="33"/>
                      <a:pt x="597" y="26"/>
                    </a:cubicBezTo>
                    <a:cubicBezTo>
                      <a:pt x="597" y="19"/>
                      <a:pt x="594" y="13"/>
                      <a:pt x="589" y="8"/>
                    </a:cubicBezTo>
                    <a:cubicBezTo>
                      <a:pt x="585" y="4"/>
                      <a:pt x="578" y="0"/>
                      <a:pt x="572" y="0"/>
                    </a:cubicBezTo>
                    <a:lnTo>
                      <a:pt x="299" y="0"/>
                    </a:lnTo>
                    <a:lnTo>
                      <a:pt x="26" y="0"/>
                    </a:lnTo>
                    <a:cubicBezTo>
                      <a:pt x="19" y="0"/>
                      <a:pt x="13" y="4"/>
                      <a:pt x="8" y="8"/>
                    </a:cubicBezTo>
                    <a:cubicBezTo>
                      <a:pt x="4" y="13"/>
                      <a:pt x="0" y="19"/>
                      <a:pt x="0" y="26"/>
                    </a:cubicBezTo>
                    <a:cubicBezTo>
                      <a:pt x="0" y="33"/>
                      <a:pt x="4" y="39"/>
                      <a:pt x="8" y="44"/>
                    </a:cubicBezTo>
                    <a:cubicBezTo>
                      <a:pt x="13" y="48"/>
                      <a:pt x="19" y="51"/>
                      <a:pt x="26" y="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B59850BD-F6BB-1941-8A7B-110B82566A1A}"/>
                  </a:ext>
                </a:extLst>
              </p:cNvPr>
              <p:cNvSpPr/>
              <p:nvPr/>
            </p:nvSpPr>
            <p:spPr>
              <a:xfrm>
                <a:off x="7265461" y="6507810"/>
                <a:ext cx="756196" cy="76020"/>
              </a:xfrm>
              <a:custGeom>
                <a:avLst/>
                <a:gdLst>
                  <a:gd name="connsiteX0" fmla="*/ 38577 w 756196"/>
                  <a:gd name="connsiteY0" fmla="*/ 14954 h 76020"/>
                  <a:gd name="connsiteX1" fmla="*/ 21166 w 756196"/>
                  <a:gd name="connsiteY1" fmla="*/ 21021 h 76020"/>
                  <a:gd name="connsiteX2" fmla="*/ 13704 w 756196"/>
                  <a:gd name="connsiteY2" fmla="*/ 38009 h 76020"/>
                  <a:gd name="connsiteX3" fmla="*/ 21166 w 756196"/>
                  <a:gd name="connsiteY3" fmla="*/ 54997 h 76020"/>
                  <a:gd name="connsiteX4" fmla="*/ 38577 w 756196"/>
                  <a:gd name="connsiteY4" fmla="*/ 61064 h 76020"/>
                  <a:gd name="connsiteX5" fmla="*/ 717617 w 756196"/>
                  <a:gd name="connsiteY5" fmla="*/ 61064 h 76020"/>
                  <a:gd name="connsiteX6" fmla="*/ 733784 w 756196"/>
                  <a:gd name="connsiteY6" fmla="*/ 54997 h 76020"/>
                  <a:gd name="connsiteX7" fmla="*/ 741246 w 756196"/>
                  <a:gd name="connsiteY7" fmla="*/ 38009 h 76020"/>
                  <a:gd name="connsiteX8" fmla="*/ 733784 w 756196"/>
                  <a:gd name="connsiteY8" fmla="*/ 21021 h 76020"/>
                  <a:gd name="connsiteX9" fmla="*/ 717617 w 756196"/>
                  <a:gd name="connsiteY9" fmla="*/ 14954 h 76020"/>
                  <a:gd name="connsiteX10" fmla="*/ 38556 w 756196"/>
                  <a:gd name="connsiteY10" fmla="*/ 0 h 76020"/>
                  <a:gd name="connsiteX11" fmla="*/ 717640 w 756196"/>
                  <a:gd name="connsiteY11" fmla="*/ 0 h 76020"/>
                  <a:gd name="connsiteX12" fmla="*/ 745003 w 756196"/>
                  <a:gd name="connsiteY12" fmla="*/ 11035 h 76020"/>
                  <a:gd name="connsiteX13" fmla="*/ 756196 w 756196"/>
                  <a:gd name="connsiteY13" fmla="*/ 38010 h 76020"/>
                  <a:gd name="connsiteX14" fmla="*/ 745003 w 756196"/>
                  <a:gd name="connsiteY14" fmla="*/ 64985 h 76020"/>
                  <a:gd name="connsiteX15" fmla="*/ 717640 w 756196"/>
                  <a:gd name="connsiteY15" fmla="*/ 76020 h 76020"/>
                  <a:gd name="connsiteX16" fmla="*/ 38556 w 756196"/>
                  <a:gd name="connsiteY16" fmla="*/ 76020 h 76020"/>
                  <a:gd name="connsiteX17" fmla="*/ 11194 w 756196"/>
                  <a:gd name="connsiteY17" fmla="*/ 64985 h 76020"/>
                  <a:gd name="connsiteX18" fmla="*/ 0 w 756196"/>
                  <a:gd name="connsiteY18" fmla="*/ 38010 h 76020"/>
                  <a:gd name="connsiteX19" fmla="*/ 11194 w 756196"/>
                  <a:gd name="connsiteY19" fmla="*/ 11035 h 76020"/>
                  <a:gd name="connsiteX20" fmla="*/ 38556 w 756196"/>
                  <a:gd name="connsiteY20" fmla="*/ 0 h 7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6196" h="76020">
                    <a:moveTo>
                      <a:pt x="38577" y="14954"/>
                    </a:moveTo>
                    <a:cubicBezTo>
                      <a:pt x="32359" y="14954"/>
                      <a:pt x="26141" y="17381"/>
                      <a:pt x="21166" y="21021"/>
                    </a:cubicBezTo>
                    <a:cubicBezTo>
                      <a:pt x="17435" y="25875"/>
                      <a:pt x="13704" y="31942"/>
                      <a:pt x="13704" y="38009"/>
                    </a:cubicBezTo>
                    <a:cubicBezTo>
                      <a:pt x="13704" y="44076"/>
                      <a:pt x="17435" y="50143"/>
                      <a:pt x="21166" y="54997"/>
                    </a:cubicBezTo>
                    <a:cubicBezTo>
                      <a:pt x="26141" y="59851"/>
                      <a:pt x="32359" y="61064"/>
                      <a:pt x="38577" y="61064"/>
                    </a:cubicBezTo>
                    <a:lnTo>
                      <a:pt x="717617" y="61064"/>
                    </a:lnTo>
                    <a:cubicBezTo>
                      <a:pt x="723835" y="61064"/>
                      <a:pt x="728810" y="59851"/>
                      <a:pt x="733784" y="54997"/>
                    </a:cubicBezTo>
                    <a:cubicBezTo>
                      <a:pt x="738759" y="50143"/>
                      <a:pt x="741246" y="44076"/>
                      <a:pt x="741246" y="38009"/>
                    </a:cubicBezTo>
                    <a:cubicBezTo>
                      <a:pt x="741246" y="31942"/>
                      <a:pt x="738759" y="25875"/>
                      <a:pt x="733784" y="21021"/>
                    </a:cubicBezTo>
                    <a:cubicBezTo>
                      <a:pt x="728810" y="17381"/>
                      <a:pt x="723835" y="14954"/>
                      <a:pt x="717617" y="14954"/>
                    </a:cubicBezTo>
                    <a:close/>
                    <a:moveTo>
                      <a:pt x="38556" y="0"/>
                    </a:moveTo>
                    <a:lnTo>
                      <a:pt x="717640" y="0"/>
                    </a:lnTo>
                    <a:cubicBezTo>
                      <a:pt x="726346" y="0"/>
                      <a:pt x="737540" y="3679"/>
                      <a:pt x="745003" y="11035"/>
                    </a:cubicBezTo>
                    <a:cubicBezTo>
                      <a:pt x="751221" y="18392"/>
                      <a:pt x="756196" y="28201"/>
                      <a:pt x="756196" y="38010"/>
                    </a:cubicBezTo>
                    <a:cubicBezTo>
                      <a:pt x="756196" y="47819"/>
                      <a:pt x="751221" y="57628"/>
                      <a:pt x="745003" y="64985"/>
                    </a:cubicBezTo>
                    <a:cubicBezTo>
                      <a:pt x="737540" y="72342"/>
                      <a:pt x="726346" y="76020"/>
                      <a:pt x="717640" y="76020"/>
                    </a:cubicBezTo>
                    <a:lnTo>
                      <a:pt x="38556" y="76020"/>
                    </a:lnTo>
                    <a:cubicBezTo>
                      <a:pt x="27363" y="76020"/>
                      <a:pt x="18656" y="72342"/>
                      <a:pt x="11194" y="64985"/>
                    </a:cubicBezTo>
                    <a:cubicBezTo>
                      <a:pt x="3731" y="57628"/>
                      <a:pt x="0" y="47819"/>
                      <a:pt x="0" y="38010"/>
                    </a:cubicBezTo>
                    <a:cubicBezTo>
                      <a:pt x="0" y="28201"/>
                      <a:pt x="3731" y="18392"/>
                      <a:pt x="11194" y="11035"/>
                    </a:cubicBezTo>
                    <a:cubicBezTo>
                      <a:pt x="18656" y="3679"/>
                      <a:pt x="27363" y="0"/>
                      <a:pt x="38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CA6A967F-CC3B-3C40-87DB-A433C598B423}"/>
                  </a:ext>
                </a:extLst>
              </p:cNvPr>
              <p:cNvSpPr/>
              <p:nvPr/>
            </p:nvSpPr>
            <p:spPr>
              <a:xfrm>
                <a:off x="6246403" y="6395649"/>
                <a:ext cx="975455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4" h="293">
                    <a:moveTo>
                      <a:pt x="737" y="0"/>
                    </a:moveTo>
                    <a:lnTo>
                      <a:pt x="392" y="0"/>
                    </a:lnTo>
                    <a:lnTo>
                      <a:pt x="47" y="0"/>
                    </a:lnTo>
                    <a:cubicBezTo>
                      <a:pt x="33" y="0"/>
                      <a:pt x="22" y="5"/>
                      <a:pt x="13" y="14"/>
                    </a:cubicBezTo>
                    <a:cubicBezTo>
                      <a:pt x="5" y="22"/>
                      <a:pt x="0" y="34"/>
                      <a:pt x="0" y="47"/>
                    </a:cubicBezTo>
                    <a:lnTo>
                      <a:pt x="0" y="146"/>
                    </a:lnTo>
                    <a:lnTo>
                      <a:pt x="0" y="245"/>
                    </a:lnTo>
                    <a:cubicBezTo>
                      <a:pt x="0" y="258"/>
                      <a:pt x="5" y="271"/>
                      <a:pt x="13" y="278"/>
                    </a:cubicBezTo>
                    <a:cubicBezTo>
                      <a:pt x="22" y="287"/>
                      <a:pt x="33" y="293"/>
                      <a:pt x="47" y="293"/>
                    </a:cubicBezTo>
                    <a:lnTo>
                      <a:pt x="392" y="293"/>
                    </a:lnTo>
                    <a:lnTo>
                      <a:pt x="737" y="293"/>
                    </a:lnTo>
                    <a:cubicBezTo>
                      <a:pt x="751" y="293"/>
                      <a:pt x="762" y="287"/>
                      <a:pt x="771" y="278"/>
                    </a:cubicBezTo>
                    <a:cubicBezTo>
                      <a:pt x="779" y="271"/>
                      <a:pt x="784" y="258"/>
                      <a:pt x="784" y="245"/>
                    </a:cubicBezTo>
                    <a:lnTo>
                      <a:pt x="784" y="146"/>
                    </a:lnTo>
                    <a:lnTo>
                      <a:pt x="784" y="47"/>
                    </a:lnTo>
                    <a:cubicBezTo>
                      <a:pt x="784" y="34"/>
                      <a:pt x="779" y="22"/>
                      <a:pt x="771" y="14"/>
                    </a:cubicBezTo>
                    <a:cubicBezTo>
                      <a:pt x="762" y="5"/>
                      <a:pt x="751" y="0"/>
                      <a:pt x="73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E06E72E6-A00E-E246-BC34-8F66E99C22E7}"/>
                  </a:ext>
                </a:extLst>
              </p:cNvPr>
              <p:cNvSpPr/>
              <p:nvPr/>
            </p:nvSpPr>
            <p:spPr>
              <a:xfrm>
                <a:off x="6238928" y="6388172"/>
                <a:ext cx="990404" cy="377607"/>
              </a:xfrm>
              <a:custGeom>
                <a:avLst/>
                <a:gdLst>
                  <a:gd name="connsiteX0" fmla="*/ 65960 w 990404"/>
                  <a:gd name="connsiteY0" fmla="*/ 14954 h 377607"/>
                  <a:gd name="connsiteX1" fmla="*/ 28634 w 990404"/>
                  <a:gd name="connsiteY1" fmla="*/ 28614 h 377607"/>
                  <a:gd name="connsiteX2" fmla="*/ 13704 w 990404"/>
                  <a:gd name="connsiteY2" fmla="*/ 65867 h 377607"/>
                  <a:gd name="connsiteX3" fmla="*/ 13704 w 990404"/>
                  <a:gd name="connsiteY3" fmla="*/ 311739 h 377607"/>
                  <a:gd name="connsiteX4" fmla="*/ 28634 w 990404"/>
                  <a:gd name="connsiteY4" fmla="*/ 348993 h 377607"/>
                  <a:gd name="connsiteX5" fmla="*/ 65960 w 990404"/>
                  <a:gd name="connsiteY5" fmla="*/ 362652 h 377607"/>
                  <a:gd name="connsiteX6" fmla="*/ 924446 w 990404"/>
                  <a:gd name="connsiteY6" fmla="*/ 362652 h 377607"/>
                  <a:gd name="connsiteX7" fmla="*/ 960527 w 990404"/>
                  <a:gd name="connsiteY7" fmla="*/ 348993 h 377607"/>
                  <a:gd name="connsiteX8" fmla="*/ 976701 w 990404"/>
                  <a:gd name="connsiteY8" fmla="*/ 311739 h 377607"/>
                  <a:gd name="connsiteX9" fmla="*/ 976701 w 990404"/>
                  <a:gd name="connsiteY9" fmla="*/ 65867 h 377607"/>
                  <a:gd name="connsiteX10" fmla="*/ 960527 w 990404"/>
                  <a:gd name="connsiteY10" fmla="*/ 28614 h 377607"/>
                  <a:gd name="connsiteX11" fmla="*/ 924446 w 990404"/>
                  <a:gd name="connsiteY11" fmla="*/ 14954 h 377607"/>
                  <a:gd name="connsiteX12" fmla="*/ 65944 w 990404"/>
                  <a:gd name="connsiteY12" fmla="*/ 0 h 377607"/>
                  <a:gd name="connsiteX13" fmla="*/ 924460 w 990404"/>
                  <a:gd name="connsiteY13" fmla="*/ 0 h 377607"/>
                  <a:gd name="connsiteX14" fmla="*/ 971741 w 990404"/>
                  <a:gd name="connsiteY14" fmla="*/ 18632 h 377607"/>
                  <a:gd name="connsiteX15" fmla="*/ 990404 w 990404"/>
                  <a:gd name="connsiteY15" fmla="*/ 65833 h 377607"/>
                  <a:gd name="connsiteX16" fmla="*/ 990404 w 990404"/>
                  <a:gd name="connsiteY16" fmla="*/ 311774 h 377607"/>
                  <a:gd name="connsiteX17" fmla="*/ 971741 w 990404"/>
                  <a:gd name="connsiteY17" fmla="*/ 358975 h 377607"/>
                  <a:gd name="connsiteX18" fmla="*/ 924460 w 990404"/>
                  <a:gd name="connsiteY18" fmla="*/ 377607 h 377607"/>
                  <a:gd name="connsiteX19" fmla="*/ 65944 w 990404"/>
                  <a:gd name="connsiteY19" fmla="*/ 377607 h 377607"/>
                  <a:gd name="connsiteX20" fmla="*/ 18664 w 990404"/>
                  <a:gd name="connsiteY20" fmla="*/ 358975 h 377607"/>
                  <a:gd name="connsiteX21" fmla="*/ 0 w 990404"/>
                  <a:gd name="connsiteY21" fmla="*/ 311774 h 377607"/>
                  <a:gd name="connsiteX22" fmla="*/ 0 w 990404"/>
                  <a:gd name="connsiteY22" fmla="*/ 65833 h 377607"/>
                  <a:gd name="connsiteX23" fmla="*/ 18664 w 990404"/>
                  <a:gd name="connsiteY23" fmla="*/ 18632 h 377607"/>
                  <a:gd name="connsiteX24" fmla="*/ 65944 w 990404"/>
                  <a:gd name="connsiteY24" fmla="*/ 0 h 37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90404" h="377607">
                    <a:moveTo>
                      <a:pt x="65960" y="14954"/>
                    </a:moveTo>
                    <a:cubicBezTo>
                      <a:pt x="52274" y="14954"/>
                      <a:pt x="38588" y="19921"/>
                      <a:pt x="28634" y="28614"/>
                    </a:cubicBezTo>
                    <a:cubicBezTo>
                      <a:pt x="18681" y="38548"/>
                      <a:pt x="13704" y="52208"/>
                      <a:pt x="13704" y="65867"/>
                    </a:cubicBezTo>
                    <a:lnTo>
                      <a:pt x="13704" y="311739"/>
                    </a:lnTo>
                    <a:cubicBezTo>
                      <a:pt x="13704" y="325399"/>
                      <a:pt x="18681" y="339058"/>
                      <a:pt x="28634" y="348993"/>
                    </a:cubicBezTo>
                    <a:cubicBezTo>
                      <a:pt x="38588" y="357685"/>
                      <a:pt x="52274" y="362652"/>
                      <a:pt x="65960" y="362652"/>
                    </a:cubicBezTo>
                    <a:lnTo>
                      <a:pt x="924446" y="362652"/>
                    </a:lnTo>
                    <a:cubicBezTo>
                      <a:pt x="938132" y="362652"/>
                      <a:pt x="951818" y="357685"/>
                      <a:pt x="960527" y="348993"/>
                    </a:cubicBezTo>
                    <a:cubicBezTo>
                      <a:pt x="971724" y="339058"/>
                      <a:pt x="976701" y="325399"/>
                      <a:pt x="976701" y="311739"/>
                    </a:cubicBezTo>
                    <a:lnTo>
                      <a:pt x="976701" y="65867"/>
                    </a:lnTo>
                    <a:cubicBezTo>
                      <a:pt x="976701" y="52208"/>
                      <a:pt x="971724" y="38548"/>
                      <a:pt x="960527" y="28614"/>
                    </a:cubicBezTo>
                    <a:cubicBezTo>
                      <a:pt x="951818" y="19921"/>
                      <a:pt x="938132" y="14954"/>
                      <a:pt x="924446" y="14954"/>
                    </a:cubicBezTo>
                    <a:close/>
                    <a:moveTo>
                      <a:pt x="65944" y="0"/>
                    </a:moveTo>
                    <a:lnTo>
                      <a:pt x="924460" y="0"/>
                    </a:lnTo>
                    <a:cubicBezTo>
                      <a:pt x="941879" y="0"/>
                      <a:pt x="959299" y="7453"/>
                      <a:pt x="971741" y="18632"/>
                    </a:cubicBezTo>
                    <a:cubicBezTo>
                      <a:pt x="984183" y="31053"/>
                      <a:pt x="990404" y="48443"/>
                      <a:pt x="990404" y="65833"/>
                    </a:cubicBezTo>
                    <a:lnTo>
                      <a:pt x="990404" y="311774"/>
                    </a:lnTo>
                    <a:cubicBezTo>
                      <a:pt x="990404" y="330406"/>
                      <a:pt x="984183" y="346554"/>
                      <a:pt x="971741" y="358975"/>
                    </a:cubicBezTo>
                    <a:cubicBezTo>
                      <a:pt x="959299" y="371397"/>
                      <a:pt x="941879" y="377607"/>
                      <a:pt x="924460" y="377607"/>
                    </a:cubicBezTo>
                    <a:lnTo>
                      <a:pt x="65944" y="377607"/>
                    </a:lnTo>
                    <a:cubicBezTo>
                      <a:pt x="48525" y="377607"/>
                      <a:pt x="31106" y="371397"/>
                      <a:pt x="18664" y="358975"/>
                    </a:cubicBezTo>
                    <a:cubicBezTo>
                      <a:pt x="6221" y="346554"/>
                      <a:pt x="0" y="330406"/>
                      <a:pt x="0" y="311774"/>
                    </a:cubicBezTo>
                    <a:lnTo>
                      <a:pt x="0" y="65833"/>
                    </a:lnTo>
                    <a:cubicBezTo>
                      <a:pt x="0" y="48443"/>
                      <a:pt x="6221" y="31053"/>
                      <a:pt x="18664" y="18632"/>
                    </a:cubicBezTo>
                    <a:cubicBezTo>
                      <a:pt x="31106" y="7453"/>
                      <a:pt x="48525" y="0"/>
                      <a:pt x="659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2F58D90B-CA6C-C24C-847B-7B744800AF8D}"/>
                  </a:ext>
                </a:extLst>
              </p:cNvPr>
              <p:cNvSpPr/>
              <p:nvPr/>
            </p:nvSpPr>
            <p:spPr>
              <a:xfrm>
                <a:off x="6547885" y="6474161"/>
                <a:ext cx="37124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9" h="12">
                    <a:moveTo>
                      <a:pt x="294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94" y="0"/>
                    </a:lnTo>
                    <a:cubicBezTo>
                      <a:pt x="297" y="0"/>
                      <a:pt x="299" y="3"/>
                      <a:pt x="299" y="6"/>
                    </a:cubicBezTo>
                    <a:cubicBezTo>
                      <a:pt x="299" y="9"/>
                      <a:pt x="297" y="12"/>
                      <a:pt x="294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D682BFCF-E65C-3A4A-B580-1589D6715036}"/>
                  </a:ext>
                </a:extLst>
              </p:cNvPr>
              <p:cNvSpPr/>
              <p:nvPr/>
            </p:nvSpPr>
            <p:spPr>
              <a:xfrm>
                <a:off x="7414956" y="9574780"/>
                <a:ext cx="1222122" cy="1404500"/>
              </a:xfrm>
              <a:custGeom>
                <a:avLst/>
                <a:gdLst>
                  <a:gd name="connsiteX0" fmla="*/ 13704 w 1222122"/>
                  <a:gd name="connsiteY0" fmla="*/ 14955 h 1404500"/>
                  <a:gd name="connsiteX1" fmla="*/ 13704 w 1222122"/>
                  <a:gd name="connsiteY1" fmla="*/ 1389546 h 1404500"/>
                  <a:gd name="connsiteX2" fmla="*/ 1207172 w 1222122"/>
                  <a:gd name="connsiteY2" fmla="*/ 1389546 h 1404500"/>
                  <a:gd name="connsiteX3" fmla="*/ 1207172 w 1222122"/>
                  <a:gd name="connsiteY3" fmla="*/ 14955 h 1404500"/>
                  <a:gd name="connsiteX4" fmla="*/ 7467 w 1222122"/>
                  <a:gd name="connsiteY4" fmla="*/ 0 h 1404500"/>
                  <a:gd name="connsiteX5" fmla="*/ 1214655 w 1222122"/>
                  <a:gd name="connsiteY5" fmla="*/ 0 h 1404500"/>
                  <a:gd name="connsiteX6" fmla="*/ 1222122 w 1222122"/>
                  <a:gd name="connsiteY6" fmla="*/ 7471 h 1404500"/>
                  <a:gd name="connsiteX7" fmla="*/ 1222122 w 1222122"/>
                  <a:gd name="connsiteY7" fmla="*/ 1397029 h 1404500"/>
                  <a:gd name="connsiteX8" fmla="*/ 1214655 w 1222122"/>
                  <a:gd name="connsiteY8" fmla="*/ 1404500 h 1404500"/>
                  <a:gd name="connsiteX9" fmla="*/ 7467 w 1222122"/>
                  <a:gd name="connsiteY9" fmla="*/ 1404500 h 1404500"/>
                  <a:gd name="connsiteX10" fmla="*/ 0 w 1222122"/>
                  <a:gd name="connsiteY10" fmla="*/ 1397029 h 1404500"/>
                  <a:gd name="connsiteX11" fmla="*/ 0 w 1222122"/>
                  <a:gd name="connsiteY11" fmla="*/ 7471 h 1404500"/>
                  <a:gd name="connsiteX12" fmla="*/ 7467 w 1222122"/>
                  <a:gd name="connsiteY12" fmla="*/ 0 h 140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22122" h="1404500">
                    <a:moveTo>
                      <a:pt x="13704" y="14955"/>
                    </a:moveTo>
                    <a:lnTo>
                      <a:pt x="13704" y="1389546"/>
                    </a:lnTo>
                    <a:lnTo>
                      <a:pt x="1207172" y="1389546"/>
                    </a:lnTo>
                    <a:lnTo>
                      <a:pt x="1207172" y="14955"/>
                    </a:lnTo>
                    <a:close/>
                    <a:moveTo>
                      <a:pt x="7467" y="0"/>
                    </a:moveTo>
                    <a:lnTo>
                      <a:pt x="1214655" y="0"/>
                    </a:lnTo>
                    <a:cubicBezTo>
                      <a:pt x="1219633" y="0"/>
                      <a:pt x="1222122" y="3735"/>
                      <a:pt x="1222122" y="7471"/>
                    </a:cubicBezTo>
                    <a:lnTo>
                      <a:pt x="1222122" y="1397029"/>
                    </a:lnTo>
                    <a:cubicBezTo>
                      <a:pt x="1222122" y="1402010"/>
                      <a:pt x="1219633" y="1404500"/>
                      <a:pt x="1214655" y="1404500"/>
                    </a:cubicBezTo>
                    <a:lnTo>
                      <a:pt x="7467" y="1404500"/>
                    </a:lnTo>
                    <a:cubicBezTo>
                      <a:pt x="2489" y="1404500"/>
                      <a:pt x="0" y="1402010"/>
                      <a:pt x="0" y="1397029"/>
                    </a:cubicBezTo>
                    <a:lnTo>
                      <a:pt x="0" y="7471"/>
                    </a:lnTo>
                    <a:cubicBezTo>
                      <a:pt x="0" y="3735"/>
                      <a:pt x="2489" y="0"/>
                      <a:pt x="7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C13A68FB-CC96-9F4F-9987-9259B25DE952}"/>
                  </a:ext>
                </a:extLst>
              </p:cNvPr>
              <p:cNvSpPr/>
              <p:nvPr/>
            </p:nvSpPr>
            <p:spPr>
              <a:xfrm>
                <a:off x="7414956" y="6845538"/>
                <a:ext cx="1222122" cy="795094"/>
              </a:xfrm>
              <a:custGeom>
                <a:avLst/>
                <a:gdLst>
                  <a:gd name="connsiteX0" fmla="*/ 13704 w 1222122"/>
                  <a:gd name="connsiteY0" fmla="*/ 13708 h 795094"/>
                  <a:gd name="connsiteX1" fmla="*/ 13704 w 1222122"/>
                  <a:gd name="connsiteY1" fmla="*/ 780139 h 795094"/>
                  <a:gd name="connsiteX2" fmla="*/ 1207172 w 1222122"/>
                  <a:gd name="connsiteY2" fmla="*/ 780139 h 795094"/>
                  <a:gd name="connsiteX3" fmla="*/ 1207172 w 1222122"/>
                  <a:gd name="connsiteY3" fmla="*/ 59744 h 795094"/>
                  <a:gd name="connsiteX4" fmla="*/ 1162370 w 1222122"/>
                  <a:gd name="connsiteY4" fmla="*/ 13708 h 795094"/>
                  <a:gd name="connsiteX5" fmla="*/ 7467 w 1222122"/>
                  <a:gd name="connsiteY5" fmla="*/ 0 h 795094"/>
                  <a:gd name="connsiteX6" fmla="*/ 1162385 w 1222122"/>
                  <a:gd name="connsiteY6" fmla="*/ 0 h 795094"/>
                  <a:gd name="connsiteX7" fmla="*/ 1222122 w 1222122"/>
                  <a:gd name="connsiteY7" fmla="*/ 60970 h 795094"/>
                  <a:gd name="connsiteX8" fmla="*/ 1222122 w 1222122"/>
                  <a:gd name="connsiteY8" fmla="*/ 787629 h 795094"/>
                  <a:gd name="connsiteX9" fmla="*/ 1214655 w 1222122"/>
                  <a:gd name="connsiteY9" fmla="*/ 795094 h 795094"/>
                  <a:gd name="connsiteX10" fmla="*/ 7467 w 1222122"/>
                  <a:gd name="connsiteY10" fmla="*/ 795094 h 795094"/>
                  <a:gd name="connsiteX11" fmla="*/ 0 w 1222122"/>
                  <a:gd name="connsiteY11" fmla="*/ 787629 h 795094"/>
                  <a:gd name="connsiteX12" fmla="*/ 0 w 1222122"/>
                  <a:gd name="connsiteY12" fmla="*/ 7466 h 795094"/>
                  <a:gd name="connsiteX13" fmla="*/ 7467 w 1222122"/>
                  <a:gd name="connsiteY13" fmla="*/ 0 h 79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22122" h="795094">
                    <a:moveTo>
                      <a:pt x="13704" y="13708"/>
                    </a:moveTo>
                    <a:lnTo>
                      <a:pt x="13704" y="780139"/>
                    </a:lnTo>
                    <a:lnTo>
                      <a:pt x="1207172" y="780139"/>
                    </a:lnTo>
                    <a:lnTo>
                      <a:pt x="1207172" y="59744"/>
                    </a:lnTo>
                    <a:cubicBezTo>
                      <a:pt x="1207172" y="33616"/>
                      <a:pt x="1187260" y="13708"/>
                      <a:pt x="1162370" y="13708"/>
                    </a:cubicBezTo>
                    <a:close/>
                    <a:moveTo>
                      <a:pt x="7467" y="0"/>
                    </a:moveTo>
                    <a:lnTo>
                      <a:pt x="1162385" y="0"/>
                    </a:lnTo>
                    <a:cubicBezTo>
                      <a:pt x="1195987" y="0"/>
                      <a:pt x="1222122" y="27374"/>
                      <a:pt x="1222122" y="60970"/>
                    </a:cubicBezTo>
                    <a:lnTo>
                      <a:pt x="1222122" y="787629"/>
                    </a:lnTo>
                    <a:cubicBezTo>
                      <a:pt x="1222122" y="791361"/>
                      <a:pt x="1219633" y="795094"/>
                      <a:pt x="1214655" y="795094"/>
                    </a:cubicBezTo>
                    <a:lnTo>
                      <a:pt x="7467" y="795094"/>
                    </a:lnTo>
                    <a:cubicBezTo>
                      <a:pt x="2489" y="795094"/>
                      <a:pt x="0" y="791361"/>
                      <a:pt x="0" y="787629"/>
                    </a:cubicBezTo>
                    <a:lnTo>
                      <a:pt x="0" y="7466"/>
                    </a:lnTo>
                    <a:cubicBezTo>
                      <a:pt x="0" y="3733"/>
                      <a:pt x="2489" y="0"/>
                      <a:pt x="7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DF2A57D3-7E48-BC42-9D54-5B353FB7B99A}"/>
                  </a:ext>
                </a:extLst>
              </p:cNvPr>
              <p:cNvSpPr/>
              <p:nvPr/>
            </p:nvSpPr>
            <p:spPr>
              <a:xfrm>
                <a:off x="7414956" y="7702940"/>
                <a:ext cx="1222122" cy="1808275"/>
              </a:xfrm>
              <a:custGeom>
                <a:avLst/>
                <a:gdLst>
                  <a:gd name="connsiteX0" fmla="*/ 13704 w 1222122"/>
                  <a:gd name="connsiteY0" fmla="*/ 14958 h 1808275"/>
                  <a:gd name="connsiteX1" fmla="*/ 13704 w 1222122"/>
                  <a:gd name="connsiteY1" fmla="*/ 1793324 h 1808275"/>
                  <a:gd name="connsiteX2" fmla="*/ 1207172 w 1222122"/>
                  <a:gd name="connsiteY2" fmla="*/ 1793324 h 1808275"/>
                  <a:gd name="connsiteX3" fmla="*/ 1207172 w 1222122"/>
                  <a:gd name="connsiteY3" fmla="*/ 14958 h 1808275"/>
                  <a:gd name="connsiteX4" fmla="*/ 7467 w 1222122"/>
                  <a:gd name="connsiteY4" fmla="*/ 0 h 1808275"/>
                  <a:gd name="connsiteX5" fmla="*/ 1214655 w 1222122"/>
                  <a:gd name="connsiteY5" fmla="*/ 0 h 1808275"/>
                  <a:gd name="connsiteX6" fmla="*/ 1222122 w 1222122"/>
                  <a:gd name="connsiteY6" fmla="*/ 7472 h 1808275"/>
                  <a:gd name="connsiteX7" fmla="*/ 1222122 w 1222122"/>
                  <a:gd name="connsiteY7" fmla="*/ 1802048 h 1808275"/>
                  <a:gd name="connsiteX8" fmla="*/ 1214655 w 1222122"/>
                  <a:gd name="connsiteY8" fmla="*/ 1808275 h 1808275"/>
                  <a:gd name="connsiteX9" fmla="*/ 7467 w 1222122"/>
                  <a:gd name="connsiteY9" fmla="*/ 1808275 h 1808275"/>
                  <a:gd name="connsiteX10" fmla="*/ 0 w 1222122"/>
                  <a:gd name="connsiteY10" fmla="*/ 1802048 h 1808275"/>
                  <a:gd name="connsiteX11" fmla="*/ 0 w 1222122"/>
                  <a:gd name="connsiteY11" fmla="*/ 7472 h 1808275"/>
                  <a:gd name="connsiteX12" fmla="*/ 7467 w 1222122"/>
                  <a:gd name="connsiteY12" fmla="*/ 0 h 180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22122" h="1808275">
                    <a:moveTo>
                      <a:pt x="13704" y="14958"/>
                    </a:moveTo>
                    <a:lnTo>
                      <a:pt x="13704" y="1793324"/>
                    </a:lnTo>
                    <a:lnTo>
                      <a:pt x="1207172" y="1793324"/>
                    </a:lnTo>
                    <a:lnTo>
                      <a:pt x="1207172" y="14958"/>
                    </a:lnTo>
                    <a:close/>
                    <a:moveTo>
                      <a:pt x="7467" y="0"/>
                    </a:moveTo>
                    <a:lnTo>
                      <a:pt x="1214655" y="0"/>
                    </a:lnTo>
                    <a:cubicBezTo>
                      <a:pt x="1219633" y="0"/>
                      <a:pt x="1222122" y="3736"/>
                      <a:pt x="1222122" y="7472"/>
                    </a:cubicBezTo>
                    <a:lnTo>
                      <a:pt x="1222122" y="1802048"/>
                    </a:lnTo>
                    <a:cubicBezTo>
                      <a:pt x="1222122" y="1805784"/>
                      <a:pt x="1219633" y="1808275"/>
                      <a:pt x="1214655" y="1808275"/>
                    </a:cubicBezTo>
                    <a:lnTo>
                      <a:pt x="7467" y="1808275"/>
                    </a:lnTo>
                    <a:cubicBezTo>
                      <a:pt x="2489" y="1808275"/>
                      <a:pt x="0" y="1805784"/>
                      <a:pt x="0" y="1802048"/>
                    </a:cubicBezTo>
                    <a:lnTo>
                      <a:pt x="0" y="7472"/>
                    </a:lnTo>
                    <a:cubicBezTo>
                      <a:pt x="0" y="3736"/>
                      <a:pt x="2489" y="0"/>
                      <a:pt x="7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EAA3D8CD-4EC1-B140-A90D-E8AE810AA117}"/>
                  </a:ext>
                </a:extLst>
              </p:cNvPr>
              <p:cNvSpPr/>
              <p:nvPr/>
            </p:nvSpPr>
            <p:spPr>
              <a:xfrm>
                <a:off x="7414956" y="11042838"/>
                <a:ext cx="1222122" cy="742753"/>
              </a:xfrm>
              <a:custGeom>
                <a:avLst/>
                <a:gdLst>
                  <a:gd name="connsiteX0" fmla="*/ 13704 w 1222122"/>
                  <a:gd name="connsiteY0" fmla="*/ 14955 h 742753"/>
                  <a:gd name="connsiteX1" fmla="*/ 13704 w 1222122"/>
                  <a:gd name="connsiteY1" fmla="*/ 729044 h 742753"/>
                  <a:gd name="connsiteX2" fmla="*/ 1162370 w 1222122"/>
                  <a:gd name="connsiteY2" fmla="*/ 729044 h 742753"/>
                  <a:gd name="connsiteX3" fmla="*/ 1207172 w 1222122"/>
                  <a:gd name="connsiteY3" fmla="*/ 681770 h 742753"/>
                  <a:gd name="connsiteX4" fmla="*/ 1207172 w 1222122"/>
                  <a:gd name="connsiteY4" fmla="*/ 14955 h 742753"/>
                  <a:gd name="connsiteX5" fmla="*/ 7467 w 1222122"/>
                  <a:gd name="connsiteY5" fmla="*/ 0 h 742753"/>
                  <a:gd name="connsiteX6" fmla="*/ 1214655 w 1222122"/>
                  <a:gd name="connsiteY6" fmla="*/ 0 h 742753"/>
                  <a:gd name="connsiteX7" fmla="*/ 1222122 w 1222122"/>
                  <a:gd name="connsiteY7" fmla="*/ 7465 h 742753"/>
                  <a:gd name="connsiteX8" fmla="*/ 1222122 w 1222122"/>
                  <a:gd name="connsiteY8" fmla="*/ 681790 h 742753"/>
                  <a:gd name="connsiteX9" fmla="*/ 1162385 w 1222122"/>
                  <a:gd name="connsiteY9" fmla="*/ 742753 h 742753"/>
                  <a:gd name="connsiteX10" fmla="*/ 7467 w 1222122"/>
                  <a:gd name="connsiteY10" fmla="*/ 742753 h 742753"/>
                  <a:gd name="connsiteX11" fmla="*/ 0 w 1222122"/>
                  <a:gd name="connsiteY11" fmla="*/ 735288 h 742753"/>
                  <a:gd name="connsiteX12" fmla="*/ 0 w 1222122"/>
                  <a:gd name="connsiteY12" fmla="*/ 7465 h 742753"/>
                  <a:gd name="connsiteX13" fmla="*/ 7467 w 1222122"/>
                  <a:gd name="connsiteY13" fmla="*/ 0 h 74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22122" h="742753">
                    <a:moveTo>
                      <a:pt x="13704" y="14955"/>
                    </a:moveTo>
                    <a:lnTo>
                      <a:pt x="13704" y="729044"/>
                    </a:lnTo>
                    <a:lnTo>
                      <a:pt x="1162370" y="729044"/>
                    </a:lnTo>
                    <a:cubicBezTo>
                      <a:pt x="1187260" y="729044"/>
                      <a:pt x="1207172" y="707895"/>
                      <a:pt x="1207172" y="681770"/>
                    </a:cubicBezTo>
                    <a:lnTo>
                      <a:pt x="1207172" y="14955"/>
                    </a:lnTo>
                    <a:close/>
                    <a:moveTo>
                      <a:pt x="7467" y="0"/>
                    </a:moveTo>
                    <a:lnTo>
                      <a:pt x="1214655" y="0"/>
                    </a:lnTo>
                    <a:cubicBezTo>
                      <a:pt x="1219633" y="0"/>
                      <a:pt x="1222122" y="2488"/>
                      <a:pt x="1222122" y="7465"/>
                    </a:cubicBezTo>
                    <a:lnTo>
                      <a:pt x="1222122" y="681790"/>
                    </a:lnTo>
                    <a:cubicBezTo>
                      <a:pt x="1222122" y="715382"/>
                      <a:pt x="1195987" y="742753"/>
                      <a:pt x="1162385" y="742753"/>
                    </a:cubicBezTo>
                    <a:lnTo>
                      <a:pt x="7467" y="742753"/>
                    </a:lnTo>
                    <a:cubicBezTo>
                      <a:pt x="2489" y="742753"/>
                      <a:pt x="0" y="739021"/>
                      <a:pt x="0" y="735288"/>
                    </a:cubicBezTo>
                    <a:lnTo>
                      <a:pt x="0" y="7465"/>
                    </a:lnTo>
                    <a:cubicBezTo>
                      <a:pt x="0" y="2488"/>
                      <a:pt x="2489" y="0"/>
                      <a:pt x="7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B861E888-6CAB-5C44-A5D5-10363ECCD373}"/>
                  </a:ext>
                </a:extLst>
              </p:cNvPr>
              <p:cNvSpPr/>
              <p:nvPr/>
            </p:nvSpPr>
            <p:spPr>
              <a:xfrm>
                <a:off x="6155460" y="6845538"/>
                <a:ext cx="1195960" cy="1669947"/>
              </a:xfrm>
              <a:custGeom>
                <a:avLst/>
                <a:gdLst>
                  <a:gd name="connsiteX0" fmla="*/ 59749 w 1195960"/>
                  <a:gd name="connsiteY0" fmla="*/ 13708 h 1669947"/>
                  <a:gd name="connsiteX1" fmla="*/ 13704 w 1195960"/>
                  <a:gd name="connsiteY1" fmla="*/ 59784 h 1669947"/>
                  <a:gd name="connsiteX2" fmla="*/ 13704 w 1195960"/>
                  <a:gd name="connsiteY2" fmla="*/ 1653746 h 1669947"/>
                  <a:gd name="connsiteX3" fmla="*/ 1181011 w 1195960"/>
                  <a:gd name="connsiteY3" fmla="*/ 1653746 h 1669947"/>
                  <a:gd name="connsiteX4" fmla="*/ 1181011 w 1195960"/>
                  <a:gd name="connsiteY4" fmla="*/ 13708 h 1669947"/>
                  <a:gd name="connsiteX5" fmla="*/ 59736 w 1195960"/>
                  <a:gd name="connsiteY5" fmla="*/ 0 h 1669947"/>
                  <a:gd name="connsiteX6" fmla="*/ 1188493 w 1195960"/>
                  <a:gd name="connsiteY6" fmla="*/ 0 h 1669947"/>
                  <a:gd name="connsiteX7" fmla="*/ 1195960 w 1195960"/>
                  <a:gd name="connsiteY7" fmla="*/ 7472 h 1669947"/>
                  <a:gd name="connsiteX8" fmla="*/ 1195960 w 1195960"/>
                  <a:gd name="connsiteY8" fmla="*/ 1662475 h 1669947"/>
                  <a:gd name="connsiteX9" fmla="*/ 1188493 w 1195960"/>
                  <a:gd name="connsiteY9" fmla="*/ 1669947 h 1669947"/>
                  <a:gd name="connsiteX10" fmla="*/ 6223 w 1195960"/>
                  <a:gd name="connsiteY10" fmla="*/ 1669947 h 1669947"/>
                  <a:gd name="connsiteX11" fmla="*/ 0 w 1195960"/>
                  <a:gd name="connsiteY11" fmla="*/ 1662475 h 1669947"/>
                  <a:gd name="connsiteX12" fmla="*/ 0 w 1195960"/>
                  <a:gd name="connsiteY12" fmla="*/ 61020 h 1669947"/>
                  <a:gd name="connsiteX13" fmla="*/ 59736 w 1195960"/>
                  <a:gd name="connsiteY13" fmla="*/ 0 h 1669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960" h="1669947">
                    <a:moveTo>
                      <a:pt x="59749" y="13708"/>
                    </a:moveTo>
                    <a:cubicBezTo>
                      <a:pt x="34860" y="13708"/>
                      <a:pt x="13704" y="33633"/>
                      <a:pt x="13704" y="59784"/>
                    </a:cubicBezTo>
                    <a:lnTo>
                      <a:pt x="13704" y="1653746"/>
                    </a:lnTo>
                    <a:lnTo>
                      <a:pt x="1181011" y="1653746"/>
                    </a:lnTo>
                    <a:lnTo>
                      <a:pt x="1181011" y="13708"/>
                    </a:lnTo>
                    <a:close/>
                    <a:moveTo>
                      <a:pt x="59736" y="0"/>
                    </a:moveTo>
                    <a:lnTo>
                      <a:pt x="1188493" y="0"/>
                    </a:lnTo>
                    <a:cubicBezTo>
                      <a:pt x="1192227" y="0"/>
                      <a:pt x="1195960" y="3736"/>
                      <a:pt x="1195960" y="7472"/>
                    </a:cubicBezTo>
                    <a:lnTo>
                      <a:pt x="1195960" y="1662475"/>
                    </a:lnTo>
                    <a:cubicBezTo>
                      <a:pt x="1195960" y="1666211"/>
                      <a:pt x="1192227" y="1669947"/>
                      <a:pt x="1188493" y="1669947"/>
                    </a:cubicBezTo>
                    <a:lnTo>
                      <a:pt x="6223" y="1669947"/>
                    </a:lnTo>
                    <a:cubicBezTo>
                      <a:pt x="2489" y="1669947"/>
                      <a:pt x="0" y="1666211"/>
                      <a:pt x="0" y="1662475"/>
                    </a:cubicBezTo>
                    <a:lnTo>
                      <a:pt x="0" y="61020"/>
                    </a:lnTo>
                    <a:cubicBezTo>
                      <a:pt x="0" y="27397"/>
                      <a:pt x="26135" y="0"/>
                      <a:pt x="597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FBCFACDF-6E9B-D448-B47B-FED26C756508}"/>
                  </a:ext>
                </a:extLst>
              </p:cNvPr>
              <p:cNvSpPr/>
              <p:nvPr/>
            </p:nvSpPr>
            <p:spPr>
              <a:xfrm>
                <a:off x="6155460" y="10428447"/>
                <a:ext cx="1195960" cy="1357144"/>
              </a:xfrm>
              <a:custGeom>
                <a:avLst/>
                <a:gdLst>
                  <a:gd name="connsiteX0" fmla="*/ 13704 w 1195960"/>
                  <a:gd name="connsiteY0" fmla="*/ 13709 h 1357144"/>
                  <a:gd name="connsiteX1" fmla="*/ 13704 w 1195960"/>
                  <a:gd name="connsiteY1" fmla="*/ 1296124 h 1357144"/>
                  <a:gd name="connsiteX2" fmla="*/ 59749 w 1195960"/>
                  <a:gd name="connsiteY2" fmla="*/ 1343436 h 1357144"/>
                  <a:gd name="connsiteX3" fmla="*/ 1181011 w 1195960"/>
                  <a:gd name="connsiteY3" fmla="*/ 1343436 h 1357144"/>
                  <a:gd name="connsiteX4" fmla="*/ 1181011 w 1195960"/>
                  <a:gd name="connsiteY4" fmla="*/ 13709 h 1357144"/>
                  <a:gd name="connsiteX5" fmla="*/ 6223 w 1195960"/>
                  <a:gd name="connsiteY5" fmla="*/ 0 h 1357144"/>
                  <a:gd name="connsiteX6" fmla="*/ 1188493 w 1195960"/>
                  <a:gd name="connsiteY6" fmla="*/ 0 h 1357144"/>
                  <a:gd name="connsiteX7" fmla="*/ 1195960 w 1195960"/>
                  <a:gd name="connsiteY7" fmla="*/ 7471 h 1357144"/>
                  <a:gd name="connsiteX8" fmla="*/ 1195960 w 1195960"/>
                  <a:gd name="connsiteY8" fmla="*/ 1349673 h 1357144"/>
                  <a:gd name="connsiteX9" fmla="*/ 1188493 w 1195960"/>
                  <a:gd name="connsiteY9" fmla="*/ 1357144 h 1357144"/>
                  <a:gd name="connsiteX10" fmla="*/ 59736 w 1195960"/>
                  <a:gd name="connsiteY10" fmla="*/ 1357144 h 1357144"/>
                  <a:gd name="connsiteX11" fmla="*/ 0 w 1195960"/>
                  <a:gd name="connsiteY11" fmla="*/ 1296135 h 1357144"/>
                  <a:gd name="connsiteX12" fmla="*/ 0 w 1195960"/>
                  <a:gd name="connsiteY12" fmla="*/ 7471 h 1357144"/>
                  <a:gd name="connsiteX13" fmla="*/ 6223 w 1195960"/>
                  <a:gd name="connsiteY13" fmla="*/ 0 h 135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960" h="1357144">
                    <a:moveTo>
                      <a:pt x="13704" y="13709"/>
                    </a:moveTo>
                    <a:lnTo>
                      <a:pt x="13704" y="1296124"/>
                    </a:lnTo>
                    <a:cubicBezTo>
                      <a:pt x="13704" y="1322270"/>
                      <a:pt x="34860" y="1343436"/>
                      <a:pt x="59749" y="1343436"/>
                    </a:cubicBezTo>
                    <a:lnTo>
                      <a:pt x="1181011" y="1343436"/>
                    </a:lnTo>
                    <a:lnTo>
                      <a:pt x="1181011" y="13709"/>
                    </a:lnTo>
                    <a:close/>
                    <a:moveTo>
                      <a:pt x="6223" y="0"/>
                    </a:moveTo>
                    <a:lnTo>
                      <a:pt x="1188493" y="0"/>
                    </a:lnTo>
                    <a:cubicBezTo>
                      <a:pt x="1192227" y="0"/>
                      <a:pt x="1195960" y="3735"/>
                      <a:pt x="1195960" y="7471"/>
                    </a:cubicBezTo>
                    <a:lnTo>
                      <a:pt x="1195960" y="1349673"/>
                    </a:lnTo>
                    <a:cubicBezTo>
                      <a:pt x="1195960" y="1353409"/>
                      <a:pt x="1192227" y="1357144"/>
                      <a:pt x="1188493" y="1357144"/>
                    </a:cubicBezTo>
                    <a:lnTo>
                      <a:pt x="59736" y="1357144"/>
                    </a:lnTo>
                    <a:cubicBezTo>
                      <a:pt x="26135" y="1357144"/>
                      <a:pt x="0" y="1329752"/>
                      <a:pt x="0" y="1296135"/>
                    </a:cubicBezTo>
                    <a:lnTo>
                      <a:pt x="0" y="7471"/>
                    </a:lnTo>
                    <a:cubicBezTo>
                      <a:pt x="0" y="3735"/>
                      <a:pt x="2489" y="0"/>
                      <a:pt x="6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1435A61A-4997-6740-9F60-CA50E23C5C80}"/>
                  </a:ext>
                </a:extLst>
              </p:cNvPr>
              <p:cNvSpPr/>
              <p:nvPr/>
            </p:nvSpPr>
            <p:spPr>
              <a:xfrm>
                <a:off x="6155460" y="8577796"/>
                <a:ext cx="1195960" cy="1785843"/>
              </a:xfrm>
              <a:custGeom>
                <a:avLst/>
                <a:gdLst>
                  <a:gd name="connsiteX0" fmla="*/ 13704 w 1195960"/>
                  <a:gd name="connsiteY0" fmla="*/ 13709 h 1785843"/>
                  <a:gd name="connsiteX1" fmla="*/ 13704 w 1195960"/>
                  <a:gd name="connsiteY1" fmla="*/ 1772135 h 1785843"/>
                  <a:gd name="connsiteX2" fmla="*/ 1181011 w 1195960"/>
                  <a:gd name="connsiteY2" fmla="*/ 1772135 h 1785843"/>
                  <a:gd name="connsiteX3" fmla="*/ 1181011 w 1195960"/>
                  <a:gd name="connsiteY3" fmla="*/ 13709 h 1785843"/>
                  <a:gd name="connsiteX4" fmla="*/ 6223 w 1195960"/>
                  <a:gd name="connsiteY4" fmla="*/ 0 h 1785843"/>
                  <a:gd name="connsiteX5" fmla="*/ 1188493 w 1195960"/>
                  <a:gd name="connsiteY5" fmla="*/ 0 h 1785843"/>
                  <a:gd name="connsiteX6" fmla="*/ 1195960 w 1195960"/>
                  <a:gd name="connsiteY6" fmla="*/ 6227 h 1785843"/>
                  <a:gd name="connsiteX7" fmla="*/ 1195960 w 1195960"/>
                  <a:gd name="connsiteY7" fmla="*/ 1779616 h 1785843"/>
                  <a:gd name="connsiteX8" fmla="*/ 1188493 w 1195960"/>
                  <a:gd name="connsiteY8" fmla="*/ 1785843 h 1785843"/>
                  <a:gd name="connsiteX9" fmla="*/ 6223 w 1195960"/>
                  <a:gd name="connsiteY9" fmla="*/ 1785843 h 1785843"/>
                  <a:gd name="connsiteX10" fmla="*/ 0 w 1195960"/>
                  <a:gd name="connsiteY10" fmla="*/ 1779616 h 1785843"/>
                  <a:gd name="connsiteX11" fmla="*/ 0 w 1195960"/>
                  <a:gd name="connsiteY11" fmla="*/ 6227 h 1785843"/>
                  <a:gd name="connsiteX12" fmla="*/ 6223 w 1195960"/>
                  <a:gd name="connsiteY12" fmla="*/ 0 h 17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5960" h="1785843">
                    <a:moveTo>
                      <a:pt x="13704" y="13709"/>
                    </a:moveTo>
                    <a:lnTo>
                      <a:pt x="13704" y="1772135"/>
                    </a:lnTo>
                    <a:lnTo>
                      <a:pt x="1181011" y="1772135"/>
                    </a:lnTo>
                    <a:lnTo>
                      <a:pt x="1181011" y="13709"/>
                    </a:lnTo>
                    <a:close/>
                    <a:moveTo>
                      <a:pt x="6223" y="0"/>
                    </a:moveTo>
                    <a:lnTo>
                      <a:pt x="1188493" y="0"/>
                    </a:lnTo>
                    <a:cubicBezTo>
                      <a:pt x="1192227" y="0"/>
                      <a:pt x="1195960" y="2491"/>
                      <a:pt x="1195960" y="6227"/>
                    </a:cubicBezTo>
                    <a:lnTo>
                      <a:pt x="1195960" y="1779616"/>
                    </a:lnTo>
                    <a:cubicBezTo>
                      <a:pt x="1195960" y="1783352"/>
                      <a:pt x="1192227" y="1785843"/>
                      <a:pt x="1188493" y="1785843"/>
                    </a:cubicBezTo>
                    <a:lnTo>
                      <a:pt x="6223" y="1785843"/>
                    </a:lnTo>
                    <a:cubicBezTo>
                      <a:pt x="2489" y="1785843"/>
                      <a:pt x="0" y="1783352"/>
                      <a:pt x="0" y="1779616"/>
                    </a:cubicBezTo>
                    <a:lnTo>
                      <a:pt x="0" y="6227"/>
                    </a:lnTo>
                    <a:cubicBezTo>
                      <a:pt x="0" y="2491"/>
                      <a:pt x="2489" y="0"/>
                      <a:pt x="6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B5C15E1-7125-384F-9CE2-091478DC90CB}"/>
                  </a:ext>
                </a:extLst>
              </p:cNvPr>
              <p:cNvSpPr/>
              <p:nvPr/>
            </p:nvSpPr>
            <p:spPr>
              <a:xfrm>
                <a:off x="6161689" y="7671788"/>
                <a:ext cx="208047" cy="834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671">
                    <a:moveTo>
                      <a:pt x="109" y="671"/>
                    </a:moveTo>
                    <a:lnTo>
                      <a:pt x="84" y="671"/>
                    </a:lnTo>
                    <a:lnTo>
                      <a:pt x="60" y="671"/>
                    </a:lnTo>
                    <a:cubicBezTo>
                      <a:pt x="43" y="671"/>
                      <a:pt x="29" y="664"/>
                      <a:pt x="18" y="653"/>
                    </a:cubicBezTo>
                    <a:cubicBezTo>
                      <a:pt x="7" y="642"/>
                      <a:pt x="0" y="628"/>
                      <a:pt x="0" y="611"/>
                    </a:cubicBezTo>
                    <a:lnTo>
                      <a:pt x="0" y="335"/>
                    </a:lnTo>
                    <a:lnTo>
                      <a:pt x="0" y="59"/>
                    </a:lnTo>
                    <a:cubicBezTo>
                      <a:pt x="0" y="43"/>
                      <a:pt x="7" y="28"/>
                      <a:pt x="18" y="17"/>
                    </a:cubicBezTo>
                    <a:cubicBezTo>
                      <a:pt x="29" y="7"/>
                      <a:pt x="43" y="0"/>
                      <a:pt x="60" y="0"/>
                    </a:cubicBezTo>
                    <a:lnTo>
                      <a:pt x="84" y="0"/>
                    </a:lnTo>
                    <a:lnTo>
                      <a:pt x="109" y="0"/>
                    </a:lnTo>
                    <a:cubicBezTo>
                      <a:pt x="125" y="0"/>
                      <a:pt x="140" y="7"/>
                      <a:pt x="151" y="17"/>
                    </a:cubicBezTo>
                    <a:cubicBezTo>
                      <a:pt x="161" y="28"/>
                      <a:pt x="168" y="43"/>
                      <a:pt x="168" y="59"/>
                    </a:cubicBezTo>
                    <a:lnTo>
                      <a:pt x="168" y="335"/>
                    </a:lnTo>
                    <a:lnTo>
                      <a:pt x="168" y="611"/>
                    </a:lnTo>
                    <a:cubicBezTo>
                      <a:pt x="168" y="628"/>
                      <a:pt x="161" y="642"/>
                      <a:pt x="151" y="653"/>
                    </a:cubicBezTo>
                    <a:cubicBezTo>
                      <a:pt x="140" y="664"/>
                      <a:pt x="125" y="671"/>
                      <a:pt x="109" y="6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DC5E1CB4-ADD5-CA4D-873E-B34694B89871}"/>
                  </a:ext>
                </a:extLst>
              </p:cNvPr>
              <p:cNvSpPr/>
              <p:nvPr/>
            </p:nvSpPr>
            <p:spPr>
              <a:xfrm>
                <a:off x="6155460" y="7664310"/>
                <a:ext cx="221751" cy="849928"/>
              </a:xfrm>
              <a:custGeom>
                <a:avLst/>
                <a:gdLst>
                  <a:gd name="connsiteX0" fmla="*/ 80546 w 221751"/>
                  <a:gd name="connsiteY0" fmla="*/ 14955 h 849928"/>
                  <a:gd name="connsiteX1" fmla="*/ 33509 w 221751"/>
                  <a:gd name="connsiteY1" fmla="*/ 34865 h 849928"/>
                  <a:gd name="connsiteX2" fmla="*/ 13704 w 221751"/>
                  <a:gd name="connsiteY2" fmla="*/ 80905 h 849928"/>
                  <a:gd name="connsiteX3" fmla="*/ 13704 w 221751"/>
                  <a:gd name="connsiteY3" fmla="*/ 767780 h 849928"/>
                  <a:gd name="connsiteX4" fmla="*/ 33509 w 221751"/>
                  <a:gd name="connsiteY4" fmla="*/ 815065 h 849928"/>
                  <a:gd name="connsiteX5" fmla="*/ 80546 w 221751"/>
                  <a:gd name="connsiteY5" fmla="*/ 834974 h 849928"/>
                  <a:gd name="connsiteX6" fmla="*/ 141198 w 221751"/>
                  <a:gd name="connsiteY6" fmla="*/ 834974 h 849928"/>
                  <a:gd name="connsiteX7" fmla="*/ 188235 w 221751"/>
                  <a:gd name="connsiteY7" fmla="*/ 815065 h 849928"/>
                  <a:gd name="connsiteX8" fmla="*/ 206802 w 221751"/>
                  <a:gd name="connsiteY8" fmla="*/ 767780 h 849928"/>
                  <a:gd name="connsiteX9" fmla="*/ 206802 w 221751"/>
                  <a:gd name="connsiteY9" fmla="*/ 80905 h 849928"/>
                  <a:gd name="connsiteX10" fmla="*/ 188235 w 221751"/>
                  <a:gd name="connsiteY10" fmla="*/ 34865 h 849928"/>
                  <a:gd name="connsiteX11" fmla="*/ 141198 w 221751"/>
                  <a:gd name="connsiteY11" fmla="*/ 14955 h 849928"/>
                  <a:gd name="connsiteX12" fmla="*/ 80524 w 221751"/>
                  <a:gd name="connsiteY12" fmla="*/ 0 h 849928"/>
                  <a:gd name="connsiteX13" fmla="*/ 141227 w 221751"/>
                  <a:gd name="connsiteY13" fmla="*/ 0 h 849928"/>
                  <a:gd name="connsiteX14" fmla="*/ 198213 w 221751"/>
                  <a:gd name="connsiteY14" fmla="*/ 23644 h 849928"/>
                  <a:gd name="connsiteX15" fmla="*/ 221751 w 221751"/>
                  <a:gd name="connsiteY15" fmla="*/ 80887 h 849928"/>
                  <a:gd name="connsiteX16" fmla="*/ 221751 w 221751"/>
                  <a:gd name="connsiteY16" fmla="*/ 767797 h 849928"/>
                  <a:gd name="connsiteX17" fmla="*/ 198213 w 221751"/>
                  <a:gd name="connsiteY17" fmla="*/ 826284 h 849928"/>
                  <a:gd name="connsiteX18" fmla="*/ 141227 w 221751"/>
                  <a:gd name="connsiteY18" fmla="*/ 849928 h 849928"/>
                  <a:gd name="connsiteX19" fmla="*/ 80524 w 221751"/>
                  <a:gd name="connsiteY19" fmla="*/ 849928 h 849928"/>
                  <a:gd name="connsiteX20" fmla="*/ 23538 w 221751"/>
                  <a:gd name="connsiteY20" fmla="*/ 826284 h 849928"/>
                  <a:gd name="connsiteX21" fmla="*/ 0 w 221751"/>
                  <a:gd name="connsiteY21" fmla="*/ 767797 h 849928"/>
                  <a:gd name="connsiteX22" fmla="*/ 0 w 221751"/>
                  <a:gd name="connsiteY22" fmla="*/ 80887 h 849928"/>
                  <a:gd name="connsiteX23" fmla="*/ 23538 w 221751"/>
                  <a:gd name="connsiteY23" fmla="*/ 23644 h 849928"/>
                  <a:gd name="connsiteX24" fmla="*/ 80524 w 221751"/>
                  <a:gd name="connsiteY24" fmla="*/ 0 h 8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1751" h="849928">
                    <a:moveTo>
                      <a:pt x="80546" y="14955"/>
                    </a:moveTo>
                    <a:cubicBezTo>
                      <a:pt x="63217" y="14955"/>
                      <a:pt x="45887" y="21177"/>
                      <a:pt x="33509" y="34865"/>
                    </a:cubicBezTo>
                    <a:cubicBezTo>
                      <a:pt x="21131" y="46064"/>
                      <a:pt x="13704" y="63484"/>
                      <a:pt x="13704" y="80905"/>
                    </a:cubicBezTo>
                    <a:lnTo>
                      <a:pt x="13704" y="767780"/>
                    </a:lnTo>
                    <a:cubicBezTo>
                      <a:pt x="13704" y="786445"/>
                      <a:pt x="21131" y="802621"/>
                      <a:pt x="33509" y="815065"/>
                    </a:cubicBezTo>
                    <a:cubicBezTo>
                      <a:pt x="45887" y="828752"/>
                      <a:pt x="63217" y="834974"/>
                      <a:pt x="80546" y="834974"/>
                    </a:cubicBezTo>
                    <a:lnTo>
                      <a:pt x="141198" y="834974"/>
                    </a:lnTo>
                    <a:cubicBezTo>
                      <a:pt x="158528" y="834974"/>
                      <a:pt x="175857" y="828752"/>
                      <a:pt x="188235" y="815065"/>
                    </a:cubicBezTo>
                    <a:cubicBezTo>
                      <a:pt x="200613" y="802621"/>
                      <a:pt x="206802" y="786445"/>
                      <a:pt x="206802" y="767780"/>
                    </a:cubicBezTo>
                    <a:lnTo>
                      <a:pt x="206802" y="80905"/>
                    </a:lnTo>
                    <a:cubicBezTo>
                      <a:pt x="206802" y="63484"/>
                      <a:pt x="200613" y="46064"/>
                      <a:pt x="188235" y="34865"/>
                    </a:cubicBezTo>
                    <a:cubicBezTo>
                      <a:pt x="175857" y="21177"/>
                      <a:pt x="158528" y="14955"/>
                      <a:pt x="141198" y="14955"/>
                    </a:cubicBezTo>
                    <a:close/>
                    <a:moveTo>
                      <a:pt x="80524" y="0"/>
                    </a:moveTo>
                    <a:lnTo>
                      <a:pt x="141227" y="0"/>
                    </a:lnTo>
                    <a:cubicBezTo>
                      <a:pt x="162287" y="0"/>
                      <a:pt x="182109" y="8711"/>
                      <a:pt x="198213" y="23644"/>
                    </a:cubicBezTo>
                    <a:cubicBezTo>
                      <a:pt x="213079" y="39821"/>
                      <a:pt x="221751" y="59732"/>
                      <a:pt x="221751" y="80887"/>
                    </a:cubicBezTo>
                    <a:lnTo>
                      <a:pt x="221751" y="767797"/>
                    </a:lnTo>
                    <a:cubicBezTo>
                      <a:pt x="221751" y="790197"/>
                      <a:pt x="213079" y="810107"/>
                      <a:pt x="198213" y="826284"/>
                    </a:cubicBezTo>
                    <a:cubicBezTo>
                      <a:pt x="182109" y="841217"/>
                      <a:pt x="162287" y="849928"/>
                      <a:pt x="141227" y="849928"/>
                    </a:cubicBezTo>
                    <a:lnTo>
                      <a:pt x="80524" y="849928"/>
                    </a:lnTo>
                    <a:cubicBezTo>
                      <a:pt x="59464" y="849928"/>
                      <a:pt x="38404" y="841217"/>
                      <a:pt x="23538" y="826284"/>
                    </a:cubicBezTo>
                    <a:cubicBezTo>
                      <a:pt x="7433" y="810107"/>
                      <a:pt x="0" y="790197"/>
                      <a:pt x="0" y="767797"/>
                    </a:cubicBezTo>
                    <a:lnTo>
                      <a:pt x="0" y="80887"/>
                    </a:lnTo>
                    <a:cubicBezTo>
                      <a:pt x="0" y="59732"/>
                      <a:pt x="7433" y="39821"/>
                      <a:pt x="23538" y="23644"/>
                    </a:cubicBezTo>
                    <a:cubicBezTo>
                      <a:pt x="38404" y="8711"/>
                      <a:pt x="59464" y="0"/>
                      <a:pt x="80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765DEF6A-CCC1-3647-B692-BB2EF6DE6784}"/>
                  </a:ext>
                </a:extLst>
              </p:cNvPr>
              <p:cNvSpPr/>
              <p:nvPr/>
            </p:nvSpPr>
            <p:spPr>
              <a:xfrm>
                <a:off x="6233945" y="7793915"/>
                <a:ext cx="63535" cy="596944"/>
              </a:xfrm>
              <a:custGeom>
                <a:avLst/>
                <a:gdLst>
                  <a:gd name="connsiteX0" fmla="*/ 31790 w 63535"/>
                  <a:gd name="connsiteY0" fmla="*/ 14958 h 596944"/>
                  <a:gd name="connsiteX1" fmla="*/ 19762 w 63535"/>
                  <a:gd name="connsiteY1" fmla="*/ 19932 h 596944"/>
                  <a:gd name="connsiteX2" fmla="*/ 14950 w 63535"/>
                  <a:gd name="connsiteY2" fmla="*/ 32367 h 596944"/>
                  <a:gd name="connsiteX3" fmla="*/ 14950 w 63535"/>
                  <a:gd name="connsiteY3" fmla="*/ 564583 h 596944"/>
                  <a:gd name="connsiteX4" fmla="*/ 19762 w 63535"/>
                  <a:gd name="connsiteY4" fmla="*/ 577018 h 596944"/>
                  <a:gd name="connsiteX5" fmla="*/ 45021 w 63535"/>
                  <a:gd name="connsiteY5" fmla="*/ 577018 h 596944"/>
                  <a:gd name="connsiteX6" fmla="*/ 49832 w 63535"/>
                  <a:gd name="connsiteY6" fmla="*/ 564583 h 596944"/>
                  <a:gd name="connsiteX7" fmla="*/ 49832 w 63535"/>
                  <a:gd name="connsiteY7" fmla="*/ 32367 h 596944"/>
                  <a:gd name="connsiteX8" fmla="*/ 45021 w 63535"/>
                  <a:gd name="connsiteY8" fmla="*/ 19932 h 596944"/>
                  <a:gd name="connsiteX9" fmla="*/ 31790 w 63535"/>
                  <a:gd name="connsiteY9" fmla="*/ 14958 h 596944"/>
                  <a:gd name="connsiteX10" fmla="*/ 31768 w 63535"/>
                  <a:gd name="connsiteY10" fmla="*/ 0 h 596944"/>
                  <a:gd name="connsiteX11" fmla="*/ 54982 w 63535"/>
                  <a:gd name="connsiteY11" fmla="*/ 9949 h 596944"/>
                  <a:gd name="connsiteX12" fmla="*/ 63535 w 63535"/>
                  <a:gd name="connsiteY12" fmla="*/ 32335 h 596944"/>
                  <a:gd name="connsiteX13" fmla="*/ 63535 w 63535"/>
                  <a:gd name="connsiteY13" fmla="*/ 564610 h 596944"/>
                  <a:gd name="connsiteX14" fmla="*/ 54982 w 63535"/>
                  <a:gd name="connsiteY14" fmla="*/ 586995 h 596944"/>
                  <a:gd name="connsiteX15" fmla="*/ 31768 w 63535"/>
                  <a:gd name="connsiteY15" fmla="*/ 596944 h 596944"/>
                  <a:gd name="connsiteX16" fmla="*/ 9775 w 63535"/>
                  <a:gd name="connsiteY16" fmla="*/ 586995 h 596944"/>
                  <a:gd name="connsiteX17" fmla="*/ 0 w 63535"/>
                  <a:gd name="connsiteY17" fmla="*/ 564610 h 596944"/>
                  <a:gd name="connsiteX18" fmla="*/ 0 w 63535"/>
                  <a:gd name="connsiteY18" fmla="*/ 32335 h 596944"/>
                  <a:gd name="connsiteX19" fmla="*/ 9775 w 63535"/>
                  <a:gd name="connsiteY19" fmla="*/ 9949 h 596944"/>
                  <a:gd name="connsiteX20" fmla="*/ 31768 w 63535"/>
                  <a:gd name="connsiteY20" fmla="*/ 0 h 59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5" h="596944">
                    <a:moveTo>
                      <a:pt x="31790" y="14958"/>
                    </a:moveTo>
                    <a:cubicBezTo>
                      <a:pt x="26979" y="14958"/>
                      <a:pt x="23370" y="16202"/>
                      <a:pt x="19762" y="19932"/>
                    </a:cubicBezTo>
                    <a:cubicBezTo>
                      <a:pt x="16153" y="23663"/>
                      <a:pt x="14950" y="27393"/>
                      <a:pt x="14950" y="32367"/>
                    </a:cubicBezTo>
                    <a:lnTo>
                      <a:pt x="14950" y="564583"/>
                    </a:lnTo>
                    <a:cubicBezTo>
                      <a:pt x="14950" y="569557"/>
                      <a:pt x="16153" y="573288"/>
                      <a:pt x="19762" y="577018"/>
                    </a:cubicBezTo>
                    <a:cubicBezTo>
                      <a:pt x="26979" y="583236"/>
                      <a:pt x="37804" y="583236"/>
                      <a:pt x="45021" y="577018"/>
                    </a:cubicBezTo>
                    <a:cubicBezTo>
                      <a:pt x="47427" y="573288"/>
                      <a:pt x="49832" y="569557"/>
                      <a:pt x="49832" y="564583"/>
                    </a:cubicBezTo>
                    <a:lnTo>
                      <a:pt x="49832" y="32367"/>
                    </a:lnTo>
                    <a:cubicBezTo>
                      <a:pt x="49832" y="27393"/>
                      <a:pt x="47427" y="23663"/>
                      <a:pt x="45021" y="19932"/>
                    </a:cubicBezTo>
                    <a:cubicBezTo>
                      <a:pt x="41412" y="16202"/>
                      <a:pt x="36601" y="14958"/>
                      <a:pt x="31790" y="14958"/>
                    </a:cubicBezTo>
                    <a:close/>
                    <a:moveTo>
                      <a:pt x="31768" y="0"/>
                    </a:moveTo>
                    <a:cubicBezTo>
                      <a:pt x="41542" y="0"/>
                      <a:pt x="48873" y="3731"/>
                      <a:pt x="54982" y="9949"/>
                    </a:cubicBezTo>
                    <a:cubicBezTo>
                      <a:pt x="61092" y="16167"/>
                      <a:pt x="63535" y="23629"/>
                      <a:pt x="63535" y="32335"/>
                    </a:cubicBezTo>
                    <a:lnTo>
                      <a:pt x="63535" y="564610"/>
                    </a:lnTo>
                    <a:cubicBezTo>
                      <a:pt x="63535" y="572072"/>
                      <a:pt x="61092" y="580777"/>
                      <a:pt x="54982" y="586995"/>
                    </a:cubicBezTo>
                    <a:cubicBezTo>
                      <a:pt x="48873" y="593213"/>
                      <a:pt x="41542" y="596944"/>
                      <a:pt x="31768" y="596944"/>
                    </a:cubicBezTo>
                    <a:cubicBezTo>
                      <a:pt x="23215" y="596944"/>
                      <a:pt x="15884" y="593213"/>
                      <a:pt x="9775" y="586995"/>
                    </a:cubicBezTo>
                    <a:cubicBezTo>
                      <a:pt x="3666" y="580777"/>
                      <a:pt x="0" y="572072"/>
                      <a:pt x="0" y="564610"/>
                    </a:cubicBezTo>
                    <a:lnTo>
                      <a:pt x="0" y="32335"/>
                    </a:lnTo>
                    <a:cubicBezTo>
                      <a:pt x="0" y="23629"/>
                      <a:pt x="3666" y="16167"/>
                      <a:pt x="9775" y="9949"/>
                    </a:cubicBezTo>
                    <a:cubicBezTo>
                      <a:pt x="15884" y="3731"/>
                      <a:pt x="23215" y="0"/>
                      <a:pt x="31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8A19663C-E9AB-3648-A9CB-B96B678F6712}"/>
                  </a:ext>
                </a:extLst>
              </p:cNvPr>
              <p:cNvSpPr/>
              <p:nvPr/>
            </p:nvSpPr>
            <p:spPr>
              <a:xfrm>
                <a:off x="6640073" y="7787687"/>
                <a:ext cx="271583" cy="7190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578">
                    <a:moveTo>
                      <a:pt x="160" y="578"/>
                    </a:moveTo>
                    <a:lnTo>
                      <a:pt x="109" y="578"/>
                    </a:lnTo>
                    <a:lnTo>
                      <a:pt x="59" y="578"/>
                    </a:lnTo>
                    <a:cubicBezTo>
                      <a:pt x="43" y="578"/>
                      <a:pt x="28" y="571"/>
                      <a:pt x="17" y="560"/>
                    </a:cubicBezTo>
                    <a:cubicBezTo>
                      <a:pt x="7" y="549"/>
                      <a:pt x="0" y="535"/>
                      <a:pt x="0" y="518"/>
                    </a:cubicBezTo>
                    <a:lnTo>
                      <a:pt x="0" y="289"/>
                    </a:lnTo>
                    <a:lnTo>
                      <a:pt x="0" y="60"/>
                    </a:lnTo>
                    <a:cubicBezTo>
                      <a:pt x="0" y="43"/>
                      <a:pt x="7" y="28"/>
                      <a:pt x="17" y="18"/>
                    </a:cubicBezTo>
                    <a:cubicBezTo>
                      <a:pt x="28" y="7"/>
                      <a:pt x="43" y="0"/>
                      <a:pt x="59" y="0"/>
                    </a:cubicBezTo>
                    <a:lnTo>
                      <a:pt x="109" y="0"/>
                    </a:lnTo>
                    <a:lnTo>
                      <a:pt x="160" y="0"/>
                    </a:lnTo>
                    <a:cubicBezTo>
                      <a:pt x="176" y="0"/>
                      <a:pt x="191" y="7"/>
                      <a:pt x="202" y="18"/>
                    </a:cubicBezTo>
                    <a:cubicBezTo>
                      <a:pt x="212" y="28"/>
                      <a:pt x="219" y="43"/>
                      <a:pt x="219" y="60"/>
                    </a:cubicBezTo>
                    <a:lnTo>
                      <a:pt x="219" y="289"/>
                    </a:lnTo>
                    <a:lnTo>
                      <a:pt x="219" y="518"/>
                    </a:lnTo>
                    <a:cubicBezTo>
                      <a:pt x="219" y="535"/>
                      <a:pt x="212" y="549"/>
                      <a:pt x="202" y="560"/>
                    </a:cubicBezTo>
                    <a:cubicBezTo>
                      <a:pt x="191" y="571"/>
                      <a:pt x="176" y="578"/>
                      <a:pt x="160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4A98178A-7B1B-DA4E-9F15-2A1CD3C69230}"/>
                  </a:ext>
                </a:extLst>
              </p:cNvPr>
              <p:cNvSpPr/>
              <p:nvPr/>
            </p:nvSpPr>
            <p:spPr>
              <a:xfrm>
                <a:off x="6632595" y="7781452"/>
                <a:ext cx="286532" cy="732783"/>
              </a:xfrm>
              <a:custGeom>
                <a:avLst/>
                <a:gdLst>
                  <a:gd name="connsiteX0" fmla="*/ 80657 w 286532"/>
                  <a:gd name="connsiteY0" fmla="*/ 13712 h 732783"/>
                  <a:gd name="connsiteX1" fmla="*/ 33544 w 286532"/>
                  <a:gd name="connsiteY1" fmla="*/ 33617 h 732783"/>
                  <a:gd name="connsiteX2" fmla="*/ 13707 w 286532"/>
                  <a:gd name="connsiteY2" fmla="*/ 80890 h 732783"/>
                  <a:gd name="connsiteX3" fmla="*/ 13707 w 286532"/>
                  <a:gd name="connsiteY3" fmla="*/ 650654 h 732783"/>
                  <a:gd name="connsiteX4" fmla="*/ 33544 w 286532"/>
                  <a:gd name="connsiteY4" fmla="*/ 697928 h 732783"/>
                  <a:gd name="connsiteX5" fmla="*/ 80657 w 286532"/>
                  <a:gd name="connsiteY5" fmla="*/ 717832 h 732783"/>
                  <a:gd name="connsiteX6" fmla="*/ 205877 w 286532"/>
                  <a:gd name="connsiteY6" fmla="*/ 717832 h 732783"/>
                  <a:gd name="connsiteX7" fmla="*/ 251749 w 286532"/>
                  <a:gd name="connsiteY7" fmla="*/ 697928 h 732783"/>
                  <a:gd name="connsiteX8" fmla="*/ 271586 w 286532"/>
                  <a:gd name="connsiteY8" fmla="*/ 650654 h 732783"/>
                  <a:gd name="connsiteX9" fmla="*/ 271586 w 286532"/>
                  <a:gd name="connsiteY9" fmla="*/ 80890 h 732783"/>
                  <a:gd name="connsiteX10" fmla="*/ 251749 w 286532"/>
                  <a:gd name="connsiteY10" fmla="*/ 33617 h 732783"/>
                  <a:gd name="connsiteX11" fmla="*/ 205877 w 286532"/>
                  <a:gd name="connsiteY11" fmla="*/ 13712 h 732783"/>
                  <a:gd name="connsiteX12" fmla="*/ 80626 w 286532"/>
                  <a:gd name="connsiteY12" fmla="*/ 0 h 732783"/>
                  <a:gd name="connsiteX13" fmla="*/ 205906 w 286532"/>
                  <a:gd name="connsiteY13" fmla="*/ 0 h 732783"/>
                  <a:gd name="connsiteX14" fmla="*/ 262965 w 286532"/>
                  <a:gd name="connsiteY14" fmla="*/ 23638 h 732783"/>
                  <a:gd name="connsiteX15" fmla="*/ 286532 w 286532"/>
                  <a:gd name="connsiteY15" fmla="*/ 80868 h 732783"/>
                  <a:gd name="connsiteX16" fmla="*/ 286532 w 286532"/>
                  <a:gd name="connsiteY16" fmla="*/ 650672 h 732783"/>
                  <a:gd name="connsiteX17" fmla="*/ 262965 w 286532"/>
                  <a:gd name="connsiteY17" fmla="*/ 709145 h 732783"/>
                  <a:gd name="connsiteX18" fmla="*/ 205906 w 286532"/>
                  <a:gd name="connsiteY18" fmla="*/ 732783 h 732783"/>
                  <a:gd name="connsiteX19" fmla="*/ 80626 w 286532"/>
                  <a:gd name="connsiteY19" fmla="*/ 732783 h 732783"/>
                  <a:gd name="connsiteX20" fmla="*/ 23568 w 286532"/>
                  <a:gd name="connsiteY20" fmla="*/ 709145 h 732783"/>
                  <a:gd name="connsiteX21" fmla="*/ 0 w 286532"/>
                  <a:gd name="connsiteY21" fmla="*/ 650672 h 732783"/>
                  <a:gd name="connsiteX22" fmla="*/ 0 w 286532"/>
                  <a:gd name="connsiteY22" fmla="*/ 80868 h 732783"/>
                  <a:gd name="connsiteX23" fmla="*/ 23568 w 286532"/>
                  <a:gd name="connsiteY23" fmla="*/ 23638 h 732783"/>
                  <a:gd name="connsiteX24" fmla="*/ 80626 w 286532"/>
                  <a:gd name="connsiteY24" fmla="*/ 0 h 732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6532" h="732783">
                    <a:moveTo>
                      <a:pt x="80657" y="13712"/>
                    </a:moveTo>
                    <a:cubicBezTo>
                      <a:pt x="63299" y="13712"/>
                      <a:pt x="45942" y="21176"/>
                      <a:pt x="33544" y="33617"/>
                    </a:cubicBezTo>
                    <a:cubicBezTo>
                      <a:pt x="21146" y="46057"/>
                      <a:pt x="13707" y="62229"/>
                      <a:pt x="13707" y="80890"/>
                    </a:cubicBezTo>
                    <a:lnTo>
                      <a:pt x="13707" y="650654"/>
                    </a:lnTo>
                    <a:cubicBezTo>
                      <a:pt x="13707" y="669315"/>
                      <a:pt x="21146" y="685487"/>
                      <a:pt x="33544" y="697928"/>
                    </a:cubicBezTo>
                    <a:cubicBezTo>
                      <a:pt x="45942" y="711612"/>
                      <a:pt x="63299" y="717832"/>
                      <a:pt x="80657" y="717832"/>
                    </a:cubicBezTo>
                    <a:lnTo>
                      <a:pt x="205877" y="717832"/>
                    </a:lnTo>
                    <a:cubicBezTo>
                      <a:pt x="223234" y="717832"/>
                      <a:pt x="240591" y="711612"/>
                      <a:pt x="251749" y="697928"/>
                    </a:cubicBezTo>
                    <a:cubicBezTo>
                      <a:pt x="265387" y="685487"/>
                      <a:pt x="271586" y="669315"/>
                      <a:pt x="271586" y="650654"/>
                    </a:cubicBezTo>
                    <a:lnTo>
                      <a:pt x="271586" y="80890"/>
                    </a:lnTo>
                    <a:cubicBezTo>
                      <a:pt x="271586" y="62229"/>
                      <a:pt x="265387" y="46057"/>
                      <a:pt x="251749" y="33617"/>
                    </a:cubicBezTo>
                    <a:cubicBezTo>
                      <a:pt x="240591" y="21176"/>
                      <a:pt x="223234" y="13712"/>
                      <a:pt x="205877" y="13712"/>
                    </a:cubicBezTo>
                    <a:close/>
                    <a:moveTo>
                      <a:pt x="80626" y="0"/>
                    </a:moveTo>
                    <a:lnTo>
                      <a:pt x="205906" y="0"/>
                    </a:lnTo>
                    <a:cubicBezTo>
                      <a:pt x="226993" y="0"/>
                      <a:pt x="246839" y="7465"/>
                      <a:pt x="262965" y="23638"/>
                    </a:cubicBezTo>
                    <a:cubicBezTo>
                      <a:pt x="277849" y="38568"/>
                      <a:pt x="286532" y="58474"/>
                      <a:pt x="286532" y="80868"/>
                    </a:cubicBezTo>
                    <a:lnTo>
                      <a:pt x="286532" y="650672"/>
                    </a:lnTo>
                    <a:cubicBezTo>
                      <a:pt x="286532" y="673066"/>
                      <a:pt x="277849" y="692971"/>
                      <a:pt x="262965" y="709145"/>
                    </a:cubicBezTo>
                    <a:cubicBezTo>
                      <a:pt x="246839" y="724074"/>
                      <a:pt x="226993" y="732783"/>
                      <a:pt x="205906" y="732783"/>
                    </a:cubicBezTo>
                    <a:lnTo>
                      <a:pt x="80626" y="732783"/>
                    </a:lnTo>
                    <a:cubicBezTo>
                      <a:pt x="58299" y="732783"/>
                      <a:pt x="38453" y="724074"/>
                      <a:pt x="23568" y="709145"/>
                    </a:cubicBezTo>
                    <a:cubicBezTo>
                      <a:pt x="7443" y="692971"/>
                      <a:pt x="0" y="673066"/>
                      <a:pt x="0" y="650672"/>
                    </a:cubicBezTo>
                    <a:lnTo>
                      <a:pt x="0" y="80868"/>
                    </a:lnTo>
                    <a:cubicBezTo>
                      <a:pt x="0" y="58474"/>
                      <a:pt x="7443" y="38568"/>
                      <a:pt x="23568" y="23638"/>
                    </a:cubicBezTo>
                    <a:cubicBezTo>
                      <a:pt x="38453" y="7465"/>
                      <a:pt x="58299" y="0"/>
                      <a:pt x="806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599EB4CA-476B-354B-97F2-D6C0235D2E6F}"/>
                  </a:ext>
                </a:extLst>
              </p:cNvPr>
              <p:cNvSpPr/>
              <p:nvPr/>
            </p:nvSpPr>
            <p:spPr>
              <a:xfrm>
                <a:off x="6748457" y="7953436"/>
                <a:ext cx="48586" cy="429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346">
                    <a:moveTo>
                      <a:pt x="20" y="346"/>
                    </a:moveTo>
                    <a:cubicBezTo>
                      <a:pt x="14" y="346"/>
                      <a:pt x="10" y="343"/>
                      <a:pt x="6" y="340"/>
                    </a:cubicBezTo>
                    <a:cubicBezTo>
                      <a:pt x="2" y="336"/>
                      <a:pt x="0" y="331"/>
                      <a:pt x="0" y="326"/>
                    </a:cubicBezTo>
                    <a:lnTo>
                      <a:pt x="0" y="174"/>
                    </a:lnTo>
                    <a:lnTo>
                      <a:pt x="0" y="21"/>
                    </a:lnTo>
                    <a:cubicBezTo>
                      <a:pt x="0" y="15"/>
                      <a:pt x="2" y="10"/>
                      <a:pt x="6" y="7"/>
                    </a:cubicBezTo>
                    <a:cubicBezTo>
                      <a:pt x="10" y="3"/>
                      <a:pt x="14" y="0"/>
                      <a:pt x="20" y="0"/>
                    </a:cubicBezTo>
                    <a:cubicBezTo>
                      <a:pt x="25" y="0"/>
                      <a:pt x="30" y="3"/>
                      <a:pt x="34" y="7"/>
                    </a:cubicBezTo>
                    <a:cubicBezTo>
                      <a:pt x="38" y="10"/>
                      <a:pt x="40" y="15"/>
                      <a:pt x="40" y="21"/>
                    </a:cubicBezTo>
                    <a:lnTo>
                      <a:pt x="40" y="174"/>
                    </a:lnTo>
                    <a:lnTo>
                      <a:pt x="40" y="326"/>
                    </a:lnTo>
                    <a:cubicBezTo>
                      <a:pt x="40" y="331"/>
                      <a:pt x="38" y="336"/>
                      <a:pt x="34" y="340"/>
                    </a:cubicBezTo>
                    <a:cubicBezTo>
                      <a:pt x="30" y="343"/>
                      <a:pt x="25" y="346"/>
                      <a:pt x="20" y="3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C9B8559B-1119-8949-B31F-56E1412337C5}"/>
                  </a:ext>
                </a:extLst>
              </p:cNvPr>
              <p:cNvSpPr/>
              <p:nvPr/>
            </p:nvSpPr>
            <p:spPr>
              <a:xfrm>
                <a:off x="6370979" y="7437497"/>
                <a:ext cx="267845" cy="1069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859">
                    <a:moveTo>
                      <a:pt x="59" y="859"/>
                    </a:moveTo>
                    <a:lnTo>
                      <a:pt x="108" y="859"/>
                    </a:lnTo>
                    <a:lnTo>
                      <a:pt x="157" y="859"/>
                    </a:lnTo>
                    <a:cubicBezTo>
                      <a:pt x="172" y="859"/>
                      <a:pt x="188" y="852"/>
                      <a:pt x="198" y="841"/>
                    </a:cubicBezTo>
                    <a:cubicBezTo>
                      <a:pt x="209" y="830"/>
                      <a:pt x="216" y="816"/>
                      <a:pt x="216" y="799"/>
                    </a:cubicBezTo>
                    <a:lnTo>
                      <a:pt x="216" y="429"/>
                    </a:lnTo>
                    <a:lnTo>
                      <a:pt x="216" y="59"/>
                    </a:lnTo>
                    <a:cubicBezTo>
                      <a:pt x="216" y="43"/>
                      <a:pt x="209" y="28"/>
                      <a:pt x="198" y="17"/>
                    </a:cubicBezTo>
                    <a:cubicBezTo>
                      <a:pt x="188" y="6"/>
                      <a:pt x="172" y="0"/>
                      <a:pt x="157" y="0"/>
                    </a:cubicBezTo>
                    <a:lnTo>
                      <a:pt x="108" y="0"/>
                    </a:lnTo>
                    <a:lnTo>
                      <a:pt x="59" y="0"/>
                    </a:lnTo>
                    <a:cubicBezTo>
                      <a:pt x="43" y="0"/>
                      <a:pt x="28" y="6"/>
                      <a:pt x="18" y="17"/>
                    </a:cubicBezTo>
                    <a:cubicBezTo>
                      <a:pt x="7" y="28"/>
                      <a:pt x="0" y="43"/>
                      <a:pt x="0" y="59"/>
                    </a:cubicBezTo>
                    <a:lnTo>
                      <a:pt x="0" y="429"/>
                    </a:lnTo>
                    <a:lnTo>
                      <a:pt x="0" y="799"/>
                    </a:lnTo>
                    <a:cubicBezTo>
                      <a:pt x="0" y="816"/>
                      <a:pt x="7" y="830"/>
                      <a:pt x="18" y="841"/>
                    </a:cubicBezTo>
                    <a:cubicBezTo>
                      <a:pt x="28" y="852"/>
                      <a:pt x="43" y="859"/>
                      <a:pt x="59" y="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1E37CA62-D3EE-7442-BE2E-ED7860196EC0}"/>
                  </a:ext>
                </a:extLst>
              </p:cNvPr>
              <p:cNvSpPr/>
              <p:nvPr/>
            </p:nvSpPr>
            <p:spPr>
              <a:xfrm>
                <a:off x="6363508" y="7430019"/>
                <a:ext cx="281549" cy="1084220"/>
              </a:xfrm>
              <a:custGeom>
                <a:avLst/>
                <a:gdLst>
                  <a:gd name="connsiteX0" fmla="*/ 80653 w 281549"/>
                  <a:gd name="connsiteY0" fmla="*/ 13709 h 1084220"/>
                  <a:gd name="connsiteX1" fmla="*/ 33545 w 281549"/>
                  <a:gd name="connsiteY1" fmla="*/ 33625 h 1084220"/>
                  <a:gd name="connsiteX2" fmla="*/ 14949 w 281549"/>
                  <a:gd name="connsiteY2" fmla="*/ 80926 h 1084220"/>
                  <a:gd name="connsiteX3" fmla="*/ 14949 w 281549"/>
                  <a:gd name="connsiteY3" fmla="*/ 1002048 h 1084220"/>
                  <a:gd name="connsiteX4" fmla="*/ 33545 w 281549"/>
                  <a:gd name="connsiteY4" fmla="*/ 1049349 h 1084220"/>
                  <a:gd name="connsiteX5" fmla="*/ 80653 w 281549"/>
                  <a:gd name="connsiteY5" fmla="*/ 1069265 h 1084220"/>
                  <a:gd name="connsiteX6" fmla="*/ 202142 w 281549"/>
                  <a:gd name="connsiteY6" fmla="*/ 1069265 h 1084220"/>
                  <a:gd name="connsiteX7" fmla="*/ 248010 w 281549"/>
                  <a:gd name="connsiteY7" fmla="*/ 1049349 h 1084220"/>
                  <a:gd name="connsiteX8" fmla="*/ 267845 w 281549"/>
                  <a:gd name="connsiteY8" fmla="*/ 1002048 h 1084220"/>
                  <a:gd name="connsiteX9" fmla="*/ 267845 w 281549"/>
                  <a:gd name="connsiteY9" fmla="*/ 80926 h 1084220"/>
                  <a:gd name="connsiteX10" fmla="*/ 248010 w 281549"/>
                  <a:gd name="connsiteY10" fmla="*/ 33625 h 1084220"/>
                  <a:gd name="connsiteX11" fmla="*/ 202142 w 281549"/>
                  <a:gd name="connsiteY11" fmla="*/ 13709 h 1084220"/>
                  <a:gd name="connsiteX12" fmla="*/ 80620 w 281549"/>
                  <a:gd name="connsiteY12" fmla="*/ 0 h 1084220"/>
                  <a:gd name="connsiteX13" fmla="*/ 202170 w 281549"/>
                  <a:gd name="connsiteY13" fmla="*/ 0 h 1084220"/>
                  <a:gd name="connsiteX14" fmla="*/ 257983 w 281549"/>
                  <a:gd name="connsiteY14" fmla="*/ 23651 h 1084220"/>
                  <a:gd name="connsiteX15" fmla="*/ 281549 w 281549"/>
                  <a:gd name="connsiteY15" fmla="*/ 80912 h 1084220"/>
                  <a:gd name="connsiteX16" fmla="*/ 281549 w 281549"/>
                  <a:gd name="connsiteY16" fmla="*/ 1002063 h 1084220"/>
                  <a:gd name="connsiteX17" fmla="*/ 257983 w 281549"/>
                  <a:gd name="connsiteY17" fmla="*/ 1060569 h 1084220"/>
                  <a:gd name="connsiteX18" fmla="*/ 202170 w 281549"/>
                  <a:gd name="connsiteY18" fmla="*/ 1084220 h 1084220"/>
                  <a:gd name="connsiteX19" fmla="*/ 80620 w 281549"/>
                  <a:gd name="connsiteY19" fmla="*/ 1084220 h 1084220"/>
                  <a:gd name="connsiteX20" fmla="*/ 23566 w 281549"/>
                  <a:gd name="connsiteY20" fmla="*/ 1060569 h 1084220"/>
                  <a:gd name="connsiteX21" fmla="*/ 0 w 281549"/>
                  <a:gd name="connsiteY21" fmla="*/ 1002063 h 1084220"/>
                  <a:gd name="connsiteX22" fmla="*/ 0 w 281549"/>
                  <a:gd name="connsiteY22" fmla="*/ 80912 h 1084220"/>
                  <a:gd name="connsiteX23" fmla="*/ 23566 w 281549"/>
                  <a:gd name="connsiteY23" fmla="*/ 23651 h 1084220"/>
                  <a:gd name="connsiteX24" fmla="*/ 80620 w 281549"/>
                  <a:gd name="connsiteY24" fmla="*/ 0 h 108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1549" h="1084220">
                    <a:moveTo>
                      <a:pt x="80653" y="13709"/>
                    </a:moveTo>
                    <a:cubicBezTo>
                      <a:pt x="63297" y="13709"/>
                      <a:pt x="47181" y="21178"/>
                      <a:pt x="33545" y="33625"/>
                    </a:cubicBezTo>
                    <a:cubicBezTo>
                      <a:pt x="21148" y="46073"/>
                      <a:pt x="14949" y="62255"/>
                      <a:pt x="14949" y="80926"/>
                    </a:cubicBezTo>
                    <a:lnTo>
                      <a:pt x="14949" y="1002048"/>
                    </a:lnTo>
                    <a:cubicBezTo>
                      <a:pt x="14949" y="1020719"/>
                      <a:pt x="21148" y="1036901"/>
                      <a:pt x="33545" y="1049349"/>
                    </a:cubicBezTo>
                    <a:cubicBezTo>
                      <a:pt x="47181" y="1063041"/>
                      <a:pt x="63297" y="1069265"/>
                      <a:pt x="80653" y="1069265"/>
                    </a:cubicBezTo>
                    <a:lnTo>
                      <a:pt x="202142" y="1069265"/>
                    </a:lnTo>
                    <a:cubicBezTo>
                      <a:pt x="219497" y="1069265"/>
                      <a:pt x="235613" y="1063041"/>
                      <a:pt x="248010" y="1049349"/>
                    </a:cubicBezTo>
                    <a:cubicBezTo>
                      <a:pt x="260407" y="1036901"/>
                      <a:pt x="267845" y="1020719"/>
                      <a:pt x="267845" y="1002048"/>
                    </a:cubicBezTo>
                    <a:lnTo>
                      <a:pt x="267845" y="80926"/>
                    </a:lnTo>
                    <a:cubicBezTo>
                      <a:pt x="267845" y="62255"/>
                      <a:pt x="260407" y="46073"/>
                      <a:pt x="248010" y="33625"/>
                    </a:cubicBezTo>
                    <a:cubicBezTo>
                      <a:pt x="235613" y="21178"/>
                      <a:pt x="219497" y="13709"/>
                      <a:pt x="202142" y="13709"/>
                    </a:cubicBezTo>
                    <a:close/>
                    <a:moveTo>
                      <a:pt x="80620" y="0"/>
                    </a:moveTo>
                    <a:lnTo>
                      <a:pt x="202170" y="0"/>
                    </a:lnTo>
                    <a:cubicBezTo>
                      <a:pt x="223255" y="0"/>
                      <a:pt x="243100" y="7469"/>
                      <a:pt x="257983" y="23651"/>
                    </a:cubicBezTo>
                    <a:cubicBezTo>
                      <a:pt x="274107" y="38589"/>
                      <a:pt x="281549" y="58506"/>
                      <a:pt x="281549" y="80912"/>
                    </a:cubicBezTo>
                    <a:lnTo>
                      <a:pt x="281549" y="1002063"/>
                    </a:lnTo>
                    <a:cubicBezTo>
                      <a:pt x="281549" y="1024470"/>
                      <a:pt x="274107" y="1044386"/>
                      <a:pt x="257983" y="1060569"/>
                    </a:cubicBezTo>
                    <a:cubicBezTo>
                      <a:pt x="243100" y="1075506"/>
                      <a:pt x="223255" y="1084220"/>
                      <a:pt x="202170" y="1084220"/>
                    </a:cubicBezTo>
                    <a:lnTo>
                      <a:pt x="80620" y="1084220"/>
                    </a:lnTo>
                    <a:cubicBezTo>
                      <a:pt x="59535" y="1084220"/>
                      <a:pt x="39690" y="1075506"/>
                      <a:pt x="23566" y="1060569"/>
                    </a:cubicBezTo>
                    <a:cubicBezTo>
                      <a:pt x="8682" y="1044386"/>
                      <a:pt x="0" y="1024470"/>
                      <a:pt x="0" y="1002063"/>
                    </a:cubicBezTo>
                    <a:lnTo>
                      <a:pt x="0" y="80912"/>
                    </a:lnTo>
                    <a:cubicBezTo>
                      <a:pt x="0" y="58506"/>
                      <a:pt x="8682" y="38589"/>
                      <a:pt x="23566" y="23651"/>
                    </a:cubicBezTo>
                    <a:cubicBezTo>
                      <a:pt x="39690" y="7469"/>
                      <a:pt x="59535" y="0"/>
                      <a:pt x="80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28C51B5A-230A-A041-8E03-C4D5F2D4081E}"/>
                  </a:ext>
                </a:extLst>
              </p:cNvPr>
              <p:cNvSpPr/>
              <p:nvPr/>
            </p:nvSpPr>
            <p:spPr>
              <a:xfrm>
                <a:off x="6480612" y="7801392"/>
                <a:ext cx="48586" cy="581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468">
                    <a:moveTo>
                      <a:pt x="20" y="468"/>
                    </a:moveTo>
                    <a:cubicBezTo>
                      <a:pt x="14" y="468"/>
                      <a:pt x="9" y="465"/>
                      <a:pt x="6" y="462"/>
                    </a:cubicBezTo>
                    <a:cubicBezTo>
                      <a:pt x="2" y="458"/>
                      <a:pt x="0" y="453"/>
                      <a:pt x="0" y="448"/>
                    </a:cubicBezTo>
                    <a:lnTo>
                      <a:pt x="0" y="234"/>
                    </a:lnTo>
                    <a:lnTo>
                      <a:pt x="0" y="20"/>
                    </a:lnTo>
                    <a:cubicBezTo>
                      <a:pt x="0" y="15"/>
                      <a:pt x="2" y="9"/>
                      <a:pt x="6" y="6"/>
                    </a:cubicBezTo>
                    <a:cubicBezTo>
                      <a:pt x="9" y="3"/>
                      <a:pt x="14" y="0"/>
                      <a:pt x="20" y="0"/>
                    </a:cubicBezTo>
                    <a:cubicBezTo>
                      <a:pt x="26" y="0"/>
                      <a:pt x="31" y="3"/>
                      <a:pt x="34" y="6"/>
                    </a:cubicBezTo>
                    <a:cubicBezTo>
                      <a:pt x="38" y="9"/>
                      <a:pt x="40" y="15"/>
                      <a:pt x="40" y="20"/>
                    </a:cubicBezTo>
                    <a:lnTo>
                      <a:pt x="40" y="234"/>
                    </a:lnTo>
                    <a:lnTo>
                      <a:pt x="40" y="448"/>
                    </a:lnTo>
                    <a:cubicBezTo>
                      <a:pt x="40" y="453"/>
                      <a:pt x="38" y="458"/>
                      <a:pt x="34" y="462"/>
                    </a:cubicBezTo>
                    <a:cubicBezTo>
                      <a:pt x="31" y="465"/>
                      <a:pt x="26" y="468"/>
                      <a:pt x="20" y="4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6B818D09-813E-9B44-933A-90069C94C0CD}"/>
                  </a:ext>
                </a:extLst>
              </p:cNvPr>
              <p:cNvSpPr/>
              <p:nvPr/>
            </p:nvSpPr>
            <p:spPr>
              <a:xfrm>
                <a:off x="6473134" y="7793915"/>
                <a:ext cx="63535" cy="596944"/>
              </a:xfrm>
              <a:custGeom>
                <a:avLst/>
                <a:gdLst>
                  <a:gd name="connsiteX0" fmla="*/ 31771 w 63535"/>
                  <a:gd name="connsiteY0" fmla="*/ 14958 h 596944"/>
                  <a:gd name="connsiteX1" fmla="*/ 19758 w 63535"/>
                  <a:gd name="connsiteY1" fmla="*/ 19932 h 596944"/>
                  <a:gd name="connsiteX2" fmla="*/ 14953 w 63535"/>
                  <a:gd name="connsiteY2" fmla="*/ 32367 h 596944"/>
                  <a:gd name="connsiteX3" fmla="*/ 14953 w 63535"/>
                  <a:gd name="connsiteY3" fmla="*/ 564583 h 596944"/>
                  <a:gd name="connsiteX4" fmla="*/ 19758 w 63535"/>
                  <a:gd name="connsiteY4" fmla="*/ 577018 h 596944"/>
                  <a:gd name="connsiteX5" fmla="*/ 43784 w 63535"/>
                  <a:gd name="connsiteY5" fmla="*/ 577018 h 596944"/>
                  <a:gd name="connsiteX6" fmla="*/ 48589 w 63535"/>
                  <a:gd name="connsiteY6" fmla="*/ 564583 h 596944"/>
                  <a:gd name="connsiteX7" fmla="*/ 48589 w 63535"/>
                  <a:gd name="connsiteY7" fmla="*/ 32367 h 596944"/>
                  <a:gd name="connsiteX8" fmla="*/ 43784 w 63535"/>
                  <a:gd name="connsiteY8" fmla="*/ 19932 h 596944"/>
                  <a:gd name="connsiteX9" fmla="*/ 31771 w 63535"/>
                  <a:gd name="connsiteY9" fmla="*/ 14958 h 596944"/>
                  <a:gd name="connsiteX10" fmla="*/ 31768 w 63535"/>
                  <a:gd name="connsiteY10" fmla="*/ 0 h 596944"/>
                  <a:gd name="connsiteX11" fmla="*/ 53761 w 63535"/>
                  <a:gd name="connsiteY11" fmla="*/ 9949 h 596944"/>
                  <a:gd name="connsiteX12" fmla="*/ 63535 w 63535"/>
                  <a:gd name="connsiteY12" fmla="*/ 32335 h 596944"/>
                  <a:gd name="connsiteX13" fmla="*/ 63535 w 63535"/>
                  <a:gd name="connsiteY13" fmla="*/ 564610 h 596944"/>
                  <a:gd name="connsiteX14" fmla="*/ 53761 w 63535"/>
                  <a:gd name="connsiteY14" fmla="*/ 586995 h 596944"/>
                  <a:gd name="connsiteX15" fmla="*/ 31768 w 63535"/>
                  <a:gd name="connsiteY15" fmla="*/ 596944 h 596944"/>
                  <a:gd name="connsiteX16" fmla="*/ 9775 w 63535"/>
                  <a:gd name="connsiteY16" fmla="*/ 586995 h 596944"/>
                  <a:gd name="connsiteX17" fmla="*/ 0 w 63535"/>
                  <a:gd name="connsiteY17" fmla="*/ 564610 h 596944"/>
                  <a:gd name="connsiteX18" fmla="*/ 0 w 63535"/>
                  <a:gd name="connsiteY18" fmla="*/ 32335 h 596944"/>
                  <a:gd name="connsiteX19" fmla="*/ 9775 w 63535"/>
                  <a:gd name="connsiteY19" fmla="*/ 9949 h 596944"/>
                  <a:gd name="connsiteX20" fmla="*/ 31768 w 63535"/>
                  <a:gd name="connsiteY20" fmla="*/ 0 h 59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5" h="596944">
                    <a:moveTo>
                      <a:pt x="31771" y="14958"/>
                    </a:moveTo>
                    <a:cubicBezTo>
                      <a:pt x="26966" y="14958"/>
                      <a:pt x="22161" y="16202"/>
                      <a:pt x="19758" y="19932"/>
                    </a:cubicBezTo>
                    <a:cubicBezTo>
                      <a:pt x="16155" y="23663"/>
                      <a:pt x="14953" y="27393"/>
                      <a:pt x="14953" y="32367"/>
                    </a:cubicBezTo>
                    <a:lnTo>
                      <a:pt x="14953" y="564583"/>
                    </a:lnTo>
                    <a:cubicBezTo>
                      <a:pt x="14953" y="569557"/>
                      <a:pt x="16155" y="573288"/>
                      <a:pt x="19758" y="577018"/>
                    </a:cubicBezTo>
                    <a:cubicBezTo>
                      <a:pt x="25765" y="583236"/>
                      <a:pt x="37778" y="583236"/>
                      <a:pt x="43784" y="577018"/>
                    </a:cubicBezTo>
                    <a:cubicBezTo>
                      <a:pt x="46187" y="573288"/>
                      <a:pt x="48589" y="569557"/>
                      <a:pt x="48589" y="564583"/>
                    </a:cubicBezTo>
                    <a:lnTo>
                      <a:pt x="48589" y="32367"/>
                    </a:lnTo>
                    <a:cubicBezTo>
                      <a:pt x="48589" y="27393"/>
                      <a:pt x="46187" y="23663"/>
                      <a:pt x="43784" y="19932"/>
                    </a:cubicBezTo>
                    <a:cubicBezTo>
                      <a:pt x="40180" y="16202"/>
                      <a:pt x="36576" y="14958"/>
                      <a:pt x="31771" y="14958"/>
                    </a:cubicBezTo>
                    <a:close/>
                    <a:moveTo>
                      <a:pt x="31768" y="0"/>
                    </a:moveTo>
                    <a:cubicBezTo>
                      <a:pt x="40321" y="0"/>
                      <a:pt x="47651" y="3731"/>
                      <a:pt x="53761" y="9949"/>
                    </a:cubicBezTo>
                    <a:cubicBezTo>
                      <a:pt x="59870" y="16167"/>
                      <a:pt x="63535" y="23629"/>
                      <a:pt x="63535" y="32335"/>
                    </a:cubicBezTo>
                    <a:lnTo>
                      <a:pt x="63535" y="564610"/>
                    </a:lnTo>
                    <a:cubicBezTo>
                      <a:pt x="63535" y="572072"/>
                      <a:pt x="59870" y="580777"/>
                      <a:pt x="53761" y="586995"/>
                    </a:cubicBezTo>
                    <a:cubicBezTo>
                      <a:pt x="47651" y="593213"/>
                      <a:pt x="40321" y="596944"/>
                      <a:pt x="31768" y="596944"/>
                    </a:cubicBezTo>
                    <a:cubicBezTo>
                      <a:pt x="23215" y="596944"/>
                      <a:pt x="15884" y="593213"/>
                      <a:pt x="9775" y="586995"/>
                    </a:cubicBezTo>
                    <a:cubicBezTo>
                      <a:pt x="3666" y="580777"/>
                      <a:pt x="0" y="572072"/>
                      <a:pt x="0" y="564610"/>
                    </a:cubicBezTo>
                    <a:lnTo>
                      <a:pt x="0" y="32335"/>
                    </a:lnTo>
                    <a:cubicBezTo>
                      <a:pt x="0" y="23629"/>
                      <a:pt x="3666" y="16167"/>
                      <a:pt x="9775" y="9949"/>
                    </a:cubicBezTo>
                    <a:cubicBezTo>
                      <a:pt x="15884" y="3731"/>
                      <a:pt x="23215" y="0"/>
                      <a:pt x="31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E107B299-3968-C147-B1BA-0A4C8AA8AF35}"/>
                  </a:ext>
                </a:extLst>
              </p:cNvPr>
              <p:cNvSpPr/>
              <p:nvPr/>
            </p:nvSpPr>
            <p:spPr>
              <a:xfrm>
                <a:off x="6480612" y="7560873"/>
                <a:ext cx="48586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40">
                    <a:moveTo>
                      <a:pt x="40" y="20"/>
                    </a:moveTo>
                    <a:cubicBezTo>
                      <a:pt x="40" y="31"/>
                      <a:pt x="31" y="40"/>
                      <a:pt x="20" y="40"/>
                    </a:cubicBezTo>
                    <a:cubicBezTo>
                      <a:pt x="9" y="40"/>
                      <a:pt x="0" y="31"/>
                      <a:pt x="0" y="20"/>
                    </a:cubicBezTo>
                    <a:cubicBezTo>
                      <a:pt x="0" y="8"/>
                      <a:pt x="9" y="0"/>
                      <a:pt x="20" y="0"/>
                    </a:cubicBezTo>
                    <a:cubicBezTo>
                      <a:pt x="31" y="0"/>
                      <a:pt x="40" y="8"/>
                      <a:pt x="40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8FDC3D1B-F3DE-FF43-B2A2-10015188BFD5}"/>
                  </a:ext>
                </a:extLst>
              </p:cNvPr>
              <p:cNvSpPr/>
              <p:nvPr/>
            </p:nvSpPr>
            <p:spPr>
              <a:xfrm>
                <a:off x="6473134" y="7553393"/>
                <a:ext cx="63535" cy="63558"/>
              </a:xfrm>
              <a:custGeom>
                <a:avLst/>
                <a:gdLst>
                  <a:gd name="connsiteX0" fmla="*/ 31771 w 63535"/>
                  <a:gd name="connsiteY0" fmla="*/ 13711 h 63558"/>
                  <a:gd name="connsiteX1" fmla="*/ 14953 w 63535"/>
                  <a:gd name="connsiteY1" fmla="*/ 31760 h 63558"/>
                  <a:gd name="connsiteX2" fmla="*/ 31771 w 63535"/>
                  <a:gd name="connsiteY2" fmla="*/ 48605 h 63558"/>
                  <a:gd name="connsiteX3" fmla="*/ 48589 w 63535"/>
                  <a:gd name="connsiteY3" fmla="*/ 31760 h 63558"/>
                  <a:gd name="connsiteX4" fmla="*/ 31771 w 63535"/>
                  <a:gd name="connsiteY4" fmla="*/ 13711 h 63558"/>
                  <a:gd name="connsiteX5" fmla="*/ 31768 w 63535"/>
                  <a:gd name="connsiteY5" fmla="*/ 0 h 63558"/>
                  <a:gd name="connsiteX6" fmla="*/ 63535 w 63535"/>
                  <a:gd name="connsiteY6" fmla="*/ 31779 h 63558"/>
                  <a:gd name="connsiteX7" fmla="*/ 31768 w 63535"/>
                  <a:gd name="connsiteY7" fmla="*/ 63558 h 63558"/>
                  <a:gd name="connsiteX8" fmla="*/ 0 w 63535"/>
                  <a:gd name="connsiteY8" fmla="*/ 31779 h 63558"/>
                  <a:gd name="connsiteX9" fmla="*/ 31768 w 63535"/>
                  <a:gd name="connsiteY9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535" h="63558">
                    <a:moveTo>
                      <a:pt x="31771" y="13711"/>
                    </a:moveTo>
                    <a:cubicBezTo>
                      <a:pt x="22161" y="13711"/>
                      <a:pt x="14953" y="22134"/>
                      <a:pt x="14953" y="31760"/>
                    </a:cubicBezTo>
                    <a:cubicBezTo>
                      <a:pt x="14953" y="40183"/>
                      <a:pt x="22161" y="48605"/>
                      <a:pt x="31771" y="48605"/>
                    </a:cubicBezTo>
                    <a:cubicBezTo>
                      <a:pt x="40180" y="48605"/>
                      <a:pt x="48589" y="40183"/>
                      <a:pt x="48589" y="31760"/>
                    </a:cubicBezTo>
                    <a:cubicBezTo>
                      <a:pt x="48589" y="22134"/>
                      <a:pt x="40180" y="13711"/>
                      <a:pt x="31771" y="13711"/>
                    </a:cubicBezTo>
                    <a:close/>
                    <a:moveTo>
                      <a:pt x="31768" y="0"/>
                    </a:moveTo>
                    <a:cubicBezTo>
                      <a:pt x="48873" y="0"/>
                      <a:pt x="63535" y="13445"/>
                      <a:pt x="63535" y="31779"/>
                    </a:cubicBezTo>
                    <a:cubicBezTo>
                      <a:pt x="63535" y="48891"/>
                      <a:pt x="48873" y="63558"/>
                      <a:pt x="31768" y="63558"/>
                    </a:cubicBezTo>
                    <a:cubicBezTo>
                      <a:pt x="14662" y="63558"/>
                      <a:pt x="0" y="48891"/>
                      <a:pt x="0" y="31779"/>
                    </a:cubicBezTo>
                    <a:cubicBezTo>
                      <a:pt x="0" y="13445"/>
                      <a:pt x="14662" y="0"/>
                      <a:pt x="31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D65908DE-C88E-A246-A44F-3DBA948E273E}"/>
                  </a:ext>
                </a:extLst>
              </p:cNvPr>
              <p:cNvSpPr/>
              <p:nvPr/>
            </p:nvSpPr>
            <p:spPr>
              <a:xfrm>
                <a:off x="6912902" y="8242561"/>
                <a:ext cx="431044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" h="213">
                    <a:moveTo>
                      <a:pt x="59" y="213"/>
                    </a:moveTo>
                    <a:lnTo>
                      <a:pt x="173" y="213"/>
                    </a:lnTo>
                    <a:lnTo>
                      <a:pt x="287" y="213"/>
                    </a:lnTo>
                    <a:cubicBezTo>
                      <a:pt x="304" y="213"/>
                      <a:pt x="319" y="206"/>
                      <a:pt x="329" y="195"/>
                    </a:cubicBezTo>
                    <a:cubicBezTo>
                      <a:pt x="340" y="184"/>
                      <a:pt x="347" y="170"/>
                      <a:pt x="347" y="153"/>
                    </a:cubicBezTo>
                    <a:lnTo>
                      <a:pt x="347" y="106"/>
                    </a:lnTo>
                    <a:lnTo>
                      <a:pt x="347" y="59"/>
                    </a:lnTo>
                    <a:cubicBezTo>
                      <a:pt x="347" y="42"/>
                      <a:pt x="340" y="28"/>
                      <a:pt x="329" y="17"/>
                    </a:cubicBezTo>
                    <a:cubicBezTo>
                      <a:pt x="319" y="6"/>
                      <a:pt x="304" y="0"/>
                      <a:pt x="287" y="0"/>
                    </a:cubicBezTo>
                    <a:lnTo>
                      <a:pt x="173" y="0"/>
                    </a:lnTo>
                    <a:lnTo>
                      <a:pt x="59" y="0"/>
                    </a:lnTo>
                    <a:cubicBezTo>
                      <a:pt x="43" y="0"/>
                      <a:pt x="28" y="6"/>
                      <a:pt x="17" y="17"/>
                    </a:cubicBezTo>
                    <a:cubicBezTo>
                      <a:pt x="6" y="28"/>
                      <a:pt x="0" y="42"/>
                      <a:pt x="0" y="59"/>
                    </a:cubicBezTo>
                    <a:lnTo>
                      <a:pt x="0" y="106"/>
                    </a:lnTo>
                    <a:lnTo>
                      <a:pt x="0" y="153"/>
                    </a:lnTo>
                    <a:cubicBezTo>
                      <a:pt x="0" y="170"/>
                      <a:pt x="6" y="184"/>
                      <a:pt x="17" y="195"/>
                    </a:cubicBezTo>
                    <a:cubicBezTo>
                      <a:pt x="28" y="206"/>
                      <a:pt x="43" y="213"/>
                      <a:pt x="59" y="2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869CD6BD-6D09-5442-B9B7-02A1F45F353E}"/>
                  </a:ext>
                </a:extLst>
              </p:cNvPr>
              <p:cNvSpPr/>
              <p:nvPr/>
            </p:nvSpPr>
            <p:spPr>
              <a:xfrm>
                <a:off x="6905427" y="8235083"/>
                <a:ext cx="445993" cy="279155"/>
              </a:xfrm>
              <a:custGeom>
                <a:avLst/>
                <a:gdLst>
                  <a:gd name="connsiteX0" fmla="*/ 80779 w 445993"/>
                  <a:gd name="connsiteY0" fmla="*/ 13709 h 279155"/>
                  <a:gd name="connsiteX1" fmla="*/ 33580 w 445993"/>
                  <a:gd name="connsiteY1" fmla="*/ 33550 h 279155"/>
                  <a:gd name="connsiteX2" fmla="*/ 14949 w 445993"/>
                  <a:gd name="connsiteY2" fmla="*/ 80672 h 279155"/>
                  <a:gd name="connsiteX3" fmla="*/ 14949 w 445993"/>
                  <a:gd name="connsiteY3" fmla="*/ 197238 h 279155"/>
                  <a:gd name="connsiteX4" fmla="*/ 33580 w 445993"/>
                  <a:gd name="connsiteY4" fmla="*/ 244360 h 279155"/>
                  <a:gd name="connsiteX5" fmla="*/ 80779 w 445993"/>
                  <a:gd name="connsiteY5" fmla="*/ 264201 h 279155"/>
                  <a:gd name="connsiteX6" fmla="*/ 363971 w 445993"/>
                  <a:gd name="connsiteY6" fmla="*/ 264201 h 279155"/>
                  <a:gd name="connsiteX7" fmla="*/ 411170 w 445993"/>
                  <a:gd name="connsiteY7" fmla="*/ 244360 h 279155"/>
                  <a:gd name="connsiteX8" fmla="*/ 431043 w 445993"/>
                  <a:gd name="connsiteY8" fmla="*/ 197238 h 279155"/>
                  <a:gd name="connsiteX9" fmla="*/ 431043 w 445993"/>
                  <a:gd name="connsiteY9" fmla="*/ 80672 h 279155"/>
                  <a:gd name="connsiteX10" fmla="*/ 411170 w 445993"/>
                  <a:gd name="connsiteY10" fmla="*/ 33550 h 279155"/>
                  <a:gd name="connsiteX11" fmla="*/ 363971 w 445993"/>
                  <a:gd name="connsiteY11" fmla="*/ 13709 h 279155"/>
                  <a:gd name="connsiteX12" fmla="*/ 80751 w 445993"/>
                  <a:gd name="connsiteY12" fmla="*/ 0 h 279155"/>
                  <a:gd name="connsiteX13" fmla="*/ 364000 w 445993"/>
                  <a:gd name="connsiteY13" fmla="*/ 0 h 279155"/>
                  <a:gd name="connsiteX14" fmla="*/ 422389 w 445993"/>
                  <a:gd name="connsiteY14" fmla="*/ 22333 h 279155"/>
                  <a:gd name="connsiteX15" fmla="*/ 445993 w 445993"/>
                  <a:gd name="connsiteY15" fmla="*/ 80645 h 279155"/>
                  <a:gd name="connsiteX16" fmla="*/ 445993 w 445993"/>
                  <a:gd name="connsiteY16" fmla="*/ 197270 h 279155"/>
                  <a:gd name="connsiteX17" fmla="*/ 422389 w 445993"/>
                  <a:gd name="connsiteY17" fmla="*/ 255582 h 279155"/>
                  <a:gd name="connsiteX18" fmla="*/ 364000 w 445993"/>
                  <a:gd name="connsiteY18" fmla="*/ 279155 h 279155"/>
                  <a:gd name="connsiteX19" fmla="*/ 80751 w 445993"/>
                  <a:gd name="connsiteY19" fmla="*/ 279155 h 279155"/>
                  <a:gd name="connsiteX20" fmla="*/ 23604 w 445993"/>
                  <a:gd name="connsiteY20" fmla="*/ 255582 h 279155"/>
                  <a:gd name="connsiteX21" fmla="*/ 0 w 445993"/>
                  <a:gd name="connsiteY21" fmla="*/ 197270 h 279155"/>
                  <a:gd name="connsiteX22" fmla="*/ 0 w 445993"/>
                  <a:gd name="connsiteY22" fmla="*/ 80645 h 279155"/>
                  <a:gd name="connsiteX23" fmla="*/ 23604 w 445993"/>
                  <a:gd name="connsiteY23" fmla="*/ 22333 h 279155"/>
                  <a:gd name="connsiteX24" fmla="*/ 80751 w 445993"/>
                  <a:gd name="connsiteY24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5993" h="279155">
                    <a:moveTo>
                      <a:pt x="80779" y="13709"/>
                    </a:moveTo>
                    <a:cubicBezTo>
                      <a:pt x="63390" y="13709"/>
                      <a:pt x="47243" y="21150"/>
                      <a:pt x="33580" y="33550"/>
                    </a:cubicBezTo>
                    <a:cubicBezTo>
                      <a:pt x="21160" y="45951"/>
                      <a:pt x="14949" y="62072"/>
                      <a:pt x="14949" y="80672"/>
                    </a:cubicBezTo>
                    <a:lnTo>
                      <a:pt x="14949" y="197238"/>
                    </a:lnTo>
                    <a:cubicBezTo>
                      <a:pt x="14949" y="215839"/>
                      <a:pt x="21160" y="231959"/>
                      <a:pt x="33580" y="244360"/>
                    </a:cubicBezTo>
                    <a:cubicBezTo>
                      <a:pt x="47243" y="258001"/>
                      <a:pt x="63390" y="264201"/>
                      <a:pt x="80779" y="264201"/>
                    </a:cubicBezTo>
                    <a:lnTo>
                      <a:pt x="363971" y="264201"/>
                    </a:lnTo>
                    <a:cubicBezTo>
                      <a:pt x="382602" y="264201"/>
                      <a:pt x="398749" y="258001"/>
                      <a:pt x="411170" y="244360"/>
                    </a:cubicBezTo>
                    <a:cubicBezTo>
                      <a:pt x="424833" y="231959"/>
                      <a:pt x="431043" y="215839"/>
                      <a:pt x="431043" y="197238"/>
                    </a:cubicBezTo>
                    <a:lnTo>
                      <a:pt x="431043" y="80672"/>
                    </a:lnTo>
                    <a:cubicBezTo>
                      <a:pt x="431043" y="62072"/>
                      <a:pt x="424833" y="45951"/>
                      <a:pt x="411170" y="33550"/>
                    </a:cubicBezTo>
                    <a:cubicBezTo>
                      <a:pt x="398749" y="21150"/>
                      <a:pt x="382602" y="13709"/>
                      <a:pt x="363971" y="13709"/>
                    </a:cubicBezTo>
                    <a:close/>
                    <a:moveTo>
                      <a:pt x="80751" y="0"/>
                    </a:moveTo>
                    <a:lnTo>
                      <a:pt x="364000" y="0"/>
                    </a:lnTo>
                    <a:cubicBezTo>
                      <a:pt x="386362" y="0"/>
                      <a:pt x="406239" y="7444"/>
                      <a:pt x="422389" y="22333"/>
                    </a:cubicBezTo>
                    <a:cubicBezTo>
                      <a:pt x="437297" y="38462"/>
                      <a:pt x="445993" y="58313"/>
                      <a:pt x="445993" y="80645"/>
                    </a:cubicBezTo>
                    <a:lnTo>
                      <a:pt x="445993" y="197270"/>
                    </a:lnTo>
                    <a:cubicBezTo>
                      <a:pt x="445993" y="219602"/>
                      <a:pt x="437297" y="239453"/>
                      <a:pt x="422389" y="255582"/>
                    </a:cubicBezTo>
                    <a:cubicBezTo>
                      <a:pt x="406239" y="270470"/>
                      <a:pt x="386362" y="279155"/>
                      <a:pt x="364000" y="279155"/>
                    </a:cubicBezTo>
                    <a:lnTo>
                      <a:pt x="80751" y="279155"/>
                    </a:lnTo>
                    <a:cubicBezTo>
                      <a:pt x="59632" y="279155"/>
                      <a:pt x="38512" y="270470"/>
                      <a:pt x="23604" y="255582"/>
                    </a:cubicBezTo>
                    <a:cubicBezTo>
                      <a:pt x="8696" y="239453"/>
                      <a:pt x="0" y="219602"/>
                      <a:pt x="0" y="197270"/>
                    </a:cubicBezTo>
                    <a:lnTo>
                      <a:pt x="0" y="80645"/>
                    </a:lnTo>
                    <a:cubicBezTo>
                      <a:pt x="0" y="58313"/>
                      <a:pt x="8696" y="38462"/>
                      <a:pt x="23604" y="22333"/>
                    </a:cubicBezTo>
                    <a:cubicBezTo>
                      <a:pt x="38512" y="7444"/>
                      <a:pt x="59632" y="0"/>
                      <a:pt x="80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C5730C2C-7815-F448-B132-FD11F86A8A74}"/>
                  </a:ext>
                </a:extLst>
              </p:cNvPr>
              <p:cNvSpPr/>
              <p:nvPr/>
            </p:nvSpPr>
            <p:spPr>
              <a:xfrm>
                <a:off x="7033744" y="8303626"/>
                <a:ext cx="18936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" h="12">
                    <a:moveTo>
                      <a:pt x="147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47" y="0"/>
                    </a:lnTo>
                    <a:cubicBezTo>
                      <a:pt x="150" y="0"/>
                      <a:pt x="153" y="3"/>
                      <a:pt x="153" y="6"/>
                    </a:cubicBezTo>
                    <a:cubicBezTo>
                      <a:pt x="153" y="9"/>
                      <a:pt x="150" y="12"/>
                      <a:pt x="14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4E165B53-7BE7-7F46-B1EB-DCDCEB61EB57}"/>
                  </a:ext>
                </a:extLst>
              </p:cNvPr>
              <p:cNvSpPr/>
              <p:nvPr/>
            </p:nvSpPr>
            <p:spPr>
              <a:xfrm>
                <a:off x="7535798" y="9189695"/>
                <a:ext cx="781111" cy="315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254">
                    <a:moveTo>
                      <a:pt x="570" y="254"/>
                    </a:moveTo>
                    <a:lnTo>
                      <a:pt x="314" y="254"/>
                    </a:lnTo>
                    <a:lnTo>
                      <a:pt x="59" y="254"/>
                    </a:lnTo>
                    <a:cubicBezTo>
                      <a:pt x="42" y="254"/>
                      <a:pt x="28" y="247"/>
                      <a:pt x="17" y="236"/>
                    </a:cubicBezTo>
                    <a:cubicBezTo>
                      <a:pt x="7" y="225"/>
                      <a:pt x="0" y="211"/>
                      <a:pt x="0" y="195"/>
                    </a:cubicBezTo>
                    <a:lnTo>
                      <a:pt x="0" y="98"/>
                    </a:lnTo>
                    <a:lnTo>
                      <a:pt x="0" y="0"/>
                    </a:lnTo>
                    <a:lnTo>
                      <a:pt x="314" y="0"/>
                    </a:lnTo>
                    <a:lnTo>
                      <a:pt x="628" y="0"/>
                    </a:lnTo>
                    <a:lnTo>
                      <a:pt x="628" y="98"/>
                    </a:lnTo>
                    <a:lnTo>
                      <a:pt x="628" y="195"/>
                    </a:lnTo>
                    <a:cubicBezTo>
                      <a:pt x="628" y="211"/>
                      <a:pt x="622" y="225"/>
                      <a:pt x="611" y="236"/>
                    </a:cubicBezTo>
                    <a:cubicBezTo>
                      <a:pt x="601" y="247"/>
                      <a:pt x="586" y="254"/>
                      <a:pt x="570" y="2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6358EDC0-4E07-914E-AF5E-6DA33DAB8031}"/>
                  </a:ext>
                </a:extLst>
              </p:cNvPr>
              <p:cNvSpPr/>
              <p:nvPr/>
            </p:nvSpPr>
            <p:spPr>
              <a:xfrm>
                <a:off x="7528323" y="9182218"/>
                <a:ext cx="796061" cy="329005"/>
              </a:xfrm>
              <a:custGeom>
                <a:avLst/>
                <a:gdLst>
                  <a:gd name="connsiteX0" fmla="*/ 14949 w 796061"/>
                  <a:gd name="connsiteY0" fmla="*/ 14954 h 329005"/>
                  <a:gd name="connsiteX1" fmla="*/ 14949 w 796061"/>
                  <a:gd name="connsiteY1" fmla="*/ 249514 h 329005"/>
                  <a:gd name="connsiteX2" fmla="*/ 33606 w 796061"/>
                  <a:gd name="connsiteY2" fmla="*/ 295433 h 329005"/>
                  <a:gd name="connsiteX3" fmla="*/ 80869 w 796061"/>
                  <a:gd name="connsiteY3" fmla="*/ 314049 h 329005"/>
                  <a:gd name="connsiteX4" fmla="*/ 716437 w 796061"/>
                  <a:gd name="connsiteY4" fmla="*/ 314049 h 329005"/>
                  <a:gd name="connsiteX5" fmla="*/ 762457 w 796061"/>
                  <a:gd name="connsiteY5" fmla="*/ 295433 h 329005"/>
                  <a:gd name="connsiteX6" fmla="*/ 782357 w 796061"/>
                  <a:gd name="connsiteY6" fmla="*/ 249514 h 329005"/>
                  <a:gd name="connsiteX7" fmla="*/ 782357 w 796061"/>
                  <a:gd name="connsiteY7" fmla="*/ 14954 h 329005"/>
                  <a:gd name="connsiteX8" fmla="*/ 7463 w 796061"/>
                  <a:gd name="connsiteY8" fmla="*/ 0 h 329005"/>
                  <a:gd name="connsiteX9" fmla="*/ 788598 w 796061"/>
                  <a:gd name="connsiteY9" fmla="*/ 0 h 329005"/>
                  <a:gd name="connsiteX10" fmla="*/ 796061 w 796061"/>
                  <a:gd name="connsiteY10" fmla="*/ 7449 h 329005"/>
                  <a:gd name="connsiteX11" fmla="*/ 796061 w 796061"/>
                  <a:gd name="connsiteY11" fmla="*/ 249547 h 329005"/>
                  <a:gd name="connsiteX12" fmla="*/ 772428 w 796061"/>
                  <a:gd name="connsiteY12" fmla="*/ 305416 h 329005"/>
                  <a:gd name="connsiteX13" fmla="*/ 716455 w 796061"/>
                  <a:gd name="connsiteY13" fmla="*/ 329005 h 329005"/>
                  <a:gd name="connsiteX14" fmla="*/ 80850 w 796061"/>
                  <a:gd name="connsiteY14" fmla="*/ 329005 h 329005"/>
                  <a:gd name="connsiteX15" fmla="*/ 23633 w 796061"/>
                  <a:gd name="connsiteY15" fmla="*/ 305416 h 329005"/>
                  <a:gd name="connsiteX16" fmla="*/ 0 w 796061"/>
                  <a:gd name="connsiteY16" fmla="*/ 249547 h 329005"/>
                  <a:gd name="connsiteX17" fmla="*/ 0 w 796061"/>
                  <a:gd name="connsiteY17" fmla="*/ 7449 h 329005"/>
                  <a:gd name="connsiteX18" fmla="*/ 7463 w 796061"/>
                  <a:gd name="connsiteY18" fmla="*/ 0 h 329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96061" h="329005">
                    <a:moveTo>
                      <a:pt x="14949" y="14954"/>
                    </a:moveTo>
                    <a:lnTo>
                      <a:pt x="14949" y="249514"/>
                    </a:lnTo>
                    <a:cubicBezTo>
                      <a:pt x="14949" y="266889"/>
                      <a:pt x="22412" y="284264"/>
                      <a:pt x="33606" y="295433"/>
                    </a:cubicBezTo>
                    <a:cubicBezTo>
                      <a:pt x="46044" y="307844"/>
                      <a:pt x="63456" y="314049"/>
                      <a:pt x="80869" y="314049"/>
                    </a:cubicBezTo>
                    <a:lnTo>
                      <a:pt x="716437" y="314049"/>
                    </a:lnTo>
                    <a:cubicBezTo>
                      <a:pt x="733850" y="314049"/>
                      <a:pt x="750019" y="307844"/>
                      <a:pt x="762457" y="295433"/>
                    </a:cubicBezTo>
                    <a:cubicBezTo>
                      <a:pt x="774895" y="284264"/>
                      <a:pt x="782357" y="266889"/>
                      <a:pt x="782357" y="249514"/>
                    </a:cubicBezTo>
                    <a:lnTo>
                      <a:pt x="782357" y="14954"/>
                    </a:lnTo>
                    <a:close/>
                    <a:moveTo>
                      <a:pt x="7463" y="0"/>
                    </a:moveTo>
                    <a:lnTo>
                      <a:pt x="788598" y="0"/>
                    </a:lnTo>
                    <a:cubicBezTo>
                      <a:pt x="793574" y="0"/>
                      <a:pt x="796061" y="3725"/>
                      <a:pt x="796061" y="7449"/>
                    </a:cubicBezTo>
                    <a:lnTo>
                      <a:pt x="796061" y="249547"/>
                    </a:lnTo>
                    <a:cubicBezTo>
                      <a:pt x="796061" y="270653"/>
                      <a:pt x="787354" y="291759"/>
                      <a:pt x="772428" y="305416"/>
                    </a:cubicBezTo>
                    <a:cubicBezTo>
                      <a:pt x="757502" y="320314"/>
                      <a:pt x="737600" y="329005"/>
                      <a:pt x="716455" y="329005"/>
                    </a:cubicBezTo>
                    <a:lnTo>
                      <a:pt x="80850" y="329005"/>
                    </a:lnTo>
                    <a:cubicBezTo>
                      <a:pt x="59705" y="329005"/>
                      <a:pt x="38559" y="320314"/>
                      <a:pt x="23633" y="305416"/>
                    </a:cubicBezTo>
                    <a:cubicBezTo>
                      <a:pt x="8707" y="291759"/>
                      <a:pt x="0" y="270653"/>
                      <a:pt x="0" y="249547"/>
                    </a:cubicBezTo>
                    <a:lnTo>
                      <a:pt x="0" y="7449"/>
                    </a:lnTo>
                    <a:cubicBezTo>
                      <a:pt x="0" y="3725"/>
                      <a:pt x="3732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82B08F04-B10F-E144-A903-077BF16A74A7}"/>
                  </a:ext>
                </a:extLst>
              </p:cNvPr>
              <p:cNvSpPr/>
              <p:nvPr/>
            </p:nvSpPr>
            <p:spPr>
              <a:xfrm>
                <a:off x="7454821" y="9129876"/>
                <a:ext cx="944310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9" h="48">
                    <a:moveTo>
                      <a:pt x="735" y="0"/>
                    </a:moveTo>
                    <a:lnTo>
                      <a:pt x="24" y="0"/>
                    </a:ln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8"/>
                      <a:pt x="24" y="48"/>
                    </a:cubicBezTo>
                    <a:lnTo>
                      <a:pt x="735" y="48"/>
                    </a:lnTo>
                    <a:cubicBezTo>
                      <a:pt x="748" y="48"/>
                      <a:pt x="759" y="37"/>
                      <a:pt x="759" y="24"/>
                    </a:cubicBezTo>
                    <a:cubicBezTo>
                      <a:pt x="759" y="11"/>
                      <a:pt x="748" y="0"/>
                      <a:pt x="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25292610-E994-6441-85B5-416FFA199C79}"/>
                  </a:ext>
                </a:extLst>
              </p:cNvPr>
              <p:cNvSpPr/>
              <p:nvPr/>
            </p:nvSpPr>
            <p:spPr>
              <a:xfrm>
                <a:off x="7447346" y="9122399"/>
                <a:ext cx="959260" cy="73528"/>
              </a:xfrm>
              <a:custGeom>
                <a:avLst/>
                <a:gdLst>
                  <a:gd name="connsiteX0" fmla="*/ 37344 w 959260"/>
                  <a:gd name="connsiteY0" fmla="*/ 14954 h 73528"/>
                  <a:gd name="connsiteX1" fmla="*/ 14950 w 959260"/>
                  <a:gd name="connsiteY1" fmla="*/ 36763 h 73528"/>
                  <a:gd name="connsiteX2" fmla="*/ 37344 w 959260"/>
                  <a:gd name="connsiteY2" fmla="*/ 58572 h 73528"/>
                  <a:gd name="connsiteX3" fmla="*/ 921917 w 959260"/>
                  <a:gd name="connsiteY3" fmla="*/ 58572 h 73528"/>
                  <a:gd name="connsiteX4" fmla="*/ 944311 w 959260"/>
                  <a:gd name="connsiteY4" fmla="*/ 36763 h 73528"/>
                  <a:gd name="connsiteX5" fmla="*/ 921917 w 959260"/>
                  <a:gd name="connsiteY5" fmla="*/ 14954 h 73528"/>
                  <a:gd name="connsiteX6" fmla="*/ 37326 w 959260"/>
                  <a:gd name="connsiteY6" fmla="*/ 0 h 73528"/>
                  <a:gd name="connsiteX7" fmla="*/ 921935 w 959260"/>
                  <a:gd name="connsiteY7" fmla="*/ 0 h 73528"/>
                  <a:gd name="connsiteX8" fmla="*/ 959260 w 959260"/>
                  <a:gd name="connsiteY8" fmla="*/ 36764 h 73528"/>
                  <a:gd name="connsiteX9" fmla="*/ 921935 w 959260"/>
                  <a:gd name="connsiteY9" fmla="*/ 73528 h 73528"/>
                  <a:gd name="connsiteX10" fmla="*/ 37326 w 959260"/>
                  <a:gd name="connsiteY10" fmla="*/ 73528 h 73528"/>
                  <a:gd name="connsiteX11" fmla="*/ 0 w 959260"/>
                  <a:gd name="connsiteY11" fmla="*/ 36764 h 73528"/>
                  <a:gd name="connsiteX12" fmla="*/ 37326 w 959260"/>
                  <a:gd name="connsiteY12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9260" h="73528">
                    <a:moveTo>
                      <a:pt x="37344" y="14954"/>
                    </a:moveTo>
                    <a:cubicBezTo>
                      <a:pt x="24903" y="14954"/>
                      <a:pt x="14950" y="24647"/>
                      <a:pt x="14950" y="36763"/>
                    </a:cubicBezTo>
                    <a:cubicBezTo>
                      <a:pt x="14950" y="48879"/>
                      <a:pt x="24903" y="58572"/>
                      <a:pt x="37344" y="58572"/>
                    </a:cubicBezTo>
                    <a:lnTo>
                      <a:pt x="921917" y="58572"/>
                    </a:lnTo>
                    <a:cubicBezTo>
                      <a:pt x="934358" y="58572"/>
                      <a:pt x="944311" y="48879"/>
                      <a:pt x="944311" y="36763"/>
                    </a:cubicBezTo>
                    <a:cubicBezTo>
                      <a:pt x="944311" y="24647"/>
                      <a:pt x="934358" y="14954"/>
                      <a:pt x="921917" y="14954"/>
                    </a:cubicBezTo>
                    <a:close/>
                    <a:moveTo>
                      <a:pt x="37326" y="0"/>
                    </a:moveTo>
                    <a:lnTo>
                      <a:pt x="921935" y="0"/>
                    </a:lnTo>
                    <a:cubicBezTo>
                      <a:pt x="941842" y="0"/>
                      <a:pt x="959260" y="15931"/>
                      <a:pt x="959260" y="36764"/>
                    </a:cubicBezTo>
                    <a:cubicBezTo>
                      <a:pt x="959260" y="57597"/>
                      <a:pt x="941842" y="73528"/>
                      <a:pt x="921935" y="73528"/>
                    </a:cubicBezTo>
                    <a:lnTo>
                      <a:pt x="37326" y="73528"/>
                    </a:lnTo>
                    <a:cubicBezTo>
                      <a:pt x="16175" y="73528"/>
                      <a:pt x="0" y="57597"/>
                      <a:pt x="0" y="36764"/>
                    </a:cubicBezTo>
                    <a:cubicBezTo>
                      <a:pt x="0" y="15931"/>
                      <a:pt x="16175" y="0"/>
                      <a:pt x="37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004355D1-60BA-4B49-9CDD-A2DD4FC3AE5A}"/>
                  </a:ext>
                </a:extLst>
              </p:cNvPr>
              <p:cNvSpPr/>
              <p:nvPr/>
            </p:nvSpPr>
            <p:spPr>
              <a:xfrm>
                <a:off x="7554484" y="8783424"/>
                <a:ext cx="743738" cy="345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8" h="278">
                    <a:moveTo>
                      <a:pt x="559" y="278"/>
                    </a:moveTo>
                    <a:lnTo>
                      <a:pt x="299" y="278"/>
                    </a:lnTo>
                    <a:lnTo>
                      <a:pt x="40" y="278"/>
                    </a:lnTo>
                    <a:cubicBezTo>
                      <a:pt x="29" y="278"/>
                      <a:pt x="19" y="273"/>
                      <a:pt x="12" y="267"/>
                    </a:cubicBezTo>
                    <a:cubicBezTo>
                      <a:pt x="5" y="259"/>
                      <a:pt x="0" y="249"/>
                      <a:pt x="0" y="238"/>
                    </a:cubicBezTo>
                    <a:lnTo>
                      <a:pt x="0" y="139"/>
                    </a:lnTo>
                    <a:lnTo>
                      <a:pt x="0" y="39"/>
                    </a:lnTo>
                    <a:cubicBezTo>
                      <a:pt x="0" y="28"/>
                      <a:pt x="5" y="19"/>
                      <a:pt x="12" y="11"/>
                    </a:cubicBezTo>
                    <a:cubicBezTo>
                      <a:pt x="19" y="5"/>
                      <a:pt x="29" y="0"/>
                      <a:pt x="40" y="0"/>
                    </a:cubicBezTo>
                    <a:lnTo>
                      <a:pt x="299" y="0"/>
                    </a:lnTo>
                    <a:lnTo>
                      <a:pt x="559" y="0"/>
                    </a:lnTo>
                    <a:cubicBezTo>
                      <a:pt x="570" y="0"/>
                      <a:pt x="580" y="5"/>
                      <a:pt x="587" y="11"/>
                    </a:cubicBezTo>
                    <a:cubicBezTo>
                      <a:pt x="593" y="19"/>
                      <a:pt x="598" y="28"/>
                      <a:pt x="598" y="39"/>
                    </a:cubicBezTo>
                    <a:lnTo>
                      <a:pt x="598" y="139"/>
                    </a:lnTo>
                    <a:lnTo>
                      <a:pt x="598" y="238"/>
                    </a:lnTo>
                    <a:cubicBezTo>
                      <a:pt x="598" y="249"/>
                      <a:pt x="593" y="259"/>
                      <a:pt x="587" y="267"/>
                    </a:cubicBezTo>
                    <a:cubicBezTo>
                      <a:pt x="580" y="273"/>
                      <a:pt x="570" y="278"/>
                      <a:pt x="559" y="2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807CB5F1-4091-EC4F-9515-99CB94F2CCA0}"/>
                  </a:ext>
                </a:extLst>
              </p:cNvPr>
              <p:cNvSpPr/>
              <p:nvPr/>
            </p:nvSpPr>
            <p:spPr>
              <a:xfrm>
                <a:off x="7548256" y="8775947"/>
                <a:ext cx="757441" cy="360160"/>
              </a:xfrm>
              <a:custGeom>
                <a:avLst/>
                <a:gdLst>
                  <a:gd name="connsiteX0" fmla="*/ 55988 w 757441"/>
                  <a:gd name="connsiteY0" fmla="*/ 14955 h 360160"/>
                  <a:gd name="connsiteX1" fmla="*/ 26140 w 757441"/>
                  <a:gd name="connsiteY1" fmla="*/ 27370 h 360160"/>
                  <a:gd name="connsiteX2" fmla="*/ 13703 w 757441"/>
                  <a:gd name="connsiteY2" fmla="*/ 55926 h 360160"/>
                  <a:gd name="connsiteX3" fmla="*/ 13703 w 757441"/>
                  <a:gd name="connsiteY3" fmla="*/ 302993 h 360160"/>
                  <a:gd name="connsiteX4" fmla="*/ 26140 w 757441"/>
                  <a:gd name="connsiteY4" fmla="*/ 332791 h 360160"/>
                  <a:gd name="connsiteX5" fmla="*/ 55988 w 757441"/>
                  <a:gd name="connsiteY5" fmla="*/ 345206 h 360160"/>
                  <a:gd name="connsiteX6" fmla="*/ 701450 w 757441"/>
                  <a:gd name="connsiteY6" fmla="*/ 345206 h 360160"/>
                  <a:gd name="connsiteX7" fmla="*/ 730055 w 757441"/>
                  <a:gd name="connsiteY7" fmla="*/ 332791 h 360160"/>
                  <a:gd name="connsiteX8" fmla="*/ 742491 w 757441"/>
                  <a:gd name="connsiteY8" fmla="*/ 302993 h 360160"/>
                  <a:gd name="connsiteX9" fmla="*/ 742491 w 757441"/>
                  <a:gd name="connsiteY9" fmla="*/ 55926 h 360160"/>
                  <a:gd name="connsiteX10" fmla="*/ 730055 w 757441"/>
                  <a:gd name="connsiteY10" fmla="*/ 27370 h 360160"/>
                  <a:gd name="connsiteX11" fmla="*/ 701450 w 757441"/>
                  <a:gd name="connsiteY11" fmla="*/ 14955 h 360160"/>
                  <a:gd name="connsiteX12" fmla="*/ 55969 w 757441"/>
                  <a:gd name="connsiteY12" fmla="*/ 0 h 360160"/>
                  <a:gd name="connsiteX13" fmla="*/ 701473 w 757441"/>
                  <a:gd name="connsiteY13" fmla="*/ 0 h 360160"/>
                  <a:gd name="connsiteX14" fmla="*/ 741273 w 757441"/>
                  <a:gd name="connsiteY14" fmla="*/ 17387 h 360160"/>
                  <a:gd name="connsiteX15" fmla="*/ 757441 w 757441"/>
                  <a:gd name="connsiteY15" fmla="*/ 55887 h 360160"/>
                  <a:gd name="connsiteX16" fmla="*/ 757441 w 757441"/>
                  <a:gd name="connsiteY16" fmla="*/ 303031 h 360160"/>
                  <a:gd name="connsiteX17" fmla="*/ 741273 w 757441"/>
                  <a:gd name="connsiteY17" fmla="*/ 342773 h 360160"/>
                  <a:gd name="connsiteX18" fmla="*/ 701473 w 757441"/>
                  <a:gd name="connsiteY18" fmla="*/ 360160 h 360160"/>
                  <a:gd name="connsiteX19" fmla="*/ 55969 w 757441"/>
                  <a:gd name="connsiteY19" fmla="*/ 360160 h 360160"/>
                  <a:gd name="connsiteX20" fmla="*/ 16169 w 757441"/>
                  <a:gd name="connsiteY20" fmla="*/ 342773 h 360160"/>
                  <a:gd name="connsiteX21" fmla="*/ 0 w 757441"/>
                  <a:gd name="connsiteY21" fmla="*/ 303031 h 360160"/>
                  <a:gd name="connsiteX22" fmla="*/ 0 w 757441"/>
                  <a:gd name="connsiteY22" fmla="*/ 55887 h 360160"/>
                  <a:gd name="connsiteX23" fmla="*/ 16169 w 757441"/>
                  <a:gd name="connsiteY23" fmla="*/ 17387 h 360160"/>
                  <a:gd name="connsiteX24" fmla="*/ 55969 w 757441"/>
                  <a:gd name="connsiteY24" fmla="*/ 0 h 36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7441" h="360160">
                    <a:moveTo>
                      <a:pt x="55988" y="14955"/>
                    </a:moveTo>
                    <a:cubicBezTo>
                      <a:pt x="44795" y="14955"/>
                      <a:pt x="33602" y="19921"/>
                      <a:pt x="26140" y="27370"/>
                    </a:cubicBezTo>
                    <a:cubicBezTo>
                      <a:pt x="17434" y="34820"/>
                      <a:pt x="13703" y="45994"/>
                      <a:pt x="13703" y="55926"/>
                    </a:cubicBezTo>
                    <a:lnTo>
                      <a:pt x="13703" y="302993"/>
                    </a:lnTo>
                    <a:cubicBezTo>
                      <a:pt x="13703" y="314167"/>
                      <a:pt x="17434" y="325341"/>
                      <a:pt x="26140" y="332791"/>
                    </a:cubicBezTo>
                    <a:cubicBezTo>
                      <a:pt x="33602" y="340240"/>
                      <a:pt x="44795" y="345206"/>
                      <a:pt x="55988" y="345206"/>
                    </a:cubicBezTo>
                    <a:lnTo>
                      <a:pt x="701450" y="345206"/>
                    </a:lnTo>
                    <a:cubicBezTo>
                      <a:pt x="712643" y="345206"/>
                      <a:pt x="722593" y="340240"/>
                      <a:pt x="730055" y="332791"/>
                    </a:cubicBezTo>
                    <a:cubicBezTo>
                      <a:pt x="738760" y="325341"/>
                      <a:pt x="742491" y="314167"/>
                      <a:pt x="742491" y="302993"/>
                    </a:cubicBezTo>
                    <a:lnTo>
                      <a:pt x="742491" y="55926"/>
                    </a:lnTo>
                    <a:cubicBezTo>
                      <a:pt x="742491" y="45994"/>
                      <a:pt x="738760" y="34820"/>
                      <a:pt x="730055" y="27370"/>
                    </a:cubicBezTo>
                    <a:cubicBezTo>
                      <a:pt x="722593" y="19921"/>
                      <a:pt x="712643" y="14955"/>
                      <a:pt x="701450" y="14955"/>
                    </a:cubicBezTo>
                    <a:close/>
                    <a:moveTo>
                      <a:pt x="55969" y="0"/>
                    </a:moveTo>
                    <a:lnTo>
                      <a:pt x="701473" y="0"/>
                    </a:lnTo>
                    <a:cubicBezTo>
                      <a:pt x="716398" y="0"/>
                      <a:pt x="730079" y="6210"/>
                      <a:pt x="741273" y="17387"/>
                    </a:cubicBezTo>
                    <a:cubicBezTo>
                      <a:pt x="751222" y="27322"/>
                      <a:pt x="757441" y="40984"/>
                      <a:pt x="757441" y="55887"/>
                    </a:cubicBezTo>
                    <a:lnTo>
                      <a:pt x="757441" y="303031"/>
                    </a:lnTo>
                    <a:cubicBezTo>
                      <a:pt x="757441" y="319176"/>
                      <a:pt x="751222" y="332838"/>
                      <a:pt x="741273" y="342773"/>
                    </a:cubicBezTo>
                    <a:cubicBezTo>
                      <a:pt x="730079" y="353950"/>
                      <a:pt x="716398" y="360160"/>
                      <a:pt x="701473" y="360160"/>
                    </a:cubicBezTo>
                    <a:lnTo>
                      <a:pt x="55969" y="360160"/>
                    </a:lnTo>
                    <a:cubicBezTo>
                      <a:pt x="41044" y="360160"/>
                      <a:pt x="26119" y="353950"/>
                      <a:pt x="16169" y="342773"/>
                    </a:cubicBezTo>
                    <a:cubicBezTo>
                      <a:pt x="4975" y="332838"/>
                      <a:pt x="0" y="319176"/>
                      <a:pt x="0" y="303031"/>
                    </a:cubicBezTo>
                    <a:lnTo>
                      <a:pt x="0" y="55887"/>
                    </a:lnTo>
                    <a:cubicBezTo>
                      <a:pt x="0" y="40984"/>
                      <a:pt x="4975" y="27322"/>
                      <a:pt x="16169" y="17387"/>
                    </a:cubicBezTo>
                    <a:cubicBezTo>
                      <a:pt x="26119" y="6210"/>
                      <a:pt x="41044" y="0"/>
                      <a:pt x="559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1F5F95F9-5A39-6740-870E-71B33BFB6D18}"/>
                  </a:ext>
                </a:extLst>
              </p:cNvPr>
              <p:cNvSpPr/>
              <p:nvPr/>
            </p:nvSpPr>
            <p:spPr>
              <a:xfrm>
                <a:off x="7792431" y="8850721"/>
                <a:ext cx="269091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12">
                    <a:moveTo>
                      <a:pt x="211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11" y="0"/>
                    </a:lnTo>
                    <a:cubicBezTo>
                      <a:pt x="214" y="0"/>
                      <a:pt x="217" y="3"/>
                      <a:pt x="217" y="6"/>
                    </a:cubicBezTo>
                    <a:cubicBezTo>
                      <a:pt x="217" y="9"/>
                      <a:pt x="214" y="12"/>
                      <a:pt x="21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92130F35-5B85-7745-814B-E13B68ABC1A9}"/>
                  </a:ext>
                </a:extLst>
              </p:cNvPr>
              <p:cNvSpPr/>
              <p:nvPr/>
            </p:nvSpPr>
            <p:spPr>
              <a:xfrm>
                <a:off x="8115091" y="9264469"/>
                <a:ext cx="376229" cy="240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" h="194">
                    <a:moveTo>
                      <a:pt x="263" y="194"/>
                    </a:moveTo>
                    <a:lnTo>
                      <a:pt x="152" y="194"/>
                    </a:lnTo>
                    <a:lnTo>
                      <a:pt x="40" y="194"/>
                    </a:lnTo>
                    <a:cubicBezTo>
                      <a:pt x="28" y="194"/>
                      <a:pt x="19" y="189"/>
                      <a:pt x="11" y="182"/>
                    </a:cubicBezTo>
                    <a:cubicBezTo>
                      <a:pt x="5" y="175"/>
                      <a:pt x="0" y="165"/>
                      <a:pt x="0" y="154"/>
                    </a:cubicBezTo>
                    <a:lnTo>
                      <a:pt x="0" y="96"/>
                    </a:lnTo>
                    <a:lnTo>
                      <a:pt x="0" y="39"/>
                    </a:lnTo>
                    <a:cubicBezTo>
                      <a:pt x="0" y="28"/>
                      <a:pt x="5" y="18"/>
                      <a:pt x="11" y="11"/>
                    </a:cubicBezTo>
                    <a:cubicBezTo>
                      <a:pt x="19" y="4"/>
                      <a:pt x="28" y="0"/>
                      <a:pt x="40" y="0"/>
                    </a:cubicBezTo>
                    <a:lnTo>
                      <a:pt x="152" y="0"/>
                    </a:lnTo>
                    <a:lnTo>
                      <a:pt x="263" y="0"/>
                    </a:lnTo>
                    <a:cubicBezTo>
                      <a:pt x="274" y="0"/>
                      <a:pt x="284" y="4"/>
                      <a:pt x="291" y="11"/>
                    </a:cubicBezTo>
                    <a:cubicBezTo>
                      <a:pt x="298" y="18"/>
                      <a:pt x="303" y="28"/>
                      <a:pt x="303" y="39"/>
                    </a:cubicBezTo>
                    <a:lnTo>
                      <a:pt x="303" y="96"/>
                    </a:lnTo>
                    <a:lnTo>
                      <a:pt x="303" y="154"/>
                    </a:lnTo>
                    <a:cubicBezTo>
                      <a:pt x="303" y="165"/>
                      <a:pt x="298" y="175"/>
                      <a:pt x="291" y="182"/>
                    </a:cubicBezTo>
                    <a:cubicBezTo>
                      <a:pt x="284" y="189"/>
                      <a:pt x="274" y="194"/>
                      <a:pt x="263" y="1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6B8FEFF4-7E15-3247-9519-5429AF7ECBAA}"/>
                  </a:ext>
                </a:extLst>
              </p:cNvPr>
              <p:cNvSpPr/>
              <p:nvPr/>
            </p:nvSpPr>
            <p:spPr>
              <a:xfrm>
                <a:off x="8107616" y="9256991"/>
                <a:ext cx="389933" cy="254231"/>
              </a:xfrm>
              <a:custGeom>
                <a:avLst/>
                <a:gdLst>
                  <a:gd name="connsiteX0" fmla="*/ 57162 w 389933"/>
                  <a:gd name="connsiteY0" fmla="*/ 13709 h 254231"/>
                  <a:gd name="connsiteX1" fmla="*/ 27365 w 389933"/>
                  <a:gd name="connsiteY1" fmla="*/ 26103 h 254231"/>
                  <a:gd name="connsiteX2" fmla="*/ 14950 w 389933"/>
                  <a:gd name="connsiteY2" fmla="*/ 55848 h 254231"/>
                  <a:gd name="connsiteX3" fmla="*/ 14950 w 389933"/>
                  <a:gd name="connsiteY3" fmla="*/ 198377 h 254231"/>
                  <a:gd name="connsiteX4" fmla="*/ 27365 w 389933"/>
                  <a:gd name="connsiteY4" fmla="*/ 228123 h 254231"/>
                  <a:gd name="connsiteX5" fmla="*/ 57162 w 389933"/>
                  <a:gd name="connsiteY5" fmla="*/ 239277 h 254231"/>
                  <a:gd name="connsiteX6" fmla="*/ 334019 w 389933"/>
                  <a:gd name="connsiteY6" fmla="*/ 239277 h 254231"/>
                  <a:gd name="connsiteX7" fmla="*/ 363815 w 389933"/>
                  <a:gd name="connsiteY7" fmla="*/ 228123 h 254231"/>
                  <a:gd name="connsiteX8" fmla="*/ 376230 w 389933"/>
                  <a:gd name="connsiteY8" fmla="*/ 198377 h 254231"/>
                  <a:gd name="connsiteX9" fmla="*/ 376230 w 389933"/>
                  <a:gd name="connsiteY9" fmla="*/ 55848 h 254231"/>
                  <a:gd name="connsiteX10" fmla="*/ 363815 w 389933"/>
                  <a:gd name="connsiteY10" fmla="*/ 26103 h 254231"/>
                  <a:gd name="connsiteX11" fmla="*/ 334019 w 389933"/>
                  <a:gd name="connsiteY11" fmla="*/ 13709 h 254231"/>
                  <a:gd name="connsiteX12" fmla="*/ 57124 w 389933"/>
                  <a:gd name="connsiteY12" fmla="*/ 0 h 254231"/>
                  <a:gd name="connsiteX13" fmla="*/ 334051 w 389933"/>
                  <a:gd name="connsiteY13" fmla="*/ 0 h 254231"/>
                  <a:gd name="connsiteX14" fmla="*/ 373789 w 389933"/>
                  <a:gd name="connsiteY14" fmla="*/ 16122 h 254231"/>
                  <a:gd name="connsiteX15" fmla="*/ 389933 w 389933"/>
                  <a:gd name="connsiteY15" fmla="*/ 55807 h 254231"/>
                  <a:gd name="connsiteX16" fmla="*/ 389933 w 389933"/>
                  <a:gd name="connsiteY16" fmla="*/ 198424 h 254231"/>
                  <a:gd name="connsiteX17" fmla="*/ 373789 w 389933"/>
                  <a:gd name="connsiteY17" fmla="*/ 238109 h 254231"/>
                  <a:gd name="connsiteX18" fmla="*/ 334051 w 389933"/>
                  <a:gd name="connsiteY18" fmla="*/ 254231 h 254231"/>
                  <a:gd name="connsiteX19" fmla="*/ 57124 w 389933"/>
                  <a:gd name="connsiteY19" fmla="*/ 254231 h 254231"/>
                  <a:gd name="connsiteX20" fmla="*/ 17386 w 389933"/>
                  <a:gd name="connsiteY20" fmla="*/ 238109 h 254231"/>
                  <a:gd name="connsiteX21" fmla="*/ 0 w 389933"/>
                  <a:gd name="connsiteY21" fmla="*/ 198424 h 254231"/>
                  <a:gd name="connsiteX22" fmla="*/ 0 w 389933"/>
                  <a:gd name="connsiteY22" fmla="*/ 55807 h 254231"/>
                  <a:gd name="connsiteX23" fmla="*/ 17386 w 389933"/>
                  <a:gd name="connsiteY23" fmla="*/ 16122 h 254231"/>
                  <a:gd name="connsiteX24" fmla="*/ 57124 w 389933"/>
                  <a:gd name="connsiteY24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9933" h="254231">
                    <a:moveTo>
                      <a:pt x="57162" y="13709"/>
                    </a:moveTo>
                    <a:cubicBezTo>
                      <a:pt x="44747" y="13709"/>
                      <a:pt x="34814" y="18667"/>
                      <a:pt x="27365" y="26103"/>
                    </a:cubicBezTo>
                    <a:cubicBezTo>
                      <a:pt x="19916" y="34779"/>
                      <a:pt x="14950" y="44694"/>
                      <a:pt x="14950" y="55848"/>
                    </a:cubicBezTo>
                    <a:lnTo>
                      <a:pt x="14950" y="198377"/>
                    </a:lnTo>
                    <a:cubicBezTo>
                      <a:pt x="14950" y="209532"/>
                      <a:pt x="19916" y="219447"/>
                      <a:pt x="27365" y="228123"/>
                    </a:cubicBezTo>
                    <a:cubicBezTo>
                      <a:pt x="34814" y="235559"/>
                      <a:pt x="44747" y="239277"/>
                      <a:pt x="57162" y="239277"/>
                    </a:cubicBezTo>
                    <a:lnTo>
                      <a:pt x="334019" y="239277"/>
                    </a:lnTo>
                    <a:cubicBezTo>
                      <a:pt x="345192" y="239277"/>
                      <a:pt x="356366" y="235559"/>
                      <a:pt x="363815" y="228123"/>
                    </a:cubicBezTo>
                    <a:cubicBezTo>
                      <a:pt x="371264" y="219447"/>
                      <a:pt x="376230" y="209532"/>
                      <a:pt x="376230" y="198377"/>
                    </a:cubicBezTo>
                    <a:lnTo>
                      <a:pt x="376230" y="55848"/>
                    </a:lnTo>
                    <a:cubicBezTo>
                      <a:pt x="376230" y="44694"/>
                      <a:pt x="371264" y="34779"/>
                      <a:pt x="363815" y="26103"/>
                    </a:cubicBezTo>
                    <a:cubicBezTo>
                      <a:pt x="356366" y="18667"/>
                      <a:pt x="345192" y="13709"/>
                      <a:pt x="334019" y="13709"/>
                    </a:cubicBezTo>
                    <a:close/>
                    <a:moveTo>
                      <a:pt x="57124" y="0"/>
                    </a:moveTo>
                    <a:lnTo>
                      <a:pt x="334051" y="0"/>
                    </a:lnTo>
                    <a:cubicBezTo>
                      <a:pt x="348953" y="0"/>
                      <a:pt x="363855" y="4961"/>
                      <a:pt x="373789" y="16122"/>
                    </a:cubicBezTo>
                    <a:cubicBezTo>
                      <a:pt x="384966" y="27283"/>
                      <a:pt x="389933" y="40925"/>
                      <a:pt x="389933" y="55807"/>
                    </a:cubicBezTo>
                    <a:lnTo>
                      <a:pt x="389933" y="198424"/>
                    </a:lnTo>
                    <a:cubicBezTo>
                      <a:pt x="389933" y="213306"/>
                      <a:pt x="384966" y="228188"/>
                      <a:pt x="373789" y="238109"/>
                    </a:cubicBezTo>
                    <a:cubicBezTo>
                      <a:pt x="363855" y="248030"/>
                      <a:pt x="348953" y="254231"/>
                      <a:pt x="334051" y="254231"/>
                    </a:cubicBezTo>
                    <a:lnTo>
                      <a:pt x="57124" y="254231"/>
                    </a:lnTo>
                    <a:cubicBezTo>
                      <a:pt x="40980" y="254231"/>
                      <a:pt x="27320" y="248030"/>
                      <a:pt x="17386" y="238109"/>
                    </a:cubicBezTo>
                    <a:cubicBezTo>
                      <a:pt x="6209" y="228188"/>
                      <a:pt x="0" y="213306"/>
                      <a:pt x="0" y="198424"/>
                    </a:cubicBezTo>
                    <a:lnTo>
                      <a:pt x="0" y="55807"/>
                    </a:lnTo>
                    <a:cubicBezTo>
                      <a:pt x="0" y="40925"/>
                      <a:pt x="6209" y="27283"/>
                      <a:pt x="17386" y="16122"/>
                    </a:cubicBezTo>
                    <a:cubicBezTo>
                      <a:pt x="27320" y="4961"/>
                      <a:pt x="40980" y="0"/>
                      <a:pt x="571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222D35F1-8B35-824E-8D7E-0F682B08459E}"/>
                  </a:ext>
                </a:extLst>
              </p:cNvPr>
              <p:cNvSpPr/>
              <p:nvPr/>
            </p:nvSpPr>
            <p:spPr>
              <a:xfrm>
                <a:off x="8216000" y="9313072"/>
                <a:ext cx="173165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11">
                    <a:moveTo>
                      <a:pt x="135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35" y="0"/>
                    </a:lnTo>
                    <a:cubicBezTo>
                      <a:pt x="138" y="0"/>
                      <a:pt x="140" y="3"/>
                      <a:pt x="140" y="6"/>
                    </a:cubicBezTo>
                    <a:cubicBezTo>
                      <a:pt x="140" y="9"/>
                      <a:pt x="138" y="11"/>
                      <a:pt x="13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EBD4A668-4C10-9F45-913D-8C0F41677F11}"/>
                  </a:ext>
                </a:extLst>
              </p:cNvPr>
              <p:cNvSpPr/>
              <p:nvPr/>
            </p:nvSpPr>
            <p:spPr>
              <a:xfrm>
                <a:off x="6248895" y="9526177"/>
                <a:ext cx="208047" cy="834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671">
                    <a:moveTo>
                      <a:pt x="108" y="671"/>
                    </a:moveTo>
                    <a:lnTo>
                      <a:pt x="84" y="671"/>
                    </a:lnTo>
                    <a:lnTo>
                      <a:pt x="59" y="671"/>
                    </a:lnTo>
                    <a:cubicBezTo>
                      <a:pt x="44" y="671"/>
                      <a:pt x="28" y="664"/>
                      <a:pt x="18" y="653"/>
                    </a:cubicBezTo>
                    <a:cubicBezTo>
                      <a:pt x="7" y="642"/>
                      <a:pt x="0" y="627"/>
                      <a:pt x="0" y="611"/>
                    </a:cubicBezTo>
                    <a:lnTo>
                      <a:pt x="0" y="335"/>
                    </a:lnTo>
                    <a:lnTo>
                      <a:pt x="0" y="59"/>
                    </a:lnTo>
                    <a:cubicBezTo>
                      <a:pt x="0" y="43"/>
                      <a:pt x="7" y="28"/>
                      <a:pt x="18" y="17"/>
                    </a:cubicBezTo>
                    <a:cubicBezTo>
                      <a:pt x="28" y="6"/>
                      <a:pt x="44" y="0"/>
                      <a:pt x="59" y="0"/>
                    </a:cubicBezTo>
                    <a:lnTo>
                      <a:pt x="84" y="0"/>
                    </a:lnTo>
                    <a:lnTo>
                      <a:pt x="108" y="0"/>
                    </a:lnTo>
                    <a:cubicBezTo>
                      <a:pt x="125" y="0"/>
                      <a:pt x="140" y="6"/>
                      <a:pt x="151" y="17"/>
                    </a:cubicBezTo>
                    <a:cubicBezTo>
                      <a:pt x="161" y="28"/>
                      <a:pt x="168" y="43"/>
                      <a:pt x="168" y="59"/>
                    </a:cubicBezTo>
                    <a:lnTo>
                      <a:pt x="168" y="335"/>
                    </a:lnTo>
                    <a:lnTo>
                      <a:pt x="168" y="611"/>
                    </a:lnTo>
                    <a:cubicBezTo>
                      <a:pt x="168" y="627"/>
                      <a:pt x="161" y="642"/>
                      <a:pt x="151" y="653"/>
                    </a:cubicBezTo>
                    <a:cubicBezTo>
                      <a:pt x="140" y="664"/>
                      <a:pt x="125" y="671"/>
                      <a:pt x="108" y="6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9D956D9F-F201-B240-A8BD-EECA73B85C43}"/>
                  </a:ext>
                </a:extLst>
              </p:cNvPr>
              <p:cNvSpPr/>
              <p:nvPr/>
            </p:nvSpPr>
            <p:spPr>
              <a:xfrm>
                <a:off x="6241420" y="9518700"/>
                <a:ext cx="222997" cy="849928"/>
              </a:xfrm>
              <a:custGeom>
                <a:avLst/>
                <a:gdLst>
                  <a:gd name="connsiteX0" fmla="*/ 80553 w 222997"/>
                  <a:gd name="connsiteY0" fmla="*/ 14954 h 849928"/>
                  <a:gd name="connsiteX1" fmla="*/ 34754 w 222997"/>
                  <a:gd name="connsiteY1" fmla="*/ 34863 h 849928"/>
                  <a:gd name="connsiteX2" fmla="*/ 14949 w 222997"/>
                  <a:gd name="connsiteY2" fmla="*/ 80904 h 849928"/>
                  <a:gd name="connsiteX3" fmla="*/ 14949 w 222997"/>
                  <a:gd name="connsiteY3" fmla="*/ 767779 h 849928"/>
                  <a:gd name="connsiteX4" fmla="*/ 34754 w 222997"/>
                  <a:gd name="connsiteY4" fmla="*/ 815064 h 849928"/>
                  <a:gd name="connsiteX5" fmla="*/ 80553 w 222997"/>
                  <a:gd name="connsiteY5" fmla="*/ 834973 h 849928"/>
                  <a:gd name="connsiteX6" fmla="*/ 141206 w 222997"/>
                  <a:gd name="connsiteY6" fmla="*/ 834973 h 849928"/>
                  <a:gd name="connsiteX7" fmla="*/ 188242 w 222997"/>
                  <a:gd name="connsiteY7" fmla="*/ 815064 h 849928"/>
                  <a:gd name="connsiteX8" fmla="*/ 208047 w 222997"/>
                  <a:gd name="connsiteY8" fmla="*/ 767779 h 849928"/>
                  <a:gd name="connsiteX9" fmla="*/ 208047 w 222997"/>
                  <a:gd name="connsiteY9" fmla="*/ 80904 h 849928"/>
                  <a:gd name="connsiteX10" fmla="*/ 188242 w 222997"/>
                  <a:gd name="connsiteY10" fmla="*/ 34863 h 849928"/>
                  <a:gd name="connsiteX11" fmla="*/ 141206 w 222997"/>
                  <a:gd name="connsiteY11" fmla="*/ 14954 h 849928"/>
                  <a:gd name="connsiteX12" fmla="*/ 80527 w 222997"/>
                  <a:gd name="connsiteY12" fmla="*/ 0 h 849928"/>
                  <a:gd name="connsiteX13" fmla="*/ 141232 w 222997"/>
                  <a:gd name="connsiteY13" fmla="*/ 0 h 849928"/>
                  <a:gd name="connsiteX14" fmla="*/ 199459 w 222997"/>
                  <a:gd name="connsiteY14" fmla="*/ 23644 h 849928"/>
                  <a:gd name="connsiteX15" fmla="*/ 222997 w 222997"/>
                  <a:gd name="connsiteY15" fmla="*/ 80886 h 849928"/>
                  <a:gd name="connsiteX16" fmla="*/ 222997 w 222997"/>
                  <a:gd name="connsiteY16" fmla="*/ 767797 h 849928"/>
                  <a:gd name="connsiteX17" fmla="*/ 199459 w 222997"/>
                  <a:gd name="connsiteY17" fmla="*/ 825040 h 849928"/>
                  <a:gd name="connsiteX18" fmla="*/ 141232 w 222997"/>
                  <a:gd name="connsiteY18" fmla="*/ 849928 h 849928"/>
                  <a:gd name="connsiteX19" fmla="*/ 80527 w 222997"/>
                  <a:gd name="connsiteY19" fmla="*/ 849928 h 849928"/>
                  <a:gd name="connsiteX20" fmla="*/ 24778 w 222997"/>
                  <a:gd name="connsiteY20" fmla="*/ 825040 h 849928"/>
                  <a:gd name="connsiteX21" fmla="*/ 0 w 222997"/>
                  <a:gd name="connsiteY21" fmla="*/ 767797 h 849928"/>
                  <a:gd name="connsiteX22" fmla="*/ 0 w 222997"/>
                  <a:gd name="connsiteY22" fmla="*/ 80886 h 849928"/>
                  <a:gd name="connsiteX23" fmla="*/ 24778 w 222997"/>
                  <a:gd name="connsiteY23" fmla="*/ 23644 h 849928"/>
                  <a:gd name="connsiteX24" fmla="*/ 80527 w 222997"/>
                  <a:gd name="connsiteY24" fmla="*/ 0 h 8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2997" h="849928">
                    <a:moveTo>
                      <a:pt x="80553" y="14954"/>
                    </a:moveTo>
                    <a:cubicBezTo>
                      <a:pt x="63224" y="14954"/>
                      <a:pt x="47132" y="21176"/>
                      <a:pt x="34754" y="34863"/>
                    </a:cubicBezTo>
                    <a:cubicBezTo>
                      <a:pt x="22376" y="46062"/>
                      <a:pt x="14949" y="63483"/>
                      <a:pt x="14949" y="80904"/>
                    </a:cubicBezTo>
                    <a:lnTo>
                      <a:pt x="14949" y="767779"/>
                    </a:lnTo>
                    <a:cubicBezTo>
                      <a:pt x="14949" y="785199"/>
                      <a:pt x="22376" y="801376"/>
                      <a:pt x="34754" y="815064"/>
                    </a:cubicBezTo>
                    <a:cubicBezTo>
                      <a:pt x="47132" y="827507"/>
                      <a:pt x="63224" y="834973"/>
                      <a:pt x="80553" y="834973"/>
                    </a:cubicBezTo>
                    <a:lnTo>
                      <a:pt x="141206" y="834973"/>
                    </a:lnTo>
                    <a:cubicBezTo>
                      <a:pt x="159773" y="834973"/>
                      <a:pt x="175864" y="827507"/>
                      <a:pt x="188242" y="815064"/>
                    </a:cubicBezTo>
                    <a:cubicBezTo>
                      <a:pt x="201858" y="801376"/>
                      <a:pt x="208047" y="785199"/>
                      <a:pt x="208047" y="767779"/>
                    </a:cubicBezTo>
                    <a:lnTo>
                      <a:pt x="208047" y="80904"/>
                    </a:lnTo>
                    <a:cubicBezTo>
                      <a:pt x="208047" y="63483"/>
                      <a:pt x="201858" y="46062"/>
                      <a:pt x="188242" y="34863"/>
                    </a:cubicBezTo>
                    <a:cubicBezTo>
                      <a:pt x="175864" y="21176"/>
                      <a:pt x="159773" y="14954"/>
                      <a:pt x="141206" y="14954"/>
                    </a:cubicBezTo>
                    <a:close/>
                    <a:moveTo>
                      <a:pt x="80527" y="0"/>
                    </a:moveTo>
                    <a:lnTo>
                      <a:pt x="141232" y="0"/>
                    </a:lnTo>
                    <a:cubicBezTo>
                      <a:pt x="163531" y="0"/>
                      <a:pt x="184592" y="8711"/>
                      <a:pt x="199459" y="23644"/>
                    </a:cubicBezTo>
                    <a:cubicBezTo>
                      <a:pt x="214325" y="38577"/>
                      <a:pt x="222997" y="59731"/>
                      <a:pt x="222997" y="80886"/>
                    </a:cubicBezTo>
                    <a:lnTo>
                      <a:pt x="222997" y="767797"/>
                    </a:lnTo>
                    <a:cubicBezTo>
                      <a:pt x="222997" y="788952"/>
                      <a:pt x="214325" y="810107"/>
                      <a:pt x="199459" y="825040"/>
                    </a:cubicBezTo>
                    <a:cubicBezTo>
                      <a:pt x="184592" y="839973"/>
                      <a:pt x="163531" y="849928"/>
                      <a:pt x="141232" y="849928"/>
                    </a:cubicBezTo>
                    <a:lnTo>
                      <a:pt x="80527" y="849928"/>
                    </a:lnTo>
                    <a:cubicBezTo>
                      <a:pt x="59466" y="849928"/>
                      <a:pt x="39644" y="839973"/>
                      <a:pt x="24778" y="825040"/>
                    </a:cubicBezTo>
                    <a:cubicBezTo>
                      <a:pt x="8672" y="810107"/>
                      <a:pt x="0" y="788952"/>
                      <a:pt x="0" y="767797"/>
                    </a:cubicBezTo>
                    <a:lnTo>
                      <a:pt x="0" y="80886"/>
                    </a:lnTo>
                    <a:cubicBezTo>
                      <a:pt x="0" y="59731"/>
                      <a:pt x="8672" y="38577"/>
                      <a:pt x="24778" y="23644"/>
                    </a:cubicBezTo>
                    <a:cubicBezTo>
                      <a:pt x="39644" y="8711"/>
                      <a:pt x="59466" y="0"/>
                      <a:pt x="805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5FA8132D-3594-7140-9A47-9898A2FA35A9}"/>
                  </a:ext>
                </a:extLst>
              </p:cNvPr>
              <p:cNvSpPr/>
              <p:nvPr/>
            </p:nvSpPr>
            <p:spPr>
              <a:xfrm>
                <a:off x="6321151" y="9648307"/>
                <a:ext cx="63535" cy="595698"/>
              </a:xfrm>
              <a:custGeom>
                <a:avLst/>
                <a:gdLst>
                  <a:gd name="connsiteX0" fmla="*/ 31767 w 63535"/>
                  <a:gd name="connsiteY0" fmla="*/ 14955 h 595698"/>
                  <a:gd name="connsiteX1" fmla="*/ 19754 w 63535"/>
                  <a:gd name="connsiteY1" fmla="*/ 19929 h 595698"/>
                  <a:gd name="connsiteX2" fmla="*/ 14949 w 63535"/>
                  <a:gd name="connsiteY2" fmla="*/ 32364 h 595698"/>
                  <a:gd name="connsiteX3" fmla="*/ 14949 w 63535"/>
                  <a:gd name="connsiteY3" fmla="*/ 564580 h 595698"/>
                  <a:gd name="connsiteX4" fmla="*/ 19754 w 63535"/>
                  <a:gd name="connsiteY4" fmla="*/ 577015 h 595698"/>
                  <a:gd name="connsiteX5" fmla="*/ 43780 w 63535"/>
                  <a:gd name="connsiteY5" fmla="*/ 577015 h 595698"/>
                  <a:gd name="connsiteX6" fmla="*/ 48585 w 63535"/>
                  <a:gd name="connsiteY6" fmla="*/ 564580 h 595698"/>
                  <a:gd name="connsiteX7" fmla="*/ 48585 w 63535"/>
                  <a:gd name="connsiteY7" fmla="*/ 32364 h 595698"/>
                  <a:gd name="connsiteX8" fmla="*/ 43780 w 63535"/>
                  <a:gd name="connsiteY8" fmla="*/ 19929 h 595698"/>
                  <a:gd name="connsiteX9" fmla="*/ 31767 w 63535"/>
                  <a:gd name="connsiteY9" fmla="*/ 14955 h 595698"/>
                  <a:gd name="connsiteX10" fmla="*/ 31768 w 63535"/>
                  <a:gd name="connsiteY10" fmla="*/ 0 h 595698"/>
                  <a:gd name="connsiteX11" fmla="*/ 53761 w 63535"/>
                  <a:gd name="connsiteY11" fmla="*/ 8705 h 595698"/>
                  <a:gd name="connsiteX12" fmla="*/ 63535 w 63535"/>
                  <a:gd name="connsiteY12" fmla="*/ 32334 h 595698"/>
                  <a:gd name="connsiteX13" fmla="*/ 63535 w 63535"/>
                  <a:gd name="connsiteY13" fmla="*/ 564607 h 595698"/>
                  <a:gd name="connsiteX14" fmla="*/ 53761 w 63535"/>
                  <a:gd name="connsiteY14" fmla="*/ 586993 h 595698"/>
                  <a:gd name="connsiteX15" fmla="*/ 31768 w 63535"/>
                  <a:gd name="connsiteY15" fmla="*/ 595698 h 595698"/>
                  <a:gd name="connsiteX16" fmla="*/ 9775 w 63535"/>
                  <a:gd name="connsiteY16" fmla="*/ 586993 h 595698"/>
                  <a:gd name="connsiteX17" fmla="*/ 0 w 63535"/>
                  <a:gd name="connsiteY17" fmla="*/ 564607 h 595698"/>
                  <a:gd name="connsiteX18" fmla="*/ 0 w 63535"/>
                  <a:gd name="connsiteY18" fmla="*/ 32334 h 595698"/>
                  <a:gd name="connsiteX19" fmla="*/ 9775 w 63535"/>
                  <a:gd name="connsiteY19" fmla="*/ 8705 h 595698"/>
                  <a:gd name="connsiteX20" fmla="*/ 31768 w 63535"/>
                  <a:gd name="connsiteY20" fmla="*/ 0 h 59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5" h="595698">
                    <a:moveTo>
                      <a:pt x="31767" y="14955"/>
                    </a:moveTo>
                    <a:cubicBezTo>
                      <a:pt x="26962" y="14955"/>
                      <a:pt x="23358" y="16198"/>
                      <a:pt x="19754" y="19929"/>
                    </a:cubicBezTo>
                    <a:cubicBezTo>
                      <a:pt x="16151" y="22416"/>
                      <a:pt x="14949" y="27390"/>
                      <a:pt x="14949" y="32364"/>
                    </a:cubicBezTo>
                    <a:lnTo>
                      <a:pt x="14949" y="564580"/>
                    </a:lnTo>
                    <a:cubicBezTo>
                      <a:pt x="14949" y="569554"/>
                      <a:pt x="16151" y="573285"/>
                      <a:pt x="19754" y="577015"/>
                    </a:cubicBezTo>
                    <a:cubicBezTo>
                      <a:pt x="26962" y="583233"/>
                      <a:pt x="37774" y="583233"/>
                      <a:pt x="43780" y="577015"/>
                    </a:cubicBezTo>
                    <a:cubicBezTo>
                      <a:pt x="47384" y="573285"/>
                      <a:pt x="48585" y="569554"/>
                      <a:pt x="48585" y="564580"/>
                    </a:cubicBezTo>
                    <a:lnTo>
                      <a:pt x="48585" y="32364"/>
                    </a:lnTo>
                    <a:cubicBezTo>
                      <a:pt x="48585" y="27390"/>
                      <a:pt x="47384" y="22416"/>
                      <a:pt x="43780" y="19929"/>
                    </a:cubicBezTo>
                    <a:cubicBezTo>
                      <a:pt x="40176" y="16198"/>
                      <a:pt x="36572" y="14955"/>
                      <a:pt x="31767" y="14955"/>
                    </a:cubicBezTo>
                    <a:close/>
                    <a:moveTo>
                      <a:pt x="31768" y="0"/>
                    </a:moveTo>
                    <a:cubicBezTo>
                      <a:pt x="40321" y="0"/>
                      <a:pt x="47651" y="2487"/>
                      <a:pt x="53761" y="8705"/>
                    </a:cubicBezTo>
                    <a:cubicBezTo>
                      <a:pt x="59870" y="14924"/>
                      <a:pt x="63535" y="23629"/>
                      <a:pt x="63535" y="32334"/>
                    </a:cubicBezTo>
                    <a:lnTo>
                      <a:pt x="63535" y="564607"/>
                    </a:lnTo>
                    <a:cubicBezTo>
                      <a:pt x="63535" y="572069"/>
                      <a:pt x="59870" y="580774"/>
                      <a:pt x="53761" y="586993"/>
                    </a:cubicBezTo>
                    <a:cubicBezTo>
                      <a:pt x="47651" y="593211"/>
                      <a:pt x="40321" y="595698"/>
                      <a:pt x="31768" y="595698"/>
                    </a:cubicBezTo>
                    <a:cubicBezTo>
                      <a:pt x="23215" y="595698"/>
                      <a:pt x="14662" y="593211"/>
                      <a:pt x="9775" y="586993"/>
                    </a:cubicBezTo>
                    <a:cubicBezTo>
                      <a:pt x="3666" y="580774"/>
                      <a:pt x="0" y="572069"/>
                      <a:pt x="0" y="564607"/>
                    </a:cubicBezTo>
                    <a:lnTo>
                      <a:pt x="0" y="32334"/>
                    </a:lnTo>
                    <a:cubicBezTo>
                      <a:pt x="0" y="23629"/>
                      <a:pt x="3666" y="14924"/>
                      <a:pt x="9775" y="8705"/>
                    </a:cubicBezTo>
                    <a:cubicBezTo>
                      <a:pt x="14662" y="2487"/>
                      <a:pt x="23215" y="0"/>
                      <a:pt x="31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CB1286AA-E9D1-9344-9D8B-FCF0C5B6C0CD}"/>
                  </a:ext>
                </a:extLst>
              </p:cNvPr>
              <p:cNvSpPr/>
              <p:nvPr/>
            </p:nvSpPr>
            <p:spPr>
              <a:xfrm>
                <a:off x="6981420" y="9582257"/>
                <a:ext cx="159461" cy="775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" h="623">
                    <a:moveTo>
                      <a:pt x="40" y="623"/>
                    </a:moveTo>
                    <a:lnTo>
                      <a:pt x="64" y="623"/>
                    </a:lnTo>
                    <a:lnTo>
                      <a:pt x="88" y="623"/>
                    </a:lnTo>
                    <a:cubicBezTo>
                      <a:pt x="100" y="623"/>
                      <a:pt x="109" y="618"/>
                      <a:pt x="117" y="611"/>
                    </a:cubicBezTo>
                    <a:cubicBezTo>
                      <a:pt x="124" y="603"/>
                      <a:pt x="129" y="593"/>
                      <a:pt x="129" y="582"/>
                    </a:cubicBezTo>
                    <a:lnTo>
                      <a:pt x="129" y="312"/>
                    </a:lnTo>
                    <a:lnTo>
                      <a:pt x="129" y="41"/>
                    </a:lnTo>
                    <a:cubicBezTo>
                      <a:pt x="129" y="29"/>
                      <a:pt x="124" y="19"/>
                      <a:pt x="117" y="12"/>
                    </a:cubicBezTo>
                    <a:cubicBezTo>
                      <a:pt x="109" y="5"/>
                      <a:pt x="100" y="0"/>
                      <a:pt x="88" y="0"/>
                    </a:cubicBezTo>
                    <a:lnTo>
                      <a:pt x="64" y="0"/>
                    </a:lnTo>
                    <a:lnTo>
                      <a:pt x="40" y="0"/>
                    </a:lnTo>
                    <a:cubicBezTo>
                      <a:pt x="29" y="0"/>
                      <a:pt x="19" y="5"/>
                      <a:pt x="12" y="12"/>
                    </a:cubicBezTo>
                    <a:cubicBezTo>
                      <a:pt x="4" y="19"/>
                      <a:pt x="0" y="29"/>
                      <a:pt x="0" y="41"/>
                    </a:cubicBezTo>
                    <a:lnTo>
                      <a:pt x="0" y="312"/>
                    </a:lnTo>
                    <a:lnTo>
                      <a:pt x="0" y="582"/>
                    </a:lnTo>
                    <a:cubicBezTo>
                      <a:pt x="0" y="593"/>
                      <a:pt x="4" y="603"/>
                      <a:pt x="12" y="611"/>
                    </a:cubicBezTo>
                    <a:cubicBezTo>
                      <a:pt x="19" y="618"/>
                      <a:pt x="29" y="623"/>
                      <a:pt x="40" y="6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CF0DFFAF-0910-6146-83ED-300637A20357}"/>
                  </a:ext>
                </a:extLst>
              </p:cNvPr>
              <p:cNvSpPr/>
              <p:nvPr/>
            </p:nvSpPr>
            <p:spPr>
              <a:xfrm>
                <a:off x="6973946" y="9574780"/>
                <a:ext cx="173165" cy="788863"/>
              </a:xfrm>
              <a:custGeom>
                <a:avLst/>
                <a:gdLst>
                  <a:gd name="connsiteX0" fmla="*/ 56937 w 173165"/>
                  <a:gd name="connsiteY0" fmla="*/ 14955 h 788863"/>
                  <a:gd name="connsiteX1" fmla="*/ 27291 w 173165"/>
                  <a:gd name="connsiteY1" fmla="*/ 27397 h 788863"/>
                  <a:gd name="connsiteX2" fmla="*/ 13703 w 173165"/>
                  <a:gd name="connsiteY2" fmla="*/ 58502 h 788863"/>
                  <a:gd name="connsiteX3" fmla="*/ 13703 w 173165"/>
                  <a:gd name="connsiteY3" fmla="*/ 731608 h 788863"/>
                  <a:gd name="connsiteX4" fmla="*/ 27291 w 173165"/>
                  <a:gd name="connsiteY4" fmla="*/ 762713 h 788863"/>
                  <a:gd name="connsiteX5" fmla="*/ 56937 w 173165"/>
                  <a:gd name="connsiteY5" fmla="*/ 775155 h 788863"/>
                  <a:gd name="connsiteX6" fmla="*/ 116228 w 173165"/>
                  <a:gd name="connsiteY6" fmla="*/ 775155 h 788863"/>
                  <a:gd name="connsiteX7" fmla="*/ 145874 w 173165"/>
                  <a:gd name="connsiteY7" fmla="*/ 762713 h 788863"/>
                  <a:gd name="connsiteX8" fmla="*/ 159461 w 173165"/>
                  <a:gd name="connsiteY8" fmla="*/ 731608 h 788863"/>
                  <a:gd name="connsiteX9" fmla="*/ 159461 w 173165"/>
                  <a:gd name="connsiteY9" fmla="*/ 58502 h 788863"/>
                  <a:gd name="connsiteX10" fmla="*/ 145874 w 173165"/>
                  <a:gd name="connsiteY10" fmla="*/ 27397 h 788863"/>
                  <a:gd name="connsiteX11" fmla="*/ 116228 w 173165"/>
                  <a:gd name="connsiteY11" fmla="*/ 14955 h 788863"/>
                  <a:gd name="connsiteX12" fmla="*/ 56897 w 173165"/>
                  <a:gd name="connsiteY12" fmla="*/ 0 h 788863"/>
                  <a:gd name="connsiteX13" fmla="*/ 116268 w 173165"/>
                  <a:gd name="connsiteY13" fmla="*/ 0 h 788863"/>
                  <a:gd name="connsiteX14" fmla="*/ 157086 w 173165"/>
                  <a:gd name="connsiteY14" fmla="*/ 17420 h 788863"/>
                  <a:gd name="connsiteX15" fmla="*/ 173165 w 173165"/>
                  <a:gd name="connsiteY15" fmla="*/ 58480 h 788863"/>
                  <a:gd name="connsiteX16" fmla="*/ 173165 w 173165"/>
                  <a:gd name="connsiteY16" fmla="*/ 731627 h 788863"/>
                  <a:gd name="connsiteX17" fmla="*/ 157086 w 173165"/>
                  <a:gd name="connsiteY17" fmla="*/ 772688 h 788863"/>
                  <a:gd name="connsiteX18" fmla="*/ 116268 w 173165"/>
                  <a:gd name="connsiteY18" fmla="*/ 788863 h 788863"/>
                  <a:gd name="connsiteX19" fmla="*/ 56897 w 173165"/>
                  <a:gd name="connsiteY19" fmla="*/ 788863 h 788863"/>
                  <a:gd name="connsiteX20" fmla="*/ 16080 w 173165"/>
                  <a:gd name="connsiteY20" fmla="*/ 772688 h 788863"/>
                  <a:gd name="connsiteX21" fmla="*/ 0 w 173165"/>
                  <a:gd name="connsiteY21" fmla="*/ 731627 h 788863"/>
                  <a:gd name="connsiteX22" fmla="*/ 0 w 173165"/>
                  <a:gd name="connsiteY22" fmla="*/ 58480 h 788863"/>
                  <a:gd name="connsiteX23" fmla="*/ 16080 w 173165"/>
                  <a:gd name="connsiteY23" fmla="*/ 17420 h 788863"/>
                  <a:gd name="connsiteX24" fmla="*/ 56897 w 173165"/>
                  <a:gd name="connsiteY24" fmla="*/ 0 h 78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3165" h="788863">
                    <a:moveTo>
                      <a:pt x="56937" y="14955"/>
                    </a:moveTo>
                    <a:cubicBezTo>
                      <a:pt x="45819" y="14955"/>
                      <a:pt x="34702" y="19932"/>
                      <a:pt x="27291" y="27397"/>
                    </a:cubicBezTo>
                    <a:cubicBezTo>
                      <a:pt x="18644" y="34862"/>
                      <a:pt x="13703" y="46060"/>
                      <a:pt x="13703" y="58502"/>
                    </a:cubicBezTo>
                    <a:lnTo>
                      <a:pt x="13703" y="731608"/>
                    </a:lnTo>
                    <a:cubicBezTo>
                      <a:pt x="13703" y="744050"/>
                      <a:pt x="18644" y="754004"/>
                      <a:pt x="27291" y="762713"/>
                    </a:cubicBezTo>
                    <a:cubicBezTo>
                      <a:pt x="34702" y="770178"/>
                      <a:pt x="45819" y="775155"/>
                      <a:pt x="56937" y="775155"/>
                    </a:cubicBezTo>
                    <a:lnTo>
                      <a:pt x="116228" y="775155"/>
                    </a:lnTo>
                    <a:cubicBezTo>
                      <a:pt x="128580" y="775155"/>
                      <a:pt x="138462" y="770178"/>
                      <a:pt x="145874" y="762713"/>
                    </a:cubicBezTo>
                    <a:cubicBezTo>
                      <a:pt x="154520" y="754004"/>
                      <a:pt x="159461" y="744050"/>
                      <a:pt x="159461" y="731608"/>
                    </a:cubicBezTo>
                    <a:lnTo>
                      <a:pt x="159461" y="58502"/>
                    </a:lnTo>
                    <a:cubicBezTo>
                      <a:pt x="159461" y="46060"/>
                      <a:pt x="154520" y="34862"/>
                      <a:pt x="145874" y="27397"/>
                    </a:cubicBezTo>
                    <a:cubicBezTo>
                      <a:pt x="138462" y="19932"/>
                      <a:pt x="128580" y="14955"/>
                      <a:pt x="116228" y="14955"/>
                    </a:cubicBezTo>
                    <a:close/>
                    <a:moveTo>
                      <a:pt x="56897" y="0"/>
                    </a:moveTo>
                    <a:lnTo>
                      <a:pt x="116268" y="0"/>
                    </a:lnTo>
                    <a:cubicBezTo>
                      <a:pt x="132348" y="0"/>
                      <a:pt x="145954" y="6221"/>
                      <a:pt x="157086" y="17420"/>
                    </a:cubicBezTo>
                    <a:cubicBezTo>
                      <a:pt x="166981" y="28618"/>
                      <a:pt x="173165" y="43549"/>
                      <a:pt x="173165" y="58480"/>
                    </a:cubicBezTo>
                    <a:lnTo>
                      <a:pt x="173165" y="731627"/>
                    </a:lnTo>
                    <a:cubicBezTo>
                      <a:pt x="173165" y="747802"/>
                      <a:pt x="166981" y="761489"/>
                      <a:pt x="157086" y="772688"/>
                    </a:cubicBezTo>
                    <a:cubicBezTo>
                      <a:pt x="145954" y="782642"/>
                      <a:pt x="132348" y="788863"/>
                      <a:pt x="116268" y="788863"/>
                    </a:cubicBezTo>
                    <a:lnTo>
                      <a:pt x="56897" y="788863"/>
                    </a:lnTo>
                    <a:cubicBezTo>
                      <a:pt x="42055" y="788863"/>
                      <a:pt x="27212" y="782642"/>
                      <a:pt x="16080" y="772688"/>
                    </a:cubicBezTo>
                    <a:cubicBezTo>
                      <a:pt x="6185" y="761489"/>
                      <a:pt x="0" y="747802"/>
                      <a:pt x="0" y="731627"/>
                    </a:cubicBezTo>
                    <a:lnTo>
                      <a:pt x="0" y="58480"/>
                    </a:lnTo>
                    <a:cubicBezTo>
                      <a:pt x="0" y="43549"/>
                      <a:pt x="6185" y="28618"/>
                      <a:pt x="16080" y="17420"/>
                    </a:cubicBezTo>
                    <a:cubicBezTo>
                      <a:pt x="27212" y="6221"/>
                      <a:pt x="42055" y="0"/>
                      <a:pt x="56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872E63E2-7BBB-EE4C-877F-230D59A3090C}"/>
                  </a:ext>
                </a:extLst>
              </p:cNvPr>
              <p:cNvSpPr/>
              <p:nvPr/>
            </p:nvSpPr>
            <p:spPr>
              <a:xfrm>
                <a:off x="7054919" y="9674478"/>
                <a:ext cx="12458" cy="598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481">
                    <a:moveTo>
                      <a:pt x="5" y="481"/>
                    </a:moveTo>
                    <a:cubicBezTo>
                      <a:pt x="2" y="481"/>
                      <a:pt x="0" y="479"/>
                      <a:pt x="0" y="476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7"/>
                    </a:cubicBezTo>
                    <a:lnTo>
                      <a:pt x="11" y="476"/>
                    </a:lnTo>
                    <a:cubicBezTo>
                      <a:pt x="11" y="479"/>
                      <a:pt x="8" y="481"/>
                      <a:pt x="5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9AAA653-BAC3-3348-8958-2CED3CBDE997}"/>
                  </a:ext>
                </a:extLst>
              </p:cNvPr>
              <p:cNvSpPr/>
              <p:nvPr/>
            </p:nvSpPr>
            <p:spPr>
              <a:xfrm>
                <a:off x="7244282" y="9582257"/>
                <a:ext cx="99663" cy="775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623">
                    <a:moveTo>
                      <a:pt x="40" y="623"/>
                    </a:moveTo>
                    <a:cubicBezTo>
                      <a:pt x="52" y="623"/>
                      <a:pt x="62" y="618"/>
                      <a:pt x="69" y="611"/>
                    </a:cubicBezTo>
                    <a:cubicBezTo>
                      <a:pt x="76" y="603"/>
                      <a:pt x="81" y="593"/>
                      <a:pt x="81" y="582"/>
                    </a:cubicBezTo>
                    <a:lnTo>
                      <a:pt x="81" y="312"/>
                    </a:lnTo>
                    <a:lnTo>
                      <a:pt x="81" y="41"/>
                    </a:lnTo>
                    <a:cubicBezTo>
                      <a:pt x="81" y="29"/>
                      <a:pt x="76" y="19"/>
                      <a:pt x="69" y="12"/>
                    </a:cubicBezTo>
                    <a:cubicBezTo>
                      <a:pt x="62" y="5"/>
                      <a:pt x="52" y="0"/>
                      <a:pt x="40" y="0"/>
                    </a:cubicBezTo>
                    <a:cubicBezTo>
                      <a:pt x="29" y="0"/>
                      <a:pt x="19" y="5"/>
                      <a:pt x="12" y="12"/>
                    </a:cubicBezTo>
                    <a:cubicBezTo>
                      <a:pt x="5" y="19"/>
                      <a:pt x="0" y="29"/>
                      <a:pt x="0" y="41"/>
                    </a:cubicBezTo>
                    <a:lnTo>
                      <a:pt x="0" y="312"/>
                    </a:lnTo>
                    <a:lnTo>
                      <a:pt x="0" y="582"/>
                    </a:lnTo>
                    <a:cubicBezTo>
                      <a:pt x="0" y="593"/>
                      <a:pt x="5" y="603"/>
                      <a:pt x="12" y="611"/>
                    </a:cubicBezTo>
                    <a:cubicBezTo>
                      <a:pt x="19" y="618"/>
                      <a:pt x="29" y="623"/>
                      <a:pt x="40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D1D9E0B2-3B4E-8547-9356-CE54FD0C49B8}"/>
                  </a:ext>
                </a:extLst>
              </p:cNvPr>
              <p:cNvSpPr/>
              <p:nvPr/>
            </p:nvSpPr>
            <p:spPr>
              <a:xfrm>
                <a:off x="7236808" y="9574780"/>
                <a:ext cx="114613" cy="788863"/>
              </a:xfrm>
              <a:custGeom>
                <a:avLst/>
                <a:gdLst>
                  <a:gd name="connsiteX0" fmla="*/ 56689 w 114613"/>
                  <a:gd name="connsiteY0" fmla="*/ 14955 h 788863"/>
                  <a:gd name="connsiteX1" fmla="*/ 27224 w 114613"/>
                  <a:gd name="connsiteY1" fmla="*/ 27397 h 788863"/>
                  <a:gd name="connsiteX2" fmla="*/ 14946 w 114613"/>
                  <a:gd name="connsiteY2" fmla="*/ 58502 h 788863"/>
                  <a:gd name="connsiteX3" fmla="*/ 14946 w 114613"/>
                  <a:gd name="connsiteY3" fmla="*/ 731608 h 788863"/>
                  <a:gd name="connsiteX4" fmla="*/ 27224 w 114613"/>
                  <a:gd name="connsiteY4" fmla="*/ 762713 h 788863"/>
                  <a:gd name="connsiteX5" fmla="*/ 56689 w 114613"/>
                  <a:gd name="connsiteY5" fmla="*/ 775155 h 788863"/>
                  <a:gd name="connsiteX6" fmla="*/ 87383 w 114613"/>
                  <a:gd name="connsiteY6" fmla="*/ 762713 h 788863"/>
                  <a:gd name="connsiteX7" fmla="*/ 99660 w 114613"/>
                  <a:gd name="connsiteY7" fmla="*/ 731608 h 788863"/>
                  <a:gd name="connsiteX8" fmla="*/ 99660 w 114613"/>
                  <a:gd name="connsiteY8" fmla="*/ 58502 h 788863"/>
                  <a:gd name="connsiteX9" fmla="*/ 87383 w 114613"/>
                  <a:gd name="connsiteY9" fmla="*/ 27397 h 788863"/>
                  <a:gd name="connsiteX10" fmla="*/ 56689 w 114613"/>
                  <a:gd name="connsiteY10" fmla="*/ 14955 h 788863"/>
                  <a:gd name="connsiteX11" fmla="*/ 56691 w 114613"/>
                  <a:gd name="connsiteY11" fmla="*/ 0 h 788863"/>
                  <a:gd name="connsiteX12" fmla="*/ 97360 w 114613"/>
                  <a:gd name="connsiteY12" fmla="*/ 17420 h 788863"/>
                  <a:gd name="connsiteX13" fmla="*/ 114613 w 114613"/>
                  <a:gd name="connsiteY13" fmla="*/ 58480 h 788863"/>
                  <a:gd name="connsiteX14" fmla="*/ 114613 w 114613"/>
                  <a:gd name="connsiteY14" fmla="*/ 731627 h 788863"/>
                  <a:gd name="connsiteX15" fmla="*/ 97360 w 114613"/>
                  <a:gd name="connsiteY15" fmla="*/ 772688 h 788863"/>
                  <a:gd name="connsiteX16" fmla="*/ 56691 w 114613"/>
                  <a:gd name="connsiteY16" fmla="*/ 788863 h 788863"/>
                  <a:gd name="connsiteX17" fmla="*/ 17254 w 114613"/>
                  <a:gd name="connsiteY17" fmla="*/ 772688 h 788863"/>
                  <a:gd name="connsiteX18" fmla="*/ 0 w 114613"/>
                  <a:gd name="connsiteY18" fmla="*/ 731627 h 788863"/>
                  <a:gd name="connsiteX19" fmla="*/ 0 w 114613"/>
                  <a:gd name="connsiteY19" fmla="*/ 58480 h 788863"/>
                  <a:gd name="connsiteX20" fmla="*/ 17254 w 114613"/>
                  <a:gd name="connsiteY20" fmla="*/ 17420 h 788863"/>
                  <a:gd name="connsiteX21" fmla="*/ 56691 w 114613"/>
                  <a:gd name="connsiteY21" fmla="*/ 0 h 78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613" h="788863">
                    <a:moveTo>
                      <a:pt x="56689" y="14955"/>
                    </a:moveTo>
                    <a:cubicBezTo>
                      <a:pt x="45640" y="14955"/>
                      <a:pt x="34590" y="19932"/>
                      <a:pt x="27224" y="27397"/>
                    </a:cubicBezTo>
                    <a:cubicBezTo>
                      <a:pt x="19857" y="34862"/>
                      <a:pt x="14946" y="46060"/>
                      <a:pt x="14946" y="58502"/>
                    </a:cubicBezTo>
                    <a:lnTo>
                      <a:pt x="14946" y="731608"/>
                    </a:lnTo>
                    <a:cubicBezTo>
                      <a:pt x="14946" y="744050"/>
                      <a:pt x="19857" y="754004"/>
                      <a:pt x="27224" y="762713"/>
                    </a:cubicBezTo>
                    <a:cubicBezTo>
                      <a:pt x="34590" y="770178"/>
                      <a:pt x="45640" y="775155"/>
                      <a:pt x="56689" y="775155"/>
                    </a:cubicBezTo>
                    <a:cubicBezTo>
                      <a:pt x="68967" y="775155"/>
                      <a:pt x="80016" y="770178"/>
                      <a:pt x="87383" y="762713"/>
                    </a:cubicBezTo>
                    <a:cubicBezTo>
                      <a:pt x="94749" y="754004"/>
                      <a:pt x="99660" y="744050"/>
                      <a:pt x="99660" y="731608"/>
                    </a:cubicBezTo>
                    <a:lnTo>
                      <a:pt x="99660" y="58502"/>
                    </a:lnTo>
                    <a:cubicBezTo>
                      <a:pt x="99660" y="46060"/>
                      <a:pt x="94749" y="34862"/>
                      <a:pt x="87383" y="27397"/>
                    </a:cubicBezTo>
                    <a:cubicBezTo>
                      <a:pt x="80016" y="19932"/>
                      <a:pt x="68967" y="14955"/>
                      <a:pt x="56689" y="14955"/>
                    </a:cubicBezTo>
                    <a:close/>
                    <a:moveTo>
                      <a:pt x="56691" y="0"/>
                    </a:moveTo>
                    <a:cubicBezTo>
                      <a:pt x="72712" y="0"/>
                      <a:pt x="87500" y="6221"/>
                      <a:pt x="97360" y="17420"/>
                    </a:cubicBezTo>
                    <a:cubicBezTo>
                      <a:pt x="108451" y="28618"/>
                      <a:pt x="114613" y="43549"/>
                      <a:pt x="114613" y="58480"/>
                    </a:cubicBezTo>
                    <a:lnTo>
                      <a:pt x="114613" y="731627"/>
                    </a:lnTo>
                    <a:cubicBezTo>
                      <a:pt x="114613" y="747802"/>
                      <a:pt x="108451" y="761489"/>
                      <a:pt x="97360" y="772688"/>
                    </a:cubicBezTo>
                    <a:cubicBezTo>
                      <a:pt x="87500" y="782642"/>
                      <a:pt x="72712" y="788863"/>
                      <a:pt x="56691" y="788863"/>
                    </a:cubicBezTo>
                    <a:cubicBezTo>
                      <a:pt x="41902" y="788863"/>
                      <a:pt x="27113" y="782642"/>
                      <a:pt x="17254" y="772688"/>
                    </a:cubicBezTo>
                    <a:cubicBezTo>
                      <a:pt x="6162" y="761489"/>
                      <a:pt x="0" y="747802"/>
                      <a:pt x="0" y="731627"/>
                    </a:cubicBezTo>
                    <a:lnTo>
                      <a:pt x="0" y="58480"/>
                    </a:lnTo>
                    <a:cubicBezTo>
                      <a:pt x="0" y="43549"/>
                      <a:pt x="6162" y="28618"/>
                      <a:pt x="17254" y="17420"/>
                    </a:cubicBezTo>
                    <a:cubicBezTo>
                      <a:pt x="27113" y="6221"/>
                      <a:pt x="41902" y="0"/>
                      <a:pt x="56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647751E5-D961-1B4B-BA82-577CA646A790}"/>
                  </a:ext>
                </a:extLst>
              </p:cNvPr>
              <p:cNvSpPr/>
              <p:nvPr/>
            </p:nvSpPr>
            <p:spPr>
              <a:xfrm>
                <a:off x="7287885" y="9674478"/>
                <a:ext cx="12458" cy="598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481">
                    <a:moveTo>
                      <a:pt x="5" y="481"/>
                    </a:moveTo>
                    <a:cubicBezTo>
                      <a:pt x="2" y="481"/>
                      <a:pt x="0" y="479"/>
                      <a:pt x="0" y="476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7"/>
                    </a:cubicBezTo>
                    <a:lnTo>
                      <a:pt x="11" y="476"/>
                    </a:lnTo>
                    <a:cubicBezTo>
                      <a:pt x="11" y="479"/>
                      <a:pt x="9" y="481"/>
                      <a:pt x="5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E79E4B27-6280-4146-B91F-6F21DFBD13F4}"/>
                  </a:ext>
                </a:extLst>
              </p:cNvPr>
              <p:cNvSpPr/>
              <p:nvPr/>
            </p:nvSpPr>
            <p:spPr>
              <a:xfrm>
                <a:off x="7142127" y="9582257"/>
                <a:ext cx="100909" cy="775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623">
                    <a:moveTo>
                      <a:pt x="41" y="623"/>
                    </a:moveTo>
                    <a:lnTo>
                      <a:pt x="40" y="623"/>
                    </a:lnTo>
                    <a:cubicBezTo>
                      <a:pt x="29" y="623"/>
                      <a:pt x="19" y="618"/>
                      <a:pt x="11" y="611"/>
                    </a:cubicBezTo>
                    <a:cubicBezTo>
                      <a:pt x="4" y="603"/>
                      <a:pt x="0" y="593"/>
                      <a:pt x="0" y="582"/>
                    </a:cubicBezTo>
                    <a:lnTo>
                      <a:pt x="0" y="312"/>
                    </a:lnTo>
                    <a:lnTo>
                      <a:pt x="0" y="41"/>
                    </a:lnTo>
                    <a:cubicBezTo>
                      <a:pt x="0" y="29"/>
                      <a:pt x="4" y="19"/>
                      <a:pt x="11" y="12"/>
                    </a:cubicBezTo>
                    <a:cubicBezTo>
                      <a:pt x="19" y="5"/>
                      <a:pt x="29" y="0"/>
                      <a:pt x="40" y="0"/>
                    </a:cubicBezTo>
                    <a:lnTo>
                      <a:pt x="41" y="0"/>
                    </a:lnTo>
                    <a:cubicBezTo>
                      <a:pt x="52" y="0"/>
                      <a:pt x="63" y="5"/>
                      <a:pt x="70" y="12"/>
                    </a:cubicBezTo>
                    <a:cubicBezTo>
                      <a:pt x="78" y="19"/>
                      <a:pt x="82" y="29"/>
                      <a:pt x="82" y="41"/>
                    </a:cubicBezTo>
                    <a:lnTo>
                      <a:pt x="82" y="312"/>
                    </a:lnTo>
                    <a:lnTo>
                      <a:pt x="82" y="582"/>
                    </a:lnTo>
                    <a:cubicBezTo>
                      <a:pt x="82" y="593"/>
                      <a:pt x="78" y="603"/>
                      <a:pt x="70" y="611"/>
                    </a:cubicBezTo>
                    <a:cubicBezTo>
                      <a:pt x="63" y="618"/>
                      <a:pt x="52" y="623"/>
                      <a:pt x="41" y="6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17BCA90C-553E-BB49-88F1-B282E2EF88D1}"/>
                  </a:ext>
                </a:extLst>
              </p:cNvPr>
              <p:cNvSpPr/>
              <p:nvPr/>
            </p:nvSpPr>
            <p:spPr>
              <a:xfrm>
                <a:off x="7134653" y="9574780"/>
                <a:ext cx="115859" cy="788863"/>
              </a:xfrm>
              <a:custGeom>
                <a:avLst/>
                <a:gdLst>
                  <a:gd name="connsiteX0" fmla="*/ 56692 w 115859"/>
                  <a:gd name="connsiteY0" fmla="*/ 14955 h 788863"/>
                  <a:gd name="connsiteX1" fmla="*/ 27214 w 115859"/>
                  <a:gd name="connsiteY1" fmla="*/ 27397 h 788863"/>
                  <a:gd name="connsiteX2" fmla="*/ 13703 w 115859"/>
                  <a:gd name="connsiteY2" fmla="*/ 58502 h 788863"/>
                  <a:gd name="connsiteX3" fmla="*/ 13703 w 115859"/>
                  <a:gd name="connsiteY3" fmla="*/ 731608 h 788863"/>
                  <a:gd name="connsiteX4" fmla="*/ 27214 w 115859"/>
                  <a:gd name="connsiteY4" fmla="*/ 762713 h 788863"/>
                  <a:gd name="connsiteX5" fmla="*/ 56692 w 115859"/>
                  <a:gd name="connsiteY5" fmla="*/ 775155 h 788863"/>
                  <a:gd name="connsiteX6" fmla="*/ 57920 w 115859"/>
                  <a:gd name="connsiteY6" fmla="*/ 775155 h 788863"/>
                  <a:gd name="connsiteX7" fmla="*/ 88626 w 115859"/>
                  <a:gd name="connsiteY7" fmla="*/ 762713 h 788863"/>
                  <a:gd name="connsiteX8" fmla="*/ 100908 w 115859"/>
                  <a:gd name="connsiteY8" fmla="*/ 731608 h 788863"/>
                  <a:gd name="connsiteX9" fmla="*/ 100908 w 115859"/>
                  <a:gd name="connsiteY9" fmla="*/ 58502 h 788863"/>
                  <a:gd name="connsiteX10" fmla="*/ 88626 w 115859"/>
                  <a:gd name="connsiteY10" fmla="*/ 27397 h 788863"/>
                  <a:gd name="connsiteX11" fmla="*/ 57920 w 115859"/>
                  <a:gd name="connsiteY11" fmla="*/ 14955 h 788863"/>
                  <a:gd name="connsiteX12" fmla="*/ 56697 w 115859"/>
                  <a:gd name="connsiteY12" fmla="*/ 0 h 788863"/>
                  <a:gd name="connsiteX13" fmla="*/ 57930 w 115859"/>
                  <a:gd name="connsiteY13" fmla="*/ 0 h 788863"/>
                  <a:gd name="connsiteX14" fmla="*/ 98604 w 115859"/>
                  <a:gd name="connsiteY14" fmla="*/ 17420 h 788863"/>
                  <a:gd name="connsiteX15" fmla="*/ 115859 w 115859"/>
                  <a:gd name="connsiteY15" fmla="*/ 58480 h 788863"/>
                  <a:gd name="connsiteX16" fmla="*/ 115859 w 115859"/>
                  <a:gd name="connsiteY16" fmla="*/ 731627 h 788863"/>
                  <a:gd name="connsiteX17" fmla="*/ 98604 w 115859"/>
                  <a:gd name="connsiteY17" fmla="*/ 772688 h 788863"/>
                  <a:gd name="connsiteX18" fmla="*/ 57930 w 115859"/>
                  <a:gd name="connsiteY18" fmla="*/ 788863 h 788863"/>
                  <a:gd name="connsiteX19" fmla="*/ 56697 w 115859"/>
                  <a:gd name="connsiteY19" fmla="*/ 788863 h 788863"/>
                  <a:gd name="connsiteX20" fmla="*/ 16023 w 115859"/>
                  <a:gd name="connsiteY20" fmla="*/ 772688 h 788863"/>
                  <a:gd name="connsiteX21" fmla="*/ 0 w 115859"/>
                  <a:gd name="connsiteY21" fmla="*/ 731627 h 788863"/>
                  <a:gd name="connsiteX22" fmla="*/ 0 w 115859"/>
                  <a:gd name="connsiteY22" fmla="*/ 58480 h 788863"/>
                  <a:gd name="connsiteX23" fmla="*/ 16023 w 115859"/>
                  <a:gd name="connsiteY23" fmla="*/ 17420 h 788863"/>
                  <a:gd name="connsiteX24" fmla="*/ 56697 w 115859"/>
                  <a:gd name="connsiteY24" fmla="*/ 0 h 78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5859" h="788863">
                    <a:moveTo>
                      <a:pt x="56692" y="14955"/>
                    </a:moveTo>
                    <a:cubicBezTo>
                      <a:pt x="45637" y="14955"/>
                      <a:pt x="34583" y="19932"/>
                      <a:pt x="27214" y="27397"/>
                    </a:cubicBezTo>
                    <a:cubicBezTo>
                      <a:pt x="18616" y="34862"/>
                      <a:pt x="13703" y="46060"/>
                      <a:pt x="13703" y="58502"/>
                    </a:cubicBezTo>
                    <a:lnTo>
                      <a:pt x="13703" y="731608"/>
                    </a:lnTo>
                    <a:cubicBezTo>
                      <a:pt x="13703" y="744050"/>
                      <a:pt x="18616" y="754004"/>
                      <a:pt x="27214" y="762713"/>
                    </a:cubicBezTo>
                    <a:cubicBezTo>
                      <a:pt x="34583" y="770178"/>
                      <a:pt x="45637" y="775155"/>
                      <a:pt x="56692" y="775155"/>
                    </a:cubicBezTo>
                    <a:lnTo>
                      <a:pt x="57920" y="775155"/>
                    </a:lnTo>
                    <a:cubicBezTo>
                      <a:pt x="70202" y="775155"/>
                      <a:pt x="80028" y="770178"/>
                      <a:pt x="88626" y="762713"/>
                    </a:cubicBezTo>
                    <a:cubicBezTo>
                      <a:pt x="97224" y="754004"/>
                      <a:pt x="100908" y="744050"/>
                      <a:pt x="100908" y="731608"/>
                    </a:cubicBezTo>
                    <a:lnTo>
                      <a:pt x="100908" y="58502"/>
                    </a:lnTo>
                    <a:cubicBezTo>
                      <a:pt x="100908" y="46060"/>
                      <a:pt x="97224" y="34862"/>
                      <a:pt x="88626" y="27397"/>
                    </a:cubicBezTo>
                    <a:cubicBezTo>
                      <a:pt x="80028" y="19932"/>
                      <a:pt x="70202" y="14955"/>
                      <a:pt x="57920" y="14955"/>
                    </a:cubicBezTo>
                    <a:close/>
                    <a:moveTo>
                      <a:pt x="56697" y="0"/>
                    </a:moveTo>
                    <a:lnTo>
                      <a:pt x="57930" y="0"/>
                    </a:lnTo>
                    <a:cubicBezTo>
                      <a:pt x="73953" y="0"/>
                      <a:pt x="87511" y="6221"/>
                      <a:pt x="98604" y="17420"/>
                    </a:cubicBezTo>
                    <a:cubicBezTo>
                      <a:pt x="109697" y="28618"/>
                      <a:pt x="115859" y="43549"/>
                      <a:pt x="115859" y="58480"/>
                    </a:cubicBezTo>
                    <a:lnTo>
                      <a:pt x="115859" y="731627"/>
                    </a:lnTo>
                    <a:cubicBezTo>
                      <a:pt x="115859" y="747802"/>
                      <a:pt x="109697" y="761489"/>
                      <a:pt x="98604" y="772688"/>
                    </a:cubicBezTo>
                    <a:cubicBezTo>
                      <a:pt x="87511" y="782642"/>
                      <a:pt x="73953" y="788863"/>
                      <a:pt x="57930" y="788863"/>
                    </a:cubicBezTo>
                    <a:lnTo>
                      <a:pt x="56697" y="788863"/>
                    </a:lnTo>
                    <a:cubicBezTo>
                      <a:pt x="40674" y="788863"/>
                      <a:pt x="27116" y="782642"/>
                      <a:pt x="16023" y="772688"/>
                    </a:cubicBezTo>
                    <a:cubicBezTo>
                      <a:pt x="6163" y="761489"/>
                      <a:pt x="0" y="747802"/>
                      <a:pt x="0" y="731627"/>
                    </a:cubicBezTo>
                    <a:lnTo>
                      <a:pt x="0" y="58480"/>
                    </a:lnTo>
                    <a:cubicBezTo>
                      <a:pt x="0" y="43549"/>
                      <a:pt x="6163" y="28618"/>
                      <a:pt x="16023" y="17420"/>
                    </a:cubicBezTo>
                    <a:cubicBezTo>
                      <a:pt x="27116" y="6221"/>
                      <a:pt x="40674" y="0"/>
                      <a:pt x="56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37DA43E4-FA8A-4046-A349-A4553E71FFB7}"/>
                  </a:ext>
                </a:extLst>
              </p:cNvPr>
              <p:cNvSpPr/>
              <p:nvPr/>
            </p:nvSpPr>
            <p:spPr>
              <a:xfrm>
                <a:off x="7185730" y="10055824"/>
                <a:ext cx="12458" cy="2168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75">
                    <a:moveTo>
                      <a:pt x="6" y="175"/>
                    </a:moveTo>
                    <a:cubicBezTo>
                      <a:pt x="3" y="175"/>
                      <a:pt x="0" y="173"/>
                      <a:pt x="0" y="17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lnTo>
                      <a:pt x="11" y="170"/>
                    </a:lnTo>
                    <a:cubicBezTo>
                      <a:pt x="11" y="173"/>
                      <a:pt x="9" y="175"/>
                      <a:pt x="6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C22272C6-BDAC-524B-A972-9A53D35B7FBC}"/>
                  </a:ext>
                </a:extLst>
              </p:cNvPr>
              <p:cNvSpPr/>
              <p:nvPr/>
            </p:nvSpPr>
            <p:spPr>
              <a:xfrm>
                <a:off x="7185730" y="9674478"/>
                <a:ext cx="12458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76">
                    <a:moveTo>
                      <a:pt x="6" y="176"/>
                    </a:moveTo>
                    <a:cubicBezTo>
                      <a:pt x="3" y="176"/>
                      <a:pt x="0" y="173"/>
                      <a:pt x="0" y="17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7"/>
                    </a:cubicBezTo>
                    <a:lnTo>
                      <a:pt x="11" y="170"/>
                    </a:lnTo>
                    <a:cubicBezTo>
                      <a:pt x="11" y="173"/>
                      <a:pt x="9" y="176"/>
                      <a:pt x="6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692E3B68-35CC-F644-988F-A064271B59EE}"/>
                  </a:ext>
                </a:extLst>
              </p:cNvPr>
              <p:cNvSpPr/>
              <p:nvPr/>
            </p:nvSpPr>
            <p:spPr>
              <a:xfrm>
                <a:off x="6456939" y="9594720"/>
                <a:ext cx="398653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604">
                    <a:moveTo>
                      <a:pt x="249" y="601"/>
                    </a:moveTo>
                    <a:lnTo>
                      <a:pt x="272" y="592"/>
                    </a:lnTo>
                    <a:lnTo>
                      <a:pt x="295" y="583"/>
                    </a:lnTo>
                    <a:cubicBezTo>
                      <a:pt x="305" y="579"/>
                      <a:pt x="313" y="571"/>
                      <a:pt x="317" y="562"/>
                    </a:cubicBezTo>
                    <a:cubicBezTo>
                      <a:pt x="321" y="553"/>
                      <a:pt x="321" y="541"/>
                      <a:pt x="318" y="531"/>
                    </a:cubicBezTo>
                    <a:lnTo>
                      <a:pt x="220" y="279"/>
                    </a:lnTo>
                    <a:lnTo>
                      <a:pt x="123" y="26"/>
                    </a:lnTo>
                    <a:cubicBezTo>
                      <a:pt x="119" y="16"/>
                      <a:pt x="111" y="9"/>
                      <a:pt x="102" y="4"/>
                    </a:cubicBezTo>
                    <a:cubicBezTo>
                      <a:pt x="92" y="0"/>
                      <a:pt x="81" y="-1"/>
                      <a:pt x="71" y="3"/>
                    </a:cubicBezTo>
                    <a:lnTo>
                      <a:pt x="49" y="12"/>
                    </a:lnTo>
                    <a:lnTo>
                      <a:pt x="26" y="21"/>
                    </a:lnTo>
                    <a:cubicBezTo>
                      <a:pt x="15" y="25"/>
                      <a:pt x="8" y="32"/>
                      <a:pt x="3" y="42"/>
                    </a:cubicBezTo>
                    <a:cubicBezTo>
                      <a:pt x="-1" y="51"/>
                      <a:pt x="-2" y="62"/>
                      <a:pt x="3" y="73"/>
                    </a:cubicBezTo>
                    <a:lnTo>
                      <a:pt x="100" y="326"/>
                    </a:lnTo>
                    <a:lnTo>
                      <a:pt x="197" y="577"/>
                    </a:lnTo>
                    <a:cubicBezTo>
                      <a:pt x="201" y="588"/>
                      <a:pt x="209" y="596"/>
                      <a:pt x="219" y="600"/>
                    </a:cubicBezTo>
                    <a:cubicBezTo>
                      <a:pt x="228" y="604"/>
                      <a:pt x="239" y="604"/>
                      <a:pt x="249" y="6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F7C74856-6919-AA48-8B28-E0E0ABC690EF}"/>
                  </a:ext>
                </a:extLst>
              </p:cNvPr>
              <p:cNvSpPr/>
              <p:nvPr/>
            </p:nvSpPr>
            <p:spPr>
              <a:xfrm>
                <a:off x="6450855" y="9586884"/>
                <a:ext cx="412072" cy="765542"/>
              </a:xfrm>
              <a:custGeom>
                <a:avLst/>
                <a:gdLst>
                  <a:gd name="connsiteX0" fmla="*/ 112903 w 412072"/>
                  <a:gd name="connsiteY0" fmla="*/ 15312 h 765542"/>
                  <a:gd name="connsiteX1" fmla="*/ 98002 w 412072"/>
                  <a:gd name="connsiteY1" fmla="*/ 17800 h 765542"/>
                  <a:gd name="connsiteX2" fmla="*/ 42123 w 412072"/>
                  <a:gd name="connsiteY2" fmla="*/ 38950 h 765542"/>
                  <a:gd name="connsiteX3" fmla="*/ 18529 w 412072"/>
                  <a:gd name="connsiteY3" fmla="*/ 61344 h 765542"/>
                  <a:gd name="connsiteX4" fmla="*/ 17288 w 412072"/>
                  <a:gd name="connsiteY4" fmla="*/ 94936 h 765542"/>
                  <a:gd name="connsiteX5" fmla="*/ 259431 w 412072"/>
                  <a:gd name="connsiteY5" fmla="*/ 724461 h 765542"/>
                  <a:gd name="connsiteX6" fmla="*/ 281783 w 412072"/>
                  <a:gd name="connsiteY6" fmla="*/ 748099 h 765542"/>
                  <a:gd name="connsiteX7" fmla="*/ 314068 w 412072"/>
                  <a:gd name="connsiteY7" fmla="*/ 748099 h 765542"/>
                  <a:gd name="connsiteX8" fmla="*/ 369948 w 412072"/>
                  <a:gd name="connsiteY8" fmla="*/ 726949 h 765542"/>
                  <a:gd name="connsiteX9" fmla="*/ 394783 w 412072"/>
                  <a:gd name="connsiteY9" fmla="*/ 704555 h 765542"/>
                  <a:gd name="connsiteX10" fmla="*/ 394783 w 412072"/>
                  <a:gd name="connsiteY10" fmla="*/ 670963 h 765542"/>
                  <a:gd name="connsiteX11" fmla="*/ 153881 w 412072"/>
                  <a:gd name="connsiteY11" fmla="*/ 42683 h 765542"/>
                  <a:gd name="connsiteX12" fmla="*/ 130288 w 412072"/>
                  <a:gd name="connsiteY12" fmla="*/ 17800 h 765542"/>
                  <a:gd name="connsiteX13" fmla="*/ 112903 w 412072"/>
                  <a:gd name="connsiteY13" fmla="*/ 15312 h 765542"/>
                  <a:gd name="connsiteX14" fmla="*/ 93011 w 412072"/>
                  <a:gd name="connsiteY14" fmla="*/ 4090 h 765542"/>
                  <a:gd name="connsiteX15" fmla="*/ 136483 w 412072"/>
                  <a:gd name="connsiteY15" fmla="*/ 5334 h 765542"/>
                  <a:gd name="connsiteX16" fmla="*/ 167534 w 412072"/>
                  <a:gd name="connsiteY16" fmla="*/ 37683 h 765542"/>
                  <a:gd name="connsiteX17" fmla="*/ 408489 w 412072"/>
                  <a:gd name="connsiteY17" fmla="*/ 666006 h 765542"/>
                  <a:gd name="connsiteX18" fmla="*/ 407247 w 412072"/>
                  <a:gd name="connsiteY18" fmla="*/ 710797 h 765542"/>
                  <a:gd name="connsiteX19" fmla="*/ 374954 w 412072"/>
                  <a:gd name="connsiteY19" fmla="*/ 740658 h 765542"/>
                  <a:gd name="connsiteX20" fmla="*/ 320304 w 412072"/>
                  <a:gd name="connsiteY20" fmla="*/ 761809 h 765542"/>
                  <a:gd name="connsiteX21" fmla="*/ 299190 w 412072"/>
                  <a:gd name="connsiteY21" fmla="*/ 765542 h 765542"/>
                  <a:gd name="connsiteX22" fmla="*/ 275591 w 412072"/>
                  <a:gd name="connsiteY22" fmla="*/ 760565 h 765542"/>
                  <a:gd name="connsiteX23" fmla="*/ 245782 w 412072"/>
                  <a:gd name="connsiteY23" fmla="*/ 728216 h 765542"/>
                  <a:gd name="connsiteX24" fmla="*/ 3584 w 412072"/>
                  <a:gd name="connsiteY24" fmla="*/ 99893 h 765542"/>
                  <a:gd name="connsiteX25" fmla="*/ 4826 w 412072"/>
                  <a:gd name="connsiteY25" fmla="*/ 56346 h 765542"/>
                  <a:gd name="connsiteX26" fmla="*/ 37119 w 412072"/>
                  <a:gd name="connsiteY26" fmla="*/ 25241 h 76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12072" h="765542">
                    <a:moveTo>
                      <a:pt x="112903" y="15312"/>
                    </a:moveTo>
                    <a:cubicBezTo>
                      <a:pt x="107936" y="15312"/>
                      <a:pt x="102969" y="15312"/>
                      <a:pt x="98002" y="17800"/>
                    </a:cubicBezTo>
                    <a:lnTo>
                      <a:pt x="42123" y="38950"/>
                    </a:lnTo>
                    <a:cubicBezTo>
                      <a:pt x="30947" y="42683"/>
                      <a:pt x="23496" y="51391"/>
                      <a:pt x="18529" y="61344"/>
                    </a:cubicBezTo>
                    <a:cubicBezTo>
                      <a:pt x="13562" y="72542"/>
                      <a:pt x="12320" y="83739"/>
                      <a:pt x="17288" y="94936"/>
                    </a:cubicBezTo>
                    <a:lnTo>
                      <a:pt x="259431" y="724461"/>
                    </a:lnTo>
                    <a:cubicBezTo>
                      <a:pt x="263156" y="734413"/>
                      <a:pt x="270607" y="743122"/>
                      <a:pt x="281783" y="748099"/>
                    </a:cubicBezTo>
                    <a:cubicBezTo>
                      <a:pt x="291717" y="751831"/>
                      <a:pt x="304134" y="751831"/>
                      <a:pt x="314068" y="748099"/>
                    </a:cubicBezTo>
                    <a:lnTo>
                      <a:pt x="369948" y="726949"/>
                    </a:lnTo>
                    <a:cubicBezTo>
                      <a:pt x="381123" y="721972"/>
                      <a:pt x="389816" y="714507"/>
                      <a:pt x="394783" y="704555"/>
                    </a:cubicBezTo>
                    <a:cubicBezTo>
                      <a:pt x="398508" y="693357"/>
                      <a:pt x="398508" y="682160"/>
                      <a:pt x="394783" y="670963"/>
                    </a:cubicBezTo>
                    <a:lnTo>
                      <a:pt x="153881" y="42683"/>
                    </a:lnTo>
                    <a:cubicBezTo>
                      <a:pt x="148914" y="31486"/>
                      <a:pt x="141464" y="22777"/>
                      <a:pt x="130288" y="17800"/>
                    </a:cubicBezTo>
                    <a:cubicBezTo>
                      <a:pt x="125321" y="15312"/>
                      <a:pt x="119112" y="15312"/>
                      <a:pt x="112903" y="15312"/>
                    </a:cubicBezTo>
                    <a:close/>
                    <a:moveTo>
                      <a:pt x="93011" y="4090"/>
                    </a:moveTo>
                    <a:cubicBezTo>
                      <a:pt x="106674" y="-2131"/>
                      <a:pt x="122820" y="-887"/>
                      <a:pt x="136483" y="5334"/>
                    </a:cubicBezTo>
                    <a:cubicBezTo>
                      <a:pt x="150145" y="11555"/>
                      <a:pt x="161323" y="22753"/>
                      <a:pt x="167534" y="37683"/>
                    </a:cubicBezTo>
                    <a:lnTo>
                      <a:pt x="408489" y="666006"/>
                    </a:lnTo>
                    <a:cubicBezTo>
                      <a:pt x="413457" y="680936"/>
                      <a:pt x="413457" y="695867"/>
                      <a:pt x="407247" y="710797"/>
                    </a:cubicBezTo>
                    <a:cubicBezTo>
                      <a:pt x="401037" y="724483"/>
                      <a:pt x="389859" y="734437"/>
                      <a:pt x="374954" y="740658"/>
                    </a:cubicBezTo>
                    <a:lnTo>
                      <a:pt x="320304" y="761809"/>
                    </a:lnTo>
                    <a:cubicBezTo>
                      <a:pt x="312852" y="764298"/>
                      <a:pt x="306642" y="765542"/>
                      <a:pt x="299190" y="765542"/>
                    </a:cubicBezTo>
                    <a:cubicBezTo>
                      <a:pt x="290495" y="765542"/>
                      <a:pt x="283043" y="764298"/>
                      <a:pt x="275591" y="760565"/>
                    </a:cubicBezTo>
                    <a:cubicBezTo>
                      <a:pt x="260686" y="754344"/>
                      <a:pt x="250750" y="743146"/>
                      <a:pt x="245782" y="728216"/>
                    </a:cubicBezTo>
                    <a:lnTo>
                      <a:pt x="3584" y="99893"/>
                    </a:lnTo>
                    <a:cubicBezTo>
                      <a:pt x="-1384" y="86207"/>
                      <a:pt x="-1384" y="70032"/>
                      <a:pt x="4826" y="56346"/>
                    </a:cubicBezTo>
                    <a:cubicBezTo>
                      <a:pt x="11037" y="41416"/>
                      <a:pt x="23457" y="31462"/>
                      <a:pt x="37119" y="25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912114C-A09A-424E-9ACA-8FBF2E2596F0}"/>
                  </a:ext>
                </a:extLst>
              </p:cNvPr>
              <p:cNvSpPr/>
              <p:nvPr/>
            </p:nvSpPr>
            <p:spPr>
              <a:xfrm>
                <a:off x="6600208" y="9855182"/>
                <a:ext cx="184377" cy="4162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335">
                    <a:moveTo>
                      <a:pt x="11" y="1"/>
                    </a:moveTo>
                    <a:cubicBezTo>
                      <a:pt x="15" y="0"/>
                      <a:pt x="20" y="0"/>
                      <a:pt x="23" y="1"/>
                    </a:cubicBezTo>
                    <a:cubicBezTo>
                      <a:pt x="27" y="3"/>
                      <a:pt x="31" y="6"/>
                      <a:pt x="32" y="10"/>
                    </a:cubicBezTo>
                    <a:lnTo>
                      <a:pt x="90" y="161"/>
                    </a:lnTo>
                    <a:lnTo>
                      <a:pt x="148" y="312"/>
                    </a:lnTo>
                    <a:cubicBezTo>
                      <a:pt x="150" y="316"/>
                      <a:pt x="150" y="321"/>
                      <a:pt x="148" y="325"/>
                    </a:cubicBezTo>
                    <a:cubicBezTo>
                      <a:pt x="146" y="329"/>
                      <a:pt x="143" y="332"/>
                      <a:pt x="139" y="334"/>
                    </a:cubicBezTo>
                    <a:cubicBezTo>
                      <a:pt x="135" y="335"/>
                      <a:pt x="130" y="335"/>
                      <a:pt x="126" y="333"/>
                    </a:cubicBezTo>
                    <a:cubicBezTo>
                      <a:pt x="122" y="331"/>
                      <a:pt x="119" y="328"/>
                      <a:pt x="118" y="324"/>
                    </a:cubicBezTo>
                    <a:lnTo>
                      <a:pt x="59" y="173"/>
                    </a:lnTo>
                    <a:lnTo>
                      <a:pt x="1" y="22"/>
                    </a:lnTo>
                    <a:cubicBezTo>
                      <a:pt x="0" y="18"/>
                      <a:pt x="0" y="13"/>
                      <a:pt x="2" y="10"/>
                    </a:cubicBezTo>
                    <a:cubicBezTo>
                      <a:pt x="3" y="6"/>
                      <a:pt x="7" y="2"/>
                      <a:pt x="11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816C5ACD-1A55-9646-8584-F47ED6B0BA42}"/>
                  </a:ext>
                </a:extLst>
              </p:cNvPr>
              <p:cNvSpPr/>
              <p:nvPr/>
            </p:nvSpPr>
            <p:spPr>
              <a:xfrm>
                <a:off x="6534181" y="9685694"/>
                <a:ext cx="52323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57">
                    <a:moveTo>
                      <a:pt x="10" y="1"/>
                    </a:moveTo>
                    <a:cubicBezTo>
                      <a:pt x="15" y="0"/>
                      <a:pt x="19" y="0"/>
                      <a:pt x="23" y="2"/>
                    </a:cubicBezTo>
                    <a:cubicBezTo>
                      <a:pt x="27" y="4"/>
                      <a:pt x="30" y="7"/>
                      <a:pt x="32" y="11"/>
                    </a:cubicBezTo>
                    <a:lnTo>
                      <a:pt x="36" y="23"/>
                    </a:lnTo>
                    <a:lnTo>
                      <a:pt x="41" y="35"/>
                    </a:lnTo>
                    <a:cubicBezTo>
                      <a:pt x="43" y="39"/>
                      <a:pt x="42" y="44"/>
                      <a:pt x="40" y="47"/>
                    </a:cubicBezTo>
                    <a:cubicBezTo>
                      <a:pt x="39" y="52"/>
                      <a:pt x="35" y="55"/>
                      <a:pt x="31" y="57"/>
                    </a:cubicBezTo>
                    <a:cubicBezTo>
                      <a:pt x="27" y="58"/>
                      <a:pt x="23" y="58"/>
                      <a:pt x="19" y="56"/>
                    </a:cubicBezTo>
                    <a:cubicBezTo>
                      <a:pt x="15" y="54"/>
                      <a:pt x="12" y="51"/>
                      <a:pt x="10" y="47"/>
                    </a:cubicBezTo>
                    <a:lnTo>
                      <a:pt x="5" y="35"/>
                    </a:lnTo>
                    <a:lnTo>
                      <a:pt x="1" y="23"/>
                    </a:lnTo>
                    <a:cubicBezTo>
                      <a:pt x="0" y="19"/>
                      <a:pt x="0" y="14"/>
                      <a:pt x="1" y="11"/>
                    </a:cubicBezTo>
                    <a:cubicBezTo>
                      <a:pt x="3" y="6"/>
                      <a:pt x="6" y="4"/>
                      <a:pt x="10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F6B573E-F960-3340-9234-919281A3B528}"/>
                  </a:ext>
                </a:extLst>
              </p:cNvPr>
              <p:cNvSpPr/>
              <p:nvPr/>
            </p:nvSpPr>
            <p:spPr>
              <a:xfrm>
                <a:off x="7551993" y="10351181"/>
                <a:ext cx="1077610" cy="620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6" h="499">
                    <a:moveTo>
                      <a:pt x="808" y="0"/>
                    </a:moveTo>
                    <a:lnTo>
                      <a:pt x="434" y="0"/>
                    </a:lnTo>
                    <a:lnTo>
                      <a:pt x="59" y="0"/>
                    </a:lnTo>
                    <a:cubicBezTo>
                      <a:pt x="43" y="0"/>
                      <a:pt x="28" y="7"/>
                      <a:pt x="18" y="17"/>
                    </a:cubicBezTo>
                    <a:cubicBezTo>
                      <a:pt x="7" y="28"/>
                      <a:pt x="0" y="42"/>
                      <a:pt x="0" y="58"/>
                    </a:cubicBezTo>
                    <a:lnTo>
                      <a:pt x="0" y="250"/>
                    </a:lnTo>
                    <a:lnTo>
                      <a:pt x="0" y="441"/>
                    </a:lnTo>
                    <a:cubicBezTo>
                      <a:pt x="0" y="457"/>
                      <a:pt x="7" y="472"/>
                      <a:pt x="18" y="482"/>
                    </a:cubicBezTo>
                    <a:cubicBezTo>
                      <a:pt x="28" y="493"/>
                      <a:pt x="43" y="499"/>
                      <a:pt x="59" y="499"/>
                    </a:cubicBezTo>
                    <a:lnTo>
                      <a:pt x="434" y="499"/>
                    </a:lnTo>
                    <a:lnTo>
                      <a:pt x="808" y="499"/>
                    </a:lnTo>
                    <a:cubicBezTo>
                      <a:pt x="824" y="499"/>
                      <a:pt x="839" y="493"/>
                      <a:pt x="849" y="482"/>
                    </a:cubicBezTo>
                    <a:cubicBezTo>
                      <a:pt x="860" y="472"/>
                      <a:pt x="866" y="457"/>
                      <a:pt x="866" y="441"/>
                    </a:cubicBezTo>
                    <a:lnTo>
                      <a:pt x="866" y="250"/>
                    </a:lnTo>
                    <a:lnTo>
                      <a:pt x="866" y="58"/>
                    </a:lnTo>
                    <a:cubicBezTo>
                      <a:pt x="866" y="42"/>
                      <a:pt x="860" y="28"/>
                      <a:pt x="849" y="17"/>
                    </a:cubicBezTo>
                    <a:cubicBezTo>
                      <a:pt x="839" y="7"/>
                      <a:pt x="824" y="0"/>
                      <a:pt x="80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76B13D77-3E99-5D46-99DC-4A9461320D97}"/>
                  </a:ext>
                </a:extLst>
              </p:cNvPr>
              <p:cNvSpPr/>
              <p:nvPr/>
            </p:nvSpPr>
            <p:spPr>
              <a:xfrm>
                <a:off x="7545764" y="10343703"/>
                <a:ext cx="1091314" cy="635577"/>
              </a:xfrm>
              <a:custGeom>
                <a:avLst/>
                <a:gdLst>
                  <a:gd name="connsiteX0" fmla="*/ 79655 w 1091314"/>
                  <a:gd name="connsiteY0" fmla="*/ 14955 h 635577"/>
                  <a:gd name="connsiteX1" fmla="*/ 33614 w 1091314"/>
                  <a:gd name="connsiteY1" fmla="*/ 33610 h 635577"/>
                  <a:gd name="connsiteX2" fmla="*/ 14949 w 1091314"/>
                  <a:gd name="connsiteY2" fmla="*/ 79626 h 635577"/>
                  <a:gd name="connsiteX3" fmla="*/ 14949 w 1091314"/>
                  <a:gd name="connsiteY3" fmla="*/ 555951 h 635577"/>
                  <a:gd name="connsiteX4" fmla="*/ 33614 w 1091314"/>
                  <a:gd name="connsiteY4" fmla="*/ 601967 h 635577"/>
                  <a:gd name="connsiteX5" fmla="*/ 79655 w 1091314"/>
                  <a:gd name="connsiteY5" fmla="*/ 620622 h 635577"/>
                  <a:gd name="connsiteX6" fmla="*/ 1011659 w 1091314"/>
                  <a:gd name="connsiteY6" fmla="*/ 620622 h 635577"/>
                  <a:gd name="connsiteX7" fmla="*/ 1057699 w 1091314"/>
                  <a:gd name="connsiteY7" fmla="*/ 601967 h 635577"/>
                  <a:gd name="connsiteX8" fmla="*/ 1076364 w 1091314"/>
                  <a:gd name="connsiteY8" fmla="*/ 555951 h 635577"/>
                  <a:gd name="connsiteX9" fmla="*/ 1076364 w 1091314"/>
                  <a:gd name="connsiteY9" fmla="*/ 79626 h 635577"/>
                  <a:gd name="connsiteX10" fmla="*/ 1057699 w 1091314"/>
                  <a:gd name="connsiteY10" fmla="*/ 33610 h 635577"/>
                  <a:gd name="connsiteX11" fmla="*/ 1011659 w 1091314"/>
                  <a:gd name="connsiteY11" fmla="*/ 14955 h 635577"/>
                  <a:gd name="connsiteX12" fmla="*/ 79640 w 1091314"/>
                  <a:gd name="connsiteY12" fmla="*/ 0 h 635577"/>
                  <a:gd name="connsiteX13" fmla="*/ 1011674 w 1091314"/>
                  <a:gd name="connsiteY13" fmla="*/ 0 h 635577"/>
                  <a:gd name="connsiteX14" fmla="*/ 1068915 w 1091314"/>
                  <a:gd name="connsiteY14" fmla="*/ 23632 h 635577"/>
                  <a:gd name="connsiteX15" fmla="*/ 1091314 w 1091314"/>
                  <a:gd name="connsiteY15" fmla="*/ 79603 h 635577"/>
                  <a:gd name="connsiteX16" fmla="*/ 1091314 w 1091314"/>
                  <a:gd name="connsiteY16" fmla="*/ 555974 h 635577"/>
                  <a:gd name="connsiteX17" fmla="*/ 1068915 w 1091314"/>
                  <a:gd name="connsiteY17" fmla="*/ 611945 h 635577"/>
                  <a:gd name="connsiteX18" fmla="*/ 1011674 w 1091314"/>
                  <a:gd name="connsiteY18" fmla="*/ 635577 h 635577"/>
                  <a:gd name="connsiteX19" fmla="*/ 79640 w 1091314"/>
                  <a:gd name="connsiteY19" fmla="*/ 635577 h 635577"/>
                  <a:gd name="connsiteX20" fmla="*/ 22399 w 1091314"/>
                  <a:gd name="connsiteY20" fmla="*/ 611945 h 635577"/>
                  <a:gd name="connsiteX21" fmla="*/ 0 w 1091314"/>
                  <a:gd name="connsiteY21" fmla="*/ 555974 h 635577"/>
                  <a:gd name="connsiteX22" fmla="*/ 0 w 1091314"/>
                  <a:gd name="connsiteY22" fmla="*/ 79603 h 635577"/>
                  <a:gd name="connsiteX23" fmla="*/ 22399 w 1091314"/>
                  <a:gd name="connsiteY23" fmla="*/ 23632 h 635577"/>
                  <a:gd name="connsiteX24" fmla="*/ 79640 w 1091314"/>
                  <a:gd name="connsiteY24" fmla="*/ 0 h 635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1314" h="635577">
                    <a:moveTo>
                      <a:pt x="79655" y="14955"/>
                    </a:moveTo>
                    <a:cubicBezTo>
                      <a:pt x="60990" y="14955"/>
                      <a:pt x="46058" y="21173"/>
                      <a:pt x="33614" y="33610"/>
                    </a:cubicBezTo>
                    <a:cubicBezTo>
                      <a:pt x="21171" y="46047"/>
                      <a:pt x="14949" y="62214"/>
                      <a:pt x="14949" y="79626"/>
                    </a:cubicBezTo>
                    <a:lnTo>
                      <a:pt x="14949" y="555951"/>
                    </a:lnTo>
                    <a:cubicBezTo>
                      <a:pt x="14949" y="573363"/>
                      <a:pt x="21171" y="589530"/>
                      <a:pt x="33614" y="601967"/>
                    </a:cubicBezTo>
                    <a:cubicBezTo>
                      <a:pt x="46058" y="614404"/>
                      <a:pt x="60990" y="620622"/>
                      <a:pt x="79655" y="620622"/>
                    </a:cubicBezTo>
                    <a:lnTo>
                      <a:pt x="1011659" y="620622"/>
                    </a:lnTo>
                    <a:cubicBezTo>
                      <a:pt x="1030324" y="620622"/>
                      <a:pt x="1045256" y="614404"/>
                      <a:pt x="1057699" y="601967"/>
                    </a:cubicBezTo>
                    <a:cubicBezTo>
                      <a:pt x="1070142" y="589530"/>
                      <a:pt x="1076364" y="573363"/>
                      <a:pt x="1076364" y="555951"/>
                    </a:cubicBezTo>
                    <a:lnTo>
                      <a:pt x="1076364" y="79626"/>
                    </a:lnTo>
                    <a:cubicBezTo>
                      <a:pt x="1076364" y="62214"/>
                      <a:pt x="1070142" y="46047"/>
                      <a:pt x="1057699" y="33610"/>
                    </a:cubicBezTo>
                    <a:cubicBezTo>
                      <a:pt x="1045256" y="21173"/>
                      <a:pt x="1030324" y="14955"/>
                      <a:pt x="1011659" y="14955"/>
                    </a:cubicBezTo>
                    <a:close/>
                    <a:moveTo>
                      <a:pt x="79640" y="0"/>
                    </a:moveTo>
                    <a:lnTo>
                      <a:pt x="1011674" y="0"/>
                    </a:lnTo>
                    <a:cubicBezTo>
                      <a:pt x="1032828" y="0"/>
                      <a:pt x="1052738" y="8707"/>
                      <a:pt x="1068915" y="23632"/>
                    </a:cubicBezTo>
                    <a:cubicBezTo>
                      <a:pt x="1082603" y="39801"/>
                      <a:pt x="1091314" y="58458"/>
                      <a:pt x="1091314" y="79603"/>
                    </a:cubicBezTo>
                    <a:lnTo>
                      <a:pt x="1091314" y="555974"/>
                    </a:lnTo>
                    <a:cubicBezTo>
                      <a:pt x="1091314" y="577119"/>
                      <a:pt x="1082603" y="597019"/>
                      <a:pt x="1068915" y="611945"/>
                    </a:cubicBezTo>
                    <a:cubicBezTo>
                      <a:pt x="1052738" y="626870"/>
                      <a:pt x="1032828" y="635577"/>
                      <a:pt x="1011674" y="635577"/>
                    </a:cubicBezTo>
                    <a:lnTo>
                      <a:pt x="79640" y="635577"/>
                    </a:lnTo>
                    <a:cubicBezTo>
                      <a:pt x="58486" y="635577"/>
                      <a:pt x="38576" y="626870"/>
                      <a:pt x="22399" y="611945"/>
                    </a:cubicBezTo>
                    <a:cubicBezTo>
                      <a:pt x="8711" y="597019"/>
                      <a:pt x="0" y="577119"/>
                      <a:pt x="0" y="555974"/>
                    </a:cubicBezTo>
                    <a:lnTo>
                      <a:pt x="0" y="79603"/>
                    </a:lnTo>
                    <a:cubicBezTo>
                      <a:pt x="0" y="58458"/>
                      <a:pt x="8711" y="39801"/>
                      <a:pt x="22399" y="23632"/>
                    </a:cubicBezTo>
                    <a:cubicBezTo>
                      <a:pt x="38576" y="8707"/>
                      <a:pt x="58486" y="0"/>
                      <a:pt x="79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37B25715-ED6B-3749-9C39-C4697F72F536}"/>
                  </a:ext>
                </a:extLst>
              </p:cNvPr>
              <p:cNvSpPr/>
              <p:nvPr/>
            </p:nvSpPr>
            <p:spPr>
              <a:xfrm>
                <a:off x="7872161" y="10457110"/>
                <a:ext cx="438519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3" h="11">
                    <a:moveTo>
                      <a:pt x="347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47" y="0"/>
                    </a:lnTo>
                    <a:cubicBezTo>
                      <a:pt x="350" y="0"/>
                      <a:pt x="353" y="3"/>
                      <a:pt x="353" y="6"/>
                    </a:cubicBezTo>
                    <a:cubicBezTo>
                      <a:pt x="353" y="9"/>
                      <a:pt x="350" y="11"/>
                      <a:pt x="347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C206D65E-7BCC-6D45-BE30-DBD656EBF789}"/>
                  </a:ext>
                </a:extLst>
              </p:cNvPr>
              <p:cNvSpPr/>
              <p:nvPr/>
            </p:nvSpPr>
            <p:spPr>
              <a:xfrm>
                <a:off x="7670343" y="10096950"/>
                <a:ext cx="959260" cy="252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1" h="204">
                    <a:moveTo>
                      <a:pt x="713" y="204"/>
                    </a:moveTo>
                    <a:lnTo>
                      <a:pt x="386" y="204"/>
                    </a:lnTo>
                    <a:lnTo>
                      <a:pt x="58" y="204"/>
                    </a:lnTo>
                    <a:cubicBezTo>
                      <a:pt x="42" y="204"/>
                      <a:pt x="28" y="198"/>
                      <a:pt x="17" y="187"/>
                    </a:cubicBezTo>
                    <a:cubicBezTo>
                      <a:pt x="7" y="177"/>
                      <a:pt x="0" y="163"/>
                      <a:pt x="0" y="146"/>
                    </a:cubicBezTo>
                    <a:lnTo>
                      <a:pt x="0" y="102"/>
                    </a:lnTo>
                    <a:lnTo>
                      <a:pt x="0" y="58"/>
                    </a:lnTo>
                    <a:cubicBezTo>
                      <a:pt x="0" y="42"/>
                      <a:pt x="7" y="28"/>
                      <a:pt x="17" y="17"/>
                    </a:cubicBezTo>
                    <a:cubicBezTo>
                      <a:pt x="28" y="7"/>
                      <a:pt x="42" y="0"/>
                      <a:pt x="58" y="0"/>
                    </a:cubicBezTo>
                    <a:lnTo>
                      <a:pt x="386" y="0"/>
                    </a:lnTo>
                    <a:lnTo>
                      <a:pt x="713" y="0"/>
                    </a:lnTo>
                    <a:cubicBezTo>
                      <a:pt x="729" y="0"/>
                      <a:pt x="744" y="7"/>
                      <a:pt x="754" y="17"/>
                    </a:cubicBezTo>
                    <a:cubicBezTo>
                      <a:pt x="765" y="28"/>
                      <a:pt x="771" y="42"/>
                      <a:pt x="771" y="58"/>
                    </a:cubicBezTo>
                    <a:lnTo>
                      <a:pt x="771" y="102"/>
                    </a:lnTo>
                    <a:lnTo>
                      <a:pt x="771" y="146"/>
                    </a:lnTo>
                    <a:cubicBezTo>
                      <a:pt x="771" y="163"/>
                      <a:pt x="765" y="177"/>
                      <a:pt x="754" y="187"/>
                    </a:cubicBezTo>
                    <a:cubicBezTo>
                      <a:pt x="744" y="198"/>
                      <a:pt x="729" y="204"/>
                      <a:pt x="713" y="2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2C92467F-76E2-3F4D-AF16-AE7BD9969199}"/>
                  </a:ext>
                </a:extLst>
              </p:cNvPr>
              <p:cNvSpPr/>
              <p:nvPr/>
            </p:nvSpPr>
            <p:spPr>
              <a:xfrm>
                <a:off x="7664114" y="10090719"/>
                <a:ext cx="972963" cy="266693"/>
              </a:xfrm>
              <a:custGeom>
                <a:avLst/>
                <a:gdLst>
                  <a:gd name="connsiteX0" fmla="*/ 78396 w 972963"/>
                  <a:gd name="connsiteY0" fmla="*/ 13708 h 266693"/>
                  <a:gd name="connsiteX1" fmla="*/ 33607 w 972963"/>
                  <a:gd name="connsiteY1" fmla="*/ 33544 h 266693"/>
                  <a:gd name="connsiteX2" fmla="*/ 13700 w 972963"/>
                  <a:gd name="connsiteY2" fmla="*/ 78174 h 266693"/>
                  <a:gd name="connsiteX3" fmla="*/ 13700 w 972963"/>
                  <a:gd name="connsiteY3" fmla="*/ 187272 h 266693"/>
                  <a:gd name="connsiteX4" fmla="*/ 33607 w 972963"/>
                  <a:gd name="connsiteY4" fmla="*/ 234382 h 266693"/>
                  <a:gd name="connsiteX5" fmla="*/ 78396 w 972963"/>
                  <a:gd name="connsiteY5" fmla="*/ 251738 h 266693"/>
                  <a:gd name="connsiteX6" fmla="*/ 893314 w 972963"/>
                  <a:gd name="connsiteY6" fmla="*/ 251738 h 266693"/>
                  <a:gd name="connsiteX7" fmla="*/ 939348 w 972963"/>
                  <a:gd name="connsiteY7" fmla="*/ 234382 h 266693"/>
                  <a:gd name="connsiteX8" fmla="*/ 958010 w 972963"/>
                  <a:gd name="connsiteY8" fmla="*/ 187272 h 266693"/>
                  <a:gd name="connsiteX9" fmla="*/ 958010 w 972963"/>
                  <a:gd name="connsiteY9" fmla="*/ 78174 h 266693"/>
                  <a:gd name="connsiteX10" fmla="*/ 939348 w 972963"/>
                  <a:gd name="connsiteY10" fmla="*/ 33544 h 266693"/>
                  <a:gd name="connsiteX11" fmla="*/ 893314 w 972963"/>
                  <a:gd name="connsiteY11" fmla="*/ 13708 h 266693"/>
                  <a:gd name="connsiteX12" fmla="*/ 78385 w 972963"/>
                  <a:gd name="connsiteY12" fmla="*/ 0 h 266693"/>
                  <a:gd name="connsiteX13" fmla="*/ 893334 w 972963"/>
                  <a:gd name="connsiteY13" fmla="*/ 0 h 266693"/>
                  <a:gd name="connsiteX14" fmla="*/ 950567 w 972963"/>
                  <a:gd name="connsiteY14" fmla="*/ 22328 h 266693"/>
                  <a:gd name="connsiteX15" fmla="*/ 972963 w 972963"/>
                  <a:gd name="connsiteY15" fmla="*/ 78147 h 266693"/>
                  <a:gd name="connsiteX16" fmla="*/ 972963 w 972963"/>
                  <a:gd name="connsiteY16" fmla="*/ 187305 h 266693"/>
                  <a:gd name="connsiteX17" fmla="*/ 950567 w 972963"/>
                  <a:gd name="connsiteY17" fmla="*/ 244365 h 266693"/>
                  <a:gd name="connsiteX18" fmla="*/ 893334 w 972963"/>
                  <a:gd name="connsiteY18" fmla="*/ 266693 h 266693"/>
                  <a:gd name="connsiteX19" fmla="*/ 78385 w 972963"/>
                  <a:gd name="connsiteY19" fmla="*/ 266693 h 266693"/>
                  <a:gd name="connsiteX20" fmla="*/ 22396 w 972963"/>
                  <a:gd name="connsiteY20" fmla="*/ 244365 h 266693"/>
                  <a:gd name="connsiteX21" fmla="*/ 0 w 972963"/>
                  <a:gd name="connsiteY21" fmla="*/ 187305 h 266693"/>
                  <a:gd name="connsiteX22" fmla="*/ 0 w 972963"/>
                  <a:gd name="connsiteY22" fmla="*/ 78147 h 266693"/>
                  <a:gd name="connsiteX23" fmla="*/ 22396 w 972963"/>
                  <a:gd name="connsiteY23" fmla="*/ 22328 h 266693"/>
                  <a:gd name="connsiteX24" fmla="*/ 78385 w 972963"/>
                  <a:gd name="connsiteY24" fmla="*/ 0 h 26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72963" h="266693">
                    <a:moveTo>
                      <a:pt x="78396" y="13708"/>
                    </a:moveTo>
                    <a:cubicBezTo>
                      <a:pt x="60978" y="13708"/>
                      <a:pt x="44804" y="21146"/>
                      <a:pt x="33607" y="33544"/>
                    </a:cubicBezTo>
                    <a:cubicBezTo>
                      <a:pt x="21165" y="44701"/>
                      <a:pt x="13700" y="60818"/>
                      <a:pt x="13700" y="78174"/>
                    </a:cubicBezTo>
                    <a:lnTo>
                      <a:pt x="13700" y="187272"/>
                    </a:lnTo>
                    <a:cubicBezTo>
                      <a:pt x="13700" y="205868"/>
                      <a:pt x="21165" y="220745"/>
                      <a:pt x="33607" y="234382"/>
                    </a:cubicBezTo>
                    <a:cubicBezTo>
                      <a:pt x="44804" y="245539"/>
                      <a:pt x="60978" y="251738"/>
                      <a:pt x="78396" y="251738"/>
                    </a:cubicBezTo>
                    <a:lnTo>
                      <a:pt x="893314" y="251738"/>
                    </a:lnTo>
                    <a:cubicBezTo>
                      <a:pt x="911976" y="251738"/>
                      <a:pt x="926906" y="245539"/>
                      <a:pt x="939348" y="234382"/>
                    </a:cubicBezTo>
                    <a:cubicBezTo>
                      <a:pt x="951789" y="220745"/>
                      <a:pt x="958010" y="205868"/>
                      <a:pt x="958010" y="187272"/>
                    </a:cubicBezTo>
                    <a:lnTo>
                      <a:pt x="958010" y="78174"/>
                    </a:lnTo>
                    <a:cubicBezTo>
                      <a:pt x="958010" y="60818"/>
                      <a:pt x="951789" y="44701"/>
                      <a:pt x="939348" y="33544"/>
                    </a:cubicBezTo>
                    <a:cubicBezTo>
                      <a:pt x="926906" y="21146"/>
                      <a:pt x="911976" y="13708"/>
                      <a:pt x="893314" y="13708"/>
                    </a:cubicBezTo>
                    <a:close/>
                    <a:moveTo>
                      <a:pt x="78385" y="0"/>
                    </a:moveTo>
                    <a:lnTo>
                      <a:pt x="893334" y="0"/>
                    </a:lnTo>
                    <a:cubicBezTo>
                      <a:pt x="914486" y="0"/>
                      <a:pt x="934393" y="7443"/>
                      <a:pt x="950567" y="22328"/>
                    </a:cubicBezTo>
                    <a:cubicBezTo>
                      <a:pt x="964254" y="37213"/>
                      <a:pt x="972963" y="57060"/>
                      <a:pt x="972963" y="78147"/>
                    </a:cubicBezTo>
                    <a:lnTo>
                      <a:pt x="972963" y="187305"/>
                    </a:lnTo>
                    <a:cubicBezTo>
                      <a:pt x="972963" y="208393"/>
                      <a:pt x="964254" y="228240"/>
                      <a:pt x="950567" y="244365"/>
                    </a:cubicBezTo>
                    <a:cubicBezTo>
                      <a:pt x="934393" y="259250"/>
                      <a:pt x="914486" y="266693"/>
                      <a:pt x="893334" y="266693"/>
                    </a:cubicBezTo>
                    <a:lnTo>
                      <a:pt x="78385" y="266693"/>
                    </a:lnTo>
                    <a:cubicBezTo>
                      <a:pt x="57233" y="266693"/>
                      <a:pt x="37326" y="259250"/>
                      <a:pt x="22396" y="244365"/>
                    </a:cubicBezTo>
                    <a:cubicBezTo>
                      <a:pt x="7465" y="228240"/>
                      <a:pt x="0" y="208393"/>
                      <a:pt x="0" y="187305"/>
                    </a:cubicBezTo>
                    <a:lnTo>
                      <a:pt x="0" y="78147"/>
                    </a:lnTo>
                    <a:cubicBezTo>
                      <a:pt x="0" y="57060"/>
                      <a:pt x="7465" y="37213"/>
                      <a:pt x="22396" y="22328"/>
                    </a:cubicBezTo>
                    <a:cubicBezTo>
                      <a:pt x="37326" y="7443"/>
                      <a:pt x="57233" y="0"/>
                      <a:pt x="78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64DC49D-7BC3-9B47-9F75-DF37CE2C64EF}"/>
                  </a:ext>
                </a:extLst>
              </p:cNvPr>
              <p:cNvSpPr/>
              <p:nvPr/>
            </p:nvSpPr>
            <p:spPr>
              <a:xfrm>
                <a:off x="8056539" y="10172970"/>
                <a:ext cx="186869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1">
                    <a:moveTo>
                      <a:pt x="146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46" y="0"/>
                    </a:lnTo>
                    <a:cubicBezTo>
                      <a:pt x="149" y="0"/>
                      <a:pt x="151" y="2"/>
                      <a:pt x="151" y="6"/>
                    </a:cubicBezTo>
                    <a:cubicBezTo>
                      <a:pt x="151" y="9"/>
                      <a:pt x="149" y="11"/>
                      <a:pt x="14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ECC7BF77-D361-034C-BF69-F1B5D1395298}"/>
                  </a:ext>
                </a:extLst>
              </p:cNvPr>
              <p:cNvSpPr/>
              <p:nvPr/>
            </p:nvSpPr>
            <p:spPr>
              <a:xfrm>
                <a:off x="7580646" y="11574978"/>
                <a:ext cx="853367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6" h="164">
                    <a:moveTo>
                      <a:pt x="686" y="0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86" y="16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EA121950-89E2-FB4E-99AD-986F111A0CE6}"/>
                  </a:ext>
                </a:extLst>
              </p:cNvPr>
              <p:cNvSpPr/>
              <p:nvPr/>
            </p:nvSpPr>
            <p:spPr>
              <a:xfrm>
                <a:off x="7574417" y="11567501"/>
                <a:ext cx="867071" cy="218090"/>
              </a:xfrm>
              <a:custGeom>
                <a:avLst/>
                <a:gdLst>
                  <a:gd name="connsiteX0" fmla="*/ 13704 w 867071"/>
                  <a:gd name="connsiteY0" fmla="*/ 14954 h 218090"/>
                  <a:gd name="connsiteX1" fmla="*/ 13704 w 867071"/>
                  <a:gd name="connsiteY1" fmla="*/ 204381 h 218090"/>
                  <a:gd name="connsiteX2" fmla="*/ 852122 w 867071"/>
                  <a:gd name="connsiteY2" fmla="*/ 204381 h 218090"/>
                  <a:gd name="connsiteX3" fmla="*/ 852122 w 867071"/>
                  <a:gd name="connsiteY3" fmla="*/ 14954 h 218090"/>
                  <a:gd name="connsiteX4" fmla="*/ 6220 w 867071"/>
                  <a:gd name="connsiteY4" fmla="*/ 0 h 218090"/>
                  <a:gd name="connsiteX5" fmla="*/ 859607 w 867071"/>
                  <a:gd name="connsiteY5" fmla="*/ 0 h 218090"/>
                  <a:gd name="connsiteX6" fmla="*/ 867071 w 867071"/>
                  <a:gd name="connsiteY6" fmla="*/ 7435 h 218090"/>
                  <a:gd name="connsiteX7" fmla="*/ 867071 w 867071"/>
                  <a:gd name="connsiteY7" fmla="*/ 210655 h 218090"/>
                  <a:gd name="connsiteX8" fmla="*/ 859607 w 867071"/>
                  <a:gd name="connsiteY8" fmla="*/ 218090 h 218090"/>
                  <a:gd name="connsiteX9" fmla="*/ 6220 w 867071"/>
                  <a:gd name="connsiteY9" fmla="*/ 218090 h 218090"/>
                  <a:gd name="connsiteX10" fmla="*/ 0 w 867071"/>
                  <a:gd name="connsiteY10" fmla="*/ 210655 h 218090"/>
                  <a:gd name="connsiteX11" fmla="*/ 0 w 867071"/>
                  <a:gd name="connsiteY11" fmla="*/ 7435 h 218090"/>
                  <a:gd name="connsiteX12" fmla="*/ 6220 w 867071"/>
                  <a:gd name="connsiteY12" fmla="*/ 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071" h="218090">
                    <a:moveTo>
                      <a:pt x="13704" y="14954"/>
                    </a:moveTo>
                    <a:lnTo>
                      <a:pt x="13704" y="204381"/>
                    </a:lnTo>
                    <a:lnTo>
                      <a:pt x="852122" y="204381"/>
                    </a:lnTo>
                    <a:lnTo>
                      <a:pt x="852122" y="14954"/>
                    </a:lnTo>
                    <a:close/>
                    <a:moveTo>
                      <a:pt x="6220" y="0"/>
                    </a:moveTo>
                    <a:lnTo>
                      <a:pt x="859607" y="0"/>
                    </a:lnTo>
                    <a:cubicBezTo>
                      <a:pt x="863339" y="0"/>
                      <a:pt x="867071" y="4957"/>
                      <a:pt x="867071" y="7435"/>
                    </a:cubicBezTo>
                    <a:lnTo>
                      <a:pt x="867071" y="210655"/>
                    </a:lnTo>
                    <a:cubicBezTo>
                      <a:pt x="867071" y="214373"/>
                      <a:pt x="863339" y="218090"/>
                      <a:pt x="859607" y="218090"/>
                    </a:cubicBezTo>
                    <a:lnTo>
                      <a:pt x="6220" y="218090"/>
                    </a:lnTo>
                    <a:cubicBezTo>
                      <a:pt x="2488" y="218090"/>
                      <a:pt x="0" y="214373"/>
                      <a:pt x="0" y="210655"/>
                    </a:cubicBezTo>
                    <a:lnTo>
                      <a:pt x="0" y="7435"/>
                    </a:lnTo>
                    <a:cubicBezTo>
                      <a:pt x="0" y="4957"/>
                      <a:pt x="2488" y="0"/>
                      <a:pt x="62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4BBA097F-787A-1F41-B6B3-F8DFC409C7C5}"/>
                  </a:ext>
                </a:extLst>
              </p:cNvPr>
              <p:cNvSpPr/>
              <p:nvPr/>
            </p:nvSpPr>
            <p:spPr>
              <a:xfrm>
                <a:off x="7514619" y="11452848"/>
                <a:ext cx="985421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2" h="98">
                    <a:moveTo>
                      <a:pt x="772" y="98"/>
                    </a:moveTo>
                    <a:lnTo>
                      <a:pt x="396" y="98"/>
                    </a:lnTo>
                    <a:lnTo>
                      <a:pt x="20" y="98"/>
                    </a:lnTo>
                    <a:cubicBezTo>
                      <a:pt x="15" y="98"/>
                      <a:pt x="10" y="96"/>
                      <a:pt x="6" y="92"/>
                    </a:cubicBezTo>
                    <a:cubicBezTo>
                      <a:pt x="2" y="89"/>
                      <a:pt x="0" y="84"/>
                      <a:pt x="0" y="78"/>
                    </a:cubicBezTo>
                    <a:lnTo>
                      <a:pt x="0" y="49"/>
                    </a:lnTo>
                    <a:lnTo>
                      <a:pt x="0" y="20"/>
                    </a:lnTo>
                    <a:cubicBezTo>
                      <a:pt x="0" y="14"/>
                      <a:pt x="2" y="9"/>
                      <a:pt x="6" y="6"/>
                    </a:cubicBezTo>
                    <a:cubicBezTo>
                      <a:pt x="10" y="2"/>
                      <a:pt x="15" y="0"/>
                      <a:pt x="20" y="0"/>
                    </a:cubicBezTo>
                    <a:lnTo>
                      <a:pt x="396" y="0"/>
                    </a:lnTo>
                    <a:lnTo>
                      <a:pt x="772" y="0"/>
                    </a:lnTo>
                    <a:cubicBezTo>
                      <a:pt x="778" y="0"/>
                      <a:pt x="783" y="2"/>
                      <a:pt x="786" y="6"/>
                    </a:cubicBezTo>
                    <a:cubicBezTo>
                      <a:pt x="790" y="9"/>
                      <a:pt x="792" y="14"/>
                      <a:pt x="792" y="20"/>
                    </a:cubicBezTo>
                    <a:lnTo>
                      <a:pt x="792" y="49"/>
                    </a:lnTo>
                    <a:lnTo>
                      <a:pt x="792" y="78"/>
                    </a:lnTo>
                    <a:cubicBezTo>
                      <a:pt x="792" y="84"/>
                      <a:pt x="790" y="89"/>
                      <a:pt x="786" y="92"/>
                    </a:cubicBezTo>
                    <a:cubicBezTo>
                      <a:pt x="783" y="96"/>
                      <a:pt x="778" y="98"/>
                      <a:pt x="772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7207740A-5AA0-C945-B870-863940350E51}"/>
                  </a:ext>
                </a:extLst>
              </p:cNvPr>
              <p:cNvSpPr/>
              <p:nvPr/>
            </p:nvSpPr>
            <p:spPr>
              <a:xfrm>
                <a:off x="7507141" y="11444124"/>
                <a:ext cx="1000371" cy="137085"/>
              </a:xfrm>
              <a:custGeom>
                <a:avLst/>
                <a:gdLst>
                  <a:gd name="connsiteX0" fmla="*/ 32370 w 1000371"/>
                  <a:gd name="connsiteY0" fmla="*/ 14955 h 137085"/>
                  <a:gd name="connsiteX1" fmla="*/ 19928 w 1000371"/>
                  <a:gd name="connsiteY1" fmla="*/ 19883 h 137085"/>
                  <a:gd name="connsiteX2" fmla="*/ 13707 w 1000371"/>
                  <a:gd name="connsiteY2" fmla="*/ 33434 h 137085"/>
                  <a:gd name="connsiteX3" fmla="*/ 13707 w 1000371"/>
                  <a:gd name="connsiteY3" fmla="*/ 104884 h 137085"/>
                  <a:gd name="connsiteX4" fmla="*/ 19928 w 1000371"/>
                  <a:gd name="connsiteY4" fmla="*/ 117203 h 137085"/>
                  <a:gd name="connsiteX5" fmla="*/ 32370 w 1000371"/>
                  <a:gd name="connsiteY5" fmla="*/ 122131 h 137085"/>
                  <a:gd name="connsiteX6" fmla="*/ 968007 w 1000371"/>
                  <a:gd name="connsiteY6" fmla="*/ 122131 h 137085"/>
                  <a:gd name="connsiteX7" fmla="*/ 981693 w 1000371"/>
                  <a:gd name="connsiteY7" fmla="*/ 117203 h 137085"/>
                  <a:gd name="connsiteX8" fmla="*/ 986670 w 1000371"/>
                  <a:gd name="connsiteY8" fmla="*/ 104884 h 137085"/>
                  <a:gd name="connsiteX9" fmla="*/ 986670 w 1000371"/>
                  <a:gd name="connsiteY9" fmla="*/ 33434 h 137085"/>
                  <a:gd name="connsiteX10" fmla="*/ 981693 w 1000371"/>
                  <a:gd name="connsiteY10" fmla="*/ 19883 h 137085"/>
                  <a:gd name="connsiteX11" fmla="*/ 968007 w 1000371"/>
                  <a:gd name="connsiteY11" fmla="*/ 14955 h 137085"/>
                  <a:gd name="connsiteX12" fmla="*/ 32351 w 1000371"/>
                  <a:gd name="connsiteY12" fmla="*/ 0 h 137085"/>
                  <a:gd name="connsiteX13" fmla="*/ 968021 w 1000371"/>
                  <a:gd name="connsiteY13" fmla="*/ 0 h 137085"/>
                  <a:gd name="connsiteX14" fmla="*/ 991661 w 1000371"/>
                  <a:gd name="connsiteY14" fmla="*/ 9880 h 137085"/>
                  <a:gd name="connsiteX15" fmla="*/ 1000371 w 1000371"/>
                  <a:gd name="connsiteY15" fmla="*/ 33345 h 137085"/>
                  <a:gd name="connsiteX16" fmla="*/ 1000371 w 1000371"/>
                  <a:gd name="connsiteY16" fmla="*/ 104975 h 137085"/>
                  <a:gd name="connsiteX17" fmla="*/ 991661 w 1000371"/>
                  <a:gd name="connsiteY17" fmla="*/ 128440 h 137085"/>
                  <a:gd name="connsiteX18" fmla="*/ 968021 w 1000371"/>
                  <a:gd name="connsiteY18" fmla="*/ 137085 h 137085"/>
                  <a:gd name="connsiteX19" fmla="*/ 32351 w 1000371"/>
                  <a:gd name="connsiteY19" fmla="*/ 137085 h 137085"/>
                  <a:gd name="connsiteX20" fmla="*/ 9954 w 1000371"/>
                  <a:gd name="connsiteY20" fmla="*/ 128440 h 137085"/>
                  <a:gd name="connsiteX21" fmla="*/ 0 w 1000371"/>
                  <a:gd name="connsiteY21" fmla="*/ 104975 h 137085"/>
                  <a:gd name="connsiteX22" fmla="*/ 0 w 1000371"/>
                  <a:gd name="connsiteY22" fmla="*/ 33345 h 137085"/>
                  <a:gd name="connsiteX23" fmla="*/ 9954 w 1000371"/>
                  <a:gd name="connsiteY23" fmla="*/ 9880 h 137085"/>
                  <a:gd name="connsiteX24" fmla="*/ 32351 w 1000371"/>
                  <a:gd name="connsiteY24" fmla="*/ 0 h 13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00371" h="137085">
                    <a:moveTo>
                      <a:pt x="32370" y="14955"/>
                    </a:moveTo>
                    <a:cubicBezTo>
                      <a:pt x="27393" y="14955"/>
                      <a:pt x="23661" y="17419"/>
                      <a:pt x="19928" y="19883"/>
                    </a:cubicBezTo>
                    <a:cubicBezTo>
                      <a:pt x="16196" y="23578"/>
                      <a:pt x="13707" y="28506"/>
                      <a:pt x="13707" y="33434"/>
                    </a:cubicBezTo>
                    <a:lnTo>
                      <a:pt x="13707" y="104884"/>
                    </a:lnTo>
                    <a:cubicBezTo>
                      <a:pt x="13707" y="109812"/>
                      <a:pt x="16196" y="114740"/>
                      <a:pt x="19928" y="117203"/>
                    </a:cubicBezTo>
                    <a:cubicBezTo>
                      <a:pt x="23661" y="120899"/>
                      <a:pt x="27393" y="122131"/>
                      <a:pt x="32370" y="122131"/>
                    </a:cubicBezTo>
                    <a:lnTo>
                      <a:pt x="968007" y="122131"/>
                    </a:lnTo>
                    <a:cubicBezTo>
                      <a:pt x="972984" y="122131"/>
                      <a:pt x="977961" y="120899"/>
                      <a:pt x="981693" y="117203"/>
                    </a:cubicBezTo>
                    <a:cubicBezTo>
                      <a:pt x="984182" y="114740"/>
                      <a:pt x="986670" y="109812"/>
                      <a:pt x="986670" y="104884"/>
                    </a:cubicBezTo>
                    <a:lnTo>
                      <a:pt x="986670" y="33434"/>
                    </a:lnTo>
                    <a:cubicBezTo>
                      <a:pt x="986670" y="28506"/>
                      <a:pt x="984182" y="23578"/>
                      <a:pt x="981693" y="19883"/>
                    </a:cubicBezTo>
                    <a:cubicBezTo>
                      <a:pt x="977961" y="17419"/>
                      <a:pt x="972984" y="14955"/>
                      <a:pt x="968007" y="14955"/>
                    </a:cubicBezTo>
                    <a:close/>
                    <a:moveTo>
                      <a:pt x="32351" y="0"/>
                    </a:moveTo>
                    <a:lnTo>
                      <a:pt x="968021" y="0"/>
                    </a:lnTo>
                    <a:cubicBezTo>
                      <a:pt x="976730" y="0"/>
                      <a:pt x="985440" y="3705"/>
                      <a:pt x="991661" y="9880"/>
                    </a:cubicBezTo>
                    <a:cubicBezTo>
                      <a:pt x="997883" y="16055"/>
                      <a:pt x="1000371" y="24700"/>
                      <a:pt x="1000371" y="33345"/>
                    </a:cubicBezTo>
                    <a:lnTo>
                      <a:pt x="1000371" y="104975"/>
                    </a:lnTo>
                    <a:cubicBezTo>
                      <a:pt x="1000371" y="113620"/>
                      <a:pt x="997883" y="122265"/>
                      <a:pt x="991661" y="128440"/>
                    </a:cubicBezTo>
                    <a:cubicBezTo>
                      <a:pt x="985440" y="134615"/>
                      <a:pt x="976730" y="137085"/>
                      <a:pt x="968021" y="137085"/>
                    </a:cubicBezTo>
                    <a:lnTo>
                      <a:pt x="32351" y="137085"/>
                    </a:lnTo>
                    <a:cubicBezTo>
                      <a:pt x="23641" y="137085"/>
                      <a:pt x="16175" y="134615"/>
                      <a:pt x="9954" y="128440"/>
                    </a:cubicBezTo>
                    <a:cubicBezTo>
                      <a:pt x="3733" y="122265"/>
                      <a:pt x="0" y="113620"/>
                      <a:pt x="0" y="104975"/>
                    </a:cubicBezTo>
                    <a:lnTo>
                      <a:pt x="0" y="33345"/>
                    </a:lnTo>
                    <a:cubicBezTo>
                      <a:pt x="0" y="24700"/>
                      <a:pt x="3733" y="16055"/>
                      <a:pt x="9954" y="9880"/>
                    </a:cubicBezTo>
                    <a:cubicBezTo>
                      <a:pt x="16175" y="3705"/>
                      <a:pt x="23641" y="0"/>
                      <a:pt x="32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9FDE61E-FC69-1B4D-BA67-18981BCFDD1A}"/>
                  </a:ext>
                </a:extLst>
              </p:cNvPr>
              <p:cNvSpPr/>
              <p:nvPr/>
            </p:nvSpPr>
            <p:spPr>
              <a:xfrm>
                <a:off x="7636707" y="11370596"/>
                <a:ext cx="742492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7" h="66">
                    <a:moveTo>
                      <a:pt x="597" y="0"/>
                    </a:moveTo>
                    <a:lnTo>
                      <a:pt x="0" y="0"/>
                    </a:lnTo>
                    <a:lnTo>
                      <a:pt x="0" y="66"/>
                    </a:lnTo>
                    <a:lnTo>
                      <a:pt x="597" y="6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8166CC7E-9BA0-5147-A4F7-AFD27B65E687}"/>
                  </a:ext>
                </a:extLst>
              </p:cNvPr>
              <p:cNvSpPr/>
              <p:nvPr/>
            </p:nvSpPr>
            <p:spPr>
              <a:xfrm>
                <a:off x="7629229" y="11363116"/>
                <a:ext cx="756196" cy="94713"/>
              </a:xfrm>
              <a:custGeom>
                <a:avLst/>
                <a:gdLst>
                  <a:gd name="connsiteX0" fmla="*/ 14952 w 756196"/>
                  <a:gd name="connsiteY0" fmla="*/ 14958 h 94713"/>
                  <a:gd name="connsiteX1" fmla="*/ 14952 w 756196"/>
                  <a:gd name="connsiteY1" fmla="*/ 79762 h 94713"/>
                  <a:gd name="connsiteX2" fmla="*/ 741249 w 756196"/>
                  <a:gd name="connsiteY2" fmla="*/ 79762 h 94713"/>
                  <a:gd name="connsiteX3" fmla="*/ 741249 w 756196"/>
                  <a:gd name="connsiteY3" fmla="*/ 14958 h 94713"/>
                  <a:gd name="connsiteX4" fmla="*/ 7463 w 756196"/>
                  <a:gd name="connsiteY4" fmla="*/ 0 h 94713"/>
                  <a:gd name="connsiteX5" fmla="*/ 749978 w 756196"/>
                  <a:gd name="connsiteY5" fmla="*/ 0 h 94713"/>
                  <a:gd name="connsiteX6" fmla="*/ 756196 w 756196"/>
                  <a:gd name="connsiteY6" fmla="*/ 7380 h 94713"/>
                  <a:gd name="connsiteX7" fmla="*/ 756196 w 756196"/>
                  <a:gd name="connsiteY7" fmla="*/ 88563 h 94713"/>
                  <a:gd name="connsiteX8" fmla="*/ 749978 w 756196"/>
                  <a:gd name="connsiteY8" fmla="*/ 94713 h 94713"/>
                  <a:gd name="connsiteX9" fmla="*/ 7463 w 756196"/>
                  <a:gd name="connsiteY9" fmla="*/ 94713 h 94713"/>
                  <a:gd name="connsiteX10" fmla="*/ 0 w 756196"/>
                  <a:gd name="connsiteY10" fmla="*/ 88563 h 94713"/>
                  <a:gd name="connsiteX11" fmla="*/ 0 w 756196"/>
                  <a:gd name="connsiteY11" fmla="*/ 7380 h 94713"/>
                  <a:gd name="connsiteX12" fmla="*/ 7463 w 756196"/>
                  <a:gd name="connsiteY12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6196" h="94713">
                    <a:moveTo>
                      <a:pt x="14952" y="14958"/>
                    </a:moveTo>
                    <a:lnTo>
                      <a:pt x="14952" y="79762"/>
                    </a:lnTo>
                    <a:lnTo>
                      <a:pt x="741249" y="79762"/>
                    </a:lnTo>
                    <a:lnTo>
                      <a:pt x="741249" y="14958"/>
                    </a:lnTo>
                    <a:close/>
                    <a:moveTo>
                      <a:pt x="7463" y="0"/>
                    </a:moveTo>
                    <a:lnTo>
                      <a:pt x="749978" y="0"/>
                    </a:lnTo>
                    <a:cubicBezTo>
                      <a:pt x="753709" y="0"/>
                      <a:pt x="756196" y="2460"/>
                      <a:pt x="756196" y="7380"/>
                    </a:cubicBezTo>
                    <a:lnTo>
                      <a:pt x="756196" y="88563"/>
                    </a:lnTo>
                    <a:cubicBezTo>
                      <a:pt x="756196" y="92253"/>
                      <a:pt x="753709" y="94713"/>
                      <a:pt x="749978" y="94713"/>
                    </a:cubicBezTo>
                    <a:lnTo>
                      <a:pt x="7463" y="94713"/>
                    </a:lnTo>
                    <a:cubicBezTo>
                      <a:pt x="3731" y="94713"/>
                      <a:pt x="0" y="92253"/>
                      <a:pt x="0" y="88563"/>
                    </a:cubicBezTo>
                    <a:lnTo>
                      <a:pt x="0" y="7380"/>
                    </a:lnTo>
                    <a:cubicBezTo>
                      <a:pt x="0" y="2460"/>
                      <a:pt x="3731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C7206C56-EDBB-4247-B6F6-B214078538FB}"/>
                  </a:ext>
                </a:extLst>
              </p:cNvPr>
              <p:cNvSpPr/>
              <p:nvPr/>
            </p:nvSpPr>
            <p:spPr>
              <a:xfrm>
                <a:off x="7601825" y="11318255"/>
                <a:ext cx="811010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2" h="42">
                    <a:moveTo>
                      <a:pt x="631" y="42"/>
                    </a:moveTo>
                    <a:lnTo>
                      <a:pt x="326" y="42"/>
                    </a:lnTo>
                    <a:lnTo>
                      <a:pt x="21" y="42"/>
                    </a:lnTo>
                    <a:cubicBezTo>
                      <a:pt x="15" y="42"/>
                      <a:pt x="10" y="39"/>
                      <a:pt x="6" y="35"/>
                    </a:cubicBezTo>
                    <a:cubicBezTo>
                      <a:pt x="3" y="32"/>
                      <a:pt x="0" y="27"/>
                      <a:pt x="0" y="21"/>
                    </a:cubicBezTo>
                    <a:cubicBezTo>
                      <a:pt x="0" y="15"/>
                      <a:pt x="3" y="10"/>
                      <a:pt x="6" y="7"/>
                    </a:cubicBezTo>
                    <a:cubicBezTo>
                      <a:pt x="10" y="3"/>
                      <a:pt x="15" y="0"/>
                      <a:pt x="21" y="0"/>
                    </a:cubicBezTo>
                    <a:lnTo>
                      <a:pt x="326" y="0"/>
                    </a:lnTo>
                    <a:lnTo>
                      <a:pt x="631" y="0"/>
                    </a:lnTo>
                    <a:cubicBezTo>
                      <a:pt x="637" y="0"/>
                      <a:pt x="642" y="3"/>
                      <a:pt x="646" y="7"/>
                    </a:cubicBezTo>
                    <a:cubicBezTo>
                      <a:pt x="650" y="10"/>
                      <a:pt x="652" y="15"/>
                      <a:pt x="652" y="21"/>
                    </a:cubicBezTo>
                    <a:cubicBezTo>
                      <a:pt x="652" y="27"/>
                      <a:pt x="650" y="32"/>
                      <a:pt x="646" y="35"/>
                    </a:cubicBezTo>
                    <a:cubicBezTo>
                      <a:pt x="642" y="39"/>
                      <a:pt x="637" y="42"/>
                      <a:pt x="631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275CB8BD-82D2-B443-8631-93D07C676F13}"/>
                  </a:ext>
                </a:extLst>
              </p:cNvPr>
              <p:cNvSpPr/>
              <p:nvPr/>
            </p:nvSpPr>
            <p:spPr>
              <a:xfrm>
                <a:off x="7595596" y="11312024"/>
                <a:ext cx="824714" cy="64804"/>
              </a:xfrm>
              <a:custGeom>
                <a:avLst/>
                <a:gdLst>
                  <a:gd name="connsiteX0" fmla="*/ 32361 w 824714"/>
                  <a:gd name="connsiteY0" fmla="*/ 14954 h 64804"/>
                  <a:gd name="connsiteX1" fmla="*/ 19922 w 824714"/>
                  <a:gd name="connsiteY1" fmla="*/ 19767 h 64804"/>
                  <a:gd name="connsiteX2" fmla="*/ 13703 w 824714"/>
                  <a:gd name="connsiteY2" fmla="*/ 31799 h 64804"/>
                  <a:gd name="connsiteX3" fmla="*/ 19922 w 824714"/>
                  <a:gd name="connsiteY3" fmla="*/ 45035 h 64804"/>
                  <a:gd name="connsiteX4" fmla="*/ 32361 w 824714"/>
                  <a:gd name="connsiteY4" fmla="*/ 49848 h 64804"/>
                  <a:gd name="connsiteX5" fmla="*/ 791107 w 824714"/>
                  <a:gd name="connsiteY5" fmla="*/ 49848 h 64804"/>
                  <a:gd name="connsiteX6" fmla="*/ 804789 w 824714"/>
                  <a:gd name="connsiteY6" fmla="*/ 45035 h 64804"/>
                  <a:gd name="connsiteX7" fmla="*/ 809764 w 824714"/>
                  <a:gd name="connsiteY7" fmla="*/ 31799 h 64804"/>
                  <a:gd name="connsiteX8" fmla="*/ 804789 w 824714"/>
                  <a:gd name="connsiteY8" fmla="*/ 19767 h 64804"/>
                  <a:gd name="connsiteX9" fmla="*/ 791107 w 824714"/>
                  <a:gd name="connsiteY9" fmla="*/ 14954 h 64804"/>
                  <a:gd name="connsiteX10" fmla="*/ 32342 w 824714"/>
                  <a:gd name="connsiteY10" fmla="*/ 0 h 64804"/>
                  <a:gd name="connsiteX11" fmla="*/ 791129 w 824714"/>
                  <a:gd name="connsiteY11" fmla="*/ 0 h 64804"/>
                  <a:gd name="connsiteX12" fmla="*/ 814763 w 824714"/>
                  <a:gd name="connsiteY12" fmla="*/ 8559 h 64804"/>
                  <a:gd name="connsiteX13" fmla="*/ 824714 w 824714"/>
                  <a:gd name="connsiteY13" fmla="*/ 31791 h 64804"/>
                  <a:gd name="connsiteX14" fmla="*/ 814763 w 824714"/>
                  <a:gd name="connsiteY14" fmla="*/ 55022 h 64804"/>
                  <a:gd name="connsiteX15" fmla="*/ 791129 w 824714"/>
                  <a:gd name="connsiteY15" fmla="*/ 64804 h 64804"/>
                  <a:gd name="connsiteX16" fmla="*/ 32342 w 824714"/>
                  <a:gd name="connsiteY16" fmla="*/ 64804 h 64804"/>
                  <a:gd name="connsiteX17" fmla="*/ 8708 w 824714"/>
                  <a:gd name="connsiteY17" fmla="*/ 55022 h 64804"/>
                  <a:gd name="connsiteX18" fmla="*/ 0 w 824714"/>
                  <a:gd name="connsiteY18" fmla="*/ 31791 h 64804"/>
                  <a:gd name="connsiteX19" fmla="*/ 8708 w 824714"/>
                  <a:gd name="connsiteY19" fmla="*/ 8559 h 64804"/>
                  <a:gd name="connsiteX20" fmla="*/ 32342 w 824714"/>
                  <a:gd name="connsiteY20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4714" h="64804">
                    <a:moveTo>
                      <a:pt x="32361" y="14954"/>
                    </a:moveTo>
                    <a:cubicBezTo>
                      <a:pt x="27386" y="14954"/>
                      <a:pt x="22410" y="16157"/>
                      <a:pt x="19922" y="19767"/>
                    </a:cubicBezTo>
                    <a:cubicBezTo>
                      <a:pt x="16191" y="22173"/>
                      <a:pt x="13703" y="26986"/>
                      <a:pt x="13703" y="31799"/>
                    </a:cubicBezTo>
                    <a:cubicBezTo>
                      <a:pt x="13703" y="36612"/>
                      <a:pt x="16191" y="41425"/>
                      <a:pt x="19922" y="45035"/>
                    </a:cubicBezTo>
                    <a:cubicBezTo>
                      <a:pt x="22410" y="47442"/>
                      <a:pt x="27386" y="49848"/>
                      <a:pt x="32361" y="49848"/>
                    </a:cubicBezTo>
                    <a:lnTo>
                      <a:pt x="791107" y="49848"/>
                    </a:lnTo>
                    <a:cubicBezTo>
                      <a:pt x="797326" y="49848"/>
                      <a:pt x="801057" y="47442"/>
                      <a:pt x="804789" y="45035"/>
                    </a:cubicBezTo>
                    <a:cubicBezTo>
                      <a:pt x="808520" y="41425"/>
                      <a:pt x="809764" y="36612"/>
                      <a:pt x="809764" y="31799"/>
                    </a:cubicBezTo>
                    <a:cubicBezTo>
                      <a:pt x="809764" y="26986"/>
                      <a:pt x="808520" y="22173"/>
                      <a:pt x="804789" y="19767"/>
                    </a:cubicBezTo>
                    <a:cubicBezTo>
                      <a:pt x="801057" y="16157"/>
                      <a:pt x="797326" y="14954"/>
                      <a:pt x="791107" y="14954"/>
                    </a:cubicBezTo>
                    <a:close/>
                    <a:moveTo>
                      <a:pt x="32342" y="0"/>
                    </a:moveTo>
                    <a:lnTo>
                      <a:pt x="791129" y="0"/>
                    </a:lnTo>
                    <a:cubicBezTo>
                      <a:pt x="801080" y="0"/>
                      <a:pt x="809787" y="3668"/>
                      <a:pt x="814763" y="8559"/>
                    </a:cubicBezTo>
                    <a:cubicBezTo>
                      <a:pt x="820982" y="14673"/>
                      <a:pt x="824714" y="23232"/>
                      <a:pt x="824714" y="31791"/>
                    </a:cubicBezTo>
                    <a:cubicBezTo>
                      <a:pt x="824714" y="40350"/>
                      <a:pt x="820982" y="48909"/>
                      <a:pt x="814763" y="55022"/>
                    </a:cubicBezTo>
                    <a:cubicBezTo>
                      <a:pt x="809787" y="59913"/>
                      <a:pt x="801080" y="64804"/>
                      <a:pt x="791129" y="64804"/>
                    </a:cubicBezTo>
                    <a:lnTo>
                      <a:pt x="32342" y="64804"/>
                    </a:lnTo>
                    <a:cubicBezTo>
                      <a:pt x="23635" y="64804"/>
                      <a:pt x="14927" y="59913"/>
                      <a:pt x="8708" y="55022"/>
                    </a:cubicBezTo>
                    <a:cubicBezTo>
                      <a:pt x="2488" y="48909"/>
                      <a:pt x="0" y="40350"/>
                      <a:pt x="0" y="31791"/>
                    </a:cubicBezTo>
                    <a:cubicBezTo>
                      <a:pt x="0" y="23232"/>
                      <a:pt x="2488" y="14673"/>
                      <a:pt x="8708" y="8559"/>
                    </a:cubicBezTo>
                    <a:cubicBezTo>
                      <a:pt x="14927" y="3668"/>
                      <a:pt x="23635" y="0"/>
                      <a:pt x="32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981114A0-AB9F-7948-9593-D24FC7FB588B}"/>
                  </a:ext>
                </a:extLst>
              </p:cNvPr>
              <p:cNvSpPr/>
              <p:nvPr/>
            </p:nvSpPr>
            <p:spPr>
              <a:xfrm>
                <a:off x="7996741" y="11151260"/>
                <a:ext cx="316431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134">
                    <a:moveTo>
                      <a:pt x="226" y="0"/>
                    </a:moveTo>
                    <a:lnTo>
                      <a:pt x="128" y="0"/>
                    </a:lnTo>
                    <a:lnTo>
                      <a:pt x="29" y="0"/>
                    </a:lnTo>
                    <a:cubicBezTo>
                      <a:pt x="21" y="0"/>
                      <a:pt x="13" y="3"/>
                      <a:pt x="9" y="9"/>
                    </a:cubicBezTo>
                    <a:cubicBezTo>
                      <a:pt x="3" y="13"/>
                      <a:pt x="0" y="21"/>
                      <a:pt x="0" y="29"/>
                    </a:cubicBezTo>
                    <a:lnTo>
                      <a:pt x="0" y="67"/>
                    </a:lnTo>
                    <a:lnTo>
                      <a:pt x="0" y="106"/>
                    </a:lnTo>
                    <a:cubicBezTo>
                      <a:pt x="0" y="114"/>
                      <a:pt x="3" y="121"/>
                      <a:pt x="9" y="126"/>
                    </a:cubicBezTo>
                    <a:cubicBezTo>
                      <a:pt x="13" y="132"/>
                      <a:pt x="21" y="134"/>
                      <a:pt x="29" y="134"/>
                    </a:cubicBezTo>
                    <a:lnTo>
                      <a:pt x="128" y="134"/>
                    </a:lnTo>
                    <a:lnTo>
                      <a:pt x="226" y="134"/>
                    </a:lnTo>
                    <a:cubicBezTo>
                      <a:pt x="234" y="134"/>
                      <a:pt x="242" y="132"/>
                      <a:pt x="247" y="126"/>
                    </a:cubicBezTo>
                    <a:cubicBezTo>
                      <a:pt x="252" y="121"/>
                      <a:pt x="255" y="114"/>
                      <a:pt x="255" y="106"/>
                    </a:cubicBezTo>
                    <a:lnTo>
                      <a:pt x="255" y="67"/>
                    </a:lnTo>
                    <a:lnTo>
                      <a:pt x="255" y="29"/>
                    </a:lnTo>
                    <a:cubicBezTo>
                      <a:pt x="255" y="21"/>
                      <a:pt x="252" y="13"/>
                      <a:pt x="247" y="9"/>
                    </a:cubicBezTo>
                    <a:cubicBezTo>
                      <a:pt x="242" y="3"/>
                      <a:pt x="234" y="0"/>
                      <a:pt x="2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8F25CD90-6018-2240-946E-2CD803A597E6}"/>
                  </a:ext>
                </a:extLst>
              </p:cNvPr>
              <p:cNvSpPr/>
              <p:nvPr/>
            </p:nvSpPr>
            <p:spPr>
              <a:xfrm>
                <a:off x="7989266" y="11143783"/>
                <a:ext cx="331381" cy="181949"/>
              </a:xfrm>
              <a:custGeom>
                <a:avLst/>
                <a:gdLst>
                  <a:gd name="connsiteX0" fmla="*/ 43485 w 331381"/>
                  <a:gd name="connsiteY0" fmla="*/ 13705 h 181949"/>
                  <a:gd name="connsiteX1" fmla="*/ 22393 w 331381"/>
                  <a:gd name="connsiteY1" fmla="*/ 22358 h 181949"/>
                  <a:gd name="connsiteX2" fmla="*/ 14949 w 331381"/>
                  <a:gd name="connsiteY2" fmla="*/ 43373 h 181949"/>
                  <a:gd name="connsiteX3" fmla="*/ 14949 w 331381"/>
                  <a:gd name="connsiteY3" fmla="*/ 138559 h 181949"/>
                  <a:gd name="connsiteX4" fmla="*/ 22393 w 331381"/>
                  <a:gd name="connsiteY4" fmla="*/ 158338 h 181949"/>
                  <a:gd name="connsiteX5" fmla="*/ 43485 w 331381"/>
                  <a:gd name="connsiteY5" fmla="*/ 166991 h 181949"/>
                  <a:gd name="connsiteX6" fmla="*/ 287900 w 331381"/>
                  <a:gd name="connsiteY6" fmla="*/ 166991 h 181949"/>
                  <a:gd name="connsiteX7" fmla="*/ 308991 w 331381"/>
                  <a:gd name="connsiteY7" fmla="*/ 158338 h 181949"/>
                  <a:gd name="connsiteX8" fmla="*/ 317676 w 331381"/>
                  <a:gd name="connsiteY8" fmla="*/ 138559 h 181949"/>
                  <a:gd name="connsiteX9" fmla="*/ 317676 w 331381"/>
                  <a:gd name="connsiteY9" fmla="*/ 43373 h 181949"/>
                  <a:gd name="connsiteX10" fmla="*/ 308991 w 331381"/>
                  <a:gd name="connsiteY10" fmla="*/ 22358 h 181949"/>
                  <a:gd name="connsiteX11" fmla="*/ 287900 w 331381"/>
                  <a:gd name="connsiteY11" fmla="*/ 13705 h 181949"/>
                  <a:gd name="connsiteX12" fmla="*/ 43440 w 331381"/>
                  <a:gd name="connsiteY12" fmla="*/ 0 h 181949"/>
                  <a:gd name="connsiteX13" fmla="*/ 287942 w 331381"/>
                  <a:gd name="connsiteY13" fmla="*/ 0 h 181949"/>
                  <a:gd name="connsiteX14" fmla="*/ 318970 w 331381"/>
                  <a:gd name="connsiteY14" fmla="*/ 12377 h 181949"/>
                  <a:gd name="connsiteX15" fmla="*/ 331381 w 331381"/>
                  <a:gd name="connsiteY15" fmla="*/ 43321 h 181949"/>
                  <a:gd name="connsiteX16" fmla="*/ 331381 w 331381"/>
                  <a:gd name="connsiteY16" fmla="*/ 138628 h 181949"/>
                  <a:gd name="connsiteX17" fmla="*/ 318970 w 331381"/>
                  <a:gd name="connsiteY17" fmla="*/ 168334 h 181949"/>
                  <a:gd name="connsiteX18" fmla="*/ 287942 w 331381"/>
                  <a:gd name="connsiteY18" fmla="*/ 181949 h 181949"/>
                  <a:gd name="connsiteX19" fmla="*/ 43440 w 331381"/>
                  <a:gd name="connsiteY19" fmla="*/ 181949 h 181949"/>
                  <a:gd name="connsiteX20" fmla="*/ 12412 w 331381"/>
                  <a:gd name="connsiteY20" fmla="*/ 168334 h 181949"/>
                  <a:gd name="connsiteX21" fmla="*/ 0 w 331381"/>
                  <a:gd name="connsiteY21" fmla="*/ 138628 h 181949"/>
                  <a:gd name="connsiteX22" fmla="*/ 0 w 331381"/>
                  <a:gd name="connsiteY22" fmla="*/ 43321 h 181949"/>
                  <a:gd name="connsiteX23" fmla="*/ 12412 w 331381"/>
                  <a:gd name="connsiteY23" fmla="*/ 12377 h 181949"/>
                  <a:gd name="connsiteX24" fmla="*/ 43440 w 331381"/>
                  <a:gd name="connsiteY24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1381" h="181949">
                    <a:moveTo>
                      <a:pt x="43485" y="13705"/>
                    </a:moveTo>
                    <a:cubicBezTo>
                      <a:pt x="36041" y="13705"/>
                      <a:pt x="28597" y="17414"/>
                      <a:pt x="22393" y="22358"/>
                    </a:cubicBezTo>
                    <a:cubicBezTo>
                      <a:pt x="17431" y="28539"/>
                      <a:pt x="14949" y="35956"/>
                      <a:pt x="14949" y="43373"/>
                    </a:cubicBezTo>
                    <a:lnTo>
                      <a:pt x="14949" y="138559"/>
                    </a:lnTo>
                    <a:cubicBezTo>
                      <a:pt x="14949" y="145976"/>
                      <a:pt x="17431" y="152157"/>
                      <a:pt x="22393" y="158338"/>
                    </a:cubicBezTo>
                    <a:cubicBezTo>
                      <a:pt x="28597" y="164519"/>
                      <a:pt x="36041" y="166991"/>
                      <a:pt x="43485" y="166991"/>
                    </a:cubicBezTo>
                    <a:lnTo>
                      <a:pt x="287900" y="166991"/>
                    </a:lnTo>
                    <a:cubicBezTo>
                      <a:pt x="295344" y="166991"/>
                      <a:pt x="302788" y="164519"/>
                      <a:pt x="308991" y="158338"/>
                    </a:cubicBezTo>
                    <a:cubicBezTo>
                      <a:pt x="313954" y="152157"/>
                      <a:pt x="317676" y="145976"/>
                      <a:pt x="317676" y="138559"/>
                    </a:cubicBezTo>
                    <a:lnTo>
                      <a:pt x="317676" y="43373"/>
                    </a:lnTo>
                    <a:cubicBezTo>
                      <a:pt x="317676" y="35956"/>
                      <a:pt x="313954" y="28539"/>
                      <a:pt x="308991" y="22358"/>
                    </a:cubicBezTo>
                    <a:cubicBezTo>
                      <a:pt x="302788" y="17414"/>
                      <a:pt x="295344" y="13705"/>
                      <a:pt x="287900" y="13705"/>
                    </a:cubicBezTo>
                    <a:close/>
                    <a:moveTo>
                      <a:pt x="43440" y="0"/>
                    </a:moveTo>
                    <a:lnTo>
                      <a:pt x="287942" y="0"/>
                    </a:lnTo>
                    <a:cubicBezTo>
                      <a:pt x="300353" y="0"/>
                      <a:pt x="310282" y="4951"/>
                      <a:pt x="318970" y="12377"/>
                    </a:cubicBezTo>
                    <a:cubicBezTo>
                      <a:pt x="326417" y="21042"/>
                      <a:pt x="331381" y="30944"/>
                      <a:pt x="331381" y="43321"/>
                    </a:cubicBezTo>
                    <a:lnTo>
                      <a:pt x="331381" y="138628"/>
                    </a:lnTo>
                    <a:cubicBezTo>
                      <a:pt x="331381" y="149768"/>
                      <a:pt x="326417" y="159670"/>
                      <a:pt x="318970" y="168334"/>
                    </a:cubicBezTo>
                    <a:cubicBezTo>
                      <a:pt x="310282" y="176998"/>
                      <a:pt x="300353" y="181949"/>
                      <a:pt x="287942" y="181949"/>
                    </a:cubicBezTo>
                    <a:lnTo>
                      <a:pt x="43440" y="181949"/>
                    </a:lnTo>
                    <a:cubicBezTo>
                      <a:pt x="32270" y="181949"/>
                      <a:pt x="21099" y="176998"/>
                      <a:pt x="12412" y="168334"/>
                    </a:cubicBezTo>
                    <a:cubicBezTo>
                      <a:pt x="3724" y="159670"/>
                      <a:pt x="0" y="149768"/>
                      <a:pt x="0" y="138628"/>
                    </a:cubicBezTo>
                    <a:lnTo>
                      <a:pt x="0" y="43321"/>
                    </a:lnTo>
                    <a:cubicBezTo>
                      <a:pt x="0" y="30944"/>
                      <a:pt x="3724" y="21042"/>
                      <a:pt x="12412" y="12377"/>
                    </a:cubicBezTo>
                    <a:cubicBezTo>
                      <a:pt x="21099" y="4951"/>
                      <a:pt x="32270" y="0"/>
                      <a:pt x="434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F05AABF5-87C5-374F-AD56-31DC16528208}"/>
                  </a:ext>
                </a:extLst>
              </p:cNvPr>
              <p:cNvSpPr/>
              <p:nvPr/>
            </p:nvSpPr>
            <p:spPr>
              <a:xfrm>
                <a:off x="7484720" y="7229376"/>
                <a:ext cx="777374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5" h="324">
                    <a:moveTo>
                      <a:pt x="625" y="272"/>
                    </a:moveTo>
                    <a:lnTo>
                      <a:pt x="625" y="163"/>
                    </a:lnTo>
                    <a:lnTo>
                      <a:pt x="625" y="52"/>
                    </a:lnTo>
                    <a:cubicBezTo>
                      <a:pt x="625" y="38"/>
                      <a:pt x="620" y="26"/>
                      <a:pt x="610" y="16"/>
                    </a:cubicBezTo>
                    <a:cubicBezTo>
                      <a:pt x="601" y="7"/>
                      <a:pt x="588" y="0"/>
                      <a:pt x="573" y="0"/>
                    </a:cubicBezTo>
                    <a:lnTo>
                      <a:pt x="313" y="0"/>
                    </a:lnTo>
                    <a:lnTo>
                      <a:pt x="52" y="0"/>
                    </a:lnTo>
                    <a:cubicBezTo>
                      <a:pt x="37" y="0"/>
                      <a:pt x="24" y="7"/>
                      <a:pt x="15" y="16"/>
                    </a:cubicBezTo>
                    <a:cubicBezTo>
                      <a:pt x="6" y="26"/>
                      <a:pt x="0" y="38"/>
                      <a:pt x="0" y="52"/>
                    </a:cubicBezTo>
                    <a:lnTo>
                      <a:pt x="0" y="163"/>
                    </a:lnTo>
                    <a:lnTo>
                      <a:pt x="0" y="272"/>
                    </a:lnTo>
                    <a:cubicBezTo>
                      <a:pt x="0" y="287"/>
                      <a:pt x="6" y="299"/>
                      <a:pt x="15" y="309"/>
                    </a:cubicBezTo>
                    <a:cubicBezTo>
                      <a:pt x="24" y="319"/>
                      <a:pt x="37" y="324"/>
                      <a:pt x="52" y="324"/>
                    </a:cubicBezTo>
                    <a:lnTo>
                      <a:pt x="313" y="324"/>
                    </a:lnTo>
                    <a:lnTo>
                      <a:pt x="573" y="324"/>
                    </a:lnTo>
                    <a:cubicBezTo>
                      <a:pt x="588" y="324"/>
                      <a:pt x="601" y="319"/>
                      <a:pt x="610" y="309"/>
                    </a:cubicBezTo>
                    <a:cubicBezTo>
                      <a:pt x="620" y="299"/>
                      <a:pt x="625" y="287"/>
                      <a:pt x="625" y="2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08E3ADFD-66B9-7A47-9877-38A6DFA6F4CF}"/>
                  </a:ext>
                </a:extLst>
              </p:cNvPr>
              <p:cNvSpPr/>
              <p:nvPr/>
            </p:nvSpPr>
            <p:spPr>
              <a:xfrm>
                <a:off x="7477245" y="7223145"/>
                <a:ext cx="792324" cy="416241"/>
              </a:xfrm>
              <a:custGeom>
                <a:avLst/>
                <a:gdLst>
                  <a:gd name="connsiteX0" fmla="*/ 72163 w 792324"/>
                  <a:gd name="connsiteY0" fmla="*/ 14955 h 416241"/>
                  <a:gd name="connsiteX1" fmla="*/ 31119 w 792324"/>
                  <a:gd name="connsiteY1" fmla="*/ 31104 h 416241"/>
                  <a:gd name="connsiteX2" fmla="*/ 14950 w 792324"/>
                  <a:gd name="connsiteY2" fmla="*/ 70856 h 416241"/>
                  <a:gd name="connsiteX3" fmla="*/ 14950 w 792324"/>
                  <a:gd name="connsiteY3" fmla="*/ 344147 h 416241"/>
                  <a:gd name="connsiteX4" fmla="*/ 31119 w 792324"/>
                  <a:gd name="connsiteY4" fmla="*/ 385141 h 416241"/>
                  <a:gd name="connsiteX5" fmla="*/ 72163 w 792324"/>
                  <a:gd name="connsiteY5" fmla="*/ 402532 h 416241"/>
                  <a:gd name="connsiteX6" fmla="*/ 720163 w 792324"/>
                  <a:gd name="connsiteY6" fmla="*/ 402532 h 416241"/>
                  <a:gd name="connsiteX7" fmla="*/ 761208 w 792324"/>
                  <a:gd name="connsiteY7" fmla="*/ 385141 h 416241"/>
                  <a:gd name="connsiteX8" fmla="*/ 778620 w 792324"/>
                  <a:gd name="connsiteY8" fmla="*/ 344147 h 416241"/>
                  <a:gd name="connsiteX9" fmla="*/ 778620 w 792324"/>
                  <a:gd name="connsiteY9" fmla="*/ 70856 h 416241"/>
                  <a:gd name="connsiteX10" fmla="*/ 761208 w 792324"/>
                  <a:gd name="connsiteY10" fmla="*/ 31104 h 416241"/>
                  <a:gd name="connsiteX11" fmla="*/ 720163 w 792324"/>
                  <a:gd name="connsiteY11" fmla="*/ 14955 h 416241"/>
                  <a:gd name="connsiteX12" fmla="*/ 72143 w 792324"/>
                  <a:gd name="connsiteY12" fmla="*/ 0 h 416241"/>
                  <a:gd name="connsiteX13" fmla="*/ 720182 w 792324"/>
                  <a:gd name="connsiteY13" fmla="*/ 0 h 416241"/>
                  <a:gd name="connsiteX14" fmla="*/ 771179 w 792324"/>
                  <a:gd name="connsiteY14" fmla="*/ 21123 h 416241"/>
                  <a:gd name="connsiteX15" fmla="*/ 792324 w 792324"/>
                  <a:gd name="connsiteY15" fmla="*/ 70823 h 416241"/>
                  <a:gd name="connsiteX16" fmla="*/ 792324 w 792324"/>
                  <a:gd name="connsiteY16" fmla="*/ 344176 h 416241"/>
                  <a:gd name="connsiteX17" fmla="*/ 771179 w 792324"/>
                  <a:gd name="connsiteY17" fmla="*/ 395119 h 416241"/>
                  <a:gd name="connsiteX18" fmla="*/ 720182 w 792324"/>
                  <a:gd name="connsiteY18" fmla="*/ 416241 h 416241"/>
                  <a:gd name="connsiteX19" fmla="*/ 72143 w 792324"/>
                  <a:gd name="connsiteY19" fmla="*/ 416241 h 416241"/>
                  <a:gd name="connsiteX20" fmla="*/ 21145 w 792324"/>
                  <a:gd name="connsiteY20" fmla="*/ 395119 h 416241"/>
                  <a:gd name="connsiteX21" fmla="*/ 0 w 792324"/>
                  <a:gd name="connsiteY21" fmla="*/ 344176 h 416241"/>
                  <a:gd name="connsiteX22" fmla="*/ 0 w 792324"/>
                  <a:gd name="connsiteY22" fmla="*/ 70823 h 416241"/>
                  <a:gd name="connsiteX23" fmla="*/ 21145 w 792324"/>
                  <a:gd name="connsiteY23" fmla="*/ 21123 h 416241"/>
                  <a:gd name="connsiteX24" fmla="*/ 72143 w 792324"/>
                  <a:gd name="connsiteY24" fmla="*/ 0 h 41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92324" h="416241">
                    <a:moveTo>
                      <a:pt x="72163" y="14955"/>
                    </a:moveTo>
                    <a:cubicBezTo>
                      <a:pt x="55994" y="14955"/>
                      <a:pt x="42313" y="19924"/>
                      <a:pt x="31119" y="31104"/>
                    </a:cubicBezTo>
                    <a:cubicBezTo>
                      <a:pt x="21169" y="41042"/>
                      <a:pt x="14950" y="55949"/>
                      <a:pt x="14950" y="70856"/>
                    </a:cubicBezTo>
                    <a:lnTo>
                      <a:pt x="14950" y="344147"/>
                    </a:lnTo>
                    <a:cubicBezTo>
                      <a:pt x="14950" y="359054"/>
                      <a:pt x="21169" y="373961"/>
                      <a:pt x="31119" y="385141"/>
                    </a:cubicBezTo>
                    <a:cubicBezTo>
                      <a:pt x="42313" y="396321"/>
                      <a:pt x="55994" y="402532"/>
                      <a:pt x="72163" y="402532"/>
                    </a:cubicBezTo>
                    <a:lnTo>
                      <a:pt x="720163" y="402532"/>
                    </a:lnTo>
                    <a:cubicBezTo>
                      <a:pt x="735089" y="402532"/>
                      <a:pt x="750014" y="396321"/>
                      <a:pt x="761208" y="385141"/>
                    </a:cubicBezTo>
                    <a:cubicBezTo>
                      <a:pt x="772401" y="373961"/>
                      <a:pt x="778620" y="359054"/>
                      <a:pt x="778620" y="344147"/>
                    </a:cubicBezTo>
                    <a:lnTo>
                      <a:pt x="778620" y="70856"/>
                    </a:lnTo>
                    <a:cubicBezTo>
                      <a:pt x="778620" y="55949"/>
                      <a:pt x="772401" y="41042"/>
                      <a:pt x="761208" y="31104"/>
                    </a:cubicBezTo>
                    <a:cubicBezTo>
                      <a:pt x="750014" y="19924"/>
                      <a:pt x="735089" y="14955"/>
                      <a:pt x="720163" y="14955"/>
                    </a:cubicBezTo>
                    <a:close/>
                    <a:moveTo>
                      <a:pt x="72143" y="0"/>
                    </a:moveTo>
                    <a:lnTo>
                      <a:pt x="720182" y="0"/>
                    </a:lnTo>
                    <a:cubicBezTo>
                      <a:pt x="740083" y="0"/>
                      <a:pt x="757497" y="7455"/>
                      <a:pt x="771179" y="21123"/>
                    </a:cubicBezTo>
                    <a:cubicBezTo>
                      <a:pt x="784861" y="33548"/>
                      <a:pt x="792324" y="52186"/>
                      <a:pt x="792324" y="70823"/>
                    </a:cubicBezTo>
                    <a:lnTo>
                      <a:pt x="792324" y="344176"/>
                    </a:lnTo>
                    <a:cubicBezTo>
                      <a:pt x="792324" y="362813"/>
                      <a:pt x="784861" y="381451"/>
                      <a:pt x="771179" y="395119"/>
                    </a:cubicBezTo>
                    <a:cubicBezTo>
                      <a:pt x="757497" y="408786"/>
                      <a:pt x="740083" y="416241"/>
                      <a:pt x="720182" y="416241"/>
                    </a:cubicBezTo>
                    <a:lnTo>
                      <a:pt x="72143" y="416241"/>
                    </a:lnTo>
                    <a:cubicBezTo>
                      <a:pt x="52241" y="416241"/>
                      <a:pt x="34828" y="408786"/>
                      <a:pt x="21145" y="395119"/>
                    </a:cubicBezTo>
                    <a:cubicBezTo>
                      <a:pt x="7463" y="381451"/>
                      <a:pt x="0" y="362813"/>
                      <a:pt x="0" y="344176"/>
                    </a:cubicBezTo>
                    <a:lnTo>
                      <a:pt x="0" y="70823"/>
                    </a:lnTo>
                    <a:cubicBezTo>
                      <a:pt x="0" y="52186"/>
                      <a:pt x="7463" y="33548"/>
                      <a:pt x="21145" y="21123"/>
                    </a:cubicBezTo>
                    <a:cubicBezTo>
                      <a:pt x="34828" y="7455"/>
                      <a:pt x="52241" y="0"/>
                      <a:pt x="72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6D2B928D-D747-3745-B508-C99B01469F75}"/>
                  </a:ext>
                </a:extLst>
              </p:cNvPr>
              <p:cNvSpPr/>
              <p:nvPr/>
            </p:nvSpPr>
            <p:spPr>
              <a:xfrm>
                <a:off x="7738862" y="7305396"/>
                <a:ext cx="269091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11">
                    <a:moveTo>
                      <a:pt x="211" y="11"/>
                    </a:moveTo>
                    <a:lnTo>
                      <a:pt x="7" y="11"/>
                    </a:ln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211" y="0"/>
                    </a:lnTo>
                    <a:cubicBezTo>
                      <a:pt x="214" y="0"/>
                      <a:pt x="217" y="2"/>
                      <a:pt x="217" y="5"/>
                    </a:cubicBezTo>
                    <a:cubicBezTo>
                      <a:pt x="217" y="9"/>
                      <a:pt x="214" y="11"/>
                      <a:pt x="211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45190912-A6BC-6543-B4DA-1482E49904DA}"/>
                  </a:ext>
                </a:extLst>
              </p:cNvPr>
              <p:cNvSpPr/>
              <p:nvPr/>
            </p:nvSpPr>
            <p:spPr>
              <a:xfrm>
                <a:off x="8180317" y="7335306"/>
                <a:ext cx="360377" cy="304080"/>
              </a:xfrm>
              <a:custGeom>
                <a:avLst/>
                <a:gdLst>
                  <a:gd name="connsiteX0" fmla="*/ 38082 w 360377"/>
                  <a:gd name="connsiteY0" fmla="*/ 14955 h 304080"/>
                  <a:gd name="connsiteX1" fmla="*/ 16983 w 360377"/>
                  <a:gd name="connsiteY1" fmla="*/ 24880 h 304080"/>
                  <a:gd name="connsiteX2" fmla="*/ 14500 w 360377"/>
                  <a:gd name="connsiteY2" fmla="*/ 49693 h 304080"/>
                  <a:gd name="connsiteX3" fmla="*/ 79039 w 360377"/>
                  <a:gd name="connsiteY3" fmla="*/ 250672 h 304080"/>
                  <a:gd name="connsiteX4" fmla="*/ 97656 w 360377"/>
                  <a:gd name="connsiteY4" fmla="*/ 277966 h 304080"/>
                  <a:gd name="connsiteX5" fmla="*/ 129925 w 360377"/>
                  <a:gd name="connsiteY5" fmla="*/ 290372 h 304080"/>
                  <a:gd name="connsiteX6" fmla="*/ 319817 w 360377"/>
                  <a:gd name="connsiteY6" fmla="*/ 290372 h 304080"/>
                  <a:gd name="connsiteX7" fmla="*/ 340917 w 360377"/>
                  <a:gd name="connsiteY7" fmla="*/ 279207 h 304080"/>
                  <a:gd name="connsiteX8" fmla="*/ 342158 w 360377"/>
                  <a:gd name="connsiteY8" fmla="*/ 254394 h 304080"/>
                  <a:gd name="connsiteX9" fmla="*/ 280101 w 360377"/>
                  <a:gd name="connsiteY9" fmla="*/ 54655 h 304080"/>
                  <a:gd name="connsiteX10" fmla="*/ 259002 w 360377"/>
                  <a:gd name="connsiteY10" fmla="*/ 26121 h 304080"/>
                  <a:gd name="connsiteX11" fmla="*/ 229215 w 360377"/>
                  <a:gd name="connsiteY11" fmla="*/ 14955 h 304080"/>
                  <a:gd name="connsiteX12" fmla="*/ 39279 w 360377"/>
                  <a:gd name="connsiteY12" fmla="*/ 0 h 304080"/>
                  <a:gd name="connsiteX13" fmla="*/ 230469 w 360377"/>
                  <a:gd name="connsiteY13" fmla="*/ 0 h 304080"/>
                  <a:gd name="connsiteX14" fmla="*/ 268956 w 360377"/>
                  <a:gd name="connsiteY14" fmla="*/ 14894 h 304080"/>
                  <a:gd name="connsiteX15" fmla="*/ 295027 w 360377"/>
                  <a:gd name="connsiteY15" fmla="*/ 49646 h 304080"/>
                  <a:gd name="connsiteX16" fmla="*/ 358343 w 360377"/>
                  <a:gd name="connsiteY16" fmla="*/ 250711 h 304080"/>
                  <a:gd name="connsiteX17" fmla="*/ 353378 w 360377"/>
                  <a:gd name="connsiteY17" fmla="*/ 287945 h 304080"/>
                  <a:gd name="connsiteX18" fmla="*/ 321099 w 360377"/>
                  <a:gd name="connsiteY18" fmla="*/ 304080 h 304080"/>
                  <a:gd name="connsiteX19" fmla="*/ 131150 w 360377"/>
                  <a:gd name="connsiteY19" fmla="*/ 304080 h 304080"/>
                  <a:gd name="connsiteX20" fmla="*/ 91422 w 360377"/>
                  <a:gd name="connsiteY20" fmla="*/ 290428 h 304080"/>
                  <a:gd name="connsiteX21" fmla="*/ 66592 w 360377"/>
                  <a:gd name="connsiteY21" fmla="*/ 254435 h 304080"/>
                  <a:gd name="connsiteX22" fmla="*/ 2034 w 360377"/>
                  <a:gd name="connsiteY22" fmla="*/ 54611 h 304080"/>
                  <a:gd name="connsiteX23" fmla="*/ 7000 w 360377"/>
                  <a:gd name="connsiteY23" fmla="*/ 17376 h 304080"/>
                  <a:gd name="connsiteX24" fmla="*/ 39279 w 360377"/>
                  <a:gd name="connsiteY24" fmla="*/ 0 h 30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0377" h="304080">
                    <a:moveTo>
                      <a:pt x="38082" y="14955"/>
                    </a:moveTo>
                    <a:cubicBezTo>
                      <a:pt x="29394" y="14955"/>
                      <a:pt x="21947" y="18677"/>
                      <a:pt x="16983" y="24880"/>
                    </a:cubicBezTo>
                    <a:cubicBezTo>
                      <a:pt x="12018" y="32324"/>
                      <a:pt x="12018" y="39768"/>
                      <a:pt x="14500" y="49693"/>
                    </a:cubicBezTo>
                    <a:lnTo>
                      <a:pt x="79039" y="250672"/>
                    </a:lnTo>
                    <a:cubicBezTo>
                      <a:pt x="81521" y="260597"/>
                      <a:pt x="88968" y="270522"/>
                      <a:pt x="97656" y="277966"/>
                    </a:cubicBezTo>
                    <a:cubicBezTo>
                      <a:pt x="108826" y="285410"/>
                      <a:pt x="119996" y="290372"/>
                      <a:pt x="129925" y="290372"/>
                    </a:cubicBezTo>
                    <a:lnTo>
                      <a:pt x="319817" y="290372"/>
                    </a:lnTo>
                    <a:cubicBezTo>
                      <a:pt x="329746" y="290372"/>
                      <a:pt x="337193" y="285410"/>
                      <a:pt x="340917" y="279207"/>
                    </a:cubicBezTo>
                    <a:cubicBezTo>
                      <a:pt x="344640" y="273004"/>
                      <a:pt x="345881" y="264319"/>
                      <a:pt x="342158" y="254394"/>
                    </a:cubicBezTo>
                    <a:lnTo>
                      <a:pt x="280101" y="54655"/>
                    </a:lnTo>
                    <a:cubicBezTo>
                      <a:pt x="276378" y="43489"/>
                      <a:pt x="268931" y="33565"/>
                      <a:pt x="259002" y="26121"/>
                    </a:cubicBezTo>
                    <a:cubicBezTo>
                      <a:pt x="250314" y="19918"/>
                      <a:pt x="239144" y="14955"/>
                      <a:pt x="229215" y="14955"/>
                    </a:cubicBezTo>
                    <a:close/>
                    <a:moveTo>
                      <a:pt x="39279" y="0"/>
                    </a:moveTo>
                    <a:lnTo>
                      <a:pt x="230469" y="0"/>
                    </a:lnTo>
                    <a:cubicBezTo>
                      <a:pt x="242884" y="0"/>
                      <a:pt x="257782" y="6206"/>
                      <a:pt x="268956" y="14894"/>
                    </a:cubicBezTo>
                    <a:cubicBezTo>
                      <a:pt x="281371" y="23582"/>
                      <a:pt x="291303" y="37235"/>
                      <a:pt x="295027" y="49646"/>
                    </a:cubicBezTo>
                    <a:lnTo>
                      <a:pt x="358343" y="250711"/>
                    </a:lnTo>
                    <a:cubicBezTo>
                      <a:pt x="362068" y="264364"/>
                      <a:pt x="360827" y="278016"/>
                      <a:pt x="353378" y="287945"/>
                    </a:cubicBezTo>
                    <a:cubicBezTo>
                      <a:pt x="347170" y="297875"/>
                      <a:pt x="334755" y="304080"/>
                      <a:pt x="321099" y="304080"/>
                    </a:cubicBezTo>
                    <a:lnTo>
                      <a:pt x="131150" y="304080"/>
                    </a:lnTo>
                    <a:cubicBezTo>
                      <a:pt x="117493" y="304080"/>
                      <a:pt x="103837" y="299116"/>
                      <a:pt x="91422" y="290428"/>
                    </a:cubicBezTo>
                    <a:cubicBezTo>
                      <a:pt x="79007" y="280499"/>
                      <a:pt x="70317" y="268087"/>
                      <a:pt x="66592" y="254435"/>
                    </a:cubicBezTo>
                    <a:lnTo>
                      <a:pt x="2034" y="54611"/>
                    </a:lnTo>
                    <a:cubicBezTo>
                      <a:pt x="-1691" y="39717"/>
                      <a:pt x="-449" y="27305"/>
                      <a:pt x="7000" y="17376"/>
                    </a:cubicBezTo>
                    <a:cubicBezTo>
                      <a:pt x="13208" y="6206"/>
                      <a:pt x="25623" y="0"/>
                      <a:pt x="39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2B5E0356-1425-D841-A792-31A7EE692586}"/>
                  </a:ext>
                </a:extLst>
              </p:cNvPr>
              <p:cNvSpPr/>
              <p:nvPr/>
            </p:nvSpPr>
            <p:spPr>
              <a:xfrm>
                <a:off x="8095158" y="7342783"/>
                <a:ext cx="346330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233">
                    <a:moveTo>
                      <a:pt x="226" y="198"/>
                    </a:moveTo>
                    <a:lnTo>
                      <a:pt x="252" y="117"/>
                    </a:lnTo>
                    <a:lnTo>
                      <a:pt x="278" y="36"/>
                    </a:lnTo>
                    <a:cubicBezTo>
                      <a:pt x="280" y="26"/>
                      <a:pt x="279" y="17"/>
                      <a:pt x="275" y="11"/>
                    </a:cubicBezTo>
                    <a:cubicBezTo>
                      <a:pt x="270" y="4"/>
                      <a:pt x="263" y="0"/>
                      <a:pt x="253" y="0"/>
                    </a:cubicBezTo>
                    <a:lnTo>
                      <a:pt x="177" y="0"/>
                    </a:lnTo>
                    <a:lnTo>
                      <a:pt x="100" y="0"/>
                    </a:lnTo>
                    <a:cubicBezTo>
                      <a:pt x="90" y="0"/>
                      <a:pt x="80" y="4"/>
                      <a:pt x="72" y="11"/>
                    </a:cubicBezTo>
                    <a:cubicBezTo>
                      <a:pt x="63" y="17"/>
                      <a:pt x="56" y="26"/>
                      <a:pt x="53" y="36"/>
                    </a:cubicBezTo>
                    <a:lnTo>
                      <a:pt x="27" y="117"/>
                    </a:lnTo>
                    <a:lnTo>
                      <a:pt x="2" y="198"/>
                    </a:lnTo>
                    <a:cubicBezTo>
                      <a:pt x="-1" y="207"/>
                      <a:pt x="0" y="217"/>
                      <a:pt x="5" y="223"/>
                    </a:cubicBezTo>
                    <a:cubicBezTo>
                      <a:pt x="9" y="229"/>
                      <a:pt x="16" y="233"/>
                      <a:pt x="26" y="233"/>
                    </a:cubicBezTo>
                    <a:lnTo>
                      <a:pt x="103" y="233"/>
                    </a:lnTo>
                    <a:lnTo>
                      <a:pt x="180" y="233"/>
                    </a:lnTo>
                    <a:cubicBezTo>
                      <a:pt x="189" y="233"/>
                      <a:pt x="199" y="229"/>
                      <a:pt x="208" y="223"/>
                    </a:cubicBezTo>
                    <a:cubicBezTo>
                      <a:pt x="216" y="217"/>
                      <a:pt x="223" y="207"/>
                      <a:pt x="226" y="1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A5A5150F-479A-944E-B16F-C9E52E6051B2}"/>
                  </a:ext>
                </a:extLst>
              </p:cNvPr>
              <p:cNvSpPr/>
              <p:nvPr/>
            </p:nvSpPr>
            <p:spPr>
              <a:xfrm>
                <a:off x="8088133" y="7335306"/>
                <a:ext cx="360931" cy="304080"/>
              </a:xfrm>
              <a:custGeom>
                <a:avLst/>
                <a:gdLst>
                  <a:gd name="connsiteX0" fmla="*/ 131167 w 360931"/>
                  <a:gd name="connsiteY0" fmla="*/ 14955 h 304080"/>
                  <a:gd name="connsiteX1" fmla="*/ 100139 w 360931"/>
                  <a:gd name="connsiteY1" fmla="*/ 26121 h 304080"/>
                  <a:gd name="connsiteX2" fmla="*/ 80281 w 360931"/>
                  <a:gd name="connsiteY2" fmla="*/ 54655 h 304080"/>
                  <a:gd name="connsiteX3" fmla="*/ 16984 w 360931"/>
                  <a:gd name="connsiteY3" fmla="*/ 254394 h 304080"/>
                  <a:gd name="connsiteX4" fmla="*/ 18225 w 360931"/>
                  <a:gd name="connsiteY4" fmla="*/ 279207 h 304080"/>
                  <a:gd name="connsiteX5" fmla="*/ 39324 w 360931"/>
                  <a:gd name="connsiteY5" fmla="*/ 290372 h 304080"/>
                  <a:gd name="connsiteX6" fmla="*/ 230457 w 360931"/>
                  <a:gd name="connsiteY6" fmla="*/ 290372 h 304080"/>
                  <a:gd name="connsiteX7" fmla="*/ 260244 w 360931"/>
                  <a:gd name="connsiteY7" fmla="*/ 277966 h 304080"/>
                  <a:gd name="connsiteX8" fmla="*/ 281344 w 360931"/>
                  <a:gd name="connsiteY8" fmla="*/ 250672 h 304080"/>
                  <a:gd name="connsiteX9" fmla="*/ 344641 w 360931"/>
                  <a:gd name="connsiteY9" fmla="*/ 49693 h 304080"/>
                  <a:gd name="connsiteX10" fmla="*/ 342159 w 360931"/>
                  <a:gd name="connsiteY10" fmla="*/ 24880 h 304080"/>
                  <a:gd name="connsiteX11" fmla="*/ 321059 w 360931"/>
                  <a:gd name="connsiteY11" fmla="*/ 14955 h 304080"/>
                  <a:gd name="connsiteX12" fmla="*/ 131152 w 360931"/>
                  <a:gd name="connsiteY12" fmla="*/ 0 h 304080"/>
                  <a:gd name="connsiteX13" fmla="*/ 321103 w 360931"/>
                  <a:gd name="connsiteY13" fmla="*/ 0 h 304080"/>
                  <a:gd name="connsiteX14" fmla="*/ 353382 w 360931"/>
                  <a:gd name="connsiteY14" fmla="*/ 17376 h 304080"/>
                  <a:gd name="connsiteX15" fmla="*/ 358348 w 360931"/>
                  <a:gd name="connsiteY15" fmla="*/ 54611 h 304080"/>
                  <a:gd name="connsiteX16" fmla="*/ 295031 w 360931"/>
                  <a:gd name="connsiteY16" fmla="*/ 254435 h 304080"/>
                  <a:gd name="connsiteX17" fmla="*/ 268959 w 360931"/>
                  <a:gd name="connsiteY17" fmla="*/ 290428 h 304080"/>
                  <a:gd name="connsiteX18" fmla="*/ 230472 w 360931"/>
                  <a:gd name="connsiteY18" fmla="*/ 304080 h 304080"/>
                  <a:gd name="connsiteX19" fmla="*/ 39280 w 360931"/>
                  <a:gd name="connsiteY19" fmla="*/ 304080 h 304080"/>
                  <a:gd name="connsiteX20" fmla="*/ 7000 w 360931"/>
                  <a:gd name="connsiteY20" fmla="*/ 287945 h 304080"/>
                  <a:gd name="connsiteX21" fmla="*/ 2034 w 360931"/>
                  <a:gd name="connsiteY21" fmla="*/ 250711 h 304080"/>
                  <a:gd name="connsiteX22" fmla="*/ 66593 w 360931"/>
                  <a:gd name="connsiteY22" fmla="*/ 49646 h 304080"/>
                  <a:gd name="connsiteX23" fmla="*/ 91423 w 360931"/>
                  <a:gd name="connsiteY23" fmla="*/ 14894 h 304080"/>
                  <a:gd name="connsiteX24" fmla="*/ 131152 w 360931"/>
                  <a:gd name="connsiteY24" fmla="*/ 0 h 30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0931" h="304080">
                    <a:moveTo>
                      <a:pt x="131167" y="14955"/>
                    </a:moveTo>
                    <a:cubicBezTo>
                      <a:pt x="121238" y="14955"/>
                      <a:pt x="110068" y="19918"/>
                      <a:pt x="100139" y="26121"/>
                    </a:cubicBezTo>
                    <a:cubicBezTo>
                      <a:pt x="90210" y="33565"/>
                      <a:pt x="82763" y="43489"/>
                      <a:pt x="80281" y="54655"/>
                    </a:cubicBezTo>
                    <a:lnTo>
                      <a:pt x="16984" y="254394"/>
                    </a:lnTo>
                    <a:cubicBezTo>
                      <a:pt x="13260" y="264319"/>
                      <a:pt x="14501" y="273004"/>
                      <a:pt x="18225" y="279207"/>
                    </a:cubicBezTo>
                    <a:cubicBezTo>
                      <a:pt x="23189" y="285410"/>
                      <a:pt x="30636" y="290372"/>
                      <a:pt x="39324" y="290372"/>
                    </a:cubicBezTo>
                    <a:lnTo>
                      <a:pt x="230457" y="290372"/>
                    </a:lnTo>
                    <a:cubicBezTo>
                      <a:pt x="240386" y="290372"/>
                      <a:pt x="251557" y="285410"/>
                      <a:pt x="260244" y="277966"/>
                    </a:cubicBezTo>
                    <a:cubicBezTo>
                      <a:pt x="270173" y="270522"/>
                      <a:pt x="277620" y="260597"/>
                      <a:pt x="281344" y="250672"/>
                    </a:cubicBezTo>
                    <a:lnTo>
                      <a:pt x="344641" y="49693"/>
                    </a:lnTo>
                    <a:cubicBezTo>
                      <a:pt x="347123" y="39768"/>
                      <a:pt x="347123" y="32324"/>
                      <a:pt x="342159" y="24880"/>
                    </a:cubicBezTo>
                    <a:cubicBezTo>
                      <a:pt x="338435" y="18677"/>
                      <a:pt x="330988" y="14955"/>
                      <a:pt x="321059" y="14955"/>
                    </a:cubicBezTo>
                    <a:close/>
                    <a:moveTo>
                      <a:pt x="131152" y="0"/>
                    </a:moveTo>
                    <a:lnTo>
                      <a:pt x="321103" y="0"/>
                    </a:lnTo>
                    <a:cubicBezTo>
                      <a:pt x="334759" y="0"/>
                      <a:pt x="347174" y="6206"/>
                      <a:pt x="353382" y="17376"/>
                    </a:cubicBezTo>
                    <a:cubicBezTo>
                      <a:pt x="360831" y="27305"/>
                      <a:pt x="363314" y="39717"/>
                      <a:pt x="358348" y="54611"/>
                    </a:cubicBezTo>
                    <a:lnTo>
                      <a:pt x="295031" y="254435"/>
                    </a:lnTo>
                    <a:cubicBezTo>
                      <a:pt x="291307" y="268087"/>
                      <a:pt x="281374" y="280499"/>
                      <a:pt x="268959" y="290428"/>
                    </a:cubicBezTo>
                    <a:cubicBezTo>
                      <a:pt x="257786" y="299116"/>
                      <a:pt x="242888" y="304080"/>
                      <a:pt x="230472" y="304080"/>
                    </a:cubicBezTo>
                    <a:lnTo>
                      <a:pt x="39280" y="304080"/>
                    </a:lnTo>
                    <a:cubicBezTo>
                      <a:pt x="25623" y="304080"/>
                      <a:pt x="13208" y="297875"/>
                      <a:pt x="7000" y="287945"/>
                    </a:cubicBezTo>
                    <a:cubicBezTo>
                      <a:pt x="-449" y="278016"/>
                      <a:pt x="-1691" y="264364"/>
                      <a:pt x="2034" y="250711"/>
                    </a:cubicBezTo>
                    <a:lnTo>
                      <a:pt x="66593" y="49646"/>
                    </a:lnTo>
                    <a:cubicBezTo>
                      <a:pt x="70317" y="37235"/>
                      <a:pt x="79008" y="23582"/>
                      <a:pt x="91423" y="14894"/>
                    </a:cubicBezTo>
                    <a:cubicBezTo>
                      <a:pt x="103838" y="6206"/>
                      <a:pt x="117495" y="0"/>
                      <a:pt x="131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957269F5-CC8F-0545-80B8-93A155D13506}"/>
                  </a:ext>
                </a:extLst>
              </p:cNvPr>
              <p:cNvSpPr/>
              <p:nvPr/>
            </p:nvSpPr>
            <p:spPr>
              <a:xfrm>
                <a:off x="8125813" y="7372693"/>
                <a:ext cx="282782" cy="229306"/>
              </a:xfrm>
              <a:custGeom>
                <a:avLst/>
                <a:gdLst>
                  <a:gd name="connsiteX0" fmla="*/ 86103 w 282782"/>
                  <a:gd name="connsiteY0" fmla="*/ 14954 h 229306"/>
                  <a:gd name="connsiteX1" fmla="*/ 79905 w 282782"/>
                  <a:gd name="connsiteY1" fmla="*/ 17431 h 229306"/>
                  <a:gd name="connsiteX2" fmla="*/ 74946 w 282782"/>
                  <a:gd name="connsiteY2" fmla="*/ 22385 h 229306"/>
                  <a:gd name="connsiteX3" fmla="*/ 15439 w 282782"/>
                  <a:gd name="connsiteY3" fmla="*/ 211882 h 229306"/>
                  <a:gd name="connsiteX4" fmla="*/ 15439 w 282782"/>
                  <a:gd name="connsiteY4" fmla="*/ 214359 h 229306"/>
                  <a:gd name="connsiteX5" fmla="*/ 17919 w 282782"/>
                  <a:gd name="connsiteY5" fmla="*/ 215597 h 229306"/>
                  <a:gd name="connsiteX6" fmla="*/ 200157 w 282782"/>
                  <a:gd name="connsiteY6" fmla="*/ 215597 h 229306"/>
                  <a:gd name="connsiteX7" fmla="*/ 206356 w 282782"/>
                  <a:gd name="connsiteY7" fmla="*/ 213120 h 229306"/>
                  <a:gd name="connsiteX8" fmla="*/ 210075 w 282782"/>
                  <a:gd name="connsiteY8" fmla="*/ 206927 h 229306"/>
                  <a:gd name="connsiteX9" fmla="*/ 269581 w 282782"/>
                  <a:gd name="connsiteY9" fmla="*/ 18670 h 229306"/>
                  <a:gd name="connsiteX10" fmla="*/ 269581 w 282782"/>
                  <a:gd name="connsiteY10" fmla="*/ 16193 h 229306"/>
                  <a:gd name="connsiteX11" fmla="*/ 267102 w 282782"/>
                  <a:gd name="connsiteY11" fmla="*/ 14954 h 229306"/>
                  <a:gd name="connsiteX12" fmla="*/ 84829 w 282782"/>
                  <a:gd name="connsiteY12" fmla="*/ 0 h 229306"/>
                  <a:gd name="connsiteX13" fmla="*/ 265916 w 282782"/>
                  <a:gd name="connsiteY13" fmla="*/ 0 h 229306"/>
                  <a:gd name="connsiteX14" fmla="*/ 279560 w 282782"/>
                  <a:gd name="connsiteY14" fmla="*/ 7437 h 229306"/>
                  <a:gd name="connsiteX15" fmla="*/ 282041 w 282782"/>
                  <a:gd name="connsiteY15" fmla="*/ 22311 h 229306"/>
                  <a:gd name="connsiteX16" fmla="*/ 222505 w 282782"/>
                  <a:gd name="connsiteY16" fmla="*/ 211953 h 229306"/>
                  <a:gd name="connsiteX17" fmla="*/ 213823 w 282782"/>
                  <a:gd name="connsiteY17" fmla="*/ 224348 h 229306"/>
                  <a:gd name="connsiteX18" fmla="*/ 198939 w 282782"/>
                  <a:gd name="connsiteY18" fmla="*/ 229306 h 229306"/>
                  <a:gd name="connsiteX19" fmla="*/ 16611 w 282782"/>
                  <a:gd name="connsiteY19" fmla="*/ 229306 h 229306"/>
                  <a:gd name="connsiteX20" fmla="*/ 2967 w 282782"/>
                  <a:gd name="connsiteY20" fmla="*/ 223109 h 229306"/>
                  <a:gd name="connsiteX21" fmla="*/ 486 w 282782"/>
                  <a:gd name="connsiteY21" fmla="*/ 206995 h 229306"/>
                  <a:gd name="connsiteX22" fmla="*/ 60022 w 282782"/>
                  <a:gd name="connsiteY22" fmla="*/ 18593 h 229306"/>
                  <a:gd name="connsiteX23" fmla="*/ 69945 w 282782"/>
                  <a:gd name="connsiteY23" fmla="*/ 6198 h 229306"/>
                  <a:gd name="connsiteX24" fmla="*/ 84829 w 282782"/>
                  <a:gd name="connsiteY24" fmla="*/ 0 h 22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782" h="229306">
                    <a:moveTo>
                      <a:pt x="86103" y="14954"/>
                    </a:moveTo>
                    <a:cubicBezTo>
                      <a:pt x="83624" y="14954"/>
                      <a:pt x="81144" y="16193"/>
                      <a:pt x="79905" y="17431"/>
                    </a:cubicBezTo>
                    <a:cubicBezTo>
                      <a:pt x="77425" y="18670"/>
                      <a:pt x="76185" y="21147"/>
                      <a:pt x="74946" y="22385"/>
                    </a:cubicBezTo>
                    <a:lnTo>
                      <a:pt x="15439" y="211882"/>
                    </a:lnTo>
                    <a:cubicBezTo>
                      <a:pt x="15439" y="213120"/>
                      <a:pt x="15439" y="214359"/>
                      <a:pt x="15439" y="214359"/>
                    </a:cubicBezTo>
                    <a:cubicBezTo>
                      <a:pt x="16679" y="215597"/>
                      <a:pt x="16679" y="215597"/>
                      <a:pt x="17919" y="215597"/>
                    </a:cubicBezTo>
                    <a:lnTo>
                      <a:pt x="200157" y="215597"/>
                    </a:lnTo>
                    <a:cubicBezTo>
                      <a:pt x="201397" y="215597"/>
                      <a:pt x="203876" y="214359"/>
                      <a:pt x="206356" y="213120"/>
                    </a:cubicBezTo>
                    <a:cubicBezTo>
                      <a:pt x="207595" y="210643"/>
                      <a:pt x="208835" y="209405"/>
                      <a:pt x="210075" y="206927"/>
                    </a:cubicBezTo>
                    <a:lnTo>
                      <a:pt x="269581" y="18670"/>
                    </a:lnTo>
                    <a:cubicBezTo>
                      <a:pt x="269581" y="17431"/>
                      <a:pt x="269581" y="16193"/>
                      <a:pt x="269581" y="16193"/>
                    </a:cubicBezTo>
                    <a:cubicBezTo>
                      <a:pt x="268341" y="16193"/>
                      <a:pt x="268341" y="14954"/>
                      <a:pt x="267102" y="14954"/>
                    </a:cubicBezTo>
                    <a:close/>
                    <a:moveTo>
                      <a:pt x="84829" y="0"/>
                    </a:moveTo>
                    <a:lnTo>
                      <a:pt x="265916" y="0"/>
                    </a:lnTo>
                    <a:cubicBezTo>
                      <a:pt x="272118" y="0"/>
                      <a:pt x="278320" y="3719"/>
                      <a:pt x="279560" y="7437"/>
                    </a:cubicBezTo>
                    <a:cubicBezTo>
                      <a:pt x="283281" y="12395"/>
                      <a:pt x="283281" y="17353"/>
                      <a:pt x="282041" y="22311"/>
                    </a:cubicBezTo>
                    <a:lnTo>
                      <a:pt x="222505" y="211953"/>
                    </a:lnTo>
                    <a:cubicBezTo>
                      <a:pt x="221265" y="216911"/>
                      <a:pt x="217544" y="220630"/>
                      <a:pt x="213823" y="224348"/>
                    </a:cubicBezTo>
                    <a:cubicBezTo>
                      <a:pt x="208862" y="226827"/>
                      <a:pt x="203900" y="229306"/>
                      <a:pt x="198939" y="229306"/>
                    </a:cubicBezTo>
                    <a:lnTo>
                      <a:pt x="16611" y="229306"/>
                    </a:lnTo>
                    <a:cubicBezTo>
                      <a:pt x="10409" y="229306"/>
                      <a:pt x="6688" y="226827"/>
                      <a:pt x="2967" y="223109"/>
                    </a:cubicBezTo>
                    <a:cubicBezTo>
                      <a:pt x="486" y="218151"/>
                      <a:pt x="-755" y="213193"/>
                      <a:pt x="486" y="206995"/>
                    </a:cubicBezTo>
                    <a:lnTo>
                      <a:pt x="60022" y="18593"/>
                    </a:lnTo>
                    <a:cubicBezTo>
                      <a:pt x="62503" y="13635"/>
                      <a:pt x="64983" y="8677"/>
                      <a:pt x="69945" y="6198"/>
                    </a:cubicBezTo>
                    <a:cubicBezTo>
                      <a:pt x="73666" y="2479"/>
                      <a:pt x="78627" y="0"/>
                      <a:pt x="84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AE451250-03F7-B344-A01F-E80DA5B855C6}"/>
                  </a:ext>
                </a:extLst>
              </p:cNvPr>
              <p:cNvSpPr/>
              <p:nvPr/>
            </p:nvSpPr>
            <p:spPr>
              <a:xfrm>
                <a:off x="6693642" y="11287099"/>
                <a:ext cx="133300" cy="4910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395">
                    <a:moveTo>
                      <a:pt x="41" y="395"/>
                    </a:moveTo>
                    <a:lnTo>
                      <a:pt x="54" y="395"/>
                    </a:lnTo>
                    <a:lnTo>
                      <a:pt x="67" y="395"/>
                    </a:lnTo>
                    <a:cubicBezTo>
                      <a:pt x="78" y="395"/>
                      <a:pt x="89" y="391"/>
                      <a:pt x="96" y="383"/>
                    </a:cubicBezTo>
                    <a:cubicBezTo>
                      <a:pt x="103" y="376"/>
                      <a:pt x="108" y="366"/>
                      <a:pt x="108" y="355"/>
                    </a:cubicBezTo>
                    <a:lnTo>
                      <a:pt x="108" y="197"/>
                    </a:lnTo>
                    <a:lnTo>
                      <a:pt x="108" y="40"/>
                    </a:lnTo>
                    <a:cubicBezTo>
                      <a:pt x="108" y="29"/>
                      <a:pt x="103" y="19"/>
                      <a:pt x="96" y="12"/>
                    </a:cubicBezTo>
                    <a:cubicBezTo>
                      <a:pt x="89" y="5"/>
                      <a:pt x="78" y="0"/>
                      <a:pt x="67" y="0"/>
                    </a:cubicBezTo>
                    <a:lnTo>
                      <a:pt x="54" y="0"/>
                    </a:lnTo>
                    <a:lnTo>
                      <a:pt x="41" y="0"/>
                    </a:lnTo>
                    <a:cubicBezTo>
                      <a:pt x="30" y="0"/>
                      <a:pt x="19" y="5"/>
                      <a:pt x="12" y="12"/>
                    </a:cubicBezTo>
                    <a:cubicBezTo>
                      <a:pt x="5" y="19"/>
                      <a:pt x="0" y="29"/>
                      <a:pt x="0" y="40"/>
                    </a:cubicBezTo>
                    <a:lnTo>
                      <a:pt x="0" y="197"/>
                    </a:lnTo>
                    <a:lnTo>
                      <a:pt x="0" y="355"/>
                    </a:lnTo>
                    <a:cubicBezTo>
                      <a:pt x="0" y="366"/>
                      <a:pt x="5" y="376"/>
                      <a:pt x="12" y="383"/>
                    </a:cubicBezTo>
                    <a:cubicBezTo>
                      <a:pt x="19" y="391"/>
                      <a:pt x="30" y="395"/>
                      <a:pt x="41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8BA0B7F2-BA86-4143-B40C-AD2E5F17B188}"/>
                  </a:ext>
                </a:extLst>
              </p:cNvPr>
              <p:cNvSpPr/>
              <p:nvPr/>
            </p:nvSpPr>
            <p:spPr>
              <a:xfrm>
                <a:off x="6687413" y="11279622"/>
                <a:ext cx="145758" cy="505969"/>
              </a:xfrm>
              <a:custGeom>
                <a:avLst/>
                <a:gdLst>
                  <a:gd name="connsiteX0" fmla="*/ 56853 w 145758"/>
                  <a:gd name="connsiteY0" fmla="*/ 14954 h 505969"/>
                  <a:gd name="connsiteX1" fmla="*/ 26032 w 145758"/>
                  <a:gd name="connsiteY1" fmla="*/ 27384 h 505969"/>
                  <a:gd name="connsiteX2" fmla="*/ 13704 w 145758"/>
                  <a:gd name="connsiteY2" fmla="*/ 57215 h 505969"/>
                  <a:gd name="connsiteX3" fmla="*/ 13704 w 145758"/>
                  <a:gd name="connsiteY3" fmla="*/ 448756 h 505969"/>
                  <a:gd name="connsiteX4" fmla="*/ 26032 w 145758"/>
                  <a:gd name="connsiteY4" fmla="*/ 478587 h 505969"/>
                  <a:gd name="connsiteX5" fmla="*/ 56853 w 145758"/>
                  <a:gd name="connsiteY5" fmla="*/ 492260 h 505969"/>
                  <a:gd name="connsiteX6" fmla="*/ 88906 w 145758"/>
                  <a:gd name="connsiteY6" fmla="*/ 492260 h 505969"/>
                  <a:gd name="connsiteX7" fmla="*/ 119726 w 145758"/>
                  <a:gd name="connsiteY7" fmla="*/ 478587 h 505969"/>
                  <a:gd name="connsiteX8" fmla="*/ 132054 w 145758"/>
                  <a:gd name="connsiteY8" fmla="*/ 448756 h 505969"/>
                  <a:gd name="connsiteX9" fmla="*/ 132054 w 145758"/>
                  <a:gd name="connsiteY9" fmla="*/ 57215 h 505969"/>
                  <a:gd name="connsiteX10" fmla="*/ 119726 w 145758"/>
                  <a:gd name="connsiteY10" fmla="*/ 27384 h 505969"/>
                  <a:gd name="connsiteX11" fmla="*/ 88906 w 145758"/>
                  <a:gd name="connsiteY11" fmla="*/ 14954 h 505969"/>
                  <a:gd name="connsiteX12" fmla="*/ 56821 w 145758"/>
                  <a:gd name="connsiteY12" fmla="*/ 0 h 505969"/>
                  <a:gd name="connsiteX13" fmla="*/ 88937 w 145758"/>
                  <a:gd name="connsiteY13" fmla="*/ 0 h 505969"/>
                  <a:gd name="connsiteX14" fmla="*/ 129700 w 145758"/>
                  <a:gd name="connsiteY14" fmla="*/ 17404 h 505969"/>
                  <a:gd name="connsiteX15" fmla="*/ 145758 w 145758"/>
                  <a:gd name="connsiteY15" fmla="*/ 57186 h 505969"/>
                  <a:gd name="connsiteX16" fmla="*/ 145758 w 145758"/>
                  <a:gd name="connsiteY16" fmla="*/ 448783 h 505969"/>
                  <a:gd name="connsiteX17" fmla="*/ 129700 w 145758"/>
                  <a:gd name="connsiteY17" fmla="*/ 488565 h 505969"/>
                  <a:gd name="connsiteX18" fmla="*/ 88937 w 145758"/>
                  <a:gd name="connsiteY18" fmla="*/ 505969 h 505969"/>
                  <a:gd name="connsiteX19" fmla="*/ 56821 w 145758"/>
                  <a:gd name="connsiteY19" fmla="*/ 505969 h 505969"/>
                  <a:gd name="connsiteX20" fmla="*/ 16058 w 145758"/>
                  <a:gd name="connsiteY20" fmla="*/ 488565 h 505969"/>
                  <a:gd name="connsiteX21" fmla="*/ 0 w 145758"/>
                  <a:gd name="connsiteY21" fmla="*/ 448783 h 505969"/>
                  <a:gd name="connsiteX22" fmla="*/ 0 w 145758"/>
                  <a:gd name="connsiteY22" fmla="*/ 57186 h 505969"/>
                  <a:gd name="connsiteX23" fmla="*/ 16058 w 145758"/>
                  <a:gd name="connsiteY23" fmla="*/ 17404 h 505969"/>
                  <a:gd name="connsiteX24" fmla="*/ 56821 w 145758"/>
                  <a:gd name="connsiteY24" fmla="*/ 0 h 50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5758" h="505969">
                    <a:moveTo>
                      <a:pt x="56853" y="14954"/>
                    </a:moveTo>
                    <a:cubicBezTo>
                      <a:pt x="44525" y="14954"/>
                      <a:pt x="34662" y="19926"/>
                      <a:pt x="26032" y="27384"/>
                    </a:cubicBezTo>
                    <a:cubicBezTo>
                      <a:pt x="18635" y="36085"/>
                      <a:pt x="13704" y="46029"/>
                      <a:pt x="13704" y="57215"/>
                    </a:cubicBezTo>
                    <a:lnTo>
                      <a:pt x="13704" y="448756"/>
                    </a:lnTo>
                    <a:cubicBezTo>
                      <a:pt x="13704" y="459942"/>
                      <a:pt x="18635" y="471129"/>
                      <a:pt x="26032" y="478587"/>
                    </a:cubicBezTo>
                    <a:cubicBezTo>
                      <a:pt x="34662" y="487288"/>
                      <a:pt x="44525" y="492260"/>
                      <a:pt x="56853" y="492260"/>
                    </a:cubicBezTo>
                    <a:lnTo>
                      <a:pt x="88906" y="492260"/>
                    </a:lnTo>
                    <a:cubicBezTo>
                      <a:pt x="101234" y="492260"/>
                      <a:pt x="111096" y="487288"/>
                      <a:pt x="119726" y="478587"/>
                    </a:cubicBezTo>
                    <a:cubicBezTo>
                      <a:pt x="127123" y="471129"/>
                      <a:pt x="132054" y="459942"/>
                      <a:pt x="132054" y="448756"/>
                    </a:cubicBezTo>
                    <a:lnTo>
                      <a:pt x="132054" y="57215"/>
                    </a:lnTo>
                    <a:cubicBezTo>
                      <a:pt x="132054" y="46029"/>
                      <a:pt x="127123" y="36085"/>
                      <a:pt x="119726" y="27384"/>
                    </a:cubicBezTo>
                    <a:cubicBezTo>
                      <a:pt x="111096" y="19926"/>
                      <a:pt x="101234" y="14954"/>
                      <a:pt x="88906" y="14954"/>
                    </a:cubicBezTo>
                    <a:close/>
                    <a:moveTo>
                      <a:pt x="56821" y="0"/>
                    </a:moveTo>
                    <a:lnTo>
                      <a:pt x="88937" y="0"/>
                    </a:lnTo>
                    <a:cubicBezTo>
                      <a:pt x="104995" y="0"/>
                      <a:pt x="118583" y="6216"/>
                      <a:pt x="129700" y="17404"/>
                    </a:cubicBezTo>
                    <a:cubicBezTo>
                      <a:pt x="139582" y="27350"/>
                      <a:pt x="145758" y="42268"/>
                      <a:pt x="145758" y="57186"/>
                    </a:cubicBezTo>
                    <a:lnTo>
                      <a:pt x="145758" y="448783"/>
                    </a:lnTo>
                    <a:cubicBezTo>
                      <a:pt x="145758" y="463701"/>
                      <a:pt x="139582" y="478619"/>
                      <a:pt x="129700" y="488565"/>
                    </a:cubicBezTo>
                    <a:cubicBezTo>
                      <a:pt x="118583" y="499753"/>
                      <a:pt x="104995" y="505969"/>
                      <a:pt x="88937" y="505969"/>
                    </a:cubicBezTo>
                    <a:lnTo>
                      <a:pt x="56821" y="505969"/>
                    </a:lnTo>
                    <a:cubicBezTo>
                      <a:pt x="40763" y="505969"/>
                      <a:pt x="27175" y="499753"/>
                      <a:pt x="16058" y="488565"/>
                    </a:cubicBezTo>
                    <a:cubicBezTo>
                      <a:pt x="6176" y="478619"/>
                      <a:pt x="0" y="463701"/>
                      <a:pt x="0" y="448783"/>
                    </a:cubicBezTo>
                    <a:lnTo>
                      <a:pt x="0" y="57186"/>
                    </a:lnTo>
                    <a:cubicBezTo>
                      <a:pt x="0" y="42268"/>
                      <a:pt x="6176" y="27350"/>
                      <a:pt x="16058" y="17404"/>
                    </a:cubicBezTo>
                    <a:cubicBezTo>
                      <a:pt x="27175" y="6216"/>
                      <a:pt x="40763" y="0"/>
                      <a:pt x="568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AD8EB87-DA61-2941-BBFD-E0C727DC4E72}"/>
                  </a:ext>
                </a:extLst>
              </p:cNvPr>
              <p:cNvSpPr/>
              <p:nvPr/>
            </p:nvSpPr>
            <p:spPr>
              <a:xfrm>
                <a:off x="6753440" y="11355642"/>
                <a:ext cx="13704" cy="333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69">
                    <a:moveTo>
                      <a:pt x="6" y="269"/>
                    </a:moveTo>
                    <a:cubicBezTo>
                      <a:pt x="3" y="269"/>
                      <a:pt x="0" y="267"/>
                      <a:pt x="0" y="263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263"/>
                    </a:lnTo>
                    <a:cubicBezTo>
                      <a:pt x="12" y="267"/>
                      <a:pt x="9" y="269"/>
                      <a:pt x="6" y="2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AA5DB896-4914-5E41-8CD1-638DB90FF9DB}"/>
                  </a:ext>
                </a:extLst>
              </p:cNvPr>
              <p:cNvSpPr/>
              <p:nvPr/>
            </p:nvSpPr>
            <p:spPr>
              <a:xfrm>
                <a:off x="6998861" y="11148768"/>
                <a:ext cx="127071" cy="629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506">
                    <a:moveTo>
                      <a:pt x="40" y="506"/>
                    </a:moveTo>
                    <a:lnTo>
                      <a:pt x="51" y="506"/>
                    </a:lnTo>
                    <a:lnTo>
                      <a:pt x="63" y="506"/>
                    </a:lnTo>
                    <a:cubicBezTo>
                      <a:pt x="74" y="506"/>
                      <a:pt x="84" y="502"/>
                      <a:pt x="91" y="494"/>
                    </a:cubicBezTo>
                    <a:cubicBezTo>
                      <a:pt x="98" y="487"/>
                      <a:pt x="103" y="477"/>
                      <a:pt x="103" y="466"/>
                    </a:cubicBezTo>
                    <a:lnTo>
                      <a:pt x="103" y="253"/>
                    </a:lnTo>
                    <a:lnTo>
                      <a:pt x="103" y="41"/>
                    </a:lnTo>
                    <a:cubicBezTo>
                      <a:pt x="103" y="30"/>
                      <a:pt x="98" y="19"/>
                      <a:pt x="91" y="12"/>
                    </a:cubicBezTo>
                    <a:cubicBezTo>
                      <a:pt x="84" y="5"/>
                      <a:pt x="74" y="0"/>
                      <a:pt x="63" y="0"/>
                    </a:cubicBezTo>
                    <a:lnTo>
                      <a:pt x="51" y="0"/>
                    </a:lnTo>
                    <a:lnTo>
                      <a:pt x="40" y="0"/>
                    </a:lnTo>
                    <a:cubicBezTo>
                      <a:pt x="29" y="0"/>
                      <a:pt x="19" y="5"/>
                      <a:pt x="11" y="12"/>
                    </a:cubicBezTo>
                    <a:cubicBezTo>
                      <a:pt x="4" y="19"/>
                      <a:pt x="0" y="30"/>
                      <a:pt x="0" y="41"/>
                    </a:cubicBezTo>
                    <a:lnTo>
                      <a:pt x="0" y="253"/>
                    </a:lnTo>
                    <a:lnTo>
                      <a:pt x="0" y="466"/>
                    </a:lnTo>
                    <a:cubicBezTo>
                      <a:pt x="0" y="477"/>
                      <a:pt x="4" y="487"/>
                      <a:pt x="11" y="494"/>
                    </a:cubicBezTo>
                    <a:cubicBezTo>
                      <a:pt x="19" y="502"/>
                      <a:pt x="29" y="506"/>
                      <a:pt x="40" y="5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B715D632-BFA5-2A4C-8EF5-8B33938270BD}"/>
                  </a:ext>
                </a:extLst>
              </p:cNvPr>
              <p:cNvSpPr/>
              <p:nvPr/>
            </p:nvSpPr>
            <p:spPr>
              <a:xfrm>
                <a:off x="6991387" y="11142533"/>
                <a:ext cx="142020" cy="643054"/>
              </a:xfrm>
              <a:custGeom>
                <a:avLst/>
                <a:gdLst>
                  <a:gd name="connsiteX0" fmla="*/ 56829 w 142020"/>
                  <a:gd name="connsiteY0" fmla="*/ 13712 h 643054"/>
                  <a:gd name="connsiteX1" fmla="*/ 27255 w 142020"/>
                  <a:gd name="connsiteY1" fmla="*/ 26149 h 643054"/>
                  <a:gd name="connsiteX2" fmla="*/ 13700 w 142020"/>
                  <a:gd name="connsiteY2" fmla="*/ 57242 h 643054"/>
                  <a:gd name="connsiteX3" fmla="*/ 13700 w 142020"/>
                  <a:gd name="connsiteY3" fmla="*/ 585819 h 643054"/>
                  <a:gd name="connsiteX4" fmla="*/ 27255 w 142020"/>
                  <a:gd name="connsiteY4" fmla="*/ 615668 h 643054"/>
                  <a:gd name="connsiteX5" fmla="*/ 56829 w 142020"/>
                  <a:gd name="connsiteY5" fmla="*/ 629349 h 643054"/>
                  <a:gd name="connsiteX6" fmla="*/ 85171 w 142020"/>
                  <a:gd name="connsiteY6" fmla="*/ 629349 h 643054"/>
                  <a:gd name="connsiteX7" fmla="*/ 114745 w 142020"/>
                  <a:gd name="connsiteY7" fmla="*/ 615668 h 643054"/>
                  <a:gd name="connsiteX8" fmla="*/ 127067 w 142020"/>
                  <a:gd name="connsiteY8" fmla="*/ 585819 h 643054"/>
                  <a:gd name="connsiteX9" fmla="*/ 127067 w 142020"/>
                  <a:gd name="connsiteY9" fmla="*/ 57242 h 643054"/>
                  <a:gd name="connsiteX10" fmla="*/ 114745 w 142020"/>
                  <a:gd name="connsiteY10" fmla="*/ 26149 h 643054"/>
                  <a:gd name="connsiteX11" fmla="*/ 85171 w 142020"/>
                  <a:gd name="connsiteY11" fmla="*/ 13712 h 643054"/>
                  <a:gd name="connsiteX12" fmla="*/ 56808 w 142020"/>
                  <a:gd name="connsiteY12" fmla="*/ 0 h 643054"/>
                  <a:gd name="connsiteX13" fmla="*/ 85212 w 142020"/>
                  <a:gd name="connsiteY13" fmla="*/ 0 h 643054"/>
                  <a:gd name="connsiteX14" fmla="*/ 124731 w 142020"/>
                  <a:gd name="connsiteY14" fmla="*/ 16170 h 643054"/>
                  <a:gd name="connsiteX15" fmla="*/ 142020 w 142020"/>
                  <a:gd name="connsiteY15" fmla="*/ 57216 h 643054"/>
                  <a:gd name="connsiteX16" fmla="*/ 142020 w 142020"/>
                  <a:gd name="connsiteY16" fmla="*/ 585838 h 643054"/>
                  <a:gd name="connsiteX17" fmla="*/ 124731 w 142020"/>
                  <a:gd name="connsiteY17" fmla="*/ 625641 h 643054"/>
                  <a:gd name="connsiteX18" fmla="*/ 85212 w 142020"/>
                  <a:gd name="connsiteY18" fmla="*/ 643054 h 643054"/>
                  <a:gd name="connsiteX19" fmla="*/ 56808 w 142020"/>
                  <a:gd name="connsiteY19" fmla="*/ 643054 h 643054"/>
                  <a:gd name="connsiteX20" fmla="*/ 16055 w 142020"/>
                  <a:gd name="connsiteY20" fmla="*/ 625641 h 643054"/>
                  <a:gd name="connsiteX21" fmla="*/ 0 w 142020"/>
                  <a:gd name="connsiteY21" fmla="*/ 585838 h 643054"/>
                  <a:gd name="connsiteX22" fmla="*/ 0 w 142020"/>
                  <a:gd name="connsiteY22" fmla="*/ 57216 h 643054"/>
                  <a:gd name="connsiteX23" fmla="*/ 16055 w 142020"/>
                  <a:gd name="connsiteY23" fmla="*/ 16170 h 643054"/>
                  <a:gd name="connsiteX24" fmla="*/ 56808 w 142020"/>
                  <a:gd name="connsiteY24" fmla="*/ 0 h 64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2020" h="643054">
                    <a:moveTo>
                      <a:pt x="56829" y="13712"/>
                    </a:moveTo>
                    <a:cubicBezTo>
                      <a:pt x="44506" y="13712"/>
                      <a:pt x="34648" y="18687"/>
                      <a:pt x="27255" y="26149"/>
                    </a:cubicBezTo>
                    <a:cubicBezTo>
                      <a:pt x="18629" y="34855"/>
                      <a:pt x="13700" y="44805"/>
                      <a:pt x="13700" y="57242"/>
                    </a:cubicBezTo>
                    <a:lnTo>
                      <a:pt x="13700" y="585819"/>
                    </a:lnTo>
                    <a:cubicBezTo>
                      <a:pt x="13700" y="597013"/>
                      <a:pt x="18629" y="608206"/>
                      <a:pt x="27255" y="615668"/>
                    </a:cubicBezTo>
                    <a:cubicBezTo>
                      <a:pt x="34648" y="624374"/>
                      <a:pt x="44506" y="629349"/>
                      <a:pt x="56829" y="629349"/>
                    </a:cubicBezTo>
                    <a:lnTo>
                      <a:pt x="85171" y="629349"/>
                    </a:lnTo>
                    <a:cubicBezTo>
                      <a:pt x="96261" y="629349"/>
                      <a:pt x="107351" y="624374"/>
                      <a:pt x="114745" y="615668"/>
                    </a:cubicBezTo>
                    <a:cubicBezTo>
                      <a:pt x="122138" y="608206"/>
                      <a:pt x="127067" y="597013"/>
                      <a:pt x="127067" y="585819"/>
                    </a:cubicBezTo>
                    <a:lnTo>
                      <a:pt x="127067" y="57242"/>
                    </a:lnTo>
                    <a:cubicBezTo>
                      <a:pt x="127067" y="44805"/>
                      <a:pt x="122138" y="34855"/>
                      <a:pt x="114745" y="26149"/>
                    </a:cubicBezTo>
                    <a:cubicBezTo>
                      <a:pt x="107351" y="18687"/>
                      <a:pt x="96261" y="13712"/>
                      <a:pt x="85171" y="13712"/>
                    </a:cubicBezTo>
                    <a:close/>
                    <a:moveTo>
                      <a:pt x="56808" y="0"/>
                    </a:moveTo>
                    <a:lnTo>
                      <a:pt x="85212" y="0"/>
                    </a:lnTo>
                    <a:cubicBezTo>
                      <a:pt x="100032" y="0"/>
                      <a:pt x="114851" y="6219"/>
                      <a:pt x="124731" y="16170"/>
                    </a:cubicBezTo>
                    <a:cubicBezTo>
                      <a:pt x="135845" y="27364"/>
                      <a:pt x="142020" y="41046"/>
                      <a:pt x="142020" y="57216"/>
                    </a:cubicBezTo>
                    <a:lnTo>
                      <a:pt x="142020" y="585838"/>
                    </a:lnTo>
                    <a:cubicBezTo>
                      <a:pt x="142020" y="600764"/>
                      <a:pt x="135845" y="615690"/>
                      <a:pt x="124731" y="625641"/>
                    </a:cubicBezTo>
                    <a:cubicBezTo>
                      <a:pt x="114851" y="636835"/>
                      <a:pt x="100032" y="643054"/>
                      <a:pt x="85212" y="643054"/>
                    </a:cubicBezTo>
                    <a:lnTo>
                      <a:pt x="56808" y="643054"/>
                    </a:lnTo>
                    <a:cubicBezTo>
                      <a:pt x="40754" y="643054"/>
                      <a:pt x="27169" y="636835"/>
                      <a:pt x="16055" y="625641"/>
                    </a:cubicBezTo>
                    <a:cubicBezTo>
                      <a:pt x="6175" y="615690"/>
                      <a:pt x="0" y="600764"/>
                      <a:pt x="0" y="585838"/>
                    </a:cubicBezTo>
                    <a:lnTo>
                      <a:pt x="0" y="57216"/>
                    </a:lnTo>
                    <a:cubicBezTo>
                      <a:pt x="0" y="41046"/>
                      <a:pt x="6175" y="27364"/>
                      <a:pt x="16055" y="16170"/>
                    </a:cubicBezTo>
                    <a:cubicBezTo>
                      <a:pt x="27169" y="6219"/>
                      <a:pt x="40754" y="0"/>
                      <a:pt x="56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FF2A5958-924D-6C46-9283-2BFFEB507685}"/>
                  </a:ext>
                </a:extLst>
              </p:cNvPr>
              <p:cNvSpPr/>
              <p:nvPr/>
            </p:nvSpPr>
            <p:spPr>
              <a:xfrm>
                <a:off x="7054919" y="11552546"/>
                <a:ext cx="13704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1">
                    <a:moveTo>
                      <a:pt x="6" y="111"/>
                    </a:moveTo>
                    <a:cubicBezTo>
                      <a:pt x="3" y="111"/>
                      <a:pt x="0" y="109"/>
                      <a:pt x="0" y="105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105"/>
                    </a:lnTo>
                    <a:cubicBezTo>
                      <a:pt x="12" y="109"/>
                      <a:pt x="9" y="111"/>
                      <a:pt x="6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47BFB4CC-4C9B-7049-86D9-1BD7CD50664C}"/>
                  </a:ext>
                </a:extLst>
              </p:cNvPr>
              <p:cNvSpPr/>
              <p:nvPr/>
            </p:nvSpPr>
            <p:spPr>
              <a:xfrm>
                <a:off x="7054919" y="11247216"/>
                <a:ext cx="13704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1">
                    <a:moveTo>
                      <a:pt x="6" y="111"/>
                    </a:moveTo>
                    <a:cubicBezTo>
                      <a:pt x="3" y="111"/>
                      <a:pt x="0" y="109"/>
                      <a:pt x="0" y="106"/>
                    </a:cubicBezTo>
                    <a:lnTo>
                      <a:pt x="0" y="5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5"/>
                    </a:cubicBezTo>
                    <a:lnTo>
                      <a:pt x="12" y="106"/>
                    </a:lnTo>
                    <a:cubicBezTo>
                      <a:pt x="12" y="109"/>
                      <a:pt x="9" y="111"/>
                      <a:pt x="6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0E9998E2-D26F-7B46-B1FB-C51F038E357F}"/>
                  </a:ext>
                </a:extLst>
              </p:cNvPr>
              <p:cNvSpPr/>
              <p:nvPr/>
            </p:nvSpPr>
            <p:spPr>
              <a:xfrm>
                <a:off x="6828188" y="11004205"/>
                <a:ext cx="169428" cy="773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622">
                    <a:moveTo>
                      <a:pt x="96" y="622"/>
                    </a:moveTo>
                    <a:lnTo>
                      <a:pt x="68" y="622"/>
                    </a:lnTo>
                    <a:lnTo>
                      <a:pt x="40" y="622"/>
                    </a:lnTo>
                    <a:cubicBezTo>
                      <a:pt x="29" y="622"/>
                      <a:pt x="19" y="618"/>
                      <a:pt x="11" y="610"/>
                    </a:cubicBezTo>
                    <a:cubicBezTo>
                      <a:pt x="4" y="603"/>
                      <a:pt x="0" y="593"/>
                      <a:pt x="0" y="582"/>
                    </a:cubicBezTo>
                    <a:lnTo>
                      <a:pt x="0" y="311"/>
                    </a:lnTo>
                    <a:lnTo>
                      <a:pt x="0" y="40"/>
                    </a:lnTo>
                    <a:cubicBezTo>
                      <a:pt x="0" y="29"/>
                      <a:pt x="4" y="19"/>
                      <a:pt x="11" y="12"/>
                    </a:cubicBezTo>
                    <a:cubicBezTo>
                      <a:pt x="19" y="5"/>
                      <a:pt x="29" y="0"/>
                      <a:pt x="40" y="0"/>
                    </a:cubicBezTo>
                    <a:lnTo>
                      <a:pt x="68" y="0"/>
                    </a:lnTo>
                    <a:lnTo>
                      <a:pt x="96" y="0"/>
                    </a:lnTo>
                    <a:cubicBezTo>
                      <a:pt x="108" y="0"/>
                      <a:pt x="118" y="5"/>
                      <a:pt x="125" y="12"/>
                    </a:cubicBezTo>
                    <a:cubicBezTo>
                      <a:pt x="132" y="19"/>
                      <a:pt x="137" y="29"/>
                      <a:pt x="137" y="40"/>
                    </a:cubicBezTo>
                    <a:lnTo>
                      <a:pt x="137" y="311"/>
                    </a:lnTo>
                    <a:lnTo>
                      <a:pt x="137" y="582"/>
                    </a:lnTo>
                    <a:cubicBezTo>
                      <a:pt x="137" y="593"/>
                      <a:pt x="132" y="603"/>
                      <a:pt x="125" y="610"/>
                    </a:cubicBezTo>
                    <a:cubicBezTo>
                      <a:pt x="118" y="618"/>
                      <a:pt x="108" y="622"/>
                      <a:pt x="96" y="6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B45AD922-B01A-EA41-B27D-0C5E7143DB1C}"/>
                  </a:ext>
                </a:extLst>
              </p:cNvPr>
              <p:cNvSpPr/>
              <p:nvPr/>
            </p:nvSpPr>
            <p:spPr>
              <a:xfrm>
                <a:off x="6820713" y="10996728"/>
                <a:ext cx="183131" cy="788863"/>
              </a:xfrm>
              <a:custGeom>
                <a:avLst/>
                <a:gdLst>
                  <a:gd name="connsiteX0" fmla="*/ 56961 w 183131"/>
                  <a:gd name="connsiteY0" fmla="*/ 14954 h 788863"/>
                  <a:gd name="connsiteX1" fmla="*/ 26063 w 183131"/>
                  <a:gd name="connsiteY1" fmla="*/ 27396 h 788863"/>
                  <a:gd name="connsiteX2" fmla="*/ 13704 w 183131"/>
                  <a:gd name="connsiteY2" fmla="*/ 57256 h 788863"/>
                  <a:gd name="connsiteX3" fmla="*/ 13704 w 183131"/>
                  <a:gd name="connsiteY3" fmla="*/ 731607 h 788863"/>
                  <a:gd name="connsiteX4" fmla="*/ 26063 w 183131"/>
                  <a:gd name="connsiteY4" fmla="*/ 761468 h 788863"/>
                  <a:gd name="connsiteX5" fmla="*/ 56961 w 183131"/>
                  <a:gd name="connsiteY5" fmla="*/ 775154 h 788863"/>
                  <a:gd name="connsiteX6" fmla="*/ 126172 w 183131"/>
                  <a:gd name="connsiteY6" fmla="*/ 775154 h 788863"/>
                  <a:gd name="connsiteX7" fmla="*/ 157069 w 183131"/>
                  <a:gd name="connsiteY7" fmla="*/ 761468 h 788863"/>
                  <a:gd name="connsiteX8" fmla="*/ 169428 w 183131"/>
                  <a:gd name="connsiteY8" fmla="*/ 731607 h 788863"/>
                  <a:gd name="connsiteX9" fmla="*/ 169428 w 183131"/>
                  <a:gd name="connsiteY9" fmla="*/ 57256 h 788863"/>
                  <a:gd name="connsiteX10" fmla="*/ 157069 w 183131"/>
                  <a:gd name="connsiteY10" fmla="*/ 27396 h 788863"/>
                  <a:gd name="connsiteX11" fmla="*/ 126172 w 183131"/>
                  <a:gd name="connsiteY11" fmla="*/ 14954 h 788863"/>
                  <a:gd name="connsiteX12" fmla="*/ 56919 w 183131"/>
                  <a:gd name="connsiteY12" fmla="*/ 0 h 788863"/>
                  <a:gd name="connsiteX13" fmla="*/ 126212 w 183131"/>
                  <a:gd name="connsiteY13" fmla="*/ 0 h 788863"/>
                  <a:gd name="connsiteX14" fmla="*/ 167045 w 183131"/>
                  <a:gd name="connsiteY14" fmla="*/ 17420 h 788863"/>
                  <a:gd name="connsiteX15" fmla="*/ 183131 w 183131"/>
                  <a:gd name="connsiteY15" fmla="*/ 57236 h 788863"/>
                  <a:gd name="connsiteX16" fmla="*/ 183131 w 183131"/>
                  <a:gd name="connsiteY16" fmla="*/ 731627 h 788863"/>
                  <a:gd name="connsiteX17" fmla="*/ 167045 w 183131"/>
                  <a:gd name="connsiteY17" fmla="*/ 771443 h 788863"/>
                  <a:gd name="connsiteX18" fmla="*/ 126212 w 183131"/>
                  <a:gd name="connsiteY18" fmla="*/ 788863 h 788863"/>
                  <a:gd name="connsiteX19" fmla="*/ 56919 w 183131"/>
                  <a:gd name="connsiteY19" fmla="*/ 788863 h 788863"/>
                  <a:gd name="connsiteX20" fmla="*/ 16086 w 183131"/>
                  <a:gd name="connsiteY20" fmla="*/ 771443 h 788863"/>
                  <a:gd name="connsiteX21" fmla="*/ 0 w 183131"/>
                  <a:gd name="connsiteY21" fmla="*/ 731627 h 788863"/>
                  <a:gd name="connsiteX22" fmla="*/ 0 w 183131"/>
                  <a:gd name="connsiteY22" fmla="*/ 57236 h 788863"/>
                  <a:gd name="connsiteX23" fmla="*/ 16086 w 183131"/>
                  <a:gd name="connsiteY23" fmla="*/ 17420 h 788863"/>
                  <a:gd name="connsiteX24" fmla="*/ 56919 w 183131"/>
                  <a:gd name="connsiteY24" fmla="*/ 0 h 78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3131" h="788863">
                    <a:moveTo>
                      <a:pt x="56961" y="14954"/>
                    </a:moveTo>
                    <a:cubicBezTo>
                      <a:pt x="44602" y="14954"/>
                      <a:pt x="34715" y="19931"/>
                      <a:pt x="26063" y="27396"/>
                    </a:cubicBezTo>
                    <a:cubicBezTo>
                      <a:pt x="18648" y="34861"/>
                      <a:pt x="13704" y="46059"/>
                      <a:pt x="13704" y="57256"/>
                    </a:cubicBezTo>
                    <a:lnTo>
                      <a:pt x="13704" y="731607"/>
                    </a:lnTo>
                    <a:cubicBezTo>
                      <a:pt x="13704" y="742805"/>
                      <a:pt x="18648" y="754003"/>
                      <a:pt x="26063" y="761468"/>
                    </a:cubicBezTo>
                    <a:cubicBezTo>
                      <a:pt x="34715" y="770177"/>
                      <a:pt x="44602" y="775154"/>
                      <a:pt x="56961" y="775154"/>
                    </a:cubicBezTo>
                    <a:lnTo>
                      <a:pt x="126172" y="775154"/>
                    </a:lnTo>
                    <a:cubicBezTo>
                      <a:pt x="138531" y="775154"/>
                      <a:pt x="148418" y="770177"/>
                      <a:pt x="157069" y="761468"/>
                    </a:cubicBezTo>
                    <a:cubicBezTo>
                      <a:pt x="164485" y="754003"/>
                      <a:pt x="169428" y="742805"/>
                      <a:pt x="169428" y="731607"/>
                    </a:cubicBezTo>
                    <a:lnTo>
                      <a:pt x="169428" y="57256"/>
                    </a:lnTo>
                    <a:cubicBezTo>
                      <a:pt x="169428" y="46059"/>
                      <a:pt x="164485" y="34861"/>
                      <a:pt x="157069" y="27396"/>
                    </a:cubicBezTo>
                    <a:cubicBezTo>
                      <a:pt x="148418" y="19931"/>
                      <a:pt x="138531" y="14954"/>
                      <a:pt x="126172" y="14954"/>
                    </a:cubicBezTo>
                    <a:close/>
                    <a:moveTo>
                      <a:pt x="56919" y="0"/>
                    </a:moveTo>
                    <a:lnTo>
                      <a:pt x="126212" y="0"/>
                    </a:lnTo>
                    <a:cubicBezTo>
                      <a:pt x="142298" y="0"/>
                      <a:pt x="155909" y="6221"/>
                      <a:pt x="167045" y="17420"/>
                    </a:cubicBezTo>
                    <a:cubicBezTo>
                      <a:pt x="176944" y="27374"/>
                      <a:pt x="183131" y="42305"/>
                      <a:pt x="183131" y="57236"/>
                    </a:cubicBezTo>
                    <a:lnTo>
                      <a:pt x="183131" y="731627"/>
                    </a:lnTo>
                    <a:cubicBezTo>
                      <a:pt x="183131" y="746558"/>
                      <a:pt x="176944" y="761489"/>
                      <a:pt x="167045" y="771443"/>
                    </a:cubicBezTo>
                    <a:cubicBezTo>
                      <a:pt x="155909" y="782642"/>
                      <a:pt x="142298" y="788863"/>
                      <a:pt x="126212" y="788863"/>
                    </a:cubicBezTo>
                    <a:lnTo>
                      <a:pt x="56919" y="788863"/>
                    </a:lnTo>
                    <a:cubicBezTo>
                      <a:pt x="40834" y="788863"/>
                      <a:pt x="27222" y="782642"/>
                      <a:pt x="16086" y="771443"/>
                    </a:cubicBezTo>
                    <a:cubicBezTo>
                      <a:pt x="6187" y="761489"/>
                      <a:pt x="0" y="746558"/>
                      <a:pt x="0" y="731627"/>
                    </a:cubicBezTo>
                    <a:lnTo>
                      <a:pt x="0" y="57236"/>
                    </a:lnTo>
                    <a:cubicBezTo>
                      <a:pt x="0" y="42305"/>
                      <a:pt x="6187" y="27374"/>
                      <a:pt x="16086" y="17420"/>
                    </a:cubicBezTo>
                    <a:cubicBezTo>
                      <a:pt x="27222" y="6221"/>
                      <a:pt x="40834" y="0"/>
                      <a:pt x="569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2EDB7C06-8B43-4149-AEA5-EF28BB799F06}"/>
                  </a:ext>
                </a:extLst>
              </p:cNvPr>
              <p:cNvSpPr/>
              <p:nvPr/>
            </p:nvSpPr>
            <p:spPr>
              <a:xfrm>
                <a:off x="6905427" y="11083964"/>
                <a:ext cx="13704" cy="6156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95">
                    <a:moveTo>
                      <a:pt x="6" y="495"/>
                    </a:moveTo>
                    <a:cubicBezTo>
                      <a:pt x="3" y="495"/>
                      <a:pt x="0" y="492"/>
                      <a:pt x="0" y="489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5"/>
                    </a:cubicBezTo>
                    <a:lnTo>
                      <a:pt x="12" y="489"/>
                    </a:lnTo>
                    <a:cubicBezTo>
                      <a:pt x="12" y="492"/>
                      <a:pt x="10" y="495"/>
                      <a:pt x="6" y="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1B5436F7-2BCD-D646-8A7C-FB078CC872DE}"/>
                  </a:ext>
                </a:extLst>
              </p:cNvPr>
              <p:cNvSpPr/>
              <p:nvPr/>
            </p:nvSpPr>
            <p:spPr>
              <a:xfrm>
                <a:off x="7127178" y="11287099"/>
                <a:ext cx="216768" cy="4910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395">
                    <a:moveTo>
                      <a:pt x="135" y="395"/>
                    </a:moveTo>
                    <a:lnTo>
                      <a:pt x="87" y="395"/>
                    </a:lnTo>
                    <a:lnTo>
                      <a:pt x="40" y="395"/>
                    </a:lnTo>
                    <a:cubicBezTo>
                      <a:pt x="29" y="395"/>
                      <a:pt x="18" y="391"/>
                      <a:pt x="11" y="383"/>
                    </a:cubicBezTo>
                    <a:cubicBezTo>
                      <a:pt x="5" y="376"/>
                      <a:pt x="0" y="366"/>
                      <a:pt x="0" y="355"/>
                    </a:cubicBezTo>
                    <a:lnTo>
                      <a:pt x="0" y="197"/>
                    </a:lnTo>
                    <a:lnTo>
                      <a:pt x="0" y="40"/>
                    </a:lnTo>
                    <a:cubicBezTo>
                      <a:pt x="0" y="29"/>
                      <a:pt x="5" y="19"/>
                      <a:pt x="11" y="12"/>
                    </a:cubicBezTo>
                    <a:cubicBezTo>
                      <a:pt x="18" y="5"/>
                      <a:pt x="29" y="0"/>
                      <a:pt x="40" y="0"/>
                    </a:cubicBezTo>
                    <a:lnTo>
                      <a:pt x="87" y="0"/>
                    </a:lnTo>
                    <a:lnTo>
                      <a:pt x="135" y="0"/>
                    </a:lnTo>
                    <a:cubicBezTo>
                      <a:pt x="146" y="0"/>
                      <a:pt x="156" y="5"/>
                      <a:pt x="163" y="12"/>
                    </a:cubicBezTo>
                    <a:cubicBezTo>
                      <a:pt x="170" y="19"/>
                      <a:pt x="175" y="29"/>
                      <a:pt x="175" y="40"/>
                    </a:cubicBezTo>
                    <a:lnTo>
                      <a:pt x="175" y="197"/>
                    </a:lnTo>
                    <a:lnTo>
                      <a:pt x="175" y="355"/>
                    </a:lnTo>
                    <a:cubicBezTo>
                      <a:pt x="175" y="366"/>
                      <a:pt x="170" y="376"/>
                      <a:pt x="163" y="383"/>
                    </a:cubicBezTo>
                    <a:cubicBezTo>
                      <a:pt x="156" y="391"/>
                      <a:pt x="146" y="395"/>
                      <a:pt x="135" y="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9C086182-F8C3-CB4D-A0ED-A01D8618897D}"/>
                  </a:ext>
                </a:extLst>
              </p:cNvPr>
              <p:cNvSpPr/>
              <p:nvPr/>
            </p:nvSpPr>
            <p:spPr>
              <a:xfrm>
                <a:off x="7119703" y="11279622"/>
                <a:ext cx="231717" cy="505969"/>
              </a:xfrm>
              <a:custGeom>
                <a:avLst/>
                <a:gdLst>
                  <a:gd name="connsiteX0" fmla="*/ 57047 w 231717"/>
                  <a:gd name="connsiteY0" fmla="*/ 14954 h 505969"/>
                  <a:gd name="connsiteX1" fmla="*/ 27332 w 231717"/>
                  <a:gd name="connsiteY1" fmla="*/ 27384 h 505969"/>
                  <a:gd name="connsiteX2" fmla="*/ 14950 w 231717"/>
                  <a:gd name="connsiteY2" fmla="*/ 57215 h 505969"/>
                  <a:gd name="connsiteX3" fmla="*/ 14950 w 231717"/>
                  <a:gd name="connsiteY3" fmla="*/ 448756 h 505969"/>
                  <a:gd name="connsiteX4" fmla="*/ 27332 w 231717"/>
                  <a:gd name="connsiteY4" fmla="*/ 478587 h 505969"/>
                  <a:gd name="connsiteX5" fmla="*/ 57047 w 231717"/>
                  <a:gd name="connsiteY5" fmla="*/ 492260 h 505969"/>
                  <a:gd name="connsiteX6" fmla="*/ 174671 w 231717"/>
                  <a:gd name="connsiteY6" fmla="*/ 492260 h 505969"/>
                  <a:gd name="connsiteX7" fmla="*/ 204387 w 231717"/>
                  <a:gd name="connsiteY7" fmla="*/ 478587 h 505969"/>
                  <a:gd name="connsiteX8" fmla="*/ 216768 w 231717"/>
                  <a:gd name="connsiteY8" fmla="*/ 448756 h 505969"/>
                  <a:gd name="connsiteX9" fmla="*/ 216768 w 231717"/>
                  <a:gd name="connsiteY9" fmla="*/ 57215 h 505969"/>
                  <a:gd name="connsiteX10" fmla="*/ 204387 w 231717"/>
                  <a:gd name="connsiteY10" fmla="*/ 27384 h 505969"/>
                  <a:gd name="connsiteX11" fmla="*/ 174671 w 231717"/>
                  <a:gd name="connsiteY11" fmla="*/ 14954 h 505969"/>
                  <a:gd name="connsiteX12" fmla="*/ 57000 w 231717"/>
                  <a:gd name="connsiteY12" fmla="*/ 0 h 505969"/>
                  <a:gd name="connsiteX13" fmla="*/ 174717 w 231717"/>
                  <a:gd name="connsiteY13" fmla="*/ 0 h 505969"/>
                  <a:gd name="connsiteX14" fmla="*/ 214369 w 231717"/>
                  <a:gd name="connsiteY14" fmla="*/ 17404 h 505969"/>
                  <a:gd name="connsiteX15" fmla="*/ 231717 w 231717"/>
                  <a:gd name="connsiteY15" fmla="*/ 57186 h 505969"/>
                  <a:gd name="connsiteX16" fmla="*/ 231717 w 231717"/>
                  <a:gd name="connsiteY16" fmla="*/ 448783 h 505969"/>
                  <a:gd name="connsiteX17" fmla="*/ 214369 w 231717"/>
                  <a:gd name="connsiteY17" fmla="*/ 488565 h 505969"/>
                  <a:gd name="connsiteX18" fmla="*/ 174717 w 231717"/>
                  <a:gd name="connsiteY18" fmla="*/ 505969 h 505969"/>
                  <a:gd name="connsiteX19" fmla="*/ 57000 w 231717"/>
                  <a:gd name="connsiteY19" fmla="*/ 505969 h 505969"/>
                  <a:gd name="connsiteX20" fmla="*/ 16109 w 231717"/>
                  <a:gd name="connsiteY20" fmla="*/ 488565 h 505969"/>
                  <a:gd name="connsiteX21" fmla="*/ 0 w 231717"/>
                  <a:gd name="connsiteY21" fmla="*/ 448783 h 505969"/>
                  <a:gd name="connsiteX22" fmla="*/ 0 w 231717"/>
                  <a:gd name="connsiteY22" fmla="*/ 57186 h 505969"/>
                  <a:gd name="connsiteX23" fmla="*/ 16109 w 231717"/>
                  <a:gd name="connsiteY23" fmla="*/ 17404 h 505969"/>
                  <a:gd name="connsiteX24" fmla="*/ 57000 w 231717"/>
                  <a:gd name="connsiteY24" fmla="*/ 0 h 50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1717" h="505969">
                    <a:moveTo>
                      <a:pt x="57047" y="14954"/>
                    </a:moveTo>
                    <a:cubicBezTo>
                      <a:pt x="45904" y="14954"/>
                      <a:pt x="34761" y="19926"/>
                      <a:pt x="27332" y="27384"/>
                    </a:cubicBezTo>
                    <a:cubicBezTo>
                      <a:pt x="19903" y="36085"/>
                      <a:pt x="14950" y="46029"/>
                      <a:pt x="14950" y="57215"/>
                    </a:cubicBezTo>
                    <a:lnTo>
                      <a:pt x="14950" y="448756"/>
                    </a:lnTo>
                    <a:cubicBezTo>
                      <a:pt x="14950" y="459942"/>
                      <a:pt x="19903" y="471129"/>
                      <a:pt x="27332" y="478587"/>
                    </a:cubicBezTo>
                    <a:cubicBezTo>
                      <a:pt x="34761" y="487288"/>
                      <a:pt x="45904" y="492260"/>
                      <a:pt x="57047" y="492260"/>
                    </a:cubicBezTo>
                    <a:lnTo>
                      <a:pt x="174671" y="492260"/>
                    </a:lnTo>
                    <a:cubicBezTo>
                      <a:pt x="185815" y="492260"/>
                      <a:pt x="196958" y="487288"/>
                      <a:pt x="204387" y="478587"/>
                    </a:cubicBezTo>
                    <a:cubicBezTo>
                      <a:pt x="211816" y="471129"/>
                      <a:pt x="216768" y="459942"/>
                      <a:pt x="216768" y="448756"/>
                    </a:cubicBezTo>
                    <a:lnTo>
                      <a:pt x="216768" y="57215"/>
                    </a:lnTo>
                    <a:cubicBezTo>
                      <a:pt x="216768" y="46029"/>
                      <a:pt x="211816" y="36085"/>
                      <a:pt x="204387" y="27384"/>
                    </a:cubicBezTo>
                    <a:cubicBezTo>
                      <a:pt x="196958" y="19926"/>
                      <a:pt x="185815" y="14954"/>
                      <a:pt x="174671" y="14954"/>
                    </a:cubicBezTo>
                    <a:close/>
                    <a:moveTo>
                      <a:pt x="57000" y="0"/>
                    </a:moveTo>
                    <a:lnTo>
                      <a:pt x="174717" y="0"/>
                    </a:lnTo>
                    <a:cubicBezTo>
                      <a:pt x="189587" y="0"/>
                      <a:pt x="204456" y="6216"/>
                      <a:pt x="214369" y="17404"/>
                    </a:cubicBezTo>
                    <a:cubicBezTo>
                      <a:pt x="225522" y="27350"/>
                      <a:pt x="231717" y="42268"/>
                      <a:pt x="231717" y="57186"/>
                    </a:cubicBezTo>
                    <a:lnTo>
                      <a:pt x="231717" y="448783"/>
                    </a:lnTo>
                    <a:cubicBezTo>
                      <a:pt x="231717" y="463701"/>
                      <a:pt x="225522" y="478619"/>
                      <a:pt x="214369" y="488565"/>
                    </a:cubicBezTo>
                    <a:cubicBezTo>
                      <a:pt x="204456" y="499753"/>
                      <a:pt x="189587" y="505969"/>
                      <a:pt x="174717" y="505969"/>
                    </a:cubicBezTo>
                    <a:lnTo>
                      <a:pt x="57000" y="505969"/>
                    </a:lnTo>
                    <a:cubicBezTo>
                      <a:pt x="42131" y="505969"/>
                      <a:pt x="27261" y="499753"/>
                      <a:pt x="16109" y="488565"/>
                    </a:cubicBezTo>
                    <a:cubicBezTo>
                      <a:pt x="6196" y="478619"/>
                      <a:pt x="0" y="463701"/>
                      <a:pt x="0" y="448783"/>
                    </a:cubicBezTo>
                    <a:lnTo>
                      <a:pt x="0" y="57186"/>
                    </a:lnTo>
                    <a:cubicBezTo>
                      <a:pt x="0" y="42268"/>
                      <a:pt x="6196" y="27350"/>
                      <a:pt x="16109" y="17404"/>
                    </a:cubicBezTo>
                    <a:cubicBezTo>
                      <a:pt x="27261" y="6216"/>
                      <a:pt x="42131" y="0"/>
                      <a:pt x="57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2E7C0A85-A9E5-DF4B-BE48-8DB5A10B13E8}"/>
                  </a:ext>
                </a:extLst>
              </p:cNvPr>
              <p:cNvSpPr/>
              <p:nvPr/>
            </p:nvSpPr>
            <p:spPr>
              <a:xfrm>
                <a:off x="7200680" y="11356884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4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12"/>
                      <a:pt x="13" y="0"/>
                      <a:pt x="28" y="0"/>
                    </a:cubicBezTo>
                    <a:cubicBezTo>
                      <a:pt x="44" y="0"/>
                      <a:pt x="56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19A03FE0-5973-4B48-9B6B-EBC11DE8D959}"/>
                  </a:ext>
                </a:extLst>
              </p:cNvPr>
              <p:cNvSpPr/>
              <p:nvPr/>
            </p:nvSpPr>
            <p:spPr>
              <a:xfrm>
                <a:off x="7193205" y="11348164"/>
                <a:ext cx="83468" cy="83497"/>
              </a:xfrm>
              <a:custGeom>
                <a:avLst/>
                <a:gdLst>
                  <a:gd name="connsiteX0" fmla="*/ 41748 w 83468"/>
                  <a:gd name="connsiteY0" fmla="*/ 14952 h 83497"/>
                  <a:gd name="connsiteX1" fmla="*/ 14949 w 83468"/>
                  <a:gd name="connsiteY1" fmla="*/ 42978 h 83497"/>
                  <a:gd name="connsiteX2" fmla="*/ 41748 w 83468"/>
                  <a:gd name="connsiteY2" fmla="*/ 69786 h 83497"/>
                  <a:gd name="connsiteX3" fmla="*/ 69764 w 83468"/>
                  <a:gd name="connsiteY3" fmla="*/ 42978 h 83497"/>
                  <a:gd name="connsiteX4" fmla="*/ 41748 w 83468"/>
                  <a:gd name="connsiteY4" fmla="*/ 14952 h 83497"/>
                  <a:gd name="connsiteX5" fmla="*/ 41734 w 83468"/>
                  <a:gd name="connsiteY5" fmla="*/ 0 h 83497"/>
                  <a:gd name="connsiteX6" fmla="*/ 83468 w 83468"/>
                  <a:gd name="connsiteY6" fmla="*/ 42976 h 83497"/>
                  <a:gd name="connsiteX7" fmla="*/ 41734 w 83468"/>
                  <a:gd name="connsiteY7" fmla="*/ 83497 h 83497"/>
                  <a:gd name="connsiteX8" fmla="*/ 0 w 83468"/>
                  <a:gd name="connsiteY8" fmla="*/ 42976 h 83497"/>
                  <a:gd name="connsiteX9" fmla="*/ 41734 w 83468"/>
                  <a:gd name="connsiteY9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468" h="83497">
                    <a:moveTo>
                      <a:pt x="41748" y="14952"/>
                    </a:moveTo>
                    <a:cubicBezTo>
                      <a:pt x="27130" y="14952"/>
                      <a:pt x="14949" y="27137"/>
                      <a:pt x="14949" y="42978"/>
                    </a:cubicBezTo>
                    <a:cubicBezTo>
                      <a:pt x="14949" y="57601"/>
                      <a:pt x="27130" y="69786"/>
                      <a:pt x="41748" y="69786"/>
                    </a:cubicBezTo>
                    <a:cubicBezTo>
                      <a:pt x="57583" y="69786"/>
                      <a:pt x="69764" y="57601"/>
                      <a:pt x="69764" y="42978"/>
                    </a:cubicBezTo>
                    <a:cubicBezTo>
                      <a:pt x="69764" y="27137"/>
                      <a:pt x="57583" y="14952"/>
                      <a:pt x="41748" y="14952"/>
                    </a:cubicBezTo>
                    <a:close/>
                    <a:moveTo>
                      <a:pt x="41734" y="0"/>
                    </a:moveTo>
                    <a:cubicBezTo>
                      <a:pt x="65056" y="0"/>
                      <a:pt x="83468" y="19646"/>
                      <a:pt x="83468" y="42976"/>
                    </a:cubicBezTo>
                    <a:cubicBezTo>
                      <a:pt x="83468" y="66306"/>
                      <a:pt x="65056" y="83497"/>
                      <a:pt x="41734" y="83497"/>
                    </a:cubicBezTo>
                    <a:cubicBezTo>
                      <a:pt x="19640" y="83497"/>
                      <a:pt x="0" y="66306"/>
                      <a:pt x="0" y="42976"/>
                    </a:cubicBezTo>
                    <a:cubicBezTo>
                      <a:pt x="0" y="19646"/>
                      <a:pt x="19640" y="0"/>
                      <a:pt x="41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1810F775-14BD-AE41-BD74-EBD1F9131FB8}"/>
                  </a:ext>
                </a:extLst>
              </p:cNvPr>
              <p:cNvSpPr/>
              <p:nvPr/>
            </p:nvSpPr>
            <p:spPr>
              <a:xfrm>
                <a:off x="7200680" y="11487742"/>
                <a:ext cx="68519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7">
                    <a:moveTo>
                      <a:pt x="56" y="28"/>
                    </a:moveTo>
                    <a:cubicBezTo>
                      <a:pt x="56" y="44"/>
                      <a:pt x="44" y="57"/>
                      <a:pt x="28" y="57"/>
                    </a:cubicBezTo>
                    <a:cubicBezTo>
                      <a:pt x="13" y="57"/>
                      <a:pt x="0" y="44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4" y="0"/>
                      <a:pt x="56" y="13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7C56D420-E244-034F-8306-64F626EA63F3}"/>
                  </a:ext>
                </a:extLst>
              </p:cNvPr>
              <p:cNvSpPr/>
              <p:nvPr/>
            </p:nvSpPr>
            <p:spPr>
              <a:xfrm>
                <a:off x="7193205" y="11481511"/>
                <a:ext cx="83468" cy="83497"/>
              </a:xfrm>
              <a:custGeom>
                <a:avLst/>
                <a:gdLst>
                  <a:gd name="connsiteX0" fmla="*/ 41748 w 83468"/>
                  <a:gd name="connsiteY0" fmla="*/ 13708 h 83497"/>
                  <a:gd name="connsiteX1" fmla="*/ 14949 w 83468"/>
                  <a:gd name="connsiteY1" fmla="*/ 40516 h 83497"/>
                  <a:gd name="connsiteX2" fmla="*/ 41748 w 83468"/>
                  <a:gd name="connsiteY2" fmla="*/ 68542 h 83497"/>
                  <a:gd name="connsiteX3" fmla="*/ 69764 w 83468"/>
                  <a:gd name="connsiteY3" fmla="*/ 40516 h 83497"/>
                  <a:gd name="connsiteX4" fmla="*/ 41748 w 83468"/>
                  <a:gd name="connsiteY4" fmla="*/ 13708 h 83497"/>
                  <a:gd name="connsiteX5" fmla="*/ 41734 w 83468"/>
                  <a:gd name="connsiteY5" fmla="*/ 0 h 83497"/>
                  <a:gd name="connsiteX6" fmla="*/ 83468 w 83468"/>
                  <a:gd name="connsiteY6" fmla="*/ 40521 h 83497"/>
                  <a:gd name="connsiteX7" fmla="*/ 41734 w 83468"/>
                  <a:gd name="connsiteY7" fmla="*/ 83497 h 83497"/>
                  <a:gd name="connsiteX8" fmla="*/ 0 w 83468"/>
                  <a:gd name="connsiteY8" fmla="*/ 40521 h 83497"/>
                  <a:gd name="connsiteX9" fmla="*/ 41734 w 83468"/>
                  <a:gd name="connsiteY9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468" h="83497">
                    <a:moveTo>
                      <a:pt x="41748" y="13708"/>
                    </a:moveTo>
                    <a:cubicBezTo>
                      <a:pt x="27130" y="13708"/>
                      <a:pt x="14949" y="25893"/>
                      <a:pt x="14949" y="40516"/>
                    </a:cubicBezTo>
                    <a:cubicBezTo>
                      <a:pt x="14949" y="56357"/>
                      <a:pt x="27130" y="68542"/>
                      <a:pt x="41748" y="68542"/>
                    </a:cubicBezTo>
                    <a:cubicBezTo>
                      <a:pt x="57583" y="68542"/>
                      <a:pt x="69764" y="56357"/>
                      <a:pt x="69764" y="40516"/>
                    </a:cubicBezTo>
                    <a:cubicBezTo>
                      <a:pt x="69764" y="25893"/>
                      <a:pt x="57583" y="13708"/>
                      <a:pt x="41748" y="13708"/>
                    </a:cubicBezTo>
                    <a:close/>
                    <a:moveTo>
                      <a:pt x="41734" y="0"/>
                    </a:moveTo>
                    <a:cubicBezTo>
                      <a:pt x="65056" y="0"/>
                      <a:pt x="83468" y="18418"/>
                      <a:pt x="83468" y="40521"/>
                    </a:cubicBezTo>
                    <a:cubicBezTo>
                      <a:pt x="83468" y="63851"/>
                      <a:pt x="65056" y="83497"/>
                      <a:pt x="41734" y="83497"/>
                    </a:cubicBezTo>
                    <a:cubicBezTo>
                      <a:pt x="19640" y="83497"/>
                      <a:pt x="0" y="63851"/>
                      <a:pt x="0" y="40521"/>
                    </a:cubicBezTo>
                    <a:cubicBezTo>
                      <a:pt x="0" y="18418"/>
                      <a:pt x="19640" y="0"/>
                      <a:pt x="41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4D65E873-AE90-4A47-87BA-428DB577D2B6}"/>
                  </a:ext>
                </a:extLst>
              </p:cNvPr>
              <p:cNvSpPr/>
              <p:nvPr/>
            </p:nvSpPr>
            <p:spPr>
              <a:xfrm>
                <a:off x="7200680" y="11621085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4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4" y="0"/>
                      <a:pt x="56" y="13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860BACB0-BB36-A34A-BA9A-9AE296F79717}"/>
                  </a:ext>
                </a:extLst>
              </p:cNvPr>
              <p:cNvSpPr/>
              <p:nvPr/>
            </p:nvSpPr>
            <p:spPr>
              <a:xfrm>
                <a:off x="7193205" y="11613608"/>
                <a:ext cx="83468" cy="82251"/>
              </a:xfrm>
              <a:custGeom>
                <a:avLst/>
                <a:gdLst>
                  <a:gd name="connsiteX0" fmla="*/ 41748 w 83468"/>
                  <a:gd name="connsiteY0" fmla="*/ 13712 h 82251"/>
                  <a:gd name="connsiteX1" fmla="*/ 14949 w 83468"/>
                  <a:gd name="connsiteY1" fmla="*/ 41738 h 82251"/>
                  <a:gd name="connsiteX2" fmla="*/ 41748 w 83468"/>
                  <a:gd name="connsiteY2" fmla="*/ 68546 h 82251"/>
                  <a:gd name="connsiteX3" fmla="*/ 69764 w 83468"/>
                  <a:gd name="connsiteY3" fmla="*/ 41738 h 82251"/>
                  <a:gd name="connsiteX4" fmla="*/ 41748 w 83468"/>
                  <a:gd name="connsiteY4" fmla="*/ 13712 h 82251"/>
                  <a:gd name="connsiteX5" fmla="*/ 41734 w 83468"/>
                  <a:gd name="connsiteY5" fmla="*/ 0 h 82251"/>
                  <a:gd name="connsiteX6" fmla="*/ 83468 w 83468"/>
                  <a:gd name="connsiteY6" fmla="*/ 41739 h 82251"/>
                  <a:gd name="connsiteX7" fmla="*/ 41734 w 83468"/>
                  <a:gd name="connsiteY7" fmla="*/ 82251 h 82251"/>
                  <a:gd name="connsiteX8" fmla="*/ 0 w 83468"/>
                  <a:gd name="connsiteY8" fmla="*/ 41739 h 82251"/>
                  <a:gd name="connsiteX9" fmla="*/ 41734 w 83468"/>
                  <a:gd name="connsiteY9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468" h="82251">
                    <a:moveTo>
                      <a:pt x="41748" y="13712"/>
                    </a:moveTo>
                    <a:cubicBezTo>
                      <a:pt x="27130" y="13712"/>
                      <a:pt x="14949" y="25897"/>
                      <a:pt x="14949" y="41738"/>
                    </a:cubicBezTo>
                    <a:cubicBezTo>
                      <a:pt x="14949" y="56361"/>
                      <a:pt x="27130" y="68546"/>
                      <a:pt x="41748" y="68546"/>
                    </a:cubicBezTo>
                    <a:cubicBezTo>
                      <a:pt x="57583" y="68546"/>
                      <a:pt x="69764" y="56361"/>
                      <a:pt x="69764" y="41738"/>
                    </a:cubicBezTo>
                    <a:cubicBezTo>
                      <a:pt x="69764" y="25897"/>
                      <a:pt x="57583" y="13712"/>
                      <a:pt x="41748" y="13712"/>
                    </a:cubicBezTo>
                    <a:close/>
                    <a:moveTo>
                      <a:pt x="41734" y="0"/>
                    </a:moveTo>
                    <a:cubicBezTo>
                      <a:pt x="65056" y="0"/>
                      <a:pt x="83468" y="18414"/>
                      <a:pt x="83468" y="41739"/>
                    </a:cubicBezTo>
                    <a:cubicBezTo>
                      <a:pt x="83468" y="65064"/>
                      <a:pt x="65056" y="82251"/>
                      <a:pt x="41734" y="82251"/>
                    </a:cubicBezTo>
                    <a:cubicBezTo>
                      <a:pt x="19640" y="82251"/>
                      <a:pt x="0" y="65064"/>
                      <a:pt x="0" y="41739"/>
                    </a:cubicBezTo>
                    <a:cubicBezTo>
                      <a:pt x="0" y="18414"/>
                      <a:pt x="19640" y="0"/>
                      <a:pt x="41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3EAFE8C2-468C-884F-85C5-32CF90F096FC}"/>
                  </a:ext>
                </a:extLst>
              </p:cNvPr>
              <p:cNvSpPr/>
              <p:nvPr/>
            </p:nvSpPr>
            <p:spPr>
              <a:xfrm>
                <a:off x="6161689" y="11140044"/>
                <a:ext cx="530707" cy="345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278">
                    <a:moveTo>
                      <a:pt x="427" y="0"/>
                    </a:moveTo>
                    <a:lnTo>
                      <a:pt x="0" y="0"/>
                    </a:lnTo>
                    <a:lnTo>
                      <a:pt x="0" y="139"/>
                    </a:lnTo>
                    <a:lnTo>
                      <a:pt x="0" y="278"/>
                    </a:lnTo>
                    <a:lnTo>
                      <a:pt x="427" y="278"/>
                    </a:lnTo>
                    <a:lnTo>
                      <a:pt x="427" y="13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7ED92869-ADF0-514E-A095-6C70AF2C5A62}"/>
                  </a:ext>
                </a:extLst>
              </p:cNvPr>
              <p:cNvSpPr/>
              <p:nvPr/>
            </p:nvSpPr>
            <p:spPr>
              <a:xfrm>
                <a:off x="6155460" y="11132563"/>
                <a:ext cx="544411" cy="358914"/>
              </a:xfrm>
              <a:custGeom>
                <a:avLst/>
                <a:gdLst>
                  <a:gd name="connsiteX0" fmla="*/ 13704 w 544411"/>
                  <a:gd name="connsiteY0" fmla="*/ 14958 h 358914"/>
                  <a:gd name="connsiteX1" fmla="*/ 13704 w 544411"/>
                  <a:gd name="connsiteY1" fmla="*/ 343963 h 358914"/>
                  <a:gd name="connsiteX2" fmla="*/ 530708 w 544411"/>
                  <a:gd name="connsiteY2" fmla="*/ 343963 h 358914"/>
                  <a:gd name="connsiteX3" fmla="*/ 530708 w 544411"/>
                  <a:gd name="connsiteY3" fmla="*/ 14958 h 358914"/>
                  <a:gd name="connsiteX4" fmla="*/ 6215 w 544411"/>
                  <a:gd name="connsiteY4" fmla="*/ 0 h 358914"/>
                  <a:gd name="connsiteX5" fmla="*/ 536954 w 544411"/>
                  <a:gd name="connsiteY5" fmla="*/ 0 h 358914"/>
                  <a:gd name="connsiteX6" fmla="*/ 544411 w 544411"/>
                  <a:gd name="connsiteY6" fmla="*/ 7452 h 358914"/>
                  <a:gd name="connsiteX7" fmla="*/ 544411 w 544411"/>
                  <a:gd name="connsiteY7" fmla="*/ 352704 h 358914"/>
                  <a:gd name="connsiteX8" fmla="*/ 536954 w 544411"/>
                  <a:gd name="connsiteY8" fmla="*/ 358914 h 358914"/>
                  <a:gd name="connsiteX9" fmla="*/ 6215 w 544411"/>
                  <a:gd name="connsiteY9" fmla="*/ 358914 h 358914"/>
                  <a:gd name="connsiteX10" fmla="*/ 0 w 544411"/>
                  <a:gd name="connsiteY10" fmla="*/ 352704 h 358914"/>
                  <a:gd name="connsiteX11" fmla="*/ 0 w 544411"/>
                  <a:gd name="connsiteY11" fmla="*/ 7452 h 358914"/>
                  <a:gd name="connsiteX12" fmla="*/ 6215 w 544411"/>
                  <a:gd name="connsiteY12" fmla="*/ 0 h 358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4411" h="358914">
                    <a:moveTo>
                      <a:pt x="13704" y="14958"/>
                    </a:moveTo>
                    <a:lnTo>
                      <a:pt x="13704" y="343963"/>
                    </a:lnTo>
                    <a:lnTo>
                      <a:pt x="530708" y="343963"/>
                    </a:lnTo>
                    <a:lnTo>
                      <a:pt x="530708" y="14958"/>
                    </a:lnTo>
                    <a:close/>
                    <a:moveTo>
                      <a:pt x="6215" y="0"/>
                    </a:moveTo>
                    <a:lnTo>
                      <a:pt x="536954" y="0"/>
                    </a:lnTo>
                    <a:cubicBezTo>
                      <a:pt x="541925" y="0"/>
                      <a:pt x="544411" y="3726"/>
                      <a:pt x="544411" y="7452"/>
                    </a:cubicBezTo>
                    <a:lnTo>
                      <a:pt x="544411" y="352704"/>
                    </a:lnTo>
                    <a:cubicBezTo>
                      <a:pt x="544411" y="355188"/>
                      <a:pt x="541925" y="358914"/>
                      <a:pt x="536954" y="358914"/>
                    </a:cubicBezTo>
                    <a:lnTo>
                      <a:pt x="6215" y="358914"/>
                    </a:lnTo>
                    <a:cubicBezTo>
                      <a:pt x="2486" y="358914"/>
                      <a:pt x="0" y="355188"/>
                      <a:pt x="0" y="352704"/>
                    </a:cubicBezTo>
                    <a:lnTo>
                      <a:pt x="0" y="7452"/>
                    </a:lnTo>
                    <a:cubicBezTo>
                      <a:pt x="0" y="3726"/>
                      <a:pt x="2486" y="0"/>
                      <a:pt x="6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1D55285-8097-3443-8137-5E01B8212F9A}"/>
                  </a:ext>
                </a:extLst>
              </p:cNvPr>
              <p:cNvSpPr/>
              <p:nvPr/>
            </p:nvSpPr>
            <p:spPr>
              <a:xfrm>
                <a:off x="6161689" y="11486496"/>
                <a:ext cx="530707" cy="291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235">
                    <a:moveTo>
                      <a:pt x="0" y="192"/>
                    </a:moveTo>
                    <a:cubicBezTo>
                      <a:pt x="0" y="204"/>
                      <a:pt x="5" y="215"/>
                      <a:pt x="13" y="223"/>
                    </a:cubicBezTo>
                    <a:cubicBezTo>
                      <a:pt x="21" y="230"/>
                      <a:pt x="32" y="235"/>
                      <a:pt x="44" y="235"/>
                    </a:cubicBezTo>
                    <a:lnTo>
                      <a:pt x="214" y="235"/>
                    </a:lnTo>
                    <a:lnTo>
                      <a:pt x="384" y="235"/>
                    </a:lnTo>
                    <a:cubicBezTo>
                      <a:pt x="396" y="235"/>
                      <a:pt x="407" y="230"/>
                      <a:pt x="415" y="223"/>
                    </a:cubicBezTo>
                    <a:cubicBezTo>
                      <a:pt x="422" y="215"/>
                      <a:pt x="427" y="204"/>
                      <a:pt x="427" y="192"/>
                    </a:cubicBezTo>
                    <a:lnTo>
                      <a:pt x="4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437CB1AF-884C-1348-BC4C-14F5EC1A4E87}"/>
                  </a:ext>
                </a:extLst>
              </p:cNvPr>
              <p:cNvSpPr/>
              <p:nvPr/>
            </p:nvSpPr>
            <p:spPr>
              <a:xfrm>
                <a:off x="6155460" y="11477772"/>
                <a:ext cx="544411" cy="307819"/>
              </a:xfrm>
              <a:custGeom>
                <a:avLst/>
                <a:gdLst>
                  <a:gd name="connsiteX0" fmla="*/ 13704 w 544411"/>
                  <a:gd name="connsiteY0" fmla="*/ 14955 h 307819"/>
                  <a:gd name="connsiteX1" fmla="*/ 13704 w 544411"/>
                  <a:gd name="connsiteY1" fmla="*/ 246964 h 307819"/>
                  <a:gd name="connsiteX2" fmla="*/ 27375 w 544411"/>
                  <a:gd name="connsiteY2" fmla="*/ 279222 h 307819"/>
                  <a:gd name="connsiteX3" fmla="*/ 60931 w 544411"/>
                  <a:gd name="connsiteY3" fmla="*/ 294110 h 307819"/>
                  <a:gd name="connsiteX4" fmla="*/ 483482 w 544411"/>
                  <a:gd name="connsiteY4" fmla="*/ 294110 h 307819"/>
                  <a:gd name="connsiteX5" fmla="*/ 517037 w 544411"/>
                  <a:gd name="connsiteY5" fmla="*/ 279222 h 307819"/>
                  <a:gd name="connsiteX6" fmla="*/ 530708 w 544411"/>
                  <a:gd name="connsiteY6" fmla="*/ 246964 h 307819"/>
                  <a:gd name="connsiteX7" fmla="*/ 530708 w 544411"/>
                  <a:gd name="connsiteY7" fmla="*/ 14955 h 307819"/>
                  <a:gd name="connsiteX8" fmla="*/ 6215 w 544411"/>
                  <a:gd name="connsiteY8" fmla="*/ 0 h 307819"/>
                  <a:gd name="connsiteX9" fmla="*/ 536954 w 544411"/>
                  <a:gd name="connsiteY9" fmla="*/ 0 h 307819"/>
                  <a:gd name="connsiteX10" fmla="*/ 544411 w 544411"/>
                  <a:gd name="connsiteY10" fmla="*/ 8688 h 307819"/>
                  <a:gd name="connsiteX11" fmla="*/ 544411 w 544411"/>
                  <a:gd name="connsiteY11" fmla="*/ 247000 h 307819"/>
                  <a:gd name="connsiteX12" fmla="*/ 527010 w 544411"/>
                  <a:gd name="connsiteY12" fmla="*/ 289201 h 307819"/>
                  <a:gd name="connsiteX13" fmla="*/ 483507 w 544411"/>
                  <a:gd name="connsiteY13" fmla="*/ 307819 h 307819"/>
                  <a:gd name="connsiteX14" fmla="*/ 60905 w 544411"/>
                  <a:gd name="connsiteY14" fmla="*/ 307819 h 307819"/>
                  <a:gd name="connsiteX15" fmla="*/ 17402 w 544411"/>
                  <a:gd name="connsiteY15" fmla="*/ 289201 h 307819"/>
                  <a:gd name="connsiteX16" fmla="*/ 0 w 544411"/>
                  <a:gd name="connsiteY16" fmla="*/ 247000 h 307819"/>
                  <a:gd name="connsiteX17" fmla="*/ 0 w 544411"/>
                  <a:gd name="connsiteY17" fmla="*/ 8688 h 307819"/>
                  <a:gd name="connsiteX18" fmla="*/ 6215 w 544411"/>
                  <a:gd name="connsiteY18" fmla="*/ 0 h 30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4411" h="307819">
                    <a:moveTo>
                      <a:pt x="13704" y="14955"/>
                    </a:moveTo>
                    <a:lnTo>
                      <a:pt x="13704" y="246964"/>
                    </a:lnTo>
                    <a:cubicBezTo>
                      <a:pt x="13704" y="259371"/>
                      <a:pt x="18675" y="270537"/>
                      <a:pt x="27375" y="279222"/>
                    </a:cubicBezTo>
                    <a:cubicBezTo>
                      <a:pt x="36075" y="287907"/>
                      <a:pt x="47260" y="294110"/>
                      <a:pt x="60931" y="294110"/>
                    </a:cubicBezTo>
                    <a:lnTo>
                      <a:pt x="483482" y="294110"/>
                    </a:lnTo>
                    <a:cubicBezTo>
                      <a:pt x="495910" y="294110"/>
                      <a:pt x="507095" y="287907"/>
                      <a:pt x="517037" y="279222"/>
                    </a:cubicBezTo>
                    <a:cubicBezTo>
                      <a:pt x="525737" y="270537"/>
                      <a:pt x="530708" y="259371"/>
                      <a:pt x="530708" y="246964"/>
                    </a:cubicBezTo>
                    <a:lnTo>
                      <a:pt x="530708" y="14955"/>
                    </a:lnTo>
                    <a:close/>
                    <a:moveTo>
                      <a:pt x="6215" y="0"/>
                    </a:moveTo>
                    <a:lnTo>
                      <a:pt x="536954" y="0"/>
                    </a:lnTo>
                    <a:cubicBezTo>
                      <a:pt x="541925" y="0"/>
                      <a:pt x="544411" y="3724"/>
                      <a:pt x="544411" y="8688"/>
                    </a:cubicBezTo>
                    <a:lnTo>
                      <a:pt x="544411" y="247000"/>
                    </a:lnTo>
                    <a:cubicBezTo>
                      <a:pt x="544411" y="263136"/>
                      <a:pt x="538196" y="278030"/>
                      <a:pt x="527010" y="289201"/>
                    </a:cubicBezTo>
                    <a:cubicBezTo>
                      <a:pt x="514580" y="301613"/>
                      <a:pt x="499665" y="307819"/>
                      <a:pt x="483507" y="307819"/>
                    </a:cubicBezTo>
                    <a:lnTo>
                      <a:pt x="60905" y="307819"/>
                    </a:lnTo>
                    <a:cubicBezTo>
                      <a:pt x="43503" y="307819"/>
                      <a:pt x="28588" y="301613"/>
                      <a:pt x="17402" y="289201"/>
                    </a:cubicBezTo>
                    <a:cubicBezTo>
                      <a:pt x="6215" y="278030"/>
                      <a:pt x="0" y="263136"/>
                      <a:pt x="0" y="247000"/>
                    </a:cubicBezTo>
                    <a:lnTo>
                      <a:pt x="0" y="8688"/>
                    </a:lnTo>
                    <a:cubicBezTo>
                      <a:pt x="0" y="3724"/>
                      <a:pt x="2486" y="0"/>
                      <a:pt x="6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634FD764-FFD9-5542-A0EB-BF896A44A960}"/>
                  </a:ext>
                </a:extLst>
              </p:cNvPr>
              <p:cNvSpPr/>
              <p:nvPr/>
            </p:nvSpPr>
            <p:spPr>
              <a:xfrm>
                <a:off x="6161689" y="10845934"/>
                <a:ext cx="530707" cy="292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236">
                    <a:moveTo>
                      <a:pt x="427" y="43"/>
                    </a:moveTo>
                    <a:cubicBezTo>
                      <a:pt x="427" y="32"/>
                      <a:pt x="422" y="21"/>
                      <a:pt x="415" y="13"/>
                    </a:cubicBezTo>
                    <a:cubicBezTo>
                      <a:pt x="407" y="5"/>
                      <a:pt x="396" y="0"/>
                      <a:pt x="384" y="0"/>
                    </a:cubicBezTo>
                    <a:lnTo>
                      <a:pt x="214" y="0"/>
                    </a:lnTo>
                    <a:lnTo>
                      <a:pt x="44" y="0"/>
                    </a:lnTo>
                    <a:cubicBezTo>
                      <a:pt x="32" y="0"/>
                      <a:pt x="21" y="5"/>
                      <a:pt x="13" y="13"/>
                    </a:cubicBezTo>
                    <a:cubicBezTo>
                      <a:pt x="5" y="21"/>
                      <a:pt x="0" y="32"/>
                      <a:pt x="0" y="43"/>
                    </a:cubicBezTo>
                    <a:lnTo>
                      <a:pt x="0" y="236"/>
                    </a:lnTo>
                    <a:lnTo>
                      <a:pt x="427" y="23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5D08BA35-EF58-5740-A8F7-FA880BCD452C}"/>
                  </a:ext>
                </a:extLst>
              </p:cNvPr>
              <p:cNvSpPr/>
              <p:nvPr/>
            </p:nvSpPr>
            <p:spPr>
              <a:xfrm>
                <a:off x="6155460" y="10838456"/>
                <a:ext cx="544411" cy="306572"/>
              </a:xfrm>
              <a:custGeom>
                <a:avLst/>
                <a:gdLst>
                  <a:gd name="connsiteX0" fmla="*/ 60931 w 544411"/>
                  <a:gd name="connsiteY0" fmla="*/ 14955 h 306572"/>
                  <a:gd name="connsiteX1" fmla="*/ 27375 w 544411"/>
                  <a:gd name="connsiteY1" fmla="*/ 28602 h 306572"/>
                  <a:gd name="connsiteX2" fmla="*/ 13704 w 544411"/>
                  <a:gd name="connsiteY2" fmla="*/ 60860 h 306572"/>
                  <a:gd name="connsiteX3" fmla="*/ 13704 w 544411"/>
                  <a:gd name="connsiteY3" fmla="*/ 292864 h 306572"/>
                  <a:gd name="connsiteX4" fmla="*/ 530708 w 544411"/>
                  <a:gd name="connsiteY4" fmla="*/ 292864 h 306572"/>
                  <a:gd name="connsiteX5" fmla="*/ 530708 w 544411"/>
                  <a:gd name="connsiteY5" fmla="*/ 60860 h 306572"/>
                  <a:gd name="connsiteX6" fmla="*/ 517037 w 544411"/>
                  <a:gd name="connsiteY6" fmla="*/ 28602 h 306572"/>
                  <a:gd name="connsiteX7" fmla="*/ 483482 w 544411"/>
                  <a:gd name="connsiteY7" fmla="*/ 14955 h 306572"/>
                  <a:gd name="connsiteX8" fmla="*/ 60905 w 544411"/>
                  <a:gd name="connsiteY8" fmla="*/ 0 h 306572"/>
                  <a:gd name="connsiteX9" fmla="*/ 483507 w 544411"/>
                  <a:gd name="connsiteY9" fmla="*/ 0 h 306572"/>
                  <a:gd name="connsiteX10" fmla="*/ 527010 w 544411"/>
                  <a:gd name="connsiteY10" fmla="*/ 18618 h 306572"/>
                  <a:gd name="connsiteX11" fmla="*/ 544411 w 544411"/>
                  <a:gd name="connsiteY11" fmla="*/ 60818 h 306572"/>
                  <a:gd name="connsiteX12" fmla="*/ 544411 w 544411"/>
                  <a:gd name="connsiteY12" fmla="*/ 300366 h 306572"/>
                  <a:gd name="connsiteX13" fmla="*/ 536954 w 544411"/>
                  <a:gd name="connsiteY13" fmla="*/ 306572 h 306572"/>
                  <a:gd name="connsiteX14" fmla="*/ 6215 w 544411"/>
                  <a:gd name="connsiteY14" fmla="*/ 306572 h 306572"/>
                  <a:gd name="connsiteX15" fmla="*/ 0 w 544411"/>
                  <a:gd name="connsiteY15" fmla="*/ 300366 h 306572"/>
                  <a:gd name="connsiteX16" fmla="*/ 0 w 544411"/>
                  <a:gd name="connsiteY16" fmla="*/ 60818 h 306572"/>
                  <a:gd name="connsiteX17" fmla="*/ 17402 w 544411"/>
                  <a:gd name="connsiteY17" fmla="*/ 18618 h 306572"/>
                  <a:gd name="connsiteX18" fmla="*/ 60905 w 544411"/>
                  <a:gd name="connsiteY18" fmla="*/ 0 h 3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4411" h="306572">
                    <a:moveTo>
                      <a:pt x="60931" y="14955"/>
                    </a:moveTo>
                    <a:cubicBezTo>
                      <a:pt x="47260" y="14955"/>
                      <a:pt x="36075" y="19918"/>
                      <a:pt x="27375" y="28602"/>
                    </a:cubicBezTo>
                    <a:cubicBezTo>
                      <a:pt x="18675" y="37287"/>
                      <a:pt x="13704" y="48453"/>
                      <a:pt x="13704" y="60860"/>
                    </a:cubicBezTo>
                    <a:lnTo>
                      <a:pt x="13704" y="292864"/>
                    </a:lnTo>
                    <a:lnTo>
                      <a:pt x="530708" y="292864"/>
                    </a:lnTo>
                    <a:lnTo>
                      <a:pt x="530708" y="60860"/>
                    </a:lnTo>
                    <a:cubicBezTo>
                      <a:pt x="530708" y="48453"/>
                      <a:pt x="525737" y="37287"/>
                      <a:pt x="517037" y="28602"/>
                    </a:cubicBezTo>
                    <a:cubicBezTo>
                      <a:pt x="507095" y="19918"/>
                      <a:pt x="495910" y="14955"/>
                      <a:pt x="483482" y="14955"/>
                    </a:cubicBezTo>
                    <a:close/>
                    <a:moveTo>
                      <a:pt x="60905" y="0"/>
                    </a:moveTo>
                    <a:lnTo>
                      <a:pt x="483507" y="0"/>
                    </a:lnTo>
                    <a:cubicBezTo>
                      <a:pt x="499665" y="0"/>
                      <a:pt x="514580" y="6206"/>
                      <a:pt x="527010" y="18618"/>
                    </a:cubicBezTo>
                    <a:cubicBezTo>
                      <a:pt x="538196" y="29788"/>
                      <a:pt x="544411" y="44683"/>
                      <a:pt x="544411" y="60818"/>
                    </a:cubicBezTo>
                    <a:lnTo>
                      <a:pt x="544411" y="300366"/>
                    </a:lnTo>
                    <a:cubicBezTo>
                      <a:pt x="544411" y="304090"/>
                      <a:pt x="541925" y="306572"/>
                      <a:pt x="536954" y="306572"/>
                    </a:cubicBezTo>
                    <a:lnTo>
                      <a:pt x="6215" y="306572"/>
                    </a:lnTo>
                    <a:cubicBezTo>
                      <a:pt x="2486" y="306572"/>
                      <a:pt x="0" y="304090"/>
                      <a:pt x="0" y="300366"/>
                    </a:cubicBezTo>
                    <a:lnTo>
                      <a:pt x="0" y="60818"/>
                    </a:lnTo>
                    <a:cubicBezTo>
                      <a:pt x="0" y="44683"/>
                      <a:pt x="6215" y="29788"/>
                      <a:pt x="17402" y="18618"/>
                    </a:cubicBezTo>
                    <a:cubicBezTo>
                      <a:pt x="28588" y="6206"/>
                      <a:pt x="43503" y="0"/>
                      <a:pt x="609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AA869491-A5F9-264F-B2B3-9A760233A4D2}"/>
                  </a:ext>
                </a:extLst>
              </p:cNvPr>
              <p:cNvSpPr/>
              <p:nvPr/>
            </p:nvSpPr>
            <p:spPr>
              <a:xfrm>
                <a:off x="6362262" y="10913230"/>
                <a:ext cx="130808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1">
                    <a:moveTo>
                      <a:pt x="101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01" y="0"/>
                    </a:lnTo>
                    <a:cubicBezTo>
                      <a:pt x="104" y="0"/>
                      <a:pt x="106" y="2"/>
                      <a:pt x="106" y="5"/>
                    </a:cubicBezTo>
                    <a:cubicBezTo>
                      <a:pt x="106" y="9"/>
                      <a:pt x="104" y="11"/>
                      <a:pt x="101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1FB086FA-E18F-8044-B95F-C9D5AE908D30}"/>
                  </a:ext>
                </a:extLst>
              </p:cNvPr>
              <p:cNvSpPr/>
              <p:nvPr/>
            </p:nvSpPr>
            <p:spPr>
              <a:xfrm>
                <a:off x="6362262" y="11211076"/>
                <a:ext cx="130808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2">
                    <a:moveTo>
                      <a:pt x="101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01" y="0"/>
                    </a:lnTo>
                    <a:cubicBezTo>
                      <a:pt x="104" y="0"/>
                      <a:pt x="106" y="3"/>
                      <a:pt x="106" y="6"/>
                    </a:cubicBezTo>
                    <a:cubicBezTo>
                      <a:pt x="106" y="9"/>
                      <a:pt x="104" y="12"/>
                      <a:pt x="10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09BC4CF6-8C37-BB4E-B1F4-A7B71B47EA75}"/>
                  </a:ext>
                </a:extLst>
              </p:cNvPr>
              <p:cNvSpPr/>
              <p:nvPr/>
            </p:nvSpPr>
            <p:spPr>
              <a:xfrm>
                <a:off x="6362262" y="11552546"/>
                <a:ext cx="130808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1">
                    <a:moveTo>
                      <a:pt x="101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01" y="0"/>
                    </a:lnTo>
                    <a:cubicBezTo>
                      <a:pt x="104" y="0"/>
                      <a:pt x="106" y="2"/>
                      <a:pt x="106" y="6"/>
                    </a:cubicBezTo>
                    <a:cubicBezTo>
                      <a:pt x="106" y="9"/>
                      <a:pt x="104" y="11"/>
                      <a:pt x="101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8F42904-EDEE-194C-8F61-5ED5ED0E855C}"/>
                </a:ext>
              </a:extLst>
            </p:cNvPr>
            <p:cNvGrpSpPr/>
            <p:nvPr/>
          </p:nvGrpSpPr>
          <p:grpSpPr>
            <a:xfrm>
              <a:off x="16522939" y="8580289"/>
              <a:ext cx="1548517" cy="3297519"/>
              <a:chOff x="16522939" y="8580289"/>
              <a:chExt cx="1548517" cy="3297519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3512E21F-3256-F341-9A54-26FACE3196C8}"/>
                  </a:ext>
                </a:extLst>
              </p:cNvPr>
              <p:cNvSpPr/>
              <p:nvPr/>
            </p:nvSpPr>
            <p:spPr>
              <a:xfrm>
                <a:off x="16529168" y="9223343"/>
                <a:ext cx="1534815" cy="26482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3" h="2126">
                    <a:moveTo>
                      <a:pt x="1107" y="2126"/>
                    </a:moveTo>
                    <a:lnTo>
                      <a:pt x="617" y="2126"/>
                    </a:lnTo>
                    <a:lnTo>
                      <a:pt x="127" y="2126"/>
                    </a:lnTo>
                    <a:cubicBezTo>
                      <a:pt x="92" y="2126"/>
                      <a:pt x="60" y="2111"/>
                      <a:pt x="37" y="2088"/>
                    </a:cubicBezTo>
                    <a:cubicBezTo>
                      <a:pt x="14" y="2065"/>
                      <a:pt x="0" y="2034"/>
                      <a:pt x="0" y="1998"/>
                    </a:cubicBezTo>
                    <a:lnTo>
                      <a:pt x="0" y="1063"/>
                    </a:lnTo>
                    <a:lnTo>
                      <a:pt x="0" y="127"/>
                    </a:lnTo>
                    <a:cubicBezTo>
                      <a:pt x="0" y="92"/>
                      <a:pt x="14" y="60"/>
                      <a:pt x="37" y="37"/>
                    </a:cubicBezTo>
                    <a:cubicBezTo>
                      <a:pt x="60" y="14"/>
                      <a:pt x="92" y="0"/>
                      <a:pt x="127" y="0"/>
                    </a:cubicBezTo>
                    <a:lnTo>
                      <a:pt x="617" y="0"/>
                    </a:lnTo>
                    <a:lnTo>
                      <a:pt x="1107" y="0"/>
                    </a:lnTo>
                    <a:cubicBezTo>
                      <a:pt x="1141" y="0"/>
                      <a:pt x="1173" y="14"/>
                      <a:pt x="1196" y="37"/>
                    </a:cubicBezTo>
                    <a:cubicBezTo>
                      <a:pt x="1219" y="60"/>
                      <a:pt x="1233" y="92"/>
                      <a:pt x="1233" y="127"/>
                    </a:cubicBezTo>
                    <a:lnTo>
                      <a:pt x="1233" y="1063"/>
                    </a:lnTo>
                    <a:lnTo>
                      <a:pt x="1233" y="1998"/>
                    </a:lnTo>
                    <a:cubicBezTo>
                      <a:pt x="1233" y="2034"/>
                      <a:pt x="1219" y="2065"/>
                      <a:pt x="1196" y="2088"/>
                    </a:cubicBezTo>
                    <a:cubicBezTo>
                      <a:pt x="1173" y="2111"/>
                      <a:pt x="1141" y="2126"/>
                      <a:pt x="1107" y="21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0BC53272-1EC0-C944-B621-8A402736D05B}"/>
                  </a:ext>
                </a:extLst>
              </p:cNvPr>
              <p:cNvSpPr/>
              <p:nvPr/>
            </p:nvSpPr>
            <p:spPr>
              <a:xfrm>
                <a:off x="16522939" y="9215866"/>
                <a:ext cx="1548517" cy="2661942"/>
              </a:xfrm>
              <a:custGeom>
                <a:avLst/>
                <a:gdLst>
                  <a:gd name="connsiteX0" fmla="*/ 164321 w 1548517"/>
                  <a:gd name="connsiteY0" fmla="*/ 14955 h 2661942"/>
                  <a:gd name="connsiteX1" fmla="*/ 58516 w 1548517"/>
                  <a:gd name="connsiteY1" fmla="*/ 58552 h 2661942"/>
                  <a:gd name="connsiteX2" fmla="*/ 13704 w 1548517"/>
                  <a:gd name="connsiteY2" fmla="*/ 165677 h 2661942"/>
                  <a:gd name="connsiteX3" fmla="*/ 13704 w 1548517"/>
                  <a:gd name="connsiteY3" fmla="*/ 2496266 h 2661942"/>
                  <a:gd name="connsiteX4" fmla="*/ 58516 w 1548517"/>
                  <a:gd name="connsiteY4" fmla="*/ 2603391 h 2661942"/>
                  <a:gd name="connsiteX5" fmla="*/ 164321 w 1548517"/>
                  <a:gd name="connsiteY5" fmla="*/ 2646988 h 2661942"/>
                  <a:gd name="connsiteX6" fmla="*/ 1384195 w 1548517"/>
                  <a:gd name="connsiteY6" fmla="*/ 2646988 h 2661942"/>
                  <a:gd name="connsiteX7" fmla="*/ 1490001 w 1548517"/>
                  <a:gd name="connsiteY7" fmla="*/ 2603391 h 2661942"/>
                  <a:gd name="connsiteX8" fmla="*/ 1534813 w 1548517"/>
                  <a:gd name="connsiteY8" fmla="*/ 2496266 h 2661942"/>
                  <a:gd name="connsiteX9" fmla="*/ 1534813 w 1548517"/>
                  <a:gd name="connsiteY9" fmla="*/ 165677 h 2661942"/>
                  <a:gd name="connsiteX10" fmla="*/ 1490001 w 1548517"/>
                  <a:gd name="connsiteY10" fmla="*/ 58552 h 2661942"/>
                  <a:gd name="connsiteX11" fmla="*/ 1384195 w 1548517"/>
                  <a:gd name="connsiteY11" fmla="*/ 14955 h 2661942"/>
                  <a:gd name="connsiteX12" fmla="*/ 164312 w 1548517"/>
                  <a:gd name="connsiteY12" fmla="*/ 0 h 2661942"/>
                  <a:gd name="connsiteX13" fmla="*/ 1384205 w 1548517"/>
                  <a:gd name="connsiteY13" fmla="*/ 0 h 2661942"/>
                  <a:gd name="connsiteX14" fmla="*/ 1499969 w 1548517"/>
                  <a:gd name="connsiteY14" fmla="*/ 48580 h 2661942"/>
                  <a:gd name="connsiteX15" fmla="*/ 1548517 w 1548517"/>
                  <a:gd name="connsiteY15" fmla="*/ 165671 h 2661942"/>
                  <a:gd name="connsiteX16" fmla="*/ 1548517 w 1548517"/>
                  <a:gd name="connsiteY16" fmla="*/ 2496271 h 2661942"/>
                  <a:gd name="connsiteX17" fmla="*/ 1499969 w 1548517"/>
                  <a:gd name="connsiteY17" fmla="*/ 2614608 h 2661942"/>
                  <a:gd name="connsiteX18" fmla="*/ 1384205 w 1548517"/>
                  <a:gd name="connsiteY18" fmla="*/ 2661942 h 2661942"/>
                  <a:gd name="connsiteX19" fmla="*/ 164312 w 1548517"/>
                  <a:gd name="connsiteY19" fmla="*/ 2661942 h 2661942"/>
                  <a:gd name="connsiteX20" fmla="*/ 47302 w 1548517"/>
                  <a:gd name="connsiteY20" fmla="*/ 2614608 h 2661942"/>
                  <a:gd name="connsiteX21" fmla="*/ 0 w 1548517"/>
                  <a:gd name="connsiteY21" fmla="*/ 2496271 h 2661942"/>
                  <a:gd name="connsiteX22" fmla="*/ 0 w 1548517"/>
                  <a:gd name="connsiteY22" fmla="*/ 165671 h 2661942"/>
                  <a:gd name="connsiteX23" fmla="*/ 47302 w 1548517"/>
                  <a:gd name="connsiteY23" fmla="*/ 48580 h 2661942"/>
                  <a:gd name="connsiteX24" fmla="*/ 164312 w 1548517"/>
                  <a:gd name="connsiteY24" fmla="*/ 0 h 266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48517" h="2661942">
                    <a:moveTo>
                      <a:pt x="164321" y="14955"/>
                    </a:moveTo>
                    <a:cubicBezTo>
                      <a:pt x="124488" y="14955"/>
                      <a:pt x="85901" y="29903"/>
                      <a:pt x="58516" y="58552"/>
                    </a:cubicBezTo>
                    <a:cubicBezTo>
                      <a:pt x="29886" y="87202"/>
                      <a:pt x="13704" y="124571"/>
                      <a:pt x="13704" y="165677"/>
                    </a:cubicBezTo>
                    <a:lnTo>
                      <a:pt x="13704" y="2496266"/>
                    </a:lnTo>
                    <a:cubicBezTo>
                      <a:pt x="13704" y="2537372"/>
                      <a:pt x="29886" y="2574741"/>
                      <a:pt x="58516" y="2603391"/>
                    </a:cubicBezTo>
                    <a:cubicBezTo>
                      <a:pt x="85901" y="2632040"/>
                      <a:pt x="124488" y="2646988"/>
                      <a:pt x="164321" y="2646988"/>
                    </a:cubicBezTo>
                    <a:lnTo>
                      <a:pt x="1384195" y="2646988"/>
                    </a:lnTo>
                    <a:cubicBezTo>
                      <a:pt x="1422783" y="2646988"/>
                      <a:pt x="1461371" y="2632040"/>
                      <a:pt x="1490001" y="2603391"/>
                    </a:cubicBezTo>
                    <a:cubicBezTo>
                      <a:pt x="1518629" y="2574741"/>
                      <a:pt x="1534813" y="2537372"/>
                      <a:pt x="1534813" y="2496266"/>
                    </a:cubicBezTo>
                    <a:lnTo>
                      <a:pt x="1534813" y="165677"/>
                    </a:lnTo>
                    <a:cubicBezTo>
                      <a:pt x="1534813" y="124571"/>
                      <a:pt x="1518629" y="87202"/>
                      <a:pt x="1490001" y="58552"/>
                    </a:cubicBezTo>
                    <a:cubicBezTo>
                      <a:pt x="1461371" y="29903"/>
                      <a:pt x="1422783" y="14955"/>
                      <a:pt x="1384195" y="14955"/>
                    </a:cubicBezTo>
                    <a:close/>
                    <a:moveTo>
                      <a:pt x="164312" y="0"/>
                    </a:moveTo>
                    <a:lnTo>
                      <a:pt x="1384205" y="0"/>
                    </a:lnTo>
                    <a:cubicBezTo>
                      <a:pt x="1427771" y="0"/>
                      <a:pt x="1468849" y="17439"/>
                      <a:pt x="1499969" y="48580"/>
                    </a:cubicBezTo>
                    <a:cubicBezTo>
                      <a:pt x="1531089" y="79721"/>
                      <a:pt x="1548517" y="122073"/>
                      <a:pt x="1548517" y="165671"/>
                    </a:cubicBezTo>
                    <a:lnTo>
                      <a:pt x="1548517" y="2496271"/>
                    </a:lnTo>
                    <a:cubicBezTo>
                      <a:pt x="1548517" y="2541114"/>
                      <a:pt x="1531089" y="2582221"/>
                      <a:pt x="1499969" y="2614608"/>
                    </a:cubicBezTo>
                    <a:cubicBezTo>
                      <a:pt x="1468849" y="2644503"/>
                      <a:pt x="1427771" y="2661942"/>
                      <a:pt x="1384205" y="2661942"/>
                    </a:cubicBezTo>
                    <a:lnTo>
                      <a:pt x="164312" y="2661942"/>
                    </a:lnTo>
                    <a:cubicBezTo>
                      <a:pt x="120744" y="2661942"/>
                      <a:pt x="78422" y="2644503"/>
                      <a:pt x="47302" y="2614608"/>
                    </a:cubicBezTo>
                    <a:cubicBezTo>
                      <a:pt x="16182" y="2582221"/>
                      <a:pt x="0" y="2541114"/>
                      <a:pt x="0" y="2496271"/>
                    </a:cubicBezTo>
                    <a:lnTo>
                      <a:pt x="0" y="165671"/>
                    </a:lnTo>
                    <a:cubicBezTo>
                      <a:pt x="0" y="122073"/>
                      <a:pt x="16182" y="79721"/>
                      <a:pt x="47302" y="48580"/>
                    </a:cubicBezTo>
                    <a:cubicBezTo>
                      <a:pt x="78422" y="17439"/>
                      <a:pt x="120744" y="0"/>
                      <a:pt x="164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C69DED27-512F-B143-9B7E-CE2142C66C9E}"/>
                  </a:ext>
                </a:extLst>
              </p:cNvPr>
              <p:cNvSpPr/>
              <p:nvPr/>
            </p:nvSpPr>
            <p:spPr>
              <a:xfrm>
                <a:off x="16529168" y="9223343"/>
                <a:ext cx="1534815" cy="26482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3" h="2126">
                    <a:moveTo>
                      <a:pt x="1107" y="2126"/>
                    </a:moveTo>
                    <a:lnTo>
                      <a:pt x="617" y="2126"/>
                    </a:lnTo>
                    <a:lnTo>
                      <a:pt x="127" y="2126"/>
                    </a:lnTo>
                    <a:cubicBezTo>
                      <a:pt x="92" y="2126"/>
                      <a:pt x="60" y="2111"/>
                      <a:pt x="37" y="2088"/>
                    </a:cubicBezTo>
                    <a:cubicBezTo>
                      <a:pt x="14" y="2065"/>
                      <a:pt x="0" y="2034"/>
                      <a:pt x="0" y="1998"/>
                    </a:cubicBezTo>
                    <a:lnTo>
                      <a:pt x="0" y="1063"/>
                    </a:lnTo>
                    <a:lnTo>
                      <a:pt x="0" y="127"/>
                    </a:lnTo>
                    <a:cubicBezTo>
                      <a:pt x="0" y="92"/>
                      <a:pt x="14" y="60"/>
                      <a:pt x="37" y="37"/>
                    </a:cubicBezTo>
                    <a:cubicBezTo>
                      <a:pt x="60" y="14"/>
                      <a:pt x="92" y="0"/>
                      <a:pt x="127" y="0"/>
                    </a:cubicBezTo>
                    <a:lnTo>
                      <a:pt x="617" y="0"/>
                    </a:lnTo>
                    <a:lnTo>
                      <a:pt x="1107" y="0"/>
                    </a:lnTo>
                    <a:cubicBezTo>
                      <a:pt x="1141" y="0"/>
                      <a:pt x="1173" y="14"/>
                      <a:pt x="1196" y="37"/>
                    </a:cubicBezTo>
                    <a:cubicBezTo>
                      <a:pt x="1219" y="60"/>
                      <a:pt x="1233" y="92"/>
                      <a:pt x="1233" y="127"/>
                    </a:cubicBezTo>
                    <a:lnTo>
                      <a:pt x="1233" y="1063"/>
                    </a:lnTo>
                    <a:lnTo>
                      <a:pt x="1233" y="1998"/>
                    </a:lnTo>
                    <a:cubicBezTo>
                      <a:pt x="1233" y="2034"/>
                      <a:pt x="1219" y="2065"/>
                      <a:pt x="1196" y="2088"/>
                    </a:cubicBezTo>
                    <a:cubicBezTo>
                      <a:pt x="1173" y="2111"/>
                      <a:pt x="1141" y="2126"/>
                      <a:pt x="1107" y="212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7E6C3231-57C6-4D4B-810D-3C41169266A4}"/>
                  </a:ext>
                </a:extLst>
              </p:cNvPr>
              <p:cNvSpPr/>
              <p:nvPr/>
            </p:nvSpPr>
            <p:spPr>
              <a:xfrm>
                <a:off x="16613882" y="9313072"/>
                <a:ext cx="1365388" cy="24675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7" h="1981">
                    <a:moveTo>
                      <a:pt x="1080" y="18"/>
                    </a:moveTo>
                    <a:cubicBezTo>
                      <a:pt x="1068" y="6"/>
                      <a:pt x="1053" y="0"/>
                      <a:pt x="1037" y="0"/>
                    </a:cubicBezTo>
                    <a:lnTo>
                      <a:pt x="61" y="0"/>
                    </a:lnTo>
                    <a:cubicBezTo>
                      <a:pt x="45" y="0"/>
                      <a:pt x="30" y="6"/>
                      <a:pt x="18" y="18"/>
                    </a:cubicBezTo>
                    <a:cubicBezTo>
                      <a:pt x="7" y="28"/>
                      <a:pt x="0" y="44"/>
                      <a:pt x="0" y="60"/>
                    </a:cubicBezTo>
                    <a:lnTo>
                      <a:pt x="0" y="630"/>
                    </a:lnTo>
                    <a:lnTo>
                      <a:pt x="0" y="1370"/>
                    </a:lnTo>
                    <a:lnTo>
                      <a:pt x="0" y="1922"/>
                    </a:lnTo>
                    <a:cubicBezTo>
                      <a:pt x="0" y="1937"/>
                      <a:pt x="7" y="1953"/>
                      <a:pt x="18" y="1964"/>
                    </a:cubicBezTo>
                    <a:cubicBezTo>
                      <a:pt x="30" y="1975"/>
                      <a:pt x="45" y="1981"/>
                      <a:pt x="61" y="1981"/>
                    </a:cubicBezTo>
                    <a:lnTo>
                      <a:pt x="1037" y="1981"/>
                    </a:lnTo>
                    <a:cubicBezTo>
                      <a:pt x="1053" y="1981"/>
                      <a:pt x="1068" y="1975"/>
                      <a:pt x="1080" y="1964"/>
                    </a:cubicBezTo>
                    <a:cubicBezTo>
                      <a:pt x="1091" y="1953"/>
                      <a:pt x="1097" y="1937"/>
                      <a:pt x="1097" y="1922"/>
                    </a:cubicBezTo>
                    <a:lnTo>
                      <a:pt x="1097" y="1370"/>
                    </a:lnTo>
                    <a:lnTo>
                      <a:pt x="1097" y="630"/>
                    </a:lnTo>
                    <a:lnTo>
                      <a:pt x="1097" y="60"/>
                    </a:lnTo>
                    <a:cubicBezTo>
                      <a:pt x="1097" y="44"/>
                      <a:pt x="1091" y="28"/>
                      <a:pt x="1080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13EA6BF9-99E0-114B-8049-AC9110B9912C}"/>
                  </a:ext>
                </a:extLst>
              </p:cNvPr>
              <p:cNvSpPr/>
              <p:nvPr/>
            </p:nvSpPr>
            <p:spPr>
              <a:xfrm>
                <a:off x="16613882" y="11012929"/>
                <a:ext cx="1365388" cy="767677"/>
              </a:xfrm>
              <a:custGeom>
                <a:avLst/>
                <a:gdLst>
                  <a:gd name="connsiteX0" fmla="*/ 14949 w 1365388"/>
                  <a:gd name="connsiteY0" fmla="*/ 14954 h 767677"/>
                  <a:gd name="connsiteX1" fmla="*/ 14949 w 1365388"/>
                  <a:gd name="connsiteY1" fmla="*/ 694250 h 767677"/>
                  <a:gd name="connsiteX2" fmla="*/ 32374 w 1365388"/>
                  <a:gd name="connsiteY2" fmla="*/ 736550 h 767677"/>
                  <a:gd name="connsiteX3" fmla="*/ 75936 w 1365388"/>
                  <a:gd name="connsiteY3" fmla="*/ 753968 h 767677"/>
                  <a:gd name="connsiteX4" fmla="*/ 1290698 w 1365388"/>
                  <a:gd name="connsiteY4" fmla="*/ 753968 h 767677"/>
                  <a:gd name="connsiteX5" fmla="*/ 1333014 w 1365388"/>
                  <a:gd name="connsiteY5" fmla="*/ 736550 h 767677"/>
                  <a:gd name="connsiteX6" fmla="*/ 1351684 w 1365388"/>
                  <a:gd name="connsiteY6" fmla="*/ 694250 h 767677"/>
                  <a:gd name="connsiteX7" fmla="*/ 1351684 w 1365388"/>
                  <a:gd name="connsiteY7" fmla="*/ 14954 h 767677"/>
                  <a:gd name="connsiteX8" fmla="*/ 7468 w 1365388"/>
                  <a:gd name="connsiteY8" fmla="*/ 0 h 767677"/>
                  <a:gd name="connsiteX9" fmla="*/ 1357920 w 1365388"/>
                  <a:gd name="connsiteY9" fmla="*/ 0 h 767677"/>
                  <a:gd name="connsiteX10" fmla="*/ 1365388 w 1365388"/>
                  <a:gd name="connsiteY10" fmla="*/ 7465 h 767677"/>
                  <a:gd name="connsiteX11" fmla="*/ 1365388 w 1365388"/>
                  <a:gd name="connsiteY11" fmla="*/ 694269 h 767677"/>
                  <a:gd name="connsiteX12" fmla="*/ 1344228 w 1365388"/>
                  <a:gd name="connsiteY12" fmla="*/ 746525 h 767677"/>
                  <a:gd name="connsiteX13" fmla="*/ 1290708 w 1365388"/>
                  <a:gd name="connsiteY13" fmla="*/ 767677 h 767677"/>
                  <a:gd name="connsiteX14" fmla="*/ 75924 w 1365388"/>
                  <a:gd name="connsiteY14" fmla="*/ 767677 h 767677"/>
                  <a:gd name="connsiteX15" fmla="*/ 22404 w 1365388"/>
                  <a:gd name="connsiteY15" fmla="*/ 746525 h 767677"/>
                  <a:gd name="connsiteX16" fmla="*/ 0 w 1365388"/>
                  <a:gd name="connsiteY16" fmla="*/ 694269 h 767677"/>
                  <a:gd name="connsiteX17" fmla="*/ 0 w 1365388"/>
                  <a:gd name="connsiteY17" fmla="*/ 7465 h 767677"/>
                  <a:gd name="connsiteX18" fmla="*/ 7468 w 1365388"/>
                  <a:gd name="connsiteY18" fmla="*/ 0 h 76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5388" h="767677">
                    <a:moveTo>
                      <a:pt x="14949" y="14954"/>
                    </a:moveTo>
                    <a:lnTo>
                      <a:pt x="14949" y="694250"/>
                    </a:lnTo>
                    <a:cubicBezTo>
                      <a:pt x="14949" y="709179"/>
                      <a:pt x="21172" y="724109"/>
                      <a:pt x="32374" y="736550"/>
                    </a:cubicBezTo>
                    <a:cubicBezTo>
                      <a:pt x="44820" y="747747"/>
                      <a:pt x="59756" y="753968"/>
                      <a:pt x="75936" y="753968"/>
                    </a:cubicBezTo>
                    <a:lnTo>
                      <a:pt x="1290698" y="753968"/>
                    </a:lnTo>
                    <a:cubicBezTo>
                      <a:pt x="1306878" y="753968"/>
                      <a:pt x="1323058" y="747747"/>
                      <a:pt x="1333014" y="736550"/>
                    </a:cubicBezTo>
                    <a:cubicBezTo>
                      <a:pt x="1345460" y="724109"/>
                      <a:pt x="1351684" y="709179"/>
                      <a:pt x="1351684" y="694250"/>
                    </a:cubicBezTo>
                    <a:lnTo>
                      <a:pt x="1351684" y="14954"/>
                    </a:lnTo>
                    <a:close/>
                    <a:moveTo>
                      <a:pt x="7468" y="0"/>
                    </a:moveTo>
                    <a:lnTo>
                      <a:pt x="1357920" y="0"/>
                    </a:lnTo>
                    <a:cubicBezTo>
                      <a:pt x="1362898" y="0"/>
                      <a:pt x="1365388" y="3733"/>
                      <a:pt x="1365388" y="7465"/>
                    </a:cubicBezTo>
                    <a:lnTo>
                      <a:pt x="1365388" y="694269"/>
                    </a:lnTo>
                    <a:cubicBezTo>
                      <a:pt x="1365388" y="712932"/>
                      <a:pt x="1357920" y="732839"/>
                      <a:pt x="1344228" y="746525"/>
                    </a:cubicBezTo>
                    <a:cubicBezTo>
                      <a:pt x="1329294" y="760212"/>
                      <a:pt x="1310624" y="767677"/>
                      <a:pt x="1290708" y="767677"/>
                    </a:cubicBezTo>
                    <a:lnTo>
                      <a:pt x="75924" y="767677"/>
                    </a:lnTo>
                    <a:cubicBezTo>
                      <a:pt x="56010" y="767677"/>
                      <a:pt x="37340" y="760212"/>
                      <a:pt x="22404" y="746525"/>
                    </a:cubicBezTo>
                    <a:cubicBezTo>
                      <a:pt x="8713" y="732839"/>
                      <a:pt x="0" y="712932"/>
                      <a:pt x="0" y="694269"/>
                    </a:cubicBezTo>
                    <a:lnTo>
                      <a:pt x="0" y="7465"/>
                    </a:lnTo>
                    <a:cubicBezTo>
                      <a:pt x="0" y="3733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05F37438-FED1-7940-8F97-137DD52E19DB}"/>
                  </a:ext>
                </a:extLst>
              </p:cNvPr>
              <p:cNvSpPr/>
              <p:nvPr/>
            </p:nvSpPr>
            <p:spPr>
              <a:xfrm>
                <a:off x="16613882" y="10090719"/>
                <a:ext cx="1365388" cy="935918"/>
              </a:xfrm>
              <a:custGeom>
                <a:avLst/>
                <a:gdLst>
                  <a:gd name="connsiteX0" fmla="*/ 14949 w 1365388"/>
                  <a:gd name="connsiteY0" fmla="*/ 14955 h 935918"/>
                  <a:gd name="connsiteX1" fmla="*/ 14949 w 1365388"/>
                  <a:gd name="connsiteY1" fmla="*/ 920964 h 935918"/>
                  <a:gd name="connsiteX2" fmla="*/ 1351684 w 1365388"/>
                  <a:gd name="connsiteY2" fmla="*/ 920964 h 935918"/>
                  <a:gd name="connsiteX3" fmla="*/ 1351684 w 1365388"/>
                  <a:gd name="connsiteY3" fmla="*/ 14955 h 935918"/>
                  <a:gd name="connsiteX4" fmla="*/ 7468 w 1365388"/>
                  <a:gd name="connsiteY4" fmla="*/ 0 h 935918"/>
                  <a:gd name="connsiteX5" fmla="*/ 1357920 w 1365388"/>
                  <a:gd name="connsiteY5" fmla="*/ 0 h 935918"/>
                  <a:gd name="connsiteX6" fmla="*/ 1365388 w 1365388"/>
                  <a:gd name="connsiteY6" fmla="*/ 7467 h 935918"/>
                  <a:gd name="connsiteX7" fmla="*/ 1365388 w 1365388"/>
                  <a:gd name="connsiteY7" fmla="*/ 928451 h 935918"/>
                  <a:gd name="connsiteX8" fmla="*/ 1357920 w 1365388"/>
                  <a:gd name="connsiteY8" fmla="*/ 935918 h 935918"/>
                  <a:gd name="connsiteX9" fmla="*/ 7468 w 1365388"/>
                  <a:gd name="connsiteY9" fmla="*/ 935918 h 935918"/>
                  <a:gd name="connsiteX10" fmla="*/ 0 w 1365388"/>
                  <a:gd name="connsiteY10" fmla="*/ 928451 h 935918"/>
                  <a:gd name="connsiteX11" fmla="*/ 0 w 1365388"/>
                  <a:gd name="connsiteY11" fmla="*/ 7467 h 935918"/>
                  <a:gd name="connsiteX12" fmla="*/ 7468 w 1365388"/>
                  <a:gd name="connsiteY12" fmla="*/ 0 h 93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5388" h="935918">
                    <a:moveTo>
                      <a:pt x="14949" y="14955"/>
                    </a:moveTo>
                    <a:lnTo>
                      <a:pt x="14949" y="920964"/>
                    </a:lnTo>
                    <a:lnTo>
                      <a:pt x="1351684" y="920964"/>
                    </a:lnTo>
                    <a:lnTo>
                      <a:pt x="1351684" y="14955"/>
                    </a:lnTo>
                    <a:close/>
                    <a:moveTo>
                      <a:pt x="7468" y="0"/>
                    </a:moveTo>
                    <a:lnTo>
                      <a:pt x="1357920" y="0"/>
                    </a:lnTo>
                    <a:cubicBezTo>
                      <a:pt x="1362898" y="0"/>
                      <a:pt x="1365388" y="3734"/>
                      <a:pt x="1365388" y="7467"/>
                    </a:cubicBezTo>
                    <a:lnTo>
                      <a:pt x="1365388" y="928451"/>
                    </a:lnTo>
                    <a:cubicBezTo>
                      <a:pt x="1365388" y="932184"/>
                      <a:pt x="1362898" y="935918"/>
                      <a:pt x="1357920" y="935918"/>
                    </a:cubicBezTo>
                    <a:lnTo>
                      <a:pt x="7468" y="935918"/>
                    </a:lnTo>
                    <a:cubicBezTo>
                      <a:pt x="3734" y="935918"/>
                      <a:pt x="0" y="932184"/>
                      <a:pt x="0" y="928451"/>
                    </a:cubicBezTo>
                    <a:lnTo>
                      <a:pt x="0" y="7467"/>
                    </a:lnTo>
                    <a:cubicBezTo>
                      <a:pt x="0" y="3734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3750184D-09E4-2F4E-B248-A444A24DD4F2}"/>
                  </a:ext>
                </a:extLst>
              </p:cNvPr>
              <p:cNvSpPr/>
              <p:nvPr/>
            </p:nvSpPr>
            <p:spPr>
              <a:xfrm>
                <a:off x="16613882" y="9313072"/>
                <a:ext cx="1365388" cy="791356"/>
              </a:xfrm>
              <a:custGeom>
                <a:avLst/>
                <a:gdLst>
                  <a:gd name="connsiteX0" fmla="*/ 75936 w 1365388"/>
                  <a:gd name="connsiteY0" fmla="*/ 13708 h 791356"/>
                  <a:gd name="connsiteX1" fmla="*/ 32374 w 1365388"/>
                  <a:gd name="connsiteY1" fmla="*/ 32371 h 791356"/>
                  <a:gd name="connsiteX2" fmla="*/ 14949 w 1365388"/>
                  <a:gd name="connsiteY2" fmla="*/ 74674 h 791356"/>
                  <a:gd name="connsiteX3" fmla="*/ 14949 w 1365388"/>
                  <a:gd name="connsiteY3" fmla="*/ 776400 h 791356"/>
                  <a:gd name="connsiteX4" fmla="*/ 1351684 w 1365388"/>
                  <a:gd name="connsiteY4" fmla="*/ 776400 h 791356"/>
                  <a:gd name="connsiteX5" fmla="*/ 1351684 w 1365388"/>
                  <a:gd name="connsiteY5" fmla="*/ 74674 h 791356"/>
                  <a:gd name="connsiteX6" fmla="*/ 1333014 w 1365388"/>
                  <a:gd name="connsiteY6" fmla="*/ 32371 h 791356"/>
                  <a:gd name="connsiteX7" fmla="*/ 1290698 w 1365388"/>
                  <a:gd name="connsiteY7" fmla="*/ 13708 h 791356"/>
                  <a:gd name="connsiteX8" fmla="*/ 75924 w 1365388"/>
                  <a:gd name="connsiteY8" fmla="*/ 0 h 791356"/>
                  <a:gd name="connsiteX9" fmla="*/ 1290708 w 1365388"/>
                  <a:gd name="connsiteY9" fmla="*/ 0 h 791356"/>
                  <a:gd name="connsiteX10" fmla="*/ 1344228 w 1365388"/>
                  <a:gd name="connsiteY10" fmla="*/ 22397 h 791356"/>
                  <a:gd name="connsiteX11" fmla="*/ 1365388 w 1365388"/>
                  <a:gd name="connsiteY11" fmla="*/ 74656 h 791356"/>
                  <a:gd name="connsiteX12" fmla="*/ 1365388 w 1365388"/>
                  <a:gd name="connsiteY12" fmla="*/ 783890 h 791356"/>
                  <a:gd name="connsiteX13" fmla="*/ 1357920 w 1365388"/>
                  <a:gd name="connsiteY13" fmla="*/ 791356 h 791356"/>
                  <a:gd name="connsiteX14" fmla="*/ 7468 w 1365388"/>
                  <a:gd name="connsiteY14" fmla="*/ 791356 h 791356"/>
                  <a:gd name="connsiteX15" fmla="*/ 0 w 1365388"/>
                  <a:gd name="connsiteY15" fmla="*/ 783890 h 791356"/>
                  <a:gd name="connsiteX16" fmla="*/ 0 w 1365388"/>
                  <a:gd name="connsiteY16" fmla="*/ 74656 h 791356"/>
                  <a:gd name="connsiteX17" fmla="*/ 22404 w 1365388"/>
                  <a:gd name="connsiteY17" fmla="*/ 22397 h 791356"/>
                  <a:gd name="connsiteX18" fmla="*/ 75924 w 1365388"/>
                  <a:gd name="connsiteY18" fmla="*/ 0 h 79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5388" h="791356">
                    <a:moveTo>
                      <a:pt x="75936" y="13708"/>
                    </a:moveTo>
                    <a:cubicBezTo>
                      <a:pt x="59756" y="13708"/>
                      <a:pt x="44820" y="19929"/>
                      <a:pt x="32374" y="32371"/>
                    </a:cubicBezTo>
                    <a:cubicBezTo>
                      <a:pt x="21172" y="43569"/>
                      <a:pt x="14949" y="58499"/>
                      <a:pt x="14949" y="74674"/>
                    </a:cubicBezTo>
                    <a:lnTo>
                      <a:pt x="14949" y="776400"/>
                    </a:lnTo>
                    <a:lnTo>
                      <a:pt x="1351684" y="776400"/>
                    </a:lnTo>
                    <a:lnTo>
                      <a:pt x="1351684" y="74674"/>
                    </a:lnTo>
                    <a:cubicBezTo>
                      <a:pt x="1351684" y="58499"/>
                      <a:pt x="1345460" y="43569"/>
                      <a:pt x="1333014" y="32371"/>
                    </a:cubicBezTo>
                    <a:cubicBezTo>
                      <a:pt x="1323058" y="19929"/>
                      <a:pt x="1306878" y="13708"/>
                      <a:pt x="1290698" y="13708"/>
                    </a:cubicBezTo>
                    <a:close/>
                    <a:moveTo>
                      <a:pt x="75924" y="0"/>
                    </a:moveTo>
                    <a:lnTo>
                      <a:pt x="1290708" y="0"/>
                    </a:lnTo>
                    <a:cubicBezTo>
                      <a:pt x="1310624" y="0"/>
                      <a:pt x="1329294" y="7466"/>
                      <a:pt x="1344228" y="22397"/>
                    </a:cubicBezTo>
                    <a:cubicBezTo>
                      <a:pt x="1357920" y="34840"/>
                      <a:pt x="1365388" y="54748"/>
                      <a:pt x="1365388" y="74656"/>
                    </a:cubicBezTo>
                    <a:lnTo>
                      <a:pt x="1365388" y="783890"/>
                    </a:lnTo>
                    <a:cubicBezTo>
                      <a:pt x="1365388" y="787623"/>
                      <a:pt x="1362898" y="791356"/>
                      <a:pt x="1357920" y="791356"/>
                    </a:cubicBezTo>
                    <a:lnTo>
                      <a:pt x="7468" y="791356"/>
                    </a:lnTo>
                    <a:cubicBezTo>
                      <a:pt x="3734" y="791356"/>
                      <a:pt x="0" y="787623"/>
                      <a:pt x="0" y="783890"/>
                    </a:cubicBezTo>
                    <a:lnTo>
                      <a:pt x="0" y="74656"/>
                    </a:lnTo>
                    <a:cubicBezTo>
                      <a:pt x="0" y="54748"/>
                      <a:pt x="8713" y="34840"/>
                      <a:pt x="22404" y="22397"/>
                    </a:cubicBezTo>
                    <a:cubicBezTo>
                      <a:pt x="37340" y="7466"/>
                      <a:pt x="56010" y="0"/>
                      <a:pt x="759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9D78BB84-BA64-2A4A-8D08-89304A1EE457}"/>
                  </a:ext>
                </a:extLst>
              </p:cNvPr>
              <p:cNvSpPr/>
              <p:nvPr/>
            </p:nvSpPr>
            <p:spPr>
              <a:xfrm>
                <a:off x="17088525" y="9435202"/>
                <a:ext cx="41609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12">
                    <a:moveTo>
                      <a:pt x="329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29" y="0"/>
                    </a:lnTo>
                    <a:cubicBezTo>
                      <a:pt x="333" y="0"/>
                      <a:pt x="335" y="3"/>
                      <a:pt x="335" y="6"/>
                    </a:cubicBezTo>
                    <a:cubicBezTo>
                      <a:pt x="335" y="10"/>
                      <a:pt x="333" y="12"/>
                      <a:pt x="32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433489A-C2AF-5241-A9AF-B5B0BB3B6629}"/>
                  </a:ext>
                </a:extLst>
              </p:cNvPr>
              <p:cNvSpPr/>
              <p:nvPr/>
            </p:nvSpPr>
            <p:spPr>
              <a:xfrm>
                <a:off x="17088525" y="10222819"/>
                <a:ext cx="41609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12">
                    <a:moveTo>
                      <a:pt x="329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5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29" y="0"/>
                    </a:lnTo>
                    <a:cubicBezTo>
                      <a:pt x="333" y="0"/>
                      <a:pt x="335" y="3"/>
                      <a:pt x="335" y="5"/>
                    </a:cubicBezTo>
                    <a:cubicBezTo>
                      <a:pt x="335" y="9"/>
                      <a:pt x="333" y="12"/>
                      <a:pt x="32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B4DB90E6-527F-6044-91D4-C64657BCC430}"/>
                  </a:ext>
                </a:extLst>
              </p:cNvPr>
              <p:cNvSpPr/>
              <p:nvPr/>
            </p:nvSpPr>
            <p:spPr>
              <a:xfrm>
                <a:off x="17088525" y="11141290"/>
                <a:ext cx="41609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12">
                    <a:moveTo>
                      <a:pt x="329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29" y="0"/>
                    </a:lnTo>
                    <a:cubicBezTo>
                      <a:pt x="333" y="0"/>
                      <a:pt x="335" y="3"/>
                      <a:pt x="335" y="6"/>
                    </a:cubicBezTo>
                    <a:cubicBezTo>
                      <a:pt x="335" y="9"/>
                      <a:pt x="333" y="12"/>
                      <a:pt x="32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F71E95B8-1A7D-6F47-A7C9-F5B7D7160460}"/>
                  </a:ext>
                </a:extLst>
              </p:cNvPr>
              <p:cNvSpPr/>
              <p:nvPr/>
            </p:nvSpPr>
            <p:spPr>
              <a:xfrm>
                <a:off x="17529539" y="8773454"/>
                <a:ext cx="137037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" h="361">
                    <a:moveTo>
                      <a:pt x="34" y="0"/>
                    </a:moveTo>
                    <a:lnTo>
                      <a:pt x="55" y="0"/>
                    </a:lnTo>
                    <a:lnTo>
                      <a:pt x="77" y="0"/>
                    </a:lnTo>
                    <a:cubicBezTo>
                      <a:pt x="87" y="0"/>
                      <a:pt x="95" y="4"/>
                      <a:pt x="102" y="10"/>
                    </a:cubicBezTo>
                    <a:cubicBezTo>
                      <a:pt x="108" y="17"/>
                      <a:pt x="111" y="25"/>
                      <a:pt x="111" y="35"/>
                    </a:cubicBezTo>
                    <a:lnTo>
                      <a:pt x="111" y="180"/>
                    </a:lnTo>
                    <a:lnTo>
                      <a:pt x="111" y="327"/>
                    </a:lnTo>
                    <a:cubicBezTo>
                      <a:pt x="111" y="336"/>
                      <a:pt x="108" y="344"/>
                      <a:pt x="102" y="351"/>
                    </a:cubicBezTo>
                    <a:cubicBezTo>
                      <a:pt x="95" y="357"/>
                      <a:pt x="87" y="361"/>
                      <a:pt x="77" y="361"/>
                    </a:cubicBezTo>
                    <a:lnTo>
                      <a:pt x="55" y="361"/>
                    </a:lnTo>
                    <a:lnTo>
                      <a:pt x="34" y="361"/>
                    </a:lnTo>
                    <a:cubicBezTo>
                      <a:pt x="24" y="361"/>
                      <a:pt x="15" y="357"/>
                      <a:pt x="9" y="351"/>
                    </a:cubicBezTo>
                    <a:cubicBezTo>
                      <a:pt x="3" y="344"/>
                      <a:pt x="0" y="336"/>
                      <a:pt x="0" y="327"/>
                    </a:cubicBezTo>
                    <a:lnTo>
                      <a:pt x="0" y="180"/>
                    </a:lnTo>
                    <a:lnTo>
                      <a:pt x="0" y="35"/>
                    </a:lnTo>
                    <a:cubicBezTo>
                      <a:pt x="0" y="25"/>
                      <a:pt x="3" y="17"/>
                      <a:pt x="9" y="10"/>
                    </a:cubicBezTo>
                    <a:cubicBezTo>
                      <a:pt x="15" y="4"/>
                      <a:pt x="24" y="0"/>
                      <a:pt x="3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0201028D-B56B-1943-B083-8F2501CF5DAA}"/>
                  </a:ext>
                </a:extLst>
              </p:cNvPr>
              <p:cNvSpPr/>
              <p:nvPr/>
            </p:nvSpPr>
            <p:spPr>
              <a:xfrm>
                <a:off x="17522064" y="8765977"/>
                <a:ext cx="153232" cy="463597"/>
              </a:xfrm>
              <a:custGeom>
                <a:avLst/>
                <a:gdLst>
                  <a:gd name="connsiteX0" fmla="*/ 49474 w 153232"/>
                  <a:gd name="connsiteY0" fmla="*/ 14955 h 463597"/>
                  <a:gd name="connsiteX1" fmla="*/ 24806 w 153232"/>
                  <a:gd name="connsiteY1" fmla="*/ 26139 h 463597"/>
                  <a:gd name="connsiteX2" fmla="*/ 13704 w 153232"/>
                  <a:gd name="connsiteY2" fmla="*/ 50992 h 463597"/>
                  <a:gd name="connsiteX3" fmla="*/ 13704 w 153232"/>
                  <a:gd name="connsiteY3" fmla="*/ 413849 h 463597"/>
                  <a:gd name="connsiteX4" fmla="*/ 24806 w 153232"/>
                  <a:gd name="connsiteY4" fmla="*/ 438702 h 463597"/>
                  <a:gd name="connsiteX5" fmla="*/ 49474 w 153232"/>
                  <a:gd name="connsiteY5" fmla="*/ 448643 h 463597"/>
                  <a:gd name="connsiteX6" fmla="*/ 102512 w 153232"/>
                  <a:gd name="connsiteY6" fmla="*/ 448643 h 463597"/>
                  <a:gd name="connsiteX7" fmla="*/ 128416 w 153232"/>
                  <a:gd name="connsiteY7" fmla="*/ 438702 h 463597"/>
                  <a:gd name="connsiteX8" fmla="*/ 138284 w 153232"/>
                  <a:gd name="connsiteY8" fmla="*/ 413849 h 463597"/>
                  <a:gd name="connsiteX9" fmla="*/ 138284 w 153232"/>
                  <a:gd name="connsiteY9" fmla="*/ 50992 h 463597"/>
                  <a:gd name="connsiteX10" fmla="*/ 128416 w 153232"/>
                  <a:gd name="connsiteY10" fmla="*/ 26139 h 463597"/>
                  <a:gd name="connsiteX11" fmla="*/ 102512 w 153232"/>
                  <a:gd name="connsiteY11" fmla="*/ 14955 h 463597"/>
                  <a:gd name="connsiteX12" fmla="*/ 49430 w 153232"/>
                  <a:gd name="connsiteY12" fmla="*/ 0 h 463597"/>
                  <a:gd name="connsiteX13" fmla="*/ 102566 w 153232"/>
                  <a:gd name="connsiteY13" fmla="*/ 0 h 463597"/>
                  <a:gd name="connsiteX14" fmla="*/ 137168 w 153232"/>
                  <a:gd name="connsiteY14" fmla="*/ 14915 h 463597"/>
                  <a:gd name="connsiteX15" fmla="*/ 153232 w 153232"/>
                  <a:gd name="connsiteY15" fmla="*/ 50958 h 463597"/>
                  <a:gd name="connsiteX16" fmla="*/ 153232 w 153232"/>
                  <a:gd name="connsiteY16" fmla="*/ 413881 h 463597"/>
                  <a:gd name="connsiteX17" fmla="*/ 137168 w 153232"/>
                  <a:gd name="connsiteY17" fmla="*/ 448682 h 463597"/>
                  <a:gd name="connsiteX18" fmla="*/ 102566 w 153232"/>
                  <a:gd name="connsiteY18" fmla="*/ 463597 h 463597"/>
                  <a:gd name="connsiteX19" fmla="*/ 49430 w 153232"/>
                  <a:gd name="connsiteY19" fmla="*/ 463597 h 463597"/>
                  <a:gd name="connsiteX20" fmla="*/ 13594 w 153232"/>
                  <a:gd name="connsiteY20" fmla="*/ 448682 h 463597"/>
                  <a:gd name="connsiteX21" fmla="*/ 0 w 153232"/>
                  <a:gd name="connsiteY21" fmla="*/ 413881 h 463597"/>
                  <a:gd name="connsiteX22" fmla="*/ 0 w 153232"/>
                  <a:gd name="connsiteY22" fmla="*/ 50958 h 463597"/>
                  <a:gd name="connsiteX23" fmla="*/ 13594 w 153232"/>
                  <a:gd name="connsiteY23" fmla="*/ 14915 h 463597"/>
                  <a:gd name="connsiteX24" fmla="*/ 49430 w 153232"/>
                  <a:gd name="connsiteY24" fmla="*/ 0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3232" h="463597">
                    <a:moveTo>
                      <a:pt x="49474" y="14955"/>
                    </a:moveTo>
                    <a:cubicBezTo>
                      <a:pt x="39606" y="14955"/>
                      <a:pt x="30972" y="18683"/>
                      <a:pt x="24806" y="26139"/>
                    </a:cubicBezTo>
                    <a:cubicBezTo>
                      <a:pt x="17404" y="32352"/>
                      <a:pt x="13704" y="42293"/>
                      <a:pt x="13704" y="50992"/>
                    </a:cubicBezTo>
                    <a:lnTo>
                      <a:pt x="13704" y="413849"/>
                    </a:lnTo>
                    <a:cubicBezTo>
                      <a:pt x="13704" y="422547"/>
                      <a:pt x="17404" y="431246"/>
                      <a:pt x="24806" y="438702"/>
                    </a:cubicBezTo>
                    <a:cubicBezTo>
                      <a:pt x="30972" y="444915"/>
                      <a:pt x="39606" y="448643"/>
                      <a:pt x="49474" y="448643"/>
                    </a:cubicBezTo>
                    <a:lnTo>
                      <a:pt x="102512" y="448643"/>
                    </a:lnTo>
                    <a:cubicBezTo>
                      <a:pt x="112380" y="448643"/>
                      <a:pt x="121014" y="444915"/>
                      <a:pt x="128416" y="438702"/>
                    </a:cubicBezTo>
                    <a:cubicBezTo>
                      <a:pt x="134582" y="431246"/>
                      <a:pt x="138284" y="422547"/>
                      <a:pt x="138284" y="413849"/>
                    </a:cubicBezTo>
                    <a:lnTo>
                      <a:pt x="138284" y="50992"/>
                    </a:lnTo>
                    <a:cubicBezTo>
                      <a:pt x="138284" y="42293"/>
                      <a:pt x="134582" y="32352"/>
                      <a:pt x="128416" y="26139"/>
                    </a:cubicBezTo>
                    <a:cubicBezTo>
                      <a:pt x="121014" y="18683"/>
                      <a:pt x="112380" y="14955"/>
                      <a:pt x="102512" y="14955"/>
                    </a:cubicBezTo>
                    <a:close/>
                    <a:moveTo>
                      <a:pt x="49430" y="0"/>
                    </a:moveTo>
                    <a:lnTo>
                      <a:pt x="102566" y="0"/>
                    </a:lnTo>
                    <a:cubicBezTo>
                      <a:pt x="116160" y="0"/>
                      <a:pt x="128518" y="6214"/>
                      <a:pt x="137168" y="14915"/>
                    </a:cubicBezTo>
                    <a:cubicBezTo>
                      <a:pt x="147054" y="24858"/>
                      <a:pt x="153232" y="37287"/>
                      <a:pt x="153232" y="50958"/>
                    </a:cubicBezTo>
                    <a:lnTo>
                      <a:pt x="153232" y="413881"/>
                    </a:lnTo>
                    <a:cubicBezTo>
                      <a:pt x="153232" y="426310"/>
                      <a:pt x="147054" y="438739"/>
                      <a:pt x="137168" y="448682"/>
                    </a:cubicBezTo>
                    <a:cubicBezTo>
                      <a:pt x="128518" y="458625"/>
                      <a:pt x="116160" y="463597"/>
                      <a:pt x="102566" y="463597"/>
                    </a:cubicBezTo>
                    <a:lnTo>
                      <a:pt x="49430" y="463597"/>
                    </a:lnTo>
                    <a:cubicBezTo>
                      <a:pt x="35836" y="463597"/>
                      <a:pt x="23480" y="458625"/>
                      <a:pt x="13594" y="448682"/>
                    </a:cubicBezTo>
                    <a:cubicBezTo>
                      <a:pt x="4942" y="438739"/>
                      <a:pt x="0" y="426310"/>
                      <a:pt x="0" y="413881"/>
                    </a:cubicBezTo>
                    <a:lnTo>
                      <a:pt x="0" y="50958"/>
                    </a:lnTo>
                    <a:cubicBezTo>
                      <a:pt x="0" y="37287"/>
                      <a:pt x="4942" y="24858"/>
                      <a:pt x="13594" y="14915"/>
                    </a:cubicBezTo>
                    <a:cubicBezTo>
                      <a:pt x="23480" y="6214"/>
                      <a:pt x="35836" y="0"/>
                      <a:pt x="49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7A182349-39EA-E842-B5BF-C00F991F43E6}"/>
                  </a:ext>
                </a:extLst>
              </p:cNvPr>
              <p:cNvSpPr/>
              <p:nvPr/>
            </p:nvSpPr>
            <p:spPr>
              <a:xfrm>
                <a:off x="17561928" y="8846982"/>
                <a:ext cx="73504" cy="73528"/>
              </a:xfrm>
              <a:custGeom>
                <a:avLst/>
                <a:gdLst>
                  <a:gd name="connsiteX0" fmla="*/ 36736 w 73504"/>
                  <a:gd name="connsiteY0" fmla="*/ 14955 h 73528"/>
                  <a:gd name="connsiteX1" fmla="*/ 13704 w 73504"/>
                  <a:gd name="connsiteY1" fmla="*/ 36781 h 73528"/>
                  <a:gd name="connsiteX2" fmla="*/ 36736 w 73504"/>
                  <a:gd name="connsiteY2" fmla="*/ 59819 h 73528"/>
                  <a:gd name="connsiteX3" fmla="*/ 58554 w 73504"/>
                  <a:gd name="connsiteY3" fmla="*/ 36781 h 73528"/>
                  <a:gd name="connsiteX4" fmla="*/ 36736 w 73504"/>
                  <a:gd name="connsiteY4" fmla="*/ 14955 h 73528"/>
                  <a:gd name="connsiteX5" fmla="*/ 36752 w 73504"/>
                  <a:gd name="connsiteY5" fmla="*/ 0 h 73528"/>
                  <a:gd name="connsiteX6" fmla="*/ 73504 w 73504"/>
                  <a:gd name="connsiteY6" fmla="*/ 36764 h 73528"/>
                  <a:gd name="connsiteX7" fmla="*/ 36752 w 73504"/>
                  <a:gd name="connsiteY7" fmla="*/ 73528 h 73528"/>
                  <a:gd name="connsiteX8" fmla="*/ 0 w 73504"/>
                  <a:gd name="connsiteY8" fmla="*/ 36764 h 73528"/>
                  <a:gd name="connsiteX9" fmla="*/ 36752 w 73504"/>
                  <a:gd name="connsiteY9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04" h="73528">
                    <a:moveTo>
                      <a:pt x="36736" y="14955"/>
                    </a:moveTo>
                    <a:cubicBezTo>
                      <a:pt x="24614" y="14955"/>
                      <a:pt x="13704" y="24655"/>
                      <a:pt x="13704" y="36781"/>
                    </a:cubicBezTo>
                    <a:cubicBezTo>
                      <a:pt x="13704" y="48906"/>
                      <a:pt x="24614" y="59819"/>
                      <a:pt x="36736" y="59819"/>
                    </a:cubicBezTo>
                    <a:cubicBezTo>
                      <a:pt x="48856" y="59819"/>
                      <a:pt x="58554" y="48906"/>
                      <a:pt x="58554" y="36781"/>
                    </a:cubicBezTo>
                    <a:cubicBezTo>
                      <a:pt x="58554" y="24655"/>
                      <a:pt x="48856" y="14955"/>
                      <a:pt x="36736" y="14955"/>
                    </a:cubicBezTo>
                    <a:close/>
                    <a:moveTo>
                      <a:pt x="36752" y="0"/>
                    </a:moveTo>
                    <a:cubicBezTo>
                      <a:pt x="56352" y="0"/>
                      <a:pt x="73504" y="17157"/>
                      <a:pt x="73504" y="36764"/>
                    </a:cubicBezTo>
                    <a:cubicBezTo>
                      <a:pt x="73504" y="57597"/>
                      <a:pt x="56352" y="73528"/>
                      <a:pt x="36752" y="73528"/>
                    </a:cubicBezTo>
                    <a:cubicBezTo>
                      <a:pt x="15926" y="73528"/>
                      <a:pt x="0" y="57597"/>
                      <a:pt x="0" y="36764"/>
                    </a:cubicBezTo>
                    <a:cubicBezTo>
                      <a:pt x="0" y="17157"/>
                      <a:pt x="15926" y="0"/>
                      <a:pt x="367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9AF25EA5-B70E-0E4E-BED1-6F931934D8B3}"/>
                  </a:ext>
                </a:extLst>
              </p:cNvPr>
              <p:cNvSpPr/>
              <p:nvPr/>
            </p:nvSpPr>
            <p:spPr>
              <a:xfrm>
                <a:off x="17591828" y="8977836"/>
                <a:ext cx="12458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53">
                    <a:moveTo>
                      <a:pt x="6" y="153"/>
                    </a:moveTo>
                    <a:cubicBezTo>
                      <a:pt x="3" y="153"/>
                      <a:pt x="0" y="151"/>
                      <a:pt x="0" y="148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lnTo>
                      <a:pt x="11" y="148"/>
                    </a:lnTo>
                    <a:cubicBezTo>
                      <a:pt x="11" y="151"/>
                      <a:pt x="9" y="153"/>
                      <a:pt x="6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529D530-78C7-064E-B6A5-1866B40C6AAA}"/>
                  </a:ext>
                </a:extLst>
              </p:cNvPr>
              <p:cNvSpPr/>
              <p:nvPr/>
            </p:nvSpPr>
            <p:spPr>
              <a:xfrm>
                <a:off x="17667822" y="9010238"/>
                <a:ext cx="193098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71">
                    <a:moveTo>
                      <a:pt x="0" y="137"/>
                    </a:moveTo>
                    <a:cubicBezTo>
                      <a:pt x="0" y="146"/>
                      <a:pt x="4" y="154"/>
                      <a:pt x="11" y="161"/>
                    </a:cubicBezTo>
                    <a:cubicBezTo>
                      <a:pt x="17" y="167"/>
                      <a:pt x="26" y="171"/>
                      <a:pt x="35" y="171"/>
                    </a:cubicBezTo>
                    <a:lnTo>
                      <a:pt x="78" y="171"/>
                    </a:lnTo>
                    <a:lnTo>
                      <a:pt x="121" y="171"/>
                    </a:lnTo>
                    <a:cubicBezTo>
                      <a:pt x="131" y="171"/>
                      <a:pt x="139" y="167"/>
                      <a:pt x="146" y="161"/>
                    </a:cubicBezTo>
                    <a:cubicBezTo>
                      <a:pt x="152" y="154"/>
                      <a:pt x="156" y="146"/>
                      <a:pt x="156" y="137"/>
                    </a:cubicBezTo>
                    <a:lnTo>
                      <a:pt x="1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5834DEF0-E05B-4B4D-90A2-6BBD15AA6E1C}"/>
                  </a:ext>
                </a:extLst>
              </p:cNvPr>
              <p:cNvSpPr/>
              <p:nvPr/>
            </p:nvSpPr>
            <p:spPr>
              <a:xfrm>
                <a:off x="17661591" y="9002761"/>
                <a:ext cx="206802" cy="226814"/>
              </a:xfrm>
              <a:custGeom>
                <a:avLst/>
                <a:gdLst>
                  <a:gd name="connsiteX0" fmla="*/ 14950 w 206802"/>
                  <a:gd name="connsiteY0" fmla="*/ 14954 h 226814"/>
                  <a:gd name="connsiteX1" fmla="*/ 14950 w 206802"/>
                  <a:gd name="connsiteY1" fmla="*/ 177183 h 226814"/>
                  <a:gd name="connsiteX2" fmla="*/ 24846 w 206802"/>
                  <a:gd name="connsiteY2" fmla="*/ 201951 h 226814"/>
                  <a:gd name="connsiteX3" fmla="*/ 49588 w 206802"/>
                  <a:gd name="connsiteY3" fmla="*/ 211858 h 226814"/>
                  <a:gd name="connsiteX4" fmla="*/ 155976 w 206802"/>
                  <a:gd name="connsiteY4" fmla="*/ 211858 h 226814"/>
                  <a:gd name="connsiteX5" fmla="*/ 181956 w 206802"/>
                  <a:gd name="connsiteY5" fmla="*/ 201951 h 226814"/>
                  <a:gd name="connsiteX6" fmla="*/ 191852 w 206802"/>
                  <a:gd name="connsiteY6" fmla="*/ 177183 h 226814"/>
                  <a:gd name="connsiteX7" fmla="*/ 191852 w 206802"/>
                  <a:gd name="connsiteY7" fmla="*/ 14954 h 226814"/>
                  <a:gd name="connsiteX8" fmla="*/ 6192 w 206802"/>
                  <a:gd name="connsiteY8" fmla="*/ 0 h 226814"/>
                  <a:gd name="connsiteX9" fmla="*/ 199372 w 206802"/>
                  <a:gd name="connsiteY9" fmla="*/ 0 h 226814"/>
                  <a:gd name="connsiteX10" fmla="*/ 206802 w 206802"/>
                  <a:gd name="connsiteY10" fmla="*/ 7437 h 226814"/>
                  <a:gd name="connsiteX11" fmla="*/ 206802 w 206802"/>
                  <a:gd name="connsiteY11" fmla="*/ 177237 h 226814"/>
                  <a:gd name="connsiteX12" fmla="*/ 191942 w 206802"/>
                  <a:gd name="connsiteY12" fmla="*/ 211941 h 226814"/>
                  <a:gd name="connsiteX13" fmla="*/ 156030 w 206802"/>
                  <a:gd name="connsiteY13" fmla="*/ 226814 h 226814"/>
                  <a:gd name="connsiteX14" fmla="*/ 49534 w 206802"/>
                  <a:gd name="connsiteY14" fmla="*/ 226814 h 226814"/>
                  <a:gd name="connsiteX15" fmla="*/ 14860 w 206802"/>
                  <a:gd name="connsiteY15" fmla="*/ 211941 h 226814"/>
                  <a:gd name="connsiteX16" fmla="*/ 0 w 206802"/>
                  <a:gd name="connsiteY16" fmla="*/ 177237 h 226814"/>
                  <a:gd name="connsiteX17" fmla="*/ 0 w 206802"/>
                  <a:gd name="connsiteY17" fmla="*/ 7437 h 226814"/>
                  <a:gd name="connsiteX18" fmla="*/ 6192 w 206802"/>
                  <a:gd name="connsiteY18" fmla="*/ 0 h 22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6802" h="226814">
                    <a:moveTo>
                      <a:pt x="14950" y="14954"/>
                    </a:moveTo>
                    <a:lnTo>
                      <a:pt x="14950" y="177183"/>
                    </a:lnTo>
                    <a:cubicBezTo>
                      <a:pt x="14950" y="185852"/>
                      <a:pt x="18662" y="194521"/>
                      <a:pt x="24846" y="201951"/>
                    </a:cubicBezTo>
                    <a:cubicBezTo>
                      <a:pt x="31032" y="208143"/>
                      <a:pt x="40928" y="211858"/>
                      <a:pt x="49588" y="211858"/>
                    </a:cubicBezTo>
                    <a:lnTo>
                      <a:pt x="155976" y="211858"/>
                    </a:lnTo>
                    <a:cubicBezTo>
                      <a:pt x="165874" y="211858"/>
                      <a:pt x="174532" y="208143"/>
                      <a:pt x="181956" y="201951"/>
                    </a:cubicBezTo>
                    <a:cubicBezTo>
                      <a:pt x="188140" y="194521"/>
                      <a:pt x="191852" y="185852"/>
                      <a:pt x="191852" y="177183"/>
                    </a:cubicBezTo>
                    <a:lnTo>
                      <a:pt x="191852" y="14954"/>
                    </a:lnTo>
                    <a:close/>
                    <a:moveTo>
                      <a:pt x="6192" y="0"/>
                    </a:moveTo>
                    <a:lnTo>
                      <a:pt x="199372" y="0"/>
                    </a:lnTo>
                    <a:cubicBezTo>
                      <a:pt x="203088" y="0"/>
                      <a:pt x="206802" y="2479"/>
                      <a:pt x="206802" y="7437"/>
                    </a:cubicBezTo>
                    <a:lnTo>
                      <a:pt x="206802" y="177237"/>
                    </a:lnTo>
                    <a:cubicBezTo>
                      <a:pt x="206802" y="189631"/>
                      <a:pt x="201848" y="202026"/>
                      <a:pt x="191942" y="211941"/>
                    </a:cubicBezTo>
                    <a:cubicBezTo>
                      <a:pt x="182036" y="221856"/>
                      <a:pt x="169652" y="226814"/>
                      <a:pt x="156030" y="226814"/>
                    </a:cubicBezTo>
                    <a:lnTo>
                      <a:pt x="49534" y="226814"/>
                    </a:lnTo>
                    <a:cubicBezTo>
                      <a:pt x="35912" y="226814"/>
                      <a:pt x="23530" y="221856"/>
                      <a:pt x="14860" y="211941"/>
                    </a:cubicBezTo>
                    <a:cubicBezTo>
                      <a:pt x="4954" y="202026"/>
                      <a:pt x="0" y="189631"/>
                      <a:pt x="0" y="177237"/>
                    </a:cubicBezTo>
                    <a:lnTo>
                      <a:pt x="0" y="7437"/>
                    </a:lnTo>
                    <a:cubicBezTo>
                      <a:pt x="0" y="2479"/>
                      <a:pt x="3716" y="0"/>
                      <a:pt x="6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B00AC62-6EFE-934A-923A-570C78DAD37D}"/>
                  </a:ext>
                </a:extLst>
              </p:cNvPr>
              <p:cNvSpPr/>
              <p:nvPr/>
            </p:nvSpPr>
            <p:spPr>
              <a:xfrm>
                <a:off x="17667822" y="8818319"/>
                <a:ext cx="193098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54">
                    <a:moveTo>
                      <a:pt x="156" y="0"/>
                    </a:moveTo>
                    <a:lnTo>
                      <a:pt x="0" y="0"/>
                    </a:lnTo>
                    <a:lnTo>
                      <a:pt x="0" y="70"/>
                    </a:lnTo>
                    <a:lnTo>
                      <a:pt x="0" y="154"/>
                    </a:lnTo>
                    <a:lnTo>
                      <a:pt x="156" y="154"/>
                    </a:lnTo>
                    <a:lnTo>
                      <a:pt x="156" y="7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06AD3055-C175-A646-AC60-23DD4FE117AE}"/>
                  </a:ext>
                </a:extLst>
              </p:cNvPr>
              <p:cNvSpPr/>
              <p:nvPr/>
            </p:nvSpPr>
            <p:spPr>
              <a:xfrm>
                <a:off x="17661591" y="8810841"/>
                <a:ext cx="206802" cy="205628"/>
              </a:xfrm>
              <a:custGeom>
                <a:avLst/>
                <a:gdLst>
                  <a:gd name="connsiteX0" fmla="*/ 14950 w 206802"/>
                  <a:gd name="connsiteY0" fmla="*/ 14955 h 205628"/>
                  <a:gd name="connsiteX1" fmla="*/ 14950 w 206802"/>
                  <a:gd name="connsiteY1" fmla="*/ 190673 h 205628"/>
                  <a:gd name="connsiteX2" fmla="*/ 191852 w 206802"/>
                  <a:gd name="connsiteY2" fmla="*/ 190673 h 205628"/>
                  <a:gd name="connsiteX3" fmla="*/ 191852 w 206802"/>
                  <a:gd name="connsiteY3" fmla="*/ 14955 h 205628"/>
                  <a:gd name="connsiteX4" fmla="*/ 6192 w 206802"/>
                  <a:gd name="connsiteY4" fmla="*/ 0 h 205628"/>
                  <a:gd name="connsiteX5" fmla="*/ 199372 w 206802"/>
                  <a:gd name="connsiteY5" fmla="*/ 0 h 205628"/>
                  <a:gd name="connsiteX6" fmla="*/ 206802 w 206802"/>
                  <a:gd name="connsiteY6" fmla="*/ 7432 h 205628"/>
                  <a:gd name="connsiteX7" fmla="*/ 206802 w 206802"/>
                  <a:gd name="connsiteY7" fmla="*/ 198196 h 205628"/>
                  <a:gd name="connsiteX8" fmla="*/ 199372 w 206802"/>
                  <a:gd name="connsiteY8" fmla="*/ 205628 h 205628"/>
                  <a:gd name="connsiteX9" fmla="*/ 6192 w 206802"/>
                  <a:gd name="connsiteY9" fmla="*/ 205628 h 205628"/>
                  <a:gd name="connsiteX10" fmla="*/ 0 w 206802"/>
                  <a:gd name="connsiteY10" fmla="*/ 198196 h 205628"/>
                  <a:gd name="connsiteX11" fmla="*/ 0 w 206802"/>
                  <a:gd name="connsiteY11" fmla="*/ 7432 h 205628"/>
                  <a:gd name="connsiteX12" fmla="*/ 6192 w 206802"/>
                  <a:gd name="connsiteY12" fmla="*/ 0 h 20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6802" h="205628">
                    <a:moveTo>
                      <a:pt x="14950" y="14955"/>
                    </a:moveTo>
                    <a:lnTo>
                      <a:pt x="14950" y="190673"/>
                    </a:lnTo>
                    <a:lnTo>
                      <a:pt x="191852" y="190673"/>
                    </a:lnTo>
                    <a:lnTo>
                      <a:pt x="191852" y="14955"/>
                    </a:lnTo>
                    <a:close/>
                    <a:moveTo>
                      <a:pt x="6192" y="0"/>
                    </a:moveTo>
                    <a:lnTo>
                      <a:pt x="199372" y="0"/>
                    </a:lnTo>
                    <a:cubicBezTo>
                      <a:pt x="203088" y="0"/>
                      <a:pt x="206802" y="3716"/>
                      <a:pt x="206802" y="7432"/>
                    </a:cubicBezTo>
                    <a:lnTo>
                      <a:pt x="206802" y="198196"/>
                    </a:lnTo>
                    <a:cubicBezTo>
                      <a:pt x="206802" y="201912"/>
                      <a:pt x="203088" y="205628"/>
                      <a:pt x="199372" y="205628"/>
                    </a:cubicBezTo>
                    <a:lnTo>
                      <a:pt x="6192" y="205628"/>
                    </a:lnTo>
                    <a:cubicBezTo>
                      <a:pt x="3716" y="205628"/>
                      <a:pt x="0" y="201912"/>
                      <a:pt x="0" y="198196"/>
                    </a:cubicBezTo>
                    <a:lnTo>
                      <a:pt x="0" y="7432"/>
                    </a:lnTo>
                    <a:cubicBezTo>
                      <a:pt x="0" y="3716"/>
                      <a:pt x="3716" y="0"/>
                      <a:pt x="6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1264DBA7-5B8B-D94F-82E9-5459EBF5F347}"/>
                  </a:ext>
                </a:extLst>
              </p:cNvPr>
              <p:cNvSpPr/>
              <p:nvPr/>
            </p:nvSpPr>
            <p:spPr>
              <a:xfrm>
                <a:off x="17667822" y="8587766"/>
                <a:ext cx="193098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85">
                    <a:moveTo>
                      <a:pt x="156" y="34"/>
                    </a:moveTo>
                    <a:cubicBezTo>
                      <a:pt x="156" y="25"/>
                      <a:pt x="152" y="16"/>
                      <a:pt x="146" y="10"/>
                    </a:cubicBezTo>
                    <a:cubicBezTo>
                      <a:pt x="139" y="3"/>
                      <a:pt x="131" y="0"/>
                      <a:pt x="121" y="0"/>
                    </a:cubicBezTo>
                    <a:lnTo>
                      <a:pt x="78" y="0"/>
                    </a:lnTo>
                    <a:lnTo>
                      <a:pt x="35" y="0"/>
                    </a:lnTo>
                    <a:cubicBezTo>
                      <a:pt x="26" y="0"/>
                      <a:pt x="17" y="3"/>
                      <a:pt x="11" y="10"/>
                    </a:cubicBezTo>
                    <a:cubicBezTo>
                      <a:pt x="4" y="16"/>
                      <a:pt x="0" y="25"/>
                      <a:pt x="0" y="34"/>
                    </a:cubicBezTo>
                    <a:lnTo>
                      <a:pt x="0" y="185"/>
                    </a:lnTo>
                    <a:lnTo>
                      <a:pt x="156" y="18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105802C3-470A-B446-9EAF-A1C438A7D6DE}"/>
                  </a:ext>
                </a:extLst>
              </p:cNvPr>
              <p:cNvSpPr/>
              <p:nvPr/>
            </p:nvSpPr>
            <p:spPr>
              <a:xfrm>
                <a:off x="17661591" y="8580289"/>
                <a:ext cx="206802" cy="244261"/>
              </a:xfrm>
              <a:custGeom>
                <a:avLst/>
                <a:gdLst>
                  <a:gd name="connsiteX0" fmla="*/ 49588 w 206802"/>
                  <a:gd name="connsiteY0" fmla="*/ 13708 h 244261"/>
                  <a:gd name="connsiteX1" fmla="*/ 24846 w 206802"/>
                  <a:gd name="connsiteY1" fmla="*/ 24860 h 244261"/>
                  <a:gd name="connsiteX2" fmla="*/ 14950 w 206802"/>
                  <a:gd name="connsiteY2" fmla="*/ 49641 h 244261"/>
                  <a:gd name="connsiteX3" fmla="*/ 14950 w 206802"/>
                  <a:gd name="connsiteY3" fmla="*/ 229306 h 244261"/>
                  <a:gd name="connsiteX4" fmla="*/ 191852 w 206802"/>
                  <a:gd name="connsiteY4" fmla="*/ 229306 h 244261"/>
                  <a:gd name="connsiteX5" fmla="*/ 191852 w 206802"/>
                  <a:gd name="connsiteY5" fmla="*/ 49641 h 244261"/>
                  <a:gd name="connsiteX6" fmla="*/ 181956 w 206802"/>
                  <a:gd name="connsiteY6" fmla="*/ 24860 h 244261"/>
                  <a:gd name="connsiteX7" fmla="*/ 155976 w 206802"/>
                  <a:gd name="connsiteY7" fmla="*/ 13708 h 244261"/>
                  <a:gd name="connsiteX8" fmla="*/ 49534 w 206802"/>
                  <a:gd name="connsiteY8" fmla="*/ 0 h 244261"/>
                  <a:gd name="connsiteX9" fmla="*/ 156030 w 206802"/>
                  <a:gd name="connsiteY9" fmla="*/ 0 h 244261"/>
                  <a:gd name="connsiteX10" fmla="*/ 191942 w 206802"/>
                  <a:gd name="connsiteY10" fmla="*/ 14879 h 244261"/>
                  <a:gd name="connsiteX11" fmla="*/ 206802 w 206802"/>
                  <a:gd name="connsiteY11" fmla="*/ 49596 h 244261"/>
                  <a:gd name="connsiteX12" fmla="*/ 206802 w 206802"/>
                  <a:gd name="connsiteY12" fmla="*/ 236822 h 244261"/>
                  <a:gd name="connsiteX13" fmla="*/ 199372 w 206802"/>
                  <a:gd name="connsiteY13" fmla="*/ 244261 h 244261"/>
                  <a:gd name="connsiteX14" fmla="*/ 6192 w 206802"/>
                  <a:gd name="connsiteY14" fmla="*/ 244261 h 244261"/>
                  <a:gd name="connsiteX15" fmla="*/ 0 w 206802"/>
                  <a:gd name="connsiteY15" fmla="*/ 236822 h 244261"/>
                  <a:gd name="connsiteX16" fmla="*/ 0 w 206802"/>
                  <a:gd name="connsiteY16" fmla="*/ 49596 h 244261"/>
                  <a:gd name="connsiteX17" fmla="*/ 14860 w 206802"/>
                  <a:gd name="connsiteY17" fmla="*/ 14879 h 244261"/>
                  <a:gd name="connsiteX18" fmla="*/ 49534 w 206802"/>
                  <a:gd name="connsiteY18" fmla="*/ 0 h 24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6802" h="244261">
                    <a:moveTo>
                      <a:pt x="49588" y="13708"/>
                    </a:moveTo>
                    <a:cubicBezTo>
                      <a:pt x="40928" y="13708"/>
                      <a:pt x="31032" y="17425"/>
                      <a:pt x="24846" y="24860"/>
                    </a:cubicBezTo>
                    <a:cubicBezTo>
                      <a:pt x="18662" y="31055"/>
                      <a:pt x="14950" y="40968"/>
                      <a:pt x="14950" y="49641"/>
                    </a:cubicBezTo>
                    <a:lnTo>
                      <a:pt x="14950" y="229306"/>
                    </a:lnTo>
                    <a:lnTo>
                      <a:pt x="191852" y="229306"/>
                    </a:lnTo>
                    <a:lnTo>
                      <a:pt x="191852" y="49641"/>
                    </a:lnTo>
                    <a:cubicBezTo>
                      <a:pt x="191852" y="40968"/>
                      <a:pt x="188140" y="31055"/>
                      <a:pt x="181956" y="24860"/>
                    </a:cubicBezTo>
                    <a:cubicBezTo>
                      <a:pt x="174532" y="17425"/>
                      <a:pt x="165874" y="13708"/>
                      <a:pt x="155976" y="13708"/>
                    </a:cubicBezTo>
                    <a:close/>
                    <a:moveTo>
                      <a:pt x="49534" y="0"/>
                    </a:moveTo>
                    <a:lnTo>
                      <a:pt x="156030" y="0"/>
                    </a:lnTo>
                    <a:cubicBezTo>
                      <a:pt x="169652" y="0"/>
                      <a:pt x="182036" y="4960"/>
                      <a:pt x="191942" y="14879"/>
                    </a:cubicBezTo>
                    <a:cubicBezTo>
                      <a:pt x="201848" y="23558"/>
                      <a:pt x="206802" y="35957"/>
                      <a:pt x="206802" y="49596"/>
                    </a:cubicBezTo>
                    <a:lnTo>
                      <a:pt x="206802" y="236822"/>
                    </a:lnTo>
                    <a:cubicBezTo>
                      <a:pt x="206802" y="240541"/>
                      <a:pt x="203088" y="244261"/>
                      <a:pt x="199372" y="244261"/>
                    </a:cubicBezTo>
                    <a:lnTo>
                      <a:pt x="6192" y="244261"/>
                    </a:lnTo>
                    <a:cubicBezTo>
                      <a:pt x="3716" y="244261"/>
                      <a:pt x="0" y="240541"/>
                      <a:pt x="0" y="236822"/>
                    </a:cubicBezTo>
                    <a:lnTo>
                      <a:pt x="0" y="49596"/>
                    </a:lnTo>
                    <a:cubicBezTo>
                      <a:pt x="0" y="35957"/>
                      <a:pt x="4954" y="23558"/>
                      <a:pt x="14860" y="14879"/>
                    </a:cubicBezTo>
                    <a:cubicBezTo>
                      <a:pt x="23530" y="4960"/>
                      <a:pt x="35912" y="0"/>
                      <a:pt x="49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47050BCD-FDF2-3B44-A7C1-AC093DA0636F}"/>
                  </a:ext>
                </a:extLst>
              </p:cNvPr>
              <p:cNvSpPr/>
              <p:nvPr/>
            </p:nvSpPr>
            <p:spPr>
              <a:xfrm>
                <a:off x="16865532" y="8802118"/>
                <a:ext cx="524478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338">
                    <a:moveTo>
                      <a:pt x="252" y="0"/>
                    </a:moveTo>
                    <a:lnTo>
                      <a:pt x="22" y="0"/>
                    </a:lnTo>
                    <a:cubicBezTo>
                      <a:pt x="4" y="0"/>
                      <a:pt x="-4" y="13"/>
                      <a:pt x="3" y="31"/>
                    </a:cubicBezTo>
                    <a:lnTo>
                      <a:pt x="124" y="306"/>
                    </a:lnTo>
                    <a:cubicBezTo>
                      <a:pt x="133" y="324"/>
                      <a:pt x="152" y="338"/>
                      <a:pt x="170" y="338"/>
                    </a:cubicBezTo>
                    <a:lnTo>
                      <a:pt x="400" y="338"/>
                    </a:lnTo>
                    <a:cubicBezTo>
                      <a:pt x="418" y="338"/>
                      <a:pt x="426" y="324"/>
                      <a:pt x="418" y="306"/>
                    </a:cubicBezTo>
                    <a:lnTo>
                      <a:pt x="298" y="31"/>
                    </a:lnTo>
                    <a:cubicBezTo>
                      <a:pt x="291" y="13"/>
                      <a:pt x="270" y="0"/>
                      <a:pt x="25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40CFEC8B-EF5B-B241-A47B-C62B68ED67CA}"/>
                  </a:ext>
                </a:extLst>
              </p:cNvPr>
              <p:cNvSpPr/>
              <p:nvPr/>
            </p:nvSpPr>
            <p:spPr>
              <a:xfrm>
                <a:off x="16858058" y="8794640"/>
                <a:ext cx="537871" cy="434934"/>
              </a:xfrm>
              <a:custGeom>
                <a:avLst/>
                <a:gdLst>
                  <a:gd name="connsiteX0" fmla="*/ 33591 w 537871"/>
                  <a:gd name="connsiteY0" fmla="*/ 14955 h 434934"/>
                  <a:gd name="connsiteX1" fmla="*/ 16193 w 537871"/>
                  <a:gd name="connsiteY1" fmla="*/ 21167 h 434934"/>
                  <a:gd name="connsiteX2" fmla="*/ 17435 w 537871"/>
                  <a:gd name="connsiteY2" fmla="*/ 43530 h 434934"/>
                  <a:gd name="connsiteX3" fmla="*/ 167809 w 537871"/>
                  <a:gd name="connsiteY3" fmla="*/ 385193 h 434934"/>
                  <a:gd name="connsiteX4" fmla="*/ 217519 w 537871"/>
                  <a:gd name="connsiteY4" fmla="*/ 419980 h 434934"/>
                  <a:gd name="connsiteX5" fmla="*/ 504595 w 537871"/>
                  <a:gd name="connsiteY5" fmla="*/ 419980 h 434934"/>
                  <a:gd name="connsiteX6" fmla="*/ 520751 w 537871"/>
                  <a:gd name="connsiteY6" fmla="*/ 412526 h 434934"/>
                  <a:gd name="connsiteX7" fmla="*/ 520751 w 537871"/>
                  <a:gd name="connsiteY7" fmla="*/ 390162 h 434934"/>
                  <a:gd name="connsiteX8" fmla="*/ 370377 w 537871"/>
                  <a:gd name="connsiteY8" fmla="*/ 49742 h 434934"/>
                  <a:gd name="connsiteX9" fmla="*/ 319425 w 537871"/>
                  <a:gd name="connsiteY9" fmla="*/ 14955 h 434934"/>
                  <a:gd name="connsiteX10" fmla="*/ 33559 w 537871"/>
                  <a:gd name="connsiteY10" fmla="*/ 0 h 434934"/>
                  <a:gd name="connsiteX11" fmla="*/ 319429 w 537871"/>
                  <a:gd name="connsiteY11" fmla="*/ 0 h 434934"/>
                  <a:gd name="connsiteX12" fmla="*/ 384061 w 537871"/>
                  <a:gd name="connsiteY12" fmla="*/ 43493 h 434934"/>
                  <a:gd name="connsiteX13" fmla="*/ 533211 w 537871"/>
                  <a:gd name="connsiteY13" fmla="*/ 385227 h 434934"/>
                  <a:gd name="connsiteX14" fmla="*/ 533211 w 537871"/>
                  <a:gd name="connsiteY14" fmla="*/ 421265 h 434934"/>
                  <a:gd name="connsiteX15" fmla="*/ 504623 w 537871"/>
                  <a:gd name="connsiteY15" fmla="*/ 434934 h 434934"/>
                  <a:gd name="connsiteX16" fmla="*/ 217511 w 537871"/>
                  <a:gd name="connsiteY16" fmla="*/ 434934 h 434934"/>
                  <a:gd name="connsiteX17" fmla="*/ 154121 w 537871"/>
                  <a:gd name="connsiteY17" fmla="*/ 390198 h 434934"/>
                  <a:gd name="connsiteX18" fmla="*/ 3729 w 537871"/>
                  <a:gd name="connsiteY18" fmla="*/ 49707 h 434934"/>
                  <a:gd name="connsiteX19" fmla="*/ 3729 w 537871"/>
                  <a:gd name="connsiteY19" fmla="*/ 13669 h 434934"/>
                  <a:gd name="connsiteX20" fmla="*/ 33559 w 537871"/>
                  <a:gd name="connsiteY20" fmla="*/ 0 h 43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7871" h="434934">
                    <a:moveTo>
                      <a:pt x="33591" y="14955"/>
                    </a:moveTo>
                    <a:cubicBezTo>
                      <a:pt x="26135" y="14955"/>
                      <a:pt x="19921" y="16197"/>
                      <a:pt x="16193" y="21167"/>
                    </a:cubicBezTo>
                    <a:cubicBezTo>
                      <a:pt x="13707" y="27379"/>
                      <a:pt x="13707" y="34834"/>
                      <a:pt x="17435" y="43530"/>
                    </a:cubicBezTo>
                    <a:lnTo>
                      <a:pt x="167809" y="385193"/>
                    </a:lnTo>
                    <a:cubicBezTo>
                      <a:pt x="176507" y="403829"/>
                      <a:pt x="198877" y="419980"/>
                      <a:pt x="217519" y="419980"/>
                    </a:cubicBezTo>
                    <a:lnTo>
                      <a:pt x="504595" y="419980"/>
                    </a:lnTo>
                    <a:cubicBezTo>
                      <a:pt x="512051" y="419980"/>
                      <a:pt x="518265" y="417495"/>
                      <a:pt x="520751" y="412526"/>
                    </a:cubicBezTo>
                    <a:cubicBezTo>
                      <a:pt x="524479" y="407556"/>
                      <a:pt x="524479" y="398859"/>
                      <a:pt x="520751" y="390162"/>
                    </a:cubicBezTo>
                    <a:lnTo>
                      <a:pt x="370377" y="49742"/>
                    </a:lnTo>
                    <a:cubicBezTo>
                      <a:pt x="361679" y="29864"/>
                      <a:pt x="338065" y="14955"/>
                      <a:pt x="319425" y="14955"/>
                    </a:cubicBezTo>
                    <a:close/>
                    <a:moveTo>
                      <a:pt x="33559" y="0"/>
                    </a:moveTo>
                    <a:lnTo>
                      <a:pt x="319429" y="0"/>
                    </a:lnTo>
                    <a:cubicBezTo>
                      <a:pt x="344287" y="0"/>
                      <a:pt x="372875" y="18640"/>
                      <a:pt x="384061" y="43493"/>
                    </a:cubicBezTo>
                    <a:lnTo>
                      <a:pt x="533211" y="385227"/>
                    </a:lnTo>
                    <a:cubicBezTo>
                      <a:pt x="539425" y="398897"/>
                      <a:pt x="539425" y="411323"/>
                      <a:pt x="533211" y="421265"/>
                    </a:cubicBezTo>
                    <a:cubicBezTo>
                      <a:pt x="526995" y="429963"/>
                      <a:pt x="517053" y="434934"/>
                      <a:pt x="504623" y="434934"/>
                    </a:cubicBezTo>
                    <a:lnTo>
                      <a:pt x="217511" y="434934"/>
                    </a:lnTo>
                    <a:cubicBezTo>
                      <a:pt x="192651" y="434934"/>
                      <a:pt x="165307" y="415051"/>
                      <a:pt x="154121" y="390198"/>
                    </a:cubicBezTo>
                    <a:lnTo>
                      <a:pt x="3729" y="49707"/>
                    </a:lnTo>
                    <a:cubicBezTo>
                      <a:pt x="-1243" y="36037"/>
                      <a:pt x="-1243" y="22368"/>
                      <a:pt x="3729" y="13669"/>
                    </a:cubicBezTo>
                    <a:cubicBezTo>
                      <a:pt x="9943" y="4971"/>
                      <a:pt x="19887" y="0"/>
                      <a:pt x="33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EC1761AE-CE49-CA42-B4BC-3F9DC8EAA8A2}"/>
                  </a:ext>
                </a:extLst>
              </p:cNvPr>
              <p:cNvSpPr/>
              <p:nvPr/>
            </p:nvSpPr>
            <p:spPr>
              <a:xfrm>
                <a:off x="16865532" y="8802118"/>
                <a:ext cx="524478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338">
                    <a:moveTo>
                      <a:pt x="252" y="0"/>
                    </a:moveTo>
                    <a:lnTo>
                      <a:pt x="22" y="0"/>
                    </a:lnTo>
                    <a:cubicBezTo>
                      <a:pt x="4" y="0"/>
                      <a:pt x="-4" y="13"/>
                      <a:pt x="3" y="31"/>
                    </a:cubicBezTo>
                    <a:lnTo>
                      <a:pt x="124" y="306"/>
                    </a:lnTo>
                    <a:cubicBezTo>
                      <a:pt x="133" y="324"/>
                      <a:pt x="152" y="338"/>
                      <a:pt x="170" y="338"/>
                    </a:cubicBezTo>
                    <a:lnTo>
                      <a:pt x="400" y="338"/>
                    </a:lnTo>
                    <a:cubicBezTo>
                      <a:pt x="418" y="338"/>
                      <a:pt x="426" y="324"/>
                      <a:pt x="418" y="306"/>
                    </a:cubicBezTo>
                    <a:lnTo>
                      <a:pt x="298" y="31"/>
                    </a:lnTo>
                    <a:cubicBezTo>
                      <a:pt x="291" y="13"/>
                      <a:pt x="270" y="0"/>
                      <a:pt x="252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A766FCDD-953F-A944-B986-1FA6FBBA9053}"/>
                  </a:ext>
                </a:extLst>
              </p:cNvPr>
              <p:cNvSpPr/>
              <p:nvPr/>
            </p:nvSpPr>
            <p:spPr>
              <a:xfrm>
                <a:off x="16757148" y="8802118"/>
                <a:ext cx="465926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5" h="338">
                    <a:moveTo>
                      <a:pt x="352" y="0"/>
                    </a:moveTo>
                    <a:lnTo>
                      <a:pt x="120" y="0"/>
                    </a:lnTo>
                    <a:cubicBezTo>
                      <a:pt x="103" y="0"/>
                      <a:pt x="84" y="13"/>
                      <a:pt x="79" y="31"/>
                    </a:cubicBezTo>
                    <a:lnTo>
                      <a:pt x="2" y="306"/>
                    </a:lnTo>
                    <a:cubicBezTo>
                      <a:pt x="-4" y="324"/>
                      <a:pt x="7" y="338"/>
                      <a:pt x="24" y="338"/>
                    </a:cubicBezTo>
                    <a:lnTo>
                      <a:pt x="255" y="338"/>
                    </a:lnTo>
                    <a:cubicBezTo>
                      <a:pt x="273" y="338"/>
                      <a:pt x="291" y="324"/>
                      <a:pt x="296" y="306"/>
                    </a:cubicBezTo>
                    <a:lnTo>
                      <a:pt x="374" y="31"/>
                    </a:lnTo>
                    <a:cubicBezTo>
                      <a:pt x="379" y="13"/>
                      <a:pt x="369" y="0"/>
                      <a:pt x="35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6166B8BD-0050-C94E-B376-EA303E300489}"/>
                  </a:ext>
                </a:extLst>
              </p:cNvPr>
              <p:cNvSpPr/>
              <p:nvPr/>
            </p:nvSpPr>
            <p:spPr>
              <a:xfrm>
                <a:off x="16750122" y="8794640"/>
                <a:ext cx="480896" cy="434934"/>
              </a:xfrm>
              <a:custGeom>
                <a:avLst/>
                <a:gdLst>
                  <a:gd name="connsiteX0" fmla="*/ 154884 w 480896"/>
                  <a:gd name="connsiteY0" fmla="*/ 14955 h 434934"/>
                  <a:gd name="connsiteX1" fmla="*/ 111402 w 480896"/>
                  <a:gd name="connsiteY1" fmla="*/ 48500 h 434934"/>
                  <a:gd name="connsiteX2" fmla="*/ 14497 w 480896"/>
                  <a:gd name="connsiteY2" fmla="*/ 388920 h 434934"/>
                  <a:gd name="connsiteX3" fmla="*/ 18224 w 480896"/>
                  <a:gd name="connsiteY3" fmla="*/ 412526 h 434934"/>
                  <a:gd name="connsiteX4" fmla="*/ 35618 w 480896"/>
                  <a:gd name="connsiteY4" fmla="*/ 419980 h 434934"/>
                  <a:gd name="connsiteX5" fmla="*/ 322604 w 480896"/>
                  <a:gd name="connsiteY5" fmla="*/ 419980 h 434934"/>
                  <a:gd name="connsiteX6" fmla="*/ 366088 w 480896"/>
                  <a:gd name="connsiteY6" fmla="*/ 385193 h 434934"/>
                  <a:gd name="connsiteX7" fmla="*/ 464234 w 480896"/>
                  <a:gd name="connsiteY7" fmla="*/ 44773 h 434934"/>
                  <a:gd name="connsiteX8" fmla="*/ 460508 w 480896"/>
                  <a:gd name="connsiteY8" fmla="*/ 22409 h 434934"/>
                  <a:gd name="connsiteX9" fmla="*/ 443114 w 480896"/>
                  <a:gd name="connsiteY9" fmla="*/ 14955 h 434934"/>
                  <a:gd name="connsiteX10" fmla="*/ 156116 w 480896"/>
                  <a:gd name="connsiteY10" fmla="*/ 0 h 434934"/>
                  <a:gd name="connsiteX11" fmla="*/ 444392 w 480896"/>
                  <a:gd name="connsiteY11" fmla="*/ 0 h 434934"/>
                  <a:gd name="connsiteX12" fmla="*/ 472972 w 480896"/>
                  <a:gd name="connsiteY12" fmla="*/ 13669 h 434934"/>
                  <a:gd name="connsiteX13" fmla="*/ 479184 w 480896"/>
                  <a:gd name="connsiteY13" fmla="*/ 48464 h 434934"/>
                  <a:gd name="connsiteX14" fmla="*/ 382264 w 480896"/>
                  <a:gd name="connsiteY14" fmla="*/ 388955 h 434934"/>
                  <a:gd name="connsiteX15" fmla="*/ 323862 w 480896"/>
                  <a:gd name="connsiteY15" fmla="*/ 434934 h 434934"/>
                  <a:gd name="connsiteX16" fmla="*/ 36828 w 480896"/>
                  <a:gd name="connsiteY16" fmla="*/ 434934 h 434934"/>
                  <a:gd name="connsiteX17" fmla="*/ 7006 w 480896"/>
                  <a:gd name="connsiteY17" fmla="*/ 420022 h 434934"/>
                  <a:gd name="connsiteX18" fmla="*/ 2036 w 480896"/>
                  <a:gd name="connsiteY18" fmla="*/ 385227 h 434934"/>
                  <a:gd name="connsiteX19" fmla="*/ 98956 w 480896"/>
                  <a:gd name="connsiteY19" fmla="*/ 44736 h 434934"/>
                  <a:gd name="connsiteX20" fmla="*/ 156116 w 480896"/>
                  <a:gd name="connsiteY20" fmla="*/ 0 h 43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896" h="434934">
                    <a:moveTo>
                      <a:pt x="154884" y="14955"/>
                    </a:moveTo>
                    <a:cubicBezTo>
                      <a:pt x="137492" y="14955"/>
                      <a:pt x="116372" y="29864"/>
                      <a:pt x="111402" y="48500"/>
                    </a:cubicBezTo>
                    <a:lnTo>
                      <a:pt x="14497" y="388920"/>
                    </a:lnTo>
                    <a:cubicBezTo>
                      <a:pt x="12013" y="398859"/>
                      <a:pt x="13255" y="406314"/>
                      <a:pt x="18224" y="412526"/>
                    </a:cubicBezTo>
                    <a:cubicBezTo>
                      <a:pt x="21952" y="417495"/>
                      <a:pt x="28164" y="419980"/>
                      <a:pt x="35618" y="419980"/>
                    </a:cubicBezTo>
                    <a:lnTo>
                      <a:pt x="322604" y="419980"/>
                    </a:lnTo>
                    <a:cubicBezTo>
                      <a:pt x="341240" y="419980"/>
                      <a:pt x="361118" y="403829"/>
                      <a:pt x="366088" y="385193"/>
                    </a:cubicBezTo>
                    <a:lnTo>
                      <a:pt x="464234" y="44773"/>
                    </a:lnTo>
                    <a:cubicBezTo>
                      <a:pt x="465478" y="36076"/>
                      <a:pt x="465478" y="28621"/>
                      <a:pt x="460508" y="22409"/>
                    </a:cubicBezTo>
                    <a:cubicBezTo>
                      <a:pt x="456780" y="16197"/>
                      <a:pt x="450568" y="14955"/>
                      <a:pt x="443114" y="14955"/>
                    </a:cubicBezTo>
                    <a:close/>
                    <a:moveTo>
                      <a:pt x="156116" y="0"/>
                    </a:moveTo>
                    <a:lnTo>
                      <a:pt x="444392" y="0"/>
                    </a:lnTo>
                    <a:cubicBezTo>
                      <a:pt x="455576" y="0"/>
                      <a:pt x="466758" y="4971"/>
                      <a:pt x="472972" y="13669"/>
                    </a:cubicBezTo>
                    <a:cubicBezTo>
                      <a:pt x="480426" y="22368"/>
                      <a:pt x="482912" y="36037"/>
                      <a:pt x="479184" y="48464"/>
                    </a:cubicBezTo>
                    <a:lnTo>
                      <a:pt x="382264" y="388955"/>
                    </a:lnTo>
                    <a:cubicBezTo>
                      <a:pt x="374808" y="415051"/>
                      <a:pt x="349956" y="434934"/>
                      <a:pt x="323862" y="434934"/>
                    </a:cubicBezTo>
                    <a:lnTo>
                      <a:pt x="36828" y="434934"/>
                    </a:lnTo>
                    <a:cubicBezTo>
                      <a:pt x="24402" y="434934"/>
                      <a:pt x="13219" y="429963"/>
                      <a:pt x="7006" y="420022"/>
                    </a:cubicBezTo>
                    <a:cubicBezTo>
                      <a:pt x="-449" y="411323"/>
                      <a:pt x="-1692" y="398897"/>
                      <a:pt x="2036" y="385227"/>
                    </a:cubicBezTo>
                    <a:lnTo>
                      <a:pt x="98956" y="44736"/>
                    </a:lnTo>
                    <a:cubicBezTo>
                      <a:pt x="105170" y="19883"/>
                      <a:pt x="131264" y="0"/>
                      <a:pt x="156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27F42D8C-E496-7841-8980-3D5781F5DD42}"/>
                  </a:ext>
                </a:extLst>
              </p:cNvPr>
              <p:cNvSpPr/>
              <p:nvPr/>
            </p:nvSpPr>
            <p:spPr>
              <a:xfrm>
                <a:off x="16809471" y="8982821"/>
                <a:ext cx="325152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159">
                    <a:moveTo>
                      <a:pt x="188" y="35"/>
                    </a:moveTo>
                    <a:cubicBezTo>
                      <a:pt x="131" y="88"/>
                      <a:pt x="130" y="44"/>
                      <a:pt x="88" y="45"/>
                    </a:cubicBezTo>
                    <a:cubicBezTo>
                      <a:pt x="62" y="45"/>
                      <a:pt x="32" y="72"/>
                      <a:pt x="14" y="92"/>
                    </a:cubicBezTo>
                    <a:lnTo>
                      <a:pt x="0" y="142"/>
                    </a:lnTo>
                    <a:cubicBezTo>
                      <a:pt x="-2" y="151"/>
                      <a:pt x="3" y="159"/>
                      <a:pt x="12" y="159"/>
                    </a:cubicBezTo>
                    <a:lnTo>
                      <a:pt x="201" y="159"/>
                    </a:lnTo>
                    <a:cubicBezTo>
                      <a:pt x="210" y="159"/>
                      <a:pt x="220" y="151"/>
                      <a:pt x="223" y="142"/>
                    </a:cubicBezTo>
                    <a:lnTo>
                      <a:pt x="262" y="4"/>
                    </a:lnTo>
                    <a:cubicBezTo>
                      <a:pt x="252" y="-3"/>
                      <a:pt x="229" y="-4"/>
                      <a:pt x="188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2CBEFE3A-61CD-204A-B6E0-02D271B8D250}"/>
                  </a:ext>
                </a:extLst>
              </p:cNvPr>
              <p:cNvSpPr/>
              <p:nvPr/>
            </p:nvSpPr>
            <p:spPr>
              <a:xfrm>
                <a:off x="16801945" y="8975084"/>
                <a:ext cx="340150" cy="210873"/>
              </a:xfrm>
              <a:custGeom>
                <a:avLst/>
                <a:gdLst>
                  <a:gd name="connsiteX0" fmla="*/ 313512 w 340150"/>
                  <a:gd name="connsiteY0" fmla="*/ 14258 h 210873"/>
                  <a:gd name="connsiteX1" fmla="*/ 247032 w 340150"/>
                  <a:gd name="connsiteY1" fmla="*/ 54814 h 210873"/>
                  <a:gd name="connsiteX2" fmla="*/ 155212 w 340150"/>
                  <a:gd name="connsiteY2" fmla="*/ 79569 h 210873"/>
                  <a:gd name="connsiteX3" fmla="*/ 117988 w 340150"/>
                  <a:gd name="connsiteY3" fmla="*/ 69667 h 210873"/>
                  <a:gd name="connsiteX4" fmla="*/ 33612 w 340150"/>
                  <a:gd name="connsiteY4" fmla="*/ 124128 h 210873"/>
                  <a:gd name="connsiteX5" fmla="*/ 16240 w 340150"/>
                  <a:gd name="connsiteY5" fmla="*/ 184777 h 210873"/>
                  <a:gd name="connsiteX6" fmla="*/ 16240 w 340150"/>
                  <a:gd name="connsiteY6" fmla="*/ 193442 h 210873"/>
                  <a:gd name="connsiteX7" fmla="*/ 23686 w 340150"/>
                  <a:gd name="connsiteY7" fmla="*/ 195917 h 210873"/>
                  <a:gd name="connsiteX8" fmla="*/ 258198 w 340150"/>
                  <a:gd name="connsiteY8" fmla="*/ 195917 h 210873"/>
                  <a:gd name="connsiteX9" fmla="*/ 278052 w 340150"/>
                  <a:gd name="connsiteY9" fmla="*/ 179826 h 210873"/>
                  <a:gd name="connsiteX10" fmla="*/ 325202 w 340150"/>
                  <a:gd name="connsiteY10" fmla="*/ 15206 h 210873"/>
                  <a:gd name="connsiteX11" fmla="*/ 313512 w 340150"/>
                  <a:gd name="connsiteY11" fmla="*/ 14258 h 210873"/>
                  <a:gd name="connsiteX12" fmla="*/ 321416 w 340150"/>
                  <a:gd name="connsiteY12" fmla="*/ 241 h 210873"/>
                  <a:gd name="connsiteX13" fmla="*/ 336428 w 340150"/>
                  <a:gd name="connsiteY13" fmla="*/ 5216 h 210873"/>
                  <a:gd name="connsiteX14" fmla="*/ 340150 w 340150"/>
                  <a:gd name="connsiteY14" fmla="*/ 12649 h 210873"/>
                  <a:gd name="connsiteX15" fmla="*/ 290502 w 340150"/>
                  <a:gd name="connsiteY15" fmla="*/ 184856 h 210873"/>
                  <a:gd name="connsiteX16" fmla="*/ 256988 w 340150"/>
                  <a:gd name="connsiteY16" fmla="*/ 210873 h 210873"/>
                  <a:gd name="connsiteX17" fmla="*/ 22392 w 340150"/>
                  <a:gd name="connsiteY17" fmla="*/ 210873 h 210873"/>
                  <a:gd name="connsiteX18" fmla="*/ 3774 w 340150"/>
                  <a:gd name="connsiteY18" fmla="*/ 202201 h 210873"/>
                  <a:gd name="connsiteX19" fmla="*/ 1292 w 340150"/>
                  <a:gd name="connsiteY19" fmla="*/ 179900 h 210873"/>
                  <a:gd name="connsiteX20" fmla="*/ 18668 w 340150"/>
                  <a:gd name="connsiteY20" fmla="*/ 117956 h 210873"/>
                  <a:gd name="connsiteX21" fmla="*/ 19910 w 340150"/>
                  <a:gd name="connsiteY21" fmla="*/ 115478 h 210873"/>
                  <a:gd name="connsiteX22" fmla="*/ 116726 w 340150"/>
                  <a:gd name="connsiteY22" fmla="*/ 54772 h 210873"/>
                  <a:gd name="connsiteX23" fmla="*/ 161412 w 340150"/>
                  <a:gd name="connsiteY23" fmla="*/ 67161 h 210873"/>
                  <a:gd name="connsiteX24" fmla="*/ 235886 w 340150"/>
                  <a:gd name="connsiteY24" fmla="*/ 43622 h 210873"/>
                  <a:gd name="connsiteX25" fmla="*/ 321416 w 340150"/>
                  <a:gd name="connsiteY25" fmla="*/ 241 h 21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0150" h="210873">
                    <a:moveTo>
                      <a:pt x="313512" y="14258"/>
                    </a:moveTo>
                    <a:cubicBezTo>
                      <a:pt x="299378" y="15593"/>
                      <a:pt x="277742" y="25108"/>
                      <a:pt x="247032" y="54814"/>
                    </a:cubicBezTo>
                    <a:cubicBezTo>
                      <a:pt x="199880" y="98135"/>
                      <a:pt x="180028" y="93184"/>
                      <a:pt x="155212" y="79569"/>
                    </a:cubicBezTo>
                    <a:cubicBezTo>
                      <a:pt x="145284" y="74618"/>
                      <a:pt x="134118" y="68429"/>
                      <a:pt x="117988" y="69667"/>
                    </a:cubicBezTo>
                    <a:cubicBezTo>
                      <a:pt x="86966" y="69667"/>
                      <a:pt x="52224" y="103086"/>
                      <a:pt x="33612" y="124128"/>
                    </a:cubicBezTo>
                    <a:lnTo>
                      <a:pt x="16240" y="184777"/>
                    </a:lnTo>
                    <a:cubicBezTo>
                      <a:pt x="15000" y="188491"/>
                      <a:pt x="15000" y="190966"/>
                      <a:pt x="16240" y="193442"/>
                    </a:cubicBezTo>
                    <a:cubicBezTo>
                      <a:pt x="17482" y="194679"/>
                      <a:pt x="21204" y="195917"/>
                      <a:pt x="23686" y="195917"/>
                    </a:cubicBezTo>
                    <a:lnTo>
                      <a:pt x="258198" y="195917"/>
                    </a:lnTo>
                    <a:cubicBezTo>
                      <a:pt x="266884" y="195917"/>
                      <a:pt x="275570" y="188491"/>
                      <a:pt x="278052" y="179826"/>
                    </a:cubicBezTo>
                    <a:lnTo>
                      <a:pt x="325202" y="15206"/>
                    </a:lnTo>
                    <a:cubicBezTo>
                      <a:pt x="322100" y="14278"/>
                      <a:pt x="318222" y="13814"/>
                      <a:pt x="313512" y="14258"/>
                    </a:cubicBezTo>
                    <a:close/>
                    <a:moveTo>
                      <a:pt x="321416" y="241"/>
                    </a:moveTo>
                    <a:cubicBezTo>
                      <a:pt x="327428" y="880"/>
                      <a:pt x="332394" y="2738"/>
                      <a:pt x="336428" y="5216"/>
                    </a:cubicBezTo>
                    <a:cubicBezTo>
                      <a:pt x="340150" y="6454"/>
                      <a:pt x="340150" y="8932"/>
                      <a:pt x="340150" y="12649"/>
                    </a:cubicBezTo>
                    <a:lnTo>
                      <a:pt x="290502" y="184856"/>
                    </a:lnTo>
                    <a:cubicBezTo>
                      <a:pt x="286778" y="198484"/>
                      <a:pt x="270642" y="210873"/>
                      <a:pt x="256988" y="210873"/>
                    </a:cubicBezTo>
                    <a:lnTo>
                      <a:pt x="22392" y="210873"/>
                    </a:lnTo>
                    <a:cubicBezTo>
                      <a:pt x="14944" y="210873"/>
                      <a:pt x="8738" y="207156"/>
                      <a:pt x="3774" y="202201"/>
                    </a:cubicBezTo>
                    <a:cubicBezTo>
                      <a:pt x="50" y="196006"/>
                      <a:pt x="-1192" y="188573"/>
                      <a:pt x="1292" y="179900"/>
                    </a:cubicBezTo>
                    <a:lnTo>
                      <a:pt x="18668" y="117956"/>
                    </a:lnTo>
                    <a:cubicBezTo>
                      <a:pt x="18668" y="116717"/>
                      <a:pt x="19910" y="115478"/>
                      <a:pt x="19910" y="115478"/>
                    </a:cubicBezTo>
                    <a:cubicBezTo>
                      <a:pt x="44734" y="88222"/>
                      <a:pt x="81972" y="56010"/>
                      <a:pt x="116726" y="54772"/>
                    </a:cubicBezTo>
                    <a:cubicBezTo>
                      <a:pt x="136586" y="53533"/>
                      <a:pt x="150240" y="62205"/>
                      <a:pt x="161412" y="67161"/>
                    </a:cubicBezTo>
                    <a:cubicBezTo>
                      <a:pt x="180030" y="77072"/>
                      <a:pt x="192442" y="84505"/>
                      <a:pt x="235886" y="43622"/>
                    </a:cubicBezTo>
                    <a:cubicBezTo>
                      <a:pt x="275916" y="7384"/>
                      <a:pt x="303380" y="-1676"/>
                      <a:pt x="321416" y="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A983E0BE-515B-094A-974A-8DC7AA538C99}"/>
                  </a:ext>
                </a:extLst>
              </p:cNvPr>
              <p:cNvSpPr/>
              <p:nvPr/>
            </p:nvSpPr>
            <p:spPr>
              <a:xfrm>
                <a:off x="16826912" y="8844490"/>
                <a:ext cx="342593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6" h="202">
                    <a:moveTo>
                      <a:pt x="263" y="0"/>
                    </a:moveTo>
                    <a:lnTo>
                      <a:pt x="75" y="0"/>
                    </a:lnTo>
                    <a:cubicBezTo>
                      <a:pt x="66" y="0"/>
                      <a:pt x="55" y="8"/>
                      <a:pt x="53" y="18"/>
                    </a:cubicBezTo>
                    <a:lnTo>
                      <a:pt x="0" y="202"/>
                    </a:lnTo>
                    <a:cubicBezTo>
                      <a:pt x="18" y="182"/>
                      <a:pt x="48" y="155"/>
                      <a:pt x="74" y="155"/>
                    </a:cubicBezTo>
                    <a:cubicBezTo>
                      <a:pt x="116" y="154"/>
                      <a:pt x="117" y="198"/>
                      <a:pt x="174" y="145"/>
                    </a:cubicBezTo>
                    <a:cubicBezTo>
                      <a:pt x="215" y="106"/>
                      <a:pt x="238" y="107"/>
                      <a:pt x="248" y="114"/>
                    </a:cubicBezTo>
                    <a:lnTo>
                      <a:pt x="276" y="18"/>
                    </a:lnTo>
                    <a:cubicBezTo>
                      <a:pt x="278" y="8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A8B3B937-A84B-DD4C-871F-8D8C36A848BA}"/>
                  </a:ext>
                </a:extLst>
              </p:cNvPr>
              <p:cNvSpPr/>
              <p:nvPr/>
            </p:nvSpPr>
            <p:spPr>
              <a:xfrm>
                <a:off x="16820354" y="8837012"/>
                <a:ext cx="356625" cy="265447"/>
              </a:xfrm>
              <a:custGeom>
                <a:avLst/>
                <a:gdLst>
                  <a:gd name="connsiteX0" fmla="*/ 99692 w 356625"/>
                  <a:gd name="connsiteY0" fmla="*/ 14955 h 265447"/>
                  <a:gd name="connsiteX1" fmla="*/ 79838 w 356625"/>
                  <a:gd name="connsiteY1" fmla="*/ 31063 h 265447"/>
                  <a:gd name="connsiteX2" fmla="*/ 22754 w 356625"/>
                  <a:gd name="connsiteY2" fmla="*/ 231799 h 265447"/>
                  <a:gd name="connsiteX3" fmla="*/ 98452 w 356625"/>
                  <a:gd name="connsiteY3" fmla="*/ 192148 h 265447"/>
                  <a:gd name="connsiteX4" fmla="*/ 143126 w 356625"/>
                  <a:gd name="connsiteY4" fmla="*/ 204539 h 265447"/>
                  <a:gd name="connsiteX5" fmla="*/ 217582 w 356625"/>
                  <a:gd name="connsiteY5" fmla="*/ 180996 h 265447"/>
                  <a:gd name="connsiteX6" fmla="*/ 309412 w 356625"/>
                  <a:gd name="connsiteY6" fmla="*/ 137627 h 265447"/>
                  <a:gd name="connsiteX7" fmla="*/ 341678 w 356625"/>
                  <a:gd name="connsiteY7" fmla="*/ 27346 h 265447"/>
                  <a:gd name="connsiteX8" fmla="*/ 340436 w 356625"/>
                  <a:gd name="connsiteY8" fmla="*/ 17433 h 265447"/>
                  <a:gd name="connsiteX9" fmla="*/ 332990 w 356625"/>
                  <a:gd name="connsiteY9" fmla="*/ 14955 h 265447"/>
                  <a:gd name="connsiteX10" fmla="*/ 99644 w 356625"/>
                  <a:gd name="connsiteY10" fmla="*/ 0 h 265447"/>
                  <a:gd name="connsiteX11" fmla="*/ 333038 w 356625"/>
                  <a:gd name="connsiteY11" fmla="*/ 0 h 265447"/>
                  <a:gd name="connsiteX12" fmla="*/ 351660 w 356625"/>
                  <a:gd name="connsiteY12" fmla="*/ 9923 h 265447"/>
                  <a:gd name="connsiteX13" fmla="*/ 355384 w 356625"/>
                  <a:gd name="connsiteY13" fmla="*/ 31010 h 265447"/>
                  <a:gd name="connsiteX14" fmla="*/ 321864 w 356625"/>
                  <a:gd name="connsiteY14" fmla="*/ 150089 h 265447"/>
                  <a:gd name="connsiteX15" fmla="*/ 316898 w 356625"/>
                  <a:gd name="connsiteY15" fmla="*/ 155051 h 265447"/>
                  <a:gd name="connsiteX16" fmla="*/ 310692 w 356625"/>
                  <a:gd name="connsiteY16" fmla="*/ 153810 h 265447"/>
                  <a:gd name="connsiteX17" fmla="*/ 227514 w 356625"/>
                  <a:gd name="connsiteY17" fmla="*/ 192263 h 265447"/>
                  <a:gd name="connsiteX18" fmla="*/ 135646 w 356625"/>
                  <a:gd name="connsiteY18" fmla="*/ 217071 h 265447"/>
                  <a:gd name="connsiteX19" fmla="*/ 98404 w 356625"/>
                  <a:gd name="connsiteY19" fmla="*/ 207148 h 265447"/>
                  <a:gd name="connsiteX20" fmla="*/ 11502 w 356625"/>
                  <a:gd name="connsiteY20" fmla="*/ 262966 h 265447"/>
                  <a:gd name="connsiteX21" fmla="*/ 6536 w 356625"/>
                  <a:gd name="connsiteY21" fmla="*/ 265447 h 265447"/>
                  <a:gd name="connsiteX22" fmla="*/ 4054 w 356625"/>
                  <a:gd name="connsiteY22" fmla="*/ 264207 h 265447"/>
                  <a:gd name="connsiteX23" fmla="*/ 330 w 356625"/>
                  <a:gd name="connsiteY23" fmla="*/ 255524 h 265447"/>
                  <a:gd name="connsiteX24" fmla="*/ 66126 w 356625"/>
                  <a:gd name="connsiteY24" fmla="*/ 27289 h 265447"/>
                  <a:gd name="connsiteX25" fmla="*/ 99644 w 356625"/>
                  <a:gd name="connsiteY25" fmla="*/ 0 h 26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6625" h="265447">
                    <a:moveTo>
                      <a:pt x="99692" y="14955"/>
                    </a:moveTo>
                    <a:cubicBezTo>
                      <a:pt x="91006" y="14955"/>
                      <a:pt x="81078" y="22390"/>
                      <a:pt x="79838" y="31063"/>
                    </a:cubicBezTo>
                    <a:lnTo>
                      <a:pt x="22754" y="231799"/>
                    </a:lnTo>
                    <a:cubicBezTo>
                      <a:pt x="43850" y="210734"/>
                      <a:pt x="72392" y="192148"/>
                      <a:pt x="98452" y="192148"/>
                    </a:cubicBezTo>
                    <a:cubicBezTo>
                      <a:pt x="118306" y="190908"/>
                      <a:pt x="131958" y="199582"/>
                      <a:pt x="143126" y="204539"/>
                    </a:cubicBezTo>
                    <a:cubicBezTo>
                      <a:pt x="161740" y="214451"/>
                      <a:pt x="174150" y="221886"/>
                      <a:pt x="217582" y="180996"/>
                    </a:cubicBezTo>
                    <a:cubicBezTo>
                      <a:pt x="262256" y="138866"/>
                      <a:pt x="292040" y="133909"/>
                      <a:pt x="309412" y="137627"/>
                    </a:cubicBezTo>
                    <a:lnTo>
                      <a:pt x="341678" y="27346"/>
                    </a:lnTo>
                    <a:cubicBezTo>
                      <a:pt x="342918" y="23629"/>
                      <a:pt x="341678" y="19911"/>
                      <a:pt x="340436" y="17433"/>
                    </a:cubicBezTo>
                    <a:cubicBezTo>
                      <a:pt x="339196" y="16194"/>
                      <a:pt x="336714" y="14955"/>
                      <a:pt x="332990" y="14955"/>
                    </a:cubicBezTo>
                    <a:close/>
                    <a:moveTo>
                      <a:pt x="99644" y="0"/>
                    </a:moveTo>
                    <a:lnTo>
                      <a:pt x="333038" y="0"/>
                    </a:lnTo>
                    <a:cubicBezTo>
                      <a:pt x="340486" y="0"/>
                      <a:pt x="347934" y="3721"/>
                      <a:pt x="351660" y="9923"/>
                    </a:cubicBezTo>
                    <a:cubicBezTo>
                      <a:pt x="356626" y="16125"/>
                      <a:pt x="357866" y="23568"/>
                      <a:pt x="355384" y="31010"/>
                    </a:cubicBezTo>
                    <a:lnTo>
                      <a:pt x="321864" y="150089"/>
                    </a:lnTo>
                    <a:cubicBezTo>
                      <a:pt x="320622" y="152570"/>
                      <a:pt x="319382" y="153810"/>
                      <a:pt x="316898" y="155051"/>
                    </a:cubicBezTo>
                    <a:cubicBezTo>
                      <a:pt x="315658" y="156291"/>
                      <a:pt x="313174" y="156291"/>
                      <a:pt x="310692" y="153810"/>
                    </a:cubicBezTo>
                    <a:cubicBezTo>
                      <a:pt x="300760" y="148849"/>
                      <a:pt x="275930" y="146368"/>
                      <a:pt x="227514" y="192263"/>
                    </a:cubicBezTo>
                    <a:cubicBezTo>
                      <a:pt x="180340" y="235677"/>
                      <a:pt x="160476" y="230716"/>
                      <a:pt x="135646" y="217071"/>
                    </a:cubicBezTo>
                    <a:cubicBezTo>
                      <a:pt x="125716" y="212110"/>
                      <a:pt x="114542" y="205907"/>
                      <a:pt x="98404" y="207148"/>
                    </a:cubicBezTo>
                    <a:cubicBezTo>
                      <a:pt x="67368" y="207148"/>
                      <a:pt x="31366" y="241879"/>
                      <a:pt x="11502" y="262966"/>
                    </a:cubicBezTo>
                    <a:cubicBezTo>
                      <a:pt x="10260" y="264207"/>
                      <a:pt x="9020" y="265447"/>
                      <a:pt x="6536" y="265447"/>
                    </a:cubicBezTo>
                    <a:lnTo>
                      <a:pt x="4054" y="264207"/>
                    </a:lnTo>
                    <a:cubicBezTo>
                      <a:pt x="1570" y="261726"/>
                      <a:pt x="-912" y="259245"/>
                      <a:pt x="330" y="255524"/>
                    </a:cubicBezTo>
                    <a:lnTo>
                      <a:pt x="66126" y="27289"/>
                    </a:lnTo>
                    <a:cubicBezTo>
                      <a:pt x="68608" y="12404"/>
                      <a:pt x="84748" y="0"/>
                      <a:pt x="99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53EC07AF-FE93-3948-B14F-00D31C0617A8}"/>
                  </a:ext>
                </a:extLst>
              </p:cNvPr>
              <p:cNvSpPr/>
              <p:nvPr/>
            </p:nvSpPr>
            <p:spPr>
              <a:xfrm>
                <a:off x="16937788" y="8901816"/>
                <a:ext cx="54815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44">
                    <a:moveTo>
                      <a:pt x="44" y="22"/>
                    </a:moveTo>
                    <a:cubicBezTo>
                      <a:pt x="41" y="34"/>
                      <a:pt x="29" y="44"/>
                      <a:pt x="17" y="44"/>
                    </a:cubicBezTo>
                    <a:cubicBezTo>
                      <a:pt x="5" y="44"/>
                      <a:pt x="-2" y="34"/>
                      <a:pt x="1" y="22"/>
                    </a:cubicBezTo>
                    <a:cubicBezTo>
                      <a:pt x="5" y="10"/>
                      <a:pt x="17" y="0"/>
                      <a:pt x="29" y="0"/>
                    </a:cubicBezTo>
                    <a:cubicBezTo>
                      <a:pt x="41" y="0"/>
                      <a:pt x="48" y="10"/>
                      <a:pt x="44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DD97FC66-0850-E44F-9F41-1BF41FC53AE1}"/>
                  </a:ext>
                </a:extLst>
              </p:cNvPr>
              <p:cNvSpPr/>
              <p:nvPr/>
            </p:nvSpPr>
            <p:spPr>
              <a:xfrm>
                <a:off x="16930312" y="8895585"/>
                <a:ext cx="68960" cy="67296"/>
              </a:xfrm>
              <a:custGeom>
                <a:avLst/>
                <a:gdLst>
                  <a:gd name="connsiteX0" fmla="*/ 42733 w 68960"/>
                  <a:gd name="connsiteY0" fmla="*/ 13708 h 67296"/>
                  <a:gd name="connsiteX1" fmla="*/ 16157 w 68960"/>
                  <a:gd name="connsiteY1" fmla="*/ 35439 h 67296"/>
                  <a:gd name="connsiteX2" fmla="*/ 17365 w 68960"/>
                  <a:gd name="connsiteY2" fmla="*/ 48719 h 67296"/>
                  <a:gd name="connsiteX3" fmla="*/ 28237 w 68960"/>
                  <a:gd name="connsiteY3" fmla="*/ 52341 h 67296"/>
                  <a:gd name="connsiteX4" fmla="*/ 54815 w 68960"/>
                  <a:gd name="connsiteY4" fmla="*/ 30610 h 67296"/>
                  <a:gd name="connsiteX5" fmla="*/ 53605 w 68960"/>
                  <a:gd name="connsiteY5" fmla="*/ 18537 h 67296"/>
                  <a:gd name="connsiteX6" fmla="*/ 42733 w 68960"/>
                  <a:gd name="connsiteY6" fmla="*/ 13708 h 67296"/>
                  <a:gd name="connsiteX7" fmla="*/ 41601 w 68960"/>
                  <a:gd name="connsiteY7" fmla="*/ 0 h 67296"/>
                  <a:gd name="connsiteX8" fmla="*/ 63625 w 68960"/>
                  <a:gd name="connsiteY8" fmla="*/ 9789 h 67296"/>
                  <a:gd name="connsiteX9" fmla="*/ 68519 w 68960"/>
                  <a:gd name="connsiteY9" fmla="*/ 35483 h 67296"/>
                  <a:gd name="connsiteX10" fmla="*/ 26919 w 68960"/>
                  <a:gd name="connsiteY10" fmla="*/ 67296 h 67296"/>
                  <a:gd name="connsiteX11" fmla="*/ 4895 w 68960"/>
                  <a:gd name="connsiteY11" fmla="*/ 56284 h 67296"/>
                  <a:gd name="connsiteX12" fmla="*/ 1223 w 68960"/>
                  <a:gd name="connsiteY12" fmla="*/ 30589 h 67296"/>
                  <a:gd name="connsiteX13" fmla="*/ 41601 w 68960"/>
                  <a:gd name="connsiteY13" fmla="*/ 0 h 6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8960" h="67296">
                    <a:moveTo>
                      <a:pt x="42733" y="13708"/>
                    </a:moveTo>
                    <a:cubicBezTo>
                      <a:pt x="31861" y="13708"/>
                      <a:pt x="19781" y="23366"/>
                      <a:pt x="16157" y="35439"/>
                    </a:cubicBezTo>
                    <a:cubicBezTo>
                      <a:pt x="14949" y="40268"/>
                      <a:pt x="14949" y="43890"/>
                      <a:pt x="17365" y="48719"/>
                    </a:cubicBezTo>
                    <a:cubicBezTo>
                      <a:pt x="19781" y="51134"/>
                      <a:pt x="23405" y="52341"/>
                      <a:pt x="28237" y="52341"/>
                    </a:cubicBezTo>
                    <a:cubicBezTo>
                      <a:pt x="39109" y="52341"/>
                      <a:pt x="51189" y="42683"/>
                      <a:pt x="54815" y="30610"/>
                    </a:cubicBezTo>
                    <a:cubicBezTo>
                      <a:pt x="56023" y="25781"/>
                      <a:pt x="56023" y="20952"/>
                      <a:pt x="53605" y="18537"/>
                    </a:cubicBezTo>
                    <a:cubicBezTo>
                      <a:pt x="51189" y="14915"/>
                      <a:pt x="47565" y="13708"/>
                      <a:pt x="42733" y="13708"/>
                    </a:cubicBezTo>
                    <a:close/>
                    <a:moveTo>
                      <a:pt x="41601" y="0"/>
                    </a:moveTo>
                    <a:cubicBezTo>
                      <a:pt x="50165" y="0"/>
                      <a:pt x="58731" y="3671"/>
                      <a:pt x="63625" y="9789"/>
                    </a:cubicBezTo>
                    <a:cubicBezTo>
                      <a:pt x="68519" y="15906"/>
                      <a:pt x="69743" y="25695"/>
                      <a:pt x="68519" y="35483"/>
                    </a:cubicBezTo>
                    <a:cubicBezTo>
                      <a:pt x="62401" y="52613"/>
                      <a:pt x="44047" y="67296"/>
                      <a:pt x="26919" y="67296"/>
                    </a:cubicBezTo>
                    <a:cubicBezTo>
                      <a:pt x="17129" y="67296"/>
                      <a:pt x="9789" y="63625"/>
                      <a:pt x="4895" y="56284"/>
                    </a:cubicBezTo>
                    <a:cubicBezTo>
                      <a:pt x="-1" y="50166"/>
                      <a:pt x="-1223" y="40378"/>
                      <a:pt x="1223" y="30589"/>
                    </a:cubicBezTo>
                    <a:cubicBezTo>
                      <a:pt x="6117" y="13459"/>
                      <a:pt x="23247" y="0"/>
                      <a:pt x="41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F6F744F-A568-EB49-986B-EBAEFA6ED632}"/>
                </a:ext>
              </a:extLst>
            </p:cNvPr>
            <p:cNvGrpSpPr/>
            <p:nvPr/>
          </p:nvGrpSpPr>
          <p:grpSpPr>
            <a:xfrm>
              <a:off x="15815329" y="7750300"/>
              <a:ext cx="1442627" cy="543356"/>
              <a:chOff x="15815329" y="7750300"/>
              <a:chExt cx="1442627" cy="543356"/>
            </a:xfrm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94E13F7-37BF-5743-AE47-6BB290CE8442}"/>
                  </a:ext>
                </a:extLst>
              </p:cNvPr>
              <p:cNvSpPr/>
              <p:nvPr/>
            </p:nvSpPr>
            <p:spPr>
              <a:xfrm>
                <a:off x="15822804" y="8130400"/>
                <a:ext cx="1427677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7" h="127">
                    <a:moveTo>
                      <a:pt x="1092" y="0"/>
                    </a:moveTo>
                    <a:lnTo>
                      <a:pt x="1092" y="73"/>
                    </a:lnTo>
                    <a:lnTo>
                      <a:pt x="53" y="73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82"/>
                    </a:lnTo>
                    <a:cubicBezTo>
                      <a:pt x="0" y="95"/>
                      <a:pt x="5" y="106"/>
                      <a:pt x="12" y="114"/>
                    </a:cubicBezTo>
                    <a:cubicBezTo>
                      <a:pt x="21" y="122"/>
                      <a:pt x="32" y="127"/>
                      <a:pt x="44" y="127"/>
                    </a:cubicBezTo>
                    <a:lnTo>
                      <a:pt x="1102" y="127"/>
                    </a:lnTo>
                    <a:cubicBezTo>
                      <a:pt x="1114" y="127"/>
                      <a:pt x="1125" y="122"/>
                      <a:pt x="1133" y="115"/>
                    </a:cubicBezTo>
                    <a:cubicBezTo>
                      <a:pt x="1142" y="106"/>
                      <a:pt x="1147" y="95"/>
                      <a:pt x="1147" y="82"/>
                    </a:cubicBezTo>
                    <a:lnTo>
                      <a:pt x="114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8B859299-2D3B-F34F-B22C-B675D8521596}"/>
                  </a:ext>
                </a:extLst>
              </p:cNvPr>
              <p:cNvSpPr/>
              <p:nvPr/>
            </p:nvSpPr>
            <p:spPr>
              <a:xfrm>
                <a:off x="15815329" y="8124169"/>
                <a:ext cx="1442627" cy="169487"/>
              </a:xfrm>
              <a:custGeom>
                <a:avLst/>
                <a:gdLst>
                  <a:gd name="connsiteX0" fmla="*/ 14946 w 1442627"/>
                  <a:gd name="connsiteY0" fmla="*/ 13709 h 169487"/>
                  <a:gd name="connsiteX1" fmla="*/ 14946 w 1442627"/>
                  <a:gd name="connsiteY1" fmla="*/ 107599 h 169487"/>
                  <a:gd name="connsiteX2" fmla="*/ 28638 w 1442627"/>
                  <a:gd name="connsiteY2" fmla="*/ 142190 h 169487"/>
                  <a:gd name="connsiteX3" fmla="*/ 62244 w 1442627"/>
                  <a:gd name="connsiteY3" fmla="*/ 155779 h 169487"/>
                  <a:gd name="connsiteX4" fmla="*/ 1379131 w 1442627"/>
                  <a:gd name="connsiteY4" fmla="*/ 155779 h 169487"/>
                  <a:gd name="connsiteX5" fmla="*/ 1412737 w 1442627"/>
                  <a:gd name="connsiteY5" fmla="*/ 142190 h 169487"/>
                  <a:gd name="connsiteX6" fmla="*/ 1427675 w 1442627"/>
                  <a:gd name="connsiteY6" fmla="*/ 107599 h 169487"/>
                  <a:gd name="connsiteX7" fmla="*/ 1427675 w 1442627"/>
                  <a:gd name="connsiteY7" fmla="*/ 13709 h 169487"/>
                  <a:gd name="connsiteX8" fmla="*/ 1375397 w 1442627"/>
                  <a:gd name="connsiteY8" fmla="*/ 13709 h 169487"/>
                  <a:gd name="connsiteX9" fmla="*/ 1375397 w 1442627"/>
                  <a:gd name="connsiteY9" fmla="*/ 96480 h 169487"/>
                  <a:gd name="connsiteX10" fmla="*/ 1366683 w 1442627"/>
                  <a:gd name="connsiteY10" fmla="*/ 103893 h 169487"/>
                  <a:gd name="connsiteX11" fmla="*/ 73447 w 1442627"/>
                  <a:gd name="connsiteY11" fmla="*/ 103893 h 169487"/>
                  <a:gd name="connsiteX12" fmla="*/ 67223 w 1442627"/>
                  <a:gd name="connsiteY12" fmla="*/ 96480 h 169487"/>
                  <a:gd name="connsiteX13" fmla="*/ 67223 w 1442627"/>
                  <a:gd name="connsiteY13" fmla="*/ 13709 h 169487"/>
                  <a:gd name="connsiteX14" fmla="*/ 7468 w 1442627"/>
                  <a:gd name="connsiteY14" fmla="*/ 0 h 169487"/>
                  <a:gd name="connsiteX15" fmla="*/ 73438 w 1442627"/>
                  <a:gd name="connsiteY15" fmla="*/ 0 h 169487"/>
                  <a:gd name="connsiteX16" fmla="*/ 82151 w 1442627"/>
                  <a:gd name="connsiteY16" fmla="*/ 6186 h 169487"/>
                  <a:gd name="connsiteX17" fmla="*/ 82151 w 1442627"/>
                  <a:gd name="connsiteY17" fmla="*/ 89074 h 169487"/>
                  <a:gd name="connsiteX18" fmla="*/ 1360475 w 1442627"/>
                  <a:gd name="connsiteY18" fmla="*/ 89074 h 169487"/>
                  <a:gd name="connsiteX19" fmla="*/ 1360475 w 1442627"/>
                  <a:gd name="connsiteY19" fmla="*/ 6186 h 169487"/>
                  <a:gd name="connsiteX20" fmla="*/ 1366699 w 1442627"/>
                  <a:gd name="connsiteY20" fmla="*/ 0 h 169487"/>
                  <a:gd name="connsiteX21" fmla="*/ 1435159 w 1442627"/>
                  <a:gd name="connsiteY21" fmla="*/ 0 h 169487"/>
                  <a:gd name="connsiteX22" fmla="*/ 1442627 w 1442627"/>
                  <a:gd name="connsiteY22" fmla="*/ 6186 h 169487"/>
                  <a:gd name="connsiteX23" fmla="*/ 1442627 w 1442627"/>
                  <a:gd name="connsiteY23" fmla="*/ 107631 h 169487"/>
                  <a:gd name="connsiteX24" fmla="*/ 1422711 w 1442627"/>
                  <a:gd name="connsiteY24" fmla="*/ 153405 h 169487"/>
                  <a:gd name="connsiteX25" fmla="*/ 1379147 w 1442627"/>
                  <a:gd name="connsiteY25" fmla="*/ 169487 h 169487"/>
                  <a:gd name="connsiteX26" fmla="*/ 62236 w 1442627"/>
                  <a:gd name="connsiteY26" fmla="*/ 169487 h 169487"/>
                  <a:gd name="connsiteX27" fmla="*/ 18671 w 1442627"/>
                  <a:gd name="connsiteY27" fmla="*/ 152167 h 169487"/>
                  <a:gd name="connsiteX28" fmla="*/ 0 w 1442627"/>
                  <a:gd name="connsiteY28" fmla="*/ 107631 h 169487"/>
                  <a:gd name="connsiteX29" fmla="*/ 0 w 1442627"/>
                  <a:gd name="connsiteY29" fmla="*/ 6186 h 169487"/>
                  <a:gd name="connsiteX30" fmla="*/ 7468 w 1442627"/>
                  <a:gd name="connsiteY30" fmla="*/ 0 h 16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42627" h="169487">
                    <a:moveTo>
                      <a:pt x="14946" y="13709"/>
                    </a:moveTo>
                    <a:lnTo>
                      <a:pt x="14946" y="107599"/>
                    </a:lnTo>
                    <a:cubicBezTo>
                      <a:pt x="14946" y="121188"/>
                      <a:pt x="19925" y="132307"/>
                      <a:pt x="28638" y="142190"/>
                    </a:cubicBezTo>
                    <a:cubicBezTo>
                      <a:pt x="37350" y="150838"/>
                      <a:pt x="49797" y="155779"/>
                      <a:pt x="62244" y="155779"/>
                    </a:cubicBezTo>
                    <a:lnTo>
                      <a:pt x="1379131" y="155779"/>
                    </a:lnTo>
                    <a:cubicBezTo>
                      <a:pt x="1391577" y="155779"/>
                      <a:pt x="1404025" y="150838"/>
                      <a:pt x="1412737" y="142190"/>
                    </a:cubicBezTo>
                    <a:cubicBezTo>
                      <a:pt x="1422695" y="133542"/>
                      <a:pt x="1427675" y="121188"/>
                      <a:pt x="1427675" y="107599"/>
                    </a:cubicBezTo>
                    <a:lnTo>
                      <a:pt x="1427675" y="13709"/>
                    </a:lnTo>
                    <a:lnTo>
                      <a:pt x="1375397" y="13709"/>
                    </a:lnTo>
                    <a:lnTo>
                      <a:pt x="1375397" y="96480"/>
                    </a:lnTo>
                    <a:cubicBezTo>
                      <a:pt x="1375397" y="100187"/>
                      <a:pt x="1371663" y="103893"/>
                      <a:pt x="1366683" y="103893"/>
                    </a:cubicBezTo>
                    <a:lnTo>
                      <a:pt x="73447" y="103893"/>
                    </a:lnTo>
                    <a:cubicBezTo>
                      <a:pt x="70957" y="103893"/>
                      <a:pt x="67223" y="100187"/>
                      <a:pt x="67223" y="96480"/>
                    </a:cubicBezTo>
                    <a:lnTo>
                      <a:pt x="67223" y="13709"/>
                    </a:lnTo>
                    <a:close/>
                    <a:moveTo>
                      <a:pt x="7468" y="0"/>
                    </a:moveTo>
                    <a:lnTo>
                      <a:pt x="73438" y="0"/>
                    </a:lnTo>
                    <a:cubicBezTo>
                      <a:pt x="78417" y="0"/>
                      <a:pt x="82151" y="2475"/>
                      <a:pt x="82151" y="6186"/>
                    </a:cubicBezTo>
                    <a:lnTo>
                      <a:pt x="82151" y="89074"/>
                    </a:lnTo>
                    <a:lnTo>
                      <a:pt x="1360475" y="89074"/>
                    </a:lnTo>
                    <a:lnTo>
                      <a:pt x="1360475" y="6186"/>
                    </a:lnTo>
                    <a:cubicBezTo>
                      <a:pt x="1360475" y="2475"/>
                      <a:pt x="1364209" y="0"/>
                      <a:pt x="1366699" y="0"/>
                    </a:cubicBezTo>
                    <a:lnTo>
                      <a:pt x="1435159" y="0"/>
                    </a:lnTo>
                    <a:cubicBezTo>
                      <a:pt x="1437649" y="0"/>
                      <a:pt x="1442627" y="2475"/>
                      <a:pt x="1442627" y="6186"/>
                    </a:cubicBezTo>
                    <a:lnTo>
                      <a:pt x="1442627" y="107631"/>
                    </a:lnTo>
                    <a:cubicBezTo>
                      <a:pt x="1442627" y="124951"/>
                      <a:pt x="1435159" y="141033"/>
                      <a:pt x="1422711" y="153405"/>
                    </a:cubicBezTo>
                    <a:cubicBezTo>
                      <a:pt x="1410265" y="163302"/>
                      <a:pt x="1395327" y="169487"/>
                      <a:pt x="1379147" y="169487"/>
                    </a:cubicBezTo>
                    <a:lnTo>
                      <a:pt x="62236" y="169487"/>
                    </a:lnTo>
                    <a:cubicBezTo>
                      <a:pt x="46055" y="169487"/>
                      <a:pt x="29873" y="163302"/>
                      <a:pt x="18671" y="152167"/>
                    </a:cubicBezTo>
                    <a:cubicBezTo>
                      <a:pt x="6224" y="141033"/>
                      <a:pt x="0" y="124951"/>
                      <a:pt x="0" y="107631"/>
                    </a:cubicBezTo>
                    <a:lnTo>
                      <a:pt x="0" y="6186"/>
                    </a:lnTo>
                    <a:cubicBezTo>
                      <a:pt x="0" y="2475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B78E11C-BCA7-1B4D-8CF2-59D95FF68CD9}"/>
                  </a:ext>
                </a:extLst>
              </p:cNvPr>
              <p:cNvSpPr/>
              <p:nvPr/>
            </p:nvSpPr>
            <p:spPr>
              <a:xfrm>
                <a:off x="16659976" y="7856230"/>
                <a:ext cx="134546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293">
                    <a:moveTo>
                      <a:pt x="77" y="0"/>
                    </a:moveTo>
                    <a:lnTo>
                      <a:pt x="54" y="0"/>
                    </a:lnTo>
                    <a:lnTo>
                      <a:pt x="32" y="0"/>
                    </a:ln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3"/>
                      <a:pt x="0" y="33"/>
                    </a:cubicBezTo>
                    <a:lnTo>
                      <a:pt x="0" y="147"/>
                    </a:lnTo>
                    <a:lnTo>
                      <a:pt x="0" y="261"/>
                    </a:lnTo>
                    <a:cubicBezTo>
                      <a:pt x="0" y="270"/>
                      <a:pt x="3" y="278"/>
                      <a:pt x="9" y="283"/>
                    </a:cubicBezTo>
                    <a:cubicBezTo>
                      <a:pt x="15" y="289"/>
                      <a:pt x="23" y="293"/>
                      <a:pt x="32" y="293"/>
                    </a:cubicBezTo>
                    <a:lnTo>
                      <a:pt x="54" y="293"/>
                    </a:lnTo>
                    <a:lnTo>
                      <a:pt x="77" y="293"/>
                    </a:lnTo>
                    <a:cubicBezTo>
                      <a:pt x="86" y="293"/>
                      <a:pt x="94" y="289"/>
                      <a:pt x="99" y="283"/>
                    </a:cubicBezTo>
                    <a:cubicBezTo>
                      <a:pt x="106" y="278"/>
                      <a:pt x="109" y="270"/>
                      <a:pt x="109" y="261"/>
                    </a:cubicBezTo>
                    <a:lnTo>
                      <a:pt x="109" y="147"/>
                    </a:lnTo>
                    <a:lnTo>
                      <a:pt x="109" y="33"/>
                    </a:lnTo>
                    <a:cubicBezTo>
                      <a:pt x="109" y="23"/>
                      <a:pt x="106" y="15"/>
                      <a:pt x="99" y="10"/>
                    </a:cubicBezTo>
                    <a:cubicBezTo>
                      <a:pt x="94" y="4"/>
                      <a:pt x="86" y="0"/>
                      <a:pt x="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1BB36025-7EFC-F547-A25A-F6115DA65AEB}"/>
                  </a:ext>
                </a:extLst>
              </p:cNvPr>
              <p:cNvSpPr/>
              <p:nvPr/>
            </p:nvSpPr>
            <p:spPr>
              <a:xfrm>
                <a:off x="16652501" y="7849999"/>
                <a:ext cx="149495" cy="377607"/>
              </a:xfrm>
              <a:custGeom>
                <a:avLst/>
                <a:gdLst>
                  <a:gd name="connsiteX0" fmla="*/ 46997 w 149495"/>
                  <a:gd name="connsiteY0" fmla="*/ 13708 h 377607"/>
                  <a:gd name="connsiteX1" fmla="*/ 23569 w 149495"/>
                  <a:gd name="connsiteY1" fmla="*/ 23643 h 377607"/>
                  <a:gd name="connsiteX2" fmla="*/ 13704 w 149495"/>
                  <a:gd name="connsiteY2" fmla="*/ 47237 h 377607"/>
                  <a:gd name="connsiteX3" fmla="*/ 13704 w 149495"/>
                  <a:gd name="connsiteY3" fmla="*/ 330366 h 377607"/>
                  <a:gd name="connsiteX4" fmla="*/ 23569 w 149495"/>
                  <a:gd name="connsiteY4" fmla="*/ 353960 h 377607"/>
                  <a:gd name="connsiteX5" fmla="*/ 46997 w 149495"/>
                  <a:gd name="connsiteY5" fmla="*/ 362652 h 377607"/>
                  <a:gd name="connsiteX6" fmla="*/ 102486 w 149495"/>
                  <a:gd name="connsiteY6" fmla="*/ 362652 h 377607"/>
                  <a:gd name="connsiteX7" fmla="*/ 124681 w 149495"/>
                  <a:gd name="connsiteY7" fmla="*/ 353960 h 377607"/>
                  <a:gd name="connsiteX8" fmla="*/ 134547 w 149495"/>
                  <a:gd name="connsiteY8" fmla="*/ 330366 h 377607"/>
                  <a:gd name="connsiteX9" fmla="*/ 134547 w 149495"/>
                  <a:gd name="connsiteY9" fmla="*/ 47237 h 377607"/>
                  <a:gd name="connsiteX10" fmla="*/ 124681 w 149495"/>
                  <a:gd name="connsiteY10" fmla="*/ 23643 h 377607"/>
                  <a:gd name="connsiteX11" fmla="*/ 102486 w 149495"/>
                  <a:gd name="connsiteY11" fmla="*/ 13708 h 377607"/>
                  <a:gd name="connsiteX12" fmla="*/ 46949 w 149495"/>
                  <a:gd name="connsiteY12" fmla="*/ 0 h 377607"/>
                  <a:gd name="connsiteX13" fmla="*/ 102546 w 149495"/>
                  <a:gd name="connsiteY13" fmla="*/ 0 h 377607"/>
                  <a:gd name="connsiteX14" fmla="*/ 135905 w 149495"/>
                  <a:gd name="connsiteY14" fmla="*/ 13664 h 377607"/>
                  <a:gd name="connsiteX15" fmla="*/ 149495 w 149495"/>
                  <a:gd name="connsiteY15" fmla="*/ 47201 h 377607"/>
                  <a:gd name="connsiteX16" fmla="*/ 149495 w 149495"/>
                  <a:gd name="connsiteY16" fmla="*/ 330406 h 377607"/>
                  <a:gd name="connsiteX17" fmla="*/ 135905 w 149495"/>
                  <a:gd name="connsiteY17" fmla="*/ 363944 h 377607"/>
                  <a:gd name="connsiteX18" fmla="*/ 102546 w 149495"/>
                  <a:gd name="connsiteY18" fmla="*/ 377607 h 377607"/>
                  <a:gd name="connsiteX19" fmla="*/ 46949 w 149495"/>
                  <a:gd name="connsiteY19" fmla="*/ 377607 h 377607"/>
                  <a:gd name="connsiteX20" fmla="*/ 13590 w 149495"/>
                  <a:gd name="connsiteY20" fmla="*/ 363944 h 377607"/>
                  <a:gd name="connsiteX21" fmla="*/ 0 w 149495"/>
                  <a:gd name="connsiteY21" fmla="*/ 330406 h 377607"/>
                  <a:gd name="connsiteX22" fmla="*/ 0 w 149495"/>
                  <a:gd name="connsiteY22" fmla="*/ 47201 h 377607"/>
                  <a:gd name="connsiteX23" fmla="*/ 13590 w 149495"/>
                  <a:gd name="connsiteY23" fmla="*/ 13664 h 377607"/>
                  <a:gd name="connsiteX24" fmla="*/ 46949 w 149495"/>
                  <a:gd name="connsiteY24" fmla="*/ 0 h 37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9495" h="377607">
                    <a:moveTo>
                      <a:pt x="46997" y="13708"/>
                    </a:moveTo>
                    <a:cubicBezTo>
                      <a:pt x="38366" y="13708"/>
                      <a:pt x="29734" y="17434"/>
                      <a:pt x="23569" y="23643"/>
                    </a:cubicBezTo>
                    <a:cubicBezTo>
                      <a:pt x="17403" y="29852"/>
                      <a:pt x="13704" y="37302"/>
                      <a:pt x="13704" y="47237"/>
                    </a:cubicBezTo>
                    <a:lnTo>
                      <a:pt x="13704" y="330366"/>
                    </a:lnTo>
                    <a:cubicBezTo>
                      <a:pt x="13704" y="339058"/>
                      <a:pt x="17403" y="346509"/>
                      <a:pt x="23569" y="353960"/>
                    </a:cubicBezTo>
                    <a:cubicBezTo>
                      <a:pt x="29734" y="358927"/>
                      <a:pt x="38366" y="362652"/>
                      <a:pt x="46997" y="362652"/>
                    </a:cubicBezTo>
                    <a:lnTo>
                      <a:pt x="102486" y="362652"/>
                    </a:lnTo>
                    <a:cubicBezTo>
                      <a:pt x="111117" y="362652"/>
                      <a:pt x="118516" y="358927"/>
                      <a:pt x="124681" y="353960"/>
                    </a:cubicBezTo>
                    <a:cubicBezTo>
                      <a:pt x="132079" y="346509"/>
                      <a:pt x="134547" y="339058"/>
                      <a:pt x="134547" y="330366"/>
                    </a:cubicBezTo>
                    <a:lnTo>
                      <a:pt x="134547" y="47237"/>
                    </a:lnTo>
                    <a:cubicBezTo>
                      <a:pt x="134547" y="37302"/>
                      <a:pt x="132079" y="29852"/>
                      <a:pt x="124681" y="23643"/>
                    </a:cubicBezTo>
                    <a:cubicBezTo>
                      <a:pt x="118516" y="17434"/>
                      <a:pt x="111117" y="13708"/>
                      <a:pt x="102486" y="13708"/>
                    </a:cubicBezTo>
                    <a:close/>
                    <a:moveTo>
                      <a:pt x="46949" y="0"/>
                    </a:moveTo>
                    <a:lnTo>
                      <a:pt x="102546" y="0"/>
                    </a:lnTo>
                    <a:cubicBezTo>
                      <a:pt x="114901" y="0"/>
                      <a:pt x="126021" y="3727"/>
                      <a:pt x="135905" y="13664"/>
                    </a:cubicBezTo>
                    <a:cubicBezTo>
                      <a:pt x="144553" y="22359"/>
                      <a:pt x="149495" y="33538"/>
                      <a:pt x="149495" y="47201"/>
                    </a:cubicBezTo>
                    <a:lnTo>
                      <a:pt x="149495" y="330406"/>
                    </a:lnTo>
                    <a:cubicBezTo>
                      <a:pt x="149495" y="342828"/>
                      <a:pt x="144553" y="354007"/>
                      <a:pt x="135905" y="363944"/>
                    </a:cubicBezTo>
                    <a:cubicBezTo>
                      <a:pt x="126021" y="372639"/>
                      <a:pt x="114901" y="377607"/>
                      <a:pt x="102546" y="377607"/>
                    </a:cubicBezTo>
                    <a:lnTo>
                      <a:pt x="46949" y="377607"/>
                    </a:lnTo>
                    <a:cubicBezTo>
                      <a:pt x="33358" y="377607"/>
                      <a:pt x="22239" y="372639"/>
                      <a:pt x="13590" y="363944"/>
                    </a:cubicBezTo>
                    <a:cubicBezTo>
                      <a:pt x="3706" y="354007"/>
                      <a:pt x="0" y="342828"/>
                      <a:pt x="0" y="330406"/>
                    </a:cubicBezTo>
                    <a:lnTo>
                      <a:pt x="0" y="47201"/>
                    </a:lnTo>
                    <a:cubicBezTo>
                      <a:pt x="0" y="33538"/>
                      <a:pt x="3706" y="22359"/>
                      <a:pt x="13590" y="13664"/>
                    </a:cubicBezTo>
                    <a:cubicBezTo>
                      <a:pt x="22239" y="3727"/>
                      <a:pt x="33358" y="0"/>
                      <a:pt x="469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7A9699DA-8F92-6E42-952A-360C5C1276D3}"/>
                  </a:ext>
                </a:extLst>
              </p:cNvPr>
              <p:cNvSpPr/>
              <p:nvPr/>
            </p:nvSpPr>
            <p:spPr>
              <a:xfrm>
                <a:off x="15958595" y="8040672"/>
                <a:ext cx="564344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4" h="145">
                    <a:moveTo>
                      <a:pt x="422" y="0"/>
                    </a:moveTo>
                    <a:lnTo>
                      <a:pt x="227" y="0"/>
                    </a:lnTo>
                    <a:lnTo>
                      <a:pt x="33" y="0"/>
                    </a:lnTo>
                    <a:cubicBezTo>
                      <a:pt x="23" y="0"/>
                      <a:pt x="16" y="3"/>
                      <a:pt x="10" y="9"/>
                    </a:cubicBezTo>
                    <a:cubicBezTo>
                      <a:pt x="4" y="15"/>
                      <a:pt x="0" y="23"/>
                      <a:pt x="0" y="32"/>
                    </a:cubicBezTo>
                    <a:lnTo>
                      <a:pt x="0" y="72"/>
                    </a:lnTo>
                    <a:lnTo>
                      <a:pt x="0" y="113"/>
                    </a:lnTo>
                    <a:cubicBezTo>
                      <a:pt x="0" y="122"/>
                      <a:pt x="4" y="130"/>
                      <a:pt x="10" y="135"/>
                    </a:cubicBezTo>
                    <a:cubicBezTo>
                      <a:pt x="16" y="141"/>
                      <a:pt x="23" y="145"/>
                      <a:pt x="33" y="145"/>
                    </a:cubicBezTo>
                    <a:lnTo>
                      <a:pt x="227" y="145"/>
                    </a:lnTo>
                    <a:lnTo>
                      <a:pt x="422" y="145"/>
                    </a:lnTo>
                    <a:cubicBezTo>
                      <a:pt x="431" y="145"/>
                      <a:pt x="439" y="141"/>
                      <a:pt x="445" y="135"/>
                    </a:cubicBezTo>
                    <a:cubicBezTo>
                      <a:pt x="450" y="130"/>
                      <a:pt x="454" y="122"/>
                      <a:pt x="454" y="113"/>
                    </a:cubicBezTo>
                    <a:lnTo>
                      <a:pt x="454" y="72"/>
                    </a:lnTo>
                    <a:lnTo>
                      <a:pt x="454" y="32"/>
                    </a:lnTo>
                    <a:cubicBezTo>
                      <a:pt x="454" y="23"/>
                      <a:pt x="450" y="15"/>
                      <a:pt x="445" y="9"/>
                    </a:cubicBezTo>
                    <a:cubicBezTo>
                      <a:pt x="439" y="3"/>
                      <a:pt x="431" y="0"/>
                      <a:pt x="4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4CBB1959-4E21-634B-BBCA-0444F764C7DB}"/>
                  </a:ext>
                </a:extLst>
              </p:cNvPr>
              <p:cNvSpPr/>
              <p:nvPr/>
            </p:nvSpPr>
            <p:spPr>
              <a:xfrm>
                <a:off x="15952366" y="8033194"/>
                <a:ext cx="578047" cy="194412"/>
              </a:xfrm>
              <a:custGeom>
                <a:avLst/>
                <a:gdLst>
                  <a:gd name="connsiteX0" fmla="*/ 47264 w 578047"/>
                  <a:gd name="connsiteY0" fmla="*/ 14955 h 194412"/>
                  <a:gd name="connsiteX1" fmla="*/ 23648 w 578047"/>
                  <a:gd name="connsiteY1" fmla="*/ 23613 h 194412"/>
                  <a:gd name="connsiteX2" fmla="*/ 13704 w 578047"/>
                  <a:gd name="connsiteY2" fmla="*/ 47114 h 194412"/>
                  <a:gd name="connsiteX3" fmla="*/ 13704 w 578047"/>
                  <a:gd name="connsiteY3" fmla="*/ 147299 h 194412"/>
                  <a:gd name="connsiteX4" fmla="*/ 23648 w 578047"/>
                  <a:gd name="connsiteY4" fmla="*/ 170799 h 194412"/>
                  <a:gd name="connsiteX5" fmla="*/ 47264 w 578047"/>
                  <a:gd name="connsiteY5" fmla="*/ 179457 h 194412"/>
                  <a:gd name="connsiteX6" fmla="*/ 530781 w 578047"/>
                  <a:gd name="connsiteY6" fmla="*/ 179457 h 194412"/>
                  <a:gd name="connsiteX7" fmla="*/ 554397 w 578047"/>
                  <a:gd name="connsiteY7" fmla="*/ 170799 h 194412"/>
                  <a:gd name="connsiteX8" fmla="*/ 563098 w 578047"/>
                  <a:gd name="connsiteY8" fmla="*/ 147299 h 194412"/>
                  <a:gd name="connsiteX9" fmla="*/ 563098 w 578047"/>
                  <a:gd name="connsiteY9" fmla="*/ 47114 h 194412"/>
                  <a:gd name="connsiteX10" fmla="*/ 554397 w 578047"/>
                  <a:gd name="connsiteY10" fmla="*/ 23613 h 194412"/>
                  <a:gd name="connsiteX11" fmla="*/ 530781 w 578047"/>
                  <a:gd name="connsiteY11" fmla="*/ 14955 h 194412"/>
                  <a:gd name="connsiteX12" fmla="*/ 47238 w 578047"/>
                  <a:gd name="connsiteY12" fmla="*/ 0 h 194412"/>
                  <a:gd name="connsiteX13" fmla="*/ 530809 w 578047"/>
                  <a:gd name="connsiteY13" fmla="*/ 0 h 194412"/>
                  <a:gd name="connsiteX14" fmla="*/ 564373 w 578047"/>
                  <a:gd name="connsiteY14" fmla="*/ 13621 h 194412"/>
                  <a:gd name="connsiteX15" fmla="*/ 578047 w 578047"/>
                  <a:gd name="connsiteY15" fmla="*/ 47055 h 194412"/>
                  <a:gd name="connsiteX16" fmla="*/ 578047 w 578047"/>
                  <a:gd name="connsiteY16" fmla="*/ 147357 h 194412"/>
                  <a:gd name="connsiteX17" fmla="*/ 564373 w 578047"/>
                  <a:gd name="connsiteY17" fmla="*/ 180791 h 194412"/>
                  <a:gd name="connsiteX18" fmla="*/ 530809 w 578047"/>
                  <a:gd name="connsiteY18" fmla="*/ 194412 h 194412"/>
                  <a:gd name="connsiteX19" fmla="*/ 47238 w 578047"/>
                  <a:gd name="connsiteY19" fmla="*/ 194412 h 194412"/>
                  <a:gd name="connsiteX20" fmla="*/ 13674 w 578047"/>
                  <a:gd name="connsiteY20" fmla="*/ 180791 h 194412"/>
                  <a:gd name="connsiteX21" fmla="*/ 0 w 578047"/>
                  <a:gd name="connsiteY21" fmla="*/ 147357 h 194412"/>
                  <a:gd name="connsiteX22" fmla="*/ 0 w 578047"/>
                  <a:gd name="connsiteY22" fmla="*/ 47055 h 194412"/>
                  <a:gd name="connsiteX23" fmla="*/ 13674 w 578047"/>
                  <a:gd name="connsiteY23" fmla="*/ 13621 h 194412"/>
                  <a:gd name="connsiteX24" fmla="*/ 47238 w 578047"/>
                  <a:gd name="connsiteY24" fmla="*/ 0 h 19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8047" h="194412">
                    <a:moveTo>
                      <a:pt x="47264" y="14955"/>
                    </a:moveTo>
                    <a:cubicBezTo>
                      <a:pt x="37320" y="14955"/>
                      <a:pt x="29863" y="17429"/>
                      <a:pt x="23648" y="23613"/>
                    </a:cubicBezTo>
                    <a:cubicBezTo>
                      <a:pt x="17433" y="31034"/>
                      <a:pt x="13704" y="38456"/>
                      <a:pt x="13704" y="47114"/>
                    </a:cubicBezTo>
                    <a:lnTo>
                      <a:pt x="13704" y="147299"/>
                    </a:lnTo>
                    <a:cubicBezTo>
                      <a:pt x="13704" y="155957"/>
                      <a:pt x="17433" y="163378"/>
                      <a:pt x="23648" y="170799"/>
                    </a:cubicBezTo>
                    <a:cubicBezTo>
                      <a:pt x="29863" y="175747"/>
                      <a:pt x="37320" y="179457"/>
                      <a:pt x="47264" y="179457"/>
                    </a:cubicBezTo>
                    <a:lnTo>
                      <a:pt x="530781" y="179457"/>
                    </a:lnTo>
                    <a:cubicBezTo>
                      <a:pt x="539482" y="179457"/>
                      <a:pt x="548182" y="175747"/>
                      <a:pt x="554397" y="170799"/>
                    </a:cubicBezTo>
                    <a:cubicBezTo>
                      <a:pt x="559369" y="163378"/>
                      <a:pt x="563098" y="155957"/>
                      <a:pt x="563098" y="147299"/>
                    </a:cubicBezTo>
                    <a:lnTo>
                      <a:pt x="563098" y="47114"/>
                    </a:lnTo>
                    <a:cubicBezTo>
                      <a:pt x="563098" y="38456"/>
                      <a:pt x="559369" y="31034"/>
                      <a:pt x="554397" y="23613"/>
                    </a:cubicBezTo>
                    <a:cubicBezTo>
                      <a:pt x="548182" y="17429"/>
                      <a:pt x="539482" y="14955"/>
                      <a:pt x="530781" y="14955"/>
                    </a:cubicBezTo>
                    <a:close/>
                    <a:moveTo>
                      <a:pt x="47238" y="0"/>
                    </a:moveTo>
                    <a:lnTo>
                      <a:pt x="530809" y="0"/>
                    </a:lnTo>
                    <a:cubicBezTo>
                      <a:pt x="543240" y="0"/>
                      <a:pt x="555671" y="4953"/>
                      <a:pt x="564373" y="13621"/>
                    </a:cubicBezTo>
                    <a:cubicBezTo>
                      <a:pt x="573075" y="23528"/>
                      <a:pt x="578047" y="33434"/>
                      <a:pt x="578047" y="47055"/>
                    </a:cubicBezTo>
                    <a:lnTo>
                      <a:pt x="578047" y="147357"/>
                    </a:lnTo>
                    <a:cubicBezTo>
                      <a:pt x="578047" y="159740"/>
                      <a:pt x="573075" y="170885"/>
                      <a:pt x="564373" y="180791"/>
                    </a:cubicBezTo>
                    <a:cubicBezTo>
                      <a:pt x="555671" y="189459"/>
                      <a:pt x="543240" y="194412"/>
                      <a:pt x="530809" y="194412"/>
                    </a:cubicBezTo>
                    <a:lnTo>
                      <a:pt x="47238" y="194412"/>
                    </a:lnTo>
                    <a:cubicBezTo>
                      <a:pt x="33564" y="194412"/>
                      <a:pt x="22376" y="189459"/>
                      <a:pt x="13674" y="180791"/>
                    </a:cubicBezTo>
                    <a:cubicBezTo>
                      <a:pt x="3729" y="170885"/>
                      <a:pt x="0" y="159740"/>
                      <a:pt x="0" y="147357"/>
                    </a:cubicBezTo>
                    <a:lnTo>
                      <a:pt x="0" y="47055"/>
                    </a:lnTo>
                    <a:cubicBezTo>
                      <a:pt x="0" y="33434"/>
                      <a:pt x="3729" y="23528"/>
                      <a:pt x="13674" y="13621"/>
                    </a:cubicBezTo>
                    <a:cubicBezTo>
                      <a:pt x="22376" y="4953"/>
                      <a:pt x="33564" y="0"/>
                      <a:pt x="47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297DA9E2-7B5A-844A-8DC3-9BC1FB20C3F1}"/>
                  </a:ext>
                </a:extLst>
              </p:cNvPr>
              <p:cNvSpPr/>
              <p:nvPr/>
            </p:nvSpPr>
            <p:spPr>
              <a:xfrm>
                <a:off x="16156676" y="8093013"/>
                <a:ext cx="169428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12">
                    <a:moveTo>
                      <a:pt x="131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31" y="0"/>
                    </a:lnTo>
                    <a:cubicBezTo>
                      <a:pt x="134" y="0"/>
                      <a:pt x="137" y="3"/>
                      <a:pt x="137" y="6"/>
                    </a:cubicBezTo>
                    <a:cubicBezTo>
                      <a:pt x="137" y="10"/>
                      <a:pt x="134" y="12"/>
                      <a:pt x="13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0F10D36-8A1E-1F47-A2A1-8870658ACA74}"/>
                  </a:ext>
                </a:extLst>
              </p:cNvPr>
              <p:cNvSpPr/>
              <p:nvPr/>
            </p:nvSpPr>
            <p:spPr>
              <a:xfrm>
                <a:off x="16524185" y="7757778"/>
                <a:ext cx="134546" cy="462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372">
                    <a:moveTo>
                      <a:pt x="32" y="0"/>
                    </a:moveTo>
                    <a:lnTo>
                      <a:pt x="54" y="0"/>
                    </a:lnTo>
                    <a:lnTo>
                      <a:pt x="76" y="0"/>
                    </a:lnTo>
                    <a:cubicBezTo>
                      <a:pt x="86" y="0"/>
                      <a:pt x="93" y="3"/>
                      <a:pt x="99" y="10"/>
                    </a:cubicBezTo>
                    <a:cubicBezTo>
                      <a:pt x="105" y="15"/>
                      <a:pt x="109" y="23"/>
                      <a:pt x="109" y="32"/>
                    </a:cubicBezTo>
                    <a:lnTo>
                      <a:pt x="109" y="186"/>
                    </a:lnTo>
                    <a:lnTo>
                      <a:pt x="109" y="340"/>
                    </a:lnTo>
                    <a:cubicBezTo>
                      <a:pt x="109" y="349"/>
                      <a:pt x="105" y="357"/>
                      <a:pt x="99" y="362"/>
                    </a:cubicBezTo>
                    <a:cubicBezTo>
                      <a:pt x="93" y="368"/>
                      <a:pt x="86" y="372"/>
                      <a:pt x="76" y="372"/>
                    </a:cubicBezTo>
                    <a:lnTo>
                      <a:pt x="54" y="372"/>
                    </a:lnTo>
                    <a:lnTo>
                      <a:pt x="32" y="372"/>
                    </a:lnTo>
                    <a:cubicBezTo>
                      <a:pt x="23" y="372"/>
                      <a:pt x="15" y="368"/>
                      <a:pt x="10" y="362"/>
                    </a:cubicBezTo>
                    <a:cubicBezTo>
                      <a:pt x="4" y="357"/>
                      <a:pt x="0" y="349"/>
                      <a:pt x="0" y="340"/>
                    </a:cubicBezTo>
                    <a:lnTo>
                      <a:pt x="0" y="186"/>
                    </a:lnTo>
                    <a:lnTo>
                      <a:pt x="0" y="32"/>
                    </a:lnTo>
                    <a:cubicBezTo>
                      <a:pt x="0" y="23"/>
                      <a:pt x="4" y="15"/>
                      <a:pt x="10" y="10"/>
                    </a:cubicBezTo>
                    <a:cubicBezTo>
                      <a:pt x="15" y="3"/>
                      <a:pt x="23" y="0"/>
                      <a:pt x="3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D585A76E-0AEF-AB4A-B70C-4A53BFE909FB}"/>
                  </a:ext>
                </a:extLst>
              </p:cNvPr>
              <p:cNvSpPr/>
              <p:nvPr/>
            </p:nvSpPr>
            <p:spPr>
              <a:xfrm>
                <a:off x="16516710" y="7750300"/>
                <a:ext cx="148249" cy="477306"/>
              </a:xfrm>
              <a:custGeom>
                <a:avLst/>
                <a:gdLst>
                  <a:gd name="connsiteX0" fmla="*/ 47007 w 148249"/>
                  <a:gd name="connsiteY0" fmla="*/ 14951 h 477306"/>
                  <a:gd name="connsiteX1" fmla="*/ 23581 w 148249"/>
                  <a:gd name="connsiteY1" fmla="*/ 24893 h 477306"/>
                  <a:gd name="connsiteX2" fmla="*/ 14950 w 148249"/>
                  <a:gd name="connsiteY2" fmla="*/ 47263 h 477306"/>
                  <a:gd name="connsiteX3" fmla="*/ 14950 w 148249"/>
                  <a:gd name="connsiteY3" fmla="*/ 430035 h 477306"/>
                  <a:gd name="connsiteX4" fmla="*/ 23581 w 148249"/>
                  <a:gd name="connsiteY4" fmla="*/ 453648 h 477306"/>
                  <a:gd name="connsiteX5" fmla="*/ 47007 w 148249"/>
                  <a:gd name="connsiteY5" fmla="*/ 462347 h 477306"/>
                  <a:gd name="connsiteX6" fmla="*/ 101256 w 148249"/>
                  <a:gd name="connsiteY6" fmla="*/ 462347 h 477306"/>
                  <a:gd name="connsiteX7" fmla="*/ 124682 w 148249"/>
                  <a:gd name="connsiteY7" fmla="*/ 453648 h 477306"/>
                  <a:gd name="connsiteX8" fmla="*/ 134546 w 148249"/>
                  <a:gd name="connsiteY8" fmla="*/ 430035 h 477306"/>
                  <a:gd name="connsiteX9" fmla="*/ 134546 w 148249"/>
                  <a:gd name="connsiteY9" fmla="*/ 47263 h 477306"/>
                  <a:gd name="connsiteX10" fmla="*/ 124682 w 148249"/>
                  <a:gd name="connsiteY10" fmla="*/ 24893 h 477306"/>
                  <a:gd name="connsiteX11" fmla="*/ 101256 w 148249"/>
                  <a:gd name="connsiteY11" fmla="*/ 14951 h 477306"/>
                  <a:gd name="connsiteX12" fmla="*/ 46946 w 148249"/>
                  <a:gd name="connsiteY12" fmla="*/ 0 h 477306"/>
                  <a:gd name="connsiteX13" fmla="*/ 101303 w 148249"/>
                  <a:gd name="connsiteY13" fmla="*/ 0 h 477306"/>
                  <a:gd name="connsiteX14" fmla="*/ 134660 w 148249"/>
                  <a:gd name="connsiteY14" fmla="*/ 13673 h 477306"/>
                  <a:gd name="connsiteX15" fmla="*/ 148249 w 148249"/>
                  <a:gd name="connsiteY15" fmla="*/ 47234 h 477306"/>
                  <a:gd name="connsiteX16" fmla="*/ 148249 w 148249"/>
                  <a:gd name="connsiteY16" fmla="*/ 430073 h 477306"/>
                  <a:gd name="connsiteX17" fmla="*/ 134660 w 148249"/>
                  <a:gd name="connsiteY17" fmla="*/ 463633 h 477306"/>
                  <a:gd name="connsiteX18" fmla="*/ 101303 w 148249"/>
                  <a:gd name="connsiteY18" fmla="*/ 477306 h 477306"/>
                  <a:gd name="connsiteX19" fmla="*/ 46946 w 148249"/>
                  <a:gd name="connsiteY19" fmla="*/ 477306 h 477306"/>
                  <a:gd name="connsiteX20" fmla="*/ 13589 w 148249"/>
                  <a:gd name="connsiteY20" fmla="*/ 463633 h 477306"/>
                  <a:gd name="connsiteX21" fmla="*/ 0 w 148249"/>
                  <a:gd name="connsiteY21" fmla="*/ 430073 h 477306"/>
                  <a:gd name="connsiteX22" fmla="*/ 0 w 148249"/>
                  <a:gd name="connsiteY22" fmla="*/ 47234 h 477306"/>
                  <a:gd name="connsiteX23" fmla="*/ 13589 w 148249"/>
                  <a:gd name="connsiteY23" fmla="*/ 13673 h 477306"/>
                  <a:gd name="connsiteX24" fmla="*/ 46946 w 148249"/>
                  <a:gd name="connsiteY24" fmla="*/ 0 h 47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8249" h="477306">
                    <a:moveTo>
                      <a:pt x="47007" y="14951"/>
                    </a:moveTo>
                    <a:cubicBezTo>
                      <a:pt x="38376" y="14951"/>
                      <a:pt x="29745" y="18680"/>
                      <a:pt x="23581" y="24893"/>
                    </a:cubicBezTo>
                    <a:cubicBezTo>
                      <a:pt x="18649" y="31107"/>
                      <a:pt x="14950" y="38564"/>
                      <a:pt x="14950" y="47263"/>
                    </a:cubicBezTo>
                    <a:lnTo>
                      <a:pt x="14950" y="430035"/>
                    </a:lnTo>
                    <a:cubicBezTo>
                      <a:pt x="14950" y="438735"/>
                      <a:pt x="18649" y="446191"/>
                      <a:pt x="23581" y="453648"/>
                    </a:cubicBezTo>
                    <a:cubicBezTo>
                      <a:pt x="29745" y="458619"/>
                      <a:pt x="38376" y="462347"/>
                      <a:pt x="47007" y="462347"/>
                    </a:cubicBezTo>
                    <a:lnTo>
                      <a:pt x="101256" y="462347"/>
                    </a:lnTo>
                    <a:cubicBezTo>
                      <a:pt x="111120" y="462347"/>
                      <a:pt x="118518" y="458619"/>
                      <a:pt x="124682" y="453648"/>
                    </a:cubicBezTo>
                    <a:cubicBezTo>
                      <a:pt x="130847" y="446191"/>
                      <a:pt x="134546" y="438735"/>
                      <a:pt x="134546" y="430035"/>
                    </a:cubicBezTo>
                    <a:lnTo>
                      <a:pt x="134546" y="47263"/>
                    </a:lnTo>
                    <a:cubicBezTo>
                      <a:pt x="134546" y="38564"/>
                      <a:pt x="130847" y="31107"/>
                      <a:pt x="124682" y="24893"/>
                    </a:cubicBezTo>
                    <a:cubicBezTo>
                      <a:pt x="118518" y="18680"/>
                      <a:pt x="111120" y="14951"/>
                      <a:pt x="101256" y="14951"/>
                    </a:cubicBezTo>
                    <a:close/>
                    <a:moveTo>
                      <a:pt x="46946" y="0"/>
                    </a:moveTo>
                    <a:lnTo>
                      <a:pt x="101303" y="0"/>
                    </a:lnTo>
                    <a:cubicBezTo>
                      <a:pt x="114893" y="0"/>
                      <a:pt x="126012" y="4972"/>
                      <a:pt x="134660" y="13673"/>
                    </a:cubicBezTo>
                    <a:cubicBezTo>
                      <a:pt x="144543" y="22374"/>
                      <a:pt x="148249" y="34804"/>
                      <a:pt x="148249" y="47234"/>
                    </a:cubicBezTo>
                    <a:lnTo>
                      <a:pt x="148249" y="430073"/>
                    </a:lnTo>
                    <a:cubicBezTo>
                      <a:pt x="148249" y="442503"/>
                      <a:pt x="144543" y="453690"/>
                      <a:pt x="134660" y="463633"/>
                    </a:cubicBezTo>
                    <a:cubicBezTo>
                      <a:pt x="126012" y="472334"/>
                      <a:pt x="114893" y="477306"/>
                      <a:pt x="101303" y="477306"/>
                    </a:cubicBezTo>
                    <a:lnTo>
                      <a:pt x="46946" y="477306"/>
                    </a:lnTo>
                    <a:cubicBezTo>
                      <a:pt x="34591" y="477306"/>
                      <a:pt x="23473" y="472334"/>
                      <a:pt x="13589" y="463633"/>
                    </a:cubicBezTo>
                    <a:cubicBezTo>
                      <a:pt x="4942" y="453690"/>
                      <a:pt x="0" y="442503"/>
                      <a:pt x="0" y="430073"/>
                    </a:cubicBezTo>
                    <a:lnTo>
                      <a:pt x="0" y="47234"/>
                    </a:lnTo>
                    <a:cubicBezTo>
                      <a:pt x="0" y="34804"/>
                      <a:pt x="4942" y="22374"/>
                      <a:pt x="13589" y="13673"/>
                    </a:cubicBezTo>
                    <a:cubicBezTo>
                      <a:pt x="23473" y="4972"/>
                      <a:pt x="34591" y="0"/>
                      <a:pt x="46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473AF54F-4F81-BF44-9CC3-95DF2C40319A}"/>
                  </a:ext>
                </a:extLst>
              </p:cNvPr>
              <p:cNvSpPr/>
              <p:nvPr/>
            </p:nvSpPr>
            <p:spPr>
              <a:xfrm>
                <a:off x="16583983" y="7801392"/>
                <a:ext cx="13704" cy="365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94">
                    <a:moveTo>
                      <a:pt x="6" y="294"/>
                    </a:moveTo>
                    <a:cubicBezTo>
                      <a:pt x="3" y="294"/>
                      <a:pt x="0" y="292"/>
                      <a:pt x="0" y="289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289"/>
                    </a:lnTo>
                    <a:cubicBezTo>
                      <a:pt x="12" y="292"/>
                      <a:pt x="9" y="294"/>
                      <a:pt x="6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BEB1A5DC-3BBD-664B-B817-4C0859619159}"/>
                  </a:ext>
                </a:extLst>
              </p:cNvPr>
              <p:cNvSpPr/>
              <p:nvPr/>
            </p:nvSpPr>
            <p:spPr>
              <a:xfrm>
                <a:off x="16721020" y="7916049"/>
                <a:ext cx="12458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02">
                    <a:moveTo>
                      <a:pt x="5" y="202"/>
                    </a:moveTo>
                    <a:cubicBezTo>
                      <a:pt x="2" y="202"/>
                      <a:pt x="0" y="200"/>
                      <a:pt x="0" y="197"/>
                    </a:cubicBezTo>
                    <a:lnTo>
                      <a:pt x="0" y="7"/>
                    </a:lnTo>
                    <a:cubicBezTo>
                      <a:pt x="0" y="4"/>
                      <a:pt x="2" y="0"/>
                      <a:pt x="5" y="0"/>
                    </a:cubicBezTo>
                    <a:cubicBezTo>
                      <a:pt x="8" y="0"/>
                      <a:pt x="11" y="4"/>
                      <a:pt x="11" y="7"/>
                    </a:cubicBezTo>
                    <a:lnTo>
                      <a:pt x="11" y="197"/>
                    </a:lnTo>
                    <a:cubicBezTo>
                      <a:pt x="11" y="200"/>
                      <a:pt x="8" y="202"/>
                      <a:pt x="5" y="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BF099580-C5FA-4047-B25B-D7A4A507D5E1}"/>
                  </a:ext>
                </a:extLst>
              </p:cNvPr>
              <p:cNvSpPr/>
              <p:nvPr/>
            </p:nvSpPr>
            <p:spPr>
              <a:xfrm>
                <a:off x="16795767" y="7913556"/>
                <a:ext cx="330135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247">
                    <a:moveTo>
                      <a:pt x="38" y="11"/>
                    </a:moveTo>
                    <a:lnTo>
                      <a:pt x="22" y="28"/>
                    </a:lnTo>
                    <a:lnTo>
                      <a:pt x="8" y="45"/>
                    </a:lnTo>
                    <a:cubicBezTo>
                      <a:pt x="2" y="52"/>
                      <a:pt x="0" y="60"/>
                      <a:pt x="0" y="68"/>
                    </a:cubicBezTo>
                    <a:cubicBezTo>
                      <a:pt x="1" y="76"/>
                      <a:pt x="5" y="84"/>
                      <a:pt x="11" y="90"/>
                    </a:cubicBezTo>
                    <a:lnTo>
                      <a:pt x="97" y="165"/>
                    </a:lnTo>
                    <a:lnTo>
                      <a:pt x="184" y="239"/>
                    </a:lnTo>
                    <a:cubicBezTo>
                      <a:pt x="190" y="245"/>
                      <a:pt x="199" y="247"/>
                      <a:pt x="207" y="247"/>
                    </a:cubicBezTo>
                    <a:cubicBezTo>
                      <a:pt x="216" y="247"/>
                      <a:pt x="223" y="242"/>
                      <a:pt x="229" y="236"/>
                    </a:cubicBezTo>
                    <a:lnTo>
                      <a:pt x="244" y="218"/>
                    </a:lnTo>
                    <a:lnTo>
                      <a:pt x="259" y="201"/>
                    </a:lnTo>
                    <a:cubicBezTo>
                      <a:pt x="264" y="195"/>
                      <a:pt x="267" y="186"/>
                      <a:pt x="266" y="178"/>
                    </a:cubicBezTo>
                    <a:cubicBezTo>
                      <a:pt x="266" y="170"/>
                      <a:pt x="262" y="162"/>
                      <a:pt x="255" y="156"/>
                    </a:cubicBezTo>
                    <a:lnTo>
                      <a:pt x="169" y="81"/>
                    </a:lnTo>
                    <a:lnTo>
                      <a:pt x="83" y="7"/>
                    </a:lnTo>
                    <a:cubicBezTo>
                      <a:pt x="76" y="1"/>
                      <a:pt x="68" y="-1"/>
                      <a:pt x="60" y="0"/>
                    </a:cubicBezTo>
                    <a:cubicBezTo>
                      <a:pt x="51" y="0"/>
                      <a:pt x="43" y="4"/>
                      <a:pt x="38" y="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7F672E3-DF07-004A-AF45-8E4B1ABDCA62}"/>
                  </a:ext>
                </a:extLst>
              </p:cNvPr>
              <p:cNvSpPr/>
              <p:nvPr/>
            </p:nvSpPr>
            <p:spPr>
              <a:xfrm>
                <a:off x="16788292" y="7904833"/>
                <a:ext cx="345316" cy="322773"/>
              </a:xfrm>
              <a:custGeom>
                <a:avLst/>
                <a:gdLst>
                  <a:gd name="connsiteX0" fmla="*/ 81958 w 345316"/>
                  <a:gd name="connsiteY0" fmla="*/ 14954 h 322773"/>
                  <a:gd name="connsiteX1" fmla="*/ 59622 w 345316"/>
                  <a:gd name="connsiteY1" fmla="*/ 26123 h 322773"/>
                  <a:gd name="connsiteX2" fmla="*/ 22396 w 345316"/>
                  <a:gd name="connsiteY2" fmla="*/ 68315 h 322773"/>
                  <a:gd name="connsiteX3" fmla="*/ 14950 w 345316"/>
                  <a:gd name="connsiteY3" fmla="*/ 91893 h 322773"/>
                  <a:gd name="connsiteX4" fmla="*/ 26118 w 345316"/>
                  <a:gd name="connsiteY4" fmla="*/ 115471 h 322773"/>
                  <a:gd name="connsiteX5" fmla="*/ 240794 w 345316"/>
                  <a:gd name="connsiteY5" fmla="*/ 300373 h 322773"/>
                  <a:gd name="connsiteX6" fmla="*/ 264372 w 345316"/>
                  <a:gd name="connsiteY6" fmla="*/ 307818 h 322773"/>
                  <a:gd name="connsiteX7" fmla="*/ 286708 w 345316"/>
                  <a:gd name="connsiteY7" fmla="*/ 296650 h 322773"/>
                  <a:gd name="connsiteX8" fmla="*/ 323936 w 345316"/>
                  <a:gd name="connsiteY8" fmla="*/ 253216 h 322773"/>
                  <a:gd name="connsiteX9" fmla="*/ 331380 w 345316"/>
                  <a:gd name="connsiteY9" fmla="*/ 230879 h 322773"/>
                  <a:gd name="connsiteX10" fmla="*/ 320212 w 345316"/>
                  <a:gd name="connsiteY10" fmla="*/ 208542 h 322773"/>
                  <a:gd name="connsiteX11" fmla="*/ 105536 w 345316"/>
                  <a:gd name="connsiteY11" fmla="*/ 23641 h 322773"/>
                  <a:gd name="connsiteX12" fmla="*/ 81958 w 345316"/>
                  <a:gd name="connsiteY12" fmla="*/ 14954 h 322773"/>
                  <a:gd name="connsiteX13" fmla="*/ 80686 w 345316"/>
                  <a:gd name="connsiteY13" fmla="*/ 0 h 322773"/>
                  <a:gd name="connsiteX14" fmla="*/ 114202 w 345316"/>
                  <a:gd name="connsiteY14" fmla="*/ 11173 h 322773"/>
                  <a:gd name="connsiteX15" fmla="*/ 328948 w 345316"/>
                  <a:gd name="connsiteY15" fmla="*/ 197388 h 322773"/>
                  <a:gd name="connsiteX16" fmla="*/ 345084 w 345316"/>
                  <a:gd name="connsiteY16" fmla="*/ 229666 h 322773"/>
                  <a:gd name="connsiteX17" fmla="*/ 333914 w 345316"/>
                  <a:gd name="connsiteY17" fmla="*/ 264426 h 322773"/>
                  <a:gd name="connsiteX18" fmla="*/ 297916 w 345316"/>
                  <a:gd name="connsiteY18" fmla="*/ 306635 h 322773"/>
                  <a:gd name="connsiteX19" fmla="*/ 264400 w 345316"/>
                  <a:gd name="connsiteY19" fmla="*/ 322773 h 322773"/>
                  <a:gd name="connsiteX20" fmla="*/ 261918 w 345316"/>
                  <a:gd name="connsiteY20" fmla="*/ 322773 h 322773"/>
                  <a:gd name="connsiteX21" fmla="*/ 230884 w 345316"/>
                  <a:gd name="connsiteY21" fmla="*/ 310359 h 322773"/>
                  <a:gd name="connsiteX22" fmla="*/ 17380 w 345316"/>
                  <a:gd name="connsiteY22" fmla="*/ 125385 h 322773"/>
                  <a:gd name="connsiteX23" fmla="*/ 0 w 345316"/>
                  <a:gd name="connsiteY23" fmla="*/ 94349 h 322773"/>
                  <a:gd name="connsiteX24" fmla="*/ 11172 w 345316"/>
                  <a:gd name="connsiteY24" fmla="*/ 59589 h 322773"/>
                  <a:gd name="connsiteX25" fmla="*/ 48412 w 345316"/>
                  <a:gd name="connsiteY25" fmla="*/ 17380 h 322773"/>
                  <a:gd name="connsiteX26" fmla="*/ 80686 w 345316"/>
                  <a:gd name="connsiteY26" fmla="*/ 0 h 32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5316" h="322773">
                    <a:moveTo>
                      <a:pt x="81958" y="14954"/>
                    </a:moveTo>
                    <a:cubicBezTo>
                      <a:pt x="73272" y="16195"/>
                      <a:pt x="64586" y="19918"/>
                      <a:pt x="59622" y="26123"/>
                    </a:cubicBezTo>
                    <a:lnTo>
                      <a:pt x="22396" y="68315"/>
                    </a:lnTo>
                    <a:cubicBezTo>
                      <a:pt x="17432" y="75761"/>
                      <a:pt x="13710" y="84447"/>
                      <a:pt x="14950" y="91893"/>
                    </a:cubicBezTo>
                    <a:cubicBezTo>
                      <a:pt x="14950" y="101821"/>
                      <a:pt x="19914" y="109266"/>
                      <a:pt x="26118" y="115471"/>
                    </a:cubicBezTo>
                    <a:lnTo>
                      <a:pt x="240794" y="300373"/>
                    </a:lnTo>
                    <a:cubicBezTo>
                      <a:pt x="247000" y="305336"/>
                      <a:pt x="255686" y="309059"/>
                      <a:pt x="264372" y="307818"/>
                    </a:cubicBezTo>
                    <a:cubicBezTo>
                      <a:pt x="273058" y="307818"/>
                      <a:pt x="280504" y="302854"/>
                      <a:pt x="286708" y="296650"/>
                    </a:cubicBezTo>
                    <a:lnTo>
                      <a:pt x="323936" y="253216"/>
                    </a:lnTo>
                    <a:cubicBezTo>
                      <a:pt x="328900" y="247012"/>
                      <a:pt x="331380" y="238325"/>
                      <a:pt x="331380" y="230879"/>
                    </a:cubicBezTo>
                    <a:cubicBezTo>
                      <a:pt x="330140" y="222193"/>
                      <a:pt x="326418" y="213506"/>
                      <a:pt x="320212" y="208542"/>
                    </a:cubicBezTo>
                    <a:lnTo>
                      <a:pt x="105536" y="23641"/>
                    </a:lnTo>
                    <a:cubicBezTo>
                      <a:pt x="99332" y="17436"/>
                      <a:pt x="90646" y="14954"/>
                      <a:pt x="81958" y="14954"/>
                    </a:cubicBezTo>
                    <a:close/>
                    <a:moveTo>
                      <a:pt x="80686" y="0"/>
                    </a:moveTo>
                    <a:cubicBezTo>
                      <a:pt x="93100" y="0"/>
                      <a:pt x="105512" y="3725"/>
                      <a:pt x="114202" y="11173"/>
                    </a:cubicBezTo>
                    <a:lnTo>
                      <a:pt x="328948" y="197388"/>
                    </a:lnTo>
                    <a:cubicBezTo>
                      <a:pt x="338878" y="204837"/>
                      <a:pt x="345084" y="217251"/>
                      <a:pt x="345084" y="229666"/>
                    </a:cubicBezTo>
                    <a:cubicBezTo>
                      <a:pt x="346326" y="242080"/>
                      <a:pt x="342602" y="253253"/>
                      <a:pt x="333914" y="264426"/>
                    </a:cubicBezTo>
                    <a:lnTo>
                      <a:pt x="297916" y="306635"/>
                    </a:lnTo>
                    <a:cubicBezTo>
                      <a:pt x="289226" y="315325"/>
                      <a:pt x="278054" y="321532"/>
                      <a:pt x="264400" y="322773"/>
                    </a:cubicBezTo>
                    <a:cubicBezTo>
                      <a:pt x="264400" y="322773"/>
                      <a:pt x="263158" y="322773"/>
                      <a:pt x="261918" y="322773"/>
                    </a:cubicBezTo>
                    <a:cubicBezTo>
                      <a:pt x="250746" y="322773"/>
                      <a:pt x="240816" y="317807"/>
                      <a:pt x="230884" y="310359"/>
                    </a:cubicBezTo>
                    <a:lnTo>
                      <a:pt x="17380" y="125385"/>
                    </a:lnTo>
                    <a:cubicBezTo>
                      <a:pt x="7448" y="116695"/>
                      <a:pt x="1242" y="105522"/>
                      <a:pt x="0" y="94349"/>
                    </a:cubicBezTo>
                    <a:cubicBezTo>
                      <a:pt x="0" y="80693"/>
                      <a:pt x="3724" y="68279"/>
                      <a:pt x="11172" y="59589"/>
                    </a:cubicBezTo>
                    <a:lnTo>
                      <a:pt x="48412" y="17380"/>
                    </a:lnTo>
                    <a:cubicBezTo>
                      <a:pt x="55860" y="7449"/>
                      <a:pt x="68274" y="2483"/>
                      <a:pt x="80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0D606077-4605-FD40-A8E1-EEE020C27D81}"/>
                  </a:ext>
                </a:extLst>
              </p:cNvPr>
              <p:cNvSpPr/>
              <p:nvPr/>
            </p:nvSpPr>
            <p:spPr>
              <a:xfrm>
                <a:off x="16877990" y="7994561"/>
                <a:ext cx="166936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" h="118">
                    <a:moveTo>
                      <a:pt x="129" y="118"/>
                    </a:moveTo>
                    <a:cubicBezTo>
                      <a:pt x="128" y="118"/>
                      <a:pt x="126" y="118"/>
                      <a:pt x="125" y="116"/>
                    </a:cubicBezTo>
                    <a:lnTo>
                      <a:pt x="2" y="10"/>
                    </a:lnTo>
                    <a:cubicBezTo>
                      <a:pt x="0" y="8"/>
                      <a:pt x="-1" y="5"/>
                      <a:pt x="2" y="2"/>
                    </a:cubicBezTo>
                    <a:cubicBezTo>
                      <a:pt x="3" y="0"/>
                      <a:pt x="7" y="0"/>
                      <a:pt x="9" y="1"/>
                    </a:cubicBezTo>
                    <a:lnTo>
                      <a:pt x="133" y="108"/>
                    </a:lnTo>
                    <a:cubicBezTo>
                      <a:pt x="135" y="110"/>
                      <a:pt x="135" y="114"/>
                      <a:pt x="134" y="116"/>
                    </a:cubicBezTo>
                    <a:cubicBezTo>
                      <a:pt x="133" y="118"/>
                      <a:pt x="130" y="118"/>
                      <a:pt x="129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E89D5A3-57D6-D841-B8AD-E1E16D0B2369}"/>
                </a:ext>
              </a:extLst>
            </p:cNvPr>
            <p:cNvGrpSpPr/>
            <p:nvPr/>
          </p:nvGrpSpPr>
          <p:grpSpPr>
            <a:xfrm>
              <a:off x="16014656" y="6575102"/>
              <a:ext cx="2295994" cy="792605"/>
              <a:chOff x="16014656" y="6575102"/>
              <a:chExt cx="2295994" cy="792605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26C39D8B-4E71-5544-8901-E00423931395}"/>
                  </a:ext>
                </a:extLst>
              </p:cNvPr>
              <p:cNvSpPr/>
              <p:nvPr/>
            </p:nvSpPr>
            <p:spPr>
              <a:xfrm>
                <a:off x="16022131" y="7097276"/>
                <a:ext cx="2282290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3" h="212">
                    <a:moveTo>
                      <a:pt x="1779" y="0"/>
                    </a:moveTo>
                    <a:lnTo>
                      <a:pt x="1779" y="79"/>
                    </a:lnTo>
                    <a:lnTo>
                      <a:pt x="1779" y="158"/>
                    </a:lnTo>
                    <a:lnTo>
                      <a:pt x="916" y="158"/>
                    </a:lnTo>
                    <a:lnTo>
                      <a:pt x="54" y="158"/>
                    </a:lnTo>
                    <a:lnTo>
                      <a:pt x="54" y="79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86"/>
                    </a:lnTo>
                    <a:lnTo>
                      <a:pt x="0" y="173"/>
                    </a:lnTo>
                    <a:cubicBezTo>
                      <a:pt x="0" y="184"/>
                      <a:pt x="4" y="194"/>
                      <a:pt x="12" y="201"/>
                    </a:cubicBezTo>
                    <a:cubicBezTo>
                      <a:pt x="19" y="208"/>
                      <a:pt x="29" y="212"/>
                      <a:pt x="40" y="212"/>
                    </a:cubicBezTo>
                    <a:lnTo>
                      <a:pt x="916" y="212"/>
                    </a:lnTo>
                    <a:lnTo>
                      <a:pt x="1793" y="212"/>
                    </a:lnTo>
                    <a:cubicBezTo>
                      <a:pt x="1804" y="212"/>
                      <a:pt x="1814" y="208"/>
                      <a:pt x="1821" y="201"/>
                    </a:cubicBezTo>
                    <a:cubicBezTo>
                      <a:pt x="1828" y="194"/>
                      <a:pt x="1833" y="184"/>
                      <a:pt x="1833" y="173"/>
                    </a:cubicBezTo>
                    <a:lnTo>
                      <a:pt x="1833" y="86"/>
                    </a:lnTo>
                    <a:lnTo>
                      <a:pt x="1833" y="0"/>
                    </a:lnTo>
                    <a:lnTo>
                      <a:pt x="180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035CC37C-1999-C243-A78F-E6D0CB5069DF}"/>
                  </a:ext>
                </a:extLst>
              </p:cNvPr>
              <p:cNvSpPr/>
              <p:nvPr/>
            </p:nvSpPr>
            <p:spPr>
              <a:xfrm>
                <a:off x="16014656" y="7088552"/>
                <a:ext cx="2295994" cy="279155"/>
              </a:xfrm>
              <a:custGeom>
                <a:avLst/>
                <a:gdLst>
                  <a:gd name="connsiteX0" fmla="*/ 13704 w 2295994"/>
                  <a:gd name="connsiteY0" fmla="*/ 14955 h 279155"/>
                  <a:gd name="connsiteX1" fmla="*/ 13704 w 2295994"/>
                  <a:gd name="connsiteY1" fmla="*/ 223285 h 279155"/>
                  <a:gd name="connsiteX2" fmla="*/ 27400 w 2295994"/>
                  <a:gd name="connsiteY2" fmla="*/ 253047 h 279155"/>
                  <a:gd name="connsiteX3" fmla="*/ 57283 w 2295994"/>
                  <a:gd name="connsiteY3" fmla="*/ 265447 h 279155"/>
                  <a:gd name="connsiteX4" fmla="*/ 2239958 w 2295994"/>
                  <a:gd name="connsiteY4" fmla="*/ 265447 h 279155"/>
                  <a:gd name="connsiteX5" fmla="*/ 2269840 w 2295994"/>
                  <a:gd name="connsiteY5" fmla="*/ 253047 h 279155"/>
                  <a:gd name="connsiteX6" fmla="*/ 2282292 w 2295994"/>
                  <a:gd name="connsiteY6" fmla="*/ 223285 h 279155"/>
                  <a:gd name="connsiteX7" fmla="*/ 2282292 w 2295994"/>
                  <a:gd name="connsiteY7" fmla="*/ 14955 h 279155"/>
                  <a:gd name="connsiteX8" fmla="*/ 2229996 w 2295994"/>
                  <a:gd name="connsiteY8" fmla="*/ 14955 h 279155"/>
                  <a:gd name="connsiteX9" fmla="*/ 2229996 w 2295994"/>
                  <a:gd name="connsiteY9" fmla="*/ 204684 h 279155"/>
                  <a:gd name="connsiteX10" fmla="*/ 2222526 w 2295994"/>
                  <a:gd name="connsiteY10" fmla="*/ 213365 h 279155"/>
                  <a:gd name="connsiteX11" fmla="*/ 74714 w 2295994"/>
                  <a:gd name="connsiteY11" fmla="*/ 213365 h 279155"/>
                  <a:gd name="connsiteX12" fmla="*/ 67244 w 2295994"/>
                  <a:gd name="connsiteY12" fmla="*/ 204684 h 279155"/>
                  <a:gd name="connsiteX13" fmla="*/ 67244 w 2295994"/>
                  <a:gd name="connsiteY13" fmla="*/ 14955 h 279155"/>
                  <a:gd name="connsiteX14" fmla="*/ 7471 w 2295994"/>
                  <a:gd name="connsiteY14" fmla="*/ 0 h 279155"/>
                  <a:gd name="connsiteX15" fmla="*/ 74707 w 2295994"/>
                  <a:gd name="connsiteY15" fmla="*/ 0 h 279155"/>
                  <a:gd name="connsiteX16" fmla="*/ 80933 w 2295994"/>
                  <a:gd name="connsiteY16" fmla="*/ 8685 h 279155"/>
                  <a:gd name="connsiteX17" fmla="*/ 80933 w 2295994"/>
                  <a:gd name="connsiteY17" fmla="*/ 198510 h 279155"/>
                  <a:gd name="connsiteX18" fmla="*/ 2215062 w 2295994"/>
                  <a:gd name="connsiteY18" fmla="*/ 198510 h 279155"/>
                  <a:gd name="connsiteX19" fmla="*/ 2215062 w 2295994"/>
                  <a:gd name="connsiteY19" fmla="*/ 8685 h 279155"/>
                  <a:gd name="connsiteX20" fmla="*/ 2222532 w 2295994"/>
                  <a:gd name="connsiteY20" fmla="*/ 0 h 279155"/>
                  <a:gd name="connsiteX21" fmla="*/ 2289768 w 2295994"/>
                  <a:gd name="connsiteY21" fmla="*/ 0 h 279155"/>
                  <a:gd name="connsiteX22" fmla="*/ 2295994 w 2295994"/>
                  <a:gd name="connsiteY22" fmla="*/ 8685 h 279155"/>
                  <a:gd name="connsiteX23" fmla="*/ 2295994 w 2295994"/>
                  <a:gd name="connsiteY23" fmla="*/ 223324 h 279155"/>
                  <a:gd name="connsiteX24" fmla="*/ 2279808 w 2295994"/>
                  <a:gd name="connsiteY24" fmla="*/ 263026 h 279155"/>
                  <a:gd name="connsiteX25" fmla="*/ 2239964 w 2295994"/>
                  <a:gd name="connsiteY25" fmla="*/ 279155 h 279155"/>
                  <a:gd name="connsiteX26" fmla="*/ 57275 w 2295994"/>
                  <a:gd name="connsiteY26" fmla="*/ 279155 h 279155"/>
                  <a:gd name="connsiteX27" fmla="*/ 16187 w 2295994"/>
                  <a:gd name="connsiteY27" fmla="*/ 263026 h 279155"/>
                  <a:gd name="connsiteX28" fmla="*/ 0 w 2295994"/>
                  <a:gd name="connsiteY28" fmla="*/ 223324 h 279155"/>
                  <a:gd name="connsiteX29" fmla="*/ 0 w 2295994"/>
                  <a:gd name="connsiteY29" fmla="*/ 8685 h 279155"/>
                  <a:gd name="connsiteX30" fmla="*/ 7471 w 2295994"/>
                  <a:gd name="connsiteY30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95994" h="279155">
                    <a:moveTo>
                      <a:pt x="13704" y="14955"/>
                    </a:moveTo>
                    <a:lnTo>
                      <a:pt x="13704" y="223285"/>
                    </a:lnTo>
                    <a:cubicBezTo>
                      <a:pt x="13704" y="234446"/>
                      <a:pt x="18684" y="244366"/>
                      <a:pt x="27400" y="253047"/>
                    </a:cubicBezTo>
                    <a:cubicBezTo>
                      <a:pt x="34871" y="260487"/>
                      <a:pt x="44832" y="265447"/>
                      <a:pt x="57283" y="265447"/>
                    </a:cubicBezTo>
                    <a:lnTo>
                      <a:pt x="2239958" y="265447"/>
                    </a:lnTo>
                    <a:cubicBezTo>
                      <a:pt x="2251164" y="265447"/>
                      <a:pt x="2262370" y="260487"/>
                      <a:pt x="2269840" y="253047"/>
                    </a:cubicBezTo>
                    <a:cubicBezTo>
                      <a:pt x="2278556" y="244366"/>
                      <a:pt x="2282292" y="234446"/>
                      <a:pt x="2282292" y="223285"/>
                    </a:cubicBezTo>
                    <a:lnTo>
                      <a:pt x="2282292" y="14955"/>
                    </a:lnTo>
                    <a:lnTo>
                      <a:pt x="2229996" y="14955"/>
                    </a:lnTo>
                    <a:lnTo>
                      <a:pt x="2229996" y="204684"/>
                    </a:lnTo>
                    <a:cubicBezTo>
                      <a:pt x="2229996" y="209645"/>
                      <a:pt x="2226262" y="213365"/>
                      <a:pt x="2222526" y="213365"/>
                    </a:cubicBezTo>
                    <a:lnTo>
                      <a:pt x="74714" y="213365"/>
                    </a:lnTo>
                    <a:cubicBezTo>
                      <a:pt x="70979" y="213365"/>
                      <a:pt x="67244" y="209645"/>
                      <a:pt x="67244" y="204684"/>
                    </a:cubicBezTo>
                    <a:lnTo>
                      <a:pt x="67244" y="14955"/>
                    </a:lnTo>
                    <a:close/>
                    <a:moveTo>
                      <a:pt x="7471" y="0"/>
                    </a:moveTo>
                    <a:lnTo>
                      <a:pt x="74707" y="0"/>
                    </a:lnTo>
                    <a:cubicBezTo>
                      <a:pt x="78442" y="0"/>
                      <a:pt x="80933" y="3722"/>
                      <a:pt x="80933" y="8685"/>
                    </a:cubicBezTo>
                    <a:lnTo>
                      <a:pt x="80933" y="198510"/>
                    </a:lnTo>
                    <a:lnTo>
                      <a:pt x="2215062" y="198510"/>
                    </a:lnTo>
                    <a:lnTo>
                      <a:pt x="2215062" y="8685"/>
                    </a:lnTo>
                    <a:cubicBezTo>
                      <a:pt x="2215062" y="3722"/>
                      <a:pt x="2218796" y="0"/>
                      <a:pt x="2222532" y="0"/>
                    </a:cubicBezTo>
                    <a:lnTo>
                      <a:pt x="2289768" y="0"/>
                    </a:lnTo>
                    <a:cubicBezTo>
                      <a:pt x="2293504" y="0"/>
                      <a:pt x="2295994" y="3722"/>
                      <a:pt x="2295994" y="8685"/>
                    </a:cubicBezTo>
                    <a:lnTo>
                      <a:pt x="2295994" y="223324"/>
                    </a:lnTo>
                    <a:cubicBezTo>
                      <a:pt x="2295994" y="238213"/>
                      <a:pt x="2291014" y="251860"/>
                      <a:pt x="2279808" y="263026"/>
                    </a:cubicBezTo>
                    <a:cubicBezTo>
                      <a:pt x="2269846" y="274192"/>
                      <a:pt x="2254906" y="279155"/>
                      <a:pt x="2239964" y="279155"/>
                    </a:cubicBezTo>
                    <a:lnTo>
                      <a:pt x="57275" y="279155"/>
                    </a:lnTo>
                    <a:cubicBezTo>
                      <a:pt x="42334" y="279155"/>
                      <a:pt x="27393" y="274192"/>
                      <a:pt x="16187" y="263026"/>
                    </a:cubicBezTo>
                    <a:cubicBezTo>
                      <a:pt x="6226" y="251860"/>
                      <a:pt x="0" y="238213"/>
                      <a:pt x="0" y="223324"/>
                    </a:cubicBezTo>
                    <a:lnTo>
                      <a:pt x="0" y="8685"/>
                    </a:lnTo>
                    <a:cubicBezTo>
                      <a:pt x="0" y="3722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213FE34D-D67A-8F40-8A09-6065049A26AE}"/>
                  </a:ext>
                </a:extLst>
              </p:cNvPr>
              <p:cNvSpPr/>
              <p:nvPr/>
            </p:nvSpPr>
            <p:spPr>
              <a:xfrm>
                <a:off x="17852199" y="6986362"/>
                <a:ext cx="264108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" h="247">
                    <a:moveTo>
                      <a:pt x="35" y="0"/>
                    </a:moveTo>
                    <a:lnTo>
                      <a:pt x="107" y="0"/>
                    </a:lnTo>
                    <a:lnTo>
                      <a:pt x="179" y="0"/>
                    </a:lnTo>
                    <a:cubicBezTo>
                      <a:pt x="188" y="0"/>
                      <a:pt x="197" y="4"/>
                      <a:pt x="203" y="10"/>
                    </a:cubicBezTo>
                    <a:cubicBezTo>
                      <a:pt x="210" y="17"/>
                      <a:pt x="213" y="26"/>
                      <a:pt x="213" y="35"/>
                    </a:cubicBezTo>
                    <a:lnTo>
                      <a:pt x="213" y="124"/>
                    </a:lnTo>
                    <a:lnTo>
                      <a:pt x="213" y="213"/>
                    </a:lnTo>
                    <a:cubicBezTo>
                      <a:pt x="213" y="222"/>
                      <a:pt x="210" y="232"/>
                      <a:pt x="203" y="238"/>
                    </a:cubicBezTo>
                    <a:cubicBezTo>
                      <a:pt x="197" y="244"/>
                      <a:pt x="188" y="247"/>
                      <a:pt x="179" y="247"/>
                    </a:cubicBezTo>
                    <a:lnTo>
                      <a:pt x="107" y="247"/>
                    </a:lnTo>
                    <a:lnTo>
                      <a:pt x="35" y="247"/>
                    </a:lnTo>
                    <a:cubicBezTo>
                      <a:pt x="25" y="247"/>
                      <a:pt x="17" y="244"/>
                      <a:pt x="10" y="238"/>
                    </a:cubicBezTo>
                    <a:cubicBezTo>
                      <a:pt x="4" y="232"/>
                      <a:pt x="0" y="222"/>
                      <a:pt x="0" y="213"/>
                    </a:cubicBezTo>
                    <a:lnTo>
                      <a:pt x="0" y="124"/>
                    </a:lnTo>
                    <a:lnTo>
                      <a:pt x="0" y="35"/>
                    </a:lnTo>
                    <a:cubicBezTo>
                      <a:pt x="0" y="26"/>
                      <a:pt x="4" y="17"/>
                      <a:pt x="10" y="10"/>
                    </a:cubicBezTo>
                    <a:cubicBezTo>
                      <a:pt x="17" y="4"/>
                      <a:pt x="25" y="0"/>
                      <a:pt x="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391F9EB0-3160-EE43-AD5D-14C55E6EEEA1}"/>
                  </a:ext>
                </a:extLst>
              </p:cNvPr>
              <p:cNvSpPr/>
              <p:nvPr/>
            </p:nvSpPr>
            <p:spPr>
              <a:xfrm>
                <a:off x="17844724" y="6978884"/>
                <a:ext cx="279056" cy="322773"/>
              </a:xfrm>
              <a:custGeom>
                <a:avLst/>
                <a:gdLst>
                  <a:gd name="connsiteX0" fmla="*/ 50898 w 279056"/>
                  <a:gd name="connsiteY0" fmla="*/ 14955 h 322773"/>
                  <a:gd name="connsiteX1" fmla="*/ 24866 w 279056"/>
                  <a:gd name="connsiteY1" fmla="*/ 26124 h 322773"/>
                  <a:gd name="connsiteX2" fmla="*/ 14950 w 279056"/>
                  <a:gd name="connsiteY2" fmla="*/ 50943 h 322773"/>
                  <a:gd name="connsiteX3" fmla="*/ 14950 w 279056"/>
                  <a:gd name="connsiteY3" fmla="*/ 271832 h 322773"/>
                  <a:gd name="connsiteX4" fmla="*/ 24866 w 279056"/>
                  <a:gd name="connsiteY4" fmla="*/ 296651 h 322773"/>
                  <a:gd name="connsiteX5" fmla="*/ 50898 w 279056"/>
                  <a:gd name="connsiteY5" fmla="*/ 307819 h 322773"/>
                  <a:gd name="connsiteX6" fmla="*/ 229400 w 279056"/>
                  <a:gd name="connsiteY6" fmla="*/ 307819 h 322773"/>
                  <a:gd name="connsiteX7" fmla="*/ 254192 w 279056"/>
                  <a:gd name="connsiteY7" fmla="*/ 296651 h 322773"/>
                  <a:gd name="connsiteX8" fmla="*/ 264108 w 279056"/>
                  <a:gd name="connsiteY8" fmla="*/ 271832 h 322773"/>
                  <a:gd name="connsiteX9" fmla="*/ 264108 w 279056"/>
                  <a:gd name="connsiteY9" fmla="*/ 50943 h 322773"/>
                  <a:gd name="connsiteX10" fmla="*/ 254192 w 279056"/>
                  <a:gd name="connsiteY10" fmla="*/ 26124 h 322773"/>
                  <a:gd name="connsiteX11" fmla="*/ 229400 w 279056"/>
                  <a:gd name="connsiteY11" fmla="*/ 14955 h 322773"/>
                  <a:gd name="connsiteX12" fmla="*/ 50850 w 279056"/>
                  <a:gd name="connsiteY12" fmla="*/ 0 h 322773"/>
                  <a:gd name="connsiteX13" fmla="*/ 229446 w 279056"/>
                  <a:gd name="connsiteY13" fmla="*/ 0 h 322773"/>
                  <a:gd name="connsiteX14" fmla="*/ 264174 w 279056"/>
                  <a:gd name="connsiteY14" fmla="*/ 16139 h 322773"/>
                  <a:gd name="connsiteX15" fmla="*/ 279056 w 279056"/>
                  <a:gd name="connsiteY15" fmla="*/ 50899 h 322773"/>
                  <a:gd name="connsiteX16" fmla="*/ 279056 w 279056"/>
                  <a:gd name="connsiteY16" fmla="*/ 271874 h 322773"/>
                  <a:gd name="connsiteX17" fmla="*/ 264174 w 279056"/>
                  <a:gd name="connsiteY17" fmla="*/ 307876 h 322773"/>
                  <a:gd name="connsiteX18" fmla="*/ 229446 w 279056"/>
                  <a:gd name="connsiteY18" fmla="*/ 322773 h 322773"/>
                  <a:gd name="connsiteX19" fmla="*/ 50850 w 279056"/>
                  <a:gd name="connsiteY19" fmla="*/ 322773 h 322773"/>
                  <a:gd name="connsiteX20" fmla="*/ 14884 w 279056"/>
                  <a:gd name="connsiteY20" fmla="*/ 307876 h 322773"/>
                  <a:gd name="connsiteX21" fmla="*/ 0 w 279056"/>
                  <a:gd name="connsiteY21" fmla="*/ 271874 h 322773"/>
                  <a:gd name="connsiteX22" fmla="*/ 0 w 279056"/>
                  <a:gd name="connsiteY22" fmla="*/ 50899 h 322773"/>
                  <a:gd name="connsiteX23" fmla="*/ 14884 w 279056"/>
                  <a:gd name="connsiteY23" fmla="*/ 16139 h 322773"/>
                  <a:gd name="connsiteX24" fmla="*/ 50850 w 279056"/>
                  <a:gd name="connsiteY24" fmla="*/ 0 h 32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9056" h="322773">
                    <a:moveTo>
                      <a:pt x="50898" y="14955"/>
                    </a:moveTo>
                    <a:cubicBezTo>
                      <a:pt x="40982" y="14955"/>
                      <a:pt x="31064" y="18678"/>
                      <a:pt x="24866" y="26124"/>
                    </a:cubicBezTo>
                    <a:cubicBezTo>
                      <a:pt x="18668" y="32329"/>
                      <a:pt x="14950" y="41015"/>
                      <a:pt x="14950" y="50943"/>
                    </a:cubicBezTo>
                    <a:lnTo>
                      <a:pt x="14950" y="271832"/>
                    </a:lnTo>
                    <a:cubicBezTo>
                      <a:pt x="14950" y="281759"/>
                      <a:pt x="18668" y="290446"/>
                      <a:pt x="24866" y="296651"/>
                    </a:cubicBezTo>
                    <a:cubicBezTo>
                      <a:pt x="31064" y="304096"/>
                      <a:pt x="40982" y="307819"/>
                      <a:pt x="50898" y="307819"/>
                    </a:cubicBezTo>
                    <a:lnTo>
                      <a:pt x="229400" y="307819"/>
                    </a:lnTo>
                    <a:cubicBezTo>
                      <a:pt x="238076" y="307819"/>
                      <a:pt x="247994" y="304096"/>
                      <a:pt x="254192" y="296651"/>
                    </a:cubicBezTo>
                    <a:cubicBezTo>
                      <a:pt x="261628" y="290446"/>
                      <a:pt x="264108" y="281759"/>
                      <a:pt x="264108" y="271832"/>
                    </a:cubicBezTo>
                    <a:lnTo>
                      <a:pt x="264108" y="50943"/>
                    </a:lnTo>
                    <a:cubicBezTo>
                      <a:pt x="264108" y="41015"/>
                      <a:pt x="261628" y="32329"/>
                      <a:pt x="254192" y="26124"/>
                    </a:cubicBezTo>
                    <a:cubicBezTo>
                      <a:pt x="247994" y="18678"/>
                      <a:pt x="238076" y="14955"/>
                      <a:pt x="229400" y="14955"/>
                    </a:cubicBezTo>
                    <a:close/>
                    <a:moveTo>
                      <a:pt x="50850" y="0"/>
                    </a:moveTo>
                    <a:lnTo>
                      <a:pt x="229446" y="0"/>
                    </a:lnTo>
                    <a:cubicBezTo>
                      <a:pt x="243090" y="0"/>
                      <a:pt x="255492" y="6207"/>
                      <a:pt x="264174" y="16139"/>
                    </a:cubicBezTo>
                    <a:cubicBezTo>
                      <a:pt x="274096" y="24829"/>
                      <a:pt x="279056" y="37243"/>
                      <a:pt x="279056" y="50899"/>
                    </a:cubicBezTo>
                    <a:lnTo>
                      <a:pt x="279056" y="271874"/>
                    </a:lnTo>
                    <a:cubicBezTo>
                      <a:pt x="279056" y="284289"/>
                      <a:pt x="274096" y="297945"/>
                      <a:pt x="264174" y="307876"/>
                    </a:cubicBezTo>
                    <a:cubicBezTo>
                      <a:pt x="255492" y="316566"/>
                      <a:pt x="243090" y="322773"/>
                      <a:pt x="229446" y="322773"/>
                    </a:cubicBezTo>
                    <a:lnTo>
                      <a:pt x="50850" y="322773"/>
                    </a:lnTo>
                    <a:cubicBezTo>
                      <a:pt x="37208" y="322773"/>
                      <a:pt x="24806" y="316566"/>
                      <a:pt x="14884" y="307876"/>
                    </a:cubicBezTo>
                    <a:cubicBezTo>
                      <a:pt x="6202" y="297945"/>
                      <a:pt x="0" y="284289"/>
                      <a:pt x="0" y="271874"/>
                    </a:cubicBezTo>
                    <a:lnTo>
                      <a:pt x="0" y="50899"/>
                    </a:lnTo>
                    <a:cubicBezTo>
                      <a:pt x="0" y="37243"/>
                      <a:pt x="6202" y="24829"/>
                      <a:pt x="14884" y="16139"/>
                    </a:cubicBezTo>
                    <a:cubicBezTo>
                      <a:pt x="24806" y="6207"/>
                      <a:pt x="37208" y="0"/>
                      <a:pt x="50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C838DAC7-CFE6-9542-A9BF-C90CA51BCDCC}"/>
                  </a:ext>
                </a:extLst>
              </p:cNvPr>
              <p:cNvSpPr/>
              <p:nvPr/>
            </p:nvSpPr>
            <p:spPr>
              <a:xfrm>
                <a:off x="17416172" y="6805658"/>
                <a:ext cx="134546" cy="117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95">
                    <a:moveTo>
                      <a:pt x="109" y="35"/>
                    </a:moveTo>
                    <a:cubicBezTo>
                      <a:pt x="109" y="25"/>
                      <a:pt x="105" y="16"/>
                      <a:pt x="99" y="10"/>
                    </a:cubicBezTo>
                    <a:cubicBezTo>
                      <a:pt x="92" y="4"/>
                      <a:pt x="84" y="0"/>
                      <a:pt x="74" y="0"/>
                    </a:cubicBezTo>
                    <a:lnTo>
                      <a:pt x="54" y="0"/>
                    </a:lnTo>
                    <a:lnTo>
                      <a:pt x="34" y="0"/>
                    </a:lnTo>
                    <a:cubicBezTo>
                      <a:pt x="24" y="0"/>
                      <a:pt x="16" y="4"/>
                      <a:pt x="10" y="10"/>
                    </a:cubicBezTo>
                    <a:cubicBezTo>
                      <a:pt x="3" y="16"/>
                      <a:pt x="0" y="25"/>
                      <a:pt x="0" y="35"/>
                    </a:cubicBezTo>
                    <a:lnTo>
                      <a:pt x="0" y="95"/>
                    </a:lnTo>
                    <a:lnTo>
                      <a:pt x="109" y="9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A24473E9-4524-E945-93CE-CC315BCDA51C}"/>
                  </a:ext>
                </a:extLst>
              </p:cNvPr>
              <p:cNvSpPr/>
              <p:nvPr/>
            </p:nvSpPr>
            <p:spPr>
              <a:xfrm>
                <a:off x="17408695" y="6798181"/>
                <a:ext cx="149496" cy="130854"/>
              </a:xfrm>
              <a:custGeom>
                <a:avLst/>
                <a:gdLst>
                  <a:gd name="connsiteX0" fmla="*/ 49474 w 149496"/>
                  <a:gd name="connsiteY0" fmla="*/ 14955 h 130854"/>
                  <a:gd name="connsiteX1" fmla="*/ 23582 w 149496"/>
                  <a:gd name="connsiteY1" fmla="*/ 24805 h 130854"/>
                  <a:gd name="connsiteX2" fmla="*/ 14952 w 149496"/>
                  <a:gd name="connsiteY2" fmla="*/ 50661 h 130854"/>
                  <a:gd name="connsiteX3" fmla="*/ 14952 w 149496"/>
                  <a:gd name="connsiteY3" fmla="*/ 117146 h 130854"/>
                  <a:gd name="connsiteX4" fmla="*/ 134548 w 149496"/>
                  <a:gd name="connsiteY4" fmla="*/ 117146 h 130854"/>
                  <a:gd name="connsiteX5" fmla="*/ 134548 w 149496"/>
                  <a:gd name="connsiteY5" fmla="*/ 50661 h 130854"/>
                  <a:gd name="connsiteX6" fmla="*/ 123450 w 149496"/>
                  <a:gd name="connsiteY6" fmla="*/ 24805 h 130854"/>
                  <a:gd name="connsiteX7" fmla="*/ 98792 w 149496"/>
                  <a:gd name="connsiteY7" fmla="*/ 14955 h 130854"/>
                  <a:gd name="connsiteX8" fmla="*/ 49420 w 149496"/>
                  <a:gd name="connsiteY8" fmla="*/ 0 h 130854"/>
                  <a:gd name="connsiteX9" fmla="*/ 98840 w 149496"/>
                  <a:gd name="connsiteY9" fmla="*/ 0 h 130854"/>
                  <a:gd name="connsiteX10" fmla="*/ 134670 w 149496"/>
                  <a:gd name="connsiteY10" fmla="*/ 14814 h 130854"/>
                  <a:gd name="connsiteX11" fmla="*/ 149496 w 149496"/>
                  <a:gd name="connsiteY11" fmla="*/ 50614 h 130854"/>
                  <a:gd name="connsiteX12" fmla="*/ 149496 w 149496"/>
                  <a:gd name="connsiteY12" fmla="*/ 124682 h 130854"/>
                  <a:gd name="connsiteX13" fmla="*/ 142084 w 149496"/>
                  <a:gd name="connsiteY13" fmla="*/ 130854 h 130854"/>
                  <a:gd name="connsiteX14" fmla="*/ 7414 w 149496"/>
                  <a:gd name="connsiteY14" fmla="*/ 130854 h 130854"/>
                  <a:gd name="connsiteX15" fmla="*/ 0 w 149496"/>
                  <a:gd name="connsiteY15" fmla="*/ 124682 h 130854"/>
                  <a:gd name="connsiteX16" fmla="*/ 0 w 149496"/>
                  <a:gd name="connsiteY16" fmla="*/ 50614 h 130854"/>
                  <a:gd name="connsiteX17" fmla="*/ 14826 w 149496"/>
                  <a:gd name="connsiteY17" fmla="*/ 14814 h 130854"/>
                  <a:gd name="connsiteX18" fmla="*/ 49420 w 149496"/>
                  <a:gd name="connsiteY18" fmla="*/ 0 h 130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9496" h="130854">
                    <a:moveTo>
                      <a:pt x="49474" y="14955"/>
                    </a:moveTo>
                    <a:cubicBezTo>
                      <a:pt x="39610" y="14955"/>
                      <a:pt x="30980" y="18649"/>
                      <a:pt x="23582" y="24805"/>
                    </a:cubicBezTo>
                    <a:cubicBezTo>
                      <a:pt x="17416" y="32192"/>
                      <a:pt x="14952" y="40811"/>
                      <a:pt x="14952" y="50661"/>
                    </a:cubicBezTo>
                    <a:lnTo>
                      <a:pt x="14952" y="117146"/>
                    </a:lnTo>
                    <a:lnTo>
                      <a:pt x="134548" y="117146"/>
                    </a:lnTo>
                    <a:lnTo>
                      <a:pt x="134548" y="50661"/>
                    </a:lnTo>
                    <a:cubicBezTo>
                      <a:pt x="134548" y="40811"/>
                      <a:pt x="130848" y="32192"/>
                      <a:pt x="123450" y="24805"/>
                    </a:cubicBezTo>
                    <a:cubicBezTo>
                      <a:pt x="117286" y="18649"/>
                      <a:pt x="108656" y="14955"/>
                      <a:pt x="98792" y="14955"/>
                    </a:cubicBezTo>
                    <a:close/>
                    <a:moveTo>
                      <a:pt x="49420" y="0"/>
                    </a:moveTo>
                    <a:lnTo>
                      <a:pt x="98840" y="0"/>
                    </a:lnTo>
                    <a:cubicBezTo>
                      <a:pt x="112432" y="0"/>
                      <a:pt x="124786" y="6173"/>
                      <a:pt x="134670" y="14814"/>
                    </a:cubicBezTo>
                    <a:cubicBezTo>
                      <a:pt x="143318" y="24690"/>
                      <a:pt x="149496" y="37034"/>
                      <a:pt x="149496" y="50614"/>
                    </a:cubicBezTo>
                    <a:lnTo>
                      <a:pt x="149496" y="124682"/>
                    </a:lnTo>
                    <a:cubicBezTo>
                      <a:pt x="149496" y="128385"/>
                      <a:pt x="145790" y="130854"/>
                      <a:pt x="142084" y="130854"/>
                    </a:cubicBezTo>
                    <a:lnTo>
                      <a:pt x="7414" y="130854"/>
                    </a:lnTo>
                    <a:cubicBezTo>
                      <a:pt x="2472" y="130854"/>
                      <a:pt x="0" y="128385"/>
                      <a:pt x="0" y="124682"/>
                    </a:cubicBezTo>
                    <a:lnTo>
                      <a:pt x="0" y="50614"/>
                    </a:lnTo>
                    <a:cubicBezTo>
                      <a:pt x="0" y="37034"/>
                      <a:pt x="4942" y="24690"/>
                      <a:pt x="14826" y="14814"/>
                    </a:cubicBezTo>
                    <a:cubicBezTo>
                      <a:pt x="23476" y="6173"/>
                      <a:pt x="35830" y="0"/>
                      <a:pt x="494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5C165873-82F4-F14E-A8B2-86564297942A}"/>
                  </a:ext>
                </a:extLst>
              </p:cNvPr>
              <p:cNvSpPr/>
              <p:nvPr/>
            </p:nvSpPr>
            <p:spPr>
              <a:xfrm>
                <a:off x="17416172" y="6922804"/>
                <a:ext cx="134546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298">
                    <a:moveTo>
                      <a:pt x="0" y="0"/>
                    </a:moveTo>
                    <a:lnTo>
                      <a:pt x="0" y="101"/>
                    </a:lnTo>
                    <a:lnTo>
                      <a:pt x="0" y="264"/>
                    </a:lnTo>
                    <a:cubicBezTo>
                      <a:pt x="0" y="273"/>
                      <a:pt x="3" y="283"/>
                      <a:pt x="10" y="289"/>
                    </a:cubicBezTo>
                    <a:cubicBezTo>
                      <a:pt x="16" y="295"/>
                      <a:pt x="24" y="298"/>
                      <a:pt x="34" y="298"/>
                    </a:cubicBezTo>
                    <a:lnTo>
                      <a:pt x="54" y="298"/>
                    </a:lnTo>
                    <a:lnTo>
                      <a:pt x="74" y="298"/>
                    </a:lnTo>
                    <a:cubicBezTo>
                      <a:pt x="84" y="298"/>
                      <a:pt x="92" y="295"/>
                      <a:pt x="99" y="289"/>
                    </a:cubicBezTo>
                    <a:cubicBezTo>
                      <a:pt x="105" y="283"/>
                      <a:pt x="109" y="273"/>
                      <a:pt x="109" y="264"/>
                    </a:cubicBezTo>
                    <a:lnTo>
                      <a:pt x="109" y="10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3CF3F67E-565D-AB40-A0C5-46108652A240}"/>
                  </a:ext>
                </a:extLst>
              </p:cNvPr>
              <p:cNvSpPr/>
              <p:nvPr/>
            </p:nvSpPr>
            <p:spPr>
              <a:xfrm>
                <a:off x="17408695" y="6915327"/>
                <a:ext cx="149496" cy="386331"/>
              </a:xfrm>
              <a:custGeom>
                <a:avLst/>
                <a:gdLst>
                  <a:gd name="connsiteX0" fmla="*/ 14952 w 149496"/>
                  <a:gd name="connsiteY0" fmla="*/ 13708 h 386331"/>
                  <a:gd name="connsiteX1" fmla="*/ 14952 w 149496"/>
                  <a:gd name="connsiteY1" fmla="*/ 335361 h 386331"/>
                  <a:gd name="connsiteX2" fmla="*/ 23582 w 149496"/>
                  <a:gd name="connsiteY2" fmla="*/ 360199 h 386331"/>
                  <a:gd name="connsiteX3" fmla="*/ 49474 w 149496"/>
                  <a:gd name="connsiteY3" fmla="*/ 371376 h 386331"/>
                  <a:gd name="connsiteX4" fmla="*/ 98792 w 149496"/>
                  <a:gd name="connsiteY4" fmla="*/ 371376 h 386331"/>
                  <a:gd name="connsiteX5" fmla="*/ 123450 w 149496"/>
                  <a:gd name="connsiteY5" fmla="*/ 360199 h 386331"/>
                  <a:gd name="connsiteX6" fmla="*/ 134548 w 149496"/>
                  <a:gd name="connsiteY6" fmla="*/ 335361 h 386331"/>
                  <a:gd name="connsiteX7" fmla="*/ 134548 w 149496"/>
                  <a:gd name="connsiteY7" fmla="*/ 13708 h 386331"/>
                  <a:gd name="connsiteX8" fmla="*/ 7414 w 149496"/>
                  <a:gd name="connsiteY8" fmla="*/ 0 h 386331"/>
                  <a:gd name="connsiteX9" fmla="*/ 142084 w 149496"/>
                  <a:gd name="connsiteY9" fmla="*/ 0 h 386331"/>
                  <a:gd name="connsiteX10" fmla="*/ 149496 w 149496"/>
                  <a:gd name="connsiteY10" fmla="*/ 7454 h 386331"/>
                  <a:gd name="connsiteX11" fmla="*/ 149496 w 149496"/>
                  <a:gd name="connsiteY11" fmla="*/ 335400 h 386331"/>
                  <a:gd name="connsiteX12" fmla="*/ 134670 w 149496"/>
                  <a:gd name="connsiteY12" fmla="*/ 371425 h 386331"/>
                  <a:gd name="connsiteX13" fmla="*/ 98840 w 149496"/>
                  <a:gd name="connsiteY13" fmla="*/ 386331 h 386331"/>
                  <a:gd name="connsiteX14" fmla="*/ 49420 w 149496"/>
                  <a:gd name="connsiteY14" fmla="*/ 386331 h 386331"/>
                  <a:gd name="connsiteX15" fmla="*/ 14826 w 149496"/>
                  <a:gd name="connsiteY15" fmla="*/ 371425 h 386331"/>
                  <a:gd name="connsiteX16" fmla="*/ 0 w 149496"/>
                  <a:gd name="connsiteY16" fmla="*/ 335400 h 386331"/>
                  <a:gd name="connsiteX17" fmla="*/ 0 w 149496"/>
                  <a:gd name="connsiteY17" fmla="*/ 7454 h 386331"/>
                  <a:gd name="connsiteX18" fmla="*/ 7414 w 149496"/>
                  <a:gd name="connsiteY18" fmla="*/ 0 h 38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9496" h="386331">
                    <a:moveTo>
                      <a:pt x="14952" y="13708"/>
                    </a:moveTo>
                    <a:lnTo>
                      <a:pt x="14952" y="335361"/>
                    </a:lnTo>
                    <a:cubicBezTo>
                      <a:pt x="14952" y="345296"/>
                      <a:pt x="17416" y="353990"/>
                      <a:pt x="23582" y="360199"/>
                    </a:cubicBezTo>
                    <a:cubicBezTo>
                      <a:pt x="30980" y="367651"/>
                      <a:pt x="39610" y="371376"/>
                      <a:pt x="49474" y="371376"/>
                    </a:cubicBezTo>
                    <a:lnTo>
                      <a:pt x="98792" y="371376"/>
                    </a:lnTo>
                    <a:cubicBezTo>
                      <a:pt x="108656" y="371376"/>
                      <a:pt x="117286" y="367651"/>
                      <a:pt x="123450" y="360199"/>
                    </a:cubicBezTo>
                    <a:cubicBezTo>
                      <a:pt x="130848" y="353990"/>
                      <a:pt x="134548" y="345296"/>
                      <a:pt x="134548" y="335361"/>
                    </a:cubicBezTo>
                    <a:lnTo>
                      <a:pt x="134548" y="13708"/>
                    </a:lnTo>
                    <a:close/>
                    <a:moveTo>
                      <a:pt x="7414" y="0"/>
                    </a:moveTo>
                    <a:lnTo>
                      <a:pt x="142084" y="0"/>
                    </a:lnTo>
                    <a:cubicBezTo>
                      <a:pt x="145790" y="0"/>
                      <a:pt x="149496" y="2485"/>
                      <a:pt x="149496" y="7454"/>
                    </a:cubicBezTo>
                    <a:lnTo>
                      <a:pt x="149496" y="335400"/>
                    </a:lnTo>
                    <a:cubicBezTo>
                      <a:pt x="149496" y="347822"/>
                      <a:pt x="143318" y="361487"/>
                      <a:pt x="134670" y="371425"/>
                    </a:cubicBezTo>
                    <a:cubicBezTo>
                      <a:pt x="124786" y="380120"/>
                      <a:pt x="112432" y="386331"/>
                      <a:pt x="98840" y="386331"/>
                    </a:cubicBezTo>
                    <a:lnTo>
                      <a:pt x="49420" y="386331"/>
                    </a:lnTo>
                    <a:cubicBezTo>
                      <a:pt x="35830" y="386331"/>
                      <a:pt x="23476" y="380120"/>
                      <a:pt x="14826" y="371425"/>
                    </a:cubicBezTo>
                    <a:cubicBezTo>
                      <a:pt x="4942" y="361487"/>
                      <a:pt x="0" y="347822"/>
                      <a:pt x="0" y="335400"/>
                    </a:cubicBezTo>
                    <a:lnTo>
                      <a:pt x="0" y="7454"/>
                    </a:lnTo>
                    <a:cubicBezTo>
                      <a:pt x="0" y="2485"/>
                      <a:pt x="2472" y="0"/>
                      <a:pt x="7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2B828B20-53A2-5849-AEB7-547BECC05C41}"/>
                  </a:ext>
                </a:extLst>
              </p:cNvPr>
              <p:cNvSpPr/>
              <p:nvPr/>
            </p:nvSpPr>
            <p:spPr>
              <a:xfrm>
                <a:off x="16648764" y="6900372"/>
                <a:ext cx="690169" cy="392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5" h="316">
                    <a:moveTo>
                      <a:pt x="521" y="0"/>
                    </a:moveTo>
                    <a:lnTo>
                      <a:pt x="278" y="0"/>
                    </a:lnTo>
                    <a:lnTo>
                      <a:pt x="35" y="0"/>
                    </a:lnTo>
                    <a:cubicBezTo>
                      <a:pt x="25" y="0"/>
                      <a:pt x="16" y="4"/>
                      <a:pt x="10" y="11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159"/>
                    </a:lnTo>
                    <a:lnTo>
                      <a:pt x="0" y="282"/>
                    </a:lnTo>
                    <a:cubicBezTo>
                      <a:pt x="0" y="291"/>
                      <a:pt x="4" y="301"/>
                      <a:pt x="10" y="307"/>
                    </a:cubicBezTo>
                    <a:cubicBezTo>
                      <a:pt x="16" y="313"/>
                      <a:pt x="25" y="316"/>
                      <a:pt x="35" y="316"/>
                    </a:cubicBezTo>
                    <a:lnTo>
                      <a:pt x="278" y="316"/>
                    </a:lnTo>
                    <a:lnTo>
                      <a:pt x="521" y="316"/>
                    </a:lnTo>
                    <a:cubicBezTo>
                      <a:pt x="530" y="316"/>
                      <a:pt x="539" y="313"/>
                      <a:pt x="545" y="307"/>
                    </a:cubicBezTo>
                    <a:cubicBezTo>
                      <a:pt x="551" y="301"/>
                      <a:pt x="555" y="291"/>
                      <a:pt x="555" y="282"/>
                    </a:cubicBezTo>
                    <a:lnTo>
                      <a:pt x="555" y="159"/>
                    </a:lnTo>
                    <a:lnTo>
                      <a:pt x="555" y="35"/>
                    </a:lnTo>
                    <a:cubicBezTo>
                      <a:pt x="555" y="25"/>
                      <a:pt x="551" y="17"/>
                      <a:pt x="545" y="11"/>
                    </a:cubicBezTo>
                    <a:cubicBezTo>
                      <a:pt x="539" y="4"/>
                      <a:pt x="530" y="0"/>
                      <a:pt x="52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739DDC53-5654-7C4D-9192-08AE0DBB2344}"/>
                  </a:ext>
                </a:extLst>
              </p:cNvPr>
              <p:cNvSpPr/>
              <p:nvPr/>
            </p:nvSpPr>
            <p:spPr>
              <a:xfrm>
                <a:off x="16641289" y="6894141"/>
                <a:ext cx="705119" cy="407517"/>
              </a:xfrm>
              <a:custGeom>
                <a:avLst/>
                <a:gdLst>
                  <a:gd name="connsiteX0" fmla="*/ 51011 w 705119"/>
                  <a:gd name="connsiteY0" fmla="*/ 13708 h 407517"/>
                  <a:gd name="connsiteX1" fmla="*/ 24898 w 705119"/>
                  <a:gd name="connsiteY1" fmla="*/ 24888 h 407517"/>
                  <a:gd name="connsiteX2" fmla="*/ 14950 w 705119"/>
                  <a:gd name="connsiteY2" fmla="*/ 49730 h 407517"/>
                  <a:gd name="connsiteX3" fmla="*/ 14950 w 705119"/>
                  <a:gd name="connsiteY3" fmla="*/ 356540 h 407517"/>
                  <a:gd name="connsiteX4" fmla="*/ 24898 w 705119"/>
                  <a:gd name="connsiteY4" fmla="*/ 381383 h 407517"/>
                  <a:gd name="connsiteX5" fmla="*/ 51011 w 705119"/>
                  <a:gd name="connsiteY5" fmla="*/ 392562 h 407517"/>
                  <a:gd name="connsiteX6" fmla="*/ 655351 w 705119"/>
                  <a:gd name="connsiteY6" fmla="*/ 392562 h 407517"/>
                  <a:gd name="connsiteX7" fmla="*/ 680221 w 705119"/>
                  <a:gd name="connsiteY7" fmla="*/ 381383 h 407517"/>
                  <a:gd name="connsiteX8" fmla="*/ 690169 w 705119"/>
                  <a:gd name="connsiteY8" fmla="*/ 356540 h 407517"/>
                  <a:gd name="connsiteX9" fmla="*/ 690169 w 705119"/>
                  <a:gd name="connsiteY9" fmla="*/ 49730 h 407517"/>
                  <a:gd name="connsiteX10" fmla="*/ 680221 w 705119"/>
                  <a:gd name="connsiteY10" fmla="*/ 24888 h 407517"/>
                  <a:gd name="connsiteX11" fmla="*/ 655351 w 705119"/>
                  <a:gd name="connsiteY11" fmla="*/ 13708 h 407517"/>
                  <a:gd name="connsiteX12" fmla="*/ 50987 w 705119"/>
                  <a:gd name="connsiteY12" fmla="*/ 0 h 407517"/>
                  <a:gd name="connsiteX13" fmla="*/ 655375 w 705119"/>
                  <a:gd name="connsiteY13" fmla="*/ 0 h 407517"/>
                  <a:gd name="connsiteX14" fmla="*/ 690195 w 705119"/>
                  <a:gd name="connsiteY14" fmla="*/ 13667 h 407517"/>
                  <a:gd name="connsiteX15" fmla="*/ 705119 w 705119"/>
                  <a:gd name="connsiteY15" fmla="*/ 49697 h 407517"/>
                  <a:gd name="connsiteX16" fmla="*/ 705119 w 705119"/>
                  <a:gd name="connsiteY16" fmla="*/ 356578 h 407517"/>
                  <a:gd name="connsiteX17" fmla="*/ 690195 w 705119"/>
                  <a:gd name="connsiteY17" fmla="*/ 392608 h 407517"/>
                  <a:gd name="connsiteX18" fmla="*/ 655375 w 705119"/>
                  <a:gd name="connsiteY18" fmla="*/ 407517 h 407517"/>
                  <a:gd name="connsiteX19" fmla="*/ 50987 w 705119"/>
                  <a:gd name="connsiteY19" fmla="*/ 407517 h 407517"/>
                  <a:gd name="connsiteX20" fmla="*/ 14923 w 705119"/>
                  <a:gd name="connsiteY20" fmla="*/ 392608 h 407517"/>
                  <a:gd name="connsiteX21" fmla="*/ 0 w 705119"/>
                  <a:gd name="connsiteY21" fmla="*/ 356578 h 407517"/>
                  <a:gd name="connsiteX22" fmla="*/ 0 w 705119"/>
                  <a:gd name="connsiteY22" fmla="*/ 49697 h 407517"/>
                  <a:gd name="connsiteX23" fmla="*/ 14923 w 705119"/>
                  <a:gd name="connsiteY23" fmla="*/ 13667 h 407517"/>
                  <a:gd name="connsiteX24" fmla="*/ 50987 w 705119"/>
                  <a:gd name="connsiteY24" fmla="*/ 0 h 4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05119" h="407517">
                    <a:moveTo>
                      <a:pt x="51011" y="13708"/>
                    </a:moveTo>
                    <a:cubicBezTo>
                      <a:pt x="39820" y="13708"/>
                      <a:pt x="32359" y="17435"/>
                      <a:pt x="24898" y="24888"/>
                    </a:cubicBezTo>
                    <a:cubicBezTo>
                      <a:pt x="18680" y="32340"/>
                      <a:pt x="14950" y="39793"/>
                      <a:pt x="14950" y="49730"/>
                    </a:cubicBezTo>
                    <a:lnTo>
                      <a:pt x="14950" y="356540"/>
                    </a:lnTo>
                    <a:cubicBezTo>
                      <a:pt x="14950" y="366477"/>
                      <a:pt x="18680" y="375172"/>
                      <a:pt x="24898" y="381383"/>
                    </a:cubicBezTo>
                    <a:cubicBezTo>
                      <a:pt x="32359" y="388836"/>
                      <a:pt x="39820" y="392562"/>
                      <a:pt x="51011" y="392562"/>
                    </a:cubicBezTo>
                    <a:lnTo>
                      <a:pt x="655351" y="392562"/>
                    </a:lnTo>
                    <a:cubicBezTo>
                      <a:pt x="665299" y="392562"/>
                      <a:pt x="672761" y="388836"/>
                      <a:pt x="680221" y="381383"/>
                    </a:cubicBezTo>
                    <a:cubicBezTo>
                      <a:pt x="687683" y="375172"/>
                      <a:pt x="690169" y="366477"/>
                      <a:pt x="690169" y="356540"/>
                    </a:cubicBezTo>
                    <a:lnTo>
                      <a:pt x="690169" y="49730"/>
                    </a:lnTo>
                    <a:cubicBezTo>
                      <a:pt x="690169" y="39793"/>
                      <a:pt x="687683" y="32340"/>
                      <a:pt x="680221" y="24888"/>
                    </a:cubicBezTo>
                    <a:cubicBezTo>
                      <a:pt x="672761" y="17435"/>
                      <a:pt x="665299" y="13708"/>
                      <a:pt x="655351" y="13708"/>
                    </a:cubicBezTo>
                    <a:close/>
                    <a:moveTo>
                      <a:pt x="50987" y="0"/>
                    </a:moveTo>
                    <a:lnTo>
                      <a:pt x="655375" y="0"/>
                    </a:lnTo>
                    <a:cubicBezTo>
                      <a:pt x="669053" y="0"/>
                      <a:pt x="681489" y="4970"/>
                      <a:pt x="690195" y="13667"/>
                    </a:cubicBezTo>
                    <a:cubicBezTo>
                      <a:pt x="700143" y="23606"/>
                      <a:pt x="705119" y="36031"/>
                      <a:pt x="705119" y="49697"/>
                    </a:cubicBezTo>
                    <a:lnTo>
                      <a:pt x="705119" y="356578"/>
                    </a:lnTo>
                    <a:cubicBezTo>
                      <a:pt x="705119" y="369002"/>
                      <a:pt x="700143" y="382669"/>
                      <a:pt x="690195" y="392608"/>
                    </a:cubicBezTo>
                    <a:cubicBezTo>
                      <a:pt x="681489" y="401305"/>
                      <a:pt x="669053" y="407517"/>
                      <a:pt x="655375" y="407517"/>
                    </a:cubicBezTo>
                    <a:lnTo>
                      <a:pt x="50987" y="407517"/>
                    </a:lnTo>
                    <a:cubicBezTo>
                      <a:pt x="37308" y="407517"/>
                      <a:pt x="24872" y="401305"/>
                      <a:pt x="14923" y="392608"/>
                    </a:cubicBezTo>
                    <a:cubicBezTo>
                      <a:pt x="4974" y="382669"/>
                      <a:pt x="0" y="369002"/>
                      <a:pt x="0" y="356578"/>
                    </a:cubicBezTo>
                    <a:lnTo>
                      <a:pt x="0" y="49697"/>
                    </a:lnTo>
                    <a:cubicBezTo>
                      <a:pt x="0" y="36031"/>
                      <a:pt x="4974" y="23606"/>
                      <a:pt x="14923" y="13667"/>
                    </a:cubicBezTo>
                    <a:cubicBezTo>
                      <a:pt x="24872" y="4970"/>
                      <a:pt x="37308" y="0"/>
                      <a:pt x="509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50CF58F4-0556-CA46-BB8D-53DDE0DEF8B8}"/>
                  </a:ext>
                </a:extLst>
              </p:cNvPr>
              <p:cNvSpPr/>
              <p:nvPr/>
            </p:nvSpPr>
            <p:spPr>
              <a:xfrm>
                <a:off x="16860549" y="6963929"/>
                <a:ext cx="266599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2">
                    <a:moveTo>
                      <a:pt x="209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09" y="0"/>
                    </a:lnTo>
                    <a:cubicBezTo>
                      <a:pt x="212" y="0"/>
                      <a:pt x="215" y="3"/>
                      <a:pt x="215" y="6"/>
                    </a:cubicBezTo>
                    <a:cubicBezTo>
                      <a:pt x="215" y="9"/>
                      <a:pt x="212" y="12"/>
                      <a:pt x="20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2222AD-F035-E84D-819A-3C4BCCAD9EA6}"/>
                  </a:ext>
                </a:extLst>
              </p:cNvPr>
              <p:cNvSpPr/>
              <p:nvPr/>
            </p:nvSpPr>
            <p:spPr>
              <a:xfrm>
                <a:off x="17551963" y="6582583"/>
                <a:ext cx="149495" cy="711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572">
                    <a:moveTo>
                      <a:pt x="34" y="0"/>
                    </a:moveTo>
                    <a:lnTo>
                      <a:pt x="60" y="0"/>
                    </a:lnTo>
                    <a:lnTo>
                      <a:pt x="86" y="0"/>
                    </a:lnTo>
                    <a:cubicBezTo>
                      <a:pt x="95" y="0"/>
                      <a:pt x="104" y="4"/>
                      <a:pt x="110" y="10"/>
                    </a:cubicBezTo>
                    <a:cubicBezTo>
                      <a:pt x="117" y="16"/>
                      <a:pt x="121" y="24"/>
                      <a:pt x="121" y="34"/>
                    </a:cubicBezTo>
                    <a:lnTo>
                      <a:pt x="121" y="286"/>
                    </a:lnTo>
                    <a:lnTo>
                      <a:pt x="121" y="538"/>
                    </a:lnTo>
                    <a:cubicBezTo>
                      <a:pt x="121" y="547"/>
                      <a:pt x="117" y="557"/>
                      <a:pt x="110" y="563"/>
                    </a:cubicBezTo>
                    <a:cubicBezTo>
                      <a:pt x="104" y="569"/>
                      <a:pt x="95" y="572"/>
                      <a:pt x="86" y="572"/>
                    </a:cubicBezTo>
                    <a:lnTo>
                      <a:pt x="60" y="572"/>
                    </a:lnTo>
                    <a:lnTo>
                      <a:pt x="34" y="572"/>
                    </a:lnTo>
                    <a:cubicBezTo>
                      <a:pt x="25" y="572"/>
                      <a:pt x="16" y="569"/>
                      <a:pt x="10" y="563"/>
                    </a:cubicBezTo>
                    <a:cubicBezTo>
                      <a:pt x="4" y="557"/>
                      <a:pt x="0" y="547"/>
                      <a:pt x="0" y="538"/>
                    </a:cubicBezTo>
                    <a:lnTo>
                      <a:pt x="0" y="286"/>
                    </a:lnTo>
                    <a:lnTo>
                      <a:pt x="0" y="34"/>
                    </a:lnTo>
                    <a:cubicBezTo>
                      <a:pt x="0" y="24"/>
                      <a:pt x="4" y="16"/>
                      <a:pt x="10" y="10"/>
                    </a:cubicBezTo>
                    <a:cubicBezTo>
                      <a:pt x="16" y="4"/>
                      <a:pt x="25" y="0"/>
                      <a:pt x="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777EF2FB-B451-E94C-9B86-ED0A3443DE5E}"/>
                  </a:ext>
                </a:extLst>
              </p:cNvPr>
              <p:cNvSpPr/>
              <p:nvPr/>
            </p:nvSpPr>
            <p:spPr>
              <a:xfrm>
                <a:off x="17544488" y="6575102"/>
                <a:ext cx="164444" cy="727798"/>
              </a:xfrm>
              <a:custGeom>
                <a:avLst/>
                <a:gdLst>
                  <a:gd name="connsiteX0" fmla="*/ 49510 w 164444"/>
                  <a:gd name="connsiteY0" fmla="*/ 14959 h 727798"/>
                  <a:gd name="connsiteX1" fmla="*/ 24824 w 164444"/>
                  <a:gd name="connsiteY1" fmla="*/ 24911 h 727798"/>
                  <a:gd name="connsiteX2" fmla="*/ 14950 w 164444"/>
                  <a:gd name="connsiteY2" fmla="*/ 49791 h 727798"/>
                  <a:gd name="connsiteX3" fmla="*/ 14950 w 164444"/>
                  <a:gd name="connsiteY3" fmla="*/ 676771 h 727798"/>
                  <a:gd name="connsiteX4" fmla="*/ 24824 w 164444"/>
                  <a:gd name="connsiteY4" fmla="*/ 701651 h 727798"/>
                  <a:gd name="connsiteX5" fmla="*/ 49510 w 164444"/>
                  <a:gd name="connsiteY5" fmla="*/ 712847 h 727798"/>
                  <a:gd name="connsiteX6" fmla="*/ 113690 w 164444"/>
                  <a:gd name="connsiteY6" fmla="*/ 712847 h 727798"/>
                  <a:gd name="connsiteX7" fmla="*/ 138376 w 164444"/>
                  <a:gd name="connsiteY7" fmla="*/ 701651 h 727798"/>
                  <a:gd name="connsiteX8" fmla="*/ 148250 w 164444"/>
                  <a:gd name="connsiteY8" fmla="*/ 676771 h 727798"/>
                  <a:gd name="connsiteX9" fmla="*/ 148250 w 164444"/>
                  <a:gd name="connsiteY9" fmla="*/ 49791 h 727798"/>
                  <a:gd name="connsiteX10" fmla="*/ 138376 w 164444"/>
                  <a:gd name="connsiteY10" fmla="*/ 24911 h 727798"/>
                  <a:gd name="connsiteX11" fmla="*/ 113690 w 164444"/>
                  <a:gd name="connsiteY11" fmla="*/ 14959 h 727798"/>
                  <a:gd name="connsiteX12" fmla="*/ 49458 w 164444"/>
                  <a:gd name="connsiteY12" fmla="*/ 0 h 727798"/>
                  <a:gd name="connsiteX13" fmla="*/ 113752 w 164444"/>
                  <a:gd name="connsiteY13" fmla="*/ 0 h 727798"/>
                  <a:gd name="connsiteX14" fmla="*/ 148372 w 164444"/>
                  <a:gd name="connsiteY14" fmla="*/ 14929 h 727798"/>
                  <a:gd name="connsiteX15" fmla="*/ 164444 w 164444"/>
                  <a:gd name="connsiteY15" fmla="*/ 49764 h 727798"/>
                  <a:gd name="connsiteX16" fmla="*/ 164444 w 164444"/>
                  <a:gd name="connsiteY16" fmla="*/ 676790 h 727798"/>
                  <a:gd name="connsiteX17" fmla="*/ 148372 w 164444"/>
                  <a:gd name="connsiteY17" fmla="*/ 712869 h 727798"/>
                  <a:gd name="connsiteX18" fmla="*/ 113752 w 164444"/>
                  <a:gd name="connsiteY18" fmla="*/ 727798 h 727798"/>
                  <a:gd name="connsiteX19" fmla="*/ 49458 w 164444"/>
                  <a:gd name="connsiteY19" fmla="*/ 727798 h 727798"/>
                  <a:gd name="connsiteX20" fmla="*/ 14838 w 164444"/>
                  <a:gd name="connsiteY20" fmla="*/ 712869 h 727798"/>
                  <a:gd name="connsiteX21" fmla="*/ 0 w 164444"/>
                  <a:gd name="connsiteY21" fmla="*/ 676790 h 727798"/>
                  <a:gd name="connsiteX22" fmla="*/ 0 w 164444"/>
                  <a:gd name="connsiteY22" fmla="*/ 49764 h 727798"/>
                  <a:gd name="connsiteX23" fmla="*/ 14838 w 164444"/>
                  <a:gd name="connsiteY23" fmla="*/ 14929 h 727798"/>
                  <a:gd name="connsiteX24" fmla="*/ 49458 w 164444"/>
                  <a:gd name="connsiteY24" fmla="*/ 0 h 72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444" h="727798">
                    <a:moveTo>
                      <a:pt x="49510" y="14959"/>
                    </a:moveTo>
                    <a:cubicBezTo>
                      <a:pt x="40870" y="14959"/>
                      <a:pt x="30996" y="17447"/>
                      <a:pt x="24824" y="24911"/>
                    </a:cubicBezTo>
                    <a:cubicBezTo>
                      <a:pt x="17418" y="32375"/>
                      <a:pt x="14950" y="39839"/>
                      <a:pt x="14950" y="49791"/>
                    </a:cubicBezTo>
                    <a:lnTo>
                      <a:pt x="14950" y="676771"/>
                    </a:lnTo>
                    <a:cubicBezTo>
                      <a:pt x="14950" y="686723"/>
                      <a:pt x="17418" y="695431"/>
                      <a:pt x="24824" y="701651"/>
                    </a:cubicBezTo>
                    <a:cubicBezTo>
                      <a:pt x="30996" y="709115"/>
                      <a:pt x="40870" y="712847"/>
                      <a:pt x="49510" y="712847"/>
                    </a:cubicBezTo>
                    <a:lnTo>
                      <a:pt x="113690" y="712847"/>
                    </a:lnTo>
                    <a:cubicBezTo>
                      <a:pt x="122330" y="712847"/>
                      <a:pt x="132204" y="709115"/>
                      <a:pt x="138376" y="701651"/>
                    </a:cubicBezTo>
                    <a:cubicBezTo>
                      <a:pt x="145782" y="695431"/>
                      <a:pt x="148250" y="686723"/>
                      <a:pt x="148250" y="676771"/>
                    </a:cubicBezTo>
                    <a:lnTo>
                      <a:pt x="148250" y="49791"/>
                    </a:lnTo>
                    <a:cubicBezTo>
                      <a:pt x="148250" y="39839"/>
                      <a:pt x="145782" y="32375"/>
                      <a:pt x="138376" y="24911"/>
                    </a:cubicBezTo>
                    <a:cubicBezTo>
                      <a:pt x="132204" y="17447"/>
                      <a:pt x="122330" y="14959"/>
                      <a:pt x="113690" y="14959"/>
                    </a:cubicBezTo>
                    <a:close/>
                    <a:moveTo>
                      <a:pt x="49458" y="0"/>
                    </a:moveTo>
                    <a:lnTo>
                      <a:pt x="113752" y="0"/>
                    </a:lnTo>
                    <a:cubicBezTo>
                      <a:pt x="127352" y="0"/>
                      <a:pt x="139716" y="4977"/>
                      <a:pt x="148372" y="14929"/>
                    </a:cubicBezTo>
                    <a:cubicBezTo>
                      <a:pt x="158262" y="23638"/>
                      <a:pt x="164444" y="36079"/>
                      <a:pt x="164444" y="49764"/>
                    </a:cubicBezTo>
                    <a:lnTo>
                      <a:pt x="164444" y="676790"/>
                    </a:lnTo>
                    <a:cubicBezTo>
                      <a:pt x="164444" y="689231"/>
                      <a:pt x="158262" y="702916"/>
                      <a:pt x="148372" y="712869"/>
                    </a:cubicBezTo>
                    <a:cubicBezTo>
                      <a:pt x="139716" y="721578"/>
                      <a:pt x="127352" y="727798"/>
                      <a:pt x="113752" y="727798"/>
                    </a:cubicBezTo>
                    <a:lnTo>
                      <a:pt x="49458" y="727798"/>
                    </a:lnTo>
                    <a:cubicBezTo>
                      <a:pt x="37092" y="727798"/>
                      <a:pt x="23492" y="721578"/>
                      <a:pt x="14838" y="712869"/>
                    </a:cubicBezTo>
                    <a:cubicBezTo>
                      <a:pt x="4946" y="702916"/>
                      <a:pt x="0" y="689231"/>
                      <a:pt x="0" y="676790"/>
                    </a:cubicBezTo>
                    <a:lnTo>
                      <a:pt x="0" y="49764"/>
                    </a:lnTo>
                    <a:cubicBezTo>
                      <a:pt x="0" y="36079"/>
                      <a:pt x="4946" y="23638"/>
                      <a:pt x="14838" y="14929"/>
                    </a:cubicBezTo>
                    <a:cubicBezTo>
                      <a:pt x="23492" y="4977"/>
                      <a:pt x="37092" y="0"/>
                      <a:pt x="49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F626D1F2-5CC1-DE4F-8441-8449234BE8AE}"/>
                  </a:ext>
                </a:extLst>
              </p:cNvPr>
              <p:cNvSpPr/>
              <p:nvPr/>
            </p:nvSpPr>
            <p:spPr>
              <a:xfrm>
                <a:off x="17609269" y="6693498"/>
                <a:ext cx="34882" cy="483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389">
                    <a:moveTo>
                      <a:pt x="14" y="389"/>
                    </a:moveTo>
                    <a:cubicBezTo>
                      <a:pt x="10" y="389"/>
                      <a:pt x="7" y="387"/>
                      <a:pt x="4" y="384"/>
                    </a:cubicBezTo>
                    <a:cubicBezTo>
                      <a:pt x="2" y="382"/>
                      <a:pt x="0" y="378"/>
                      <a:pt x="0" y="375"/>
                    </a:cubicBezTo>
                    <a:lnTo>
                      <a:pt x="0" y="194"/>
                    </a:lnTo>
                    <a:lnTo>
                      <a:pt x="0" y="14"/>
                    </a:lnTo>
                    <a:cubicBezTo>
                      <a:pt x="0" y="10"/>
                      <a:pt x="2" y="6"/>
                      <a:pt x="4" y="4"/>
                    </a:cubicBezTo>
                    <a:cubicBezTo>
                      <a:pt x="7" y="2"/>
                      <a:pt x="10" y="0"/>
                      <a:pt x="14" y="0"/>
                    </a:cubicBezTo>
                    <a:cubicBezTo>
                      <a:pt x="18" y="0"/>
                      <a:pt x="22" y="2"/>
                      <a:pt x="24" y="4"/>
                    </a:cubicBezTo>
                    <a:cubicBezTo>
                      <a:pt x="27" y="6"/>
                      <a:pt x="29" y="10"/>
                      <a:pt x="29" y="14"/>
                    </a:cubicBezTo>
                    <a:lnTo>
                      <a:pt x="29" y="194"/>
                    </a:lnTo>
                    <a:lnTo>
                      <a:pt x="29" y="375"/>
                    </a:lnTo>
                    <a:cubicBezTo>
                      <a:pt x="29" y="378"/>
                      <a:pt x="27" y="382"/>
                      <a:pt x="24" y="384"/>
                    </a:cubicBezTo>
                    <a:cubicBezTo>
                      <a:pt x="22" y="387"/>
                      <a:pt x="18" y="389"/>
                      <a:pt x="14" y="3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7702119F-C26C-B340-822C-614CF2FE9B8F}"/>
                  </a:ext>
                </a:extLst>
              </p:cNvPr>
              <p:cNvSpPr/>
              <p:nvPr/>
            </p:nvSpPr>
            <p:spPr>
              <a:xfrm>
                <a:off x="17702700" y="6744593"/>
                <a:ext cx="148249" cy="5495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442">
                    <a:moveTo>
                      <a:pt x="86" y="0"/>
                    </a:moveTo>
                    <a:lnTo>
                      <a:pt x="60" y="0"/>
                    </a:lnTo>
                    <a:lnTo>
                      <a:pt x="34" y="0"/>
                    </a:lnTo>
                    <a:cubicBezTo>
                      <a:pt x="24" y="0"/>
                      <a:pt x="16" y="3"/>
                      <a:pt x="10" y="10"/>
                    </a:cubicBezTo>
                    <a:cubicBezTo>
                      <a:pt x="3" y="16"/>
                      <a:pt x="0" y="25"/>
                      <a:pt x="0" y="35"/>
                    </a:cubicBezTo>
                    <a:lnTo>
                      <a:pt x="0" y="221"/>
                    </a:lnTo>
                    <a:lnTo>
                      <a:pt x="0" y="408"/>
                    </a:lnTo>
                    <a:cubicBezTo>
                      <a:pt x="0" y="417"/>
                      <a:pt x="3" y="427"/>
                      <a:pt x="10" y="433"/>
                    </a:cubicBezTo>
                    <a:cubicBezTo>
                      <a:pt x="16" y="439"/>
                      <a:pt x="24" y="442"/>
                      <a:pt x="34" y="442"/>
                    </a:cubicBezTo>
                    <a:lnTo>
                      <a:pt x="60" y="442"/>
                    </a:lnTo>
                    <a:lnTo>
                      <a:pt x="86" y="442"/>
                    </a:lnTo>
                    <a:cubicBezTo>
                      <a:pt x="95" y="442"/>
                      <a:pt x="103" y="439"/>
                      <a:pt x="110" y="433"/>
                    </a:cubicBezTo>
                    <a:cubicBezTo>
                      <a:pt x="116" y="427"/>
                      <a:pt x="120" y="417"/>
                      <a:pt x="120" y="408"/>
                    </a:cubicBezTo>
                    <a:lnTo>
                      <a:pt x="120" y="221"/>
                    </a:lnTo>
                    <a:lnTo>
                      <a:pt x="120" y="35"/>
                    </a:lnTo>
                    <a:cubicBezTo>
                      <a:pt x="120" y="25"/>
                      <a:pt x="116" y="16"/>
                      <a:pt x="110" y="10"/>
                    </a:cubicBezTo>
                    <a:cubicBezTo>
                      <a:pt x="103" y="3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662E1845-5EB8-9249-BC2C-19838E246A18}"/>
                  </a:ext>
                </a:extLst>
              </p:cNvPr>
              <p:cNvSpPr/>
              <p:nvPr/>
            </p:nvSpPr>
            <p:spPr>
              <a:xfrm>
                <a:off x="17693984" y="6737116"/>
                <a:ext cx="164444" cy="565788"/>
              </a:xfrm>
              <a:custGeom>
                <a:avLst/>
                <a:gdLst>
                  <a:gd name="connsiteX0" fmla="*/ 50746 w 164444"/>
                  <a:gd name="connsiteY0" fmla="*/ 14955 h 565788"/>
                  <a:gd name="connsiteX1" fmla="*/ 24824 w 164444"/>
                  <a:gd name="connsiteY1" fmla="*/ 24902 h 565788"/>
                  <a:gd name="connsiteX2" fmla="*/ 14948 w 164444"/>
                  <a:gd name="connsiteY2" fmla="*/ 51012 h 565788"/>
                  <a:gd name="connsiteX3" fmla="*/ 14948 w 164444"/>
                  <a:gd name="connsiteY3" fmla="*/ 514777 h 565788"/>
                  <a:gd name="connsiteX4" fmla="*/ 24824 w 164444"/>
                  <a:gd name="connsiteY4" fmla="*/ 539644 h 565788"/>
                  <a:gd name="connsiteX5" fmla="*/ 50746 w 164444"/>
                  <a:gd name="connsiteY5" fmla="*/ 550834 h 565788"/>
                  <a:gd name="connsiteX6" fmla="*/ 114932 w 164444"/>
                  <a:gd name="connsiteY6" fmla="*/ 550834 h 565788"/>
                  <a:gd name="connsiteX7" fmla="*/ 139620 w 164444"/>
                  <a:gd name="connsiteY7" fmla="*/ 539644 h 565788"/>
                  <a:gd name="connsiteX8" fmla="*/ 149496 w 164444"/>
                  <a:gd name="connsiteY8" fmla="*/ 514777 h 565788"/>
                  <a:gd name="connsiteX9" fmla="*/ 149496 w 164444"/>
                  <a:gd name="connsiteY9" fmla="*/ 51012 h 565788"/>
                  <a:gd name="connsiteX10" fmla="*/ 139620 w 164444"/>
                  <a:gd name="connsiteY10" fmla="*/ 24902 h 565788"/>
                  <a:gd name="connsiteX11" fmla="*/ 114932 w 164444"/>
                  <a:gd name="connsiteY11" fmla="*/ 14955 h 565788"/>
                  <a:gd name="connsiteX12" fmla="*/ 50692 w 164444"/>
                  <a:gd name="connsiteY12" fmla="*/ 0 h 565788"/>
                  <a:gd name="connsiteX13" fmla="*/ 114986 w 164444"/>
                  <a:gd name="connsiteY13" fmla="*/ 0 h 565788"/>
                  <a:gd name="connsiteX14" fmla="*/ 149606 w 164444"/>
                  <a:gd name="connsiteY14" fmla="*/ 14922 h 565788"/>
                  <a:gd name="connsiteX15" fmla="*/ 164444 w 164444"/>
                  <a:gd name="connsiteY15" fmla="*/ 50983 h 565788"/>
                  <a:gd name="connsiteX16" fmla="*/ 164444 w 164444"/>
                  <a:gd name="connsiteY16" fmla="*/ 514805 h 565788"/>
                  <a:gd name="connsiteX17" fmla="*/ 149606 w 164444"/>
                  <a:gd name="connsiteY17" fmla="*/ 550866 h 565788"/>
                  <a:gd name="connsiteX18" fmla="*/ 114986 w 164444"/>
                  <a:gd name="connsiteY18" fmla="*/ 565788 h 565788"/>
                  <a:gd name="connsiteX19" fmla="*/ 50692 w 164444"/>
                  <a:gd name="connsiteY19" fmla="*/ 565788 h 565788"/>
                  <a:gd name="connsiteX20" fmla="*/ 16072 w 164444"/>
                  <a:gd name="connsiteY20" fmla="*/ 550866 h 565788"/>
                  <a:gd name="connsiteX21" fmla="*/ 0 w 164444"/>
                  <a:gd name="connsiteY21" fmla="*/ 514805 h 565788"/>
                  <a:gd name="connsiteX22" fmla="*/ 0 w 164444"/>
                  <a:gd name="connsiteY22" fmla="*/ 50983 h 565788"/>
                  <a:gd name="connsiteX23" fmla="*/ 16072 w 164444"/>
                  <a:gd name="connsiteY23" fmla="*/ 14922 h 565788"/>
                  <a:gd name="connsiteX24" fmla="*/ 50692 w 164444"/>
                  <a:gd name="connsiteY24" fmla="*/ 0 h 56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444" h="565788">
                    <a:moveTo>
                      <a:pt x="50746" y="14955"/>
                    </a:moveTo>
                    <a:cubicBezTo>
                      <a:pt x="40870" y="14955"/>
                      <a:pt x="32230" y="18685"/>
                      <a:pt x="24824" y="24902"/>
                    </a:cubicBezTo>
                    <a:cubicBezTo>
                      <a:pt x="18652" y="31119"/>
                      <a:pt x="14948" y="41065"/>
                      <a:pt x="14948" y="51012"/>
                    </a:cubicBezTo>
                    <a:lnTo>
                      <a:pt x="14948" y="514777"/>
                    </a:lnTo>
                    <a:cubicBezTo>
                      <a:pt x="14948" y="524724"/>
                      <a:pt x="18652" y="533427"/>
                      <a:pt x="24824" y="539644"/>
                    </a:cubicBezTo>
                    <a:cubicBezTo>
                      <a:pt x="32230" y="547104"/>
                      <a:pt x="40870" y="550834"/>
                      <a:pt x="50746" y="550834"/>
                    </a:cubicBezTo>
                    <a:lnTo>
                      <a:pt x="114932" y="550834"/>
                    </a:lnTo>
                    <a:cubicBezTo>
                      <a:pt x="123574" y="550834"/>
                      <a:pt x="132214" y="547104"/>
                      <a:pt x="139620" y="539644"/>
                    </a:cubicBezTo>
                    <a:cubicBezTo>
                      <a:pt x="145792" y="533427"/>
                      <a:pt x="149496" y="524724"/>
                      <a:pt x="149496" y="514777"/>
                    </a:cubicBezTo>
                    <a:lnTo>
                      <a:pt x="149496" y="51012"/>
                    </a:lnTo>
                    <a:cubicBezTo>
                      <a:pt x="149496" y="41065"/>
                      <a:pt x="145792" y="31119"/>
                      <a:pt x="139620" y="24902"/>
                    </a:cubicBezTo>
                    <a:cubicBezTo>
                      <a:pt x="132214" y="18685"/>
                      <a:pt x="123574" y="14955"/>
                      <a:pt x="114932" y="14955"/>
                    </a:cubicBezTo>
                    <a:close/>
                    <a:moveTo>
                      <a:pt x="50692" y="0"/>
                    </a:moveTo>
                    <a:lnTo>
                      <a:pt x="114986" y="0"/>
                    </a:lnTo>
                    <a:cubicBezTo>
                      <a:pt x="127352" y="0"/>
                      <a:pt x="139716" y="4974"/>
                      <a:pt x="149606" y="14922"/>
                    </a:cubicBezTo>
                    <a:cubicBezTo>
                      <a:pt x="159498" y="24870"/>
                      <a:pt x="164444" y="37305"/>
                      <a:pt x="164444" y="50983"/>
                    </a:cubicBezTo>
                    <a:lnTo>
                      <a:pt x="164444" y="514805"/>
                    </a:lnTo>
                    <a:cubicBezTo>
                      <a:pt x="164444" y="527240"/>
                      <a:pt x="159498" y="540918"/>
                      <a:pt x="149606" y="550866"/>
                    </a:cubicBezTo>
                    <a:cubicBezTo>
                      <a:pt x="139716" y="559571"/>
                      <a:pt x="127352" y="565788"/>
                      <a:pt x="114986" y="565788"/>
                    </a:cubicBezTo>
                    <a:lnTo>
                      <a:pt x="50692" y="565788"/>
                    </a:lnTo>
                    <a:cubicBezTo>
                      <a:pt x="37092" y="565788"/>
                      <a:pt x="24728" y="559571"/>
                      <a:pt x="16072" y="550866"/>
                    </a:cubicBezTo>
                    <a:cubicBezTo>
                      <a:pt x="6182" y="540918"/>
                      <a:pt x="0" y="527240"/>
                      <a:pt x="0" y="514805"/>
                    </a:cubicBezTo>
                    <a:lnTo>
                      <a:pt x="0" y="50983"/>
                    </a:lnTo>
                    <a:cubicBezTo>
                      <a:pt x="0" y="37305"/>
                      <a:pt x="6182" y="23627"/>
                      <a:pt x="16072" y="14922"/>
                    </a:cubicBezTo>
                    <a:cubicBezTo>
                      <a:pt x="24728" y="4974"/>
                      <a:pt x="37092" y="0"/>
                      <a:pt x="506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2F390F87-1333-8B4D-B101-AE866B26B930}"/>
                  </a:ext>
                </a:extLst>
              </p:cNvPr>
              <p:cNvSpPr/>
              <p:nvPr/>
            </p:nvSpPr>
            <p:spPr>
              <a:xfrm>
                <a:off x="17769977" y="6840553"/>
                <a:ext cx="12458" cy="358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89">
                    <a:moveTo>
                      <a:pt x="6" y="289"/>
                    </a:moveTo>
                    <a:cubicBezTo>
                      <a:pt x="2" y="289"/>
                      <a:pt x="0" y="287"/>
                      <a:pt x="0" y="283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283"/>
                    </a:lnTo>
                    <a:cubicBezTo>
                      <a:pt x="11" y="287"/>
                      <a:pt x="9" y="289"/>
                      <a:pt x="6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2BFCD7-5848-F74A-B9FD-CE9D0FF85AFC}"/>
                  </a:ext>
                </a:extLst>
              </p:cNvPr>
              <p:cNvSpPr/>
              <p:nvPr/>
            </p:nvSpPr>
            <p:spPr>
              <a:xfrm>
                <a:off x="16227686" y="7142137"/>
                <a:ext cx="338855" cy="1507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" h="122">
                    <a:moveTo>
                      <a:pt x="244" y="0"/>
                    </a:moveTo>
                    <a:lnTo>
                      <a:pt x="137" y="0"/>
                    </a:lnTo>
                    <a:lnTo>
                      <a:pt x="29" y="0"/>
                    </a:lnTo>
                    <a:cubicBezTo>
                      <a:pt x="21" y="0"/>
                      <a:pt x="14" y="3"/>
                      <a:pt x="9" y="9"/>
                    </a:cubicBezTo>
                    <a:cubicBezTo>
                      <a:pt x="4" y="14"/>
                      <a:pt x="0" y="21"/>
                      <a:pt x="0" y="29"/>
                    </a:cubicBezTo>
                    <a:lnTo>
                      <a:pt x="0" y="61"/>
                    </a:lnTo>
                    <a:lnTo>
                      <a:pt x="0" y="93"/>
                    </a:lnTo>
                    <a:cubicBezTo>
                      <a:pt x="0" y="102"/>
                      <a:pt x="4" y="109"/>
                      <a:pt x="9" y="114"/>
                    </a:cubicBezTo>
                    <a:cubicBezTo>
                      <a:pt x="14" y="119"/>
                      <a:pt x="21" y="122"/>
                      <a:pt x="29" y="122"/>
                    </a:cubicBezTo>
                    <a:lnTo>
                      <a:pt x="137" y="122"/>
                    </a:lnTo>
                    <a:lnTo>
                      <a:pt x="244" y="122"/>
                    </a:lnTo>
                    <a:cubicBezTo>
                      <a:pt x="253" y="122"/>
                      <a:pt x="260" y="119"/>
                      <a:pt x="265" y="114"/>
                    </a:cubicBezTo>
                    <a:cubicBezTo>
                      <a:pt x="270" y="109"/>
                      <a:pt x="273" y="102"/>
                      <a:pt x="273" y="93"/>
                    </a:cubicBezTo>
                    <a:lnTo>
                      <a:pt x="273" y="61"/>
                    </a:lnTo>
                    <a:lnTo>
                      <a:pt x="273" y="29"/>
                    </a:lnTo>
                    <a:cubicBezTo>
                      <a:pt x="273" y="21"/>
                      <a:pt x="270" y="14"/>
                      <a:pt x="265" y="9"/>
                    </a:cubicBezTo>
                    <a:cubicBezTo>
                      <a:pt x="260" y="3"/>
                      <a:pt x="253" y="0"/>
                      <a:pt x="24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1D3FC1D6-9132-7347-9AD0-7EB6C228D744}"/>
                  </a:ext>
                </a:extLst>
              </p:cNvPr>
              <p:cNvSpPr/>
              <p:nvPr/>
            </p:nvSpPr>
            <p:spPr>
              <a:xfrm>
                <a:off x="16221458" y="7134663"/>
                <a:ext cx="352559" cy="166995"/>
              </a:xfrm>
              <a:custGeom>
                <a:avLst/>
                <a:gdLst>
                  <a:gd name="connsiteX0" fmla="*/ 42247 w 352559"/>
                  <a:gd name="connsiteY0" fmla="*/ 14955 h 166995"/>
                  <a:gd name="connsiteX1" fmla="*/ 22390 w 352559"/>
                  <a:gd name="connsiteY1" fmla="*/ 22365 h 166995"/>
                  <a:gd name="connsiteX2" fmla="*/ 13703 w 352559"/>
                  <a:gd name="connsiteY2" fmla="*/ 43360 h 166995"/>
                  <a:gd name="connsiteX3" fmla="*/ 13703 w 352559"/>
                  <a:gd name="connsiteY3" fmla="*/ 122400 h 166995"/>
                  <a:gd name="connsiteX4" fmla="*/ 22390 w 352559"/>
                  <a:gd name="connsiteY4" fmla="*/ 143395 h 166995"/>
                  <a:gd name="connsiteX5" fmla="*/ 42247 w 352559"/>
                  <a:gd name="connsiteY5" fmla="*/ 152040 h 166995"/>
                  <a:gd name="connsiteX6" fmla="*/ 309070 w 352559"/>
                  <a:gd name="connsiteY6" fmla="*/ 152040 h 166995"/>
                  <a:gd name="connsiteX7" fmla="*/ 330168 w 352559"/>
                  <a:gd name="connsiteY7" fmla="*/ 143395 h 166995"/>
                  <a:gd name="connsiteX8" fmla="*/ 338855 w 352559"/>
                  <a:gd name="connsiteY8" fmla="*/ 122400 h 166995"/>
                  <a:gd name="connsiteX9" fmla="*/ 338855 w 352559"/>
                  <a:gd name="connsiteY9" fmla="*/ 43360 h 166995"/>
                  <a:gd name="connsiteX10" fmla="*/ 330168 w 352559"/>
                  <a:gd name="connsiteY10" fmla="*/ 22365 h 166995"/>
                  <a:gd name="connsiteX11" fmla="*/ 309070 w 352559"/>
                  <a:gd name="connsiteY11" fmla="*/ 14955 h 166995"/>
                  <a:gd name="connsiteX12" fmla="*/ 42208 w 352559"/>
                  <a:gd name="connsiteY12" fmla="*/ 0 h 166995"/>
                  <a:gd name="connsiteX13" fmla="*/ 309110 w 352559"/>
                  <a:gd name="connsiteY13" fmla="*/ 0 h 166995"/>
                  <a:gd name="connsiteX14" fmla="*/ 340145 w 352559"/>
                  <a:gd name="connsiteY14" fmla="*/ 12370 h 166995"/>
                  <a:gd name="connsiteX15" fmla="*/ 352559 w 352559"/>
                  <a:gd name="connsiteY15" fmla="*/ 43295 h 166995"/>
                  <a:gd name="connsiteX16" fmla="*/ 352559 w 352559"/>
                  <a:gd name="connsiteY16" fmla="*/ 122463 h 166995"/>
                  <a:gd name="connsiteX17" fmla="*/ 340145 w 352559"/>
                  <a:gd name="connsiteY17" fmla="*/ 153388 h 166995"/>
                  <a:gd name="connsiteX18" fmla="*/ 309110 w 352559"/>
                  <a:gd name="connsiteY18" fmla="*/ 166995 h 166995"/>
                  <a:gd name="connsiteX19" fmla="*/ 42208 w 352559"/>
                  <a:gd name="connsiteY19" fmla="*/ 166995 h 166995"/>
                  <a:gd name="connsiteX20" fmla="*/ 11173 w 352559"/>
                  <a:gd name="connsiteY20" fmla="*/ 153388 h 166995"/>
                  <a:gd name="connsiteX21" fmla="*/ 0 w 352559"/>
                  <a:gd name="connsiteY21" fmla="*/ 122463 h 166995"/>
                  <a:gd name="connsiteX22" fmla="*/ 0 w 352559"/>
                  <a:gd name="connsiteY22" fmla="*/ 43295 h 166995"/>
                  <a:gd name="connsiteX23" fmla="*/ 11173 w 352559"/>
                  <a:gd name="connsiteY23" fmla="*/ 12370 h 166995"/>
                  <a:gd name="connsiteX24" fmla="*/ 42208 w 352559"/>
                  <a:gd name="connsiteY24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2559" h="166995">
                    <a:moveTo>
                      <a:pt x="42247" y="14955"/>
                    </a:moveTo>
                    <a:cubicBezTo>
                      <a:pt x="34801" y="14955"/>
                      <a:pt x="27354" y="17425"/>
                      <a:pt x="22390" y="22365"/>
                    </a:cubicBezTo>
                    <a:cubicBezTo>
                      <a:pt x="17426" y="28540"/>
                      <a:pt x="13703" y="35950"/>
                      <a:pt x="13703" y="43360"/>
                    </a:cubicBezTo>
                    <a:lnTo>
                      <a:pt x="13703" y="122400"/>
                    </a:lnTo>
                    <a:cubicBezTo>
                      <a:pt x="13703" y="131045"/>
                      <a:pt x="17426" y="137220"/>
                      <a:pt x="22390" y="143395"/>
                    </a:cubicBezTo>
                    <a:cubicBezTo>
                      <a:pt x="27354" y="148335"/>
                      <a:pt x="34801" y="152040"/>
                      <a:pt x="42247" y="152040"/>
                    </a:cubicBezTo>
                    <a:lnTo>
                      <a:pt x="309070" y="152040"/>
                    </a:lnTo>
                    <a:cubicBezTo>
                      <a:pt x="317757" y="152040"/>
                      <a:pt x="323963" y="148335"/>
                      <a:pt x="330168" y="143395"/>
                    </a:cubicBezTo>
                    <a:cubicBezTo>
                      <a:pt x="336373" y="137220"/>
                      <a:pt x="338855" y="131045"/>
                      <a:pt x="338855" y="122400"/>
                    </a:cubicBezTo>
                    <a:lnTo>
                      <a:pt x="338855" y="43360"/>
                    </a:lnTo>
                    <a:cubicBezTo>
                      <a:pt x="338855" y="35950"/>
                      <a:pt x="336373" y="28540"/>
                      <a:pt x="330168" y="22365"/>
                    </a:cubicBezTo>
                    <a:cubicBezTo>
                      <a:pt x="323963" y="17425"/>
                      <a:pt x="317757" y="14955"/>
                      <a:pt x="309070" y="14955"/>
                    </a:cubicBezTo>
                    <a:close/>
                    <a:moveTo>
                      <a:pt x="42208" y="0"/>
                    </a:moveTo>
                    <a:lnTo>
                      <a:pt x="309110" y="0"/>
                    </a:lnTo>
                    <a:cubicBezTo>
                      <a:pt x="321524" y="0"/>
                      <a:pt x="331455" y="4948"/>
                      <a:pt x="340145" y="12370"/>
                    </a:cubicBezTo>
                    <a:cubicBezTo>
                      <a:pt x="348835" y="21029"/>
                      <a:pt x="352559" y="32162"/>
                      <a:pt x="352559" y="43295"/>
                    </a:cubicBezTo>
                    <a:lnTo>
                      <a:pt x="352559" y="122463"/>
                    </a:lnTo>
                    <a:cubicBezTo>
                      <a:pt x="352559" y="134833"/>
                      <a:pt x="348835" y="144729"/>
                      <a:pt x="340145" y="153388"/>
                    </a:cubicBezTo>
                    <a:cubicBezTo>
                      <a:pt x="331455" y="162047"/>
                      <a:pt x="321524" y="166995"/>
                      <a:pt x="309110" y="166995"/>
                    </a:cubicBezTo>
                    <a:lnTo>
                      <a:pt x="42208" y="166995"/>
                    </a:lnTo>
                    <a:cubicBezTo>
                      <a:pt x="31035" y="166995"/>
                      <a:pt x="19862" y="162047"/>
                      <a:pt x="11173" y="153388"/>
                    </a:cubicBezTo>
                    <a:cubicBezTo>
                      <a:pt x="3724" y="144729"/>
                      <a:pt x="0" y="134833"/>
                      <a:pt x="0" y="122463"/>
                    </a:cubicBezTo>
                    <a:lnTo>
                      <a:pt x="0" y="43295"/>
                    </a:lnTo>
                    <a:cubicBezTo>
                      <a:pt x="0" y="32162"/>
                      <a:pt x="3724" y="21029"/>
                      <a:pt x="11173" y="12370"/>
                    </a:cubicBezTo>
                    <a:cubicBezTo>
                      <a:pt x="19862" y="4948"/>
                      <a:pt x="31035" y="0"/>
                      <a:pt x="422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A48844F2-E7BE-8742-B2CD-3D0EAAF0C15C}"/>
                  </a:ext>
                </a:extLst>
              </p:cNvPr>
              <p:cNvSpPr/>
              <p:nvPr/>
            </p:nvSpPr>
            <p:spPr>
              <a:xfrm>
                <a:off x="16227686" y="7142137"/>
                <a:ext cx="338855" cy="1507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" h="122">
                    <a:moveTo>
                      <a:pt x="244" y="0"/>
                    </a:moveTo>
                    <a:lnTo>
                      <a:pt x="137" y="0"/>
                    </a:lnTo>
                    <a:lnTo>
                      <a:pt x="29" y="0"/>
                    </a:lnTo>
                    <a:cubicBezTo>
                      <a:pt x="21" y="0"/>
                      <a:pt x="14" y="3"/>
                      <a:pt x="9" y="9"/>
                    </a:cubicBezTo>
                    <a:cubicBezTo>
                      <a:pt x="4" y="14"/>
                      <a:pt x="0" y="21"/>
                      <a:pt x="0" y="29"/>
                    </a:cubicBezTo>
                    <a:lnTo>
                      <a:pt x="0" y="61"/>
                    </a:lnTo>
                    <a:lnTo>
                      <a:pt x="0" y="93"/>
                    </a:lnTo>
                    <a:cubicBezTo>
                      <a:pt x="0" y="102"/>
                      <a:pt x="4" y="109"/>
                      <a:pt x="9" y="114"/>
                    </a:cubicBezTo>
                    <a:cubicBezTo>
                      <a:pt x="14" y="119"/>
                      <a:pt x="21" y="122"/>
                      <a:pt x="29" y="122"/>
                    </a:cubicBezTo>
                    <a:lnTo>
                      <a:pt x="137" y="122"/>
                    </a:lnTo>
                    <a:lnTo>
                      <a:pt x="244" y="122"/>
                    </a:lnTo>
                    <a:cubicBezTo>
                      <a:pt x="253" y="122"/>
                      <a:pt x="260" y="119"/>
                      <a:pt x="265" y="114"/>
                    </a:cubicBezTo>
                    <a:cubicBezTo>
                      <a:pt x="270" y="109"/>
                      <a:pt x="273" y="102"/>
                      <a:pt x="273" y="93"/>
                    </a:cubicBezTo>
                    <a:lnTo>
                      <a:pt x="273" y="61"/>
                    </a:lnTo>
                    <a:lnTo>
                      <a:pt x="273" y="29"/>
                    </a:lnTo>
                    <a:cubicBezTo>
                      <a:pt x="273" y="21"/>
                      <a:pt x="270" y="14"/>
                      <a:pt x="265" y="9"/>
                    </a:cubicBezTo>
                    <a:cubicBezTo>
                      <a:pt x="260" y="3"/>
                      <a:pt x="253" y="0"/>
                      <a:pt x="244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53A4F70-8D70-1B46-837E-7EC68CAB8DD3}"/>
                </a:ext>
              </a:extLst>
            </p:cNvPr>
            <p:cNvGrpSpPr/>
            <p:nvPr/>
          </p:nvGrpSpPr>
          <p:grpSpPr>
            <a:xfrm>
              <a:off x="9648657" y="6481639"/>
              <a:ext cx="5434140" cy="2750428"/>
              <a:chOff x="9648657" y="6481639"/>
              <a:chExt cx="5434140" cy="2750428"/>
            </a:xfrm>
          </p:grpSpPr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0E4F80B9-DBE3-D04C-9B94-BFBD7AD4A462}"/>
                  </a:ext>
                </a:extLst>
              </p:cNvPr>
              <p:cNvSpPr/>
              <p:nvPr/>
            </p:nvSpPr>
            <p:spPr>
              <a:xfrm>
                <a:off x="12408089" y="6585076"/>
                <a:ext cx="1702997" cy="2640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8" h="2120">
                    <a:moveTo>
                      <a:pt x="0" y="2120"/>
                    </a:moveTo>
                    <a:lnTo>
                      <a:pt x="1368" y="2120"/>
                    </a:lnTo>
                    <a:lnTo>
                      <a:pt x="13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02A6B8F0-D1CB-534A-A0E0-932019B5ABE3}"/>
                  </a:ext>
                </a:extLst>
              </p:cNvPr>
              <p:cNvSpPr/>
              <p:nvPr/>
            </p:nvSpPr>
            <p:spPr>
              <a:xfrm>
                <a:off x="12401860" y="6577598"/>
                <a:ext cx="1716701" cy="2654468"/>
              </a:xfrm>
              <a:custGeom>
                <a:avLst/>
                <a:gdLst>
                  <a:gd name="connsiteX0" fmla="*/ 13704 w 1716701"/>
                  <a:gd name="connsiteY0" fmla="*/ 14955 h 2654468"/>
                  <a:gd name="connsiteX1" fmla="*/ 13704 w 1716701"/>
                  <a:gd name="connsiteY1" fmla="*/ 2639514 h 2654468"/>
                  <a:gd name="connsiteX2" fmla="*/ 1701752 w 1716701"/>
                  <a:gd name="connsiteY2" fmla="*/ 2639514 h 2654468"/>
                  <a:gd name="connsiteX3" fmla="*/ 1701752 w 1716701"/>
                  <a:gd name="connsiteY3" fmla="*/ 14955 h 2654468"/>
                  <a:gd name="connsiteX4" fmla="*/ 6224 w 1716701"/>
                  <a:gd name="connsiteY4" fmla="*/ 0 h 2654468"/>
                  <a:gd name="connsiteX5" fmla="*/ 1709232 w 1716701"/>
                  <a:gd name="connsiteY5" fmla="*/ 0 h 2654468"/>
                  <a:gd name="connsiteX6" fmla="*/ 1716701 w 1716701"/>
                  <a:gd name="connsiteY6" fmla="*/ 7474 h 2654468"/>
                  <a:gd name="connsiteX7" fmla="*/ 1716701 w 1716701"/>
                  <a:gd name="connsiteY7" fmla="*/ 2648240 h 2654468"/>
                  <a:gd name="connsiteX8" fmla="*/ 1709232 w 1716701"/>
                  <a:gd name="connsiteY8" fmla="*/ 2654468 h 2654468"/>
                  <a:gd name="connsiteX9" fmla="*/ 6224 w 1716701"/>
                  <a:gd name="connsiteY9" fmla="*/ 2654468 h 2654468"/>
                  <a:gd name="connsiteX10" fmla="*/ 0 w 1716701"/>
                  <a:gd name="connsiteY10" fmla="*/ 2648240 h 2654468"/>
                  <a:gd name="connsiteX11" fmla="*/ 0 w 1716701"/>
                  <a:gd name="connsiteY11" fmla="*/ 7474 h 2654468"/>
                  <a:gd name="connsiteX12" fmla="*/ 6224 w 1716701"/>
                  <a:gd name="connsiteY12" fmla="*/ 0 h 265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16701" h="2654468">
                    <a:moveTo>
                      <a:pt x="13704" y="14955"/>
                    </a:moveTo>
                    <a:lnTo>
                      <a:pt x="13704" y="2639514"/>
                    </a:lnTo>
                    <a:lnTo>
                      <a:pt x="1701752" y="2639514"/>
                    </a:lnTo>
                    <a:lnTo>
                      <a:pt x="1701752" y="14955"/>
                    </a:lnTo>
                    <a:close/>
                    <a:moveTo>
                      <a:pt x="6224" y="0"/>
                    </a:moveTo>
                    <a:lnTo>
                      <a:pt x="1709232" y="0"/>
                    </a:lnTo>
                    <a:cubicBezTo>
                      <a:pt x="1712966" y="0"/>
                      <a:pt x="1716701" y="3737"/>
                      <a:pt x="1716701" y="7474"/>
                    </a:cubicBezTo>
                    <a:lnTo>
                      <a:pt x="1716701" y="2648240"/>
                    </a:lnTo>
                    <a:cubicBezTo>
                      <a:pt x="1716701" y="2651977"/>
                      <a:pt x="1712966" y="2654468"/>
                      <a:pt x="1709232" y="2654468"/>
                    </a:cubicBezTo>
                    <a:lnTo>
                      <a:pt x="6224" y="2654468"/>
                    </a:lnTo>
                    <a:cubicBezTo>
                      <a:pt x="2490" y="2654468"/>
                      <a:pt x="0" y="2651977"/>
                      <a:pt x="0" y="2648240"/>
                    </a:cubicBezTo>
                    <a:lnTo>
                      <a:pt x="0" y="7474"/>
                    </a:lnTo>
                    <a:cubicBezTo>
                      <a:pt x="0" y="3737"/>
                      <a:pt x="2490" y="0"/>
                      <a:pt x="62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C10DC8FD-6CB5-F247-BF81-2D10FB0C8396}"/>
                  </a:ext>
                </a:extLst>
              </p:cNvPr>
              <p:cNvSpPr/>
              <p:nvPr/>
            </p:nvSpPr>
            <p:spPr>
              <a:xfrm>
                <a:off x="10617883" y="6585076"/>
                <a:ext cx="1702997" cy="2640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8" h="2120">
                    <a:moveTo>
                      <a:pt x="1368" y="0"/>
                    </a:moveTo>
                    <a:lnTo>
                      <a:pt x="0" y="0"/>
                    </a:lnTo>
                    <a:lnTo>
                      <a:pt x="0" y="2120"/>
                    </a:lnTo>
                    <a:lnTo>
                      <a:pt x="1368" y="21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7967633-0D59-D64D-8E71-7FB1CB6B667C}"/>
                  </a:ext>
                </a:extLst>
              </p:cNvPr>
              <p:cNvSpPr/>
              <p:nvPr/>
            </p:nvSpPr>
            <p:spPr>
              <a:xfrm>
                <a:off x="10610408" y="6577598"/>
                <a:ext cx="1717947" cy="2654468"/>
              </a:xfrm>
              <a:custGeom>
                <a:avLst/>
                <a:gdLst>
                  <a:gd name="connsiteX0" fmla="*/ 14953 w 1717947"/>
                  <a:gd name="connsiteY0" fmla="*/ 14955 h 2654468"/>
                  <a:gd name="connsiteX1" fmla="*/ 14953 w 1717947"/>
                  <a:gd name="connsiteY1" fmla="*/ 2639514 h 2654468"/>
                  <a:gd name="connsiteX2" fmla="*/ 1703001 w 1717947"/>
                  <a:gd name="connsiteY2" fmla="*/ 2639514 h 2654468"/>
                  <a:gd name="connsiteX3" fmla="*/ 1703001 w 1717947"/>
                  <a:gd name="connsiteY3" fmla="*/ 14955 h 2654468"/>
                  <a:gd name="connsiteX4" fmla="*/ 7469 w 1717947"/>
                  <a:gd name="connsiteY4" fmla="*/ 0 h 2654468"/>
                  <a:gd name="connsiteX5" fmla="*/ 1710478 w 1717947"/>
                  <a:gd name="connsiteY5" fmla="*/ 0 h 2654468"/>
                  <a:gd name="connsiteX6" fmla="*/ 1717947 w 1717947"/>
                  <a:gd name="connsiteY6" fmla="*/ 7474 h 2654468"/>
                  <a:gd name="connsiteX7" fmla="*/ 1717947 w 1717947"/>
                  <a:gd name="connsiteY7" fmla="*/ 2648240 h 2654468"/>
                  <a:gd name="connsiteX8" fmla="*/ 1710478 w 1717947"/>
                  <a:gd name="connsiteY8" fmla="*/ 2654468 h 2654468"/>
                  <a:gd name="connsiteX9" fmla="*/ 7469 w 1717947"/>
                  <a:gd name="connsiteY9" fmla="*/ 2654468 h 2654468"/>
                  <a:gd name="connsiteX10" fmla="*/ 0 w 1717947"/>
                  <a:gd name="connsiteY10" fmla="*/ 2648240 h 2654468"/>
                  <a:gd name="connsiteX11" fmla="*/ 0 w 1717947"/>
                  <a:gd name="connsiteY11" fmla="*/ 7474 h 2654468"/>
                  <a:gd name="connsiteX12" fmla="*/ 7469 w 1717947"/>
                  <a:gd name="connsiteY12" fmla="*/ 0 h 265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17947" h="2654468">
                    <a:moveTo>
                      <a:pt x="14953" y="14955"/>
                    </a:moveTo>
                    <a:lnTo>
                      <a:pt x="14953" y="2639514"/>
                    </a:lnTo>
                    <a:lnTo>
                      <a:pt x="1703001" y="2639514"/>
                    </a:lnTo>
                    <a:lnTo>
                      <a:pt x="1703001" y="14955"/>
                    </a:lnTo>
                    <a:close/>
                    <a:moveTo>
                      <a:pt x="7469" y="0"/>
                    </a:moveTo>
                    <a:lnTo>
                      <a:pt x="1710478" y="0"/>
                    </a:lnTo>
                    <a:cubicBezTo>
                      <a:pt x="1715457" y="0"/>
                      <a:pt x="1717947" y="3737"/>
                      <a:pt x="1717947" y="7474"/>
                    </a:cubicBezTo>
                    <a:lnTo>
                      <a:pt x="1717947" y="2648240"/>
                    </a:lnTo>
                    <a:cubicBezTo>
                      <a:pt x="1717947" y="2651977"/>
                      <a:pt x="1715457" y="2654468"/>
                      <a:pt x="1710478" y="2654468"/>
                    </a:cubicBezTo>
                    <a:lnTo>
                      <a:pt x="7469" y="2654468"/>
                    </a:lnTo>
                    <a:cubicBezTo>
                      <a:pt x="3735" y="2654468"/>
                      <a:pt x="0" y="2651977"/>
                      <a:pt x="0" y="2648240"/>
                    </a:cubicBezTo>
                    <a:lnTo>
                      <a:pt x="0" y="7474"/>
                    </a:lnTo>
                    <a:cubicBezTo>
                      <a:pt x="0" y="3737"/>
                      <a:pt x="3735" y="0"/>
                      <a:pt x="7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8B36F23E-ADEE-C14B-89B8-3BA8BA0F7E70}"/>
                  </a:ext>
                </a:extLst>
              </p:cNvPr>
              <p:cNvSpPr/>
              <p:nvPr/>
            </p:nvSpPr>
            <p:spPr>
              <a:xfrm>
                <a:off x="9654889" y="6487870"/>
                <a:ext cx="5420440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52" h="78">
                    <a:moveTo>
                      <a:pt x="4306" y="0"/>
                    </a:moveTo>
                    <a:lnTo>
                      <a:pt x="2176" y="0"/>
                    </a:lnTo>
                    <a:lnTo>
                      <a:pt x="46" y="0"/>
                    </a:lnTo>
                    <a:cubicBezTo>
                      <a:pt x="34" y="0"/>
                      <a:pt x="22" y="5"/>
                      <a:pt x="14" y="12"/>
                    </a:cubicBezTo>
                    <a:cubicBezTo>
                      <a:pt x="6" y="19"/>
                      <a:pt x="0" y="28"/>
                      <a:pt x="0" y="39"/>
                    </a:cubicBezTo>
                    <a:cubicBezTo>
                      <a:pt x="0" y="50"/>
                      <a:pt x="6" y="60"/>
                      <a:pt x="14" y="67"/>
                    </a:cubicBezTo>
                    <a:cubicBezTo>
                      <a:pt x="22" y="74"/>
                      <a:pt x="34" y="78"/>
                      <a:pt x="46" y="78"/>
                    </a:cubicBezTo>
                    <a:lnTo>
                      <a:pt x="2176" y="78"/>
                    </a:lnTo>
                    <a:lnTo>
                      <a:pt x="4306" y="78"/>
                    </a:lnTo>
                    <a:cubicBezTo>
                      <a:pt x="4319" y="78"/>
                      <a:pt x="4330" y="74"/>
                      <a:pt x="4338" y="67"/>
                    </a:cubicBezTo>
                    <a:cubicBezTo>
                      <a:pt x="4347" y="60"/>
                      <a:pt x="4352" y="50"/>
                      <a:pt x="4352" y="39"/>
                    </a:cubicBezTo>
                    <a:cubicBezTo>
                      <a:pt x="4352" y="28"/>
                      <a:pt x="4347" y="19"/>
                      <a:pt x="4338" y="12"/>
                    </a:cubicBezTo>
                    <a:cubicBezTo>
                      <a:pt x="4330" y="5"/>
                      <a:pt x="4319" y="0"/>
                      <a:pt x="4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6E4AE802-CEE1-2F43-AD79-C9D8A9930C9D}"/>
                  </a:ext>
                </a:extLst>
              </p:cNvPr>
              <p:cNvSpPr/>
              <p:nvPr/>
            </p:nvSpPr>
            <p:spPr>
              <a:xfrm>
                <a:off x="9648657" y="6481639"/>
                <a:ext cx="5434140" cy="109668"/>
              </a:xfrm>
              <a:custGeom>
                <a:avLst/>
                <a:gdLst>
                  <a:gd name="connsiteX0" fmla="*/ 63524 w 5434140"/>
                  <a:gd name="connsiteY0" fmla="*/ 13708 h 109668"/>
                  <a:gd name="connsiteX1" fmla="*/ 28650 w 5434140"/>
                  <a:gd name="connsiteY1" fmla="*/ 25982 h 109668"/>
                  <a:gd name="connsiteX2" fmla="*/ 14949 w 5434140"/>
                  <a:gd name="connsiteY2" fmla="*/ 54211 h 109668"/>
                  <a:gd name="connsiteX3" fmla="*/ 28650 w 5434140"/>
                  <a:gd name="connsiteY3" fmla="*/ 83667 h 109668"/>
                  <a:gd name="connsiteX4" fmla="*/ 63524 w 5434140"/>
                  <a:gd name="connsiteY4" fmla="*/ 94713 h 109668"/>
                  <a:gd name="connsiteX5" fmla="*/ 5369373 w 5434140"/>
                  <a:gd name="connsiteY5" fmla="*/ 94713 h 109668"/>
                  <a:gd name="connsiteX6" fmla="*/ 5405493 w 5434140"/>
                  <a:gd name="connsiteY6" fmla="*/ 83667 h 109668"/>
                  <a:gd name="connsiteX7" fmla="*/ 5419193 w 5434140"/>
                  <a:gd name="connsiteY7" fmla="*/ 54211 h 109668"/>
                  <a:gd name="connsiteX8" fmla="*/ 5405493 w 5434140"/>
                  <a:gd name="connsiteY8" fmla="*/ 25982 h 109668"/>
                  <a:gd name="connsiteX9" fmla="*/ 5369373 w 5434140"/>
                  <a:gd name="connsiteY9" fmla="*/ 13708 h 109668"/>
                  <a:gd name="connsiteX10" fmla="*/ 63521 w 5434140"/>
                  <a:gd name="connsiteY10" fmla="*/ 0 h 109668"/>
                  <a:gd name="connsiteX11" fmla="*/ 5369373 w 5434140"/>
                  <a:gd name="connsiteY11" fmla="*/ 0 h 109668"/>
                  <a:gd name="connsiteX12" fmla="*/ 5415457 w 5434140"/>
                  <a:gd name="connsiteY12" fmla="*/ 16019 h 109668"/>
                  <a:gd name="connsiteX13" fmla="*/ 5434140 w 5434140"/>
                  <a:gd name="connsiteY13" fmla="*/ 54218 h 109668"/>
                  <a:gd name="connsiteX14" fmla="*/ 5415457 w 5434140"/>
                  <a:gd name="connsiteY14" fmla="*/ 93649 h 109668"/>
                  <a:gd name="connsiteX15" fmla="*/ 5369373 w 5434140"/>
                  <a:gd name="connsiteY15" fmla="*/ 109668 h 109668"/>
                  <a:gd name="connsiteX16" fmla="*/ 63521 w 5434140"/>
                  <a:gd name="connsiteY16" fmla="*/ 109668 h 109668"/>
                  <a:gd name="connsiteX17" fmla="*/ 18683 w 5434140"/>
                  <a:gd name="connsiteY17" fmla="*/ 93649 h 109668"/>
                  <a:gd name="connsiteX18" fmla="*/ 0 w 5434140"/>
                  <a:gd name="connsiteY18" fmla="*/ 54218 h 109668"/>
                  <a:gd name="connsiteX19" fmla="*/ 18683 w 5434140"/>
                  <a:gd name="connsiteY19" fmla="*/ 16019 h 109668"/>
                  <a:gd name="connsiteX20" fmla="*/ 63521 w 5434140"/>
                  <a:gd name="connsiteY20" fmla="*/ 0 h 10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34140" h="109668">
                    <a:moveTo>
                      <a:pt x="63524" y="13708"/>
                    </a:moveTo>
                    <a:cubicBezTo>
                      <a:pt x="51069" y="13708"/>
                      <a:pt x="38614" y="18618"/>
                      <a:pt x="28650" y="25982"/>
                    </a:cubicBezTo>
                    <a:cubicBezTo>
                      <a:pt x="18686" y="33346"/>
                      <a:pt x="14949" y="44392"/>
                      <a:pt x="14949" y="54211"/>
                    </a:cubicBezTo>
                    <a:cubicBezTo>
                      <a:pt x="14949" y="65257"/>
                      <a:pt x="18686" y="75076"/>
                      <a:pt x="28650" y="83667"/>
                    </a:cubicBezTo>
                    <a:cubicBezTo>
                      <a:pt x="38614" y="91031"/>
                      <a:pt x="51069" y="94713"/>
                      <a:pt x="63524" y="94713"/>
                    </a:cubicBezTo>
                    <a:lnTo>
                      <a:pt x="5369373" y="94713"/>
                    </a:lnTo>
                    <a:cubicBezTo>
                      <a:pt x="5383073" y="94713"/>
                      <a:pt x="5395529" y="91031"/>
                      <a:pt x="5405493" y="83667"/>
                    </a:cubicBezTo>
                    <a:cubicBezTo>
                      <a:pt x="5414211" y="75076"/>
                      <a:pt x="5419193" y="65257"/>
                      <a:pt x="5419193" y="54211"/>
                    </a:cubicBezTo>
                    <a:cubicBezTo>
                      <a:pt x="5419193" y="44392"/>
                      <a:pt x="5414211" y="33346"/>
                      <a:pt x="5405493" y="25982"/>
                    </a:cubicBezTo>
                    <a:cubicBezTo>
                      <a:pt x="5395529" y="18618"/>
                      <a:pt x="5383073" y="13708"/>
                      <a:pt x="5369373" y="13708"/>
                    </a:cubicBezTo>
                    <a:close/>
                    <a:moveTo>
                      <a:pt x="63521" y="0"/>
                    </a:moveTo>
                    <a:lnTo>
                      <a:pt x="5369373" y="0"/>
                    </a:lnTo>
                    <a:cubicBezTo>
                      <a:pt x="5386811" y="0"/>
                      <a:pt x="5403003" y="4929"/>
                      <a:pt x="5415457" y="16019"/>
                    </a:cubicBezTo>
                    <a:cubicBezTo>
                      <a:pt x="5426667" y="25877"/>
                      <a:pt x="5434140" y="39431"/>
                      <a:pt x="5434140" y="54218"/>
                    </a:cubicBezTo>
                    <a:cubicBezTo>
                      <a:pt x="5434140" y="70237"/>
                      <a:pt x="5426667" y="83792"/>
                      <a:pt x="5415457" y="93649"/>
                    </a:cubicBezTo>
                    <a:cubicBezTo>
                      <a:pt x="5403003" y="104739"/>
                      <a:pt x="5386811" y="109668"/>
                      <a:pt x="5369373" y="109668"/>
                    </a:cubicBezTo>
                    <a:lnTo>
                      <a:pt x="63521" y="109668"/>
                    </a:lnTo>
                    <a:cubicBezTo>
                      <a:pt x="47329" y="109668"/>
                      <a:pt x="31138" y="104739"/>
                      <a:pt x="18683" y="93649"/>
                    </a:cubicBezTo>
                    <a:cubicBezTo>
                      <a:pt x="6228" y="83792"/>
                      <a:pt x="0" y="70237"/>
                      <a:pt x="0" y="54218"/>
                    </a:cubicBezTo>
                    <a:cubicBezTo>
                      <a:pt x="0" y="39431"/>
                      <a:pt x="6228" y="25877"/>
                      <a:pt x="18683" y="16019"/>
                    </a:cubicBezTo>
                    <a:cubicBezTo>
                      <a:pt x="31138" y="4929"/>
                      <a:pt x="47329" y="0"/>
                      <a:pt x="635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CB43B468-8CD5-C843-A848-A1A56D1B7BB1}"/>
                  </a:ext>
                </a:extLst>
              </p:cNvPr>
              <p:cNvSpPr/>
              <p:nvPr/>
            </p:nvSpPr>
            <p:spPr>
              <a:xfrm>
                <a:off x="9997482" y="6585076"/>
                <a:ext cx="619158" cy="2640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8" h="2120">
                    <a:moveTo>
                      <a:pt x="0" y="2120"/>
                    </a:moveTo>
                    <a:lnTo>
                      <a:pt x="498" y="2120"/>
                    </a:lnTo>
                    <a:lnTo>
                      <a:pt x="49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8F12E294-7E55-BD44-B926-ABDDA8097851}"/>
                  </a:ext>
                </a:extLst>
              </p:cNvPr>
              <p:cNvSpPr/>
              <p:nvPr/>
            </p:nvSpPr>
            <p:spPr>
              <a:xfrm>
                <a:off x="9990007" y="6577598"/>
                <a:ext cx="634108" cy="2654468"/>
              </a:xfrm>
              <a:custGeom>
                <a:avLst/>
                <a:gdLst>
                  <a:gd name="connsiteX0" fmla="*/ 14950 w 634108"/>
                  <a:gd name="connsiteY0" fmla="*/ 14955 h 2654468"/>
                  <a:gd name="connsiteX1" fmla="*/ 14950 w 634108"/>
                  <a:gd name="connsiteY1" fmla="*/ 2639514 h 2654468"/>
                  <a:gd name="connsiteX2" fmla="*/ 619159 w 634108"/>
                  <a:gd name="connsiteY2" fmla="*/ 2639514 h 2654468"/>
                  <a:gd name="connsiteX3" fmla="*/ 619159 w 634108"/>
                  <a:gd name="connsiteY3" fmla="*/ 14955 h 2654468"/>
                  <a:gd name="connsiteX4" fmla="*/ 7460 w 634108"/>
                  <a:gd name="connsiteY4" fmla="*/ 0 h 2654468"/>
                  <a:gd name="connsiteX5" fmla="*/ 626648 w 634108"/>
                  <a:gd name="connsiteY5" fmla="*/ 0 h 2654468"/>
                  <a:gd name="connsiteX6" fmla="*/ 634108 w 634108"/>
                  <a:gd name="connsiteY6" fmla="*/ 7474 h 2654468"/>
                  <a:gd name="connsiteX7" fmla="*/ 634108 w 634108"/>
                  <a:gd name="connsiteY7" fmla="*/ 2648240 h 2654468"/>
                  <a:gd name="connsiteX8" fmla="*/ 626648 w 634108"/>
                  <a:gd name="connsiteY8" fmla="*/ 2654468 h 2654468"/>
                  <a:gd name="connsiteX9" fmla="*/ 7460 w 634108"/>
                  <a:gd name="connsiteY9" fmla="*/ 2654468 h 2654468"/>
                  <a:gd name="connsiteX10" fmla="*/ 0 w 634108"/>
                  <a:gd name="connsiteY10" fmla="*/ 2648240 h 2654468"/>
                  <a:gd name="connsiteX11" fmla="*/ 0 w 634108"/>
                  <a:gd name="connsiteY11" fmla="*/ 7474 h 2654468"/>
                  <a:gd name="connsiteX12" fmla="*/ 7460 w 634108"/>
                  <a:gd name="connsiteY12" fmla="*/ 0 h 265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4108" h="2654468">
                    <a:moveTo>
                      <a:pt x="14950" y="14955"/>
                    </a:moveTo>
                    <a:lnTo>
                      <a:pt x="14950" y="2639514"/>
                    </a:lnTo>
                    <a:lnTo>
                      <a:pt x="619159" y="2639514"/>
                    </a:lnTo>
                    <a:lnTo>
                      <a:pt x="619159" y="14955"/>
                    </a:lnTo>
                    <a:close/>
                    <a:moveTo>
                      <a:pt x="7460" y="0"/>
                    </a:moveTo>
                    <a:lnTo>
                      <a:pt x="626648" y="0"/>
                    </a:lnTo>
                    <a:cubicBezTo>
                      <a:pt x="631621" y="0"/>
                      <a:pt x="634108" y="3737"/>
                      <a:pt x="634108" y="7474"/>
                    </a:cubicBezTo>
                    <a:lnTo>
                      <a:pt x="634108" y="2648240"/>
                    </a:lnTo>
                    <a:cubicBezTo>
                      <a:pt x="634108" y="2651977"/>
                      <a:pt x="631621" y="2654468"/>
                      <a:pt x="626648" y="2654468"/>
                    </a:cubicBezTo>
                    <a:lnTo>
                      <a:pt x="7460" y="2654468"/>
                    </a:lnTo>
                    <a:cubicBezTo>
                      <a:pt x="3730" y="2654468"/>
                      <a:pt x="0" y="2651977"/>
                      <a:pt x="0" y="2648240"/>
                    </a:cubicBezTo>
                    <a:lnTo>
                      <a:pt x="0" y="7474"/>
                    </a:lnTo>
                    <a:cubicBezTo>
                      <a:pt x="0" y="3737"/>
                      <a:pt x="3730" y="0"/>
                      <a:pt x="7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0EDCC84C-4D85-8344-A443-0E7ADAF7F416}"/>
                  </a:ext>
                </a:extLst>
              </p:cNvPr>
              <p:cNvSpPr/>
              <p:nvPr/>
            </p:nvSpPr>
            <p:spPr>
              <a:xfrm>
                <a:off x="14112332" y="6585076"/>
                <a:ext cx="619158" cy="2640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8" h="2120">
                    <a:moveTo>
                      <a:pt x="498" y="0"/>
                    </a:moveTo>
                    <a:lnTo>
                      <a:pt x="0" y="0"/>
                    </a:lnTo>
                    <a:lnTo>
                      <a:pt x="0" y="2120"/>
                    </a:lnTo>
                    <a:lnTo>
                      <a:pt x="498" y="21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798720B5-515D-9642-A454-12021C1250D3}"/>
                  </a:ext>
                </a:extLst>
              </p:cNvPr>
              <p:cNvSpPr/>
              <p:nvPr/>
            </p:nvSpPr>
            <p:spPr>
              <a:xfrm>
                <a:off x="14104857" y="6577598"/>
                <a:ext cx="634108" cy="2654468"/>
              </a:xfrm>
              <a:custGeom>
                <a:avLst/>
                <a:gdLst>
                  <a:gd name="connsiteX0" fmla="*/ 14950 w 634108"/>
                  <a:gd name="connsiteY0" fmla="*/ 14955 h 2654468"/>
                  <a:gd name="connsiteX1" fmla="*/ 14950 w 634108"/>
                  <a:gd name="connsiteY1" fmla="*/ 2639514 h 2654468"/>
                  <a:gd name="connsiteX2" fmla="*/ 620405 w 634108"/>
                  <a:gd name="connsiteY2" fmla="*/ 2639514 h 2654468"/>
                  <a:gd name="connsiteX3" fmla="*/ 620405 w 634108"/>
                  <a:gd name="connsiteY3" fmla="*/ 14955 h 2654468"/>
                  <a:gd name="connsiteX4" fmla="*/ 7460 w 634108"/>
                  <a:gd name="connsiteY4" fmla="*/ 0 h 2654468"/>
                  <a:gd name="connsiteX5" fmla="*/ 626648 w 634108"/>
                  <a:gd name="connsiteY5" fmla="*/ 0 h 2654468"/>
                  <a:gd name="connsiteX6" fmla="*/ 634108 w 634108"/>
                  <a:gd name="connsiteY6" fmla="*/ 7474 h 2654468"/>
                  <a:gd name="connsiteX7" fmla="*/ 634108 w 634108"/>
                  <a:gd name="connsiteY7" fmla="*/ 2648240 h 2654468"/>
                  <a:gd name="connsiteX8" fmla="*/ 626648 w 634108"/>
                  <a:gd name="connsiteY8" fmla="*/ 2654468 h 2654468"/>
                  <a:gd name="connsiteX9" fmla="*/ 7460 w 634108"/>
                  <a:gd name="connsiteY9" fmla="*/ 2654468 h 2654468"/>
                  <a:gd name="connsiteX10" fmla="*/ 0 w 634108"/>
                  <a:gd name="connsiteY10" fmla="*/ 2648240 h 2654468"/>
                  <a:gd name="connsiteX11" fmla="*/ 0 w 634108"/>
                  <a:gd name="connsiteY11" fmla="*/ 7474 h 2654468"/>
                  <a:gd name="connsiteX12" fmla="*/ 7460 w 634108"/>
                  <a:gd name="connsiteY12" fmla="*/ 0 h 265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4108" h="2654468">
                    <a:moveTo>
                      <a:pt x="14950" y="14955"/>
                    </a:moveTo>
                    <a:lnTo>
                      <a:pt x="14950" y="2639514"/>
                    </a:lnTo>
                    <a:lnTo>
                      <a:pt x="620405" y="2639514"/>
                    </a:lnTo>
                    <a:lnTo>
                      <a:pt x="620405" y="14955"/>
                    </a:lnTo>
                    <a:close/>
                    <a:moveTo>
                      <a:pt x="7460" y="0"/>
                    </a:moveTo>
                    <a:lnTo>
                      <a:pt x="626648" y="0"/>
                    </a:lnTo>
                    <a:cubicBezTo>
                      <a:pt x="631621" y="0"/>
                      <a:pt x="634108" y="3737"/>
                      <a:pt x="634108" y="7474"/>
                    </a:cubicBezTo>
                    <a:lnTo>
                      <a:pt x="634108" y="2648240"/>
                    </a:lnTo>
                    <a:cubicBezTo>
                      <a:pt x="634108" y="2651977"/>
                      <a:pt x="631621" y="2654468"/>
                      <a:pt x="626648" y="2654468"/>
                    </a:cubicBezTo>
                    <a:lnTo>
                      <a:pt x="7460" y="2654468"/>
                    </a:lnTo>
                    <a:cubicBezTo>
                      <a:pt x="3730" y="2654468"/>
                      <a:pt x="0" y="2651977"/>
                      <a:pt x="0" y="2648240"/>
                    </a:cubicBezTo>
                    <a:lnTo>
                      <a:pt x="0" y="7474"/>
                    </a:lnTo>
                    <a:cubicBezTo>
                      <a:pt x="0" y="3737"/>
                      <a:pt x="3730" y="0"/>
                      <a:pt x="7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0424753D-5C4D-7144-87A7-88C3CED1077B}"/>
                  </a:ext>
                </a:extLst>
              </p:cNvPr>
              <p:cNvSpPr/>
              <p:nvPr/>
            </p:nvSpPr>
            <p:spPr>
              <a:xfrm>
                <a:off x="10454688" y="6762040"/>
                <a:ext cx="12458" cy="745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599">
                    <a:moveTo>
                      <a:pt x="6" y="599"/>
                    </a:moveTo>
                    <a:cubicBezTo>
                      <a:pt x="3" y="599"/>
                      <a:pt x="0" y="596"/>
                      <a:pt x="0" y="593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lnTo>
                      <a:pt x="11" y="593"/>
                    </a:lnTo>
                    <a:cubicBezTo>
                      <a:pt x="11" y="596"/>
                      <a:pt x="9" y="599"/>
                      <a:pt x="6" y="5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1E56BA5D-0148-CC4E-A6CB-8A231C04F6FA}"/>
                  </a:ext>
                </a:extLst>
              </p:cNvPr>
              <p:cNvSpPr/>
              <p:nvPr/>
            </p:nvSpPr>
            <p:spPr>
              <a:xfrm>
                <a:off x="10281523" y="6755809"/>
                <a:ext cx="12458" cy="24762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988">
                    <a:moveTo>
                      <a:pt x="5" y="1988"/>
                    </a:moveTo>
                    <a:cubicBezTo>
                      <a:pt x="2" y="1988"/>
                      <a:pt x="0" y="1986"/>
                      <a:pt x="0" y="1983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983"/>
                    </a:lnTo>
                    <a:cubicBezTo>
                      <a:pt x="11" y="1986"/>
                      <a:pt x="9" y="1988"/>
                      <a:pt x="5" y="1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FFD98628-5874-1345-A7FD-25CA0A9331D2}"/>
                  </a:ext>
                </a:extLst>
              </p:cNvPr>
              <p:cNvSpPr/>
              <p:nvPr/>
            </p:nvSpPr>
            <p:spPr>
              <a:xfrm>
                <a:off x="10118320" y="7335306"/>
                <a:ext cx="12458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755">
                    <a:moveTo>
                      <a:pt x="6" y="755"/>
                    </a:moveTo>
                    <a:cubicBezTo>
                      <a:pt x="3" y="755"/>
                      <a:pt x="0" y="753"/>
                      <a:pt x="0" y="750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750"/>
                    </a:lnTo>
                    <a:cubicBezTo>
                      <a:pt x="11" y="753"/>
                      <a:pt x="9" y="755"/>
                      <a:pt x="6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CD914860-41FE-6044-B3C5-7BDF1D1D3A68}"/>
                  </a:ext>
                </a:extLst>
              </p:cNvPr>
              <p:cNvSpPr/>
              <p:nvPr/>
            </p:nvSpPr>
            <p:spPr>
              <a:xfrm>
                <a:off x="14584484" y="6762040"/>
                <a:ext cx="13704" cy="745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599">
                    <a:moveTo>
                      <a:pt x="7" y="599"/>
                    </a:moveTo>
                    <a:cubicBezTo>
                      <a:pt x="3" y="599"/>
                      <a:pt x="0" y="596"/>
                      <a:pt x="0" y="593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2" y="2"/>
                      <a:pt x="12" y="6"/>
                    </a:cubicBezTo>
                    <a:lnTo>
                      <a:pt x="12" y="593"/>
                    </a:lnTo>
                    <a:cubicBezTo>
                      <a:pt x="12" y="596"/>
                      <a:pt x="10" y="599"/>
                      <a:pt x="7" y="5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4D5D9C4F-194A-234F-A8A3-74BF43909CD6}"/>
                  </a:ext>
                </a:extLst>
              </p:cNvPr>
              <p:cNvSpPr/>
              <p:nvPr/>
            </p:nvSpPr>
            <p:spPr>
              <a:xfrm>
                <a:off x="14411322" y="6755809"/>
                <a:ext cx="12458" cy="24762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988">
                    <a:moveTo>
                      <a:pt x="6" y="1988"/>
                    </a:moveTo>
                    <a:cubicBezTo>
                      <a:pt x="2" y="1988"/>
                      <a:pt x="0" y="1986"/>
                      <a:pt x="0" y="1983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983"/>
                    </a:lnTo>
                    <a:cubicBezTo>
                      <a:pt x="11" y="1986"/>
                      <a:pt x="9" y="1988"/>
                      <a:pt x="6" y="1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E29A423E-3F9F-EB40-86E7-64277EE9C238}"/>
                  </a:ext>
                </a:extLst>
              </p:cNvPr>
              <p:cNvSpPr/>
              <p:nvPr/>
            </p:nvSpPr>
            <p:spPr>
              <a:xfrm>
                <a:off x="14248123" y="7335306"/>
                <a:ext cx="13704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755">
                    <a:moveTo>
                      <a:pt x="6" y="755"/>
                    </a:moveTo>
                    <a:cubicBezTo>
                      <a:pt x="3" y="755"/>
                      <a:pt x="0" y="753"/>
                      <a:pt x="0" y="750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lnTo>
                      <a:pt x="12" y="750"/>
                    </a:lnTo>
                    <a:cubicBezTo>
                      <a:pt x="12" y="753"/>
                      <a:pt x="9" y="755"/>
                      <a:pt x="6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F1F8FDA5-BBD0-D74D-8F3B-EDB117BD097F}"/>
                  </a:ext>
                </a:extLst>
              </p:cNvPr>
              <p:cNvSpPr/>
              <p:nvPr/>
            </p:nvSpPr>
            <p:spPr>
              <a:xfrm>
                <a:off x="10625361" y="6585076"/>
                <a:ext cx="3486971" cy="26469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00" h="2125">
                    <a:moveTo>
                      <a:pt x="2800" y="2125"/>
                    </a:moveTo>
                    <a:lnTo>
                      <a:pt x="0" y="2125"/>
                    </a:lnTo>
                    <a:lnTo>
                      <a:pt x="0" y="0"/>
                    </a:lnTo>
                    <a:lnTo>
                      <a:pt x="280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8ACDE87E-918B-A440-B2C9-D62EF3282629}"/>
                  </a:ext>
                </a:extLst>
              </p:cNvPr>
              <p:cNvSpPr/>
              <p:nvPr/>
            </p:nvSpPr>
            <p:spPr>
              <a:xfrm>
                <a:off x="12320884" y="6585076"/>
                <a:ext cx="85960" cy="2640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2120">
                    <a:moveTo>
                      <a:pt x="0" y="2120"/>
                    </a:moveTo>
                    <a:lnTo>
                      <a:pt x="70" y="2120"/>
                    </a:lnTo>
                    <a:lnTo>
                      <a:pt x="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AB764428-E214-B149-89B3-F04995CBD0A8}"/>
                  </a:ext>
                </a:extLst>
              </p:cNvPr>
              <p:cNvSpPr/>
              <p:nvPr/>
            </p:nvSpPr>
            <p:spPr>
              <a:xfrm>
                <a:off x="12313409" y="6577598"/>
                <a:ext cx="100909" cy="2654468"/>
              </a:xfrm>
              <a:custGeom>
                <a:avLst/>
                <a:gdLst>
                  <a:gd name="connsiteX0" fmla="*/ 14949 w 100909"/>
                  <a:gd name="connsiteY0" fmla="*/ 14955 h 2654468"/>
                  <a:gd name="connsiteX1" fmla="*/ 14949 w 100909"/>
                  <a:gd name="connsiteY1" fmla="*/ 2639514 h 2654468"/>
                  <a:gd name="connsiteX2" fmla="*/ 87205 w 100909"/>
                  <a:gd name="connsiteY2" fmla="*/ 2639514 h 2654468"/>
                  <a:gd name="connsiteX3" fmla="*/ 87205 w 100909"/>
                  <a:gd name="connsiteY3" fmla="*/ 14955 h 2654468"/>
                  <a:gd name="connsiteX4" fmla="*/ 7384 w 100909"/>
                  <a:gd name="connsiteY4" fmla="*/ 0 h 2654468"/>
                  <a:gd name="connsiteX5" fmla="*/ 93525 w 100909"/>
                  <a:gd name="connsiteY5" fmla="*/ 0 h 2654468"/>
                  <a:gd name="connsiteX6" fmla="*/ 100909 w 100909"/>
                  <a:gd name="connsiteY6" fmla="*/ 7474 h 2654468"/>
                  <a:gd name="connsiteX7" fmla="*/ 100909 w 100909"/>
                  <a:gd name="connsiteY7" fmla="*/ 2648240 h 2654468"/>
                  <a:gd name="connsiteX8" fmla="*/ 93525 w 100909"/>
                  <a:gd name="connsiteY8" fmla="*/ 2654468 h 2654468"/>
                  <a:gd name="connsiteX9" fmla="*/ 7384 w 100909"/>
                  <a:gd name="connsiteY9" fmla="*/ 2654468 h 2654468"/>
                  <a:gd name="connsiteX10" fmla="*/ 0 w 100909"/>
                  <a:gd name="connsiteY10" fmla="*/ 2648240 h 2654468"/>
                  <a:gd name="connsiteX11" fmla="*/ 0 w 100909"/>
                  <a:gd name="connsiteY11" fmla="*/ 7474 h 2654468"/>
                  <a:gd name="connsiteX12" fmla="*/ 7384 w 100909"/>
                  <a:gd name="connsiteY12" fmla="*/ 0 h 265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909" h="2654468">
                    <a:moveTo>
                      <a:pt x="14949" y="14955"/>
                    </a:moveTo>
                    <a:lnTo>
                      <a:pt x="14949" y="2639514"/>
                    </a:lnTo>
                    <a:lnTo>
                      <a:pt x="87205" y="2639514"/>
                    </a:lnTo>
                    <a:lnTo>
                      <a:pt x="87205" y="14955"/>
                    </a:lnTo>
                    <a:close/>
                    <a:moveTo>
                      <a:pt x="7384" y="0"/>
                    </a:moveTo>
                    <a:lnTo>
                      <a:pt x="93525" y="0"/>
                    </a:lnTo>
                    <a:cubicBezTo>
                      <a:pt x="98448" y="0"/>
                      <a:pt x="100909" y="3737"/>
                      <a:pt x="100909" y="7474"/>
                    </a:cubicBezTo>
                    <a:lnTo>
                      <a:pt x="100909" y="2648240"/>
                    </a:lnTo>
                    <a:cubicBezTo>
                      <a:pt x="100909" y="2651977"/>
                      <a:pt x="98448" y="2654468"/>
                      <a:pt x="93525" y="2654468"/>
                    </a:cubicBezTo>
                    <a:lnTo>
                      <a:pt x="7384" y="2654468"/>
                    </a:lnTo>
                    <a:cubicBezTo>
                      <a:pt x="3692" y="2654468"/>
                      <a:pt x="0" y="2651977"/>
                      <a:pt x="0" y="2648240"/>
                    </a:cubicBezTo>
                    <a:lnTo>
                      <a:pt x="0" y="7474"/>
                    </a:lnTo>
                    <a:cubicBezTo>
                      <a:pt x="0" y="3737"/>
                      <a:pt x="3692" y="0"/>
                      <a:pt x="7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52FFA3B5-73B7-E04B-81A1-A611A665B1F7}"/>
                </a:ext>
              </a:extLst>
            </p:cNvPr>
            <p:cNvSpPr/>
            <p:nvPr/>
          </p:nvSpPr>
          <p:spPr>
            <a:xfrm>
              <a:off x="8622128" y="11864100"/>
              <a:ext cx="8325626" cy="13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84" h="12">
                  <a:moveTo>
                    <a:pt x="6684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6684" y="0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D518C99-886A-4541-BA1E-7855C897A3A8}"/>
                </a:ext>
              </a:extLst>
            </p:cNvPr>
            <p:cNvGrpSpPr/>
            <p:nvPr/>
          </p:nvGrpSpPr>
          <p:grpSpPr>
            <a:xfrm>
              <a:off x="9104249" y="7672773"/>
              <a:ext cx="6312427" cy="5057456"/>
              <a:chOff x="9104249" y="7672773"/>
              <a:chExt cx="6312427" cy="5057456"/>
            </a:xfrm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A241487C-A8B6-534C-894D-FA9306F4C4A3}"/>
                  </a:ext>
                </a:extLst>
              </p:cNvPr>
              <p:cNvSpPr/>
              <p:nvPr/>
            </p:nvSpPr>
            <p:spPr>
              <a:xfrm>
                <a:off x="14651760" y="8175264"/>
                <a:ext cx="543165" cy="25398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7" h="2039">
                    <a:moveTo>
                      <a:pt x="260" y="380"/>
                    </a:moveTo>
                    <a:cubicBezTo>
                      <a:pt x="130" y="373"/>
                      <a:pt x="158" y="314"/>
                      <a:pt x="165" y="248"/>
                    </a:cubicBezTo>
                    <a:cubicBezTo>
                      <a:pt x="183" y="59"/>
                      <a:pt x="148" y="10"/>
                      <a:pt x="0" y="0"/>
                    </a:cubicBezTo>
                    <a:cubicBezTo>
                      <a:pt x="50" y="45"/>
                      <a:pt x="74" y="131"/>
                      <a:pt x="49" y="291"/>
                    </a:cubicBezTo>
                    <a:cubicBezTo>
                      <a:pt x="32" y="395"/>
                      <a:pt x="81" y="464"/>
                      <a:pt x="199" y="464"/>
                    </a:cubicBezTo>
                    <a:cubicBezTo>
                      <a:pt x="308" y="464"/>
                      <a:pt x="348" y="519"/>
                      <a:pt x="327" y="624"/>
                    </a:cubicBezTo>
                    <a:lnTo>
                      <a:pt x="54" y="2039"/>
                    </a:lnTo>
                    <a:lnTo>
                      <a:pt x="153" y="2039"/>
                    </a:lnTo>
                    <a:lnTo>
                      <a:pt x="430" y="607"/>
                    </a:lnTo>
                    <a:cubicBezTo>
                      <a:pt x="458" y="483"/>
                      <a:pt x="407" y="388"/>
                      <a:pt x="260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5495F547-3642-9B4F-B346-D4C7525EC37D}"/>
                  </a:ext>
                </a:extLst>
              </p:cNvPr>
              <p:cNvSpPr/>
              <p:nvPr/>
            </p:nvSpPr>
            <p:spPr>
              <a:xfrm>
                <a:off x="14630581" y="8167787"/>
                <a:ext cx="572236" cy="2554767"/>
              </a:xfrm>
              <a:custGeom>
                <a:avLst/>
                <a:gdLst>
                  <a:gd name="connsiteX0" fmla="*/ 39866 w 572236"/>
                  <a:gd name="connsiteY0" fmla="*/ 16201 h 2554767"/>
                  <a:gd name="connsiteX1" fmla="*/ 89578 w 572236"/>
                  <a:gd name="connsiteY1" fmla="*/ 371201 h 2554767"/>
                  <a:gd name="connsiteX2" fmla="*/ 119405 w 572236"/>
                  <a:gd name="connsiteY2" fmla="*/ 524411 h 2554767"/>
                  <a:gd name="connsiteX3" fmla="*/ 268541 w 572236"/>
                  <a:gd name="connsiteY3" fmla="*/ 579218 h 2554767"/>
                  <a:gd name="connsiteX4" fmla="*/ 412705 w 572236"/>
                  <a:gd name="connsiteY4" fmla="*/ 630288 h 2554767"/>
                  <a:gd name="connsiteX5" fmla="*/ 435076 w 572236"/>
                  <a:gd name="connsiteY5" fmla="*/ 785990 h 2554767"/>
                  <a:gd name="connsiteX6" fmla="*/ 97035 w 572236"/>
                  <a:gd name="connsiteY6" fmla="*/ 2541058 h 2554767"/>
                  <a:gd name="connsiteX7" fmla="*/ 205158 w 572236"/>
                  <a:gd name="connsiteY7" fmla="*/ 2541058 h 2554767"/>
                  <a:gd name="connsiteX8" fmla="*/ 548170 w 572236"/>
                  <a:gd name="connsiteY8" fmla="*/ 762323 h 2554767"/>
                  <a:gd name="connsiteX9" fmla="*/ 520829 w 572236"/>
                  <a:gd name="connsiteY9" fmla="*/ 565516 h 2554767"/>
                  <a:gd name="connsiteX10" fmla="*/ 343109 w 572236"/>
                  <a:gd name="connsiteY10" fmla="*/ 488288 h 2554767"/>
                  <a:gd name="connsiteX11" fmla="*/ 226286 w 572236"/>
                  <a:gd name="connsiteY11" fmla="*/ 449674 h 2554767"/>
                  <a:gd name="connsiteX12" fmla="*/ 215101 w 572236"/>
                  <a:gd name="connsiteY12" fmla="*/ 347534 h 2554767"/>
                  <a:gd name="connsiteX13" fmla="*/ 218829 w 572236"/>
                  <a:gd name="connsiteY13" fmla="*/ 315148 h 2554767"/>
                  <a:gd name="connsiteX14" fmla="*/ 187759 w 572236"/>
                  <a:gd name="connsiteY14" fmla="*/ 72254 h 2554767"/>
                  <a:gd name="connsiteX15" fmla="*/ 39866 w 572236"/>
                  <a:gd name="connsiteY15" fmla="*/ 16201 h 2554767"/>
                  <a:gd name="connsiteX16" fmla="*/ 0 w 572236"/>
                  <a:gd name="connsiteY16" fmla="*/ 0 h 2554767"/>
                  <a:gd name="connsiteX17" fmla="*/ 21132 w 572236"/>
                  <a:gd name="connsiteY17" fmla="*/ 0 h 2554767"/>
                  <a:gd name="connsiteX18" fmla="*/ 197650 w 572236"/>
                  <a:gd name="connsiteY18" fmla="*/ 62281 h 2554767"/>
                  <a:gd name="connsiteX19" fmla="*/ 232456 w 572236"/>
                  <a:gd name="connsiteY19" fmla="*/ 317633 h 2554767"/>
                  <a:gd name="connsiteX20" fmla="*/ 228727 w 572236"/>
                  <a:gd name="connsiteY20" fmla="*/ 350019 h 2554767"/>
                  <a:gd name="connsiteX21" fmla="*/ 236186 w 572236"/>
                  <a:gd name="connsiteY21" fmla="*/ 439704 h 2554767"/>
                  <a:gd name="connsiteX22" fmla="*/ 344334 w 572236"/>
                  <a:gd name="connsiteY22" fmla="*/ 474581 h 2554767"/>
                  <a:gd name="connsiteX23" fmla="*/ 533282 w 572236"/>
                  <a:gd name="connsiteY23" fmla="*/ 556792 h 2554767"/>
                  <a:gd name="connsiteX24" fmla="*/ 563116 w 572236"/>
                  <a:gd name="connsiteY24" fmla="*/ 764811 h 2554767"/>
                  <a:gd name="connsiteX25" fmla="*/ 217539 w 572236"/>
                  <a:gd name="connsiteY25" fmla="*/ 2554767 h 2554767"/>
                  <a:gd name="connsiteX26" fmla="*/ 79557 w 572236"/>
                  <a:gd name="connsiteY26" fmla="*/ 2554767 h 2554767"/>
                  <a:gd name="connsiteX27" fmla="*/ 82043 w 572236"/>
                  <a:gd name="connsiteY27" fmla="*/ 2546048 h 2554767"/>
                  <a:gd name="connsiteX28" fmla="*/ 421405 w 572236"/>
                  <a:gd name="connsiteY28" fmla="*/ 783495 h 2554767"/>
                  <a:gd name="connsiteX29" fmla="*/ 401516 w 572236"/>
                  <a:gd name="connsiteY29" fmla="*/ 640249 h 2554767"/>
                  <a:gd name="connsiteX30" fmla="*/ 268506 w 572236"/>
                  <a:gd name="connsiteY30" fmla="*/ 594161 h 2554767"/>
                  <a:gd name="connsiteX31" fmla="*/ 109391 w 572236"/>
                  <a:gd name="connsiteY31" fmla="*/ 534371 h 2554767"/>
                  <a:gd name="connsiteX32" fmla="*/ 75828 w 572236"/>
                  <a:gd name="connsiteY32" fmla="*/ 369949 h 2554767"/>
                  <a:gd name="connsiteX33" fmla="*/ 16160 w 572236"/>
                  <a:gd name="connsiteY33" fmla="*/ 13702 h 255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72236" h="2554767">
                    <a:moveTo>
                      <a:pt x="39866" y="16201"/>
                    </a:moveTo>
                    <a:cubicBezTo>
                      <a:pt x="99520" y="83464"/>
                      <a:pt x="115677" y="199306"/>
                      <a:pt x="89578" y="371201"/>
                    </a:cubicBezTo>
                    <a:cubicBezTo>
                      <a:pt x="79636" y="435973"/>
                      <a:pt x="89578" y="489534"/>
                      <a:pt x="119405" y="524411"/>
                    </a:cubicBezTo>
                    <a:cubicBezTo>
                      <a:pt x="150475" y="561779"/>
                      <a:pt x="200187" y="579218"/>
                      <a:pt x="268541" y="579218"/>
                    </a:cubicBezTo>
                    <a:cubicBezTo>
                      <a:pt x="335652" y="579218"/>
                      <a:pt x="384121" y="596657"/>
                      <a:pt x="412705" y="630288"/>
                    </a:cubicBezTo>
                    <a:cubicBezTo>
                      <a:pt x="441290" y="665165"/>
                      <a:pt x="448747" y="716235"/>
                      <a:pt x="435076" y="785990"/>
                    </a:cubicBezTo>
                    <a:lnTo>
                      <a:pt x="97035" y="2541058"/>
                    </a:lnTo>
                    <a:lnTo>
                      <a:pt x="205158" y="2541058"/>
                    </a:lnTo>
                    <a:lnTo>
                      <a:pt x="548170" y="762323"/>
                    </a:lnTo>
                    <a:cubicBezTo>
                      <a:pt x="566812" y="681358"/>
                      <a:pt x="556870" y="614095"/>
                      <a:pt x="520829" y="565516"/>
                    </a:cubicBezTo>
                    <a:cubicBezTo>
                      <a:pt x="484788" y="518183"/>
                      <a:pt x="426376" y="492025"/>
                      <a:pt x="343109" y="488288"/>
                    </a:cubicBezTo>
                    <a:cubicBezTo>
                      <a:pt x="282212" y="485797"/>
                      <a:pt x="244928" y="472095"/>
                      <a:pt x="226286" y="449674"/>
                    </a:cubicBezTo>
                    <a:cubicBezTo>
                      <a:pt x="203915" y="422271"/>
                      <a:pt x="208887" y="386148"/>
                      <a:pt x="215101" y="347534"/>
                    </a:cubicBezTo>
                    <a:cubicBezTo>
                      <a:pt x="216343" y="337569"/>
                      <a:pt x="217586" y="326359"/>
                      <a:pt x="218829" y="315148"/>
                    </a:cubicBezTo>
                    <a:cubicBezTo>
                      <a:pt x="232500" y="184359"/>
                      <a:pt x="222557" y="113359"/>
                      <a:pt x="187759" y="72254"/>
                    </a:cubicBezTo>
                    <a:cubicBezTo>
                      <a:pt x="160417" y="39868"/>
                      <a:pt x="115677" y="23675"/>
                      <a:pt x="39866" y="16201"/>
                    </a:cubicBezTo>
                    <a:close/>
                    <a:moveTo>
                      <a:pt x="0" y="0"/>
                    </a:moveTo>
                    <a:lnTo>
                      <a:pt x="21132" y="0"/>
                    </a:lnTo>
                    <a:cubicBezTo>
                      <a:pt x="113121" y="6228"/>
                      <a:pt x="166573" y="24913"/>
                      <a:pt x="197650" y="62281"/>
                    </a:cubicBezTo>
                    <a:cubicBezTo>
                      <a:pt x="236186" y="107124"/>
                      <a:pt x="246130" y="181861"/>
                      <a:pt x="232456" y="317633"/>
                    </a:cubicBezTo>
                    <a:cubicBezTo>
                      <a:pt x="232456" y="328844"/>
                      <a:pt x="231213" y="340054"/>
                      <a:pt x="228727" y="350019"/>
                    </a:cubicBezTo>
                    <a:cubicBezTo>
                      <a:pt x="223755" y="386142"/>
                      <a:pt x="218783" y="418528"/>
                      <a:pt x="236186" y="439704"/>
                    </a:cubicBezTo>
                    <a:cubicBezTo>
                      <a:pt x="253589" y="459634"/>
                      <a:pt x="288395" y="470844"/>
                      <a:pt x="344334" y="474581"/>
                    </a:cubicBezTo>
                    <a:cubicBezTo>
                      <a:pt x="430107" y="478318"/>
                      <a:pt x="494747" y="505722"/>
                      <a:pt x="533282" y="556792"/>
                    </a:cubicBezTo>
                    <a:cubicBezTo>
                      <a:pt x="571818" y="607863"/>
                      <a:pt x="581763" y="680109"/>
                      <a:pt x="563116" y="764811"/>
                    </a:cubicBezTo>
                    <a:lnTo>
                      <a:pt x="217539" y="2554767"/>
                    </a:lnTo>
                    <a:lnTo>
                      <a:pt x="79557" y="2554767"/>
                    </a:lnTo>
                    <a:lnTo>
                      <a:pt x="82043" y="2546048"/>
                    </a:lnTo>
                    <a:lnTo>
                      <a:pt x="421405" y="783495"/>
                    </a:lnTo>
                    <a:cubicBezTo>
                      <a:pt x="433836" y="718723"/>
                      <a:pt x="426377" y="670144"/>
                      <a:pt x="401516" y="640249"/>
                    </a:cubicBezTo>
                    <a:cubicBezTo>
                      <a:pt x="376654" y="609108"/>
                      <a:pt x="331903" y="594161"/>
                      <a:pt x="268506" y="594161"/>
                    </a:cubicBezTo>
                    <a:cubicBezTo>
                      <a:pt x="195164" y="594161"/>
                      <a:pt x="141711" y="572985"/>
                      <a:pt x="109391" y="534371"/>
                    </a:cubicBezTo>
                    <a:cubicBezTo>
                      <a:pt x="75828" y="495757"/>
                      <a:pt x="63397" y="438458"/>
                      <a:pt x="75828" y="369949"/>
                    </a:cubicBezTo>
                    <a:cubicBezTo>
                      <a:pt x="103176" y="190580"/>
                      <a:pt x="83287" y="73492"/>
                      <a:pt x="16160" y="137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E101D008-8A4A-9045-A6B5-7819DA917A96}"/>
                  </a:ext>
                </a:extLst>
              </p:cNvPr>
              <p:cNvSpPr/>
              <p:nvPr/>
            </p:nvSpPr>
            <p:spPr>
              <a:xfrm>
                <a:off x="13272668" y="8170279"/>
                <a:ext cx="1791448" cy="25447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9" h="2043">
                    <a:moveTo>
                      <a:pt x="1306" y="468"/>
                    </a:moveTo>
                    <a:cubicBezTo>
                      <a:pt x="1188" y="468"/>
                      <a:pt x="1140" y="399"/>
                      <a:pt x="1156" y="295"/>
                    </a:cubicBezTo>
                    <a:cubicBezTo>
                      <a:pt x="1181" y="135"/>
                      <a:pt x="1157" y="49"/>
                      <a:pt x="1107" y="4"/>
                    </a:cubicBezTo>
                    <a:cubicBezTo>
                      <a:pt x="1089" y="1"/>
                      <a:pt x="1071" y="0"/>
                      <a:pt x="1052" y="0"/>
                    </a:cubicBezTo>
                    <a:lnTo>
                      <a:pt x="838" y="0"/>
                    </a:lnTo>
                    <a:cubicBezTo>
                      <a:pt x="731" y="0"/>
                      <a:pt x="639" y="77"/>
                      <a:pt x="619" y="182"/>
                    </a:cubicBezTo>
                    <a:lnTo>
                      <a:pt x="597" y="302"/>
                    </a:lnTo>
                    <a:cubicBezTo>
                      <a:pt x="588" y="352"/>
                      <a:pt x="545" y="387"/>
                      <a:pt x="494" y="387"/>
                    </a:cubicBezTo>
                    <a:lnTo>
                      <a:pt x="428" y="387"/>
                    </a:lnTo>
                    <a:cubicBezTo>
                      <a:pt x="345" y="387"/>
                      <a:pt x="275" y="447"/>
                      <a:pt x="261" y="529"/>
                    </a:cubicBezTo>
                    <a:lnTo>
                      <a:pt x="0" y="2043"/>
                    </a:lnTo>
                    <a:lnTo>
                      <a:pt x="1161" y="2043"/>
                    </a:lnTo>
                    <a:lnTo>
                      <a:pt x="1434" y="628"/>
                    </a:lnTo>
                    <a:cubicBezTo>
                      <a:pt x="1455" y="523"/>
                      <a:pt x="1415" y="468"/>
                      <a:pt x="1306" y="4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732EA4B0-07D1-E34A-B95E-086F6AFD671D}"/>
                  </a:ext>
                </a:extLst>
              </p:cNvPr>
              <p:cNvSpPr/>
              <p:nvPr/>
            </p:nvSpPr>
            <p:spPr>
              <a:xfrm>
                <a:off x="13263944" y="8164048"/>
                <a:ext cx="1808061" cy="2558509"/>
              </a:xfrm>
              <a:custGeom>
                <a:avLst/>
                <a:gdLst>
                  <a:gd name="connsiteX0" fmla="*/ 1051972 w 1808061"/>
                  <a:gd name="connsiteY0" fmla="*/ 13709 h 2558509"/>
                  <a:gd name="connsiteX1" fmla="*/ 786805 w 1808061"/>
                  <a:gd name="connsiteY1" fmla="*/ 234183 h 2558509"/>
                  <a:gd name="connsiteX2" fmla="*/ 759417 w 1808061"/>
                  <a:gd name="connsiteY2" fmla="*/ 383656 h 2558509"/>
                  <a:gd name="connsiteX3" fmla="*/ 623720 w 1808061"/>
                  <a:gd name="connsiteY3" fmla="*/ 495762 h 2558509"/>
                  <a:gd name="connsiteX4" fmla="*/ 541556 w 1808061"/>
                  <a:gd name="connsiteY4" fmla="*/ 495762 h 2558509"/>
                  <a:gd name="connsiteX5" fmla="*/ 339879 w 1808061"/>
                  <a:gd name="connsiteY5" fmla="*/ 666411 h 2558509"/>
                  <a:gd name="connsiteX6" fmla="*/ 17445 w 1808061"/>
                  <a:gd name="connsiteY6" fmla="*/ 2544797 h 2558509"/>
                  <a:gd name="connsiteX7" fmla="*/ 1447857 w 1808061"/>
                  <a:gd name="connsiteY7" fmla="*/ 2544797 h 2558509"/>
                  <a:gd name="connsiteX8" fmla="*/ 1787719 w 1808061"/>
                  <a:gd name="connsiteY8" fmla="*/ 787235 h 2558509"/>
                  <a:gd name="connsiteX9" fmla="*/ 1767801 w 1808061"/>
                  <a:gd name="connsiteY9" fmla="*/ 643990 h 2558509"/>
                  <a:gd name="connsiteX10" fmla="*/ 1634594 w 1808061"/>
                  <a:gd name="connsiteY10" fmla="*/ 597902 h 2558509"/>
                  <a:gd name="connsiteX11" fmla="*/ 1475245 w 1808061"/>
                  <a:gd name="connsiteY11" fmla="*/ 538113 h 2558509"/>
                  <a:gd name="connsiteX12" fmla="*/ 1441632 w 1808061"/>
                  <a:gd name="connsiteY12" fmla="*/ 373692 h 2558509"/>
                  <a:gd name="connsiteX13" fmla="*/ 1383121 w 1808061"/>
                  <a:gd name="connsiteY13" fmla="*/ 18692 h 2558509"/>
                  <a:gd name="connsiteX14" fmla="*/ 1318385 w 1808061"/>
                  <a:gd name="connsiteY14" fmla="*/ 13709 h 2558509"/>
                  <a:gd name="connsiteX15" fmla="*/ 1051967 w 1808061"/>
                  <a:gd name="connsiteY15" fmla="*/ 0 h 2558509"/>
                  <a:gd name="connsiteX16" fmla="*/ 1318382 w 1808061"/>
                  <a:gd name="connsiteY16" fmla="*/ 0 h 2558509"/>
                  <a:gd name="connsiteX17" fmla="*/ 1388098 w 1808061"/>
                  <a:gd name="connsiteY17" fmla="*/ 4983 h 2558509"/>
                  <a:gd name="connsiteX18" fmla="*/ 1390588 w 1808061"/>
                  <a:gd name="connsiteY18" fmla="*/ 4983 h 2558509"/>
                  <a:gd name="connsiteX19" fmla="*/ 1391833 w 1808061"/>
                  <a:gd name="connsiteY19" fmla="*/ 6228 h 2558509"/>
                  <a:gd name="connsiteX20" fmla="*/ 1455324 w 1808061"/>
                  <a:gd name="connsiteY20" fmla="*/ 374932 h 2558509"/>
                  <a:gd name="connsiteX21" fmla="*/ 1485203 w 1808061"/>
                  <a:gd name="connsiteY21" fmla="*/ 528144 h 2558509"/>
                  <a:gd name="connsiteX22" fmla="*/ 1634595 w 1808061"/>
                  <a:gd name="connsiteY22" fmla="*/ 582951 h 2558509"/>
                  <a:gd name="connsiteX23" fmla="*/ 1779007 w 1808061"/>
                  <a:gd name="connsiteY23" fmla="*/ 634022 h 2558509"/>
                  <a:gd name="connsiteX24" fmla="*/ 1801415 w 1808061"/>
                  <a:gd name="connsiteY24" fmla="*/ 789725 h 2558509"/>
                  <a:gd name="connsiteX25" fmla="*/ 1460304 w 1808061"/>
                  <a:gd name="connsiteY25" fmla="*/ 2558509 h 2558509"/>
                  <a:gd name="connsiteX26" fmla="*/ 0 w 1808061"/>
                  <a:gd name="connsiteY26" fmla="*/ 2558509 h 2558509"/>
                  <a:gd name="connsiteX27" fmla="*/ 326172 w 1808061"/>
                  <a:gd name="connsiteY27" fmla="*/ 663917 h 2558509"/>
                  <a:gd name="connsiteX28" fmla="*/ 541545 w 1808061"/>
                  <a:gd name="connsiteY28" fmla="*/ 482056 h 2558509"/>
                  <a:gd name="connsiteX29" fmla="*/ 623710 w 1808061"/>
                  <a:gd name="connsiteY29" fmla="*/ 482056 h 2558509"/>
                  <a:gd name="connsiteX30" fmla="*/ 744469 w 1808061"/>
                  <a:gd name="connsiteY30" fmla="*/ 381161 h 2558509"/>
                  <a:gd name="connsiteX31" fmla="*/ 773102 w 1808061"/>
                  <a:gd name="connsiteY31" fmla="*/ 231686 h 2558509"/>
                  <a:gd name="connsiteX32" fmla="*/ 1051967 w 1808061"/>
                  <a:gd name="connsiteY32" fmla="*/ 0 h 255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08061" h="2558509">
                    <a:moveTo>
                      <a:pt x="1051972" y="13709"/>
                    </a:moveTo>
                    <a:cubicBezTo>
                      <a:pt x="922501" y="13709"/>
                      <a:pt x="810458" y="107130"/>
                      <a:pt x="786805" y="234183"/>
                    </a:cubicBezTo>
                    <a:lnTo>
                      <a:pt x="759417" y="383656"/>
                    </a:lnTo>
                    <a:cubicBezTo>
                      <a:pt x="746967" y="449674"/>
                      <a:pt x="689701" y="495762"/>
                      <a:pt x="623720" y="495762"/>
                    </a:cubicBezTo>
                    <a:lnTo>
                      <a:pt x="541556" y="495762"/>
                    </a:lnTo>
                    <a:cubicBezTo>
                      <a:pt x="441962" y="495762"/>
                      <a:pt x="357308" y="568007"/>
                      <a:pt x="339879" y="666411"/>
                    </a:cubicBezTo>
                    <a:lnTo>
                      <a:pt x="17445" y="2544797"/>
                    </a:lnTo>
                    <a:lnTo>
                      <a:pt x="1447857" y="2544797"/>
                    </a:lnTo>
                    <a:lnTo>
                      <a:pt x="1787719" y="787235"/>
                    </a:lnTo>
                    <a:cubicBezTo>
                      <a:pt x="1800169" y="722463"/>
                      <a:pt x="1792699" y="673884"/>
                      <a:pt x="1767801" y="643990"/>
                    </a:cubicBezTo>
                    <a:cubicBezTo>
                      <a:pt x="1742902" y="612849"/>
                      <a:pt x="1698085" y="597902"/>
                      <a:pt x="1634594" y="597902"/>
                    </a:cubicBezTo>
                    <a:cubicBezTo>
                      <a:pt x="1561144" y="597902"/>
                      <a:pt x="1507613" y="576727"/>
                      <a:pt x="1475245" y="538113"/>
                    </a:cubicBezTo>
                    <a:cubicBezTo>
                      <a:pt x="1441632" y="499499"/>
                      <a:pt x="1429183" y="442200"/>
                      <a:pt x="1441632" y="373692"/>
                    </a:cubicBezTo>
                    <a:cubicBezTo>
                      <a:pt x="1469020" y="195569"/>
                      <a:pt x="1449102" y="78481"/>
                      <a:pt x="1383121" y="18692"/>
                    </a:cubicBezTo>
                    <a:cubicBezTo>
                      <a:pt x="1363202" y="14955"/>
                      <a:pt x="1340794" y="13709"/>
                      <a:pt x="1318385" y="13709"/>
                    </a:cubicBezTo>
                    <a:close/>
                    <a:moveTo>
                      <a:pt x="1051967" y="0"/>
                    </a:moveTo>
                    <a:lnTo>
                      <a:pt x="1318382" y="0"/>
                    </a:lnTo>
                    <a:cubicBezTo>
                      <a:pt x="1342036" y="0"/>
                      <a:pt x="1364444" y="1246"/>
                      <a:pt x="1388098" y="4983"/>
                    </a:cubicBezTo>
                    <a:lnTo>
                      <a:pt x="1390588" y="4983"/>
                    </a:lnTo>
                    <a:lnTo>
                      <a:pt x="1391833" y="6228"/>
                    </a:lnTo>
                    <a:cubicBezTo>
                      <a:pt x="1462794" y="69755"/>
                      <a:pt x="1483958" y="190581"/>
                      <a:pt x="1455324" y="374932"/>
                    </a:cubicBezTo>
                    <a:cubicBezTo>
                      <a:pt x="1445365" y="439705"/>
                      <a:pt x="1455324" y="493267"/>
                      <a:pt x="1485203" y="528144"/>
                    </a:cubicBezTo>
                    <a:cubicBezTo>
                      <a:pt x="1516326" y="565513"/>
                      <a:pt x="1566123" y="582951"/>
                      <a:pt x="1634595" y="582951"/>
                    </a:cubicBezTo>
                    <a:cubicBezTo>
                      <a:pt x="1701821" y="582951"/>
                      <a:pt x="1750373" y="600390"/>
                      <a:pt x="1779007" y="634022"/>
                    </a:cubicBezTo>
                    <a:cubicBezTo>
                      <a:pt x="1807640" y="668899"/>
                      <a:pt x="1815110" y="719970"/>
                      <a:pt x="1801415" y="789725"/>
                    </a:cubicBezTo>
                    <a:lnTo>
                      <a:pt x="1460304" y="2558509"/>
                    </a:lnTo>
                    <a:lnTo>
                      <a:pt x="0" y="2558509"/>
                    </a:lnTo>
                    <a:lnTo>
                      <a:pt x="326172" y="663917"/>
                    </a:lnTo>
                    <a:cubicBezTo>
                      <a:pt x="343601" y="558039"/>
                      <a:pt x="434481" y="482056"/>
                      <a:pt x="541545" y="482056"/>
                    </a:cubicBezTo>
                    <a:lnTo>
                      <a:pt x="623710" y="482056"/>
                    </a:lnTo>
                    <a:cubicBezTo>
                      <a:pt x="683467" y="482056"/>
                      <a:pt x="734509" y="438459"/>
                      <a:pt x="744469" y="381161"/>
                    </a:cubicBezTo>
                    <a:lnTo>
                      <a:pt x="773102" y="231686"/>
                    </a:lnTo>
                    <a:cubicBezTo>
                      <a:pt x="796756" y="97159"/>
                      <a:pt x="915024" y="0"/>
                      <a:pt x="10519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45DC2EBD-5ACB-FA4A-89C3-A8FCD449159E}"/>
                  </a:ext>
                </a:extLst>
              </p:cNvPr>
              <p:cNvSpPr/>
              <p:nvPr/>
            </p:nvSpPr>
            <p:spPr>
              <a:xfrm>
                <a:off x="14157181" y="8292406"/>
                <a:ext cx="180640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248">
                    <a:moveTo>
                      <a:pt x="56" y="169"/>
                    </a:moveTo>
                    <a:cubicBezTo>
                      <a:pt x="57" y="89"/>
                      <a:pt x="101" y="31"/>
                      <a:pt x="146" y="17"/>
                    </a:cubicBezTo>
                    <a:cubicBezTo>
                      <a:pt x="145" y="13"/>
                      <a:pt x="143" y="10"/>
                      <a:pt x="142" y="7"/>
                    </a:cubicBezTo>
                    <a:cubicBezTo>
                      <a:pt x="117" y="-26"/>
                      <a:pt x="-7" y="61"/>
                      <a:pt x="0" y="176"/>
                    </a:cubicBezTo>
                    <a:cubicBezTo>
                      <a:pt x="2" y="199"/>
                      <a:pt x="17" y="226"/>
                      <a:pt x="56" y="241"/>
                    </a:cubicBezTo>
                    <a:cubicBezTo>
                      <a:pt x="65" y="245"/>
                      <a:pt x="74" y="247"/>
                      <a:pt x="82" y="248"/>
                    </a:cubicBezTo>
                    <a:cubicBezTo>
                      <a:pt x="61" y="230"/>
                      <a:pt x="55" y="201"/>
                      <a:pt x="56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3D834EB8-9A64-AE49-9F07-CEB9E38A123C}"/>
                  </a:ext>
                </a:extLst>
              </p:cNvPr>
              <p:cNvSpPr/>
              <p:nvPr/>
            </p:nvSpPr>
            <p:spPr>
              <a:xfrm>
                <a:off x="14150493" y="8286702"/>
                <a:ext cx="194493" cy="322250"/>
              </a:xfrm>
              <a:custGeom>
                <a:avLst/>
                <a:gdLst>
                  <a:gd name="connsiteX0" fmla="*/ 161288 w 194493"/>
                  <a:gd name="connsiteY0" fmla="*/ 13185 h 322250"/>
                  <a:gd name="connsiteX1" fmla="*/ 141507 w 194493"/>
                  <a:gd name="connsiteY1" fmla="*/ 16908 h 322250"/>
                  <a:gd name="connsiteX2" fmla="*/ 14162 w 194493"/>
                  <a:gd name="connsiteY2" fmla="*/ 224131 h 322250"/>
                  <a:gd name="connsiteX3" fmla="*/ 77216 w 194493"/>
                  <a:gd name="connsiteY3" fmla="*/ 298582 h 322250"/>
                  <a:gd name="connsiteX4" fmla="*/ 88343 w 194493"/>
                  <a:gd name="connsiteY4" fmla="*/ 301064 h 322250"/>
                  <a:gd name="connsiteX5" fmla="*/ 68562 w 194493"/>
                  <a:gd name="connsiteY5" fmla="*/ 214204 h 322250"/>
                  <a:gd name="connsiteX6" fmla="*/ 177361 w 194493"/>
                  <a:gd name="connsiteY6" fmla="*/ 21871 h 322250"/>
                  <a:gd name="connsiteX7" fmla="*/ 176125 w 194493"/>
                  <a:gd name="connsiteY7" fmla="*/ 19390 h 322250"/>
                  <a:gd name="connsiteX8" fmla="*/ 161288 w 194493"/>
                  <a:gd name="connsiteY8" fmla="*/ 13185 h 322250"/>
                  <a:gd name="connsiteX9" fmla="*/ 167261 w 194493"/>
                  <a:gd name="connsiteY9" fmla="*/ 408 h 322250"/>
                  <a:gd name="connsiteX10" fmla="*/ 187376 w 194493"/>
                  <a:gd name="connsiteY10" fmla="*/ 11892 h 322250"/>
                  <a:gd name="connsiteX11" fmla="*/ 193565 w 194493"/>
                  <a:gd name="connsiteY11" fmla="*/ 25547 h 322250"/>
                  <a:gd name="connsiteX12" fmla="*/ 193565 w 194493"/>
                  <a:gd name="connsiteY12" fmla="*/ 30513 h 322250"/>
                  <a:gd name="connsiteX13" fmla="*/ 189852 w 194493"/>
                  <a:gd name="connsiteY13" fmla="*/ 34237 h 322250"/>
                  <a:gd name="connsiteX14" fmla="*/ 83396 w 194493"/>
                  <a:gd name="connsiteY14" fmla="*/ 216728 h 322250"/>
                  <a:gd name="connsiteX15" fmla="*/ 113104 w 194493"/>
                  <a:gd name="connsiteY15" fmla="*/ 308594 h 322250"/>
                  <a:gd name="connsiteX16" fmla="*/ 114342 w 194493"/>
                  <a:gd name="connsiteY16" fmla="*/ 318526 h 322250"/>
                  <a:gd name="connsiteX17" fmla="*/ 108153 w 194493"/>
                  <a:gd name="connsiteY17" fmla="*/ 322250 h 322250"/>
                  <a:gd name="connsiteX18" fmla="*/ 106915 w 194493"/>
                  <a:gd name="connsiteY18" fmla="*/ 322250 h 322250"/>
                  <a:gd name="connsiteX19" fmla="*/ 72255 w 194493"/>
                  <a:gd name="connsiteY19" fmla="*/ 313560 h 322250"/>
                  <a:gd name="connsiteX20" fmla="*/ 459 w 194493"/>
                  <a:gd name="connsiteY20" fmla="*/ 226660 h 322250"/>
                  <a:gd name="connsiteX21" fmla="*/ 137861 w 194493"/>
                  <a:gd name="connsiteY21" fmla="*/ 5684 h 322250"/>
                  <a:gd name="connsiteX22" fmla="*/ 167261 w 194493"/>
                  <a:gd name="connsiteY22" fmla="*/ 408 h 3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4493" h="322250">
                    <a:moveTo>
                      <a:pt x="161288" y="13185"/>
                    </a:moveTo>
                    <a:cubicBezTo>
                      <a:pt x="153870" y="13185"/>
                      <a:pt x="146452" y="15667"/>
                      <a:pt x="141507" y="16908"/>
                    </a:cubicBezTo>
                    <a:cubicBezTo>
                      <a:pt x="85871" y="38002"/>
                      <a:pt x="7980" y="123621"/>
                      <a:pt x="14162" y="224131"/>
                    </a:cubicBezTo>
                    <a:cubicBezTo>
                      <a:pt x="15398" y="235299"/>
                      <a:pt x="22816" y="276247"/>
                      <a:pt x="77216" y="298582"/>
                    </a:cubicBezTo>
                    <a:cubicBezTo>
                      <a:pt x="80925" y="299823"/>
                      <a:pt x="84634" y="299823"/>
                      <a:pt x="88343" y="301064"/>
                    </a:cubicBezTo>
                    <a:cubicBezTo>
                      <a:pt x="69798" y="273765"/>
                      <a:pt x="67325" y="240262"/>
                      <a:pt x="68562" y="214204"/>
                    </a:cubicBezTo>
                    <a:cubicBezTo>
                      <a:pt x="69798" y="114935"/>
                      <a:pt x="122961" y="44207"/>
                      <a:pt x="177361" y="21871"/>
                    </a:cubicBezTo>
                    <a:cubicBezTo>
                      <a:pt x="177361" y="20630"/>
                      <a:pt x="176125" y="20630"/>
                      <a:pt x="176125" y="19390"/>
                    </a:cubicBezTo>
                    <a:cubicBezTo>
                      <a:pt x="172416" y="14426"/>
                      <a:pt x="167470" y="13185"/>
                      <a:pt x="161288" y="13185"/>
                    </a:cubicBezTo>
                    <a:close/>
                    <a:moveTo>
                      <a:pt x="167261" y="408"/>
                    </a:moveTo>
                    <a:cubicBezTo>
                      <a:pt x="175616" y="1650"/>
                      <a:pt x="182424" y="5685"/>
                      <a:pt x="187376" y="11892"/>
                    </a:cubicBezTo>
                    <a:cubicBezTo>
                      <a:pt x="189852" y="15616"/>
                      <a:pt x="192327" y="19340"/>
                      <a:pt x="193565" y="25547"/>
                    </a:cubicBezTo>
                    <a:cubicBezTo>
                      <a:pt x="194803" y="26789"/>
                      <a:pt x="194803" y="29272"/>
                      <a:pt x="193565" y="30513"/>
                    </a:cubicBezTo>
                    <a:cubicBezTo>
                      <a:pt x="193565" y="31755"/>
                      <a:pt x="191089" y="32996"/>
                      <a:pt x="189852" y="34237"/>
                    </a:cubicBezTo>
                    <a:cubicBezTo>
                      <a:pt x="139099" y="50376"/>
                      <a:pt x="83396" y="119896"/>
                      <a:pt x="83396" y="216728"/>
                    </a:cubicBezTo>
                    <a:cubicBezTo>
                      <a:pt x="82158" y="261420"/>
                      <a:pt x="90823" y="291214"/>
                      <a:pt x="113104" y="308594"/>
                    </a:cubicBezTo>
                    <a:cubicBezTo>
                      <a:pt x="115580" y="311077"/>
                      <a:pt x="116818" y="314801"/>
                      <a:pt x="114342" y="318526"/>
                    </a:cubicBezTo>
                    <a:cubicBezTo>
                      <a:pt x="114342" y="321009"/>
                      <a:pt x="110629" y="322250"/>
                      <a:pt x="108153" y="322250"/>
                    </a:cubicBezTo>
                    <a:lnTo>
                      <a:pt x="106915" y="322250"/>
                    </a:lnTo>
                    <a:cubicBezTo>
                      <a:pt x="95774" y="321009"/>
                      <a:pt x="84633" y="317284"/>
                      <a:pt x="72255" y="313560"/>
                    </a:cubicBezTo>
                    <a:cubicBezTo>
                      <a:pt x="9124" y="288731"/>
                      <a:pt x="459" y="240315"/>
                      <a:pt x="459" y="226660"/>
                    </a:cubicBezTo>
                    <a:cubicBezTo>
                      <a:pt x="-6968" y="118655"/>
                      <a:pt x="77206" y="28030"/>
                      <a:pt x="137861" y="5684"/>
                    </a:cubicBezTo>
                    <a:cubicBezTo>
                      <a:pt x="149002" y="719"/>
                      <a:pt x="158905" y="-834"/>
                      <a:pt x="167261" y="4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74D50F10-DA40-FD49-80B7-E17F36A2A883}"/>
                  </a:ext>
                </a:extLst>
              </p:cNvPr>
              <p:cNvSpPr/>
              <p:nvPr/>
            </p:nvSpPr>
            <p:spPr>
              <a:xfrm>
                <a:off x="14219273" y="8305796"/>
                <a:ext cx="135307" cy="303156"/>
              </a:xfrm>
              <a:custGeom>
                <a:avLst/>
                <a:gdLst>
                  <a:gd name="connsiteX0" fmla="*/ 113651 w 135307"/>
                  <a:gd name="connsiteY0" fmla="*/ 16523 h 303156"/>
                  <a:gd name="connsiteX1" fmla="*/ 15147 w 135307"/>
                  <a:gd name="connsiteY1" fmla="*/ 196405 h 303156"/>
                  <a:gd name="connsiteX2" fmla="*/ 43467 w 135307"/>
                  <a:gd name="connsiteY2" fmla="*/ 288206 h 303156"/>
                  <a:gd name="connsiteX3" fmla="*/ 103801 w 135307"/>
                  <a:gd name="connsiteY3" fmla="*/ 268357 h 303156"/>
                  <a:gd name="connsiteX4" fmla="*/ 113651 w 135307"/>
                  <a:gd name="connsiteY4" fmla="*/ 16523 h 303156"/>
                  <a:gd name="connsiteX5" fmla="*/ 116237 w 135307"/>
                  <a:gd name="connsiteY5" fmla="*/ 322 h 303156"/>
                  <a:gd name="connsiteX6" fmla="*/ 124878 w 135307"/>
                  <a:gd name="connsiteY6" fmla="*/ 5287 h 303156"/>
                  <a:gd name="connsiteX7" fmla="*/ 117471 w 135307"/>
                  <a:gd name="connsiteY7" fmla="*/ 274610 h 303156"/>
                  <a:gd name="connsiteX8" fmla="*/ 59451 w 135307"/>
                  <a:gd name="connsiteY8" fmla="*/ 303156 h 303156"/>
                  <a:gd name="connsiteX9" fmla="*/ 38465 w 135307"/>
                  <a:gd name="connsiteY9" fmla="*/ 301915 h 303156"/>
                  <a:gd name="connsiteX10" fmla="*/ 35996 w 135307"/>
                  <a:gd name="connsiteY10" fmla="*/ 300674 h 303156"/>
                  <a:gd name="connsiteX11" fmla="*/ 197 w 135307"/>
                  <a:gd name="connsiteY11" fmla="*/ 195178 h 303156"/>
                  <a:gd name="connsiteX12" fmla="*/ 116237 w 135307"/>
                  <a:gd name="connsiteY12" fmla="*/ 322 h 3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307" h="303156">
                    <a:moveTo>
                      <a:pt x="113651" y="16523"/>
                    </a:moveTo>
                    <a:cubicBezTo>
                      <a:pt x="65630" y="36372"/>
                      <a:pt x="15147" y="103362"/>
                      <a:pt x="15147" y="196405"/>
                    </a:cubicBezTo>
                    <a:cubicBezTo>
                      <a:pt x="13916" y="241065"/>
                      <a:pt x="22535" y="268357"/>
                      <a:pt x="43467" y="288206"/>
                    </a:cubicBezTo>
                    <a:cubicBezTo>
                      <a:pt x="73018" y="291928"/>
                      <a:pt x="98876" y="284485"/>
                      <a:pt x="103801" y="268357"/>
                    </a:cubicBezTo>
                    <a:cubicBezTo>
                      <a:pt x="112420" y="246027"/>
                      <a:pt x="130889" y="77311"/>
                      <a:pt x="113651" y="16523"/>
                    </a:cubicBezTo>
                    <a:close/>
                    <a:moveTo>
                      <a:pt x="116237" y="322"/>
                    </a:moveTo>
                    <a:cubicBezTo>
                      <a:pt x="119940" y="-919"/>
                      <a:pt x="123643" y="1563"/>
                      <a:pt x="124878" y="5287"/>
                    </a:cubicBezTo>
                    <a:cubicBezTo>
                      <a:pt x="148333" y="66102"/>
                      <a:pt x="126112" y="249788"/>
                      <a:pt x="117471" y="274610"/>
                    </a:cubicBezTo>
                    <a:cubicBezTo>
                      <a:pt x="110064" y="293227"/>
                      <a:pt x="87844" y="303156"/>
                      <a:pt x="59451" y="303156"/>
                    </a:cubicBezTo>
                    <a:cubicBezTo>
                      <a:pt x="53279" y="303156"/>
                      <a:pt x="45872" y="303156"/>
                      <a:pt x="38465" y="301915"/>
                    </a:cubicBezTo>
                    <a:cubicBezTo>
                      <a:pt x="37231" y="301915"/>
                      <a:pt x="35996" y="300674"/>
                      <a:pt x="35996" y="300674"/>
                    </a:cubicBezTo>
                    <a:cubicBezTo>
                      <a:pt x="2666" y="272128"/>
                      <a:pt x="-1037" y="227448"/>
                      <a:pt x="197" y="195178"/>
                    </a:cubicBezTo>
                    <a:cubicBezTo>
                      <a:pt x="1431" y="90924"/>
                      <a:pt x="59451" y="18939"/>
                      <a:pt x="116237" y="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DC4FA876-0F56-7240-B51B-1EA0C780FE3A}"/>
                  </a:ext>
                </a:extLst>
              </p:cNvPr>
              <p:cNvSpPr/>
              <p:nvPr/>
            </p:nvSpPr>
            <p:spPr>
              <a:xfrm>
                <a:off x="14423780" y="8292406"/>
                <a:ext cx="102155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" h="249">
                    <a:moveTo>
                      <a:pt x="67" y="231"/>
                    </a:moveTo>
                    <a:cubicBezTo>
                      <a:pt x="59" y="210"/>
                      <a:pt x="40" y="48"/>
                      <a:pt x="62" y="10"/>
                    </a:cubicBezTo>
                    <a:cubicBezTo>
                      <a:pt x="42" y="-2"/>
                      <a:pt x="23" y="-4"/>
                      <a:pt x="15" y="6"/>
                    </a:cubicBezTo>
                    <a:cubicBezTo>
                      <a:pt x="-10" y="38"/>
                      <a:pt x="2" y="207"/>
                      <a:pt x="9" y="228"/>
                    </a:cubicBezTo>
                    <a:cubicBezTo>
                      <a:pt x="16" y="248"/>
                      <a:pt x="48" y="254"/>
                      <a:pt x="83" y="245"/>
                    </a:cubicBezTo>
                    <a:cubicBezTo>
                      <a:pt x="75" y="242"/>
                      <a:pt x="70" y="237"/>
                      <a:pt x="67" y="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8718EC9C-060D-534A-88F8-2FD2D4F8BB23}"/>
                  </a:ext>
                </a:extLst>
              </p:cNvPr>
              <p:cNvSpPr/>
              <p:nvPr/>
            </p:nvSpPr>
            <p:spPr>
              <a:xfrm>
                <a:off x="14415879" y="8284670"/>
                <a:ext cx="132480" cy="324283"/>
              </a:xfrm>
              <a:custGeom>
                <a:avLst/>
                <a:gdLst>
                  <a:gd name="connsiteX0" fmla="*/ 47252 w 132480"/>
                  <a:gd name="connsiteY0" fmla="*/ 15217 h 324283"/>
                  <a:gd name="connsiteX1" fmla="*/ 32540 w 132480"/>
                  <a:gd name="connsiteY1" fmla="*/ 20181 h 324283"/>
                  <a:gd name="connsiteX2" fmla="*/ 27636 w 132480"/>
                  <a:gd name="connsiteY2" fmla="*/ 288235 h 324283"/>
                  <a:gd name="connsiteX3" fmla="*/ 92615 w 132480"/>
                  <a:gd name="connsiteY3" fmla="*/ 308091 h 324283"/>
                  <a:gd name="connsiteX4" fmla="*/ 85259 w 132480"/>
                  <a:gd name="connsiteY4" fmla="*/ 295681 h 324283"/>
                  <a:gd name="connsiteX5" fmla="*/ 76677 w 132480"/>
                  <a:gd name="connsiteY5" fmla="*/ 23904 h 324283"/>
                  <a:gd name="connsiteX6" fmla="*/ 47252 w 132480"/>
                  <a:gd name="connsiteY6" fmla="*/ 15217 h 324283"/>
                  <a:gd name="connsiteX7" fmla="*/ 48095 w 132480"/>
                  <a:gd name="connsiteY7" fmla="*/ 107 h 324283"/>
                  <a:gd name="connsiteX8" fmla="*/ 88051 w 132480"/>
                  <a:gd name="connsiteY8" fmla="*/ 15161 h 324283"/>
                  <a:gd name="connsiteX9" fmla="*/ 94221 w 132480"/>
                  <a:gd name="connsiteY9" fmla="*/ 17644 h 324283"/>
                  <a:gd name="connsiteX10" fmla="*/ 91753 w 132480"/>
                  <a:gd name="connsiteY10" fmla="*/ 23851 h 324283"/>
                  <a:gd name="connsiteX11" fmla="*/ 97924 w 132480"/>
                  <a:gd name="connsiteY11" fmla="*/ 290764 h 324283"/>
                  <a:gd name="connsiteX12" fmla="*/ 112734 w 132480"/>
                  <a:gd name="connsiteY12" fmla="*/ 305661 h 324283"/>
                  <a:gd name="connsiteX13" fmla="*/ 132480 w 132480"/>
                  <a:gd name="connsiteY13" fmla="*/ 314351 h 324283"/>
                  <a:gd name="connsiteX14" fmla="*/ 111499 w 132480"/>
                  <a:gd name="connsiteY14" fmla="*/ 319317 h 324283"/>
                  <a:gd name="connsiteX15" fmla="*/ 74475 w 132480"/>
                  <a:gd name="connsiteY15" fmla="*/ 324283 h 324283"/>
                  <a:gd name="connsiteX16" fmla="*/ 11533 w 132480"/>
                  <a:gd name="connsiteY16" fmla="*/ 293247 h 324283"/>
                  <a:gd name="connsiteX17" fmla="*/ 20172 w 132480"/>
                  <a:gd name="connsiteY17" fmla="*/ 10195 h 324283"/>
                  <a:gd name="connsiteX18" fmla="*/ 48095 w 132480"/>
                  <a:gd name="connsiteY18" fmla="*/ 107 h 32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2480" h="324283">
                    <a:moveTo>
                      <a:pt x="47252" y="15217"/>
                    </a:moveTo>
                    <a:cubicBezTo>
                      <a:pt x="41122" y="15217"/>
                      <a:pt x="36218" y="16458"/>
                      <a:pt x="32540" y="20181"/>
                    </a:cubicBezTo>
                    <a:cubicBezTo>
                      <a:pt x="4342" y="54929"/>
                      <a:pt x="17828" y="260933"/>
                      <a:pt x="27636" y="288235"/>
                    </a:cubicBezTo>
                    <a:cubicBezTo>
                      <a:pt x="32540" y="305609"/>
                      <a:pt x="60739" y="314296"/>
                      <a:pt x="92615" y="308091"/>
                    </a:cubicBezTo>
                    <a:cubicBezTo>
                      <a:pt x="88937" y="305609"/>
                      <a:pt x="86485" y="300645"/>
                      <a:pt x="85259" y="295681"/>
                    </a:cubicBezTo>
                    <a:cubicBezTo>
                      <a:pt x="75451" y="272102"/>
                      <a:pt x="52156" y="82231"/>
                      <a:pt x="76677" y="23904"/>
                    </a:cubicBezTo>
                    <a:cubicBezTo>
                      <a:pt x="65643" y="17699"/>
                      <a:pt x="54609" y="15217"/>
                      <a:pt x="47252" y="15217"/>
                    </a:cubicBezTo>
                    <a:close/>
                    <a:moveTo>
                      <a:pt x="48095" y="107"/>
                    </a:moveTo>
                    <a:cubicBezTo>
                      <a:pt x="59665" y="884"/>
                      <a:pt x="73241" y="5850"/>
                      <a:pt x="88051" y="15161"/>
                    </a:cubicBezTo>
                    <a:lnTo>
                      <a:pt x="94221" y="17644"/>
                    </a:lnTo>
                    <a:lnTo>
                      <a:pt x="91753" y="23851"/>
                    </a:lnTo>
                    <a:cubicBezTo>
                      <a:pt x="64602" y="68543"/>
                      <a:pt x="88051" y="268417"/>
                      <a:pt x="97924" y="290764"/>
                    </a:cubicBezTo>
                    <a:cubicBezTo>
                      <a:pt x="99158" y="298212"/>
                      <a:pt x="105329" y="301937"/>
                      <a:pt x="112734" y="305661"/>
                    </a:cubicBezTo>
                    <a:lnTo>
                      <a:pt x="132480" y="314351"/>
                    </a:lnTo>
                    <a:lnTo>
                      <a:pt x="111499" y="319317"/>
                    </a:lnTo>
                    <a:cubicBezTo>
                      <a:pt x="97924" y="323042"/>
                      <a:pt x="85582" y="324283"/>
                      <a:pt x="74475" y="324283"/>
                    </a:cubicBezTo>
                    <a:cubicBezTo>
                      <a:pt x="43621" y="324283"/>
                      <a:pt x="20172" y="313110"/>
                      <a:pt x="11533" y="293247"/>
                    </a:cubicBezTo>
                    <a:cubicBezTo>
                      <a:pt x="2894" y="265935"/>
                      <a:pt x="-13150" y="53646"/>
                      <a:pt x="20172" y="10195"/>
                    </a:cubicBezTo>
                    <a:cubicBezTo>
                      <a:pt x="26960" y="2746"/>
                      <a:pt x="36525" y="-668"/>
                      <a:pt x="48095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858D0FD1-B074-5E42-B025-6856ECFA84E3}"/>
                  </a:ext>
                </a:extLst>
              </p:cNvPr>
              <p:cNvSpPr/>
              <p:nvPr/>
            </p:nvSpPr>
            <p:spPr>
              <a:xfrm>
                <a:off x="14482690" y="8294902"/>
                <a:ext cx="136355" cy="309065"/>
              </a:xfrm>
              <a:custGeom>
                <a:avLst/>
                <a:gdLst>
                  <a:gd name="connsiteX0" fmla="*/ 21963 w 136355"/>
                  <a:gd name="connsiteY0" fmla="*/ 21186 h 309065"/>
                  <a:gd name="connsiteX1" fmla="*/ 31815 w 136355"/>
                  <a:gd name="connsiteY1" fmla="*/ 280464 h 309065"/>
                  <a:gd name="connsiteX2" fmla="*/ 45361 w 136355"/>
                  <a:gd name="connsiteY2" fmla="*/ 294110 h 309065"/>
                  <a:gd name="connsiteX3" fmla="*/ 53982 w 136355"/>
                  <a:gd name="connsiteY3" fmla="*/ 291629 h 309065"/>
                  <a:gd name="connsiteX4" fmla="*/ 119250 w 136355"/>
                  <a:gd name="connsiteY4" fmla="*/ 219676 h 309065"/>
                  <a:gd name="connsiteX5" fmla="*/ 21963 w 136355"/>
                  <a:gd name="connsiteY5" fmla="*/ 21186 h 309065"/>
                  <a:gd name="connsiteX6" fmla="*/ 16924 w 136355"/>
                  <a:gd name="connsiteY6" fmla="*/ 0 h 309065"/>
                  <a:gd name="connsiteX7" fmla="*/ 23097 w 136355"/>
                  <a:gd name="connsiteY7" fmla="*/ 4965 h 309065"/>
                  <a:gd name="connsiteX8" fmla="*/ 135433 w 136355"/>
                  <a:gd name="connsiteY8" fmla="*/ 220938 h 309065"/>
                  <a:gd name="connsiteX9" fmla="*/ 60131 w 136355"/>
                  <a:gd name="connsiteY9" fmla="*/ 305341 h 309065"/>
                  <a:gd name="connsiteX10" fmla="*/ 46552 w 136355"/>
                  <a:gd name="connsiteY10" fmla="*/ 309065 h 309065"/>
                  <a:gd name="connsiteX11" fmla="*/ 45317 w 136355"/>
                  <a:gd name="connsiteY11" fmla="*/ 309065 h 309065"/>
                  <a:gd name="connsiteX12" fmla="*/ 42848 w 136355"/>
                  <a:gd name="connsiteY12" fmla="*/ 309065 h 309065"/>
                  <a:gd name="connsiteX13" fmla="*/ 19393 w 136355"/>
                  <a:gd name="connsiteY13" fmla="*/ 285482 h 309065"/>
                  <a:gd name="connsiteX14" fmla="*/ 13221 w 136355"/>
                  <a:gd name="connsiteY14" fmla="*/ 6206 h 30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355" h="309065">
                    <a:moveTo>
                      <a:pt x="21963" y="21186"/>
                    </a:moveTo>
                    <a:cubicBezTo>
                      <a:pt x="1028" y="75771"/>
                      <a:pt x="23195" y="258134"/>
                      <a:pt x="31815" y="280464"/>
                    </a:cubicBezTo>
                    <a:cubicBezTo>
                      <a:pt x="33047" y="286667"/>
                      <a:pt x="37972" y="291629"/>
                      <a:pt x="45361" y="294110"/>
                    </a:cubicBezTo>
                    <a:cubicBezTo>
                      <a:pt x="47824" y="292869"/>
                      <a:pt x="51519" y="292869"/>
                      <a:pt x="53982" y="291629"/>
                    </a:cubicBezTo>
                    <a:cubicBezTo>
                      <a:pt x="110629" y="271780"/>
                      <a:pt x="119250" y="232082"/>
                      <a:pt x="119250" y="219676"/>
                    </a:cubicBezTo>
                    <a:cubicBezTo>
                      <a:pt x="129101" y="127874"/>
                      <a:pt x="66296" y="50960"/>
                      <a:pt x="21963" y="21186"/>
                    </a:cubicBezTo>
                    <a:close/>
                    <a:moveTo>
                      <a:pt x="16924" y="0"/>
                    </a:moveTo>
                    <a:lnTo>
                      <a:pt x="23097" y="4965"/>
                    </a:lnTo>
                    <a:cubicBezTo>
                      <a:pt x="73710" y="34755"/>
                      <a:pt x="145309" y="117916"/>
                      <a:pt x="135433" y="220938"/>
                    </a:cubicBezTo>
                    <a:cubicBezTo>
                      <a:pt x="132964" y="234592"/>
                      <a:pt x="124323" y="282999"/>
                      <a:pt x="60131" y="305341"/>
                    </a:cubicBezTo>
                    <a:cubicBezTo>
                      <a:pt x="55193" y="306583"/>
                      <a:pt x="52724" y="307824"/>
                      <a:pt x="46552" y="309065"/>
                    </a:cubicBezTo>
                    <a:lnTo>
                      <a:pt x="45317" y="309065"/>
                    </a:lnTo>
                    <a:lnTo>
                      <a:pt x="42848" y="309065"/>
                    </a:lnTo>
                    <a:cubicBezTo>
                      <a:pt x="30504" y="304100"/>
                      <a:pt x="23097" y="295412"/>
                      <a:pt x="19393" y="285482"/>
                    </a:cubicBezTo>
                    <a:cubicBezTo>
                      <a:pt x="9518" y="260657"/>
                      <a:pt x="-15172" y="57097"/>
                      <a:pt x="13221" y="6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E093BB17-B58B-C74A-AA49-A0A7B4705EB2}"/>
                  </a:ext>
                </a:extLst>
              </p:cNvPr>
              <p:cNvSpPr/>
              <p:nvPr/>
            </p:nvSpPr>
            <p:spPr>
              <a:xfrm>
                <a:off x="12741958" y="7881151"/>
                <a:ext cx="667744" cy="11913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7" h="957">
                    <a:moveTo>
                      <a:pt x="292" y="955"/>
                    </a:moveTo>
                    <a:cubicBezTo>
                      <a:pt x="454" y="976"/>
                      <a:pt x="518" y="827"/>
                      <a:pt x="537" y="772"/>
                    </a:cubicBezTo>
                    <a:lnTo>
                      <a:pt x="492" y="772"/>
                    </a:lnTo>
                    <a:lnTo>
                      <a:pt x="475" y="437"/>
                    </a:lnTo>
                    <a:cubicBezTo>
                      <a:pt x="481" y="410"/>
                      <a:pt x="484" y="379"/>
                      <a:pt x="484" y="343"/>
                    </a:cubicBezTo>
                    <a:cubicBezTo>
                      <a:pt x="484" y="109"/>
                      <a:pt x="445" y="0"/>
                      <a:pt x="230" y="0"/>
                    </a:cubicBezTo>
                    <a:cubicBezTo>
                      <a:pt x="16" y="0"/>
                      <a:pt x="-7" y="126"/>
                      <a:pt x="2" y="275"/>
                    </a:cubicBezTo>
                    <a:cubicBezTo>
                      <a:pt x="15" y="478"/>
                      <a:pt x="23" y="613"/>
                      <a:pt x="160" y="632"/>
                    </a:cubicBezTo>
                    <a:cubicBezTo>
                      <a:pt x="183" y="636"/>
                      <a:pt x="205" y="636"/>
                      <a:pt x="226" y="634"/>
                    </a:cubicBezTo>
                    <a:lnTo>
                      <a:pt x="235" y="772"/>
                    </a:lnTo>
                    <a:lnTo>
                      <a:pt x="192" y="772"/>
                    </a:lnTo>
                    <a:cubicBezTo>
                      <a:pt x="185" y="819"/>
                      <a:pt x="179" y="940"/>
                      <a:pt x="292" y="9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659689A6-F581-1241-ADE8-4BB2F7DF9452}"/>
                  </a:ext>
                </a:extLst>
              </p:cNvPr>
              <p:cNvSpPr/>
              <p:nvPr/>
            </p:nvSpPr>
            <p:spPr>
              <a:xfrm>
                <a:off x="12734839" y="7873677"/>
                <a:ext cx="684829" cy="1205104"/>
              </a:xfrm>
              <a:custGeom>
                <a:avLst/>
                <a:gdLst>
                  <a:gd name="connsiteX0" fmla="*/ 293121 w 684829"/>
                  <a:gd name="connsiteY0" fmla="*/ 13708 h 1205104"/>
                  <a:gd name="connsiteX1" fmla="*/ 74281 w 684829"/>
                  <a:gd name="connsiteY1" fmla="*/ 84668 h 1205104"/>
                  <a:gd name="connsiteX2" fmla="*/ 17084 w 684829"/>
                  <a:gd name="connsiteY2" fmla="*/ 348590 h 1205104"/>
                  <a:gd name="connsiteX3" fmla="*/ 17084 w 684829"/>
                  <a:gd name="connsiteY3" fmla="*/ 349835 h 1205104"/>
                  <a:gd name="connsiteX4" fmla="*/ 207325 w 684829"/>
                  <a:gd name="connsiteY4" fmla="*/ 788043 h 1205104"/>
                  <a:gd name="connsiteX5" fmla="*/ 286904 w 684829"/>
                  <a:gd name="connsiteY5" fmla="*/ 790533 h 1205104"/>
                  <a:gd name="connsiteX6" fmla="*/ 295607 w 684829"/>
                  <a:gd name="connsiteY6" fmla="*/ 789288 h 1205104"/>
                  <a:gd name="connsiteX7" fmla="*/ 306798 w 684829"/>
                  <a:gd name="connsiteY7" fmla="*/ 976025 h 1205104"/>
                  <a:gd name="connsiteX8" fmla="*/ 252088 w 684829"/>
                  <a:gd name="connsiteY8" fmla="*/ 976025 h 1205104"/>
                  <a:gd name="connsiteX9" fmla="*/ 281930 w 684829"/>
                  <a:gd name="connsiteY9" fmla="*/ 1140354 h 1205104"/>
                  <a:gd name="connsiteX10" fmla="*/ 370212 w 684829"/>
                  <a:gd name="connsiteY10" fmla="*/ 1188905 h 1205104"/>
                  <a:gd name="connsiteX11" fmla="*/ 664900 w 684829"/>
                  <a:gd name="connsiteY11" fmla="*/ 976025 h 1205104"/>
                  <a:gd name="connsiteX12" fmla="*/ 611433 w 684829"/>
                  <a:gd name="connsiteY12" fmla="*/ 976025 h 1205104"/>
                  <a:gd name="connsiteX13" fmla="*/ 590295 w 684829"/>
                  <a:gd name="connsiteY13" fmla="*/ 550265 h 1205104"/>
                  <a:gd name="connsiteX14" fmla="*/ 601486 w 684829"/>
                  <a:gd name="connsiteY14" fmla="*/ 434489 h 1205104"/>
                  <a:gd name="connsiteX15" fmla="*/ 544289 w 684829"/>
                  <a:gd name="connsiteY15" fmla="*/ 115791 h 1205104"/>
                  <a:gd name="connsiteX16" fmla="*/ 293121 w 684829"/>
                  <a:gd name="connsiteY16" fmla="*/ 13708 h 1205104"/>
                  <a:gd name="connsiteX17" fmla="*/ 293117 w 684829"/>
                  <a:gd name="connsiteY17" fmla="*/ 0 h 1205104"/>
                  <a:gd name="connsiteX18" fmla="*/ 616435 w 684829"/>
                  <a:gd name="connsiteY18" fmla="*/ 434485 h 1205104"/>
                  <a:gd name="connsiteX19" fmla="*/ 605243 w 684829"/>
                  <a:gd name="connsiteY19" fmla="*/ 552754 h 1205104"/>
                  <a:gd name="connsiteX20" fmla="*/ 625140 w 684829"/>
                  <a:gd name="connsiteY20" fmla="*/ 961095 h 1205104"/>
                  <a:gd name="connsiteX21" fmla="*/ 684829 w 684829"/>
                  <a:gd name="connsiteY21" fmla="*/ 961095 h 1205104"/>
                  <a:gd name="connsiteX22" fmla="*/ 681098 w 684829"/>
                  <a:gd name="connsiteY22" fmla="*/ 971055 h 1205104"/>
                  <a:gd name="connsiteX23" fmla="*/ 407522 w 684829"/>
                  <a:gd name="connsiteY23" fmla="*/ 1205104 h 1205104"/>
                  <a:gd name="connsiteX24" fmla="*/ 368972 w 684829"/>
                  <a:gd name="connsiteY24" fmla="*/ 1203859 h 1205104"/>
                  <a:gd name="connsiteX25" fmla="*/ 270734 w 684829"/>
                  <a:gd name="connsiteY25" fmla="*/ 1150327 h 1205104"/>
                  <a:gd name="connsiteX26" fmla="*/ 238402 w 684829"/>
                  <a:gd name="connsiteY26" fmla="*/ 967320 h 1205104"/>
                  <a:gd name="connsiteX27" fmla="*/ 239645 w 684829"/>
                  <a:gd name="connsiteY27" fmla="*/ 961095 h 1205104"/>
                  <a:gd name="connsiteX28" fmla="*/ 291874 w 684829"/>
                  <a:gd name="connsiteY28" fmla="*/ 961095 h 1205104"/>
                  <a:gd name="connsiteX29" fmla="*/ 281925 w 684829"/>
                  <a:gd name="connsiteY29" fmla="*/ 805478 h 1205104"/>
                  <a:gd name="connsiteX30" fmla="*/ 204826 w 684829"/>
                  <a:gd name="connsiteY30" fmla="*/ 801743 h 1205104"/>
                  <a:gd name="connsiteX31" fmla="*/ 2131 w 684829"/>
                  <a:gd name="connsiteY31" fmla="*/ 351074 h 1205104"/>
                  <a:gd name="connsiteX32" fmla="*/ 2131 w 684829"/>
                  <a:gd name="connsiteY32" fmla="*/ 349829 h 1205104"/>
                  <a:gd name="connsiteX33" fmla="*/ 64308 w 684829"/>
                  <a:gd name="connsiteY33" fmla="*/ 74697 h 1205104"/>
                  <a:gd name="connsiteX34" fmla="*/ 293117 w 684829"/>
                  <a:gd name="connsiteY34" fmla="*/ 0 h 120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4829" h="1205104">
                    <a:moveTo>
                      <a:pt x="293121" y="13708"/>
                    </a:moveTo>
                    <a:cubicBezTo>
                      <a:pt x="191161" y="13708"/>
                      <a:pt x="119043" y="37362"/>
                      <a:pt x="74281" y="84668"/>
                    </a:cubicBezTo>
                    <a:cubicBezTo>
                      <a:pt x="13354" y="150649"/>
                      <a:pt x="10867" y="255221"/>
                      <a:pt x="17084" y="348590"/>
                    </a:cubicBezTo>
                    <a:lnTo>
                      <a:pt x="17084" y="349835"/>
                    </a:lnTo>
                    <a:cubicBezTo>
                      <a:pt x="33248" y="600062"/>
                      <a:pt x="43195" y="764390"/>
                      <a:pt x="207325" y="788043"/>
                    </a:cubicBezTo>
                    <a:cubicBezTo>
                      <a:pt x="233437" y="791778"/>
                      <a:pt x="260792" y="791778"/>
                      <a:pt x="286904" y="790533"/>
                    </a:cubicBezTo>
                    <a:lnTo>
                      <a:pt x="295607" y="789288"/>
                    </a:lnTo>
                    <a:lnTo>
                      <a:pt x="306798" y="976025"/>
                    </a:lnTo>
                    <a:lnTo>
                      <a:pt x="252088" y="976025"/>
                    </a:lnTo>
                    <a:cubicBezTo>
                      <a:pt x="247115" y="1019597"/>
                      <a:pt x="244628" y="1091802"/>
                      <a:pt x="281930" y="1140354"/>
                    </a:cubicBezTo>
                    <a:cubicBezTo>
                      <a:pt x="301825" y="1167742"/>
                      <a:pt x="332910" y="1183925"/>
                      <a:pt x="370212" y="1188905"/>
                    </a:cubicBezTo>
                    <a:cubicBezTo>
                      <a:pt x="434869" y="1197619"/>
                      <a:pt x="589052" y="1192640"/>
                      <a:pt x="664900" y="976025"/>
                    </a:cubicBezTo>
                    <a:lnTo>
                      <a:pt x="611433" y="976025"/>
                    </a:lnTo>
                    <a:lnTo>
                      <a:pt x="590295" y="550265"/>
                    </a:lnTo>
                    <a:cubicBezTo>
                      <a:pt x="597756" y="515408"/>
                      <a:pt x="601486" y="476816"/>
                      <a:pt x="601486" y="434489"/>
                    </a:cubicBezTo>
                    <a:cubicBezTo>
                      <a:pt x="601486" y="270160"/>
                      <a:pt x="585322" y="178037"/>
                      <a:pt x="544289" y="115791"/>
                    </a:cubicBezTo>
                    <a:cubicBezTo>
                      <a:pt x="499527" y="44831"/>
                      <a:pt x="422435" y="13708"/>
                      <a:pt x="293121" y="13708"/>
                    </a:cubicBezTo>
                    <a:close/>
                    <a:moveTo>
                      <a:pt x="293117" y="0"/>
                    </a:moveTo>
                    <a:cubicBezTo>
                      <a:pt x="565450" y="0"/>
                      <a:pt x="616435" y="146903"/>
                      <a:pt x="616435" y="434485"/>
                    </a:cubicBezTo>
                    <a:cubicBezTo>
                      <a:pt x="616435" y="478058"/>
                      <a:pt x="612704" y="516651"/>
                      <a:pt x="605243" y="552754"/>
                    </a:cubicBezTo>
                    <a:lnTo>
                      <a:pt x="625140" y="961095"/>
                    </a:lnTo>
                    <a:lnTo>
                      <a:pt x="684829" y="961095"/>
                    </a:lnTo>
                    <a:lnTo>
                      <a:pt x="681098" y="971055"/>
                    </a:lnTo>
                    <a:cubicBezTo>
                      <a:pt x="662445" y="1028322"/>
                      <a:pt x="589077" y="1205104"/>
                      <a:pt x="407522" y="1205104"/>
                    </a:cubicBezTo>
                    <a:cubicBezTo>
                      <a:pt x="395087" y="1205104"/>
                      <a:pt x="382651" y="1205104"/>
                      <a:pt x="368972" y="1203859"/>
                    </a:cubicBezTo>
                    <a:cubicBezTo>
                      <a:pt x="326692" y="1197634"/>
                      <a:pt x="293117" y="1178960"/>
                      <a:pt x="270734" y="1150327"/>
                    </a:cubicBezTo>
                    <a:cubicBezTo>
                      <a:pt x="228454" y="1093059"/>
                      <a:pt x="232184" y="1012138"/>
                      <a:pt x="238402" y="967320"/>
                    </a:cubicBezTo>
                    <a:lnTo>
                      <a:pt x="239645" y="961095"/>
                    </a:lnTo>
                    <a:lnTo>
                      <a:pt x="291874" y="961095"/>
                    </a:lnTo>
                    <a:lnTo>
                      <a:pt x="281925" y="805478"/>
                    </a:lnTo>
                    <a:cubicBezTo>
                      <a:pt x="255811" y="806723"/>
                      <a:pt x="229697" y="805478"/>
                      <a:pt x="204826" y="801743"/>
                    </a:cubicBezTo>
                    <a:cubicBezTo>
                      <a:pt x="29489" y="778089"/>
                      <a:pt x="18297" y="607532"/>
                      <a:pt x="2131" y="351074"/>
                    </a:cubicBezTo>
                    <a:lnTo>
                      <a:pt x="2131" y="349829"/>
                    </a:lnTo>
                    <a:cubicBezTo>
                      <a:pt x="-4087" y="252723"/>
                      <a:pt x="-356" y="144414"/>
                      <a:pt x="64308" y="74697"/>
                    </a:cubicBezTo>
                    <a:cubicBezTo>
                      <a:pt x="111562" y="24899"/>
                      <a:pt x="186173" y="0"/>
                      <a:pt x="293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46011A62-634C-C94D-82B7-888A30691D4A}"/>
                  </a:ext>
                </a:extLst>
              </p:cNvPr>
              <p:cNvSpPr/>
              <p:nvPr/>
            </p:nvSpPr>
            <p:spPr>
              <a:xfrm>
                <a:off x="12470375" y="9696907"/>
                <a:ext cx="310202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105">
                    <a:moveTo>
                      <a:pt x="9" y="0"/>
                    </a:moveTo>
                    <a:lnTo>
                      <a:pt x="0" y="58"/>
                    </a:lnTo>
                    <a:lnTo>
                      <a:pt x="243" y="105"/>
                    </a:lnTo>
                    <a:lnTo>
                      <a:pt x="250" y="4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09DF8AC9-4270-A045-832F-09C3D54C4BC4}"/>
                  </a:ext>
                </a:extLst>
              </p:cNvPr>
              <p:cNvSpPr/>
              <p:nvPr/>
            </p:nvSpPr>
            <p:spPr>
              <a:xfrm>
                <a:off x="12462904" y="9689430"/>
                <a:ext cx="325152" cy="145809"/>
              </a:xfrm>
              <a:custGeom>
                <a:avLst/>
                <a:gdLst>
                  <a:gd name="connsiteX0" fmla="*/ 24876 w 325152"/>
                  <a:gd name="connsiteY0" fmla="*/ 16204 h 145809"/>
                  <a:gd name="connsiteX1" fmla="*/ 16192 w 325152"/>
                  <a:gd name="connsiteY1" fmla="*/ 72901 h 145809"/>
                  <a:gd name="connsiteX2" fmla="*/ 302750 w 325152"/>
                  <a:gd name="connsiteY2" fmla="*/ 128365 h 145809"/>
                  <a:gd name="connsiteX3" fmla="*/ 308953 w 325152"/>
                  <a:gd name="connsiteY3" fmla="*/ 71668 h 145809"/>
                  <a:gd name="connsiteX4" fmla="*/ 12410 w 325152"/>
                  <a:gd name="connsiteY4" fmla="*/ 0 h 145809"/>
                  <a:gd name="connsiteX5" fmla="*/ 325152 w 325152"/>
                  <a:gd name="connsiteY5" fmla="*/ 60548 h 145809"/>
                  <a:gd name="connsiteX6" fmla="*/ 313983 w 325152"/>
                  <a:gd name="connsiteY6" fmla="*/ 145809 h 145809"/>
                  <a:gd name="connsiteX7" fmla="*/ 0 w 325152"/>
                  <a:gd name="connsiteY7" fmla="*/ 85261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152" h="145809">
                    <a:moveTo>
                      <a:pt x="24876" y="16204"/>
                    </a:moveTo>
                    <a:lnTo>
                      <a:pt x="16192" y="72901"/>
                    </a:lnTo>
                    <a:lnTo>
                      <a:pt x="302750" y="128365"/>
                    </a:lnTo>
                    <a:lnTo>
                      <a:pt x="308953" y="71668"/>
                    </a:lnTo>
                    <a:close/>
                    <a:moveTo>
                      <a:pt x="12410" y="0"/>
                    </a:moveTo>
                    <a:lnTo>
                      <a:pt x="325152" y="60548"/>
                    </a:lnTo>
                    <a:lnTo>
                      <a:pt x="313983" y="145809"/>
                    </a:lnTo>
                    <a:lnTo>
                      <a:pt x="0" y="8526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FCAA5FB8-8325-3847-A32B-9221FF7E9727}"/>
                  </a:ext>
                </a:extLst>
              </p:cNvPr>
              <p:cNvSpPr/>
              <p:nvPr/>
            </p:nvSpPr>
            <p:spPr>
              <a:xfrm>
                <a:off x="12481591" y="8843243"/>
                <a:ext cx="1754071" cy="16412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9" h="1318">
                    <a:moveTo>
                      <a:pt x="1394" y="916"/>
                    </a:moveTo>
                    <a:cubicBezTo>
                      <a:pt x="1356" y="725"/>
                      <a:pt x="1328" y="488"/>
                      <a:pt x="1281" y="305"/>
                    </a:cubicBezTo>
                    <a:cubicBezTo>
                      <a:pt x="1235" y="126"/>
                      <a:pt x="1074" y="0"/>
                      <a:pt x="889" y="0"/>
                    </a:cubicBezTo>
                    <a:lnTo>
                      <a:pt x="793" y="0"/>
                    </a:lnTo>
                    <a:cubicBezTo>
                      <a:pt x="778" y="65"/>
                      <a:pt x="714" y="266"/>
                      <a:pt x="478" y="229"/>
                    </a:cubicBezTo>
                    <a:cubicBezTo>
                      <a:pt x="334" y="206"/>
                      <a:pt x="341" y="54"/>
                      <a:pt x="348" y="1"/>
                    </a:cubicBezTo>
                    <a:cubicBezTo>
                      <a:pt x="277" y="8"/>
                      <a:pt x="212" y="37"/>
                      <a:pt x="162" y="83"/>
                    </a:cubicBezTo>
                    <a:cubicBezTo>
                      <a:pt x="110" y="131"/>
                      <a:pt x="74" y="197"/>
                      <a:pt x="62" y="271"/>
                    </a:cubicBezTo>
                    <a:lnTo>
                      <a:pt x="0" y="685"/>
                    </a:lnTo>
                    <a:lnTo>
                      <a:pt x="241" y="732"/>
                    </a:lnTo>
                    <a:lnTo>
                      <a:pt x="234" y="790"/>
                    </a:lnTo>
                    <a:lnTo>
                      <a:pt x="170" y="1315"/>
                    </a:lnTo>
                    <a:cubicBezTo>
                      <a:pt x="489" y="1314"/>
                      <a:pt x="887" y="1313"/>
                      <a:pt x="1092" y="1317"/>
                    </a:cubicBezTo>
                    <a:cubicBezTo>
                      <a:pt x="1204" y="1321"/>
                      <a:pt x="1476" y="1330"/>
                      <a:pt x="1394" y="9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09AF3B9D-75D7-D34E-9A01-CE83F955BCF0}"/>
                  </a:ext>
                </a:extLst>
              </p:cNvPr>
              <p:cNvSpPr/>
              <p:nvPr/>
            </p:nvSpPr>
            <p:spPr>
              <a:xfrm>
                <a:off x="12474113" y="8835766"/>
                <a:ext cx="1769548" cy="1656239"/>
              </a:xfrm>
              <a:custGeom>
                <a:avLst/>
                <a:gdLst>
                  <a:gd name="connsiteX0" fmla="*/ 1000911 w 1769548"/>
                  <a:gd name="connsiteY0" fmla="*/ 14955 h 1656239"/>
                  <a:gd name="connsiteX1" fmla="*/ 600053 w 1769548"/>
                  <a:gd name="connsiteY1" fmla="*/ 298878 h 1656239"/>
                  <a:gd name="connsiteX2" fmla="*/ 443196 w 1769548"/>
                  <a:gd name="connsiteY2" fmla="*/ 166879 h 1656239"/>
                  <a:gd name="connsiteX3" fmla="*/ 431992 w 1769548"/>
                  <a:gd name="connsiteY3" fmla="*/ 17446 h 1656239"/>
                  <a:gd name="connsiteX4" fmla="*/ 214134 w 1769548"/>
                  <a:gd name="connsiteY4" fmla="*/ 117068 h 1656239"/>
                  <a:gd name="connsiteX5" fmla="*/ 93379 w 1769548"/>
                  <a:gd name="connsiteY5" fmla="*/ 346198 h 1656239"/>
                  <a:gd name="connsiteX6" fmla="*/ 16195 w 1769548"/>
                  <a:gd name="connsiteY6" fmla="*/ 855516 h 1656239"/>
                  <a:gd name="connsiteX7" fmla="*/ 314971 w 1769548"/>
                  <a:gd name="connsiteY7" fmla="*/ 914043 h 1656239"/>
                  <a:gd name="connsiteX8" fmla="*/ 306257 w 1769548"/>
                  <a:gd name="connsiteY8" fmla="*/ 985024 h 1656239"/>
                  <a:gd name="connsiteX9" fmla="*/ 307502 w 1769548"/>
                  <a:gd name="connsiteY9" fmla="*/ 985024 h 1656239"/>
                  <a:gd name="connsiteX10" fmla="*/ 227828 w 1769548"/>
                  <a:gd name="connsiteY10" fmla="*/ 1637548 h 1656239"/>
                  <a:gd name="connsiteX11" fmla="*/ 707114 w 1769548"/>
                  <a:gd name="connsiteY11" fmla="*/ 1636303 h 1656239"/>
                  <a:gd name="connsiteX12" fmla="*/ 1366911 w 1769548"/>
                  <a:gd name="connsiteY12" fmla="*/ 1641284 h 1656239"/>
                  <a:gd name="connsiteX13" fmla="*/ 1370646 w 1769548"/>
                  <a:gd name="connsiteY13" fmla="*/ 1641284 h 1656239"/>
                  <a:gd name="connsiteX14" fmla="*/ 1688095 w 1769548"/>
                  <a:gd name="connsiteY14" fmla="*/ 1544152 h 1656239"/>
                  <a:gd name="connsiteX15" fmla="*/ 1735402 w 1769548"/>
                  <a:gd name="connsiteY15" fmla="*/ 1149400 h 1656239"/>
                  <a:gd name="connsiteX16" fmla="*/ 1684361 w 1769548"/>
                  <a:gd name="connsiteY16" fmla="*/ 854270 h 1656239"/>
                  <a:gd name="connsiteX17" fmla="*/ 1595973 w 1769548"/>
                  <a:gd name="connsiteY17" fmla="*/ 389783 h 1656239"/>
                  <a:gd name="connsiteX18" fmla="*/ 1114197 w 1769548"/>
                  <a:gd name="connsiteY18" fmla="*/ 14955 h 1656239"/>
                  <a:gd name="connsiteX19" fmla="*/ 988462 w 1769548"/>
                  <a:gd name="connsiteY19" fmla="*/ 0 h 1656239"/>
                  <a:gd name="connsiteX20" fmla="*/ 1114199 w 1769548"/>
                  <a:gd name="connsiteY20" fmla="*/ 0 h 1656239"/>
                  <a:gd name="connsiteX21" fmla="*/ 1609675 w 1769548"/>
                  <a:gd name="connsiteY21" fmla="*/ 384795 h 1656239"/>
                  <a:gd name="connsiteX22" fmla="*/ 1698064 w 1769548"/>
                  <a:gd name="connsiteY22" fmla="*/ 853025 h 1656239"/>
                  <a:gd name="connsiteX23" fmla="*/ 1750350 w 1769548"/>
                  <a:gd name="connsiteY23" fmla="*/ 1146914 h 1656239"/>
                  <a:gd name="connsiteX24" fmla="*/ 1700554 w 1769548"/>
                  <a:gd name="connsiteY24" fmla="*/ 1554125 h 1656239"/>
                  <a:gd name="connsiteX25" fmla="*/ 1411733 w 1769548"/>
                  <a:gd name="connsiteY25" fmla="*/ 1656239 h 1656239"/>
                  <a:gd name="connsiteX26" fmla="*/ 1370651 w 1769548"/>
                  <a:gd name="connsiteY26" fmla="*/ 1656239 h 1656239"/>
                  <a:gd name="connsiteX27" fmla="*/ 1366917 w 1769548"/>
                  <a:gd name="connsiteY27" fmla="*/ 1656239 h 1656239"/>
                  <a:gd name="connsiteX28" fmla="*/ 219105 w 1769548"/>
                  <a:gd name="connsiteY28" fmla="*/ 1652503 h 1656239"/>
                  <a:gd name="connsiteX29" fmla="*/ 210391 w 1769548"/>
                  <a:gd name="connsiteY29" fmla="*/ 1652503 h 1656239"/>
                  <a:gd name="connsiteX30" fmla="*/ 291310 w 1769548"/>
                  <a:gd name="connsiteY30" fmla="*/ 997479 h 1656239"/>
                  <a:gd name="connsiteX31" fmla="*/ 290065 w 1769548"/>
                  <a:gd name="connsiteY31" fmla="*/ 997479 h 1656239"/>
                  <a:gd name="connsiteX32" fmla="*/ 298780 w 1769548"/>
                  <a:gd name="connsiteY32" fmla="*/ 925252 h 1656239"/>
                  <a:gd name="connsiteX33" fmla="*/ 0 w 1769548"/>
                  <a:gd name="connsiteY33" fmla="*/ 866724 h 1656239"/>
                  <a:gd name="connsiteX34" fmla="*/ 78430 w 1769548"/>
                  <a:gd name="connsiteY34" fmla="*/ 343701 h 1656239"/>
                  <a:gd name="connsiteX35" fmla="*/ 204166 w 1769548"/>
                  <a:gd name="connsiteY35" fmla="*/ 105850 h 1656239"/>
                  <a:gd name="connsiteX36" fmla="*/ 439455 w 1769548"/>
                  <a:gd name="connsiteY36" fmla="*/ 1245 h 1656239"/>
                  <a:gd name="connsiteX37" fmla="*/ 449414 w 1769548"/>
                  <a:gd name="connsiteY37" fmla="*/ 1245 h 1656239"/>
                  <a:gd name="connsiteX38" fmla="*/ 448169 w 1769548"/>
                  <a:gd name="connsiteY38" fmla="*/ 9962 h 1656239"/>
                  <a:gd name="connsiteX39" fmla="*/ 458129 w 1769548"/>
                  <a:gd name="connsiteY39" fmla="*/ 161888 h 1656239"/>
                  <a:gd name="connsiteX40" fmla="*/ 602539 w 1769548"/>
                  <a:gd name="connsiteY40" fmla="*/ 285172 h 1656239"/>
                  <a:gd name="connsiteX41" fmla="*/ 988462 w 1769548"/>
                  <a:gd name="connsiteY41" fmla="*/ 6226 h 165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769548" h="1656239">
                    <a:moveTo>
                      <a:pt x="1000911" y="14955"/>
                    </a:moveTo>
                    <a:cubicBezTo>
                      <a:pt x="979747" y="100879"/>
                      <a:pt x="895094" y="346198"/>
                      <a:pt x="600053" y="298878"/>
                    </a:cubicBezTo>
                    <a:cubicBezTo>
                      <a:pt x="521624" y="287670"/>
                      <a:pt x="468094" y="242840"/>
                      <a:pt x="443196" y="166879"/>
                    </a:cubicBezTo>
                    <a:cubicBezTo>
                      <a:pt x="425767" y="112086"/>
                      <a:pt x="428257" y="52313"/>
                      <a:pt x="431992" y="17446"/>
                    </a:cubicBezTo>
                    <a:cubicBezTo>
                      <a:pt x="351073" y="26162"/>
                      <a:pt x="273889" y="61030"/>
                      <a:pt x="214134" y="117068"/>
                    </a:cubicBezTo>
                    <a:cubicBezTo>
                      <a:pt x="149399" y="176841"/>
                      <a:pt x="105828" y="257784"/>
                      <a:pt x="93379" y="346198"/>
                    </a:cubicBezTo>
                    <a:lnTo>
                      <a:pt x="16195" y="855516"/>
                    </a:lnTo>
                    <a:lnTo>
                      <a:pt x="314971" y="914043"/>
                    </a:lnTo>
                    <a:lnTo>
                      <a:pt x="306257" y="985024"/>
                    </a:lnTo>
                    <a:lnTo>
                      <a:pt x="307502" y="985024"/>
                    </a:lnTo>
                    <a:lnTo>
                      <a:pt x="227828" y="1637548"/>
                    </a:lnTo>
                    <a:cubicBezTo>
                      <a:pt x="375971" y="1636303"/>
                      <a:pt x="542788" y="1636303"/>
                      <a:pt x="707114" y="1636303"/>
                    </a:cubicBezTo>
                    <a:cubicBezTo>
                      <a:pt x="963564" y="1636303"/>
                      <a:pt x="1210054" y="1637548"/>
                      <a:pt x="1366911" y="1641284"/>
                    </a:cubicBezTo>
                    <a:lnTo>
                      <a:pt x="1370646" y="1641284"/>
                    </a:lnTo>
                    <a:cubicBezTo>
                      <a:pt x="1452809" y="1643774"/>
                      <a:pt x="1603442" y="1646265"/>
                      <a:pt x="1688095" y="1544152"/>
                    </a:cubicBezTo>
                    <a:cubicBezTo>
                      <a:pt x="1756565" y="1464455"/>
                      <a:pt x="1772749" y="1331210"/>
                      <a:pt x="1735402" y="1149400"/>
                    </a:cubicBezTo>
                    <a:cubicBezTo>
                      <a:pt x="1716728" y="1057250"/>
                      <a:pt x="1701789" y="958873"/>
                      <a:pt x="1684361" y="854270"/>
                    </a:cubicBezTo>
                    <a:cubicBezTo>
                      <a:pt x="1658218" y="694875"/>
                      <a:pt x="1630830" y="528008"/>
                      <a:pt x="1595973" y="389783"/>
                    </a:cubicBezTo>
                    <a:cubicBezTo>
                      <a:pt x="1538707" y="168124"/>
                      <a:pt x="1340768" y="14955"/>
                      <a:pt x="1114197" y="14955"/>
                    </a:cubicBezTo>
                    <a:close/>
                    <a:moveTo>
                      <a:pt x="988462" y="0"/>
                    </a:moveTo>
                    <a:lnTo>
                      <a:pt x="1114199" y="0"/>
                    </a:lnTo>
                    <a:cubicBezTo>
                      <a:pt x="1348243" y="0"/>
                      <a:pt x="1551164" y="158152"/>
                      <a:pt x="1609675" y="384795"/>
                    </a:cubicBezTo>
                    <a:cubicBezTo>
                      <a:pt x="1644533" y="525513"/>
                      <a:pt x="1673165" y="691137"/>
                      <a:pt x="1698064" y="853025"/>
                    </a:cubicBezTo>
                    <a:cubicBezTo>
                      <a:pt x="1715493" y="956385"/>
                      <a:pt x="1731677" y="1056008"/>
                      <a:pt x="1750350" y="1146914"/>
                    </a:cubicBezTo>
                    <a:cubicBezTo>
                      <a:pt x="1787698" y="1333708"/>
                      <a:pt x="1770269" y="1469445"/>
                      <a:pt x="1700554" y="1554125"/>
                    </a:cubicBezTo>
                    <a:cubicBezTo>
                      <a:pt x="1623369" y="1646277"/>
                      <a:pt x="1497633" y="1656239"/>
                      <a:pt x="1411733" y="1656239"/>
                    </a:cubicBezTo>
                    <a:cubicBezTo>
                      <a:pt x="1396795" y="1656239"/>
                      <a:pt x="1383100" y="1656239"/>
                      <a:pt x="1370651" y="1656239"/>
                    </a:cubicBezTo>
                    <a:lnTo>
                      <a:pt x="1366917" y="1656239"/>
                    </a:lnTo>
                    <a:cubicBezTo>
                      <a:pt x="1107974" y="1650012"/>
                      <a:pt x="600049" y="1650012"/>
                      <a:pt x="219105" y="1652503"/>
                    </a:cubicBezTo>
                    <a:lnTo>
                      <a:pt x="210391" y="1652503"/>
                    </a:lnTo>
                    <a:lnTo>
                      <a:pt x="291310" y="997479"/>
                    </a:lnTo>
                    <a:lnTo>
                      <a:pt x="290065" y="997479"/>
                    </a:lnTo>
                    <a:lnTo>
                      <a:pt x="298780" y="925252"/>
                    </a:lnTo>
                    <a:lnTo>
                      <a:pt x="0" y="866724"/>
                    </a:lnTo>
                    <a:lnTo>
                      <a:pt x="78430" y="343701"/>
                    </a:lnTo>
                    <a:cubicBezTo>
                      <a:pt x="92124" y="252794"/>
                      <a:pt x="136941" y="168114"/>
                      <a:pt x="204166" y="105850"/>
                    </a:cubicBezTo>
                    <a:cubicBezTo>
                      <a:pt x="268902" y="46076"/>
                      <a:pt x="352311" y="9962"/>
                      <a:pt x="439455" y="1245"/>
                    </a:cubicBezTo>
                    <a:lnTo>
                      <a:pt x="449414" y="1245"/>
                    </a:lnTo>
                    <a:lnTo>
                      <a:pt x="448169" y="9962"/>
                    </a:lnTo>
                    <a:cubicBezTo>
                      <a:pt x="443190" y="42340"/>
                      <a:pt x="439455" y="104605"/>
                      <a:pt x="458129" y="161888"/>
                    </a:cubicBezTo>
                    <a:cubicBezTo>
                      <a:pt x="480537" y="232870"/>
                      <a:pt x="529089" y="273964"/>
                      <a:pt x="602539" y="285172"/>
                    </a:cubicBezTo>
                    <a:cubicBezTo>
                      <a:pt x="891359" y="331248"/>
                      <a:pt x="971034" y="83435"/>
                      <a:pt x="988462" y="6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35BAE78A-9161-2840-A19E-357A721A9F45}"/>
                  </a:ext>
                </a:extLst>
              </p:cNvPr>
              <p:cNvSpPr/>
              <p:nvPr/>
            </p:nvSpPr>
            <p:spPr>
              <a:xfrm>
                <a:off x="13022264" y="8652570"/>
                <a:ext cx="74748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75">
                    <a:moveTo>
                      <a:pt x="0" y="15"/>
                    </a:moveTo>
                    <a:cubicBezTo>
                      <a:pt x="19" y="13"/>
                      <a:pt x="38" y="12"/>
                      <a:pt x="55" y="3"/>
                    </a:cubicBezTo>
                    <a:lnTo>
                      <a:pt x="61" y="0"/>
                    </a:lnTo>
                    <a:cubicBezTo>
                      <a:pt x="61" y="0"/>
                      <a:pt x="63" y="64"/>
                      <a:pt x="4" y="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20AB016F-AB05-C049-8B3D-B82CAF51B1B6}"/>
                  </a:ext>
                </a:extLst>
              </p:cNvPr>
              <p:cNvSpPr/>
              <p:nvPr/>
            </p:nvSpPr>
            <p:spPr>
              <a:xfrm>
                <a:off x="13014786" y="8646647"/>
                <a:ext cx="89705" cy="106868"/>
              </a:xfrm>
              <a:custGeom>
                <a:avLst/>
                <a:gdLst>
                  <a:gd name="connsiteX0" fmla="*/ 74751 w 89705"/>
                  <a:gd name="connsiteY0" fmla="*/ 18386 h 106868"/>
                  <a:gd name="connsiteX1" fmla="*/ 18614 w 89705"/>
                  <a:gd name="connsiteY1" fmla="*/ 31858 h 106868"/>
                  <a:gd name="connsiteX2" fmla="*/ 14953 w 89705"/>
                  <a:gd name="connsiteY2" fmla="*/ 31858 h 106868"/>
                  <a:gd name="connsiteX3" fmla="*/ 18614 w 89705"/>
                  <a:gd name="connsiteY3" fmla="*/ 89421 h 106868"/>
                  <a:gd name="connsiteX4" fmla="*/ 74751 w 89705"/>
                  <a:gd name="connsiteY4" fmla="*/ 18386 h 106868"/>
                  <a:gd name="connsiteX5" fmla="*/ 79867 w 89705"/>
                  <a:gd name="connsiteY5" fmla="*/ 924 h 106868"/>
                  <a:gd name="connsiteX6" fmla="*/ 87240 w 89705"/>
                  <a:gd name="connsiteY6" fmla="*/ 924 h 106868"/>
                  <a:gd name="connsiteX7" fmla="*/ 89697 w 89705"/>
                  <a:gd name="connsiteY7" fmla="*/ 7083 h 106868"/>
                  <a:gd name="connsiteX8" fmla="*/ 13516 w 89705"/>
                  <a:gd name="connsiteY8" fmla="*/ 106868 h 106868"/>
                  <a:gd name="connsiteX9" fmla="*/ 12287 w 89705"/>
                  <a:gd name="connsiteY9" fmla="*/ 106868 h 106868"/>
                  <a:gd name="connsiteX10" fmla="*/ 8601 w 89705"/>
                  <a:gd name="connsiteY10" fmla="*/ 105636 h 106868"/>
                  <a:gd name="connsiteX11" fmla="*/ 4915 w 89705"/>
                  <a:gd name="connsiteY11" fmla="*/ 100708 h 106868"/>
                  <a:gd name="connsiteX12" fmla="*/ 0 w 89705"/>
                  <a:gd name="connsiteY12" fmla="*/ 26794 h 106868"/>
                  <a:gd name="connsiteX13" fmla="*/ 6144 w 89705"/>
                  <a:gd name="connsiteY13" fmla="*/ 19403 h 106868"/>
                  <a:gd name="connsiteX14" fmla="*/ 17202 w 89705"/>
                  <a:gd name="connsiteY14" fmla="*/ 18171 h 106868"/>
                  <a:gd name="connsiteX15" fmla="*/ 72495 w 89705"/>
                  <a:gd name="connsiteY15" fmla="*/ 5852 h 10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705" h="106868">
                    <a:moveTo>
                      <a:pt x="74751" y="18386"/>
                    </a:moveTo>
                    <a:cubicBezTo>
                      <a:pt x="57666" y="26959"/>
                      <a:pt x="36920" y="28184"/>
                      <a:pt x="18614" y="31858"/>
                    </a:cubicBezTo>
                    <a:cubicBezTo>
                      <a:pt x="17394" y="31858"/>
                      <a:pt x="16173" y="31858"/>
                      <a:pt x="14953" y="31858"/>
                    </a:cubicBezTo>
                    <a:lnTo>
                      <a:pt x="18614" y="89421"/>
                    </a:lnTo>
                    <a:cubicBezTo>
                      <a:pt x="62547" y="77174"/>
                      <a:pt x="72310" y="39207"/>
                      <a:pt x="74751" y="18386"/>
                    </a:cubicBezTo>
                    <a:close/>
                    <a:moveTo>
                      <a:pt x="79867" y="924"/>
                    </a:moveTo>
                    <a:cubicBezTo>
                      <a:pt x="82325" y="-308"/>
                      <a:pt x="83553" y="-308"/>
                      <a:pt x="87240" y="924"/>
                    </a:cubicBezTo>
                    <a:cubicBezTo>
                      <a:pt x="88468" y="3388"/>
                      <a:pt x="89697" y="5852"/>
                      <a:pt x="89697" y="7083"/>
                    </a:cubicBezTo>
                    <a:cubicBezTo>
                      <a:pt x="89697" y="8315"/>
                      <a:pt x="92154" y="92085"/>
                      <a:pt x="13516" y="106868"/>
                    </a:cubicBezTo>
                    <a:lnTo>
                      <a:pt x="12287" y="106868"/>
                    </a:lnTo>
                    <a:cubicBezTo>
                      <a:pt x="11059" y="106868"/>
                      <a:pt x="9830" y="106868"/>
                      <a:pt x="8601" y="105636"/>
                    </a:cubicBezTo>
                    <a:cubicBezTo>
                      <a:pt x="6144" y="104404"/>
                      <a:pt x="4915" y="103172"/>
                      <a:pt x="4915" y="100708"/>
                    </a:cubicBezTo>
                    <a:lnTo>
                      <a:pt x="0" y="26794"/>
                    </a:lnTo>
                    <a:cubicBezTo>
                      <a:pt x="0" y="21866"/>
                      <a:pt x="3686" y="19403"/>
                      <a:pt x="6144" y="19403"/>
                    </a:cubicBezTo>
                    <a:cubicBezTo>
                      <a:pt x="9830" y="19403"/>
                      <a:pt x="12287" y="18171"/>
                      <a:pt x="17202" y="18171"/>
                    </a:cubicBezTo>
                    <a:cubicBezTo>
                      <a:pt x="35633" y="15707"/>
                      <a:pt x="55293" y="14475"/>
                      <a:pt x="72495" y="58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B11484D3-55B3-9249-92C0-8448E3EF60EE}"/>
                  </a:ext>
                </a:extLst>
              </p:cNvPr>
              <p:cNvSpPr/>
              <p:nvPr/>
            </p:nvSpPr>
            <p:spPr>
              <a:xfrm>
                <a:off x="12665964" y="8478098"/>
                <a:ext cx="107138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8">
                    <a:moveTo>
                      <a:pt x="56" y="88"/>
                    </a:moveTo>
                    <a:lnTo>
                      <a:pt x="23" y="88"/>
                    </a:lnTo>
                    <a:cubicBezTo>
                      <a:pt x="12" y="88"/>
                      <a:pt x="3" y="82"/>
                      <a:pt x="1" y="72"/>
                    </a:cubicBezTo>
                    <a:cubicBezTo>
                      <a:pt x="-2" y="63"/>
                      <a:pt x="2" y="53"/>
                      <a:pt x="10" y="47"/>
                    </a:cubicBezTo>
                    <a:lnTo>
                      <a:pt x="81" y="0"/>
                    </a:lnTo>
                    <a:lnTo>
                      <a:pt x="87" y="9"/>
                    </a:lnTo>
                    <a:lnTo>
                      <a:pt x="16" y="57"/>
                    </a:lnTo>
                    <a:cubicBezTo>
                      <a:pt x="12" y="60"/>
                      <a:pt x="11" y="65"/>
                      <a:pt x="12" y="69"/>
                    </a:cubicBezTo>
                    <a:cubicBezTo>
                      <a:pt x="13" y="72"/>
                      <a:pt x="16" y="77"/>
                      <a:pt x="23" y="77"/>
                    </a:cubicBezTo>
                    <a:lnTo>
                      <a:pt x="56" y="7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4A7449E-AFE9-9F4B-B44F-255CFD4FDBB2}"/>
                  </a:ext>
                </a:extLst>
              </p:cNvPr>
              <p:cNvSpPr/>
              <p:nvPr/>
            </p:nvSpPr>
            <p:spPr>
              <a:xfrm>
                <a:off x="12731991" y="8542902"/>
                <a:ext cx="149495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61">
                    <a:moveTo>
                      <a:pt x="121" y="30"/>
                    </a:moveTo>
                    <a:cubicBezTo>
                      <a:pt x="121" y="56"/>
                      <a:pt x="94" y="61"/>
                      <a:pt x="61" y="61"/>
                    </a:cubicBezTo>
                    <a:cubicBezTo>
                      <a:pt x="27" y="61"/>
                      <a:pt x="0" y="56"/>
                      <a:pt x="0" y="30"/>
                    </a:cubicBezTo>
                    <a:cubicBezTo>
                      <a:pt x="0" y="4"/>
                      <a:pt x="27" y="0"/>
                      <a:pt x="61" y="0"/>
                    </a:cubicBezTo>
                    <a:cubicBezTo>
                      <a:pt x="94" y="0"/>
                      <a:pt x="121" y="4"/>
                      <a:pt x="121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AF65BFD-0062-8C4B-8632-243C7A6AC185}"/>
                  </a:ext>
                </a:extLst>
              </p:cNvPr>
              <p:cNvSpPr/>
              <p:nvPr/>
            </p:nvSpPr>
            <p:spPr>
              <a:xfrm>
                <a:off x="12724520" y="8535425"/>
                <a:ext cx="164445" cy="89729"/>
              </a:xfrm>
              <a:custGeom>
                <a:avLst/>
                <a:gdLst>
                  <a:gd name="connsiteX0" fmla="*/ 82836 w 164445"/>
                  <a:gd name="connsiteY0" fmla="*/ 14954 h 89729"/>
                  <a:gd name="connsiteX1" fmla="*/ 13700 w 164445"/>
                  <a:gd name="connsiteY1" fmla="*/ 44253 h 89729"/>
                  <a:gd name="connsiteX2" fmla="*/ 82836 w 164445"/>
                  <a:gd name="connsiteY2" fmla="*/ 74773 h 89729"/>
                  <a:gd name="connsiteX3" fmla="*/ 150737 w 164445"/>
                  <a:gd name="connsiteY3" fmla="*/ 44253 h 89729"/>
                  <a:gd name="connsiteX4" fmla="*/ 82836 w 164445"/>
                  <a:gd name="connsiteY4" fmla="*/ 14954 h 89729"/>
                  <a:gd name="connsiteX5" fmla="*/ 82841 w 164445"/>
                  <a:gd name="connsiteY5" fmla="*/ 0 h 89729"/>
                  <a:gd name="connsiteX6" fmla="*/ 164445 w 164445"/>
                  <a:gd name="connsiteY6" fmla="*/ 44250 h 89729"/>
                  <a:gd name="connsiteX7" fmla="*/ 82841 w 164445"/>
                  <a:gd name="connsiteY7" fmla="*/ 89729 h 89729"/>
                  <a:gd name="connsiteX8" fmla="*/ 0 w 164445"/>
                  <a:gd name="connsiteY8" fmla="*/ 44250 h 89729"/>
                  <a:gd name="connsiteX9" fmla="*/ 82841 w 164445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45" h="89729">
                    <a:moveTo>
                      <a:pt x="82836" y="14954"/>
                    </a:moveTo>
                    <a:cubicBezTo>
                      <a:pt x="34688" y="14954"/>
                      <a:pt x="13700" y="23500"/>
                      <a:pt x="13700" y="44253"/>
                    </a:cubicBezTo>
                    <a:cubicBezTo>
                      <a:pt x="13700" y="66227"/>
                      <a:pt x="34688" y="74773"/>
                      <a:pt x="82836" y="74773"/>
                    </a:cubicBezTo>
                    <a:cubicBezTo>
                      <a:pt x="130984" y="74773"/>
                      <a:pt x="150737" y="66227"/>
                      <a:pt x="150737" y="44253"/>
                    </a:cubicBezTo>
                    <a:cubicBezTo>
                      <a:pt x="150737" y="23500"/>
                      <a:pt x="130984" y="14954"/>
                      <a:pt x="82836" y="14954"/>
                    </a:cubicBezTo>
                    <a:close/>
                    <a:moveTo>
                      <a:pt x="82841" y="0"/>
                    </a:moveTo>
                    <a:cubicBezTo>
                      <a:pt x="108806" y="0"/>
                      <a:pt x="164445" y="0"/>
                      <a:pt x="164445" y="44250"/>
                    </a:cubicBezTo>
                    <a:cubicBezTo>
                      <a:pt x="164445" y="89729"/>
                      <a:pt x="108806" y="89729"/>
                      <a:pt x="82841" y="89729"/>
                    </a:cubicBezTo>
                    <a:cubicBezTo>
                      <a:pt x="55639" y="89729"/>
                      <a:pt x="0" y="89729"/>
                      <a:pt x="0" y="44250"/>
                    </a:cubicBezTo>
                    <a:cubicBezTo>
                      <a:pt x="0" y="0"/>
                      <a:pt x="55639" y="0"/>
                      <a:pt x="82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139F2246-69C0-BA45-8F5A-4DB8A7A35E64}"/>
                  </a:ext>
                </a:extLst>
              </p:cNvPr>
              <p:cNvSpPr/>
              <p:nvPr/>
            </p:nvSpPr>
            <p:spPr>
              <a:xfrm>
                <a:off x="11585866" y="9769192"/>
                <a:ext cx="1185994" cy="7140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3" h="574">
                    <a:moveTo>
                      <a:pt x="710" y="0"/>
                    </a:moveTo>
                    <a:lnTo>
                      <a:pt x="662" y="327"/>
                    </a:lnTo>
                    <a:lnTo>
                      <a:pt x="462" y="381"/>
                    </a:lnTo>
                    <a:lnTo>
                      <a:pt x="330" y="326"/>
                    </a:lnTo>
                    <a:cubicBezTo>
                      <a:pt x="303" y="315"/>
                      <a:pt x="275" y="310"/>
                      <a:pt x="247" y="310"/>
                    </a:cubicBezTo>
                    <a:cubicBezTo>
                      <a:pt x="214" y="311"/>
                      <a:pt x="181" y="320"/>
                      <a:pt x="151" y="337"/>
                    </a:cubicBezTo>
                    <a:lnTo>
                      <a:pt x="7" y="420"/>
                    </a:lnTo>
                    <a:cubicBezTo>
                      <a:pt x="7" y="420"/>
                      <a:pt x="-13" y="437"/>
                      <a:pt x="13" y="457"/>
                    </a:cubicBezTo>
                    <a:cubicBezTo>
                      <a:pt x="13" y="457"/>
                      <a:pt x="-2" y="473"/>
                      <a:pt x="4" y="488"/>
                    </a:cubicBezTo>
                    <a:cubicBezTo>
                      <a:pt x="11" y="506"/>
                      <a:pt x="35" y="505"/>
                      <a:pt x="35" y="505"/>
                    </a:cubicBezTo>
                    <a:cubicBezTo>
                      <a:pt x="36" y="522"/>
                      <a:pt x="55" y="526"/>
                      <a:pt x="70" y="526"/>
                    </a:cubicBezTo>
                    <a:cubicBezTo>
                      <a:pt x="112" y="527"/>
                      <a:pt x="228" y="473"/>
                      <a:pt x="228" y="473"/>
                    </a:cubicBezTo>
                    <a:lnTo>
                      <a:pt x="277" y="520"/>
                    </a:lnTo>
                    <a:cubicBezTo>
                      <a:pt x="293" y="535"/>
                      <a:pt x="312" y="548"/>
                      <a:pt x="332" y="557"/>
                    </a:cubicBezTo>
                    <a:cubicBezTo>
                      <a:pt x="357" y="568"/>
                      <a:pt x="384" y="574"/>
                      <a:pt x="413" y="574"/>
                    </a:cubicBezTo>
                    <a:cubicBezTo>
                      <a:pt x="413" y="574"/>
                      <a:pt x="623" y="573"/>
                      <a:pt x="889" y="572"/>
                    </a:cubicBezTo>
                    <a:lnTo>
                      <a:pt x="953" y="4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81BFBBD3-A521-2541-A9CC-155EA39867D3}"/>
                  </a:ext>
                </a:extLst>
              </p:cNvPr>
              <p:cNvSpPr/>
              <p:nvPr/>
            </p:nvSpPr>
            <p:spPr>
              <a:xfrm>
                <a:off x="11578304" y="9760468"/>
                <a:ext cx="1202276" cy="731537"/>
              </a:xfrm>
              <a:custGeom>
                <a:avLst/>
                <a:gdLst>
                  <a:gd name="connsiteX0" fmla="*/ 898609 w 1202276"/>
                  <a:gd name="connsiteY0" fmla="*/ 16201 h 731537"/>
                  <a:gd name="connsiteX1" fmla="*/ 837630 w 1202276"/>
                  <a:gd name="connsiteY1" fmla="*/ 421750 h 731537"/>
                  <a:gd name="connsiteX2" fmla="*/ 583758 w 1202276"/>
                  <a:gd name="connsiteY2" fmla="*/ 490171 h 731537"/>
                  <a:gd name="connsiteX3" fmla="*/ 417000 w 1202276"/>
                  <a:gd name="connsiteY3" fmla="*/ 420506 h 731537"/>
                  <a:gd name="connsiteX4" fmla="*/ 316198 w 1202276"/>
                  <a:gd name="connsiteY4" fmla="*/ 401846 h 731537"/>
                  <a:gd name="connsiteX5" fmla="*/ 200462 w 1202276"/>
                  <a:gd name="connsiteY5" fmla="*/ 434190 h 731537"/>
                  <a:gd name="connsiteX6" fmla="*/ 22503 w 1202276"/>
                  <a:gd name="connsiteY6" fmla="*/ 536200 h 731537"/>
                  <a:gd name="connsiteX7" fmla="*/ 15036 w 1202276"/>
                  <a:gd name="connsiteY7" fmla="*/ 552372 h 731537"/>
                  <a:gd name="connsiteX8" fmla="*/ 28725 w 1202276"/>
                  <a:gd name="connsiteY8" fmla="*/ 571032 h 731537"/>
                  <a:gd name="connsiteX9" fmla="*/ 34948 w 1202276"/>
                  <a:gd name="connsiteY9" fmla="*/ 576008 h 731537"/>
                  <a:gd name="connsiteX10" fmla="*/ 29970 w 1202276"/>
                  <a:gd name="connsiteY10" fmla="*/ 582228 h 731537"/>
                  <a:gd name="connsiteX11" fmla="*/ 20014 w 1202276"/>
                  <a:gd name="connsiteY11" fmla="*/ 613329 h 731537"/>
                  <a:gd name="connsiteX12" fmla="*/ 52370 w 1202276"/>
                  <a:gd name="connsiteY12" fmla="*/ 630745 h 731537"/>
                  <a:gd name="connsiteX13" fmla="*/ 58592 w 1202276"/>
                  <a:gd name="connsiteY13" fmla="*/ 630745 h 731537"/>
                  <a:gd name="connsiteX14" fmla="*/ 59837 w 1202276"/>
                  <a:gd name="connsiteY14" fmla="*/ 636965 h 731537"/>
                  <a:gd name="connsiteX15" fmla="*/ 95927 w 1202276"/>
                  <a:gd name="connsiteY15" fmla="*/ 655625 h 731537"/>
                  <a:gd name="connsiteX16" fmla="*/ 97171 w 1202276"/>
                  <a:gd name="connsiteY16" fmla="*/ 655625 h 731537"/>
                  <a:gd name="connsiteX17" fmla="*/ 290064 w 1202276"/>
                  <a:gd name="connsiteY17" fmla="*/ 589692 h 731537"/>
                  <a:gd name="connsiteX18" fmla="*/ 295042 w 1202276"/>
                  <a:gd name="connsiteY18" fmla="*/ 588448 h 731537"/>
                  <a:gd name="connsiteX19" fmla="*/ 358509 w 1202276"/>
                  <a:gd name="connsiteY19" fmla="*/ 650649 h 731537"/>
                  <a:gd name="connsiteX20" fmla="*/ 424466 w 1202276"/>
                  <a:gd name="connsiteY20" fmla="*/ 695434 h 731537"/>
                  <a:gd name="connsiteX21" fmla="*/ 522779 w 1202276"/>
                  <a:gd name="connsiteY21" fmla="*/ 716582 h 731537"/>
                  <a:gd name="connsiteX22" fmla="*/ 1107680 w 1202276"/>
                  <a:gd name="connsiteY22" fmla="*/ 712850 h 731537"/>
                  <a:gd name="connsiteX23" fmla="*/ 1187326 w 1202276"/>
                  <a:gd name="connsiteY23" fmla="*/ 73426 h 731537"/>
                  <a:gd name="connsiteX24" fmla="*/ 886173 w 1202276"/>
                  <a:gd name="connsiteY24" fmla="*/ 0 h 731537"/>
                  <a:gd name="connsiteX25" fmla="*/ 1202276 w 1202276"/>
                  <a:gd name="connsiteY25" fmla="*/ 60961 h 731537"/>
                  <a:gd name="connsiteX26" fmla="*/ 1201031 w 1202276"/>
                  <a:gd name="connsiteY26" fmla="*/ 68426 h 731537"/>
                  <a:gd name="connsiteX27" fmla="*/ 1120139 w 1202276"/>
                  <a:gd name="connsiteY27" fmla="*/ 727805 h 731537"/>
                  <a:gd name="connsiteX28" fmla="*/ 1113916 w 1202276"/>
                  <a:gd name="connsiteY28" fmla="*/ 727805 h 731537"/>
                  <a:gd name="connsiteX29" fmla="*/ 521533 w 1202276"/>
                  <a:gd name="connsiteY29" fmla="*/ 731537 h 731537"/>
                  <a:gd name="connsiteX30" fmla="*/ 416995 w 1202276"/>
                  <a:gd name="connsiteY30" fmla="*/ 707899 h 731537"/>
                  <a:gd name="connsiteX31" fmla="*/ 347303 w 1202276"/>
                  <a:gd name="connsiteY31" fmla="*/ 660623 h 731537"/>
                  <a:gd name="connsiteX32" fmla="*/ 290056 w 1202276"/>
                  <a:gd name="connsiteY32" fmla="*/ 605882 h 731537"/>
                  <a:gd name="connsiteX33" fmla="*/ 95914 w 1202276"/>
                  <a:gd name="connsiteY33" fmla="*/ 670576 h 731537"/>
                  <a:gd name="connsiteX34" fmla="*/ 94669 w 1202276"/>
                  <a:gd name="connsiteY34" fmla="*/ 670576 h 731537"/>
                  <a:gd name="connsiteX35" fmla="*/ 44889 w 1202276"/>
                  <a:gd name="connsiteY35" fmla="*/ 644449 h 731537"/>
                  <a:gd name="connsiteX36" fmla="*/ 5065 w 1202276"/>
                  <a:gd name="connsiteY36" fmla="*/ 618323 h 731537"/>
                  <a:gd name="connsiteX37" fmla="*/ 13777 w 1202276"/>
                  <a:gd name="connsiteY37" fmla="*/ 578511 h 731537"/>
                  <a:gd name="connsiteX38" fmla="*/ 87 w 1202276"/>
                  <a:gd name="connsiteY38" fmla="*/ 552385 h 731537"/>
                  <a:gd name="connsiteX39" fmla="*/ 11288 w 1202276"/>
                  <a:gd name="connsiteY39" fmla="*/ 525015 h 731537"/>
                  <a:gd name="connsiteX40" fmla="*/ 12532 w 1202276"/>
                  <a:gd name="connsiteY40" fmla="*/ 523771 h 731537"/>
                  <a:gd name="connsiteX41" fmla="*/ 191740 w 1202276"/>
                  <a:gd name="connsiteY41" fmla="*/ 421753 h 731537"/>
                  <a:gd name="connsiteX42" fmla="*/ 314946 w 1202276"/>
                  <a:gd name="connsiteY42" fmla="*/ 388162 h 731537"/>
                  <a:gd name="connsiteX43" fmla="*/ 420729 w 1202276"/>
                  <a:gd name="connsiteY43" fmla="*/ 408068 h 731537"/>
                  <a:gd name="connsiteX44" fmla="*/ 583759 w 1202276"/>
                  <a:gd name="connsiteY44" fmla="*/ 475250 h 731537"/>
                  <a:gd name="connsiteX45" fmla="*/ 823947 w 1202276"/>
                  <a:gd name="connsiteY45" fmla="*/ 409312 h 7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02276" h="731537">
                    <a:moveTo>
                      <a:pt x="898609" y="16201"/>
                    </a:moveTo>
                    <a:lnTo>
                      <a:pt x="837630" y="421750"/>
                    </a:lnTo>
                    <a:lnTo>
                      <a:pt x="583758" y="490171"/>
                    </a:lnTo>
                    <a:lnTo>
                      <a:pt x="417000" y="420506"/>
                    </a:lnTo>
                    <a:cubicBezTo>
                      <a:pt x="384643" y="408066"/>
                      <a:pt x="351043" y="401846"/>
                      <a:pt x="316198" y="401846"/>
                    </a:cubicBezTo>
                    <a:cubicBezTo>
                      <a:pt x="275130" y="403090"/>
                      <a:pt x="235307" y="414286"/>
                      <a:pt x="200462" y="434190"/>
                    </a:cubicBezTo>
                    <a:lnTo>
                      <a:pt x="22503" y="536200"/>
                    </a:lnTo>
                    <a:cubicBezTo>
                      <a:pt x="20014" y="537444"/>
                      <a:pt x="15036" y="544908"/>
                      <a:pt x="15036" y="552372"/>
                    </a:cubicBezTo>
                    <a:cubicBezTo>
                      <a:pt x="16280" y="558592"/>
                      <a:pt x="20014" y="564812"/>
                      <a:pt x="28725" y="571032"/>
                    </a:cubicBezTo>
                    <a:lnTo>
                      <a:pt x="34948" y="576008"/>
                    </a:lnTo>
                    <a:lnTo>
                      <a:pt x="29970" y="582228"/>
                    </a:lnTo>
                    <a:cubicBezTo>
                      <a:pt x="26236" y="585960"/>
                      <a:pt x="16280" y="602132"/>
                      <a:pt x="20014" y="613329"/>
                    </a:cubicBezTo>
                    <a:cubicBezTo>
                      <a:pt x="27481" y="630745"/>
                      <a:pt x="52370" y="630745"/>
                      <a:pt x="52370" y="630745"/>
                    </a:cubicBezTo>
                    <a:lnTo>
                      <a:pt x="58592" y="630745"/>
                    </a:lnTo>
                    <a:lnTo>
                      <a:pt x="59837" y="636965"/>
                    </a:lnTo>
                    <a:cubicBezTo>
                      <a:pt x="59837" y="651893"/>
                      <a:pt x="79748" y="654381"/>
                      <a:pt x="95927" y="655625"/>
                    </a:cubicBezTo>
                    <a:lnTo>
                      <a:pt x="97171" y="655625"/>
                    </a:lnTo>
                    <a:cubicBezTo>
                      <a:pt x="148194" y="655625"/>
                      <a:pt x="288819" y="590936"/>
                      <a:pt x="290064" y="589692"/>
                    </a:cubicBezTo>
                    <a:lnTo>
                      <a:pt x="295042" y="588448"/>
                    </a:lnTo>
                    <a:lnTo>
                      <a:pt x="358509" y="650649"/>
                    </a:lnTo>
                    <a:cubicBezTo>
                      <a:pt x="378421" y="669309"/>
                      <a:pt x="400821" y="684238"/>
                      <a:pt x="424466" y="695434"/>
                    </a:cubicBezTo>
                    <a:cubicBezTo>
                      <a:pt x="455578" y="709118"/>
                      <a:pt x="489179" y="716582"/>
                      <a:pt x="522779" y="716582"/>
                    </a:cubicBezTo>
                    <a:cubicBezTo>
                      <a:pt x="525268" y="716582"/>
                      <a:pt x="784118" y="714094"/>
                      <a:pt x="1107680" y="712850"/>
                    </a:cubicBezTo>
                    <a:lnTo>
                      <a:pt x="1187326" y="73426"/>
                    </a:lnTo>
                    <a:close/>
                    <a:moveTo>
                      <a:pt x="886173" y="0"/>
                    </a:moveTo>
                    <a:lnTo>
                      <a:pt x="1202276" y="60961"/>
                    </a:lnTo>
                    <a:lnTo>
                      <a:pt x="1201031" y="68426"/>
                    </a:lnTo>
                    <a:lnTo>
                      <a:pt x="1120139" y="727805"/>
                    </a:lnTo>
                    <a:lnTo>
                      <a:pt x="1113916" y="727805"/>
                    </a:lnTo>
                    <a:cubicBezTo>
                      <a:pt x="787857" y="729049"/>
                      <a:pt x="524022" y="731537"/>
                      <a:pt x="521533" y="731537"/>
                    </a:cubicBezTo>
                    <a:cubicBezTo>
                      <a:pt x="485443" y="731537"/>
                      <a:pt x="450597" y="722828"/>
                      <a:pt x="416995" y="707899"/>
                    </a:cubicBezTo>
                    <a:cubicBezTo>
                      <a:pt x="392105" y="696702"/>
                      <a:pt x="368460" y="680528"/>
                      <a:pt x="347303" y="660623"/>
                    </a:cubicBezTo>
                    <a:lnTo>
                      <a:pt x="290056" y="605882"/>
                    </a:lnTo>
                    <a:cubicBezTo>
                      <a:pt x="265166" y="617079"/>
                      <a:pt x="145694" y="670576"/>
                      <a:pt x="95914" y="670576"/>
                    </a:cubicBezTo>
                    <a:lnTo>
                      <a:pt x="94669" y="670576"/>
                    </a:lnTo>
                    <a:cubicBezTo>
                      <a:pt x="58579" y="669332"/>
                      <a:pt x="47378" y="655646"/>
                      <a:pt x="44889" y="644449"/>
                    </a:cubicBezTo>
                    <a:cubicBezTo>
                      <a:pt x="33689" y="643205"/>
                      <a:pt x="13777" y="638229"/>
                      <a:pt x="5065" y="618323"/>
                    </a:cubicBezTo>
                    <a:cubicBezTo>
                      <a:pt x="87" y="602150"/>
                      <a:pt x="7554" y="585976"/>
                      <a:pt x="13777" y="578511"/>
                    </a:cubicBezTo>
                    <a:cubicBezTo>
                      <a:pt x="5065" y="571047"/>
                      <a:pt x="87" y="562338"/>
                      <a:pt x="87" y="552385"/>
                    </a:cubicBezTo>
                    <a:cubicBezTo>
                      <a:pt x="-1158" y="537456"/>
                      <a:pt x="11288" y="525015"/>
                      <a:pt x="11288" y="525015"/>
                    </a:cubicBezTo>
                    <a:lnTo>
                      <a:pt x="12532" y="523771"/>
                    </a:lnTo>
                    <a:lnTo>
                      <a:pt x="191740" y="421753"/>
                    </a:lnTo>
                    <a:cubicBezTo>
                      <a:pt x="229075" y="400604"/>
                      <a:pt x="271388" y="388162"/>
                      <a:pt x="314946" y="388162"/>
                    </a:cubicBezTo>
                    <a:cubicBezTo>
                      <a:pt x="351037" y="386918"/>
                      <a:pt x="387127" y="393139"/>
                      <a:pt x="420729" y="408068"/>
                    </a:cubicBezTo>
                    <a:lnTo>
                      <a:pt x="583759" y="475250"/>
                    </a:lnTo>
                    <a:lnTo>
                      <a:pt x="823947" y="40931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44D3F1F8-A866-174F-849B-C193DAF32FF3}"/>
                  </a:ext>
                </a:extLst>
              </p:cNvPr>
              <p:cNvSpPr/>
              <p:nvPr/>
            </p:nvSpPr>
            <p:spPr>
              <a:xfrm>
                <a:off x="11747816" y="10306317"/>
                <a:ext cx="287778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118">
                    <a:moveTo>
                      <a:pt x="232" y="76"/>
                    </a:moveTo>
                    <a:lnTo>
                      <a:pt x="125" y="117"/>
                    </a:lnTo>
                    <a:cubicBezTo>
                      <a:pt x="125" y="117"/>
                      <a:pt x="18" y="125"/>
                      <a:pt x="2" y="85"/>
                    </a:cubicBezTo>
                    <a:cubicBezTo>
                      <a:pt x="-17" y="38"/>
                      <a:pt x="89" y="41"/>
                      <a:pt x="89" y="41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D32C7638-CD40-D74C-98CC-DF48EA76E311}"/>
                  </a:ext>
                </a:extLst>
              </p:cNvPr>
              <p:cNvSpPr/>
              <p:nvPr/>
            </p:nvSpPr>
            <p:spPr>
              <a:xfrm>
                <a:off x="11740345" y="10300085"/>
                <a:ext cx="302727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4" h="129">
                    <a:moveTo>
                      <a:pt x="110" y="129"/>
                    </a:moveTo>
                    <a:cubicBezTo>
                      <a:pt x="76" y="129"/>
                      <a:pt x="15" y="125"/>
                      <a:pt x="2" y="93"/>
                    </a:cubicBezTo>
                    <a:cubicBezTo>
                      <a:pt x="-2" y="80"/>
                      <a:pt x="0" y="71"/>
                      <a:pt x="4" y="66"/>
                    </a:cubicBezTo>
                    <a:cubicBezTo>
                      <a:pt x="21" y="42"/>
                      <a:pt x="80" y="41"/>
                      <a:pt x="93" y="42"/>
                    </a:cubicBezTo>
                    <a:lnTo>
                      <a:pt x="152" y="1"/>
                    </a:lnTo>
                    <a:cubicBezTo>
                      <a:pt x="155" y="0"/>
                      <a:pt x="159" y="0"/>
                      <a:pt x="160" y="3"/>
                    </a:cubicBezTo>
                    <a:cubicBezTo>
                      <a:pt x="162" y="6"/>
                      <a:pt x="161" y="9"/>
                      <a:pt x="159" y="11"/>
                    </a:cubicBezTo>
                    <a:lnTo>
                      <a:pt x="96" y="53"/>
                    </a:lnTo>
                    <a:lnTo>
                      <a:pt x="95" y="53"/>
                    </a:lnTo>
                    <a:cubicBezTo>
                      <a:pt x="76" y="53"/>
                      <a:pt x="26" y="55"/>
                      <a:pt x="14" y="72"/>
                    </a:cubicBezTo>
                    <a:cubicBezTo>
                      <a:pt x="11" y="77"/>
                      <a:pt x="11" y="82"/>
                      <a:pt x="13" y="88"/>
                    </a:cubicBezTo>
                    <a:cubicBezTo>
                      <a:pt x="25" y="118"/>
                      <a:pt x="100" y="120"/>
                      <a:pt x="130" y="117"/>
                    </a:cubicBezTo>
                    <a:lnTo>
                      <a:pt x="236" y="77"/>
                    </a:lnTo>
                    <a:cubicBezTo>
                      <a:pt x="239" y="75"/>
                      <a:pt x="242" y="77"/>
                      <a:pt x="243" y="80"/>
                    </a:cubicBezTo>
                    <a:cubicBezTo>
                      <a:pt x="245" y="83"/>
                      <a:pt x="243" y="86"/>
                      <a:pt x="240" y="88"/>
                    </a:cubicBezTo>
                    <a:lnTo>
                      <a:pt x="131" y="129"/>
                    </a:lnTo>
                    <a:cubicBezTo>
                      <a:pt x="130" y="129"/>
                      <a:pt x="122" y="129"/>
                      <a:pt x="11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358CDA21-89F5-5842-83E9-31C750B216F7}"/>
                  </a:ext>
                </a:extLst>
              </p:cNvPr>
              <p:cNvSpPr/>
              <p:nvPr/>
            </p:nvSpPr>
            <p:spPr>
              <a:xfrm>
                <a:off x="12766874" y="9554840"/>
                <a:ext cx="46094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225">
                    <a:moveTo>
                      <a:pt x="5" y="225"/>
                    </a:moveTo>
                    <a:cubicBezTo>
                      <a:pt x="1" y="225"/>
                      <a:pt x="-1" y="222"/>
                      <a:pt x="0" y="219"/>
                    </a:cubicBezTo>
                    <a:lnTo>
                      <a:pt x="26" y="5"/>
                    </a:lnTo>
                    <a:cubicBezTo>
                      <a:pt x="27" y="1"/>
                      <a:pt x="30" y="-1"/>
                      <a:pt x="33" y="0"/>
                    </a:cubicBezTo>
                    <a:cubicBezTo>
                      <a:pt x="36" y="0"/>
                      <a:pt x="38" y="3"/>
                      <a:pt x="37" y="6"/>
                    </a:cubicBezTo>
                    <a:lnTo>
                      <a:pt x="11" y="220"/>
                    </a:lnTo>
                    <a:cubicBezTo>
                      <a:pt x="11" y="223"/>
                      <a:pt x="8" y="225"/>
                      <a:pt x="5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0FDBC18-7A7E-7A45-82D8-80B8E8EE30A9}"/>
                  </a:ext>
                </a:extLst>
              </p:cNvPr>
              <p:cNvSpPr/>
              <p:nvPr/>
            </p:nvSpPr>
            <p:spPr>
              <a:xfrm>
                <a:off x="12905414" y="8835766"/>
                <a:ext cx="572810" cy="304080"/>
              </a:xfrm>
              <a:custGeom>
                <a:avLst/>
                <a:gdLst>
                  <a:gd name="connsiteX0" fmla="*/ 45766 w 572810"/>
                  <a:gd name="connsiteY0" fmla="*/ 14955 h 304080"/>
                  <a:gd name="connsiteX1" fmla="*/ 15936 w 572810"/>
                  <a:gd name="connsiteY1" fmla="*/ 16196 h 304080"/>
                  <a:gd name="connsiteX2" fmla="*/ 27122 w 572810"/>
                  <a:gd name="connsiteY2" fmla="*/ 161348 h 304080"/>
                  <a:gd name="connsiteX3" fmla="*/ 171302 w 572810"/>
                  <a:gd name="connsiteY3" fmla="*/ 284169 h 304080"/>
                  <a:gd name="connsiteX4" fmla="*/ 239663 w 572810"/>
                  <a:gd name="connsiteY4" fmla="*/ 290372 h 304080"/>
                  <a:gd name="connsiteX5" fmla="*/ 554124 w 572810"/>
                  <a:gd name="connsiteY5" fmla="*/ 14955 h 304080"/>
                  <a:gd name="connsiteX6" fmla="*/ 508136 w 572810"/>
                  <a:gd name="connsiteY6" fmla="*/ 14955 h 304080"/>
                  <a:gd name="connsiteX7" fmla="*/ 235934 w 572810"/>
                  <a:gd name="connsiteY7" fmla="*/ 243229 h 304080"/>
                  <a:gd name="connsiteX8" fmla="*/ 197403 w 572810"/>
                  <a:gd name="connsiteY8" fmla="*/ 241988 h 304080"/>
                  <a:gd name="connsiteX9" fmla="*/ 99212 w 572810"/>
                  <a:gd name="connsiteY9" fmla="*/ 188641 h 304080"/>
                  <a:gd name="connsiteX10" fmla="*/ 65653 w 572810"/>
                  <a:gd name="connsiteY10" fmla="*/ 14955 h 304080"/>
                  <a:gd name="connsiteX11" fmla="*/ 46983 w 572810"/>
                  <a:gd name="connsiteY11" fmla="*/ 0 h 304080"/>
                  <a:gd name="connsiteX12" fmla="*/ 84276 w 572810"/>
                  <a:gd name="connsiteY12" fmla="*/ 0 h 304080"/>
                  <a:gd name="connsiteX13" fmla="*/ 81790 w 572810"/>
                  <a:gd name="connsiteY13" fmla="*/ 8688 h 304080"/>
                  <a:gd name="connsiteX14" fmla="*/ 111624 w 572810"/>
                  <a:gd name="connsiteY14" fmla="*/ 178725 h 304080"/>
                  <a:gd name="connsiteX15" fmla="*/ 199883 w 572810"/>
                  <a:gd name="connsiteY15" fmla="*/ 227129 h 304080"/>
                  <a:gd name="connsiteX16" fmla="*/ 496982 w 572810"/>
                  <a:gd name="connsiteY16" fmla="*/ 4965 h 304080"/>
                  <a:gd name="connsiteX17" fmla="*/ 499468 w 572810"/>
                  <a:gd name="connsiteY17" fmla="*/ 0 h 304080"/>
                  <a:gd name="connsiteX18" fmla="*/ 572810 w 572810"/>
                  <a:gd name="connsiteY18" fmla="*/ 0 h 304080"/>
                  <a:gd name="connsiteX19" fmla="*/ 571567 w 572810"/>
                  <a:gd name="connsiteY19" fmla="*/ 8688 h 304080"/>
                  <a:gd name="connsiteX20" fmla="*/ 240905 w 572810"/>
                  <a:gd name="connsiteY20" fmla="*/ 304080 h 304080"/>
                  <a:gd name="connsiteX21" fmla="*/ 170049 w 572810"/>
                  <a:gd name="connsiteY21" fmla="*/ 297874 h 304080"/>
                  <a:gd name="connsiteX22" fmla="*/ 3475 w 572810"/>
                  <a:gd name="connsiteY22" fmla="*/ 8688 h 304080"/>
                  <a:gd name="connsiteX23" fmla="*/ 4718 w 572810"/>
                  <a:gd name="connsiteY23" fmla="*/ 2482 h 304080"/>
                  <a:gd name="connsiteX24" fmla="*/ 9691 w 572810"/>
                  <a:gd name="connsiteY24" fmla="*/ 1241 h 304080"/>
                  <a:gd name="connsiteX25" fmla="*/ 46983 w 572810"/>
                  <a:gd name="connsiteY25" fmla="*/ 0 h 30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72810" h="304080">
                    <a:moveTo>
                      <a:pt x="45766" y="14955"/>
                    </a:moveTo>
                    <a:cubicBezTo>
                      <a:pt x="35823" y="14955"/>
                      <a:pt x="25879" y="14955"/>
                      <a:pt x="15936" y="16196"/>
                    </a:cubicBezTo>
                    <a:cubicBezTo>
                      <a:pt x="12207" y="49692"/>
                      <a:pt x="9721" y="108001"/>
                      <a:pt x="27122" y="161348"/>
                    </a:cubicBezTo>
                    <a:cubicBezTo>
                      <a:pt x="49495" y="232063"/>
                      <a:pt x="97969" y="273003"/>
                      <a:pt x="171302" y="284169"/>
                    </a:cubicBezTo>
                    <a:cubicBezTo>
                      <a:pt x="196161" y="287891"/>
                      <a:pt x="218533" y="290372"/>
                      <a:pt x="239663" y="290372"/>
                    </a:cubicBezTo>
                    <a:cubicBezTo>
                      <a:pt x="463390" y="290372"/>
                      <a:pt x="534237" y="93114"/>
                      <a:pt x="554124" y="14955"/>
                    </a:cubicBezTo>
                    <a:lnTo>
                      <a:pt x="508136" y="14955"/>
                    </a:lnTo>
                    <a:cubicBezTo>
                      <a:pt x="487006" y="76986"/>
                      <a:pt x="412430" y="243229"/>
                      <a:pt x="235934" y="243229"/>
                    </a:cubicBezTo>
                    <a:cubicBezTo>
                      <a:pt x="223505" y="243229"/>
                      <a:pt x="211076" y="243229"/>
                      <a:pt x="197403" y="241988"/>
                    </a:cubicBezTo>
                    <a:cubicBezTo>
                      <a:pt x="155144" y="235785"/>
                      <a:pt x="121585" y="217176"/>
                      <a:pt x="99212" y="188641"/>
                    </a:cubicBezTo>
                    <a:cubicBezTo>
                      <a:pt x="59438" y="136535"/>
                      <a:pt x="60681" y="59617"/>
                      <a:pt x="65653" y="14955"/>
                    </a:cubicBezTo>
                    <a:close/>
                    <a:moveTo>
                      <a:pt x="46983" y="0"/>
                    </a:moveTo>
                    <a:lnTo>
                      <a:pt x="84276" y="0"/>
                    </a:lnTo>
                    <a:lnTo>
                      <a:pt x="81790" y="8688"/>
                    </a:lnTo>
                    <a:cubicBezTo>
                      <a:pt x="76818" y="50887"/>
                      <a:pt x="71845" y="127838"/>
                      <a:pt x="111624" y="178725"/>
                    </a:cubicBezTo>
                    <a:cubicBezTo>
                      <a:pt x="131513" y="206030"/>
                      <a:pt x="162591" y="222165"/>
                      <a:pt x="199883" y="227129"/>
                    </a:cubicBezTo>
                    <a:cubicBezTo>
                      <a:pt x="264524" y="235817"/>
                      <a:pt x="422396" y="230853"/>
                      <a:pt x="496982" y="4965"/>
                    </a:cubicBezTo>
                    <a:lnTo>
                      <a:pt x="499468" y="0"/>
                    </a:lnTo>
                    <a:lnTo>
                      <a:pt x="572810" y="0"/>
                    </a:lnTo>
                    <a:lnTo>
                      <a:pt x="571567" y="8688"/>
                    </a:lnTo>
                    <a:cubicBezTo>
                      <a:pt x="554164" y="81915"/>
                      <a:pt x="484551" y="304080"/>
                      <a:pt x="240905" y="304080"/>
                    </a:cubicBezTo>
                    <a:cubicBezTo>
                      <a:pt x="219773" y="304080"/>
                      <a:pt x="194911" y="301598"/>
                      <a:pt x="170049" y="297874"/>
                    </a:cubicBezTo>
                    <a:cubicBezTo>
                      <a:pt x="-16414" y="268087"/>
                      <a:pt x="-3983" y="69504"/>
                      <a:pt x="3475" y="8688"/>
                    </a:cubicBezTo>
                    <a:lnTo>
                      <a:pt x="4718" y="2482"/>
                    </a:lnTo>
                    <a:lnTo>
                      <a:pt x="9691" y="1241"/>
                    </a:lnTo>
                    <a:cubicBezTo>
                      <a:pt x="23365" y="1241"/>
                      <a:pt x="35796" y="0"/>
                      <a:pt x="469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996F6261-AE36-124F-9ADC-EBB048845AF7}"/>
                  </a:ext>
                </a:extLst>
              </p:cNvPr>
              <p:cNvSpPr/>
              <p:nvPr/>
            </p:nvSpPr>
            <p:spPr>
              <a:xfrm>
                <a:off x="12572534" y="7679265"/>
                <a:ext cx="860842" cy="745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2" h="599">
                    <a:moveTo>
                      <a:pt x="151" y="132"/>
                    </a:moveTo>
                    <a:cubicBezTo>
                      <a:pt x="107" y="127"/>
                      <a:pt x="85" y="112"/>
                      <a:pt x="74" y="131"/>
                    </a:cubicBezTo>
                    <a:cubicBezTo>
                      <a:pt x="60" y="154"/>
                      <a:pt x="87" y="204"/>
                      <a:pt x="87" y="204"/>
                    </a:cubicBezTo>
                    <a:cubicBezTo>
                      <a:pt x="6" y="151"/>
                      <a:pt x="5" y="185"/>
                      <a:pt x="2" y="206"/>
                    </a:cubicBezTo>
                    <a:cubicBezTo>
                      <a:pt x="-7" y="275"/>
                      <a:pt x="5" y="372"/>
                      <a:pt x="118" y="383"/>
                    </a:cubicBezTo>
                    <a:cubicBezTo>
                      <a:pt x="146" y="386"/>
                      <a:pt x="211" y="387"/>
                      <a:pt x="234" y="338"/>
                    </a:cubicBezTo>
                    <a:cubicBezTo>
                      <a:pt x="234" y="338"/>
                      <a:pt x="254" y="399"/>
                      <a:pt x="328" y="355"/>
                    </a:cubicBezTo>
                    <a:cubicBezTo>
                      <a:pt x="328" y="355"/>
                      <a:pt x="381" y="409"/>
                      <a:pt x="422" y="345"/>
                    </a:cubicBezTo>
                    <a:cubicBezTo>
                      <a:pt x="422" y="345"/>
                      <a:pt x="443" y="390"/>
                      <a:pt x="496" y="373"/>
                    </a:cubicBezTo>
                    <a:lnTo>
                      <a:pt x="497" y="491"/>
                    </a:lnTo>
                    <a:cubicBezTo>
                      <a:pt x="497" y="520"/>
                      <a:pt x="508" y="545"/>
                      <a:pt x="526" y="564"/>
                    </a:cubicBezTo>
                    <a:cubicBezTo>
                      <a:pt x="547" y="586"/>
                      <a:pt x="575" y="599"/>
                      <a:pt x="606" y="599"/>
                    </a:cubicBezTo>
                    <a:lnTo>
                      <a:pt x="610" y="599"/>
                    </a:lnTo>
                    <a:cubicBezTo>
                      <a:pt x="610" y="599"/>
                      <a:pt x="669" y="579"/>
                      <a:pt x="670" y="484"/>
                    </a:cubicBezTo>
                    <a:cubicBezTo>
                      <a:pt x="671" y="389"/>
                      <a:pt x="675" y="338"/>
                      <a:pt x="675" y="338"/>
                    </a:cubicBezTo>
                    <a:cubicBezTo>
                      <a:pt x="675" y="338"/>
                      <a:pt x="702" y="251"/>
                      <a:pt x="687" y="230"/>
                    </a:cubicBezTo>
                    <a:cubicBezTo>
                      <a:pt x="672" y="207"/>
                      <a:pt x="644" y="204"/>
                      <a:pt x="644" y="204"/>
                    </a:cubicBezTo>
                    <a:cubicBezTo>
                      <a:pt x="644" y="204"/>
                      <a:pt x="668" y="146"/>
                      <a:pt x="653" y="130"/>
                    </a:cubicBezTo>
                    <a:cubicBezTo>
                      <a:pt x="640" y="114"/>
                      <a:pt x="592" y="105"/>
                      <a:pt x="592" y="105"/>
                    </a:cubicBezTo>
                    <a:cubicBezTo>
                      <a:pt x="592" y="105"/>
                      <a:pt x="590" y="62"/>
                      <a:pt x="570" y="48"/>
                    </a:cubicBezTo>
                    <a:cubicBezTo>
                      <a:pt x="550" y="34"/>
                      <a:pt x="497" y="52"/>
                      <a:pt x="497" y="52"/>
                    </a:cubicBezTo>
                    <a:cubicBezTo>
                      <a:pt x="497" y="52"/>
                      <a:pt x="479" y="3"/>
                      <a:pt x="449" y="0"/>
                    </a:cubicBezTo>
                    <a:cubicBezTo>
                      <a:pt x="419" y="-2"/>
                      <a:pt x="359" y="38"/>
                      <a:pt x="359" y="38"/>
                    </a:cubicBezTo>
                    <a:cubicBezTo>
                      <a:pt x="359" y="38"/>
                      <a:pt x="316" y="6"/>
                      <a:pt x="294" y="10"/>
                    </a:cubicBezTo>
                    <a:cubicBezTo>
                      <a:pt x="272" y="12"/>
                      <a:pt x="235" y="69"/>
                      <a:pt x="235" y="69"/>
                    </a:cubicBezTo>
                    <a:cubicBezTo>
                      <a:pt x="235" y="69"/>
                      <a:pt x="203" y="48"/>
                      <a:pt x="182" y="52"/>
                    </a:cubicBezTo>
                    <a:cubicBezTo>
                      <a:pt x="161" y="57"/>
                      <a:pt x="151" y="132"/>
                      <a:pt x="151" y="1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F419542D-F08D-F040-AB85-7202E750E8DD}"/>
                  </a:ext>
                </a:extLst>
              </p:cNvPr>
              <p:cNvSpPr/>
              <p:nvPr/>
            </p:nvSpPr>
            <p:spPr>
              <a:xfrm>
                <a:off x="12564550" y="7672773"/>
                <a:ext cx="876323" cy="759215"/>
              </a:xfrm>
              <a:custGeom>
                <a:avLst/>
                <a:gdLst>
                  <a:gd name="connsiteX0" fmla="*/ 566533 w 876323"/>
                  <a:gd name="connsiteY0" fmla="*/ 13970 h 759215"/>
                  <a:gd name="connsiteX1" fmla="*/ 460796 w 876323"/>
                  <a:gd name="connsiteY1" fmla="*/ 58758 h 759215"/>
                  <a:gd name="connsiteX2" fmla="*/ 452089 w 876323"/>
                  <a:gd name="connsiteY2" fmla="*/ 58758 h 759215"/>
                  <a:gd name="connsiteX3" fmla="*/ 376207 w 876323"/>
                  <a:gd name="connsiteY3" fmla="*/ 25167 h 759215"/>
                  <a:gd name="connsiteX4" fmla="*/ 306545 w 876323"/>
                  <a:gd name="connsiteY4" fmla="*/ 97325 h 759215"/>
                  <a:gd name="connsiteX5" fmla="*/ 302813 w 876323"/>
                  <a:gd name="connsiteY5" fmla="*/ 99814 h 759215"/>
                  <a:gd name="connsiteX6" fmla="*/ 297837 w 876323"/>
                  <a:gd name="connsiteY6" fmla="*/ 98569 h 759215"/>
                  <a:gd name="connsiteX7" fmla="*/ 236883 w 876323"/>
                  <a:gd name="connsiteY7" fmla="*/ 78664 h 759215"/>
                  <a:gd name="connsiteX8" fmla="*/ 204540 w 876323"/>
                  <a:gd name="connsiteY8" fmla="*/ 170728 h 759215"/>
                  <a:gd name="connsiteX9" fmla="*/ 197076 w 876323"/>
                  <a:gd name="connsiteY9" fmla="*/ 178192 h 759215"/>
                  <a:gd name="connsiteX10" fmla="*/ 149806 w 876323"/>
                  <a:gd name="connsiteY10" fmla="*/ 169483 h 759215"/>
                  <a:gd name="connsiteX11" fmla="*/ 107511 w 876323"/>
                  <a:gd name="connsiteY11" fmla="*/ 173216 h 759215"/>
                  <a:gd name="connsiteX12" fmla="*/ 123683 w 876323"/>
                  <a:gd name="connsiteY12" fmla="*/ 256571 h 759215"/>
                  <a:gd name="connsiteX13" fmla="*/ 122439 w 876323"/>
                  <a:gd name="connsiteY13" fmla="*/ 265280 h 759215"/>
                  <a:gd name="connsiteX14" fmla="*/ 112487 w 876323"/>
                  <a:gd name="connsiteY14" fmla="*/ 266524 h 759215"/>
                  <a:gd name="connsiteX15" fmla="*/ 30386 w 876323"/>
                  <a:gd name="connsiteY15" fmla="*/ 234177 h 759215"/>
                  <a:gd name="connsiteX16" fmla="*/ 19190 w 876323"/>
                  <a:gd name="connsiteY16" fmla="*/ 261547 h 759215"/>
                  <a:gd name="connsiteX17" fmla="*/ 19190 w 876323"/>
                  <a:gd name="connsiteY17" fmla="*/ 262791 h 759215"/>
                  <a:gd name="connsiteX18" fmla="*/ 50289 w 876323"/>
                  <a:gd name="connsiteY18" fmla="*/ 423281 h 759215"/>
                  <a:gd name="connsiteX19" fmla="*/ 157270 w 876323"/>
                  <a:gd name="connsiteY19" fmla="*/ 476778 h 759215"/>
                  <a:gd name="connsiteX20" fmla="*/ 294105 w 876323"/>
                  <a:gd name="connsiteY20" fmla="*/ 423281 h 759215"/>
                  <a:gd name="connsiteX21" fmla="*/ 301569 w 876323"/>
                  <a:gd name="connsiteY21" fmla="*/ 419549 h 759215"/>
                  <a:gd name="connsiteX22" fmla="*/ 307789 w 876323"/>
                  <a:gd name="connsiteY22" fmla="*/ 424525 h 759215"/>
                  <a:gd name="connsiteX23" fmla="*/ 338888 w 876323"/>
                  <a:gd name="connsiteY23" fmla="*/ 456872 h 759215"/>
                  <a:gd name="connsiteX24" fmla="*/ 412282 w 876323"/>
                  <a:gd name="connsiteY24" fmla="*/ 441943 h 759215"/>
                  <a:gd name="connsiteX25" fmla="*/ 422234 w 876323"/>
                  <a:gd name="connsiteY25" fmla="*/ 443187 h 759215"/>
                  <a:gd name="connsiteX26" fmla="*/ 480700 w 876323"/>
                  <a:gd name="connsiteY26" fmla="*/ 466825 h 759215"/>
                  <a:gd name="connsiteX27" fmla="*/ 527970 w 876323"/>
                  <a:gd name="connsiteY27" fmla="*/ 431990 h 759215"/>
                  <a:gd name="connsiteX28" fmla="*/ 535434 w 876323"/>
                  <a:gd name="connsiteY28" fmla="*/ 428257 h 759215"/>
                  <a:gd name="connsiteX29" fmla="*/ 541654 w 876323"/>
                  <a:gd name="connsiteY29" fmla="*/ 433234 h 759215"/>
                  <a:gd name="connsiteX30" fmla="*/ 623755 w 876323"/>
                  <a:gd name="connsiteY30" fmla="*/ 463092 h 759215"/>
                  <a:gd name="connsiteX31" fmla="*/ 626243 w 876323"/>
                  <a:gd name="connsiteY31" fmla="*/ 463092 h 759215"/>
                  <a:gd name="connsiteX32" fmla="*/ 629975 w 876323"/>
                  <a:gd name="connsiteY32" fmla="*/ 464336 h 759215"/>
                  <a:gd name="connsiteX33" fmla="*/ 632463 w 876323"/>
                  <a:gd name="connsiteY33" fmla="*/ 470557 h 759215"/>
                  <a:gd name="connsiteX34" fmla="*/ 633707 w 876323"/>
                  <a:gd name="connsiteY34" fmla="*/ 617361 h 759215"/>
                  <a:gd name="connsiteX35" fmla="*/ 669782 w 876323"/>
                  <a:gd name="connsiteY35" fmla="*/ 704449 h 759215"/>
                  <a:gd name="connsiteX36" fmla="*/ 763079 w 876323"/>
                  <a:gd name="connsiteY36" fmla="*/ 744260 h 759215"/>
                  <a:gd name="connsiteX37" fmla="*/ 766811 w 876323"/>
                  <a:gd name="connsiteY37" fmla="*/ 744260 h 759215"/>
                  <a:gd name="connsiteX38" fmla="*/ 835229 w 876323"/>
                  <a:gd name="connsiteY38" fmla="*/ 608653 h 759215"/>
                  <a:gd name="connsiteX39" fmla="*/ 841449 w 876323"/>
                  <a:gd name="connsiteY39" fmla="*/ 425769 h 759215"/>
                  <a:gd name="connsiteX40" fmla="*/ 841449 w 876323"/>
                  <a:gd name="connsiteY40" fmla="*/ 424525 h 759215"/>
                  <a:gd name="connsiteX41" fmla="*/ 858864 w 876323"/>
                  <a:gd name="connsiteY41" fmla="*/ 296382 h 759215"/>
                  <a:gd name="connsiteX42" fmla="*/ 807862 w 876323"/>
                  <a:gd name="connsiteY42" fmla="*/ 267768 h 759215"/>
                  <a:gd name="connsiteX43" fmla="*/ 804130 w 876323"/>
                  <a:gd name="connsiteY43" fmla="*/ 264035 h 759215"/>
                  <a:gd name="connsiteX44" fmla="*/ 802886 w 876323"/>
                  <a:gd name="connsiteY44" fmla="*/ 257815 h 759215"/>
                  <a:gd name="connsiteX45" fmla="*/ 816569 w 876323"/>
                  <a:gd name="connsiteY45" fmla="*/ 173216 h 759215"/>
                  <a:gd name="connsiteX46" fmla="*/ 743176 w 876323"/>
                  <a:gd name="connsiteY46" fmla="*/ 143357 h 759215"/>
                  <a:gd name="connsiteX47" fmla="*/ 738200 w 876323"/>
                  <a:gd name="connsiteY47" fmla="*/ 137137 h 759215"/>
                  <a:gd name="connsiteX48" fmla="*/ 714565 w 876323"/>
                  <a:gd name="connsiteY48" fmla="*/ 72443 h 759215"/>
                  <a:gd name="connsiteX49" fmla="*/ 629975 w 876323"/>
                  <a:gd name="connsiteY49" fmla="*/ 77420 h 759215"/>
                  <a:gd name="connsiteX50" fmla="*/ 620023 w 876323"/>
                  <a:gd name="connsiteY50" fmla="*/ 72443 h 759215"/>
                  <a:gd name="connsiteX51" fmla="*/ 566533 w 876323"/>
                  <a:gd name="connsiteY51" fmla="*/ 13970 h 759215"/>
                  <a:gd name="connsiteX52" fmla="*/ 566539 w 876323"/>
                  <a:gd name="connsiteY52" fmla="*/ 261 h 759215"/>
                  <a:gd name="connsiteX53" fmla="*/ 629984 w 876323"/>
                  <a:gd name="connsiteY53" fmla="*/ 61226 h 759215"/>
                  <a:gd name="connsiteX54" fmla="*/ 720798 w 876323"/>
                  <a:gd name="connsiteY54" fmla="*/ 59982 h 759215"/>
                  <a:gd name="connsiteX55" fmla="*/ 750655 w 876323"/>
                  <a:gd name="connsiteY55" fmla="*/ 130901 h 759215"/>
                  <a:gd name="connsiteX56" fmla="*/ 826540 w 876323"/>
                  <a:gd name="connsiteY56" fmla="*/ 163250 h 759215"/>
                  <a:gd name="connsiteX57" fmla="*/ 819076 w 876323"/>
                  <a:gd name="connsiteY57" fmla="*/ 255320 h 759215"/>
                  <a:gd name="connsiteX58" fmla="*/ 868837 w 876323"/>
                  <a:gd name="connsiteY58" fmla="*/ 287668 h 759215"/>
                  <a:gd name="connsiteX59" fmla="*/ 855153 w 876323"/>
                  <a:gd name="connsiteY59" fmla="*/ 428262 h 759215"/>
                  <a:gd name="connsiteX60" fmla="*/ 848932 w 876323"/>
                  <a:gd name="connsiteY60" fmla="*/ 608669 h 759215"/>
                  <a:gd name="connsiteX61" fmla="*/ 768071 w 876323"/>
                  <a:gd name="connsiteY61" fmla="*/ 757971 h 759215"/>
                  <a:gd name="connsiteX62" fmla="*/ 766827 w 876323"/>
                  <a:gd name="connsiteY62" fmla="*/ 759215 h 759215"/>
                  <a:gd name="connsiteX63" fmla="*/ 761851 w 876323"/>
                  <a:gd name="connsiteY63" fmla="*/ 759215 h 759215"/>
                  <a:gd name="connsiteX64" fmla="*/ 657353 w 876323"/>
                  <a:gd name="connsiteY64" fmla="*/ 713180 h 759215"/>
                  <a:gd name="connsiteX65" fmla="*/ 618788 w 876323"/>
                  <a:gd name="connsiteY65" fmla="*/ 617378 h 759215"/>
                  <a:gd name="connsiteX66" fmla="*/ 617544 w 876323"/>
                  <a:gd name="connsiteY66" fmla="*/ 480517 h 759215"/>
                  <a:gd name="connsiteX67" fmla="*/ 532951 w 876323"/>
                  <a:gd name="connsiteY67" fmla="*/ 449413 h 759215"/>
                  <a:gd name="connsiteX68" fmla="*/ 480702 w 876323"/>
                  <a:gd name="connsiteY68" fmla="*/ 481762 h 759215"/>
                  <a:gd name="connsiteX69" fmla="*/ 414769 w 876323"/>
                  <a:gd name="connsiteY69" fmla="*/ 456878 h 759215"/>
                  <a:gd name="connsiteX70" fmla="*/ 332663 w 876323"/>
                  <a:gd name="connsiteY70" fmla="*/ 470564 h 759215"/>
                  <a:gd name="connsiteX71" fmla="*/ 299074 w 876323"/>
                  <a:gd name="connsiteY71" fmla="*/ 441948 h 759215"/>
                  <a:gd name="connsiteX72" fmla="*/ 154768 w 876323"/>
                  <a:gd name="connsiteY72" fmla="*/ 490471 h 759215"/>
                  <a:gd name="connsiteX73" fmla="*/ 37830 w 876323"/>
                  <a:gd name="connsiteY73" fmla="*/ 431994 h 759215"/>
                  <a:gd name="connsiteX74" fmla="*/ 2997 w 876323"/>
                  <a:gd name="connsiteY74" fmla="*/ 261540 h 759215"/>
                  <a:gd name="connsiteX75" fmla="*/ 2997 w 876323"/>
                  <a:gd name="connsiteY75" fmla="*/ 259052 h 759215"/>
                  <a:gd name="connsiteX76" fmla="*/ 22901 w 876323"/>
                  <a:gd name="connsiteY76" fmla="*/ 220482 h 759215"/>
                  <a:gd name="connsiteX77" fmla="*/ 98787 w 876323"/>
                  <a:gd name="connsiteY77" fmla="*/ 241633 h 759215"/>
                  <a:gd name="connsiteX78" fmla="*/ 95055 w 876323"/>
                  <a:gd name="connsiteY78" fmla="*/ 164494 h 759215"/>
                  <a:gd name="connsiteX79" fmla="*/ 152280 w 876323"/>
                  <a:gd name="connsiteY79" fmla="*/ 155785 h 759215"/>
                  <a:gd name="connsiteX80" fmla="*/ 189600 w 876323"/>
                  <a:gd name="connsiteY80" fmla="*/ 163250 h 759215"/>
                  <a:gd name="connsiteX81" fmla="*/ 233141 w 876323"/>
                  <a:gd name="connsiteY81" fmla="*/ 63715 h 759215"/>
                  <a:gd name="connsiteX82" fmla="*/ 297830 w 876323"/>
                  <a:gd name="connsiteY82" fmla="*/ 82378 h 759215"/>
                  <a:gd name="connsiteX83" fmla="*/ 372472 w 876323"/>
                  <a:gd name="connsiteY83" fmla="*/ 11459 h 759215"/>
                  <a:gd name="connsiteX84" fmla="*/ 454577 w 876323"/>
                  <a:gd name="connsiteY84" fmla="*/ 43808 h 759215"/>
                  <a:gd name="connsiteX85" fmla="*/ 566539 w 876323"/>
                  <a:gd name="connsiteY85" fmla="*/ 261 h 75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876323" h="759215">
                    <a:moveTo>
                      <a:pt x="566533" y="13970"/>
                    </a:moveTo>
                    <a:cubicBezTo>
                      <a:pt x="539166" y="12726"/>
                      <a:pt x="480700" y="46317"/>
                      <a:pt x="460796" y="58758"/>
                    </a:cubicBezTo>
                    <a:cubicBezTo>
                      <a:pt x="457064" y="61246"/>
                      <a:pt x="454577" y="61246"/>
                      <a:pt x="452089" y="58758"/>
                    </a:cubicBezTo>
                    <a:cubicBezTo>
                      <a:pt x="438405" y="48805"/>
                      <a:pt x="396110" y="21435"/>
                      <a:pt x="376207" y="25167"/>
                    </a:cubicBezTo>
                    <a:cubicBezTo>
                      <a:pt x="357548" y="27655"/>
                      <a:pt x="325204" y="69955"/>
                      <a:pt x="306545" y="97325"/>
                    </a:cubicBezTo>
                    <a:cubicBezTo>
                      <a:pt x="306545" y="98569"/>
                      <a:pt x="305301" y="98569"/>
                      <a:pt x="302813" y="99814"/>
                    </a:cubicBezTo>
                    <a:cubicBezTo>
                      <a:pt x="301569" y="99814"/>
                      <a:pt x="299081" y="99814"/>
                      <a:pt x="297837" y="98569"/>
                    </a:cubicBezTo>
                    <a:cubicBezTo>
                      <a:pt x="287886" y="91105"/>
                      <a:pt x="256787" y="74931"/>
                      <a:pt x="236883" y="78664"/>
                    </a:cubicBezTo>
                    <a:cubicBezTo>
                      <a:pt x="223200" y="81152"/>
                      <a:pt x="209516" y="128428"/>
                      <a:pt x="204540" y="170728"/>
                    </a:cubicBezTo>
                    <a:cubicBezTo>
                      <a:pt x="204540" y="175704"/>
                      <a:pt x="200808" y="178192"/>
                      <a:pt x="197076" y="178192"/>
                    </a:cubicBezTo>
                    <a:cubicBezTo>
                      <a:pt x="178417" y="175704"/>
                      <a:pt x="162246" y="171972"/>
                      <a:pt x="149806" y="169483"/>
                    </a:cubicBezTo>
                    <a:cubicBezTo>
                      <a:pt x="122439" y="163263"/>
                      <a:pt x="113731" y="162019"/>
                      <a:pt x="107511" y="173216"/>
                    </a:cubicBezTo>
                    <a:cubicBezTo>
                      <a:pt x="93828" y="193121"/>
                      <a:pt x="114975" y="240397"/>
                      <a:pt x="123683" y="256571"/>
                    </a:cubicBezTo>
                    <a:cubicBezTo>
                      <a:pt x="124927" y="259059"/>
                      <a:pt x="124927" y="262791"/>
                      <a:pt x="122439" y="265280"/>
                    </a:cubicBezTo>
                    <a:cubicBezTo>
                      <a:pt x="119951" y="267768"/>
                      <a:pt x="116219" y="267768"/>
                      <a:pt x="112487" y="266524"/>
                    </a:cubicBezTo>
                    <a:cubicBezTo>
                      <a:pt x="60241" y="231689"/>
                      <a:pt x="39093" y="229201"/>
                      <a:pt x="30386" y="234177"/>
                    </a:cubicBezTo>
                    <a:cubicBezTo>
                      <a:pt x="21678" y="237909"/>
                      <a:pt x="20434" y="250350"/>
                      <a:pt x="19190" y="261547"/>
                    </a:cubicBezTo>
                    <a:lnTo>
                      <a:pt x="19190" y="262791"/>
                    </a:lnTo>
                    <a:cubicBezTo>
                      <a:pt x="12970" y="302603"/>
                      <a:pt x="11726" y="374761"/>
                      <a:pt x="50289" y="423281"/>
                    </a:cubicBezTo>
                    <a:cubicBezTo>
                      <a:pt x="73924" y="453140"/>
                      <a:pt x="109999" y="470557"/>
                      <a:pt x="157270" y="476778"/>
                    </a:cubicBezTo>
                    <a:cubicBezTo>
                      <a:pt x="189613" y="479266"/>
                      <a:pt x="266738" y="480510"/>
                      <a:pt x="294105" y="423281"/>
                    </a:cubicBezTo>
                    <a:cubicBezTo>
                      <a:pt x="295349" y="420793"/>
                      <a:pt x="297837" y="419549"/>
                      <a:pt x="301569" y="419549"/>
                    </a:cubicBezTo>
                    <a:cubicBezTo>
                      <a:pt x="304057" y="419549"/>
                      <a:pt x="306545" y="422037"/>
                      <a:pt x="307789" y="424525"/>
                    </a:cubicBezTo>
                    <a:cubicBezTo>
                      <a:pt x="307789" y="424525"/>
                      <a:pt x="315253" y="449407"/>
                      <a:pt x="338888" y="456872"/>
                    </a:cubicBezTo>
                    <a:cubicBezTo>
                      <a:pt x="357548" y="464336"/>
                      <a:pt x="383671" y="459360"/>
                      <a:pt x="412282" y="441943"/>
                    </a:cubicBezTo>
                    <a:cubicBezTo>
                      <a:pt x="416014" y="439454"/>
                      <a:pt x="419746" y="440698"/>
                      <a:pt x="422234" y="443187"/>
                    </a:cubicBezTo>
                    <a:cubicBezTo>
                      <a:pt x="422234" y="443187"/>
                      <a:pt x="449601" y="470557"/>
                      <a:pt x="480700" y="466825"/>
                    </a:cubicBezTo>
                    <a:cubicBezTo>
                      <a:pt x="499359" y="464336"/>
                      <a:pt x="514287" y="453140"/>
                      <a:pt x="527970" y="431990"/>
                    </a:cubicBezTo>
                    <a:cubicBezTo>
                      <a:pt x="530458" y="429502"/>
                      <a:pt x="532946" y="428257"/>
                      <a:pt x="535434" y="428257"/>
                    </a:cubicBezTo>
                    <a:cubicBezTo>
                      <a:pt x="537922" y="429502"/>
                      <a:pt x="540410" y="430746"/>
                      <a:pt x="541654" y="433234"/>
                    </a:cubicBezTo>
                    <a:cubicBezTo>
                      <a:pt x="541654" y="435722"/>
                      <a:pt x="565289" y="481754"/>
                      <a:pt x="623755" y="463092"/>
                    </a:cubicBezTo>
                    <a:cubicBezTo>
                      <a:pt x="624999" y="463092"/>
                      <a:pt x="624999" y="463092"/>
                      <a:pt x="626243" y="463092"/>
                    </a:cubicBezTo>
                    <a:cubicBezTo>
                      <a:pt x="627487" y="463092"/>
                      <a:pt x="628731" y="463092"/>
                      <a:pt x="629975" y="464336"/>
                    </a:cubicBezTo>
                    <a:cubicBezTo>
                      <a:pt x="632463" y="465581"/>
                      <a:pt x="632463" y="468069"/>
                      <a:pt x="632463" y="470557"/>
                    </a:cubicBezTo>
                    <a:lnTo>
                      <a:pt x="633707" y="617361"/>
                    </a:lnTo>
                    <a:cubicBezTo>
                      <a:pt x="634951" y="648464"/>
                      <a:pt x="647391" y="679567"/>
                      <a:pt x="669782" y="704449"/>
                    </a:cubicBezTo>
                    <a:cubicBezTo>
                      <a:pt x="693417" y="729331"/>
                      <a:pt x="728248" y="744260"/>
                      <a:pt x="763079" y="744260"/>
                    </a:cubicBezTo>
                    <a:lnTo>
                      <a:pt x="766811" y="744260"/>
                    </a:lnTo>
                    <a:cubicBezTo>
                      <a:pt x="775519" y="741772"/>
                      <a:pt x="833985" y="714402"/>
                      <a:pt x="835229" y="608653"/>
                    </a:cubicBezTo>
                    <a:cubicBezTo>
                      <a:pt x="837717" y="491707"/>
                      <a:pt x="841449" y="427013"/>
                      <a:pt x="841449" y="425769"/>
                    </a:cubicBezTo>
                    <a:lnTo>
                      <a:pt x="841449" y="424525"/>
                    </a:lnTo>
                    <a:cubicBezTo>
                      <a:pt x="855132" y="384714"/>
                      <a:pt x="871304" y="313800"/>
                      <a:pt x="858864" y="296382"/>
                    </a:cubicBezTo>
                    <a:cubicBezTo>
                      <a:pt x="841449" y="272744"/>
                      <a:pt x="809106" y="267768"/>
                      <a:pt x="807862" y="267768"/>
                    </a:cubicBezTo>
                    <a:cubicBezTo>
                      <a:pt x="806618" y="267768"/>
                      <a:pt x="804130" y="266524"/>
                      <a:pt x="804130" y="264035"/>
                    </a:cubicBezTo>
                    <a:cubicBezTo>
                      <a:pt x="802886" y="262791"/>
                      <a:pt x="802886" y="260303"/>
                      <a:pt x="802886" y="257815"/>
                    </a:cubicBezTo>
                    <a:cubicBezTo>
                      <a:pt x="814082" y="229201"/>
                      <a:pt x="826521" y="184413"/>
                      <a:pt x="816569" y="173216"/>
                    </a:cubicBezTo>
                    <a:cubicBezTo>
                      <a:pt x="804130" y="158286"/>
                      <a:pt x="759347" y="147090"/>
                      <a:pt x="743176" y="143357"/>
                    </a:cubicBezTo>
                    <a:cubicBezTo>
                      <a:pt x="740688" y="143357"/>
                      <a:pt x="738200" y="140869"/>
                      <a:pt x="738200" y="137137"/>
                    </a:cubicBezTo>
                    <a:cubicBezTo>
                      <a:pt x="738200" y="123452"/>
                      <a:pt x="731980" y="83640"/>
                      <a:pt x="714565" y="72443"/>
                    </a:cubicBezTo>
                    <a:cubicBezTo>
                      <a:pt x="695905" y="60002"/>
                      <a:pt x="647391" y="72443"/>
                      <a:pt x="629975" y="77420"/>
                    </a:cubicBezTo>
                    <a:cubicBezTo>
                      <a:pt x="626243" y="78664"/>
                      <a:pt x="621267" y="77420"/>
                      <a:pt x="620023" y="72443"/>
                    </a:cubicBezTo>
                    <a:cubicBezTo>
                      <a:pt x="620023" y="72443"/>
                      <a:pt x="598876" y="16458"/>
                      <a:pt x="566533" y="13970"/>
                    </a:cubicBezTo>
                    <a:close/>
                    <a:moveTo>
                      <a:pt x="566539" y="261"/>
                    </a:moveTo>
                    <a:cubicBezTo>
                      <a:pt x="601372" y="2750"/>
                      <a:pt x="623764" y="46296"/>
                      <a:pt x="629984" y="61226"/>
                    </a:cubicBezTo>
                    <a:cubicBezTo>
                      <a:pt x="648645" y="56250"/>
                      <a:pt x="697162" y="45052"/>
                      <a:pt x="720798" y="59982"/>
                    </a:cubicBezTo>
                    <a:cubicBezTo>
                      <a:pt x="744435" y="74912"/>
                      <a:pt x="749411" y="115971"/>
                      <a:pt x="750655" y="130901"/>
                    </a:cubicBezTo>
                    <a:cubicBezTo>
                      <a:pt x="766827" y="134633"/>
                      <a:pt x="811612" y="145831"/>
                      <a:pt x="826540" y="163250"/>
                    </a:cubicBezTo>
                    <a:cubicBezTo>
                      <a:pt x="842712" y="181913"/>
                      <a:pt x="826540" y="232924"/>
                      <a:pt x="819076" y="255320"/>
                    </a:cubicBezTo>
                    <a:cubicBezTo>
                      <a:pt x="831516" y="259052"/>
                      <a:pt x="853909" y="267761"/>
                      <a:pt x="868837" y="287668"/>
                    </a:cubicBezTo>
                    <a:cubicBezTo>
                      <a:pt x="889985" y="316285"/>
                      <a:pt x="860129" y="413331"/>
                      <a:pt x="855153" y="428262"/>
                    </a:cubicBezTo>
                    <a:cubicBezTo>
                      <a:pt x="853909" y="435727"/>
                      <a:pt x="850176" y="500424"/>
                      <a:pt x="848932" y="608669"/>
                    </a:cubicBezTo>
                    <a:cubicBezTo>
                      <a:pt x="847688" y="731843"/>
                      <a:pt x="771803" y="757971"/>
                      <a:pt x="768071" y="757971"/>
                    </a:cubicBezTo>
                    <a:lnTo>
                      <a:pt x="766827" y="759215"/>
                    </a:lnTo>
                    <a:lnTo>
                      <a:pt x="761851" y="759215"/>
                    </a:lnTo>
                    <a:cubicBezTo>
                      <a:pt x="723286" y="759215"/>
                      <a:pt x="684722" y="743041"/>
                      <a:pt x="657353" y="713180"/>
                    </a:cubicBezTo>
                    <a:cubicBezTo>
                      <a:pt x="632473" y="687052"/>
                      <a:pt x="618788" y="653459"/>
                      <a:pt x="618788" y="617378"/>
                    </a:cubicBezTo>
                    <a:lnTo>
                      <a:pt x="617544" y="480517"/>
                    </a:lnTo>
                    <a:cubicBezTo>
                      <a:pt x="570271" y="490471"/>
                      <a:pt x="544147" y="464343"/>
                      <a:pt x="532951" y="449413"/>
                    </a:cubicBezTo>
                    <a:cubicBezTo>
                      <a:pt x="518022" y="469320"/>
                      <a:pt x="500606" y="479273"/>
                      <a:pt x="480702" y="481762"/>
                    </a:cubicBezTo>
                    <a:cubicBezTo>
                      <a:pt x="450845" y="484250"/>
                      <a:pt x="424721" y="464343"/>
                      <a:pt x="414769" y="456878"/>
                    </a:cubicBezTo>
                    <a:cubicBezTo>
                      <a:pt x="382424" y="475541"/>
                      <a:pt x="355055" y="479273"/>
                      <a:pt x="332663" y="470564"/>
                    </a:cubicBezTo>
                    <a:cubicBezTo>
                      <a:pt x="315247" y="464343"/>
                      <a:pt x="304051" y="451901"/>
                      <a:pt x="299074" y="441948"/>
                    </a:cubicBezTo>
                    <a:cubicBezTo>
                      <a:pt x="262998" y="495448"/>
                      <a:pt x="187112" y="494203"/>
                      <a:pt x="154768" y="490471"/>
                    </a:cubicBezTo>
                    <a:cubicBezTo>
                      <a:pt x="103763" y="485494"/>
                      <a:pt x="63954" y="465587"/>
                      <a:pt x="37830" y="431994"/>
                    </a:cubicBezTo>
                    <a:cubicBezTo>
                      <a:pt x="-3223" y="382227"/>
                      <a:pt x="-3223" y="312552"/>
                      <a:pt x="2997" y="261540"/>
                    </a:cubicBezTo>
                    <a:lnTo>
                      <a:pt x="2997" y="259052"/>
                    </a:lnTo>
                    <a:cubicBezTo>
                      <a:pt x="5485" y="245366"/>
                      <a:pt x="7973" y="227947"/>
                      <a:pt x="22901" y="220482"/>
                    </a:cubicBezTo>
                    <a:cubicBezTo>
                      <a:pt x="37830" y="214261"/>
                      <a:pt x="62710" y="220482"/>
                      <a:pt x="98787" y="241633"/>
                    </a:cubicBezTo>
                    <a:cubicBezTo>
                      <a:pt x="90079" y="219238"/>
                      <a:pt x="81370" y="185645"/>
                      <a:pt x="95055" y="164494"/>
                    </a:cubicBezTo>
                    <a:cubicBezTo>
                      <a:pt x="106251" y="145831"/>
                      <a:pt x="124911" y="149564"/>
                      <a:pt x="152280" y="155785"/>
                    </a:cubicBezTo>
                    <a:cubicBezTo>
                      <a:pt x="162232" y="157029"/>
                      <a:pt x="175916" y="160761"/>
                      <a:pt x="189600" y="163250"/>
                    </a:cubicBezTo>
                    <a:cubicBezTo>
                      <a:pt x="193333" y="137122"/>
                      <a:pt x="205773" y="69936"/>
                      <a:pt x="233141" y="63715"/>
                    </a:cubicBezTo>
                    <a:cubicBezTo>
                      <a:pt x="255534" y="59982"/>
                      <a:pt x="285390" y="74912"/>
                      <a:pt x="297830" y="82378"/>
                    </a:cubicBezTo>
                    <a:cubicBezTo>
                      <a:pt x="310271" y="64959"/>
                      <a:pt x="346347" y="13947"/>
                      <a:pt x="372472" y="11459"/>
                    </a:cubicBezTo>
                    <a:cubicBezTo>
                      <a:pt x="398596" y="7726"/>
                      <a:pt x="440893" y="33854"/>
                      <a:pt x="454577" y="43808"/>
                    </a:cubicBezTo>
                    <a:cubicBezTo>
                      <a:pt x="471994" y="33854"/>
                      <a:pt x="531707" y="-3472"/>
                      <a:pt x="566539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2FFFC1DF-3B49-2A40-ABA6-0F9B4ABB73DA}"/>
                  </a:ext>
                </a:extLst>
              </p:cNvPr>
              <p:cNvSpPr/>
              <p:nvPr/>
            </p:nvSpPr>
            <p:spPr>
              <a:xfrm>
                <a:off x="13012298" y="7705436"/>
                <a:ext cx="254142" cy="540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435">
                    <a:moveTo>
                      <a:pt x="194" y="435"/>
                    </a:moveTo>
                    <a:cubicBezTo>
                      <a:pt x="187" y="435"/>
                      <a:pt x="182" y="429"/>
                      <a:pt x="182" y="423"/>
                    </a:cubicBezTo>
                    <a:lnTo>
                      <a:pt x="182" y="232"/>
                    </a:lnTo>
                    <a:cubicBezTo>
                      <a:pt x="182" y="161"/>
                      <a:pt x="163" y="106"/>
                      <a:pt x="126" y="70"/>
                    </a:cubicBezTo>
                    <a:cubicBezTo>
                      <a:pt x="77" y="22"/>
                      <a:pt x="12" y="23"/>
                      <a:pt x="12" y="23"/>
                    </a:cubicBezTo>
                    <a:cubicBezTo>
                      <a:pt x="5" y="23"/>
                      <a:pt x="0" y="18"/>
                      <a:pt x="0" y="12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4" y="0"/>
                      <a:pt x="86" y="-2"/>
                      <a:pt x="142" y="53"/>
                    </a:cubicBezTo>
                    <a:cubicBezTo>
                      <a:pt x="184" y="94"/>
                      <a:pt x="205" y="154"/>
                      <a:pt x="205" y="232"/>
                    </a:cubicBezTo>
                    <a:lnTo>
                      <a:pt x="205" y="423"/>
                    </a:lnTo>
                    <a:cubicBezTo>
                      <a:pt x="205" y="429"/>
                      <a:pt x="200" y="435"/>
                      <a:pt x="194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47BFB63B-4044-D049-8327-D1FC91F1FE4A}"/>
                  </a:ext>
                </a:extLst>
              </p:cNvPr>
              <p:cNvSpPr/>
              <p:nvPr/>
            </p:nvSpPr>
            <p:spPr>
              <a:xfrm>
                <a:off x="13118187" y="8201432"/>
                <a:ext cx="269091" cy="280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226">
                    <a:moveTo>
                      <a:pt x="217" y="113"/>
                    </a:moveTo>
                    <a:cubicBezTo>
                      <a:pt x="217" y="176"/>
                      <a:pt x="168" y="226"/>
                      <a:pt x="109" y="226"/>
                    </a:cubicBezTo>
                    <a:cubicBezTo>
                      <a:pt x="48" y="226"/>
                      <a:pt x="0" y="176"/>
                      <a:pt x="0" y="113"/>
                    </a:cubicBezTo>
                    <a:cubicBezTo>
                      <a:pt x="0" y="51"/>
                      <a:pt x="48" y="0"/>
                      <a:pt x="109" y="0"/>
                    </a:cubicBezTo>
                    <a:cubicBezTo>
                      <a:pt x="168" y="0"/>
                      <a:pt x="217" y="51"/>
                      <a:pt x="217" y="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F53FC50A-FFE4-B148-860E-863EEB93EB36}"/>
                  </a:ext>
                </a:extLst>
              </p:cNvPr>
              <p:cNvSpPr/>
              <p:nvPr/>
            </p:nvSpPr>
            <p:spPr>
              <a:xfrm>
                <a:off x="13111961" y="8193958"/>
                <a:ext cx="281549" cy="295356"/>
              </a:xfrm>
              <a:custGeom>
                <a:avLst/>
                <a:gdLst>
                  <a:gd name="connsiteX0" fmla="*/ 141392 w 281549"/>
                  <a:gd name="connsiteY0" fmla="*/ 14955 h 295356"/>
                  <a:gd name="connsiteX1" fmla="*/ 13701 w 281549"/>
                  <a:gd name="connsiteY1" fmla="*/ 147679 h 295356"/>
                  <a:gd name="connsiteX2" fmla="*/ 141392 w 281549"/>
                  <a:gd name="connsiteY2" fmla="*/ 280402 h 295356"/>
                  <a:gd name="connsiteX3" fmla="*/ 267843 w 281549"/>
                  <a:gd name="connsiteY3" fmla="*/ 147679 h 295356"/>
                  <a:gd name="connsiteX4" fmla="*/ 141392 w 281549"/>
                  <a:gd name="connsiteY4" fmla="*/ 14955 h 295356"/>
                  <a:gd name="connsiteX5" fmla="*/ 141395 w 281549"/>
                  <a:gd name="connsiteY5" fmla="*/ 0 h 295356"/>
                  <a:gd name="connsiteX6" fmla="*/ 281549 w 281549"/>
                  <a:gd name="connsiteY6" fmla="*/ 147678 h 295356"/>
                  <a:gd name="connsiteX7" fmla="*/ 141395 w 281549"/>
                  <a:gd name="connsiteY7" fmla="*/ 295356 h 295356"/>
                  <a:gd name="connsiteX8" fmla="*/ 0 w 281549"/>
                  <a:gd name="connsiteY8" fmla="*/ 147678 h 295356"/>
                  <a:gd name="connsiteX9" fmla="*/ 141395 w 281549"/>
                  <a:gd name="connsiteY9" fmla="*/ 0 h 2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549" h="295356">
                    <a:moveTo>
                      <a:pt x="141392" y="14955"/>
                    </a:moveTo>
                    <a:cubicBezTo>
                      <a:pt x="70728" y="14955"/>
                      <a:pt x="13701" y="74495"/>
                      <a:pt x="13701" y="147679"/>
                    </a:cubicBezTo>
                    <a:cubicBezTo>
                      <a:pt x="13701" y="220862"/>
                      <a:pt x="70728" y="280402"/>
                      <a:pt x="141392" y="280402"/>
                    </a:cubicBezTo>
                    <a:cubicBezTo>
                      <a:pt x="210816" y="280402"/>
                      <a:pt x="267843" y="220862"/>
                      <a:pt x="267843" y="147679"/>
                    </a:cubicBezTo>
                    <a:cubicBezTo>
                      <a:pt x="267843" y="74495"/>
                      <a:pt x="210816" y="14955"/>
                      <a:pt x="141392" y="14955"/>
                    </a:cubicBezTo>
                    <a:close/>
                    <a:moveTo>
                      <a:pt x="141395" y="0"/>
                    </a:moveTo>
                    <a:cubicBezTo>
                      <a:pt x="219534" y="0"/>
                      <a:pt x="281549" y="67014"/>
                      <a:pt x="281549" y="147678"/>
                    </a:cubicBezTo>
                    <a:cubicBezTo>
                      <a:pt x="281549" y="229583"/>
                      <a:pt x="219534" y="295356"/>
                      <a:pt x="141395" y="295356"/>
                    </a:cubicBezTo>
                    <a:cubicBezTo>
                      <a:pt x="63256" y="295356"/>
                      <a:pt x="0" y="229583"/>
                      <a:pt x="0" y="147678"/>
                    </a:cubicBezTo>
                    <a:cubicBezTo>
                      <a:pt x="0" y="67014"/>
                      <a:pt x="63256" y="0"/>
                      <a:pt x="141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64728377-B17F-5446-AB92-E75F00B01C35}"/>
                  </a:ext>
                </a:extLst>
              </p:cNvPr>
              <p:cNvSpPr/>
              <p:nvPr/>
            </p:nvSpPr>
            <p:spPr>
              <a:xfrm>
                <a:off x="13195429" y="8276209"/>
                <a:ext cx="114613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07">
                    <a:moveTo>
                      <a:pt x="93" y="53"/>
                    </a:moveTo>
                    <a:cubicBezTo>
                      <a:pt x="93" y="83"/>
                      <a:pt x="72" y="107"/>
                      <a:pt x="47" y="107"/>
                    </a:cubicBezTo>
                    <a:cubicBezTo>
                      <a:pt x="21" y="107"/>
                      <a:pt x="0" y="83"/>
                      <a:pt x="0" y="53"/>
                    </a:cubicBezTo>
                    <a:cubicBezTo>
                      <a:pt x="0" y="24"/>
                      <a:pt x="21" y="0"/>
                      <a:pt x="47" y="0"/>
                    </a:cubicBezTo>
                    <a:cubicBezTo>
                      <a:pt x="72" y="0"/>
                      <a:pt x="93" y="24"/>
                      <a:pt x="93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9F320162-BE54-A049-B872-B4D6596C35B1}"/>
                  </a:ext>
                </a:extLst>
              </p:cNvPr>
              <p:cNvSpPr/>
              <p:nvPr/>
            </p:nvSpPr>
            <p:spPr>
              <a:xfrm>
                <a:off x="13189197" y="8268732"/>
                <a:ext cx="128317" cy="145809"/>
              </a:xfrm>
              <a:custGeom>
                <a:avLst/>
                <a:gdLst>
                  <a:gd name="connsiteX0" fmla="*/ 64154 w 128317"/>
                  <a:gd name="connsiteY0" fmla="*/ 14954 h 145809"/>
                  <a:gd name="connsiteX1" fmla="*/ 13707 w 128317"/>
                  <a:gd name="connsiteY1" fmla="*/ 72904 h 145809"/>
                  <a:gd name="connsiteX2" fmla="*/ 64154 w 128317"/>
                  <a:gd name="connsiteY2" fmla="*/ 130853 h 145809"/>
                  <a:gd name="connsiteX3" fmla="*/ 113370 w 128317"/>
                  <a:gd name="connsiteY3" fmla="*/ 72904 h 145809"/>
                  <a:gd name="connsiteX4" fmla="*/ 64154 w 128317"/>
                  <a:gd name="connsiteY4" fmla="*/ 14954 h 145809"/>
                  <a:gd name="connsiteX5" fmla="*/ 64159 w 128317"/>
                  <a:gd name="connsiteY5" fmla="*/ 0 h 145809"/>
                  <a:gd name="connsiteX6" fmla="*/ 128317 w 128317"/>
                  <a:gd name="connsiteY6" fmla="*/ 72905 h 145809"/>
                  <a:gd name="connsiteX7" fmla="*/ 64159 w 128317"/>
                  <a:gd name="connsiteY7" fmla="*/ 145809 h 145809"/>
                  <a:gd name="connsiteX8" fmla="*/ 0 w 128317"/>
                  <a:gd name="connsiteY8" fmla="*/ 72905 h 145809"/>
                  <a:gd name="connsiteX9" fmla="*/ 64159 w 128317"/>
                  <a:gd name="connsiteY9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317" h="145809">
                    <a:moveTo>
                      <a:pt x="64154" y="14954"/>
                    </a:moveTo>
                    <a:cubicBezTo>
                      <a:pt x="35854" y="14954"/>
                      <a:pt x="13707" y="40847"/>
                      <a:pt x="13707" y="72904"/>
                    </a:cubicBezTo>
                    <a:cubicBezTo>
                      <a:pt x="13707" y="106194"/>
                      <a:pt x="35854" y="130853"/>
                      <a:pt x="64154" y="130853"/>
                    </a:cubicBezTo>
                    <a:cubicBezTo>
                      <a:pt x="91223" y="130853"/>
                      <a:pt x="113370" y="106194"/>
                      <a:pt x="113370" y="72904"/>
                    </a:cubicBezTo>
                    <a:cubicBezTo>
                      <a:pt x="113370" y="40847"/>
                      <a:pt x="91223" y="14954"/>
                      <a:pt x="64154" y="14954"/>
                    </a:cubicBezTo>
                    <a:close/>
                    <a:moveTo>
                      <a:pt x="64159" y="0"/>
                    </a:moveTo>
                    <a:cubicBezTo>
                      <a:pt x="98705" y="0"/>
                      <a:pt x="128317" y="32128"/>
                      <a:pt x="128317" y="72905"/>
                    </a:cubicBezTo>
                    <a:cubicBezTo>
                      <a:pt x="128317" y="113682"/>
                      <a:pt x="98705" y="145809"/>
                      <a:pt x="64159" y="145809"/>
                    </a:cubicBezTo>
                    <a:cubicBezTo>
                      <a:pt x="28378" y="145809"/>
                      <a:pt x="0" y="113682"/>
                      <a:pt x="0" y="72905"/>
                    </a:cubicBezTo>
                    <a:cubicBezTo>
                      <a:pt x="0" y="32128"/>
                      <a:pt x="28378" y="0"/>
                      <a:pt x="641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3EB1FB45-684C-B243-BEEB-1ABC27DB0F88}"/>
                  </a:ext>
                </a:extLst>
              </p:cNvPr>
              <p:cNvSpPr/>
              <p:nvPr/>
            </p:nvSpPr>
            <p:spPr>
              <a:xfrm>
                <a:off x="13686271" y="9643319"/>
                <a:ext cx="485859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113">
                    <a:moveTo>
                      <a:pt x="0" y="47"/>
                    </a:moveTo>
                    <a:lnTo>
                      <a:pt x="9" y="113"/>
                    </a:lnTo>
                    <a:lnTo>
                      <a:pt x="391" y="67"/>
                    </a:lnTo>
                    <a:lnTo>
                      <a:pt x="38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54A2537C-BFF4-0541-846A-9FA3B8E74EBF}"/>
                  </a:ext>
                </a:extLst>
              </p:cNvPr>
              <p:cNvSpPr/>
              <p:nvPr/>
            </p:nvSpPr>
            <p:spPr>
              <a:xfrm>
                <a:off x="13678797" y="9634599"/>
                <a:ext cx="500808" cy="155779"/>
              </a:xfrm>
              <a:custGeom>
                <a:avLst/>
                <a:gdLst>
                  <a:gd name="connsiteX0" fmla="*/ 473431 w 500808"/>
                  <a:gd name="connsiteY0" fmla="*/ 17447 h 155779"/>
                  <a:gd name="connsiteX1" fmla="*/ 16195 w 500808"/>
                  <a:gd name="connsiteY1" fmla="*/ 72967 h 155779"/>
                  <a:gd name="connsiteX2" fmla="*/ 24892 w 500808"/>
                  <a:gd name="connsiteY2" fmla="*/ 140824 h 155779"/>
                  <a:gd name="connsiteX3" fmla="*/ 484613 w 500808"/>
                  <a:gd name="connsiteY3" fmla="*/ 85304 h 155779"/>
                  <a:gd name="connsiteX4" fmla="*/ 484653 w 500808"/>
                  <a:gd name="connsiteY4" fmla="*/ 0 h 155779"/>
                  <a:gd name="connsiteX5" fmla="*/ 500808 w 500808"/>
                  <a:gd name="connsiteY5" fmla="*/ 97671 h 155779"/>
                  <a:gd name="connsiteX6" fmla="*/ 12427 w 500808"/>
                  <a:gd name="connsiteY6" fmla="*/ 155779 h 155779"/>
                  <a:gd name="connsiteX7" fmla="*/ 0 w 500808"/>
                  <a:gd name="connsiteY7" fmla="*/ 59344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808" h="155779">
                    <a:moveTo>
                      <a:pt x="473431" y="17447"/>
                    </a:moveTo>
                    <a:lnTo>
                      <a:pt x="16195" y="72967"/>
                    </a:lnTo>
                    <a:lnTo>
                      <a:pt x="24892" y="140824"/>
                    </a:lnTo>
                    <a:lnTo>
                      <a:pt x="484613" y="85304"/>
                    </a:lnTo>
                    <a:close/>
                    <a:moveTo>
                      <a:pt x="484653" y="0"/>
                    </a:moveTo>
                    <a:lnTo>
                      <a:pt x="500808" y="97671"/>
                    </a:lnTo>
                    <a:lnTo>
                      <a:pt x="12427" y="155779"/>
                    </a:lnTo>
                    <a:lnTo>
                      <a:pt x="0" y="5934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9537A201-CE01-7846-ADE9-6775777D1A53}"/>
                  </a:ext>
                </a:extLst>
              </p:cNvPr>
              <p:cNvSpPr/>
              <p:nvPr/>
            </p:nvSpPr>
            <p:spPr>
              <a:xfrm>
                <a:off x="13662601" y="9554840"/>
                <a:ext cx="41111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190">
                    <a:moveTo>
                      <a:pt x="28" y="190"/>
                    </a:moveTo>
                    <a:cubicBezTo>
                      <a:pt x="25" y="190"/>
                      <a:pt x="22" y="188"/>
                      <a:pt x="22" y="185"/>
                    </a:cubicBezTo>
                    <a:lnTo>
                      <a:pt x="0" y="6"/>
                    </a:lnTo>
                    <a:cubicBezTo>
                      <a:pt x="-1" y="3"/>
                      <a:pt x="2" y="0"/>
                      <a:pt x="5" y="0"/>
                    </a:cubicBezTo>
                    <a:cubicBezTo>
                      <a:pt x="8" y="-1"/>
                      <a:pt x="11" y="1"/>
                      <a:pt x="11" y="5"/>
                    </a:cubicBezTo>
                    <a:lnTo>
                      <a:pt x="34" y="184"/>
                    </a:lnTo>
                    <a:cubicBezTo>
                      <a:pt x="34" y="187"/>
                      <a:pt x="32" y="190"/>
                      <a:pt x="28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43C23BEB-ABAE-D847-8A9C-5C11FEBA7EB1}"/>
                  </a:ext>
                </a:extLst>
              </p:cNvPr>
              <p:cNvSpPr/>
              <p:nvPr/>
            </p:nvSpPr>
            <p:spPr>
              <a:xfrm>
                <a:off x="11519836" y="10417231"/>
                <a:ext cx="1075118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4" h="54">
                    <a:moveTo>
                      <a:pt x="836" y="0"/>
                    </a:moveTo>
                    <a:lnTo>
                      <a:pt x="432" y="0"/>
                    </a:lnTo>
                    <a:lnTo>
                      <a:pt x="27" y="0"/>
                    </a:lnTo>
                    <a:cubicBezTo>
                      <a:pt x="20" y="0"/>
                      <a:pt x="13" y="3"/>
                      <a:pt x="8" y="9"/>
                    </a:cubicBezTo>
                    <a:cubicBezTo>
                      <a:pt x="3" y="14"/>
                      <a:pt x="0" y="20"/>
                      <a:pt x="0" y="27"/>
                    </a:cubicBezTo>
                    <a:cubicBezTo>
                      <a:pt x="0" y="35"/>
                      <a:pt x="3" y="42"/>
                      <a:pt x="8" y="47"/>
                    </a:cubicBezTo>
                    <a:cubicBezTo>
                      <a:pt x="13" y="51"/>
                      <a:pt x="20" y="54"/>
                      <a:pt x="27" y="54"/>
                    </a:cubicBezTo>
                    <a:lnTo>
                      <a:pt x="432" y="54"/>
                    </a:lnTo>
                    <a:lnTo>
                      <a:pt x="836" y="54"/>
                    </a:lnTo>
                    <a:cubicBezTo>
                      <a:pt x="843" y="54"/>
                      <a:pt x="850" y="51"/>
                      <a:pt x="855" y="47"/>
                    </a:cubicBezTo>
                    <a:cubicBezTo>
                      <a:pt x="860" y="42"/>
                      <a:pt x="864" y="35"/>
                      <a:pt x="864" y="27"/>
                    </a:cubicBezTo>
                    <a:cubicBezTo>
                      <a:pt x="864" y="20"/>
                      <a:pt x="860" y="14"/>
                      <a:pt x="855" y="9"/>
                    </a:cubicBezTo>
                    <a:cubicBezTo>
                      <a:pt x="850" y="3"/>
                      <a:pt x="843" y="0"/>
                      <a:pt x="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83B4B529-1CF6-144F-BC66-804494766D0F}"/>
                  </a:ext>
                </a:extLst>
              </p:cNvPr>
              <p:cNvSpPr/>
              <p:nvPr/>
            </p:nvSpPr>
            <p:spPr>
              <a:xfrm>
                <a:off x="11512361" y="10411000"/>
                <a:ext cx="1088822" cy="81005"/>
              </a:xfrm>
              <a:custGeom>
                <a:avLst/>
                <a:gdLst>
                  <a:gd name="connsiteX0" fmla="*/ 41082 w 1088822"/>
                  <a:gd name="connsiteY0" fmla="*/ 13708 h 81005"/>
                  <a:gd name="connsiteX1" fmla="*/ 22417 w 1088822"/>
                  <a:gd name="connsiteY1" fmla="*/ 21012 h 81005"/>
                  <a:gd name="connsiteX2" fmla="*/ 13707 w 1088822"/>
                  <a:gd name="connsiteY2" fmla="*/ 39270 h 81005"/>
                  <a:gd name="connsiteX3" fmla="*/ 22417 w 1088822"/>
                  <a:gd name="connsiteY3" fmla="*/ 58746 h 81005"/>
                  <a:gd name="connsiteX4" fmla="*/ 41082 w 1088822"/>
                  <a:gd name="connsiteY4" fmla="*/ 66050 h 81005"/>
                  <a:gd name="connsiteX5" fmla="*/ 1047745 w 1088822"/>
                  <a:gd name="connsiteY5" fmla="*/ 66050 h 81005"/>
                  <a:gd name="connsiteX6" fmla="*/ 1066410 w 1088822"/>
                  <a:gd name="connsiteY6" fmla="*/ 58746 h 81005"/>
                  <a:gd name="connsiteX7" fmla="*/ 1073876 w 1088822"/>
                  <a:gd name="connsiteY7" fmla="*/ 39270 h 81005"/>
                  <a:gd name="connsiteX8" fmla="*/ 1066410 w 1088822"/>
                  <a:gd name="connsiteY8" fmla="*/ 21012 h 81005"/>
                  <a:gd name="connsiteX9" fmla="*/ 1047745 w 1088822"/>
                  <a:gd name="connsiteY9" fmla="*/ 13708 h 81005"/>
                  <a:gd name="connsiteX10" fmla="*/ 41064 w 1088822"/>
                  <a:gd name="connsiteY10" fmla="*/ 0 h 81005"/>
                  <a:gd name="connsiteX11" fmla="*/ 1047758 w 1088822"/>
                  <a:gd name="connsiteY11" fmla="*/ 0 h 81005"/>
                  <a:gd name="connsiteX12" fmla="*/ 1076378 w 1088822"/>
                  <a:gd name="connsiteY12" fmla="*/ 11046 h 81005"/>
                  <a:gd name="connsiteX13" fmla="*/ 1088822 w 1088822"/>
                  <a:gd name="connsiteY13" fmla="*/ 39275 h 81005"/>
                  <a:gd name="connsiteX14" fmla="*/ 1076378 w 1088822"/>
                  <a:gd name="connsiteY14" fmla="*/ 68732 h 81005"/>
                  <a:gd name="connsiteX15" fmla="*/ 1047758 w 1088822"/>
                  <a:gd name="connsiteY15" fmla="*/ 81005 h 81005"/>
                  <a:gd name="connsiteX16" fmla="*/ 41064 w 1088822"/>
                  <a:gd name="connsiteY16" fmla="*/ 81005 h 81005"/>
                  <a:gd name="connsiteX17" fmla="*/ 12444 w 1088822"/>
                  <a:gd name="connsiteY17" fmla="*/ 68732 h 81005"/>
                  <a:gd name="connsiteX18" fmla="*/ 0 w 1088822"/>
                  <a:gd name="connsiteY18" fmla="*/ 39275 h 81005"/>
                  <a:gd name="connsiteX19" fmla="*/ 12444 w 1088822"/>
                  <a:gd name="connsiteY19" fmla="*/ 11046 h 81005"/>
                  <a:gd name="connsiteX20" fmla="*/ 41064 w 1088822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88822" h="81005">
                    <a:moveTo>
                      <a:pt x="41082" y="13708"/>
                    </a:moveTo>
                    <a:cubicBezTo>
                      <a:pt x="33616" y="13708"/>
                      <a:pt x="27395" y="17360"/>
                      <a:pt x="22417" y="21012"/>
                    </a:cubicBezTo>
                    <a:cubicBezTo>
                      <a:pt x="17440" y="25881"/>
                      <a:pt x="13707" y="33184"/>
                      <a:pt x="13707" y="39270"/>
                    </a:cubicBezTo>
                    <a:cubicBezTo>
                      <a:pt x="13707" y="46574"/>
                      <a:pt x="17440" y="52660"/>
                      <a:pt x="22417" y="58746"/>
                    </a:cubicBezTo>
                    <a:cubicBezTo>
                      <a:pt x="27395" y="63615"/>
                      <a:pt x="33616" y="66050"/>
                      <a:pt x="41082" y="66050"/>
                    </a:cubicBezTo>
                    <a:lnTo>
                      <a:pt x="1047745" y="66050"/>
                    </a:lnTo>
                    <a:cubicBezTo>
                      <a:pt x="1055211" y="66050"/>
                      <a:pt x="1061433" y="63615"/>
                      <a:pt x="1066410" y="58746"/>
                    </a:cubicBezTo>
                    <a:cubicBezTo>
                      <a:pt x="1071387" y="52660"/>
                      <a:pt x="1073876" y="46574"/>
                      <a:pt x="1073876" y="39270"/>
                    </a:cubicBezTo>
                    <a:cubicBezTo>
                      <a:pt x="1073876" y="33184"/>
                      <a:pt x="1071387" y="25881"/>
                      <a:pt x="1066410" y="21012"/>
                    </a:cubicBezTo>
                    <a:cubicBezTo>
                      <a:pt x="1061433" y="17360"/>
                      <a:pt x="1055211" y="13708"/>
                      <a:pt x="1047745" y="13708"/>
                    </a:cubicBezTo>
                    <a:close/>
                    <a:moveTo>
                      <a:pt x="41064" y="0"/>
                    </a:moveTo>
                    <a:lnTo>
                      <a:pt x="1047758" y="0"/>
                    </a:lnTo>
                    <a:cubicBezTo>
                      <a:pt x="1057713" y="0"/>
                      <a:pt x="1068912" y="3682"/>
                      <a:pt x="1076378" y="11046"/>
                    </a:cubicBezTo>
                    <a:cubicBezTo>
                      <a:pt x="1083845" y="18410"/>
                      <a:pt x="1088822" y="29456"/>
                      <a:pt x="1088822" y="39275"/>
                    </a:cubicBezTo>
                    <a:cubicBezTo>
                      <a:pt x="1088822" y="50321"/>
                      <a:pt x="1083845" y="61367"/>
                      <a:pt x="1076378" y="68732"/>
                    </a:cubicBezTo>
                    <a:cubicBezTo>
                      <a:pt x="1068912" y="76096"/>
                      <a:pt x="1057713" y="81005"/>
                      <a:pt x="1047758" y="81005"/>
                    </a:cubicBezTo>
                    <a:lnTo>
                      <a:pt x="41064" y="81005"/>
                    </a:lnTo>
                    <a:cubicBezTo>
                      <a:pt x="29865" y="81005"/>
                      <a:pt x="19910" y="76096"/>
                      <a:pt x="12444" y="68732"/>
                    </a:cubicBezTo>
                    <a:cubicBezTo>
                      <a:pt x="4977" y="61367"/>
                      <a:pt x="0" y="50321"/>
                      <a:pt x="0" y="39275"/>
                    </a:cubicBezTo>
                    <a:cubicBezTo>
                      <a:pt x="0" y="29456"/>
                      <a:pt x="4977" y="18410"/>
                      <a:pt x="12444" y="11046"/>
                    </a:cubicBezTo>
                    <a:cubicBezTo>
                      <a:pt x="19910" y="3682"/>
                      <a:pt x="29865" y="0"/>
                      <a:pt x="4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FEF647F-2F4A-C64F-ADD0-4611D3E12213}"/>
                  </a:ext>
                </a:extLst>
              </p:cNvPr>
              <p:cNvSpPr/>
              <p:nvPr/>
            </p:nvSpPr>
            <p:spPr>
              <a:xfrm>
                <a:off x="12386907" y="9726816"/>
                <a:ext cx="1848755" cy="757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5" h="609">
                    <a:moveTo>
                      <a:pt x="1434" y="0"/>
                    </a:moveTo>
                    <a:lnTo>
                      <a:pt x="1092" y="41"/>
                    </a:lnTo>
                    <a:lnTo>
                      <a:pt x="1132" y="312"/>
                    </a:lnTo>
                    <a:lnTo>
                      <a:pt x="428" y="406"/>
                    </a:lnTo>
                    <a:lnTo>
                      <a:pt x="299" y="353"/>
                    </a:lnTo>
                    <a:cubicBezTo>
                      <a:pt x="277" y="344"/>
                      <a:pt x="252" y="339"/>
                      <a:pt x="227" y="340"/>
                    </a:cubicBezTo>
                    <a:cubicBezTo>
                      <a:pt x="202" y="343"/>
                      <a:pt x="177" y="350"/>
                      <a:pt x="154" y="363"/>
                    </a:cubicBezTo>
                    <a:cubicBezTo>
                      <a:pt x="93" y="400"/>
                      <a:pt x="12" y="449"/>
                      <a:pt x="3" y="463"/>
                    </a:cubicBezTo>
                    <a:cubicBezTo>
                      <a:pt x="-9" y="482"/>
                      <a:pt x="15" y="496"/>
                      <a:pt x="15" y="496"/>
                    </a:cubicBezTo>
                    <a:cubicBezTo>
                      <a:pt x="15" y="496"/>
                      <a:pt x="6" y="515"/>
                      <a:pt x="13" y="528"/>
                    </a:cubicBezTo>
                    <a:cubicBezTo>
                      <a:pt x="21" y="542"/>
                      <a:pt x="37" y="544"/>
                      <a:pt x="37" y="544"/>
                    </a:cubicBezTo>
                    <a:cubicBezTo>
                      <a:pt x="37" y="544"/>
                      <a:pt x="25" y="577"/>
                      <a:pt x="66" y="576"/>
                    </a:cubicBezTo>
                    <a:cubicBezTo>
                      <a:pt x="104" y="575"/>
                      <a:pt x="217" y="514"/>
                      <a:pt x="217" y="514"/>
                    </a:cubicBezTo>
                    <a:cubicBezTo>
                      <a:pt x="217" y="514"/>
                      <a:pt x="234" y="587"/>
                      <a:pt x="329" y="605"/>
                    </a:cubicBezTo>
                    <a:cubicBezTo>
                      <a:pt x="631" y="605"/>
                      <a:pt x="980" y="605"/>
                      <a:pt x="1168" y="608"/>
                    </a:cubicBezTo>
                    <a:cubicBezTo>
                      <a:pt x="1280" y="612"/>
                      <a:pt x="1552" y="621"/>
                      <a:pt x="1470" y="207"/>
                    </a:cubicBezTo>
                    <a:cubicBezTo>
                      <a:pt x="1457" y="143"/>
                      <a:pt x="1445" y="72"/>
                      <a:pt x="143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9D2755BB-5F6D-FA4E-B2EC-BAFCE4DC3C30}"/>
                  </a:ext>
                </a:extLst>
              </p:cNvPr>
              <p:cNvSpPr/>
              <p:nvPr/>
            </p:nvSpPr>
            <p:spPr>
              <a:xfrm>
                <a:off x="12379432" y="9718093"/>
                <a:ext cx="1864228" cy="773908"/>
              </a:xfrm>
              <a:custGeom>
                <a:avLst/>
                <a:gdLst>
                  <a:gd name="connsiteX0" fmla="*/ 1786512 w 1864228"/>
                  <a:gd name="connsiteY0" fmla="*/ 16201 h 773908"/>
                  <a:gd name="connsiteX1" fmla="*/ 1375679 w 1864228"/>
                  <a:gd name="connsiteY1" fmla="*/ 65967 h 773908"/>
                  <a:gd name="connsiteX2" fmla="*/ 1425477 w 1864228"/>
                  <a:gd name="connsiteY2" fmla="*/ 403130 h 773908"/>
                  <a:gd name="connsiteX3" fmla="*/ 539075 w 1864228"/>
                  <a:gd name="connsiteY3" fmla="*/ 521324 h 773908"/>
                  <a:gd name="connsiteX4" fmla="*/ 377232 w 1864228"/>
                  <a:gd name="connsiteY4" fmla="*/ 454140 h 773908"/>
                  <a:gd name="connsiteX5" fmla="*/ 291331 w 1864228"/>
                  <a:gd name="connsiteY5" fmla="*/ 440455 h 773908"/>
                  <a:gd name="connsiteX6" fmla="*/ 202940 w 1864228"/>
                  <a:gd name="connsiteY6" fmla="*/ 466582 h 773908"/>
                  <a:gd name="connsiteX7" fmla="*/ 17443 w 1864228"/>
                  <a:gd name="connsiteY7" fmla="*/ 588508 h 773908"/>
                  <a:gd name="connsiteX8" fmla="*/ 14953 w 1864228"/>
                  <a:gd name="connsiteY8" fmla="*/ 600949 h 773908"/>
                  <a:gd name="connsiteX9" fmla="*/ 29892 w 1864228"/>
                  <a:gd name="connsiteY9" fmla="*/ 618367 h 773908"/>
                  <a:gd name="connsiteX10" fmla="*/ 36117 w 1864228"/>
                  <a:gd name="connsiteY10" fmla="*/ 623344 h 773908"/>
                  <a:gd name="connsiteX11" fmla="*/ 32382 w 1864228"/>
                  <a:gd name="connsiteY11" fmla="*/ 628321 h 773908"/>
                  <a:gd name="connsiteX12" fmla="*/ 29892 w 1864228"/>
                  <a:gd name="connsiteY12" fmla="*/ 663157 h 773908"/>
                  <a:gd name="connsiteX13" fmla="*/ 53546 w 1864228"/>
                  <a:gd name="connsiteY13" fmla="*/ 678086 h 773908"/>
                  <a:gd name="connsiteX14" fmla="*/ 63506 w 1864228"/>
                  <a:gd name="connsiteY14" fmla="*/ 678086 h 773908"/>
                  <a:gd name="connsiteX15" fmla="*/ 59771 w 1864228"/>
                  <a:gd name="connsiteY15" fmla="*/ 686795 h 773908"/>
                  <a:gd name="connsiteX16" fmla="*/ 61016 w 1864228"/>
                  <a:gd name="connsiteY16" fmla="*/ 710434 h 773908"/>
                  <a:gd name="connsiteX17" fmla="*/ 89650 w 1864228"/>
                  <a:gd name="connsiteY17" fmla="*/ 717899 h 773908"/>
                  <a:gd name="connsiteX18" fmla="*/ 273902 w 1864228"/>
                  <a:gd name="connsiteY18" fmla="*/ 642006 h 773908"/>
                  <a:gd name="connsiteX19" fmla="*/ 282616 w 1864228"/>
                  <a:gd name="connsiteY19" fmla="*/ 637030 h 773908"/>
                  <a:gd name="connsiteX20" fmla="*/ 285106 w 1864228"/>
                  <a:gd name="connsiteY20" fmla="*/ 645739 h 773908"/>
                  <a:gd name="connsiteX21" fmla="*/ 417071 w 1864228"/>
                  <a:gd name="connsiteY21" fmla="*/ 755223 h 773908"/>
                  <a:gd name="connsiteX22" fmla="*/ 799269 w 1864228"/>
                  <a:gd name="connsiteY22" fmla="*/ 753979 h 773908"/>
                  <a:gd name="connsiteX23" fmla="*/ 1461581 w 1864228"/>
                  <a:gd name="connsiteY23" fmla="*/ 758956 h 773908"/>
                  <a:gd name="connsiteX24" fmla="*/ 1465316 w 1864228"/>
                  <a:gd name="connsiteY24" fmla="*/ 758956 h 773908"/>
                  <a:gd name="connsiteX25" fmla="*/ 1782777 w 1864228"/>
                  <a:gd name="connsiteY25" fmla="*/ 661913 h 773908"/>
                  <a:gd name="connsiteX26" fmla="*/ 1830085 w 1864228"/>
                  <a:gd name="connsiteY26" fmla="*/ 267518 h 773908"/>
                  <a:gd name="connsiteX27" fmla="*/ 1786512 w 1864228"/>
                  <a:gd name="connsiteY27" fmla="*/ 16201 h 773908"/>
                  <a:gd name="connsiteX28" fmla="*/ 1797721 w 1864228"/>
                  <a:gd name="connsiteY28" fmla="*/ 0 h 773908"/>
                  <a:gd name="connsiteX29" fmla="*/ 1798966 w 1864228"/>
                  <a:gd name="connsiteY29" fmla="*/ 7465 h 773908"/>
                  <a:gd name="connsiteX30" fmla="*/ 1845030 w 1864228"/>
                  <a:gd name="connsiteY30" fmla="*/ 265020 h 773908"/>
                  <a:gd name="connsiteX31" fmla="*/ 1795231 w 1864228"/>
                  <a:gd name="connsiteY31" fmla="*/ 671882 h 773908"/>
                  <a:gd name="connsiteX32" fmla="*/ 1506401 w 1864228"/>
                  <a:gd name="connsiteY32" fmla="*/ 773908 h 773908"/>
                  <a:gd name="connsiteX33" fmla="*/ 1465317 w 1864228"/>
                  <a:gd name="connsiteY33" fmla="*/ 773908 h 773908"/>
                  <a:gd name="connsiteX34" fmla="*/ 1461582 w 1864228"/>
                  <a:gd name="connsiteY34" fmla="*/ 773908 h 773908"/>
                  <a:gd name="connsiteX35" fmla="*/ 417061 w 1864228"/>
                  <a:gd name="connsiteY35" fmla="*/ 770175 h 773908"/>
                  <a:gd name="connsiteX36" fmla="*/ 414571 w 1864228"/>
                  <a:gd name="connsiteY36" fmla="*/ 770175 h 773908"/>
                  <a:gd name="connsiteX37" fmla="*/ 273891 w 1864228"/>
                  <a:gd name="connsiteY37" fmla="*/ 658195 h 773908"/>
                  <a:gd name="connsiteX38" fmla="*/ 89637 w 1864228"/>
                  <a:gd name="connsiteY38" fmla="*/ 732849 h 773908"/>
                  <a:gd name="connsiteX39" fmla="*/ 49798 w 1864228"/>
                  <a:gd name="connsiteY39" fmla="*/ 717918 h 773908"/>
                  <a:gd name="connsiteX40" fmla="*/ 44819 w 1864228"/>
                  <a:gd name="connsiteY40" fmla="*/ 690545 h 773908"/>
                  <a:gd name="connsiteX41" fmla="*/ 17429 w 1864228"/>
                  <a:gd name="connsiteY41" fmla="*/ 669393 h 773908"/>
                  <a:gd name="connsiteX42" fmla="*/ 16184 w 1864228"/>
                  <a:gd name="connsiteY42" fmla="*/ 628334 h 773908"/>
                  <a:gd name="connsiteX43" fmla="*/ 1245 w 1864228"/>
                  <a:gd name="connsiteY43" fmla="*/ 604693 h 773908"/>
                  <a:gd name="connsiteX44" fmla="*/ 4980 w 1864228"/>
                  <a:gd name="connsiteY44" fmla="*/ 579809 h 773908"/>
                  <a:gd name="connsiteX45" fmla="*/ 195459 w 1864228"/>
                  <a:gd name="connsiteY45" fmla="*/ 454142 h 773908"/>
                  <a:gd name="connsiteX46" fmla="*/ 290076 w 1864228"/>
                  <a:gd name="connsiteY46" fmla="*/ 425525 h 773908"/>
                  <a:gd name="connsiteX47" fmla="*/ 383447 w 1864228"/>
                  <a:gd name="connsiteY47" fmla="*/ 440456 h 773908"/>
                  <a:gd name="connsiteX48" fmla="*/ 540312 w 1864228"/>
                  <a:gd name="connsiteY48" fmla="*/ 505155 h 773908"/>
                  <a:gd name="connsiteX49" fmla="*/ 1409294 w 1864228"/>
                  <a:gd name="connsiteY49" fmla="*/ 390687 h 773908"/>
                  <a:gd name="connsiteX50" fmla="*/ 1359496 w 1864228"/>
                  <a:gd name="connsiteY50" fmla="*/ 53502 h 77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64228" h="773908">
                    <a:moveTo>
                      <a:pt x="1786512" y="16201"/>
                    </a:moveTo>
                    <a:lnTo>
                      <a:pt x="1375679" y="65967"/>
                    </a:lnTo>
                    <a:lnTo>
                      <a:pt x="1425477" y="403130"/>
                    </a:lnTo>
                    <a:lnTo>
                      <a:pt x="539075" y="521324"/>
                    </a:lnTo>
                    <a:lnTo>
                      <a:pt x="377232" y="454140"/>
                    </a:lnTo>
                    <a:cubicBezTo>
                      <a:pt x="349844" y="442943"/>
                      <a:pt x="319965" y="437966"/>
                      <a:pt x="291331" y="440455"/>
                    </a:cubicBezTo>
                    <a:cubicBezTo>
                      <a:pt x="260207" y="441699"/>
                      <a:pt x="230329" y="451652"/>
                      <a:pt x="202940" y="466582"/>
                    </a:cubicBezTo>
                    <a:cubicBezTo>
                      <a:pt x="46077" y="559893"/>
                      <a:pt x="21178" y="582287"/>
                      <a:pt x="17443" y="588508"/>
                    </a:cubicBezTo>
                    <a:cubicBezTo>
                      <a:pt x="14953" y="593485"/>
                      <a:pt x="13708" y="597217"/>
                      <a:pt x="14953" y="600949"/>
                    </a:cubicBezTo>
                    <a:cubicBezTo>
                      <a:pt x="16198" y="609658"/>
                      <a:pt x="26158" y="617123"/>
                      <a:pt x="29892" y="618367"/>
                    </a:cubicBezTo>
                    <a:lnTo>
                      <a:pt x="36117" y="623344"/>
                    </a:lnTo>
                    <a:lnTo>
                      <a:pt x="32382" y="628321"/>
                    </a:lnTo>
                    <a:cubicBezTo>
                      <a:pt x="32382" y="628321"/>
                      <a:pt x="22423" y="649471"/>
                      <a:pt x="29892" y="663157"/>
                    </a:cubicBezTo>
                    <a:cubicBezTo>
                      <a:pt x="37362" y="676842"/>
                      <a:pt x="53546" y="678086"/>
                      <a:pt x="53546" y="678086"/>
                    </a:cubicBezTo>
                    <a:lnTo>
                      <a:pt x="63506" y="678086"/>
                    </a:lnTo>
                    <a:lnTo>
                      <a:pt x="59771" y="686795"/>
                    </a:lnTo>
                    <a:cubicBezTo>
                      <a:pt x="59771" y="686795"/>
                      <a:pt x="56036" y="701725"/>
                      <a:pt x="61016" y="710434"/>
                    </a:cubicBezTo>
                    <a:cubicBezTo>
                      <a:pt x="65996" y="716655"/>
                      <a:pt x="74710" y="717899"/>
                      <a:pt x="89650" y="717899"/>
                    </a:cubicBezTo>
                    <a:cubicBezTo>
                      <a:pt x="134468" y="716655"/>
                      <a:pt x="272657" y="643250"/>
                      <a:pt x="273902" y="642006"/>
                    </a:cubicBezTo>
                    <a:lnTo>
                      <a:pt x="282616" y="637030"/>
                    </a:lnTo>
                    <a:lnTo>
                      <a:pt x="285106" y="645739"/>
                    </a:lnTo>
                    <a:cubicBezTo>
                      <a:pt x="285106" y="650715"/>
                      <a:pt x="306270" y="732829"/>
                      <a:pt x="417071" y="755223"/>
                    </a:cubicBezTo>
                    <a:cubicBezTo>
                      <a:pt x="535341" y="753979"/>
                      <a:pt x="667305" y="753979"/>
                      <a:pt x="799269" y="753979"/>
                    </a:cubicBezTo>
                    <a:cubicBezTo>
                      <a:pt x="1051993" y="753979"/>
                      <a:pt x="1303472" y="755223"/>
                      <a:pt x="1461581" y="758956"/>
                    </a:cubicBezTo>
                    <a:lnTo>
                      <a:pt x="1465316" y="758956"/>
                    </a:lnTo>
                    <a:cubicBezTo>
                      <a:pt x="1547482" y="761444"/>
                      <a:pt x="1698120" y="763932"/>
                      <a:pt x="1782777" y="661913"/>
                    </a:cubicBezTo>
                    <a:cubicBezTo>
                      <a:pt x="1851249" y="582287"/>
                      <a:pt x="1867433" y="449164"/>
                      <a:pt x="1830085" y="267518"/>
                    </a:cubicBezTo>
                    <a:cubicBezTo>
                      <a:pt x="1813900" y="187893"/>
                      <a:pt x="1800206" y="99559"/>
                      <a:pt x="1786512" y="16201"/>
                    </a:cubicBezTo>
                    <a:close/>
                    <a:moveTo>
                      <a:pt x="1797721" y="0"/>
                    </a:moveTo>
                    <a:lnTo>
                      <a:pt x="1798966" y="7465"/>
                    </a:lnTo>
                    <a:cubicBezTo>
                      <a:pt x="1813906" y="92073"/>
                      <a:pt x="1827600" y="182901"/>
                      <a:pt x="1845030" y="265020"/>
                    </a:cubicBezTo>
                    <a:cubicBezTo>
                      <a:pt x="1882378" y="451654"/>
                      <a:pt x="1864949" y="587274"/>
                      <a:pt x="1795231" y="671882"/>
                    </a:cubicBezTo>
                    <a:cubicBezTo>
                      <a:pt x="1718044" y="763954"/>
                      <a:pt x="1592303" y="773908"/>
                      <a:pt x="1506401" y="773908"/>
                    </a:cubicBezTo>
                    <a:cubicBezTo>
                      <a:pt x="1491461" y="773908"/>
                      <a:pt x="1477767" y="773908"/>
                      <a:pt x="1465317" y="773908"/>
                    </a:cubicBezTo>
                    <a:lnTo>
                      <a:pt x="1461582" y="773908"/>
                    </a:lnTo>
                    <a:cubicBezTo>
                      <a:pt x="1220060" y="767687"/>
                      <a:pt x="760670" y="767687"/>
                      <a:pt x="417061" y="770175"/>
                    </a:cubicBezTo>
                    <a:lnTo>
                      <a:pt x="414571" y="770175"/>
                    </a:lnTo>
                    <a:cubicBezTo>
                      <a:pt x="314975" y="750268"/>
                      <a:pt x="281361" y="683080"/>
                      <a:pt x="273891" y="658195"/>
                    </a:cubicBezTo>
                    <a:cubicBezTo>
                      <a:pt x="242767" y="674370"/>
                      <a:pt x="131966" y="731604"/>
                      <a:pt x="89637" y="732849"/>
                    </a:cubicBezTo>
                    <a:cubicBezTo>
                      <a:pt x="70963" y="734093"/>
                      <a:pt x="57268" y="729116"/>
                      <a:pt x="49798" y="717918"/>
                    </a:cubicBezTo>
                    <a:cubicBezTo>
                      <a:pt x="43574" y="709208"/>
                      <a:pt x="43574" y="698010"/>
                      <a:pt x="44819" y="690545"/>
                    </a:cubicBezTo>
                    <a:cubicBezTo>
                      <a:pt x="36104" y="688057"/>
                      <a:pt x="24899" y="683080"/>
                      <a:pt x="17429" y="669393"/>
                    </a:cubicBezTo>
                    <a:cubicBezTo>
                      <a:pt x="8715" y="654462"/>
                      <a:pt x="13695" y="637043"/>
                      <a:pt x="16184" y="628334"/>
                    </a:cubicBezTo>
                    <a:cubicBezTo>
                      <a:pt x="11205" y="623357"/>
                      <a:pt x="2490" y="615891"/>
                      <a:pt x="1245" y="604693"/>
                    </a:cubicBezTo>
                    <a:cubicBezTo>
                      <a:pt x="-1245" y="597228"/>
                      <a:pt x="0" y="588518"/>
                      <a:pt x="4980" y="579809"/>
                    </a:cubicBezTo>
                    <a:cubicBezTo>
                      <a:pt x="8715" y="574832"/>
                      <a:pt x="18674" y="558657"/>
                      <a:pt x="195459" y="454142"/>
                    </a:cubicBezTo>
                    <a:cubicBezTo>
                      <a:pt x="224093" y="437967"/>
                      <a:pt x="257707" y="426769"/>
                      <a:pt x="290076" y="425525"/>
                    </a:cubicBezTo>
                    <a:cubicBezTo>
                      <a:pt x="322444" y="424281"/>
                      <a:pt x="353568" y="429258"/>
                      <a:pt x="383447" y="440456"/>
                    </a:cubicBezTo>
                    <a:lnTo>
                      <a:pt x="540312" y="505155"/>
                    </a:lnTo>
                    <a:lnTo>
                      <a:pt x="1409294" y="390687"/>
                    </a:lnTo>
                    <a:lnTo>
                      <a:pt x="1359496" y="5350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BE23D19-38DE-0C44-A772-AB07290FAB98}"/>
                  </a:ext>
                </a:extLst>
              </p:cNvPr>
              <p:cNvSpPr/>
              <p:nvPr/>
            </p:nvSpPr>
            <p:spPr>
              <a:xfrm>
                <a:off x="9111724" y="10485774"/>
                <a:ext cx="5645928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3" h="118">
                    <a:moveTo>
                      <a:pt x="4533" y="118"/>
                    </a:moveTo>
                    <a:lnTo>
                      <a:pt x="2296" y="118"/>
                    </a:lnTo>
                    <a:lnTo>
                      <a:pt x="59" y="118"/>
                    </a:lnTo>
                    <a:cubicBezTo>
                      <a:pt x="42" y="118"/>
                      <a:pt x="27" y="111"/>
                      <a:pt x="17" y="101"/>
                    </a:cubicBezTo>
                    <a:cubicBezTo>
                      <a:pt x="7" y="90"/>
                      <a:pt x="0" y="75"/>
                      <a:pt x="0" y="59"/>
                    </a:cubicBezTo>
                    <a:cubicBezTo>
                      <a:pt x="0" y="43"/>
                      <a:pt x="7" y="28"/>
                      <a:pt x="17" y="18"/>
                    </a:cubicBezTo>
                    <a:cubicBezTo>
                      <a:pt x="27" y="7"/>
                      <a:pt x="42" y="0"/>
                      <a:pt x="59" y="0"/>
                    </a:cubicBezTo>
                    <a:lnTo>
                      <a:pt x="2296" y="0"/>
                    </a:lnTo>
                    <a:lnTo>
                      <a:pt x="4533" y="0"/>
                    </a:lnTo>
                    <a:lnTo>
                      <a:pt x="4533" y="5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2E302E44-1A2A-4443-84FF-4430BD74B183}"/>
                  </a:ext>
                </a:extLst>
              </p:cNvPr>
              <p:cNvSpPr/>
              <p:nvPr/>
            </p:nvSpPr>
            <p:spPr>
              <a:xfrm>
                <a:off x="9104249" y="10479542"/>
                <a:ext cx="5659632" cy="159517"/>
              </a:xfrm>
              <a:custGeom>
                <a:avLst/>
                <a:gdLst>
                  <a:gd name="connsiteX0" fmla="*/ 80962 w 5659632"/>
                  <a:gd name="connsiteY0" fmla="*/ 13709 h 159517"/>
                  <a:gd name="connsiteX1" fmla="*/ 33632 w 5659632"/>
                  <a:gd name="connsiteY1" fmla="*/ 33461 h 159517"/>
                  <a:gd name="connsiteX2" fmla="*/ 13704 w 5659632"/>
                  <a:gd name="connsiteY2" fmla="*/ 79136 h 159517"/>
                  <a:gd name="connsiteX3" fmla="*/ 33632 w 5659632"/>
                  <a:gd name="connsiteY3" fmla="*/ 126046 h 159517"/>
                  <a:gd name="connsiteX4" fmla="*/ 80962 w 5659632"/>
                  <a:gd name="connsiteY4" fmla="*/ 144563 h 159517"/>
                  <a:gd name="connsiteX5" fmla="*/ 5645928 w 5659632"/>
                  <a:gd name="connsiteY5" fmla="*/ 144563 h 159517"/>
                  <a:gd name="connsiteX6" fmla="*/ 5645928 w 5659632"/>
                  <a:gd name="connsiteY6" fmla="*/ 13709 h 159517"/>
                  <a:gd name="connsiteX7" fmla="*/ 80959 w 5659632"/>
                  <a:gd name="connsiteY7" fmla="*/ 0 h 159517"/>
                  <a:gd name="connsiteX8" fmla="*/ 5659632 w 5659632"/>
                  <a:gd name="connsiteY8" fmla="*/ 0 h 159517"/>
                  <a:gd name="connsiteX9" fmla="*/ 5659632 w 5659632"/>
                  <a:gd name="connsiteY9" fmla="*/ 159517 h 159517"/>
                  <a:gd name="connsiteX10" fmla="*/ 80959 w 5659632"/>
                  <a:gd name="connsiteY10" fmla="*/ 159517 h 159517"/>
                  <a:gd name="connsiteX11" fmla="*/ 23665 w 5659632"/>
                  <a:gd name="connsiteY11" fmla="*/ 136022 h 159517"/>
                  <a:gd name="connsiteX12" fmla="*/ 0 w 5659632"/>
                  <a:gd name="connsiteY12" fmla="*/ 79140 h 159517"/>
                  <a:gd name="connsiteX13" fmla="*/ 23665 w 5659632"/>
                  <a:gd name="connsiteY13" fmla="*/ 22258 h 159517"/>
                  <a:gd name="connsiteX14" fmla="*/ 80959 w 5659632"/>
                  <a:gd name="connsiteY14" fmla="*/ 0 h 15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59632" h="159517">
                    <a:moveTo>
                      <a:pt x="80962" y="13709"/>
                    </a:moveTo>
                    <a:cubicBezTo>
                      <a:pt x="62279" y="13709"/>
                      <a:pt x="46087" y="21116"/>
                      <a:pt x="33632" y="33461"/>
                    </a:cubicBezTo>
                    <a:cubicBezTo>
                      <a:pt x="21177" y="45805"/>
                      <a:pt x="13704" y="61853"/>
                      <a:pt x="13704" y="79136"/>
                    </a:cubicBezTo>
                    <a:cubicBezTo>
                      <a:pt x="13704" y="97653"/>
                      <a:pt x="21177" y="113701"/>
                      <a:pt x="33632" y="126046"/>
                    </a:cubicBezTo>
                    <a:cubicBezTo>
                      <a:pt x="46087" y="138391"/>
                      <a:pt x="62279" y="144563"/>
                      <a:pt x="80962" y="144563"/>
                    </a:cubicBezTo>
                    <a:lnTo>
                      <a:pt x="5645928" y="144563"/>
                    </a:lnTo>
                    <a:lnTo>
                      <a:pt x="5645928" y="13709"/>
                    </a:lnTo>
                    <a:close/>
                    <a:moveTo>
                      <a:pt x="80959" y="0"/>
                    </a:moveTo>
                    <a:lnTo>
                      <a:pt x="5659632" y="0"/>
                    </a:lnTo>
                    <a:lnTo>
                      <a:pt x="5659632" y="159517"/>
                    </a:lnTo>
                    <a:lnTo>
                      <a:pt x="80959" y="159517"/>
                    </a:lnTo>
                    <a:cubicBezTo>
                      <a:pt x="58539" y="159517"/>
                      <a:pt x="38611" y="150861"/>
                      <a:pt x="23665" y="136022"/>
                    </a:cubicBezTo>
                    <a:cubicBezTo>
                      <a:pt x="7473" y="119947"/>
                      <a:pt x="0" y="100162"/>
                      <a:pt x="0" y="79140"/>
                    </a:cubicBezTo>
                    <a:cubicBezTo>
                      <a:pt x="0" y="58119"/>
                      <a:pt x="7473" y="38334"/>
                      <a:pt x="23665" y="22258"/>
                    </a:cubicBezTo>
                    <a:cubicBezTo>
                      <a:pt x="38611" y="7419"/>
                      <a:pt x="58539" y="0"/>
                      <a:pt x="809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6955FF08-EF17-F14B-AB88-205D52E51111}"/>
                  </a:ext>
                </a:extLst>
              </p:cNvPr>
              <p:cNvSpPr/>
              <p:nvPr/>
            </p:nvSpPr>
            <p:spPr>
              <a:xfrm>
                <a:off x="14547113" y="10484527"/>
                <a:ext cx="862088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3" h="119">
                    <a:moveTo>
                      <a:pt x="634" y="119"/>
                    </a:moveTo>
                    <a:lnTo>
                      <a:pt x="347" y="119"/>
                    </a:lnTo>
                    <a:lnTo>
                      <a:pt x="59" y="119"/>
                    </a:lnTo>
                    <a:cubicBezTo>
                      <a:pt x="43" y="119"/>
                      <a:pt x="28" y="112"/>
                      <a:pt x="18" y="102"/>
                    </a:cubicBezTo>
                    <a:cubicBezTo>
                      <a:pt x="7" y="91"/>
                      <a:pt x="0" y="76"/>
                      <a:pt x="0" y="60"/>
                    </a:cubicBezTo>
                    <a:cubicBezTo>
                      <a:pt x="0" y="43"/>
                      <a:pt x="7" y="29"/>
                      <a:pt x="18" y="18"/>
                    </a:cubicBezTo>
                    <a:cubicBezTo>
                      <a:pt x="28" y="7"/>
                      <a:pt x="43" y="0"/>
                      <a:pt x="59" y="0"/>
                    </a:cubicBezTo>
                    <a:lnTo>
                      <a:pt x="347" y="0"/>
                    </a:lnTo>
                    <a:lnTo>
                      <a:pt x="634" y="0"/>
                    </a:lnTo>
                    <a:cubicBezTo>
                      <a:pt x="650" y="0"/>
                      <a:pt x="665" y="7"/>
                      <a:pt x="676" y="18"/>
                    </a:cubicBezTo>
                    <a:cubicBezTo>
                      <a:pt x="687" y="29"/>
                      <a:pt x="693" y="43"/>
                      <a:pt x="693" y="60"/>
                    </a:cubicBezTo>
                    <a:cubicBezTo>
                      <a:pt x="693" y="76"/>
                      <a:pt x="687" y="91"/>
                      <a:pt x="676" y="102"/>
                    </a:cubicBezTo>
                    <a:cubicBezTo>
                      <a:pt x="665" y="112"/>
                      <a:pt x="650" y="119"/>
                      <a:pt x="634" y="1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1666F994-33F6-9B49-81D2-D8EB3BF528DC}"/>
                  </a:ext>
                </a:extLst>
              </p:cNvPr>
              <p:cNvSpPr/>
              <p:nvPr/>
            </p:nvSpPr>
            <p:spPr>
              <a:xfrm>
                <a:off x="14540884" y="10478296"/>
                <a:ext cx="875792" cy="160764"/>
              </a:xfrm>
              <a:custGeom>
                <a:avLst/>
                <a:gdLst>
                  <a:gd name="connsiteX0" fmla="*/ 79634 w 875792"/>
                  <a:gd name="connsiteY0" fmla="*/ 14955 h 160764"/>
                  <a:gd name="connsiteX1" fmla="*/ 32363 w 875792"/>
                  <a:gd name="connsiteY1" fmla="*/ 33472 h 160764"/>
                  <a:gd name="connsiteX2" fmla="*/ 13704 w 875792"/>
                  <a:gd name="connsiteY2" fmla="*/ 80382 h 160764"/>
                  <a:gd name="connsiteX3" fmla="*/ 32363 w 875792"/>
                  <a:gd name="connsiteY3" fmla="*/ 127292 h 160764"/>
                  <a:gd name="connsiteX4" fmla="*/ 79634 w 875792"/>
                  <a:gd name="connsiteY4" fmla="*/ 145809 h 160764"/>
                  <a:gd name="connsiteX5" fmla="*/ 794912 w 875792"/>
                  <a:gd name="connsiteY5" fmla="*/ 145809 h 160764"/>
                  <a:gd name="connsiteX6" fmla="*/ 842183 w 875792"/>
                  <a:gd name="connsiteY6" fmla="*/ 127292 h 160764"/>
                  <a:gd name="connsiteX7" fmla="*/ 860842 w 875792"/>
                  <a:gd name="connsiteY7" fmla="*/ 80382 h 160764"/>
                  <a:gd name="connsiteX8" fmla="*/ 842183 w 875792"/>
                  <a:gd name="connsiteY8" fmla="*/ 33472 h 160764"/>
                  <a:gd name="connsiteX9" fmla="*/ 794912 w 875792"/>
                  <a:gd name="connsiteY9" fmla="*/ 14955 h 160764"/>
                  <a:gd name="connsiteX10" fmla="*/ 79617 w 875792"/>
                  <a:gd name="connsiteY10" fmla="*/ 0 h 160764"/>
                  <a:gd name="connsiteX11" fmla="*/ 794930 w 875792"/>
                  <a:gd name="connsiteY11" fmla="*/ 0 h 160764"/>
                  <a:gd name="connsiteX12" fmla="*/ 852156 w 875792"/>
                  <a:gd name="connsiteY12" fmla="*/ 23496 h 160764"/>
                  <a:gd name="connsiteX13" fmla="*/ 875792 w 875792"/>
                  <a:gd name="connsiteY13" fmla="*/ 80382 h 160764"/>
                  <a:gd name="connsiteX14" fmla="*/ 852156 w 875792"/>
                  <a:gd name="connsiteY14" fmla="*/ 137268 h 160764"/>
                  <a:gd name="connsiteX15" fmla="*/ 794930 w 875792"/>
                  <a:gd name="connsiteY15" fmla="*/ 160764 h 160764"/>
                  <a:gd name="connsiteX16" fmla="*/ 79617 w 875792"/>
                  <a:gd name="connsiteY16" fmla="*/ 160764 h 160764"/>
                  <a:gd name="connsiteX17" fmla="*/ 22392 w 875792"/>
                  <a:gd name="connsiteY17" fmla="*/ 137268 h 160764"/>
                  <a:gd name="connsiteX18" fmla="*/ 0 w 875792"/>
                  <a:gd name="connsiteY18" fmla="*/ 80382 h 160764"/>
                  <a:gd name="connsiteX19" fmla="*/ 22392 w 875792"/>
                  <a:gd name="connsiteY19" fmla="*/ 23496 h 160764"/>
                  <a:gd name="connsiteX20" fmla="*/ 79617 w 875792"/>
                  <a:gd name="connsiteY20" fmla="*/ 0 h 16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5792" h="160764">
                    <a:moveTo>
                      <a:pt x="79634" y="14955"/>
                    </a:moveTo>
                    <a:cubicBezTo>
                      <a:pt x="62219" y="14955"/>
                      <a:pt x="46047" y="21127"/>
                      <a:pt x="32363" y="33472"/>
                    </a:cubicBezTo>
                    <a:cubicBezTo>
                      <a:pt x="21168" y="45817"/>
                      <a:pt x="13704" y="63099"/>
                      <a:pt x="13704" y="80382"/>
                    </a:cubicBezTo>
                    <a:cubicBezTo>
                      <a:pt x="13704" y="97665"/>
                      <a:pt x="21168" y="113713"/>
                      <a:pt x="32363" y="127292"/>
                    </a:cubicBezTo>
                    <a:cubicBezTo>
                      <a:pt x="46047" y="139637"/>
                      <a:pt x="62219" y="145809"/>
                      <a:pt x="79634" y="145809"/>
                    </a:cubicBezTo>
                    <a:lnTo>
                      <a:pt x="794912" y="145809"/>
                    </a:lnTo>
                    <a:cubicBezTo>
                      <a:pt x="812328" y="145809"/>
                      <a:pt x="829743" y="139637"/>
                      <a:pt x="842183" y="127292"/>
                    </a:cubicBezTo>
                    <a:cubicBezTo>
                      <a:pt x="854622" y="113713"/>
                      <a:pt x="860842" y="97665"/>
                      <a:pt x="860842" y="80382"/>
                    </a:cubicBezTo>
                    <a:cubicBezTo>
                      <a:pt x="860842" y="63099"/>
                      <a:pt x="854622" y="45817"/>
                      <a:pt x="842183" y="33472"/>
                    </a:cubicBezTo>
                    <a:cubicBezTo>
                      <a:pt x="829743" y="21127"/>
                      <a:pt x="812328" y="14955"/>
                      <a:pt x="794912" y="14955"/>
                    </a:cubicBezTo>
                    <a:close/>
                    <a:moveTo>
                      <a:pt x="79617" y="0"/>
                    </a:moveTo>
                    <a:lnTo>
                      <a:pt x="794930" y="0"/>
                    </a:lnTo>
                    <a:cubicBezTo>
                      <a:pt x="816079" y="0"/>
                      <a:pt x="837227" y="8657"/>
                      <a:pt x="852156" y="23496"/>
                    </a:cubicBezTo>
                    <a:cubicBezTo>
                      <a:pt x="867084" y="38336"/>
                      <a:pt x="875792" y="59359"/>
                      <a:pt x="875792" y="80382"/>
                    </a:cubicBezTo>
                    <a:cubicBezTo>
                      <a:pt x="875792" y="101405"/>
                      <a:pt x="867084" y="121191"/>
                      <a:pt x="852156" y="137268"/>
                    </a:cubicBezTo>
                    <a:cubicBezTo>
                      <a:pt x="837227" y="152107"/>
                      <a:pt x="816079" y="160764"/>
                      <a:pt x="794930" y="160764"/>
                    </a:cubicBezTo>
                    <a:lnTo>
                      <a:pt x="79617" y="160764"/>
                    </a:lnTo>
                    <a:cubicBezTo>
                      <a:pt x="58469" y="160764"/>
                      <a:pt x="38565" y="152107"/>
                      <a:pt x="22392" y="137268"/>
                    </a:cubicBezTo>
                    <a:cubicBezTo>
                      <a:pt x="7464" y="121191"/>
                      <a:pt x="0" y="101405"/>
                      <a:pt x="0" y="80382"/>
                    </a:cubicBezTo>
                    <a:cubicBezTo>
                      <a:pt x="0" y="59359"/>
                      <a:pt x="7464" y="38336"/>
                      <a:pt x="22392" y="23496"/>
                    </a:cubicBezTo>
                    <a:cubicBezTo>
                      <a:pt x="38565" y="8657"/>
                      <a:pt x="58469" y="0"/>
                      <a:pt x="796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9CC43E15-EC44-1542-8B8F-6C4C39AF9DC4}"/>
                  </a:ext>
                </a:extLst>
              </p:cNvPr>
              <p:cNvSpPr/>
              <p:nvPr/>
            </p:nvSpPr>
            <p:spPr>
              <a:xfrm>
                <a:off x="14596942" y="10632829"/>
                <a:ext cx="680202" cy="20899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7" h="1678">
                    <a:moveTo>
                      <a:pt x="547" y="0"/>
                    </a:moveTo>
                    <a:lnTo>
                      <a:pt x="274" y="0"/>
                    </a:lnTo>
                    <a:lnTo>
                      <a:pt x="0" y="0"/>
                    </a:lnTo>
                    <a:lnTo>
                      <a:pt x="0" y="839"/>
                    </a:lnTo>
                    <a:lnTo>
                      <a:pt x="0" y="1678"/>
                    </a:lnTo>
                    <a:lnTo>
                      <a:pt x="141" y="1678"/>
                    </a:lnTo>
                    <a:lnTo>
                      <a:pt x="282" y="1678"/>
                    </a:lnTo>
                    <a:cubicBezTo>
                      <a:pt x="355" y="1678"/>
                      <a:pt x="421" y="1648"/>
                      <a:pt x="469" y="1600"/>
                    </a:cubicBezTo>
                    <a:cubicBezTo>
                      <a:pt x="517" y="1552"/>
                      <a:pt x="547" y="1486"/>
                      <a:pt x="547" y="1413"/>
                    </a:cubicBezTo>
                    <a:lnTo>
                      <a:pt x="547" y="70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D3ED153B-B945-CD42-8A1F-36A142A0061C}"/>
                  </a:ext>
                </a:extLst>
              </p:cNvPr>
              <p:cNvSpPr/>
              <p:nvPr/>
            </p:nvSpPr>
            <p:spPr>
              <a:xfrm>
                <a:off x="14590716" y="10625348"/>
                <a:ext cx="693906" cy="2104881"/>
              </a:xfrm>
              <a:custGeom>
                <a:avLst/>
                <a:gdLst>
                  <a:gd name="connsiteX0" fmla="*/ 14950 w 693906"/>
                  <a:gd name="connsiteY0" fmla="*/ 14958 h 2104881"/>
                  <a:gd name="connsiteX1" fmla="*/ 14950 w 693906"/>
                  <a:gd name="connsiteY1" fmla="*/ 2089930 h 2104881"/>
                  <a:gd name="connsiteX2" fmla="*/ 356901 w 693906"/>
                  <a:gd name="connsiteY2" fmla="*/ 2089930 h 2104881"/>
                  <a:gd name="connsiteX3" fmla="*/ 584454 w 693906"/>
                  <a:gd name="connsiteY3" fmla="*/ 1995273 h 2104881"/>
                  <a:gd name="connsiteX4" fmla="*/ 678957 w 693906"/>
                  <a:gd name="connsiteY4" fmla="*/ 1767350 h 2104881"/>
                  <a:gd name="connsiteX5" fmla="*/ 678957 w 693906"/>
                  <a:gd name="connsiteY5" fmla="*/ 14958 h 2104881"/>
                  <a:gd name="connsiteX6" fmla="*/ 0 w 693906"/>
                  <a:gd name="connsiteY6" fmla="*/ 0 h 2104881"/>
                  <a:gd name="connsiteX7" fmla="*/ 693906 w 693906"/>
                  <a:gd name="connsiteY7" fmla="*/ 0 h 2104881"/>
                  <a:gd name="connsiteX8" fmla="*/ 693906 w 693906"/>
                  <a:gd name="connsiteY8" fmla="*/ 1767353 h 2104881"/>
                  <a:gd name="connsiteX9" fmla="*/ 595665 w 693906"/>
                  <a:gd name="connsiteY9" fmla="*/ 2005242 h 2104881"/>
                  <a:gd name="connsiteX10" fmla="*/ 356901 w 693906"/>
                  <a:gd name="connsiteY10" fmla="*/ 2104881 h 2104881"/>
                  <a:gd name="connsiteX11" fmla="*/ 0 w 693906"/>
                  <a:gd name="connsiteY11" fmla="*/ 2104881 h 210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906" h="2104881">
                    <a:moveTo>
                      <a:pt x="14950" y="14958"/>
                    </a:moveTo>
                    <a:lnTo>
                      <a:pt x="14950" y="2089930"/>
                    </a:lnTo>
                    <a:lnTo>
                      <a:pt x="356901" y="2089930"/>
                    </a:lnTo>
                    <a:cubicBezTo>
                      <a:pt x="442700" y="2089930"/>
                      <a:pt x="523525" y="2056302"/>
                      <a:pt x="584454" y="1995273"/>
                    </a:cubicBezTo>
                    <a:cubicBezTo>
                      <a:pt x="645384" y="1934245"/>
                      <a:pt x="678957" y="1853288"/>
                      <a:pt x="678957" y="1767350"/>
                    </a:cubicBezTo>
                    <a:lnTo>
                      <a:pt x="678957" y="14958"/>
                    </a:lnTo>
                    <a:close/>
                    <a:moveTo>
                      <a:pt x="0" y="0"/>
                    </a:moveTo>
                    <a:lnTo>
                      <a:pt x="693906" y="0"/>
                    </a:lnTo>
                    <a:lnTo>
                      <a:pt x="693906" y="1767353"/>
                    </a:lnTo>
                    <a:cubicBezTo>
                      <a:pt x="693906" y="1857028"/>
                      <a:pt x="657843" y="1941722"/>
                      <a:pt x="595665" y="2005242"/>
                    </a:cubicBezTo>
                    <a:cubicBezTo>
                      <a:pt x="531000" y="2070007"/>
                      <a:pt x="446438" y="2104881"/>
                      <a:pt x="356901" y="2104881"/>
                    </a:cubicBezTo>
                    <a:lnTo>
                      <a:pt x="0" y="210488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F698BE87-4A38-F34E-B38C-6EB41FB7CCEE}"/>
                  </a:ext>
                </a:extLst>
              </p:cNvPr>
              <p:cNvSpPr/>
              <p:nvPr/>
            </p:nvSpPr>
            <p:spPr>
              <a:xfrm>
                <a:off x="9317280" y="10632829"/>
                <a:ext cx="5279665" cy="20899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9" h="1678">
                    <a:moveTo>
                      <a:pt x="0" y="0"/>
                    </a:moveTo>
                    <a:lnTo>
                      <a:pt x="0" y="706"/>
                    </a:lnTo>
                    <a:lnTo>
                      <a:pt x="0" y="1413"/>
                    </a:lnTo>
                    <a:cubicBezTo>
                      <a:pt x="0" y="1486"/>
                      <a:pt x="30" y="1552"/>
                      <a:pt x="78" y="1600"/>
                    </a:cubicBezTo>
                    <a:cubicBezTo>
                      <a:pt x="126" y="1648"/>
                      <a:pt x="193" y="1678"/>
                      <a:pt x="266" y="1678"/>
                    </a:cubicBezTo>
                    <a:lnTo>
                      <a:pt x="2252" y="1678"/>
                    </a:lnTo>
                    <a:lnTo>
                      <a:pt x="4239" y="1678"/>
                    </a:lnTo>
                    <a:lnTo>
                      <a:pt x="4239" y="839"/>
                    </a:lnTo>
                    <a:lnTo>
                      <a:pt x="4239" y="0"/>
                    </a:lnTo>
                    <a:lnTo>
                      <a:pt x="212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27003476-24FB-684C-AD95-6C3338067492}"/>
                  </a:ext>
                </a:extLst>
              </p:cNvPr>
              <p:cNvSpPr/>
              <p:nvPr/>
            </p:nvSpPr>
            <p:spPr>
              <a:xfrm>
                <a:off x="9309805" y="10625348"/>
                <a:ext cx="5295861" cy="2104881"/>
              </a:xfrm>
              <a:custGeom>
                <a:avLst/>
                <a:gdLst>
                  <a:gd name="connsiteX0" fmla="*/ 14950 w 5295861"/>
                  <a:gd name="connsiteY0" fmla="*/ 14958 h 2104881"/>
                  <a:gd name="connsiteX1" fmla="*/ 14950 w 5295861"/>
                  <a:gd name="connsiteY1" fmla="*/ 1767350 h 2104881"/>
                  <a:gd name="connsiteX2" fmla="*/ 110853 w 5295861"/>
                  <a:gd name="connsiteY2" fmla="*/ 1995273 h 2104881"/>
                  <a:gd name="connsiteX3" fmla="*/ 338779 w 5295861"/>
                  <a:gd name="connsiteY3" fmla="*/ 2089930 h 2104881"/>
                  <a:gd name="connsiteX4" fmla="*/ 5280908 w 5295861"/>
                  <a:gd name="connsiteY4" fmla="*/ 2089930 h 2104881"/>
                  <a:gd name="connsiteX5" fmla="*/ 5280908 w 5295861"/>
                  <a:gd name="connsiteY5" fmla="*/ 14958 h 2104881"/>
                  <a:gd name="connsiteX6" fmla="*/ 0 w 5295861"/>
                  <a:gd name="connsiteY6" fmla="*/ 0 h 2104881"/>
                  <a:gd name="connsiteX7" fmla="*/ 5295861 w 5295861"/>
                  <a:gd name="connsiteY7" fmla="*/ 0 h 2104881"/>
                  <a:gd name="connsiteX8" fmla="*/ 5295861 w 5295861"/>
                  <a:gd name="connsiteY8" fmla="*/ 2104881 h 2104881"/>
                  <a:gd name="connsiteX9" fmla="*/ 338776 w 5295861"/>
                  <a:gd name="connsiteY9" fmla="*/ 2104881 h 2104881"/>
                  <a:gd name="connsiteX10" fmla="*/ 99640 w 5295861"/>
                  <a:gd name="connsiteY10" fmla="*/ 2005242 h 2104881"/>
                  <a:gd name="connsiteX11" fmla="*/ 0 w 5295861"/>
                  <a:gd name="connsiteY11" fmla="*/ 1767353 h 210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95861" h="2104881">
                    <a:moveTo>
                      <a:pt x="14950" y="14958"/>
                    </a:moveTo>
                    <a:lnTo>
                      <a:pt x="14950" y="1767350"/>
                    </a:lnTo>
                    <a:cubicBezTo>
                      <a:pt x="14950" y="1853288"/>
                      <a:pt x="48578" y="1934245"/>
                      <a:pt x="110853" y="1995273"/>
                    </a:cubicBezTo>
                    <a:cubicBezTo>
                      <a:pt x="170637" y="2056302"/>
                      <a:pt x="251594" y="2089930"/>
                      <a:pt x="338779" y="2089930"/>
                    </a:cubicBezTo>
                    <a:lnTo>
                      <a:pt x="5280908" y="2089930"/>
                    </a:lnTo>
                    <a:lnTo>
                      <a:pt x="5280908" y="14958"/>
                    </a:lnTo>
                    <a:close/>
                    <a:moveTo>
                      <a:pt x="0" y="0"/>
                    </a:moveTo>
                    <a:lnTo>
                      <a:pt x="5295861" y="0"/>
                    </a:lnTo>
                    <a:lnTo>
                      <a:pt x="5295861" y="2104881"/>
                    </a:lnTo>
                    <a:lnTo>
                      <a:pt x="338776" y="2104881"/>
                    </a:lnTo>
                    <a:cubicBezTo>
                      <a:pt x="247854" y="2104881"/>
                      <a:pt x="163160" y="2070007"/>
                      <a:pt x="99640" y="2005242"/>
                    </a:cubicBezTo>
                    <a:cubicBezTo>
                      <a:pt x="34874" y="1941722"/>
                      <a:pt x="0" y="1857028"/>
                      <a:pt x="0" y="1767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1700DD4F-F99E-364F-B373-07FD6D332468}"/>
                  </a:ext>
                </a:extLst>
              </p:cNvPr>
              <p:cNvSpPr/>
              <p:nvPr/>
            </p:nvSpPr>
            <p:spPr>
              <a:xfrm>
                <a:off x="9388286" y="9843965"/>
                <a:ext cx="300236" cy="423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2" h="341">
                    <a:moveTo>
                      <a:pt x="204" y="88"/>
                    </a:moveTo>
                    <a:cubicBezTo>
                      <a:pt x="183" y="88"/>
                      <a:pt x="166" y="105"/>
                      <a:pt x="166" y="125"/>
                    </a:cubicBezTo>
                    <a:lnTo>
                      <a:pt x="166" y="176"/>
                    </a:lnTo>
                    <a:cubicBezTo>
                      <a:pt x="166" y="187"/>
                      <a:pt x="156" y="197"/>
                      <a:pt x="145" y="197"/>
                    </a:cubicBezTo>
                    <a:lnTo>
                      <a:pt x="132" y="197"/>
                    </a:lnTo>
                    <a:lnTo>
                      <a:pt x="132" y="67"/>
                    </a:lnTo>
                    <a:cubicBezTo>
                      <a:pt x="132" y="49"/>
                      <a:pt x="126" y="33"/>
                      <a:pt x="115" y="21"/>
                    </a:cubicBezTo>
                    <a:cubicBezTo>
                      <a:pt x="102" y="8"/>
                      <a:pt x="85" y="0"/>
                      <a:pt x="66" y="0"/>
                    </a:cubicBezTo>
                    <a:cubicBezTo>
                      <a:pt x="48" y="0"/>
                      <a:pt x="32" y="8"/>
                      <a:pt x="19" y="19"/>
                    </a:cubicBezTo>
                    <a:cubicBezTo>
                      <a:pt x="7" y="31"/>
                      <a:pt x="0" y="48"/>
                      <a:pt x="0" y="67"/>
                    </a:cubicBezTo>
                    <a:lnTo>
                      <a:pt x="0" y="341"/>
                    </a:lnTo>
                    <a:lnTo>
                      <a:pt x="132" y="341"/>
                    </a:lnTo>
                    <a:lnTo>
                      <a:pt x="132" y="273"/>
                    </a:lnTo>
                    <a:lnTo>
                      <a:pt x="145" y="273"/>
                    </a:lnTo>
                    <a:cubicBezTo>
                      <a:pt x="198" y="273"/>
                      <a:pt x="242" y="229"/>
                      <a:pt x="242" y="176"/>
                    </a:cubicBezTo>
                    <a:lnTo>
                      <a:pt x="242" y="125"/>
                    </a:lnTo>
                    <a:cubicBezTo>
                      <a:pt x="242" y="105"/>
                      <a:pt x="225" y="88"/>
                      <a:pt x="204" y="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26E236A6-9DBF-A04B-8874-5EF11577ECE2}"/>
                  </a:ext>
                </a:extLst>
              </p:cNvPr>
              <p:cNvSpPr/>
              <p:nvPr/>
            </p:nvSpPr>
            <p:spPr>
              <a:xfrm>
                <a:off x="9380812" y="9836488"/>
                <a:ext cx="313940" cy="439919"/>
              </a:xfrm>
              <a:custGeom>
                <a:avLst/>
                <a:gdLst>
                  <a:gd name="connsiteX0" fmla="*/ 89371 w 313940"/>
                  <a:gd name="connsiteY0" fmla="*/ 14955 h 439919"/>
                  <a:gd name="connsiteX1" fmla="*/ 36034 w 313940"/>
                  <a:gd name="connsiteY1" fmla="*/ 36077 h 439919"/>
                  <a:gd name="connsiteX2" fmla="*/ 13707 w 313940"/>
                  <a:gd name="connsiteY2" fmla="*/ 90745 h 439919"/>
                  <a:gd name="connsiteX3" fmla="*/ 13707 w 313940"/>
                  <a:gd name="connsiteY3" fmla="*/ 424964 h 439919"/>
                  <a:gd name="connsiteX4" fmla="*/ 165036 w 313940"/>
                  <a:gd name="connsiteY4" fmla="*/ 424964 h 439919"/>
                  <a:gd name="connsiteX5" fmla="*/ 165036 w 313940"/>
                  <a:gd name="connsiteY5" fmla="*/ 339235 h 439919"/>
                  <a:gd name="connsiteX6" fmla="*/ 187363 w 313940"/>
                  <a:gd name="connsiteY6" fmla="*/ 339235 h 439919"/>
                  <a:gd name="connsiteX7" fmla="*/ 300239 w 313940"/>
                  <a:gd name="connsiteY7" fmla="*/ 226172 h 439919"/>
                  <a:gd name="connsiteX8" fmla="*/ 300239 w 313940"/>
                  <a:gd name="connsiteY8" fmla="*/ 162807 h 439919"/>
                  <a:gd name="connsiteX9" fmla="*/ 260546 w 313940"/>
                  <a:gd name="connsiteY9" fmla="*/ 124291 h 439919"/>
                  <a:gd name="connsiteX10" fmla="*/ 220854 w 313940"/>
                  <a:gd name="connsiteY10" fmla="*/ 162807 h 439919"/>
                  <a:gd name="connsiteX11" fmla="*/ 220854 w 313940"/>
                  <a:gd name="connsiteY11" fmla="*/ 226172 h 439919"/>
                  <a:gd name="connsiteX12" fmla="*/ 187363 w 313940"/>
                  <a:gd name="connsiteY12" fmla="*/ 259718 h 439919"/>
                  <a:gd name="connsiteX13" fmla="*/ 165036 w 313940"/>
                  <a:gd name="connsiteY13" fmla="*/ 259718 h 439919"/>
                  <a:gd name="connsiteX14" fmla="*/ 165036 w 313940"/>
                  <a:gd name="connsiteY14" fmla="*/ 90745 h 439919"/>
                  <a:gd name="connsiteX15" fmla="*/ 143949 w 313940"/>
                  <a:gd name="connsiteY15" fmla="*/ 38562 h 439919"/>
                  <a:gd name="connsiteX16" fmla="*/ 89371 w 313940"/>
                  <a:gd name="connsiteY16" fmla="*/ 14955 h 439919"/>
                  <a:gd name="connsiteX17" fmla="*/ 89343 w 313940"/>
                  <a:gd name="connsiteY17" fmla="*/ 0 h 439919"/>
                  <a:gd name="connsiteX18" fmla="*/ 155109 w 313940"/>
                  <a:gd name="connsiteY18" fmla="*/ 28582 h 439919"/>
                  <a:gd name="connsiteX19" fmla="*/ 178685 w 313940"/>
                  <a:gd name="connsiteY19" fmla="*/ 90718 h 439919"/>
                  <a:gd name="connsiteX20" fmla="*/ 178685 w 313940"/>
                  <a:gd name="connsiteY20" fmla="*/ 244814 h 439919"/>
                  <a:gd name="connsiteX21" fmla="*/ 187371 w 313940"/>
                  <a:gd name="connsiteY21" fmla="*/ 244814 h 439919"/>
                  <a:gd name="connsiteX22" fmla="*/ 205984 w 313940"/>
                  <a:gd name="connsiteY22" fmla="*/ 226173 h 439919"/>
                  <a:gd name="connsiteX23" fmla="*/ 205984 w 313940"/>
                  <a:gd name="connsiteY23" fmla="*/ 162795 h 439919"/>
                  <a:gd name="connsiteX24" fmla="*/ 260583 w 313940"/>
                  <a:gd name="connsiteY24" fmla="*/ 109358 h 439919"/>
                  <a:gd name="connsiteX25" fmla="*/ 313940 w 313940"/>
                  <a:gd name="connsiteY25" fmla="*/ 162795 h 439919"/>
                  <a:gd name="connsiteX26" fmla="*/ 313940 w 313940"/>
                  <a:gd name="connsiteY26" fmla="*/ 226173 h 439919"/>
                  <a:gd name="connsiteX27" fmla="*/ 187371 w 313940"/>
                  <a:gd name="connsiteY27" fmla="*/ 352929 h 439919"/>
                  <a:gd name="connsiteX28" fmla="*/ 178685 w 313940"/>
                  <a:gd name="connsiteY28" fmla="*/ 352929 h 439919"/>
                  <a:gd name="connsiteX29" fmla="*/ 178685 w 313940"/>
                  <a:gd name="connsiteY29" fmla="*/ 439919 h 439919"/>
                  <a:gd name="connsiteX30" fmla="*/ 0 w 313940"/>
                  <a:gd name="connsiteY30" fmla="*/ 439919 h 439919"/>
                  <a:gd name="connsiteX31" fmla="*/ 0 w 313940"/>
                  <a:gd name="connsiteY31" fmla="*/ 90718 h 439919"/>
                  <a:gd name="connsiteX32" fmla="*/ 26058 w 313940"/>
                  <a:gd name="connsiteY32" fmla="*/ 26097 h 439919"/>
                  <a:gd name="connsiteX33" fmla="*/ 89343 w 313940"/>
                  <a:gd name="connsiteY33" fmla="*/ 0 h 43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3940" h="439919">
                    <a:moveTo>
                      <a:pt x="89371" y="14955"/>
                    </a:moveTo>
                    <a:cubicBezTo>
                      <a:pt x="69525" y="14955"/>
                      <a:pt x="50919" y="22410"/>
                      <a:pt x="36034" y="36077"/>
                    </a:cubicBezTo>
                    <a:cubicBezTo>
                      <a:pt x="22390" y="50986"/>
                      <a:pt x="13707" y="69623"/>
                      <a:pt x="13707" y="90745"/>
                    </a:cubicBezTo>
                    <a:lnTo>
                      <a:pt x="13707" y="424964"/>
                    </a:lnTo>
                    <a:lnTo>
                      <a:pt x="165036" y="424964"/>
                    </a:lnTo>
                    <a:lnTo>
                      <a:pt x="165036" y="339235"/>
                    </a:lnTo>
                    <a:lnTo>
                      <a:pt x="187363" y="339235"/>
                    </a:lnTo>
                    <a:cubicBezTo>
                      <a:pt x="249383" y="339235"/>
                      <a:pt x="300239" y="288294"/>
                      <a:pt x="300239" y="226172"/>
                    </a:cubicBezTo>
                    <a:lnTo>
                      <a:pt x="300239" y="162807"/>
                    </a:lnTo>
                    <a:cubicBezTo>
                      <a:pt x="300239" y="141685"/>
                      <a:pt x="282873" y="124291"/>
                      <a:pt x="260546" y="124291"/>
                    </a:cubicBezTo>
                    <a:cubicBezTo>
                      <a:pt x="238219" y="124291"/>
                      <a:pt x="220854" y="141685"/>
                      <a:pt x="220854" y="162807"/>
                    </a:cubicBezTo>
                    <a:lnTo>
                      <a:pt x="220854" y="226172"/>
                    </a:lnTo>
                    <a:cubicBezTo>
                      <a:pt x="220854" y="243566"/>
                      <a:pt x="204728" y="259718"/>
                      <a:pt x="187363" y="259718"/>
                    </a:cubicBezTo>
                    <a:lnTo>
                      <a:pt x="165036" y="259718"/>
                    </a:lnTo>
                    <a:lnTo>
                      <a:pt x="165036" y="90745"/>
                    </a:lnTo>
                    <a:cubicBezTo>
                      <a:pt x="165036" y="70865"/>
                      <a:pt x="157593" y="52229"/>
                      <a:pt x="143949" y="38562"/>
                    </a:cubicBezTo>
                    <a:cubicBezTo>
                      <a:pt x="130304" y="23652"/>
                      <a:pt x="110458" y="14955"/>
                      <a:pt x="89371" y="14955"/>
                    </a:cubicBezTo>
                    <a:close/>
                    <a:moveTo>
                      <a:pt x="89343" y="0"/>
                    </a:moveTo>
                    <a:cubicBezTo>
                      <a:pt x="114160" y="0"/>
                      <a:pt x="137737" y="11184"/>
                      <a:pt x="155109" y="28582"/>
                    </a:cubicBezTo>
                    <a:cubicBezTo>
                      <a:pt x="169999" y="45980"/>
                      <a:pt x="178685" y="68349"/>
                      <a:pt x="178685" y="90718"/>
                    </a:cubicBezTo>
                    <a:lnTo>
                      <a:pt x="178685" y="244814"/>
                    </a:lnTo>
                    <a:lnTo>
                      <a:pt x="187371" y="244814"/>
                    </a:lnTo>
                    <a:cubicBezTo>
                      <a:pt x="197298" y="244814"/>
                      <a:pt x="205984" y="236115"/>
                      <a:pt x="205984" y="226173"/>
                    </a:cubicBezTo>
                    <a:lnTo>
                      <a:pt x="205984" y="162795"/>
                    </a:lnTo>
                    <a:cubicBezTo>
                      <a:pt x="205984" y="134213"/>
                      <a:pt x="230802" y="109358"/>
                      <a:pt x="260583" y="109358"/>
                    </a:cubicBezTo>
                    <a:cubicBezTo>
                      <a:pt x="290363" y="109358"/>
                      <a:pt x="313940" y="134213"/>
                      <a:pt x="313940" y="162795"/>
                    </a:cubicBezTo>
                    <a:lnTo>
                      <a:pt x="313940" y="226173"/>
                    </a:lnTo>
                    <a:cubicBezTo>
                      <a:pt x="313940" y="297007"/>
                      <a:pt x="256860" y="352929"/>
                      <a:pt x="187371" y="352929"/>
                    </a:cubicBezTo>
                    <a:lnTo>
                      <a:pt x="178685" y="352929"/>
                    </a:lnTo>
                    <a:lnTo>
                      <a:pt x="178685" y="439919"/>
                    </a:lnTo>
                    <a:lnTo>
                      <a:pt x="0" y="439919"/>
                    </a:lnTo>
                    <a:lnTo>
                      <a:pt x="0" y="90718"/>
                    </a:lnTo>
                    <a:cubicBezTo>
                      <a:pt x="0" y="65864"/>
                      <a:pt x="9927" y="43495"/>
                      <a:pt x="26058" y="26097"/>
                    </a:cubicBezTo>
                    <a:cubicBezTo>
                      <a:pt x="43430" y="8699"/>
                      <a:pt x="65766" y="0"/>
                      <a:pt x="89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77C81695-0832-B24D-A23C-3EB0A3BC8B9F}"/>
                  </a:ext>
                </a:extLst>
              </p:cNvPr>
              <p:cNvSpPr/>
              <p:nvPr/>
            </p:nvSpPr>
            <p:spPr>
              <a:xfrm>
                <a:off x="9388286" y="9843965"/>
                <a:ext cx="300236" cy="423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2" h="341">
                    <a:moveTo>
                      <a:pt x="204" y="88"/>
                    </a:moveTo>
                    <a:cubicBezTo>
                      <a:pt x="183" y="88"/>
                      <a:pt x="166" y="105"/>
                      <a:pt x="166" y="125"/>
                    </a:cubicBezTo>
                    <a:lnTo>
                      <a:pt x="166" y="176"/>
                    </a:lnTo>
                    <a:cubicBezTo>
                      <a:pt x="166" y="187"/>
                      <a:pt x="156" y="197"/>
                      <a:pt x="145" y="197"/>
                    </a:cubicBezTo>
                    <a:lnTo>
                      <a:pt x="132" y="197"/>
                    </a:lnTo>
                    <a:lnTo>
                      <a:pt x="132" y="67"/>
                    </a:lnTo>
                    <a:cubicBezTo>
                      <a:pt x="132" y="49"/>
                      <a:pt x="126" y="33"/>
                      <a:pt x="115" y="21"/>
                    </a:cubicBezTo>
                    <a:cubicBezTo>
                      <a:pt x="102" y="8"/>
                      <a:pt x="85" y="0"/>
                      <a:pt x="66" y="0"/>
                    </a:cubicBezTo>
                    <a:cubicBezTo>
                      <a:pt x="48" y="0"/>
                      <a:pt x="32" y="8"/>
                      <a:pt x="19" y="19"/>
                    </a:cubicBezTo>
                    <a:cubicBezTo>
                      <a:pt x="7" y="31"/>
                      <a:pt x="0" y="48"/>
                      <a:pt x="0" y="67"/>
                    </a:cubicBezTo>
                    <a:lnTo>
                      <a:pt x="0" y="341"/>
                    </a:lnTo>
                    <a:lnTo>
                      <a:pt x="132" y="341"/>
                    </a:lnTo>
                    <a:lnTo>
                      <a:pt x="132" y="273"/>
                    </a:lnTo>
                    <a:lnTo>
                      <a:pt x="145" y="273"/>
                    </a:lnTo>
                    <a:cubicBezTo>
                      <a:pt x="198" y="273"/>
                      <a:pt x="242" y="229"/>
                      <a:pt x="242" y="176"/>
                    </a:cubicBezTo>
                    <a:lnTo>
                      <a:pt x="242" y="125"/>
                    </a:lnTo>
                    <a:cubicBezTo>
                      <a:pt x="242" y="105"/>
                      <a:pt x="225" y="88"/>
                      <a:pt x="204" y="8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B152B53E-86FE-C74F-BC97-25EAB6410ABA}"/>
                  </a:ext>
                </a:extLst>
              </p:cNvPr>
              <p:cNvSpPr/>
              <p:nvPr/>
            </p:nvSpPr>
            <p:spPr>
              <a:xfrm>
                <a:off x="9294856" y="10268930"/>
                <a:ext cx="363771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173">
                    <a:moveTo>
                      <a:pt x="293" y="0"/>
                    </a:moveTo>
                    <a:lnTo>
                      <a:pt x="0" y="0"/>
                    </a:lnTo>
                    <a:lnTo>
                      <a:pt x="0" y="173"/>
                    </a:lnTo>
                    <a:lnTo>
                      <a:pt x="293" y="17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0E4FA4C1-4F6C-B04B-9FE2-86D7699D70A6}"/>
                  </a:ext>
                </a:extLst>
              </p:cNvPr>
              <p:cNvSpPr/>
              <p:nvPr/>
            </p:nvSpPr>
            <p:spPr>
              <a:xfrm>
                <a:off x="9287381" y="10262695"/>
                <a:ext cx="378721" cy="229306"/>
              </a:xfrm>
              <a:custGeom>
                <a:avLst/>
                <a:gdLst>
                  <a:gd name="connsiteX0" fmla="*/ 14949 w 378721"/>
                  <a:gd name="connsiteY0" fmla="*/ 14958 h 229306"/>
                  <a:gd name="connsiteX1" fmla="*/ 14949 w 378721"/>
                  <a:gd name="connsiteY1" fmla="*/ 214355 h 229306"/>
                  <a:gd name="connsiteX2" fmla="*/ 363771 w 378721"/>
                  <a:gd name="connsiteY2" fmla="*/ 214355 h 229306"/>
                  <a:gd name="connsiteX3" fmla="*/ 363771 w 378721"/>
                  <a:gd name="connsiteY3" fmla="*/ 14958 h 229306"/>
                  <a:gd name="connsiteX4" fmla="*/ 0 w 378721"/>
                  <a:gd name="connsiteY4" fmla="*/ 0 h 229306"/>
                  <a:gd name="connsiteX5" fmla="*/ 378721 w 378721"/>
                  <a:gd name="connsiteY5" fmla="*/ 0 h 229306"/>
                  <a:gd name="connsiteX6" fmla="*/ 378721 w 378721"/>
                  <a:gd name="connsiteY6" fmla="*/ 229306 h 229306"/>
                  <a:gd name="connsiteX7" fmla="*/ 0 w 378721"/>
                  <a:gd name="connsiteY7" fmla="*/ 229306 h 22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721" h="229306">
                    <a:moveTo>
                      <a:pt x="14949" y="14958"/>
                    </a:moveTo>
                    <a:lnTo>
                      <a:pt x="14949" y="214355"/>
                    </a:lnTo>
                    <a:lnTo>
                      <a:pt x="363771" y="214355"/>
                    </a:lnTo>
                    <a:lnTo>
                      <a:pt x="363771" y="14958"/>
                    </a:lnTo>
                    <a:close/>
                    <a:moveTo>
                      <a:pt x="0" y="0"/>
                    </a:moveTo>
                    <a:lnTo>
                      <a:pt x="378721" y="0"/>
                    </a:lnTo>
                    <a:lnTo>
                      <a:pt x="378721" y="229306"/>
                    </a:lnTo>
                    <a:lnTo>
                      <a:pt x="0" y="22930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A5C829BC-C38A-D642-B8C6-364EA0CC159F}"/>
                  </a:ext>
                </a:extLst>
              </p:cNvPr>
              <p:cNvSpPr/>
              <p:nvPr/>
            </p:nvSpPr>
            <p:spPr>
              <a:xfrm>
                <a:off x="9431893" y="9939922"/>
                <a:ext cx="13704" cy="245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8">
                    <a:moveTo>
                      <a:pt x="6" y="198"/>
                    </a:moveTo>
                    <a:cubicBezTo>
                      <a:pt x="3" y="198"/>
                      <a:pt x="0" y="195"/>
                      <a:pt x="0" y="192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192"/>
                    </a:lnTo>
                    <a:cubicBezTo>
                      <a:pt x="12" y="195"/>
                      <a:pt x="9" y="198"/>
                      <a:pt x="6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A071C93B-F4A5-FD48-9093-30FC44B39E9A}"/>
                  </a:ext>
                </a:extLst>
              </p:cNvPr>
              <p:cNvSpPr/>
              <p:nvPr/>
            </p:nvSpPr>
            <p:spPr>
              <a:xfrm>
                <a:off x="9486707" y="9992263"/>
                <a:ext cx="13704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4">
                    <a:moveTo>
                      <a:pt x="6" y="114"/>
                    </a:moveTo>
                    <a:cubicBezTo>
                      <a:pt x="3" y="114"/>
                      <a:pt x="0" y="111"/>
                      <a:pt x="0" y="108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lnTo>
                      <a:pt x="12" y="108"/>
                    </a:lnTo>
                    <a:cubicBezTo>
                      <a:pt x="12" y="111"/>
                      <a:pt x="9" y="114"/>
                      <a:pt x="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01F75246-152B-6448-8CA7-FF4347DBF723}"/>
                  </a:ext>
                </a:extLst>
              </p:cNvPr>
              <p:cNvSpPr/>
              <p:nvPr/>
            </p:nvSpPr>
            <p:spPr>
              <a:xfrm>
                <a:off x="9343441" y="10176709"/>
                <a:ext cx="64781" cy="21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8">
                    <a:moveTo>
                      <a:pt x="6" y="18"/>
                    </a:moveTo>
                    <a:cubicBezTo>
                      <a:pt x="3" y="18"/>
                      <a:pt x="1" y="16"/>
                      <a:pt x="0" y="13"/>
                    </a:cubicBezTo>
                    <a:cubicBezTo>
                      <a:pt x="0" y="10"/>
                      <a:pt x="2" y="6"/>
                      <a:pt x="5" y="6"/>
                    </a:cubicBezTo>
                    <a:lnTo>
                      <a:pt x="47" y="0"/>
                    </a:lnTo>
                    <a:cubicBezTo>
                      <a:pt x="50" y="-1"/>
                      <a:pt x="53" y="2"/>
                      <a:pt x="53" y="5"/>
                    </a:cubicBezTo>
                    <a:cubicBezTo>
                      <a:pt x="54" y="8"/>
                      <a:pt x="52" y="11"/>
                      <a:pt x="49" y="11"/>
                    </a:cubicBezTo>
                    <a:lnTo>
                      <a:pt x="7" y="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51E4A29F-9105-0E43-A8C1-6E5322448BE2}"/>
                  </a:ext>
                </a:extLst>
              </p:cNvPr>
              <p:cNvSpPr/>
              <p:nvPr/>
            </p:nvSpPr>
            <p:spPr>
              <a:xfrm>
                <a:off x="9343441" y="9966092"/>
                <a:ext cx="64781" cy="21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8">
                    <a:moveTo>
                      <a:pt x="47" y="18"/>
                    </a:moveTo>
                    <a:lnTo>
                      <a:pt x="5" y="12"/>
                    </a:ln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4" y="0"/>
                      <a:pt x="7" y="0"/>
                    </a:cubicBezTo>
                    <a:lnTo>
                      <a:pt x="49" y="7"/>
                    </a:lnTo>
                    <a:cubicBezTo>
                      <a:pt x="52" y="7"/>
                      <a:pt x="54" y="10"/>
                      <a:pt x="53" y="14"/>
                    </a:cubicBezTo>
                    <a:cubicBezTo>
                      <a:pt x="53" y="16"/>
                      <a:pt x="51" y="18"/>
                      <a:pt x="47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5DE86B15-FFD7-1D40-B3ED-2638D24E4291}"/>
                  </a:ext>
                </a:extLst>
              </p:cNvPr>
              <p:cNvSpPr/>
              <p:nvPr/>
            </p:nvSpPr>
            <p:spPr>
              <a:xfrm>
                <a:off x="9378324" y="9836488"/>
                <a:ext cx="47340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3">
                    <a:moveTo>
                      <a:pt x="34" y="43"/>
                    </a:moveTo>
                    <a:cubicBezTo>
                      <a:pt x="31" y="43"/>
                      <a:pt x="30" y="43"/>
                      <a:pt x="29" y="42"/>
                    </a:cubicBezTo>
                    <a:lnTo>
                      <a:pt x="2" y="10"/>
                    </a:lnTo>
                    <a:cubicBezTo>
                      <a:pt x="-1" y="7"/>
                      <a:pt x="0" y="4"/>
                      <a:pt x="2" y="2"/>
                    </a:cubicBezTo>
                    <a:cubicBezTo>
                      <a:pt x="5" y="-1"/>
                      <a:pt x="8" y="0"/>
                      <a:pt x="10" y="3"/>
                    </a:cubicBezTo>
                    <a:lnTo>
                      <a:pt x="38" y="34"/>
                    </a:lnTo>
                    <a:cubicBezTo>
                      <a:pt x="40" y="36"/>
                      <a:pt x="40" y="40"/>
                      <a:pt x="37" y="42"/>
                    </a:cubicBezTo>
                    <a:cubicBezTo>
                      <a:pt x="36" y="43"/>
                      <a:pt x="35" y="43"/>
                      <a:pt x="34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5ECCC9A3-9BA4-FA4E-A284-C246B5DFFCDC}"/>
                  </a:ext>
                </a:extLst>
              </p:cNvPr>
              <p:cNvSpPr/>
              <p:nvPr/>
            </p:nvSpPr>
            <p:spPr>
              <a:xfrm>
                <a:off x="9495425" y="9836488"/>
                <a:ext cx="48586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43">
                    <a:moveTo>
                      <a:pt x="6" y="43"/>
                    </a:moveTo>
                    <a:cubicBezTo>
                      <a:pt x="4" y="43"/>
                      <a:pt x="3" y="43"/>
                      <a:pt x="2" y="42"/>
                    </a:cubicBezTo>
                    <a:cubicBezTo>
                      <a:pt x="-1" y="40"/>
                      <a:pt x="-1" y="36"/>
                      <a:pt x="1" y="34"/>
                    </a:cubicBezTo>
                    <a:lnTo>
                      <a:pt x="29" y="3"/>
                    </a:lnTo>
                    <a:cubicBezTo>
                      <a:pt x="31" y="0"/>
                      <a:pt x="35" y="-1"/>
                      <a:pt x="38" y="2"/>
                    </a:cubicBezTo>
                    <a:cubicBezTo>
                      <a:pt x="40" y="4"/>
                      <a:pt x="40" y="7"/>
                      <a:pt x="38" y="10"/>
                    </a:cubicBezTo>
                    <a:lnTo>
                      <a:pt x="11" y="42"/>
                    </a:lnTo>
                    <a:cubicBezTo>
                      <a:pt x="9" y="43"/>
                      <a:pt x="8" y="43"/>
                      <a:pt x="6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1270E876-7343-EF4D-BBC3-55AF16805D29}"/>
                  </a:ext>
                </a:extLst>
              </p:cNvPr>
              <p:cNvSpPr/>
              <p:nvPr/>
            </p:nvSpPr>
            <p:spPr>
              <a:xfrm>
                <a:off x="9344687" y="10075764"/>
                <a:ext cx="63535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11">
                    <a:moveTo>
                      <a:pt x="46" y="11"/>
                    </a:moveTo>
                    <a:lnTo>
                      <a:pt x="6" y="11"/>
                    </a:lnTo>
                    <a:cubicBezTo>
                      <a:pt x="3" y="11"/>
                      <a:pt x="0" y="8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46" y="0"/>
                    </a:lnTo>
                    <a:cubicBezTo>
                      <a:pt x="50" y="0"/>
                      <a:pt x="52" y="2"/>
                      <a:pt x="52" y="6"/>
                    </a:cubicBezTo>
                    <a:cubicBezTo>
                      <a:pt x="52" y="8"/>
                      <a:pt x="50" y="11"/>
                      <a:pt x="4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DE79654B-F515-324A-AD37-ED2E3ED7D132}"/>
                  </a:ext>
                </a:extLst>
              </p:cNvPr>
              <p:cNvSpPr/>
              <p:nvPr/>
            </p:nvSpPr>
            <p:spPr>
              <a:xfrm>
                <a:off x="9577650" y="10149292"/>
                <a:ext cx="38620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48">
                    <a:moveTo>
                      <a:pt x="26" y="48"/>
                    </a:moveTo>
                    <a:cubicBezTo>
                      <a:pt x="25" y="48"/>
                      <a:pt x="22" y="47"/>
                      <a:pt x="21" y="45"/>
                    </a:cubicBezTo>
                    <a:lnTo>
                      <a:pt x="1" y="8"/>
                    </a:lnTo>
                    <a:cubicBezTo>
                      <a:pt x="-1" y="5"/>
                      <a:pt x="1" y="1"/>
                      <a:pt x="3" y="0"/>
                    </a:cubicBezTo>
                    <a:cubicBezTo>
                      <a:pt x="6" y="-1"/>
                      <a:pt x="10" y="0"/>
                      <a:pt x="11" y="3"/>
                    </a:cubicBezTo>
                    <a:lnTo>
                      <a:pt x="31" y="40"/>
                    </a:lnTo>
                    <a:cubicBezTo>
                      <a:pt x="33" y="42"/>
                      <a:pt x="32" y="46"/>
                      <a:pt x="29" y="47"/>
                    </a:cubicBezTo>
                    <a:cubicBezTo>
                      <a:pt x="28" y="47"/>
                      <a:pt x="27" y="48"/>
                      <a:pt x="26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FFFD5015-ADD9-F042-94A9-FAE7EAE58169}"/>
                  </a:ext>
                </a:extLst>
              </p:cNvPr>
              <p:cNvSpPr/>
              <p:nvPr/>
            </p:nvSpPr>
            <p:spPr>
              <a:xfrm>
                <a:off x="9662364" y="10003483"/>
                <a:ext cx="59798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31">
                    <a:moveTo>
                      <a:pt x="6" y="31"/>
                    </a:moveTo>
                    <a:cubicBezTo>
                      <a:pt x="4" y="31"/>
                      <a:pt x="2" y="29"/>
                      <a:pt x="1" y="27"/>
                    </a:cubicBezTo>
                    <a:cubicBezTo>
                      <a:pt x="-1" y="24"/>
                      <a:pt x="1" y="21"/>
                      <a:pt x="4" y="19"/>
                    </a:cubicBezTo>
                    <a:lnTo>
                      <a:pt x="40" y="0"/>
                    </a:lnTo>
                    <a:cubicBezTo>
                      <a:pt x="43" y="-1"/>
                      <a:pt x="47" y="0"/>
                      <a:pt x="48" y="2"/>
                    </a:cubicBezTo>
                    <a:cubicBezTo>
                      <a:pt x="50" y="6"/>
                      <a:pt x="49" y="9"/>
                      <a:pt x="46" y="10"/>
                    </a:cubicBezTo>
                    <a:lnTo>
                      <a:pt x="8" y="30"/>
                    </a:lnTo>
                    <a:cubicBezTo>
                      <a:pt x="8" y="31"/>
                      <a:pt x="7" y="31"/>
                      <a:pt x="6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1954BA0B-091C-764A-ACBD-B864C6A329DA}"/>
                  </a:ext>
                </a:extLst>
              </p:cNvPr>
              <p:cNvSpPr/>
              <p:nvPr/>
            </p:nvSpPr>
            <p:spPr>
              <a:xfrm>
                <a:off x="9651148" y="10105674"/>
                <a:ext cx="62290" cy="199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17">
                    <a:moveTo>
                      <a:pt x="46" y="17"/>
                    </a:moveTo>
                    <a:cubicBezTo>
                      <a:pt x="45" y="17"/>
                      <a:pt x="45" y="17"/>
                      <a:pt x="45" y="17"/>
                    </a:cubicBezTo>
                    <a:lnTo>
                      <a:pt x="5" y="12"/>
                    </a:lnTo>
                    <a:cubicBezTo>
                      <a:pt x="2" y="12"/>
                      <a:pt x="-1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46" y="5"/>
                    </a:lnTo>
                    <a:cubicBezTo>
                      <a:pt x="50" y="6"/>
                      <a:pt x="52" y="9"/>
                      <a:pt x="51" y="12"/>
                    </a:cubicBezTo>
                    <a:cubicBezTo>
                      <a:pt x="51" y="15"/>
                      <a:pt x="48" y="17"/>
                      <a:pt x="46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DAED0264-4AF2-4F43-BDEB-2768E5087AEC}"/>
                  </a:ext>
                </a:extLst>
              </p:cNvPr>
              <p:cNvSpPr/>
              <p:nvPr/>
            </p:nvSpPr>
            <p:spPr>
              <a:xfrm>
                <a:off x="9459300" y="9811564"/>
                <a:ext cx="13704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52">
                    <a:moveTo>
                      <a:pt x="6" y="52"/>
                    </a:moveTo>
                    <a:cubicBezTo>
                      <a:pt x="3" y="52"/>
                      <a:pt x="0" y="49"/>
                      <a:pt x="0" y="4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46"/>
                    </a:lnTo>
                    <a:cubicBezTo>
                      <a:pt x="12" y="49"/>
                      <a:pt x="10" y="52"/>
                      <a:pt x="6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FB292475-6F62-4945-A056-7752E59D23E2}"/>
                  </a:ext>
                </a:extLst>
              </p:cNvPr>
              <p:cNvSpPr/>
              <p:nvPr/>
            </p:nvSpPr>
            <p:spPr>
              <a:xfrm>
                <a:off x="9633707" y="9913751"/>
                <a:ext cx="12458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52">
                    <a:moveTo>
                      <a:pt x="6" y="52"/>
                    </a:moveTo>
                    <a:cubicBezTo>
                      <a:pt x="3" y="52"/>
                      <a:pt x="0" y="49"/>
                      <a:pt x="0" y="4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46"/>
                    </a:lnTo>
                    <a:cubicBezTo>
                      <a:pt x="11" y="49"/>
                      <a:pt x="9" y="52"/>
                      <a:pt x="6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E94E3B79-51AD-0348-942B-2FFB356B53B4}"/>
                  </a:ext>
                </a:extLst>
              </p:cNvPr>
              <p:cNvSpPr/>
              <p:nvPr/>
            </p:nvSpPr>
            <p:spPr>
              <a:xfrm>
                <a:off x="14317888" y="10003483"/>
                <a:ext cx="436027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" h="114">
                    <a:moveTo>
                      <a:pt x="279" y="27"/>
                    </a:moveTo>
                    <a:cubicBezTo>
                      <a:pt x="279" y="20"/>
                      <a:pt x="276" y="13"/>
                      <a:pt x="271" y="8"/>
                    </a:cubicBezTo>
                    <a:cubicBezTo>
                      <a:pt x="266" y="3"/>
                      <a:pt x="259" y="0"/>
                      <a:pt x="251" y="0"/>
                    </a:cubicBezTo>
                    <a:lnTo>
                      <a:pt x="175" y="0"/>
                    </a:lnTo>
                    <a:lnTo>
                      <a:pt x="100" y="0"/>
                    </a:lnTo>
                    <a:cubicBezTo>
                      <a:pt x="92" y="0"/>
                      <a:pt x="85" y="3"/>
                      <a:pt x="80" y="8"/>
                    </a:cubicBezTo>
                    <a:cubicBezTo>
                      <a:pt x="75" y="13"/>
                      <a:pt x="72" y="20"/>
                      <a:pt x="72" y="27"/>
                    </a:cubicBezTo>
                    <a:cubicBezTo>
                      <a:pt x="72" y="35"/>
                      <a:pt x="69" y="42"/>
                      <a:pt x="64" y="47"/>
                    </a:cubicBezTo>
                    <a:cubicBezTo>
                      <a:pt x="59" y="52"/>
                      <a:pt x="53" y="55"/>
                      <a:pt x="44" y="55"/>
                    </a:cubicBezTo>
                    <a:lnTo>
                      <a:pt x="36" y="55"/>
                    </a:lnTo>
                    <a:lnTo>
                      <a:pt x="27" y="55"/>
                    </a:lnTo>
                    <a:cubicBezTo>
                      <a:pt x="19" y="55"/>
                      <a:pt x="13" y="58"/>
                      <a:pt x="8" y="63"/>
                    </a:cubicBezTo>
                    <a:cubicBezTo>
                      <a:pt x="3" y="68"/>
                      <a:pt x="0" y="75"/>
                      <a:pt x="0" y="82"/>
                    </a:cubicBezTo>
                    <a:lnTo>
                      <a:pt x="0" y="84"/>
                    </a:lnTo>
                    <a:lnTo>
                      <a:pt x="0" y="86"/>
                    </a:lnTo>
                    <a:cubicBezTo>
                      <a:pt x="0" y="94"/>
                      <a:pt x="3" y="101"/>
                      <a:pt x="8" y="106"/>
                    </a:cubicBezTo>
                    <a:cubicBezTo>
                      <a:pt x="13" y="111"/>
                      <a:pt x="19" y="114"/>
                      <a:pt x="27" y="114"/>
                    </a:cubicBezTo>
                    <a:lnTo>
                      <a:pt x="175" y="114"/>
                    </a:lnTo>
                    <a:lnTo>
                      <a:pt x="323" y="114"/>
                    </a:lnTo>
                    <a:cubicBezTo>
                      <a:pt x="331" y="114"/>
                      <a:pt x="338" y="111"/>
                      <a:pt x="343" y="106"/>
                    </a:cubicBezTo>
                    <a:cubicBezTo>
                      <a:pt x="348" y="101"/>
                      <a:pt x="351" y="94"/>
                      <a:pt x="351" y="86"/>
                    </a:cubicBezTo>
                    <a:lnTo>
                      <a:pt x="351" y="84"/>
                    </a:lnTo>
                    <a:lnTo>
                      <a:pt x="351" y="82"/>
                    </a:lnTo>
                    <a:cubicBezTo>
                      <a:pt x="351" y="75"/>
                      <a:pt x="348" y="68"/>
                      <a:pt x="343" y="63"/>
                    </a:cubicBezTo>
                    <a:cubicBezTo>
                      <a:pt x="338" y="58"/>
                      <a:pt x="331" y="55"/>
                      <a:pt x="323" y="55"/>
                    </a:cubicBezTo>
                    <a:lnTo>
                      <a:pt x="315" y="55"/>
                    </a:lnTo>
                    <a:lnTo>
                      <a:pt x="306" y="55"/>
                    </a:lnTo>
                    <a:cubicBezTo>
                      <a:pt x="298" y="55"/>
                      <a:pt x="291" y="52"/>
                      <a:pt x="287" y="47"/>
                    </a:cubicBezTo>
                    <a:cubicBezTo>
                      <a:pt x="282" y="42"/>
                      <a:pt x="279" y="35"/>
                      <a:pt x="279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9806BA09-DE5C-6A44-8C3E-E20D914AFEB5}"/>
                  </a:ext>
                </a:extLst>
              </p:cNvPr>
              <p:cNvSpPr/>
              <p:nvPr/>
            </p:nvSpPr>
            <p:spPr>
              <a:xfrm>
                <a:off x="14310413" y="9997248"/>
                <a:ext cx="450977" cy="153286"/>
              </a:xfrm>
              <a:custGeom>
                <a:avLst/>
                <a:gdLst>
                  <a:gd name="connsiteX0" fmla="*/ 131706 w 450977"/>
                  <a:gd name="connsiteY0" fmla="*/ 13712 h 153286"/>
                  <a:gd name="connsiteX1" fmla="*/ 111832 w 450977"/>
                  <a:gd name="connsiteY1" fmla="*/ 21116 h 153286"/>
                  <a:gd name="connsiteX2" fmla="*/ 104379 w 450977"/>
                  <a:gd name="connsiteY2" fmla="*/ 39626 h 153286"/>
                  <a:gd name="connsiteX3" fmla="*/ 91958 w 450977"/>
                  <a:gd name="connsiteY3" fmla="*/ 69242 h 153286"/>
                  <a:gd name="connsiteX4" fmla="*/ 62147 w 450977"/>
                  <a:gd name="connsiteY4" fmla="*/ 81583 h 153286"/>
                  <a:gd name="connsiteX5" fmla="*/ 41031 w 450977"/>
                  <a:gd name="connsiteY5" fmla="*/ 81583 h 153286"/>
                  <a:gd name="connsiteX6" fmla="*/ 22399 w 450977"/>
                  <a:gd name="connsiteY6" fmla="*/ 88987 h 153286"/>
                  <a:gd name="connsiteX7" fmla="*/ 13704 w 450977"/>
                  <a:gd name="connsiteY7" fmla="*/ 107497 h 153286"/>
                  <a:gd name="connsiteX8" fmla="*/ 13704 w 450977"/>
                  <a:gd name="connsiteY8" fmla="*/ 112433 h 153286"/>
                  <a:gd name="connsiteX9" fmla="*/ 22399 w 450977"/>
                  <a:gd name="connsiteY9" fmla="*/ 130943 h 153286"/>
                  <a:gd name="connsiteX10" fmla="*/ 41031 w 450977"/>
                  <a:gd name="connsiteY10" fmla="*/ 139581 h 153286"/>
                  <a:gd name="connsiteX11" fmla="*/ 408700 w 450977"/>
                  <a:gd name="connsiteY11" fmla="*/ 139581 h 153286"/>
                  <a:gd name="connsiteX12" fmla="*/ 428574 w 450977"/>
                  <a:gd name="connsiteY12" fmla="*/ 130943 h 153286"/>
                  <a:gd name="connsiteX13" fmla="*/ 436027 w 450977"/>
                  <a:gd name="connsiteY13" fmla="*/ 112433 h 153286"/>
                  <a:gd name="connsiteX14" fmla="*/ 436027 w 450977"/>
                  <a:gd name="connsiteY14" fmla="*/ 107497 h 153286"/>
                  <a:gd name="connsiteX15" fmla="*/ 428574 w 450977"/>
                  <a:gd name="connsiteY15" fmla="*/ 88987 h 153286"/>
                  <a:gd name="connsiteX16" fmla="*/ 408700 w 450977"/>
                  <a:gd name="connsiteY16" fmla="*/ 81583 h 153286"/>
                  <a:gd name="connsiteX17" fmla="*/ 387584 w 450977"/>
                  <a:gd name="connsiteY17" fmla="*/ 81583 h 153286"/>
                  <a:gd name="connsiteX18" fmla="*/ 357773 w 450977"/>
                  <a:gd name="connsiteY18" fmla="*/ 69242 h 153286"/>
                  <a:gd name="connsiteX19" fmla="*/ 346594 w 450977"/>
                  <a:gd name="connsiteY19" fmla="*/ 39626 h 153286"/>
                  <a:gd name="connsiteX20" fmla="*/ 337899 w 450977"/>
                  <a:gd name="connsiteY20" fmla="*/ 21116 h 153286"/>
                  <a:gd name="connsiteX21" fmla="*/ 319267 w 450977"/>
                  <a:gd name="connsiteY21" fmla="*/ 13712 h 153286"/>
                  <a:gd name="connsiteX22" fmla="*/ 131690 w 450977"/>
                  <a:gd name="connsiteY22" fmla="*/ 0 h 153286"/>
                  <a:gd name="connsiteX23" fmla="*/ 319287 w 450977"/>
                  <a:gd name="connsiteY23" fmla="*/ 0 h 153286"/>
                  <a:gd name="connsiteX24" fmla="*/ 347861 w 450977"/>
                  <a:gd name="connsiteY24" fmla="*/ 11126 h 153286"/>
                  <a:gd name="connsiteX25" fmla="*/ 360285 w 450977"/>
                  <a:gd name="connsiteY25" fmla="*/ 39558 h 153286"/>
                  <a:gd name="connsiteX26" fmla="*/ 368981 w 450977"/>
                  <a:gd name="connsiteY26" fmla="*/ 59337 h 153286"/>
                  <a:gd name="connsiteX27" fmla="*/ 387617 w 450977"/>
                  <a:gd name="connsiteY27" fmla="*/ 66754 h 153286"/>
                  <a:gd name="connsiteX28" fmla="*/ 408737 w 450977"/>
                  <a:gd name="connsiteY28" fmla="*/ 66754 h 153286"/>
                  <a:gd name="connsiteX29" fmla="*/ 438553 w 450977"/>
                  <a:gd name="connsiteY29" fmla="*/ 79115 h 153286"/>
                  <a:gd name="connsiteX30" fmla="*/ 450977 w 450977"/>
                  <a:gd name="connsiteY30" fmla="*/ 107547 h 153286"/>
                  <a:gd name="connsiteX31" fmla="*/ 450977 w 450977"/>
                  <a:gd name="connsiteY31" fmla="*/ 112492 h 153286"/>
                  <a:gd name="connsiteX32" fmla="*/ 438553 w 450977"/>
                  <a:gd name="connsiteY32" fmla="*/ 142160 h 153286"/>
                  <a:gd name="connsiteX33" fmla="*/ 408737 w 450977"/>
                  <a:gd name="connsiteY33" fmla="*/ 153286 h 153286"/>
                  <a:gd name="connsiteX34" fmla="*/ 40998 w 450977"/>
                  <a:gd name="connsiteY34" fmla="*/ 153286 h 153286"/>
                  <a:gd name="connsiteX35" fmla="*/ 11181 w 450977"/>
                  <a:gd name="connsiteY35" fmla="*/ 142160 h 153286"/>
                  <a:gd name="connsiteX36" fmla="*/ 0 w 450977"/>
                  <a:gd name="connsiteY36" fmla="*/ 112492 h 153286"/>
                  <a:gd name="connsiteX37" fmla="*/ 0 w 450977"/>
                  <a:gd name="connsiteY37" fmla="*/ 107547 h 153286"/>
                  <a:gd name="connsiteX38" fmla="*/ 11181 w 450977"/>
                  <a:gd name="connsiteY38" fmla="*/ 79115 h 153286"/>
                  <a:gd name="connsiteX39" fmla="*/ 40998 w 450977"/>
                  <a:gd name="connsiteY39" fmla="*/ 66754 h 153286"/>
                  <a:gd name="connsiteX40" fmla="*/ 62118 w 450977"/>
                  <a:gd name="connsiteY40" fmla="*/ 66754 h 153286"/>
                  <a:gd name="connsiteX41" fmla="*/ 81996 w 450977"/>
                  <a:gd name="connsiteY41" fmla="*/ 59337 h 153286"/>
                  <a:gd name="connsiteX42" fmla="*/ 89450 w 450977"/>
                  <a:gd name="connsiteY42" fmla="*/ 39558 h 153286"/>
                  <a:gd name="connsiteX43" fmla="*/ 101874 w 450977"/>
                  <a:gd name="connsiteY43" fmla="*/ 11126 h 153286"/>
                  <a:gd name="connsiteX44" fmla="*/ 131690 w 450977"/>
                  <a:gd name="connsiteY44" fmla="*/ 0 h 15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50977" h="153286">
                    <a:moveTo>
                      <a:pt x="131706" y="13712"/>
                    </a:moveTo>
                    <a:cubicBezTo>
                      <a:pt x="124253" y="13712"/>
                      <a:pt x="116801" y="16180"/>
                      <a:pt x="111832" y="21116"/>
                    </a:cubicBezTo>
                    <a:cubicBezTo>
                      <a:pt x="106863" y="27286"/>
                      <a:pt x="104379" y="33456"/>
                      <a:pt x="104379" y="39626"/>
                    </a:cubicBezTo>
                    <a:cubicBezTo>
                      <a:pt x="104379" y="51966"/>
                      <a:pt x="100653" y="61838"/>
                      <a:pt x="91958" y="69242"/>
                    </a:cubicBezTo>
                    <a:cubicBezTo>
                      <a:pt x="83263" y="77881"/>
                      <a:pt x="74568" y="81583"/>
                      <a:pt x="62147" y="81583"/>
                    </a:cubicBezTo>
                    <a:lnTo>
                      <a:pt x="41031" y="81583"/>
                    </a:lnTo>
                    <a:cubicBezTo>
                      <a:pt x="33578" y="81583"/>
                      <a:pt x="27367" y="84051"/>
                      <a:pt x="22399" y="88987"/>
                    </a:cubicBezTo>
                    <a:cubicBezTo>
                      <a:pt x="17430" y="93923"/>
                      <a:pt x="13704" y="101327"/>
                      <a:pt x="13704" y="107497"/>
                    </a:cubicBezTo>
                    <a:lnTo>
                      <a:pt x="13704" y="112433"/>
                    </a:lnTo>
                    <a:cubicBezTo>
                      <a:pt x="13704" y="119837"/>
                      <a:pt x="17430" y="126007"/>
                      <a:pt x="22399" y="130943"/>
                    </a:cubicBezTo>
                    <a:cubicBezTo>
                      <a:pt x="27367" y="137113"/>
                      <a:pt x="33578" y="139581"/>
                      <a:pt x="41031" y="139581"/>
                    </a:cubicBezTo>
                    <a:lnTo>
                      <a:pt x="408700" y="139581"/>
                    </a:lnTo>
                    <a:cubicBezTo>
                      <a:pt x="416153" y="139581"/>
                      <a:pt x="423606" y="137113"/>
                      <a:pt x="428574" y="130943"/>
                    </a:cubicBezTo>
                    <a:cubicBezTo>
                      <a:pt x="433543" y="126007"/>
                      <a:pt x="436027" y="119837"/>
                      <a:pt x="436027" y="112433"/>
                    </a:cubicBezTo>
                    <a:lnTo>
                      <a:pt x="436027" y="107497"/>
                    </a:lnTo>
                    <a:cubicBezTo>
                      <a:pt x="436027" y="101327"/>
                      <a:pt x="433543" y="93923"/>
                      <a:pt x="428574" y="88987"/>
                    </a:cubicBezTo>
                    <a:cubicBezTo>
                      <a:pt x="423606" y="84051"/>
                      <a:pt x="416153" y="81583"/>
                      <a:pt x="408700" y="81583"/>
                    </a:cubicBezTo>
                    <a:lnTo>
                      <a:pt x="387584" y="81583"/>
                    </a:lnTo>
                    <a:cubicBezTo>
                      <a:pt x="376405" y="81583"/>
                      <a:pt x="366468" y="77881"/>
                      <a:pt x="357773" y="69242"/>
                    </a:cubicBezTo>
                    <a:cubicBezTo>
                      <a:pt x="350320" y="61838"/>
                      <a:pt x="346594" y="51966"/>
                      <a:pt x="346594" y="39626"/>
                    </a:cubicBezTo>
                    <a:cubicBezTo>
                      <a:pt x="346594" y="33456"/>
                      <a:pt x="344110" y="27286"/>
                      <a:pt x="337899" y="21116"/>
                    </a:cubicBezTo>
                    <a:cubicBezTo>
                      <a:pt x="332931" y="16180"/>
                      <a:pt x="326720" y="13712"/>
                      <a:pt x="319267" y="13712"/>
                    </a:cubicBezTo>
                    <a:close/>
                    <a:moveTo>
                      <a:pt x="131690" y="0"/>
                    </a:moveTo>
                    <a:lnTo>
                      <a:pt x="319287" y="0"/>
                    </a:lnTo>
                    <a:cubicBezTo>
                      <a:pt x="330468" y="0"/>
                      <a:pt x="340407" y="2472"/>
                      <a:pt x="347861" y="11126"/>
                    </a:cubicBezTo>
                    <a:cubicBezTo>
                      <a:pt x="356558" y="18543"/>
                      <a:pt x="360285" y="29668"/>
                      <a:pt x="360285" y="39558"/>
                    </a:cubicBezTo>
                    <a:cubicBezTo>
                      <a:pt x="360285" y="48211"/>
                      <a:pt x="364012" y="54392"/>
                      <a:pt x="368981" y="59337"/>
                    </a:cubicBezTo>
                    <a:cubicBezTo>
                      <a:pt x="373951" y="64281"/>
                      <a:pt x="380162" y="66754"/>
                      <a:pt x="387617" y="66754"/>
                    </a:cubicBezTo>
                    <a:lnTo>
                      <a:pt x="408737" y="66754"/>
                    </a:lnTo>
                    <a:cubicBezTo>
                      <a:pt x="421160" y="66754"/>
                      <a:pt x="431099" y="71698"/>
                      <a:pt x="438553" y="79115"/>
                    </a:cubicBezTo>
                    <a:cubicBezTo>
                      <a:pt x="446008" y="86532"/>
                      <a:pt x="450977" y="97658"/>
                      <a:pt x="450977" y="107547"/>
                    </a:cubicBezTo>
                    <a:lnTo>
                      <a:pt x="450977" y="112492"/>
                    </a:lnTo>
                    <a:cubicBezTo>
                      <a:pt x="450977" y="123618"/>
                      <a:pt x="446008" y="133507"/>
                      <a:pt x="438553" y="142160"/>
                    </a:cubicBezTo>
                    <a:cubicBezTo>
                      <a:pt x="431099" y="149577"/>
                      <a:pt x="421160" y="153286"/>
                      <a:pt x="408737" y="153286"/>
                    </a:cubicBezTo>
                    <a:lnTo>
                      <a:pt x="40998" y="153286"/>
                    </a:lnTo>
                    <a:cubicBezTo>
                      <a:pt x="29817" y="153286"/>
                      <a:pt x="19878" y="149577"/>
                      <a:pt x="11181" y="142160"/>
                    </a:cubicBezTo>
                    <a:cubicBezTo>
                      <a:pt x="3727" y="133507"/>
                      <a:pt x="0" y="123618"/>
                      <a:pt x="0" y="112492"/>
                    </a:cubicBezTo>
                    <a:lnTo>
                      <a:pt x="0" y="107547"/>
                    </a:lnTo>
                    <a:cubicBezTo>
                      <a:pt x="0" y="97658"/>
                      <a:pt x="3727" y="86532"/>
                      <a:pt x="11181" y="79115"/>
                    </a:cubicBezTo>
                    <a:cubicBezTo>
                      <a:pt x="19878" y="71698"/>
                      <a:pt x="29817" y="66754"/>
                      <a:pt x="40998" y="66754"/>
                    </a:cubicBezTo>
                    <a:lnTo>
                      <a:pt x="62118" y="66754"/>
                    </a:lnTo>
                    <a:cubicBezTo>
                      <a:pt x="70815" y="66754"/>
                      <a:pt x="77026" y="64281"/>
                      <a:pt x="81996" y="59337"/>
                    </a:cubicBezTo>
                    <a:cubicBezTo>
                      <a:pt x="86965" y="54392"/>
                      <a:pt x="89450" y="48211"/>
                      <a:pt x="89450" y="39558"/>
                    </a:cubicBezTo>
                    <a:cubicBezTo>
                      <a:pt x="89450" y="29668"/>
                      <a:pt x="94419" y="18543"/>
                      <a:pt x="101874" y="11126"/>
                    </a:cubicBezTo>
                    <a:cubicBezTo>
                      <a:pt x="109328" y="2472"/>
                      <a:pt x="120509" y="0"/>
                      <a:pt x="1316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44305E4D-F48D-744B-A14F-0FF4265234BF}"/>
                  </a:ext>
                </a:extLst>
              </p:cNvPr>
              <p:cNvSpPr/>
              <p:nvPr/>
            </p:nvSpPr>
            <p:spPr>
              <a:xfrm>
                <a:off x="14366474" y="10064548"/>
                <a:ext cx="11461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2">
                    <a:moveTo>
                      <a:pt x="88" y="12"/>
                    </a:moveTo>
                    <a:lnTo>
                      <a:pt x="5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lnTo>
                      <a:pt x="88" y="0"/>
                    </a:lnTo>
                    <a:cubicBezTo>
                      <a:pt x="90" y="0"/>
                      <a:pt x="93" y="3"/>
                      <a:pt x="93" y="6"/>
                    </a:cubicBezTo>
                    <a:cubicBezTo>
                      <a:pt x="93" y="9"/>
                      <a:pt x="90" y="12"/>
                      <a:pt x="8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0EBE9084-D553-2A40-80E1-939BAEEFABFB}"/>
                  </a:ext>
                </a:extLst>
              </p:cNvPr>
              <p:cNvSpPr/>
              <p:nvPr/>
            </p:nvSpPr>
            <p:spPr>
              <a:xfrm>
                <a:off x="14593208" y="10064548"/>
                <a:ext cx="11461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2">
                    <a:moveTo>
                      <a:pt x="88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88" y="0"/>
                    </a:lnTo>
                    <a:cubicBezTo>
                      <a:pt x="91" y="0"/>
                      <a:pt x="93" y="3"/>
                      <a:pt x="93" y="6"/>
                    </a:cubicBezTo>
                    <a:cubicBezTo>
                      <a:pt x="93" y="9"/>
                      <a:pt x="91" y="12"/>
                      <a:pt x="8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85272277-2ABE-484D-BE1E-62CCF523CA69}"/>
                  </a:ext>
                </a:extLst>
              </p:cNvPr>
              <p:cNvSpPr/>
              <p:nvPr/>
            </p:nvSpPr>
            <p:spPr>
              <a:xfrm>
                <a:off x="14383915" y="10376105"/>
                <a:ext cx="303973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5" h="88">
                    <a:moveTo>
                      <a:pt x="10" y="88"/>
                    </a:moveTo>
                    <a:lnTo>
                      <a:pt x="235" y="88"/>
                    </a:lnTo>
                    <a:lnTo>
                      <a:pt x="2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F9514345-4BD7-E54F-8094-729940020C08}"/>
                  </a:ext>
                </a:extLst>
              </p:cNvPr>
              <p:cNvSpPr/>
              <p:nvPr/>
            </p:nvSpPr>
            <p:spPr>
              <a:xfrm>
                <a:off x="14375194" y="10369871"/>
                <a:ext cx="320168" cy="122130"/>
              </a:xfrm>
              <a:custGeom>
                <a:avLst/>
                <a:gdLst>
                  <a:gd name="connsiteX0" fmla="*/ 16195 w 320168"/>
                  <a:gd name="connsiteY0" fmla="*/ 13712 h 122130"/>
                  <a:gd name="connsiteX1" fmla="*/ 27359 w 320168"/>
                  <a:gd name="connsiteY1" fmla="*/ 108425 h 122130"/>
                  <a:gd name="connsiteX2" fmla="*/ 294050 w 320168"/>
                  <a:gd name="connsiteY2" fmla="*/ 108425 h 122130"/>
                  <a:gd name="connsiteX3" fmla="*/ 303973 w 320168"/>
                  <a:gd name="connsiteY3" fmla="*/ 13712 h 122130"/>
                  <a:gd name="connsiteX4" fmla="*/ 0 w 320168"/>
                  <a:gd name="connsiteY4" fmla="*/ 0 h 122130"/>
                  <a:gd name="connsiteX5" fmla="*/ 320168 w 320168"/>
                  <a:gd name="connsiteY5" fmla="*/ 0 h 122130"/>
                  <a:gd name="connsiteX6" fmla="*/ 307758 w 320168"/>
                  <a:gd name="connsiteY6" fmla="*/ 122130 h 122130"/>
                  <a:gd name="connsiteX7" fmla="*/ 13651 w 320168"/>
                  <a:gd name="connsiteY7" fmla="*/ 12213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168" h="122130">
                    <a:moveTo>
                      <a:pt x="16195" y="13712"/>
                    </a:moveTo>
                    <a:lnTo>
                      <a:pt x="27359" y="108425"/>
                    </a:lnTo>
                    <a:lnTo>
                      <a:pt x="294050" y="108425"/>
                    </a:lnTo>
                    <a:lnTo>
                      <a:pt x="303973" y="13712"/>
                    </a:lnTo>
                    <a:close/>
                    <a:moveTo>
                      <a:pt x="0" y="0"/>
                    </a:moveTo>
                    <a:lnTo>
                      <a:pt x="320168" y="0"/>
                    </a:lnTo>
                    <a:lnTo>
                      <a:pt x="307758" y="122130"/>
                    </a:lnTo>
                    <a:lnTo>
                      <a:pt x="13651" y="12213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6D86BE2C-7BDE-3349-BAFE-2832A88CBF5A}"/>
                  </a:ext>
                </a:extLst>
              </p:cNvPr>
              <p:cNvSpPr/>
              <p:nvPr/>
            </p:nvSpPr>
            <p:spPr>
              <a:xfrm>
                <a:off x="14367719" y="10236528"/>
                <a:ext cx="336364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112">
                    <a:moveTo>
                      <a:pt x="0" y="0"/>
                    </a:moveTo>
                    <a:lnTo>
                      <a:pt x="13" y="112"/>
                    </a:lnTo>
                    <a:lnTo>
                      <a:pt x="258" y="112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627C0DA6-2080-8544-8BDF-27BFE5ACF896}"/>
                  </a:ext>
                </a:extLst>
              </p:cNvPr>
              <p:cNvSpPr/>
              <p:nvPr/>
            </p:nvSpPr>
            <p:spPr>
              <a:xfrm>
                <a:off x="14358999" y="10229050"/>
                <a:ext cx="352559" cy="153286"/>
              </a:xfrm>
              <a:custGeom>
                <a:avLst/>
                <a:gdLst>
                  <a:gd name="connsiteX0" fmla="*/ 16195 w 352559"/>
                  <a:gd name="connsiteY0" fmla="*/ 14955 h 153286"/>
                  <a:gd name="connsiteX1" fmla="*/ 31087 w 352559"/>
                  <a:gd name="connsiteY1" fmla="*/ 139578 h 153286"/>
                  <a:gd name="connsiteX2" fmla="*/ 322712 w 352559"/>
                  <a:gd name="connsiteY2" fmla="*/ 139578 h 153286"/>
                  <a:gd name="connsiteX3" fmla="*/ 336363 w 352559"/>
                  <a:gd name="connsiteY3" fmla="*/ 14955 h 153286"/>
                  <a:gd name="connsiteX4" fmla="*/ 0 w 352559"/>
                  <a:gd name="connsiteY4" fmla="*/ 0 h 153286"/>
                  <a:gd name="connsiteX5" fmla="*/ 352559 w 352559"/>
                  <a:gd name="connsiteY5" fmla="*/ 0 h 153286"/>
                  <a:gd name="connsiteX6" fmla="*/ 335179 w 352559"/>
                  <a:gd name="connsiteY6" fmla="*/ 153286 h 153286"/>
                  <a:gd name="connsiteX7" fmla="*/ 18621 w 352559"/>
                  <a:gd name="connsiteY7" fmla="*/ 153286 h 15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559" h="153286">
                    <a:moveTo>
                      <a:pt x="16195" y="14955"/>
                    </a:moveTo>
                    <a:lnTo>
                      <a:pt x="31087" y="139578"/>
                    </a:lnTo>
                    <a:lnTo>
                      <a:pt x="322712" y="139578"/>
                    </a:lnTo>
                    <a:lnTo>
                      <a:pt x="336363" y="14955"/>
                    </a:lnTo>
                    <a:close/>
                    <a:moveTo>
                      <a:pt x="0" y="0"/>
                    </a:moveTo>
                    <a:lnTo>
                      <a:pt x="352559" y="0"/>
                    </a:lnTo>
                    <a:lnTo>
                      <a:pt x="335179" y="153286"/>
                    </a:lnTo>
                    <a:lnTo>
                      <a:pt x="18621" y="15328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85A5A07-2674-8B4F-8288-49B91AD1E8D6}"/>
                  </a:ext>
                </a:extLst>
              </p:cNvPr>
              <p:cNvSpPr/>
              <p:nvPr/>
            </p:nvSpPr>
            <p:spPr>
              <a:xfrm>
                <a:off x="14357753" y="10145553"/>
                <a:ext cx="356296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73">
                    <a:moveTo>
                      <a:pt x="287" y="0"/>
                    </a:moveTo>
                    <a:lnTo>
                      <a:pt x="0" y="0"/>
                    </a:lnTo>
                    <a:lnTo>
                      <a:pt x="8" y="73"/>
                    </a:lnTo>
                    <a:lnTo>
                      <a:pt x="279" y="7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1FDE569D-2D1B-9243-B6D3-A9A7C56B2166}"/>
                  </a:ext>
                </a:extLst>
              </p:cNvPr>
              <p:cNvSpPr/>
              <p:nvPr/>
            </p:nvSpPr>
            <p:spPr>
              <a:xfrm>
                <a:off x="14349033" y="10138076"/>
                <a:ext cx="372492" cy="104683"/>
              </a:xfrm>
              <a:custGeom>
                <a:avLst/>
                <a:gdLst>
                  <a:gd name="connsiteX0" fmla="*/ 16195 w 372492"/>
                  <a:gd name="connsiteY0" fmla="*/ 13708 h 104683"/>
                  <a:gd name="connsiteX1" fmla="*/ 24884 w 372492"/>
                  <a:gd name="connsiteY1" fmla="*/ 89728 h 104683"/>
                  <a:gd name="connsiteX2" fmla="*/ 348849 w 372492"/>
                  <a:gd name="connsiteY2" fmla="*/ 89728 h 104683"/>
                  <a:gd name="connsiteX3" fmla="*/ 356296 w 372492"/>
                  <a:gd name="connsiteY3" fmla="*/ 13708 h 104683"/>
                  <a:gd name="connsiteX4" fmla="*/ 0 w 372492"/>
                  <a:gd name="connsiteY4" fmla="*/ 0 h 104683"/>
                  <a:gd name="connsiteX5" fmla="*/ 372492 w 372492"/>
                  <a:gd name="connsiteY5" fmla="*/ 0 h 104683"/>
                  <a:gd name="connsiteX6" fmla="*/ 361317 w 372492"/>
                  <a:gd name="connsiteY6" fmla="*/ 104683 h 104683"/>
                  <a:gd name="connsiteX7" fmla="*/ 12416 w 372492"/>
                  <a:gd name="connsiteY7" fmla="*/ 104683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492" h="104683">
                    <a:moveTo>
                      <a:pt x="16195" y="13708"/>
                    </a:moveTo>
                    <a:lnTo>
                      <a:pt x="24884" y="89728"/>
                    </a:lnTo>
                    <a:lnTo>
                      <a:pt x="348849" y="89728"/>
                    </a:lnTo>
                    <a:lnTo>
                      <a:pt x="356296" y="13708"/>
                    </a:lnTo>
                    <a:close/>
                    <a:moveTo>
                      <a:pt x="0" y="0"/>
                    </a:moveTo>
                    <a:lnTo>
                      <a:pt x="372492" y="0"/>
                    </a:lnTo>
                    <a:lnTo>
                      <a:pt x="361317" y="104683"/>
                    </a:lnTo>
                    <a:lnTo>
                      <a:pt x="12416" y="1046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644DEBA-017B-284B-AB9B-463BF9FF36DE}"/>
                  </a:ext>
                </a:extLst>
              </p:cNvPr>
              <p:cNvSpPr/>
              <p:nvPr/>
            </p:nvSpPr>
            <p:spPr>
              <a:xfrm>
                <a:off x="14383915" y="10376105"/>
                <a:ext cx="303973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5" h="88">
                    <a:moveTo>
                      <a:pt x="10" y="88"/>
                    </a:moveTo>
                    <a:lnTo>
                      <a:pt x="235" y="88"/>
                    </a:lnTo>
                    <a:lnTo>
                      <a:pt x="2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8D77853D-3DE0-214D-AF93-B74C5691107E}"/>
                  </a:ext>
                </a:extLst>
              </p:cNvPr>
              <p:cNvSpPr/>
              <p:nvPr/>
            </p:nvSpPr>
            <p:spPr>
              <a:xfrm>
                <a:off x="14357753" y="10145553"/>
                <a:ext cx="356296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73">
                    <a:moveTo>
                      <a:pt x="287" y="0"/>
                    </a:moveTo>
                    <a:lnTo>
                      <a:pt x="0" y="0"/>
                    </a:lnTo>
                    <a:lnTo>
                      <a:pt x="8" y="73"/>
                    </a:lnTo>
                    <a:lnTo>
                      <a:pt x="279" y="7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62ABB39-26EB-8247-8231-1D06A8E1F712}"/>
                  </a:ext>
                </a:extLst>
              </p:cNvPr>
              <p:cNvSpPr/>
              <p:nvPr/>
            </p:nvSpPr>
            <p:spPr>
              <a:xfrm>
                <a:off x="9317280" y="8580289"/>
                <a:ext cx="3103264" cy="1524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2" h="1224">
                    <a:moveTo>
                      <a:pt x="2483" y="1111"/>
                    </a:moveTo>
                    <a:lnTo>
                      <a:pt x="2058" y="44"/>
                    </a:lnTo>
                    <a:cubicBezTo>
                      <a:pt x="2051" y="27"/>
                      <a:pt x="2041" y="12"/>
                      <a:pt x="2028" y="0"/>
                    </a:cubicBezTo>
                    <a:lnTo>
                      <a:pt x="111" y="0"/>
                    </a:lnTo>
                    <a:cubicBezTo>
                      <a:pt x="32" y="0"/>
                      <a:pt x="-22" y="80"/>
                      <a:pt x="8" y="152"/>
                    </a:cubicBezTo>
                    <a:lnTo>
                      <a:pt x="407" y="1155"/>
                    </a:lnTo>
                    <a:cubicBezTo>
                      <a:pt x="424" y="1197"/>
                      <a:pt x="465" y="1224"/>
                      <a:pt x="510" y="1224"/>
                    </a:cubicBezTo>
                    <a:lnTo>
                      <a:pt x="2429" y="1224"/>
                    </a:lnTo>
                    <a:cubicBezTo>
                      <a:pt x="2446" y="1224"/>
                      <a:pt x="2462" y="1221"/>
                      <a:pt x="2475" y="1215"/>
                    </a:cubicBezTo>
                    <a:cubicBezTo>
                      <a:pt x="2493" y="1185"/>
                      <a:pt x="2498" y="1147"/>
                      <a:pt x="2483" y="11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909E765F-5A5E-8F4B-8085-78800FCD3D7C}"/>
                  </a:ext>
                </a:extLst>
              </p:cNvPr>
              <p:cNvSpPr/>
              <p:nvPr/>
            </p:nvSpPr>
            <p:spPr>
              <a:xfrm>
                <a:off x="9309598" y="8574058"/>
                <a:ext cx="3118072" cy="1539090"/>
              </a:xfrm>
              <a:custGeom>
                <a:avLst/>
                <a:gdLst>
                  <a:gd name="connsiteX0" fmla="*/ 147158 w 3118072"/>
                  <a:gd name="connsiteY0" fmla="*/ 13708 h 1539090"/>
                  <a:gd name="connsiteX1" fmla="*/ 37572 w 3118072"/>
                  <a:gd name="connsiteY1" fmla="*/ 70987 h 1539090"/>
                  <a:gd name="connsiteX2" fmla="*/ 25119 w 3118072"/>
                  <a:gd name="connsiteY2" fmla="*/ 194262 h 1539090"/>
                  <a:gd name="connsiteX3" fmla="*/ 521990 w 3118072"/>
                  <a:gd name="connsiteY3" fmla="*/ 1440710 h 1539090"/>
                  <a:gd name="connsiteX4" fmla="*/ 644028 w 3118072"/>
                  <a:gd name="connsiteY4" fmla="*/ 1524138 h 1539090"/>
                  <a:gd name="connsiteX5" fmla="*/ 3033738 w 3118072"/>
                  <a:gd name="connsiteY5" fmla="*/ 1524138 h 1539090"/>
                  <a:gd name="connsiteX6" fmla="*/ 3086041 w 3118072"/>
                  <a:gd name="connsiteY6" fmla="*/ 1512931 h 1539090"/>
                  <a:gd name="connsiteX7" fmla="*/ 3094758 w 3118072"/>
                  <a:gd name="connsiteY7" fmla="*/ 1392147 h 1539090"/>
                  <a:gd name="connsiteX8" fmla="*/ 2565510 w 3118072"/>
                  <a:gd name="connsiteY8" fmla="*/ 64761 h 1539090"/>
                  <a:gd name="connsiteX9" fmla="*/ 2530642 w 3118072"/>
                  <a:gd name="connsiteY9" fmla="*/ 13708 h 1539090"/>
                  <a:gd name="connsiteX10" fmla="*/ 145906 w 3118072"/>
                  <a:gd name="connsiteY10" fmla="*/ 0 h 1539090"/>
                  <a:gd name="connsiteX11" fmla="*/ 2535626 w 3118072"/>
                  <a:gd name="connsiteY11" fmla="*/ 0 h 1539090"/>
                  <a:gd name="connsiteX12" fmla="*/ 2536872 w 3118072"/>
                  <a:gd name="connsiteY12" fmla="*/ 1245 h 1539090"/>
                  <a:gd name="connsiteX13" fmla="*/ 2577966 w 3118072"/>
                  <a:gd name="connsiteY13" fmla="*/ 58525 h 1539090"/>
                  <a:gd name="connsiteX14" fmla="*/ 3107216 w 3118072"/>
                  <a:gd name="connsiteY14" fmla="*/ 1385928 h 1539090"/>
                  <a:gd name="connsiteX15" fmla="*/ 3097254 w 3118072"/>
                  <a:gd name="connsiteY15" fmla="*/ 1521657 h 1539090"/>
                  <a:gd name="connsiteX16" fmla="*/ 3094764 w 3118072"/>
                  <a:gd name="connsiteY16" fmla="*/ 1524147 h 1539090"/>
                  <a:gd name="connsiteX17" fmla="*/ 3093518 w 3118072"/>
                  <a:gd name="connsiteY17" fmla="*/ 1525393 h 1539090"/>
                  <a:gd name="connsiteX18" fmla="*/ 3032499 w 3118072"/>
                  <a:gd name="connsiteY18" fmla="*/ 1539090 h 1539090"/>
                  <a:gd name="connsiteX19" fmla="*/ 642779 w 3118072"/>
                  <a:gd name="connsiteY19" fmla="*/ 1539090 h 1539090"/>
                  <a:gd name="connsiteX20" fmla="*/ 507042 w 3118072"/>
                  <a:gd name="connsiteY20" fmla="*/ 1445699 h 1539090"/>
                  <a:gd name="connsiteX21" fmla="*/ 10169 w 3118072"/>
                  <a:gd name="connsiteY21" fmla="*/ 199235 h 1539090"/>
                  <a:gd name="connsiteX22" fmla="*/ 25113 w 3118072"/>
                  <a:gd name="connsiteY22" fmla="*/ 63506 h 1539090"/>
                  <a:gd name="connsiteX23" fmla="*/ 145906 w 3118072"/>
                  <a:gd name="connsiteY23" fmla="*/ 0 h 1539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118072" h="1539090">
                    <a:moveTo>
                      <a:pt x="147158" y="13708"/>
                    </a:moveTo>
                    <a:cubicBezTo>
                      <a:pt x="102327" y="13708"/>
                      <a:pt x="63723" y="34876"/>
                      <a:pt x="37572" y="70987"/>
                    </a:cubicBezTo>
                    <a:cubicBezTo>
                      <a:pt x="13912" y="107098"/>
                      <a:pt x="7685" y="153171"/>
                      <a:pt x="25119" y="194262"/>
                    </a:cubicBezTo>
                    <a:lnTo>
                      <a:pt x="521990" y="1440710"/>
                    </a:lnTo>
                    <a:cubicBezTo>
                      <a:pt x="541914" y="1491763"/>
                      <a:pt x="590481" y="1524138"/>
                      <a:pt x="644028" y="1524138"/>
                    </a:cubicBezTo>
                    <a:lnTo>
                      <a:pt x="3033738" y="1524138"/>
                    </a:lnTo>
                    <a:cubicBezTo>
                      <a:pt x="3052418" y="1524138"/>
                      <a:pt x="3069852" y="1520402"/>
                      <a:pt x="3086041" y="1512931"/>
                    </a:cubicBezTo>
                    <a:cubicBezTo>
                      <a:pt x="3107210" y="1475575"/>
                      <a:pt x="3109701" y="1431993"/>
                      <a:pt x="3094758" y="1392147"/>
                    </a:cubicBezTo>
                    <a:lnTo>
                      <a:pt x="2565510" y="64761"/>
                    </a:lnTo>
                    <a:cubicBezTo>
                      <a:pt x="2556793" y="44838"/>
                      <a:pt x="2545585" y="27405"/>
                      <a:pt x="2530642" y="13708"/>
                    </a:cubicBezTo>
                    <a:close/>
                    <a:moveTo>
                      <a:pt x="145906" y="0"/>
                    </a:moveTo>
                    <a:lnTo>
                      <a:pt x="2535626" y="0"/>
                    </a:lnTo>
                    <a:lnTo>
                      <a:pt x="2536872" y="1245"/>
                    </a:lnTo>
                    <a:cubicBezTo>
                      <a:pt x="2554306" y="17433"/>
                      <a:pt x="2568004" y="37357"/>
                      <a:pt x="2577966" y="58525"/>
                    </a:cubicBezTo>
                    <a:lnTo>
                      <a:pt x="3107216" y="1385928"/>
                    </a:lnTo>
                    <a:cubicBezTo>
                      <a:pt x="3124650" y="1430756"/>
                      <a:pt x="3120914" y="1480565"/>
                      <a:pt x="3097254" y="1521657"/>
                    </a:cubicBezTo>
                    <a:lnTo>
                      <a:pt x="3094764" y="1524147"/>
                    </a:lnTo>
                    <a:lnTo>
                      <a:pt x="3093518" y="1525393"/>
                    </a:lnTo>
                    <a:cubicBezTo>
                      <a:pt x="3073594" y="1534109"/>
                      <a:pt x="3053669" y="1539090"/>
                      <a:pt x="3032499" y="1539090"/>
                    </a:cubicBezTo>
                    <a:lnTo>
                      <a:pt x="642779" y="1539090"/>
                    </a:lnTo>
                    <a:cubicBezTo>
                      <a:pt x="583005" y="1539090"/>
                      <a:pt x="530702" y="1501734"/>
                      <a:pt x="507042" y="1445699"/>
                    </a:cubicBezTo>
                    <a:lnTo>
                      <a:pt x="10169" y="199235"/>
                    </a:lnTo>
                    <a:cubicBezTo>
                      <a:pt x="-7265" y="154407"/>
                      <a:pt x="-2284" y="103353"/>
                      <a:pt x="25113" y="63506"/>
                    </a:cubicBezTo>
                    <a:cubicBezTo>
                      <a:pt x="52509" y="23659"/>
                      <a:pt x="97340" y="0"/>
                      <a:pt x="1459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0FDD1A0C-CDA1-BF4F-8CDA-50385319D97B}"/>
                  </a:ext>
                </a:extLst>
              </p:cNvPr>
              <p:cNvSpPr/>
              <p:nvPr/>
            </p:nvSpPr>
            <p:spPr>
              <a:xfrm>
                <a:off x="10933068" y="9664505"/>
                <a:ext cx="432290" cy="439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8" h="354">
                    <a:moveTo>
                      <a:pt x="0" y="0"/>
                    </a:moveTo>
                    <a:lnTo>
                      <a:pt x="258" y="0"/>
                    </a:lnTo>
                    <a:lnTo>
                      <a:pt x="348" y="354"/>
                    </a:lnTo>
                    <a:lnTo>
                      <a:pt x="90" y="35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9976D75F-2EEF-B642-A42C-7E8C1BCAD418}"/>
                  </a:ext>
                </a:extLst>
              </p:cNvPr>
              <p:cNvSpPr/>
              <p:nvPr/>
            </p:nvSpPr>
            <p:spPr>
              <a:xfrm>
                <a:off x="10515731" y="9664505"/>
                <a:ext cx="862088" cy="818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3" h="658">
                    <a:moveTo>
                      <a:pt x="412" y="592"/>
                    </a:moveTo>
                    <a:lnTo>
                      <a:pt x="591" y="0"/>
                    </a:lnTo>
                    <a:lnTo>
                      <a:pt x="187" y="0"/>
                    </a:lnTo>
                    <a:lnTo>
                      <a:pt x="2" y="616"/>
                    </a:lnTo>
                    <a:cubicBezTo>
                      <a:pt x="-2" y="626"/>
                      <a:pt x="1" y="637"/>
                      <a:pt x="7" y="645"/>
                    </a:cubicBezTo>
                    <a:cubicBezTo>
                      <a:pt x="13" y="654"/>
                      <a:pt x="23" y="658"/>
                      <a:pt x="34" y="658"/>
                    </a:cubicBezTo>
                    <a:lnTo>
                      <a:pt x="659" y="658"/>
                    </a:lnTo>
                    <a:cubicBezTo>
                      <a:pt x="668" y="658"/>
                      <a:pt x="677" y="655"/>
                      <a:pt x="683" y="649"/>
                    </a:cubicBezTo>
                    <a:cubicBezTo>
                      <a:pt x="689" y="642"/>
                      <a:pt x="693" y="635"/>
                      <a:pt x="693" y="625"/>
                    </a:cubicBezTo>
                    <a:cubicBezTo>
                      <a:pt x="693" y="616"/>
                      <a:pt x="689" y="608"/>
                      <a:pt x="683" y="602"/>
                    </a:cubicBezTo>
                    <a:cubicBezTo>
                      <a:pt x="677" y="595"/>
                      <a:pt x="668" y="592"/>
                      <a:pt x="659" y="5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8B12A27C-4153-E84E-9402-E36785BE04DA}"/>
                  </a:ext>
                </a:extLst>
              </p:cNvPr>
              <p:cNvSpPr/>
              <p:nvPr/>
            </p:nvSpPr>
            <p:spPr>
              <a:xfrm>
                <a:off x="10508809" y="9657031"/>
                <a:ext cx="876485" cy="834974"/>
              </a:xfrm>
              <a:custGeom>
                <a:avLst/>
                <a:gdLst>
                  <a:gd name="connsiteX0" fmla="*/ 244527 w 876485"/>
                  <a:gd name="connsiteY0" fmla="*/ 14951 h 834974"/>
                  <a:gd name="connsiteX1" fmla="*/ 15638 w 876485"/>
                  <a:gd name="connsiteY1" fmla="*/ 776464 h 834974"/>
                  <a:gd name="connsiteX2" fmla="*/ 21858 w 876485"/>
                  <a:gd name="connsiteY2" fmla="*/ 806328 h 834974"/>
                  <a:gd name="connsiteX3" fmla="*/ 49225 w 876485"/>
                  <a:gd name="connsiteY3" fmla="*/ 820015 h 834974"/>
                  <a:gd name="connsiteX4" fmla="*/ 826701 w 876485"/>
                  <a:gd name="connsiteY4" fmla="*/ 820015 h 834974"/>
                  <a:gd name="connsiteX5" fmla="*/ 851580 w 876485"/>
                  <a:gd name="connsiteY5" fmla="*/ 810061 h 834974"/>
                  <a:gd name="connsiteX6" fmla="*/ 861532 w 876485"/>
                  <a:gd name="connsiteY6" fmla="*/ 785175 h 834974"/>
                  <a:gd name="connsiteX7" fmla="*/ 851580 w 876485"/>
                  <a:gd name="connsiteY7" fmla="*/ 761533 h 834974"/>
                  <a:gd name="connsiteX8" fmla="*/ 826701 w 876485"/>
                  <a:gd name="connsiteY8" fmla="*/ 750334 h 834974"/>
                  <a:gd name="connsiteX9" fmla="*/ 509491 w 876485"/>
                  <a:gd name="connsiteY9" fmla="*/ 750334 h 834974"/>
                  <a:gd name="connsiteX10" fmla="*/ 732160 w 876485"/>
                  <a:gd name="connsiteY10" fmla="*/ 14951 h 834974"/>
                  <a:gd name="connsiteX11" fmla="*/ 234569 w 876485"/>
                  <a:gd name="connsiteY11" fmla="*/ 0 h 834974"/>
                  <a:gd name="connsiteX12" fmla="*/ 752083 w 876485"/>
                  <a:gd name="connsiteY12" fmla="*/ 0 h 834974"/>
                  <a:gd name="connsiteX13" fmla="*/ 529402 w 876485"/>
                  <a:gd name="connsiteY13" fmla="*/ 736669 h 834974"/>
                  <a:gd name="connsiteX14" fmla="*/ 826724 w 876485"/>
                  <a:gd name="connsiteY14" fmla="*/ 736669 h 834974"/>
                  <a:gd name="connsiteX15" fmla="*/ 861557 w 876485"/>
                  <a:gd name="connsiteY15" fmla="*/ 750357 h 834974"/>
                  <a:gd name="connsiteX16" fmla="*/ 876485 w 876485"/>
                  <a:gd name="connsiteY16" fmla="*/ 785199 h 834974"/>
                  <a:gd name="connsiteX17" fmla="*/ 861557 w 876485"/>
                  <a:gd name="connsiteY17" fmla="*/ 820041 h 834974"/>
                  <a:gd name="connsiteX18" fmla="*/ 826724 w 876485"/>
                  <a:gd name="connsiteY18" fmla="*/ 834974 h 834974"/>
                  <a:gd name="connsiteX19" fmla="*/ 49209 w 876485"/>
                  <a:gd name="connsiteY19" fmla="*/ 834974 h 834974"/>
                  <a:gd name="connsiteX20" fmla="*/ 9400 w 876485"/>
                  <a:gd name="connsiteY20" fmla="*/ 815064 h 834974"/>
                  <a:gd name="connsiteX21" fmla="*/ 1936 w 876485"/>
                  <a:gd name="connsiteY21" fmla="*/ 771511 h 834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76485" h="834974">
                    <a:moveTo>
                      <a:pt x="244527" y="14951"/>
                    </a:moveTo>
                    <a:lnTo>
                      <a:pt x="15638" y="776464"/>
                    </a:lnTo>
                    <a:cubicBezTo>
                      <a:pt x="13150" y="785175"/>
                      <a:pt x="14394" y="797618"/>
                      <a:pt x="21858" y="806328"/>
                    </a:cubicBezTo>
                    <a:cubicBezTo>
                      <a:pt x="28078" y="815038"/>
                      <a:pt x="38029" y="820015"/>
                      <a:pt x="49225" y="820015"/>
                    </a:cubicBezTo>
                    <a:lnTo>
                      <a:pt x="826701" y="820015"/>
                    </a:lnTo>
                    <a:cubicBezTo>
                      <a:pt x="836653" y="820015"/>
                      <a:pt x="845361" y="816282"/>
                      <a:pt x="851580" y="810061"/>
                    </a:cubicBezTo>
                    <a:cubicBezTo>
                      <a:pt x="857800" y="803839"/>
                      <a:pt x="861532" y="795129"/>
                      <a:pt x="861532" y="785175"/>
                    </a:cubicBezTo>
                    <a:cubicBezTo>
                      <a:pt x="861532" y="776464"/>
                      <a:pt x="857800" y="767754"/>
                      <a:pt x="851580" y="761533"/>
                    </a:cubicBezTo>
                    <a:cubicBezTo>
                      <a:pt x="845361" y="754067"/>
                      <a:pt x="836653" y="750334"/>
                      <a:pt x="826701" y="750334"/>
                    </a:cubicBezTo>
                    <a:lnTo>
                      <a:pt x="509491" y="750334"/>
                    </a:lnTo>
                    <a:lnTo>
                      <a:pt x="732160" y="14951"/>
                    </a:lnTo>
                    <a:close/>
                    <a:moveTo>
                      <a:pt x="234569" y="0"/>
                    </a:moveTo>
                    <a:lnTo>
                      <a:pt x="752083" y="0"/>
                    </a:lnTo>
                    <a:lnTo>
                      <a:pt x="529402" y="736669"/>
                    </a:lnTo>
                    <a:lnTo>
                      <a:pt x="826724" y="736669"/>
                    </a:lnTo>
                    <a:cubicBezTo>
                      <a:pt x="840408" y="736669"/>
                      <a:pt x="852849" y="741646"/>
                      <a:pt x="861557" y="750357"/>
                    </a:cubicBezTo>
                    <a:cubicBezTo>
                      <a:pt x="871509" y="760312"/>
                      <a:pt x="876485" y="771511"/>
                      <a:pt x="876485" y="785199"/>
                    </a:cubicBezTo>
                    <a:cubicBezTo>
                      <a:pt x="876485" y="798887"/>
                      <a:pt x="871509" y="811331"/>
                      <a:pt x="861557" y="820041"/>
                    </a:cubicBezTo>
                    <a:cubicBezTo>
                      <a:pt x="852849" y="828752"/>
                      <a:pt x="840408" y="834974"/>
                      <a:pt x="826724" y="834974"/>
                    </a:cubicBezTo>
                    <a:lnTo>
                      <a:pt x="49209" y="834974"/>
                    </a:lnTo>
                    <a:cubicBezTo>
                      <a:pt x="33037" y="834974"/>
                      <a:pt x="19352" y="826263"/>
                      <a:pt x="9400" y="815064"/>
                    </a:cubicBezTo>
                    <a:cubicBezTo>
                      <a:pt x="-552" y="801376"/>
                      <a:pt x="-1796" y="786443"/>
                      <a:pt x="1936" y="77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87A6D2AE-13FF-2B43-9575-4F84E2E954F3}"/>
                  </a:ext>
                </a:extLst>
              </p:cNvPr>
              <p:cNvSpPr/>
              <p:nvPr/>
            </p:nvSpPr>
            <p:spPr>
              <a:xfrm>
                <a:off x="11844991" y="8580289"/>
                <a:ext cx="636600" cy="15129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1215">
                    <a:moveTo>
                      <a:pt x="504" y="1072"/>
                    </a:moveTo>
                    <a:lnTo>
                      <a:pt x="105" y="70"/>
                    </a:lnTo>
                    <a:cubicBezTo>
                      <a:pt x="88" y="28"/>
                      <a:pt x="47" y="0"/>
                      <a:pt x="1" y="0"/>
                    </a:cubicBezTo>
                    <a:lnTo>
                      <a:pt x="0" y="0"/>
                    </a:lnTo>
                    <a:cubicBezTo>
                      <a:pt x="13" y="12"/>
                      <a:pt x="23" y="27"/>
                      <a:pt x="30" y="44"/>
                    </a:cubicBezTo>
                    <a:lnTo>
                      <a:pt x="455" y="1111"/>
                    </a:lnTo>
                    <a:cubicBezTo>
                      <a:pt x="470" y="1147"/>
                      <a:pt x="465" y="1185"/>
                      <a:pt x="447" y="1215"/>
                    </a:cubicBezTo>
                    <a:cubicBezTo>
                      <a:pt x="499" y="1191"/>
                      <a:pt x="527" y="1130"/>
                      <a:pt x="504" y="10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68039A9C-3F8F-A14A-9710-DCA574F771AE}"/>
                  </a:ext>
                </a:extLst>
              </p:cNvPr>
              <p:cNvSpPr/>
              <p:nvPr/>
            </p:nvSpPr>
            <p:spPr>
              <a:xfrm>
                <a:off x="11825059" y="8574058"/>
                <a:ext cx="663735" cy="1535355"/>
              </a:xfrm>
              <a:custGeom>
                <a:avLst/>
                <a:gdLst>
                  <a:gd name="connsiteX0" fmla="*/ 37373 w 663735"/>
                  <a:gd name="connsiteY0" fmla="*/ 14955 h 1535355"/>
                  <a:gd name="connsiteX1" fmla="*/ 64725 w 663735"/>
                  <a:gd name="connsiteY1" fmla="*/ 58536 h 1535355"/>
                  <a:gd name="connsiteX2" fmla="*/ 593113 w 663735"/>
                  <a:gd name="connsiteY2" fmla="*/ 1385903 h 1535355"/>
                  <a:gd name="connsiteX3" fmla="*/ 593113 w 663735"/>
                  <a:gd name="connsiteY3" fmla="*/ 1500460 h 1535355"/>
                  <a:gd name="connsiteX4" fmla="*/ 640357 w 663735"/>
                  <a:gd name="connsiteY4" fmla="*/ 1344812 h 1535355"/>
                  <a:gd name="connsiteX5" fmla="*/ 143051 w 663735"/>
                  <a:gd name="connsiteY5" fmla="*/ 95892 h 1535355"/>
                  <a:gd name="connsiteX6" fmla="*/ 37373 w 663735"/>
                  <a:gd name="connsiteY6" fmla="*/ 14955 h 1535355"/>
                  <a:gd name="connsiteX7" fmla="*/ 0 w 663735"/>
                  <a:gd name="connsiteY7" fmla="*/ 0 h 1535355"/>
                  <a:gd name="connsiteX8" fmla="*/ 21139 w 663735"/>
                  <a:gd name="connsiteY8" fmla="*/ 0 h 1535355"/>
                  <a:gd name="connsiteX9" fmla="*/ 156676 w 663735"/>
                  <a:gd name="connsiteY9" fmla="*/ 90901 h 1535355"/>
                  <a:gd name="connsiteX10" fmla="*/ 652816 w 663735"/>
                  <a:gd name="connsiteY10" fmla="*/ 1338610 h 1535355"/>
                  <a:gd name="connsiteX11" fmla="*/ 579452 w 663735"/>
                  <a:gd name="connsiteY11" fmla="*/ 1525393 h 1535355"/>
                  <a:gd name="connsiteX12" fmla="*/ 558313 w 663735"/>
                  <a:gd name="connsiteY12" fmla="*/ 1535355 h 1535355"/>
                  <a:gd name="connsiteX13" fmla="*/ 569504 w 663735"/>
                  <a:gd name="connsiteY13" fmla="*/ 1515432 h 1535355"/>
                  <a:gd name="connsiteX14" fmla="*/ 579452 w 663735"/>
                  <a:gd name="connsiteY14" fmla="*/ 1392155 h 1535355"/>
                  <a:gd name="connsiteX15" fmla="*/ 50982 w 663735"/>
                  <a:gd name="connsiteY15" fmla="*/ 64751 h 1535355"/>
                  <a:gd name="connsiteX16" fmla="*/ 14922 w 663735"/>
                  <a:gd name="connsiteY16" fmla="*/ 12452 h 1535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3735" h="1535355">
                    <a:moveTo>
                      <a:pt x="37373" y="14955"/>
                    </a:moveTo>
                    <a:cubicBezTo>
                      <a:pt x="48562" y="27407"/>
                      <a:pt x="58509" y="42349"/>
                      <a:pt x="64725" y="58536"/>
                    </a:cubicBezTo>
                    <a:lnTo>
                      <a:pt x="593113" y="1385903"/>
                    </a:lnTo>
                    <a:cubicBezTo>
                      <a:pt x="608032" y="1423259"/>
                      <a:pt x="608032" y="1464350"/>
                      <a:pt x="593113" y="1500460"/>
                    </a:cubicBezTo>
                    <a:cubicBezTo>
                      <a:pt x="641600" y="1466840"/>
                      <a:pt x="663979" y="1402090"/>
                      <a:pt x="640357" y="1344812"/>
                    </a:cubicBezTo>
                    <a:lnTo>
                      <a:pt x="143051" y="95892"/>
                    </a:lnTo>
                    <a:cubicBezTo>
                      <a:pt x="124402" y="51065"/>
                      <a:pt x="84617" y="19936"/>
                      <a:pt x="37373" y="14955"/>
                    </a:cubicBezTo>
                    <a:close/>
                    <a:moveTo>
                      <a:pt x="0" y="0"/>
                    </a:moveTo>
                    <a:lnTo>
                      <a:pt x="21139" y="0"/>
                    </a:lnTo>
                    <a:cubicBezTo>
                      <a:pt x="80825" y="0"/>
                      <a:pt x="135537" y="34866"/>
                      <a:pt x="156676" y="90901"/>
                    </a:cubicBezTo>
                    <a:lnTo>
                      <a:pt x="652816" y="1338610"/>
                    </a:lnTo>
                    <a:cubicBezTo>
                      <a:pt x="682659" y="1410833"/>
                      <a:pt x="649085" y="1493018"/>
                      <a:pt x="579452" y="1525393"/>
                    </a:cubicBezTo>
                    <a:lnTo>
                      <a:pt x="558313" y="1535355"/>
                    </a:lnTo>
                    <a:lnTo>
                      <a:pt x="569504" y="1515432"/>
                    </a:lnTo>
                    <a:cubicBezTo>
                      <a:pt x="591886" y="1476830"/>
                      <a:pt x="595617" y="1433247"/>
                      <a:pt x="579452" y="1392155"/>
                    </a:cubicBezTo>
                    <a:lnTo>
                      <a:pt x="50982" y="64751"/>
                    </a:lnTo>
                    <a:cubicBezTo>
                      <a:pt x="42278" y="44828"/>
                      <a:pt x="29843" y="26150"/>
                      <a:pt x="14922" y="12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C8800DB-0663-0A4C-B51F-99330922B044}"/>
                </a:ext>
              </a:extLst>
            </p:cNvPr>
            <p:cNvGrpSpPr/>
            <p:nvPr/>
          </p:nvGrpSpPr>
          <p:grpSpPr>
            <a:xfrm>
              <a:off x="14098484" y="11502526"/>
              <a:ext cx="3680211" cy="1469475"/>
              <a:chOff x="14098484" y="11502526"/>
              <a:chExt cx="3680211" cy="1469475"/>
            </a:xfrm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FBD3BFF6-CE41-144B-BB0F-E1DDB816D6C7}"/>
                  </a:ext>
                </a:extLst>
              </p:cNvPr>
              <p:cNvSpPr/>
              <p:nvPr/>
            </p:nvSpPr>
            <p:spPr>
              <a:xfrm>
                <a:off x="14106103" y="12649228"/>
                <a:ext cx="843401" cy="1831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8" h="148">
                    <a:moveTo>
                      <a:pt x="516" y="7"/>
                    </a:moveTo>
                    <a:cubicBezTo>
                      <a:pt x="406" y="-3"/>
                      <a:pt x="193" y="-6"/>
                      <a:pt x="72" y="30"/>
                    </a:cubicBezTo>
                    <a:cubicBezTo>
                      <a:pt x="-49" y="66"/>
                      <a:pt x="7" y="112"/>
                      <a:pt x="68" y="139"/>
                    </a:cubicBezTo>
                    <a:cubicBezTo>
                      <a:pt x="127" y="167"/>
                      <a:pt x="198" y="120"/>
                      <a:pt x="198" y="120"/>
                    </a:cubicBezTo>
                    <a:cubicBezTo>
                      <a:pt x="198" y="120"/>
                      <a:pt x="276" y="119"/>
                      <a:pt x="456" y="142"/>
                    </a:cubicBezTo>
                    <a:cubicBezTo>
                      <a:pt x="620" y="162"/>
                      <a:pt x="675" y="118"/>
                      <a:pt x="678" y="70"/>
                    </a:cubicBezTo>
                    <a:cubicBezTo>
                      <a:pt x="681" y="22"/>
                      <a:pt x="554" y="11"/>
                      <a:pt x="516" y="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E7DDEE56-0472-A446-B71F-EE5580B59077}"/>
                  </a:ext>
                </a:extLst>
              </p:cNvPr>
              <p:cNvSpPr/>
              <p:nvPr/>
            </p:nvSpPr>
            <p:spPr>
              <a:xfrm>
                <a:off x="14098484" y="12642230"/>
                <a:ext cx="857286" cy="197670"/>
              </a:xfrm>
              <a:custGeom>
                <a:avLst/>
                <a:gdLst>
                  <a:gd name="connsiteX0" fmla="*/ 444243 w 857286"/>
                  <a:gd name="connsiteY0" fmla="*/ 14475 h 197670"/>
                  <a:gd name="connsiteX1" fmla="*/ 98434 w 857286"/>
                  <a:gd name="connsiteY1" fmla="*/ 50350 h 197670"/>
                  <a:gd name="connsiteX2" fmla="*/ 13847 w 857286"/>
                  <a:gd name="connsiteY2" fmla="*/ 104781 h 197670"/>
                  <a:gd name="connsiteX3" fmla="*/ 93458 w 857286"/>
                  <a:gd name="connsiteY3" fmla="*/ 172819 h 197670"/>
                  <a:gd name="connsiteX4" fmla="*/ 248948 w 857286"/>
                  <a:gd name="connsiteY4" fmla="*/ 149315 h 197670"/>
                  <a:gd name="connsiteX5" fmla="*/ 252680 w 857286"/>
                  <a:gd name="connsiteY5" fmla="*/ 149315 h 197670"/>
                  <a:gd name="connsiteX6" fmla="*/ 574855 w 857286"/>
                  <a:gd name="connsiteY6" fmla="*/ 175294 h 197670"/>
                  <a:gd name="connsiteX7" fmla="*/ 816176 w 857286"/>
                  <a:gd name="connsiteY7" fmla="*/ 144367 h 197670"/>
                  <a:gd name="connsiteX8" fmla="*/ 842298 w 857286"/>
                  <a:gd name="connsiteY8" fmla="*/ 93647 h 197670"/>
                  <a:gd name="connsiteX9" fmla="*/ 650734 w 857286"/>
                  <a:gd name="connsiteY9" fmla="*/ 23134 h 197670"/>
                  <a:gd name="connsiteX10" fmla="*/ 648246 w 857286"/>
                  <a:gd name="connsiteY10" fmla="*/ 23134 h 197670"/>
                  <a:gd name="connsiteX11" fmla="*/ 444243 w 857286"/>
                  <a:gd name="connsiteY11" fmla="*/ 14475 h 197670"/>
                  <a:gd name="connsiteX12" fmla="*/ 374271 w 857286"/>
                  <a:gd name="connsiteY12" fmla="*/ 1068 h 197670"/>
                  <a:gd name="connsiteX13" fmla="*/ 649503 w 857286"/>
                  <a:gd name="connsiteY13" fmla="*/ 8189 h 197670"/>
                  <a:gd name="connsiteX14" fmla="*/ 651991 w 857286"/>
                  <a:gd name="connsiteY14" fmla="*/ 8189 h 197670"/>
                  <a:gd name="connsiteX15" fmla="*/ 857248 w 857286"/>
                  <a:gd name="connsiteY15" fmla="*/ 94880 h 197670"/>
                  <a:gd name="connsiteX16" fmla="*/ 824904 w 857286"/>
                  <a:gd name="connsiteY16" fmla="*/ 155563 h 197670"/>
                  <a:gd name="connsiteX17" fmla="*/ 573620 w 857286"/>
                  <a:gd name="connsiteY17" fmla="*/ 189001 h 197670"/>
                  <a:gd name="connsiteX18" fmla="*/ 255160 w 857286"/>
                  <a:gd name="connsiteY18" fmla="*/ 162994 h 197670"/>
                  <a:gd name="connsiteX19" fmla="*/ 143201 w 857286"/>
                  <a:gd name="connsiteY19" fmla="*/ 197670 h 197670"/>
                  <a:gd name="connsiteX20" fmla="*/ 87222 w 857286"/>
                  <a:gd name="connsiteY20" fmla="*/ 186524 h 197670"/>
                  <a:gd name="connsiteX21" fmla="*/ 143 w 857286"/>
                  <a:gd name="connsiteY21" fmla="*/ 103549 h 197670"/>
                  <a:gd name="connsiteX22" fmla="*/ 93442 w 857286"/>
                  <a:gd name="connsiteY22" fmla="*/ 36673 h 197670"/>
                  <a:gd name="connsiteX23" fmla="*/ 374271 w 857286"/>
                  <a:gd name="connsiteY23" fmla="*/ 1068 h 19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57286" h="197670">
                    <a:moveTo>
                      <a:pt x="444243" y="14475"/>
                    </a:moveTo>
                    <a:cubicBezTo>
                      <a:pt x="322339" y="14475"/>
                      <a:pt x="187996" y="24372"/>
                      <a:pt x="98434" y="50350"/>
                    </a:cubicBezTo>
                    <a:cubicBezTo>
                      <a:pt x="30018" y="71380"/>
                      <a:pt x="15091" y="91173"/>
                      <a:pt x="13847" y="104781"/>
                    </a:cubicBezTo>
                    <a:cubicBezTo>
                      <a:pt x="12603" y="124574"/>
                      <a:pt x="41213" y="149315"/>
                      <a:pt x="93458" y="172819"/>
                    </a:cubicBezTo>
                    <a:cubicBezTo>
                      <a:pt x="163117" y="204983"/>
                      <a:pt x="247704" y="150552"/>
                      <a:pt x="248948" y="149315"/>
                    </a:cubicBezTo>
                    <a:cubicBezTo>
                      <a:pt x="248948" y="149315"/>
                      <a:pt x="250192" y="149315"/>
                      <a:pt x="252680" y="149315"/>
                    </a:cubicBezTo>
                    <a:cubicBezTo>
                      <a:pt x="252680" y="149315"/>
                      <a:pt x="352193" y="146841"/>
                      <a:pt x="574855" y="175294"/>
                    </a:cubicBezTo>
                    <a:cubicBezTo>
                      <a:pt x="722882" y="193850"/>
                      <a:pt x="787565" y="169108"/>
                      <a:pt x="816176" y="144367"/>
                    </a:cubicBezTo>
                    <a:cubicBezTo>
                      <a:pt x="832347" y="130759"/>
                      <a:pt x="842298" y="113440"/>
                      <a:pt x="842298" y="93647"/>
                    </a:cubicBezTo>
                    <a:cubicBezTo>
                      <a:pt x="844786" y="50350"/>
                      <a:pt x="739053" y="31794"/>
                      <a:pt x="650734" y="23134"/>
                    </a:cubicBezTo>
                    <a:lnTo>
                      <a:pt x="648246" y="23134"/>
                    </a:lnTo>
                    <a:cubicBezTo>
                      <a:pt x="593514" y="18186"/>
                      <a:pt x="521367" y="14475"/>
                      <a:pt x="444243" y="14475"/>
                    </a:cubicBezTo>
                    <a:close/>
                    <a:moveTo>
                      <a:pt x="374271" y="1068"/>
                    </a:moveTo>
                    <a:cubicBezTo>
                      <a:pt x="476900" y="-2028"/>
                      <a:pt x="578596" y="1997"/>
                      <a:pt x="649503" y="8189"/>
                    </a:cubicBezTo>
                    <a:lnTo>
                      <a:pt x="651991" y="8189"/>
                    </a:lnTo>
                    <a:cubicBezTo>
                      <a:pt x="741557" y="16858"/>
                      <a:pt x="859736" y="35435"/>
                      <a:pt x="857248" y="94880"/>
                    </a:cubicBezTo>
                    <a:cubicBezTo>
                      <a:pt x="856004" y="118410"/>
                      <a:pt x="844808" y="139463"/>
                      <a:pt x="824904" y="155563"/>
                    </a:cubicBezTo>
                    <a:cubicBezTo>
                      <a:pt x="781365" y="192716"/>
                      <a:pt x="693042" y="203862"/>
                      <a:pt x="573620" y="189001"/>
                    </a:cubicBezTo>
                    <a:cubicBezTo>
                      <a:pt x="369606" y="164232"/>
                      <a:pt x="268844" y="162994"/>
                      <a:pt x="255160" y="162994"/>
                    </a:cubicBezTo>
                    <a:cubicBezTo>
                      <a:pt x="245208" y="169186"/>
                      <a:pt x="196692" y="197670"/>
                      <a:pt x="143201" y="197670"/>
                    </a:cubicBezTo>
                    <a:cubicBezTo>
                      <a:pt x="124541" y="197670"/>
                      <a:pt x="105882" y="193955"/>
                      <a:pt x="87222" y="186524"/>
                    </a:cubicBezTo>
                    <a:cubicBezTo>
                      <a:pt x="27511" y="158040"/>
                      <a:pt x="-2345" y="130794"/>
                      <a:pt x="143" y="103549"/>
                    </a:cubicBezTo>
                    <a:cubicBezTo>
                      <a:pt x="1387" y="77542"/>
                      <a:pt x="32487" y="55250"/>
                      <a:pt x="93442" y="36673"/>
                    </a:cubicBezTo>
                    <a:cubicBezTo>
                      <a:pt x="168081" y="14381"/>
                      <a:pt x="271643" y="4164"/>
                      <a:pt x="374271" y="1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AB4FB4EE-49D6-374F-B3CE-A81CFBBB386D}"/>
                  </a:ext>
                </a:extLst>
              </p:cNvPr>
              <p:cNvSpPr/>
              <p:nvPr/>
            </p:nvSpPr>
            <p:spPr>
              <a:xfrm>
                <a:off x="14667955" y="11976264"/>
                <a:ext cx="427307" cy="606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488">
                    <a:moveTo>
                      <a:pt x="344" y="31"/>
                    </a:moveTo>
                    <a:cubicBezTo>
                      <a:pt x="343" y="31"/>
                      <a:pt x="343" y="31"/>
                      <a:pt x="343" y="31"/>
                    </a:cubicBezTo>
                    <a:lnTo>
                      <a:pt x="282" y="0"/>
                    </a:lnTo>
                    <a:cubicBezTo>
                      <a:pt x="277" y="339"/>
                      <a:pt x="0" y="424"/>
                      <a:pt x="0" y="424"/>
                    </a:cubicBezTo>
                    <a:cubicBezTo>
                      <a:pt x="0" y="424"/>
                      <a:pt x="17" y="461"/>
                      <a:pt x="33" y="488"/>
                    </a:cubicBezTo>
                    <a:cubicBezTo>
                      <a:pt x="33" y="488"/>
                      <a:pt x="339" y="369"/>
                      <a:pt x="344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A644E659-3A29-5246-85BE-0B24D6B9E013}"/>
                  </a:ext>
                </a:extLst>
              </p:cNvPr>
              <p:cNvSpPr/>
              <p:nvPr/>
            </p:nvSpPr>
            <p:spPr>
              <a:xfrm>
                <a:off x="14661726" y="11969098"/>
                <a:ext cx="439764" cy="620311"/>
              </a:xfrm>
              <a:custGeom>
                <a:avLst/>
                <a:gdLst>
                  <a:gd name="connsiteX0" fmla="*/ 362718 w 439764"/>
                  <a:gd name="connsiteY0" fmla="*/ 19629 h 620311"/>
                  <a:gd name="connsiteX1" fmla="*/ 183868 w 439764"/>
                  <a:gd name="connsiteY1" fmla="*/ 433741 h 620311"/>
                  <a:gd name="connsiteX2" fmla="*/ 16196 w 439764"/>
                  <a:gd name="connsiteY2" fmla="*/ 538201 h 620311"/>
                  <a:gd name="connsiteX3" fmla="*/ 50972 w 439764"/>
                  <a:gd name="connsiteY3" fmla="*/ 604111 h 620311"/>
                  <a:gd name="connsiteX4" fmla="*/ 233549 w 439764"/>
                  <a:gd name="connsiteY4" fmla="*/ 480997 h 620311"/>
                  <a:gd name="connsiteX5" fmla="*/ 426061 w 439764"/>
                  <a:gd name="connsiteY5" fmla="*/ 49475 h 620311"/>
                  <a:gd name="connsiteX6" fmla="*/ 351563 w 439764"/>
                  <a:gd name="connsiteY6" fmla="*/ 933 h 620311"/>
                  <a:gd name="connsiteX7" fmla="*/ 359016 w 439764"/>
                  <a:gd name="connsiteY7" fmla="*/ 933 h 620311"/>
                  <a:gd name="connsiteX8" fmla="*/ 436037 w 439764"/>
                  <a:gd name="connsiteY8" fmla="*/ 38245 h 620311"/>
                  <a:gd name="connsiteX9" fmla="*/ 437279 w 439764"/>
                  <a:gd name="connsiteY9" fmla="*/ 40732 h 620311"/>
                  <a:gd name="connsiteX10" fmla="*/ 439764 w 439764"/>
                  <a:gd name="connsiteY10" fmla="*/ 45707 h 620311"/>
                  <a:gd name="connsiteX11" fmla="*/ 242243 w 439764"/>
                  <a:gd name="connsiteY11" fmla="*/ 492207 h 620311"/>
                  <a:gd name="connsiteX12" fmla="*/ 49691 w 439764"/>
                  <a:gd name="connsiteY12" fmla="*/ 620311 h 620311"/>
                  <a:gd name="connsiteX13" fmla="*/ 47206 w 439764"/>
                  <a:gd name="connsiteY13" fmla="*/ 620311 h 620311"/>
                  <a:gd name="connsiteX14" fmla="*/ 40995 w 439764"/>
                  <a:gd name="connsiteY14" fmla="*/ 617824 h 620311"/>
                  <a:gd name="connsiteX15" fmla="*/ 0 w 439764"/>
                  <a:gd name="connsiteY15" fmla="*/ 535737 h 620311"/>
                  <a:gd name="connsiteX16" fmla="*/ 0 w 439764"/>
                  <a:gd name="connsiteY16" fmla="*/ 530762 h 620311"/>
                  <a:gd name="connsiteX17" fmla="*/ 4969 w 439764"/>
                  <a:gd name="connsiteY17" fmla="*/ 527031 h 620311"/>
                  <a:gd name="connsiteX18" fmla="*/ 175160 w 439764"/>
                  <a:gd name="connsiteY18" fmla="*/ 422558 h 620311"/>
                  <a:gd name="connsiteX19" fmla="*/ 349078 w 439764"/>
                  <a:gd name="connsiteY19" fmla="*/ 7151 h 620311"/>
                  <a:gd name="connsiteX20" fmla="*/ 351563 w 439764"/>
                  <a:gd name="connsiteY20" fmla="*/ 933 h 620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9764" h="620311">
                    <a:moveTo>
                      <a:pt x="362718" y="19629"/>
                    </a:moveTo>
                    <a:cubicBezTo>
                      <a:pt x="357750" y="232281"/>
                      <a:pt x="263357" y="361613"/>
                      <a:pt x="183868" y="433741"/>
                    </a:cubicBezTo>
                    <a:cubicBezTo>
                      <a:pt x="110589" y="499650"/>
                      <a:pt x="39794" y="529496"/>
                      <a:pt x="16196" y="538201"/>
                    </a:cubicBezTo>
                    <a:cubicBezTo>
                      <a:pt x="23648" y="550637"/>
                      <a:pt x="37310" y="580483"/>
                      <a:pt x="50972" y="604111"/>
                    </a:cubicBezTo>
                    <a:cubicBezTo>
                      <a:pt x="72087" y="594162"/>
                      <a:pt x="152818" y="556855"/>
                      <a:pt x="233549" y="480997"/>
                    </a:cubicBezTo>
                    <a:cubicBezTo>
                      <a:pt x="318006" y="401408"/>
                      <a:pt x="421093" y="262127"/>
                      <a:pt x="426061" y="49475"/>
                    </a:cubicBezTo>
                    <a:close/>
                    <a:moveTo>
                      <a:pt x="351563" y="933"/>
                    </a:moveTo>
                    <a:cubicBezTo>
                      <a:pt x="354047" y="-311"/>
                      <a:pt x="357774" y="-311"/>
                      <a:pt x="359016" y="933"/>
                    </a:cubicBezTo>
                    <a:lnTo>
                      <a:pt x="436037" y="38245"/>
                    </a:lnTo>
                    <a:cubicBezTo>
                      <a:pt x="436037" y="38245"/>
                      <a:pt x="437279" y="39488"/>
                      <a:pt x="437279" y="40732"/>
                    </a:cubicBezTo>
                    <a:cubicBezTo>
                      <a:pt x="439764" y="41976"/>
                      <a:pt x="439764" y="43220"/>
                      <a:pt x="439764" y="45707"/>
                    </a:cubicBezTo>
                    <a:cubicBezTo>
                      <a:pt x="437279" y="265848"/>
                      <a:pt x="331686" y="410120"/>
                      <a:pt x="242243" y="492207"/>
                    </a:cubicBezTo>
                    <a:cubicBezTo>
                      <a:pt x="147830" y="581755"/>
                      <a:pt x="54660" y="619067"/>
                      <a:pt x="49691" y="620311"/>
                    </a:cubicBezTo>
                    <a:cubicBezTo>
                      <a:pt x="48449" y="620311"/>
                      <a:pt x="48449" y="620311"/>
                      <a:pt x="47206" y="620311"/>
                    </a:cubicBezTo>
                    <a:cubicBezTo>
                      <a:pt x="44722" y="620311"/>
                      <a:pt x="42237" y="620311"/>
                      <a:pt x="40995" y="617824"/>
                    </a:cubicBezTo>
                    <a:cubicBezTo>
                      <a:pt x="22361" y="584243"/>
                      <a:pt x="1242" y="538225"/>
                      <a:pt x="0" y="535737"/>
                    </a:cubicBezTo>
                    <a:cubicBezTo>
                      <a:pt x="0" y="534493"/>
                      <a:pt x="0" y="532006"/>
                      <a:pt x="0" y="530762"/>
                    </a:cubicBezTo>
                    <a:cubicBezTo>
                      <a:pt x="1242" y="528275"/>
                      <a:pt x="2485" y="527031"/>
                      <a:pt x="4969" y="527031"/>
                    </a:cubicBezTo>
                    <a:cubicBezTo>
                      <a:pt x="6211" y="525787"/>
                      <a:pt x="90686" y="499669"/>
                      <a:pt x="175160" y="422558"/>
                    </a:cubicBezTo>
                    <a:cubicBezTo>
                      <a:pt x="252181" y="351665"/>
                      <a:pt x="345351" y="222317"/>
                      <a:pt x="349078" y="7151"/>
                    </a:cubicBezTo>
                    <a:cubicBezTo>
                      <a:pt x="349078" y="4664"/>
                      <a:pt x="350320" y="2176"/>
                      <a:pt x="351563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83854934-2994-F248-960C-AE28E011264A}"/>
                  </a:ext>
                </a:extLst>
              </p:cNvPr>
              <p:cNvSpPr/>
              <p:nvPr/>
            </p:nvSpPr>
            <p:spPr>
              <a:xfrm>
                <a:off x="14122298" y="11511420"/>
                <a:ext cx="904445" cy="1006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7" h="809">
                    <a:moveTo>
                      <a:pt x="721" y="374"/>
                    </a:moveTo>
                    <a:cubicBezTo>
                      <a:pt x="721" y="374"/>
                      <a:pt x="735" y="356"/>
                      <a:pt x="721" y="345"/>
                    </a:cubicBezTo>
                    <a:cubicBezTo>
                      <a:pt x="706" y="333"/>
                      <a:pt x="660" y="324"/>
                      <a:pt x="667" y="302"/>
                    </a:cubicBezTo>
                    <a:cubicBezTo>
                      <a:pt x="679" y="267"/>
                      <a:pt x="645" y="291"/>
                      <a:pt x="645" y="291"/>
                    </a:cubicBezTo>
                    <a:cubicBezTo>
                      <a:pt x="662" y="213"/>
                      <a:pt x="649" y="128"/>
                      <a:pt x="627" y="117"/>
                    </a:cubicBezTo>
                    <a:cubicBezTo>
                      <a:pt x="605" y="105"/>
                      <a:pt x="482" y="183"/>
                      <a:pt x="482" y="183"/>
                    </a:cubicBezTo>
                    <a:cubicBezTo>
                      <a:pt x="482" y="183"/>
                      <a:pt x="473" y="136"/>
                      <a:pt x="456" y="133"/>
                    </a:cubicBezTo>
                    <a:cubicBezTo>
                      <a:pt x="440" y="131"/>
                      <a:pt x="412" y="147"/>
                      <a:pt x="412" y="147"/>
                    </a:cubicBezTo>
                    <a:cubicBezTo>
                      <a:pt x="403" y="114"/>
                      <a:pt x="386" y="84"/>
                      <a:pt x="375" y="82"/>
                    </a:cubicBezTo>
                    <a:cubicBezTo>
                      <a:pt x="364" y="80"/>
                      <a:pt x="327" y="138"/>
                      <a:pt x="327" y="138"/>
                    </a:cubicBezTo>
                    <a:cubicBezTo>
                      <a:pt x="222" y="-19"/>
                      <a:pt x="174" y="-13"/>
                      <a:pt x="161" y="18"/>
                    </a:cubicBezTo>
                    <a:cubicBezTo>
                      <a:pt x="128" y="102"/>
                      <a:pt x="150" y="235"/>
                      <a:pt x="150" y="235"/>
                    </a:cubicBezTo>
                    <a:cubicBezTo>
                      <a:pt x="150" y="235"/>
                      <a:pt x="107" y="291"/>
                      <a:pt x="128" y="382"/>
                    </a:cubicBezTo>
                    <a:cubicBezTo>
                      <a:pt x="128" y="382"/>
                      <a:pt x="114" y="423"/>
                      <a:pt x="36" y="464"/>
                    </a:cubicBezTo>
                    <a:cubicBezTo>
                      <a:pt x="7" y="478"/>
                      <a:pt x="-30" y="521"/>
                      <a:pt x="41" y="594"/>
                    </a:cubicBezTo>
                    <a:cubicBezTo>
                      <a:pt x="41" y="594"/>
                      <a:pt x="46" y="634"/>
                      <a:pt x="106" y="646"/>
                    </a:cubicBezTo>
                    <a:cubicBezTo>
                      <a:pt x="160" y="657"/>
                      <a:pt x="253" y="615"/>
                      <a:pt x="253" y="615"/>
                    </a:cubicBezTo>
                    <a:cubicBezTo>
                      <a:pt x="253" y="615"/>
                      <a:pt x="264" y="655"/>
                      <a:pt x="270" y="708"/>
                    </a:cubicBezTo>
                    <a:cubicBezTo>
                      <a:pt x="279" y="781"/>
                      <a:pt x="355" y="735"/>
                      <a:pt x="355" y="736"/>
                    </a:cubicBezTo>
                    <a:cubicBezTo>
                      <a:pt x="354" y="756"/>
                      <a:pt x="354" y="806"/>
                      <a:pt x="385" y="808"/>
                    </a:cubicBezTo>
                    <a:cubicBezTo>
                      <a:pt x="405" y="810"/>
                      <a:pt x="439" y="797"/>
                      <a:pt x="439" y="797"/>
                    </a:cubicBezTo>
                    <a:cubicBezTo>
                      <a:pt x="439" y="797"/>
                      <a:pt x="716" y="713"/>
                      <a:pt x="721" y="37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85DC4A72-DD0F-654B-B258-46F0FD8F96D0}"/>
                  </a:ext>
                </a:extLst>
              </p:cNvPr>
              <p:cNvSpPr/>
              <p:nvPr/>
            </p:nvSpPr>
            <p:spPr>
              <a:xfrm>
                <a:off x="14113990" y="11502526"/>
                <a:ext cx="920390" cy="1022079"/>
              </a:xfrm>
              <a:custGeom>
                <a:avLst/>
                <a:gdLst>
                  <a:gd name="connsiteX0" fmla="*/ 234734 w 920390"/>
                  <a:gd name="connsiteY0" fmla="*/ 15125 h 1022079"/>
                  <a:gd name="connsiteX1" fmla="*/ 214829 w 920390"/>
                  <a:gd name="connsiteY1" fmla="*/ 32550 h 1022079"/>
                  <a:gd name="connsiteX2" fmla="*/ 201145 w 920390"/>
                  <a:gd name="connsiteY2" fmla="*/ 298909 h 1022079"/>
                  <a:gd name="connsiteX3" fmla="*/ 199901 w 920390"/>
                  <a:gd name="connsiteY3" fmla="*/ 305133 h 1022079"/>
                  <a:gd name="connsiteX4" fmla="*/ 173776 w 920390"/>
                  <a:gd name="connsiteY4" fmla="*/ 480631 h 1022079"/>
                  <a:gd name="connsiteX5" fmla="*/ 173776 w 920390"/>
                  <a:gd name="connsiteY5" fmla="*/ 485609 h 1022079"/>
                  <a:gd name="connsiteX6" fmla="*/ 55591 w 920390"/>
                  <a:gd name="connsiteY6" fmla="*/ 591406 h 1022079"/>
                  <a:gd name="connsiteX7" fmla="*/ 14537 w 920390"/>
                  <a:gd name="connsiteY7" fmla="*/ 642438 h 1022079"/>
                  <a:gd name="connsiteX8" fmla="*/ 63055 w 920390"/>
                  <a:gd name="connsiteY8" fmla="*/ 742011 h 1022079"/>
                  <a:gd name="connsiteX9" fmla="*/ 64299 w 920390"/>
                  <a:gd name="connsiteY9" fmla="*/ 744500 h 1022079"/>
                  <a:gd name="connsiteX10" fmla="*/ 140186 w 920390"/>
                  <a:gd name="connsiteY10" fmla="*/ 804244 h 1022079"/>
                  <a:gd name="connsiteX11" fmla="*/ 319330 w 920390"/>
                  <a:gd name="connsiteY11" fmla="*/ 766904 h 1022079"/>
                  <a:gd name="connsiteX12" fmla="*/ 325550 w 920390"/>
                  <a:gd name="connsiteY12" fmla="*/ 766904 h 1022079"/>
                  <a:gd name="connsiteX13" fmla="*/ 329282 w 920390"/>
                  <a:gd name="connsiteY13" fmla="*/ 771883 h 1022079"/>
                  <a:gd name="connsiteX14" fmla="*/ 350431 w 920390"/>
                  <a:gd name="connsiteY14" fmla="*/ 887637 h 1022079"/>
                  <a:gd name="connsiteX15" fmla="*/ 371580 w 920390"/>
                  <a:gd name="connsiteY15" fmla="*/ 929956 h 1022079"/>
                  <a:gd name="connsiteX16" fmla="*/ 442491 w 920390"/>
                  <a:gd name="connsiteY16" fmla="*/ 919999 h 1022079"/>
                  <a:gd name="connsiteX17" fmla="*/ 448711 w 920390"/>
                  <a:gd name="connsiteY17" fmla="*/ 917509 h 1022079"/>
                  <a:gd name="connsiteX18" fmla="*/ 452443 w 920390"/>
                  <a:gd name="connsiteY18" fmla="*/ 918754 h 1022079"/>
                  <a:gd name="connsiteX19" fmla="*/ 456175 w 920390"/>
                  <a:gd name="connsiteY19" fmla="*/ 926222 h 1022079"/>
                  <a:gd name="connsiteX20" fmla="*/ 487277 w 920390"/>
                  <a:gd name="connsiteY20" fmla="*/ 1008370 h 1022079"/>
                  <a:gd name="connsiteX21" fmla="*/ 550723 w 920390"/>
                  <a:gd name="connsiteY21" fmla="*/ 993434 h 1022079"/>
                  <a:gd name="connsiteX22" fmla="*/ 722402 w 920390"/>
                  <a:gd name="connsiteY22" fmla="*/ 888882 h 1022079"/>
                  <a:gd name="connsiteX23" fmla="*/ 896570 w 920390"/>
                  <a:gd name="connsiteY23" fmla="*/ 473163 h 1022079"/>
                  <a:gd name="connsiteX24" fmla="*/ 897814 w 920390"/>
                  <a:gd name="connsiteY24" fmla="*/ 469429 h 1022079"/>
                  <a:gd name="connsiteX25" fmla="*/ 899058 w 920390"/>
                  <a:gd name="connsiteY25" fmla="*/ 442046 h 1022079"/>
                  <a:gd name="connsiteX26" fmla="*/ 876665 w 920390"/>
                  <a:gd name="connsiteY26" fmla="*/ 430844 h 1022079"/>
                  <a:gd name="connsiteX27" fmla="*/ 830635 w 920390"/>
                  <a:gd name="connsiteY27" fmla="*/ 381057 h 1022079"/>
                  <a:gd name="connsiteX28" fmla="*/ 833123 w 920390"/>
                  <a:gd name="connsiteY28" fmla="*/ 366121 h 1022079"/>
                  <a:gd name="connsiteX29" fmla="*/ 813218 w 920390"/>
                  <a:gd name="connsiteY29" fmla="*/ 374834 h 1022079"/>
                  <a:gd name="connsiteX30" fmla="*/ 805754 w 920390"/>
                  <a:gd name="connsiteY30" fmla="*/ 374834 h 1022079"/>
                  <a:gd name="connsiteX31" fmla="*/ 802022 w 920390"/>
                  <a:gd name="connsiteY31" fmla="*/ 367366 h 1022079"/>
                  <a:gd name="connsiteX32" fmla="*/ 784605 w 920390"/>
                  <a:gd name="connsiteY32" fmla="*/ 159506 h 1022079"/>
                  <a:gd name="connsiteX33" fmla="*/ 610438 w 920390"/>
                  <a:gd name="connsiteY33" fmla="*/ 241655 h 1022079"/>
                  <a:gd name="connsiteX34" fmla="*/ 604218 w 920390"/>
                  <a:gd name="connsiteY34" fmla="*/ 242899 h 1022079"/>
                  <a:gd name="connsiteX35" fmla="*/ 599241 w 920390"/>
                  <a:gd name="connsiteY35" fmla="*/ 237921 h 1022079"/>
                  <a:gd name="connsiteX36" fmla="*/ 574360 w 920390"/>
                  <a:gd name="connsiteY36" fmla="*/ 180666 h 1022079"/>
                  <a:gd name="connsiteX37" fmla="*/ 523354 w 920390"/>
                  <a:gd name="connsiteY37" fmla="*/ 196847 h 1022079"/>
                  <a:gd name="connsiteX38" fmla="*/ 517134 w 920390"/>
                  <a:gd name="connsiteY38" fmla="*/ 196847 h 1022079"/>
                  <a:gd name="connsiteX39" fmla="*/ 513402 w 920390"/>
                  <a:gd name="connsiteY39" fmla="*/ 191868 h 1022079"/>
                  <a:gd name="connsiteX40" fmla="*/ 472348 w 920390"/>
                  <a:gd name="connsiteY40" fmla="*/ 117188 h 1022079"/>
                  <a:gd name="connsiteX41" fmla="*/ 420098 w 920390"/>
                  <a:gd name="connsiteY41" fmla="*/ 183155 h 1022079"/>
                  <a:gd name="connsiteX42" fmla="*/ 413878 w 920390"/>
                  <a:gd name="connsiteY42" fmla="*/ 185644 h 1022079"/>
                  <a:gd name="connsiteX43" fmla="*/ 407657 w 920390"/>
                  <a:gd name="connsiteY43" fmla="*/ 183155 h 1022079"/>
                  <a:gd name="connsiteX44" fmla="*/ 234734 w 920390"/>
                  <a:gd name="connsiteY44" fmla="*/ 15125 h 1022079"/>
                  <a:gd name="connsiteX45" fmla="*/ 234724 w 920390"/>
                  <a:gd name="connsiteY45" fmla="*/ 171 h 1022079"/>
                  <a:gd name="connsiteX46" fmla="*/ 415120 w 920390"/>
                  <a:gd name="connsiteY46" fmla="*/ 165718 h 1022079"/>
                  <a:gd name="connsiteX47" fmla="*/ 476081 w 920390"/>
                  <a:gd name="connsiteY47" fmla="*/ 102237 h 1022079"/>
                  <a:gd name="connsiteX48" fmla="*/ 525846 w 920390"/>
                  <a:gd name="connsiteY48" fmla="*/ 179409 h 1022079"/>
                  <a:gd name="connsiteX49" fmla="*/ 578098 w 920390"/>
                  <a:gd name="connsiteY49" fmla="*/ 166962 h 1022079"/>
                  <a:gd name="connsiteX50" fmla="*/ 612933 w 920390"/>
                  <a:gd name="connsiteY50" fmla="*/ 224219 h 1022079"/>
                  <a:gd name="connsiteX51" fmla="*/ 792085 w 920390"/>
                  <a:gd name="connsiteY51" fmla="*/ 147047 h 1022079"/>
                  <a:gd name="connsiteX52" fmla="*/ 820699 w 920390"/>
                  <a:gd name="connsiteY52" fmla="*/ 354914 h 1022079"/>
                  <a:gd name="connsiteX53" fmla="*/ 843093 w 920390"/>
                  <a:gd name="connsiteY53" fmla="*/ 354914 h 1022079"/>
                  <a:gd name="connsiteX54" fmla="*/ 845582 w 920390"/>
                  <a:gd name="connsiteY54" fmla="*/ 384787 h 1022079"/>
                  <a:gd name="connsiteX55" fmla="*/ 882905 w 920390"/>
                  <a:gd name="connsiteY55" fmla="*/ 418394 h 1022079"/>
                  <a:gd name="connsiteX56" fmla="*/ 909031 w 920390"/>
                  <a:gd name="connsiteY56" fmla="*/ 430841 h 1022079"/>
                  <a:gd name="connsiteX57" fmla="*/ 920228 w 920390"/>
                  <a:gd name="connsiteY57" fmla="*/ 449512 h 1022079"/>
                  <a:gd name="connsiteX58" fmla="*/ 912763 w 920390"/>
                  <a:gd name="connsiteY58" fmla="*/ 475651 h 1022079"/>
                  <a:gd name="connsiteX59" fmla="*/ 732368 w 920390"/>
                  <a:gd name="connsiteY59" fmla="*/ 900097 h 1022079"/>
                  <a:gd name="connsiteX60" fmla="*/ 556948 w 920390"/>
                  <a:gd name="connsiteY60" fmla="*/ 1007142 h 1022079"/>
                  <a:gd name="connsiteX61" fmla="*/ 492255 w 920390"/>
                  <a:gd name="connsiteY61" fmla="*/ 1022079 h 1022079"/>
                  <a:gd name="connsiteX62" fmla="*/ 487278 w 920390"/>
                  <a:gd name="connsiteY62" fmla="*/ 1022079 h 1022079"/>
                  <a:gd name="connsiteX63" fmla="*/ 442490 w 920390"/>
                  <a:gd name="connsiteY63" fmla="*/ 936194 h 1022079"/>
                  <a:gd name="connsiteX64" fmla="*/ 365356 w 920390"/>
                  <a:gd name="connsiteY64" fmla="*/ 942418 h 1022079"/>
                  <a:gd name="connsiteX65" fmla="*/ 336741 w 920390"/>
                  <a:gd name="connsiteY65" fmla="*/ 890140 h 1022079"/>
                  <a:gd name="connsiteX66" fmla="*/ 319324 w 920390"/>
                  <a:gd name="connsiteY66" fmla="*/ 783094 h 1022079"/>
                  <a:gd name="connsiteX67" fmla="*/ 138928 w 920390"/>
                  <a:gd name="connsiteY67" fmla="*/ 817946 h 1022079"/>
                  <a:gd name="connsiteX68" fmla="*/ 51841 w 920390"/>
                  <a:gd name="connsiteY68" fmla="*/ 749487 h 1022079"/>
                  <a:gd name="connsiteX69" fmla="*/ 832 w 920390"/>
                  <a:gd name="connsiteY69" fmla="*/ 639953 h 1022079"/>
                  <a:gd name="connsiteX70" fmla="*/ 50596 w 920390"/>
                  <a:gd name="connsiteY70" fmla="*/ 577717 h 1022079"/>
                  <a:gd name="connsiteX71" fmla="*/ 160078 w 920390"/>
                  <a:gd name="connsiteY71" fmla="*/ 481874 h 1022079"/>
                  <a:gd name="connsiteX72" fmla="*/ 187448 w 920390"/>
                  <a:gd name="connsiteY72" fmla="*/ 298902 h 1022079"/>
                  <a:gd name="connsiteX73" fmla="*/ 203622 w 920390"/>
                  <a:gd name="connsiteY73" fmla="*/ 27555 h 1022079"/>
                  <a:gd name="connsiteX74" fmla="*/ 234724 w 920390"/>
                  <a:gd name="connsiteY74" fmla="*/ 171 h 102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920390" h="1022079">
                    <a:moveTo>
                      <a:pt x="234734" y="15125"/>
                    </a:moveTo>
                    <a:cubicBezTo>
                      <a:pt x="226026" y="16370"/>
                      <a:pt x="219806" y="22593"/>
                      <a:pt x="214829" y="32550"/>
                    </a:cubicBezTo>
                    <a:cubicBezTo>
                      <a:pt x="175020" y="134613"/>
                      <a:pt x="201145" y="297665"/>
                      <a:pt x="201145" y="298909"/>
                    </a:cubicBezTo>
                    <a:cubicBezTo>
                      <a:pt x="202389" y="300154"/>
                      <a:pt x="201145" y="302643"/>
                      <a:pt x="199901" y="305133"/>
                    </a:cubicBezTo>
                    <a:cubicBezTo>
                      <a:pt x="199901" y="305133"/>
                      <a:pt x="147651" y="372345"/>
                      <a:pt x="173776" y="480631"/>
                    </a:cubicBezTo>
                    <a:cubicBezTo>
                      <a:pt x="175020" y="481875"/>
                      <a:pt x="173776" y="483120"/>
                      <a:pt x="173776" y="485609"/>
                    </a:cubicBezTo>
                    <a:cubicBezTo>
                      <a:pt x="172532" y="486854"/>
                      <a:pt x="153871" y="540375"/>
                      <a:pt x="55591" y="591406"/>
                    </a:cubicBezTo>
                    <a:cubicBezTo>
                      <a:pt x="44394" y="596385"/>
                      <a:pt x="19513" y="612566"/>
                      <a:pt x="14537" y="642438"/>
                    </a:cubicBezTo>
                    <a:cubicBezTo>
                      <a:pt x="10805" y="671065"/>
                      <a:pt x="25733" y="704671"/>
                      <a:pt x="63055" y="742011"/>
                    </a:cubicBezTo>
                    <a:cubicBezTo>
                      <a:pt x="64299" y="742011"/>
                      <a:pt x="64299" y="743256"/>
                      <a:pt x="64299" y="744500"/>
                    </a:cubicBezTo>
                    <a:cubicBezTo>
                      <a:pt x="64299" y="748234"/>
                      <a:pt x="73007" y="790553"/>
                      <a:pt x="140186" y="804244"/>
                    </a:cubicBezTo>
                    <a:cubicBezTo>
                      <a:pt x="204877" y="816691"/>
                      <a:pt x="318086" y="766904"/>
                      <a:pt x="319330" y="766904"/>
                    </a:cubicBezTo>
                    <a:cubicBezTo>
                      <a:pt x="321818" y="765660"/>
                      <a:pt x="323062" y="765660"/>
                      <a:pt x="325550" y="766904"/>
                    </a:cubicBezTo>
                    <a:cubicBezTo>
                      <a:pt x="328038" y="768149"/>
                      <a:pt x="329282" y="769394"/>
                      <a:pt x="329282" y="771883"/>
                    </a:cubicBezTo>
                    <a:cubicBezTo>
                      <a:pt x="329282" y="773128"/>
                      <a:pt x="341723" y="822914"/>
                      <a:pt x="350431" y="887637"/>
                    </a:cubicBezTo>
                    <a:cubicBezTo>
                      <a:pt x="352919" y="908797"/>
                      <a:pt x="359139" y="922488"/>
                      <a:pt x="371580" y="929956"/>
                    </a:cubicBezTo>
                    <a:cubicBezTo>
                      <a:pt x="386508" y="937424"/>
                      <a:pt x="411390" y="934935"/>
                      <a:pt x="442491" y="919999"/>
                    </a:cubicBezTo>
                    <a:cubicBezTo>
                      <a:pt x="444979" y="918754"/>
                      <a:pt x="447467" y="917509"/>
                      <a:pt x="448711" y="917509"/>
                    </a:cubicBezTo>
                    <a:cubicBezTo>
                      <a:pt x="449955" y="917509"/>
                      <a:pt x="452443" y="917509"/>
                      <a:pt x="452443" y="918754"/>
                    </a:cubicBezTo>
                    <a:cubicBezTo>
                      <a:pt x="454931" y="919999"/>
                      <a:pt x="456175" y="922488"/>
                      <a:pt x="456175" y="926222"/>
                    </a:cubicBezTo>
                    <a:cubicBezTo>
                      <a:pt x="454931" y="943647"/>
                      <a:pt x="454931" y="1005881"/>
                      <a:pt x="487277" y="1008370"/>
                    </a:cubicBezTo>
                    <a:cubicBezTo>
                      <a:pt x="509670" y="1009615"/>
                      <a:pt x="550723" y="993434"/>
                      <a:pt x="550723" y="993434"/>
                    </a:cubicBezTo>
                    <a:cubicBezTo>
                      <a:pt x="553211" y="992189"/>
                      <a:pt x="637807" y="966051"/>
                      <a:pt x="722402" y="888882"/>
                    </a:cubicBezTo>
                    <a:cubicBezTo>
                      <a:pt x="799534" y="817936"/>
                      <a:pt x="892838" y="688490"/>
                      <a:pt x="896570" y="473163"/>
                    </a:cubicBezTo>
                    <a:cubicBezTo>
                      <a:pt x="896570" y="471918"/>
                      <a:pt x="896570" y="470673"/>
                      <a:pt x="897814" y="469429"/>
                    </a:cubicBezTo>
                    <a:cubicBezTo>
                      <a:pt x="899058" y="466939"/>
                      <a:pt x="911498" y="452003"/>
                      <a:pt x="899058" y="442046"/>
                    </a:cubicBezTo>
                    <a:cubicBezTo>
                      <a:pt x="894082" y="439557"/>
                      <a:pt x="885373" y="434578"/>
                      <a:pt x="876665" y="430844"/>
                    </a:cubicBezTo>
                    <a:cubicBezTo>
                      <a:pt x="853028" y="420887"/>
                      <a:pt x="821927" y="407195"/>
                      <a:pt x="830635" y="381057"/>
                    </a:cubicBezTo>
                    <a:cubicBezTo>
                      <a:pt x="834367" y="369855"/>
                      <a:pt x="833123" y="366121"/>
                      <a:pt x="833123" y="366121"/>
                    </a:cubicBezTo>
                    <a:cubicBezTo>
                      <a:pt x="830635" y="364877"/>
                      <a:pt x="820682" y="369855"/>
                      <a:pt x="813218" y="374834"/>
                    </a:cubicBezTo>
                    <a:cubicBezTo>
                      <a:pt x="810730" y="377323"/>
                      <a:pt x="806998" y="377323"/>
                      <a:pt x="805754" y="374834"/>
                    </a:cubicBezTo>
                    <a:cubicBezTo>
                      <a:pt x="803266" y="372345"/>
                      <a:pt x="800778" y="369855"/>
                      <a:pt x="802022" y="367366"/>
                    </a:cubicBezTo>
                    <a:cubicBezTo>
                      <a:pt x="823171" y="270282"/>
                      <a:pt x="805754" y="170708"/>
                      <a:pt x="784605" y="159506"/>
                    </a:cubicBezTo>
                    <a:cubicBezTo>
                      <a:pt x="768432" y="150794"/>
                      <a:pt x="682593" y="196847"/>
                      <a:pt x="610438" y="241655"/>
                    </a:cubicBezTo>
                    <a:cubicBezTo>
                      <a:pt x="609194" y="244144"/>
                      <a:pt x="605462" y="244144"/>
                      <a:pt x="604218" y="242899"/>
                    </a:cubicBezTo>
                    <a:cubicBezTo>
                      <a:pt x="601729" y="241655"/>
                      <a:pt x="600485" y="240410"/>
                      <a:pt x="599241" y="237921"/>
                    </a:cubicBezTo>
                    <a:cubicBezTo>
                      <a:pt x="594265" y="210538"/>
                      <a:pt x="583069" y="181910"/>
                      <a:pt x="574360" y="180666"/>
                    </a:cubicBezTo>
                    <a:cubicBezTo>
                      <a:pt x="558188" y="179421"/>
                      <a:pt x="532062" y="191868"/>
                      <a:pt x="523354" y="196847"/>
                    </a:cubicBezTo>
                    <a:cubicBezTo>
                      <a:pt x="520866" y="198091"/>
                      <a:pt x="519622" y="198091"/>
                      <a:pt x="517134" y="196847"/>
                    </a:cubicBezTo>
                    <a:cubicBezTo>
                      <a:pt x="514646" y="196847"/>
                      <a:pt x="513402" y="194357"/>
                      <a:pt x="513402" y="191868"/>
                    </a:cubicBezTo>
                    <a:cubicBezTo>
                      <a:pt x="500961" y="152038"/>
                      <a:pt x="481056" y="120922"/>
                      <a:pt x="472348" y="117188"/>
                    </a:cubicBezTo>
                    <a:cubicBezTo>
                      <a:pt x="464884" y="120922"/>
                      <a:pt x="438759" y="153283"/>
                      <a:pt x="420098" y="183155"/>
                    </a:cubicBezTo>
                    <a:cubicBezTo>
                      <a:pt x="418854" y="185644"/>
                      <a:pt x="416366" y="185644"/>
                      <a:pt x="413878" y="185644"/>
                    </a:cubicBezTo>
                    <a:cubicBezTo>
                      <a:pt x="412634" y="185644"/>
                      <a:pt x="410145" y="185644"/>
                      <a:pt x="407657" y="183155"/>
                    </a:cubicBezTo>
                    <a:cubicBezTo>
                      <a:pt x="301913" y="26327"/>
                      <a:pt x="252151" y="13880"/>
                      <a:pt x="234734" y="15125"/>
                    </a:cubicBezTo>
                    <a:close/>
                    <a:moveTo>
                      <a:pt x="234724" y="171"/>
                    </a:moveTo>
                    <a:cubicBezTo>
                      <a:pt x="275780" y="-3563"/>
                      <a:pt x="337985" y="53694"/>
                      <a:pt x="415120" y="165718"/>
                    </a:cubicBezTo>
                    <a:cubicBezTo>
                      <a:pt x="443735" y="122153"/>
                      <a:pt x="464884" y="100993"/>
                      <a:pt x="476081" y="102237"/>
                    </a:cubicBezTo>
                    <a:cubicBezTo>
                      <a:pt x="493499" y="107216"/>
                      <a:pt x="514649" y="143313"/>
                      <a:pt x="525846" y="179409"/>
                    </a:cubicBezTo>
                    <a:cubicBezTo>
                      <a:pt x="537043" y="173186"/>
                      <a:pt x="560681" y="163228"/>
                      <a:pt x="578098" y="166962"/>
                    </a:cubicBezTo>
                    <a:cubicBezTo>
                      <a:pt x="596760" y="169452"/>
                      <a:pt x="607957" y="205548"/>
                      <a:pt x="612933" y="224219"/>
                    </a:cubicBezTo>
                    <a:cubicBezTo>
                      <a:pt x="657721" y="196835"/>
                      <a:pt x="764714" y="132110"/>
                      <a:pt x="792085" y="147047"/>
                    </a:cubicBezTo>
                    <a:cubicBezTo>
                      <a:pt x="823188" y="163228"/>
                      <a:pt x="836873" y="265294"/>
                      <a:pt x="820699" y="354914"/>
                    </a:cubicBezTo>
                    <a:cubicBezTo>
                      <a:pt x="828164" y="351180"/>
                      <a:pt x="836873" y="349935"/>
                      <a:pt x="843093" y="354914"/>
                    </a:cubicBezTo>
                    <a:cubicBezTo>
                      <a:pt x="851802" y="361137"/>
                      <a:pt x="849314" y="374829"/>
                      <a:pt x="845582" y="384787"/>
                    </a:cubicBezTo>
                    <a:cubicBezTo>
                      <a:pt x="841849" y="397234"/>
                      <a:pt x="859267" y="407192"/>
                      <a:pt x="882905" y="418394"/>
                    </a:cubicBezTo>
                    <a:cubicBezTo>
                      <a:pt x="894102" y="422128"/>
                      <a:pt x="902810" y="425862"/>
                      <a:pt x="909031" y="430841"/>
                    </a:cubicBezTo>
                    <a:cubicBezTo>
                      <a:pt x="915252" y="435820"/>
                      <a:pt x="918984" y="442044"/>
                      <a:pt x="920228" y="449512"/>
                    </a:cubicBezTo>
                    <a:cubicBezTo>
                      <a:pt x="921472" y="460714"/>
                      <a:pt x="915252" y="470672"/>
                      <a:pt x="912763" y="475651"/>
                    </a:cubicBezTo>
                    <a:cubicBezTo>
                      <a:pt x="907787" y="694720"/>
                      <a:pt x="813235" y="827904"/>
                      <a:pt x="732368" y="900097"/>
                    </a:cubicBezTo>
                    <a:cubicBezTo>
                      <a:pt x="645280" y="978514"/>
                      <a:pt x="560681" y="1005898"/>
                      <a:pt x="556948" y="1007142"/>
                    </a:cubicBezTo>
                    <a:cubicBezTo>
                      <a:pt x="555704" y="1007142"/>
                      <a:pt x="515893" y="1022079"/>
                      <a:pt x="492255" y="1022079"/>
                    </a:cubicBezTo>
                    <a:cubicBezTo>
                      <a:pt x="489767" y="1022079"/>
                      <a:pt x="488522" y="1022079"/>
                      <a:pt x="487278" y="1022079"/>
                    </a:cubicBezTo>
                    <a:cubicBezTo>
                      <a:pt x="457420" y="1020834"/>
                      <a:pt x="442490" y="988472"/>
                      <a:pt x="442490" y="936194"/>
                    </a:cubicBezTo>
                    <a:cubicBezTo>
                      <a:pt x="425073" y="943662"/>
                      <a:pt x="391482" y="956109"/>
                      <a:pt x="365356" y="942418"/>
                    </a:cubicBezTo>
                    <a:cubicBezTo>
                      <a:pt x="350426" y="933704"/>
                      <a:pt x="340474" y="916279"/>
                      <a:pt x="336741" y="890140"/>
                    </a:cubicBezTo>
                    <a:cubicBezTo>
                      <a:pt x="330521" y="841596"/>
                      <a:pt x="323056" y="800520"/>
                      <a:pt x="319324" y="783094"/>
                    </a:cubicBezTo>
                    <a:cubicBezTo>
                      <a:pt x="290709" y="794297"/>
                      <a:pt x="197401" y="830393"/>
                      <a:pt x="138928" y="817946"/>
                    </a:cubicBezTo>
                    <a:cubicBezTo>
                      <a:pt x="69258" y="804254"/>
                      <a:pt x="54329" y="760690"/>
                      <a:pt x="51841" y="749487"/>
                    </a:cubicBezTo>
                    <a:cubicBezTo>
                      <a:pt x="13273" y="709656"/>
                      <a:pt x="-4144" y="672315"/>
                      <a:pt x="832" y="639953"/>
                    </a:cubicBezTo>
                    <a:cubicBezTo>
                      <a:pt x="7053" y="603856"/>
                      <a:pt x="36911" y="585185"/>
                      <a:pt x="50596" y="577717"/>
                    </a:cubicBezTo>
                    <a:cubicBezTo>
                      <a:pt x="132708" y="535397"/>
                      <a:pt x="156346" y="490587"/>
                      <a:pt x="160078" y="481874"/>
                    </a:cubicBezTo>
                    <a:cubicBezTo>
                      <a:pt x="136440" y="378563"/>
                      <a:pt x="177495" y="312594"/>
                      <a:pt x="187448" y="298902"/>
                    </a:cubicBezTo>
                    <a:cubicBezTo>
                      <a:pt x="183716" y="275252"/>
                      <a:pt x="163810" y="127132"/>
                      <a:pt x="203622" y="27555"/>
                    </a:cubicBezTo>
                    <a:cubicBezTo>
                      <a:pt x="208598" y="12618"/>
                      <a:pt x="219795" y="2660"/>
                      <a:pt x="234724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6B5A7622-332A-7D47-9900-BF7D37767124}"/>
                  </a:ext>
                </a:extLst>
              </p:cNvPr>
              <p:cNvSpPr/>
              <p:nvPr/>
            </p:nvSpPr>
            <p:spPr>
              <a:xfrm>
                <a:off x="14216979" y="12012405"/>
                <a:ext cx="3552995" cy="9533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3" h="766">
                    <a:moveTo>
                      <a:pt x="2853" y="423"/>
                    </a:moveTo>
                    <a:cubicBezTo>
                      <a:pt x="2852" y="374"/>
                      <a:pt x="2724" y="406"/>
                      <a:pt x="2724" y="406"/>
                    </a:cubicBezTo>
                    <a:cubicBezTo>
                      <a:pt x="2724" y="406"/>
                      <a:pt x="2713" y="377"/>
                      <a:pt x="2633" y="410"/>
                    </a:cubicBezTo>
                    <a:cubicBezTo>
                      <a:pt x="2579" y="432"/>
                      <a:pt x="2503" y="446"/>
                      <a:pt x="2503" y="446"/>
                    </a:cubicBezTo>
                    <a:cubicBezTo>
                      <a:pt x="2503" y="446"/>
                      <a:pt x="2505" y="411"/>
                      <a:pt x="2463" y="420"/>
                    </a:cubicBezTo>
                    <a:cubicBezTo>
                      <a:pt x="2344" y="448"/>
                      <a:pt x="2275" y="429"/>
                      <a:pt x="2275" y="429"/>
                    </a:cubicBezTo>
                    <a:cubicBezTo>
                      <a:pt x="2275" y="429"/>
                      <a:pt x="2301" y="390"/>
                      <a:pt x="2256" y="384"/>
                    </a:cubicBezTo>
                    <a:cubicBezTo>
                      <a:pt x="2190" y="376"/>
                      <a:pt x="2127" y="337"/>
                      <a:pt x="2127" y="337"/>
                    </a:cubicBezTo>
                    <a:cubicBezTo>
                      <a:pt x="2127" y="337"/>
                      <a:pt x="2158" y="313"/>
                      <a:pt x="2131" y="303"/>
                    </a:cubicBezTo>
                    <a:cubicBezTo>
                      <a:pt x="2081" y="285"/>
                      <a:pt x="2058" y="259"/>
                      <a:pt x="2058" y="259"/>
                    </a:cubicBezTo>
                    <a:cubicBezTo>
                      <a:pt x="2072" y="246"/>
                      <a:pt x="2116" y="242"/>
                      <a:pt x="1907" y="114"/>
                    </a:cubicBezTo>
                    <a:cubicBezTo>
                      <a:pt x="1698" y="-15"/>
                      <a:pt x="1501" y="25"/>
                      <a:pt x="1304" y="56"/>
                    </a:cubicBezTo>
                    <a:cubicBezTo>
                      <a:pt x="1108" y="88"/>
                      <a:pt x="1013" y="67"/>
                      <a:pt x="1009" y="50"/>
                    </a:cubicBezTo>
                    <a:cubicBezTo>
                      <a:pt x="1007" y="33"/>
                      <a:pt x="935" y="33"/>
                      <a:pt x="935" y="33"/>
                    </a:cubicBezTo>
                    <a:cubicBezTo>
                      <a:pt x="935" y="33"/>
                      <a:pt x="956" y="4"/>
                      <a:pt x="881" y="1"/>
                    </a:cubicBezTo>
                    <a:cubicBezTo>
                      <a:pt x="808" y="-2"/>
                      <a:pt x="711" y="1"/>
                      <a:pt x="707" y="2"/>
                    </a:cubicBezTo>
                    <a:cubicBezTo>
                      <a:pt x="702" y="340"/>
                      <a:pt x="396" y="459"/>
                      <a:pt x="396" y="459"/>
                    </a:cubicBezTo>
                    <a:cubicBezTo>
                      <a:pt x="396" y="459"/>
                      <a:pt x="416" y="506"/>
                      <a:pt x="442" y="538"/>
                    </a:cubicBezTo>
                    <a:cubicBezTo>
                      <a:pt x="472" y="577"/>
                      <a:pt x="527" y="596"/>
                      <a:pt x="527" y="596"/>
                    </a:cubicBezTo>
                    <a:cubicBezTo>
                      <a:pt x="527" y="596"/>
                      <a:pt x="321" y="601"/>
                      <a:pt x="253" y="606"/>
                    </a:cubicBezTo>
                    <a:cubicBezTo>
                      <a:pt x="190" y="610"/>
                      <a:pt x="40" y="626"/>
                      <a:pt x="8" y="664"/>
                    </a:cubicBezTo>
                    <a:cubicBezTo>
                      <a:pt x="-25" y="701"/>
                      <a:pt x="55" y="784"/>
                      <a:pt x="147" y="762"/>
                    </a:cubicBezTo>
                    <a:cubicBezTo>
                      <a:pt x="173" y="756"/>
                      <a:pt x="173" y="733"/>
                      <a:pt x="190" y="728"/>
                    </a:cubicBezTo>
                    <a:cubicBezTo>
                      <a:pt x="210" y="722"/>
                      <a:pt x="265" y="727"/>
                      <a:pt x="293" y="726"/>
                    </a:cubicBezTo>
                    <a:cubicBezTo>
                      <a:pt x="400" y="726"/>
                      <a:pt x="479" y="755"/>
                      <a:pt x="591" y="749"/>
                    </a:cubicBezTo>
                    <a:cubicBezTo>
                      <a:pt x="703" y="743"/>
                      <a:pt x="764" y="745"/>
                      <a:pt x="797" y="746"/>
                    </a:cubicBezTo>
                    <a:cubicBezTo>
                      <a:pt x="831" y="747"/>
                      <a:pt x="847" y="716"/>
                      <a:pt x="843" y="686"/>
                    </a:cubicBezTo>
                    <a:cubicBezTo>
                      <a:pt x="843" y="686"/>
                      <a:pt x="883" y="682"/>
                      <a:pt x="891" y="645"/>
                    </a:cubicBezTo>
                    <a:cubicBezTo>
                      <a:pt x="891" y="645"/>
                      <a:pt x="1210" y="701"/>
                      <a:pt x="1359" y="694"/>
                    </a:cubicBezTo>
                    <a:cubicBezTo>
                      <a:pt x="1509" y="687"/>
                      <a:pt x="1498" y="670"/>
                      <a:pt x="1497" y="660"/>
                    </a:cubicBezTo>
                    <a:cubicBezTo>
                      <a:pt x="1496" y="651"/>
                      <a:pt x="1670" y="696"/>
                      <a:pt x="1659" y="649"/>
                    </a:cubicBezTo>
                    <a:cubicBezTo>
                      <a:pt x="1659" y="649"/>
                      <a:pt x="1861" y="723"/>
                      <a:pt x="2063" y="704"/>
                    </a:cubicBezTo>
                    <a:cubicBezTo>
                      <a:pt x="2222" y="688"/>
                      <a:pt x="2237" y="650"/>
                      <a:pt x="2345" y="662"/>
                    </a:cubicBezTo>
                    <a:cubicBezTo>
                      <a:pt x="2388" y="667"/>
                      <a:pt x="2415" y="676"/>
                      <a:pt x="2436" y="684"/>
                    </a:cubicBezTo>
                    <a:cubicBezTo>
                      <a:pt x="2450" y="689"/>
                      <a:pt x="2475" y="699"/>
                      <a:pt x="2516" y="721"/>
                    </a:cubicBezTo>
                    <a:cubicBezTo>
                      <a:pt x="2549" y="740"/>
                      <a:pt x="2580" y="731"/>
                      <a:pt x="2585" y="684"/>
                    </a:cubicBezTo>
                    <a:cubicBezTo>
                      <a:pt x="2588" y="661"/>
                      <a:pt x="2590" y="639"/>
                      <a:pt x="2572" y="618"/>
                    </a:cubicBezTo>
                    <a:cubicBezTo>
                      <a:pt x="2572" y="618"/>
                      <a:pt x="2657" y="615"/>
                      <a:pt x="2700" y="597"/>
                    </a:cubicBezTo>
                    <a:cubicBezTo>
                      <a:pt x="2759" y="570"/>
                      <a:pt x="2746" y="547"/>
                      <a:pt x="2746" y="547"/>
                    </a:cubicBezTo>
                    <a:cubicBezTo>
                      <a:pt x="2746" y="547"/>
                      <a:pt x="2854" y="471"/>
                      <a:pt x="2853" y="4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074E9A5F-5623-9C48-92C7-035C4D865F67}"/>
                  </a:ext>
                </a:extLst>
              </p:cNvPr>
              <p:cNvSpPr/>
              <p:nvPr/>
            </p:nvSpPr>
            <p:spPr>
              <a:xfrm>
                <a:off x="14209816" y="12005759"/>
                <a:ext cx="3568879" cy="966242"/>
              </a:xfrm>
              <a:custGeom>
                <a:avLst/>
                <a:gdLst>
                  <a:gd name="connsiteX0" fmla="*/ 979475 w 3568879"/>
                  <a:gd name="connsiteY0" fmla="*/ 13968 h 966242"/>
                  <a:gd name="connsiteX1" fmla="*/ 893857 w 3568879"/>
                  <a:gd name="connsiteY1" fmla="*/ 15368 h 966242"/>
                  <a:gd name="connsiteX2" fmla="*/ 695846 w 3568879"/>
                  <a:gd name="connsiteY2" fmla="*/ 455948 h 966242"/>
                  <a:gd name="connsiteX3" fmla="*/ 510288 w 3568879"/>
                  <a:gd name="connsiteY3" fmla="*/ 581650 h 966242"/>
                  <a:gd name="connsiteX4" fmla="*/ 562593 w 3568879"/>
                  <a:gd name="connsiteY4" fmla="*/ 671260 h 966242"/>
                  <a:gd name="connsiteX5" fmla="*/ 667203 w 3568879"/>
                  <a:gd name="connsiteY5" fmla="*/ 742201 h 966242"/>
                  <a:gd name="connsiteX6" fmla="*/ 670939 w 3568879"/>
                  <a:gd name="connsiteY6" fmla="*/ 749668 h 966242"/>
                  <a:gd name="connsiteX7" fmla="*/ 664712 w 3568879"/>
                  <a:gd name="connsiteY7" fmla="*/ 755891 h 966242"/>
                  <a:gd name="connsiteX8" fmla="*/ 323485 w 3568879"/>
                  <a:gd name="connsiteY8" fmla="*/ 768337 h 966242"/>
                  <a:gd name="connsiteX9" fmla="*/ 22110 w 3568879"/>
                  <a:gd name="connsiteY9" fmla="*/ 836788 h 966242"/>
                  <a:gd name="connsiteX10" fmla="*/ 23355 w 3568879"/>
                  <a:gd name="connsiteY10" fmla="*/ 886571 h 966242"/>
                  <a:gd name="connsiteX11" fmla="*/ 188987 w 3568879"/>
                  <a:gd name="connsiteY11" fmla="*/ 947556 h 966242"/>
                  <a:gd name="connsiteX12" fmla="*/ 217630 w 3568879"/>
                  <a:gd name="connsiteY12" fmla="*/ 926398 h 966242"/>
                  <a:gd name="connsiteX13" fmla="*/ 241292 w 3568879"/>
                  <a:gd name="connsiteY13" fmla="*/ 905240 h 966242"/>
                  <a:gd name="connsiteX14" fmla="*/ 337184 w 3568879"/>
                  <a:gd name="connsiteY14" fmla="*/ 902751 h 966242"/>
                  <a:gd name="connsiteX15" fmla="*/ 372054 w 3568879"/>
                  <a:gd name="connsiteY15" fmla="*/ 903995 h 966242"/>
                  <a:gd name="connsiteX16" fmla="*/ 375790 w 3568879"/>
                  <a:gd name="connsiteY16" fmla="*/ 903995 h 966242"/>
                  <a:gd name="connsiteX17" fmla="*/ 541422 w 3568879"/>
                  <a:gd name="connsiteY17" fmla="*/ 917686 h 966242"/>
                  <a:gd name="connsiteX18" fmla="*/ 743169 w 3568879"/>
                  <a:gd name="connsiteY18" fmla="*/ 931376 h 966242"/>
                  <a:gd name="connsiteX19" fmla="*/ 999712 w 3568879"/>
                  <a:gd name="connsiteY19" fmla="*/ 927642 h 966242"/>
                  <a:gd name="connsiteX20" fmla="*/ 1035827 w 3568879"/>
                  <a:gd name="connsiteY20" fmla="*/ 912708 h 966242"/>
                  <a:gd name="connsiteX21" fmla="*/ 1049526 w 3568879"/>
                  <a:gd name="connsiteY21" fmla="*/ 861680 h 966242"/>
                  <a:gd name="connsiteX22" fmla="*/ 1050771 w 3568879"/>
                  <a:gd name="connsiteY22" fmla="*/ 855457 h 966242"/>
                  <a:gd name="connsiteX23" fmla="*/ 1056998 w 3568879"/>
                  <a:gd name="connsiteY23" fmla="*/ 852968 h 966242"/>
                  <a:gd name="connsiteX24" fmla="*/ 1109303 w 3568879"/>
                  <a:gd name="connsiteY24" fmla="*/ 808163 h 966242"/>
                  <a:gd name="connsiteX25" fmla="*/ 1118020 w 3568879"/>
                  <a:gd name="connsiteY25" fmla="*/ 803185 h 966242"/>
                  <a:gd name="connsiteX26" fmla="*/ 1699599 w 3568879"/>
                  <a:gd name="connsiteY26" fmla="*/ 864169 h 966242"/>
                  <a:gd name="connsiteX27" fmla="*/ 1863986 w 3568879"/>
                  <a:gd name="connsiteY27" fmla="*/ 838033 h 966242"/>
                  <a:gd name="connsiteX28" fmla="*/ 1863986 w 3568879"/>
                  <a:gd name="connsiteY28" fmla="*/ 831810 h 966242"/>
                  <a:gd name="connsiteX29" fmla="*/ 1863986 w 3568879"/>
                  <a:gd name="connsiteY29" fmla="*/ 829321 h 966242"/>
                  <a:gd name="connsiteX30" fmla="*/ 1866477 w 3568879"/>
                  <a:gd name="connsiteY30" fmla="*/ 823098 h 966242"/>
                  <a:gd name="connsiteX31" fmla="*/ 1921272 w 3568879"/>
                  <a:gd name="connsiteY31" fmla="*/ 825587 h 966242"/>
                  <a:gd name="connsiteX32" fmla="*/ 2064488 w 3568879"/>
                  <a:gd name="connsiteY32" fmla="*/ 825587 h 966242"/>
                  <a:gd name="connsiteX33" fmla="*/ 2065733 w 3568879"/>
                  <a:gd name="connsiteY33" fmla="*/ 816875 h 966242"/>
                  <a:gd name="connsiteX34" fmla="*/ 2069469 w 3568879"/>
                  <a:gd name="connsiteY34" fmla="*/ 809408 h 966242"/>
                  <a:gd name="connsiteX35" fmla="*/ 2076941 w 3568879"/>
                  <a:gd name="connsiteY35" fmla="*/ 808163 h 966242"/>
                  <a:gd name="connsiteX36" fmla="*/ 2576327 w 3568879"/>
                  <a:gd name="connsiteY36" fmla="*/ 875370 h 966242"/>
                  <a:gd name="connsiteX37" fmla="*/ 2760639 w 3568879"/>
                  <a:gd name="connsiteY37" fmla="*/ 840522 h 966242"/>
                  <a:gd name="connsiteX38" fmla="*/ 2928763 w 3568879"/>
                  <a:gd name="connsiteY38" fmla="*/ 824343 h 966242"/>
                  <a:gd name="connsiteX39" fmla="*/ 3044581 w 3568879"/>
                  <a:gd name="connsiteY39" fmla="*/ 850479 h 966242"/>
                  <a:gd name="connsiteX40" fmla="*/ 3144209 w 3568879"/>
                  <a:gd name="connsiteY40" fmla="*/ 897773 h 966242"/>
                  <a:gd name="connsiteX41" fmla="*/ 3195267 w 3568879"/>
                  <a:gd name="connsiteY41" fmla="*/ 903995 h 966242"/>
                  <a:gd name="connsiteX42" fmla="*/ 3221421 w 3568879"/>
                  <a:gd name="connsiteY42" fmla="*/ 856702 h 966242"/>
                  <a:gd name="connsiteX43" fmla="*/ 3206475 w 3568879"/>
                  <a:gd name="connsiteY43" fmla="*/ 780782 h 966242"/>
                  <a:gd name="connsiteX44" fmla="*/ 3203985 w 3568879"/>
                  <a:gd name="connsiteY44" fmla="*/ 773315 h 966242"/>
                  <a:gd name="connsiteX45" fmla="*/ 3211457 w 3568879"/>
                  <a:gd name="connsiteY45" fmla="*/ 769581 h 966242"/>
                  <a:gd name="connsiteX46" fmla="*/ 3367127 w 3568879"/>
                  <a:gd name="connsiteY46" fmla="*/ 742201 h 966242"/>
                  <a:gd name="connsiteX47" fmla="*/ 3421921 w 3568879"/>
                  <a:gd name="connsiteY47" fmla="*/ 701129 h 966242"/>
                  <a:gd name="connsiteX48" fmla="*/ 3421921 w 3568879"/>
                  <a:gd name="connsiteY48" fmla="*/ 689928 h 966242"/>
                  <a:gd name="connsiteX49" fmla="*/ 3423167 w 3568879"/>
                  <a:gd name="connsiteY49" fmla="*/ 681216 h 966242"/>
                  <a:gd name="connsiteX50" fmla="*/ 3553929 w 3568879"/>
                  <a:gd name="connsiteY50" fmla="*/ 533112 h 966242"/>
                  <a:gd name="connsiteX51" fmla="*/ 3546457 w 3568879"/>
                  <a:gd name="connsiteY51" fmla="*/ 518177 h 966242"/>
                  <a:gd name="connsiteX52" fmla="*/ 3401997 w 3568879"/>
                  <a:gd name="connsiteY52" fmla="*/ 518177 h 966242"/>
                  <a:gd name="connsiteX53" fmla="*/ 3393279 w 3568879"/>
                  <a:gd name="connsiteY53" fmla="*/ 513198 h 966242"/>
                  <a:gd name="connsiteX54" fmla="*/ 3291159 w 3568879"/>
                  <a:gd name="connsiteY54" fmla="*/ 523155 h 966242"/>
                  <a:gd name="connsiteX55" fmla="*/ 3128019 w 3568879"/>
                  <a:gd name="connsiteY55" fmla="*/ 569204 h 966242"/>
                  <a:gd name="connsiteX56" fmla="*/ 3121791 w 3568879"/>
                  <a:gd name="connsiteY56" fmla="*/ 567960 h 966242"/>
                  <a:gd name="connsiteX57" fmla="*/ 3119301 w 3568879"/>
                  <a:gd name="connsiteY57" fmla="*/ 561737 h 966242"/>
                  <a:gd name="connsiteX58" fmla="*/ 3109339 w 3568879"/>
                  <a:gd name="connsiteY58" fmla="*/ 540579 h 966242"/>
                  <a:gd name="connsiteX59" fmla="*/ 3076959 w 3568879"/>
                  <a:gd name="connsiteY59" fmla="*/ 536845 h 966242"/>
                  <a:gd name="connsiteX60" fmla="*/ 2839097 w 3568879"/>
                  <a:gd name="connsiteY60" fmla="*/ 548047 h 966242"/>
                  <a:gd name="connsiteX61" fmla="*/ 2834115 w 3568879"/>
                  <a:gd name="connsiteY61" fmla="*/ 544313 h 966242"/>
                  <a:gd name="connsiteX62" fmla="*/ 2835361 w 3568879"/>
                  <a:gd name="connsiteY62" fmla="*/ 536845 h 966242"/>
                  <a:gd name="connsiteX63" fmla="*/ 2841587 w 3568879"/>
                  <a:gd name="connsiteY63" fmla="*/ 504486 h 966242"/>
                  <a:gd name="connsiteX64" fmla="*/ 2816681 w 3568879"/>
                  <a:gd name="connsiteY64" fmla="*/ 492041 h 966242"/>
                  <a:gd name="connsiteX65" fmla="*/ 2652293 w 3568879"/>
                  <a:gd name="connsiteY65" fmla="*/ 432301 h 966242"/>
                  <a:gd name="connsiteX66" fmla="*/ 2649803 w 3568879"/>
                  <a:gd name="connsiteY66" fmla="*/ 427323 h 966242"/>
                  <a:gd name="connsiteX67" fmla="*/ 2652293 w 3568879"/>
                  <a:gd name="connsiteY67" fmla="*/ 421100 h 966242"/>
                  <a:gd name="connsiteX68" fmla="*/ 2668483 w 3568879"/>
                  <a:gd name="connsiteY68" fmla="*/ 397453 h 966242"/>
                  <a:gd name="connsiteX69" fmla="*/ 2659765 w 3568879"/>
                  <a:gd name="connsiteY69" fmla="*/ 391230 h 966242"/>
                  <a:gd name="connsiteX70" fmla="*/ 2566365 w 3568879"/>
                  <a:gd name="connsiteY70" fmla="*/ 333979 h 966242"/>
                  <a:gd name="connsiteX71" fmla="*/ 2566365 w 3568879"/>
                  <a:gd name="connsiteY71" fmla="*/ 324023 h 966242"/>
                  <a:gd name="connsiteX72" fmla="*/ 2572591 w 3568879"/>
                  <a:gd name="connsiteY72" fmla="*/ 319044 h 966242"/>
                  <a:gd name="connsiteX73" fmla="*/ 2581309 w 3568879"/>
                  <a:gd name="connsiteY73" fmla="*/ 309088 h 966242"/>
                  <a:gd name="connsiteX74" fmla="*/ 2379562 w 3568879"/>
                  <a:gd name="connsiteY74" fmla="*/ 154760 h 966242"/>
                  <a:gd name="connsiteX75" fmla="*/ 1662239 w 3568879"/>
                  <a:gd name="connsiteY75" fmla="*/ 78841 h 966242"/>
                  <a:gd name="connsiteX76" fmla="*/ 1633596 w 3568879"/>
                  <a:gd name="connsiteY76" fmla="*/ 83819 h 966242"/>
                  <a:gd name="connsiteX77" fmla="*/ 1257499 w 3568879"/>
                  <a:gd name="connsiteY77" fmla="*/ 70129 h 966242"/>
                  <a:gd name="connsiteX78" fmla="*/ 1171570 w 3568879"/>
                  <a:gd name="connsiteY78" fmla="*/ 55194 h 966242"/>
                  <a:gd name="connsiteX79" fmla="*/ 1164098 w 3568879"/>
                  <a:gd name="connsiteY79" fmla="*/ 50216 h 966242"/>
                  <a:gd name="connsiteX80" fmla="*/ 1165343 w 3568879"/>
                  <a:gd name="connsiteY80" fmla="*/ 42748 h 966242"/>
                  <a:gd name="connsiteX81" fmla="*/ 1166589 w 3568879"/>
                  <a:gd name="connsiteY81" fmla="*/ 32792 h 966242"/>
                  <a:gd name="connsiteX82" fmla="*/ 1104321 w 3568879"/>
                  <a:gd name="connsiteY82" fmla="*/ 15368 h 966242"/>
                  <a:gd name="connsiteX83" fmla="*/ 979475 w 3568879"/>
                  <a:gd name="connsiteY83" fmla="*/ 13968 h 966242"/>
                  <a:gd name="connsiteX84" fmla="*/ 963128 w 3568879"/>
                  <a:gd name="connsiteY84" fmla="*/ 259 h 966242"/>
                  <a:gd name="connsiteX85" fmla="*/ 1104320 w 3568879"/>
                  <a:gd name="connsiteY85" fmla="*/ 1659 h 966242"/>
                  <a:gd name="connsiteX86" fmla="*/ 1180286 w 3568879"/>
                  <a:gd name="connsiteY86" fmla="*/ 26551 h 966242"/>
                  <a:gd name="connsiteX87" fmla="*/ 1181532 w 3568879"/>
                  <a:gd name="connsiteY87" fmla="*/ 41487 h 966242"/>
                  <a:gd name="connsiteX88" fmla="*/ 1272443 w 3568879"/>
                  <a:gd name="connsiteY88" fmla="*/ 67624 h 966242"/>
                  <a:gd name="connsiteX89" fmla="*/ 1631105 w 3568879"/>
                  <a:gd name="connsiteY89" fmla="*/ 70113 h 966242"/>
                  <a:gd name="connsiteX90" fmla="*/ 1660994 w 3568879"/>
                  <a:gd name="connsiteY90" fmla="*/ 63890 h 966242"/>
                  <a:gd name="connsiteX91" fmla="*/ 2387036 w 3568879"/>
                  <a:gd name="connsiteY91" fmla="*/ 142301 h 966242"/>
                  <a:gd name="connsiteX92" fmla="*/ 2596257 w 3568879"/>
                  <a:gd name="connsiteY92" fmla="*/ 307836 h 966242"/>
                  <a:gd name="connsiteX93" fmla="*/ 2582557 w 3568879"/>
                  <a:gd name="connsiteY93" fmla="*/ 328995 h 966242"/>
                  <a:gd name="connsiteX94" fmla="*/ 2664751 w 3568879"/>
                  <a:gd name="connsiteY94" fmla="*/ 377535 h 966242"/>
                  <a:gd name="connsiteX95" fmla="*/ 2682185 w 3568879"/>
                  <a:gd name="connsiteY95" fmla="*/ 396204 h 966242"/>
                  <a:gd name="connsiteX96" fmla="*/ 2668487 w 3568879"/>
                  <a:gd name="connsiteY96" fmla="*/ 424831 h 966242"/>
                  <a:gd name="connsiteX97" fmla="*/ 2817929 w 3568879"/>
                  <a:gd name="connsiteY97" fmla="*/ 477105 h 966242"/>
                  <a:gd name="connsiteX98" fmla="*/ 2855289 w 3568879"/>
                  <a:gd name="connsiteY98" fmla="*/ 498263 h 966242"/>
                  <a:gd name="connsiteX99" fmla="*/ 2852799 w 3568879"/>
                  <a:gd name="connsiteY99" fmla="*/ 536847 h 966242"/>
                  <a:gd name="connsiteX100" fmla="*/ 3074473 w 3568879"/>
                  <a:gd name="connsiteY100" fmla="*/ 523156 h 966242"/>
                  <a:gd name="connsiteX101" fmla="*/ 3120551 w 3568879"/>
                  <a:gd name="connsiteY101" fmla="*/ 528134 h 966242"/>
                  <a:gd name="connsiteX102" fmla="*/ 3133005 w 3568879"/>
                  <a:gd name="connsiteY102" fmla="*/ 554272 h 966242"/>
                  <a:gd name="connsiteX103" fmla="*/ 3284937 w 3568879"/>
                  <a:gd name="connsiteY103" fmla="*/ 509465 h 966242"/>
                  <a:gd name="connsiteX104" fmla="*/ 3392039 w 3568879"/>
                  <a:gd name="connsiteY104" fmla="*/ 493285 h 966242"/>
                  <a:gd name="connsiteX105" fmla="*/ 3403247 w 3568879"/>
                  <a:gd name="connsiteY105" fmla="*/ 503242 h 966242"/>
                  <a:gd name="connsiteX106" fmla="*/ 3555181 w 3568879"/>
                  <a:gd name="connsiteY106" fmla="*/ 505731 h 966242"/>
                  <a:gd name="connsiteX107" fmla="*/ 3568879 w 3568879"/>
                  <a:gd name="connsiteY107" fmla="*/ 533113 h 966242"/>
                  <a:gd name="connsiteX108" fmla="*/ 3436871 w 3568879"/>
                  <a:gd name="connsiteY108" fmla="*/ 689936 h 966242"/>
                  <a:gd name="connsiteX109" fmla="*/ 3435625 w 3568879"/>
                  <a:gd name="connsiteY109" fmla="*/ 704871 h 966242"/>
                  <a:gd name="connsiteX110" fmla="*/ 3373357 w 3568879"/>
                  <a:gd name="connsiteY110" fmla="*/ 755901 h 966242"/>
                  <a:gd name="connsiteX111" fmla="*/ 3225161 w 3568879"/>
                  <a:gd name="connsiteY111" fmla="*/ 783282 h 966242"/>
                  <a:gd name="connsiteX112" fmla="*/ 3235123 w 3568879"/>
                  <a:gd name="connsiteY112" fmla="*/ 857960 h 966242"/>
                  <a:gd name="connsiteX113" fmla="*/ 3202745 w 3568879"/>
                  <a:gd name="connsiteY113" fmla="*/ 917702 h 966242"/>
                  <a:gd name="connsiteX114" fmla="*/ 3136741 w 3568879"/>
                  <a:gd name="connsiteY114" fmla="*/ 910234 h 966242"/>
                  <a:gd name="connsiteX115" fmla="*/ 3038357 w 3568879"/>
                  <a:gd name="connsiteY115" fmla="*/ 864183 h 966242"/>
                  <a:gd name="connsiteX116" fmla="*/ 2927521 w 3568879"/>
                  <a:gd name="connsiteY116" fmla="*/ 839290 h 966242"/>
                  <a:gd name="connsiteX117" fmla="*/ 2764379 w 3568879"/>
                  <a:gd name="connsiteY117" fmla="*/ 854226 h 966242"/>
                  <a:gd name="connsiteX118" fmla="*/ 2578821 w 3568879"/>
                  <a:gd name="connsiteY118" fmla="*/ 890320 h 966242"/>
                  <a:gd name="connsiteX119" fmla="*/ 2080679 w 3568879"/>
                  <a:gd name="connsiteY119" fmla="*/ 825599 h 966242"/>
                  <a:gd name="connsiteX120" fmla="*/ 2075697 w 3568879"/>
                  <a:gd name="connsiteY120" fmla="*/ 834312 h 966242"/>
                  <a:gd name="connsiteX121" fmla="*/ 1920028 w 3568879"/>
                  <a:gd name="connsiteY121" fmla="*/ 839290 h 966242"/>
                  <a:gd name="connsiteX122" fmla="*/ 1878931 w 3568879"/>
                  <a:gd name="connsiteY122" fmla="*/ 834312 h 966242"/>
                  <a:gd name="connsiteX123" fmla="*/ 1875195 w 3568879"/>
                  <a:gd name="connsiteY123" fmla="*/ 846758 h 966242"/>
                  <a:gd name="connsiteX124" fmla="*/ 1699600 w 3568879"/>
                  <a:gd name="connsiteY124" fmla="*/ 877874 h 966242"/>
                  <a:gd name="connsiteX125" fmla="*/ 1121755 w 3568879"/>
                  <a:gd name="connsiteY125" fmla="*/ 818132 h 966242"/>
                  <a:gd name="connsiteX126" fmla="*/ 1064468 w 3568879"/>
                  <a:gd name="connsiteY126" fmla="*/ 865427 h 966242"/>
                  <a:gd name="connsiteX127" fmla="*/ 1047033 w 3568879"/>
                  <a:gd name="connsiteY127" fmla="*/ 922680 h 966242"/>
                  <a:gd name="connsiteX128" fmla="*/ 999710 w 3568879"/>
                  <a:gd name="connsiteY128" fmla="*/ 942594 h 966242"/>
                  <a:gd name="connsiteX129" fmla="*/ 743167 w 3568879"/>
                  <a:gd name="connsiteY129" fmla="*/ 946328 h 966242"/>
                  <a:gd name="connsiteX130" fmla="*/ 538928 w 3568879"/>
                  <a:gd name="connsiteY130" fmla="*/ 932637 h 966242"/>
                  <a:gd name="connsiteX131" fmla="*/ 372050 w 3568879"/>
                  <a:gd name="connsiteY131" fmla="*/ 917702 h 966242"/>
                  <a:gd name="connsiteX132" fmla="*/ 337180 w 3568879"/>
                  <a:gd name="connsiteY132" fmla="*/ 917702 h 966242"/>
                  <a:gd name="connsiteX133" fmla="*/ 246269 w 3568879"/>
                  <a:gd name="connsiteY133" fmla="*/ 918946 h 966242"/>
                  <a:gd name="connsiteX134" fmla="*/ 228834 w 3568879"/>
                  <a:gd name="connsiteY134" fmla="*/ 935126 h 966242"/>
                  <a:gd name="connsiteX135" fmla="*/ 191474 w 3568879"/>
                  <a:gd name="connsiteY135" fmla="*/ 962508 h 966242"/>
                  <a:gd name="connsiteX136" fmla="*/ 155358 w 3568879"/>
                  <a:gd name="connsiteY136" fmla="*/ 966242 h 966242"/>
                  <a:gd name="connsiteX137" fmla="*/ 12143 w 3568879"/>
                  <a:gd name="connsiteY137" fmla="*/ 894054 h 966242"/>
                  <a:gd name="connsiteX138" fmla="*/ 12143 w 3568879"/>
                  <a:gd name="connsiteY138" fmla="*/ 828089 h 966242"/>
                  <a:gd name="connsiteX139" fmla="*/ 322236 w 3568879"/>
                  <a:gd name="connsiteY139" fmla="*/ 753411 h 966242"/>
                  <a:gd name="connsiteX140" fmla="*/ 631084 w 3568879"/>
                  <a:gd name="connsiteY140" fmla="*/ 742210 h 966242"/>
                  <a:gd name="connsiteX141" fmla="*/ 551382 w 3568879"/>
                  <a:gd name="connsiteY141" fmla="*/ 681223 h 966242"/>
                  <a:gd name="connsiteX142" fmla="*/ 494095 w 3568879"/>
                  <a:gd name="connsiteY142" fmla="*/ 580409 h 966242"/>
                  <a:gd name="connsiteX143" fmla="*/ 494095 w 3568879"/>
                  <a:gd name="connsiteY143" fmla="*/ 574185 h 966242"/>
                  <a:gd name="connsiteX144" fmla="*/ 497831 w 3568879"/>
                  <a:gd name="connsiteY144" fmla="*/ 570452 h 966242"/>
                  <a:gd name="connsiteX145" fmla="*/ 687125 w 3568879"/>
                  <a:gd name="connsiteY145" fmla="*/ 444745 h 966242"/>
                  <a:gd name="connsiteX146" fmla="*/ 880156 w 3568879"/>
                  <a:gd name="connsiteY146" fmla="*/ 7882 h 966242"/>
                  <a:gd name="connsiteX147" fmla="*/ 886382 w 3568879"/>
                  <a:gd name="connsiteY147" fmla="*/ 1659 h 966242"/>
                  <a:gd name="connsiteX148" fmla="*/ 963128 w 3568879"/>
                  <a:gd name="connsiteY148" fmla="*/ 259 h 966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3568879" h="966242">
                    <a:moveTo>
                      <a:pt x="979475" y="13968"/>
                    </a:moveTo>
                    <a:cubicBezTo>
                      <a:pt x="940246" y="14435"/>
                      <a:pt x="907556" y="15368"/>
                      <a:pt x="893857" y="15368"/>
                    </a:cubicBezTo>
                    <a:cubicBezTo>
                      <a:pt x="888875" y="231924"/>
                      <a:pt x="784266" y="375050"/>
                      <a:pt x="695846" y="455948"/>
                    </a:cubicBezTo>
                    <a:cubicBezTo>
                      <a:pt x="614898" y="533112"/>
                      <a:pt x="533950" y="570449"/>
                      <a:pt x="510288" y="581650"/>
                    </a:cubicBezTo>
                    <a:cubicBezTo>
                      <a:pt x="517760" y="597830"/>
                      <a:pt x="538931" y="640145"/>
                      <a:pt x="562593" y="671260"/>
                    </a:cubicBezTo>
                    <a:cubicBezTo>
                      <a:pt x="598708" y="717309"/>
                      <a:pt x="665957" y="742201"/>
                      <a:pt x="667203" y="742201"/>
                    </a:cubicBezTo>
                    <a:cubicBezTo>
                      <a:pt x="669693" y="742201"/>
                      <a:pt x="672184" y="747179"/>
                      <a:pt x="670939" y="749668"/>
                    </a:cubicBezTo>
                    <a:cubicBezTo>
                      <a:pt x="670939" y="753402"/>
                      <a:pt x="667203" y="755891"/>
                      <a:pt x="664712" y="755891"/>
                    </a:cubicBezTo>
                    <a:cubicBezTo>
                      <a:pt x="660976" y="755891"/>
                      <a:pt x="406924" y="762114"/>
                      <a:pt x="323485" y="768337"/>
                    </a:cubicBezTo>
                    <a:cubicBezTo>
                      <a:pt x="228839" y="774559"/>
                      <a:pt x="59471" y="795717"/>
                      <a:pt x="22110" y="836788"/>
                    </a:cubicBezTo>
                    <a:cubicBezTo>
                      <a:pt x="12147" y="849234"/>
                      <a:pt x="12147" y="866658"/>
                      <a:pt x="23355" y="886571"/>
                    </a:cubicBezTo>
                    <a:cubicBezTo>
                      <a:pt x="45772" y="922664"/>
                      <a:pt x="111775" y="966224"/>
                      <a:pt x="188987" y="947556"/>
                    </a:cubicBezTo>
                    <a:cubicBezTo>
                      <a:pt x="203932" y="943822"/>
                      <a:pt x="210158" y="935110"/>
                      <a:pt x="217630" y="926398"/>
                    </a:cubicBezTo>
                    <a:cubicBezTo>
                      <a:pt x="223857" y="917686"/>
                      <a:pt x="230084" y="908974"/>
                      <a:pt x="241292" y="905240"/>
                    </a:cubicBezTo>
                    <a:cubicBezTo>
                      <a:pt x="261218" y="900262"/>
                      <a:pt x="301069" y="900262"/>
                      <a:pt x="337184" y="902751"/>
                    </a:cubicBezTo>
                    <a:cubicBezTo>
                      <a:pt x="350883" y="902751"/>
                      <a:pt x="363337" y="903995"/>
                      <a:pt x="372054" y="903995"/>
                    </a:cubicBezTo>
                    <a:lnTo>
                      <a:pt x="375790" y="903995"/>
                    </a:lnTo>
                    <a:cubicBezTo>
                      <a:pt x="435567" y="903995"/>
                      <a:pt x="489117" y="911463"/>
                      <a:pt x="541422" y="917686"/>
                    </a:cubicBezTo>
                    <a:cubicBezTo>
                      <a:pt x="603690" y="926398"/>
                      <a:pt x="667203" y="935110"/>
                      <a:pt x="743169" y="931376"/>
                    </a:cubicBezTo>
                    <a:cubicBezTo>
                      <a:pt x="882649" y="923909"/>
                      <a:pt x="958615" y="926398"/>
                      <a:pt x="999712" y="927642"/>
                    </a:cubicBezTo>
                    <a:cubicBezTo>
                      <a:pt x="1014656" y="928887"/>
                      <a:pt x="1027109" y="922664"/>
                      <a:pt x="1035827" y="912708"/>
                    </a:cubicBezTo>
                    <a:cubicBezTo>
                      <a:pt x="1047035" y="900262"/>
                      <a:pt x="1053262" y="880349"/>
                      <a:pt x="1049526" y="861680"/>
                    </a:cubicBezTo>
                    <a:cubicBezTo>
                      <a:pt x="1049526" y="859191"/>
                      <a:pt x="1049526" y="856702"/>
                      <a:pt x="1050771" y="855457"/>
                    </a:cubicBezTo>
                    <a:cubicBezTo>
                      <a:pt x="1053262" y="854212"/>
                      <a:pt x="1054507" y="852968"/>
                      <a:pt x="1056998" y="852968"/>
                    </a:cubicBezTo>
                    <a:cubicBezTo>
                      <a:pt x="1058243" y="852968"/>
                      <a:pt x="1100585" y="847990"/>
                      <a:pt x="1109303" y="808163"/>
                    </a:cubicBezTo>
                    <a:cubicBezTo>
                      <a:pt x="1110548" y="804429"/>
                      <a:pt x="1114284" y="801940"/>
                      <a:pt x="1118020" y="803185"/>
                    </a:cubicBezTo>
                    <a:cubicBezTo>
                      <a:pt x="1121756" y="803185"/>
                      <a:pt x="1515287" y="871637"/>
                      <a:pt x="1699599" y="864169"/>
                    </a:cubicBezTo>
                    <a:cubicBezTo>
                      <a:pt x="1822889" y="857946"/>
                      <a:pt x="1856514" y="846745"/>
                      <a:pt x="1863986" y="838033"/>
                    </a:cubicBezTo>
                    <a:cubicBezTo>
                      <a:pt x="1863986" y="835544"/>
                      <a:pt x="1863986" y="834299"/>
                      <a:pt x="1863986" y="831810"/>
                    </a:cubicBezTo>
                    <a:cubicBezTo>
                      <a:pt x="1863986" y="830565"/>
                      <a:pt x="1863986" y="830565"/>
                      <a:pt x="1863986" y="829321"/>
                    </a:cubicBezTo>
                    <a:cubicBezTo>
                      <a:pt x="1863986" y="826832"/>
                      <a:pt x="1863986" y="824343"/>
                      <a:pt x="1866477" y="823098"/>
                    </a:cubicBezTo>
                    <a:cubicBezTo>
                      <a:pt x="1871458" y="818120"/>
                      <a:pt x="1878930" y="819364"/>
                      <a:pt x="1921272" y="825587"/>
                    </a:cubicBezTo>
                    <a:cubicBezTo>
                      <a:pt x="1966105" y="830565"/>
                      <a:pt x="2049543" y="841767"/>
                      <a:pt x="2064488" y="825587"/>
                    </a:cubicBezTo>
                    <a:cubicBezTo>
                      <a:pt x="2065733" y="824343"/>
                      <a:pt x="2068224" y="820609"/>
                      <a:pt x="2065733" y="816875"/>
                    </a:cubicBezTo>
                    <a:cubicBezTo>
                      <a:pt x="2065733" y="813141"/>
                      <a:pt x="2066979" y="811897"/>
                      <a:pt x="2069469" y="809408"/>
                    </a:cubicBezTo>
                    <a:cubicBezTo>
                      <a:pt x="2070715" y="806919"/>
                      <a:pt x="2074451" y="806919"/>
                      <a:pt x="2076941" y="808163"/>
                    </a:cubicBezTo>
                    <a:cubicBezTo>
                      <a:pt x="2078187" y="809408"/>
                      <a:pt x="2328503" y="899017"/>
                      <a:pt x="2576327" y="875370"/>
                    </a:cubicBezTo>
                    <a:cubicBezTo>
                      <a:pt x="2664747" y="866658"/>
                      <a:pt x="2717053" y="851723"/>
                      <a:pt x="2760639" y="840522"/>
                    </a:cubicBezTo>
                    <a:cubicBezTo>
                      <a:pt x="2815435" y="825587"/>
                      <a:pt x="2854041" y="814386"/>
                      <a:pt x="2928763" y="824343"/>
                    </a:cubicBezTo>
                    <a:cubicBezTo>
                      <a:pt x="2982313" y="830565"/>
                      <a:pt x="3017183" y="840522"/>
                      <a:pt x="3044581" y="850479"/>
                    </a:cubicBezTo>
                    <a:cubicBezTo>
                      <a:pt x="3071977" y="860435"/>
                      <a:pt x="3105603" y="876615"/>
                      <a:pt x="3144209" y="897773"/>
                    </a:cubicBezTo>
                    <a:cubicBezTo>
                      <a:pt x="3164133" y="908974"/>
                      <a:pt x="3182813" y="911463"/>
                      <a:pt x="3195267" y="903995"/>
                    </a:cubicBezTo>
                    <a:cubicBezTo>
                      <a:pt x="3208967" y="897773"/>
                      <a:pt x="3217685" y="881593"/>
                      <a:pt x="3221421" y="856702"/>
                    </a:cubicBezTo>
                    <a:cubicBezTo>
                      <a:pt x="3223911" y="826832"/>
                      <a:pt x="3225157" y="803185"/>
                      <a:pt x="3206475" y="780782"/>
                    </a:cubicBezTo>
                    <a:cubicBezTo>
                      <a:pt x="3203985" y="779538"/>
                      <a:pt x="3203985" y="775804"/>
                      <a:pt x="3203985" y="773315"/>
                    </a:cubicBezTo>
                    <a:cubicBezTo>
                      <a:pt x="3206475" y="770826"/>
                      <a:pt x="3207721" y="769581"/>
                      <a:pt x="3211457" y="769581"/>
                    </a:cubicBezTo>
                    <a:cubicBezTo>
                      <a:pt x="3211457" y="769581"/>
                      <a:pt x="3317313" y="765847"/>
                      <a:pt x="3367127" y="742201"/>
                    </a:cubicBezTo>
                    <a:cubicBezTo>
                      <a:pt x="3408223" y="724776"/>
                      <a:pt x="3418185" y="709841"/>
                      <a:pt x="3421921" y="701129"/>
                    </a:cubicBezTo>
                    <a:cubicBezTo>
                      <a:pt x="3423167" y="694907"/>
                      <a:pt x="3421921" y="689928"/>
                      <a:pt x="3421921" y="689928"/>
                    </a:cubicBezTo>
                    <a:cubicBezTo>
                      <a:pt x="3419431" y="687439"/>
                      <a:pt x="3420677" y="683705"/>
                      <a:pt x="3423167" y="681216"/>
                    </a:cubicBezTo>
                    <a:cubicBezTo>
                      <a:pt x="3460527" y="655080"/>
                      <a:pt x="3555175" y="579161"/>
                      <a:pt x="3553929" y="533112"/>
                    </a:cubicBezTo>
                    <a:cubicBezTo>
                      <a:pt x="3553929" y="526889"/>
                      <a:pt x="3551439" y="520666"/>
                      <a:pt x="3546457" y="518177"/>
                    </a:cubicBezTo>
                    <a:cubicBezTo>
                      <a:pt x="3520305" y="495774"/>
                      <a:pt x="3433129" y="510709"/>
                      <a:pt x="3401997" y="518177"/>
                    </a:cubicBezTo>
                    <a:cubicBezTo>
                      <a:pt x="3398261" y="519421"/>
                      <a:pt x="3395769" y="518177"/>
                      <a:pt x="3393279" y="513198"/>
                    </a:cubicBezTo>
                    <a:cubicBezTo>
                      <a:pt x="3393279" y="513198"/>
                      <a:pt x="3379579" y="485818"/>
                      <a:pt x="3291159" y="523155"/>
                    </a:cubicBezTo>
                    <a:cubicBezTo>
                      <a:pt x="3222665" y="550536"/>
                      <a:pt x="3128019" y="569204"/>
                      <a:pt x="3128019" y="569204"/>
                    </a:cubicBezTo>
                    <a:cubicBezTo>
                      <a:pt x="3125527" y="570449"/>
                      <a:pt x="3123037" y="569204"/>
                      <a:pt x="3121791" y="567960"/>
                    </a:cubicBezTo>
                    <a:cubicBezTo>
                      <a:pt x="3120547" y="566715"/>
                      <a:pt x="3119301" y="564226"/>
                      <a:pt x="3119301" y="561737"/>
                    </a:cubicBezTo>
                    <a:cubicBezTo>
                      <a:pt x="3119301" y="561737"/>
                      <a:pt x="3119301" y="548047"/>
                      <a:pt x="3109339" y="540579"/>
                    </a:cubicBezTo>
                    <a:cubicBezTo>
                      <a:pt x="3103111" y="534356"/>
                      <a:pt x="3091903" y="533112"/>
                      <a:pt x="3076959" y="536845"/>
                    </a:cubicBezTo>
                    <a:cubicBezTo>
                      <a:pt x="2928763" y="571693"/>
                      <a:pt x="2842833" y="549291"/>
                      <a:pt x="2839097" y="548047"/>
                    </a:cubicBezTo>
                    <a:cubicBezTo>
                      <a:pt x="2836605" y="548047"/>
                      <a:pt x="2835361" y="546802"/>
                      <a:pt x="2834115" y="544313"/>
                    </a:cubicBezTo>
                    <a:cubicBezTo>
                      <a:pt x="2834115" y="541824"/>
                      <a:pt x="2834115" y="539334"/>
                      <a:pt x="2835361" y="536845"/>
                    </a:cubicBezTo>
                    <a:cubicBezTo>
                      <a:pt x="2839097" y="531867"/>
                      <a:pt x="2846569" y="514443"/>
                      <a:pt x="2841587" y="504486"/>
                    </a:cubicBezTo>
                    <a:cubicBezTo>
                      <a:pt x="2839097" y="498263"/>
                      <a:pt x="2830379" y="493285"/>
                      <a:pt x="2816681" y="492041"/>
                    </a:cubicBezTo>
                    <a:cubicBezTo>
                      <a:pt x="2734487" y="482084"/>
                      <a:pt x="2657275" y="434790"/>
                      <a:pt x="2652293" y="432301"/>
                    </a:cubicBezTo>
                    <a:cubicBezTo>
                      <a:pt x="2651049" y="431056"/>
                      <a:pt x="2649803" y="428567"/>
                      <a:pt x="2649803" y="427323"/>
                    </a:cubicBezTo>
                    <a:cubicBezTo>
                      <a:pt x="2649803" y="424833"/>
                      <a:pt x="2651049" y="422344"/>
                      <a:pt x="2652293" y="421100"/>
                    </a:cubicBezTo>
                    <a:cubicBezTo>
                      <a:pt x="2659765" y="414877"/>
                      <a:pt x="2669729" y="403676"/>
                      <a:pt x="2668483" y="397453"/>
                    </a:cubicBezTo>
                    <a:cubicBezTo>
                      <a:pt x="2668483" y="394964"/>
                      <a:pt x="2663503" y="392474"/>
                      <a:pt x="2659765" y="391230"/>
                    </a:cubicBezTo>
                    <a:cubicBezTo>
                      <a:pt x="2596253" y="368827"/>
                      <a:pt x="2567609" y="335224"/>
                      <a:pt x="2566365" y="333979"/>
                    </a:cubicBezTo>
                    <a:cubicBezTo>
                      <a:pt x="2563874" y="331490"/>
                      <a:pt x="2563874" y="326512"/>
                      <a:pt x="2566365" y="324023"/>
                    </a:cubicBezTo>
                    <a:cubicBezTo>
                      <a:pt x="2568855" y="321533"/>
                      <a:pt x="2570101" y="320289"/>
                      <a:pt x="2572591" y="319044"/>
                    </a:cubicBezTo>
                    <a:cubicBezTo>
                      <a:pt x="2578819" y="315311"/>
                      <a:pt x="2581309" y="312821"/>
                      <a:pt x="2581309" y="309088"/>
                    </a:cubicBezTo>
                    <a:cubicBezTo>
                      <a:pt x="2580063" y="287930"/>
                      <a:pt x="2512815" y="235658"/>
                      <a:pt x="2379562" y="154760"/>
                    </a:cubicBezTo>
                    <a:cubicBezTo>
                      <a:pt x="2131737" y="2922"/>
                      <a:pt x="1893875" y="41504"/>
                      <a:pt x="1662239" y="78841"/>
                    </a:cubicBezTo>
                    <a:lnTo>
                      <a:pt x="1633596" y="83819"/>
                    </a:lnTo>
                    <a:cubicBezTo>
                      <a:pt x="1416905" y="118667"/>
                      <a:pt x="1263726" y="104977"/>
                      <a:pt x="1257499" y="70129"/>
                    </a:cubicBezTo>
                    <a:cubicBezTo>
                      <a:pt x="1256254" y="62661"/>
                      <a:pt x="1217648" y="55194"/>
                      <a:pt x="1171570" y="55194"/>
                    </a:cubicBezTo>
                    <a:cubicBezTo>
                      <a:pt x="1169079" y="55194"/>
                      <a:pt x="1166589" y="52705"/>
                      <a:pt x="1164098" y="50216"/>
                    </a:cubicBezTo>
                    <a:cubicBezTo>
                      <a:pt x="1164098" y="48971"/>
                      <a:pt x="1164098" y="45237"/>
                      <a:pt x="1165343" y="42748"/>
                    </a:cubicBezTo>
                    <a:cubicBezTo>
                      <a:pt x="1165343" y="42748"/>
                      <a:pt x="1169079" y="37770"/>
                      <a:pt x="1166589" y="32792"/>
                    </a:cubicBezTo>
                    <a:cubicBezTo>
                      <a:pt x="1164098" y="29058"/>
                      <a:pt x="1152890" y="17857"/>
                      <a:pt x="1104321" y="15368"/>
                    </a:cubicBezTo>
                    <a:cubicBezTo>
                      <a:pt x="1064470" y="13501"/>
                      <a:pt x="1018703" y="13501"/>
                      <a:pt x="979475" y="13968"/>
                    </a:cubicBezTo>
                    <a:close/>
                    <a:moveTo>
                      <a:pt x="963128" y="259"/>
                    </a:moveTo>
                    <a:cubicBezTo>
                      <a:pt x="1005626" y="-208"/>
                      <a:pt x="1058865" y="-208"/>
                      <a:pt x="1104320" y="1659"/>
                    </a:cubicBezTo>
                    <a:cubicBezTo>
                      <a:pt x="1147907" y="2903"/>
                      <a:pt x="1171569" y="11616"/>
                      <a:pt x="1180286" y="26551"/>
                    </a:cubicBezTo>
                    <a:cubicBezTo>
                      <a:pt x="1182777" y="31530"/>
                      <a:pt x="1182777" y="36508"/>
                      <a:pt x="1181532" y="41487"/>
                    </a:cubicBezTo>
                    <a:cubicBezTo>
                      <a:pt x="1213911" y="41487"/>
                      <a:pt x="1267461" y="45220"/>
                      <a:pt x="1272443" y="67624"/>
                    </a:cubicBezTo>
                    <a:cubicBezTo>
                      <a:pt x="1276179" y="78825"/>
                      <a:pt x="1377053" y="109941"/>
                      <a:pt x="1631105" y="70113"/>
                    </a:cubicBezTo>
                    <a:lnTo>
                      <a:pt x="1660994" y="63890"/>
                    </a:lnTo>
                    <a:cubicBezTo>
                      <a:pt x="1893875" y="26551"/>
                      <a:pt x="2135474" y="-12032"/>
                      <a:pt x="2387036" y="142301"/>
                    </a:cubicBezTo>
                    <a:cubicBezTo>
                      <a:pt x="2570103" y="254317"/>
                      <a:pt x="2595011" y="289167"/>
                      <a:pt x="2596257" y="307836"/>
                    </a:cubicBezTo>
                    <a:cubicBezTo>
                      <a:pt x="2596257" y="319038"/>
                      <a:pt x="2588785" y="325261"/>
                      <a:pt x="2582557" y="328995"/>
                    </a:cubicBezTo>
                    <a:cubicBezTo>
                      <a:pt x="2593765" y="340196"/>
                      <a:pt x="2619917" y="361355"/>
                      <a:pt x="2664751" y="377535"/>
                    </a:cubicBezTo>
                    <a:cubicBezTo>
                      <a:pt x="2678449" y="382513"/>
                      <a:pt x="2682185" y="389981"/>
                      <a:pt x="2682185" y="396204"/>
                    </a:cubicBezTo>
                    <a:cubicBezTo>
                      <a:pt x="2684677" y="407406"/>
                      <a:pt x="2677205" y="417363"/>
                      <a:pt x="2668487" y="424831"/>
                    </a:cubicBezTo>
                    <a:cubicBezTo>
                      <a:pt x="2692149" y="437277"/>
                      <a:pt x="2754417" y="469637"/>
                      <a:pt x="2817929" y="477105"/>
                    </a:cubicBezTo>
                    <a:cubicBezTo>
                      <a:pt x="2836609" y="479594"/>
                      <a:pt x="2850309" y="487062"/>
                      <a:pt x="2855289" y="498263"/>
                    </a:cubicBezTo>
                    <a:cubicBezTo>
                      <a:pt x="2861517" y="511954"/>
                      <a:pt x="2856535" y="526890"/>
                      <a:pt x="2852799" y="536847"/>
                    </a:cubicBezTo>
                    <a:cubicBezTo>
                      <a:pt x="2877707" y="540581"/>
                      <a:pt x="2957409" y="550538"/>
                      <a:pt x="3074473" y="523156"/>
                    </a:cubicBezTo>
                    <a:cubicBezTo>
                      <a:pt x="3094399" y="518177"/>
                      <a:pt x="3109343" y="520667"/>
                      <a:pt x="3120551" y="528134"/>
                    </a:cubicBezTo>
                    <a:cubicBezTo>
                      <a:pt x="3128023" y="536847"/>
                      <a:pt x="3130513" y="546804"/>
                      <a:pt x="3133005" y="554272"/>
                    </a:cubicBezTo>
                    <a:cubicBezTo>
                      <a:pt x="3156667" y="548048"/>
                      <a:pt x="3228897" y="533113"/>
                      <a:pt x="3284937" y="509465"/>
                    </a:cubicBezTo>
                    <a:cubicBezTo>
                      <a:pt x="3333507" y="489551"/>
                      <a:pt x="3369621" y="484573"/>
                      <a:pt x="3392039" y="493285"/>
                    </a:cubicBezTo>
                    <a:cubicBezTo>
                      <a:pt x="3398265" y="497019"/>
                      <a:pt x="3402001" y="499508"/>
                      <a:pt x="3403247" y="503242"/>
                    </a:cubicBezTo>
                    <a:cubicBezTo>
                      <a:pt x="3426909" y="498263"/>
                      <a:pt x="3521555" y="479594"/>
                      <a:pt x="3555181" y="505731"/>
                    </a:cubicBezTo>
                    <a:cubicBezTo>
                      <a:pt x="3563897" y="513199"/>
                      <a:pt x="3568879" y="521911"/>
                      <a:pt x="3568879" y="533113"/>
                    </a:cubicBezTo>
                    <a:cubicBezTo>
                      <a:pt x="3568879" y="590366"/>
                      <a:pt x="3460533" y="672511"/>
                      <a:pt x="3436871" y="689936"/>
                    </a:cubicBezTo>
                    <a:cubicBezTo>
                      <a:pt x="3436871" y="693669"/>
                      <a:pt x="3436871" y="698648"/>
                      <a:pt x="3435625" y="704871"/>
                    </a:cubicBezTo>
                    <a:cubicBezTo>
                      <a:pt x="3429399" y="722296"/>
                      <a:pt x="3408229" y="740965"/>
                      <a:pt x="3373357" y="755901"/>
                    </a:cubicBezTo>
                    <a:cubicBezTo>
                      <a:pt x="3331017" y="774570"/>
                      <a:pt x="3256295" y="780793"/>
                      <a:pt x="3225161" y="783282"/>
                    </a:cubicBezTo>
                    <a:cubicBezTo>
                      <a:pt x="3241351" y="808175"/>
                      <a:pt x="3237615" y="834312"/>
                      <a:pt x="3235123" y="857960"/>
                    </a:cubicBezTo>
                    <a:cubicBezTo>
                      <a:pt x="3231387" y="895298"/>
                      <a:pt x="3215197" y="911479"/>
                      <a:pt x="3202745" y="917702"/>
                    </a:cubicBezTo>
                    <a:cubicBezTo>
                      <a:pt x="3185309" y="926414"/>
                      <a:pt x="3161647" y="923925"/>
                      <a:pt x="3136741" y="910234"/>
                    </a:cubicBezTo>
                    <a:cubicBezTo>
                      <a:pt x="3099379" y="890320"/>
                      <a:pt x="3065755" y="874140"/>
                      <a:pt x="3038357" y="864183"/>
                    </a:cubicBezTo>
                    <a:cubicBezTo>
                      <a:pt x="3013451" y="854226"/>
                      <a:pt x="2978581" y="844269"/>
                      <a:pt x="2927521" y="839290"/>
                    </a:cubicBezTo>
                    <a:cubicBezTo>
                      <a:pt x="2855289" y="830578"/>
                      <a:pt x="2817929" y="840535"/>
                      <a:pt x="2764379" y="854226"/>
                    </a:cubicBezTo>
                    <a:cubicBezTo>
                      <a:pt x="2720791" y="865427"/>
                      <a:pt x="2667241" y="881608"/>
                      <a:pt x="2578821" y="890320"/>
                    </a:cubicBezTo>
                    <a:cubicBezTo>
                      <a:pt x="2354657" y="911479"/>
                      <a:pt x="2130493" y="841780"/>
                      <a:pt x="2080679" y="825599"/>
                    </a:cubicBezTo>
                    <a:cubicBezTo>
                      <a:pt x="2079433" y="829333"/>
                      <a:pt x="2078188" y="833067"/>
                      <a:pt x="2075697" y="834312"/>
                    </a:cubicBezTo>
                    <a:cubicBezTo>
                      <a:pt x="2057017" y="855471"/>
                      <a:pt x="1993504" y="849247"/>
                      <a:pt x="1920028" y="839290"/>
                    </a:cubicBezTo>
                    <a:cubicBezTo>
                      <a:pt x="1903838" y="836801"/>
                      <a:pt x="1887649" y="834312"/>
                      <a:pt x="1878931" y="834312"/>
                    </a:cubicBezTo>
                    <a:cubicBezTo>
                      <a:pt x="1878931" y="838046"/>
                      <a:pt x="1877686" y="841780"/>
                      <a:pt x="1875195" y="846758"/>
                    </a:cubicBezTo>
                    <a:cubicBezTo>
                      <a:pt x="1865232" y="857960"/>
                      <a:pt x="1836589" y="871651"/>
                      <a:pt x="1699600" y="877874"/>
                    </a:cubicBezTo>
                    <a:cubicBezTo>
                      <a:pt x="1527741" y="886586"/>
                      <a:pt x="1175305" y="826844"/>
                      <a:pt x="1121755" y="818132"/>
                    </a:cubicBezTo>
                    <a:cubicBezTo>
                      <a:pt x="1111792" y="849247"/>
                      <a:pt x="1084394" y="861694"/>
                      <a:pt x="1064468" y="865427"/>
                    </a:cubicBezTo>
                    <a:cubicBezTo>
                      <a:pt x="1066959" y="887831"/>
                      <a:pt x="1059487" y="908989"/>
                      <a:pt x="1047033" y="922680"/>
                    </a:cubicBezTo>
                    <a:cubicBezTo>
                      <a:pt x="1034580" y="936371"/>
                      <a:pt x="1019635" y="942594"/>
                      <a:pt x="999710" y="942594"/>
                    </a:cubicBezTo>
                    <a:cubicBezTo>
                      <a:pt x="958613" y="941349"/>
                      <a:pt x="882646" y="938860"/>
                      <a:pt x="743167" y="946328"/>
                    </a:cubicBezTo>
                    <a:cubicBezTo>
                      <a:pt x="667200" y="950062"/>
                      <a:pt x="602441" y="940105"/>
                      <a:pt x="538928" y="932637"/>
                    </a:cubicBezTo>
                    <a:cubicBezTo>
                      <a:pt x="486623" y="925169"/>
                      <a:pt x="433073" y="917702"/>
                      <a:pt x="372050" y="917702"/>
                    </a:cubicBezTo>
                    <a:cubicBezTo>
                      <a:pt x="362088" y="917702"/>
                      <a:pt x="350879" y="917702"/>
                      <a:pt x="337180" y="917702"/>
                    </a:cubicBezTo>
                    <a:cubicBezTo>
                      <a:pt x="303556" y="916457"/>
                      <a:pt x="262459" y="913968"/>
                      <a:pt x="246269" y="918946"/>
                    </a:cubicBezTo>
                    <a:cubicBezTo>
                      <a:pt x="238797" y="921436"/>
                      <a:pt x="235061" y="927659"/>
                      <a:pt x="228834" y="935126"/>
                    </a:cubicBezTo>
                    <a:cubicBezTo>
                      <a:pt x="221362" y="943839"/>
                      <a:pt x="212645" y="957530"/>
                      <a:pt x="191474" y="962508"/>
                    </a:cubicBezTo>
                    <a:cubicBezTo>
                      <a:pt x="180266" y="964997"/>
                      <a:pt x="167812" y="966242"/>
                      <a:pt x="155358" y="966242"/>
                    </a:cubicBezTo>
                    <a:cubicBezTo>
                      <a:pt x="100563" y="966242"/>
                      <a:pt x="40786" y="942594"/>
                      <a:pt x="12143" y="894054"/>
                    </a:cubicBezTo>
                    <a:cubicBezTo>
                      <a:pt x="-4047" y="869161"/>
                      <a:pt x="-4047" y="844269"/>
                      <a:pt x="12143" y="828089"/>
                    </a:cubicBezTo>
                    <a:cubicBezTo>
                      <a:pt x="60711" y="772081"/>
                      <a:pt x="296084" y="754656"/>
                      <a:pt x="322236" y="753411"/>
                    </a:cubicBezTo>
                    <a:cubicBezTo>
                      <a:pt x="388240" y="748433"/>
                      <a:pt x="558854" y="744699"/>
                      <a:pt x="631084" y="742210"/>
                    </a:cubicBezTo>
                    <a:cubicBezTo>
                      <a:pt x="607423" y="731008"/>
                      <a:pt x="575043" y="709849"/>
                      <a:pt x="551382" y="681223"/>
                    </a:cubicBezTo>
                    <a:cubicBezTo>
                      <a:pt x="519002" y="640151"/>
                      <a:pt x="495341" y="582898"/>
                      <a:pt x="494095" y="580409"/>
                    </a:cubicBezTo>
                    <a:cubicBezTo>
                      <a:pt x="492850" y="577919"/>
                      <a:pt x="492850" y="576675"/>
                      <a:pt x="494095" y="574185"/>
                    </a:cubicBezTo>
                    <a:cubicBezTo>
                      <a:pt x="494095" y="572941"/>
                      <a:pt x="496586" y="571696"/>
                      <a:pt x="497831" y="570452"/>
                    </a:cubicBezTo>
                    <a:cubicBezTo>
                      <a:pt x="499077" y="570452"/>
                      <a:pt x="593724" y="533113"/>
                      <a:pt x="687125" y="444745"/>
                    </a:cubicBezTo>
                    <a:cubicBezTo>
                      <a:pt x="773055" y="363844"/>
                      <a:pt x="876420" y="223202"/>
                      <a:pt x="880156" y="7882"/>
                    </a:cubicBezTo>
                    <a:cubicBezTo>
                      <a:pt x="880156" y="4148"/>
                      <a:pt x="882646" y="1659"/>
                      <a:pt x="886382" y="1659"/>
                    </a:cubicBezTo>
                    <a:cubicBezTo>
                      <a:pt x="888873" y="1659"/>
                      <a:pt x="920630" y="726"/>
                      <a:pt x="963128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53D9371A-EB7D-F84C-89B7-E370163C791A}"/>
                  </a:ext>
                </a:extLst>
              </p:cNvPr>
              <p:cNvSpPr/>
              <p:nvPr/>
            </p:nvSpPr>
            <p:spPr>
              <a:xfrm>
                <a:off x="14164655" y="12195600"/>
                <a:ext cx="214276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" h="60">
                    <a:moveTo>
                      <a:pt x="71" y="60"/>
                    </a:moveTo>
                    <a:cubicBezTo>
                      <a:pt x="34" y="60"/>
                      <a:pt x="5" y="50"/>
                      <a:pt x="4" y="49"/>
                    </a:cubicBezTo>
                    <a:cubicBezTo>
                      <a:pt x="1" y="48"/>
                      <a:pt x="-1" y="45"/>
                      <a:pt x="0" y="41"/>
                    </a:cubicBezTo>
                    <a:cubicBezTo>
                      <a:pt x="1" y="39"/>
                      <a:pt x="5" y="37"/>
                      <a:pt x="8" y="38"/>
                    </a:cubicBezTo>
                    <a:cubicBezTo>
                      <a:pt x="9" y="38"/>
                      <a:pt x="52" y="54"/>
                      <a:pt x="100" y="46"/>
                    </a:cubicBezTo>
                    <a:cubicBezTo>
                      <a:pt x="151" y="37"/>
                      <a:pt x="161" y="4"/>
                      <a:pt x="161" y="4"/>
                    </a:cubicBezTo>
                    <a:cubicBezTo>
                      <a:pt x="162" y="1"/>
                      <a:pt x="166" y="-1"/>
                      <a:pt x="169" y="0"/>
                    </a:cubicBezTo>
                    <a:cubicBezTo>
                      <a:pt x="172" y="1"/>
                      <a:pt x="174" y="4"/>
                      <a:pt x="172" y="7"/>
                    </a:cubicBezTo>
                    <a:cubicBezTo>
                      <a:pt x="172" y="9"/>
                      <a:pt x="160" y="47"/>
                      <a:pt x="101" y="57"/>
                    </a:cubicBezTo>
                    <a:cubicBezTo>
                      <a:pt x="91" y="59"/>
                      <a:pt x="81" y="60"/>
                      <a:pt x="7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FEDF661-35D1-DB4D-A6A4-07EE9B678CA5}"/>
                  </a:ext>
                </a:extLst>
              </p:cNvPr>
              <p:cNvSpPr/>
              <p:nvPr/>
            </p:nvSpPr>
            <p:spPr>
              <a:xfrm>
                <a:off x="14410076" y="11957567"/>
                <a:ext cx="66027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46">
                    <a:moveTo>
                      <a:pt x="53" y="17"/>
                    </a:moveTo>
                    <a:cubicBezTo>
                      <a:pt x="55" y="25"/>
                      <a:pt x="46" y="42"/>
                      <a:pt x="32" y="45"/>
                    </a:cubicBezTo>
                    <a:cubicBezTo>
                      <a:pt x="16" y="48"/>
                      <a:pt x="2" y="37"/>
                      <a:pt x="0" y="29"/>
                    </a:cubicBezTo>
                    <a:cubicBezTo>
                      <a:pt x="-2" y="20"/>
                      <a:pt x="7" y="4"/>
                      <a:pt x="21" y="0"/>
                    </a:cubicBezTo>
                    <a:cubicBezTo>
                      <a:pt x="36" y="-3"/>
                      <a:pt x="51" y="9"/>
                      <a:pt x="53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326E6660-E620-D047-BF08-74A88E36A387}"/>
                  </a:ext>
                </a:extLst>
              </p:cNvPr>
              <p:cNvSpPr/>
              <p:nvPr/>
            </p:nvSpPr>
            <p:spPr>
              <a:xfrm>
                <a:off x="14121053" y="12110857"/>
                <a:ext cx="75993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" h="78">
                    <a:moveTo>
                      <a:pt x="61" y="44"/>
                    </a:moveTo>
                    <a:cubicBezTo>
                      <a:pt x="55" y="63"/>
                      <a:pt x="28" y="82"/>
                      <a:pt x="17" y="77"/>
                    </a:cubicBezTo>
                    <a:cubicBezTo>
                      <a:pt x="5" y="71"/>
                      <a:pt x="-1" y="39"/>
                      <a:pt x="0" y="27"/>
                    </a:cubicBezTo>
                    <a:cubicBezTo>
                      <a:pt x="1" y="15"/>
                      <a:pt x="7" y="-13"/>
                      <a:pt x="41" y="7"/>
                    </a:cubicBezTo>
                    <a:cubicBezTo>
                      <a:pt x="57" y="16"/>
                      <a:pt x="65" y="29"/>
                      <a:pt x="6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95498363-82EE-714B-AFB2-5AD976BEFF4A}"/>
                  </a:ext>
                </a:extLst>
              </p:cNvPr>
              <p:cNvSpPr/>
              <p:nvPr/>
            </p:nvSpPr>
            <p:spPr>
              <a:xfrm>
                <a:off x="16706070" y="12399982"/>
                <a:ext cx="721313" cy="388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0" h="313">
                    <a:moveTo>
                      <a:pt x="574" y="313"/>
                    </a:moveTo>
                    <a:cubicBezTo>
                      <a:pt x="572" y="313"/>
                      <a:pt x="571" y="313"/>
                      <a:pt x="570" y="311"/>
                    </a:cubicBezTo>
                    <a:cubicBezTo>
                      <a:pt x="569" y="311"/>
                      <a:pt x="527" y="264"/>
                      <a:pt x="438" y="260"/>
                    </a:cubicBezTo>
                    <a:cubicBezTo>
                      <a:pt x="418" y="258"/>
                      <a:pt x="398" y="249"/>
                      <a:pt x="377" y="240"/>
                    </a:cubicBezTo>
                    <a:cubicBezTo>
                      <a:pt x="346" y="227"/>
                      <a:pt x="310" y="211"/>
                      <a:pt x="267" y="215"/>
                    </a:cubicBezTo>
                    <a:cubicBezTo>
                      <a:pt x="200" y="222"/>
                      <a:pt x="151" y="219"/>
                      <a:pt x="101" y="188"/>
                    </a:cubicBezTo>
                    <a:cubicBezTo>
                      <a:pt x="93" y="183"/>
                      <a:pt x="95" y="175"/>
                      <a:pt x="97" y="170"/>
                    </a:cubicBezTo>
                    <a:cubicBezTo>
                      <a:pt x="100" y="159"/>
                      <a:pt x="105" y="147"/>
                      <a:pt x="77" y="129"/>
                    </a:cubicBezTo>
                    <a:cubicBezTo>
                      <a:pt x="67" y="122"/>
                      <a:pt x="72" y="112"/>
                      <a:pt x="75" y="105"/>
                    </a:cubicBezTo>
                    <a:cubicBezTo>
                      <a:pt x="78" y="95"/>
                      <a:pt x="79" y="92"/>
                      <a:pt x="75" y="89"/>
                    </a:cubicBezTo>
                    <a:cubicBezTo>
                      <a:pt x="67" y="84"/>
                      <a:pt x="58" y="80"/>
                      <a:pt x="50" y="77"/>
                    </a:cubicBezTo>
                    <a:cubicBezTo>
                      <a:pt x="43" y="74"/>
                      <a:pt x="36" y="71"/>
                      <a:pt x="32" y="68"/>
                    </a:cubicBezTo>
                    <a:cubicBezTo>
                      <a:pt x="21" y="61"/>
                      <a:pt x="25" y="53"/>
                      <a:pt x="28" y="47"/>
                    </a:cubicBezTo>
                    <a:cubicBezTo>
                      <a:pt x="31" y="39"/>
                      <a:pt x="36" y="30"/>
                      <a:pt x="3" y="11"/>
                    </a:cubicBezTo>
                    <a:cubicBezTo>
                      <a:pt x="1" y="9"/>
                      <a:pt x="-1" y="6"/>
                      <a:pt x="1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47" y="23"/>
                      <a:pt x="44" y="39"/>
                      <a:pt x="38" y="52"/>
                    </a:cubicBezTo>
                    <a:cubicBezTo>
                      <a:pt x="37" y="54"/>
                      <a:pt x="36" y="56"/>
                      <a:pt x="37" y="57"/>
                    </a:cubicBezTo>
                    <a:cubicBezTo>
                      <a:pt x="37" y="57"/>
                      <a:pt x="37" y="58"/>
                      <a:pt x="38" y="58"/>
                    </a:cubicBezTo>
                    <a:cubicBezTo>
                      <a:pt x="42" y="61"/>
                      <a:pt x="48" y="63"/>
                      <a:pt x="54" y="66"/>
                    </a:cubicBezTo>
                    <a:cubicBezTo>
                      <a:pt x="63" y="70"/>
                      <a:pt x="73" y="74"/>
                      <a:pt x="82" y="80"/>
                    </a:cubicBezTo>
                    <a:cubicBezTo>
                      <a:pt x="94" y="88"/>
                      <a:pt x="89" y="101"/>
                      <a:pt x="86" y="109"/>
                    </a:cubicBezTo>
                    <a:cubicBezTo>
                      <a:pt x="82" y="117"/>
                      <a:pt x="83" y="118"/>
                      <a:pt x="84" y="119"/>
                    </a:cubicBezTo>
                    <a:cubicBezTo>
                      <a:pt x="118" y="141"/>
                      <a:pt x="112" y="162"/>
                      <a:pt x="108" y="173"/>
                    </a:cubicBezTo>
                    <a:cubicBezTo>
                      <a:pt x="108" y="175"/>
                      <a:pt x="107" y="177"/>
                      <a:pt x="107" y="178"/>
                    </a:cubicBezTo>
                    <a:cubicBezTo>
                      <a:pt x="155" y="208"/>
                      <a:pt x="201" y="210"/>
                      <a:pt x="266" y="204"/>
                    </a:cubicBezTo>
                    <a:cubicBezTo>
                      <a:pt x="313" y="199"/>
                      <a:pt x="349" y="216"/>
                      <a:pt x="382" y="230"/>
                    </a:cubicBezTo>
                    <a:cubicBezTo>
                      <a:pt x="403" y="239"/>
                      <a:pt x="421" y="247"/>
                      <a:pt x="439" y="248"/>
                    </a:cubicBezTo>
                    <a:cubicBezTo>
                      <a:pt x="533" y="254"/>
                      <a:pt x="576" y="302"/>
                      <a:pt x="578" y="304"/>
                    </a:cubicBezTo>
                    <a:cubicBezTo>
                      <a:pt x="581" y="306"/>
                      <a:pt x="580" y="310"/>
                      <a:pt x="577" y="312"/>
                    </a:cubicBezTo>
                    <a:cubicBezTo>
                      <a:pt x="576" y="313"/>
                      <a:pt x="575" y="313"/>
                      <a:pt x="574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5F61A621-0DCF-8E42-9BBE-0EFAED66D1A3}"/>
                  </a:ext>
                </a:extLst>
              </p:cNvPr>
              <p:cNvSpPr/>
              <p:nvPr/>
            </p:nvSpPr>
            <p:spPr>
              <a:xfrm>
                <a:off x="14301692" y="11708321"/>
                <a:ext cx="119596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82">
                    <a:moveTo>
                      <a:pt x="5" y="82"/>
                    </a:moveTo>
                    <a:cubicBezTo>
                      <a:pt x="5" y="82"/>
                      <a:pt x="4" y="82"/>
                      <a:pt x="3" y="81"/>
                    </a:cubicBezTo>
                    <a:cubicBezTo>
                      <a:pt x="0" y="80"/>
                      <a:pt x="-1" y="76"/>
                      <a:pt x="0" y="74"/>
                    </a:cubicBezTo>
                    <a:cubicBezTo>
                      <a:pt x="1" y="71"/>
                      <a:pt x="22" y="24"/>
                      <a:pt x="89" y="0"/>
                    </a:cubicBezTo>
                    <a:cubicBezTo>
                      <a:pt x="92" y="-1"/>
                      <a:pt x="95" y="1"/>
                      <a:pt x="97" y="3"/>
                    </a:cubicBezTo>
                    <a:cubicBezTo>
                      <a:pt x="97" y="6"/>
                      <a:pt x="96" y="10"/>
                      <a:pt x="93" y="11"/>
                    </a:cubicBezTo>
                    <a:cubicBezTo>
                      <a:pt x="31" y="34"/>
                      <a:pt x="11" y="78"/>
                      <a:pt x="11" y="78"/>
                    </a:cubicBezTo>
                    <a:cubicBezTo>
                      <a:pt x="10" y="81"/>
                      <a:pt x="8" y="82"/>
                      <a:pt x="5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1D368442-7DD6-D24D-B530-E42A5425593E}"/>
                  </a:ext>
                </a:extLst>
              </p:cNvPr>
              <p:cNvSpPr/>
              <p:nvPr/>
            </p:nvSpPr>
            <p:spPr>
              <a:xfrm>
                <a:off x="14340312" y="11550053"/>
                <a:ext cx="129562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112">
                    <a:moveTo>
                      <a:pt x="99" y="112"/>
                    </a:moveTo>
                    <a:cubicBezTo>
                      <a:pt x="98" y="112"/>
                      <a:pt x="95" y="112"/>
                      <a:pt x="94" y="110"/>
                    </a:cubicBezTo>
                    <a:cubicBezTo>
                      <a:pt x="94" y="109"/>
                      <a:pt x="54" y="38"/>
                      <a:pt x="23" y="14"/>
                    </a:cubicBezTo>
                    <a:cubicBezTo>
                      <a:pt x="20" y="12"/>
                      <a:pt x="19" y="12"/>
                      <a:pt x="19" y="12"/>
                    </a:cubicBezTo>
                    <a:cubicBezTo>
                      <a:pt x="18" y="12"/>
                      <a:pt x="14" y="15"/>
                      <a:pt x="12" y="43"/>
                    </a:cubicBezTo>
                    <a:cubicBezTo>
                      <a:pt x="11" y="46"/>
                      <a:pt x="9" y="49"/>
                      <a:pt x="5" y="48"/>
                    </a:cubicBezTo>
                    <a:cubicBezTo>
                      <a:pt x="2" y="48"/>
                      <a:pt x="0" y="45"/>
                      <a:pt x="0" y="42"/>
                    </a:cubicBezTo>
                    <a:cubicBezTo>
                      <a:pt x="2" y="16"/>
                      <a:pt x="6" y="4"/>
                      <a:pt x="14" y="1"/>
                    </a:cubicBezTo>
                    <a:cubicBezTo>
                      <a:pt x="21" y="-2"/>
                      <a:pt x="27" y="3"/>
                      <a:pt x="30" y="5"/>
                    </a:cubicBezTo>
                    <a:cubicBezTo>
                      <a:pt x="63" y="30"/>
                      <a:pt x="103" y="101"/>
                      <a:pt x="104" y="104"/>
                    </a:cubicBezTo>
                    <a:cubicBezTo>
                      <a:pt x="106" y="107"/>
                      <a:pt x="105" y="111"/>
                      <a:pt x="102" y="112"/>
                    </a:cubicBezTo>
                    <a:cubicBezTo>
                      <a:pt x="101" y="112"/>
                      <a:pt x="100" y="112"/>
                      <a:pt x="99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3B06344D-CF1E-B64B-A022-2BCA32D53573}"/>
                  </a:ext>
                </a:extLst>
              </p:cNvPr>
              <p:cNvSpPr/>
              <p:nvPr/>
            </p:nvSpPr>
            <p:spPr>
              <a:xfrm>
                <a:off x="14819942" y="11717048"/>
                <a:ext cx="64781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85">
                    <a:moveTo>
                      <a:pt x="18" y="185"/>
                    </a:moveTo>
                    <a:cubicBezTo>
                      <a:pt x="16" y="185"/>
                      <a:pt x="15" y="184"/>
                      <a:pt x="14" y="184"/>
                    </a:cubicBezTo>
                    <a:cubicBezTo>
                      <a:pt x="12" y="183"/>
                      <a:pt x="11" y="179"/>
                      <a:pt x="12" y="176"/>
                    </a:cubicBezTo>
                    <a:cubicBezTo>
                      <a:pt x="13" y="175"/>
                      <a:pt x="43" y="123"/>
                      <a:pt x="41" y="17"/>
                    </a:cubicBezTo>
                    <a:cubicBezTo>
                      <a:pt x="41" y="15"/>
                      <a:pt x="41" y="14"/>
                      <a:pt x="40" y="13"/>
                    </a:cubicBezTo>
                    <a:cubicBezTo>
                      <a:pt x="38" y="11"/>
                      <a:pt x="35" y="10"/>
                      <a:pt x="32" y="12"/>
                    </a:cubicBezTo>
                    <a:lnTo>
                      <a:pt x="8" y="27"/>
                    </a:lnTo>
                    <a:cubicBezTo>
                      <a:pt x="6" y="28"/>
                      <a:pt x="2" y="28"/>
                      <a:pt x="1" y="25"/>
                    </a:cubicBezTo>
                    <a:cubicBezTo>
                      <a:pt x="-1" y="22"/>
                      <a:pt x="-1" y="19"/>
                      <a:pt x="2" y="17"/>
                    </a:cubicBezTo>
                    <a:lnTo>
                      <a:pt x="25" y="2"/>
                    </a:lnTo>
                    <a:cubicBezTo>
                      <a:pt x="33" y="-2"/>
                      <a:pt x="42" y="-1"/>
                      <a:pt x="48" y="5"/>
                    </a:cubicBezTo>
                    <a:cubicBezTo>
                      <a:pt x="51" y="8"/>
                      <a:pt x="53" y="12"/>
                      <a:pt x="53" y="17"/>
                    </a:cubicBezTo>
                    <a:cubicBezTo>
                      <a:pt x="54" y="126"/>
                      <a:pt x="24" y="179"/>
                      <a:pt x="23" y="182"/>
                    </a:cubicBezTo>
                    <a:cubicBezTo>
                      <a:pt x="21" y="184"/>
                      <a:pt x="19" y="185"/>
                      <a:pt x="18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A9601CF3-5FAD-FE4E-A991-88F85B7D18C6}"/>
                  </a:ext>
                </a:extLst>
              </p:cNvPr>
              <p:cNvSpPr/>
              <p:nvPr/>
            </p:nvSpPr>
            <p:spPr>
              <a:xfrm>
                <a:off x="14763881" y="11800546"/>
                <a:ext cx="46094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115">
                    <a:moveTo>
                      <a:pt x="17" y="115"/>
                    </a:moveTo>
                    <a:cubicBezTo>
                      <a:pt x="17" y="115"/>
                      <a:pt x="16" y="115"/>
                      <a:pt x="16" y="114"/>
                    </a:cubicBezTo>
                    <a:cubicBezTo>
                      <a:pt x="12" y="114"/>
                      <a:pt x="11" y="110"/>
                      <a:pt x="12" y="107"/>
                    </a:cubicBezTo>
                    <a:cubicBezTo>
                      <a:pt x="17" y="92"/>
                      <a:pt x="26" y="65"/>
                      <a:pt x="27" y="58"/>
                    </a:cubicBezTo>
                    <a:cubicBezTo>
                      <a:pt x="25" y="57"/>
                      <a:pt x="18" y="57"/>
                      <a:pt x="12" y="58"/>
                    </a:cubicBezTo>
                    <a:cubicBezTo>
                      <a:pt x="10" y="58"/>
                      <a:pt x="8" y="57"/>
                      <a:pt x="7" y="55"/>
                    </a:cubicBezTo>
                    <a:cubicBezTo>
                      <a:pt x="6" y="54"/>
                      <a:pt x="5" y="51"/>
                      <a:pt x="6" y="49"/>
                    </a:cubicBezTo>
                    <a:cubicBezTo>
                      <a:pt x="10" y="36"/>
                      <a:pt x="15" y="20"/>
                      <a:pt x="15" y="14"/>
                    </a:cubicBezTo>
                    <a:cubicBezTo>
                      <a:pt x="11" y="12"/>
                      <a:pt x="5" y="12"/>
                      <a:pt x="5" y="12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4" y="-1"/>
                      <a:pt x="7" y="0"/>
                    </a:cubicBezTo>
                    <a:cubicBezTo>
                      <a:pt x="7" y="0"/>
                      <a:pt x="16" y="2"/>
                      <a:pt x="22" y="4"/>
                    </a:cubicBezTo>
                    <a:cubicBezTo>
                      <a:pt x="25" y="6"/>
                      <a:pt x="31" y="8"/>
                      <a:pt x="19" y="45"/>
                    </a:cubicBezTo>
                    <a:cubicBezTo>
                      <a:pt x="25" y="45"/>
                      <a:pt x="31" y="47"/>
                      <a:pt x="35" y="49"/>
                    </a:cubicBezTo>
                    <a:cubicBezTo>
                      <a:pt x="38" y="52"/>
                      <a:pt x="39" y="55"/>
                      <a:pt x="38" y="58"/>
                    </a:cubicBezTo>
                    <a:cubicBezTo>
                      <a:pt x="38" y="68"/>
                      <a:pt x="25" y="106"/>
                      <a:pt x="23" y="111"/>
                    </a:cubicBezTo>
                    <a:cubicBezTo>
                      <a:pt x="22" y="113"/>
                      <a:pt x="20" y="115"/>
                      <a:pt x="17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84F4227B-47A2-1048-BD5D-CF8C4B16EF9A}"/>
                  </a:ext>
                </a:extLst>
              </p:cNvPr>
              <p:cNvSpPr/>
              <p:nvPr/>
            </p:nvSpPr>
            <p:spPr>
              <a:xfrm>
                <a:off x="14430009" y="12242957"/>
                <a:ext cx="78485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33">
                    <a:moveTo>
                      <a:pt x="5" y="33"/>
                    </a:moveTo>
                    <a:cubicBezTo>
                      <a:pt x="3" y="33"/>
                      <a:pt x="1" y="32"/>
                      <a:pt x="0" y="30"/>
                    </a:cubicBezTo>
                    <a:cubicBezTo>
                      <a:pt x="-1" y="27"/>
                      <a:pt x="0" y="23"/>
                      <a:pt x="3" y="22"/>
                    </a:cubicBezTo>
                    <a:lnTo>
                      <a:pt x="55" y="0"/>
                    </a:lnTo>
                    <a:cubicBezTo>
                      <a:pt x="58" y="-1"/>
                      <a:pt x="61" y="0"/>
                      <a:pt x="63" y="3"/>
                    </a:cubicBezTo>
                    <a:cubicBezTo>
                      <a:pt x="64" y="7"/>
                      <a:pt x="63" y="9"/>
                      <a:pt x="60" y="11"/>
                    </a:cubicBezTo>
                    <a:lnTo>
                      <a:pt x="8" y="33"/>
                    </a:lnTo>
                    <a:cubicBezTo>
                      <a:pt x="7" y="33"/>
                      <a:pt x="6" y="33"/>
                      <a:pt x="5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F7DA584A-92E1-4144-A199-BDE3FA2914A5}"/>
                  </a:ext>
                </a:extLst>
              </p:cNvPr>
              <p:cNvSpPr/>
              <p:nvPr/>
            </p:nvSpPr>
            <p:spPr>
              <a:xfrm>
                <a:off x="15244753" y="12624303"/>
                <a:ext cx="87205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160">
                    <a:moveTo>
                      <a:pt x="65" y="160"/>
                    </a:moveTo>
                    <a:lnTo>
                      <a:pt x="64" y="160"/>
                    </a:lnTo>
                    <a:cubicBezTo>
                      <a:pt x="61" y="160"/>
                      <a:pt x="59" y="157"/>
                      <a:pt x="59" y="154"/>
                    </a:cubicBezTo>
                    <a:cubicBezTo>
                      <a:pt x="59" y="153"/>
                      <a:pt x="63" y="73"/>
                      <a:pt x="1" y="10"/>
                    </a:cubicBezTo>
                    <a:cubicBezTo>
                      <a:pt x="-1" y="7"/>
                      <a:pt x="-1" y="4"/>
                      <a:pt x="2" y="1"/>
                    </a:cubicBezTo>
                    <a:cubicBezTo>
                      <a:pt x="4" y="0"/>
                      <a:pt x="7" y="0"/>
                      <a:pt x="10" y="2"/>
                    </a:cubicBezTo>
                    <a:cubicBezTo>
                      <a:pt x="75" y="69"/>
                      <a:pt x="71" y="151"/>
                      <a:pt x="71" y="155"/>
                    </a:cubicBezTo>
                    <a:cubicBezTo>
                      <a:pt x="70" y="158"/>
                      <a:pt x="68" y="160"/>
                      <a:pt x="65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32D77261-7146-F34F-92DF-1DD442BF9336}"/>
                  </a:ext>
                </a:extLst>
              </p:cNvPr>
              <p:cNvSpPr/>
              <p:nvPr/>
            </p:nvSpPr>
            <p:spPr>
              <a:xfrm>
                <a:off x="14645531" y="12581931"/>
                <a:ext cx="120842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109">
                    <a:moveTo>
                      <a:pt x="98" y="54"/>
                    </a:moveTo>
                    <a:cubicBezTo>
                      <a:pt x="98" y="84"/>
                      <a:pt x="76" y="109"/>
                      <a:pt x="49" y="109"/>
                    </a:cubicBezTo>
                    <a:cubicBezTo>
                      <a:pt x="22" y="109"/>
                      <a:pt x="0" y="84"/>
                      <a:pt x="0" y="54"/>
                    </a:cubicBezTo>
                    <a:cubicBezTo>
                      <a:pt x="0" y="24"/>
                      <a:pt x="22" y="0"/>
                      <a:pt x="49" y="0"/>
                    </a:cubicBezTo>
                    <a:cubicBezTo>
                      <a:pt x="76" y="0"/>
                      <a:pt x="98" y="24"/>
                      <a:pt x="98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0BC4E7C3-1BC9-F84C-82EA-5E402A893487}"/>
                  </a:ext>
                </a:extLst>
              </p:cNvPr>
              <p:cNvSpPr/>
              <p:nvPr/>
            </p:nvSpPr>
            <p:spPr>
              <a:xfrm>
                <a:off x="14638056" y="12574454"/>
                <a:ext cx="135791" cy="148301"/>
              </a:xfrm>
              <a:custGeom>
                <a:avLst/>
                <a:gdLst>
                  <a:gd name="connsiteX0" fmla="*/ 67896 w 135791"/>
                  <a:gd name="connsiteY0" fmla="*/ 13705 h 148301"/>
                  <a:gd name="connsiteX1" fmla="*/ 14950 w 135791"/>
                  <a:gd name="connsiteY1" fmla="*/ 74147 h 148301"/>
                  <a:gd name="connsiteX2" fmla="*/ 67896 w 135791"/>
                  <a:gd name="connsiteY2" fmla="*/ 134589 h 148301"/>
                  <a:gd name="connsiteX3" fmla="*/ 120842 w 135791"/>
                  <a:gd name="connsiteY3" fmla="*/ 74147 h 148301"/>
                  <a:gd name="connsiteX4" fmla="*/ 67896 w 135791"/>
                  <a:gd name="connsiteY4" fmla="*/ 13705 h 148301"/>
                  <a:gd name="connsiteX5" fmla="*/ 67896 w 135791"/>
                  <a:gd name="connsiteY5" fmla="*/ 0 h 148301"/>
                  <a:gd name="connsiteX6" fmla="*/ 135791 w 135791"/>
                  <a:gd name="connsiteY6" fmla="*/ 74150 h 148301"/>
                  <a:gd name="connsiteX7" fmla="*/ 67896 w 135791"/>
                  <a:gd name="connsiteY7" fmla="*/ 148301 h 148301"/>
                  <a:gd name="connsiteX8" fmla="*/ 0 w 135791"/>
                  <a:gd name="connsiteY8" fmla="*/ 74150 h 148301"/>
                  <a:gd name="connsiteX9" fmla="*/ 67896 w 135791"/>
                  <a:gd name="connsiteY9" fmla="*/ 0 h 1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91" h="148301">
                    <a:moveTo>
                      <a:pt x="67896" y="13705"/>
                    </a:moveTo>
                    <a:cubicBezTo>
                      <a:pt x="39576" y="13705"/>
                      <a:pt x="14950" y="40842"/>
                      <a:pt x="14950" y="74147"/>
                    </a:cubicBezTo>
                    <a:cubicBezTo>
                      <a:pt x="14950" y="107452"/>
                      <a:pt x="39576" y="134589"/>
                      <a:pt x="67896" y="134589"/>
                    </a:cubicBezTo>
                    <a:cubicBezTo>
                      <a:pt x="97447" y="134589"/>
                      <a:pt x="120842" y="107452"/>
                      <a:pt x="120842" y="74147"/>
                    </a:cubicBezTo>
                    <a:cubicBezTo>
                      <a:pt x="120842" y="40842"/>
                      <a:pt x="97447" y="13705"/>
                      <a:pt x="67896" y="13705"/>
                    </a:cubicBezTo>
                    <a:close/>
                    <a:moveTo>
                      <a:pt x="67896" y="0"/>
                    </a:moveTo>
                    <a:cubicBezTo>
                      <a:pt x="104929" y="0"/>
                      <a:pt x="135791" y="33368"/>
                      <a:pt x="135791" y="74150"/>
                    </a:cubicBezTo>
                    <a:cubicBezTo>
                      <a:pt x="135791" y="114933"/>
                      <a:pt x="104929" y="148301"/>
                      <a:pt x="67896" y="148301"/>
                    </a:cubicBezTo>
                    <a:cubicBezTo>
                      <a:pt x="30862" y="148301"/>
                      <a:pt x="0" y="114933"/>
                      <a:pt x="0" y="74150"/>
                    </a:cubicBezTo>
                    <a:cubicBezTo>
                      <a:pt x="0" y="33368"/>
                      <a:pt x="30862" y="0"/>
                      <a:pt x="67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2B3D4A00-6CB8-A247-B05A-C724D15DCC71}"/>
                  </a:ext>
                </a:extLst>
              </p:cNvPr>
              <p:cNvSpPr/>
              <p:nvPr/>
            </p:nvSpPr>
            <p:spPr>
              <a:xfrm>
                <a:off x="14645531" y="12581931"/>
                <a:ext cx="120842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109">
                    <a:moveTo>
                      <a:pt x="98" y="54"/>
                    </a:moveTo>
                    <a:cubicBezTo>
                      <a:pt x="98" y="84"/>
                      <a:pt x="76" y="109"/>
                      <a:pt x="49" y="109"/>
                    </a:cubicBezTo>
                    <a:cubicBezTo>
                      <a:pt x="22" y="109"/>
                      <a:pt x="0" y="84"/>
                      <a:pt x="0" y="54"/>
                    </a:cubicBezTo>
                    <a:cubicBezTo>
                      <a:pt x="0" y="24"/>
                      <a:pt x="22" y="0"/>
                      <a:pt x="49" y="0"/>
                    </a:cubicBezTo>
                    <a:cubicBezTo>
                      <a:pt x="76" y="0"/>
                      <a:pt x="98" y="24"/>
                      <a:pt x="98" y="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DCBFA8B-CB57-D94E-A93D-1D0AEC6FFEE0}"/>
                </a:ext>
              </a:extLst>
            </p:cNvPr>
            <p:cNvGrpSpPr/>
            <p:nvPr/>
          </p:nvGrpSpPr>
          <p:grpSpPr>
            <a:xfrm>
              <a:off x="6935326" y="12419921"/>
              <a:ext cx="1245788" cy="463598"/>
              <a:chOff x="6935326" y="12419921"/>
              <a:chExt cx="1245788" cy="46359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1FC03874-ACF8-724C-ABD9-52A22E297666}"/>
                  </a:ext>
                </a:extLst>
              </p:cNvPr>
              <p:cNvSpPr/>
              <p:nvPr/>
            </p:nvSpPr>
            <p:spPr>
              <a:xfrm>
                <a:off x="7057414" y="12472260"/>
                <a:ext cx="1116229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7" h="213">
                    <a:moveTo>
                      <a:pt x="897" y="175"/>
                    </a:moveTo>
                    <a:cubicBezTo>
                      <a:pt x="897" y="196"/>
                      <a:pt x="697" y="213"/>
                      <a:pt x="449" y="213"/>
                    </a:cubicBezTo>
                    <a:cubicBezTo>
                      <a:pt x="200" y="213"/>
                      <a:pt x="0" y="196"/>
                      <a:pt x="0" y="175"/>
                    </a:cubicBezTo>
                    <a:cubicBezTo>
                      <a:pt x="0" y="155"/>
                      <a:pt x="141" y="0"/>
                      <a:pt x="141" y="0"/>
                    </a:cubicBezTo>
                    <a:lnTo>
                      <a:pt x="756" y="0"/>
                    </a:lnTo>
                    <a:cubicBezTo>
                      <a:pt x="756" y="0"/>
                      <a:pt x="897" y="169"/>
                      <a:pt x="897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F0A55B8D-2400-764C-94C8-AF3B29E79562}"/>
                  </a:ext>
                </a:extLst>
              </p:cNvPr>
              <p:cNvSpPr/>
              <p:nvPr/>
            </p:nvSpPr>
            <p:spPr>
              <a:xfrm>
                <a:off x="7049935" y="12466032"/>
                <a:ext cx="1131179" cy="277909"/>
              </a:xfrm>
              <a:custGeom>
                <a:avLst/>
                <a:gdLst>
                  <a:gd name="connsiteX0" fmla="*/ 186678 w 1131179"/>
                  <a:gd name="connsiteY0" fmla="*/ 14951 h 277909"/>
                  <a:gd name="connsiteX1" fmla="*/ 13708 w 1131179"/>
                  <a:gd name="connsiteY1" fmla="*/ 223271 h 277909"/>
                  <a:gd name="connsiteX2" fmla="*/ 566216 w 1131179"/>
                  <a:gd name="connsiteY2" fmla="*/ 262951 h 277909"/>
                  <a:gd name="connsiteX3" fmla="*/ 1116234 w 1131179"/>
                  <a:gd name="connsiteY3" fmla="*/ 223271 h 277909"/>
                  <a:gd name="connsiteX4" fmla="*/ 944509 w 1131179"/>
                  <a:gd name="connsiteY4" fmla="*/ 14951 h 277909"/>
                  <a:gd name="connsiteX5" fmla="*/ 180441 w 1131179"/>
                  <a:gd name="connsiteY5" fmla="*/ 0 h 277909"/>
                  <a:gd name="connsiteX6" fmla="*/ 951983 w 1131179"/>
                  <a:gd name="connsiteY6" fmla="*/ 0 h 277909"/>
                  <a:gd name="connsiteX7" fmla="*/ 953227 w 1131179"/>
                  <a:gd name="connsiteY7" fmla="*/ 2481 h 277909"/>
                  <a:gd name="connsiteX8" fmla="*/ 1131179 w 1131179"/>
                  <a:gd name="connsiteY8" fmla="*/ 223320 h 277909"/>
                  <a:gd name="connsiteX9" fmla="*/ 960693 w 1131179"/>
                  <a:gd name="connsiteY9" fmla="*/ 264262 h 277909"/>
                  <a:gd name="connsiteX10" fmla="*/ 566212 w 1131179"/>
                  <a:gd name="connsiteY10" fmla="*/ 277909 h 277909"/>
                  <a:gd name="connsiteX11" fmla="*/ 170486 w 1131179"/>
                  <a:gd name="connsiteY11" fmla="*/ 264262 h 277909"/>
                  <a:gd name="connsiteX12" fmla="*/ 0 w 1131179"/>
                  <a:gd name="connsiteY12" fmla="*/ 223320 h 277909"/>
                  <a:gd name="connsiteX13" fmla="*/ 177952 w 1131179"/>
                  <a:gd name="connsiteY13" fmla="*/ 2481 h 27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1179" h="277909">
                    <a:moveTo>
                      <a:pt x="186678" y="14951"/>
                    </a:moveTo>
                    <a:cubicBezTo>
                      <a:pt x="104548" y="104231"/>
                      <a:pt x="18686" y="204671"/>
                      <a:pt x="13708" y="223271"/>
                    </a:cubicBezTo>
                    <a:cubicBezTo>
                      <a:pt x="31130" y="239391"/>
                      <a:pt x="228987" y="262951"/>
                      <a:pt x="566216" y="262951"/>
                    </a:cubicBezTo>
                    <a:cubicBezTo>
                      <a:pt x="898467" y="262951"/>
                      <a:pt x="1095080" y="240631"/>
                      <a:pt x="1116234" y="223271"/>
                    </a:cubicBezTo>
                    <a:cubicBezTo>
                      <a:pt x="1103790" y="203431"/>
                      <a:pt x="1006728" y="88111"/>
                      <a:pt x="944509" y="14951"/>
                    </a:cubicBezTo>
                    <a:close/>
                    <a:moveTo>
                      <a:pt x="180441" y="0"/>
                    </a:moveTo>
                    <a:lnTo>
                      <a:pt x="951983" y="0"/>
                    </a:lnTo>
                    <a:lnTo>
                      <a:pt x="953227" y="2481"/>
                    </a:lnTo>
                    <a:cubicBezTo>
                      <a:pt x="1131179" y="212154"/>
                      <a:pt x="1131179" y="220838"/>
                      <a:pt x="1131179" y="223320"/>
                    </a:cubicBezTo>
                    <a:cubicBezTo>
                      <a:pt x="1131179" y="233245"/>
                      <a:pt x="1131179" y="249374"/>
                      <a:pt x="960693" y="264262"/>
                    </a:cubicBezTo>
                    <a:cubicBezTo>
                      <a:pt x="854918" y="272946"/>
                      <a:pt x="715542" y="277909"/>
                      <a:pt x="566212" y="277909"/>
                    </a:cubicBezTo>
                    <a:cubicBezTo>
                      <a:pt x="415637" y="277909"/>
                      <a:pt x="276262" y="272946"/>
                      <a:pt x="170486" y="264262"/>
                    </a:cubicBezTo>
                    <a:cubicBezTo>
                      <a:pt x="0" y="249374"/>
                      <a:pt x="0" y="233245"/>
                      <a:pt x="0" y="223320"/>
                    </a:cubicBezTo>
                    <a:cubicBezTo>
                      <a:pt x="0" y="197266"/>
                      <a:pt x="135642" y="47145"/>
                      <a:pt x="177952" y="2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B912E3F2-6C91-4C4D-9EE3-ADA2DD2D8CEE}"/>
                  </a:ext>
                </a:extLst>
              </p:cNvPr>
              <p:cNvSpPr/>
              <p:nvPr/>
            </p:nvSpPr>
            <p:spPr>
              <a:xfrm>
                <a:off x="7428425" y="12554277"/>
                <a:ext cx="364788" cy="138616"/>
              </a:xfrm>
              <a:custGeom>
                <a:avLst/>
                <a:gdLst>
                  <a:gd name="connsiteX0" fmla="*/ 47450 w 364788"/>
                  <a:gd name="connsiteY0" fmla="*/ 15191 h 138616"/>
                  <a:gd name="connsiteX1" fmla="*/ 31315 w 364788"/>
                  <a:gd name="connsiteY1" fmla="*/ 20119 h 138616"/>
                  <a:gd name="connsiteX2" fmla="*/ 26350 w 364788"/>
                  <a:gd name="connsiteY2" fmla="*/ 60778 h 138616"/>
                  <a:gd name="connsiteX3" fmla="*/ 26350 w 364788"/>
                  <a:gd name="connsiteY3" fmla="*/ 62010 h 138616"/>
                  <a:gd name="connsiteX4" fmla="*/ 31315 w 364788"/>
                  <a:gd name="connsiteY4" fmla="*/ 68170 h 138616"/>
                  <a:gd name="connsiteX5" fmla="*/ 25109 w 364788"/>
                  <a:gd name="connsiteY5" fmla="*/ 71866 h 138616"/>
                  <a:gd name="connsiteX6" fmla="*/ 20144 w 364788"/>
                  <a:gd name="connsiteY6" fmla="*/ 78026 h 138616"/>
                  <a:gd name="connsiteX7" fmla="*/ 13938 w 364788"/>
                  <a:gd name="connsiteY7" fmla="*/ 100204 h 138616"/>
                  <a:gd name="connsiteX8" fmla="*/ 25109 w 364788"/>
                  <a:gd name="connsiteY8" fmla="*/ 118685 h 138616"/>
                  <a:gd name="connsiteX9" fmla="*/ 66068 w 364788"/>
                  <a:gd name="connsiteY9" fmla="*/ 111292 h 138616"/>
                  <a:gd name="connsiteX10" fmla="*/ 84685 w 364788"/>
                  <a:gd name="connsiteY10" fmla="*/ 94043 h 138616"/>
                  <a:gd name="connsiteX11" fmla="*/ 113232 w 364788"/>
                  <a:gd name="connsiteY11" fmla="*/ 86651 h 138616"/>
                  <a:gd name="connsiteX12" fmla="*/ 248521 w 364788"/>
                  <a:gd name="connsiteY12" fmla="*/ 86651 h 138616"/>
                  <a:gd name="connsiteX13" fmla="*/ 280791 w 364788"/>
                  <a:gd name="connsiteY13" fmla="*/ 95275 h 138616"/>
                  <a:gd name="connsiteX14" fmla="*/ 296927 w 364788"/>
                  <a:gd name="connsiteY14" fmla="*/ 111292 h 138616"/>
                  <a:gd name="connsiteX15" fmla="*/ 337886 w 364788"/>
                  <a:gd name="connsiteY15" fmla="*/ 118685 h 138616"/>
                  <a:gd name="connsiteX16" fmla="*/ 349056 w 364788"/>
                  <a:gd name="connsiteY16" fmla="*/ 100204 h 138616"/>
                  <a:gd name="connsiteX17" fmla="*/ 342850 w 364788"/>
                  <a:gd name="connsiteY17" fmla="*/ 78026 h 138616"/>
                  <a:gd name="connsiteX18" fmla="*/ 337886 w 364788"/>
                  <a:gd name="connsiteY18" fmla="*/ 71866 h 138616"/>
                  <a:gd name="connsiteX19" fmla="*/ 331680 w 364788"/>
                  <a:gd name="connsiteY19" fmla="*/ 68170 h 138616"/>
                  <a:gd name="connsiteX20" fmla="*/ 337886 w 364788"/>
                  <a:gd name="connsiteY20" fmla="*/ 60778 h 138616"/>
                  <a:gd name="connsiteX21" fmla="*/ 332921 w 364788"/>
                  <a:gd name="connsiteY21" fmla="*/ 20119 h 138616"/>
                  <a:gd name="connsiteX22" fmla="*/ 311821 w 364788"/>
                  <a:gd name="connsiteY22" fmla="*/ 15191 h 138616"/>
                  <a:gd name="connsiteX23" fmla="*/ 291962 w 364788"/>
                  <a:gd name="connsiteY23" fmla="*/ 26280 h 138616"/>
                  <a:gd name="connsiteX24" fmla="*/ 270862 w 364788"/>
                  <a:gd name="connsiteY24" fmla="*/ 44761 h 138616"/>
                  <a:gd name="connsiteX25" fmla="*/ 243556 w 364788"/>
                  <a:gd name="connsiteY25" fmla="*/ 52153 h 138616"/>
                  <a:gd name="connsiteX26" fmla="*/ 119438 w 364788"/>
                  <a:gd name="connsiteY26" fmla="*/ 52153 h 138616"/>
                  <a:gd name="connsiteX27" fmla="*/ 89650 w 364788"/>
                  <a:gd name="connsiteY27" fmla="*/ 43529 h 138616"/>
                  <a:gd name="connsiteX28" fmla="*/ 71032 w 364788"/>
                  <a:gd name="connsiteY28" fmla="*/ 27512 h 138616"/>
                  <a:gd name="connsiteX29" fmla="*/ 52415 w 364788"/>
                  <a:gd name="connsiteY29" fmla="*/ 15191 h 138616"/>
                  <a:gd name="connsiteX30" fmla="*/ 47450 w 364788"/>
                  <a:gd name="connsiteY30" fmla="*/ 15191 h 138616"/>
                  <a:gd name="connsiteX31" fmla="*/ 54864 w 364788"/>
                  <a:gd name="connsiteY31" fmla="*/ 236 h 138616"/>
                  <a:gd name="connsiteX32" fmla="*/ 83419 w 364788"/>
                  <a:gd name="connsiteY32" fmla="*/ 18762 h 138616"/>
                  <a:gd name="connsiteX33" fmla="*/ 98318 w 364788"/>
                  <a:gd name="connsiteY33" fmla="*/ 31113 h 138616"/>
                  <a:gd name="connsiteX34" fmla="*/ 120666 w 364788"/>
                  <a:gd name="connsiteY34" fmla="*/ 37289 h 138616"/>
                  <a:gd name="connsiteX35" fmla="*/ 244821 w 364788"/>
                  <a:gd name="connsiteY35" fmla="*/ 37289 h 138616"/>
                  <a:gd name="connsiteX36" fmla="*/ 264686 w 364788"/>
                  <a:gd name="connsiteY36" fmla="*/ 32349 h 138616"/>
                  <a:gd name="connsiteX37" fmla="*/ 282068 w 364788"/>
                  <a:gd name="connsiteY37" fmla="*/ 18762 h 138616"/>
                  <a:gd name="connsiteX38" fmla="*/ 310624 w 364788"/>
                  <a:gd name="connsiteY38" fmla="*/ 236 h 138616"/>
                  <a:gd name="connsiteX39" fmla="*/ 342904 w 364788"/>
                  <a:gd name="connsiteY39" fmla="*/ 8882 h 138616"/>
                  <a:gd name="connsiteX40" fmla="*/ 352837 w 364788"/>
                  <a:gd name="connsiteY40" fmla="*/ 65696 h 138616"/>
                  <a:gd name="connsiteX41" fmla="*/ 356561 w 364788"/>
                  <a:gd name="connsiteY41" fmla="*/ 69402 h 138616"/>
                  <a:gd name="connsiteX42" fmla="*/ 364011 w 364788"/>
                  <a:gd name="connsiteY42" fmla="*/ 101514 h 138616"/>
                  <a:gd name="connsiteX43" fmla="*/ 347870 w 364788"/>
                  <a:gd name="connsiteY43" fmla="*/ 129921 h 138616"/>
                  <a:gd name="connsiteX44" fmla="*/ 323039 w 364788"/>
                  <a:gd name="connsiteY44" fmla="*/ 138567 h 138616"/>
                  <a:gd name="connsiteX45" fmla="*/ 288276 w 364788"/>
                  <a:gd name="connsiteY45" fmla="*/ 121276 h 138616"/>
                  <a:gd name="connsiteX46" fmla="*/ 274619 w 364788"/>
                  <a:gd name="connsiteY46" fmla="*/ 107690 h 138616"/>
                  <a:gd name="connsiteX47" fmla="*/ 249788 w 364788"/>
                  <a:gd name="connsiteY47" fmla="*/ 101514 h 138616"/>
                  <a:gd name="connsiteX48" fmla="*/ 114458 w 364788"/>
                  <a:gd name="connsiteY48" fmla="*/ 101514 h 138616"/>
                  <a:gd name="connsiteX49" fmla="*/ 93352 w 364788"/>
                  <a:gd name="connsiteY49" fmla="*/ 107690 h 138616"/>
                  <a:gd name="connsiteX50" fmla="*/ 78453 w 364788"/>
                  <a:gd name="connsiteY50" fmla="*/ 121276 h 138616"/>
                  <a:gd name="connsiteX51" fmla="*/ 17617 w 364788"/>
                  <a:gd name="connsiteY51" fmla="*/ 129921 h 138616"/>
                  <a:gd name="connsiteX52" fmla="*/ 235 w 364788"/>
                  <a:gd name="connsiteY52" fmla="*/ 101514 h 138616"/>
                  <a:gd name="connsiteX53" fmla="*/ 10168 w 364788"/>
                  <a:gd name="connsiteY53" fmla="*/ 69402 h 138616"/>
                  <a:gd name="connsiteX54" fmla="*/ 12651 w 364788"/>
                  <a:gd name="connsiteY54" fmla="*/ 65696 h 138616"/>
                  <a:gd name="connsiteX55" fmla="*/ 22583 w 364788"/>
                  <a:gd name="connsiteY55" fmla="*/ 8882 h 138616"/>
                  <a:gd name="connsiteX56" fmla="*/ 54864 w 364788"/>
                  <a:gd name="connsiteY56" fmla="*/ 236 h 138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64788" h="138616">
                    <a:moveTo>
                      <a:pt x="47450" y="15191"/>
                    </a:moveTo>
                    <a:cubicBezTo>
                      <a:pt x="41244" y="15191"/>
                      <a:pt x="35038" y="16423"/>
                      <a:pt x="31315" y="20119"/>
                    </a:cubicBezTo>
                    <a:cubicBezTo>
                      <a:pt x="17662" y="29976"/>
                      <a:pt x="16421" y="48457"/>
                      <a:pt x="26350" y="60778"/>
                    </a:cubicBezTo>
                    <a:lnTo>
                      <a:pt x="26350" y="62010"/>
                    </a:lnTo>
                    <a:lnTo>
                      <a:pt x="31315" y="68170"/>
                    </a:lnTo>
                    <a:lnTo>
                      <a:pt x="25109" y="71866"/>
                    </a:lnTo>
                    <a:cubicBezTo>
                      <a:pt x="22626" y="74330"/>
                      <a:pt x="21385" y="75562"/>
                      <a:pt x="20144" y="78026"/>
                    </a:cubicBezTo>
                    <a:cubicBezTo>
                      <a:pt x="15179" y="84187"/>
                      <a:pt x="12697" y="91579"/>
                      <a:pt x="13938" y="100204"/>
                    </a:cubicBezTo>
                    <a:cubicBezTo>
                      <a:pt x="15179" y="107596"/>
                      <a:pt x="18903" y="113756"/>
                      <a:pt x="25109" y="118685"/>
                    </a:cubicBezTo>
                    <a:cubicBezTo>
                      <a:pt x="37521" y="127309"/>
                      <a:pt x="56138" y="124845"/>
                      <a:pt x="66068" y="111292"/>
                    </a:cubicBezTo>
                    <a:cubicBezTo>
                      <a:pt x="71032" y="105132"/>
                      <a:pt x="77238" y="98972"/>
                      <a:pt x="84685" y="94043"/>
                    </a:cubicBezTo>
                    <a:cubicBezTo>
                      <a:pt x="93374" y="89115"/>
                      <a:pt x="103303" y="86651"/>
                      <a:pt x="113232" y="86651"/>
                    </a:cubicBezTo>
                    <a:lnTo>
                      <a:pt x="248521" y="86651"/>
                    </a:lnTo>
                    <a:cubicBezTo>
                      <a:pt x="260933" y="86651"/>
                      <a:pt x="270862" y="90347"/>
                      <a:pt x="280791" y="95275"/>
                    </a:cubicBezTo>
                    <a:cubicBezTo>
                      <a:pt x="286997" y="100204"/>
                      <a:pt x="291962" y="106364"/>
                      <a:pt x="296927" y="111292"/>
                    </a:cubicBezTo>
                    <a:cubicBezTo>
                      <a:pt x="308097" y="124845"/>
                      <a:pt x="325474" y="127309"/>
                      <a:pt x="337886" y="118685"/>
                    </a:cubicBezTo>
                    <a:cubicBezTo>
                      <a:pt x="344092" y="113756"/>
                      <a:pt x="347815" y="107596"/>
                      <a:pt x="349056" y="100204"/>
                    </a:cubicBezTo>
                    <a:cubicBezTo>
                      <a:pt x="350297" y="91579"/>
                      <a:pt x="347815" y="84187"/>
                      <a:pt x="342850" y="78026"/>
                    </a:cubicBezTo>
                    <a:cubicBezTo>
                      <a:pt x="341609" y="75562"/>
                      <a:pt x="339127" y="74330"/>
                      <a:pt x="337886" y="71866"/>
                    </a:cubicBezTo>
                    <a:lnTo>
                      <a:pt x="331680" y="68170"/>
                    </a:lnTo>
                    <a:lnTo>
                      <a:pt x="337886" y="60778"/>
                    </a:lnTo>
                    <a:cubicBezTo>
                      <a:pt x="346574" y="48457"/>
                      <a:pt x="345333" y="29976"/>
                      <a:pt x="332921" y="20119"/>
                    </a:cubicBezTo>
                    <a:cubicBezTo>
                      <a:pt x="326715" y="16423"/>
                      <a:pt x="319268" y="13959"/>
                      <a:pt x="311821" y="15191"/>
                    </a:cubicBezTo>
                    <a:cubicBezTo>
                      <a:pt x="303133" y="16423"/>
                      <a:pt x="296927" y="20119"/>
                      <a:pt x="291962" y="26280"/>
                    </a:cubicBezTo>
                    <a:cubicBezTo>
                      <a:pt x="285756" y="34904"/>
                      <a:pt x="278309" y="41064"/>
                      <a:pt x="270862" y="44761"/>
                    </a:cubicBezTo>
                    <a:cubicBezTo>
                      <a:pt x="262174" y="49689"/>
                      <a:pt x="253486" y="52153"/>
                      <a:pt x="243556" y="52153"/>
                    </a:cubicBezTo>
                    <a:lnTo>
                      <a:pt x="119438" y="52153"/>
                    </a:lnTo>
                    <a:cubicBezTo>
                      <a:pt x="109509" y="52153"/>
                      <a:pt x="98338" y="49689"/>
                      <a:pt x="89650" y="43529"/>
                    </a:cubicBezTo>
                    <a:cubicBezTo>
                      <a:pt x="83444" y="39832"/>
                      <a:pt x="75997" y="33672"/>
                      <a:pt x="71032" y="27512"/>
                    </a:cubicBezTo>
                    <a:cubicBezTo>
                      <a:pt x="66068" y="20119"/>
                      <a:pt x="59862" y="16423"/>
                      <a:pt x="52415" y="15191"/>
                    </a:cubicBezTo>
                    <a:cubicBezTo>
                      <a:pt x="49932" y="15191"/>
                      <a:pt x="48691" y="15191"/>
                      <a:pt x="47450" y="15191"/>
                    </a:cubicBezTo>
                    <a:close/>
                    <a:moveTo>
                      <a:pt x="54864" y="236"/>
                    </a:moveTo>
                    <a:cubicBezTo>
                      <a:pt x="67279" y="2706"/>
                      <a:pt x="77212" y="8882"/>
                      <a:pt x="83419" y="18762"/>
                    </a:cubicBezTo>
                    <a:cubicBezTo>
                      <a:pt x="88386" y="23703"/>
                      <a:pt x="93352" y="28643"/>
                      <a:pt x="98318" y="31113"/>
                    </a:cubicBezTo>
                    <a:cubicBezTo>
                      <a:pt x="105767" y="36054"/>
                      <a:pt x="113217" y="37289"/>
                      <a:pt x="120666" y="37289"/>
                    </a:cubicBezTo>
                    <a:lnTo>
                      <a:pt x="244821" y="37289"/>
                    </a:lnTo>
                    <a:cubicBezTo>
                      <a:pt x="252271" y="37289"/>
                      <a:pt x="258479" y="36054"/>
                      <a:pt x="264686" y="32349"/>
                    </a:cubicBezTo>
                    <a:cubicBezTo>
                      <a:pt x="270894" y="29878"/>
                      <a:pt x="277102" y="23703"/>
                      <a:pt x="282068" y="18762"/>
                    </a:cubicBezTo>
                    <a:cubicBezTo>
                      <a:pt x="288276" y="8882"/>
                      <a:pt x="299450" y="2706"/>
                      <a:pt x="310624" y="236"/>
                    </a:cubicBezTo>
                    <a:cubicBezTo>
                      <a:pt x="321798" y="-999"/>
                      <a:pt x="332972" y="2706"/>
                      <a:pt x="342904" y="8882"/>
                    </a:cubicBezTo>
                    <a:cubicBezTo>
                      <a:pt x="360286" y="22468"/>
                      <a:pt x="364011" y="47170"/>
                      <a:pt x="352837" y="65696"/>
                    </a:cubicBezTo>
                    <a:cubicBezTo>
                      <a:pt x="354078" y="66931"/>
                      <a:pt x="354078" y="68166"/>
                      <a:pt x="356561" y="69402"/>
                    </a:cubicBezTo>
                    <a:cubicBezTo>
                      <a:pt x="362769" y="78047"/>
                      <a:pt x="366494" y="90398"/>
                      <a:pt x="364011" y="101514"/>
                    </a:cubicBezTo>
                    <a:cubicBezTo>
                      <a:pt x="362769" y="112630"/>
                      <a:pt x="357803" y="122511"/>
                      <a:pt x="347870" y="129921"/>
                    </a:cubicBezTo>
                    <a:cubicBezTo>
                      <a:pt x="340421" y="134862"/>
                      <a:pt x="331730" y="138567"/>
                      <a:pt x="323039" y="138567"/>
                    </a:cubicBezTo>
                    <a:cubicBezTo>
                      <a:pt x="309382" y="138567"/>
                      <a:pt x="295725" y="132392"/>
                      <a:pt x="288276" y="121276"/>
                    </a:cubicBezTo>
                    <a:cubicBezTo>
                      <a:pt x="283310" y="115100"/>
                      <a:pt x="279585" y="111395"/>
                      <a:pt x="274619" y="107690"/>
                    </a:cubicBezTo>
                    <a:cubicBezTo>
                      <a:pt x="267169" y="103984"/>
                      <a:pt x="258479" y="101514"/>
                      <a:pt x="249788" y="101514"/>
                    </a:cubicBezTo>
                    <a:lnTo>
                      <a:pt x="114458" y="101514"/>
                    </a:lnTo>
                    <a:cubicBezTo>
                      <a:pt x="107009" y="101514"/>
                      <a:pt x="99560" y="102749"/>
                      <a:pt x="93352" y="107690"/>
                    </a:cubicBezTo>
                    <a:cubicBezTo>
                      <a:pt x="87144" y="110160"/>
                      <a:pt x="83419" y="115100"/>
                      <a:pt x="78453" y="121276"/>
                    </a:cubicBezTo>
                    <a:cubicBezTo>
                      <a:pt x="63555" y="139802"/>
                      <a:pt x="34999" y="144742"/>
                      <a:pt x="17617" y="129921"/>
                    </a:cubicBezTo>
                    <a:cubicBezTo>
                      <a:pt x="7685" y="122511"/>
                      <a:pt x="2718" y="112630"/>
                      <a:pt x="235" y="101514"/>
                    </a:cubicBezTo>
                    <a:cubicBezTo>
                      <a:pt x="-1007" y="90398"/>
                      <a:pt x="2718" y="78047"/>
                      <a:pt x="10168" y="69402"/>
                    </a:cubicBezTo>
                    <a:cubicBezTo>
                      <a:pt x="10168" y="68166"/>
                      <a:pt x="11409" y="66931"/>
                      <a:pt x="12651" y="65696"/>
                    </a:cubicBezTo>
                    <a:cubicBezTo>
                      <a:pt x="1477" y="47170"/>
                      <a:pt x="5201" y="22468"/>
                      <a:pt x="22583" y="8882"/>
                    </a:cubicBezTo>
                    <a:cubicBezTo>
                      <a:pt x="32516" y="2706"/>
                      <a:pt x="43690" y="-999"/>
                      <a:pt x="54864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E1BBED7B-2219-8746-A229-FF5DD1D20C26}"/>
                  </a:ext>
                </a:extLst>
              </p:cNvPr>
              <p:cNvSpPr/>
              <p:nvPr/>
            </p:nvSpPr>
            <p:spPr>
              <a:xfrm>
                <a:off x="7233070" y="12426153"/>
                <a:ext cx="764916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75">
                    <a:moveTo>
                      <a:pt x="615" y="37"/>
                    </a:moveTo>
                    <a:cubicBezTo>
                      <a:pt x="615" y="58"/>
                      <a:pt x="477" y="75"/>
                      <a:pt x="308" y="75"/>
                    </a:cubicBezTo>
                    <a:cubicBezTo>
                      <a:pt x="138" y="75"/>
                      <a:pt x="0" y="58"/>
                      <a:pt x="0" y="37"/>
                    </a:cubicBezTo>
                    <a:cubicBezTo>
                      <a:pt x="0" y="17"/>
                      <a:pt x="138" y="0"/>
                      <a:pt x="308" y="0"/>
                    </a:cubicBezTo>
                    <a:cubicBezTo>
                      <a:pt x="477" y="0"/>
                      <a:pt x="615" y="17"/>
                      <a:pt x="615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E619117E-3BB2-FB48-BCA8-74E9D9F21511}"/>
                  </a:ext>
                </a:extLst>
              </p:cNvPr>
              <p:cNvSpPr/>
              <p:nvPr/>
            </p:nvSpPr>
            <p:spPr>
              <a:xfrm>
                <a:off x="7225595" y="12419921"/>
                <a:ext cx="779866" cy="105929"/>
              </a:xfrm>
              <a:custGeom>
                <a:avLst/>
                <a:gdLst>
                  <a:gd name="connsiteX0" fmla="*/ 390556 w 779866"/>
                  <a:gd name="connsiteY0" fmla="*/ 13709 h 105929"/>
                  <a:gd name="connsiteX1" fmla="*/ 126886 w 779866"/>
                  <a:gd name="connsiteY1" fmla="*/ 27200 h 105929"/>
                  <a:gd name="connsiteX2" fmla="*/ 14950 w 779866"/>
                  <a:gd name="connsiteY2" fmla="*/ 51729 h 105929"/>
                  <a:gd name="connsiteX3" fmla="*/ 126886 w 779866"/>
                  <a:gd name="connsiteY3" fmla="*/ 78711 h 105929"/>
                  <a:gd name="connsiteX4" fmla="*/ 390556 w 779866"/>
                  <a:gd name="connsiteY4" fmla="*/ 90975 h 105929"/>
                  <a:gd name="connsiteX5" fmla="*/ 652982 w 779866"/>
                  <a:gd name="connsiteY5" fmla="*/ 78711 h 105929"/>
                  <a:gd name="connsiteX6" fmla="*/ 764917 w 779866"/>
                  <a:gd name="connsiteY6" fmla="*/ 51729 h 105929"/>
                  <a:gd name="connsiteX7" fmla="*/ 652982 w 779866"/>
                  <a:gd name="connsiteY7" fmla="*/ 27200 h 105929"/>
                  <a:gd name="connsiteX8" fmla="*/ 390556 w 779866"/>
                  <a:gd name="connsiteY8" fmla="*/ 13709 h 105929"/>
                  <a:gd name="connsiteX9" fmla="*/ 390555 w 779866"/>
                  <a:gd name="connsiteY9" fmla="*/ 0 h 105929"/>
                  <a:gd name="connsiteX10" fmla="*/ 660461 w 779866"/>
                  <a:gd name="connsiteY10" fmla="*/ 13549 h 105929"/>
                  <a:gd name="connsiteX11" fmla="*/ 779866 w 779866"/>
                  <a:gd name="connsiteY11" fmla="*/ 51733 h 105929"/>
                  <a:gd name="connsiteX12" fmla="*/ 660461 w 779866"/>
                  <a:gd name="connsiteY12" fmla="*/ 92380 h 105929"/>
                  <a:gd name="connsiteX13" fmla="*/ 390555 w 779866"/>
                  <a:gd name="connsiteY13" fmla="*/ 105929 h 105929"/>
                  <a:gd name="connsiteX14" fmla="*/ 118162 w 779866"/>
                  <a:gd name="connsiteY14" fmla="*/ 92380 h 105929"/>
                  <a:gd name="connsiteX15" fmla="*/ 0 w 779866"/>
                  <a:gd name="connsiteY15" fmla="*/ 51733 h 105929"/>
                  <a:gd name="connsiteX16" fmla="*/ 118162 w 779866"/>
                  <a:gd name="connsiteY16" fmla="*/ 13549 h 105929"/>
                  <a:gd name="connsiteX17" fmla="*/ 390555 w 779866"/>
                  <a:gd name="connsiteY17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9866" h="105929">
                    <a:moveTo>
                      <a:pt x="390556" y="13709"/>
                    </a:moveTo>
                    <a:cubicBezTo>
                      <a:pt x="291057" y="13709"/>
                      <a:pt x="199022" y="18615"/>
                      <a:pt x="126886" y="27200"/>
                    </a:cubicBezTo>
                    <a:cubicBezTo>
                      <a:pt x="32362" y="37011"/>
                      <a:pt x="16194" y="49276"/>
                      <a:pt x="14950" y="51729"/>
                    </a:cubicBezTo>
                    <a:cubicBezTo>
                      <a:pt x="16194" y="55408"/>
                      <a:pt x="32362" y="67673"/>
                      <a:pt x="126886" y="78711"/>
                    </a:cubicBezTo>
                    <a:cubicBezTo>
                      <a:pt x="199022" y="87296"/>
                      <a:pt x="291057" y="90975"/>
                      <a:pt x="390556" y="90975"/>
                    </a:cubicBezTo>
                    <a:cubicBezTo>
                      <a:pt x="488810" y="90975"/>
                      <a:pt x="582089" y="87296"/>
                      <a:pt x="652982" y="78711"/>
                    </a:cubicBezTo>
                    <a:cubicBezTo>
                      <a:pt x="747505" y="67673"/>
                      <a:pt x="763673" y="55408"/>
                      <a:pt x="764917" y="51729"/>
                    </a:cubicBezTo>
                    <a:cubicBezTo>
                      <a:pt x="763673" y="49276"/>
                      <a:pt x="747505" y="37011"/>
                      <a:pt x="652982" y="27200"/>
                    </a:cubicBezTo>
                    <a:cubicBezTo>
                      <a:pt x="582089" y="18615"/>
                      <a:pt x="488810" y="13709"/>
                      <a:pt x="390556" y="13709"/>
                    </a:cubicBezTo>
                    <a:close/>
                    <a:moveTo>
                      <a:pt x="390555" y="0"/>
                    </a:moveTo>
                    <a:cubicBezTo>
                      <a:pt x="492547" y="0"/>
                      <a:pt x="588320" y="3695"/>
                      <a:pt x="660461" y="13549"/>
                    </a:cubicBezTo>
                    <a:cubicBezTo>
                      <a:pt x="779866" y="27098"/>
                      <a:pt x="779866" y="44342"/>
                      <a:pt x="779866" y="51733"/>
                    </a:cubicBezTo>
                    <a:cubicBezTo>
                      <a:pt x="779866" y="60355"/>
                      <a:pt x="779866" y="77599"/>
                      <a:pt x="660461" y="92380"/>
                    </a:cubicBezTo>
                    <a:cubicBezTo>
                      <a:pt x="588320" y="99770"/>
                      <a:pt x="492547" y="105929"/>
                      <a:pt x="390555" y="105929"/>
                    </a:cubicBezTo>
                    <a:cubicBezTo>
                      <a:pt x="287319" y="105929"/>
                      <a:pt x="191546" y="99770"/>
                      <a:pt x="118162" y="92380"/>
                    </a:cubicBezTo>
                    <a:cubicBezTo>
                      <a:pt x="0" y="77599"/>
                      <a:pt x="0" y="60355"/>
                      <a:pt x="0" y="51733"/>
                    </a:cubicBezTo>
                    <a:cubicBezTo>
                      <a:pt x="0" y="44342"/>
                      <a:pt x="0" y="27098"/>
                      <a:pt x="118162" y="13549"/>
                    </a:cubicBezTo>
                    <a:cubicBezTo>
                      <a:pt x="191546" y="3695"/>
                      <a:pt x="287319" y="0"/>
                      <a:pt x="390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60E4E918-6A79-4C4B-8D0B-59937B86C7AF}"/>
                  </a:ext>
                </a:extLst>
              </p:cNvPr>
              <p:cNvSpPr/>
              <p:nvPr/>
            </p:nvSpPr>
            <p:spPr>
              <a:xfrm>
                <a:off x="6942801" y="12566977"/>
                <a:ext cx="308956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249">
                    <a:moveTo>
                      <a:pt x="155" y="156"/>
                    </a:moveTo>
                    <a:cubicBezTo>
                      <a:pt x="181" y="130"/>
                      <a:pt x="216" y="119"/>
                      <a:pt x="249" y="120"/>
                    </a:cubicBezTo>
                    <a:cubicBezTo>
                      <a:pt x="248" y="90"/>
                      <a:pt x="236" y="60"/>
                      <a:pt x="213" y="36"/>
                    </a:cubicBezTo>
                    <a:cubicBezTo>
                      <a:pt x="190" y="13"/>
                      <a:pt x="160" y="1"/>
                      <a:pt x="129" y="0"/>
                    </a:cubicBezTo>
                    <a:cubicBezTo>
                      <a:pt x="131" y="33"/>
                      <a:pt x="119" y="67"/>
                      <a:pt x="93" y="93"/>
                    </a:cubicBezTo>
                    <a:cubicBezTo>
                      <a:pt x="67" y="119"/>
                      <a:pt x="34" y="130"/>
                      <a:pt x="0" y="129"/>
                    </a:cubicBezTo>
                    <a:cubicBezTo>
                      <a:pt x="1" y="159"/>
                      <a:pt x="13" y="189"/>
                      <a:pt x="36" y="212"/>
                    </a:cubicBezTo>
                    <a:cubicBezTo>
                      <a:pt x="59" y="235"/>
                      <a:pt x="88" y="247"/>
                      <a:pt x="118" y="249"/>
                    </a:cubicBezTo>
                    <a:cubicBezTo>
                      <a:pt x="118" y="215"/>
                      <a:pt x="130" y="181"/>
                      <a:pt x="155" y="1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A6A137AA-3FB8-474E-872C-23FC7CFB8BCF}"/>
                  </a:ext>
                </a:extLst>
              </p:cNvPr>
              <p:cNvSpPr/>
              <p:nvPr/>
            </p:nvSpPr>
            <p:spPr>
              <a:xfrm>
                <a:off x="6935326" y="12559496"/>
                <a:ext cx="323906" cy="324020"/>
              </a:xfrm>
              <a:custGeom>
                <a:avLst/>
                <a:gdLst>
                  <a:gd name="connsiteX0" fmla="*/ 174978 w 323906"/>
                  <a:gd name="connsiteY0" fmla="*/ 14958 h 324020"/>
                  <a:gd name="connsiteX1" fmla="*/ 127838 w 323906"/>
                  <a:gd name="connsiteY1" fmla="*/ 129125 h 324020"/>
                  <a:gd name="connsiteX2" fmla="*/ 14949 w 323906"/>
                  <a:gd name="connsiteY2" fmla="*/ 175040 h 324020"/>
                  <a:gd name="connsiteX3" fmla="*/ 57127 w 323906"/>
                  <a:gd name="connsiteY3" fmla="*/ 265630 h 324020"/>
                  <a:gd name="connsiteX4" fmla="*/ 147687 w 323906"/>
                  <a:gd name="connsiteY4" fmla="*/ 307822 h 324020"/>
                  <a:gd name="connsiteX5" fmla="*/ 194827 w 323906"/>
                  <a:gd name="connsiteY5" fmla="*/ 196137 h 324020"/>
                  <a:gd name="connsiteX6" fmla="*/ 308956 w 323906"/>
                  <a:gd name="connsiteY6" fmla="*/ 150221 h 324020"/>
                  <a:gd name="connsiteX7" fmla="*/ 268019 w 323906"/>
                  <a:gd name="connsiteY7" fmla="*/ 58391 h 324020"/>
                  <a:gd name="connsiteX8" fmla="*/ 174978 w 323906"/>
                  <a:gd name="connsiteY8" fmla="*/ 14958 h 324020"/>
                  <a:gd name="connsiteX9" fmla="*/ 161333 w 323906"/>
                  <a:gd name="connsiteY9" fmla="*/ 0 h 324020"/>
                  <a:gd name="connsiteX10" fmla="*/ 168779 w 323906"/>
                  <a:gd name="connsiteY10" fmla="*/ 0 h 324020"/>
                  <a:gd name="connsiteX11" fmla="*/ 276748 w 323906"/>
                  <a:gd name="connsiteY11" fmla="*/ 48417 h 324020"/>
                  <a:gd name="connsiteX12" fmla="*/ 323906 w 323906"/>
                  <a:gd name="connsiteY12" fmla="*/ 156423 h 324020"/>
                  <a:gd name="connsiteX13" fmla="*/ 323906 w 323906"/>
                  <a:gd name="connsiteY13" fmla="*/ 163872 h 324020"/>
                  <a:gd name="connsiteX14" fmla="*/ 316460 w 323906"/>
                  <a:gd name="connsiteY14" fmla="*/ 163872 h 324020"/>
                  <a:gd name="connsiteX15" fmla="*/ 204768 w 323906"/>
                  <a:gd name="connsiteY15" fmla="*/ 207323 h 324020"/>
                  <a:gd name="connsiteX16" fmla="*/ 161333 w 323906"/>
                  <a:gd name="connsiteY16" fmla="*/ 316571 h 324020"/>
                  <a:gd name="connsiteX17" fmla="*/ 161333 w 323906"/>
                  <a:gd name="connsiteY17" fmla="*/ 324020 h 324020"/>
                  <a:gd name="connsiteX18" fmla="*/ 153887 w 323906"/>
                  <a:gd name="connsiteY18" fmla="*/ 324020 h 324020"/>
                  <a:gd name="connsiteX19" fmla="*/ 47159 w 323906"/>
                  <a:gd name="connsiteY19" fmla="*/ 275603 h 324020"/>
                  <a:gd name="connsiteX20" fmla="*/ 1241 w 323906"/>
                  <a:gd name="connsiteY20" fmla="*/ 167597 h 324020"/>
                  <a:gd name="connsiteX21" fmla="*/ 0 w 323906"/>
                  <a:gd name="connsiteY21" fmla="*/ 160148 h 324020"/>
                  <a:gd name="connsiteX22" fmla="*/ 7446 w 323906"/>
                  <a:gd name="connsiteY22" fmla="*/ 160148 h 324020"/>
                  <a:gd name="connsiteX23" fmla="*/ 117897 w 323906"/>
                  <a:gd name="connsiteY23" fmla="*/ 117938 h 324020"/>
                  <a:gd name="connsiteX24" fmla="*/ 161333 w 323906"/>
                  <a:gd name="connsiteY24" fmla="*/ 7449 h 32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3906" h="324020">
                    <a:moveTo>
                      <a:pt x="174978" y="14958"/>
                    </a:moveTo>
                    <a:cubicBezTo>
                      <a:pt x="174978" y="58391"/>
                      <a:pt x="157611" y="98102"/>
                      <a:pt x="127838" y="129125"/>
                    </a:cubicBezTo>
                    <a:cubicBezTo>
                      <a:pt x="96825" y="157667"/>
                      <a:pt x="57127" y="175040"/>
                      <a:pt x="14949" y="175040"/>
                    </a:cubicBezTo>
                    <a:cubicBezTo>
                      <a:pt x="18671" y="209787"/>
                      <a:pt x="33557" y="240811"/>
                      <a:pt x="57127" y="265630"/>
                    </a:cubicBezTo>
                    <a:cubicBezTo>
                      <a:pt x="81938" y="290449"/>
                      <a:pt x="112952" y="304099"/>
                      <a:pt x="147687" y="307822"/>
                    </a:cubicBezTo>
                    <a:cubicBezTo>
                      <a:pt x="147687" y="265630"/>
                      <a:pt x="165054" y="225919"/>
                      <a:pt x="194827" y="196137"/>
                    </a:cubicBezTo>
                    <a:cubicBezTo>
                      <a:pt x="225840" y="166354"/>
                      <a:pt x="266778" y="150221"/>
                      <a:pt x="308956" y="150221"/>
                    </a:cubicBezTo>
                    <a:cubicBezTo>
                      <a:pt x="305235" y="115475"/>
                      <a:pt x="291589" y="83210"/>
                      <a:pt x="268019" y="58391"/>
                    </a:cubicBezTo>
                    <a:cubicBezTo>
                      <a:pt x="241967" y="32331"/>
                      <a:pt x="210954" y="18681"/>
                      <a:pt x="174978" y="14958"/>
                    </a:cubicBezTo>
                    <a:close/>
                    <a:moveTo>
                      <a:pt x="161333" y="0"/>
                    </a:moveTo>
                    <a:lnTo>
                      <a:pt x="168779" y="0"/>
                    </a:lnTo>
                    <a:cubicBezTo>
                      <a:pt x="209732" y="1241"/>
                      <a:pt x="248204" y="18622"/>
                      <a:pt x="276748" y="48417"/>
                    </a:cubicBezTo>
                    <a:cubicBezTo>
                      <a:pt x="305291" y="76970"/>
                      <a:pt x="322665" y="115455"/>
                      <a:pt x="323906" y="156423"/>
                    </a:cubicBezTo>
                    <a:lnTo>
                      <a:pt x="323906" y="163872"/>
                    </a:lnTo>
                    <a:lnTo>
                      <a:pt x="316460" y="163872"/>
                    </a:lnTo>
                    <a:cubicBezTo>
                      <a:pt x="275506" y="161389"/>
                      <a:pt x="234553" y="177528"/>
                      <a:pt x="204768" y="207323"/>
                    </a:cubicBezTo>
                    <a:cubicBezTo>
                      <a:pt x="176225" y="235877"/>
                      <a:pt x="160092" y="274362"/>
                      <a:pt x="161333" y="316571"/>
                    </a:cubicBezTo>
                    <a:lnTo>
                      <a:pt x="161333" y="324020"/>
                    </a:lnTo>
                    <a:lnTo>
                      <a:pt x="153887" y="324020"/>
                    </a:lnTo>
                    <a:cubicBezTo>
                      <a:pt x="112933" y="321537"/>
                      <a:pt x="75702" y="304157"/>
                      <a:pt x="47159" y="275603"/>
                    </a:cubicBezTo>
                    <a:cubicBezTo>
                      <a:pt x="18616" y="247050"/>
                      <a:pt x="2482" y="208565"/>
                      <a:pt x="1241" y="167597"/>
                    </a:cubicBezTo>
                    <a:lnTo>
                      <a:pt x="0" y="160148"/>
                    </a:lnTo>
                    <a:lnTo>
                      <a:pt x="7446" y="160148"/>
                    </a:lnTo>
                    <a:cubicBezTo>
                      <a:pt x="49641" y="162631"/>
                      <a:pt x="88113" y="147733"/>
                      <a:pt x="117897" y="117938"/>
                    </a:cubicBezTo>
                    <a:cubicBezTo>
                      <a:pt x="146441" y="89385"/>
                      <a:pt x="162574" y="48417"/>
                      <a:pt x="161333" y="74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2B9B53F2-D52B-E345-AB1E-3BAB0E8B2778}"/>
                  </a:ext>
                </a:extLst>
              </p:cNvPr>
              <p:cNvSpPr/>
              <p:nvPr/>
            </p:nvSpPr>
            <p:spPr>
              <a:xfrm>
                <a:off x="6942801" y="12566977"/>
                <a:ext cx="159461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" h="129">
                    <a:moveTo>
                      <a:pt x="93" y="93"/>
                    </a:moveTo>
                    <a:cubicBezTo>
                      <a:pt x="119" y="67"/>
                      <a:pt x="131" y="33"/>
                      <a:pt x="129" y="0"/>
                    </a:cubicBezTo>
                    <a:cubicBezTo>
                      <a:pt x="96" y="-2"/>
                      <a:pt x="63" y="11"/>
                      <a:pt x="37" y="36"/>
                    </a:cubicBezTo>
                    <a:cubicBezTo>
                      <a:pt x="11" y="61"/>
                      <a:pt x="-1" y="96"/>
                      <a:pt x="0" y="129"/>
                    </a:cubicBezTo>
                    <a:cubicBezTo>
                      <a:pt x="34" y="130"/>
                      <a:pt x="67" y="119"/>
                      <a:pt x="93" y="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D54B4EBE-3152-674E-825C-7943BEF62219}"/>
                  </a:ext>
                </a:extLst>
              </p:cNvPr>
              <p:cNvSpPr/>
              <p:nvPr/>
            </p:nvSpPr>
            <p:spPr>
              <a:xfrm>
                <a:off x="6936339" y="12559263"/>
                <a:ext cx="173631" cy="174705"/>
              </a:xfrm>
              <a:custGeom>
                <a:avLst/>
                <a:gdLst>
                  <a:gd name="connsiteX0" fmla="*/ 159694 w 173631"/>
                  <a:gd name="connsiteY0" fmla="*/ 15191 h 174705"/>
                  <a:gd name="connsiteX1" fmla="*/ 57170 w 173631"/>
                  <a:gd name="connsiteY1" fmla="*/ 57201 h 174705"/>
                  <a:gd name="connsiteX2" fmla="*/ 13936 w 173631"/>
                  <a:gd name="connsiteY2" fmla="*/ 159754 h 174705"/>
                  <a:gd name="connsiteX3" fmla="*/ 116461 w 173631"/>
                  <a:gd name="connsiteY3" fmla="*/ 117744 h 174705"/>
                  <a:gd name="connsiteX4" fmla="*/ 159694 w 173631"/>
                  <a:gd name="connsiteY4" fmla="*/ 15191 h 174705"/>
                  <a:gd name="connsiteX5" fmla="*/ 167214 w 173631"/>
                  <a:gd name="connsiteY5" fmla="*/ 233 h 174705"/>
                  <a:gd name="connsiteX6" fmla="*/ 173398 w 173631"/>
                  <a:gd name="connsiteY6" fmla="*/ 233 h 174705"/>
                  <a:gd name="connsiteX7" fmla="*/ 173398 w 173631"/>
                  <a:gd name="connsiteY7" fmla="*/ 7657 h 174705"/>
                  <a:gd name="connsiteX8" fmla="*/ 126396 w 173631"/>
                  <a:gd name="connsiteY8" fmla="*/ 128922 h 174705"/>
                  <a:gd name="connsiteX9" fmla="*/ 12602 w 173631"/>
                  <a:gd name="connsiteY9" fmla="*/ 174705 h 174705"/>
                  <a:gd name="connsiteX10" fmla="*/ 6418 w 173631"/>
                  <a:gd name="connsiteY10" fmla="*/ 174705 h 174705"/>
                  <a:gd name="connsiteX11" fmla="*/ 233 w 173631"/>
                  <a:gd name="connsiteY11" fmla="*/ 174705 h 174705"/>
                  <a:gd name="connsiteX12" fmla="*/ 233 w 173631"/>
                  <a:gd name="connsiteY12" fmla="*/ 167281 h 174705"/>
                  <a:gd name="connsiteX13" fmla="*/ 47235 w 173631"/>
                  <a:gd name="connsiteY13" fmla="*/ 46016 h 174705"/>
                  <a:gd name="connsiteX14" fmla="*/ 167214 w 173631"/>
                  <a:gd name="connsiteY14" fmla="*/ 233 h 17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631" h="174705">
                    <a:moveTo>
                      <a:pt x="159694" y="15191"/>
                    </a:moveTo>
                    <a:cubicBezTo>
                      <a:pt x="120167" y="15191"/>
                      <a:pt x="84345" y="30018"/>
                      <a:pt x="57170" y="57201"/>
                    </a:cubicBezTo>
                    <a:cubicBezTo>
                      <a:pt x="29994" y="84384"/>
                      <a:pt x="13936" y="121451"/>
                      <a:pt x="13936" y="159754"/>
                    </a:cubicBezTo>
                    <a:cubicBezTo>
                      <a:pt x="53464" y="159754"/>
                      <a:pt x="88050" y="144927"/>
                      <a:pt x="116461" y="117744"/>
                    </a:cubicBezTo>
                    <a:cubicBezTo>
                      <a:pt x="143636" y="90561"/>
                      <a:pt x="159694" y="53494"/>
                      <a:pt x="159694" y="15191"/>
                    </a:cubicBezTo>
                    <a:close/>
                    <a:moveTo>
                      <a:pt x="167214" y="233"/>
                    </a:moveTo>
                    <a:lnTo>
                      <a:pt x="173398" y="233"/>
                    </a:lnTo>
                    <a:lnTo>
                      <a:pt x="173398" y="7657"/>
                    </a:lnTo>
                    <a:cubicBezTo>
                      <a:pt x="175872" y="52203"/>
                      <a:pt x="158556" y="96749"/>
                      <a:pt x="126396" y="128922"/>
                    </a:cubicBezTo>
                    <a:cubicBezTo>
                      <a:pt x="95474" y="158619"/>
                      <a:pt x="55893" y="174705"/>
                      <a:pt x="12602" y="174705"/>
                    </a:cubicBezTo>
                    <a:cubicBezTo>
                      <a:pt x="11365" y="174705"/>
                      <a:pt x="8891" y="174705"/>
                      <a:pt x="6418" y="174705"/>
                    </a:cubicBezTo>
                    <a:lnTo>
                      <a:pt x="233" y="174705"/>
                    </a:lnTo>
                    <a:lnTo>
                      <a:pt x="233" y="167281"/>
                    </a:lnTo>
                    <a:cubicBezTo>
                      <a:pt x="-2241" y="122735"/>
                      <a:pt x="15076" y="78189"/>
                      <a:pt x="47235" y="46016"/>
                    </a:cubicBezTo>
                    <a:cubicBezTo>
                      <a:pt x="79394" y="15082"/>
                      <a:pt x="121449" y="-2242"/>
                      <a:pt x="167214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0DD5872F-91C5-0941-B94C-0E0DE6C8B9AE}"/>
                  </a:ext>
                </a:extLst>
              </p:cNvPr>
              <p:cNvSpPr/>
              <p:nvPr/>
            </p:nvSpPr>
            <p:spPr>
              <a:xfrm>
                <a:off x="7089801" y="12716524"/>
                <a:ext cx="161953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129">
                    <a:moveTo>
                      <a:pt x="94" y="93"/>
                    </a:moveTo>
                    <a:cubicBezTo>
                      <a:pt x="120" y="67"/>
                      <a:pt x="132" y="34"/>
                      <a:pt x="131" y="0"/>
                    </a:cubicBezTo>
                    <a:cubicBezTo>
                      <a:pt x="98" y="-1"/>
                      <a:pt x="63" y="10"/>
                      <a:pt x="37" y="36"/>
                    </a:cubicBezTo>
                    <a:cubicBezTo>
                      <a:pt x="12" y="61"/>
                      <a:pt x="0" y="95"/>
                      <a:pt x="0" y="129"/>
                    </a:cubicBezTo>
                    <a:cubicBezTo>
                      <a:pt x="35" y="130"/>
                      <a:pt x="69" y="118"/>
                      <a:pt x="94" y="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EB9E4CB6-8DE5-9846-852A-9984DA52038F}"/>
                  </a:ext>
                </a:extLst>
              </p:cNvPr>
              <p:cNvSpPr/>
              <p:nvPr/>
            </p:nvSpPr>
            <p:spPr>
              <a:xfrm>
                <a:off x="7083509" y="12710045"/>
                <a:ext cx="175785" cy="173474"/>
              </a:xfrm>
              <a:custGeom>
                <a:avLst/>
                <a:gdLst>
                  <a:gd name="connsiteX0" fmla="*/ 160784 w 175785"/>
                  <a:gd name="connsiteY0" fmla="*/ 13956 h 173474"/>
                  <a:gd name="connsiteX1" fmla="*/ 57010 w 175785"/>
                  <a:gd name="connsiteY1" fmla="*/ 57201 h 173474"/>
                  <a:gd name="connsiteX2" fmla="*/ 13770 w 175785"/>
                  <a:gd name="connsiteY2" fmla="*/ 158519 h 173474"/>
                  <a:gd name="connsiteX3" fmla="*/ 15006 w 175785"/>
                  <a:gd name="connsiteY3" fmla="*/ 158519 h 173474"/>
                  <a:gd name="connsiteX4" fmla="*/ 117545 w 175785"/>
                  <a:gd name="connsiteY4" fmla="*/ 116509 h 173474"/>
                  <a:gd name="connsiteX5" fmla="*/ 162019 w 175785"/>
                  <a:gd name="connsiteY5" fmla="*/ 13956 h 173474"/>
                  <a:gd name="connsiteX6" fmla="*/ 168301 w 175785"/>
                  <a:gd name="connsiteY6" fmla="*/ 248 h 173474"/>
                  <a:gd name="connsiteX7" fmla="*/ 175723 w 175785"/>
                  <a:gd name="connsiteY7" fmla="*/ 248 h 173474"/>
                  <a:gd name="connsiteX8" fmla="*/ 175723 w 175785"/>
                  <a:gd name="connsiteY8" fmla="*/ 6435 h 173474"/>
                  <a:gd name="connsiteX9" fmla="*/ 128716 w 175785"/>
                  <a:gd name="connsiteY9" fmla="*/ 126456 h 173474"/>
                  <a:gd name="connsiteX10" fmla="*/ 14911 w 175785"/>
                  <a:gd name="connsiteY10" fmla="*/ 173474 h 173474"/>
                  <a:gd name="connsiteX11" fmla="*/ 6251 w 175785"/>
                  <a:gd name="connsiteY11" fmla="*/ 173474 h 173474"/>
                  <a:gd name="connsiteX12" fmla="*/ 66 w 175785"/>
                  <a:gd name="connsiteY12" fmla="*/ 172237 h 173474"/>
                  <a:gd name="connsiteX13" fmla="*/ 66 w 175785"/>
                  <a:gd name="connsiteY13" fmla="*/ 166050 h 173474"/>
                  <a:gd name="connsiteX14" fmla="*/ 47073 w 175785"/>
                  <a:gd name="connsiteY14" fmla="*/ 46029 h 173474"/>
                  <a:gd name="connsiteX15" fmla="*/ 168301 w 175785"/>
                  <a:gd name="connsiteY15" fmla="*/ 248 h 173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5785" h="173474">
                    <a:moveTo>
                      <a:pt x="160784" y="13956"/>
                    </a:moveTo>
                    <a:cubicBezTo>
                      <a:pt x="122486" y="13956"/>
                      <a:pt x="84189" y="30019"/>
                      <a:pt x="57010" y="57201"/>
                    </a:cubicBezTo>
                    <a:cubicBezTo>
                      <a:pt x="29831" y="83149"/>
                      <a:pt x="13770" y="120216"/>
                      <a:pt x="13770" y="158519"/>
                    </a:cubicBezTo>
                    <a:lnTo>
                      <a:pt x="15006" y="158519"/>
                    </a:lnTo>
                    <a:cubicBezTo>
                      <a:pt x="53303" y="158519"/>
                      <a:pt x="90366" y="143692"/>
                      <a:pt x="117545" y="116509"/>
                    </a:cubicBezTo>
                    <a:cubicBezTo>
                      <a:pt x="145959" y="89326"/>
                      <a:pt x="160784" y="52259"/>
                      <a:pt x="162019" y="13956"/>
                    </a:cubicBezTo>
                    <a:close/>
                    <a:moveTo>
                      <a:pt x="168301" y="248"/>
                    </a:moveTo>
                    <a:lnTo>
                      <a:pt x="175723" y="248"/>
                    </a:lnTo>
                    <a:lnTo>
                      <a:pt x="175723" y="6435"/>
                    </a:lnTo>
                    <a:cubicBezTo>
                      <a:pt x="176960" y="52216"/>
                      <a:pt x="159642" y="94285"/>
                      <a:pt x="128716" y="126456"/>
                    </a:cubicBezTo>
                    <a:cubicBezTo>
                      <a:pt x="97791" y="156151"/>
                      <a:pt x="56969" y="173474"/>
                      <a:pt x="14911" y="173474"/>
                    </a:cubicBezTo>
                    <a:cubicBezTo>
                      <a:pt x="12436" y="173474"/>
                      <a:pt x="8725" y="173474"/>
                      <a:pt x="6251" y="173474"/>
                    </a:cubicBezTo>
                    <a:lnTo>
                      <a:pt x="66" y="172237"/>
                    </a:lnTo>
                    <a:lnTo>
                      <a:pt x="66" y="166050"/>
                    </a:lnTo>
                    <a:cubicBezTo>
                      <a:pt x="-1171" y="120269"/>
                      <a:pt x="14911" y="78200"/>
                      <a:pt x="47073" y="46029"/>
                    </a:cubicBezTo>
                    <a:cubicBezTo>
                      <a:pt x="79236" y="13859"/>
                      <a:pt x="123768" y="-2227"/>
                      <a:pt x="168301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517" name="Freeform 516">
            <a:extLst>
              <a:ext uri="{FF2B5EF4-FFF2-40B4-BE49-F238E27FC236}">
                <a16:creationId xmlns:a16="http://schemas.microsoft.com/office/drawing/2014/main" id="{31170EEC-8F4C-FE4B-BE12-F8653D1EB0E7}"/>
              </a:ext>
            </a:extLst>
          </p:cNvPr>
          <p:cNvSpPr/>
          <p:nvPr/>
        </p:nvSpPr>
        <p:spPr>
          <a:xfrm>
            <a:off x="1777748" y="3567955"/>
            <a:ext cx="2008216" cy="20089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3" h="1613">
                <a:moveTo>
                  <a:pt x="806" y="1613"/>
                </a:moveTo>
                <a:cubicBezTo>
                  <a:pt x="362" y="1613"/>
                  <a:pt x="0" y="1252"/>
                  <a:pt x="0" y="806"/>
                </a:cubicBezTo>
                <a:cubicBezTo>
                  <a:pt x="0" y="362"/>
                  <a:pt x="362" y="0"/>
                  <a:pt x="806" y="0"/>
                </a:cubicBezTo>
                <a:cubicBezTo>
                  <a:pt x="1251" y="0"/>
                  <a:pt x="1613" y="362"/>
                  <a:pt x="1613" y="806"/>
                </a:cubicBezTo>
                <a:cubicBezTo>
                  <a:pt x="1613" y="1252"/>
                  <a:pt x="1251" y="1613"/>
                  <a:pt x="806" y="1613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191A3491-2C3A-2F47-ABEF-D2AAC1DD3764}"/>
              </a:ext>
            </a:extLst>
          </p:cNvPr>
          <p:cNvSpPr/>
          <p:nvPr/>
        </p:nvSpPr>
        <p:spPr>
          <a:xfrm>
            <a:off x="2050577" y="3840879"/>
            <a:ext cx="1462559" cy="146307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5" h="1175">
                <a:moveTo>
                  <a:pt x="587" y="1175"/>
                </a:moveTo>
                <a:cubicBezTo>
                  <a:pt x="264" y="1175"/>
                  <a:pt x="0" y="912"/>
                  <a:pt x="0" y="587"/>
                </a:cubicBezTo>
                <a:cubicBezTo>
                  <a:pt x="0" y="264"/>
                  <a:pt x="264" y="0"/>
                  <a:pt x="587" y="0"/>
                </a:cubicBezTo>
                <a:cubicBezTo>
                  <a:pt x="912" y="0"/>
                  <a:pt x="1175" y="264"/>
                  <a:pt x="1175" y="587"/>
                </a:cubicBezTo>
                <a:cubicBezTo>
                  <a:pt x="1175" y="912"/>
                  <a:pt x="912" y="1175"/>
                  <a:pt x="587" y="1175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236EEF16-5AC3-F74E-92D7-A504B99133F9}"/>
              </a:ext>
            </a:extLst>
          </p:cNvPr>
          <p:cNvSpPr/>
          <p:nvPr/>
        </p:nvSpPr>
        <p:spPr>
          <a:xfrm>
            <a:off x="3571688" y="3567955"/>
            <a:ext cx="5800406" cy="20089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7" h="1613">
                <a:moveTo>
                  <a:pt x="0" y="0"/>
                </a:moveTo>
                <a:cubicBezTo>
                  <a:pt x="239" y="188"/>
                  <a:pt x="392" y="479"/>
                  <a:pt x="392" y="806"/>
                </a:cubicBezTo>
                <a:cubicBezTo>
                  <a:pt x="392" y="1134"/>
                  <a:pt x="239" y="1425"/>
                  <a:pt x="0" y="1613"/>
                </a:cubicBezTo>
                <a:lnTo>
                  <a:pt x="3850" y="1613"/>
                </a:lnTo>
                <a:cubicBezTo>
                  <a:pt x="4296" y="1613"/>
                  <a:pt x="4657" y="1252"/>
                  <a:pt x="4657" y="806"/>
                </a:cubicBezTo>
                <a:cubicBezTo>
                  <a:pt x="4657" y="361"/>
                  <a:pt x="4296" y="0"/>
                  <a:pt x="3850" y="0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A95C3798-4953-6147-9BD4-D277FB334840}"/>
              </a:ext>
            </a:extLst>
          </p:cNvPr>
          <p:cNvSpPr/>
          <p:nvPr/>
        </p:nvSpPr>
        <p:spPr>
          <a:xfrm>
            <a:off x="1504920" y="3296277"/>
            <a:ext cx="8138757" cy="255352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4" h="2050">
                <a:moveTo>
                  <a:pt x="1025" y="2050"/>
                </a:moveTo>
                <a:cubicBezTo>
                  <a:pt x="459" y="2050"/>
                  <a:pt x="0" y="1591"/>
                  <a:pt x="0" y="1024"/>
                </a:cubicBezTo>
                <a:cubicBezTo>
                  <a:pt x="0" y="458"/>
                  <a:pt x="459" y="0"/>
                  <a:pt x="1025" y="0"/>
                </a:cubicBezTo>
                <a:lnTo>
                  <a:pt x="1064" y="0"/>
                </a:lnTo>
                <a:lnTo>
                  <a:pt x="5728" y="0"/>
                </a:lnTo>
                <a:cubicBezTo>
                  <a:pt x="6174" y="0"/>
                  <a:pt x="6534" y="360"/>
                  <a:pt x="6534" y="805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63748BE0-4C76-D140-A9ED-AE1C5E8198FB}"/>
              </a:ext>
            </a:extLst>
          </p:cNvPr>
          <p:cNvSpPr/>
          <p:nvPr/>
        </p:nvSpPr>
        <p:spPr>
          <a:xfrm>
            <a:off x="15006811" y="3567955"/>
            <a:ext cx="2006970" cy="20089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2" h="1613">
                <a:moveTo>
                  <a:pt x="806" y="1613"/>
                </a:moveTo>
                <a:cubicBezTo>
                  <a:pt x="362" y="1613"/>
                  <a:pt x="0" y="1252"/>
                  <a:pt x="0" y="806"/>
                </a:cubicBezTo>
                <a:cubicBezTo>
                  <a:pt x="0" y="362"/>
                  <a:pt x="362" y="0"/>
                  <a:pt x="806" y="0"/>
                </a:cubicBezTo>
                <a:cubicBezTo>
                  <a:pt x="1251" y="0"/>
                  <a:pt x="1612" y="362"/>
                  <a:pt x="1612" y="806"/>
                </a:cubicBezTo>
                <a:cubicBezTo>
                  <a:pt x="1612" y="1252"/>
                  <a:pt x="1251" y="1613"/>
                  <a:pt x="806" y="1613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7D68F2FE-329E-7544-A8D3-12608565E69D}"/>
              </a:ext>
            </a:extLst>
          </p:cNvPr>
          <p:cNvSpPr/>
          <p:nvPr/>
        </p:nvSpPr>
        <p:spPr>
          <a:xfrm>
            <a:off x="15279639" y="3839629"/>
            <a:ext cx="1462559" cy="14643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5" h="1176">
                <a:moveTo>
                  <a:pt x="682" y="1168"/>
                </a:moveTo>
                <a:cubicBezTo>
                  <a:pt x="362" y="1220"/>
                  <a:pt x="59" y="1001"/>
                  <a:pt x="7" y="682"/>
                </a:cubicBezTo>
                <a:cubicBezTo>
                  <a:pt x="-44" y="362"/>
                  <a:pt x="173" y="59"/>
                  <a:pt x="493" y="7"/>
                </a:cubicBezTo>
                <a:cubicBezTo>
                  <a:pt x="813" y="-44"/>
                  <a:pt x="1115" y="174"/>
                  <a:pt x="1167" y="494"/>
                </a:cubicBezTo>
                <a:cubicBezTo>
                  <a:pt x="1219" y="813"/>
                  <a:pt x="1001" y="1116"/>
                  <a:pt x="682" y="116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C9B1CB13-4C12-994A-941D-50070901B7CB}"/>
              </a:ext>
            </a:extLst>
          </p:cNvPr>
          <p:cNvSpPr/>
          <p:nvPr/>
        </p:nvSpPr>
        <p:spPr>
          <a:xfrm>
            <a:off x="16799505" y="3567955"/>
            <a:ext cx="5800406" cy="20089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7" h="1613">
                <a:moveTo>
                  <a:pt x="0" y="0"/>
                </a:moveTo>
                <a:cubicBezTo>
                  <a:pt x="239" y="188"/>
                  <a:pt x="392" y="479"/>
                  <a:pt x="392" y="806"/>
                </a:cubicBezTo>
                <a:cubicBezTo>
                  <a:pt x="392" y="1134"/>
                  <a:pt x="239" y="1425"/>
                  <a:pt x="0" y="1613"/>
                </a:cubicBezTo>
                <a:lnTo>
                  <a:pt x="3851" y="1613"/>
                </a:lnTo>
                <a:cubicBezTo>
                  <a:pt x="4296" y="1613"/>
                  <a:pt x="4657" y="1252"/>
                  <a:pt x="4657" y="806"/>
                </a:cubicBezTo>
                <a:cubicBezTo>
                  <a:pt x="4657" y="361"/>
                  <a:pt x="4296" y="0"/>
                  <a:pt x="3851" y="0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4F4DCBDF-C970-1E44-B9EB-A7958F70B183}"/>
              </a:ext>
            </a:extLst>
          </p:cNvPr>
          <p:cNvSpPr/>
          <p:nvPr/>
        </p:nvSpPr>
        <p:spPr>
          <a:xfrm>
            <a:off x="14733982" y="3296277"/>
            <a:ext cx="8138757" cy="255352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4" h="2050">
                <a:moveTo>
                  <a:pt x="1025" y="2050"/>
                </a:moveTo>
                <a:cubicBezTo>
                  <a:pt x="459" y="2050"/>
                  <a:pt x="0" y="1591"/>
                  <a:pt x="0" y="1024"/>
                </a:cubicBezTo>
                <a:cubicBezTo>
                  <a:pt x="0" y="458"/>
                  <a:pt x="459" y="0"/>
                  <a:pt x="1025" y="0"/>
                </a:cubicBezTo>
                <a:lnTo>
                  <a:pt x="1063" y="0"/>
                </a:lnTo>
                <a:lnTo>
                  <a:pt x="5728" y="0"/>
                </a:lnTo>
                <a:cubicBezTo>
                  <a:pt x="6173" y="0"/>
                  <a:pt x="6534" y="360"/>
                  <a:pt x="6534" y="805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CACC8639-BA38-6548-B74E-26EE5726B0DB}"/>
              </a:ext>
            </a:extLst>
          </p:cNvPr>
          <p:cNvSpPr/>
          <p:nvPr/>
        </p:nvSpPr>
        <p:spPr>
          <a:xfrm>
            <a:off x="2354546" y="4087629"/>
            <a:ext cx="853367" cy="970813"/>
          </a:xfrm>
          <a:custGeom>
            <a:avLst/>
            <a:gdLst>
              <a:gd name="connsiteX0" fmla="*/ 43538 w 853367"/>
              <a:gd name="connsiteY0" fmla="*/ 887318 h 970813"/>
              <a:gd name="connsiteX1" fmla="*/ 26162 w 853367"/>
              <a:gd name="connsiteY1" fmla="*/ 904394 h 970813"/>
              <a:gd name="connsiteX2" fmla="*/ 26162 w 853367"/>
              <a:gd name="connsiteY2" fmla="*/ 927569 h 970813"/>
              <a:gd name="connsiteX3" fmla="*/ 43538 w 853367"/>
              <a:gd name="connsiteY3" fmla="*/ 944645 h 970813"/>
              <a:gd name="connsiteX4" fmla="*/ 357543 w 853367"/>
              <a:gd name="connsiteY4" fmla="*/ 944645 h 970813"/>
              <a:gd name="connsiteX5" fmla="*/ 351338 w 853367"/>
              <a:gd name="connsiteY5" fmla="*/ 914152 h 970813"/>
              <a:gd name="connsiteX6" fmla="*/ 357543 w 853367"/>
              <a:gd name="connsiteY6" fmla="*/ 887318 h 970813"/>
              <a:gd name="connsiteX7" fmla="*/ 100779 w 853367"/>
              <a:gd name="connsiteY7" fmla="*/ 682937 h 970813"/>
              <a:gd name="connsiteX8" fmla="*/ 190744 w 853367"/>
              <a:gd name="connsiteY8" fmla="*/ 682937 h 970813"/>
              <a:gd name="connsiteX9" fmla="*/ 203068 w 853367"/>
              <a:gd name="connsiteY9" fmla="*/ 694776 h 970813"/>
              <a:gd name="connsiteX10" fmla="*/ 190744 w 853367"/>
              <a:gd name="connsiteY10" fmla="*/ 706615 h 970813"/>
              <a:gd name="connsiteX11" fmla="*/ 100779 w 853367"/>
              <a:gd name="connsiteY11" fmla="*/ 706615 h 970813"/>
              <a:gd name="connsiteX12" fmla="*/ 88455 w 853367"/>
              <a:gd name="connsiteY12" fmla="*/ 694776 h 970813"/>
              <a:gd name="connsiteX13" fmla="*/ 100779 w 853367"/>
              <a:gd name="connsiteY13" fmla="*/ 682937 h 970813"/>
              <a:gd name="connsiteX14" fmla="*/ 100830 w 853367"/>
              <a:gd name="connsiteY14" fmla="*/ 620625 h 970813"/>
              <a:gd name="connsiteX15" fmla="*/ 280382 w 853367"/>
              <a:gd name="connsiteY15" fmla="*/ 620625 h 970813"/>
              <a:gd name="connsiteX16" fmla="*/ 292765 w 853367"/>
              <a:gd name="connsiteY16" fmla="*/ 633681 h 970813"/>
              <a:gd name="connsiteX17" fmla="*/ 280382 w 853367"/>
              <a:gd name="connsiteY17" fmla="*/ 645550 h 970813"/>
              <a:gd name="connsiteX18" fmla="*/ 100830 w 853367"/>
              <a:gd name="connsiteY18" fmla="*/ 645550 h 970813"/>
              <a:gd name="connsiteX19" fmla="*/ 87209 w 853367"/>
              <a:gd name="connsiteY19" fmla="*/ 633681 h 970813"/>
              <a:gd name="connsiteX20" fmla="*/ 100830 w 853367"/>
              <a:gd name="connsiteY20" fmla="*/ 620625 h 970813"/>
              <a:gd name="connsiteX21" fmla="*/ 100767 w 853367"/>
              <a:gd name="connsiteY21" fmla="*/ 559560 h 970813"/>
              <a:gd name="connsiteX22" fmla="*/ 189510 w 853367"/>
              <a:gd name="connsiteY22" fmla="*/ 559560 h 970813"/>
              <a:gd name="connsiteX23" fmla="*/ 203068 w 853367"/>
              <a:gd name="connsiteY23" fmla="*/ 571399 h 970813"/>
              <a:gd name="connsiteX24" fmla="*/ 189510 w 853367"/>
              <a:gd name="connsiteY24" fmla="*/ 583238 h 970813"/>
              <a:gd name="connsiteX25" fmla="*/ 100767 w 853367"/>
              <a:gd name="connsiteY25" fmla="*/ 583238 h 970813"/>
              <a:gd name="connsiteX26" fmla="*/ 87209 w 853367"/>
              <a:gd name="connsiteY26" fmla="*/ 571399 h 970813"/>
              <a:gd name="connsiteX27" fmla="*/ 100767 w 853367"/>
              <a:gd name="connsiteY27" fmla="*/ 559560 h 970813"/>
              <a:gd name="connsiteX28" fmla="*/ 100672 w 853367"/>
              <a:gd name="connsiteY28" fmla="*/ 497249 h 970813"/>
              <a:gd name="connsiteX29" fmla="*/ 144734 w 853367"/>
              <a:gd name="connsiteY29" fmla="*/ 497249 h 970813"/>
              <a:gd name="connsiteX30" fmla="*/ 156973 w 853367"/>
              <a:gd name="connsiteY30" fmla="*/ 509088 h 970813"/>
              <a:gd name="connsiteX31" fmla="*/ 144734 w 853367"/>
              <a:gd name="connsiteY31" fmla="*/ 520927 h 970813"/>
              <a:gd name="connsiteX32" fmla="*/ 100672 w 853367"/>
              <a:gd name="connsiteY32" fmla="*/ 520927 h 970813"/>
              <a:gd name="connsiteX33" fmla="*/ 87209 w 853367"/>
              <a:gd name="connsiteY33" fmla="*/ 509088 h 970813"/>
              <a:gd name="connsiteX34" fmla="*/ 100672 w 853367"/>
              <a:gd name="connsiteY34" fmla="*/ 497249 h 970813"/>
              <a:gd name="connsiteX35" fmla="*/ 43540 w 853367"/>
              <a:gd name="connsiteY35" fmla="*/ 388827 h 970813"/>
              <a:gd name="connsiteX36" fmla="*/ 26162 w 853367"/>
              <a:gd name="connsiteY36" fmla="*/ 406229 h 970813"/>
              <a:gd name="connsiteX37" fmla="*/ 26162 w 853367"/>
              <a:gd name="connsiteY37" fmla="*/ 864887 h 970813"/>
              <a:gd name="connsiteX38" fmla="*/ 43540 w 853367"/>
              <a:gd name="connsiteY38" fmla="*/ 861158 h 970813"/>
              <a:gd name="connsiteX39" fmla="*/ 371246 w 853367"/>
              <a:gd name="connsiteY39" fmla="*/ 861158 h 970813"/>
              <a:gd name="connsiteX40" fmla="*/ 371246 w 853367"/>
              <a:gd name="connsiteY40" fmla="*/ 406229 h 970813"/>
              <a:gd name="connsiteX41" fmla="*/ 353868 w 853367"/>
              <a:gd name="connsiteY41" fmla="*/ 388827 h 970813"/>
              <a:gd name="connsiteX42" fmla="*/ 740898 w 853367"/>
              <a:gd name="connsiteY42" fmla="*/ 206877 h 970813"/>
              <a:gd name="connsiteX43" fmla="*/ 706368 w 853367"/>
              <a:gd name="connsiteY43" fmla="*/ 355178 h 970813"/>
              <a:gd name="connsiteX44" fmla="*/ 828456 w 853367"/>
              <a:gd name="connsiteY44" fmla="*/ 206877 h 970813"/>
              <a:gd name="connsiteX45" fmla="*/ 606701 w 853367"/>
              <a:gd name="connsiteY45" fmla="*/ 206877 h 970813"/>
              <a:gd name="connsiteX46" fmla="*/ 660893 w 853367"/>
              <a:gd name="connsiteY46" fmla="*/ 361409 h 970813"/>
              <a:gd name="connsiteX47" fmla="*/ 715085 w 853367"/>
              <a:gd name="connsiteY47" fmla="*/ 206877 h 970813"/>
              <a:gd name="connsiteX48" fmla="*/ 493337 w 853367"/>
              <a:gd name="connsiteY48" fmla="*/ 206877 h 970813"/>
              <a:gd name="connsiteX49" fmla="*/ 614179 w 853367"/>
              <a:gd name="connsiteY49" fmla="*/ 355178 h 970813"/>
              <a:gd name="connsiteX50" fmla="*/ 579653 w 853367"/>
              <a:gd name="connsiteY50" fmla="*/ 206877 h 970813"/>
              <a:gd name="connsiteX51" fmla="*/ 706368 w 853367"/>
              <a:gd name="connsiteY51" fmla="*/ 32405 h 970813"/>
              <a:gd name="connsiteX52" fmla="*/ 740898 w 853367"/>
              <a:gd name="connsiteY52" fmla="*/ 179460 h 970813"/>
              <a:gd name="connsiteX53" fmla="*/ 828456 w 853367"/>
              <a:gd name="connsiteY53" fmla="*/ 179460 h 970813"/>
              <a:gd name="connsiteX54" fmla="*/ 706368 w 853367"/>
              <a:gd name="connsiteY54" fmla="*/ 32405 h 970813"/>
              <a:gd name="connsiteX55" fmla="*/ 614179 w 853367"/>
              <a:gd name="connsiteY55" fmla="*/ 32405 h 970813"/>
              <a:gd name="connsiteX56" fmla="*/ 493337 w 853367"/>
              <a:gd name="connsiteY56" fmla="*/ 179460 h 970813"/>
              <a:gd name="connsiteX57" fmla="*/ 579653 w 853367"/>
              <a:gd name="connsiteY57" fmla="*/ 179460 h 970813"/>
              <a:gd name="connsiteX58" fmla="*/ 614179 w 853367"/>
              <a:gd name="connsiteY58" fmla="*/ 32405 h 970813"/>
              <a:gd name="connsiteX59" fmla="*/ 660893 w 853367"/>
              <a:gd name="connsiteY59" fmla="*/ 24928 h 970813"/>
              <a:gd name="connsiteX60" fmla="*/ 606701 w 853367"/>
              <a:gd name="connsiteY60" fmla="*/ 179460 h 970813"/>
              <a:gd name="connsiteX61" fmla="*/ 715085 w 853367"/>
              <a:gd name="connsiteY61" fmla="*/ 179460 h 970813"/>
              <a:gd name="connsiteX62" fmla="*/ 660893 w 853367"/>
              <a:gd name="connsiteY62" fmla="*/ 24928 h 970813"/>
              <a:gd name="connsiteX63" fmla="*/ 660551 w 853367"/>
              <a:gd name="connsiteY63" fmla="*/ 0 h 970813"/>
              <a:gd name="connsiteX64" fmla="*/ 853367 w 853367"/>
              <a:gd name="connsiteY64" fmla="*/ 194163 h 970813"/>
              <a:gd name="connsiteX65" fmla="*/ 672991 w 853367"/>
              <a:gd name="connsiteY65" fmla="*/ 387081 h 970813"/>
              <a:gd name="connsiteX66" fmla="*/ 672991 w 853367"/>
              <a:gd name="connsiteY66" fmla="*/ 639741 h 970813"/>
              <a:gd name="connsiteX67" fmla="*/ 607060 w 853367"/>
              <a:gd name="connsiteY67" fmla="*/ 705707 h 970813"/>
              <a:gd name="connsiteX68" fmla="*/ 396828 w 853367"/>
              <a:gd name="connsiteY68" fmla="*/ 705707 h 970813"/>
              <a:gd name="connsiteX69" fmla="*/ 396828 w 853367"/>
              <a:gd name="connsiteY69" fmla="*/ 874977 h 970813"/>
              <a:gd name="connsiteX70" fmla="*/ 395584 w 853367"/>
              <a:gd name="connsiteY70" fmla="*/ 877466 h 970813"/>
              <a:gd name="connsiteX71" fmla="*/ 394340 w 853367"/>
              <a:gd name="connsiteY71" fmla="*/ 879955 h 970813"/>
              <a:gd name="connsiteX72" fmla="*/ 394340 w 853367"/>
              <a:gd name="connsiteY72" fmla="*/ 881200 h 970813"/>
              <a:gd name="connsiteX73" fmla="*/ 391852 w 853367"/>
              <a:gd name="connsiteY73" fmla="*/ 883689 h 970813"/>
              <a:gd name="connsiteX74" fmla="*/ 376925 w 853367"/>
              <a:gd name="connsiteY74" fmla="*/ 914805 h 970813"/>
              <a:gd name="connsiteX75" fmla="*/ 390608 w 853367"/>
              <a:gd name="connsiteY75" fmla="*/ 945921 h 970813"/>
              <a:gd name="connsiteX76" fmla="*/ 393096 w 853367"/>
              <a:gd name="connsiteY76" fmla="*/ 948410 h 970813"/>
              <a:gd name="connsiteX77" fmla="*/ 395584 w 853367"/>
              <a:gd name="connsiteY77" fmla="*/ 962101 h 970813"/>
              <a:gd name="connsiteX78" fmla="*/ 384388 w 853367"/>
              <a:gd name="connsiteY78" fmla="*/ 970813 h 970813"/>
              <a:gd name="connsiteX79" fmla="*/ 43539 w 853367"/>
              <a:gd name="connsiteY79" fmla="*/ 970813 h 970813"/>
              <a:gd name="connsiteX80" fmla="*/ 0 w 853367"/>
              <a:gd name="connsiteY80" fmla="*/ 927251 h 970813"/>
              <a:gd name="connsiteX81" fmla="*/ 0 w 853367"/>
              <a:gd name="connsiteY81" fmla="*/ 903603 h 970813"/>
              <a:gd name="connsiteX82" fmla="*/ 1244 w 853367"/>
              <a:gd name="connsiteY82" fmla="*/ 903603 h 970813"/>
              <a:gd name="connsiteX83" fmla="*/ 0 w 853367"/>
              <a:gd name="connsiteY83" fmla="*/ 901114 h 970813"/>
              <a:gd name="connsiteX84" fmla="*/ 0 w 853367"/>
              <a:gd name="connsiteY84" fmla="*/ 405750 h 970813"/>
              <a:gd name="connsiteX85" fmla="*/ 43539 w 853367"/>
              <a:gd name="connsiteY85" fmla="*/ 362188 h 970813"/>
              <a:gd name="connsiteX86" fmla="*/ 354533 w 853367"/>
              <a:gd name="connsiteY86" fmla="*/ 362188 h 970813"/>
              <a:gd name="connsiteX87" fmla="*/ 396828 w 853367"/>
              <a:gd name="connsiteY87" fmla="*/ 405750 h 970813"/>
              <a:gd name="connsiteX88" fmla="*/ 396828 w 853367"/>
              <a:gd name="connsiteY88" fmla="*/ 680814 h 970813"/>
              <a:gd name="connsiteX89" fmla="*/ 607060 w 853367"/>
              <a:gd name="connsiteY89" fmla="*/ 680814 h 970813"/>
              <a:gd name="connsiteX90" fmla="*/ 648111 w 853367"/>
              <a:gd name="connsiteY90" fmla="*/ 639741 h 970813"/>
              <a:gd name="connsiteX91" fmla="*/ 648111 w 853367"/>
              <a:gd name="connsiteY91" fmla="*/ 387081 h 970813"/>
              <a:gd name="connsiteX92" fmla="*/ 466491 w 853367"/>
              <a:gd name="connsiteY92" fmla="*/ 194163 h 970813"/>
              <a:gd name="connsiteX93" fmla="*/ 660551 w 853367"/>
              <a:gd name="connsiteY93" fmla="*/ 0 h 97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853367" h="970813">
                <a:moveTo>
                  <a:pt x="43538" y="887318"/>
                </a:moveTo>
                <a:cubicBezTo>
                  <a:pt x="33609" y="887318"/>
                  <a:pt x="26162" y="895856"/>
                  <a:pt x="26162" y="904394"/>
                </a:cubicBezTo>
                <a:lnTo>
                  <a:pt x="26162" y="927569"/>
                </a:lnTo>
                <a:cubicBezTo>
                  <a:pt x="26162" y="937327"/>
                  <a:pt x="33609" y="944645"/>
                  <a:pt x="43538" y="944645"/>
                </a:cubicBezTo>
                <a:lnTo>
                  <a:pt x="357543" y="944645"/>
                </a:lnTo>
                <a:cubicBezTo>
                  <a:pt x="353820" y="934887"/>
                  <a:pt x="351338" y="925130"/>
                  <a:pt x="351338" y="914152"/>
                </a:cubicBezTo>
                <a:cubicBezTo>
                  <a:pt x="351338" y="904394"/>
                  <a:pt x="353820" y="895856"/>
                  <a:pt x="357543" y="887318"/>
                </a:cubicBezTo>
                <a:close/>
                <a:moveTo>
                  <a:pt x="100779" y="682937"/>
                </a:moveTo>
                <a:lnTo>
                  <a:pt x="190744" y="682937"/>
                </a:lnTo>
                <a:cubicBezTo>
                  <a:pt x="196906" y="682937"/>
                  <a:pt x="203068" y="688857"/>
                  <a:pt x="203068" y="694776"/>
                </a:cubicBezTo>
                <a:cubicBezTo>
                  <a:pt x="203068" y="701880"/>
                  <a:pt x="196906" y="706615"/>
                  <a:pt x="190744" y="706615"/>
                </a:cubicBezTo>
                <a:lnTo>
                  <a:pt x="100779" y="706615"/>
                </a:lnTo>
                <a:cubicBezTo>
                  <a:pt x="94617" y="706615"/>
                  <a:pt x="88455" y="701880"/>
                  <a:pt x="88455" y="694776"/>
                </a:cubicBezTo>
                <a:cubicBezTo>
                  <a:pt x="88455" y="688857"/>
                  <a:pt x="94617" y="682937"/>
                  <a:pt x="100779" y="682937"/>
                </a:cubicBezTo>
                <a:close/>
                <a:moveTo>
                  <a:pt x="100830" y="620625"/>
                </a:moveTo>
                <a:lnTo>
                  <a:pt x="280382" y="620625"/>
                </a:lnTo>
                <a:cubicBezTo>
                  <a:pt x="287812" y="620625"/>
                  <a:pt x="292765" y="626559"/>
                  <a:pt x="292765" y="633681"/>
                </a:cubicBezTo>
                <a:cubicBezTo>
                  <a:pt x="292765" y="639615"/>
                  <a:pt x="287812" y="645550"/>
                  <a:pt x="280382" y="645550"/>
                </a:cubicBezTo>
                <a:lnTo>
                  <a:pt x="100830" y="645550"/>
                </a:lnTo>
                <a:cubicBezTo>
                  <a:pt x="93401" y="645550"/>
                  <a:pt x="87209" y="639615"/>
                  <a:pt x="87209" y="633681"/>
                </a:cubicBezTo>
                <a:cubicBezTo>
                  <a:pt x="87209" y="626559"/>
                  <a:pt x="93401" y="620625"/>
                  <a:pt x="100830" y="620625"/>
                </a:cubicBezTo>
                <a:close/>
                <a:moveTo>
                  <a:pt x="100767" y="559560"/>
                </a:moveTo>
                <a:lnTo>
                  <a:pt x="189510" y="559560"/>
                </a:lnTo>
                <a:cubicBezTo>
                  <a:pt x="196905" y="559560"/>
                  <a:pt x="203068" y="564295"/>
                  <a:pt x="203068" y="571399"/>
                </a:cubicBezTo>
                <a:cubicBezTo>
                  <a:pt x="203068" y="577318"/>
                  <a:pt x="196905" y="583238"/>
                  <a:pt x="189510" y="583238"/>
                </a:cubicBezTo>
                <a:lnTo>
                  <a:pt x="100767" y="583238"/>
                </a:lnTo>
                <a:cubicBezTo>
                  <a:pt x="93372" y="583238"/>
                  <a:pt x="87209" y="577318"/>
                  <a:pt x="87209" y="571399"/>
                </a:cubicBezTo>
                <a:cubicBezTo>
                  <a:pt x="87209" y="564295"/>
                  <a:pt x="93372" y="559560"/>
                  <a:pt x="100767" y="559560"/>
                </a:cubicBezTo>
                <a:close/>
                <a:moveTo>
                  <a:pt x="100672" y="497249"/>
                </a:moveTo>
                <a:lnTo>
                  <a:pt x="144734" y="497249"/>
                </a:lnTo>
                <a:cubicBezTo>
                  <a:pt x="152077" y="497249"/>
                  <a:pt x="156973" y="501984"/>
                  <a:pt x="156973" y="509088"/>
                </a:cubicBezTo>
                <a:cubicBezTo>
                  <a:pt x="156973" y="515007"/>
                  <a:pt x="152077" y="520927"/>
                  <a:pt x="144734" y="520927"/>
                </a:cubicBezTo>
                <a:lnTo>
                  <a:pt x="100672" y="520927"/>
                </a:lnTo>
                <a:cubicBezTo>
                  <a:pt x="93329" y="520927"/>
                  <a:pt x="87209" y="515007"/>
                  <a:pt x="87209" y="509088"/>
                </a:cubicBezTo>
                <a:cubicBezTo>
                  <a:pt x="87209" y="501984"/>
                  <a:pt x="93329" y="497249"/>
                  <a:pt x="100672" y="497249"/>
                </a:cubicBezTo>
                <a:close/>
                <a:moveTo>
                  <a:pt x="43540" y="388827"/>
                </a:moveTo>
                <a:cubicBezTo>
                  <a:pt x="33610" y="388827"/>
                  <a:pt x="26162" y="396285"/>
                  <a:pt x="26162" y="406229"/>
                </a:cubicBezTo>
                <a:lnTo>
                  <a:pt x="26162" y="864887"/>
                </a:lnTo>
                <a:cubicBezTo>
                  <a:pt x="31127" y="862401"/>
                  <a:pt x="37334" y="861158"/>
                  <a:pt x="43540" y="861158"/>
                </a:cubicBezTo>
                <a:lnTo>
                  <a:pt x="371246" y="861158"/>
                </a:lnTo>
                <a:lnTo>
                  <a:pt x="371246" y="406229"/>
                </a:lnTo>
                <a:cubicBezTo>
                  <a:pt x="371246" y="396285"/>
                  <a:pt x="362557" y="388827"/>
                  <a:pt x="353868" y="388827"/>
                </a:cubicBezTo>
                <a:close/>
                <a:moveTo>
                  <a:pt x="740898" y="206877"/>
                </a:moveTo>
                <a:cubicBezTo>
                  <a:pt x="739665" y="263726"/>
                  <a:pt x="727333" y="320575"/>
                  <a:pt x="706368" y="355178"/>
                </a:cubicBezTo>
                <a:cubicBezTo>
                  <a:pt x="772962" y="336641"/>
                  <a:pt x="822290" y="277320"/>
                  <a:pt x="828456" y="206877"/>
                </a:cubicBezTo>
                <a:close/>
                <a:moveTo>
                  <a:pt x="606701" y="206877"/>
                </a:moveTo>
                <a:cubicBezTo>
                  <a:pt x="607933" y="303305"/>
                  <a:pt x="638724" y="361409"/>
                  <a:pt x="660893" y="361409"/>
                </a:cubicBezTo>
                <a:cubicBezTo>
                  <a:pt x="681831" y="361409"/>
                  <a:pt x="712622" y="303305"/>
                  <a:pt x="715085" y="206877"/>
                </a:cubicBezTo>
                <a:close/>
                <a:moveTo>
                  <a:pt x="493337" y="206877"/>
                </a:moveTo>
                <a:cubicBezTo>
                  <a:pt x="498269" y="277320"/>
                  <a:pt x="547593" y="336641"/>
                  <a:pt x="614179" y="355178"/>
                </a:cubicBezTo>
                <a:cubicBezTo>
                  <a:pt x="593217" y="320575"/>
                  <a:pt x="582119" y="263726"/>
                  <a:pt x="579653" y="206877"/>
                </a:cubicBezTo>
                <a:close/>
                <a:moveTo>
                  <a:pt x="706368" y="32405"/>
                </a:moveTo>
                <a:cubicBezTo>
                  <a:pt x="727333" y="65771"/>
                  <a:pt x="739665" y="123851"/>
                  <a:pt x="740898" y="179460"/>
                </a:cubicBezTo>
                <a:lnTo>
                  <a:pt x="828456" y="179460"/>
                </a:lnTo>
                <a:cubicBezTo>
                  <a:pt x="822290" y="109022"/>
                  <a:pt x="772962" y="50941"/>
                  <a:pt x="706368" y="32405"/>
                </a:cubicBezTo>
                <a:close/>
                <a:moveTo>
                  <a:pt x="614179" y="32405"/>
                </a:moveTo>
                <a:cubicBezTo>
                  <a:pt x="547593" y="50941"/>
                  <a:pt x="498269" y="109022"/>
                  <a:pt x="493337" y="179460"/>
                </a:cubicBezTo>
                <a:lnTo>
                  <a:pt x="579653" y="179460"/>
                </a:lnTo>
                <a:cubicBezTo>
                  <a:pt x="582119" y="123851"/>
                  <a:pt x="593217" y="65771"/>
                  <a:pt x="614179" y="32405"/>
                </a:cubicBezTo>
                <a:close/>
                <a:moveTo>
                  <a:pt x="660893" y="24928"/>
                </a:moveTo>
                <a:cubicBezTo>
                  <a:pt x="638724" y="24928"/>
                  <a:pt x="607933" y="84268"/>
                  <a:pt x="606701" y="179460"/>
                </a:cubicBezTo>
                <a:lnTo>
                  <a:pt x="715085" y="179460"/>
                </a:lnTo>
                <a:cubicBezTo>
                  <a:pt x="712622" y="84268"/>
                  <a:pt x="681831" y="24928"/>
                  <a:pt x="660893" y="24928"/>
                </a:cubicBezTo>
                <a:close/>
                <a:moveTo>
                  <a:pt x="660551" y="0"/>
                </a:moveTo>
                <a:cubicBezTo>
                  <a:pt x="767533" y="0"/>
                  <a:pt x="853367" y="85880"/>
                  <a:pt x="853367" y="194163"/>
                </a:cubicBezTo>
                <a:cubicBezTo>
                  <a:pt x="853367" y="296223"/>
                  <a:pt x="773753" y="380858"/>
                  <a:pt x="672991" y="387081"/>
                </a:cubicBezTo>
                <a:lnTo>
                  <a:pt x="672991" y="639741"/>
                </a:lnTo>
                <a:cubicBezTo>
                  <a:pt x="672991" y="677080"/>
                  <a:pt x="643135" y="705707"/>
                  <a:pt x="607060" y="705707"/>
                </a:cubicBezTo>
                <a:lnTo>
                  <a:pt x="396828" y="705707"/>
                </a:lnTo>
                <a:lnTo>
                  <a:pt x="396828" y="874977"/>
                </a:lnTo>
                <a:cubicBezTo>
                  <a:pt x="396828" y="874977"/>
                  <a:pt x="396828" y="876221"/>
                  <a:pt x="395584" y="877466"/>
                </a:cubicBezTo>
                <a:cubicBezTo>
                  <a:pt x="395584" y="878710"/>
                  <a:pt x="395584" y="879955"/>
                  <a:pt x="394340" y="879955"/>
                </a:cubicBezTo>
                <a:cubicBezTo>
                  <a:pt x="394340" y="879955"/>
                  <a:pt x="394340" y="879955"/>
                  <a:pt x="394340" y="881200"/>
                </a:cubicBezTo>
                <a:cubicBezTo>
                  <a:pt x="394340" y="882444"/>
                  <a:pt x="393096" y="882444"/>
                  <a:pt x="391852" y="883689"/>
                </a:cubicBezTo>
                <a:cubicBezTo>
                  <a:pt x="383145" y="891157"/>
                  <a:pt x="378169" y="902358"/>
                  <a:pt x="376925" y="914805"/>
                </a:cubicBezTo>
                <a:cubicBezTo>
                  <a:pt x="376925" y="927251"/>
                  <a:pt x="381901" y="938453"/>
                  <a:pt x="390608" y="945921"/>
                </a:cubicBezTo>
                <a:lnTo>
                  <a:pt x="393096" y="948410"/>
                </a:lnTo>
                <a:cubicBezTo>
                  <a:pt x="396828" y="952144"/>
                  <a:pt x="398072" y="957122"/>
                  <a:pt x="395584" y="962101"/>
                </a:cubicBezTo>
                <a:cubicBezTo>
                  <a:pt x="394340" y="967079"/>
                  <a:pt x="389364" y="970813"/>
                  <a:pt x="384388" y="970813"/>
                </a:cubicBezTo>
                <a:lnTo>
                  <a:pt x="43539" y="970813"/>
                </a:lnTo>
                <a:cubicBezTo>
                  <a:pt x="19904" y="970813"/>
                  <a:pt x="0" y="950899"/>
                  <a:pt x="0" y="927251"/>
                </a:cubicBezTo>
                <a:lnTo>
                  <a:pt x="0" y="903603"/>
                </a:lnTo>
                <a:lnTo>
                  <a:pt x="1244" y="903603"/>
                </a:lnTo>
                <a:cubicBezTo>
                  <a:pt x="1244" y="902358"/>
                  <a:pt x="0" y="901114"/>
                  <a:pt x="0" y="901114"/>
                </a:cubicBezTo>
                <a:lnTo>
                  <a:pt x="0" y="405750"/>
                </a:lnTo>
                <a:cubicBezTo>
                  <a:pt x="0" y="382102"/>
                  <a:pt x="19904" y="362188"/>
                  <a:pt x="43539" y="362188"/>
                </a:cubicBezTo>
                <a:lnTo>
                  <a:pt x="354533" y="362188"/>
                </a:lnTo>
                <a:cubicBezTo>
                  <a:pt x="378169" y="362188"/>
                  <a:pt x="396828" y="382102"/>
                  <a:pt x="396828" y="405750"/>
                </a:cubicBezTo>
                <a:lnTo>
                  <a:pt x="396828" y="680814"/>
                </a:lnTo>
                <a:lnTo>
                  <a:pt x="607060" y="680814"/>
                </a:lnTo>
                <a:cubicBezTo>
                  <a:pt x="629452" y="680814"/>
                  <a:pt x="648111" y="662144"/>
                  <a:pt x="648111" y="639741"/>
                </a:cubicBezTo>
                <a:lnTo>
                  <a:pt x="648111" y="387081"/>
                </a:lnTo>
                <a:cubicBezTo>
                  <a:pt x="546105" y="380858"/>
                  <a:pt x="466491" y="296223"/>
                  <a:pt x="466491" y="194163"/>
                </a:cubicBezTo>
                <a:cubicBezTo>
                  <a:pt x="466491" y="85880"/>
                  <a:pt x="553569" y="0"/>
                  <a:pt x="660551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8A5C6EB7-9E7D-B142-9B80-D2119FF3C09C}"/>
              </a:ext>
            </a:extLst>
          </p:cNvPr>
          <p:cNvSpPr/>
          <p:nvPr/>
        </p:nvSpPr>
        <p:spPr>
          <a:xfrm>
            <a:off x="15526055" y="4189823"/>
            <a:ext cx="968230" cy="765185"/>
          </a:xfrm>
          <a:custGeom>
            <a:avLst/>
            <a:gdLst>
              <a:gd name="connsiteX0" fmla="*/ 98565 w 968230"/>
              <a:gd name="connsiteY0" fmla="*/ 553326 h 765185"/>
              <a:gd name="connsiteX1" fmla="*/ 26410 w 968230"/>
              <a:gd name="connsiteY1" fmla="*/ 717977 h 765185"/>
              <a:gd name="connsiteX2" fmla="*/ 27654 w 968230"/>
              <a:gd name="connsiteY2" fmla="*/ 732832 h 765185"/>
              <a:gd name="connsiteX3" fmla="*/ 41339 w 968230"/>
              <a:gd name="connsiteY3" fmla="*/ 740260 h 765185"/>
              <a:gd name="connsiteX4" fmla="*/ 900980 w 968230"/>
              <a:gd name="connsiteY4" fmla="*/ 740260 h 765185"/>
              <a:gd name="connsiteX5" fmla="*/ 913421 w 968230"/>
              <a:gd name="connsiteY5" fmla="*/ 732832 h 765185"/>
              <a:gd name="connsiteX6" fmla="*/ 915909 w 968230"/>
              <a:gd name="connsiteY6" fmla="*/ 717977 h 765185"/>
              <a:gd name="connsiteX7" fmla="*/ 844998 w 968230"/>
              <a:gd name="connsiteY7" fmla="*/ 553326 h 765185"/>
              <a:gd name="connsiteX8" fmla="*/ 417483 w 968230"/>
              <a:gd name="connsiteY8" fmla="*/ 238030 h 765185"/>
              <a:gd name="connsiteX9" fmla="*/ 412548 w 968230"/>
              <a:gd name="connsiteY9" fmla="*/ 239266 h 765185"/>
              <a:gd name="connsiteX10" fmla="*/ 406378 w 968230"/>
              <a:gd name="connsiteY10" fmla="*/ 247916 h 765185"/>
              <a:gd name="connsiteX11" fmla="*/ 406378 w 968230"/>
              <a:gd name="connsiteY11" fmla="*/ 372718 h 765185"/>
              <a:gd name="connsiteX12" fmla="*/ 412548 w 968230"/>
              <a:gd name="connsiteY12" fmla="*/ 381368 h 765185"/>
              <a:gd name="connsiteX13" fmla="*/ 422419 w 968230"/>
              <a:gd name="connsiteY13" fmla="*/ 381368 h 765185"/>
              <a:gd name="connsiteX14" fmla="*/ 529770 w 968230"/>
              <a:gd name="connsiteY14" fmla="*/ 319584 h 765185"/>
              <a:gd name="connsiteX15" fmla="*/ 535940 w 968230"/>
              <a:gd name="connsiteY15" fmla="*/ 309699 h 765185"/>
              <a:gd name="connsiteX16" fmla="*/ 529770 w 968230"/>
              <a:gd name="connsiteY16" fmla="*/ 301049 h 765185"/>
              <a:gd name="connsiteX17" fmla="*/ 422419 w 968230"/>
              <a:gd name="connsiteY17" fmla="*/ 239266 h 765185"/>
              <a:gd name="connsiteX18" fmla="*/ 417483 w 968230"/>
              <a:gd name="connsiteY18" fmla="*/ 238030 h 765185"/>
              <a:gd name="connsiteX19" fmla="*/ 416877 w 968230"/>
              <a:gd name="connsiteY19" fmla="*/ 212169 h 765185"/>
              <a:gd name="connsiteX20" fmla="*/ 435899 w 968230"/>
              <a:gd name="connsiteY20" fmla="*/ 216813 h 765185"/>
              <a:gd name="connsiteX21" fmla="*/ 543535 w 968230"/>
              <a:gd name="connsiteY21" fmla="*/ 278732 h 765185"/>
              <a:gd name="connsiteX22" fmla="*/ 560856 w 968230"/>
              <a:gd name="connsiteY22" fmla="*/ 309692 h 765185"/>
              <a:gd name="connsiteX23" fmla="*/ 543535 w 968230"/>
              <a:gd name="connsiteY23" fmla="*/ 341890 h 765185"/>
              <a:gd name="connsiteX24" fmla="*/ 435899 w 968230"/>
              <a:gd name="connsiteY24" fmla="*/ 403810 h 765185"/>
              <a:gd name="connsiteX25" fmla="*/ 417341 w 968230"/>
              <a:gd name="connsiteY25" fmla="*/ 408763 h 765185"/>
              <a:gd name="connsiteX26" fmla="*/ 398783 w 968230"/>
              <a:gd name="connsiteY26" fmla="*/ 403810 h 765185"/>
              <a:gd name="connsiteX27" fmla="*/ 381462 w 968230"/>
              <a:gd name="connsiteY27" fmla="*/ 372850 h 765185"/>
              <a:gd name="connsiteX28" fmla="*/ 381462 w 968230"/>
              <a:gd name="connsiteY28" fmla="*/ 247773 h 765185"/>
              <a:gd name="connsiteX29" fmla="*/ 398783 w 968230"/>
              <a:gd name="connsiteY29" fmla="*/ 216813 h 765185"/>
              <a:gd name="connsiteX30" fmla="*/ 416877 w 968230"/>
              <a:gd name="connsiteY30" fmla="*/ 212169 h 765185"/>
              <a:gd name="connsiteX31" fmla="*/ 179611 w 968230"/>
              <a:gd name="connsiteY31" fmla="*/ 154532 h 765185"/>
              <a:gd name="connsiteX32" fmla="*/ 163448 w 968230"/>
              <a:gd name="connsiteY32" fmla="*/ 170668 h 765185"/>
              <a:gd name="connsiteX33" fmla="*/ 163448 w 968230"/>
              <a:gd name="connsiteY33" fmla="*/ 448707 h 765185"/>
              <a:gd name="connsiteX34" fmla="*/ 179611 w 968230"/>
              <a:gd name="connsiteY34" fmla="*/ 464843 h 765185"/>
              <a:gd name="connsiteX35" fmla="*/ 761463 w 968230"/>
              <a:gd name="connsiteY35" fmla="*/ 464843 h 765185"/>
              <a:gd name="connsiteX36" fmla="*/ 778869 w 968230"/>
              <a:gd name="connsiteY36" fmla="*/ 447466 h 765185"/>
              <a:gd name="connsiteX37" fmla="*/ 778869 w 968230"/>
              <a:gd name="connsiteY37" fmla="*/ 224042 h 765185"/>
              <a:gd name="connsiteX38" fmla="*/ 666974 w 968230"/>
              <a:gd name="connsiteY38" fmla="*/ 224042 h 765185"/>
              <a:gd name="connsiteX39" fmla="*/ 606054 w 968230"/>
              <a:gd name="connsiteY39" fmla="*/ 265003 h 765185"/>
              <a:gd name="connsiteX40" fmla="*/ 591134 w 968230"/>
              <a:gd name="connsiteY40" fmla="*/ 268727 h 765185"/>
              <a:gd name="connsiteX41" fmla="*/ 576215 w 968230"/>
              <a:gd name="connsiteY41" fmla="*/ 265003 h 765185"/>
              <a:gd name="connsiteX42" fmla="*/ 562539 w 968230"/>
              <a:gd name="connsiteY42" fmla="*/ 233972 h 765185"/>
              <a:gd name="connsiteX43" fmla="*/ 576215 w 968230"/>
              <a:gd name="connsiteY43" fmla="*/ 157015 h 765185"/>
              <a:gd name="connsiteX44" fmla="*/ 576215 w 968230"/>
              <a:gd name="connsiteY44" fmla="*/ 154532 h 765185"/>
              <a:gd name="connsiteX45" fmla="*/ 834304 w 968230"/>
              <a:gd name="connsiteY45" fmla="*/ 97206 h 765185"/>
              <a:gd name="connsiteX46" fmla="*/ 849876 w 968230"/>
              <a:gd name="connsiteY46" fmla="*/ 112784 h 765185"/>
              <a:gd name="connsiteX47" fmla="*/ 834304 w 968230"/>
              <a:gd name="connsiteY47" fmla="*/ 128362 h 765185"/>
              <a:gd name="connsiteX48" fmla="*/ 818731 w 968230"/>
              <a:gd name="connsiteY48" fmla="*/ 112784 h 765185"/>
              <a:gd name="connsiteX49" fmla="*/ 834304 w 968230"/>
              <a:gd name="connsiteY49" fmla="*/ 97206 h 765185"/>
              <a:gd name="connsiteX50" fmla="*/ 774510 w 968230"/>
              <a:gd name="connsiteY50" fmla="*/ 97206 h 765185"/>
              <a:gd name="connsiteX51" fmla="*/ 790082 w 968230"/>
              <a:gd name="connsiteY51" fmla="*/ 112784 h 765185"/>
              <a:gd name="connsiteX52" fmla="*/ 774510 w 968230"/>
              <a:gd name="connsiteY52" fmla="*/ 128362 h 765185"/>
              <a:gd name="connsiteX53" fmla="*/ 758937 w 968230"/>
              <a:gd name="connsiteY53" fmla="*/ 112784 h 765185"/>
              <a:gd name="connsiteX54" fmla="*/ 774510 w 968230"/>
              <a:gd name="connsiteY54" fmla="*/ 97206 h 765185"/>
              <a:gd name="connsiteX55" fmla="*/ 712220 w 968230"/>
              <a:gd name="connsiteY55" fmla="*/ 97206 h 765185"/>
              <a:gd name="connsiteX56" fmla="*/ 727792 w 968230"/>
              <a:gd name="connsiteY56" fmla="*/ 112784 h 765185"/>
              <a:gd name="connsiteX57" fmla="*/ 712220 w 968230"/>
              <a:gd name="connsiteY57" fmla="*/ 128362 h 765185"/>
              <a:gd name="connsiteX58" fmla="*/ 696647 w 968230"/>
              <a:gd name="connsiteY58" fmla="*/ 112784 h 765185"/>
              <a:gd name="connsiteX59" fmla="*/ 712220 w 968230"/>
              <a:gd name="connsiteY59" fmla="*/ 97206 h 765185"/>
              <a:gd name="connsiteX60" fmla="*/ 118573 w 968230"/>
              <a:gd name="connsiteY60" fmla="*/ 94713 h 765185"/>
              <a:gd name="connsiteX61" fmla="*/ 102405 w 968230"/>
              <a:gd name="connsiteY61" fmla="*/ 109625 h 765185"/>
              <a:gd name="connsiteX62" fmla="*/ 102405 w 968230"/>
              <a:gd name="connsiteY62" fmla="*/ 525908 h 765185"/>
              <a:gd name="connsiteX63" fmla="*/ 839914 w 968230"/>
              <a:gd name="connsiteY63" fmla="*/ 525908 h 765185"/>
              <a:gd name="connsiteX64" fmla="*/ 839914 w 968230"/>
              <a:gd name="connsiteY64" fmla="*/ 223947 h 765185"/>
              <a:gd name="connsiteX65" fmla="*/ 803847 w 968230"/>
              <a:gd name="connsiteY65" fmla="*/ 223947 h 765185"/>
              <a:gd name="connsiteX66" fmla="*/ 803847 w 968230"/>
              <a:gd name="connsiteY66" fmla="*/ 447622 h 765185"/>
              <a:gd name="connsiteX67" fmla="*/ 761561 w 968230"/>
              <a:gd name="connsiteY67" fmla="*/ 491114 h 765185"/>
              <a:gd name="connsiteX68" fmla="*/ 179514 w 968230"/>
              <a:gd name="connsiteY68" fmla="*/ 491114 h 765185"/>
              <a:gd name="connsiteX69" fmla="*/ 138472 w 968230"/>
              <a:gd name="connsiteY69" fmla="*/ 448865 h 765185"/>
              <a:gd name="connsiteX70" fmla="*/ 138472 w 968230"/>
              <a:gd name="connsiteY70" fmla="*/ 170514 h 765185"/>
              <a:gd name="connsiteX71" fmla="*/ 179514 w 968230"/>
              <a:gd name="connsiteY71" fmla="*/ 129507 h 765185"/>
              <a:gd name="connsiteX72" fmla="*/ 576251 w 968230"/>
              <a:gd name="connsiteY72" fmla="*/ 129507 h 765185"/>
              <a:gd name="connsiteX73" fmla="*/ 576251 w 968230"/>
              <a:gd name="connsiteY73" fmla="*/ 94713 h 765185"/>
              <a:gd name="connsiteX74" fmla="*/ 647856 w 968230"/>
              <a:gd name="connsiteY74" fmla="*/ 24925 h 765185"/>
              <a:gd name="connsiteX75" fmla="*/ 601923 w 968230"/>
              <a:gd name="connsiteY75" fmla="*/ 75730 h 765185"/>
              <a:gd name="connsiteX76" fmla="*/ 601923 w 968230"/>
              <a:gd name="connsiteY76" fmla="*/ 81926 h 765185"/>
              <a:gd name="connsiteX77" fmla="*/ 603165 w 968230"/>
              <a:gd name="connsiteY77" fmla="*/ 142644 h 765185"/>
              <a:gd name="connsiteX78" fmla="*/ 603165 w 968230"/>
              <a:gd name="connsiteY78" fmla="*/ 157514 h 765185"/>
              <a:gd name="connsiteX79" fmla="*/ 603165 w 968230"/>
              <a:gd name="connsiteY79" fmla="*/ 159992 h 765185"/>
              <a:gd name="connsiteX80" fmla="*/ 589509 w 968230"/>
              <a:gd name="connsiteY80" fmla="*/ 238059 h 765185"/>
              <a:gd name="connsiteX81" fmla="*/ 590750 w 968230"/>
              <a:gd name="connsiteY81" fmla="*/ 243015 h 765185"/>
              <a:gd name="connsiteX82" fmla="*/ 593233 w 968230"/>
              <a:gd name="connsiteY82" fmla="*/ 243015 h 765185"/>
              <a:gd name="connsiteX83" fmla="*/ 656546 w 968230"/>
              <a:gd name="connsiteY83" fmla="*/ 199645 h 765185"/>
              <a:gd name="connsiteX84" fmla="*/ 662753 w 968230"/>
              <a:gd name="connsiteY84" fmla="*/ 198406 h 765185"/>
              <a:gd name="connsiteX85" fmla="*/ 897381 w 968230"/>
              <a:gd name="connsiteY85" fmla="*/ 198406 h 765185"/>
              <a:gd name="connsiteX86" fmla="*/ 943314 w 968230"/>
              <a:gd name="connsiteY86" fmla="*/ 147601 h 765185"/>
              <a:gd name="connsiteX87" fmla="*/ 943314 w 968230"/>
              <a:gd name="connsiteY87" fmla="*/ 75730 h 765185"/>
              <a:gd name="connsiteX88" fmla="*/ 897381 w 968230"/>
              <a:gd name="connsiteY88" fmla="*/ 24925 h 765185"/>
              <a:gd name="connsiteX89" fmla="*/ 647229 w 968230"/>
              <a:gd name="connsiteY89" fmla="*/ 0 h 765185"/>
              <a:gd name="connsiteX90" fmla="*/ 897311 w 968230"/>
              <a:gd name="connsiteY90" fmla="*/ 0 h 765185"/>
              <a:gd name="connsiteX91" fmla="*/ 968230 w 968230"/>
              <a:gd name="connsiteY91" fmla="*/ 75897 h 765185"/>
              <a:gd name="connsiteX92" fmla="*/ 968230 w 968230"/>
              <a:gd name="connsiteY92" fmla="*/ 148060 h 765185"/>
              <a:gd name="connsiteX93" fmla="*/ 897311 w 968230"/>
              <a:gd name="connsiteY93" fmla="*/ 223957 h 765185"/>
              <a:gd name="connsiteX94" fmla="*/ 864962 w 968230"/>
              <a:gd name="connsiteY94" fmla="*/ 223957 h 765185"/>
              <a:gd name="connsiteX95" fmla="*/ 864962 w 968230"/>
              <a:gd name="connsiteY95" fmla="*/ 537496 h 765185"/>
              <a:gd name="connsiteX96" fmla="*/ 938369 w 968230"/>
              <a:gd name="connsiteY96" fmla="*/ 707952 h 765185"/>
              <a:gd name="connsiteX97" fmla="*/ 934637 w 968230"/>
              <a:gd name="connsiteY97" fmla="*/ 746522 h 765185"/>
              <a:gd name="connsiteX98" fmla="*/ 901044 w 968230"/>
              <a:gd name="connsiteY98" fmla="*/ 765185 h 765185"/>
              <a:gd name="connsiteX99" fmla="*/ 41308 w 968230"/>
              <a:gd name="connsiteY99" fmla="*/ 765185 h 765185"/>
              <a:gd name="connsiteX100" fmla="*/ 6471 w 968230"/>
              <a:gd name="connsiteY100" fmla="*/ 746522 h 765185"/>
              <a:gd name="connsiteX101" fmla="*/ 3983 w 968230"/>
              <a:gd name="connsiteY101" fmla="*/ 707952 h 765185"/>
              <a:gd name="connsiteX102" fmla="*/ 76146 w 968230"/>
              <a:gd name="connsiteY102" fmla="*/ 537496 h 765185"/>
              <a:gd name="connsiteX103" fmla="*/ 76146 w 968230"/>
              <a:gd name="connsiteY103" fmla="*/ 109490 h 765185"/>
              <a:gd name="connsiteX104" fmla="*/ 118448 w 968230"/>
              <a:gd name="connsiteY104" fmla="*/ 68431 h 765185"/>
              <a:gd name="connsiteX105" fmla="*/ 576310 w 968230"/>
              <a:gd name="connsiteY105" fmla="*/ 68431 h 765185"/>
              <a:gd name="connsiteX106" fmla="*/ 647229 w 968230"/>
              <a:gd name="connsiteY106" fmla="*/ 0 h 7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968230" h="765185">
                <a:moveTo>
                  <a:pt x="98565" y="553326"/>
                </a:moveTo>
                <a:lnTo>
                  <a:pt x="26410" y="717977"/>
                </a:lnTo>
                <a:cubicBezTo>
                  <a:pt x="23922" y="722929"/>
                  <a:pt x="25166" y="727881"/>
                  <a:pt x="27654" y="732832"/>
                </a:cubicBezTo>
                <a:cubicBezTo>
                  <a:pt x="31386" y="736546"/>
                  <a:pt x="36362" y="740260"/>
                  <a:pt x="41339" y="740260"/>
                </a:cubicBezTo>
                <a:lnTo>
                  <a:pt x="900980" y="740260"/>
                </a:lnTo>
                <a:cubicBezTo>
                  <a:pt x="905956" y="740260"/>
                  <a:pt x="910933" y="736546"/>
                  <a:pt x="913421" y="732832"/>
                </a:cubicBezTo>
                <a:cubicBezTo>
                  <a:pt x="917153" y="727881"/>
                  <a:pt x="917153" y="722929"/>
                  <a:pt x="915909" y="717977"/>
                </a:cubicBezTo>
                <a:lnTo>
                  <a:pt x="844998" y="553326"/>
                </a:lnTo>
                <a:close/>
                <a:moveTo>
                  <a:pt x="417483" y="238030"/>
                </a:moveTo>
                <a:cubicBezTo>
                  <a:pt x="415015" y="238030"/>
                  <a:pt x="412548" y="238030"/>
                  <a:pt x="412548" y="239266"/>
                </a:cubicBezTo>
                <a:cubicBezTo>
                  <a:pt x="410080" y="239266"/>
                  <a:pt x="406378" y="242973"/>
                  <a:pt x="406378" y="247916"/>
                </a:cubicBezTo>
                <a:lnTo>
                  <a:pt x="406378" y="372718"/>
                </a:lnTo>
                <a:cubicBezTo>
                  <a:pt x="406378" y="377661"/>
                  <a:pt x="410080" y="381368"/>
                  <a:pt x="412548" y="381368"/>
                </a:cubicBezTo>
                <a:cubicBezTo>
                  <a:pt x="413782" y="382604"/>
                  <a:pt x="418717" y="385075"/>
                  <a:pt x="422419" y="381368"/>
                </a:cubicBezTo>
                <a:lnTo>
                  <a:pt x="529770" y="319584"/>
                </a:lnTo>
                <a:cubicBezTo>
                  <a:pt x="534706" y="317113"/>
                  <a:pt x="535940" y="312170"/>
                  <a:pt x="535940" y="309699"/>
                </a:cubicBezTo>
                <a:cubicBezTo>
                  <a:pt x="535940" y="308463"/>
                  <a:pt x="534706" y="303521"/>
                  <a:pt x="529770" y="301049"/>
                </a:cubicBezTo>
                <a:lnTo>
                  <a:pt x="422419" y="239266"/>
                </a:lnTo>
                <a:cubicBezTo>
                  <a:pt x="421185" y="238030"/>
                  <a:pt x="418717" y="238030"/>
                  <a:pt x="417483" y="238030"/>
                </a:cubicBezTo>
                <a:close/>
                <a:moveTo>
                  <a:pt x="416877" y="212169"/>
                </a:moveTo>
                <a:cubicBezTo>
                  <a:pt x="423218" y="212169"/>
                  <a:pt x="429713" y="213717"/>
                  <a:pt x="435899" y="216813"/>
                </a:cubicBezTo>
                <a:lnTo>
                  <a:pt x="543535" y="278732"/>
                </a:lnTo>
                <a:cubicBezTo>
                  <a:pt x="554670" y="286163"/>
                  <a:pt x="560856" y="297308"/>
                  <a:pt x="560856" y="309692"/>
                </a:cubicBezTo>
                <a:cubicBezTo>
                  <a:pt x="560856" y="323314"/>
                  <a:pt x="554670" y="334460"/>
                  <a:pt x="543535" y="341890"/>
                </a:cubicBezTo>
                <a:lnTo>
                  <a:pt x="435899" y="403810"/>
                </a:lnTo>
                <a:cubicBezTo>
                  <a:pt x="429713" y="407525"/>
                  <a:pt x="423527" y="408763"/>
                  <a:pt x="417341" y="408763"/>
                </a:cubicBezTo>
                <a:cubicBezTo>
                  <a:pt x="411155" y="408763"/>
                  <a:pt x="404969" y="407525"/>
                  <a:pt x="398783" y="403810"/>
                </a:cubicBezTo>
                <a:cubicBezTo>
                  <a:pt x="387648" y="396379"/>
                  <a:pt x="381462" y="386472"/>
                  <a:pt x="381462" y="372850"/>
                </a:cubicBezTo>
                <a:lnTo>
                  <a:pt x="381462" y="247773"/>
                </a:lnTo>
                <a:cubicBezTo>
                  <a:pt x="381462" y="235389"/>
                  <a:pt x="387648" y="224243"/>
                  <a:pt x="398783" y="216813"/>
                </a:cubicBezTo>
                <a:cubicBezTo>
                  <a:pt x="404351" y="213717"/>
                  <a:pt x="410537" y="212169"/>
                  <a:pt x="416877" y="212169"/>
                </a:cubicBezTo>
                <a:close/>
                <a:moveTo>
                  <a:pt x="179611" y="154532"/>
                </a:moveTo>
                <a:cubicBezTo>
                  <a:pt x="170908" y="154532"/>
                  <a:pt x="163448" y="163221"/>
                  <a:pt x="163448" y="170668"/>
                </a:cubicBezTo>
                <a:lnTo>
                  <a:pt x="163448" y="448707"/>
                </a:lnTo>
                <a:cubicBezTo>
                  <a:pt x="163448" y="458637"/>
                  <a:pt x="170908" y="464843"/>
                  <a:pt x="179611" y="464843"/>
                </a:cubicBezTo>
                <a:lnTo>
                  <a:pt x="761463" y="464843"/>
                </a:lnTo>
                <a:cubicBezTo>
                  <a:pt x="771409" y="464843"/>
                  <a:pt x="778869" y="457396"/>
                  <a:pt x="778869" y="447466"/>
                </a:cubicBezTo>
                <a:lnTo>
                  <a:pt x="778869" y="224042"/>
                </a:lnTo>
                <a:lnTo>
                  <a:pt x="666974" y="224042"/>
                </a:lnTo>
                <a:lnTo>
                  <a:pt x="606054" y="265003"/>
                </a:lnTo>
                <a:cubicBezTo>
                  <a:pt x="601081" y="267485"/>
                  <a:pt x="596108" y="268727"/>
                  <a:pt x="591134" y="268727"/>
                </a:cubicBezTo>
                <a:cubicBezTo>
                  <a:pt x="586161" y="268727"/>
                  <a:pt x="579945" y="267485"/>
                  <a:pt x="576215" y="265003"/>
                </a:cubicBezTo>
                <a:cubicBezTo>
                  <a:pt x="566269" y="257555"/>
                  <a:pt x="561296" y="246384"/>
                  <a:pt x="562539" y="233972"/>
                </a:cubicBezTo>
                <a:lnTo>
                  <a:pt x="576215" y="157015"/>
                </a:lnTo>
                <a:lnTo>
                  <a:pt x="576215" y="154532"/>
                </a:lnTo>
                <a:close/>
                <a:moveTo>
                  <a:pt x="834304" y="97206"/>
                </a:moveTo>
                <a:cubicBezTo>
                  <a:pt x="842689" y="97206"/>
                  <a:pt x="849876" y="103198"/>
                  <a:pt x="849876" y="112784"/>
                </a:cubicBezTo>
                <a:cubicBezTo>
                  <a:pt x="849876" y="121172"/>
                  <a:pt x="842689" y="128362"/>
                  <a:pt x="834304" y="128362"/>
                </a:cubicBezTo>
                <a:cubicBezTo>
                  <a:pt x="825918" y="128362"/>
                  <a:pt x="818731" y="121172"/>
                  <a:pt x="818731" y="112784"/>
                </a:cubicBezTo>
                <a:cubicBezTo>
                  <a:pt x="818731" y="103198"/>
                  <a:pt x="825918" y="97206"/>
                  <a:pt x="834304" y="97206"/>
                </a:cubicBezTo>
                <a:close/>
                <a:moveTo>
                  <a:pt x="774510" y="97206"/>
                </a:moveTo>
                <a:cubicBezTo>
                  <a:pt x="782895" y="97206"/>
                  <a:pt x="790082" y="103198"/>
                  <a:pt x="790082" y="112784"/>
                </a:cubicBezTo>
                <a:cubicBezTo>
                  <a:pt x="790082" y="121172"/>
                  <a:pt x="782895" y="128362"/>
                  <a:pt x="774510" y="128362"/>
                </a:cubicBezTo>
                <a:cubicBezTo>
                  <a:pt x="764926" y="128362"/>
                  <a:pt x="758937" y="121172"/>
                  <a:pt x="758937" y="112784"/>
                </a:cubicBezTo>
                <a:cubicBezTo>
                  <a:pt x="758937" y="103198"/>
                  <a:pt x="764926" y="97206"/>
                  <a:pt x="774510" y="97206"/>
                </a:cubicBezTo>
                <a:close/>
                <a:moveTo>
                  <a:pt x="712220" y="97206"/>
                </a:moveTo>
                <a:cubicBezTo>
                  <a:pt x="720605" y="97206"/>
                  <a:pt x="727792" y="103198"/>
                  <a:pt x="727792" y="112784"/>
                </a:cubicBezTo>
                <a:cubicBezTo>
                  <a:pt x="727792" y="121172"/>
                  <a:pt x="720605" y="128362"/>
                  <a:pt x="712220" y="128362"/>
                </a:cubicBezTo>
                <a:cubicBezTo>
                  <a:pt x="703834" y="128362"/>
                  <a:pt x="696647" y="121172"/>
                  <a:pt x="696647" y="112784"/>
                </a:cubicBezTo>
                <a:cubicBezTo>
                  <a:pt x="696647" y="103198"/>
                  <a:pt x="703834" y="97206"/>
                  <a:pt x="712220" y="97206"/>
                </a:cubicBezTo>
                <a:close/>
                <a:moveTo>
                  <a:pt x="118573" y="94713"/>
                </a:moveTo>
                <a:cubicBezTo>
                  <a:pt x="109867" y="94713"/>
                  <a:pt x="102405" y="102169"/>
                  <a:pt x="102405" y="109625"/>
                </a:cubicBezTo>
                <a:lnTo>
                  <a:pt x="102405" y="525908"/>
                </a:lnTo>
                <a:lnTo>
                  <a:pt x="839914" y="525908"/>
                </a:lnTo>
                <a:lnTo>
                  <a:pt x="839914" y="223947"/>
                </a:lnTo>
                <a:lnTo>
                  <a:pt x="803847" y="223947"/>
                </a:lnTo>
                <a:lnTo>
                  <a:pt x="803847" y="447622"/>
                </a:lnTo>
                <a:cubicBezTo>
                  <a:pt x="803847" y="472475"/>
                  <a:pt x="785192" y="491114"/>
                  <a:pt x="761561" y="491114"/>
                </a:cubicBezTo>
                <a:lnTo>
                  <a:pt x="179514" y="491114"/>
                </a:lnTo>
                <a:cubicBezTo>
                  <a:pt x="157127" y="491114"/>
                  <a:pt x="138472" y="472475"/>
                  <a:pt x="138472" y="448865"/>
                </a:cubicBezTo>
                <a:lnTo>
                  <a:pt x="138472" y="170514"/>
                </a:lnTo>
                <a:cubicBezTo>
                  <a:pt x="138472" y="149389"/>
                  <a:pt x="157127" y="129507"/>
                  <a:pt x="179514" y="129507"/>
                </a:cubicBezTo>
                <a:lnTo>
                  <a:pt x="576251" y="129507"/>
                </a:lnTo>
                <a:lnTo>
                  <a:pt x="576251" y="94713"/>
                </a:lnTo>
                <a:close/>
                <a:moveTo>
                  <a:pt x="647856" y="24925"/>
                </a:moveTo>
                <a:cubicBezTo>
                  <a:pt x="623027" y="24925"/>
                  <a:pt x="601923" y="48469"/>
                  <a:pt x="601923" y="75730"/>
                </a:cubicBezTo>
                <a:lnTo>
                  <a:pt x="601923" y="81926"/>
                </a:lnTo>
                <a:lnTo>
                  <a:pt x="603165" y="142644"/>
                </a:lnTo>
                <a:lnTo>
                  <a:pt x="603165" y="157514"/>
                </a:lnTo>
                <a:cubicBezTo>
                  <a:pt x="603165" y="158753"/>
                  <a:pt x="603165" y="158753"/>
                  <a:pt x="603165" y="159992"/>
                </a:cubicBezTo>
                <a:lnTo>
                  <a:pt x="589509" y="238059"/>
                </a:lnTo>
                <a:cubicBezTo>
                  <a:pt x="588268" y="240537"/>
                  <a:pt x="590750" y="243015"/>
                  <a:pt x="590750" y="243015"/>
                </a:cubicBezTo>
                <a:cubicBezTo>
                  <a:pt x="591992" y="243015"/>
                  <a:pt x="591992" y="243015"/>
                  <a:pt x="593233" y="243015"/>
                </a:cubicBezTo>
                <a:lnTo>
                  <a:pt x="656546" y="199645"/>
                </a:lnTo>
                <a:cubicBezTo>
                  <a:pt x="657787" y="199645"/>
                  <a:pt x="660270" y="198406"/>
                  <a:pt x="662753" y="198406"/>
                </a:cubicBezTo>
                <a:lnTo>
                  <a:pt x="897381" y="198406"/>
                </a:lnTo>
                <a:cubicBezTo>
                  <a:pt x="923451" y="198406"/>
                  <a:pt x="943314" y="174862"/>
                  <a:pt x="943314" y="147601"/>
                </a:cubicBezTo>
                <a:lnTo>
                  <a:pt x="943314" y="75730"/>
                </a:lnTo>
                <a:cubicBezTo>
                  <a:pt x="943314" y="48469"/>
                  <a:pt x="923451" y="24925"/>
                  <a:pt x="897381" y="24925"/>
                </a:cubicBezTo>
                <a:close/>
                <a:moveTo>
                  <a:pt x="647229" y="0"/>
                </a:moveTo>
                <a:lnTo>
                  <a:pt x="897311" y="0"/>
                </a:lnTo>
                <a:cubicBezTo>
                  <a:pt x="937125" y="0"/>
                  <a:pt x="968230" y="34838"/>
                  <a:pt x="968230" y="75897"/>
                </a:cubicBezTo>
                <a:lnTo>
                  <a:pt x="968230" y="148060"/>
                </a:lnTo>
                <a:cubicBezTo>
                  <a:pt x="968230" y="190363"/>
                  <a:pt x="937125" y="223957"/>
                  <a:pt x="897311" y="223957"/>
                </a:cubicBezTo>
                <a:lnTo>
                  <a:pt x="864962" y="223957"/>
                </a:lnTo>
                <a:lnTo>
                  <a:pt x="864962" y="537496"/>
                </a:lnTo>
                <a:lnTo>
                  <a:pt x="938369" y="707952"/>
                </a:lnTo>
                <a:cubicBezTo>
                  <a:pt x="944590" y="720394"/>
                  <a:pt x="943346" y="734080"/>
                  <a:pt x="934637" y="746522"/>
                </a:cubicBezTo>
                <a:cubicBezTo>
                  <a:pt x="927172" y="758964"/>
                  <a:pt x="914730" y="765185"/>
                  <a:pt x="901044" y="765185"/>
                </a:cubicBezTo>
                <a:lnTo>
                  <a:pt x="41308" y="765185"/>
                </a:lnTo>
                <a:cubicBezTo>
                  <a:pt x="27622" y="765185"/>
                  <a:pt x="13936" y="758964"/>
                  <a:pt x="6471" y="746522"/>
                </a:cubicBezTo>
                <a:cubicBezTo>
                  <a:pt x="-994" y="734080"/>
                  <a:pt x="-2238" y="720394"/>
                  <a:pt x="3983" y="707952"/>
                </a:cubicBezTo>
                <a:lnTo>
                  <a:pt x="76146" y="537496"/>
                </a:lnTo>
                <a:lnTo>
                  <a:pt x="76146" y="109490"/>
                </a:lnTo>
                <a:cubicBezTo>
                  <a:pt x="76146" y="87094"/>
                  <a:pt x="94808" y="68431"/>
                  <a:pt x="118448" y="68431"/>
                </a:cubicBezTo>
                <a:lnTo>
                  <a:pt x="576310" y="68431"/>
                </a:lnTo>
                <a:cubicBezTo>
                  <a:pt x="580043" y="29861"/>
                  <a:pt x="609903" y="0"/>
                  <a:pt x="647229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TextBox 587">
            <a:extLst>
              <a:ext uri="{FF2B5EF4-FFF2-40B4-BE49-F238E27FC236}">
                <a16:creationId xmlns:a16="http://schemas.microsoft.com/office/drawing/2014/main" id="{4756228B-1B77-D945-B42D-3EA25539F68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589" name="TextBox 588">
            <a:extLst>
              <a:ext uri="{FF2B5EF4-FFF2-40B4-BE49-F238E27FC236}">
                <a16:creationId xmlns:a16="http://schemas.microsoft.com/office/drawing/2014/main" id="{3737A18B-D99C-9347-856D-13C8F6BFE19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590" name="TextBox 589">
            <a:extLst>
              <a:ext uri="{FF2B5EF4-FFF2-40B4-BE49-F238E27FC236}">
                <a16:creationId xmlns:a16="http://schemas.microsoft.com/office/drawing/2014/main" id="{648E7F38-B5EA-7545-AC8D-E497E04EF745}"/>
              </a:ext>
            </a:extLst>
          </p:cNvPr>
          <p:cNvSpPr txBox="1"/>
          <p:nvPr/>
        </p:nvSpPr>
        <p:spPr>
          <a:xfrm>
            <a:off x="4241356" y="3727830"/>
            <a:ext cx="4751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91" name="TextBox 590">
            <a:extLst>
              <a:ext uri="{FF2B5EF4-FFF2-40B4-BE49-F238E27FC236}">
                <a16:creationId xmlns:a16="http://schemas.microsoft.com/office/drawing/2014/main" id="{44646114-8F4C-7E41-89EE-278A02A21AAF}"/>
              </a:ext>
            </a:extLst>
          </p:cNvPr>
          <p:cNvSpPr txBox="1"/>
          <p:nvPr/>
        </p:nvSpPr>
        <p:spPr>
          <a:xfrm>
            <a:off x="4241356" y="4409172"/>
            <a:ext cx="4751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52D61D2C-69F9-414B-8316-49BCC0D0DB81}"/>
              </a:ext>
            </a:extLst>
          </p:cNvPr>
          <p:cNvSpPr txBox="1"/>
          <p:nvPr/>
        </p:nvSpPr>
        <p:spPr>
          <a:xfrm>
            <a:off x="17477220" y="3726800"/>
            <a:ext cx="4751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DC8A7ECA-7BEC-9149-A2E3-89D25F2BCBE5}"/>
              </a:ext>
            </a:extLst>
          </p:cNvPr>
          <p:cNvSpPr txBox="1"/>
          <p:nvPr/>
        </p:nvSpPr>
        <p:spPr>
          <a:xfrm>
            <a:off x="17477220" y="4409172"/>
            <a:ext cx="4751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9027585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6" name="Group 1705">
            <a:extLst>
              <a:ext uri="{FF2B5EF4-FFF2-40B4-BE49-F238E27FC236}">
                <a16:creationId xmlns:a16="http://schemas.microsoft.com/office/drawing/2014/main" id="{FC0CDDBF-6F8E-474C-9625-84975D2E5728}"/>
              </a:ext>
            </a:extLst>
          </p:cNvPr>
          <p:cNvGrpSpPr/>
          <p:nvPr/>
        </p:nvGrpSpPr>
        <p:grpSpPr>
          <a:xfrm>
            <a:off x="1802664" y="6459207"/>
            <a:ext cx="20772332" cy="6512790"/>
            <a:chOff x="1802664" y="6459207"/>
            <a:chExt cx="20772332" cy="6512790"/>
          </a:xfrm>
        </p:grpSpPr>
        <p:grpSp>
          <p:nvGrpSpPr>
            <p:cNvPr id="1703" name="Group 1702">
              <a:extLst>
                <a:ext uri="{FF2B5EF4-FFF2-40B4-BE49-F238E27FC236}">
                  <a16:creationId xmlns:a16="http://schemas.microsoft.com/office/drawing/2014/main" id="{CA8DD195-A7B5-FC44-8B0D-41E6491C8F02}"/>
                </a:ext>
              </a:extLst>
            </p:cNvPr>
            <p:cNvGrpSpPr/>
            <p:nvPr/>
          </p:nvGrpSpPr>
          <p:grpSpPr>
            <a:xfrm>
              <a:off x="9502903" y="6515287"/>
              <a:ext cx="5834042" cy="6456710"/>
              <a:chOff x="9502903" y="6515287"/>
              <a:chExt cx="5834042" cy="6456710"/>
            </a:xfrm>
          </p:grpSpPr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96E6D2A8-14BC-6B4B-86F2-08A0341F170F}"/>
                  </a:ext>
                </a:extLst>
              </p:cNvPr>
              <p:cNvSpPr/>
              <p:nvPr/>
            </p:nvSpPr>
            <p:spPr>
              <a:xfrm>
                <a:off x="9771994" y="11682154"/>
                <a:ext cx="5343201" cy="18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90" h="16">
                    <a:moveTo>
                      <a:pt x="4282" y="16"/>
                    </a:moveTo>
                    <a:lnTo>
                      <a:pt x="7" y="16"/>
                    </a:lnTo>
                    <a:cubicBezTo>
                      <a:pt x="2" y="16"/>
                      <a:pt x="0" y="12"/>
                      <a:pt x="0" y="8"/>
                    </a:cubicBezTo>
                    <a:cubicBezTo>
                      <a:pt x="0" y="4"/>
                      <a:pt x="2" y="0"/>
                      <a:pt x="7" y="0"/>
                    </a:cubicBezTo>
                    <a:lnTo>
                      <a:pt x="4282" y="0"/>
                    </a:lnTo>
                    <a:cubicBezTo>
                      <a:pt x="4286" y="0"/>
                      <a:pt x="4290" y="4"/>
                      <a:pt x="4290" y="8"/>
                    </a:cubicBezTo>
                    <a:cubicBezTo>
                      <a:pt x="4290" y="12"/>
                      <a:pt x="4286" y="16"/>
                      <a:pt x="4282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1681" name="Group 1680">
                <a:extLst>
                  <a:ext uri="{FF2B5EF4-FFF2-40B4-BE49-F238E27FC236}">
                    <a16:creationId xmlns:a16="http://schemas.microsoft.com/office/drawing/2014/main" id="{648343CB-7C9E-FB40-8297-94D565CBF2FA}"/>
                  </a:ext>
                </a:extLst>
              </p:cNvPr>
              <p:cNvGrpSpPr/>
              <p:nvPr/>
            </p:nvGrpSpPr>
            <p:grpSpPr>
              <a:xfrm>
                <a:off x="12491554" y="8293656"/>
                <a:ext cx="2223741" cy="4396697"/>
                <a:chOff x="12491554" y="8293656"/>
                <a:chExt cx="2223741" cy="4396697"/>
              </a:xfrm>
            </p:grpSpPr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C74198BE-8352-8240-8C7C-64CA9D47460A}"/>
                    </a:ext>
                  </a:extLst>
                </p:cNvPr>
                <p:cNvSpPr/>
                <p:nvPr/>
              </p:nvSpPr>
              <p:spPr>
                <a:xfrm>
                  <a:off x="14491053" y="8850721"/>
                  <a:ext cx="98418" cy="291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235">
                      <a:moveTo>
                        <a:pt x="30" y="235"/>
                      </a:moveTo>
                      <a:lnTo>
                        <a:pt x="0" y="228"/>
                      </a:lnTo>
                      <a:lnTo>
                        <a:pt x="50" y="0"/>
                      </a:lnTo>
                      <a:lnTo>
                        <a:pt x="8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2CD5A2A7-87E7-2A40-8F05-23EE1655C748}"/>
                    </a:ext>
                  </a:extLst>
                </p:cNvPr>
                <p:cNvSpPr/>
                <p:nvPr/>
              </p:nvSpPr>
              <p:spPr>
                <a:xfrm>
                  <a:off x="12930076" y="8440708"/>
                  <a:ext cx="303973" cy="3601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290">
                      <a:moveTo>
                        <a:pt x="190" y="290"/>
                      </a:moveTo>
                      <a:cubicBezTo>
                        <a:pt x="212" y="246"/>
                        <a:pt x="244" y="168"/>
                        <a:pt x="245" y="162"/>
                      </a:cubicBezTo>
                      <a:cubicBezTo>
                        <a:pt x="247" y="149"/>
                        <a:pt x="190" y="141"/>
                        <a:pt x="205" y="97"/>
                      </a:cubicBezTo>
                      <a:cubicBezTo>
                        <a:pt x="210" y="80"/>
                        <a:pt x="238" y="36"/>
                        <a:pt x="223" y="33"/>
                      </a:cubicBezTo>
                      <a:cubicBezTo>
                        <a:pt x="145" y="17"/>
                        <a:pt x="93" y="7"/>
                        <a:pt x="62" y="0"/>
                      </a:cubicBezTo>
                      <a:cubicBezTo>
                        <a:pt x="52" y="20"/>
                        <a:pt x="43" y="44"/>
                        <a:pt x="36" y="71"/>
                      </a:cubicBezTo>
                      <a:cubicBezTo>
                        <a:pt x="23" y="119"/>
                        <a:pt x="5" y="191"/>
                        <a:pt x="0" y="257"/>
                      </a:cubicBezTo>
                      <a:cubicBezTo>
                        <a:pt x="116" y="255"/>
                        <a:pt x="190" y="290"/>
                        <a:pt x="190" y="29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40DDDFAE-FCEC-8543-B786-9CA858B2046F}"/>
                    </a:ext>
                  </a:extLst>
                </p:cNvPr>
                <p:cNvSpPr/>
                <p:nvPr/>
              </p:nvSpPr>
              <p:spPr>
                <a:xfrm>
                  <a:off x="12920109" y="8430741"/>
                  <a:ext cx="322660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0" h="305">
                      <a:moveTo>
                        <a:pt x="19" y="258"/>
                      </a:moveTo>
                      <a:cubicBezTo>
                        <a:pt x="111" y="258"/>
                        <a:pt x="174" y="279"/>
                        <a:pt x="194" y="288"/>
                      </a:cubicBezTo>
                      <a:cubicBezTo>
                        <a:pt x="214" y="246"/>
                        <a:pt x="241" y="181"/>
                        <a:pt x="245" y="170"/>
                      </a:cubicBezTo>
                      <a:cubicBezTo>
                        <a:pt x="243" y="168"/>
                        <a:pt x="239" y="165"/>
                        <a:pt x="236" y="164"/>
                      </a:cubicBezTo>
                      <a:cubicBezTo>
                        <a:pt x="221" y="154"/>
                        <a:pt x="194" y="137"/>
                        <a:pt x="206" y="102"/>
                      </a:cubicBezTo>
                      <a:cubicBezTo>
                        <a:pt x="207" y="98"/>
                        <a:pt x="211" y="91"/>
                        <a:pt x="214" y="83"/>
                      </a:cubicBezTo>
                      <a:cubicBezTo>
                        <a:pt x="218" y="73"/>
                        <a:pt x="228" y="55"/>
                        <a:pt x="228" y="48"/>
                      </a:cubicBezTo>
                      <a:cubicBezTo>
                        <a:pt x="154" y="34"/>
                        <a:pt x="105" y="23"/>
                        <a:pt x="74" y="17"/>
                      </a:cubicBezTo>
                      <a:cubicBezTo>
                        <a:pt x="66" y="36"/>
                        <a:pt x="58" y="57"/>
                        <a:pt x="51" y="81"/>
                      </a:cubicBezTo>
                      <a:cubicBezTo>
                        <a:pt x="33" y="150"/>
                        <a:pt x="21" y="208"/>
                        <a:pt x="16" y="258"/>
                      </a:cubicBezTo>
                      <a:cubicBezTo>
                        <a:pt x="17" y="258"/>
                        <a:pt x="18" y="258"/>
                        <a:pt x="19" y="258"/>
                      </a:cubicBezTo>
                      <a:close/>
                      <a:moveTo>
                        <a:pt x="198" y="305"/>
                      </a:moveTo>
                      <a:cubicBezTo>
                        <a:pt x="196" y="305"/>
                        <a:pt x="195" y="305"/>
                        <a:pt x="194" y="304"/>
                      </a:cubicBezTo>
                      <a:cubicBezTo>
                        <a:pt x="194" y="304"/>
                        <a:pt x="121" y="271"/>
                        <a:pt x="8" y="273"/>
                      </a:cubicBezTo>
                      <a:cubicBezTo>
                        <a:pt x="6" y="273"/>
                        <a:pt x="4" y="272"/>
                        <a:pt x="2" y="271"/>
                      </a:cubicBezTo>
                      <a:cubicBezTo>
                        <a:pt x="1" y="269"/>
                        <a:pt x="0" y="267"/>
                        <a:pt x="0" y="264"/>
                      </a:cubicBezTo>
                      <a:cubicBezTo>
                        <a:pt x="5" y="212"/>
                        <a:pt x="16" y="151"/>
                        <a:pt x="37" y="77"/>
                      </a:cubicBezTo>
                      <a:cubicBezTo>
                        <a:pt x="44" y="51"/>
                        <a:pt x="53" y="26"/>
                        <a:pt x="63" y="5"/>
                      </a:cubicBezTo>
                      <a:cubicBezTo>
                        <a:pt x="64" y="1"/>
                        <a:pt x="68" y="0"/>
                        <a:pt x="72" y="0"/>
                      </a:cubicBezTo>
                      <a:cubicBezTo>
                        <a:pt x="101" y="7"/>
                        <a:pt x="153" y="18"/>
                        <a:pt x="232" y="33"/>
                      </a:cubicBezTo>
                      <a:cubicBezTo>
                        <a:pt x="236" y="34"/>
                        <a:pt x="239" y="36"/>
                        <a:pt x="241" y="40"/>
                      </a:cubicBezTo>
                      <a:cubicBezTo>
                        <a:pt x="246" y="50"/>
                        <a:pt x="239" y="66"/>
                        <a:pt x="228" y="90"/>
                      </a:cubicBezTo>
                      <a:cubicBezTo>
                        <a:pt x="225" y="96"/>
                        <a:pt x="222" y="103"/>
                        <a:pt x="220" y="107"/>
                      </a:cubicBezTo>
                      <a:cubicBezTo>
                        <a:pt x="213" y="129"/>
                        <a:pt x="226" y="139"/>
                        <a:pt x="244" y="151"/>
                      </a:cubicBezTo>
                      <a:cubicBezTo>
                        <a:pt x="253" y="156"/>
                        <a:pt x="261" y="162"/>
                        <a:pt x="260" y="171"/>
                      </a:cubicBezTo>
                      <a:cubicBezTo>
                        <a:pt x="259" y="178"/>
                        <a:pt x="226" y="258"/>
                        <a:pt x="205" y="301"/>
                      </a:cubicBezTo>
                      <a:cubicBezTo>
                        <a:pt x="203" y="304"/>
                        <a:pt x="200" y="305"/>
                        <a:pt x="198" y="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767B8051-1241-A14A-8194-A9AD95EAF75E}"/>
                    </a:ext>
                  </a:extLst>
                </p:cNvPr>
                <p:cNvSpPr/>
                <p:nvPr/>
              </p:nvSpPr>
              <p:spPr>
                <a:xfrm>
                  <a:off x="12918864" y="8293656"/>
                  <a:ext cx="600472" cy="7302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587">
                      <a:moveTo>
                        <a:pt x="302" y="9"/>
                      </a:moveTo>
                      <a:cubicBezTo>
                        <a:pt x="187" y="-19"/>
                        <a:pt x="111" y="15"/>
                        <a:pt x="64" y="115"/>
                      </a:cubicBezTo>
                      <a:cubicBezTo>
                        <a:pt x="63" y="117"/>
                        <a:pt x="63" y="120"/>
                        <a:pt x="64" y="121"/>
                      </a:cubicBezTo>
                      <a:cubicBezTo>
                        <a:pt x="65" y="124"/>
                        <a:pt x="67" y="125"/>
                        <a:pt x="69" y="126"/>
                      </a:cubicBezTo>
                      <a:cubicBezTo>
                        <a:pt x="99" y="132"/>
                        <a:pt x="150" y="143"/>
                        <a:pt x="229" y="158"/>
                      </a:cubicBezTo>
                      <a:cubicBezTo>
                        <a:pt x="229" y="165"/>
                        <a:pt x="219" y="183"/>
                        <a:pt x="215" y="193"/>
                      </a:cubicBezTo>
                      <a:cubicBezTo>
                        <a:pt x="212" y="201"/>
                        <a:pt x="208" y="208"/>
                        <a:pt x="207" y="212"/>
                      </a:cubicBezTo>
                      <a:cubicBezTo>
                        <a:pt x="195" y="247"/>
                        <a:pt x="222" y="264"/>
                        <a:pt x="237" y="274"/>
                      </a:cubicBezTo>
                      <a:cubicBezTo>
                        <a:pt x="240" y="275"/>
                        <a:pt x="244" y="278"/>
                        <a:pt x="246" y="280"/>
                      </a:cubicBezTo>
                      <a:cubicBezTo>
                        <a:pt x="242" y="291"/>
                        <a:pt x="215" y="356"/>
                        <a:pt x="195" y="398"/>
                      </a:cubicBezTo>
                      <a:cubicBezTo>
                        <a:pt x="174" y="389"/>
                        <a:pt x="107" y="366"/>
                        <a:pt x="9" y="368"/>
                      </a:cubicBezTo>
                      <a:cubicBezTo>
                        <a:pt x="5" y="368"/>
                        <a:pt x="1" y="371"/>
                        <a:pt x="1" y="374"/>
                      </a:cubicBezTo>
                      <a:cubicBezTo>
                        <a:pt x="-6" y="480"/>
                        <a:pt x="17" y="546"/>
                        <a:pt x="73" y="570"/>
                      </a:cubicBezTo>
                      <a:cubicBezTo>
                        <a:pt x="100" y="581"/>
                        <a:pt x="129" y="587"/>
                        <a:pt x="159" y="587"/>
                      </a:cubicBezTo>
                      <a:cubicBezTo>
                        <a:pt x="163" y="587"/>
                        <a:pt x="167" y="587"/>
                        <a:pt x="171" y="587"/>
                      </a:cubicBezTo>
                      <a:cubicBezTo>
                        <a:pt x="172" y="587"/>
                        <a:pt x="215" y="584"/>
                        <a:pt x="232" y="525"/>
                      </a:cubicBezTo>
                      <a:cubicBezTo>
                        <a:pt x="245" y="480"/>
                        <a:pt x="273" y="400"/>
                        <a:pt x="282" y="375"/>
                      </a:cubicBezTo>
                      <a:lnTo>
                        <a:pt x="328" y="395"/>
                      </a:lnTo>
                      <a:lnTo>
                        <a:pt x="314" y="423"/>
                      </a:lnTo>
                      <a:cubicBezTo>
                        <a:pt x="306" y="440"/>
                        <a:pt x="307" y="460"/>
                        <a:pt x="317" y="475"/>
                      </a:cubicBezTo>
                      <a:cubicBezTo>
                        <a:pt x="328" y="491"/>
                        <a:pt x="345" y="499"/>
                        <a:pt x="364" y="497"/>
                      </a:cubicBezTo>
                      <a:lnTo>
                        <a:pt x="365" y="497"/>
                      </a:lnTo>
                      <a:cubicBezTo>
                        <a:pt x="367" y="497"/>
                        <a:pt x="369" y="496"/>
                        <a:pt x="370" y="495"/>
                      </a:cubicBezTo>
                      <a:cubicBezTo>
                        <a:pt x="424" y="445"/>
                        <a:pt x="462" y="380"/>
                        <a:pt x="475" y="318"/>
                      </a:cubicBezTo>
                      <a:cubicBezTo>
                        <a:pt x="506" y="161"/>
                        <a:pt x="440" y="42"/>
                        <a:pt x="302" y="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0" name="Freeform 1029">
                  <a:extLst>
                    <a:ext uri="{FF2B5EF4-FFF2-40B4-BE49-F238E27FC236}">
                      <a16:creationId xmlns:a16="http://schemas.microsoft.com/office/drawing/2014/main" id="{E560FA93-BBB8-EC47-8D95-F0E73175072F}"/>
                    </a:ext>
                  </a:extLst>
                </p:cNvPr>
                <p:cNvSpPr/>
                <p:nvPr/>
              </p:nvSpPr>
              <p:spPr>
                <a:xfrm>
                  <a:off x="13131894" y="8748530"/>
                  <a:ext cx="345084" cy="4773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8" h="384">
                      <a:moveTo>
                        <a:pt x="150" y="61"/>
                      </a:moveTo>
                      <a:lnTo>
                        <a:pt x="168" y="27"/>
                      </a:lnTo>
                      <a:lnTo>
                        <a:pt x="106" y="0"/>
                      </a:lnTo>
                      <a:cubicBezTo>
                        <a:pt x="106" y="0"/>
                        <a:pt x="69" y="104"/>
                        <a:pt x="54" y="158"/>
                      </a:cubicBezTo>
                      <a:cubicBezTo>
                        <a:pt x="38" y="212"/>
                        <a:pt x="0" y="214"/>
                        <a:pt x="0" y="214"/>
                      </a:cubicBezTo>
                      <a:lnTo>
                        <a:pt x="89" y="384"/>
                      </a:lnTo>
                      <a:lnTo>
                        <a:pt x="278" y="284"/>
                      </a:lnTo>
                      <a:lnTo>
                        <a:pt x="193" y="124"/>
                      </a:lnTo>
                      <a:lnTo>
                        <a:pt x="192" y="124"/>
                      </a:lnTo>
                      <a:cubicBezTo>
                        <a:pt x="159" y="128"/>
                        <a:pt x="135" y="91"/>
                        <a:pt x="150" y="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1" name="Freeform 1030">
                  <a:extLst>
                    <a:ext uri="{FF2B5EF4-FFF2-40B4-BE49-F238E27FC236}">
                      <a16:creationId xmlns:a16="http://schemas.microsoft.com/office/drawing/2014/main" id="{24E5647D-2162-3746-A19C-47AB00CA1B87}"/>
                    </a:ext>
                  </a:extLst>
                </p:cNvPr>
                <p:cNvSpPr/>
                <p:nvPr/>
              </p:nvSpPr>
              <p:spPr>
                <a:xfrm>
                  <a:off x="13123173" y="8739806"/>
                  <a:ext cx="365017" cy="497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4" h="400">
                      <a:moveTo>
                        <a:pt x="158" y="69"/>
                      </a:moveTo>
                      <a:lnTo>
                        <a:pt x="159" y="69"/>
                      </a:lnTo>
                      <a:close/>
                      <a:moveTo>
                        <a:pt x="19" y="228"/>
                      </a:moveTo>
                      <a:lnTo>
                        <a:pt x="101" y="381"/>
                      </a:lnTo>
                      <a:lnTo>
                        <a:pt x="276" y="288"/>
                      </a:lnTo>
                      <a:lnTo>
                        <a:pt x="197" y="140"/>
                      </a:lnTo>
                      <a:cubicBezTo>
                        <a:pt x="180" y="140"/>
                        <a:pt x="164" y="132"/>
                        <a:pt x="154" y="118"/>
                      </a:cubicBezTo>
                      <a:cubicBezTo>
                        <a:pt x="144" y="103"/>
                        <a:pt x="143" y="83"/>
                        <a:pt x="151" y="66"/>
                      </a:cubicBezTo>
                      <a:lnTo>
                        <a:pt x="165" y="38"/>
                      </a:lnTo>
                      <a:lnTo>
                        <a:pt x="119" y="18"/>
                      </a:lnTo>
                      <a:cubicBezTo>
                        <a:pt x="110" y="43"/>
                        <a:pt x="82" y="123"/>
                        <a:pt x="69" y="168"/>
                      </a:cubicBezTo>
                      <a:cubicBezTo>
                        <a:pt x="57" y="209"/>
                        <a:pt x="33" y="223"/>
                        <a:pt x="19" y="228"/>
                      </a:cubicBezTo>
                      <a:close/>
                      <a:moveTo>
                        <a:pt x="97" y="400"/>
                      </a:moveTo>
                      <a:cubicBezTo>
                        <a:pt x="95" y="400"/>
                        <a:pt x="93" y="398"/>
                        <a:pt x="91" y="395"/>
                      </a:cubicBezTo>
                      <a:lnTo>
                        <a:pt x="1" y="226"/>
                      </a:lnTo>
                      <a:cubicBezTo>
                        <a:pt x="0" y="224"/>
                        <a:pt x="0" y="220"/>
                        <a:pt x="1" y="219"/>
                      </a:cubicBezTo>
                      <a:cubicBezTo>
                        <a:pt x="2" y="216"/>
                        <a:pt x="4" y="214"/>
                        <a:pt x="7" y="214"/>
                      </a:cubicBezTo>
                      <a:cubicBezTo>
                        <a:pt x="8" y="214"/>
                        <a:pt x="41" y="212"/>
                        <a:pt x="55" y="164"/>
                      </a:cubicBezTo>
                      <a:cubicBezTo>
                        <a:pt x="70" y="110"/>
                        <a:pt x="107" y="6"/>
                        <a:pt x="107" y="5"/>
                      </a:cubicBezTo>
                      <a:cubicBezTo>
                        <a:pt x="108" y="4"/>
                        <a:pt x="109" y="1"/>
                        <a:pt x="111" y="1"/>
                      </a:cubicBezTo>
                      <a:cubicBezTo>
                        <a:pt x="113" y="0"/>
                        <a:pt x="115" y="0"/>
                        <a:pt x="117" y="1"/>
                      </a:cubicBezTo>
                      <a:lnTo>
                        <a:pt x="180" y="27"/>
                      </a:lnTo>
                      <a:cubicBezTo>
                        <a:pt x="181" y="28"/>
                        <a:pt x="182" y="30"/>
                        <a:pt x="183" y="32"/>
                      </a:cubicBezTo>
                      <a:cubicBezTo>
                        <a:pt x="184" y="34"/>
                        <a:pt x="184" y="36"/>
                        <a:pt x="183" y="38"/>
                      </a:cubicBezTo>
                      <a:lnTo>
                        <a:pt x="165" y="73"/>
                      </a:lnTo>
                      <a:cubicBezTo>
                        <a:pt x="159" y="85"/>
                        <a:pt x="160" y="98"/>
                        <a:pt x="167" y="109"/>
                      </a:cubicBezTo>
                      <a:cubicBezTo>
                        <a:pt x="175" y="120"/>
                        <a:pt x="187" y="126"/>
                        <a:pt x="200" y="125"/>
                      </a:cubicBezTo>
                      <a:lnTo>
                        <a:pt x="201" y="125"/>
                      </a:lnTo>
                      <a:cubicBezTo>
                        <a:pt x="204" y="125"/>
                        <a:pt x="207" y="126"/>
                        <a:pt x="208" y="129"/>
                      </a:cubicBezTo>
                      <a:lnTo>
                        <a:pt x="293" y="288"/>
                      </a:lnTo>
                      <a:cubicBezTo>
                        <a:pt x="295" y="292"/>
                        <a:pt x="294" y="296"/>
                        <a:pt x="290" y="299"/>
                      </a:cubicBezTo>
                      <a:lnTo>
                        <a:pt x="101" y="399"/>
                      </a:lnTo>
                      <a:cubicBezTo>
                        <a:pt x="100" y="399"/>
                        <a:pt x="99" y="400"/>
                        <a:pt x="97" y="4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2" name="Freeform 1031">
                  <a:extLst>
                    <a:ext uri="{FF2B5EF4-FFF2-40B4-BE49-F238E27FC236}">
                      <a16:creationId xmlns:a16="http://schemas.microsoft.com/office/drawing/2014/main" id="{39D21621-CF48-A844-B6FC-4DC1393E7828}"/>
                    </a:ext>
                  </a:extLst>
                </p:cNvPr>
                <p:cNvSpPr/>
                <p:nvPr/>
              </p:nvSpPr>
              <p:spPr>
                <a:xfrm>
                  <a:off x="13255224" y="8663786"/>
                  <a:ext cx="110875" cy="148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0" h="120">
                      <a:moveTo>
                        <a:pt x="17" y="21"/>
                      </a:moveTo>
                      <a:lnTo>
                        <a:pt x="0" y="86"/>
                      </a:lnTo>
                      <a:cubicBezTo>
                        <a:pt x="-1" y="95"/>
                        <a:pt x="0" y="103"/>
                        <a:pt x="5" y="109"/>
                      </a:cubicBezTo>
                      <a:cubicBezTo>
                        <a:pt x="11" y="116"/>
                        <a:pt x="18" y="120"/>
                        <a:pt x="27" y="120"/>
                      </a:cubicBezTo>
                      <a:cubicBezTo>
                        <a:pt x="44" y="120"/>
                        <a:pt x="63" y="113"/>
                        <a:pt x="75" y="90"/>
                      </a:cubicBezTo>
                      <a:cubicBezTo>
                        <a:pt x="97" y="46"/>
                        <a:pt x="101" y="-8"/>
                        <a:pt x="39" y="1"/>
                      </a:cubicBezTo>
                      <a:cubicBezTo>
                        <a:pt x="33" y="2"/>
                        <a:pt x="27" y="5"/>
                        <a:pt x="23" y="10"/>
                      </a:cubicBezTo>
                      <a:cubicBezTo>
                        <a:pt x="21" y="13"/>
                        <a:pt x="18" y="17"/>
                        <a:pt x="17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3" name="Freeform 1032">
                  <a:extLst>
                    <a:ext uri="{FF2B5EF4-FFF2-40B4-BE49-F238E27FC236}">
                      <a16:creationId xmlns:a16="http://schemas.microsoft.com/office/drawing/2014/main" id="{7BA7E382-2A79-2A4D-AEED-6A87C65A3F39}"/>
                    </a:ext>
                  </a:extLst>
                </p:cNvPr>
                <p:cNvSpPr/>
                <p:nvPr/>
              </p:nvSpPr>
              <p:spPr>
                <a:xfrm>
                  <a:off x="13245258" y="8653816"/>
                  <a:ext cx="129562" cy="168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" h="136">
                      <a:moveTo>
                        <a:pt x="33" y="30"/>
                      </a:moveTo>
                      <a:lnTo>
                        <a:pt x="16" y="96"/>
                      </a:lnTo>
                      <a:cubicBezTo>
                        <a:pt x="14" y="102"/>
                        <a:pt x="16" y="108"/>
                        <a:pt x="19" y="113"/>
                      </a:cubicBezTo>
                      <a:cubicBezTo>
                        <a:pt x="24" y="118"/>
                        <a:pt x="29" y="120"/>
                        <a:pt x="35" y="120"/>
                      </a:cubicBezTo>
                      <a:cubicBezTo>
                        <a:pt x="54" y="120"/>
                        <a:pt x="68" y="111"/>
                        <a:pt x="76" y="94"/>
                      </a:cubicBezTo>
                      <a:cubicBezTo>
                        <a:pt x="90" y="65"/>
                        <a:pt x="94" y="38"/>
                        <a:pt x="85" y="26"/>
                      </a:cubicBezTo>
                      <a:cubicBezTo>
                        <a:pt x="79" y="17"/>
                        <a:pt x="66" y="14"/>
                        <a:pt x="49" y="16"/>
                      </a:cubicBezTo>
                      <a:cubicBezTo>
                        <a:pt x="44" y="16"/>
                        <a:pt x="40" y="19"/>
                        <a:pt x="36" y="23"/>
                      </a:cubicBezTo>
                      <a:cubicBezTo>
                        <a:pt x="35" y="25"/>
                        <a:pt x="33" y="28"/>
                        <a:pt x="33" y="30"/>
                      </a:cubicBezTo>
                      <a:close/>
                      <a:moveTo>
                        <a:pt x="35" y="136"/>
                      </a:moveTo>
                      <a:cubicBezTo>
                        <a:pt x="24" y="136"/>
                        <a:pt x="14" y="131"/>
                        <a:pt x="8" y="122"/>
                      </a:cubicBezTo>
                      <a:cubicBezTo>
                        <a:pt x="1" y="114"/>
                        <a:pt x="-2" y="103"/>
                        <a:pt x="1" y="92"/>
                      </a:cubicBezTo>
                      <a:lnTo>
                        <a:pt x="18" y="27"/>
                      </a:lnTo>
                      <a:cubicBezTo>
                        <a:pt x="19" y="22"/>
                        <a:pt x="22" y="17"/>
                        <a:pt x="25" y="13"/>
                      </a:cubicBezTo>
                      <a:cubicBezTo>
                        <a:pt x="30" y="7"/>
                        <a:pt x="38" y="2"/>
                        <a:pt x="46" y="1"/>
                      </a:cubicBezTo>
                      <a:cubicBezTo>
                        <a:pt x="76" y="-3"/>
                        <a:pt x="90" y="7"/>
                        <a:pt x="97" y="16"/>
                      </a:cubicBezTo>
                      <a:cubicBezTo>
                        <a:pt x="110" y="35"/>
                        <a:pt x="107" y="67"/>
                        <a:pt x="90" y="101"/>
                      </a:cubicBezTo>
                      <a:cubicBezTo>
                        <a:pt x="79" y="124"/>
                        <a:pt x="60" y="135"/>
                        <a:pt x="35" y="1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4" name="Freeform 1033">
                  <a:extLst>
                    <a:ext uri="{FF2B5EF4-FFF2-40B4-BE49-F238E27FC236}">
                      <a16:creationId xmlns:a16="http://schemas.microsoft.com/office/drawing/2014/main" id="{01C807E5-B65B-9B4B-B028-17DE07345CDE}"/>
                    </a:ext>
                  </a:extLst>
                </p:cNvPr>
                <p:cNvSpPr/>
                <p:nvPr/>
              </p:nvSpPr>
              <p:spPr>
                <a:xfrm>
                  <a:off x="12968695" y="9514961"/>
                  <a:ext cx="222997" cy="400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322">
                      <a:moveTo>
                        <a:pt x="0" y="52"/>
                      </a:moveTo>
                      <a:cubicBezTo>
                        <a:pt x="29" y="89"/>
                        <a:pt x="85" y="175"/>
                        <a:pt x="139" y="322"/>
                      </a:cubicBezTo>
                      <a:cubicBezTo>
                        <a:pt x="155" y="306"/>
                        <a:pt x="169" y="293"/>
                        <a:pt x="180" y="281"/>
                      </a:cubicBezTo>
                      <a:cubicBezTo>
                        <a:pt x="122" y="120"/>
                        <a:pt x="60" y="32"/>
                        <a:pt x="34" y="0"/>
                      </a:cubicBezTo>
                      <a:cubicBezTo>
                        <a:pt x="22" y="18"/>
                        <a:pt x="11" y="36"/>
                        <a:pt x="0" y="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5" name="Freeform 1034">
                  <a:extLst>
                    <a:ext uri="{FF2B5EF4-FFF2-40B4-BE49-F238E27FC236}">
                      <a16:creationId xmlns:a16="http://schemas.microsoft.com/office/drawing/2014/main" id="{8FF1A893-89C8-2E43-A436-782812DF9C55}"/>
                    </a:ext>
                  </a:extLst>
                </p:cNvPr>
                <p:cNvSpPr/>
                <p:nvPr/>
              </p:nvSpPr>
              <p:spPr>
                <a:xfrm>
                  <a:off x="12959975" y="9504991"/>
                  <a:ext cx="242929" cy="4199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6" h="338">
                      <a:moveTo>
                        <a:pt x="17" y="60"/>
                      </a:moveTo>
                      <a:cubicBezTo>
                        <a:pt x="45" y="99"/>
                        <a:pt x="98" y="181"/>
                        <a:pt x="149" y="316"/>
                      </a:cubicBezTo>
                      <a:cubicBezTo>
                        <a:pt x="159" y="306"/>
                        <a:pt x="169" y="297"/>
                        <a:pt x="179" y="287"/>
                      </a:cubicBezTo>
                      <a:cubicBezTo>
                        <a:pt x="125" y="142"/>
                        <a:pt x="69" y="57"/>
                        <a:pt x="42" y="21"/>
                      </a:cubicBezTo>
                      <a:cubicBezTo>
                        <a:pt x="33" y="34"/>
                        <a:pt x="25" y="46"/>
                        <a:pt x="17" y="60"/>
                      </a:cubicBezTo>
                      <a:close/>
                      <a:moveTo>
                        <a:pt x="146" y="338"/>
                      </a:moveTo>
                      <a:cubicBezTo>
                        <a:pt x="145" y="338"/>
                        <a:pt x="144" y="338"/>
                        <a:pt x="144" y="338"/>
                      </a:cubicBezTo>
                      <a:cubicBezTo>
                        <a:pt x="141" y="337"/>
                        <a:pt x="139" y="335"/>
                        <a:pt x="138" y="333"/>
                      </a:cubicBezTo>
                      <a:cubicBezTo>
                        <a:pt x="85" y="187"/>
                        <a:pt x="29" y="102"/>
                        <a:pt x="1" y="65"/>
                      </a:cubicBezTo>
                      <a:cubicBezTo>
                        <a:pt x="0" y="62"/>
                        <a:pt x="0" y="59"/>
                        <a:pt x="1" y="56"/>
                      </a:cubicBezTo>
                      <a:cubicBezTo>
                        <a:pt x="12" y="38"/>
                        <a:pt x="23" y="20"/>
                        <a:pt x="35" y="4"/>
                      </a:cubicBezTo>
                      <a:cubicBezTo>
                        <a:pt x="36" y="1"/>
                        <a:pt x="39" y="0"/>
                        <a:pt x="41" y="0"/>
                      </a:cubicBezTo>
                      <a:cubicBezTo>
                        <a:pt x="43" y="0"/>
                        <a:pt x="46" y="1"/>
                        <a:pt x="47" y="3"/>
                      </a:cubicBezTo>
                      <a:cubicBezTo>
                        <a:pt x="71" y="34"/>
                        <a:pt x="135" y="124"/>
                        <a:pt x="195" y="287"/>
                      </a:cubicBezTo>
                      <a:cubicBezTo>
                        <a:pt x="196" y="289"/>
                        <a:pt x="195" y="292"/>
                        <a:pt x="193" y="295"/>
                      </a:cubicBezTo>
                      <a:cubicBezTo>
                        <a:pt x="179" y="308"/>
                        <a:pt x="165" y="322"/>
                        <a:pt x="151" y="335"/>
                      </a:cubicBezTo>
                      <a:cubicBezTo>
                        <a:pt x="149" y="337"/>
                        <a:pt x="147" y="338"/>
                        <a:pt x="146" y="3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6" name="Freeform 1035">
                  <a:extLst>
                    <a:ext uri="{FF2B5EF4-FFF2-40B4-BE49-F238E27FC236}">
                      <a16:creationId xmlns:a16="http://schemas.microsoft.com/office/drawing/2014/main" id="{1F768FD3-348A-B549-B7E1-22DB5D7DD026}"/>
                    </a:ext>
                  </a:extLst>
                </p:cNvPr>
                <p:cNvSpPr/>
                <p:nvPr/>
              </p:nvSpPr>
              <p:spPr>
                <a:xfrm>
                  <a:off x="12613645" y="8898077"/>
                  <a:ext cx="526970" cy="12013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4" h="965">
                      <a:moveTo>
                        <a:pt x="215" y="660"/>
                      </a:moveTo>
                      <a:lnTo>
                        <a:pt x="276" y="239"/>
                      </a:lnTo>
                      <a:cubicBezTo>
                        <a:pt x="276" y="239"/>
                        <a:pt x="328" y="185"/>
                        <a:pt x="339" y="86"/>
                      </a:cubicBezTo>
                      <a:cubicBezTo>
                        <a:pt x="346" y="24"/>
                        <a:pt x="302" y="32"/>
                        <a:pt x="302" y="32"/>
                      </a:cubicBezTo>
                      <a:cubicBezTo>
                        <a:pt x="302" y="32"/>
                        <a:pt x="284" y="9"/>
                        <a:pt x="260" y="18"/>
                      </a:cubicBezTo>
                      <a:cubicBezTo>
                        <a:pt x="260" y="18"/>
                        <a:pt x="242" y="-4"/>
                        <a:pt x="213" y="14"/>
                      </a:cubicBezTo>
                      <a:cubicBezTo>
                        <a:pt x="213" y="14"/>
                        <a:pt x="183" y="-16"/>
                        <a:pt x="159" y="12"/>
                      </a:cubicBezTo>
                      <a:cubicBezTo>
                        <a:pt x="159" y="12"/>
                        <a:pt x="112" y="88"/>
                        <a:pt x="141" y="198"/>
                      </a:cubicBezTo>
                      <a:cubicBezTo>
                        <a:pt x="141" y="198"/>
                        <a:pt x="6" y="495"/>
                        <a:pt x="0" y="729"/>
                      </a:cubicBezTo>
                      <a:cubicBezTo>
                        <a:pt x="-5" y="908"/>
                        <a:pt x="70" y="977"/>
                        <a:pt x="206" y="963"/>
                      </a:cubicBezTo>
                      <a:cubicBezTo>
                        <a:pt x="265" y="957"/>
                        <a:pt x="359" y="878"/>
                        <a:pt x="424" y="817"/>
                      </a:cubicBezTo>
                      <a:cubicBezTo>
                        <a:pt x="370" y="670"/>
                        <a:pt x="314" y="584"/>
                        <a:pt x="285" y="547"/>
                      </a:cubicBezTo>
                      <a:cubicBezTo>
                        <a:pt x="243" y="612"/>
                        <a:pt x="215" y="660"/>
                        <a:pt x="215" y="6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7" name="Freeform 1036">
                  <a:extLst>
                    <a:ext uri="{FF2B5EF4-FFF2-40B4-BE49-F238E27FC236}">
                      <a16:creationId xmlns:a16="http://schemas.microsoft.com/office/drawing/2014/main" id="{030B8601-1E3E-074C-9E5A-4EE4C3C708C0}"/>
                    </a:ext>
                  </a:extLst>
                </p:cNvPr>
                <p:cNvSpPr/>
                <p:nvPr/>
              </p:nvSpPr>
              <p:spPr>
                <a:xfrm>
                  <a:off x="12603675" y="8889354"/>
                  <a:ext cx="546903" cy="12200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0" h="980">
                      <a:moveTo>
                        <a:pt x="173" y="24"/>
                      </a:moveTo>
                      <a:cubicBezTo>
                        <a:pt x="171" y="30"/>
                        <a:pt x="129" y="103"/>
                        <a:pt x="156" y="203"/>
                      </a:cubicBezTo>
                      <a:cubicBezTo>
                        <a:pt x="157" y="205"/>
                        <a:pt x="157" y="207"/>
                        <a:pt x="156" y="208"/>
                      </a:cubicBezTo>
                      <a:cubicBezTo>
                        <a:pt x="155" y="211"/>
                        <a:pt x="21" y="507"/>
                        <a:pt x="15" y="737"/>
                      </a:cubicBezTo>
                      <a:cubicBezTo>
                        <a:pt x="13" y="827"/>
                        <a:pt x="31" y="891"/>
                        <a:pt x="70" y="927"/>
                      </a:cubicBezTo>
                      <a:cubicBezTo>
                        <a:pt x="103" y="957"/>
                        <a:pt x="151" y="969"/>
                        <a:pt x="213" y="963"/>
                      </a:cubicBezTo>
                      <a:cubicBezTo>
                        <a:pt x="256" y="958"/>
                        <a:pt x="331" y="908"/>
                        <a:pt x="422" y="822"/>
                      </a:cubicBezTo>
                      <a:cubicBezTo>
                        <a:pt x="373" y="690"/>
                        <a:pt x="323" y="608"/>
                        <a:pt x="293" y="567"/>
                      </a:cubicBezTo>
                      <a:cubicBezTo>
                        <a:pt x="255" y="627"/>
                        <a:pt x="230" y="671"/>
                        <a:pt x="230" y="671"/>
                      </a:cubicBezTo>
                      <a:cubicBezTo>
                        <a:pt x="228" y="674"/>
                        <a:pt x="224" y="676"/>
                        <a:pt x="220" y="674"/>
                      </a:cubicBezTo>
                      <a:cubicBezTo>
                        <a:pt x="217" y="673"/>
                        <a:pt x="214" y="670"/>
                        <a:pt x="215" y="666"/>
                      </a:cubicBezTo>
                      <a:lnTo>
                        <a:pt x="277" y="245"/>
                      </a:lnTo>
                      <a:cubicBezTo>
                        <a:pt x="277" y="243"/>
                        <a:pt x="277" y="241"/>
                        <a:pt x="279" y="240"/>
                      </a:cubicBezTo>
                      <a:cubicBezTo>
                        <a:pt x="279" y="240"/>
                        <a:pt x="329" y="187"/>
                        <a:pt x="339" y="92"/>
                      </a:cubicBezTo>
                      <a:cubicBezTo>
                        <a:pt x="342" y="73"/>
                        <a:pt x="339" y="59"/>
                        <a:pt x="331" y="52"/>
                      </a:cubicBezTo>
                      <a:cubicBezTo>
                        <a:pt x="323" y="45"/>
                        <a:pt x="312" y="46"/>
                        <a:pt x="312" y="46"/>
                      </a:cubicBezTo>
                      <a:cubicBezTo>
                        <a:pt x="309" y="47"/>
                        <a:pt x="306" y="46"/>
                        <a:pt x="304" y="43"/>
                      </a:cubicBezTo>
                      <a:cubicBezTo>
                        <a:pt x="304" y="43"/>
                        <a:pt x="290" y="26"/>
                        <a:pt x="271" y="32"/>
                      </a:cubicBezTo>
                      <a:cubicBezTo>
                        <a:pt x="268" y="34"/>
                        <a:pt x="265" y="33"/>
                        <a:pt x="262" y="30"/>
                      </a:cubicBezTo>
                      <a:cubicBezTo>
                        <a:pt x="261" y="29"/>
                        <a:pt x="247" y="13"/>
                        <a:pt x="225" y="27"/>
                      </a:cubicBezTo>
                      <a:cubicBezTo>
                        <a:pt x="223" y="29"/>
                        <a:pt x="219" y="29"/>
                        <a:pt x="216" y="27"/>
                      </a:cubicBezTo>
                      <a:cubicBezTo>
                        <a:pt x="216" y="26"/>
                        <a:pt x="203" y="15"/>
                        <a:pt x="190" y="15"/>
                      </a:cubicBezTo>
                      <a:cubicBezTo>
                        <a:pt x="184" y="15"/>
                        <a:pt x="178" y="18"/>
                        <a:pt x="173" y="24"/>
                      </a:cubicBezTo>
                      <a:close/>
                      <a:moveTo>
                        <a:pt x="181" y="980"/>
                      </a:moveTo>
                      <a:cubicBezTo>
                        <a:pt x="130" y="980"/>
                        <a:pt x="90" y="966"/>
                        <a:pt x="60" y="939"/>
                      </a:cubicBezTo>
                      <a:cubicBezTo>
                        <a:pt x="18" y="900"/>
                        <a:pt x="-3" y="831"/>
                        <a:pt x="0" y="736"/>
                      </a:cubicBezTo>
                      <a:cubicBezTo>
                        <a:pt x="6" y="514"/>
                        <a:pt x="128" y="234"/>
                        <a:pt x="141" y="204"/>
                      </a:cubicBezTo>
                      <a:cubicBezTo>
                        <a:pt x="112" y="94"/>
                        <a:pt x="159" y="19"/>
                        <a:pt x="161" y="15"/>
                      </a:cubicBezTo>
                      <a:cubicBezTo>
                        <a:pt x="169" y="5"/>
                        <a:pt x="178" y="0"/>
                        <a:pt x="189" y="0"/>
                      </a:cubicBezTo>
                      <a:cubicBezTo>
                        <a:pt x="203" y="-1"/>
                        <a:pt x="216" y="6"/>
                        <a:pt x="223" y="11"/>
                      </a:cubicBezTo>
                      <a:cubicBezTo>
                        <a:pt x="244" y="0"/>
                        <a:pt x="262" y="8"/>
                        <a:pt x="271" y="16"/>
                      </a:cubicBezTo>
                      <a:cubicBezTo>
                        <a:pt x="292" y="11"/>
                        <a:pt x="307" y="24"/>
                        <a:pt x="314" y="31"/>
                      </a:cubicBezTo>
                      <a:cubicBezTo>
                        <a:pt x="320" y="30"/>
                        <a:pt x="332" y="32"/>
                        <a:pt x="342" y="41"/>
                      </a:cubicBezTo>
                      <a:cubicBezTo>
                        <a:pt x="353" y="52"/>
                        <a:pt x="357" y="69"/>
                        <a:pt x="355" y="93"/>
                      </a:cubicBezTo>
                      <a:cubicBezTo>
                        <a:pt x="345" y="185"/>
                        <a:pt x="301" y="238"/>
                        <a:pt x="292" y="249"/>
                      </a:cubicBezTo>
                      <a:lnTo>
                        <a:pt x="236" y="630"/>
                      </a:lnTo>
                      <a:cubicBezTo>
                        <a:pt x="248" y="610"/>
                        <a:pt x="266" y="582"/>
                        <a:pt x="287" y="550"/>
                      </a:cubicBezTo>
                      <a:cubicBezTo>
                        <a:pt x="288" y="548"/>
                        <a:pt x="290" y="546"/>
                        <a:pt x="293" y="546"/>
                      </a:cubicBezTo>
                      <a:cubicBezTo>
                        <a:pt x="295" y="546"/>
                        <a:pt x="298" y="547"/>
                        <a:pt x="299" y="549"/>
                      </a:cubicBezTo>
                      <a:cubicBezTo>
                        <a:pt x="328" y="587"/>
                        <a:pt x="385" y="674"/>
                        <a:pt x="439" y="821"/>
                      </a:cubicBezTo>
                      <a:cubicBezTo>
                        <a:pt x="440" y="824"/>
                        <a:pt x="439" y="827"/>
                        <a:pt x="437" y="829"/>
                      </a:cubicBezTo>
                      <a:cubicBezTo>
                        <a:pt x="369" y="894"/>
                        <a:pt x="275" y="972"/>
                        <a:pt x="215" y="978"/>
                      </a:cubicBezTo>
                      <a:cubicBezTo>
                        <a:pt x="203" y="979"/>
                        <a:pt x="192" y="980"/>
                        <a:pt x="181" y="9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8" name="Freeform 1037">
                  <a:extLst>
                    <a:ext uri="{FF2B5EF4-FFF2-40B4-BE49-F238E27FC236}">
                      <a16:creationId xmlns:a16="http://schemas.microsoft.com/office/drawing/2014/main" id="{75BD46E6-532F-0F40-9E0E-E046B9542393}"/>
                    </a:ext>
                  </a:extLst>
                </p:cNvPr>
                <p:cNvSpPr/>
                <p:nvPr/>
              </p:nvSpPr>
              <p:spPr>
                <a:xfrm>
                  <a:off x="13011052" y="9104951"/>
                  <a:ext cx="1214647" cy="13671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6" h="1098">
                      <a:moveTo>
                        <a:pt x="932" y="836"/>
                      </a:moveTo>
                      <a:cubicBezTo>
                        <a:pt x="806" y="451"/>
                        <a:pt x="692" y="233"/>
                        <a:pt x="608" y="112"/>
                      </a:cubicBezTo>
                      <a:cubicBezTo>
                        <a:pt x="569" y="56"/>
                        <a:pt x="512" y="20"/>
                        <a:pt x="451" y="6"/>
                      </a:cubicBezTo>
                      <a:cubicBezTo>
                        <a:pt x="390" y="-7"/>
                        <a:pt x="323" y="2"/>
                        <a:pt x="265" y="37"/>
                      </a:cubicBezTo>
                      <a:cubicBezTo>
                        <a:pt x="219" y="64"/>
                        <a:pt x="161" y="114"/>
                        <a:pt x="122" y="163"/>
                      </a:cubicBezTo>
                      <a:cubicBezTo>
                        <a:pt x="79" y="216"/>
                        <a:pt x="37" y="276"/>
                        <a:pt x="0" y="330"/>
                      </a:cubicBezTo>
                      <a:cubicBezTo>
                        <a:pt x="26" y="362"/>
                        <a:pt x="88" y="450"/>
                        <a:pt x="146" y="611"/>
                      </a:cubicBezTo>
                      <a:cubicBezTo>
                        <a:pt x="164" y="593"/>
                        <a:pt x="175" y="582"/>
                        <a:pt x="175" y="582"/>
                      </a:cubicBezTo>
                      <a:cubicBezTo>
                        <a:pt x="175" y="582"/>
                        <a:pt x="305" y="776"/>
                        <a:pt x="354" y="901"/>
                      </a:cubicBezTo>
                      <a:cubicBezTo>
                        <a:pt x="387" y="984"/>
                        <a:pt x="375" y="1058"/>
                        <a:pt x="375" y="1058"/>
                      </a:cubicBezTo>
                      <a:cubicBezTo>
                        <a:pt x="375" y="1058"/>
                        <a:pt x="763" y="1171"/>
                        <a:pt x="976" y="1017"/>
                      </a:cubicBezTo>
                      <a:lnTo>
                        <a:pt x="975" y="1014"/>
                      </a:lnTo>
                      <a:cubicBezTo>
                        <a:pt x="965" y="954"/>
                        <a:pt x="951" y="895"/>
                        <a:pt x="932" y="8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9" name="Freeform 1038">
                  <a:extLst>
                    <a:ext uri="{FF2B5EF4-FFF2-40B4-BE49-F238E27FC236}">
                      <a16:creationId xmlns:a16="http://schemas.microsoft.com/office/drawing/2014/main" id="{E119B96D-475E-CC44-92C0-A37ABAF315A0}"/>
                    </a:ext>
                  </a:extLst>
                </p:cNvPr>
                <p:cNvSpPr/>
                <p:nvPr/>
              </p:nvSpPr>
              <p:spPr>
                <a:xfrm>
                  <a:off x="13002328" y="9094982"/>
                  <a:ext cx="1232088" cy="13870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0" h="1114">
                      <a:moveTo>
                        <a:pt x="391" y="1059"/>
                      </a:moveTo>
                      <a:cubicBezTo>
                        <a:pt x="441" y="1073"/>
                        <a:pt x="781" y="1156"/>
                        <a:pt x="974" y="1021"/>
                      </a:cubicBezTo>
                      <a:cubicBezTo>
                        <a:pt x="965" y="962"/>
                        <a:pt x="950" y="903"/>
                        <a:pt x="932" y="845"/>
                      </a:cubicBezTo>
                      <a:cubicBezTo>
                        <a:pt x="826" y="523"/>
                        <a:pt x="718" y="280"/>
                        <a:pt x="608" y="123"/>
                      </a:cubicBezTo>
                      <a:cubicBezTo>
                        <a:pt x="572" y="70"/>
                        <a:pt x="518" y="34"/>
                        <a:pt x="456" y="21"/>
                      </a:cubicBezTo>
                      <a:cubicBezTo>
                        <a:pt x="394" y="7"/>
                        <a:pt x="330" y="18"/>
                        <a:pt x="276" y="51"/>
                      </a:cubicBezTo>
                      <a:cubicBezTo>
                        <a:pt x="228" y="80"/>
                        <a:pt x="171" y="130"/>
                        <a:pt x="135" y="174"/>
                      </a:cubicBezTo>
                      <a:cubicBezTo>
                        <a:pt x="98" y="220"/>
                        <a:pt x="59" y="274"/>
                        <a:pt x="17" y="336"/>
                      </a:cubicBezTo>
                      <a:cubicBezTo>
                        <a:pt x="42" y="370"/>
                        <a:pt x="100" y="456"/>
                        <a:pt x="156" y="604"/>
                      </a:cubicBezTo>
                      <a:cubicBezTo>
                        <a:pt x="168" y="591"/>
                        <a:pt x="176" y="583"/>
                        <a:pt x="176" y="583"/>
                      </a:cubicBezTo>
                      <a:cubicBezTo>
                        <a:pt x="178" y="582"/>
                        <a:pt x="180" y="581"/>
                        <a:pt x="182" y="581"/>
                      </a:cubicBezTo>
                      <a:cubicBezTo>
                        <a:pt x="184" y="582"/>
                        <a:pt x="187" y="583"/>
                        <a:pt x="188" y="585"/>
                      </a:cubicBezTo>
                      <a:cubicBezTo>
                        <a:pt x="189" y="587"/>
                        <a:pt x="319" y="782"/>
                        <a:pt x="368" y="904"/>
                      </a:cubicBezTo>
                      <a:cubicBezTo>
                        <a:pt x="397" y="975"/>
                        <a:pt x="393" y="1038"/>
                        <a:pt x="391" y="1059"/>
                      </a:cubicBezTo>
                      <a:close/>
                      <a:moveTo>
                        <a:pt x="676" y="1114"/>
                      </a:moveTo>
                      <a:cubicBezTo>
                        <a:pt x="524" y="1114"/>
                        <a:pt x="389" y="1075"/>
                        <a:pt x="380" y="1072"/>
                      </a:cubicBezTo>
                      <a:cubicBezTo>
                        <a:pt x="376" y="1071"/>
                        <a:pt x="374" y="1068"/>
                        <a:pt x="375" y="1064"/>
                      </a:cubicBezTo>
                      <a:cubicBezTo>
                        <a:pt x="375" y="1063"/>
                        <a:pt x="386" y="990"/>
                        <a:pt x="354" y="910"/>
                      </a:cubicBezTo>
                      <a:cubicBezTo>
                        <a:pt x="311" y="803"/>
                        <a:pt x="206" y="639"/>
                        <a:pt x="181" y="601"/>
                      </a:cubicBezTo>
                      <a:cubicBezTo>
                        <a:pt x="176" y="606"/>
                        <a:pt x="168" y="614"/>
                        <a:pt x="159" y="624"/>
                      </a:cubicBezTo>
                      <a:cubicBezTo>
                        <a:pt x="157" y="626"/>
                        <a:pt x="154" y="626"/>
                        <a:pt x="151" y="626"/>
                      </a:cubicBezTo>
                      <a:cubicBezTo>
                        <a:pt x="149" y="625"/>
                        <a:pt x="147" y="623"/>
                        <a:pt x="146" y="621"/>
                      </a:cubicBezTo>
                      <a:cubicBezTo>
                        <a:pt x="88" y="460"/>
                        <a:pt x="25" y="372"/>
                        <a:pt x="2" y="342"/>
                      </a:cubicBezTo>
                      <a:cubicBezTo>
                        <a:pt x="-1" y="339"/>
                        <a:pt x="-1" y="335"/>
                        <a:pt x="1" y="333"/>
                      </a:cubicBezTo>
                      <a:cubicBezTo>
                        <a:pt x="44" y="268"/>
                        <a:pt x="85" y="212"/>
                        <a:pt x="123" y="165"/>
                      </a:cubicBezTo>
                      <a:cubicBezTo>
                        <a:pt x="160" y="119"/>
                        <a:pt x="219" y="68"/>
                        <a:pt x="268" y="38"/>
                      </a:cubicBezTo>
                      <a:cubicBezTo>
                        <a:pt x="326" y="3"/>
                        <a:pt x="393" y="-9"/>
                        <a:pt x="460" y="6"/>
                      </a:cubicBezTo>
                      <a:cubicBezTo>
                        <a:pt x="525" y="20"/>
                        <a:pt x="582" y="59"/>
                        <a:pt x="621" y="114"/>
                      </a:cubicBezTo>
                      <a:cubicBezTo>
                        <a:pt x="731" y="273"/>
                        <a:pt x="841" y="517"/>
                        <a:pt x="946" y="840"/>
                      </a:cubicBezTo>
                      <a:cubicBezTo>
                        <a:pt x="965" y="899"/>
                        <a:pt x="980" y="960"/>
                        <a:pt x="989" y="1021"/>
                      </a:cubicBezTo>
                      <a:lnTo>
                        <a:pt x="990" y="1024"/>
                      </a:lnTo>
                      <a:cubicBezTo>
                        <a:pt x="990" y="1026"/>
                        <a:pt x="989" y="1029"/>
                        <a:pt x="987" y="1031"/>
                      </a:cubicBezTo>
                      <a:cubicBezTo>
                        <a:pt x="899" y="1095"/>
                        <a:pt x="783" y="1114"/>
                        <a:pt x="676" y="1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0" name="Freeform 1039">
                  <a:extLst>
                    <a:ext uri="{FF2B5EF4-FFF2-40B4-BE49-F238E27FC236}">
                      <a16:creationId xmlns:a16="http://schemas.microsoft.com/office/drawing/2014/main" id="{D02F916F-ED0A-984B-8039-CBC36AF5AFA0}"/>
                    </a:ext>
                  </a:extLst>
                </p:cNvPr>
                <p:cNvSpPr/>
                <p:nvPr/>
              </p:nvSpPr>
              <p:spPr>
                <a:xfrm>
                  <a:off x="12552601" y="11015421"/>
                  <a:ext cx="808519" cy="13521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0" h="1086">
                      <a:moveTo>
                        <a:pt x="0" y="0"/>
                      </a:moveTo>
                      <a:cubicBezTo>
                        <a:pt x="15" y="39"/>
                        <a:pt x="34" y="81"/>
                        <a:pt x="57" y="126"/>
                      </a:cubicBezTo>
                      <a:cubicBezTo>
                        <a:pt x="327" y="658"/>
                        <a:pt x="375" y="764"/>
                        <a:pt x="375" y="764"/>
                      </a:cubicBezTo>
                      <a:lnTo>
                        <a:pt x="351" y="933"/>
                      </a:lnTo>
                      <a:cubicBezTo>
                        <a:pt x="351" y="933"/>
                        <a:pt x="282" y="1024"/>
                        <a:pt x="277" y="1059"/>
                      </a:cubicBezTo>
                      <a:cubicBezTo>
                        <a:pt x="273" y="1088"/>
                        <a:pt x="342" y="1086"/>
                        <a:pt x="342" y="1086"/>
                      </a:cubicBezTo>
                      <a:lnTo>
                        <a:pt x="650" y="785"/>
                      </a:lnTo>
                      <a:cubicBezTo>
                        <a:pt x="650" y="785"/>
                        <a:pt x="627" y="675"/>
                        <a:pt x="565" y="644"/>
                      </a:cubicBezTo>
                      <a:lnTo>
                        <a:pt x="363" y="24"/>
                      </a:lnTo>
                      <a:cubicBezTo>
                        <a:pt x="179" y="29"/>
                        <a:pt x="66" y="14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1" name="Freeform 1040">
                  <a:extLst>
                    <a:ext uri="{FF2B5EF4-FFF2-40B4-BE49-F238E27FC236}">
                      <a16:creationId xmlns:a16="http://schemas.microsoft.com/office/drawing/2014/main" id="{789765D6-07A9-C84C-992F-894115FC8125}"/>
                    </a:ext>
                  </a:extLst>
                </p:cNvPr>
                <p:cNvSpPr/>
                <p:nvPr/>
              </p:nvSpPr>
              <p:spPr>
                <a:xfrm>
                  <a:off x="12543880" y="11005448"/>
                  <a:ext cx="827206" cy="13720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5" h="1102">
                      <a:moveTo>
                        <a:pt x="20" y="18"/>
                      </a:moveTo>
                      <a:cubicBezTo>
                        <a:pt x="34" y="54"/>
                        <a:pt x="51" y="92"/>
                        <a:pt x="71" y="131"/>
                      </a:cubicBezTo>
                      <a:cubicBezTo>
                        <a:pt x="338" y="656"/>
                        <a:pt x="388" y="768"/>
                        <a:pt x="388" y="769"/>
                      </a:cubicBezTo>
                      <a:cubicBezTo>
                        <a:pt x="389" y="770"/>
                        <a:pt x="390" y="772"/>
                        <a:pt x="389" y="773"/>
                      </a:cubicBezTo>
                      <a:lnTo>
                        <a:pt x="365" y="943"/>
                      </a:lnTo>
                      <a:cubicBezTo>
                        <a:pt x="365" y="944"/>
                        <a:pt x="365" y="945"/>
                        <a:pt x="364" y="946"/>
                      </a:cubicBezTo>
                      <a:cubicBezTo>
                        <a:pt x="345" y="971"/>
                        <a:pt x="296" y="1041"/>
                        <a:pt x="292" y="1068"/>
                      </a:cubicBezTo>
                      <a:cubicBezTo>
                        <a:pt x="292" y="1071"/>
                        <a:pt x="292" y="1073"/>
                        <a:pt x="294" y="1075"/>
                      </a:cubicBezTo>
                      <a:cubicBezTo>
                        <a:pt x="302" y="1084"/>
                        <a:pt x="328" y="1087"/>
                        <a:pt x="345" y="1087"/>
                      </a:cubicBezTo>
                      <a:lnTo>
                        <a:pt x="346" y="1087"/>
                      </a:lnTo>
                      <a:lnTo>
                        <a:pt x="648" y="791"/>
                      </a:lnTo>
                      <a:cubicBezTo>
                        <a:pt x="644" y="771"/>
                        <a:pt x="620" y="685"/>
                        <a:pt x="569" y="659"/>
                      </a:cubicBezTo>
                      <a:cubicBezTo>
                        <a:pt x="567" y="658"/>
                        <a:pt x="565" y="656"/>
                        <a:pt x="565" y="655"/>
                      </a:cubicBezTo>
                      <a:lnTo>
                        <a:pt x="365" y="41"/>
                      </a:lnTo>
                      <a:cubicBezTo>
                        <a:pt x="193" y="45"/>
                        <a:pt x="84" y="31"/>
                        <a:pt x="20" y="18"/>
                      </a:cubicBezTo>
                      <a:close/>
                      <a:moveTo>
                        <a:pt x="346" y="1102"/>
                      </a:moveTo>
                      <a:cubicBezTo>
                        <a:pt x="333" y="1102"/>
                        <a:pt x="297" y="1100"/>
                        <a:pt x="283" y="1085"/>
                      </a:cubicBezTo>
                      <a:cubicBezTo>
                        <a:pt x="278" y="1080"/>
                        <a:pt x="276" y="1073"/>
                        <a:pt x="277" y="1066"/>
                      </a:cubicBezTo>
                      <a:cubicBezTo>
                        <a:pt x="282" y="1032"/>
                        <a:pt x="341" y="951"/>
                        <a:pt x="351" y="938"/>
                      </a:cubicBezTo>
                      <a:lnTo>
                        <a:pt x="374" y="773"/>
                      </a:lnTo>
                      <a:cubicBezTo>
                        <a:pt x="366" y="756"/>
                        <a:pt x="305" y="625"/>
                        <a:pt x="57" y="138"/>
                      </a:cubicBezTo>
                      <a:cubicBezTo>
                        <a:pt x="34" y="93"/>
                        <a:pt x="15" y="50"/>
                        <a:pt x="0" y="10"/>
                      </a:cubicBezTo>
                      <a:cubicBezTo>
                        <a:pt x="-1" y="8"/>
                        <a:pt x="0" y="4"/>
                        <a:pt x="2" y="3"/>
                      </a:cubicBezTo>
                      <a:cubicBezTo>
                        <a:pt x="4" y="0"/>
                        <a:pt x="7" y="0"/>
                        <a:pt x="9" y="0"/>
                      </a:cubicBezTo>
                      <a:cubicBezTo>
                        <a:pt x="71" y="14"/>
                        <a:pt x="184" y="30"/>
                        <a:pt x="370" y="25"/>
                      </a:cubicBezTo>
                      <a:cubicBezTo>
                        <a:pt x="373" y="25"/>
                        <a:pt x="376" y="27"/>
                        <a:pt x="377" y="30"/>
                      </a:cubicBezTo>
                      <a:lnTo>
                        <a:pt x="579" y="646"/>
                      </a:lnTo>
                      <a:cubicBezTo>
                        <a:pt x="641" y="680"/>
                        <a:pt x="664" y="787"/>
                        <a:pt x="664" y="791"/>
                      </a:cubicBezTo>
                      <a:cubicBezTo>
                        <a:pt x="665" y="794"/>
                        <a:pt x="664" y="797"/>
                        <a:pt x="662" y="799"/>
                      </a:cubicBezTo>
                      <a:lnTo>
                        <a:pt x="355" y="1100"/>
                      </a:lnTo>
                      <a:cubicBezTo>
                        <a:pt x="353" y="1101"/>
                        <a:pt x="352" y="1101"/>
                        <a:pt x="349" y="1102"/>
                      </a:cubicBezTo>
                      <a:cubicBezTo>
                        <a:pt x="349" y="1102"/>
                        <a:pt x="347" y="1102"/>
                        <a:pt x="346" y="11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2" name="Freeform 1041">
                  <a:extLst>
                    <a:ext uri="{FF2B5EF4-FFF2-40B4-BE49-F238E27FC236}">
                      <a16:creationId xmlns:a16="http://schemas.microsoft.com/office/drawing/2014/main" id="{A2CAF8EE-60BE-E54B-B859-63D50C123741}"/>
                    </a:ext>
                  </a:extLst>
                </p:cNvPr>
                <p:cNvSpPr/>
                <p:nvPr/>
              </p:nvSpPr>
              <p:spPr>
                <a:xfrm>
                  <a:off x="12500278" y="10371117"/>
                  <a:ext cx="1745351" cy="6742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2" h="542">
                      <a:moveTo>
                        <a:pt x="1398" y="81"/>
                      </a:moveTo>
                      <a:lnTo>
                        <a:pt x="1386" y="0"/>
                      </a:lnTo>
                      <a:cubicBezTo>
                        <a:pt x="1173" y="154"/>
                        <a:pt x="785" y="41"/>
                        <a:pt x="785" y="41"/>
                      </a:cubicBezTo>
                      <a:cubicBezTo>
                        <a:pt x="785" y="41"/>
                        <a:pt x="453" y="33"/>
                        <a:pt x="343" y="41"/>
                      </a:cubicBezTo>
                      <a:cubicBezTo>
                        <a:pt x="195" y="51"/>
                        <a:pt x="-112" y="102"/>
                        <a:pt x="42" y="517"/>
                      </a:cubicBezTo>
                      <a:cubicBezTo>
                        <a:pt x="108" y="531"/>
                        <a:pt x="221" y="546"/>
                        <a:pt x="405" y="541"/>
                      </a:cubicBezTo>
                      <a:lnTo>
                        <a:pt x="378" y="461"/>
                      </a:lnTo>
                      <a:lnTo>
                        <a:pt x="1071" y="461"/>
                      </a:lnTo>
                      <a:cubicBezTo>
                        <a:pt x="1108" y="461"/>
                        <a:pt x="1146" y="455"/>
                        <a:pt x="1181" y="442"/>
                      </a:cubicBezTo>
                      <a:cubicBezTo>
                        <a:pt x="1334" y="389"/>
                        <a:pt x="1423" y="236"/>
                        <a:pt x="1398" y="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3" name="Freeform 1042">
                  <a:extLst>
                    <a:ext uri="{FF2B5EF4-FFF2-40B4-BE49-F238E27FC236}">
                      <a16:creationId xmlns:a16="http://schemas.microsoft.com/office/drawing/2014/main" id="{EBEEDF64-C79F-0A42-AA88-646674D4CF0D}"/>
                    </a:ext>
                  </a:extLst>
                </p:cNvPr>
                <p:cNvSpPr/>
                <p:nvPr/>
              </p:nvSpPr>
              <p:spPr>
                <a:xfrm>
                  <a:off x="12491554" y="10362393"/>
                  <a:ext cx="1765283" cy="6929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8" h="557">
                      <a:moveTo>
                        <a:pt x="57" y="517"/>
                      </a:moveTo>
                      <a:cubicBezTo>
                        <a:pt x="118" y="530"/>
                        <a:pt x="226" y="546"/>
                        <a:pt x="402" y="541"/>
                      </a:cubicBezTo>
                      <a:lnTo>
                        <a:pt x="379" y="470"/>
                      </a:lnTo>
                      <a:cubicBezTo>
                        <a:pt x="378" y="468"/>
                        <a:pt x="379" y="465"/>
                        <a:pt x="380" y="463"/>
                      </a:cubicBezTo>
                      <a:cubicBezTo>
                        <a:pt x="382" y="461"/>
                        <a:pt x="384" y="460"/>
                        <a:pt x="386" y="460"/>
                      </a:cubicBezTo>
                      <a:lnTo>
                        <a:pt x="1078" y="460"/>
                      </a:lnTo>
                      <a:cubicBezTo>
                        <a:pt x="1116" y="460"/>
                        <a:pt x="1153" y="454"/>
                        <a:pt x="1186" y="442"/>
                      </a:cubicBezTo>
                      <a:cubicBezTo>
                        <a:pt x="1332" y="391"/>
                        <a:pt x="1422" y="243"/>
                        <a:pt x="1397" y="89"/>
                      </a:cubicBezTo>
                      <a:lnTo>
                        <a:pt x="1387" y="21"/>
                      </a:lnTo>
                      <a:cubicBezTo>
                        <a:pt x="1175" y="163"/>
                        <a:pt x="817" y="63"/>
                        <a:pt x="791" y="56"/>
                      </a:cubicBezTo>
                      <a:cubicBezTo>
                        <a:pt x="771" y="55"/>
                        <a:pt x="457" y="48"/>
                        <a:pt x="352" y="56"/>
                      </a:cubicBezTo>
                      <a:cubicBezTo>
                        <a:pt x="200" y="66"/>
                        <a:pt x="102" y="109"/>
                        <a:pt x="52" y="186"/>
                      </a:cubicBezTo>
                      <a:cubicBezTo>
                        <a:pt x="3" y="263"/>
                        <a:pt x="4" y="374"/>
                        <a:pt x="57" y="517"/>
                      </a:cubicBezTo>
                      <a:close/>
                      <a:moveTo>
                        <a:pt x="346" y="557"/>
                      </a:moveTo>
                      <a:cubicBezTo>
                        <a:pt x="198" y="557"/>
                        <a:pt x="104" y="544"/>
                        <a:pt x="49" y="531"/>
                      </a:cubicBezTo>
                      <a:cubicBezTo>
                        <a:pt x="46" y="530"/>
                        <a:pt x="44" y="528"/>
                        <a:pt x="43" y="526"/>
                      </a:cubicBezTo>
                      <a:cubicBezTo>
                        <a:pt x="-12" y="377"/>
                        <a:pt x="-14" y="260"/>
                        <a:pt x="39" y="177"/>
                      </a:cubicBezTo>
                      <a:cubicBezTo>
                        <a:pt x="92" y="96"/>
                        <a:pt x="194" y="51"/>
                        <a:pt x="351" y="40"/>
                      </a:cubicBezTo>
                      <a:cubicBezTo>
                        <a:pt x="460" y="33"/>
                        <a:pt x="790" y="40"/>
                        <a:pt x="792" y="40"/>
                      </a:cubicBezTo>
                      <a:cubicBezTo>
                        <a:pt x="793" y="40"/>
                        <a:pt x="794" y="40"/>
                        <a:pt x="794" y="40"/>
                      </a:cubicBezTo>
                      <a:cubicBezTo>
                        <a:pt x="796" y="41"/>
                        <a:pt x="892" y="69"/>
                        <a:pt x="1013" y="78"/>
                      </a:cubicBezTo>
                      <a:cubicBezTo>
                        <a:pt x="1124" y="86"/>
                        <a:pt x="1280" y="80"/>
                        <a:pt x="1388" y="1"/>
                      </a:cubicBezTo>
                      <a:cubicBezTo>
                        <a:pt x="1390" y="0"/>
                        <a:pt x="1393" y="0"/>
                        <a:pt x="1395" y="1"/>
                      </a:cubicBezTo>
                      <a:cubicBezTo>
                        <a:pt x="1398" y="2"/>
                        <a:pt x="1400" y="4"/>
                        <a:pt x="1400" y="7"/>
                      </a:cubicBezTo>
                      <a:lnTo>
                        <a:pt x="1413" y="87"/>
                      </a:lnTo>
                      <a:cubicBezTo>
                        <a:pt x="1438" y="248"/>
                        <a:pt x="1345" y="403"/>
                        <a:pt x="1191" y="457"/>
                      </a:cubicBezTo>
                      <a:cubicBezTo>
                        <a:pt x="1156" y="469"/>
                        <a:pt x="1118" y="475"/>
                        <a:pt x="1078" y="475"/>
                      </a:cubicBezTo>
                      <a:lnTo>
                        <a:pt x="397" y="475"/>
                      </a:lnTo>
                      <a:lnTo>
                        <a:pt x="420" y="546"/>
                      </a:lnTo>
                      <a:cubicBezTo>
                        <a:pt x="421" y="548"/>
                        <a:pt x="420" y="551"/>
                        <a:pt x="419" y="553"/>
                      </a:cubicBezTo>
                      <a:cubicBezTo>
                        <a:pt x="418" y="555"/>
                        <a:pt x="416" y="557"/>
                        <a:pt x="413" y="557"/>
                      </a:cubicBezTo>
                      <a:cubicBezTo>
                        <a:pt x="390" y="557"/>
                        <a:pt x="368" y="557"/>
                        <a:pt x="346" y="5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4" name="Freeform 1043">
                  <a:extLst>
                    <a:ext uri="{FF2B5EF4-FFF2-40B4-BE49-F238E27FC236}">
                      <a16:creationId xmlns:a16="http://schemas.microsoft.com/office/drawing/2014/main" id="{22FCD158-D771-4247-A816-84417EF8B89E}"/>
                    </a:ext>
                  </a:extLst>
                </p:cNvPr>
                <p:cNvSpPr/>
                <p:nvPr/>
              </p:nvSpPr>
              <p:spPr>
                <a:xfrm>
                  <a:off x="12918864" y="11953832"/>
                  <a:ext cx="482121" cy="454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8" h="366">
                      <a:moveTo>
                        <a:pt x="383" y="5"/>
                      </a:moveTo>
                      <a:cubicBezTo>
                        <a:pt x="375" y="-2"/>
                        <a:pt x="363" y="-2"/>
                        <a:pt x="356" y="5"/>
                      </a:cubicBezTo>
                      <a:lnTo>
                        <a:pt x="194" y="164"/>
                      </a:lnTo>
                      <a:cubicBezTo>
                        <a:pt x="169" y="153"/>
                        <a:pt x="98" y="122"/>
                        <a:pt x="47" y="119"/>
                      </a:cubicBezTo>
                      <a:cubicBezTo>
                        <a:pt x="41" y="119"/>
                        <a:pt x="35" y="120"/>
                        <a:pt x="31" y="124"/>
                      </a:cubicBezTo>
                      <a:cubicBezTo>
                        <a:pt x="25" y="127"/>
                        <a:pt x="21" y="134"/>
                        <a:pt x="19" y="141"/>
                      </a:cubicBezTo>
                      <a:lnTo>
                        <a:pt x="12" y="174"/>
                      </a:lnTo>
                      <a:lnTo>
                        <a:pt x="4" y="188"/>
                      </a:lnTo>
                      <a:cubicBezTo>
                        <a:pt x="-1" y="194"/>
                        <a:pt x="-1" y="203"/>
                        <a:pt x="1" y="210"/>
                      </a:cubicBezTo>
                      <a:cubicBezTo>
                        <a:pt x="3" y="217"/>
                        <a:pt x="8" y="224"/>
                        <a:pt x="15" y="227"/>
                      </a:cubicBezTo>
                      <a:cubicBezTo>
                        <a:pt x="33" y="235"/>
                        <a:pt x="57" y="249"/>
                        <a:pt x="84" y="271"/>
                      </a:cubicBezTo>
                      <a:lnTo>
                        <a:pt x="22" y="333"/>
                      </a:lnTo>
                      <a:cubicBezTo>
                        <a:pt x="14" y="340"/>
                        <a:pt x="14" y="352"/>
                        <a:pt x="22" y="360"/>
                      </a:cubicBezTo>
                      <a:cubicBezTo>
                        <a:pt x="25" y="364"/>
                        <a:pt x="30" y="366"/>
                        <a:pt x="35" y="366"/>
                      </a:cubicBezTo>
                      <a:cubicBezTo>
                        <a:pt x="40" y="366"/>
                        <a:pt x="45" y="364"/>
                        <a:pt x="48" y="360"/>
                      </a:cubicBezTo>
                      <a:lnTo>
                        <a:pt x="382" y="33"/>
                      </a:lnTo>
                      <a:cubicBezTo>
                        <a:pt x="390" y="26"/>
                        <a:pt x="390" y="13"/>
                        <a:pt x="383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5" name="Freeform 1044">
                  <a:extLst>
                    <a:ext uri="{FF2B5EF4-FFF2-40B4-BE49-F238E27FC236}">
                      <a16:creationId xmlns:a16="http://schemas.microsoft.com/office/drawing/2014/main" id="{631BE743-98F1-1C42-9F00-29B45A4C09E4}"/>
                    </a:ext>
                  </a:extLst>
                </p:cNvPr>
                <p:cNvSpPr/>
                <p:nvPr/>
              </p:nvSpPr>
              <p:spPr>
                <a:xfrm>
                  <a:off x="12717045" y="10463341"/>
                  <a:ext cx="1153603" cy="586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7" h="472">
                      <a:moveTo>
                        <a:pt x="37" y="472"/>
                      </a:moveTo>
                      <a:cubicBezTo>
                        <a:pt x="34" y="472"/>
                        <a:pt x="31" y="471"/>
                        <a:pt x="30" y="468"/>
                      </a:cubicBezTo>
                      <a:cubicBezTo>
                        <a:pt x="27" y="461"/>
                        <a:pt x="-40" y="310"/>
                        <a:pt x="37" y="212"/>
                      </a:cubicBezTo>
                      <a:cubicBezTo>
                        <a:pt x="100" y="133"/>
                        <a:pt x="237" y="114"/>
                        <a:pt x="445" y="155"/>
                      </a:cubicBezTo>
                      <a:cubicBezTo>
                        <a:pt x="734" y="211"/>
                        <a:pt x="844" y="167"/>
                        <a:pt x="885" y="120"/>
                      </a:cubicBezTo>
                      <a:cubicBezTo>
                        <a:pt x="927" y="71"/>
                        <a:pt x="907" y="10"/>
                        <a:pt x="907" y="10"/>
                      </a:cubicBezTo>
                      <a:cubicBezTo>
                        <a:pt x="905" y="6"/>
                        <a:pt x="907" y="1"/>
                        <a:pt x="911" y="0"/>
                      </a:cubicBezTo>
                      <a:cubicBezTo>
                        <a:pt x="915" y="-1"/>
                        <a:pt x="920" y="1"/>
                        <a:pt x="921" y="5"/>
                      </a:cubicBezTo>
                      <a:cubicBezTo>
                        <a:pt x="922" y="8"/>
                        <a:pt x="944" y="74"/>
                        <a:pt x="897" y="129"/>
                      </a:cubicBezTo>
                      <a:cubicBezTo>
                        <a:pt x="833" y="203"/>
                        <a:pt x="680" y="216"/>
                        <a:pt x="443" y="170"/>
                      </a:cubicBezTo>
                      <a:cubicBezTo>
                        <a:pt x="240" y="130"/>
                        <a:pt x="108" y="148"/>
                        <a:pt x="49" y="222"/>
                      </a:cubicBezTo>
                      <a:cubicBezTo>
                        <a:pt x="-22" y="312"/>
                        <a:pt x="43" y="460"/>
                        <a:pt x="44" y="461"/>
                      </a:cubicBezTo>
                      <a:cubicBezTo>
                        <a:pt x="46" y="466"/>
                        <a:pt x="44" y="470"/>
                        <a:pt x="40" y="472"/>
                      </a:cubicBezTo>
                      <a:cubicBezTo>
                        <a:pt x="39" y="472"/>
                        <a:pt x="38" y="472"/>
                        <a:pt x="37" y="4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6" name="Freeform 1045">
                  <a:extLst>
                    <a:ext uri="{FF2B5EF4-FFF2-40B4-BE49-F238E27FC236}">
                      <a16:creationId xmlns:a16="http://schemas.microsoft.com/office/drawing/2014/main" id="{9030A7A7-BC1D-5946-B373-5FFC3428A844}"/>
                    </a:ext>
                  </a:extLst>
                </p:cNvPr>
                <p:cNvSpPr/>
                <p:nvPr/>
              </p:nvSpPr>
              <p:spPr>
                <a:xfrm>
                  <a:off x="12824183" y="9076288"/>
                  <a:ext cx="1756566" cy="20288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1" h="1629">
                      <a:moveTo>
                        <a:pt x="1360" y="2"/>
                      </a:moveTo>
                      <a:cubicBezTo>
                        <a:pt x="1343" y="-2"/>
                        <a:pt x="1326" y="2"/>
                        <a:pt x="1312" y="11"/>
                      </a:cubicBezTo>
                      <a:cubicBezTo>
                        <a:pt x="1298" y="20"/>
                        <a:pt x="1287" y="34"/>
                        <a:pt x="1284" y="51"/>
                      </a:cubicBezTo>
                      <a:lnTo>
                        <a:pt x="972" y="1500"/>
                      </a:lnTo>
                      <a:lnTo>
                        <a:pt x="65" y="1500"/>
                      </a:lnTo>
                      <a:cubicBezTo>
                        <a:pt x="48" y="1500"/>
                        <a:pt x="34" y="1505"/>
                        <a:pt x="23" y="1515"/>
                      </a:cubicBezTo>
                      <a:cubicBezTo>
                        <a:pt x="9" y="1527"/>
                        <a:pt x="0" y="1544"/>
                        <a:pt x="0" y="1564"/>
                      </a:cubicBezTo>
                      <a:cubicBezTo>
                        <a:pt x="0" y="1582"/>
                        <a:pt x="7" y="1598"/>
                        <a:pt x="19" y="1610"/>
                      </a:cubicBezTo>
                      <a:cubicBezTo>
                        <a:pt x="31" y="1622"/>
                        <a:pt x="47" y="1629"/>
                        <a:pt x="65" y="1629"/>
                      </a:cubicBezTo>
                      <a:lnTo>
                        <a:pt x="1021" y="1629"/>
                      </a:lnTo>
                      <a:cubicBezTo>
                        <a:pt x="1022" y="1629"/>
                        <a:pt x="1022" y="1629"/>
                        <a:pt x="1023" y="1629"/>
                      </a:cubicBezTo>
                      <a:cubicBezTo>
                        <a:pt x="1053" y="1630"/>
                        <a:pt x="1081" y="1609"/>
                        <a:pt x="1088" y="1578"/>
                      </a:cubicBezTo>
                      <a:lnTo>
                        <a:pt x="1410" y="78"/>
                      </a:lnTo>
                      <a:cubicBezTo>
                        <a:pt x="1413" y="61"/>
                        <a:pt x="1410" y="44"/>
                        <a:pt x="1401" y="30"/>
                      </a:cubicBezTo>
                      <a:cubicBezTo>
                        <a:pt x="1392" y="16"/>
                        <a:pt x="1378" y="6"/>
                        <a:pt x="1360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7" name="Freeform 1046">
                  <a:extLst>
                    <a:ext uri="{FF2B5EF4-FFF2-40B4-BE49-F238E27FC236}">
                      <a16:creationId xmlns:a16="http://schemas.microsoft.com/office/drawing/2014/main" id="{4A6CC1E6-9C62-9441-AA13-CA0A55F92EB3}"/>
                    </a:ext>
                  </a:extLst>
                </p:cNvPr>
                <p:cNvSpPr/>
                <p:nvPr/>
              </p:nvSpPr>
              <p:spPr>
                <a:xfrm>
                  <a:off x="12814214" y="9066318"/>
                  <a:ext cx="1776499" cy="20488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27" h="1645">
                      <a:moveTo>
                        <a:pt x="73" y="1515"/>
                      </a:moveTo>
                      <a:cubicBezTo>
                        <a:pt x="59" y="1515"/>
                        <a:pt x="46" y="1520"/>
                        <a:pt x="36" y="1529"/>
                      </a:cubicBezTo>
                      <a:cubicBezTo>
                        <a:pt x="23" y="1540"/>
                        <a:pt x="15" y="1556"/>
                        <a:pt x="15" y="1572"/>
                      </a:cubicBezTo>
                      <a:cubicBezTo>
                        <a:pt x="15" y="1587"/>
                        <a:pt x="22" y="1602"/>
                        <a:pt x="33" y="1612"/>
                      </a:cubicBezTo>
                      <a:cubicBezTo>
                        <a:pt x="43" y="1623"/>
                        <a:pt x="58" y="1630"/>
                        <a:pt x="73" y="1630"/>
                      </a:cubicBezTo>
                      <a:lnTo>
                        <a:pt x="1029" y="1630"/>
                      </a:lnTo>
                      <a:lnTo>
                        <a:pt x="1031" y="1629"/>
                      </a:lnTo>
                      <a:cubicBezTo>
                        <a:pt x="1059" y="1630"/>
                        <a:pt x="1083" y="1611"/>
                        <a:pt x="1089" y="1584"/>
                      </a:cubicBezTo>
                      <a:lnTo>
                        <a:pt x="1410" y="85"/>
                      </a:lnTo>
                      <a:cubicBezTo>
                        <a:pt x="1414" y="70"/>
                        <a:pt x="1411" y="54"/>
                        <a:pt x="1403" y="42"/>
                      </a:cubicBezTo>
                      <a:cubicBezTo>
                        <a:pt x="1394" y="30"/>
                        <a:pt x="1382" y="20"/>
                        <a:pt x="1366" y="17"/>
                      </a:cubicBezTo>
                      <a:cubicBezTo>
                        <a:pt x="1352" y="14"/>
                        <a:pt x="1336" y="17"/>
                        <a:pt x="1324" y="25"/>
                      </a:cubicBezTo>
                      <a:cubicBezTo>
                        <a:pt x="1311" y="33"/>
                        <a:pt x="1302" y="46"/>
                        <a:pt x="1299" y="61"/>
                      </a:cubicBezTo>
                      <a:lnTo>
                        <a:pt x="988" y="1509"/>
                      </a:lnTo>
                      <a:cubicBezTo>
                        <a:pt x="987" y="1513"/>
                        <a:pt x="984" y="1515"/>
                        <a:pt x="980" y="1515"/>
                      </a:cubicBezTo>
                      <a:close/>
                      <a:moveTo>
                        <a:pt x="1029" y="1645"/>
                      </a:moveTo>
                      <a:lnTo>
                        <a:pt x="73" y="1645"/>
                      </a:lnTo>
                      <a:cubicBezTo>
                        <a:pt x="54" y="1645"/>
                        <a:pt x="35" y="1637"/>
                        <a:pt x="22" y="1623"/>
                      </a:cubicBezTo>
                      <a:cubicBezTo>
                        <a:pt x="8" y="1610"/>
                        <a:pt x="0" y="1592"/>
                        <a:pt x="0" y="1572"/>
                      </a:cubicBezTo>
                      <a:cubicBezTo>
                        <a:pt x="0" y="1551"/>
                        <a:pt x="9" y="1531"/>
                        <a:pt x="25" y="1518"/>
                      </a:cubicBezTo>
                      <a:cubicBezTo>
                        <a:pt x="39" y="1506"/>
                        <a:pt x="55" y="1500"/>
                        <a:pt x="73" y="1500"/>
                      </a:cubicBezTo>
                      <a:lnTo>
                        <a:pt x="974" y="1500"/>
                      </a:lnTo>
                      <a:lnTo>
                        <a:pt x="1284" y="58"/>
                      </a:lnTo>
                      <a:cubicBezTo>
                        <a:pt x="1288" y="39"/>
                        <a:pt x="1299" y="23"/>
                        <a:pt x="1316" y="12"/>
                      </a:cubicBezTo>
                      <a:cubicBezTo>
                        <a:pt x="1331" y="2"/>
                        <a:pt x="1351" y="-2"/>
                        <a:pt x="1370" y="2"/>
                      </a:cubicBezTo>
                      <a:cubicBezTo>
                        <a:pt x="1389" y="6"/>
                        <a:pt x="1405" y="17"/>
                        <a:pt x="1415" y="34"/>
                      </a:cubicBezTo>
                      <a:cubicBezTo>
                        <a:pt x="1426" y="50"/>
                        <a:pt x="1429" y="69"/>
                        <a:pt x="1426" y="88"/>
                      </a:cubicBezTo>
                      <a:lnTo>
                        <a:pt x="1104" y="1587"/>
                      </a:lnTo>
                      <a:cubicBezTo>
                        <a:pt x="1096" y="1622"/>
                        <a:pt x="1066" y="1645"/>
                        <a:pt x="1031" y="1644"/>
                      </a:cubicBezTo>
                      <a:cubicBezTo>
                        <a:pt x="1030" y="1645"/>
                        <a:pt x="1030" y="1645"/>
                        <a:pt x="1029" y="16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8" name="Freeform 1047">
                  <a:extLst>
                    <a:ext uri="{FF2B5EF4-FFF2-40B4-BE49-F238E27FC236}">
                      <a16:creationId xmlns:a16="http://schemas.microsoft.com/office/drawing/2014/main" id="{86A24C9F-2A04-C840-BFA0-3D3450BCB54C}"/>
                    </a:ext>
                  </a:extLst>
                </p:cNvPr>
                <p:cNvSpPr/>
                <p:nvPr/>
              </p:nvSpPr>
              <p:spPr>
                <a:xfrm>
                  <a:off x="14493544" y="8500527"/>
                  <a:ext cx="213030" cy="4037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2" h="325">
                      <a:moveTo>
                        <a:pt x="120" y="2"/>
                      </a:moveTo>
                      <a:cubicBezTo>
                        <a:pt x="103" y="-2"/>
                        <a:pt x="86" y="2"/>
                        <a:pt x="72" y="10"/>
                      </a:cubicBezTo>
                      <a:cubicBezTo>
                        <a:pt x="58" y="19"/>
                        <a:pt x="47" y="34"/>
                        <a:pt x="44" y="51"/>
                      </a:cubicBezTo>
                      <a:lnTo>
                        <a:pt x="23" y="149"/>
                      </a:lnTo>
                      <a:lnTo>
                        <a:pt x="2" y="247"/>
                      </a:lnTo>
                      <a:cubicBezTo>
                        <a:pt x="-2" y="265"/>
                        <a:pt x="2" y="282"/>
                        <a:pt x="11" y="296"/>
                      </a:cubicBezTo>
                      <a:cubicBezTo>
                        <a:pt x="19" y="310"/>
                        <a:pt x="34" y="320"/>
                        <a:pt x="51" y="324"/>
                      </a:cubicBezTo>
                      <a:cubicBezTo>
                        <a:pt x="69" y="328"/>
                        <a:pt x="86" y="324"/>
                        <a:pt x="100" y="315"/>
                      </a:cubicBezTo>
                      <a:cubicBezTo>
                        <a:pt x="114" y="306"/>
                        <a:pt x="125" y="291"/>
                        <a:pt x="128" y="274"/>
                      </a:cubicBezTo>
                      <a:lnTo>
                        <a:pt x="149" y="176"/>
                      </a:lnTo>
                      <a:lnTo>
                        <a:pt x="171" y="78"/>
                      </a:lnTo>
                      <a:cubicBezTo>
                        <a:pt x="174" y="61"/>
                        <a:pt x="171" y="44"/>
                        <a:pt x="161" y="30"/>
                      </a:cubicBezTo>
                      <a:cubicBezTo>
                        <a:pt x="152" y="16"/>
                        <a:pt x="138" y="5"/>
                        <a:pt x="120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9" name="Freeform 1048">
                  <a:extLst>
                    <a:ext uri="{FF2B5EF4-FFF2-40B4-BE49-F238E27FC236}">
                      <a16:creationId xmlns:a16="http://schemas.microsoft.com/office/drawing/2014/main" id="{8F295A26-EDA2-A94F-86D1-10E93F8A3DEE}"/>
                    </a:ext>
                  </a:extLst>
                </p:cNvPr>
                <p:cNvSpPr/>
                <p:nvPr/>
              </p:nvSpPr>
              <p:spPr>
                <a:xfrm>
                  <a:off x="14483578" y="8490560"/>
                  <a:ext cx="231717" cy="423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7" h="341">
                      <a:moveTo>
                        <a:pt x="115" y="16"/>
                      </a:moveTo>
                      <a:cubicBezTo>
                        <a:pt x="104" y="16"/>
                        <a:pt x="94" y="19"/>
                        <a:pt x="84" y="25"/>
                      </a:cubicBezTo>
                      <a:cubicBezTo>
                        <a:pt x="71" y="33"/>
                        <a:pt x="62" y="46"/>
                        <a:pt x="59" y="61"/>
                      </a:cubicBezTo>
                      <a:lnTo>
                        <a:pt x="17" y="257"/>
                      </a:lnTo>
                      <a:cubicBezTo>
                        <a:pt x="14" y="271"/>
                        <a:pt x="17" y="287"/>
                        <a:pt x="25" y="299"/>
                      </a:cubicBezTo>
                      <a:cubicBezTo>
                        <a:pt x="34" y="312"/>
                        <a:pt x="47" y="321"/>
                        <a:pt x="61" y="325"/>
                      </a:cubicBezTo>
                      <a:cubicBezTo>
                        <a:pt x="76" y="327"/>
                        <a:pt x="91" y="325"/>
                        <a:pt x="104" y="316"/>
                      </a:cubicBezTo>
                      <a:cubicBezTo>
                        <a:pt x="117" y="308"/>
                        <a:pt x="125" y="295"/>
                        <a:pt x="129" y="280"/>
                      </a:cubicBezTo>
                      <a:lnTo>
                        <a:pt x="170" y="85"/>
                      </a:lnTo>
                      <a:cubicBezTo>
                        <a:pt x="174" y="69"/>
                        <a:pt x="171" y="55"/>
                        <a:pt x="163" y="42"/>
                      </a:cubicBezTo>
                      <a:cubicBezTo>
                        <a:pt x="155" y="29"/>
                        <a:pt x="142" y="20"/>
                        <a:pt x="127" y="17"/>
                      </a:cubicBezTo>
                      <a:cubicBezTo>
                        <a:pt x="123" y="16"/>
                        <a:pt x="119" y="16"/>
                        <a:pt x="115" y="16"/>
                      </a:cubicBezTo>
                      <a:close/>
                      <a:moveTo>
                        <a:pt x="73" y="341"/>
                      </a:moveTo>
                      <a:cubicBezTo>
                        <a:pt x="68" y="341"/>
                        <a:pt x="63" y="340"/>
                        <a:pt x="58" y="339"/>
                      </a:cubicBezTo>
                      <a:cubicBezTo>
                        <a:pt x="39" y="335"/>
                        <a:pt x="23" y="324"/>
                        <a:pt x="12" y="308"/>
                      </a:cubicBezTo>
                      <a:cubicBezTo>
                        <a:pt x="2" y="292"/>
                        <a:pt x="-2" y="272"/>
                        <a:pt x="2" y="254"/>
                      </a:cubicBezTo>
                      <a:lnTo>
                        <a:pt x="44" y="57"/>
                      </a:lnTo>
                      <a:cubicBezTo>
                        <a:pt x="48" y="39"/>
                        <a:pt x="59" y="22"/>
                        <a:pt x="76" y="12"/>
                      </a:cubicBezTo>
                      <a:cubicBezTo>
                        <a:pt x="92" y="2"/>
                        <a:pt x="111" y="-2"/>
                        <a:pt x="130" y="2"/>
                      </a:cubicBezTo>
                      <a:cubicBezTo>
                        <a:pt x="149" y="6"/>
                        <a:pt x="165" y="17"/>
                        <a:pt x="175" y="33"/>
                      </a:cubicBezTo>
                      <a:cubicBezTo>
                        <a:pt x="186" y="50"/>
                        <a:pt x="190" y="69"/>
                        <a:pt x="186" y="88"/>
                      </a:cubicBezTo>
                      <a:lnTo>
                        <a:pt x="144" y="284"/>
                      </a:lnTo>
                      <a:cubicBezTo>
                        <a:pt x="139" y="303"/>
                        <a:pt x="128" y="319"/>
                        <a:pt x="112" y="329"/>
                      </a:cubicBezTo>
                      <a:cubicBezTo>
                        <a:pt x="100" y="337"/>
                        <a:pt x="87" y="341"/>
                        <a:pt x="73" y="3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0" name="Freeform 1049">
                  <a:extLst>
                    <a:ext uri="{FF2B5EF4-FFF2-40B4-BE49-F238E27FC236}">
                      <a16:creationId xmlns:a16="http://schemas.microsoft.com/office/drawing/2014/main" id="{28DC04A8-A767-F245-9F58-CCA1D2B86CEE}"/>
                    </a:ext>
                  </a:extLst>
                </p:cNvPr>
                <p:cNvSpPr/>
                <p:nvPr/>
              </p:nvSpPr>
              <p:spPr>
                <a:xfrm>
                  <a:off x="13219099" y="9736786"/>
                  <a:ext cx="94680" cy="99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" h="81">
                      <a:moveTo>
                        <a:pt x="8" y="81"/>
                      </a:moveTo>
                      <a:cubicBezTo>
                        <a:pt x="6" y="81"/>
                        <a:pt x="4" y="81"/>
                        <a:pt x="2" y="79"/>
                      </a:cubicBezTo>
                      <a:cubicBezTo>
                        <a:pt x="-1" y="76"/>
                        <a:pt x="-1" y="72"/>
                        <a:pt x="2" y="68"/>
                      </a:cubicBezTo>
                      <a:lnTo>
                        <a:pt x="63" y="2"/>
                      </a:lnTo>
                      <a:cubicBezTo>
                        <a:pt x="66" y="-1"/>
                        <a:pt x="71" y="-1"/>
                        <a:pt x="74" y="2"/>
                      </a:cubicBezTo>
                      <a:cubicBezTo>
                        <a:pt x="77" y="4"/>
                        <a:pt x="78" y="9"/>
                        <a:pt x="75" y="12"/>
                      </a:cubicBezTo>
                      <a:lnTo>
                        <a:pt x="13" y="79"/>
                      </a:lnTo>
                      <a:cubicBezTo>
                        <a:pt x="12" y="81"/>
                        <a:pt x="10" y="81"/>
                        <a:pt x="8" y="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1" name="Freeform 1050">
                  <a:extLst>
                    <a:ext uri="{FF2B5EF4-FFF2-40B4-BE49-F238E27FC236}">
                      <a16:creationId xmlns:a16="http://schemas.microsoft.com/office/drawing/2014/main" id="{FD653849-3B14-104B-AEA8-437DA2C2C5A8}"/>
                    </a:ext>
                  </a:extLst>
                </p:cNvPr>
                <p:cNvSpPr/>
                <p:nvPr/>
              </p:nvSpPr>
              <p:spPr>
                <a:xfrm>
                  <a:off x="13007315" y="11087702"/>
                  <a:ext cx="1063906" cy="16026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5" h="1287">
                      <a:moveTo>
                        <a:pt x="792" y="1161"/>
                      </a:moveTo>
                      <a:cubicBezTo>
                        <a:pt x="788" y="1161"/>
                        <a:pt x="783" y="1162"/>
                        <a:pt x="779" y="1163"/>
                      </a:cubicBezTo>
                      <a:cubicBezTo>
                        <a:pt x="778" y="1163"/>
                        <a:pt x="778" y="1163"/>
                        <a:pt x="778" y="1162"/>
                      </a:cubicBezTo>
                      <a:lnTo>
                        <a:pt x="734" y="1083"/>
                      </a:lnTo>
                      <a:cubicBezTo>
                        <a:pt x="731" y="1078"/>
                        <a:pt x="725" y="1075"/>
                        <a:pt x="719" y="1076"/>
                      </a:cubicBezTo>
                      <a:cubicBezTo>
                        <a:pt x="719" y="1076"/>
                        <a:pt x="718" y="1076"/>
                        <a:pt x="717" y="1076"/>
                      </a:cubicBezTo>
                      <a:lnTo>
                        <a:pt x="437" y="1076"/>
                      </a:lnTo>
                      <a:lnTo>
                        <a:pt x="437" y="15"/>
                      </a:lnTo>
                      <a:cubicBezTo>
                        <a:pt x="437" y="6"/>
                        <a:pt x="430" y="0"/>
                        <a:pt x="422" y="0"/>
                      </a:cubicBezTo>
                      <a:cubicBezTo>
                        <a:pt x="413" y="0"/>
                        <a:pt x="407" y="6"/>
                        <a:pt x="407" y="15"/>
                      </a:cubicBezTo>
                      <a:lnTo>
                        <a:pt x="407" y="1076"/>
                      </a:lnTo>
                      <a:lnTo>
                        <a:pt x="126" y="1076"/>
                      </a:lnTo>
                      <a:lnTo>
                        <a:pt x="125" y="1076"/>
                      </a:lnTo>
                      <a:lnTo>
                        <a:pt x="124" y="1076"/>
                      </a:lnTo>
                      <a:cubicBezTo>
                        <a:pt x="124" y="1076"/>
                        <a:pt x="123" y="1076"/>
                        <a:pt x="122" y="1076"/>
                      </a:cubicBezTo>
                      <a:cubicBezTo>
                        <a:pt x="122" y="1077"/>
                        <a:pt x="122" y="1077"/>
                        <a:pt x="122" y="1077"/>
                      </a:cubicBezTo>
                      <a:cubicBezTo>
                        <a:pt x="121" y="1077"/>
                        <a:pt x="120" y="1077"/>
                        <a:pt x="120" y="1077"/>
                      </a:cubicBezTo>
                      <a:cubicBezTo>
                        <a:pt x="119" y="1077"/>
                        <a:pt x="119" y="1078"/>
                        <a:pt x="119" y="1078"/>
                      </a:cubicBezTo>
                      <a:cubicBezTo>
                        <a:pt x="118" y="1078"/>
                        <a:pt x="117" y="1078"/>
                        <a:pt x="117" y="1078"/>
                      </a:cubicBezTo>
                      <a:cubicBezTo>
                        <a:pt x="117" y="1079"/>
                        <a:pt x="117" y="1079"/>
                        <a:pt x="116" y="1080"/>
                      </a:cubicBezTo>
                      <a:lnTo>
                        <a:pt x="115" y="1081"/>
                      </a:lnTo>
                      <a:cubicBezTo>
                        <a:pt x="115" y="1081"/>
                        <a:pt x="114" y="1081"/>
                        <a:pt x="114" y="1082"/>
                      </a:cubicBezTo>
                      <a:cubicBezTo>
                        <a:pt x="114" y="1082"/>
                        <a:pt x="114" y="1083"/>
                        <a:pt x="113" y="1083"/>
                      </a:cubicBezTo>
                      <a:lnTo>
                        <a:pt x="69" y="1162"/>
                      </a:lnTo>
                      <a:cubicBezTo>
                        <a:pt x="67" y="1162"/>
                        <a:pt x="65" y="1161"/>
                        <a:pt x="63" y="1161"/>
                      </a:cubicBezTo>
                      <a:cubicBezTo>
                        <a:pt x="29" y="1161"/>
                        <a:pt x="0" y="1190"/>
                        <a:pt x="0" y="1224"/>
                      </a:cubicBezTo>
                      <a:cubicBezTo>
                        <a:pt x="0" y="1259"/>
                        <a:pt x="29" y="1287"/>
                        <a:pt x="63" y="1287"/>
                      </a:cubicBezTo>
                      <a:cubicBezTo>
                        <a:pt x="98" y="1287"/>
                        <a:pt x="126" y="1259"/>
                        <a:pt x="126" y="1224"/>
                      </a:cubicBezTo>
                      <a:cubicBezTo>
                        <a:pt x="126" y="1203"/>
                        <a:pt x="115" y="1184"/>
                        <a:pt x="98" y="1172"/>
                      </a:cubicBezTo>
                      <a:lnTo>
                        <a:pt x="135" y="1107"/>
                      </a:lnTo>
                      <a:lnTo>
                        <a:pt x="407" y="1107"/>
                      </a:lnTo>
                      <a:lnTo>
                        <a:pt x="407" y="1164"/>
                      </a:lnTo>
                      <a:cubicBezTo>
                        <a:pt x="379" y="1171"/>
                        <a:pt x="359" y="1195"/>
                        <a:pt x="359" y="1224"/>
                      </a:cubicBezTo>
                      <a:cubicBezTo>
                        <a:pt x="359" y="1259"/>
                        <a:pt x="387" y="1287"/>
                        <a:pt x="422" y="1287"/>
                      </a:cubicBezTo>
                      <a:cubicBezTo>
                        <a:pt x="457" y="1287"/>
                        <a:pt x="485" y="1259"/>
                        <a:pt x="485" y="1224"/>
                      </a:cubicBezTo>
                      <a:cubicBezTo>
                        <a:pt x="485" y="1195"/>
                        <a:pt x="465" y="1171"/>
                        <a:pt x="437" y="1164"/>
                      </a:cubicBezTo>
                      <a:lnTo>
                        <a:pt x="437" y="1107"/>
                      </a:lnTo>
                      <a:lnTo>
                        <a:pt x="712" y="1107"/>
                      </a:lnTo>
                      <a:lnTo>
                        <a:pt x="751" y="1177"/>
                      </a:lnTo>
                      <a:cubicBezTo>
                        <a:pt x="738" y="1188"/>
                        <a:pt x="730" y="1206"/>
                        <a:pt x="730" y="1224"/>
                      </a:cubicBezTo>
                      <a:cubicBezTo>
                        <a:pt x="730" y="1259"/>
                        <a:pt x="758" y="1287"/>
                        <a:pt x="792" y="1287"/>
                      </a:cubicBezTo>
                      <a:cubicBezTo>
                        <a:pt x="827" y="1287"/>
                        <a:pt x="855" y="1259"/>
                        <a:pt x="855" y="1224"/>
                      </a:cubicBezTo>
                      <a:cubicBezTo>
                        <a:pt x="855" y="1190"/>
                        <a:pt x="827" y="1161"/>
                        <a:pt x="792" y="11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2" name="Group 1681">
                <a:extLst>
                  <a:ext uri="{FF2B5EF4-FFF2-40B4-BE49-F238E27FC236}">
                    <a16:creationId xmlns:a16="http://schemas.microsoft.com/office/drawing/2014/main" id="{C6F66A7E-9E2A-1B47-9547-9CE5D2736710}"/>
                  </a:ext>
                </a:extLst>
              </p:cNvPr>
              <p:cNvGrpSpPr/>
              <p:nvPr/>
            </p:nvGrpSpPr>
            <p:grpSpPr>
              <a:xfrm>
                <a:off x="9713438" y="8379646"/>
                <a:ext cx="5401753" cy="4592351"/>
                <a:chOff x="9713438" y="8379646"/>
                <a:chExt cx="5401753" cy="4592351"/>
              </a:xfrm>
            </p:grpSpPr>
            <p:sp>
              <p:nvSpPr>
                <p:cNvPr id="1052" name="Freeform 1051">
                  <a:extLst>
                    <a:ext uri="{FF2B5EF4-FFF2-40B4-BE49-F238E27FC236}">
                      <a16:creationId xmlns:a16="http://schemas.microsoft.com/office/drawing/2014/main" id="{4FA23911-ACD7-E241-AE2A-CA49EFD9FD79}"/>
                    </a:ext>
                  </a:extLst>
                </p:cNvPr>
                <p:cNvSpPr/>
                <p:nvPr/>
              </p:nvSpPr>
              <p:spPr>
                <a:xfrm>
                  <a:off x="10614145" y="10098196"/>
                  <a:ext cx="2714577" cy="25884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0" h="2078">
                      <a:moveTo>
                        <a:pt x="1960" y="809"/>
                      </a:moveTo>
                      <a:lnTo>
                        <a:pt x="219" y="809"/>
                      </a:lnTo>
                      <a:lnTo>
                        <a:pt x="219" y="101"/>
                      </a:lnTo>
                      <a:lnTo>
                        <a:pt x="1960" y="101"/>
                      </a:lnTo>
                      <a:close/>
                      <a:moveTo>
                        <a:pt x="2165" y="15"/>
                      </a:moveTo>
                      <a:cubicBezTo>
                        <a:pt x="2156" y="5"/>
                        <a:pt x="2143" y="0"/>
                        <a:pt x="2130" y="0"/>
                      </a:cubicBezTo>
                      <a:lnTo>
                        <a:pt x="50" y="0"/>
                      </a:lnTo>
                      <a:cubicBezTo>
                        <a:pt x="37" y="0"/>
                        <a:pt x="24" y="5"/>
                        <a:pt x="14" y="15"/>
                      </a:cubicBezTo>
                      <a:cubicBezTo>
                        <a:pt x="5" y="25"/>
                        <a:pt x="0" y="37"/>
                        <a:pt x="0" y="51"/>
                      </a:cubicBezTo>
                      <a:cubicBezTo>
                        <a:pt x="0" y="64"/>
                        <a:pt x="5" y="77"/>
                        <a:pt x="14" y="87"/>
                      </a:cubicBezTo>
                      <a:cubicBezTo>
                        <a:pt x="24" y="96"/>
                        <a:pt x="37" y="101"/>
                        <a:pt x="50" y="101"/>
                      </a:cubicBezTo>
                      <a:lnTo>
                        <a:pt x="204" y="101"/>
                      </a:lnTo>
                      <a:lnTo>
                        <a:pt x="204" y="2070"/>
                      </a:lnTo>
                      <a:cubicBezTo>
                        <a:pt x="204" y="2074"/>
                        <a:pt x="208" y="2078"/>
                        <a:pt x="212" y="2078"/>
                      </a:cubicBezTo>
                      <a:cubicBezTo>
                        <a:pt x="216" y="2078"/>
                        <a:pt x="219" y="2074"/>
                        <a:pt x="219" y="2070"/>
                      </a:cubicBezTo>
                      <a:lnTo>
                        <a:pt x="219" y="1019"/>
                      </a:lnTo>
                      <a:lnTo>
                        <a:pt x="1960" y="1019"/>
                      </a:lnTo>
                      <a:lnTo>
                        <a:pt x="1960" y="2070"/>
                      </a:lnTo>
                      <a:cubicBezTo>
                        <a:pt x="1960" y="2074"/>
                        <a:pt x="1964" y="2078"/>
                        <a:pt x="1968" y="2078"/>
                      </a:cubicBezTo>
                      <a:cubicBezTo>
                        <a:pt x="1972" y="2078"/>
                        <a:pt x="1976" y="2074"/>
                        <a:pt x="1976" y="2070"/>
                      </a:cubicBezTo>
                      <a:lnTo>
                        <a:pt x="1976" y="101"/>
                      </a:lnTo>
                      <a:lnTo>
                        <a:pt x="2130" y="101"/>
                      </a:lnTo>
                      <a:cubicBezTo>
                        <a:pt x="2143" y="101"/>
                        <a:pt x="2156" y="96"/>
                        <a:pt x="2165" y="87"/>
                      </a:cubicBezTo>
                      <a:cubicBezTo>
                        <a:pt x="2174" y="77"/>
                        <a:pt x="2180" y="64"/>
                        <a:pt x="2180" y="51"/>
                      </a:cubicBezTo>
                      <a:cubicBezTo>
                        <a:pt x="2180" y="37"/>
                        <a:pt x="2174" y="25"/>
                        <a:pt x="216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3" name="Freeform 1052">
                  <a:extLst>
                    <a:ext uri="{FF2B5EF4-FFF2-40B4-BE49-F238E27FC236}">
                      <a16:creationId xmlns:a16="http://schemas.microsoft.com/office/drawing/2014/main" id="{BFA16D0D-6D19-DA4D-96BA-A788D77A5C0E}"/>
                    </a:ext>
                  </a:extLst>
                </p:cNvPr>
                <p:cNvSpPr/>
                <p:nvPr/>
              </p:nvSpPr>
              <p:spPr>
                <a:xfrm>
                  <a:off x="11740345" y="8389616"/>
                  <a:ext cx="88451" cy="12362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993">
                      <a:moveTo>
                        <a:pt x="59" y="0"/>
                      </a:moveTo>
                      <a:cubicBezTo>
                        <a:pt x="26" y="0"/>
                        <a:pt x="0" y="27"/>
                        <a:pt x="0" y="60"/>
                      </a:cubicBezTo>
                      <a:lnTo>
                        <a:pt x="1" y="934"/>
                      </a:lnTo>
                      <a:cubicBezTo>
                        <a:pt x="1" y="967"/>
                        <a:pt x="28" y="993"/>
                        <a:pt x="61" y="993"/>
                      </a:cubicBezTo>
                      <a:lnTo>
                        <a:pt x="72" y="9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4" name="Freeform 1053">
                  <a:extLst>
                    <a:ext uri="{FF2B5EF4-FFF2-40B4-BE49-F238E27FC236}">
                      <a16:creationId xmlns:a16="http://schemas.microsoft.com/office/drawing/2014/main" id="{1DBC4539-0128-094C-B4E1-608A426EE349}"/>
                    </a:ext>
                  </a:extLst>
                </p:cNvPr>
                <p:cNvSpPr/>
                <p:nvPr/>
              </p:nvSpPr>
              <p:spPr>
                <a:xfrm>
                  <a:off x="11730378" y="8379646"/>
                  <a:ext cx="108384" cy="12561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1009">
                      <a:moveTo>
                        <a:pt x="67" y="8"/>
                      </a:moveTo>
                      <a:close/>
                      <a:moveTo>
                        <a:pt x="67" y="16"/>
                      </a:moveTo>
                      <a:cubicBezTo>
                        <a:pt x="38" y="16"/>
                        <a:pt x="15" y="40"/>
                        <a:pt x="15" y="68"/>
                      </a:cubicBezTo>
                      <a:lnTo>
                        <a:pt x="17" y="942"/>
                      </a:lnTo>
                      <a:cubicBezTo>
                        <a:pt x="17" y="970"/>
                        <a:pt x="40" y="994"/>
                        <a:pt x="69" y="994"/>
                      </a:cubicBezTo>
                      <a:lnTo>
                        <a:pt x="72" y="994"/>
                      </a:lnTo>
                      <a:lnTo>
                        <a:pt x="71" y="16"/>
                      </a:lnTo>
                      <a:close/>
                      <a:moveTo>
                        <a:pt x="69" y="1009"/>
                      </a:moveTo>
                      <a:cubicBezTo>
                        <a:pt x="31" y="1009"/>
                        <a:pt x="2" y="979"/>
                        <a:pt x="1" y="942"/>
                      </a:cubicBezTo>
                      <a:lnTo>
                        <a:pt x="0" y="68"/>
                      </a:lnTo>
                      <a:cubicBezTo>
                        <a:pt x="0" y="31"/>
                        <a:pt x="30" y="0"/>
                        <a:pt x="67" y="0"/>
                      </a:cubicBezTo>
                      <a:lnTo>
                        <a:pt x="79" y="0"/>
                      </a:lnTo>
                      <a:cubicBezTo>
                        <a:pt x="81" y="0"/>
                        <a:pt x="82" y="1"/>
                        <a:pt x="84" y="3"/>
                      </a:cubicBezTo>
                      <a:cubicBezTo>
                        <a:pt x="85" y="4"/>
                        <a:pt x="86" y="6"/>
                        <a:pt x="86" y="8"/>
                      </a:cubicBezTo>
                      <a:lnTo>
                        <a:pt x="88" y="1001"/>
                      </a:lnTo>
                      <a:cubicBezTo>
                        <a:pt x="88" y="1003"/>
                        <a:pt x="87" y="1005"/>
                        <a:pt x="85" y="1007"/>
                      </a:cubicBezTo>
                      <a:cubicBezTo>
                        <a:pt x="84" y="1008"/>
                        <a:pt x="82" y="1009"/>
                        <a:pt x="80" y="10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5" name="Freeform 1054">
                  <a:extLst>
                    <a:ext uri="{FF2B5EF4-FFF2-40B4-BE49-F238E27FC236}">
                      <a16:creationId xmlns:a16="http://schemas.microsoft.com/office/drawing/2014/main" id="{9C03F320-02B3-9347-A27A-6F5C59FD10B5}"/>
                    </a:ext>
                  </a:extLst>
                </p:cNvPr>
                <p:cNvSpPr/>
                <p:nvPr/>
              </p:nvSpPr>
              <p:spPr>
                <a:xfrm>
                  <a:off x="11828796" y="8389616"/>
                  <a:ext cx="493334" cy="12362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7" h="993">
                      <a:moveTo>
                        <a:pt x="335" y="0"/>
                      </a:moveTo>
                      <a:lnTo>
                        <a:pt x="0" y="0"/>
                      </a:lnTo>
                      <a:lnTo>
                        <a:pt x="1" y="993"/>
                      </a:lnTo>
                      <a:lnTo>
                        <a:pt x="337" y="993"/>
                      </a:lnTo>
                      <a:cubicBezTo>
                        <a:pt x="370" y="993"/>
                        <a:pt x="397" y="966"/>
                        <a:pt x="397" y="933"/>
                      </a:cubicBezTo>
                      <a:lnTo>
                        <a:pt x="395" y="59"/>
                      </a:lnTo>
                      <a:cubicBezTo>
                        <a:pt x="395" y="26"/>
                        <a:pt x="368" y="0"/>
                        <a:pt x="33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6" name="Freeform 1055">
                  <a:extLst>
                    <a:ext uri="{FF2B5EF4-FFF2-40B4-BE49-F238E27FC236}">
                      <a16:creationId xmlns:a16="http://schemas.microsoft.com/office/drawing/2014/main" id="{50CA29C3-C4D2-C844-8F96-4AF912105E02}"/>
                    </a:ext>
                  </a:extLst>
                </p:cNvPr>
                <p:cNvSpPr/>
                <p:nvPr/>
              </p:nvSpPr>
              <p:spPr>
                <a:xfrm>
                  <a:off x="11818830" y="8379646"/>
                  <a:ext cx="513266" cy="12561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3" h="1009">
                      <a:moveTo>
                        <a:pt x="15" y="16"/>
                      </a:moveTo>
                      <a:lnTo>
                        <a:pt x="17" y="994"/>
                      </a:lnTo>
                      <a:lnTo>
                        <a:pt x="345" y="993"/>
                      </a:lnTo>
                      <a:cubicBezTo>
                        <a:pt x="373" y="993"/>
                        <a:pt x="397" y="970"/>
                        <a:pt x="397" y="941"/>
                      </a:cubicBezTo>
                      <a:lnTo>
                        <a:pt x="395" y="67"/>
                      </a:lnTo>
                      <a:cubicBezTo>
                        <a:pt x="395" y="39"/>
                        <a:pt x="372" y="15"/>
                        <a:pt x="343" y="15"/>
                      </a:cubicBezTo>
                      <a:lnTo>
                        <a:pt x="343" y="8"/>
                      </a:lnTo>
                      <a:lnTo>
                        <a:pt x="343" y="15"/>
                      </a:lnTo>
                      <a:close/>
                      <a:moveTo>
                        <a:pt x="9" y="1009"/>
                      </a:moveTo>
                      <a:cubicBezTo>
                        <a:pt x="7" y="1009"/>
                        <a:pt x="5" y="1008"/>
                        <a:pt x="4" y="1007"/>
                      </a:cubicBezTo>
                      <a:cubicBezTo>
                        <a:pt x="2" y="1005"/>
                        <a:pt x="1" y="1003"/>
                        <a:pt x="1" y="1001"/>
                      </a:cubicBezTo>
                      <a:lnTo>
                        <a:pt x="0" y="8"/>
                      </a:lnTo>
                      <a:cubicBezTo>
                        <a:pt x="0" y="6"/>
                        <a:pt x="1" y="4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lnTo>
                        <a:pt x="343" y="0"/>
                      </a:lnTo>
                      <a:cubicBezTo>
                        <a:pt x="361" y="0"/>
                        <a:pt x="378" y="7"/>
                        <a:pt x="391" y="19"/>
                      </a:cubicBezTo>
                      <a:cubicBezTo>
                        <a:pt x="404" y="32"/>
                        <a:pt x="411" y="49"/>
                        <a:pt x="411" y="67"/>
                      </a:cubicBezTo>
                      <a:lnTo>
                        <a:pt x="413" y="941"/>
                      </a:lnTo>
                      <a:cubicBezTo>
                        <a:pt x="413" y="978"/>
                        <a:pt x="382" y="1008"/>
                        <a:pt x="345" y="10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7" name="Freeform 1056">
                  <a:extLst>
                    <a:ext uri="{FF2B5EF4-FFF2-40B4-BE49-F238E27FC236}">
                      <a16:creationId xmlns:a16="http://schemas.microsoft.com/office/drawing/2014/main" id="{5CEE6EFD-1C97-7743-83CF-B8BF82CC9D9E}"/>
                    </a:ext>
                  </a:extLst>
                </p:cNvPr>
                <p:cNvSpPr/>
                <p:nvPr/>
              </p:nvSpPr>
              <p:spPr>
                <a:xfrm>
                  <a:off x="11740345" y="8389616"/>
                  <a:ext cx="88451" cy="12362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993">
                      <a:moveTo>
                        <a:pt x="59" y="0"/>
                      </a:moveTo>
                      <a:cubicBezTo>
                        <a:pt x="26" y="0"/>
                        <a:pt x="0" y="27"/>
                        <a:pt x="0" y="60"/>
                      </a:cubicBezTo>
                      <a:lnTo>
                        <a:pt x="1" y="934"/>
                      </a:lnTo>
                      <a:cubicBezTo>
                        <a:pt x="1" y="967"/>
                        <a:pt x="28" y="993"/>
                        <a:pt x="61" y="993"/>
                      </a:cubicBezTo>
                      <a:lnTo>
                        <a:pt x="72" y="9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8" name="Freeform 1057">
                  <a:extLst>
                    <a:ext uri="{FF2B5EF4-FFF2-40B4-BE49-F238E27FC236}">
                      <a16:creationId xmlns:a16="http://schemas.microsoft.com/office/drawing/2014/main" id="{35D7FEEE-7F97-0D40-95A8-B5CC0A808D97}"/>
                    </a:ext>
                  </a:extLst>
                </p:cNvPr>
                <p:cNvSpPr/>
                <p:nvPr/>
              </p:nvSpPr>
              <p:spPr>
                <a:xfrm>
                  <a:off x="11886102" y="8459405"/>
                  <a:ext cx="444748" cy="9359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8" h="752">
                      <a:moveTo>
                        <a:pt x="357" y="9"/>
                      </a:moveTo>
                      <a:cubicBezTo>
                        <a:pt x="357" y="6"/>
                        <a:pt x="356" y="4"/>
                        <a:pt x="355" y="3"/>
                      </a:cubicBezTo>
                      <a:cubicBezTo>
                        <a:pt x="353" y="2"/>
                        <a:pt x="351" y="0"/>
                        <a:pt x="349" y="0"/>
                      </a:cubicBezTo>
                      <a:lnTo>
                        <a:pt x="56" y="1"/>
                      </a:lnTo>
                      <a:cubicBezTo>
                        <a:pt x="41" y="1"/>
                        <a:pt x="26" y="7"/>
                        <a:pt x="16" y="18"/>
                      </a:cubicBezTo>
                      <a:cubicBezTo>
                        <a:pt x="6" y="29"/>
                        <a:pt x="0" y="43"/>
                        <a:pt x="0" y="57"/>
                      </a:cubicBezTo>
                      <a:lnTo>
                        <a:pt x="1" y="696"/>
                      </a:lnTo>
                      <a:cubicBezTo>
                        <a:pt x="1" y="711"/>
                        <a:pt x="8" y="725"/>
                        <a:pt x="18" y="736"/>
                      </a:cubicBezTo>
                      <a:cubicBezTo>
                        <a:pt x="28" y="746"/>
                        <a:pt x="42" y="752"/>
                        <a:pt x="57" y="752"/>
                      </a:cubicBezTo>
                      <a:lnTo>
                        <a:pt x="58" y="752"/>
                      </a:lnTo>
                      <a:lnTo>
                        <a:pt x="351" y="751"/>
                      </a:lnTo>
                      <a:cubicBezTo>
                        <a:pt x="355" y="751"/>
                        <a:pt x="358" y="748"/>
                        <a:pt x="358" y="7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9" name="Freeform 1058">
                  <a:extLst>
                    <a:ext uri="{FF2B5EF4-FFF2-40B4-BE49-F238E27FC236}">
                      <a16:creationId xmlns:a16="http://schemas.microsoft.com/office/drawing/2014/main" id="{1D6FF005-068D-BD42-B364-05AC21AEAEBB}"/>
                    </a:ext>
                  </a:extLst>
                </p:cNvPr>
                <p:cNvSpPr/>
                <p:nvPr/>
              </p:nvSpPr>
              <p:spPr>
                <a:xfrm>
                  <a:off x="12274789" y="9433956"/>
                  <a:ext cx="44849" cy="909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74">
                      <a:moveTo>
                        <a:pt x="0" y="38"/>
                      </a:moveTo>
                      <a:cubicBezTo>
                        <a:pt x="0" y="58"/>
                        <a:pt x="16" y="74"/>
                        <a:pt x="37" y="74"/>
                      </a:cubicBezTo>
                      <a:lnTo>
                        <a:pt x="37" y="0"/>
                      </a:lnTo>
                      <a:cubicBezTo>
                        <a:pt x="16" y="0"/>
                        <a:pt x="0" y="17"/>
                        <a:pt x="0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0" name="Freeform 1059">
                  <a:extLst>
                    <a:ext uri="{FF2B5EF4-FFF2-40B4-BE49-F238E27FC236}">
                      <a16:creationId xmlns:a16="http://schemas.microsoft.com/office/drawing/2014/main" id="{AA972A4D-2AD3-8642-A8FB-2550E2582742}"/>
                    </a:ext>
                  </a:extLst>
                </p:cNvPr>
                <p:cNvSpPr/>
                <p:nvPr/>
              </p:nvSpPr>
              <p:spPr>
                <a:xfrm>
                  <a:off x="12264823" y="9425232"/>
                  <a:ext cx="63535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89">
                      <a:moveTo>
                        <a:pt x="37" y="16"/>
                      </a:moveTo>
                      <a:cubicBezTo>
                        <a:pt x="32" y="18"/>
                        <a:pt x="28" y="20"/>
                        <a:pt x="24" y="24"/>
                      </a:cubicBezTo>
                      <a:cubicBezTo>
                        <a:pt x="19" y="29"/>
                        <a:pt x="15" y="36"/>
                        <a:pt x="15" y="45"/>
                      </a:cubicBezTo>
                      <a:cubicBezTo>
                        <a:pt x="15" y="52"/>
                        <a:pt x="19" y="60"/>
                        <a:pt x="24" y="65"/>
                      </a:cubicBezTo>
                      <a:cubicBezTo>
                        <a:pt x="28" y="69"/>
                        <a:pt x="32" y="71"/>
                        <a:pt x="37" y="73"/>
                      </a:cubicBezTo>
                      <a:close/>
                      <a:moveTo>
                        <a:pt x="45" y="89"/>
                      </a:moveTo>
                      <a:cubicBezTo>
                        <a:pt x="33" y="89"/>
                        <a:pt x="22" y="84"/>
                        <a:pt x="13" y="76"/>
                      </a:cubicBezTo>
                      <a:cubicBezTo>
                        <a:pt x="4" y="68"/>
                        <a:pt x="0" y="56"/>
                        <a:pt x="0" y="45"/>
                      </a:cubicBezTo>
                      <a:cubicBezTo>
                        <a:pt x="0" y="32"/>
                        <a:pt x="4" y="21"/>
                        <a:pt x="13" y="13"/>
                      </a:cubicBezTo>
                      <a:cubicBezTo>
                        <a:pt x="22" y="4"/>
                        <a:pt x="33" y="0"/>
                        <a:pt x="45" y="0"/>
                      </a:cubicBezTo>
                      <a:cubicBezTo>
                        <a:pt x="47" y="0"/>
                        <a:pt x="49" y="0"/>
                        <a:pt x="50" y="1"/>
                      </a:cubicBezTo>
                      <a:cubicBezTo>
                        <a:pt x="52" y="3"/>
                        <a:pt x="52" y="5"/>
                        <a:pt x="52" y="7"/>
                      </a:cubicBezTo>
                      <a:lnTo>
                        <a:pt x="52" y="81"/>
                      </a:lnTo>
                      <a:cubicBezTo>
                        <a:pt x="52" y="85"/>
                        <a:pt x="49" y="89"/>
                        <a:pt x="45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1" name="Freeform 1060">
                  <a:extLst>
                    <a:ext uri="{FF2B5EF4-FFF2-40B4-BE49-F238E27FC236}">
                      <a16:creationId xmlns:a16="http://schemas.microsoft.com/office/drawing/2014/main" id="{6894405F-1BA9-AB4E-8A60-A6C1C4800608}"/>
                    </a:ext>
                  </a:extLst>
                </p:cNvPr>
                <p:cNvSpPr/>
                <p:nvPr/>
              </p:nvSpPr>
              <p:spPr>
                <a:xfrm>
                  <a:off x="11450075" y="9038901"/>
                  <a:ext cx="297744" cy="10779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0" h="866">
                      <a:moveTo>
                        <a:pt x="7" y="866"/>
                      </a:moveTo>
                      <a:cubicBezTo>
                        <a:pt x="3" y="866"/>
                        <a:pt x="0" y="862"/>
                        <a:pt x="0" y="858"/>
                      </a:cubicBezTo>
                      <a:lnTo>
                        <a:pt x="0" y="233"/>
                      </a:lnTo>
                      <a:cubicBezTo>
                        <a:pt x="0" y="176"/>
                        <a:pt x="20" y="121"/>
                        <a:pt x="58" y="79"/>
                      </a:cubicBezTo>
                      <a:cubicBezTo>
                        <a:pt x="102" y="28"/>
                        <a:pt x="166" y="0"/>
                        <a:pt x="233" y="0"/>
                      </a:cubicBezTo>
                      <a:cubicBezTo>
                        <a:pt x="237" y="0"/>
                        <a:pt x="240" y="3"/>
                        <a:pt x="240" y="8"/>
                      </a:cubicBezTo>
                      <a:cubicBezTo>
                        <a:pt x="240" y="12"/>
                        <a:pt x="237" y="16"/>
                        <a:pt x="233" y="16"/>
                      </a:cubicBezTo>
                      <a:cubicBezTo>
                        <a:pt x="170" y="16"/>
                        <a:pt x="111" y="42"/>
                        <a:pt x="69" y="88"/>
                      </a:cubicBezTo>
                      <a:cubicBezTo>
                        <a:pt x="35" y="129"/>
                        <a:pt x="15" y="179"/>
                        <a:pt x="15" y="233"/>
                      </a:cubicBezTo>
                      <a:lnTo>
                        <a:pt x="15" y="858"/>
                      </a:lnTo>
                      <a:cubicBezTo>
                        <a:pt x="15" y="862"/>
                        <a:pt x="11" y="866"/>
                        <a:pt x="7" y="8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2" name="Freeform 1061">
                  <a:extLst>
                    <a:ext uri="{FF2B5EF4-FFF2-40B4-BE49-F238E27FC236}">
                      <a16:creationId xmlns:a16="http://schemas.microsoft.com/office/drawing/2014/main" id="{C6777475-C95E-8A46-A507-B69873B47675}"/>
                    </a:ext>
                  </a:extLst>
                </p:cNvPr>
                <p:cNvSpPr/>
                <p:nvPr/>
              </p:nvSpPr>
              <p:spPr>
                <a:xfrm>
                  <a:off x="9713438" y="12231737"/>
                  <a:ext cx="5401753" cy="740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37" h="595">
                      <a:moveTo>
                        <a:pt x="2168" y="16"/>
                      </a:moveTo>
                      <a:cubicBezTo>
                        <a:pt x="1592" y="16"/>
                        <a:pt x="1049" y="46"/>
                        <a:pt x="641" y="100"/>
                      </a:cubicBezTo>
                      <a:cubicBezTo>
                        <a:pt x="76" y="176"/>
                        <a:pt x="16" y="263"/>
                        <a:pt x="16" y="297"/>
                      </a:cubicBezTo>
                      <a:cubicBezTo>
                        <a:pt x="16" y="332"/>
                        <a:pt x="76" y="419"/>
                        <a:pt x="641" y="495"/>
                      </a:cubicBezTo>
                      <a:cubicBezTo>
                        <a:pt x="1049" y="549"/>
                        <a:pt x="1592" y="579"/>
                        <a:pt x="2168" y="579"/>
                      </a:cubicBezTo>
                      <a:cubicBezTo>
                        <a:pt x="2745" y="579"/>
                        <a:pt x="3288" y="549"/>
                        <a:pt x="3695" y="495"/>
                      </a:cubicBezTo>
                      <a:cubicBezTo>
                        <a:pt x="4260" y="419"/>
                        <a:pt x="4321" y="332"/>
                        <a:pt x="4321" y="297"/>
                      </a:cubicBezTo>
                      <a:cubicBezTo>
                        <a:pt x="4321" y="263"/>
                        <a:pt x="4260" y="176"/>
                        <a:pt x="3695" y="100"/>
                      </a:cubicBezTo>
                      <a:cubicBezTo>
                        <a:pt x="3288" y="46"/>
                        <a:pt x="2745" y="16"/>
                        <a:pt x="2168" y="16"/>
                      </a:cubicBezTo>
                      <a:close/>
                      <a:moveTo>
                        <a:pt x="2168" y="595"/>
                      </a:moveTo>
                      <a:cubicBezTo>
                        <a:pt x="1591" y="595"/>
                        <a:pt x="1048" y="565"/>
                        <a:pt x="640" y="510"/>
                      </a:cubicBezTo>
                      <a:cubicBezTo>
                        <a:pt x="348" y="471"/>
                        <a:pt x="0" y="402"/>
                        <a:pt x="0" y="297"/>
                      </a:cubicBezTo>
                      <a:cubicBezTo>
                        <a:pt x="0" y="193"/>
                        <a:pt x="348" y="124"/>
                        <a:pt x="640" y="85"/>
                      </a:cubicBezTo>
                      <a:cubicBezTo>
                        <a:pt x="1048" y="30"/>
                        <a:pt x="1591" y="0"/>
                        <a:pt x="2168" y="0"/>
                      </a:cubicBezTo>
                      <a:cubicBezTo>
                        <a:pt x="2746" y="0"/>
                        <a:pt x="3289" y="30"/>
                        <a:pt x="3698" y="85"/>
                      </a:cubicBezTo>
                      <a:cubicBezTo>
                        <a:pt x="3989" y="124"/>
                        <a:pt x="4337" y="193"/>
                        <a:pt x="4337" y="297"/>
                      </a:cubicBezTo>
                      <a:cubicBezTo>
                        <a:pt x="4337" y="402"/>
                        <a:pt x="3989" y="471"/>
                        <a:pt x="3698" y="510"/>
                      </a:cubicBezTo>
                      <a:cubicBezTo>
                        <a:pt x="3289" y="565"/>
                        <a:pt x="2746" y="595"/>
                        <a:pt x="2168" y="5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3" name="Freeform 1062">
                  <a:extLst>
                    <a:ext uri="{FF2B5EF4-FFF2-40B4-BE49-F238E27FC236}">
                      <a16:creationId xmlns:a16="http://schemas.microsoft.com/office/drawing/2014/main" id="{B59BDD37-3C7D-6349-9666-C656B7F14FC1}"/>
                    </a:ext>
                  </a:extLst>
                </p:cNvPr>
                <p:cNvSpPr/>
                <p:nvPr/>
              </p:nvSpPr>
              <p:spPr>
                <a:xfrm>
                  <a:off x="9839266" y="12299037"/>
                  <a:ext cx="5148857" cy="6056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34" h="487">
                      <a:moveTo>
                        <a:pt x="2067" y="15"/>
                      </a:moveTo>
                      <a:cubicBezTo>
                        <a:pt x="840" y="15"/>
                        <a:pt x="16" y="133"/>
                        <a:pt x="16" y="243"/>
                      </a:cubicBezTo>
                      <a:cubicBezTo>
                        <a:pt x="16" y="354"/>
                        <a:pt x="840" y="471"/>
                        <a:pt x="2067" y="471"/>
                      </a:cubicBezTo>
                      <a:cubicBezTo>
                        <a:pt x="3294" y="471"/>
                        <a:pt x="4119" y="354"/>
                        <a:pt x="4119" y="243"/>
                      </a:cubicBezTo>
                      <a:cubicBezTo>
                        <a:pt x="4119" y="133"/>
                        <a:pt x="3294" y="15"/>
                        <a:pt x="2067" y="15"/>
                      </a:cubicBezTo>
                      <a:close/>
                      <a:moveTo>
                        <a:pt x="2067" y="487"/>
                      </a:moveTo>
                      <a:cubicBezTo>
                        <a:pt x="1052" y="487"/>
                        <a:pt x="0" y="396"/>
                        <a:pt x="0" y="243"/>
                      </a:cubicBezTo>
                      <a:cubicBezTo>
                        <a:pt x="0" y="157"/>
                        <a:pt x="334" y="101"/>
                        <a:pt x="613" y="69"/>
                      </a:cubicBezTo>
                      <a:cubicBezTo>
                        <a:pt x="1003" y="24"/>
                        <a:pt x="1520" y="0"/>
                        <a:pt x="2067" y="0"/>
                      </a:cubicBezTo>
                      <a:cubicBezTo>
                        <a:pt x="3083" y="0"/>
                        <a:pt x="4134" y="91"/>
                        <a:pt x="4134" y="243"/>
                      </a:cubicBezTo>
                      <a:cubicBezTo>
                        <a:pt x="4134" y="330"/>
                        <a:pt x="3801" y="386"/>
                        <a:pt x="3522" y="418"/>
                      </a:cubicBezTo>
                      <a:cubicBezTo>
                        <a:pt x="3132" y="462"/>
                        <a:pt x="2616" y="487"/>
                        <a:pt x="2067" y="4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3" name="Group 1682">
                <a:extLst>
                  <a:ext uri="{FF2B5EF4-FFF2-40B4-BE49-F238E27FC236}">
                    <a16:creationId xmlns:a16="http://schemas.microsoft.com/office/drawing/2014/main" id="{9FE3CE2B-2881-A84B-AEEA-4EE855900E4F}"/>
                  </a:ext>
                </a:extLst>
              </p:cNvPr>
              <p:cNvGrpSpPr/>
              <p:nvPr/>
            </p:nvGrpSpPr>
            <p:grpSpPr>
              <a:xfrm>
                <a:off x="9502903" y="6515287"/>
                <a:ext cx="1785216" cy="2781584"/>
                <a:chOff x="9502903" y="6515287"/>
                <a:chExt cx="1785216" cy="2781584"/>
              </a:xfrm>
            </p:grpSpPr>
            <p:sp>
              <p:nvSpPr>
                <p:cNvPr id="1064" name="Freeform 1063">
                  <a:extLst>
                    <a:ext uri="{FF2B5EF4-FFF2-40B4-BE49-F238E27FC236}">
                      <a16:creationId xmlns:a16="http://schemas.microsoft.com/office/drawing/2014/main" id="{69A4B7AA-B5D7-B64D-BDF8-65EFBD657503}"/>
                    </a:ext>
                  </a:extLst>
                </p:cNvPr>
                <p:cNvSpPr/>
                <p:nvPr/>
              </p:nvSpPr>
              <p:spPr>
                <a:xfrm>
                  <a:off x="9511620" y="9205896"/>
                  <a:ext cx="1766533" cy="82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9" h="67">
                      <a:moveTo>
                        <a:pt x="1386" y="67"/>
                      </a:moveTo>
                      <a:lnTo>
                        <a:pt x="710" y="67"/>
                      </a:lnTo>
                      <a:lnTo>
                        <a:pt x="34" y="67"/>
                      </a:lnTo>
                      <a:cubicBezTo>
                        <a:pt x="25" y="67"/>
                        <a:pt x="16" y="63"/>
                        <a:pt x="10" y="57"/>
                      </a:cubicBezTo>
                      <a:cubicBezTo>
                        <a:pt x="4" y="51"/>
                        <a:pt x="0" y="43"/>
                        <a:pt x="0" y="33"/>
                      </a:cubicBezTo>
                      <a:cubicBezTo>
                        <a:pt x="0" y="23"/>
                        <a:pt x="4" y="16"/>
                        <a:pt x="10" y="9"/>
                      </a:cubicBezTo>
                      <a:cubicBezTo>
                        <a:pt x="16" y="3"/>
                        <a:pt x="25" y="0"/>
                        <a:pt x="34" y="0"/>
                      </a:cubicBezTo>
                      <a:lnTo>
                        <a:pt x="710" y="0"/>
                      </a:lnTo>
                      <a:lnTo>
                        <a:pt x="1386" y="0"/>
                      </a:lnTo>
                      <a:cubicBezTo>
                        <a:pt x="1395" y="0"/>
                        <a:pt x="1403" y="3"/>
                        <a:pt x="1410" y="9"/>
                      </a:cubicBezTo>
                      <a:cubicBezTo>
                        <a:pt x="1416" y="16"/>
                        <a:pt x="1419" y="23"/>
                        <a:pt x="1419" y="33"/>
                      </a:cubicBezTo>
                      <a:cubicBezTo>
                        <a:pt x="1419" y="43"/>
                        <a:pt x="1416" y="51"/>
                        <a:pt x="1410" y="57"/>
                      </a:cubicBezTo>
                      <a:cubicBezTo>
                        <a:pt x="1403" y="63"/>
                        <a:pt x="1395" y="67"/>
                        <a:pt x="1386" y="6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5" name="Freeform 1064">
                  <a:extLst>
                    <a:ext uri="{FF2B5EF4-FFF2-40B4-BE49-F238E27FC236}">
                      <a16:creationId xmlns:a16="http://schemas.microsoft.com/office/drawing/2014/main" id="{491AD4F9-DF0A-D840-B737-1296C8207825}"/>
                    </a:ext>
                  </a:extLst>
                </p:cNvPr>
                <p:cNvSpPr/>
                <p:nvPr/>
              </p:nvSpPr>
              <p:spPr>
                <a:xfrm>
                  <a:off x="9502903" y="9195926"/>
                  <a:ext cx="1785216" cy="1009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4" h="82">
                      <a:moveTo>
                        <a:pt x="41" y="15"/>
                      </a:moveTo>
                      <a:cubicBezTo>
                        <a:pt x="34" y="15"/>
                        <a:pt x="28" y="17"/>
                        <a:pt x="23" y="23"/>
                      </a:cubicBezTo>
                      <a:cubicBezTo>
                        <a:pt x="18" y="28"/>
                        <a:pt x="15" y="34"/>
                        <a:pt x="15" y="41"/>
                      </a:cubicBezTo>
                      <a:cubicBezTo>
                        <a:pt x="15" y="48"/>
                        <a:pt x="18" y="55"/>
                        <a:pt x="23" y="60"/>
                      </a:cubicBezTo>
                      <a:cubicBezTo>
                        <a:pt x="28" y="64"/>
                        <a:pt x="34" y="67"/>
                        <a:pt x="41" y="67"/>
                      </a:cubicBezTo>
                      <a:lnTo>
                        <a:pt x="1393" y="67"/>
                      </a:lnTo>
                      <a:cubicBezTo>
                        <a:pt x="1399" y="67"/>
                        <a:pt x="1406" y="64"/>
                        <a:pt x="1411" y="60"/>
                      </a:cubicBezTo>
                      <a:cubicBezTo>
                        <a:pt x="1416" y="55"/>
                        <a:pt x="1418" y="48"/>
                        <a:pt x="1418" y="41"/>
                      </a:cubicBezTo>
                      <a:cubicBezTo>
                        <a:pt x="1418" y="34"/>
                        <a:pt x="1416" y="28"/>
                        <a:pt x="1411" y="23"/>
                      </a:cubicBezTo>
                      <a:cubicBezTo>
                        <a:pt x="1406" y="17"/>
                        <a:pt x="1399" y="15"/>
                        <a:pt x="1393" y="15"/>
                      </a:cubicBezTo>
                      <a:close/>
                      <a:moveTo>
                        <a:pt x="1393" y="82"/>
                      </a:moveTo>
                      <a:lnTo>
                        <a:pt x="41" y="82"/>
                      </a:lnTo>
                      <a:cubicBezTo>
                        <a:pt x="30" y="82"/>
                        <a:pt x="20" y="78"/>
                        <a:pt x="12" y="70"/>
                      </a:cubicBezTo>
                      <a:cubicBezTo>
                        <a:pt x="4" y="63"/>
                        <a:pt x="0" y="52"/>
                        <a:pt x="0" y="41"/>
                      </a:cubicBezTo>
                      <a:cubicBezTo>
                        <a:pt x="0" y="30"/>
                        <a:pt x="4" y="20"/>
                        <a:pt x="12" y="12"/>
                      </a:cubicBezTo>
                      <a:cubicBezTo>
                        <a:pt x="20" y="4"/>
                        <a:pt x="30" y="0"/>
                        <a:pt x="41" y="0"/>
                      </a:cubicBezTo>
                      <a:lnTo>
                        <a:pt x="1393" y="0"/>
                      </a:lnTo>
                      <a:cubicBezTo>
                        <a:pt x="1404" y="0"/>
                        <a:pt x="1414" y="4"/>
                        <a:pt x="1422" y="12"/>
                      </a:cubicBezTo>
                      <a:cubicBezTo>
                        <a:pt x="1429" y="20"/>
                        <a:pt x="1434" y="30"/>
                        <a:pt x="1434" y="41"/>
                      </a:cubicBezTo>
                      <a:cubicBezTo>
                        <a:pt x="1434" y="52"/>
                        <a:pt x="1429" y="63"/>
                        <a:pt x="1422" y="70"/>
                      </a:cubicBezTo>
                      <a:cubicBezTo>
                        <a:pt x="1414" y="78"/>
                        <a:pt x="1404" y="82"/>
                        <a:pt x="1393" y="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6" name="Freeform 1065">
                  <a:extLst>
                    <a:ext uri="{FF2B5EF4-FFF2-40B4-BE49-F238E27FC236}">
                      <a16:creationId xmlns:a16="http://schemas.microsoft.com/office/drawing/2014/main" id="{6E8CC28D-2556-E347-97FA-6CDE48F5F5C3}"/>
                    </a:ext>
                  </a:extLst>
                </p:cNvPr>
                <p:cNvSpPr/>
                <p:nvPr/>
              </p:nvSpPr>
              <p:spPr>
                <a:xfrm>
                  <a:off x="9664856" y="6525257"/>
                  <a:ext cx="1384075" cy="23765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2" h="1908">
                      <a:moveTo>
                        <a:pt x="1028" y="0"/>
                      </a:moveTo>
                      <a:lnTo>
                        <a:pt x="556" y="0"/>
                      </a:lnTo>
                      <a:lnTo>
                        <a:pt x="85" y="0"/>
                      </a:lnTo>
                      <a:cubicBezTo>
                        <a:pt x="62" y="0"/>
                        <a:pt x="40" y="9"/>
                        <a:pt x="25" y="25"/>
                      </a:cubicBezTo>
                      <a:cubicBezTo>
                        <a:pt x="10" y="40"/>
                        <a:pt x="0" y="61"/>
                        <a:pt x="0" y="85"/>
                      </a:cubicBezTo>
                      <a:lnTo>
                        <a:pt x="0" y="954"/>
                      </a:lnTo>
                      <a:lnTo>
                        <a:pt x="0" y="1824"/>
                      </a:lnTo>
                      <a:cubicBezTo>
                        <a:pt x="0" y="1847"/>
                        <a:pt x="10" y="1868"/>
                        <a:pt x="25" y="1883"/>
                      </a:cubicBezTo>
                      <a:cubicBezTo>
                        <a:pt x="40" y="1898"/>
                        <a:pt x="62" y="1908"/>
                        <a:pt x="85" y="1908"/>
                      </a:cubicBezTo>
                      <a:lnTo>
                        <a:pt x="556" y="1908"/>
                      </a:lnTo>
                      <a:lnTo>
                        <a:pt x="1028" y="1908"/>
                      </a:lnTo>
                      <a:cubicBezTo>
                        <a:pt x="1051" y="1908"/>
                        <a:pt x="1073" y="1898"/>
                        <a:pt x="1088" y="1883"/>
                      </a:cubicBezTo>
                      <a:cubicBezTo>
                        <a:pt x="1103" y="1868"/>
                        <a:pt x="1112" y="1847"/>
                        <a:pt x="1112" y="1824"/>
                      </a:cubicBezTo>
                      <a:lnTo>
                        <a:pt x="1112" y="954"/>
                      </a:lnTo>
                      <a:lnTo>
                        <a:pt x="1112" y="85"/>
                      </a:lnTo>
                      <a:cubicBezTo>
                        <a:pt x="1112" y="61"/>
                        <a:pt x="1103" y="40"/>
                        <a:pt x="1088" y="25"/>
                      </a:cubicBezTo>
                      <a:cubicBezTo>
                        <a:pt x="1073" y="9"/>
                        <a:pt x="1051" y="0"/>
                        <a:pt x="10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B50124E9-AEE5-FB4A-8286-CF2A5A144D20}"/>
                    </a:ext>
                  </a:extLst>
                </p:cNvPr>
                <p:cNvSpPr/>
                <p:nvPr/>
              </p:nvSpPr>
              <p:spPr>
                <a:xfrm>
                  <a:off x="9654889" y="6515287"/>
                  <a:ext cx="1404007" cy="23952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28" h="1923">
                      <a:moveTo>
                        <a:pt x="93" y="16"/>
                      </a:moveTo>
                      <a:cubicBezTo>
                        <a:pt x="72" y="16"/>
                        <a:pt x="53" y="24"/>
                        <a:pt x="38" y="38"/>
                      </a:cubicBezTo>
                      <a:cubicBezTo>
                        <a:pt x="24" y="53"/>
                        <a:pt x="16" y="72"/>
                        <a:pt x="16" y="93"/>
                      </a:cubicBezTo>
                      <a:lnTo>
                        <a:pt x="16" y="1832"/>
                      </a:lnTo>
                      <a:cubicBezTo>
                        <a:pt x="16" y="1852"/>
                        <a:pt x="24" y="1872"/>
                        <a:pt x="38" y="1886"/>
                      </a:cubicBezTo>
                      <a:cubicBezTo>
                        <a:pt x="53" y="1900"/>
                        <a:pt x="72" y="1908"/>
                        <a:pt x="93" y="1908"/>
                      </a:cubicBezTo>
                      <a:lnTo>
                        <a:pt x="1036" y="1908"/>
                      </a:lnTo>
                      <a:cubicBezTo>
                        <a:pt x="1057" y="1908"/>
                        <a:pt x="1076" y="1900"/>
                        <a:pt x="1090" y="1886"/>
                      </a:cubicBezTo>
                      <a:cubicBezTo>
                        <a:pt x="1105" y="1872"/>
                        <a:pt x="1113" y="1852"/>
                        <a:pt x="1113" y="1832"/>
                      </a:cubicBezTo>
                      <a:lnTo>
                        <a:pt x="1113" y="93"/>
                      </a:lnTo>
                      <a:cubicBezTo>
                        <a:pt x="1113" y="72"/>
                        <a:pt x="1105" y="53"/>
                        <a:pt x="1090" y="38"/>
                      </a:cubicBezTo>
                      <a:cubicBezTo>
                        <a:pt x="1076" y="24"/>
                        <a:pt x="1057" y="16"/>
                        <a:pt x="1036" y="16"/>
                      </a:cubicBezTo>
                      <a:close/>
                      <a:moveTo>
                        <a:pt x="1036" y="1923"/>
                      </a:moveTo>
                      <a:lnTo>
                        <a:pt x="93" y="1923"/>
                      </a:lnTo>
                      <a:cubicBezTo>
                        <a:pt x="68" y="1923"/>
                        <a:pt x="45" y="1914"/>
                        <a:pt x="28" y="1897"/>
                      </a:cubicBezTo>
                      <a:cubicBezTo>
                        <a:pt x="10" y="1880"/>
                        <a:pt x="0" y="1856"/>
                        <a:pt x="0" y="1832"/>
                      </a:cubicBezTo>
                      <a:lnTo>
                        <a:pt x="0" y="93"/>
                      </a:lnTo>
                      <a:cubicBezTo>
                        <a:pt x="0" y="68"/>
                        <a:pt x="10" y="45"/>
                        <a:pt x="28" y="28"/>
                      </a:cubicBezTo>
                      <a:cubicBezTo>
                        <a:pt x="45" y="10"/>
                        <a:pt x="68" y="0"/>
                        <a:pt x="93" y="0"/>
                      </a:cubicBezTo>
                      <a:lnTo>
                        <a:pt x="1036" y="0"/>
                      </a:lnTo>
                      <a:cubicBezTo>
                        <a:pt x="1060" y="0"/>
                        <a:pt x="1083" y="10"/>
                        <a:pt x="1101" y="28"/>
                      </a:cubicBezTo>
                      <a:cubicBezTo>
                        <a:pt x="1118" y="45"/>
                        <a:pt x="1128" y="68"/>
                        <a:pt x="1128" y="93"/>
                      </a:cubicBezTo>
                      <a:lnTo>
                        <a:pt x="1128" y="1832"/>
                      </a:lnTo>
                      <a:cubicBezTo>
                        <a:pt x="1128" y="1856"/>
                        <a:pt x="1118" y="1880"/>
                        <a:pt x="1101" y="1897"/>
                      </a:cubicBezTo>
                      <a:cubicBezTo>
                        <a:pt x="1083" y="1914"/>
                        <a:pt x="1060" y="1923"/>
                        <a:pt x="1036" y="19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A53BA1BF-0D0F-674D-B0CE-034BA474660E}"/>
                    </a:ext>
                  </a:extLst>
                </p:cNvPr>
                <p:cNvSpPr/>
                <p:nvPr/>
              </p:nvSpPr>
              <p:spPr>
                <a:xfrm>
                  <a:off x="9664856" y="6525257"/>
                  <a:ext cx="1384075" cy="23765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2" h="1908">
                      <a:moveTo>
                        <a:pt x="1028" y="0"/>
                      </a:moveTo>
                      <a:lnTo>
                        <a:pt x="556" y="0"/>
                      </a:lnTo>
                      <a:lnTo>
                        <a:pt x="85" y="0"/>
                      </a:lnTo>
                      <a:cubicBezTo>
                        <a:pt x="62" y="0"/>
                        <a:pt x="40" y="9"/>
                        <a:pt x="25" y="25"/>
                      </a:cubicBezTo>
                      <a:cubicBezTo>
                        <a:pt x="10" y="40"/>
                        <a:pt x="0" y="61"/>
                        <a:pt x="0" y="85"/>
                      </a:cubicBezTo>
                      <a:lnTo>
                        <a:pt x="0" y="954"/>
                      </a:lnTo>
                      <a:lnTo>
                        <a:pt x="0" y="1824"/>
                      </a:lnTo>
                      <a:cubicBezTo>
                        <a:pt x="0" y="1847"/>
                        <a:pt x="10" y="1868"/>
                        <a:pt x="25" y="1883"/>
                      </a:cubicBezTo>
                      <a:cubicBezTo>
                        <a:pt x="40" y="1898"/>
                        <a:pt x="62" y="1908"/>
                        <a:pt x="85" y="1908"/>
                      </a:cubicBezTo>
                      <a:lnTo>
                        <a:pt x="556" y="1908"/>
                      </a:lnTo>
                      <a:lnTo>
                        <a:pt x="1028" y="1908"/>
                      </a:lnTo>
                      <a:cubicBezTo>
                        <a:pt x="1051" y="1908"/>
                        <a:pt x="1073" y="1898"/>
                        <a:pt x="1088" y="1883"/>
                      </a:cubicBezTo>
                      <a:cubicBezTo>
                        <a:pt x="1103" y="1868"/>
                        <a:pt x="1112" y="1847"/>
                        <a:pt x="1112" y="1824"/>
                      </a:cubicBezTo>
                      <a:lnTo>
                        <a:pt x="1112" y="954"/>
                      </a:lnTo>
                      <a:lnTo>
                        <a:pt x="1112" y="85"/>
                      </a:lnTo>
                      <a:cubicBezTo>
                        <a:pt x="1112" y="61"/>
                        <a:pt x="1103" y="40"/>
                        <a:pt x="1088" y="25"/>
                      </a:cubicBezTo>
                      <a:cubicBezTo>
                        <a:pt x="1073" y="9"/>
                        <a:pt x="1051" y="0"/>
                        <a:pt x="102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AC2E0E8B-66A6-0246-8EF1-8EE8E812AA12}"/>
                    </a:ext>
                  </a:extLst>
                </p:cNvPr>
                <p:cNvSpPr/>
                <p:nvPr/>
              </p:nvSpPr>
              <p:spPr>
                <a:xfrm>
                  <a:off x="10386166" y="6590061"/>
                  <a:ext cx="599226" cy="10966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2" h="881">
                      <a:moveTo>
                        <a:pt x="35" y="881"/>
                      </a:moveTo>
                      <a:lnTo>
                        <a:pt x="241" y="881"/>
                      </a:lnTo>
                      <a:lnTo>
                        <a:pt x="447" y="881"/>
                      </a:lnTo>
                      <a:cubicBezTo>
                        <a:pt x="457" y="881"/>
                        <a:pt x="465" y="877"/>
                        <a:pt x="472" y="870"/>
                      </a:cubicBezTo>
                      <a:cubicBezTo>
                        <a:pt x="478" y="864"/>
                        <a:pt x="482" y="856"/>
                        <a:pt x="482" y="846"/>
                      </a:cubicBezTo>
                      <a:lnTo>
                        <a:pt x="482" y="440"/>
                      </a:lnTo>
                      <a:lnTo>
                        <a:pt x="482" y="34"/>
                      </a:lnTo>
                      <a:cubicBezTo>
                        <a:pt x="482" y="25"/>
                        <a:pt x="478" y="16"/>
                        <a:pt x="472" y="9"/>
                      </a:cubicBezTo>
                      <a:cubicBezTo>
                        <a:pt x="465" y="3"/>
                        <a:pt x="457" y="0"/>
                        <a:pt x="447" y="0"/>
                      </a:cubicBezTo>
                      <a:lnTo>
                        <a:pt x="241" y="0"/>
                      </a:lnTo>
                      <a:lnTo>
                        <a:pt x="35" y="0"/>
                      </a:lnTo>
                      <a:cubicBezTo>
                        <a:pt x="25" y="0"/>
                        <a:pt x="16" y="3"/>
                        <a:pt x="10" y="9"/>
                      </a:cubicBezTo>
                      <a:cubicBezTo>
                        <a:pt x="3" y="16"/>
                        <a:pt x="0" y="25"/>
                        <a:pt x="0" y="34"/>
                      </a:cubicBezTo>
                      <a:lnTo>
                        <a:pt x="0" y="440"/>
                      </a:lnTo>
                      <a:lnTo>
                        <a:pt x="0" y="846"/>
                      </a:lnTo>
                      <a:cubicBezTo>
                        <a:pt x="0" y="856"/>
                        <a:pt x="3" y="864"/>
                        <a:pt x="10" y="870"/>
                      </a:cubicBezTo>
                      <a:cubicBezTo>
                        <a:pt x="16" y="877"/>
                        <a:pt x="25" y="881"/>
                        <a:pt x="35" y="8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0AF1E6A8-53E5-554F-9955-77F322DE44A3}"/>
                    </a:ext>
                  </a:extLst>
                </p:cNvPr>
                <p:cNvSpPr/>
                <p:nvPr/>
              </p:nvSpPr>
              <p:spPr>
                <a:xfrm>
                  <a:off x="10377449" y="6580087"/>
                  <a:ext cx="617913" cy="11166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7" h="897">
                      <a:moveTo>
                        <a:pt x="42" y="15"/>
                      </a:moveTo>
                      <a:cubicBezTo>
                        <a:pt x="34" y="15"/>
                        <a:pt x="28" y="18"/>
                        <a:pt x="23" y="23"/>
                      </a:cubicBezTo>
                      <a:cubicBezTo>
                        <a:pt x="17" y="28"/>
                        <a:pt x="15" y="35"/>
                        <a:pt x="15" y="42"/>
                      </a:cubicBezTo>
                      <a:lnTo>
                        <a:pt x="15" y="854"/>
                      </a:lnTo>
                      <a:cubicBezTo>
                        <a:pt x="15" y="861"/>
                        <a:pt x="17" y="868"/>
                        <a:pt x="23" y="873"/>
                      </a:cubicBezTo>
                      <a:cubicBezTo>
                        <a:pt x="28" y="878"/>
                        <a:pt x="34" y="882"/>
                        <a:pt x="42" y="882"/>
                      </a:cubicBezTo>
                      <a:lnTo>
                        <a:pt x="454" y="882"/>
                      </a:lnTo>
                      <a:cubicBezTo>
                        <a:pt x="461" y="882"/>
                        <a:pt x="468" y="878"/>
                        <a:pt x="473" y="873"/>
                      </a:cubicBezTo>
                      <a:cubicBezTo>
                        <a:pt x="479" y="868"/>
                        <a:pt x="481" y="861"/>
                        <a:pt x="481" y="854"/>
                      </a:cubicBezTo>
                      <a:lnTo>
                        <a:pt x="481" y="42"/>
                      </a:lnTo>
                      <a:cubicBezTo>
                        <a:pt x="481" y="35"/>
                        <a:pt x="479" y="28"/>
                        <a:pt x="473" y="23"/>
                      </a:cubicBezTo>
                      <a:cubicBezTo>
                        <a:pt x="468" y="18"/>
                        <a:pt x="461" y="15"/>
                        <a:pt x="454" y="15"/>
                      </a:cubicBezTo>
                      <a:close/>
                      <a:moveTo>
                        <a:pt x="454" y="897"/>
                      </a:moveTo>
                      <a:lnTo>
                        <a:pt x="42" y="897"/>
                      </a:lnTo>
                      <a:cubicBezTo>
                        <a:pt x="31" y="897"/>
                        <a:pt x="20" y="892"/>
                        <a:pt x="12" y="884"/>
                      </a:cubicBezTo>
                      <a:cubicBezTo>
                        <a:pt x="4" y="876"/>
                        <a:pt x="0" y="866"/>
                        <a:pt x="0" y="854"/>
                      </a:cubicBezTo>
                      <a:lnTo>
                        <a:pt x="0" y="42"/>
                      </a:lnTo>
                      <a:cubicBezTo>
                        <a:pt x="0" y="31"/>
                        <a:pt x="4" y="20"/>
                        <a:pt x="12" y="12"/>
                      </a:cubicBezTo>
                      <a:cubicBezTo>
                        <a:pt x="20" y="4"/>
                        <a:pt x="31" y="0"/>
                        <a:pt x="42" y="0"/>
                      </a:cubicBezTo>
                      <a:lnTo>
                        <a:pt x="454" y="0"/>
                      </a:lnTo>
                      <a:cubicBezTo>
                        <a:pt x="466" y="0"/>
                        <a:pt x="476" y="4"/>
                        <a:pt x="484" y="12"/>
                      </a:cubicBezTo>
                      <a:cubicBezTo>
                        <a:pt x="492" y="20"/>
                        <a:pt x="497" y="31"/>
                        <a:pt x="497" y="42"/>
                      </a:cubicBezTo>
                      <a:lnTo>
                        <a:pt x="497" y="854"/>
                      </a:lnTo>
                      <a:cubicBezTo>
                        <a:pt x="497" y="866"/>
                        <a:pt x="492" y="876"/>
                        <a:pt x="484" y="884"/>
                      </a:cubicBezTo>
                      <a:cubicBezTo>
                        <a:pt x="476" y="892"/>
                        <a:pt x="466" y="897"/>
                        <a:pt x="454" y="8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1" name="Freeform 1070">
                  <a:extLst>
                    <a:ext uri="{FF2B5EF4-FFF2-40B4-BE49-F238E27FC236}">
                      <a16:creationId xmlns:a16="http://schemas.microsoft.com/office/drawing/2014/main" id="{0EE7C0A2-AD5E-DA47-8244-DC7A9DE056A1}"/>
                    </a:ext>
                  </a:extLst>
                </p:cNvPr>
                <p:cNvSpPr/>
                <p:nvPr/>
              </p:nvSpPr>
              <p:spPr>
                <a:xfrm>
                  <a:off x="9729637" y="6590061"/>
                  <a:ext cx="600472" cy="10966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881">
                      <a:moveTo>
                        <a:pt x="483" y="846"/>
                      </a:moveTo>
                      <a:lnTo>
                        <a:pt x="483" y="440"/>
                      </a:lnTo>
                      <a:lnTo>
                        <a:pt x="483" y="34"/>
                      </a:lnTo>
                      <a:cubicBezTo>
                        <a:pt x="483" y="25"/>
                        <a:pt x="479" y="16"/>
                        <a:pt x="473" y="9"/>
                      </a:cubicBezTo>
                      <a:cubicBezTo>
                        <a:pt x="466" y="3"/>
                        <a:pt x="458" y="0"/>
                        <a:pt x="448" y="0"/>
                      </a:cubicBezTo>
                      <a:lnTo>
                        <a:pt x="241" y="0"/>
                      </a:lnTo>
                      <a:lnTo>
                        <a:pt x="35" y="0"/>
                      </a:lnTo>
                      <a:cubicBezTo>
                        <a:pt x="25" y="0"/>
                        <a:pt x="16" y="3"/>
                        <a:pt x="10" y="9"/>
                      </a:cubicBezTo>
                      <a:cubicBezTo>
                        <a:pt x="4" y="16"/>
                        <a:pt x="0" y="25"/>
                        <a:pt x="0" y="34"/>
                      </a:cubicBezTo>
                      <a:lnTo>
                        <a:pt x="0" y="440"/>
                      </a:lnTo>
                      <a:lnTo>
                        <a:pt x="0" y="846"/>
                      </a:lnTo>
                      <a:cubicBezTo>
                        <a:pt x="0" y="856"/>
                        <a:pt x="4" y="864"/>
                        <a:pt x="10" y="870"/>
                      </a:cubicBezTo>
                      <a:cubicBezTo>
                        <a:pt x="16" y="877"/>
                        <a:pt x="25" y="881"/>
                        <a:pt x="35" y="881"/>
                      </a:cubicBezTo>
                      <a:lnTo>
                        <a:pt x="241" y="881"/>
                      </a:lnTo>
                      <a:lnTo>
                        <a:pt x="448" y="881"/>
                      </a:lnTo>
                      <a:cubicBezTo>
                        <a:pt x="458" y="881"/>
                        <a:pt x="466" y="877"/>
                        <a:pt x="473" y="870"/>
                      </a:cubicBezTo>
                      <a:cubicBezTo>
                        <a:pt x="479" y="864"/>
                        <a:pt x="483" y="856"/>
                        <a:pt x="483" y="84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2" name="Freeform 1071">
                  <a:extLst>
                    <a:ext uri="{FF2B5EF4-FFF2-40B4-BE49-F238E27FC236}">
                      <a16:creationId xmlns:a16="http://schemas.microsoft.com/office/drawing/2014/main" id="{1D495355-36E2-8D42-B966-73B5A05EAE44}"/>
                    </a:ext>
                  </a:extLst>
                </p:cNvPr>
                <p:cNvSpPr/>
                <p:nvPr/>
              </p:nvSpPr>
              <p:spPr>
                <a:xfrm>
                  <a:off x="9719670" y="6580087"/>
                  <a:ext cx="620404" cy="11166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9" h="897">
                      <a:moveTo>
                        <a:pt x="43" y="15"/>
                      </a:moveTo>
                      <a:cubicBezTo>
                        <a:pt x="35" y="15"/>
                        <a:pt x="29" y="18"/>
                        <a:pt x="24" y="23"/>
                      </a:cubicBezTo>
                      <a:cubicBezTo>
                        <a:pt x="18" y="28"/>
                        <a:pt x="16" y="35"/>
                        <a:pt x="16" y="42"/>
                      </a:cubicBezTo>
                      <a:lnTo>
                        <a:pt x="16" y="854"/>
                      </a:lnTo>
                      <a:cubicBezTo>
                        <a:pt x="16" y="861"/>
                        <a:pt x="18" y="868"/>
                        <a:pt x="24" y="873"/>
                      </a:cubicBezTo>
                      <a:cubicBezTo>
                        <a:pt x="29" y="878"/>
                        <a:pt x="35" y="882"/>
                        <a:pt x="43" y="882"/>
                      </a:cubicBezTo>
                      <a:lnTo>
                        <a:pt x="456" y="882"/>
                      </a:lnTo>
                      <a:cubicBezTo>
                        <a:pt x="463" y="882"/>
                        <a:pt x="470" y="878"/>
                        <a:pt x="475" y="873"/>
                      </a:cubicBezTo>
                      <a:cubicBezTo>
                        <a:pt x="480" y="868"/>
                        <a:pt x="484" y="861"/>
                        <a:pt x="484" y="854"/>
                      </a:cubicBezTo>
                      <a:lnTo>
                        <a:pt x="484" y="42"/>
                      </a:lnTo>
                      <a:cubicBezTo>
                        <a:pt x="484" y="35"/>
                        <a:pt x="480" y="28"/>
                        <a:pt x="475" y="23"/>
                      </a:cubicBezTo>
                      <a:cubicBezTo>
                        <a:pt x="470" y="18"/>
                        <a:pt x="463" y="15"/>
                        <a:pt x="456" y="15"/>
                      </a:cubicBezTo>
                      <a:close/>
                      <a:moveTo>
                        <a:pt x="456" y="897"/>
                      </a:moveTo>
                      <a:lnTo>
                        <a:pt x="43" y="897"/>
                      </a:lnTo>
                      <a:cubicBezTo>
                        <a:pt x="32" y="897"/>
                        <a:pt x="21" y="892"/>
                        <a:pt x="13" y="884"/>
                      </a:cubicBezTo>
                      <a:cubicBezTo>
                        <a:pt x="5" y="876"/>
                        <a:pt x="0" y="866"/>
                        <a:pt x="0" y="854"/>
                      </a:cubicBezTo>
                      <a:lnTo>
                        <a:pt x="0" y="42"/>
                      </a:lnTo>
                      <a:cubicBezTo>
                        <a:pt x="0" y="31"/>
                        <a:pt x="5" y="20"/>
                        <a:pt x="13" y="12"/>
                      </a:cubicBezTo>
                      <a:cubicBezTo>
                        <a:pt x="21" y="4"/>
                        <a:pt x="32" y="0"/>
                        <a:pt x="43" y="0"/>
                      </a:cubicBezTo>
                      <a:lnTo>
                        <a:pt x="456" y="0"/>
                      </a:lnTo>
                      <a:cubicBezTo>
                        <a:pt x="468" y="0"/>
                        <a:pt x="478" y="4"/>
                        <a:pt x="486" y="12"/>
                      </a:cubicBezTo>
                      <a:cubicBezTo>
                        <a:pt x="495" y="20"/>
                        <a:pt x="499" y="31"/>
                        <a:pt x="499" y="42"/>
                      </a:cubicBezTo>
                      <a:lnTo>
                        <a:pt x="499" y="854"/>
                      </a:lnTo>
                      <a:cubicBezTo>
                        <a:pt x="499" y="866"/>
                        <a:pt x="495" y="876"/>
                        <a:pt x="486" y="884"/>
                      </a:cubicBezTo>
                      <a:cubicBezTo>
                        <a:pt x="478" y="892"/>
                        <a:pt x="468" y="897"/>
                        <a:pt x="456" y="8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3" name="Freeform 1072">
                  <a:extLst>
                    <a:ext uri="{FF2B5EF4-FFF2-40B4-BE49-F238E27FC236}">
                      <a16:creationId xmlns:a16="http://schemas.microsoft.com/office/drawing/2014/main" id="{CD1F1533-DE12-5149-B073-8C8B44A8F697}"/>
                    </a:ext>
                  </a:extLst>
                </p:cNvPr>
                <p:cNvSpPr/>
                <p:nvPr/>
              </p:nvSpPr>
              <p:spPr>
                <a:xfrm>
                  <a:off x="9729637" y="7741577"/>
                  <a:ext cx="600472" cy="1095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880">
                      <a:moveTo>
                        <a:pt x="448" y="0"/>
                      </a:moveTo>
                      <a:lnTo>
                        <a:pt x="241" y="0"/>
                      </a:lnTo>
                      <a:lnTo>
                        <a:pt x="35" y="0"/>
                      </a:lnTo>
                      <a:cubicBezTo>
                        <a:pt x="25" y="0"/>
                        <a:pt x="16" y="3"/>
                        <a:pt x="10" y="10"/>
                      </a:cubicBezTo>
                      <a:cubicBezTo>
                        <a:pt x="4" y="16"/>
                        <a:pt x="0" y="25"/>
                        <a:pt x="0" y="35"/>
                      </a:cubicBezTo>
                      <a:lnTo>
                        <a:pt x="0" y="440"/>
                      </a:lnTo>
                      <a:lnTo>
                        <a:pt x="0" y="845"/>
                      </a:lnTo>
                      <a:cubicBezTo>
                        <a:pt x="0" y="855"/>
                        <a:pt x="4" y="863"/>
                        <a:pt x="10" y="870"/>
                      </a:cubicBezTo>
                      <a:cubicBezTo>
                        <a:pt x="16" y="876"/>
                        <a:pt x="25" y="880"/>
                        <a:pt x="35" y="880"/>
                      </a:cubicBezTo>
                      <a:lnTo>
                        <a:pt x="241" y="880"/>
                      </a:lnTo>
                      <a:lnTo>
                        <a:pt x="448" y="880"/>
                      </a:lnTo>
                      <a:cubicBezTo>
                        <a:pt x="458" y="880"/>
                        <a:pt x="466" y="876"/>
                        <a:pt x="473" y="870"/>
                      </a:cubicBezTo>
                      <a:cubicBezTo>
                        <a:pt x="479" y="863"/>
                        <a:pt x="483" y="855"/>
                        <a:pt x="483" y="845"/>
                      </a:cubicBezTo>
                      <a:lnTo>
                        <a:pt x="483" y="440"/>
                      </a:lnTo>
                      <a:lnTo>
                        <a:pt x="483" y="35"/>
                      </a:lnTo>
                      <a:cubicBezTo>
                        <a:pt x="483" y="25"/>
                        <a:pt x="479" y="16"/>
                        <a:pt x="473" y="10"/>
                      </a:cubicBezTo>
                      <a:cubicBezTo>
                        <a:pt x="466" y="3"/>
                        <a:pt x="458" y="0"/>
                        <a:pt x="44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4" name="Freeform 1073">
                  <a:extLst>
                    <a:ext uri="{FF2B5EF4-FFF2-40B4-BE49-F238E27FC236}">
                      <a16:creationId xmlns:a16="http://schemas.microsoft.com/office/drawing/2014/main" id="{7CB5BE4B-0422-F74A-B57A-C35623BEA22F}"/>
                    </a:ext>
                  </a:extLst>
                </p:cNvPr>
                <p:cNvSpPr/>
                <p:nvPr/>
              </p:nvSpPr>
              <p:spPr>
                <a:xfrm>
                  <a:off x="9719670" y="7731607"/>
                  <a:ext cx="620404" cy="11153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9" h="896">
                      <a:moveTo>
                        <a:pt x="43" y="15"/>
                      </a:moveTo>
                      <a:cubicBezTo>
                        <a:pt x="35" y="15"/>
                        <a:pt x="29" y="18"/>
                        <a:pt x="24" y="23"/>
                      </a:cubicBezTo>
                      <a:cubicBezTo>
                        <a:pt x="18" y="29"/>
                        <a:pt x="16" y="35"/>
                        <a:pt x="16" y="43"/>
                      </a:cubicBezTo>
                      <a:lnTo>
                        <a:pt x="16" y="853"/>
                      </a:lnTo>
                      <a:cubicBezTo>
                        <a:pt x="16" y="860"/>
                        <a:pt x="18" y="867"/>
                        <a:pt x="24" y="872"/>
                      </a:cubicBezTo>
                      <a:cubicBezTo>
                        <a:pt x="29" y="877"/>
                        <a:pt x="35" y="881"/>
                        <a:pt x="43" y="881"/>
                      </a:cubicBezTo>
                      <a:lnTo>
                        <a:pt x="456" y="881"/>
                      </a:lnTo>
                      <a:cubicBezTo>
                        <a:pt x="463" y="881"/>
                        <a:pt x="470" y="877"/>
                        <a:pt x="475" y="872"/>
                      </a:cubicBezTo>
                      <a:cubicBezTo>
                        <a:pt x="480" y="867"/>
                        <a:pt x="484" y="860"/>
                        <a:pt x="484" y="853"/>
                      </a:cubicBezTo>
                      <a:lnTo>
                        <a:pt x="484" y="43"/>
                      </a:lnTo>
                      <a:cubicBezTo>
                        <a:pt x="484" y="35"/>
                        <a:pt x="480" y="29"/>
                        <a:pt x="475" y="23"/>
                      </a:cubicBezTo>
                      <a:cubicBezTo>
                        <a:pt x="470" y="18"/>
                        <a:pt x="463" y="15"/>
                        <a:pt x="456" y="15"/>
                      </a:cubicBezTo>
                      <a:close/>
                      <a:moveTo>
                        <a:pt x="456" y="896"/>
                      </a:moveTo>
                      <a:lnTo>
                        <a:pt x="43" y="896"/>
                      </a:lnTo>
                      <a:cubicBezTo>
                        <a:pt x="32" y="896"/>
                        <a:pt x="21" y="892"/>
                        <a:pt x="13" y="883"/>
                      </a:cubicBezTo>
                      <a:cubicBezTo>
                        <a:pt x="5" y="875"/>
                        <a:pt x="0" y="865"/>
                        <a:pt x="0" y="853"/>
                      </a:cubicBezTo>
                      <a:lnTo>
                        <a:pt x="0" y="43"/>
                      </a:lnTo>
                      <a:cubicBezTo>
                        <a:pt x="0" y="31"/>
                        <a:pt x="5" y="21"/>
                        <a:pt x="13" y="13"/>
                      </a:cubicBezTo>
                      <a:cubicBezTo>
                        <a:pt x="21" y="5"/>
                        <a:pt x="32" y="0"/>
                        <a:pt x="43" y="0"/>
                      </a:cubicBezTo>
                      <a:lnTo>
                        <a:pt x="456" y="0"/>
                      </a:lnTo>
                      <a:cubicBezTo>
                        <a:pt x="468" y="0"/>
                        <a:pt x="478" y="5"/>
                        <a:pt x="486" y="13"/>
                      </a:cubicBezTo>
                      <a:cubicBezTo>
                        <a:pt x="495" y="21"/>
                        <a:pt x="499" y="31"/>
                        <a:pt x="499" y="43"/>
                      </a:cubicBezTo>
                      <a:lnTo>
                        <a:pt x="499" y="853"/>
                      </a:lnTo>
                      <a:cubicBezTo>
                        <a:pt x="499" y="865"/>
                        <a:pt x="495" y="875"/>
                        <a:pt x="486" y="883"/>
                      </a:cubicBezTo>
                      <a:cubicBezTo>
                        <a:pt x="478" y="892"/>
                        <a:pt x="468" y="896"/>
                        <a:pt x="456" y="8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5" name="Freeform 1074">
                  <a:extLst>
                    <a:ext uri="{FF2B5EF4-FFF2-40B4-BE49-F238E27FC236}">
                      <a16:creationId xmlns:a16="http://schemas.microsoft.com/office/drawing/2014/main" id="{195E5A0A-68DF-E045-AB52-F6BF0C611A5D}"/>
                    </a:ext>
                  </a:extLst>
                </p:cNvPr>
                <p:cNvSpPr/>
                <p:nvPr/>
              </p:nvSpPr>
              <p:spPr>
                <a:xfrm>
                  <a:off x="10386166" y="7741577"/>
                  <a:ext cx="599226" cy="1095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2" h="880">
                      <a:moveTo>
                        <a:pt x="0" y="35"/>
                      </a:moveTo>
                      <a:lnTo>
                        <a:pt x="0" y="440"/>
                      </a:lnTo>
                      <a:lnTo>
                        <a:pt x="0" y="845"/>
                      </a:lnTo>
                      <a:cubicBezTo>
                        <a:pt x="0" y="855"/>
                        <a:pt x="3" y="863"/>
                        <a:pt x="10" y="870"/>
                      </a:cubicBezTo>
                      <a:cubicBezTo>
                        <a:pt x="16" y="876"/>
                        <a:pt x="25" y="880"/>
                        <a:pt x="35" y="880"/>
                      </a:cubicBezTo>
                      <a:lnTo>
                        <a:pt x="241" y="880"/>
                      </a:lnTo>
                      <a:lnTo>
                        <a:pt x="447" y="880"/>
                      </a:lnTo>
                      <a:cubicBezTo>
                        <a:pt x="457" y="880"/>
                        <a:pt x="465" y="876"/>
                        <a:pt x="472" y="870"/>
                      </a:cubicBezTo>
                      <a:cubicBezTo>
                        <a:pt x="478" y="863"/>
                        <a:pt x="482" y="855"/>
                        <a:pt x="482" y="845"/>
                      </a:cubicBezTo>
                      <a:lnTo>
                        <a:pt x="482" y="440"/>
                      </a:lnTo>
                      <a:lnTo>
                        <a:pt x="482" y="35"/>
                      </a:lnTo>
                      <a:cubicBezTo>
                        <a:pt x="482" y="25"/>
                        <a:pt x="478" y="16"/>
                        <a:pt x="472" y="10"/>
                      </a:cubicBezTo>
                      <a:cubicBezTo>
                        <a:pt x="465" y="3"/>
                        <a:pt x="457" y="0"/>
                        <a:pt x="447" y="0"/>
                      </a:cubicBezTo>
                      <a:lnTo>
                        <a:pt x="241" y="0"/>
                      </a:lnTo>
                      <a:lnTo>
                        <a:pt x="35" y="0"/>
                      </a:lnTo>
                      <a:cubicBezTo>
                        <a:pt x="25" y="0"/>
                        <a:pt x="16" y="3"/>
                        <a:pt x="10" y="10"/>
                      </a:cubicBezTo>
                      <a:cubicBezTo>
                        <a:pt x="3" y="16"/>
                        <a:pt x="0" y="25"/>
                        <a:pt x="0" y="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6" name="Freeform 1075">
                  <a:extLst>
                    <a:ext uri="{FF2B5EF4-FFF2-40B4-BE49-F238E27FC236}">
                      <a16:creationId xmlns:a16="http://schemas.microsoft.com/office/drawing/2014/main" id="{8DBBC95B-36EB-FF4D-9EA4-CF2EF0012A7F}"/>
                    </a:ext>
                  </a:extLst>
                </p:cNvPr>
                <p:cNvSpPr/>
                <p:nvPr/>
              </p:nvSpPr>
              <p:spPr>
                <a:xfrm>
                  <a:off x="10377449" y="7731607"/>
                  <a:ext cx="617913" cy="11153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7" h="896">
                      <a:moveTo>
                        <a:pt x="42" y="15"/>
                      </a:moveTo>
                      <a:cubicBezTo>
                        <a:pt x="34" y="15"/>
                        <a:pt x="28" y="18"/>
                        <a:pt x="23" y="23"/>
                      </a:cubicBezTo>
                      <a:cubicBezTo>
                        <a:pt x="17" y="29"/>
                        <a:pt x="15" y="35"/>
                        <a:pt x="15" y="43"/>
                      </a:cubicBezTo>
                      <a:lnTo>
                        <a:pt x="15" y="853"/>
                      </a:lnTo>
                      <a:cubicBezTo>
                        <a:pt x="15" y="860"/>
                        <a:pt x="17" y="867"/>
                        <a:pt x="23" y="872"/>
                      </a:cubicBezTo>
                      <a:cubicBezTo>
                        <a:pt x="28" y="877"/>
                        <a:pt x="34" y="881"/>
                        <a:pt x="42" y="881"/>
                      </a:cubicBezTo>
                      <a:lnTo>
                        <a:pt x="454" y="881"/>
                      </a:lnTo>
                      <a:cubicBezTo>
                        <a:pt x="461" y="881"/>
                        <a:pt x="468" y="877"/>
                        <a:pt x="473" y="872"/>
                      </a:cubicBezTo>
                      <a:cubicBezTo>
                        <a:pt x="479" y="867"/>
                        <a:pt x="481" y="860"/>
                        <a:pt x="481" y="853"/>
                      </a:cubicBezTo>
                      <a:lnTo>
                        <a:pt x="481" y="43"/>
                      </a:lnTo>
                      <a:cubicBezTo>
                        <a:pt x="481" y="35"/>
                        <a:pt x="479" y="29"/>
                        <a:pt x="473" y="23"/>
                      </a:cubicBezTo>
                      <a:cubicBezTo>
                        <a:pt x="468" y="18"/>
                        <a:pt x="461" y="15"/>
                        <a:pt x="454" y="15"/>
                      </a:cubicBezTo>
                      <a:close/>
                      <a:moveTo>
                        <a:pt x="454" y="896"/>
                      </a:moveTo>
                      <a:lnTo>
                        <a:pt x="42" y="896"/>
                      </a:lnTo>
                      <a:cubicBezTo>
                        <a:pt x="31" y="896"/>
                        <a:pt x="20" y="892"/>
                        <a:pt x="12" y="883"/>
                      </a:cubicBezTo>
                      <a:cubicBezTo>
                        <a:pt x="4" y="875"/>
                        <a:pt x="0" y="865"/>
                        <a:pt x="0" y="853"/>
                      </a:cubicBezTo>
                      <a:lnTo>
                        <a:pt x="0" y="43"/>
                      </a:lnTo>
                      <a:cubicBezTo>
                        <a:pt x="0" y="31"/>
                        <a:pt x="4" y="21"/>
                        <a:pt x="12" y="13"/>
                      </a:cubicBezTo>
                      <a:cubicBezTo>
                        <a:pt x="20" y="5"/>
                        <a:pt x="31" y="0"/>
                        <a:pt x="42" y="0"/>
                      </a:cubicBezTo>
                      <a:lnTo>
                        <a:pt x="454" y="0"/>
                      </a:lnTo>
                      <a:cubicBezTo>
                        <a:pt x="466" y="0"/>
                        <a:pt x="476" y="5"/>
                        <a:pt x="484" y="13"/>
                      </a:cubicBezTo>
                      <a:cubicBezTo>
                        <a:pt x="492" y="21"/>
                        <a:pt x="497" y="31"/>
                        <a:pt x="497" y="43"/>
                      </a:cubicBezTo>
                      <a:lnTo>
                        <a:pt x="497" y="853"/>
                      </a:lnTo>
                      <a:cubicBezTo>
                        <a:pt x="497" y="865"/>
                        <a:pt x="492" y="875"/>
                        <a:pt x="484" y="883"/>
                      </a:cubicBezTo>
                      <a:cubicBezTo>
                        <a:pt x="476" y="892"/>
                        <a:pt x="466" y="896"/>
                        <a:pt x="454" y="8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7" name="Freeform 1076">
                  <a:extLst>
                    <a:ext uri="{FF2B5EF4-FFF2-40B4-BE49-F238E27FC236}">
                      <a16:creationId xmlns:a16="http://schemas.microsoft.com/office/drawing/2014/main" id="{48F79782-3DCA-8443-9155-5FF7D1E0810B}"/>
                    </a:ext>
                  </a:extLst>
                </p:cNvPr>
                <p:cNvSpPr/>
                <p:nvPr/>
              </p:nvSpPr>
              <p:spPr>
                <a:xfrm>
                  <a:off x="10879499" y="8607706"/>
                  <a:ext cx="225488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2" h="305">
                      <a:moveTo>
                        <a:pt x="134" y="247"/>
                      </a:moveTo>
                      <a:cubicBezTo>
                        <a:pt x="111" y="292"/>
                        <a:pt x="67" y="316"/>
                        <a:pt x="33" y="299"/>
                      </a:cubicBezTo>
                      <a:cubicBezTo>
                        <a:pt x="0" y="283"/>
                        <a:pt x="-10" y="234"/>
                        <a:pt x="12" y="189"/>
                      </a:cubicBezTo>
                      <a:cubicBezTo>
                        <a:pt x="33" y="144"/>
                        <a:pt x="157" y="-9"/>
                        <a:pt x="177" y="0"/>
                      </a:cubicBezTo>
                      <a:cubicBezTo>
                        <a:pt x="197" y="10"/>
                        <a:pt x="155" y="202"/>
                        <a:pt x="134" y="2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8" name="Freeform 1077">
                  <a:extLst>
                    <a:ext uri="{FF2B5EF4-FFF2-40B4-BE49-F238E27FC236}">
                      <a16:creationId xmlns:a16="http://schemas.microsoft.com/office/drawing/2014/main" id="{1BE4B50B-3CEC-584F-9FB8-34B70BBF3C73}"/>
                    </a:ext>
                  </a:extLst>
                </p:cNvPr>
                <p:cNvSpPr/>
                <p:nvPr/>
              </p:nvSpPr>
              <p:spPr>
                <a:xfrm>
                  <a:off x="10869533" y="8598982"/>
                  <a:ext cx="244175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7" h="319">
                      <a:moveTo>
                        <a:pt x="181" y="15"/>
                      </a:moveTo>
                      <a:cubicBezTo>
                        <a:pt x="159" y="22"/>
                        <a:pt x="49" y="152"/>
                        <a:pt x="27" y="199"/>
                      </a:cubicBezTo>
                      <a:cubicBezTo>
                        <a:pt x="17" y="220"/>
                        <a:pt x="14" y="241"/>
                        <a:pt x="17" y="260"/>
                      </a:cubicBezTo>
                      <a:cubicBezTo>
                        <a:pt x="21" y="279"/>
                        <a:pt x="31" y="293"/>
                        <a:pt x="45" y="300"/>
                      </a:cubicBezTo>
                      <a:cubicBezTo>
                        <a:pt x="59" y="306"/>
                        <a:pt x="75" y="305"/>
                        <a:pt x="93" y="296"/>
                      </a:cubicBezTo>
                      <a:cubicBezTo>
                        <a:pt x="110" y="287"/>
                        <a:pt x="125" y="271"/>
                        <a:pt x="134" y="250"/>
                      </a:cubicBezTo>
                      <a:cubicBezTo>
                        <a:pt x="158" y="204"/>
                        <a:pt x="190" y="38"/>
                        <a:pt x="181" y="15"/>
                      </a:cubicBezTo>
                      <a:close/>
                      <a:moveTo>
                        <a:pt x="64" y="319"/>
                      </a:moveTo>
                      <a:cubicBezTo>
                        <a:pt x="55" y="319"/>
                        <a:pt x="46" y="317"/>
                        <a:pt x="38" y="314"/>
                      </a:cubicBezTo>
                      <a:cubicBezTo>
                        <a:pt x="20" y="304"/>
                        <a:pt x="7" y="287"/>
                        <a:pt x="2" y="263"/>
                      </a:cubicBezTo>
                      <a:cubicBezTo>
                        <a:pt x="-2" y="241"/>
                        <a:pt x="2" y="216"/>
                        <a:pt x="13" y="192"/>
                      </a:cubicBezTo>
                      <a:cubicBezTo>
                        <a:pt x="28" y="161"/>
                        <a:pt x="158" y="-14"/>
                        <a:pt x="189" y="1"/>
                      </a:cubicBezTo>
                      <a:cubicBezTo>
                        <a:pt x="219" y="15"/>
                        <a:pt x="164" y="226"/>
                        <a:pt x="148" y="257"/>
                      </a:cubicBezTo>
                      <a:cubicBezTo>
                        <a:pt x="137" y="280"/>
                        <a:pt x="119" y="300"/>
                        <a:pt x="99" y="310"/>
                      </a:cubicBezTo>
                      <a:cubicBezTo>
                        <a:pt x="88" y="316"/>
                        <a:pt x="75" y="319"/>
                        <a:pt x="64" y="3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9" name="Freeform 1078">
                  <a:extLst>
                    <a:ext uri="{FF2B5EF4-FFF2-40B4-BE49-F238E27FC236}">
                      <a16:creationId xmlns:a16="http://schemas.microsoft.com/office/drawing/2014/main" id="{6015F7CF-F56F-6440-87F5-9467846A23B1}"/>
                    </a:ext>
                  </a:extLst>
                </p:cNvPr>
                <p:cNvSpPr/>
                <p:nvPr/>
              </p:nvSpPr>
              <p:spPr>
                <a:xfrm>
                  <a:off x="10951759" y="8757253"/>
                  <a:ext cx="79731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119">
                      <a:moveTo>
                        <a:pt x="7" y="119"/>
                      </a:moveTo>
                      <a:cubicBezTo>
                        <a:pt x="7" y="119"/>
                        <a:pt x="5" y="119"/>
                        <a:pt x="4" y="118"/>
                      </a:cubicBezTo>
                      <a:cubicBezTo>
                        <a:pt x="0" y="117"/>
                        <a:pt x="-1" y="112"/>
                        <a:pt x="0" y="108"/>
                      </a:cubicBezTo>
                      <a:lnTo>
                        <a:pt x="50" y="5"/>
                      </a:lnTo>
                      <a:cubicBezTo>
                        <a:pt x="52" y="1"/>
                        <a:pt x="57" y="-1"/>
                        <a:pt x="60" y="1"/>
                      </a:cubicBezTo>
                      <a:cubicBezTo>
                        <a:pt x="64" y="3"/>
                        <a:pt x="66" y="8"/>
                        <a:pt x="64" y="11"/>
                      </a:cubicBezTo>
                      <a:lnTo>
                        <a:pt x="15" y="115"/>
                      </a:lnTo>
                      <a:cubicBezTo>
                        <a:pt x="13" y="118"/>
                        <a:pt x="10" y="119"/>
                        <a:pt x="7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0" name="Freeform 1079">
                  <a:extLst>
                    <a:ext uri="{FF2B5EF4-FFF2-40B4-BE49-F238E27FC236}">
                      <a16:creationId xmlns:a16="http://schemas.microsoft.com/office/drawing/2014/main" id="{D3A250EE-BBF2-4542-8854-F3EA12ABB09F}"/>
                    </a:ext>
                  </a:extLst>
                </p:cNvPr>
                <p:cNvSpPr/>
                <p:nvPr/>
              </p:nvSpPr>
              <p:spPr>
                <a:xfrm>
                  <a:off x="10739974" y="8605214"/>
                  <a:ext cx="221751" cy="3801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306">
                      <a:moveTo>
                        <a:pt x="168" y="191"/>
                      </a:moveTo>
                      <a:cubicBezTo>
                        <a:pt x="190" y="236"/>
                        <a:pt x="179" y="286"/>
                        <a:pt x="145" y="301"/>
                      </a:cubicBezTo>
                      <a:cubicBezTo>
                        <a:pt x="112" y="317"/>
                        <a:pt x="67" y="293"/>
                        <a:pt x="46" y="247"/>
                      </a:cubicBezTo>
                      <a:cubicBezTo>
                        <a:pt x="25" y="202"/>
                        <a:pt x="-14" y="9"/>
                        <a:pt x="6" y="0"/>
                      </a:cubicBezTo>
                      <a:cubicBezTo>
                        <a:pt x="27" y="-9"/>
                        <a:pt x="148" y="146"/>
                        <a:pt x="168" y="19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1" name="Freeform 1080">
                  <a:extLst>
                    <a:ext uri="{FF2B5EF4-FFF2-40B4-BE49-F238E27FC236}">
                      <a16:creationId xmlns:a16="http://schemas.microsoft.com/office/drawing/2014/main" id="{9E225A56-9781-E042-8419-2AEFBA6F6101}"/>
                    </a:ext>
                  </a:extLst>
                </p:cNvPr>
                <p:cNvSpPr/>
                <p:nvPr/>
              </p:nvSpPr>
              <p:spPr>
                <a:xfrm>
                  <a:off x="10731253" y="8596490"/>
                  <a:ext cx="240438" cy="400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322">
                      <a:moveTo>
                        <a:pt x="17" y="16"/>
                      </a:moveTo>
                      <a:cubicBezTo>
                        <a:pt x="8" y="38"/>
                        <a:pt x="38" y="205"/>
                        <a:pt x="60" y="252"/>
                      </a:cubicBezTo>
                      <a:cubicBezTo>
                        <a:pt x="80" y="294"/>
                        <a:pt x="119" y="317"/>
                        <a:pt x="149" y="303"/>
                      </a:cubicBezTo>
                      <a:cubicBezTo>
                        <a:pt x="179" y="288"/>
                        <a:pt x="188" y="244"/>
                        <a:pt x="169" y="202"/>
                      </a:cubicBezTo>
                      <a:cubicBezTo>
                        <a:pt x="147" y="155"/>
                        <a:pt x="40" y="24"/>
                        <a:pt x="17" y="16"/>
                      </a:cubicBezTo>
                      <a:close/>
                      <a:moveTo>
                        <a:pt x="131" y="322"/>
                      </a:moveTo>
                      <a:cubicBezTo>
                        <a:pt x="98" y="322"/>
                        <a:pt x="64" y="298"/>
                        <a:pt x="46" y="259"/>
                      </a:cubicBezTo>
                      <a:cubicBezTo>
                        <a:pt x="32" y="227"/>
                        <a:pt x="-22" y="16"/>
                        <a:pt x="10" y="1"/>
                      </a:cubicBezTo>
                      <a:cubicBezTo>
                        <a:pt x="41" y="-13"/>
                        <a:pt x="168" y="164"/>
                        <a:pt x="183" y="196"/>
                      </a:cubicBezTo>
                      <a:cubicBezTo>
                        <a:pt x="206" y="245"/>
                        <a:pt x="193" y="299"/>
                        <a:pt x="156" y="317"/>
                      </a:cubicBezTo>
                      <a:cubicBezTo>
                        <a:pt x="148" y="320"/>
                        <a:pt x="139" y="322"/>
                        <a:pt x="131" y="3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2" name="Freeform 1081">
                  <a:extLst>
                    <a:ext uri="{FF2B5EF4-FFF2-40B4-BE49-F238E27FC236}">
                      <a16:creationId xmlns:a16="http://schemas.microsoft.com/office/drawing/2014/main" id="{008BCD99-8FF3-234E-A11A-6A7D00783A93}"/>
                    </a:ext>
                  </a:extLst>
                </p:cNvPr>
                <p:cNvSpPr/>
                <p:nvPr/>
              </p:nvSpPr>
              <p:spPr>
                <a:xfrm>
                  <a:off x="10810984" y="8756007"/>
                  <a:ext cx="77239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119">
                      <a:moveTo>
                        <a:pt x="55" y="119"/>
                      </a:moveTo>
                      <a:cubicBezTo>
                        <a:pt x="52" y="119"/>
                        <a:pt x="50" y="118"/>
                        <a:pt x="48" y="115"/>
                      </a:cubicBezTo>
                      <a:lnTo>
                        <a:pt x="0" y="11"/>
                      </a:lnTo>
                      <a:cubicBezTo>
                        <a:pt x="-1" y="8"/>
                        <a:pt x="0" y="3"/>
                        <a:pt x="4" y="1"/>
                      </a:cubicBezTo>
                      <a:cubicBezTo>
                        <a:pt x="8" y="-1"/>
                        <a:pt x="13" y="1"/>
                        <a:pt x="15" y="4"/>
                      </a:cubicBezTo>
                      <a:lnTo>
                        <a:pt x="62" y="109"/>
                      </a:lnTo>
                      <a:cubicBezTo>
                        <a:pt x="64" y="113"/>
                        <a:pt x="62" y="117"/>
                        <a:pt x="58" y="119"/>
                      </a:cubicBezTo>
                      <a:cubicBezTo>
                        <a:pt x="57" y="119"/>
                        <a:pt x="57" y="119"/>
                        <a:pt x="55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3" name="Freeform 1082">
                  <a:extLst>
                    <a:ext uri="{FF2B5EF4-FFF2-40B4-BE49-F238E27FC236}">
                      <a16:creationId xmlns:a16="http://schemas.microsoft.com/office/drawing/2014/main" id="{AEC7D9DF-13B6-AC42-B175-0462D3E54340}"/>
                    </a:ext>
                  </a:extLst>
                </p:cNvPr>
                <p:cNvSpPr/>
                <p:nvPr/>
              </p:nvSpPr>
              <p:spPr>
                <a:xfrm>
                  <a:off x="10911893" y="8702419"/>
                  <a:ext cx="323906" cy="3003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1" h="242">
                      <a:moveTo>
                        <a:pt x="126" y="214"/>
                      </a:moveTo>
                      <a:cubicBezTo>
                        <a:pt x="90" y="248"/>
                        <a:pt x="39" y="252"/>
                        <a:pt x="15" y="224"/>
                      </a:cubicBezTo>
                      <a:cubicBezTo>
                        <a:pt x="-11" y="197"/>
                        <a:pt x="-1" y="147"/>
                        <a:pt x="36" y="114"/>
                      </a:cubicBezTo>
                      <a:cubicBezTo>
                        <a:pt x="73" y="81"/>
                        <a:pt x="246" y="-14"/>
                        <a:pt x="260" y="2"/>
                      </a:cubicBezTo>
                      <a:cubicBezTo>
                        <a:pt x="276" y="19"/>
                        <a:pt x="164" y="181"/>
                        <a:pt x="126" y="2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4" name="Freeform 1083">
                  <a:extLst>
                    <a:ext uri="{FF2B5EF4-FFF2-40B4-BE49-F238E27FC236}">
                      <a16:creationId xmlns:a16="http://schemas.microsoft.com/office/drawing/2014/main" id="{A5DA5DA7-16AD-FD4A-B38C-3C318F80863D}"/>
                    </a:ext>
                  </a:extLst>
                </p:cNvPr>
                <p:cNvSpPr/>
                <p:nvPr/>
              </p:nvSpPr>
              <p:spPr>
                <a:xfrm>
                  <a:off x="10903173" y="8692450"/>
                  <a:ext cx="343839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7" h="258">
                      <a:moveTo>
                        <a:pt x="261" y="16"/>
                      </a:moveTo>
                      <a:cubicBezTo>
                        <a:pt x="234" y="16"/>
                        <a:pt x="87" y="93"/>
                        <a:pt x="48" y="128"/>
                      </a:cubicBezTo>
                      <a:cubicBezTo>
                        <a:pt x="14" y="158"/>
                        <a:pt x="5" y="203"/>
                        <a:pt x="27" y="227"/>
                      </a:cubicBezTo>
                      <a:cubicBezTo>
                        <a:pt x="37" y="239"/>
                        <a:pt x="53" y="244"/>
                        <a:pt x="72" y="243"/>
                      </a:cubicBezTo>
                      <a:cubicBezTo>
                        <a:pt x="92" y="241"/>
                        <a:pt x="112" y="232"/>
                        <a:pt x="129" y="216"/>
                      </a:cubicBezTo>
                      <a:cubicBezTo>
                        <a:pt x="168" y="181"/>
                        <a:pt x="261" y="40"/>
                        <a:pt x="261" y="16"/>
                      </a:cubicBezTo>
                      <a:close/>
                      <a:moveTo>
                        <a:pt x="66" y="258"/>
                      </a:moveTo>
                      <a:cubicBezTo>
                        <a:pt x="45" y="258"/>
                        <a:pt x="28" y="251"/>
                        <a:pt x="16" y="238"/>
                      </a:cubicBezTo>
                      <a:cubicBezTo>
                        <a:pt x="-12" y="206"/>
                        <a:pt x="-2" y="152"/>
                        <a:pt x="38" y="116"/>
                      </a:cubicBezTo>
                      <a:cubicBezTo>
                        <a:pt x="57" y="100"/>
                        <a:pt x="108" y="68"/>
                        <a:pt x="160" y="40"/>
                      </a:cubicBezTo>
                      <a:cubicBezTo>
                        <a:pt x="259" y="-11"/>
                        <a:pt x="269" y="0"/>
                        <a:pt x="274" y="5"/>
                      </a:cubicBezTo>
                      <a:cubicBezTo>
                        <a:pt x="278" y="10"/>
                        <a:pt x="288" y="21"/>
                        <a:pt x="226" y="113"/>
                      </a:cubicBezTo>
                      <a:cubicBezTo>
                        <a:pt x="194" y="163"/>
                        <a:pt x="157" y="211"/>
                        <a:pt x="139" y="228"/>
                      </a:cubicBezTo>
                      <a:cubicBezTo>
                        <a:pt x="120" y="245"/>
                        <a:pt x="97" y="256"/>
                        <a:pt x="74" y="258"/>
                      </a:cubicBezTo>
                      <a:cubicBezTo>
                        <a:pt x="71" y="258"/>
                        <a:pt x="68" y="258"/>
                        <a:pt x="66" y="2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5" name="Freeform 1084">
                  <a:extLst>
                    <a:ext uri="{FF2B5EF4-FFF2-40B4-BE49-F238E27FC236}">
                      <a16:creationId xmlns:a16="http://schemas.microsoft.com/office/drawing/2014/main" id="{E833746E-A48B-A44E-A7C3-39FBF5E12764}"/>
                    </a:ext>
                  </a:extLst>
                </p:cNvPr>
                <p:cNvSpPr/>
                <p:nvPr/>
              </p:nvSpPr>
              <p:spPr>
                <a:xfrm>
                  <a:off x="10990378" y="8812084"/>
                  <a:ext cx="123333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" h="92">
                      <a:moveTo>
                        <a:pt x="7" y="92"/>
                      </a:moveTo>
                      <a:cubicBezTo>
                        <a:pt x="5" y="92"/>
                        <a:pt x="3" y="91"/>
                        <a:pt x="1" y="89"/>
                      </a:cubicBezTo>
                      <a:cubicBezTo>
                        <a:pt x="-1" y="86"/>
                        <a:pt x="-1" y="81"/>
                        <a:pt x="2" y="78"/>
                      </a:cubicBezTo>
                      <a:lnTo>
                        <a:pt x="87" y="2"/>
                      </a:lnTo>
                      <a:cubicBezTo>
                        <a:pt x="90" y="-1"/>
                        <a:pt x="95" y="-1"/>
                        <a:pt x="98" y="2"/>
                      </a:cubicBezTo>
                      <a:cubicBezTo>
                        <a:pt x="101" y="5"/>
                        <a:pt x="100" y="10"/>
                        <a:pt x="97" y="13"/>
                      </a:cubicBezTo>
                      <a:lnTo>
                        <a:pt x="12" y="90"/>
                      </a:lnTo>
                      <a:cubicBezTo>
                        <a:pt x="10" y="91"/>
                        <a:pt x="9" y="92"/>
                        <a:pt x="7" y="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6" name="Freeform 1085">
                  <a:extLst>
                    <a:ext uri="{FF2B5EF4-FFF2-40B4-BE49-F238E27FC236}">
                      <a16:creationId xmlns:a16="http://schemas.microsoft.com/office/drawing/2014/main" id="{0F334278-EC9F-084E-81BC-C832D7CE19A9}"/>
                    </a:ext>
                  </a:extLst>
                </p:cNvPr>
                <p:cNvSpPr/>
                <p:nvPr/>
              </p:nvSpPr>
              <p:spPr>
                <a:xfrm>
                  <a:off x="10602937" y="8702419"/>
                  <a:ext cx="325152" cy="3003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2" h="242">
                      <a:moveTo>
                        <a:pt x="135" y="214"/>
                      </a:moveTo>
                      <a:cubicBezTo>
                        <a:pt x="172" y="248"/>
                        <a:pt x="222" y="252"/>
                        <a:pt x="247" y="224"/>
                      </a:cubicBezTo>
                      <a:cubicBezTo>
                        <a:pt x="273" y="197"/>
                        <a:pt x="263" y="147"/>
                        <a:pt x="225" y="114"/>
                      </a:cubicBezTo>
                      <a:cubicBezTo>
                        <a:pt x="189" y="81"/>
                        <a:pt x="16" y="-14"/>
                        <a:pt x="1" y="2"/>
                      </a:cubicBezTo>
                      <a:cubicBezTo>
                        <a:pt x="-14" y="19"/>
                        <a:pt x="98" y="181"/>
                        <a:pt x="135" y="2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7" name="Freeform 1086">
                  <a:extLst>
                    <a:ext uri="{FF2B5EF4-FFF2-40B4-BE49-F238E27FC236}">
                      <a16:creationId xmlns:a16="http://schemas.microsoft.com/office/drawing/2014/main" id="{ACA59D80-59DD-8F49-BF38-D0BAF9FF7A04}"/>
                    </a:ext>
                  </a:extLst>
                </p:cNvPr>
                <p:cNvSpPr/>
                <p:nvPr/>
              </p:nvSpPr>
              <p:spPr>
                <a:xfrm>
                  <a:off x="10594216" y="8692450"/>
                  <a:ext cx="343839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7" h="258">
                      <a:moveTo>
                        <a:pt x="149" y="216"/>
                      </a:moveTo>
                      <a:cubicBezTo>
                        <a:pt x="165" y="232"/>
                        <a:pt x="185" y="241"/>
                        <a:pt x="205" y="243"/>
                      </a:cubicBezTo>
                      <a:cubicBezTo>
                        <a:pt x="223" y="244"/>
                        <a:pt x="240" y="239"/>
                        <a:pt x="250" y="227"/>
                      </a:cubicBezTo>
                      <a:cubicBezTo>
                        <a:pt x="272" y="203"/>
                        <a:pt x="262" y="158"/>
                        <a:pt x="229" y="128"/>
                      </a:cubicBezTo>
                      <a:cubicBezTo>
                        <a:pt x="190" y="92"/>
                        <a:pt x="40" y="14"/>
                        <a:pt x="15" y="16"/>
                      </a:cubicBezTo>
                      <a:cubicBezTo>
                        <a:pt x="16" y="40"/>
                        <a:pt x="109" y="181"/>
                        <a:pt x="149" y="216"/>
                      </a:cubicBezTo>
                      <a:close/>
                      <a:moveTo>
                        <a:pt x="212" y="258"/>
                      </a:moveTo>
                      <a:cubicBezTo>
                        <a:pt x="209" y="258"/>
                        <a:pt x="206" y="258"/>
                        <a:pt x="203" y="258"/>
                      </a:cubicBezTo>
                      <a:cubicBezTo>
                        <a:pt x="180" y="256"/>
                        <a:pt x="157" y="245"/>
                        <a:pt x="138" y="228"/>
                      </a:cubicBezTo>
                      <a:cubicBezTo>
                        <a:pt x="112" y="204"/>
                        <a:pt x="-20" y="31"/>
                        <a:pt x="3" y="5"/>
                      </a:cubicBezTo>
                      <a:cubicBezTo>
                        <a:pt x="8" y="0"/>
                        <a:pt x="18" y="-11"/>
                        <a:pt x="117" y="40"/>
                      </a:cubicBezTo>
                      <a:cubicBezTo>
                        <a:pt x="169" y="68"/>
                        <a:pt x="221" y="100"/>
                        <a:pt x="239" y="116"/>
                      </a:cubicBezTo>
                      <a:cubicBezTo>
                        <a:pt x="279" y="152"/>
                        <a:pt x="289" y="206"/>
                        <a:pt x="261" y="238"/>
                      </a:cubicBezTo>
                      <a:cubicBezTo>
                        <a:pt x="249" y="251"/>
                        <a:pt x="232" y="258"/>
                        <a:pt x="212" y="2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8" name="Freeform 1087">
                  <a:extLst>
                    <a:ext uri="{FF2B5EF4-FFF2-40B4-BE49-F238E27FC236}">
                      <a16:creationId xmlns:a16="http://schemas.microsoft.com/office/drawing/2014/main" id="{4D47D031-A90A-7A4B-8647-B07F3366A76B}"/>
                    </a:ext>
                  </a:extLst>
                </p:cNvPr>
                <p:cNvSpPr/>
                <p:nvPr/>
              </p:nvSpPr>
              <p:spPr>
                <a:xfrm>
                  <a:off x="10725024" y="8812084"/>
                  <a:ext cx="124579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92">
                      <a:moveTo>
                        <a:pt x="93" y="92"/>
                      </a:moveTo>
                      <a:cubicBezTo>
                        <a:pt x="91" y="92"/>
                        <a:pt x="89" y="91"/>
                        <a:pt x="88" y="90"/>
                      </a:cubicBezTo>
                      <a:lnTo>
                        <a:pt x="3" y="13"/>
                      </a:lnTo>
                      <a:cubicBezTo>
                        <a:pt x="-1" y="10"/>
                        <a:pt x="-1" y="5"/>
                        <a:pt x="2" y="2"/>
                      </a:cubicBezTo>
                      <a:cubicBezTo>
                        <a:pt x="5" y="-1"/>
                        <a:pt x="9" y="-1"/>
                        <a:pt x="12" y="2"/>
                      </a:cubicBezTo>
                      <a:lnTo>
                        <a:pt x="98" y="78"/>
                      </a:lnTo>
                      <a:cubicBezTo>
                        <a:pt x="101" y="81"/>
                        <a:pt x="101" y="86"/>
                        <a:pt x="99" y="89"/>
                      </a:cubicBezTo>
                      <a:cubicBezTo>
                        <a:pt x="97" y="91"/>
                        <a:pt x="95" y="92"/>
                        <a:pt x="93" y="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9" name="Freeform 1088">
                  <a:extLst>
                    <a:ext uri="{FF2B5EF4-FFF2-40B4-BE49-F238E27FC236}">
                      <a16:creationId xmlns:a16="http://schemas.microsoft.com/office/drawing/2014/main" id="{BD05CED4-FC2F-9E43-A9FE-8BFF38A213C2}"/>
                    </a:ext>
                  </a:extLst>
                </p:cNvPr>
                <p:cNvSpPr/>
                <p:nvPr/>
              </p:nvSpPr>
              <p:spPr>
                <a:xfrm>
                  <a:off x="10837142" y="8567827"/>
                  <a:ext cx="166936" cy="4112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5" h="331">
                      <a:moveTo>
                        <a:pt x="135" y="241"/>
                      </a:moveTo>
                      <a:cubicBezTo>
                        <a:pt x="135" y="291"/>
                        <a:pt x="105" y="331"/>
                        <a:pt x="67" y="331"/>
                      </a:cubicBezTo>
                      <a:cubicBezTo>
                        <a:pt x="30" y="331"/>
                        <a:pt x="0" y="291"/>
                        <a:pt x="0" y="241"/>
                      </a:cubicBezTo>
                      <a:cubicBezTo>
                        <a:pt x="0" y="191"/>
                        <a:pt x="45" y="0"/>
                        <a:pt x="67" y="0"/>
                      </a:cubicBezTo>
                      <a:cubicBezTo>
                        <a:pt x="90" y="0"/>
                        <a:pt x="135" y="191"/>
                        <a:pt x="135" y="2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0" name="Freeform 1089">
                  <a:extLst>
                    <a:ext uri="{FF2B5EF4-FFF2-40B4-BE49-F238E27FC236}">
                      <a16:creationId xmlns:a16="http://schemas.microsoft.com/office/drawing/2014/main" id="{1957DE07-263B-B34D-8D1C-DE11C92E2591}"/>
                    </a:ext>
                  </a:extLst>
                </p:cNvPr>
                <p:cNvSpPr/>
                <p:nvPr/>
              </p:nvSpPr>
              <p:spPr>
                <a:xfrm>
                  <a:off x="10827179" y="8557857"/>
                  <a:ext cx="186869" cy="4311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1" h="347">
                      <a:moveTo>
                        <a:pt x="75" y="16"/>
                      </a:moveTo>
                      <a:cubicBezTo>
                        <a:pt x="58" y="33"/>
                        <a:pt x="16" y="196"/>
                        <a:pt x="16" y="249"/>
                      </a:cubicBezTo>
                      <a:cubicBezTo>
                        <a:pt x="16" y="295"/>
                        <a:pt x="42" y="332"/>
                        <a:pt x="75" y="332"/>
                      </a:cubicBezTo>
                      <a:cubicBezTo>
                        <a:pt x="108" y="332"/>
                        <a:pt x="135" y="295"/>
                        <a:pt x="135" y="249"/>
                      </a:cubicBezTo>
                      <a:cubicBezTo>
                        <a:pt x="135" y="196"/>
                        <a:pt x="93" y="33"/>
                        <a:pt x="75" y="16"/>
                      </a:cubicBezTo>
                      <a:close/>
                      <a:moveTo>
                        <a:pt x="75" y="347"/>
                      </a:moveTo>
                      <a:cubicBezTo>
                        <a:pt x="34" y="347"/>
                        <a:pt x="0" y="303"/>
                        <a:pt x="0" y="249"/>
                      </a:cubicBezTo>
                      <a:cubicBezTo>
                        <a:pt x="0" y="214"/>
                        <a:pt x="41" y="0"/>
                        <a:pt x="75" y="0"/>
                      </a:cubicBezTo>
                      <a:cubicBezTo>
                        <a:pt x="110" y="0"/>
                        <a:pt x="151" y="214"/>
                        <a:pt x="151" y="249"/>
                      </a:cubicBezTo>
                      <a:cubicBezTo>
                        <a:pt x="151" y="303"/>
                        <a:pt x="117" y="347"/>
                        <a:pt x="75" y="3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1" name="Freeform 1090">
                  <a:extLst>
                    <a:ext uri="{FF2B5EF4-FFF2-40B4-BE49-F238E27FC236}">
                      <a16:creationId xmlns:a16="http://schemas.microsoft.com/office/drawing/2014/main" id="{C94614FB-BC2E-AB49-AB57-432B5EEBE3CE}"/>
                    </a:ext>
                  </a:extLst>
                </p:cNvPr>
                <p:cNvSpPr/>
                <p:nvPr/>
              </p:nvSpPr>
              <p:spPr>
                <a:xfrm>
                  <a:off x="10911893" y="8732329"/>
                  <a:ext cx="17441" cy="1620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31">
                      <a:moveTo>
                        <a:pt x="7" y="131"/>
                      </a:moveTo>
                      <a:cubicBezTo>
                        <a:pt x="3" y="131"/>
                        <a:pt x="0" y="127"/>
                        <a:pt x="0" y="123"/>
                      </a:cubicBezTo>
                      <a:lnTo>
                        <a:pt x="0" y="9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1" y="0"/>
                        <a:pt x="15" y="4"/>
                        <a:pt x="15" y="9"/>
                      </a:cubicBezTo>
                      <a:lnTo>
                        <a:pt x="15" y="123"/>
                      </a:lnTo>
                      <a:cubicBezTo>
                        <a:pt x="15" y="127"/>
                        <a:pt x="11" y="131"/>
                        <a:pt x="7" y="1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2" name="Freeform 1091">
                  <a:extLst>
                    <a:ext uri="{FF2B5EF4-FFF2-40B4-BE49-F238E27FC236}">
                      <a16:creationId xmlns:a16="http://schemas.microsoft.com/office/drawing/2014/main" id="{145EB195-8CE3-8E45-B7D6-04AD1DA71DA0}"/>
                    </a:ext>
                  </a:extLst>
                </p:cNvPr>
                <p:cNvSpPr/>
                <p:nvPr/>
              </p:nvSpPr>
              <p:spPr>
                <a:xfrm>
                  <a:off x="10705092" y="8962881"/>
                  <a:ext cx="431044" cy="241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7" h="195">
                      <a:moveTo>
                        <a:pt x="12" y="0"/>
                      </a:moveTo>
                      <a:lnTo>
                        <a:pt x="4" y="40"/>
                      </a:lnTo>
                      <a:cubicBezTo>
                        <a:pt x="-1" y="63"/>
                        <a:pt x="-1" y="86"/>
                        <a:pt x="4" y="108"/>
                      </a:cubicBezTo>
                      <a:cubicBezTo>
                        <a:pt x="8" y="125"/>
                        <a:pt x="14" y="141"/>
                        <a:pt x="22" y="157"/>
                      </a:cubicBezTo>
                      <a:cubicBezTo>
                        <a:pt x="29" y="168"/>
                        <a:pt x="39" y="178"/>
                        <a:pt x="51" y="184"/>
                      </a:cubicBezTo>
                      <a:cubicBezTo>
                        <a:pt x="62" y="191"/>
                        <a:pt x="75" y="195"/>
                        <a:pt x="90" y="195"/>
                      </a:cubicBezTo>
                      <a:lnTo>
                        <a:pt x="258" y="195"/>
                      </a:lnTo>
                      <a:cubicBezTo>
                        <a:pt x="272" y="195"/>
                        <a:pt x="285" y="191"/>
                        <a:pt x="296" y="184"/>
                      </a:cubicBezTo>
                      <a:cubicBezTo>
                        <a:pt x="308" y="178"/>
                        <a:pt x="318" y="168"/>
                        <a:pt x="324" y="157"/>
                      </a:cubicBezTo>
                      <a:cubicBezTo>
                        <a:pt x="332" y="143"/>
                        <a:pt x="338" y="129"/>
                        <a:pt x="342" y="115"/>
                      </a:cubicBezTo>
                      <a:cubicBezTo>
                        <a:pt x="348" y="91"/>
                        <a:pt x="349" y="66"/>
                        <a:pt x="343" y="40"/>
                      </a:cubicBezTo>
                      <a:lnTo>
                        <a:pt x="3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3" name="Freeform 1092">
                  <a:extLst>
                    <a:ext uri="{FF2B5EF4-FFF2-40B4-BE49-F238E27FC236}">
                      <a16:creationId xmlns:a16="http://schemas.microsoft.com/office/drawing/2014/main" id="{08ED45A4-86D0-8644-81A4-EC207DA08CF6}"/>
                    </a:ext>
                  </a:extLst>
                </p:cNvPr>
                <p:cNvSpPr/>
                <p:nvPr/>
              </p:nvSpPr>
              <p:spPr>
                <a:xfrm>
                  <a:off x="10695125" y="8952912"/>
                  <a:ext cx="449731" cy="2617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2" h="211">
                      <a:moveTo>
                        <a:pt x="27" y="16"/>
                      </a:moveTo>
                      <a:lnTo>
                        <a:pt x="19" y="50"/>
                      </a:lnTo>
                      <a:cubicBezTo>
                        <a:pt x="14" y="72"/>
                        <a:pt x="14" y="94"/>
                        <a:pt x="19" y="115"/>
                      </a:cubicBezTo>
                      <a:cubicBezTo>
                        <a:pt x="23" y="131"/>
                        <a:pt x="28" y="146"/>
                        <a:pt x="37" y="160"/>
                      </a:cubicBezTo>
                      <a:cubicBezTo>
                        <a:pt x="43" y="171"/>
                        <a:pt x="52" y="180"/>
                        <a:pt x="63" y="185"/>
                      </a:cubicBezTo>
                      <a:cubicBezTo>
                        <a:pt x="73" y="192"/>
                        <a:pt x="85" y="195"/>
                        <a:pt x="98" y="195"/>
                      </a:cubicBezTo>
                      <a:lnTo>
                        <a:pt x="266" y="195"/>
                      </a:lnTo>
                      <a:cubicBezTo>
                        <a:pt x="278" y="195"/>
                        <a:pt x="290" y="192"/>
                        <a:pt x="300" y="185"/>
                      </a:cubicBezTo>
                      <a:cubicBezTo>
                        <a:pt x="311" y="180"/>
                        <a:pt x="319" y="171"/>
                        <a:pt x="326" y="160"/>
                      </a:cubicBezTo>
                      <a:cubicBezTo>
                        <a:pt x="333" y="148"/>
                        <a:pt x="338" y="135"/>
                        <a:pt x="342" y="121"/>
                      </a:cubicBezTo>
                      <a:cubicBezTo>
                        <a:pt x="348" y="98"/>
                        <a:pt x="349" y="74"/>
                        <a:pt x="344" y="50"/>
                      </a:cubicBezTo>
                      <a:lnTo>
                        <a:pt x="337" y="16"/>
                      </a:lnTo>
                      <a:close/>
                      <a:moveTo>
                        <a:pt x="266" y="211"/>
                      </a:moveTo>
                      <a:lnTo>
                        <a:pt x="98" y="211"/>
                      </a:lnTo>
                      <a:cubicBezTo>
                        <a:pt x="82" y="211"/>
                        <a:pt x="68" y="206"/>
                        <a:pt x="55" y="199"/>
                      </a:cubicBezTo>
                      <a:cubicBezTo>
                        <a:pt x="42" y="192"/>
                        <a:pt x="31" y="181"/>
                        <a:pt x="23" y="168"/>
                      </a:cubicBezTo>
                      <a:cubicBezTo>
                        <a:pt x="14" y="153"/>
                        <a:pt x="8" y="136"/>
                        <a:pt x="4" y="118"/>
                      </a:cubicBezTo>
                      <a:cubicBezTo>
                        <a:pt x="-1" y="95"/>
                        <a:pt x="-1" y="70"/>
                        <a:pt x="4" y="47"/>
                      </a:cubicBezTo>
                      <a:lnTo>
                        <a:pt x="13" y="6"/>
                      </a:lnTo>
                      <a:cubicBezTo>
                        <a:pt x="14" y="3"/>
                        <a:pt x="17" y="0"/>
                        <a:pt x="20" y="0"/>
                      </a:cubicBezTo>
                      <a:lnTo>
                        <a:pt x="343" y="0"/>
                      </a:lnTo>
                      <a:cubicBezTo>
                        <a:pt x="346" y="0"/>
                        <a:pt x="350" y="3"/>
                        <a:pt x="350" y="6"/>
                      </a:cubicBezTo>
                      <a:lnTo>
                        <a:pt x="358" y="47"/>
                      </a:lnTo>
                      <a:cubicBezTo>
                        <a:pt x="364" y="73"/>
                        <a:pt x="363" y="100"/>
                        <a:pt x="357" y="125"/>
                      </a:cubicBezTo>
                      <a:cubicBezTo>
                        <a:pt x="353" y="140"/>
                        <a:pt x="347" y="155"/>
                        <a:pt x="339" y="168"/>
                      </a:cubicBezTo>
                      <a:cubicBezTo>
                        <a:pt x="332" y="181"/>
                        <a:pt x="321" y="192"/>
                        <a:pt x="308" y="199"/>
                      </a:cubicBezTo>
                      <a:cubicBezTo>
                        <a:pt x="295" y="206"/>
                        <a:pt x="280" y="211"/>
                        <a:pt x="266" y="2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4" name="Group 1683">
                <a:extLst>
                  <a:ext uri="{FF2B5EF4-FFF2-40B4-BE49-F238E27FC236}">
                    <a16:creationId xmlns:a16="http://schemas.microsoft.com/office/drawing/2014/main" id="{6EC1C099-1669-DB42-BCC1-3F166FEDFF7A}"/>
                  </a:ext>
                </a:extLst>
              </p:cNvPr>
              <p:cNvGrpSpPr/>
              <p:nvPr/>
            </p:nvGrpSpPr>
            <p:grpSpPr>
              <a:xfrm>
                <a:off x="12791793" y="6772010"/>
                <a:ext cx="713839" cy="820019"/>
                <a:chOff x="12791793" y="6772010"/>
                <a:chExt cx="713839" cy="820019"/>
              </a:xfrm>
            </p:grpSpPr>
            <p:sp>
              <p:nvSpPr>
                <p:cNvPr id="1094" name="Freeform 1093">
                  <a:extLst>
                    <a:ext uri="{FF2B5EF4-FFF2-40B4-BE49-F238E27FC236}">
                      <a16:creationId xmlns:a16="http://schemas.microsoft.com/office/drawing/2014/main" id="{3961952A-8E31-9E48-99EA-A8081922BE5C}"/>
                    </a:ext>
                  </a:extLst>
                </p:cNvPr>
                <p:cNvSpPr/>
                <p:nvPr/>
              </p:nvSpPr>
              <p:spPr>
                <a:xfrm>
                  <a:off x="12800513" y="6780734"/>
                  <a:ext cx="696398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0" h="645">
                      <a:moveTo>
                        <a:pt x="504" y="645"/>
                      </a:moveTo>
                      <a:lnTo>
                        <a:pt x="280" y="645"/>
                      </a:lnTo>
                      <a:lnTo>
                        <a:pt x="56" y="645"/>
                      </a:lnTo>
                      <a:cubicBezTo>
                        <a:pt x="41" y="645"/>
                        <a:pt x="26" y="639"/>
                        <a:pt x="17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7" y="16"/>
                      </a:cubicBezTo>
                      <a:cubicBezTo>
                        <a:pt x="26" y="7"/>
                        <a:pt x="41" y="0"/>
                        <a:pt x="56" y="0"/>
                      </a:cubicBezTo>
                      <a:lnTo>
                        <a:pt x="280" y="0"/>
                      </a:lnTo>
                      <a:lnTo>
                        <a:pt x="504" y="0"/>
                      </a:lnTo>
                      <a:cubicBezTo>
                        <a:pt x="519" y="0"/>
                        <a:pt x="533" y="7"/>
                        <a:pt x="543" y="16"/>
                      </a:cubicBezTo>
                      <a:cubicBezTo>
                        <a:pt x="553" y="26"/>
                        <a:pt x="560" y="40"/>
                        <a:pt x="560" y="56"/>
                      </a:cubicBezTo>
                      <a:lnTo>
                        <a:pt x="560" y="322"/>
                      </a:lnTo>
                      <a:lnTo>
                        <a:pt x="560" y="589"/>
                      </a:lnTo>
                      <a:cubicBezTo>
                        <a:pt x="560" y="604"/>
                        <a:pt x="553" y="618"/>
                        <a:pt x="543" y="628"/>
                      </a:cubicBezTo>
                      <a:cubicBezTo>
                        <a:pt x="533" y="639"/>
                        <a:pt x="519" y="645"/>
                        <a:pt x="504" y="6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5" name="Freeform 1094">
                  <a:extLst>
                    <a:ext uri="{FF2B5EF4-FFF2-40B4-BE49-F238E27FC236}">
                      <a16:creationId xmlns:a16="http://schemas.microsoft.com/office/drawing/2014/main" id="{420386D0-8E12-F54A-8F01-B5AF0F3A7898}"/>
                    </a:ext>
                  </a:extLst>
                </p:cNvPr>
                <p:cNvSpPr/>
                <p:nvPr/>
              </p:nvSpPr>
              <p:spPr>
                <a:xfrm>
                  <a:off x="12791793" y="6772010"/>
                  <a:ext cx="713839" cy="820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4" h="659">
                      <a:moveTo>
                        <a:pt x="63" y="15"/>
                      </a:moveTo>
                      <a:cubicBezTo>
                        <a:pt x="50" y="15"/>
                        <a:pt x="38" y="20"/>
                        <a:pt x="29" y="29"/>
                      </a:cubicBezTo>
                      <a:cubicBezTo>
                        <a:pt x="20" y="38"/>
                        <a:pt x="15" y="50"/>
                        <a:pt x="15" y="63"/>
                      </a:cubicBezTo>
                      <a:lnTo>
                        <a:pt x="15" y="596"/>
                      </a:lnTo>
                      <a:cubicBezTo>
                        <a:pt x="15" y="609"/>
                        <a:pt x="20" y="621"/>
                        <a:pt x="29" y="630"/>
                      </a:cubicBezTo>
                      <a:cubicBezTo>
                        <a:pt x="38" y="639"/>
                        <a:pt x="50" y="644"/>
                        <a:pt x="63" y="644"/>
                      </a:cubicBezTo>
                      <a:lnTo>
                        <a:pt x="511" y="644"/>
                      </a:lnTo>
                      <a:cubicBezTo>
                        <a:pt x="524" y="644"/>
                        <a:pt x="536" y="639"/>
                        <a:pt x="545" y="630"/>
                      </a:cubicBezTo>
                      <a:cubicBezTo>
                        <a:pt x="554" y="621"/>
                        <a:pt x="559" y="609"/>
                        <a:pt x="559" y="596"/>
                      </a:cubicBezTo>
                      <a:lnTo>
                        <a:pt x="559" y="63"/>
                      </a:lnTo>
                      <a:cubicBezTo>
                        <a:pt x="559" y="50"/>
                        <a:pt x="554" y="38"/>
                        <a:pt x="545" y="29"/>
                      </a:cubicBezTo>
                      <a:cubicBezTo>
                        <a:pt x="536" y="20"/>
                        <a:pt x="524" y="15"/>
                        <a:pt x="511" y="15"/>
                      </a:cubicBezTo>
                      <a:close/>
                      <a:moveTo>
                        <a:pt x="511" y="659"/>
                      </a:moveTo>
                      <a:lnTo>
                        <a:pt x="63" y="659"/>
                      </a:lnTo>
                      <a:cubicBezTo>
                        <a:pt x="46" y="659"/>
                        <a:pt x="30" y="653"/>
                        <a:pt x="18" y="641"/>
                      </a:cubicBezTo>
                      <a:cubicBezTo>
                        <a:pt x="6" y="629"/>
                        <a:pt x="0" y="613"/>
                        <a:pt x="0" y="596"/>
                      </a:cubicBezTo>
                      <a:lnTo>
                        <a:pt x="0" y="63"/>
                      </a:lnTo>
                      <a:cubicBezTo>
                        <a:pt x="0" y="46"/>
                        <a:pt x="6" y="30"/>
                        <a:pt x="18" y="18"/>
                      </a:cubicBezTo>
                      <a:cubicBezTo>
                        <a:pt x="30" y="6"/>
                        <a:pt x="46" y="0"/>
                        <a:pt x="63" y="0"/>
                      </a:cubicBezTo>
                      <a:lnTo>
                        <a:pt x="511" y="0"/>
                      </a:lnTo>
                      <a:cubicBezTo>
                        <a:pt x="528" y="0"/>
                        <a:pt x="544" y="6"/>
                        <a:pt x="556" y="18"/>
                      </a:cubicBezTo>
                      <a:cubicBezTo>
                        <a:pt x="567" y="30"/>
                        <a:pt x="574" y="46"/>
                        <a:pt x="574" y="63"/>
                      </a:cubicBezTo>
                      <a:lnTo>
                        <a:pt x="574" y="596"/>
                      </a:lnTo>
                      <a:cubicBezTo>
                        <a:pt x="574" y="613"/>
                        <a:pt x="567" y="629"/>
                        <a:pt x="556" y="641"/>
                      </a:cubicBezTo>
                      <a:cubicBezTo>
                        <a:pt x="544" y="653"/>
                        <a:pt x="528" y="659"/>
                        <a:pt x="511" y="6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6" name="Freeform 1095">
                  <a:extLst>
                    <a:ext uri="{FF2B5EF4-FFF2-40B4-BE49-F238E27FC236}">
                      <a16:creationId xmlns:a16="http://schemas.microsoft.com/office/drawing/2014/main" id="{CB4D2368-A4AF-C14C-9305-DA3F210ECEEA}"/>
                    </a:ext>
                  </a:extLst>
                </p:cNvPr>
                <p:cNvSpPr/>
                <p:nvPr/>
              </p:nvSpPr>
              <p:spPr>
                <a:xfrm>
                  <a:off x="12800513" y="6780734"/>
                  <a:ext cx="696398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0" h="645">
                      <a:moveTo>
                        <a:pt x="504" y="645"/>
                      </a:moveTo>
                      <a:lnTo>
                        <a:pt x="280" y="645"/>
                      </a:lnTo>
                      <a:lnTo>
                        <a:pt x="56" y="645"/>
                      </a:lnTo>
                      <a:cubicBezTo>
                        <a:pt x="41" y="645"/>
                        <a:pt x="26" y="639"/>
                        <a:pt x="17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7" y="16"/>
                      </a:cubicBezTo>
                      <a:cubicBezTo>
                        <a:pt x="26" y="7"/>
                        <a:pt x="41" y="0"/>
                        <a:pt x="56" y="0"/>
                      </a:cubicBezTo>
                      <a:lnTo>
                        <a:pt x="280" y="0"/>
                      </a:lnTo>
                      <a:lnTo>
                        <a:pt x="504" y="0"/>
                      </a:lnTo>
                      <a:cubicBezTo>
                        <a:pt x="519" y="0"/>
                        <a:pt x="533" y="7"/>
                        <a:pt x="543" y="16"/>
                      </a:cubicBezTo>
                      <a:cubicBezTo>
                        <a:pt x="553" y="26"/>
                        <a:pt x="560" y="40"/>
                        <a:pt x="560" y="56"/>
                      </a:cubicBezTo>
                      <a:lnTo>
                        <a:pt x="560" y="322"/>
                      </a:lnTo>
                      <a:lnTo>
                        <a:pt x="560" y="589"/>
                      </a:lnTo>
                      <a:cubicBezTo>
                        <a:pt x="560" y="604"/>
                        <a:pt x="553" y="618"/>
                        <a:pt x="543" y="628"/>
                      </a:cubicBezTo>
                      <a:cubicBezTo>
                        <a:pt x="533" y="639"/>
                        <a:pt x="519" y="645"/>
                        <a:pt x="504" y="64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7" name="Freeform 1096">
                  <a:extLst>
                    <a:ext uri="{FF2B5EF4-FFF2-40B4-BE49-F238E27FC236}">
                      <a16:creationId xmlns:a16="http://schemas.microsoft.com/office/drawing/2014/main" id="{9DB0F81D-D086-0D4C-A05E-5C29CDC7A3A5}"/>
                    </a:ext>
                  </a:extLst>
                </p:cNvPr>
                <p:cNvSpPr/>
                <p:nvPr/>
              </p:nvSpPr>
              <p:spPr>
                <a:xfrm>
                  <a:off x="12870278" y="6855508"/>
                  <a:ext cx="556869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8" h="319">
                      <a:moveTo>
                        <a:pt x="230" y="143"/>
                      </a:moveTo>
                      <a:cubicBezTo>
                        <a:pt x="269" y="149"/>
                        <a:pt x="294" y="199"/>
                        <a:pt x="332" y="247"/>
                      </a:cubicBezTo>
                      <a:cubicBezTo>
                        <a:pt x="365" y="288"/>
                        <a:pt x="417" y="310"/>
                        <a:pt x="448" y="319"/>
                      </a:cubicBezTo>
                      <a:lnTo>
                        <a:pt x="448" y="262"/>
                      </a:lnTo>
                      <a:lnTo>
                        <a:pt x="448" y="20"/>
                      </a:lnTo>
                      <a:cubicBezTo>
                        <a:pt x="448" y="15"/>
                        <a:pt x="446" y="10"/>
                        <a:pt x="442" y="6"/>
                      </a:cubicBezTo>
                      <a:cubicBezTo>
                        <a:pt x="438" y="2"/>
                        <a:pt x="434" y="0"/>
                        <a:pt x="428" y="0"/>
                      </a:cubicBezTo>
                      <a:lnTo>
                        <a:pt x="224" y="0"/>
                      </a:lnTo>
                      <a:lnTo>
                        <a:pt x="20" y="0"/>
                      </a:lnTo>
                      <a:cubicBezTo>
                        <a:pt x="15" y="0"/>
                        <a:pt x="10" y="2"/>
                        <a:pt x="6" y="6"/>
                      </a:cubicBezTo>
                      <a:cubicBezTo>
                        <a:pt x="2" y="10"/>
                        <a:pt x="0" y="15"/>
                        <a:pt x="0" y="20"/>
                      </a:cubicBezTo>
                      <a:lnTo>
                        <a:pt x="0" y="262"/>
                      </a:lnTo>
                      <a:lnTo>
                        <a:pt x="0" y="303"/>
                      </a:lnTo>
                      <a:cubicBezTo>
                        <a:pt x="44" y="251"/>
                        <a:pt x="154" y="132"/>
                        <a:pt x="230" y="1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8" name="Freeform 1097">
                  <a:extLst>
                    <a:ext uri="{FF2B5EF4-FFF2-40B4-BE49-F238E27FC236}">
                      <a16:creationId xmlns:a16="http://schemas.microsoft.com/office/drawing/2014/main" id="{60D67789-1CA4-A949-A2EA-927110BC8786}"/>
                    </a:ext>
                  </a:extLst>
                </p:cNvPr>
                <p:cNvSpPr/>
                <p:nvPr/>
              </p:nvSpPr>
              <p:spPr>
                <a:xfrm>
                  <a:off x="12861557" y="6845538"/>
                  <a:ext cx="575556" cy="416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335">
                      <a:moveTo>
                        <a:pt x="238" y="143"/>
                      </a:moveTo>
                      <a:cubicBezTo>
                        <a:pt x="271" y="148"/>
                        <a:pt x="293" y="179"/>
                        <a:pt x="319" y="215"/>
                      </a:cubicBezTo>
                      <a:cubicBezTo>
                        <a:pt x="327" y="226"/>
                        <a:pt x="336" y="238"/>
                        <a:pt x="345" y="250"/>
                      </a:cubicBezTo>
                      <a:cubicBezTo>
                        <a:pt x="374" y="286"/>
                        <a:pt x="418" y="307"/>
                        <a:pt x="447" y="316"/>
                      </a:cubicBezTo>
                      <a:lnTo>
                        <a:pt x="447" y="28"/>
                      </a:lnTo>
                      <a:cubicBezTo>
                        <a:pt x="447" y="25"/>
                        <a:pt x="446" y="21"/>
                        <a:pt x="443" y="19"/>
                      </a:cubicBezTo>
                      <a:cubicBezTo>
                        <a:pt x="441" y="17"/>
                        <a:pt x="438" y="15"/>
                        <a:pt x="435" y="15"/>
                      </a:cubicBezTo>
                      <a:lnTo>
                        <a:pt x="27" y="15"/>
                      </a:lnTo>
                      <a:cubicBezTo>
                        <a:pt x="24" y="15"/>
                        <a:pt x="21" y="17"/>
                        <a:pt x="18" y="19"/>
                      </a:cubicBezTo>
                      <a:cubicBezTo>
                        <a:pt x="16" y="21"/>
                        <a:pt x="15" y="25"/>
                        <a:pt x="15" y="28"/>
                      </a:cubicBezTo>
                      <a:lnTo>
                        <a:pt x="15" y="290"/>
                      </a:lnTo>
                      <a:cubicBezTo>
                        <a:pt x="136" y="152"/>
                        <a:pt x="206" y="139"/>
                        <a:pt x="238" y="143"/>
                      </a:cubicBezTo>
                      <a:close/>
                      <a:moveTo>
                        <a:pt x="455" y="335"/>
                      </a:moveTo>
                      <a:cubicBezTo>
                        <a:pt x="454" y="335"/>
                        <a:pt x="453" y="335"/>
                        <a:pt x="453" y="335"/>
                      </a:cubicBezTo>
                      <a:cubicBezTo>
                        <a:pt x="423" y="325"/>
                        <a:pt x="368" y="303"/>
                        <a:pt x="333" y="259"/>
                      </a:cubicBezTo>
                      <a:cubicBezTo>
                        <a:pt x="324" y="247"/>
                        <a:pt x="315" y="235"/>
                        <a:pt x="306" y="224"/>
                      </a:cubicBezTo>
                      <a:cubicBezTo>
                        <a:pt x="283" y="191"/>
                        <a:pt x="263" y="162"/>
                        <a:pt x="236" y="158"/>
                      </a:cubicBezTo>
                      <a:cubicBezTo>
                        <a:pt x="217" y="156"/>
                        <a:pt x="146" y="159"/>
                        <a:pt x="13" y="316"/>
                      </a:cubicBezTo>
                      <a:cubicBezTo>
                        <a:pt x="11" y="318"/>
                        <a:pt x="7" y="319"/>
                        <a:pt x="5" y="318"/>
                      </a:cubicBezTo>
                      <a:cubicBezTo>
                        <a:pt x="1" y="316"/>
                        <a:pt x="0" y="314"/>
                        <a:pt x="0" y="311"/>
                      </a:cubicBezTo>
                      <a:lnTo>
                        <a:pt x="0" y="28"/>
                      </a:lnTo>
                      <a:cubicBezTo>
                        <a:pt x="0" y="21"/>
                        <a:pt x="2" y="14"/>
                        <a:pt x="7" y="9"/>
                      </a:cubicBezTo>
                      <a:cubicBezTo>
                        <a:pt x="13" y="3"/>
                        <a:pt x="20" y="0"/>
                        <a:pt x="27" y="0"/>
                      </a:cubicBezTo>
                      <a:lnTo>
                        <a:pt x="435" y="0"/>
                      </a:lnTo>
                      <a:cubicBezTo>
                        <a:pt x="442" y="0"/>
                        <a:pt x="449" y="3"/>
                        <a:pt x="454" y="9"/>
                      </a:cubicBezTo>
                      <a:cubicBezTo>
                        <a:pt x="460" y="14"/>
                        <a:pt x="463" y="21"/>
                        <a:pt x="463" y="28"/>
                      </a:cubicBezTo>
                      <a:lnTo>
                        <a:pt x="463" y="327"/>
                      </a:lnTo>
                      <a:cubicBezTo>
                        <a:pt x="463" y="330"/>
                        <a:pt x="461" y="331"/>
                        <a:pt x="459" y="333"/>
                      </a:cubicBezTo>
                      <a:cubicBezTo>
                        <a:pt x="458" y="334"/>
                        <a:pt x="456" y="335"/>
                        <a:pt x="455" y="3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9" name="Freeform 1098">
                  <a:extLst>
                    <a:ext uri="{FF2B5EF4-FFF2-40B4-BE49-F238E27FC236}">
                      <a16:creationId xmlns:a16="http://schemas.microsoft.com/office/drawing/2014/main" id="{0395BB30-6003-BB44-88D9-FA362A7DB433}"/>
                    </a:ext>
                  </a:extLst>
                </p:cNvPr>
                <p:cNvSpPr/>
                <p:nvPr/>
              </p:nvSpPr>
              <p:spPr>
                <a:xfrm>
                  <a:off x="12870278" y="7032472"/>
                  <a:ext cx="556869" cy="4760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8" h="383">
                      <a:moveTo>
                        <a:pt x="332" y="105"/>
                      </a:moveTo>
                      <a:cubicBezTo>
                        <a:pt x="294" y="57"/>
                        <a:pt x="269" y="7"/>
                        <a:pt x="230" y="1"/>
                      </a:cubicBezTo>
                      <a:cubicBezTo>
                        <a:pt x="154" y="-10"/>
                        <a:pt x="44" y="109"/>
                        <a:pt x="0" y="161"/>
                      </a:cubicBezTo>
                      <a:lnTo>
                        <a:pt x="0" y="363"/>
                      </a:lnTo>
                      <a:cubicBezTo>
                        <a:pt x="0" y="368"/>
                        <a:pt x="2" y="374"/>
                        <a:pt x="6" y="377"/>
                      </a:cubicBezTo>
                      <a:cubicBezTo>
                        <a:pt x="10" y="381"/>
                        <a:pt x="15" y="383"/>
                        <a:pt x="20" y="383"/>
                      </a:cubicBezTo>
                      <a:lnTo>
                        <a:pt x="224" y="383"/>
                      </a:lnTo>
                      <a:lnTo>
                        <a:pt x="428" y="383"/>
                      </a:lnTo>
                      <a:cubicBezTo>
                        <a:pt x="434" y="383"/>
                        <a:pt x="438" y="381"/>
                        <a:pt x="442" y="377"/>
                      </a:cubicBezTo>
                      <a:cubicBezTo>
                        <a:pt x="446" y="374"/>
                        <a:pt x="448" y="368"/>
                        <a:pt x="448" y="363"/>
                      </a:cubicBezTo>
                      <a:lnTo>
                        <a:pt x="448" y="177"/>
                      </a:lnTo>
                      <a:cubicBezTo>
                        <a:pt x="417" y="168"/>
                        <a:pt x="365" y="146"/>
                        <a:pt x="332" y="10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0" name="Freeform 1099">
                  <a:extLst>
                    <a:ext uri="{FF2B5EF4-FFF2-40B4-BE49-F238E27FC236}">
                      <a16:creationId xmlns:a16="http://schemas.microsoft.com/office/drawing/2014/main" id="{570B3F73-4F06-3542-8259-DD4B25F89380}"/>
                    </a:ext>
                  </a:extLst>
                </p:cNvPr>
                <p:cNvSpPr/>
                <p:nvPr/>
              </p:nvSpPr>
              <p:spPr>
                <a:xfrm>
                  <a:off x="12861557" y="7022502"/>
                  <a:ext cx="575556" cy="4959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399">
                      <a:moveTo>
                        <a:pt x="15" y="171"/>
                      </a:moveTo>
                      <a:lnTo>
                        <a:pt x="15" y="371"/>
                      </a:lnTo>
                      <a:cubicBezTo>
                        <a:pt x="15" y="374"/>
                        <a:pt x="16" y="377"/>
                        <a:pt x="18" y="380"/>
                      </a:cubicBezTo>
                      <a:cubicBezTo>
                        <a:pt x="21" y="382"/>
                        <a:pt x="24" y="383"/>
                        <a:pt x="27" y="383"/>
                      </a:cubicBezTo>
                      <a:lnTo>
                        <a:pt x="435" y="383"/>
                      </a:lnTo>
                      <a:cubicBezTo>
                        <a:pt x="438" y="383"/>
                        <a:pt x="441" y="382"/>
                        <a:pt x="443" y="380"/>
                      </a:cubicBezTo>
                      <a:cubicBezTo>
                        <a:pt x="446" y="377"/>
                        <a:pt x="447" y="374"/>
                        <a:pt x="447" y="371"/>
                      </a:cubicBezTo>
                      <a:lnTo>
                        <a:pt x="447" y="191"/>
                      </a:lnTo>
                      <a:cubicBezTo>
                        <a:pt x="417" y="180"/>
                        <a:pt x="366" y="158"/>
                        <a:pt x="333" y="117"/>
                      </a:cubicBezTo>
                      <a:cubicBezTo>
                        <a:pt x="324" y="105"/>
                        <a:pt x="315" y="93"/>
                        <a:pt x="306" y="82"/>
                      </a:cubicBezTo>
                      <a:cubicBezTo>
                        <a:pt x="283" y="49"/>
                        <a:pt x="263" y="20"/>
                        <a:pt x="236" y="16"/>
                      </a:cubicBezTo>
                      <a:cubicBezTo>
                        <a:pt x="217" y="14"/>
                        <a:pt x="146" y="17"/>
                        <a:pt x="15" y="171"/>
                      </a:cubicBezTo>
                      <a:close/>
                      <a:moveTo>
                        <a:pt x="435" y="399"/>
                      </a:moveTo>
                      <a:lnTo>
                        <a:pt x="27" y="399"/>
                      </a:lnTo>
                      <a:cubicBezTo>
                        <a:pt x="20" y="399"/>
                        <a:pt x="13" y="396"/>
                        <a:pt x="7" y="391"/>
                      </a:cubicBezTo>
                      <a:cubicBezTo>
                        <a:pt x="2" y="385"/>
                        <a:pt x="0" y="378"/>
                        <a:pt x="0" y="371"/>
                      </a:cubicBezTo>
                      <a:lnTo>
                        <a:pt x="0" y="169"/>
                      </a:lnTo>
                      <a:cubicBezTo>
                        <a:pt x="0" y="167"/>
                        <a:pt x="0" y="165"/>
                        <a:pt x="1" y="163"/>
                      </a:cubicBezTo>
                      <a:cubicBezTo>
                        <a:pt x="131" y="11"/>
                        <a:pt x="205" y="-3"/>
                        <a:pt x="238" y="1"/>
                      </a:cubicBezTo>
                      <a:cubicBezTo>
                        <a:pt x="271" y="6"/>
                        <a:pt x="293" y="37"/>
                        <a:pt x="319" y="73"/>
                      </a:cubicBezTo>
                      <a:cubicBezTo>
                        <a:pt x="327" y="84"/>
                        <a:pt x="336" y="96"/>
                        <a:pt x="345" y="108"/>
                      </a:cubicBezTo>
                      <a:cubicBezTo>
                        <a:pt x="378" y="148"/>
                        <a:pt x="430" y="169"/>
                        <a:pt x="458" y="178"/>
                      </a:cubicBezTo>
                      <a:cubicBezTo>
                        <a:pt x="461" y="178"/>
                        <a:pt x="463" y="182"/>
                        <a:pt x="463" y="185"/>
                      </a:cubicBezTo>
                      <a:lnTo>
                        <a:pt x="463" y="371"/>
                      </a:lnTo>
                      <a:cubicBezTo>
                        <a:pt x="463" y="378"/>
                        <a:pt x="460" y="385"/>
                        <a:pt x="454" y="391"/>
                      </a:cubicBezTo>
                      <a:cubicBezTo>
                        <a:pt x="449" y="396"/>
                        <a:pt x="442" y="399"/>
                        <a:pt x="435" y="3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1" name="Freeform 1100">
                  <a:extLst>
                    <a:ext uri="{FF2B5EF4-FFF2-40B4-BE49-F238E27FC236}">
                      <a16:creationId xmlns:a16="http://schemas.microsoft.com/office/drawing/2014/main" id="{6D8F311C-1348-AA45-AFE5-4F1A77736750}"/>
                    </a:ext>
                  </a:extLst>
                </p:cNvPr>
                <p:cNvSpPr/>
                <p:nvPr/>
              </p:nvSpPr>
              <p:spPr>
                <a:xfrm>
                  <a:off x="12927584" y="6924050"/>
                  <a:ext cx="98418" cy="99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81">
                      <a:moveTo>
                        <a:pt x="40" y="15"/>
                      </a:moveTo>
                      <a:cubicBezTo>
                        <a:pt x="26" y="15"/>
                        <a:pt x="15" y="26"/>
                        <a:pt x="15" y="40"/>
                      </a:cubicBezTo>
                      <a:cubicBezTo>
                        <a:pt x="15" y="54"/>
                        <a:pt x="26" y="66"/>
                        <a:pt x="40" y="66"/>
                      </a:cubicBezTo>
                      <a:cubicBezTo>
                        <a:pt x="54" y="66"/>
                        <a:pt x="65" y="54"/>
                        <a:pt x="65" y="40"/>
                      </a:cubicBezTo>
                      <a:cubicBezTo>
                        <a:pt x="65" y="26"/>
                        <a:pt x="54" y="15"/>
                        <a:pt x="40" y="15"/>
                      </a:cubicBezTo>
                      <a:close/>
                      <a:moveTo>
                        <a:pt x="40" y="81"/>
                      </a:moveTo>
                      <a:cubicBezTo>
                        <a:pt x="17" y="81"/>
                        <a:pt x="0" y="63"/>
                        <a:pt x="0" y="40"/>
                      </a:cubicBezTo>
                      <a:cubicBezTo>
                        <a:pt x="0" y="18"/>
                        <a:pt x="17" y="0"/>
                        <a:pt x="40" y="0"/>
                      </a:cubicBezTo>
                      <a:cubicBezTo>
                        <a:pt x="63" y="0"/>
                        <a:pt x="80" y="18"/>
                        <a:pt x="80" y="40"/>
                      </a:cubicBezTo>
                      <a:cubicBezTo>
                        <a:pt x="80" y="63"/>
                        <a:pt x="63" y="81"/>
                        <a:pt x="40" y="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5" name="Group 1684">
                <a:extLst>
                  <a:ext uri="{FF2B5EF4-FFF2-40B4-BE49-F238E27FC236}">
                    <a16:creationId xmlns:a16="http://schemas.microsoft.com/office/drawing/2014/main" id="{7F80FC87-49D1-7D4F-B8E3-F16947D62828}"/>
                  </a:ext>
                </a:extLst>
              </p:cNvPr>
              <p:cNvGrpSpPr/>
              <p:nvPr/>
            </p:nvGrpSpPr>
            <p:grpSpPr>
              <a:xfrm>
                <a:off x="11907281" y="6772010"/>
                <a:ext cx="713839" cy="820019"/>
                <a:chOff x="11907281" y="6772010"/>
                <a:chExt cx="713839" cy="820019"/>
              </a:xfrm>
            </p:grpSpPr>
            <p:sp>
              <p:nvSpPr>
                <p:cNvPr id="1102" name="Freeform 1101">
                  <a:extLst>
                    <a:ext uri="{FF2B5EF4-FFF2-40B4-BE49-F238E27FC236}">
                      <a16:creationId xmlns:a16="http://schemas.microsoft.com/office/drawing/2014/main" id="{12A8587A-B4CB-A346-9268-EE7590FDCED7}"/>
                    </a:ext>
                  </a:extLst>
                </p:cNvPr>
                <p:cNvSpPr/>
                <p:nvPr/>
              </p:nvSpPr>
              <p:spPr>
                <a:xfrm>
                  <a:off x="11917247" y="6780734"/>
                  <a:ext cx="695152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9" h="645">
                      <a:moveTo>
                        <a:pt x="503" y="645"/>
                      </a:moveTo>
                      <a:lnTo>
                        <a:pt x="280" y="645"/>
                      </a:lnTo>
                      <a:lnTo>
                        <a:pt x="55" y="645"/>
                      </a:lnTo>
                      <a:cubicBezTo>
                        <a:pt x="40" y="645"/>
                        <a:pt x="26" y="639"/>
                        <a:pt x="16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6" y="16"/>
                      </a:cubicBezTo>
                      <a:cubicBezTo>
                        <a:pt x="26" y="7"/>
                        <a:pt x="40" y="0"/>
                        <a:pt x="55" y="0"/>
                      </a:cubicBezTo>
                      <a:lnTo>
                        <a:pt x="280" y="0"/>
                      </a:lnTo>
                      <a:lnTo>
                        <a:pt x="503" y="0"/>
                      </a:lnTo>
                      <a:cubicBezTo>
                        <a:pt x="519" y="0"/>
                        <a:pt x="533" y="7"/>
                        <a:pt x="542" y="16"/>
                      </a:cubicBezTo>
                      <a:cubicBezTo>
                        <a:pt x="553" y="26"/>
                        <a:pt x="559" y="40"/>
                        <a:pt x="559" y="56"/>
                      </a:cubicBezTo>
                      <a:lnTo>
                        <a:pt x="559" y="322"/>
                      </a:lnTo>
                      <a:lnTo>
                        <a:pt x="559" y="589"/>
                      </a:lnTo>
                      <a:cubicBezTo>
                        <a:pt x="559" y="604"/>
                        <a:pt x="553" y="618"/>
                        <a:pt x="542" y="628"/>
                      </a:cubicBezTo>
                      <a:cubicBezTo>
                        <a:pt x="533" y="639"/>
                        <a:pt x="519" y="645"/>
                        <a:pt x="503" y="6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3" name="Freeform 1102">
                  <a:extLst>
                    <a:ext uri="{FF2B5EF4-FFF2-40B4-BE49-F238E27FC236}">
                      <a16:creationId xmlns:a16="http://schemas.microsoft.com/office/drawing/2014/main" id="{1BE54D05-E1DF-0746-8923-C76F0C1EBF8E}"/>
                    </a:ext>
                  </a:extLst>
                </p:cNvPr>
                <p:cNvSpPr/>
                <p:nvPr/>
              </p:nvSpPr>
              <p:spPr>
                <a:xfrm>
                  <a:off x="11907281" y="6772010"/>
                  <a:ext cx="713839" cy="820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4" h="659">
                      <a:moveTo>
                        <a:pt x="63" y="15"/>
                      </a:moveTo>
                      <a:cubicBezTo>
                        <a:pt x="50" y="15"/>
                        <a:pt x="39" y="20"/>
                        <a:pt x="30" y="29"/>
                      </a:cubicBezTo>
                      <a:cubicBezTo>
                        <a:pt x="20" y="38"/>
                        <a:pt x="15" y="50"/>
                        <a:pt x="15" y="63"/>
                      </a:cubicBezTo>
                      <a:lnTo>
                        <a:pt x="15" y="596"/>
                      </a:lnTo>
                      <a:cubicBezTo>
                        <a:pt x="15" y="609"/>
                        <a:pt x="20" y="621"/>
                        <a:pt x="30" y="630"/>
                      </a:cubicBezTo>
                      <a:cubicBezTo>
                        <a:pt x="39" y="639"/>
                        <a:pt x="50" y="644"/>
                        <a:pt x="63" y="644"/>
                      </a:cubicBezTo>
                      <a:lnTo>
                        <a:pt x="511" y="644"/>
                      </a:lnTo>
                      <a:cubicBezTo>
                        <a:pt x="524" y="644"/>
                        <a:pt x="537" y="639"/>
                        <a:pt x="545" y="630"/>
                      </a:cubicBezTo>
                      <a:cubicBezTo>
                        <a:pt x="554" y="621"/>
                        <a:pt x="559" y="609"/>
                        <a:pt x="559" y="596"/>
                      </a:cubicBezTo>
                      <a:lnTo>
                        <a:pt x="559" y="63"/>
                      </a:lnTo>
                      <a:cubicBezTo>
                        <a:pt x="559" y="50"/>
                        <a:pt x="554" y="38"/>
                        <a:pt x="545" y="29"/>
                      </a:cubicBezTo>
                      <a:cubicBezTo>
                        <a:pt x="537" y="20"/>
                        <a:pt x="524" y="15"/>
                        <a:pt x="511" y="15"/>
                      </a:cubicBezTo>
                      <a:close/>
                      <a:moveTo>
                        <a:pt x="511" y="659"/>
                      </a:moveTo>
                      <a:lnTo>
                        <a:pt x="63" y="659"/>
                      </a:lnTo>
                      <a:cubicBezTo>
                        <a:pt x="47" y="659"/>
                        <a:pt x="31" y="653"/>
                        <a:pt x="19" y="641"/>
                      </a:cubicBezTo>
                      <a:cubicBezTo>
                        <a:pt x="7" y="629"/>
                        <a:pt x="0" y="613"/>
                        <a:pt x="0" y="596"/>
                      </a:cubicBezTo>
                      <a:lnTo>
                        <a:pt x="0" y="63"/>
                      </a:lnTo>
                      <a:cubicBezTo>
                        <a:pt x="0" y="46"/>
                        <a:pt x="7" y="30"/>
                        <a:pt x="19" y="18"/>
                      </a:cubicBezTo>
                      <a:cubicBezTo>
                        <a:pt x="31" y="6"/>
                        <a:pt x="47" y="0"/>
                        <a:pt x="63" y="0"/>
                      </a:cubicBezTo>
                      <a:lnTo>
                        <a:pt x="511" y="0"/>
                      </a:lnTo>
                      <a:cubicBezTo>
                        <a:pt x="529" y="0"/>
                        <a:pt x="544" y="6"/>
                        <a:pt x="556" y="18"/>
                      </a:cubicBezTo>
                      <a:cubicBezTo>
                        <a:pt x="568" y="30"/>
                        <a:pt x="574" y="46"/>
                        <a:pt x="574" y="63"/>
                      </a:cubicBezTo>
                      <a:lnTo>
                        <a:pt x="574" y="596"/>
                      </a:lnTo>
                      <a:cubicBezTo>
                        <a:pt x="574" y="613"/>
                        <a:pt x="568" y="629"/>
                        <a:pt x="556" y="641"/>
                      </a:cubicBezTo>
                      <a:cubicBezTo>
                        <a:pt x="544" y="653"/>
                        <a:pt x="529" y="659"/>
                        <a:pt x="511" y="6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4" name="Freeform 1103">
                  <a:extLst>
                    <a:ext uri="{FF2B5EF4-FFF2-40B4-BE49-F238E27FC236}">
                      <a16:creationId xmlns:a16="http://schemas.microsoft.com/office/drawing/2014/main" id="{B277F9B8-B0BE-E74D-801B-CF7457D42E8A}"/>
                    </a:ext>
                  </a:extLst>
                </p:cNvPr>
                <p:cNvSpPr/>
                <p:nvPr/>
              </p:nvSpPr>
              <p:spPr>
                <a:xfrm>
                  <a:off x="11917247" y="6780734"/>
                  <a:ext cx="695152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9" h="645">
                      <a:moveTo>
                        <a:pt x="503" y="645"/>
                      </a:moveTo>
                      <a:lnTo>
                        <a:pt x="280" y="645"/>
                      </a:lnTo>
                      <a:lnTo>
                        <a:pt x="55" y="645"/>
                      </a:lnTo>
                      <a:cubicBezTo>
                        <a:pt x="40" y="645"/>
                        <a:pt x="26" y="639"/>
                        <a:pt x="16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6" y="16"/>
                      </a:cubicBezTo>
                      <a:cubicBezTo>
                        <a:pt x="26" y="7"/>
                        <a:pt x="40" y="0"/>
                        <a:pt x="55" y="0"/>
                      </a:cubicBezTo>
                      <a:lnTo>
                        <a:pt x="280" y="0"/>
                      </a:lnTo>
                      <a:lnTo>
                        <a:pt x="503" y="0"/>
                      </a:lnTo>
                      <a:cubicBezTo>
                        <a:pt x="519" y="0"/>
                        <a:pt x="533" y="7"/>
                        <a:pt x="542" y="16"/>
                      </a:cubicBezTo>
                      <a:cubicBezTo>
                        <a:pt x="553" y="26"/>
                        <a:pt x="559" y="40"/>
                        <a:pt x="559" y="56"/>
                      </a:cubicBezTo>
                      <a:lnTo>
                        <a:pt x="559" y="322"/>
                      </a:lnTo>
                      <a:lnTo>
                        <a:pt x="559" y="589"/>
                      </a:lnTo>
                      <a:cubicBezTo>
                        <a:pt x="559" y="604"/>
                        <a:pt x="553" y="618"/>
                        <a:pt x="542" y="628"/>
                      </a:cubicBezTo>
                      <a:cubicBezTo>
                        <a:pt x="533" y="639"/>
                        <a:pt x="519" y="645"/>
                        <a:pt x="503" y="64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5" name="Freeform 1104">
                  <a:extLst>
                    <a:ext uri="{FF2B5EF4-FFF2-40B4-BE49-F238E27FC236}">
                      <a16:creationId xmlns:a16="http://schemas.microsoft.com/office/drawing/2014/main" id="{15961D28-2010-6E42-8755-EC62924C9D45}"/>
                    </a:ext>
                  </a:extLst>
                </p:cNvPr>
                <p:cNvSpPr/>
                <p:nvPr/>
              </p:nvSpPr>
              <p:spPr>
                <a:xfrm>
                  <a:off x="11985766" y="7195725"/>
                  <a:ext cx="556869" cy="3115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8" h="251">
                      <a:moveTo>
                        <a:pt x="193" y="151"/>
                      </a:moveTo>
                      <a:cubicBezTo>
                        <a:pt x="94" y="111"/>
                        <a:pt x="33" y="143"/>
                        <a:pt x="0" y="174"/>
                      </a:cubicBezTo>
                      <a:lnTo>
                        <a:pt x="0" y="231"/>
                      </a:lnTo>
                      <a:cubicBezTo>
                        <a:pt x="0" y="236"/>
                        <a:pt x="3" y="242"/>
                        <a:pt x="6" y="245"/>
                      </a:cubicBezTo>
                      <a:cubicBezTo>
                        <a:pt x="10" y="249"/>
                        <a:pt x="15" y="251"/>
                        <a:pt x="21" y="251"/>
                      </a:cubicBezTo>
                      <a:lnTo>
                        <a:pt x="225" y="251"/>
                      </a:lnTo>
                      <a:lnTo>
                        <a:pt x="428" y="251"/>
                      </a:lnTo>
                      <a:cubicBezTo>
                        <a:pt x="434" y="251"/>
                        <a:pt x="439" y="249"/>
                        <a:pt x="442" y="245"/>
                      </a:cubicBezTo>
                      <a:cubicBezTo>
                        <a:pt x="446" y="242"/>
                        <a:pt x="448" y="236"/>
                        <a:pt x="448" y="231"/>
                      </a:cubicBezTo>
                      <a:lnTo>
                        <a:pt x="448" y="0"/>
                      </a:lnTo>
                      <a:cubicBezTo>
                        <a:pt x="287" y="2"/>
                        <a:pt x="287" y="190"/>
                        <a:pt x="193" y="1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6" name="Freeform 1105">
                  <a:extLst>
                    <a:ext uri="{FF2B5EF4-FFF2-40B4-BE49-F238E27FC236}">
                      <a16:creationId xmlns:a16="http://schemas.microsoft.com/office/drawing/2014/main" id="{C468A335-3B9C-1C45-9B66-8E9AC3B6CD01}"/>
                    </a:ext>
                  </a:extLst>
                </p:cNvPr>
                <p:cNvSpPr/>
                <p:nvPr/>
              </p:nvSpPr>
              <p:spPr>
                <a:xfrm>
                  <a:off x="11977045" y="7185758"/>
                  <a:ext cx="575556" cy="331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267">
                      <a:moveTo>
                        <a:pt x="15" y="185"/>
                      </a:moveTo>
                      <a:lnTo>
                        <a:pt x="15" y="239"/>
                      </a:lnTo>
                      <a:cubicBezTo>
                        <a:pt x="15" y="242"/>
                        <a:pt x="16" y="245"/>
                        <a:pt x="19" y="248"/>
                      </a:cubicBezTo>
                      <a:cubicBezTo>
                        <a:pt x="21" y="250"/>
                        <a:pt x="24" y="251"/>
                        <a:pt x="28" y="251"/>
                      </a:cubicBezTo>
                      <a:lnTo>
                        <a:pt x="435" y="251"/>
                      </a:lnTo>
                      <a:cubicBezTo>
                        <a:pt x="438" y="251"/>
                        <a:pt x="442" y="250"/>
                        <a:pt x="445" y="248"/>
                      </a:cubicBezTo>
                      <a:cubicBezTo>
                        <a:pt x="446" y="245"/>
                        <a:pt x="448" y="242"/>
                        <a:pt x="448" y="239"/>
                      </a:cubicBezTo>
                      <a:lnTo>
                        <a:pt x="448" y="16"/>
                      </a:lnTo>
                      <a:cubicBezTo>
                        <a:pt x="371" y="20"/>
                        <a:pt x="335" y="68"/>
                        <a:pt x="303" y="111"/>
                      </a:cubicBezTo>
                      <a:cubicBezTo>
                        <a:pt x="274" y="150"/>
                        <a:pt x="246" y="187"/>
                        <a:pt x="197" y="166"/>
                      </a:cubicBezTo>
                      <a:cubicBezTo>
                        <a:pt x="106" y="129"/>
                        <a:pt x="48" y="155"/>
                        <a:pt x="15" y="185"/>
                      </a:cubicBezTo>
                      <a:close/>
                      <a:moveTo>
                        <a:pt x="435" y="267"/>
                      </a:moveTo>
                      <a:lnTo>
                        <a:pt x="28" y="267"/>
                      </a:lnTo>
                      <a:cubicBezTo>
                        <a:pt x="20" y="267"/>
                        <a:pt x="13" y="264"/>
                        <a:pt x="8" y="259"/>
                      </a:cubicBezTo>
                      <a:cubicBezTo>
                        <a:pt x="3" y="253"/>
                        <a:pt x="0" y="246"/>
                        <a:pt x="0" y="239"/>
                      </a:cubicBezTo>
                      <a:lnTo>
                        <a:pt x="0" y="182"/>
                      </a:lnTo>
                      <a:cubicBezTo>
                        <a:pt x="0" y="180"/>
                        <a:pt x="0" y="177"/>
                        <a:pt x="2" y="176"/>
                      </a:cubicBezTo>
                      <a:cubicBezTo>
                        <a:pt x="38" y="143"/>
                        <a:pt x="102" y="111"/>
                        <a:pt x="203" y="152"/>
                      </a:cubicBezTo>
                      <a:cubicBezTo>
                        <a:pt x="240" y="167"/>
                        <a:pt x="259" y="144"/>
                        <a:pt x="290" y="102"/>
                      </a:cubicBezTo>
                      <a:cubicBezTo>
                        <a:pt x="324" y="57"/>
                        <a:pt x="366" y="1"/>
                        <a:pt x="455" y="0"/>
                      </a:cubicBezTo>
                      <a:cubicBezTo>
                        <a:pt x="457" y="0"/>
                        <a:pt x="460" y="1"/>
                        <a:pt x="461" y="3"/>
                      </a:cubicBezTo>
                      <a:cubicBezTo>
                        <a:pt x="462" y="4"/>
                        <a:pt x="463" y="6"/>
                        <a:pt x="463" y="8"/>
                      </a:cubicBezTo>
                      <a:lnTo>
                        <a:pt x="463" y="239"/>
                      </a:lnTo>
                      <a:cubicBezTo>
                        <a:pt x="463" y="246"/>
                        <a:pt x="460" y="253"/>
                        <a:pt x="455" y="259"/>
                      </a:cubicBezTo>
                      <a:cubicBezTo>
                        <a:pt x="450" y="264"/>
                        <a:pt x="443" y="267"/>
                        <a:pt x="435" y="2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BFA21A76-F8EF-4E40-B9C3-CD9222D0D566}"/>
                    </a:ext>
                  </a:extLst>
                </p:cNvPr>
                <p:cNvSpPr/>
                <p:nvPr/>
              </p:nvSpPr>
              <p:spPr>
                <a:xfrm>
                  <a:off x="11985766" y="6855508"/>
                  <a:ext cx="556869" cy="557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8" h="448">
                      <a:moveTo>
                        <a:pt x="442" y="6"/>
                      </a:moveTo>
                      <a:cubicBezTo>
                        <a:pt x="439" y="2"/>
                        <a:pt x="434" y="0"/>
                        <a:pt x="428" y="0"/>
                      </a:cubicBezTo>
                      <a:lnTo>
                        <a:pt x="225" y="0"/>
                      </a:lnTo>
                      <a:lnTo>
                        <a:pt x="21" y="0"/>
                      </a:lnTo>
                      <a:cubicBezTo>
                        <a:pt x="15" y="0"/>
                        <a:pt x="10" y="2"/>
                        <a:pt x="6" y="6"/>
                      </a:cubicBezTo>
                      <a:cubicBezTo>
                        <a:pt x="3" y="10"/>
                        <a:pt x="0" y="15"/>
                        <a:pt x="0" y="20"/>
                      </a:cubicBezTo>
                      <a:lnTo>
                        <a:pt x="0" y="262"/>
                      </a:lnTo>
                      <a:lnTo>
                        <a:pt x="0" y="448"/>
                      </a:lnTo>
                      <a:cubicBezTo>
                        <a:pt x="17" y="432"/>
                        <a:pt x="42" y="416"/>
                        <a:pt x="75" y="410"/>
                      </a:cubicBezTo>
                      <a:lnTo>
                        <a:pt x="75" y="262"/>
                      </a:lnTo>
                      <a:lnTo>
                        <a:pt x="140" y="262"/>
                      </a:lnTo>
                      <a:lnTo>
                        <a:pt x="140" y="410"/>
                      </a:lnTo>
                      <a:cubicBezTo>
                        <a:pt x="156" y="412"/>
                        <a:pt x="174" y="418"/>
                        <a:pt x="193" y="425"/>
                      </a:cubicBezTo>
                      <a:cubicBezTo>
                        <a:pt x="204" y="430"/>
                        <a:pt x="216" y="431"/>
                        <a:pt x="225" y="430"/>
                      </a:cubicBezTo>
                      <a:lnTo>
                        <a:pt x="225" y="63"/>
                      </a:lnTo>
                      <a:lnTo>
                        <a:pt x="297" y="63"/>
                      </a:lnTo>
                      <a:lnTo>
                        <a:pt x="297" y="163"/>
                      </a:lnTo>
                      <a:lnTo>
                        <a:pt x="355" y="163"/>
                      </a:lnTo>
                      <a:lnTo>
                        <a:pt x="355" y="303"/>
                      </a:lnTo>
                      <a:cubicBezTo>
                        <a:pt x="379" y="286"/>
                        <a:pt x="409" y="275"/>
                        <a:pt x="448" y="274"/>
                      </a:cubicBezTo>
                      <a:lnTo>
                        <a:pt x="448" y="262"/>
                      </a:lnTo>
                      <a:lnTo>
                        <a:pt x="448" y="20"/>
                      </a:lnTo>
                      <a:cubicBezTo>
                        <a:pt x="448" y="15"/>
                        <a:pt x="446" y="10"/>
                        <a:pt x="442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76291FC2-942C-634F-BB4C-29C0FBC14ADB}"/>
                    </a:ext>
                  </a:extLst>
                </p:cNvPr>
                <p:cNvSpPr/>
                <p:nvPr/>
              </p:nvSpPr>
              <p:spPr>
                <a:xfrm>
                  <a:off x="11977045" y="6845538"/>
                  <a:ext cx="575556" cy="575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463">
                      <a:moveTo>
                        <a:pt x="28" y="15"/>
                      </a:moveTo>
                      <a:cubicBezTo>
                        <a:pt x="24" y="15"/>
                        <a:pt x="21" y="17"/>
                        <a:pt x="19" y="19"/>
                      </a:cubicBezTo>
                      <a:cubicBezTo>
                        <a:pt x="16" y="21"/>
                        <a:pt x="15" y="25"/>
                        <a:pt x="15" y="28"/>
                      </a:cubicBezTo>
                      <a:lnTo>
                        <a:pt x="15" y="439"/>
                      </a:lnTo>
                      <a:cubicBezTo>
                        <a:pt x="33" y="426"/>
                        <a:pt x="52" y="417"/>
                        <a:pt x="74" y="411"/>
                      </a:cubicBezTo>
                      <a:lnTo>
                        <a:pt x="74" y="270"/>
                      </a:lnTo>
                      <a:cubicBezTo>
                        <a:pt x="74" y="266"/>
                        <a:pt x="78" y="263"/>
                        <a:pt x="82" y="263"/>
                      </a:cubicBezTo>
                      <a:lnTo>
                        <a:pt x="147" y="263"/>
                      </a:lnTo>
                      <a:cubicBezTo>
                        <a:pt x="151" y="263"/>
                        <a:pt x="154" y="266"/>
                        <a:pt x="154" y="270"/>
                      </a:cubicBezTo>
                      <a:lnTo>
                        <a:pt x="154" y="411"/>
                      </a:lnTo>
                      <a:cubicBezTo>
                        <a:pt x="170" y="415"/>
                        <a:pt x="186" y="420"/>
                        <a:pt x="203" y="426"/>
                      </a:cubicBezTo>
                      <a:cubicBezTo>
                        <a:pt x="210" y="429"/>
                        <a:pt x="217" y="431"/>
                        <a:pt x="224" y="431"/>
                      </a:cubicBezTo>
                      <a:lnTo>
                        <a:pt x="224" y="71"/>
                      </a:lnTo>
                      <a:cubicBezTo>
                        <a:pt x="224" y="67"/>
                        <a:pt x="227" y="64"/>
                        <a:pt x="232" y="64"/>
                      </a:cubicBezTo>
                      <a:lnTo>
                        <a:pt x="304" y="64"/>
                      </a:lnTo>
                      <a:cubicBezTo>
                        <a:pt x="309" y="64"/>
                        <a:pt x="312" y="67"/>
                        <a:pt x="312" y="71"/>
                      </a:cubicBezTo>
                      <a:lnTo>
                        <a:pt x="312" y="164"/>
                      </a:lnTo>
                      <a:lnTo>
                        <a:pt x="362" y="164"/>
                      </a:lnTo>
                      <a:cubicBezTo>
                        <a:pt x="366" y="164"/>
                        <a:pt x="370" y="167"/>
                        <a:pt x="370" y="171"/>
                      </a:cubicBezTo>
                      <a:lnTo>
                        <a:pt x="370" y="297"/>
                      </a:lnTo>
                      <a:cubicBezTo>
                        <a:pt x="393" y="283"/>
                        <a:pt x="419" y="276"/>
                        <a:pt x="448" y="274"/>
                      </a:cubicBezTo>
                      <a:lnTo>
                        <a:pt x="448" y="28"/>
                      </a:lnTo>
                      <a:cubicBezTo>
                        <a:pt x="448" y="25"/>
                        <a:pt x="446" y="21"/>
                        <a:pt x="445" y="19"/>
                      </a:cubicBezTo>
                      <a:cubicBezTo>
                        <a:pt x="442" y="17"/>
                        <a:pt x="438" y="15"/>
                        <a:pt x="435" y="15"/>
                      </a:cubicBezTo>
                      <a:close/>
                      <a:moveTo>
                        <a:pt x="7" y="463"/>
                      </a:moveTo>
                      <a:cubicBezTo>
                        <a:pt x="6" y="463"/>
                        <a:pt x="5" y="463"/>
                        <a:pt x="4" y="463"/>
                      </a:cubicBezTo>
                      <a:cubicBezTo>
                        <a:pt x="2" y="462"/>
                        <a:pt x="0" y="459"/>
                        <a:pt x="0" y="456"/>
                      </a:cubicBezTo>
                      <a:lnTo>
                        <a:pt x="0" y="28"/>
                      </a:lnTo>
                      <a:cubicBezTo>
                        <a:pt x="0" y="21"/>
                        <a:pt x="3" y="14"/>
                        <a:pt x="8" y="9"/>
                      </a:cubicBezTo>
                      <a:cubicBezTo>
                        <a:pt x="13" y="3"/>
                        <a:pt x="20" y="0"/>
                        <a:pt x="28" y="0"/>
                      </a:cubicBezTo>
                      <a:lnTo>
                        <a:pt x="435" y="0"/>
                      </a:lnTo>
                      <a:cubicBezTo>
                        <a:pt x="443" y="0"/>
                        <a:pt x="450" y="3"/>
                        <a:pt x="455" y="9"/>
                      </a:cubicBezTo>
                      <a:cubicBezTo>
                        <a:pt x="460" y="14"/>
                        <a:pt x="463" y="21"/>
                        <a:pt x="463" y="28"/>
                      </a:cubicBezTo>
                      <a:lnTo>
                        <a:pt x="463" y="282"/>
                      </a:lnTo>
                      <a:cubicBezTo>
                        <a:pt x="463" y="286"/>
                        <a:pt x="460" y="290"/>
                        <a:pt x="455" y="290"/>
                      </a:cubicBezTo>
                      <a:cubicBezTo>
                        <a:pt x="421" y="290"/>
                        <a:pt x="393" y="299"/>
                        <a:pt x="366" y="318"/>
                      </a:cubicBezTo>
                      <a:cubicBezTo>
                        <a:pt x="364" y="319"/>
                        <a:pt x="361" y="319"/>
                        <a:pt x="358" y="318"/>
                      </a:cubicBezTo>
                      <a:cubicBezTo>
                        <a:pt x="356" y="317"/>
                        <a:pt x="354" y="314"/>
                        <a:pt x="354" y="311"/>
                      </a:cubicBezTo>
                      <a:lnTo>
                        <a:pt x="354" y="179"/>
                      </a:lnTo>
                      <a:lnTo>
                        <a:pt x="304" y="179"/>
                      </a:lnTo>
                      <a:cubicBezTo>
                        <a:pt x="300" y="179"/>
                        <a:pt x="297" y="176"/>
                        <a:pt x="297" y="171"/>
                      </a:cubicBezTo>
                      <a:lnTo>
                        <a:pt x="297" y="79"/>
                      </a:lnTo>
                      <a:lnTo>
                        <a:pt x="240" y="79"/>
                      </a:lnTo>
                      <a:lnTo>
                        <a:pt x="240" y="438"/>
                      </a:lnTo>
                      <a:cubicBezTo>
                        <a:pt x="240" y="441"/>
                        <a:pt x="236" y="445"/>
                        <a:pt x="233" y="445"/>
                      </a:cubicBezTo>
                      <a:cubicBezTo>
                        <a:pt x="221" y="447"/>
                        <a:pt x="210" y="446"/>
                        <a:pt x="197" y="440"/>
                      </a:cubicBezTo>
                      <a:cubicBezTo>
                        <a:pt x="179" y="433"/>
                        <a:pt x="162" y="428"/>
                        <a:pt x="145" y="425"/>
                      </a:cubicBezTo>
                      <a:cubicBezTo>
                        <a:pt x="142" y="424"/>
                        <a:pt x="139" y="421"/>
                        <a:pt x="139" y="418"/>
                      </a:cubicBezTo>
                      <a:lnTo>
                        <a:pt x="139" y="278"/>
                      </a:lnTo>
                      <a:lnTo>
                        <a:pt x="89" y="278"/>
                      </a:lnTo>
                      <a:lnTo>
                        <a:pt x="89" y="418"/>
                      </a:lnTo>
                      <a:cubicBezTo>
                        <a:pt x="89" y="421"/>
                        <a:pt x="87" y="424"/>
                        <a:pt x="83" y="425"/>
                      </a:cubicBezTo>
                      <a:cubicBezTo>
                        <a:pt x="57" y="430"/>
                        <a:pt x="33" y="442"/>
                        <a:pt x="13" y="461"/>
                      </a:cubicBezTo>
                      <a:cubicBezTo>
                        <a:pt x="11" y="463"/>
                        <a:pt x="10" y="463"/>
                        <a:pt x="7" y="4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82A6CA87-F938-6B46-AD0A-23B8D176D818}"/>
                    </a:ext>
                  </a:extLst>
                </p:cNvPr>
                <p:cNvSpPr/>
                <p:nvPr/>
              </p:nvSpPr>
              <p:spPr>
                <a:xfrm>
                  <a:off x="12069234" y="7172050"/>
                  <a:ext cx="98418" cy="2006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162">
                      <a:moveTo>
                        <a:pt x="39" y="144"/>
                      </a:moveTo>
                      <a:cubicBezTo>
                        <a:pt x="47" y="144"/>
                        <a:pt x="56" y="144"/>
                        <a:pt x="65" y="146"/>
                      </a:cubicBezTo>
                      <a:lnTo>
                        <a:pt x="65" y="15"/>
                      </a:lnTo>
                      <a:lnTo>
                        <a:pt x="15" y="15"/>
                      </a:lnTo>
                      <a:lnTo>
                        <a:pt x="15" y="146"/>
                      </a:lnTo>
                      <a:cubicBezTo>
                        <a:pt x="23" y="144"/>
                        <a:pt x="31" y="144"/>
                        <a:pt x="39" y="144"/>
                      </a:cubicBezTo>
                      <a:close/>
                      <a:moveTo>
                        <a:pt x="73" y="162"/>
                      </a:moveTo>
                      <a:cubicBezTo>
                        <a:pt x="72" y="162"/>
                        <a:pt x="71" y="162"/>
                        <a:pt x="71" y="162"/>
                      </a:cubicBezTo>
                      <a:cubicBezTo>
                        <a:pt x="50" y="158"/>
                        <a:pt x="29" y="158"/>
                        <a:pt x="9" y="162"/>
                      </a:cubicBezTo>
                      <a:cubicBezTo>
                        <a:pt x="6" y="163"/>
                        <a:pt x="5" y="162"/>
                        <a:pt x="3" y="160"/>
                      </a:cubicBezTo>
                      <a:cubicBezTo>
                        <a:pt x="1" y="159"/>
                        <a:pt x="0" y="157"/>
                        <a:pt x="0" y="155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73" y="0"/>
                      </a:lnTo>
                      <a:cubicBezTo>
                        <a:pt x="77" y="0"/>
                        <a:pt x="80" y="3"/>
                        <a:pt x="80" y="7"/>
                      </a:cubicBezTo>
                      <a:lnTo>
                        <a:pt x="80" y="155"/>
                      </a:lnTo>
                      <a:cubicBezTo>
                        <a:pt x="80" y="157"/>
                        <a:pt x="79" y="159"/>
                        <a:pt x="78" y="160"/>
                      </a:cubicBezTo>
                      <a:cubicBezTo>
                        <a:pt x="76" y="161"/>
                        <a:pt x="74" y="162"/>
                        <a:pt x="73" y="1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002AAAE4-908C-B44C-8FE5-0E56835EE60F}"/>
                    </a:ext>
                  </a:extLst>
                </p:cNvPr>
                <p:cNvSpPr/>
                <p:nvPr/>
              </p:nvSpPr>
              <p:spPr>
                <a:xfrm>
                  <a:off x="12254853" y="6924050"/>
                  <a:ext cx="179394" cy="4735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5" h="381">
                      <a:moveTo>
                        <a:pt x="16" y="15"/>
                      </a:moveTo>
                      <a:lnTo>
                        <a:pt x="16" y="364"/>
                      </a:lnTo>
                      <a:cubicBezTo>
                        <a:pt x="33" y="356"/>
                        <a:pt x="49" y="335"/>
                        <a:pt x="66" y="312"/>
                      </a:cubicBezTo>
                      <a:cubicBezTo>
                        <a:pt x="84" y="289"/>
                        <a:pt x="103" y="263"/>
                        <a:pt x="130" y="243"/>
                      </a:cubicBezTo>
                      <a:lnTo>
                        <a:pt x="130" y="115"/>
                      </a:lnTo>
                      <a:lnTo>
                        <a:pt x="80" y="115"/>
                      </a:lnTo>
                      <a:cubicBezTo>
                        <a:pt x="76" y="115"/>
                        <a:pt x="73" y="112"/>
                        <a:pt x="73" y="107"/>
                      </a:cubicBezTo>
                      <a:lnTo>
                        <a:pt x="73" y="15"/>
                      </a:lnTo>
                      <a:close/>
                      <a:moveTo>
                        <a:pt x="8" y="381"/>
                      </a:moveTo>
                      <a:cubicBezTo>
                        <a:pt x="6" y="381"/>
                        <a:pt x="4" y="381"/>
                        <a:pt x="3" y="380"/>
                      </a:cubicBezTo>
                      <a:cubicBezTo>
                        <a:pt x="1" y="378"/>
                        <a:pt x="0" y="376"/>
                        <a:pt x="0" y="374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80" y="0"/>
                      </a:lnTo>
                      <a:cubicBezTo>
                        <a:pt x="85" y="0"/>
                        <a:pt x="88" y="3"/>
                        <a:pt x="88" y="7"/>
                      </a:cubicBezTo>
                      <a:lnTo>
                        <a:pt x="88" y="100"/>
                      </a:lnTo>
                      <a:lnTo>
                        <a:pt x="138" y="100"/>
                      </a:lnTo>
                      <a:cubicBezTo>
                        <a:pt x="142" y="100"/>
                        <a:pt x="145" y="103"/>
                        <a:pt x="145" y="107"/>
                      </a:cubicBezTo>
                      <a:lnTo>
                        <a:pt x="145" y="247"/>
                      </a:lnTo>
                      <a:cubicBezTo>
                        <a:pt x="145" y="250"/>
                        <a:pt x="145" y="252"/>
                        <a:pt x="142" y="254"/>
                      </a:cubicBezTo>
                      <a:cubicBezTo>
                        <a:pt x="115" y="272"/>
                        <a:pt x="96" y="299"/>
                        <a:pt x="79" y="321"/>
                      </a:cubicBezTo>
                      <a:cubicBezTo>
                        <a:pt x="57" y="351"/>
                        <a:pt x="38" y="376"/>
                        <a:pt x="9" y="381"/>
                      </a:cubicBezTo>
                      <a:cubicBezTo>
                        <a:pt x="8" y="381"/>
                        <a:pt x="8" y="381"/>
                        <a:pt x="8" y="3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6" name="Group 1685">
                <a:extLst>
                  <a:ext uri="{FF2B5EF4-FFF2-40B4-BE49-F238E27FC236}">
                    <a16:creationId xmlns:a16="http://schemas.microsoft.com/office/drawing/2014/main" id="{CF19B4E8-1CE5-C34E-B400-955CE789C556}"/>
                  </a:ext>
                </a:extLst>
              </p:cNvPr>
              <p:cNvGrpSpPr/>
              <p:nvPr/>
            </p:nvGrpSpPr>
            <p:grpSpPr>
              <a:xfrm>
                <a:off x="13676305" y="6772010"/>
                <a:ext cx="715084" cy="820019"/>
                <a:chOff x="13676305" y="6772010"/>
                <a:chExt cx="715084" cy="820019"/>
              </a:xfrm>
            </p:grpSpPr>
            <p:sp>
              <p:nvSpPr>
                <p:cNvPr id="1111" name="Freeform 1110">
                  <a:extLst>
                    <a:ext uri="{FF2B5EF4-FFF2-40B4-BE49-F238E27FC236}">
                      <a16:creationId xmlns:a16="http://schemas.microsoft.com/office/drawing/2014/main" id="{5D0C225E-D96E-6B48-BADB-7EBC51CF6995}"/>
                    </a:ext>
                  </a:extLst>
                </p:cNvPr>
                <p:cNvSpPr/>
                <p:nvPr/>
              </p:nvSpPr>
              <p:spPr>
                <a:xfrm>
                  <a:off x="13686271" y="6780734"/>
                  <a:ext cx="695152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9" h="645">
                      <a:moveTo>
                        <a:pt x="504" y="645"/>
                      </a:moveTo>
                      <a:lnTo>
                        <a:pt x="279" y="645"/>
                      </a:lnTo>
                      <a:lnTo>
                        <a:pt x="56" y="645"/>
                      </a:lnTo>
                      <a:cubicBezTo>
                        <a:pt x="40" y="645"/>
                        <a:pt x="26" y="639"/>
                        <a:pt x="16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6" y="16"/>
                      </a:cubicBezTo>
                      <a:cubicBezTo>
                        <a:pt x="26" y="7"/>
                        <a:pt x="40" y="0"/>
                        <a:pt x="56" y="0"/>
                      </a:cubicBezTo>
                      <a:lnTo>
                        <a:pt x="279" y="0"/>
                      </a:lnTo>
                      <a:lnTo>
                        <a:pt x="504" y="0"/>
                      </a:lnTo>
                      <a:cubicBezTo>
                        <a:pt x="519" y="0"/>
                        <a:pt x="532" y="7"/>
                        <a:pt x="543" y="16"/>
                      </a:cubicBezTo>
                      <a:cubicBezTo>
                        <a:pt x="553" y="26"/>
                        <a:pt x="559" y="40"/>
                        <a:pt x="559" y="56"/>
                      </a:cubicBezTo>
                      <a:lnTo>
                        <a:pt x="559" y="322"/>
                      </a:lnTo>
                      <a:lnTo>
                        <a:pt x="559" y="589"/>
                      </a:lnTo>
                      <a:cubicBezTo>
                        <a:pt x="559" y="604"/>
                        <a:pt x="553" y="618"/>
                        <a:pt x="543" y="628"/>
                      </a:cubicBezTo>
                      <a:cubicBezTo>
                        <a:pt x="532" y="639"/>
                        <a:pt x="519" y="645"/>
                        <a:pt x="504" y="6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2" name="Freeform 1111">
                  <a:extLst>
                    <a:ext uri="{FF2B5EF4-FFF2-40B4-BE49-F238E27FC236}">
                      <a16:creationId xmlns:a16="http://schemas.microsoft.com/office/drawing/2014/main" id="{57443126-E0F8-C148-BAEC-334200188929}"/>
                    </a:ext>
                  </a:extLst>
                </p:cNvPr>
                <p:cNvSpPr/>
                <p:nvPr/>
              </p:nvSpPr>
              <p:spPr>
                <a:xfrm>
                  <a:off x="13676305" y="6772010"/>
                  <a:ext cx="715084" cy="820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5" h="659">
                      <a:moveTo>
                        <a:pt x="64" y="15"/>
                      </a:moveTo>
                      <a:cubicBezTo>
                        <a:pt x="51" y="15"/>
                        <a:pt x="38" y="20"/>
                        <a:pt x="29" y="29"/>
                      </a:cubicBezTo>
                      <a:cubicBezTo>
                        <a:pt x="21" y="38"/>
                        <a:pt x="15" y="50"/>
                        <a:pt x="15" y="63"/>
                      </a:cubicBezTo>
                      <a:lnTo>
                        <a:pt x="15" y="596"/>
                      </a:lnTo>
                      <a:cubicBezTo>
                        <a:pt x="15" y="609"/>
                        <a:pt x="21" y="621"/>
                        <a:pt x="29" y="630"/>
                      </a:cubicBezTo>
                      <a:cubicBezTo>
                        <a:pt x="38" y="639"/>
                        <a:pt x="51" y="644"/>
                        <a:pt x="64" y="644"/>
                      </a:cubicBezTo>
                      <a:lnTo>
                        <a:pt x="512" y="644"/>
                      </a:lnTo>
                      <a:cubicBezTo>
                        <a:pt x="524" y="644"/>
                        <a:pt x="536" y="639"/>
                        <a:pt x="545" y="630"/>
                      </a:cubicBezTo>
                      <a:cubicBezTo>
                        <a:pt x="555" y="621"/>
                        <a:pt x="559" y="609"/>
                        <a:pt x="559" y="596"/>
                      </a:cubicBezTo>
                      <a:lnTo>
                        <a:pt x="559" y="63"/>
                      </a:lnTo>
                      <a:cubicBezTo>
                        <a:pt x="559" y="50"/>
                        <a:pt x="555" y="38"/>
                        <a:pt x="545" y="29"/>
                      </a:cubicBezTo>
                      <a:cubicBezTo>
                        <a:pt x="536" y="20"/>
                        <a:pt x="524" y="15"/>
                        <a:pt x="512" y="15"/>
                      </a:cubicBezTo>
                      <a:close/>
                      <a:moveTo>
                        <a:pt x="512" y="659"/>
                      </a:moveTo>
                      <a:lnTo>
                        <a:pt x="64" y="659"/>
                      </a:lnTo>
                      <a:cubicBezTo>
                        <a:pt x="46" y="659"/>
                        <a:pt x="30" y="653"/>
                        <a:pt x="19" y="641"/>
                      </a:cubicBezTo>
                      <a:cubicBezTo>
                        <a:pt x="7" y="629"/>
                        <a:pt x="0" y="613"/>
                        <a:pt x="0" y="596"/>
                      </a:cubicBezTo>
                      <a:lnTo>
                        <a:pt x="0" y="63"/>
                      </a:lnTo>
                      <a:cubicBezTo>
                        <a:pt x="0" y="46"/>
                        <a:pt x="7" y="30"/>
                        <a:pt x="19" y="18"/>
                      </a:cubicBezTo>
                      <a:cubicBezTo>
                        <a:pt x="30" y="6"/>
                        <a:pt x="46" y="0"/>
                        <a:pt x="64" y="0"/>
                      </a:cubicBezTo>
                      <a:lnTo>
                        <a:pt x="512" y="0"/>
                      </a:lnTo>
                      <a:cubicBezTo>
                        <a:pt x="528" y="0"/>
                        <a:pt x="544" y="6"/>
                        <a:pt x="556" y="18"/>
                      </a:cubicBezTo>
                      <a:cubicBezTo>
                        <a:pt x="568" y="30"/>
                        <a:pt x="575" y="46"/>
                        <a:pt x="575" y="63"/>
                      </a:cubicBezTo>
                      <a:lnTo>
                        <a:pt x="575" y="596"/>
                      </a:lnTo>
                      <a:cubicBezTo>
                        <a:pt x="575" y="613"/>
                        <a:pt x="568" y="629"/>
                        <a:pt x="556" y="641"/>
                      </a:cubicBezTo>
                      <a:cubicBezTo>
                        <a:pt x="544" y="653"/>
                        <a:pt x="528" y="659"/>
                        <a:pt x="512" y="6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3" name="Freeform 1112">
                  <a:extLst>
                    <a:ext uri="{FF2B5EF4-FFF2-40B4-BE49-F238E27FC236}">
                      <a16:creationId xmlns:a16="http://schemas.microsoft.com/office/drawing/2014/main" id="{65A07EC3-8D04-BC4A-9114-6EACCDE83A08}"/>
                    </a:ext>
                  </a:extLst>
                </p:cNvPr>
                <p:cNvSpPr/>
                <p:nvPr/>
              </p:nvSpPr>
              <p:spPr>
                <a:xfrm>
                  <a:off x="13686271" y="6780734"/>
                  <a:ext cx="695152" cy="802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9" h="645">
                      <a:moveTo>
                        <a:pt x="504" y="645"/>
                      </a:moveTo>
                      <a:lnTo>
                        <a:pt x="279" y="645"/>
                      </a:lnTo>
                      <a:lnTo>
                        <a:pt x="56" y="645"/>
                      </a:lnTo>
                      <a:cubicBezTo>
                        <a:pt x="40" y="645"/>
                        <a:pt x="26" y="639"/>
                        <a:pt x="16" y="628"/>
                      </a:cubicBezTo>
                      <a:cubicBezTo>
                        <a:pt x="6" y="618"/>
                        <a:pt x="0" y="604"/>
                        <a:pt x="0" y="589"/>
                      </a:cubicBezTo>
                      <a:lnTo>
                        <a:pt x="0" y="322"/>
                      </a:lnTo>
                      <a:lnTo>
                        <a:pt x="0" y="56"/>
                      </a:lnTo>
                      <a:cubicBezTo>
                        <a:pt x="0" y="40"/>
                        <a:pt x="6" y="26"/>
                        <a:pt x="16" y="16"/>
                      </a:cubicBezTo>
                      <a:cubicBezTo>
                        <a:pt x="26" y="7"/>
                        <a:pt x="40" y="0"/>
                        <a:pt x="56" y="0"/>
                      </a:cubicBezTo>
                      <a:lnTo>
                        <a:pt x="279" y="0"/>
                      </a:lnTo>
                      <a:lnTo>
                        <a:pt x="504" y="0"/>
                      </a:lnTo>
                      <a:cubicBezTo>
                        <a:pt x="519" y="0"/>
                        <a:pt x="532" y="7"/>
                        <a:pt x="543" y="16"/>
                      </a:cubicBezTo>
                      <a:cubicBezTo>
                        <a:pt x="553" y="26"/>
                        <a:pt x="559" y="40"/>
                        <a:pt x="559" y="56"/>
                      </a:cubicBezTo>
                      <a:lnTo>
                        <a:pt x="559" y="322"/>
                      </a:lnTo>
                      <a:lnTo>
                        <a:pt x="559" y="589"/>
                      </a:lnTo>
                      <a:cubicBezTo>
                        <a:pt x="559" y="604"/>
                        <a:pt x="553" y="618"/>
                        <a:pt x="543" y="628"/>
                      </a:cubicBezTo>
                      <a:cubicBezTo>
                        <a:pt x="532" y="639"/>
                        <a:pt x="519" y="645"/>
                        <a:pt x="504" y="64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4" name="Freeform 1113">
                  <a:extLst>
                    <a:ext uri="{FF2B5EF4-FFF2-40B4-BE49-F238E27FC236}">
                      <a16:creationId xmlns:a16="http://schemas.microsoft.com/office/drawing/2014/main" id="{D2FDC5FA-CD49-0A46-8968-999798834AB8}"/>
                    </a:ext>
                  </a:extLst>
                </p:cNvPr>
                <p:cNvSpPr/>
                <p:nvPr/>
              </p:nvSpPr>
              <p:spPr>
                <a:xfrm>
                  <a:off x="13756036" y="7149618"/>
                  <a:ext cx="555623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7" h="288">
                      <a:moveTo>
                        <a:pt x="313" y="168"/>
                      </a:moveTo>
                      <a:cubicBezTo>
                        <a:pt x="223" y="41"/>
                        <a:pt x="135" y="96"/>
                        <a:pt x="135" y="96"/>
                      </a:cubicBezTo>
                      <a:cubicBezTo>
                        <a:pt x="99" y="27"/>
                        <a:pt x="34" y="6"/>
                        <a:pt x="0" y="0"/>
                      </a:cubicBezTo>
                      <a:lnTo>
                        <a:pt x="0" y="25"/>
                      </a:lnTo>
                      <a:lnTo>
                        <a:pt x="0" y="268"/>
                      </a:lnTo>
                      <a:cubicBezTo>
                        <a:pt x="0" y="273"/>
                        <a:pt x="1" y="279"/>
                        <a:pt x="5" y="282"/>
                      </a:cubicBezTo>
                      <a:cubicBezTo>
                        <a:pt x="9" y="286"/>
                        <a:pt x="14" y="288"/>
                        <a:pt x="20" y="288"/>
                      </a:cubicBezTo>
                      <a:lnTo>
                        <a:pt x="223" y="288"/>
                      </a:lnTo>
                      <a:lnTo>
                        <a:pt x="427" y="288"/>
                      </a:lnTo>
                      <a:cubicBezTo>
                        <a:pt x="432" y="288"/>
                        <a:pt x="438" y="286"/>
                        <a:pt x="442" y="282"/>
                      </a:cubicBezTo>
                      <a:cubicBezTo>
                        <a:pt x="445" y="279"/>
                        <a:pt x="447" y="273"/>
                        <a:pt x="447" y="268"/>
                      </a:cubicBezTo>
                      <a:lnTo>
                        <a:pt x="447" y="202"/>
                      </a:lnTo>
                      <a:cubicBezTo>
                        <a:pt x="413" y="211"/>
                        <a:pt x="349" y="220"/>
                        <a:pt x="313" y="1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5" name="Freeform 1114">
                  <a:extLst>
                    <a:ext uri="{FF2B5EF4-FFF2-40B4-BE49-F238E27FC236}">
                      <a16:creationId xmlns:a16="http://schemas.microsoft.com/office/drawing/2014/main" id="{2107A3FD-15DE-A842-8BFF-B0A66C7D48AE}"/>
                    </a:ext>
                  </a:extLst>
                </p:cNvPr>
                <p:cNvSpPr/>
                <p:nvPr/>
              </p:nvSpPr>
              <p:spPr>
                <a:xfrm>
                  <a:off x="13746069" y="7139648"/>
                  <a:ext cx="575556" cy="3776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304">
                      <a:moveTo>
                        <a:pt x="15" y="18"/>
                      </a:moveTo>
                      <a:lnTo>
                        <a:pt x="15" y="276"/>
                      </a:lnTo>
                      <a:cubicBezTo>
                        <a:pt x="15" y="279"/>
                        <a:pt x="16" y="282"/>
                        <a:pt x="19" y="285"/>
                      </a:cubicBezTo>
                      <a:cubicBezTo>
                        <a:pt x="21" y="287"/>
                        <a:pt x="24" y="288"/>
                        <a:pt x="28" y="288"/>
                      </a:cubicBezTo>
                      <a:lnTo>
                        <a:pt x="435" y="288"/>
                      </a:lnTo>
                      <a:cubicBezTo>
                        <a:pt x="439" y="288"/>
                        <a:pt x="442" y="287"/>
                        <a:pt x="444" y="285"/>
                      </a:cubicBezTo>
                      <a:cubicBezTo>
                        <a:pt x="447" y="282"/>
                        <a:pt x="448" y="279"/>
                        <a:pt x="448" y="276"/>
                      </a:cubicBezTo>
                      <a:lnTo>
                        <a:pt x="448" y="220"/>
                      </a:lnTo>
                      <a:cubicBezTo>
                        <a:pt x="410" y="228"/>
                        <a:pt x="350" y="232"/>
                        <a:pt x="314" y="181"/>
                      </a:cubicBezTo>
                      <a:cubicBezTo>
                        <a:pt x="231" y="61"/>
                        <a:pt x="150" y="109"/>
                        <a:pt x="147" y="111"/>
                      </a:cubicBezTo>
                      <a:cubicBezTo>
                        <a:pt x="145" y="112"/>
                        <a:pt x="143" y="112"/>
                        <a:pt x="141" y="112"/>
                      </a:cubicBezTo>
                      <a:cubicBezTo>
                        <a:pt x="139" y="112"/>
                        <a:pt x="137" y="110"/>
                        <a:pt x="136" y="108"/>
                      </a:cubicBezTo>
                      <a:cubicBezTo>
                        <a:pt x="105" y="47"/>
                        <a:pt x="50" y="25"/>
                        <a:pt x="15" y="18"/>
                      </a:cubicBezTo>
                      <a:close/>
                      <a:moveTo>
                        <a:pt x="435" y="304"/>
                      </a:moveTo>
                      <a:lnTo>
                        <a:pt x="28" y="304"/>
                      </a:lnTo>
                      <a:cubicBezTo>
                        <a:pt x="20" y="304"/>
                        <a:pt x="13" y="301"/>
                        <a:pt x="8" y="296"/>
                      </a:cubicBezTo>
                      <a:cubicBezTo>
                        <a:pt x="3" y="290"/>
                        <a:pt x="0" y="283"/>
                        <a:pt x="0" y="276"/>
                      </a:cubicBezTo>
                      <a:lnTo>
                        <a:pt x="0" y="8"/>
                      </a:lnTo>
                      <a:cubicBezTo>
                        <a:pt x="0" y="6"/>
                        <a:pt x="1" y="3"/>
                        <a:pt x="3" y="2"/>
                      </a:cubicBezTo>
                      <a:cubicBezTo>
                        <a:pt x="4" y="0"/>
                        <a:pt x="6" y="0"/>
                        <a:pt x="9" y="0"/>
                      </a:cubicBezTo>
                      <a:cubicBezTo>
                        <a:pt x="44" y="6"/>
                        <a:pt x="108" y="27"/>
                        <a:pt x="146" y="94"/>
                      </a:cubicBezTo>
                      <a:cubicBezTo>
                        <a:pt x="170" y="84"/>
                        <a:pt x="250" y="61"/>
                        <a:pt x="327" y="172"/>
                      </a:cubicBezTo>
                      <a:cubicBezTo>
                        <a:pt x="360" y="220"/>
                        <a:pt x="420" y="212"/>
                        <a:pt x="453" y="202"/>
                      </a:cubicBezTo>
                      <a:cubicBezTo>
                        <a:pt x="456" y="202"/>
                        <a:pt x="458" y="202"/>
                        <a:pt x="460" y="204"/>
                      </a:cubicBezTo>
                      <a:cubicBezTo>
                        <a:pt x="462" y="205"/>
                        <a:pt x="463" y="208"/>
                        <a:pt x="463" y="210"/>
                      </a:cubicBezTo>
                      <a:lnTo>
                        <a:pt x="463" y="276"/>
                      </a:lnTo>
                      <a:cubicBezTo>
                        <a:pt x="463" y="283"/>
                        <a:pt x="460" y="290"/>
                        <a:pt x="455" y="296"/>
                      </a:cubicBezTo>
                      <a:cubicBezTo>
                        <a:pt x="450" y="301"/>
                        <a:pt x="442" y="304"/>
                        <a:pt x="435" y="3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6" name="Freeform 1115">
                  <a:extLst>
                    <a:ext uri="{FF2B5EF4-FFF2-40B4-BE49-F238E27FC236}">
                      <a16:creationId xmlns:a16="http://schemas.microsoft.com/office/drawing/2014/main" id="{AA14A62B-CD1D-244A-AFF8-1F290AC2953D}"/>
                    </a:ext>
                  </a:extLst>
                </p:cNvPr>
                <p:cNvSpPr/>
                <p:nvPr/>
              </p:nvSpPr>
              <p:spPr>
                <a:xfrm>
                  <a:off x="13756036" y="6855508"/>
                  <a:ext cx="555623" cy="4997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7" h="402">
                      <a:moveTo>
                        <a:pt x="365" y="278"/>
                      </a:moveTo>
                      <a:lnTo>
                        <a:pt x="365" y="174"/>
                      </a:lnTo>
                      <a:lnTo>
                        <a:pt x="447" y="174"/>
                      </a:lnTo>
                      <a:lnTo>
                        <a:pt x="447" y="20"/>
                      </a:lnTo>
                      <a:cubicBezTo>
                        <a:pt x="447" y="15"/>
                        <a:pt x="445" y="10"/>
                        <a:pt x="442" y="6"/>
                      </a:cubicBezTo>
                      <a:cubicBezTo>
                        <a:pt x="438" y="2"/>
                        <a:pt x="432" y="0"/>
                        <a:pt x="427" y="0"/>
                      </a:cubicBezTo>
                      <a:lnTo>
                        <a:pt x="223" y="0"/>
                      </a:lnTo>
                      <a:lnTo>
                        <a:pt x="20" y="0"/>
                      </a:lnTo>
                      <a:cubicBezTo>
                        <a:pt x="14" y="0"/>
                        <a:pt x="9" y="2"/>
                        <a:pt x="5" y="6"/>
                      </a:cubicBezTo>
                      <a:cubicBezTo>
                        <a:pt x="1" y="10"/>
                        <a:pt x="0" y="15"/>
                        <a:pt x="0" y="20"/>
                      </a:cubicBezTo>
                      <a:lnTo>
                        <a:pt x="0" y="237"/>
                      </a:lnTo>
                      <a:cubicBezTo>
                        <a:pt x="11" y="239"/>
                        <a:pt x="27" y="243"/>
                        <a:pt x="44" y="249"/>
                      </a:cubicBezTo>
                      <a:lnTo>
                        <a:pt x="44" y="91"/>
                      </a:lnTo>
                      <a:lnTo>
                        <a:pt x="119" y="91"/>
                      </a:lnTo>
                      <a:lnTo>
                        <a:pt x="119" y="308"/>
                      </a:lnTo>
                      <a:cubicBezTo>
                        <a:pt x="125" y="316"/>
                        <a:pt x="130" y="324"/>
                        <a:pt x="135" y="333"/>
                      </a:cubicBezTo>
                      <a:cubicBezTo>
                        <a:pt x="135" y="333"/>
                        <a:pt x="143" y="328"/>
                        <a:pt x="158" y="325"/>
                      </a:cubicBezTo>
                      <a:lnTo>
                        <a:pt x="158" y="170"/>
                      </a:lnTo>
                      <a:lnTo>
                        <a:pt x="222" y="170"/>
                      </a:lnTo>
                      <a:lnTo>
                        <a:pt x="222" y="328"/>
                      </a:lnTo>
                      <a:cubicBezTo>
                        <a:pt x="249" y="338"/>
                        <a:pt x="280" y="359"/>
                        <a:pt x="310" y="402"/>
                      </a:cubicBezTo>
                      <a:lnTo>
                        <a:pt x="310" y="27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7" name="Freeform 1116">
                  <a:extLst>
                    <a:ext uri="{FF2B5EF4-FFF2-40B4-BE49-F238E27FC236}">
                      <a16:creationId xmlns:a16="http://schemas.microsoft.com/office/drawing/2014/main" id="{C7629214-FB0E-4044-94AA-89F10E9FD724}"/>
                    </a:ext>
                  </a:extLst>
                </p:cNvPr>
                <p:cNvSpPr/>
                <p:nvPr/>
              </p:nvSpPr>
              <p:spPr>
                <a:xfrm>
                  <a:off x="13746069" y="6845538"/>
                  <a:ext cx="575556" cy="5184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417">
                      <a:moveTo>
                        <a:pt x="238" y="331"/>
                      </a:moveTo>
                      <a:cubicBezTo>
                        <a:pt x="263" y="341"/>
                        <a:pt x="288" y="360"/>
                        <a:pt x="310" y="387"/>
                      </a:cubicBezTo>
                      <a:lnTo>
                        <a:pt x="310" y="286"/>
                      </a:lnTo>
                      <a:cubicBezTo>
                        <a:pt x="310" y="282"/>
                        <a:pt x="313" y="279"/>
                        <a:pt x="318" y="279"/>
                      </a:cubicBezTo>
                      <a:lnTo>
                        <a:pt x="365" y="279"/>
                      </a:lnTo>
                      <a:lnTo>
                        <a:pt x="365" y="182"/>
                      </a:lnTo>
                      <a:cubicBezTo>
                        <a:pt x="365" y="177"/>
                        <a:pt x="369" y="174"/>
                        <a:pt x="373" y="174"/>
                      </a:cubicBezTo>
                      <a:lnTo>
                        <a:pt x="448" y="174"/>
                      </a:lnTo>
                      <a:lnTo>
                        <a:pt x="448" y="28"/>
                      </a:lnTo>
                      <a:cubicBezTo>
                        <a:pt x="448" y="25"/>
                        <a:pt x="447" y="21"/>
                        <a:pt x="444" y="19"/>
                      </a:cubicBezTo>
                      <a:cubicBezTo>
                        <a:pt x="442" y="17"/>
                        <a:pt x="439" y="15"/>
                        <a:pt x="435" y="15"/>
                      </a:cubicBezTo>
                      <a:lnTo>
                        <a:pt x="28" y="15"/>
                      </a:lnTo>
                      <a:cubicBezTo>
                        <a:pt x="24" y="15"/>
                        <a:pt x="21" y="17"/>
                        <a:pt x="19" y="19"/>
                      </a:cubicBezTo>
                      <a:cubicBezTo>
                        <a:pt x="16" y="21"/>
                        <a:pt x="15" y="25"/>
                        <a:pt x="15" y="28"/>
                      </a:cubicBezTo>
                      <a:lnTo>
                        <a:pt x="15" y="239"/>
                      </a:lnTo>
                      <a:cubicBezTo>
                        <a:pt x="23" y="240"/>
                        <a:pt x="33" y="243"/>
                        <a:pt x="43" y="246"/>
                      </a:cubicBezTo>
                      <a:lnTo>
                        <a:pt x="43" y="99"/>
                      </a:lnTo>
                      <a:cubicBezTo>
                        <a:pt x="43" y="94"/>
                        <a:pt x="47" y="90"/>
                        <a:pt x="52" y="90"/>
                      </a:cubicBezTo>
                      <a:lnTo>
                        <a:pt x="127" y="90"/>
                      </a:lnTo>
                      <a:cubicBezTo>
                        <a:pt x="131" y="90"/>
                        <a:pt x="135" y="94"/>
                        <a:pt x="135" y="99"/>
                      </a:cubicBezTo>
                      <a:lnTo>
                        <a:pt x="135" y="313"/>
                      </a:lnTo>
                      <a:cubicBezTo>
                        <a:pt x="139" y="319"/>
                        <a:pt x="143" y="325"/>
                        <a:pt x="146" y="331"/>
                      </a:cubicBezTo>
                      <a:cubicBezTo>
                        <a:pt x="150" y="330"/>
                        <a:pt x="153" y="329"/>
                        <a:pt x="158" y="327"/>
                      </a:cubicBezTo>
                      <a:lnTo>
                        <a:pt x="158" y="178"/>
                      </a:lnTo>
                      <a:cubicBezTo>
                        <a:pt x="158" y="174"/>
                        <a:pt x="162" y="170"/>
                        <a:pt x="166" y="170"/>
                      </a:cubicBezTo>
                      <a:lnTo>
                        <a:pt x="230" y="170"/>
                      </a:lnTo>
                      <a:cubicBezTo>
                        <a:pt x="234" y="170"/>
                        <a:pt x="238" y="174"/>
                        <a:pt x="238" y="178"/>
                      </a:cubicBezTo>
                      <a:close/>
                      <a:moveTo>
                        <a:pt x="318" y="417"/>
                      </a:moveTo>
                      <a:cubicBezTo>
                        <a:pt x="315" y="417"/>
                        <a:pt x="313" y="416"/>
                        <a:pt x="311" y="414"/>
                      </a:cubicBezTo>
                      <a:cubicBezTo>
                        <a:pt x="286" y="378"/>
                        <a:pt x="258" y="354"/>
                        <a:pt x="228" y="344"/>
                      </a:cubicBezTo>
                      <a:cubicBezTo>
                        <a:pt x="225" y="342"/>
                        <a:pt x="223" y="340"/>
                        <a:pt x="223" y="336"/>
                      </a:cubicBezTo>
                      <a:lnTo>
                        <a:pt x="223" y="185"/>
                      </a:lnTo>
                      <a:lnTo>
                        <a:pt x="173" y="185"/>
                      </a:lnTo>
                      <a:lnTo>
                        <a:pt x="173" y="333"/>
                      </a:lnTo>
                      <a:cubicBezTo>
                        <a:pt x="173" y="336"/>
                        <a:pt x="171" y="340"/>
                        <a:pt x="168" y="340"/>
                      </a:cubicBezTo>
                      <a:cubicBezTo>
                        <a:pt x="155" y="343"/>
                        <a:pt x="147" y="348"/>
                        <a:pt x="147" y="348"/>
                      </a:cubicBezTo>
                      <a:cubicBezTo>
                        <a:pt x="145" y="349"/>
                        <a:pt x="143" y="349"/>
                        <a:pt x="141" y="349"/>
                      </a:cubicBezTo>
                      <a:cubicBezTo>
                        <a:pt x="139" y="349"/>
                        <a:pt x="137" y="347"/>
                        <a:pt x="136" y="345"/>
                      </a:cubicBezTo>
                      <a:cubicBezTo>
                        <a:pt x="132" y="336"/>
                        <a:pt x="127" y="329"/>
                        <a:pt x="121" y="320"/>
                      </a:cubicBezTo>
                      <a:cubicBezTo>
                        <a:pt x="119" y="319"/>
                        <a:pt x="119" y="318"/>
                        <a:pt x="119" y="316"/>
                      </a:cubicBezTo>
                      <a:lnTo>
                        <a:pt x="119" y="106"/>
                      </a:lnTo>
                      <a:lnTo>
                        <a:pt x="59" y="106"/>
                      </a:lnTo>
                      <a:lnTo>
                        <a:pt x="59" y="257"/>
                      </a:lnTo>
                      <a:cubicBezTo>
                        <a:pt x="59" y="260"/>
                        <a:pt x="58" y="262"/>
                        <a:pt x="56" y="264"/>
                      </a:cubicBezTo>
                      <a:cubicBezTo>
                        <a:pt x="53" y="266"/>
                        <a:pt x="51" y="266"/>
                        <a:pt x="48" y="265"/>
                      </a:cubicBezTo>
                      <a:cubicBezTo>
                        <a:pt x="31" y="257"/>
                        <a:pt x="16" y="255"/>
                        <a:pt x="6" y="253"/>
                      </a:cubicBezTo>
                      <a:cubicBezTo>
                        <a:pt x="3" y="252"/>
                        <a:pt x="0" y="249"/>
                        <a:pt x="0" y="245"/>
                      </a:cubicBezTo>
                      <a:lnTo>
                        <a:pt x="0" y="28"/>
                      </a:lnTo>
                      <a:cubicBezTo>
                        <a:pt x="0" y="21"/>
                        <a:pt x="3" y="14"/>
                        <a:pt x="8" y="9"/>
                      </a:cubicBezTo>
                      <a:cubicBezTo>
                        <a:pt x="13" y="3"/>
                        <a:pt x="20" y="0"/>
                        <a:pt x="28" y="0"/>
                      </a:cubicBezTo>
                      <a:lnTo>
                        <a:pt x="435" y="0"/>
                      </a:lnTo>
                      <a:cubicBezTo>
                        <a:pt x="442" y="0"/>
                        <a:pt x="450" y="3"/>
                        <a:pt x="455" y="9"/>
                      </a:cubicBezTo>
                      <a:cubicBezTo>
                        <a:pt x="460" y="14"/>
                        <a:pt x="463" y="21"/>
                        <a:pt x="463" y="28"/>
                      </a:cubicBezTo>
                      <a:lnTo>
                        <a:pt x="463" y="182"/>
                      </a:lnTo>
                      <a:cubicBezTo>
                        <a:pt x="463" y="186"/>
                        <a:pt x="460" y="190"/>
                        <a:pt x="455" y="190"/>
                      </a:cubicBezTo>
                      <a:lnTo>
                        <a:pt x="381" y="190"/>
                      </a:lnTo>
                      <a:lnTo>
                        <a:pt x="381" y="286"/>
                      </a:lnTo>
                      <a:cubicBezTo>
                        <a:pt x="381" y="290"/>
                        <a:pt x="377" y="294"/>
                        <a:pt x="373" y="294"/>
                      </a:cubicBezTo>
                      <a:lnTo>
                        <a:pt x="325" y="294"/>
                      </a:lnTo>
                      <a:lnTo>
                        <a:pt x="325" y="410"/>
                      </a:lnTo>
                      <a:cubicBezTo>
                        <a:pt x="325" y="413"/>
                        <a:pt x="323" y="416"/>
                        <a:pt x="320" y="417"/>
                      </a:cubicBezTo>
                      <a:cubicBezTo>
                        <a:pt x="319" y="417"/>
                        <a:pt x="319" y="417"/>
                        <a:pt x="318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8" name="Freeform 1117">
                  <a:extLst>
                    <a:ext uri="{FF2B5EF4-FFF2-40B4-BE49-F238E27FC236}">
                      <a16:creationId xmlns:a16="http://schemas.microsoft.com/office/drawing/2014/main" id="{A9D15904-B7C4-B248-8E15-EB54D9489DF2}"/>
                    </a:ext>
                  </a:extLst>
                </p:cNvPr>
                <p:cNvSpPr/>
                <p:nvPr/>
              </p:nvSpPr>
              <p:spPr>
                <a:xfrm>
                  <a:off x="13799638" y="6956452"/>
                  <a:ext cx="113367" cy="290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234">
                      <a:moveTo>
                        <a:pt x="16" y="163"/>
                      </a:moveTo>
                      <a:cubicBezTo>
                        <a:pt x="39" y="173"/>
                        <a:pt x="59" y="187"/>
                        <a:pt x="76" y="205"/>
                      </a:cubicBezTo>
                      <a:lnTo>
                        <a:pt x="76" y="16"/>
                      </a:lnTo>
                      <a:lnTo>
                        <a:pt x="16" y="16"/>
                      </a:lnTo>
                      <a:close/>
                      <a:moveTo>
                        <a:pt x="84" y="234"/>
                      </a:moveTo>
                      <a:cubicBezTo>
                        <a:pt x="81" y="234"/>
                        <a:pt x="79" y="232"/>
                        <a:pt x="78" y="230"/>
                      </a:cubicBezTo>
                      <a:cubicBezTo>
                        <a:pt x="59" y="205"/>
                        <a:pt x="35" y="187"/>
                        <a:pt x="5" y="175"/>
                      </a:cubicBezTo>
                      <a:cubicBezTo>
                        <a:pt x="2" y="174"/>
                        <a:pt x="0" y="171"/>
                        <a:pt x="0" y="167"/>
                      </a:cubicBez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84" y="0"/>
                      </a:lnTo>
                      <a:cubicBezTo>
                        <a:pt x="88" y="0"/>
                        <a:pt x="92" y="4"/>
                        <a:pt x="92" y="9"/>
                      </a:cubicBezTo>
                      <a:lnTo>
                        <a:pt x="92" y="226"/>
                      </a:lnTo>
                      <a:cubicBezTo>
                        <a:pt x="92" y="229"/>
                        <a:pt x="89" y="232"/>
                        <a:pt x="86" y="2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9" name="Freeform 1118">
                  <a:extLst>
                    <a:ext uri="{FF2B5EF4-FFF2-40B4-BE49-F238E27FC236}">
                      <a16:creationId xmlns:a16="http://schemas.microsoft.com/office/drawing/2014/main" id="{CEEAFE7F-770C-6542-AF35-6A249648C8FC}"/>
                    </a:ext>
                  </a:extLst>
                </p:cNvPr>
                <p:cNvSpPr/>
                <p:nvPr/>
              </p:nvSpPr>
              <p:spPr>
                <a:xfrm>
                  <a:off x="13942904" y="7056150"/>
                  <a:ext cx="98418" cy="2155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174">
                      <a:moveTo>
                        <a:pt x="34" y="152"/>
                      </a:moveTo>
                      <a:cubicBezTo>
                        <a:pt x="43" y="152"/>
                        <a:pt x="53" y="153"/>
                        <a:pt x="65" y="156"/>
                      </a:cubicBezTo>
                      <a:lnTo>
                        <a:pt x="65" y="15"/>
                      </a:lnTo>
                      <a:lnTo>
                        <a:pt x="15" y="15"/>
                      </a:lnTo>
                      <a:lnTo>
                        <a:pt x="15" y="153"/>
                      </a:lnTo>
                      <a:cubicBezTo>
                        <a:pt x="21" y="152"/>
                        <a:pt x="27" y="152"/>
                        <a:pt x="34" y="152"/>
                      </a:cubicBezTo>
                      <a:close/>
                      <a:moveTo>
                        <a:pt x="72" y="174"/>
                      </a:moveTo>
                      <a:cubicBezTo>
                        <a:pt x="72" y="174"/>
                        <a:pt x="71" y="174"/>
                        <a:pt x="70" y="174"/>
                      </a:cubicBezTo>
                      <a:cubicBezTo>
                        <a:pt x="45" y="165"/>
                        <a:pt x="23" y="166"/>
                        <a:pt x="10" y="170"/>
                      </a:cubicBezTo>
                      <a:cubicBezTo>
                        <a:pt x="7" y="171"/>
                        <a:pt x="5" y="170"/>
                        <a:pt x="3" y="169"/>
                      </a:cubicBezTo>
                      <a:cubicBezTo>
                        <a:pt x="1" y="167"/>
                        <a:pt x="0" y="165"/>
                        <a:pt x="0" y="163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72" y="0"/>
                      </a:lnTo>
                      <a:cubicBezTo>
                        <a:pt x="76" y="0"/>
                        <a:pt x="80" y="4"/>
                        <a:pt x="80" y="8"/>
                      </a:cubicBezTo>
                      <a:lnTo>
                        <a:pt x="80" y="166"/>
                      </a:lnTo>
                      <a:cubicBezTo>
                        <a:pt x="80" y="169"/>
                        <a:pt x="79" y="171"/>
                        <a:pt x="77" y="172"/>
                      </a:cubicBezTo>
                      <a:cubicBezTo>
                        <a:pt x="75" y="174"/>
                        <a:pt x="74" y="174"/>
                        <a:pt x="72" y="1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0" name="Freeform 1119">
                  <a:extLst>
                    <a:ext uri="{FF2B5EF4-FFF2-40B4-BE49-F238E27FC236}">
                      <a16:creationId xmlns:a16="http://schemas.microsoft.com/office/drawing/2014/main" id="{80AD11D8-2ADD-E84E-8EA2-07DD4AE4C283}"/>
                    </a:ext>
                  </a:extLst>
                </p:cNvPr>
                <p:cNvSpPr/>
                <p:nvPr/>
              </p:nvSpPr>
              <p:spPr>
                <a:xfrm>
                  <a:off x="14132265" y="7061135"/>
                  <a:ext cx="189360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3" h="288">
                      <a:moveTo>
                        <a:pt x="15" y="233"/>
                      </a:moveTo>
                      <a:cubicBezTo>
                        <a:pt x="16" y="234"/>
                        <a:pt x="17" y="235"/>
                        <a:pt x="17" y="235"/>
                      </a:cubicBezTo>
                      <a:cubicBezTo>
                        <a:pt x="48" y="280"/>
                        <a:pt x="104" y="276"/>
                        <a:pt x="138" y="267"/>
                      </a:cubicBezTo>
                      <a:lnTo>
                        <a:pt x="138" y="16"/>
                      </a:lnTo>
                      <a:lnTo>
                        <a:pt x="71" y="16"/>
                      </a:lnTo>
                      <a:lnTo>
                        <a:pt x="71" y="112"/>
                      </a:lnTo>
                      <a:cubicBezTo>
                        <a:pt x="71" y="116"/>
                        <a:pt x="67" y="120"/>
                        <a:pt x="63" y="120"/>
                      </a:cubicBezTo>
                      <a:lnTo>
                        <a:pt x="15" y="120"/>
                      </a:lnTo>
                      <a:close/>
                      <a:moveTo>
                        <a:pt x="145" y="273"/>
                      </a:moveTo>
                      <a:lnTo>
                        <a:pt x="146" y="273"/>
                      </a:lnTo>
                      <a:close/>
                      <a:moveTo>
                        <a:pt x="95" y="288"/>
                      </a:moveTo>
                      <a:cubicBezTo>
                        <a:pt x="63" y="288"/>
                        <a:pt x="28" y="278"/>
                        <a:pt x="4" y="244"/>
                      </a:cubicBezTo>
                      <a:lnTo>
                        <a:pt x="1" y="240"/>
                      </a:lnTo>
                      <a:cubicBezTo>
                        <a:pt x="1" y="239"/>
                        <a:pt x="0" y="237"/>
                        <a:pt x="0" y="236"/>
                      </a:cubicBezTo>
                      <a:lnTo>
                        <a:pt x="0" y="112"/>
                      </a:lnTo>
                      <a:cubicBezTo>
                        <a:pt x="0" y="108"/>
                        <a:pt x="3" y="105"/>
                        <a:pt x="8" y="105"/>
                      </a:cubicBezTo>
                      <a:lnTo>
                        <a:pt x="55" y="105"/>
                      </a:lnTo>
                      <a:lnTo>
                        <a:pt x="55" y="8"/>
                      </a:lnTo>
                      <a:cubicBezTo>
                        <a:pt x="55" y="3"/>
                        <a:pt x="59" y="0"/>
                        <a:pt x="63" y="0"/>
                      </a:cubicBezTo>
                      <a:lnTo>
                        <a:pt x="145" y="0"/>
                      </a:lnTo>
                      <a:cubicBezTo>
                        <a:pt x="150" y="0"/>
                        <a:pt x="153" y="3"/>
                        <a:pt x="153" y="8"/>
                      </a:cubicBezTo>
                      <a:lnTo>
                        <a:pt x="153" y="273"/>
                      </a:lnTo>
                      <a:cubicBezTo>
                        <a:pt x="153" y="276"/>
                        <a:pt x="151" y="279"/>
                        <a:pt x="148" y="280"/>
                      </a:cubicBezTo>
                      <a:cubicBezTo>
                        <a:pt x="134" y="284"/>
                        <a:pt x="115" y="288"/>
                        <a:pt x="95" y="2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7" name="Group 1686">
                <a:extLst>
                  <a:ext uri="{FF2B5EF4-FFF2-40B4-BE49-F238E27FC236}">
                    <a16:creationId xmlns:a16="http://schemas.microsoft.com/office/drawing/2014/main" id="{60CD8F9B-10EA-3141-88EC-DEF316344FB0}"/>
                  </a:ext>
                </a:extLst>
              </p:cNvPr>
              <p:cNvGrpSpPr/>
              <p:nvPr/>
            </p:nvGrpSpPr>
            <p:grpSpPr>
              <a:xfrm>
                <a:off x="14555834" y="9466358"/>
                <a:ext cx="781111" cy="2234489"/>
                <a:chOff x="14555834" y="9466358"/>
                <a:chExt cx="781111" cy="2234489"/>
              </a:xfrm>
            </p:grpSpPr>
            <p:sp>
              <p:nvSpPr>
                <p:cNvPr id="1121" name="Freeform 1120">
                  <a:extLst>
                    <a:ext uri="{FF2B5EF4-FFF2-40B4-BE49-F238E27FC236}">
                      <a16:creationId xmlns:a16="http://schemas.microsoft.com/office/drawing/2014/main" id="{FC5C9C9D-E6E0-384A-AEA2-B8A15CDF850B}"/>
                    </a:ext>
                  </a:extLst>
                </p:cNvPr>
                <p:cNvSpPr/>
                <p:nvPr/>
              </p:nvSpPr>
              <p:spPr>
                <a:xfrm>
                  <a:off x="14565800" y="9892565"/>
                  <a:ext cx="762425" cy="17983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3" h="1444">
                      <a:moveTo>
                        <a:pt x="613" y="53"/>
                      </a:moveTo>
                      <a:lnTo>
                        <a:pt x="613" y="27"/>
                      </a:lnTo>
                      <a:lnTo>
                        <a:pt x="613" y="0"/>
                      </a:lnTo>
                      <a:lnTo>
                        <a:pt x="353" y="0"/>
                      </a:lnTo>
                      <a:lnTo>
                        <a:pt x="92" y="0"/>
                      </a:lnTo>
                      <a:cubicBezTo>
                        <a:pt x="67" y="0"/>
                        <a:pt x="44" y="11"/>
                        <a:pt x="27" y="27"/>
                      </a:cubicBezTo>
                      <a:cubicBezTo>
                        <a:pt x="11" y="44"/>
                        <a:pt x="0" y="67"/>
                        <a:pt x="0" y="93"/>
                      </a:cubicBezTo>
                      <a:lnTo>
                        <a:pt x="0" y="768"/>
                      </a:lnTo>
                      <a:lnTo>
                        <a:pt x="0" y="1444"/>
                      </a:lnTo>
                      <a:lnTo>
                        <a:pt x="29" y="1444"/>
                      </a:lnTo>
                      <a:lnTo>
                        <a:pt x="58" y="1444"/>
                      </a:lnTo>
                      <a:lnTo>
                        <a:pt x="58" y="773"/>
                      </a:lnTo>
                      <a:lnTo>
                        <a:pt x="58" y="102"/>
                      </a:lnTo>
                      <a:cubicBezTo>
                        <a:pt x="58" y="89"/>
                        <a:pt x="64" y="76"/>
                        <a:pt x="72" y="68"/>
                      </a:cubicBezTo>
                      <a:cubicBezTo>
                        <a:pt x="82" y="58"/>
                        <a:pt x="95" y="53"/>
                        <a:pt x="108" y="53"/>
                      </a:cubicBezTo>
                      <a:lnTo>
                        <a:pt x="360" y="5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2" name="Freeform 1121">
                  <a:extLst>
                    <a:ext uri="{FF2B5EF4-FFF2-40B4-BE49-F238E27FC236}">
                      <a16:creationId xmlns:a16="http://schemas.microsoft.com/office/drawing/2014/main" id="{6576E95C-1C92-C544-B395-C7D0DAAFA58B}"/>
                    </a:ext>
                  </a:extLst>
                </p:cNvPr>
                <p:cNvSpPr/>
                <p:nvPr/>
              </p:nvSpPr>
              <p:spPr>
                <a:xfrm>
                  <a:off x="14555834" y="9883845"/>
                  <a:ext cx="781111" cy="18170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8" h="1459">
                      <a:moveTo>
                        <a:pt x="16" y="1443"/>
                      </a:moveTo>
                      <a:lnTo>
                        <a:pt x="58" y="1443"/>
                      </a:lnTo>
                      <a:lnTo>
                        <a:pt x="58" y="109"/>
                      </a:lnTo>
                      <a:cubicBezTo>
                        <a:pt x="58" y="94"/>
                        <a:pt x="64" y="80"/>
                        <a:pt x="75" y="69"/>
                      </a:cubicBezTo>
                      <a:cubicBezTo>
                        <a:pt x="86" y="58"/>
                        <a:pt x="100" y="52"/>
                        <a:pt x="116" y="52"/>
                      </a:cubicBezTo>
                      <a:lnTo>
                        <a:pt x="613" y="52"/>
                      </a:lnTo>
                      <a:lnTo>
                        <a:pt x="613" y="15"/>
                      </a:lnTo>
                      <a:lnTo>
                        <a:pt x="100" y="15"/>
                      </a:lnTo>
                      <a:cubicBezTo>
                        <a:pt x="77" y="15"/>
                        <a:pt x="57" y="24"/>
                        <a:pt x="41" y="40"/>
                      </a:cubicBezTo>
                      <a:cubicBezTo>
                        <a:pt x="25" y="56"/>
                        <a:pt x="16" y="77"/>
                        <a:pt x="16" y="100"/>
                      </a:cubicBezTo>
                      <a:close/>
                      <a:moveTo>
                        <a:pt x="66" y="1459"/>
                      </a:moveTo>
                      <a:lnTo>
                        <a:pt x="8" y="1459"/>
                      </a:lnTo>
                      <a:cubicBezTo>
                        <a:pt x="4" y="1459"/>
                        <a:pt x="0" y="1455"/>
                        <a:pt x="0" y="1451"/>
                      </a:cubicBezTo>
                      <a:lnTo>
                        <a:pt x="0" y="100"/>
                      </a:lnTo>
                      <a:cubicBezTo>
                        <a:pt x="0" y="73"/>
                        <a:pt x="11" y="47"/>
                        <a:pt x="30" y="29"/>
                      </a:cubicBezTo>
                      <a:cubicBezTo>
                        <a:pt x="48" y="10"/>
                        <a:pt x="74" y="0"/>
                        <a:pt x="100" y="0"/>
                      </a:cubicBezTo>
                      <a:lnTo>
                        <a:pt x="621" y="0"/>
                      </a:lnTo>
                      <a:cubicBezTo>
                        <a:pt x="625" y="0"/>
                        <a:pt x="628" y="3"/>
                        <a:pt x="628" y="7"/>
                      </a:cubicBezTo>
                      <a:lnTo>
                        <a:pt x="628" y="60"/>
                      </a:lnTo>
                      <a:cubicBezTo>
                        <a:pt x="628" y="64"/>
                        <a:pt x="625" y="67"/>
                        <a:pt x="621" y="67"/>
                      </a:cubicBezTo>
                      <a:lnTo>
                        <a:pt x="116" y="67"/>
                      </a:lnTo>
                      <a:cubicBezTo>
                        <a:pt x="105" y="67"/>
                        <a:pt x="94" y="72"/>
                        <a:pt x="86" y="80"/>
                      </a:cubicBezTo>
                      <a:cubicBezTo>
                        <a:pt x="78" y="88"/>
                        <a:pt x="74" y="98"/>
                        <a:pt x="74" y="109"/>
                      </a:cubicBezTo>
                      <a:lnTo>
                        <a:pt x="74" y="1451"/>
                      </a:lnTo>
                      <a:cubicBezTo>
                        <a:pt x="74" y="1455"/>
                        <a:pt x="70" y="1459"/>
                        <a:pt x="66" y="14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3" name="Freeform 1122">
                  <a:extLst>
                    <a:ext uri="{FF2B5EF4-FFF2-40B4-BE49-F238E27FC236}">
                      <a16:creationId xmlns:a16="http://schemas.microsoft.com/office/drawing/2014/main" id="{05895BF7-C496-5E40-9EC5-2DA637FDF009}"/>
                    </a:ext>
                  </a:extLst>
                </p:cNvPr>
                <p:cNvSpPr/>
                <p:nvPr/>
              </p:nvSpPr>
              <p:spPr>
                <a:xfrm>
                  <a:off x="14565800" y="9892565"/>
                  <a:ext cx="762425" cy="17983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3" h="1444">
                      <a:moveTo>
                        <a:pt x="613" y="53"/>
                      </a:moveTo>
                      <a:lnTo>
                        <a:pt x="613" y="27"/>
                      </a:lnTo>
                      <a:lnTo>
                        <a:pt x="613" y="0"/>
                      </a:lnTo>
                      <a:lnTo>
                        <a:pt x="353" y="0"/>
                      </a:lnTo>
                      <a:lnTo>
                        <a:pt x="92" y="0"/>
                      </a:lnTo>
                      <a:cubicBezTo>
                        <a:pt x="67" y="0"/>
                        <a:pt x="44" y="11"/>
                        <a:pt x="27" y="27"/>
                      </a:cubicBezTo>
                      <a:cubicBezTo>
                        <a:pt x="11" y="44"/>
                        <a:pt x="0" y="67"/>
                        <a:pt x="0" y="93"/>
                      </a:cubicBezTo>
                      <a:lnTo>
                        <a:pt x="0" y="768"/>
                      </a:lnTo>
                      <a:lnTo>
                        <a:pt x="0" y="1444"/>
                      </a:lnTo>
                      <a:lnTo>
                        <a:pt x="29" y="1444"/>
                      </a:lnTo>
                      <a:lnTo>
                        <a:pt x="58" y="1444"/>
                      </a:lnTo>
                      <a:lnTo>
                        <a:pt x="58" y="773"/>
                      </a:lnTo>
                      <a:lnTo>
                        <a:pt x="58" y="102"/>
                      </a:lnTo>
                      <a:cubicBezTo>
                        <a:pt x="58" y="89"/>
                        <a:pt x="64" y="76"/>
                        <a:pt x="72" y="68"/>
                      </a:cubicBezTo>
                      <a:cubicBezTo>
                        <a:pt x="82" y="58"/>
                        <a:pt x="95" y="53"/>
                        <a:pt x="108" y="53"/>
                      </a:cubicBezTo>
                      <a:lnTo>
                        <a:pt x="360" y="53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4" name="Freeform 1123">
                  <a:extLst>
                    <a:ext uri="{FF2B5EF4-FFF2-40B4-BE49-F238E27FC236}">
                      <a16:creationId xmlns:a16="http://schemas.microsoft.com/office/drawing/2014/main" id="{F1118B2C-8C5D-FA41-B4B3-B55EFE680B59}"/>
                    </a:ext>
                  </a:extLst>
                </p:cNvPr>
                <p:cNvSpPr/>
                <p:nvPr/>
              </p:nvSpPr>
              <p:spPr>
                <a:xfrm>
                  <a:off x="14638056" y="11098918"/>
                  <a:ext cx="690169" cy="591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5" h="476">
                      <a:moveTo>
                        <a:pt x="0" y="476"/>
                      </a:moveTo>
                      <a:lnTo>
                        <a:pt x="277" y="476"/>
                      </a:lnTo>
                      <a:lnTo>
                        <a:pt x="555" y="476"/>
                      </a:lnTo>
                      <a:lnTo>
                        <a:pt x="55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5" name="Freeform 1124">
                  <a:extLst>
                    <a:ext uri="{FF2B5EF4-FFF2-40B4-BE49-F238E27FC236}">
                      <a16:creationId xmlns:a16="http://schemas.microsoft.com/office/drawing/2014/main" id="{750C841F-DF2F-A24E-84F7-CC40FDB9AB93}"/>
                    </a:ext>
                  </a:extLst>
                </p:cNvPr>
                <p:cNvSpPr/>
                <p:nvPr/>
              </p:nvSpPr>
              <p:spPr>
                <a:xfrm>
                  <a:off x="14628086" y="11088945"/>
                  <a:ext cx="708855" cy="611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0" h="492">
                      <a:moveTo>
                        <a:pt x="16" y="476"/>
                      </a:moveTo>
                      <a:lnTo>
                        <a:pt x="555" y="476"/>
                      </a:lnTo>
                      <a:lnTo>
                        <a:pt x="555" y="16"/>
                      </a:lnTo>
                      <a:lnTo>
                        <a:pt x="16" y="16"/>
                      </a:lnTo>
                      <a:close/>
                      <a:moveTo>
                        <a:pt x="563" y="492"/>
                      </a:moveTo>
                      <a:lnTo>
                        <a:pt x="8" y="492"/>
                      </a:lnTo>
                      <a:cubicBezTo>
                        <a:pt x="4" y="492"/>
                        <a:pt x="0" y="488"/>
                        <a:pt x="0" y="484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563" y="0"/>
                      </a:lnTo>
                      <a:cubicBezTo>
                        <a:pt x="567" y="0"/>
                        <a:pt x="570" y="4"/>
                        <a:pt x="570" y="8"/>
                      </a:cubicBezTo>
                      <a:lnTo>
                        <a:pt x="570" y="484"/>
                      </a:lnTo>
                      <a:cubicBezTo>
                        <a:pt x="570" y="488"/>
                        <a:pt x="567" y="492"/>
                        <a:pt x="563" y="4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6" name="Freeform 1125">
                  <a:extLst>
                    <a:ext uri="{FF2B5EF4-FFF2-40B4-BE49-F238E27FC236}">
                      <a16:creationId xmlns:a16="http://schemas.microsoft.com/office/drawing/2014/main" id="{124A1843-7715-BC44-8D68-4A2D1E291004}"/>
                    </a:ext>
                  </a:extLst>
                </p:cNvPr>
                <p:cNvSpPr/>
                <p:nvPr/>
              </p:nvSpPr>
              <p:spPr>
                <a:xfrm>
                  <a:off x="14638056" y="9958615"/>
                  <a:ext cx="690169" cy="5259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5" h="423">
                      <a:moveTo>
                        <a:pt x="555" y="0"/>
                      </a:moveTo>
                      <a:lnTo>
                        <a:pt x="302" y="0"/>
                      </a:lnTo>
                      <a:lnTo>
                        <a:pt x="50" y="0"/>
                      </a:lnTo>
                      <a:cubicBezTo>
                        <a:pt x="37" y="0"/>
                        <a:pt x="24" y="5"/>
                        <a:pt x="14" y="15"/>
                      </a:cubicBezTo>
                      <a:cubicBezTo>
                        <a:pt x="6" y="23"/>
                        <a:pt x="0" y="36"/>
                        <a:pt x="0" y="49"/>
                      </a:cubicBezTo>
                      <a:lnTo>
                        <a:pt x="0" y="423"/>
                      </a:lnTo>
                      <a:lnTo>
                        <a:pt x="555" y="42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7" name="Freeform 1126">
                  <a:extLst>
                    <a:ext uri="{FF2B5EF4-FFF2-40B4-BE49-F238E27FC236}">
                      <a16:creationId xmlns:a16="http://schemas.microsoft.com/office/drawing/2014/main" id="{E5DEEFAF-24DD-7E48-B49E-9A5CDD7BCFA3}"/>
                    </a:ext>
                  </a:extLst>
                </p:cNvPr>
                <p:cNvSpPr/>
                <p:nvPr/>
              </p:nvSpPr>
              <p:spPr>
                <a:xfrm>
                  <a:off x="14628086" y="9948649"/>
                  <a:ext cx="708855" cy="5446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0" h="438">
                      <a:moveTo>
                        <a:pt x="16" y="423"/>
                      </a:moveTo>
                      <a:lnTo>
                        <a:pt x="555" y="423"/>
                      </a:lnTo>
                      <a:lnTo>
                        <a:pt x="555" y="15"/>
                      </a:lnTo>
                      <a:lnTo>
                        <a:pt x="58" y="15"/>
                      </a:lnTo>
                      <a:cubicBezTo>
                        <a:pt x="47" y="15"/>
                        <a:pt x="36" y="20"/>
                        <a:pt x="28" y="28"/>
                      </a:cubicBezTo>
                      <a:cubicBezTo>
                        <a:pt x="20" y="36"/>
                        <a:pt x="16" y="46"/>
                        <a:pt x="16" y="57"/>
                      </a:cubicBezTo>
                      <a:close/>
                      <a:moveTo>
                        <a:pt x="563" y="438"/>
                      </a:moveTo>
                      <a:lnTo>
                        <a:pt x="8" y="438"/>
                      </a:lnTo>
                      <a:cubicBezTo>
                        <a:pt x="4" y="438"/>
                        <a:pt x="0" y="435"/>
                        <a:pt x="0" y="431"/>
                      </a:cubicBezTo>
                      <a:lnTo>
                        <a:pt x="0" y="57"/>
                      </a:lnTo>
                      <a:cubicBezTo>
                        <a:pt x="0" y="42"/>
                        <a:pt x="6" y="28"/>
                        <a:pt x="17" y="17"/>
                      </a:cubicBezTo>
                      <a:cubicBezTo>
                        <a:pt x="28" y="6"/>
                        <a:pt x="42" y="0"/>
                        <a:pt x="58" y="0"/>
                      </a:cubicBezTo>
                      <a:lnTo>
                        <a:pt x="563" y="0"/>
                      </a:lnTo>
                      <a:cubicBezTo>
                        <a:pt x="567" y="0"/>
                        <a:pt x="570" y="4"/>
                        <a:pt x="570" y="8"/>
                      </a:cubicBezTo>
                      <a:lnTo>
                        <a:pt x="570" y="431"/>
                      </a:lnTo>
                      <a:cubicBezTo>
                        <a:pt x="570" y="435"/>
                        <a:pt x="567" y="438"/>
                        <a:pt x="563" y="4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8" name="Freeform 1127">
                  <a:extLst>
                    <a:ext uri="{FF2B5EF4-FFF2-40B4-BE49-F238E27FC236}">
                      <a16:creationId xmlns:a16="http://schemas.microsoft.com/office/drawing/2014/main" id="{0F11F3F7-AF8A-8D41-A2F4-01F9B9CE48FF}"/>
                    </a:ext>
                  </a:extLst>
                </p:cNvPr>
                <p:cNvSpPr/>
                <p:nvPr/>
              </p:nvSpPr>
              <p:spPr>
                <a:xfrm>
                  <a:off x="14638056" y="10485774"/>
                  <a:ext cx="690169" cy="611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5" h="492">
                      <a:moveTo>
                        <a:pt x="555" y="0"/>
                      </a:moveTo>
                      <a:lnTo>
                        <a:pt x="0" y="0"/>
                      </a:lnTo>
                      <a:lnTo>
                        <a:pt x="0" y="297"/>
                      </a:lnTo>
                      <a:lnTo>
                        <a:pt x="0" y="492"/>
                      </a:lnTo>
                      <a:lnTo>
                        <a:pt x="555" y="492"/>
                      </a:lnTo>
                      <a:lnTo>
                        <a:pt x="555" y="27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9" name="Freeform 1128">
                  <a:extLst>
                    <a:ext uri="{FF2B5EF4-FFF2-40B4-BE49-F238E27FC236}">
                      <a16:creationId xmlns:a16="http://schemas.microsoft.com/office/drawing/2014/main" id="{B4943497-8EA6-2B49-AA04-FC3A2535B2D3}"/>
                    </a:ext>
                  </a:extLst>
                </p:cNvPr>
                <p:cNvSpPr/>
                <p:nvPr/>
              </p:nvSpPr>
              <p:spPr>
                <a:xfrm>
                  <a:off x="14628086" y="10475804"/>
                  <a:ext cx="708855" cy="6318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0" h="508">
                      <a:moveTo>
                        <a:pt x="16" y="492"/>
                      </a:moveTo>
                      <a:lnTo>
                        <a:pt x="555" y="492"/>
                      </a:lnTo>
                      <a:lnTo>
                        <a:pt x="555" y="15"/>
                      </a:lnTo>
                      <a:lnTo>
                        <a:pt x="16" y="15"/>
                      </a:lnTo>
                      <a:close/>
                      <a:moveTo>
                        <a:pt x="563" y="508"/>
                      </a:moveTo>
                      <a:lnTo>
                        <a:pt x="8" y="508"/>
                      </a:lnTo>
                      <a:cubicBezTo>
                        <a:pt x="4" y="508"/>
                        <a:pt x="0" y="505"/>
                        <a:pt x="0" y="500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563" y="0"/>
                      </a:lnTo>
                      <a:cubicBezTo>
                        <a:pt x="567" y="0"/>
                        <a:pt x="570" y="4"/>
                        <a:pt x="570" y="8"/>
                      </a:cubicBezTo>
                      <a:lnTo>
                        <a:pt x="570" y="500"/>
                      </a:lnTo>
                      <a:cubicBezTo>
                        <a:pt x="570" y="505"/>
                        <a:pt x="567" y="508"/>
                        <a:pt x="563" y="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0" name="Freeform 1129">
                  <a:extLst>
                    <a:ext uri="{FF2B5EF4-FFF2-40B4-BE49-F238E27FC236}">
                      <a16:creationId xmlns:a16="http://schemas.microsoft.com/office/drawing/2014/main" id="{C50BD1BB-6D30-AE4E-854E-15BEC8CFEE0E}"/>
                    </a:ext>
                  </a:extLst>
                </p:cNvPr>
                <p:cNvSpPr/>
                <p:nvPr/>
              </p:nvSpPr>
              <p:spPr>
                <a:xfrm>
                  <a:off x="14938292" y="10090719"/>
                  <a:ext cx="222997" cy="186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6">
                      <a:moveTo>
                        <a:pt x="171" y="16"/>
                      </a:moveTo>
                      <a:lnTo>
                        <a:pt x="8" y="16"/>
                      </a:lnTo>
                      <a:cubicBezTo>
                        <a:pt x="3" y="16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lnTo>
                        <a:pt x="171" y="0"/>
                      </a:lnTo>
                      <a:cubicBezTo>
                        <a:pt x="176" y="0"/>
                        <a:pt x="180" y="4"/>
                        <a:pt x="180" y="8"/>
                      </a:cubicBezTo>
                      <a:cubicBezTo>
                        <a:pt x="180" y="12"/>
                        <a:pt x="176" y="16"/>
                        <a:pt x="171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1" name="Freeform 1130">
                  <a:extLst>
                    <a:ext uri="{FF2B5EF4-FFF2-40B4-BE49-F238E27FC236}">
                      <a16:creationId xmlns:a16="http://schemas.microsoft.com/office/drawing/2014/main" id="{DF618325-AC7D-164A-A4B5-F38F2033A266}"/>
                    </a:ext>
                  </a:extLst>
                </p:cNvPr>
                <p:cNvSpPr/>
                <p:nvPr/>
              </p:nvSpPr>
              <p:spPr>
                <a:xfrm>
                  <a:off x="14938292" y="10631579"/>
                  <a:ext cx="222997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5">
                      <a:moveTo>
                        <a:pt x="171" y="15"/>
                      </a:moveTo>
                      <a:lnTo>
                        <a:pt x="8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lnTo>
                        <a:pt x="171" y="0"/>
                      </a:lnTo>
                      <a:cubicBezTo>
                        <a:pt x="176" y="0"/>
                        <a:pt x="180" y="4"/>
                        <a:pt x="180" y="8"/>
                      </a:cubicBezTo>
                      <a:cubicBezTo>
                        <a:pt x="180" y="12"/>
                        <a:pt x="176" y="15"/>
                        <a:pt x="17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2" name="Freeform 1131">
                  <a:extLst>
                    <a:ext uri="{FF2B5EF4-FFF2-40B4-BE49-F238E27FC236}">
                      <a16:creationId xmlns:a16="http://schemas.microsoft.com/office/drawing/2014/main" id="{77D3C1E2-480C-B04B-8EF7-DA14ECABFA7C}"/>
                    </a:ext>
                  </a:extLst>
                </p:cNvPr>
                <p:cNvSpPr/>
                <p:nvPr/>
              </p:nvSpPr>
              <p:spPr>
                <a:xfrm>
                  <a:off x="14938292" y="11213568"/>
                  <a:ext cx="222997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5">
                      <a:moveTo>
                        <a:pt x="171" y="15"/>
                      </a:moveTo>
                      <a:lnTo>
                        <a:pt x="8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2"/>
                        <a:pt x="3" y="0"/>
                        <a:pt x="8" y="0"/>
                      </a:cubicBezTo>
                      <a:lnTo>
                        <a:pt x="171" y="0"/>
                      </a:lnTo>
                      <a:cubicBezTo>
                        <a:pt x="176" y="0"/>
                        <a:pt x="180" y="2"/>
                        <a:pt x="180" y="7"/>
                      </a:cubicBezTo>
                      <a:cubicBezTo>
                        <a:pt x="180" y="11"/>
                        <a:pt x="176" y="15"/>
                        <a:pt x="17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3" name="Freeform 1132">
                  <a:extLst>
                    <a:ext uri="{FF2B5EF4-FFF2-40B4-BE49-F238E27FC236}">
                      <a16:creationId xmlns:a16="http://schemas.microsoft.com/office/drawing/2014/main" id="{DC156AED-332E-1F47-9EC0-EA42EA2D39E7}"/>
                    </a:ext>
                  </a:extLst>
                </p:cNvPr>
                <p:cNvSpPr/>
                <p:nvPr/>
              </p:nvSpPr>
              <p:spPr>
                <a:xfrm>
                  <a:off x="14736474" y="9476328"/>
                  <a:ext cx="368754" cy="414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7" h="334">
                      <a:moveTo>
                        <a:pt x="244" y="0"/>
                      </a:moveTo>
                      <a:lnTo>
                        <a:pt x="148" y="0"/>
                      </a:lnTo>
                      <a:lnTo>
                        <a:pt x="53" y="0"/>
                      </a:lnTo>
                      <a:cubicBezTo>
                        <a:pt x="38" y="0"/>
                        <a:pt x="25" y="6"/>
                        <a:pt x="16" y="15"/>
                      </a:cubicBezTo>
                      <a:cubicBezTo>
                        <a:pt x="6" y="25"/>
                        <a:pt x="0" y="38"/>
                        <a:pt x="0" y="53"/>
                      </a:cubicBezTo>
                      <a:lnTo>
                        <a:pt x="0" y="167"/>
                      </a:lnTo>
                      <a:lnTo>
                        <a:pt x="0" y="281"/>
                      </a:lnTo>
                      <a:cubicBezTo>
                        <a:pt x="0" y="296"/>
                        <a:pt x="6" y="309"/>
                        <a:pt x="16" y="319"/>
                      </a:cubicBezTo>
                      <a:cubicBezTo>
                        <a:pt x="25" y="328"/>
                        <a:pt x="38" y="334"/>
                        <a:pt x="53" y="334"/>
                      </a:cubicBezTo>
                      <a:lnTo>
                        <a:pt x="148" y="334"/>
                      </a:lnTo>
                      <a:lnTo>
                        <a:pt x="244" y="334"/>
                      </a:lnTo>
                      <a:cubicBezTo>
                        <a:pt x="258" y="334"/>
                        <a:pt x="271" y="328"/>
                        <a:pt x="281" y="319"/>
                      </a:cubicBezTo>
                      <a:cubicBezTo>
                        <a:pt x="291" y="309"/>
                        <a:pt x="297" y="296"/>
                        <a:pt x="297" y="281"/>
                      </a:cubicBezTo>
                      <a:lnTo>
                        <a:pt x="297" y="167"/>
                      </a:lnTo>
                      <a:lnTo>
                        <a:pt x="297" y="53"/>
                      </a:lnTo>
                      <a:cubicBezTo>
                        <a:pt x="297" y="38"/>
                        <a:pt x="291" y="25"/>
                        <a:pt x="281" y="15"/>
                      </a:cubicBezTo>
                      <a:cubicBezTo>
                        <a:pt x="271" y="6"/>
                        <a:pt x="258" y="0"/>
                        <a:pt x="24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4" name="Freeform 1133">
                  <a:extLst>
                    <a:ext uri="{FF2B5EF4-FFF2-40B4-BE49-F238E27FC236}">
                      <a16:creationId xmlns:a16="http://schemas.microsoft.com/office/drawing/2014/main" id="{00B918FA-2D5D-7E41-A8A1-70B5365826CD}"/>
                    </a:ext>
                  </a:extLst>
                </p:cNvPr>
                <p:cNvSpPr/>
                <p:nvPr/>
              </p:nvSpPr>
              <p:spPr>
                <a:xfrm>
                  <a:off x="14726507" y="9466358"/>
                  <a:ext cx="387441" cy="434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2" h="350">
                      <a:moveTo>
                        <a:pt x="61" y="15"/>
                      </a:moveTo>
                      <a:cubicBezTo>
                        <a:pt x="48" y="15"/>
                        <a:pt x="37" y="20"/>
                        <a:pt x="29" y="29"/>
                      </a:cubicBezTo>
                      <a:cubicBezTo>
                        <a:pt x="20" y="37"/>
                        <a:pt x="16" y="49"/>
                        <a:pt x="16" y="61"/>
                      </a:cubicBezTo>
                      <a:lnTo>
                        <a:pt x="16" y="289"/>
                      </a:lnTo>
                      <a:cubicBezTo>
                        <a:pt x="16" y="301"/>
                        <a:pt x="20" y="313"/>
                        <a:pt x="29" y="322"/>
                      </a:cubicBezTo>
                      <a:cubicBezTo>
                        <a:pt x="37" y="330"/>
                        <a:pt x="48" y="335"/>
                        <a:pt x="61" y="335"/>
                      </a:cubicBezTo>
                      <a:lnTo>
                        <a:pt x="252" y="335"/>
                      </a:lnTo>
                      <a:cubicBezTo>
                        <a:pt x="263" y="335"/>
                        <a:pt x="275" y="330"/>
                        <a:pt x="283" y="322"/>
                      </a:cubicBezTo>
                      <a:cubicBezTo>
                        <a:pt x="292" y="313"/>
                        <a:pt x="297" y="301"/>
                        <a:pt x="297" y="289"/>
                      </a:cubicBezTo>
                      <a:lnTo>
                        <a:pt x="297" y="61"/>
                      </a:lnTo>
                      <a:cubicBezTo>
                        <a:pt x="297" y="49"/>
                        <a:pt x="292" y="37"/>
                        <a:pt x="283" y="29"/>
                      </a:cubicBezTo>
                      <a:cubicBezTo>
                        <a:pt x="275" y="20"/>
                        <a:pt x="263" y="15"/>
                        <a:pt x="252" y="15"/>
                      </a:cubicBezTo>
                      <a:close/>
                      <a:moveTo>
                        <a:pt x="252" y="350"/>
                      </a:moveTo>
                      <a:lnTo>
                        <a:pt x="61" y="350"/>
                      </a:lnTo>
                      <a:cubicBezTo>
                        <a:pt x="45" y="350"/>
                        <a:pt x="30" y="343"/>
                        <a:pt x="18" y="332"/>
                      </a:cubicBezTo>
                      <a:cubicBezTo>
                        <a:pt x="6" y="321"/>
                        <a:pt x="0" y="306"/>
                        <a:pt x="0" y="289"/>
                      </a:cubicBezTo>
                      <a:lnTo>
                        <a:pt x="0" y="61"/>
                      </a:lnTo>
                      <a:cubicBezTo>
                        <a:pt x="0" y="44"/>
                        <a:pt x="6" y="29"/>
                        <a:pt x="18" y="18"/>
                      </a:cubicBezTo>
                      <a:cubicBezTo>
                        <a:pt x="30" y="7"/>
                        <a:pt x="45" y="0"/>
                        <a:pt x="61" y="0"/>
                      </a:cubicBezTo>
                      <a:lnTo>
                        <a:pt x="252" y="0"/>
                      </a:lnTo>
                      <a:cubicBezTo>
                        <a:pt x="267" y="0"/>
                        <a:pt x="283" y="7"/>
                        <a:pt x="294" y="18"/>
                      </a:cubicBezTo>
                      <a:cubicBezTo>
                        <a:pt x="306" y="29"/>
                        <a:pt x="312" y="44"/>
                        <a:pt x="312" y="61"/>
                      </a:cubicBezTo>
                      <a:lnTo>
                        <a:pt x="312" y="289"/>
                      </a:lnTo>
                      <a:cubicBezTo>
                        <a:pt x="312" y="306"/>
                        <a:pt x="306" y="321"/>
                        <a:pt x="294" y="332"/>
                      </a:cubicBezTo>
                      <a:cubicBezTo>
                        <a:pt x="283" y="343"/>
                        <a:pt x="267" y="350"/>
                        <a:pt x="252" y="3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5" name="Freeform 1134">
                  <a:extLst>
                    <a:ext uri="{FF2B5EF4-FFF2-40B4-BE49-F238E27FC236}">
                      <a16:creationId xmlns:a16="http://schemas.microsoft.com/office/drawing/2014/main" id="{69AFDF59-5999-8440-8743-B276C03AB4E3}"/>
                    </a:ext>
                  </a:extLst>
                </p:cNvPr>
                <p:cNvSpPr/>
                <p:nvPr/>
              </p:nvSpPr>
              <p:spPr>
                <a:xfrm>
                  <a:off x="14786305" y="9526177"/>
                  <a:ext cx="269091" cy="3152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7" h="254">
                      <a:moveTo>
                        <a:pt x="196" y="0"/>
                      </a:moveTo>
                      <a:lnTo>
                        <a:pt x="108" y="0"/>
                      </a:lnTo>
                      <a:lnTo>
                        <a:pt x="20" y="0"/>
                      </a:lnTo>
                      <a:cubicBezTo>
                        <a:pt x="15" y="0"/>
                        <a:pt x="10" y="2"/>
                        <a:pt x="6" y="6"/>
                      </a:cubicBezTo>
                      <a:cubicBezTo>
                        <a:pt x="2" y="9"/>
                        <a:pt x="0" y="15"/>
                        <a:pt x="0" y="20"/>
                      </a:cubicBezTo>
                      <a:lnTo>
                        <a:pt x="0" y="127"/>
                      </a:lnTo>
                      <a:lnTo>
                        <a:pt x="0" y="234"/>
                      </a:lnTo>
                      <a:cubicBezTo>
                        <a:pt x="0" y="239"/>
                        <a:pt x="2" y="245"/>
                        <a:pt x="6" y="248"/>
                      </a:cubicBezTo>
                      <a:cubicBezTo>
                        <a:pt x="10" y="252"/>
                        <a:pt x="15" y="254"/>
                        <a:pt x="20" y="254"/>
                      </a:cubicBezTo>
                      <a:lnTo>
                        <a:pt x="108" y="254"/>
                      </a:lnTo>
                      <a:lnTo>
                        <a:pt x="196" y="254"/>
                      </a:lnTo>
                      <a:cubicBezTo>
                        <a:pt x="202" y="254"/>
                        <a:pt x="207" y="252"/>
                        <a:pt x="210" y="248"/>
                      </a:cubicBezTo>
                      <a:cubicBezTo>
                        <a:pt x="214" y="245"/>
                        <a:pt x="217" y="239"/>
                        <a:pt x="217" y="234"/>
                      </a:cubicBezTo>
                      <a:lnTo>
                        <a:pt x="217" y="127"/>
                      </a:lnTo>
                      <a:lnTo>
                        <a:pt x="217" y="20"/>
                      </a:lnTo>
                      <a:cubicBezTo>
                        <a:pt x="217" y="15"/>
                        <a:pt x="214" y="9"/>
                        <a:pt x="210" y="6"/>
                      </a:cubicBezTo>
                      <a:cubicBezTo>
                        <a:pt x="207" y="2"/>
                        <a:pt x="202" y="0"/>
                        <a:pt x="1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6" name="Freeform 1135">
                  <a:extLst>
                    <a:ext uri="{FF2B5EF4-FFF2-40B4-BE49-F238E27FC236}">
                      <a16:creationId xmlns:a16="http://schemas.microsoft.com/office/drawing/2014/main" id="{9E278419-2D87-AC4E-B46C-DF1EC534D53A}"/>
                    </a:ext>
                  </a:extLst>
                </p:cNvPr>
                <p:cNvSpPr/>
                <p:nvPr/>
              </p:nvSpPr>
              <p:spPr>
                <a:xfrm>
                  <a:off x="14776339" y="9516207"/>
                  <a:ext cx="287778" cy="335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2" h="270">
                      <a:moveTo>
                        <a:pt x="28" y="15"/>
                      </a:moveTo>
                      <a:cubicBezTo>
                        <a:pt x="25" y="15"/>
                        <a:pt x="22" y="17"/>
                        <a:pt x="19" y="19"/>
                      </a:cubicBezTo>
                      <a:cubicBezTo>
                        <a:pt x="17" y="22"/>
                        <a:pt x="16" y="25"/>
                        <a:pt x="16" y="28"/>
                      </a:cubicBezTo>
                      <a:lnTo>
                        <a:pt x="16" y="242"/>
                      </a:lnTo>
                      <a:cubicBezTo>
                        <a:pt x="16" y="245"/>
                        <a:pt x="17" y="249"/>
                        <a:pt x="19" y="251"/>
                      </a:cubicBezTo>
                      <a:cubicBezTo>
                        <a:pt x="22" y="253"/>
                        <a:pt x="25" y="255"/>
                        <a:pt x="28" y="255"/>
                      </a:cubicBezTo>
                      <a:lnTo>
                        <a:pt x="204" y="255"/>
                      </a:lnTo>
                      <a:cubicBezTo>
                        <a:pt x="207" y="255"/>
                        <a:pt x="210" y="253"/>
                        <a:pt x="213" y="251"/>
                      </a:cubicBezTo>
                      <a:cubicBezTo>
                        <a:pt x="215" y="249"/>
                        <a:pt x="216" y="245"/>
                        <a:pt x="216" y="242"/>
                      </a:cubicBezTo>
                      <a:lnTo>
                        <a:pt x="216" y="28"/>
                      </a:lnTo>
                      <a:cubicBezTo>
                        <a:pt x="216" y="25"/>
                        <a:pt x="215" y="22"/>
                        <a:pt x="213" y="19"/>
                      </a:cubicBezTo>
                      <a:cubicBezTo>
                        <a:pt x="210" y="17"/>
                        <a:pt x="207" y="15"/>
                        <a:pt x="204" y="15"/>
                      </a:cubicBezTo>
                      <a:close/>
                      <a:moveTo>
                        <a:pt x="204" y="270"/>
                      </a:moveTo>
                      <a:lnTo>
                        <a:pt x="28" y="270"/>
                      </a:lnTo>
                      <a:cubicBezTo>
                        <a:pt x="21" y="270"/>
                        <a:pt x="14" y="267"/>
                        <a:pt x="8" y="262"/>
                      </a:cubicBezTo>
                      <a:cubicBezTo>
                        <a:pt x="3" y="256"/>
                        <a:pt x="0" y="249"/>
                        <a:pt x="0" y="242"/>
                      </a:cubicBezTo>
                      <a:lnTo>
                        <a:pt x="0" y="28"/>
                      </a:lnTo>
                      <a:cubicBezTo>
                        <a:pt x="0" y="20"/>
                        <a:pt x="3" y="14"/>
                        <a:pt x="8" y="8"/>
                      </a:cubicBezTo>
                      <a:cubicBezTo>
                        <a:pt x="14" y="3"/>
                        <a:pt x="21" y="0"/>
                        <a:pt x="28" y="0"/>
                      </a:cubicBezTo>
                      <a:lnTo>
                        <a:pt x="204" y="0"/>
                      </a:lnTo>
                      <a:cubicBezTo>
                        <a:pt x="212" y="0"/>
                        <a:pt x="218" y="3"/>
                        <a:pt x="224" y="8"/>
                      </a:cubicBezTo>
                      <a:cubicBezTo>
                        <a:pt x="229" y="14"/>
                        <a:pt x="232" y="20"/>
                        <a:pt x="232" y="28"/>
                      </a:cubicBezTo>
                      <a:lnTo>
                        <a:pt x="232" y="242"/>
                      </a:lnTo>
                      <a:cubicBezTo>
                        <a:pt x="232" y="249"/>
                        <a:pt x="229" y="256"/>
                        <a:pt x="224" y="262"/>
                      </a:cubicBezTo>
                      <a:cubicBezTo>
                        <a:pt x="218" y="267"/>
                        <a:pt x="212" y="270"/>
                        <a:pt x="204" y="2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7" name="Freeform 1136">
                  <a:extLst>
                    <a:ext uri="{FF2B5EF4-FFF2-40B4-BE49-F238E27FC236}">
                      <a16:creationId xmlns:a16="http://schemas.microsoft.com/office/drawing/2014/main" id="{FB7F92AA-2C6C-6E49-89CB-385FA3F66108}"/>
                    </a:ext>
                  </a:extLst>
                </p:cNvPr>
                <p:cNvSpPr/>
                <p:nvPr/>
              </p:nvSpPr>
              <p:spPr>
                <a:xfrm>
                  <a:off x="14857316" y="9674478"/>
                  <a:ext cx="118350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" h="89">
                      <a:moveTo>
                        <a:pt x="96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8" name="Freeform 1137">
                  <a:extLst>
                    <a:ext uri="{FF2B5EF4-FFF2-40B4-BE49-F238E27FC236}">
                      <a16:creationId xmlns:a16="http://schemas.microsoft.com/office/drawing/2014/main" id="{F84311E3-4E55-9143-A0D0-643712750EB2}"/>
                    </a:ext>
                  </a:extLst>
                </p:cNvPr>
                <p:cNvSpPr/>
                <p:nvPr/>
              </p:nvSpPr>
              <p:spPr>
                <a:xfrm>
                  <a:off x="14848595" y="9664505"/>
                  <a:ext cx="135791" cy="1296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105">
                      <a:moveTo>
                        <a:pt x="15" y="90"/>
                      </a:moveTo>
                      <a:lnTo>
                        <a:pt x="95" y="90"/>
                      </a:lnTo>
                      <a:lnTo>
                        <a:pt x="95" y="16"/>
                      </a:lnTo>
                      <a:lnTo>
                        <a:pt x="15" y="16"/>
                      </a:lnTo>
                      <a:close/>
                      <a:moveTo>
                        <a:pt x="103" y="105"/>
                      </a:moveTo>
                      <a:lnTo>
                        <a:pt x="7" y="105"/>
                      </a:lnTo>
                      <a:cubicBezTo>
                        <a:pt x="3" y="105"/>
                        <a:pt x="0" y="101"/>
                        <a:pt x="0" y="97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7" y="0"/>
                      </a:cubicBezTo>
                      <a:lnTo>
                        <a:pt x="103" y="0"/>
                      </a:lnTo>
                      <a:cubicBezTo>
                        <a:pt x="106" y="0"/>
                        <a:pt x="110" y="3"/>
                        <a:pt x="110" y="8"/>
                      </a:cubicBezTo>
                      <a:lnTo>
                        <a:pt x="110" y="97"/>
                      </a:lnTo>
                      <a:cubicBezTo>
                        <a:pt x="110" y="101"/>
                        <a:pt x="106" y="105"/>
                        <a:pt x="103" y="1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9" name="Freeform 1138">
                  <a:extLst>
                    <a:ext uri="{FF2B5EF4-FFF2-40B4-BE49-F238E27FC236}">
                      <a16:creationId xmlns:a16="http://schemas.microsoft.com/office/drawing/2014/main" id="{7CDCEDAC-B5C3-5047-8F85-E4564FABFDA8}"/>
                    </a:ext>
                  </a:extLst>
                </p:cNvPr>
                <p:cNvSpPr/>
                <p:nvPr/>
              </p:nvSpPr>
              <p:spPr>
                <a:xfrm>
                  <a:off x="14827417" y="9595966"/>
                  <a:ext cx="189360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3" h="198">
                      <a:moveTo>
                        <a:pt x="7" y="198"/>
                      </a:moveTo>
                      <a:cubicBezTo>
                        <a:pt x="4" y="198"/>
                        <a:pt x="0" y="194"/>
                        <a:pt x="0" y="190"/>
                      </a:cubicBezTo>
                      <a:lnTo>
                        <a:pt x="0" y="170"/>
                      </a:lnTo>
                      <a:cubicBezTo>
                        <a:pt x="0" y="146"/>
                        <a:pt x="23" y="126"/>
                        <a:pt x="50" y="126"/>
                      </a:cubicBezTo>
                      <a:lnTo>
                        <a:pt x="53" y="126"/>
                      </a:lnTo>
                      <a:lnTo>
                        <a:pt x="53" y="112"/>
                      </a:lnTo>
                      <a:cubicBezTo>
                        <a:pt x="34" y="105"/>
                        <a:pt x="24" y="86"/>
                        <a:pt x="24" y="52"/>
                      </a:cubicBezTo>
                      <a:cubicBezTo>
                        <a:pt x="24" y="3"/>
                        <a:pt x="49" y="0"/>
                        <a:pt x="72" y="0"/>
                      </a:cubicBezTo>
                      <a:cubicBezTo>
                        <a:pt x="95" y="0"/>
                        <a:pt x="120" y="3"/>
                        <a:pt x="120" y="52"/>
                      </a:cubicBezTo>
                      <a:cubicBezTo>
                        <a:pt x="120" y="77"/>
                        <a:pt x="113" y="94"/>
                        <a:pt x="99" y="105"/>
                      </a:cubicBezTo>
                      <a:lnTo>
                        <a:pt x="99" y="126"/>
                      </a:lnTo>
                      <a:lnTo>
                        <a:pt x="102" y="126"/>
                      </a:lnTo>
                      <a:cubicBezTo>
                        <a:pt x="130" y="126"/>
                        <a:pt x="153" y="146"/>
                        <a:pt x="153" y="170"/>
                      </a:cubicBezTo>
                      <a:lnTo>
                        <a:pt x="153" y="190"/>
                      </a:lnTo>
                      <a:cubicBezTo>
                        <a:pt x="153" y="194"/>
                        <a:pt x="149" y="198"/>
                        <a:pt x="145" y="19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0" name="Freeform 1139">
                  <a:extLst>
                    <a:ext uri="{FF2B5EF4-FFF2-40B4-BE49-F238E27FC236}">
                      <a16:creationId xmlns:a16="http://schemas.microsoft.com/office/drawing/2014/main" id="{86320CB7-B1E7-A845-B17A-40AA34CA3223}"/>
                    </a:ext>
                  </a:extLst>
                </p:cNvPr>
                <p:cNvSpPr/>
                <p:nvPr/>
              </p:nvSpPr>
              <p:spPr>
                <a:xfrm>
                  <a:off x="14817450" y="9585996"/>
                  <a:ext cx="208047" cy="264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8" h="213">
                      <a:moveTo>
                        <a:pt x="80" y="0"/>
                      </a:moveTo>
                      <a:cubicBezTo>
                        <a:pt x="62" y="0"/>
                        <a:pt x="25" y="0"/>
                        <a:pt x="25" y="60"/>
                      </a:cubicBezTo>
                      <a:cubicBezTo>
                        <a:pt x="25" y="95"/>
                        <a:pt x="34" y="116"/>
                        <a:pt x="54" y="125"/>
                      </a:cubicBezTo>
                      <a:lnTo>
                        <a:pt x="54" y="126"/>
                      </a:lnTo>
                      <a:cubicBezTo>
                        <a:pt x="24" y="129"/>
                        <a:pt x="0" y="151"/>
                        <a:pt x="0" y="178"/>
                      </a:cubicBezTo>
                      <a:lnTo>
                        <a:pt x="0" y="198"/>
                      </a:lnTo>
                      <a:cubicBezTo>
                        <a:pt x="0" y="206"/>
                        <a:pt x="7" y="213"/>
                        <a:pt x="15" y="213"/>
                      </a:cubicBezTo>
                      <a:lnTo>
                        <a:pt x="153" y="213"/>
                      </a:lnTo>
                      <a:cubicBezTo>
                        <a:pt x="162" y="213"/>
                        <a:pt x="168" y="206"/>
                        <a:pt x="168" y="198"/>
                      </a:cubicBezTo>
                      <a:lnTo>
                        <a:pt x="168" y="178"/>
                      </a:lnTo>
                      <a:cubicBezTo>
                        <a:pt x="168" y="151"/>
                        <a:pt x="145" y="129"/>
                        <a:pt x="115" y="126"/>
                      </a:cubicBezTo>
                      <a:lnTo>
                        <a:pt x="115" y="117"/>
                      </a:lnTo>
                      <a:cubicBezTo>
                        <a:pt x="125" y="107"/>
                        <a:pt x="136" y="90"/>
                        <a:pt x="136" y="60"/>
                      </a:cubicBezTo>
                      <a:cubicBezTo>
                        <a:pt x="136" y="0"/>
                        <a:pt x="98" y="0"/>
                        <a:pt x="80" y="0"/>
                      </a:cubicBezTo>
                      <a:close/>
                      <a:moveTo>
                        <a:pt x="80" y="15"/>
                      </a:moveTo>
                      <a:cubicBezTo>
                        <a:pt x="101" y="15"/>
                        <a:pt x="120" y="17"/>
                        <a:pt x="120" y="60"/>
                      </a:cubicBezTo>
                      <a:cubicBezTo>
                        <a:pt x="120" y="87"/>
                        <a:pt x="111" y="102"/>
                        <a:pt x="100" y="109"/>
                      </a:cubicBezTo>
                      <a:lnTo>
                        <a:pt x="100" y="142"/>
                      </a:lnTo>
                      <a:lnTo>
                        <a:pt x="110" y="142"/>
                      </a:lnTo>
                      <a:cubicBezTo>
                        <a:pt x="134" y="142"/>
                        <a:pt x="153" y="158"/>
                        <a:pt x="153" y="178"/>
                      </a:cubicBezTo>
                      <a:lnTo>
                        <a:pt x="153" y="198"/>
                      </a:lnTo>
                      <a:lnTo>
                        <a:pt x="15" y="198"/>
                      </a:lnTo>
                      <a:lnTo>
                        <a:pt x="15" y="178"/>
                      </a:lnTo>
                      <a:cubicBezTo>
                        <a:pt x="15" y="158"/>
                        <a:pt x="35" y="142"/>
                        <a:pt x="58" y="142"/>
                      </a:cubicBezTo>
                      <a:lnTo>
                        <a:pt x="69" y="142"/>
                      </a:lnTo>
                      <a:lnTo>
                        <a:pt x="69" y="113"/>
                      </a:lnTo>
                      <a:cubicBezTo>
                        <a:pt x="52" y="111"/>
                        <a:pt x="40" y="99"/>
                        <a:pt x="40" y="60"/>
                      </a:cubicBezTo>
                      <a:cubicBezTo>
                        <a:pt x="40" y="17"/>
                        <a:pt x="59" y="15"/>
                        <a:pt x="80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1" name="Freeform 1140">
                  <a:extLst>
                    <a:ext uri="{FF2B5EF4-FFF2-40B4-BE49-F238E27FC236}">
                      <a16:creationId xmlns:a16="http://schemas.microsoft.com/office/drawing/2014/main" id="{AA90361F-6E24-EC40-9F82-7715F6E9F48F}"/>
                    </a:ext>
                  </a:extLst>
                </p:cNvPr>
                <p:cNvSpPr/>
                <p:nvPr/>
              </p:nvSpPr>
              <p:spPr>
                <a:xfrm>
                  <a:off x="14861053" y="9590981"/>
                  <a:ext cx="112121" cy="82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" h="67">
                      <a:moveTo>
                        <a:pt x="60" y="1"/>
                      </a:moveTo>
                      <a:cubicBezTo>
                        <a:pt x="27" y="-6"/>
                        <a:pt x="-15" y="14"/>
                        <a:pt x="5" y="67"/>
                      </a:cubicBezTo>
                      <a:cubicBezTo>
                        <a:pt x="5" y="67"/>
                        <a:pt x="41" y="56"/>
                        <a:pt x="58" y="37"/>
                      </a:cubicBezTo>
                      <a:lnTo>
                        <a:pt x="88" y="66"/>
                      </a:lnTo>
                      <a:cubicBezTo>
                        <a:pt x="88" y="66"/>
                        <a:pt x="105" y="9"/>
                        <a:pt x="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88" name="Group 1687">
                <a:extLst>
                  <a:ext uri="{FF2B5EF4-FFF2-40B4-BE49-F238E27FC236}">
                    <a16:creationId xmlns:a16="http://schemas.microsoft.com/office/drawing/2014/main" id="{2773E9F8-0818-784F-9515-E7725C55D711}"/>
                  </a:ext>
                </a:extLst>
              </p:cNvPr>
              <p:cNvGrpSpPr/>
              <p:nvPr/>
            </p:nvGrpSpPr>
            <p:grpSpPr>
              <a:xfrm>
                <a:off x="10422297" y="9684448"/>
                <a:ext cx="1689294" cy="677949"/>
                <a:chOff x="10422297" y="9684448"/>
                <a:chExt cx="1689294" cy="677949"/>
              </a:xfrm>
            </p:grpSpPr>
            <p:sp>
              <p:nvSpPr>
                <p:cNvPr id="1142" name="Freeform 1141">
                  <a:extLst>
                    <a:ext uri="{FF2B5EF4-FFF2-40B4-BE49-F238E27FC236}">
                      <a16:creationId xmlns:a16="http://schemas.microsoft.com/office/drawing/2014/main" id="{6175684D-F39A-3949-B9D9-8871A0AE0361}"/>
                    </a:ext>
                  </a:extLst>
                </p:cNvPr>
                <p:cNvSpPr/>
                <p:nvPr/>
              </p:nvSpPr>
              <p:spPr>
                <a:xfrm>
                  <a:off x="10432263" y="9694414"/>
                  <a:ext cx="347576" cy="299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0" h="241">
                      <a:moveTo>
                        <a:pt x="261" y="241"/>
                      </a:moveTo>
                      <a:lnTo>
                        <a:pt x="186" y="241"/>
                      </a:lnTo>
                      <a:cubicBezTo>
                        <a:pt x="84" y="241"/>
                        <a:pt x="0" y="157"/>
                        <a:pt x="0" y="54"/>
                      </a:cubicBezTo>
                      <a:lnTo>
                        <a:pt x="0" y="19"/>
                      </a:lnTo>
                      <a:cubicBezTo>
                        <a:pt x="0" y="9"/>
                        <a:pt x="8" y="0"/>
                        <a:pt x="18" y="0"/>
                      </a:cubicBezTo>
                      <a:cubicBezTo>
                        <a:pt x="29" y="0"/>
                        <a:pt x="38" y="9"/>
                        <a:pt x="38" y="19"/>
                      </a:cubicBezTo>
                      <a:lnTo>
                        <a:pt x="38" y="54"/>
                      </a:lnTo>
                      <a:cubicBezTo>
                        <a:pt x="38" y="135"/>
                        <a:pt x="104" y="202"/>
                        <a:pt x="186" y="202"/>
                      </a:cubicBezTo>
                      <a:lnTo>
                        <a:pt x="261" y="202"/>
                      </a:lnTo>
                      <a:cubicBezTo>
                        <a:pt x="272" y="202"/>
                        <a:pt x="280" y="211"/>
                        <a:pt x="280" y="222"/>
                      </a:cubicBezTo>
                      <a:cubicBezTo>
                        <a:pt x="280" y="232"/>
                        <a:pt x="272" y="241"/>
                        <a:pt x="261" y="2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3" name="Freeform 1142">
                  <a:extLst>
                    <a:ext uri="{FF2B5EF4-FFF2-40B4-BE49-F238E27FC236}">
                      <a16:creationId xmlns:a16="http://schemas.microsoft.com/office/drawing/2014/main" id="{2C030FF8-4AFA-7A44-B71E-A135880515E6}"/>
                    </a:ext>
                  </a:extLst>
                </p:cNvPr>
                <p:cNvSpPr/>
                <p:nvPr/>
              </p:nvSpPr>
              <p:spPr>
                <a:xfrm>
                  <a:off x="10422297" y="9684448"/>
                  <a:ext cx="367509" cy="3177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6" h="256">
                      <a:moveTo>
                        <a:pt x="26" y="16"/>
                      </a:moveTo>
                      <a:cubicBezTo>
                        <a:pt x="20" y="16"/>
                        <a:pt x="15" y="21"/>
                        <a:pt x="15" y="27"/>
                      </a:cubicBezTo>
                      <a:lnTo>
                        <a:pt x="15" y="62"/>
                      </a:lnTo>
                      <a:cubicBezTo>
                        <a:pt x="15" y="160"/>
                        <a:pt x="96" y="241"/>
                        <a:pt x="194" y="241"/>
                      </a:cubicBezTo>
                      <a:lnTo>
                        <a:pt x="269" y="241"/>
                      </a:lnTo>
                      <a:cubicBezTo>
                        <a:pt x="276" y="241"/>
                        <a:pt x="281" y="236"/>
                        <a:pt x="281" y="230"/>
                      </a:cubicBezTo>
                      <a:cubicBezTo>
                        <a:pt x="281" y="223"/>
                        <a:pt x="276" y="218"/>
                        <a:pt x="269" y="218"/>
                      </a:cubicBezTo>
                      <a:lnTo>
                        <a:pt x="194" y="218"/>
                      </a:lnTo>
                      <a:cubicBezTo>
                        <a:pt x="108" y="218"/>
                        <a:pt x="38" y="148"/>
                        <a:pt x="38" y="62"/>
                      </a:cubicBezTo>
                      <a:lnTo>
                        <a:pt x="38" y="27"/>
                      </a:lnTo>
                      <a:cubicBezTo>
                        <a:pt x="38" y="21"/>
                        <a:pt x="33" y="16"/>
                        <a:pt x="26" y="16"/>
                      </a:cubicBezTo>
                      <a:close/>
                      <a:moveTo>
                        <a:pt x="269" y="256"/>
                      </a:moveTo>
                      <a:lnTo>
                        <a:pt x="194" y="256"/>
                      </a:lnTo>
                      <a:cubicBezTo>
                        <a:pt x="87" y="256"/>
                        <a:pt x="0" y="169"/>
                        <a:pt x="0" y="62"/>
                      </a:cubicBezTo>
                      <a:lnTo>
                        <a:pt x="0" y="27"/>
                      </a:ln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41" y="0"/>
                        <a:pt x="53" y="12"/>
                        <a:pt x="53" y="27"/>
                      </a:cubicBezTo>
                      <a:lnTo>
                        <a:pt x="53" y="62"/>
                      </a:lnTo>
                      <a:cubicBezTo>
                        <a:pt x="53" y="139"/>
                        <a:pt x="116" y="203"/>
                        <a:pt x="194" y="203"/>
                      </a:cubicBezTo>
                      <a:lnTo>
                        <a:pt x="269" y="203"/>
                      </a:lnTo>
                      <a:cubicBezTo>
                        <a:pt x="284" y="203"/>
                        <a:pt x="296" y="214"/>
                        <a:pt x="296" y="230"/>
                      </a:cubicBezTo>
                      <a:cubicBezTo>
                        <a:pt x="296" y="244"/>
                        <a:pt x="284" y="256"/>
                        <a:pt x="269" y="2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4" name="Freeform 1143">
                  <a:extLst>
                    <a:ext uri="{FF2B5EF4-FFF2-40B4-BE49-F238E27FC236}">
                      <a16:creationId xmlns:a16="http://schemas.microsoft.com/office/drawing/2014/main" id="{5CB91671-A89C-524A-9A2F-904BF44B4ED0}"/>
                    </a:ext>
                  </a:extLst>
                </p:cNvPr>
                <p:cNvSpPr/>
                <p:nvPr/>
              </p:nvSpPr>
              <p:spPr>
                <a:xfrm>
                  <a:off x="10617883" y="9787885"/>
                  <a:ext cx="1208418" cy="5645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1" h="454">
                      <a:moveTo>
                        <a:pt x="882" y="76"/>
                      </a:moveTo>
                      <a:cubicBezTo>
                        <a:pt x="882" y="76"/>
                        <a:pt x="758" y="-17"/>
                        <a:pt x="640" y="8"/>
                      </a:cubicBezTo>
                      <a:cubicBezTo>
                        <a:pt x="521" y="34"/>
                        <a:pt x="513" y="36"/>
                        <a:pt x="513" y="36"/>
                      </a:cubicBezTo>
                      <a:cubicBezTo>
                        <a:pt x="513" y="36"/>
                        <a:pt x="397" y="-9"/>
                        <a:pt x="308" y="1"/>
                      </a:cubicBezTo>
                      <a:cubicBezTo>
                        <a:pt x="217" y="10"/>
                        <a:pt x="183" y="89"/>
                        <a:pt x="183" y="89"/>
                      </a:cubicBezTo>
                      <a:cubicBezTo>
                        <a:pt x="183" y="89"/>
                        <a:pt x="114" y="85"/>
                        <a:pt x="83" y="130"/>
                      </a:cubicBezTo>
                      <a:cubicBezTo>
                        <a:pt x="68" y="152"/>
                        <a:pt x="59" y="180"/>
                        <a:pt x="59" y="180"/>
                      </a:cubicBezTo>
                      <a:cubicBezTo>
                        <a:pt x="59" y="180"/>
                        <a:pt x="-1" y="177"/>
                        <a:pt x="0" y="210"/>
                      </a:cubicBezTo>
                      <a:cubicBezTo>
                        <a:pt x="1" y="248"/>
                        <a:pt x="30" y="257"/>
                        <a:pt x="72" y="257"/>
                      </a:cubicBezTo>
                      <a:lnTo>
                        <a:pt x="648" y="257"/>
                      </a:lnTo>
                      <a:lnTo>
                        <a:pt x="720" y="345"/>
                      </a:lnTo>
                      <a:cubicBezTo>
                        <a:pt x="720" y="345"/>
                        <a:pt x="708" y="402"/>
                        <a:pt x="722" y="423"/>
                      </a:cubicBezTo>
                      <a:cubicBezTo>
                        <a:pt x="735" y="445"/>
                        <a:pt x="742" y="458"/>
                        <a:pt x="768" y="453"/>
                      </a:cubicBezTo>
                      <a:cubicBezTo>
                        <a:pt x="794" y="448"/>
                        <a:pt x="818" y="405"/>
                        <a:pt x="805" y="342"/>
                      </a:cubicBezTo>
                      <a:lnTo>
                        <a:pt x="772" y="257"/>
                      </a:lnTo>
                      <a:lnTo>
                        <a:pt x="971" y="25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5" name="Freeform 1144">
                  <a:extLst>
                    <a:ext uri="{FF2B5EF4-FFF2-40B4-BE49-F238E27FC236}">
                      <a16:creationId xmlns:a16="http://schemas.microsoft.com/office/drawing/2014/main" id="{3A4E8A56-D978-8B4D-A812-32F6F4738EE4}"/>
                    </a:ext>
                  </a:extLst>
                </p:cNvPr>
                <p:cNvSpPr/>
                <p:nvPr/>
              </p:nvSpPr>
              <p:spPr>
                <a:xfrm>
                  <a:off x="10609166" y="9777915"/>
                  <a:ext cx="1227105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6" h="470">
                      <a:moveTo>
                        <a:pt x="62" y="195"/>
                      </a:moveTo>
                      <a:cubicBezTo>
                        <a:pt x="50" y="195"/>
                        <a:pt x="28" y="198"/>
                        <a:pt x="19" y="207"/>
                      </a:cubicBezTo>
                      <a:cubicBezTo>
                        <a:pt x="16" y="210"/>
                        <a:pt x="15" y="213"/>
                        <a:pt x="15" y="217"/>
                      </a:cubicBezTo>
                      <a:cubicBezTo>
                        <a:pt x="16" y="246"/>
                        <a:pt x="34" y="257"/>
                        <a:pt x="79" y="257"/>
                      </a:cubicBezTo>
                      <a:lnTo>
                        <a:pt x="655" y="257"/>
                      </a:lnTo>
                      <a:cubicBezTo>
                        <a:pt x="657" y="257"/>
                        <a:pt x="659" y="259"/>
                        <a:pt x="661" y="260"/>
                      </a:cubicBezTo>
                      <a:lnTo>
                        <a:pt x="733" y="348"/>
                      </a:lnTo>
                      <a:cubicBezTo>
                        <a:pt x="735" y="350"/>
                        <a:pt x="735" y="352"/>
                        <a:pt x="735" y="354"/>
                      </a:cubicBezTo>
                      <a:cubicBezTo>
                        <a:pt x="731" y="369"/>
                        <a:pt x="725" y="412"/>
                        <a:pt x="735" y="427"/>
                      </a:cubicBezTo>
                      <a:lnTo>
                        <a:pt x="738" y="431"/>
                      </a:lnTo>
                      <a:cubicBezTo>
                        <a:pt x="750" y="450"/>
                        <a:pt x="755" y="457"/>
                        <a:pt x="774" y="453"/>
                      </a:cubicBezTo>
                      <a:cubicBezTo>
                        <a:pt x="781" y="452"/>
                        <a:pt x="788" y="446"/>
                        <a:pt x="794" y="438"/>
                      </a:cubicBezTo>
                      <a:cubicBezTo>
                        <a:pt x="807" y="418"/>
                        <a:pt x="811" y="387"/>
                        <a:pt x="804" y="353"/>
                      </a:cubicBezTo>
                      <a:lnTo>
                        <a:pt x="772" y="268"/>
                      </a:lnTo>
                      <a:cubicBezTo>
                        <a:pt x="771" y="265"/>
                        <a:pt x="772" y="263"/>
                        <a:pt x="773" y="260"/>
                      </a:cubicBezTo>
                      <a:cubicBezTo>
                        <a:pt x="774" y="259"/>
                        <a:pt x="777" y="257"/>
                        <a:pt x="779" y="257"/>
                      </a:cubicBezTo>
                      <a:lnTo>
                        <a:pt x="966" y="257"/>
                      </a:lnTo>
                      <a:lnTo>
                        <a:pt x="884" y="89"/>
                      </a:lnTo>
                      <a:cubicBezTo>
                        <a:pt x="869" y="78"/>
                        <a:pt x="755" y="0"/>
                        <a:pt x="648" y="24"/>
                      </a:cubicBezTo>
                      <a:cubicBezTo>
                        <a:pt x="533" y="49"/>
                        <a:pt x="522" y="51"/>
                        <a:pt x="522" y="52"/>
                      </a:cubicBezTo>
                      <a:cubicBezTo>
                        <a:pt x="521" y="52"/>
                        <a:pt x="519" y="52"/>
                        <a:pt x="517" y="51"/>
                      </a:cubicBezTo>
                      <a:cubicBezTo>
                        <a:pt x="516" y="51"/>
                        <a:pt x="403" y="7"/>
                        <a:pt x="315" y="16"/>
                      </a:cubicBezTo>
                      <a:cubicBezTo>
                        <a:pt x="231" y="26"/>
                        <a:pt x="198" y="100"/>
                        <a:pt x="198" y="100"/>
                      </a:cubicBezTo>
                      <a:cubicBezTo>
                        <a:pt x="196" y="103"/>
                        <a:pt x="193" y="105"/>
                        <a:pt x="190" y="105"/>
                      </a:cubicBezTo>
                      <a:cubicBezTo>
                        <a:pt x="189" y="104"/>
                        <a:pt x="125" y="102"/>
                        <a:pt x="97" y="142"/>
                      </a:cubicBezTo>
                      <a:cubicBezTo>
                        <a:pt x="83" y="163"/>
                        <a:pt x="74" y="190"/>
                        <a:pt x="74" y="191"/>
                      </a:cubicBezTo>
                      <a:cubicBezTo>
                        <a:pt x="72" y="194"/>
                        <a:pt x="69" y="196"/>
                        <a:pt x="65" y="195"/>
                      </a:cubicBezTo>
                      <a:cubicBezTo>
                        <a:pt x="65" y="195"/>
                        <a:pt x="63" y="195"/>
                        <a:pt x="62" y="195"/>
                      </a:cubicBezTo>
                      <a:close/>
                      <a:moveTo>
                        <a:pt x="765" y="470"/>
                      </a:moveTo>
                      <a:cubicBezTo>
                        <a:pt x="744" y="470"/>
                        <a:pt x="736" y="456"/>
                        <a:pt x="725" y="439"/>
                      </a:cubicBezTo>
                      <a:lnTo>
                        <a:pt x="723" y="435"/>
                      </a:lnTo>
                      <a:cubicBezTo>
                        <a:pt x="709" y="414"/>
                        <a:pt x="716" y="369"/>
                        <a:pt x="719" y="355"/>
                      </a:cubicBezTo>
                      <a:lnTo>
                        <a:pt x="651" y="273"/>
                      </a:lnTo>
                      <a:lnTo>
                        <a:pt x="79" y="273"/>
                      </a:lnTo>
                      <a:cubicBezTo>
                        <a:pt x="42" y="273"/>
                        <a:pt x="1" y="267"/>
                        <a:pt x="0" y="218"/>
                      </a:cubicBezTo>
                      <a:cubicBezTo>
                        <a:pt x="0" y="209"/>
                        <a:pt x="2" y="202"/>
                        <a:pt x="9" y="195"/>
                      </a:cubicBezTo>
                      <a:cubicBezTo>
                        <a:pt x="22" y="182"/>
                        <a:pt x="49" y="180"/>
                        <a:pt x="61" y="180"/>
                      </a:cubicBezTo>
                      <a:cubicBezTo>
                        <a:pt x="64" y="171"/>
                        <a:pt x="72" y="151"/>
                        <a:pt x="84" y="134"/>
                      </a:cubicBezTo>
                      <a:cubicBezTo>
                        <a:pt x="112" y="92"/>
                        <a:pt x="168" y="89"/>
                        <a:pt x="185" y="89"/>
                      </a:cubicBezTo>
                      <a:cubicBezTo>
                        <a:pt x="195" y="72"/>
                        <a:pt x="232" y="10"/>
                        <a:pt x="314" y="1"/>
                      </a:cubicBezTo>
                      <a:cubicBezTo>
                        <a:pt x="399" y="-8"/>
                        <a:pt x="503" y="30"/>
                        <a:pt x="521" y="36"/>
                      </a:cubicBezTo>
                      <a:cubicBezTo>
                        <a:pt x="528" y="35"/>
                        <a:pt x="553" y="29"/>
                        <a:pt x="645" y="9"/>
                      </a:cubicBezTo>
                      <a:cubicBezTo>
                        <a:pt x="765" y="-17"/>
                        <a:pt x="889" y="73"/>
                        <a:pt x="894" y="77"/>
                      </a:cubicBezTo>
                      <a:cubicBezTo>
                        <a:pt x="896" y="78"/>
                        <a:pt x="896" y="79"/>
                        <a:pt x="897" y="80"/>
                      </a:cubicBezTo>
                      <a:lnTo>
                        <a:pt x="985" y="262"/>
                      </a:lnTo>
                      <a:cubicBezTo>
                        <a:pt x="986" y="264"/>
                        <a:pt x="986" y="267"/>
                        <a:pt x="984" y="269"/>
                      </a:cubicBezTo>
                      <a:cubicBezTo>
                        <a:pt x="983" y="271"/>
                        <a:pt x="981" y="273"/>
                        <a:pt x="978" y="273"/>
                      </a:cubicBezTo>
                      <a:lnTo>
                        <a:pt x="790" y="273"/>
                      </a:lnTo>
                      <a:lnTo>
                        <a:pt x="819" y="348"/>
                      </a:lnTo>
                      <a:lnTo>
                        <a:pt x="819" y="349"/>
                      </a:lnTo>
                      <a:cubicBezTo>
                        <a:pt x="827" y="388"/>
                        <a:pt x="823" y="423"/>
                        <a:pt x="807" y="446"/>
                      </a:cubicBezTo>
                      <a:cubicBezTo>
                        <a:pt x="799" y="459"/>
                        <a:pt x="788" y="466"/>
                        <a:pt x="777" y="469"/>
                      </a:cubicBezTo>
                      <a:cubicBezTo>
                        <a:pt x="772" y="469"/>
                        <a:pt x="769" y="470"/>
                        <a:pt x="765" y="4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6" name="Freeform 1145">
                  <a:extLst>
                    <a:ext uri="{FF2B5EF4-FFF2-40B4-BE49-F238E27FC236}">
                      <a16:creationId xmlns:a16="http://schemas.microsoft.com/office/drawing/2014/main" id="{1FA1E208-25D6-8843-90B9-F4B181F8B0E2}"/>
                    </a:ext>
                  </a:extLst>
                </p:cNvPr>
                <p:cNvSpPr/>
                <p:nvPr/>
              </p:nvSpPr>
              <p:spPr>
                <a:xfrm>
                  <a:off x="11690513" y="9720589"/>
                  <a:ext cx="412357" cy="432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2" h="348">
                      <a:moveTo>
                        <a:pt x="332" y="235"/>
                      </a:moveTo>
                      <a:cubicBezTo>
                        <a:pt x="332" y="235"/>
                        <a:pt x="313" y="196"/>
                        <a:pt x="249" y="182"/>
                      </a:cubicBezTo>
                      <a:cubicBezTo>
                        <a:pt x="246" y="172"/>
                        <a:pt x="242" y="161"/>
                        <a:pt x="236" y="151"/>
                      </a:cubicBezTo>
                      <a:cubicBezTo>
                        <a:pt x="228" y="136"/>
                        <a:pt x="218" y="122"/>
                        <a:pt x="206" y="111"/>
                      </a:cubicBezTo>
                      <a:cubicBezTo>
                        <a:pt x="220" y="45"/>
                        <a:pt x="199" y="0"/>
                        <a:pt x="199" y="0"/>
                      </a:cubicBezTo>
                      <a:cubicBezTo>
                        <a:pt x="161" y="12"/>
                        <a:pt x="139" y="47"/>
                        <a:pt x="127" y="72"/>
                      </a:cubicBezTo>
                      <a:cubicBezTo>
                        <a:pt x="119" y="71"/>
                        <a:pt x="111" y="71"/>
                        <a:pt x="103" y="71"/>
                      </a:cubicBezTo>
                      <a:cubicBezTo>
                        <a:pt x="95" y="72"/>
                        <a:pt x="74" y="53"/>
                        <a:pt x="66" y="55"/>
                      </a:cubicBezTo>
                      <a:cubicBezTo>
                        <a:pt x="58" y="57"/>
                        <a:pt x="61" y="85"/>
                        <a:pt x="56" y="85"/>
                      </a:cubicBezTo>
                      <a:cubicBezTo>
                        <a:pt x="51" y="84"/>
                        <a:pt x="30" y="56"/>
                        <a:pt x="23" y="65"/>
                      </a:cubicBezTo>
                      <a:cubicBezTo>
                        <a:pt x="-12" y="105"/>
                        <a:pt x="-4" y="204"/>
                        <a:pt x="29" y="265"/>
                      </a:cubicBezTo>
                      <a:cubicBezTo>
                        <a:pt x="63" y="328"/>
                        <a:pt x="130" y="349"/>
                        <a:pt x="184" y="348"/>
                      </a:cubicBezTo>
                      <a:cubicBezTo>
                        <a:pt x="202" y="347"/>
                        <a:pt x="203" y="328"/>
                        <a:pt x="200" y="316"/>
                      </a:cubicBezTo>
                      <a:cubicBezTo>
                        <a:pt x="199" y="309"/>
                        <a:pt x="221" y="328"/>
                        <a:pt x="229" y="323"/>
                      </a:cubicBezTo>
                      <a:cubicBezTo>
                        <a:pt x="236" y="318"/>
                        <a:pt x="234" y="290"/>
                        <a:pt x="239" y="276"/>
                      </a:cubicBezTo>
                      <a:cubicBezTo>
                        <a:pt x="240" y="274"/>
                        <a:pt x="241" y="272"/>
                        <a:pt x="241" y="269"/>
                      </a:cubicBezTo>
                      <a:cubicBezTo>
                        <a:pt x="268" y="270"/>
                        <a:pt x="302" y="269"/>
                        <a:pt x="332" y="2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7" name="Freeform 1146">
                  <a:extLst>
                    <a:ext uri="{FF2B5EF4-FFF2-40B4-BE49-F238E27FC236}">
                      <a16:creationId xmlns:a16="http://schemas.microsoft.com/office/drawing/2014/main" id="{140961B8-47F5-D14E-8640-B3E3B54D51C0}"/>
                    </a:ext>
                  </a:extLst>
                </p:cNvPr>
                <p:cNvSpPr/>
                <p:nvPr/>
              </p:nvSpPr>
              <p:spPr>
                <a:xfrm>
                  <a:off x="11680547" y="9711862"/>
                  <a:ext cx="431044" cy="4498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7" h="362">
                      <a:moveTo>
                        <a:pt x="66" y="84"/>
                      </a:moveTo>
                      <a:close/>
                      <a:moveTo>
                        <a:pt x="35" y="78"/>
                      </a:moveTo>
                      <a:cubicBezTo>
                        <a:pt x="6" y="114"/>
                        <a:pt x="10" y="208"/>
                        <a:pt x="43" y="268"/>
                      </a:cubicBezTo>
                      <a:cubicBezTo>
                        <a:pt x="85" y="344"/>
                        <a:pt x="168" y="347"/>
                        <a:pt x="192" y="346"/>
                      </a:cubicBezTo>
                      <a:cubicBezTo>
                        <a:pt x="196" y="346"/>
                        <a:pt x="198" y="345"/>
                        <a:pt x="199" y="344"/>
                      </a:cubicBezTo>
                      <a:cubicBezTo>
                        <a:pt x="202" y="340"/>
                        <a:pt x="202" y="331"/>
                        <a:pt x="201" y="325"/>
                      </a:cubicBezTo>
                      <a:cubicBezTo>
                        <a:pt x="200" y="321"/>
                        <a:pt x="201" y="318"/>
                        <a:pt x="204" y="316"/>
                      </a:cubicBezTo>
                      <a:cubicBezTo>
                        <a:pt x="209" y="312"/>
                        <a:pt x="213" y="315"/>
                        <a:pt x="220" y="318"/>
                      </a:cubicBezTo>
                      <a:cubicBezTo>
                        <a:pt x="223" y="320"/>
                        <a:pt x="230" y="323"/>
                        <a:pt x="232" y="323"/>
                      </a:cubicBezTo>
                      <a:cubicBezTo>
                        <a:pt x="234" y="321"/>
                        <a:pt x="235" y="310"/>
                        <a:pt x="236" y="304"/>
                      </a:cubicBezTo>
                      <a:cubicBezTo>
                        <a:pt x="237" y="296"/>
                        <a:pt x="237" y="287"/>
                        <a:pt x="240" y="281"/>
                      </a:cubicBezTo>
                      <a:cubicBezTo>
                        <a:pt x="240" y="279"/>
                        <a:pt x="242" y="276"/>
                        <a:pt x="242" y="274"/>
                      </a:cubicBezTo>
                      <a:cubicBezTo>
                        <a:pt x="243" y="271"/>
                        <a:pt x="247" y="269"/>
                        <a:pt x="250" y="269"/>
                      </a:cubicBezTo>
                      <a:cubicBezTo>
                        <a:pt x="275" y="270"/>
                        <a:pt x="304" y="269"/>
                        <a:pt x="331" y="242"/>
                      </a:cubicBezTo>
                      <a:cubicBezTo>
                        <a:pt x="323" y="231"/>
                        <a:pt x="303" y="207"/>
                        <a:pt x="255" y="197"/>
                      </a:cubicBezTo>
                      <a:cubicBezTo>
                        <a:pt x="252" y="196"/>
                        <a:pt x="250" y="194"/>
                        <a:pt x="249" y="190"/>
                      </a:cubicBezTo>
                      <a:cubicBezTo>
                        <a:pt x="247" y="181"/>
                        <a:pt x="243" y="171"/>
                        <a:pt x="238" y="162"/>
                      </a:cubicBezTo>
                      <a:cubicBezTo>
                        <a:pt x="230" y="148"/>
                        <a:pt x="220" y="135"/>
                        <a:pt x="209" y="124"/>
                      </a:cubicBezTo>
                      <a:cubicBezTo>
                        <a:pt x="207" y="122"/>
                        <a:pt x="206" y="120"/>
                        <a:pt x="207" y="116"/>
                      </a:cubicBezTo>
                      <a:cubicBezTo>
                        <a:pt x="217" y="69"/>
                        <a:pt x="208" y="32"/>
                        <a:pt x="203" y="17"/>
                      </a:cubicBezTo>
                      <a:cubicBezTo>
                        <a:pt x="172" y="30"/>
                        <a:pt x="153" y="59"/>
                        <a:pt x="142" y="82"/>
                      </a:cubicBezTo>
                      <a:cubicBezTo>
                        <a:pt x="141" y="85"/>
                        <a:pt x="138" y="87"/>
                        <a:pt x="134" y="87"/>
                      </a:cubicBezTo>
                      <a:cubicBezTo>
                        <a:pt x="127" y="86"/>
                        <a:pt x="119" y="85"/>
                        <a:pt x="111" y="86"/>
                      </a:cubicBezTo>
                      <a:cubicBezTo>
                        <a:pt x="105" y="86"/>
                        <a:pt x="98" y="82"/>
                        <a:pt x="90" y="77"/>
                      </a:cubicBezTo>
                      <a:cubicBezTo>
                        <a:pt x="86" y="75"/>
                        <a:pt x="81" y="71"/>
                        <a:pt x="77" y="70"/>
                      </a:cubicBezTo>
                      <a:cubicBezTo>
                        <a:pt x="76" y="73"/>
                        <a:pt x="76" y="79"/>
                        <a:pt x="75" y="82"/>
                      </a:cubicBezTo>
                      <a:cubicBezTo>
                        <a:pt x="74" y="90"/>
                        <a:pt x="73" y="100"/>
                        <a:pt x="64" y="99"/>
                      </a:cubicBezTo>
                      <a:cubicBezTo>
                        <a:pt x="59" y="99"/>
                        <a:pt x="54" y="94"/>
                        <a:pt x="48" y="89"/>
                      </a:cubicBezTo>
                      <a:cubicBezTo>
                        <a:pt x="45" y="86"/>
                        <a:pt x="38" y="80"/>
                        <a:pt x="35" y="78"/>
                      </a:cubicBezTo>
                      <a:close/>
                      <a:moveTo>
                        <a:pt x="186" y="362"/>
                      </a:moveTo>
                      <a:cubicBezTo>
                        <a:pt x="118" y="362"/>
                        <a:pt x="60" y="330"/>
                        <a:pt x="30" y="276"/>
                      </a:cubicBezTo>
                      <a:cubicBezTo>
                        <a:pt x="-3" y="215"/>
                        <a:pt x="-13" y="110"/>
                        <a:pt x="24" y="67"/>
                      </a:cubicBezTo>
                      <a:cubicBezTo>
                        <a:pt x="27" y="64"/>
                        <a:pt x="30" y="63"/>
                        <a:pt x="33" y="63"/>
                      </a:cubicBezTo>
                      <a:cubicBezTo>
                        <a:pt x="42" y="62"/>
                        <a:pt x="50" y="70"/>
                        <a:pt x="59" y="77"/>
                      </a:cubicBezTo>
                      <a:cubicBezTo>
                        <a:pt x="59" y="78"/>
                        <a:pt x="59" y="79"/>
                        <a:pt x="60" y="79"/>
                      </a:cubicBezTo>
                      <a:cubicBezTo>
                        <a:pt x="61" y="69"/>
                        <a:pt x="63" y="57"/>
                        <a:pt x="72" y="55"/>
                      </a:cubicBezTo>
                      <a:cubicBezTo>
                        <a:pt x="79" y="53"/>
                        <a:pt x="88" y="58"/>
                        <a:pt x="98" y="64"/>
                      </a:cubicBezTo>
                      <a:cubicBezTo>
                        <a:pt x="102" y="66"/>
                        <a:pt x="109" y="70"/>
                        <a:pt x="111" y="71"/>
                      </a:cubicBezTo>
                      <a:cubicBezTo>
                        <a:pt x="117" y="70"/>
                        <a:pt x="123" y="70"/>
                        <a:pt x="131" y="71"/>
                      </a:cubicBezTo>
                      <a:cubicBezTo>
                        <a:pt x="144" y="45"/>
                        <a:pt x="167" y="12"/>
                        <a:pt x="205" y="0"/>
                      </a:cubicBezTo>
                      <a:cubicBezTo>
                        <a:pt x="209" y="-1"/>
                        <a:pt x="213" y="0"/>
                        <a:pt x="215" y="4"/>
                      </a:cubicBezTo>
                      <a:cubicBezTo>
                        <a:pt x="215" y="6"/>
                        <a:pt x="236" y="51"/>
                        <a:pt x="223" y="116"/>
                      </a:cubicBezTo>
                      <a:cubicBezTo>
                        <a:pt x="234" y="127"/>
                        <a:pt x="243" y="140"/>
                        <a:pt x="251" y="155"/>
                      </a:cubicBezTo>
                      <a:cubicBezTo>
                        <a:pt x="256" y="164"/>
                        <a:pt x="260" y="173"/>
                        <a:pt x="263" y="183"/>
                      </a:cubicBezTo>
                      <a:cubicBezTo>
                        <a:pt x="327" y="199"/>
                        <a:pt x="346" y="238"/>
                        <a:pt x="347" y="240"/>
                      </a:cubicBezTo>
                      <a:cubicBezTo>
                        <a:pt x="348" y="242"/>
                        <a:pt x="348" y="246"/>
                        <a:pt x="346" y="248"/>
                      </a:cubicBezTo>
                      <a:cubicBezTo>
                        <a:pt x="317" y="281"/>
                        <a:pt x="286" y="285"/>
                        <a:pt x="255" y="284"/>
                      </a:cubicBezTo>
                      <a:cubicBezTo>
                        <a:pt x="254" y="285"/>
                        <a:pt x="254" y="286"/>
                        <a:pt x="254" y="287"/>
                      </a:cubicBezTo>
                      <a:cubicBezTo>
                        <a:pt x="253" y="291"/>
                        <a:pt x="252" y="298"/>
                        <a:pt x="251" y="305"/>
                      </a:cubicBezTo>
                      <a:cubicBezTo>
                        <a:pt x="249" y="320"/>
                        <a:pt x="248" y="331"/>
                        <a:pt x="241" y="337"/>
                      </a:cubicBezTo>
                      <a:cubicBezTo>
                        <a:pt x="234" y="341"/>
                        <a:pt x="225" y="337"/>
                        <a:pt x="217" y="334"/>
                      </a:cubicBezTo>
                      <a:cubicBezTo>
                        <a:pt x="217" y="340"/>
                        <a:pt x="215" y="348"/>
                        <a:pt x="211" y="353"/>
                      </a:cubicBezTo>
                      <a:cubicBezTo>
                        <a:pt x="207" y="359"/>
                        <a:pt x="201" y="362"/>
                        <a:pt x="192" y="362"/>
                      </a:cubicBezTo>
                      <a:cubicBezTo>
                        <a:pt x="191" y="362"/>
                        <a:pt x="188" y="362"/>
                        <a:pt x="186" y="3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8" name="Freeform 1147">
                  <a:extLst>
                    <a:ext uri="{FF2B5EF4-FFF2-40B4-BE49-F238E27FC236}">
                      <a16:creationId xmlns:a16="http://schemas.microsoft.com/office/drawing/2014/main" id="{5350B2AB-B47B-7740-9C92-FA54F3D75F11}"/>
                    </a:ext>
                  </a:extLst>
                </p:cNvPr>
                <p:cNvSpPr/>
                <p:nvPr/>
              </p:nvSpPr>
              <p:spPr>
                <a:xfrm>
                  <a:off x="11805126" y="9974820"/>
                  <a:ext cx="34882" cy="39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" h="33">
                      <a:moveTo>
                        <a:pt x="26" y="31"/>
                      </a:moveTo>
                      <a:cubicBezTo>
                        <a:pt x="22" y="35"/>
                        <a:pt x="4" y="32"/>
                        <a:pt x="1" y="27"/>
                      </a:cubicBezTo>
                      <a:cubicBezTo>
                        <a:pt x="-2" y="22"/>
                        <a:pt x="1" y="5"/>
                        <a:pt x="5" y="1"/>
                      </a:cubicBezTo>
                      <a:cubicBezTo>
                        <a:pt x="10" y="-2"/>
                        <a:pt x="15" y="2"/>
                        <a:pt x="22" y="13"/>
                      </a:cubicBezTo>
                      <a:cubicBezTo>
                        <a:pt x="29" y="24"/>
                        <a:pt x="31" y="29"/>
                        <a:pt x="26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9" name="Freeform 1148">
                  <a:extLst>
                    <a:ext uri="{FF2B5EF4-FFF2-40B4-BE49-F238E27FC236}">
                      <a16:creationId xmlns:a16="http://schemas.microsoft.com/office/drawing/2014/main" id="{CCE46D10-C4DC-0A4D-ACB4-6112FFA9A1BD}"/>
                    </a:ext>
                  </a:extLst>
                </p:cNvPr>
                <p:cNvSpPr/>
                <p:nvPr/>
              </p:nvSpPr>
              <p:spPr>
                <a:xfrm>
                  <a:off x="11752803" y="9974820"/>
                  <a:ext cx="67273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" h="73">
                      <a:moveTo>
                        <a:pt x="47" y="73"/>
                      </a:moveTo>
                      <a:cubicBezTo>
                        <a:pt x="46" y="73"/>
                        <a:pt x="44" y="73"/>
                        <a:pt x="42" y="72"/>
                      </a:cubicBezTo>
                      <a:cubicBezTo>
                        <a:pt x="33" y="66"/>
                        <a:pt x="28" y="57"/>
                        <a:pt x="27" y="48"/>
                      </a:cubicBezTo>
                      <a:cubicBezTo>
                        <a:pt x="27" y="44"/>
                        <a:pt x="27" y="41"/>
                        <a:pt x="28" y="37"/>
                      </a:cubicBezTo>
                      <a:cubicBezTo>
                        <a:pt x="25" y="37"/>
                        <a:pt x="21" y="37"/>
                        <a:pt x="17" y="35"/>
                      </a:cubicBezTo>
                      <a:cubicBezTo>
                        <a:pt x="9" y="30"/>
                        <a:pt x="3" y="22"/>
                        <a:pt x="0" y="10"/>
                      </a:cubicBezTo>
                      <a:cubicBezTo>
                        <a:pt x="-1" y="6"/>
                        <a:pt x="2" y="1"/>
                        <a:pt x="6" y="1"/>
                      </a:cubicBezTo>
                      <a:cubicBezTo>
                        <a:pt x="10" y="-1"/>
                        <a:pt x="14" y="3"/>
                        <a:pt x="15" y="6"/>
                      </a:cubicBezTo>
                      <a:cubicBezTo>
                        <a:pt x="17" y="14"/>
                        <a:pt x="20" y="19"/>
                        <a:pt x="24" y="21"/>
                      </a:cubicBezTo>
                      <a:cubicBezTo>
                        <a:pt x="31" y="25"/>
                        <a:pt x="40" y="21"/>
                        <a:pt x="40" y="21"/>
                      </a:cubicBezTo>
                      <a:cubicBezTo>
                        <a:pt x="43" y="19"/>
                        <a:pt x="47" y="20"/>
                        <a:pt x="49" y="23"/>
                      </a:cubicBezTo>
                      <a:cubicBezTo>
                        <a:pt x="51" y="26"/>
                        <a:pt x="51" y="31"/>
                        <a:pt x="48" y="33"/>
                      </a:cubicBezTo>
                      <a:cubicBezTo>
                        <a:pt x="48" y="33"/>
                        <a:pt x="42" y="40"/>
                        <a:pt x="42" y="47"/>
                      </a:cubicBezTo>
                      <a:cubicBezTo>
                        <a:pt x="42" y="51"/>
                        <a:pt x="46" y="56"/>
                        <a:pt x="51" y="59"/>
                      </a:cubicBezTo>
                      <a:cubicBezTo>
                        <a:pt x="55" y="62"/>
                        <a:pt x="55" y="67"/>
                        <a:pt x="53" y="71"/>
                      </a:cubicBezTo>
                      <a:cubicBezTo>
                        <a:pt x="52" y="72"/>
                        <a:pt x="49" y="73"/>
                        <a:pt x="47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0" name="Freeform 1149">
                  <a:extLst>
                    <a:ext uri="{FF2B5EF4-FFF2-40B4-BE49-F238E27FC236}">
                      <a16:creationId xmlns:a16="http://schemas.microsoft.com/office/drawing/2014/main" id="{E57AC62B-A5E2-F043-98CC-8B2BB4ECB810}"/>
                    </a:ext>
                  </a:extLst>
                </p:cNvPr>
                <p:cNvSpPr/>
                <p:nvPr/>
              </p:nvSpPr>
              <p:spPr>
                <a:xfrm>
                  <a:off x="11808863" y="9885091"/>
                  <a:ext cx="47340" cy="535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" h="44">
                      <a:moveTo>
                        <a:pt x="20" y="44"/>
                      </a:moveTo>
                      <a:cubicBezTo>
                        <a:pt x="13" y="44"/>
                        <a:pt x="0" y="34"/>
                        <a:pt x="0" y="23"/>
                      </a:cubicBezTo>
                      <a:cubicBezTo>
                        <a:pt x="0" y="11"/>
                        <a:pt x="13" y="1"/>
                        <a:pt x="19" y="0"/>
                      </a:cubicBezTo>
                      <a:cubicBezTo>
                        <a:pt x="25" y="0"/>
                        <a:pt x="38" y="10"/>
                        <a:pt x="39" y="22"/>
                      </a:cubicBezTo>
                      <a:cubicBezTo>
                        <a:pt x="39" y="34"/>
                        <a:pt x="26" y="44"/>
                        <a:pt x="20" y="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1" name="Freeform 1150">
                  <a:extLst>
                    <a:ext uri="{FF2B5EF4-FFF2-40B4-BE49-F238E27FC236}">
                      <a16:creationId xmlns:a16="http://schemas.microsoft.com/office/drawing/2014/main" id="{8C0B1D1F-F12A-3549-AD1F-5558A1175EA2}"/>
                    </a:ext>
                  </a:extLst>
                </p:cNvPr>
                <p:cNvSpPr/>
                <p:nvPr/>
              </p:nvSpPr>
              <p:spPr>
                <a:xfrm>
                  <a:off x="11883607" y="10003483"/>
                  <a:ext cx="49832" cy="473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39">
                      <a:moveTo>
                        <a:pt x="0" y="10"/>
                      </a:moveTo>
                      <a:cubicBezTo>
                        <a:pt x="-2" y="17"/>
                        <a:pt x="2" y="32"/>
                        <a:pt x="13" y="37"/>
                      </a:cubicBezTo>
                      <a:cubicBezTo>
                        <a:pt x="24" y="42"/>
                        <a:pt x="38" y="33"/>
                        <a:pt x="40" y="27"/>
                      </a:cubicBezTo>
                      <a:cubicBezTo>
                        <a:pt x="43" y="22"/>
                        <a:pt x="39" y="6"/>
                        <a:pt x="28" y="1"/>
                      </a:cubicBezTo>
                      <a:cubicBezTo>
                        <a:pt x="17" y="-4"/>
                        <a:pt x="3" y="5"/>
                        <a:pt x="0" y="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2" name="Freeform 1151">
                  <a:extLst>
                    <a:ext uri="{FF2B5EF4-FFF2-40B4-BE49-F238E27FC236}">
                      <a16:creationId xmlns:a16="http://schemas.microsoft.com/office/drawing/2014/main" id="{72BD524F-30E1-A04A-84F6-8DE82BAE84DF}"/>
                    </a:ext>
                  </a:extLst>
                </p:cNvPr>
                <p:cNvSpPr/>
                <p:nvPr/>
              </p:nvSpPr>
              <p:spPr>
                <a:xfrm>
                  <a:off x="11395257" y="9937433"/>
                  <a:ext cx="58552" cy="1807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" h="146">
                      <a:moveTo>
                        <a:pt x="23" y="146"/>
                      </a:moveTo>
                      <a:cubicBezTo>
                        <a:pt x="21" y="146"/>
                        <a:pt x="19" y="145"/>
                        <a:pt x="18" y="144"/>
                      </a:cubicBezTo>
                      <a:cubicBezTo>
                        <a:pt x="16" y="142"/>
                        <a:pt x="-31" y="98"/>
                        <a:pt x="35" y="4"/>
                      </a:cubicBezTo>
                      <a:cubicBezTo>
                        <a:pt x="37" y="0"/>
                        <a:pt x="41" y="-1"/>
                        <a:pt x="45" y="2"/>
                      </a:cubicBezTo>
                      <a:cubicBezTo>
                        <a:pt x="49" y="4"/>
                        <a:pt x="49" y="9"/>
                        <a:pt x="47" y="12"/>
                      </a:cubicBezTo>
                      <a:cubicBezTo>
                        <a:pt x="-10" y="95"/>
                        <a:pt x="26" y="131"/>
                        <a:pt x="28" y="132"/>
                      </a:cubicBezTo>
                      <a:cubicBezTo>
                        <a:pt x="31" y="135"/>
                        <a:pt x="31" y="140"/>
                        <a:pt x="28" y="143"/>
                      </a:cubicBezTo>
                      <a:cubicBezTo>
                        <a:pt x="27" y="145"/>
                        <a:pt x="25" y="146"/>
                        <a:pt x="23" y="1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3" name="Freeform 1152">
                  <a:extLst>
                    <a:ext uri="{FF2B5EF4-FFF2-40B4-BE49-F238E27FC236}">
                      <a16:creationId xmlns:a16="http://schemas.microsoft.com/office/drawing/2014/main" id="{FF8EDB97-FE3A-5441-B392-14054CFC4542}"/>
                    </a:ext>
                  </a:extLst>
                </p:cNvPr>
                <p:cNvSpPr/>
                <p:nvPr/>
              </p:nvSpPr>
              <p:spPr>
                <a:xfrm>
                  <a:off x="11553476" y="9993510"/>
                  <a:ext cx="67273" cy="1233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" h="100">
                      <a:moveTo>
                        <a:pt x="20" y="100"/>
                      </a:moveTo>
                      <a:cubicBezTo>
                        <a:pt x="17" y="100"/>
                        <a:pt x="14" y="98"/>
                        <a:pt x="13" y="94"/>
                      </a:cubicBezTo>
                      <a:lnTo>
                        <a:pt x="1" y="57"/>
                      </a:lnTo>
                      <a:cubicBezTo>
                        <a:pt x="-1" y="55"/>
                        <a:pt x="0" y="53"/>
                        <a:pt x="2" y="50"/>
                      </a:cubicBezTo>
                      <a:lnTo>
                        <a:pt x="41" y="3"/>
                      </a:lnTo>
                      <a:cubicBezTo>
                        <a:pt x="44" y="0"/>
                        <a:pt x="48" y="-1"/>
                        <a:pt x="52" y="2"/>
                      </a:cubicBezTo>
                      <a:cubicBezTo>
                        <a:pt x="55" y="5"/>
                        <a:pt x="56" y="9"/>
                        <a:pt x="53" y="13"/>
                      </a:cubicBezTo>
                      <a:lnTo>
                        <a:pt x="17" y="57"/>
                      </a:lnTo>
                      <a:lnTo>
                        <a:pt x="28" y="89"/>
                      </a:lnTo>
                      <a:cubicBezTo>
                        <a:pt x="29" y="94"/>
                        <a:pt x="27" y="98"/>
                        <a:pt x="23" y="99"/>
                      </a:cubicBezTo>
                      <a:cubicBezTo>
                        <a:pt x="22" y="100"/>
                        <a:pt x="22" y="100"/>
                        <a:pt x="20" y="1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4" name="Freeform 1153">
                  <a:extLst>
                    <a:ext uri="{FF2B5EF4-FFF2-40B4-BE49-F238E27FC236}">
                      <a16:creationId xmlns:a16="http://schemas.microsoft.com/office/drawing/2014/main" id="{BF0023BB-5F07-624B-8744-EAD26E4DAF31}"/>
                    </a:ext>
                  </a:extLst>
                </p:cNvPr>
                <p:cNvSpPr/>
                <p:nvPr/>
              </p:nvSpPr>
              <p:spPr>
                <a:xfrm>
                  <a:off x="11176001" y="9987278"/>
                  <a:ext cx="249158" cy="1296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105">
                      <a:moveTo>
                        <a:pt x="54" y="105"/>
                      </a:moveTo>
                      <a:cubicBezTo>
                        <a:pt x="54" y="105"/>
                        <a:pt x="53" y="105"/>
                        <a:pt x="52" y="105"/>
                      </a:cubicBezTo>
                      <a:cubicBezTo>
                        <a:pt x="29" y="99"/>
                        <a:pt x="14" y="90"/>
                        <a:pt x="6" y="77"/>
                      </a:cubicBezTo>
                      <a:cubicBezTo>
                        <a:pt x="-1" y="66"/>
                        <a:pt x="-2" y="52"/>
                        <a:pt x="3" y="36"/>
                      </a:cubicBezTo>
                      <a:cubicBezTo>
                        <a:pt x="13" y="4"/>
                        <a:pt x="82" y="20"/>
                        <a:pt x="101" y="24"/>
                      </a:cubicBezTo>
                      <a:lnTo>
                        <a:pt x="192" y="0"/>
                      </a:lnTo>
                      <a:cubicBezTo>
                        <a:pt x="196" y="-1"/>
                        <a:pt x="200" y="2"/>
                        <a:pt x="201" y="6"/>
                      </a:cubicBezTo>
                      <a:cubicBezTo>
                        <a:pt x="202" y="10"/>
                        <a:pt x="200" y="14"/>
                        <a:pt x="196" y="15"/>
                      </a:cubicBezTo>
                      <a:lnTo>
                        <a:pt x="102" y="39"/>
                      </a:lnTo>
                      <a:cubicBezTo>
                        <a:pt x="101" y="40"/>
                        <a:pt x="99" y="40"/>
                        <a:pt x="98" y="39"/>
                      </a:cubicBezTo>
                      <a:cubicBezTo>
                        <a:pt x="67" y="31"/>
                        <a:pt x="22" y="27"/>
                        <a:pt x="17" y="40"/>
                      </a:cubicBezTo>
                      <a:cubicBezTo>
                        <a:pt x="14" y="52"/>
                        <a:pt x="14" y="61"/>
                        <a:pt x="19" y="69"/>
                      </a:cubicBezTo>
                      <a:cubicBezTo>
                        <a:pt x="25" y="78"/>
                        <a:pt x="37" y="85"/>
                        <a:pt x="55" y="89"/>
                      </a:cubicBezTo>
                      <a:cubicBezTo>
                        <a:pt x="60" y="91"/>
                        <a:pt x="62" y="94"/>
                        <a:pt x="61" y="99"/>
                      </a:cubicBezTo>
                      <a:cubicBezTo>
                        <a:pt x="61" y="102"/>
                        <a:pt x="57" y="105"/>
                        <a:pt x="54" y="1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5" name="Freeform 1154">
                  <a:extLst>
                    <a:ext uri="{FF2B5EF4-FFF2-40B4-BE49-F238E27FC236}">
                      <a16:creationId xmlns:a16="http://schemas.microsoft.com/office/drawing/2014/main" id="{669B77C5-F2AA-CD45-B19E-9C15A49CF4D4}"/>
                    </a:ext>
                  </a:extLst>
                </p:cNvPr>
                <p:cNvSpPr/>
                <p:nvPr/>
              </p:nvSpPr>
              <p:spPr>
                <a:xfrm>
                  <a:off x="10680176" y="9927463"/>
                  <a:ext cx="468418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7" h="115">
                      <a:moveTo>
                        <a:pt x="48" y="115"/>
                      </a:moveTo>
                      <a:cubicBezTo>
                        <a:pt x="45" y="115"/>
                        <a:pt x="42" y="114"/>
                        <a:pt x="38" y="114"/>
                      </a:cubicBezTo>
                      <a:cubicBezTo>
                        <a:pt x="22" y="111"/>
                        <a:pt x="11" y="104"/>
                        <a:pt x="5" y="94"/>
                      </a:cubicBezTo>
                      <a:cubicBezTo>
                        <a:pt x="-3" y="80"/>
                        <a:pt x="2" y="67"/>
                        <a:pt x="2" y="66"/>
                      </a:cubicBezTo>
                      <a:cubicBezTo>
                        <a:pt x="4" y="62"/>
                        <a:pt x="8" y="60"/>
                        <a:pt x="12" y="61"/>
                      </a:cubicBezTo>
                      <a:cubicBezTo>
                        <a:pt x="16" y="62"/>
                        <a:pt x="18" y="67"/>
                        <a:pt x="17" y="71"/>
                      </a:cubicBezTo>
                      <a:cubicBezTo>
                        <a:pt x="17" y="71"/>
                        <a:pt x="14" y="79"/>
                        <a:pt x="18" y="87"/>
                      </a:cubicBezTo>
                      <a:cubicBezTo>
                        <a:pt x="22" y="93"/>
                        <a:pt x="29" y="96"/>
                        <a:pt x="41" y="99"/>
                      </a:cubicBezTo>
                      <a:cubicBezTo>
                        <a:pt x="81" y="106"/>
                        <a:pt x="112" y="50"/>
                        <a:pt x="113" y="49"/>
                      </a:cubicBezTo>
                      <a:cubicBezTo>
                        <a:pt x="114" y="46"/>
                        <a:pt x="117" y="45"/>
                        <a:pt x="121" y="45"/>
                      </a:cubicBezTo>
                      <a:cubicBezTo>
                        <a:pt x="121" y="45"/>
                        <a:pt x="169" y="48"/>
                        <a:pt x="211" y="48"/>
                      </a:cubicBezTo>
                      <a:cubicBezTo>
                        <a:pt x="342" y="48"/>
                        <a:pt x="363" y="5"/>
                        <a:pt x="363" y="4"/>
                      </a:cubicBezTo>
                      <a:cubicBezTo>
                        <a:pt x="364" y="0"/>
                        <a:pt x="369" y="-1"/>
                        <a:pt x="373" y="0"/>
                      </a:cubicBezTo>
                      <a:cubicBezTo>
                        <a:pt x="377" y="2"/>
                        <a:pt x="379" y="6"/>
                        <a:pt x="377" y="10"/>
                      </a:cubicBezTo>
                      <a:cubicBezTo>
                        <a:pt x="376" y="12"/>
                        <a:pt x="355" y="63"/>
                        <a:pt x="211" y="63"/>
                      </a:cubicBezTo>
                      <a:cubicBezTo>
                        <a:pt x="176" y="63"/>
                        <a:pt x="137" y="62"/>
                        <a:pt x="124" y="61"/>
                      </a:cubicBezTo>
                      <a:cubicBezTo>
                        <a:pt x="116" y="74"/>
                        <a:pt x="87" y="115"/>
                        <a:pt x="48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6" name="Freeform 1155">
                  <a:extLst>
                    <a:ext uri="{FF2B5EF4-FFF2-40B4-BE49-F238E27FC236}">
                      <a16:creationId xmlns:a16="http://schemas.microsoft.com/office/drawing/2014/main" id="{592DFE1F-428C-B940-A3EF-C8583676D9CC}"/>
                    </a:ext>
                  </a:extLst>
                </p:cNvPr>
                <p:cNvSpPr/>
                <p:nvPr/>
              </p:nvSpPr>
              <p:spPr>
                <a:xfrm>
                  <a:off x="10695125" y="10015945"/>
                  <a:ext cx="29899" cy="39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" h="33">
                      <a:moveTo>
                        <a:pt x="5" y="33"/>
                      </a:moveTo>
                      <a:cubicBezTo>
                        <a:pt x="5" y="33"/>
                        <a:pt x="4" y="33"/>
                        <a:pt x="2" y="32"/>
                      </a:cubicBezTo>
                      <a:cubicBezTo>
                        <a:pt x="0" y="30"/>
                        <a:pt x="-1" y="27"/>
                        <a:pt x="0" y="24"/>
                      </a:cubicBezTo>
                      <a:lnTo>
                        <a:pt x="15" y="3"/>
                      </a:lnTo>
                      <a:cubicBezTo>
                        <a:pt x="16" y="0"/>
                        <a:pt x="19" y="-1"/>
                        <a:pt x="22" y="1"/>
                      </a:cubicBezTo>
                      <a:cubicBezTo>
                        <a:pt x="25" y="3"/>
                        <a:pt x="26" y="7"/>
                        <a:pt x="24" y="9"/>
                      </a:cubicBezTo>
                      <a:lnTo>
                        <a:pt x="10" y="30"/>
                      </a:lnTo>
                      <a:cubicBezTo>
                        <a:pt x="9" y="32"/>
                        <a:pt x="7" y="33"/>
                        <a:pt x="5" y="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7" name="Freeform 1156">
                  <a:extLst>
                    <a:ext uri="{FF2B5EF4-FFF2-40B4-BE49-F238E27FC236}">
                      <a16:creationId xmlns:a16="http://schemas.microsoft.com/office/drawing/2014/main" id="{D0B9BAF6-58F6-E642-86F3-26C34AECD0FD}"/>
                    </a:ext>
                  </a:extLst>
                </p:cNvPr>
                <p:cNvSpPr/>
                <p:nvPr/>
              </p:nvSpPr>
              <p:spPr>
                <a:xfrm>
                  <a:off x="10746199" y="10025915"/>
                  <a:ext cx="14950" cy="361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30">
                      <a:moveTo>
                        <a:pt x="6" y="30"/>
                      </a:moveTo>
                      <a:lnTo>
                        <a:pt x="5" y="30"/>
                      </a:lnTo>
                      <a:cubicBezTo>
                        <a:pt x="2" y="29"/>
                        <a:pt x="0" y="27"/>
                        <a:pt x="0" y="23"/>
                      </a:cubicBezTo>
                      <a:lnTo>
                        <a:pt x="2" y="5"/>
                      </a:lnTo>
                      <a:cubicBezTo>
                        <a:pt x="2" y="1"/>
                        <a:pt x="5" y="-1"/>
                        <a:pt x="8" y="0"/>
                      </a:cubicBezTo>
                      <a:cubicBezTo>
                        <a:pt x="11" y="0"/>
                        <a:pt x="14" y="3"/>
                        <a:pt x="13" y="6"/>
                      </a:cubicBezTo>
                      <a:lnTo>
                        <a:pt x="11" y="24"/>
                      </a:lnTo>
                      <a:cubicBezTo>
                        <a:pt x="11" y="27"/>
                        <a:pt x="9" y="30"/>
                        <a:pt x="6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8" name="Freeform 1157">
                  <a:extLst>
                    <a:ext uri="{FF2B5EF4-FFF2-40B4-BE49-F238E27FC236}">
                      <a16:creationId xmlns:a16="http://schemas.microsoft.com/office/drawing/2014/main" id="{89B7F871-83D3-5F43-8434-C04517B0B623}"/>
                    </a:ext>
                  </a:extLst>
                </p:cNvPr>
                <p:cNvSpPr/>
                <p:nvPr/>
              </p:nvSpPr>
              <p:spPr>
                <a:xfrm>
                  <a:off x="10610408" y="10037131"/>
                  <a:ext cx="41111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15">
                      <a:moveTo>
                        <a:pt x="28" y="15"/>
                      </a:moveTo>
                      <a:lnTo>
                        <a:pt x="27" y="15"/>
                      </a:lnTo>
                      <a:lnTo>
                        <a:pt x="5" y="11"/>
                      </a:lnTo>
                      <a:cubicBezTo>
                        <a:pt x="1" y="11"/>
                        <a:pt x="-1" y="8"/>
                        <a:pt x="0" y="5"/>
                      </a:cubicBezTo>
                      <a:cubicBezTo>
                        <a:pt x="0" y="1"/>
                        <a:pt x="4" y="-1"/>
                        <a:pt x="7" y="0"/>
                      </a:cubicBezTo>
                      <a:lnTo>
                        <a:pt x="29" y="4"/>
                      </a:lnTo>
                      <a:cubicBezTo>
                        <a:pt x="32" y="4"/>
                        <a:pt x="35" y="7"/>
                        <a:pt x="34" y="10"/>
                      </a:cubicBezTo>
                      <a:cubicBezTo>
                        <a:pt x="34" y="13"/>
                        <a:pt x="31" y="15"/>
                        <a:pt x="28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9" name="Freeform 1158">
                  <a:extLst>
                    <a:ext uri="{FF2B5EF4-FFF2-40B4-BE49-F238E27FC236}">
                      <a16:creationId xmlns:a16="http://schemas.microsoft.com/office/drawing/2014/main" id="{B024081B-D01C-2E43-92ED-3204CB313527}"/>
                    </a:ext>
                  </a:extLst>
                </p:cNvPr>
                <p:cNvSpPr/>
                <p:nvPr/>
              </p:nvSpPr>
              <p:spPr>
                <a:xfrm>
                  <a:off x="10625361" y="10072025"/>
                  <a:ext cx="33636" cy="22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" h="19">
                      <a:moveTo>
                        <a:pt x="6" y="19"/>
                      </a:move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-1" y="13"/>
                        <a:pt x="0" y="9"/>
                        <a:pt x="4" y="8"/>
                      </a:cubicBezTo>
                      <a:lnTo>
                        <a:pt x="20" y="1"/>
                      </a:lnTo>
                      <a:cubicBezTo>
                        <a:pt x="23" y="-1"/>
                        <a:pt x="26" y="0"/>
                        <a:pt x="27" y="3"/>
                      </a:cubicBezTo>
                      <a:cubicBezTo>
                        <a:pt x="29" y="6"/>
                        <a:pt x="27" y="9"/>
                        <a:pt x="24" y="11"/>
                      </a:cubicBezTo>
                      <a:lnTo>
                        <a:pt x="9" y="18"/>
                      </a:lnTo>
                      <a:cubicBezTo>
                        <a:pt x="8" y="19"/>
                        <a:pt x="7" y="19"/>
                        <a:pt x="6" y="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0" name="Freeform 1159">
                  <a:extLst>
                    <a:ext uri="{FF2B5EF4-FFF2-40B4-BE49-F238E27FC236}">
                      <a16:creationId xmlns:a16="http://schemas.microsoft.com/office/drawing/2014/main" id="{26471F82-B23E-194C-8D12-F5FF07108480}"/>
                    </a:ext>
                  </a:extLst>
                </p:cNvPr>
                <p:cNvSpPr/>
                <p:nvPr/>
              </p:nvSpPr>
              <p:spPr>
                <a:xfrm>
                  <a:off x="11182230" y="10027161"/>
                  <a:ext cx="42357" cy="21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" h="18">
                      <a:moveTo>
                        <a:pt x="29" y="18"/>
                      </a:moveTo>
                      <a:cubicBezTo>
                        <a:pt x="28" y="18"/>
                        <a:pt x="28" y="18"/>
                        <a:pt x="28" y="18"/>
                      </a:cubicBezTo>
                      <a:lnTo>
                        <a:pt x="4" y="12"/>
                      </a:lnTo>
                      <a:cubicBezTo>
                        <a:pt x="1" y="11"/>
                        <a:pt x="-1" y="8"/>
                        <a:pt x="0" y="5"/>
                      </a:cubicBezTo>
                      <a:cubicBezTo>
                        <a:pt x="0" y="2"/>
                        <a:pt x="4" y="0"/>
                        <a:pt x="7" y="0"/>
                      </a:cubicBezTo>
                      <a:lnTo>
                        <a:pt x="30" y="6"/>
                      </a:lnTo>
                      <a:cubicBezTo>
                        <a:pt x="33" y="7"/>
                        <a:pt x="35" y="10"/>
                        <a:pt x="34" y="13"/>
                      </a:cubicBezTo>
                      <a:cubicBezTo>
                        <a:pt x="34" y="16"/>
                        <a:pt x="32" y="18"/>
                        <a:pt x="29" y="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1" name="Freeform 1160">
                  <a:extLst>
                    <a:ext uri="{FF2B5EF4-FFF2-40B4-BE49-F238E27FC236}">
                      <a16:creationId xmlns:a16="http://schemas.microsoft.com/office/drawing/2014/main" id="{176A55D8-A285-5A44-99FF-B473453914B7}"/>
                    </a:ext>
                  </a:extLst>
                </p:cNvPr>
                <p:cNvSpPr/>
                <p:nvPr/>
              </p:nvSpPr>
              <p:spPr>
                <a:xfrm>
                  <a:off x="11193442" y="10069533"/>
                  <a:ext cx="34882" cy="249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" h="21">
                      <a:moveTo>
                        <a:pt x="5" y="21"/>
                      </a:moveTo>
                      <a:cubicBezTo>
                        <a:pt x="3" y="21"/>
                        <a:pt x="2" y="20"/>
                        <a:pt x="0" y="18"/>
                      </a:cubicBezTo>
                      <a:cubicBezTo>
                        <a:pt x="-1" y="16"/>
                        <a:pt x="0" y="12"/>
                        <a:pt x="3" y="11"/>
                      </a:cubicBezTo>
                      <a:lnTo>
                        <a:pt x="19" y="0"/>
                      </a:lnTo>
                      <a:cubicBezTo>
                        <a:pt x="23" y="-1"/>
                        <a:pt x="26" y="0"/>
                        <a:pt x="27" y="2"/>
                      </a:cubicBezTo>
                      <a:cubicBezTo>
                        <a:pt x="29" y="5"/>
                        <a:pt x="29" y="9"/>
                        <a:pt x="25" y="10"/>
                      </a:cubicBezTo>
                      <a:lnTo>
                        <a:pt x="8" y="20"/>
                      </a:lnTo>
                      <a:cubicBezTo>
                        <a:pt x="8" y="21"/>
                        <a:pt x="7" y="21"/>
                        <a:pt x="5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2" name="Freeform 1161">
                  <a:extLst>
                    <a:ext uri="{FF2B5EF4-FFF2-40B4-BE49-F238E27FC236}">
                      <a16:creationId xmlns:a16="http://schemas.microsoft.com/office/drawing/2014/main" id="{CEC278C3-2835-1548-AC79-D858B4D176B2}"/>
                    </a:ext>
                  </a:extLst>
                </p:cNvPr>
                <p:cNvSpPr/>
                <p:nvPr/>
              </p:nvSpPr>
              <p:spPr>
                <a:xfrm>
                  <a:off x="11531052" y="10306317"/>
                  <a:ext cx="24916" cy="43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" h="36">
                      <a:moveTo>
                        <a:pt x="5" y="36"/>
                      </a:moveTo>
                      <a:lnTo>
                        <a:pt x="3" y="36"/>
                      </a:lnTo>
                      <a:cubicBezTo>
                        <a:pt x="0" y="35"/>
                        <a:pt x="-1" y="32"/>
                        <a:pt x="0" y="29"/>
                      </a:cubicBezTo>
                      <a:lnTo>
                        <a:pt x="9" y="3"/>
                      </a:lnTo>
                      <a:cubicBezTo>
                        <a:pt x="10" y="0"/>
                        <a:pt x="14" y="-1"/>
                        <a:pt x="17" y="0"/>
                      </a:cubicBezTo>
                      <a:cubicBezTo>
                        <a:pt x="19" y="1"/>
                        <a:pt x="21" y="4"/>
                        <a:pt x="20" y="7"/>
                      </a:cubicBezTo>
                      <a:lnTo>
                        <a:pt x="11" y="32"/>
                      </a:lnTo>
                      <a:cubicBezTo>
                        <a:pt x="10" y="35"/>
                        <a:pt x="7" y="36"/>
                        <a:pt x="5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3" name="Freeform 1162">
                  <a:extLst>
                    <a:ext uri="{FF2B5EF4-FFF2-40B4-BE49-F238E27FC236}">
                      <a16:creationId xmlns:a16="http://schemas.microsoft.com/office/drawing/2014/main" id="{E1ECA435-CF51-5B44-8E22-DE832D213D14}"/>
                    </a:ext>
                  </a:extLst>
                </p:cNvPr>
                <p:cNvSpPr/>
                <p:nvPr/>
              </p:nvSpPr>
              <p:spPr>
                <a:xfrm>
                  <a:off x="11575897" y="10306317"/>
                  <a:ext cx="26162" cy="39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" h="33">
                      <a:moveTo>
                        <a:pt x="15" y="33"/>
                      </a:moveTo>
                      <a:cubicBezTo>
                        <a:pt x="13" y="33"/>
                        <a:pt x="11" y="32"/>
                        <a:pt x="10" y="30"/>
                      </a:cubicBezTo>
                      <a:lnTo>
                        <a:pt x="0" y="7"/>
                      </a:lnTo>
                      <a:cubicBezTo>
                        <a:pt x="-1" y="4"/>
                        <a:pt x="1" y="1"/>
                        <a:pt x="4" y="0"/>
                      </a:cubicBezTo>
                      <a:cubicBezTo>
                        <a:pt x="6" y="-1"/>
                        <a:pt x="10" y="0"/>
                        <a:pt x="11" y="3"/>
                      </a:cubicBezTo>
                      <a:lnTo>
                        <a:pt x="21" y="25"/>
                      </a:lnTo>
                      <a:cubicBezTo>
                        <a:pt x="22" y="29"/>
                        <a:pt x="21" y="32"/>
                        <a:pt x="17" y="33"/>
                      </a:cubicBezTo>
                      <a:cubicBezTo>
                        <a:pt x="17" y="33"/>
                        <a:pt x="16" y="33"/>
                        <a:pt x="15" y="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704" name="Group 1703">
              <a:extLst>
                <a:ext uri="{FF2B5EF4-FFF2-40B4-BE49-F238E27FC236}">
                  <a16:creationId xmlns:a16="http://schemas.microsoft.com/office/drawing/2014/main" id="{B0762A08-F5EF-E147-8812-888C0998A844}"/>
                </a:ext>
              </a:extLst>
            </p:cNvPr>
            <p:cNvGrpSpPr/>
            <p:nvPr/>
          </p:nvGrpSpPr>
          <p:grpSpPr>
            <a:xfrm>
              <a:off x="17154556" y="6877940"/>
              <a:ext cx="5420440" cy="5999348"/>
              <a:chOff x="17154556" y="6877940"/>
              <a:chExt cx="5420440" cy="5999348"/>
            </a:xfrm>
          </p:grpSpPr>
          <p:grpSp>
            <p:nvGrpSpPr>
              <p:cNvPr id="1689" name="Group 1688">
                <a:extLst>
                  <a:ext uri="{FF2B5EF4-FFF2-40B4-BE49-F238E27FC236}">
                    <a16:creationId xmlns:a16="http://schemas.microsoft.com/office/drawing/2014/main" id="{A774CAC4-5765-714D-BD6C-C779E888F3FE}"/>
                  </a:ext>
                </a:extLst>
              </p:cNvPr>
              <p:cNvGrpSpPr/>
              <p:nvPr/>
            </p:nvGrpSpPr>
            <p:grpSpPr>
              <a:xfrm>
                <a:off x="21695466" y="9537393"/>
                <a:ext cx="879530" cy="1921686"/>
                <a:chOff x="21695466" y="9537393"/>
                <a:chExt cx="879530" cy="1921686"/>
              </a:xfrm>
            </p:grpSpPr>
            <p:sp>
              <p:nvSpPr>
                <p:cNvPr id="1164" name="Freeform 1163">
                  <a:extLst>
                    <a:ext uri="{FF2B5EF4-FFF2-40B4-BE49-F238E27FC236}">
                      <a16:creationId xmlns:a16="http://schemas.microsoft.com/office/drawing/2014/main" id="{E5F251C2-5904-444B-AA00-66E5590FED2F}"/>
                    </a:ext>
                  </a:extLst>
                </p:cNvPr>
                <p:cNvSpPr/>
                <p:nvPr/>
              </p:nvSpPr>
              <p:spPr>
                <a:xfrm>
                  <a:off x="21704183" y="10105674"/>
                  <a:ext cx="183131" cy="13434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8" h="1079">
                      <a:moveTo>
                        <a:pt x="0" y="1079"/>
                      </a:moveTo>
                      <a:lnTo>
                        <a:pt x="148" y="1079"/>
                      </a:lnTo>
                      <a:lnTo>
                        <a:pt x="14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5" name="Freeform 1164">
                  <a:extLst>
                    <a:ext uri="{FF2B5EF4-FFF2-40B4-BE49-F238E27FC236}">
                      <a16:creationId xmlns:a16="http://schemas.microsoft.com/office/drawing/2014/main" id="{3608B382-A3FA-E149-AA25-076BF9FECD6B}"/>
                    </a:ext>
                  </a:extLst>
                </p:cNvPr>
                <p:cNvSpPr/>
                <p:nvPr/>
              </p:nvSpPr>
              <p:spPr>
                <a:xfrm>
                  <a:off x="21695466" y="10096950"/>
                  <a:ext cx="200572" cy="13621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2" h="1094">
                      <a:moveTo>
                        <a:pt x="15" y="1079"/>
                      </a:moveTo>
                      <a:lnTo>
                        <a:pt x="147" y="1079"/>
                      </a:lnTo>
                      <a:lnTo>
                        <a:pt x="147" y="15"/>
                      </a:lnTo>
                      <a:lnTo>
                        <a:pt x="15" y="15"/>
                      </a:lnTo>
                      <a:close/>
                      <a:moveTo>
                        <a:pt x="155" y="1094"/>
                      </a:moveTo>
                      <a:lnTo>
                        <a:pt x="7" y="1094"/>
                      </a:lnTo>
                      <a:cubicBezTo>
                        <a:pt x="3" y="1094"/>
                        <a:pt x="0" y="1091"/>
                        <a:pt x="0" y="1086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lnTo>
                        <a:pt x="155" y="0"/>
                      </a:lnTo>
                      <a:cubicBezTo>
                        <a:pt x="159" y="0"/>
                        <a:pt x="162" y="3"/>
                        <a:pt x="162" y="7"/>
                      </a:cubicBezTo>
                      <a:lnTo>
                        <a:pt x="162" y="1086"/>
                      </a:lnTo>
                      <a:cubicBezTo>
                        <a:pt x="162" y="1091"/>
                        <a:pt x="159" y="1094"/>
                        <a:pt x="155" y="10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6" name="Freeform 1165">
                  <a:extLst>
                    <a:ext uri="{FF2B5EF4-FFF2-40B4-BE49-F238E27FC236}">
                      <a16:creationId xmlns:a16="http://schemas.microsoft.com/office/drawing/2014/main" id="{B37434F4-C0C9-FD4D-A6CF-59EB3BE6F3BE}"/>
                    </a:ext>
                  </a:extLst>
                </p:cNvPr>
                <p:cNvSpPr/>
                <p:nvPr/>
              </p:nvSpPr>
              <p:spPr>
                <a:xfrm>
                  <a:off x="21888564" y="10105674"/>
                  <a:ext cx="676465" cy="13434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4" h="1079">
                      <a:moveTo>
                        <a:pt x="475" y="1079"/>
                      </a:moveTo>
                      <a:lnTo>
                        <a:pt x="0" y="1079"/>
                      </a:lnTo>
                      <a:lnTo>
                        <a:pt x="0" y="0"/>
                      </a:lnTo>
                      <a:lnTo>
                        <a:pt x="475" y="0"/>
                      </a:lnTo>
                      <a:cubicBezTo>
                        <a:pt x="513" y="0"/>
                        <a:pt x="544" y="32"/>
                        <a:pt x="544" y="70"/>
                      </a:cubicBezTo>
                      <a:lnTo>
                        <a:pt x="544" y="1010"/>
                      </a:lnTo>
                      <a:cubicBezTo>
                        <a:pt x="544" y="1048"/>
                        <a:pt x="513" y="1079"/>
                        <a:pt x="475" y="10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7" name="Freeform 1166">
                  <a:extLst>
                    <a:ext uri="{FF2B5EF4-FFF2-40B4-BE49-F238E27FC236}">
                      <a16:creationId xmlns:a16="http://schemas.microsoft.com/office/drawing/2014/main" id="{9719E1F6-6205-C84E-A55B-AA3401B82EE2}"/>
                    </a:ext>
                  </a:extLst>
                </p:cNvPr>
                <p:cNvSpPr/>
                <p:nvPr/>
              </p:nvSpPr>
              <p:spPr>
                <a:xfrm>
                  <a:off x="21878598" y="10096950"/>
                  <a:ext cx="696398" cy="13621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0" h="1094">
                      <a:moveTo>
                        <a:pt x="15" y="1079"/>
                      </a:moveTo>
                      <a:lnTo>
                        <a:pt x="500" y="1079"/>
                      </a:lnTo>
                      <a:cubicBezTo>
                        <a:pt x="525" y="1079"/>
                        <a:pt x="545" y="1059"/>
                        <a:pt x="545" y="1034"/>
                      </a:cubicBezTo>
                      <a:lnTo>
                        <a:pt x="545" y="60"/>
                      </a:lnTo>
                      <a:cubicBezTo>
                        <a:pt x="545" y="35"/>
                        <a:pt x="525" y="15"/>
                        <a:pt x="500" y="15"/>
                      </a:cubicBezTo>
                      <a:lnTo>
                        <a:pt x="15" y="15"/>
                      </a:lnTo>
                      <a:close/>
                      <a:moveTo>
                        <a:pt x="500" y="1094"/>
                      </a:moveTo>
                      <a:lnTo>
                        <a:pt x="8" y="1094"/>
                      </a:lnTo>
                      <a:cubicBezTo>
                        <a:pt x="4" y="1094"/>
                        <a:pt x="0" y="1091"/>
                        <a:pt x="0" y="1086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500" y="0"/>
                      </a:lnTo>
                      <a:cubicBezTo>
                        <a:pt x="533" y="0"/>
                        <a:pt x="560" y="27"/>
                        <a:pt x="560" y="60"/>
                      </a:cubicBezTo>
                      <a:lnTo>
                        <a:pt x="560" y="1034"/>
                      </a:lnTo>
                      <a:cubicBezTo>
                        <a:pt x="560" y="1067"/>
                        <a:pt x="533" y="1094"/>
                        <a:pt x="500" y="10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8" name="Freeform 1167">
                  <a:extLst>
                    <a:ext uri="{FF2B5EF4-FFF2-40B4-BE49-F238E27FC236}">
                      <a16:creationId xmlns:a16="http://schemas.microsoft.com/office/drawing/2014/main" id="{44038776-AC85-7645-942B-1993ED00D394}"/>
                    </a:ext>
                  </a:extLst>
                </p:cNvPr>
                <p:cNvSpPr/>
                <p:nvPr/>
              </p:nvSpPr>
              <p:spPr>
                <a:xfrm>
                  <a:off x="21945870" y="10541850"/>
                  <a:ext cx="561852" cy="410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2" h="330">
                      <a:moveTo>
                        <a:pt x="15" y="314"/>
                      </a:moveTo>
                      <a:lnTo>
                        <a:pt x="437" y="314"/>
                      </a:lnTo>
                      <a:lnTo>
                        <a:pt x="437" y="15"/>
                      </a:lnTo>
                      <a:lnTo>
                        <a:pt x="15" y="15"/>
                      </a:lnTo>
                      <a:close/>
                      <a:moveTo>
                        <a:pt x="445" y="330"/>
                      </a:moveTo>
                      <a:lnTo>
                        <a:pt x="8" y="330"/>
                      </a:lnTo>
                      <a:cubicBezTo>
                        <a:pt x="4" y="330"/>
                        <a:pt x="0" y="326"/>
                        <a:pt x="0" y="322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445" y="0"/>
                      </a:lnTo>
                      <a:cubicBezTo>
                        <a:pt x="449" y="0"/>
                        <a:pt x="452" y="3"/>
                        <a:pt x="452" y="7"/>
                      </a:cubicBezTo>
                      <a:lnTo>
                        <a:pt x="452" y="322"/>
                      </a:lnTo>
                      <a:cubicBezTo>
                        <a:pt x="452" y="326"/>
                        <a:pt x="449" y="330"/>
                        <a:pt x="445" y="3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9" name="Freeform 1168">
                  <a:extLst>
                    <a:ext uri="{FF2B5EF4-FFF2-40B4-BE49-F238E27FC236}">
                      <a16:creationId xmlns:a16="http://schemas.microsoft.com/office/drawing/2014/main" id="{7233B948-974C-C345-A649-B3AF809C8810}"/>
                    </a:ext>
                  </a:extLst>
                </p:cNvPr>
                <p:cNvSpPr/>
                <p:nvPr/>
              </p:nvSpPr>
              <p:spPr>
                <a:xfrm>
                  <a:off x="21945870" y="10933166"/>
                  <a:ext cx="561852" cy="4623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2" h="372">
                      <a:moveTo>
                        <a:pt x="15" y="16"/>
                      </a:moveTo>
                      <a:lnTo>
                        <a:pt x="15" y="343"/>
                      </a:lnTo>
                      <a:cubicBezTo>
                        <a:pt x="15" y="351"/>
                        <a:pt x="22" y="357"/>
                        <a:pt x="29" y="357"/>
                      </a:cubicBezTo>
                      <a:lnTo>
                        <a:pt x="423" y="357"/>
                      </a:lnTo>
                      <a:cubicBezTo>
                        <a:pt x="431" y="357"/>
                        <a:pt x="437" y="351"/>
                        <a:pt x="437" y="343"/>
                      </a:cubicBezTo>
                      <a:lnTo>
                        <a:pt x="437" y="16"/>
                      </a:lnTo>
                      <a:close/>
                      <a:moveTo>
                        <a:pt x="423" y="372"/>
                      </a:moveTo>
                      <a:lnTo>
                        <a:pt x="29" y="372"/>
                      </a:lnTo>
                      <a:cubicBezTo>
                        <a:pt x="13" y="372"/>
                        <a:pt x="0" y="359"/>
                        <a:pt x="0" y="343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445" y="0"/>
                      </a:lnTo>
                      <a:cubicBezTo>
                        <a:pt x="449" y="0"/>
                        <a:pt x="452" y="4"/>
                        <a:pt x="452" y="8"/>
                      </a:cubicBezTo>
                      <a:lnTo>
                        <a:pt x="452" y="343"/>
                      </a:lnTo>
                      <a:cubicBezTo>
                        <a:pt x="452" y="359"/>
                        <a:pt x="439" y="372"/>
                        <a:pt x="423" y="3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0" name="Freeform 1169">
                  <a:extLst>
                    <a:ext uri="{FF2B5EF4-FFF2-40B4-BE49-F238E27FC236}">
                      <a16:creationId xmlns:a16="http://schemas.microsoft.com/office/drawing/2014/main" id="{B8B9BFFA-2D90-A54F-AAA1-6F4AAE83B3AB}"/>
                    </a:ext>
                  </a:extLst>
                </p:cNvPr>
                <p:cNvSpPr/>
                <p:nvPr/>
              </p:nvSpPr>
              <p:spPr>
                <a:xfrm>
                  <a:off x="21945870" y="10160508"/>
                  <a:ext cx="561852" cy="3987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2" h="321">
                      <a:moveTo>
                        <a:pt x="15" y="306"/>
                      </a:moveTo>
                      <a:lnTo>
                        <a:pt x="437" y="306"/>
                      </a:lnTo>
                      <a:lnTo>
                        <a:pt x="437" y="29"/>
                      </a:lnTo>
                      <a:cubicBezTo>
                        <a:pt x="437" y="21"/>
                        <a:pt x="431" y="15"/>
                        <a:pt x="423" y="15"/>
                      </a:cubicBezTo>
                      <a:lnTo>
                        <a:pt x="29" y="15"/>
                      </a:lnTo>
                      <a:cubicBezTo>
                        <a:pt x="22" y="15"/>
                        <a:pt x="15" y="21"/>
                        <a:pt x="15" y="29"/>
                      </a:cubicBezTo>
                      <a:close/>
                      <a:moveTo>
                        <a:pt x="445" y="321"/>
                      </a:moveTo>
                      <a:lnTo>
                        <a:pt x="8" y="321"/>
                      </a:lnTo>
                      <a:cubicBezTo>
                        <a:pt x="4" y="321"/>
                        <a:pt x="0" y="317"/>
                        <a:pt x="0" y="313"/>
                      </a:cubicBezTo>
                      <a:lnTo>
                        <a:pt x="0" y="29"/>
                      </a:lnTo>
                      <a:cubicBezTo>
                        <a:pt x="0" y="13"/>
                        <a:pt x="13" y="0"/>
                        <a:pt x="29" y="0"/>
                      </a:cubicBezTo>
                      <a:lnTo>
                        <a:pt x="423" y="0"/>
                      </a:lnTo>
                      <a:cubicBezTo>
                        <a:pt x="439" y="0"/>
                        <a:pt x="452" y="13"/>
                        <a:pt x="452" y="29"/>
                      </a:cubicBezTo>
                      <a:lnTo>
                        <a:pt x="452" y="313"/>
                      </a:lnTo>
                      <a:cubicBezTo>
                        <a:pt x="452" y="317"/>
                        <a:pt x="449" y="321"/>
                        <a:pt x="445" y="3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1" name="Freeform 1170">
                  <a:extLst>
                    <a:ext uri="{FF2B5EF4-FFF2-40B4-BE49-F238E27FC236}">
                      <a16:creationId xmlns:a16="http://schemas.microsoft.com/office/drawing/2014/main" id="{F88911FE-EEF9-6045-AD07-32EFA445D6BC}"/>
                    </a:ext>
                  </a:extLst>
                </p:cNvPr>
                <p:cNvSpPr/>
                <p:nvPr/>
              </p:nvSpPr>
              <p:spPr>
                <a:xfrm>
                  <a:off x="21867386" y="9804086"/>
                  <a:ext cx="573064" cy="3003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1" h="242">
                      <a:moveTo>
                        <a:pt x="325" y="31"/>
                      </a:moveTo>
                      <a:lnTo>
                        <a:pt x="325" y="0"/>
                      </a:lnTo>
                      <a:lnTo>
                        <a:pt x="136" y="0"/>
                      </a:lnTo>
                      <a:lnTo>
                        <a:pt x="136" y="31"/>
                      </a:lnTo>
                      <a:cubicBezTo>
                        <a:pt x="136" y="83"/>
                        <a:pt x="1" y="109"/>
                        <a:pt x="0" y="166"/>
                      </a:cubicBezTo>
                      <a:cubicBezTo>
                        <a:pt x="-1" y="224"/>
                        <a:pt x="37" y="242"/>
                        <a:pt x="84" y="242"/>
                      </a:cubicBezTo>
                      <a:lnTo>
                        <a:pt x="377" y="242"/>
                      </a:lnTo>
                      <a:cubicBezTo>
                        <a:pt x="424" y="242"/>
                        <a:pt x="462" y="224"/>
                        <a:pt x="461" y="166"/>
                      </a:cubicBezTo>
                      <a:cubicBezTo>
                        <a:pt x="460" y="109"/>
                        <a:pt x="325" y="83"/>
                        <a:pt x="325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2" name="Freeform 1171">
                  <a:extLst>
                    <a:ext uri="{FF2B5EF4-FFF2-40B4-BE49-F238E27FC236}">
                      <a16:creationId xmlns:a16="http://schemas.microsoft.com/office/drawing/2014/main" id="{D320F2B9-4AF0-4846-8E91-767FBC879504}"/>
                    </a:ext>
                  </a:extLst>
                </p:cNvPr>
                <p:cNvSpPr/>
                <p:nvPr/>
              </p:nvSpPr>
              <p:spPr>
                <a:xfrm>
                  <a:off x="21858665" y="9795363"/>
                  <a:ext cx="590505" cy="3190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5" h="257">
                      <a:moveTo>
                        <a:pt x="150" y="15"/>
                      </a:moveTo>
                      <a:lnTo>
                        <a:pt x="150" y="38"/>
                      </a:lnTo>
                      <a:cubicBezTo>
                        <a:pt x="150" y="69"/>
                        <a:pt x="117" y="88"/>
                        <a:pt x="81" y="110"/>
                      </a:cubicBezTo>
                      <a:cubicBezTo>
                        <a:pt x="48" y="128"/>
                        <a:pt x="16" y="149"/>
                        <a:pt x="15" y="173"/>
                      </a:cubicBezTo>
                      <a:cubicBezTo>
                        <a:pt x="14" y="194"/>
                        <a:pt x="20" y="212"/>
                        <a:pt x="31" y="223"/>
                      </a:cubicBezTo>
                      <a:cubicBezTo>
                        <a:pt x="44" y="236"/>
                        <a:pt x="64" y="242"/>
                        <a:pt x="91" y="242"/>
                      </a:cubicBezTo>
                      <a:lnTo>
                        <a:pt x="384" y="242"/>
                      </a:lnTo>
                      <a:cubicBezTo>
                        <a:pt x="411" y="242"/>
                        <a:pt x="431" y="236"/>
                        <a:pt x="444" y="223"/>
                      </a:cubicBezTo>
                      <a:cubicBezTo>
                        <a:pt x="455" y="212"/>
                        <a:pt x="461" y="194"/>
                        <a:pt x="460" y="173"/>
                      </a:cubicBezTo>
                      <a:cubicBezTo>
                        <a:pt x="459" y="149"/>
                        <a:pt x="426" y="128"/>
                        <a:pt x="394" y="110"/>
                      </a:cubicBezTo>
                      <a:cubicBezTo>
                        <a:pt x="358" y="88"/>
                        <a:pt x="324" y="69"/>
                        <a:pt x="324" y="38"/>
                      </a:cubicBezTo>
                      <a:lnTo>
                        <a:pt x="324" y="15"/>
                      </a:lnTo>
                      <a:close/>
                      <a:moveTo>
                        <a:pt x="384" y="257"/>
                      </a:moveTo>
                      <a:lnTo>
                        <a:pt x="91" y="257"/>
                      </a:lnTo>
                      <a:cubicBezTo>
                        <a:pt x="59" y="257"/>
                        <a:pt x="36" y="249"/>
                        <a:pt x="20" y="233"/>
                      </a:cubicBezTo>
                      <a:cubicBezTo>
                        <a:pt x="6" y="219"/>
                        <a:pt x="-1" y="199"/>
                        <a:pt x="0" y="173"/>
                      </a:cubicBezTo>
                      <a:cubicBezTo>
                        <a:pt x="0" y="139"/>
                        <a:pt x="37" y="117"/>
                        <a:pt x="74" y="96"/>
                      </a:cubicBezTo>
                      <a:cubicBezTo>
                        <a:pt x="103" y="78"/>
                        <a:pt x="135" y="59"/>
                        <a:pt x="135" y="38"/>
                      </a:cubicBezTo>
                      <a:lnTo>
                        <a:pt x="135" y="7"/>
                      </a:lnTo>
                      <a:cubicBezTo>
                        <a:pt x="135" y="3"/>
                        <a:pt x="139" y="0"/>
                        <a:pt x="143" y="0"/>
                      </a:cubicBezTo>
                      <a:lnTo>
                        <a:pt x="332" y="0"/>
                      </a:lnTo>
                      <a:cubicBezTo>
                        <a:pt x="336" y="0"/>
                        <a:pt x="339" y="3"/>
                        <a:pt x="339" y="7"/>
                      </a:cubicBezTo>
                      <a:lnTo>
                        <a:pt x="339" y="38"/>
                      </a:lnTo>
                      <a:cubicBezTo>
                        <a:pt x="339" y="59"/>
                        <a:pt x="371" y="78"/>
                        <a:pt x="402" y="96"/>
                      </a:cubicBezTo>
                      <a:cubicBezTo>
                        <a:pt x="437" y="117"/>
                        <a:pt x="475" y="139"/>
                        <a:pt x="475" y="173"/>
                      </a:cubicBezTo>
                      <a:cubicBezTo>
                        <a:pt x="476" y="199"/>
                        <a:pt x="469" y="219"/>
                        <a:pt x="455" y="233"/>
                      </a:cubicBezTo>
                      <a:cubicBezTo>
                        <a:pt x="439" y="249"/>
                        <a:pt x="415" y="257"/>
                        <a:pt x="384" y="2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3" name="Freeform 1172">
                  <a:extLst>
                    <a:ext uri="{FF2B5EF4-FFF2-40B4-BE49-F238E27FC236}">
                      <a16:creationId xmlns:a16="http://schemas.microsoft.com/office/drawing/2014/main" id="{9422EF57-DBEF-044C-B681-961793C7FFA5}"/>
                    </a:ext>
                  </a:extLst>
                </p:cNvPr>
                <p:cNvSpPr/>
                <p:nvPr/>
              </p:nvSpPr>
              <p:spPr>
                <a:xfrm>
                  <a:off x="21888564" y="9546117"/>
                  <a:ext cx="530707" cy="2567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7" h="207">
                      <a:moveTo>
                        <a:pt x="314" y="0"/>
                      </a:moveTo>
                      <a:lnTo>
                        <a:pt x="213" y="0"/>
                      </a:lnTo>
                      <a:lnTo>
                        <a:pt x="113" y="0"/>
                      </a:lnTo>
                      <a:cubicBezTo>
                        <a:pt x="110" y="0"/>
                        <a:pt x="107" y="1"/>
                        <a:pt x="104" y="2"/>
                      </a:cubicBezTo>
                      <a:cubicBezTo>
                        <a:pt x="102" y="4"/>
                        <a:pt x="99" y="7"/>
                        <a:pt x="97" y="9"/>
                      </a:cubicBezTo>
                      <a:lnTo>
                        <a:pt x="50" y="95"/>
                      </a:lnTo>
                      <a:lnTo>
                        <a:pt x="2" y="180"/>
                      </a:lnTo>
                      <a:cubicBezTo>
                        <a:pt x="-1" y="186"/>
                        <a:pt x="-1" y="193"/>
                        <a:pt x="3" y="199"/>
                      </a:cubicBezTo>
                      <a:cubicBezTo>
                        <a:pt x="5" y="204"/>
                        <a:pt x="11" y="207"/>
                        <a:pt x="18" y="207"/>
                      </a:cubicBezTo>
                      <a:lnTo>
                        <a:pt x="213" y="207"/>
                      </a:lnTo>
                      <a:lnTo>
                        <a:pt x="409" y="207"/>
                      </a:lnTo>
                      <a:cubicBezTo>
                        <a:pt x="416" y="207"/>
                        <a:pt x="421" y="204"/>
                        <a:pt x="424" y="199"/>
                      </a:cubicBezTo>
                      <a:cubicBezTo>
                        <a:pt x="428" y="193"/>
                        <a:pt x="428" y="186"/>
                        <a:pt x="425" y="180"/>
                      </a:cubicBezTo>
                      <a:lnTo>
                        <a:pt x="377" y="95"/>
                      </a:lnTo>
                      <a:lnTo>
                        <a:pt x="330" y="9"/>
                      </a:lnTo>
                      <a:cubicBezTo>
                        <a:pt x="328" y="7"/>
                        <a:pt x="325" y="4"/>
                        <a:pt x="323" y="2"/>
                      </a:cubicBezTo>
                      <a:cubicBezTo>
                        <a:pt x="320" y="1"/>
                        <a:pt x="317" y="0"/>
                        <a:pt x="31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4" name="Freeform 1173">
                  <a:extLst>
                    <a:ext uri="{FF2B5EF4-FFF2-40B4-BE49-F238E27FC236}">
                      <a16:creationId xmlns:a16="http://schemas.microsoft.com/office/drawing/2014/main" id="{10B70F52-D5E0-6A4F-8368-AD70BFFB15EC}"/>
                    </a:ext>
                  </a:extLst>
                </p:cNvPr>
                <p:cNvSpPr/>
                <p:nvPr/>
              </p:nvSpPr>
              <p:spPr>
                <a:xfrm>
                  <a:off x="21878598" y="9537393"/>
                  <a:ext cx="550640" cy="2754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3" h="222">
                      <a:moveTo>
                        <a:pt x="121" y="15"/>
                      </a:moveTo>
                      <a:cubicBezTo>
                        <a:pt x="119" y="15"/>
                        <a:pt x="117" y="15"/>
                        <a:pt x="116" y="16"/>
                      </a:cubicBezTo>
                      <a:cubicBezTo>
                        <a:pt x="115" y="18"/>
                        <a:pt x="113" y="19"/>
                        <a:pt x="112" y="20"/>
                      </a:cubicBezTo>
                      <a:lnTo>
                        <a:pt x="17" y="191"/>
                      </a:lnTo>
                      <a:cubicBezTo>
                        <a:pt x="15" y="195"/>
                        <a:pt x="15" y="198"/>
                        <a:pt x="17" y="202"/>
                      </a:cubicBezTo>
                      <a:cubicBezTo>
                        <a:pt x="19" y="205"/>
                        <a:pt x="22" y="207"/>
                        <a:pt x="26" y="207"/>
                      </a:cubicBezTo>
                      <a:lnTo>
                        <a:pt x="417" y="207"/>
                      </a:lnTo>
                      <a:cubicBezTo>
                        <a:pt x="421" y="207"/>
                        <a:pt x="424" y="205"/>
                        <a:pt x="426" y="202"/>
                      </a:cubicBezTo>
                      <a:cubicBezTo>
                        <a:pt x="428" y="198"/>
                        <a:pt x="428" y="195"/>
                        <a:pt x="426" y="191"/>
                      </a:cubicBezTo>
                      <a:lnTo>
                        <a:pt x="331" y="20"/>
                      </a:lnTo>
                      <a:cubicBezTo>
                        <a:pt x="330" y="19"/>
                        <a:pt x="328" y="18"/>
                        <a:pt x="327" y="16"/>
                      </a:cubicBezTo>
                      <a:cubicBezTo>
                        <a:pt x="325" y="15"/>
                        <a:pt x="323" y="15"/>
                        <a:pt x="322" y="15"/>
                      </a:cubicBezTo>
                      <a:close/>
                      <a:moveTo>
                        <a:pt x="417" y="222"/>
                      </a:moveTo>
                      <a:lnTo>
                        <a:pt x="26" y="222"/>
                      </a:lnTo>
                      <a:cubicBezTo>
                        <a:pt x="17" y="222"/>
                        <a:pt x="8" y="217"/>
                        <a:pt x="4" y="209"/>
                      </a:cubicBezTo>
                      <a:cubicBezTo>
                        <a:pt x="-1" y="202"/>
                        <a:pt x="-1" y="192"/>
                        <a:pt x="3" y="184"/>
                      </a:cubicBezTo>
                      <a:lnTo>
                        <a:pt x="99" y="13"/>
                      </a:lnTo>
                      <a:cubicBezTo>
                        <a:pt x="101" y="9"/>
                        <a:pt x="104" y="5"/>
                        <a:pt x="108" y="3"/>
                      </a:cubicBezTo>
                      <a:cubicBezTo>
                        <a:pt x="112" y="1"/>
                        <a:pt x="117" y="0"/>
                        <a:pt x="121" y="0"/>
                      </a:cubicBezTo>
                      <a:lnTo>
                        <a:pt x="322" y="0"/>
                      </a:lnTo>
                      <a:cubicBezTo>
                        <a:pt x="327" y="0"/>
                        <a:pt x="331" y="1"/>
                        <a:pt x="335" y="3"/>
                      </a:cubicBezTo>
                      <a:cubicBezTo>
                        <a:pt x="339" y="5"/>
                        <a:pt x="342" y="9"/>
                        <a:pt x="344" y="13"/>
                      </a:cubicBezTo>
                      <a:lnTo>
                        <a:pt x="440" y="184"/>
                      </a:lnTo>
                      <a:cubicBezTo>
                        <a:pt x="444" y="192"/>
                        <a:pt x="444" y="202"/>
                        <a:pt x="439" y="209"/>
                      </a:cubicBezTo>
                      <a:cubicBezTo>
                        <a:pt x="435" y="217"/>
                        <a:pt x="426" y="222"/>
                        <a:pt x="417" y="2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5" name="Freeform 1174">
                  <a:extLst>
                    <a:ext uri="{FF2B5EF4-FFF2-40B4-BE49-F238E27FC236}">
                      <a16:creationId xmlns:a16="http://schemas.microsoft.com/office/drawing/2014/main" id="{62F8419E-C273-E646-963F-328A4E823088}"/>
                    </a:ext>
                  </a:extLst>
                </p:cNvPr>
                <p:cNvSpPr/>
                <p:nvPr/>
              </p:nvSpPr>
              <p:spPr>
                <a:xfrm>
                  <a:off x="21704183" y="10105674"/>
                  <a:ext cx="860842" cy="13434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2" h="1079">
                      <a:moveTo>
                        <a:pt x="640" y="0"/>
                      </a:moveTo>
                      <a:lnTo>
                        <a:pt x="148" y="0"/>
                      </a:lnTo>
                      <a:lnTo>
                        <a:pt x="0" y="0"/>
                      </a:lnTo>
                      <a:lnTo>
                        <a:pt x="0" y="1079"/>
                      </a:lnTo>
                      <a:lnTo>
                        <a:pt x="148" y="1079"/>
                      </a:lnTo>
                      <a:lnTo>
                        <a:pt x="640" y="1079"/>
                      </a:lnTo>
                      <a:cubicBezTo>
                        <a:pt x="669" y="1079"/>
                        <a:pt x="692" y="1056"/>
                        <a:pt x="692" y="1027"/>
                      </a:cubicBezTo>
                      <a:lnTo>
                        <a:pt x="692" y="53"/>
                      </a:lnTo>
                      <a:cubicBezTo>
                        <a:pt x="692" y="24"/>
                        <a:pt x="669" y="0"/>
                        <a:pt x="640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6" name="Freeform 1175">
                  <a:extLst>
                    <a:ext uri="{FF2B5EF4-FFF2-40B4-BE49-F238E27FC236}">
                      <a16:creationId xmlns:a16="http://schemas.microsoft.com/office/drawing/2014/main" id="{F3575FC8-CC24-894F-A9AB-C36A96A8D697}"/>
                    </a:ext>
                  </a:extLst>
                </p:cNvPr>
                <p:cNvSpPr/>
                <p:nvPr/>
              </p:nvSpPr>
              <p:spPr>
                <a:xfrm>
                  <a:off x="22188800" y="10311301"/>
                  <a:ext cx="89697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" h="73">
                      <a:moveTo>
                        <a:pt x="37" y="15"/>
                      </a:moveTo>
                      <a:cubicBezTo>
                        <a:pt x="25" y="15"/>
                        <a:pt x="15" y="25"/>
                        <a:pt x="15" y="37"/>
                      </a:cubicBezTo>
                      <a:cubicBezTo>
                        <a:pt x="15" y="48"/>
                        <a:pt x="25" y="58"/>
                        <a:pt x="37" y="58"/>
                      </a:cubicBezTo>
                      <a:cubicBezTo>
                        <a:pt x="48" y="58"/>
                        <a:pt x="57" y="48"/>
                        <a:pt x="57" y="37"/>
                      </a:cubicBezTo>
                      <a:cubicBezTo>
                        <a:pt x="57" y="25"/>
                        <a:pt x="48" y="15"/>
                        <a:pt x="37" y="15"/>
                      </a:cubicBezTo>
                      <a:close/>
                      <a:moveTo>
                        <a:pt x="37" y="73"/>
                      </a:moveTo>
                      <a:cubicBezTo>
                        <a:pt x="16" y="73"/>
                        <a:pt x="0" y="57"/>
                        <a:pt x="0" y="37"/>
                      </a:cubicBezTo>
                      <a:cubicBezTo>
                        <a:pt x="0" y="17"/>
                        <a:pt x="16" y="0"/>
                        <a:pt x="37" y="0"/>
                      </a:cubicBezTo>
                      <a:cubicBezTo>
                        <a:pt x="57" y="0"/>
                        <a:pt x="73" y="17"/>
                        <a:pt x="73" y="37"/>
                      </a:cubicBezTo>
                      <a:cubicBezTo>
                        <a:pt x="73" y="57"/>
                        <a:pt x="57" y="73"/>
                        <a:pt x="37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7" name="Freeform 1176">
                  <a:extLst>
                    <a:ext uri="{FF2B5EF4-FFF2-40B4-BE49-F238E27FC236}">
                      <a16:creationId xmlns:a16="http://schemas.microsoft.com/office/drawing/2014/main" id="{19D4621D-3F99-BD4B-AFBD-8F8EE7765A98}"/>
                    </a:ext>
                  </a:extLst>
                </p:cNvPr>
                <p:cNvSpPr/>
                <p:nvPr/>
              </p:nvSpPr>
              <p:spPr>
                <a:xfrm>
                  <a:off x="22188800" y="10700125"/>
                  <a:ext cx="89697" cy="909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" h="74">
                      <a:moveTo>
                        <a:pt x="37" y="16"/>
                      </a:moveTo>
                      <a:cubicBezTo>
                        <a:pt x="25" y="16"/>
                        <a:pt x="15" y="26"/>
                        <a:pt x="15" y="37"/>
                      </a:cubicBezTo>
                      <a:cubicBezTo>
                        <a:pt x="15" y="49"/>
                        <a:pt x="25" y="59"/>
                        <a:pt x="37" y="59"/>
                      </a:cubicBezTo>
                      <a:cubicBezTo>
                        <a:pt x="48" y="59"/>
                        <a:pt x="57" y="49"/>
                        <a:pt x="57" y="37"/>
                      </a:cubicBezTo>
                      <a:cubicBezTo>
                        <a:pt x="57" y="26"/>
                        <a:pt x="48" y="16"/>
                        <a:pt x="37" y="16"/>
                      </a:cubicBezTo>
                      <a:close/>
                      <a:moveTo>
                        <a:pt x="37" y="74"/>
                      </a:moveTo>
                      <a:cubicBezTo>
                        <a:pt x="16" y="74"/>
                        <a:pt x="0" y="57"/>
                        <a:pt x="0" y="37"/>
                      </a:cubicBezTo>
                      <a:cubicBezTo>
                        <a:pt x="0" y="17"/>
                        <a:pt x="16" y="0"/>
                        <a:pt x="37" y="0"/>
                      </a:cubicBezTo>
                      <a:cubicBezTo>
                        <a:pt x="57" y="0"/>
                        <a:pt x="73" y="17"/>
                        <a:pt x="73" y="37"/>
                      </a:cubicBezTo>
                      <a:cubicBezTo>
                        <a:pt x="73" y="57"/>
                        <a:pt x="57" y="74"/>
                        <a:pt x="37" y="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8" name="Freeform 1177">
                  <a:extLst>
                    <a:ext uri="{FF2B5EF4-FFF2-40B4-BE49-F238E27FC236}">
                      <a16:creationId xmlns:a16="http://schemas.microsoft.com/office/drawing/2014/main" id="{03FE028B-396D-DD4E-91A6-F30688F41B7F}"/>
                    </a:ext>
                  </a:extLst>
                </p:cNvPr>
                <p:cNvSpPr/>
                <p:nvPr/>
              </p:nvSpPr>
              <p:spPr>
                <a:xfrm>
                  <a:off x="22188800" y="11093933"/>
                  <a:ext cx="89697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" h="73">
                      <a:moveTo>
                        <a:pt x="37" y="15"/>
                      </a:moveTo>
                      <a:cubicBezTo>
                        <a:pt x="25" y="15"/>
                        <a:pt x="15" y="24"/>
                        <a:pt x="15" y="36"/>
                      </a:cubicBezTo>
                      <a:cubicBezTo>
                        <a:pt x="15" y="48"/>
                        <a:pt x="25" y="58"/>
                        <a:pt x="37" y="58"/>
                      </a:cubicBezTo>
                      <a:cubicBezTo>
                        <a:pt x="48" y="58"/>
                        <a:pt x="57" y="48"/>
                        <a:pt x="57" y="36"/>
                      </a:cubicBezTo>
                      <a:cubicBezTo>
                        <a:pt x="57" y="24"/>
                        <a:pt x="48" y="15"/>
                        <a:pt x="37" y="15"/>
                      </a:cubicBezTo>
                      <a:close/>
                      <a:moveTo>
                        <a:pt x="37" y="73"/>
                      </a:moveTo>
                      <a:cubicBezTo>
                        <a:pt x="16" y="73"/>
                        <a:pt x="0" y="56"/>
                        <a:pt x="0" y="36"/>
                      </a:cubicBezTo>
                      <a:cubicBezTo>
                        <a:pt x="0" y="16"/>
                        <a:pt x="16" y="0"/>
                        <a:pt x="37" y="0"/>
                      </a:cubicBezTo>
                      <a:cubicBezTo>
                        <a:pt x="57" y="0"/>
                        <a:pt x="73" y="16"/>
                        <a:pt x="73" y="36"/>
                      </a:cubicBezTo>
                      <a:cubicBezTo>
                        <a:pt x="73" y="56"/>
                        <a:pt x="57" y="73"/>
                        <a:pt x="37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0" name="Group 1689">
                <a:extLst>
                  <a:ext uri="{FF2B5EF4-FFF2-40B4-BE49-F238E27FC236}">
                    <a16:creationId xmlns:a16="http://schemas.microsoft.com/office/drawing/2014/main" id="{05D580D0-742C-B343-A634-FEAED752CE6F}"/>
                  </a:ext>
                </a:extLst>
              </p:cNvPr>
              <p:cNvGrpSpPr/>
              <p:nvPr/>
            </p:nvGrpSpPr>
            <p:grpSpPr>
              <a:xfrm>
                <a:off x="17154556" y="8765977"/>
                <a:ext cx="4868554" cy="4111311"/>
                <a:chOff x="17154556" y="8765977"/>
                <a:chExt cx="4868554" cy="4111311"/>
              </a:xfrm>
            </p:grpSpPr>
            <p:sp>
              <p:nvSpPr>
                <p:cNvPr id="1179" name="Freeform 1178">
                  <a:extLst>
                    <a:ext uri="{FF2B5EF4-FFF2-40B4-BE49-F238E27FC236}">
                      <a16:creationId xmlns:a16="http://schemas.microsoft.com/office/drawing/2014/main" id="{F3646A60-9131-2642-846D-6FB2FA945ADC}"/>
                    </a:ext>
                  </a:extLst>
                </p:cNvPr>
                <p:cNvSpPr/>
                <p:nvPr/>
              </p:nvSpPr>
              <p:spPr>
                <a:xfrm>
                  <a:off x="18062738" y="11334452"/>
                  <a:ext cx="63535" cy="2529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204">
                      <a:moveTo>
                        <a:pt x="27" y="204"/>
                      </a:moveTo>
                      <a:cubicBezTo>
                        <a:pt x="12" y="204"/>
                        <a:pt x="0" y="192"/>
                        <a:pt x="0" y="178"/>
                      </a:cubicBezTo>
                      <a:lnTo>
                        <a:pt x="0" y="27"/>
                      </a:lnTo>
                      <a:cubicBezTo>
                        <a:pt x="0" y="12"/>
                        <a:pt x="12" y="0"/>
                        <a:pt x="27" y="0"/>
                      </a:cubicBezTo>
                      <a:cubicBezTo>
                        <a:pt x="41" y="0"/>
                        <a:pt x="52" y="12"/>
                        <a:pt x="52" y="27"/>
                      </a:cubicBezTo>
                      <a:lnTo>
                        <a:pt x="52" y="178"/>
                      </a:lnTo>
                      <a:cubicBezTo>
                        <a:pt x="52" y="192"/>
                        <a:pt x="41" y="204"/>
                        <a:pt x="27" y="2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0" name="Freeform 1179">
                  <a:extLst>
                    <a:ext uri="{FF2B5EF4-FFF2-40B4-BE49-F238E27FC236}">
                      <a16:creationId xmlns:a16="http://schemas.microsoft.com/office/drawing/2014/main" id="{98A35DCC-16CC-F04A-9BAD-8174C4852B9D}"/>
                    </a:ext>
                  </a:extLst>
                </p:cNvPr>
                <p:cNvSpPr/>
                <p:nvPr/>
              </p:nvSpPr>
              <p:spPr>
                <a:xfrm>
                  <a:off x="20985365" y="11334452"/>
                  <a:ext cx="63535" cy="2529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204">
                      <a:moveTo>
                        <a:pt x="26" y="204"/>
                      </a:moveTo>
                      <a:cubicBezTo>
                        <a:pt x="11" y="204"/>
                        <a:pt x="0" y="192"/>
                        <a:pt x="0" y="178"/>
                      </a:cubicBezTo>
                      <a:lnTo>
                        <a:pt x="0" y="27"/>
                      </a:lnTo>
                      <a:cubicBezTo>
                        <a:pt x="0" y="12"/>
                        <a:pt x="11" y="0"/>
                        <a:pt x="26" y="0"/>
                      </a:cubicBezTo>
                      <a:cubicBezTo>
                        <a:pt x="40" y="0"/>
                        <a:pt x="52" y="12"/>
                        <a:pt x="52" y="27"/>
                      </a:cubicBezTo>
                      <a:lnTo>
                        <a:pt x="52" y="178"/>
                      </a:lnTo>
                      <a:cubicBezTo>
                        <a:pt x="52" y="192"/>
                        <a:pt x="40" y="204"/>
                        <a:pt x="26" y="2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1" name="Freeform 1180">
                  <a:extLst>
                    <a:ext uri="{FF2B5EF4-FFF2-40B4-BE49-F238E27FC236}">
                      <a16:creationId xmlns:a16="http://schemas.microsoft.com/office/drawing/2014/main" id="{25DB08CC-41FB-F441-B4D2-C79739109B70}"/>
                    </a:ext>
                  </a:extLst>
                </p:cNvPr>
                <p:cNvSpPr/>
                <p:nvPr/>
              </p:nvSpPr>
              <p:spPr>
                <a:xfrm>
                  <a:off x="17474721" y="11368100"/>
                  <a:ext cx="63535" cy="5022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404">
                      <a:moveTo>
                        <a:pt x="27" y="404"/>
                      </a:moveTo>
                      <a:cubicBezTo>
                        <a:pt x="12" y="404"/>
                        <a:pt x="0" y="392"/>
                        <a:pt x="0" y="378"/>
                      </a:cubicBezTo>
                      <a:lnTo>
                        <a:pt x="0" y="25"/>
                      </a:lnTo>
                      <a:cubicBezTo>
                        <a:pt x="0" y="11"/>
                        <a:pt x="12" y="0"/>
                        <a:pt x="27" y="0"/>
                      </a:cubicBezTo>
                      <a:cubicBezTo>
                        <a:pt x="40" y="0"/>
                        <a:pt x="52" y="11"/>
                        <a:pt x="52" y="25"/>
                      </a:cubicBezTo>
                      <a:lnTo>
                        <a:pt x="52" y="378"/>
                      </a:lnTo>
                      <a:cubicBezTo>
                        <a:pt x="52" y="392"/>
                        <a:pt x="40" y="404"/>
                        <a:pt x="27" y="4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2" name="Freeform 1181">
                  <a:extLst>
                    <a:ext uri="{FF2B5EF4-FFF2-40B4-BE49-F238E27FC236}">
                      <a16:creationId xmlns:a16="http://schemas.microsoft.com/office/drawing/2014/main" id="{B5D409D8-6FC3-5D4F-AA37-44800856D273}"/>
                    </a:ext>
                  </a:extLst>
                </p:cNvPr>
                <p:cNvSpPr/>
                <p:nvPr/>
              </p:nvSpPr>
              <p:spPr>
                <a:xfrm>
                  <a:off x="21573379" y="11368100"/>
                  <a:ext cx="63535" cy="5022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404">
                      <a:moveTo>
                        <a:pt x="26" y="404"/>
                      </a:moveTo>
                      <a:cubicBezTo>
                        <a:pt x="11" y="404"/>
                        <a:pt x="0" y="392"/>
                        <a:pt x="0" y="378"/>
                      </a:cubicBezTo>
                      <a:lnTo>
                        <a:pt x="0" y="25"/>
                      </a:lnTo>
                      <a:cubicBezTo>
                        <a:pt x="0" y="11"/>
                        <a:pt x="11" y="0"/>
                        <a:pt x="26" y="0"/>
                      </a:cubicBezTo>
                      <a:cubicBezTo>
                        <a:pt x="40" y="0"/>
                        <a:pt x="52" y="11"/>
                        <a:pt x="52" y="25"/>
                      </a:cubicBezTo>
                      <a:lnTo>
                        <a:pt x="52" y="378"/>
                      </a:lnTo>
                      <a:cubicBezTo>
                        <a:pt x="52" y="392"/>
                        <a:pt x="40" y="404"/>
                        <a:pt x="26" y="4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3" name="Freeform 1182">
                  <a:extLst>
                    <a:ext uri="{FF2B5EF4-FFF2-40B4-BE49-F238E27FC236}">
                      <a16:creationId xmlns:a16="http://schemas.microsoft.com/office/drawing/2014/main" id="{97858680-5B40-EA4E-813C-3A40BA0E61B3}"/>
                    </a:ext>
                  </a:extLst>
                </p:cNvPr>
                <p:cNvSpPr/>
                <p:nvPr/>
              </p:nvSpPr>
              <p:spPr>
                <a:xfrm>
                  <a:off x="17859674" y="9394077"/>
                  <a:ext cx="3458314" cy="12811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77" h="1029">
                      <a:moveTo>
                        <a:pt x="2777" y="1029"/>
                      </a:moveTo>
                      <a:lnTo>
                        <a:pt x="1388" y="1029"/>
                      </a:lnTo>
                      <a:lnTo>
                        <a:pt x="0" y="1029"/>
                      </a:lnTo>
                      <a:lnTo>
                        <a:pt x="0" y="578"/>
                      </a:lnTo>
                      <a:lnTo>
                        <a:pt x="0" y="128"/>
                      </a:lnTo>
                      <a:cubicBezTo>
                        <a:pt x="0" y="93"/>
                        <a:pt x="13" y="61"/>
                        <a:pt x="37" y="38"/>
                      </a:cubicBezTo>
                      <a:cubicBezTo>
                        <a:pt x="60" y="14"/>
                        <a:pt x="92" y="0"/>
                        <a:pt x="127" y="0"/>
                      </a:cubicBezTo>
                      <a:lnTo>
                        <a:pt x="1388" y="0"/>
                      </a:lnTo>
                      <a:lnTo>
                        <a:pt x="2649" y="0"/>
                      </a:lnTo>
                      <a:cubicBezTo>
                        <a:pt x="2685" y="0"/>
                        <a:pt x="2717" y="14"/>
                        <a:pt x="2740" y="38"/>
                      </a:cubicBezTo>
                      <a:cubicBezTo>
                        <a:pt x="2763" y="61"/>
                        <a:pt x="2777" y="93"/>
                        <a:pt x="2777" y="128"/>
                      </a:cubicBezTo>
                      <a:lnTo>
                        <a:pt x="2777" y="57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4" name="Freeform 1183">
                  <a:extLst>
                    <a:ext uri="{FF2B5EF4-FFF2-40B4-BE49-F238E27FC236}">
                      <a16:creationId xmlns:a16="http://schemas.microsoft.com/office/drawing/2014/main" id="{513ACB61-CBF8-FB4E-BAF2-57853B591D97}"/>
                    </a:ext>
                  </a:extLst>
                </p:cNvPr>
                <p:cNvSpPr/>
                <p:nvPr/>
              </p:nvSpPr>
              <p:spPr>
                <a:xfrm>
                  <a:off x="17849707" y="9384107"/>
                  <a:ext cx="3478247" cy="12998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93" h="1044">
                      <a:moveTo>
                        <a:pt x="15" y="1029"/>
                      </a:moveTo>
                      <a:lnTo>
                        <a:pt x="2778" y="1029"/>
                      </a:lnTo>
                      <a:lnTo>
                        <a:pt x="2778" y="136"/>
                      </a:lnTo>
                      <a:cubicBezTo>
                        <a:pt x="2778" y="104"/>
                        <a:pt x="2765" y="74"/>
                        <a:pt x="2742" y="51"/>
                      </a:cubicBezTo>
                      <a:cubicBezTo>
                        <a:pt x="2720" y="28"/>
                        <a:pt x="2690" y="16"/>
                        <a:pt x="2657" y="16"/>
                      </a:cubicBezTo>
                      <a:lnTo>
                        <a:pt x="135" y="16"/>
                      </a:lnTo>
                      <a:cubicBezTo>
                        <a:pt x="103" y="16"/>
                        <a:pt x="73" y="28"/>
                        <a:pt x="50" y="51"/>
                      </a:cubicBezTo>
                      <a:cubicBezTo>
                        <a:pt x="27" y="74"/>
                        <a:pt x="15" y="104"/>
                        <a:pt x="15" y="136"/>
                      </a:cubicBezTo>
                      <a:close/>
                      <a:moveTo>
                        <a:pt x="2785" y="1044"/>
                      </a:moveTo>
                      <a:lnTo>
                        <a:pt x="8" y="1044"/>
                      </a:lnTo>
                      <a:cubicBezTo>
                        <a:pt x="3" y="1044"/>
                        <a:pt x="0" y="1041"/>
                        <a:pt x="0" y="1037"/>
                      </a:cubicBezTo>
                      <a:lnTo>
                        <a:pt x="0" y="136"/>
                      </a:lnTo>
                      <a:cubicBezTo>
                        <a:pt x="0" y="100"/>
                        <a:pt x="14" y="66"/>
                        <a:pt x="39" y="40"/>
                      </a:cubicBezTo>
                      <a:cubicBezTo>
                        <a:pt x="65" y="15"/>
                        <a:pt x="99" y="0"/>
                        <a:pt x="135" y="0"/>
                      </a:cubicBezTo>
                      <a:lnTo>
                        <a:pt x="2657" y="0"/>
                      </a:lnTo>
                      <a:cubicBezTo>
                        <a:pt x="2694" y="0"/>
                        <a:pt x="2728" y="15"/>
                        <a:pt x="2753" y="40"/>
                      </a:cubicBezTo>
                      <a:cubicBezTo>
                        <a:pt x="2779" y="66"/>
                        <a:pt x="2793" y="100"/>
                        <a:pt x="2793" y="136"/>
                      </a:cubicBezTo>
                      <a:lnTo>
                        <a:pt x="2793" y="1037"/>
                      </a:lnTo>
                      <a:cubicBezTo>
                        <a:pt x="2793" y="1041"/>
                        <a:pt x="2789" y="1044"/>
                        <a:pt x="2785" y="10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5" name="Freeform 1184">
                  <a:extLst>
                    <a:ext uri="{FF2B5EF4-FFF2-40B4-BE49-F238E27FC236}">
                      <a16:creationId xmlns:a16="http://schemas.microsoft.com/office/drawing/2014/main" id="{1B948E91-0DFB-0843-9562-481752637822}"/>
                    </a:ext>
                  </a:extLst>
                </p:cNvPr>
                <p:cNvSpPr/>
                <p:nvPr/>
              </p:nvSpPr>
              <p:spPr>
                <a:xfrm>
                  <a:off x="17164522" y="10676447"/>
                  <a:ext cx="4848618" cy="660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93" h="531">
                      <a:moveTo>
                        <a:pt x="558" y="0"/>
                      </a:moveTo>
                      <a:lnTo>
                        <a:pt x="330" y="141"/>
                      </a:lnTo>
                      <a:lnTo>
                        <a:pt x="103" y="283"/>
                      </a:lnTo>
                      <a:cubicBezTo>
                        <a:pt x="71" y="303"/>
                        <a:pt x="45" y="330"/>
                        <a:pt x="27" y="362"/>
                      </a:cubicBezTo>
                      <a:cubicBezTo>
                        <a:pt x="9" y="394"/>
                        <a:pt x="0" y="431"/>
                        <a:pt x="0" y="468"/>
                      </a:cubicBezTo>
                      <a:lnTo>
                        <a:pt x="0" y="500"/>
                      </a:lnTo>
                      <a:lnTo>
                        <a:pt x="0" y="531"/>
                      </a:lnTo>
                      <a:lnTo>
                        <a:pt x="1946" y="531"/>
                      </a:lnTo>
                      <a:lnTo>
                        <a:pt x="3893" y="531"/>
                      </a:lnTo>
                      <a:lnTo>
                        <a:pt x="3893" y="500"/>
                      </a:lnTo>
                      <a:lnTo>
                        <a:pt x="3893" y="468"/>
                      </a:lnTo>
                      <a:cubicBezTo>
                        <a:pt x="3893" y="431"/>
                        <a:pt x="3883" y="394"/>
                        <a:pt x="3865" y="362"/>
                      </a:cubicBezTo>
                      <a:cubicBezTo>
                        <a:pt x="3848" y="330"/>
                        <a:pt x="3822" y="303"/>
                        <a:pt x="3790" y="283"/>
                      </a:cubicBezTo>
                      <a:lnTo>
                        <a:pt x="3563" y="141"/>
                      </a:lnTo>
                      <a:lnTo>
                        <a:pt x="3335" y="0"/>
                      </a:lnTo>
                      <a:lnTo>
                        <a:pt x="194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6" name="Freeform 1185">
                  <a:extLst>
                    <a:ext uri="{FF2B5EF4-FFF2-40B4-BE49-F238E27FC236}">
                      <a16:creationId xmlns:a16="http://schemas.microsoft.com/office/drawing/2014/main" id="{C3C121D2-3538-984F-A190-29672BC1DED2}"/>
                    </a:ext>
                  </a:extLst>
                </p:cNvPr>
                <p:cNvSpPr/>
                <p:nvPr/>
              </p:nvSpPr>
              <p:spPr>
                <a:xfrm>
                  <a:off x="17154556" y="10666477"/>
                  <a:ext cx="4868554" cy="6804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09" h="547">
                      <a:moveTo>
                        <a:pt x="16" y="532"/>
                      </a:moveTo>
                      <a:lnTo>
                        <a:pt x="3894" y="532"/>
                      </a:lnTo>
                      <a:lnTo>
                        <a:pt x="3894" y="476"/>
                      </a:lnTo>
                      <a:cubicBezTo>
                        <a:pt x="3894" y="441"/>
                        <a:pt x="3884" y="406"/>
                        <a:pt x="3867" y="374"/>
                      </a:cubicBezTo>
                      <a:cubicBezTo>
                        <a:pt x="3850" y="343"/>
                        <a:pt x="3824" y="316"/>
                        <a:pt x="3794" y="297"/>
                      </a:cubicBezTo>
                      <a:lnTo>
                        <a:pt x="3341" y="15"/>
                      </a:lnTo>
                      <a:lnTo>
                        <a:pt x="568" y="15"/>
                      </a:lnTo>
                      <a:lnTo>
                        <a:pt x="115" y="297"/>
                      </a:lnTo>
                      <a:cubicBezTo>
                        <a:pt x="85" y="316"/>
                        <a:pt x="60" y="343"/>
                        <a:pt x="42" y="374"/>
                      </a:cubicBezTo>
                      <a:cubicBezTo>
                        <a:pt x="25" y="406"/>
                        <a:pt x="16" y="441"/>
                        <a:pt x="16" y="476"/>
                      </a:cubicBezTo>
                      <a:close/>
                      <a:moveTo>
                        <a:pt x="3901" y="547"/>
                      </a:moveTo>
                      <a:lnTo>
                        <a:pt x="8" y="547"/>
                      </a:lnTo>
                      <a:cubicBezTo>
                        <a:pt x="3" y="547"/>
                        <a:pt x="0" y="543"/>
                        <a:pt x="0" y="539"/>
                      </a:cubicBezTo>
                      <a:lnTo>
                        <a:pt x="0" y="476"/>
                      </a:lnTo>
                      <a:cubicBezTo>
                        <a:pt x="0" y="438"/>
                        <a:pt x="10" y="400"/>
                        <a:pt x="28" y="366"/>
                      </a:cubicBezTo>
                      <a:cubicBezTo>
                        <a:pt x="47" y="333"/>
                        <a:pt x="74" y="304"/>
                        <a:pt x="107" y="284"/>
                      </a:cubicBezTo>
                      <a:lnTo>
                        <a:pt x="561" y="1"/>
                      </a:lnTo>
                      <a:cubicBezTo>
                        <a:pt x="562" y="1"/>
                        <a:pt x="564" y="0"/>
                        <a:pt x="566" y="0"/>
                      </a:cubicBezTo>
                      <a:lnTo>
                        <a:pt x="3343" y="0"/>
                      </a:lnTo>
                      <a:cubicBezTo>
                        <a:pt x="3345" y="0"/>
                        <a:pt x="3346" y="1"/>
                        <a:pt x="3347" y="1"/>
                      </a:cubicBezTo>
                      <a:lnTo>
                        <a:pt x="3802" y="284"/>
                      </a:lnTo>
                      <a:cubicBezTo>
                        <a:pt x="3835" y="304"/>
                        <a:pt x="3862" y="333"/>
                        <a:pt x="3880" y="366"/>
                      </a:cubicBezTo>
                      <a:cubicBezTo>
                        <a:pt x="3899" y="400"/>
                        <a:pt x="3909" y="438"/>
                        <a:pt x="3909" y="476"/>
                      </a:cubicBezTo>
                      <a:lnTo>
                        <a:pt x="3909" y="539"/>
                      </a:lnTo>
                      <a:cubicBezTo>
                        <a:pt x="3909" y="543"/>
                        <a:pt x="3905" y="547"/>
                        <a:pt x="3901" y="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7" name="Freeform 1186">
                  <a:extLst>
                    <a:ext uri="{FF2B5EF4-FFF2-40B4-BE49-F238E27FC236}">
                      <a16:creationId xmlns:a16="http://schemas.microsoft.com/office/drawing/2014/main" id="{C18DA4AE-C481-4549-971D-DFFE4BBCEB92}"/>
                    </a:ext>
                  </a:extLst>
                </p:cNvPr>
                <p:cNvSpPr/>
                <p:nvPr/>
              </p:nvSpPr>
              <p:spPr>
                <a:xfrm>
                  <a:off x="17164522" y="11338191"/>
                  <a:ext cx="4848618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93" h="99">
                      <a:moveTo>
                        <a:pt x="3827" y="99"/>
                      </a:moveTo>
                      <a:lnTo>
                        <a:pt x="1946" y="99"/>
                      </a:lnTo>
                      <a:lnTo>
                        <a:pt x="66" y="99"/>
                      </a:lnTo>
                      <a:cubicBezTo>
                        <a:pt x="48" y="99"/>
                        <a:pt x="31" y="92"/>
                        <a:pt x="19" y="80"/>
                      </a:cubicBezTo>
                      <a:cubicBezTo>
                        <a:pt x="7" y="68"/>
                        <a:pt x="0" y="51"/>
                        <a:pt x="0" y="33"/>
                      </a:cubicBezTo>
                      <a:lnTo>
                        <a:pt x="0" y="16"/>
                      </a:lnTo>
                      <a:lnTo>
                        <a:pt x="0" y="0"/>
                      </a:lnTo>
                      <a:lnTo>
                        <a:pt x="1946" y="0"/>
                      </a:lnTo>
                      <a:lnTo>
                        <a:pt x="3893" y="0"/>
                      </a:lnTo>
                      <a:lnTo>
                        <a:pt x="3893" y="16"/>
                      </a:lnTo>
                      <a:lnTo>
                        <a:pt x="3893" y="33"/>
                      </a:lnTo>
                      <a:cubicBezTo>
                        <a:pt x="3893" y="51"/>
                        <a:pt x="3886" y="68"/>
                        <a:pt x="3874" y="80"/>
                      </a:cubicBezTo>
                      <a:cubicBezTo>
                        <a:pt x="3862" y="92"/>
                        <a:pt x="3845" y="99"/>
                        <a:pt x="3827" y="9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8" name="Freeform 1187">
                  <a:extLst>
                    <a:ext uri="{FF2B5EF4-FFF2-40B4-BE49-F238E27FC236}">
                      <a16:creationId xmlns:a16="http://schemas.microsoft.com/office/drawing/2014/main" id="{F2F45B63-C0A7-8C4F-A0D8-B6E6AE95F521}"/>
                    </a:ext>
                  </a:extLst>
                </p:cNvPr>
                <p:cNvSpPr/>
                <p:nvPr/>
              </p:nvSpPr>
              <p:spPr>
                <a:xfrm>
                  <a:off x="17154556" y="11329471"/>
                  <a:ext cx="4868554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09" h="114">
                      <a:moveTo>
                        <a:pt x="16" y="15"/>
                      </a:moveTo>
                      <a:lnTo>
                        <a:pt x="16" y="40"/>
                      </a:lnTo>
                      <a:cubicBezTo>
                        <a:pt x="16" y="56"/>
                        <a:pt x="22" y="70"/>
                        <a:pt x="33" y="81"/>
                      </a:cubicBezTo>
                      <a:cubicBezTo>
                        <a:pt x="44" y="92"/>
                        <a:pt x="58" y="99"/>
                        <a:pt x="74" y="99"/>
                      </a:cubicBezTo>
                      <a:lnTo>
                        <a:pt x="3835" y="99"/>
                      </a:lnTo>
                      <a:cubicBezTo>
                        <a:pt x="3851" y="99"/>
                        <a:pt x="3865" y="92"/>
                        <a:pt x="3876" y="81"/>
                      </a:cubicBezTo>
                      <a:cubicBezTo>
                        <a:pt x="3887" y="70"/>
                        <a:pt x="3894" y="56"/>
                        <a:pt x="3894" y="40"/>
                      </a:cubicBezTo>
                      <a:lnTo>
                        <a:pt x="3894" y="15"/>
                      </a:lnTo>
                      <a:close/>
                      <a:moveTo>
                        <a:pt x="3835" y="114"/>
                      </a:moveTo>
                      <a:lnTo>
                        <a:pt x="74" y="114"/>
                      </a:lnTo>
                      <a:cubicBezTo>
                        <a:pt x="54" y="114"/>
                        <a:pt x="36" y="106"/>
                        <a:pt x="22" y="92"/>
                      </a:cubicBezTo>
                      <a:cubicBezTo>
                        <a:pt x="8" y="78"/>
                        <a:pt x="0" y="59"/>
                        <a:pt x="0" y="40"/>
                      </a:cubicBezTo>
                      <a:lnTo>
                        <a:pt x="0" y="7"/>
                      </a:lnTo>
                      <a:cubicBezTo>
                        <a:pt x="0" y="2"/>
                        <a:pt x="3" y="0"/>
                        <a:pt x="8" y="0"/>
                      </a:cubicBezTo>
                      <a:lnTo>
                        <a:pt x="3901" y="0"/>
                      </a:lnTo>
                      <a:cubicBezTo>
                        <a:pt x="3905" y="0"/>
                        <a:pt x="3909" y="2"/>
                        <a:pt x="3909" y="7"/>
                      </a:cubicBezTo>
                      <a:lnTo>
                        <a:pt x="3909" y="40"/>
                      </a:lnTo>
                      <a:cubicBezTo>
                        <a:pt x="3909" y="59"/>
                        <a:pt x="3901" y="78"/>
                        <a:pt x="3887" y="92"/>
                      </a:cubicBezTo>
                      <a:cubicBezTo>
                        <a:pt x="3873" y="106"/>
                        <a:pt x="3855" y="114"/>
                        <a:pt x="3835" y="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9" name="Freeform 1188">
                  <a:extLst>
                    <a:ext uri="{FF2B5EF4-FFF2-40B4-BE49-F238E27FC236}">
                      <a16:creationId xmlns:a16="http://schemas.microsoft.com/office/drawing/2014/main" id="{3C1F4A20-FAFB-AD41-B39B-F722BB513D9C}"/>
                    </a:ext>
                  </a:extLst>
                </p:cNvPr>
                <p:cNvSpPr/>
                <p:nvPr/>
              </p:nvSpPr>
              <p:spPr>
                <a:xfrm>
                  <a:off x="19695971" y="12269128"/>
                  <a:ext cx="281549" cy="599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7" h="482">
                      <a:moveTo>
                        <a:pt x="33" y="0"/>
                      </a:moveTo>
                      <a:lnTo>
                        <a:pt x="43" y="124"/>
                      </a:lnTo>
                      <a:cubicBezTo>
                        <a:pt x="43" y="124"/>
                        <a:pt x="8" y="155"/>
                        <a:pt x="10" y="272"/>
                      </a:cubicBezTo>
                      <a:cubicBezTo>
                        <a:pt x="12" y="379"/>
                        <a:pt x="-23" y="454"/>
                        <a:pt x="26" y="474"/>
                      </a:cubicBezTo>
                      <a:cubicBezTo>
                        <a:pt x="75" y="494"/>
                        <a:pt x="139" y="473"/>
                        <a:pt x="159" y="444"/>
                      </a:cubicBezTo>
                      <a:cubicBezTo>
                        <a:pt x="179" y="414"/>
                        <a:pt x="173" y="362"/>
                        <a:pt x="192" y="303"/>
                      </a:cubicBezTo>
                      <a:cubicBezTo>
                        <a:pt x="211" y="245"/>
                        <a:pt x="243" y="244"/>
                        <a:pt x="218" y="135"/>
                      </a:cubicBezTo>
                      <a:cubicBezTo>
                        <a:pt x="205" y="82"/>
                        <a:pt x="198" y="0"/>
                        <a:pt x="19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0" name="Freeform 1189">
                  <a:extLst>
                    <a:ext uri="{FF2B5EF4-FFF2-40B4-BE49-F238E27FC236}">
                      <a16:creationId xmlns:a16="http://schemas.microsoft.com/office/drawing/2014/main" id="{85BB01EC-5C02-AD43-B2C0-E9ED17631E5C}"/>
                    </a:ext>
                  </a:extLst>
                </p:cNvPr>
                <p:cNvSpPr/>
                <p:nvPr/>
              </p:nvSpPr>
              <p:spPr>
                <a:xfrm>
                  <a:off x="19686004" y="12259158"/>
                  <a:ext cx="301482" cy="618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3" h="497">
                      <a:moveTo>
                        <a:pt x="49" y="16"/>
                      </a:moveTo>
                      <a:lnTo>
                        <a:pt x="59" y="130"/>
                      </a:lnTo>
                      <a:cubicBezTo>
                        <a:pt x="59" y="133"/>
                        <a:pt x="58" y="135"/>
                        <a:pt x="56" y="137"/>
                      </a:cubicBezTo>
                      <a:cubicBezTo>
                        <a:pt x="56" y="137"/>
                        <a:pt x="24" y="169"/>
                        <a:pt x="26" y="280"/>
                      </a:cubicBezTo>
                      <a:cubicBezTo>
                        <a:pt x="26" y="317"/>
                        <a:pt x="23" y="349"/>
                        <a:pt x="20" y="379"/>
                      </a:cubicBezTo>
                      <a:cubicBezTo>
                        <a:pt x="13" y="435"/>
                        <a:pt x="11" y="465"/>
                        <a:pt x="37" y="475"/>
                      </a:cubicBezTo>
                      <a:cubicBezTo>
                        <a:pt x="81" y="493"/>
                        <a:pt x="142" y="475"/>
                        <a:pt x="161" y="448"/>
                      </a:cubicBezTo>
                      <a:cubicBezTo>
                        <a:pt x="171" y="433"/>
                        <a:pt x="174" y="410"/>
                        <a:pt x="177" y="384"/>
                      </a:cubicBezTo>
                      <a:cubicBezTo>
                        <a:pt x="180" y="362"/>
                        <a:pt x="184" y="336"/>
                        <a:pt x="193" y="309"/>
                      </a:cubicBezTo>
                      <a:cubicBezTo>
                        <a:pt x="198" y="293"/>
                        <a:pt x="205" y="280"/>
                        <a:pt x="210" y="270"/>
                      </a:cubicBezTo>
                      <a:cubicBezTo>
                        <a:pt x="226" y="241"/>
                        <a:pt x="236" y="221"/>
                        <a:pt x="218" y="145"/>
                      </a:cubicBezTo>
                      <a:cubicBezTo>
                        <a:pt x="208" y="100"/>
                        <a:pt x="201" y="37"/>
                        <a:pt x="199" y="16"/>
                      </a:cubicBezTo>
                      <a:close/>
                      <a:moveTo>
                        <a:pt x="76" y="497"/>
                      </a:moveTo>
                      <a:cubicBezTo>
                        <a:pt x="61" y="497"/>
                        <a:pt x="45" y="495"/>
                        <a:pt x="31" y="489"/>
                      </a:cubicBezTo>
                      <a:cubicBezTo>
                        <a:pt x="-7" y="474"/>
                        <a:pt x="-2" y="433"/>
                        <a:pt x="4" y="377"/>
                      </a:cubicBezTo>
                      <a:cubicBezTo>
                        <a:pt x="7" y="348"/>
                        <a:pt x="11" y="316"/>
                        <a:pt x="10" y="280"/>
                      </a:cubicBezTo>
                      <a:cubicBezTo>
                        <a:pt x="9" y="179"/>
                        <a:pt x="35" y="139"/>
                        <a:pt x="43" y="129"/>
                      </a:cubicBezTo>
                      <a:lnTo>
                        <a:pt x="33" y="9"/>
                      </a:lnTo>
                      <a:cubicBezTo>
                        <a:pt x="33" y="7"/>
                        <a:pt x="34" y="4"/>
                        <a:pt x="35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206" y="0"/>
                      </a:lnTo>
                      <a:cubicBezTo>
                        <a:pt x="210" y="0"/>
                        <a:pt x="213" y="3"/>
                        <a:pt x="213" y="7"/>
                      </a:cubicBezTo>
                      <a:cubicBezTo>
                        <a:pt x="213" y="8"/>
                        <a:pt x="221" y="89"/>
                        <a:pt x="233" y="141"/>
                      </a:cubicBezTo>
                      <a:cubicBezTo>
                        <a:pt x="252" y="223"/>
                        <a:pt x="240" y="247"/>
                        <a:pt x="224" y="277"/>
                      </a:cubicBezTo>
                      <a:cubicBezTo>
                        <a:pt x="218" y="288"/>
                        <a:pt x="212" y="299"/>
                        <a:pt x="207" y="314"/>
                      </a:cubicBezTo>
                      <a:cubicBezTo>
                        <a:pt x="199" y="340"/>
                        <a:pt x="196" y="365"/>
                        <a:pt x="193" y="386"/>
                      </a:cubicBezTo>
                      <a:cubicBezTo>
                        <a:pt x="189" y="414"/>
                        <a:pt x="185" y="438"/>
                        <a:pt x="174" y="456"/>
                      </a:cubicBezTo>
                      <a:cubicBezTo>
                        <a:pt x="158" y="480"/>
                        <a:pt x="117" y="497"/>
                        <a:pt x="76" y="4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1" name="Freeform 1190">
                  <a:extLst>
                    <a:ext uri="{FF2B5EF4-FFF2-40B4-BE49-F238E27FC236}">
                      <a16:creationId xmlns:a16="http://schemas.microsoft.com/office/drawing/2014/main" id="{39FCE9A9-0E8B-2945-862D-05578C7D56A6}"/>
                    </a:ext>
                  </a:extLst>
                </p:cNvPr>
                <p:cNvSpPr/>
                <p:nvPr/>
              </p:nvSpPr>
              <p:spPr>
                <a:xfrm>
                  <a:off x="19695971" y="12269128"/>
                  <a:ext cx="281549" cy="599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7" h="482">
                      <a:moveTo>
                        <a:pt x="33" y="0"/>
                      </a:moveTo>
                      <a:lnTo>
                        <a:pt x="43" y="124"/>
                      </a:lnTo>
                      <a:cubicBezTo>
                        <a:pt x="43" y="124"/>
                        <a:pt x="8" y="155"/>
                        <a:pt x="10" y="272"/>
                      </a:cubicBezTo>
                      <a:cubicBezTo>
                        <a:pt x="12" y="379"/>
                        <a:pt x="-23" y="454"/>
                        <a:pt x="26" y="474"/>
                      </a:cubicBezTo>
                      <a:cubicBezTo>
                        <a:pt x="75" y="494"/>
                        <a:pt x="139" y="473"/>
                        <a:pt x="159" y="444"/>
                      </a:cubicBezTo>
                      <a:cubicBezTo>
                        <a:pt x="179" y="414"/>
                        <a:pt x="173" y="362"/>
                        <a:pt x="192" y="303"/>
                      </a:cubicBezTo>
                      <a:cubicBezTo>
                        <a:pt x="211" y="245"/>
                        <a:pt x="243" y="244"/>
                        <a:pt x="218" y="135"/>
                      </a:cubicBezTo>
                      <a:cubicBezTo>
                        <a:pt x="205" y="82"/>
                        <a:pt x="198" y="0"/>
                        <a:pt x="19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2" name="Freeform 1191">
                  <a:extLst>
                    <a:ext uri="{FF2B5EF4-FFF2-40B4-BE49-F238E27FC236}">
                      <a16:creationId xmlns:a16="http://schemas.microsoft.com/office/drawing/2014/main" id="{B5F2FFA6-9677-0641-BDBC-F2927DF03323}"/>
                    </a:ext>
                  </a:extLst>
                </p:cNvPr>
                <p:cNvSpPr/>
                <p:nvPr/>
              </p:nvSpPr>
              <p:spPr>
                <a:xfrm>
                  <a:off x="18620849" y="10334976"/>
                  <a:ext cx="1731650" cy="20051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1" h="1610">
                      <a:moveTo>
                        <a:pt x="1365" y="269"/>
                      </a:moveTo>
                      <a:cubicBezTo>
                        <a:pt x="1365" y="269"/>
                        <a:pt x="625" y="6"/>
                        <a:pt x="280" y="0"/>
                      </a:cubicBezTo>
                      <a:cubicBezTo>
                        <a:pt x="-64" y="-6"/>
                        <a:pt x="-99" y="254"/>
                        <a:pt x="222" y="427"/>
                      </a:cubicBezTo>
                      <a:cubicBezTo>
                        <a:pt x="542" y="599"/>
                        <a:pt x="762" y="632"/>
                        <a:pt x="762" y="632"/>
                      </a:cubicBezTo>
                      <a:lnTo>
                        <a:pt x="867" y="1587"/>
                      </a:lnTo>
                      <a:cubicBezTo>
                        <a:pt x="867" y="1587"/>
                        <a:pt x="1014" y="1638"/>
                        <a:pt x="1111" y="1587"/>
                      </a:cubicBezTo>
                      <a:lnTo>
                        <a:pt x="1166" y="653"/>
                      </a:lnTo>
                      <a:cubicBezTo>
                        <a:pt x="1166" y="653"/>
                        <a:pt x="1483" y="626"/>
                        <a:pt x="1365" y="2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3" name="Freeform 1192">
                  <a:extLst>
                    <a:ext uri="{FF2B5EF4-FFF2-40B4-BE49-F238E27FC236}">
                      <a16:creationId xmlns:a16="http://schemas.microsoft.com/office/drawing/2014/main" id="{C83F4BF6-7DF4-534D-83E9-54B325D43D7F}"/>
                    </a:ext>
                  </a:extLst>
                </p:cNvPr>
                <p:cNvSpPr/>
                <p:nvPr/>
              </p:nvSpPr>
              <p:spPr>
                <a:xfrm>
                  <a:off x="18610886" y="10325010"/>
                  <a:ext cx="1750334" cy="20251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6" h="1626">
                      <a:moveTo>
                        <a:pt x="882" y="1589"/>
                      </a:moveTo>
                      <a:cubicBezTo>
                        <a:pt x="907" y="1598"/>
                        <a:pt x="1029" y="1632"/>
                        <a:pt x="1112" y="1590"/>
                      </a:cubicBezTo>
                      <a:lnTo>
                        <a:pt x="1167" y="660"/>
                      </a:lnTo>
                      <a:cubicBezTo>
                        <a:pt x="1167" y="656"/>
                        <a:pt x="1170" y="653"/>
                        <a:pt x="1173" y="652"/>
                      </a:cubicBezTo>
                      <a:cubicBezTo>
                        <a:pt x="1174" y="652"/>
                        <a:pt x="1296" y="641"/>
                        <a:pt x="1357" y="549"/>
                      </a:cubicBezTo>
                      <a:cubicBezTo>
                        <a:pt x="1400" y="484"/>
                        <a:pt x="1403" y="394"/>
                        <a:pt x="1367" y="283"/>
                      </a:cubicBezTo>
                      <a:cubicBezTo>
                        <a:pt x="1311" y="264"/>
                        <a:pt x="616" y="21"/>
                        <a:pt x="288" y="16"/>
                      </a:cubicBezTo>
                      <a:cubicBezTo>
                        <a:pt x="142" y="13"/>
                        <a:pt x="41" y="60"/>
                        <a:pt x="20" y="141"/>
                      </a:cubicBezTo>
                      <a:cubicBezTo>
                        <a:pt x="-4" y="233"/>
                        <a:pt x="80" y="346"/>
                        <a:pt x="233" y="428"/>
                      </a:cubicBezTo>
                      <a:cubicBezTo>
                        <a:pt x="549" y="598"/>
                        <a:pt x="769" y="632"/>
                        <a:pt x="772" y="632"/>
                      </a:cubicBezTo>
                      <a:cubicBezTo>
                        <a:pt x="775" y="633"/>
                        <a:pt x="778" y="635"/>
                        <a:pt x="778" y="639"/>
                      </a:cubicBezTo>
                      <a:close/>
                      <a:moveTo>
                        <a:pt x="1013" y="1626"/>
                      </a:moveTo>
                      <a:cubicBezTo>
                        <a:pt x="941" y="1626"/>
                        <a:pt x="877" y="1604"/>
                        <a:pt x="873" y="1602"/>
                      </a:cubicBezTo>
                      <a:cubicBezTo>
                        <a:pt x="869" y="1602"/>
                        <a:pt x="868" y="1599"/>
                        <a:pt x="868" y="1596"/>
                      </a:cubicBezTo>
                      <a:lnTo>
                        <a:pt x="763" y="646"/>
                      </a:lnTo>
                      <a:cubicBezTo>
                        <a:pt x="726" y="640"/>
                        <a:pt x="516" y="597"/>
                        <a:pt x="226" y="442"/>
                      </a:cubicBezTo>
                      <a:cubicBezTo>
                        <a:pt x="64" y="354"/>
                        <a:pt x="-21" y="237"/>
                        <a:pt x="5" y="138"/>
                      </a:cubicBezTo>
                      <a:cubicBezTo>
                        <a:pt x="29" y="49"/>
                        <a:pt x="134" y="-3"/>
                        <a:pt x="288" y="0"/>
                      </a:cubicBezTo>
                      <a:cubicBezTo>
                        <a:pt x="630" y="6"/>
                        <a:pt x="1368" y="267"/>
                        <a:pt x="1376" y="270"/>
                      </a:cubicBezTo>
                      <a:cubicBezTo>
                        <a:pt x="1378" y="271"/>
                        <a:pt x="1380" y="273"/>
                        <a:pt x="1381" y="275"/>
                      </a:cubicBezTo>
                      <a:cubicBezTo>
                        <a:pt x="1419" y="393"/>
                        <a:pt x="1415" y="488"/>
                        <a:pt x="1370" y="558"/>
                      </a:cubicBezTo>
                      <a:cubicBezTo>
                        <a:pt x="1312" y="645"/>
                        <a:pt x="1209" y="664"/>
                        <a:pt x="1181" y="667"/>
                      </a:cubicBezTo>
                      <a:lnTo>
                        <a:pt x="1127" y="1595"/>
                      </a:lnTo>
                      <a:cubicBezTo>
                        <a:pt x="1127" y="1598"/>
                        <a:pt x="1125" y="1600"/>
                        <a:pt x="1123" y="1602"/>
                      </a:cubicBezTo>
                      <a:cubicBezTo>
                        <a:pt x="1089" y="1620"/>
                        <a:pt x="1050" y="1626"/>
                        <a:pt x="1013" y="16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4" name="Freeform 1193">
                  <a:extLst>
                    <a:ext uri="{FF2B5EF4-FFF2-40B4-BE49-F238E27FC236}">
                      <a16:creationId xmlns:a16="http://schemas.microsoft.com/office/drawing/2014/main" id="{8850776A-DE97-CF40-B1E0-BB86A11AF93D}"/>
                    </a:ext>
                  </a:extLst>
                </p:cNvPr>
                <p:cNvSpPr/>
                <p:nvPr/>
              </p:nvSpPr>
              <p:spPr>
                <a:xfrm>
                  <a:off x="19441829" y="10427201"/>
                  <a:ext cx="896970" cy="373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1" h="301">
                      <a:moveTo>
                        <a:pt x="408" y="301"/>
                      </a:moveTo>
                      <a:cubicBezTo>
                        <a:pt x="353" y="301"/>
                        <a:pt x="298" y="297"/>
                        <a:pt x="280" y="284"/>
                      </a:cubicBezTo>
                      <a:cubicBezTo>
                        <a:pt x="261" y="270"/>
                        <a:pt x="250" y="241"/>
                        <a:pt x="245" y="226"/>
                      </a:cubicBezTo>
                      <a:cubicBezTo>
                        <a:pt x="217" y="237"/>
                        <a:pt x="136" y="266"/>
                        <a:pt x="105" y="244"/>
                      </a:cubicBezTo>
                      <a:cubicBezTo>
                        <a:pt x="83" y="228"/>
                        <a:pt x="0" y="132"/>
                        <a:pt x="0" y="26"/>
                      </a:cubicBezTo>
                      <a:cubicBezTo>
                        <a:pt x="0" y="19"/>
                        <a:pt x="3" y="13"/>
                        <a:pt x="8" y="9"/>
                      </a:cubicBezTo>
                      <a:cubicBezTo>
                        <a:pt x="25" y="-5"/>
                        <a:pt x="66" y="2"/>
                        <a:pt x="70" y="3"/>
                      </a:cubicBezTo>
                      <a:cubicBezTo>
                        <a:pt x="74" y="3"/>
                        <a:pt x="77" y="8"/>
                        <a:pt x="76" y="12"/>
                      </a:cubicBezTo>
                      <a:cubicBezTo>
                        <a:pt x="75" y="16"/>
                        <a:pt x="71" y="19"/>
                        <a:pt x="68" y="18"/>
                      </a:cubicBezTo>
                      <a:cubicBezTo>
                        <a:pt x="53" y="15"/>
                        <a:pt x="27" y="14"/>
                        <a:pt x="18" y="21"/>
                      </a:cubicBezTo>
                      <a:cubicBezTo>
                        <a:pt x="17" y="22"/>
                        <a:pt x="16" y="24"/>
                        <a:pt x="16" y="26"/>
                      </a:cubicBezTo>
                      <a:cubicBezTo>
                        <a:pt x="16" y="124"/>
                        <a:pt x="94" y="217"/>
                        <a:pt x="114" y="232"/>
                      </a:cubicBezTo>
                      <a:cubicBezTo>
                        <a:pt x="135" y="247"/>
                        <a:pt x="206" y="225"/>
                        <a:pt x="247" y="208"/>
                      </a:cubicBezTo>
                      <a:cubicBezTo>
                        <a:pt x="249" y="208"/>
                        <a:pt x="252" y="208"/>
                        <a:pt x="253" y="209"/>
                      </a:cubicBezTo>
                      <a:cubicBezTo>
                        <a:pt x="255" y="209"/>
                        <a:pt x="257" y="211"/>
                        <a:pt x="258" y="214"/>
                      </a:cubicBezTo>
                      <a:cubicBezTo>
                        <a:pt x="258" y="214"/>
                        <a:pt x="268" y="257"/>
                        <a:pt x="289" y="271"/>
                      </a:cubicBezTo>
                      <a:cubicBezTo>
                        <a:pt x="332" y="303"/>
                        <a:pt x="682" y="275"/>
                        <a:pt x="702" y="253"/>
                      </a:cubicBezTo>
                      <a:cubicBezTo>
                        <a:pt x="710" y="239"/>
                        <a:pt x="702" y="209"/>
                        <a:pt x="698" y="199"/>
                      </a:cubicBezTo>
                      <a:cubicBezTo>
                        <a:pt x="697" y="195"/>
                        <a:pt x="699" y="191"/>
                        <a:pt x="703" y="189"/>
                      </a:cubicBezTo>
                      <a:cubicBezTo>
                        <a:pt x="707" y="187"/>
                        <a:pt x="711" y="190"/>
                        <a:pt x="713" y="194"/>
                      </a:cubicBezTo>
                      <a:cubicBezTo>
                        <a:pt x="714" y="198"/>
                        <a:pt x="729" y="239"/>
                        <a:pt x="715" y="261"/>
                      </a:cubicBezTo>
                      <a:cubicBezTo>
                        <a:pt x="711" y="266"/>
                        <a:pt x="702" y="272"/>
                        <a:pt x="663" y="280"/>
                      </a:cubicBezTo>
                      <a:cubicBezTo>
                        <a:pt x="611" y="290"/>
                        <a:pt x="525" y="298"/>
                        <a:pt x="448" y="300"/>
                      </a:cubicBezTo>
                      <a:cubicBezTo>
                        <a:pt x="435" y="301"/>
                        <a:pt x="422" y="301"/>
                        <a:pt x="408" y="3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5" name="Freeform 1194">
                  <a:extLst>
                    <a:ext uri="{FF2B5EF4-FFF2-40B4-BE49-F238E27FC236}">
                      <a16:creationId xmlns:a16="http://schemas.microsoft.com/office/drawing/2014/main" id="{96461CC0-50AD-D347-B106-5E3A1F50649E}"/>
                    </a:ext>
                  </a:extLst>
                </p:cNvPr>
                <p:cNvSpPr/>
                <p:nvPr/>
              </p:nvSpPr>
              <p:spPr>
                <a:xfrm>
                  <a:off x="19203883" y="9797855"/>
                  <a:ext cx="271583" cy="1769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9" h="143">
                      <a:moveTo>
                        <a:pt x="212" y="133"/>
                      </a:moveTo>
                      <a:lnTo>
                        <a:pt x="219" y="16"/>
                      </a:lnTo>
                      <a:lnTo>
                        <a:pt x="201" y="20"/>
                      </a:lnTo>
                      <a:cubicBezTo>
                        <a:pt x="177" y="24"/>
                        <a:pt x="152" y="26"/>
                        <a:pt x="128" y="25"/>
                      </a:cubicBezTo>
                      <a:cubicBezTo>
                        <a:pt x="98" y="23"/>
                        <a:pt x="68" y="17"/>
                        <a:pt x="39" y="5"/>
                      </a:cubicBezTo>
                      <a:lnTo>
                        <a:pt x="24" y="0"/>
                      </a:lnTo>
                      <a:cubicBezTo>
                        <a:pt x="24" y="0"/>
                        <a:pt x="8" y="43"/>
                        <a:pt x="0" y="98"/>
                      </a:cubicBezTo>
                      <a:cubicBezTo>
                        <a:pt x="82" y="172"/>
                        <a:pt x="212" y="133"/>
                        <a:pt x="212" y="1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6" name="Freeform 1195">
                  <a:extLst>
                    <a:ext uri="{FF2B5EF4-FFF2-40B4-BE49-F238E27FC236}">
                      <a16:creationId xmlns:a16="http://schemas.microsoft.com/office/drawing/2014/main" id="{AD69CE83-2F27-984D-B5AB-E0936B6A1F71}"/>
                    </a:ext>
                  </a:extLst>
                </p:cNvPr>
                <p:cNvSpPr/>
                <p:nvPr/>
              </p:nvSpPr>
              <p:spPr>
                <a:xfrm>
                  <a:off x="19193913" y="9789131"/>
                  <a:ext cx="290269" cy="1969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4" h="159">
                      <a:moveTo>
                        <a:pt x="220" y="141"/>
                      </a:moveTo>
                      <a:close/>
                      <a:moveTo>
                        <a:pt x="16" y="103"/>
                      </a:moveTo>
                      <a:cubicBezTo>
                        <a:pt x="85" y="161"/>
                        <a:pt x="188" y="141"/>
                        <a:pt x="212" y="134"/>
                      </a:cubicBezTo>
                      <a:lnTo>
                        <a:pt x="218" y="33"/>
                      </a:lnTo>
                      <a:lnTo>
                        <a:pt x="210" y="35"/>
                      </a:lnTo>
                      <a:cubicBezTo>
                        <a:pt x="185" y="40"/>
                        <a:pt x="161" y="42"/>
                        <a:pt x="136" y="40"/>
                      </a:cubicBezTo>
                      <a:cubicBezTo>
                        <a:pt x="105" y="38"/>
                        <a:pt x="74" y="32"/>
                        <a:pt x="44" y="21"/>
                      </a:cubicBezTo>
                      <a:lnTo>
                        <a:pt x="37" y="18"/>
                      </a:lnTo>
                      <a:cubicBezTo>
                        <a:pt x="32" y="32"/>
                        <a:pt x="22" y="64"/>
                        <a:pt x="16" y="103"/>
                      </a:cubicBezTo>
                      <a:close/>
                      <a:moveTo>
                        <a:pt x="141" y="159"/>
                      </a:moveTo>
                      <a:cubicBezTo>
                        <a:pt x="85" y="159"/>
                        <a:pt x="37" y="142"/>
                        <a:pt x="3" y="111"/>
                      </a:cubicBezTo>
                      <a:cubicBezTo>
                        <a:pt x="0" y="110"/>
                        <a:pt x="0" y="107"/>
                        <a:pt x="0" y="105"/>
                      </a:cubicBezTo>
                      <a:cubicBezTo>
                        <a:pt x="9" y="49"/>
                        <a:pt x="24" y="7"/>
                        <a:pt x="25" y="5"/>
                      </a:cubicBezTo>
                      <a:cubicBezTo>
                        <a:pt x="26" y="3"/>
                        <a:pt x="27" y="2"/>
                        <a:pt x="29" y="1"/>
                      </a:cubicBezTo>
                      <a:cubicBezTo>
                        <a:pt x="31" y="0"/>
                        <a:pt x="33" y="0"/>
                        <a:pt x="35" y="1"/>
                      </a:cubicBezTo>
                      <a:lnTo>
                        <a:pt x="50" y="7"/>
                      </a:lnTo>
                      <a:cubicBezTo>
                        <a:pt x="78" y="17"/>
                        <a:pt x="107" y="24"/>
                        <a:pt x="137" y="25"/>
                      </a:cubicBezTo>
                      <a:cubicBezTo>
                        <a:pt x="160" y="26"/>
                        <a:pt x="184" y="25"/>
                        <a:pt x="207" y="20"/>
                      </a:cubicBezTo>
                      <a:lnTo>
                        <a:pt x="225" y="17"/>
                      </a:lnTo>
                      <a:cubicBezTo>
                        <a:pt x="227" y="16"/>
                        <a:pt x="230" y="17"/>
                        <a:pt x="232" y="18"/>
                      </a:cubicBezTo>
                      <a:cubicBezTo>
                        <a:pt x="233" y="20"/>
                        <a:pt x="235" y="23"/>
                        <a:pt x="234" y="25"/>
                      </a:cubicBezTo>
                      <a:lnTo>
                        <a:pt x="227" y="141"/>
                      </a:lnTo>
                      <a:cubicBezTo>
                        <a:pt x="227" y="144"/>
                        <a:pt x="225" y="147"/>
                        <a:pt x="222" y="148"/>
                      </a:cubicBezTo>
                      <a:cubicBezTo>
                        <a:pt x="221" y="148"/>
                        <a:pt x="188" y="158"/>
                        <a:pt x="145" y="158"/>
                      </a:cubicBezTo>
                      <a:cubicBezTo>
                        <a:pt x="144" y="159"/>
                        <a:pt x="142" y="159"/>
                        <a:pt x="141" y="1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7" name="Freeform 1196">
                  <a:extLst>
                    <a:ext uri="{FF2B5EF4-FFF2-40B4-BE49-F238E27FC236}">
                      <a16:creationId xmlns:a16="http://schemas.microsoft.com/office/drawing/2014/main" id="{B459AF0B-8A9D-9848-8CB1-982FC59F877C}"/>
                    </a:ext>
                  </a:extLst>
                </p:cNvPr>
                <p:cNvSpPr/>
                <p:nvPr/>
              </p:nvSpPr>
              <p:spPr>
                <a:xfrm>
                  <a:off x="19190176" y="9516207"/>
                  <a:ext cx="1148620" cy="11988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3" h="963">
                      <a:moveTo>
                        <a:pt x="895" y="121"/>
                      </a:moveTo>
                      <a:cubicBezTo>
                        <a:pt x="805" y="-13"/>
                        <a:pt x="643" y="1"/>
                        <a:pt x="643" y="1"/>
                      </a:cubicBezTo>
                      <a:lnTo>
                        <a:pt x="467" y="1"/>
                      </a:lnTo>
                      <a:cubicBezTo>
                        <a:pt x="408" y="-3"/>
                        <a:pt x="354" y="17"/>
                        <a:pt x="312" y="52"/>
                      </a:cubicBezTo>
                      <a:cubicBezTo>
                        <a:pt x="258" y="95"/>
                        <a:pt x="225" y="163"/>
                        <a:pt x="230" y="238"/>
                      </a:cubicBezTo>
                      <a:lnTo>
                        <a:pt x="231" y="242"/>
                      </a:lnTo>
                      <a:lnTo>
                        <a:pt x="224" y="359"/>
                      </a:lnTo>
                      <a:cubicBezTo>
                        <a:pt x="224" y="359"/>
                        <a:pt x="94" y="398"/>
                        <a:pt x="12" y="324"/>
                      </a:cubicBezTo>
                      <a:cubicBezTo>
                        <a:pt x="-5" y="427"/>
                        <a:pt x="-30" y="564"/>
                        <a:pt x="157" y="551"/>
                      </a:cubicBezTo>
                      <a:cubicBezTo>
                        <a:pt x="207" y="547"/>
                        <a:pt x="266" y="519"/>
                        <a:pt x="266" y="519"/>
                      </a:cubicBezTo>
                      <a:lnTo>
                        <a:pt x="274" y="823"/>
                      </a:lnTo>
                      <a:cubicBezTo>
                        <a:pt x="274" y="823"/>
                        <a:pt x="375" y="1048"/>
                        <a:pt x="908" y="926"/>
                      </a:cubicBezTo>
                      <a:lnTo>
                        <a:pt x="908" y="503"/>
                      </a:lnTo>
                      <a:cubicBezTo>
                        <a:pt x="908" y="503"/>
                        <a:pt x="950" y="204"/>
                        <a:pt x="895" y="1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8" name="Freeform 1197">
                  <a:extLst>
                    <a:ext uri="{FF2B5EF4-FFF2-40B4-BE49-F238E27FC236}">
                      <a16:creationId xmlns:a16="http://schemas.microsoft.com/office/drawing/2014/main" id="{452C94EF-9FC1-D94E-9E67-8ED9A2227DD7}"/>
                    </a:ext>
                  </a:extLst>
                </p:cNvPr>
                <p:cNvSpPr/>
                <p:nvPr/>
              </p:nvSpPr>
              <p:spPr>
                <a:xfrm>
                  <a:off x="19180213" y="9507484"/>
                  <a:ext cx="1168553" cy="12163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9" h="977">
                      <a:moveTo>
                        <a:pt x="289" y="830"/>
                      </a:moveTo>
                      <a:cubicBezTo>
                        <a:pt x="293" y="837"/>
                        <a:pt x="322" y="886"/>
                        <a:pt x="403" y="922"/>
                      </a:cubicBezTo>
                      <a:cubicBezTo>
                        <a:pt x="551" y="987"/>
                        <a:pt x="758" y="962"/>
                        <a:pt x="907" y="928"/>
                      </a:cubicBezTo>
                      <a:lnTo>
                        <a:pt x="907" y="511"/>
                      </a:lnTo>
                      <a:lnTo>
                        <a:pt x="907" y="510"/>
                      </a:lnTo>
                      <a:cubicBezTo>
                        <a:pt x="908" y="507"/>
                        <a:pt x="949" y="214"/>
                        <a:pt x="896" y="134"/>
                      </a:cubicBezTo>
                      <a:cubicBezTo>
                        <a:pt x="809" y="4"/>
                        <a:pt x="652" y="16"/>
                        <a:pt x="651" y="16"/>
                      </a:cubicBezTo>
                      <a:lnTo>
                        <a:pt x="474" y="16"/>
                      </a:lnTo>
                      <a:cubicBezTo>
                        <a:pt x="419" y="12"/>
                        <a:pt x="365" y="30"/>
                        <a:pt x="323" y="64"/>
                      </a:cubicBezTo>
                      <a:cubicBezTo>
                        <a:pt x="270" y="109"/>
                        <a:pt x="241" y="176"/>
                        <a:pt x="245" y="245"/>
                      </a:cubicBezTo>
                      <a:lnTo>
                        <a:pt x="245" y="250"/>
                      </a:lnTo>
                      <a:lnTo>
                        <a:pt x="245" y="251"/>
                      </a:lnTo>
                      <a:lnTo>
                        <a:pt x="238" y="367"/>
                      </a:lnTo>
                      <a:cubicBezTo>
                        <a:pt x="238" y="370"/>
                        <a:pt x="236" y="373"/>
                        <a:pt x="233" y="374"/>
                      </a:cubicBezTo>
                      <a:cubicBezTo>
                        <a:pt x="232" y="374"/>
                        <a:pt x="199" y="384"/>
                        <a:pt x="156" y="384"/>
                      </a:cubicBezTo>
                      <a:cubicBezTo>
                        <a:pt x="104" y="385"/>
                        <a:pt x="59" y="372"/>
                        <a:pt x="24" y="346"/>
                      </a:cubicBezTo>
                      <a:cubicBezTo>
                        <a:pt x="14" y="409"/>
                        <a:pt x="5" y="479"/>
                        <a:pt x="41" y="519"/>
                      </a:cubicBezTo>
                      <a:cubicBezTo>
                        <a:pt x="64" y="544"/>
                        <a:pt x="105" y="555"/>
                        <a:pt x="164" y="551"/>
                      </a:cubicBezTo>
                      <a:cubicBezTo>
                        <a:pt x="211" y="548"/>
                        <a:pt x="268" y="521"/>
                        <a:pt x="269" y="520"/>
                      </a:cubicBezTo>
                      <a:cubicBezTo>
                        <a:pt x="272" y="519"/>
                        <a:pt x="274" y="520"/>
                        <a:pt x="276" y="521"/>
                      </a:cubicBezTo>
                      <a:cubicBezTo>
                        <a:pt x="279" y="522"/>
                        <a:pt x="280" y="524"/>
                        <a:pt x="280" y="527"/>
                      </a:cubicBezTo>
                      <a:close/>
                      <a:moveTo>
                        <a:pt x="630" y="977"/>
                      </a:moveTo>
                      <a:cubicBezTo>
                        <a:pt x="547" y="977"/>
                        <a:pt x="465" y="966"/>
                        <a:pt x="395" y="935"/>
                      </a:cubicBezTo>
                      <a:cubicBezTo>
                        <a:pt x="301" y="894"/>
                        <a:pt x="275" y="837"/>
                        <a:pt x="274" y="834"/>
                      </a:cubicBezTo>
                      <a:cubicBezTo>
                        <a:pt x="274" y="833"/>
                        <a:pt x="273" y="832"/>
                        <a:pt x="273" y="831"/>
                      </a:cubicBezTo>
                      <a:lnTo>
                        <a:pt x="265" y="539"/>
                      </a:lnTo>
                      <a:cubicBezTo>
                        <a:pt x="246" y="547"/>
                        <a:pt x="203" y="563"/>
                        <a:pt x="165" y="566"/>
                      </a:cubicBezTo>
                      <a:cubicBezTo>
                        <a:pt x="101" y="571"/>
                        <a:pt x="56" y="559"/>
                        <a:pt x="29" y="529"/>
                      </a:cubicBezTo>
                      <a:cubicBezTo>
                        <a:pt x="-13" y="483"/>
                        <a:pt x="-1" y="405"/>
                        <a:pt x="10" y="337"/>
                      </a:cubicBezTo>
                      <a:lnTo>
                        <a:pt x="11" y="331"/>
                      </a:lnTo>
                      <a:cubicBezTo>
                        <a:pt x="11" y="328"/>
                        <a:pt x="13" y="326"/>
                        <a:pt x="16" y="324"/>
                      </a:cubicBezTo>
                      <a:cubicBezTo>
                        <a:pt x="19" y="324"/>
                        <a:pt x="22" y="324"/>
                        <a:pt x="24" y="326"/>
                      </a:cubicBezTo>
                      <a:cubicBezTo>
                        <a:pt x="93" y="388"/>
                        <a:pt x="199" y="367"/>
                        <a:pt x="223" y="360"/>
                      </a:cubicBezTo>
                      <a:lnTo>
                        <a:pt x="230" y="250"/>
                      </a:lnTo>
                      <a:lnTo>
                        <a:pt x="230" y="247"/>
                      </a:lnTo>
                      <a:cubicBezTo>
                        <a:pt x="225" y="173"/>
                        <a:pt x="256" y="100"/>
                        <a:pt x="314" y="53"/>
                      </a:cubicBezTo>
                      <a:cubicBezTo>
                        <a:pt x="359" y="16"/>
                        <a:pt x="416" y="-3"/>
                        <a:pt x="475" y="1"/>
                      </a:cubicBezTo>
                      <a:lnTo>
                        <a:pt x="650" y="1"/>
                      </a:lnTo>
                      <a:cubicBezTo>
                        <a:pt x="651" y="0"/>
                        <a:pt x="817" y="-12"/>
                        <a:pt x="909" y="125"/>
                      </a:cubicBezTo>
                      <a:cubicBezTo>
                        <a:pt x="964" y="209"/>
                        <a:pt x="926" y="493"/>
                        <a:pt x="923" y="512"/>
                      </a:cubicBezTo>
                      <a:lnTo>
                        <a:pt x="923" y="934"/>
                      </a:lnTo>
                      <a:cubicBezTo>
                        <a:pt x="923" y="938"/>
                        <a:pt x="920" y="941"/>
                        <a:pt x="917" y="942"/>
                      </a:cubicBezTo>
                      <a:cubicBezTo>
                        <a:pt x="833" y="961"/>
                        <a:pt x="731" y="977"/>
                        <a:pt x="630" y="9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9" name="Freeform 1198">
                  <a:extLst>
                    <a:ext uri="{FF2B5EF4-FFF2-40B4-BE49-F238E27FC236}">
                      <a16:creationId xmlns:a16="http://schemas.microsoft.com/office/drawing/2014/main" id="{C89E4AD8-4100-AD4B-B22B-1501ED93F167}"/>
                    </a:ext>
                  </a:extLst>
                </p:cNvPr>
                <p:cNvSpPr/>
                <p:nvPr/>
              </p:nvSpPr>
              <p:spPr>
                <a:xfrm>
                  <a:off x="18826408" y="10506959"/>
                  <a:ext cx="857105" cy="467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9" h="376">
                      <a:moveTo>
                        <a:pt x="565" y="0"/>
                      </a:moveTo>
                      <a:lnTo>
                        <a:pt x="244" y="173"/>
                      </a:lnTo>
                      <a:lnTo>
                        <a:pt x="116" y="200"/>
                      </a:lnTo>
                      <a:cubicBezTo>
                        <a:pt x="116" y="200"/>
                        <a:pt x="29" y="266"/>
                        <a:pt x="9" y="292"/>
                      </a:cubicBezTo>
                      <a:cubicBezTo>
                        <a:pt x="-11" y="317"/>
                        <a:pt x="10" y="329"/>
                        <a:pt x="10" y="329"/>
                      </a:cubicBezTo>
                      <a:cubicBezTo>
                        <a:pt x="-1" y="361"/>
                        <a:pt x="40" y="346"/>
                        <a:pt x="40" y="346"/>
                      </a:cubicBezTo>
                      <a:cubicBezTo>
                        <a:pt x="40" y="346"/>
                        <a:pt x="30" y="372"/>
                        <a:pt x="48" y="374"/>
                      </a:cubicBezTo>
                      <a:cubicBezTo>
                        <a:pt x="65" y="378"/>
                        <a:pt x="88" y="352"/>
                        <a:pt x="88" y="352"/>
                      </a:cubicBezTo>
                      <a:cubicBezTo>
                        <a:pt x="88" y="352"/>
                        <a:pt x="85" y="376"/>
                        <a:pt x="107" y="376"/>
                      </a:cubicBezTo>
                      <a:cubicBezTo>
                        <a:pt x="129" y="376"/>
                        <a:pt x="177" y="322"/>
                        <a:pt x="177" y="322"/>
                      </a:cubicBezTo>
                      <a:lnTo>
                        <a:pt x="203" y="327"/>
                      </a:lnTo>
                      <a:cubicBezTo>
                        <a:pt x="313" y="354"/>
                        <a:pt x="350" y="286"/>
                        <a:pt x="350" y="286"/>
                      </a:cubicBezTo>
                      <a:cubicBezTo>
                        <a:pt x="350" y="286"/>
                        <a:pt x="518" y="238"/>
                        <a:pt x="689" y="173"/>
                      </a:cubicBezTo>
                      <a:cubicBezTo>
                        <a:pt x="624" y="117"/>
                        <a:pt x="585" y="42"/>
                        <a:pt x="56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0" name="Freeform 1199">
                  <a:extLst>
                    <a:ext uri="{FF2B5EF4-FFF2-40B4-BE49-F238E27FC236}">
                      <a16:creationId xmlns:a16="http://schemas.microsoft.com/office/drawing/2014/main" id="{480E8A30-AB0C-3547-BC64-FFF3166B11DC}"/>
                    </a:ext>
                  </a:extLst>
                </p:cNvPr>
                <p:cNvSpPr/>
                <p:nvPr/>
              </p:nvSpPr>
              <p:spPr>
                <a:xfrm>
                  <a:off x="18817687" y="10498236"/>
                  <a:ext cx="874546" cy="4872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3" h="392">
                      <a:moveTo>
                        <a:pt x="95" y="353"/>
                      </a:moveTo>
                      <a:cubicBezTo>
                        <a:pt x="97" y="353"/>
                        <a:pt x="98" y="353"/>
                        <a:pt x="99" y="353"/>
                      </a:cubicBezTo>
                      <a:cubicBezTo>
                        <a:pt x="102" y="354"/>
                        <a:pt x="104" y="358"/>
                        <a:pt x="104" y="361"/>
                      </a:cubicBezTo>
                      <a:cubicBezTo>
                        <a:pt x="103" y="364"/>
                        <a:pt x="103" y="370"/>
                        <a:pt x="105" y="373"/>
                      </a:cubicBezTo>
                      <a:cubicBezTo>
                        <a:pt x="106" y="374"/>
                        <a:pt x="108" y="376"/>
                        <a:pt x="114" y="376"/>
                      </a:cubicBezTo>
                      <a:cubicBezTo>
                        <a:pt x="127" y="376"/>
                        <a:pt x="159" y="346"/>
                        <a:pt x="179" y="324"/>
                      </a:cubicBezTo>
                      <a:cubicBezTo>
                        <a:pt x="181" y="323"/>
                        <a:pt x="183" y="322"/>
                        <a:pt x="185" y="322"/>
                      </a:cubicBezTo>
                      <a:lnTo>
                        <a:pt x="212" y="327"/>
                      </a:lnTo>
                      <a:cubicBezTo>
                        <a:pt x="314" y="353"/>
                        <a:pt x="349" y="293"/>
                        <a:pt x="350" y="290"/>
                      </a:cubicBezTo>
                      <a:cubicBezTo>
                        <a:pt x="351" y="288"/>
                        <a:pt x="352" y="287"/>
                        <a:pt x="354" y="286"/>
                      </a:cubicBezTo>
                      <a:cubicBezTo>
                        <a:pt x="356" y="286"/>
                        <a:pt x="516" y="241"/>
                        <a:pt x="681" y="178"/>
                      </a:cubicBezTo>
                      <a:cubicBezTo>
                        <a:pt x="624" y="125"/>
                        <a:pt x="587" y="59"/>
                        <a:pt x="569" y="19"/>
                      </a:cubicBezTo>
                      <a:lnTo>
                        <a:pt x="255" y="187"/>
                      </a:lnTo>
                      <a:cubicBezTo>
                        <a:pt x="254" y="188"/>
                        <a:pt x="253" y="188"/>
                        <a:pt x="253" y="189"/>
                      </a:cubicBezTo>
                      <a:lnTo>
                        <a:pt x="127" y="215"/>
                      </a:lnTo>
                      <a:cubicBezTo>
                        <a:pt x="116" y="224"/>
                        <a:pt x="39" y="282"/>
                        <a:pt x="22" y="305"/>
                      </a:cubicBezTo>
                      <a:cubicBezTo>
                        <a:pt x="17" y="312"/>
                        <a:pt x="15" y="318"/>
                        <a:pt x="15" y="323"/>
                      </a:cubicBezTo>
                      <a:cubicBezTo>
                        <a:pt x="17" y="328"/>
                        <a:pt x="21" y="330"/>
                        <a:pt x="21" y="330"/>
                      </a:cubicBezTo>
                      <a:cubicBezTo>
                        <a:pt x="25" y="332"/>
                        <a:pt x="26" y="336"/>
                        <a:pt x="25" y="340"/>
                      </a:cubicBezTo>
                      <a:cubicBezTo>
                        <a:pt x="22" y="345"/>
                        <a:pt x="23" y="348"/>
                        <a:pt x="24" y="348"/>
                      </a:cubicBezTo>
                      <a:cubicBezTo>
                        <a:pt x="25" y="351"/>
                        <a:pt x="36" y="349"/>
                        <a:pt x="45" y="346"/>
                      </a:cubicBezTo>
                      <a:cubicBezTo>
                        <a:pt x="48" y="345"/>
                        <a:pt x="51" y="346"/>
                        <a:pt x="53" y="348"/>
                      </a:cubicBezTo>
                      <a:cubicBezTo>
                        <a:pt x="55" y="350"/>
                        <a:pt x="56" y="354"/>
                        <a:pt x="55" y="356"/>
                      </a:cubicBezTo>
                      <a:cubicBezTo>
                        <a:pt x="53" y="361"/>
                        <a:pt x="51" y="370"/>
                        <a:pt x="53" y="373"/>
                      </a:cubicBezTo>
                      <a:cubicBezTo>
                        <a:pt x="53" y="374"/>
                        <a:pt x="54" y="375"/>
                        <a:pt x="56" y="375"/>
                      </a:cubicBezTo>
                      <a:cubicBezTo>
                        <a:pt x="66" y="376"/>
                        <a:pt x="83" y="362"/>
                        <a:pt x="90" y="355"/>
                      </a:cubicBezTo>
                      <a:cubicBezTo>
                        <a:pt x="91" y="353"/>
                        <a:pt x="94" y="353"/>
                        <a:pt x="95" y="353"/>
                      </a:cubicBezTo>
                      <a:close/>
                      <a:moveTo>
                        <a:pt x="114" y="392"/>
                      </a:moveTo>
                      <a:cubicBezTo>
                        <a:pt x="103" y="392"/>
                        <a:pt x="97" y="387"/>
                        <a:pt x="94" y="383"/>
                      </a:cubicBezTo>
                      <a:cubicBezTo>
                        <a:pt x="92" y="381"/>
                        <a:pt x="91" y="378"/>
                        <a:pt x="89" y="376"/>
                      </a:cubicBezTo>
                      <a:cubicBezTo>
                        <a:pt x="80" y="384"/>
                        <a:pt x="66" y="392"/>
                        <a:pt x="54" y="390"/>
                      </a:cubicBezTo>
                      <a:cubicBezTo>
                        <a:pt x="48" y="389"/>
                        <a:pt x="43" y="386"/>
                        <a:pt x="40" y="381"/>
                      </a:cubicBezTo>
                      <a:cubicBezTo>
                        <a:pt x="37" y="376"/>
                        <a:pt x="37" y="370"/>
                        <a:pt x="37" y="364"/>
                      </a:cubicBezTo>
                      <a:cubicBezTo>
                        <a:pt x="29" y="365"/>
                        <a:pt x="19" y="365"/>
                        <a:pt x="12" y="359"/>
                      </a:cubicBezTo>
                      <a:cubicBezTo>
                        <a:pt x="8" y="354"/>
                        <a:pt x="7" y="348"/>
                        <a:pt x="9" y="340"/>
                      </a:cubicBezTo>
                      <a:cubicBezTo>
                        <a:pt x="6" y="336"/>
                        <a:pt x="2" y="332"/>
                        <a:pt x="1" y="326"/>
                      </a:cubicBezTo>
                      <a:cubicBezTo>
                        <a:pt x="-1" y="317"/>
                        <a:pt x="2" y="306"/>
                        <a:pt x="10" y="295"/>
                      </a:cubicBezTo>
                      <a:cubicBezTo>
                        <a:pt x="30" y="269"/>
                        <a:pt x="115" y="205"/>
                        <a:pt x="119" y="202"/>
                      </a:cubicBezTo>
                      <a:cubicBezTo>
                        <a:pt x="119" y="202"/>
                        <a:pt x="121" y="201"/>
                        <a:pt x="122" y="201"/>
                      </a:cubicBezTo>
                      <a:lnTo>
                        <a:pt x="248" y="173"/>
                      </a:lnTo>
                      <a:lnTo>
                        <a:pt x="569" y="2"/>
                      </a:lnTo>
                      <a:cubicBezTo>
                        <a:pt x="571" y="0"/>
                        <a:pt x="573" y="0"/>
                        <a:pt x="575" y="1"/>
                      </a:cubicBezTo>
                      <a:cubicBezTo>
                        <a:pt x="577" y="2"/>
                        <a:pt x="579" y="3"/>
                        <a:pt x="580" y="5"/>
                      </a:cubicBezTo>
                      <a:cubicBezTo>
                        <a:pt x="597" y="45"/>
                        <a:pt x="636" y="119"/>
                        <a:pt x="701" y="175"/>
                      </a:cubicBezTo>
                      <a:cubicBezTo>
                        <a:pt x="703" y="177"/>
                        <a:pt x="704" y="179"/>
                        <a:pt x="703" y="182"/>
                      </a:cubicBezTo>
                      <a:cubicBezTo>
                        <a:pt x="703" y="185"/>
                        <a:pt x="701" y="187"/>
                        <a:pt x="698" y="188"/>
                      </a:cubicBezTo>
                      <a:cubicBezTo>
                        <a:pt x="541" y="249"/>
                        <a:pt x="385" y="294"/>
                        <a:pt x="362" y="301"/>
                      </a:cubicBezTo>
                      <a:cubicBezTo>
                        <a:pt x="353" y="314"/>
                        <a:pt x="311" y="367"/>
                        <a:pt x="209" y="342"/>
                      </a:cubicBezTo>
                      <a:lnTo>
                        <a:pt x="187" y="338"/>
                      </a:lnTo>
                      <a:cubicBezTo>
                        <a:pt x="174" y="352"/>
                        <a:pt x="136" y="391"/>
                        <a:pt x="114" y="3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1" name="Freeform 1200">
                  <a:extLst>
                    <a:ext uri="{FF2B5EF4-FFF2-40B4-BE49-F238E27FC236}">
                      <a16:creationId xmlns:a16="http://schemas.microsoft.com/office/drawing/2014/main" id="{13C525CA-7FDC-A140-887B-27128100FFB2}"/>
                    </a:ext>
                  </a:extLst>
                </p:cNvPr>
                <p:cNvSpPr/>
                <p:nvPr/>
              </p:nvSpPr>
              <p:spPr>
                <a:xfrm>
                  <a:off x="19695971" y="9877614"/>
                  <a:ext cx="586768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2" h="623">
                      <a:moveTo>
                        <a:pt x="139" y="623"/>
                      </a:moveTo>
                      <a:cubicBezTo>
                        <a:pt x="138" y="623"/>
                        <a:pt x="136" y="622"/>
                        <a:pt x="134" y="621"/>
                      </a:cubicBezTo>
                      <a:cubicBezTo>
                        <a:pt x="61" y="560"/>
                        <a:pt x="19" y="477"/>
                        <a:pt x="1" y="432"/>
                      </a:cubicBezTo>
                      <a:cubicBezTo>
                        <a:pt x="-1" y="429"/>
                        <a:pt x="1" y="424"/>
                        <a:pt x="4" y="423"/>
                      </a:cubicBezTo>
                      <a:lnTo>
                        <a:pt x="120" y="361"/>
                      </a:lnTo>
                      <a:lnTo>
                        <a:pt x="229" y="5"/>
                      </a:lnTo>
                      <a:cubicBezTo>
                        <a:pt x="231" y="1"/>
                        <a:pt x="235" y="-1"/>
                        <a:pt x="239" y="0"/>
                      </a:cubicBezTo>
                      <a:cubicBezTo>
                        <a:pt x="243" y="1"/>
                        <a:pt x="245" y="5"/>
                        <a:pt x="244" y="10"/>
                      </a:cubicBezTo>
                      <a:lnTo>
                        <a:pt x="134" y="368"/>
                      </a:lnTo>
                      <a:cubicBezTo>
                        <a:pt x="133" y="370"/>
                        <a:pt x="131" y="372"/>
                        <a:pt x="130" y="373"/>
                      </a:cubicBezTo>
                      <a:lnTo>
                        <a:pt x="18" y="433"/>
                      </a:lnTo>
                      <a:cubicBezTo>
                        <a:pt x="37" y="476"/>
                        <a:pt x="76" y="550"/>
                        <a:pt x="141" y="606"/>
                      </a:cubicBezTo>
                      <a:cubicBezTo>
                        <a:pt x="232" y="563"/>
                        <a:pt x="294" y="524"/>
                        <a:pt x="323" y="489"/>
                      </a:cubicBezTo>
                      <a:cubicBezTo>
                        <a:pt x="396" y="402"/>
                        <a:pt x="409" y="384"/>
                        <a:pt x="457" y="230"/>
                      </a:cubicBezTo>
                      <a:cubicBezTo>
                        <a:pt x="458" y="227"/>
                        <a:pt x="462" y="224"/>
                        <a:pt x="467" y="226"/>
                      </a:cubicBezTo>
                      <a:cubicBezTo>
                        <a:pt x="471" y="227"/>
                        <a:pt x="473" y="231"/>
                        <a:pt x="472" y="235"/>
                      </a:cubicBezTo>
                      <a:cubicBezTo>
                        <a:pt x="422" y="391"/>
                        <a:pt x="409" y="410"/>
                        <a:pt x="334" y="499"/>
                      </a:cubicBezTo>
                      <a:cubicBezTo>
                        <a:pt x="304" y="536"/>
                        <a:pt x="239" y="577"/>
                        <a:pt x="142" y="622"/>
                      </a:cubicBezTo>
                      <a:cubicBezTo>
                        <a:pt x="142" y="623"/>
                        <a:pt x="141" y="623"/>
                        <a:pt x="139" y="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2" name="Freeform 1201">
                  <a:extLst>
                    <a:ext uri="{FF2B5EF4-FFF2-40B4-BE49-F238E27FC236}">
                      <a16:creationId xmlns:a16="http://schemas.microsoft.com/office/drawing/2014/main" id="{67146944-8CA6-A049-9C58-EF973066A1A1}"/>
                    </a:ext>
                  </a:extLst>
                </p:cNvPr>
                <p:cNvSpPr/>
                <p:nvPr/>
              </p:nvSpPr>
              <p:spPr>
                <a:xfrm>
                  <a:off x="19529035" y="10412246"/>
                  <a:ext cx="338855" cy="309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3" h="249">
                      <a:moveTo>
                        <a:pt x="142" y="0"/>
                      </a:moveTo>
                      <a:lnTo>
                        <a:pt x="0" y="76"/>
                      </a:lnTo>
                      <a:cubicBezTo>
                        <a:pt x="20" y="118"/>
                        <a:pt x="59" y="193"/>
                        <a:pt x="124" y="249"/>
                      </a:cubicBezTo>
                      <a:cubicBezTo>
                        <a:pt x="175" y="229"/>
                        <a:pt x="226" y="208"/>
                        <a:pt x="273" y="186"/>
                      </a:cubicBezTo>
                      <a:cubicBezTo>
                        <a:pt x="200" y="126"/>
                        <a:pt x="159" y="41"/>
                        <a:pt x="1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3" name="Freeform 1202">
                  <a:extLst>
                    <a:ext uri="{FF2B5EF4-FFF2-40B4-BE49-F238E27FC236}">
                      <a16:creationId xmlns:a16="http://schemas.microsoft.com/office/drawing/2014/main" id="{62C0D9A3-B36B-104F-AE09-25E634C65CFC}"/>
                    </a:ext>
                  </a:extLst>
                </p:cNvPr>
                <p:cNvSpPr/>
                <p:nvPr/>
              </p:nvSpPr>
              <p:spPr>
                <a:xfrm>
                  <a:off x="19520314" y="10403522"/>
                  <a:ext cx="357542" cy="327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8" h="264">
                      <a:moveTo>
                        <a:pt x="17" y="87"/>
                      </a:moveTo>
                      <a:cubicBezTo>
                        <a:pt x="36" y="127"/>
                        <a:pt x="73" y="194"/>
                        <a:pt x="132" y="247"/>
                      </a:cubicBezTo>
                      <a:cubicBezTo>
                        <a:pt x="182" y="228"/>
                        <a:pt x="227" y="209"/>
                        <a:pt x="266" y="191"/>
                      </a:cubicBezTo>
                      <a:cubicBezTo>
                        <a:pt x="203" y="135"/>
                        <a:pt x="164" y="62"/>
                        <a:pt x="145" y="18"/>
                      </a:cubicBezTo>
                      <a:close/>
                      <a:moveTo>
                        <a:pt x="131" y="264"/>
                      </a:moveTo>
                      <a:cubicBezTo>
                        <a:pt x="129" y="264"/>
                        <a:pt x="127" y="263"/>
                        <a:pt x="126" y="262"/>
                      </a:cubicBezTo>
                      <a:cubicBezTo>
                        <a:pt x="59" y="204"/>
                        <a:pt x="18" y="127"/>
                        <a:pt x="1" y="86"/>
                      </a:cubicBezTo>
                      <a:cubicBezTo>
                        <a:pt x="-1" y="83"/>
                        <a:pt x="0" y="78"/>
                        <a:pt x="4" y="77"/>
                      </a:cubicBezTo>
                      <a:lnTo>
                        <a:pt x="145" y="1"/>
                      </a:lnTo>
                      <a:cubicBezTo>
                        <a:pt x="147" y="0"/>
                        <a:pt x="149" y="-1"/>
                        <a:pt x="151" y="0"/>
                      </a:cubicBezTo>
                      <a:cubicBezTo>
                        <a:pt x="153" y="1"/>
                        <a:pt x="155" y="2"/>
                        <a:pt x="156" y="4"/>
                      </a:cubicBezTo>
                      <a:cubicBezTo>
                        <a:pt x="174" y="48"/>
                        <a:pt x="215" y="128"/>
                        <a:pt x="285" y="187"/>
                      </a:cubicBezTo>
                      <a:cubicBezTo>
                        <a:pt x="287" y="189"/>
                        <a:pt x="288" y="191"/>
                        <a:pt x="288" y="194"/>
                      </a:cubicBezTo>
                      <a:cubicBezTo>
                        <a:pt x="288" y="197"/>
                        <a:pt x="286" y="199"/>
                        <a:pt x="283" y="200"/>
                      </a:cubicBezTo>
                      <a:cubicBezTo>
                        <a:pt x="240" y="221"/>
                        <a:pt x="189" y="242"/>
                        <a:pt x="133" y="263"/>
                      </a:cubicBezTo>
                      <a:cubicBezTo>
                        <a:pt x="132" y="264"/>
                        <a:pt x="132" y="264"/>
                        <a:pt x="131" y="2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4" name="Freeform 1203">
                  <a:extLst>
                    <a:ext uri="{FF2B5EF4-FFF2-40B4-BE49-F238E27FC236}">
                      <a16:creationId xmlns:a16="http://schemas.microsoft.com/office/drawing/2014/main" id="{1107A520-3F93-074F-AF6E-3B4DF30BBC53}"/>
                    </a:ext>
                  </a:extLst>
                </p:cNvPr>
                <p:cNvSpPr/>
                <p:nvPr/>
              </p:nvSpPr>
              <p:spPr>
                <a:xfrm>
                  <a:off x="19233778" y="8999022"/>
                  <a:ext cx="467172" cy="8299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6" h="667">
                      <a:moveTo>
                        <a:pt x="195" y="657"/>
                      </a:moveTo>
                      <a:lnTo>
                        <a:pt x="280" y="317"/>
                      </a:lnTo>
                      <a:cubicBezTo>
                        <a:pt x="280" y="317"/>
                        <a:pt x="338" y="309"/>
                        <a:pt x="351" y="261"/>
                      </a:cubicBezTo>
                      <a:cubicBezTo>
                        <a:pt x="363" y="213"/>
                        <a:pt x="376" y="168"/>
                        <a:pt x="376" y="168"/>
                      </a:cubicBezTo>
                      <a:cubicBezTo>
                        <a:pt x="376" y="168"/>
                        <a:pt x="363" y="149"/>
                        <a:pt x="342" y="155"/>
                      </a:cubicBezTo>
                      <a:cubicBezTo>
                        <a:pt x="320" y="161"/>
                        <a:pt x="311" y="76"/>
                        <a:pt x="311" y="76"/>
                      </a:cubicBezTo>
                      <a:cubicBezTo>
                        <a:pt x="311" y="76"/>
                        <a:pt x="324" y="22"/>
                        <a:pt x="305" y="6"/>
                      </a:cubicBezTo>
                      <a:cubicBezTo>
                        <a:pt x="297" y="-1"/>
                        <a:pt x="289" y="-1"/>
                        <a:pt x="283" y="1"/>
                      </a:cubicBezTo>
                      <a:cubicBezTo>
                        <a:pt x="279" y="3"/>
                        <a:pt x="275" y="7"/>
                        <a:pt x="272" y="11"/>
                      </a:cubicBezTo>
                      <a:cubicBezTo>
                        <a:pt x="269" y="15"/>
                        <a:pt x="266" y="18"/>
                        <a:pt x="263" y="20"/>
                      </a:cubicBezTo>
                      <a:cubicBezTo>
                        <a:pt x="259" y="21"/>
                        <a:pt x="257" y="22"/>
                        <a:pt x="254" y="23"/>
                      </a:cubicBezTo>
                      <a:cubicBezTo>
                        <a:pt x="248" y="24"/>
                        <a:pt x="242" y="28"/>
                        <a:pt x="238" y="36"/>
                      </a:cubicBezTo>
                      <a:cubicBezTo>
                        <a:pt x="236" y="40"/>
                        <a:pt x="233" y="44"/>
                        <a:pt x="229" y="48"/>
                      </a:cubicBezTo>
                      <a:cubicBezTo>
                        <a:pt x="226" y="49"/>
                        <a:pt x="223" y="51"/>
                        <a:pt x="220" y="52"/>
                      </a:cubicBezTo>
                      <a:cubicBezTo>
                        <a:pt x="212" y="54"/>
                        <a:pt x="204" y="60"/>
                        <a:pt x="202" y="77"/>
                      </a:cubicBezTo>
                      <a:cubicBezTo>
                        <a:pt x="201" y="80"/>
                        <a:pt x="200" y="84"/>
                        <a:pt x="198" y="86"/>
                      </a:cubicBezTo>
                      <a:cubicBezTo>
                        <a:pt x="197" y="89"/>
                        <a:pt x="195" y="92"/>
                        <a:pt x="192" y="94"/>
                      </a:cubicBezTo>
                      <a:cubicBezTo>
                        <a:pt x="185" y="101"/>
                        <a:pt x="175" y="116"/>
                        <a:pt x="171" y="146"/>
                      </a:cubicBezTo>
                      <a:cubicBezTo>
                        <a:pt x="164" y="196"/>
                        <a:pt x="163" y="244"/>
                        <a:pt x="163" y="244"/>
                      </a:cubicBezTo>
                      <a:lnTo>
                        <a:pt x="0" y="641"/>
                      </a:lnTo>
                      <a:cubicBezTo>
                        <a:pt x="0" y="641"/>
                        <a:pt x="50" y="687"/>
                        <a:pt x="195" y="6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5" name="Freeform 1204">
                  <a:extLst>
                    <a:ext uri="{FF2B5EF4-FFF2-40B4-BE49-F238E27FC236}">
                      <a16:creationId xmlns:a16="http://schemas.microsoft.com/office/drawing/2014/main" id="{43812927-4226-8348-AE4E-F2998DBD3744}"/>
                    </a:ext>
                  </a:extLst>
                </p:cNvPr>
                <p:cNvSpPr/>
                <p:nvPr/>
              </p:nvSpPr>
              <p:spPr>
                <a:xfrm>
                  <a:off x="19225061" y="8990298"/>
                  <a:ext cx="485859" cy="8499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1" h="683">
                      <a:moveTo>
                        <a:pt x="202" y="665"/>
                      </a:moveTo>
                      <a:close/>
                      <a:moveTo>
                        <a:pt x="17" y="646"/>
                      </a:moveTo>
                      <a:cubicBezTo>
                        <a:pt x="30" y="655"/>
                        <a:pt x="82" y="681"/>
                        <a:pt x="196" y="659"/>
                      </a:cubicBezTo>
                      <a:lnTo>
                        <a:pt x="279" y="323"/>
                      </a:lnTo>
                      <a:cubicBezTo>
                        <a:pt x="281" y="321"/>
                        <a:pt x="283" y="318"/>
                        <a:pt x="286" y="317"/>
                      </a:cubicBezTo>
                      <a:cubicBezTo>
                        <a:pt x="287" y="317"/>
                        <a:pt x="339" y="309"/>
                        <a:pt x="350" y="267"/>
                      </a:cubicBezTo>
                      <a:cubicBezTo>
                        <a:pt x="361" y="228"/>
                        <a:pt x="371" y="190"/>
                        <a:pt x="374" y="178"/>
                      </a:cubicBezTo>
                      <a:cubicBezTo>
                        <a:pt x="370" y="174"/>
                        <a:pt x="362" y="167"/>
                        <a:pt x="350" y="171"/>
                      </a:cubicBezTo>
                      <a:cubicBezTo>
                        <a:pt x="346" y="172"/>
                        <a:pt x="341" y="171"/>
                        <a:pt x="337" y="168"/>
                      </a:cubicBezTo>
                      <a:cubicBezTo>
                        <a:pt x="318" y="155"/>
                        <a:pt x="311" y="97"/>
                        <a:pt x="310" y="85"/>
                      </a:cubicBezTo>
                      <a:cubicBezTo>
                        <a:pt x="310" y="84"/>
                        <a:pt x="310" y="83"/>
                        <a:pt x="311" y="82"/>
                      </a:cubicBezTo>
                      <a:cubicBezTo>
                        <a:pt x="315" y="64"/>
                        <a:pt x="318" y="30"/>
                        <a:pt x="307" y="20"/>
                      </a:cubicBezTo>
                      <a:cubicBezTo>
                        <a:pt x="302" y="16"/>
                        <a:pt x="298" y="15"/>
                        <a:pt x="294" y="17"/>
                      </a:cubicBezTo>
                      <a:cubicBezTo>
                        <a:pt x="290" y="18"/>
                        <a:pt x="288" y="20"/>
                        <a:pt x="286" y="23"/>
                      </a:cubicBezTo>
                      <a:cubicBezTo>
                        <a:pt x="283" y="28"/>
                        <a:pt x="278" y="32"/>
                        <a:pt x="273" y="34"/>
                      </a:cubicBezTo>
                      <a:cubicBezTo>
                        <a:pt x="270" y="36"/>
                        <a:pt x="266" y="38"/>
                        <a:pt x="263" y="39"/>
                      </a:cubicBezTo>
                      <a:cubicBezTo>
                        <a:pt x="258" y="40"/>
                        <a:pt x="254" y="43"/>
                        <a:pt x="252" y="48"/>
                      </a:cubicBezTo>
                      <a:cubicBezTo>
                        <a:pt x="249" y="53"/>
                        <a:pt x="245" y="58"/>
                        <a:pt x="240" y="62"/>
                      </a:cubicBezTo>
                      <a:cubicBezTo>
                        <a:pt x="237" y="64"/>
                        <a:pt x="233" y="66"/>
                        <a:pt x="229" y="67"/>
                      </a:cubicBezTo>
                      <a:cubicBezTo>
                        <a:pt x="226" y="68"/>
                        <a:pt x="218" y="70"/>
                        <a:pt x="216" y="86"/>
                      </a:cubicBezTo>
                      <a:cubicBezTo>
                        <a:pt x="216" y="91"/>
                        <a:pt x="215" y="94"/>
                        <a:pt x="213" y="98"/>
                      </a:cubicBezTo>
                      <a:cubicBezTo>
                        <a:pt x="210" y="102"/>
                        <a:pt x="208" y="105"/>
                        <a:pt x="205" y="108"/>
                      </a:cubicBezTo>
                      <a:cubicBezTo>
                        <a:pt x="199" y="113"/>
                        <a:pt x="190" y="125"/>
                        <a:pt x="185" y="155"/>
                      </a:cubicBezTo>
                      <a:cubicBezTo>
                        <a:pt x="179" y="204"/>
                        <a:pt x="177" y="252"/>
                        <a:pt x="177" y="252"/>
                      </a:cubicBezTo>
                      <a:cubicBezTo>
                        <a:pt x="177" y="253"/>
                        <a:pt x="177" y="254"/>
                        <a:pt x="177" y="255"/>
                      </a:cubicBezTo>
                      <a:close/>
                      <a:moveTo>
                        <a:pt x="112" y="683"/>
                      </a:moveTo>
                      <a:cubicBezTo>
                        <a:pt x="34" y="683"/>
                        <a:pt x="4" y="656"/>
                        <a:pt x="2" y="654"/>
                      </a:cubicBezTo>
                      <a:cubicBezTo>
                        <a:pt x="0" y="653"/>
                        <a:pt x="-1" y="649"/>
                        <a:pt x="0" y="646"/>
                      </a:cubicBezTo>
                      <a:lnTo>
                        <a:pt x="162" y="251"/>
                      </a:lnTo>
                      <a:cubicBezTo>
                        <a:pt x="163" y="242"/>
                        <a:pt x="164" y="197"/>
                        <a:pt x="170" y="153"/>
                      </a:cubicBezTo>
                      <a:cubicBezTo>
                        <a:pt x="174" y="120"/>
                        <a:pt x="186" y="104"/>
                        <a:pt x="195" y="97"/>
                      </a:cubicBezTo>
                      <a:cubicBezTo>
                        <a:pt x="196" y="95"/>
                        <a:pt x="198" y="93"/>
                        <a:pt x="199" y="91"/>
                      </a:cubicBezTo>
                      <a:cubicBezTo>
                        <a:pt x="200" y="89"/>
                        <a:pt x="201" y="86"/>
                        <a:pt x="201" y="84"/>
                      </a:cubicBezTo>
                      <a:cubicBezTo>
                        <a:pt x="204" y="62"/>
                        <a:pt x="215" y="55"/>
                        <a:pt x="225" y="52"/>
                      </a:cubicBezTo>
                      <a:cubicBezTo>
                        <a:pt x="227" y="52"/>
                        <a:pt x="229" y="51"/>
                        <a:pt x="231" y="50"/>
                      </a:cubicBezTo>
                      <a:cubicBezTo>
                        <a:pt x="234" y="47"/>
                        <a:pt x="237" y="44"/>
                        <a:pt x="238" y="40"/>
                      </a:cubicBezTo>
                      <a:cubicBezTo>
                        <a:pt x="243" y="32"/>
                        <a:pt x="249" y="26"/>
                        <a:pt x="259" y="24"/>
                      </a:cubicBezTo>
                      <a:cubicBezTo>
                        <a:pt x="262" y="23"/>
                        <a:pt x="264" y="23"/>
                        <a:pt x="265" y="21"/>
                      </a:cubicBezTo>
                      <a:cubicBezTo>
                        <a:pt x="268" y="19"/>
                        <a:pt x="271" y="17"/>
                        <a:pt x="273" y="15"/>
                      </a:cubicBezTo>
                      <a:cubicBezTo>
                        <a:pt x="276" y="10"/>
                        <a:pt x="281" y="5"/>
                        <a:pt x="288" y="2"/>
                      </a:cubicBezTo>
                      <a:cubicBezTo>
                        <a:pt x="298" y="-2"/>
                        <a:pt x="307" y="1"/>
                        <a:pt x="317" y="9"/>
                      </a:cubicBezTo>
                      <a:cubicBezTo>
                        <a:pt x="338" y="26"/>
                        <a:pt x="328" y="75"/>
                        <a:pt x="326" y="84"/>
                      </a:cubicBezTo>
                      <a:cubicBezTo>
                        <a:pt x="329" y="114"/>
                        <a:pt x="338" y="150"/>
                        <a:pt x="346" y="155"/>
                      </a:cubicBezTo>
                      <a:cubicBezTo>
                        <a:pt x="346" y="156"/>
                        <a:pt x="346" y="156"/>
                        <a:pt x="346" y="156"/>
                      </a:cubicBezTo>
                      <a:cubicBezTo>
                        <a:pt x="373" y="149"/>
                        <a:pt x="388" y="171"/>
                        <a:pt x="390" y="172"/>
                      </a:cubicBezTo>
                      <a:cubicBezTo>
                        <a:pt x="391" y="174"/>
                        <a:pt x="391" y="176"/>
                        <a:pt x="390" y="178"/>
                      </a:cubicBezTo>
                      <a:cubicBezTo>
                        <a:pt x="390" y="178"/>
                        <a:pt x="378" y="223"/>
                        <a:pt x="365" y="271"/>
                      </a:cubicBezTo>
                      <a:cubicBezTo>
                        <a:pt x="353" y="315"/>
                        <a:pt x="309" y="328"/>
                        <a:pt x="294" y="332"/>
                      </a:cubicBezTo>
                      <a:lnTo>
                        <a:pt x="209" y="667"/>
                      </a:lnTo>
                      <a:cubicBezTo>
                        <a:pt x="208" y="670"/>
                        <a:pt x="206" y="672"/>
                        <a:pt x="203" y="673"/>
                      </a:cubicBezTo>
                      <a:cubicBezTo>
                        <a:pt x="168" y="680"/>
                        <a:pt x="137" y="683"/>
                        <a:pt x="112" y="6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6" name="Freeform 1205">
                  <a:extLst>
                    <a:ext uri="{FF2B5EF4-FFF2-40B4-BE49-F238E27FC236}">
                      <a16:creationId xmlns:a16="http://schemas.microsoft.com/office/drawing/2014/main" id="{518BC707-151B-1C4A-9EB5-F1E533A48950}"/>
                    </a:ext>
                  </a:extLst>
                </p:cNvPr>
                <p:cNvSpPr/>
                <p:nvPr/>
              </p:nvSpPr>
              <p:spPr>
                <a:xfrm>
                  <a:off x="19520314" y="8992791"/>
                  <a:ext cx="254142" cy="306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5" h="247">
                      <a:moveTo>
                        <a:pt x="202" y="74"/>
                      </a:moveTo>
                      <a:lnTo>
                        <a:pt x="159" y="154"/>
                      </a:lnTo>
                      <a:lnTo>
                        <a:pt x="117" y="233"/>
                      </a:lnTo>
                      <a:cubicBezTo>
                        <a:pt x="113" y="239"/>
                        <a:pt x="108" y="244"/>
                        <a:pt x="101" y="246"/>
                      </a:cubicBezTo>
                      <a:cubicBezTo>
                        <a:pt x="95" y="248"/>
                        <a:pt x="87" y="247"/>
                        <a:pt x="81" y="244"/>
                      </a:cubicBezTo>
                      <a:lnTo>
                        <a:pt x="48" y="226"/>
                      </a:lnTo>
                      <a:lnTo>
                        <a:pt x="14" y="208"/>
                      </a:lnTo>
                      <a:cubicBezTo>
                        <a:pt x="8" y="205"/>
                        <a:pt x="4" y="199"/>
                        <a:pt x="1" y="192"/>
                      </a:cubicBezTo>
                      <a:cubicBezTo>
                        <a:pt x="0" y="186"/>
                        <a:pt x="0" y="179"/>
                        <a:pt x="4" y="173"/>
                      </a:cubicBezTo>
                      <a:lnTo>
                        <a:pt x="46" y="93"/>
                      </a:lnTo>
                      <a:lnTo>
                        <a:pt x="89" y="14"/>
                      </a:lnTo>
                      <a:cubicBezTo>
                        <a:pt x="92" y="8"/>
                        <a:pt x="97" y="3"/>
                        <a:pt x="104" y="2"/>
                      </a:cubicBezTo>
                      <a:cubicBezTo>
                        <a:pt x="110" y="-1"/>
                        <a:pt x="117" y="0"/>
                        <a:pt x="123" y="3"/>
                      </a:cubicBezTo>
                      <a:lnTo>
                        <a:pt x="157" y="21"/>
                      </a:lnTo>
                      <a:lnTo>
                        <a:pt x="191" y="39"/>
                      </a:lnTo>
                      <a:cubicBezTo>
                        <a:pt x="197" y="43"/>
                        <a:pt x="202" y="48"/>
                        <a:pt x="204" y="55"/>
                      </a:cubicBezTo>
                      <a:cubicBezTo>
                        <a:pt x="206" y="61"/>
                        <a:pt x="205" y="68"/>
                        <a:pt x="202" y="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7" name="Freeform 1206">
                  <a:extLst>
                    <a:ext uri="{FF2B5EF4-FFF2-40B4-BE49-F238E27FC236}">
                      <a16:creationId xmlns:a16="http://schemas.microsoft.com/office/drawing/2014/main" id="{E1468561-E83B-8945-8440-C73658DDFDB8}"/>
                    </a:ext>
                  </a:extLst>
                </p:cNvPr>
                <p:cNvSpPr/>
                <p:nvPr/>
              </p:nvSpPr>
              <p:spPr>
                <a:xfrm>
                  <a:off x="19651119" y="8885615"/>
                  <a:ext cx="360034" cy="6654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0" h="535">
                      <a:moveTo>
                        <a:pt x="117" y="2"/>
                      </a:moveTo>
                      <a:cubicBezTo>
                        <a:pt x="28" y="2"/>
                        <a:pt x="2" y="29"/>
                        <a:pt x="0" y="174"/>
                      </a:cubicBezTo>
                      <a:cubicBezTo>
                        <a:pt x="-2" y="315"/>
                        <a:pt x="30" y="358"/>
                        <a:pt x="100" y="364"/>
                      </a:cubicBezTo>
                      <a:lnTo>
                        <a:pt x="100" y="500"/>
                      </a:lnTo>
                      <a:lnTo>
                        <a:pt x="151" y="535"/>
                      </a:lnTo>
                      <a:lnTo>
                        <a:pt x="265" y="500"/>
                      </a:lnTo>
                      <a:lnTo>
                        <a:pt x="267" y="310"/>
                      </a:lnTo>
                      <a:cubicBezTo>
                        <a:pt x="282" y="281"/>
                        <a:pt x="290" y="216"/>
                        <a:pt x="290" y="165"/>
                      </a:cubicBezTo>
                      <a:cubicBezTo>
                        <a:pt x="290" y="-21"/>
                        <a:pt x="205" y="0"/>
                        <a:pt x="117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8" name="Freeform 1207">
                  <a:extLst>
                    <a:ext uri="{FF2B5EF4-FFF2-40B4-BE49-F238E27FC236}">
                      <a16:creationId xmlns:a16="http://schemas.microsoft.com/office/drawing/2014/main" id="{6515F25B-D264-8E4C-95AF-C308AFEEFCB6}"/>
                    </a:ext>
                  </a:extLst>
                </p:cNvPr>
                <p:cNvSpPr/>
                <p:nvPr/>
              </p:nvSpPr>
              <p:spPr>
                <a:xfrm>
                  <a:off x="19641156" y="8875645"/>
                  <a:ext cx="378721" cy="6841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5" h="550">
                      <a:moveTo>
                        <a:pt x="115" y="503"/>
                      </a:moveTo>
                      <a:lnTo>
                        <a:pt x="160" y="534"/>
                      </a:lnTo>
                      <a:lnTo>
                        <a:pt x="266" y="501"/>
                      </a:lnTo>
                      <a:lnTo>
                        <a:pt x="267" y="317"/>
                      </a:lnTo>
                      <a:cubicBezTo>
                        <a:pt x="267" y="315"/>
                        <a:pt x="268" y="314"/>
                        <a:pt x="268" y="313"/>
                      </a:cubicBezTo>
                      <a:cubicBezTo>
                        <a:pt x="282" y="285"/>
                        <a:pt x="290" y="221"/>
                        <a:pt x="290" y="172"/>
                      </a:cubicBezTo>
                      <a:cubicBezTo>
                        <a:pt x="290" y="104"/>
                        <a:pt x="279" y="61"/>
                        <a:pt x="255" y="38"/>
                      </a:cubicBezTo>
                      <a:cubicBezTo>
                        <a:pt x="230" y="13"/>
                        <a:pt x="191" y="14"/>
                        <a:pt x="149" y="15"/>
                      </a:cubicBezTo>
                      <a:cubicBezTo>
                        <a:pt x="141" y="16"/>
                        <a:pt x="133" y="16"/>
                        <a:pt x="125" y="16"/>
                      </a:cubicBezTo>
                      <a:cubicBezTo>
                        <a:pt x="42" y="17"/>
                        <a:pt x="18" y="38"/>
                        <a:pt x="16" y="181"/>
                      </a:cubicBezTo>
                      <a:cubicBezTo>
                        <a:pt x="14" y="327"/>
                        <a:pt x="48" y="358"/>
                        <a:pt x="108" y="362"/>
                      </a:cubicBezTo>
                      <a:cubicBezTo>
                        <a:pt x="112" y="363"/>
                        <a:pt x="115" y="366"/>
                        <a:pt x="115" y="371"/>
                      </a:cubicBezTo>
                      <a:close/>
                      <a:moveTo>
                        <a:pt x="159" y="550"/>
                      </a:moveTo>
                      <a:cubicBezTo>
                        <a:pt x="157" y="550"/>
                        <a:pt x="156" y="550"/>
                        <a:pt x="154" y="549"/>
                      </a:cubicBezTo>
                      <a:lnTo>
                        <a:pt x="103" y="513"/>
                      </a:lnTo>
                      <a:cubicBezTo>
                        <a:pt x="101" y="512"/>
                        <a:pt x="99" y="509"/>
                        <a:pt x="99" y="507"/>
                      </a:cubicBezTo>
                      <a:lnTo>
                        <a:pt x="99" y="377"/>
                      </a:lnTo>
                      <a:cubicBezTo>
                        <a:pt x="25" y="369"/>
                        <a:pt x="-1" y="315"/>
                        <a:pt x="0" y="181"/>
                      </a:cubicBezTo>
                      <a:cubicBezTo>
                        <a:pt x="2" y="39"/>
                        <a:pt x="28" y="2"/>
                        <a:pt x="125" y="0"/>
                      </a:cubicBezTo>
                      <a:cubicBezTo>
                        <a:pt x="133" y="0"/>
                        <a:pt x="140" y="0"/>
                        <a:pt x="149" y="0"/>
                      </a:cubicBezTo>
                      <a:cubicBezTo>
                        <a:pt x="193" y="-1"/>
                        <a:pt x="236" y="-2"/>
                        <a:pt x="266" y="27"/>
                      </a:cubicBezTo>
                      <a:cubicBezTo>
                        <a:pt x="293" y="52"/>
                        <a:pt x="305" y="99"/>
                        <a:pt x="305" y="172"/>
                      </a:cubicBezTo>
                      <a:cubicBezTo>
                        <a:pt x="305" y="221"/>
                        <a:pt x="298" y="287"/>
                        <a:pt x="282" y="319"/>
                      </a:cubicBezTo>
                      <a:lnTo>
                        <a:pt x="281" y="507"/>
                      </a:lnTo>
                      <a:cubicBezTo>
                        <a:pt x="281" y="510"/>
                        <a:pt x="279" y="513"/>
                        <a:pt x="276" y="514"/>
                      </a:cubicBezTo>
                      <a:lnTo>
                        <a:pt x="161" y="550"/>
                      </a:lnTo>
                      <a:cubicBezTo>
                        <a:pt x="160" y="550"/>
                        <a:pt x="160" y="550"/>
                        <a:pt x="159" y="5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9" name="Freeform 1208">
                  <a:extLst>
                    <a:ext uri="{FF2B5EF4-FFF2-40B4-BE49-F238E27FC236}">
                      <a16:creationId xmlns:a16="http://schemas.microsoft.com/office/drawing/2014/main" id="{33E285C2-6E9D-6A42-8944-A5791B9AD75F}"/>
                    </a:ext>
                  </a:extLst>
                </p:cNvPr>
                <p:cNvSpPr/>
                <p:nvPr/>
              </p:nvSpPr>
              <p:spPr>
                <a:xfrm>
                  <a:off x="19775701" y="9335504"/>
                  <a:ext cx="48586" cy="43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36">
                      <a:moveTo>
                        <a:pt x="0" y="2"/>
                      </a:moveTo>
                      <a:cubicBezTo>
                        <a:pt x="0" y="2"/>
                        <a:pt x="16" y="2"/>
                        <a:pt x="32" y="0"/>
                      </a:cubicBezTo>
                      <a:cubicBezTo>
                        <a:pt x="37" y="-1"/>
                        <a:pt x="42" y="5"/>
                        <a:pt x="39" y="10"/>
                      </a:cubicBezTo>
                      <a:cubicBezTo>
                        <a:pt x="32" y="22"/>
                        <a:pt x="18" y="34"/>
                        <a:pt x="0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0" name="Freeform 1209">
                  <a:extLst>
                    <a:ext uri="{FF2B5EF4-FFF2-40B4-BE49-F238E27FC236}">
                      <a16:creationId xmlns:a16="http://schemas.microsoft.com/office/drawing/2014/main" id="{910A1B4C-D946-5A41-83F4-FE4959D17314}"/>
                    </a:ext>
                  </a:extLst>
                </p:cNvPr>
                <p:cNvSpPr/>
                <p:nvPr/>
              </p:nvSpPr>
              <p:spPr>
                <a:xfrm>
                  <a:off x="19764489" y="9325534"/>
                  <a:ext cx="68519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" h="52">
                      <a:moveTo>
                        <a:pt x="16" y="17"/>
                      </a:moveTo>
                      <a:lnTo>
                        <a:pt x="16" y="35"/>
                      </a:lnTo>
                      <a:cubicBezTo>
                        <a:pt x="27" y="31"/>
                        <a:pt x="35" y="23"/>
                        <a:pt x="40" y="16"/>
                      </a:cubicBezTo>
                      <a:cubicBezTo>
                        <a:pt x="31" y="17"/>
                        <a:pt x="22" y="17"/>
                        <a:pt x="16" y="17"/>
                      </a:cubicBezTo>
                      <a:close/>
                      <a:moveTo>
                        <a:pt x="9" y="52"/>
                      </a:moveTo>
                      <a:cubicBezTo>
                        <a:pt x="6" y="52"/>
                        <a:pt x="4" y="52"/>
                        <a:pt x="3" y="51"/>
                      </a:cubicBezTo>
                      <a:cubicBezTo>
                        <a:pt x="1" y="49"/>
                        <a:pt x="0" y="47"/>
                        <a:pt x="0" y="44"/>
                      </a:cubicBezTo>
                      <a:lnTo>
                        <a:pt x="0" y="10"/>
                      </a:lnTo>
                      <a:cubicBezTo>
                        <a:pt x="0" y="7"/>
                        <a:pt x="1" y="5"/>
                        <a:pt x="3" y="4"/>
                      </a:cubicBezTo>
                      <a:cubicBezTo>
                        <a:pt x="4" y="2"/>
                        <a:pt x="7" y="1"/>
                        <a:pt x="9" y="1"/>
                      </a:cubicBezTo>
                      <a:cubicBezTo>
                        <a:pt x="9" y="1"/>
                        <a:pt x="25" y="3"/>
                        <a:pt x="40" y="0"/>
                      </a:cubicBezTo>
                      <a:cubicBezTo>
                        <a:pt x="45" y="-1"/>
                        <a:pt x="51" y="1"/>
                        <a:pt x="54" y="6"/>
                      </a:cubicBezTo>
                      <a:cubicBezTo>
                        <a:pt x="57" y="11"/>
                        <a:pt x="57" y="17"/>
                        <a:pt x="54" y="22"/>
                      </a:cubicBezTo>
                      <a:cubicBezTo>
                        <a:pt x="47" y="35"/>
                        <a:pt x="31" y="50"/>
                        <a:pt x="9" y="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1" name="Freeform 1210">
                  <a:extLst>
                    <a:ext uri="{FF2B5EF4-FFF2-40B4-BE49-F238E27FC236}">
                      <a16:creationId xmlns:a16="http://schemas.microsoft.com/office/drawing/2014/main" id="{77F5ABD3-6525-9E4B-8294-8AE6114206B0}"/>
                    </a:ext>
                  </a:extLst>
                </p:cNvPr>
                <p:cNvSpPr/>
                <p:nvPr/>
              </p:nvSpPr>
              <p:spPr>
                <a:xfrm>
                  <a:off x="19582604" y="8775947"/>
                  <a:ext cx="499562" cy="493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2" h="397">
                      <a:moveTo>
                        <a:pt x="218" y="140"/>
                      </a:moveTo>
                      <a:cubicBezTo>
                        <a:pt x="218" y="140"/>
                        <a:pt x="112" y="169"/>
                        <a:pt x="47" y="132"/>
                      </a:cubicBezTo>
                      <a:cubicBezTo>
                        <a:pt x="-18" y="94"/>
                        <a:pt x="-20" y="41"/>
                        <a:pt x="68" y="52"/>
                      </a:cubicBezTo>
                      <a:cubicBezTo>
                        <a:pt x="68" y="52"/>
                        <a:pt x="30" y="-20"/>
                        <a:pt x="137" y="5"/>
                      </a:cubicBezTo>
                      <a:cubicBezTo>
                        <a:pt x="241" y="29"/>
                        <a:pt x="314" y="0"/>
                        <a:pt x="359" y="35"/>
                      </a:cubicBezTo>
                      <a:cubicBezTo>
                        <a:pt x="403" y="71"/>
                        <a:pt x="384" y="132"/>
                        <a:pt x="384" y="132"/>
                      </a:cubicBezTo>
                      <a:cubicBezTo>
                        <a:pt x="384" y="132"/>
                        <a:pt x="452" y="277"/>
                        <a:pt x="322" y="397"/>
                      </a:cubicBezTo>
                      <a:lnTo>
                        <a:pt x="270" y="397"/>
                      </a:lnTo>
                      <a:lnTo>
                        <a:pt x="270" y="337"/>
                      </a:lnTo>
                      <a:cubicBezTo>
                        <a:pt x="270" y="337"/>
                        <a:pt x="321" y="345"/>
                        <a:pt x="315" y="278"/>
                      </a:cubicBezTo>
                      <a:cubicBezTo>
                        <a:pt x="309" y="221"/>
                        <a:pt x="267" y="244"/>
                        <a:pt x="267" y="244"/>
                      </a:cubicBezTo>
                      <a:lnTo>
                        <a:pt x="267" y="191"/>
                      </a:lnTo>
                      <a:lnTo>
                        <a:pt x="243" y="191"/>
                      </a:lnTo>
                      <a:cubicBezTo>
                        <a:pt x="230" y="191"/>
                        <a:pt x="219" y="181"/>
                        <a:pt x="219" y="1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047E6DD6-FF9A-D94D-85C1-7BB815734F78}"/>
                    </a:ext>
                  </a:extLst>
                </p:cNvPr>
                <p:cNvSpPr/>
                <p:nvPr/>
              </p:nvSpPr>
              <p:spPr>
                <a:xfrm>
                  <a:off x="19573883" y="8765977"/>
                  <a:ext cx="517004" cy="513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6" h="413">
                      <a:moveTo>
                        <a:pt x="285" y="397"/>
                      </a:moveTo>
                      <a:lnTo>
                        <a:pt x="326" y="397"/>
                      </a:lnTo>
                      <a:cubicBezTo>
                        <a:pt x="446" y="283"/>
                        <a:pt x="387" y="150"/>
                        <a:pt x="383" y="144"/>
                      </a:cubicBezTo>
                      <a:cubicBezTo>
                        <a:pt x="383" y="142"/>
                        <a:pt x="383" y="140"/>
                        <a:pt x="383" y="138"/>
                      </a:cubicBezTo>
                      <a:cubicBezTo>
                        <a:pt x="384" y="136"/>
                        <a:pt x="400" y="81"/>
                        <a:pt x="361" y="49"/>
                      </a:cubicBezTo>
                      <a:cubicBezTo>
                        <a:pt x="339" y="32"/>
                        <a:pt x="307" y="32"/>
                        <a:pt x="267" y="32"/>
                      </a:cubicBezTo>
                      <a:cubicBezTo>
                        <a:pt x="232" y="32"/>
                        <a:pt x="190" y="32"/>
                        <a:pt x="142" y="21"/>
                      </a:cubicBezTo>
                      <a:cubicBezTo>
                        <a:pt x="98" y="10"/>
                        <a:pt x="84" y="18"/>
                        <a:pt x="80" y="24"/>
                      </a:cubicBezTo>
                      <a:cubicBezTo>
                        <a:pt x="73" y="33"/>
                        <a:pt x="79" y="51"/>
                        <a:pt x="83" y="57"/>
                      </a:cubicBezTo>
                      <a:cubicBezTo>
                        <a:pt x="84" y="59"/>
                        <a:pt x="83" y="62"/>
                        <a:pt x="82" y="65"/>
                      </a:cubicBezTo>
                      <a:cubicBezTo>
                        <a:pt x="80" y="67"/>
                        <a:pt x="78" y="68"/>
                        <a:pt x="75" y="68"/>
                      </a:cubicBezTo>
                      <a:cubicBezTo>
                        <a:pt x="36" y="63"/>
                        <a:pt x="19" y="71"/>
                        <a:pt x="15" y="81"/>
                      </a:cubicBezTo>
                      <a:cubicBezTo>
                        <a:pt x="12" y="92"/>
                        <a:pt x="25" y="114"/>
                        <a:pt x="58" y="133"/>
                      </a:cubicBezTo>
                      <a:cubicBezTo>
                        <a:pt x="119" y="168"/>
                        <a:pt x="222" y="140"/>
                        <a:pt x="223" y="140"/>
                      </a:cubicBezTo>
                      <a:cubicBezTo>
                        <a:pt x="226" y="140"/>
                        <a:pt x="228" y="140"/>
                        <a:pt x="230" y="142"/>
                      </a:cubicBezTo>
                      <a:cubicBezTo>
                        <a:pt x="232" y="143"/>
                        <a:pt x="233" y="145"/>
                        <a:pt x="233" y="148"/>
                      </a:cubicBezTo>
                      <a:lnTo>
                        <a:pt x="234" y="176"/>
                      </a:lnTo>
                      <a:cubicBezTo>
                        <a:pt x="234" y="184"/>
                        <a:pt x="241" y="192"/>
                        <a:pt x="250" y="192"/>
                      </a:cubicBezTo>
                      <a:lnTo>
                        <a:pt x="274" y="192"/>
                      </a:lnTo>
                      <a:cubicBezTo>
                        <a:pt x="278" y="192"/>
                        <a:pt x="281" y="195"/>
                        <a:pt x="281" y="199"/>
                      </a:cubicBezTo>
                      <a:lnTo>
                        <a:pt x="281" y="241"/>
                      </a:lnTo>
                      <a:cubicBezTo>
                        <a:pt x="289" y="239"/>
                        <a:pt x="299" y="238"/>
                        <a:pt x="308" y="243"/>
                      </a:cubicBezTo>
                      <a:cubicBezTo>
                        <a:pt x="320" y="250"/>
                        <a:pt x="327" y="264"/>
                        <a:pt x="329" y="285"/>
                      </a:cubicBezTo>
                      <a:cubicBezTo>
                        <a:pt x="331" y="310"/>
                        <a:pt x="327" y="329"/>
                        <a:pt x="314" y="341"/>
                      </a:cubicBezTo>
                      <a:cubicBezTo>
                        <a:pt x="305" y="350"/>
                        <a:pt x="293" y="352"/>
                        <a:pt x="285" y="353"/>
                      </a:cubicBezTo>
                      <a:close/>
                      <a:moveTo>
                        <a:pt x="329" y="413"/>
                      </a:moveTo>
                      <a:lnTo>
                        <a:pt x="277" y="413"/>
                      </a:lnTo>
                      <a:cubicBezTo>
                        <a:pt x="273" y="413"/>
                        <a:pt x="270" y="409"/>
                        <a:pt x="270" y="405"/>
                      </a:cubicBezTo>
                      <a:lnTo>
                        <a:pt x="270" y="345"/>
                      </a:lnTo>
                      <a:cubicBezTo>
                        <a:pt x="270" y="343"/>
                        <a:pt x="270" y="340"/>
                        <a:pt x="272" y="339"/>
                      </a:cubicBezTo>
                      <a:cubicBezTo>
                        <a:pt x="274" y="337"/>
                        <a:pt x="277" y="337"/>
                        <a:pt x="278" y="337"/>
                      </a:cubicBezTo>
                      <a:cubicBezTo>
                        <a:pt x="278" y="337"/>
                        <a:pt x="294" y="339"/>
                        <a:pt x="304" y="329"/>
                      </a:cubicBezTo>
                      <a:cubicBezTo>
                        <a:pt x="313" y="322"/>
                        <a:pt x="316" y="307"/>
                        <a:pt x="314" y="287"/>
                      </a:cubicBezTo>
                      <a:cubicBezTo>
                        <a:pt x="313" y="276"/>
                        <a:pt x="310" y="261"/>
                        <a:pt x="301" y="257"/>
                      </a:cubicBezTo>
                      <a:cubicBezTo>
                        <a:pt x="291" y="252"/>
                        <a:pt x="278" y="259"/>
                        <a:pt x="278" y="259"/>
                      </a:cubicBezTo>
                      <a:cubicBezTo>
                        <a:pt x="275" y="260"/>
                        <a:pt x="272" y="260"/>
                        <a:pt x="270" y="259"/>
                      </a:cubicBezTo>
                      <a:cubicBezTo>
                        <a:pt x="267" y="257"/>
                        <a:pt x="266" y="255"/>
                        <a:pt x="266" y="252"/>
                      </a:cubicBezTo>
                      <a:lnTo>
                        <a:pt x="266" y="207"/>
                      </a:lnTo>
                      <a:lnTo>
                        <a:pt x="250" y="207"/>
                      </a:lnTo>
                      <a:cubicBezTo>
                        <a:pt x="232" y="207"/>
                        <a:pt x="219" y="194"/>
                        <a:pt x="218" y="176"/>
                      </a:cubicBezTo>
                      <a:lnTo>
                        <a:pt x="218" y="157"/>
                      </a:lnTo>
                      <a:cubicBezTo>
                        <a:pt x="190" y="164"/>
                        <a:pt x="106" y="179"/>
                        <a:pt x="50" y="146"/>
                      </a:cubicBezTo>
                      <a:cubicBezTo>
                        <a:pt x="13" y="125"/>
                        <a:pt x="-6" y="97"/>
                        <a:pt x="1" y="76"/>
                      </a:cubicBezTo>
                      <a:cubicBezTo>
                        <a:pt x="4" y="65"/>
                        <a:pt x="18" y="49"/>
                        <a:pt x="64" y="51"/>
                      </a:cubicBezTo>
                      <a:cubicBezTo>
                        <a:pt x="61" y="41"/>
                        <a:pt x="59" y="25"/>
                        <a:pt x="68" y="14"/>
                      </a:cubicBezTo>
                      <a:cubicBezTo>
                        <a:pt x="79" y="-1"/>
                        <a:pt x="105" y="-4"/>
                        <a:pt x="146" y="5"/>
                      </a:cubicBezTo>
                      <a:cubicBezTo>
                        <a:pt x="192" y="16"/>
                        <a:pt x="231" y="16"/>
                        <a:pt x="267" y="16"/>
                      </a:cubicBezTo>
                      <a:cubicBezTo>
                        <a:pt x="310" y="16"/>
                        <a:pt x="344" y="16"/>
                        <a:pt x="371" y="38"/>
                      </a:cubicBezTo>
                      <a:cubicBezTo>
                        <a:pt x="413" y="72"/>
                        <a:pt x="403" y="127"/>
                        <a:pt x="399" y="140"/>
                      </a:cubicBezTo>
                      <a:cubicBezTo>
                        <a:pt x="407" y="161"/>
                        <a:pt x="456" y="298"/>
                        <a:pt x="334" y="410"/>
                      </a:cubicBezTo>
                      <a:cubicBezTo>
                        <a:pt x="333" y="412"/>
                        <a:pt x="331" y="413"/>
                        <a:pt x="329" y="4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3" name="Freeform 1212">
                  <a:extLst>
                    <a:ext uri="{FF2B5EF4-FFF2-40B4-BE49-F238E27FC236}">
                      <a16:creationId xmlns:a16="http://schemas.microsoft.com/office/drawing/2014/main" id="{9A8060B6-E405-8842-BA84-AC7DCFBFE27D}"/>
                    </a:ext>
                  </a:extLst>
                </p:cNvPr>
                <p:cNvSpPr/>
                <p:nvPr/>
              </p:nvSpPr>
              <p:spPr>
                <a:xfrm>
                  <a:off x="19840482" y="9466358"/>
                  <a:ext cx="193098" cy="1495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6" h="121">
                      <a:moveTo>
                        <a:pt x="156" y="58"/>
                      </a:moveTo>
                      <a:lnTo>
                        <a:pt x="58" y="117"/>
                      </a:lnTo>
                      <a:cubicBezTo>
                        <a:pt x="52" y="120"/>
                        <a:pt x="45" y="122"/>
                        <a:pt x="39" y="120"/>
                      </a:cubicBezTo>
                      <a:cubicBezTo>
                        <a:pt x="32" y="119"/>
                        <a:pt x="25" y="115"/>
                        <a:pt x="21" y="107"/>
                      </a:cubicBezTo>
                      <a:lnTo>
                        <a:pt x="0" y="72"/>
                      </a:ln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4" name="Freeform 1213">
                  <a:extLst>
                    <a:ext uri="{FF2B5EF4-FFF2-40B4-BE49-F238E27FC236}">
                      <a16:creationId xmlns:a16="http://schemas.microsoft.com/office/drawing/2014/main" id="{5A66EF87-7F52-3847-B75D-E036C208EE59}"/>
                    </a:ext>
                  </a:extLst>
                </p:cNvPr>
                <p:cNvSpPr/>
                <p:nvPr/>
              </p:nvSpPr>
              <p:spPr>
                <a:xfrm>
                  <a:off x="19830516" y="9456388"/>
                  <a:ext cx="213030" cy="168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2" h="136">
                      <a:moveTo>
                        <a:pt x="19" y="83"/>
                      </a:moveTo>
                      <a:lnTo>
                        <a:pt x="36" y="112"/>
                      </a:lnTo>
                      <a:cubicBezTo>
                        <a:pt x="39" y="117"/>
                        <a:pt x="43" y="120"/>
                        <a:pt x="49" y="121"/>
                      </a:cubicBezTo>
                      <a:cubicBezTo>
                        <a:pt x="53" y="122"/>
                        <a:pt x="58" y="121"/>
                        <a:pt x="62" y="119"/>
                      </a:cubicBezTo>
                      <a:lnTo>
                        <a:pt x="154" y="63"/>
                      </a:lnTo>
                      <a:lnTo>
                        <a:pt x="127" y="18"/>
                      </a:lnTo>
                      <a:close/>
                      <a:moveTo>
                        <a:pt x="52" y="136"/>
                      </a:moveTo>
                      <a:cubicBezTo>
                        <a:pt x="50" y="136"/>
                        <a:pt x="48" y="136"/>
                        <a:pt x="45" y="136"/>
                      </a:cubicBezTo>
                      <a:cubicBezTo>
                        <a:pt x="36" y="134"/>
                        <a:pt x="28" y="128"/>
                        <a:pt x="23" y="120"/>
                      </a:cubicBezTo>
                      <a:lnTo>
                        <a:pt x="1" y="84"/>
                      </a:lnTo>
                      <a:cubicBezTo>
                        <a:pt x="0" y="83"/>
                        <a:pt x="0" y="80"/>
                        <a:pt x="1" y="79"/>
                      </a:cubicBezTo>
                      <a:cubicBezTo>
                        <a:pt x="1" y="77"/>
                        <a:pt x="3" y="75"/>
                        <a:pt x="4" y="74"/>
                      </a:cubicBezTo>
                      <a:lnTo>
                        <a:pt x="125" y="1"/>
                      </a:lnTo>
                      <a:cubicBezTo>
                        <a:pt x="127" y="0"/>
                        <a:pt x="129" y="0"/>
                        <a:pt x="131" y="0"/>
                      </a:cubicBezTo>
                      <a:cubicBezTo>
                        <a:pt x="133" y="1"/>
                        <a:pt x="135" y="2"/>
                        <a:pt x="136" y="4"/>
                      </a:cubicBezTo>
                      <a:lnTo>
                        <a:pt x="171" y="62"/>
                      </a:lnTo>
                      <a:cubicBezTo>
                        <a:pt x="173" y="66"/>
                        <a:pt x="171" y="70"/>
                        <a:pt x="168" y="73"/>
                      </a:cubicBezTo>
                      <a:lnTo>
                        <a:pt x="70" y="131"/>
                      </a:lnTo>
                      <a:cubicBezTo>
                        <a:pt x="64" y="135"/>
                        <a:pt x="58" y="136"/>
                        <a:pt x="52" y="1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5" name="Freeform 1214">
                  <a:extLst>
                    <a:ext uri="{FF2B5EF4-FFF2-40B4-BE49-F238E27FC236}">
                      <a16:creationId xmlns:a16="http://schemas.microsoft.com/office/drawing/2014/main" id="{35AF2FE8-C30D-2842-86F2-762999F96F6F}"/>
                    </a:ext>
                  </a:extLst>
                </p:cNvPr>
                <p:cNvSpPr/>
                <p:nvPr/>
              </p:nvSpPr>
              <p:spPr>
                <a:xfrm>
                  <a:off x="19728361" y="9480067"/>
                  <a:ext cx="109630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101">
                      <a:moveTo>
                        <a:pt x="0" y="59"/>
                      </a:moveTo>
                      <a:lnTo>
                        <a:pt x="29" y="92"/>
                      </a:lnTo>
                      <a:cubicBezTo>
                        <a:pt x="36" y="99"/>
                        <a:pt x="44" y="102"/>
                        <a:pt x="52" y="101"/>
                      </a:cubicBezTo>
                      <a:cubicBezTo>
                        <a:pt x="60" y="101"/>
                        <a:pt x="68" y="96"/>
                        <a:pt x="73" y="88"/>
                      </a:cubicBezTo>
                      <a:lnTo>
                        <a:pt x="89" y="61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6" name="Freeform 1215">
                  <a:extLst>
                    <a:ext uri="{FF2B5EF4-FFF2-40B4-BE49-F238E27FC236}">
                      <a16:creationId xmlns:a16="http://schemas.microsoft.com/office/drawing/2014/main" id="{42526908-194F-B14B-84C1-4CDC46975AFA}"/>
                    </a:ext>
                  </a:extLst>
                </p:cNvPr>
                <p:cNvSpPr/>
                <p:nvPr/>
              </p:nvSpPr>
              <p:spPr>
                <a:xfrm>
                  <a:off x="19719641" y="9470097"/>
                  <a:ext cx="128317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17">
                      <a:moveTo>
                        <a:pt x="17" y="65"/>
                      </a:moveTo>
                      <a:lnTo>
                        <a:pt x="44" y="95"/>
                      </a:lnTo>
                      <a:cubicBezTo>
                        <a:pt x="47" y="100"/>
                        <a:pt x="53" y="102"/>
                        <a:pt x="60" y="101"/>
                      </a:cubicBezTo>
                      <a:cubicBezTo>
                        <a:pt x="66" y="101"/>
                        <a:pt x="71" y="98"/>
                        <a:pt x="74" y="92"/>
                      </a:cubicBezTo>
                      <a:lnTo>
                        <a:pt x="88" y="70"/>
                      </a:lnTo>
                      <a:lnTo>
                        <a:pt x="44" y="21"/>
                      </a:lnTo>
                      <a:close/>
                      <a:moveTo>
                        <a:pt x="58" y="117"/>
                      </a:moveTo>
                      <a:cubicBezTo>
                        <a:pt x="48" y="117"/>
                        <a:pt x="39" y="113"/>
                        <a:pt x="32" y="105"/>
                      </a:cubicBezTo>
                      <a:lnTo>
                        <a:pt x="2" y="72"/>
                      </a:lnTo>
                      <a:cubicBezTo>
                        <a:pt x="0" y="69"/>
                        <a:pt x="0" y="65"/>
                        <a:pt x="1" y="62"/>
                      </a:cubicBezTo>
                      <a:lnTo>
                        <a:pt x="36" y="4"/>
                      </a:lnTo>
                      <a:cubicBezTo>
                        <a:pt x="37" y="2"/>
                        <a:pt x="39" y="0"/>
                        <a:pt x="42" y="0"/>
                      </a:cubicBezTo>
                      <a:cubicBezTo>
                        <a:pt x="44" y="0"/>
                        <a:pt x="47" y="1"/>
                        <a:pt x="48" y="3"/>
                      </a:cubicBezTo>
                      <a:lnTo>
                        <a:pt x="102" y="65"/>
                      </a:lnTo>
                      <a:cubicBezTo>
                        <a:pt x="105" y="67"/>
                        <a:pt x="105" y="71"/>
                        <a:pt x="104" y="73"/>
                      </a:cubicBezTo>
                      <a:lnTo>
                        <a:pt x="88" y="100"/>
                      </a:lnTo>
                      <a:cubicBezTo>
                        <a:pt x="82" y="110"/>
                        <a:pt x="72" y="116"/>
                        <a:pt x="61" y="117"/>
                      </a:cubicBezTo>
                      <a:cubicBezTo>
                        <a:pt x="60" y="117"/>
                        <a:pt x="59" y="117"/>
                        <a:pt x="58" y="1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7" name="Freeform 1216">
                  <a:extLst>
                    <a:ext uri="{FF2B5EF4-FFF2-40B4-BE49-F238E27FC236}">
                      <a16:creationId xmlns:a16="http://schemas.microsoft.com/office/drawing/2014/main" id="{150177C5-9150-EB41-9613-714E4FE44A10}"/>
                    </a:ext>
                  </a:extLst>
                </p:cNvPr>
                <p:cNvSpPr/>
                <p:nvPr/>
              </p:nvSpPr>
              <p:spPr>
                <a:xfrm>
                  <a:off x="19512839" y="9022700"/>
                  <a:ext cx="112121" cy="157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" h="127">
                      <a:moveTo>
                        <a:pt x="1" y="127"/>
                      </a:moveTo>
                      <a:cubicBezTo>
                        <a:pt x="1" y="127"/>
                        <a:pt x="17" y="127"/>
                        <a:pt x="26" y="118"/>
                      </a:cubicBezTo>
                      <a:cubicBezTo>
                        <a:pt x="36" y="107"/>
                        <a:pt x="33" y="93"/>
                        <a:pt x="33" y="93"/>
                      </a:cubicBezTo>
                      <a:cubicBezTo>
                        <a:pt x="33" y="93"/>
                        <a:pt x="52" y="93"/>
                        <a:pt x="59" y="86"/>
                      </a:cubicBezTo>
                      <a:cubicBezTo>
                        <a:pt x="72" y="75"/>
                        <a:pt x="64" y="60"/>
                        <a:pt x="64" y="60"/>
                      </a:cubicBezTo>
                      <a:cubicBezTo>
                        <a:pt x="64" y="60"/>
                        <a:pt x="92" y="60"/>
                        <a:pt x="91" y="36"/>
                      </a:cubicBezTo>
                      <a:lnTo>
                        <a:pt x="85" y="0"/>
                      </a:lnTo>
                      <a:cubicBezTo>
                        <a:pt x="85" y="0"/>
                        <a:pt x="-11" y="40"/>
                        <a:pt x="1" y="1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8" name="Freeform 1217">
                  <a:extLst>
                    <a:ext uri="{FF2B5EF4-FFF2-40B4-BE49-F238E27FC236}">
                      <a16:creationId xmlns:a16="http://schemas.microsoft.com/office/drawing/2014/main" id="{591DB699-49AD-6D46-9BA0-269E549B1DBF}"/>
                    </a:ext>
                  </a:extLst>
                </p:cNvPr>
                <p:cNvSpPr/>
                <p:nvPr/>
              </p:nvSpPr>
              <p:spPr>
                <a:xfrm>
                  <a:off x="19504119" y="9012731"/>
                  <a:ext cx="129562" cy="175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" h="142">
                      <a:moveTo>
                        <a:pt x="9" y="142"/>
                      </a:moveTo>
                      <a:cubicBezTo>
                        <a:pt x="8" y="142"/>
                        <a:pt x="8" y="142"/>
                        <a:pt x="8" y="142"/>
                      </a:cubicBezTo>
                      <a:cubicBezTo>
                        <a:pt x="3" y="142"/>
                        <a:pt x="0" y="138"/>
                        <a:pt x="0" y="134"/>
                      </a:cubicBezTo>
                      <a:cubicBezTo>
                        <a:pt x="0" y="130"/>
                        <a:pt x="4" y="126"/>
                        <a:pt x="8" y="127"/>
                      </a:cubicBezTo>
                      <a:cubicBezTo>
                        <a:pt x="12" y="127"/>
                        <a:pt x="23" y="126"/>
                        <a:pt x="27" y="121"/>
                      </a:cubicBezTo>
                      <a:cubicBezTo>
                        <a:pt x="35" y="113"/>
                        <a:pt x="32" y="104"/>
                        <a:pt x="32" y="103"/>
                      </a:cubicBezTo>
                      <a:cubicBezTo>
                        <a:pt x="31" y="101"/>
                        <a:pt x="32" y="99"/>
                        <a:pt x="33" y="97"/>
                      </a:cubicBezTo>
                      <a:cubicBezTo>
                        <a:pt x="35" y="95"/>
                        <a:pt x="37" y="94"/>
                        <a:pt x="40" y="94"/>
                      </a:cubicBezTo>
                      <a:cubicBezTo>
                        <a:pt x="46" y="94"/>
                        <a:pt x="57" y="92"/>
                        <a:pt x="61" y="88"/>
                      </a:cubicBezTo>
                      <a:cubicBezTo>
                        <a:pt x="69" y="81"/>
                        <a:pt x="65" y="72"/>
                        <a:pt x="65" y="72"/>
                      </a:cubicBezTo>
                      <a:cubicBezTo>
                        <a:pt x="63" y="69"/>
                        <a:pt x="63" y="66"/>
                        <a:pt x="65" y="64"/>
                      </a:cubicBezTo>
                      <a:cubicBezTo>
                        <a:pt x="66" y="62"/>
                        <a:pt x="68" y="60"/>
                        <a:pt x="71" y="61"/>
                      </a:cubicBezTo>
                      <a:cubicBezTo>
                        <a:pt x="75" y="61"/>
                        <a:pt x="83" y="59"/>
                        <a:pt x="87" y="54"/>
                      </a:cubicBezTo>
                      <a:cubicBezTo>
                        <a:pt x="89" y="52"/>
                        <a:pt x="90" y="49"/>
                        <a:pt x="90" y="45"/>
                      </a:cubicBezTo>
                      <a:lnTo>
                        <a:pt x="85" y="9"/>
                      </a:lnTo>
                      <a:cubicBezTo>
                        <a:pt x="84" y="5"/>
                        <a:pt x="87" y="1"/>
                        <a:pt x="92" y="0"/>
                      </a:cubicBezTo>
                      <a:cubicBezTo>
                        <a:pt x="95" y="0"/>
                        <a:pt x="99" y="3"/>
                        <a:pt x="100" y="7"/>
                      </a:cubicBezTo>
                      <a:lnTo>
                        <a:pt x="105" y="43"/>
                      </a:lnTo>
                      <a:cubicBezTo>
                        <a:pt x="105" y="52"/>
                        <a:pt x="104" y="59"/>
                        <a:pt x="98" y="65"/>
                      </a:cubicBezTo>
                      <a:cubicBezTo>
                        <a:pt x="93" y="70"/>
                        <a:pt x="87" y="73"/>
                        <a:pt x="81" y="74"/>
                      </a:cubicBezTo>
                      <a:cubicBezTo>
                        <a:pt x="82" y="82"/>
                        <a:pt x="80" y="92"/>
                        <a:pt x="71" y="100"/>
                      </a:cubicBezTo>
                      <a:cubicBezTo>
                        <a:pt x="65" y="105"/>
                        <a:pt x="55" y="108"/>
                        <a:pt x="48" y="108"/>
                      </a:cubicBezTo>
                      <a:cubicBezTo>
                        <a:pt x="47" y="115"/>
                        <a:pt x="46" y="124"/>
                        <a:pt x="38" y="131"/>
                      </a:cubicBezTo>
                      <a:cubicBezTo>
                        <a:pt x="29" y="141"/>
                        <a:pt x="14" y="142"/>
                        <a:pt x="9" y="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4CFEB02D-BE38-D146-B0E8-34F23AA6A99A}"/>
                    </a:ext>
                  </a:extLst>
                </p:cNvPr>
                <p:cNvSpPr/>
                <p:nvPr/>
              </p:nvSpPr>
              <p:spPr>
                <a:xfrm>
                  <a:off x="19507856" y="9804086"/>
                  <a:ext cx="44849" cy="367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296">
                      <a:moveTo>
                        <a:pt x="11" y="296"/>
                      </a:moveTo>
                      <a:cubicBezTo>
                        <a:pt x="6" y="296"/>
                        <a:pt x="3" y="293"/>
                        <a:pt x="3" y="289"/>
                      </a:cubicBezTo>
                      <a:cubicBezTo>
                        <a:pt x="3" y="287"/>
                        <a:pt x="-10" y="130"/>
                        <a:pt x="22" y="5"/>
                      </a:cubicBezTo>
                      <a:cubicBezTo>
                        <a:pt x="23" y="1"/>
                        <a:pt x="27" y="-1"/>
                        <a:pt x="31" y="0"/>
                      </a:cubicBezTo>
                      <a:cubicBezTo>
                        <a:pt x="35" y="0"/>
                        <a:pt x="38" y="5"/>
                        <a:pt x="37" y="9"/>
                      </a:cubicBezTo>
                      <a:cubicBezTo>
                        <a:pt x="6" y="131"/>
                        <a:pt x="18" y="286"/>
                        <a:pt x="18" y="288"/>
                      </a:cubicBezTo>
                      <a:cubicBezTo>
                        <a:pt x="18" y="291"/>
                        <a:pt x="16" y="296"/>
                        <a:pt x="11" y="2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0" name="Freeform 1219">
                  <a:extLst>
                    <a:ext uri="{FF2B5EF4-FFF2-40B4-BE49-F238E27FC236}">
                      <a16:creationId xmlns:a16="http://schemas.microsoft.com/office/drawing/2014/main" id="{6152BB22-6FE4-3441-BC3D-59685B961F00}"/>
                    </a:ext>
                  </a:extLst>
                </p:cNvPr>
                <p:cNvSpPr/>
                <p:nvPr/>
              </p:nvSpPr>
              <p:spPr>
                <a:xfrm>
                  <a:off x="19551459" y="10816024"/>
                  <a:ext cx="53569" cy="314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253">
                      <a:moveTo>
                        <a:pt x="14" y="253"/>
                      </a:moveTo>
                      <a:cubicBezTo>
                        <a:pt x="11" y="253"/>
                        <a:pt x="7" y="250"/>
                        <a:pt x="6" y="246"/>
                      </a:cubicBezTo>
                      <a:cubicBezTo>
                        <a:pt x="6" y="239"/>
                        <a:pt x="-19" y="49"/>
                        <a:pt x="31" y="2"/>
                      </a:cubicBezTo>
                      <a:cubicBezTo>
                        <a:pt x="34" y="-1"/>
                        <a:pt x="39" y="-1"/>
                        <a:pt x="42" y="2"/>
                      </a:cubicBezTo>
                      <a:cubicBezTo>
                        <a:pt x="44" y="5"/>
                        <a:pt x="44" y="10"/>
                        <a:pt x="41" y="13"/>
                      </a:cubicBezTo>
                      <a:cubicBezTo>
                        <a:pt x="4" y="48"/>
                        <a:pt x="15" y="192"/>
                        <a:pt x="22" y="245"/>
                      </a:cubicBezTo>
                      <a:cubicBezTo>
                        <a:pt x="22" y="249"/>
                        <a:pt x="19" y="252"/>
                        <a:pt x="15" y="2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1" name="Freeform 1220">
                  <a:extLst>
                    <a:ext uri="{FF2B5EF4-FFF2-40B4-BE49-F238E27FC236}">
                      <a16:creationId xmlns:a16="http://schemas.microsoft.com/office/drawing/2014/main" id="{79AD8C61-4AAE-B14C-9149-E5E220914EF3}"/>
                    </a:ext>
                  </a:extLst>
                </p:cNvPr>
                <p:cNvSpPr/>
                <p:nvPr/>
              </p:nvSpPr>
              <p:spPr>
                <a:xfrm>
                  <a:off x="20063479" y="10949371"/>
                  <a:ext cx="17441" cy="206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67">
                      <a:moveTo>
                        <a:pt x="7" y="167"/>
                      </a:moveTo>
                      <a:cubicBezTo>
                        <a:pt x="3" y="167"/>
                        <a:pt x="0" y="164"/>
                        <a:pt x="0" y="160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1" y="0"/>
                        <a:pt x="15" y="4"/>
                        <a:pt x="15" y="8"/>
                      </a:cubicBezTo>
                      <a:lnTo>
                        <a:pt x="15" y="160"/>
                      </a:lnTo>
                      <a:cubicBezTo>
                        <a:pt x="15" y="164"/>
                        <a:pt x="11" y="167"/>
                        <a:pt x="7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2" name="Freeform 1221">
                  <a:extLst>
                    <a:ext uri="{FF2B5EF4-FFF2-40B4-BE49-F238E27FC236}">
                      <a16:creationId xmlns:a16="http://schemas.microsoft.com/office/drawing/2014/main" id="{676F2D6F-1F87-634A-9015-09498457EF84}"/>
                    </a:ext>
                  </a:extLst>
                </p:cNvPr>
                <p:cNvSpPr/>
                <p:nvPr/>
              </p:nvSpPr>
              <p:spPr>
                <a:xfrm>
                  <a:off x="17686505" y="10468326"/>
                  <a:ext cx="1546024" cy="7053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2" h="567">
                      <a:moveTo>
                        <a:pt x="1235" y="524"/>
                      </a:moveTo>
                      <a:cubicBezTo>
                        <a:pt x="1230" y="520"/>
                        <a:pt x="1224" y="517"/>
                        <a:pt x="1217" y="517"/>
                      </a:cubicBezTo>
                      <a:lnTo>
                        <a:pt x="922" y="517"/>
                      </a:lnTo>
                      <a:lnTo>
                        <a:pt x="851" y="284"/>
                      </a:lnTo>
                      <a:lnTo>
                        <a:pt x="777" y="40"/>
                      </a:lnTo>
                      <a:cubicBezTo>
                        <a:pt x="773" y="29"/>
                        <a:pt x="766" y="19"/>
                        <a:pt x="756" y="12"/>
                      </a:cubicBezTo>
                      <a:cubicBezTo>
                        <a:pt x="746" y="4"/>
                        <a:pt x="735" y="0"/>
                        <a:pt x="724" y="0"/>
                      </a:cubicBezTo>
                      <a:lnTo>
                        <a:pt x="377" y="0"/>
                      </a:lnTo>
                      <a:lnTo>
                        <a:pt x="30" y="0"/>
                      </a:lnTo>
                      <a:cubicBezTo>
                        <a:pt x="19" y="0"/>
                        <a:pt x="9" y="4"/>
                        <a:pt x="4" y="12"/>
                      </a:cubicBezTo>
                      <a:cubicBezTo>
                        <a:pt x="0" y="19"/>
                        <a:pt x="-2" y="29"/>
                        <a:pt x="1" y="40"/>
                      </a:cubicBezTo>
                      <a:lnTo>
                        <a:pt x="76" y="284"/>
                      </a:lnTo>
                      <a:lnTo>
                        <a:pt x="150" y="527"/>
                      </a:lnTo>
                      <a:cubicBezTo>
                        <a:pt x="153" y="538"/>
                        <a:pt x="161" y="549"/>
                        <a:pt x="170" y="556"/>
                      </a:cubicBezTo>
                      <a:cubicBezTo>
                        <a:pt x="180" y="563"/>
                        <a:pt x="192" y="567"/>
                        <a:pt x="203" y="567"/>
                      </a:cubicBezTo>
                      <a:lnTo>
                        <a:pt x="265" y="567"/>
                      </a:lnTo>
                      <a:lnTo>
                        <a:pt x="550" y="567"/>
                      </a:lnTo>
                      <a:lnTo>
                        <a:pt x="741" y="567"/>
                      </a:lnTo>
                      <a:lnTo>
                        <a:pt x="897" y="567"/>
                      </a:lnTo>
                      <a:lnTo>
                        <a:pt x="1217" y="567"/>
                      </a:lnTo>
                      <a:cubicBezTo>
                        <a:pt x="1224" y="567"/>
                        <a:pt x="1230" y="565"/>
                        <a:pt x="1235" y="560"/>
                      </a:cubicBezTo>
                      <a:cubicBezTo>
                        <a:pt x="1239" y="556"/>
                        <a:pt x="1242" y="549"/>
                        <a:pt x="1242" y="542"/>
                      </a:cubicBezTo>
                      <a:cubicBezTo>
                        <a:pt x="1242" y="535"/>
                        <a:pt x="1239" y="529"/>
                        <a:pt x="1235" y="5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3" name="Freeform 1222">
                  <a:extLst>
                    <a:ext uri="{FF2B5EF4-FFF2-40B4-BE49-F238E27FC236}">
                      <a16:creationId xmlns:a16="http://schemas.microsoft.com/office/drawing/2014/main" id="{DEB633D6-2C72-2F48-AB45-423AB6BAABA7}"/>
                    </a:ext>
                  </a:extLst>
                </p:cNvPr>
                <p:cNvSpPr/>
                <p:nvPr/>
              </p:nvSpPr>
              <p:spPr>
                <a:xfrm>
                  <a:off x="18173613" y="10716326"/>
                  <a:ext cx="148249" cy="1582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28">
                      <a:moveTo>
                        <a:pt x="116" y="64"/>
                      </a:moveTo>
                      <a:cubicBezTo>
                        <a:pt x="127" y="99"/>
                        <a:pt x="110" y="128"/>
                        <a:pt x="79" y="128"/>
                      </a:cubicBezTo>
                      <a:cubicBezTo>
                        <a:pt x="48" y="128"/>
                        <a:pt x="13" y="99"/>
                        <a:pt x="3" y="64"/>
                      </a:cubicBezTo>
                      <a:cubicBezTo>
                        <a:pt x="-8" y="28"/>
                        <a:pt x="8" y="0"/>
                        <a:pt x="40" y="0"/>
                      </a:cubicBezTo>
                      <a:cubicBezTo>
                        <a:pt x="71" y="0"/>
                        <a:pt x="105" y="28"/>
                        <a:pt x="116" y="6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4" name="Freeform 1223">
                  <a:extLst>
                    <a:ext uri="{FF2B5EF4-FFF2-40B4-BE49-F238E27FC236}">
                      <a16:creationId xmlns:a16="http://schemas.microsoft.com/office/drawing/2014/main" id="{D64D299D-30DC-5B4C-83E7-216AEC052E68}"/>
                    </a:ext>
                  </a:extLst>
                </p:cNvPr>
                <p:cNvSpPr/>
                <p:nvPr/>
              </p:nvSpPr>
              <p:spPr>
                <a:xfrm>
                  <a:off x="17155801" y="10098196"/>
                  <a:ext cx="702627" cy="12661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5" h="1017">
                      <a:moveTo>
                        <a:pt x="7" y="995"/>
                      </a:moveTo>
                      <a:lnTo>
                        <a:pt x="49" y="995"/>
                      </a:lnTo>
                      <a:lnTo>
                        <a:pt x="49" y="529"/>
                      </a:lnTo>
                      <a:cubicBezTo>
                        <a:pt x="49" y="459"/>
                        <a:pt x="69" y="389"/>
                        <a:pt x="107" y="330"/>
                      </a:cubicBezTo>
                      <a:cubicBezTo>
                        <a:pt x="146" y="270"/>
                        <a:pt x="199" y="223"/>
                        <a:pt x="264" y="193"/>
                      </a:cubicBezTo>
                      <a:lnTo>
                        <a:pt x="565" y="54"/>
                      </a:lnTo>
                      <a:lnTo>
                        <a:pt x="565" y="13"/>
                      </a:lnTo>
                      <a:lnTo>
                        <a:pt x="565" y="0"/>
                      </a:lnTo>
                      <a:lnTo>
                        <a:pt x="243" y="149"/>
                      </a:lnTo>
                      <a:cubicBezTo>
                        <a:pt x="170" y="183"/>
                        <a:pt x="109" y="236"/>
                        <a:pt x="66" y="304"/>
                      </a:cubicBezTo>
                      <a:cubicBezTo>
                        <a:pt x="23" y="371"/>
                        <a:pt x="0" y="449"/>
                        <a:pt x="0" y="529"/>
                      </a:cubicBezTo>
                      <a:lnTo>
                        <a:pt x="0" y="1001"/>
                      </a:lnTo>
                      <a:cubicBezTo>
                        <a:pt x="0" y="1007"/>
                        <a:pt x="2" y="1013"/>
                        <a:pt x="7" y="1017"/>
                      </a:cubicBezTo>
                      <a:lnTo>
                        <a:pt x="7" y="10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5" name="Freeform 1224">
                  <a:extLst>
                    <a:ext uri="{FF2B5EF4-FFF2-40B4-BE49-F238E27FC236}">
                      <a16:creationId xmlns:a16="http://schemas.microsoft.com/office/drawing/2014/main" id="{73FD5EA7-0EBF-3745-9F0D-DE241434846A}"/>
                    </a:ext>
                  </a:extLst>
                </p:cNvPr>
                <p:cNvSpPr/>
                <p:nvPr/>
              </p:nvSpPr>
              <p:spPr>
                <a:xfrm>
                  <a:off x="21319237" y="10091962"/>
                  <a:ext cx="701381" cy="12636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4" h="1015">
                      <a:moveTo>
                        <a:pt x="564" y="528"/>
                      </a:moveTo>
                      <a:cubicBezTo>
                        <a:pt x="564" y="448"/>
                        <a:pt x="541" y="371"/>
                        <a:pt x="497" y="303"/>
                      </a:cubicBezTo>
                      <a:cubicBezTo>
                        <a:pt x="454" y="235"/>
                        <a:pt x="393" y="182"/>
                        <a:pt x="320" y="148"/>
                      </a:cubicBez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0" y="193"/>
                      </a:lnTo>
                      <a:cubicBezTo>
                        <a:pt x="364" y="222"/>
                        <a:pt x="418" y="269"/>
                        <a:pt x="456" y="329"/>
                      </a:cubicBezTo>
                      <a:cubicBezTo>
                        <a:pt x="494" y="389"/>
                        <a:pt x="514" y="457"/>
                        <a:pt x="514" y="528"/>
                      </a:cubicBezTo>
                      <a:lnTo>
                        <a:pt x="514" y="1000"/>
                      </a:lnTo>
                      <a:lnTo>
                        <a:pt x="558" y="1000"/>
                      </a:lnTo>
                      <a:lnTo>
                        <a:pt x="558" y="1015"/>
                      </a:lnTo>
                      <a:cubicBezTo>
                        <a:pt x="561" y="1011"/>
                        <a:pt x="564" y="1005"/>
                        <a:pt x="564" y="10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7348CC69-E718-2A4D-8F9F-7B737C43F4FF}"/>
                    </a:ext>
                  </a:extLst>
                </p:cNvPr>
                <p:cNvSpPr/>
                <p:nvPr/>
              </p:nvSpPr>
              <p:spPr>
                <a:xfrm>
                  <a:off x="20768597" y="10029654"/>
                  <a:ext cx="955522" cy="8212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8" h="660">
                      <a:moveTo>
                        <a:pt x="728" y="188"/>
                      </a:moveTo>
                      <a:cubicBezTo>
                        <a:pt x="730" y="187"/>
                        <a:pt x="731" y="186"/>
                        <a:pt x="733" y="184"/>
                      </a:cubicBezTo>
                      <a:cubicBezTo>
                        <a:pt x="763" y="164"/>
                        <a:pt x="776" y="132"/>
                        <a:pt x="763" y="115"/>
                      </a:cubicBezTo>
                      <a:cubicBezTo>
                        <a:pt x="750" y="97"/>
                        <a:pt x="717" y="100"/>
                        <a:pt x="687" y="121"/>
                      </a:cubicBezTo>
                      <a:cubicBezTo>
                        <a:pt x="686" y="122"/>
                        <a:pt x="686" y="123"/>
                        <a:pt x="685" y="123"/>
                      </a:cubicBezTo>
                      <a:cubicBezTo>
                        <a:pt x="641" y="85"/>
                        <a:pt x="562" y="54"/>
                        <a:pt x="426" y="32"/>
                      </a:cubicBezTo>
                      <a:cubicBezTo>
                        <a:pt x="287" y="10"/>
                        <a:pt x="202" y="16"/>
                        <a:pt x="149" y="39"/>
                      </a:cubicBezTo>
                      <a:cubicBezTo>
                        <a:pt x="147" y="38"/>
                        <a:pt x="147" y="37"/>
                        <a:pt x="146" y="35"/>
                      </a:cubicBezTo>
                      <a:cubicBezTo>
                        <a:pt x="124" y="6"/>
                        <a:pt x="93" y="-8"/>
                        <a:pt x="75" y="5"/>
                      </a:cubicBezTo>
                      <a:cubicBezTo>
                        <a:pt x="58" y="18"/>
                        <a:pt x="61" y="52"/>
                        <a:pt x="82" y="81"/>
                      </a:cubicBezTo>
                      <a:cubicBezTo>
                        <a:pt x="84" y="84"/>
                        <a:pt x="86" y="87"/>
                        <a:pt x="88" y="89"/>
                      </a:cubicBezTo>
                      <a:cubicBezTo>
                        <a:pt x="56" y="136"/>
                        <a:pt x="52" y="202"/>
                        <a:pt x="40" y="273"/>
                      </a:cubicBezTo>
                      <a:cubicBezTo>
                        <a:pt x="28" y="351"/>
                        <a:pt x="9" y="422"/>
                        <a:pt x="36" y="480"/>
                      </a:cubicBezTo>
                      <a:lnTo>
                        <a:pt x="35" y="480"/>
                      </a:lnTo>
                      <a:cubicBezTo>
                        <a:pt x="6" y="502"/>
                        <a:pt x="-8" y="533"/>
                        <a:pt x="5" y="551"/>
                      </a:cubicBezTo>
                      <a:cubicBezTo>
                        <a:pt x="17" y="568"/>
                        <a:pt x="51" y="566"/>
                        <a:pt x="81" y="544"/>
                      </a:cubicBezTo>
                      <a:cubicBezTo>
                        <a:pt x="83" y="543"/>
                        <a:pt x="84" y="542"/>
                        <a:pt x="86" y="540"/>
                      </a:cubicBezTo>
                      <a:cubicBezTo>
                        <a:pt x="132" y="574"/>
                        <a:pt x="209" y="601"/>
                        <a:pt x="332" y="620"/>
                      </a:cubicBezTo>
                      <a:cubicBezTo>
                        <a:pt x="454" y="640"/>
                        <a:pt x="535" y="638"/>
                        <a:pt x="588" y="621"/>
                      </a:cubicBezTo>
                      <a:cubicBezTo>
                        <a:pt x="589" y="622"/>
                        <a:pt x="590" y="624"/>
                        <a:pt x="591" y="625"/>
                      </a:cubicBezTo>
                      <a:cubicBezTo>
                        <a:pt x="612" y="655"/>
                        <a:pt x="644" y="668"/>
                        <a:pt x="661" y="655"/>
                      </a:cubicBezTo>
                      <a:cubicBezTo>
                        <a:pt x="679" y="642"/>
                        <a:pt x="676" y="609"/>
                        <a:pt x="656" y="581"/>
                      </a:cubicBezTo>
                      <a:cubicBezTo>
                        <a:pt x="700" y="534"/>
                        <a:pt x="704" y="460"/>
                        <a:pt x="717" y="380"/>
                      </a:cubicBezTo>
                      <a:cubicBezTo>
                        <a:pt x="728" y="308"/>
                        <a:pt x="745" y="243"/>
                        <a:pt x="728" y="18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7" name="Freeform 1226">
                  <a:extLst>
                    <a:ext uri="{FF2B5EF4-FFF2-40B4-BE49-F238E27FC236}">
                      <a16:creationId xmlns:a16="http://schemas.microsoft.com/office/drawing/2014/main" id="{1AE5F042-CC49-DB45-B784-C506F4CC6545}"/>
                    </a:ext>
                  </a:extLst>
                </p:cNvPr>
                <p:cNvSpPr/>
                <p:nvPr/>
              </p:nvSpPr>
              <p:spPr>
                <a:xfrm>
                  <a:off x="20758631" y="10020930"/>
                  <a:ext cx="974209" cy="839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3" h="675">
                      <a:moveTo>
                        <a:pt x="596" y="620"/>
                      </a:moveTo>
                      <a:cubicBezTo>
                        <a:pt x="599" y="620"/>
                        <a:pt x="601" y="621"/>
                        <a:pt x="603" y="624"/>
                      </a:cubicBezTo>
                      <a:cubicBezTo>
                        <a:pt x="604" y="625"/>
                        <a:pt x="604" y="626"/>
                        <a:pt x="606" y="627"/>
                      </a:cubicBezTo>
                      <a:cubicBezTo>
                        <a:pt x="624" y="653"/>
                        <a:pt x="651" y="666"/>
                        <a:pt x="665" y="655"/>
                      </a:cubicBezTo>
                      <a:cubicBezTo>
                        <a:pt x="678" y="647"/>
                        <a:pt x="675" y="617"/>
                        <a:pt x="658" y="592"/>
                      </a:cubicBezTo>
                      <a:cubicBezTo>
                        <a:pt x="655" y="589"/>
                        <a:pt x="656" y="585"/>
                        <a:pt x="658" y="582"/>
                      </a:cubicBezTo>
                      <a:cubicBezTo>
                        <a:pt x="694" y="544"/>
                        <a:pt x="702" y="487"/>
                        <a:pt x="712" y="421"/>
                      </a:cubicBezTo>
                      <a:cubicBezTo>
                        <a:pt x="714" y="410"/>
                        <a:pt x="715" y="397"/>
                        <a:pt x="717" y="386"/>
                      </a:cubicBezTo>
                      <a:cubicBezTo>
                        <a:pt x="719" y="374"/>
                        <a:pt x="721" y="362"/>
                        <a:pt x="723" y="350"/>
                      </a:cubicBezTo>
                      <a:cubicBezTo>
                        <a:pt x="733" y="292"/>
                        <a:pt x="742" y="241"/>
                        <a:pt x="728" y="198"/>
                      </a:cubicBezTo>
                      <a:cubicBezTo>
                        <a:pt x="727" y="194"/>
                        <a:pt x="729" y="191"/>
                        <a:pt x="732" y="189"/>
                      </a:cubicBezTo>
                      <a:cubicBezTo>
                        <a:pt x="733" y="188"/>
                        <a:pt x="735" y="187"/>
                        <a:pt x="737" y="185"/>
                      </a:cubicBezTo>
                      <a:cubicBezTo>
                        <a:pt x="750" y="176"/>
                        <a:pt x="760" y="164"/>
                        <a:pt x="765" y="152"/>
                      </a:cubicBezTo>
                      <a:cubicBezTo>
                        <a:pt x="768" y="146"/>
                        <a:pt x="771" y="135"/>
                        <a:pt x="765" y="126"/>
                      </a:cubicBezTo>
                      <a:cubicBezTo>
                        <a:pt x="759" y="117"/>
                        <a:pt x="747" y="117"/>
                        <a:pt x="740" y="118"/>
                      </a:cubicBezTo>
                      <a:cubicBezTo>
                        <a:pt x="727" y="119"/>
                        <a:pt x="712" y="125"/>
                        <a:pt x="700" y="135"/>
                      </a:cubicBezTo>
                      <a:lnTo>
                        <a:pt x="697" y="136"/>
                      </a:lnTo>
                      <a:cubicBezTo>
                        <a:pt x="695" y="138"/>
                        <a:pt x="690" y="138"/>
                        <a:pt x="687" y="136"/>
                      </a:cubicBezTo>
                      <a:cubicBezTo>
                        <a:pt x="642" y="96"/>
                        <a:pt x="558" y="67"/>
                        <a:pt x="432" y="46"/>
                      </a:cubicBezTo>
                      <a:cubicBezTo>
                        <a:pt x="304" y="26"/>
                        <a:pt x="215" y="29"/>
                        <a:pt x="160" y="53"/>
                      </a:cubicBezTo>
                      <a:cubicBezTo>
                        <a:pt x="156" y="55"/>
                        <a:pt x="152" y="54"/>
                        <a:pt x="150" y="51"/>
                      </a:cubicBezTo>
                      <a:cubicBezTo>
                        <a:pt x="149" y="49"/>
                        <a:pt x="148" y="48"/>
                        <a:pt x="147" y="46"/>
                      </a:cubicBezTo>
                      <a:cubicBezTo>
                        <a:pt x="129" y="21"/>
                        <a:pt x="102" y="9"/>
                        <a:pt x="88" y="18"/>
                      </a:cubicBezTo>
                      <a:cubicBezTo>
                        <a:pt x="80" y="24"/>
                        <a:pt x="80" y="37"/>
                        <a:pt x="80" y="44"/>
                      </a:cubicBezTo>
                      <a:cubicBezTo>
                        <a:pt x="81" y="56"/>
                        <a:pt x="87" y="70"/>
                        <a:pt x="96" y="84"/>
                      </a:cubicBezTo>
                      <a:cubicBezTo>
                        <a:pt x="98" y="86"/>
                        <a:pt x="100" y="89"/>
                        <a:pt x="102" y="91"/>
                      </a:cubicBezTo>
                      <a:cubicBezTo>
                        <a:pt x="104" y="94"/>
                        <a:pt x="105" y="97"/>
                        <a:pt x="103" y="100"/>
                      </a:cubicBezTo>
                      <a:cubicBezTo>
                        <a:pt x="77" y="138"/>
                        <a:pt x="70" y="190"/>
                        <a:pt x="62" y="245"/>
                      </a:cubicBezTo>
                      <a:cubicBezTo>
                        <a:pt x="60" y="257"/>
                        <a:pt x="58" y="269"/>
                        <a:pt x="56" y="281"/>
                      </a:cubicBezTo>
                      <a:cubicBezTo>
                        <a:pt x="55" y="293"/>
                        <a:pt x="52" y="304"/>
                        <a:pt x="50" y="316"/>
                      </a:cubicBezTo>
                      <a:cubicBezTo>
                        <a:pt x="39" y="381"/>
                        <a:pt x="29" y="437"/>
                        <a:pt x="51" y="484"/>
                      </a:cubicBezTo>
                      <a:cubicBezTo>
                        <a:pt x="52" y="487"/>
                        <a:pt x="51" y="491"/>
                        <a:pt x="48" y="494"/>
                      </a:cubicBezTo>
                      <a:lnTo>
                        <a:pt x="43" y="487"/>
                      </a:lnTo>
                      <a:lnTo>
                        <a:pt x="47" y="494"/>
                      </a:lnTo>
                      <a:cubicBezTo>
                        <a:pt x="34" y="503"/>
                        <a:pt x="24" y="515"/>
                        <a:pt x="19" y="527"/>
                      </a:cubicBezTo>
                      <a:cubicBezTo>
                        <a:pt x="17" y="533"/>
                        <a:pt x="13" y="545"/>
                        <a:pt x="19" y="553"/>
                      </a:cubicBezTo>
                      <a:cubicBezTo>
                        <a:pt x="25" y="561"/>
                        <a:pt x="37" y="562"/>
                        <a:pt x="44" y="561"/>
                      </a:cubicBezTo>
                      <a:cubicBezTo>
                        <a:pt x="57" y="560"/>
                        <a:pt x="71" y="554"/>
                        <a:pt x="84" y="545"/>
                      </a:cubicBezTo>
                      <a:cubicBezTo>
                        <a:pt x="86" y="544"/>
                        <a:pt x="87" y="543"/>
                        <a:pt x="89" y="541"/>
                      </a:cubicBezTo>
                      <a:cubicBezTo>
                        <a:pt x="92" y="539"/>
                        <a:pt x="96" y="539"/>
                        <a:pt x="98" y="541"/>
                      </a:cubicBezTo>
                      <a:cubicBezTo>
                        <a:pt x="146" y="575"/>
                        <a:pt x="226" y="602"/>
                        <a:pt x="341" y="620"/>
                      </a:cubicBezTo>
                      <a:cubicBezTo>
                        <a:pt x="455" y="638"/>
                        <a:pt x="538" y="638"/>
                        <a:pt x="594" y="621"/>
                      </a:cubicBezTo>
                      <a:cubicBezTo>
                        <a:pt x="595" y="621"/>
                        <a:pt x="596" y="620"/>
                        <a:pt x="596" y="620"/>
                      </a:cubicBezTo>
                      <a:close/>
                      <a:moveTo>
                        <a:pt x="654" y="675"/>
                      </a:moveTo>
                      <a:cubicBezTo>
                        <a:pt x="634" y="675"/>
                        <a:pt x="610" y="661"/>
                        <a:pt x="593" y="637"/>
                      </a:cubicBezTo>
                      <a:cubicBezTo>
                        <a:pt x="535" y="654"/>
                        <a:pt x="451" y="653"/>
                        <a:pt x="339" y="636"/>
                      </a:cubicBezTo>
                      <a:cubicBezTo>
                        <a:pt x="224" y="617"/>
                        <a:pt x="144" y="591"/>
                        <a:pt x="94" y="557"/>
                      </a:cubicBezTo>
                      <a:lnTo>
                        <a:pt x="93" y="557"/>
                      </a:lnTo>
                      <a:cubicBezTo>
                        <a:pt x="78" y="568"/>
                        <a:pt x="61" y="575"/>
                        <a:pt x="45" y="577"/>
                      </a:cubicBezTo>
                      <a:cubicBezTo>
                        <a:pt x="28" y="578"/>
                        <a:pt x="14" y="573"/>
                        <a:pt x="7" y="562"/>
                      </a:cubicBezTo>
                      <a:cubicBezTo>
                        <a:pt x="-1" y="552"/>
                        <a:pt x="-2" y="537"/>
                        <a:pt x="5" y="521"/>
                      </a:cubicBezTo>
                      <a:cubicBezTo>
                        <a:pt x="10" y="508"/>
                        <a:pt x="21" y="495"/>
                        <a:pt x="34" y="484"/>
                      </a:cubicBezTo>
                      <a:cubicBezTo>
                        <a:pt x="14" y="434"/>
                        <a:pt x="24" y="376"/>
                        <a:pt x="35" y="314"/>
                      </a:cubicBezTo>
                      <a:cubicBezTo>
                        <a:pt x="37" y="302"/>
                        <a:pt x="39" y="291"/>
                        <a:pt x="41" y="278"/>
                      </a:cubicBezTo>
                      <a:cubicBezTo>
                        <a:pt x="43" y="267"/>
                        <a:pt x="45" y="254"/>
                        <a:pt x="46" y="243"/>
                      </a:cubicBezTo>
                      <a:cubicBezTo>
                        <a:pt x="55" y="188"/>
                        <a:pt x="62" y="136"/>
                        <a:pt x="87" y="97"/>
                      </a:cubicBezTo>
                      <a:cubicBezTo>
                        <a:pt x="86" y="96"/>
                        <a:pt x="85" y="94"/>
                        <a:pt x="84" y="92"/>
                      </a:cubicBezTo>
                      <a:cubicBezTo>
                        <a:pt x="73" y="78"/>
                        <a:pt x="66" y="61"/>
                        <a:pt x="65" y="45"/>
                      </a:cubicBezTo>
                      <a:cubicBezTo>
                        <a:pt x="63" y="28"/>
                        <a:pt x="68" y="13"/>
                        <a:pt x="79" y="6"/>
                      </a:cubicBezTo>
                      <a:cubicBezTo>
                        <a:pt x="100" y="-9"/>
                        <a:pt x="135" y="4"/>
                        <a:pt x="159" y="37"/>
                      </a:cubicBezTo>
                      <a:cubicBezTo>
                        <a:pt x="218" y="13"/>
                        <a:pt x="306" y="11"/>
                        <a:pt x="435" y="31"/>
                      </a:cubicBezTo>
                      <a:cubicBezTo>
                        <a:pt x="560" y="51"/>
                        <a:pt x="644" y="80"/>
                        <a:pt x="693" y="120"/>
                      </a:cubicBezTo>
                      <a:cubicBezTo>
                        <a:pt x="708" y="110"/>
                        <a:pt x="723" y="104"/>
                        <a:pt x="739" y="103"/>
                      </a:cubicBezTo>
                      <a:cubicBezTo>
                        <a:pt x="756" y="101"/>
                        <a:pt x="769" y="107"/>
                        <a:pt x="777" y="117"/>
                      </a:cubicBezTo>
                      <a:cubicBezTo>
                        <a:pt x="785" y="128"/>
                        <a:pt x="786" y="143"/>
                        <a:pt x="779" y="159"/>
                      </a:cubicBezTo>
                      <a:cubicBezTo>
                        <a:pt x="773" y="172"/>
                        <a:pt x="761" y="187"/>
                        <a:pt x="746" y="198"/>
                      </a:cubicBezTo>
                      <a:cubicBezTo>
                        <a:pt x="746" y="198"/>
                        <a:pt x="745" y="198"/>
                        <a:pt x="745" y="199"/>
                      </a:cubicBezTo>
                      <a:cubicBezTo>
                        <a:pt x="757" y="245"/>
                        <a:pt x="748" y="297"/>
                        <a:pt x="738" y="353"/>
                      </a:cubicBezTo>
                      <a:cubicBezTo>
                        <a:pt x="736" y="365"/>
                        <a:pt x="734" y="376"/>
                        <a:pt x="732" y="388"/>
                      </a:cubicBezTo>
                      <a:cubicBezTo>
                        <a:pt x="730" y="400"/>
                        <a:pt x="729" y="412"/>
                        <a:pt x="727" y="424"/>
                      </a:cubicBezTo>
                      <a:cubicBezTo>
                        <a:pt x="718" y="487"/>
                        <a:pt x="710" y="547"/>
                        <a:pt x="673" y="588"/>
                      </a:cubicBezTo>
                      <a:cubicBezTo>
                        <a:pt x="693" y="620"/>
                        <a:pt x="694" y="654"/>
                        <a:pt x="674" y="668"/>
                      </a:cubicBezTo>
                      <a:cubicBezTo>
                        <a:pt x="668" y="673"/>
                        <a:pt x="661" y="675"/>
                        <a:pt x="654" y="6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8" name="Freeform 1227">
                  <a:extLst>
                    <a:ext uri="{FF2B5EF4-FFF2-40B4-BE49-F238E27FC236}">
                      <a16:creationId xmlns:a16="http://schemas.microsoft.com/office/drawing/2014/main" id="{E8328A52-6C8F-2349-B4C1-C4227FAC2D07}"/>
                    </a:ext>
                  </a:extLst>
                </p:cNvPr>
                <p:cNvSpPr/>
                <p:nvPr/>
              </p:nvSpPr>
              <p:spPr>
                <a:xfrm>
                  <a:off x="21131119" y="10363640"/>
                  <a:ext cx="219259" cy="1433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7" h="116">
                      <a:moveTo>
                        <a:pt x="7" y="116"/>
                      </a:moveTo>
                      <a:cubicBezTo>
                        <a:pt x="5" y="116"/>
                        <a:pt x="3" y="115"/>
                        <a:pt x="1" y="113"/>
                      </a:cubicBezTo>
                      <a:cubicBezTo>
                        <a:pt x="-1" y="109"/>
                        <a:pt x="0" y="104"/>
                        <a:pt x="4" y="102"/>
                      </a:cubicBezTo>
                      <a:lnTo>
                        <a:pt x="165" y="1"/>
                      </a:lnTo>
                      <a:cubicBezTo>
                        <a:pt x="168" y="-1"/>
                        <a:pt x="173" y="0"/>
                        <a:pt x="176" y="3"/>
                      </a:cubicBezTo>
                      <a:cubicBezTo>
                        <a:pt x="178" y="7"/>
                        <a:pt x="177" y="11"/>
                        <a:pt x="173" y="14"/>
                      </a:cubicBezTo>
                      <a:lnTo>
                        <a:pt x="12" y="115"/>
                      </a:lnTo>
                      <a:cubicBezTo>
                        <a:pt x="10" y="116"/>
                        <a:pt x="9" y="116"/>
                        <a:pt x="7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9" name="Freeform 1228">
                  <a:extLst>
                    <a:ext uri="{FF2B5EF4-FFF2-40B4-BE49-F238E27FC236}">
                      <a16:creationId xmlns:a16="http://schemas.microsoft.com/office/drawing/2014/main" id="{FEEC9358-341C-9F42-900F-9562EF637625}"/>
                    </a:ext>
                  </a:extLst>
                </p:cNvPr>
                <p:cNvSpPr/>
                <p:nvPr/>
              </p:nvSpPr>
              <p:spPr>
                <a:xfrm>
                  <a:off x="21168493" y="10326256"/>
                  <a:ext cx="144512" cy="2180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76">
                      <a:moveTo>
                        <a:pt x="109" y="176"/>
                      </a:moveTo>
                      <a:cubicBezTo>
                        <a:pt x="106" y="176"/>
                        <a:pt x="104" y="175"/>
                        <a:pt x="102" y="173"/>
                      </a:cubicBezTo>
                      <a:lnTo>
                        <a:pt x="1" y="11"/>
                      </a:lnTo>
                      <a:cubicBezTo>
                        <a:pt x="-1" y="8"/>
                        <a:pt x="0" y="3"/>
                        <a:pt x="4" y="1"/>
                      </a:cubicBezTo>
                      <a:cubicBezTo>
                        <a:pt x="8" y="-2"/>
                        <a:pt x="12" y="0"/>
                        <a:pt x="14" y="3"/>
                      </a:cubicBezTo>
                      <a:lnTo>
                        <a:pt x="116" y="165"/>
                      </a:lnTo>
                      <a:cubicBezTo>
                        <a:pt x="118" y="168"/>
                        <a:pt x="116" y="173"/>
                        <a:pt x="113" y="175"/>
                      </a:cubicBezTo>
                      <a:cubicBezTo>
                        <a:pt x="111" y="176"/>
                        <a:pt x="110" y="176"/>
                        <a:pt x="109" y="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0" name="Freeform 1229">
                  <a:extLst>
                    <a:ext uri="{FF2B5EF4-FFF2-40B4-BE49-F238E27FC236}">
                      <a16:creationId xmlns:a16="http://schemas.microsoft.com/office/drawing/2014/main" id="{A8D76B2B-AEFC-6240-A7ED-19E6FA6EF114}"/>
                    </a:ext>
                  </a:extLst>
                </p:cNvPr>
                <p:cNvSpPr/>
                <p:nvPr/>
              </p:nvSpPr>
              <p:spPr>
                <a:xfrm>
                  <a:off x="21190921" y="10388568"/>
                  <a:ext cx="94680" cy="94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" h="77">
                      <a:moveTo>
                        <a:pt x="76" y="44"/>
                      </a:moveTo>
                      <a:cubicBezTo>
                        <a:pt x="72" y="65"/>
                        <a:pt x="53" y="79"/>
                        <a:pt x="32" y="76"/>
                      </a:cubicBezTo>
                      <a:cubicBezTo>
                        <a:pt x="11" y="73"/>
                        <a:pt x="-3" y="53"/>
                        <a:pt x="0" y="32"/>
                      </a:cubicBezTo>
                      <a:cubicBezTo>
                        <a:pt x="3" y="11"/>
                        <a:pt x="23" y="-3"/>
                        <a:pt x="44" y="0"/>
                      </a:cubicBezTo>
                      <a:cubicBezTo>
                        <a:pt x="65" y="3"/>
                        <a:pt x="79" y="23"/>
                        <a:pt x="76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1" name="Freeform 1230">
                  <a:extLst>
                    <a:ext uri="{FF2B5EF4-FFF2-40B4-BE49-F238E27FC236}">
                      <a16:creationId xmlns:a16="http://schemas.microsoft.com/office/drawing/2014/main" id="{BD83F8B7-54E8-C149-8EE7-C7AC3A7B2858}"/>
                    </a:ext>
                  </a:extLst>
                </p:cNvPr>
                <p:cNvSpPr/>
                <p:nvPr/>
              </p:nvSpPr>
              <p:spPr>
                <a:xfrm>
                  <a:off x="21180954" y="10378594"/>
                  <a:ext cx="113367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92">
                      <a:moveTo>
                        <a:pt x="46" y="15"/>
                      </a:moveTo>
                      <a:cubicBezTo>
                        <a:pt x="40" y="15"/>
                        <a:pt x="33" y="17"/>
                        <a:pt x="28" y="21"/>
                      </a:cubicBezTo>
                      <a:cubicBezTo>
                        <a:pt x="21" y="26"/>
                        <a:pt x="17" y="33"/>
                        <a:pt x="16" y="41"/>
                      </a:cubicBezTo>
                      <a:cubicBezTo>
                        <a:pt x="15" y="50"/>
                        <a:pt x="16" y="57"/>
                        <a:pt x="21" y="64"/>
                      </a:cubicBezTo>
                      <a:cubicBezTo>
                        <a:pt x="26" y="71"/>
                        <a:pt x="33" y="75"/>
                        <a:pt x="41" y="76"/>
                      </a:cubicBezTo>
                      <a:cubicBezTo>
                        <a:pt x="58" y="79"/>
                        <a:pt x="74" y="68"/>
                        <a:pt x="76" y="51"/>
                      </a:cubicBezTo>
                      <a:cubicBezTo>
                        <a:pt x="78" y="43"/>
                        <a:pt x="76" y="35"/>
                        <a:pt x="71" y="28"/>
                      </a:cubicBezTo>
                      <a:cubicBezTo>
                        <a:pt x="66" y="21"/>
                        <a:pt x="59" y="17"/>
                        <a:pt x="51" y="16"/>
                      </a:cubicBezTo>
                      <a:cubicBezTo>
                        <a:pt x="49" y="15"/>
                        <a:pt x="48" y="15"/>
                        <a:pt x="46" y="15"/>
                      </a:cubicBezTo>
                      <a:close/>
                      <a:moveTo>
                        <a:pt x="46" y="92"/>
                      </a:moveTo>
                      <a:cubicBezTo>
                        <a:pt x="44" y="92"/>
                        <a:pt x="41" y="92"/>
                        <a:pt x="39" y="92"/>
                      </a:cubicBezTo>
                      <a:cubicBezTo>
                        <a:pt x="14" y="87"/>
                        <a:pt x="-3" y="64"/>
                        <a:pt x="0" y="39"/>
                      </a:cubicBezTo>
                      <a:cubicBezTo>
                        <a:pt x="2" y="27"/>
                        <a:pt x="9" y="16"/>
                        <a:pt x="19" y="9"/>
                      </a:cubicBezTo>
                      <a:cubicBezTo>
                        <a:pt x="29" y="2"/>
                        <a:pt x="41" y="-1"/>
                        <a:pt x="53" y="0"/>
                      </a:cubicBezTo>
                      <a:cubicBezTo>
                        <a:pt x="65" y="2"/>
                        <a:pt x="76" y="9"/>
                        <a:pt x="83" y="19"/>
                      </a:cubicBezTo>
                      <a:cubicBezTo>
                        <a:pt x="90" y="29"/>
                        <a:pt x="93" y="41"/>
                        <a:pt x="91" y="53"/>
                      </a:cubicBezTo>
                      <a:cubicBezTo>
                        <a:pt x="90" y="65"/>
                        <a:pt x="83" y="76"/>
                        <a:pt x="73" y="84"/>
                      </a:cubicBezTo>
                      <a:cubicBezTo>
                        <a:pt x="65" y="89"/>
                        <a:pt x="56" y="92"/>
                        <a:pt x="46" y="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1" name="Group 1690">
                <a:extLst>
                  <a:ext uri="{FF2B5EF4-FFF2-40B4-BE49-F238E27FC236}">
                    <a16:creationId xmlns:a16="http://schemas.microsoft.com/office/drawing/2014/main" id="{F412AC14-3DCE-3D4C-ACA4-72EC72C335AC}"/>
                  </a:ext>
                </a:extLst>
              </p:cNvPr>
              <p:cNvGrpSpPr/>
              <p:nvPr/>
            </p:nvGrpSpPr>
            <p:grpSpPr>
              <a:xfrm>
                <a:off x="18019135" y="11550053"/>
                <a:ext cx="3321281" cy="1279875"/>
                <a:chOff x="18019135" y="11550053"/>
                <a:chExt cx="3321281" cy="1279875"/>
              </a:xfrm>
            </p:grpSpPr>
            <p:sp>
              <p:nvSpPr>
                <p:cNvPr id="1232" name="Freeform 1231">
                  <a:extLst>
                    <a:ext uri="{FF2B5EF4-FFF2-40B4-BE49-F238E27FC236}">
                      <a16:creationId xmlns:a16="http://schemas.microsoft.com/office/drawing/2014/main" id="{FA9136A3-8645-6B44-8F12-1C3F8731F43B}"/>
                    </a:ext>
                  </a:extLst>
                </p:cNvPr>
                <p:cNvSpPr/>
                <p:nvPr/>
              </p:nvSpPr>
              <p:spPr>
                <a:xfrm>
                  <a:off x="18111324" y="12145751"/>
                  <a:ext cx="3133163" cy="909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16" h="74">
                      <a:moveTo>
                        <a:pt x="2480" y="74"/>
                      </a:moveTo>
                      <a:lnTo>
                        <a:pt x="1258" y="74"/>
                      </a:lnTo>
                      <a:lnTo>
                        <a:pt x="36" y="74"/>
                      </a:lnTo>
                      <a:cubicBezTo>
                        <a:pt x="26" y="74"/>
                        <a:pt x="17" y="70"/>
                        <a:pt x="10" y="63"/>
                      </a:cubicBezTo>
                      <a:cubicBezTo>
                        <a:pt x="4" y="56"/>
                        <a:pt x="0" y="47"/>
                        <a:pt x="0" y="37"/>
                      </a:cubicBezTo>
                      <a:cubicBezTo>
                        <a:pt x="0" y="27"/>
                        <a:pt x="4" y="18"/>
                        <a:pt x="10" y="11"/>
                      </a:cubicBezTo>
                      <a:cubicBezTo>
                        <a:pt x="17" y="4"/>
                        <a:pt x="26" y="0"/>
                        <a:pt x="36" y="0"/>
                      </a:cubicBezTo>
                      <a:lnTo>
                        <a:pt x="1258" y="0"/>
                      </a:lnTo>
                      <a:lnTo>
                        <a:pt x="2480" y="0"/>
                      </a:lnTo>
                      <a:cubicBezTo>
                        <a:pt x="2490" y="0"/>
                        <a:pt x="2499" y="4"/>
                        <a:pt x="2505" y="11"/>
                      </a:cubicBezTo>
                      <a:cubicBezTo>
                        <a:pt x="2512" y="18"/>
                        <a:pt x="2516" y="27"/>
                        <a:pt x="2516" y="37"/>
                      </a:cubicBezTo>
                      <a:cubicBezTo>
                        <a:pt x="2516" y="47"/>
                        <a:pt x="2512" y="56"/>
                        <a:pt x="2505" y="63"/>
                      </a:cubicBezTo>
                      <a:cubicBezTo>
                        <a:pt x="2499" y="70"/>
                        <a:pt x="2490" y="74"/>
                        <a:pt x="2480" y="7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3" name="Freeform 1232">
                  <a:extLst>
                    <a:ext uri="{FF2B5EF4-FFF2-40B4-BE49-F238E27FC236}">
                      <a16:creationId xmlns:a16="http://schemas.microsoft.com/office/drawing/2014/main" id="{0DF3FC8E-81FF-C643-99D2-F1B353EBF1B0}"/>
                    </a:ext>
                  </a:extLst>
                </p:cNvPr>
                <p:cNvSpPr/>
                <p:nvPr/>
              </p:nvSpPr>
              <p:spPr>
                <a:xfrm>
                  <a:off x="18101357" y="12137027"/>
                  <a:ext cx="3154341" cy="1084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33" h="88">
                      <a:moveTo>
                        <a:pt x="44" y="15"/>
                      </a:moveTo>
                      <a:cubicBezTo>
                        <a:pt x="37" y="15"/>
                        <a:pt x="29" y="18"/>
                        <a:pt x="24" y="24"/>
                      </a:cubicBezTo>
                      <a:cubicBezTo>
                        <a:pt x="18" y="29"/>
                        <a:pt x="15" y="36"/>
                        <a:pt x="15" y="44"/>
                      </a:cubicBezTo>
                      <a:cubicBezTo>
                        <a:pt x="15" y="52"/>
                        <a:pt x="18" y="59"/>
                        <a:pt x="24" y="65"/>
                      </a:cubicBezTo>
                      <a:cubicBezTo>
                        <a:pt x="29" y="70"/>
                        <a:pt x="37" y="73"/>
                        <a:pt x="44" y="73"/>
                      </a:cubicBezTo>
                      <a:lnTo>
                        <a:pt x="2488" y="73"/>
                      </a:lnTo>
                      <a:cubicBezTo>
                        <a:pt x="2496" y="73"/>
                        <a:pt x="2503" y="70"/>
                        <a:pt x="2509" y="65"/>
                      </a:cubicBezTo>
                      <a:cubicBezTo>
                        <a:pt x="2513" y="59"/>
                        <a:pt x="2516" y="52"/>
                        <a:pt x="2516" y="44"/>
                      </a:cubicBezTo>
                      <a:cubicBezTo>
                        <a:pt x="2516" y="36"/>
                        <a:pt x="2513" y="29"/>
                        <a:pt x="2509" y="24"/>
                      </a:cubicBezTo>
                      <a:cubicBezTo>
                        <a:pt x="2503" y="18"/>
                        <a:pt x="2496" y="15"/>
                        <a:pt x="2488" y="15"/>
                      </a:cubicBezTo>
                      <a:close/>
                      <a:moveTo>
                        <a:pt x="2488" y="88"/>
                      </a:moveTo>
                      <a:lnTo>
                        <a:pt x="44" y="88"/>
                      </a:lnTo>
                      <a:cubicBezTo>
                        <a:pt x="32" y="88"/>
                        <a:pt x="21" y="83"/>
                        <a:pt x="13" y="76"/>
                      </a:cubicBezTo>
                      <a:cubicBezTo>
                        <a:pt x="5" y="67"/>
                        <a:pt x="0" y="56"/>
                        <a:pt x="0" y="44"/>
                      </a:cubicBezTo>
                      <a:cubicBezTo>
                        <a:pt x="0" y="32"/>
                        <a:pt x="5" y="21"/>
                        <a:pt x="13" y="13"/>
                      </a:cubicBezTo>
                      <a:cubicBezTo>
                        <a:pt x="21" y="4"/>
                        <a:pt x="32" y="0"/>
                        <a:pt x="44" y="0"/>
                      </a:cubicBezTo>
                      <a:lnTo>
                        <a:pt x="2488" y="0"/>
                      </a:lnTo>
                      <a:cubicBezTo>
                        <a:pt x="2499" y="0"/>
                        <a:pt x="2511" y="4"/>
                        <a:pt x="2519" y="13"/>
                      </a:cubicBezTo>
                      <a:cubicBezTo>
                        <a:pt x="2528" y="21"/>
                        <a:pt x="2533" y="32"/>
                        <a:pt x="2533" y="44"/>
                      </a:cubicBezTo>
                      <a:cubicBezTo>
                        <a:pt x="2533" y="56"/>
                        <a:pt x="2528" y="67"/>
                        <a:pt x="2519" y="76"/>
                      </a:cubicBezTo>
                      <a:cubicBezTo>
                        <a:pt x="2511" y="83"/>
                        <a:pt x="2499" y="88"/>
                        <a:pt x="2488" y="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4" name="Freeform 1233">
                  <a:extLst>
                    <a:ext uri="{FF2B5EF4-FFF2-40B4-BE49-F238E27FC236}">
                      <a16:creationId xmlns:a16="http://schemas.microsoft.com/office/drawing/2014/main" id="{7202B821-3509-7F4A-9325-25941EC27C14}"/>
                    </a:ext>
                  </a:extLst>
                </p:cNvPr>
                <p:cNvSpPr/>
                <p:nvPr/>
              </p:nvSpPr>
              <p:spPr>
                <a:xfrm>
                  <a:off x="18019135" y="12223014"/>
                  <a:ext cx="218014" cy="606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6" h="488">
                      <a:moveTo>
                        <a:pt x="11" y="488"/>
                      </a:moveTo>
                      <a:cubicBezTo>
                        <a:pt x="10" y="488"/>
                        <a:pt x="9" y="488"/>
                        <a:pt x="8" y="487"/>
                      </a:cubicBezTo>
                      <a:cubicBezTo>
                        <a:pt x="2" y="485"/>
                        <a:pt x="-1" y="479"/>
                        <a:pt x="0" y="473"/>
                      </a:cubicBezTo>
                      <a:lnTo>
                        <a:pt x="153" y="8"/>
                      </a:lnTo>
                      <a:cubicBezTo>
                        <a:pt x="155" y="2"/>
                        <a:pt x="162" y="-1"/>
                        <a:pt x="168" y="1"/>
                      </a:cubicBezTo>
                      <a:cubicBezTo>
                        <a:pt x="173" y="3"/>
                        <a:pt x="177" y="9"/>
                        <a:pt x="175" y="15"/>
                      </a:cubicBezTo>
                      <a:lnTo>
                        <a:pt x="22" y="480"/>
                      </a:lnTo>
                      <a:cubicBezTo>
                        <a:pt x="21" y="485"/>
                        <a:pt x="16" y="488"/>
                        <a:pt x="11" y="4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5" name="Freeform 1234">
                  <a:extLst>
                    <a:ext uri="{FF2B5EF4-FFF2-40B4-BE49-F238E27FC236}">
                      <a16:creationId xmlns:a16="http://schemas.microsoft.com/office/drawing/2014/main" id="{52D58952-17DE-E547-A566-5D640C4D5C27}"/>
                    </a:ext>
                  </a:extLst>
                </p:cNvPr>
                <p:cNvSpPr/>
                <p:nvPr/>
              </p:nvSpPr>
              <p:spPr>
                <a:xfrm>
                  <a:off x="21122402" y="12223014"/>
                  <a:ext cx="218014" cy="606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6" h="488">
                      <a:moveTo>
                        <a:pt x="164" y="488"/>
                      </a:moveTo>
                      <a:cubicBezTo>
                        <a:pt x="159" y="488"/>
                        <a:pt x="155" y="485"/>
                        <a:pt x="153" y="480"/>
                      </a:cubicBezTo>
                      <a:lnTo>
                        <a:pt x="0" y="15"/>
                      </a:lnTo>
                      <a:cubicBezTo>
                        <a:pt x="-1" y="9"/>
                        <a:pt x="1" y="3"/>
                        <a:pt x="8" y="1"/>
                      </a:cubicBezTo>
                      <a:cubicBezTo>
                        <a:pt x="14" y="-1"/>
                        <a:pt x="20" y="2"/>
                        <a:pt x="22" y="8"/>
                      </a:cubicBezTo>
                      <a:lnTo>
                        <a:pt x="175" y="473"/>
                      </a:lnTo>
                      <a:cubicBezTo>
                        <a:pt x="177" y="479"/>
                        <a:pt x="173" y="485"/>
                        <a:pt x="168" y="487"/>
                      </a:cubicBezTo>
                      <a:cubicBezTo>
                        <a:pt x="167" y="488"/>
                        <a:pt x="166" y="488"/>
                        <a:pt x="164" y="4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6" name="Freeform 1235">
                  <a:extLst>
                    <a:ext uri="{FF2B5EF4-FFF2-40B4-BE49-F238E27FC236}">
                      <a16:creationId xmlns:a16="http://schemas.microsoft.com/office/drawing/2014/main" id="{E591EBFF-1E95-8B4B-8B68-4B09A42486B9}"/>
                    </a:ext>
                  </a:extLst>
                </p:cNvPr>
                <p:cNvSpPr/>
                <p:nvPr/>
              </p:nvSpPr>
              <p:spPr>
                <a:xfrm>
                  <a:off x="19254960" y="11715798"/>
                  <a:ext cx="284041" cy="282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9" h="228">
                      <a:moveTo>
                        <a:pt x="229" y="114"/>
                      </a:moveTo>
                      <a:cubicBezTo>
                        <a:pt x="229" y="177"/>
                        <a:pt x="178" y="228"/>
                        <a:pt x="115" y="228"/>
                      </a:cubicBezTo>
                      <a:cubicBezTo>
                        <a:pt x="52" y="228"/>
                        <a:pt x="0" y="177"/>
                        <a:pt x="0" y="114"/>
                      </a:cubicBezTo>
                      <a:cubicBezTo>
                        <a:pt x="0" y="51"/>
                        <a:pt x="52" y="0"/>
                        <a:pt x="115" y="0"/>
                      </a:cubicBezTo>
                      <a:cubicBezTo>
                        <a:pt x="178" y="0"/>
                        <a:pt x="229" y="51"/>
                        <a:pt x="229" y="1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7" name="Freeform 1236">
                  <a:extLst>
                    <a:ext uri="{FF2B5EF4-FFF2-40B4-BE49-F238E27FC236}">
                      <a16:creationId xmlns:a16="http://schemas.microsoft.com/office/drawing/2014/main" id="{6D6BAB77-3EC8-A04F-8111-28936E65BD4D}"/>
                    </a:ext>
                  </a:extLst>
                </p:cNvPr>
                <p:cNvSpPr/>
                <p:nvPr/>
              </p:nvSpPr>
              <p:spPr>
                <a:xfrm>
                  <a:off x="19246240" y="11705832"/>
                  <a:ext cx="301482" cy="3028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3" h="244">
                      <a:moveTo>
                        <a:pt x="122" y="15"/>
                      </a:moveTo>
                      <a:cubicBezTo>
                        <a:pt x="63" y="15"/>
                        <a:pt x="15" y="63"/>
                        <a:pt x="15" y="122"/>
                      </a:cubicBezTo>
                      <a:cubicBezTo>
                        <a:pt x="15" y="181"/>
                        <a:pt x="63" y="228"/>
                        <a:pt x="122" y="228"/>
                      </a:cubicBezTo>
                      <a:cubicBezTo>
                        <a:pt x="180" y="228"/>
                        <a:pt x="228" y="181"/>
                        <a:pt x="228" y="122"/>
                      </a:cubicBezTo>
                      <a:cubicBezTo>
                        <a:pt x="228" y="63"/>
                        <a:pt x="180" y="15"/>
                        <a:pt x="122" y="15"/>
                      </a:cubicBezTo>
                      <a:close/>
                      <a:moveTo>
                        <a:pt x="122" y="244"/>
                      </a:moveTo>
                      <a:cubicBezTo>
                        <a:pt x="54" y="244"/>
                        <a:pt x="0" y="189"/>
                        <a:pt x="0" y="122"/>
                      </a:cubicBezTo>
                      <a:cubicBezTo>
                        <a:pt x="0" y="55"/>
                        <a:pt x="54" y="0"/>
                        <a:pt x="122" y="0"/>
                      </a:cubicBezTo>
                      <a:cubicBezTo>
                        <a:pt x="188" y="0"/>
                        <a:pt x="243" y="55"/>
                        <a:pt x="243" y="122"/>
                      </a:cubicBezTo>
                      <a:cubicBezTo>
                        <a:pt x="243" y="189"/>
                        <a:pt x="188" y="244"/>
                        <a:pt x="122" y="2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8" name="Freeform 1237">
                  <a:extLst>
                    <a:ext uri="{FF2B5EF4-FFF2-40B4-BE49-F238E27FC236}">
                      <a16:creationId xmlns:a16="http://schemas.microsoft.com/office/drawing/2014/main" id="{CD782A20-BB99-5247-A249-4317BDEB8248}"/>
                    </a:ext>
                  </a:extLst>
                </p:cNvPr>
                <p:cNvSpPr/>
                <p:nvPr/>
              </p:nvSpPr>
              <p:spPr>
                <a:xfrm>
                  <a:off x="19500381" y="11662214"/>
                  <a:ext cx="357542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8" h="288">
                      <a:moveTo>
                        <a:pt x="288" y="144"/>
                      </a:moveTo>
                      <a:cubicBezTo>
                        <a:pt x="288" y="223"/>
                        <a:pt x="223" y="288"/>
                        <a:pt x="144" y="288"/>
                      </a:cubicBezTo>
                      <a:cubicBezTo>
                        <a:pt x="65" y="288"/>
                        <a:pt x="0" y="223"/>
                        <a:pt x="0" y="144"/>
                      </a:cubicBezTo>
                      <a:cubicBezTo>
                        <a:pt x="0" y="65"/>
                        <a:pt x="65" y="0"/>
                        <a:pt x="144" y="0"/>
                      </a:cubicBezTo>
                      <a:cubicBezTo>
                        <a:pt x="223" y="0"/>
                        <a:pt x="288" y="65"/>
                        <a:pt x="288" y="1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9" name="Freeform 1238">
                  <a:extLst>
                    <a:ext uri="{FF2B5EF4-FFF2-40B4-BE49-F238E27FC236}">
                      <a16:creationId xmlns:a16="http://schemas.microsoft.com/office/drawing/2014/main" id="{165CE784-3AA8-254E-AB6A-761090F65AB1}"/>
                    </a:ext>
                  </a:extLst>
                </p:cNvPr>
                <p:cNvSpPr/>
                <p:nvPr/>
              </p:nvSpPr>
              <p:spPr>
                <a:xfrm>
                  <a:off x="19490415" y="11652244"/>
                  <a:ext cx="377475" cy="3776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4" h="304">
                      <a:moveTo>
                        <a:pt x="152" y="16"/>
                      </a:moveTo>
                      <a:cubicBezTo>
                        <a:pt x="77" y="16"/>
                        <a:pt x="16" y="77"/>
                        <a:pt x="16" y="152"/>
                      </a:cubicBezTo>
                      <a:cubicBezTo>
                        <a:pt x="16" y="227"/>
                        <a:pt x="77" y="288"/>
                        <a:pt x="152" y="288"/>
                      </a:cubicBezTo>
                      <a:cubicBezTo>
                        <a:pt x="227" y="288"/>
                        <a:pt x="288" y="227"/>
                        <a:pt x="288" y="152"/>
                      </a:cubicBezTo>
                      <a:cubicBezTo>
                        <a:pt x="288" y="77"/>
                        <a:pt x="227" y="16"/>
                        <a:pt x="152" y="16"/>
                      </a:cubicBezTo>
                      <a:close/>
                      <a:moveTo>
                        <a:pt x="152" y="304"/>
                      </a:moveTo>
                      <a:cubicBezTo>
                        <a:pt x="68" y="304"/>
                        <a:pt x="0" y="236"/>
                        <a:pt x="0" y="152"/>
                      </a:cubicBezTo>
                      <a:cubicBezTo>
                        <a:pt x="0" y="69"/>
                        <a:pt x="68" y="0"/>
                        <a:pt x="152" y="0"/>
                      </a:cubicBezTo>
                      <a:cubicBezTo>
                        <a:pt x="236" y="0"/>
                        <a:pt x="304" y="69"/>
                        <a:pt x="304" y="152"/>
                      </a:cubicBezTo>
                      <a:cubicBezTo>
                        <a:pt x="304" y="236"/>
                        <a:pt x="236" y="304"/>
                        <a:pt x="152" y="3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0" name="Freeform 1239">
                  <a:extLst>
                    <a:ext uri="{FF2B5EF4-FFF2-40B4-BE49-F238E27FC236}">
                      <a16:creationId xmlns:a16="http://schemas.microsoft.com/office/drawing/2014/main" id="{36CF74C8-B8DD-3249-A683-ABCFC4FA65A2}"/>
                    </a:ext>
                  </a:extLst>
                </p:cNvPr>
                <p:cNvSpPr/>
                <p:nvPr/>
              </p:nvSpPr>
              <p:spPr>
                <a:xfrm>
                  <a:off x="19722132" y="11715798"/>
                  <a:ext cx="282795" cy="282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8" h="228">
                      <a:moveTo>
                        <a:pt x="228" y="114"/>
                      </a:moveTo>
                      <a:cubicBezTo>
                        <a:pt x="228" y="177"/>
                        <a:pt x="178" y="228"/>
                        <a:pt x="114" y="228"/>
                      </a:cubicBezTo>
                      <a:cubicBezTo>
                        <a:pt x="51" y="228"/>
                        <a:pt x="0" y="177"/>
                        <a:pt x="0" y="114"/>
                      </a:cubicBezTo>
                      <a:cubicBezTo>
                        <a:pt x="0" y="51"/>
                        <a:pt x="51" y="0"/>
                        <a:pt x="114" y="0"/>
                      </a:cubicBezTo>
                      <a:cubicBezTo>
                        <a:pt x="178" y="0"/>
                        <a:pt x="228" y="51"/>
                        <a:pt x="228" y="1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1" name="Freeform 1240">
                  <a:extLst>
                    <a:ext uri="{FF2B5EF4-FFF2-40B4-BE49-F238E27FC236}">
                      <a16:creationId xmlns:a16="http://schemas.microsoft.com/office/drawing/2014/main" id="{41577F7D-CA05-B44B-9343-F4853ADA2FE2}"/>
                    </a:ext>
                  </a:extLst>
                </p:cNvPr>
                <p:cNvSpPr/>
                <p:nvPr/>
              </p:nvSpPr>
              <p:spPr>
                <a:xfrm>
                  <a:off x="19712166" y="11705832"/>
                  <a:ext cx="302727" cy="3028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4" h="244">
                      <a:moveTo>
                        <a:pt x="122" y="15"/>
                      </a:moveTo>
                      <a:cubicBezTo>
                        <a:pt x="64" y="15"/>
                        <a:pt x="16" y="63"/>
                        <a:pt x="16" y="122"/>
                      </a:cubicBezTo>
                      <a:cubicBezTo>
                        <a:pt x="16" y="181"/>
                        <a:pt x="64" y="228"/>
                        <a:pt x="122" y="228"/>
                      </a:cubicBezTo>
                      <a:cubicBezTo>
                        <a:pt x="181" y="228"/>
                        <a:pt x="229" y="181"/>
                        <a:pt x="229" y="122"/>
                      </a:cubicBezTo>
                      <a:cubicBezTo>
                        <a:pt x="229" y="63"/>
                        <a:pt x="181" y="15"/>
                        <a:pt x="122" y="15"/>
                      </a:cubicBezTo>
                      <a:close/>
                      <a:moveTo>
                        <a:pt x="122" y="244"/>
                      </a:moveTo>
                      <a:cubicBezTo>
                        <a:pt x="55" y="244"/>
                        <a:pt x="0" y="189"/>
                        <a:pt x="0" y="122"/>
                      </a:cubicBezTo>
                      <a:cubicBezTo>
                        <a:pt x="0" y="55"/>
                        <a:pt x="55" y="0"/>
                        <a:pt x="122" y="0"/>
                      </a:cubicBezTo>
                      <a:cubicBezTo>
                        <a:pt x="189" y="0"/>
                        <a:pt x="244" y="55"/>
                        <a:pt x="244" y="122"/>
                      </a:cubicBezTo>
                      <a:cubicBezTo>
                        <a:pt x="244" y="189"/>
                        <a:pt x="189" y="244"/>
                        <a:pt x="122" y="2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2" name="Freeform 1241">
                  <a:extLst>
                    <a:ext uri="{FF2B5EF4-FFF2-40B4-BE49-F238E27FC236}">
                      <a16:creationId xmlns:a16="http://schemas.microsoft.com/office/drawing/2014/main" id="{9E13414C-C562-4542-8127-BAEF9320EC9D}"/>
                    </a:ext>
                  </a:extLst>
                </p:cNvPr>
                <p:cNvSpPr/>
                <p:nvPr/>
              </p:nvSpPr>
              <p:spPr>
                <a:xfrm>
                  <a:off x="19145331" y="11852884"/>
                  <a:ext cx="1030270" cy="291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8" h="235">
                      <a:moveTo>
                        <a:pt x="0" y="93"/>
                      </a:moveTo>
                      <a:cubicBezTo>
                        <a:pt x="0" y="106"/>
                        <a:pt x="3" y="120"/>
                        <a:pt x="9" y="132"/>
                      </a:cubicBezTo>
                      <a:cubicBezTo>
                        <a:pt x="15" y="144"/>
                        <a:pt x="24" y="155"/>
                        <a:pt x="34" y="163"/>
                      </a:cubicBezTo>
                      <a:lnTo>
                        <a:pt x="77" y="200"/>
                      </a:lnTo>
                      <a:lnTo>
                        <a:pt x="120" y="235"/>
                      </a:lnTo>
                      <a:lnTo>
                        <a:pt x="414" y="235"/>
                      </a:lnTo>
                      <a:lnTo>
                        <a:pt x="709" y="235"/>
                      </a:lnTo>
                      <a:lnTo>
                        <a:pt x="752" y="200"/>
                      </a:lnTo>
                      <a:lnTo>
                        <a:pt x="795" y="163"/>
                      </a:lnTo>
                      <a:cubicBezTo>
                        <a:pt x="806" y="155"/>
                        <a:pt x="814" y="144"/>
                        <a:pt x="820" y="132"/>
                      </a:cubicBezTo>
                      <a:cubicBezTo>
                        <a:pt x="825" y="120"/>
                        <a:pt x="828" y="106"/>
                        <a:pt x="828" y="93"/>
                      </a:cubicBezTo>
                      <a:cubicBezTo>
                        <a:pt x="828" y="67"/>
                        <a:pt x="818" y="44"/>
                        <a:pt x="801" y="27"/>
                      </a:cubicBezTo>
                      <a:cubicBezTo>
                        <a:pt x="784" y="10"/>
                        <a:pt x="762" y="0"/>
                        <a:pt x="736" y="0"/>
                      </a:cubicBezTo>
                      <a:lnTo>
                        <a:pt x="414" y="0"/>
                      </a:lnTo>
                      <a:lnTo>
                        <a:pt x="93" y="0"/>
                      </a:lnTo>
                      <a:cubicBezTo>
                        <a:pt x="68" y="0"/>
                        <a:pt x="44" y="10"/>
                        <a:pt x="27" y="27"/>
                      </a:cubicBezTo>
                      <a:cubicBezTo>
                        <a:pt x="11" y="44"/>
                        <a:pt x="0" y="67"/>
                        <a:pt x="0" y="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3" name="Freeform 1242">
                  <a:extLst>
                    <a:ext uri="{FF2B5EF4-FFF2-40B4-BE49-F238E27FC236}">
                      <a16:creationId xmlns:a16="http://schemas.microsoft.com/office/drawing/2014/main" id="{451E01B7-CF87-3A40-B947-EF6DC37BDD54}"/>
                    </a:ext>
                  </a:extLst>
                </p:cNvPr>
                <p:cNvSpPr/>
                <p:nvPr/>
              </p:nvSpPr>
              <p:spPr>
                <a:xfrm>
                  <a:off x="19136607" y="11842917"/>
                  <a:ext cx="1048957" cy="3115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3" h="251">
                      <a:moveTo>
                        <a:pt x="130" y="236"/>
                      </a:moveTo>
                      <a:lnTo>
                        <a:pt x="713" y="236"/>
                      </a:lnTo>
                      <a:lnTo>
                        <a:pt x="797" y="166"/>
                      </a:lnTo>
                      <a:cubicBezTo>
                        <a:pt x="807" y="158"/>
                        <a:pt x="814" y="148"/>
                        <a:pt x="819" y="137"/>
                      </a:cubicBezTo>
                      <a:cubicBezTo>
                        <a:pt x="825" y="125"/>
                        <a:pt x="828" y="113"/>
                        <a:pt x="828" y="101"/>
                      </a:cubicBezTo>
                      <a:cubicBezTo>
                        <a:pt x="828" y="78"/>
                        <a:pt x="819" y="56"/>
                        <a:pt x="803" y="41"/>
                      </a:cubicBezTo>
                      <a:cubicBezTo>
                        <a:pt x="787" y="24"/>
                        <a:pt x="766" y="15"/>
                        <a:pt x="743" y="15"/>
                      </a:cubicBezTo>
                      <a:lnTo>
                        <a:pt x="100" y="15"/>
                      </a:lnTo>
                      <a:cubicBezTo>
                        <a:pt x="77" y="15"/>
                        <a:pt x="56" y="24"/>
                        <a:pt x="40" y="41"/>
                      </a:cubicBezTo>
                      <a:cubicBezTo>
                        <a:pt x="24" y="56"/>
                        <a:pt x="15" y="78"/>
                        <a:pt x="15" y="101"/>
                      </a:cubicBezTo>
                      <a:cubicBezTo>
                        <a:pt x="15" y="113"/>
                        <a:pt x="18" y="125"/>
                        <a:pt x="23" y="137"/>
                      </a:cubicBezTo>
                      <a:cubicBezTo>
                        <a:pt x="28" y="148"/>
                        <a:pt x="36" y="158"/>
                        <a:pt x="46" y="166"/>
                      </a:cubicBezTo>
                      <a:close/>
                      <a:moveTo>
                        <a:pt x="716" y="251"/>
                      </a:moveTo>
                      <a:lnTo>
                        <a:pt x="127" y="251"/>
                      </a:lnTo>
                      <a:cubicBezTo>
                        <a:pt x="125" y="251"/>
                        <a:pt x="124" y="250"/>
                        <a:pt x="122" y="249"/>
                      </a:cubicBezTo>
                      <a:lnTo>
                        <a:pt x="36" y="178"/>
                      </a:lnTo>
                      <a:cubicBezTo>
                        <a:pt x="25" y="168"/>
                        <a:pt x="15" y="156"/>
                        <a:pt x="9" y="143"/>
                      </a:cubicBezTo>
                      <a:cubicBezTo>
                        <a:pt x="3" y="130"/>
                        <a:pt x="0" y="115"/>
                        <a:pt x="0" y="101"/>
                      </a:cubicBezTo>
                      <a:cubicBezTo>
                        <a:pt x="0" y="74"/>
                        <a:pt x="10" y="49"/>
                        <a:pt x="29" y="30"/>
                      </a:cubicBezTo>
                      <a:cubicBezTo>
                        <a:pt x="48" y="11"/>
                        <a:pt x="73" y="0"/>
                        <a:pt x="100" y="0"/>
                      </a:cubicBezTo>
                      <a:lnTo>
                        <a:pt x="743" y="0"/>
                      </a:lnTo>
                      <a:cubicBezTo>
                        <a:pt x="770" y="0"/>
                        <a:pt x="795" y="11"/>
                        <a:pt x="814" y="30"/>
                      </a:cubicBezTo>
                      <a:cubicBezTo>
                        <a:pt x="833" y="49"/>
                        <a:pt x="843" y="74"/>
                        <a:pt x="843" y="101"/>
                      </a:cubicBezTo>
                      <a:cubicBezTo>
                        <a:pt x="843" y="115"/>
                        <a:pt x="840" y="130"/>
                        <a:pt x="834" y="143"/>
                      </a:cubicBezTo>
                      <a:cubicBezTo>
                        <a:pt x="827" y="156"/>
                        <a:pt x="818" y="168"/>
                        <a:pt x="807" y="178"/>
                      </a:cubicBezTo>
                      <a:lnTo>
                        <a:pt x="720" y="249"/>
                      </a:lnTo>
                      <a:cubicBezTo>
                        <a:pt x="719" y="250"/>
                        <a:pt x="717" y="251"/>
                        <a:pt x="716" y="2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4" name="Freeform 1243">
                  <a:extLst>
                    <a:ext uri="{FF2B5EF4-FFF2-40B4-BE49-F238E27FC236}">
                      <a16:creationId xmlns:a16="http://schemas.microsoft.com/office/drawing/2014/main" id="{F8C4EB96-AF5C-FE4D-AA67-118CCC62A647}"/>
                    </a:ext>
                  </a:extLst>
                </p:cNvPr>
                <p:cNvSpPr/>
                <p:nvPr/>
              </p:nvSpPr>
              <p:spPr>
                <a:xfrm>
                  <a:off x="20449675" y="11910214"/>
                  <a:ext cx="677711" cy="110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5" h="90">
                      <a:moveTo>
                        <a:pt x="536" y="8"/>
                      </a:moveTo>
                      <a:cubicBezTo>
                        <a:pt x="531" y="2"/>
                        <a:pt x="523" y="0"/>
                        <a:pt x="515" y="0"/>
                      </a:cubicBezTo>
                      <a:lnTo>
                        <a:pt x="257" y="0"/>
                      </a:lnTo>
                      <a:lnTo>
                        <a:pt x="0" y="0"/>
                      </a:lnTo>
                      <a:lnTo>
                        <a:pt x="0" y="27"/>
                      </a:lnTo>
                      <a:lnTo>
                        <a:pt x="478" y="27"/>
                      </a:lnTo>
                      <a:lnTo>
                        <a:pt x="478" y="61"/>
                      </a:lnTo>
                      <a:lnTo>
                        <a:pt x="0" y="61"/>
                      </a:lnTo>
                      <a:lnTo>
                        <a:pt x="0" y="90"/>
                      </a:lnTo>
                      <a:lnTo>
                        <a:pt x="257" y="90"/>
                      </a:lnTo>
                      <a:lnTo>
                        <a:pt x="515" y="90"/>
                      </a:lnTo>
                      <a:cubicBezTo>
                        <a:pt x="523" y="90"/>
                        <a:pt x="531" y="87"/>
                        <a:pt x="536" y="81"/>
                      </a:cubicBezTo>
                      <a:cubicBezTo>
                        <a:pt x="541" y="76"/>
                        <a:pt x="545" y="69"/>
                        <a:pt x="545" y="60"/>
                      </a:cubicBezTo>
                      <a:lnTo>
                        <a:pt x="545" y="45"/>
                      </a:lnTo>
                      <a:lnTo>
                        <a:pt x="545" y="29"/>
                      </a:lnTo>
                      <a:cubicBezTo>
                        <a:pt x="545" y="21"/>
                        <a:pt x="541" y="13"/>
                        <a:pt x="536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5" name="Freeform 1244">
                  <a:extLst>
                    <a:ext uri="{FF2B5EF4-FFF2-40B4-BE49-F238E27FC236}">
                      <a16:creationId xmlns:a16="http://schemas.microsoft.com/office/drawing/2014/main" id="{C496AC27-3142-2B42-B806-C28B65139DED}"/>
                    </a:ext>
                  </a:extLst>
                </p:cNvPr>
                <p:cNvSpPr/>
                <p:nvPr/>
              </p:nvSpPr>
              <p:spPr>
                <a:xfrm>
                  <a:off x="20439705" y="11900244"/>
                  <a:ext cx="696398" cy="130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0" h="106">
                      <a:moveTo>
                        <a:pt x="15" y="90"/>
                      </a:moveTo>
                      <a:lnTo>
                        <a:pt x="523" y="90"/>
                      </a:lnTo>
                      <a:cubicBezTo>
                        <a:pt x="530" y="90"/>
                        <a:pt x="535" y="88"/>
                        <a:pt x="539" y="84"/>
                      </a:cubicBezTo>
                      <a:cubicBezTo>
                        <a:pt x="543" y="80"/>
                        <a:pt x="545" y="74"/>
                        <a:pt x="545" y="68"/>
                      </a:cubicBezTo>
                      <a:lnTo>
                        <a:pt x="545" y="37"/>
                      </a:lnTo>
                      <a:cubicBezTo>
                        <a:pt x="545" y="31"/>
                        <a:pt x="543" y="26"/>
                        <a:pt x="539" y="21"/>
                      </a:cubicBezTo>
                      <a:cubicBezTo>
                        <a:pt x="535" y="17"/>
                        <a:pt x="530" y="15"/>
                        <a:pt x="523" y="15"/>
                      </a:cubicBezTo>
                      <a:lnTo>
                        <a:pt x="15" y="15"/>
                      </a:lnTo>
                      <a:lnTo>
                        <a:pt x="15" y="27"/>
                      </a:lnTo>
                      <a:lnTo>
                        <a:pt x="486" y="27"/>
                      </a:lnTo>
                      <a:cubicBezTo>
                        <a:pt x="491" y="27"/>
                        <a:pt x="494" y="31"/>
                        <a:pt x="494" y="35"/>
                      </a:cubicBezTo>
                      <a:lnTo>
                        <a:pt x="494" y="69"/>
                      </a:lnTo>
                      <a:cubicBezTo>
                        <a:pt x="494" y="73"/>
                        <a:pt x="491" y="77"/>
                        <a:pt x="486" y="77"/>
                      </a:cubicBezTo>
                      <a:lnTo>
                        <a:pt x="15" y="77"/>
                      </a:lnTo>
                      <a:close/>
                      <a:moveTo>
                        <a:pt x="523" y="106"/>
                      </a:moveTo>
                      <a:lnTo>
                        <a:pt x="8" y="106"/>
                      </a:lnTo>
                      <a:cubicBezTo>
                        <a:pt x="3" y="106"/>
                        <a:pt x="0" y="102"/>
                        <a:pt x="0" y="98"/>
                      </a:cubicBezTo>
                      <a:lnTo>
                        <a:pt x="0" y="69"/>
                      </a:lnTo>
                      <a:cubicBezTo>
                        <a:pt x="0" y="65"/>
                        <a:pt x="3" y="61"/>
                        <a:pt x="8" y="61"/>
                      </a:cubicBezTo>
                      <a:lnTo>
                        <a:pt x="479" y="61"/>
                      </a:lnTo>
                      <a:lnTo>
                        <a:pt x="479" y="42"/>
                      </a:lnTo>
                      <a:lnTo>
                        <a:pt x="8" y="42"/>
                      </a:lnTo>
                      <a:cubicBezTo>
                        <a:pt x="3" y="42"/>
                        <a:pt x="0" y="39"/>
                        <a:pt x="0" y="35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523" y="0"/>
                      </a:lnTo>
                      <a:cubicBezTo>
                        <a:pt x="533" y="0"/>
                        <a:pt x="543" y="4"/>
                        <a:pt x="549" y="10"/>
                      </a:cubicBezTo>
                      <a:cubicBezTo>
                        <a:pt x="557" y="18"/>
                        <a:pt x="560" y="27"/>
                        <a:pt x="560" y="37"/>
                      </a:cubicBezTo>
                      <a:lnTo>
                        <a:pt x="560" y="68"/>
                      </a:lnTo>
                      <a:cubicBezTo>
                        <a:pt x="560" y="78"/>
                        <a:pt x="557" y="88"/>
                        <a:pt x="549" y="95"/>
                      </a:cubicBezTo>
                      <a:cubicBezTo>
                        <a:pt x="543" y="102"/>
                        <a:pt x="533" y="106"/>
                        <a:pt x="523" y="1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6" name="Freeform 1245">
                  <a:extLst>
                    <a:ext uri="{FF2B5EF4-FFF2-40B4-BE49-F238E27FC236}">
                      <a16:creationId xmlns:a16="http://schemas.microsoft.com/office/drawing/2014/main" id="{DCC72F78-EB7B-A642-8856-49884A9C172A}"/>
                    </a:ext>
                  </a:extLst>
                </p:cNvPr>
                <p:cNvSpPr/>
                <p:nvPr/>
              </p:nvSpPr>
              <p:spPr>
                <a:xfrm>
                  <a:off x="20449675" y="11943862"/>
                  <a:ext cx="594243" cy="411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8" h="34">
                      <a:moveTo>
                        <a:pt x="47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34"/>
                      </a:lnTo>
                      <a:lnTo>
                        <a:pt x="478" y="3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7" name="Freeform 1246">
                  <a:extLst>
                    <a:ext uri="{FF2B5EF4-FFF2-40B4-BE49-F238E27FC236}">
                      <a16:creationId xmlns:a16="http://schemas.microsoft.com/office/drawing/2014/main" id="{FFF83058-9D50-1D44-A8E5-1EA35C7A31FC}"/>
                    </a:ext>
                  </a:extLst>
                </p:cNvPr>
                <p:cNvSpPr/>
                <p:nvPr/>
              </p:nvSpPr>
              <p:spPr>
                <a:xfrm>
                  <a:off x="20439705" y="11933892"/>
                  <a:ext cx="614175" cy="61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4" h="50">
                      <a:moveTo>
                        <a:pt x="15" y="34"/>
                      </a:moveTo>
                      <a:lnTo>
                        <a:pt x="479" y="34"/>
                      </a:lnTo>
                      <a:lnTo>
                        <a:pt x="479" y="15"/>
                      </a:lnTo>
                      <a:lnTo>
                        <a:pt x="15" y="15"/>
                      </a:lnTo>
                      <a:close/>
                      <a:moveTo>
                        <a:pt x="486" y="50"/>
                      </a:moveTo>
                      <a:lnTo>
                        <a:pt x="8" y="50"/>
                      </a:lnTo>
                      <a:cubicBezTo>
                        <a:pt x="3" y="50"/>
                        <a:pt x="0" y="46"/>
                        <a:pt x="0" y="42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486" y="0"/>
                      </a:lnTo>
                      <a:cubicBezTo>
                        <a:pt x="491" y="0"/>
                        <a:pt x="494" y="4"/>
                        <a:pt x="494" y="8"/>
                      </a:cubicBezTo>
                      <a:lnTo>
                        <a:pt x="494" y="42"/>
                      </a:lnTo>
                      <a:cubicBezTo>
                        <a:pt x="494" y="46"/>
                        <a:pt x="491" y="50"/>
                        <a:pt x="486" y="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8" name="Freeform 1247">
                  <a:extLst>
                    <a:ext uri="{FF2B5EF4-FFF2-40B4-BE49-F238E27FC236}">
                      <a16:creationId xmlns:a16="http://schemas.microsoft.com/office/drawing/2014/main" id="{162199C1-7CFC-0844-850B-0FE87CC7AED4}"/>
                    </a:ext>
                  </a:extLst>
                </p:cNvPr>
                <p:cNvSpPr/>
                <p:nvPr/>
              </p:nvSpPr>
              <p:spPr>
                <a:xfrm>
                  <a:off x="20306409" y="12022374"/>
                  <a:ext cx="778620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6" h="99">
                      <a:moveTo>
                        <a:pt x="617" y="8"/>
                      </a:moveTo>
                      <a:cubicBezTo>
                        <a:pt x="612" y="3"/>
                        <a:pt x="604" y="0"/>
                        <a:pt x="597" y="0"/>
                      </a:cubicBezTo>
                      <a:lnTo>
                        <a:pt x="298" y="0"/>
                      </a:lnTo>
                      <a:lnTo>
                        <a:pt x="0" y="0"/>
                      </a:lnTo>
                      <a:lnTo>
                        <a:pt x="0" y="29"/>
                      </a:lnTo>
                      <a:lnTo>
                        <a:pt x="501" y="29"/>
                      </a:lnTo>
                      <a:lnTo>
                        <a:pt x="501" y="70"/>
                      </a:lnTo>
                      <a:lnTo>
                        <a:pt x="0" y="70"/>
                      </a:lnTo>
                      <a:lnTo>
                        <a:pt x="0" y="99"/>
                      </a:lnTo>
                      <a:lnTo>
                        <a:pt x="298" y="99"/>
                      </a:lnTo>
                      <a:lnTo>
                        <a:pt x="597" y="99"/>
                      </a:lnTo>
                      <a:cubicBezTo>
                        <a:pt x="604" y="99"/>
                        <a:pt x="612" y="96"/>
                        <a:pt x="617" y="90"/>
                      </a:cubicBezTo>
                      <a:cubicBezTo>
                        <a:pt x="623" y="85"/>
                        <a:pt x="626" y="78"/>
                        <a:pt x="626" y="69"/>
                      </a:cubicBezTo>
                      <a:lnTo>
                        <a:pt x="626" y="49"/>
                      </a:lnTo>
                      <a:lnTo>
                        <a:pt x="626" y="30"/>
                      </a:lnTo>
                      <a:cubicBezTo>
                        <a:pt x="626" y="21"/>
                        <a:pt x="623" y="14"/>
                        <a:pt x="617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9" name="Freeform 1248">
                  <a:extLst>
                    <a:ext uri="{FF2B5EF4-FFF2-40B4-BE49-F238E27FC236}">
                      <a16:creationId xmlns:a16="http://schemas.microsoft.com/office/drawing/2014/main" id="{2E9C2E54-0E61-6042-8C37-D5578C482680}"/>
                    </a:ext>
                  </a:extLst>
                </p:cNvPr>
                <p:cNvSpPr/>
                <p:nvPr/>
              </p:nvSpPr>
              <p:spPr>
                <a:xfrm>
                  <a:off x="20297688" y="12012405"/>
                  <a:ext cx="797307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115">
                      <a:moveTo>
                        <a:pt x="15" y="100"/>
                      </a:moveTo>
                      <a:lnTo>
                        <a:pt x="604" y="100"/>
                      </a:lnTo>
                      <a:cubicBezTo>
                        <a:pt x="609" y="100"/>
                        <a:pt x="615" y="97"/>
                        <a:pt x="619" y="93"/>
                      </a:cubicBezTo>
                      <a:cubicBezTo>
                        <a:pt x="623" y="89"/>
                        <a:pt x="626" y="83"/>
                        <a:pt x="626" y="77"/>
                      </a:cubicBezTo>
                      <a:lnTo>
                        <a:pt x="626" y="38"/>
                      </a:lnTo>
                      <a:cubicBezTo>
                        <a:pt x="626" y="32"/>
                        <a:pt x="623" y="26"/>
                        <a:pt x="619" y="22"/>
                      </a:cubicBezTo>
                      <a:cubicBezTo>
                        <a:pt x="615" y="18"/>
                        <a:pt x="609" y="16"/>
                        <a:pt x="604" y="16"/>
                      </a:cubicBezTo>
                      <a:lnTo>
                        <a:pt x="15" y="16"/>
                      </a:lnTo>
                      <a:lnTo>
                        <a:pt x="15" y="29"/>
                      </a:lnTo>
                      <a:lnTo>
                        <a:pt x="508" y="29"/>
                      </a:lnTo>
                      <a:cubicBezTo>
                        <a:pt x="513" y="29"/>
                        <a:pt x="516" y="32"/>
                        <a:pt x="516" y="37"/>
                      </a:cubicBezTo>
                      <a:lnTo>
                        <a:pt x="516" y="78"/>
                      </a:lnTo>
                      <a:cubicBezTo>
                        <a:pt x="516" y="83"/>
                        <a:pt x="513" y="86"/>
                        <a:pt x="508" y="86"/>
                      </a:cubicBezTo>
                      <a:lnTo>
                        <a:pt x="15" y="86"/>
                      </a:lnTo>
                      <a:close/>
                      <a:moveTo>
                        <a:pt x="604" y="115"/>
                      </a:moveTo>
                      <a:lnTo>
                        <a:pt x="7" y="115"/>
                      </a:lnTo>
                      <a:cubicBezTo>
                        <a:pt x="2" y="115"/>
                        <a:pt x="0" y="111"/>
                        <a:pt x="0" y="107"/>
                      </a:cubicBezTo>
                      <a:lnTo>
                        <a:pt x="0" y="78"/>
                      </a:lnTo>
                      <a:cubicBezTo>
                        <a:pt x="0" y="75"/>
                        <a:pt x="2" y="71"/>
                        <a:pt x="7" y="71"/>
                      </a:cubicBezTo>
                      <a:lnTo>
                        <a:pt x="500" y="71"/>
                      </a:lnTo>
                      <a:lnTo>
                        <a:pt x="500" y="44"/>
                      </a:lnTo>
                      <a:lnTo>
                        <a:pt x="7" y="44"/>
                      </a:lnTo>
                      <a:cubicBezTo>
                        <a:pt x="2" y="44"/>
                        <a:pt x="0" y="41"/>
                        <a:pt x="0" y="37"/>
                      </a:cubicBezTo>
                      <a:lnTo>
                        <a:pt x="0" y="8"/>
                      </a:lnTo>
                      <a:cubicBezTo>
                        <a:pt x="0" y="4"/>
                        <a:pt x="2" y="0"/>
                        <a:pt x="7" y="0"/>
                      </a:cubicBezTo>
                      <a:lnTo>
                        <a:pt x="604" y="0"/>
                      </a:lnTo>
                      <a:cubicBezTo>
                        <a:pt x="613" y="0"/>
                        <a:pt x="623" y="4"/>
                        <a:pt x="630" y="11"/>
                      </a:cubicBezTo>
                      <a:cubicBezTo>
                        <a:pt x="637" y="18"/>
                        <a:pt x="641" y="28"/>
                        <a:pt x="641" y="38"/>
                      </a:cubicBezTo>
                      <a:lnTo>
                        <a:pt x="641" y="77"/>
                      </a:lnTo>
                      <a:cubicBezTo>
                        <a:pt x="641" y="87"/>
                        <a:pt x="637" y="97"/>
                        <a:pt x="630" y="104"/>
                      </a:cubicBezTo>
                      <a:cubicBezTo>
                        <a:pt x="623" y="111"/>
                        <a:pt x="613" y="115"/>
                        <a:pt x="604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0" name="Freeform 1249">
                  <a:extLst>
                    <a:ext uri="{FF2B5EF4-FFF2-40B4-BE49-F238E27FC236}">
                      <a16:creationId xmlns:a16="http://schemas.microsoft.com/office/drawing/2014/main" id="{60C1A236-504A-F243-A0D6-0B87B997BB4F}"/>
                    </a:ext>
                  </a:extLst>
                </p:cNvPr>
                <p:cNvSpPr/>
                <p:nvPr/>
              </p:nvSpPr>
              <p:spPr>
                <a:xfrm>
                  <a:off x="20306409" y="12058515"/>
                  <a:ext cx="622896" cy="49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1" h="41">
                      <a:moveTo>
                        <a:pt x="501" y="0"/>
                      </a:move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0" y="41"/>
                      </a:lnTo>
                      <a:lnTo>
                        <a:pt x="501" y="4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1" name="Freeform 1250">
                  <a:extLst>
                    <a:ext uri="{FF2B5EF4-FFF2-40B4-BE49-F238E27FC236}">
                      <a16:creationId xmlns:a16="http://schemas.microsoft.com/office/drawing/2014/main" id="{8A9E0683-4248-4640-AAE1-390FDD532076}"/>
                    </a:ext>
                  </a:extLst>
                </p:cNvPr>
                <p:cNvSpPr/>
                <p:nvPr/>
              </p:nvSpPr>
              <p:spPr>
                <a:xfrm>
                  <a:off x="20296442" y="12048545"/>
                  <a:ext cx="642829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7" h="57">
                      <a:moveTo>
                        <a:pt x="16" y="42"/>
                      </a:moveTo>
                      <a:lnTo>
                        <a:pt x="501" y="42"/>
                      </a:lnTo>
                      <a:lnTo>
                        <a:pt x="501" y="15"/>
                      </a:lnTo>
                      <a:lnTo>
                        <a:pt x="16" y="15"/>
                      </a:lnTo>
                      <a:close/>
                      <a:moveTo>
                        <a:pt x="509" y="57"/>
                      </a:moveTo>
                      <a:lnTo>
                        <a:pt x="8" y="57"/>
                      </a:lnTo>
                      <a:cubicBezTo>
                        <a:pt x="3" y="57"/>
                        <a:pt x="0" y="54"/>
                        <a:pt x="0" y="49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509" y="0"/>
                      </a:lnTo>
                      <a:cubicBezTo>
                        <a:pt x="514" y="0"/>
                        <a:pt x="517" y="3"/>
                        <a:pt x="517" y="8"/>
                      </a:cubicBezTo>
                      <a:lnTo>
                        <a:pt x="517" y="49"/>
                      </a:lnTo>
                      <a:cubicBezTo>
                        <a:pt x="517" y="54"/>
                        <a:pt x="514" y="57"/>
                        <a:pt x="509" y="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2" name="Freeform 1251">
                  <a:extLst>
                    <a:ext uri="{FF2B5EF4-FFF2-40B4-BE49-F238E27FC236}">
                      <a16:creationId xmlns:a16="http://schemas.microsoft.com/office/drawing/2014/main" id="{FD0ECA90-4D6F-C946-A326-9B9A50E036BC}"/>
                    </a:ext>
                  </a:extLst>
                </p:cNvPr>
                <p:cNvSpPr/>
                <p:nvPr/>
              </p:nvSpPr>
              <p:spPr>
                <a:xfrm>
                  <a:off x="20306409" y="12022374"/>
                  <a:ext cx="778620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6" h="99">
                      <a:moveTo>
                        <a:pt x="617" y="8"/>
                      </a:moveTo>
                      <a:cubicBezTo>
                        <a:pt x="612" y="3"/>
                        <a:pt x="604" y="0"/>
                        <a:pt x="597" y="0"/>
                      </a:cubicBezTo>
                      <a:lnTo>
                        <a:pt x="298" y="0"/>
                      </a:lnTo>
                      <a:lnTo>
                        <a:pt x="0" y="0"/>
                      </a:lnTo>
                      <a:lnTo>
                        <a:pt x="0" y="29"/>
                      </a:lnTo>
                      <a:lnTo>
                        <a:pt x="501" y="29"/>
                      </a:lnTo>
                      <a:lnTo>
                        <a:pt x="501" y="70"/>
                      </a:lnTo>
                      <a:lnTo>
                        <a:pt x="0" y="70"/>
                      </a:lnTo>
                      <a:lnTo>
                        <a:pt x="0" y="99"/>
                      </a:lnTo>
                      <a:lnTo>
                        <a:pt x="298" y="99"/>
                      </a:lnTo>
                      <a:lnTo>
                        <a:pt x="597" y="99"/>
                      </a:lnTo>
                      <a:cubicBezTo>
                        <a:pt x="604" y="99"/>
                        <a:pt x="612" y="96"/>
                        <a:pt x="617" y="90"/>
                      </a:cubicBezTo>
                      <a:cubicBezTo>
                        <a:pt x="623" y="85"/>
                        <a:pt x="626" y="78"/>
                        <a:pt x="626" y="69"/>
                      </a:cubicBezTo>
                      <a:lnTo>
                        <a:pt x="626" y="49"/>
                      </a:lnTo>
                      <a:lnTo>
                        <a:pt x="626" y="30"/>
                      </a:lnTo>
                      <a:cubicBezTo>
                        <a:pt x="626" y="21"/>
                        <a:pt x="623" y="14"/>
                        <a:pt x="617" y="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3" name="Freeform 1252">
                  <a:extLst>
                    <a:ext uri="{FF2B5EF4-FFF2-40B4-BE49-F238E27FC236}">
                      <a16:creationId xmlns:a16="http://schemas.microsoft.com/office/drawing/2014/main" id="{5FF4230B-502C-BD4B-8527-080139455403}"/>
                    </a:ext>
                  </a:extLst>
                </p:cNvPr>
                <p:cNvSpPr/>
                <p:nvPr/>
              </p:nvSpPr>
              <p:spPr>
                <a:xfrm>
                  <a:off x="18351761" y="11744465"/>
                  <a:ext cx="109630" cy="400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322">
                      <a:moveTo>
                        <a:pt x="71" y="0"/>
                      </a:moveTo>
                      <a:lnTo>
                        <a:pt x="44" y="0"/>
                      </a:lnTo>
                      <a:lnTo>
                        <a:pt x="18" y="0"/>
                      </a:lnTo>
                      <a:cubicBezTo>
                        <a:pt x="13" y="0"/>
                        <a:pt x="8" y="2"/>
                        <a:pt x="5" y="6"/>
                      </a:cubicBezTo>
                      <a:cubicBezTo>
                        <a:pt x="1" y="9"/>
                        <a:pt x="0" y="14"/>
                        <a:pt x="0" y="19"/>
                      </a:cubicBezTo>
                      <a:lnTo>
                        <a:pt x="0" y="161"/>
                      </a:lnTo>
                      <a:lnTo>
                        <a:pt x="0" y="304"/>
                      </a:lnTo>
                      <a:cubicBezTo>
                        <a:pt x="0" y="309"/>
                        <a:pt x="1" y="313"/>
                        <a:pt x="5" y="317"/>
                      </a:cubicBezTo>
                      <a:cubicBezTo>
                        <a:pt x="8" y="320"/>
                        <a:pt x="13" y="322"/>
                        <a:pt x="18" y="322"/>
                      </a:cubicBezTo>
                      <a:lnTo>
                        <a:pt x="44" y="322"/>
                      </a:lnTo>
                      <a:lnTo>
                        <a:pt x="71" y="322"/>
                      </a:lnTo>
                      <a:cubicBezTo>
                        <a:pt x="76" y="322"/>
                        <a:pt x="81" y="320"/>
                        <a:pt x="84" y="317"/>
                      </a:cubicBezTo>
                      <a:cubicBezTo>
                        <a:pt x="88" y="313"/>
                        <a:pt x="89" y="309"/>
                        <a:pt x="89" y="304"/>
                      </a:cubicBezTo>
                      <a:lnTo>
                        <a:pt x="89" y="161"/>
                      </a:lnTo>
                      <a:lnTo>
                        <a:pt x="89" y="19"/>
                      </a:lnTo>
                      <a:cubicBezTo>
                        <a:pt x="89" y="14"/>
                        <a:pt x="88" y="9"/>
                        <a:pt x="84" y="6"/>
                      </a:cubicBezTo>
                      <a:cubicBezTo>
                        <a:pt x="81" y="2"/>
                        <a:pt x="76" y="0"/>
                        <a:pt x="7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4" name="Freeform 1253">
                  <a:extLst>
                    <a:ext uri="{FF2B5EF4-FFF2-40B4-BE49-F238E27FC236}">
                      <a16:creationId xmlns:a16="http://schemas.microsoft.com/office/drawing/2014/main" id="{D98D0E4E-4E45-8544-ADD2-D8B85DEBF57B}"/>
                    </a:ext>
                  </a:extLst>
                </p:cNvPr>
                <p:cNvSpPr/>
                <p:nvPr/>
              </p:nvSpPr>
              <p:spPr>
                <a:xfrm>
                  <a:off x="18340549" y="11734495"/>
                  <a:ext cx="130808" cy="4199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6" h="338">
                      <a:moveTo>
                        <a:pt x="27" y="16"/>
                      </a:moveTo>
                      <a:cubicBezTo>
                        <a:pt x="24" y="16"/>
                        <a:pt x="21" y="17"/>
                        <a:pt x="19" y="19"/>
                      </a:cubicBezTo>
                      <a:cubicBezTo>
                        <a:pt x="17" y="21"/>
                        <a:pt x="16" y="24"/>
                        <a:pt x="16" y="27"/>
                      </a:cubicBezTo>
                      <a:lnTo>
                        <a:pt x="16" y="312"/>
                      </a:lnTo>
                      <a:cubicBezTo>
                        <a:pt x="16" y="315"/>
                        <a:pt x="17" y="317"/>
                        <a:pt x="19" y="319"/>
                      </a:cubicBezTo>
                      <a:cubicBezTo>
                        <a:pt x="21" y="321"/>
                        <a:pt x="24" y="323"/>
                        <a:pt x="27" y="323"/>
                      </a:cubicBezTo>
                      <a:lnTo>
                        <a:pt x="80" y="323"/>
                      </a:lnTo>
                      <a:cubicBezTo>
                        <a:pt x="83" y="323"/>
                        <a:pt x="86" y="321"/>
                        <a:pt x="87" y="319"/>
                      </a:cubicBezTo>
                      <a:cubicBezTo>
                        <a:pt x="90" y="317"/>
                        <a:pt x="91" y="315"/>
                        <a:pt x="91" y="312"/>
                      </a:cubicBezTo>
                      <a:lnTo>
                        <a:pt x="91" y="27"/>
                      </a:lnTo>
                      <a:cubicBezTo>
                        <a:pt x="91" y="24"/>
                        <a:pt x="90" y="21"/>
                        <a:pt x="87" y="19"/>
                      </a:cubicBezTo>
                      <a:cubicBezTo>
                        <a:pt x="86" y="17"/>
                        <a:pt x="83" y="16"/>
                        <a:pt x="80" y="16"/>
                      </a:cubicBezTo>
                      <a:close/>
                      <a:moveTo>
                        <a:pt x="80" y="338"/>
                      </a:moveTo>
                      <a:lnTo>
                        <a:pt x="27" y="338"/>
                      </a:lnTo>
                      <a:cubicBezTo>
                        <a:pt x="20" y="338"/>
                        <a:pt x="13" y="335"/>
                        <a:pt x="9" y="330"/>
                      </a:cubicBezTo>
                      <a:cubicBezTo>
                        <a:pt x="4" y="325"/>
                        <a:pt x="0" y="318"/>
                        <a:pt x="0" y="312"/>
                      </a:cubicBezTo>
                      <a:lnTo>
                        <a:pt x="0" y="27"/>
                      </a:lnTo>
                      <a:cubicBezTo>
                        <a:pt x="0" y="20"/>
                        <a:pt x="4" y="13"/>
                        <a:pt x="9" y="8"/>
                      </a:cubicBezTo>
                      <a:cubicBezTo>
                        <a:pt x="13" y="3"/>
                        <a:pt x="20" y="0"/>
                        <a:pt x="27" y="0"/>
                      </a:cubicBezTo>
                      <a:lnTo>
                        <a:pt x="80" y="0"/>
                      </a:lnTo>
                      <a:cubicBezTo>
                        <a:pt x="87" y="0"/>
                        <a:pt x="93" y="3"/>
                        <a:pt x="98" y="8"/>
                      </a:cubicBezTo>
                      <a:cubicBezTo>
                        <a:pt x="103" y="13"/>
                        <a:pt x="106" y="20"/>
                        <a:pt x="106" y="27"/>
                      </a:cubicBezTo>
                      <a:lnTo>
                        <a:pt x="106" y="312"/>
                      </a:lnTo>
                      <a:cubicBezTo>
                        <a:pt x="106" y="318"/>
                        <a:pt x="103" y="325"/>
                        <a:pt x="98" y="330"/>
                      </a:cubicBezTo>
                      <a:cubicBezTo>
                        <a:pt x="93" y="335"/>
                        <a:pt x="87" y="338"/>
                        <a:pt x="80" y="3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C01102AE-70A6-3B44-A08E-9CC76142ABAB}"/>
                    </a:ext>
                  </a:extLst>
                </p:cNvPr>
                <p:cNvSpPr/>
                <p:nvPr/>
              </p:nvSpPr>
              <p:spPr>
                <a:xfrm>
                  <a:off x="18397856" y="11816743"/>
                  <a:ext cx="17441" cy="2629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212">
                      <a:moveTo>
                        <a:pt x="7" y="212"/>
                      </a:moveTo>
                      <a:cubicBezTo>
                        <a:pt x="3" y="212"/>
                        <a:pt x="0" y="208"/>
                        <a:pt x="0" y="203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203"/>
                      </a:lnTo>
                      <a:cubicBezTo>
                        <a:pt x="15" y="208"/>
                        <a:pt x="11" y="212"/>
                        <a:pt x="7" y="2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684E25E7-3FE7-EB4C-AFEB-DFBBECD9C279}"/>
                    </a:ext>
                  </a:extLst>
                </p:cNvPr>
                <p:cNvSpPr/>
                <p:nvPr/>
              </p:nvSpPr>
              <p:spPr>
                <a:xfrm>
                  <a:off x="18462637" y="11560020"/>
                  <a:ext cx="128317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470">
                      <a:moveTo>
                        <a:pt x="19" y="0"/>
                      </a:moveTo>
                      <a:lnTo>
                        <a:pt x="52" y="0"/>
                      </a:lnTo>
                      <a:lnTo>
                        <a:pt x="86" y="0"/>
                      </a:lnTo>
                      <a:cubicBezTo>
                        <a:pt x="91" y="0"/>
                        <a:pt x="96" y="2"/>
                        <a:pt x="99" y="5"/>
                      </a:cubicBezTo>
                      <a:cubicBezTo>
                        <a:pt x="103" y="8"/>
                        <a:pt x="104" y="13"/>
                        <a:pt x="104" y="18"/>
                      </a:cubicBezTo>
                      <a:lnTo>
                        <a:pt x="104" y="235"/>
                      </a:lnTo>
                      <a:lnTo>
                        <a:pt x="104" y="452"/>
                      </a:lnTo>
                      <a:cubicBezTo>
                        <a:pt x="104" y="457"/>
                        <a:pt x="103" y="461"/>
                        <a:pt x="99" y="465"/>
                      </a:cubicBezTo>
                      <a:cubicBezTo>
                        <a:pt x="96" y="468"/>
                        <a:pt x="91" y="470"/>
                        <a:pt x="86" y="470"/>
                      </a:cubicBezTo>
                      <a:lnTo>
                        <a:pt x="52" y="470"/>
                      </a:lnTo>
                      <a:lnTo>
                        <a:pt x="19" y="470"/>
                      </a:lnTo>
                      <a:cubicBezTo>
                        <a:pt x="14" y="470"/>
                        <a:pt x="9" y="468"/>
                        <a:pt x="6" y="465"/>
                      </a:cubicBezTo>
                      <a:cubicBezTo>
                        <a:pt x="2" y="461"/>
                        <a:pt x="0" y="457"/>
                        <a:pt x="0" y="452"/>
                      </a:cubicBezTo>
                      <a:lnTo>
                        <a:pt x="0" y="235"/>
                      </a:lnTo>
                      <a:lnTo>
                        <a:pt x="0" y="18"/>
                      </a:lnTo>
                      <a:cubicBezTo>
                        <a:pt x="0" y="13"/>
                        <a:pt x="2" y="8"/>
                        <a:pt x="6" y="5"/>
                      </a:cubicBezTo>
                      <a:cubicBezTo>
                        <a:pt x="9" y="2"/>
                        <a:pt x="1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BF5617E5-6D73-E848-B7C1-E2F335204623}"/>
                    </a:ext>
                  </a:extLst>
                </p:cNvPr>
                <p:cNvSpPr/>
                <p:nvPr/>
              </p:nvSpPr>
              <p:spPr>
                <a:xfrm>
                  <a:off x="18453916" y="11550053"/>
                  <a:ext cx="147003" cy="6044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486">
                      <a:moveTo>
                        <a:pt x="26" y="15"/>
                      </a:moveTo>
                      <a:cubicBezTo>
                        <a:pt x="23" y="15"/>
                        <a:pt x="20" y="16"/>
                        <a:pt x="18" y="18"/>
                      </a:cubicBezTo>
                      <a:cubicBezTo>
                        <a:pt x="16" y="20"/>
                        <a:pt x="15" y="23"/>
                        <a:pt x="15" y="26"/>
                      </a:cubicBezTo>
                      <a:lnTo>
                        <a:pt x="15" y="460"/>
                      </a:lnTo>
                      <a:cubicBezTo>
                        <a:pt x="15" y="463"/>
                        <a:pt x="16" y="465"/>
                        <a:pt x="18" y="467"/>
                      </a:cubicBezTo>
                      <a:cubicBezTo>
                        <a:pt x="20" y="469"/>
                        <a:pt x="23" y="471"/>
                        <a:pt x="26" y="471"/>
                      </a:cubicBezTo>
                      <a:lnTo>
                        <a:pt x="93" y="471"/>
                      </a:lnTo>
                      <a:cubicBezTo>
                        <a:pt x="95" y="471"/>
                        <a:pt x="98" y="469"/>
                        <a:pt x="100" y="467"/>
                      </a:cubicBezTo>
                      <a:cubicBezTo>
                        <a:pt x="103" y="465"/>
                        <a:pt x="103" y="463"/>
                        <a:pt x="103" y="460"/>
                      </a:cubicBezTo>
                      <a:lnTo>
                        <a:pt x="103" y="26"/>
                      </a:lnTo>
                      <a:cubicBezTo>
                        <a:pt x="103" y="23"/>
                        <a:pt x="103" y="20"/>
                        <a:pt x="100" y="18"/>
                      </a:cubicBezTo>
                      <a:cubicBezTo>
                        <a:pt x="98" y="16"/>
                        <a:pt x="95" y="15"/>
                        <a:pt x="93" y="15"/>
                      </a:cubicBezTo>
                      <a:close/>
                      <a:moveTo>
                        <a:pt x="93" y="486"/>
                      </a:moveTo>
                      <a:lnTo>
                        <a:pt x="26" y="486"/>
                      </a:lnTo>
                      <a:cubicBezTo>
                        <a:pt x="19" y="486"/>
                        <a:pt x="12" y="483"/>
                        <a:pt x="7" y="478"/>
                      </a:cubicBezTo>
                      <a:cubicBezTo>
                        <a:pt x="2" y="473"/>
                        <a:pt x="0" y="466"/>
                        <a:pt x="0" y="460"/>
                      </a:cubicBezTo>
                      <a:lnTo>
                        <a:pt x="0" y="26"/>
                      </a:lnTo>
                      <a:cubicBezTo>
                        <a:pt x="0" y="19"/>
                        <a:pt x="2" y="13"/>
                        <a:pt x="7" y="8"/>
                      </a:cubicBezTo>
                      <a:cubicBezTo>
                        <a:pt x="12" y="3"/>
                        <a:pt x="19" y="0"/>
                        <a:pt x="26" y="0"/>
                      </a:cubicBezTo>
                      <a:lnTo>
                        <a:pt x="93" y="0"/>
                      </a:lnTo>
                      <a:cubicBezTo>
                        <a:pt x="100" y="0"/>
                        <a:pt x="106" y="3"/>
                        <a:pt x="111" y="8"/>
                      </a:cubicBezTo>
                      <a:cubicBezTo>
                        <a:pt x="116" y="13"/>
                        <a:pt x="119" y="19"/>
                        <a:pt x="119" y="26"/>
                      </a:cubicBezTo>
                      <a:lnTo>
                        <a:pt x="119" y="460"/>
                      </a:lnTo>
                      <a:cubicBezTo>
                        <a:pt x="119" y="466"/>
                        <a:pt x="116" y="473"/>
                        <a:pt x="111" y="478"/>
                      </a:cubicBezTo>
                      <a:cubicBezTo>
                        <a:pt x="106" y="483"/>
                        <a:pt x="100" y="486"/>
                        <a:pt x="93" y="4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D2056FB6-5854-CC42-8213-D1E61706AA60}"/>
                    </a:ext>
                  </a:extLst>
                </p:cNvPr>
                <p:cNvSpPr/>
                <p:nvPr/>
              </p:nvSpPr>
              <p:spPr>
                <a:xfrm>
                  <a:off x="18517452" y="11963802"/>
                  <a:ext cx="18687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" h="96">
                      <a:moveTo>
                        <a:pt x="8" y="96"/>
                      </a:moveTo>
                      <a:cubicBezTo>
                        <a:pt x="4" y="96"/>
                        <a:pt x="0" y="93"/>
                        <a:pt x="0" y="89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3" y="0"/>
                        <a:pt x="16" y="4"/>
                        <a:pt x="16" y="8"/>
                      </a:cubicBezTo>
                      <a:lnTo>
                        <a:pt x="16" y="89"/>
                      </a:lnTo>
                      <a:cubicBezTo>
                        <a:pt x="16" y="93"/>
                        <a:pt x="13" y="96"/>
                        <a:pt x="8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9" name="Freeform 1258">
                  <a:extLst>
                    <a:ext uri="{FF2B5EF4-FFF2-40B4-BE49-F238E27FC236}">
                      <a16:creationId xmlns:a16="http://schemas.microsoft.com/office/drawing/2014/main" id="{BE61272C-C0F0-FC48-A2A5-74D2ADCB4585}"/>
                    </a:ext>
                  </a:extLst>
                </p:cNvPr>
                <p:cNvSpPr/>
                <p:nvPr/>
              </p:nvSpPr>
              <p:spPr>
                <a:xfrm>
                  <a:off x="18517452" y="11801792"/>
                  <a:ext cx="18687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" h="96">
                      <a:moveTo>
                        <a:pt x="8" y="96"/>
                      </a:moveTo>
                      <a:cubicBezTo>
                        <a:pt x="4" y="96"/>
                        <a:pt x="0" y="92"/>
                        <a:pt x="0" y="88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cubicBezTo>
                        <a:pt x="13" y="0"/>
                        <a:pt x="16" y="3"/>
                        <a:pt x="16" y="7"/>
                      </a:cubicBezTo>
                      <a:lnTo>
                        <a:pt x="16" y="88"/>
                      </a:lnTo>
                      <a:cubicBezTo>
                        <a:pt x="16" y="92"/>
                        <a:pt x="13" y="96"/>
                        <a:pt x="8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0" name="Freeform 1259">
                  <a:extLst>
                    <a:ext uri="{FF2B5EF4-FFF2-40B4-BE49-F238E27FC236}">
                      <a16:creationId xmlns:a16="http://schemas.microsoft.com/office/drawing/2014/main" id="{8D6B1F90-6FC9-E843-B668-64CB67833BAA}"/>
                    </a:ext>
                  </a:extLst>
                </p:cNvPr>
                <p:cNvSpPr/>
                <p:nvPr/>
              </p:nvSpPr>
              <p:spPr>
                <a:xfrm>
                  <a:off x="18517452" y="11638536"/>
                  <a:ext cx="18687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" h="96">
                      <a:moveTo>
                        <a:pt x="8" y="96"/>
                      </a:moveTo>
                      <a:cubicBezTo>
                        <a:pt x="4" y="96"/>
                        <a:pt x="0" y="93"/>
                        <a:pt x="0" y="88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3" y="0"/>
                        <a:pt x="16" y="4"/>
                        <a:pt x="16" y="8"/>
                      </a:cubicBezTo>
                      <a:lnTo>
                        <a:pt x="16" y="88"/>
                      </a:lnTo>
                      <a:cubicBezTo>
                        <a:pt x="16" y="93"/>
                        <a:pt x="13" y="96"/>
                        <a:pt x="8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1" name="Freeform 1260">
                  <a:extLst>
                    <a:ext uri="{FF2B5EF4-FFF2-40B4-BE49-F238E27FC236}">
                      <a16:creationId xmlns:a16="http://schemas.microsoft.com/office/drawing/2014/main" id="{29B33579-2728-D941-83F3-6D557AE2ABA2}"/>
                    </a:ext>
                  </a:extLst>
                </p:cNvPr>
                <p:cNvSpPr/>
                <p:nvPr/>
              </p:nvSpPr>
              <p:spPr>
                <a:xfrm>
                  <a:off x="18592199" y="11898998"/>
                  <a:ext cx="341347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5" h="198">
                      <a:moveTo>
                        <a:pt x="257" y="0"/>
                      </a:moveTo>
                      <a:lnTo>
                        <a:pt x="138" y="0"/>
                      </a:lnTo>
                      <a:lnTo>
                        <a:pt x="19" y="0"/>
                      </a:lnTo>
                      <a:cubicBezTo>
                        <a:pt x="14" y="0"/>
                        <a:pt x="9" y="2"/>
                        <a:pt x="6" y="5"/>
                      </a:cubicBezTo>
                      <a:cubicBezTo>
                        <a:pt x="2" y="9"/>
                        <a:pt x="0" y="13"/>
                        <a:pt x="0" y="18"/>
                      </a:cubicBezTo>
                      <a:lnTo>
                        <a:pt x="0" y="99"/>
                      </a:lnTo>
                      <a:lnTo>
                        <a:pt x="0" y="180"/>
                      </a:lnTo>
                      <a:cubicBezTo>
                        <a:pt x="0" y="185"/>
                        <a:pt x="2" y="189"/>
                        <a:pt x="6" y="193"/>
                      </a:cubicBezTo>
                      <a:cubicBezTo>
                        <a:pt x="9" y="196"/>
                        <a:pt x="14" y="198"/>
                        <a:pt x="19" y="198"/>
                      </a:cubicBezTo>
                      <a:lnTo>
                        <a:pt x="138" y="198"/>
                      </a:lnTo>
                      <a:lnTo>
                        <a:pt x="257" y="198"/>
                      </a:lnTo>
                      <a:cubicBezTo>
                        <a:pt x="262" y="198"/>
                        <a:pt x="267" y="196"/>
                        <a:pt x="270" y="193"/>
                      </a:cubicBezTo>
                      <a:cubicBezTo>
                        <a:pt x="274" y="189"/>
                        <a:pt x="275" y="185"/>
                        <a:pt x="275" y="180"/>
                      </a:cubicBezTo>
                      <a:lnTo>
                        <a:pt x="275" y="99"/>
                      </a:lnTo>
                      <a:lnTo>
                        <a:pt x="275" y="18"/>
                      </a:lnTo>
                      <a:cubicBezTo>
                        <a:pt x="275" y="13"/>
                        <a:pt x="274" y="9"/>
                        <a:pt x="270" y="5"/>
                      </a:cubicBezTo>
                      <a:cubicBezTo>
                        <a:pt x="267" y="2"/>
                        <a:pt x="262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2" name="Freeform 1261">
                  <a:extLst>
                    <a:ext uri="{FF2B5EF4-FFF2-40B4-BE49-F238E27FC236}">
                      <a16:creationId xmlns:a16="http://schemas.microsoft.com/office/drawing/2014/main" id="{27305C4F-96F6-164C-9D9E-EE5EA3EA6BC4}"/>
                    </a:ext>
                  </a:extLst>
                </p:cNvPr>
                <p:cNvSpPr/>
                <p:nvPr/>
              </p:nvSpPr>
              <p:spPr>
                <a:xfrm>
                  <a:off x="18582233" y="11889028"/>
                  <a:ext cx="361280" cy="265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214">
                      <a:moveTo>
                        <a:pt x="27" y="15"/>
                      </a:moveTo>
                      <a:cubicBezTo>
                        <a:pt x="24" y="15"/>
                        <a:pt x="21" y="17"/>
                        <a:pt x="19" y="19"/>
                      </a:cubicBezTo>
                      <a:cubicBezTo>
                        <a:pt x="17" y="21"/>
                        <a:pt x="16" y="23"/>
                        <a:pt x="16" y="26"/>
                      </a:cubicBezTo>
                      <a:lnTo>
                        <a:pt x="16" y="188"/>
                      </a:lnTo>
                      <a:cubicBezTo>
                        <a:pt x="16" y="191"/>
                        <a:pt x="17" y="193"/>
                        <a:pt x="19" y="195"/>
                      </a:cubicBezTo>
                      <a:cubicBezTo>
                        <a:pt x="21" y="197"/>
                        <a:pt x="24" y="199"/>
                        <a:pt x="27" y="199"/>
                      </a:cubicBezTo>
                      <a:lnTo>
                        <a:pt x="265" y="199"/>
                      </a:lnTo>
                      <a:cubicBezTo>
                        <a:pt x="268" y="199"/>
                        <a:pt x="271" y="197"/>
                        <a:pt x="272" y="195"/>
                      </a:cubicBezTo>
                      <a:cubicBezTo>
                        <a:pt x="275" y="193"/>
                        <a:pt x="276" y="191"/>
                        <a:pt x="276" y="188"/>
                      </a:cubicBezTo>
                      <a:lnTo>
                        <a:pt x="276" y="26"/>
                      </a:lnTo>
                      <a:cubicBezTo>
                        <a:pt x="276" y="23"/>
                        <a:pt x="275" y="21"/>
                        <a:pt x="272" y="19"/>
                      </a:cubicBezTo>
                      <a:cubicBezTo>
                        <a:pt x="271" y="17"/>
                        <a:pt x="268" y="15"/>
                        <a:pt x="265" y="15"/>
                      </a:cubicBezTo>
                      <a:close/>
                      <a:moveTo>
                        <a:pt x="265" y="214"/>
                      </a:moveTo>
                      <a:lnTo>
                        <a:pt x="27" y="214"/>
                      </a:lnTo>
                      <a:cubicBezTo>
                        <a:pt x="20" y="214"/>
                        <a:pt x="13" y="211"/>
                        <a:pt x="8" y="206"/>
                      </a:cubicBezTo>
                      <a:cubicBezTo>
                        <a:pt x="3" y="201"/>
                        <a:pt x="0" y="194"/>
                        <a:pt x="0" y="188"/>
                      </a:cubicBezTo>
                      <a:lnTo>
                        <a:pt x="0" y="26"/>
                      </a:lnTo>
                      <a:cubicBezTo>
                        <a:pt x="0" y="19"/>
                        <a:pt x="3" y="13"/>
                        <a:pt x="8" y="8"/>
                      </a:cubicBezTo>
                      <a:cubicBezTo>
                        <a:pt x="13" y="3"/>
                        <a:pt x="20" y="0"/>
                        <a:pt x="27" y="0"/>
                      </a:cubicBezTo>
                      <a:lnTo>
                        <a:pt x="265" y="0"/>
                      </a:lnTo>
                      <a:cubicBezTo>
                        <a:pt x="272" y="0"/>
                        <a:pt x="279" y="3"/>
                        <a:pt x="283" y="8"/>
                      </a:cubicBezTo>
                      <a:cubicBezTo>
                        <a:pt x="288" y="13"/>
                        <a:pt x="291" y="19"/>
                        <a:pt x="291" y="26"/>
                      </a:cubicBezTo>
                      <a:lnTo>
                        <a:pt x="291" y="188"/>
                      </a:lnTo>
                      <a:cubicBezTo>
                        <a:pt x="291" y="194"/>
                        <a:pt x="288" y="201"/>
                        <a:pt x="283" y="206"/>
                      </a:cubicBezTo>
                      <a:cubicBezTo>
                        <a:pt x="279" y="211"/>
                        <a:pt x="272" y="214"/>
                        <a:pt x="265" y="2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8CD559E5-DA5F-AB40-B8E6-75AC7623E699}"/>
                    </a:ext>
                  </a:extLst>
                </p:cNvPr>
                <p:cNvSpPr/>
                <p:nvPr/>
              </p:nvSpPr>
              <p:spPr>
                <a:xfrm>
                  <a:off x="18645768" y="11962555"/>
                  <a:ext cx="234209" cy="186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" h="16">
                      <a:moveTo>
                        <a:pt x="180" y="16"/>
                      </a:moveTo>
                      <a:lnTo>
                        <a:pt x="8" y="16"/>
                      </a:lnTo>
                      <a:cubicBezTo>
                        <a:pt x="4" y="16"/>
                        <a:pt x="0" y="12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lnTo>
                        <a:pt x="180" y="0"/>
                      </a:lnTo>
                      <a:cubicBezTo>
                        <a:pt x="185" y="0"/>
                        <a:pt x="189" y="4"/>
                        <a:pt x="189" y="8"/>
                      </a:cubicBezTo>
                      <a:cubicBezTo>
                        <a:pt x="189" y="12"/>
                        <a:pt x="185" y="16"/>
                        <a:pt x="180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7CBE5652-F95A-CD4A-BD27-2A48B7EBCF0E}"/>
                    </a:ext>
                  </a:extLst>
                </p:cNvPr>
                <p:cNvSpPr/>
                <p:nvPr/>
              </p:nvSpPr>
              <p:spPr>
                <a:xfrm>
                  <a:off x="18592199" y="11898998"/>
                  <a:ext cx="341347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5" h="198">
                      <a:moveTo>
                        <a:pt x="257" y="0"/>
                      </a:moveTo>
                      <a:lnTo>
                        <a:pt x="138" y="0"/>
                      </a:lnTo>
                      <a:lnTo>
                        <a:pt x="19" y="0"/>
                      </a:lnTo>
                      <a:cubicBezTo>
                        <a:pt x="14" y="0"/>
                        <a:pt x="9" y="2"/>
                        <a:pt x="6" y="5"/>
                      </a:cubicBezTo>
                      <a:cubicBezTo>
                        <a:pt x="2" y="9"/>
                        <a:pt x="0" y="13"/>
                        <a:pt x="0" y="18"/>
                      </a:cubicBezTo>
                      <a:lnTo>
                        <a:pt x="0" y="99"/>
                      </a:lnTo>
                      <a:lnTo>
                        <a:pt x="0" y="180"/>
                      </a:lnTo>
                      <a:cubicBezTo>
                        <a:pt x="0" y="185"/>
                        <a:pt x="2" y="189"/>
                        <a:pt x="6" y="193"/>
                      </a:cubicBezTo>
                      <a:cubicBezTo>
                        <a:pt x="9" y="196"/>
                        <a:pt x="14" y="198"/>
                        <a:pt x="19" y="198"/>
                      </a:cubicBezTo>
                      <a:lnTo>
                        <a:pt x="138" y="198"/>
                      </a:lnTo>
                      <a:lnTo>
                        <a:pt x="257" y="198"/>
                      </a:lnTo>
                      <a:cubicBezTo>
                        <a:pt x="262" y="198"/>
                        <a:pt x="267" y="196"/>
                        <a:pt x="270" y="193"/>
                      </a:cubicBezTo>
                      <a:cubicBezTo>
                        <a:pt x="274" y="189"/>
                        <a:pt x="275" y="185"/>
                        <a:pt x="275" y="180"/>
                      </a:cubicBezTo>
                      <a:lnTo>
                        <a:pt x="275" y="99"/>
                      </a:lnTo>
                      <a:lnTo>
                        <a:pt x="275" y="18"/>
                      </a:lnTo>
                      <a:cubicBezTo>
                        <a:pt x="275" y="13"/>
                        <a:pt x="274" y="9"/>
                        <a:pt x="270" y="5"/>
                      </a:cubicBezTo>
                      <a:cubicBezTo>
                        <a:pt x="267" y="2"/>
                        <a:pt x="262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2" name="Group 1691">
                <a:extLst>
                  <a:ext uri="{FF2B5EF4-FFF2-40B4-BE49-F238E27FC236}">
                    <a16:creationId xmlns:a16="http://schemas.microsoft.com/office/drawing/2014/main" id="{87691C96-6C50-2D42-806E-8329617FFDA2}"/>
                  </a:ext>
                </a:extLst>
              </p:cNvPr>
              <p:cNvGrpSpPr/>
              <p:nvPr/>
            </p:nvGrpSpPr>
            <p:grpSpPr>
              <a:xfrm>
                <a:off x="17164522" y="7310381"/>
                <a:ext cx="959260" cy="1362129"/>
                <a:chOff x="17164522" y="7310381"/>
                <a:chExt cx="959260" cy="1362129"/>
              </a:xfrm>
            </p:grpSpPr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933032EE-A4A9-B445-9475-562E7A618177}"/>
                    </a:ext>
                  </a:extLst>
                </p:cNvPr>
                <p:cNvSpPr/>
                <p:nvPr/>
              </p:nvSpPr>
              <p:spPr>
                <a:xfrm>
                  <a:off x="17174488" y="7319105"/>
                  <a:ext cx="939327" cy="13446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5" h="1080">
                      <a:moveTo>
                        <a:pt x="711" y="1080"/>
                      </a:moveTo>
                      <a:lnTo>
                        <a:pt x="378" y="1080"/>
                      </a:lnTo>
                      <a:lnTo>
                        <a:pt x="43" y="1080"/>
                      </a:lnTo>
                      <a:cubicBezTo>
                        <a:pt x="31" y="1080"/>
                        <a:pt x="20" y="1075"/>
                        <a:pt x="12" y="1067"/>
                      </a:cubicBezTo>
                      <a:cubicBezTo>
                        <a:pt x="5" y="1059"/>
                        <a:pt x="0" y="1048"/>
                        <a:pt x="0" y="1036"/>
                      </a:cubicBezTo>
                      <a:lnTo>
                        <a:pt x="0" y="540"/>
                      </a:lnTo>
                      <a:lnTo>
                        <a:pt x="0" y="44"/>
                      </a:lnTo>
                      <a:cubicBezTo>
                        <a:pt x="0" y="32"/>
                        <a:pt x="5" y="21"/>
                        <a:pt x="12" y="13"/>
                      </a:cubicBezTo>
                      <a:cubicBezTo>
                        <a:pt x="20" y="5"/>
                        <a:pt x="31" y="0"/>
                        <a:pt x="43" y="0"/>
                      </a:cubicBezTo>
                      <a:lnTo>
                        <a:pt x="378" y="0"/>
                      </a:lnTo>
                      <a:lnTo>
                        <a:pt x="711" y="0"/>
                      </a:lnTo>
                      <a:cubicBezTo>
                        <a:pt x="724" y="0"/>
                        <a:pt x="735" y="5"/>
                        <a:pt x="742" y="13"/>
                      </a:cubicBezTo>
                      <a:cubicBezTo>
                        <a:pt x="750" y="21"/>
                        <a:pt x="755" y="32"/>
                        <a:pt x="755" y="44"/>
                      </a:cubicBezTo>
                      <a:lnTo>
                        <a:pt x="755" y="540"/>
                      </a:lnTo>
                      <a:lnTo>
                        <a:pt x="755" y="1036"/>
                      </a:lnTo>
                      <a:cubicBezTo>
                        <a:pt x="755" y="1048"/>
                        <a:pt x="750" y="1059"/>
                        <a:pt x="742" y="1067"/>
                      </a:cubicBezTo>
                      <a:cubicBezTo>
                        <a:pt x="735" y="1075"/>
                        <a:pt x="724" y="1080"/>
                        <a:pt x="711" y="108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7C427A53-FA09-CC42-9F89-05D25C11FB0C}"/>
                    </a:ext>
                  </a:extLst>
                </p:cNvPr>
                <p:cNvSpPr/>
                <p:nvPr/>
              </p:nvSpPr>
              <p:spPr>
                <a:xfrm>
                  <a:off x="17164522" y="7310381"/>
                  <a:ext cx="959260" cy="13621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1" h="1094">
                      <a:moveTo>
                        <a:pt x="51" y="15"/>
                      </a:moveTo>
                      <a:cubicBezTo>
                        <a:pt x="41" y="15"/>
                        <a:pt x="32" y="19"/>
                        <a:pt x="25" y="25"/>
                      </a:cubicBezTo>
                      <a:cubicBezTo>
                        <a:pt x="19" y="32"/>
                        <a:pt x="15" y="41"/>
                        <a:pt x="15" y="51"/>
                      </a:cubicBezTo>
                      <a:lnTo>
                        <a:pt x="15" y="1043"/>
                      </a:lnTo>
                      <a:cubicBezTo>
                        <a:pt x="15" y="1052"/>
                        <a:pt x="19" y="1061"/>
                        <a:pt x="25" y="1068"/>
                      </a:cubicBezTo>
                      <a:cubicBezTo>
                        <a:pt x="32" y="1075"/>
                        <a:pt x="41" y="1079"/>
                        <a:pt x="51" y="1079"/>
                      </a:cubicBezTo>
                      <a:lnTo>
                        <a:pt x="719" y="1079"/>
                      </a:lnTo>
                      <a:cubicBezTo>
                        <a:pt x="729" y="1079"/>
                        <a:pt x="738" y="1075"/>
                        <a:pt x="745" y="1068"/>
                      </a:cubicBezTo>
                      <a:cubicBezTo>
                        <a:pt x="752" y="1061"/>
                        <a:pt x="755" y="1052"/>
                        <a:pt x="755" y="1043"/>
                      </a:cubicBezTo>
                      <a:lnTo>
                        <a:pt x="755" y="51"/>
                      </a:lnTo>
                      <a:cubicBezTo>
                        <a:pt x="755" y="41"/>
                        <a:pt x="752" y="32"/>
                        <a:pt x="745" y="25"/>
                      </a:cubicBezTo>
                      <a:cubicBezTo>
                        <a:pt x="738" y="19"/>
                        <a:pt x="729" y="15"/>
                        <a:pt x="719" y="15"/>
                      </a:cubicBezTo>
                      <a:close/>
                      <a:moveTo>
                        <a:pt x="719" y="1094"/>
                      </a:moveTo>
                      <a:lnTo>
                        <a:pt x="51" y="1094"/>
                      </a:lnTo>
                      <a:cubicBezTo>
                        <a:pt x="37" y="1094"/>
                        <a:pt x="24" y="1089"/>
                        <a:pt x="15" y="1079"/>
                      </a:cubicBezTo>
                      <a:cubicBezTo>
                        <a:pt x="5" y="1069"/>
                        <a:pt x="0" y="1056"/>
                        <a:pt x="0" y="1043"/>
                      </a:cubicBezTo>
                      <a:lnTo>
                        <a:pt x="0" y="51"/>
                      </a:lnTo>
                      <a:cubicBezTo>
                        <a:pt x="0" y="37"/>
                        <a:pt x="5" y="24"/>
                        <a:pt x="15" y="14"/>
                      </a:cubicBezTo>
                      <a:cubicBezTo>
                        <a:pt x="24" y="5"/>
                        <a:pt x="37" y="0"/>
                        <a:pt x="51" y="0"/>
                      </a:cubicBezTo>
                      <a:lnTo>
                        <a:pt x="719" y="0"/>
                      </a:lnTo>
                      <a:cubicBezTo>
                        <a:pt x="733" y="0"/>
                        <a:pt x="746" y="5"/>
                        <a:pt x="755" y="14"/>
                      </a:cubicBezTo>
                      <a:cubicBezTo>
                        <a:pt x="765" y="24"/>
                        <a:pt x="771" y="37"/>
                        <a:pt x="771" y="51"/>
                      </a:cubicBezTo>
                      <a:lnTo>
                        <a:pt x="771" y="1043"/>
                      </a:lnTo>
                      <a:cubicBezTo>
                        <a:pt x="771" y="1056"/>
                        <a:pt x="765" y="1069"/>
                        <a:pt x="755" y="1079"/>
                      </a:cubicBezTo>
                      <a:cubicBezTo>
                        <a:pt x="746" y="1089"/>
                        <a:pt x="733" y="1094"/>
                        <a:pt x="719" y="10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7" name="Freeform 1266">
                  <a:extLst>
                    <a:ext uri="{FF2B5EF4-FFF2-40B4-BE49-F238E27FC236}">
                      <a16:creationId xmlns:a16="http://schemas.microsoft.com/office/drawing/2014/main" id="{CF038C8A-3E26-7047-BAFB-2EB29F2FDC3A}"/>
                    </a:ext>
                  </a:extLst>
                </p:cNvPr>
                <p:cNvSpPr/>
                <p:nvPr/>
              </p:nvSpPr>
              <p:spPr>
                <a:xfrm>
                  <a:off x="17174488" y="7319105"/>
                  <a:ext cx="939327" cy="13446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5" h="1080">
                      <a:moveTo>
                        <a:pt x="711" y="1080"/>
                      </a:moveTo>
                      <a:lnTo>
                        <a:pt x="378" y="1080"/>
                      </a:lnTo>
                      <a:lnTo>
                        <a:pt x="43" y="1080"/>
                      </a:lnTo>
                      <a:cubicBezTo>
                        <a:pt x="31" y="1080"/>
                        <a:pt x="20" y="1075"/>
                        <a:pt x="12" y="1067"/>
                      </a:cubicBezTo>
                      <a:cubicBezTo>
                        <a:pt x="5" y="1059"/>
                        <a:pt x="0" y="1048"/>
                        <a:pt x="0" y="1036"/>
                      </a:cubicBezTo>
                      <a:lnTo>
                        <a:pt x="0" y="540"/>
                      </a:lnTo>
                      <a:lnTo>
                        <a:pt x="0" y="44"/>
                      </a:lnTo>
                      <a:cubicBezTo>
                        <a:pt x="0" y="32"/>
                        <a:pt x="5" y="21"/>
                        <a:pt x="12" y="13"/>
                      </a:cubicBezTo>
                      <a:cubicBezTo>
                        <a:pt x="20" y="5"/>
                        <a:pt x="31" y="0"/>
                        <a:pt x="43" y="0"/>
                      </a:cubicBezTo>
                      <a:lnTo>
                        <a:pt x="378" y="0"/>
                      </a:lnTo>
                      <a:lnTo>
                        <a:pt x="711" y="0"/>
                      </a:lnTo>
                      <a:cubicBezTo>
                        <a:pt x="724" y="0"/>
                        <a:pt x="735" y="5"/>
                        <a:pt x="742" y="13"/>
                      </a:cubicBezTo>
                      <a:cubicBezTo>
                        <a:pt x="750" y="21"/>
                        <a:pt x="755" y="32"/>
                        <a:pt x="755" y="44"/>
                      </a:cubicBezTo>
                      <a:lnTo>
                        <a:pt x="755" y="540"/>
                      </a:lnTo>
                      <a:lnTo>
                        <a:pt x="755" y="1036"/>
                      </a:lnTo>
                      <a:cubicBezTo>
                        <a:pt x="755" y="1048"/>
                        <a:pt x="750" y="1059"/>
                        <a:pt x="742" y="1067"/>
                      </a:cubicBezTo>
                      <a:cubicBezTo>
                        <a:pt x="735" y="1075"/>
                        <a:pt x="724" y="1080"/>
                        <a:pt x="711" y="108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8" name="Freeform 1267">
                  <a:extLst>
                    <a:ext uri="{FF2B5EF4-FFF2-40B4-BE49-F238E27FC236}">
                      <a16:creationId xmlns:a16="http://schemas.microsoft.com/office/drawing/2014/main" id="{E38BA4AF-68BB-F649-B503-6F30F30080F0}"/>
                    </a:ext>
                  </a:extLst>
                </p:cNvPr>
                <p:cNvSpPr/>
                <p:nvPr/>
              </p:nvSpPr>
              <p:spPr>
                <a:xfrm>
                  <a:off x="17239269" y="7383909"/>
                  <a:ext cx="808519" cy="12150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0" h="976">
                      <a:moveTo>
                        <a:pt x="624" y="976"/>
                      </a:moveTo>
                      <a:lnTo>
                        <a:pt x="325" y="976"/>
                      </a:lnTo>
                      <a:lnTo>
                        <a:pt x="27" y="976"/>
                      </a:lnTo>
                      <a:cubicBezTo>
                        <a:pt x="19" y="976"/>
                        <a:pt x="12" y="973"/>
                        <a:pt x="8" y="968"/>
                      </a:cubicBezTo>
                      <a:cubicBezTo>
                        <a:pt x="3" y="963"/>
                        <a:pt x="0" y="957"/>
                        <a:pt x="0" y="950"/>
                      </a:cubicBezTo>
                      <a:lnTo>
                        <a:pt x="0" y="488"/>
                      </a:lnTo>
                      <a:lnTo>
                        <a:pt x="0" y="26"/>
                      </a:lnTo>
                      <a:cubicBezTo>
                        <a:pt x="0" y="19"/>
                        <a:pt x="3" y="12"/>
                        <a:pt x="8" y="7"/>
                      </a:cubicBezTo>
                      <a:cubicBezTo>
                        <a:pt x="12" y="3"/>
                        <a:pt x="19" y="0"/>
                        <a:pt x="27" y="0"/>
                      </a:cubicBezTo>
                      <a:lnTo>
                        <a:pt x="325" y="0"/>
                      </a:lnTo>
                      <a:lnTo>
                        <a:pt x="624" y="0"/>
                      </a:lnTo>
                      <a:cubicBezTo>
                        <a:pt x="631" y="0"/>
                        <a:pt x="638" y="3"/>
                        <a:pt x="642" y="7"/>
                      </a:cubicBezTo>
                      <a:cubicBezTo>
                        <a:pt x="647" y="12"/>
                        <a:pt x="650" y="19"/>
                        <a:pt x="650" y="26"/>
                      </a:cubicBezTo>
                      <a:lnTo>
                        <a:pt x="650" y="488"/>
                      </a:lnTo>
                      <a:lnTo>
                        <a:pt x="650" y="950"/>
                      </a:lnTo>
                      <a:cubicBezTo>
                        <a:pt x="650" y="957"/>
                        <a:pt x="647" y="963"/>
                        <a:pt x="642" y="968"/>
                      </a:cubicBezTo>
                      <a:cubicBezTo>
                        <a:pt x="638" y="973"/>
                        <a:pt x="631" y="976"/>
                        <a:pt x="624" y="9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9" name="Freeform 1268">
                  <a:extLst>
                    <a:ext uri="{FF2B5EF4-FFF2-40B4-BE49-F238E27FC236}">
                      <a16:creationId xmlns:a16="http://schemas.microsoft.com/office/drawing/2014/main" id="{D980F4E1-046E-BF4C-BEA8-15C40FC4816A}"/>
                    </a:ext>
                  </a:extLst>
                </p:cNvPr>
                <p:cNvSpPr/>
                <p:nvPr/>
              </p:nvSpPr>
              <p:spPr>
                <a:xfrm>
                  <a:off x="17230549" y="7373939"/>
                  <a:ext cx="827206" cy="12337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5" h="991">
                      <a:moveTo>
                        <a:pt x="34" y="15"/>
                      </a:moveTo>
                      <a:cubicBezTo>
                        <a:pt x="29" y="15"/>
                        <a:pt x="24" y="18"/>
                        <a:pt x="21" y="21"/>
                      </a:cubicBezTo>
                      <a:cubicBezTo>
                        <a:pt x="17" y="25"/>
                        <a:pt x="15" y="29"/>
                        <a:pt x="15" y="34"/>
                      </a:cubicBezTo>
                      <a:lnTo>
                        <a:pt x="15" y="958"/>
                      </a:lnTo>
                      <a:cubicBezTo>
                        <a:pt x="15" y="963"/>
                        <a:pt x="17" y="967"/>
                        <a:pt x="21" y="971"/>
                      </a:cubicBezTo>
                      <a:cubicBezTo>
                        <a:pt x="24" y="974"/>
                        <a:pt x="29" y="976"/>
                        <a:pt x="34" y="976"/>
                      </a:cubicBezTo>
                      <a:lnTo>
                        <a:pt x="631" y="976"/>
                      </a:lnTo>
                      <a:cubicBezTo>
                        <a:pt x="636" y="976"/>
                        <a:pt x="641" y="974"/>
                        <a:pt x="644" y="971"/>
                      </a:cubicBezTo>
                      <a:cubicBezTo>
                        <a:pt x="648" y="967"/>
                        <a:pt x="649" y="963"/>
                        <a:pt x="649" y="958"/>
                      </a:cubicBezTo>
                      <a:lnTo>
                        <a:pt x="649" y="34"/>
                      </a:lnTo>
                      <a:cubicBezTo>
                        <a:pt x="649" y="29"/>
                        <a:pt x="648" y="25"/>
                        <a:pt x="644" y="21"/>
                      </a:cubicBezTo>
                      <a:cubicBezTo>
                        <a:pt x="641" y="18"/>
                        <a:pt x="636" y="15"/>
                        <a:pt x="631" y="15"/>
                      </a:cubicBezTo>
                      <a:close/>
                      <a:moveTo>
                        <a:pt x="631" y="991"/>
                      </a:moveTo>
                      <a:lnTo>
                        <a:pt x="34" y="991"/>
                      </a:lnTo>
                      <a:cubicBezTo>
                        <a:pt x="24" y="991"/>
                        <a:pt x="16" y="988"/>
                        <a:pt x="10" y="982"/>
                      </a:cubicBezTo>
                      <a:cubicBezTo>
                        <a:pt x="3" y="975"/>
                        <a:pt x="0" y="966"/>
                        <a:pt x="0" y="958"/>
                      </a:cubicBezTo>
                      <a:lnTo>
                        <a:pt x="0" y="34"/>
                      </a:lnTo>
                      <a:cubicBezTo>
                        <a:pt x="0" y="25"/>
                        <a:pt x="3" y="16"/>
                        <a:pt x="10" y="10"/>
                      </a:cubicBezTo>
                      <a:cubicBezTo>
                        <a:pt x="16" y="4"/>
                        <a:pt x="24" y="0"/>
                        <a:pt x="34" y="0"/>
                      </a:cubicBezTo>
                      <a:lnTo>
                        <a:pt x="631" y="0"/>
                      </a:lnTo>
                      <a:cubicBezTo>
                        <a:pt x="640" y="0"/>
                        <a:pt x="649" y="4"/>
                        <a:pt x="655" y="10"/>
                      </a:cubicBezTo>
                      <a:cubicBezTo>
                        <a:pt x="662" y="16"/>
                        <a:pt x="665" y="25"/>
                        <a:pt x="665" y="34"/>
                      </a:cubicBezTo>
                      <a:lnTo>
                        <a:pt x="665" y="958"/>
                      </a:lnTo>
                      <a:cubicBezTo>
                        <a:pt x="665" y="966"/>
                        <a:pt x="662" y="975"/>
                        <a:pt x="655" y="982"/>
                      </a:cubicBezTo>
                      <a:cubicBezTo>
                        <a:pt x="649" y="988"/>
                        <a:pt x="640" y="991"/>
                        <a:pt x="631" y="9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0" name="Freeform 1269">
                  <a:extLst>
                    <a:ext uri="{FF2B5EF4-FFF2-40B4-BE49-F238E27FC236}">
                      <a16:creationId xmlns:a16="http://schemas.microsoft.com/office/drawing/2014/main" id="{0CAC5732-AD48-8543-8B98-7458C82319E3}"/>
                    </a:ext>
                  </a:extLst>
                </p:cNvPr>
                <p:cNvSpPr/>
                <p:nvPr/>
              </p:nvSpPr>
              <p:spPr>
                <a:xfrm>
                  <a:off x="17469741" y="7555888"/>
                  <a:ext cx="347576" cy="8312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0" h="668">
                      <a:moveTo>
                        <a:pt x="15" y="653"/>
                      </a:moveTo>
                      <a:lnTo>
                        <a:pt x="265" y="653"/>
                      </a:lnTo>
                      <a:lnTo>
                        <a:pt x="265" y="16"/>
                      </a:lnTo>
                      <a:lnTo>
                        <a:pt x="15" y="16"/>
                      </a:lnTo>
                      <a:close/>
                      <a:moveTo>
                        <a:pt x="273" y="668"/>
                      </a:moveTo>
                      <a:lnTo>
                        <a:pt x="7" y="668"/>
                      </a:lnTo>
                      <a:cubicBezTo>
                        <a:pt x="3" y="668"/>
                        <a:pt x="0" y="664"/>
                        <a:pt x="0" y="66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lnTo>
                        <a:pt x="273" y="0"/>
                      </a:lnTo>
                      <a:cubicBezTo>
                        <a:pt x="278" y="0"/>
                        <a:pt x="280" y="3"/>
                        <a:pt x="280" y="7"/>
                      </a:cubicBezTo>
                      <a:lnTo>
                        <a:pt x="280" y="660"/>
                      </a:lnTo>
                      <a:cubicBezTo>
                        <a:pt x="280" y="664"/>
                        <a:pt x="278" y="668"/>
                        <a:pt x="273" y="6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3" name="Group 1692">
                <a:extLst>
                  <a:ext uri="{FF2B5EF4-FFF2-40B4-BE49-F238E27FC236}">
                    <a16:creationId xmlns:a16="http://schemas.microsoft.com/office/drawing/2014/main" id="{BACC4658-D90F-554B-A739-08670FE5AA0F}"/>
                  </a:ext>
                </a:extLst>
              </p:cNvPr>
              <p:cNvGrpSpPr/>
              <p:nvPr/>
            </p:nvGrpSpPr>
            <p:grpSpPr>
              <a:xfrm>
                <a:off x="18451425" y="7306643"/>
                <a:ext cx="634108" cy="795094"/>
                <a:chOff x="18451425" y="7306643"/>
                <a:chExt cx="634108" cy="795094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B7EFB6-61C9-F844-88D4-CDA4029A0D7C}"/>
                    </a:ext>
                  </a:extLst>
                </p:cNvPr>
                <p:cNvSpPr/>
                <p:nvPr/>
              </p:nvSpPr>
              <p:spPr>
                <a:xfrm>
                  <a:off x="18461391" y="7316612"/>
                  <a:ext cx="614175" cy="7764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4" h="624">
                      <a:moveTo>
                        <a:pt x="451" y="624"/>
                      </a:moveTo>
                      <a:lnTo>
                        <a:pt x="247" y="624"/>
                      </a:lnTo>
                      <a:lnTo>
                        <a:pt x="43" y="624"/>
                      </a:lnTo>
                      <a:cubicBezTo>
                        <a:pt x="31" y="624"/>
                        <a:pt x="20" y="619"/>
                        <a:pt x="12" y="611"/>
                      </a:cubicBezTo>
                      <a:cubicBezTo>
                        <a:pt x="5" y="603"/>
                        <a:pt x="0" y="592"/>
                        <a:pt x="0" y="581"/>
                      </a:cubicBezTo>
                      <a:lnTo>
                        <a:pt x="0" y="312"/>
                      </a:lnTo>
                      <a:lnTo>
                        <a:pt x="0" y="43"/>
                      </a:lnTo>
                      <a:cubicBezTo>
                        <a:pt x="0" y="31"/>
                        <a:pt x="5" y="20"/>
                        <a:pt x="12" y="13"/>
                      </a:cubicBezTo>
                      <a:cubicBezTo>
                        <a:pt x="20" y="4"/>
                        <a:pt x="31" y="0"/>
                        <a:pt x="43" y="0"/>
                      </a:cubicBezTo>
                      <a:lnTo>
                        <a:pt x="247" y="0"/>
                      </a:lnTo>
                      <a:lnTo>
                        <a:pt x="451" y="0"/>
                      </a:lnTo>
                      <a:cubicBezTo>
                        <a:pt x="463" y="0"/>
                        <a:pt x="474" y="4"/>
                        <a:pt x="482" y="13"/>
                      </a:cubicBezTo>
                      <a:cubicBezTo>
                        <a:pt x="489" y="20"/>
                        <a:pt x="494" y="31"/>
                        <a:pt x="494" y="43"/>
                      </a:cubicBezTo>
                      <a:lnTo>
                        <a:pt x="494" y="312"/>
                      </a:lnTo>
                      <a:lnTo>
                        <a:pt x="494" y="581"/>
                      </a:lnTo>
                      <a:cubicBezTo>
                        <a:pt x="494" y="592"/>
                        <a:pt x="489" y="603"/>
                        <a:pt x="482" y="611"/>
                      </a:cubicBezTo>
                      <a:cubicBezTo>
                        <a:pt x="474" y="619"/>
                        <a:pt x="463" y="624"/>
                        <a:pt x="451" y="6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1CBEA0FF-68BD-0A4B-B1FB-01617A99E739}"/>
                    </a:ext>
                  </a:extLst>
                </p:cNvPr>
                <p:cNvSpPr/>
                <p:nvPr/>
              </p:nvSpPr>
              <p:spPr>
                <a:xfrm>
                  <a:off x="18451425" y="7306643"/>
                  <a:ext cx="634108" cy="7950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0" h="639">
                      <a:moveTo>
                        <a:pt x="51" y="16"/>
                      </a:moveTo>
                      <a:cubicBezTo>
                        <a:pt x="42" y="16"/>
                        <a:pt x="32" y="19"/>
                        <a:pt x="26" y="26"/>
                      </a:cubicBezTo>
                      <a:cubicBezTo>
                        <a:pt x="19" y="33"/>
                        <a:pt x="15" y="42"/>
                        <a:pt x="15" y="51"/>
                      </a:cubicBezTo>
                      <a:lnTo>
                        <a:pt x="15" y="589"/>
                      </a:lnTo>
                      <a:cubicBezTo>
                        <a:pt x="15" y="598"/>
                        <a:pt x="19" y="607"/>
                        <a:pt x="26" y="614"/>
                      </a:cubicBezTo>
                      <a:cubicBezTo>
                        <a:pt x="32" y="620"/>
                        <a:pt x="42" y="624"/>
                        <a:pt x="51" y="624"/>
                      </a:cubicBezTo>
                      <a:lnTo>
                        <a:pt x="459" y="624"/>
                      </a:lnTo>
                      <a:cubicBezTo>
                        <a:pt x="469" y="624"/>
                        <a:pt x="478" y="620"/>
                        <a:pt x="485" y="614"/>
                      </a:cubicBezTo>
                      <a:cubicBezTo>
                        <a:pt x="491" y="607"/>
                        <a:pt x="495" y="598"/>
                        <a:pt x="495" y="589"/>
                      </a:cubicBezTo>
                      <a:lnTo>
                        <a:pt x="495" y="51"/>
                      </a:lnTo>
                      <a:cubicBezTo>
                        <a:pt x="495" y="42"/>
                        <a:pt x="491" y="33"/>
                        <a:pt x="485" y="26"/>
                      </a:cubicBezTo>
                      <a:cubicBezTo>
                        <a:pt x="478" y="19"/>
                        <a:pt x="469" y="16"/>
                        <a:pt x="459" y="16"/>
                      </a:cubicBezTo>
                      <a:close/>
                      <a:moveTo>
                        <a:pt x="459" y="639"/>
                      </a:moveTo>
                      <a:lnTo>
                        <a:pt x="51" y="639"/>
                      </a:lnTo>
                      <a:cubicBezTo>
                        <a:pt x="37" y="639"/>
                        <a:pt x="25" y="634"/>
                        <a:pt x="15" y="625"/>
                      </a:cubicBezTo>
                      <a:cubicBezTo>
                        <a:pt x="5" y="615"/>
                        <a:pt x="0" y="602"/>
                        <a:pt x="0" y="589"/>
                      </a:cubicBezTo>
                      <a:lnTo>
                        <a:pt x="0" y="51"/>
                      </a:lnTo>
                      <a:cubicBezTo>
                        <a:pt x="0" y="38"/>
                        <a:pt x="5" y="25"/>
                        <a:pt x="15" y="15"/>
                      </a:cubicBezTo>
                      <a:cubicBezTo>
                        <a:pt x="25" y="5"/>
                        <a:pt x="37" y="0"/>
                        <a:pt x="51" y="0"/>
                      </a:cubicBezTo>
                      <a:lnTo>
                        <a:pt x="459" y="0"/>
                      </a:lnTo>
                      <a:cubicBezTo>
                        <a:pt x="473" y="0"/>
                        <a:pt x="486" y="5"/>
                        <a:pt x="495" y="15"/>
                      </a:cubicBezTo>
                      <a:cubicBezTo>
                        <a:pt x="505" y="25"/>
                        <a:pt x="510" y="38"/>
                        <a:pt x="510" y="51"/>
                      </a:cubicBezTo>
                      <a:lnTo>
                        <a:pt x="510" y="589"/>
                      </a:lnTo>
                      <a:cubicBezTo>
                        <a:pt x="510" y="602"/>
                        <a:pt x="505" y="615"/>
                        <a:pt x="495" y="625"/>
                      </a:cubicBezTo>
                      <a:cubicBezTo>
                        <a:pt x="486" y="634"/>
                        <a:pt x="473" y="639"/>
                        <a:pt x="459" y="6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C0F276D4-6F37-964F-BA0E-9EA2DCB99F5C}"/>
                    </a:ext>
                  </a:extLst>
                </p:cNvPr>
                <p:cNvSpPr/>
                <p:nvPr/>
              </p:nvSpPr>
              <p:spPr>
                <a:xfrm>
                  <a:off x="18461391" y="7316612"/>
                  <a:ext cx="614175" cy="7764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4" h="624">
                      <a:moveTo>
                        <a:pt x="451" y="624"/>
                      </a:moveTo>
                      <a:lnTo>
                        <a:pt x="247" y="624"/>
                      </a:lnTo>
                      <a:lnTo>
                        <a:pt x="43" y="624"/>
                      </a:lnTo>
                      <a:cubicBezTo>
                        <a:pt x="31" y="624"/>
                        <a:pt x="20" y="619"/>
                        <a:pt x="12" y="611"/>
                      </a:cubicBezTo>
                      <a:cubicBezTo>
                        <a:pt x="5" y="603"/>
                        <a:pt x="0" y="592"/>
                        <a:pt x="0" y="581"/>
                      </a:cubicBezTo>
                      <a:lnTo>
                        <a:pt x="0" y="312"/>
                      </a:lnTo>
                      <a:lnTo>
                        <a:pt x="0" y="43"/>
                      </a:lnTo>
                      <a:cubicBezTo>
                        <a:pt x="0" y="31"/>
                        <a:pt x="5" y="20"/>
                        <a:pt x="12" y="13"/>
                      </a:cubicBezTo>
                      <a:cubicBezTo>
                        <a:pt x="20" y="4"/>
                        <a:pt x="31" y="0"/>
                        <a:pt x="43" y="0"/>
                      </a:cubicBezTo>
                      <a:lnTo>
                        <a:pt x="247" y="0"/>
                      </a:lnTo>
                      <a:lnTo>
                        <a:pt x="451" y="0"/>
                      </a:lnTo>
                      <a:cubicBezTo>
                        <a:pt x="463" y="0"/>
                        <a:pt x="474" y="4"/>
                        <a:pt x="482" y="13"/>
                      </a:cubicBezTo>
                      <a:cubicBezTo>
                        <a:pt x="489" y="20"/>
                        <a:pt x="494" y="31"/>
                        <a:pt x="494" y="43"/>
                      </a:cubicBezTo>
                      <a:lnTo>
                        <a:pt x="494" y="312"/>
                      </a:lnTo>
                      <a:lnTo>
                        <a:pt x="494" y="581"/>
                      </a:lnTo>
                      <a:cubicBezTo>
                        <a:pt x="494" y="592"/>
                        <a:pt x="489" y="603"/>
                        <a:pt x="482" y="611"/>
                      </a:cubicBezTo>
                      <a:cubicBezTo>
                        <a:pt x="474" y="619"/>
                        <a:pt x="463" y="624"/>
                        <a:pt x="451" y="62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EBA8A534-EC39-0641-970D-A2B336235D11}"/>
                    </a:ext>
                  </a:extLst>
                </p:cNvPr>
                <p:cNvSpPr/>
                <p:nvPr/>
              </p:nvSpPr>
              <p:spPr>
                <a:xfrm>
                  <a:off x="18524926" y="7383909"/>
                  <a:ext cx="487105" cy="6418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2" h="516">
                      <a:moveTo>
                        <a:pt x="366" y="516"/>
                      </a:moveTo>
                      <a:lnTo>
                        <a:pt x="196" y="516"/>
                      </a:lnTo>
                      <a:lnTo>
                        <a:pt x="26" y="516"/>
                      </a:lnTo>
                      <a:cubicBezTo>
                        <a:pt x="19" y="516"/>
                        <a:pt x="12" y="513"/>
                        <a:pt x="7" y="508"/>
                      </a:cubicBezTo>
                      <a:cubicBezTo>
                        <a:pt x="2" y="504"/>
                        <a:pt x="0" y="497"/>
                        <a:pt x="0" y="490"/>
                      </a:cubicBezTo>
                      <a:lnTo>
                        <a:pt x="0" y="258"/>
                      </a:lnTo>
                      <a:lnTo>
                        <a:pt x="0" y="26"/>
                      </a:lnTo>
                      <a:cubicBezTo>
                        <a:pt x="0" y="18"/>
                        <a:pt x="2" y="12"/>
                        <a:pt x="7" y="7"/>
                      </a:cubicBezTo>
                      <a:cubicBezTo>
                        <a:pt x="12" y="2"/>
                        <a:pt x="19" y="0"/>
                        <a:pt x="26" y="0"/>
                      </a:cubicBezTo>
                      <a:lnTo>
                        <a:pt x="196" y="0"/>
                      </a:lnTo>
                      <a:lnTo>
                        <a:pt x="366" y="0"/>
                      </a:lnTo>
                      <a:cubicBezTo>
                        <a:pt x="374" y="0"/>
                        <a:pt x="380" y="2"/>
                        <a:pt x="385" y="7"/>
                      </a:cubicBezTo>
                      <a:cubicBezTo>
                        <a:pt x="390" y="12"/>
                        <a:pt x="392" y="18"/>
                        <a:pt x="392" y="26"/>
                      </a:cubicBezTo>
                      <a:lnTo>
                        <a:pt x="392" y="258"/>
                      </a:lnTo>
                      <a:lnTo>
                        <a:pt x="392" y="490"/>
                      </a:lnTo>
                      <a:cubicBezTo>
                        <a:pt x="392" y="497"/>
                        <a:pt x="390" y="504"/>
                        <a:pt x="385" y="508"/>
                      </a:cubicBezTo>
                      <a:cubicBezTo>
                        <a:pt x="380" y="513"/>
                        <a:pt x="374" y="516"/>
                        <a:pt x="366" y="5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5" name="Freeform 1274">
                  <a:extLst>
                    <a:ext uri="{FF2B5EF4-FFF2-40B4-BE49-F238E27FC236}">
                      <a16:creationId xmlns:a16="http://schemas.microsoft.com/office/drawing/2014/main" id="{55EE0858-8A92-2347-A5C4-180FF3963EDF}"/>
                    </a:ext>
                  </a:extLst>
                </p:cNvPr>
                <p:cNvSpPr/>
                <p:nvPr/>
              </p:nvSpPr>
              <p:spPr>
                <a:xfrm>
                  <a:off x="18514960" y="7372693"/>
                  <a:ext cx="508283" cy="662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9" h="533">
                      <a:moveTo>
                        <a:pt x="34" y="16"/>
                      </a:moveTo>
                      <a:cubicBezTo>
                        <a:pt x="29" y="16"/>
                        <a:pt x="25" y="18"/>
                        <a:pt x="21" y="21"/>
                      </a:cubicBezTo>
                      <a:cubicBezTo>
                        <a:pt x="17" y="25"/>
                        <a:pt x="15" y="30"/>
                        <a:pt x="15" y="35"/>
                      </a:cubicBezTo>
                      <a:lnTo>
                        <a:pt x="15" y="499"/>
                      </a:lnTo>
                      <a:cubicBezTo>
                        <a:pt x="15" y="504"/>
                        <a:pt x="17" y="509"/>
                        <a:pt x="21" y="512"/>
                      </a:cubicBezTo>
                      <a:cubicBezTo>
                        <a:pt x="25" y="515"/>
                        <a:pt x="29" y="517"/>
                        <a:pt x="34" y="517"/>
                      </a:cubicBezTo>
                      <a:lnTo>
                        <a:pt x="374" y="517"/>
                      </a:lnTo>
                      <a:cubicBezTo>
                        <a:pt x="379" y="517"/>
                        <a:pt x="384" y="515"/>
                        <a:pt x="388" y="512"/>
                      </a:cubicBezTo>
                      <a:cubicBezTo>
                        <a:pt x="391" y="509"/>
                        <a:pt x="393" y="504"/>
                        <a:pt x="393" y="499"/>
                      </a:cubicBezTo>
                      <a:lnTo>
                        <a:pt x="393" y="35"/>
                      </a:lnTo>
                      <a:cubicBezTo>
                        <a:pt x="393" y="30"/>
                        <a:pt x="391" y="25"/>
                        <a:pt x="388" y="21"/>
                      </a:cubicBezTo>
                      <a:cubicBezTo>
                        <a:pt x="384" y="18"/>
                        <a:pt x="379" y="16"/>
                        <a:pt x="374" y="16"/>
                      </a:cubicBezTo>
                      <a:close/>
                      <a:moveTo>
                        <a:pt x="374" y="533"/>
                      </a:moveTo>
                      <a:lnTo>
                        <a:pt x="34" y="533"/>
                      </a:lnTo>
                      <a:cubicBezTo>
                        <a:pt x="25" y="533"/>
                        <a:pt x="16" y="529"/>
                        <a:pt x="10" y="523"/>
                      </a:cubicBezTo>
                      <a:cubicBezTo>
                        <a:pt x="4" y="517"/>
                        <a:pt x="0" y="508"/>
                        <a:pt x="0" y="499"/>
                      </a:cubicBezTo>
                      <a:lnTo>
                        <a:pt x="0" y="35"/>
                      </a:lnTo>
                      <a:cubicBezTo>
                        <a:pt x="0" y="26"/>
                        <a:pt x="4" y="17"/>
                        <a:pt x="10" y="11"/>
                      </a:cubicBezTo>
                      <a:cubicBezTo>
                        <a:pt x="16" y="4"/>
                        <a:pt x="25" y="0"/>
                        <a:pt x="34" y="0"/>
                      </a:cubicBezTo>
                      <a:lnTo>
                        <a:pt x="374" y="0"/>
                      </a:lnTo>
                      <a:cubicBezTo>
                        <a:pt x="383" y="0"/>
                        <a:pt x="392" y="4"/>
                        <a:pt x="398" y="11"/>
                      </a:cubicBezTo>
                      <a:cubicBezTo>
                        <a:pt x="405" y="17"/>
                        <a:pt x="409" y="26"/>
                        <a:pt x="409" y="35"/>
                      </a:cubicBezTo>
                      <a:lnTo>
                        <a:pt x="409" y="499"/>
                      </a:lnTo>
                      <a:cubicBezTo>
                        <a:pt x="409" y="508"/>
                        <a:pt x="405" y="517"/>
                        <a:pt x="398" y="523"/>
                      </a:cubicBezTo>
                      <a:cubicBezTo>
                        <a:pt x="392" y="529"/>
                        <a:pt x="383" y="533"/>
                        <a:pt x="374" y="5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6" name="Freeform 1275">
                  <a:extLst>
                    <a:ext uri="{FF2B5EF4-FFF2-40B4-BE49-F238E27FC236}">
                      <a16:creationId xmlns:a16="http://schemas.microsoft.com/office/drawing/2014/main" id="{20CAB176-9BD9-9543-8C90-F5C1248804A8}"/>
                    </a:ext>
                  </a:extLst>
                </p:cNvPr>
                <p:cNvSpPr/>
                <p:nvPr/>
              </p:nvSpPr>
              <p:spPr>
                <a:xfrm>
                  <a:off x="18705566" y="7482361"/>
                  <a:ext cx="125825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01">
                      <a:moveTo>
                        <a:pt x="51" y="15"/>
                      </a:moveTo>
                      <a:cubicBezTo>
                        <a:pt x="32" y="15"/>
                        <a:pt x="16" y="31"/>
                        <a:pt x="16" y="51"/>
                      </a:cubicBezTo>
                      <a:cubicBezTo>
                        <a:pt x="16" y="70"/>
                        <a:pt x="32" y="86"/>
                        <a:pt x="51" y="86"/>
                      </a:cubicBezTo>
                      <a:cubicBezTo>
                        <a:pt x="71" y="86"/>
                        <a:pt x="87" y="70"/>
                        <a:pt x="87" y="51"/>
                      </a:cubicBezTo>
                      <a:cubicBezTo>
                        <a:pt x="87" y="31"/>
                        <a:pt x="71" y="15"/>
                        <a:pt x="51" y="15"/>
                      </a:cubicBezTo>
                      <a:close/>
                      <a:moveTo>
                        <a:pt x="51" y="101"/>
                      </a:moveTo>
                      <a:cubicBezTo>
                        <a:pt x="23" y="101"/>
                        <a:pt x="0" y="79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79" y="0"/>
                        <a:pt x="102" y="23"/>
                        <a:pt x="102" y="51"/>
                      </a:cubicBezTo>
                      <a:cubicBezTo>
                        <a:pt x="102" y="79"/>
                        <a:pt x="79" y="101"/>
                        <a:pt x="51" y="1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7" name="Freeform 1276">
                  <a:extLst>
                    <a:ext uri="{FF2B5EF4-FFF2-40B4-BE49-F238E27FC236}">
                      <a16:creationId xmlns:a16="http://schemas.microsoft.com/office/drawing/2014/main" id="{581D6F79-6989-ED4A-A71E-A1D747F60799}"/>
                    </a:ext>
                  </a:extLst>
                </p:cNvPr>
                <p:cNvSpPr/>
                <p:nvPr/>
              </p:nvSpPr>
              <p:spPr>
                <a:xfrm>
                  <a:off x="18705566" y="7641878"/>
                  <a:ext cx="125825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02">
                      <a:moveTo>
                        <a:pt x="51" y="15"/>
                      </a:moveTo>
                      <a:cubicBezTo>
                        <a:pt x="32" y="15"/>
                        <a:pt x="16" y="31"/>
                        <a:pt x="16" y="51"/>
                      </a:cubicBezTo>
                      <a:cubicBezTo>
                        <a:pt x="16" y="71"/>
                        <a:pt x="32" y="87"/>
                        <a:pt x="51" y="87"/>
                      </a:cubicBezTo>
                      <a:cubicBezTo>
                        <a:pt x="71" y="87"/>
                        <a:pt x="87" y="71"/>
                        <a:pt x="87" y="51"/>
                      </a:cubicBezTo>
                      <a:cubicBezTo>
                        <a:pt x="87" y="31"/>
                        <a:pt x="71" y="15"/>
                        <a:pt x="51" y="15"/>
                      </a:cubicBezTo>
                      <a:close/>
                      <a:moveTo>
                        <a:pt x="51" y="102"/>
                      </a:moveTo>
                      <a:cubicBezTo>
                        <a:pt x="23" y="102"/>
                        <a:pt x="0" y="79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79" y="0"/>
                        <a:pt x="102" y="23"/>
                        <a:pt x="102" y="51"/>
                      </a:cubicBezTo>
                      <a:cubicBezTo>
                        <a:pt x="102" y="79"/>
                        <a:pt x="79" y="102"/>
                        <a:pt x="51" y="1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8" name="Freeform 1277">
                  <a:extLst>
                    <a:ext uri="{FF2B5EF4-FFF2-40B4-BE49-F238E27FC236}">
                      <a16:creationId xmlns:a16="http://schemas.microsoft.com/office/drawing/2014/main" id="{5E5643DC-E7AE-AD49-BBF0-80CA84325631}"/>
                    </a:ext>
                  </a:extLst>
                </p:cNvPr>
                <p:cNvSpPr/>
                <p:nvPr/>
              </p:nvSpPr>
              <p:spPr>
                <a:xfrm>
                  <a:off x="18705566" y="7801392"/>
                  <a:ext cx="125825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02">
                      <a:moveTo>
                        <a:pt x="51" y="16"/>
                      </a:moveTo>
                      <a:cubicBezTo>
                        <a:pt x="32" y="16"/>
                        <a:pt x="16" y="31"/>
                        <a:pt x="16" y="51"/>
                      </a:cubicBezTo>
                      <a:cubicBezTo>
                        <a:pt x="16" y="70"/>
                        <a:pt x="32" y="86"/>
                        <a:pt x="51" y="86"/>
                      </a:cubicBezTo>
                      <a:cubicBezTo>
                        <a:pt x="71" y="86"/>
                        <a:pt x="87" y="70"/>
                        <a:pt x="87" y="51"/>
                      </a:cubicBezTo>
                      <a:cubicBezTo>
                        <a:pt x="87" y="31"/>
                        <a:pt x="71" y="16"/>
                        <a:pt x="51" y="16"/>
                      </a:cubicBezTo>
                      <a:close/>
                      <a:moveTo>
                        <a:pt x="51" y="102"/>
                      </a:moveTo>
                      <a:cubicBezTo>
                        <a:pt x="23" y="102"/>
                        <a:pt x="0" y="79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79" y="0"/>
                        <a:pt x="102" y="23"/>
                        <a:pt x="102" y="51"/>
                      </a:cubicBezTo>
                      <a:cubicBezTo>
                        <a:pt x="102" y="79"/>
                        <a:pt x="79" y="102"/>
                        <a:pt x="51" y="1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4" name="Group 1693">
                <a:extLst>
                  <a:ext uri="{FF2B5EF4-FFF2-40B4-BE49-F238E27FC236}">
                    <a16:creationId xmlns:a16="http://schemas.microsoft.com/office/drawing/2014/main" id="{7897C7D5-52BB-6A45-A08C-4E7F17AC5C27}"/>
                  </a:ext>
                </a:extLst>
              </p:cNvPr>
              <p:cNvGrpSpPr/>
              <p:nvPr/>
            </p:nvGrpSpPr>
            <p:grpSpPr>
              <a:xfrm>
                <a:off x="19418156" y="6877940"/>
                <a:ext cx="2880267" cy="994491"/>
                <a:chOff x="19418156" y="6877940"/>
                <a:chExt cx="2880267" cy="994491"/>
              </a:xfrm>
            </p:grpSpPr>
            <p:sp>
              <p:nvSpPr>
                <p:cNvPr id="1279" name="Freeform 1278">
                  <a:extLst>
                    <a:ext uri="{FF2B5EF4-FFF2-40B4-BE49-F238E27FC236}">
                      <a16:creationId xmlns:a16="http://schemas.microsoft.com/office/drawing/2014/main" id="{F08A73A6-A0BA-BB4A-AECC-65707EBACB85}"/>
                    </a:ext>
                  </a:extLst>
                </p:cNvPr>
                <p:cNvSpPr/>
                <p:nvPr/>
              </p:nvSpPr>
              <p:spPr>
                <a:xfrm>
                  <a:off x="19428125" y="6887910"/>
                  <a:ext cx="2860334" cy="975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97" h="784">
                      <a:moveTo>
                        <a:pt x="2216" y="784"/>
                      </a:moveTo>
                      <a:lnTo>
                        <a:pt x="1149" y="784"/>
                      </a:lnTo>
                      <a:lnTo>
                        <a:pt x="81" y="784"/>
                      </a:lnTo>
                      <a:cubicBezTo>
                        <a:pt x="58" y="784"/>
                        <a:pt x="38" y="775"/>
                        <a:pt x="23" y="760"/>
                      </a:cubicBezTo>
                      <a:cubicBezTo>
                        <a:pt x="9" y="745"/>
                        <a:pt x="0" y="725"/>
                        <a:pt x="0" y="703"/>
                      </a:cubicBezTo>
                      <a:lnTo>
                        <a:pt x="0" y="392"/>
                      </a:lnTo>
                      <a:lnTo>
                        <a:pt x="0" y="81"/>
                      </a:lnTo>
                      <a:cubicBezTo>
                        <a:pt x="0" y="59"/>
                        <a:pt x="9" y="38"/>
                        <a:pt x="23" y="24"/>
                      </a:cubicBezTo>
                      <a:cubicBezTo>
                        <a:pt x="38" y="9"/>
                        <a:pt x="58" y="0"/>
                        <a:pt x="81" y="0"/>
                      </a:cubicBezTo>
                      <a:lnTo>
                        <a:pt x="1149" y="0"/>
                      </a:lnTo>
                      <a:lnTo>
                        <a:pt x="2216" y="0"/>
                      </a:lnTo>
                      <a:cubicBezTo>
                        <a:pt x="2239" y="0"/>
                        <a:pt x="2260" y="9"/>
                        <a:pt x="2274" y="24"/>
                      </a:cubicBezTo>
                      <a:cubicBezTo>
                        <a:pt x="2288" y="38"/>
                        <a:pt x="2297" y="59"/>
                        <a:pt x="2297" y="81"/>
                      </a:cubicBezTo>
                      <a:lnTo>
                        <a:pt x="2297" y="392"/>
                      </a:lnTo>
                      <a:lnTo>
                        <a:pt x="2297" y="703"/>
                      </a:lnTo>
                      <a:cubicBezTo>
                        <a:pt x="2297" y="725"/>
                        <a:pt x="2288" y="745"/>
                        <a:pt x="2274" y="760"/>
                      </a:cubicBezTo>
                      <a:cubicBezTo>
                        <a:pt x="2260" y="775"/>
                        <a:pt x="2239" y="784"/>
                        <a:pt x="2216" y="7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0" name="Freeform 1279">
                  <a:extLst>
                    <a:ext uri="{FF2B5EF4-FFF2-40B4-BE49-F238E27FC236}">
                      <a16:creationId xmlns:a16="http://schemas.microsoft.com/office/drawing/2014/main" id="{726FBF0A-53F8-0443-8C2E-F5716887A023}"/>
                    </a:ext>
                  </a:extLst>
                </p:cNvPr>
                <p:cNvSpPr/>
                <p:nvPr/>
              </p:nvSpPr>
              <p:spPr>
                <a:xfrm>
                  <a:off x="19418156" y="6877940"/>
                  <a:ext cx="2880267" cy="9944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13" h="799">
                      <a:moveTo>
                        <a:pt x="89" y="15"/>
                      </a:moveTo>
                      <a:cubicBezTo>
                        <a:pt x="69" y="15"/>
                        <a:pt x="51" y="23"/>
                        <a:pt x="37" y="37"/>
                      </a:cubicBezTo>
                      <a:cubicBezTo>
                        <a:pt x="23" y="51"/>
                        <a:pt x="16" y="69"/>
                        <a:pt x="16" y="89"/>
                      </a:cubicBezTo>
                      <a:lnTo>
                        <a:pt x="16" y="711"/>
                      </a:lnTo>
                      <a:cubicBezTo>
                        <a:pt x="16" y="731"/>
                        <a:pt x="23" y="749"/>
                        <a:pt x="37" y="763"/>
                      </a:cubicBezTo>
                      <a:cubicBezTo>
                        <a:pt x="51" y="777"/>
                        <a:pt x="69" y="784"/>
                        <a:pt x="89" y="784"/>
                      </a:cubicBezTo>
                      <a:lnTo>
                        <a:pt x="2224" y="784"/>
                      </a:lnTo>
                      <a:cubicBezTo>
                        <a:pt x="2244" y="784"/>
                        <a:pt x="2263" y="777"/>
                        <a:pt x="2276" y="763"/>
                      </a:cubicBezTo>
                      <a:cubicBezTo>
                        <a:pt x="2290" y="749"/>
                        <a:pt x="2298" y="731"/>
                        <a:pt x="2298" y="711"/>
                      </a:cubicBezTo>
                      <a:lnTo>
                        <a:pt x="2298" y="89"/>
                      </a:lnTo>
                      <a:cubicBezTo>
                        <a:pt x="2298" y="69"/>
                        <a:pt x="2290" y="51"/>
                        <a:pt x="2276" y="37"/>
                      </a:cubicBezTo>
                      <a:cubicBezTo>
                        <a:pt x="2263" y="23"/>
                        <a:pt x="2244" y="15"/>
                        <a:pt x="2224" y="15"/>
                      </a:cubicBezTo>
                      <a:close/>
                      <a:moveTo>
                        <a:pt x="2224" y="799"/>
                      </a:moveTo>
                      <a:lnTo>
                        <a:pt x="89" y="799"/>
                      </a:lnTo>
                      <a:cubicBezTo>
                        <a:pt x="65" y="799"/>
                        <a:pt x="43" y="790"/>
                        <a:pt x="26" y="774"/>
                      </a:cubicBezTo>
                      <a:cubicBezTo>
                        <a:pt x="9" y="757"/>
                        <a:pt x="0" y="734"/>
                        <a:pt x="0" y="711"/>
                      </a:cubicBezTo>
                      <a:lnTo>
                        <a:pt x="0" y="89"/>
                      </a:lnTo>
                      <a:cubicBezTo>
                        <a:pt x="0" y="65"/>
                        <a:pt x="9" y="43"/>
                        <a:pt x="26" y="26"/>
                      </a:cubicBezTo>
                      <a:cubicBezTo>
                        <a:pt x="43" y="9"/>
                        <a:pt x="65" y="0"/>
                        <a:pt x="89" y="0"/>
                      </a:cubicBezTo>
                      <a:lnTo>
                        <a:pt x="2224" y="0"/>
                      </a:lnTo>
                      <a:cubicBezTo>
                        <a:pt x="2248" y="0"/>
                        <a:pt x="2270" y="9"/>
                        <a:pt x="2287" y="26"/>
                      </a:cubicBezTo>
                      <a:cubicBezTo>
                        <a:pt x="2304" y="43"/>
                        <a:pt x="2313" y="65"/>
                        <a:pt x="2313" y="89"/>
                      </a:cubicBezTo>
                      <a:lnTo>
                        <a:pt x="2313" y="711"/>
                      </a:lnTo>
                      <a:cubicBezTo>
                        <a:pt x="2313" y="734"/>
                        <a:pt x="2304" y="757"/>
                        <a:pt x="2287" y="774"/>
                      </a:cubicBezTo>
                      <a:cubicBezTo>
                        <a:pt x="2270" y="790"/>
                        <a:pt x="2248" y="799"/>
                        <a:pt x="2224" y="7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1" name="Freeform 1280">
                  <a:extLst>
                    <a:ext uri="{FF2B5EF4-FFF2-40B4-BE49-F238E27FC236}">
                      <a16:creationId xmlns:a16="http://schemas.microsoft.com/office/drawing/2014/main" id="{C70E565B-F75B-EB47-995F-9E7FDDA4D620}"/>
                    </a:ext>
                  </a:extLst>
                </p:cNvPr>
                <p:cNvSpPr/>
                <p:nvPr/>
              </p:nvSpPr>
              <p:spPr>
                <a:xfrm>
                  <a:off x="19492907" y="6945236"/>
                  <a:ext cx="2730772" cy="8598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93" h="691">
                      <a:moveTo>
                        <a:pt x="40" y="16"/>
                      </a:moveTo>
                      <a:cubicBezTo>
                        <a:pt x="34" y="16"/>
                        <a:pt x="28" y="18"/>
                        <a:pt x="23" y="23"/>
                      </a:cubicBezTo>
                      <a:cubicBezTo>
                        <a:pt x="18" y="28"/>
                        <a:pt x="16" y="34"/>
                        <a:pt x="16" y="41"/>
                      </a:cubicBezTo>
                      <a:lnTo>
                        <a:pt x="16" y="651"/>
                      </a:lnTo>
                      <a:cubicBezTo>
                        <a:pt x="16" y="657"/>
                        <a:pt x="18" y="664"/>
                        <a:pt x="23" y="669"/>
                      </a:cubicBezTo>
                      <a:cubicBezTo>
                        <a:pt x="28" y="673"/>
                        <a:pt x="34" y="676"/>
                        <a:pt x="40" y="676"/>
                      </a:cubicBezTo>
                      <a:lnTo>
                        <a:pt x="2153" y="676"/>
                      </a:lnTo>
                      <a:cubicBezTo>
                        <a:pt x="2160" y="676"/>
                        <a:pt x="2166" y="673"/>
                        <a:pt x="2171" y="669"/>
                      </a:cubicBezTo>
                      <a:cubicBezTo>
                        <a:pt x="2175" y="664"/>
                        <a:pt x="2178" y="657"/>
                        <a:pt x="2178" y="651"/>
                      </a:cubicBezTo>
                      <a:lnTo>
                        <a:pt x="2178" y="41"/>
                      </a:lnTo>
                      <a:cubicBezTo>
                        <a:pt x="2178" y="34"/>
                        <a:pt x="2175" y="28"/>
                        <a:pt x="2171" y="23"/>
                      </a:cubicBezTo>
                      <a:cubicBezTo>
                        <a:pt x="2166" y="18"/>
                        <a:pt x="2160" y="16"/>
                        <a:pt x="2153" y="16"/>
                      </a:cubicBezTo>
                      <a:close/>
                      <a:moveTo>
                        <a:pt x="2153" y="691"/>
                      </a:moveTo>
                      <a:lnTo>
                        <a:pt x="40" y="691"/>
                      </a:lnTo>
                      <a:cubicBezTo>
                        <a:pt x="29" y="691"/>
                        <a:pt x="20" y="687"/>
                        <a:pt x="12" y="679"/>
                      </a:cubicBezTo>
                      <a:cubicBezTo>
                        <a:pt x="5" y="672"/>
                        <a:pt x="0" y="662"/>
                        <a:pt x="0" y="651"/>
                      </a:cubicBezTo>
                      <a:lnTo>
                        <a:pt x="0" y="41"/>
                      </a:lnTo>
                      <a:cubicBezTo>
                        <a:pt x="0" y="30"/>
                        <a:pt x="5" y="20"/>
                        <a:pt x="12" y="12"/>
                      </a:cubicBezTo>
                      <a:cubicBezTo>
                        <a:pt x="20" y="5"/>
                        <a:pt x="29" y="0"/>
                        <a:pt x="40" y="0"/>
                      </a:cubicBezTo>
                      <a:lnTo>
                        <a:pt x="2153" y="0"/>
                      </a:lnTo>
                      <a:cubicBezTo>
                        <a:pt x="2163" y="0"/>
                        <a:pt x="2174" y="5"/>
                        <a:pt x="2181" y="12"/>
                      </a:cubicBezTo>
                      <a:cubicBezTo>
                        <a:pt x="2189" y="20"/>
                        <a:pt x="2193" y="30"/>
                        <a:pt x="2193" y="41"/>
                      </a:cubicBezTo>
                      <a:lnTo>
                        <a:pt x="2193" y="651"/>
                      </a:lnTo>
                      <a:cubicBezTo>
                        <a:pt x="2193" y="662"/>
                        <a:pt x="2189" y="672"/>
                        <a:pt x="2181" y="679"/>
                      </a:cubicBezTo>
                      <a:cubicBezTo>
                        <a:pt x="2174" y="687"/>
                        <a:pt x="2163" y="691"/>
                        <a:pt x="2153" y="6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2" name="Freeform 1281">
                  <a:extLst>
                    <a:ext uri="{FF2B5EF4-FFF2-40B4-BE49-F238E27FC236}">
                      <a16:creationId xmlns:a16="http://schemas.microsoft.com/office/drawing/2014/main" id="{44DC33E4-A787-6345-B567-468746F64592}"/>
                    </a:ext>
                  </a:extLst>
                </p:cNvPr>
                <p:cNvSpPr/>
                <p:nvPr/>
              </p:nvSpPr>
              <p:spPr>
                <a:xfrm>
                  <a:off x="19502873" y="6955202"/>
                  <a:ext cx="2710839" cy="8412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77" h="676">
                      <a:moveTo>
                        <a:pt x="2145" y="676"/>
                      </a:moveTo>
                      <a:lnTo>
                        <a:pt x="1089" y="676"/>
                      </a:lnTo>
                      <a:lnTo>
                        <a:pt x="32" y="676"/>
                      </a:lnTo>
                      <a:cubicBezTo>
                        <a:pt x="24" y="676"/>
                        <a:pt x="15" y="672"/>
                        <a:pt x="9" y="666"/>
                      </a:cubicBezTo>
                      <a:cubicBezTo>
                        <a:pt x="3" y="660"/>
                        <a:pt x="0" y="652"/>
                        <a:pt x="0" y="643"/>
                      </a:cubicBezTo>
                      <a:lnTo>
                        <a:pt x="0" y="338"/>
                      </a:lnTo>
                      <a:lnTo>
                        <a:pt x="0" y="33"/>
                      </a:lnTo>
                      <a:cubicBezTo>
                        <a:pt x="0" y="24"/>
                        <a:pt x="3" y="16"/>
                        <a:pt x="9" y="10"/>
                      </a:cubicBezTo>
                      <a:cubicBezTo>
                        <a:pt x="15" y="3"/>
                        <a:pt x="24" y="0"/>
                        <a:pt x="32" y="0"/>
                      </a:cubicBezTo>
                      <a:lnTo>
                        <a:pt x="1089" y="0"/>
                      </a:lnTo>
                      <a:lnTo>
                        <a:pt x="2145" y="0"/>
                      </a:lnTo>
                      <a:cubicBezTo>
                        <a:pt x="2154" y="0"/>
                        <a:pt x="2162" y="3"/>
                        <a:pt x="2168" y="10"/>
                      </a:cubicBezTo>
                      <a:cubicBezTo>
                        <a:pt x="2174" y="16"/>
                        <a:pt x="2177" y="24"/>
                        <a:pt x="2177" y="33"/>
                      </a:cubicBezTo>
                      <a:lnTo>
                        <a:pt x="2177" y="338"/>
                      </a:lnTo>
                      <a:lnTo>
                        <a:pt x="2177" y="643"/>
                      </a:lnTo>
                      <a:cubicBezTo>
                        <a:pt x="2177" y="652"/>
                        <a:pt x="2174" y="660"/>
                        <a:pt x="2168" y="666"/>
                      </a:cubicBezTo>
                      <a:cubicBezTo>
                        <a:pt x="2162" y="672"/>
                        <a:pt x="2154" y="676"/>
                        <a:pt x="2145" y="67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3" name="Freeform 1282">
                  <a:extLst>
                    <a:ext uri="{FF2B5EF4-FFF2-40B4-BE49-F238E27FC236}">
                      <a16:creationId xmlns:a16="http://schemas.microsoft.com/office/drawing/2014/main" id="{2DDBED6C-F055-FC44-A100-B2D22BF77557}"/>
                    </a:ext>
                  </a:extLst>
                </p:cNvPr>
                <p:cNvSpPr/>
                <p:nvPr/>
              </p:nvSpPr>
              <p:spPr>
                <a:xfrm>
                  <a:off x="19581358" y="7356492"/>
                  <a:ext cx="174411" cy="439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354">
                      <a:moveTo>
                        <a:pt x="26" y="0"/>
                      </a:moveTo>
                      <a:lnTo>
                        <a:pt x="71" y="0"/>
                      </a:lnTo>
                      <a:lnTo>
                        <a:pt x="115" y="0"/>
                      </a:lnTo>
                      <a:cubicBezTo>
                        <a:pt x="122" y="0"/>
                        <a:pt x="129" y="3"/>
                        <a:pt x="134" y="8"/>
                      </a:cubicBezTo>
                      <a:cubicBezTo>
                        <a:pt x="138" y="13"/>
                        <a:pt x="141" y="20"/>
                        <a:pt x="141" y="27"/>
                      </a:cubicBezTo>
                      <a:lnTo>
                        <a:pt x="141" y="177"/>
                      </a:lnTo>
                      <a:lnTo>
                        <a:pt x="141" y="327"/>
                      </a:lnTo>
                      <a:cubicBezTo>
                        <a:pt x="141" y="334"/>
                        <a:pt x="138" y="341"/>
                        <a:pt x="134" y="345"/>
                      </a:cubicBezTo>
                      <a:cubicBezTo>
                        <a:pt x="129" y="350"/>
                        <a:pt x="122" y="354"/>
                        <a:pt x="115" y="354"/>
                      </a:cubicBezTo>
                      <a:lnTo>
                        <a:pt x="71" y="354"/>
                      </a:lnTo>
                      <a:lnTo>
                        <a:pt x="26" y="354"/>
                      </a:lnTo>
                      <a:cubicBezTo>
                        <a:pt x="19" y="354"/>
                        <a:pt x="12" y="350"/>
                        <a:pt x="7" y="345"/>
                      </a:cubicBezTo>
                      <a:cubicBezTo>
                        <a:pt x="2" y="341"/>
                        <a:pt x="0" y="334"/>
                        <a:pt x="0" y="327"/>
                      </a:cubicBezTo>
                      <a:lnTo>
                        <a:pt x="0" y="177"/>
                      </a:lnTo>
                      <a:lnTo>
                        <a:pt x="0" y="27"/>
                      </a:lnTo>
                      <a:cubicBezTo>
                        <a:pt x="0" y="20"/>
                        <a:pt x="2" y="13"/>
                        <a:pt x="7" y="8"/>
                      </a:cubicBezTo>
                      <a:cubicBezTo>
                        <a:pt x="12" y="3"/>
                        <a:pt x="19" y="0"/>
                        <a:pt x="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4" name="Freeform 1283">
                  <a:extLst>
                    <a:ext uri="{FF2B5EF4-FFF2-40B4-BE49-F238E27FC236}">
                      <a16:creationId xmlns:a16="http://schemas.microsoft.com/office/drawing/2014/main" id="{62ABE7CB-96BE-264C-A0EF-AF3405EC8B22}"/>
                    </a:ext>
                  </a:extLst>
                </p:cNvPr>
                <p:cNvSpPr/>
                <p:nvPr/>
              </p:nvSpPr>
              <p:spPr>
                <a:xfrm>
                  <a:off x="19757014" y="7115969"/>
                  <a:ext cx="247913" cy="6804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0" h="547">
                      <a:moveTo>
                        <a:pt x="173" y="0"/>
                      </a:moveTo>
                      <a:lnTo>
                        <a:pt x="100" y="0"/>
                      </a:lnTo>
                      <a:lnTo>
                        <a:pt x="27" y="0"/>
                      </a:lnTo>
                      <a:cubicBezTo>
                        <a:pt x="20" y="0"/>
                        <a:pt x="13" y="3"/>
                        <a:pt x="8" y="8"/>
                      </a:cubicBezTo>
                      <a:cubicBezTo>
                        <a:pt x="4" y="13"/>
                        <a:pt x="0" y="19"/>
                        <a:pt x="0" y="27"/>
                      </a:cubicBezTo>
                      <a:lnTo>
                        <a:pt x="0" y="273"/>
                      </a:lnTo>
                      <a:lnTo>
                        <a:pt x="0" y="520"/>
                      </a:lnTo>
                      <a:cubicBezTo>
                        <a:pt x="0" y="527"/>
                        <a:pt x="4" y="534"/>
                        <a:pt x="8" y="538"/>
                      </a:cubicBezTo>
                      <a:cubicBezTo>
                        <a:pt x="13" y="543"/>
                        <a:pt x="20" y="547"/>
                        <a:pt x="27" y="547"/>
                      </a:cubicBezTo>
                      <a:lnTo>
                        <a:pt x="100" y="547"/>
                      </a:lnTo>
                      <a:lnTo>
                        <a:pt x="173" y="547"/>
                      </a:lnTo>
                      <a:cubicBezTo>
                        <a:pt x="180" y="547"/>
                        <a:pt x="187" y="543"/>
                        <a:pt x="192" y="538"/>
                      </a:cubicBezTo>
                      <a:cubicBezTo>
                        <a:pt x="197" y="534"/>
                        <a:pt x="200" y="527"/>
                        <a:pt x="200" y="520"/>
                      </a:cubicBezTo>
                      <a:lnTo>
                        <a:pt x="200" y="273"/>
                      </a:lnTo>
                      <a:lnTo>
                        <a:pt x="200" y="27"/>
                      </a:lnTo>
                      <a:cubicBezTo>
                        <a:pt x="200" y="19"/>
                        <a:pt x="197" y="13"/>
                        <a:pt x="192" y="8"/>
                      </a:cubicBezTo>
                      <a:cubicBezTo>
                        <a:pt x="187" y="3"/>
                        <a:pt x="180" y="0"/>
                        <a:pt x="17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5" name="Freeform 1284">
                  <a:extLst>
                    <a:ext uri="{FF2B5EF4-FFF2-40B4-BE49-F238E27FC236}">
                      <a16:creationId xmlns:a16="http://schemas.microsoft.com/office/drawing/2014/main" id="{16839954-5523-5F40-ABBB-7332E36EC856}"/>
                    </a:ext>
                  </a:extLst>
                </p:cNvPr>
                <p:cNvSpPr/>
                <p:nvPr/>
              </p:nvSpPr>
              <p:spPr>
                <a:xfrm>
                  <a:off x="19748294" y="7106000"/>
                  <a:ext cx="266599" cy="699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5" h="562">
                      <a:moveTo>
                        <a:pt x="34" y="16"/>
                      </a:moveTo>
                      <a:cubicBezTo>
                        <a:pt x="29" y="16"/>
                        <a:pt x="24" y="17"/>
                        <a:pt x="21" y="21"/>
                      </a:cubicBezTo>
                      <a:cubicBezTo>
                        <a:pt x="17" y="25"/>
                        <a:pt x="15" y="30"/>
                        <a:pt x="15" y="35"/>
                      </a:cubicBezTo>
                      <a:lnTo>
                        <a:pt x="15" y="528"/>
                      </a:lnTo>
                      <a:cubicBezTo>
                        <a:pt x="15" y="533"/>
                        <a:pt x="17" y="538"/>
                        <a:pt x="21" y="542"/>
                      </a:cubicBezTo>
                      <a:cubicBezTo>
                        <a:pt x="24" y="545"/>
                        <a:pt x="29" y="547"/>
                        <a:pt x="34" y="547"/>
                      </a:cubicBezTo>
                      <a:lnTo>
                        <a:pt x="180" y="547"/>
                      </a:lnTo>
                      <a:cubicBezTo>
                        <a:pt x="185" y="547"/>
                        <a:pt x="190" y="545"/>
                        <a:pt x="194" y="542"/>
                      </a:cubicBezTo>
                      <a:cubicBezTo>
                        <a:pt x="197" y="538"/>
                        <a:pt x="200" y="533"/>
                        <a:pt x="200" y="528"/>
                      </a:cubicBezTo>
                      <a:lnTo>
                        <a:pt x="200" y="35"/>
                      </a:lnTo>
                      <a:cubicBezTo>
                        <a:pt x="200" y="30"/>
                        <a:pt x="197" y="25"/>
                        <a:pt x="194" y="21"/>
                      </a:cubicBezTo>
                      <a:cubicBezTo>
                        <a:pt x="190" y="17"/>
                        <a:pt x="185" y="16"/>
                        <a:pt x="180" y="16"/>
                      </a:cubicBezTo>
                      <a:close/>
                      <a:moveTo>
                        <a:pt x="180" y="562"/>
                      </a:moveTo>
                      <a:lnTo>
                        <a:pt x="34" y="562"/>
                      </a:lnTo>
                      <a:cubicBezTo>
                        <a:pt x="25" y="562"/>
                        <a:pt x="17" y="559"/>
                        <a:pt x="10" y="552"/>
                      </a:cubicBezTo>
                      <a:cubicBezTo>
                        <a:pt x="3" y="546"/>
                        <a:pt x="0" y="537"/>
                        <a:pt x="0" y="528"/>
                      </a:cubicBezTo>
                      <a:lnTo>
                        <a:pt x="0" y="35"/>
                      </a:lnTo>
                      <a:cubicBezTo>
                        <a:pt x="0" y="25"/>
                        <a:pt x="3" y="17"/>
                        <a:pt x="10" y="11"/>
                      </a:cubicBezTo>
                      <a:cubicBezTo>
                        <a:pt x="17" y="4"/>
                        <a:pt x="25" y="0"/>
                        <a:pt x="34" y="0"/>
                      </a:cubicBezTo>
                      <a:lnTo>
                        <a:pt x="180" y="0"/>
                      </a:lnTo>
                      <a:cubicBezTo>
                        <a:pt x="189" y="0"/>
                        <a:pt x="198" y="4"/>
                        <a:pt x="204" y="11"/>
                      </a:cubicBezTo>
                      <a:cubicBezTo>
                        <a:pt x="211" y="17"/>
                        <a:pt x="215" y="25"/>
                        <a:pt x="215" y="35"/>
                      </a:cubicBezTo>
                      <a:lnTo>
                        <a:pt x="215" y="528"/>
                      </a:lnTo>
                      <a:cubicBezTo>
                        <a:pt x="215" y="537"/>
                        <a:pt x="211" y="546"/>
                        <a:pt x="204" y="552"/>
                      </a:cubicBezTo>
                      <a:cubicBezTo>
                        <a:pt x="198" y="559"/>
                        <a:pt x="189" y="562"/>
                        <a:pt x="180" y="5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6" name="Freeform 1285">
                  <a:extLst>
                    <a:ext uri="{FF2B5EF4-FFF2-40B4-BE49-F238E27FC236}">
                      <a16:creationId xmlns:a16="http://schemas.microsoft.com/office/drawing/2014/main" id="{A2E207C9-0468-D241-BD52-0CD50BF0918A}"/>
                    </a:ext>
                  </a:extLst>
                </p:cNvPr>
                <p:cNvSpPr/>
                <p:nvPr/>
              </p:nvSpPr>
              <p:spPr>
                <a:xfrm>
                  <a:off x="20006173" y="7160834"/>
                  <a:ext cx="134546" cy="6355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511">
                      <a:moveTo>
                        <a:pt x="27" y="0"/>
                      </a:moveTo>
                      <a:lnTo>
                        <a:pt x="54" y="0"/>
                      </a:lnTo>
                      <a:lnTo>
                        <a:pt x="82" y="0"/>
                      </a:lnTo>
                      <a:cubicBezTo>
                        <a:pt x="90" y="0"/>
                        <a:pt x="97" y="3"/>
                        <a:pt x="101" y="8"/>
                      </a:cubicBezTo>
                      <a:cubicBezTo>
                        <a:pt x="106" y="13"/>
                        <a:pt x="109" y="19"/>
                        <a:pt x="109" y="27"/>
                      </a:cubicBezTo>
                      <a:lnTo>
                        <a:pt x="109" y="255"/>
                      </a:lnTo>
                      <a:lnTo>
                        <a:pt x="109" y="484"/>
                      </a:lnTo>
                      <a:cubicBezTo>
                        <a:pt x="109" y="491"/>
                        <a:pt x="106" y="498"/>
                        <a:pt x="101" y="502"/>
                      </a:cubicBezTo>
                      <a:cubicBezTo>
                        <a:pt x="97" y="507"/>
                        <a:pt x="90" y="511"/>
                        <a:pt x="82" y="511"/>
                      </a:cubicBezTo>
                      <a:lnTo>
                        <a:pt x="54" y="511"/>
                      </a:lnTo>
                      <a:lnTo>
                        <a:pt x="27" y="511"/>
                      </a:lnTo>
                      <a:cubicBezTo>
                        <a:pt x="19" y="511"/>
                        <a:pt x="13" y="507"/>
                        <a:pt x="8" y="502"/>
                      </a:cubicBezTo>
                      <a:cubicBezTo>
                        <a:pt x="3" y="498"/>
                        <a:pt x="0" y="491"/>
                        <a:pt x="0" y="484"/>
                      </a:cubicBezTo>
                      <a:lnTo>
                        <a:pt x="0" y="255"/>
                      </a:lnTo>
                      <a:lnTo>
                        <a:pt x="0" y="27"/>
                      </a:lnTo>
                      <a:cubicBezTo>
                        <a:pt x="0" y="19"/>
                        <a:pt x="3" y="13"/>
                        <a:pt x="8" y="8"/>
                      </a:cubicBezTo>
                      <a:cubicBezTo>
                        <a:pt x="13" y="3"/>
                        <a:pt x="19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7" name="Freeform 1286">
                  <a:extLst>
                    <a:ext uri="{FF2B5EF4-FFF2-40B4-BE49-F238E27FC236}">
                      <a16:creationId xmlns:a16="http://schemas.microsoft.com/office/drawing/2014/main" id="{6A5DCC2B-5747-A94F-A144-D08051B0D3E7}"/>
                    </a:ext>
                  </a:extLst>
                </p:cNvPr>
                <p:cNvSpPr/>
                <p:nvPr/>
              </p:nvSpPr>
              <p:spPr>
                <a:xfrm>
                  <a:off x="19997452" y="7150864"/>
                  <a:ext cx="151987" cy="65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3" h="526">
                      <a:moveTo>
                        <a:pt x="34" y="15"/>
                      </a:moveTo>
                      <a:cubicBezTo>
                        <a:pt x="29" y="15"/>
                        <a:pt x="24" y="18"/>
                        <a:pt x="20" y="21"/>
                      </a:cubicBezTo>
                      <a:cubicBezTo>
                        <a:pt x="17" y="24"/>
                        <a:pt x="15" y="29"/>
                        <a:pt x="15" y="35"/>
                      </a:cubicBezTo>
                      <a:lnTo>
                        <a:pt x="15" y="492"/>
                      </a:lnTo>
                      <a:cubicBezTo>
                        <a:pt x="15" y="497"/>
                        <a:pt x="17" y="502"/>
                        <a:pt x="20" y="506"/>
                      </a:cubicBezTo>
                      <a:cubicBezTo>
                        <a:pt x="24" y="509"/>
                        <a:pt x="29" y="511"/>
                        <a:pt x="34" y="511"/>
                      </a:cubicBezTo>
                      <a:lnTo>
                        <a:pt x="89" y="511"/>
                      </a:lnTo>
                      <a:cubicBezTo>
                        <a:pt x="94" y="511"/>
                        <a:pt x="99" y="509"/>
                        <a:pt x="103" y="506"/>
                      </a:cubicBezTo>
                      <a:cubicBezTo>
                        <a:pt x="106" y="502"/>
                        <a:pt x="108" y="497"/>
                        <a:pt x="108" y="492"/>
                      </a:cubicBezTo>
                      <a:lnTo>
                        <a:pt x="108" y="35"/>
                      </a:lnTo>
                      <a:cubicBezTo>
                        <a:pt x="108" y="29"/>
                        <a:pt x="106" y="24"/>
                        <a:pt x="103" y="21"/>
                      </a:cubicBezTo>
                      <a:cubicBezTo>
                        <a:pt x="99" y="18"/>
                        <a:pt x="94" y="15"/>
                        <a:pt x="89" y="15"/>
                      </a:cubicBezTo>
                      <a:close/>
                      <a:moveTo>
                        <a:pt x="89" y="526"/>
                      </a:moveTo>
                      <a:lnTo>
                        <a:pt x="34" y="526"/>
                      </a:lnTo>
                      <a:cubicBezTo>
                        <a:pt x="25" y="526"/>
                        <a:pt x="16" y="523"/>
                        <a:pt x="9" y="516"/>
                      </a:cubicBezTo>
                      <a:cubicBezTo>
                        <a:pt x="3" y="510"/>
                        <a:pt x="0" y="501"/>
                        <a:pt x="0" y="492"/>
                      </a:cubicBezTo>
                      <a:lnTo>
                        <a:pt x="0" y="35"/>
                      </a:lnTo>
                      <a:cubicBezTo>
                        <a:pt x="0" y="26"/>
                        <a:pt x="3" y="16"/>
                        <a:pt x="9" y="10"/>
                      </a:cubicBezTo>
                      <a:cubicBezTo>
                        <a:pt x="16" y="4"/>
                        <a:pt x="25" y="0"/>
                        <a:pt x="34" y="0"/>
                      </a:cubicBezTo>
                      <a:lnTo>
                        <a:pt x="89" y="0"/>
                      </a:lnTo>
                      <a:cubicBezTo>
                        <a:pt x="99" y="0"/>
                        <a:pt x="107" y="4"/>
                        <a:pt x="114" y="10"/>
                      </a:cubicBezTo>
                      <a:cubicBezTo>
                        <a:pt x="120" y="16"/>
                        <a:pt x="123" y="26"/>
                        <a:pt x="123" y="35"/>
                      </a:cubicBezTo>
                      <a:lnTo>
                        <a:pt x="123" y="492"/>
                      </a:lnTo>
                      <a:cubicBezTo>
                        <a:pt x="123" y="501"/>
                        <a:pt x="120" y="510"/>
                        <a:pt x="114" y="516"/>
                      </a:cubicBezTo>
                      <a:cubicBezTo>
                        <a:pt x="107" y="523"/>
                        <a:pt x="99" y="526"/>
                        <a:pt x="89" y="5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8" name="Freeform 1287">
                  <a:extLst>
                    <a:ext uri="{FF2B5EF4-FFF2-40B4-BE49-F238E27FC236}">
                      <a16:creationId xmlns:a16="http://schemas.microsoft.com/office/drawing/2014/main" id="{2BAB2A0B-D53A-7741-ABE0-E625C4D1006C}"/>
                    </a:ext>
                  </a:extLst>
                </p:cNvPr>
                <p:cNvSpPr/>
                <p:nvPr/>
              </p:nvSpPr>
              <p:spPr>
                <a:xfrm>
                  <a:off x="21674288" y="7133417"/>
                  <a:ext cx="166936" cy="662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5" h="533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8" y="0"/>
                      </a:lnTo>
                      <a:cubicBezTo>
                        <a:pt x="20" y="0"/>
                        <a:pt x="14" y="3"/>
                        <a:pt x="9" y="8"/>
                      </a:cubicBezTo>
                      <a:cubicBezTo>
                        <a:pt x="3" y="13"/>
                        <a:pt x="0" y="20"/>
                        <a:pt x="0" y="28"/>
                      </a:cubicBezTo>
                      <a:lnTo>
                        <a:pt x="0" y="266"/>
                      </a:lnTo>
                      <a:lnTo>
                        <a:pt x="0" y="504"/>
                      </a:lnTo>
                      <a:cubicBezTo>
                        <a:pt x="0" y="512"/>
                        <a:pt x="3" y="519"/>
                        <a:pt x="9" y="524"/>
                      </a:cubicBezTo>
                      <a:cubicBezTo>
                        <a:pt x="14" y="529"/>
                        <a:pt x="20" y="533"/>
                        <a:pt x="28" y="533"/>
                      </a:cubicBezTo>
                      <a:lnTo>
                        <a:pt x="67" y="533"/>
                      </a:lnTo>
                      <a:lnTo>
                        <a:pt x="107" y="533"/>
                      </a:lnTo>
                      <a:cubicBezTo>
                        <a:pt x="114" y="533"/>
                        <a:pt x="122" y="529"/>
                        <a:pt x="127" y="524"/>
                      </a:cubicBezTo>
                      <a:cubicBezTo>
                        <a:pt x="132" y="519"/>
                        <a:pt x="135" y="512"/>
                        <a:pt x="135" y="504"/>
                      </a:cubicBezTo>
                      <a:lnTo>
                        <a:pt x="135" y="266"/>
                      </a:lnTo>
                      <a:lnTo>
                        <a:pt x="135" y="28"/>
                      </a:lnTo>
                      <a:cubicBezTo>
                        <a:pt x="135" y="20"/>
                        <a:pt x="132" y="13"/>
                        <a:pt x="127" y="8"/>
                      </a:cubicBezTo>
                      <a:cubicBezTo>
                        <a:pt x="122" y="3"/>
                        <a:pt x="114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9" name="Freeform 1288">
                  <a:extLst>
                    <a:ext uri="{FF2B5EF4-FFF2-40B4-BE49-F238E27FC236}">
                      <a16:creationId xmlns:a16="http://schemas.microsoft.com/office/drawing/2014/main" id="{E2FF68C5-7FF7-9446-A848-B160F8D736F2}"/>
                    </a:ext>
                  </a:extLst>
                </p:cNvPr>
                <p:cNvSpPr/>
                <p:nvPr/>
              </p:nvSpPr>
              <p:spPr>
                <a:xfrm>
                  <a:off x="21665567" y="7123447"/>
                  <a:ext cx="185623" cy="6816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0" h="548">
                      <a:moveTo>
                        <a:pt x="35" y="15"/>
                      </a:moveTo>
                      <a:cubicBezTo>
                        <a:pt x="30" y="15"/>
                        <a:pt x="25" y="18"/>
                        <a:pt x="21" y="21"/>
                      </a:cubicBezTo>
                      <a:cubicBezTo>
                        <a:pt x="17" y="25"/>
                        <a:pt x="15" y="31"/>
                        <a:pt x="15" y="36"/>
                      </a:cubicBezTo>
                      <a:lnTo>
                        <a:pt x="15" y="512"/>
                      </a:lnTo>
                      <a:cubicBezTo>
                        <a:pt x="15" y="518"/>
                        <a:pt x="17" y="523"/>
                        <a:pt x="21" y="527"/>
                      </a:cubicBezTo>
                      <a:cubicBezTo>
                        <a:pt x="25" y="531"/>
                        <a:pt x="30" y="533"/>
                        <a:pt x="35" y="533"/>
                      </a:cubicBezTo>
                      <a:lnTo>
                        <a:pt x="114" y="533"/>
                      </a:lnTo>
                      <a:cubicBezTo>
                        <a:pt x="120" y="533"/>
                        <a:pt x="125" y="531"/>
                        <a:pt x="128" y="527"/>
                      </a:cubicBezTo>
                      <a:cubicBezTo>
                        <a:pt x="132" y="523"/>
                        <a:pt x="134" y="518"/>
                        <a:pt x="134" y="512"/>
                      </a:cubicBezTo>
                      <a:lnTo>
                        <a:pt x="134" y="36"/>
                      </a:lnTo>
                      <a:cubicBezTo>
                        <a:pt x="134" y="31"/>
                        <a:pt x="132" y="25"/>
                        <a:pt x="128" y="21"/>
                      </a:cubicBezTo>
                      <a:cubicBezTo>
                        <a:pt x="125" y="18"/>
                        <a:pt x="120" y="15"/>
                        <a:pt x="114" y="15"/>
                      </a:cubicBezTo>
                      <a:close/>
                      <a:moveTo>
                        <a:pt x="114" y="548"/>
                      </a:moveTo>
                      <a:lnTo>
                        <a:pt x="35" y="548"/>
                      </a:lnTo>
                      <a:cubicBezTo>
                        <a:pt x="25" y="548"/>
                        <a:pt x="17" y="545"/>
                        <a:pt x="10" y="538"/>
                      </a:cubicBezTo>
                      <a:cubicBezTo>
                        <a:pt x="4" y="531"/>
                        <a:pt x="0" y="522"/>
                        <a:pt x="0" y="512"/>
                      </a:cubicBezTo>
                      <a:lnTo>
                        <a:pt x="0" y="36"/>
                      </a:lnTo>
                      <a:cubicBezTo>
                        <a:pt x="0" y="26"/>
                        <a:pt x="4" y="17"/>
                        <a:pt x="10" y="10"/>
                      </a:cubicBezTo>
                      <a:cubicBezTo>
                        <a:pt x="17" y="3"/>
                        <a:pt x="25" y="0"/>
                        <a:pt x="35" y="0"/>
                      </a:cubicBezTo>
                      <a:lnTo>
                        <a:pt x="114" y="0"/>
                      </a:lnTo>
                      <a:cubicBezTo>
                        <a:pt x="123" y="0"/>
                        <a:pt x="132" y="3"/>
                        <a:pt x="139" y="10"/>
                      </a:cubicBezTo>
                      <a:cubicBezTo>
                        <a:pt x="146" y="17"/>
                        <a:pt x="150" y="26"/>
                        <a:pt x="150" y="36"/>
                      </a:cubicBezTo>
                      <a:lnTo>
                        <a:pt x="150" y="512"/>
                      </a:lnTo>
                      <a:cubicBezTo>
                        <a:pt x="150" y="522"/>
                        <a:pt x="146" y="531"/>
                        <a:pt x="139" y="538"/>
                      </a:cubicBezTo>
                      <a:cubicBezTo>
                        <a:pt x="132" y="545"/>
                        <a:pt x="123" y="548"/>
                        <a:pt x="114" y="5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0" name="Freeform 1289">
                  <a:extLst>
                    <a:ext uri="{FF2B5EF4-FFF2-40B4-BE49-F238E27FC236}">
                      <a16:creationId xmlns:a16="http://schemas.microsoft.com/office/drawing/2014/main" id="{A65CF272-352F-F94F-B0F4-FA247E8B9532}"/>
                    </a:ext>
                  </a:extLst>
                </p:cNvPr>
                <p:cNvSpPr/>
                <p:nvPr/>
              </p:nvSpPr>
              <p:spPr>
                <a:xfrm>
                  <a:off x="21942133" y="7398864"/>
                  <a:ext cx="137037" cy="3975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" h="320">
                      <a:moveTo>
                        <a:pt x="28" y="0"/>
                      </a:moveTo>
                      <a:lnTo>
                        <a:pt x="55" y="0"/>
                      </a:lnTo>
                      <a:lnTo>
                        <a:pt x="82" y="0"/>
                      </a:lnTo>
                      <a:cubicBezTo>
                        <a:pt x="90" y="0"/>
                        <a:pt x="97" y="3"/>
                        <a:pt x="102" y="9"/>
                      </a:cubicBezTo>
                      <a:cubicBezTo>
                        <a:pt x="107" y="14"/>
                        <a:pt x="111" y="21"/>
                        <a:pt x="111" y="28"/>
                      </a:cubicBezTo>
                      <a:lnTo>
                        <a:pt x="111" y="160"/>
                      </a:lnTo>
                      <a:lnTo>
                        <a:pt x="111" y="291"/>
                      </a:lnTo>
                      <a:cubicBezTo>
                        <a:pt x="111" y="299"/>
                        <a:pt x="107" y="306"/>
                        <a:pt x="102" y="311"/>
                      </a:cubicBezTo>
                      <a:cubicBezTo>
                        <a:pt x="97" y="316"/>
                        <a:pt x="90" y="320"/>
                        <a:pt x="82" y="320"/>
                      </a:cubicBezTo>
                      <a:lnTo>
                        <a:pt x="55" y="320"/>
                      </a:lnTo>
                      <a:lnTo>
                        <a:pt x="28" y="320"/>
                      </a:lnTo>
                      <a:cubicBezTo>
                        <a:pt x="20" y="320"/>
                        <a:pt x="13" y="316"/>
                        <a:pt x="8" y="311"/>
                      </a:cubicBezTo>
                      <a:cubicBezTo>
                        <a:pt x="3" y="306"/>
                        <a:pt x="0" y="299"/>
                        <a:pt x="0" y="291"/>
                      </a:cubicBezTo>
                      <a:lnTo>
                        <a:pt x="0" y="160"/>
                      </a:lnTo>
                      <a:lnTo>
                        <a:pt x="0" y="28"/>
                      </a:lnTo>
                      <a:cubicBezTo>
                        <a:pt x="0" y="21"/>
                        <a:pt x="3" y="14"/>
                        <a:pt x="8" y="9"/>
                      </a:cubicBezTo>
                      <a:cubicBezTo>
                        <a:pt x="13" y="3"/>
                        <a:pt x="20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93DB737A-64B3-8C43-8723-C35D8AFACB5A}"/>
                    </a:ext>
                  </a:extLst>
                </p:cNvPr>
                <p:cNvSpPr/>
                <p:nvPr/>
              </p:nvSpPr>
              <p:spPr>
                <a:xfrm>
                  <a:off x="21932167" y="7390140"/>
                  <a:ext cx="155724" cy="414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6" h="334">
                      <a:moveTo>
                        <a:pt x="36" y="15"/>
                      </a:moveTo>
                      <a:cubicBezTo>
                        <a:pt x="30" y="15"/>
                        <a:pt x="26" y="17"/>
                        <a:pt x="21" y="21"/>
                      </a:cubicBezTo>
                      <a:cubicBezTo>
                        <a:pt x="17" y="25"/>
                        <a:pt x="15" y="30"/>
                        <a:pt x="15" y="35"/>
                      </a:cubicBezTo>
                      <a:lnTo>
                        <a:pt x="15" y="298"/>
                      </a:lnTo>
                      <a:cubicBezTo>
                        <a:pt x="15" y="304"/>
                        <a:pt x="17" y="309"/>
                        <a:pt x="21" y="313"/>
                      </a:cubicBezTo>
                      <a:cubicBezTo>
                        <a:pt x="26" y="317"/>
                        <a:pt x="30" y="319"/>
                        <a:pt x="36" y="319"/>
                      </a:cubicBezTo>
                      <a:lnTo>
                        <a:pt x="90" y="319"/>
                      </a:lnTo>
                      <a:cubicBezTo>
                        <a:pt x="96" y="319"/>
                        <a:pt x="101" y="317"/>
                        <a:pt x="104" y="313"/>
                      </a:cubicBezTo>
                      <a:cubicBezTo>
                        <a:pt x="109" y="309"/>
                        <a:pt x="111" y="304"/>
                        <a:pt x="111" y="298"/>
                      </a:cubicBezTo>
                      <a:lnTo>
                        <a:pt x="111" y="35"/>
                      </a:lnTo>
                      <a:cubicBezTo>
                        <a:pt x="111" y="30"/>
                        <a:pt x="109" y="25"/>
                        <a:pt x="104" y="21"/>
                      </a:cubicBezTo>
                      <a:cubicBezTo>
                        <a:pt x="101" y="17"/>
                        <a:pt x="96" y="15"/>
                        <a:pt x="90" y="15"/>
                      </a:cubicBezTo>
                      <a:close/>
                      <a:moveTo>
                        <a:pt x="90" y="334"/>
                      </a:moveTo>
                      <a:lnTo>
                        <a:pt x="36" y="334"/>
                      </a:lnTo>
                      <a:cubicBezTo>
                        <a:pt x="26" y="334"/>
                        <a:pt x="17" y="331"/>
                        <a:pt x="10" y="324"/>
                      </a:cubicBezTo>
                      <a:cubicBezTo>
                        <a:pt x="4" y="317"/>
                        <a:pt x="0" y="308"/>
                        <a:pt x="0" y="298"/>
                      </a:cubicBezTo>
                      <a:lnTo>
                        <a:pt x="0" y="35"/>
                      </a:lnTo>
                      <a:cubicBezTo>
                        <a:pt x="0" y="26"/>
                        <a:pt x="4" y="17"/>
                        <a:pt x="10" y="10"/>
                      </a:cubicBezTo>
                      <a:cubicBezTo>
                        <a:pt x="17" y="3"/>
                        <a:pt x="26" y="0"/>
                        <a:pt x="36" y="0"/>
                      </a:cubicBezTo>
                      <a:lnTo>
                        <a:pt x="90" y="0"/>
                      </a:lnTo>
                      <a:cubicBezTo>
                        <a:pt x="100" y="0"/>
                        <a:pt x="109" y="3"/>
                        <a:pt x="115" y="10"/>
                      </a:cubicBezTo>
                      <a:cubicBezTo>
                        <a:pt x="122" y="17"/>
                        <a:pt x="126" y="26"/>
                        <a:pt x="126" y="35"/>
                      </a:cubicBezTo>
                      <a:lnTo>
                        <a:pt x="126" y="298"/>
                      </a:lnTo>
                      <a:cubicBezTo>
                        <a:pt x="126" y="308"/>
                        <a:pt x="122" y="317"/>
                        <a:pt x="115" y="324"/>
                      </a:cubicBezTo>
                      <a:cubicBezTo>
                        <a:pt x="109" y="331"/>
                        <a:pt x="100" y="334"/>
                        <a:pt x="90" y="3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92388E82-F9E5-9C4B-8983-7812B107197B}"/>
                    </a:ext>
                  </a:extLst>
                </p:cNvPr>
                <p:cNvSpPr/>
                <p:nvPr/>
              </p:nvSpPr>
              <p:spPr>
                <a:xfrm>
                  <a:off x="21965803" y="7456190"/>
                  <a:ext cx="88451" cy="88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72">
                      <a:moveTo>
                        <a:pt x="36" y="15"/>
                      </a:moveTo>
                      <a:cubicBezTo>
                        <a:pt x="25" y="15"/>
                        <a:pt x="15" y="24"/>
                        <a:pt x="15" y="36"/>
                      </a:cubicBezTo>
                      <a:cubicBezTo>
                        <a:pt x="15" y="47"/>
                        <a:pt x="25" y="56"/>
                        <a:pt x="36" y="56"/>
                      </a:cubicBezTo>
                      <a:cubicBezTo>
                        <a:pt x="47" y="56"/>
                        <a:pt x="57" y="47"/>
                        <a:pt x="57" y="36"/>
                      </a:cubicBezTo>
                      <a:cubicBezTo>
                        <a:pt x="57" y="24"/>
                        <a:pt x="47" y="15"/>
                        <a:pt x="36" y="15"/>
                      </a:cubicBezTo>
                      <a:close/>
                      <a:moveTo>
                        <a:pt x="36" y="72"/>
                      </a:moveTo>
                      <a:cubicBezTo>
                        <a:pt x="16" y="72"/>
                        <a:pt x="0" y="56"/>
                        <a:pt x="0" y="36"/>
                      </a:cubicBezTo>
                      <a:cubicBezTo>
                        <a:pt x="0" y="16"/>
                        <a:pt x="16" y="0"/>
                        <a:pt x="36" y="0"/>
                      </a:cubicBezTo>
                      <a:cubicBezTo>
                        <a:pt x="56" y="0"/>
                        <a:pt x="72" y="16"/>
                        <a:pt x="72" y="36"/>
                      </a:cubicBezTo>
                      <a:cubicBezTo>
                        <a:pt x="72" y="56"/>
                        <a:pt x="56" y="72"/>
                        <a:pt x="36" y="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E45E2BD5-C361-BF4B-9A74-E4502775BBC6}"/>
                    </a:ext>
                  </a:extLst>
                </p:cNvPr>
                <p:cNvSpPr/>
                <p:nvPr/>
              </p:nvSpPr>
              <p:spPr>
                <a:xfrm>
                  <a:off x="22001931" y="7570843"/>
                  <a:ext cx="17441" cy="164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33">
                      <a:moveTo>
                        <a:pt x="7" y="133"/>
                      </a:moveTo>
                      <a:cubicBezTo>
                        <a:pt x="3" y="133"/>
                        <a:pt x="0" y="130"/>
                        <a:pt x="0" y="126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1" y="0"/>
                        <a:pt x="15" y="4"/>
                        <a:pt x="15" y="8"/>
                      </a:cubicBezTo>
                      <a:lnTo>
                        <a:pt x="15" y="126"/>
                      </a:lnTo>
                      <a:cubicBezTo>
                        <a:pt x="15" y="130"/>
                        <a:pt x="11" y="133"/>
                        <a:pt x="7" y="1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D95D758F-EEFA-364F-9BDC-FAC5BD052B75}"/>
                    </a:ext>
                  </a:extLst>
                </p:cNvPr>
                <p:cNvSpPr/>
                <p:nvPr/>
              </p:nvSpPr>
              <p:spPr>
                <a:xfrm>
                  <a:off x="21749035" y="7221899"/>
                  <a:ext cx="17441" cy="497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400">
                      <a:moveTo>
                        <a:pt x="7" y="400"/>
                      </a:moveTo>
                      <a:cubicBezTo>
                        <a:pt x="3" y="400"/>
                        <a:pt x="0" y="396"/>
                        <a:pt x="0" y="392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2" y="0"/>
                        <a:pt x="15" y="4"/>
                        <a:pt x="15" y="8"/>
                      </a:cubicBezTo>
                      <a:lnTo>
                        <a:pt x="15" y="392"/>
                      </a:lnTo>
                      <a:cubicBezTo>
                        <a:pt x="15" y="396"/>
                        <a:pt x="12" y="400"/>
                        <a:pt x="7" y="4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5" name="Freeform 1294">
                  <a:extLst>
                    <a:ext uri="{FF2B5EF4-FFF2-40B4-BE49-F238E27FC236}">
                      <a16:creationId xmlns:a16="http://schemas.microsoft.com/office/drawing/2014/main" id="{BC69D6C4-4BB7-B74C-AEBD-D7AF46501BCC}"/>
                    </a:ext>
                  </a:extLst>
                </p:cNvPr>
                <p:cNvSpPr/>
                <p:nvPr/>
              </p:nvSpPr>
              <p:spPr>
                <a:xfrm>
                  <a:off x="20457146" y="7347768"/>
                  <a:ext cx="261616" cy="2741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1" h="221">
                      <a:moveTo>
                        <a:pt x="112" y="200"/>
                      </a:moveTo>
                      <a:cubicBezTo>
                        <a:pt x="88" y="226"/>
                        <a:pt x="47" y="228"/>
                        <a:pt x="20" y="204"/>
                      </a:cubicBezTo>
                      <a:cubicBezTo>
                        <a:pt x="-6" y="179"/>
                        <a:pt x="-7" y="138"/>
                        <a:pt x="17" y="111"/>
                      </a:cubicBezTo>
                      <a:cubicBezTo>
                        <a:pt x="41" y="85"/>
                        <a:pt x="179" y="-21"/>
                        <a:pt x="206" y="4"/>
                      </a:cubicBezTo>
                      <a:cubicBezTo>
                        <a:pt x="232" y="28"/>
                        <a:pt x="137" y="174"/>
                        <a:pt x="112" y="2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6" name="Freeform 1295">
                  <a:extLst>
                    <a:ext uri="{FF2B5EF4-FFF2-40B4-BE49-F238E27FC236}">
                      <a16:creationId xmlns:a16="http://schemas.microsoft.com/office/drawing/2014/main" id="{59FB83B5-9042-BD4E-9207-F0083D86E7F0}"/>
                    </a:ext>
                  </a:extLst>
                </p:cNvPr>
                <p:cNvSpPr/>
                <p:nvPr/>
              </p:nvSpPr>
              <p:spPr>
                <a:xfrm>
                  <a:off x="20447183" y="7337798"/>
                  <a:ext cx="280303" cy="294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237">
                      <a:moveTo>
                        <a:pt x="120" y="208"/>
                      </a:moveTo>
                      <a:close/>
                      <a:moveTo>
                        <a:pt x="202" y="15"/>
                      </a:moveTo>
                      <a:cubicBezTo>
                        <a:pt x="191" y="15"/>
                        <a:pt x="168" y="23"/>
                        <a:pt x="123" y="53"/>
                      </a:cubicBezTo>
                      <a:cubicBezTo>
                        <a:pt x="81" y="80"/>
                        <a:pt x="42" y="113"/>
                        <a:pt x="31" y="125"/>
                      </a:cubicBezTo>
                      <a:cubicBezTo>
                        <a:pt x="9" y="148"/>
                        <a:pt x="10" y="184"/>
                        <a:pt x="34" y="206"/>
                      </a:cubicBezTo>
                      <a:cubicBezTo>
                        <a:pt x="57" y="228"/>
                        <a:pt x="94" y="226"/>
                        <a:pt x="115" y="203"/>
                      </a:cubicBezTo>
                      <a:cubicBezTo>
                        <a:pt x="126" y="191"/>
                        <a:pt x="155" y="149"/>
                        <a:pt x="180" y="105"/>
                      </a:cubicBezTo>
                      <a:cubicBezTo>
                        <a:pt x="213" y="45"/>
                        <a:pt x="213" y="22"/>
                        <a:pt x="208" y="17"/>
                      </a:cubicBezTo>
                      <a:cubicBezTo>
                        <a:pt x="207" y="16"/>
                        <a:pt x="205" y="15"/>
                        <a:pt x="202" y="15"/>
                      </a:cubicBezTo>
                      <a:close/>
                      <a:moveTo>
                        <a:pt x="73" y="237"/>
                      </a:moveTo>
                      <a:cubicBezTo>
                        <a:pt x="55" y="237"/>
                        <a:pt x="37" y="230"/>
                        <a:pt x="23" y="217"/>
                      </a:cubicBezTo>
                      <a:cubicBezTo>
                        <a:pt x="-6" y="190"/>
                        <a:pt x="-8" y="144"/>
                        <a:pt x="19" y="114"/>
                      </a:cubicBezTo>
                      <a:cubicBezTo>
                        <a:pt x="33" y="99"/>
                        <a:pt x="75" y="66"/>
                        <a:pt x="114" y="40"/>
                      </a:cubicBezTo>
                      <a:cubicBezTo>
                        <a:pt x="197" y="-14"/>
                        <a:pt x="213" y="1"/>
                        <a:pt x="219" y="6"/>
                      </a:cubicBezTo>
                      <a:cubicBezTo>
                        <a:pt x="254" y="39"/>
                        <a:pt x="142" y="196"/>
                        <a:pt x="126" y="213"/>
                      </a:cubicBezTo>
                      <a:cubicBezTo>
                        <a:pt x="112" y="229"/>
                        <a:pt x="92" y="237"/>
                        <a:pt x="73" y="2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7" name="Freeform 1296">
                  <a:extLst>
                    <a:ext uri="{FF2B5EF4-FFF2-40B4-BE49-F238E27FC236}">
                      <a16:creationId xmlns:a16="http://schemas.microsoft.com/office/drawing/2014/main" id="{1B1D4018-156C-0B45-A0C0-D573A76E10CC}"/>
                    </a:ext>
                  </a:extLst>
                </p:cNvPr>
                <p:cNvSpPr/>
                <p:nvPr/>
              </p:nvSpPr>
              <p:spPr>
                <a:xfrm>
                  <a:off x="20519435" y="7449959"/>
                  <a:ext cx="102155" cy="1084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" h="88">
                      <a:moveTo>
                        <a:pt x="8" y="88"/>
                      </a:moveTo>
                      <a:cubicBezTo>
                        <a:pt x="6" y="88"/>
                        <a:pt x="4" y="87"/>
                        <a:pt x="2" y="86"/>
                      </a:cubicBezTo>
                      <a:cubicBezTo>
                        <a:pt x="-1" y="83"/>
                        <a:pt x="-1" y="78"/>
                        <a:pt x="2" y="75"/>
                      </a:cubicBezTo>
                      <a:lnTo>
                        <a:pt x="70" y="2"/>
                      </a:lnTo>
                      <a:cubicBezTo>
                        <a:pt x="72" y="-1"/>
                        <a:pt x="77" y="-1"/>
                        <a:pt x="80" y="2"/>
                      </a:cubicBezTo>
                      <a:cubicBezTo>
                        <a:pt x="83" y="5"/>
                        <a:pt x="84" y="10"/>
                        <a:pt x="81" y="12"/>
                      </a:cubicBezTo>
                      <a:lnTo>
                        <a:pt x="13" y="85"/>
                      </a:lnTo>
                      <a:cubicBezTo>
                        <a:pt x="12" y="87"/>
                        <a:pt x="10" y="88"/>
                        <a:pt x="8" y="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8" name="Freeform 1297">
                  <a:extLst>
                    <a:ext uri="{FF2B5EF4-FFF2-40B4-BE49-F238E27FC236}">
                      <a16:creationId xmlns:a16="http://schemas.microsoft.com/office/drawing/2014/main" id="{646EA15E-E12C-D244-BD1D-73FEE4B2FEF1}"/>
                    </a:ext>
                  </a:extLst>
                </p:cNvPr>
                <p:cNvSpPr/>
                <p:nvPr/>
              </p:nvSpPr>
              <p:spPr>
                <a:xfrm>
                  <a:off x="20222941" y="7370200"/>
                  <a:ext cx="279057" cy="2567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" h="207">
                      <a:moveTo>
                        <a:pt x="203" y="92"/>
                      </a:moveTo>
                      <a:cubicBezTo>
                        <a:pt x="229" y="116"/>
                        <a:pt x="232" y="157"/>
                        <a:pt x="208" y="185"/>
                      </a:cubicBezTo>
                      <a:cubicBezTo>
                        <a:pt x="185" y="212"/>
                        <a:pt x="143" y="214"/>
                        <a:pt x="116" y="190"/>
                      </a:cubicBezTo>
                      <a:cubicBezTo>
                        <a:pt x="89" y="167"/>
                        <a:pt x="-20" y="32"/>
                        <a:pt x="3" y="5"/>
                      </a:cubicBezTo>
                      <a:cubicBezTo>
                        <a:pt x="27" y="-23"/>
                        <a:pt x="175" y="69"/>
                        <a:pt x="203" y="9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9" name="Freeform 1298">
                  <a:extLst>
                    <a:ext uri="{FF2B5EF4-FFF2-40B4-BE49-F238E27FC236}">
                      <a16:creationId xmlns:a16="http://schemas.microsoft.com/office/drawing/2014/main" id="{743979E5-5623-7C49-ACD6-EC4E76090E49}"/>
                    </a:ext>
                  </a:extLst>
                </p:cNvPr>
                <p:cNvSpPr/>
                <p:nvPr/>
              </p:nvSpPr>
              <p:spPr>
                <a:xfrm>
                  <a:off x="20214220" y="7360230"/>
                  <a:ext cx="297744" cy="2754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0" h="222">
                      <a:moveTo>
                        <a:pt x="26" y="15"/>
                      </a:moveTo>
                      <a:cubicBezTo>
                        <a:pt x="21" y="15"/>
                        <a:pt x="18" y="17"/>
                        <a:pt x="17" y="18"/>
                      </a:cubicBezTo>
                      <a:cubicBezTo>
                        <a:pt x="13" y="23"/>
                        <a:pt x="16" y="46"/>
                        <a:pt x="55" y="102"/>
                      </a:cubicBezTo>
                      <a:cubicBezTo>
                        <a:pt x="84" y="144"/>
                        <a:pt x="117" y="182"/>
                        <a:pt x="129" y="193"/>
                      </a:cubicBezTo>
                      <a:cubicBezTo>
                        <a:pt x="141" y="203"/>
                        <a:pt x="156" y="208"/>
                        <a:pt x="171" y="207"/>
                      </a:cubicBezTo>
                      <a:cubicBezTo>
                        <a:pt x="187" y="206"/>
                        <a:pt x="200" y="199"/>
                        <a:pt x="211" y="187"/>
                      </a:cubicBezTo>
                      <a:cubicBezTo>
                        <a:pt x="221" y="176"/>
                        <a:pt x="226" y="161"/>
                        <a:pt x="225" y="146"/>
                      </a:cubicBezTo>
                      <a:cubicBezTo>
                        <a:pt x="224" y="130"/>
                        <a:pt x="217" y="116"/>
                        <a:pt x="205" y="106"/>
                      </a:cubicBezTo>
                      <a:cubicBezTo>
                        <a:pt x="193" y="95"/>
                        <a:pt x="151" y="67"/>
                        <a:pt x="106" y="44"/>
                      </a:cubicBezTo>
                      <a:cubicBezTo>
                        <a:pt x="63" y="21"/>
                        <a:pt x="38" y="15"/>
                        <a:pt x="26" y="15"/>
                      </a:cubicBezTo>
                      <a:close/>
                      <a:moveTo>
                        <a:pt x="167" y="222"/>
                      </a:moveTo>
                      <a:cubicBezTo>
                        <a:pt x="149" y="222"/>
                        <a:pt x="133" y="216"/>
                        <a:pt x="120" y="204"/>
                      </a:cubicBezTo>
                      <a:cubicBezTo>
                        <a:pt x="104" y="191"/>
                        <a:pt x="70" y="151"/>
                        <a:pt x="42" y="111"/>
                      </a:cubicBezTo>
                      <a:cubicBezTo>
                        <a:pt x="-14" y="30"/>
                        <a:pt x="1" y="13"/>
                        <a:pt x="6" y="7"/>
                      </a:cubicBezTo>
                      <a:cubicBezTo>
                        <a:pt x="11" y="2"/>
                        <a:pt x="25" y="-15"/>
                        <a:pt x="113" y="31"/>
                      </a:cubicBezTo>
                      <a:cubicBezTo>
                        <a:pt x="156" y="53"/>
                        <a:pt x="200" y="82"/>
                        <a:pt x="215" y="95"/>
                      </a:cubicBezTo>
                      <a:cubicBezTo>
                        <a:pt x="230" y="108"/>
                        <a:pt x="239" y="125"/>
                        <a:pt x="240" y="145"/>
                      </a:cubicBezTo>
                      <a:cubicBezTo>
                        <a:pt x="241" y="164"/>
                        <a:pt x="235" y="183"/>
                        <a:pt x="222" y="198"/>
                      </a:cubicBezTo>
                      <a:cubicBezTo>
                        <a:pt x="209" y="212"/>
                        <a:pt x="191" y="221"/>
                        <a:pt x="172" y="222"/>
                      </a:cubicBezTo>
                      <a:cubicBezTo>
                        <a:pt x="170" y="222"/>
                        <a:pt x="169" y="222"/>
                        <a:pt x="167" y="2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0" name="Freeform 1299">
                  <a:extLst>
                    <a:ext uri="{FF2B5EF4-FFF2-40B4-BE49-F238E27FC236}">
                      <a16:creationId xmlns:a16="http://schemas.microsoft.com/office/drawing/2014/main" id="{B46D08A0-5D26-9443-A21B-9C90CD7DEC6F}"/>
                    </a:ext>
                  </a:extLst>
                </p:cNvPr>
                <p:cNvSpPr/>
                <p:nvPr/>
              </p:nvSpPr>
              <p:spPr>
                <a:xfrm>
                  <a:off x="20328833" y="7464914"/>
                  <a:ext cx="110875" cy="99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0" h="81">
                      <a:moveTo>
                        <a:pt x="82" y="81"/>
                      </a:moveTo>
                      <a:cubicBezTo>
                        <a:pt x="80" y="81"/>
                        <a:pt x="79" y="80"/>
                        <a:pt x="77" y="79"/>
                      </a:cubicBezTo>
                      <a:lnTo>
                        <a:pt x="3" y="14"/>
                      </a:lnTo>
                      <a:cubicBezTo>
                        <a:pt x="-1" y="11"/>
                        <a:pt x="-1" y="6"/>
                        <a:pt x="2" y="3"/>
                      </a:cubicBezTo>
                      <a:cubicBezTo>
                        <a:pt x="4" y="0"/>
                        <a:pt x="9" y="-1"/>
                        <a:pt x="12" y="2"/>
                      </a:cubicBezTo>
                      <a:lnTo>
                        <a:pt x="87" y="68"/>
                      </a:lnTo>
                      <a:cubicBezTo>
                        <a:pt x="90" y="70"/>
                        <a:pt x="91" y="75"/>
                        <a:pt x="87" y="78"/>
                      </a:cubicBezTo>
                      <a:cubicBezTo>
                        <a:pt x="86" y="80"/>
                        <a:pt x="84" y="81"/>
                        <a:pt x="82" y="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1" name="Freeform 1300">
                  <a:extLst>
                    <a:ext uri="{FF2B5EF4-FFF2-40B4-BE49-F238E27FC236}">
                      <a16:creationId xmlns:a16="http://schemas.microsoft.com/office/drawing/2014/main" id="{C99B2642-D241-8348-9D6C-D277E0C4FB0A}"/>
                    </a:ext>
                  </a:extLst>
                </p:cNvPr>
                <p:cNvSpPr/>
                <p:nvPr/>
              </p:nvSpPr>
              <p:spPr>
                <a:xfrm>
                  <a:off x="20401089" y="7260532"/>
                  <a:ext cx="161953" cy="338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1" h="273">
                      <a:moveTo>
                        <a:pt x="131" y="207"/>
                      </a:moveTo>
                      <a:cubicBezTo>
                        <a:pt x="131" y="243"/>
                        <a:pt x="101" y="273"/>
                        <a:pt x="65" y="273"/>
                      </a:cubicBezTo>
                      <a:cubicBezTo>
                        <a:pt x="29" y="273"/>
                        <a:pt x="0" y="243"/>
                        <a:pt x="0" y="207"/>
                      </a:cubicBezTo>
                      <a:cubicBezTo>
                        <a:pt x="0" y="171"/>
                        <a:pt x="29" y="0"/>
                        <a:pt x="65" y="0"/>
                      </a:cubicBezTo>
                      <a:cubicBezTo>
                        <a:pt x="101" y="0"/>
                        <a:pt x="131" y="171"/>
                        <a:pt x="131" y="2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2" name="Freeform 1301">
                  <a:extLst>
                    <a:ext uri="{FF2B5EF4-FFF2-40B4-BE49-F238E27FC236}">
                      <a16:creationId xmlns:a16="http://schemas.microsoft.com/office/drawing/2014/main" id="{5E97AAA5-F0E0-6045-A66B-763303E51319}"/>
                    </a:ext>
                  </a:extLst>
                </p:cNvPr>
                <p:cNvSpPr/>
                <p:nvPr/>
              </p:nvSpPr>
              <p:spPr>
                <a:xfrm>
                  <a:off x="20391122" y="7250562"/>
                  <a:ext cx="180640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6" h="288">
                      <a:moveTo>
                        <a:pt x="73" y="15"/>
                      </a:moveTo>
                      <a:cubicBezTo>
                        <a:pt x="67" y="15"/>
                        <a:pt x="51" y="33"/>
                        <a:pt x="35" y="100"/>
                      </a:cubicBezTo>
                      <a:cubicBezTo>
                        <a:pt x="22" y="149"/>
                        <a:pt x="16" y="199"/>
                        <a:pt x="16" y="215"/>
                      </a:cubicBezTo>
                      <a:cubicBezTo>
                        <a:pt x="16" y="247"/>
                        <a:pt x="42" y="273"/>
                        <a:pt x="73" y="273"/>
                      </a:cubicBezTo>
                      <a:cubicBezTo>
                        <a:pt x="105" y="273"/>
                        <a:pt x="131" y="247"/>
                        <a:pt x="131" y="215"/>
                      </a:cubicBezTo>
                      <a:cubicBezTo>
                        <a:pt x="131" y="199"/>
                        <a:pt x="124" y="149"/>
                        <a:pt x="112" y="100"/>
                      </a:cubicBezTo>
                      <a:cubicBezTo>
                        <a:pt x="95" y="33"/>
                        <a:pt x="80" y="15"/>
                        <a:pt x="73" y="15"/>
                      </a:cubicBezTo>
                      <a:close/>
                      <a:moveTo>
                        <a:pt x="73" y="288"/>
                      </a:moveTo>
                      <a:cubicBezTo>
                        <a:pt x="33" y="288"/>
                        <a:pt x="0" y="256"/>
                        <a:pt x="0" y="215"/>
                      </a:cubicBezTo>
                      <a:cubicBezTo>
                        <a:pt x="0" y="192"/>
                        <a:pt x="26" y="0"/>
                        <a:pt x="73" y="0"/>
                      </a:cubicBezTo>
                      <a:cubicBezTo>
                        <a:pt x="121" y="0"/>
                        <a:pt x="146" y="192"/>
                        <a:pt x="146" y="215"/>
                      </a:cubicBezTo>
                      <a:cubicBezTo>
                        <a:pt x="146" y="256"/>
                        <a:pt x="113" y="288"/>
                        <a:pt x="73" y="2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3" name="Freeform 1302">
                  <a:extLst>
                    <a:ext uri="{FF2B5EF4-FFF2-40B4-BE49-F238E27FC236}">
                      <a16:creationId xmlns:a16="http://schemas.microsoft.com/office/drawing/2014/main" id="{5F67C316-DBF0-DD42-AFA6-A5CCABABF5BE}"/>
                    </a:ext>
                  </a:extLst>
                </p:cNvPr>
                <p:cNvSpPr/>
                <p:nvPr/>
              </p:nvSpPr>
              <p:spPr>
                <a:xfrm>
                  <a:off x="20473345" y="7398864"/>
                  <a:ext cx="17441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14">
                      <a:moveTo>
                        <a:pt x="7" y="114"/>
                      </a:moveTo>
                      <a:cubicBezTo>
                        <a:pt x="3" y="114"/>
                        <a:pt x="0" y="110"/>
                        <a:pt x="0" y="107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107"/>
                      </a:lnTo>
                      <a:cubicBezTo>
                        <a:pt x="15" y="110"/>
                        <a:pt x="11" y="114"/>
                        <a:pt x="7" y="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4" name="Freeform 1303">
                  <a:extLst>
                    <a:ext uri="{FF2B5EF4-FFF2-40B4-BE49-F238E27FC236}">
                      <a16:creationId xmlns:a16="http://schemas.microsoft.com/office/drawing/2014/main" id="{CD29A1CC-A709-B949-B8B0-29D0C0355F7F}"/>
                    </a:ext>
                  </a:extLst>
                </p:cNvPr>
                <p:cNvSpPr/>
                <p:nvPr/>
              </p:nvSpPr>
              <p:spPr>
                <a:xfrm>
                  <a:off x="20274015" y="7553393"/>
                  <a:ext cx="414849" cy="2430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4" h="196">
                      <a:moveTo>
                        <a:pt x="4" y="65"/>
                      </a:moveTo>
                      <a:cubicBezTo>
                        <a:pt x="0" y="78"/>
                        <a:pt x="-1" y="92"/>
                        <a:pt x="1" y="105"/>
                      </a:cubicBezTo>
                      <a:cubicBezTo>
                        <a:pt x="3" y="117"/>
                        <a:pt x="8" y="129"/>
                        <a:pt x="15" y="140"/>
                      </a:cubicBezTo>
                      <a:lnTo>
                        <a:pt x="34" y="168"/>
                      </a:lnTo>
                      <a:lnTo>
                        <a:pt x="53" y="196"/>
                      </a:lnTo>
                      <a:lnTo>
                        <a:pt x="167" y="196"/>
                      </a:lnTo>
                      <a:lnTo>
                        <a:pt x="281" y="196"/>
                      </a:lnTo>
                      <a:lnTo>
                        <a:pt x="300" y="168"/>
                      </a:lnTo>
                      <a:lnTo>
                        <a:pt x="319" y="140"/>
                      </a:lnTo>
                      <a:cubicBezTo>
                        <a:pt x="326" y="129"/>
                        <a:pt x="330" y="117"/>
                        <a:pt x="333" y="105"/>
                      </a:cubicBezTo>
                      <a:cubicBezTo>
                        <a:pt x="335" y="92"/>
                        <a:pt x="334" y="78"/>
                        <a:pt x="330" y="65"/>
                      </a:cubicBezTo>
                      <a:cubicBezTo>
                        <a:pt x="325" y="46"/>
                        <a:pt x="313" y="30"/>
                        <a:pt x="298" y="19"/>
                      </a:cubicBezTo>
                      <a:cubicBezTo>
                        <a:pt x="283" y="7"/>
                        <a:pt x="264" y="0"/>
                        <a:pt x="244" y="0"/>
                      </a:cubicBezTo>
                      <a:lnTo>
                        <a:pt x="167" y="0"/>
                      </a:lnTo>
                      <a:lnTo>
                        <a:pt x="89" y="0"/>
                      </a:lnTo>
                      <a:cubicBezTo>
                        <a:pt x="70" y="0"/>
                        <a:pt x="51" y="7"/>
                        <a:pt x="36" y="19"/>
                      </a:cubicBezTo>
                      <a:cubicBezTo>
                        <a:pt x="20" y="30"/>
                        <a:pt x="9" y="46"/>
                        <a:pt x="4" y="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5" name="Freeform 1304">
                  <a:extLst>
                    <a:ext uri="{FF2B5EF4-FFF2-40B4-BE49-F238E27FC236}">
                      <a16:creationId xmlns:a16="http://schemas.microsoft.com/office/drawing/2014/main" id="{2DCDA65C-5D5F-804F-8FBA-D18C3A2E7E60}"/>
                    </a:ext>
                  </a:extLst>
                </p:cNvPr>
                <p:cNvSpPr/>
                <p:nvPr/>
              </p:nvSpPr>
              <p:spPr>
                <a:xfrm>
                  <a:off x="20265294" y="7544672"/>
                  <a:ext cx="433536" cy="260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9" h="210">
                      <a:moveTo>
                        <a:pt x="64" y="195"/>
                      </a:moveTo>
                      <a:lnTo>
                        <a:pt x="285" y="195"/>
                      </a:lnTo>
                      <a:lnTo>
                        <a:pt x="320" y="143"/>
                      </a:lnTo>
                      <a:cubicBezTo>
                        <a:pt x="327" y="133"/>
                        <a:pt x="331" y="122"/>
                        <a:pt x="333" y="110"/>
                      </a:cubicBezTo>
                      <a:cubicBezTo>
                        <a:pt x="335" y="98"/>
                        <a:pt x="334" y="86"/>
                        <a:pt x="331" y="75"/>
                      </a:cubicBezTo>
                      <a:cubicBezTo>
                        <a:pt x="326" y="57"/>
                        <a:pt x="316" y="42"/>
                        <a:pt x="302" y="32"/>
                      </a:cubicBezTo>
                      <a:cubicBezTo>
                        <a:pt x="287" y="21"/>
                        <a:pt x="270" y="15"/>
                        <a:pt x="252" y="15"/>
                      </a:cubicBezTo>
                      <a:lnTo>
                        <a:pt x="97" y="15"/>
                      </a:lnTo>
                      <a:cubicBezTo>
                        <a:pt x="80" y="15"/>
                        <a:pt x="63" y="21"/>
                        <a:pt x="48" y="32"/>
                      </a:cubicBezTo>
                      <a:cubicBezTo>
                        <a:pt x="34" y="42"/>
                        <a:pt x="24" y="57"/>
                        <a:pt x="19" y="75"/>
                      </a:cubicBezTo>
                      <a:cubicBezTo>
                        <a:pt x="16" y="86"/>
                        <a:pt x="15" y="98"/>
                        <a:pt x="17" y="110"/>
                      </a:cubicBezTo>
                      <a:cubicBezTo>
                        <a:pt x="18" y="122"/>
                        <a:pt x="23" y="133"/>
                        <a:pt x="29" y="143"/>
                      </a:cubicBezTo>
                      <a:close/>
                      <a:moveTo>
                        <a:pt x="289" y="210"/>
                      </a:moveTo>
                      <a:lnTo>
                        <a:pt x="61" y="210"/>
                      </a:lnTo>
                      <a:cubicBezTo>
                        <a:pt x="58" y="210"/>
                        <a:pt x="56" y="209"/>
                        <a:pt x="54" y="207"/>
                      </a:cubicBezTo>
                      <a:lnTo>
                        <a:pt x="17" y="152"/>
                      </a:lnTo>
                      <a:cubicBezTo>
                        <a:pt x="9" y="140"/>
                        <a:pt x="4" y="126"/>
                        <a:pt x="1" y="112"/>
                      </a:cubicBezTo>
                      <a:cubicBezTo>
                        <a:pt x="0" y="99"/>
                        <a:pt x="0" y="84"/>
                        <a:pt x="4" y="70"/>
                      </a:cubicBezTo>
                      <a:cubicBezTo>
                        <a:pt x="10" y="50"/>
                        <a:pt x="22" y="32"/>
                        <a:pt x="39" y="20"/>
                      </a:cubicBezTo>
                      <a:cubicBezTo>
                        <a:pt x="56" y="7"/>
                        <a:pt x="76" y="0"/>
                        <a:pt x="97" y="0"/>
                      </a:cubicBezTo>
                      <a:lnTo>
                        <a:pt x="252" y="0"/>
                      </a:lnTo>
                      <a:cubicBezTo>
                        <a:pt x="274" y="0"/>
                        <a:pt x="294" y="7"/>
                        <a:pt x="311" y="20"/>
                      </a:cubicBezTo>
                      <a:cubicBezTo>
                        <a:pt x="327" y="32"/>
                        <a:pt x="339" y="50"/>
                        <a:pt x="346" y="70"/>
                      </a:cubicBezTo>
                      <a:cubicBezTo>
                        <a:pt x="349" y="84"/>
                        <a:pt x="351" y="99"/>
                        <a:pt x="348" y="112"/>
                      </a:cubicBezTo>
                      <a:cubicBezTo>
                        <a:pt x="346" y="126"/>
                        <a:pt x="341" y="140"/>
                        <a:pt x="333" y="152"/>
                      </a:cubicBezTo>
                      <a:lnTo>
                        <a:pt x="296" y="207"/>
                      </a:lnTo>
                      <a:cubicBezTo>
                        <a:pt x="294" y="209"/>
                        <a:pt x="292" y="210"/>
                        <a:pt x="289" y="2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6" name="Freeform 1305">
                  <a:extLst>
                    <a:ext uri="{FF2B5EF4-FFF2-40B4-BE49-F238E27FC236}">
                      <a16:creationId xmlns:a16="http://schemas.microsoft.com/office/drawing/2014/main" id="{F6A47697-C092-884D-8FCA-9C0FA352941C}"/>
                    </a:ext>
                  </a:extLst>
                </p:cNvPr>
                <p:cNvSpPr/>
                <p:nvPr/>
              </p:nvSpPr>
              <p:spPr>
                <a:xfrm>
                  <a:off x="19810580" y="7185758"/>
                  <a:ext cx="142020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" h="115">
                      <a:moveTo>
                        <a:pt x="115" y="57"/>
                      </a:moveTo>
                      <a:cubicBezTo>
                        <a:pt x="115" y="89"/>
                        <a:pt x="89" y="115"/>
                        <a:pt x="57" y="115"/>
                      </a:cubicBezTo>
                      <a:cubicBezTo>
                        <a:pt x="25" y="115"/>
                        <a:pt x="0" y="89"/>
                        <a:pt x="0" y="57"/>
                      </a:cubicBezTo>
                      <a:cubicBezTo>
                        <a:pt x="0" y="26"/>
                        <a:pt x="25" y="0"/>
                        <a:pt x="57" y="0"/>
                      </a:cubicBezTo>
                      <a:cubicBezTo>
                        <a:pt x="89" y="0"/>
                        <a:pt x="115" y="26"/>
                        <a:pt x="115" y="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7" name="Freeform 1306">
                  <a:extLst>
                    <a:ext uri="{FF2B5EF4-FFF2-40B4-BE49-F238E27FC236}">
                      <a16:creationId xmlns:a16="http://schemas.microsoft.com/office/drawing/2014/main" id="{F6A11D5C-CD91-604B-883C-FEAAD9B42720}"/>
                    </a:ext>
                  </a:extLst>
                </p:cNvPr>
                <p:cNvSpPr/>
                <p:nvPr/>
              </p:nvSpPr>
              <p:spPr>
                <a:xfrm>
                  <a:off x="19800617" y="7175788"/>
                  <a:ext cx="161953" cy="1607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1" h="130">
                      <a:moveTo>
                        <a:pt x="65" y="15"/>
                      </a:moveTo>
                      <a:cubicBezTo>
                        <a:pt x="38" y="15"/>
                        <a:pt x="16" y="38"/>
                        <a:pt x="16" y="65"/>
                      </a:cubicBezTo>
                      <a:cubicBezTo>
                        <a:pt x="16" y="93"/>
                        <a:pt x="38" y="115"/>
                        <a:pt x="65" y="115"/>
                      </a:cubicBezTo>
                      <a:cubicBezTo>
                        <a:pt x="93" y="115"/>
                        <a:pt x="115" y="93"/>
                        <a:pt x="115" y="65"/>
                      </a:cubicBezTo>
                      <a:cubicBezTo>
                        <a:pt x="115" y="38"/>
                        <a:pt x="93" y="15"/>
                        <a:pt x="65" y="15"/>
                      </a:cubicBezTo>
                      <a:close/>
                      <a:moveTo>
                        <a:pt x="65" y="130"/>
                      </a:moveTo>
                      <a:cubicBezTo>
                        <a:pt x="29" y="130"/>
                        <a:pt x="0" y="102"/>
                        <a:pt x="0" y="65"/>
                      </a:cubicBezTo>
                      <a:cubicBezTo>
                        <a:pt x="0" y="29"/>
                        <a:pt x="29" y="0"/>
                        <a:pt x="65" y="0"/>
                      </a:cubicBezTo>
                      <a:cubicBezTo>
                        <a:pt x="101" y="0"/>
                        <a:pt x="131" y="29"/>
                        <a:pt x="131" y="65"/>
                      </a:cubicBezTo>
                      <a:cubicBezTo>
                        <a:pt x="131" y="102"/>
                        <a:pt x="101" y="130"/>
                        <a:pt x="65" y="1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8" name="Freeform 1307">
                  <a:extLst>
                    <a:ext uri="{FF2B5EF4-FFF2-40B4-BE49-F238E27FC236}">
                      <a16:creationId xmlns:a16="http://schemas.microsoft.com/office/drawing/2014/main" id="{A6761FC5-CDB0-DE4B-AADD-98D5439CC8E9}"/>
                    </a:ext>
                  </a:extLst>
                </p:cNvPr>
                <p:cNvSpPr/>
                <p:nvPr/>
              </p:nvSpPr>
              <p:spPr>
                <a:xfrm>
                  <a:off x="20818429" y="7412572"/>
                  <a:ext cx="853367" cy="383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6" h="309">
                      <a:moveTo>
                        <a:pt x="28" y="0"/>
                      </a:moveTo>
                      <a:lnTo>
                        <a:pt x="343" y="0"/>
                      </a:lnTo>
                      <a:lnTo>
                        <a:pt x="658" y="0"/>
                      </a:lnTo>
                      <a:cubicBezTo>
                        <a:pt x="666" y="0"/>
                        <a:pt x="673" y="3"/>
                        <a:pt x="678" y="8"/>
                      </a:cubicBezTo>
                      <a:cubicBezTo>
                        <a:pt x="684" y="13"/>
                        <a:pt x="686" y="20"/>
                        <a:pt x="686" y="28"/>
                      </a:cubicBezTo>
                      <a:lnTo>
                        <a:pt x="686" y="154"/>
                      </a:lnTo>
                      <a:lnTo>
                        <a:pt x="686" y="280"/>
                      </a:lnTo>
                      <a:cubicBezTo>
                        <a:pt x="686" y="288"/>
                        <a:pt x="684" y="295"/>
                        <a:pt x="678" y="300"/>
                      </a:cubicBezTo>
                      <a:cubicBezTo>
                        <a:pt x="673" y="305"/>
                        <a:pt x="666" y="309"/>
                        <a:pt x="658" y="309"/>
                      </a:cubicBezTo>
                      <a:lnTo>
                        <a:pt x="343" y="309"/>
                      </a:lnTo>
                      <a:lnTo>
                        <a:pt x="28" y="309"/>
                      </a:lnTo>
                      <a:cubicBezTo>
                        <a:pt x="20" y="309"/>
                        <a:pt x="13" y="305"/>
                        <a:pt x="8" y="300"/>
                      </a:cubicBezTo>
                      <a:cubicBezTo>
                        <a:pt x="3" y="295"/>
                        <a:pt x="0" y="288"/>
                        <a:pt x="0" y="280"/>
                      </a:cubicBezTo>
                      <a:lnTo>
                        <a:pt x="0" y="154"/>
                      </a:lnTo>
                      <a:lnTo>
                        <a:pt x="0" y="28"/>
                      </a:lnTo>
                      <a:cubicBezTo>
                        <a:pt x="0" y="20"/>
                        <a:pt x="3" y="13"/>
                        <a:pt x="8" y="8"/>
                      </a:cubicBezTo>
                      <a:cubicBezTo>
                        <a:pt x="13" y="3"/>
                        <a:pt x="20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9" name="Freeform 1308">
                  <a:extLst>
                    <a:ext uri="{FF2B5EF4-FFF2-40B4-BE49-F238E27FC236}">
                      <a16:creationId xmlns:a16="http://schemas.microsoft.com/office/drawing/2014/main" id="{47B21DEA-46AE-0542-9E83-4C3F9F71EBBF}"/>
                    </a:ext>
                  </a:extLst>
                </p:cNvPr>
                <p:cNvSpPr/>
                <p:nvPr/>
              </p:nvSpPr>
              <p:spPr>
                <a:xfrm>
                  <a:off x="20808463" y="7402602"/>
                  <a:ext cx="873300" cy="4025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2" h="324">
                      <a:moveTo>
                        <a:pt x="36" y="15"/>
                      </a:moveTo>
                      <a:cubicBezTo>
                        <a:pt x="30" y="15"/>
                        <a:pt x="26" y="17"/>
                        <a:pt x="22" y="22"/>
                      </a:cubicBezTo>
                      <a:cubicBezTo>
                        <a:pt x="17" y="25"/>
                        <a:pt x="16" y="30"/>
                        <a:pt x="16" y="36"/>
                      </a:cubicBezTo>
                      <a:lnTo>
                        <a:pt x="16" y="288"/>
                      </a:lnTo>
                      <a:cubicBezTo>
                        <a:pt x="16" y="294"/>
                        <a:pt x="17" y="299"/>
                        <a:pt x="22" y="303"/>
                      </a:cubicBezTo>
                      <a:cubicBezTo>
                        <a:pt x="26" y="307"/>
                        <a:pt x="30" y="309"/>
                        <a:pt x="36" y="309"/>
                      </a:cubicBezTo>
                      <a:lnTo>
                        <a:pt x="666" y="309"/>
                      </a:lnTo>
                      <a:cubicBezTo>
                        <a:pt x="672" y="309"/>
                        <a:pt x="677" y="307"/>
                        <a:pt x="681" y="303"/>
                      </a:cubicBezTo>
                      <a:cubicBezTo>
                        <a:pt x="685" y="299"/>
                        <a:pt x="687" y="294"/>
                        <a:pt x="687" y="288"/>
                      </a:cubicBezTo>
                      <a:lnTo>
                        <a:pt x="687" y="36"/>
                      </a:lnTo>
                      <a:cubicBezTo>
                        <a:pt x="687" y="30"/>
                        <a:pt x="685" y="25"/>
                        <a:pt x="681" y="22"/>
                      </a:cubicBezTo>
                      <a:cubicBezTo>
                        <a:pt x="677" y="17"/>
                        <a:pt x="672" y="15"/>
                        <a:pt x="666" y="15"/>
                      </a:cubicBezTo>
                      <a:close/>
                      <a:moveTo>
                        <a:pt x="666" y="324"/>
                      </a:moveTo>
                      <a:lnTo>
                        <a:pt x="36" y="324"/>
                      </a:lnTo>
                      <a:cubicBezTo>
                        <a:pt x="27" y="324"/>
                        <a:pt x="17" y="321"/>
                        <a:pt x="11" y="314"/>
                      </a:cubicBezTo>
                      <a:cubicBezTo>
                        <a:pt x="4" y="307"/>
                        <a:pt x="0" y="298"/>
                        <a:pt x="0" y="288"/>
                      </a:cubicBezTo>
                      <a:lnTo>
                        <a:pt x="0" y="36"/>
                      </a:lnTo>
                      <a:cubicBezTo>
                        <a:pt x="0" y="27"/>
                        <a:pt x="4" y="17"/>
                        <a:pt x="11" y="11"/>
                      </a:cubicBezTo>
                      <a:cubicBezTo>
                        <a:pt x="17" y="4"/>
                        <a:pt x="27" y="0"/>
                        <a:pt x="36" y="0"/>
                      </a:cubicBezTo>
                      <a:lnTo>
                        <a:pt x="666" y="0"/>
                      </a:lnTo>
                      <a:cubicBezTo>
                        <a:pt x="676" y="0"/>
                        <a:pt x="685" y="4"/>
                        <a:pt x="692" y="11"/>
                      </a:cubicBezTo>
                      <a:cubicBezTo>
                        <a:pt x="698" y="17"/>
                        <a:pt x="702" y="27"/>
                        <a:pt x="702" y="36"/>
                      </a:cubicBezTo>
                      <a:lnTo>
                        <a:pt x="702" y="288"/>
                      </a:lnTo>
                      <a:cubicBezTo>
                        <a:pt x="702" y="298"/>
                        <a:pt x="698" y="307"/>
                        <a:pt x="692" y="314"/>
                      </a:cubicBezTo>
                      <a:cubicBezTo>
                        <a:pt x="685" y="321"/>
                        <a:pt x="676" y="324"/>
                        <a:pt x="666" y="3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0" name="Freeform 1309">
                  <a:extLst>
                    <a:ext uri="{FF2B5EF4-FFF2-40B4-BE49-F238E27FC236}">
                      <a16:creationId xmlns:a16="http://schemas.microsoft.com/office/drawing/2014/main" id="{EA49E43F-896A-C644-B8E8-58AD0693CAE0}"/>
                    </a:ext>
                  </a:extLst>
                </p:cNvPr>
                <p:cNvSpPr/>
                <p:nvPr/>
              </p:nvSpPr>
              <p:spPr>
                <a:xfrm>
                  <a:off x="20921826" y="7497316"/>
                  <a:ext cx="64656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0" h="15">
                      <a:moveTo>
                        <a:pt x="512" y="15"/>
                      </a:moveTo>
                      <a:lnTo>
                        <a:pt x="8" y="15"/>
                      </a:lnTo>
                      <a:cubicBezTo>
                        <a:pt x="4" y="15"/>
                        <a:pt x="0" y="12"/>
                        <a:pt x="0" y="7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512" y="0"/>
                      </a:lnTo>
                      <a:cubicBezTo>
                        <a:pt x="516" y="0"/>
                        <a:pt x="520" y="3"/>
                        <a:pt x="520" y="7"/>
                      </a:cubicBezTo>
                      <a:cubicBezTo>
                        <a:pt x="520" y="12"/>
                        <a:pt x="516" y="15"/>
                        <a:pt x="51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705" name="Group 1704">
              <a:extLst>
                <a:ext uri="{FF2B5EF4-FFF2-40B4-BE49-F238E27FC236}">
                  <a16:creationId xmlns:a16="http://schemas.microsoft.com/office/drawing/2014/main" id="{1D567330-D2A4-3346-B661-5D92966CF16E}"/>
                </a:ext>
              </a:extLst>
            </p:cNvPr>
            <p:cNvGrpSpPr/>
            <p:nvPr/>
          </p:nvGrpSpPr>
          <p:grpSpPr>
            <a:xfrm>
              <a:off x="1802664" y="6459207"/>
              <a:ext cx="5882628" cy="6408111"/>
              <a:chOff x="1802664" y="6459207"/>
              <a:chExt cx="5882628" cy="6408111"/>
            </a:xfrm>
          </p:grpSpPr>
          <p:sp>
            <p:nvSpPr>
              <p:cNvPr id="1311" name="Freeform 1310">
                <a:extLst>
                  <a:ext uri="{FF2B5EF4-FFF2-40B4-BE49-F238E27FC236}">
                    <a16:creationId xmlns:a16="http://schemas.microsoft.com/office/drawing/2014/main" id="{A0CC6785-21A3-2741-8682-03B48B5E1E1F}"/>
                  </a:ext>
                </a:extLst>
              </p:cNvPr>
              <p:cNvSpPr/>
              <p:nvPr/>
            </p:nvSpPr>
            <p:spPr>
              <a:xfrm>
                <a:off x="2313435" y="11682154"/>
                <a:ext cx="4852355" cy="18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96" h="16">
                    <a:moveTo>
                      <a:pt x="3889" y="16"/>
                    </a:move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3889" y="0"/>
                    </a:lnTo>
                    <a:cubicBezTo>
                      <a:pt x="3893" y="0"/>
                      <a:pt x="3896" y="4"/>
                      <a:pt x="3896" y="8"/>
                    </a:cubicBezTo>
                    <a:cubicBezTo>
                      <a:pt x="3896" y="12"/>
                      <a:pt x="3893" y="16"/>
                      <a:pt x="3889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1695" name="Group 1694">
                <a:extLst>
                  <a:ext uri="{FF2B5EF4-FFF2-40B4-BE49-F238E27FC236}">
                    <a16:creationId xmlns:a16="http://schemas.microsoft.com/office/drawing/2014/main" id="{3B877B14-CE81-F54D-95BD-2D78512DBDBE}"/>
                  </a:ext>
                </a:extLst>
              </p:cNvPr>
              <p:cNvGrpSpPr/>
              <p:nvPr/>
            </p:nvGrpSpPr>
            <p:grpSpPr>
              <a:xfrm>
                <a:off x="2993641" y="8289917"/>
                <a:ext cx="3405995" cy="4577401"/>
                <a:chOff x="2993641" y="8289917"/>
                <a:chExt cx="3405995" cy="4577401"/>
              </a:xfrm>
            </p:grpSpPr>
            <p:sp>
              <p:nvSpPr>
                <p:cNvPr id="1312" name="Freeform 1311">
                  <a:extLst>
                    <a:ext uri="{FF2B5EF4-FFF2-40B4-BE49-F238E27FC236}">
                      <a16:creationId xmlns:a16="http://schemas.microsoft.com/office/drawing/2014/main" id="{089F272C-E7FD-514C-AB22-8F19DD10F754}"/>
                    </a:ext>
                  </a:extLst>
                </p:cNvPr>
                <p:cNvSpPr/>
                <p:nvPr/>
              </p:nvSpPr>
              <p:spPr>
                <a:xfrm>
                  <a:off x="4306705" y="11078979"/>
                  <a:ext cx="1757809" cy="1759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2" h="1413">
                      <a:moveTo>
                        <a:pt x="706" y="1357"/>
                      </a:moveTo>
                      <a:cubicBezTo>
                        <a:pt x="347" y="1357"/>
                        <a:pt x="56" y="1066"/>
                        <a:pt x="56" y="706"/>
                      </a:cubicBezTo>
                      <a:cubicBezTo>
                        <a:pt x="56" y="347"/>
                        <a:pt x="347" y="56"/>
                        <a:pt x="706" y="56"/>
                      </a:cubicBezTo>
                      <a:cubicBezTo>
                        <a:pt x="1065" y="56"/>
                        <a:pt x="1357" y="347"/>
                        <a:pt x="1357" y="706"/>
                      </a:cubicBezTo>
                      <a:cubicBezTo>
                        <a:pt x="1357" y="1066"/>
                        <a:pt x="1065" y="1357"/>
                        <a:pt x="706" y="1357"/>
                      </a:cubicBezTo>
                      <a:close/>
                      <a:moveTo>
                        <a:pt x="706" y="0"/>
                      </a:moveTo>
                      <a:cubicBezTo>
                        <a:pt x="316" y="0"/>
                        <a:pt x="0" y="317"/>
                        <a:pt x="0" y="706"/>
                      </a:cubicBezTo>
                      <a:cubicBezTo>
                        <a:pt x="0" y="1097"/>
                        <a:pt x="316" y="1413"/>
                        <a:pt x="706" y="1413"/>
                      </a:cubicBezTo>
                      <a:cubicBezTo>
                        <a:pt x="1096" y="1413"/>
                        <a:pt x="1412" y="1097"/>
                        <a:pt x="1412" y="706"/>
                      </a:cubicBezTo>
                      <a:cubicBezTo>
                        <a:pt x="1412" y="317"/>
                        <a:pt x="1096" y="0"/>
                        <a:pt x="7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3" name="Freeform 1312">
                  <a:extLst>
                    <a:ext uri="{FF2B5EF4-FFF2-40B4-BE49-F238E27FC236}">
                      <a16:creationId xmlns:a16="http://schemas.microsoft.com/office/drawing/2014/main" id="{8B8A8F51-E23A-A747-AE5C-806BC5DDF206}"/>
                    </a:ext>
                  </a:extLst>
                </p:cNvPr>
                <p:cNvSpPr/>
                <p:nvPr/>
              </p:nvSpPr>
              <p:spPr>
                <a:xfrm>
                  <a:off x="5177510" y="11148768"/>
                  <a:ext cx="17441" cy="16200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301">
                      <a:moveTo>
                        <a:pt x="15" y="1301"/>
                      </a:moveTo>
                      <a:lnTo>
                        <a:pt x="0" y="1301"/>
                      </a:lnTo>
                      <a:lnTo>
                        <a:pt x="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4" name="Freeform 1313">
                  <a:extLst>
                    <a:ext uri="{FF2B5EF4-FFF2-40B4-BE49-F238E27FC236}">
                      <a16:creationId xmlns:a16="http://schemas.microsoft.com/office/drawing/2014/main" id="{4A2E151C-C9D8-D646-B62A-D8693D0D9EE9}"/>
                    </a:ext>
                  </a:extLst>
                </p:cNvPr>
                <p:cNvSpPr/>
                <p:nvPr/>
              </p:nvSpPr>
              <p:spPr>
                <a:xfrm>
                  <a:off x="4608187" y="11379320"/>
                  <a:ext cx="1158586" cy="11577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1" h="930">
                      <a:moveTo>
                        <a:pt x="920" y="930"/>
                      </a:move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931" y="9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5" name="Freeform 1314">
                  <a:extLst>
                    <a:ext uri="{FF2B5EF4-FFF2-40B4-BE49-F238E27FC236}">
                      <a16:creationId xmlns:a16="http://schemas.microsoft.com/office/drawing/2014/main" id="{8E93BCFA-6C4F-214B-8B28-373E951E50AA}"/>
                    </a:ext>
                  </a:extLst>
                </p:cNvPr>
                <p:cNvSpPr/>
                <p:nvPr/>
              </p:nvSpPr>
              <p:spPr>
                <a:xfrm>
                  <a:off x="4377716" y="11948847"/>
                  <a:ext cx="1619529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1" h="15">
                      <a:moveTo>
                        <a:pt x="1301" y="15"/>
                      </a:move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13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6" name="Freeform 1315">
                  <a:extLst>
                    <a:ext uri="{FF2B5EF4-FFF2-40B4-BE49-F238E27FC236}">
                      <a16:creationId xmlns:a16="http://schemas.microsoft.com/office/drawing/2014/main" id="{E416261B-0898-C546-8042-9A00AB11382A}"/>
                    </a:ext>
                  </a:extLst>
                </p:cNvPr>
                <p:cNvSpPr/>
                <p:nvPr/>
              </p:nvSpPr>
              <p:spPr>
                <a:xfrm>
                  <a:off x="4608187" y="11376828"/>
                  <a:ext cx="1158586" cy="11589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1" h="931">
                      <a:moveTo>
                        <a:pt x="11" y="931"/>
                      </a:moveTo>
                      <a:lnTo>
                        <a:pt x="0" y="920"/>
                      </a:lnTo>
                      <a:lnTo>
                        <a:pt x="920" y="0"/>
                      </a:lnTo>
                      <a:lnTo>
                        <a:pt x="931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7" name="Freeform 1316">
                  <a:extLst>
                    <a:ext uri="{FF2B5EF4-FFF2-40B4-BE49-F238E27FC236}">
                      <a16:creationId xmlns:a16="http://schemas.microsoft.com/office/drawing/2014/main" id="{5D80B149-B62F-344E-A928-15277E5BE7BD}"/>
                    </a:ext>
                  </a:extLst>
                </p:cNvPr>
                <p:cNvSpPr/>
                <p:nvPr/>
              </p:nvSpPr>
              <p:spPr>
                <a:xfrm>
                  <a:off x="5075359" y="11847902"/>
                  <a:ext cx="220505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78">
                      <a:moveTo>
                        <a:pt x="178" y="89"/>
                      </a:moveTo>
                      <a:cubicBezTo>
                        <a:pt x="178" y="139"/>
                        <a:pt x="138" y="178"/>
                        <a:pt x="89" y="178"/>
                      </a:cubicBezTo>
                      <a:cubicBezTo>
                        <a:pt x="40" y="178"/>
                        <a:pt x="0" y="139"/>
                        <a:pt x="0" y="89"/>
                      </a:cubicBezTo>
                      <a:cubicBezTo>
                        <a:pt x="0" y="40"/>
                        <a:pt x="40" y="0"/>
                        <a:pt x="89" y="0"/>
                      </a:cubicBezTo>
                      <a:cubicBezTo>
                        <a:pt x="138" y="0"/>
                        <a:pt x="178" y="40"/>
                        <a:pt x="178" y="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8" name="Freeform 1317">
                  <a:extLst>
                    <a:ext uri="{FF2B5EF4-FFF2-40B4-BE49-F238E27FC236}">
                      <a16:creationId xmlns:a16="http://schemas.microsoft.com/office/drawing/2014/main" id="{86BE0DAA-3A05-6B49-85FB-73D8F3B5C728}"/>
                    </a:ext>
                  </a:extLst>
                </p:cNvPr>
                <p:cNvSpPr/>
                <p:nvPr/>
              </p:nvSpPr>
              <p:spPr>
                <a:xfrm>
                  <a:off x="5065389" y="11839179"/>
                  <a:ext cx="240438" cy="240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194">
                      <a:moveTo>
                        <a:pt x="97" y="15"/>
                      </a:moveTo>
                      <a:cubicBezTo>
                        <a:pt x="52" y="15"/>
                        <a:pt x="16" y="52"/>
                        <a:pt x="16" y="96"/>
                      </a:cubicBezTo>
                      <a:cubicBezTo>
                        <a:pt x="16" y="142"/>
                        <a:pt x="52" y="178"/>
                        <a:pt x="97" y="178"/>
                      </a:cubicBezTo>
                      <a:cubicBezTo>
                        <a:pt x="142" y="178"/>
                        <a:pt x="179" y="142"/>
                        <a:pt x="179" y="96"/>
                      </a:cubicBezTo>
                      <a:cubicBezTo>
                        <a:pt x="179" y="52"/>
                        <a:pt x="142" y="15"/>
                        <a:pt x="97" y="15"/>
                      </a:cubicBezTo>
                      <a:close/>
                      <a:moveTo>
                        <a:pt x="97" y="194"/>
                      </a:moveTo>
                      <a:cubicBezTo>
                        <a:pt x="44" y="194"/>
                        <a:pt x="0" y="150"/>
                        <a:pt x="0" y="96"/>
                      </a:cubicBezTo>
                      <a:cubicBezTo>
                        <a:pt x="0" y="43"/>
                        <a:pt x="44" y="0"/>
                        <a:pt x="97" y="0"/>
                      </a:cubicBezTo>
                      <a:cubicBezTo>
                        <a:pt x="151" y="0"/>
                        <a:pt x="194" y="43"/>
                        <a:pt x="194" y="96"/>
                      </a:cubicBezTo>
                      <a:cubicBezTo>
                        <a:pt x="194" y="150"/>
                        <a:pt x="151" y="194"/>
                        <a:pt x="97" y="1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9" name="Freeform 1318">
                  <a:extLst>
                    <a:ext uri="{FF2B5EF4-FFF2-40B4-BE49-F238E27FC236}">
                      <a16:creationId xmlns:a16="http://schemas.microsoft.com/office/drawing/2014/main" id="{426F5D95-0392-D64A-9783-1061255162B0}"/>
                    </a:ext>
                  </a:extLst>
                </p:cNvPr>
                <p:cNvSpPr/>
                <p:nvPr/>
              </p:nvSpPr>
              <p:spPr>
                <a:xfrm>
                  <a:off x="5075359" y="11847902"/>
                  <a:ext cx="220505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78">
                      <a:moveTo>
                        <a:pt x="178" y="89"/>
                      </a:moveTo>
                      <a:cubicBezTo>
                        <a:pt x="178" y="139"/>
                        <a:pt x="138" y="178"/>
                        <a:pt x="89" y="178"/>
                      </a:cubicBezTo>
                      <a:cubicBezTo>
                        <a:pt x="40" y="178"/>
                        <a:pt x="0" y="139"/>
                        <a:pt x="0" y="89"/>
                      </a:cubicBezTo>
                      <a:cubicBezTo>
                        <a:pt x="0" y="40"/>
                        <a:pt x="40" y="0"/>
                        <a:pt x="89" y="0"/>
                      </a:cubicBezTo>
                      <a:cubicBezTo>
                        <a:pt x="138" y="0"/>
                        <a:pt x="178" y="40"/>
                        <a:pt x="178" y="8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0" name="Freeform 1319">
                  <a:extLst>
                    <a:ext uri="{FF2B5EF4-FFF2-40B4-BE49-F238E27FC236}">
                      <a16:creationId xmlns:a16="http://schemas.microsoft.com/office/drawing/2014/main" id="{B06599C7-101B-194A-A153-9026571FF2EA}"/>
                    </a:ext>
                  </a:extLst>
                </p:cNvPr>
                <p:cNvSpPr/>
                <p:nvPr/>
              </p:nvSpPr>
              <p:spPr>
                <a:xfrm>
                  <a:off x="5218622" y="10992985"/>
                  <a:ext cx="1009091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1" h="69">
                      <a:moveTo>
                        <a:pt x="811" y="69"/>
                      </a:moveTo>
                      <a:lnTo>
                        <a:pt x="0" y="69"/>
                      </a:lnTo>
                      <a:lnTo>
                        <a:pt x="0" y="0"/>
                      </a:lnTo>
                      <a:lnTo>
                        <a:pt x="81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1" name="Freeform 1320">
                  <a:extLst>
                    <a:ext uri="{FF2B5EF4-FFF2-40B4-BE49-F238E27FC236}">
                      <a16:creationId xmlns:a16="http://schemas.microsoft.com/office/drawing/2014/main" id="{77B6F3AD-B36A-2D41-834E-1731B4F92C3D}"/>
                    </a:ext>
                  </a:extLst>
                </p:cNvPr>
                <p:cNvSpPr/>
                <p:nvPr/>
              </p:nvSpPr>
              <p:spPr>
                <a:xfrm>
                  <a:off x="5208655" y="10984265"/>
                  <a:ext cx="1029024" cy="1034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7" h="84">
                      <a:moveTo>
                        <a:pt x="15" y="69"/>
                      </a:moveTo>
                      <a:lnTo>
                        <a:pt x="811" y="69"/>
                      </a:lnTo>
                      <a:lnTo>
                        <a:pt x="811" y="15"/>
                      </a:lnTo>
                      <a:lnTo>
                        <a:pt x="15" y="15"/>
                      </a:lnTo>
                      <a:close/>
                      <a:moveTo>
                        <a:pt x="827" y="84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82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2" name="Freeform 1321">
                  <a:extLst>
                    <a:ext uri="{FF2B5EF4-FFF2-40B4-BE49-F238E27FC236}">
                      <a16:creationId xmlns:a16="http://schemas.microsoft.com/office/drawing/2014/main" id="{69641B27-C6D4-C442-9D07-4DB57DEBEE4E}"/>
                    </a:ext>
                  </a:extLst>
                </p:cNvPr>
                <p:cNvSpPr/>
                <p:nvPr/>
              </p:nvSpPr>
              <p:spPr>
                <a:xfrm>
                  <a:off x="5284652" y="10521914"/>
                  <a:ext cx="612930" cy="17384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3" h="1396">
                      <a:moveTo>
                        <a:pt x="370" y="1385"/>
                      </a:moveTo>
                      <a:cubicBezTo>
                        <a:pt x="370" y="1385"/>
                        <a:pt x="490" y="585"/>
                        <a:pt x="493" y="275"/>
                      </a:cubicBezTo>
                      <a:cubicBezTo>
                        <a:pt x="494" y="173"/>
                        <a:pt x="473" y="0"/>
                        <a:pt x="272" y="0"/>
                      </a:cubicBezTo>
                      <a:lnTo>
                        <a:pt x="0" y="0"/>
                      </a:lnTo>
                      <a:lnTo>
                        <a:pt x="0" y="378"/>
                      </a:lnTo>
                      <a:lnTo>
                        <a:pt x="164" y="378"/>
                      </a:lnTo>
                      <a:lnTo>
                        <a:pt x="133" y="1371"/>
                      </a:lnTo>
                      <a:cubicBezTo>
                        <a:pt x="231" y="1417"/>
                        <a:pt x="370" y="1385"/>
                        <a:pt x="370" y="138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3" name="Freeform 1322">
                  <a:extLst>
                    <a:ext uri="{FF2B5EF4-FFF2-40B4-BE49-F238E27FC236}">
                      <a16:creationId xmlns:a16="http://schemas.microsoft.com/office/drawing/2014/main" id="{BE09645E-363F-2B4C-AB7B-C2CD24438887}"/>
                    </a:ext>
                  </a:extLst>
                </p:cNvPr>
                <p:cNvSpPr/>
                <p:nvPr/>
              </p:nvSpPr>
              <p:spPr>
                <a:xfrm>
                  <a:off x="5274686" y="10513187"/>
                  <a:ext cx="632862" cy="17571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9" h="1411">
                      <a:moveTo>
                        <a:pt x="149" y="1373"/>
                      </a:moveTo>
                      <a:cubicBezTo>
                        <a:pt x="233" y="1410"/>
                        <a:pt x="346" y="1391"/>
                        <a:pt x="372" y="1386"/>
                      </a:cubicBezTo>
                      <a:cubicBezTo>
                        <a:pt x="382" y="1316"/>
                        <a:pt x="490" y="575"/>
                        <a:pt x="493" y="282"/>
                      </a:cubicBezTo>
                      <a:cubicBezTo>
                        <a:pt x="495" y="185"/>
                        <a:pt x="473" y="113"/>
                        <a:pt x="429" y="69"/>
                      </a:cubicBezTo>
                      <a:cubicBezTo>
                        <a:pt x="394" y="33"/>
                        <a:pt x="344" y="15"/>
                        <a:pt x="280" y="15"/>
                      </a:cubicBezTo>
                      <a:lnTo>
                        <a:pt x="15" y="15"/>
                      </a:lnTo>
                      <a:lnTo>
                        <a:pt x="15" y="378"/>
                      </a:lnTo>
                      <a:lnTo>
                        <a:pt x="180" y="378"/>
                      </a:lnTo>
                      <a:close/>
                      <a:moveTo>
                        <a:pt x="275" y="1411"/>
                      </a:moveTo>
                      <a:cubicBezTo>
                        <a:pt x="232" y="1411"/>
                        <a:pt x="181" y="1405"/>
                        <a:pt x="138" y="1385"/>
                      </a:cubicBezTo>
                      <a:lnTo>
                        <a:pt x="134" y="1382"/>
                      </a:lnTo>
                      <a:lnTo>
                        <a:pt x="165" y="393"/>
                      </a:lnTo>
                      <a:lnTo>
                        <a:pt x="0" y="393"/>
                      </a:lnTo>
                      <a:lnTo>
                        <a:pt x="0" y="0"/>
                      </a:lnTo>
                      <a:lnTo>
                        <a:pt x="280" y="0"/>
                      </a:lnTo>
                      <a:cubicBezTo>
                        <a:pt x="348" y="0"/>
                        <a:pt x="402" y="19"/>
                        <a:pt x="440" y="58"/>
                      </a:cubicBezTo>
                      <a:cubicBezTo>
                        <a:pt x="487" y="105"/>
                        <a:pt x="510" y="180"/>
                        <a:pt x="509" y="282"/>
                      </a:cubicBezTo>
                      <a:cubicBezTo>
                        <a:pt x="505" y="589"/>
                        <a:pt x="387" y="1386"/>
                        <a:pt x="386" y="1394"/>
                      </a:cubicBezTo>
                      <a:lnTo>
                        <a:pt x="385" y="1399"/>
                      </a:lnTo>
                      <a:lnTo>
                        <a:pt x="380" y="1401"/>
                      </a:lnTo>
                      <a:cubicBezTo>
                        <a:pt x="377" y="1401"/>
                        <a:pt x="332" y="1411"/>
                        <a:pt x="275" y="14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4" name="Freeform 1323">
                  <a:extLst>
                    <a:ext uri="{FF2B5EF4-FFF2-40B4-BE49-F238E27FC236}">
                      <a16:creationId xmlns:a16="http://schemas.microsoft.com/office/drawing/2014/main" id="{5E9B3F39-9993-0341-8B27-3B3BDBC97648}"/>
                    </a:ext>
                  </a:extLst>
                </p:cNvPr>
                <p:cNvSpPr/>
                <p:nvPr/>
              </p:nvSpPr>
              <p:spPr>
                <a:xfrm>
                  <a:off x="5444113" y="12230495"/>
                  <a:ext cx="505791" cy="2168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7" h="175">
                      <a:moveTo>
                        <a:pt x="360" y="81"/>
                      </a:moveTo>
                      <a:cubicBezTo>
                        <a:pt x="284" y="56"/>
                        <a:pt x="242" y="14"/>
                        <a:pt x="242" y="14"/>
                      </a:cubicBezTo>
                      <a:cubicBezTo>
                        <a:pt x="242" y="14"/>
                        <a:pt x="103" y="46"/>
                        <a:pt x="5" y="0"/>
                      </a:cubicBezTo>
                      <a:lnTo>
                        <a:pt x="0" y="175"/>
                      </a:lnTo>
                      <a:lnTo>
                        <a:pt x="406" y="175"/>
                      </a:lnTo>
                      <a:cubicBezTo>
                        <a:pt x="406" y="175"/>
                        <a:pt x="420" y="101"/>
                        <a:pt x="360" y="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5" name="Freeform 1324">
                  <a:extLst>
                    <a:ext uri="{FF2B5EF4-FFF2-40B4-BE49-F238E27FC236}">
                      <a16:creationId xmlns:a16="http://schemas.microsoft.com/office/drawing/2014/main" id="{0330E43E-A28A-7447-9224-F0F435DDBCD3}"/>
                    </a:ext>
                  </a:extLst>
                </p:cNvPr>
                <p:cNvSpPr/>
                <p:nvPr/>
              </p:nvSpPr>
              <p:spPr>
                <a:xfrm>
                  <a:off x="5434144" y="12215536"/>
                  <a:ext cx="526970" cy="241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4" h="195">
                      <a:moveTo>
                        <a:pt x="16" y="180"/>
                      </a:moveTo>
                      <a:lnTo>
                        <a:pt x="408" y="180"/>
                      </a:lnTo>
                      <a:cubicBezTo>
                        <a:pt x="409" y="162"/>
                        <a:pt x="410" y="115"/>
                        <a:pt x="366" y="101"/>
                      </a:cubicBezTo>
                      <a:cubicBezTo>
                        <a:pt x="299" y="78"/>
                        <a:pt x="259" y="45"/>
                        <a:pt x="248" y="35"/>
                      </a:cubicBezTo>
                      <a:cubicBezTo>
                        <a:pt x="225" y="39"/>
                        <a:pt x="110" y="60"/>
                        <a:pt x="21" y="24"/>
                      </a:cubicBezTo>
                      <a:close/>
                      <a:moveTo>
                        <a:pt x="421" y="195"/>
                      </a:moveTo>
                      <a:lnTo>
                        <a:pt x="0" y="195"/>
                      </a:lnTo>
                      <a:lnTo>
                        <a:pt x="6" y="0"/>
                      </a:lnTo>
                      <a:lnTo>
                        <a:pt x="17" y="5"/>
                      </a:lnTo>
                      <a:cubicBezTo>
                        <a:pt x="111" y="49"/>
                        <a:pt x="247" y="20"/>
                        <a:pt x="249" y="19"/>
                      </a:cubicBezTo>
                      <a:lnTo>
                        <a:pt x="253" y="19"/>
                      </a:lnTo>
                      <a:lnTo>
                        <a:pt x="256" y="21"/>
                      </a:lnTo>
                      <a:cubicBezTo>
                        <a:pt x="256" y="22"/>
                        <a:pt x="297" y="61"/>
                        <a:pt x="371" y="86"/>
                      </a:cubicBezTo>
                      <a:cubicBezTo>
                        <a:pt x="423" y="104"/>
                        <a:pt x="427" y="161"/>
                        <a:pt x="422" y="1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6" name="Freeform 1325">
                  <a:extLst>
                    <a:ext uri="{FF2B5EF4-FFF2-40B4-BE49-F238E27FC236}">
                      <a16:creationId xmlns:a16="http://schemas.microsoft.com/office/drawing/2014/main" id="{206A9108-819D-A546-9492-23751D926D5A}"/>
                    </a:ext>
                  </a:extLst>
                </p:cNvPr>
                <p:cNvSpPr/>
                <p:nvPr/>
              </p:nvSpPr>
              <p:spPr>
                <a:xfrm>
                  <a:off x="3275190" y="8947923"/>
                  <a:ext cx="450977" cy="451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3" h="363">
                      <a:moveTo>
                        <a:pt x="294" y="0"/>
                      </a:moveTo>
                      <a:lnTo>
                        <a:pt x="164" y="0"/>
                      </a:lnTo>
                      <a:lnTo>
                        <a:pt x="35" y="0"/>
                      </a:lnTo>
                      <a:cubicBezTo>
                        <a:pt x="25" y="0"/>
                        <a:pt x="17" y="4"/>
                        <a:pt x="10" y="10"/>
                      </a:cubicBezTo>
                      <a:cubicBezTo>
                        <a:pt x="4" y="17"/>
                        <a:pt x="0" y="26"/>
                        <a:pt x="0" y="35"/>
                      </a:cubicBezTo>
                      <a:cubicBezTo>
                        <a:pt x="0" y="45"/>
                        <a:pt x="4" y="53"/>
                        <a:pt x="10" y="59"/>
                      </a:cubicBezTo>
                      <a:cubicBezTo>
                        <a:pt x="17" y="65"/>
                        <a:pt x="25" y="69"/>
                        <a:pt x="35" y="69"/>
                      </a:cubicBezTo>
                      <a:lnTo>
                        <a:pt x="164" y="69"/>
                      </a:lnTo>
                      <a:lnTo>
                        <a:pt x="294" y="69"/>
                      </a:lnTo>
                      <a:lnTo>
                        <a:pt x="294" y="216"/>
                      </a:lnTo>
                      <a:lnTo>
                        <a:pt x="294" y="363"/>
                      </a:lnTo>
                      <a:lnTo>
                        <a:pt x="328" y="363"/>
                      </a:lnTo>
                      <a:lnTo>
                        <a:pt x="363" y="363"/>
                      </a:lnTo>
                      <a:lnTo>
                        <a:pt x="363" y="216"/>
                      </a:lnTo>
                      <a:lnTo>
                        <a:pt x="363" y="69"/>
                      </a:lnTo>
                      <a:lnTo>
                        <a:pt x="363" y="52"/>
                      </a:lnTo>
                      <a:lnTo>
                        <a:pt x="363" y="35"/>
                      </a:lnTo>
                      <a:cubicBezTo>
                        <a:pt x="363" y="26"/>
                        <a:pt x="359" y="17"/>
                        <a:pt x="352" y="10"/>
                      </a:cubicBezTo>
                      <a:cubicBezTo>
                        <a:pt x="346" y="4"/>
                        <a:pt x="338" y="0"/>
                        <a:pt x="328" y="0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7" name="Freeform 1326">
                  <a:extLst>
                    <a:ext uri="{FF2B5EF4-FFF2-40B4-BE49-F238E27FC236}">
                      <a16:creationId xmlns:a16="http://schemas.microsoft.com/office/drawing/2014/main" id="{30DD8449-7E13-C840-9C78-6A581D302314}"/>
                    </a:ext>
                  </a:extLst>
                </p:cNvPr>
                <p:cNvSpPr/>
                <p:nvPr/>
              </p:nvSpPr>
              <p:spPr>
                <a:xfrm>
                  <a:off x="3266469" y="8939203"/>
                  <a:ext cx="468418" cy="4698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7" h="378">
                      <a:moveTo>
                        <a:pt x="309" y="362"/>
                      </a:moveTo>
                      <a:lnTo>
                        <a:pt x="362" y="362"/>
                      </a:lnTo>
                      <a:lnTo>
                        <a:pt x="362" y="42"/>
                      </a:lnTo>
                      <a:cubicBezTo>
                        <a:pt x="362" y="34"/>
                        <a:pt x="359" y="28"/>
                        <a:pt x="354" y="23"/>
                      </a:cubicBezTo>
                      <a:cubicBezTo>
                        <a:pt x="349" y="18"/>
                        <a:pt x="342" y="15"/>
                        <a:pt x="335" y="15"/>
                      </a:cubicBezTo>
                      <a:lnTo>
                        <a:pt x="42" y="15"/>
                      </a:lnTo>
                      <a:cubicBezTo>
                        <a:pt x="35" y="15"/>
                        <a:pt x="28" y="18"/>
                        <a:pt x="23" y="23"/>
                      </a:cubicBezTo>
                      <a:cubicBezTo>
                        <a:pt x="17" y="28"/>
                        <a:pt x="15" y="34"/>
                        <a:pt x="15" y="42"/>
                      </a:cubicBezTo>
                      <a:cubicBezTo>
                        <a:pt x="15" y="49"/>
                        <a:pt x="17" y="56"/>
                        <a:pt x="23" y="61"/>
                      </a:cubicBezTo>
                      <a:cubicBezTo>
                        <a:pt x="28" y="66"/>
                        <a:pt x="35" y="69"/>
                        <a:pt x="42" y="69"/>
                      </a:cubicBezTo>
                      <a:lnTo>
                        <a:pt x="309" y="69"/>
                      </a:lnTo>
                      <a:close/>
                      <a:moveTo>
                        <a:pt x="377" y="378"/>
                      </a:moveTo>
                      <a:lnTo>
                        <a:pt x="293" y="378"/>
                      </a:lnTo>
                      <a:lnTo>
                        <a:pt x="293" y="84"/>
                      </a:lnTo>
                      <a:lnTo>
                        <a:pt x="42" y="84"/>
                      </a:lnTo>
                      <a:cubicBezTo>
                        <a:pt x="30" y="84"/>
                        <a:pt x="20" y="80"/>
                        <a:pt x="12" y="72"/>
                      </a:cubicBezTo>
                      <a:cubicBezTo>
                        <a:pt x="4" y="64"/>
                        <a:pt x="0" y="53"/>
                        <a:pt x="0" y="42"/>
                      </a:cubicBezTo>
                      <a:cubicBezTo>
                        <a:pt x="0" y="31"/>
                        <a:pt x="4" y="20"/>
                        <a:pt x="12" y="12"/>
                      </a:cubicBezTo>
                      <a:cubicBezTo>
                        <a:pt x="20" y="4"/>
                        <a:pt x="30" y="0"/>
                        <a:pt x="42" y="0"/>
                      </a:cubicBezTo>
                      <a:lnTo>
                        <a:pt x="335" y="0"/>
                      </a:lnTo>
                      <a:cubicBezTo>
                        <a:pt x="347" y="0"/>
                        <a:pt x="357" y="4"/>
                        <a:pt x="365" y="12"/>
                      </a:cubicBezTo>
                      <a:cubicBezTo>
                        <a:pt x="373" y="20"/>
                        <a:pt x="377" y="31"/>
                        <a:pt x="377" y="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8" name="Freeform 1327">
                  <a:extLst>
                    <a:ext uri="{FF2B5EF4-FFF2-40B4-BE49-F238E27FC236}">
                      <a16:creationId xmlns:a16="http://schemas.microsoft.com/office/drawing/2014/main" id="{0BFFCB94-1AAE-BD48-BD6A-D3428C690730}"/>
                    </a:ext>
                  </a:extLst>
                </p:cNvPr>
                <p:cNvSpPr/>
                <p:nvPr/>
              </p:nvSpPr>
              <p:spPr>
                <a:xfrm>
                  <a:off x="3275190" y="8947923"/>
                  <a:ext cx="450977" cy="451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3" h="363">
                      <a:moveTo>
                        <a:pt x="294" y="0"/>
                      </a:moveTo>
                      <a:lnTo>
                        <a:pt x="164" y="0"/>
                      </a:lnTo>
                      <a:lnTo>
                        <a:pt x="35" y="0"/>
                      </a:lnTo>
                      <a:cubicBezTo>
                        <a:pt x="25" y="0"/>
                        <a:pt x="17" y="4"/>
                        <a:pt x="10" y="10"/>
                      </a:cubicBezTo>
                      <a:cubicBezTo>
                        <a:pt x="4" y="17"/>
                        <a:pt x="0" y="26"/>
                        <a:pt x="0" y="35"/>
                      </a:cubicBezTo>
                      <a:cubicBezTo>
                        <a:pt x="0" y="45"/>
                        <a:pt x="4" y="53"/>
                        <a:pt x="10" y="59"/>
                      </a:cubicBezTo>
                      <a:cubicBezTo>
                        <a:pt x="17" y="65"/>
                        <a:pt x="25" y="69"/>
                        <a:pt x="35" y="69"/>
                      </a:cubicBezTo>
                      <a:lnTo>
                        <a:pt x="164" y="69"/>
                      </a:lnTo>
                      <a:lnTo>
                        <a:pt x="294" y="69"/>
                      </a:lnTo>
                      <a:lnTo>
                        <a:pt x="294" y="216"/>
                      </a:lnTo>
                      <a:lnTo>
                        <a:pt x="294" y="363"/>
                      </a:lnTo>
                      <a:lnTo>
                        <a:pt x="328" y="363"/>
                      </a:lnTo>
                      <a:lnTo>
                        <a:pt x="363" y="363"/>
                      </a:lnTo>
                      <a:lnTo>
                        <a:pt x="363" y="216"/>
                      </a:lnTo>
                      <a:lnTo>
                        <a:pt x="363" y="69"/>
                      </a:lnTo>
                      <a:lnTo>
                        <a:pt x="363" y="52"/>
                      </a:lnTo>
                      <a:lnTo>
                        <a:pt x="363" y="35"/>
                      </a:lnTo>
                      <a:cubicBezTo>
                        <a:pt x="363" y="26"/>
                        <a:pt x="359" y="17"/>
                        <a:pt x="352" y="10"/>
                      </a:cubicBezTo>
                      <a:cubicBezTo>
                        <a:pt x="346" y="4"/>
                        <a:pt x="338" y="0"/>
                        <a:pt x="328" y="0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9" name="Freeform 1328">
                  <a:extLst>
                    <a:ext uri="{FF2B5EF4-FFF2-40B4-BE49-F238E27FC236}">
                      <a16:creationId xmlns:a16="http://schemas.microsoft.com/office/drawing/2014/main" id="{AB320E22-C012-9C4B-AF33-BA3E34C5CB3A}"/>
                    </a:ext>
                  </a:extLst>
                </p:cNvPr>
                <p:cNvSpPr/>
                <p:nvPr/>
              </p:nvSpPr>
              <p:spPr>
                <a:xfrm>
                  <a:off x="3641453" y="9149816"/>
                  <a:ext cx="834680" cy="18419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1" h="1479">
                      <a:moveTo>
                        <a:pt x="180" y="0"/>
                      </a:moveTo>
                      <a:lnTo>
                        <a:pt x="671" y="0"/>
                      </a:lnTo>
                      <a:lnTo>
                        <a:pt x="671" y="1479"/>
                      </a:lnTo>
                      <a:lnTo>
                        <a:pt x="180" y="1479"/>
                      </a:lnTo>
                      <a:cubicBezTo>
                        <a:pt x="143" y="1479"/>
                        <a:pt x="108" y="1468"/>
                        <a:pt x="79" y="1449"/>
                      </a:cubicBezTo>
                      <a:cubicBezTo>
                        <a:pt x="31" y="1416"/>
                        <a:pt x="0" y="1362"/>
                        <a:pt x="0" y="1300"/>
                      </a:cubicBezTo>
                      <a:lnTo>
                        <a:pt x="0" y="179"/>
                      </a:lnTo>
                      <a:cubicBezTo>
                        <a:pt x="0" y="130"/>
                        <a:pt x="20" y="85"/>
                        <a:pt x="53" y="53"/>
                      </a:cubicBezTo>
                      <a:cubicBezTo>
                        <a:pt x="85" y="20"/>
                        <a:pt x="130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0" name="Freeform 1329">
                  <a:extLst>
                    <a:ext uri="{FF2B5EF4-FFF2-40B4-BE49-F238E27FC236}">
                      <a16:creationId xmlns:a16="http://schemas.microsoft.com/office/drawing/2014/main" id="{8B0E161B-4F95-344C-BBEE-78EC58C97F3D}"/>
                    </a:ext>
                  </a:extLst>
                </p:cNvPr>
                <p:cNvSpPr/>
                <p:nvPr/>
              </p:nvSpPr>
              <p:spPr>
                <a:xfrm>
                  <a:off x="3632732" y="9141092"/>
                  <a:ext cx="853367" cy="18606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6" h="1494">
                      <a:moveTo>
                        <a:pt x="187" y="15"/>
                      </a:moveTo>
                      <a:cubicBezTo>
                        <a:pt x="141" y="15"/>
                        <a:pt x="98" y="33"/>
                        <a:pt x="65" y="65"/>
                      </a:cubicBezTo>
                      <a:cubicBezTo>
                        <a:pt x="33" y="97"/>
                        <a:pt x="15" y="140"/>
                        <a:pt x="15" y="186"/>
                      </a:cubicBezTo>
                      <a:lnTo>
                        <a:pt x="15" y="1307"/>
                      </a:lnTo>
                      <a:cubicBezTo>
                        <a:pt x="15" y="1364"/>
                        <a:pt x="43" y="1417"/>
                        <a:pt x="90" y="1450"/>
                      </a:cubicBezTo>
                      <a:cubicBezTo>
                        <a:pt x="119" y="1469"/>
                        <a:pt x="152" y="1479"/>
                        <a:pt x="187" y="1479"/>
                      </a:cubicBezTo>
                      <a:lnTo>
                        <a:pt x="671" y="1479"/>
                      </a:lnTo>
                      <a:lnTo>
                        <a:pt x="671" y="15"/>
                      </a:lnTo>
                      <a:close/>
                      <a:moveTo>
                        <a:pt x="686" y="1494"/>
                      </a:moveTo>
                      <a:lnTo>
                        <a:pt x="187" y="1494"/>
                      </a:lnTo>
                      <a:cubicBezTo>
                        <a:pt x="149" y="1494"/>
                        <a:pt x="113" y="1483"/>
                        <a:pt x="82" y="1463"/>
                      </a:cubicBezTo>
                      <a:cubicBezTo>
                        <a:pt x="31" y="1428"/>
                        <a:pt x="0" y="1370"/>
                        <a:pt x="0" y="1307"/>
                      </a:cubicBezTo>
                      <a:lnTo>
                        <a:pt x="0" y="186"/>
                      </a:lnTo>
                      <a:cubicBezTo>
                        <a:pt x="0" y="137"/>
                        <a:pt x="19" y="90"/>
                        <a:pt x="54" y="54"/>
                      </a:cubicBezTo>
                      <a:cubicBezTo>
                        <a:pt x="90" y="19"/>
                        <a:pt x="137" y="0"/>
                        <a:pt x="187" y="0"/>
                      </a:cubicBez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1" name="Freeform 1330">
                  <a:extLst>
                    <a:ext uri="{FF2B5EF4-FFF2-40B4-BE49-F238E27FC236}">
                      <a16:creationId xmlns:a16="http://schemas.microsoft.com/office/drawing/2014/main" id="{CD7D5177-3A45-F643-B6AB-65124C2B10D6}"/>
                    </a:ext>
                  </a:extLst>
                </p:cNvPr>
                <p:cNvSpPr/>
                <p:nvPr/>
              </p:nvSpPr>
              <p:spPr>
                <a:xfrm>
                  <a:off x="3717446" y="9149816"/>
                  <a:ext cx="1675590" cy="13708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6" h="1101">
                      <a:moveTo>
                        <a:pt x="1065" y="729"/>
                      </a:moveTo>
                      <a:lnTo>
                        <a:pt x="1017" y="256"/>
                      </a:lnTo>
                      <a:cubicBezTo>
                        <a:pt x="997" y="142"/>
                        <a:pt x="962" y="49"/>
                        <a:pt x="852" y="16"/>
                      </a:cubicBezTo>
                      <a:cubicBezTo>
                        <a:pt x="842" y="13"/>
                        <a:pt x="832" y="10"/>
                        <a:pt x="821" y="7"/>
                      </a:cubicBezTo>
                      <a:cubicBezTo>
                        <a:pt x="816" y="143"/>
                        <a:pt x="734" y="174"/>
                        <a:pt x="673" y="173"/>
                      </a:cubicBezTo>
                      <a:cubicBezTo>
                        <a:pt x="611" y="172"/>
                        <a:pt x="530" y="137"/>
                        <a:pt x="531" y="0"/>
                      </a:cubicBezTo>
                      <a:cubicBezTo>
                        <a:pt x="521" y="2"/>
                        <a:pt x="511" y="4"/>
                        <a:pt x="501" y="7"/>
                      </a:cubicBezTo>
                      <a:lnTo>
                        <a:pt x="427" y="25"/>
                      </a:lnTo>
                      <a:cubicBezTo>
                        <a:pt x="254" y="68"/>
                        <a:pt x="117" y="202"/>
                        <a:pt x="74" y="374"/>
                      </a:cubicBezTo>
                      <a:cubicBezTo>
                        <a:pt x="70" y="389"/>
                        <a:pt x="67" y="404"/>
                        <a:pt x="63" y="420"/>
                      </a:cubicBezTo>
                      <a:cubicBezTo>
                        <a:pt x="8" y="711"/>
                        <a:pt x="-107" y="1032"/>
                        <a:pt x="243" y="1032"/>
                      </a:cubicBezTo>
                      <a:lnTo>
                        <a:pt x="286" y="1032"/>
                      </a:lnTo>
                      <a:lnTo>
                        <a:pt x="286" y="1101"/>
                      </a:lnTo>
                      <a:lnTo>
                        <a:pt x="1346" y="1101"/>
                      </a:lnTo>
                      <a:lnTo>
                        <a:pt x="1346" y="8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2" name="Freeform 1331">
                  <a:extLst>
                    <a:ext uri="{FF2B5EF4-FFF2-40B4-BE49-F238E27FC236}">
                      <a16:creationId xmlns:a16="http://schemas.microsoft.com/office/drawing/2014/main" id="{BEF31DF3-C303-1145-92F4-026C84155DEF}"/>
                    </a:ext>
                  </a:extLst>
                </p:cNvPr>
                <p:cNvSpPr/>
                <p:nvPr/>
              </p:nvSpPr>
              <p:spPr>
                <a:xfrm>
                  <a:off x="3707480" y="9138600"/>
                  <a:ext cx="1695523" cy="13920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2" h="1118">
                      <a:moveTo>
                        <a:pt x="301" y="1103"/>
                      </a:moveTo>
                      <a:lnTo>
                        <a:pt x="1347" y="1103"/>
                      </a:lnTo>
                      <a:lnTo>
                        <a:pt x="1347" y="835"/>
                      </a:lnTo>
                      <a:lnTo>
                        <a:pt x="1065" y="743"/>
                      </a:lnTo>
                      <a:lnTo>
                        <a:pt x="1017" y="265"/>
                      </a:lnTo>
                      <a:cubicBezTo>
                        <a:pt x="996" y="149"/>
                        <a:pt x="961" y="63"/>
                        <a:pt x="858" y="32"/>
                      </a:cubicBezTo>
                      <a:cubicBezTo>
                        <a:pt x="851" y="30"/>
                        <a:pt x="844" y="28"/>
                        <a:pt x="837" y="26"/>
                      </a:cubicBezTo>
                      <a:cubicBezTo>
                        <a:pt x="833" y="84"/>
                        <a:pt x="814" y="128"/>
                        <a:pt x="781" y="156"/>
                      </a:cubicBezTo>
                      <a:cubicBezTo>
                        <a:pt x="748" y="185"/>
                        <a:pt x="708" y="190"/>
                        <a:pt x="681" y="190"/>
                      </a:cubicBezTo>
                      <a:cubicBezTo>
                        <a:pt x="652" y="189"/>
                        <a:pt x="613" y="182"/>
                        <a:pt x="581" y="152"/>
                      </a:cubicBezTo>
                      <a:cubicBezTo>
                        <a:pt x="549" y="122"/>
                        <a:pt x="533" y="77"/>
                        <a:pt x="531" y="19"/>
                      </a:cubicBezTo>
                      <a:cubicBezTo>
                        <a:pt x="524" y="20"/>
                        <a:pt x="517" y="22"/>
                        <a:pt x="511" y="23"/>
                      </a:cubicBezTo>
                      <a:lnTo>
                        <a:pt x="437" y="41"/>
                      </a:lnTo>
                      <a:cubicBezTo>
                        <a:pt x="265" y="84"/>
                        <a:pt x="132" y="216"/>
                        <a:pt x="89" y="385"/>
                      </a:cubicBezTo>
                      <a:cubicBezTo>
                        <a:pt x="86" y="400"/>
                        <a:pt x="82" y="415"/>
                        <a:pt x="80" y="430"/>
                      </a:cubicBezTo>
                      <a:cubicBezTo>
                        <a:pt x="73" y="464"/>
                        <a:pt x="65" y="499"/>
                        <a:pt x="58" y="533"/>
                      </a:cubicBezTo>
                      <a:cubicBezTo>
                        <a:pt x="20" y="708"/>
                        <a:pt x="-15" y="875"/>
                        <a:pt x="57" y="966"/>
                      </a:cubicBezTo>
                      <a:cubicBezTo>
                        <a:pt x="95" y="1011"/>
                        <a:pt x="158" y="1034"/>
                        <a:pt x="251" y="1034"/>
                      </a:cubicBezTo>
                      <a:lnTo>
                        <a:pt x="301" y="1034"/>
                      </a:lnTo>
                      <a:close/>
                      <a:moveTo>
                        <a:pt x="1362" y="1118"/>
                      </a:moveTo>
                      <a:lnTo>
                        <a:pt x="286" y="1118"/>
                      </a:lnTo>
                      <a:lnTo>
                        <a:pt x="286" y="1049"/>
                      </a:lnTo>
                      <a:lnTo>
                        <a:pt x="251" y="1049"/>
                      </a:lnTo>
                      <a:cubicBezTo>
                        <a:pt x="153" y="1049"/>
                        <a:pt x="86" y="1025"/>
                        <a:pt x="46" y="975"/>
                      </a:cubicBezTo>
                      <a:cubicBezTo>
                        <a:pt x="-32" y="879"/>
                        <a:pt x="5" y="709"/>
                        <a:pt x="43" y="529"/>
                      </a:cubicBezTo>
                      <a:cubicBezTo>
                        <a:pt x="50" y="496"/>
                        <a:pt x="57" y="461"/>
                        <a:pt x="64" y="427"/>
                      </a:cubicBezTo>
                      <a:cubicBezTo>
                        <a:pt x="67" y="412"/>
                        <a:pt x="71" y="396"/>
                        <a:pt x="75" y="381"/>
                      </a:cubicBezTo>
                      <a:cubicBezTo>
                        <a:pt x="118" y="207"/>
                        <a:pt x="255" y="71"/>
                        <a:pt x="433" y="27"/>
                      </a:cubicBezTo>
                      <a:lnTo>
                        <a:pt x="507" y="8"/>
                      </a:lnTo>
                      <a:cubicBezTo>
                        <a:pt x="516" y="6"/>
                        <a:pt x="526" y="4"/>
                        <a:pt x="537" y="2"/>
                      </a:cubicBezTo>
                      <a:lnTo>
                        <a:pt x="547" y="0"/>
                      </a:lnTo>
                      <a:lnTo>
                        <a:pt x="547" y="9"/>
                      </a:lnTo>
                      <a:cubicBezTo>
                        <a:pt x="545" y="156"/>
                        <a:pt x="640" y="173"/>
                        <a:pt x="681" y="175"/>
                      </a:cubicBezTo>
                      <a:cubicBezTo>
                        <a:pt x="722" y="175"/>
                        <a:pt x="816" y="161"/>
                        <a:pt x="822" y="16"/>
                      </a:cubicBezTo>
                      <a:lnTo>
                        <a:pt x="822" y="7"/>
                      </a:lnTo>
                      <a:lnTo>
                        <a:pt x="831" y="9"/>
                      </a:lnTo>
                      <a:cubicBezTo>
                        <a:pt x="843" y="12"/>
                        <a:pt x="853" y="14"/>
                        <a:pt x="862" y="18"/>
                      </a:cubicBezTo>
                      <a:cubicBezTo>
                        <a:pt x="973" y="51"/>
                        <a:pt x="1010" y="140"/>
                        <a:pt x="1032" y="264"/>
                      </a:cubicBezTo>
                      <a:lnTo>
                        <a:pt x="1080" y="732"/>
                      </a:lnTo>
                      <a:lnTo>
                        <a:pt x="1362" y="82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3" name="Freeform 1332">
                  <a:extLst>
                    <a:ext uri="{FF2B5EF4-FFF2-40B4-BE49-F238E27FC236}">
                      <a16:creationId xmlns:a16="http://schemas.microsoft.com/office/drawing/2014/main" id="{C592C615-F935-C442-9316-664C3898DFB9}"/>
                    </a:ext>
                  </a:extLst>
                </p:cNvPr>
                <p:cNvSpPr/>
                <p:nvPr/>
              </p:nvSpPr>
              <p:spPr>
                <a:xfrm>
                  <a:off x="4020173" y="9811564"/>
                  <a:ext cx="387441" cy="6330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2" h="509">
                      <a:moveTo>
                        <a:pt x="312" y="509"/>
                      </a:moveTo>
                      <a:lnTo>
                        <a:pt x="0" y="509"/>
                      </a:lnTo>
                      <a:lnTo>
                        <a:pt x="0" y="494"/>
                      </a:lnTo>
                      <a:lnTo>
                        <a:pt x="293" y="494"/>
                      </a:lnTo>
                      <a:cubicBezTo>
                        <a:pt x="277" y="419"/>
                        <a:pt x="276" y="341"/>
                        <a:pt x="292" y="266"/>
                      </a:cubicBezTo>
                      <a:lnTo>
                        <a:pt x="62" y="266"/>
                      </a:lnTo>
                      <a:lnTo>
                        <a:pt x="94" y="0"/>
                      </a:lnTo>
                      <a:lnTo>
                        <a:pt x="109" y="2"/>
                      </a:lnTo>
                      <a:lnTo>
                        <a:pt x="80" y="251"/>
                      </a:lnTo>
                      <a:lnTo>
                        <a:pt x="311" y="251"/>
                      </a:lnTo>
                      <a:lnTo>
                        <a:pt x="309" y="260"/>
                      </a:lnTo>
                      <a:cubicBezTo>
                        <a:pt x="291" y="339"/>
                        <a:pt x="291" y="422"/>
                        <a:pt x="310" y="5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4" name="Freeform 1333">
                  <a:extLst>
                    <a:ext uri="{FF2B5EF4-FFF2-40B4-BE49-F238E27FC236}">
                      <a16:creationId xmlns:a16="http://schemas.microsoft.com/office/drawing/2014/main" id="{FFBAAB22-FD77-CB45-B357-0D91B1F0AEEE}"/>
                    </a:ext>
                  </a:extLst>
                </p:cNvPr>
                <p:cNvSpPr/>
                <p:nvPr/>
              </p:nvSpPr>
              <p:spPr>
                <a:xfrm>
                  <a:off x="4368995" y="10124367"/>
                  <a:ext cx="196835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9" h="258">
                      <a:moveTo>
                        <a:pt x="27" y="243"/>
                      </a:moveTo>
                      <a:lnTo>
                        <a:pt x="100" y="243"/>
                      </a:lnTo>
                      <a:cubicBezTo>
                        <a:pt x="109" y="243"/>
                        <a:pt x="117" y="241"/>
                        <a:pt x="124" y="236"/>
                      </a:cubicBezTo>
                      <a:cubicBezTo>
                        <a:pt x="136" y="228"/>
                        <a:pt x="144" y="214"/>
                        <a:pt x="144" y="199"/>
                      </a:cubicBezTo>
                      <a:lnTo>
                        <a:pt x="144" y="59"/>
                      </a:lnTo>
                      <a:cubicBezTo>
                        <a:pt x="144" y="45"/>
                        <a:pt x="136" y="31"/>
                        <a:pt x="125" y="23"/>
                      </a:cubicBezTo>
                      <a:cubicBezTo>
                        <a:pt x="117" y="18"/>
                        <a:pt x="109" y="15"/>
                        <a:pt x="100" y="15"/>
                      </a:cubicBezTo>
                      <a:lnTo>
                        <a:pt x="27" y="15"/>
                      </a:lnTo>
                      <a:cubicBezTo>
                        <a:pt x="10" y="90"/>
                        <a:pt x="11" y="168"/>
                        <a:pt x="27" y="243"/>
                      </a:cubicBezTo>
                      <a:close/>
                      <a:moveTo>
                        <a:pt x="100" y="258"/>
                      </a:moveTo>
                      <a:lnTo>
                        <a:pt x="15" y="258"/>
                      </a:lnTo>
                      <a:lnTo>
                        <a:pt x="14" y="252"/>
                      </a:lnTo>
                      <a:cubicBezTo>
                        <a:pt x="-5" y="172"/>
                        <a:pt x="-5" y="87"/>
                        <a:pt x="13" y="6"/>
                      </a:cubicBezTo>
                      <a:lnTo>
                        <a:pt x="15" y="0"/>
                      </a:lnTo>
                      <a:lnTo>
                        <a:pt x="100" y="0"/>
                      </a:lnTo>
                      <a:cubicBezTo>
                        <a:pt x="112" y="0"/>
                        <a:pt x="123" y="4"/>
                        <a:pt x="133" y="11"/>
                      </a:cubicBezTo>
                      <a:cubicBezTo>
                        <a:pt x="149" y="21"/>
                        <a:pt x="159" y="39"/>
                        <a:pt x="159" y="59"/>
                      </a:cubicBezTo>
                      <a:lnTo>
                        <a:pt x="159" y="199"/>
                      </a:lnTo>
                      <a:cubicBezTo>
                        <a:pt x="159" y="219"/>
                        <a:pt x="149" y="238"/>
                        <a:pt x="133" y="249"/>
                      </a:cubicBezTo>
                      <a:cubicBezTo>
                        <a:pt x="123" y="255"/>
                        <a:pt x="112" y="258"/>
                        <a:pt x="100" y="2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5" name="Freeform 1334">
                  <a:extLst>
                    <a:ext uri="{FF2B5EF4-FFF2-40B4-BE49-F238E27FC236}">
                      <a16:creationId xmlns:a16="http://schemas.microsoft.com/office/drawing/2014/main" id="{FF84DD77-0552-DF4D-AA37-B1C2ED38CD2C}"/>
                    </a:ext>
                  </a:extLst>
                </p:cNvPr>
                <p:cNvSpPr/>
                <p:nvPr/>
              </p:nvSpPr>
              <p:spPr>
                <a:xfrm>
                  <a:off x="4368995" y="9124891"/>
                  <a:ext cx="379966" cy="249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6" h="201">
                      <a:moveTo>
                        <a:pt x="150" y="185"/>
                      </a:moveTo>
                      <a:cubicBezTo>
                        <a:pt x="190" y="186"/>
                        <a:pt x="282" y="173"/>
                        <a:pt x="290" y="33"/>
                      </a:cubicBezTo>
                      <a:cubicBezTo>
                        <a:pt x="246" y="22"/>
                        <a:pt x="200" y="16"/>
                        <a:pt x="154" y="15"/>
                      </a:cubicBezTo>
                      <a:cubicBezTo>
                        <a:pt x="108" y="14"/>
                        <a:pt x="61" y="18"/>
                        <a:pt x="16" y="26"/>
                      </a:cubicBezTo>
                      <a:cubicBezTo>
                        <a:pt x="17" y="167"/>
                        <a:pt x="110" y="184"/>
                        <a:pt x="150" y="185"/>
                      </a:cubicBezTo>
                      <a:close/>
                      <a:moveTo>
                        <a:pt x="153" y="201"/>
                      </a:moveTo>
                      <a:cubicBezTo>
                        <a:pt x="152" y="201"/>
                        <a:pt x="151" y="201"/>
                        <a:pt x="150" y="201"/>
                      </a:cubicBezTo>
                      <a:cubicBezTo>
                        <a:pt x="121" y="200"/>
                        <a:pt x="82" y="193"/>
                        <a:pt x="50" y="163"/>
                      </a:cubicBezTo>
                      <a:cubicBezTo>
                        <a:pt x="16" y="132"/>
                        <a:pt x="0" y="84"/>
                        <a:pt x="0" y="20"/>
                      </a:cubicBezTo>
                      <a:lnTo>
                        <a:pt x="0" y="14"/>
                      </a:lnTo>
                      <a:lnTo>
                        <a:pt x="6" y="13"/>
                      </a:lnTo>
                      <a:cubicBezTo>
                        <a:pt x="55" y="3"/>
                        <a:pt x="105" y="-1"/>
                        <a:pt x="154" y="0"/>
                      </a:cubicBezTo>
                      <a:cubicBezTo>
                        <a:pt x="203" y="1"/>
                        <a:pt x="252" y="8"/>
                        <a:pt x="300" y="20"/>
                      </a:cubicBezTo>
                      <a:lnTo>
                        <a:pt x="306" y="21"/>
                      </a:lnTo>
                      <a:lnTo>
                        <a:pt x="306" y="27"/>
                      </a:lnTo>
                      <a:cubicBezTo>
                        <a:pt x="304" y="91"/>
                        <a:pt x="285" y="138"/>
                        <a:pt x="250" y="167"/>
                      </a:cubicBezTo>
                      <a:cubicBezTo>
                        <a:pt x="218" y="195"/>
                        <a:pt x="181" y="201"/>
                        <a:pt x="153" y="2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6" name="Freeform 1335">
                  <a:extLst>
                    <a:ext uri="{FF2B5EF4-FFF2-40B4-BE49-F238E27FC236}">
                      <a16:creationId xmlns:a16="http://schemas.microsoft.com/office/drawing/2014/main" id="{D1FE8356-5FC9-EA47-9939-4C2A9A0AC93B}"/>
                    </a:ext>
                  </a:extLst>
                </p:cNvPr>
                <p:cNvSpPr/>
                <p:nvPr/>
              </p:nvSpPr>
              <p:spPr>
                <a:xfrm>
                  <a:off x="4396402" y="8354721"/>
                  <a:ext cx="515758" cy="9533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5" h="766">
                      <a:moveTo>
                        <a:pt x="247" y="3"/>
                      </a:moveTo>
                      <a:cubicBezTo>
                        <a:pt x="109" y="-14"/>
                        <a:pt x="0" y="32"/>
                        <a:pt x="0" y="260"/>
                      </a:cubicBezTo>
                      <a:cubicBezTo>
                        <a:pt x="0" y="339"/>
                        <a:pt x="24" y="401"/>
                        <a:pt x="67" y="442"/>
                      </a:cubicBezTo>
                      <a:lnTo>
                        <a:pt x="30" y="636"/>
                      </a:lnTo>
                      <a:cubicBezTo>
                        <a:pt x="30" y="636"/>
                        <a:pt x="21" y="754"/>
                        <a:pt x="123" y="765"/>
                      </a:cubicBezTo>
                      <a:cubicBezTo>
                        <a:pt x="212" y="775"/>
                        <a:pt x="227" y="674"/>
                        <a:pt x="227" y="674"/>
                      </a:cubicBezTo>
                      <a:lnTo>
                        <a:pt x="253" y="535"/>
                      </a:lnTo>
                      <a:cubicBezTo>
                        <a:pt x="386" y="557"/>
                        <a:pt x="411" y="520"/>
                        <a:pt x="415" y="269"/>
                      </a:cubicBezTo>
                      <a:cubicBezTo>
                        <a:pt x="419" y="64"/>
                        <a:pt x="365" y="18"/>
                        <a:pt x="247" y="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7" name="Freeform 1336">
                  <a:extLst>
                    <a:ext uri="{FF2B5EF4-FFF2-40B4-BE49-F238E27FC236}">
                      <a16:creationId xmlns:a16="http://schemas.microsoft.com/office/drawing/2014/main" id="{2FA10B95-EC20-E541-9126-0379251A3B15}"/>
                    </a:ext>
                  </a:extLst>
                </p:cNvPr>
                <p:cNvSpPr/>
                <p:nvPr/>
              </p:nvSpPr>
              <p:spPr>
                <a:xfrm>
                  <a:off x="4386433" y="8344752"/>
                  <a:ext cx="534445" cy="9733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0" h="782">
                      <a:moveTo>
                        <a:pt x="46" y="645"/>
                      </a:moveTo>
                      <a:cubicBezTo>
                        <a:pt x="46" y="648"/>
                        <a:pt x="44" y="675"/>
                        <a:pt x="54" y="702"/>
                      </a:cubicBezTo>
                      <a:cubicBezTo>
                        <a:pt x="66" y="740"/>
                        <a:pt x="92" y="762"/>
                        <a:pt x="131" y="766"/>
                      </a:cubicBezTo>
                      <a:cubicBezTo>
                        <a:pt x="212" y="775"/>
                        <a:pt x="227" y="684"/>
                        <a:pt x="227" y="680"/>
                      </a:cubicBezTo>
                      <a:lnTo>
                        <a:pt x="255" y="535"/>
                      </a:lnTo>
                      <a:lnTo>
                        <a:pt x="262" y="536"/>
                      </a:lnTo>
                      <a:cubicBezTo>
                        <a:pt x="320" y="545"/>
                        <a:pt x="350" y="542"/>
                        <a:pt x="370" y="525"/>
                      </a:cubicBezTo>
                      <a:cubicBezTo>
                        <a:pt x="405" y="495"/>
                        <a:pt x="413" y="415"/>
                        <a:pt x="415" y="277"/>
                      </a:cubicBezTo>
                      <a:cubicBezTo>
                        <a:pt x="419" y="75"/>
                        <a:pt x="366" y="33"/>
                        <a:pt x="255" y="18"/>
                      </a:cubicBezTo>
                      <a:cubicBezTo>
                        <a:pt x="178" y="9"/>
                        <a:pt x="122" y="20"/>
                        <a:pt x="83" y="55"/>
                      </a:cubicBezTo>
                      <a:cubicBezTo>
                        <a:pt x="38" y="94"/>
                        <a:pt x="16" y="166"/>
                        <a:pt x="16" y="268"/>
                      </a:cubicBezTo>
                      <a:cubicBezTo>
                        <a:pt x="16" y="343"/>
                        <a:pt x="38" y="404"/>
                        <a:pt x="81" y="444"/>
                      </a:cubicBezTo>
                      <a:lnTo>
                        <a:pt x="84" y="447"/>
                      </a:lnTo>
                      <a:close/>
                      <a:moveTo>
                        <a:pt x="142" y="782"/>
                      </a:moveTo>
                      <a:cubicBezTo>
                        <a:pt x="139" y="782"/>
                        <a:pt x="134" y="781"/>
                        <a:pt x="130" y="781"/>
                      </a:cubicBezTo>
                      <a:cubicBezTo>
                        <a:pt x="21" y="769"/>
                        <a:pt x="30" y="645"/>
                        <a:pt x="30" y="644"/>
                      </a:cubicBezTo>
                      <a:lnTo>
                        <a:pt x="30" y="642"/>
                      </a:lnTo>
                      <a:lnTo>
                        <a:pt x="67" y="453"/>
                      </a:lnTo>
                      <a:cubicBezTo>
                        <a:pt x="24" y="410"/>
                        <a:pt x="0" y="346"/>
                        <a:pt x="0" y="268"/>
                      </a:cubicBezTo>
                      <a:cubicBezTo>
                        <a:pt x="0" y="160"/>
                        <a:pt x="24" y="86"/>
                        <a:pt x="73" y="43"/>
                      </a:cubicBezTo>
                      <a:cubicBezTo>
                        <a:pt x="115" y="6"/>
                        <a:pt x="175" y="-7"/>
                        <a:pt x="257" y="3"/>
                      </a:cubicBezTo>
                      <a:cubicBezTo>
                        <a:pt x="375" y="18"/>
                        <a:pt x="435" y="65"/>
                        <a:pt x="430" y="277"/>
                      </a:cubicBezTo>
                      <a:cubicBezTo>
                        <a:pt x="428" y="423"/>
                        <a:pt x="419" y="504"/>
                        <a:pt x="380" y="537"/>
                      </a:cubicBezTo>
                      <a:cubicBezTo>
                        <a:pt x="353" y="559"/>
                        <a:pt x="315" y="559"/>
                        <a:pt x="267" y="552"/>
                      </a:cubicBezTo>
                      <a:lnTo>
                        <a:pt x="242" y="683"/>
                      </a:lnTo>
                      <a:cubicBezTo>
                        <a:pt x="242" y="684"/>
                        <a:pt x="227" y="782"/>
                        <a:pt x="142" y="7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8" name="Freeform 1337">
                  <a:extLst>
                    <a:ext uri="{FF2B5EF4-FFF2-40B4-BE49-F238E27FC236}">
                      <a16:creationId xmlns:a16="http://schemas.microsoft.com/office/drawing/2014/main" id="{F1A89FB7-1675-3246-817E-F86C672464FB}"/>
                    </a:ext>
                  </a:extLst>
                </p:cNvPr>
                <p:cNvSpPr/>
                <p:nvPr/>
              </p:nvSpPr>
              <p:spPr>
                <a:xfrm>
                  <a:off x="4307951" y="8289917"/>
                  <a:ext cx="661515" cy="13770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2" h="1106">
                      <a:moveTo>
                        <a:pt x="519" y="118"/>
                      </a:moveTo>
                      <a:cubicBezTo>
                        <a:pt x="509" y="106"/>
                        <a:pt x="494" y="97"/>
                        <a:pt x="477" y="91"/>
                      </a:cubicBezTo>
                      <a:cubicBezTo>
                        <a:pt x="477" y="80"/>
                        <a:pt x="473" y="69"/>
                        <a:pt x="464" y="58"/>
                      </a:cubicBezTo>
                      <a:cubicBezTo>
                        <a:pt x="454" y="46"/>
                        <a:pt x="438" y="37"/>
                        <a:pt x="420" y="31"/>
                      </a:cubicBezTo>
                      <a:cubicBezTo>
                        <a:pt x="413" y="30"/>
                        <a:pt x="407" y="28"/>
                        <a:pt x="400" y="28"/>
                      </a:cubicBezTo>
                      <a:cubicBezTo>
                        <a:pt x="393" y="27"/>
                        <a:pt x="387" y="27"/>
                        <a:pt x="381" y="28"/>
                      </a:cubicBezTo>
                      <a:cubicBezTo>
                        <a:pt x="380" y="28"/>
                        <a:pt x="379" y="28"/>
                        <a:pt x="378" y="27"/>
                      </a:cubicBezTo>
                      <a:lnTo>
                        <a:pt x="376" y="26"/>
                      </a:lnTo>
                      <a:cubicBezTo>
                        <a:pt x="371" y="22"/>
                        <a:pt x="366" y="18"/>
                        <a:pt x="359" y="15"/>
                      </a:cubicBezTo>
                      <a:cubicBezTo>
                        <a:pt x="353" y="12"/>
                        <a:pt x="346" y="9"/>
                        <a:pt x="340" y="7"/>
                      </a:cubicBezTo>
                      <a:cubicBezTo>
                        <a:pt x="329" y="3"/>
                        <a:pt x="317" y="2"/>
                        <a:pt x="306" y="3"/>
                      </a:cubicBezTo>
                      <a:cubicBezTo>
                        <a:pt x="295" y="3"/>
                        <a:pt x="285" y="6"/>
                        <a:pt x="277" y="10"/>
                      </a:cubicBezTo>
                      <a:cubicBezTo>
                        <a:pt x="276" y="10"/>
                        <a:pt x="275" y="11"/>
                        <a:pt x="273" y="11"/>
                      </a:cubicBezTo>
                      <a:cubicBezTo>
                        <a:pt x="272" y="11"/>
                        <a:pt x="271" y="11"/>
                        <a:pt x="270" y="10"/>
                      </a:cubicBezTo>
                      <a:cubicBezTo>
                        <a:pt x="267" y="9"/>
                        <a:pt x="265" y="8"/>
                        <a:pt x="262" y="7"/>
                      </a:cubicBezTo>
                      <a:cubicBezTo>
                        <a:pt x="259" y="6"/>
                        <a:pt x="257" y="5"/>
                        <a:pt x="254" y="4"/>
                      </a:cubicBezTo>
                      <a:cubicBezTo>
                        <a:pt x="236" y="-1"/>
                        <a:pt x="217" y="-2"/>
                        <a:pt x="202" y="3"/>
                      </a:cubicBezTo>
                      <a:cubicBezTo>
                        <a:pt x="186" y="8"/>
                        <a:pt x="174" y="17"/>
                        <a:pt x="170" y="31"/>
                      </a:cubicBezTo>
                      <a:cubicBezTo>
                        <a:pt x="156" y="28"/>
                        <a:pt x="142" y="30"/>
                        <a:pt x="130" y="34"/>
                      </a:cubicBezTo>
                      <a:cubicBezTo>
                        <a:pt x="115" y="39"/>
                        <a:pt x="105" y="49"/>
                        <a:pt x="102" y="61"/>
                      </a:cubicBezTo>
                      <a:cubicBezTo>
                        <a:pt x="101" y="63"/>
                        <a:pt x="100" y="66"/>
                        <a:pt x="100" y="69"/>
                      </a:cubicBezTo>
                      <a:cubicBezTo>
                        <a:pt x="100" y="71"/>
                        <a:pt x="100" y="73"/>
                        <a:pt x="101" y="77"/>
                      </a:cubicBezTo>
                      <a:cubicBezTo>
                        <a:pt x="101" y="78"/>
                        <a:pt x="100" y="80"/>
                        <a:pt x="99" y="81"/>
                      </a:cubicBezTo>
                      <a:cubicBezTo>
                        <a:pt x="99" y="83"/>
                        <a:pt x="97" y="83"/>
                        <a:pt x="95" y="84"/>
                      </a:cubicBezTo>
                      <a:cubicBezTo>
                        <a:pt x="87" y="86"/>
                        <a:pt x="81" y="89"/>
                        <a:pt x="75" y="94"/>
                      </a:cubicBezTo>
                      <a:cubicBezTo>
                        <a:pt x="69" y="99"/>
                        <a:pt x="65" y="105"/>
                        <a:pt x="63" y="112"/>
                      </a:cubicBezTo>
                      <a:cubicBezTo>
                        <a:pt x="62" y="116"/>
                        <a:pt x="61" y="121"/>
                        <a:pt x="62" y="125"/>
                      </a:cubicBezTo>
                      <a:cubicBezTo>
                        <a:pt x="62" y="129"/>
                        <a:pt x="63" y="134"/>
                        <a:pt x="65" y="138"/>
                      </a:cubicBezTo>
                      <a:cubicBezTo>
                        <a:pt x="65" y="140"/>
                        <a:pt x="65" y="141"/>
                        <a:pt x="65" y="143"/>
                      </a:cubicBezTo>
                      <a:cubicBezTo>
                        <a:pt x="64" y="145"/>
                        <a:pt x="63" y="146"/>
                        <a:pt x="62" y="147"/>
                      </a:cubicBezTo>
                      <a:cubicBezTo>
                        <a:pt x="56" y="149"/>
                        <a:pt x="52" y="152"/>
                        <a:pt x="48" y="157"/>
                      </a:cubicBezTo>
                      <a:cubicBezTo>
                        <a:pt x="45" y="160"/>
                        <a:pt x="41" y="165"/>
                        <a:pt x="40" y="171"/>
                      </a:cubicBezTo>
                      <a:cubicBezTo>
                        <a:pt x="38" y="176"/>
                        <a:pt x="38" y="182"/>
                        <a:pt x="40" y="188"/>
                      </a:cubicBezTo>
                      <a:cubicBezTo>
                        <a:pt x="41" y="194"/>
                        <a:pt x="43" y="200"/>
                        <a:pt x="47" y="206"/>
                      </a:cubicBezTo>
                      <a:cubicBezTo>
                        <a:pt x="48" y="207"/>
                        <a:pt x="48" y="209"/>
                        <a:pt x="47" y="211"/>
                      </a:cubicBezTo>
                      <a:cubicBezTo>
                        <a:pt x="47" y="213"/>
                        <a:pt x="46" y="214"/>
                        <a:pt x="43" y="215"/>
                      </a:cubicBezTo>
                      <a:cubicBezTo>
                        <a:pt x="38" y="218"/>
                        <a:pt x="34" y="222"/>
                        <a:pt x="31" y="225"/>
                      </a:cubicBezTo>
                      <a:cubicBezTo>
                        <a:pt x="27" y="229"/>
                        <a:pt x="25" y="234"/>
                        <a:pt x="24" y="239"/>
                      </a:cubicBezTo>
                      <a:cubicBezTo>
                        <a:pt x="21" y="246"/>
                        <a:pt x="21" y="254"/>
                        <a:pt x="24" y="262"/>
                      </a:cubicBezTo>
                      <a:cubicBezTo>
                        <a:pt x="27" y="269"/>
                        <a:pt x="31" y="277"/>
                        <a:pt x="38" y="283"/>
                      </a:cubicBezTo>
                      <a:cubicBezTo>
                        <a:pt x="39" y="285"/>
                        <a:pt x="40" y="286"/>
                        <a:pt x="40" y="288"/>
                      </a:cubicBezTo>
                      <a:cubicBezTo>
                        <a:pt x="39" y="290"/>
                        <a:pt x="38" y="291"/>
                        <a:pt x="37" y="292"/>
                      </a:cubicBezTo>
                      <a:cubicBezTo>
                        <a:pt x="35" y="294"/>
                        <a:pt x="33" y="297"/>
                        <a:pt x="31" y="300"/>
                      </a:cubicBezTo>
                      <a:cubicBezTo>
                        <a:pt x="30" y="302"/>
                        <a:pt x="28" y="305"/>
                        <a:pt x="27" y="308"/>
                      </a:cubicBezTo>
                      <a:cubicBezTo>
                        <a:pt x="25" y="315"/>
                        <a:pt x="25" y="322"/>
                        <a:pt x="27" y="330"/>
                      </a:cubicBezTo>
                      <a:cubicBezTo>
                        <a:pt x="30" y="337"/>
                        <a:pt x="34" y="343"/>
                        <a:pt x="39" y="349"/>
                      </a:cubicBezTo>
                      <a:cubicBezTo>
                        <a:pt x="40" y="351"/>
                        <a:pt x="41" y="353"/>
                        <a:pt x="41" y="355"/>
                      </a:cubicBezTo>
                      <a:cubicBezTo>
                        <a:pt x="41" y="357"/>
                        <a:pt x="40" y="358"/>
                        <a:pt x="39" y="359"/>
                      </a:cubicBezTo>
                      <a:cubicBezTo>
                        <a:pt x="37" y="361"/>
                        <a:pt x="35" y="364"/>
                        <a:pt x="34" y="366"/>
                      </a:cubicBezTo>
                      <a:cubicBezTo>
                        <a:pt x="32" y="369"/>
                        <a:pt x="31" y="371"/>
                        <a:pt x="30" y="374"/>
                      </a:cubicBezTo>
                      <a:cubicBezTo>
                        <a:pt x="28" y="381"/>
                        <a:pt x="28" y="388"/>
                        <a:pt x="30" y="395"/>
                      </a:cubicBezTo>
                      <a:cubicBezTo>
                        <a:pt x="32" y="402"/>
                        <a:pt x="35" y="408"/>
                        <a:pt x="40" y="414"/>
                      </a:cubicBezTo>
                      <a:cubicBezTo>
                        <a:pt x="41" y="416"/>
                        <a:pt x="42" y="417"/>
                        <a:pt x="42" y="418"/>
                      </a:cubicBezTo>
                      <a:cubicBezTo>
                        <a:pt x="42" y="419"/>
                        <a:pt x="41" y="421"/>
                        <a:pt x="41" y="422"/>
                      </a:cubicBezTo>
                      <a:cubicBezTo>
                        <a:pt x="40" y="423"/>
                        <a:pt x="39" y="424"/>
                        <a:pt x="38" y="426"/>
                      </a:cubicBezTo>
                      <a:cubicBezTo>
                        <a:pt x="38" y="428"/>
                        <a:pt x="37" y="429"/>
                        <a:pt x="37" y="430"/>
                      </a:cubicBezTo>
                      <a:cubicBezTo>
                        <a:pt x="35" y="437"/>
                        <a:pt x="35" y="445"/>
                        <a:pt x="38" y="453"/>
                      </a:cubicBezTo>
                      <a:cubicBezTo>
                        <a:pt x="40" y="460"/>
                        <a:pt x="44" y="467"/>
                        <a:pt x="50" y="473"/>
                      </a:cubicBezTo>
                      <a:cubicBezTo>
                        <a:pt x="51" y="475"/>
                        <a:pt x="52" y="476"/>
                        <a:pt x="52" y="479"/>
                      </a:cubicBezTo>
                      <a:cubicBezTo>
                        <a:pt x="52" y="480"/>
                        <a:pt x="51" y="482"/>
                        <a:pt x="49" y="483"/>
                      </a:cubicBezTo>
                      <a:cubicBezTo>
                        <a:pt x="46" y="486"/>
                        <a:pt x="43" y="489"/>
                        <a:pt x="41" y="492"/>
                      </a:cubicBezTo>
                      <a:cubicBezTo>
                        <a:pt x="39" y="496"/>
                        <a:pt x="37" y="499"/>
                        <a:pt x="36" y="503"/>
                      </a:cubicBezTo>
                      <a:cubicBezTo>
                        <a:pt x="35" y="508"/>
                        <a:pt x="35" y="513"/>
                        <a:pt x="36" y="518"/>
                      </a:cubicBezTo>
                      <a:cubicBezTo>
                        <a:pt x="36" y="522"/>
                        <a:pt x="38" y="527"/>
                        <a:pt x="40" y="532"/>
                      </a:cubicBezTo>
                      <a:cubicBezTo>
                        <a:pt x="41" y="533"/>
                        <a:pt x="42" y="536"/>
                        <a:pt x="41" y="538"/>
                      </a:cubicBezTo>
                      <a:cubicBezTo>
                        <a:pt x="41" y="539"/>
                        <a:pt x="40" y="541"/>
                        <a:pt x="38" y="542"/>
                      </a:cubicBezTo>
                      <a:cubicBezTo>
                        <a:pt x="30" y="545"/>
                        <a:pt x="25" y="549"/>
                        <a:pt x="21" y="554"/>
                      </a:cubicBezTo>
                      <a:cubicBezTo>
                        <a:pt x="16" y="560"/>
                        <a:pt x="13" y="566"/>
                        <a:pt x="12" y="573"/>
                      </a:cubicBezTo>
                      <a:cubicBezTo>
                        <a:pt x="12" y="579"/>
                        <a:pt x="12" y="584"/>
                        <a:pt x="14" y="590"/>
                      </a:cubicBezTo>
                      <a:cubicBezTo>
                        <a:pt x="16" y="596"/>
                        <a:pt x="19" y="601"/>
                        <a:pt x="23" y="606"/>
                      </a:cubicBezTo>
                      <a:cubicBezTo>
                        <a:pt x="25" y="608"/>
                        <a:pt x="25" y="610"/>
                        <a:pt x="24" y="611"/>
                      </a:cubicBezTo>
                      <a:cubicBezTo>
                        <a:pt x="24" y="613"/>
                        <a:pt x="23" y="615"/>
                        <a:pt x="21" y="616"/>
                      </a:cubicBezTo>
                      <a:cubicBezTo>
                        <a:pt x="15" y="620"/>
                        <a:pt x="10" y="625"/>
                        <a:pt x="7" y="630"/>
                      </a:cubicBezTo>
                      <a:cubicBezTo>
                        <a:pt x="3" y="636"/>
                        <a:pt x="1" y="642"/>
                        <a:pt x="0" y="648"/>
                      </a:cubicBezTo>
                      <a:cubicBezTo>
                        <a:pt x="0" y="655"/>
                        <a:pt x="2" y="661"/>
                        <a:pt x="5" y="667"/>
                      </a:cubicBezTo>
                      <a:cubicBezTo>
                        <a:pt x="8" y="674"/>
                        <a:pt x="13" y="678"/>
                        <a:pt x="18" y="683"/>
                      </a:cubicBezTo>
                      <a:cubicBezTo>
                        <a:pt x="20" y="685"/>
                        <a:pt x="21" y="686"/>
                        <a:pt x="21" y="688"/>
                      </a:cubicBezTo>
                      <a:cubicBezTo>
                        <a:pt x="21" y="689"/>
                        <a:pt x="20" y="691"/>
                        <a:pt x="19" y="693"/>
                      </a:cubicBezTo>
                      <a:cubicBezTo>
                        <a:pt x="16" y="697"/>
                        <a:pt x="14" y="700"/>
                        <a:pt x="13" y="704"/>
                      </a:cubicBezTo>
                      <a:cubicBezTo>
                        <a:pt x="12" y="708"/>
                        <a:pt x="12" y="711"/>
                        <a:pt x="12" y="716"/>
                      </a:cubicBezTo>
                      <a:cubicBezTo>
                        <a:pt x="12" y="722"/>
                        <a:pt x="13" y="729"/>
                        <a:pt x="17" y="735"/>
                      </a:cubicBezTo>
                      <a:cubicBezTo>
                        <a:pt x="21" y="741"/>
                        <a:pt x="26" y="746"/>
                        <a:pt x="32" y="751"/>
                      </a:cubicBezTo>
                      <a:cubicBezTo>
                        <a:pt x="34" y="752"/>
                        <a:pt x="35" y="754"/>
                        <a:pt x="35" y="755"/>
                      </a:cubicBezTo>
                      <a:cubicBezTo>
                        <a:pt x="36" y="756"/>
                        <a:pt x="36" y="758"/>
                        <a:pt x="34" y="760"/>
                      </a:cubicBezTo>
                      <a:cubicBezTo>
                        <a:pt x="32" y="764"/>
                        <a:pt x="30" y="768"/>
                        <a:pt x="28" y="772"/>
                      </a:cubicBezTo>
                      <a:cubicBezTo>
                        <a:pt x="27" y="776"/>
                        <a:pt x="26" y="780"/>
                        <a:pt x="26" y="784"/>
                      </a:cubicBezTo>
                      <a:cubicBezTo>
                        <a:pt x="26" y="791"/>
                        <a:pt x="29" y="798"/>
                        <a:pt x="34" y="805"/>
                      </a:cubicBezTo>
                      <a:cubicBezTo>
                        <a:pt x="37" y="810"/>
                        <a:pt x="43" y="816"/>
                        <a:pt x="50" y="820"/>
                      </a:cubicBezTo>
                      <a:cubicBezTo>
                        <a:pt x="52" y="821"/>
                        <a:pt x="53" y="822"/>
                        <a:pt x="54" y="824"/>
                      </a:cubicBezTo>
                      <a:cubicBezTo>
                        <a:pt x="54" y="826"/>
                        <a:pt x="54" y="828"/>
                        <a:pt x="53" y="829"/>
                      </a:cubicBezTo>
                      <a:cubicBezTo>
                        <a:pt x="52" y="831"/>
                        <a:pt x="52" y="833"/>
                        <a:pt x="51" y="836"/>
                      </a:cubicBezTo>
                      <a:cubicBezTo>
                        <a:pt x="51" y="837"/>
                        <a:pt x="51" y="840"/>
                        <a:pt x="51" y="842"/>
                      </a:cubicBezTo>
                      <a:cubicBezTo>
                        <a:pt x="51" y="848"/>
                        <a:pt x="52" y="854"/>
                        <a:pt x="55" y="861"/>
                      </a:cubicBezTo>
                      <a:cubicBezTo>
                        <a:pt x="59" y="866"/>
                        <a:pt x="63" y="871"/>
                        <a:pt x="68" y="875"/>
                      </a:cubicBezTo>
                      <a:cubicBezTo>
                        <a:pt x="70" y="877"/>
                        <a:pt x="70" y="878"/>
                        <a:pt x="71" y="880"/>
                      </a:cubicBezTo>
                      <a:cubicBezTo>
                        <a:pt x="71" y="881"/>
                        <a:pt x="71" y="883"/>
                        <a:pt x="70" y="884"/>
                      </a:cubicBezTo>
                      <a:cubicBezTo>
                        <a:pt x="68" y="886"/>
                        <a:pt x="68" y="889"/>
                        <a:pt x="66" y="892"/>
                      </a:cubicBezTo>
                      <a:cubicBezTo>
                        <a:pt x="66" y="894"/>
                        <a:pt x="65" y="897"/>
                        <a:pt x="65" y="900"/>
                      </a:cubicBezTo>
                      <a:cubicBezTo>
                        <a:pt x="65" y="909"/>
                        <a:pt x="68" y="919"/>
                        <a:pt x="75" y="927"/>
                      </a:cubicBezTo>
                      <a:cubicBezTo>
                        <a:pt x="81" y="934"/>
                        <a:pt x="90" y="941"/>
                        <a:pt x="100" y="945"/>
                      </a:cubicBezTo>
                      <a:cubicBezTo>
                        <a:pt x="102" y="946"/>
                        <a:pt x="103" y="947"/>
                        <a:pt x="104" y="949"/>
                      </a:cubicBezTo>
                      <a:cubicBezTo>
                        <a:pt x="104" y="951"/>
                        <a:pt x="104" y="953"/>
                        <a:pt x="104" y="956"/>
                      </a:cubicBezTo>
                      <a:cubicBezTo>
                        <a:pt x="101" y="960"/>
                        <a:pt x="99" y="965"/>
                        <a:pt x="99" y="970"/>
                      </a:cubicBezTo>
                      <a:cubicBezTo>
                        <a:pt x="98" y="975"/>
                        <a:pt x="98" y="980"/>
                        <a:pt x="100" y="985"/>
                      </a:cubicBezTo>
                      <a:cubicBezTo>
                        <a:pt x="102" y="992"/>
                        <a:pt x="106" y="998"/>
                        <a:pt x="112" y="1003"/>
                      </a:cubicBezTo>
                      <a:cubicBezTo>
                        <a:pt x="118" y="1008"/>
                        <a:pt x="125" y="1011"/>
                        <a:pt x="133" y="1013"/>
                      </a:cubicBezTo>
                      <a:cubicBezTo>
                        <a:pt x="135" y="1014"/>
                        <a:pt x="137" y="1015"/>
                        <a:pt x="138" y="1016"/>
                      </a:cubicBezTo>
                      <a:cubicBezTo>
                        <a:pt x="138" y="1017"/>
                        <a:pt x="139" y="1019"/>
                        <a:pt x="139" y="1021"/>
                      </a:cubicBezTo>
                      <a:cubicBezTo>
                        <a:pt x="139" y="1024"/>
                        <a:pt x="139" y="1027"/>
                        <a:pt x="139" y="1031"/>
                      </a:cubicBezTo>
                      <a:cubicBezTo>
                        <a:pt x="139" y="1034"/>
                        <a:pt x="140" y="1037"/>
                        <a:pt x="141" y="1040"/>
                      </a:cubicBezTo>
                      <a:cubicBezTo>
                        <a:pt x="153" y="1069"/>
                        <a:pt x="185" y="1090"/>
                        <a:pt x="233" y="1101"/>
                      </a:cubicBezTo>
                      <a:cubicBezTo>
                        <a:pt x="253" y="1105"/>
                        <a:pt x="272" y="1106"/>
                        <a:pt x="288" y="1106"/>
                      </a:cubicBezTo>
                      <a:cubicBezTo>
                        <a:pt x="306" y="1106"/>
                        <a:pt x="321" y="1105"/>
                        <a:pt x="329" y="1102"/>
                      </a:cubicBezTo>
                      <a:cubicBezTo>
                        <a:pt x="335" y="1099"/>
                        <a:pt x="342" y="1097"/>
                        <a:pt x="343" y="1090"/>
                      </a:cubicBezTo>
                      <a:cubicBezTo>
                        <a:pt x="344" y="1084"/>
                        <a:pt x="339" y="1081"/>
                        <a:pt x="331" y="1077"/>
                      </a:cubicBezTo>
                      <a:cubicBezTo>
                        <a:pt x="329" y="1075"/>
                        <a:pt x="328" y="1073"/>
                        <a:pt x="325" y="1072"/>
                      </a:cubicBezTo>
                      <a:cubicBezTo>
                        <a:pt x="317" y="1066"/>
                        <a:pt x="290" y="1048"/>
                        <a:pt x="266" y="1000"/>
                      </a:cubicBezTo>
                      <a:cubicBezTo>
                        <a:pt x="264" y="995"/>
                        <a:pt x="260" y="990"/>
                        <a:pt x="255" y="985"/>
                      </a:cubicBezTo>
                      <a:cubicBezTo>
                        <a:pt x="251" y="980"/>
                        <a:pt x="246" y="977"/>
                        <a:pt x="241" y="974"/>
                      </a:cubicBezTo>
                      <a:cubicBezTo>
                        <a:pt x="240" y="973"/>
                        <a:pt x="239" y="972"/>
                        <a:pt x="238" y="970"/>
                      </a:cubicBezTo>
                      <a:cubicBezTo>
                        <a:pt x="238" y="969"/>
                        <a:pt x="238" y="967"/>
                        <a:pt x="238" y="966"/>
                      </a:cubicBezTo>
                      <a:cubicBezTo>
                        <a:pt x="240" y="962"/>
                        <a:pt x="240" y="958"/>
                        <a:pt x="240" y="954"/>
                      </a:cubicBezTo>
                      <a:cubicBezTo>
                        <a:pt x="241" y="950"/>
                        <a:pt x="240" y="946"/>
                        <a:pt x="239" y="942"/>
                      </a:cubicBezTo>
                      <a:cubicBezTo>
                        <a:pt x="237" y="936"/>
                        <a:pt x="234" y="932"/>
                        <a:pt x="230" y="927"/>
                      </a:cubicBezTo>
                      <a:cubicBezTo>
                        <a:pt x="225" y="923"/>
                        <a:pt x="220" y="920"/>
                        <a:pt x="214" y="917"/>
                      </a:cubicBezTo>
                      <a:cubicBezTo>
                        <a:pt x="213" y="916"/>
                        <a:pt x="212" y="916"/>
                        <a:pt x="211" y="914"/>
                      </a:cubicBezTo>
                      <a:cubicBezTo>
                        <a:pt x="210" y="912"/>
                        <a:pt x="210" y="911"/>
                        <a:pt x="210" y="910"/>
                      </a:cubicBezTo>
                      <a:lnTo>
                        <a:pt x="210" y="908"/>
                      </a:lnTo>
                      <a:cubicBezTo>
                        <a:pt x="211" y="901"/>
                        <a:pt x="209" y="894"/>
                        <a:pt x="205" y="888"/>
                      </a:cubicBezTo>
                      <a:cubicBezTo>
                        <a:pt x="202" y="882"/>
                        <a:pt x="197" y="877"/>
                        <a:pt x="191" y="872"/>
                      </a:cubicBezTo>
                      <a:cubicBezTo>
                        <a:pt x="190" y="871"/>
                        <a:pt x="189" y="869"/>
                        <a:pt x="189" y="868"/>
                      </a:cubicBezTo>
                      <a:cubicBezTo>
                        <a:pt x="189" y="866"/>
                        <a:pt x="189" y="864"/>
                        <a:pt x="191" y="863"/>
                      </a:cubicBezTo>
                      <a:cubicBezTo>
                        <a:pt x="192" y="860"/>
                        <a:pt x="193" y="857"/>
                        <a:pt x="194" y="854"/>
                      </a:cubicBezTo>
                      <a:cubicBezTo>
                        <a:pt x="195" y="851"/>
                        <a:pt x="196" y="848"/>
                        <a:pt x="196" y="845"/>
                      </a:cubicBezTo>
                      <a:cubicBezTo>
                        <a:pt x="196" y="837"/>
                        <a:pt x="194" y="830"/>
                        <a:pt x="189" y="823"/>
                      </a:cubicBezTo>
                      <a:cubicBezTo>
                        <a:pt x="185" y="817"/>
                        <a:pt x="178" y="810"/>
                        <a:pt x="170" y="806"/>
                      </a:cubicBezTo>
                      <a:cubicBezTo>
                        <a:pt x="168" y="805"/>
                        <a:pt x="167" y="803"/>
                        <a:pt x="167" y="802"/>
                      </a:cubicBezTo>
                      <a:cubicBezTo>
                        <a:pt x="167" y="801"/>
                        <a:pt x="167" y="799"/>
                        <a:pt x="167" y="797"/>
                      </a:cubicBezTo>
                      <a:cubicBezTo>
                        <a:pt x="169" y="794"/>
                        <a:pt x="170" y="791"/>
                        <a:pt x="170" y="789"/>
                      </a:cubicBezTo>
                      <a:cubicBezTo>
                        <a:pt x="171" y="786"/>
                        <a:pt x="172" y="783"/>
                        <a:pt x="171" y="780"/>
                      </a:cubicBezTo>
                      <a:cubicBezTo>
                        <a:pt x="171" y="774"/>
                        <a:pt x="169" y="768"/>
                        <a:pt x="166" y="762"/>
                      </a:cubicBezTo>
                      <a:cubicBezTo>
                        <a:pt x="162" y="757"/>
                        <a:pt x="157" y="752"/>
                        <a:pt x="152" y="747"/>
                      </a:cubicBezTo>
                      <a:cubicBezTo>
                        <a:pt x="150" y="746"/>
                        <a:pt x="149" y="744"/>
                        <a:pt x="149" y="743"/>
                      </a:cubicBezTo>
                      <a:cubicBezTo>
                        <a:pt x="148" y="741"/>
                        <a:pt x="148" y="739"/>
                        <a:pt x="149" y="737"/>
                      </a:cubicBezTo>
                      <a:cubicBezTo>
                        <a:pt x="151" y="734"/>
                        <a:pt x="153" y="730"/>
                        <a:pt x="155" y="727"/>
                      </a:cubicBezTo>
                      <a:cubicBezTo>
                        <a:pt x="156" y="723"/>
                        <a:pt x="156" y="719"/>
                        <a:pt x="156" y="715"/>
                      </a:cubicBezTo>
                      <a:cubicBezTo>
                        <a:pt x="156" y="710"/>
                        <a:pt x="155" y="704"/>
                        <a:pt x="152" y="698"/>
                      </a:cubicBezTo>
                      <a:cubicBezTo>
                        <a:pt x="149" y="693"/>
                        <a:pt x="145" y="688"/>
                        <a:pt x="140" y="684"/>
                      </a:cubicBezTo>
                      <a:cubicBezTo>
                        <a:pt x="139" y="683"/>
                        <a:pt x="138" y="681"/>
                        <a:pt x="138" y="680"/>
                      </a:cubicBezTo>
                      <a:cubicBezTo>
                        <a:pt x="138" y="678"/>
                        <a:pt x="139" y="676"/>
                        <a:pt x="140" y="674"/>
                      </a:cubicBezTo>
                      <a:cubicBezTo>
                        <a:pt x="142" y="672"/>
                        <a:pt x="143" y="669"/>
                        <a:pt x="144" y="665"/>
                      </a:cubicBezTo>
                      <a:cubicBezTo>
                        <a:pt x="145" y="663"/>
                        <a:pt x="145" y="659"/>
                        <a:pt x="146" y="656"/>
                      </a:cubicBezTo>
                      <a:cubicBezTo>
                        <a:pt x="146" y="652"/>
                        <a:pt x="145" y="647"/>
                        <a:pt x="144" y="643"/>
                      </a:cubicBezTo>
                      <a:cubicBezTo>
                        <a:pt x="142" y="639"/>
                        <a:pt x="140" y="634"/>
                        <a:pt x="138" y="631"/>
                      </a:cubicBezTo>
                      <a:cubicBezTo>
                        <a:pt x="136" y="629"/>
                        <a:pt x="136" y="627"/>
                        <a:pt x="136" y="626"/>
                      </a:cubicBezTo>
                      <a:cubicBezTo>
                        <a:pt x="137" y="624"/>
                        <a:pt x="138" y="622"/>
                        <a:pt x="139" y="621"/>
                      </a:cubicBezTo>
                      <a:cubicBezTo>
                        <a:pt x="144" y="618"/>
                        <a:pt x="147" y="614"/>
                        <a:pt x="150" y="610"/>
                      </a:cubicBezTo>
                      <a:cubicBezTo>
                        <a:pt x="153" y="606"/>
                        <a:pt x="155" y="601"/>
                        <a:pt x="156" y="596"/>
                      </a:cubicBezTo>
                      <a:cubicBezTo>
                        <a:pt x="156" y="592"/>
                        <a:pt x="156" y="589"/>
                        <a:pt x="156" y="585"/>
                      </a:cubicBezTo>
                      <a:cubicBezTo>
                        <a:pt x="155" y="581"/>
                        <a:pt x="154" y="578"/>
                        <a:pt x="152" y="574"/>
                      </a:cubicBezTo>
                      <a:cubicBezTo>
                        <a:pt x="151" y="573"/>
                        <a:pt x="151" y="570"/>
                        <a:pt x="152" y="569"/>
                      </a:cubicBezTo>
                      <a:cubicBezTo>
                        <a:pt x="152" y="568"/>
                        <a:pt x="153" y="566"/>
                        <a:pt x="155" y="565"/>
                      </a:cubicBezTo>
                      <a:cubicBezTo>
                        <a:pt x="160" y="563"/>
                        <a:pt x="165" y="559"/>
                        <a:pt x="168" y="555"/>
                      </a:cubicBezTo>
                      <a:cubicBezTo>
                        <a:pt x="173" y="550"/>
                        <a:pt x="175" y="545"/>
                        <a:pt x="177" y="539"/>
                      </a:cubicBezTo>
                      <a:cubicBezTo>
                        <a:pt x="178" y="535"/>
                        <a:pt x="178" y="530"/>
                        <a:pt x="178" y="524"/>
                      </a:cubicBezTo>
                      <a:lnTo>
                        <a:pt x="179" y="524"/>
                      </a:lnTo>
                      <a:cubicBezTo>
                        <a:pt x="197" y="520"/>
                        <a:pt x="244" y="509"/>
                        <a:pt x="251" y="447"/>
                      </a:cubicBezTo>
                      <a:lnTo>
                        <a:pt x="251" y="446"/>
                      </a:lnTo>
                      <a:cubicBezTo>
                        <a:pt x="249" y="429"/>
                        <a:pt x="236" y="429"/>
                        <a:pt x="229" y="429"/>
                      </a:cubicBezTo>
                      <a:cubicBezTo>
                        <a:pt x="220" y="430"/>
                        <a:pt x="212" y="430"/>
                        <a:pt x="201" y="422"/>
                      </a:cubicBezTo>
                      <a:cubicBezTo>
                        <a:pt x="194" y="416"/>
                        <a:pt x="189" y="403"/>
                        <a:pt x="188" y="388"/>
                      </a:cubicBezTo>
                      <a:cubicBezTo>
                        <a:pt x="186" y="364"/>
                        <a:pt x="194" y="338"/>
                        <a:pt x="209" y="320"/>
                      </a:cubicBezTo>
                      <a:cubicBezTo>
                        <a:pt x="216" y="312"/>
                        <a:pt x="223" y="308"/>
                        <a:pt x="229" y="309"/>
                      </a:cubicBezTo>
                      <a:cubicBezTo>
                        <a:pt x="241" y="309"/>
                        <a:pt x="252" y="325"/>
                        <a:pt x="258" y="334"/>
                      </a:cubicBezTo>
                      <a:cubicBezTo>
                        <a:pt x="262" y="341"/>
                        <a:pt x="265" y="344"/>
                        <a:pt x="269" y="344"/>
                      </a:cubicBezTo>
                      <a:cubicBezTo>
                        <a:pt x="270" y="345"/>
                        <a:pt x="272" y="344"/>
                        <a:pt x="273" y="344"/>
                      </a:cubicBezTo>
                      <a:cubicBezTo>
                        <a:pt x="287" y="337"/>
                        <a:pt x="300" y="320"/>
                        <a:pt x="303" y="307"/>
                      </a:cubicBezTo>
                      <a:cubicBezTo>
                        <a:pt x="304" y="303"/>
                        <a:pt x="304" y="299"/>
                        <a:pt x="304" y="294"/>
                      </a:cubicBezTo>
                      <a:cubicBezTo>
                        <a:pt x="304" y="289"/>
                        <a:pt x="303" y="285"/>
                        <a:pt x="300" y="280"/>
                      </a:cubicBezTo>
                      <a:cubicBezTo>
                        <a:pt x="299" y="278"/>
                        <a:pt x="299" y="277"/>
                        <a:pt x="300" y="275"/>
                      </a:cubicBezTo>
                      <a:cubicBezTo>
                        <a:pt x="301" y="273"/>
                        <a:pt x="302" y="272"/>
                        <a:pt x="304" y="271"/>
                      </a:cubicBezTo>
                      <a:cubicBezTo>
                        <a:pt x="310" y="269"/>
                        <a:pt x="315" y="265"/>
                        <a:pt x="320" y="261"/>
                      </a:cubicBezTo>
                      <a:cubicBezTo>
                        <a:pt x="325" y="256"/>
                        <a:pt x="328" y="251"/>
                        <a:pt x="330" y="245"/>
                      </a:cubicBezTo>
                      <a:cubicBezTo>
                        <a:pt x="331" y="244"/>
                        <a:pt x="331" y="242"/>
                        <a:pt x="331" y="240"/>
                      </a:cubicBezTo>
                      <a:cubicBezTo>
                        <a:pt x="331" y="239"/>
                        <a:pt x="331" y="237"/>
                        <a:pt x="331" y="235"/>
                      </a:cubicBezTo>
                      <a:cubicBezTo>
                        <a:pt x="331" y="233"/>
                        <a:pt x="332" y="231"/>
                        <a:pt x="333" y="230"/>
                      </a:cubicBezTo>
                      <a:cubicBezTo>
                        <a:pt x="334" y="229"/>
                        <a:pt x="336" y="228"/>
                        <a:pt x="338" y="228"/>
                      </a:cubicBezTo>
                      <a:cubicBezTo>
                        <a:pt x="346" y="227"/>
                        <a:pt x="353" y="225"/>
                        <a:pt x="359" y="222"/>
                      </a:cubicBezTo>
                      <a:cubicBezTo>
                        <a:pt x="366" y="219"/>
                        <a:pt x="372" y="215"/>
                        <a:pt x="376" y="211"/>
                      </a:cubicBezTo>
                      <a:cubicBezTo>
                        <a:pt x="377" y="209"/>
                        <a:pt x="378" y="208"/>
                        <a:pt x="380" y="208"/>
                      </a:cubicBezTo>
                      <a:cubicBezTo>
                        <a:pt x="381" y="207"/>
                        <a:pt x="383" y="207"/>
                        <a:pt x="384" y="208"/>
                      </a:cubicBezTo>
                      <a:lnTo>
                        <a:pt x="386" y="209"/>
                      </a:lnTo>
                      <a:cubicBezTo>
                        <a:pt x="402" y="213"/>
                        <a:pt x="418" y="214"/>
                        <a:pt x="432" y="211"/>
                      </a:cubicBezTo>
                      <a:cubicBezTo>
                        <a:pt x="446" y="209"/>
                        <a:pt x="457" y="202"/>
                        <a:pt x="464" y="192"/>
                      </a:cubicBezTo>
                      <a:cubicBezTo>
                        <a:pt x="465" y="192"/>
                        <a:pt x="466" y="191"/>
                        <a:pt x="467" y="190"/>
                      </a:cubicBezTo>
                      <a:cubicBezTo>
                        <a:pt x="468" y="190"/>
                        <a:pt x="470" y="190"/>
                        <a:pt x="471" y="190"/>
                      </a:cubicBezTo>
                      <a:cubicBezTo>
                        <a:pt x="485" y="190"/>
                        <a:pt x="498" y="188"/>
                        <a:pt x="508" y="183"/>
                      </a:cubicBezTo>
                      <a:cubicBezTo>
                        <a:pt x="520" y="177"/>
                        <a:pt x="528" y="169"/>
                        <a:pt x="531" y="159"/>
                      </a:cubicBezTo>
                      <a:cubicBezTo>
                        <a:pt x="534" y="146"/>
                        <a:pt x="531" y="131"/>
                        <a:pt x="519" y="1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9" name="Freeform 1338">
                  <a:extLst>
                    <a:ext uri="{FF2B5EF4-FFF2-40B4-BE49-F238E27FC236}">
                      <a16:creationId xmlns:a16="http://schemas.microsoft.com/office/drawing/2014/main" id="{7D693D31-B625-004B-90CC-BB6117CD671D}"/>
                    </a:ext>
                  </a:extLst>
                </p:cNvPr>
                <p:cNvSpPr/>
                <p:nvPr/>
              </p:nvSpPr>
              <p:spPr>
                <a:xfrm>
                  <a:off x="4659265" y="9001514"/>
                  <a:ext cx="51077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57">
                      <a:moveTo>
                        <a:pt x="42" y="16"/>
                      </a:moveTo>
                      <a:cubicBezTo>
                        <a:pt x="35" y="16"/>
                        <a:pt x="28" y="14"/>
                        <a:pt x="21" y="11"/>
                      </a:cubicBezTo>
                      <a:cubicBezTo>
                        <a:pt x="14" y="8"/>
                        <a:pt x="7" y="5"/>
                        <a:pt x="1" y="0"/>
                      </a:cubicBezTo>
                      <a:lnTo>
                        <a:pt x="0" y="0"/>
                      </a:lnTo>
                      <a:cubicBezTo>
                        <a:pt x="0" y="0"/>
                        <a:pt x="-6" y="38"/>
                        <a:pt x="35" y="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0" name="Freeform 1339">
                  <a:extLst>
                    <a:ext uri="{FF2B5EF4-FFF2-40B4-BE49-F238E27FC236}">
                      <a16:creationId xmlns:a16="http://schemas.microsoft.com/office/drawing/2014/main" id="{D904F856-F7F0-B44C-A3A7-0D912FB1071D}"/>
                    </a:ext>
                  </a:extLst>
                </p:cNvPr>
                <p:cNvSpPr/>
                <p:nvPr/>
              </p:nvSpPr>
              <p:spPr>
                <a:xfrm>
                  <a:off x="4649298" y="8992791"/>
                  <a:ext cx="71010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" h="73">
                      <a:moveTo>
                        <a:pt x="16" y="22"/>
                      </a:moveTo>
                      <a:cubicBezTo>
                        <a:pt x="18" y="31"/>
                        <a:pt x="23" y="44"/>
                        <a:pt x="37" y="53"/>
                      </a:cubicBezTo>
                      <a:lnTo>
                        <a:pt x="41" y="31"/>
                      </a:lnTo>
                      <a:cubicBezTo>
                        <a:pt x="36" y="30"/>
                        <a:pt x="31" y="28"/>
                        <a:pt x="26" y="27"/>
                      </a:cubicBezTo>
                      <a:cubicBezTo>
                        <a:pt x="23" y="26"/>
                        <a:pt x="20" y="24"/>
                        <a:pt x="16" y="22"/>
                      </a:cubicBezTo>
                      <a:close/>
                      <a:moveTo>
                        <a:pt x="43" y="73"/>
                      </a:moveTo>
                      <a:cubicBezTo>
                        <a:pt x="41" y="73"/>
                        <a:pt x="40" y="73"/>
                        <a:pt x="39" y="72"/>
                      </a:cubicBezTo>
                      <a:cubicBezTo>
                        <a:pt x="3" y="55"/>
                        <a:pt x="-2" y="22"/>
                        <a:pt x="1" y="7"/>
                      </a:cubicBezTo>
                      <a:cubicBezTo>
                        <a:pt x="1" y="5"/>
                        <a:pt x="3" y="2"/>
                        <a:pt x="5" y="1"/>
                      </a:cubicBezTo>
                      <a:cubicBezTo>
                        <a:pt x="8" y="0"/>
                        <a:pt x="11" y="0"/>
                        <a:pt x="13" y="2"/>
                      </a:cubicBezTo>
                      <a:cubicBezTo>
                        <a:pt x="19" y="7"/>
                        <a:pt x="25" y="10"/>
                        <a:pt x="32" y="12"/>
                      </a:cubicBezTo>
                      <a:cubicBezTo>
                        <a:pt x="38" y="15"/>
                        <a:pt x="44" y="16"/>
                        <a:pt x="51" y="17"/>
                      </a:cubicBezTo>
                      <a:cubicBezTo>
                        <a:pt x="53" y="17"/>
                        <a:pt x="55" y="18"/>
                        <a:pt x="57" y="20"/>
                      </a:cubicBezTo>
                      <a:cubicBezTo>
                        <a:pt x="58" y="22"/>
                        <a:pt x="58" y="24"/>
                        <a:pt x="58" y="26"/>
                      </a:cubicBezTo>
                      <a:lnTo>
                        <a:pt x="50" y="66"/>
                      </a:lnTo>
                      <a:cubicBezTo>
                        <a:pt x="49" y="69"/>
                        <a:pt x="48" y="71"/>
                        <a:pt x="46" y="72"/>
                      </a:cubicBezTo>
                      <a:cubicBezTo>
                        <a:pt x="45" y="73"/>
                        <a:pt x="44" y="73"/>
                        <a:pt x="43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1" name="Freeform 1340">
                  <a:extLst>
                    <a:ext uri="{FF2B5EF4-FFF2-40B4-BE49-F238E27FC236}">
                      <a16:creationId xmlns:a16="http://schemas.microsoft.com/office/drawing/2014/main" id="{AC983FC0-8E34-9C4B-9E32-333F58294A80}"/>
                    </a:ext>
                  </a:extLst>
                </p:cNvPr>
                <p:cNvSpPr/>
                <p:nvPr/>
              </p:nvSpPr>
              <p:spPr>
                <a:xfrm>
                  <a:off x="4056298" y="10521914"/>
                  <a:ext cx="1427677" cy="17384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7" h="1396">
                      <a:moveTo>
                        <a:pt x="1024" y="1385"/>
                      </a:moveTo>
                      <a:cubicBezTo>
                        <a:pt x="1024" y="1385"/>
                        <a:pt x="1144" y="585"/>
                        <a:pt x="1147" y="275"/>
                      </a:cubicBezTo>
                      <a:cubicBezTo>
                        <a:pt x="1148" y="173"/>
                        <a:pt x="1114" y="0"/>
                        <a:pt x="1001" y="0"/>
                      </a:cubicBezTo>
                      <a:lnTo>
                        <a:pt x="14" y="0"/>
                      </a:lnTo>
                      <a:cubicBezTo>
                        <a:pt x="14" y="0"/>
                        <a:pt x="-68" y="378"/>
                        <a:pt x="169" y="378"/>
                      </a:cubicBezTo>
                      <a:lnTo>
                        <a:pt x="818" y="378"/>
                      </a:lnTo>
                      <a:lnTo>
                        <a:pt x="787" y="1371"/>
                      </a:lnTo>
                      <a:cubicBezTo>
                        <a:pt x="885" y="1417"/>
                        <a:pt x="1024" y="1385"/>
                        <a:pt x="1024" y="138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2" name="Freeform 1341">
                  <a:extLst>
                    <a:ext uri="{FF2B5EF4-FFF2-40B4-BE49-F238E27FC236}">
                      <a16:creationId xmlns:a16="http://schemas.microsoft.com/office/drawing/2014/main" id="{DC110A3A-5D76-8147-9C3E-4C9F18766FB8}"/>
                    </a:ext>
                  </a:extLst>
                </p:cNvPr>
                <p:cNvSpPr/>
                <p:nvPr/>
              </p:nvSpPr>
              <p:spPr>
                <a:xfrm>
                  <a:off x="4047581" y="10513187"/>
                  <a:ext cx="1446364" cy="17571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2" h="1411">
                      <a:moveTo>
                        <a:pt x="802" y="1373"/>
                      </a:moveTo>
                      <a:cubicBezTo>
                        <a:pt x="886" y="1410"/>
                        <a:pt x="999" y="1391"/>
                        <a:pt x="1025" y="1386"/>
                      </a:cubicBezTo>
                      <a:cubicBezTo>
                        <a:pt x="1035" y="1316"/>
                        <a:pt x="1143" y="575"/>
                        <a:pt x="1146" y="282"/>
                      </a:cubicBezTo>
                      <a:cubicBezTo>
                        <a:pt x="1147" y="200"/>
                        <a:pt x="1126" y="95"/>
                        <a:pt x="1077" y="45"/>
                      </a:cubicBezTo>
                      <a:cubicBezTo>
                        <a:pt x="1058" y="25"/>
                        <a:pt x="1035" y="15"/>
                        <a:pt x="1008" y="15"/>
                      </a:cubicBezTo>
                      <a:lnTo>
                        <a:pt x="27" y="15"/>
                      </a:lnTo>
                      <a:cubicBezTo>
                        <a:pt x="20" y="51"/>
                        <a:pt x="-10" y="237"/>
                        <a:pt x="63" y="328"/>
                      </a:cubicBezTo>
                      <a:cubicBezTo>
                        <a:pt x="90" y="361"/>
                        <a:pt x="128" y="378"/>
                        <a:pt x="176" y="378"/>
                      </a:cubicBezTo>
                      <a:lnTo>
                        <a:pt x="833" y="378"/>
                      </a:lnTo>
                      <a:close/>
                      <a:moveTo>
                        <a:pt x="928" y="1411"/>
                      </a:moveTo>
                      <a:cubicBezTo>
                        <a:pt x="885" y="1411"/>
                        <a:pt x="834" y="1405"/>
                        <a:pt x="791" y="1385"/>
                      </a:cubicBezTo>
                      <a:lnTo>
                        <a:pt x="787" y="1382"/>
                      </a:lnTo>
                      <a:lnTo>
                        <a:pt x="817" y="393"/>
                      </a:lnTo>
                      <a:lnTo>
                        <a:pt x="176" y="393"/>
                      </a:lnTo>
                      <a:cubicBezTo>
                        <a:pt x="123" y="393"/>
                        <a:pt x="81" y="374"/>
                        <a:pt x="51" y="338"/>
                      </a:cubicBezTo>
                      <a:cubicBezTo>
                        <a:pt x="15" y="293"/>
                        <a:pt x="-2" y="223"/>
                        <a:pt x="0" y="131"/>
                      </a:cubicBezTo>
                      <a:cubicBezTo>
                        <a:pt x="2" y="63"/>
                        <a:pt x="13" y="8"/>
                        <a:pt x="14" y="6"/>
                      </a:cubicBezTo>
                      <a:lnTo>
                        <a:pt x="15" y="0"/>
                      </a:lnTo>
                      <a:lnTo>
                        <a:pt x="1008" y="0"/>
                      </a:lnTo>
                      <a:cubicBezTo>
                        <a:pt x="1039" y="0"/>
                        <a:pt x="1066" y="11"/>
                        <a:pt x="1088" y="34"/>
                      </a:cubicBezTo>
                      <a:cubicBezTo>
                        <a:pt x="1144" y="91"/>
                        <a:pt x="1162" y="203"/>
                        <a:pt x="1162" y="282"/>
                      </a:cubicBezTo>
                      <a:cubicBezTo>
                        <a:pt x="1158" y="589"/>
                        <a:pt x="1040" y="1386"/>
                        <a:pt x="1039" y="1394"/>
                      </a:cubicBezTo>
                      <a:lnTo>
                        <a:pt x="1038" y="1399"/>
                      </a:lnTo>
                      <a:lnTo>
                        <a:pt x="1033" y="1401"/>
                      </a:lnTo>
                      <a:cubicBezTo>
                        <a:pt x="1030" y="1401"/>
                        <a:pt x="985" y="1411"/>
                        <a:pt x="928" y="14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3" name="Freeform 1342">
                  <a:extLst>
                    <a:ext uri="{FF2B5EF4-FFF2-40B4-BE49-F238E27FC236}">
                      <a16:creationId xmlns:a16="http://schemas.microsoft.com/office/drawing/2014/main" id="{8E38C5D3-FE21-1C43-AD2B-4D209A5EFF07}"/>
                    </a:ext>
                  </a:extLst>
                </p:cNvPr>
                <p:cNvSpPr/>
                <p:nvPr/>
              </p:nvSpPr>
              <p:spPr>
                <a:xfrm>
                  <a:off x="5030510" y="12230495"/>
                  <a:ext cx="505791" cy="2168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7" h="175">
                      <a:moveTo>
                        <a:pt x="361" y="81"/>
                      </a:moveTo>
                      <a:cubicBezTo>
                        <a:pt x="284" y="56"/>
                        <a:pt x="242" y="14"/>
                        <a:pt x="242" y="14"/>
                      </a:cubicBezTo>
                      <a:cubicBezTo>
                        <a:pt x="242" y="14"/>
                        <a:pt x="103" y="46"/>
                        <a:pt x="5" y="0"/>
                      </a:cubicBezTo>
                      <a:lnTo>
                        <a:pt x="0" y="175"/>
                      </a:lnTo>
                      <a:lnTo>
                        <a:pt x="406" y="175"/>
                      </a:lnTo>
                      <a:cubicBezTo>
                        <a:pt x="406" y="175"/>
                        <a:pt x="420" y="101"/>
                        <a:pt x="361" y="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4" name="Freeform 1343">
                  <a:extLst>
                    <a:ext uri="{FF2B5EF4-FFF2-40B4-BE49-F238E27FC236}">
                      <a16:creationId xmlns:a16="http://schemas.microsoft.com/office/drawing/2014/main" id="{9587D5DF-2679-1643-B3E4-CA1CEBFE5791}"/>
                    </a:ext>
                  </a:extLst>
                </p:cNvPr>
                <p:cNvSpPr/>
                <p:nvPr/>
              </p:nvSpPr>
              <p:spPr>
                <a:xfrm>
                  <a:off x="5020544" y="12215536"/>
                  <a:ext cx="526970" cy="241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4" h="195">
                      <a:moveTo>
                        <a:pt x="15" y="180"/>
                      </a:moveTo>
                      <a:lnTo>
                        <a:pt x="408" y="180"/>
                      </a:lnTo>
                      <a:cubicBezTo>
                        <a:pt x="409" y="162"/>
                        <a:pt x="409" y="115"/>
                        <a:pt x="366" y="101"/>
                      </a:cubicBezTo>
                      <a:cubicBezTo>
                        <a:pt x="299" y="78"/>
                        <a:pt x="259" y="45"/>
                        <a:pt x="248" y="35"/>
                      </a:cubicBezTo>
                      <a:cubicBezTo>
                        <a:pt x="225" y="39"/>
                        <a:pt x="110" y="60"/>
                        <a:pt x="20" y="24"/>
                      </a:cubicBezTo>
                      <a:close/>
                      <a:moveTo>
                        <a:pt x="421" y="195"/>
                      </a:moveTo>
                      <a:lnTo>
                        <a:pt x="0" y="195"/>
                      </a:lnTo>
                      <a:lnTo>
                        <a:pt x="6" y="0"/>
                      </a:lnTo>
                      <a:lnTo>
                        <a:pt x="17" y="5"/>
                      </a:lnTo>
                      <a:cubicBezTo>
                        <a:pt x="111" y="49"/>
                        <a:pt x="247" y="20"/>
                        <a:pt x="249" y="19"/>
                      </a:cubicBezTo>
                      <a:lnTo>
                        <a:pt x="253" y="19"/>
                      </a:lnTo>
                      <a:lnTo>
                        <a:pt x="256" y="21"/>
                      </a:lnTo>
                      <a:cubicBezTo>
                        <a:pt x="256" y="22"/>
                        <a:pt x="297" y="61"/>
                        <a:pt x="371" y="86"/>
                      </a:cubicBezTo>
                      <a:cubicBezTo>
                        <a:pt x="423" y="104"/>
                        <a:pt x="427" y="161"/>
                        <a:pt x="422" y="1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5" name="Freeform 1344">
                  <a:extLst>
                    <a:ext uri="{FF2B5EF4-FFF2-40B4-BE49-F238E27FC236}">
                      <a16:creationId xmlns:a16="http://schemas.microsoft.com/office/drawing/2014/main" id="{18E85BA5-EFDB-5741-BC8D-5D1C9EE4677C}"/>
                    </a:ext>
                  </a:extLst>
                </p:cNvPr>
                <p:cNvSpPr/>
                <p:nvPr/>
              </p:nvSpPr>
              <p:spPr>
                <a:xfrm>
                  <a:off x="4710342" y="9898800"/>
                  <a:ext cx="1340472" cy="6318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7" h="508">
                      <a:moveTo>
                        <a:pt x="1061" y="16"/>
                      </a:moveTo>
                      <a:cubicBezTo>
                        <a:pt x="1051" y="5"/>
                        <a:pt x="1038" y="0"/>
                        <a:pt x="1023" y="0"/>
                      </a:cubicBezTo>
                      <a:lnTo>
                        <a:pt x="529" y="0"/>
                      </a:lnTo>
                      <a:cubicBezTo>
                        <a:pt x="518" y="0"/>
                        <a:pt x="508" y="3"/>
                        <a:pt x="499" y="9"/>
                      </a:cubicBezTo>
                      <a:cubicBezTo>
                        <a:pt x="490" y="15"/>
                        <a:pt x="483" y="23"/>
                        <a:pt x="479" y="33"/>
                      </a:cubicBezTo>
                      <a:lnTo>
                        <a:pt x="316" y="441"/>
                      </a:lnTo>
                      <a:lnTo>
                        <a:pt x="34" y="441"/>
                      </a:lnTo>
                      <a:cubicBezTo>
                        <a:pt x="26" y="441"/>
                        <a:pt x="18" y="443"/>
                        <a:pt x="12" y="449"/>
                      </a:cubicBezTo>
                      <a:cubicBezTo>
                        <a:pt x="5" y="456"/>
                        <a:pt x="0" y="465"/>
                        <a:pt x="0" y="474"/>
                      </a:cubicBezTo>
                      <a:cubicBezTo>
                        <a:pt x="0" y="482"/>
                        <a:pt x="4" y="489"/>
                        <a:pt x="8" y="495"/>
                      </a:cubicBezTo>
                      <a:cubicBezTo>
                        <a:pt x="14" y="504"/>
                        <a:pt x="23" y="508"/>
                        <a:pt x="34" y="508"/>
                      </a:cubicBezTo>
                      <a:lnTo>
                        <a:pt x="844" y="508"/>
                      </a:lnTo>
                      <a:cubicBezTo>
                        <a:pt x="859" y="508"/>
                        <a:pt x="874" y="504"/>
                        <a:pt x="887" y="496"/>
                      </a:cubicBezTo>
                      <a:cubicBezTo>
                        <a:pt x="901" y="487"/>
                        <a:pt x="912" y="474"/>
                        <a:pt x="919" y="458"/>
                      </a:cubicBezTo>
                      <a:lnTo>
                        <a:pt x="1073" y="74"/>
                      </a:lnTo>
                      <a:cubicBezTo>
                        <a:pt x="1081" y="53"/>
                        <a:pt x="1076" y="31"/>
                        <a:pt x="1061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6" name="Freeform 1345">
                  <a:extLst>
                    <a:ext uri="{FF2B5EF4-FFF2-40B4-BE49-F238E27FC236}">
                      <a16:creationId xmlns:a16="http://schemas.microsoft.com/office/drawing/2014/main" id="{6D2D609F-2EC5-AD43-A5F9-134D0A6A364E}"/>
                    </a:ext>
                  </a:extLst>
                </p:cNvPr>
                <p:cNvSpPr/>
                <p:nvPr/>
              </p:nvSpPr>
              <p:spPr>
                <a:xfrm>
                  <a:off x="5533810" y="10150538"/>
                  <a:ext cx="108384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87">
                      <a:moveTo>
                        <a:pt x="84" y="45"/>
                      </a:moveTo>
                      <a:cubicBezTo>
                        <a:pt x="75" y="69"/>
                        <a:pt x="49" y="88"/>
                        <a:pt x="27" y="87"/>
                      </a:cubicBezTo>
                      <a:cubicBezTo>
                        <a:pt x="4" y="87"/>
                        <a:pt x="-6" y="67"/>
                        <a:pt x="4" y="43"/>
                      </a:cubicBezTo>
                      <a:cubicBezTo>
                        <a:pt x="13" y="19"/>
                        <a:pt x="39" y="0"/>
                        <a:pt x="61" y="0"/>
                      </a:cubicBezTo>
                      <a:cubicBezTo>
                        <a:pt x="84" y="1"/>
                        <a:pt x="94" y="21"/>
                        <a:pt x="84" y="4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7" name="Freeform 1346">
                  <a:extLst>
                    <a:ext uri="{FF2B5EF4-FFF2-40B4-BE49-F238E27FC236}">
                      <a16:creationId xmlns:a16="http://schemas.microsoft.com/office/drawing/2014/main" id="{AF6D980D-BF33-5848-938B-8BDE6E48D93E}"/>
                    </a:ext>
                  </a:extLst>
                </p:cNvPr>
                <p:cNvSpPr/>
                <p:nvPr/>
              </p:nvSpPr>
              <p:spPr>
                <a:xfrm>
                  <a:off x="4827446" y="9524931"/>
                  <a:ext cx="128317" cy="9035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726">
                      <a:moveTo>
                        <a:pt x="44" y="726"/>
                      </a:moveTo>
                      <a:lnTo>
                        <a:pt x="44" y="377"/>
                      </a:lnTo>
                      <a:lnTo>
                        <a:pt x="47" y="375"/>
                      </a:lnTo>
                      <a:cubicBezTo>
                        <a:pt x="81" y="347"/>
                        <a:pt x="113" y="229"/>
                        <a:pt x="62" y="119"/>
                      </a:cubicBezTo>
                      <a:cubicBezTo>
                        <a:pt x="40" y="70"/>
                        <a:pt x="1" y="8"/>
                        <a:pt x="0" y="8"/>
                      </a:cubicBezTo>
                      <a:lnTo>
                        <a:pt x="13" y="0"/>
                      </a:lnTo>
                      <a:cubicBezTo>
                        <a:pt x="13" y="1"/>
                        <a:pt x="54" y="63"/>
                        <a:pt x="76" y="112"/>
                      </a:cubicBezTo>
                      <a:cubicBezTo>
                        <a:pt x="131" y="231"/>
                        <a:pt x="95" y="351"/>
                        <a:pt x="59" y="384"/>
                      </a:cubicBezTo>
                      <a:lnTo>
                        <a:pt x="59" y="7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8" name="Freeform 1347">
                  <a:extLst>
                    <a:ext uri="{FF2B5EF4-FFF2-40B4-BE49-F238E27FC236}">
                      <a16:creationId xmlns:a16="http://schemas.microsoft.com/office/drawing/2014/main" id="{B7C4B8E1-896E-BF48-AA04-24D5E25C96E3}"/>
                    </a:ext>
                  </a:extLst>
                </p:cNvPr>
                <p:cNvSpPr/>
                <p:nvPr/>
              </p:nvSpPr>
              <p:spPr>
                <a:xfrm>
                  <a:off x="4558352" y="10133091"/>
                  <a:ext cx="554377" cy="259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6" h="209">
                      <a:moveTo>
                        <a:pt x="0" y="192"/>
                      </a:moveTo>
                      <a:lnTo>
                        <a:pt x="63" y="192"/>
                      </a:lnTo>
                      <a:cubicBezTo>
                        <a:pt x="63" y="192"/>
                        <a:pt x="161" y="240"/>
                        <a:pt x="236" y="173"/>
                      </a:cubicBezTo>
                      <a:lnTo>
                        <a:pt x="265" y="148"/>
                      </a:lnTo>
                      <a:cubicBezTo>
                        <a:pt x="265" y="148"/>
                        <a:pt x="316" y="189"/>
                        <a:pt x="339" y="190"/>
                      </a:cubicBezTo>
                      <a:cubicBezTo>
                        <a:pt x="363" y="190"/>
                        <a:pt x="364" y="171"/>
                        <a:pt x="364" y="171"/>
                      </a:cubicBezTo>
                      <a:cubicBezTo>
                        <a:pt x="364" y="171"/>
                        <a:pt x="385" y="178"/>
                        <a:pt x="399" y="174"/>
                      </a:cubicBezTo>
                      <a:cubicBezTo>
                        <a:pt x="412" y="169"/>
                        <a:pt x="413" y="153"/>
                        <a:pt x="413" y="153"/>
                      </a:cubicBezTo>
                      <a:cubicBezTo>
                        <a:pt x="413" y="153"/>
                        <a:pt x="454" y="160"/>
                        <a:pt x="444" y="135"/>
                      </a:cubicBezTo>
                      <a:cubicBezTo>
                        <a:pt x="440" y="122"/>
                        <a:pt x="342" y="13"/>
                        <a:pt x="291" y="1"/>
                      </a:cubicBezTo>
                      <a:cubicBezTo>
                        <a:pt x="243" y="-10"/>
                        <a:pt x="91" y="61"/>
                        <a:pt x="91" y="61"/>
                      </a:cubicBez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9" name="Freeform 1348">
                  <a:extLst>
                    <a:ext uri="{FF2B5EF4-FFF2-40B4-BE49-F238E27FC236}">
                      <a16:creationId xmlns:a16="http://schemas.microsoft.com/office/drawing/2014/main" id="{40D84970-E087-A848-8CB4-CC07468450B4}"/>
                    </a:ext>
                  </a:extLst>
                </p:cNvPr>
                <p:cNvSpPr/>
                <p:nvPr/>
              </p:nvSpPr>
              <p:spPr>
                <a:xfrm>
                  <a:off x="4549631" y="10123121"/>
                  <a:ext cx="573064" cy="2779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1" h="224">
                      <a:moveTo>
                        <a:pt x="15" y="193"/>
                      </a:moveTo>
                      <a:lnTo>
                        <a:pt x="71" y="193"/>
                      </a:lnTo>
                      <a:lnTo>
                        <a:pt x="72" y="194"/>
                      </a:lnTo>
                      <a:cubicBezTo>
                        <a:pt x="74" y="194"/>
                        <a:pt x="168" y="239"/>
                        <a:pt x="238" y="175"/>
                      </a:cubicBezTo>
                      <a:lnTo>
                        <a:pt x="272" y="146"/>
                      </a:lnTo>
                      <a:lnTo>
                        <a:pt x="277" y="150"/>
                      </a:lnTo>
                      <a:cubicBezTo>
                        <a:pt x="296" y="165"/>
                        <a:pt x="331" y="189"/>
                        <a:pt x="346" y="189"/>
                      </a:cubicBezTo>
                      <a:cubicBezTo>
                        <a:pt x="361" y="190"/>
                        <a:pt x="363" y="182"/>
                        <a:pt x="364" y="179"/>
                      </a:cubicBezTo>
                      <a:lnTo>
                        <a:pt x="364" y="169"/>
                      </a:lnTo>
                      <a:lnTo>
                        <a:pt x="373" y="172"/>
                      </a:lnTo>
                      <a:cubicBezTo>
                        <a:pt x="379" y="174"/>
                        <a:pt x="394" y="177"/>
                        <a:pt x="403" y="174"/>
                      </a:cubicBezTo>
                      <a:cubicBezTo>
                        <a:pt x="411" y="171"/>
                        <a:pt x="412" y="161"/>
                        <a:pt x="412" y="161"/>
                      </a:cubicBezTo>
                      <a:lnTo>
                        <a:pt x="412" y="153"/>
                      </a:lnTo>
                      <a:lnTo>
                        <a:pt x="421" y="154"/>
                      </a:lnTo>
                      <a:cubicBezTo>
                        <a:pt x="430" y="155"/>
                        <a:pt x="443" y="154"/>
                        <a:pt x="445" y="151"/>
                      </a:cubicBezTo>
                      <a:cubicBezTo>
                        <a:pt x="446" y="150"/>
                        <a:pt x="445" y="147"/>
                        <a:pt x="444" y="146"/>
                      </a:cubicBezTo>
                      <a:cubicBezTo>
                        <a:pt x="439" y="134"/>
                        <a:pt x="345" y="27"/>
                        <a:pt x="297" y="16"/>
                      </a:cubicBezTo>
                      <a:cubicBezTo>
                        <a:pt x="259" y="8"/>
                        <a:pt x="142" y="56"/>
                        <a:pt x="101" y="76"/>
                      </a:cubicBezTo>
                      <a:lnTo>
                        <a:pt x="99" y="77"/>
                      </a:lnTo>
                      <a:lnTo>
                        <a:pt x="15" y="77"/>
                      </a:lnTo>
                      <a:close/>
                      <a:moveTo>
                        <a:pt x="146" y="224"/>
                      </a:moveTo>
                      <a:cubicBezTo>
                        <a:pt x="107" y="224"/>
                        <a:pt x="75" y="211"/>
                        <a:pt x="67" y="208"/>
                      </a:cubicBezTo>
                      <a:lnTo>
                        <a:pt x="0" y="208"/>
                      </a:lnTo>
                      <a:lnTo>
                        <a:pt x="0" y="61"/>
                      </a:lnTo>
                      <a:lnTo>
                        <a:pt x="96" y="61"/>
                      </a:lnTo>
                      <a:cubicBezTo>
                        <a:pt x="113" y="53"/>
                        <a:pt x="252" y="-10"/>
                        <a:pt x="300" y="1"/>
                      </a:cubicBezTo>
                      <a:cubicBezTo>
                        <a:pt x="353" y="14"/>
                        <a:pt x="452" y="124"/>
                        <a:pt x="459" y="140"/>
                      </a:cubicBezTo>
                      <a:cubicBezTo>
                        <a:pt x="463" y="150"/>
                        <a:pt x="460" y="157"/>
                        <a:pt x="457" y="161"/>
                      </a:cubicBezTo>
                      <a:cubicBezTo>
                        <a:pt x="450" y="169"/>
                        <a:pt x="435" y="170"/>
                        <a:pt x="426" y="170"/>
                      </a:cubicBezTo>
                      <a:cubicBezTo>
                        <a:pt x="423" y="177"/>
                        <a:pt x="419" y="185"/>
                        <a:pt x="408" y="188"/>
                      </a:cubicBezTo>
                      <a:cubicBezTo>
                        <a:pt x="398" y="192"/>
                        <a:pt x="384" y="190"/>
                        <a:pt x="376" y="189"/>
                      </a:cubicBezTo>
                      <a:cubicBezTo>
                        <a:pt x="373" y="197"/>
                        <a:pt x="364" y="205"/>
                        <a:pt x="346" y="205"/>
                      </a:cubicBezTo>
                      <a:cubicBezTo>
                        <a:pt x="324" y="204"/>
                        <a:pt x="287" y="177"/>
                        <a:pt x="272" y="166"/>
                      </a:cubicBezTo>
                      <a:lnTo>
                        <a:pt x="248" y="187"/>
                      </a:lnTo>
                      <a:cubicBezTo>
                        <a:pt x="215" y="216"/>
                        <a:pt x="179" y="224"/>
                        <a:pt x="146" y="2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0" name="Freeform 1349">
                  <a:extLst>
                    <a:ext uri="{FF2B5EF4-FFF2-40B4-BE49-F238E27FC236}">
                      <a16:creationId xmlns:a16="http://schemas.microsoft.com/office/drawing/2014/main" id="{981A949E-632D-144B-A21A-A7272A223832}"/>
                    </a:ext>
                  </a:extLst>
                </p:cNvPr>
                <p:cNvSpPr/>
                <p:nvPr/>
              </p:nvSpPr>
              <p:spPr>
                <a:xfrm>
                  <a:off x="2993641" y="11078979"/>
                  <a:ext cx="1757809" cy="1759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2" h="1413">
                      <a:moveTo>
                        <a:pt x="706" y="1357"/>
                      </a:moveTo>
                      <a:cubicBezTo>
                        <a:pt x="347" y="1357"/>
                        <a:pt x="56" y="1066"/>
                        <a:pt x="56" y="706"/>
                      </a:cubicBezTo>
                      <a:cubicBezTo>
                        <a:pt x="56" y="347"/>
                        <a:pt x="347" y="56"/>
                        <a:pt x="706" y="56"/>
                      </a:cubicBezTo>
                      <a:cubicBezTo>
                        <a:pt x="1065" y="56"/>
                        <a:pt x="1356" y="347"/>
                        <a:pt x="1356" y="706"/>
                      </a:cubicBezTo>
                      <a:cubicBezTo>
                        <a:pt x="1356" y="1066"/>
                        <a:pt x="1065" y="1357"/>
                        <a:pt x="706" y="1357"/>
                      </a:cubicBezTo>
                      <a:close/>
                      <a:moveTo>
                        <a:pt x="706" y="0"/>
                      </a:moveTo>
                      <a:cubicBezTo>
                        <a:pt x="316" y="0"/>
                        <a:pt x="0" y="317"/>
                        <a:pt x="0" y="706"/>
                      </a:cubicBezTo>
                      <a:cubicBezTo>
                        <a:pt x="0" y="1097"/>
                        <a:pt x="316" y="1413"/>
                        <a:pt x="706" y="1413"/>
                      </a:cubicBezTo>
                      <a:cubicBezTo>
                        <a:pt x="1096" y="1413"/>
                        <a:pt x="1412" y="1097"/>
                        <a:pt x="1412" y="706"/>
                      </a:cubicBezTo>
                      <a:cubicBezTo>
                        <a:pt x="1412" y="317"/>
                        <a:pt x="1096" y="0"/>
                        <a:pt x="7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1" name="Freeform 1350">
                  <a:extLst>
                    <a:ext uri="{FF2B5EF4-FFF2-40B4-BE49-F238E27FC236}">
                      <a16:creationId xmlns:a16="http://schemas.microsoft.com/office/drawing/2014/main" id="{48C6BC93-A00C-034F-9DF4-DCD74E46FBE1}"/>
                    </a:ext>
                  </a:extLst>
                </p:cNvPr>
                <p:cNvSpPr/>
                <p:nvPr/>
              </p:nvSpPr>
              <p:spPr>
                <a:xfrm>
                  <a:off x="3863200" y="11148768"/>
                  <a:ext cx="17441" cy="16200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301">
                      <a:moveTo>
                        <a:pt x="15" y="1301"/>
                      </a:moveTo>
                      <a:lnTo>
                        <a:pt x="0" y="1301"/>
                      </a:lnTo>
                      <a:lnTo>
                        <a:pt x="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2" name="Freeform 1351">
                  <a:extLst>
                    <a:ext uri="{FF2B5EF4-FFF2-40B4-BE49-F238E27FC236}">
                      <a16:creationId xmlns:a16="http://schemas.microsoft.com/office/drawing/2014/main" id="{6F74EAA3-453D-EF48-BC78-85597EFCEBA9}"/>
                    </a:ext>
                  </a:extLst>
                </p:cNvPr>
                <p:cNvSpPr/>
                <p:nvPr/>
              </p:nvSpPr>
              <p:spPr>
                <a:xfrm>
                  <a:off x="3293877" y="11379320"/>
                  <a:ext cx="1158586" cy="11577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1" h="930">
                      <a:moveTo>
                        <a:pt x="920" y="930"/>
                      </a:move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931" y="9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3" name="Freeform 1352">
                  <a:extLst>
                    <a:ext uri="{FF2B5EF4-FFF2-40B4-BE49-F238E27FC236}">
                      <a16:creationId xmlns:a16="http://schemas.microsoft.com/office/drawing/2014/main" id="{46187471-621B-BF45-8A27-4F02D8A6820C}"/>
                    </a:ext>
                  </a:extLst>
                </p:cNvPr>
                <p:cNvSpPr/>
                <p:nvPr/>
              </p:nvSpPr>
              <p:spPr>
                <a:xfrm>
                  <a:off x="3064651" y="11948847"/>
                  <a:ext cx="1619529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1" h="15">
                      <a:moveTo>
                        <a:pt x="1301" y="15"/>
                      </a:move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13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4" name="Freeform 1353">
                  <a:extLst>
                    <a:ext uri="{FF2B5EF4-FFF2-40B4-BE49-F238E27FC236}">
                      <a16:creationId xmlns:a16="http://schemas.microsoft.com/office/drawing/2014/main" id="{920E553B-C48F-3244-B985-EF036A9A02EE}"/>
                    </a:ext>
                  </a:extLst>
                </p:cNvPr>
                <p:cNvSpPr/>
                <p:nvPr/>
              </p:nvSpPr>
              <p:spPr>
                <a:xfrm>
                  <a:off x="3293877" y="11376828"/>
                  <a:ext cx="1158586" cy="11589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1" h="931">
                      <a:moveTo>
                        <a:pt x="11" y="931"/>
                      </a:moveTo>
                      <a:lnTo>
                        <a:pt x="0" y="920"/>
                      </a:lnTo>
                      <a:lnTo>
                        <a:pt x="920" y="0"/>
                      </a:lnTo>
                      <a:lnTo>
                        <a:pt x="931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5" name="Freeform 1354">
                  <a:extLst>
                    <a:ext uri="{FF2B5EF4-FFF2-40B4-BE49-F238E27FC236}">
                      <a16:creationId xmlns:a16="http://schemas.microsoft.com/office/drawing/2014/main" id="{A737FDEE-98FF-2C43-93DC-0938032EDA2D}"/>
                    </a:ext>
                  </a:extLst>
                </p:cNvPr>
                <p:cNvSpPr/>
                <p:nvPr/>
              </p:nvSpPr>
              <p:spPr>
                <a:xfrm>
                  <a:off x="3830813" y="10435924"/>
                  <a:ext cx="2396903" cy="20974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25" h="1684">
                      <a:moveTo>
                        <a:pt x="70" y="69"/>
                      </a:moveTo>
                      <a:lnTo>
                        <a:pt x="817" y="69"/>
                      </a:lnTo>
                      <a:lnTo>
                        <a:pt x="817" y="447"/>
                      </a:lnTo>
                      <a:lnTo>
                        <a:pt x="70" y="447"/>
                      </a:lnTo>
                      <a:close/>
                      <a:moveTo>
                        <a:pt x="1856" y="447"/>
                      </a:moveTo>
                      <a:lnTo>
                        <a:pt x="1856" y="1615"/>
                      </a:lnTo>
                      <a:lnTo>
                        <a:pt x="885" y="1615"/>
                      </a:lnTo>
                      <a:lnTo>
                        <a:pt x="885" y="516"/>
                      </a:lnTo>
                      <a:lnTo>
                        <a:pt x="885" y="447"/>
                      </a:lnTo>
                      <a:lnTo>
                        <a:pt x="885" y="69"/>
                      </a:lnTo>
                      <a:lnTo>
                        <a:pt x="885" y="0"/>
                      </a:lnTo>
                      <a:lnTo>
                        <a:pt x="817" y="0"/>
                      </a:lnTo>
                      <a:lnTo>
                        <a:pt x="70" y="0"/>
                      </a:lnTo>
                      <a:lnTo>
                        <a:pt x="0" y="0"/>
                      </a:lnTo>
                      <a:lnTo>
                        <a:pt x="0" y="69"/>
                      </a:lnTo>
                      <a:lnTo>
                        <a:pt x="0" y="447"/>
                      </a:lnTo>
                      <a:lnTo>
                        <a:pt x="0" y="516"/>
                      </a:lnTo>
                      <a:lnTo>
                        <a:pt x="0" y="1155"/>
                      </a:lnTo>
                      <a:cubicBezTo>
                        <a:pt x="0" y="1164"/>
                        <a:pt x="5" y="1173"/>
                        <a:pt x="11" y="1179"/>
                      </a:cubicBezTo>
                      <a:cubicBezTo>
                        <a:pt x="17" y="1185"/>
                        <a:pt x="26" y="1189"/>
                        <a:pt x="35" y="1189"/>
                      </a:cubicBezTo>
                      <a:cubicBezTo>
                        <a:pt x="46" y="1189"/>
                        <a:pt x="56" y="1184"/>
                        <a:pt x="62" y="1176"/>
                      </a:cubicBezTo>
                      <a:cubicBezTo>
                        <a:pt x="67" y="1170"/>
                        <a:pt x="70" y="1163"/>
                        <a:pt x="70" y="1155"/>
                      </a:cubicBezTo>
                      <a:lnTo>
                        <a:pt x="70" y="516"/>
                      </a:lnTo>
                      <a:lnTo>
                        <a:pt x="817" y="516"/>
                      </a:lnTo>
                      <a:lnTo>
                        <a:pt x="817" y="1684"/>
                      </a:lnTo>
                      <a:lnTo>
                        <a:pt x="826" y="1684"/>
                      </a:lnTo>
                      <a:lnTo>
                        <a:pt x="885" y="1684"/>
                      </a:lnTo>
                      <a:lnTo>
                        <a:pt x="1856" y="1684"/>
                      </a:lnTo>
                      <a:lnTo>
                        <a:pt x="1925" y="1684"/>
                      </a:lnTo>
                      <a:lnTo>
                        <a:pt x="1925" y="1615"/>
                      </a:lnTo>
                      <a:lnTo>
                        <a:pt x="1925" y="44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6" name="Freeform 1355">
                  <a:extLst>
                    <a:ext uri="{FF2B5EF4-FFF2-40B4-BE49-F238E27FC236}">
                      <a16:creationId xmlns:a16="http://schemas.microsoft.com/office/drawing/2014/main" id="{FEFA6195-0D34-9F40-A29E-730926C05C08}"/>
                    </a:ext>
                  </a:extLst>
                </p:cNvPr>
                <p:cNvSpPr/>
                <p:nvPr/>
              </p:nvSpPr>
              <p:spPr>
                <a:xfrm>
                  <a:off x="3822092" y="10427201"/>
                  <a:ext cx="2415587" cy="21160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0" h="1699">
                      <a:moveTo>
                        <a:pt x="84" y="447"/>
                      </a:moveTo>
                      <a:lnTo>
                        <a:pt x="816" y="447"/>
                      </a:lnTo>
                      <a:lnTo>
                        <a:pt x="816" y="84"/>
                      </a:lnTo>
                      <a:lnTo>
                        <a:pt x="84" y="84"/>
                      </a:lnTo>
                      <a:close/>
                      <a:moveTo>
                        <a:pt x="832" y="462"/>
                      </a:moveTo>
                      <a:lnTo>
                        <a:pt x="69" y="462"/>
                      </a:lnTo>
                      <a:lnTo>
                        <a:pt x="69" y="69"/>
                      </a:lnTo>
                      <a:lnTo>
                        <a:pt x="832" y="69"/>
                      </a:lnTo>
                      <a:close/>
                      <a:moveTo>
                        <a:pt x="832" y="1684"/>
                      </a:moveTo>
                      <a:lnTo>
                        <a:pt x="1924" y="1684"/>
                      </a:lnTo>
                      <a:lnTo>
                        <a:pt x="1924" y="462"/>
                      </a:lnTo>
                      <a:lnTo>
                        <a:pt x="1871" y="462"/>
                      </a:lnTo>
                      <a:lnTo>
                        <a:pt x="1871" y="1630"/>
                      </a:lnTo>
                      <a:lnTo>
                        <a:pt x="885" y="1630"/>
                      </a:lnTo>
                      <a:lnTo>
                        <a:pt x="885" y="15"/>
                      </a:lnTo>
                      <a:lnTo>
                        <a:pt x="16" y="15"/>
                      </a:lnTo>
                      <a:lnTo>
                        <a:pt x="16" y="1162"/>
                      </a:lnTo>
                      <a:cubicBezTo>
                        <a:pt x="16" y="1169"/>
                        <a:pt x="18" y="1175"/>
                        <a:pt x="23" y="1180"/>
                      </a:cubicBezTo>
                      <a:cubicBezTo>
                        <a:pt x="28" y="1186"/>
                        <a:pt x="35" y="1188"/>
                        <a:pt x="42" y="1188"/>
                      </a:cubicBezTo>
                      <a:cubicBezTo>
                        <a:pt x="51" y="1188"/>
                        <a:pt x="58" y="1185"/>
                        <a:pt x="63" y="1178"/>
                      </a:cubicBezTo>
                      <a:cubicBezTo>
                        <a:pt x="67" y="1173"/>
                        <a:pt x="69" y="1167"/>
                        <a:pt x="69" y="1162"/>
                      </a:cubicBezTo>
                      <a:lnTo>
                        <a:pt x="69" y="516"/>
                      </a:lnTo>
                      <a:lnTo>
                        <a:pt x="832" y="516"/>
                      </a:lnTo>
                      <a:close/>
                      <a:moveTo>
                        <a:pt x="1940" y="1699"/>
                      </a:moveTo>
                      <a:lnTo>
                        <a:pt x="816" y="1699"/>
                      </a:lnTo>
                      <a:lnTo>
                        <a:pt x="816" y="531"/>
                      </a:lnTo>
                      <a:lnTo>
                        <a:pt x="84" y="531"/>
                      </a:lnTo>
                      <a:lnTo>
                        <a:pt x="84" y="1162"/>
                      </a:lnTo>
                      <a:cubicBezTo>
                        <a:pt x="84" y="1171"/>
                        <a:pt x="82" y="1180"/>
                        <a:pt x="75" y="1187"/>
                      </a:cubicBezTo>
                      <a:cubicBezTo>
                        <a:pt x="68" y="1198"/>
                        <a:pt x="55" y="1203"/>
                        <a:pt x="42" y="1203"/>
                      </a:cubicBezTo>
                      <a:cubicBezTo>
                        <a:pt x="31" y="1203"/>
                        <a:pt x="20" y="1199"/>
                        <a:pt x="12" y="1191"/>
                      </a:cubicBezTo>
                      <a:cubicBezTo>
                        <a:pt x="5" y="1183"/>
                        <a:pt x="0" y="1173"/>
                        <a:pt x="0" y="1162"/>
                      </a:cubicBezTo>
                      <a:lnTo>
                        <a:pt x="0" y="0"/>
                      </a:lnTo>
                      <a:lnTo>
                        <a:pt x="901" y="0"/>
                      </a:lnTo>
                      <a:lnTo>
                        <a:pt x="901" y="1615"/>
                      </a:lnTo>
                      <a:lnTo>
                        <a:pt x="1856" y="1615"/>
                      </a:lnTo>
                      <a:lnTo>
                        <a:pt x="1856" y="447"/>
                      </a:lnTo>
                      <a:lnTo>
                        <a:pt x="1940" y="44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7" name="Freeform 1356">
                  <a:extLst>
                    <a:ext uri="{FF2B5EF4-FFF2-40B4-BE49-F238E27FC236}">
                      <a16:creationId xmlns:a16="http://schemas.microsoft.com/office/drawing/2014/main" id="{8394101B-1955-234E-81BC-5E6DB8245325}"/>
                    </a:ext>
                  </a:extLst>
                </p:cNvPr>
                <p:cNvSpPr/>
                <p:nvPr/>
              </p:nvSpPr>
              <p:spPr>
                <a:xfrm>
                  <a:off x="4716571" y="12509650"/>
                  <a:ext cx="348822" cy="347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 h="280">
                      <a:moveTo>
                        <a:pt x="281" y="140"/>
                      </a:moveTo>
                      <a:cubicBezTo>
                        <a:pt x="281" y="218"/>
                        <a:pt x="218" y="280"/>
                        <a:pt x="140" y="280"/>
                      </a:cubicBezTo>
                      <a:cubicBezTo>
                        <a:pt x="63" y="280"/>
                        <a:pt x="0" y="218"/>
                        <a:pt x="0" y="140"/>
                      </a:cubicBezTo>
                      <a:cubicBezTo>
                        <a:pt x="0" y="62"/>
                        <a:pt x="63" y="0"/>
                        <a:pt x="140" y="0"/>
                      </a:cubicBezTo>
                      <a:cubicBezTo>
                        <a:pt x="218" y="0"/>
                        <a:pt x="281" y="62"/>
                        <a:pt x="281" y="1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8" name="Freeform 1357">
                  <a:extLst>
                    <a:ext uri="{FF2B5EF4-FFF2-40B4-BE49-F238E27FC236}">
                      <a16:creationId xmlns:a16="http://schemas.microsoft.com/office/drawing/2014/main" id="{C6217E7A-CCED-1946-94A2-27C7E1EE1914}"/>
                    </a:ext>
                  </a:extLst>
                </p:cNvPr>
                <p:cNvSpPr/>
                <p:nvPr/>
              </p:nvSpPr>
              <p:spPr>
                <a:xfrm>
                  <a:off x="4707850" y="12499680"/>
                  <a:ext cx="366263" cy="367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5" h="296">
                      <a:moveTo>
                        <a:pt x="147" y="15"/>
                      </a:moveTo>
                      <a:cubicBezTo>
                        <a:pt x="75" y="15"/>
                        <a:pt x="15" y="74"/>
                        <a:pt x="15" y="148"/>
                      </a:cubicBezTo>
                      <a:cubicBezTo>
                        <a:pt x="15" y="221"/>
                        <a:pt x="75" y="280"/>
                        <a:pt x="147" y="280"/>
                      </a:cubicBezTo>
                      <a:cubicBezTo>
                        <a:pt x="221" y="280"/>
                        <a:pt x="280" y="221"/>
                        <a:pt x="280" y="148"/>
                      </a:cubicBezTo>
                      <a:cubicBezTo>
                        <a:pt x="280" y="74"/>
                        <a:pt x="221" y="15"/>
                        <a:pt x="147" y="15"/>
                      </a:cubicBezTo>
                      <a:close/>
                      <a:moveTo>
                        <a:pt x="147" y="296"/>
                      </a:moveTo>
                      <a:cubicBezTo>
                        <a:pt x="66" y="296"/>
                        <a:pt x="0" y="229"/>
                        <a:pt x="0" y="148"/>
                      </a:cubicBezTo>
                      <a:cubicBezTo>
                        <a:pt x="0" y="67"/>
                        <a:pt x="66" y="0"/>
                        <a:pt x="147" y="0"/>
                      </a:cubicBezTo>
                      <a:cubicBezTo>
                        <a:pt x="229" y="0"/>
                        <a:pt x="295" y="67"/>
                        <a:pt x="295" y="148"/>
                      </a:cubicBezTo>
                      <a:cubicBezTo>
                        <a:pt x="295" y="229"/>
                        <a:pt x="229" y="296"/>
                        <a:pt x="147" y="2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9" name="Freeform 1358">
                  <a:extLst>
                    <a:ext uri="{FF2B5EF4-FFF2-40B4-BE49-F238E27FC236}">
                      <a16:creationId xmlns:a16="http://schemas.microsoft.com/office/drawing/2014/main" id="{1CAF797D-5A09-8B44-B028-AF4DF74C724A}"/>
                    </a:ext>
                  </a:extLst>
                </p:cNvPr>
                <p:cNvSpPr/>
                <p:nvPr/>
              </p:nvSpPr>
              <p:spPr>
                <a:xfrm>
                  <a:off x="4716571" y="12509650"/>
                  <a:ext cx="348822" cy="347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 h="280">
                      <a:moveTo>
                        <a:pt x="281" y="140"/>
                      </a:moveTo>
                      <a:cubicBezTo>
                        <a:pt x="281" y="218"/>
                        <a:pt x="218" y="280"/>
                        <a:pt x="140" y="280"/>
                      </a:cubicBezTo>
                      <a:cubicBezTo>
                        <a:pt x="63" y="280"/>
                        <a:pt x="0" y="218"/>
                        <a:pt x="0" y="140"/>
                      </a:cubicBezTo>
                      <a:cubicBezTo>
                        <a:pt x="0" y="62"/>
                        <a:pt x="63" y="0"/>
                        <a:pt x="140" y="0"/>
                      </a:cubicBezTo>
                      <a:cubicBezTo>
                        <a:pt x="218" y="0"/>
                        <a:pt x="281" y="62"/>
                        <a:pt x="281" y="14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0" name="Freeform 1359">
                  <a:extLst>
                    <a:ext uri="{FF2B5EF4-FFF2-40B4-BE49-F238E27FC236}">
                      <a16:creationId xmlns:a16="http://schemas.microsoft.com/office/drawing/2014/main" id="{DB4B51C8-7E8B-8A4C-926A-9D295CB49809}"/>
                    </a:ext>
                  </a:extLst>
                </p:cNvPr>
                <p:cNvSpPr/>
                <p:nvPr/>
              </p:nvSpPr>
              <p:spPr>
                <a:xfrm>
                  <a:off x="4814985" y="12605606"/>
                  <a:ext cx="153232" cy="1545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" h="125">
                      <a:moveTo>
                        <a:pt x="124" y="63"/>
                      </a:moveTo>
                      <a:cubicBezTo>
                        <a:pt x="124" y="97"/>
                        <a:pt x="96" y="125"/>
                        <a:pt x="61" y="125"/>
                      </a:cubicBezTo>
                      <a:cubicBezTo>
                        <a:pt x="27" y="125"/>
                        <a:pt x="0" y="97"/>
                        <a:pt x="0" y="63"/>
                      </a:cubicBezTo>
                      <a:cubicBezTo>
                        <a:pt x="0" y="29"/>
                        <a:pt x="27" y="0"/>
                        <a:pt x="61" y="0"/>
                      </a:cubicBezTo>
                      <a:cubicBezTo>
                        <a:pt x="96" y="0"/>
                        <a:pt x="124" y="29"/>
                        <a:pt x="124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1" name="Freeform 1360">
                  <a:extLst>
                    <a:ext uri="{FF2B5EF4-FFF2-40B4-BE49-F238E27FC236}">
                      <a16:creationId xmlns:a16="http://schemas.microsoft.com/office/drawing/2014/main" id="{665A3677-E3DB-C347-B534-E438F85B59C1}"/>
                    </a:ext>
                  </a:extLst>
                </p:cNvPr>
                <p:cNvSpPr/>
                <p:nvPr/>
              </p:nvSpPr>
              <p:spPr>
                <a:xfrm>
                  <a:off x="4803773" y="12596886"/>
                  <a:ext cx="174411" cy="1719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139">
                      <a:moveTo>
                        <a:pt x="70" y="15"/>
                      </a:moveTo>
                      <a:cubicBezTo>
                        <a:pt x="40" y="15"/>
                        <a:pt x="16" y="40"/>
                        <a:pt x="16" y="70"/>
                      </a:cubicBezTo>
                      <a:cubicBezTo>
                        <a:pt x="16" y="100"/>
                        <a:pt x="40" y="124"/>
                        <a:pt x="70" y="124"/>
                      </a:cubicBezTo>
                      <a:cubicBezTo>
                        <a:pt x="101" y="124"/>
                        <a:pt x="125" y="100"/>
                        <a:pt x="125" y="70"/>
                      </a:cubicBezTo>
                      <a:cubicBezTo>
                        <a:pt x="125" y="40"/>
                        <a:pt x="101" y="15"/>
                        <a:pt x="70" y="15"/>
                      </a:cubicBezTo>
                      <a:close/>
                      <a:moveTo>
                        <a:pt x="70" y="139"/>
                      </a:moveTo>
                      <a:cubicBezTo>
                        <a:pt x="32" y="139"/>
                        <a:pt x="0" y="108"/>
                        <a:pt x="0" y="70"/>
                      </a:cubicBezTo>
                      <a:cubicBezTo>
                        <a:pt x="0" y="31"/>
                        <a:pt x="32" y="0"/>
                        <a:pt x="70" y="0"/>
                      </a:cubicBezTo>
                      <a:cubicBezTo>
                        <a:pt x="109" y="0"/>
                        <a:pt x="141" y="31"/>
                        <a:pt x="141" y="70"/>
                      </a:cubicBezTo>
                      <a:cubicBezTo>
                        <a:pt x="141" y="108"/>
                        <a:pt x="109" y="139"/>
                        <a:pt x="70" y="1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2" name="Freeform 1361">
                  <a:extLst>
                    <a:ext uri="{FF2B5EF4-FFF2-40B4-BE49-F238E27FC236}">
                      <a16:creationId xmlns:a16="http://schemas.microsoft.com/office/drawing/2014/main" id="{9E5BCF98-2C82-3C42-91F0-A1BF0226F540}"/>
                    </a:ext>
                  </a:extLst>
                </p:cNvPr>
                <p:cNvSpPr/>
                <p:nvPr/>
              </p:nvSpPr>
              <p:spPr>
                <a:xfrm>
                  <a:off x="6040848" y="12509650"/>
                  <a:ext cx="348822" cy="347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 h="280">
                      <a:moveTo>
                        <a:pt x="281" y="140"/>
                      </a:moveTo>
                      <a:cubicBezTo>
                        <a:pt x="281" y="218"/>
                        <a:pt x="218" y="280"/>
                        <a:pt x="141" y="280"/>
                      </a:cubicBezTo>
                      <a:cubicBezTo>
                        <a:pt x="63" y="280"/>
                        <a:pt x="0" y="218"/>
                        <a:pt x="0" y="140"/>
                      </a:cubicBezTo>
                      <a:cubicBezTo>
                        <a:pt x="0" y="62"/>
                        <a:pt x="63" y="0"/>
                        <a:pt x="141" y="0"/>
                      </a:cubicBezTo>
                      <a:cubicBezTo>
                        <a:pt x="218" y="0"/>
                        <a:pt x="281" y="62"/>
                        <a:pt x="281" y="1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3" name="Freeform 1362">
                  <a:extLst>
                    <a:ext uri="{FF2B5EF4-FFF2-40B4-BE49-F238E27FC236}">
                      <a16:creationId xmlns:a16="http://schemas.microsoft.com/office/drawing/2014/main" id="{99A1DF55-5F78-9E45-9535-7C146AC7640A}"/>
                    </a:ext>
                  </a:extLst>
                </p:cNvPr>
                <p:cNvSpPr/>
                <p:nvPr/>
              </p:nvSpPr>
              <p:spPr>
                <a:xfrm>
                  <a:off x="6032127" y="12499680"/>
                  <a:ext cx="367509" cy="367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6" h="296">
                      <a:moveTo>
                        <a:pt x="148" y="15"/>
                      </a:moveTo>
                      <a:cubicBezTo>
                        <a:pt x="74" y="15"/>
                        <a:pt x="15" y="74"/>
                        <a:pt x="15" y="148"/>
                      </a:cubicBezTo>
                      <a:cubicBezTo>
                        <a:pt x="15" y="221"/>
                        <a:pt x="74" y="280"/>
                        <a:pt x="148" y="280"/>
                      </a:cubicBezTo>
                      <a:cubicBezTo>
                        <a:pt x="220" y="280"/>
                        <a:pt x="281" y="221"/>
                        <a:pt x="281" y="148"/>
                      </a:cubicBezTo>
                      <a:cubicBezTo>
                        <a:pt x="281" y="74"/>
                        <a:pt x="220" y="15"/>
                        <a:pt x="148" y="15"/>
                      </a:cubicBezTo>
                      <a:close/>
                      <a:moveTo>
                        <a:pt x="148" y="296"/>
                      </a:moveTo>
                      <a:cubicBezTo>
                        <a:pt x="66" y="296"/>
                        <a:pt x="0" y="229"/>
                        <a:pt x="0" y="148"/>
                      </a:cubicBezTo>
                      <a:cubicBezTo>
                        <a:pt x="0" y="67"/>
                        <a:pt x="66" y="0"/>
                        <a:pt x="148" y="0"/>
                      </a:cubicBezTo>
                      <a:cubicBezTo>
                        <a:pt x="229" y="0"/>
                        <a:pt x="296" y="67"/>
                        <a:pt x="296" y="148"/>
                      </a:cubicBezTo>
                      <a:cubicBezTo>
                        <a:pt x="296" y="229"/>
                        <a:pt x="229" y="296"/>
                        <a:pt x="148" y="2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4" name="Freeform 1363">
                  <a:extLst>
                    <a:ext uri="{FF2B5EF4-FFF2-40B4-BE49-F238E27FC236}">
                      <a16:creationId xmlns:a16="http://schemas.microsoft.com/office/drawing/2014/main" id="{0A454150-695E-FF4A-8F3D-7F9052C8C395}"/>
                    </a:ext>
                  </a:extLst>
                </p:cNvPr>
                <p:cNvSpPr/>
                <p:nvPr/>
              </p:nvSpPr>
              <p:spPr>
                <a:xfrm>
                  <a:off x="6040848" y="12509650"/>
                  <a:ext cx="348822" cy="347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 h="280">
                      <a:moveTo>
                        <a:pt x="281" y="140"/>
                      </a:moveTo>
                      <a:cubicBezTo>
                        <a:pt x="281" y="218"/>
                        <a:pt x="218" y="280"/>
                        <a:pt x="141" y="280"/>
                      </a:cubicBezTo>
                      <a:cubicBezTo>
                        <a:pt x="63" y="280"/>
                        <a:pt x="0" y="218"/>
                        <a:pt x="0" y="140"/>
                      </a:cubicBezTo>
                      <a:cubicBezTo>
                        <a:pt x="0" y="62"/>
                        <a:pt x="63" y="0"/>
                        <a:pt x="141" y="0"/>
                      </a:cubicBezTo>
                      <a:cubicBezTo>
                        <a:pt x="218" y="0"/>
                        <a:pt x="281" y="62"/>
                        <a:pt x="281" y="14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5" name="Freeform 1364">
                  <a:extLst>
                    <a:ext uri="{FF2B5EF4-FFF2-40B4-BE49-F238E27FC236}">
                      <a16:creationId xmlns:a16="http://schemas.microsoft.com/office/drawing/2014/main" id="{CCE788D5-2EE5-B84E-9B7F-6E350D00E123}"/>
                    </a:ext>
                  </a:extLst>
                </p:cNvPr>
                <p:cNvSpPr/>
                <p:nvPr/>
              </p:nvSpPr>
              <p:spPr>
                <a:xfrm>
                  <a:off x="6139265" y="12605606"/>
                  <a:ext cx="153232" cy="1545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" h="125">
                      <a:moveTo>
                        <a:pt x="124" y="63"/>
                      </a:moveTo>
                      <a:cubicBezTo>
                        <a:pt x="124" y="97"/>
                        <a:pt x="96" y="125"/>
                        <a:pt x="62" y="125"/>
                      </a:cubicBezTo>
                      <a:cubicBezTo>
                        <a:pt x="27" y="125"/>
                        <a:pt x="0" y="97"/>
                        <a:pt x="0" y="63"/>
                      </a:cubicBezTo>
                      <a:cubicBezTo>
                        <a:pt x="0" y="29"/>
                        <a:pt x="27" y="0"/>
                        <a:pt x="62" y="0"/>
                      </a:cubicBezTo>
                      <a:cubicBezTo>
                        <a:pt x="96" y="0"/>
                        <a:pt x="124" y="29"/>
                        <a:pt x="124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6" name="Freeform 1365">
                  <a:extLst>
                    <a:ext uri="{FF2B5EF4-FFF2-40B4-BE49-F238E27FC236}">
                      <a16:creationId xmlns:a16="http://schemas.microsoft.com/office/drawing/2014/main" id="{4002037C-92C3-9545-AB68-7BF23B27D0ED}"/>
                    </a:ext>
                  </a:extLst>
                </p:cNvPr>
                <p:cNvSpPr/>
                <p:nvPr/>
              </p:nvSpPr>
              <p:spPr>
                <a:xfrm>
                  <a:off x="6128053" y="12596886"/>
                  <a:ext cx="174411" cy="1719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139">
                      <a:moveTo>
                        <a:pt x="71" y="15"/>
                      </a:moveTo>
                      <a:cubicBezTo>
                        <a:pt x="40" y="15"/>
                        <a:pt x="16" y="40"/>
                        <a:pt x="16" y="70"/>
                      </a:cubicBezTo>
                      <a:cubicBezTo>
                        <a:pt x="16" y="100"/>
                        <a:pt x="40" y="124"/>
                        <a:pt x="71" y="124"/>
                      </a:cubicBezTo>
                      <a:cubicBezTo>
                        <a:pt x="101" y="124"/>
                        <a:pt x="125" y="100"/>
                        <a:pt x="125" y="70"/>
                      </a:cubicBezTo>
                      <a:cubicBezTo>
                        <a:pt x="125" y="40"/>
                        <a:pt x="101" y="15"/>
                        <a:pt x="71" y="15"/>
                      </a:cubicBezTo>
                      <a:close/>
                      <a:moveTo>
                        <a:pt x="71" y="139"/>
                      </a:moveTo>
                      <a:cubicBezTo>
                        <a:pt x="32" y="139"/>
                        <a:pt x="0" y="108"/>
                        <a:pt x="0" y="70"/>
                      </a:cubicBezTo>
                      <a:cubicBezTo>
                        <a:pt x="0" y="31"/>
                        <a:pt x="32" y="0"/>
                        <a:pt x="71" y="0"/>
                      </a:cubicBezTo>
                      <a:cubicBezTo>
                        <a:pt x="109" y="0"/>
                        <a:pt x="141" y="31"/>
                        <a:pt x="141" y="70"/>
                      </a:cubicBezTo>
                      <a:cubicBezTo>
                        <a:pt x="141" y="108"/>
                        <a:pt x="109" y="139"/>
                        <a:pt x="71" y="1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7" name="Freeform 1366">
                  <a:extLst>
                    <a:ext uri="{FF2B5EF4-FFF2-40B4-BE49-F238E27FC236}">
                      <a16:creationId xmlns:a16="http://schemas.microsoft.com/office/drawing/2014/main" id="{2BB53D16-EBA4-BB4D-880C-82398C85B03B}"/>
                    </a:ext>
                  </a:extLst>
                </p:cNvPr>
                <p:cNvSpPr/>
                <p:nvPr/>
              </p:nvSpPr>
              <p:spPr>
                <a:xfrm>
                  <a:off x="3761045" y="11847902"/>
                  <a:ext cx="222997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78">
                      <a:moveTo>
                        <a:pt x="180" y="89"/>
                      </a:moveTo>
                      <a:cubicBezTo>
                        <a:pt x="180" y="139"/>
                        <a:pt x="139" y="178"/>
                        <a:pt x="90" y="178"/>
                      </a:cubicBezTo>
                      <a:cubicBezTo>
                        <a:pt x="41" y="178"/>
                        <a:pt x="0" y="139"/>
                        <a:pt x="0" y="89"/>
                      </a:cubicBezTo>
                      <a:cubicBezTo>
                        <a:pt x="0" y="40"/>
                        <a:pt x="41" y="0"/>
                        <a:pt x="90" y="0"/>
                      </a:cubicBezTo>
                      <a:cubicBezTo>
                        <a:pt x="139" y="0"/>
                        <a:pt x="180" y="40"/>
                        <a:pt x="180" y="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8" name="Freeform 1367">
                  <a:extLst>
                    <a:ext uri="{FF2B5EF4-FFF2-40B4-BE49-F238E27FC236}">
                      <a16:creationId xmlns:a16="http://schemas.microsoft.com/office/drawing/2014/main" id="{71804C00-C349-454A-8D71-A5EFE52CC6B5}"/>
                    </a:ext>
                  </a:extLst>
                </p:cNvPr>
                <p:cNvSpPr/>
                <p:nvPr/>
              </p:nvSpPr>
              <p:spPr>
                <a:xfrm>
                  <a:off x="3752328" y="11839179"/>
                  <a:ext cx="240438" cy="240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194">
                      <a:moveTo>
                        <a:pt x="97" y="15"/>
                      </a:moveTo>
                      <a:cubicBezTo>
                        <a:pt x="52" y="15"/>
                        <a:pt x="15" y="52"/>
                        <a:pt x="15" y="96"/>
                      </a:cubicBezTo>
                      <a:cubicBezTo>
                        <a:pt x="15" y="142"/>
                        <a:pt x="52" y="178"/>
                        <a:pt x="97" y="178"/>
                      </a:cubicBezTo>
                      <a:cubicBezTo>
                        <a:pt x="142" y="178"/>
                        <a:pt x="178" y="142"/>
                        <a:pt x="178" y="96"/>
                      </a:cubicBezTo>
                      <a:cubicBezTo>
                        <a:pt x="178" y="52"/>
                        <a:pt x="142" y="15"/>
                        <a:pt x="97" y="15"/>
                      </a:cubicBezTo>
                      <a:close/>
                      <a:moveTo>
                        <a:pt x="97" y="194"/>
                      </a:moveTo>
                      <a:cubicBezTo>
                        <a:pt x="44" y="194"/>
                        <a:pt x="0" y="150"/>
                        <a:pt x="0" y="96"/>
                      </a:cubicBezTo>
                      <a:cubicBezTo>
                        <a:pt x="0" y="43"/>
                        <a:pt x="44" y="0"/>
                        <a:pt x="97" y="0"/>
                      </a:cubicBezTo>
                      <a:cubicBezTo>
                        <a:pt x="150" y="0"/>
                        <a:pt x="194" y="43"/>
                        <a:pt x="194" y="96"/>
                      </a:cubicBezTo>
                      <a:cubicBezTo>
                        <a:pt x="194" y="150"/>
                        <a:pt x="150" y="194"/>
                        <a:pt x="97" y="1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9" name="Freeform 1368">
                  <a:extLst>
                    <a:ext uri="{FF2B5EF4-FFF2-40B4-BE49-F238E27FC236}">
                      <a16:creationId xmlns:a16="http://schemas.microsoft.com/office/drawing/2014/main" id="{002B34BC-D7E6-7545-BC2A-82212AA6AE82}"/>
                    </a:ext>
                  </a:extLst>
                </p:cNvPr>
                <p:cNvSpPr/>
                <p:nvPr/>
              </p:nvSpPr>
              <p:spPr>
                <a:xfrm>
                  <a:off x="3761045" y="11847902"/>
                  <a:ext cx="222997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78">
                      <a:moveTo>
                        <a:pt x="180" y="89"/>
                      </a:moveTo>
                      <a:cubicBezTo>
                        <a:pt x="180" y="139"/>
                        <a:pt x="139" y="178"/>
                        <a:pt x="90" y="178"/>
                      </a:cubicBezTo>
                      <a:cubicBezTo>
                        <a:pt x="41" y="178"/>
                        <a:pt x="0" y="139"/>
                        <a:pt x="0" y="89"/>
                      </a:cubicBezTo>
                      <a:cubicBezTo>
                        <a:pt x="0" y="40"/>
                        <a:pt x="41" y="0"/>
                        <a:pt x="90" y="0"/>
                      </a:cubicBezTo>
                      <a:cubicBezTo>
                        <a:pt x="139" y="0"/>
                        <a:pt x="180" y="40"/>
                        <a:pt x="180" y="8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6" name="Group 1695">
                <a:extLst>
                  <a:ext uri="{FF2B5EF4-FFF2-40B4-BE49-F238E27FC236}">
                    <a16:creationId xmlns:a16="http://schemas.microsoft.com/office/drawing/2014/main" id="{C56B4799-FA3C-F342-A588-FB4A054D9C82}"/>
                  </a:ext>
                </a:extLst>
              </p:cNvPr>
              <p:cNvGrpSpPr/>
              <p:nvPr/>
            </p:nvGrpSpPr>
            <p:grpSpPr>
              <a:xfrm>
                <a:off x="4327884" y="6459207"/>
                <a:ext cx="938081" cy="1679917"/>
                <a:chOff x="4327884" y="6459207"/>
                <a:chExt cx="938081" cy="1679917"/>
              </a:xfrm>
            </p:grpSpPr>
            <p:sp>
              <p:nvSpPr>
                <p:cNvPr id="1370" name="Freeform 1369">
                  <a:extLst>
                    <a:ext uri="{FF2B5EF4-FFF2-40B4-BE49-F238E27FC236}">
                      <a16:creationId xmlns:a16="http://schemas.microsoft.com/office/drawing/2014/main" id="{83346CE6-994A-8441-8D59-E448826FB28E}"/>
                    </a:ext>
                  </a:extLst>
                </p:cNvPr>
                <p:cNvSpPr/>
                <p:nvPr/>
              </p:nvSpPr>
              <p:spPr>
                <a:xfrm>
                  <a:off x="4337850" y="6467930"/>
                  <a:ext cx="919394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9" h="1335">
                      <a:moveTo>
                        <a:pt x="671" y="1335"/>
                      </a:moveTo>
                      <a:lnTo>
                        <a:pt x="369" y="1335"/>
                      </a:lnTo>
                      <a:lnTo>
                        <a:pt x="68" y="1335"/>
                      </a:lnTo>
                      <a:cubicBezTo>
                        <a:pt x="49" y="1335"/>
                        <a:pt x="32" y="1327"/>
                        <a:pt x="20" y="1315"/>
                      </a:cubicBezTo>
                      <a:cubicBezTo>
                        <a:pt x="8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8" y="33"/>
                        <a:pt x="20" y="20"/>
                      </a:cubicBezTo>
                      <a:cubicBezTo>
                        <a:pt x="32" y="8"/>
                        <a:pt x="49" y="0"/>
                        <a:pt x="68" y="0"/>
                      </a:cubicBezTo>
                      <a:lnTo>
                        <a:pt x="369" y="0"/>
                      </a:lnTo>
                      <a:lnTo>
                        <a:pt x="671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9" y="49"/>
                        <a:pt x="739" y="68"/>
                      </a:cubicBezTo>
                      <a:lnTo>
                        <a:pt x="739" y="668"/>
                      </a:lnTo>
                      <a:lnTo>
                        <a:pt x="739" y="1267"/>
                      </a:lnTo>
                      <a:cubicBezTo>
                        <a:pt x="739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1" y="13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1" name="Freeform 1370">
                  <a:extLst>
                    <a:ext uri="{FF2B5EF4-FFF2-40B4-BE49-F238E27FC236}">
                      <a16:creationId xmlns:a16="http://schemas.microsoft.com/office/drawing/2014/main" id="{1D17AEB1-69EC-8041-96BB-AE2DF8FA8F7E}"/>
                    </a:ext>
                  </a:extLst>
                </p:cNvPr>
                <p:cNvSpPr/>
                <p:nvPr/>
              </p:nvSpPr>
              <p:spPr>
                <a:xfrm>
                  <a:off x="4327884" y="6459207"/>
                  <a:ext cx="938081" cy="16799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4" h="1349">
                      <a:moveTo>
                        <a:pt x="76" y="15"/>
                      </a:moveTo>
                      <a:cubicBezTo>
                        <a:pt x="60" y="15"/>
                        <a:pt x="45" y="21"/>
                        <a:pt x="33" y="33"/>
                      </a:cubicBezTo>
                      <a:cubicBezTo>
                        <a:pt x="22" y="44"/>
                        <a:pt x="16" y="59"/>
                        <a:pt x="16" y="75"/>
                      </a:cubicBezTo>
                      <a:lnTo>
                        <a:pt x="16" y="1274"/>
                      </a:lnTo>
                      <a:cubicBezTo>
                        <a:pt x="16" y="1290"/>
                        <a:pt x="22" y="1305"/>
                        <a:pt x="33" y="1316"/>
                      </a:cubicBezTo>
                      <a:cubicBezTo>
                        <a:pt x="45" y="1328"/>
                        <a:pt x="60" y="1334"/>
                        <a:pt x="76" y="1334"/>
                      </a:cubicBezTo>
                      <a:lnTo>
                        <a:pt x="679" y="1334"/>
                      </a:lnTo>
                      <a:cubicBezTo>
                        <a:pt x="695" y="1334"/>
                        <a:pt x="710" y="1328"/>
                        <a:pt x="721" y="1316"/>
                      </a:cubicBezTo>
                      <a:cubicBezTo>
                        <a:pt x="732" y="1305"/>
                        <a:pt x="738" y="1290"/>
                        <a:pt x="738" y="1274"/>
                      </a:cubicBezTo>
                      <a:lnTo>
                        <a:pt x="738" y="75"/>
                      </a:lnTo>
                      <a:cubicBezTo>
                        <a:pt x="738" y="59"/>
                        <a:pt x="732" y="44"/>
                        <a:pt x="721" y="33"/>
                      </a:cubicBezTo>
                      <a:cubicBezTo>
                        <a:pt x="710" y="21"/>
                        <a:pt x="695" y="15"/>
                        <a:pt x="679" y="15"/>
                      </a:cubicBezTo>
                      <a:close/>
                      <a:moveTo>
                        <a:pt x="679" y="1349"/>
                      </a:moveTo>
                      <a:lnTo>
                        <a:pt x="76" y="1349"/>
                      </a:lnTo>
                      <a:cubicBezTo>
                        <a:pt x="56" y="1349"/>
                        <a:pt x="37" y="1341"/>
                        <a:pt x="22" y="1327"/>
                      </a:cubicBezTo>
                      <a:cubicBezTo>
                        <a:pt x="8" y="1313"/>
                        <a:pt x="0" y="1294"/>
                        <a:pt x="0" y="1274"/>
                      </a:cubicBezTo>
                      <a:lnTo>
                        <a:pt x="0" y="75"/>
                      </a:lnTo>
                      <a:cubicBezTo>
                        <a:pt x="0" y="55"/>
                        <a:pt x="8" y="36"/>
                        <a:pt x="22" y="22"/>
                      </a:cubicBezTo>
                      <a:cubicBezTo>
                        <a:pt x="37" y="8"/>
                        <a:pt x="56" y="0"/>
                        <a:pt x="76" y="0"/>
                      </a:cubicBezTo>
                      <a:lnTo>
                        <a:pt x="679" y="0"/>
                      </a:lnTo>
                      <a:cubicBezTo>
                        <a:pt x="699" y="0"/>
                        <a:pt x="718" y="8"/>
                        <a:pt x="732" y="22"/>
                      </a:cubicBezTo>
                      <a:cubicBezTo>
                        <a:pt x="747" y="36"/>
                        <a:pt x="754" y="55"/>
                        <a:pt x="754" y="75"/>
                      </a:cubicBezTo>
                      <a:lnTo>
                        <a:pt x="754" y="1274"/>
                      </a:lnTo>
                      <a:cubicBezTo>
                        <a:pt x="754" y="1294"/>
                        <a:pt x="747" y="1313"/>
                        <a:pt x="732" y="1327"/>
                      </a:cubicBezTo>
                      <a:cubicBezTo>
                        <a:pt x="718" y="1341"/>
                        <a:pt x="699" y="1349"/>
                        <a:pt x="679" y="1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2" name="Freeform 1371">
                  <a:extLst>
                    <a:ext uri="{FF2B5EF4-FFF2-40B4-BE49-F238E27FC236}">
                      <a16:creationId xmlns:a16="http://schemas.microsoft.com/office/drawing/2014/main" id="{9D18AE20-66FC-184A-B2A1-909BC1AE0D0E}"/>
                    </a:ext>
                  </a:extLst>
                </p:cNvPr>
                <p:cNvSpPr/>
                <p:nvPr/>
              </p:nvSpPr>
              <p:spPr>
                <a:xfrm>
                  <a:off x="4337850" y="6467930"/>
                  <a:ext cx="919394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9" h="1335">
                      <a:moveTo>
                        <a:pt x="671" y="1335"/>
                      </a:moveTo>
                      <a:lnTo>
                        <a:pt x="369" y="1335"/>
                      </a:lnTo>
                      <a:lnTo>
                        <a:pt x="68" y="1335"/>
                      </a:lnTo>
                      <a:cubicBezTo>
                        <a:pt x="49" y="1335"/>
                        <a:pt x="32" y="1327"/>
                        <a:pt x="20" y="1315"/>
                      </a:cubicBezTo>
                      <a:cubicBezTo>
                        <a:pt x="8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8" y="33"/>
                        <a:pt x="20" y="20"/>
                      </a:cubicBezTo>
                      <a:cubicBezTo>
                        <a:pt x="32" y="8"/>
                        <a:pt x="49" y="0"/>
                        <a:pt x="68" y="0"/>
                      </a:cubicBezTo>
                      <a:lnTo>
                        <a:pt x="369" y="0"/>
                      </a:lnTo>
                      <a:lnTo>
                        <a:pt x="671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9" y="49"/>
                        <a:pt x="739" y="68"/>
                      </a:cubicBezTo>
                      <a:lnTo>
                        <a:pt x="739" y="668"/>
                      </a:lnTo>
                      <a:lnTo>
                        <a:pt x="739" y="1267"/>
                      </a:lnTo>
                      <a:cubicBezTo>
                        <a:pt x="739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1" y="133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3" name="Freeform 1372">
                  <a:extLst>
                    <a:ext uri="{FF2B5EF4-FFF2-40B4-BE49-F238E27FC236}">
                      <a16:creationId xmlns:a16="http://schemas.microsoft.com/office/drawing/2014/main" id="{39251B11-E34C-7847-BB75-12C9B7EA64AA}"/>
                    </a:ext>
                  </a:extLst>
                </p:cNvPr>
                <p:cNvSpPr/>
                <p:nvPr/>
              </p:nvSpPr>
              <p:spPr>
                <a:xfrm>
                  <a:off x="4426298" y="6545196"/>
                  <a:ext cx="741246" cy="15079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6" h="1211">
                      <a:moveTo>
                        <a:pt x="571" y="1211"/>
                      </a:moveTo>
                      <a:lnTo>
                        <a:pt x="298" y="1211"/>
                      </a:lnTo>
                      <a:lnTo>
                        <a:pt x="25" y="1211"/>
                      </a:lnTo>
                      <a:cubicBezTo>
                        <a:pt x="19" y="1211"/>
                        <a:pt x="12" y="1209"/>
                        <a:pt x="8" y="1204"/>
                      </a:cubicBezTo>
                      <a:cubicBezTo>
                        <a:pt x="3" y="1199"/>
                        <a:pt x="0" y="1193"/>
                        <a:pt x="0" y="1186"/>
                      </a:cubicBezTo>
                      <a:lnTo>
                        <a:pt x="0" y="606"/>
                      </a:lnTo>
                      <a:lnTo>
                        <a:pt x="0" y="25"/>
                      </a:lnTo>
                      <a:cubicBezTo>
                        <a:pt x="0" y="19"/>
                        <a:pt x="3" y="12"/>
                        <a:pt x="8" y="7"/>
                      </a:cubicBezTo>
                      <a:cubicBezTo>
                        <a:pt x="12" y="3"/>
                        <a:pt x="19" y="0"/>
                        <a:pt x="25" y="0"/>
                      </a:cubicBezTo>
                      <a:lnTo>
                        <a:pt x="298" y="0"/>
                      </a:lnTo>
                      <a:lnTo>
                        <a:pt x="571" y="0"/>
                      </a:lnTo>
                      <a:cubicBezTo>
                        <a:pt x="578" y="0"/>
                        <a:pt x="584" y="3"/>
                        <a:pt x="589" y="7"/>
                      </a:cubicBezTo>
                      <a:cubicBezTo>
                        <a:pt x="594" y="12"/>
                        <a:pt x="596" y="19"/>
                        <a:pt x="596" y="25"/>
                      </a:cubicBezTo>
                      <a:lnTo>
                        <a:pt x="596" y="606"/>
                      </a:lnTo>
                      <a:lnTo>
                        <a:pt x="596" y="1186"/>
                      </a:lnTo>
                      <a:cubicBezTo>
                        <a:pt x="596" y="1193"/>
                        <a:pt x="594" y="1199"/>
                        <a:pt x="589" y="1204"/>
                      </a:cubicBezTo>
                      <a:cubicBezTo>
                        <a:pt x="584" y="1209"/>
                        <a:pt x="578" y="1211"/>
                        <a:pt x="571" y="12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4" name="Freeform 1373">
                  <a:extLst>
                    <a:ext uri="{FF2B5EF4-FFF2-40B4-BE49-F238E27FC236}">
                      <a16:creationId xmlns:a16="http://schemas.microsoft.com/office/drawing/2014/main" id="{0693867D-30EA-DC42-9108-2B55A67DA8F5}"/>
                    </a:ext>
                  </a:extLst>
                </p:cNvPr>
                <p:cNvSpPr/>
                <p:nvPr/>
              </p:nvSpPr>
              <p:spPr>
                <a:xfrm>
                  <a:off x="4416335" y="6535223"/>
                  <a:ext cx="761179" cy="15278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2" h="1227">
                      <a:moveTo>
                        <a:pt x="33" y="15"/>
                      </a:moveTo>
                      <a:cubicBezTo>
                        <a:pt x="29" y="15"/>
                        <a:pt x="24" y="17"/>
                        <a:pt x="21" y="21"/>
                      </a:cubicBezTo>
                      <a:cubicBezTo>
                        <a:pt x="18" y="24"/>
                        <a:pt x="16" y="28"/>
                        <a:pt x="16" y="33"/>
                      </a:cubicBezTo>
                      <a:lnTo>
                        <a:pt x="16" y="1194"/>
                      </a:lnTo>
                      <a:cubicBezTo>
                        <a:pt x="16" y="1199"/>
                        <a:pt x="18" y="1203"/>
                        <a:pt x="21" y="1206"/>
                      </a:cubicBezTo>
                      <a:cubicBezTo>
                        <a:pt x="24" y="1210"/>
                        <a:pt x="29" y="1212"/>
                        <a:pt x="33" y="1212"/>
                      </a:cubicBezTo>
                      <a:lnTo>
                        <a:pt x="579" y="1212"/>
                      </a:lnTo>
                      <a:cubicBezTo>
                        <a:pt x="584" y="1212"/>
                        <a:pt x="588" y="1210"/>
                        <a:pt x="592" y="1206"/>
                      </a:cubicBezTo>
                      <a:cubicBezTo>
                        <a:pt x="595" y="1203"/>
                        <a:pt x="597" y="1199"/>
                        <a:pt x="597" y="1194"/>
                      </a:cubicBezTo>
                      <a:lnTo>
                        <a:pt x="597" y="33"/>
                      </a:lnTo>
                      <a:cubicBezTo>
                        <a:pt x="597" y="28"/>
                        <a:pt x="595" y="24"/>
                        <a:pt x="592" y="21"/>
                      </a:cubicBezTo>
                      <a:cubicBezTo>
                        <a:pt x="588" y="17"/>
                        <a:pt x="584" y="15"/>
                        <a:pt x="579" y="15"/>
                      </a:cubicBezTo>
                      <a:close/>
                      <a:moveTo>
                        <a:pt x="579" y="1227"/>
                      </a:moveTo>
                      <a:lnTo>
                        <a:pt x="33" y="1227"/>
                      </a:lnTo>
                      <a:cubicBezTo>
                        <a:pt x="25" y="1227"/>
                        <a:pt x="16" y="1223"/>
                        <a:pt x="10" y="1217"/>
                      </a:cubicBezTo>
                      <a:cubicBezTo>
                        <a:pt x="4" y="1211"/>
                        <a:pt x="0" y="1202"/>
                        <a:pt x="0" y="1194"/>
                      </a:cubicBezTo>
                      <a:lnTo>
                        <a:pt x="0" y="33"/>
                      </a:lnTo>
                      <a:cubicBezTo>
                        <a:pt x="0" y="25"/>
                        <a:pt x="4" y="16"/>
                        <a:pt x="10" y="10"/>
                      </a:cubicBezTo>
                      <a:cubicBezTo>
                        <a:pt x="16" y="4"/>
                        <a:pt x="25" y="0"/>
                        <a:pt x="33" y="0"/>
                      </a:cubicBezTo>
                      <a:lnTo>
                        <a:pt x="579" y="0"/>
                      </a:lnTo>
                      <a:cubicBezTo>
                        <a:pt x="588" y="0"/>
                        <a:pt x="596" y="4"/>
                        <a:pt x="602" y="10"/>
                      </a:cubicBezTo>
                      <a:cubicBezTo>
                        <a:pt x="609" y="16"/>
                        <a:pt x="612" y="25"/>
                        <a:pt x="612" y="33"/>
                      </a:cubicBezTo>
                      <a:lnTo>
                        <a:pt x="612" y="1194"/>
                      </a:lnTo>
                      <a:cubicBezTo>
                        <a:pt x="612" y="1202"/>
                        <a:pt x="609" y="1211"/>
                        <a:pt x="602" y="1217"/>
                      </a:cubicBezTo>
                      <a:cubicBezTo>
                        <a:pt x="596" y="1223"/>
                        <a:pt x="588" y="1227"/>
                        <a:pt x="579" y="12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5" name="Freeform 1374">
                  <a:extLst>
                    <a:ext uri="{FF2B5EF4-FFF2-40B4-BE49-F238E27FC236}">
                      <a16:creationId xmlns:a16="http://schemas.microsoft.com/office/drawing/2014/main" id="{B2E4E4A8-8F46-B14B-986D-A20B1724E906}"/>
                    </a:ext>
                  </a:extLst>
                </p:cNvPr>
                <p:cNvSpPr/>
                <p:nvPr/>
              </p:nvSpPr>
              <p:spPr>
                <a:xfrm>
                  <a:off x="4674214" y="6753317"/>
                  <a:ext cx="77239" cy="148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120">
                      <a:moveTo>
                        <a:pt x="62" y="49"/>
                      </a:moveTo>
                      <a:cubicBezTo>
                        <a:pt x="60" y="78"/>
                        <a:pt x="37" y="121"/>
                        <a:pt x="25" y="120"/>
                      </a:cubicBezTo>
                      <a:cubicBezTo>
                        <a:pt x="13" y="119"/>
                        <a:pt x="-2" y="72"/>
                        <a:pt x="0" y="44"/>
                      </a:cubicBezTo>
                      <a:cubicBezTo>
                        <a:pt x="3" y="15"/>
                        <a:pt x="18" y="-1"/>
                        <a:pt x="35" y="0"/>
                      </a:cubicBezTo>
                      <a:cubicBezTo>
                        <a:pt x="52" y="2"/>
                        <a:pt x="65" y="21"/>
                        <a:pt x="62" y="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6" name="Freeform 1375">
                  <a:extLst>
                    <a:ext uri="{FF2B5EF4-FFF2-40B4-BE49-F238E27FC236}">
                      <a16:creationId xmlns:a16="http://schemas.microsoft.com/office/drawing/2014/main" id="{7998E039-ED24-8D44-8F07-739BA274C652}"/>
                    </a:ext>
                  </a:extLst>
                </p:cNvPr>
                <p:cNvSpPr/>
                <p:nvPr/>
              </p:nvSpPr>
              <p:spPr>
                <a:xfrm>
                  <a:off x="4664248" y="6744593"/>
                  <a:ext cx="95926" cy="1657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134">
                      <a:moveTo>
                        <a:pt x="41" y="15"/>
                      </a:moveTo>
                      <a:cubicBezTo>
                        <a:pt x="34" y="15"/>
                        <a:pt x="29" y="19"/>
                        <a:pt x="26" y="23"/>
                      </a:cubicBezTo>
                      <a:cubicBezTo>
                        <a:pt x="21" y="29"/>
                        <a:pt x="17" y="40"/>
                        <a:pt x="16" y="51"/>
                      </a:cubicBezTo>
                      <a:cubicBezTo>
                        <a:pt x="13" y="77"/>
                        <a:pt x="27" y="114"/>
                        <a:pt x="34" y="119"/>
                      </a:cubicBezTo>
                      <a:cubicBezTo>
                        <a:pt x="42" y="115"/>
                        <a:pt x="60" y="81"/>
                        <a:pt x="63" y="55"/>
                      </a:cubicBezTo>
                      <a:cubicBezTo>
                        <a:pt x="64" y="44"/>
                        <a:pt x="62" y="33"/>
                        <a:pt x="58" y="26"/>
                      </a:cubicBezTo>
                      <a:cubicBezTo>
                        <a:pt x="55" y="21"/>
                        <a:pt x="51" y="16"/>
                        <a:pt x="43" y="15"/>
                      </a:cubicBezTo>
                      <a:cubicBezTo>
                        <a:pt x="42" y="15"/>
                        <a:pt x="42" y="15"/>
                        <a:pt x="41" y="15"/>
                      </a:cubicBezTo>
                      <a:close/>
                      <a:moveTo>
                        <a:pt x="33" y="134"/>
                      </a:moveTo>
                      <a:lnTo>
                        <a:pt x="32" y="134"/>
                      </a:lnTo>
                      <a:cubicBezTo>
                        <a:pt x="23" y="134"/>
                        <a:pt x="15" y="122"/>
                        <a:pt x="8" y="101"/>
                      </a:cubicBezTo>
                      <a:cubicBezTo>
                        <a:pt x="2" y="84"/>
                        <a:pt x="-1" y="64"/>
                        <a:pt x="1" y="50"/>
                      </a:cubicBezTo>
                      <a:cubicBezTo>
                        <a:pt x="2" y="35"/>
                        <a:pt x="7" y="22"/>
                        <a:pt x="15" y="13"/>
                      </a:cubicBezTo>
                      <a:cubicBezTo>
                        <a:pt x="23" y="3"/>
                        <a:pt x="33" y="-1"/>
                        <a:pt x="44" y="0"/>
                      </a:cubicBezTo>
                      <a:cubicBezTo>
                        <a:pt x="56" y="1"/>
                        <a:pt x="65" y="7"/>
                        <a:pt x="71" y="18"/>
                      </a:cubicBezTo>
                      <a:cubicBezTo>
                        <a:pt x="77" y="28"/>
                        <a:pt x="80" y="42"/>
                        <a:pt x="78" y="57"/>
                      </a:cubicBezTo>
                      <a:cubicBezTo>
                        <a:pt x="77" y="71"/>
                        <a:pt x="71" y="90"/>
                        <a:pt x="62" y="106"/>
                      </a:cubicBezTo>
                      <a:cubicBezTo>
                        <a:pt x="52" y="125"/>
                        <a:pt x="42" y="134"/>
                        <a:pt x="33" y="1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7" name="Freeform 1376">
                  <a:extLst>
                    <a:ext uri="{FF2B5EF4-FFF2-40B4-BE49-F238E27FC236}">
                      <a16:creationId xmlns:a16="http://schemas.microsoft.com/office/drawing/2014/main" id="{D066AC35-03B9-CF49-A552-F366544BCA32}"/>
                    </a:ext>
                  </a:extLst>
                </p:cNvPr>
                <p:cNvSpPr/>
                <p:nvPr/>
              </p:nvSpPr>
              <p:spPr>
                <a:xfrm>
                  <a:off x="4568318" y="6836814"/>
                  <a:ext cx="115859" cy="672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" h="55">
                      <a:moveTo>
                        <a:pt x="56" y="5"/>
                      </a:moveTo>
                      <a:cubicBezTo>
                        <a:pt x="81" y="14"/>
                        <a:pt x="98" y="32"/>
                        <a:pt x="94" y="44"/>
                      </a:cubicBezTo>
                      <a:cubicBezTo>
                        <a:pt x="90" y="56"/>
                        <a:pt x="66" y="59"/>
                        <a:pt x="40" y="50"/>
                      </a:cubicBezTo>
                      <a:cubicBezTo>
                        <a:pt x="14" y="42"/>
                        <a:pt x="-3" y="24"/>
                        <a:pt x="1" y="12"/>
                      </a:cubicBezTo>
                      <a:cubicBezTo>
                        <a:pt x="5" y="-1"/>
                        <a:pt x="30" y="-4"/>
                        <a:pt x="56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8" name="Freeform 1377">
                  <a:extLst>
                    <a:ext uri="{FF2B5EF4-FFF2-40B4-BE49-F238E27FC236}">
                      <a16:creationId xmlns:a16="http://schemas.microsoft.com/office/drawing/2014/main" id="{5A8E8138-775D-8B49-8EC2-E98E60E30A3D}"/>
                    </a:ext>
                  </a:extLst>
                </p:cNvPr>
                <p:cNvSpPr/>
                <p:nvPr/>
              </p:nvSpPr>
              <p:spPr>
                <a:xfrm>
                  <a:off x="4559598" y="6826844"/>
                  <a:ext cx="135791" cy="87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71">
                      <a:moveTo>
                        <a:pt x="34" y="15"/>
                      </a:moveTo>
                      <a:cubicBezTo>
                        <a:pt x="31" y="15"/>
                        <a:pt x="30" y="16"/>
                        <a:pt x="28" y="16"/>
                      </a:cubicBezTo>
                      <a:cubicBezTo>
                        <a:pt x="21" y="17"/>
                        <a:pt x="16" y="19"/>
                        <a:pt x="16" y="22"/>
                      </a:cubicBezTo>
                      <a:cubicBezTo>
                        <a:pt x="13" y="28"/>
                        <a:pt x="25" y="43"/>
                        <a:pt x="49" y="51"/>
                      </a:cubicBezTo>
                      <a:cubicBezTo>
                        <a:pt x="73" y="59"/>
                        <a:pt x="91" y="56"/>
                        <a:pt x="94" y="50"/>
                      </a:cubicBezTo>
                      <a:cubicBezTo>
                        <a:pt x="95" y="46"/>
                        <a:pt x="93" y="41"/>
                        <a:pt x="88" y="37"/>
                      </a:cubicBezTo>
                      <a:cubicBezTo>
                        <a:pt x="81" y="30"/>
                        <a:pt x="71" y="24"/>
                        <a:pt x="60" y="20"/>
                      </a:cubicBezTo>
                      <a:cubicBezTo>
                        <a:pt x="51" y="17"/>
                        <a:pt x="42" y="15"/>
                        <a:pt x="34" y="15"/>
                      </a:cubicBezTo>
                      <a:close/>
                      <a:moveTo>
                        <a:pt x="75" y="71"/>
                      </a:moveTo>
                      <a:cubicBezTo>
                        <a:pt x="66" y="71"/>
                        <a:pt x="55" y="69"/>
                        <a:pt x="44" y="65"/>
                      </a:cubicBezTo>
                      <a:cubicBezTo>
                        <a:pt x="14" y="55"/>
                        <a:pt x="-5" y="34"/>
                        <a:pt x="1" y="17"/>
                      </a:cubicBezTo>
                      <a:cubicBezTo>
                        <a:pt x="4" y="8"/>
                        <a:pt x="13" y="2"/>
                        <a:pt x="27" y="0"/>
                      </a:cubicBezTo>
                      <a:cubicBezTo>
                        <a:pt x="38" y="-1"/>
                        <a:pt x="52" y="1"/>
                        <a:pt x="65" y="6"/>
                      </a:cubicBezTo>
                      <a:cubicBezTo>
                        <a:pt x="79" y="10"/>
                        <a:pt x="90" y="18"/>
                        <a:pt x="99" y="26"/>
                      </a:cubicBezTo>
                      <a:cubicBezTo>
                        <a:pt x="108" y="35"/>
                        <a:pt x="112" y="45"/>
                        <a:pt x="109" y="54"/>
                      </a:cubicBezTo>
                      <a:cubicBezTo>
                        <a:pt x="104" y="65"/>
                        <a:pt x="92" y="71"/>
                        <a:pt x="75" y="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9" name="Freeform 1378">
                  <a:extLst>
                    <a:ext uri="{FF2B5EF4-FFF2-40B4-BE49-F238E27FC236}">
                      <a16:creationId xmlns:a16="http://schemas.microsoft.com/office/drawing/2014/main" id="{CDEEA9AC-FE9A-A24C-92F0-4E1195D67364}"/>
                    </a:ext>
                  </a:extLst>
                </p:cNvPr>
                <p:cNvSpPr/>
                <p:nvPr/>
              </p:nvSpPr>
              <p:spPr>
                <a:xfrm>
                  <a:off x="4513503" y="6897879"/>
                  <a:ext cx="422323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0" h="305">
                      <a:moveTo>
                        <a:pt x="339" y="132"/>
                      </a:moveTo>
                      <a:cubicBezTo>
                        <a:pt x="349" y="215"/>
                        <a:pt x="281" y="292"/>
                        <a:pt x="188" y="303"/>
                      </a:cubicBezTo>
                      <a:cubicBezTo>
                        <a:pt x="94" y="315"/>
                        <a:pt x="10" y="256"/>
                        <a:pt x="1" y="173"/>
                      </a:cubicBezTo>
                      <a:cubicBezTo>
                        <a:pt x="-10" y="89"/>
                        <a:pt x="58" y="13"/>
                        <a:pt x="152" y="1"/>
                      </a:cubicBezTo>
                      <a:cubicBezTo>
                        <a:pt x="245" y="-10"/>
                        <a:pt x="329" y="49"/>
                        <a:pt x="339" y="1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0" name="Freeform 1379">
                  <a:extLst>
                    <a:ext uri="{FF2B5EF4-FFF2-40B4-BE49-F238E27FC236}">
                      <a16:creationId xmlns:a16="http://schemas.microsoft.com/office/drawing/2014/main" id="{CBFDE23F-E1A0-F04F-B9FF-E7FE4B4606DD}"/>
                    </a:ext>
                  </a:extLst>
                </p:cNvPr>
                <p:cNvSpPr/>
                <p:nvPr/>
              </p:nvSpPr>
              <p:spPr>
                <a:xfrm>
                  <a:off x="4502291" y="6889156"/>
                  <a:ext cx="443502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7" h="319">
                      <a:moveTo>
                        <a:pt x="184" y="16"/>
                      </a:moveTo>
                      <a:cubicBezTo>
                        <a:pt x="177" y="16"/>
                        <a:pt x="169" y="16"/>
                        <a:pt x="162" y="17"/>
                      </a:cubicBezTo>
                      <a:cubicBezTo>
                        <a:pt x="119" y="22"/>
                        <a:pt x="79" y="42"/>
                        <a:pt x="52" y="72"/>
                      </a:cubicBezTo>
                      <a:cubicBezTo>
                        <a:pt x="25" y="103"/>
                        <a:pt x="12" y="141"/>
                        <a:pt x="17" y="179"/>
                      </a:cubicBezTo>
                      <a:cubicBezTo>
                        <a:pt x="27" y="258"/>
                        <a:pt x="107" y="313"/>
                        <a:pt x="196" y="303"/>
                      </a:cubicBezTo>
                      <a:cubicBezTo>
                        <a:pt x="240" y="297"/>
                        <a:pt x="279" y="278"/>
                        <a:pt x="305" y="247"/>
                      </a:cubicBezTo>
                      <a:cubicBezTo>
                        <a:pt x="333" y="216"/>
                        <a:pt x="345" y="178"/>
                        <a:pt x="340" y="140"/>
                      </a:cubicBezTo>
                      <a:cubicBezTo>
                        <a:pt x="332" y="67"/>
                        <a:pt x="263" y="16"/>
                        <a:pt x="184" y="16"/>
                      </a:cubicBezTo>
                      <a:close/>
                      <a:moveTo>
                        <a:pt x="174" y="319"/>
                      </a:moveTo>
                      <a:cubicBezTo>
                        <a:pt x="87" y="319"/>
                        <a:pt x="11" y="261"/>
                        <a:pt x="1" y="180"/>
                      </a:cubicBezTo>
                      <a:cubicBezTo>
                        <a:pt x="-3" y="138"/>
                        <a:pt x="10" y="96"/>
                        <a:pt x="40" y="63"/>
                      </a:cubicBezTo>
                      <a:cubicBezTo>
                        <a:pt x="70" y="29"/>
                        <a:pt x="113" y="7"/>
                        <a:pt x="160" y="2"/>
                      </a:cubicBezTo>
                      <a:cubicBezTo>
                        <a:pt x="257" y="-10"/>
                        <a:pt x="345" y="51"/>
                        <a:pt x="356" y="138"/>
                      </a:cubicBezTo>
                      <a:cubicBezTo>
                        <a:pt x="361" y="180"/>
                        <a:pt x="347" y="223"/>
                        <a:pt x="317" y="257"/>
                      </a:cubicBezTo>
                      <a:cubicBezTo>
                        <a:pt x="287" y="291"/>
                        <a:pt x="245" y="313"/>
                        <a:pt x="198" y="318"/>
                      </a:cubicBezTo>
                      <a:cubicBezTo>
                        <a:pt x="190" y="319"/>
                        <a:pt x="182" y="319"/>
                        <a:pt x="174" y="3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1" name="Freeform 1380">
                  <a:extLst>
                    <a:ext uri="{FF2B5EF4-FFF2-40B4-BE49-F238E27FC236}">
                      <a16:creationId xmlns:a16="http://schemas.microsoft.com/office/drawing/2014/main" id="{98D4AFCA-BCB0-2646-94AC-3142A093B9F4}"/>
                    </a:ext>
                  </a:extLst>
                </p:cNvPr>
                <p:cNvSpPr/>
                <p:nvPr/>
              </p:nvSpPr>
              <p:spPr>
                <a:xfrm>
                  <a:off x="4518487" y="7331567"/>
                  <a:ext cx="46094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57">
                      <a:moveTo>
                        <a:pt x="33" y="15"/>
                      </a:moveTo>
                      <a:cubicBezTo>
                        <a:pt x="39" y="28"/>
                        <a:pt x="40" y="54"/>
                        <a:pt x="34" y="56"/>
                      </a:cubicBezTo>
                      <a:cubicBezTo>
                        <a:pt x="29" y="59"/>
                        <a:pt x="10" y="42"/>
                        <a:pt x="4" y="29"/>
                      </a:cubicBezTo>
                      <a:cubicBezTo>
                        <a:pt x="-3" y="16"/>
                        <a:pt x="-1" y="4"/>
                        <a:pt x="8" y="1"/>
                      </a:cubicBezTo>
                      <a:cubicBezTo>
                        <a:pt x="16" y="-3"/>
                        <a:pt x="27" y="2"/>
                        <a:pt x="33" y="1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2" name="Freeform 1381">
                  <a:extLst>
                    <a:ext uri="{FF2B5EF4-FFF2-40B4-BE49-F238E27FC236}">
                      <a16:creationId xmlns:a16="http://schemas.microsoft.com/office/drawing/2014/main" id="{1E5BCEAD-0257-BA45-9726-EF2A4A465C32}"/>
                    </a:ext>
                  </a:extLst>
                </p:cNvPr>
                <p:cNvSpPr/>
                <p:nvPr/>
              </p:nvSpPr>
              <p:spPr>
                <a:xfrm>
                  <a:off x="4508520" y="7321597"/>
                  <a:ext cx="66027" cy="88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72">
                      <a:moveTo>
                        <a:pt x="21" y="15"/>
                      </a:moveTo>
                      <a:cubicBezTo>
                        <a:pt x="19" y="15"/>
                        <a:pt x="19" y="15"/>
                        <a:pt x="18" y="15"/>
                      </a:cubicBezTo>
                      <a:cubicBezTo>
                        <a:pt x="14" y="17"/>
                        <a:pt x="13" y="26"/>
                        <a:pt x="18" y="34"/>
                      </a:cubicBezTo>
                      <a:cubicBezTo>
                        <a:pt x="22" y="43"/>
                        <a:pt x="32" y="52"/>
                        <a:pt x="37" y="56"/>
                      </a:cubicBezTo>
                      <a:cubicBezTo>
                        <a:pt x="39" y="49"/>
                        <a:pt x="37" y="35"/>
                        <a:pt x="33" y="26"/>
                      </a:cubicBezTo>
                      <a:cubicBezTo>
                        <a:pt x="30" y="21"/>
                        <a:pt x="27" y="17"/>
                        <a:pt x="24" y="16"/>
                      </a:cubicBezTo>
                      <a:cubicBezTo>
                        <a:pt x="23" y="15"/>
                        <a:pt x="22" y="15"/>
                        <a:pt x="21" y="15"/>
                      </a:cubicBezTo>
                      <a:close/>
                      <a:moveTo>
                        <a:pt x="40" y="72"/>
                      </a:moveTo>
                      <a:cubicBezTo>
                        <a:pt x="35" y="72"/>
                        <a:pt x="29" y="69"/>
                        <a:pt x="21" y="62"/>
                      </a:cubicBezTo>
                      <a:cubicBezTo>
                        <a:pt x="14" y="56"/>
                        <a:pt x="7" y="48"/>
                        <a:pt x="4" y="40"/>
                      </a:cubicBezTo>
                      <a:cubicBezTo>
                        <a:pt x="-5" y="22"/>
                        <a:pt x="1" y="6"/>
                        <a:pt x="11" y="2"/>
                      </a:cubicBezTo>
                      <a:cubicBezTo>
                        <a:pt x="18" y="-1"/>
                        <a:pt x="25" y="-1"/>
                        <a:pt x="32" y="2"/>
                      </a:cubicBezTo>
                      <a:cubicBezTo>
                        <a:pt x="38" y="6"/>
                        <a:pt x="43" y="11"/>
                        <a:pt x="47" y="19"/>
                      </a:cubicBezTo>
                      <a:cubicBezTo>
                        <a:pt x="50" y="27"/>
                        <a:pt x="52" y="37"/>
                        <a:pt x="53" y="47"/>
                      </a:cubicBezTo>
                      <a:cubicBezTo>
                        <a:pt x="54" y="61"/>
                        <a:pt x="51" y="68"/>
                        <a:pt x="45" y="71"/>
                      </a:cubicBezTo>
                      <a:cubicBezTo>
                        <a:pt x="43" y="72"/>
                        <a:pt x="42" y="72"/>
                        <a:pt x="40" y="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3" name="Freeform 1382">
                  <a:extLst>
                    <a:ext uri="{FF2B5EF4-FFF2-40B4-BE49-F238E27FC236}">
                      <a16:creationId xmlns:a16="http://schemas.microsoft.com/office/drawing/2014/main" id="{55EE706E-A116-9E4A-89A3-B170E937CF6A}"/>
                    </a:ext>
                  </a:extLst>
                </p:cNvPr>
                <p:cNvSpPr/>
                <p:nvPr/>
              </p:nvSpPr>
              <p:spPr>
                <a:xfrm>
                  <a:off x="4488588" y="7392632"/>
                  <a:ext cx="61044" cy="311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" h="26">
                      <a:moveTo>
                        <a:pt x="22" y="1"/>
                      </a:moveTo>
                      <a:cubicBezTo>
                        <a:pt x="36" y="-1"/>
                        <a:pt x="48" y="2"/>
                        <a:pt x="49" y="9"/>
                      </a:cubicBezTo>
                      <a:cubicBezTo>
                        <a:pt x="51" y="15"/>
                        <a:pt x="41" y="23"/>
                        <a:pt x="27" y="26"/>
                      </a:cubicBezTo>
                      <a:cubicBezTo>
                        <a:pt x="13" y="28"/>
                        <a:pt x="1" y="25"/>
                        <a:pt x="0" y="18"/>
                      </a:cubicBezTo>
                      <a:cubicBezTo>
                        <a:pt x="-2" y="12"/>
                        <a:pt x="8" y="5"/>
                        <a:pt x="2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4" name="Freeform 1383">
                  <a:extLst>
                    <a:ext uri="{FF2B5EF4-FFF2-40B4-BE49-F238E27FC236}">
                      <a16:creationId xmlns:a16="http://schemas.microsoft.com/office/drawing/2014/main" id="{3D7BAE07-475E-4545-B2CD-AA6CECE40103}"/>
                    </a:ext>
                  </a:extLst>
                </p:cNvPr>
                <p:cNvSpPr/>
                <p:nvPr/>
              </p:nvSpPr>
              <p:spPr>
                <a:xfrm>
                  <a:off x="4477379" y="7382663"/>
                  <a:ext cx="80976" cy="49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" h="41">
                      <a:moveTo>
                        <a:pt x="15" y="24"/>
                      </a:moveTo>
                      <a:cubicBezTo>
                        <a:pt x="18" y="25"/>
                        <a:pt x="24" y="27"/>
                        <a:pt x="33" y="25"/>
                      </a:cubicBezTo>
                      <a:cubicBezTo>
                        <a:pt x="43" y="23"/>
                        <a:pt x="48" y="19"/>
                        <a:pt x="49" y="17"/>
                      </a:cubicBezTo>
                      <a:cubicBezTo>
                        <a:pt x="48" y="16"/>
                        <a:pt x="41" y="14"/>
                        <a:pt x="31" y="16"/>
                      </a:cubicBezTo>
                      <a:cubicBezTo>
                        <a:pt x="22" y="18"/>
                        <a:pt x="16" y="22"/>
                        <a:pt x="15" y="24"/>
                      </a:cubicBezTo>
                      <a:close/>
                      <a:moveTo>
                        <a:pt x="25" y="41"/>
                      </a:moveTo>
                      <a:cubicBezTo>
                        <a:pt x="21" y="41"/>
                        <a:pt x="18" y="41"/>
                        <a:pt x="14" y="40"/>
                      </a:cubicBezTo>
                      <a:cubicBezTo>
                        <a:pt x="7" y="38"/>
                        <a:pt x="1" y="33"/>
                        <a:pt x="0" y="27"/>
                      </a:cubicBezTo>
                      <a:cubicBezTo>
                        <a:pt x="-3" y="16"/>
                        <a:pt x="10" y="5"/>
                        <a:pt x="29" y="1"/>
                      </a:cubicBezTo>
                      <a:cubicBezTo>
                        <a:pt x="36" y="0"/>
                        <a:pt x="44" y="0"/>
                        <a:pt x="50" y="1"/>
                      </a:cubicBezTo>
                      <a:cubicBezTo>
                        <a:pt x="59" y="3"/>
                        <a:pt x="64" y="8"/>
                        <a:pt x="65" y="14"/>
                      </a:cubicBezTo>
                      <a:cubicBezTo>
                        <a:pt x="66" y="20"/>
                        <a:pt x="63" y="27"/>
                        <a:pt x="57" y="31"/>
                      </a:cubicBezTo>
                      <a:cubicBezTo>
                        <a:pt x="51" y="35"/>
                        <a:pt x="44" y="38"/>
                        <a:pt x="36" y="40"/>
                      </a:cubicBezTo>
                      <a:cubicBezTo>
                        <a:pt x="33" y="41"/>
                        <a:pt x="29" y="41"/>
                        <a:pt x="25" y="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5" name="Freeform 1384">
                  <a:extLst>
                    <a:ext uri="{FF2B5EF4-FFF2-40B4-BE49-F238E27FC236}">
                      <a16:creationId xmlns:a16="http://schemas.microsoft.com/office/drawing/2014/main" id="{35CCA653-73CC-AA4B-94AC-DB9BCBA43572}"/>
                    </a:ext>
                  </a:extLst>
                </p:cNvPr>
                <p:cNvSpPr/>
                <p:nvPr/>
              </p:nvSpPr>
              <p:spPr>
                <a:xfrm>
                  <a:off x="4513503" y="7376431"/>
                  <a:ext cx="209293" cy="204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" h="165">
                      <a:moveTo>
                        <a:pt x="154" y="28"/>
                      </a:moveTo>
                      <a:cubicBezTo>
                        <a:pt x="180" y="62"/>
                        <a:pt x="171" y="114"/>
                        <a:pt x="132" y="144"/>
                      </a:cubicBezTo>
                      <a:cubicBezTo>
                        <a:pt x="94" y="174"/>
                        <a:pt x="41" y="170"/>
                        <a:pt x="14" y="136"/>
                      </a:cubicBezTo>
                      <a:cubicBezTo>
                        <a:pt x="-12" y="101"/>
                        <a:pt x="-2" y="49"/>
                        <a:pt x="36" y="19"/>
                      </a:cubicBezTo>
                      <a:cubicBezTo>
                        <a:pt x="75" y="-10"/>
                        <a:pt x="127" y="-6"/>
                        <a:pt x="154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6" name="Freeform 1385">
                  <a:extLst>
                    <a:ext uri="{FF2B5EF4-FFF2-40B4-BE49-F238E27FC236}">
                      <a16:creationId xmlns:a16="http://schemas.microsoft.com/office/drawing/2014/main" id="{ACD7F553-332C-0944-B166-4CE1DE46FFF1}"/>
                    </a:ext>
                  </a:extLst>
                </p:cNvPr>
                <p:cNvSpPr/>
                <p:nvPr/>
              </p:nvSpPr>
              <p:spPr>
                <a:xfrm>
                  <a:off x="4504783" y="7366462"/>
                  <a:ext cx="227980" cy="2230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4" h="180">
                      <a:moveTo>
                        <a:pt x="101" y="15"/>
                      </a:moveTo>
                      <a:cubicBezTo>
                        <a:pt x="83" y="15"/>
                        <a:pt x="64" y="22"/>
                        <a:pt x="49" y="33"/>
                      </a:cubicBezTo>
                      <a:cubicBezTo>
                        <a:pt x="31" y="47"/>
                        <a:pt x="20" y="65"/>
                        <a:pt x="16" y="85"/>
                      </a:cubicBezTo>
                      <a:cubicBezTo>
                        <a:pt x="12" y="105"/>
                        <a:pt x="17" y="124"/>
                        <a:pt x="28" y="139"/>
                      </a:cubicBezTo>
                      <a:cubicBezTo>
                        <a:pt x="40" y="154"/>
                        <a:pt x="57" y="163"/>
                        <a:pt x="77" y="164"/>
                      </a:cubicBezTo>
                      <a:cubicBezTo>
                        <a:pt x="97" y="166"/>
                        <a:pt x="118" y="159"/>
                        <a:pt x="135" y="146"/>
                      </a:cubicBezTo>
                      <a:cubicBezTo>
                        <a:pt x="171" y="119"/>
                        <a:pt x="179" y="72"/>
                        <a:pt x="156" y="41"/>
                      </a:cubicBezTo>
                      <a:cubicBezTo>
                        <a:pt x="145" y="26"/>
                        <a:pt x="127" y="17"/>
                        <a:pt x="107" y="15"/>
                      </a:cubicBezTo>
                      <a:cubicBezTo>
                        <a:pt x="105" y="15"/>
                        <a:pt x="103" y="15"/>
                        <a:pt x="101" y="15"/>
                      </a:cubicBezTo>
                      <a:close/>
                      <a:moveTo>
                        <a:pt x="83" y="180"/>
                      </a:moveTo>
                      <a:cubicBezTo>
                        <a:pt x="81" y="180"/>
                        <a:pt x="78" y="180"/>
                        <a:pt x="76" y="180"/>
                      </a:cubicBezTo>
                      <a:cubicBezTo>
                        <a:pt x="51" y="178"/>
                        <a:pt x="31" y="167"/>
                        <a:pt x="16" y="148"/>
                      </a:cubicBezTo>
                      <a:cubicBezTo>
                        <a:pt x="2" y="130"/>
                        <a:pt x="-3" y="106"/>
                        <a:pt x="2" y="83"/>
                      </a:cubicBezTo>
                      <a:cubicBezTo>
                        <a:pt x="6" y="59"/>
                        <a:pt x="19" y="37"/>
                        <a:pt x="39" y="21"/>
                      </a:cubicBezTo>
                      <a:cubicBezTo>
                        <a:pt x="60" y="6"/>
                        <a:pt x="84" y="-1"/>
                        <a:pt x="108" y="0"/>
                      </a:cubicBezTo>
                      <a:cubicBezTo>
                        <a:pt x="132" y="2"/>
                        <a:pt x="154" y="13"/>
                        <a:pt x="168" y="31"/>
                      </a:cubicBezTo>
                      <a:cubicBezTo>
                        <a:pt x="197" y="69"/>
                        <a:pt x="187" y="126"/>
                        <a:pt x="145" y="158"/>
                      </a:cubicBezTo>
                      <a:cubicBezTo>
                        <a:pt x="127" y="172"/>
                        <a:pt x="105" y="180"/>
                        <a:pt x="83" y="1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7" name="Freeform 1386">
                  <a:extLst>
                    <a:ext uri="{FF2B5EF4-FFF2-40B4-BE49-F238E27FC236}">
                      <a16:creationId xmlns:a16="http://schemas.microsoft.com/office/drawing/2014/main" id="{3F7BBC71-7627-6F4E-9B74-51F571EB060A}"/>
                    </a:ext>
                  </a:extLst>
                </p:cNvPr>
                <p:cNvSpPr/>
                <p:nvPr/>
              </p:nvSpPr>
              <p:spPr>
                <a:xfrm>
                  <a:off x="5023036" y="7249316"/>
                  <a:ext cx="79731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102">
                      <a:moveTo>
                        <a:pt x="57" y="52"/>
                      </a:moveTo>
                      <a:cubicBezTo>
                        <a:pt x="45" y="76"/>
                        <a:pt x="12" y="107"/>
                        <a:pt x="4" y="102"/>
                      </a:cubicBezTo>
                      <a:cubicBezTo>
                        <a:pt x="-5" y="98"/>
                        <a:pt x="1" y="54"/>
                        <a:pt x="12" y="29"/>
                      </a:cubicBezTo>
                      <a:cubicBezTo>
                        <a:pt x="25" y="6"/>
                        <a:pt x="42" y="-4"/>
                        <a:pt x="54" y="2"/>
                      </a:cubicBezTo>
                      <a:cubicBezTo>
                        <a:pt x="66" y="8"/>
                        <a:pt x="69" y="28"/>
                        <a:pt x="57" y="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8" name="Freeform 1387">
                  <a:extLst>
                    <a:ext uri="{FF2B5EF4-FFF2-40B4-BE49-F238E27FC236}">
                      <a16:creationId xmlns:a16="http://schemas.microsoft.com/office/drawing/2014/main" id="{FA861A07-C877-9E4D-938D-8CE22EBE42A1}"/>
                    </a:ext>
                  </a:extLst>
                </p:cNvPr>
                <p:cNvSpPr/>
                <p:nvPr/>
              </p:nvSpPr>
              <p:spPr>
                <a:xfrm>
                  <a:off x="5014315" y="7239346"/>
                  <a:ext cx="98418" cy="1458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118">
                      <a:moveTo>
                        <a:pt x="55" y="15"/>
                      </a:moveTo>
                      <a:cubicBezTo>
                        <a:pt x="48" y="15"/>
                        <a:pt x="36" y="23"/>
                        <a:pt x="28" y="40"/>
                      </a:cubicBezTo>
                      <a:cubicBezTo>
                        <a:pt x="18" y="60"/>
                        <a:pt x="14" y="92"/>
                        <a:pt x="16" y="101"/>
                      </a:cubicBezTo>
                      <a:cubicBezTo>
                        <a:pt x="25" y="97"/>
                        <a:pt x="48" y="75"/>
                        <a:pt x="58" y="55"/>
                      </a:cubicBezTo>
                      <a:cubicBezTo>
                        <a:pt x="68" y="35"/>
                        <a:pt x="66" y="19"/>
                        <a:pt x="59" y="16"/>
                      </a:cubicBezTo>
                      <a:cubicBezTo>
                        <a:pt x="58" y="15"/>
                        <a:pt x="56" y="15"/>
                        <a:pt x="55" y="15"/>
                      </a:cubicBezTo>
                      <a:close/>
                      <a:moveTo>
                        <a:pt x="14" y="118"/>
                      </a:moveTo>
                      <a:cubicBezTo>
                        <a:pt x="11" y="118"/>
                        <a:pt x="9" y="117"/>
                        <a:pt x="8" y="117"/>
                      </a:cubicBezTo>
                      <a:cubicBezTo>
                        <a:pt x="6" y="115"/>
                        <a:pt x="-3" y="111"/>
                        <a:pt x="1" y="79"/>
                      </a:cubicBezTo>
                      <a:cubicBezTo>
                        <a:pt x="3" y="63"/>
                        <a:pt x="8" y="45"/>
                        <a:pt x="14" y="33"/>
                      </a:cubicBezTo>
                      <a:cubicBezTo>
                        <a:pt x="27" y="7"/>
                        <a:pt x="49" y="-6"/>
                        <a:pt x="66" y="2"/>
                      </a:cubicBezTo>
                      <a:cubicBezTo>
                        <a:pt x="83" y="11"/>
                        <a:pt x="85" y="35"/>
                        <a:pt x="72" y="62"/>
                      </a:cubicBezTo>
                      <a:cubicBezTo>
                        <a:pt x="66" y="75"/>
                        <a:pt x="55" y="88"/>
                        <a:pt x="43" y="100"/>
                      </a:cubicBezTo>
                      <a:cubicBezTo>
                        <a:pt x="27" y="115"/>
                        <a:pt x="19" y="118"/>
                        <a:pt x="14" y="1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9" name="Freeform 1388">
                  <a:extLst>
                    <a:ext uri="{FF2B5EF4-FFF2-40B4-BE49-F238E27FC236}">
                      <a16:creationId xmlns:a16="http://schemas.microsoft.com/office/drawing/2014/main" id="{A8908C95-851B-934D-8BD4-62BCFE1C4251}"/>
                    </a:ext>
                  </a:extLst>
                </p:cNvPr>
                <p:cNvSpPr/>
                <p:nvPr/>
              </p:nvSpPr>
              <p:spPr>
                <a:xfrm>
                  <a:off x="4958255" y="7291688"/>
                  <a:ext cx="64781" cy="82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67">
                      <a:moveTo>
                        <a:pt x="40" y="18"/>
                      </a:moveTo>
                      <a:cubicBezTo>
                        <a:pt x="52" y="35"/>
                        <a:pt x="55" y="65"/>
                        <a:pt x="51" y="67"/>
                      </a:cubicBezTo>
                      <a:cubicBezTo>
                        <a:pt x="47" y="70"/>
                        <a:pt x="21" y="56"/>
                        <a:pt x="9" y="38"/>
                      </a:cubicBezTo>
                      <a:cubicBezTo>
                        <a:pt x="-4" y="21"/>
                        <a:pt x="-1" y="9"/>
                        <a:pt x="7" y="3"/>
                      </a:cubicBezTo>
                      <a:cubicBezTo>
                        <a:pt x="16" y="-3"/>
                        <a:pt x="28" y="0"/>
                        <a:pt x="40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0" name="Freeform 1389">
                  <a:extLst>
                    <a:ext uri="{FF2B5EF4-FFF2-40B4-BE49-F238E27FC236}">
                      <a16:creationId xmlns:a16="http://schemas.microsoft.com/office/drawing/2014/main" id="{CF609DD6-1E80-6046-8A46-1F202694F290}"/>
                    </a:ext>
                  </a:extLst>
                </p:cNvPr>
                <p:cNvSpPr/>
                <p:nvPr/>
              </p:nvSpPr>
              <p:spPr>
                <a:xfrm>
                  <a:off x="4949534" y="7281718"/>
                  <a:ext cx="83468" cy="1021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83">
                      <a:moveTo>
                        <a:pt x="24" y="16"/>
                      </a:moveTo>
                      <a:cubicBezTo>
                        <a:pt x="22" y="16"/>
                        <a:pt x="20" y="16"/>
                        <a:pt x="19" y="18"/>
                      </a:cubicBezTo>
                      <a:cubicBezTo>
                        <a:pt x="16" y="20"/>
                        <a:pt x="15" y="21"/>
                        <a:pt x="15" y="24"/>
                      </a:cubicBezTo>
                      <a:cubicBezTo>
                        <a:pt x="15" y="28"/>
                        <a:pt x="16" y="33"/>
                        <a:pt x="22" y="42"/>
                      </a:cubicBezTo>
                      <a:cubicBezTo>
                        <a:pt x="30" y="54"/>
                        <a:pt x="44" y="63"/>
                        <a:pt x="52" y="67"/>
                      </a:cubicBezTo>
                      <a:cubicBezTo>
                        <a:pt x="52" y="58"/>
                        <a:pt x="48" y="42"/>
                        <a:pt x="40" y="30"/>
                      </a:cubicBezTo>
                      <a:cubicBezTo>
                        <a:pt x="35" y="21"/>
                        <a:pt x="30" y="18"/>
                        <a:pt x="27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lose/>
                      <a:moveTo>
                        <a:pt x="57" y="68"/>
                      </a:moveTo>
                      <a:close/>
                      <a:moveTo>
                        <a:pt x="57" y="83"/>
                      </a:moveTo>
                      <a:cubicBezTo>
                        <a:pt x="43" y="83"/>
                        <a:pt x="19" y="65"/>
                        <a:pt x="9" y="50"/>
                      </a:cubicBezTo>
                      <a:cubicBezTo>
                        <a:pt x="3" y="41"/>
                        <a:pt x="-1" y="32"/>
                        <a:pt x="0" y="24"/>
                      </a:cubicBezTo>
                      <a:cubicBezTo>
                        <a:pt x="0" y="16"/>
                        <a:pt x="3" y="9"/>
                        <a:pt x="10" y="5"/>
                      </a:cubicBezTo>
                      <a:cubicBezTo>
                        <a:pt x="17" y="0"/>
                        <a:pt x="24" y="-1"/>
                        <a:pt x="32" y="2"/>
                      </a:cubicBezTo>
                      <a:cubicBezTo>
                        <a:pt x="39" y="5"/>
                        <a:pt x="46" y="11"/>
                        <a:pt x="53" y="21"/>
                      </a:cubicBezTo>
                      <a:cubicBezTo>
                        <a:pt x="65" y="38"/>
                        <a:pt x="69" y="64"/>
                        <a:pt x="67" y="74"/>
                      </a:cubicBezTo>
                      <a:cubicBezTo>
                        <a:pt x="66" y="78"/>
                        <a:pt x="65" y="81"/>
                        <a:pt x="62" y="82"/>
                      </a:cubicBezTo>
                      <a:cubicBezTo>
                        <a:pt x="60" y="83"/>
                        <a:pt x="59" y="83"/>
                        <a:pt x="57" y="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1" name="Freeform 1390">
                  <a:extLst>
                    <a:ext uri="{FF2B5EF4-FFF2-40B4-BE49-F238E27FC236}">
                      <a16:creationId xmlns:a16="http://schemas.microsoft.com/office/drawing/2014/main" id="{CB0B667E-4AEE-7D48-9275-922C64CEC91C}"/>
                    </a:ext>
                  </a:extLst>
                </p:cNvPr>
                <p:cNvSpPr/>
                <p:nvPr/>
              </p:nvSpPr>
              <p:spPr>
                <a:xfrm>
                  <a:off x="4656773" y="7351507"/>
                  <a:ext cx="433536" cy="6405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9" h="515">
                      <a:moveTo>
                        <a:pt x="242" y="15"/>
                      </a:moveTo>
                      <a:cubicBezTo>
                        <a:pt x="235" y="15"/>
                        <a:pt x="227" y="17"/>
                        <a:pt x="220" y="18"/>
                      </a:cubicBezTo>
                      <a:cubicBezTo>
                        <a:pt x="192" y="25"/>
                        <a:pt x="168" y="45"/>
                        <a:pt x="152" y="73"/>
                      </a:cubicBezTo>
                      <a:cubicBezTo>
                        <a:pt x="143" y="90"/>
                        <a:pt x="138" y="107"/>
                        <a:pt x="136" y="125"/>
                      </a:cubicBezTo>
                      <a:cubicBezTo>
                        <a:pt x="133" y="171"/>
                        <a:pt x="111" y="213"/>
                        <a:pt x="77" y="239"/>
                      </a:cubicBezTo>
                      <a:cubicBezTo>
                        <a:pt x="60" y="252"/>
                        <a:pt x="47" y="269"/>
                        <a:pt x="35" y="288"/>
                      </a:cubicBezTo>
                      <a:cubicBezTo>
                        <a:pt x="-4" y="358"/>
                        <a:pt x="15" y="434"/>
                        <a:pt x="81" y="476"/>
                      </a:cubicBezTo>
                      <a:cubicBezTo>
                        <a:pt x="114" y="497"/>
                        <a:pt x="151" y="504"/>
                        <a:pt x="184" y="495"/>
                      </a:cubicBezTo>
                      <a:cubicBezTo>
                        <a:pt x="216" y="488"/>
                        <a:pt x="243" y="466"/>
                        <a:pt x="260" y="433"/>
                      </a:cubicBezTo>
                      <a:cubicBezTo>
                        <a:pt x="281" y="398"/>
                        <a:pt x="287" y="357"/>
                        <a:pt x="279" y="318"/>
                      </a:cubicBezTo>
                      <a:cubicBezTo>
                        <a:pt x="271" y="276"/>
                        <a:pt x="282" y="231"/>
                        <a:pt x="309" y="193"/>
                      </a:cubicBezTo>
                      <a:cubicBezTo>
                        <a:pt x="312" y="190"/>
                        <a:pt x="316" y="185"/>
                        <a:pt x="318" y="181"/>
                      </a:cubicBezTo>
                      <a:cubicBezTo>
                        <a:pt x="348" y="127"/>
                        <a:pt x="335" y="59"/>
                        <a:pt x="289" y="29"/>
                      </a:cubicBezTo>
                      <a:cubicBezTo>
                        <a:pt x="274" y="20"/>
                        <a:pt x="259" y="15"/>
                        <a:pt x="242" y="15"/>
                      </a:cubicBezTo>
                      <a:close/>
                      <a:moveTo>
                        <a:pt x="156" y="515"/>
                      </a:moveTo>
                      <a:cubicBezTo>
                        <a:pt x="128" y="515"/>
                        <a:pt x="100" y="506"/>
                        <a:pt x="73" y="489"/>
                      </a:cubicBezTo>
                      <a:cubicBezTo>
                        <a:pt x="1" y="442"/>
                        <a:pt x="-21" y="357"/>
                        <a:pt x="22" y="281"/>
                      </a:cubicBezTo>
                      <a:cubicBezTo>
                        <a:pt x="34" y="259"/>
                        <a:pt x="49" y="241"/>
                        <a:pt x="68" y="227"/>
                      </a:cubicBezTo>
                      <a:cubicBezTo>
                        <a:pt x="98" y="203"/>
                        <a:pt x="118" y="166"/>
                        <a:pt x="121" y="124"/>
                      </a:cubicBezTo>
                      <a:cubicBezTo>
                        <a:pt x="122" y="104"/>
                        <a:pt x="128" y="84"/>
                        <a:pt x="139" y="66"/>
                      </a:cubicBezTo>
                      <a:cubicBezTo>
                        <a:pt x="156" y="34"/>
                        <a:pt x="185" y="12"/>
                        <a:pt x="216" y="4"/>
                      </a:cubicBezTo>
                      <a:cubicBezTo>
                        <a:pt x="244" y="-4"/>
                        <a:pt x="273" y="1"/>
                        <a:pt x="297" y="16"/>
                      </a:cubicBezTo>
                      <a:cubicBezTo>
                        <a:pt x="350" y="50"/>
                        <a:pt x="365" y="127"/>
                        <a:pt x="331" y="188"/>
                      </a:cubicBezTo>
                      <a:cubicBezTo>
                        <a:pt x="328" y="193"/>
                        <a:pt x="325" y="198"/>
                        <a:pt x="322" y="202"/>
                      </a:cubicBezTo>
                      <a:cubicBezTo>
                        <a:pt x="297" y="237"/>
                        <a:pt x="287" y="278"/>
                        <a:pt x="295" y="315"/>
                      </a:cubicBezTo>
                      <a:cubicBezTo>
                        <a:pt x="303" y="357"/>
                        <a:pt x="296" y="402"/>
                        <a:pt x="274" y="441"/>
                      </a:cubicBezTo>
                      <a:cubicBezTo>
                        <a:pt x="254" y="477"/>
                        <a:pt x="224" y="502"/>
                        <a:pt x="188" y="511"/>
                      </a:cubicBezTo>
                      <a:cubicBezTo>
                        <a:pt x="177" y="513"/>
                        <a:pt x="167" y="515"/>
                        <a:pt x="156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2" name="Freeform 1391">
                  <a:extLst>
                    <a:ext uri="{FF2B5EF4-FFF2-40B4-BE49-F238E27FC236}">
                      <a16:creationId xmlns:a16="http://schemas.microsoft.com/office/drawing/2014/main" id="{5B9D5E3B-A558-9F42-8558-AD777F8A21F2}"/>
                    </a:ext>
                  </a:extLst>
                </p:cNvPr>
                <p:cNvSpPr/>
                <p:nvPr/>
              </p:nvSpPr>
              <p:spPr>
                <a:xfrm>
                  <a:off x="4665493" y="7360230"/>
                  <a:ext cx="414849" cy="6206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4" h="499">
                      <a:moveTo>
                        <a:pt x="279" y="308"/>
                      </a:moveTo>
                      <a:cubicBezTo>
                        <a:pt x="271" y="267"/>
                        <a:pt x="282" y="225"/>
                        <a:pt x="308" y="190"/>
                      </a:cubicBezTo>
                      <a:cubicBezTo>
                        <a:pt x="311" y="186"/>
                        <a:pt x="314" y="181"/>
                        <a:pt x="317" y="176"/>
                      </a:cubicBezTo>
                      <a:cubicBezTo>
                        <a:pt x="349" y="119"/>
                        <a:pt x="334" y="47"/>
                        <a:pt x="285" y="15"/>
                      </a:cubicBezTo>
                      <a:cubicBezTo>
                        <a:pt x="235" y="-17"/>
                        <a:pt x="169" y="4"/>
                        <a:pt x="137" y="61"/>
                      </a:cubicBezTo>
                      <a:cubicBezTo>
                        <a:pt x="127" y="79"/>
                        <a:pt x="122" y="98"/>
                        <a:pt x="120" y="117"/>
                      </a:cubicBezTo>
                      <a:cubicBezTo>
                        <a:pt x="117" y="160"/>
                        <a:pt x="98" y="199"/>
                        <a:pt x="64" y="225"/>
                      </a:cubicBezTo>
                      <a:cubicBezTo>
                        <a:pt x="47" y="238"/>
                        <a:pt x="32" y="256"/>
                        <a:pt x="21" y="277"/>
                      </a:cubicBezTo>
                      <a:cubicBezTo>
                        <a:pt x="-22" y="353"/>
                        <a:pt x="3" y="433"/>
                        <a:pt x="69" y="475"/>
                      </a:cubicBezTo>
                      <a:cubicBezTo>
                        <a:pt x="135" y="517"/>
                        <a:pt x="217" y="506"/>
                        <a:pt x="259" y="429"/>
                      </a:cubicBezTo>
                      <a:cubicBezTo>
                        <a:pt x="281" y="391"/>
                        <a:pt x="287" y="347"/>
                        <a:pt x="279" y="30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7" name="Group 1696">
                <a:extLst>
                  <a:ext uri="{FF2B5EF4-FFF2-40B4-BE49-F238E27FC236}">
                    <a16:creationId xmlns:a16="http://schemas.microsoft.com/office/drawing/2014/main" id="{F89C13BA-D9D5-144D-BA92-80F508E1070C}"/>
                  </a:ext>
                </a:extLst>
              </p:cNvPr>
              <p:cNvGrpSpPr/>
              <p:nvPr/>
            </p:nvGrpSpPr>
            <p:grpSpPr>
              <a:xfrm>
                <a:off x="2888994" y="6459207"/>
                <a:ext cx="938081" cy="1679917"/>
                <a:chOff x="2888994" y="6459207"/>
                <a:chExt cx="938081" cy="1679917"/>
              </a:xfrm>
            </p:grpSpPr>
            <p:sp>
              <p:nvSpPr>
                <p:cNvPr id="1393" name="Freeform 1392">
                  <a:extLst>
                    <a:ext uri="{FF2B5EF4-FFF2-40B4-BE49-F238E27FC236}">
                      <a16:creationId xmlns:a16="http://schemas.microsoft.com/office/drawing/2014/main" id="{D9F4D6D6-2D0B-124F-B792-0C78A02ED31F}"/>
                    </a:ext>
                  </a:extLst>
                </p:cNvPr>
                <p:cNvSpPr/>
                <p:nvPr/>
              </p:nvSpPr>
              <p:spPr>
                <a:xfrm>
                  <a:off x="2898961" y="6467930"/>
                  <a:ext cx="916903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7" h="1335">
                      <a:moveTo>
                        <a:pt x="670" y="1335"/>
                      </a:moveTo>
                      <a:lnTo>
                        <a:pt x="369" y="1335"/>
                      </a:lnTo>
                      <a:lnTo>
                        <a:pt x="67" y="1335"/>
                      </a:lnTo>
                      <a:cubicBezTo>
                        <a:pt x="48" y="1335"/>
                        <a:pt x="32" y="1327"/>
                        <a:pt x="19" y="1315"/>
                      </a:cubicBezTo>
                      <a:cubicBezTo>
                        <a:pt x="7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7" y="33"/>
                        <a:pt x="19" y="20"/>
                      </a:cubicBezTo>
                      <a:cubicBezTo>
                        <a:pt x="32" y="8"/>
                        <a:pt x="48" y="0"/>
                        <a:pt x="67" y="0"/>
                      </a:cubicBezTo>
                      <a:lnTo>
                        <a:pt x="369" y="0"/>
                      </a:lnTo>
                      <a:lnTo>
                        <a:pt x="670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7" y="49"/>
                        <a:pt x="737" y="68"/>
                      </a:cubicBezTo>
                      <a:lnTo>
                        <a:pt x="737" y="668"/>
                      </a:lnTo>
                      <a:lnTo>
                        <a:pt x="737" y="1267"/>
                      </a:lnTo>
                      <a:cubicBezTo>
                        <a:pt x="737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0" y="13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4" name="Freeform 1393">
                  <a:extLst>
                    <a:ext uri="{FF2B5EF4-FFF2-40B4-BE49-F238E27FC236}">
                      <a16:creationId xmlns:a16="http://schemas.microsoft.com/office/drawing/2014/main" id="{EF064502-225C-4C48-9588-557A4B3F109B}"/>
                    </a:ext>
                  </a:extLst>
                </p:cNvPr>
                <p:cNvSpPr/>
                <p:nvPr/>
              </p:nvSpPr>
              <p:spPr>
                <a:xfrm>
                  <a:off x="2888994" y="6459207"/>
                  <a:ext cx="938081" cy="16799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4" h="1349">
                      <a:moveTo>
                        <a:pt x="75" y="15"/>
                      </a:moveTo>
                      <a:cubicBezTo>
                        <a:pt x="59" y="15"/>
                        <a:pt x="44" y="21"/>
                        <a:pt x="32" y="33"/>
                      </a:cubicBezTo>
                      <a:cubicBezTo>
                        <a:pt x="21" y="44"/>
                        <a:pt x="15" y="59"/>
                        <a:pt x="15" y="75"/>
                      </a:cubicBezTo>
                      <a:lnTo>
                        <a:pt x="15" y="1274"/>
                      </a:lnTo>
                      <a:cubicBezTo>
                        <a:pt x="15" y="1290"/>
                        <a:pt x="21" y="1305"/>
                        <a:pt x="32" y="1316"/>
                      </a:cubicBezTo>
                      <a:cubicBezTo>
                        <a:pt x="44" y="1328"/>
                        <a:pt x="59" y="1334"/>
                        <a:pt x="75" y="1334"/>
                      </a:cubicBezTo>
                      <a:lnTo>
                        <a:pt x="678" y="1334"/>
                      </a:lnTo>
                      <a:cubicBezTo>
                        <a:pt x="694" y="1334"/>
                        <a:pt x="709" y="1328"/>
                        <a:pt x="721" y="1316"/>
                      </a:cubicBezTo>
                      <a:cubicBezTo>
                        <a:pt x="732" y="1305"/>
                        <a:pt x="738" y="1290"/>
                        <a:pt x="738" y="1274"/>
                      </a:cubicBezTo>
                      <a:lnTo>
                        <a:pt x="738" y="75"/>
                      </a:lnTo>
                      <a:cubicBezTo>
                        <a:pt x="738" y="59"/>
                        <a:pt x="732" y="44"/>
                        <a:pt x="721" y="33"/>
                      </a:cubicBezTo>
                      <a:cubicBezTo>
                        <a:pt x="709" y="21"/>
                        <a:pt x="694" y="15"/>
                        <a:pt x="678" y="15"/>
                      </a:cubicBezTo>
                      <a:close/>
                      <a:moveTo>
                        <a:pt x="678" y="1349"/>
                      </a:moveTo>
                      <a:lnTo>
                        <a:pt x="75" y="1349"/>
                      </a:lnTo>
                      <a:cubicBezTo>
                        <a:pt x="55" y="1349"/>
                        <a:pt x="36" y="1341"/>
                        <a:pt x="22" y="1327"/>
                      </a:cubicBezTo>
                      <a:cubicBezTo>
                        <a:pt x="8" y="1313"/>
                        <a:pt x="0" y="1294"/>
                        <a:pt x="0" y="1274"/>
                      </a:cubicBezTo>
                      <a:lnTo>
                        <a:pt x="0" y="75"/>
                      </a:lnTo>
                      <a:cubicBezTo>
                        <a:pt x="0" y="55"/>
                        <a:pt x="8" y="36"/>
                        <a:pt x="22" y="22"/>
                      </a:cubicBezTo>
                      <a:cubicBezTo>
                        <a:pt x="36" y="8"/>
                        <a:pt x="55" y="0"/>
                        <a:pt x="75" y="0"/>
                      </a:cubicBezTo>
                      <a:lnTo>
                        <a:pt x="678" y="0"/>
                      </a:lnTo>
                      <a:cubicBezTo>
                        <a:pt x="698" y="0"/>
                        <a:pt x="717" y="8"/>
                        <a:pt x="732" y="22"/>
                      </a:cubicBezTo>
                      <a:cubicBezTo>
                        <a:pt x="745" y="36"/>
                        <a:pt x="754" y="55"/>
                        <a:pt x="754" y="75"/>
                      </a:cubicBezTo>
                      <a:lnTo>
                        <a:pt x="754" y="1274"/>
                      </a:lnTo>
                      <a:cubicBezTo>
                        <a:pt x="754" y="1294"/>
                        <a:pt x="745" y="1313"/>
                        <a:pt x="732" y="1327"/>
                      </a:cubicBezTo>
                      <a:cubicBezTo>
                        <a:pt x="717" y="1341"/>
                        <a:pt x="698" y="1349"/>
                        <a:pt x="678" y="1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5" name="Freeform 1394">
                  <a:extLst>
                    <a:ext uri="{FF2B5EF4-FFF2-40B4-BE49-F238E27FC236}">
                      <a16:creationId xmlns:a16="http://schemas.microsoft.com/office/drawing/2014/main" id="{4E08BDE1-3A36-514A-9025-9A140F261B63}"/>
                    </a:ext>
                  </a:extLst>
                </p:cNvPr>
                <p:cNvSpPr/>
                <p:nvPr/>
              </p:nvSpPr>
              <p:spPr>
                <a:xfrm>
                  <a:off x="2898961" y="6467930"/>
                  <a:ext cx="916903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7" h="1335">
                      <a:moveTo>
                        <a:pt x="670" y="1335"/>
                      </a:moveTo>
                      <a:lnTo>
                        <a:pt x="369" y="1335"/>
                      </a:lnTo>
                      <a:lnTo>
                        <a:pt x="67" y="1335"/>
                      </a:lnTo>
                      <a:cubicBezTo>
                        <a:pt x="48" y="1335"/>
                        <a:pt x="32" y="1327"/>
                        <a:pt x="19" y="1315"/>
                      </a:cubicBezTo>
                      <a:cubicBezTo>
                        <a:pt x="7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7" y="33"/>
                        <a:pt x="19" y="20"/>
                      </a:cubicBezTo>
                      <a:cubicBezTo>
                        <a:pt x="32" y="8"/>
                        <a:pt x="48" y="0"/>
                        <a:pt x="67" y="0"/>
                      </a:cubicBezTo>
                      <a:lnTo>
                        <a:pt x="369" y="0"/>
                      </a:lnTo>
                      <a:lnTo>
                        <a:pt x="670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7" y="49"/>
                        <a:pt x="737" y="68"/>
                      </a:cubicBezTo>
                      <a:lnTo>
                        <a:pt x="737" y="668"/>
                      </a:lnTo>
                      <a:lnTo>
                        <a:pt x="737" y="1267"/>
                      </a:lnTo>
                      <a:cubicBezTo>
                        <a:pt x="737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0" y="133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6" name="Freeform 1395">
                  <a:extLst>
                    <a:ext uri="{FF2B5EF4-FFF2-40B4-BE49-F238E27FC236}">
                      <a16:creationId xmlns:a16="http://schemas.microsoft.com/office/drawing/2014/main" id="{3F913975-78B6-A04A-A303-36C79521D4F2}"/>
                    </a:ext>
                  </a:extLst>
                </p:cNvPr>
                <p:cNvSpPr/>
                <p:nvPr/>
              </p:nvSpPr>
              <p:spPr>
                <a:xfrm>
                  <a:off x="2986166" y="6545196"/>
                  <a:ext cx="742492" cy="15079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7" h="1211">
                      <a:moveTo>
                        <a:pt x="572" y="1211"/>
                      </a:moveTo>
                      <a:lnTo>
                        <a:pt x="299" y="1211"/>
                      </a:lnTo>
                      <a:lnTo>
                        <a:pt x="26" y="1211"/>
                      </a:lnTo>
                      <a:cubicBezTo>
                        <a:pt x="19" y="1211"/>
                        <a:pt x="12" y="1209"/>
                        <a:pt x="8" y="1204"/>
                      </a:cubicBezTo>
                      <a:cubicBezTo>
                        <a:pt x="3" y="1199"/>
                        <a:pt x="0" y="1193"/>
                        <a:pt x="0" y="1186"/>
                      </a:cubicBezTo>
                      <a:lnTo>
                        <a:pt x="0" y="606"/>
                      </a:lnTo>
                      <a:lnTo>
                        <a:pt x="0" y="25"/>
                      </a:lnTo>
                      <a:cubicBezTo>
                        <a:pt x="0" y="19"/>
                        <a:pt x="3" y="12"/>
                        <a:pt x="8" y="7"/>
                      </a:cubicBezTo>
                      <a:cubicBezTo>
                        <a:pt x="12" y="3"/>
                        <a:pt x="19" y="0"/>
                        <a:pt x="26" y="0"/>
                      </a:cubicBezTo>
                      <a:lnTo>
                        <a:pt x="299" y="0"/>
                      </a:lnTo>
                      <a:lnTo>
                        <a:pt x="572" y="0"/>
                      </a:lnTo>
                      <a:cubicBezTo>
                        <a:pt x="578" y="0"/>
                        <a:pt x="584" y="3"/>
                        <a:pt x="589" y="7"/>
                      </a:cubicBezTo>
                      <a:cubicBezTo>
                        <a:pt x="594" y="12"/>
                        <a:pt x="597" y="19"/>
                        <a:pt x="597" y="25"/>
                      </a:cubicBezTo>
                      <a:lnTo>
                        <a:pt x="597" y="606"/>
                      </a:lnTo>
                      <a:lnTo>
                        <a:pt x="597" y="1186"/>
                      </a:lnTo>
                      <a:cubicBezTo>
                        <a:pt x="597" y="1193"/>
                        <a:pt x="594" y="1199"/>
                        <a:pt x="589" y="1204"/>
                      </a:cubicBezTo>
                      <a:cubicBezTo>
                        <a:pt x="584" y="1209"/>
                        <a:pt x="578" y="1211"/>
                        <a:pt x="572" y="12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7" name="Freeform 1396">
                  <a:extLst>
                    <a:ext uri="{FF2B5EF4-FFF2-40B4-BE49-F238E27FC236}">
                      <a16:creationId xmlns:a16="http://schemas.microsoft.com/office/drawing/2014/main" id="{23A3243F-2A39-4C40-B9C1-8D60452F3850}"/>
                    </a:ext>
                  </a:extLst>
                </p:cNvPr>
                <p:cNvSpPr/>
                <p:nvPr/>
              </p:nvSpPr>
              <p:spPr>
                <a:xfrm>
                  <a:off x="2977442" y="6535223"/>
                  <a:ext cx="759933" cy="15278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1" h="1227">
                      <a:moveTo>
                        <a:pt x="33" y="15"/>
                      </a:moveTo>
                      <a:cubicBezTo>
                        <a:pt x="28" y="15"/>
                        <a:pt x="24" y="17"/>
                        <a:pt x="20" y="21"/>
                      </a:cubicBezTo>
                      <a:cubicBezTo>
                        <a:pt x="17" y="24"/>
                        <a:pt x="15" y="28"/>
                        <a:pt x="15" y="33"/>
                      </a:cubicBezTo>
                      <a:lnTo>
                        <a:pt x="15" y="1194"/>
                      </a:lnTo>
                      <a:cubicBezTo>
                        <a:pt x="15" y="1199"/>
                        <a:pt x="17" y="1203"/>
                        <a:pt x="20" y="1206"/>
                      </a:cubicBezTo>
                      <a:cubicBezTo>
                        <a:pt x="24" y="1210"/>
                        <a:pt x="28" y="1212"/>
                        <a:pt x="33" y="1212"/>
                      </a:cubicBezTo>
                      <a:lnTo>
                        <a:pt x="579" y="1212"/>
                      </a:lnTo>
                      <a:cubicBezTo>
                        <a:pt x="583" y="1212"/>
                        <a:pt x="588" y="1210"/>
                        <a:pt x="591" y="1206"/>
                      </a:cubicBezTo>
                      <a:cubicBezTo>
                        <a:pt x="594" y="1203"/>
                        <a:pt x="596" y="1199"/>
                        <a:pt x="596" y="1194"/>
                      </a:cubicBezTo>
                      <a:lnTo>
                        <a:pt x="596" y="33"/>
                      </a:lnTo>
                      <a:cubicBezTo>
                        <a:pt x="596" y="28"/>
                        <a:pt x="594" y="24"/>
                        <a:pt x="591" y="21"/>
                      </a:cubicBezTo>
                      <a:cubicBezTo>
                        <a:pt x="588" y="17"/>
                        <a:pt x="583" y="15"/>
                        <a:pt x="579" y="15"/>
                      </a:cubicBezTo>
                      <a:close/>
                      <a:moveTo>
                        <a:pt x="579" y="1227"/>
                      </a:moveTo>
                      <a:lnTo>
                        <a:pt x="33" y="1227"/>
                      </a:lnTo>
                      <a:cubicBezTo>
                        <a:pt x="24" y="1227"/>
                        <a:pt x="16" y="1223"/>
                        <a:pt x="9" y="1217"/>
                      </a:cubicBezTo>
                      <a:cubicBezTo>
                        <a:pt x="3" y="1211"/>
                        <a:pt x="0" y="1202"/>
                        <a:pt x="0" y="1194"/>
                      </a:cubicBezTo>
                      <a:lnTo>
                        <a:pt x="0" y="33"/>
                      </a:lnTo>
                      <a:cubicBezTo>
                        <a:pt x="0" y="25"/>
                        <a:pt x="3" y="16"/>
                        <a:pt x="9" y="10"/>
                      </a:cubicBezTo>
                      <a:cubicBezTo>
                        <a:pt x="16" y="4"/>
                        <a:pt x="24" y="0"/>
                        <a:pt x="33" y="0"/>
                      </a:cubicBezTo>
                      <a:lnTo>
                        <a:pt x="579" y="0"/>
                      </a:lnTo>
                      <a:cubicBezTo>
                        <a:pt x="587" y="0"/>
                        <a:pt x="596" y="4"/>
                        <a:pt x="602" y="10"/>
                      </a:cubicBezTo>
                      <a:cubicBezTo>
                        <a:pt x="608" y="16"/>
                        <a:pt x="611" y="25"/>
                        <a:pt x="611" y="33"/>
                      </a:cubicBezTo>
                      <a:lnTo>
                        <a:pt x="611" y="1194"/>
                      </a:lnTo>
                      <a:cubicBezTo>
                        <a:pt x="611" y="1202"/>
                        <a:pt x="608" y="1211"/>
                        <a:pt x="602" y="1217"/>
                      </a:cubicBezTo>
                      <a:cubicBezTo>
                        <a:pt x="596" y="1223"/>
                        <a:pt x="587" y="1227"/>
                        <a:pt x="579" y="12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8" name="Freeform 1397">
                  <a:extLst>
                    <a:ext uri="{FF2B5EF4-FFF2-40B4-BE49-F238E27FC236}">
                      <a16:creationId xmlns:a16="http://schemas.microsoft.com/office/drawing/2014/main" id="{CF342D80-1890-5844-91F6-458D658E0755}"/>
                    </a:ext>
                  </a:extLst>
                </p:cNvPr>
                <p:cNvSpPr/>
                <p:nvPr/>
              </p:nvSpPr>
              <p:spPr>
                <a:xfrm>
                  <a:off x="3266469" y="6973899"/>
                  <a:ext cx="214276" cy="9458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3" h="760">
                      <a:moveTo>
                        <a:pt x="120" y="760"/>
                      </a:moveTo>
                      <a:cubicBezTo>
                        <a:pt x="119" y="760"/>
                        <a:pt x="119" y="760"/>
                        <a:pt x="117" y="760"/>
                      </a:cubicBezTo>
                      <a:cubicBezTo>
                        <a:pt x="114" y="758"/>
                        <a:pt x="112" y="754"/>
                        <a:pt x="113" y="750"/>
                      </a:cubicBezTo>
                      <a:cubicBezTo>
                        <a:pt x="162" y="631"/>
                        <a:pt x="196" y="482"/>
                        <a:pt x="78" y="272"/>
                      </a:cubicBezTo>
                      <a:cubicBezTo>
                        <a:pt x="-9" y="117"/>
                        <a:pt x="0" y="11"/>
                        <a:pt x="0" y="7"/>
                      </a:cubicBezTo>
                      <a:cubicBezTo>
                        <a:pt x="0" y="2"/>
                        <a:pt x="4" y="-1"/>
                        <a:pt x="8" y="0"/>
                      </a:cubicBezTo>
                      <a:cubicBezTo>
                        <a:pt x="13" y="1"/>
                        <a:pt x="16" y="4"/>
                        <a:pt x="15" y="9"/>
                      </a:cubicBezTo>
                      <a:cubicBezTo>
                        <a:pt x="15" y="9"/>
                        <a:pt x="6" y="114"/>
                        <a:pt x="91" y="264"/>
                      </a:cubicBezTo>
                      <a:cubicBezTo>
                        <a:pt x="213" y="481"/>
                        <a:pt x="175" y="641"/>
                        <a:pt x="128" y="755"/>
                      </a:cubicBezTo>
                      <a:cubicBezTo>
                        <a:pt x="126" y="758"/>
                        <a:pt x="123" y="760"/>
                        <a:pt x="120" y="7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9" name="Freeform 1398">
                  <a:extLst>
                    <a:ext uri="{FF2B5EF4-FFF2-40B4-BE49-F238E27FC236}">
                      <a16:creationId xmlns:a16="http://schemas.microsoft.com/office/drawing/2014/main" id="{267BC02B-CCEC-8D4B-A9B2-4790AA0D9659}"/>
                    </a:ext>
                  </a:extLst>
                </p:cNvPr>
                <p:cNvSpPr/>
                <p:nvPr/>
              </p:nvSpPr>
              <p:spPr>
                <a:xfrm>
                  <a:off x="3257745" y="6783226"/>
                  <a:ext cx="128317" cy="1993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61">
                      <a:moveTo>
                        <a:pt x="99" y="76"/>
                      </a:moveTo>
                      <a:cubicBezTo>
                        <a:pt x="87" y="108"/>
                        <a:pt x="42" y="169"/>
                        <a:pt x="17" y="160"/>
                      </a:cubicBezTo>
                      <a:cubicBezTo>
                        <a:pt x="-7" y="150"/>
                        <a:pt x="-2" y="75"/>
                        <a:pt x="11" y="44"/>
                      </a:cubicBezTo>
                      <a:cubicBezTo>
                        <a:pt x="22" y="12"/>
                        <a:pt x="51" y="-7"/>
                        <a:pt x="76" y="2"/>
                      </a:cubicBezTo>
                      <a:cubicBezTo>
                        <a:pt x="100" y="11"/>
                        <a:pt x="111" y="44"/>
                        <a:pt x="99" y="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0" name="Freeform 1399">
                  <a:extLst>
                    <a:ext uri="{FF2B5EF4-FFF2-40B4-BE49-F238E27FC236}">
                      <a16:creationId xmlns:a16="http://schemas.microsoft.com/office/drawing/2014/main" id="{85562C0A-D60F-4443-9186-88FBE0EDB0A7}"/>
                    </a:ext>
                  </a:extLst>
                </p:cNvPr>
                <p:cNvSpPr/>
                <p:nvPr/>
              </p:nvSpPr>
              <p:spPr>
                <a:xfrm>
                  <a:off x="3249028" y="6774503"/>
                  <a:ext cx="147003" cy="2180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76">
                      <a:moveTo>
                        <a:pt x="70" y="15"/>
                      </a:moveTo>
                      <a:cubicBezTo>
                        <a:pt x="63" y="15"/>
                        <a:pt x="56" y="17"/>
                        <a:pt x="49" y="22"/>
                      </a:cubicBezTo>
                      <a:cubicBezTo>
                        <a:pt x="38" y="29"/>
                        <a:pt x="30" y="41"/>
                        <a:pt x="24" y="54"/>
                      </a:cubicBezTo>
                      <a:cubicBezTo>
                        <a:pt x="19" y="70"/>
                        <a:pt x="14" y="96"/>
                        <a:pt x="15" y="118"/>
                      </a:cubicBezTo>
                      <a:cubicBezTo>
                        <a:pt x="15" y="146"/>
                        <a:pt x="21" y="158"/>
                        <a:pt x="27" y="160"/>
                      </a:cubicBezTo>
                      <a:cubicBezTo>
                        <a:pt x="43" y="167"/>
                        <a:pt x="86" y="116"/>
                        <a:pt x="99" y="82"/>
                      </a:cubicBezTo>
                      <a:cubicBezTo>
                        <a:pt x="104" y="67"/>
                        <a:pt x="104" y="53"/>
                        <a:pt x="101" y="41"/>
                      </a:cubicBezTo>
                      <a:cubicBezTo>
                        <a:pt x="97" y="29"/>
                        <a:pt x="90" y="20"/>
                        <a:pt x="80" y="17"/>
                      </a:cubicBezTo>
                      <a:cubicBezTo>
                        <a:pt x="77" y="16"/>
                        <a:pt x="73" y="15"/>
                        <a:pt x="70" y="15"/>
                      </a:cubicBezTo>
                      <a:close/>
                      <a:moveTo>
                        <a:pt x="29" y="176"/>
                      </a:moveTo>
                      <a:cubicBezTo>
                        <a:pt x="27" y="176"/>
                        <a:pt x="24" y="176"/>
                        <a:pt x="22" y="175"/>
                      </a:cubicBezTo>
                      <a:cubicBezTo>
                        <a:pt x="3" y="168"/>
                        <a:pt x="0" y="141"/>
                        <a:pt x="0" y="118"/>
                      </a:cubicBezTo>
                      <a:cubicBezTo>
                        <a:pt x="-1" y="94"/>
                        <a:pt x="3" y="67"/>
                        <a:pt x="10" y="49"/>
                      </a:cubicBezTo>
                      <a:cubicBezTo>
                        <a:pt x="16" y="32"/>
                        <a:pt x="27" y="18"/>
                        <a:pt x="41" y="9"/>
                      </a:cubicBezTo>
                      <a:cubicBezTo>
                        <a:pt x="55" y="0"/>
                        <a:pt x="71" y="-2"/>
                        <a:pt x="85" y="3"/>
                      </a:cubicBezTo>
                      <a:cubicBezTo>
                        <a:pt x="99" y="8"/>
                        <a:pt x="110" y="20"/>
                        <a:pt x="115" y="36"/>
                      </a:cubicBezTo>
                      <a:cubicBezTo>
                        <a:pt x="120" y="52"/>
                        <a:pt x="120" y="70"/>
                        <a:pt x="114" y="86"/>
                      </a:cubicBezTo>
                      <a:cubicBezTo>
                        <a:pt x="103" y="116"/>
                        <a:pt x="61" y="176"/>
                        <a:pt x="29" y="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1" name="Freeform 1400">
                  <a:extLst>
                    <a:ext uri="{FF2B5EF4-FFF2-40B4-BE49-F238E27FC236}">
                      <a16:creationId xmlns:a16="http://schemas.microsoft.com/office/drawing/2014/main" id="{D22002FB-3659-C34A-924B-DB870E707E09}"/>
                    </a:ext>
                  </a:extLst>
                </p:cNvPr>
                <p:cNvSpPr/>
                <p:nvPr/>
              </p:nvSpPr>
              <p:spPr>
                <a:xfrm>
                  <a:off x="3200442" y="7086060"/>
                  <a:ext cx="216768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119">
                      <a:moveTo>
                        <a:pt x="106" y="119"/>
                      </a:moveTo>
                      <a:lnTo>
                        <a:pt x="102" y="118"/>
                      </a:lnTo>
                      <a:cubicBezTo>
                        <a:pt x="100" y="117"/>
                        <a:pt x="36" y="108"/>
                        <a:pt x="3" y="80"/>
                      </a:cubicBezTo>
                      <a:cubicBezTo>
                        <a:pt x="0" y="78"/>
                        <a:pt x="-1" y="73"/>
                        <a:pt x="1" y="70"/>
                      </a:cubicBezTo>
                      <a:cubicBezTo>
                        <a:pt x="5" y="67"/>
                        <a:pt x="9" y="66"/>
                        <a:pt x="12" y="68"/>
                      </a:cubicBezTo>
                      <a:cubicBezTo>
                        <a:pt x="38" y="89"/>
                        <a:pt x="87" y="100"/>
                        <a:pt x="101" y="102"/>
                      </a:cubicBezTo>
                      <a:cubicBezTo>
                        <a:pt x="111" y="92"/>
                        <a:pt x="146" y="53"/>
                        <a:pt x="160" y="5"/>
                      </a:cubicBezTo>
                      <a:cubicBezTo>
                        <a:pt x="162" y="2"/>
                        <a:pt x="166" y="-1"/>
                        <a:pt x="170" y="0"/>
                      </a:cubicBezTo>
                      <a:cubicBezTo>
                        <a:pt x="174" y="2"/>
                        <a:pt x="176" y="6"/>
                        <a:pt x="175" y="10"/>
                      </a:cubicBezTo>
                      <a:cubicBezTo>
                        <a:pt x="157" y="70"/>
                        <a:pt x="111" y="114"/>
                        <a:pt x="109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2" name="Freeform 1401">
                  <a:extLst>
                    <a:ext uri="{FF2B5EF4-FFF2-40B4-BE49-F238E27FC236}">
                      <a16:creationId xmlns:a16="http://schemas.microsoft.com/office/drawing/2014/main" id="{35BB2541-2087-CC46-9AC5-A72B29128177}"/>
                    </a:ext>
                  </a:extLst>
                </p:cNvPr>
                <p:cNvSpPr/>
                <p:nvPr/>
              </p:nvSpPr>
              <p:spPr>
                <a:xfrm>
                  <a:off x="3258995" y="7274241"/>
                  <a:ext cx="231717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7" h="114">
                      <a:moveTo>
                        <a:pt x="116" y="114"/>
                      </a:moveTo>
                      <a:cubicBezTo>
                        <a:pt x="49" y="114"/>
                        <a:pt x="5" y="78"/>
                        <a:pt x="3" y="76"/>
                      </a:cubicBezTo>
                      <a:cubicBezTo>
                        <a:pt x="0" y="73"/>
                        <a:pt x="-1" y="68"/>
                        <a:pt x="1" y="65"/>
                      </a:cubicBezTo>
                      <a:cubicBezTo>
                        <a:pt x="5" y="62"/>
                        <a:pt x="10" y="61"/>
                        <a:pt x="12" y="64"/>
                      </a:cubicBezTo>
                      <a:cubicBezTo>
                        <a:pt x="13" y="64"/>
                        <a:pt x="58" y="101"/>
                        <a:pt x="125" y="98"/>
                      </a:cubicBezTo>
                      <a:cubicBezTo>
                        <a:pt x="132" y="89"/>
                        <a:pt x="158" y="53"/>
                        <a:pt x="172" y="5"/>
                      </a:cubicBezTo>
                      <a:cubicBezTo>
                        <a:pt x="173" y="1"/>
                        <a:pt x="177" y="-1"/>
                        <a:pt x="181" y="0"/>
                      </a:cubicBezTo>
                      <a:cubicBezTo>
                        <a:pt x="186" y="1"/>
                        <a:pt x="188" y="5"/>
                        <a:pt x="187" y="10"/>
                      </a:cubicBezTo>
                      <a:cubicBezTo>
                        <a:pt x="169" y="68"/>
                        <a:pt x="136" y="109"/>
                        <a:pt x="135" y="111"/>
                      </a:cubicBezTo>
                      <a:lnTo>
                        <a:pt x="132" y="113"/>
                      </a:lnTo>
                      <a:lnTo>
                        <a:pt x="129" y="113"/>
                      </a:lnTo>
                      <a:cubicBezTo>
                        <a:pt x="125" y="113"/>
                        <a:pt x="121" y="114"/>
                        <a:pt x="116" y="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3" name="Freeform 1402">
                  <a:extLst>
                    <a:ext uri="{FF2B5EF4-FFF2-40B4-BE49-F238E27FC236}">
                      <a16:creationId xmlns:a16="http://schemas.microsoft.com/office/drawing/2014/main" id="{8EC985A6-2817-434D-87B8-2ED019BCA516}"/>
                    </a:ext>
                  </a:extLst>
                </p:cNvPr>
                <p:cNvSpPr/>
                <p:nvPr/>
              </p:nvSpPr>
              <p:spPr>
                <a:xfrm>
                  <a:off x="3320038" y="7522240"/>
                  <a:ext cx="262862" cy="1333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2" h="108">
                      <a:moveTo>
                        <a:pt x="124" y="108"/>
                      </a:moveTo>
                      <a:lnTo>
                        <a:pt x="123" y="108"/>
                      </a:lnTo>
                      <a:cubicBezTo>
                        <a:pt x="49" y="108"/>
                        <a:pt x="3" y="43"/>
                        <a:pt x="1" y="39"/>
                      </a:cubicBezTo>
                      <a:cubicBezTo>
                        <a:pt x="-1" y="36"/>
                        <a:pt x="0" y="32"/>
                        <a:pt x="3" y="29"/>
                      </a:cubicBezTo>
                      <a:cubicBezTo>
                        <a:pt x="7" y="27"/>
                        <a:pt x="11" y="28"/>
                        <a:pt x="14" y="31"/>
                      </a:cubicBezTo>
                      <a:cubicBezTo>
                        <a:pt x="14" y="32"/>
                        <a:pt x="57" y="91"/>
                        <a:pt x="121" y="93"/>
                      </a:cubicBezTo>
                      <a:cubicBezTo>
                        <a:pt x="130" y="88"/>
                        <a:pt x="181" y="62"/>
                        <a:pt x="197" y="6"/>
                      </a:cubicBezTo>
                      <a:cubicBezTo>
                        <a:pt x="198" y="2"/>
                        <a:pt x="202" y="-1"/>
                        <a:pt x="206" y="0"/>
                      </a:cubicBezTo>
                      <a:cubicBezTo>
                        <a:pt x="210" y="2"/>
                        <a:pt x="213" y="6"/>
                        <a:pt x="211" y="10"/>
                      </a:cubicBezTo>
                      <a:cubicBezTo>
                        <a:pt x="192" y="79"/>
                        <a:pt x="128" y="106"/>
                        <a:pt x="126" y="10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4" name="Freeform 1403">
                  <a:extLst>
                    <a:ext uri="{FF2B5EF4-FFF2-40B4-BE49-F238E27FC236}">
                      <a16:creationId xmlns:a16="http://schemas.microsoft.com/office/drawing/2014/main" id="{DF04E175-088A-964F-B651-ED5F2FA2C7A0}"/>
                    </a:ext>
                  </a:extLst>
                </p:cNvPr>
                <p:cNvSpPr/>
                <p:nvPr/>
              </p:nvSpPr>
              <p:spPr>
                <a:xfrm>
                  <a:off x="3381082" y="6942740"/>
                  <a:ext cx="100909" cy="169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" h="137">
                      <a:moveTo>
                        <a:pt x="79" y="62"/>
                      </a:moveTo>
                      <a:cubicBezTo>
                        <a:pt x="71" y="90"/>
                        <a:pt x="38" y="142"/>
                        <a:pt x="17" y="136"/>
                      </a:cubicBezTo>
                      <a:cubicBezTo>
                        <a:pt x="-3" y="130"/>
                        <a:pt x="-4" y="68"/>
                        <a:pt x="5" y="40"/>
                      </a:cubicBezTo>
                      <a:cubicBezTo>
                        <a:pt x="13" y="13"/>
                        <a:pt x="36" y="-5"/>
                        <a:pt x="56" y="1"/>
                      </a:cubicBezTo>
                      <a:cubicBezTo>
                        <a:pt x="77" y="7"/>
                        <a:pt x="87" y="35"/>
                        <a:pt x="79" y="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5" name="Freeform 1404">
                  <a:extLst>
                    <a:ext uri="{FF2B5EF4-FFF2-40B4-BE49-F238E27FC236}">
                      <a16:creationId xmlns:a16="http://schemas.microsoft.com/office/drawing/2014/main" id="{0C5DE86D-D2C0-C64E-9BEC-C3DC63D32DA4}"/>
                    </a:ext>
                  </a:extLst>
                </p:cNvPr>
                <p:cNvSpPr/>
                <p:nvPr/>
              </p:nvSpPr>
              <p:spPr>
                <a:xfrm>
                  <a:off x="3372362" y="6934020"/>
                  <a:ext cx="120842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152">
                      <a:moveTo>
                        <a:pt x="56" y="16"/>
                      </a:moveTo>
                      <a:cubicBezTo>
                        <a:pt x="50" y="16"/>
                        <a:pt x="44" y="18"/>
                        <a:pt x="38" y="23"/>
                      </a:cubicBezTo>
                      <a:cubicBezTo>
                        <a:pt x="30" y="29"/>
                        <a:pt x="23" y="39"/>
                        <a:pt x="20" y="51"/>
                      </a:cubicBezTo>
                      <a:cubicBezTo>
                        <a:pt x="11" y="81"/>
                        <a:pt x="15" y="133"/>
                        <a:pt x="27" y="136"/>
                      </a:cubicBezTo>
                      <a:cubicBezTo>
                        <a:pt x="32" y="138"/>
                        <a:pt x="42" y="132"/>
                        <a:pt x="55" y="115"/>
                      </a:cubicBezTo>
                      <a:cubicBezTo>
                        <a:pt x="66" y="101"/>
                        <a:pt x="76" y="82"/>
                        <a:pt x="80" y="69"/>
                      </a:cubicBezTo>
                      <a:cubicBezTo>
                        <a:pt x="84" y="56"/>
                        <a:pt x="83" y="45"/>
                        <a:pt x="79" y="34"/>
                      </a:cubicBezTo>
                      <a:cubicBezTo>
                        <a:pt x="76" y="25"/>
                        <a:pt x="70" y="19"/>
                        <a:pt x="62" y="17"/>
                      </a:cubicBezTo>
                      <a:cubicBezTo>
                        <a:pt x="60" y="16"/>
                        <a:pt x="58" y="16"/>
                        <a:pt x="56" y="16"/>
                      </a:cubicBezTo>
                      <a:close/>
                      <a:moveTo>
                        <a:pt x="29" y="152"/>
                      </a:moveTo>
                      <a:cubicBezTo>
                        <a:pt x="27" y="152"/>
                        <a:pt x="25" y="152"/>
                        <a:pt x="23" y="151"/>
                      </a:cubicBezTo>
                      <a:cubicBezTo>
                        <a:pt x="-5" y="143"/>
                        <a:pt x="-3" y="75"/>
                        <a:pt x="5" y="46"/>
                      </a:cubicBezTo>
                      <a:cubicBezTo>
                        <a:pt x="10" y="31"/>
                        <a:pt x="18" y="18"/>
                        <a:pt x="29" y="10"/>
                      </a:cubicBezTo>
                      <a:cubicBezTo>
                        <a:pt x="41" y="1"/>
                        <a:pt x="54" y="-2"/>
                        <a:pt x="67" y="2"/>
                      </a:cubicBezTo>
                      <a:cubicBezTo>
                        <a:pt x="79" y="6"/>
                        <a:pt x="88" y="15"/>
                        <a:pt x="94" y="29"/>
                      </a:cubicBezTo>
                      <a:cubicBezTo>
                        <a:pt x="99" y="42"/>
                        <a:pt x="99" y="58"/>
                        <a:pt x="95" y="73"/>
                      </a:cubicBezTo>
                      <a:cubicBezTo>
                        <a:pt x="90" y="88"/>
                        <a:pt x="79" y="109"/>
                        <a:pt x="67" y="124"/>
                      </a:cubicBezTo>
                      <a:cubicBezTo>
                        <a:pt x="57" y="137"/>
                        <a:pt x="43" y="152"/>
                        <a:pt x="29" y="1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6" name="Freeform 1405">
                  <a:extLst>
                    <a:ext uri="{FF2B5EF4-FFF2-40B4-BE49-F238E27FC236}">
                      <a16:creationId xmlns:a16="http://schemas.microsoft.com/office/drawing/2014/main" id="{97A5FFC7-5DA4-2D40-ABA8-BB642ACB951B}"/>
                    </a:ext>
                  </a:extLst>
                </p:cNvPr>
                <p:cNvSpPr/>
                <p:nvPr/>
              </p:nvSpPr>
              <p:spPr>
                <a:xfrm>
                  <a:off x="3464550" y="7120954"/>
                  <a:ext cx="102155" cy="168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" h="136">
                      <a:moveTo>
                        <a:pt x="80" y="63"/>
                      </a:moveTo>
                      <a:cubicBezTo>
                        <a:pt x="71" y="90"/>
                        <a:pt x="38" y="142"/>
                        <a:pt x="18" y="136"/>
                      </a:cubicBezTo>
                      <a:cubicBezTo>
                        <a:pt x="-3" y="129"/>
                        <a:pt x="-3" y="68"/>
                        <a:pt x="5" y="41"/>
                      </a:cubicBezTo>
                      <a:cubicBezTo>
                        <a:pt x="13" y="13"/>
                        <a:pt x="36" y="-5"/>
                        <a:pt x="57" y="2"/>
                      </a:cubicBezTo>
                      <a:cubicBezTo>
                        <a:pt x="77" y="8"/>
                        <a:pt x="88" y="35"/>
                        <a:pt x="80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7" name="Freeform 1406">
                  <a:extLst>
                    <a:ext uri="{FF2B5EF4-FFF2-40B4-BE49-F238E27FC236}">
                      <a16:creationId xmlns:a16="http://schemas.microsoft.com/office/drawing/2014/main" id="{60A82D50-67E8-5B44-8400-FA5C4D6336F4}"/>
                    </a:ext>
                  </a:extLst>
                </p:cNvPr>
                <p:cNvSpPr/>
                <p:nvPr/>
              </p:nvSpPr>
              <p:spPr>
                <a:xfrm>
                  <a:off x="3454584" y="7110985"/>
                  <a:ext cx="120842" cy="186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151">
                      <a:moveTo>
                        <a:pt x="57" y="15"/>
                      </a:moveTo>
                      <a:cubicBezTo>
                        <a:pt x="51" y="15"/>
                        <a:pt x="44" y="17"/>
                        <a:pt x="39" y="21"/>
                      </a:cubicBezTo>
                      <a:cubicBezTo>
                        <a:pt x="31" y="28"/>
                        <a:pt x="24" y="38"/>
                        <a:pt x="20" y="50"/>
                      </a:cubicBezTo>
                      <a:cubicBezTo>
                        <a:pt x="16" y="63"/>
                        <a:pt x="15" y="84"/>
                        <a:pt x="16" y="103"/>
                      </a:cubicBezTo>
                      <a:cubicBezTo>
                        <a:pt x="18" y="123"/>
                        <a:pt x="23" y="134"/>
                        <a:pt x="28" y="135"/>
                      </a:cubicBezTo>
                      <a:cubicBezTo>
                        <a:pt x="32" y="136"/>
                        <a:pt x="43" y="130"/>
                        <a:pt x="55" y="114"/>
                      </a:cubicBezTo>
                      <a:cubicBezTo>
                        <a:pt x="66" y="100"/>
                        <a:pt x="76" y="81"/>
                        <a:pt x="80" y="67"/>
                      </a:cubicBezTo>
                      <a:cubicBezTo>
                        <a:pt x="84" y="56"/>
                        <a:pt x="84" y="43"/>
                        <a:pt x="80" y="34"/>
                      </a:cubicBezTo>
                      <a:cubicBezTo>
                        <a:pt x="76" y="25"/>
                        <a:pt x="70" y="18"/>
                        <a:pt x="63" y="16"/>
                      </a:cubicBezTo>
                      <a:cubicBezTo>
                        <a:pt x="60" y="15"/>
                        <a:pt x="59" y="15"/>
                        <a:pt x="57" y="15"/>
                      </a:cubicBezTo>
                      <a:close/>
                      <a:moveTo>
                        <a:pt x="29" y="151"/>
                      </a:moveTo>
                      <a:cubicBezTo>
                        <a:pt x="27" y="151"/>
                        <a:pt x="26" y="151"/>
                        <a:pt x="24" y="150"/>
                      </a:cubicBezTo>
                      <a:cubicBezTo>
                        <a:pt x="8" y="145"/>
                        <a:pt x="2" y="122"/>
                        <a:pt x="1" y="104"/>
                      </a:cubicBezTo>
                      <a:cubicBezTo>
                        <a:pt x="-1" y="84"/>
                        <a:pt x="1" y="60"/>
                        <a:pt x="5" y="45"/>
                      </a:cubicBezTo>
                      <a:cubicBezTo>
                        <a:pt x="10" y="31"/>
                        <a:pt x="18" y="18"/>
                        <a:pt x="29" y="9"/>
                      </a:cubicBezTo>
                      <a:cubicBezTo>
                        <a:pt x="42" y="0"/>
                        <a:pt x="55" y="-2"/>
                        <a:pt x="67" y="1"/>
                      </a:cubicBezTo>
                      <a:cubicBezTo>
                        <a:pt x="79" y="5"/>
                        <a:pt x="89" y="14"/>
                        <a:pt x="94" y="28"/>
                      </a:cubicBezTo>
                      <a:cubicBezTo>
                        <a:pt x="99" y="41"/>
                        <a:pt x="100" y="57"/>
                        <a:pt x="95" y="72"/>
                      </a:cubicBezTo>
                      <a:cubicBezTo>
                        <a:pt x="90" y="87"/>
                        <a:pt x="79" y="108"/>
                        <a:pt x="68" y="123"/>
                      </a:cubicBezTo>
                      <a:cubicBezTo>
                        <a:pt x="57" y="136"/>
                        <a:pt x="43" y="151"/>
                        <a:pt x="29" y="1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8" name="Freeform 1407">
                  <a:extLst>
                    <a:ext uri="{FF2B5EF4-FFF2-40B4-BE49-F238E27FC236}">
                      <a16:creationId xmlns:a16="http://schemas.microsoft.com/office/drawing/2014/main" id="{7C83A528-BDAF-954A-8F5B-2B9522854264}"/>
                    </a:ext>
                  </a:extLst>
                </p:cNvPr>
                <p:cNvSpPr/>
                <p:nvPr/>
              </p:nvSpPr>
              <p:spPr>
                <a:xfrm>
                  <a:off x="3546772" y="7367708"/>
                  <a:ext cx="100909" cy="168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" h="136">
                      <a:moveTo>
                        <a:pt x="79" y="62"/>
                      </a:moveTo>
                      <a:cubicBezTo>
                        <a:pt x="71" y="89"/>
                        <a:pt x="38" y="141"/>
                        <a:pt x="18" y="135"/>
                      </a:cubicBezTo>
                      <a:cubicBezTo>
                        <a:pt x="-3" y="129"/>
                        <a:pt x="-3" y="67"/>
                        <a:pt x="5" y="40"/>
                      </a:cubicBezTo>
                      <a:cubicBezTo>
                        <a:pt x="13" y="13"/>
                        <a:pt x="36" y="-5"/>
                        <a:pt x="57" y="1"/>
                      </a:cubicBezTo>
                      <a:cubicBezTo>
                        <a:pt x="78" y="7"/>
                        <a:pt x="87" y="34"/>
                        <a:pt x="79" y="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9" name="Freeform 1408">
                  <a:extLst>
                    <a:ext uri="{FF2B5EF4-FFF2-40B4-BE49-F238E27FC236}">
                      <a16:creationId xmlns:a16="http://schemas.microsoft.com/office/drawing/2014/main" id="{A0E56C72-2D95-0B48-8A49-7D390B72B083}"/>
                    </a:ext>
                  </a:extLst>
                </p:cNvPr>
                <p:cNvSpPr/>
                <p:nvPr/>
              </p:nvSpPr>
              <p:spPr>
                <a:xfrm>
                  <a:off x="3536806" y="7357738"/>
                  <a:ext cx="120842" cy="186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151">
                      <a:moveTo>
                        <a:pt x="56" y="16"/>
                      </a:moveTo>
                      <a:cubicBezTo>
                        <a:pt x="51" y="16"/>
                        <a:pt x="45" y="17"/>
                        <a:pt x="39" y="22"/>
                      </a:cubicBezTo>
                      <a:cubicBezTo>
                        <a:pt x="30" y="28"/>
                        <a:pt x="24" y="38"/>
                        <a:pt x="20" y="50"/>
                      </a:cubicBezTo>
                      <a:cubicBezTo>
                        <a:pt x="16" y="64"/>
                        <a:pt x="15" y="85"/>
                        <a:pt x="16" y="103"/>
                      </a:cubicBezTo>
                      <a:cubicBezTo>
                        <a:pt x="18" y="124"/>
                        <a:pt x="23" y="134"/>
                        <a:pt x="28" y="135"/>
                      </a:cubicBezTo>
                      <a:cubicBezTo>
                        <a:pt x="32" y="137"/>
                        <a:pt x="43" y="131"/>
                        <a:pt x="55" y="115"/>
                      </a:cubicBezTo>
                      <a:cubicBezTo>
                        <a:pt x="66" y="100"/>
                        <a:pt x="76" y="82"/>
                        <a:pt x="80" y="68"/>
                      </a:cubicBezTo>
                      <a:cubicBezTo>
                        <a:pt x="87" y="44"/>
                        <a:pt x="79" y="21"/>
                        <a:pt x="62" y="16"/>
                      </a:cubicBezTo>
                      <a:cubicBezTo>
                        <a:pt x="60" y="16"/>
                        <a:pt x="58" y="16"/>
                        <a:pt x="56" y="16"/>
                      </a:cubicBezTo>
                      <a:close/>
                      <a:moveTo>
                        <a:pt x="29" y="151"/>
                      </a:moveTo>
                      <a:cubicBezTo>
                        <a:pt x="28" y="151"/>
                        <a:pt x="25" y="151"/>
                        <a:pt x="23" y="150"/>
                      </a:cubicBezTo>
                      <a:cubicBezTo>
                        <a:pt x="7" y="146"/>
                        <a:pt x="2" y="123"/>
                        <a:pt x="0" y="104"/>
                      </a:cubicBezTo>
                      <a:cubicBezTo>
                        <a:pt x="-1" y="85"/>
                        <a:pt x="1" y="61"/>
                        <a:pt x="5" y="46"/>
                      </a:cubicBezTo>
                      <a:cubicBezTo>
                        <a:pt x="10" y="31"/>
                        <a:pt x="18" y="18"/>
                        <a:pt x="29" y="9"/>
                      </a:cubicBezTo>
                      <a:cubicBezTo>
                        <a:pt x="41" y="1"/>
                        <a:pt x="54" y="-2"/>
                        <a:pt x="67" y="1"/>
                      </a:cubicBezTo>
                      <a:cubicBezTo>
                        <a:pt x="92" y="9"/>
                        <a:pt x="104" y="40"/>
                        <a:pt x="95" y="72"/>
                      </a:cubicBezTo>
                      <a:cubicBezTo>
                        <a:pt x="91" y="87"/>
                        <a:pt x="79" y="108"/>
                        <a:pt x="67" y="124"/>
                      </a:cubicBezTo>
                      <a:cubicBezTo>
                        <a:pt x="57" y="137"/>
                        <a:pt x="43" y="151"/>
                        <a:pt x="29" y="1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0" name="Freeform 1409">
                  <a:extLst>
                    <a:ext uri="{FF2B5EF4-FFF2-40B4-BE49-F238E27FC236}">
                      <a16:creationId xmlns:a16="http://schemas.microsoft.com/office/drawing/2014/main" id="{24D9F6FA-3B1A-1E4B-9CE3-6CD152090052}"/>
                    </a:ext>
                  </a:extLst>
                </p:cNvPr>
                <p:cNvSpPr/>
                <p:nvPr/>
              </p:nvSpPr>
              <p:spPr>
                <a:xfrm>
                  <a:off x="3073372" y="7078579"/>
                  <a:ext cx="154478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5" h="98">
                      <a:moveTo>
                        <a:pt x="28" y="76"/>
                      </a:moveTo>
                      <a:cubicBezTo>
                        <a:pt x="53" y="91"/>
                        <a:pt x="111" y="107"/>
                        <a:pt x="123" y="90"/>
                      </a:cubicBezTo>
                      <a:cubicBezTo>
                        <a:pt x="134" y="71"/>
                        <a:pt x="94" y="26"/>
                        <a:pt x="69" y="10"/>
                      </a:cubicBezTo>
                      <a:cubicBezTo>
                        <a:pt x="45" y="-6"/>
                        <a:pt x="16" y="-3"/>
                        <a:pt x="4" y="15"/>
                      </a:cubicBezTo>
                      <a:cubicBezTo>
                        <a:pt x="-7" y="33"/>
                        <a:pt x="4" y="60"/>
                        <a:pt x="28" y="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1" name="Freeform 1410">
                  <a:extLst>
                    <a:ext uri="{FF2B5EF4-FFF2-40B4-BE49-F238E27FC236}">
                      <a16:creationId xmlns:a16="http://schemas.microsoft.com/office/drawing/2014/main" id="{90B6FE04-2FF0-0C48-8229-A4BAFA655136}"/>
                    </a:ext>
                  </a:extLst>
                </p:cNvPr>
                <p:cNvSpPr/>
                <p:nvPr/>
              </p:nvSpPr>
              <p:spPr>
                <a:xfrm>
                  <a:off x="3063405" y="7068613"/>
                  <a:ext cx="173165" cy="1395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" h="113">
                      <a:moveTo>
                        <a:pt x="40" y="77"/>
                      </a:moveTo>
                      <a:cubicBezTo>
                        <a:pt x="67" y="94"/>
                        <a:pt x="117" y="104"/>
                        <a:pt x="124" y="93"/>
                      </a:cubicBezTo>
                      <a:cubicBezTo>
                        <a:pt x="127" y="89"/>
                        <a:pt x="124" y="78"/>
                        <a:pt x="111" y="61"/>
                      </a:cubicBezTo>
                      <a:cubicBezTo>
                        <a:pt x="100" y="47"/>
                        <a:pt x="85" y="32"/>
                        <a:pt x="74" y="24"/>
                      </a:cubicBezTo>
                      <a:cubicBezTo>
                        <a:pt x="63" y="18"/>
                        <a:pt x="52" y="14"/>
                        <a:pt x="41" y="16"/>
                      </a:cubicBezTo>
                      <a:cubicBezTo>
                        <a:pt x="31" y="16"/>
                        <a:pt x="23" y="21"/>
                        <a:pt x="19" y="27"/>
                      </a:cubicBezTo>
                      <a:cubicBezTo>
                        <a:pt x="10" y="42"/>
                        <a:pt x="19" y="64"/>
                        <a:pt x="40" y="77"/>
                      </a:cubicBezTo>
                      <a:close/>
                      <a:moveTo>
                        <a:pt x="109" y="113"/>
                      </a:moveTo>
                      <a:cubicBezTo>
                        <a:pt x="83" y="113"/>
                        <a:pt x="48" y="101"/>
                        <a:pt x="32" y="90"/>
                      </a:cubicBezTo>
                      <a:cubicBezTo>
                        <a:pt x="4" y="73"/>
                        <a:pt x="-8" y="41"/>
                        <a:pt x="6" y="19"/>
                      </a:cubicBezTo>
                      <a:cubicBezTo>
                        <a:pt x="13" y="8"/>
                        <a:pt x="25" y="2"/>
                        <a:pt x="39" y="0"/>
                      </a:cubicBezTo>
                      <a:cubicBezTo>
                        <a:pt x="53" y="-1"/>
                        <a:pt x="69" y="3"/>
                        <a:pt x="81" y="12"/>
                      </a:cubicBezTo>
                      <a:cubicBezTo>
                        <a:pt x="95" y="20"/>
                        <a:pt x="112" y="36"/>
                        <a:pt x="124" y="52"/>
                      </a:cubicBezTo>
                      <a:cubicBezTo>
                        <a:pt x="135" y="67"/>
                        <a:pt x="146" y="87"/>
                        <a:pt x="137" y="101"/>
                      </a:cubicBezTo>
                      <a:cubicBezTo>
                        <a:pt x="132" y="110"/>
                        <a:pt x="121" y="113"/>
                        <a:pt x="109" y="1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2" name="Freeform 1411">
                  <a:extLst>
                    <a:ext uri="{FF2B5EF4-FFF2-40B4-BE49-F238E27FC236}">
                      <a16:creationId xmlns:a16="http://schemas.microsoft.com/office/drawing/2014/main" id="{3FE8F63D-FD57-7D41-B0A5-C998D1F62C8E}"/>
                    </a:ext>
                  </a:extLst>
                </p:cNvPr>
                <p:cNvSpPr/>
                <p:nvPr/>
              </p:nvSpPr>
              <p:spPr>
                <a:xfrm>
                  <a:off x="3126941" y="7268009"/>
                  <a:ext cx="158216" cy="1171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95">
                      <a:moveTo>
                        <a:pt x="31" y="77"/>
                      </a:moveTo>
                      <a:cubicBezTo>
                        <a:pt x="56" y="91"/>
                        <a:pt x="116" y="105"/>
                        <a:pt x="127" y="85"/>
                      </a:cubicBezTo>
                      <a:cubicBezTo>
                        <a:pt x="137" y="67"/>
                        <a:pt x="94" y="23"/>
                        <a:pt x="69" y="9"/>
                      </a:cubicBezTo>
                      <a:cubicBezTo>
                        <a:pt x="44" y="-5"/>
                        <a:pt x="15" y="-2"/>
                        <a:pt x="4" y="18"/>
                      </a:cubicBezTo>
                      <a:cubicBezTo>
                        <a:pt x="-6" y="37"/>
                        <a:pt x="6" y="63"/>
                        <a:pt x="31" y="7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3" name="Freeform 1412">
                  <a:extLst>
                    <a:ext uri="{FF2B5EF4-FFF2-40B4-BE49-F238E27FC236}">
                      <a16:creationId xmlns:a16="http://schemas.microsoft.com/office/drawing/2014/main" id="{54524AD4-2343-4F4B-B2C6-A2FE79A40211}"/>
                    </a:ext>
                  </a:extLst>
                </p:cNvPr>
                <p:cNvSpPr/>
                <p:nvPr/>
              </p:nvSpPr>
              <p:spPr>
                <a:xfrm>
                  <a:off x="3118220" y="7258036"/>
                  <a:ext cx="176902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" h="110">
                      <a:moveTo>
                        <a:pt x="42" y="78"/>
                      </a:moveTo>
                      <a:cubicBezTo>
                        <a:pt x="70" y="94"/>
                        <a:pt x="121" y="101"/>
                        <a:pt x="127" y="90"/>
                      </a:cubicBezTo>
                      <a:cubicBezTo>
                        <a:pt x="133" y="79"/>
                        <a:pt x="100" y="39"/>
                        <a:pt x="72" y="24"/>
                      </a:cubicBezTo>
                      <a:cubicBezTo>
                        <a:pt x="61" y="18"/>
                        <a:pt x="50" y="15"/>
                        <a:pt x="39" y="16"/>
                      </a:cubicBezTo>
                      <a:cubicBezTo>
                        <a:pt x="30" y="18"/>
                        <a:pt x="22" y="22"/>
                        <a:pt x="18" y="29"/>
                      </a:cubicBezTo>
                      <a:cubicBezTo>
                        <a:pt x="10" y="45"/>
                        <a:pt x="20" y="67"/>
                        <a:pt x="42" y="78"/>
                      </a:cubicBezTo>
                      <a:close/>
                      <a:moveTo>
                        <a:pt x="107" y="110"/>
                      </a:moveTo>
                      <a:cubicBezTo>
                        <a:pt x="82" y="110"/>
                        <a:pt x="50" y="101"/>
                        <a:pt x="34" y="92"/>
                      </a:cubicBezTo>
                      <a:cubicBezTo>
                        <a:pt x="6" y="76"/>
                        <a:pt x="-8" y="44"/>
                        <a:pt x="4" y="22"/>
                      </a:cubicBezTo>
                      <a:cubicBezTo>
                        <a:pt x="11" y="10"/>
                        <a:pt x="23" y="3"/>
                        <a:pt x="37" y="1"/>
                      </a:cubicBezTo>
                      <a:cubicBezTo>
                        <a:pt x="51" y="-1"/>
                        <a:pt x="66" y="2"/>
                        <a:pt x="80" y="10"/>
                      </a:cubicBezTo>
                      <a:cubicBezTo>
                        <a:pt x="105" y="24"/>
                        <a:pt x="154" y="72"/>
                        <a:pt x="140" y="97"/>
                      </a:cubicBezTo>
                      <a:cubicBezTo>
                        <a:pt x="135" y="107"/>
                        <a:pt x="123" y="110"/>
                        <a:pt x="107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4" name="Freeform 1413">
                  <a:extLst>
                    <a:ext uri="{FF2B5EF4-FFF2-40B4-BE49-F238E27FC236}">
                      <a16:creationId xmlns:a16="http://schemas.microsoft.com/office/drawing/2014/main" id="{67593005-E6D8-5A4E-9820-AFE0B89DB07F}"/>
                    </a:ext>
                  </a:extLst>
                </p:cNvPr>
                <p:cNvSpPr/>
                <p:nvPr/>
              </p:nvSpPr>
              <p:spPr>
                <a:xfrm>
                  <a:off x="3192968" y="7457436"/>
                  <a:ext cx="149495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03">
                      <a:moveTo>
                        <a:pt x="24" y="76"/>
                      </a:moveTo>
                      <a:cubicBezTo>
                        <a:pt x="48" y="93"/>
                        <a:pt x="105" y="114"/>
                        <a:pt x="118" y="96"/>
                      </a:cubicBezTo>
                      <a:cubicBezTo>
                        <a:pt x="131" y="79"/>
                        <a:pt x="94" y="30"/>
                        <a:pt x="70" y="13"/>
                      </a:cubicBezTo>
                      <a:cubicBezTo>
                        <a:pt x="47" y="-4"/>
                        <a:pt x="18" y="-4"/>
                        <a:pt x="6" y="13"/>
                      </a:cubicBezTo>
                      <a:cubicBezTo>
                        <a:pt x="-7" y="31"/>
                        <a:pt x="1" y="59"/>
                        <a:pt x="24" y="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5" name="Freeform 1414">
                  <a:extLst>
                    <a:ext uri="{FF2B5EF4-FFF2-40B4-BE49-F238E27FC236}">
                      <a16:creationId xmlns:a16="http://schemas.microsoft.com/office/drawing/2014/main" id="{D957FDF5-7E0B-F542-A70B-17493B47310B}"/>
                    </a:ext>
                  </a:extLst>
                </p:cNvPr>
                <p:cNvSpPr/>
                <p:nvPr/>
              </p:nvSpPr>
              <p:spPr>
                <a:xfrm>
                  <a:off x="3182998" y="7447466"/>
                  <a:ext cx="168182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" h="117">
                      <a:moveTo>
                        <a:pt x="42" y="15"/>
                      </a:moveTo>
                      <a:cubicBezTo>
                        <a:pt x="32" y="15"/>
                        <a:pt x="25" y="19"/>
                        <a:pt x="20" y="25"/>
                      </a:cubicBezTo>
                      <a:cubicBezTo>
                        <a:pt x="9" y="39"/>
                        <a:pt x="17" y="62"/>
                        <a:pt x="37" y="77"/>
                      </a:cubicBezTo>
                      <a:cubicBezTo>
                        <a:pt x="62" y="96"/>
                        <a:pt x="112" y="109"/>
                        <a:pt x="120" y="99"/>
                      </a:cubicBezTo>
                      <a:cubicBezTo>
                        <a:pt x="123" y="95"/>
                        <a:pt x="121" y="83"/>
                        <a:pt x="110" y="66"/>
                      </a:cubicBezTo>
                      <a:cubicBezTo>
                        <a:pt x="100" y="51"/>
                        <a:pt x="86" y="35"/>
                        <a:pt x="74" y="26"/>
                      </a:cubicBezTo>
                      <a:cubicBezTo>
                        <a:pt x="64" y="19"/>
                        <a:pt x="53" y="15"/>
                        <a:pt x="42" y="15"/>
                      </a:cubicBezTo>
                      <a:close/>
                      <a:moveTo>
                        <a:pt x="108" y="117"/>
                      </a:moveTo>
                      <a:cubicBezTo>
                        <a:pt x="82" y="117"/>
                        <a:pt x="44" y="101"/>
                        <a:pt x="28" y="89"/>
                      </a:cubicBezTo>
                      <a:cubicBezTo>
                        <a:pt x="1" y="70"/>
                        <a:pt x="-8" y="36"/>
                        <a:pt x="8" y="16"/>
                      </a:cubicBezTo>
                      <a:cubicBezTo>
                        <a:pt x="15" y="5"/>
                        <a:pt x="27" y="0"/>
                        <a:pt x="42" y="0"/>
                      </a:cubicBezTo>
                      <a:cubicBezTo>
                        <a:pt x="56" y="0"/>
                        <a:pt x="71" y="5"/>
                        <a:pt x="83" y="14"/>
                      </a:cubicBezTo>
                      <a:cubicBezTo>
                        <a:pt x="96" y="23"/>
                        <a:pt x="111" y="41"/>
                        <a:pt x="123" y="57"/>
                      </a:cubicBezTo>
                      <a:cubicBezTo>
                        <a:pt x="132" y="73"/>
                        <a:pt x="142" y="94"/>
                        <a:pt x="132" y="108"/>
                      </a:cubicBezTo>
                      <a:cubicBezTo>
                        <a:pt x="127" y="115"/>
                        <a:pt x="118" y="117"/>
                        <a:pt x="108" y="1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8" name="Group 1697">
                <a:extLst>
                  <a:ext uri="{FF2B5EF4-FFF2-40B4-BE49-F238E27FC236}">
                    <a16:creationId xmlns:a16="http://schemas.microsoft.com/office/drawing/2014/main" id="{5E0BF222-19C2-FD41-8C14-4DC0D62573D4}"/>
                  </a:ext>
                </a:extLst>
              </p:cNvPr>
              <p:cNvGrpSpPr/>
              <p:nvPr/>
            </p:nvGrpSpPr>
            <p:grpSpPr>
              <a:xfrm>
                <a:off x="5804144" y="6459207"/>
                <a:ext cx="936835" cy="1679917"/>
                <a:chOff x="5804144" y="6459207"/>
                <a:chExt cx="936835" cy="1679917"/>
              </a:xfrm>
            </p:grpSpPr>
            <p:sp>
              <p:nvSpPr>
                <p:cNvPr id="1416" name="Freeform 1415">
                  <a:extLst>
                    <a:ext uri="{FF2B5EF4-FFF2-40B4-BE49-F238E27FC236}">
                      <a16:creationId xmlns:a16="http://schemas.microsoft.com/office/drawing/2014/main" id="{528B8FC3-1DCE-DF46-B5B3-A4DB502DD548}"/>
                    </a:ext>
                  </a:extLst>
                </p:cNvPr>
                <p:cNvSpPr/>
                <p:nvPr/>
              </p:nvSpPr>
              <p:spPr>
                <a:xfrm>
                  <a:off x="5814110" y="6467930"/>
                  <a:ext cx="918149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8" h="1335">
                      <a:moveTo>
                        <a:pt x="670" y="1335"/>
                      </a:moveTo>
                      <a:lnTo>
                        <a:pt x="369" y="1335"/>
                      </a:lnTo>
                      <a:lnTo>
                        <a:pt x="67" y="1335"/>
                      </a:lnTo>
                      <a:cubicBezTo>
                        <a:pt x="49" y="1335"/>
                        <a:pt x="32" y="1327"/>
                        <a:pt x="20" y="1315"/>
                      </a:cubicBezTo>
                      <a:cubicBezTo>
                        <a:pt x="7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7" y="33"/>
                        <a:pt x="20" y="20"/>
                      </a:cubicBezTo>
                      <a:cubicBezTo>
                        <a:pt x="32" y="8"/>
                        <a:pt x="49" y="0"/>
                        <a:pt x="67" y="0"/>
                      </a:cubicBezTo>
                      <a:lnTo>
                        <a:pt x="369" y="0"/>
                      </a:lnTo>
                      <a:lnTo>
                        <a:pt x="670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8" y="49"/>
                        <a:pt x="738" y="68"/>
                      </a:cubicBezTo>
                      <a:lnTo>
                        <a:pt x="738" y="668"/>
                      </a:lnTo>
                      <a:lnTo>
                        <a:pt x="738" y="1267"/>
                      </a:lnTo>
                      <a:cubicBezTo>
                        <a:pt x="738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0" y="13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7" name="Freeform 1416">
                  <a:extLst>
                    <a:ext uri="{FF2B5EF4-FFF2-40B4-BE49-F238E27FC236}">
                      <a16:creationId xmlns:a16="http://schemas.microsoft.com/office/drawing/2014/main" id="{ED66FF4E-EBB8-6147-BB4F-C6900DE36B0B}"/>
                    </a:ext>
                  </a:extLst>
                </p:cNvPr>
                <p:cNvSpPr/>
                <p:nvPr/>
              </p:nvSpPr>
              <p:spPr>
                <a:xfrm>
                  <a:off x="5804144" y="6459207"/>
                  <a:ext cx="936835" cy="16799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3" h="1349">
                      <a:moveTo>
                        <a:pt x="75" y="15"/>
                      </a:moveTo>
                      <a:cubicBezTo>
                        <a:pt x="59" y="15"/>
                        <a:pt x="45" y="21"/>
                        <a:pt x="33" y="33"/>
                      </a:cubicBezTo>
                      <a:cubicBezTo>
                        <a:pt x="22" y="44"/>
                        <a:pt x="15" y="59"/>
                        <a:pt x="15" y="75"/>
                      </a:cubicBezTo>
                      <a:lnTo>
                        <a:pt x="15" y="1274"/>
                      </a:lnTo>
                      <a:cubicBezTo>
                        <a:pt x="15" y="1290"/>
                        <a:pt x="22" y="1305"/>
                        <a:pt x="33" y="1316"/>
                      </a:cubicBezTo>
                      <a:cubicBezTo>
                        <a:pt x="45" y="1328"/>
                        <a:pt x="59" y="1334"/>
                        <a:pt x="75" y="1334"/>
                      </a:cubicBezTo>
                      <a:lnTo>
                        <a:pt x="678" y="1334"/>
                      </a:lnTo>
                      <a:cubicBezTo>
                        <a:pt x="694" y="1334"/>
                        <a:pt x="709" y="1328"/>
                        <a:pt x="720" y="1316"/>
                      </a:cubicBezTo>
                      <a:cubicBezTo>
                        <a:pt x="732" y="1305"/>
                        <a:pt x="738" y="1290"/>
                        <a:pt x="738" y="1274"/>
                      </a:cubicBezTo>
                      <a:lnTo>
                        <a:pt x="738" y="75"/>
                      </a:lnTo>
                      <a:cubicBezTo>
                        <a:pt x="738" y="59"/>
                        <a:pt x="732" y="44"/>
                        <a:pt x="720" y="33"/>
                      </a:cubicBezTo>
                      <a:cubicBezTo>
                        <a:pt x="709" y="21"/>
                        <a:pt x="694" y="15"/>
                        <a:pt x="678" y="15"/>
                      </a:cubicBezTo>
                      <a:close/>
                      <a:moveTo>
                        <a:pt x="678" y="1349"/>
                      </a:moveTo>
                      <a:lnTo>
                        <a:pt x="75" y="1349"/>
                      </a:lnTo>
                      <a:cubicBezTo>
                        <a:pt x="55" y="1349"/>
                        <a:pt x="37" y="1341"/>
                        <a:pt x="22" y="1327"/>
                      </a:cubicBezTo>
                      <a:cubicBezTo>
                        <a:pt x="8" y="1313"/>
                        <a:pt x="0" y="1294"/>
                        <a:pt x="0" y="1274"/>
                      </a:cubicBezTo>
                      <a:lnTo>
                        <a:pt x="0" y="75"/>
                      </a:lnTo>
                      <a:cubicBezTo>
                        <a:pt x="0" y="55"/>
                        <a:pt x="8" y="36"/>
                        <a:pt x="22" y="22"/>
                      </a:cubicBezTo>
                      <a:cubicBezTo>
                        <a:pt x="37" y="8"/>
                        <a:pt x="55" y="0"/>
                        <a:pt x="75" y="0"/>
                      </a:cubicBezTo>
                      <a:lnTo>
                        <a:pt x="678" y="0"/>
                      </a:lnTo>
                      <a:cubicBezTo>
                        <a:pt x="698" y="0"/>
                        <a:pt x="717" y="8"/>
                        <a:pt x="731" y="22"/>
                      </a:cubicBezTo>
                      <a:cubicBezTo>
                        <a:pt x="745" y="36"/>
                        <a:pt x="753" y="55"/>
                        <a:pt x="753" y="75"/>
                      </a:cubicBezTo>
                      <a:lnTo>
                        <a:pt x="753" y="1274"/>
                      </a:lnTo>
                      <a:cubicBezTo>
                        <a:pt x="753" y="1294"/>
                        <a:pt x="745" y="1313"/>
                        <a:pt x="731" y="1327"/>
                      </a:cubicBezTo>
                      <a:cubicBezTo>
                        <a:pt x="717" y="1341"/>
                        <a:pt x="698" y="1349"/>
                        <a:pt x="678" y="1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8" name="Freeform 1417">
                  <a:extLst>
                    <a:ext uri="{FF2B5EF4-FFF2-40B4-BE49-F238E27FC236}">
                      <a16:creationId xmlns:a16="http://schemas.microsoft.com/office/drawing/2014/main" id="{0532F328-FA3D-5D4B-B635-D06B348BC701}"/>
                    </a:ext>
                  </a:extLst>
                </p:cNvPr>
                <p:cNvSpPr/>
                <p:nvPr/>
              </p:nvSpPr>
              <p:spPr>
                <a:xfrm>
                  <a:off x="5814110" y="6467930"/>
                  <a:ext cx="918149" cy="16624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8" h="1335">
                      <a:moveTo>
                        <a:pt x="670" y="1335"/>
                      </a:moveTo>
                      <a:lnTo>
                        <a:pt x="369" y="1335"/>
                      </a:lnTo>
                      <a:lnTo>
                        <a:pt x="67" y="1335"/>
                      </a:lnTo>
                      <a:cubicBezTo>
                        <a:pt x="49" y="1335"/>
                        <a:pt x="32" y="1327"/>
                        <a:pt x="20" y="1315"/>
                      </a:cubicBezTo>
                      <a:cubicBezTo>
                        <a:pt x="7" y="1302"/>
                        <a:pt x="0" y="1286"/>
                        <a:pt x="0" y="1267"/>
                      </a:cubicBezTo>
                      <a:lnTo>
                        <a:pt x="0" y="668"/>
                      </a:lnTo>
                      <a:lnTo>
                        <a:pt x="0" y="68"/>
                      </a:lnTo>
                      <a:cubicBezTo>
                        <a:pt x="0" y="49"/>
                        <a:pt x="7" y="33"/>
                        <a:pt x="20" y="20"/>
                      </a:cubicBezTo>
                      <a:cubicBezTo>
                        <a:pt x="32" y="8"/>
                        <a:pt x="49" y="0"/>
                        <a:pt x="67" y="0"/>
                      </a:cubicBezTo>
                      <a:lnTo>
                        <a:pt x="369" y="0"/>
                      </a:lnTo>
                      <a:lnTo>
                        <a:pt x="670" y="0"/>
                      </a:lnTo>
                      <a:cubicBezTo>
                        <a:pt x="689" y="0"/>
                        <a:pt x="706" y="8"/>
                        <a:pt x="718" y="20"/>
                      </a:cubicBezTo>
                      <a:cubicBezTo>
                        <a:pt x="730" y="33"/>
                        <a:pt x="738" y="49"/>
                        <a:pt x="738" y="68"/>
                      </a:cubicBezTo>
                      <a:lnTo>
                        <a:pt x="738" y="668"/>
                      </a:lnTo>
                      <a:lnTo>
                        <a:pt x="738" y="1267"/>
                      </a:lnTo>
                      <a:cubicBezTo>
                        <a:pt x="738" y="1286"/>
                        <a:pt x="730" y="1302"/>
                        <a:pt x="718" y="1315"/>
                      </a:cubicBezTo>
                      <a:cubicBezTo>
                        <a:pt x="706" y="1327"/>
                        <a:pt x="689" y="1335"/>
                        <a:pt x="670" y="133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9" name="Freeform 1418">
                  <a:extLst>
                    <a:ext uri="{FF2B5EF4-FFF2-40B4-BE49-F238E27FC236}">
                      <a16:creationId xmlns:a16="http://schemas.microsoft.com/office/drawing/2014/main" id="{F90B60E5-8B49-884B-A6A0-1E6C737B89C4}"/>
                    </a:ext>
                  </a:extLst>
                </p:cNvPr>
                <p:cNvSpPr/>
                <p:nvPr/>
              </p:nvSpPr>
              <p:spPr>
                <a:xfrm>
                  <a:off x="5902565" y="6545196"/>
                  <a:ext cx="741246" cy="15079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6" h="1211">
                      <a:moveTo>
                        <a:pt x="570" y="1211"/>
                      </a:moveTo>
                      <a:lnTo>
                        <a:pt x="298" y="1211"/>
                      </a:lnTo>
                      <a:lnTo>
                        <a:pt x="25" y="1211"/>
                      </a:lnTo>
                      <a:cubicBezTo>
                        <a:pt x="18" y="1211"/>
                        <a:pt x="12" y="1209"/>
                        <a:pt x="7" y="1204"/>
                      </a:cubicBezTo>
                      <a:cubicBezTo>
                        <a:pt x="2" y="1199"/>
                        <a:pt x="0" y="1193"/>
                        <a:pt x="0" y="1186"/>
                      </a:cubicBezTo>
                      <a:lnTo>
                        <a:pt x="0" y="606"/>
                      </a:lnTo>
                      <a:lnTo>
                        <a:pt x="0" y="25"/>
                      </a:lnTo>
                      <a:cubicBezTo>
                        <a:pt x="0" y="19"/>
                        <a:pt x="2" y="12"/>
                        <a:pt x="7" y="7"/>
                      </a:cubicBezTo>
                      <a:cubicBezTo>
                        <a:pt x="12" y="3"/>
                        <a:pt x="18" y="0"/>
                        <a:pt x="25" y="0"/>
                      </a:cubicBezTo>
                      <a:lnTo>
                        <a:pt x="298" y="0"/>
                      </a:lnTo>
                      <a:lnTo>
                        <a:pt x="570" y="0"/>
                      </a:lnTo>
                      <a:cubicBezTo>
                        <a:pt x="578" y="0"/>
                        <a:pt x="584" y="3"/>
                        <a:pt x="588" y="7"/>
                      </a:cubicBezTo>
                      <a:cubicBezTo>
                        <a:pt x="593" y="12"/>
                        <a:pt x="596" y="19"/>
                        <a:pt x="596" y="25"/>
                      </a:cubicBezTo>
                      <a:lnTo>
                        <a:pt x="596" y="606"/>
                      </a:lnTo>
                      <a:lnTo>
                        <a:pt x="596" y="1186"/>
                      </a:lnTo>
                      <a:cubicBezTo>
                        <a:pt x="596" y="1193"/>
                        <a:pt x="593" y="1199"/>
                        <a:pt x="588" y="1204"/>
                      </a:cubicBezTo>
                      <a:cubicBezTo>
                        <a:pt x="584" y="1209"/>
                        <a:pt x="578" y="1211"/>
                        <a:pt x="570" y="12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0" name="Freeform 1419">
                  <a:extLst>
                    <a:ext uri="{FF2B5EF4-FFF2-40B4-BE49-F238E27FC236}">
                      <a16:creationId xmlns:a16="http://schemas.microsoft.com/office/drawing/2014/main" id="{7EA32301-A046-0A4B-9D74-15C8876FDEA8}"/>
                    </a:ext>
                  </a:extLst>
                </p:cNvPr>
                <p:cNvSpPr/>
                <p:nvPr/>
              </p:nvSpPr>
              <p:spPr>
                <a:xfrm>
                  <a:off x="5892598" y="6535223"/>
                  <a:ext cx="759933" cy="15278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1" h="1227">
                      <a:moveTo>
                        <a:pt x="33" y="15"/>
                      </a:moveTo>
                      <a:cubicBezTo>
                        <a:pt x="28" y="15"/>
                        <a:pt x="24" y="17"/>
                        <a:pt x="21" y="21"/>
                      </a:cubicBezTo>
                      <a:cubicBezTo>
                        <a:pt x="17" y="24"/>
                        <a:pt x="15" y="28"/>
                        <a:pt x="15" y="33"/>
                      </a:cubicBezTo>
                      <a:lnTo>
                        <a:pt x="15" y="1194"/>
                      </a:lnTo>
                      <a:cubicBezTo>
                        <a:pt x="15" y="1199"/>
                        <a:pt x="17" y="1203"/>
                        <a:pt x="21" y="1206"/>
                      </a:cubicBezTo>
                      <a:cubicBezTo>
                        <a:pt x="24" y="1210"/>
                        <a:pt x="28" y="1212"/>
                        <a:pt x="33" y="1212"/>
                      </a:cubicBezTo>
                      <a:lnTo>
                        <a:pt x="578" y="1212"/>
                      </a:lnTo>
                      <a:cubicBezTo>
                        <a:pt x="583" y="1212"/>
                        <a:pt x="588" y="1210"/>
                        <a:pt x="591" y="1206"/>
                      </a:cubicBezTo>
                      <a:cubicBezTo>
                        <a:pt x="594" y="1203"/>
                        <a:pt x="596" y="1199"/>
                        <a:pt x="596" y="1194"/>
                      </a:cubicBezTo>
                      <a:lnTo>
                        <a:pt x="596" y="33"/>
                      </a:lnTo>
                      <a:cubicBezTo>
                        <a:pt x="596" y="28"/>
                        <a:pt x="594" y="24"/>
                        <a:pt x="591" y="21"/>
                      </a:cubicBezTo>
                      <a:cubicBezTo>
                        <a:pt x="588" y="17"/>
                        <a:pt x="583" y="15"/>
                        <a:pt x="578" y="15"/>
                      </a:cubicBezTo>
                      <a:close/>
                      <a:moveTo>
                        <a:pt x="578" y="1227"/>
                      </a:moveTo>
                      <a:lnTo>
                        <a:pt x="33" y="1227"/>
                      </a:lnTo>
                      <a:cubicBezTo>
                        <a:pt x="24" y="1227"/>
                        <a:pt x="16" y="1223"/>
                        <a:pt x="10" y="1217"/>
                      </a:cubicBezTo>
                      <a:cubicBezTo>
                        <a:pt x="4" y="1211"/>
                        <a:pt x="0" y="1202"/>
                        <a:pt x="0" y="1194"/>
                      </a:cubicBezTo>
                      <a:lnTo>
                        <a:pt x="0" y="33"/>
                      </a:lnTo>
                      <a:cubicBezTo>
                        <a:pt x="0" y="25"/>
                        <a:pt x="4" y="16"/>
                        <a:pt x="10" y="10"/>
                      </a:cubicBezTo>
                      <a:cubicBezTo>
                        <a:pt x="16" y="4"/>
                        <a:pt x="24" y="0"/>
                        <a:pt x="33" y="0"/>
                      </a:cubicBezTo>
                      <a:lnTo>
                        <a:pt x="578" y="0"/>
                      </a:lnTo>
                      <a:cubicBezTo>
                        <a:pt x="588" y="0"/>
                        <a:pt x="595" y="4"/>
                        <a:pt x="602" y="10"/>
                      </a:cubicBezTo>
                      <a:cubicBezTo>
                        <a:pt x="608" y="16"/>
                        <a:pt x="611" y="25"/>
                        <a:pt x="611" y="33"/>
                      </a:cubicBezTo>
                      <a:lnTo>
                        <a:pt x="611" y="1194"/>
                      </a:lnTo>
                      <a:cubicBezTo>
                        <a:pt x="611" y="1202"/>
                        <a:pt x="608" y="1211"/>
                        <a:pt x="602" y="1217"/>
                      </a:cubicBezTo>
                      <a:cubicBezTo>
                        <a:pt x="595" y="1223"/>
                        <a:pt x="588" y="1227"/>
                        <a:pt x="578" y="12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1" name="Freeform 1420">
                  <a:extLst>
                    <a:ext uri="{FF2B5EF4-FFF2-40B4-BE49-F238E27FC236}">
                      <a16:creationId xmlns:a16="http://schemas.microsoft.com/office/drawing/2014/main" id="{7E2A4004-05EE-5E4D-BB3D-CC2689EDF3D6}"/>
                    </a:ext>
                  </a:extLst>
                </p:cNvPr>
                <p:cNvSpPr/>
                <p:nvPr/>
              </p:nvSpPr>
              <p:spPr>
                <a:xfrm>
                  <a:off x="6135528" y="6897879"/>
                  <a:ext cx="208047" cy="2355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8" h="190">
                      <a:moveTo>
                        <a:pt x="153" y="43"/>
                      </a:moveTo>
                      <a:cubicBezTo>
                        <a:pt x="176" y="95"/>
                        <a:pt x="175" y="170"/>
                        <a:pt x="129" y="186"/>
                      </a:cubicBezTo>
                      <a:cubicBezTo>
                        <a:pt x="82" y="203"/>
                        <a:pt x="30" y="158"/>
                        <a:pt x="7" y="105"/>
                      </a:cubicBezTo>
                      <a:cubicBezTo>
                        <a:pt x="-7" y="73"/>
                        <a:pt x="0" y="71"/>
                        <a:pt x="19" y="47"/>
                      </a:cubicBezTo>
                      <a:cubicBezTo>
                        <a:pt x="31" y="32"/>
                        <a:pt x="34" y="9"/>
                        <a:pt x="50" y="2"/>
                      </a:cubicBezTo>
                      <a:cubicBezTo>
                        <a:pt x="66" y="-5"/>
                        <a:pt x="87" y="8"/>
                        <a:pt x="107" y="12"/>
                      </a:cubicBezTo>
                      <a:cubicBezTo>
                        <a:pt x="133" y="16"/>
                        <a:pt x="140" y="13"/>
                        <a:pt x="153" y="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2" name="Freeform 1421">
                  <a:extLst>
                    <a:ext uri="{FF2B5EF4-FFF2-40B4-BE49-F238E27FC236}">
                      <a16:creationId xmlns:a16="http://schemas.microsoft.com/office/drawing/2014/main" id="{4B0DEFB8-EE04-5B48-B363-0546E39BC728}"/>
                    </a:ext>
                  </a:extLst>
                </p:cNvPr>
                <p:cNvSpPr/>
                <p:nvPr/>
              </p:nvSpPr>
              <p:spPr>
                <a:xfrm>
                  <a:off x="6126807" y="6889156"/>
                  <a:ext cx="226734" cy="2542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3" h="205">
                      <a:moveTo>
                        <a:pt x="69" y="16"/>
                      </a:moveTo>
                      <a:cubicBezTo>
                        <a:pt x="66" y="16"/>
                        <a:pt x="63" y="16"/>
                        <a:pt x="61" y="18"/>
                      </a:cubicBezTo>
                      <a:cubicBezTo>
                        <a:pt x="54" y="21"/>
                        <a:pt x="50" y="29"/>
                        <a:pt x="45" y="38"/>
                      </a:cubicBezTo>
                      <a:cubicBezTo>
                        <a:pt x="42" y="46"/>
                        <a:pt x="38" y="53"/>
                        <a:pt x="33" y="60"/>
                      </a:cubicBezTo>
                      <a:cubicBezTo>
                        <a:pt x="31" y="62"/>
                        <a:pt x="29" y="65"/>
                        <a:pt x="27" y="67"/>
                      </a:cubicBezTo>
                      <a:cubicBezTo>
                        <a:pt x="13" y="84"/>
                        <a:pt x="12" y="86"/>
                        <a:pt x="22" y="110"/>
                      </a:cubicBezTo>
                      <a:cubicBezTo>
                        <a:pt x="43" y="159"/>
                        <a:pt x="91" y="202"/>
                        <a:pt x="134" y="187"/>
                      </a:cubicBezTo>
                      <a:cubicBezTo>
                        <a:pt x="146" y="183"/>
                        <a:pt x="154" y="174"/>
                        <a:pt x="160" y="161"/>
                      </a:cubicBezTo>
                      <a:cubicBezTo>
                        <a:pt x="172" y="134"/>
                        <a:pt x="170" y="90"/>
                        <a:pt x="154" y="53"/>
                      </a:cubicBezTo>
                      <a:cubicBezTo>
                        <a:pt x="144" y="32"/>
                        <a:pt x="141" y="32"/>
                        <a:pt x="124" y="29"/>
                      </a:cubicBezTo>
                      <a:cubicBezTo>
                        <a:pt x="121" y="29"/>
                        <a:pt x="118" y="28"/>
                        <a:pt x="114" y="27"/>
                      </a:cubicBezTo>
                      <a:cubicBezTo>
                        <a:pt x="107" y="26"/>
                        <a:pt x="99" y="24"/>
                        <a:pt x="92" y="21"/>
                      </a:cubicBezTo>
                      <a:cubicBezTo>
                        <a:pt x="84" y="19"/>
                        <a:pt x="76" y="16"/>
                        <a:pt x="69" y="16"/>
                      </a:cubicBezTo>
                      <a:close/>
                      <a:moveTo>
                        <a:pt x="116" y="205"/>
                      </a:moveTo>
                      <a:cubicBezTo>
                        <a:pt x="72" y="205"/>
                        <a:pt x="28" y="164"/>
                        <a:pt x="8" y="116"/>
                      </a:cubicBezTo>
                      <a:cubicBezTo>
                        <a:pt x="-5" y="85"/>
                        <a:pt x="-1" y="77"/>
                        <a:pt x="15" y="57"/>
                      </a:cubicBezTo>
                      <a:cubicBezTo>
                        <a:pt x="17" y="55"/>
                        <a:pt x="19" y="53"/>
                        <a:pt x="21" y="50"/>
                      </a:cubicBezTo>
                      <a:cubicBezTo>
                        <a:pt x="25" y="45"/>
                        <a:pt x="28" y="38"/>
                        <a:pt x="32" y="32"/>
                      </a:cubicBezTo>
                      <a:cubicBezTo>
                        <a:pt x="37" y="21"/>
                        <a:pt x="42" y="8"/>
                        <a:pt x="55" y="3"/>
                      </a:cubicBezTo>
                      <a:cubicBezTo>
                        <a:pt x="69" y="-3"/>
                        <a:pt x="84" y="2"/>
                        <a:pt x="97" y="7"/>
                      </a:cubicBezTo>
                      <a:cubicBezTo>
                        <a:pt x="103" y="9"/>
                        <a:pt x="110" y="12"/>
                        <a:pt x="116" y="12"/>
                      </a:cubicBezTo>
                      <a:cubicBezTo>
                        <a:pt x="120" y="13"/>
                        <a:pt x="123" y="13"/>
                        <a:pt x="126" y="14"/>
                      </a:cubicBezTo>
                      <a:cubicBezTo>
                        <a:pt x="147" y="16"/>
                        <a:pt x="156" y="19"/>
                        <a:pt x="168" y="48"/>
                      </a:cubicBezTo>
                      <a:cubicBezTo>
                        <a:pt x="186" y="88"/>
                        <a:pt x="188" y="136"/>
                        <a:pt x="175" y="168"/>
                      </a:cubicBezTo>
                      <a:cubicBezTo>
                        <a:pt x="167" y="184"/>
                        <a:pt x="154" y="196"/>
                        <a:pt x="139" y="202"/>
                      </a:cubicBezTo>
                      <a:cubicBezTo>
                        <a:pt x="131" y="204"/>
                        <a:pt x="124" y="205"/>
                        <a:pt x="116" y="2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3" name="Freeform 1422">
                  <a:extLst>
                    <a:ext uri="{FF2B5EF4-FFF2-40B4-BE49-F238E27FC236}">
                      <a16:creationId xmlns:a16="http://schemas.microsoft.com/office/drawing/2014/main" id="{D0166F5F-1680-5F48-ABA8-615E5100A31D}"/>
                    </a:ext>
                  </a:extLst>
                </p:cNvPr>
                <p:cNvSpPr/>
                <p:nvPr/>
              </p:nvSpPr>
              <p:spPr>
                <a:xfrm>
                  <a:off x="6324888" y="6872955"/>
                  <a:ext cx="198081" cy="249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" h="201">
                      <a:moveTo>
                        <a:pt x="160" y="84"/>
                      </a:moveTo>
                      <a:cubicBezTo>
                        <a:pt x="155" y="141"/>
                        <a:pt x="119" y="207"/>
                        <a:pt x="71" y="200"/>
                      </a:cubicBezTo>
                      <a:cubicBezTo>
                        <a:pt x="22" y="192"/>
                        <a:pt x="-4" y="128"/>
                        <a:pt x="1" y="71"/>
                      </a:cubicBezTo>
                      <a:cubicBezTo>
                        <a:pt x="4" y="36"/>
                        <a:pt x="11" y="38"/>
                        <a:pt x="40" y="25"/>
                      </a:cubicBezTo>
                      <a:cubicBezTo>
                        <a:pt x="57" y="17"/>
                        <a:pt x="71" y="-1"/>
                        <a:pt x="87" y="0"/>
                      </a:cubicBezTo>
                      <a:cubicBezTo>
                        <a:pt x="105" y="2"/>
                        <a:pt x="117" y="23"/>
                        <a:pt x="134" y="36"/>
                      </a:cubicBezTo>
                      <a:cubicBezTo>
                        <a:pt x="154" y="52"/>
                        <a:pt x="162" y="52"/>
                        <a:pt x="160" y="8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4" name="Freeform 1423">
                  <a:extLst>
                    <a:ext uri="{FF2B5EF4-FFF2-40B4-BE49-F238E27FC236}">
                      <a16:creationId xmlns:a16="http://schemas.microsoft.com/office/drawing/2014/main" id="{3CA4B2FA-EF05-0D4E-AB39-E1EC3F9316E8}"/>
                    </a:ext>
                  </a:extLst>
                </p:cNvPr>
                <p:cNvSpPr/>
                <p:nvPr/>
              </p:nvSpPr>
              <p:spPr>
                <a:xfrm>
                  <a:off x="6316168" y="6862985"/>
                  <a:ext cx="215522" cy="267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4" h="216">
                      <a:moveTo>
                        <a:pt x="92" y="16"/>
                      </a:moveTo>
                      <a:cubicBezTo>
                        <a:pt x="86" y="16"/>
                        <a:pt x="78" y="21"/>
                        <a:pt x="70" y="27"/>
                      </a:cubicBezTo>
                      <a:cubicBezTo>
                        <a:pt x="64" y="32"/>
                        <a:pt x="57" y="37"/>
                        <a:pt x="49" y="40"/>
                      </a:cubicBezTo>
                      <a:cubicBezTo>
                        <a:pt x="46" y="41"/>
                        <a:pt x="43" y="43"/>
                        <a:pt x="40" y="44"/>
                      </a:cubicBezTo>
                      <a:cubicBezTo>
                        <a:pt x="20" y="52"/>
                        <a:pt x="18" y="53"/>
                        <a:pt x="16" y="80"/>
                      </a:cubicBezTo>
                      <a:cubicBezTo>
                        <a:pt x="12" y="132"/>
                        <a:pt x="34" y="194"/>
                        <a:pt x="78" y="200"/>
                      </a:cubicBezTo>
                      <a:cubicBezTo>
                        <a:pt x="91" y="202"/>
                        <a:pt x="103" y="199"/>
                        <a:pt x="114" y="189"/>
                      </a:cubicBezTo>
                      <a:cubicBezTo>
                        <a:pt x="138" y="171"/>
                        <a:pt x="156" y="131"/>
                        <a:pt x="159" y="91"/>
                      </a:cubicBezTo>
                      <a:cubicBezTo>
                        <a:pt x="161" y="68"/>
                        <a:pt x="158" y="66"/>
                        <a:pt x="144" y="55"/>
                      </a:cubicBezTo>
                      <a:cubicBezTo>
                        <a:pt x="141" y="53"/>
                        <a:pt x="139" y="52"/>
                        <a:pt x="136" y="50"/>
                      </a:cubicBezTo>
                      <a:cubicBezTo>
                        <a:pt x="129" y="45"/>
                        <a:pt x="125" y="39"/>
                        <a:pt x="120" y="34"/>
                      </a:cubicBezTo>
                      <a:cubicBezTo>
                        <a:pt x="111" y="25"/>
                        <a:pt x="103" y="17"/>
                        <a:pt x="94" y="16"/>
                      </a:cubicBezTo>
                      <a:cubicBezTo>
                        <a:pt x="93" y="16"/>
                        <a:pt x="92" y="16"/>
                        <a:pt x="92" y="16"/>
                      </a:cubicBezTo>
                      <a:close/>
                      <a:moveTo>
                        <a:pt x="84" y="216"/>
                      </a:moveTo>
                      <a:cubicBezTo>
                        <a:pt x="82" y="216"/>
                        <a:pt x="79" y="216"/>
                        <a:pt x="76" y="216"/>
                      </a:cubicBezTo>
                      <a:cubicBezTo>
                        <a:pt x="23" y="207"/>
                        <a:pt x="-4" y="139"/>
                        <a:pt x="1" y="78"/>
                      </a:cubicBezTo>
                      <a:cubicBezTo>
                        <a:pt x="3" y="44"/>
                        <a:pt x="11" y="39"/>
                        <a:pt x="35" y="30"/>
                      </a:cubicBezTo>
                      <a:cubicBezTo>
                        <a:pt x="37" y="28"/>
                        <a:pt x="40" y="27"/>
                        <a:pt x="43" y="26"/>
                      </a:cubicBezTo>
                      <a:cubicBezTo>
                        <a:pt x="49" y="23"/>
                        <a:pt x="55" y="19"/>
                        <a:pt x="61" y="15"/>
                      </a:cubicBezTo>
                      <a:cubicBezTo>
                        <a:pt x="71" y="7"/>
                        <a:pt x="81" y="0"/>
                        <a:pt x="95" y="0"/>
                      </a:cubicBezTo>
                      <a:cubicBezTo>
                        <a:pt x="110" y="1"/>
                        <a:pt x="120" y="13"/>
                        <a:pt x="131" y="23"/>
                      </a:cubicBezTo>
                      <a:cubicBezTo>
                        <a:pt x="135" y="28"/>
                        <a:pt x="140" y="33"/>
                        <a:pt x="145" y="38"/>
                      </a:cubicBezTo>
                      <a:cubicBezTo>
                        <a:pt x="148" y="39"/>
                        <a:pt x="150" y="41"/>
                        <a:pt x="153" y="43"/>
                      </a:cubicBezTo>
                      <a:cubicBezTo>
                        <a:pt x="169" y="55"/>
                        <a:pt x="177" y="62"/>
                        <a:pt x="174" y="93"/>
                      </a:cubicBezTo>
                      <a:cubicBezTo>
                        <a:pt x="170" y="137"/>
                        <a:pt x="150" y="180"/>
                        <a:pt x="123" y="201"/>
                      </a:cubicBezTo>
                      <a:cubicBezTo>
                        <a:pt x="112" y="211"/>
                        <a:pt x="98" y="216"/>
                        <a:pt x="84" y="2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5" name="Freeform 1424">
                  <a:extLst>
                    <a:ext uri="{FF2B5EF4-FFF2-40B4-BE49-F238E27FC236}">
                      <a16:creationId xmlns:a16="http://schemas.microsoft.com/office/drawing/2014/main" id="{174847EB-27B1-7B4E-AFA2-22D7172AEFA6}"/>
                    </a:ext>
                  </a:extLst>
                </p:cNvPr>
                <p:cNvSpPr/>
                <p:nvPr/>
              </p:nvSpPr>
              <p:spPr>
                <a:xfrm>
                  <a:off x="6012191" y="7022502"/>
                  <a:ext cx="222997" cy="2143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73">
                      <a:moveTo>
                        <a:pt x="124" y="15"/>
                      </a:moveTo>
                      <a:cubicBezTo>
                        <a:pt x="167" y="51"/>
                        <a:pt x="200" y="119"/>
                        <a:pt x="166" y="154"/>
                      </a:cubicBezTo>
                      <a:cubicBezTo>
                        <a:pt x="131" y="189"/>
                        <a:pt x="64" y="171"/>
                        <a:pt x="21" y="136"/>
                      </a:cubicBezTo>
                      <a:cubicBezTo>
                        <a:pt x="-6" y="113"/>
                        <a:pt x="-1" y="108"/>
                        <a:pt x="5" y="78"/>
                      </a:cubicBezTo>
                      <a:cubicBezTo>
                        <a:pt x="10" y="59"/>
                        <a:pt x="2" y="37"/>
                        <a:pt x="13" y="25"/>
                      </a:cubicBezTo>
                      <a:cubicBezTo>
                        <a:pt x="25" y="11"/>
                        <a:pt x="49" y="13"/>
                        <a:pt x="68" y="7"/>
                      </a:cubicBezTo>
                      <a:cubicBezTo>
                        <a:pt x="94" y="0"/>
                        <a:pt x="99" y="-6"/>
                        <a:pt x="124" y="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6" name="Freeform 1425">
                  <a:extLst>
                    <a:ext uri="{FF2B5EF4-FFF2-40B4-BE49-F238E27FC236}">
                      <a16:creationId xmlns:a16="http://schemas.microsoft.com/office/drawing/2014/main" id="{3FADF962-F940-424E-BEEE-AE5CF499CB5C}"/>
                    </a:ext>
                  </a:extLst>
                </p:cNvPr>
                <p:cNvSpPr/>
                <p:nvPr/>
              </p:nvSpPr>
              <p:spPr>
                <a:xfrm>
                  <a:off x="6002228" y="7013779"/>
                  <a:ext cx="241684" cy="2342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189">
                      <a:moveTo>
                        <a:pt x="103" y="15"/>
                      </a:moveTo>
                      <a:cubicBezTo>
                        <a:pt x="99" y="15"/>
                        <a:pt x="94" y="17"/>
                        <a:pt x="88" y="18"/>
                      </a:cubicBezTo>
                      <a:cubicBezTo>
                        <a:pt x="85" y="20"/>
                        <a:pt x="81" y="21"/>
                        <a:pt x="78" y="22"/>
                      </a:cubicBezTo>
                      <a:cubicBezTo>
                        <a:pt x="70" y="24"/>
                        <a:pt x="63" y="25"/>
                        <a:pt x="56" y="26"/>
                      </a:cubicBezTo>
                      <a:cubicBezTo>
                        <a:pt x="44" y="28"/>
                        <a:pt x="32" y="29"/>
                        <a:pt x="26" y="37"/>
                      </a:cubicBezTo>
                      <a:cubicBezTo>
                        <a:pt x="21" y="42"/>
                        <a:pt x="21" y="52"/>
                        <a:pt x="22" y="63"/>
                      </a:cubicBezTo>
                      <a:cubicBezTo>
                        <a:pt x="22" y="70"/>
                        <a:pt x="22" y="79"/>
                        <a:pt x="20" y="87"/>
                      </a:cubicBezTo>
                      <a:cubicBezTo>
                        <a:pt x="19" y="90"/>
                        <a:pt x="18" y="93"/>
                        <a:pt x="18" y="96"/>
                      </a:cubicBezTo>
                      <a:cubicBezTo>
                        <a:pt x="13" y="118"/>
                        <a:pt x="12" y="120"/>
                        <a:pt x="33" y="137"/>
                      </a:cubicBezTo>
                      <a:cubicBezTo>
                        <a:pt x="73" y="171"/>
                        <a:pt x="136" y="188"/>
                        <a:pt x="167" y="156"/>
                      </a:cubicBezTo>
                      <a:cubicBezTo>
                        <a:pt x="176" y="147"/>
                        <a:pt x="180" y="135"/>
                        <a:pt x="179" y="121"/>
                      </a:cubicBezTo>
                      <a:cubicBezTo>
                        <a:pt x="178" y="91"/>
                        <a:pt x="156" y="53"/>
                        <a:pt x="126" y="27"/>
                      </a:cubicBezTo>
                      <a:cubicBezTo>
                        <a:pt x="115" y="18"/>
                        <a:pt x="109" y="15"/>
                        <a:pt x="103" y="15"/>
                      </a:cubicBezTo>
                      <a:close/>
                      <a:moveTo>
                        <a:pt x="122" y="189"/>
                      </a:moveTo>
                      <a:cubicBezTo>
                        <a:pt x="88" y="189"/>
                        <a:pt x="51" y="173"/>
                        <a:pt x="23" y="149"/>
                      </a:cubicBezTo>
                      <a:cubicBezTo>
                        <a:pt x="-4" y="127"/>
                        <a:pt x="-3" y="118"/>
                        <a:pt x="3" y="92"/>
                      </a:cubicBezTo>
                      <a:cubicBezTo>
                        <a:pt x="3" y="90"/>
                        <a:pt x="4" y="87"/>
                        <a:pt x="5" y="83"/>
                      </a:cubicBezTo>
                      <a:cubicBezTo>
                        <a:pt x="6" y="77"/>
                        <a:pt x="6" y="70"/>
                        <a:pt x="6" y="63"/>
                      </a:cubicBezTo>
                      <a:cubicBezTo>
                        <a:pt x="6" y="50"/>
                        <a:pt x="6" y="37"/>
                        <a:pt x="13" y="27"/>
                      </a:cubicBezTo>
                      <a:cubicBezTo>
                        <a:pt x="24" y="16"/>
                        <a:pt x="39" y="13"/>
                        <a:pt x="54" y="11"/>
                      </a:cubicBezTo>
                      <a:cubicBezTo>
                        <a:pt x="61" y="10"/>
                        <a:pt x="68" y="9"/>
                        <a:pt x="74" y="7"/>
                      </a:cubicBezTo>
                      <a:cubicBezTo>
                        <a:pt x="76" y="6"/>
                        <a:pt x="80" y="5"/>
                        <a:pt x="83" y="5"/>
                      </a:cubicBezTo>
                      <a:cubicBezTo>
                        <a:pt x="102" y="-2"/>
                        <a:pt x="112" y="-4"/>
                        <a:pt x="135" y="16"/>
                      </a:cubicBezTo>
                      <a:cubicBezTo>
                        <a:pt x="169" y="44"/>
                        <a:pt x="193" y="86"/>
                        <a:pt x="195" y="120"/>
                      </a:cubicBezTo>
                      <a:cubicBezTo>
                        <a:pt x="195" y="138"/>
                        <a:pt x="190" y="155"/>
                        <a:pt x="178" y="167"/>
                      </a:cubicBezTo>
                      <a:cubicBezTo>
                        <a:pt x="163" y="182"/>
                        <a:pt x="143" y="189"/>
                        <a:pt x="122" y="1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7" name="Freeform 1426">
                  <a:extLst>
                    <a:ext uri="{FF2B5EF4-FFF2-40B4-BE49-F238E27FC236}">
                      <a16:creationId xmlns:a16="http://schemas.microsoft.com/office/drawing/2014/main" id="{02F8902A-A2A3-0645-AC98-7AC409349355}"/>
                    </a:ext>
                  </a:extLst>
                </p:cNvPr>
                <p:cNvSpPr/>
                <p:nvPr/>
              </p:nvSpPr>
              <p:spPr>
                <a:xfrm>
                  <a:off x="6058285" y="7072351"/>
                  <a:ext cx="279057" cy="206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" h="167">
                      <a:moveTo>
                        <a:pt x="156" y="20"/>
                      </a:moveTo>
                      <a:cubicBezTo>
                        <a:pt x="192" y="52"/>
                        <a:pt x="254" y="112"/>
                        <a:pt x="211" y="137"/>
                      </a:cubicBezTo>
                      <a:cubicBezTo>
                        <a:pt x="114" y="195"/>
                        <a:pt x="45" y="162"/>
                        <a:pt x="13" y="115"/>
                      </a:cubicBezTo>
                      <a:cubicBezTo>
                        <a:pt x="-7" y="86"/>
                        <a:pt x="-1" y="83"/>
                        <a:pt x="13" y="55"/>
                      </a:cubicBezTo>
                      <a:cubicBezTo>
                        <a:pt x="21" y="38"/>
                        <a:pt x="20" y="15"/>
                        <a:pt x="34" y="6"/>
                      </a:cubicBezTo>
                      <a:cubicBezTo>
                        <a:pt x="49" y="-5"/>
                        <a:pt x="72" y="4"/>
                        <a:pt x="93" y="3"/>
                      </a:cubicBezTo>
                      <a:cubicBezTo>
                        <a:pt x="119" y="3"/>
                        <a:pt x="131" y="-2"/>
                        <a:pt x="156" y="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8" name="Freeform 1427">
                  <a:extLst>
                    <a:ext uri="{FF2B5EF4-FFF2-40B4-BE49-F238E27FC236}">
                      <a16:creationId xmlns:a16="http://schemas.microsoft.com/office/drawing/2014/main" id="{9DCD33FF-7DA6-EC46-A664-CD0733A81899}"/>
                    </a:ext>
                  </a:extLst>
                </p:cNvPr>
                <p:cNvSpPr/>
                <p:nvPr/>
              </p:nvSpPr>
              <p:spPr>
                <a:xfrm>
                  <a:off x="6048322" y="7062378"/>
                  <a:ext cx="298990" cy="2268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1" h="183">
                      <a:moveTo>
                        <a:pt x="62" y="15"/>
                      </a:moveTo>
                      <a:cubicBezTo>
                        <a:pt x="56" y="15"/>
                        <a:pt x="50" y="16"/>
                        <a:pt x="46" y="19"/>
                      </a:cubicBezTo>
                      <a:cubicBezTo>
                        <a:pt x="40" y="23"/>
                        <a:pt x="38" y="32"/>
                        <a:pt x="36" y="43"/>
                      </a:cubicBezTo>
                      <a:cubicBezTo>
                        <a:pt x="33" y="50"/>
                        <a:pt x="32" y="58"/>
                        <a:pt x="28" y="66"/>
                      </a:cubicBezTo>
                      <a:cubicBezTo>
                        <a:pt x="26" y="69"/>
                        <a:pt x="25" y="71"/>
                        <a:pt x="23" y="74"/>
                      </a:cubicBezTo>
                      <a:cubicBezTo>
                        <a:pt x="13" y="93"/>
                        <a:pt x="12" y="95"/>
                        <a:pt x="27" y="117"/>
                      </a:cubicBezTo>
                      <a:cubicBezTo>
                        <a:pt x="75" y="187"/>
                        <a:pt x="155" y="174"/>
                        <a:pt x="216" y="138"/>
                      </a:cubicBezTo>
                      <a:cubicBezTo>
                        <a:pt x="222" y="134"/>
                        <a:pt x="225" y="129"/>
                        <a:pt x="226" y="123"/>
                      </a:cubicBezTo>
                      <a:cubicBezTo>
                        <a:pt x="227" y="110"/>
                        <a:pt x="216" y="84"/>
                        <a:pt x="159" y="32"/>
                      </a:cubicBezTo>
                      <a:cubicBezTo>
                        <a:pt x="140" y="17"/>
                        <a:pt x="130" y="17"/>
                        <a:pt x="110" y="18"/>
                      </a:cubicBezTo>
                      <a:cubicBezTo>
                        <a:pt x="107" y="18"/>
                        <a:pt x="104" y="18"/>
                        <a:pt x="101" y="18"/>
                      </a:cubicBezTo>
                      <a:cubicBezTo>
                        <a:pt x="93" y="18"/>
                        <a:pt x="86" y="18"/>
                        <a:pt x="79" y="17"/>
                      </a:cubicBezTo>
                      <a:cubicBezTo>
                        <a:pt x="73" y="16"/>
                        <a:pt x="67" y="15"/>
                        <a:pt x="62" y="15"/>
                      </a:cubicBezTo>
                      <a:close/>
                      <a:moveTo>
                        <a:pt x="122" y="183"/>
                      </a:moveTo>
                      <a:cubicBezTo>
                        <a:pt x="73" y="183"/>
                        <a:pt x="36" y="158"/>
                        <a:pt x="14" y="126"/>
                      </a:cubicBezTo>
                      <a:cubicBezTo>
                        <a:pt x="-5" y="98"/>
                        <a:pt x="-2" y="90"/>
                        <a:pt x="10" y="67"/>
                      </a:cubicBezTo>
                      <a:cubicBezTo>
                        <a:pt x="11" y="65"/>
                        <a:pt x="12" y="62"/>
                        <a:pt x="14" y="59"/>
                      </a:cubicBezTo>
                      <a:cubicBezTo>
                        <a:pt x="17" y="52"/>
                        <a:pt x="19" y="46"/>
                        <a:pt x="21" y="39"/>
                      </a:cubicBezTo>
                      <a:cubicBezTo>
                        <a:pt x="23" y="26"/>
                        <a:pt x="27" y="14"/>
                        <a:pt x="38" y="6"/>
                      </a:cubicBezTo>
                      <a:cubicBezTo>
                        <a:pt x="50" y="-2"/>
                        <a:pt x="66" y="-1"/>
                        <a:pt x="80" y="1"/>
                      </a:cubicBezTo>
                      <a:cubicBezTo>
                        <a:pt x="87" y="2"/>
                        <a:pt x="94" y="3"/>
                        <a:pt x="100" y="3"/>
                      </a:cubicBezTo>
                      <a:cubicBezTo>
                        <a:pt x="103" y="2"/>
                        <a:pt x="107" y="2"/>
                        <a:pt x="110" y="2"/>
                      </a:cubicBezTo>
                      <a:cubicBezTo>
                        <a:pt x="131" y="1"/>
                        <a:pt x="145" y="1"/>
                        <a:pt x="168" y="21"/>
                      </a:cubicBezTo>
                      <a:cubicBezTo>
                        <a:pt x="220" y="67"/>
                        <a:pt x="244" y="99"/>
                        <a:pt x="241" y="124"/>
                      </a:cubicBezTo>
                      <a:cubicBezTo>
                        <a:pt x="240" y="135"/>
                        <a:pt x="234" y="144"/>
                        <a:pt x="223" y="151"/>
                      </a:cubicBezTo>
                      <a:cubicBezTo>
                        <a:pt x="186" y="174"/>
                        <a:pt x="151" y="183"/>
                        <a:pt x="122" y="1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9" name="Freeform 1428">
                  <a:extLst>
                    <a:ext uri="{FF2B5EF4-FFF2-40B4-BE49-F238E27FC236}">
                      <a16:creationId xmlns:a16="http://schemas.microsoft.com/office/drawing/2014/main" id="{928D2411-D040-B243-B2FF-DD23D4CBA013}"/>
                    </a:ext>
                  </a:extLst>
                </p:cNvPr>
                <p:cNvSpPr/>
                <p:nvPr/>
              </p:nvSpPr>
              <p:spPr>
                <a:xfrm>
                  <a:off x="6311181" y="6931528"/>
                  <a:ext cx="209293" cy="279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" h="225">
                      <a:moveTo>
                        <a:pt x="0" y="109"/>
                      </a:moveTo>
                      <a:cubicBezTo>
                        <a:pt x="6" y="157"/>
                        <a:pt x="19" y="242"/>
                        <a:pt x="64" y="222"/>
                      </a:cubicBezTo>
                      <a:cubicBezTo>
                        <a:pt x="168" y="176"/>
                        <a:pt x="180" y="101"/>
                        <a:pt x="161" y="47"/>
                      </a:cubicBezTo>
                      <a:cubicBezTo>
                        <a:pt x="148" y="14"/>
                        <a:pt x="142" y="18"/>
                        <a:pt x="112" y="13"/>
                      </a:cubicBezTo>
                      <a:cubicBezTo>
                        <a:pt x="93" y="10"/>
                        <a:pt x="75" y="-4"/>
                        <a:pt x="59" y="1"/>
                      </a:cubicBezTo>
                      <a:cubicBezTo>
                        <a:pt x="42" y="8"/>
                        <a:pt x="37" y="31"/>
                        <a:pt x="24" y="47"/>
                      </a:cubicBezTo>
                      <a:cubicBezTo>
                        <a:pt x="8" y="69"/>
                        <a:pt x="-2" y="77"/>
                        <a:pt x="0" y="1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0" name="Freeform 1429">
                  <a:extLst>
                    <a:ext uri="{FF2B5EF4-FFF2-40B4-BE49-F238E27FC236}">
                      <a16:creationId xmlns:a16="http://schemas.microsoft.com/office/drawing/2014/main" id="{922F8D06-8E2E-954B-B33C-42C5561ECBC0}"/>
                    </a:ext>
                  </a:extLst>
                </p:cNvPr>
                <p:cNvSpPr/>
                <p:nvPr/>
              </p:nvSpPr>
              <p:spPr>
                <a:xfrm>
                  <a:off x="6302464" y="6921558"/>
                  <a:ext cx="227980" cy="299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4" h="241">
                      <a:moveTo>
                        <a:pt x="16" y="116"/>
                      </a:moveTo>
                      <a:cubicBezTo>
                        <a:pt x="24" y="193"/>
                        <a:pt x="40" y="216"/>
                        <a:pt x="51" y="223"/>
                      </a:cubicBezTo>
                      <a:cubicBezTo>
                        <a:pt x="56" y="226"/>
                        <a:pt x="62" y="226"/>
                        <a:pt x="69" y="223"/>
                      </a:cubicBezTo>
                      <a:cubicBezTo>
                        <a:pt x="133" y="195"/>
                        <a:pt x="190" y="137"/>
                        <a:pt x="161" y="57"/>
                      </a:cubicBezTo>
                      <a:cubicBezTo>
                        <a:pt x="152" y="33"/>
                        <a:pt x="150" y="32"/>
                        <a:pt x="128" y="30"/>
                      </a:cubicBezTo>
                      <a:cubicBezTo>
                        <a:pt x="125" y="29"/>
                        <a:pt x="122" y="28"/>
                        <a:pt x="119" y="28"/>
                      </a:cubicBezTo>
                      <a:cubicBezTo>
                        <a:pt x="111" y="27"/>
                        <a:pt x="103" y="24"/>
                        <a:pt x="95" y="21"/>
                      </a:cubicBezTo>
                      <a:cubicBezTo>
                        <a:pt x="86" y="17"/>
                        <a:pt x="77" y="14"/>
                        <a:pt x="70" y="16"/>
                      </a:cubicBezTo>
                      <a:cubicBezTo>
                        <a:pt x="61" y="19"/>
                        <a:pt x="55" y="30"/>
                        <a:pt x="49" y="41"/>
                      </a:cubicBezTo>
                      <a:cubicBezTo>
                        <a:pt x="46" y="48"/>
                        <a:pt x="43" y="54"/>
                        <a:pt x="38" y="60"/>
                      </a:cubicBezTo>
                      <a:cubicBezTo>
                        <a:pt x="36" y="63"/>
                        <a:pt x="34" y="65"/>
                        <a:pt x="32" y="68"/>
                      </a:cubicBezTo>
                      <a:cubicBezTo>
                        <a:pt x="20" y="84"/>
                        <a:pt x="14" y="91"/>
                        <a:pt x="16" y="116"/>
                      </a:cubicBezTo>
                      <a:close/>
                      <a:moveTo>
                        <a:pt x="59" y="241"/>
                      </a:moveTo>
                      <a:cubicBezTo>
                        <a:pt x="54" y="241"/>
                        <a:pt x="48" y="240"/>
                        <a:pt x="43" y="236"/>
                      </a:cubicBezTo>
                      <a:cubicBezTo>
                        <a:pt x="21" y="224"/>
                        <a:pt x="8" y="186"/>
                        <a:pt x="1" y="117"/>
                      </a:cubicBezTo>
                      <a:cubicBezTo>
                        <a:pt x="-2" y="87"/>
                        <a:pt x="7" y="74"/>
                        <a:pt x="20" y="59"/>
                      </a:cubicBezTo>
                      <a:cubicBezTo>
                        <a:pt x="22" y="56"/>
                        <a:pt x="24" y="54"/>
                        <a:pt x="25" y="51"/>
                      </a:cubicBezTo>
                      <a:cubicBezTo>
                        <a:pt x="29" y="46"/>
                        <a:pt x="33" y="39"/>
                        <a:pt x="36" y="34"/>
                      </a:cubicBezTo>
                      <a:cubicBezTo>
                        <a:pt x="43" y="21"/>
                        <a:pt x="51" y="7"/>
                        <a:pt x="65" y="2"/>
                      </a:cubicBezTo>
                      <a:cubicBezTo>
                        <a:pt x="77" y="-3"/>
                        <a:pt x="89" y="2"/>
                        <a:pt x="101" y="7"/>
                      </a:cubicBezTo>
                      <a:cubicBezTo>
                        <a:pt x="108" y="10"/>
                        <a:pt x="114" y="12"/>
                        <a:pt x="121" y="13"/>
                      </a:cubicBezTo>
                      <a:cubicBezTo>
                        <a:pt x="125" y="14"/>
                        <a:pt x="128" y="14"/>
                        <a:pt x="130" y="15"/>
                      </a:cubicBezTo>
                      <a:cubicBezTo>
                        <a:pt x="156" y="17"/>
                        <a:pt x="164" y="20"/>
                        <a:pt x="176" y="52"/>
                      </a:cubicBezTo>
                      <a:cubicBezTo>
                        <a:pt x="197" y="111"/>
                        <a:pt x="182" y="190"/>
                        <a:pt x="75" y="237"/>
                      </a:cubicBezTo>
                      <a:cubicBezTo>
                        <a:pt x="70" y="240"/>
                        <a:pt x="64" y="241"/>
                        <a:pt x="59" y="2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1" name="Freeform 1430">
                  <a:extLst>
                    <a:ext uri="{FF2B5EF4-FFF2-40B4-BE49-F238E27FC236}">
                      <a16:creationId xmlns:a16="http://schemas.microsoft.com/office/drawing/2014/main" id="{660D14F9-B7B6-D045-8493-850A6CEB9161}"/>
                    </a:ext>
                  </a:extLst>
                </p:cNvPr>
                <p:cNvSpPr/>
                <p:nvPr/>
              </p:nvSpPr>
              <p:spPr>
                <a:xfrm>
                  <a:off x="6187851" y="6998824"/>
                  <a:ext cx="209293" cy="2317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" h="187">
                      <a:moveTo>
                        <a:pt x="151" y="36"/>
                      </a:moveTo>
                      <a:cubicBezTo>
                        <a:pt x="176" y="88"/>
                        <a:pt x="180" y="163"/>
                        <a:pt x="134" y="182"/>
                      </a:cubicBezTo>
                      <a:cubicBezTo>
                        <a:pt x="89" y="201"/>
                        <a:pt x="34" y="158"/>
                        <a:pt x="9" y="107"/>
                      </a:cubicBezTo>
                      <a:cubicBezTo>
                        <a:pt x="-7" y="76"/>
                        <a:pt x="0" y="74"/>
                        <a:pt x="18" y="49"/>
                      </a:cubicBezTo>
                      <a:cubicBezTo>
                        <a:pt x="29" y="33"/>
                        <a:pt x="31" y="9"/>
                        <a:pt x="45" y="3"/>
                      </a:cubicBezTo>
                      <a:cubicBezTo>
                        <a:pt x="63" y="-6"/>
                        <a:pt x="83" y="6"/>
                        <a:pt x="104" y="9"/>
                      </a:cubicBezTo>
                      <a:cubicBezTo>
                        <a:pt x="130" y="12"/>
                        <a:pt x="137" y="7"/>
                        <a:pt x="151" y="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2" name="Freeform 1431">
                  <a:extLst>
                    <a:ext uri="{FF2B5EF4-FFF2-40B4-BE49-F238E27FC236}">
                      <a16:creationId xmlns:a16="http://schemas.microsoft.com/office/drawing/2014/main" id="{C8706CB8-DBFF-1141-895C-07D3FB6AECE0}"/>
                    </a:ext>
                  </a:extLst>
                </p:cNvPr>
                <p:cNvSpPr/>
                <p:nvPr/>
              </p:nvSpPr>
              <p:spPr>
                <a:xfrm>
                  <a:off x="6177885" y="6988854"/>
                  <a:ext cx="229226" cy="2504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5" h="202">
                      <a:moveTo>
                        <a:pt x="66" y="15"/>
                      </a:moveTo>
                      <a:cubicBezTo>
                        <a:pt x="62" y="15"/>
                        <a:pt x="59" y="15"/>
                        <a:pt x="56" y="17"/>
                      </a:cubicBezTo>
                      <a:cubicBezTo>
                        <a:pt x="49" y="20"/>
                        <a:pt x="46" y="29"/>
                        <a:pt x="42" y="39"/>
                      </a:cubicBezTo>
                      <a:cubicBezTo>
                        <a:pt x="39" y="46"/>
                        <a:pt x="36" y="54"/>
                        <a:pt x="31" y="61"/>
                      </a:cubicBezTo>
                      <a:cubicBezTo>
                        <a:pt x="29" y="64"/>
                        <a:pt x="27" y="66"/>
                        <a:pt x="26" y="69"/>
                      </a:cubicBezTo>
                      <a:cubicBezTo>
                        <a:pt x="12" y="87"/>
                        <a:pt x="11" y="88"/>
                        <a:pt x="22" y="111"/>
                      </a:cubicBezTo>
                      <a:cubicBezTo>
                        <a:pt x="46" y="159"/>
                        <a:pt x="97" y="200"/>
                        <a:pt x="139" y="182"/>
                      </a:cubicBezTo>
                      <a:cubicBezTo>
                        <a:pt x="150" y="178"/>
                        <a:pt x="158" y="168"/>
                        <a:pt x="164" y="155"/>
                      </a:cubicBezTo>
                      <a:cubicBezTo>
                        <a:pt x="174" y="127"/>
                        <a:pt x="169" y="83"/>
                        <a:pt x="152" y="48"/>
                      </a:cubicBezTo>
                      <a:cubicBezTo>
                        <a:pt x="141" y="27"/>
                        <a:pt x="137" y="26"/>
                        <a:pt x="120" y="25"/>
                      </a:cubicBezTo>
                      <a:cubicBezTo>
                        <a:pt x="117" y="25"/>
                        <a:pt x="113" y="25"/>
                        <a:pt x="110" y="24"/>
                      </a:cubicBezTo>
                      <a:cubicBezTo>
                        <a:pt x="102" y="24"/>
                        <a:pt x="95" y="22"/>
                        <a:pt x="89" y="19"/>
                      </a:cubicBezTo>
                      <a:cubicBezTo>
                        <a:pt x="80" y="17"/>
                        <a:pt x="73" y="15"/>
                        <a:pt x="66" y="15"/>
                      </a:cubicBezTo>
                      <a:close/>
                      <a:moveTo>
                        <a:pt x="118" y="202"/>
                      </a:moveTo>
                      <a:cubicBezTo>
                        <a:pt x="75" y="202"/>
                        <a:pt x="32" y="164"/>
                        <a:pt x="9" y="118"/>
                      </a:cubicBezTo>
                      <a:cubicBezTo>
                        <a:pt x="-6" y="88"/>
                        <a:pt x="-2" y="80"/>
                        <a:pt x="13" y="60"/>
                      </a:cubicBezTo>
                      <a:cubicBezTo>
                        <a:pt x="15" y="57"/>
                        <a:pt x="16" y="55"/>
                        <a:pt x="18" y="52"/>
                      </a:cubicBezTo>
                      <a:cubicBezTo>
                        <a:pt x="22" y="46"/>
                        <a:pt x="25" y="39"/>
                        <a:pt x="28" y="33"/>
                      </a:cubicBezTo>
                      <a:cubicBezTo>
                        <a:pt x="33" y="22"/>
                        <a:pt x="38" y="9"/>
                        <a:pt x="49" y="3"/>
                      </a:cubicBezTo>
                      <a:cubicBezTo>
                        <a:pt x="63" y="-3"/>
                        <a:pt x="78" y="1"/>
                        <a:pt x="92" y="5"/>
                      </a:cubicBezTo>
                      <a:cubicBezTo>
                        <a:pt x="99" y="6"/>
                        <a:pt x="106" y="8"/>
                        <a:pt x="112" y="9"/>
                      </a:cubicBezTo>
                      <a:cubicBezTo>
                        <a:pt x="115" y="9"/>
                        <a:pt x="118" y="9"/>
                        <a:pt x="122" y="10"/>
                      </a:cubicBezTo>
                      <a:cubicBezTo>
                        <a:pt x="142" y="12"/>
                        <a:pt x="152" y="14"/>
                        <a:pt x="165" y="41"/>
                      </a:cubicBezTo>
                      <a:cubicBezTo>
                        <a:pt x="185" y="81"/>
                        <a:pt x="190" y="129"/>
                        <a:pt x="178" y="161"/>
                      </a:cubicBezTo>
                      <a:cubicBezTo>
                        <a:pt x="171" y="178"/>
                        <a:pt x="159" y="191"/>
                        <a:pt x="144" y="197"/>
                      </a:cubicBezTo>
                      <a:cubicBezTo>
                        <a:pt x="136" y="200"/>
                        <a:pt x="127" y="202"/>
                        <a:pt x="118" y="2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3" name="Freeform 1432">
                  <a:extLst>
                    <a:ext uri="{FF2B5EF4-FFF2-40B4-BE49-F238E27FC236}">
                      <a16:creationId xmlns:a16="http://schemas.microsoft.com/office/drawing/2014/main" id="{C48B0EB1-8F4B-E046-9E1B-28E0B2994BDD}"/>
                    </a:ext>
                  </a:extLst>
                </p:cNvPr>
                <p:cNvSpPr/>
                <p:nvPr/>
              </p:nvSpPr>
              <p:spPr>
                <a:xfrm>
                  <a:off x="6273811" y="7221899"/>
                  <a:ext cx="134546" cy="508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409">
                      <a:moveTo>
                        <a:pt x="10" y="409"/>
                      </a:moveTo>
                      <a:lnTo>
                        <a:pt x="0" y="397"/>
                      </a:lnTo>
                      <a:cubicBezTo>
                        <a:pt x="168" y="250"/>
                        <a:pt x="60" y="8"/>
                        <a:pt x="58" y="6"/>
                      </a:cubicBezTo>
                      <a:lnTo>
                        <a:pt x="72" y="0"/>
                      </a:lnTo>
                      <a:cubicBezTo>
                        <a:pt x="74" y="2"/>
                        <a:pt x="187" y="253"/>
                        <a:pt x="10" y="4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4" name="Freeform 1433">
                  <a:extLst>
                    <a:ext uri="{FF2B5EF4-FFF2-40B4-BE49-F238E27FC236}">
                      <a16:creationId xmlns:a16="http://schemas.microsoft.com/office/drawing/2014/main" id="{5DC82C02-7DBB-684F-923B-25E9855C409D}"/>
                    </a:ext>
                  </a:extLst>
                </p:cNvPr>
                <p:cNvSpPr/>
                <p:nvPr/>
              </p:nvSpPr>
              <p:spPr>
                <a:xfrm>
                  <a:off x="6225225" y="7453694"/>
                  <a:ext cx="173165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" h="86">
                      <a:moveTo>
                        <a:pt x="69" y="16"/>
                      </a:moveTo>
                      <a:cubicBezTo>
                        <a:pt x="64" y="16"/>
                        <a:pt x="59" y="16"/>
                        <a:pt x="54" y="16"/>
                      </a:cubicBezTo>
                      <a:cubicBezTo>
                        <a:pt x="23" y="21"/>
                        <a:pt x="14" y="37"/>
                        <a:pt x="15" y="49"/>
                      </a:cubicBezTo>
                      <a:cubicBezTo>
                        <a:pt x="17" y="61"/>
                        <a:pt x="30" y="74"/>
                        <a:pt x="61" y="70"/>
                      </a:cubicBezTo>
                      <a:cubicBezTo>
                        <a:pt x="76" y="68"/>
                        <a:pt x="94" y="62"/>
                        <a:pt x="107" y="54"/>
                      </a:cubicBezTo>
                      <a:cubicBezTo>
                        <a:pt x="120" y="46"/>
                        <a:pt x="126" y="38"/>
                        <a:pt x="125" y="34"/>
                      </a:cubicBezTo>
                      <a:cubicBezTo>
                        <a:pt x="124" y="31"/>
                        <a:pt x="117" y="25"/>
                        <a:pt x="102" y="20"/>
                      </a:cubicBezTo>
                      <a:cubicBezTo>
                        <a:pt x="92" y="17"/>
                        <a:pt x="80" y="16"/>
                        <a:pt x="69" y="16"/>
                      </a:cubicBezTo>
                      <a:close/>
                      <a:moveTo>
                        <a:pt x="50" y="86"/>
                      </a:moveTo>
                      <a:cubicBezTo>
                        <a:pt x="19" y="86"/>
                        <a:pt x="2" y="69"/>
                        <a:pt x="0" y="51"/>
                      </a:cubicBezTo>
                      <a:cubicBezTo>
                        <a:pt x="-2" y="30"/>
                        <a:pt x="12" y="7"/>
                        <a:pt x="52" y="1"/>
                      </a:cubicBezTo>
                      <a:cubicBezTo>
                        <a:pt x="69" y="-1"/>
                        <a:pt x="90" y="1"/>
                        <a:pt x="107" y="6"/>
                      </a:cubicBezTo>
                      <a:cubicBezTo>
                        <a:pt x="127" y="12"/>
                        <a:pt x="138" y="21"/>
                        <a:pt x="140" y="32"/>
                      </a:cubicBezTo>
                      <a:cubicBezTo>
                        <a:pt x="141" y="43"/>
                        <a:pt x="133" y="56"/>
                        <a:pt x="115" y="67"/>
                      </a:cubicBezTo>
                      <a:cubicBezTo>
                        <a:pt x="100" y="76"/>
                        <a:pt x="81" y="83"/>
                        <a:pt x="63" y="85"/>
                      </a:cubicBezTo>
                      <a:cubicBezTo>
                        <a:pt x="58" y="86"/>
                        <a:pt x="54" y="86"/>
                        <a:pt x="50" y="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5" name="Freeform 1434">
                  <a:extLst>
                    <a:ext uri="{FF2B5EF4-FFF2-40B4-BE49-F238E27FC236}">
                      <a16:creationId xmlns:a16="http://schemas.microsoft.com/office/drawing/2014/main" id="{82C6ED37-7EAE-D445-ABAD-F57883FB590C}"/>
                    </a:ext>
                  </a:extLst>
                </p:cNvPr>
                <p:cNvSpPr/>
                <p:nvPr/>
              </p:nvSpPr>
              <p:spPr>
                <a:xfrm>
                  <a:off x="6280040" y="7492331"/>
                  <a:ext cx="62290" cy="23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20">
                      <a:moveTo>
                        <a:pt x="8" y="20"/>
                      </a:moveTo>
                      <a:cubicBezTo>
                        <a:pt x="4" y="20"/>
                        <a:pt x="1" y="17"/>
                        <a:pt x="0" y="13"/>
                      </a:cubicBezTo>
                      <a:cubicBezTo>
                        <a:pt x="0" y="9"/>
                        <a:pt x="3" y="5"/>
                        <a:pt x="7" y="5"/>
                      </a:cubicBezTo>
                      <a:lnTo>
                        <a:pt x="42" y="0"/>
                      </a:lnTo>
                      <a:cubicBezTo>
                        <a:pt x="47" y="-1"/>
                        <a:pt x="50" y="2"/>
                        <a:pt x="51" y="7"/>
                      </a:cubicBezTo>
                      <a:cubicBezTo>
                        <a:pt x="52" y="10"/>
                        <a:pt x="48" y="15"/>
                        <a:pt x="44" y="15"/>
                      </a:cubicBezTo>
                      <a:lnTo>
                        <a:pt x="9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6" name="Freeform 1435">
                  <a:extLst>
                    <a:ext uri="{FF2B5EF4-FFF2-40B4-BE49-F238E27FC236}">
                      <a16:creationId xmlns:a16="http://schemas.microsoft.com/office/drawing/2014/main" id="{1B3F93D5-CE01-E54F-BB9E-A6B97033031A}"/>
                    </a:ext>
                  </a:extLst>
                </p:cNvPr>
                <p:cNvSpPr/>
                <p:nvPr/>
              </p:nvSpPr>
              <p:spPr>
                <a:xfrm>
                  <a:off x="6390915" y="7292934"/>
                  <a:ext cx="151987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3" h="110">
                      <a:moveTo>
                        <a:pt x="85" y="15"/>
                      </a:moveTo>
                      <a:cubicBezTo>
                        <a:pt x="75" y="15"/>
                        <a:pt x="64" y="20"/>
                        <a:pt x="53" y="29"/>
                      </a:cubicBezTo>
                      <a:cubicBezTo>
                        <a:pt x="41" y="39"/>
                        <a:pt x="29" y="53"/>
                        <a:pt x="22" y="66"/>
                      </a:cubicBezTo>
                      <a:cubicBezTo>
                        <a:pt x="15" y="80"/>
                        <a:pt x="15" y="90"/>
                        <a:pt x="17" y="92"/>
                      </a:cubicBezTo>
                      <a:cubicBezTo>
                        <a:pt x="19" y="95"/>
                        <a:pt x="29" y="96"/>
                        <a:pt x="43" y="92"/>
                      </a:cubicBezTo>
                      <a:cubicBezTo>
                        <a:pt x="58" y="88"/>
                        <a:pt x="74" y="80"/>
                        <a:pt x="87" y="71"/>
                      </a:cubicBezTo>
                      <a:cubicBezTo>
                        <a:pt x="98" y="61"/>
                        <a:pt x="105" y="52"/>
                        <a:pt x="107" y="42"/>
                      </a:cubicBezTo>
                      <a:cubicBezTo>
                        <a:pt x="109" y="35"/>
                        <a:pt x="107" y="28"/>
                        <a:pt x="103" y="23"/>
                      </a:cubicBezTo>
                      <a:cubicBezTo>
                        <a:pt x="98" y="18"/>
                        <a:pt x="92" y="15"/>
                        <a:pt x="85" y="15"/>
                      </a:cubicBezTo>
                      <a:close/>
                      <a:moveTo>
                        <a:pt x="27" y="110"/>
                      </a:moveTo>
                      <a:cubicBezTo>
                        <a:pt x="18" y="110"/>
                        <a:pt x="10" y="107"/>
                        <a:pt x="5" y="102"/>
                      </a:cubicBezTo>
                      <a:cubicBezTo>
                        <a:pt x="-2" y="93"/>
                        <a:pt x="-1" y="78"/>
                        <a:pt x="8" y="60"/>
                      </a:cubicBezTo>
                      <a:cubicBezTo>
                        <a:pt x="17" y="44"/>
                        <a:pt x="30" y="28"/>
                        <a:pt x="43" y="17"/>
                      </a:cubicBezTo>
                      <a:cubicBezTo>
                        <a:pt x="57" y="6"/>
                        <a:pt x="71" y="0"/>
                        <a:pt x="84" y="0"/>
                      </a:cubicBezTo>
                      <a:cubicBezTo>
                        <a:pt x="97" y="0"/>
                        <a:pt x="108" y="5"/>
                        <a:pt x="115" y="13"/>
                      </a:cubicBezTo>
                      <a:cubicBezTo>
                        <a:pt x="122" y="22"/>
                        <a:pt x="125" y="34"/>
                        <a:pt x="122" y="46"/>
                      </a:cubicBezTo>
                      <a:cubicBezTo>
                        <a:pt x="119" y="58"/>
                        <a:pt x="110" y="71"/>
                        <a:pt x="97" y="82"/>
                      </a:cubicBezTo>
                      <a:cubicBezTo>
                        <a:pt x="83" y="93"/>
                        <a:pt x="65" y="103"/>
                        <a:pt x="47" y="107"/>
                      </a:cubicBezTo>
                      <a:cubicBezTo>
                        <a:pt x="40" y="109"/>
                        <a:pt x="34" y="110"/>
                        <a:pt x="27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7" name="Freeform 1436">
                  <a:extLst>
                    <a:ext uri="{FF2B5EF4-FFF2-40B4-BE49-F238E27FC236}">
                      <a16:creationId xmlns:a16="http://schemas.microsoft.com/office/drawing/2014/main" id="{D72EF710-CB4B-E945-83DA-3F6D4AA0692C}"/>
                    </a:ext>
                  </a:extLst>
                </p:cNvPr>
                <p:cNvSpPr/>
                <p:nvPr/>
              </p:nvSpPr>
              <p:spPr>
                <a:xfrm>
                  <a:off x="6438255" y="7341537"/>
                  <a:ext cx="52323" cy="448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37">
                      <a:moveTo>
                        <a:pt x="7" y="37"/>
                      </a:moveTo>
                      <a:cubicBezTo>
                        <a:pt x="6" y="37"/>
                        <a:pt x="3" y="36"/>
                        <a:pt x="1" y="35"/>
                      </a:cubicBezTo>
                      <a:cubicBezTo>
                        <a:pt x="-1" y="31"/>
                        <a:pt x="-1" y="26"/>
                        <a:pt x="2" y="24"/>
                      </a:cubicBezTo>
                      <a:lnTo>
                        <a:pt x="30" y="1"/>
                      </a:lnTo>
                      <a:cubicBezTo>
                        <a:pt x="34" y="-1"/>
                        <a:pt x="39" y="-1"/>
                        <a:pt x="42" y="2"/>
                      </a:cubicBezTo>
                      <a:cubicBezTo>
                        <a:pt x="44" y="5"/>
                        <a:pt x="43" y="10"/>
                        <a:pt x="40" y="13"/>
                      </a:cubicBezTo>
                      <a:lnTo>
                        <a:pt x="12" y="35"/>
                      </a:lnTo>
                      <a:cubicBezTo>
                        <a:pt x="11" y="36"/>
                        <a:pt x="9" y="37"/>
                        <a:pt x="7" y="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99" name="Group 1698">
                <a:extLst>
                  <a:ext uri="{FF2B5EF4-FFF2-40B4-BE49-F238E27FC236}">
                    <a16:creationId xmlns:a16="http://schemas.microsoft.com/office/drawing/2014/main" id="{60257F4C-08CD-7F47-9CF5-21C9FDEB8808}"/>
                  </a:ext>
                </a:extLst>
              </p:cNvPr>
              <p:cNvGrpSpPr/>
              <p:nvPr/>
            </p:nvGrpSpPr>
            <p:grpSpPr>
              <a:xfrm>
                <a:off x="6250141" y="8653816"/>
                <a:ext cx="1435151" cy="3219007"/>
                <a:chOff x="6250141" y="8653816"/>
                <a:chExt cx="1435151" cy="3219007"/>
              </a:xfrm>
            </p:grpSpPr>
            <p:sp>
              <p:nvSpPr>
                <p:cNvPr id="1438" name="Freeform 1437">
                  <a:extLst>
                    <a:ext uri="{FF2B5EF4-FFF2-40B4-BE49-F238E27FC236}">
                      <a16:creationId xmlns:a16="http://schemas.microsoft.com/office/drawing/2014/main" id="{08FAABFD-3351-EC45-B1F1-F8BC36253DA1}"/>
                    </a:ext>
                  </a:extLst>
                </p:cNvPr>
                <p:cNvSpPr/>
                <p:nvPr/>
              </p:nvSpPr>
              <p:spPr>
                <a:xfrm>
                  <a:off x="6260107" y="9883845"/>
                  <a:ext cx="619158" cy="4287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8" h="345">
                      <a:moveTo>
                        <a:pt x="244" y="19"/>
                      </a:moveTo>
                      <a:cubicBezTo>
                        <a:pt x="334" y="-21"/>
                        <a:pt x="454" y="5"/>
                        <a:pt x="488" y="85"/>
                      </a:cubicBezTo>
                      <a:cubicBezTo>
                        <a:pt x="523" y="166"/>
                        <a:pt x="460" y="270"/>
                        <a:pt x="370" y="309"/>
                      </a:cubicBezTo>
                      <a:cubicBezTo>
                        <a:pt x="280" y="346"/>
                        <a:pt x="38" y="373"/>
                        <a:pt x="4" y="294"/>
                      </a:cubicBezTo>
                      <a:cubicBezTo>
                        <a:pt x="-30" y="215"/>
                        <a:pt x="155" y="57"/>
                        <a:pt x="244" y="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9" name="Freeform 1438">
                  <a:extLst>
                    <a:ext uri="{FF2B5EF4-FFF2-40B4-BE49-F238E27FC236}">
                      <a16:creationId xmlns:a16="http://schemas.microsoft.com/office/drawing/2014/main" id="{37FD8B18-6A55-2949-8908-DEF383C50AB2}"/>
                    </a:ext>
                  </a:extLst>
                </p:cNvPr>
                <p:cNvSpPr/>
                <p:nvPr/>
              </p:nvSpPr>
              <p:spPr>
                <a:xfrm>
                  <a:off x="6250141" y="9873875"/>
                  <a:ext cx="637845" cy="4473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3" h="360">
                      <a:moveTo>
                        <a:pt x="252" y="26"/>
                      </a:moveTo>
                      <a:close/>
                      <a:moveTo>
                        <a:pt x="340" y="15"/>
                      </a:moveTo>
                      <a:cubicBezTo>
                        <a:pt x="313" y="15"/>
                        <a:pt x="284" y="20"/>
                        <a:pt x="255" y="32"/>
                      </a:cubicBezTo>
                      <a:cubicBezTo>
                        <a:pt x="208" y="53"/>
                        <a:pt x="141" y="102"/>
                        <a:pt x="91" y="153"/>
                      </a:cubicBezTo>
                      <a:cubicBezTo>
                        <a:pt x="32" y="214"/>
                        <a:pt x="5" y="267"/>
                        <a:pt x="19" y="298"/>
                      </a:cubicBezTo>
                      <a:cubicBezTo>
                        <a:pt x="50" y="369"/>
                        <a:pt x="282" y="348"/>
                        <a:pt x="375" y="308"/>
                      </a:cubicBezTo>
                      <a:cubicBezTo>
                        <a:pt x="417" y="290"/>
                        <a:pt x="454" y="256"/>
                        <a:pt x="477" y="215"/>
                      </a:cubicBezTo>
                      <a:cubicBezTo>
                        <a:pt x="500" y="174"/>
                        <a:pt x="504" y="131"/>
                        <a:pt x="489" y="95"/>
                      </a:cubicBezTo>
                      <a:cubicBezTo>
                        <a:pt x="469" y="49"/>
                        <a:pt x="409" y="15"/>
                        <a:pt x="340" y="15"/>
                      </a:cubicBezTo>
                      <a:close/>
                      <a:moveTo>
                        <a:pt x="163" y="360"/>
                      </a:moveTo>
                      <a:cubicBezTo>
                        <a:pt x="89" y="360"/>
                        <a:pt x="23" y="346"/>
                        <a:pt x="5" y="305"/>
                      </a:cubicBezTo>
                      <a:cubicBezTo>
                        <a:pt x="-18" y="253"/>
                        <a:pt x="43" y="181"/>
                        <a:pt x="80" y="142"/>
                      </a:cubicBezTo>
                      <a:cubicBezTo>
                        <a:pt x="131" y="90"/>
                        <a:pt x="201" y="39"/>
                        <a:pt x="249" y="18"/>
                      </a:cubicBezTo>
                      <a:cubicBezTo>
                        <a:pt x="338" y="-20"/>
                        <a:pt x="466" y="2"/>
                        <a:pt x="503" y="89"/>
                      </a:cubicBezTo>
                      <a:cubicBezTo>
                        <a:pt x="520" y="129"/>
                        <a:pt x="516" y="177"/>
                        <a:pt x="490" y="223"/>
                      </a:cubicBezTo>
                      <a:cubicBezTo>
                        <a:pt x="466" y="267"/>
                        <a:pt x="426" y="303"/>
                        <a:pt x="381" y="322"/>
                      </a:cubicBezTo>
                      <a:cubicBezTo>
                        <a:pt x="334" y="343"/>
                        <a:pt x="244" y="360"/>
                        <a:pt x="163" y="3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0" name="Freeform 1439">
                  <a:extLst>
                    <a:ext uri="{FF2B5EF4-FFF2-40B4-BE49-F238E27FC236}">
                      <a16:creationId xmlns:a16="http://schemas.microsoft.com/office/drawing/2014/main" id="{CC096076-0143-AE4C-BDB0-770CCC5DE3E1}"/>
                    </a:ext>
                  </a:extLst>
                </p:cNvPr>
                <p:cNvSpPr/>
                <p:nvPr/>
              </p:nvSpPr>
              <p:spPr>
                <a:xfrm>
                  <a:off x="7098525" y="10204126"/>
                  <a:ext cx="569327" cy="4648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8" h="374">
                      <a:moveTo>
                        <a:pt x="266" y="338"/>
                      </a:moveTo>
                      <a:cubicBezTo>
                        <a:pt x="186" y="391"/>
                        <a:pt x="67" y="387"/>
                        <a:pt x="20" y="317"/>
                      </a:cubicBezTo>
                      <a:cubicBezTo>
                        <a:pt x="-28" y="245"/>
                        <a:pt x="15" y="134"/>
                        <a:pt x="94" y="81"/>
                      </a:cubicBezTo>
                      <a:cubicBezTo>
                        <a:pt x="174" y="27"/>
                        <a:pt x="402" y="-40"/>
                        <a:pt x="449" y="30"/>
                      </a:cubicBezTo>
                      <a:cubicBezTo>
                        <a:pt x="496" y="101"/>
                        <a:pt x="345" y="285"/>
                        <a:pt x="266" y="3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1" name="Freeform 1440">
                  <a:extLst>
                    <a:ext uri="{FF2B5EF4-FFF2-40B4-BE49-F238E27FC236}">
                      <a16:creationId xmlns:a16="http://schemas.microsoft.com/office/drawing/2014/main" id="{D85F58B5-6ECF-F34C-BB2A-12FF01A82DCE}"/>
                    </a:ext>
                  </a:extLst>
                </p:cNvPr>
                <p:cNvSpPr/>
                <p:nvPr/>
              </p:nvSpPr>
              <p:spPr>
                <a:xfrm>
                  <a:off x="7087313" y="10195402"/>
                  <a:ext cx="588014" cy="4822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3" h="388">
                      <a:moveTo>
                        <a:pt x="372" y="15"/>
                      </a:moveTo>
                      <a:cubicBezTo>
                        <a:pt x="288" y="15"/>
                        <a:pt x="164" y="56"/>
                        <a:pt x="106" y="94"/>
                      </a:cubicBezTo>
                      <a:cubicBezTo>
                        <a:pt x="34" y="142"/>
                        <a:pt x="-13" y="249"/>
                        <a:pt x="34" y="319"/>
                      </a:cubicBezTo>
                      <a:cubicBezTo>
                        <a:pt x="72" y="377"/>
                        <a:pt x="181" y="398"/>
                        <a:pt x="270" y="338"/>
                      </a:cubicBezTo>
                      <a:cubicBezTo>
                        <a:pt x="352" y="284"/>
                        <a:pt x="492" y="105"/>
                        <a:pt x="450" y="42"/>
                      </a:cubicBezTo>
                      <a:cubicBezTo>
                        <a:pt x="438" y="23"/>
                        <a:pt x="409" y="15"/>
                        <a:pt x="372" y="15"/>
                      </a:cubicBezTo>
                      <a:close/>
                      <a:moveTo>
                        <a:pt x="152" y="388"/>
                      </a:moveTo>
                      <a:cubicBezTo>
                        <a:pt x="99" y="388"/>
                        <a:pt x="49" y="370"/>
                        <a:pt x="21" y="328"/>
                      </a:cubicBezTo>
                      <a:cubicBezTo>
                        <a:pt x="-31" y="250"/>
                        <a:pt x="19" y="134"/>
                        <a:pt x="99" y="82"/>
                      </a:cubicBezTo>
                      <a:cubicBezTo>
                        <a:pt x="178" y="28"/>
                        <a:pt x="412" y="-43"/>
                        <a:pt x="463" y="33"/>
                      </a:cubicBezTo>
                      <a:cubicBezTo>
                        <a:pt x="514" y="110"/>
                        <a:pt x="358" y="298"/>
                        <a:pt x="278" y="351"/>
                      </a:cubicBezTo>
                      <a:cubicBezTo>
                        <a:pt x="242" y="375"/>
                        <a:pt x="196" y="388"/>
                        <a:pt x="152" y="3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2" name="Freeform 1441">
                  <a:extLst>
                    <a:ext uri="{FF2B5EF4-FFF2-40B4-BE49-F238E27FC236}">
                      <a16:creationId xmlns:a16="http://schemas.microsoft.com/office/drawing/2014/main" id="{F28FB421-1FD5-3D47-A11C-09A47D96424B}"/>
                    </a:ext>
                  </a:extLst>
                </p:cNvPr>
                <p:cNvSpPr/>
                <p:nvPr/>
              </p:nvSpPr>
              <p:spPr>
                <a:xfrm>
                  <a:off x="7168289" y="9102459"/>
                  <a:ext cx="507037" cy="530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8" h="427">
                      <a:moveTo>
                        <a:pt x="285" y="357"/>
                      </a:moveTo>
                      <a:cubicBezTo>
                        <a:pt x="220" y="428"/>
                        <a:pt x="103" y="453"/>
                        <a:pt x="40" y="396"/>
                      </a:cubicBezTo>
                      <a:cubicBezTo>
                        <a:pt x="-23" y="338"/>
                        <a:pt x="-8" y="220"/>
                        <a:pt x="56" y="149"/>
                      </a:cubicBezTo>
                      <a:cubicBezTo>
                        <a:pt x="121" y="78"/>
                        <a:pt x="325" y="-42"/>
                        <a:pt x="388" y="15"/>
                      </a:cubicBezTo>
                      <a:cubicBezTo>
                        <a:pt x="451" y="72"/>
                        <a:pt x="349" y="287"/>
                        <a:pt x="285" y="3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3" name="Freeform 1442">
                  <a:extLst>
                    <a:ext uri="{FF2B5EF4-FFF2-40B4-BE49-F238E27FC236}">
                      <a16:creationId xmlns:a16="http://schemas.microsoft.com/office/drawing/2014/main" id="{D617504D-0AF4-5743-BADB-43B659DD6C7F}"/>
                    </a:ext>
                  </a:extLst>
                </p:cNvPr>
                <p:cNvSpPr/>
                <p:nvPr/>
              </p:nvSpPr>
              <p:spPr>
                <a:xfrm>
                  <a:off x="7159568" y="9093735"/>
                  <a:ext cx="525724" cy="552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3" h="444">
                      <a:moveTo>
                        <a:pt x="350" y="15"/>
                      </a:moveTo>
                      <a:cubicBezTo>
                        <a:pt x="269" y="15"/>
                        <a:pt x="125" y="102"/>
                        <a:pt x="70" y="162"/>
                      </a:cubicBezTo>
                      <a:cubicBezTo>
                        <a:pt x="40" y="196"/>
                        <a:pt x="20" y="240"/>
                        <a:pt x="16" y="286"/>
                      </a:cubicBezTo>
                      <a:cubicBezTo>
                        <a:pt x="12" y="333"/>
                        <a:pt x="26" y="372"/>
                        <a:pt x="54" y="398"/>
                      </a:cubicBezTo>
                      <a:cubicBezTo>
                        <a:pt x="81" y="424"/>
                        <a:pt x="122" y="434"/>
                        <a:pt x="169" y="425"/>
                      </a:cubicBezTo>
                      <a:cubicBezTo>
                        <a:pt x="213" y="417"/>
                        <a:pt x="257" y="394"/>
                        <a:pt x="287" y="360"/>
                      </a:cubicBezTo>
                      <a:cubicBezTo>
                        <a:pt x="320" y="324"/>
                        <a:pt x="361" y="252"/>
                        <a:pt x="385" y="187"/>
                      </a:cubicBezTo>
                      <a:cubicBezTo>
                        <a:pt x="413" y="109"/>
                        <a:pt x="416" y="51"/>
                        <a:pt x="391" y="28"/>
                      </a:cubicBezTo>
                      <a:cubicBezTo>
                        <a:pt x="381" y="20"/>
                        <a:pt x="367" y="15"/>
                        <a:pt x="350" y="15"/>
                      </a:cubicBezTo>
                      <a:close/>
                      <a:moveTo>
                        <a:pt x="137" y="444"/>
                      </a:moveTo>
                      <a:cubicBezTo>
                        <a:pt x="100" y="444"/>
                        <a:pt x="67" y="432"/>
                        <a:pt x="43" y="410"/>
                      </a:cubicBezTo>
                      <a:cubicBezTo>
                        <a:pt x="12" y="381"/>
                        <a:pt x="-4" y="336"/>
                        <a:pt x="1" y="285"/>
                      </a:cubicBezTo>
                      <a:cubicBezTo>
                        <a:pt x="5" y="236"/>
                        <a:pt x="26" y="188"/>
                        <a:pt x="59" y="152"/>
                      </a:cubicBezTo>
                      <a:cubicBezTo>
                        <a:pt x="123" y="81"/>
                        <a:pt x="333" y="-45"/>
                        <a:pt x="401" y="17"/>
                      </a:cubicBezTo>
                      <a:cubicBezTo>
                        <a:pt x="442" y="54"/>
                        <a:pt x="417" y="143"/>
                        <a:pt x="399" y="192"/>
                      </a:cubicBezTo>
                      <a:cubicBezTo>
                        <a:pt x="375" y="260"/>
                        <a:pt x="333" y="333"/>
                        <a:pt x="298" y="371"/>
                      </a:cubicBezTo>
                      <a:cubicBezTo>
                        <a:pt x="266" y="406"/>
                        <a:pt x="220" y="432"/>
                        <a:pt x="171" y="440"/>
                      </a:cubicBezTo>
                      <a:cubicBezTo>
                        <a:pt x="159" y="442"/>
                        <a:pt x="148" y="444"/>
                        <a:pt x="137" y="4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4" name="Freeform 1443">
                  <a:extLst>
                    <a:ext uri="{FF2B5EF4-FFF2-40B4-BE49-F238E27FC236}">
                      <a16:creationId xmlns:a16="http://schemas.microsoft.com/office/drawing/2014/main" id="{11DC13B2-4DAA-8A4E-A298-6187E3670327}"/>
                    </a:ext>
                  </a:extLst>
                </p:cNvPr>
                <p:cNvSpPr/>
                <p:nvPr/>
              </p:nvSpPr>
              <p:spPr>
                <a:xfrm>
                  <a:off x="6692397" y="8662540"/>
                  <a:ext cx="442256" cy="6305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6" h="507">
                      <a:moveTo>
                        <a:pt x="336" y="246"/>
                      </a:moveTo>
                      <a:cubicBezTo>
                        <a:pt x="377" y="338"/>
                        <a:pt x="354" y="460"/>
                        <a:pt x="272" y="497"/>
                      </a:cubicBezTo>
                      <a:cubicBezTo>
                        <a:pt x="191" y="533"/>
                        <a:pt x="83" y="470"/>
                        <a:pt x="42" y="379"/>
                      </a:cubicBezTo>
                      <a:cubicBezTo>
                        <a:pt x="1" y="288"/>
                        <a:pt x="-31" y="42"/>
                        <a:pt x="50" y="5"/>
                      </a:cubicBezTo>
                      <a:cubicBezTo>
                        <a:pt x="131" y="-31"/>
                        <a:pt x="295" y="155"/>
                        <a:pt x="336" y="24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5" name="Freeform 1444">
                  <a:extLst>
                    <a:ext uri="{FF2B5EF4-FFF2-40B4-BE49-F238E27FC236}">
                      <a16:creationId xmlns:a16="http://schemas.microsoft.com/office/drawing/2014/main" id="{46867AB1-F70B-4F40-953F-9B7125C424AC}"/>
                    </a:ext>
                  </a:extLst>
                </p:cNvPr>
                <p:cNvSpPr/>
                <p:nvPr/>
              </p:nvSpPr>
              <p:spPr>
                <a:xfrm>
                  <a:off x="6682427" y="8653816"/>
                  <a:ext cx="460943" cy="6480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1" h="521">
                      <a:moveTo>
                        <a:pt x="80" y="16"/>
                      </a:moveTo>
                      <a:cubicBezTo>
                        <a:pt x="73" y="16"/>
                        <a:pt x="66" y="17"/>
                        <a:pt x="60" y="19"/>
                      </a:cubicBezTo>
                      <a:cubicBezTo>
                        <a:pt x="-12" y="52"/>
                        <a:pt x="14" y="288"/>
                        <a:pt x="56" y="382"/>
                      </a:cubicBezTo>
                      <a:cubicBezTo>
                        <a:pt x="94" y="466"/>
                        <a:pt x="196" y="532"/>
                        <a:pt x="276" y="496"/>
                      </a:cubicBezTo>
                      <a:cubicBezTo>
                        <a:pt x="312" y="479"/>
                        <a:pt x="339" y="444"/>
                        <a:pt x="350" y="396"/>
                      </a:cubicBezTo>
                      <a:cubicBezTo>
                        <a:pt x="361" y="350"/>
                        <a:pt x="356" y="298"/>
                        <a:pt x="336" y="256"/>
                      </a:cubicBezTo>
                      <a:cubicBezTo>
                        <a:pt x="315" y="208"/>
                        <a:pt x="263" y="140"/>
                        <a:pt x="209" y="90"/>
                      </a:cubicBezTo>
                      <a:cubicBezTo>
                        <a:pt x="158" y="42"/>
                        <a:pt x="112" y="16"/>
                        <a:pt x="80" y="16"/>
                      </a:cubicBezTo>
                      <a:close/>
                      <a:moveTo>
                        <a:pt x="229" y="521"/>
                      </a:moveTo>
                      <a:cubicBezTo>
                        <a:pt x="153" y="521"/>
                        <a:pt x="75" y="461"/>
                        <a:pt x="42" y="388"/>
                      </a:cubicBezTo>
                      <a:cubicBezTo>
                        <a:pt x="1" y="297"/>
                        <a:pt x="-33" y="45"/>
                        <a:pt x="54" y="6"/>
                      </a:cubicBezTo>
                      <a:cubicBezTo>
                        <a:pt x="106" y="-18"/>
                        <a:pt x="181" y="42"/>
                        <a:pt x="220" y="79"/>
                      </a:cubicBezTo>
                      <a:cubicBezTo>
                        <a:pt x="275" y="130"/>
                        <a:pt x="328" y="200"/>
                        <a:pt x="350" y="249"/>
                      </a:cubicBezTo>
                      <a:cubicBezTo>
                        <a:pt x="371" y="295"/>
                        <a:pt x="376" y="350"/>
                        <a:pt x="365" y="400"/>
                      </a:cubicBezTo>
                      <a:cubicBezTo>
                        <a:pt x="352" y="452"/>
                        <a:pt x="323" y="491"/>
                        <a:pt x="282" y="509"/>
                      </a:cubicBezTo>
                      <a:cubicBezTo>
                        <a:pt x="265" y="517"/>
                        <a:pt x="247" y="521"/>
                        <a:pt x="229" y="5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6" name="Freeform 1445">
                  <a:extLst>
                    <a:ext uri="{FF2B5EF4-FFF2-40B4-BE49-F238E27FC236}">
                      <a16:creationId xmlns:a16="http://schemas.microsoft.com/office/drawing/2014/main" id="{8FEFFBA6-083F-514C-9FB0-7A0A0CCBF950}"/>
                    </a:ext>
                  </a:extLst>
                </p:cNvPr>
                <p:cNvSpPr/>
                <p:nvPr/>
              </p:nvSpPr>
              <p:spPr>
                <a:xfrm>
                  <a:off x="6557851" y="11056547"/>
                  <a:ext cx="931852" cy="715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9" h="575">
                      <a:moveTo>
                        <a:pt x="3" y="217"/>
                      </a:moveTo>
                      <a:cubicBezTo>
                        <a:pt x="-1" y="241"/>
                        <a:pt x="-1" y="263"/>
                        <a:pt x="1" y="286"/>
                      </a:cubicBezTo>
                      <a:cubicBezTo>
                        <a:pt x="4" y="309"/>
                        <a:pt x="9" y="331"/>
                        <a:pt x="17" y="353"/>
                      </a:cubicBezTo>
                      <a:lnTo>
                        <a:pt x="60" y="464"/>
                      </a:lnTo>
                      <a:lnTo>
                        <a:pt x="103" y="575"/>
                      </a:lnTo>
                      <a:lnTo>
                        <a:pt x="374" y="575"/>
                      </a:lnTo>
                      <a:lnTo>
                        <a:pt x="646" y="575"/>
                      </a:lnTo>
                      <a:lnTo>
                        <a:pt x="689" y="464"/>
                      </a:lnTo>
                      <a:lnTo>
                        <a:pt x="731" y="353"/>
                      </a:lnTo>
                      <a:cubicBezTo>
                        <a:pt x="740" y="331"/>
                        <a:pt x="745" y="309"/>
                        <a:pt x="747" y="286"/>
                      </a:cubicBezTo>
                      <a:cubicBezTo>
                        <a:pt x="750" y="263"/>
                        <a:pt x="749" y="241"/>
                        <a:pt x="745" y="217"/>
                      </a:cubicBezTo>
                      <a:cubicBezTo>
                        <a:pt x="735" y="155"/>
                        <a:pt x="703" y="100"/>
                        <a:pt x="657" y="61"/>
                      </a:cubicBezTo>
                      <a:cubicBezTo>
                        <a:pt x="612" y="23"/>
                        <a:pt x="553" y="0"/>
                        <a:pt x="489" y="0"/>
                      </a:cubicBezTo>
                      <a:lnTo>
                        <a:pt x="374" y="0"/>
                      </a:lnTo>
                      <a:lnTo>
                        <a:pt x="259" y="0"/>
                      </a:lnTo>
                      <a:cubicBezTo>
                        <a:pt x="196" y="0"/>
                        <a:pt x="137" y="23"/>
                        <a:pt x="91" y="61"/>
                      </a:cubicBezTo>
                      <a:cubicBezTo>
                        <a:pt x="46" y="100"/>
                        <a:pt x="13" y="155"/>
                        <a:pt x="3" y="21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7" name="Freeform 1446">
                  <a:extLst>
                    <a:ext uri="{FF2B5EF4-FFF2-40B4-BE49-F238E27FC236}">
                      <a16:creationId xmlns:a16="http://schemas.microsoft.com/office/drawing/2014/main" id="{A2344F1E-A446-E34D-B4C7-63BEC707550F}"/>
                    </a:ext>
                  </a:extLst>
                </p:cNvPr>
                <p:cNvSpPr/>
                <p:nvPr/>
              </p:nvSpPr>
              <p:spPr>
                <a:xfrm>
                  <a:off x="6549131" y="11046577"/>
                  <a:ext cx="951785" cy="7340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5" h="590">
                      <a:moveTo>
                        <a:pt x="11" y="225"/>
                      </a:moveTo>
                      <a:close/>
                      <a:moveTo>
                        <a:pt x="116" y="574"/>
                      </a:moveTo>
                      <a:lnTo>
                        <a:pt x="649" y="574"/>
                      </a:lnTo>
                      <a:lnTo>
                        <a:pt x="732" y="358"/>
                      </a:lnTo>
                      <a:cubicBezTo>
                        <a:pt x="740" y="337"/>
                        <a:pt x="746" y="315"/>
                        <a:pt x="748" y="293"/>
                      </a:cubicBezTo>
                      <a:cubicBezTo>
                        <a:pt x="750" y="271"/>
                        <a:pt x="749" y="249"/>
                        <a:pt x="746" y="227"/>
                      </a:cubicBezTo>
                      <a:cubicBezTo>
                        <a:pt x="736" y="168"/>
                        <a:pt x="706" y="114"/>
                        <a:pt x="660" y="75"/>
                      </a:cubicBezTo>
                      <a:cubicBezTo>
                        <a:pt x="615" y="37"/>
                        <a:pt x="557" y="15"/>
                        <a:pt x="497" y="15"/>
                      </a:cubicBezTo>
                      <a:lnTo>
                        <a:pt x="267" y="15"/>
                      </a:lnTo>
                      <a:cubicBezTo>
                        <a:pt x="207" y="15"/>
                        <a:pt x="150" y="37"/>
                        <a:pt x="104" y="75"/>
                      </a:cubicBezTo>
                      <a:cubicBezTo>
                        <a:pt x="59" y="114"/>
                        <a:pt x="28" y="168"/>
                        <a:pt x="19" y="227"/>
                      </a:cubicBezTo>
                      <a:cubicBezTo>
                        <a:pt x="15" y="249"/>
                        <a:pt x="15" y="271"/>
                        <a:pt x="17" y="293"/>
                      </a:cubicBezTo>
                      <a:cubicBezTo>
                        <a:pt x="19" y="315"/>
                        <a:pt x="24" y="337"/>
                        <a:pt x="33" y="358"/>
                      </a:cubicBezTo>
                      <a:close/>
                      <a:moveTo>
                        <a:pt x="654" y="590"/>
                      </a:moveTo>
                      <a:lnTo>
                        <a:pt x="111" y="590"/>
                      </a:lnTo>
                      <a:cubicBezTo>
                        <a:pt x="108" y="590"/>
                        <a:pt x="105" y="588"/>
                        <a:pt x="103" y="585"/>
                      </a:cubicBezTo>
                      <a:lnTo>
                        <a:pt x="18" y="364"/>
                      </a:lnTo>
                      <a:cubicBezTo>
                        <a:pt x="9" y="342"/>
                        <a:pt x="4" y="318"/>
                        <a:pt x="1" y="295"/>
                      </a:cubicBezTo>
                      <a:cubicBezTo>
                        <a:pt x="-1" y="271"/>
                        <a:pt x="0" y="247"/>
                        <a:pt x="4" y="224"/>
                      </a:cubicBezTo>
                      <a:cubicBezTo>
                        <a:pt x="14" y="162"/>
                        <a:pt x="46" y="105"/>
                        <a:pt x="94" y="64"/>
                      </a:cubicBezTo>
                      <a:cubicBezTo>
                        <a:pt x="143" y="23"/>
                        <a:pt x="204" y="0"/>
                        <a:pt x="267" y="0"/>
                      </a:cubicBezTo>
                      <a:lnTo>
                        <a:pt x="497" y="0"/>
                      </a:lnTo>
                      <a:cubicBezTo>
                        <a:pt x="561" y="0"/>
                        <a:pt x="622" y="23"/>
                        <a:pt x="670" y="64"/>
                      </a:cubicBezTo>
                      <a:cubicBezTo>
                        <a:pt x="719" y="105"/>
                        <a:pt x="751" y="162"/>
                        <a:pt x="761" y="224"/>
                      </a:cubicBezTo>
                      <a:cubicBezTo>
                        <a:pt x="765" y="247"/>
                        <a:pt x="766" y="271"/>
                        <a:pt x="763" y="295"/>
                      </a:cubicBezTo>
                      <a:cubicBezTo>
                        <a:pt x="761" y="318"/>
                        <a:pt x="755" y="342"/>
                        <a:pt x="747" y="364"/>
                      </a:cubicBezTo>
                      <a:lnTo>
                        <a:pt x="661" y="585"/>
                      </a:lnTo>
                      <a:cubicBezTo>
                        <a:pt x="660" y="588"/>
                        <a:pt x="657" y="590"/>
                        <a:pt x="654" y="59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8" name="Freeform 1447">
                  <a:extLst>
                    <a:ext uri="{FF2B5EF4-FFF2-40B4-BE49-F238E27FC236}">
                      <a16:creationId xmlns:a16="http://schemas.microsoft.com/office/drawing/2014/main" id="{8430C856-D31C-CF44-87A2-FCE20432618B}"/>
                    </a:ext>
                  </a:extLst>
                </p:cNvPr>
                <p:cNvSpPr/>
                <p:nvPr/>
              </p:nvSpPr>
              <p:spPr>
                <a:xfrm>
                  <a:off x="6625124" y="11773128"/>
                  <a:ext cx="799798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3" h="73">
                      <a:moveTo>
                        <a:pt x="606" y="73"/>
                      </a:moveTo>
                      <a:lnTo>
                        <a:pt x="321" y="73"/>
                      </a:lnTo>
                      <a:lnTo>
                        <a:pt x="36" y="73"/>
                      </a:lnTo>
                      <a:cubicBezTo>
                        <a:pt x="26" y="73"/>
                        <a:pt x="17" y="69"/>
                        <a:pt x="11" y="62"/>
                      </a:cubicBezTo>
                      <a:cubicBezTo>
                        <a:pt x="4" y="56"/>
                        <a:pt x="0" y="46"/>
                        <a:pt x="0" y="36"/>
                      </a:cubicBezTo>
                      <a:cubicBezTo>
                        <a:pt x="0" y="26"/>
                        <a:pt x="4" y="17"/>
                        <a:pt x="11" y="10"/>
                      </a:cubicBezTo>
                      <a:cubicBezTo>
                        <a:pt x="17" y="3"/>
                        <a:pt x="26" y="0"/>
                        <a:pt x="36" y="0"/>
                      </a:cubicBezTo>
                      <a:lnTo>
                        <a:pt x="321" y="0"/>
                      </a:lnTo>
                      <a:lnTo>
                        <a:pt x="606" y="0"/>
                      </a:lnTo>
                      <a:cubicBezTo>
                        <a:pt x="616" y="0"/>
                        <a:pt x="625" y="3"/>
                        <a:pt x="632" y="10"/>
                      </a:cubicBezTo>
                      <a:cubicBezTo>
                        <a:pt x="639" y="17"/>
                        <a:pt x="643" y="26"/>
                        <a:pt x="643" y="36"/>
                      </a:cubicBezTo>
                      <a:cubicBezTo>
                        <a:pt x="643" y="46"/>
                        <a:pt x="639" y="56"/>
                        <a:pt x="632" y="62"/>
                      </a:cubicBezTo>
                      <a:cubicBezTo>
                        <a:pt x="625" y="69"/>
                        <a:pt x="616" y="73"/>
                        <a:pt x="606" y="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9" name="Freeform 1448">
                  <a:extLst>
                    <a:ext uri="{FF2B5EF4-FFF2-40B4-BE49-F238E27FC236}">
                      <a16:creationId xmlns:a16="http://schemas.microsoft.com/office/drawing/2014/main" id="{FFA21D23-2B75-9642-9275-B0EA2EBC404F}"/>
                    </a:ext>
                  </a:extLst>
                </p:cNvPr>
                <p:cNvSpPr/>
                <p:nvPr/>
              </p:nvSpPr>
              <p:spPr>
                <a:xfrm>
                  <a:off x="6615158" y="11761909"/>
                  <a:ext cx="818485" cy="110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8" h="90">
                      <a:moveTo>
                        <a:pt x="44" y="16"/>
                      </a:moveTo>
                      <a:cubicBezTo>
                        <a:pt x="37" y="16"/>
                        <a:pt x="30" y="19"/>
                        <a:pt x="24" y="24"/>
                      </a:cubicBezTo>
                      <a:cubicBezTo>
                        <a:pt x="19" y="30"/>
                        <a:pt x="15" y="37"/>
                        <a:pt x="15" y="45"/>
                      </a:cubicBezTo>
                      <a:cubicBezTo>
                        <a:pt x="15" y="53"/>
                        <a:pt x="19" y="60"/>
                        <a:pt x="24" y="66"/>
                      </a:cubicBezTo>
                      <a:cubicBezTo>
                        <a:pt x="30" y="72"/>
                        <a:pt x="37" y="74"/>
                        <a:pt x="44" y="74"/>
                      </a:cubicBezTo>
                      <a:lnTo>
                        <a:pt x="614" y="74"/>
                      </a:lnTo>
                      <a:cubicBezTo>
                        <a:pt x="622" y="74"/>
                        <a:pt x="629" y="72"/>
                        <a:pt x="634" y="66"/>
                      </a:cubicBezTo>
                      <a:cubicBezTo>
                        <a:pt x="640" y="60"/>
                        <a:pt x="643" y="53"/>
                        <a:pt x="643" y="45"/>
                      </a:cubicBezTo>
                      <a:cubicBezTo>
                        <a:pt x="643" y="37"/>
                        <a:pt x="640" y="30"/>
                        <a:pt x="634" y="24"/>
                      </a:cubicBezTo>
                      <a:cubicBezTo>
                        <a:pt x="629" y="19"/>
                        <a:pt x="622" y="16"/>
                        <a:pt x="614" y="16"/>
                      </a:cubicBezTo>
                      <a:close/>
                      <a:moveTo>
                        <a:pt x="614" y="90"/>
                      </a:moveTo>
                      <a:lnTo>
                        <a:pt x="44" y="90"/>
                      </a:lnTo>
                      <a:cubicBezTo>
                        <a:pt x="33" y="90"/>
                        <a:pt x="22" y="85"/>
                        <a:pt x="13" y="76"/>
                      </a:cubicBezTo>
                      <a:cubicBezTo>
                        <a:pt x="4" y="68"/>
                        <a:pt x="0" y="57"/>
                        <a:pt x="0" y="45"/>
                      </a:cubicBezTo>
                      <a:cubicBezTo>
                        <a:pt x="0" y="33"/>
                        <a:pt x="4" y="22"/>
                        <a:pt x="13" y="13"/>
                      </a:cubicBezTo>
                      <a:cubicBezTo>
                        <a:pt x="22" y="5"/>
                        <a:pt x="33" y="0"/>
                        <a:pt x="44" y="0"/>
                      </a:cubicBezTo>
                      <a:lnTo>
                        <a:pt x="614" y="0"/>
                      </a:lnTo>
                      <a:cubicBezTo>
                        <a:pt x="626" y="0"/>
                        <a:pt x="637" y="5"/>
                        <a:pt x="646" y="13"/>
                      </a:cubicBezTo>
                      <a:cubicBezTo>
                        <a:pt x="654" y="22"/>
                        <a:pt x="658" y="33"/>
                        <a:pt x="658" y="45"/>
                      </a:cubicBezTo>
                      <a:cubicBezTo>
                        <a:pt x="658" y="57"/>
                        <a:pt x="654" y="68"/>
                        <a:pt x="646" y="76"/>
                      </a:cubicBezTo>
                      <a:cubicBezTo>
                        <a:pt x="637" y="85"/>
                        <a:pt x="626" y="90"/>
                        <a:pt x="614" y="9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0" name="Freeform 1449">
                  <a:extLst>
                    <a:ext uri="{FF2B5EF4-FFF2-40B4-BE49-F238E27FC236}">
                      <a16:creationId xmlns:a16="http://schemas.microsoft.com/office/drawing/2014/main" id="{6E93BDD6-3C75-6545-AB49-1229DF616EA3}"/>
                    </a:ext>
                  </a:extLst>
                </p:cNvPr>
                <p:cNvSpPr/>
                <p:nvPr/>
              </p:nvSpPr>
              <p:spPr>
                <a:xfrm>
                  <a:off x="6557851" y="11056547"/>
                  <a:ext cx="931852" cy="715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9" h="575">
                      <a:moveTo>
                        <a:pt x="3" y="217"/>
                      </a:moveTo>
                      <a:cubicBezTo>
                        <a:pt x="-1" y="241"/>
                        <a:pt x="-1" y="263"/>
                        <a:pt x="1" y="286"/>
                      </a:cubicBezTo>
                      <a:cubicBezTo>
                        <a:pt x="4" y="309"/>
                        <a:pt x="9" y="331"/>
                        <a:pt x="17" y="353"/>
                      </a:cubicBezTo>
                      <a:lnTo>
                        <a:pt x="60" y="464"/>
                      </a:lnTo>
                      <a:lnTo>
                        <a:pt x="103" y="575"/>
                      </a:lnTo>
                      <a:lnTo>
                        <a:pt x="374" y="575"/>
                      </a:lnTo>
                      <a:lnTo>
                        <a:pt x="646" y="575"/>
                      </a:lnTo>
                      <a:lnTo>
                        <a:pt x="689" y="464"/>
                      </a:lnTo>
                      <a:lnTo>
                        <a:pt x="731" y="353"/>
                      </a:lnTo>
                      <a:cubicBezTo>
                        <a:pt x="740" y="331"/>
                        <a:pt x="745" y="309"/>
                        <a:pt x="747" y="286"/>
                      </a:cubicBezTo>
                      <a:cubicBezTo>
                        <a:pt x="750" y="263"/>
                        <a:pt x="749" y="241"/>
                        <a:pt x="745" y="217"/>
                      </a:cubicBezTo>
                      <a:cubicBezTo>
                        <a:pt x="735" y="155"/>
                        <a:pt x="703" y="100"/>
                        <a:pt x="657" y="61"/>
                      </a:cubicBezTo>
                      <a:cubicBezTo>
                        <a:pt x="612" y="23"/>
                        <a:pt x="553" y="0"/>
                        <a:pt x="489" y="0"/>
                      </a:cubicBezTo>
                      <a:lnTo>
                        <a:pt x="374" y="0"/>
                      </a:lnTo>
                      <a:lnTo>
                        <a:pt x="259" y="0"/>
                      </a:lnTo>
                      <a:cubicBezTo>
                        <a:pt x="196" y="0"/>
                        <a:pt x="137" y="23"/>
                        <a:pt x="91" y="61"/>
                      </a:cubicBezTo>
                      <a:cubicBezTo>
                        <a:pt x="46" y="100"/>
                        <a:pt x="13" y="155"/>
                        <a:pt x="3" y="217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1" name="Freeform 1450">
                  <a:extLst>
                    <a:ext uri="{FF2B5EF4-FFF2-40B4-BE49-F238E27FC236}">
                      <a16:creationId xmlns:a16="http://schemas.microsoft.com/office/drawing/2014/main" id="{53060842-E7AC-FE40-9BE8-E0EC2BC6C1B5}"/>
                    </a:ext>
                  </a:extLst>
                </p:cNvPr>
                <p:cNvSpPr/>
                <p:nvPr/>
              </p:nvSpPr>
              <p:spPr>
                <a:xfrm>
                  <a:off x="6625124" y="11773128"/>
                  <a:ext cx="799798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3" h="73">
                      <a:moveTo>
                        <a:pt x="606" y="73"/>
                      </a:moveTo>
                      <a:lnTo>
                        <a:pt x="321" y="73"/>
                      </a:lnTo>
                      <a:lnTo>
                        <a:pt x="36" y="73"/>
                      </a:lnTo>
                      <a:cubicBezTo>
                        <a:pt x="26" y="73"/>
                        <a:pt x="17" y="69"/>
                        <a:pt x="11" y="62"/>
                      </a:cubicBezTo>
                      <a:cubicBezTo>
                        <a:pt x="4" y="56"/>
                        <a:pt x="0" y="46"/>
                        <a:pt x="0" y="36"/>
                      </a:cubicBezTo>
                      <a:cubicBezTo>
                        <a:pt x="0" y="26"/>
                        <a:pt x="4" y="17"/>
                        <a:pt x="11" y="10"/>
                      </a:cubicBezTo>
                      <a:cubicBezTo>
                        <a:pt x="17" y="3"/>
                        <a:pt x="26" y="0"/>
                        <a:pt x="36" y="0"/>
                      </a:cubicBezTo>
                      <a:lnTo>
                        <a:pt x="321" y="0"/>
                      </a:lnTo>
                      <a:lnTo>
                        <a:pt x="606" y="0"/>
                      </a:lnTo>
                      <a:cubicBezTo>
                        <a:pt x="616" y="0"/>
                        <a:pt x="625" y="3"/>
                        <a:pt x="632" y="10"/>
                      </a:cubicBezTo>
                      <a:cubicBezTo>
                        <a:pt x="639" y="17"/>
                        <a:pt x="643" y="26"/>
                        <a:pt x="643" y="36"/>
                      </a:cubicBezTo>
                      <a:cubicBezTo>
                        <a:pt x="643" y="46"/>
                        <a:pt x="639" y="56"/>
                        <a:pt x="632" y="62"/>
                      </a:cubicBezTo>
                      <a:cubicBezTo>
                        <a:pt x="625" y="69"/>
                        <a:pt x="616" y="73"/>
                        <a:pt x="606" y="73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2" name="Freeform 1451">
                  <a:extLst>
                    <a:ext uri="{FF2B5EF4-FFF2-40B4-BE49-F238E27FC236}">
                      <a16:creationId xmlns:a16="http://schemas.microsoft.com/office/drawing/2014/main" id="{66EADE21-EA84-FC4E-B37A-7696DADCCFD9}"/>
                    </a:ext>
                  </a:extLst>
                </p:cNvPr>
                <p:cNvSpPr/>
                <p:nvPr/>
              </p:nvSpPr>
              <p:spPr>
                <a:xfrm>
                  <a:off x="6905427" y="8952912"/>
                  <a:ext cx="200572" cy="21036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2" h="1689">
                      <a:moveTo>
                        <a:pt x="89" y="1689"/>
                      </a:moveTo>
                      <a:cubicBezTo>
                        <a:pt x="88" y="1687"/>
                        <a:pt x="12" y="1383"/>
                        <a:pt x="105" y="987"/>
                      </a:cubicBezTo>
                      <a:cubicBezTo>
                        <a:pt x="240" y="415"/>
                        <a:pt x="3" y="11"/>
                        <a:pt x="0" y="7"/>
                      </a:cubicBezTo>
                      <a:lnTo>
                        <a:pt x="14" y="0"/>
                      </a:lnTo>
                      <a:cubicBezTo>
                        <a:pt x="16" y="3"/>
                        <a:pt x="256" y="413"/>
                        <a:pt x="120" y="990"/>
                      </a:cubicBezTo>
                      <a:cubicBezTo>
                        <a:pt x="28" y="1383"/>
                        <a:pt x="103" y="1683"/>
                        <a:pt x="104" y="16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3" name="Freeform 1452">
                  <a:extLst>
                    <a:ext uri="{FF2B5EF4-FFF2-40B4-BE49-F238E27FC236}">
                      <a16:creationId xmlns:a16="http://schemas.microsoft.com/office/drawing/2014/main" id="{436D3B3A-DD2C-8B48-A08F-BD2B4D2C84E7}"/>
                    </a:ext>
                  </a:extLst>
                </p:cNvPr>
                <p:cNvSpPr/>
                <p:nvPr/>
              </p:nvSpPr>
              <p:spPr>
                <a:xfrm>
                  <a:off x="6590242" y="9974820"/>
                  <a:ext cx="436027" cy="3713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1" h="299">
                      <a:moveTo>
                        <a:pt x="341" y="299"/>
                      </a:moveTo>
                      <a:cubicBezTo>
                        <a:pt x="336" y="299"/>
                        <a:pt x="333" y="295"/>
                        <a:pt x="334" y="291"/>
                      </a:cubicBezTo>
                      <a:cubicBezTo>
                        <a:pt x="334" y="290"/>
                        <a:pt x="348" y="183"/>
                        <a:pt x="297" y="102"/>
                      </a:cubicBezTo>
                      <a:cubicBezTo>
                        <a:pt x="269" y="58"/>
                        <a:pt x="226" y="27"/>
                        <a:pt x="179" y="19"/>
                      </a:cubicBezTo>
                      <a:cubicBezTo>
                        <a:pt x="126" y="8"/>
                        <a:pt x="70" y="25"/>
                        <a:pt x="12" y="66"/>
                      </a:cubicBezTo>
                      <a:cubicBezTo>
                        <a:pt x="9" y="69"/>
                        <a:pt x="4" y="68"/>
                        <a:pt x="1" y="65"/>
                      </a:cubicBezTo>
                      <a:cubicBezTo>
                        <a:pt x="-1" y="61"/>
                        <a:pt x="0" y="57"/>
                        <a:pt x="3" y="54"/>
                      </a:cubicBezTo>
                      <a:cubicBezTo>
                        <a:pt x="64" y="9"/>
                        <a:pt x="124" y="-8"/>
                        <a:pt x="182" y="3"/>
                      </a:cubicBezTo>
                      <a:cubicBezTo>
                        <a:pt x="232" y="13"/>
                        <a:pt x="279" y="46"/>
                        <a:pt x="310" y="94"/>
                      </a:cubicBezTo>
                      <a:cubicBezTo>
                        <a:pt x="364" y="180"/>
                        <a:pt x="350" y="288"/>
                        <a:pt x="349" y="293"/>
                      </a:cubicBezTo>
                      <a:cubicBezTo>
                        <a:pt x="349" y="297"/>
                        <a:pt x="346" y="299"/>
                        <a:pt x="341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4" name="Freeform 1453">
                  <a:extLst>
                    <a:ext uri="{FF2B5EF4-FFF2-40B4-BE49-F238E27FC236}">
                      <a16:creationId xmlns:a16="http://schemas.microsoft.com/office/drawing/2014/main" id="{28DBDE85-FAD5-A449-AAA4-866EBA8C53FF}"/>
                    </a:ext>
                  </a:extLst>
                </p:cNvPr>
                <p:cNvSpPr/>
                <p:nvPr/>
              </p:nvSpPr>
              <p:spPr>
                <a:xfrm>
                  <a:off x="7087313" y="9457634"/>
                  <a:ext cx="259125" cy="347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9" h="280">
                      <a:moveTo>
                        <a:pt x="8" y="280"/>
                      </a:moveTo>
                      <a:cubicBezTo>
                        <a:pt x="7" y="280"/>
                        <a:pt x="6" y="280"/>
                        <a:pt x="5" y="280"/>
                      </a:cubicBezTo>
                      <a:cubicBezTo>
                        <a:pt x="1" y="278"/>
                        <a:pt x="-1" y="273"/>
                        <a:pt x="1" y="269"/>
                      </a:cubicBezTo>
                      <a:cubicBezTo>
                        <a:pt x="5" y="262"/>
                        <a:pt x="96" y="74"/>
                        <a:pt x="197" y="2"/>
                      </a:cubicBezTo>
                      <a:cubicBezTo>
                        <a:pt x="200" y="-1"/>
                        <a:pt x="205" y="0"/>
                        <a:pt x="207" y="4"/>
                      </a:cubicBezTo>
                      <a:cubicBezTo>
                        <a:pt x="210" y="7"/>
                        <a:pt x="209" y="11"/>
                        <a:pt x="206" y="14"/>
                      </a:cubicBezTo>
                      <a:cubicBezTo>
                        <a:pt x="108" y="85"/>
                        <a:pt x="16" y="274"/>
                        <a:pt x="15" y="276"/>
                      </a:cubicBezTo>
                      <a:cubicBezTo>
                        <a:pt x="13" y="279"/>
                        <a:pt x="11" y="280"/>
                        <a:pt x="8" y="2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5" name="Freeform 1454">
                  <a:extLst>
                    <a:ext uri="{FF2B5EF4-FFF2-40B4-BE49-F238E27FC236}">
                      <a16:creationId xmlns:a16="http://schemas.microsoft.com/office/drawing/2014/main" id="{89145449-7D23-694D-B71A-8D1B7A3521F7}"/>
                    </a:ext>
                  </a:extLst>
                </p:cNvPr>
                <p:cNvSpPr/>
                <p:nvPr/>
              </p:nvSpPr>
              <p:spPr>
                <a:xfrm>
                  <a:off x="6983908" y="10445894"/>
                  <a:ext cx="342593" cy="390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6" h="314">
                      <a:moveTo>
                        <a:pt x="7" y="314"/>
                      </a:moveTo>
                      <a:lnTo>
                        <a:pt x="6" y="314"/>
                      </a:lnTo>
                      <a:cubicBezTo>
                        <a:pt x="2" y="313"/>
                        <a:pt x="-1" y="310"/>
                        <a:pt x="0" y="306"/>
                      </a:cubicBezTo>
                      <a:cubicBezTo>
                        <a:pt x="0" y="303"/>
                        <a:pt x="40" y="62"/>
                        <a:pt x="267" y="0"/>
                      </a:cubicBezTo>
                      <a:cubicBezTo>
                        <a:pt x="271" y="-1"/>
                        <a:pt x="275" y="1"/>
                        <a:pt x="276" y="5"/>
                      </a:cubicBezTo>
                      <a:cubicBezTo>
                        <a:pt x="277" y="9"/>
                        <a:pt x="275" y="14"/>
                        <a:pt x="271" y="15"/>
                      </a:cubicBezTo>
                      <a:cubicBezTo>
                        <a:pt x="54" y="74"/>
                        <a:pt x="16" y="306"/>
                        <a:pt x="15" y="308"/>
                      </a:cubicBezTo>
                      <a:cubicBezTo>
                        <a:pt x="14" y="312"/>
                        <a:pt x="11" y="314"/>
                        <a:pt x="7" y="3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00" name="Group 1699">
                <a:extLst>
                  <a:ext uri="{FF2B5EF4-FFF2-40B4-BE49-F238E27FC236}">
                    <a16:creationId xmlns:a16="http://schemas.microsoft.com/office/drawing/2014/main" id="{76164B65-B74F-2A49-AB9C-4EB46014FD8E}"/>
                  </a:ext>
                </a:extLst>
              </p:cNvPr>
              <p:cNvGrpSpPr/>
              <p:nvPr/>
            </p:nvGrpSpPr>
            <p:grpSpPr>
              <a:xfrm>
                <a:off x="1802664" y="9052606"/>
                <a:ext cx="986667" cy="2648241"/>
                <a:chOff x="1802664" y="9052606"/>
                <a:chExt cx="986667" cy="2648241"/>
              </a:xfrm>
            </p:grpSpPr>
            <p:sp>
              <p:nvSpPr>
                <p:cNvPr id="1456" name="Freeform 1455">
                  <a:extLst>
                    <a:ext uri="{FF2B5EF4-FFF2-40B4-BE49-F238E27FC236}">
                      <a16:creationId xmlns:a16="http://schemas.microsoft.com/office/drawing/2014/main" id="{159B6DF5-590A-6142-B41E-CD3BB1EC06C0}"/>
                    </a:ext>
                  </a:extLst>
                </p:cNvPr>
                <p:cNvSpPr/>
                <p:nvPr/>
              </p:nvSpPr>
              <p:spPr>
                <a:xfrm>
                  <a:off x="1812627" y="9421494"/>
                  <a:ext cx="966734" cy="22693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7" h="1822">
                      <a:moveTo>
                        <a:pt x="75" y="0"/>
                      </a:moveTo>
                      <a:lnTo>
                        <a:pt x="388" y="0"/>
                      </a:lnTo>
                      <a:lnTo>
                        <a:pt x="701" y="0"/>
                      </a:lnTo>
                      <a:cubicBezTo>
                        <a:pt x="722" y="0"/>
                        <a:pt x="741" y="8"/>
                        <a:pt x="755" y="22"/>
                      </a:cubicBezTo>
                      <a:cubicBezTo>
                        <a:pt x="769" y="36"/>
                        <a:pt x="777" y="55"/>
                        <a:pt x="777" y="76"/>
                      </a:cubicBezTo>
                      <a:lnTo>
                        <a:pt x="777" y="911"/>
                      </a:lnTo>
                      <a:lnTo>
                        <a:pt x="777" y="1746"/>
                      </a:lnTo>
                      <a:cubicBezTo>
                        <a:pt x="777" y="1767"/>
                        <a:pt x="769" y="1786"/>
                        <a:pt x="755" y="1800"/>
                      </a:cubicBezTo>
                      <a:cubicBezTo>
                        <a:pt x="741" y="1814"/>
                        <a:pt x="722" y="1822"/>
                        <a:pt x="701" y="1822"/>
                      </a:cubicBezTo>
                      <a:lnTo>
                        <a:pt x="388" y="1822"/>
                      </a:lnTo>
                      <a:lnTo>
                        <a:pt x="75" y="1822"/>
                      </a:lnTo>
                      <a:cubicBezTo>
                        <a:pt x="54" y="1822"/>
                        <a:pt x="35" y="1814"/>
                        <a:pt x="22" y="1800"/>
                      </a:cubicBezTo>
                      <a:cubicBezTo>
                        <a:pt x="8" y="1786"/>
                        <a:pt x="0" y="1767"/>
                        <a:pt x="0" y="1746"/>
                      </a:cubicBezTo>
                      <a:lnTo>
                        <a:pt x="0" y="911"/>
                      </a:lnTo>
                      <a:lnTo>
                        <a:pt x="0" y="76"/>
                      </a:lnTo>
                      <a:cubicBezTo>
                        <a:pt x="0" y="55"/>
                        <a:pt x="8" y="36"/>
                        <a:pt x="22" y="22"/>
                      </a:cubicBezTo>
                      <a:cubicBezTo>
                        <a:pt x="35" y="8"/>
                        <a:pt x="54" y="0"/>
                        <a:pt x="7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7" name="Freeform 1456">
                  <a:extLst>
                    <a:ext uri="{FF2B5EF4-FFF2-40B4-BE49-F238E27FC236}">
                      <a16:creationId xmlns:a16="http://schemas.microsoft.com/office/drawing/2014/main" id="{787195F6-2644-7841-9E03-410F5A0260A8}"/>
                    </a:ext>
                  </a:extLst>
                </p:cNvPr>
                <p:cNvSpPr/>
                <p:nvPr/>
              </p:nvSpPr>
              <p:spPr>
                <a:xfrm>
                  <a:off x="1802664" y="9411524"/>
                  <a:ext cx="986667" cy="22893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1838">
                      <a:moveTo>
                        <a:pt x="83" y="16"/>
                      </a:moveTo>
                      <a:cubicBezTo>
                        <a:pt x="65" y="16"/>
                        <a:pt x="48" y="22"/>
                        <a:pt x="36" y="35"/>
                      </a:cubicBezTo>
                      <a:cubicBezTo>
                        <a:pt x="23" y="48"/>
                        <a:pt x="15" y="65"/>
                        <a:pt x="15" y="84"/>
                      </a:cubicBezTo>
                      <a:lnTo>
                        <a:pt x="15" y="1754"/>
                      </a:lnTo>
                      <a:cubicBezTo>
                        <a:pt x="15" y="1773"/>
                        <a:pt x="23" y="1789"/>
                        <a:pt x="36" y="1802"/>
                      </a:cubicBezTo>
                      <a:cubicBezTo>
                        <a:pt x="48" y="1815"/>
                        <a:pt x="65" y="1822"/>
                        <a:pt x="83" y="1822"/>
                      </a:cubicBezTo>
                      <a:lnTo>
                        <a:pt x="709" y="1822"/>
                      </a:lnTo>
                      <a:cubicBezTo>
                        <a:pt x="728" y="1822"/>
                        <a:pt x="745" y="1815"/>
                        <a:pt x="758" y="1802"/>
                      </a:cubicBezTo>
                      <a:cubicBezTo>
                        <a:pt x="771" y="1789"/>
                        <a:pt x="777" y="1773"/>
                        <a:pt x="777" y="1754"/>
                      </a:cubicBezTo>
                      <a:lnTo>
                        <a:pt x="777" y="84"/>
                      </a:lnTo>
                      <a:cubicBezTo>
                        <a:pt x="777" y="65"/>
                        <a:pt x="771" y="48"/>
                        <a:pt x="758" y="35"/>
                      </a:cubicBezTo>
                      <a:cubicBezTo>
                        <a:pt x="745" y="22"/>
                        <a:pt x="728" y="16"/>
                        <a:pt x="709" y="16"/>
                      </a:cubicBezTo>
                      <a:close/>
                      <a:moveTo>
                        <a:pt x="709" y="1838"/>
                      </a:moveTo>
                      <a:lnTo>
                        <a:pt x="83" y="1838"/>
                      </a:lnTo>
                      <a:cubicBezTo>
                        <a:pt x="61" y="1838"/>
                        <a:pt x="40" y="1829"/>
                        <a:pt x="25" y="1813"/>
                      </a:cubicBezTo>
                      <a:cubicBezTo>
                        <a:pt x="9" y="1797"/>
                        <a:pt x="0" y="1776"/>
                        <a:pt x="0" y="1754"/>
                      </a:cubicBezTo>
                      <a:lnTo>
                        <a:pt x="0" y="84"/>
                      </a:lnTo>
                      <a:cubicBezTo>
                        <a:pt x="0" y="61"/>
                        <a:pt x="9" y="40"/>
                        <a:pt x="25" y="24"/>
                      </a:cubicBezTo>
                      <a:cubicBezTo>
                        <a:pt x="40" y="9"/>
                        <a:pt x="61" y="0"/>
                        <a:pt x="83" y="0"/>
                      </a:cubicBezTo>
                      <a:lnTo>
                        <a:pt x="709" y="0"/>
                      </a:lnTo>
                      <a:cubicBezTo>
                        <a:pt x="732" y="0"/>
                        <a:pt x="753" y="9"/>
                        <a:pt x="769" y="24"/>
                      </a:cubicBezTo>
                      <a:cubicBezTo>
                        <a:pt x="784" y="40"/>
                        <a:pt x="793" y="61"/>
                        <a:pt x="793" y="84"/>
                      </a:cubicBezTo>
                      <a:lnTo>
                        <a:pt x="793" y="1754"/>
                      </a:lnTo>
                      <a:cubicBezTo>
                        <a:pt x="793" y="1776"/>
                        <a:pt x="784" y="1797"/>
                        <a:pt x="769" y="1813"/>
                      </a:cubicBezTo>
                      <a:cubicBezTo>
                        <a:pt x="753" y="1829"/>
                        <a:pt x="732" y="1838"/>
                        <a:pt x="709" y="18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8" name="Freeform 1457">
                  <a:extLst>
                    <a:ext uri="{FF2B5EF4-FFF2-40B4-BE49-F238E27FC236}">
                      <a16:creationId xmlns:a16="http://schemas.microsoft.com/office/drawing/2014/main" id="{EEC64981-C1EF-FB45-89DB-5719FA8AEF62}"/>
                    </a:ext>
                  </a:extLst>
                </p:cNvPr>
                <p:cNvSpPr/>
                <p:nvPr/>
              </p:nvSpPr>
              <p:spPr>
                <a:xfrm>
                  <a:off x="1812627" y="9421494"/>
                  <a:ext cx="966734" cy="22693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7" h="1822">
                      <a:moveTo>
                        <a:pt x="75" y="0"/>
                      </a:moveTo>
                      <a:lnTo>
                        <a:pt x="388" y="0"/>
                      </a:lnTo>
                      <a:lnTo>
                        <a:pt x="701" y="0"/>
                      </a:lnTo>
                      <a:cubicBezTo>
                        <a:pt x="722" y="0"/>
                        <a:pt x="741" y="8"/>
                        <a:pt x="755" y="22"/>
                      </a:cubicBezTo>
                      <a:cubicBezTo>
                        <a:pt x="769" y="36"/>
                        <a:pt x="777" y="55"/>
                        <a:pt x="777" y="76"/>
                      </a:cubicBezTo>
                      <a:lnTo>
                        <a:pt x="777" y="911"/>
                      </a:lnTo>
                      <a:lnTo>
                        <a:pt x="777" y="1746"/>
                      </a:lnTo>
                      <a:cubicBezTo>
                        <a:pt x="777" y="1767"/>
                        <a:pt x="769" y="1786"/>
                        <a:pt x="755" y="1800"/>
                      </a:cubicBezTo>
                      <a:cubicBezTo>
                        <a:pt x="741" y="1814"/>
                        <a:pt x="722" y="1822"/>
                        <a:pt x="701" y="1822"/>
                      </a:cubicBezTo>
                      <a:lnTo>
                        <a:pt x="388" y="1822"/>
                      </a:lnTo>
                      <a:lnTo>
                        <a:pt x="75" y="1822"/>
                      </a:lnTo>
                      <a:cubicBezTo>
                        <a:pt x="54" y="1822"/>
                        <a:pt x="35" y="1814"/>
                        <a:pt x="22" y="1800"/>
                      </a:cubicBezTo>
                      <a:cubicBezTo>
                        <a:pt x="8" y="1786"/>
                        <a:pt x="0" y="1767"/>
                        <a:pt x="0" y="1746"/>
                      </a:cubicBezTo>
                      <a:lnTo>
                        <a:pt x="0" y="911"/>
                      </a:lnTo>
                      <a:lnTo>
                        <a:pt x="0" y="76"/>
                      </a:lnTo>
                      <a:cubicBezTo>
                        <a:pt x="0" y="55"/>
                        <a:pt x="8" y="36"/>
                        <a:pt x="22" y="22"/>
                      </a:cubicBezTo>
                      <a:cubicBezTo>
                        <a:pt x="35" y="8"/>
                        <a:pt x="54" y="0"/>
                        <a:pt x="75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9" name="Freeform 1458">
                  <a:extLst>
                    <a:ext uri="{FF2B5EF4-FFF2-40B4-BE49-F238E27FC236}">
                      <a16:creationId xmlns:a16="http://schemas.microsoft.com/office/drawing/2014/main" id="{5DE98B86-5788-7844-B28E-BCF160AAA31A}"/>
                    </a:ext>
                  </a:extLst>
                </p:cNvPr>
                <p:cNvSpPr/>
                <p:nvPr/>
              </p:nvSpPr>
              <p:spPr>
                <a:xfrm>
                  <a:off x="1887374" y="10992985"/>
                  <a:ext cx="817239" cy="6268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7" h="504">
                      <a:moveTo>
                        <a:pt x="0" y="481"/>
                      </a:moveTo>
                      <a:cubicBezTo>
                        <a:pt x="0" y="488"/>
                        <a:pt x="3" y="493"/>
                        <a:pt x="7" y="498"/>
                      </a:cubicBezTo>
                      <a:cubicBezTo>
                        <a:pt x="11" y="502"/>
                        <a:pt x="17" y="504"/>
                        <a:pt x="23" y="504"/>
                      </a:cubicBezTo>
                      <a:lnTo>
                        <a:pt x="328" y="504"/>
                      </a:lnTo>
                      <a:lnTo>
                        <a:pt x="634" y="504"/>
                      </a:lnTo>
                      <a:cubicBezTo>
                        <a:pt x="640" y="504"/>
                        <a:pt x="646" y="502"/>
                        <a:pt x="650" y="498"/>
                      </a:cubicBezTo>
                      <a:cubicBezTo>
                        <a:pt x="654" y="493"/>
                        <a:pt x="657" y="488"/>
                        <a:pt x="657" y="481"/>
                      </a:cubicBezTo>
                      <a:lnTo>
                        <a:pt x="65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0" name="Freeform 1459">
                  <a:extLst>
                    <a:ext uri="{FF2B5EF4-FFF2-40B4-BE49-F238E27FC236}">
                      <a16:creationId xmlns:a16="http://schemas.microsoft.com/office/drawing/2014/main" id="{D6F4936E-CA16-5041-B67B-357ACB3F765B}"/>
                    </a:ext>
                  </a:extLst>
                </p:cNvPr>
                <p:cNvSpPr/>
                <p:nvPr/>
              </p:nvSpPr>
              <p:spPr>
                <a:xfrm>
                  <a:off x="1877412" y="10984265"/>
                  <a:ext cx="835926" cy="6455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2" h="519">
                      <a:moveTo>
                        <a:pt x="16" y="15"/>
                      </a:moveTo>
                      <a:lnTo>
                        <a:pt x="16" y="488"/>
                      </a:lnTo>
                      <a:cubicBezTo>
                        <a:pt x="16" y="492"/>
                        <a:pt x="18" y="496"/>
                        <a:pt x="20" y="499"/>
                      </a:cubicBezTo>
                      <a:cubicBezTo>
                        <a:pt x="23" y="502"/>
                        <a:pt x="27" y="503"/>
                        <a:pt x="31" y="503"/>
                      </a:cubicBezTo>
                      <a:lnTo>
                        <a:pt x="642" y="503"/>
                      </a:lnTo>
                      <a:cubicBezTo>
                        <a:pt x="646" y="503"/>
                        <a:pt x="649" y="502"/>
                        <a:pt x="653" y="499"/>
                      </a:cubicBezTo>
                      <a:cubicBezTo>
                        <a:pt x="655" y="496"/>
                        <a:pt x="657" y="492"/>
                        <a:pt x="657" y="488"/>
                      </a:cubicBezTo>
                      <a:lnTo>
                        <a:pt x="657" y="15"/>
                      </a:lnTo>
                      <a:close/>
                      <a:moveTo>
                        <a:pt x="642" y="519"/>
                      </a:moveTo>
                      <a:lnTo>
                        <a:pt x="31" y="519"/>
                      </a:lnTo>
                      <a:cubicBezTo>
                        <a:pt x="23" y="519"/>
                        <a:pt x="15" y="516"/>
                        <a:pt x="10" y="510"/>
                      </a:cubicBezTo>
                      <a:cubicBezTo>
                        <a:pt x="4" y="504"/>
                        <a:pt x="0" y="497"/>
                        <a:pt x="0" y="488"/>
                      </a:cubicBezTo>
                      <a:lnTo>
                        <a:pt x="0" y="0"/>
                      </a:lnTo>
                      <a:lnTo>
                        <a:pt x="672" y="0"/>
                      </a:lnTo>
                      <a:lnTo>
                        <a:pt x="672" y="488"/>
                      </a:lnTo>
                      <a:cubicBezTo>
                        <a:pt x="672" y="497"/>
                        <a:pt x="669" y="504"/>
                        <a:pt x="664" y="510"/>
                      </a:cubicBezTo>
                      <a:cubicBezTo>
                        <a:pt x="657" y="516"/>
                        <a:pt x="650" y="519"/>
                        <a:pt x="642" y="5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1" name="Freeform 1460">
                  <a:extLst>
                    <a:ext uri="{FF2B5EF4-FFF2-40B4-BE49-F238E27FC236}">
                      <a16:creationId xmlns:a16="http://schemas.microsoft.com/office/drawing/2014/main" id="{EF78358B-0D2A-484D-87A7-FB7FFDC3038F}"/>
                    </a:ext>
                  </a:extLst>
                </p:cNvPr>
                <p:cNvSpPr/>
                <p:nvPr/>
              </p:nvSpPr>
              <p:spPr>
                <a:xfrm>
                  <a:off x="1887374" y="9491279"/>
                  <a:ext cx="817239" cy="7427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7" h="597">
                      <a:moveTo>
                        <a:pt x="657" y="23"/>
                      </a:moveTo>
                      <a:cubicBezTo>
                        <a:pt x="657" y="17"/>
                        <a:pt x="654" y="12"/>
                        <a:pt x="650" y="7"/>
                      </a:cubicBezTo>
                      <a:cubicBezTo>
                        <a:pt x="646" y="3"/>
                        <a:pt x="640" y="0"/>
                        <a:pt x="634" y="0"/>
                      </a:cubicBezTo>
                      <a:lnTo>
                        <a:pt x="328" y="0"/>
                      </a:lnTo>
                      <a:lnTo>
                        <a:pt x="23" y="0"/>
                      </a:lnTo>
                      <a:cubicBezTo>
                        <a:pt x="17" y="0"/>
                        <a:pt x="11" y="3"/>
                        <a:pt x="7" y="7"/>
                      </a:cubicBezTo>
                      <a:cubicBezTo>
                        <a:pt x="3" y="12"/>
                        <a:pt x="0" y="17"/>
                        <a:pt x="0" y="23"/>
                      </a:cubicBezTo>
                      <a:lnTo>
                        <a:pt x="0" y="597"/>
                      </a:lnTo>
                      <a:lnTo>
                        <a:pt x="657" y="59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2" name="Freeform 1461">
                  <a:extLst>
                    <a:ext uri="{FF2B5EF4-FFF2-40B4-BE49-F238E27FC236}">
                      <a16:creationId xmlns:a16="http://schemas.microsoft.com/office/drawing/2014/main" id="{F95BF770-472F-9843-BF33-90FB22D1B9D4}"/>
                    </a:ext>
                  </a:extLst>
                </p:cNvPr>
                <p:cNvSpPr/>
                <p:nvPr/>
              </p:nvSpPr>
              <p:spPr>
                <a:xfrm>
                  <a:off x="1877412" y="9482559"/>
                  <a:ext cx="835926" cy="7614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2" h="612">
                      <a:moveTo>
                        <a:pt x="16" y="597"/>
                      </a:moveTo>
                      <a:lnTo>
                        <a:pt x="657" y="597"/>
                      </a:lnTo>
                      <a:lnTo>
                        <a:pt x="657" y="30"/>
                      </a:lnTo>
                      <a:cubicBezTo>
                        <a:pt x="657" y="27"/>
                        <a:pt x="655" y="22"/>
                        <a:pt x="653" y="20"/>
                      </a:cubicBezTo>
                      <a:cubicBezTo>
                        <a:pt x="649" y="17"/>
                        <a:pt x="646" y="15"/>
                        <a:pt x="642" y="15"/>
                      </a:cubicBezTo>
                      <a:lnTo>
                        <a:pt x="31" y="15"/>
                      </a:lnTo>
                      <a:cubicBezTo>
                        <a:pt x="27" y="15"/>
                        <a:pt x="23" y="17"/>
                        <a:pt x="20" y="20"/>
                      </a:cubicBezTo>
                      <a:cubicBezTo>
                        <a:pt x="18" y="22"/>
                        <a:pt x="16" y="27"/>
                        <a:pt x="16" y="30"/>
                      </a:cubicBezTo>
                      <a:close/>
                      <a:moveTo>
                        <a:pt x="672" y="612"/>
                      </a:moveTo>
                      <a:lnTo>
                        <a:pt x="0" y="612"/>
                      </a:lnTo>
                      <a:lnTo>
                        <a:pt x="0" y="30"/>
                      </a:lnTo>
                      <a:cubicBezTo>
                        <a:pt x="0" y="22"/>
                        <a:pt x="4" y="14"/>
                        <a:pt x="10" y="9"/>
                      </a:cubicBezTo>
                      <a:cubicBezTo>
                        <a:pt x="15" y="3"/>
                        <a:pt x="23" y="0"/>
                        <a:pt x="31" y="0"/>
                      </a:cubicBezTo>
                      <a:lnTo>
                        <a:pt x="642" y="0"/>
                      </a:lnTo>
                      <a:cubicBezTo>
                        <a:pt x="650" y="0"/>
                        <a:pt x="657" y="3"/>
                        <a:pt x="664" y="9"/>
                      </a:cubicBezTo>
                      <a:cubicBezTo>
                        <a:pt x="669" y="14"/>
                        <a:pt x="672" y="22"/>
                        <a:pt x="672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3" name="Freeform 1462">
                  <a:extLst>
                    <a:ext uri="{FF2B5EF4-FFF2-40B4-BE49-F238E27FC236}">
                      <a16:creationId xmlns:a16="http://schemas.microsoft.com/office/drawing/2014/main" id="{19C00E30-C0D4-5848-A37A-4EBFABD2D4FA}"/>
                    </a:ext>
                  </a:extLst>
                </p:cNvPr>
                <p:cNvSpPr/>
                <p:nvPr/>
              </p:nvSpPr>
              <p:spPr>
                <a:xfrm>
                  <a:off x="1887374" y="10235281"/>
                  <a:ext cx="817239" cy="7564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7" h="608">
                      <a:moveTo>
                        <a:pt x="657" y="0"/>
                      </a:moveTo>
                      <a:lnTo>
                        <a:pt x="0" y="0"/>
                      </a:lnTo>
                      <a:lnTo>
                        <a:pt x="0" y="258"/>
                      </a:lnTo>
                      <a:lnTo>
                        <a:pt x="0" y="608"/>
                      </a:lnTo>
                      <a:lnTo>
                        <a:pt x="657" y="608"/>
                      </a:lnTo>
                      <a:lnTo>
                        <a:pt x="657" y="25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4" name="Freeform 1463">
                  <a:extLst>
                    <a:ext uri="{FF2B5EF4-FFF2-40B4-BE49-F238E27FC236}">
                      <a16:creationId xmlns:a16="http://schemas.microsoft.com/office/drawing/2014/main" id="{7EF8BD06-C89C-6F4B-9F11-2B0EE7E05602}"/>
                    </a:ext>
                  </a:extLst>
                </p:cNvPr>
                <p:cNvSpPr/>
                <p:nvPr/>
              </p:nvSpPr>
              <p:spPr>
                <a:xfrm>
                  <a:off x="1877412" y="10226558"/>
                  <a:ext cx="835926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2" h="623">
                      <a:moveTo>
                        <a:pt x="16" y="608"/>
                      </a:moveTo>
                      <a:lnTo>
                        <a:pt x="657" y="608"/>
                      </a:lnTo>
                      <a:lnTo>
                        <a:pt x="657" y="15"/>
                      </a:lnTo>
                      <a:lnTo>
                        <a:pt x="16" y="15"/>
                      </a:lnTo>
                      <a:close/>
                      <a:moveTo>
                        <a:pt x="672" y="623"/>
                      </a:moveTo>
                      <a:lnTo>
                        <a:pt x="0" y="623"/>
                      </a:lnTo>
                      <a:lnTo>
                        <a:pt x="0" y="0"/>
                      </a:lnTo>
                      <a:lnTo>
                        <a:pt x="67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5" name="Freeform 1464">
                  <a:extLst>
                    <a:ext uri="{FF2B5EF4-FFF2-40B4-BE49-F238E27FC236}">
                      <a16:creationId xmlns:a16="http://schemas.microsoft.com/office/drawing/2014/main" id="{75931623-6EEA-4448-8D8E-8E5367F201FE}"/>
                    </a:ext>
                  </a:extLst>
                </p:cNvPr>
                <p:cNvSpPr/>
                <p:nvPr/>
              </p:nvSpPr>
              <p:spPr>
                <a:xfrm>
                  <a:off x="2157715" y="9590981"/>
                  <a:ext cx="275320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2" h="69">
                      <a:moveTo>
                        <a:pt x="35" y="16"/>
                      </a:moveTo>
                      <a:cubicBezTo>
                        <a:pt x="24" y="16"/>
                        <a:pt x="16" y="24"/>
                        <a:pt x="16" y="35"/>
                      </a:cubicBezTo>
                      <a:cubicBezTo>
                        <a:pt x="16" y="45"/>
                        <a:pt x="24" y="54"/>
                        <a:pt x="35" y="54"/>
                      </a:cubicBezTo>
                      <a:lnTo>
                        <a:pt x="188" y="54"/>
                      </a:lnTo>
                      <a:cubicBezTo>
                        <a:pt x="198" y="54"/>
                        <a:pt x="207" y="45"/>
                        <a:pt x="207" y="35"/>
                      </a:cubicBezTo>
                      <a:cubicBezTo>
                        <a:pt x="207" y="24"/>
                        <a:pt x="198" y="16"/>
                        <a:pt x="188" y="16"/>
                      </a:cubicBezTo>
                      <a:close/>
                      <a:moveTo>
                        <a:pt x="188" y="69"/>
                      </a:moveTo>
                      <a:lnTo>
                        <a:pt x="35" y="69"/>
                      </a:lnTo>
                      <a:cubicBezTo>
                        <a:pt x="16" y="69"/>
                        <a:pt x="0" y="54"/>
                        <a:pt x="0" y="35"/>
                      </a:cubicBezTo>
                      <a:cubicBezTo>
                        <a:pt x="0" y="16"/>
                        <a:pt x="16" y="0"/>
                        <a:pt x="35" y="0"/>
                      </a:cubicBezTo>
                      <a:lnTo>
                        <a:pt x="188" y="0"/>
                      </a:lnTo>
                      <a:cubicBezTo>
                        <a:pt x="207" y="0"/>
                        <a:pt x="222" y="16"/>
                        <a:pt x="222" y="35"/>
                      </a:cubicBezTo>
                      <a:cubicBezTo>
                        <a:pt x="222" y="54"/>
                        <a:pt x="207" y="69"/>
                        <a:pt x="18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6" name="Freeform 1465">
                  <a:extLst>
                    <a:ext uri="{FF2B5EF4-FFF2-40B4-BE49-F238E27FC236}">
                      <a16:creationId xmlns:a16="http://schemas.microsoft.com/office/drawing/2014/main" id="{5FA16C07-9BE6-AD4E-A435-CCA615FE2CF4}"/>
                    </a:ext>
                  </a:extLst>
                </p:cNvPr>
                <p:cNvSpPr/>
                <p:nvPr/>
              </p:nvSpPr>
              <p:spPr>
                <a:xfrm>
                  <a:off x="2157715" y="10339965"/>
                  <a:ext cx="275320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2" h="69">
                      <a:moveTo>
                        <a:pt x="35" y="15"/>
                      </a:moveTo>
                      <a:cubicBezTo>
                        <a:pt x="24" y="15"/>
                        <a:pt x="16" y="24"/>
                        <a:pt x="16" y="35"/>
                      </a:cubicBezTo>
                      <a:cubicBezTo>
                        <a:pt x="16" y="46"/>
                        <a:pt x="24" y="54"/>
                        <a:pt x="35" y="54"/>
                      </a:cubicBezTo>
                      <a:lnTo>
                        <a:pt x="188" y="54"/>
                      </a:lnTo>
                      <a:cubicBezTo>
                        <a:pt x="198" y="54"/>
                        <a:pt x="207" y="46"/>
                        <a:pt x="207" y="35"/>
                      </a:cubicBezTo>
                      <a:cubicBezTo>
                        <a:pt x="207" y="24"/>
                        <a:pt x="198" y="15"/>
                        <a:pt x="188" y="15"/>
                      </a:cubicBezTo>
                      <a:close/>
                      <a:moveTo>
                        <a:pt x="188" y="69"/>
                      </a:moveTo>
                      <a:lnTo>
                        <a:pt x="35" y="69"/>
                      </a:lnTo>
                      <a:cubicBezTo>
                        <a:pt x="16" y="69"/>
                        <a:pt x="0" y="54"/>
                        <a:pt x="0" y="35"/>
                      </a:cubicBezTo>
                      <a:cubicBezTo>
                        <a:pt x="0" y="15"/>
                        <a:pt x="16" y="0"/>
                        <a:pt x="35" y="0"/>
                      </a:cubicBezTo>
                      <a:lnTo>
                        <a:pt x="188" y="0"/>
                      </a:lnTo>
                      <a:cubicBezTo>
                        <a:pt x="207" y="0"/>
                        <a:pt x="222" y="15"/>
                        <a:pt x="222" y="35"/>
                      </a:cubicBezTo>
                      <a:cubicBezTo>
                        <a:pt x="222" y="54"/>
                        <a:pt x="207" y="69"/>
                        <a:pt x="18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7" name="Freeform 1466">
                  <a:extLst>
                    <a:ext uri="{FF2B5EF4-FFF2-40B4-BE49-F238E27FC236}">
                      <a16:creationId xmlns:a16="http://schemas.microsoft.com/office/drawing/2014/main" id="{46F84FEF-1A40-5B4F-B233-1C8782B221C8}"/>
                    </a:ext>
                  </a:extLst>
                </p:cNvPr>
                <p:cNvSpPr/>
                <p:nvPr/>
              </p:nvSpPr>
              <p:spPr>
                <a:xfrm>
                  <a:off x="2157715" y="11096426"/>
                  <a:ext cx="275320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2" h="69">
                      <a:moveTo>
                        <a:pt x="35" y="15"/>
                      </a:moveTo>
                      <a:cubicBezTo>
                        <a:pt x="24" y="15"/>
                        <a:pt x="16" y="24"/>
                        <a:pt x="16" y="34"/>
                      </a:cubicBezTo>
                      <a:cubicBezTo>
                        <a:pt x="16" y="45"/>
                        <a:pt x="24" y="54"/>
                        <a:pt x="35" y="54"/>
                      </a:cubicBezTo>
                      <a:lnTo>
                        <a:pt x="188" y="54"/>
                      </a:lnTo>
                      <a:cubicBezTo>
                        <a:pt x="198" y="54"/>
                        <a:pt x="207" y="45"/>
                        <a:pt x="207" y="34"/>
                      </a:cubicBezTo>
                      <a:cubicBezTo>
                        <a:pt x="207" y="24"/>
                        <a:pt x="198" y="15"/>
                        <a:pt x="188" y="15"/>
                      </a:cubicBezTo>
                      <a:close/>
                      <a:moveTo>
                        <a:pt x="188" y="69"/>
                      </a:moveTo>
                      <a:lnTo>
                        <a:pt x="35" y="69"/>
                      </a:lnTo>
                      <a:cubicBezTo>
                        <a:pt x="16" y="69"/>
                        <a:pt x="0" y="53"/>
                        <a:pt x="0" y="34"/>
                      </a:cubicBezTo>
                      <a:cubicBezTo>
                        <a:pt x="0" y="15"/>
                        <a:pt x="16" y="0"/>
                        <a:pt x="35" y="0"/>
                      </a:cubicBezTo>
                      <a:lnTo>
                        <a:pt x="188" y="0"/>
                      </a:lnTo>
                      <a:cubicBezTo>
                        <a:pt x="207" y="0"/>
                        <a:pt x="222" y="15"/>
                        <a:pt x="222" y="34"/>
                      </a:cubicBezTo>
                      <a:cubicBezTo>
                        <a:pt x="222" y="53"/>
                        <a:pt x="207" y="69"/>
                        <a:pt x="18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8" name="Freeform 1467">
                  <a:extLst>
                    <a:ext uri="{FF2B5EF4-FFF2-40B4-BE49-F238E27FC236}">
                      <a16:creationId xmlns:a16="http://schemas.microsoft.com/office/drawing/2014/main" id="{B824E5B8-E564-E341-9998-638B11985E86}"/>
                    </a:ext>
                  </a:extLst>
                </p:cNvPr>
                <p:cNvSpPr/>
                <p:nvPr/>
              </p:nvSpPr>
              <p:spPr>
                <a:xfrm>
                  <a:off x="1999499" y="9061330"/>
                  <a:ext cx="397408" cy="3551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0" h="286">
                      <a:moveTo>
                        <a:pt x="297" y="0"/>
                      </a:moveTo>
                      <a:lnTo>
                        <a:pt x="98" y="0"/>
                      </a:lnTo>
                      <a:cubicBezTo>
                        <a:pt x="81" y="0"/>
                        <a:pt x="64" y="14"/>
                        <a:pt x="60" y="30"/>
                      </a:cubicBezTo>
                      <a:lnTo>
                        <a:pt x="1" y="256"/>
                      </a:lnTo>
                      <a:cubicBezTo>
                        <a:pt x="-3" y="273"/>
                        <a:pt x="7" y="286"/>
                        <a:pt x="24" y="286"/>
                      </a:cubicBezTo>
                      <a:lnTo>
                        <a:pt x="222" y="286"/>
                      </a:lnTo>
                      <a:cubicBezTo>
                        <a:pt x="240" y="286"/>
                        <a:pt x="256" y="273"/>
                        <a:pt x="260" y="256"/>
                      </a:cubicBezTo>
                      <a:lnTo>
                        <a:pt x="319" y="30"/>
                      </a:lnTo>
                      <a:cubicBezTo>
                        <a:pt x="323" y="14"/>
                        <a:pt x="314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9" name="Freeform 1468">
                  <a:extLst>
                    <a:ext uri="{FF2B5EF4-FFF2-40B4-BE49-F238E27FC236}">
                      <a16:creationId xmlns:a16="http://schemas.microsoft.com/office/drawing/2014/main" id="{42B15C62-FF57-2C42-9D15-DE03FDF0A7D1}"/>
                    </a:ext>
                  </a:extLst>
                </p:cNvPr>
                <p:cNvSpPr/>
                <p:nvPr/>
              </p:nvSpPr>
              <p:spPr>
                <a:xfrm>
                  <a:off x="1990775" y="9052606"/>
                  <a:ext cx="416094" cy="373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301">
                      <a:moveTo>
                        <a:pt x="105" y="15"/>
                      </a:moveTo>
                      <a:cubicBezTo>
                        <a:pt x="92" y="15"/>
                        <a:pt x="78" y="26"/>
                        <a:pt x="75" y="40"/>
                      </a:cubicBezTo>
                      <a:lnTo>
                        <a:pt x="16" y="265"/>
                      </a:lnTo>
                      <a:cubicBezTo>
                        <a:pt x="14" y="271"/>
                        <a:pt x="15" y="276"/>
                        <a:pt x="18" y="281"/>
                      </a:cubicBezTo>
                      <a:cubicBezTo>
                        <a:pt x="21" y="283"/>
                        <a:pt x="25" y="286"/>
                        <a:pt x="31" y="286"/>
                      </a:cubicBezTo>
                      <a:lnTo>
                        <a:pt x="229" y="286"/>
                      </a:lnTo>
                      <a:cubicBezTo>
                        <a:pt x="243" y="286"/>
                        <a:pt x="257" y="274"/>
                        <a:pt x="260" y="261"/>
                      </a:cubicBezTo>
                      <a:lnTo>
                        <a:pt x="319" y="35"/>
                      </a:lnTo>
                      <a:cubicBezTo>
                        <a:pt x="320" y="30"/>
                        <a:pt x="319" y="24"/>
                        <a:pt x="316" y="21"/>
                      </a:cubicBezTo>
                      <a:cubicBezTo>
                        <a:pt x="314" y="17"/>
                        <a:pt x="310" y="15"/>
                        <a:pt x="304" y="15"/>
                      </a:cubicBezTo>
                      <a:close/>
                      <a:moveTo>
                        <a:pt x="229" y="301"/>
                      </a:moveTo>
                      <a:lnTo>
                        <a:pt x="31" y="301"/>
                      </a:lnTo>
                      <a:cubicBezTo>
                        <a:pt x="20" y="301"/>
                        <a:pt x="12" y="297"/>
                        <a:pt x="6" y="289"/>
                      </a:cubicBezTo>
                      <a:cubicBezTo>
                        <a:pt x="0" y="282"/>
                        <a:pt x="-2" y="272"/>
                        <a:pt x="1" y="261"/>
                      </a:cubicBezTo>
                      <a:lnTo>
                        <a:pt x="59" y="35"/>
                      </a:lnTo>
                      <a:cubicBezTo>
                        <a:pt x="65" y="15"/>
                        <a:pt x="84" y="0"/>
                        <a:pt x="105" y="0"/>
                      </a:cubicBezTo>
                      <a:lnTo>
                        <a:pt x="304" y="0"/>
                      </a:lnTo>
                      <a:cubicBezTo>
                        <a:pt x="314" y="0"/>
                        <a:pt x="323" y="3"/>
                        <a:pt x="328" y="11"/>
                      </a:cubicBezTo>
                      <a:cubicBezTo>
                        <a:pt x="334" y="19"/>
                        <a:pt x="336" y="29"/>
                        <a:pt x="333" y="40"/>
                      </a:cubicBezTo>
                      <a:lnTo>
                        <a:pt x="275" y="265"/>
                      </a:lnTo>
                      <a:cubicBezTo>
                        <a:pt x="270" y="285"/>
                        <a:pt x="249" y="301"/>
                        <a:pt x="229" y="3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0" name="Freeform 1469">
                  <a:extLst>
                    <a:ext uri="{FF2B5EF4-FFF2-40B4-BE49-F238E27FC236}">
                      <a16:creationId xmlns:a16="http://schemas.microsoft.com/office/drawing/2014/main" id="{AF65D933-77D9-3F48-8A09-36F77FBFEDD3}"/>
                    </a:ext>
                  </a:extLst>
                </p:cNvPr>
                <p:cNvSpPr/>
                <p:nvPr/>
              </p:nvSpPr>
              <p:spPr>
                <a:xfrm>
                  <a:off x="2105388" y="9061330"/>
                  <a:ext cx="429798" cy="3551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6" h="286">
                      <a:moveTo>
                        <a:pt x="220" y="0"/>
                      </a:moveTo>
                      <a:lnTo>
                        <a:pt x="21" y="0"/>
                      </a:lnTo>
                      <a:cubicBezTo>
                        <a:pt x="4" y="0"/>
                        <a:pt x="-4" y="14"/>
                        <a:pt x="2" y="30"/>
                      </a:cubicBezTo>
                      <a:lnTo>
                        <a:pt x="85" y="256"/>
                      </a:lnTo>
                      <a:cubicBezTo>
                        <a:pt x="91" y="273"/>
                        <a:pt x="109" y="286"/>
                        <a:pt x="126" y="286"/>
                      </a:cubicBezTo>
                      <a:lnTo>
                        <a:pt x="325" y="286"/>
                      </a:lnTo>
                      <a:cubicBezTo>
                        <a:pt x="342" y="286"/>
                        <a:pt x="350" y="273"/>
                        <a:pt x="344" y="256"/>
                      </a:cubicBezTo>
                      <a:lnTo>
                        <a:pt x="261" y="30"/>
                      </a:lnTo>
                      <a:cubicBezTo>
                        <a:pt x="255" y="14"/>
                        <a:pt x="236" y="0"/>
                        <a:pt x="22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1" name="Freeform 1470">
                  <a:extLst>
                    <a:ext uri="{FF2B5EF4-FFF2-40B4-BE49-F238E27FC236}">
                      <a16:creationId xmlns:a16="http://schemas.microsoft.com/office/drawing/2014/main" id="{C987FD18-D116-4545-8B87-0DDDC532AA3D}"/>
                    </a:ext>
                  </a:extLst>
                </p:cNvPr>
                <p:cNvSpPr/>
                <p:nvPr/>
              </p:nvSpPr>
              <p:spPr>
                <a:xfrm>
                  <a:off x="2095425" y="9052606"/>
                  <a:ext cx="449731" cy="373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2" h="301">
                      <a:moveTo>
                        <a:pt x="29" y="15"/>
                      </a:moveTo>
                      <a:cubicBezTo>
                        <a:pt x="26" y="15"/>
                        <a:pt x="21" y="16"/>
                        <a:pt x="18" y="20"/>
                      </a:cubicBezTo>
                      <a:cubicBezTo>
                        <a:pt x="15" y="24"/>
                        <a:pt x="15" y="29"/>
                        <a:pt x="17" y="35"/>
                      </a:cubicBezTo>
                      <a:lnTo>
                        <a:pt x="100" y="261"/>
                      </a:lnTo>
                      <a:cubicBezTo>
                        <a:pt x="105" y="274"/>
                        <a:pt x="120" y="286"/>
                        <a:pt x="134" y="286"/>
                      </a:cubicBezTo>
                      <a:lnTo>
                        <a:pt x="333" y="286"/>
                      </a:lnTo>
                      <a:cubicBezTo>
                        <a:pt x="337" y="286"/>
                        <a:pt x="342" y="285"/>
                        <a:pt x="344" y="281"/>
                      </a:cubicBezTo>
                      <a:cubicBezTo>
                        <a:pt x="347" y="277"/>
                        <a:pt x="347" y="272"/>
                        <a:pt x="345" y="266"/>
                      </a:cubicBezTo>
                      <a:lnTo>
                        <a:pt x="262" y="40"/>
                      </a:lnTo>
                      <a:cubicBezTo>
                        <a:pt x="257" y="27"/>
                        <a:pt x="241" y="15"/>
                        <a:pt x="228" y="15"/>
                      </a:cubicBezTo>
                      <a:close/>
                      <a:moveTo>
                        <a:pt x="333" y="301"/>
                      </a:moveTo>
                      <a:lnTo>
                        <a:pt x="134" y="301"/>
                      </a:lnTo>
                      <a:cubicBezTo>
                        <a:pt x="114" y="301"/>
                        <a:pt x="93" y="285"/>
                        <a:pt x="85" y="266"/>
                      </a:cubicBezTo>
                      <a:lnTo>
                        <a:pt x="3" y="40"/>
                      </a:lnTo>
                      <a:cubicBezTo>
                        <a:pt x="-2" y="29"/>
                        <a:pt x="0" y="19"/>
                        <a:pt x="5" y="11"/>
                      </a:cubicBezTo>
                      <a:cubicBezTo>
                        <a:pt x="10" y="3"/>
                        <a:pt x="19" y="0"/>
                        <a:pt x="29" y="0"/>
                      </a:cubicBezTo>
                      <a:lnTo>
                        <a:pt x="228" y="0"/>
                      </a:lnTo>
                      <a:cubicBezTo>
                        <a:pt x="248" y="0"/>
                        <a:pt x="269" y="15"/>
                        <a:pt x="276" y="35"/>
                      </a:cubicBezTo>
                      <a:lnTo>
                        <a:pt x="359" y="261"/>
                      </a:lnTo>
                      <a:cubicBezTo>
                        <a:pt x="363" y="271"/>
                        <a:pt x="363" y="282"/>
                        <a:pt x="357" y="289"/>
                      </a:cubicBezTo>
                      <a:cubicBezTo>
                        <a:pt x="352" y="297"/>
                        <a:pt x="343" y="301"/>
                        <a:pt x="333" y="3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2" name="Freeform 1471">
                  <a:extLst>
                    <a:ext uri="{FF2B5EF4-FFF2-40B4-BE49-F238E27FC236}">
                      <a16:creationId xmlns:a16="http://schemas.microsoft.com/office/drawing/2014/main" id="{82A88EE7-BAA2-1E4D-AA4D-7F7FBBB65A46}"/>
                    </a:ext>
                  </a:extLst>
                </p:cNvPr>
                <p:cNvSpPr/>
                <p:nvPr/>
              </p:nvSpPr>
              <p:spPr>
                <a:xfrm>
                  <a:off x="2105388" y="9061330"/>
                  <a:ext cx="429798" cy="3551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6" h="286">
                      <a:moveTo>
                        <a:pt x="220" y="0"/>
                      </a:moveTo>
                      <a:lnTo>
                        <a:pt x="21" y="0"/>
                      </a:lnTo>
                      <a:cubicBezTo>
                        <a:pt x="4" y="0"/>
                        <a:pt x="-4" y="14"/>
                        <a:pt x="2" y="30"/>
                      </a:cubicBezTo>
                      <a:lnTo>
                        <a:pt x="85" y="256"/>
                      </a:lnTo>
                      <a:cubicBezTo>
                        <a:pt x="91" y="273"/>
                        <a:pt x="109" y="286"/>
                        <a:pt x="126" y="286"/>
                      </a:cubicBezTo>
                      <a:lnTo>
                        <a:pt x="325" y="286"/>
                      </a:lnTo>
                      <a:cubicBezTo>
                        <a:pt x="342" y="286"/>
                        <a:pt x="350" y="273"/>
                        <a:pt x="344" y="256"/>
                      </a:cubicBezTo>
                      <a:lnTo>
                        <a:pt x="261" y="30"/>
                      </a:lnTo>
                      <a:cubicBezTo>
                        <a:pt x="255" y="14"/>
                        <a:pt x="236" y="0"/>
                        <a:pt x="220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3" name="Freeform 1472">
                  <a:extLst>
                    <a:ext uri="{FF2B5EF4-FFF2-40B4-BE49-F238E27FC236}">
                      <a16:creationId xmlns:a16="http://schemas.microsoft.com/office/drawing/2014/main" id="{F599DCD3-9D84-B344-AE1A-3F4475E3805C}"/>
                    </a:ext>
                  </a:extLst>
                </p:cNvPr>
                <p:cNvSpPr/>
                <p:nvPr/>
              </p:nvSpPr>
              <p:spPr>
                <a:xfrm>
                  <a:off x="2155223" y="9101213"/>
                  <a:ext cx="274074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1" h="96">
                      <a:moveTo>
                        <a:pt x="189" y="7"/>
                      </a:moveTo>
                      <a:cubicBezTo>
                        <a:pt x="187" y="3"/>
                        <a:pt x="183" y="0"/>
                        <a:pt x="179" y="0"/>
                      </a:cubicBezTo>
                      <a:lnTo>
                        <a:pt x="5" y="0"/>
                      </a:lnTo>
                      <a:cubicBezTo>
                        <a:pt x="1" y="0"/>
                        <a:pt x="-1" y="3"/>
                        <a:pt x="0" y="7"/>
                      </a:cubicBezTo>
                      <a:lnTo>
                        <a:pt x="33" y="96"/>
                      </a:lnTo>
                      <a:lnTo>
                        <a:pt x="221" y="9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4" name="Freeform 1473">
                  <a:extLst>
                    <a:ext uri="{FF2B5EF4-FFF2-40B4-BE49-F238E27FC236}">
                      <a16:creationId xmlns:a16="http://schemas.microsoft.com/office/drawing/2014/main" id="{7C4EBD73-8F0F-C44B-8AEE-81AA1CD06BBB}"/>
                    </a:ext>
                  </a:extLst>
                </p:cNvPr>
                <p:cNvSpPr/>
                <p:nvPr/>
              </p:nvSpPr>
              <p:spPr>
                <a:xfrm>
                  <a:off x="2145257" y="9091243"/>
                  <a:ext cx="297744" cy="1383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0" h="112">
                      <a:moveTo>
                        <a:pt x="47" y="97"/>
                      </a:moveTo>
                      <a:lnTo>
                        <a:pt x="219" y="97"/>
                      </a:lnTo>
                      <a:lnTo>
                        <a:pt x="189" y="17"/>
                      </a:lnTo>
                      <a:cubicBezTo>
                        <a:pt x="189" y="16"/>
                        <a:pt x="188" y="15"/>
                        <a:pt x="187" y="15"/>
                      </a:cubicBezTo>
                      <a:lnTo>
                        <a:pt x="17" y="15"/>
                      </a:lnTo>
                      <a:close/>
                      <a:moveTo>
                        <a:pt x="240" y="112"/>
                      </a:moveTo>
                      <a:lnTo>
                        <a:pt x="36" y="112"/>
                      </a:lnTo>
                      <a:lnTo>
                        <a:pt x="2" y="17"/>
                      </a:lnTo>
                      <a:cubicBezTo>
                        <a:pt x="-1" y="13"/>
                        <a:pt x="0" y="9"/>
                        <a:pt x="3" y="5"/>
                      </a:cubicBezTo>
                      <a:cubicBezTo>
                        <a:pt x="4" y="2"/>
                        <a:pt x="9" y="0"/>
                        <a:pt x="13" y="0"/>
                      </a:cubicBezTo>
                      <a:lnTo>
                        <a:pt x="187" y="0"/>
                      </a:lnTo>
                      <a:cubicBezTo>
                        <a:pt x="194" y="0"/>
                        <a:pt x="201" y="5"/>
                        <a:pt x="204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5" name="Freeform 1474">
                  <a:extLst>
                    <a:ext uri="{FF2B5EF4-FFF2-40B4-BE49-F238E27FC236}">
                      <a16:creationId xmlns:a16="http://schemas.microsoft.com/office/drawing/2014/main" id="{AC40234E-4057-284D-95C8-B44D5EAB6EB9}"/>
                    </a:ext>
                  </a:extLst>
                </p:cNvPr>
                <p:cNvSpPr/>
                <p:nvPr/>
              </p:nvSpPr>
              <p:spPr>
                <a:xfrm>
                  <a:off x="2215021" y="9273192"/>
                  <a:ext cx="270337" cy="1034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" h="84">
                      <a:moveTo>
                        <a:pt x="29" y="78"/>
                      </a:moveTo>
                      <a:cubicBezTo>
                        <a:pt x="30" y="81"/>
                        <a:pt x="35" y="84"/>
                        <a:pt x="38" y="84"/>
                      </a:cubicBezTo>
                      <a:lnTo>
                        <a:pt x="213" y="84"/>
                      </a:lnTo>
                      <a:cubicBezTo>
                        <a:pt x="217" y="84"/>
                        <a:pt x="219" y="81"/>
                        <a:pt x="217" y="78"/>
                      </a:cubicBezTo>
                      <a:lnTo>
                        <a:pt x="18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6" name="Freeform 1475">
                  <a:extLst>
                    <a:ext uri="{FF2B5EF4-FFF2-40B4-BE49-F238E27FC236}">
                      <a16:creationId xmlns:a16="http://schemas.microsoft.com/office/drawing/2014/main" id="{33F5DFFE-13A4-C241-BB42-7C9A7CE9DBB3}"/>
                    </a:ext>
                  </a:extLst>
                </p:cNvPr>
                <p:cNvSpPr/>
                <p:nvPr/>
              </p:nvSpPr>
              <p:spPr>
                <a:xfrm>
                  <a:off x="2202563" y="9264469"/>
                  <a:ext cx="291515" cy="1233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5" h="100">
                      <a:moveTo>
                        <a:pt x="47" y="82"/>
                      </a:moveTo>
                      <a:cubicBezTo>
                        <a:pt x="47" y="83"/>
                        <a:pt x="48" y="84"/>
                        <a:pt x="48" y="84"/>
                      </a:cubicBezTo>
                      <a:lnTo>
                        <a:pt x="219" y="84"/>
                      </a:lnTo>
                      <a:lnTo>
                        <a:pt x="193" y="15"/>
                      </a:lnTo>
                      <a:lnTo>
                        <a:pt x="21" y="15"/>
                      </a:lnTo>
                      <a:close/>
                      <a:moveTo>
                        <a:pt x="223" y="100"/>
                      </a:moveTo>
                      <a:lnTo>
                        <a:pt x="48" y="100"/>
                      </a:lnTo>
                      <a:cubicBezTo>
                        <a:pt x="42" y="100"/>
                        <a:pt x="34" y="95"/>
                        <a:pt x="32" y="88"/>
                      </a:cubicBezTo>
                      <a:lnTo>
                        <a:pt x="0" y="0"/>
                      </a:lnTo>
                      <a:lnTo>
                        <a:pt x="204" y="0"/>
                      </a:lnTo>
                      <a:lnTo>
                        <a:pt x="235" y="82"/>
                      </a:lnTo>
                      <a:cubicBezTo>
                        <a:pt x="236" y="87"/>
                        <a:pt x="235" y="91"/>
                        <a:pt x="234" y="95"/>
                      </a:cubicBezTo>
                      <a:cubicBezTo>
                        <a:pt x="231" y="98"/>
                        <a:pt x="227" y="100"/>
                        <a:pt x="223" y="1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7" name="Freeform 1476">
                  <a:extLst>
                    <a:ext uri="{FF2B5EF4-FFF2-40B4-BE49-F238E27FC236}">
                      <a16:creationId xmlns:a16="http://schemas.microsoft.com/office/drawing/2014/main" id="{A4C0569E-9EA1-5D42-8A7F-66E00EFA0240}"/>
                    </a:ext>
                  </a:extLst>
                </p:cNvPr>
                <p:cNvSpPr/>
                <p:nvPr/>
              </p:nvSpPr>
              <p:spPr>
                <a:xfrm>
                  <a:off x="2196334" y="9220851"/>
                  <a:ext cx="252896" cy="51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4" h="42">
                      <a:moveTo>
                        <a:pt x="0" y="0"/>
                      </a:moveTo>
                      <a:lnTo>
                        <a:pt x="15" y="42"/>
                      </a:lnTo>
                      <a:lnTo>
                        <a:pt x="204" y="4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8" name="Freeform 1477">
                  <a:extLst>
                    <a:ext uri="{FF2B5EF4-FFF2-40B4-BE49-F238E27FC236}">
                      <a16:creationId xmlns:a16="http://schemas.microsoft.com/office/drawing/2014/main" id="{3C2BC2BF-8D08-8E4C-9490-B24A9F54F3A1}"/>
                    </a:ext>
                  </a:extLst>
                </p:cNvPr>
                <p:cNvSpPr/>
                <p:nvPr/>
              </p:nvSpPr>
              <p:spPr>
                <a:xfrm>
                  <a:off x="2183876" y="9212127"/>
                  <a:ext cx="279057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" h="57">
                      <a:moveTo>
                        <a:pt x="31" y="42"/>
                      </a:moveTo>
                      <a:lnTo>
                        <a:pt x="203" y="42"/>
                      </a:lnTo>
                      <a:lnTo>
                        <a:pt x="193" y="15"/>
                      </a:lnTo>
                      <a:lnTo>
                        <a:pt x="21" y="15"/>
                      </a:lnTo>
                      <a:close/>
                      <a:moveTo>
                        <a:pt x="225" y="57"/>
                      </a:moveTo>
                      <a:lnTo>
                        <a:pt x="21" y="57"/>
                      </a:lnTo>
                      <a:lnTo>
                        <a:pt x="0" y="0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AD7A38B4-7503-D44A-B16A-291ECB829933}"/>
              </a:ext>
            </a:extLst>
          </p:cNvPr>
          <p:cNvSpPr/>
          <p:nvPr/>
        </p:nvSpPr>
        <p:spPr>
          <a:xfrm>
            <a:off x="1630741" y="3828417"/>
            <a:ext cx="961751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70">
                <a:moveTo>
                  <a:pt x="586" y="1170"/>
                </a:moveTo>
                <a:lnTo>
                  <a:pt x="773" y="1170"/>
                </a:lnTo>
                <a:lnTo>
                  <a:pt x="773" y="0"/>
                </a:lnTo>
                <a:lnTo>
                  <a:pt x="586" y="0"/>
                </a:lnTo>
                <a:cubicBezTo>
                  <a:pt x="262" y="0"/>
                  <a:pt x="0" y="262"/>
                  <a:pt x="0" y="585"/>
                </a:cubicBezTo>
                <a:cubicBezTo>
                  <a:pt x="0" y="909"/>
                  <a:pt x="262" y="1170"/>
                  <a:pt x="586" y="1170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D5706281-4705-6547-82FB-80356975C736}"/>
              </a:ext>
            </a:extLst>
          </p:cNvPr>
          <p:cNvSpPr/>
          <p:nvPr/>
        </p:nvSpPr>
        <p:spPr>
          <a:xfrm>
            <a:off x="1503674" y="3701301"/>
            <a:ext cx="961751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70">
                <a:moveTo>
                  <a:pt x="586" y="1170"/>
                </a:moveTo>
                <a:lnTo>
                  <a:pt x="773" y="1170"/>
                </a:lnTo>
                <a:lnTo>
                  <a:pt x="773" y="0"/>
                </a:lnTo>
                <a:lnTo>
                  <a:pt x="586" y="0"/>
                </a:lnTo>
                <a:cubicBezTo>
                  <a:pt x="263" y="0"/>
                  <a:pt x="0" y="262"/>
                  <a:pt x="0" y="585"/>
                </a:cubicBezTo>
                <a:cubicBezTo>
                  <a:pt x="0" y="909"/>
                  <a:pt x="263" y="1170"/>
                  <a:pt x="586" y="117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701" name="Freeform 1700">
            <a:extLst>
              <a:ext uri="{FF2B5EF4-FFF2-40B4-BE49-F238E27FC236}">
                <a16:creationId xmlns:a16="http://schemas.microsoft.com/office/drawing/2014/main" id="{B0083A0B-6D6A-8747-939C-358C18C168F5}"/>
              </a:ext>
            </a:extLst>
          </p:cNvPr>
          <p:cNvSpPr/>
          <p:nvPr/>
        </p:nvSpPr>
        <p:spPr>
          <a:xfrm>
            <a:off x="1614549" y="4131250"/>
            <a:ext cx="741246" cy="598190"/>
          </a:xfrm>
          <a:custGeom>
            <a:avLst/>
            <a:gdLst>
              <a:gd name="connsiteX0" fmla="*/ 319631 w 741246"/>
              <a:gd name="connsiteY0" fmla="*/ 431543 h 598190"/>
              <a:gd name="connsiteX1" fmla="*/ 319631 w 741246"/>
              <a:gd name="connsiteY1" fmla="*/ 452685 h 598190"/>
              <a:gd name="connsiteX2" fmla="*/ 337043 w 741246"/>
              <a:gd name="connsiteY2" fmla="*/ 468852 h 598190"/>
              <a:gd name="connsiteX3" fmla="*/ 353211 w 741246"/>
              <a:gd name="connsiteY3" fmla="*/ 468852 h 598190"/>
              <a:gd name="connsiteX4" fmla="*/ 361917 w 741246"/>
              <a:gd name="connsiteY4" fmla="*/ 431543 h 598190"/>
              <a:gd name="connsiteX5" fmla="*/ 266152 w 741246"/>
              <a:gd name="connsiteY5" fmla="*/ 431543 h 598190"/>
              <a:gd name="connsiteX6" fmla="*/ 266152 w 741246"/>
              <a:gd name="connsiteY6" fmla="*/ 452685 h 598190"/>
              <a:gd name="connsiteX7" fmla="*/ 230085 w 741246"/>
              <a:gd name="connsiteY7" fmla="*/ 488750 h 598190"/>
              <a:gd name="connsiteX8" fmla="*/ 202723 w 741246"/>
              <a:gd name="connsiteY8" fmla="*/ 488750 h 598190"/>
              <a:gd name="connsiteX9" fmla="*/ 185312 w 741246"/>
              <a:gd name="connsiteY9" fmla="*/ 504917 h 598190"/>
              <a:gd name="connsiteX10" fmla="*/ 202723 w 741246"/>
              <a:gd name="connsiteY10" fmla="*/ 522328 h 598190"/>
              <a:gd name="connsiteX11" fmla="*/ 351968 w 741246"/>
              <a:gd name="connsiteY11" fmla="*/ 522328 h 598190"/>
              <a:gd name="connsiteX12" fmla="*/ 351968 w 741246"/>
              <a:gd name="connsiteY12" fmla="*/ 488750 h 598190"/>
              <a:gd name="connsiteX13" fmla="*/ 337043 w 741246"/>
              <a:gd name="connsiteY13" fmla="*/ 488750 h 598190"/>
              <a:gd name="connsiteX14" fmla="*/ 299732 w 741246"/>
              <a:gd name="connsiteY14" fmla="*/ 452685 h 598190"/>
              <a:gd name="connsiteX15" fmla="*/ 299732 w 741246"/>
              <a:gd name="connsiteY15" fmla="*/ 431543 h 598190"/>
              <a:gd name="connsiteX16" fmla="*/ 497481 w 741246"/>
              <a:gd name="connsiteY16" fmla="*/ 392990 h 598190"/>
              <a:gd name="connsiteX17" fmla="*/ 545985 w 741246"/>
              <a:gd name="connsiteY17" fmla="*/ 538496 h 598190"/>
              <a:gd name="connsiteX18" fmla="*/ 547229 w 741246"/>
              <a:gd name="connsiteY18" fmla="*/ 538496 h 598190"/>
              <a:gd name="connsiteX19" fmla="*/ 594489 w 741246"/>
              <a:gd name="connsiteY19" fmla="*/ 392990 h 598190"/>
              <a:gd name="connsiteX20" fmla="*/ 451464 w 741246"/>
              <a:gd name="connsiteY20" fmla="*/ 392990 h 598190"/>
              <a:gd name="connsiteX21" fmla="*/ 371867 w 741246"/>
              <a:gd name="connsiteY21" fmla="*/ 473826 h 598190"/>
              <a:gd name="connsiteX22" fmla="*/ 371867 w 741246"/>
              <a:gd name="connsiteY22" fmla="*/ 554663 h 598190"/>
              <a:gd name="connsiteX23" fmla="*/ 395497 w 741246"/>
              <a:gd name="connsiteY23" fmla="*/ 579536 h 598190"/>
              <a:gd name="connsiteX24" fmla="*/ 697717 w 741246"/>
              <a:gd name="connsiteY24" fmla="*/ 579536 h 598190"/>
              <a:gd name="connsiteX25" fmla="*/ 721347 w 741246"/>
              <a:gd name="connsiteY25" fmla="*/ 554663 h 598190"/>
              <a:gd name="connsiteX26" fmla="*/ 721347 w 741246"/>
              <a:gd name="connsiteY26" fmla="*/ 473826 h 598190"/>
              <a:gd name="connsiteX27" fmla="*/ 640506 w 741246"/>
              <a:gd name="connsiteY27" fmla="*/ 392990 h 598190"/>
              <a:gd name="connsiteX28" fmla="*/ 615632 w 741246"/>
              <a:gd name="connsiteY28" fmla="*/ 392990 h 598190"/>
              <a:gd name="connsiteX29" fmla="*/ 565884 w 741246"/>
              <a:gd name="connsiteY29" fmla="*/ 544714 h 598190"/>
              <a:gd name="connsiteX30" fmla="*/ 547229 w 741246"/>
              <a:gd name="connsiteY30" fmla="*/ 558394 h 598190"/>
              <a:gd name="connsiteX31" fmla="*/ 527330 w 741246"/>
              <a:gd name="connsiteY31" fmla="*/ 544714 h 598190"/>
              <a:gd name="connsiteX32" fmla="*/ 477581 w 741246"/>
              <a:gd name="connsiteY32" fmla="*/ 392990 h 598190"/>
              <a:gd name="connsiteX33" fmla="*/ 240099 w 741246"/>
              <a:gd name="connsiteY33" fmla="*/ 278937 h 598190"/>
              <a:gd name="connsiteX34" fmla="*/ 207923 w 741246"/>
              <a:gd name="connsiteY34" fmla="*/ 309750 h 598190"/>
              <a:gd name="connsiteX35" fmla="*/ 207923 w 741246"/>
              <a:gd name="connsiteY35" fmla="*/ 345494 h 598190"/>
              <a:gd name="connsiteX36" fmla="*/ 216586 w 741246"/>
              <a:gd name="connsiteY36" fmla="*/ 352889 h 598190"/>
              <a:gd name="connsiteX37" fmla="*/ 350241 w 741246"/>
              <a:gd name="connsiteY37" fmla="*/ 352889 h 598190"/>
              <a:gd name="connsiteX38" fmla="*/ 357666 w 741246"/>
              <a:gd name="connsiteY38" fmla="*/ 345494 h 598190"/>
              <a:gd name="connsiteX39" fmla="*/ 357666 w 741246"/>
              <a:gd name="connsiteY39" fmla="*/ 309750 h 598190"/>
              <a:gd name="connsiteX40" fmla="*/ 325490 w 741246"/>
              <a:gd name="connsiteY40" fmla="*/ 278937 h 598190"/>
              <a:gd name="connsiteX41" fmla="*/ 240099 w 741246"/>
              <a:gd name="connsiteY41" fmla="*/ 259216 h 598190"/>
              <a:gd name="connsiteX42" fmla="*/ 325490 w 741246"/>
              <a:gd name="connsiteY42" fmla="*/ 259216 h 598190"/>
              <a:gd name="connsiteX43" fmla="*/ 376229 w 741246"/>
              <a:gd name="connsiteY43" fmla="*/ 309750 h 598190"/>
              <a:gd name="connsiteX44" fmla="*/ 376229 w 741246"/>
              <a:gd name="connsiteY44" fmla="*/ 345494 h 598190"/>
              <a:gd name="connsiteX45" fmla="*/ 350241 w 741246"/>
              <a:gd name="connsiteY45" fmla="*/ 371377 h 598190"/>
              <a:gd name="connsiteX46" fmla="*/ 216586 w 741246"/>
              <a:gd name="connsiteY46" fmla="*/ 371377 h 598190"/>
              <a:gd name="connsiteX47" fmla="*/ 189360 w 741246"/>
              <a:gd name="connsiteY47" fmla="*/ 345494 h 598190"/>
              <a:gd name="connsiteX48" fmla="*/ 189360 w 741246"/>
              <a:gd name="connsiteY48" fmla="*/ 309750 h 598190"/>
              <a:gd name="connsiteX49" fmla="*/ 240099 w 741246"/>
              <a:gd name="connsiteY49" fmla="*/ 259216 h 598190"/>
              <a:gd name="connsiteX50" fmla="*/ 554691 w 741246"/>
              <a:gd name="connsiteY50" fmla="*/ 190277 h 598190"/>
              <a:gd name="connsiteX51" fmla="*/ 455195 w 741246"/>
              <a:gd name="connsiteY51" fmla="*/ 240022 h 598190"/>
              <a:gd name="connsiteX52" fmla="*/ 450220 w 741246"/>
              <a:gd name="connsiteY52" fmla="*/ 241266 h 598190"/>
              <a:gd name="connsiteX53" fmla="*/ 548472 w 741246"/>
              <a:gd name="connsiteY53" fmla="*/ 327077 h 598190"/>
              <a:gd name="connsiteX54" fmla="*/ 647969 w 741246"/>
              <a:gd name="connsiteY54" fmla="*/ 235048 h 598190"/>
              <a:gd name="connsiteX55" fmla="*/ 555935 w 741246"/>
              <a:gd name="connsiteY55" fmla="*/ 190277 h 598190"/>
              <a:gd name="connsiteX56" fmla="*/ 604439 w 741246"/>
              <a:gd name="connsiteY56" fmla="*/ 144262 h 598190"/>
              <a:gd name="connsiteX57" fmla="*/ 570859 w 741246"/>
              <a:gd name="connsiteY57" fmla="*/ 177841 h 598190"/>
              <a:gd name="connsiteX58" fmla="*/ 604340 w 741246"/>
              <a:gd name="connsiteY58" fmla="*/ 202323 h 598190"/>
              <a:gd name="connsiteX59" fmla="*/ 606149 w 741246"/>
              <a:gd name="connsiteY59" fmla="*/ 203646 h 598190"/>
              <a:gd name="connsiteX60" fmla="*/ 647969 w 741246"/>
              <a:gd name="connsiteY60" fmla="*/ 216393 h 598190"/>
              <a:gd name="connsiteX61" fmla="*/ 604439 w 741246"/>
              <a:gd name="connsiteY61" fmla="*/ 144262 h 598190"/>
              <a:gd name="connsiteX62" fmla="*/ 282184 w 741246"/>
              <a:gd name="connsiteY62" fmla="*/ 143109 h 598190"/>
              <a:gd name="connsiteX63" fmla="*/ 242734 w 741246"/>
              <a:gd name="connsiteY63" fmla="*/ 182573 h 598190"/>
              <a:gd name="connsiteX64" fmla="*/ 282184 w 741246"/>
              <a:gd name="connsiteY64" fmla="*/ 223270 h 598190"/>
              <a:gd name="connsiteX65" fmla="*/ 324100 w 741246"/>
              <a:gd name="connsiteY65" fmla="*/ 182573 h 598190"/>
              <a:gd name="connsiteX66" fmla="*/ 282184 w 741246"/>
              <a:gd name="connsiteY66" fmla="*/ 143109 h 598190"/>
              <a:gd name="connsiteX67" fmla="*/ 548472 w 741246"/>
              <a:gd name="connsiteY67" fmla="*/ 126851 h 598190"/>
              <a:gd name="connsiteX68" fmla="*/ 480535 w 741246"/>
              <a:gd name="connsiteY68" fmla="*/ 154522 h 598190"/>
              <a:gd name="connsiteX69" fmla="*/ 475908 w 741246"/>
              <a:gd name="connsiteY69" fmla="*/ 160904 h 598190"/>
              <a:gd name="connsiteX70" fmla="*/ 458751 w 741246"/>
              <a:gd name="connsiteY70" fmla="*/ 184564 h 598190"/>
              <a:gd name="connsiteX71" fmla="*/ 448976 w 741246"/>
              <a:gd name="connsiteY71" fmla="*/ 221368 h 598190"/>
              <a:gd name="connsiteX72" fmla="*/ 523909 w 741246"/>
              <a:gd name="connsiteY72" fmla="*/ 187168 h 598190"/>
              <a:gd name="connsiteX73" fmla="*/ 533073 w 741246"/>
              <a:gd name="connsiteY73" fmla="*/ 179340 h 598190"/>
              <a:gd name="connsiteX74" fmla="*/ 585783 w 741246"/>
              <a:gd name="connsiteY74" fmla="*/ 134313 h 598190"/>
              <a:gd name="connsiteX75" fmla="*/ 548472 w 741246"/>
              <a:gd name="connsiteY75" fmla="*/ 126851 h 598190"/>
              <a:gd name="connsiteX76" fmla="*/ 282184 w 741246"/>
              <a:gd name="connsiteY76" fmla="*/ 123377 h 598190"/>
              <a:gd name="connsiteX77" fmla="*/ 342592 w 741246"/>
              <a:gd name="connsiteY77" fmla="*/ 182573 h 598190"/>
              <a:gd name="connsiteX78" fmla="*/ 282184 w 741246"/>
              <a:gd name="connsiteY78" fmla="*/ 241769 h 598190"/>
              <a:gd name="connsiteX79" fmla="*/ 224242 w 741246"/>
              <a:gd name="connsiteY79" fmla="*/ 182573 h 598190"/>
              <a:gd name="connsiteX80" fmla="*/ 282184 w 741246"/>
              <a:gd name="connsiteY80" fmla="*/ 123377 h 598190"/>
              <a:gd name="connsiteX81" fmla="*/ 135201 w 741246"/>
              <a:gd name="connsiteY81" fmla="*/ 31156 h 598190"/>
              <a:gd name="connsiteX82" fmla="*/ 145754 w 741246"/>
              <a:gd name="connsiteY82" fmla="*/ 40572 h 598190"/>
              <a:gd name="connsiteX83" fmla="*/ 135201 w 741246"/>
              <a:gd name="connsiteY83" fmla="*/ 52342 h 598190"/>
              <a:gd name="connsiteX84" fmla="*/ 125821 w 741246"/>
              <a:gd name="connsiteY84" fmla="*/ 40572 h 598190"/>
              <a:gd name="connsiteX85" fmla="*/ 135201 w 741246"/>
              <a:gd name="connsiteY85" fmla="*/ 31156 h 598190"/>
              <a:gd name="connsiteX86" fmla="*/ 94021 w 741246"/>
              <a:gd name="connsiteY86" fmla="*/ 31156 h 598190"/>
              <a:gd name="connsiteX87" fmla="*/ 103401 w 741246"/>
              <a:gd name="connsiteY87" fmla="*/ 40572 h 598190"/>
              <a:gd name="connsiteX88" fmla="*/ 94021 w 741246"/>
              <a:gd name="connsiteY88" fmla="*/ 52342 h 598190"/>
              <a:gd name="connsiteX89" fmla="*/ 83468 w 741246"/>
              <a:gd name="connsiteY89" fmla="*/ 40572 h 598190"/>
              <a:gd name="connsiteX90" fmla="*/ 94021 w 741246"/>
              <a:gd name="connsiteY90" fmla="*/ 31156 h 598190"/>
              <a:gd name="connsiteX91" fmla="*/ 50529 w 741246"/>
              <a:gd name="connsiteY91" fmla="*/ 31156 h 598190"/>
              <a:gd name="connsiteX92" fmla="*/ 61040 w 741246"/>
              <a:gd name="connsiteY92" fmla="*/ 40572 h 598190"/>
              <a:gd name="connsiteX93" fmla="*/ 50529 w 741246"/>
              <a:gd name="connsiteY93" fmla="*/ 52342 h 598190"/>
              <a:gd name="connsiteX94" fmla="*/ 42353 w 741246"/>
              <a:gd name="connsiteY94" fmla="*/ 40572 h 598190"/>
              <a:gd name="connsiteX95" fmla="*/ 50529 w 741246"/>
              <a:gd name="connsiteY95" fmla="*/ 31156 h 598190"/>
              <a:gd name="connsiteX96" fmla="*/ 34824 w 741246"/>
              <a:gd name="connsiteY96" fmla="*/ 18654 h 598190"/>
              <a:gd name="connsiteX97" fmla="*/ 19899 w 741246"/>
              <a:gd name="connsiteY97" fmla="*/ 34822 h 598190"/>
              <a:gd name="connsiteX98" fmla="*/ 19899 w 741246"/>
              <a:gd name="connsiteY98" fmla="*/ 64669 h 598190"/>
              <a:gd name="connsiteX99" fmla="*/ 177505 w 741246"/>
              <a:gd name="connsiteY99" fmla="*/ 64669 h 598190"/>
              <a:gd name="connsiteX100" fmla="*/ 547229 w 741246"/>
              <a:gd name="connsiteY100" fmla="*/ 64669 h 598190"/>
              <a:gd name="connsiteX101" fmla="*/ 547229 w 741246"/>
              <a:gd name="connsiteY101" fmla="*/ 34822 h 598190"/>
              <a:gd name="connsiteX102" fmla="*/ 531061 w 741246"/>
              <a:gd name="connsiteY102" fmla="*/ 18654 h 598190"/>
              <a:gd name="connsiteX103" fmla="*/ 34824 w 741246"/>
              <a:gd name="connsiteY103" fmla="*/ 0 h 598190"/>
              <a:gd name="connsiteX104" fmla="*/ 531061 w 741246"/>
              <a:gd name="connsiteY104" fmla="*/ 0 h 598190"/>
              <a:gd name="connsiteX105" fmla="*/ 565884 w 741246"/>
              <a:gd name="connsiteY105" fmla="*/ 34822 h 598190"/>
              <a:gd name="connsiteX106" fmla="*/ 565884 w 741246"/>
              <a:gd name="connsiteY106" fmla="*/ 109440 h 598190"/>
              <a:gd name="connsiteX107" fmla="*/ 606926 w 741246"/>
              <a:gd name="connsiteY107" fmla="*/ 123120 h 598190"/>
              <a:gd name="connsiteX108" fmla="*/ 667868 w 741246"/>
              <a:gd name="connsiteY108" fmla="*/ 226342 h 598190"/>
              <a:gd name="connsiteX109" fmla="*/ 667868 w 741246"/>
              <a:gd name="connsiteY109" fmla="*/ 227586 h 598190"/>
              <a:gd name="connsiteX110" fmla="*/ 548472 w 741246"/>
              <a:gd name="connsiteY110" fmla="*/ 345732 h 598190"/>
              <a:gd name="connsiteX111" fmla="*/ 429077 w 741246"/>
              <a:gd name="connsiteY111" fmla="*/ 226342 h 598190"/>
              <a:gd name="connsiteX112" fmla="*/ 438444 w 741246"/>
              <a:gd name="connsiteY112" fmla="*/ 180775 h 598190"/>
              <a:gd name="connsiteX113" fmla="*/ 456321 w 741246"/>
              <a:gd name="connsiteY113" fmla="*/ 154587 h 598190"/>
              <a:gd name="connsiteX114" fmla="*/ 463901 w 741246"/>
              <a:gd name="connsiteY114" fmla="*/ 143485 h 598190"/>
              <a:gd name="connsiteX115" fmla="*/ 547229 w 741246"/>
              <a:gd name="connsiteY115" fmla="*/ 108197 h 598190"/>
              <a:gd name="connsiteX116" fmla="*/ 547229 w 741246"/>
              <a:gd name="connsiteY116" fmla="*/ 83324 h 598190"/>
              <a:gd name="connsiteX117" fmla="*/ 235350 w 741246"/>
              <a:gd name="connsiteY117" fmla="*/ 83324 h 598190"/>
              <a:gd name="connsiteX118" fmla="*/ 19899 w 741246"/>
              <a:gd name="connsiteY118" fmla="*/ 83324 h 598190"/>
              <a:gd name="connsiteX119" fmla="*/ 19899 w 741246"/>
              <a:gd name="connsiteY119" fmla="*/ 395477 h 598190"/>
              <a:gd name="connsiteX120" fmla="*/ 34824 w 741246"/>
              <a:gd name="connsiteY120" fmla="*/ 411644 h 598190"/>
              <a:gd name="connsiteX121" fmla="*/ 374354 w 741246"/>
              <a:gd name="connsiteY121" fmla="*/ 411644 h 598190"/>
              <a:gd name="connsiteX122" fmla="*/ 451464 w 741246"/>
              <a:gd name="connsiteY122" fmla="*/ 374335 h 598190"/>
              <a:gd name="connsiteX123" fmla="*/ 640506 w 741246"/>
              <a:gd name="connsiteY123" fmla="*/ 374335 h 598190"/>
              <a:gd name="connsiteX124" fmla="*/ 741246 w 741246"/>
              <a:gd name="connsiteY124" fmla="*/ 473826 h 598190"/>
              <a:gd name="connsiteX125" fmla="*/ 741246 w 741246"/>
              <a:gd name="connsiteY125" fmla="*/ 554663 h 598190"/>
              <a:gd name="connsiteX126" fmla="*/ 697717 w 741246"/>
              <a:gd name="connsiteY126" fmla="*/ 598190 h 598190"/>
              <a:gd name="connsiteX127" fmla="*/ 395497 w 741246"/>
              <a:gd name="connsiteY127" fmla="*/ 598190 h 598190"/>
              <a:gd name="connsiteX128" fmla="*/ 351968 w 741246"/>
              <a:gd name="connsiteY128" fmla="*/ 554663 h 598190"/>
              <a:gd name="connsiteX129" fmla="*/ 351968 w 741246"/>
              <a:gd name="connsiteY129" fmla="*/ 542226 h 598190"/>
              <a:gd name="connsiteX130" fmla="*/ 202723 w 741246"/>
              <a:gd name="connsiteY130" fmla="*/ 542226 h 598190"/>
              <a:gd name="connsiteX131" fmla="*/ 165412 w 741246"/>
              <a:gd name="connsiteY131" fmla="*/ 504917 h 598190"/>
              <a:gd name="connsiteX132" fmla="*/ 202723 w 741246"/>
              <a:gd name="connsiteY132" fmla="*/ 468852 h 598190"/>
              <a:gd name="connsiteX133" fmla="*/ 230085 w 741246"/>
              <a:gd name="connsiteY133" fmla="*/ 468852 h 598190"/>
              <a:gd name="connsiteX134" fmla="*/ 246253 w 741246"/>
              <a:gd name="connsiteY134" fmla="*/ 452685 h 598190"/>
              <a:gd name="connsiteX135" fmla="*/ 246253 w 741246"/>
              <a:gd name="connsiteY135" fmla="*/ 431543 h 598190"/>
              <a:gd name="connsiteX136" fmla="*/ 34824 w 741246"/>
              <a:gd name="connsiteY136" fmla="*/ 431543 h 598190"/>
              <a:gd name="connsiteX137" fmla="*/ 0 w 741246"/>
              <a:gd name="connsiteY137" fmla="*/ 395477 h 598190"/>
              <a:gd name="connsiteX138" fmla="*/ 0 w 741246"/>
              <a:gd name="connsiteY138" fmla="*/ 34822 h 598190"/>
              <a:gd name="connsiteX139" fmla="*/ 34824 w 741246"/>
              <a:gd name="connsiteY139" fmla="*/ 0 h 59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741246" h="598190">
                <a:moveTo>
                  <a:pt x="319631" y="431543"/>
                </a:moveTo>
                <a:lnTo>
                  <a:pt x="319631" y="452685"/>
                </a:lnTo>
                <a:cubicBezTo>
                  <a:pt x="319631" y="461390"/>
                  <a:pt x="327094" y="468852"/>
                  <a:pt x="337043" y="468852"/>
                </a:cubicBezTo>
                <a:lnTo>
                  <a:pt x="353211" y="468852"/>
                </a:lnTo>
                <a:cubicBezTo>
                  <a:pt x="353211" y="455172"/>
                  <a:pt x="356942" y="441492"/>
                  <a:pt x="361917" y="431543"/>
                </a:cubicBezTo>
                <a:close/>
                <a:moveTo>
                  <a:pt x="266152" y="431543"/>
                </a:moveTo>
                <a:lnTo>
                  <a:pt x="266152" y="452685"/>
                </a:lnTo>
                <a:cubicBezTo>
                  <a:pt x="266152" y="471339"/>
                  <a:pt x="248740" y="488750"/>
                  <a:pt x="230085" y="488750"/>
                </a:cubicBezTo>
                <a:lnTo>
                  <a:pt x="202723" y="488750"/>
                </a:lnTo>
                <a:cubicBezTo>
                  <a:pt x="192774" y="488750"/>
                  <a:pt x="185312" y="496212"/>
                  <a:pt x="185312" y="504917"/>
                </a:cubicBezTo>
                <a:cubicBezTo>
                  <a:pt x="185312" y="514866"/>
                  <a:pt x="192774" y="522328"/>
                  <a:pt x="202723" y="522328"/>
                </a:cubicBezTo>
                <a:lnTo>
                  <a:pt x="351968" y="522328"/>
                </a:lnTo>
                <a:lnTo>
                  <a:pt x="351968" y="488750"/>
                </a:lnTo>
                <a:lnTo>
                  <a:pt x="337043" y="488750"/>
                </a:lnTo>
                <a:cubicBezTo>
                  <a:pt x="315900" y="488750"/>
                  <a:pt x="299732" y="471339"/>
                  <a:pt x="299732" y="452685"/>
                </a:cubicBezTo>
                <a:lnTo>
                  <a:pt x="299732" y="431543"/>
                </a:lnTo>
                <a:close/>
                <a:moveTo>
                  <a:pt x="497481" y="392990"/>
                </a:moveTo>
                <a:lnTo>
                  <a:pt x="545985" y="538496"/>
                </a:lnTo>
                <a:lnTo>
                  <a:pt x="547229" y="538496"/>
                </a:lnTo>
                <a:lnTo>
                  <a:pt x="594489" y="392990"/>
                </a:lnTo>
                <a:close/>
                <a:moveTo>
                  <a:pt x="451464" y="392990"/>
                </a:moveTo>
                <a:cubicBezTo>
                  <a:pt x="407934" y="392990"/>
                  <a:pt x="371867" y="429055"/>
                  <a:pt x="371867" y="473826"/>
                </a:cubicBezTo>
                <a:lnTo>
                  <a:pt x="371867" y="554663"/>
                </a:lnTo>
                <a:cubicBezTo>
                  <a:pt x="371867" y="568343"/>
                  <a:pt x="383060" y="579536"/>
                  <a:pt x="395497" y="579536"/>
                </a:cubicBezTo>
                <a:lnTo>
                  <a:pt x="697717" y="579536"/>
                </a:lnTo>
                <a:cubicBezTo>
                  <a:pt x="710154" y="579536"/>
                  <a:pt x="721347" y="568343"/>
                  <a:pt x="721347" y="554663"/>
                </a:cubicBezTo>
                <a:lnTo>
                  <a:pt x="721347" y="473826"/>
                </a:lnTo>
                <a:cubicBezTo>
                  <a:pt x="721347" y="429055"/>
                  <a:pt x="685280" y="392990"/>
                  <a:pt x="640506" y="392990"/>
                </a:cubicBezTo>
                <a:lnTo>
                  <a:pt x="615632" y="392990"/>
                </a:lnTo>
                <a:lnTo>
                  <a:pt x="565884" y="544714"/>
                </a:lnTo>
                <a:cubicBezTo>
                  <a:pt x="562153" y="552176"/>
                  <a:pt x="554691" y="558394"/>
                  <a:pt x="547229" y="558394"/>
                </a:cubicBezTo>
                <a:cubicBezTo>
                  <a:pt x="537279" y="558394"/>
                  <a:pt x="529817" y="552176"/>
                  <a:pt x="527330" y="544714"/>
                </a:cubicBezTo>
                <a:lnTo>
                  <a:pt x="477581" y="392990"/>
                </a:lnTo>
                <a:close/>
                <a:moveTo>
                  <a:pt x="240099" y="278937"/>
                </a:moveTo>
                <a:cubicBezTo>
                  <a:pt x="221536" y="278937"/>
                  <a:pt x="207923" y="292495"/>
                  <a:pt x="207923" y="309750"/>
                </a:cubicBezTo>
                <a:lnTo>
                  <a:pt x="207923" y="345494"/>
                </a:lnTo>
                <a:cubicBezTo>
                  <a:pt x="207923" y="349192"/>
                  <a:pt x="211636" y="352889"/>
                  <a:pt x="216586" y="352889"/>
                </a:cubicBezTo>
                <a:lnTo>
                  <a:pt x="350241" y="352889"/>
                </a:lnTo>
                <a:cubicBezTo>
                  <a:pt x="353953" y="352889"/>
                  <a:pt x="357666" y="349192"/>
                  <a:pt x="357666" y="345494"/>
                </a:cubicBezTo>
                <a:lnTo>
                  <a:pt x="357666" y="309750"/>
                </a:lnTo>
                <a:cubicBezTo>
                  <a:pt x="357666" y="292495"/>
                  <a:pt x="342815" y="278937"/>
                  <a:pt x="325490" y="278937"/>
                </a:cubicBezTo>
                <a:close/>
                <a:moveTo>
                  <a:pt x="240099" y="259216"/>
                </a:moveTo>
                <a:lnTo>
                  <a:pt x="325490" y="259216"/>
                </a:lnTo>
                <a:cubicBezTo>
                  <a:pt x="353953" y="259216"/>
                  <a:pt x="376229" y="282634"/>
                  <a:pt x="376229" y="309750"/>
                </a:cubicBezTo>
                <a:lnTo>
                  <a:pt x="376229" y="345494"/>
                </a:lnTo>
                <a:cubicBezTo>
                  <a:pt x="376229" y="360284"/>
                  <a:pt x="363854" y="371377"/>
                  <a:pt x="350241" y="371377"/>
                </a:cubicBezTo>
                <a:lnTo>
                  <a:pt x="216586" y="371377"/>
                </a:lnTo>
                <a:cubicBezTo>
                  <a:pt x="200498" y="371377"/>
                  <a:pt x="189360" y="360284"/>
                  <a:pt x="189360" y="345494"/>
                </a:cubicBezTo>
                <a:lnTo>
                  <a:pt x="189360" y="309750"/>
                </a:lnTo>
                <a:cubicBezTo>
                  <a:pt x="189360" y="282634"/>
                  <a:pt x="211636" y="259216"/>
                  <a:pt x="240099" y="259216"/>
                </a:cubicBezTo>
                <a:close/>
                <a:moveTo>
                  <a:pt x="554691" y="190277"/>
                </a:moveTo>
                <a:cubicBezTo>
                  <a:pt x="526086" y="211419"/>
                  <a:pt x="491262" y="228830"/>
                  <a:pt x="455195" y="240022"/>
                </a:cubicBezTo>
                <a:lnTo>
                  <a:pt x="450220" y="241266"/>
                </a:lnTo>
                <a:cubicBezTo>
                  <a:pt x="457682" y="289768"/>
                  <a:pt x="498724" y="327077"/>
                  <a:pt x="548472" y="327077"/>
                </a:cubicBezTo>
                <a:cubicBezTo>
                  <a:pt x="600708" y="327077"/>
                  <a:pt x="642994" y="286037"/>
                  <a:pt x="647969" y="235048"/>
                </a:cubicBezTo>
                <a:cubicBezTo>
                  <a:pt x="613145" y="232561"/>
                  <a:pt x="580809" y="216393"/>
                  <a:pt x="555935" y="190277"/>
                </a:cubicBezTo>
                <a:close/>
                <a:moveTo>
                  <a:pt x="604439" y="144262"/>
                </a:moveTo>
                <a:cubicBezTo>
                  <a:pt x="594489" y="156699"/>
                  <a:pt x="582052" y="166648"/>
                  <a:pt x="570859" y="177841"/>
                </a:cubicBezTo>
                <a:lnTo>
                  <a:pt x="604340" y="202323"/>
                </a:lnTo>
                <a:lnTo>
                  <a:pt x="606149" y="203646"/>
                </a:lnTo>
                <a:cubicBezTo>
                  <a:pt x="619052" y="210175"/>
                  <a:pt x="633044" y="214528"/>
                  <a:pt x="647969" y="216393"/>
                </a:cubicBezTo>
                <a:cubicBezTo>
                  <a:pt x="645481" y="185302"/>
                  <a:pt x="628069" y="160430"/>
                  <a:pt x="604439" y="144262"/>
                </a:cubicBezTo>
                <a:close/>
                <a:moveTo>
                  <a:pt x="282184" y="143109"/>
                </a:moveTo>
                <a:cubicBezTo>
                  <a:pt x="261226" y="143109"/>
                  <a:pt x="242734" y="160375"/>
                  <a:pt x="242734" y="182573"/>
                </a:cubicBezTo>
                <a:cubicBezTo>
                  <a:pt x="242734" y="204772"/>
                  <a:pt x="261226" y="223270"/>
                  <a:pt x="282184" y="223270"/>
                </a:cubicBezTo>
                <a:cubicBezTo>
                  <a:pt x="305608" y="223270"/>
                  <a:pt x="324100" y="204772"/>
                  <a:pt x="324100" y="182573"/>
                </a:cubicBezTo>
                <a:cubicBezTo>
                  <a:pt x="324100" y="160375"/>
                  <a:pt x="305608" y="143109"/>
                  <a:pt x="282184" y="143109"/>
                </a:cubicBezTo>
                <a:close/>
                <a:moveTo>
                  <a:pt x="548472" y="126851"/>
                </a:moveTo>
                <a:cubicBezTo>
                  <a:pt x="522355" y="126851"/>
                  <a:pt x="498413" y="137422"/>
                  <a:pt x="480535" y="154522"/>
                </a:cubicBezTo>
                <a:lnTo>
                  <a:pt x="475908" y="160904"/>
                </a:lnTo>
                <a:lnTo>
                  <a:pt x="458751" y="184564"/>
                </a:lnTo>
                <a:cubicBezTo>
                  <a:pt x="453329" y="195873"/>
                  <a:pt x="449909" y="208310"/>
                  <a:pt x="448976" y="221368"/>
                </a:cubicBezTo>
                <a:cubicBezTo>
                  <a:pt x="475716" y="213284"/>
                  <a:pt x="500901" y="201781"/>
                  <a:pt x="523909" y="187168"/>
                </a:cubicBezTo>
                <a:lnTo>
                  <a:pt x="533073" y="179340"/>
                </a:lnTo>
                <a:lnTo>
                  <a:pt x="585783" y="134313"/>
                </a:lnTo>
                <a:cubicBezTo>
                  <a:pt x="574590" y="129339"/>
                  <a:pt x="562153" y="126851"/>
                  <a:pt x="548472" y="126851"/>
                </a:cubicBezTo>
                <a:close/>
                <a:moveTo>
                  <a:pt x="282184" y="123377"/>
                </a:moveTo>
                <a:cubicBezTo>
                  <a:pt x="315470" y="123377"/>
                  <a:pt x="342592" y="150509"/>
                  <a:pt x="342592" y="182573"/>
                </a:cubicBezTo>
                <a:cubicBezTo>
                  <a:pt x="342592" y="214638"/>
                  <a:pt x="315470" y="241769"/>
                  <a:pt x="282184" y="241769"/>
                </a:cubicBezTo>
                <a:cubicBezTo>
                  <a:pt x="250131" y="241769"/>
                  <a:pt x="224242" y="214638"/>
                  <a:pt x="224242" y="182573"/>
                </a:cubicBezTo>
                <a:cubicBezTo>
                  <a:pt x="224242" y="150509"/>
                  <a:pt x="250131" y="123377"/>
                  <a:pt x="282184" y="123377"/>
                </a:cubicBezTo>
                <a:close/>
                <a:moveTo>
                  <a:pt x="135201" y="31156"/>
                </a:moveTo>
                <a:cubicBezTo>
                  <a:pt x="141064" y="31156"/>
                  <a:pt x="145754" y="35864"/>
                  <a:pt x="145754" y="40572"/>
                </a:cubicBezTo>
                <a:cubicBezTo>
                  <a:pt x="145754" y="46457"/>
                  <a:pt x="141064" y="52342"/>
                  <a:pt x="135201" y="52342"/>
                </a:cubicBezTo>
                <a:cubicBezTo>
                  <a:pt x="129339" y="52342"/>
                  <a:pt x="125821" y="46457"/>
                  <a:pt x="125821" y="40572"/>
                </a:cubicBezTo>
                <a:cubicBezTo>
                  <a:pt x="125821" y="35864"/>
                  <a:pt x="129339" y="31156"/>
                  <a:pt x="135201" y="31156"/>
                </a:cubicBezTo>
                <a:close/>
                <a:moveTo>
                  <a:pt x="94021" y="31156"/>
                </a:moveTo>
                <a:cubicBezTo>
                  <a:pt x="98711" y="31156"/>
                  <a:pt x="103401" y="35864"/>
                  <a:pt x="103401" y="40572"/>
                </a:cubicBezTo>
                <a:cubicBezTo>
                  <a:pt x="103401" y="46457"/>
                  <a:pt x="98711" y="52342"/>
                  <a:pt x="94021" y="52342"/>
                </a:cubicBezTo>
                <a:cubicBezTo>
                  <a:pt x="88158" y="52342"/>
                  <a:pt x="83468" y="46457"/>
                  <a:pt x="83468" y="40572"/>
                </a:cubicBezTo>
                <a:cubicBezTo>
                  <a:pt x="83468" y="35864"/>
                  <a:pt x="88158" y="31156"/>
                  <a:pt x="94021" y="31156"/>
                </a:cubicBezTo>
                <a:close/>
                <a:moveTo>
                  <a:pt x="50529" y="31156"/>
                </a:moveTo>
                <a:cubicBezTo>
                  <a:pt x="56368" y="31156"/>
                  <a:pt x="61040" y="35864"/>
                  <a:pt x="61040" y="40572"/>
                </a:cubicBezTo>
                <a:cubicBezTo>
                  <a:pt x="61040" y="46457"/>
                  <a:pt x="56368" y="52342"/>
                  <a:pt x="50529" y="52342"/>
                </a:cubicBezTo>
                <a:cubicBezTo>
                  <a:pt x="45857" y="52342"/>
                  <a:pt x="42353" y="46457"/>
                  <a:pt x="42353" y="40572"/>
                </a:cubicBezTo>
                <a:cubicBezTo>
                  <a:pt x="42353" y="35864"/>
                  <a:pt x="45857" y="31156"/>
                  <a:pt x="50529" y="31156"/>
                </a:cubicBezTo>
                <a:close/>
                <a:moveTo>
                  <a:pt x="34824" y="18654"/>
                </a:moveTo>
                <a:cubicBezTo>
                  <a:pt x="26118" y="18654"/>
                  <a:pt x="19899" y="26116"/>
                  <a:pt x="19899" y="34822"/>
                </a:cubicBezTo>
                <a:lnTo>
                  <a:pt x="19899" y="64669"/>
                </a:lnTo>
                <a:lnTo>
                  <a:pt x="177505" y="64669"/>
                </a:lnTo>
                <a:lnTo>
                  <a:pt x="547229" y="64669"/>
                </a:lnTo>
                <a:lnTo>
                  <a:pt x="547229" y="34822"/>
                </a:lnTo>
                <a:cubicBezTo>
                  <a:pt x="547229" y="26116"/>
                  <a:pt x="539767" y="18654"/>
                  <a:pt x="531061" y="18654"/>
                </a:cubicBezTo>
                <a:close/>
                <a:moveTo>
                  <a:pt x="34824" y="0"/>
                </a:moveTo>
                <a:lnTo>
                  <a:pt x="531061" y="0"/>
                </a:lnTo>
                <a:cubicBezTo>
                  <a:pt x="549716" y="0"/>
                  <a:pt x="565884" y="16167"/>
                  <a:pt x="565884" y="34822"/>
                </a:cubicBezTo>
                <a:lnTo>
                  <a:pt x="565884" y="109440"/>
                </a:lnTo>
                <a:cubicBezTo>
                  <a:pt x="580809" y="111928"/>
                  <a:pt x="594489" y="115659"/>
                  <a:pt x="606926" y="123120"/>
                </a:cubicBezTo>
                <a:cubicBezTo>
                  <a:pt x="642994" y="144262"/>
                  <a:pt x="667868" y="182815"/>
                  <a:pt x="667868" y="226342"/>
                </a:cubicBezTo>
                <a:lnTo>
                  <a:pt x="667868" y="227586"/>
                </a:lnTo>
                <a:cubicBezTo>
                  <a:pt x="667868" y="293499"/>
                  <a:pt x="614389" y="345732"/>
                  <a:pt x="548472" y="345732"/>
                </a:cubicBezTo>
                <a:cubicBezTo>
                  <a:pt x="483800" y="345732"/>
                  <a:pt x="429077" y="292255"/>
                  <a:pt x="429077" y="226342"/>
                </a:cubicBezTo>
                <a:cubicBezTo>
                  <a:pt x="429077" y="210175"/>
                  <a:pt x="432420" y="194785"/>
                  <a:pt x="438444" y="180775"/>
                </a:cubicBezTo>
                <a:lnTo>
                  <a:pt x="456321" y="154587"/>
                </a:lnTo>
                <a:lnTo>
                  <a:pt x="463901" y="143485"/>
                </a:lnTo>
                <a:cubicBezTo>
                  <a:pt x="485355" y="122188"/>
                  <a:pt x="514892" y="108819"/>
                  <a:pt x="547229" y="108197"/>
                </a:cubicBezTo>
                <a:lnTo>
                  <a:pt x="547229" y="83324"/>
                </a:lnTo>
                <a:lnTo>
                  <a:pt x="235350" y="83324"/>
                </a:lnTo>
                <a:lnTo>
                  <a:pt x="19899" y="83324"/>
                </a:lnTo>
                <a:lnTo>
                  <a:pt x="19899" y="395477"/>
                </a:lnTo>
                <a:cubicBezTo>
                  <a:pt x="19899" y="404183"/>
                  <a:pt x="26118" y="411644"/>
                  <a:pt x="34824" y="411644"/>
                </a:cubicBezTo>
                <a:lnTo>
                  <a:pt x="374354" y="411644"/>
                </a:lnTo>
                <a:cubicBezTo>
                  <a:pt x="391766" y="388015"/>
                  <a:pt x="420371" y="374335"/>
                  <a:pt x="451464" y="374335"/>
                </a:cubicBezTo>
                <a:lnTo>
                  <a:pt x="640506" y="374335"/>
                </a:lnTo>
                <a:cubicBezTo>
                  <a:pt x="696473" y="374335"/>
                  <a:pt x="741246" y="419106"/>
                  <a:pt x="741246" y="473826"/>
                </a:cubicBezTo>
                <a:lnTo>
                  <a:pt x="741246" y="554663"/>
                </a:lnTo>
                <a:cubicBezTo>
                  <a:pt x="741246" y="578292"/>
                  <a:pt x="721347" y="598190"/>
                  <a:pt x="697717" y="598190"/>
                </a:cubicBezTo>
                <a:lnTo>
                  <a:pt x="395497" y="598190"/>
                </a:lnTo>
                <a:cubicBezTo>
                  <a:pt x="371867" y="598190"/>
                  <a:pt x="351968" y="578292"/>
                  <a:pt x="351968" y="554663"/>
                </a:cubicBezTo>
                <a:lnTo>
                  <a:pt x="351968" y="542226"/>
                </a:lnTo>
                <a:lnTo>
                  <a:pt x="202723" y="542226"/>
                </a:lnTo>
                <a:cubicBezTo>
                  <a:pt x="182824" y="542226"/>
                  <a:pt x="165412" y="526059"/>
                  <a:pt x="165412" y="504917"/>
                </a:cubicBezTo>
                <a:cubicBezTo>
                  <a:pt x="165412" y="485019"/>
                  <a:pt x="182824" y="468852"/>
                  <a:pt x="202723" y="468852"/>
                </a:cubicBezTo>
                <a:lnTo>
                  <a:pt x="230085" y="468852"/>
                </a:lnTo>
                <a:cubicBezTo>
                  <a:pt x="238791" y="468852"/>
                  <a:pt x="246253" y="461390"/>
                  <a:pt x="246253" y="452685"/>
                </a:cubicBezTo>
                <a:lnTo>
                  <a:pt x="246253" y="431543"/>
                </a:lnTo>
                <a:lnTo>
                  <a:pt x="34824" y="431543"/>
                </a:lnTo>
                <a:cubicBezTo>
                  <a:pt x="16168" y="431543"/>
                  <a:pt x="0" y="415375"/>
                  <a:pt x="0" y="395477"/>
                </a:cubicBezTo>
                <a:lnTo>
                  <a:pt x="0" y="34822"/>
                </a:lnTo>
                <a:cubicBezTo>
                  <a:pt x="0" y="16167"/>
                  <a:pt x="16168" y="0"/>
                  <a:pt x="348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599" name="Freeform 1598">
            <a:extLst>
              <a:ext uri="{FF2B5EF4-FFF2-40B4-BE49-F238E27FC236}">
                <a16:creationId xmlns:a16="http://schemas.microsoft.com/office/drawing/2014/main" id="{31307FF9-1EA1-BF47-8464-3204B39E4D08}"/>
              </a:ext>
            </a:extLst>
          </p:cNvPr>
          <p:cNvSpPr/>
          <p:nvPr/>
        </p:nvSpPr>
        <p:spPr>
          <a:xfrm>
            <a:off x="9302330" y="3828417"/>
            <a:ext cx="961751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70">
                <a:moveTo>
                  <a:pt x="585" y="1170"/>
                </a:moveTo>
                <a:lnTo>
                  <a:pt x="773" y="1170"/>
                </a:lnTo>
                <a:lnTo>
                  <a:pt x="773" y="0"/>
                </a:lnTo>
                <a:lnTo>
                  <a:pt x="585" y="0"/>
                </a:lnTo>
                <a:cubicBezTo>
                  <a:pt x="262" y="0"/>
                  <a:pt x="0" y="262"/>
                  <a:pt x="0" y="585"/>
                </a:cubicBezTo>
                <a:cubicBezTo>
                  <a:pt x="0" y="909"/>
                  <a:pt x="262" y="1170"/>
                  <a:pt x="585" y="1170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600" name="Freeform 1599">
            <a:extLst>
              <a:ext uri="{FF2B5EF4-FFF2-40B4-BE49-F238E27FC236}">
                <a16:creationId xmlns:a16="http://schemas.microsoft.com/office/drawing/2014/main" id="{309ED82B-CED8-BB4F-B134-DC56534EB740}"/>
              </a:ext>
            </a:extLst>
          </p:cNvPr>
          <p:cNvSpPr/>
          <p:nvPr/>
        </p:nvSpPr>
        <p:spPr>
          <a:xfrm>
            <a:off x="9174014" y="3701301"/>
            <a:ext cx="962997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4" h="1170">
                <a:moveTo>
                  <a:pt x="586" y="1170"/>
                </a:moveTo>
                <a:lnTo>
                  <a:pt x="774" y="1170"/>
                </a:lnTo>
                <a:lnTo>
                  <a:pt x="774" y="0"/>
                </a:lnTo>
                <a:lnTo>
                  <a:pt x="586" y="0"/>
                </a:lnTo>
                <a:cubicBezTo>
                  <a:pt x="263" y="0"/>
                  <a:pt x="0" y="262"/>
                  <a:pt x="0" y="585"/>
                </a:cubicBezTo>
                <a:cubicBezTo>
                  <a:pt x="0" y="909"/>
                  <a:pt x="263" y="1170"/>
                  <a:pt x="586" y="117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702" name="Freeform 1701">
            <a:extLst>
              <a:ext uri="{FF2B5EF4-FFF2-40B4-BE49-F238E27FC236}">
                <a16:creationId xmlns:a16="http://schemas.microsoft.com/office/drawing/2014/main" id="{24389C20-6D5B-6E44-AE60-AA65D2C13EFD}"/>
              </a:ext>
            </a:extLst>
          </p:cNvPr>
          <p:cNvSpPr/>
          <p:nvPr/>
        </p:nvSpPr>
        <p:spPr>
          <a:xfrm>
            <a:off x="9286135" y="4137481"/>
            <a:ext cx="740000" cy="584482"/>
          </a:xfrm>
          <a:custGeom>
            <a:avLst/>
            <a:gdLst>
              <a:gd name="connsiteX0" fmla="*/ 77160 w 740000"/>
              <a:gd name="connsiteY0" fmla="*/ 442412 h 584482"/>
              <a:gd name="connsiteX1" fmla="*/ 193190 w 740000"/>
              <a:gd name="connsiteY1" fmla="*/ 442412 h 584482"/>
              <a:gd name="connsiteX2" fmla="*/ 203065 w 740000"/>
              <a:gd name="connsiteY2" fmla="*/ 451759 h 584482"/>
              <a:gd name="connsiteX3" fmla="*/ 193190 w 740000"/>
              <a:gd name="connsiteY3" fmla="*/ 461105 h 584482"/>
              <a:gd name="connsiteX4" fmla="*/ 77160 w 740000"/>
              <a:gd name="connsiteY4" fmla="*/ 461105 h 584482"/>
              <a:gd name="connsiteX5" fmla="*/ 68519 w 740000"/>
              <a:gd name="connsiteY5" fmla="*/ 451759 h 584482"/>
              <a:gd name="connsiteX6" fmla="*/ 77160 w 740000"/>
              <a:gd name="connsiteY6" fmla="*/ 442412 h 584482"/>
              <a:gd name="connsiteX7" fmla="*/ 78395 w 740000"/>
              <a:gd name="connsiteY7" fmla="*/ 396301 h 584482"/>
              <a:gd name="connsiteX8" fmla="*/ 194434 w 740000"/>
              <a:gd name="connsiteY8" fmla="*/ 396301 h 584482"/>
              <a:gd name="connsiteX9" fmla="*/ 204310 w 740000"/>
              <a:gd name="connsiteY9" fmla="*/ 405606 h 584482"/>
              <a:gd name="connsiteX10" fmla="*/ 194434 w 740000"/>
              <a:gd name="connsiteY10" fmla="*/ 413748 h 584482"/>
              <a:gd name="connsiteX11" fmla="*/ 78395 w 740000"/>
              <a:gd name="connsiteY11" fmla="*/ 413748 h 584482"/>
              <a:gd name="connsiteX12" fmla="*/ 68519 w 740000"/>
              <a:gd name="connsiteY12" fmla="*/ 405606 h 584482"/>
              <a:gd name="connsiteX13" fmla="*/ 78395 w 740000"/>
              <a:gd name="connsiteY13" fmla="*/ 396301 h 584482"/>
              <a:gd name="connsiteX14" fmla="*/ 444616 w 740000"/>
              <a:gd name="connsiteY14" fmla="*/ 369921 h 584482"/>
              <a:gd name="connsiteX15" fmla="*/ 437178 w 740000"/>
              <a:gd name="connsiteY15" fmla="*/ 377314 h 584482"/>
              <a:gd name="connsiteX16" fmla="*/ 437178 w 740000"/>
              <a:gd name="connsiteY16" fmla="*/ 435229 h 584482"/>
              <a:gd name="connsiteX17" fmla="*/ 444616 w 740000"/>
              <a:gd name="connsiteY17" fmla="*/ 441390 h 584482"/>
              <a:gd name="connsiteX18" fmla="*/ 644200 w 740000"/>
              <a:gd name="connsiteY18" fmla="*/ 441390 h 584482"/>
              <a:gd name="connsiteX19" fmla="*/ 650399 w 740000"/>
              <a:gd name="connsiteY19" fmla="*/ 435229 h 584482"/>
              <a:gd name="connsiteX20" fmla="*/ 650399 w 740000"/>
              <a:gd name="connsiteY20" fmla="*/ 377314 h 584482"/>
              <a:gd name="connsiteX21" fmla="*/ 644200 w 740000"/>
              <a:gd name="connsiteY21" fmla="*/ 369921 h 584482"/>
              <a:gd name="connsiteX22" fmla="*/ 359429 w 740000"/>
              <a:gd name="connsiteY22" fmla="*/ 360638 h 584482"/>
              <a:gd name="connsiteX23" fmla="*/ 261176 w 740000"/>
              <a:gd name="connsiteY23" fmla="*/ 419086 h 584482"/>
              <a:gd name="connsiteX24" fmla="*/ 258689 w 740000"/>
              <a:gd name="connsiteY24" fmla="*/ 421573 h 584482"/>
              <a:gd name="connsiteX25" fmla="*/ 261176 w 740000"/>
              <a:gd name="connsiteY25" fmla="*/ 425304 h 584482"/>
              <a:gd name="connsiteX26" fmla="*/ 268639 w 740000"/>
              <a:gd name="connsiteY26" fmla="*/ 430278 h 584482"/>
              <a:gd name="connsiteX27" fmla="*/ 277345 w 740000"/>
              <a:gd name="connsiteY27" fmla="*/ 461368 h 584482"/>
              <a:gd name="connsiteX28" fmla="*/ 233815 w 740000"/>
              <a:gd name="connsiteY28" fmla="*/ 538470 h 584482"/>
              <a:gd name="connsiteX29" fmla="*/ 235059 w 740000"/>
              <a:gd name="connsiteY29" fmla="*/ 543444 h 584482"/>
              <a:gd name="connsiteX30" fmla="*/ 272370 w 740000"/>
              <a:gd name="connsiteY30" fmla="*/ 565829 h 584482"/>
              <a:gd name="connsiteX31" fmla="*/ 277345 w 740000"/>
              <a:gd name="connsiteY31" fmla="*/ 563341 h 584482"/>
              <a:gd name="connsiteX32" fmla="*/ 322118 w 740000"/>
              <a:gd name="connsiteY32" fmla="*/ 486240 h 584482"/>
              <a:gd name="connsiteX33" fmla="*/ 351966 w 740000"/>
              <a:gd name="connsiteY33" fmla="*/ 477534 h 584482"/>
              <a:gd name="connsiteX34" fmla="*/ 360672 w 740000"/>
              <a:gd name="connsiteY34" fmla="*/ 482509 h 584482"/>
              <a:gd name="connsiteX35" fmla="*/ 364403 w 740000"/>
              <a:gd name="connsiteY35" fmla="*/ 482509 h 584482"/>
              <a:gd name="connsiteX36" fmla="*/ 366891 w 740000"/>
              <a:gd name="connsiteY36" fmla="*/ 478778 h 584482"/>
              <a:gd name="connsiteX37" fmla="*/ 365647 w 740000"/>
              <a:gd name="connsiteY37" fmla="*/ 421573 h 584482"/>
              <a:gd name="connsiteX38" fmla="*/ 365647 w 740000"/>
              <a:gd name="connsiteY38" fmla="*/ 364369 h 584482"/>
              <a:gd name="connsiteX39" fmla="*/ 364403 w 740000"/>
              <a:gd name="connsiteY39" fmla="*/ 360638 h 584482"/>
              <a:gd name="connsiteX40" fmla="*/ 361916 w 740000"/>
              <a:gd name="connsiteY40" fmla="*/ 360638 h 584482"/>
              <a:gd name="connsiteX41" fmla="*/ 359429 w 740000"/>
              <a:gd name="connsiteY41" fmla="*/ 360638 h 584482"/>
              <a:gd name="connsiteX42" fmla="*/ 444616 w 740000"/>
              <a:gd name="connsiteY42" fmla="*/ 351437 h 584482"/>
              <a:gd name="connsiteX43" fmla="*/ 644200 w 740000"/>
              <a:gd name="connsiteY43" fmla="*/ 351437 h 584482"/>
              <a:gd name="connsiteX44" fmla="*/ 670233 w 740000"/>
              <a:gd name="connsiteY44" fmla="*/ 377314 h 584482"/>
              <a:gd name="connsiteX45" fmla="*/ 670233 w 740000"/>
              <a:gd name="connsiteY45" fmla="*/ 435229 h 584482"/>
              <a:gd name="connsiteX46" fmla="*/ 644200 w 740000"/>
              <a:gd name="connsiteY46" fmla="*/ 461105 h 584482"/>
              <a:gd name="connsiteX47" fmla="*/ 444616 w 740000"/>
              <a:gd name="connsiteY47" fmla="*/ 461105 h 584482"/>
              <a:gd name="connsiteX48" fmla="*/ 418583 w 740000"/>
              <a:gd name="connsiteY48" fmla="*/ 435229 h 584482"/>
              <a:gd name="connsiteX49" fmla="*/ 418583 w 740000"/>
              <a:gd name="connsiteY49" fmla="*/ 377314 h 584482"/>
              <a:gd name="connsiteX50" fmla="*/ 444616 w 740000"/>
              <a:gd name="connsiteY50" fmla="*/ 351437 h 584482"/>
              <a:gd name="connsiteX51" fmla="*/ 78394 w 740000"/>
              <a:gd name="connsiteY51" fmla="*/ 348945 h 584482"/>
              <a:gd name="connsiteX52" fmla="*/ 193190 w 740000"/>
              <a:gd name="connsiteY52" fmla="*/ 348945 h 584482"/>
              <a:gd name="connsiteX53" fmla="*/ 203065 w 740000"/>
              <a:gd name="connsiteY53" fmla="*/ 358292 h 584482"/>
              <a:gd name="connsiteX54" fmla="*/ 193190 w 740000"/>
              <a:gd name="connsiteY54" fmla="*/ 367638 h 584482"/>
              <a:gd name="connsiteX55" fmla="*/ 78394 w 740000"/>
              <a:gd name="connsiteY55" fmla="*/ 367638 h 584482"/>
              <a:gd name="connsiteX56" fmla="*/ 68519 w 740000"/>
              <a:gd name="connsiteY56" fmla="*/ 358292 h 584482"/>
              <a:gd name="connsiteX57" fmla="*/ 78394 w 740000"/>
              <a:gd name="connsiteY57" fmla="*/ 348945 h 584482"/>
              <a:gd name="connsiteX58" fmla="*/ 404773 w 740000"/>
              <a:gd name="connsiteY58" fmla="*/ 302834 h 584482"/>
              <a:gd name="connsiteX59" fmla="*/ 497180 w 740000"/>
              <a:gd name="connsiteY59" fmla="*/ 302834 h 584482"/>
              <a:gd name="connsiteX60" fmla="*/ 507037 w 740000"/>
              <a:gd name="connsiteY60" fmla="*/ 312180 h 584482"/>
              <a:gd name="connsiteX61" fmla="*/ 497180 w 740000"/>
              <a:gd name="connsiteY61" fmla="*/ 321527 h 584482"/>
              <a:gd name="connsiteX62" fmla="*/ 404773 w 740000"/>
              <a:gd name="connsiteY62" fmla="*/ 321527 h 584482"/>
              <a:gd name="connsiteX63" fmla="*/ 394916 w 740000"/>
              <a:gd name="connsiteY63" fmla="*/ 312180 h 584482"/>
              <a:gd name="connsiteX64" fmla="*/ 404773 w 740000"/>
              <a:gd name="connsiteY64" fmla="*/ 302834 h 584482"/>
              <a:gd name="connsiteX65" fmla="*/ 404837 w 740000"/>
              <a:gd name="connsiteY65" fmla="*/ 256724 h 584482"/>
              <a:gd name="connsiteX66" fmla="*/ 660315 w 740000"/>
              <a:gd name="connsiteY66" fmla="*/ 256724 h 584482"/>
              <a:gd name="connsiteX67" fmla="*/ 670236 w 740000"/>
              <a:gd name="connsiteY67" fmla="*/ 266029 h 584482"/>
              <a:gd name="connsiteX68" fmla="*/ 660315 w 740000"/>
              <a:gd name="connsiteY68" fmla="*/ 274171 h 584482"/>
              <a:gd name="connsiteX69" fmla="*/ 404837 w 740000"/>
              <a:gd name="connsiteY69" fmla="*/ 274171 h 584482"/>
              <a:gd name="connsiteX70" fmla="*/ 394916 w 740000"/>
              <a:gd name="connsiteY70" fmla="*/ 266029 h 584482"/>
              <a:gd name="connsiteX71" fmla="*/ 404837 w 740000"/>
              <a:gd name="connsiteY71" fmla="*/ 256724 h 584482"/>
              <a:gd name="connsiteX72" fmla="*/ 404837 w 740000"/>
              <a:gd name="connsiteY72" fmla="*/ 209367 h 584482"/>
              <a:gd name="connsiteX73" fmla="*/ 660315 w 740000"/>
              <a:gd name="connsiteY73" fmla="*/ 209367 h 584482"/>
              <a:gd name="connsiteX74" fmla="*/ 670236 w 740000"/>
              <a:gd name="connsiteY74" fmla="*/ 218672 h 584482"/>
              <a:gd name="connsiteX75" fmla="*/ 660315 w 740000"/>
              <a:gd name="connsiteY75" fmla="*/ 226814 h 584482"/>
              <a:gd name="connsiteX76" fmla="*/ 404837 w 740000"/>
              <a:gd name="connsiteY76" fmla="*/ 226814 h 584482"/>
              <a:gd name="connsiteX77" fmla="*/ 394916 w 740000"/>
              <a:gd name="connsiteY77" fmla="*/ 218672 h 584482"/>
              <a:gd name="connsiteX78" fmla="*/ 404837 w 740000"/>
              <a:gd name="connsiteY78" fmla="*/ 209367 h 584482"/>
              <a:gd name="connsiteX79" fmla="*/ 404837 w 740000"/>
              <a:gd name="connsiteY79" fmla="*/ 163256 h 584482"/>
              <a:gd name="connsiteX80" fmla="*/ 660315 w 740000"/>
              <a:gd name="connsiteY80" fmla="*/ 163256 h 584482"/>
              <a:gd name="connsiteX81" fmla="*/ 670236 w 740000"/>
              <a:gd name="connsiteY81" fmla="*/ 172561 h 584482"/>
              <a:gd name="connsiteX82" fmla="*/ 660315 w 740000"/>
              <a:gd name="connsiteY82" fmla="*/ 180703 h 584482"/>
              <a:gd name="connsiteX83" fmla="*/ 404837 w 740000"/>
              <a:gd name="connsiteY83" fmla="*/ 180703 h 584482"/>
              <a:gd name="connsiteX84" fmla="*/ 394916 w 740000"/>
              <a:gd name="connsiteY84" fmla="*/ 172561 h 584482"/>
              <a:gd name="connsiteX85" fmla="*/ 404837 w 740000"/>
              <a:gd name="connsiteY85" fmla="*/ 163256 h 584482"/>
              <a:gd name="connsiteX86" fmla="*/ 109460 w 740000"/>
              <a:gd name="connsiteY86" fmla="*/ 159382 h 584482"/>
              <a:gd name="connsiteX87" fmla="*/ 88370 w 740000"/>
              <a:gd name="connsiteY87" fmla="*/ 179186 h 584482"/>
              <a:gd name="connsiteX88" fmla="*/ 88370 w 740000"/>
              <a:gd name="connsiteY88" fmla="*/ 281919 h 584482"/>
              <a:gd name="connsiteX89" fmla="*/ 109460 w 740000"/>
              <a:gd name="connsiteY89" fmla="*/ 301723 h 584482"/>
              <a:gd name="connsiteX90" fmla="*/ 326565 w 740000"/>
              <a:gd name="connsiteY90" fmla="*/ 301723 h 584482"/>
              <a:gd name="connsiteX91" fmla="*/ 347655 w 740000"/>
              <a:gd name="connsiteY91" fmla="*/ 281919 h 584482"/>
              <a:gd name="connsiteX92" fmla="*/ 347655 w 740000"/>
              <a:gd name="connsiteY92" fmla="*/ 179186 h 584482"/>
              <a:gd name="connsiteX93" fmla="*/ 326565 w 740000"/>
              <a:gd name="connsiteY93" fmla="*/ 159382 h 584482"/>
              <a:gd name="connsiteX94" fmla="*/ 109460 w 740000"/>
              <a:gd name="connsiteY94" fmla="*/ 139578 h 584482"/>
              <a:gd name="connsiteX95" fmla="*/ 326565 w 740000"/>
              <a:gd name="connsiteY95" fmla="*/ 139578 h 584482"/>
              <a:gd name="connsiteX96" fmla="*/ 367505 w 740000"/>
              <a:gd name="connsiteY96" fmla="*/ 179186 h 584482"/>
              <a:gd name="connsiteX97" fmla="*/ 367505 w 740000"/>
              <a:gd name="connsiteY97" fmla="*/ 281919 h 584482"/>
              <a:gd name="connsiteX98" fmla="*/ 326565 w 740000"/>
              <a:gd name="connsiteY98" fmla="*/ 321527 h 584482"/>
              <a:gd name="connsiteX99" fmla="*/ 109460 w 740000"/>
              <a:gd name="connsiteY99" fmla="*/ 321527 h 584482"/>
              <a:gd name="connsiteX100" fmla="*/ 69761 w 740000"/>
              <a:gd name="connsiteY100" fmla="*/ 281919 h 584482"/>
              <a:gd name="connsiteX101" fmla="*/ 69761 w 740000"/>
              <a:gd name="connsiteY101" fmla="*/ 179186 h 584482"/>
              <a:gd name="connsiteX102" fmla="*/ 109460 w 740000"/>
              <a:gd name="connsiteY102" fmla="*/ 139578 h 584482"/>
              <a:gd name="connsiteX103" fmla="*/ 18655 w 740000"/>
              <a:gd name="connsiteY103" fmla="*/ 111922 h 584482"/>
              <a:gd name="connsiteX104" fmla="*/ 18655 w 740000"/>
              <a:gd name="connsiteY104" fmla="*/ 488727 h 584482"/>
              <a:gd name="connsiteX105" fmla="*/ 42286 w 740000"/>
              <a:gd name="connsiteY105" fmla="*/ 511111 h 584482"/>
              <a:gd name="connsiteX106" fmla="*/ 226353 w 740000"/>
              <a:gd name="connsiteY106" fmla="*/ 511111 h 584482"/>
              <a:gd name="connsiteX107" fmla="*/ 261176 w 740000"/>
              <a:gd name="connsiteY107" fmla="*/ 451419 h 584482"/>
              <a:gd name="connsiteX108" fmla="*/ 258689 w 740000"/>
              <a:gd name="connsiteY108" fmla="*/ 446445 h 584482"/>
              <a:gd name="connsiteX109" fmla="*/ 251227 w 740000"/>
              <a:gd name="connsiteY109" fmla="*/ 441471 h 584482"/>
              <a:gd name="connsiteX110" fmla="*/ 238790 w 740000"/>
              <a:gd name="connsiteY110" fmla="*/ 421573 h 584482"/>
              <a:gd name="connsiteX111" fmla="*/ 251227 w 740000"/>
              <a:gd name="connsiteY111" fmla="*/ 401676 h 584482"/>
              <a:gd name="connsiteX112" fmla="*/ 350723 w 740000"/>
              <a:gd name="connsiteY112" fmla="*/ 344471 h 584482"/>
              <a:gd name="connsiteX113" fmla="*/ 373109 w 740000"/>
              <a:gd name="connsiteY113" fmla="*/ 344471 h 584482"/>
              <a:gd name="connsiteX114" fmla="*/ 385546 w 740000"/>
              <a:gd name="connsiteY114" fmla="*/ 363125 h 584482"/>
              <a:gd name="connsiteX115" fmla="*/ 385546 w 740000"/>
              <a:gd name="connsiteY115" fmla="*/ 478778 h 584482"/>
              <a:gd name="connsiteX116" fmla="*/ 374353 w 740000"/>
              <a:gd name="connsiteY116" fmla="*/ 498675 h 584482"/>
              <a:gd name="connsiteX117" fmla="*/ 350723 w 740000"/>
              <a:gd name="connsiteY117" fmla="*/ 498675 h 584482"/>
              <a:gd name="connsiteX118" fmla="*/ 343261 w 740000"/>
              <a:gd name="connsiteY118" fmla="*/ 494945 h 584482"/>
              <a:gd name="connsiteX119" fmla="*/ 338286 w 740000"/>
              <a:gd name="connsiteY119" fmla="*/ 496188 h 584482"/>
              <a:gd name="connsiteX120" fmla="*/ 329580 w 740000"/>
              <a:gd name="connsiteY120" fmla="*/ 511111 h 584482"/>
              <a:gd name="connsiteX121" fmla="*/ 697714 w 740000"/>
              <a:gd name="connsiteY121" fmla="*/ 511111 h 584482"/>
              <a:gd name="connsiteX122" fmla="*/ 721345 w 740000"/>
              <a:gd name="connsiteY122" fmla="*/ 488727 h 584482"/>
              <a:gd name="connsiteX123" fmla="*/ 721345 w 740000"/>
              <a:gd name="connsiteY123" fmla="*/ 111922 h 584482"/>
              <a:gd name="connsiteX124" fmla="*/ 674623 w 740000"/>
              <a:gd name="connsiteY124" fmla="*/ 41126 h 584482"/>
              <a:gd name="connsiteX125" fmla="*/ 688922 w 740000"/>
              <a:gd name="connsiteY125" fmla="*/ 55430 h 584482"/>
              <a:gd name="connsiteX126" fmla="*/ 674623 w 740000"/>
              <a:gd name="connsiteY126" fmla="*/ 68543 h 584482"/>
              <a:gd name="connsiteX127" fmla="*/ 661515 w 740000"/>
              <a:gd name="connsiteY127" fmla="*/ 55430 h 584482"/>
              <a:gd name="connsiteX128" fmla="*/ 674623 w 740000"/>
              <a:gd name="connsiteY128" fmla="*/ 41126 h 584482"/>
              <a:gd name="connsiteX129" fmla="*/ 619782 w 740000"/>
              <a:gd name="connsiteY129" fmla="*/ 41126 h 584482"/>
              <a:gd name="connsiteX130" fmla="*/ 632863 w 740000"/>
              <a:gd name="connsiteY130" fmla="*/ 55430 h 584482"/>
              <a:gd name="connsiteX131" fmla="*/ 619782 w 740000"/>
              <a:gd name="connsiteY131" fmla="*/ 68543 h 584482"/>
              <a:gd name="connsiteX132" fmla="*/ 606701 w 740000"/>
              <a:gd name="connsiteY132" fmla="*/ 55430 h 584482"/>
              <a:gd name="connsiteX133" fmla="*/ 619782 w 740000"/>
              <a:gd name="connsiteY133" fmla="*/ 41126 h 584482"/>
              <a:gd name="connsiteX134" fmla="*/ 563748 w 740000"/>
              <a:gd name="connsiteY134" fmla="*/ 41126 h 584482"/>
              <a:gd name="connsiteX135" fmla="*/ 578047 w 740000"/>
              <a:gd name="connsiteY135" fmla="*/ 55430 h 584482"/>
              <a:gd name="connsiteX136" fmla="*/ 563748 w 740000"/>
              <a:gd name="connsiteY136" fmla="*/ 68543 h 584482"/>
              <a:gd name="connsiteX137" fmla="*/ 550640 w 740000"/>
              <a:gd name="connsiteY137" fmla="*/ 55430 h 584482"/>
              <a:gd name="connsiteX138" fmla="*/ 563748 w 740000"/>
              <a:gd name="connsiteY138" fmla="*/ 41126 h 584482"/>
              <a:gd name="connsiteX139" fmla="*/ 42286 w 740000"/>
              <a:gd name="connsiteY139" fmla="*/ 18654 h 584482"/>
              <a:gd name="connsiteX140" fmla="*/ 18655 w 740000"/>
              <a:gd name="connsiteY140" fmla="*/ 42282 h 584482"/>
              <a:gd name="connsiteX141" fmla="*/ 18655 w 740000"/>
              <a:gd name="connsiteY141" fmla="*/ 93268 h 584482"/>
              <a:gd name="connsiteX142" fmla="*/ 721345 w 740000"/>
              <a:gd name="connsiteY142" fmla="*/ 93268 h 584482"/>
              <a:gd name="connsiteX143" fmla="*/ 721345 w 740000"/>
              <a:gd name="connsiteY143" fmla="*/ 42282 h 584482"/>
              <a:gd name="connsiteX144" fmla="*/ 697714 w 740000"/>
              <a:gd name="connsiteY144" fmla="*/ 18654 h 584482"/>
              <a:gd name="connsiteX145" fmla="*/ 42286 w 740000"/>
              <a:gd name="connsiteY145" fmla="*/ 0 h 584482"/>
              <a:gd name="connsiteX146" fmla="*/ 697714 w 740000"/>
              <a:gd name="connsiteY146" fmla="*/ 0 h 584482"/>
              <a:gd name="connsiteX147" fmla="*/ 740000 w 740000"/>
              <a:gd name="connsiteY147" fmla="*/ 42282 h 584482"/>
              <a:gd name="connsiteX148" fmla="*/ 740000 w 740000"/>
              <a:gd name="connsiteY148" fmla="*/ 488727 h 584482"/>
              <a:gd name="connsiteX149" fmla="*/ 697714 w 740000"/>
              <a:gd name="connsiteY149" fmla="*/ 531008 h 584482"/>
              <a:gd name="connsiteX150" fmla="*/ 318387 w 740000"/>
              <a:gd name="connsiteY150" fmla="*/ 531008 h 584482"/>
              <a:gd name="connsiteX151" fmla="*/ 293513 w 740000"/>
              <a:gd name="connsiteY151" fmla="*/ 573290 h 584482"/>
              <a:gd name="connsiteX152" fmla="*/ 273613 w 740000"/>
              <a:gd name="connsiteY152" fmla="*/ 584482 h 584482"/>
              <a:gd name="connsiteX153" fmla="*/ 262420 w 740000"/>
              <a:gd name="connsiteY153" fmla="*/ 581995 h 584482"/>
              <a:gd name="connsiteX154" fmla="*/ 225109 w 740000"/>
              <a:gd name="connsiteY154" fmla="*/ 560854 h 584482"/>
              <a:gd name="connsiteX155" fmla="*/ 215160 w 740000"/>
              <a:gd name="connsiteY155" fmla="*/ 531008 h 584482"/>
              <a:gd name="connsiteX156" fmla="*/ 42286 w 740000"/>
              <a:gd name="connsiteY156" fmla="*/ 531008 h 584482"/>
              <a:gd name="connsiteX157" fmla="*/ 0 w 740000"/>
              <a:gd name="connsiteY157" fmla="*/ 488727 h 584482"/>
              <a:gd name="connsiteX158" fmla="*/ 0 w 740000"/>
              <a:gd name="connsiteY158" fmla="*/ 42282 h 584482"/>
              <a:gd name="connsiteX159" fmla="*/ 42286 w 740000"/>
              <a:gd name="connsiteY159" fmla="*/ 0 h 58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740000" h="584482">
                <a:moveTo>
                  <a:pt x="77160" y="442412"/>
                </a:moveTo>
                <a:lnTo>
                  <a:pt x="193190" y="442412"/>
                </a:lnTo>
                <a:cubicBezTo>
                  <a:pt x="199362" y="442412"/>
                  <a:pt x="203065" y="447085"/>
                  <a:pt x="203065" y="451759"/>
                </a:cubicBezTo>
                <a:cubicBezTo>
                  <a:pt x="203065" y="456432"/>
                  <a:pt x="199362" y="461105"/>
                  <a:pt x="193190" y="461105"/>
                </a:cubicBezTo>
                <a:lnTo>
                  <a:pt x="77160" y="461105"/>
                </a:lnTo>
                <a:cubicBezTo>
                  <a:pt x="72222" y="461105"/>
                  <a:pt x="68519" y="456432"/>
                  <a:pt x="68519" y="451759"/>
                </a:cubicBezTo>
                <a:cubicBezTo>
                  <a:pt x="68519" y="447085"/>
                  <a:pt x="72222" y="442412"/>
                  <a:pt x="77160" y="442412"/>
                </a:cubicBezTo>
                <a:close/>
                <a:moveTo>
                  <a:pt x="78395" y="396301"/>
                </a:moveTo>
                <a:lnTo>
                  <a:pt x="194434" y="396301"/>
                </a:lnTo>
                <a:cubicBezTo>
                  <a:pt x="199372" y="396301"/>
                  <a:pt x="204310" y="399791"/>
                  <a:pt x="204310" y="405606"/>
                </a:cubicBezTo>
                <a:cubicBezTo>
                  <a:pt x="204310" y="410259"/>
                  <a:pt x="199372" y="413748"/>
                  <a:pt x="194434" y="413748"/>
                </a:cubicBezTo>
                <a:lnTo>
                  <a:pt x="78395" y="413748"/>
                </a:lnTo>
                <a:cubicBezTo>
                  <a:pt x="72222" y="413748"/>
                  <a:pt x="68519" y="410259"/>
                  <a:pt x="68519" y="405606"/>
                </a:cubicBezTo>
                <a:cubicBezTo>
                  <a:pt x="68519" y="399791"/>
                  <a:pt x="72222" y="396301"/>
                  <a:pt x="78395" y="396301"/>
                </a:cubicBezTo>
                <a:close/>
                <a:moveTo>
                  <a:pt x="444616" y="369921"/>
                </a:moveTo>
                <a:cubicBezTo>
                  <a:pt x="440897" y="369921"/>
                  <a:pt x="437178" y="373617"/>
                  <a:pt x="437178" y="377314"/>
                </a:cubicBezTo>
                <a:lnTo>
                  <a:pt x="437178" y="435229"/>
                </a:lnTo>
                <a:cubicBezTo>
                  <a:pt x="437178" y="438925"/>
                  <a:pt x="440897" y="441390"/>
                  <a:pt x="444616" y="441390"/>
                </a:cubicBezTo>
                <a:lnTo>
                  <a:pt x="644200" y="441390"/>
                </a:lnTo>
                <a:cubicBezTo>
                  <a:pt x="647919" y="441390"/>
                  <a:pt x="650399" y="438925"/>
                  <a:pt x="650399" y="435229"/>
                </a:cubicBezTo>
                <a:lnTo>
                  <a:pt x="650399" y="377314"/>
                </a:lnTo>
                <a:cubicBezTo>
                  <a:pt x="650399" y="373617"/>
                  <a:pt x="647919" y="369921"/>
                  <a:pt x="644200" y="369921"/>
                </a:cubicBezTo>
                <a:close/>
                <a:moveTo>
                  <a:pt x="359429" y="360638"/>
                </a:moveTo>
                <a:lnTo>
                  <a:pt x="261176" y="419086"/>
                </a:lnTo>
                <a:cubicBezTo>
                  <a:pt x="258689" y="419086"/>
                  <a:pt x="258689" y="420330"/>
                  <a:pt x="258689" y="421573"/>
                </a:cubicBezTo>
                <a:cubicBezTo>
                  <a:pt x="258689" y="422817"/>
                  <a:pt x="258689" y="425304"/>
                  <a:pt x="261176" y="425304"/>
                </a:cubicBezTo>
                <a:lnTo>
                  <a:pt x="268639" y="430278"/>
                </a:lnTo>
                <a:cubicBezTo>
                  <a:pt x="279832" y="435253"/>
                  <a:pt x="283563" y="450176"/>
                  <a:pt x="277345" y="461368"/>
                </a:cubicBezTo>
                <a:lnTo>
                  <a:pt x="233815" y="538470"/>
                </a:lnTo>
                <a:cubicBezTo>
                  <a:pt x="232571" y="540957"/>
                  <a:pt x="232571" y="543444"/>
                  <a:pt x="235059" y="543444"/>
                </a:cubicBezTo>
                <a:lnTo>
                  <a:pt x="272370" y="565829"/>
                </a:lnTo>
                <a:cubicBezTo>
                  <a:pt x="273613" y="567072"/>
                  <a:pt x="276101" y="565829"/>
                  <a:pt x="277345" y="563341"/>
                </a:cubicBezTo>
                <a:lnTo>
                  <a:pt x="322118" y="486240"/>
                </a:lnTo>
                <a:cubicBezTo>
                  <a:pt x="327092" y="475047"/>
                  <a:pt x="342017" y="471317"/>
                  <a:pt x="351966" y="477534"/>
                </a:cubicBezTo>
                <a:lnTo>
                  <a:pt x="360672" y="482509"/>
                </a:lnTo>
                <a:cubicBezTo>
                  <a:pt x="363160" y="483752"/>
                  <a:pt x="364403" y="483752"/>
                  <a:pt x="364403" y="482509"/>
                </a:cubicBezTo>
                <a:cubicBezTo>
                  <a:pt x="365647" y="481265"/>
                  <a:pt x="366891" y="481265"/>
                  <a:pt x="366891" y="478778"/>
                </a:cubicBezTo>
                <a:lnTo>
                  <a:pt x="365647" y="421573"/>
                </a:lnTo>
                <a:lnTo>
                  <a:pt x="365647" y="364369"/>
                </a:lnTo>
                <a:cubicBezTo>
                  <a:pt x="365647" y="361882"/>
                  <a:pt x="364403" y="361882"/>
                  <a:pt x="364403" y="360638"/>
                </a:cubicBezTo>
                <a:cubicBezTo>
                  <a:pt x="363160" y="360638"/>
                  <a:pt x="363160" y="360638"/>
                  <a:pt x="361916" y="360638"/>
                </a:cubicBezTo>
                <a:cubicBezTo>
                  <a:pt x="360672" y="360638"/>
                  <a:pt x="360672" y="360638"/>
                  <a:pt x="359429" y="360638"/>
                </a:cubicBezTo>
                <a:close/>
                <a:moveTo>
                  <a:pt x="444616" y="351437"/>
                </a:moveTo>
                <a:lnTo>
                  <a:pt x="644200" y="351437"/>
                </a:lnTo>
                <a:cubicBezTo>
                  <a:pt x="657836" y="351437"/>
                  <a:pt x="670233" y="362527"/>
                  <a:pt x="670233" y="377314"/>
                </a:cubicBezTo>
                <a:lnTo>
                  <a:pt x="670233" y="435229"/>
                </a:lnTo>
                <a:cubicBezTo>
                  <a:pt x="670233" y="448783"/>
                  <a:pt x="657836" y="461105"/>
                  <a:pt x="644200" y="461105"/>
                </a:cubicBezTo>
                <a:lnTo>
                  <a:pt x="444616" y="461105"/>
                </a:lnTo>
                <a:cubicBezTo>
                  <a:pt x="429740" y="461105"/>
                  <a:pt x="418583" y="448783"/>
                  <a:pt x="418583" y="435229"/>
                </a:cubicBezTo>
                <a:lnTo>
                  <a:pt x="418583" y="377314"/>
                </a:lnTo>
                <a:cubicBezTo>
                  <a:pt x="418583" y="362527"/>
                  <a:pt x="429740" y="351437"/>
                  <a:pt x="444616" y="351437"/>
                </a:cubicBezTo>
                <a:close/>
                <a:moveTo>
                  <a:pt x="78394" y="348945"/>
                </a:moveTo>
                <a:lnTo>
                  <a:pt x="193190" y="348945"/>
                </a:lnTo>
                <a:cubicBezTo>
                  <a:pt x="198128" y="348945"/>
                  <a:pt x="203065" y="353618"/>
                  <a:pt x="203065" y="358292"/>
                </a:cubicBezTo>
                <a:cubicBezTo>
                  <a:pt x="203065" y="362965"/>
                  <a:pt x="198128" y="367638"/>
                  <a:pt x="193190" y="367638"/>
                </a:cubicBezTo>
                <a:lnTo>
                  <a:pt x="78394" y="367638"/>
                </a:lnTo>
                <a:cubicBezTo>
                  <a:pt x="72222" y="367638"/>
                  <a:pt x="68519" y="362965"/>
                  <a:pt x="68519" y="358292"/>
                </a:cubicBezTo>
                <a:cubicBezTo>
                  <a:pt x="68519" y="353618"/>
                  <a:pt x="72222" y="348945"/>
                  <a:pt x="78394" y="348945"/>
                </a:cubicBezTo>
                <a:close/>
                <a:moveTo>
                  <a:pt x="404773" y="302834"/>
                </a:moveTo>
                <a:lnTo>
                  <a:pt x="497180" y="302834"/>
                </a:lnTo>
                <a:cubicBezTo>
                  <a:pt x="502109" y="302834"/>
                  <a:pt x="507037" y="306339"/>
                  <a:pt x="507037" y="312180"/>
                </a:cubicBezTo>
                <a:cubicBezTo>
                  <a:pt x="507037" y="316854"/>
                  <a:pt x="502109" y="321527"/>
                  <a:pt x="497180" y="321527"/>
                </a:cubicBezTo>
                <a:lnTo>
                  <a:pt x="404773" y="321527"/>
                </a:lnTo>
                <a:cubicBezTo>
                  <a:pt x="399844" y="321527"/>
                  <a:pt x="394916" y="316854"/>
                  <a:pt x="394916" y="312180"/>
                </a:cubicBezTo>
                <a:cubicBezTo>
                  <a:pt x="394916" y="306339"/>
                  <a:pt x="399844" y="302834"/>
                  <a:pt x="404773" y="302834"/>
                </a:cubicBezTo>
                <a:close/>
                <a:moveTo>
                  <a:pt x="404837" y="256724"/>
                </a:moveTo>
                <a:lnTo>
                  <a:pt x="660315" y="256724"/>
                </a:lnTo>
                <a:cubicBezTo>
                  <a:pt x="665275" y="256724"/>
                  <a:pt x="670236" y="260213"/>
                  <a:pt x="670236" y="266029"/>
                </a:cubicBezTo>
                <a:cubicBezTo>
                  <a:pt x="670236" y="270681"/>
                  <a:pt x="665275" y="274171"/>
                  <a:pt x="660315" y="274171"/>
                </a:cubicBezTo>
                <a:lnTo>
                  <a:pt x="404837" y="274171"/>
                </a:lnTo>
                <a:cubicBezTo>
                  <a:pt x="399877" y="274171"/>
                  <a:pt x="394916" y="270681"/>
                  <a:pt x="394916" y="266029"/>
                </a:cubicBezTo>
                <a:cubicBezTo>
                  <a:pt x="394916" y="260213"/>
                  <a:pt x="399877" y="256724"/>
                  <a:pt x="404837" y="256724"/>
                </a:cubicBezTo>
                <a:close/>
                <a:moveTo>
                  <a:pt x="404837" y="209367"/>
                </a:moveTo>
                <a:lnTo>
                  <a:pt x="660315" y="209367"/>
                </a:lnTo>
                <a:cubicBezTo>
                  <a:pt x="665275" y="209367"/>
                  <a:pt x="670236" y="214019"/>
                  <a:pt x="670236" y="218672"/>
                </a:cubicBezTo>
                <a:cubicBezTo>
                  <a:pt x="670236" y="224487"/>
                  <a:pt x="665275" y="226814"/>
                  <a:pt x="660315" y="226814"/>
                </a:cubicBezTo>
                <a:lnTo>
                  <a:pt x="404837" y="226814"/>
                </a:lnTo>
                <a:cubicBezTo>
                  <a:pt x="399877" y="226814"/>
                  <a:pt x="394916" y="224487"/>
                  <a:pt x="394916" y="218672"/>
                </a:cubicBezTo>
                <a:cubicBezTo>
                  <a:pt x="394916" y="214019"/>
                  <a:pt x="399877" y="209367"/>
                  <a:pt x="404837" y="209367"/>
                </a:cubicBezTo>
                <a:close/>
                <a:moveTo>
                  <a:pt x="404837" y="163256"/>
                </a:moveTo>
                <a:lnTo>
                  <a:pt x="660315" y="163256"/>
                </a:lnTo>
                <a:cubicBezTo>
                  <a:pt x="665275" y="163256"/>
                  <a:pt x="670236" y="166745"/>
                  <a:pt x="670236" y="172561"/>
                </a:cubicBezTo>
                <a:cubicBezTo>
                  <a:pt x="670236" y="177213"/>
                  <a:pt x="665275" y="180703"/>
                  <a:pt x="660315" y="180703"/>
                </a:cubicBezTo>
                <a:lnTo>
                  <a:pt x="404837" y="180703"/>
                </a:lnTo>
                <a:cubicBezTo>
                  <a:pt x="399877" y="180703"/>
                  <a:pt x="394916" y="177213"/>
                  <a:pt x="394916" y="172561"/>
                </a:cubicBezTo>
                <a:cubicBezTo>
                  <a:pt x="394916" y="166745"/>
                  <a:pt x="399877" y="163256"/>
                  <a:pt x="404837" y="163256"/>
                </a:cubicBezTo>
                <a:close/>
                <a:moveTo>
                  <a:pt x="109460" y="159382"/>
                </a:moveTo>
                <a:cubicBezTo>
                  <a:pt x="98295" y="159382"/>
                  <a:pt x="88370" y="168046"/>
                  <a:pt x="88370" y="179186"/>
                </a:cubicBezTo>
                <a:lnTo>
                  <a:pt x="88370" y="281919"/>
                </a:lnTo>
                <a:cubicBezTo>
                  <a:pt x="88370" y="291821"/>
                  <a:pt x="98295" y="301723"/>
                  <a:pt x="109460" y="301723"/>
                </a:cubicBezTo>
                <a:lnTo>
                  <a:pt x="326565" y="301723"/>
                </a:lnTo>
                <a:cubicBezTo>
                  <a:pt x="337731" y="301723"/>
                  <a:pt x="347655" y="291821"/>
                  <a:pt x="347655" y="281919"/>
                </a:cubicBezTo>
                <a:lnTo>
                  <a:pt x="347655" y="179186"/>
                </a:lnTo>
                <a:cubicBezTo>
                  <a:pt x="347655" y="168046"/>
                  <a:pt x="337731" y="159382"/>
                  <a:pt x="326565" y="159382"/>
                </a:cubicBezTo>
                <a:close/>
                <a:moveTo>
                  <a:pt x="109460" y="139578"/>
                </a:moveTo>
                <a:lnTo>
                  <a:pt x="326565" y="139578"/>
                </a:lnTo>
                <a:cubicBezTo>
                  <a:pt x="348896" y="139578"/>
                  <a:pt x="367505" y="158144"/>
                  <a:pt x="367505" y="179186"/>
                </a:cubicBezTo>
                <a:lnTo>
                  <a:pt x="367505" y="281919"/>
                </a:lnTo>
                <a:cubicBezTo>
                  <a:pt x="367505" y="302961"/>
                  <a:pt x="348896" y="321527"/>
                  <a:pt x="326565" y="321527"/>
                </a:cubicBezTo>
                <a:lnTo>
                  <a:pt x="109460" y="321527"/>
                </a:lnTo>
                <a:cubicBezTo>
                  <a:pt x="87129" y="321527"/>
                  <a:pt x="69761" y="302961"/>
                  <a:pt x="69761" y="281919"/>
                </a:cubicBezTo>
                <a:lnTo>
                  <a:pt x="69761" y="179186"/>
                </a:lnTo>
                <a:cubicBezTo>
                  <a:pt x="69761" y="158144"/>
                  <a:pt x="87129" y="139578"/>
                  <a:pt x="109460" y="139578"/>
                </a:cubicBezTo>
                <a:close/>
                <a:moveTo>
                  <a:pt x="18655" y="111922"/>
                </a:moveTo>
                <a:lnTo>
                  <a:pt x="18655" y="488727"/>
                </a:lnTo>
                <a:cubicBezTo>
                  <a:pt x="18655" y="501162"/>
                  <a:pt x="29849" y="511111"/>
                  <a:pt x="42286" y="511111"/>
                </a:cubicBezTo>
                <a:lnTo>
                  <a:pt x="226353" y="511111"/>
                </a:lnTo>
                <a:lnTo>
                  <a:pt x="261176" y="451419"/>
                </a:lnTo>
                <a:cubicBezTo>
                  <a:pt x="261176" y="450176"/>
                  <a:pt x="261176" y="447689"/>
                  <a:pt x="258689" y="446445"/>
                </a:cubicBezTo>
                <a:lnTo>
                  <a:pt x="251227" y="441471"/>
                </a:lnTo>
                <a:cubicBezTo>
                  <a:pt x="243765" y="437740"/>
                  <a:pt x="238790" y="430278"/>
                  <a:pt x="238790" y="421573"/>
                </a:cubicBezTo>
                <a:cubicBezTo>
                  <a:pt x="238790" y="412868"/>
                  <a:pt x="243765" y="406650"/>
                  <a:pt x="251227" y="401676"/>
                </a:cubicBezTo>
                <a:lnTo>
                  <a:pt x="350723" y="344471"/>
                </a:lnTo>
                <a:cubicBezTo>
                  <a:pt x="356941" y="340740"/>
                  <a:pt x="365647" y="340740"/>
                  <a:pt x="373109" y="344471"/>
                </a:cubicBezTo>
                <a:cubicBezTo>
                  <a:pt x="380571" y="348202"/>
                  <a:pt x="384303" y="355664"/>
                  <a:pt x="385546" y="363125"/>
                </a:cubicBezTo>
                <a:lnTo>
                  <a:pt x="385546" y="478778"/>
                </a:lnTo>
                <a:cubicBezTo>
                  <a:pt x="385546" y="487483"/>
                  <a:pt x="381815" y="494945"/>
                  <a:pt x="374353" y="498675"/>
                </a:cubicBezTo>
                <a:cubicBezTo>
                  <a:pt x="368134" y="503650"/>
                  <a:pt x="358185" y="503650"/>
                  <a:pt x="350723" y="498675"/>
                </a:cubicBezTo>
                <a:lnTo>
                  <a:pt x="343261" y="494945"/>
                </a:lnTo>
                <a:cubicBezTo>
                  <a:pt x="342017" y="493701"/>
                  <a:pt x="338286" y="493701"/>
                  <a:pt x="338286" y="496188"/>
                </a:cubicBezTo>
                <a:lnTo>
                  <a:pt x="329580" y="511111"/>
                </a:lnTo>
                <a:lnTo>
                  <a:pt x="697714" y="511111"/>
                </a:lnTo>
                <a:cubicBezTo>
                  <a:pt x="710151" y="511111"/>
                  <a:pt x="721345" y="501162"/>
                  <a:pt x="721345" y="488727"/>
                </a:cubicBezTo>
                <a:lnTo>
                  <a:pt x="721345" y="111922"/>
                </a:lnTo>
                <a:close/>
                <a:moveTo>
                  <a:pt x="674623" y="41126"/>
                </a:moveTo>
                <a:cubicBezTo>
                  <a:pt x="681772" y="41126"/>
                  <a:pt x="688922" y="48278"/>
                  <a:pt x="688922" y="55430"/>
                </a:cubicBezTo>
                <a:cubicBezTo>
                  <a:pt x="688922" y="62583"/>
                  <a:pt x="681772" y="68543"/>
                  <a:pt x="674623" y="68543"/>
                </a:cubicBezTo>
                <a:cubicBezTo>
                  <a:pt x="667473" y="68543"/>
                  <a:pt x="661515" y="62583"/>
                  <a:pt x="661515" y="55430"/>
                </a:cubicBezTo>
                <a:cubicBezTo>
                  <a:pt x="661515" y="48278"/>
                  <a:pt x="667473" y="41126"/>
                  <a:pt x="674623" y="41126"/>
                </a:cubicBezTo>
                <a:close/>
                <a:moveTo>
                  <a:pt x="619782" y="41126"/>
                </a:moveTo>
                <a:cubicBezTo>
                  <a:pt x="626917" y="41126"/>
                  <a:pt x="632863" y="48278"/>
                  <a:pt x="632863" y="55430"/>
                </a:cubicBezTo>
                <a:cubicBezTo>
                  <a:pt x="632863" y="62583"/>
                  <a:pt x="626917" y="68543"/>
                  <a:pt x="619782" y="68543"/>
                </a:cubicBezTo>
                <a:cubicBezTo>
                  <a:pt x="612647" y="68543"/>
                  <a:pt x="606701" y="62583"/>
                  <a:pt x="606701" y="55430"/>
                </a:cubicBezTo>
                <a:cubicBezTo>
                  <a:pt x="606701" y="48278"/>
                  <a:pt x="612647" y="41126"/>
                  <a:pt x="619782" y="41126"/>
                </a:cubicBezTo>
                <a:close/>
                <a:moveTo>
                  <a:pt x="563748" y="41126"/>
                </a:moveTo>
                <a:cubicBezTo>
                  <a:pt x="572089" y="41126"/>
                  <a:pt x="578047" y="48278"/>
                  <a:pt x="578047" y="55430"/>
                </a:cubicBezTo>
                <a:cubicBezTo>
                  <a:pt x="578047" y="62583"/>
                  <a:pt x="572089" y="68543"/>
                  <a:pt x="563748" y="68543"/>
                </a:cubicBezTo>
                <a:cubicBezTo>
                  <a:pt x="556598" y="68543"/>
                  <a:pt x="550640" y="62583"/>
                  <a:pt x="550640" y="55430"/>
                </a:cubicBezTo>
                <a:cubicBezTo>
                  <a:pt x="550640" y="48278"/>
                  <a:pt x="556598" y="41126"/>
                  <a:pt x="563748" y="41126"/>
                </a:cubicBezTo>
                <a:close/>
                <a:moveTo>
                  <a:pt x="42286" y="18654"/>
                </a:moveTo>
                <a:cubicBezTo>
                  <a:pt x="29849" y="18654"/>
                  <a:pt x="18655" y="28602"/>
                  <a:pt x="18655" y="42282"/>
                </a:cubicBezTo>
                <a:lnTo>
                  <a:pt x="18655" y="93268"/>
                </a:lnTo>
                <a:lnTo>
                  <a:pt x="721345" y="93268"/>
                </a:lnTo>
                <a:lnTo>
                  <a:pt x="721345" y="42282"/>
                </a:lnTo>
                <a:cubicBezTo>
                  <a:pt x="721345" y="28602"/>
                  <a:pt x="710151" y="18654"/>
                  <a:pt x="697714" y="18654"/>
                </a:cubicBezTo>
                <a:close/>
                <a:moveTo>
                  <a:pt x="42286" y="0"/>
                </a:moveTo>
                <a:lnTo>
                  <a:pt x="697714" y="0"/>
                </a:lnTo>
                <a:cubicBezTo>
                  <a:pt x="721345" y="0"/>
                  <a:pt x="740000" y="18654"/>
                  <a:pt x="740000" y="42282"/>
                </a:cubicBezTo>
                <a:lnTo>
                  <a:pt x="740000" y="488727"/>
                </a:lnTo>
                <a:cubicBezTo>
                  <a:pt x="740000" y="512355"/>
                  <a:pt x="721345" y="531008"/>
                  <a:pt x="697714" y="531008"/>
                </a:cubicBezTo>
                <a:lnTo>
                  <a:pt x="318387" y="531008"/>
                </a:lnTo>
                <a:lnTo>
                  <a:pt x="293513" y="573290"/>
                </a:lnTo>
                <a:cubicBezTo>
                  <a:pt x="289781" y="581995"/>
                  <a:pt x="282319" y="584482"/>
                  <a:pt x="273613" y="584482"/>
                </a:cubicBezTo>
                <a:cubicBezTo>
                  <a:pt x="269882" y="584482"/>
                  <a:pt x="266151" y="584482"/>
                  <a:pt x="262420" y="581995"/>
                </a:cubicBezTo>
                <a:lnTo>
                  <a:pt x="225109" y="560854"/>
                </a:lnTo>
                <a:cubicBezTo>
                  <a:pt x="213916" y="555880"/>
                  <a:pt x="210185" y="542201"/>
                  <a:pt x="215160" y="531008"/>
                </a:cubicBezTo>
                <a:lnTo>
                  <a:pt x="42286" y="531008"/>
                </a:lnTo>
                <a:cubicBezTo>
                  <a:pt x="18655" y="531008"/>
                  <a:pt x="0" y="512355"/>
                  <a:pt x="0" y="488727"/>
                </a:cubicBezTo>
                <a:lnTo>
                  <a:pt x="0" y="42282"/>
                </a:lnTo>
                <a:cubicBezTo>
                  <a:pt x="0" y="18654"/>
                  <a:pt x="18655" y="0"/>
                  <a:pt x="4228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670" name="Freeform 1669">
            <a:extLst>
              <a:ext uri="{FF2B5EF4-FFF2-40B4-BE49-F238E27FC236}">
                <a16:creationId xmlns:a16="http://schemas.microsoft.com/office/drawing/2014/main" id="{042A839B-53E5-7745-AC86-8993D4843A2B}"/>
              </a:ext>
            </a:extLst>
          </p:cNvPr>
          <p:cNvSpPr/>
          <p:nvPr/>
        </p:nvSpPr>
        <p:spPr>
          <a:xfrm>
            <a:off x="16967683" y="3828417"/>
            <a:ext cx="961751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70">
                <a:moveTo>
                  <a:pt x="585" y="1170"/>
                </a:moveTo>
                <a:lnTo>
                  <a:pt x="773" y="1170"/>
                </a:lnTo>
                <a:lnTo>
                  <a:pt x="773" y="0"/>
                </a:lnTo>
                <a:lnTo>
                  <a:pt x="585" y="0"/>
                </a:lnTo>
                <a:cubicBezTo>
                  <a:pt x="262" y="0"/>
                  <a:pt x="0" y="262"/>
                  <a:pt x="0" y="585"/>
                </a:cubicBezTo>
                <a:cubicBezTo>
                  <a:pt x="0" y="909"/>
                  <a:pt x="262" y="1170"/>
                  <a:pt x="585" y="1170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671" name="Freeform 1670">
            <a:extLst>
              <a:ext uri="{FF2B5EF4-FFF2-40B4-BE49-F238E27FC236}">
                <a16:creationId xmlns:a16="http://schemas.microsoft.com/office/drawing/2014/main" id="{EBF879C7-A2E3-394D-BDF3-77EF5CB1CE6B}"/>
              </a:ext>
            </a:extLst>
          </p:cNvPr>
          <p:cNvSpPr/>
          <p:nvPr/>
        </p:nvSpPr>
        <p:spPr>
          <a:xfrm>
            <a:off x="16840616" y="3701301"/>
            <a:ext cx="961751" cy="1456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70">
                <a:moveTo>
                  <a:pt x="586" y="1170"/>
                </a:moveTo>
                <a:lnTo>
                  <a:pt x="773" y="1170"/>
                </a:lnTo>
                <a:lnTo>
                  <a:pt x="773" y="0"/>
                </a:lnTo>
                <a:lnTo>
                  <a:pt x="586" y="0"/>
                </a:lnTo>
                <a:cubicBezTo>
                  <a:pt x="262" y="0"/>
                  <a:pt x="0" y="262"/>
                  <a:pt x="0" y="585"/>
                </a:cubicBezTo>
                <a:cubicBezTo>
                  <a:pt x="0" y="909"/>
                  <a:pt x="262" y="1170"/>
                  <a:pt x="586" y="117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672" name="Freeform 1671">
            <a:extLst>
              <a:ext uri="{FF2B5EF4-FFF2-40B4-BE49-F238E27FC236}">
                <a16:creationId xmlns:a16="http://schemas.microsoft.com/office/drawing/2014/main" id="{E56BCEE2-D372-0641-8659-A403811FBCAF}"/>
              </a:ext>
            </a:extLst>
          </p:cNvPr>
          <p:cNvSpPr/>
          <p:nvPr/>
        </p:nvSpPr>
        <p:spPr>
          <a:xfrm>
            <a:off x="17013781" y="4083890"/>
            <a:ext cx="616667" cy="6929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6" h="557">
                <a:moveTo>
                  <a:pt x="480" y="274"/>
                </a:moveTo>
                <a:cubicBezTo>
                  <a:pt x="480" y="282"/>
                  <a:pt x="474" y="288"/>
                  <a:pt x="466" y="288"/>
                </a:cubicBezTo>
                <a:lnTo>
                  <a:pt x="288" y="288"/>
                </a:lnTo>
                <a:lnTo>
                  <a:pt x="287" y="288"/>
                </a:lnTo>
                <a:cubicBezTo>
                  <a:pt x="286" y="288"/>
                  <a:pt x="286" y="288"/>
                  <a:pt x="286" y="288"/>
                </a:cubicBezTo>
                <a:lnTo>
                  <a:pt x="286" y="289"/>
                </a:lnTo>
                <a:cubicBezTo>
                  <a:pt x="285" y="289"/>
                  <a:pt x="285" y="289"/>
                  <a:pt x="284" y="289"/>
                </a:cubicBezTo>
                <a:lnTo>
                  <a:pt x="283" y="290"/>
                </a:lnTo>
                <a:cubicBezTo>
                  <a:pt x="283" y="291"/>
                  <a:pt x="283" y="291"/>
                  <a:pt x="283" y="291"/>
                </a:cubicBezTo>
                <a:cubicBezTo>
                  <a:pt x="282" y="291"/>
                  <a:pt x="282" y="291"/>
                  <a:pt x="282" y="291"/>
                </a:cubicBezTo>
                <a:cubicBezTo>
                  <a:pt x="282" y="292"/>
                  <a:pt x="282" y="292"/>
                  <a:pt x="282" y="292"/>
                </a:cubicBezTo>
                <a:cubicBezTo>
                  <a:pt x="282" y="293"/>
                  <a:pt x="282" y="293"/>
                  <a:pt x="282" y="293"/>
                </a:cubicBezTo>
                <a:lnTo>
                  <a:pt x="281" y="294"/>
                </a:lnTo>
                <a:lnTo>
                  <a:pt x="281" y="295"/>
                </a:lnTo>
                <a:lnTo>
                  <a:pt x="281" y="296"/>
                </a:lnTo>
                <a:lnTo>
                  <a:pt x="281" y="302"/>
                </a:lnTo>
                <a:cubicBezTo>
                  <a:pt x="281" y="305"/>
                  <a:pt x="279" y="307"/>
                  <a:pt x="277" y="307"/>
                </a:cubicBezTo>
                <a:lnTo>
                  <a:pt x="217" y="307"/>
                </a:lnTo>
                <a:cubicBezTo>
                  <a:pt x="215" y="307"/>
                  <a:pt x="214" y="306"/>
                  <a:pt x="214" y="303"/>
                </a:cubicBezTo>
                <a:lnTo>
                  <a:pt x="214" y="295"/>
                </a:lnTo>
                <a:cubicBezTo>
                  <a:pt x="214" y="291"/>
                  <a:pt x="210" y="288"/>
                  <a:pt x="206" y="288"/>
                </a:cubicBezTo>
                <a:lnTo>
                  <a:pt x="30" y="288"/>
                </a:lnTo>
                <a:cubicBezTo>
                  <a:pt x="22" y="288"/>
                  <a:pt x="15" y="281"/>
                  <a:pt x="15" y="272"/>
                </a:cubicBezTo>
                <a:lnTo>
                  <a:pt x="15" y="84"/>
                </a:lnTo>
                <a:cubicBezTo>
                  <a:pt x="15" y="82"/>
                  <a:pt x="17" y="71"/>
                  <a:pt x="26" y="71"/>
                </a:cubicBezTo>
                <a:lnTo>
                  <a:pt x="32" y="71"/>
                </a:lnTo>
                <a:lnTo>
                  <a:pt x="32" y="241"/>
                </a:lnTo>
                <a:cubicBezTo>
                  <a:pt x="32" y="246"/>
                  <a:pt x="36" y="249"/>
                  <a:pt x="41" y="249"/>
                </a:cubicBezTo>
                <a:cubicBezTo>
                  <a:pt x="45" y="249"/>
                  <a:pt x="48" y="246"/>
                  <a:pt x="48" y="241"/>
                </a:cubicBezTo>
                <a:lnTo>
                  <a:pt x="48" y="41"/>
                </a:lnTo>
                <a:cubicBezTo>
                  <a:pt x="48" y="36"/>
                  <a:pt x="50" y="31"/>
                  <a:pt x="55" y="29"/>
                </a:cubicBezTo>
                <a:cubicBezTo>
                  <a:pt x="58" y="26"/>
                  <a:pt x="62" y="25"/>
                  <a:pt x="66" y="25"/>
                </a:cubicBezTo>
                <a:cubicBezTo>
                  <a:pt x="66" y="27"/>
                  <a:pt x="66" y="28"/>
                  <a:pt x="66" y="29"/>
                </a:cubicBezTo>
                <a:lnTo>
                  <a:pt x="66" y="220"/>
                </a:lnTo>
                <a:cubicBezTo>
                  <a:pt x="66" y="234"/>
                  <a:pt x="76" y="246"/>
                  <a:pt x="90" y="249"/>
                </a:cubicBezTo>
                <a:lnTo>
                  <a:pt x="236" y="278"/>
                </a:lnTo>
                <a:cubicBezTo>
                  <a:pt x="237" y="278"/>
                  <a:pt x="240" y="279"/>
                  <a:pt x="242" y="279"/>
                </a:cubicBezTo>
                <a:lnTo>
                  <a:pt x="254" y="279"/>
                </a:lnTo>
                <a:cubicBezTo>
                  <a:pt x="256" y="279"/>
                  <a:pt x="258" y="278"/>
                  <a:pt x="260" y="278"/>
                </a:cubicBezTo>
                <a:lnTo>
                  <a:pt x="405" y="249"/>
                </a:lnTo>
                <a:cubicBezTo>
                  <a:pt x="419" y="246"/>
                  <a:pt x="429" y="234"/>
                  <a:pt x="429" y="220"/>
                </a:cubicBezTo>
                <a:lnTo>
                  <a:pt x="429" y="29"/>
                </a:lnTo>
                <a:cubicBezTo>
                  <a:pt x="429" y="28"/>
                  <a:pt x="429" y="26"/>
                  <a:pt x="429" y="24"/>
                </a:cubicBezTo>
                <a:cubicBezTo>
                  <a:pt x="433" y="24"/>
                  <a:pt x="438" y="25"/>
                  <a:pt x="440" y="27"/>
                </a:cubicBezTo>
                <a:cubicBezTo>
                  <a:pt x="445" y="30"/>
                  <a:pt x="447" y="35"/>
                  <a:pt x="447" y="40"/>
                </a:cubicBezTo>
                <a:lnTo>
                  <a:pt x="447" y="241"/>
                </a:lnTo>
                <a:cubicBezTo>
                  <a:pt x="447" y="245"/>
                  <a:pt x="450" y="248"/>
                  <a:pt x="455" y="248"/>
                </a:cubicBezTo>
                <a:cubicBezTo>
                  <a:pt x="459" y="248"/>
                  <a:pt x="462" y="245"/>
                  <a:pt x="462" y="241"/>
                </a:cubicBezTo>
                <a:lnTo>
                  <a:pt x="462" y="71"/>
                </a:lnTo>
                <a:lnTo>
                  <a:pt x="471" y="71"/>
                </a:lnTo>
                <a:cubicBezTo>
                  <a:pt x="476" y="71"/>
                  <a:pt x="480" y="75"/>
                  <a:pt x="480" y="80"/>
                </a:cubicBezTo>
                <a:close/>
                <a:moveTo>
                  <a:pt x="87" y="18"/>
                </a:moveTo>
                <a:cubicBezTo>
                  <a:pt x="90" y="16"/>
                  <a:pt x="93" y="15"/>
                  <a:pt x="96" y="15"/>
                </a:cubicBezTo>
                <a:cubicBezTo>
                  <a:pt x="98" y="15"/>
                  <a:pt x="99" y="16"/>
                  <a:pt x="101" y="16"/>
                </a:cubicBezTo>
                <a:lnTo>
                  <a:pt x="239" y="57"/>
                </a:lnTo>
                <a:lnTo>
                  <a:pt x="240" y="57"/>
                </a:lnTo>
                <a:lnTo>
                  <a:pt x="240" y="263"/>
                </a:lnTo>
                <a:lnTo>
                  <a:pt x="239" y="263"/>
                </a:lnTo>
                <a:lnTo>
                  <a:pt x="93" y="234"/>
                </a:lnTo>
                <a:cubicBezTo>
                  <a:pt x="86" y="232"/>
                  <a:pt x="82" y="226"/>
                  <a:pt x="82" y="220"/>
                </a:cubicBezTo>
                <a:lnTo>
                  <a:pt x="82" y="29"/>
                </a:lnTo>
                <a:cubicBezTo>
                  <a:pt x="82" y="27"/>
                  <a:pt x="82" y="25"/>
                  <a:pt x="83" y="23"/>
                </a:cubicBezTo>
                <a:cubicBezTo>
                  <a:pt x="84" y="21"/>
                  <a:pt x="85" y="20"/>
                  <a:pt x="87" y="18"/>
                </a:cubicBezTo>
                <a:close/>
                <a:moveTo>
                  <a:pt x="395" y="16"/>
                </a:moveTo>
                <a:cubicBezTo>
                  <a:pt x="399" y="14"/>
                  <a:pt x="404" y="16"/>
                  <a:pt x="408" y="18"/>
                </a:cubicBezTo>
                <a:cubicBezTo>
                  <a:pt x="412" y="21"/>
                  <a:pt x="414" y="25"/>
                  <a:pt x="414" y="29"/>
                </a:cubicBezTo>
                <a:lnTo>
                  <a:pt x="414" y="220"/>
                </a:lnTo>
                <a:cubicBezTo>
                  <a:pt x="414" y="226"/>
                  <a:pt x="409" y="232"/>
                  <a:pt x="402" y="234"/>
                </a:cubicBezTo>
                <a:lnTo>
                  <a:pt x="256" y="263"/>
                </a:lnTo>
                <a:lnTo>
                  <a:pt x="256" y="57"/>
                </a:lnTo>
                <a:close/>
                <a:moveTo>
                  <a:pt x="267" y="419"/>
                </a:moveTo>
                <a:cubicBezTo>
                  <a:pt x="296" y="419"/>
                  <a:pt x="296" y="428"/>
                  <a:pt x="297" y="444"/>
                </a:cubicBezTo>
                <a:lnTo>
                  <a:pt x="297" y="453"/>
                </a:lnTo>
                <a:lnTo>
                  <a:pt x="263" y="453"/>
                </a:lnTo>
                <a:lnTo>
                  <a:pt x="263" y="422"/>
                </a:lnTo>
                <a:cubicBezTo>
                  <a:pt x="263" y="420"/>
                  <a:pt x="265" y="419"/>
                  <a:pt x="267" y="419"/>
                </a:cubicBezTo>
                <a:close/>
                <a:moveTo>
                  <a:pt x="297" y="507"/>
                </a:moveTo>
                <a:cubicBezTo>
                  <a:pt x="297" y="526"/>
                  <a:pt x="282" y="541"/>
                  <a:pt x="263" y="541"/>
                </a:cubicBezTo>
                <a:lnTo>
                  <a:pt x="248" y="541"/>
                </a:lnTo>
                <a:cubicBezTo>
                  <a:pt x="229" y="541"/>
                  <a:pt x="214" y="526"/>
                  <a:pt x="214" y="507"/>
                </a:cubicBezTo>
                <a:lnTo>
                  <a:pt x="214" y="468"/>
                </a:lnTo>
                <a:lnTo>
                  <a:pt x="255" y="468"/>
                </a:lnTo>
                <a:lnTo>
                  <a:pt x="297" y="468"/>
                </a:lnTo>
                <a:close/>
                <a:moveTo>
                  <a:pt x="214" y="445"/>
                </a:moveTo>
                <a:cubicBezTo>
                  <a:pt x="214" y="427"/>
                  <a:pt x="222" y="419"/>
                  <a:pt x="242" y="419"/>
                </a:cubicBezTo>
                <a:lnTo>
                  <a:pt x="243" y="419"/>
                </a:lnTo>
                <a:cubicBezTo>
                  <a:pt x="245" y="419"/>
                  <a:pt x="248" y="420"/>
                  <a:pt x="248" y="422"/>
                </a:cubicBezTo>
                <a:lnTo>
                  <a:pt x="248" y="453"/>
                </a:lnTo>
                <a:lnTo>
                  <a:pt x="214" y="453"/>
                </a:lnTo>
                <a:close/>
                <a:moveTo>
                  <a:pt x="471" y="55"/>
                </a:moveTo>
                <a:lnTo>
                  <a:pt x="462" y="55"/>
                </a:lnTo>
                <a:lnTo>
                  <a:pt x="462" y="40"/>
                </a:lnTo>
                <a:cubicBezTo>
                  <a:pt x="462" y="30"/>
                  <a:pt x="458" y="21"/>
                  <a:pt x="450" y="15"/>
                </a:cubicBezTo>
                <a:cubicBezTo>
                  <a:pt x="442" y="9"/>
                  <a:pt x="431" y="7"/>
                  <a:pt x="422" y="10"/>
                </a:cubicBezTo>
                <a:cubicBezTo>
                  <a:pt x="420" y="8"/>
                  <a:pt x="419" y="7"/>
                  <a:pt x="417" y="6"/>
                </a:cubicBezTo>
                <a:cubicBezTo>
                  <a:pt x="410" y="0"/>
                  <a:pt x="399" y="-1"/>
                  <a:pt x="390" y="1"/>
                </a:cubicBezTo>
                <a:lnTo>
                  <a:pt x="252" y="42"/>
                </a:lnTo>
                <a:cubicBezTo>
                  <a:pt x="249" y="42"/>
                  <a:pt x="246" y="42"/>
                  <a:pt x="243" y="42"/>
                </a:cubicBezTo>
                <a:lnTo>
                  <a:pt x="105" y="1"/>
                </a:lnTo>
                <a:cubicBezTo>
                  <a:pt x="96" y="-1"/>
                  <a:pt x="86" y="0"/>
                  <a:pt x="78" y="6"/>
                </a:cubicBezTo>
                <a:cubicBezTo>
                  <a:pt x="76" y="7"/>
                  <a:pt x="74" y="9"/>
                  <a:pt x="73" y="11"/>
                </a:cubicBezTo>
                <a:cubicBezTo>
                  <a:pt x="63" y="8"/>
                  <a:pt x="53" y="10"/>
                  <a:pt x="45" y="16"/>
                </a:cubicBezTo>
                <a:cubicBezTo>
                  <a:pt x="37" y="22"/>
                  <a:pt x="32" y="31"/>
                  <a:pt x="32" y="41"/>
                </a:cubicBezTo>
                <a:lnTo>
                  <a:pt x="32" y="55"/>
                </a:lnTo>
                <a:lnTo>
                  <a:pt x="26" y="55"/>
                </a:lnTo>
                <a:cubicBezTo>
                  <a:pt x="8" y="55"/>
                  <a:pt x="1" y="73"/>
                  <a:pt x="0" y="83"/>
                </a:cubicBezTo>
                <a:lnTo>
                  <a:pt x="0" y="272"/>
                </a:lnTo>
                <a:cubicBezTo>
                  <a:pt x="0" y="289"/>
                  <a:pt x="14" y="303"/>
                  <a:pt x="30" y="303"/>
                </a:cubicBezTo>
                <a:lnTo>
                  <a:pt x="32" y="303"/>
                </a:lnTo>
                <a:lnTo>
                  <a:pt x="32" y="359"/>
                </a:lnTo>
                <a:cubicBezTo>
                  <a:pt x="32" y="374"/>
                  <a:pt x="45" y="386"/>
                  <a:pt x="60" y="386"/>
                </a:cubicBezTo>
                <a:lnTo>
                  <a:pt x="239" y="386"/>
                </a:lnTo>
                <a:cubicBezTo>
                  <a:pt x="244" y="386"/>
                  <a:pt x="248" y="389"/>
                  <a:pt x="248" y="394"/>
                </a:cubicBezTo>
                <a:lnTo>
                  <a:pt x="248" y="404"/>
                </a:lnTo>
                <a:cubicBezTo>
                  <a:pt x="246" y="404"/>
                  <a:pt x="245" y="403"/>
                  <a:pt x="243" y="403"/>
                </a:cubicBezTo>
                <a:lnTo>
                  <a:pt x="242" y="403"/>
                </a:lnTo>
                <a:cubicBezTo>
                  <a:pt x="214" y="403"/>
                  <a:pt x="198" y="418"/>
                  <a:pt x="198" y="445"/>
                </a:cubicBezTo>
                <a:lnTo>
                  <a:pt x="198" y="460"/>
                </a:lnTo>
                <a:lnTo>
                  <a:pt x="198" y="507"/>
                </a:lnTo>
                <a:cubicBezTo>
                  <a:pt x="198" y="534"/>
                  <a:pt x="220" y="557"/>
                  <a:pt x="248" y="557"/>
                </a:cubicBezTo>
                <a:lnTo>
                  <a:pt x="263" y="557"/>
                </a:lnTo>
                <a:cubicBezTo>
                  <a:pt x="291" y="557"/>
                  <a:pt x="313" y="534"/>
                  <a:pt x="313" y="507"/>
                </a:cubicBezTo>
                <a:lnTo>
                  <a:pt x="313" y="460"/>
                </a:lnTo>
                <a:lnTo>
                  <a:pt x="313" y="447"/>
                </a:lnTo>
                <a:lnTo>
                  <a:pt x="313" y="443"/>
                </a:lnTo>
                <a:cubicBezTo>
                  <a:pt x="312" y="427"/>
                  <a:pt x="311" y="403"/>
                  <a:pt x="267" y="403"/>
                </a:cubicBezTo>
                <a:cubicBezTo>
                  <a:pt x="266" y="403"/>
                  <a:pt x="264" y="403"/>
                  <a:pt x="263" y="404"/>
                </a:cubicBezTo>
                <a:lnTo>
                  <a:pt x="263" y="394"/>
                </a:lnTo>
                <a:cubicBezTo>
                  <a:pt x="263" y="381"/>
                  <a:pt x="253" y="370"/>
                  <a:pt x="239" y="370"/>
                </a:cubicBezTo>
                <a:lnTo>
                  <a:pt x="60" y="370"/>
                </a:lnTo>
                <a:cubicBezTo>
                  <a:pt x="53" y="370"/>
                  <a:pt x="48" y="365"/>
                  <a:pt x="48" y="359"/>
                </a:cubicBezTo>
                <a:lnTo>
                  <a:pt x="48" y="303"/>
                </a:lnTo>
                <a:lnTo>
                  <a:pt x="198" y="303"/>
                </a:lnTo>
                <a:cubicBezTo>
                  <a:pt x="198" y="304"/>
                  <a:pt x="198" y="304"/>
                  <a:pt x="198" y="305"/>
                </a:cubicBezTo>
                <a:cubicBezTo>
                  <a:pt x="199" y="315"/>
                  <a:pt x="207" y="322"/>
                  <a:pt x="217" y="322"/>
                </a:cubicBezTo>
                <a:lnTo>
                  <a:pt x="277" y="322"/>
                </a:lnTo>
                <a:cubicBezTo>
                  <a:pt x="287" y="322"/>
                  <a:pt x="296" y="314"/>
                  <a:pt x="296" y="304"/>
                </a:cubicBezTo>
                <a:lnTo>
                  <a:pt x="466" y="303"/>
                </a:lnTo>
                <a:cubicBezTo>
                  <a:pt x="483" y="303"/>
                  <a:pt x="496" y="290"/>
                  <a:pt x="496" y="274"/>
                </a:cubicBezTo>
                <a:lnTo>
                  <a:pt x="496" y="80"/>
                </a:lnTo>
                <a:cubicBezTo>
                  <a:pt x="496" y="66"/>
                  <a:pt x="485" y="55"/>
                  <a:pt x="47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673" name="TextBox 1672">
            <a:extLst>
              <a:ext uri="{FF2B5EF4-FFF2-40B4-BE49-F238E27FC236}">
                <a16:creationId xmlns:a16="http://schemas.microsoft.com/office/drawing/2014/main" id="{25F5F885-8396-6544-B900-4FCC21D8B12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1674" name="TextBox 1673">
            <a:extLst>
              <a:ext uri="{FF2B5EF4-FFF2-40B4-BE49-F238E27FC236}">
                <a16:creationId xmlns:a16="http://schemas.microsoft.com/office/drawing/2014/main" id="{C447A0F8-02DD-A245-AE1A-BA8B90D5F14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675" name="TextBox 1674">
            <a:extLst>
              <a:ext uri="{FF2B5EF4-FFF2-40B4-BE49-F238E27FC236}">
                <a16:creationId xmlns:a16="http://schemas.microsoft.com/office/drawing/2014/main" id="{9157F9D4-AB43-144F-83EA-0C954680DF4B}"/>
              </a:ext>
            </a:extLst>
          </p:cNvPr>
          <p:cNvSpPr txBox="1"/>
          <p:nvPr/>
        </p:nvSpPr>
        <p:spPr>
          <a:xfrm>
            <a:off x="2793342" y="3586281"/>
            <a:ext cx="480567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676" name="TextBox 1675">
            <a:extLst>
              <a:ext uri="{FF2B5EF4-FFF2-40B4-BE49-F238E27FC236}">
                <a16:creationId xmlns:a16="http://schemas.microsoft.com/office/drawing/2014/main" id="{E5031D18-0435-CE40-B4BD-A61F716E82DD}"/>
              </a:ext>
            </a:extLst>
          </p:cNvPr>
          <p:cNvSpPr txBox="1"/>
          <p:nvPr/>
        </p:nvSpPr>
        <p:spPr>
          <a:xfrm>
            <a:off x="2793342" y="4267623"/>
            <a:ext cx="4805677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677" name="TextBox 1676">
            <a:extLst>
              <a:ext uri="{FF2B5EF4-FFF2-40B4-BE49-F238E27FC236}">
                <a16:creationId xmlns:a16="http://schemas.microsoft.com/office/drawing/2014/main" id="{6E03BF27-E684-9749-98C9-416615895A82}"/>
              </a:ext>
            </a:extLst>
          </p:cNvPr>
          <p:cNvSpPr txBox="1"/>
          <p:nvPr/>
        </p:nvSpPr>
        <p:spPr>
          <a:xfrm>
            <a:off x="10460092" y="3581249"/>
            <a:ext cx="480567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678" name="TextBox 1677">
            <a:extLst>
              <a:ext uri="{FF2B5EF4-FFF2-40B4-BE49-F238E27FC236}">
                <a16:creationId xmlns:a16="http://schemas.microsoft.com/office/drawing/2014/main" id="{F35F0BCC-ECCD-D24F-814F-3C9FD30AC391}"/>
              </a:ext>
            </a:extLst>
          </p:cNvPr>
          <p:cNvSpPr txBox="1"/>
          <p:nvPr/>
        </p:nvSpPr>
        <p:spPr>
          <a:xfrm>
            <a:off x="10460092" y="4263621"/>
            <a:ext cx="4805677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679" name="TextBox 1678">
            <a:extLst>
              <a:ext uri="{FF2B5EF4-FFF2-40B4-BE49-F238E27FC236}">
                <a16:creationId xmlns:a16="http://schemas.microsoft.com/office/drawing/2014/main" id="{8223D98D-3F63-934F-AD52-EC9F85ACF6B2}"/>
              </a:ext>
            </a:extLst>
          </p:cNvPr>
          <p:cNvSpPr txBox="1"/>
          <p:nvPr/>
        </p:nvSpPr>
        <p:spPr>
          <a:xfrm>
            <a:off x="18126841" y="3586281"/>
            <a:ext cx="480567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680" name="TextBox 1679">
            <a:extLst>
              <a:ext uri="{FF2B5EF4-FFF2-40B4-BE49-F238E27FC236}">
                <a16:creationId xmlns:a16="http://schemas.microsoft.com/office/drawing/2014/main" id="{691D691A-7B84-9848-85BB-E31E0D51B847}"/>
              </a:ext>
            </a:extLst>
          </p:cNvPr>
          <p:cNvSpPr txBox="1"/>
          <p:nvPr/>
        </p:nvSpPr>
        <p:spPr>
          <a:xfrm>
            <a:off x="18126841" y="4268653"/>
            <a:ext cx="4805677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2808383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9F7E0E95-18E0-1A41-B09E-E0243479E823}"/>
              </a:ext>
            </a:extLst>
          </p:cNvPr>
          <p:cNvGrpSpPr/>
          <p:nvPr/>
        </p:nvGrpSpPr>
        <p:grpSpPr>
          <a:xfrm>
            <a:off x="1503674" y="4416637"/>
            <a:ext cx="14301682" cy="7432512"/>
            <a:chOff x="1503674" y="4416637"/>
            <a:chExt cx="14301682" cy="7432512"/>
          </a:xfrm>
        </p:grpSpPr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0C4BE196-CB0F-2A48-87B7-98FD21558882}"/>
                </a:ext>
              </a:extLst>
            </p:cNvPr>
            <p:cNvSpPr/>
            <p:nvPr/>
          </p:nvSpPr>
          <p:spPr>
            <a:xfrm>
              <a:off x="1503674" y="11174938"/>
              <a:ext cx="14180847" cy="162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84" h="14">
                  <a:moveTo>
                    <a:pt x="11377" y="14"/>
                  </a:moveTo>
                  <a:lnTo>
                    <a:pt x="7" y="14"/>
                  </a:ln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1377" y="0"/>
                  </a:lnTo>
                  <a:cubicBezTo>
                    <a:pt x="11380" y="0"/>
                    <a:pt x="11384" y="3"/>
                    <a:pt x="11384" y="7"/>
                  </a:cubicBezTo>
                  <a:cubicBezTo>
                    <a:pt x="11384" y="11"/>
                    <a:pt x="11380" y="14"/>
                    <a:pt x="11377" y="1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B4C09DA-8FC3-5640-8632-9E9D7F1B3297}"/>
                </a:ext>
              </a:extLst>
            </p:cNvPr>
            <p:cNvGrpSpPr/>
            <p:nvPr/>
          </p:nvGrpSpPr>
          <p:grpSpPr>
            <a:xfrm>
              <a:off x="12802751" y="8112797"/>
              <a:ext cx="2858984" cy="3513273"/>
              <a:chOff x="12802751" y="8112797"/>
              <a:chExt cx="2858984" cy="3513273"/>
            </a:xfrm>
          </p:grpSpPr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9E1BA66B-226F-9A42-A523-A6AF6AEB7093}"/>
                  </a:ext>
                </a:extLst>
              </p:cNvPr>
              <p:cNvSpPr/>
              <p:nvPr/>
            </p:nvSpPr>
            <p:spPr>
              <a:xfrm>
                <a:off x="12933813" y="9759218"/>
                <a:ext cx="955522" cy="5396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8" h="434">
                    <a:moveTo>
                      <a:pt x="756" y="295"/>
                    </a:moveTo>
                    <a:cubicBezTo>
                      <a:pt x="756" y="294"/>
                      <a:pt x="756" y="294"/>
                      <a:pt x="756" y="292"/>
                    </a:cubicBezTo>
                    <a:cubicBezTo>
                      <a:pt x="756" y="291"/>
                      <a:pt x="756" y="291"/>
                      <a:pt x="757" y="289"/>
                    </a:cubicBezTo>
                    <a:cubicBezTo>
                      <a:pt x="761" y="278"/>
                      <a:pt x="769" y="234"/>
                      <a:pt x="768" y="187"/>
                    </a:cubicBezTo>
                    <a:cubicBezTo>
                      <a:pt x="766" y="140"/>
                      <a:pt x="755" y="91"/>
                      <a:pt x="722" y="72"/>
                    </a:cubicBezTo>
                    <a:cubicBezTo>
                      <a:pt x="696" y="57"/>
                      <a:pt x="680" y="61"/>
                      <a:pt x="667" y="72"/>
                    </a:cubicBezTo>
                    <a:cubicBezTo>
                      <a:pt x="655" y="83"/>
                      <a:pt x="645" y="100"/>
                      <a:pt x="632" y="111"/>
                    </a:cubicBezTo>
                    <a:cubicBezTo>
                      <a:pt x="629" y="114"/>
                      <a:pt x="624" y="116"/>
                      <a:pt x="619" y="115"/>
                    </a:cubicBezTo>
                    <a:cubicBezTo>
                      <a:pt x="614" y="114"/>
                      <a:pt x="610" y="111"/>
                      <a:pt x="608" y="106"/>
                    </a:cubicBezTo>
                    <a:cubicBezTo>
                      <a:pt x="600" y="89"/>
                      <a:pt x="586" y="64"/>
                      <a:pt x="569" y="43"/>
                    </a:cubicBezTo>
                    <a:cubicBezTo>
                      <a:pt x="551" y="21"/>
                      <a:pt x="530" y="4"/>
                      <a:pt x="505" y="1"/>
                    </a:cubicBezTo>
                    <a:cubicBezTo>
                      <a:pt x="487" y="-2"/>
                      <a:pt x="474" y="5"/>
                      <a:pt x="465" y="18"/>
                    </a:cubicBezTo>
                    <a:cubicBezTo>
                      <a:pt x="457" y="30"/>
                      <a:pt x="453" y="47"/>
                      <a:pt x="450" y="62"/>
                    </a:cubicBezTo>
                    <a:cubicBezTo>
                      <a:pt x="450" y="69"/>
                      <a:pt x="445" y="73"/>
                      <a:pt x="439" y="75"/>
                    </a:cubicBezTo>
                    <a:cubicBezTo>
                      <a:pt x="434" y="77"/>
                      <a:pt x="428" y="76"/>
                      <a:pt x="423" y="70"/>
                    </a:cubicBezTo>
                    <a:cubicBezTo>
                      <a:pt x="410" y="56"/>
                      <a:pt x="393" y="38"/>
                      <a:pt x="374" y="26"/>
                    </a:cubicBezTo>
                    <a:cubicBezTo>
                      <a:pt x="357" y="13"/>
                      <a:pt x="338" y="5"/>
                      <a:pt x="322" y="9"/>
                    </a:cubicBezTo>
                    <a:cubicBezTo>
                      <a:pt x="306" y="12"/>
                      <a:pt x="296" y="25"/>
                      <a:pt x="291" y="38"/>
                    </a:cubicBezTo>
                    <a:cubicBezTo>
                      <a:pt x="285" y="53"/>
                      <a:pt x="282" y="69"/>
                      <a:pt x="281" y="82"/>
                    </a:cubicBezTo>
                    <a:cubicBezTo>
                      <a:pt x="280" y="88"/>
                      <a:pt x="277" y="92"/>
                      <a:pt x="272" y="94"/>
                    </a:cubicBezTo>
                    <a:cubicBezTo>
                      <a:pt x="267" y="97"/>
                      <a:pt x="261" y="97"/>
                      <a:pt x="256" y="93"/>
                    </a:cubicBezTo>
                    <a:cubicBezTo>
                      <a:pt x="243" y="84"/>
                      <a:pt x="230" y="70"/>
                      <a:pt x="214" y="59"/>
                    </a:cubicBezTo>
                    <a:cubicBezTo>
                      <a:pt x="199" y="49"/>
                      <a:pt x="182" y="42"/>
                      <a:pt x="163" y="46"/>
                    </a:cubicBezTo>
                    <a:cubicBezTo>
                      <a:pt x="140" y="51"/>
                      <a:pt x="129" y="65"/>
                      <a:pt x="123" y="82"/>
                    </a:cubicBezTo>
                    <a:cubicBezTo>
                      <a:pt x="118" y="99"/>
                      <a:pt x="119" y="118"/>
                      <a:pt x="120" y="131"/>
                    </a:cubicBezTo>
                    <a:cubicBezTo>
                      <a:pt x="120" y="135"/>
                      <a:pt x="118" y="140"/>
                      <a:pt x="116" y="142"/>
                    </a:cubicBezTo>
                    <a:cubicBezTo>
                      <a:pt x="113" y="145"/>
                      <a:pt x="110" y="147"/>
                      <a:pt x="106" y="147"/>
                    </a:cubicBezTo>
                    <a:cubicBezTo>
                      <a:pt x="90" y="150"/>
                      <a:pt x="63" y="155"/>
                      <a:pt x="40" y="166"/>
                    </a:cubicBezTo>
                    <a:cubicBezTo>
                      <a:pt x="17" y="177"/>
                      <a:pt x="-1" y="194"/>
                      <a:pt x="0" y="220"/>
                    </a:cubicBezTo>
                    <a:cubicBezTo>
                      <a:pt x="1" y="250"/>
                      <a:pt x="11" y="265"/>
                      <a:pt x="29" y="275"/>
                    </a:cubicBezTo>
                    <a:cubicBezTo>
                      <a:pt x="48" y="284"/>
                      <a:pt x="75" y="288"/>
                      <a:pt x="109" y="293"/>
                    </a:cubicBezTo>
                    <a:cubicBezTo>
                      <a:pt x="114" y="294"/>
                      <a:pt x="119" y="296"/>
                      <a:pt x="122" y="301"/>
                    </a:cubicBezTo>
                    <a:cubicBezTo>
                      <a:pt x="124" y="306"/>
                      <a:pt x="126" y="313"/>
                      <a:pt x="122" y="322"/>
                    </a:cubicBezTo>
                    <a:cubicBezTo>
                      <a:pt x="115" y="343"/>
                      <a:pt x="115" y="363"/>
                      <a:pt x="124" y="377"/>
                    </a:cubicBezTo>
                    <a:cubicBezTo>
                      <a:pt x="133" y="391"/>
                      <a:pt x="151" y="399"/>
                      <a:pt x="181" y="399"/>
                    </a:cubicBezTo>
                    <a:cubicBezTo>
                      <a:pt x="196" y="399"/>
                      <a:pt x="211" y="396"/>
                      <a:pt x="226" y="389"/>
                    </a:cubicBezTo>
                    <a:cubicBezTo>
                      <a:pt x="241" y="383"/>
                      <a:pt x="255" y="372"/>
                      <a:pt x="269" y="357"/>
                    </a:cubicBezTo>
                    <a:cubicBezTo>
                      <a:pt x="274" y="352"/>
                      <a:pt x="279" y="348"/>
                      <a:pt x="285" y="347"/>
                    </a:cubicBezTo>
                    <a:cubicBezTo>
                      <a:pt x="290" y="346"/>
                      <a:pt x="295" y="347"/>
                      <a:pt x="297" y="354"/>
                    </a:cubicBezTo>
                    <a:cubicBezTo>
                      <a:pt x="305" y="375"/>
                      <a:pt x="313" y="389"/>
                      <a:pt x="321" y="398"/>
                    </a:cubicBezTo>
                    <a:cubicBezTo>
                      <a:pt x="331" y="407"/>
                      <a:pt x="340" y="412"/>
                      <a:pt x="354" y="413"/>
                    </a:cubicBezTo>
                    <a:cubicBezTo>
                      <a:pt x="370" y="415"/>
                      <a:pt x="383" y="414"/>
                      <a:pt x="394" y="407"/>
                    </a:cubicBezTo>
                    <a:cubicBezTo>
                      <a:pt x="405" y="399"/>
                      <a:pt x="413" y="387"/>
                      <a:pt x="419" y="366"/>
                    </a:cubicBezTo>
                    <a:cubicBezTo>
                      <a:pt x="421" y="360"/>
                      <a:pt x="426" y="357"/>
                      <a:pt x="433" y="357"/>
                    </a:cubicBezTo>
                    <a:cubicBezTo>
                      <a:pt x="438" y="357"/>
                      <a:pt x="444" y="360"/>
                      <a:pt x="447" y="366"/>
                    </a:cubicBezTo>
                    <a:cubicBezTo>
                      <a:pt x="452" y="377"/>
                      <a:pt x="458" y="388"/>
                      <a:pt x="467" y="398"/>
                    </a:cubicBezTo>
                    <a:cubicBezTo>
                      <a:pt x="475" y="407"/>
                      <a:pt x="487" y="413"/>
                      <a:pt x="504" y="415"/>
                    </a:cubicBezTo>
                    <a:cubicBezTo>
                      <a:pt x="521" y="417"/>
                      <a:pt x="535" y="410"/>
                      <a:pt x="546" y="398"/>
                    </a:cubicBezTo>
                    <a:cubicBezTo>
                      <a:pt x="558" y="387"/>
                      <a:pt x="567" y="371"/>
                      <a:pt x="574" y="355"/>
                    </a:cubicBezTo>
                    <a:cubicBezTo>
                      <a:pt x="578" y="349"/>
                      <a:pt x="585" y="346"/>
                      <a:pt x="592" y="346"/>
                    </a:cubicBezTo>
                    <a:cubicBezTo>
                      <a:pt x="598" y="347"/>
                      <a:pt x="604" y="350"/>
                      <a:pt x="603" y="358"/>
                    </a:cubicBezTo>
                    <a:cubicBezTo>
                      <a:pt x="603" y="387"/>
                      <a:pt x="606" y="405"/>
                      <a:pt x="615" y="418"/>
                    </a:cubicBezTo>
                    <a:cubicBezTo>
                      <a:pt x="625" y="430"/>
                      <a:pt x="639" y="434"/>
                      <a:pt x="661" y="434"/>
                    </a:cubicBezTo>
                    <a:cubicBezTo>
                      <a:pt x="696" y="432"/>
                      <a:pt x="720" y="402"/>
                      <a:pt x="735" y="371"/>
                    </a:cubicBezTo>
                    <a:cubicBezTo>
                      <a:pt x="749" y="339"/>
                      <a:pt x="756" y="305"/>
                      <a:pt x="756" y="29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D610A7FC-F52C-7E46-93E7-D1BD433101D5}"/>
                  </a:ext>
                </a:extLst>
              </p:cNvPr>
              <p:cNvSpPr/>
              <p:nvPr/>
            </p:nvSpPr>
            <p:spPr>
              <a:xfrm>
                <a:off x="12926130" y="9750898"/>
                <a:ext cx="971071" cy="555419"/>
              </a:xfrm>
              <a:custGeom>
                <a:avLst/>
                <a:gdLst>
                  <a:gd name="connsiteX0" fmla="*/ 635985 w 971071"/>
                  <a:gd name="connsiteY0" fmla="*/ 17045 h 555419"/>
                  <a:gd name="connsiteX1" fmla="*/ 592440 w 971071"/>
                  <a:gd name="connsiteY1" fmla="*/ 34451 h 555419"/>
                  <a:gd name="connsiteX2" fmla="*/ 576267 w 971071"/>
                  <a:gd name="connsiteY2" fmla="*/ 85425 h 555419"/>
                  <a:gd name="connsiteX3" fmla="*/ 557605 w 971071"/>
                  <a:gd name="connsiteY3" fmla="*/ 109047 h 555419"/>
                  <a:gd name="connsiteX4" fmla="*/ 527745 w 971071"/>
                  <a:gd name="connsiteY4" fmla="*/ 100344 h 555419"/>
                  <a:gd name="connsiteX5" fmla="*/ 469271 w 971071"/>
                  <a:gd name="connsiteY5" fmla="*/ 45640 h 555419"/>
                  <a:gd name="connsiteX6" fmla="*/ 409552 w 971071"/>
                  <a:gd name="connsiteY6" fmla="*/ 25748 h 555419"/>
                  <a:gd name="connsiteX7" fmla="*/ 377204 w 971071"/>
                  <a:gd name="connsiteY7" fmla="*/ 58073 h 555419"/>
                  <a:gd name="connsiteX8" fmla="*/ 366007 w 971071"/>
                  <a:gd name="connsiteY8" fmla="*/ 110290 h 555419"/>
                  <a:gd name="connsiteX9" fmla="*/ 348589 w 971071"/>
                  <a:gd name="connsiteY9" fmla="*/ 132669 h 555419"/>
                  <a:gd name="connsiteX10" fmla="*/ 321218 w 971071"/>
                  <a:gd name="connsiteY10" fmla="*/ 130182 h 555419"/>
                  <a:gd name="connsiteX11" fmla="*/ 298824 w 971071"/>
                  <a:gd name="connsiteY11" fmla="*/ 111533 h 555419"/>
                  <a:gd name="connsiteX12" fmla="*/ 270208 w 971071"/>
                  <a:gd name="connsiteY12" fmla="*/ 87911 h 555419"/>
                  <a:gd name="connsiteX13" fmla="*/ 211734 w 971071"/>
                  <a:gd name="connsiteY13" fmla="*/ 72992 h 555419"/>
                  <a:gd name="connsiteX14" fmla="*/ 169433 w 971071"/>
                  <a:gd name="connsiteY14" fmla="*/ 111533 h 555419"/>
                  <a:gd name="connsiteX15" fmla="*/ 164457 w 971071"/>
                  <a:gd name="connsiteY15" fmla="*/ 169966 h 555419"/>
                  <a:gd name="connsiteX16" fmla="*/ 158236 w 971071"/>
                  <a:gd name="connsiteY16" fmla="*/ 188615 h 555419"/>
                  <a:gd name="connsiteX17" fmla="*/ 140818 w 971071"/>
                  <a:gd name="connsiteY17" fmla="*/ 198561 h 555419"/>
                  <a:gd name="connsiteX18" fmla="*/ 61193 w 971071"/>
                  <a:gd name="connsiteY18" fmla="*/ 220940 h 555419"/>
                  <a:gd name="connsiteX19" fmla="*/ 16404 w 971071"/>
                  <a:gd name="connsiteY19" fmla="*/ 280617 h 555419"/>
                  <a:gd name="connsiteX20" fmla="*/ 48752 w 971071"/>
                  <a:gd name="connsiteY20" fmla="*/ 340293 h 555419"/>
                  <a:gd name="connsiteX21" fmla="*/ 140818 w 971071"/>
                  <a:gd name="connsiteY21" fmla="*/ 362672 h 555419"/>
                  <a:gd name="connsiteX22" fmla="*/ 144550 w 971071"/>
                  <a:gd name="connsiteY22" fmla="*/ 362672 h 555419"/>
                  <a:gd name="connsiteX23" fmla="*/ 165701 w 971071"/>
                  <a:gd name="connsiteY23" fmla="*/ 376348 h 555419"/>
                  <a:gd name="connsiteX24" fmla="*/ 168189 w 971071"/>
                  <a:gd name="connsiteY24" fmla="*/ 411159 h 555419"/>
                  <a:gd name="connsiteX25" fmla="*/ 169433 w 971071"/>
                  <a:gd name="connsiteY25" fmla="*/ 470836 h 555419"/>
                  <a:gd name="connsiteX26" fmla="*/ 232884 w 971071"/>
                  <a:gd name="connsiteY26" fmla="*/ 494458 h 555419"/>
                  <a:gd name="connsiteX27" fmla="*/ 285138 w 971071"/>
                  <a:gd name="connsiteY27" fmla="*/ 483268 h 555419"/>
                  <a:gd name="connsiteX28" fmla="*/ 336148 w 971071"/>
                  <a:gd name="connsiteY28" fmla="*/ 444727 h 555419"/>
                  <a:gd name="connsiteX29" fmla="*/ 359786 w 971071"/>
                  <a:gd name="connsiteY29" fmla="*/ 429808 h 555419"/>
                  <a:gd name="connsiteX30" fmla="*/ 385913 w 971071"/>
                  <a:gd name="connsiteY30" fmla="*/ 444727 h 555419"/>
                  <a:gd name="connsiteX31" fmla="*/ 413284 w 971071"/>
                  <a:gd name="connsiteY31" fmla="*/ 495701 h 555419"/>
                  <a:gd name="connsiteX32" fmla="*/ 449364 w 971071"/>
                  <a:gd name="connsiteY32" fmla="*/ 513107 h 555419"/>
                  <a:gd name="connsiteX33" fmla="*/ 492909 w 971071"/>
                  <a:gd name="connsiteY33" fmla="*/ 505647 h 555419"/>
                  <a:gd name="connsiteX34" fmla="*/ 520280 w 971071"/>
                  <a:gd name="connsiteY34" fmla="*/ 460890 h 555419"/>
                  <a:gd name="connsiteX35" fmla="*/ 546407 w 971071"/>
                  <a:gd name="connsiteY35" fmla="*/ 442241 h 555419"/>
                  <a:gd name="connsiteX36" fmla="*/ 571290 w 971071"/>
                  <a:gd name="connsiteY36" fmla="*/ 458403 h 555419"/>
                  <a:gd name="connsiteX37" fmla="*/ 594929 w 971071"/>
                  <a:gd name="connsiteY37" fmla="*/ 495701 h 555419"/>
                  <a:gd name="connsiteX38" fmla="*/ 634741 w 971071"/>
                  <a:gd name="connsiteY38" fmla="*/ 515593 h 555419"/>
                  <a:gd name="connsiteX39" fmla="*/ 680774 w 971071"/>
                  <a:gd name="connsiteY39" fmla="*/ 495701 h 555419"/>
                  <a:gd name="connsiteX40" fmla="*/ 714366 w 971071"/>
                  <a:gd name="connsiteY40" fmla="*/ 444727 h 555419"/>
                  <a:gd name="connsiteX41" fmla="*/ 741737 w 971071"/>
                  <a:gd name="connsiteY41" fmla="*/ 428565 h 555419"/>
                  <a:gd name="connsiteX42" fmla="*/ 744225 w 971071"/>
                  <a:gd name="connsiteY42" fmla="*/ 428565 h 555419"/>
                  <a:gd name="connsiteX43" fmla="*/ 766620 w 971071"/>
                  <a:gd name="connsiteY43" fmla="*/ 452187 h 555419"/>
                  <a:gd name="connsiteX44" fmla="*/ 780306 w 971071"/>
                  <a:gd name="connsiteY44" fmla="*/ 520566 h 555419"/>
                  <a:gd name="connsiteX45" fmla="*/ 830071 w 971071"/>
                  <a:gd name="connsiteY45" fmla="*/ 537972 h 555419"/>
                  <a:gd name="connsiteX46" fmla="*/ 914673 w 971071"/>
                  <a:gd name="connsiteY46" fmla="*/ 464620 h 555419"/>
                  <a:gd name="connsiteX47" fmla="*/ 939555 w 971071"/>
                  <a:gd name="connsiteY47" fmla="*/ 373861 h 555419"/>
                  <a:gd name="connsiteX48" fmla="*/ 939555 w 971071"/>
                  <a:gd name="connsiteY48" fmla="*/ 368888 h 555419"/>
                  <a:gd name="connsiteX49" fmla="*/ 942044 w 971071"/>
                  <a:gd name="connsiteY49" fmla="*/ 363915 h 555419"/>
                  <a:gd name="connsiteX50" fmla="*/ 954485 w 971071"/>
                  <a:gd name="connsiteY50" fmla="*/ 239589 h 555419"/>
                  <a:gd name="connsiteX51" fmla="*/ 902231 w 971071"/>
                  <a:gd name="connsiteY51" fmla="*/ 104074 h 555419"/>
                  <a:gd name="connsiteX52" fmla="*/ 843757 w 971071"/>
                  <a:gd name="connsiteY52" fmla="*/ 102830 h 555419"/>
                  <a:gd name="connsiteX53" fmla="*/ 821362 w 971071"/>
                  <a:gd name="connsiteY53" fmla="*/ 127696 h 555419"/>
                  <a:gd name="connsiteX54" fmla="*/ 800212 w 971071"/>
                  <a:gd name="connsiteY54" fmla="*/ 151318 h 555419"/>
                  <a:gd name="connsiteX55" fmla="*/ 776573 w 971071"/>
                  <a:gd name="connsiteY55" fmla="*/ 158777 h 555419"/>
                  <a:gd name="connsiteX56" fmla="*/ 756667 w 971071"/>
                  <a:gd name="connsiteY56" fmla="*/ 142615 h 555419"/>
                  <a:gd name="connsiteX57" fmla="*/ 708145 w 971071"/>
                  <a:gd name="connsiteY57" fmla="*/ 65532 h 555419"/>
                  <a:gd name="connsiteX58" fmla="*/ 635985 w 971071"/>
                  <a:gd name="connsiteY58" fmla="*/ 17045 h 555419"/>
                  <a:gd name="connsiteX59" fmla="*/ 637236 w 971071"/>
                  <a:gd name="connsiteY59" fmla="*/ 844 h 555419"/>
                  <a:gd name="connsiteX60" fmla="*/ 721841 w 971071"/>
                  <a:gd name="connsiteY60" fmla="*/ 55556 h 555419"/>
                  <a:gd name="connsiteX61" fmla="*/ 771609 w 971071"/>
                  <a:gd name="connsiteY61" fmla="*/ 136379 h 555419"/>
                  <a:gd name="connsiteX62" fmla="*/ 779074 w 971071"/>
                  <a:gd name="connsiteY62" fmla="*/ 142597 h 555419"/>
                  <a:gd name="connsiteX63" fmla="*/ 789028 w 971071"/>
                  <a:gd name="connsiteY63" fmla="*/ 140110 h 555419"/>
                  <a:gd name="connsiteX64" fmla="*/ 807690 w 971071"/>
                  <a:gd name="connsiteY64" fmla="*/ 118971 h 555419"/>
                  <a:gd name="connsiteX65" fmla="*/ 832574 w 971071"/>
                  <a:gd name="connsiteY65" fmla="*/ 91616 h 555419"/>
                  <a:gd name="connsiteX66" fmla="*/ 910959 w 971071"/>
                  <a:gd name="connsiteY66" fmla="*/ 90372 h 555419"/>
                  <a:gd name="connsiteX67" fmla="*/ 970680 w 971071"/>
                  <a:gd name="connsiteY67" fmla="*/ 240829 h 555419"/>
                  <a:gd name="connsiteX68" fmla="*/ 956994 w 971071"/>
                  <a:gd name="connsiteY68" fmla="*/ 371390 h 555419"/>
                  <a:gd name="connsiteX69" fmla="*/ 955750 w 971071"/>
                  <a:gd name="connsiteY69" fmla="*/ 373877 h 555419"/>
                  <a:gd name="connsiteX70" fmla="*/ 955750 w 971071"/>
                  <a:gd name="connsiteY70" fmla="*/ 375120 h 555419"/>
                  <a:gd name="connsiteX71" fmla="*/ 929622 w 971071"/>
                  <a:gd name="connsiteY71" fmla="*/ 473352 h 555419"/>
                  <a:gd name="connsiteX72" fmla="*/ 830086 w 971071"/>
                  <a:gd name="connsiteY72" fmla="*/ 555419 h 555419"/>
                  <a:gd name="connsiteX73" fmla="*/ 823865 w 971071"/>
                  <a:gd name="connsiteY73" fmla="*/ 555419 h 555419"/>
                  <a:gd name="connsiteX74" fmla="*/ 766632 w 971071"/>
                  <a:gd name="connsiteY74" fmla="*/ 533037 h 555419"/>
                  <a:gd name="connsiteX75" fmla="*/ 749213 w 971071"/>
                  <a:gd name="connsiteY75" fmla="*/ 453457 h 555419"/>
                  <a:gd name="connsiteX76" fmla="*/ 742992 w 971071"/>
                  <a:gd name="connsiteY76" fmla="*/ 447240 h 555419"/>
                  <a:gd name="connsiteX77" fmla="*/ 729306 w 971071"/>
                  <a:gd name="connsiteY77" fmla="*/ 454700 h 555419"/>
                  <a:gd name="connsiteX78" fmla="*/ 693225 w 971071"/>
                  <a:gd name="connsiteY78" fmla="*/ 509412 h 555419"/>
                  <a:gd name="connsiteX79" fmla="*/ 632259 w 971071"/>
                  <a:gd name="connsiteY79" fmla="*/ 533037 h 555419"/>
                  <a:gd name="connsiteX80" fmla="*/ 582491 w 971071"/>
                  <a:gd name="connsiteY80" fmla="*/ 508168 h 555419"/>
                  <a:gd name="connsiteX81" fmla="*/ 556363 w 971071"/>
                  <a:gd name="connsiteY81" fmla="*/ 468378 h 555419"/>
                  <a:gd name="connsiteX82" fmla="*/ 546410 w 971071"/>
                  <a:gd name="connsiteY82" fmla="*/ 460917 h 555419"/>
                  <a:gd name="connsiteX83" fmla="*/ 536456 w 971071"/>
                  <a:gd name="connsiteY83" fmla="*/ 465891 h 555419"/>
                  <a:gd name="connsiteX84" fmla="*/ 502863 w 971071"/>
                  <a:gd name="connsiteY84" fmla="*/ 520603 h 555419"/>
                  <a:gd name="connsiteX85" fmla="*/ 446874 w 971071"/>
                  <a:gd name="connsiteY85" fmla="*/ 530550 h 555419"/>
                  <a:gd name="connsiteX86" fmla="*/ 400839 w 971071"/>
                  <a:gd name="connsiteY86" fmla="*/ 509412 h 555419"/>
                  <a:gd name="connsiteX87" fmla="*/ 369734 w 971071"/>
                  <a:gd name="connsiteY87" fmla="*/ 452213 h 555419"/>
                  <a:gd name="connsiteX88" fmla="*/ 363513 w 971071"/>
                  <a:gd name="connsiteY88" fmla="*/ 448483 h 555419"/>
                  <a:gd name="connsiteX89" fmla="*/ 348583 w 971071"/>
                  <a:gd name="connsiteY89" fmla="*/ 457187 h 555419"/>
                  <a:gd name="connsiteX90" fmla="*/ 292594 w 971071"/>
                  <a:gd name="connsiteY90" fmla="*/ 500708 h 555419"/>
                  <a:gd name="connsiteX91" fmla="*/ 232872 w 971071"/>
                  <a:gd name="connsiteY91" fmla="*/ 513142 h 555419"/>
                  <a:gd name="connsiteX92" fmla="*/ 230384 w 971071"/>
                  <a:gd name="connsiteY92" fmla="*/ 513142 h 555419"/>
                  <a:gd name="connsiteX93" fmla="*/ 154488 w 971071"/>
                  <a:gd name="connsiteY93" fmla="*/ 482056 h 555419"/>
                  <a:gd name="connsiteX94" fmla="*/ 152000 w 971071"/>
                  <a:gd name="connsiteY94" fmla="*/ 406206 h 555419"/>
                  <a:gd name="connsiteX95" fmla="*/ 152000 w 971071"/>
                  <a:gd name="connsiteY95" fmla="*/ 386311 h 555419"/>
                  <a:gd name="connsiteX96" fmla="*/ 142046 w 971071"/>
                  <a:gd name="connsiteY96" fmla="*/ 381337 h 555419"/>
                  <a:gd name="connsiteX97" fmla="*/ 138314 w 971071"/>
                  <a:gd name="connsiteY97" fmla="*/ 380094 h 555419"/>
                  <a:gd name="connsiteX98" fmla="*/ 41266 w 971071"/>
                  <a:gd name="connsiteY98" fmla="*/ 357712 h 555419"/>
                  <a:gd name="connsiteX99" fmla="*/ 208 w 971071"/>
                  <a:gd name="connsiteY99" fmla="*/ 281862 h 555419"/>
                  <a:gd name="connsiteX100" fmla="*/ 53708 w 971071"/>
                  <a:gd name="connsiteY100" fmla="*/ 207256 h 555419"/>
                  <a:gd name="connsiteX101" fmla="*/ 138314 w 971071"/>
                  <a:gd name="connsiteY101" fmla="*/ 183630 h 555419"/>
                  <a:gd name="connsiteX102" fmla="*/ 144535 w 971071"/>
                  <a:gd name="connsiteY102" fmla="*/ 179900 h 555419"/>
                  <a:gd name="connsiteX103" fmla="*/ 148267 w 971071"/>
                  <a:gd name="connsiteY103" fmla="*/ 171196 h 555419"/>
                  <a:gd name="connsiteX104" fmla="*/ 153244 w 971071"/>
                  <a:gd name="connsiteY104" fmla="*/ 106537 h 555419"/>
                  <a:gd name="connsiteX105" fmla="*/ 207989 w 971071"/>
                  <a:gd name="connsiteY105" fmla="*/ 56799 h 555419"/>
                  <a:gd name="connsiteX106" fmla="*/ 278908 w 971071"/>
                  <a:gd name="connsiteY106" fmla="*/ 75451 h 555419"/>
                  <a:gd name="connsiteX107" fmla="*/ 310013 w 971071"/>
                  <a:gd name="connsiteY107" fmla="*/ 99076 h 555419"/>
                  <a:gd name="connsiteX108" fmla="*/ 331164 w 971071"/>
                  <a:gd name="connsiteY108" fmla="*/ 117728 h 555419"/>
                  <a:gd name="connsiteX109" fmla="*/ 342362 w 971071"/>
                  <a:gd name="connsiteY109" fmla="*/ 117728 h 555419"/>
                  <a:gd name="connsiteX110" fmla="*/ 348583 w 971071"/>
                  <a:gd name="connsiteY110" fmla="*/ 109024 h 555419"/>
                  <a:gd name="connsiteX111" fmla="*/ 361024 w 971071"/>
                  <a:gd name="connsiteY111" fmla="*/ 53069 h 555419"/>
                  <a:gd name="connsiteX112" fmla="*/ 405816 w 971071"/>
                  <a:gd name="connsiteY112" fmla="*/ 12035 h 555419"/>
                  <a:gd name="connsiteX113" fmla="*/ 479223 w 971071"/>
                  <a:gd name="connsiteY113" fmla="*/ 33174 h 555419"/>
                  <a:gd name="connsiteX114" fmla="*/ 540189 w 971071"/>
                  <a:gd name="connsiteY114" fmla="*/ 90372 h 555419"/>
                  <a:gd name="connsiteX115" fmla="*/ 551386 w 971071"/>
                  <a:gd name="connsiteY115" fmla="*/ 92859 h 555419"/>
                  <a:gd name="connsiteX116" fmla="*/ 560096 w 971071"/>
                  <a:gd name="connsiteY116" fmla="*/ 84155 h 555419"/>
                  <a:gd name="connsiteX117" fmla="*/ 578759 w 971071"/>
                  <a:gd name="connsiteY117" fmla="*/ 25713 h 555419"/>
                  <a:gd name="connsiteX118" fmla="*/ 637236 w 971071"/>
                  <a:gd name="connsiteY118" fmla="*/ 844 h 55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971071" h="555419">
                    <a:moveTo>
                      <a:pt x="635985" y="17045"/>
                    </a:moveTo>
                    <a:cubicBezTo>
                      <a:pt x="617323" y="13315"/>
                      <a:pt x="602394" y="19532"/>
                      <a:pt x="592440" y="34451"/>
                    </a:cubicBezTo>
                    <a:cubicBezTo>
                      <a:pt x="584976" y="45640"/>
                      <a:pt x="578755" y="63046"/>
                      <a:pt x="576267" y="85425"/>
                    </a:cubicBezTo>
                    <a:cubicBezTo>
                      <a:pt x="576267" y="96614"/>
                      <a:pt x="567558" y="105317"/>
                      <a:pt x="557605" y="109047"/>
                    </a:cubicBezTo>
                    <a:cubicBezTo>
                      <a:pt x="546407" y="111533"/>
                      <a:pt x="535210" y="109047"/>
                      <a:pt x="527745" y="100344"/>
                    </a:cubicBezTo>
                    <a:cubicBezTo>
                      <a:pt x="506595" y="76722"/>
                      <a:pt x="486689" y="59316"/>
                      <a:pt x="469271" y="45640"/>
                    </a:cubicBezTo>
                    <a:cubicBezTo>
                      <a:pt x="445632" y="29478"/>
                      <a:pt x="425726" y="22018"/>
                      <a:pt x="409552" y="25748"/>
                    </a:cubicBezTo>
                    <a:cubicBezTo>
                      <a:pt x="394622" y="29478"/>
                      <a:pt x="384669" y="39424"/>
                      <a:pt x="377204" y="58073"/>
                    </a:cubicBezTo>
                    <a:cubicBezTo>
                      <a:pt x="369740" y="75479"/>
                      <a:pt x="367251" y="94127"/>
                      <a:pt x="366007" y="110290"/>
                    </a:cubicBezTo>
                    <a:cubicBezTo>
                      <a:pt x="363519" y="118993"/>
                      <a:pt x="357298" y="127696"/>
                      <a:pt x="348589" y="132669"/>
                    </a:cubicBezTo>
                    <a:cubicBezTo>
                      <a:pt x="339880" y="136398"/>
                      <a:pt x="329927" y="135155"/>
                      <a:pt x="321218" y="130182"/>
                    </a:cubicBezTo>
                    <a:cubicBezTo>
                      <a:pt x="313753" y="123966"/>
                      <a:pt x="307533" y="117749"/>
                      <a:pt x="298824" y="111533"/>
                    </a:cubicBezTo>
                    <a:cubicBezTo>
                      <a:pt x="290115" y="104074"/>
                      <a:pt x="278917" y="95371"/>
                      <a:pt x="270208" y="87911"/>
                    </a:cubicBezTo>
                    <a:cubicBezTo>
                      <a:pt x="249058" y="72992"/>
                      <a:pt x="230396" y="69262"/>
                      <a:pt x="211734" y="72992"/>
                    </a:cubicBezTo>
                    <a:cubicBezTo>
                      <a:pt x="189339" y="76722"/>
                      <a:pt x="176898" y="90398"/>
                      <a:pt x="169433" y="111533"/>
                    </a:cubicBezTo>
                    <a:cubicBezTo>
                      <a:pt x="163212" y="130182"/>
                      <a:pt x="164457" y="153804"/>
                      <a:pt x="164457" y="169966"/>
                    </a:cubicBezTo>
                    <a:cubicBezTo>
                      <a:pt x="164457" y="177426"/>
                      <a:pt x="161968" y="183642"/>
                      <a:pt x="158236" y="188615"/>
                    </a:cubicBezTo>
                    <a:cubicBezTo>
                      <a:pt x="153259" y="194832"/>
                      <a:pt x="147039" y="197318"/>
                      <a:pt x="140818" y="198561"/>
                    </a:cubicBezTo>
                    <a:cubicBezTo>
                      <a:pt x="122156" y="201048"/>
                      <a:pt x="89808" y="207264"/>
                      <a:pt x="61193" y="220940"/>
                    </a:cubicBezTo>
                    <a:cubicBezTo>
                      <a:pt x="30090" y="235859"/>
                      <a:pt x="15160" y="256995"/>
                      <a:pt x="16404" y="280617"/>
                    </a:cubicBezTo>
                    <a:cubicBezTo>
                      <a:pt x="17648" y="311698"/>
                      <a:pt x="27601" y="329104"/>
                      <a:pt x="48752" y="340293"/>
                    </a:cubicBezTo>
                    <a:cubicBezTo>
                      <a:pt x="69902" y="352726"/>
                      <a:pt x="101005" y="356456"/>
                      <a:pt x="140818" y="362672"/>
                    </a:cubicBezTo>
                    <a:lnTo>
                      <a:pt x="144550" y="362672"/>
                    </a:lnTo>
                    <a:cubicBezTo>
                      <a:pt x="154503" y="363915"/>
                      <a:pt x="161968" y="368888"/>
                      <a:pt x="165701" y="376348"/>
                    </a:cubicBezTo>
                    <a:cubicBezTo>
                      <a:pt x="170677" y="382564"/>
                      <a:pt x="173166" y="393754"/>
                      <a:pt x="168189" y="411159"/>
                    </a:cubicBezTo>
                    <a:cubicBezTo>
                      <a:pt x="159480" y="434781"/>
                      <a:pt x="159480" y="455917"/>
                      <a:pt x="169433" y="470836"/>
                    </a:cubicBezTo>
                    <a:cubicBezTo>
                      <a:pt x="179386" y="486998"/>
                      <a:pt x="201781" y="495701"/>
                      <a:pt x="232884" y="494458"/>
                    </a:cubicBezTo>
                    <a:cubicBezTo>
                      <a:pt x="251546" y="494458"/>
                      <a:pt x="268964" y="490728"/>
                      <a:pt x="285138" y="483268"/>
                    </a:cubicBezTo>
                    <a:cubicBezTo>
                      <a:pt x="303800" y="475809"/>
                      <a:pt x="319974" y="463376"/>
                      <a:pt x="336148" y="444727"/>
                    </a:cubicBezTo>
                    <a:cubicBezTo>
                      <a:pt x="342368" y="437268"/>
                      <a:pt x="352322" y="431051"/>
                      <a:pt x="359786" y="429808"/>
                    </a:cubicBezTo>
                    <a:cubicBezTo>
                      <a:pt x="372228" y="427322"/>
                      <a:pt x="380937" y="432295"/>
                      <a:pt x="385913" y="444727"/>
                    </a:cubicBezTo>
                    <a:cubicBezTo>
                      <a:pt x="394622" y="469593"/>
                      <a:pt x="404575" y="485755"/>
                      <a:pt x="413284" y="495701"/>
                    </a:cubicBezTo>
                    <a:cubicBezTo>
                      <a:pt x="421993" y="505647"/>
                      <a:pt x="433191" y="510620"/>
                      <a:pt x="449364" y="513107"/>
                    </a:cubicBezTo>
                    <a:cubicBezTo>
                      <a:pt x="468027" y="515593"/>
                      <a:pt x="481712" y="513107"/>
                      <a:pt x="492909" y="505647"/>
                    </a:cubicBezTo>
                    <a:cubicBezTo>
                      <a:pt x="505351" y="496944"/>
                      <a:pt x="514060" y="483268"/>
                      <a:pt x="520280" y="460890"/>
                    </a:cubicBezTo>
                    <a:cubicBezTo>
                      <a:pt x="524013" y="449700"/>
                      <a:pt x="533966" y="442241"/>
                      <a:pt x="546407" y="442241"/>
                    </a:cubicBezTo>
                    <a:cubicBezTo>
                      <a:pt x="557605" y="442241"/>
                      <a:pt x="567558" y="449700"/>
                      <a:pt x="571290" y="458403"/>
                    </a:cubicBezTo>
                    <a:cubicBezTo>
                      <a:pt x="577511" y="472079"/>
                      <a:pt x="584976" y="485755"/>
                      <a:pt x="594929" y="495701"/>
                    </a:cubicBezTo>
                    <a:cubicBezTo>
                      <a:pt x="604882" y="506890"/>
                      <a:pt x="618567" y="513107"/>
                      <a:pt x="634741" y="515593"/>
                    </a:cubicBezTo>
                    <a:cubicBezTo>
                      <a:pt x="652159" y="516837"/>
                      <a:pt x="667089" y="510620"/>
                      <a:pt x="680774" y="495701"/>
                    </a:cubicBezTo>
                    <a:cubicBezTo>
                      <a:pt x="694460" y="482025"/>
                      <a:pt x="705657" y="462133"/>
                      <a:pt x="714366" y="444727"/>
                    </a:cubicBezTo>
                    <a:cubicBezTo>
                      <a:pt x="719343" y="434781"/>
                      <a:pt x="729296" y="428565"/>
                      <a:pt x="741737" y="428565"/>
                    </a:cubicBezTo>
                    <a:cubicBezTo>
                      <a:pt x="741737" y="428565"/>
                      <a:pt x="742981" y="428565"/>
                      <a:pt x="744225" y="428565"/>
                    </a:cubicBezTo>
                    <a:cubicBezTo>
                      <a:pt x="757911" y="429808"/>
                      <a:pt x="767864" y="439754"/>
                      <a:pt x="766620" y="452187"/>
                    </a:cubicBezTo>
                    <a:cubicBezTo>
                      <a:pt x="766620" y="485755"/>
                      <a:pt x="771596" y="509377"/>
                      <a:pt x="780306" y="520566"/>
                    </a:cubicBezTo>
                    <a:cubicBezTo>
                      <a:pt x="789014" y="534242"/>
                      <a:pt x="805188" y="539215"/>
                      <a:pt x="830071" y="537972"/>
                    </a:cubicBezTo>
                    <a:cubicBezTo>
                      <a:pt x="871128" y="535485"/>
                      <a:pt x="898499" y="496944"/>
                      <a:pt x="914673" y="464620"/>
                    </a:cubicBezTo>
                    <a:cubicBezTo>
                      <a:pt x="932090" y="424835"/>
                      <a:pt x="939555" y="383808"/>
                      <a:pt x="939555" y="373861"/>
                    </a:cubicBezTo>
                    <a:cubicBezTo>
                      <a:pt x="939555" y="372618"/>
                      <a:pt x="939555" y="370132"/>
                      <a:pt x="939555" y="368888"/>
                    </a:cubicBezTo>
                    <a:cubicBezTo>
                      <a:pt x="939555" y="366402"/>
                      <a:pt x="940799" y="365159"/>
                      <a:pt x="942044" y="363915"/>
                    </a:cubicBezTo>
                    <a:cubicBezTo>
                      <a:pt x="947020" y="350239"/>
                      <a:pt x="955729" y="295536"/>
                      <a:pt x="954485" y="239589"/>
                    </a:cubicBezTo>
                    <a:cubicBezTo>
                      <a:pt x="953241" y="189859"/>
                      <a:pt x="942044" y="127696"/>
                      <a:pt x="902231" y="104074"/>
                    </a:cubicBezTo>
                    <a:cubicBezTo>
                      <a:pt x="871128" y="85425"/>
                      <a:pt x="854954" y="92884"/>
                      <a:pt x="843757" y="102830"/>
                    </a:cubicBezTo>
                    <a:cubicBezTo>
                      <a:pt x="835048" y="109047"/>
                      <a:pt x="828827" y="118993"/>
                      <a:pt x="821362" y="127696"/>
                    </a:cubicBezTo>
                    <a:cubicBezTo>
                      <a:pt x="813897" y="135155"/>
                      <a:pt x="807677" y="145101"/>
                      <a:pt x="800212" y="151318"/>
                    </a:cubicBezTo>
                    <a:cubicBezTo>
                      <a:pt x="793991" y="157534"/>
                      <a:pt x="785282" y="160020"/>
                      <a:pt x="776573" y="158777"/>
                    </a:cubicBezTo>
                    <a:cubicBezTo>
                      <a:pt x="767864" y="156291"/>
                      <a:pt x="760399" y="151318"/>
                      <a:pt x="756667" y="142615"/>
                    </a:cubicBezTo>
                    <a:cubicBezTo>
                      <a:pt x="745470" y="121479"/>
                      <a:pt x="729296" y="91641"/>
                      <a:pt x="708145" y="65532"/>
                    </a:cubicBezTo>
                    <a:cubicBezTo>
                      <a:pt x="684507" y="35694"/>
                      <a:pt x="659624" y="19532"/>
                      <a:pt x="635985" y="17045"/>
                    </a:cubicBezTo>
                    <a:close/>
                    <a:moveTo>
                      <a:pt x="637236" y="844"/>
                    </a:moveTo>
                    <a:cubicBezTo>
                      <a:pt x="665852" y="4575"/>
                      <a:pt x="694469" y="23226"/>
                      <a:pt x="721841" y="55556"/>
                    </a:cubicBezTo>
                    <a:cubicBezTo>
                      <a:pt x="744237" y="84155"/>
                      <a:pt x="761655" y="115241"/>
                      <a:pt x="771609" y="136379"/>
                    </a:cubicBezTo>
                    <a:cubicBezTo>
                      <a:pt x="772853" y="140110"/>
                      <a:pt x="776586" y="142597"/>
                      <a:pt x="779074" y="142597"/>
                    </a:cubicBezTo>
                    <a:cubicBezTo>
                      <a:pt x="784051" y="143840"/>
                      <a:pt x="786539" y="142597"/>
                      <a:pt x="789028" y="140110"/>
                    </a:cubicBezTo>
                    <a:cubicBezTo>
                      <a:pt x="795248" y="133893"/>
                      <a:pt x="801470" y="126432"/>
                      <a:pt x="807690" y="118971"/>
                    </a:cubicBezTo>
                    <a:cubicBezTo>
                      <a:pt x="815156" y="109024"/>
                      <a:pt x="822621" y="99076"/>
                      <a:pt x="832574" y="91616"/>
                    </a:cubicBezTo>
                    <a:cubicBezTo>
                      <a:pt x="854970" y="71721"/>
                      <a:pt x="878610" y="71721"/>
                      <a:pt x="910959" y="90372"/>
                    </a:cubicBezTo>
                    <a:cubicBezTo>
                      <a:pt x="956994" y="117728"/>
                      <a:pt x="969436" y="187361"/>
                      <a:pt x="970680" y="240829"/>
                    </a:cubicBezTo>
                    <a:cubicBezTo>
                      <a:pt x="973168" y="300514"/>
                      <a:pt x="963215" y="356469"/>
                      <a:pt x="956994" y="371390"/>
                    </a:cubicBezTo>
                    <a:cubicBezTo>
                      <a:pt x="956994" y="372633"/>
                      <a:pt x="955750" y="372633"/>
                      <a:pt x="955750" y="373877"/>
                    </a:cubicBezTo>
                    <a:lnTo>
                      <a:pt x="955750" y="375120"/>
                    </a:lnTo>
                    <a:cubicBezTo>
                      <a:pt x="955750" y="390041"/>
                      <a:pt x="948284" y="433562"/>
                      <a:pt x="929622" y="473352"/>
                    </a:cubicBezTo>
                    <a:cubicBezTo>
                      <a:pt x="904738" y="525576"/>
                      <a:pt x="871144" y="554176"/>
                      <a:pt x="830086" y="555419"/>
                    </a:cubicBezTo>
                    <a:cubicBezTo>
                      <a:pt x="828842" y="555419"/>
                      <a:pt x="826353" y="555419"/>
                      <a:pt x="823865" y="555419"/>
                    </a:cubicBezTo>
                    <a:cubicBezTo>
                      <a:pt x="796493" y="555419"/>
                      <a:pt x="779074" y="547958"/>
                      <a:pt x="766632" y="533037"/>
                    </a:cubicBezTo>
                    <a:cubicBezTo>
                      <a:pt x="754190" y="516872"/>
                      <a:pt x="749213" y="492004"/>
                      <a:pt x="749213" y="453457"/>
                    </a:cubicBezTo>
                    <a:cubicBezTo>
                      <a:pt x="749213" y="448483"/>
                      <a:pt x="745481" y="447240"/>
                      <a:pt x="742992" y="447240"/>
                    </a:cubicBezTo>
                    <a:cubicBezTo>
                      <a:pt x="738016" y="447240"/>
                      <a:pt x="731795" y="448483"/>
                      <a:pt x="729306" y="454700"/>
                    </a:cubicBezTo>
                    <a:cubicBezTo>
                      <a:pt x="720597" y="472108"/>
                      <a:pt x="708155" y="493247"/>
                      <a:pt x="693225" y="509412"/>
                    </a:cubicBezTo>
                    <a:cubicBezTo>
                      <a:pt x="675806" y="528063"/>
                      <a:pt x="655899" y="535524"/>
                      <a:pt x="632259" y="533037"/>
                    </a:cubicBezTo>
                    <a:cubicBezTo>
                      <a:pt x="612352" y="530550"/>
                      <a:pt x="596177" y="521846"/>
                      <a:pt x="582491" y="508168"/>
                    </a:cubicBezTo>
                    <a:cubicBezTo>
                      <a:pt x="570049" y="496977"/>
                      <a:pt x="562584" y="482056"/>
                      <a:pt x="556363" y="468378"/>
                    </a:cubicBezTo>
                    <a:cubicBezTo>
                      <a:pt x="553875" y="462161"/>
                      <a:pt x="548898" y="460917"/>
                      <a:pt x="546410" y="460917"/>
                    </a:cubicBezTo>
                    <a:cubicBezTo>
                      <a:pt x="543921" y="460917"/>
                      <a:pt x="537700" y="462161"/>
                      <a:pt x="536456" y="465891"/>
                    </a:cubicBezTo>
                    <a:cubicBezTo>
                      <a:pt x="528991" y="492004"/>
                      <a:pt x="517793" y="510655"/>
                      <a:pt x="502863" y="520603"/>
                    </a:cubicBezTo>
                    <a:cubicBezTo>
                      <a:pt x="487932" y="530550"/>
                      <a:pt x="470514" y="534281"/>
                      <a:pt x="446874" y="530550"/>
                    </a:cubicBezTo>
                    <a:cubicBezTo>
                      <a:pt x="426967" y="528063"/>
                      <a:pt x="413281" y="521846"/>
                      <a:pt x="400839" y="509412"/>
                    </a:cubicBezTo>
                    <a:cubicBezTo>
                      <a:pt x="389641" y="496977"/>
                      <a:pt x="380932" y="479569"/>
                      <a:pt x="369734" y="452213"/>
                    </a:cubicBezTo>
                    <a:cubicBezTo>
                      <a:pt x="368490" y="448483"/>
                      <a:pt x="367246" y="447240"/>
                      <a:pt x="363513" y="448483"/>
                    </a:cubicBezTo>
                    <a:cubicBezTo>
                      <a:pt x="358536" y="448483"/>
                      <a:pt x="353559" y="452213"/>
                      <a:pt x="348583" y="457187"/>
                    </a:cubicBezTo>
                    <a:cubicBezTo>
                      <a:pt x="331164" y="477082"/>
                      <a:pt x="313745" y="490760"/>
                      <a:pt x="292594" y="500708"/>
                    </a:cubicBezTo>
                    <a:cubicBezTo>
                      <a:pt x="273931" y="508168"/>
                      <a:pt x="254024" y="511899"/>
                      <a:pt x="232872" y="513142"/>
                    </a:cubicBezTo>
                    <a:cubicBezTo>
                      <a:pt x="231628" y="513142"/>
                      <a:pt x="230384" y="513142"/>
                      <a:pt x="230384" y="513142"/>
                    </a:cubicBezTo>
                    <a:cubicBezTo>
                      <a:pt x="185593" y="513142"/>
                      <a:pt x="164442" y="495734"/>
                      <a:pt x="154488" y="482056"/>
                    </a:cubicBezTo>
                    <a:cubicBezTo>
                      <a:pt x="142046" y="462161"/>
                      <a:pt x="142046" y="436049"/>
                      <a:pt x="152000" y="406206"/>
                    </a:cubicBezTo>
                    <a:cubicBezTo>
                      <a:pt x="154488" y="397502"/>
                      <a:pt x="154488" y="391285"/>
                      <a:pt x="152000" y="386311"/>
                    </a:cubicBezTo>
                    <a:cubicBezTo>
                      <a:pt x="149511" y="382581"/>
                      <a:pt x="144535" y="381337"/>
                      <a:pt x="142046" y="381337"/>
                    </a:cubicBezTo>
                    <a:lnTo>
                      <a:pt x="138314" y="380094"/>
                    </a:lnTo>
                    <a:cubicBezTo>
                      <a:pt x="97255" y="373877"/>
                      <a:pt x="63662" y="370146"/>
                      <a:pt x="41266" y="357712"/>
                    </a:cubicBezTo>
                    <a:cubicBezTo>
                      <a:pt x="13894" y="342791"/>
                      <a:pt x="208" y="319165"/>
                      <a:pt x="208" y="281862"/>
                    </a:cubicBezTo>
                    <a:cubicBezTo>
                      <a:pt x="-2280" y="250776"/>
                      <a:pt x="17627" y="224664"/>
                      <a:pt x="53708" y="207256"/>
                    </a:cubicBezTo>
                    <a:cubicBezTo>
                      <a:pt x="82325" y="192334"/>
                      <a:pt x="114674" y="186117"/>
                      <a:pt x="138314" y="183630"/>
                    </a:cubicBezTo>
                    <a:cubicBezTo>
                      <a:pt x="140802" y="183630"/>
                      <a:pt x="143290" y="182387"/>
                      <a:pt x="144535" y="179900"/>
                    </a:cubicBezTo>
                    <a:cubicBezTo>
                      <a:pt x="147023" y="177413"/>
                      <a:pt x="148267" y="174926"/>
                      <a:pt x="148267" y="171196"/>
                    </a:cubicBezTo>
                    <a:cubicBezTo>
                      <a:pt x="147023" y="153788"/>
                      <a:pt x="147023" y="128919"/>
                      <a:pt x="153244" y="106537"/>
                    </a:cubicBezTo>
                    <a:cubicBezTo>
                      <a:pt x="161953" y="79181"/>
                      <a:pt x="180616" y="63016"/>
                      <a:pt x="207989" y="56799"/>
                    </a:cubicBezTo>
                    <a:cubicBezTo>
                      <a:pt x="237849" y="50582"/>
                      <a:pt x="262733" y="64260"/>
                      <a:pt x="278908" y="75451"/>
                    </a:cubicBezTo>
                    <a:cubicBezTo>
                      <a:pt x="290105" y="82912"/>
                      <a:pt x="300059" y="91616"/>
                      <a:pt x="310013" y="99076"/>
                    </a:cubicBezTo>
                    <a:cubicBezTo>
                      <a:pt x="317478" y="106537"/>
                      <a:pt x="324943" y="111511"/>
                      <a:pt x="331164" y="117728"/>
                    </a:cubicBezTo>
                    <a:cubicBezTo>
                      <a:pt x="334896" y="118971"/>
                      <a:pt x="338629" y="118971"/>
                      <a:pt x="342362" y="117728"/>
                    </a:cubicBezTo>
                    <a:cubicBezTo>
                      <a:pt x="346094" y="116484"/>
                      <a:pt x="348583" y="112754"/>
                      <a:pt x="348583" y="109024"/>
                    </a:cubicBezTo>
                    <a:cubicBezTo>
                      <a:pt x="349827" y="91616"/>
                      <a:pt x="353559" y="71721"/>
                      <a:pt x="361024" y="53069"/>
                    </a:cubicBezTo>
                    <a:cubicBezTo>
                      <a:pt x="370978" y="29444"/>
                      <a:pt x="385908" y="15766"/>
                      <a:pt x="405816" y="12035"/>
                    </a:cubicBezTo>
                    <a:cubicBezTo>
                      <a:pt x="426967" y="5818"/>
                      <a:pt x="451851" y="13279"/>
                      <a:pt x="479223" y="33174"/>
                    </a:cubicBezTo>
                    <a:cubicBezTo>
                      <a:pt x="497886" y="46852"/>
                      <a:pt x="519037" y="66747"/>
                      <a:pt x="540189" y="90372"/>
                    </a:cubicBezTo>
                    <a:cubicBezTo>
                      <a:pt x="543921" y="92859"/>
                      <a:pt x="548898" y="95346"/>
                      <a:pt x="551386" y="92859"/>
                    </a:cubicBezTo>
                    <a:cubicBezTo>
                      <a:pt x="556363" y="92859"/>
                      <a:pt x="560096" y="89129"/>
                      <a:pt x="560096" y="84155"/>
                    </a:cubicBezTo>
                    <a:cubicBezTo>
                      <a:pt x="562584" y="60530"/>
                      <a:pt x="570049" y="40635"/>
                      <a:pt x="578759" y="25713"/>
                    </a:cubicBezTo>
                    <a:cubicBezTo>
                      <a:pt x="592445" y="5818"/>
                      <a:pt x="613596" y="-2886"/>
                      <a:pt x="637236" y="8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2ECBF401-E630-0342-84CC-6736EAF980EC}"/>
                  </a:ext>
                </a:extLst>
              </p:cNvPr>
              <p:cNvSpPr/>
              <p:nvPr/>
            </p:nvSpPr>
            <p:spPr>
              <a:xfrm>
                <a:off x="12812971" y="8893092"/>
                <a:ext cx="1037745" cy="773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4" h="622">
                    <a:moveTo>
                      <a:pt x="694" y="571"/>
                    </a:moveTo>
                    <a:cubicBezTo>
                      <a:pt x="732" y="536"/>
                      <a:pt x="762" y="494"/>
                      <a:pt x="786" y="448"/>
                    </a:cubicBezTo>
                    <a:cubicBezTo>
                      <a:pt x="808" y="402"/>
                      <a:pt x="824" y="353"/>
                      <a:pt x="830" y="301"/>
                    </a:cubicBezTo>
                    <a:cubicBezTo>
                      <a:pt x="833" y="276"/>
                      <a:pt x="835" y="249"/>
                      <a:pt x="833" y="227"/>
                    </a:cubicBezTo>
                    <a:cubicBezTo>
                      <a:pt x="831" y="204"/>
                      <a:pt x="825" y="185"/>
                      <a:pt x="814" y="171"/>
                    </a:cubicBezTo>
                    <a:cubicBezTo>
                      <a:pt x="793" y="149"/>
                      <a:pt x="770" y="142"/>
                      <a:pt x="748" y="144"/>
                    </a:cubicBezTo>
                    <a:cubicBezTo>
                      <a:pt x="726" y="145"/>
                      <a:pt x="706" y="155"/>
                      <a:pt x="692" y="163"/>
                    </a:cubicBezTo>
                    <a:cubicBezTo>
                      <a:pt x="688" y="165"/>
                      <a:pt x="683" y="164"/>
                      <a:pt x="679" y="163"/>
                    </a:cubicBezTo>
                    <a:cubicBezTo>
                      <a:pt x="676" y="161"/>
                      <a:pt x="672" y="157"/>
                      <a:pt x="671" y="153"/>
                    </a:cubicBezTo>
                    <a:cubicBezTo>
                      <a:pt x="669" y="138"/>
                      <a:pt x="663" y="116"/>
                      <a:pt x="652" y="95"/>
                    </a:cubicBezTo>
                    <a:cubicBezTo>
                      <a:pt x="641" y="75"/>
                      <a:pt x="625" y="56"/>
                      <a:pt x="600" y="46"/>
                    </a:cubicBezTo>
                    <a:cubicBezTo>
                      <a:pt x="576" y="35"/>
                      <a:pt x="555" y="38"/>
                      <a:pt x="537" y="47"/>
                    </a:cubicBezTo>
                    <a:cubicBezTo>
                      <a:pt x="520" y="55"/>
                      <a:pt x="505" y="69"/>
                      <a:pt x="494" y="81"/>
                    </a:cubicBezTo>
                    <a:cubicBezTo>
                      <a:pt x="491" y="85"/>
                      <a:pt x="486" y="86"/>
                      <a:pt x="482" y="86"/>
                    </a:cubicBezTo>
                    <a:cubicBezTo>
                      <a:pt x="477" y="85"/>
                      <a:pt x="473" y="82"/>
                      <a:pt x="471" y="77"/>
                    </a:cubicBezTo>
                    <a:cubicBezTo>
                      <a:pt x="465" y="62"/>
                      <a:pt x="457" y="43"/>
                      <a:pt x="444" y="27"/>
                    </a:cubicBezTo>
                    <a:cubicBezTo>
                      <a:pt x="431" y="12"/>
                      <a:pt x="414" y="1"/>
                      <a:pt x="394" y="0"/>
                    </a:cubicBezTo>
                    <a:cubicBezTo>
                      <a:pt x="373" y="-1"/>
                      <a:pt x="356" y="7"/>
                      <a:pt x="344" y="16"/>
                    </a:cubicBezTo>
                    <a:cubicBezTo>
                      <a:pt x="332" y="26"/>
                      <a:pt x="323" y="38"/>
                      <a:pt x="318" y="48"/>
                    </a:cubicBezTo>
                    <a:cubicBezTo>
                      <a:pt x="316" y="53"/>
                      <a:pt x="312" y="55"/>
                      <a:pt x="307" y="55"/>
                    </a:cubicBezTo>
                    <a:cubicBezTo>
                      <a:pt x="304" y="56"/>
                      <a:pt x="299" y="55"/>
                      <a:pt x="296" y="51"/>
                    </a:cubicBezTo>
                    <a:cubicBezTo>
                      <a:pt x="286" y="42"/>
                      <a:pt x="271" y="28"/>
                      <a:pt x="251" y="18"/>
                    </a:cubicBezTo>
                    <a:cubicBezTo>
                      <a:pt x="232" y="8"/>
                      <a:pt x="210" y="1"/>
                      <a:pt x="184" y="2"/>
                    </a:cubicBezTo>
                    <a:cubicBezTo>
                      <a:pt x="159" y="3"/>
                      <a:pt x="145" y="19"/>
                      <a:pt x="139" y="37"/>
                    </a:cubicBezTo>
                    <a:cubicBezTo>
                      <a:pt x="133" y="55"/>
                      <a:pt x="134" y="76"/>
                      <a:pt x="136" y="92"/>
                    </a:cubicBezTo>
                    <a:cubicBezTo>
                      <a:pt x="136" y="96"/>
                      <a:pt x="134" y="101"/>
                      <a:pt x="131" y="103"/>
                    </a:cubicBezTo>
                    <a:cubicBezTo>
                      <a:pt x="128" y="106"/>
                      <a:pt x="124" y="108"/>
                      <a:pt x="119" y="107"/>
                    </a:cubicBezTo>
                    <a:cubicBezTo>
                      <a:pt x="103" y="105"/>
                      <a:pt x="79" y="102"/>
                      <a:pt x="57" y="106"/>
                    </a:cubicBezTo>
                    <a:cubicBezTo>
                      <a:pt x="35" y="110"/>
                      <a:pt x="14" y="121"/>
                      <a:pt x="6" y="145"/>
                    </a:cubicBezTo>
                    <a:cubicBezTo>
                      <a:pt x="1" y="158"/>
                      <a:pt x="-3" y="178"/>
                      <a:pt x="4" y="199"/>
                    </a:cubicBezTo>
                    <a:cubicBezTo>
                      <a:pt x="11" y="221"/>
                      <a:pt x="29" y="243"/>
                      <a:pt x="70" y="259"/>
                    </a:cubicBezTo>
                    <a:cubicBezTo>
                      <a:pt x="74" y="260"/>
                      <a:pt x="77" y="263"/>
                      <a:pt x="78" y="268"/>
                    </a:cubicBezTo>
                    <a:cubicBezTo>
                      <a:pt x="79" y="271"/>
                      <a:pt x="79" y="276"/>
                      <a:pt x="76" y="279"/>
                    </a:cubicBezTo>
                    <a:cubicBezTo>
                      <a:pt x="70" y="290"/>
                      <a:pt x="62" y="306"/>
                      <a:pt x="59" y="323"/>
                    </a:cubicBezTo>
                    <a:cubicBezTo>
                      <a:pt x="56" y="340"/>
                      <a:pt x="57" y="358"/>
                      <a:pt x="70" y="372"/>
                    </a:cubicBezTo>
                    <a:cubicBezTo>
                      <a:pt x="84" y="386"/>
                      <a:pt x="107" y="391"/>
                      <a:pt x="131" y="391"/>
                    </a:cubicBezTo>
                    <a:cubicBezTo>
                      <a:pt x="156" y="392"/>
                      <a:pt x="181" y="388"/>
                      <a:pt x="199" y="385"/>
                    </a:cubicBezTo>
                    <a:cubicBezTo>
                      <a:pt x="203" y="384"/>
                      <a:pt x="208" y="386"/>
                      <a:pt x="211" y="389"/>
                    </a:cubicBezTo>
                    <a:cubicBezTo>
                      <a:pt x="214" y="392"/>
                      <a:pt x="216" y="396"/>
                      <a:pt x="215" y="401"/>
                    </a:cubicBezTo>
                    <a:cubicBezTo>
                      <a:pt x="213" y="413"/>
                      <a:pt x="211" y="429"/>
                      <a:pt x="215" y="444"/>
                    </a:cubicBezTo>
                    <a:cubicBezTo>
                      <a:pt x="219" y="459"/>
                      <a:pt x="227" y="472"/>
                      <a:pt x="244" y="480"/>
                    </a:cubicBezTo>
                    <a:cubicBezTo>
                      <a:pt x="260" y="488"/>
                      <a:pt x="281" y="485"/>
                      <a:pt x="300" y="479"/>
                    </a:cubicBezTo>
                    <a:cubicBezTo>
                      <a:pt x="319" y="472"/>
                      <a:pt x="338" y="461"/>
                      <a:pt x="353" y="451"/>
                    </a:cubicBezTo>
                    <a:cubicBezTo>
                      <a:pt x="357" y="448"/>
                      <a:pt x="364" y="448"/>
                      <a:pt x="368" y="451"/>
                    </a:cubicBezTo>
                    <a:cubicBezTo>
                      <a:pt x="372" y="453"/>
                      <a:pt x="375" y="458"/>
                      <a:pt x="375" y="464"/>
                    </a:cubicBezTo>
                    <a:cubicBezTo>
                      <a:pt x="374" y="477"/>
                      <a:pt x="375" y="492"/>
                      <a:pt x="380" y="506"/>
                    </a:cubicBezTo>
                    <a:cubicBezTo>
                      <a:pt x="386" y="520"/>
                      <a:pt x="396" y="532"/>
                      <a:pt x="414" y="541"/>
                    </a:cubicBezTo>
                    <a:cubicBezTo>
                      <a:pt x="433" y="548"/>
                      <a:pt x="452" y="547"/>
                      <a:pt x="469" y="541"/>
                    </a:cubicBezTo>
                    <a:cubicBezTo>
                      <a:pt x="486" y="535"/>
                      <a:pt x="501" y="524"/>
                      <a:pt x="513" y="514"/>
                    </a:cubicBezTo>
                    <a:cubicBezTo>
                      <a:pt x="518" y="510"/>
                      <a:pt x="523" y="509"/>
                      <a:pt x="528" y="511"/>
                    </a:cubicBezTo>
                    <a:cubicBezTo>
                      <a:pt x="533" y="513"/>
                      <a:pt x="536" y="517"/>
                      <a:pt x="536" y="524"/>
                    </a:cubicBezTo>
                    <a:cubicBezTo>
                      <a:pt x="537" y="541"/>
                      <a:pt x="540" y="563"/>
                      <a:pt x="550" y="582"/>
                    </a:cubicBezTo>
                    <a:cubicBezTo>
                      <a:pt x="558" y="600"/>
                      <a:pt x="573" y="616"/>
                      <a:pt x="596" y="621"/>
                    </a:cubicBezTo>
                    <a:cubicBezTo>
                      <a:pt x="611" y="624"/>
                      <a:pt x="627" y="619"/>
                      <a:pt x="643" y="610"/>
                    </a:cubicBezTo>
                    <a:cubicBezTo>
                      <a:pt x="660" y="601"/>
                      <a:pt x="677" y="587"/>
                      <a:pt x="694" y="5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2C555B5E-590B-9C4F-8BBE-E45E144BD93F}"/>
                  </a:ext>
                </a:extLst>
              </p:cNvPr>
              <p:cNvSpPr/>
              <p:nvPr/>
            </p:nvSpPr>
            <p:spPr>
              <a:xfrm>
                <a:off x="12802751" y="8884252"/>
                <a:ext cx="1055118" cy="791473"/>
              </a:xfrm>
              <a:custGeom>
                <a:avLst/>
                <a:gdLst>
                  <a:gd name="connsiteX0" fmla="*/ 497984 w 1055118"/>
                  <a:gd name="connsiteY0" fmla="*/ 17564 h 791473"/>
                  <a:gd name="connsiteX1" fmla="*/ 441992 w 1055118"/>
                  <a:gd name="connsiteY1" fmla="*/ 34983 h 791473"/>
                  <a:gd name="connsiteX2" fmla="*/ 412129 w 1055118"/>
                  <a:gd name="connsiteY2" fmla="*/ 73552 h 791473"/>
                  <a:gd name="connsiteX3" fmla="*/ 393465 w 1055118"/>
                  <a:gd name="connsiteY3" fmla="*/ 85994 h 791473"/>
                  <a:gd name="connsiteX4" fmla="*/ 371068 w 1055118"/>
                  <a:gd name="connsiteY4" fmla="*/ 78529 h 791473"/>
                  <a:gd name="connsiteX5" fmla="*/ 317565 w 1055118"/>
                  <a:gd name="connsiteY5" fmla="*/ 38715 h 791473"/>
                  <a:gd name="connsiteX6" fmla="*/ 239175 w 1055118"/>
                  <a:gd name="connsiteY6" fmla="*/ 20052 h 791473"/>
                  <a:gd name="connsiteX7" fmla="*/ 190649 w 1055118"/>
                  <a:gd name="connsiteY7" fmla="*/ 57378 h 791473"/>
                  <a:gd name="connsiteX8" fmla="*/ 185672 w 1055118"/>
                  <a:gd name="connsiteY8" fmla="*/ 122075 h 791473"/>
                  <a:gd name="connsiteX9" fmla="*/ 178206 w 1055118"/>
                  <a:gd name="connsiteY9" fmla="*/ 143226 h 791473"/>
                  <a:gd name="connsiteX10" fmla="*/ 157053 w 1055118"/>
                  <a:gd name="connsiteY10" fmla="*/ 150691 h 791473"/>
                  <a:gd name="connsiteX11" fmla="*/ 81153 w 1055118"/>
                  <a:gd name="connsiteY11" fmla="*/ 148203 h 791473"/>
                  <a:gd name="connsiteX12" fmla="*/ 23916 w 1055118"/>
                  <a:gd name="connsiteY12" fmla="*/ 191749 h 791473"/>
                  <a:gd name="connsiteX13" fmla="*/ 21428 w 1055118"/>
                  <a:gd name="connsiteY13" fmla="*/ 253958 h 791473"/>
                  <a:gd name="connsiteX14" fmla="*/ 99817 w 1055118"/>
                  <a:gd name="connsiteY14" fmla="*/ 323632 h 791473"/>
                  <a:gd name="connsiteX15" fmla="*/ 113504 w 1055118"/>
                  <a:gd name="connsiteY15" fmla="*/ 338562 h 791473"/>
                  <a:gd name="connsiteX16" fmla="*/ 111015 w 1055118"/>
                  <a:gd name="connsiteY16" fmla="*/ 360957 h 791473"/>
                  <a:gd name="connsiteX17" fmla="*/ 89863 w 1055118"/>
                  <a:gd name="connsiteY17" fmla="*/ 413213 h 791473"/>
                  <a:gd name="connsiteX18" fmla="*/ 102305 w 1055118"/>
                  <a:gd name="connsiteY18" fmla="*/ 465469 h 791473"/>
                  <a:gd name="connsiteX19" fmla="*/ 171985 w 1055118"/>
                  <a:gd name="connsiteY19" fmla="*/ 487864 h 791473"/>
                  <a:gd name="connsiteX20" fmla="*/ 254107 w 1055118"/>
                  <a:gd name="connsiteY20" fmla="*/ 479154 h 791473"/>
                  <a:gd name="connsiteX21" fmla="*/ 277748 w 1055118"/>
                  <a:gd name="connsiteY21" fmla="*/ 486620 h 791473"/>
                  <a:gd name="connsiteX22" fmla="*/ 285213 w 1055118"/>
                  <a:gd name="connsiteY22" fmla="*/ 509015 h 791473"/>
                  <a:gd name="connsiteX23" fmla="*/ 285213 w 1055118"/>
                  <a:gd name="connsiteY23" fmla="*/ 558782 h 791473"/>
                  <a:gd name="connsiteX24" fmla="*/ 316320 w 1055118"/>
                  <a:gd name="connsiteY24" fmla="*/ 598596 h 791473"/>
                  <a:gd name="connsiteX25" fmla="*/ 379778 w 1055118"/>
                  <a:gd name="connsiteY25" fmla="*/ 596107 h 791473"/>
                  <a:gd name="connsiteX26" fmla="*/ 443236 w 1055118"/>
                  <a:gd name="connsiteY26" fmla="*/ 563759 h 791473"/>
                  <a:gd name="connsiteX27" fmla="*/ 470610 w 1055118"/>
                  <a:gd name="connsiteY27" fmla="*/ 562514 h 791473"/>
                  <a:gd name="connsiteX28" fmla="*/ 483053 w 1055118"/>
                  <a:gd name="connsiteY28" fmla="*/ 586154 h 791473"/>
                  <a:gd name="connsiteX29" fmla="*/ 490518 w 1055118"/>
                  <a:gd name="connsiteY29" fmla="*/ 634677 h 791473"/>
                  <a:gd name="connsiteX30" fmla="*/ 527847 w 1055118"/>
                  <a:gd name="connsiteY30" fmla="*/ 673246 h 791473"/>
                  <a:gd name="connsiteX31" fmla="*/ 590060 w 1055118"/>
                  <a:gd name="connsiteY31" fmla="*/ 674491 h 791473"/>
                  <a:gd name="connsiteX32" fmla="*/ 642319 w 1055118"/>
                  <a:gd name="connsiteY32" fmla="*/ 642142 h 791473"/>
                  <a:gd name="connsiteX33" fmla="*/ 658495 w 1055118"/>
                  <a:gd name="connsiteY33" fmla="*/ 634677 h 791473"/>
                  <a:gd name="connsiteX34" fmla="*/ 669693 w 1055118"/>
                  <a:gd name="connsiteY34" fmla="*/ 637165 h 791473"/>
                  <a:gd name="connsiteX35" fmla="*/ 684625 w 1055118"/>
                  <a:gd name="connsiteY35" fmla="*/ 659560 h 791473"/>
                  <a:gd name="connsiteX36" fmla="*/ 700800 w 1055118"/>
                  <a:gd name="connsiteY36" fmla="*/ 727990 h 791473"/>
                  <a:gd name="connsiteX37" fmla="*/ 753060 w 1055118"/>
                  <a:gd name="connsiteY37" fmla="*/ 772781 h 791473"/>
                  <a:gd name="connsiteX38" fmla="*/ 805319 w 1055118"/>
                  <a:gd name="connsiteY38" fmla="*/ 760339 h 791473"/>
                  <a:gd name="connsiteX39" fmla="*/ 867533 w 1055118"/>
                  <a:gd name="connsiteY39" fmla="*/ 713060 h 791473"/>
                  <a:gd name="connsiteX40" fmla="*/ 979517 w 1055118"/>
                  <a:gd name="connsiteY40" fmla="*/ 562514 h 791473"/>
                  <a:gd name="connsiteX41" fmla="*/ 1034265 w 1055118"/>
                  <a:gd name="connsiteY41" fmla="*/ 383353 h 791473"/>
                  <a:gd name="connsiteX42" fmla="*/ 1036754 w 1055118"/>
                  <a:gd name="connsiteY42" fmla="*/ 291283 h 791473"/>
                  <a:gd name="connsiteX43" fmla="*/ 1014357 w 1055118"/>
                  <a:gd name="connsiteY43" fmla="*/ 227830 h 791473"/>
                  <a:gd name="connsiteX44" fmla="*/ 940945 w 1055118"/>
                  <a:gd name="connsiteY44" fmla="*/ 195482 h 791473"/>
                  <a:gd name="connsiteX45" fmla="*/ 873754 w 1055118"/>
                  <a:gd name="connsiteY45" fmla="*/ 217877 h 791473"/>
                  <a:gd name="connsiteX46" fmla="*/ 850113 w 1055118"/>
                  <a:gd name="connsiteY46" fmla="*/ 219121 h 791473"/>
                  <a:gd name="connsiteX47" fmla="*/ 836426 w 1055118"/>
                  <a:gd name="connsiteY47" fmla="*/ 200458 h 791473"/>
                  <a:gd name="connsiteX48" fmla="*/ 812785 w 1055118"/>
                  <a:gd name="connsiteY48" fmla="*/ 132028 h 791473"/>
                  <a:gd name="connsiteX49" fmla="*/ 751815 w 1055118"/>
                  <a:gd name="connsiteY49" fmla="*/ 73552 h 791473"/>
                  <a:gd name="connsiteX50" fmla="*/ 680892 w 1055118"/>
                  <a:gd name="connsiteY50" fmla="*/ 74796 h 791473"/>
                  <a:gd name="connsiteX51" fmla="*/ 629877 w 1055118"/>
                  <a:gd name="connsiteY51" fmla="*/ 115854 h 791473"/>
                  <a:gd name="connsiteX52" fmla="*/ 607480 w 1055118"/>
                  <a:gd name="connsiteY52" fmla="*/ 123319 h 791473"/>
                  <a:gd name="connsiteX53" fmla="*/ 587572 w 1055118"/>
                  <a:gd name="connsiteY53" fmla="*/ 107145 h 791473"/>
                  <a:gd name="connsiteX54" fmla="*/ 555221 w 1055118"/>
                  <a:gd name="connsiteY54" fmla="*/ 48668 h 791473"/>
                  <a:gd name="connsiteX55" fmla="*/ 497984 w 1055118"/>
                  <a:gd name="connsiteY55" fmla="*/ 17564 h 791473"/>
                  <a:gd name="connsiteX56" fmla="*/ 499225 w 1055118"/>
                  <a:gd name="connsiteY56" fmla="*/ 117 h 791473"/>
                  <a:gd name="connsiteX57" fmla="*/ 567662 w 1055118"/>
                  <a:gd name="connsiteY57" fmla="*/ 37445 h 791473"/>
                  <a:gd name="connsiteX58" fmla="*/ 602503 w 1055118"/>
                  <a:gd name="connsiteY58" fmla="*/ 102147 h 791473"/>
                  <a:gd name="connsiteX59" fmla="*/ 609969 w 1055118"/>
                  <a:gd name="connsiteY59" fmla="*/ 107124 h 791473"/>
                  <a:gd name="connsiteX60" fmla="*/ 618680 w 1055118"/>
                  <a:gd name="connsiteY60" fmla="*/ 103391 h 791473"/>
                  <a:gd name="connsiteX61" fmla="*/ 673430 w 1055118"/>
                  <a:gd name="connsiteY61" fmla="*/ 59842 h 791473"/>
                  <a:gd name="connsiteX62" fmla="*/ 759288 w 1055118"/>
                  <a:gd name="connsiteY62" fmla="*/ 58598 h 791473"/>
                  <a:gd name="connsiteX63" fmla="*/ 828970 w 1055118"/>
                  <a:gd name="connsiteY63" fmla="*/ 123300 h 791473"/>
                  <a:gd name="connsiteX64" fmla="*/ 852612 w 1055118"/>
                  <a:gd name="connsiteY64" fmla="*/ 197956 h 791473"/>
                  <a:gd name="connsiteX65" fmla="*/ 857590 w 1055118"/>
                  <a:gd name="connsiteY65" fmla="*/ 204177 h 791473"/>
                  <a:gd name="connsiteX66" fmla="*/ 865056 w 1055118"/>
                  <a:gd name="connsiteY66" fmla="*/ 204177 h 791473"/>
                  <a:gd name="connsiteX67" fmla="*/ 939715 w 1055118"/>
                  <a:gd name="connsiteY67" fmla="*/ 179292 h 791473"/>
                  <a:gd name="connsiteX68" fmla="*/ 1028062 w 1055118"/>
                  <a:gd name="connsiteY68" fmla="*/ 216620 h 791473"/>
                  <a:gd name="connsiteX69" fmla="*/ 1052948 w 1055118"/>
                  <a:gd name="connsiteY69" fmla="*/ 290032 h 791473"/>
                  <a:gd name="connsiteX70" fmla="*/ 1050460 w 1055118"/>
                  <a:gd name="connsiteY70" fmla="*/ 385841 h 791473"/>
                  <a:gd name="connsiteX71" fmla="*/ 994465 w 1055118"/>
                  <a:gd name="connsiteY71" fmla="*/ 569993 h 791473"/>
                  <a:gd name="connsiteX72" fmla="*/ 878743 w 1055118"/>
                  <a:gd name="connsiteY72" fmla="*/ 725527 h 791473"/>
                  <a:gd name="connsiteX73" fmla="*/ 814038 w 1055118"/>
                  <a:gd name="connsiteY73" fmla="*/ 775298 h 791473"/>
                  <a:gd name="connsiteX74" fmla="*/ 761777 w 1055118"/>
                  <a:gd name="connsiteY74" fmla="*/ 791473 h 791473"/>
                  <a:gd name="connsiteX75" fmla="*/ 749333 w 1055118"/>
                  <a:gd name="connsiteY75" fmla="*/ 788984 h 791473"/>
                  <a:gd name="connsiteX76" fmla="*/ 685873 w 1055118"/>
                  <a:gd name="connsiteY76" fmla="*/ 735481 h 791473"/>
                  <a:gd name="connsiteX77" fmla="*/ 667208 w 1055118"/>
                  <a:gd name="connsiteY77" fmla="*/ 660825 h 791473"/>
                  <a:gd name="connsiteX78" fmla="*/ 662231 w 1055118"/>
                  <a:gd name="connsiteY78" fmla="*/ 652115 h 791473"/>
                  <a:gd name="connsiteX79" fmla="*/ 653521 w 1055118"/>
                  <a:gd name="connsiteY79" fmla="*/ 654603 h 791473"/>
                  <a:gd name="connsiteX80" fmla="*/ 595037 w 1055118"/>
                  <a:gd name="connsiteY80" fmla="*/ 689443 h 791473"/>
                  <a:gd name="connsiteX81" fmla="*/ 520378 w 1055118"/>
                  <a:gd name="connsiteY81" fmla="*/ 689443 h 791473"/>
                  <a:gd name="connsiteX82" fmla="*/ 474338 w 1055118"/>
                  <a:gd name="connsiteY82" fmla="*/ 642161 h 791473"/>
                  <a:gd name="connsiteX83" fmla="*/ 466872 w 1055118"/>
                  <a:gd name="connsiteY83" fmla="*/ 584924 h 791473"/>
                  <a:gd name="connsiteX84" fmla="*/ 461895 w 1055118"/>
                  <a:gd name="connsiteY84" fmla="*/ 577458 h 791473"/>
                  <a:gd name="connsiteX85" fmla="*/ 453185 w 1055118"/>
                  <a:gd name="connsiteY85" fmla="*/ 577458 h 791473"/>
                  <a:gd name="connsiteX86" fmla="*/ 384747 w 1055118"/>
                  <a:gd name="connsiteY86" fmla="*/ 612298 h 791473"/>
                  <a:gd name="connsiteX87" fmla="*/ 308843 w 1055118"/>
                  <a:gd name="connsiteY87" fmla="*/ 613542 h 791473"/>
                  <a:gd name="connsiteX88" fmla="*/ 267780 w 1055118"/>
                  <a:gd name="connsiteY88" fmla="*/ 563772 h 791473"/>
                  <a:gd name="connsiteX89" fmla="*/ 267780 w 1055118"/>
                  <a:gd name="connsiteY89" fmla="*/ 506535 h 791473"/>
                  <a:gd name="connsiteX90" fmla="*/ 265292 w 1055118"/>
                  <a:gd name="connsiteY90" fmla="*/ 499069 h 791473"/>
                  <a:gd name="connsiteX91" fmla="*/ 257826 w 1055118"/>
                  <a:gd name="connsiteY91" fmla="*/ 496581 h 791473"/>
                  <a:gd name="connsiteX92" fmla="*/ 171968 w 1055118"/>
                  <a:gd name="connsiteY92" fmla="*/ 505291 h 791473"/>
                  <a:gd name="connsiteX93" fmla="*/ 89842 w 1055118"/>
                  <a:gd name="connsiteY93" fmla="*/ 476673 h 791473"/>
                  <a:gd name="connsiteX94" fmla="*/ 73666 w 1055118"/>
                  <a:gd name="connsiteY94" fmla="*/ 409482 h 791473"/>
                  <a:gd name="connsiteX95" fmla="*/ 97308 w 1055118"/>
                  <a:gd name="connsiteY95" fmla="*/ 352246 h 791473"/>
                  <a:gd name="connsiteX96" fmla="*/ 97308 w 1055118"/>
                  <a:gd name="connsiteY96" fmla="*/ 344780 h 791473"/>
                  <a:gd name="connsiteX97" fmla="*/ 93575 w 1055118"/>
                  <a:gd name="connsiteY97" fmla="*/ 338559 h 791473"/>
                  <a:gd name="connsiteX98" fmla="*/ 5228 w 1055118"/>
                  <a:gd name="connsiteY98" fmla="*/ 260170 h 791473"/>
                  <a:gd name="connsiteX99" fmla="*/ 7717 w 1055118"/>
                  <a:gd name="connsiteY99" fmla="*/ 185513 h 791473"/>
                  <a:gd name="connsiteX100" fmla="*/ 78643 w 1055118"/>
                  <a:gd name="connsiteY100" fmla="*/ 133254 h 791473"/>
                  <a:gd name="connsiteX101" fmla="*/ 158280 w 1055118"/>
                  <a:gd name="connsiteY101" fmla="*/ 133254 h 791473"/>
                  <a:gd name="connsiteX102" fmla="*/ 165746 w 1055118"/>
                  <a:gd name="connsiteY102" fmla="*/ 130765 h 791473"/>
                  <a:gd name="connsiteX103" fmla="*/ 169479 w 1055118"/>
                  <a:gd name="connsiteY103" fmla="*/ 123300 h 791473"/>
                  <a:gd name="connsiteX104" fmla="*/ 174456 w 1055118"/>
                  <a:gd name="connsiteY104" fmla="*/ 52376 h 791473"/>
                  <a:gd name="connsiteX105" fmla="*/ 237917 w 1055118"/>
                  <a:gd name="connsiteY105" fmla="*/ 2606 h 791473"/>
                  <a:gd name="connsiteX106" fmla="*/ 326264 w 1055118"/>
                  <a:gd name="connsiteY106" fmla="*/ 23758 h 791473"/>
                  <a:gd name="connsiteX107" fmla="*/ 383503 w 1055118"/>
                  <a:gd name="connsiteY107" fmla="*/ 67308 h 791473"/>
                  <a:gd name="connsiteX108" fmla="*/ 390968 w 1055118"/>
                  <a:gd name="connsiteY108" fmla="*/ 69796 h 791473"/>
                  <a:gd name="connsiteX109" fmla="*/ 397190 w 1055118"/>
                  <a:gd name="connsiteY109" fmla="*/ 64819 h 791473"/>
                  <a:gd name="connsiteX110" fmla="*/ 432031 w 1055118"/>
                  <a:gd name="connsiteY110" fmla="*/ 22514 h 791473"/>
                  <a:gd name="connsiteX111" fmla="*/ 499225 w 1055118"/>
                  <a:gd name="connsiteY111" fmla="*/ 117 h 79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055118" h="791473">
                    <a:moveTo>
                      <a:pt x="497984" y="17564"/>
                    </a:moveTo>
                    <a:cubicBezTo>
                      <a:pt x="478076" y="16320"/>
                      <a:pt x="458167" y="22541"/>
                      <a:pt x="441992" y="34983"/>
                    </a:cubicBezTo>
                    <a:cubicBezTo>
                      <a:pt x="428305" y="47424"/>
                      <a:pt x="418351" y="62354"/>
                      <a:pt x="412129" y="73552"/>
                    </a:cubicBezTo>
                    <a:cubicBezTo>
                      <a:pt x="408396" y="79773"/>
                      <a:pt x="400931" y="84750"/>
                      <a:pt x="393465" y="85994"/>
                    </a:cubicBezTo>
                    <a:cubicBezTo>
                      <a:pt x="384755" y="87238"/>
                      <a:pt x="377290" y="84750"/>
                      <a:pt x="371068" y="78529"/>
                    </a:cubicBezTo>
                    <a:cubicBezTo>
                      <a:pt x="359870" y="67331"/>
                      <a:pt x="341206" y="51157"/>
                      <a:pt x="317565" y="38715"/>
                    </a:cubicBezTo>
                    <a:cubicBezTo>
                      <a:pt x="291435" y="23785"/>
                      <a:pt x="265305" y="17564"/>
                      <a:pt x="239175" y="20052"/>
                    </a:cubicBezTo>
                    <a:cubicBezTo>
                      <a:pt x="215534" y="21297"/>
                      <a:pt x="198114" y="33738"/>
                      <a:pt x="190649" y="57378"/>
                    </a:cubicBezTo>
                    <a:cubicBezTo>
                      <a:pt x="183183" y="78529"/>
                      <a:pt x="183183" y="103412"/>
                      <a:pt x="185672" y="122075"/>
                    </a:cubicBezTo>
                    <a:cubicBezTo>
                      <a:pt x="186916" y="130784"/>
                      <a:pt x="183183" y="138249"/>
                      <a:pt x="178206" y="143226"/>
                    </a:cubicBezTo>
                    <a:cubicBezTo>
                      <a:pt x="171985" y="149447"/>
                      <a:pt x="164519" y="151935"/>
                      <a:pt x="157053" y="150691"/>
                    </a:cubicBezTo>
                    <a:cubicBezTo>
                      <a:pt x="137145" y="146959"/>
                      <a:pt x="107283" y="144470"/>
                      <a:pt x="81153" y="148203"/>
                    </a:cubicBezTo>
                    <a:cubicBezTo>
                      <a:pt x="51290" y="154424"/>
                      <a:pt x="32626" y="169354"/>
                      <a:pt x="23916" y="191749"/>
                    </a:cubicBezTo>
                    <a:cubicBezTo>
                      <a:pt x="18939" y="206679"/>
                      <a:pt x="13962" y="230319"/>
                      <a:pt x="21428" y="253958"/>
                    </a:cubicBezTo>
                    <a:cubicBezTo>
                      <a:pt x="30138" y="283818"/>
                      <a:pt x="57512" y="306214"/>
                      <a:pt x="99817" y="323632"/>
                    </a:cubicBezTo>
                    <a:cubicBezTo>
                      <a:pt x="106038" y="326120"/>
                      <a:pt x="111015" y="332341"/>
                      <a:pt x="113504" y="338562"/>
                    </a:cubicBezTo>
                    <a:cubicBezTo>
                      <a:pt x="115992" y="346027"/>
                      <a:pt x="114748" y="354737"/>
                      <a:pt x="111015" y="360957"/>
                    </a:cubicBezTo>
                    <a:cubicBezTo>
                      <a:pt x="103550" y="373399"/>
                      <a:pt x="93596" y="392062"/>
                      <a:pt x="89863" y="413213"/>
                    </a:cubicBezTo>
                    <a:cubicBezTo>
                      <a:pt x="86130" y="434364"/>
                      <a:pt x="89863" y="453027"/>
                      <a:pt x="102305" y="465469"/>
                    </a:cubicBezTo>
                    <a:cubicBezTo>
                      <a:pt x="114748" y="479154"/>
                      <a:pt x="138389" y="486620"/>
                      <a:pt x="171985" y="487864"/>
                    </a:cubicBezTo>
                    <a:cubicBezTo>
                      <a:pt x="201847" y="487864"/>
                      <a:pt x="232954" y="484131"/>
                      <a:pt x="254107" y="479154"/>
                    </a:cubicBezTo>
                    <a:cubicBezTo>
                      <a:pt x="262817" y="477910"/>
                      <a:pt x="271526" y="480399"/>
                      <a:pt x="277748" y="486620"/>
                    </a:cubicBezTo>
                    <a:cubicBezTo>
                      <a:pt x="282725" y="492840"/>
                      <a:pt x="286458" y="501550"/>
                      <a:pt x="285213" y="509015"/>
                    </a:cubicBezTo>
                    <a:cubicBezTo>
                      <a:pt x="282725" y="522701"/>
                      <a:pt x="280236" y="541363"/>
                      <a:pt x="285213" y="558782"/>
                    </a:cubicBezTo>
                    <a:cubicBezTo>
                      <a:pt x="288946" y="577445"/>
                      <a:pt x="300145" y="591131"/>
                      <a:pt x="316320" y="598596"/>
                    </a:cubicBezTo>
                    <a:cubicBezTo>
                      <a:pt x="332496" y="606061"/>
                      <a:pt x="353648" y="604817"/>
                      <a:pt x="379778" y="596107"/>
                    </a:cubicBezTo>
                    <a:cubicBezTo>
                      <a:pt x="399687" y="589886"/>
                      <a:pt x="420839" y="578689"/>
                      <a:pt x="443236" y="563759"/>
                    </a:cubicBezTo>
                    <a:cubicBezTo>
                      <a:pt x="451946" y="557538"/>
                      <a:pt x="461900" y="557538"/>
                      <a:pt x="470610" y="562514"/>
                    </a:cubicBezTo>
                    <a:cubicBezTo>
                      <a:pt x="479320" y="567491"/>
                      <a:pt x="484297" y="576200"/>
                      <a:pt x="483053" y="586154"/>
                    </a:cubicBezTo>
                    <a:cubicBezTo>
                      <a:pt x="481808" y="604817"/>
                      <a:pt x="484297" y="620991"/>
                      <a:pt x="490518" y="634677"/>
                    </a:cubicBezTo>
                    <a:cubicBezTo>
                      <a:pt x="496740" y="652095"/>
                      <a:pt x="510427" y="665781"/>
                      <a:pt x="527847" y="673246"/>
                    </a:cubicBezTo>
                    <a:cubicBezTo>
                      <a:pt x="546511" y="681956"/>
                      <a:pt x="567663" y="681956"/>
                      <a:pt x="590060" y="674491"/>
                    </a:cubicBezTo>
                    <a:cubicBezTo>
                      <a:pt x="607480" y="668270"/>
                      <a:pt x="623655" y="657072"/>
                      <a:pt x="642319" y="642142"/>
                    </a:cubicBezTo>
                    <a:cubicBezTo>
                      <a:pt x="646052" y="637165"/>
                      <a:pt x="652274" y="634677"/>
                      <a:pt x="658495" y="634677"/>
                    </a:cubicBezTo>
                    <a:cubicBezTo>
                      <a:pt x="662228" y="634677"/>
                      <a:pt x="665961" y="635921"/>
                      <a:pt x="669693" y="637165"/>
                    </a:cubicBezTo>
                    <a:cubicBezTo>
                      <a:pt x="678403" y="640898"/>
                      <a:pt x="684625" y="649607"/>
                      <a:pt x="684625" y="659560"/>
                    </a:cubicBezTo>
                    <a:cubicBezTo>
                      <a:pt x="685869" y="686932"/>
                      <a:pt x="690846" y="710572"/>
                      <a:pt x="700800" y="727990"/>
                    </a:cubicBezTo>
                    <a:cubicBezTo>
                      <a:pt x="711999" y="752874"/>
                      <a:pt x="729419" y="767804"/>
                      <a:pt x="753060" y="772781"/>
                    </a:cubicBezTo>
                    <a:cubicBezTo>
                      <a:pt x="766747" y="775269"/>
                      <a:pt x="785411" y="771537"/>
                      <a:pt x="805319" y="760339"/>
                    </a:cubicBezTo>
                    <a:cubicBezTo>
                      <a:pt x="823983" y="750386"/>
                      <a:pt x="845136" y="734211"/>
                      <a:pt x="867533" y="713060"/>
                    </a:cubicBezTo>
                    <a:cubicBezTo>
                      <a:pt x="912327" y="670758"/>
                      <a:pt x="949655" y="619747"/>
                      <a:pt x="979517" y="562514"/>
                    </a:cubicBezTo>
                    <a:cubicBezTo>
                      <a:pt x="1006891" y="506526"/>
                      <a:pt x="1025555" y="446806"/>
                      <a:pt x="1034265" y="383353"/>
                    </a:cubicBezTo>
                    <a:cubicBezTo>
                      <a:pt x="1037998" y="347272"/>
                      <a:pt x="1039242" y="317411"/>
                      <a:pt x="1036754" y="291283"/>
                    </a:cubicBezTo>
                    <a:cubicBezTo>
                      <a:pt x="1034265" y="262667"/>
                      <a:pt x="1026800" y="241516"/>
                      <a:pt x="1014357" y="227830"/>
                    </a:cubicBezTo>
                    <a:cubicBezTo>
                      <a:pt x="994449" y="204191"/>
                      <a:pt x="969563" y="194237"/>
                      <a:pt x="940945" y="195482"/>
                    </a:cubicBezTo>
                    <a:cubicBezTo>
                      <a:pt x="914815" y="197970"/>
                      <a:pt x="889930" y="209168"/>
                      <a:pt x="873754" y="217877"/>
                    </a:cubicBezTo>
                    <a:cubicBezTo>
                      <a:pt x="867533" y="222854"/>
                      <a:pt x="857579" y="222854"/>
                      <a:pt x="850113" y="219121"/>
                    </a:cubicBezTo>
                    <a:cubicBezTo>
                      <a:pt x="842647" y="215388"/>
                      <a:pt x="837670" y="207923"/>
                      <a:pt x="836426" y="200458"/>
                    </a:cubicBezTo>
                    <a:cubicBezTo>
                      <a:pt x="832693" y="181796"/>
                      <a:pt x="826472" y="155668"/>
                      <a:pt x="812785" y="132028"/>
                    </a:cubicBezTo>
                    <a:cubicBezTo>
                      <a:pt x="797853" y="103412"/>
                      <a:pt x="776701" y="83506"/>
                      <a:pt x="751815" y="73552"/>
                    </a:cubicBezTo>
                    <a:cubicBezTo>
                      <a:pt x="728174" y="63599"/>
                      <a:pt x="704533" y="63599"/>
                      <a:pt x="680892" y="74796"/>
                    </a:cubicBezTo>
                    <a:cubicBezTo>
                      <a:pt x="659739" y="84750"/>
                      <a:pt x="642319" y="102168"/>
                      <a:pt x="629877" y="115854"/>
                    </a:cubicBezTo>
                    <a:cubicBezTo>
                      <a:pt x="624900" y="122075"/>
                      <a:pt x="616190" y="125808"/>
                      <a:pt x="607480" y="123319"/>
                    </a:cubicBezTo>
                    <a:cubicBezTo>
                      <a:pt x="597526" y="122075"/>
                      <a:pt x="590060" y="115854"/>
                      <a:pt x="587572" y="107145"/>
                    </a:cubicBezTo>
                    <a:cubicBezTo>
                      <a:pt x="581350" y="90971"/>
                      <a:pt x="570152" y="67331"/>
                      <a:pt x="555221" y="48668"/>
                    </a:cubicBezTo>
                    <a:cubicBezTo>
                      <a:pt x="537801" y="28762"/>
                      <a:pt x="517892" y="17564"/>
                      <a:pt x="497984" y="17564"/>
                    </a:cubicBezTo>
                    <a:close/>
                    <a:moveTo>
                      <a:pt x="499225" y="117"/>
                    </a:moveTo>
                    <a:cubicBezTo>
                      <a:pt x="524111" y="1361"/>
                      <a:pt x="547753" y="12560"/>
                      <a:pt x="567662" y="37445"/>
                    </a:cubicBezTo>
                    <a:cubicBezTo>
                      <a:pt x="585083" y="58598"/>
                      <a:pt x="596282" y="83483"/>
                      <a:pt x="602503" y="102147"/>
                    </a:cubicBezTo>
                    <a:cubicBezTo>
                      <a:pt x="604992" y="105880"/>
                      <a:pt x="608725" y="107124"/>
                      <a:pt x="609969" y="107124"/>
                    </a:cubicBezTo>
                    <a:cubicBezTo>
                      <a:pt x="611214" y="107124"/>
                      <a:pt x="614947" y="107124"/>
                      <a:pt x="618680" y="103391"/>
                    </a:cubicBezTo>
                    <a:cubicBezTo>
                      <a:pt x="629879" y="89704"/>
                      <a:pt x="649788" y="71040"/>
                      <a:pt x="673430" y="59842"/>
                    </a:cubicBezTo>
                    <a:cubicBezTo>
                      <a:pt x="702049" y="47399"/>
                      <a:pt x="730669" y="46155"/>
                      <a:pt x="759288" y="58598"/>
                    </a:cubicBezTo>
                    <a:cubicBezTo>
                      <a:pt x="787907" y="69796"/>
                      <a:pt x="810305" y="92193"/>
                      <a:pt x="828970" y="123300"/>
                    </a:cubicBezTo>
                    <a:cubicBezTo>
                      <a:pt x="842658" y="150674"/>
                      <a:pt x="850124" y="178048"/>
                      <a:pt x="852612" y="197956"/>
                    </a:cubicBezTo>
                    <a:cubicBezTo>
                      <a:pt x="852612" y="200445"/>
                      <a:pt x="855101" y="202933"/>
                      <a:pt x="857590" y="204177"/>
                    </a:cubicBezTo>
                    <a:cubicBezTo>
                      <a:pt x="860078" y="205422"/>
                      <a:pt x="863811" y="205422"/>
                      <a:pt x="865056" y="204177"/>
                    </a:cubicBezTo>
                    <a:cubicBezTo>
                      <a:pt x="882476" y="194223"/>
                      <a:pt x="909851" y="181780"/>
                      <a:pt x="939715" y="179292"/>
                    </a:cubicBezTo>
                    <a:cubicBezTo>
                      <a:pt x="974556" y="176803"/>
                      <a:pt x="1004420" y="189246"/>
                      <a:pt x="1028062" y="216620"/>
                    </a:cubicBezTo>
                    <a:cubicBezTo>
                      <a:pt x="1041749" y="232796"/>
                      <a:pt x="1050460" y="258925"/>
                      <a:pt x="1052948" y="290032"/>
                    </a:cubicBezTo>
                    <a:cubicBezTo>
                      <a:pt x="1056681" y="317406"/>
                      <a:pt x="1055437" y="348513"/>
                      <a:pt x="1050460" y="385841"/>
                    </a:cubicBezTo>
                    <a:cubicBezTo>
                      <a:pt x="1041749" y="450543"/>
                      <a:pt x="1023085" y="512756"/>
                      <a:pt x="994465" y="569993"/>
                    </a:cubicBezTo>
                    <a:cubicBezTo>
                      <a:pt x="964601" y="628474"/>
                      <a:pt x="926027" y="681977"/>
                      <a:pt x="878743" y="725527"/>
                    </a:cubicBezTo>
                    <a:cubicBezTo>
                      <a:pt x="855101" y="747924"/>
                      <a:pt x="833947" y="764099"/>
                      <a:pt x="814038" y="775298"/>
                    </a:cubicBezTo>
                    <a:cubicBezTo>
                      <a:pt x="794129" y="785252"/>
                      <a:pt x="776709" y="791473"/>
                      <a:pt x="761777" y="791473"/>
                    </a:cubicBezTo>
                    <a:cubicBezTo>
                      <a:pt x="758044" y="791473"/>
                      <a:pt x="753067" y="790229"/>
                      <a:pt x="749333" y="788984"/>
                    </a:cubicBezTo>
                    <a:cubicBezTo>
                      <a:pt x="720714" y="782763"/>
                      <a:pt x="699561" y="765343"/>
                      <a:pt x="685873" y="735481"/>
                    </a:cubicBezTo>
                    <a:cubicBezTo>
                      <a:pt x="674674" y="715572"/>
                      <a:pt x="669697" y="689443"/>
                      <a:pt x="667208" y="660825"/>
                    </a:cubicBezTo>
                    <a:cubicBezTo>
                      <a:pt x="667208" y="657092"/>
                      <a:pt x="665964" y="654603"/>
                      <a:pt x="662231" y="652115"/>
                    </a:cubicBezTo>
                    <a:cubicBezTo>
                      <a:pt x="659742" y="650870"/>
                      <a:pt x="656009" y="652115"/>
                      <a:pt x="653521" y="654603"/>
                    </a:cubicBezTo>
                    <a:cubicBezTo>
                      <a:pt x="633611" y="670779"/>
                      <a:pt x="614947" y="683222"/>
                      <a:pt x="595037" y="689443"/>
                    </a:cubicBezTo>
                    <a:cubicBezTo>
                      <a:pt x="568907" y="699397"/>
                      <a:pt x="544020" y="699397"/>
                      <a:pt x="520378" y="689443"/>
                    </a:cubicBezTo>
                    <a:cubicBezTo>
                      <a:pt x="499225" y="679489"/>
                      <a:pt x="483048" y="663313"/>
                      <a:pt x="474338" y="642161"/>
                    </a:cubicBezTo>
                    <a:cubicBezTo>
                      <a:pt x="468117" y="625985"/>
                      <a:pt x="465628" y="606077"/>
                      <a:pt x="466872" y="584924"/>
                    </a:cubicBezTo>
                    <a:cubicBezTo>
                      <a:pt x="466872" y="582436"/>
                      <a:pt x="465628" y="578703"/>
                      <a:pt x="461895" y="577458"/>
                    </a:cubicBezTo>
                    <a:cubicBezTo>
                      <a:pt x="460651" y="576214"/>
                      <a:pt x="456918" y="574970"/>
                      <a:pt x="453185" y="577458"/>
                    </a:cubicBezTo>
                    <a:cubicBezTo>
                      <a:pt x="428298" y="592390"/>
                      <a:pt x="405900" y="604832"/>
                      <a:pt x="384747" y="612298"/>
                    </a:cubicBezTo>
                    <a:cubicBezTo>
                      <a:pt x="354883" y="622252"/>
                      <a:pt x="329997" y="623496"/>
                      <a:pt x="308843" y="613542"/>
                    </a:cubicBezTo>
                    <a:cubicBezTo>
                      <a:pt x="287690" y="604832"/>
                      <a:pt x="274002" y="587413"/>
                      <a:pt x="267780" y="563772"/>
                    </a:cubicBezTo>
                    <a:cubicBezTo>
                      <a:pt x="264047" y="546352"/>
                      <a:pt x="264047" y="527688"/>
                      <a:pt x="267780" y="506535"/>
                    </a:cubicBezTo>
                    <a:cubicBezTo>
                      <a:pt x="267780" y="504047"/>
                      <a:pt x="267780" y="501558"/>
                      <a:pt x="265292" y="499069"/>
                    </a:cubicBezTo>
                    <a:cubicBezTo>
                      <a:pt x="264047" y="496581"/>
                      <a:pt x="260315" y="495337"/>
                      <a:pt x="257826" y="496581"/>
                    </a:cubicBezTo>
                    <a:cubicBezTo>
                      <a:pt x="235428" y="500314"/>
                      <a:pt x="203076" y="505291"/>
                      <a:pt x="171968" y="505291"/>
                    </a:cubicBezTo>
                    <a:cubicBezTo>
                      <a:pt x="133394" y="504047"/>
                      <a:pt x="106018" y="494092"/>
                      <a:pt x="89842" y="476673"/>
                    </a:cubicBezTo>
                    <a:cubicBezTo>
                      <a:pt x="73666" y="460497"/>
                      <a:pt x="68689" y="436856"/>
                      <a:pt x="73666" y="409482"/>
                    </a:cubicBezTo>
                    <a:cubicBezTo>
                      <a:pt x="78643" y="387085"/>
                      <a:pt x="88598" y="365932"/>
                      <a:pt x="97308" y="352246"/>
                    </a:cubicBezTo>
                    <a:cubicBezTo>
                      <a:pt x="98553" y="349757"/>
                      <a:pt x="98553" y="346024"/>
                      <a:pt x="97308" y="344780"/>
                    </a:cubicBezTo>
                    <a:cubicBezTo>
                      <a:pt x="97308" y="342291"/>
                      <a:pt x="96064" y="341047"/>
                      <a:pt x="93575" y="338559"/>
                    </a:cubicBezTo>
                    <a:cubicBezTo>
                      <a:pt x="46291" y="319894"/>
                      <a:pt x="16427" y="293765"/>
                      <a:pt x="5228" y="260170"/>
                    </a:cubicBezTo>
                    <a:cubicBezTo>
                      <a:pt x="-4726" y="231551"/>
                      <a:pt x="1495" y="204177"/>
                      <a:pt x="7717" y="185513"/>
                    </a:cubicBezTo>
                    <a:cubicBezTo>
                      <a:pt x="18916" y="156895"/>
                      <a:pt x="42558" y="139475"/>
                      <a:pt x="78643" y="133254"/>
                    </a:cubicBezTo>
                    <a:cubicBezTo>
                      <a:pt x="107263" y="127033"/>
                      <a:pt x="138371" y="130765"/>
                      <a:pt x="158280" y="133254"/>
                    </a:cubicBezTo>
                    <a:cubicBezTo>
                      <a:pt x="162013" y="134498"/>
                      <a:pt x="164502" y="133254"/>
                      <a:pt x="165746" y="130765"/>
                    </a:cubicBezTo>
                    <a:cubicBezTo>
                      <a:pt x="168235" y="129521"/>
                      <a:pt x="169479" y="127033"/>
                      <a:pt x="169479" y="123300"/>
                    </a:cubicBezTo>
                    <a:cubicBezTo>
                      <a:pt x="166990" y="104636"/>
                      <a:pt x="165746" y="76018"/>
                      <a:pt x="174456" y="52376"/>
                    </a:cubicBezTo>
                    <a:cubicBezTo>
                      <a:pt x="184411" y="22514"/>
                      <a:pt x="206809" y="5094"/>
                      <a:pt x="237917" y="2606"/>
                    </a:cubicBezTo>
                    <a:cubicBezTo>
                      <a:pt x="267780" y="1361"/>
                      <a:pt x="296400" y="7583"/>
                      <a:pt x="326264" y="23758"/>
                    </a:cubicBezTo>
                    <a:cubicBezTo>
                      <a:pt x="351150" y="37445"/>
                      <a:pt x="371059" y="54865"/>
                      <a:pt x="383503" y="67308"/>
                    </a:cubicBezTo>
                    <a:cubicBezTo>
                      <a:pt x="385991" y="68552"/>
                      <a:pt x="387235" y="69796"/>
                      <a:pt x="390968" y="69796"/>
                    </a:cubicBezTo>
                    <a:cubicBezTo>
                      <a:pt x="393457" y="68552"/>
                      <a:pt x="395946" y="67308"/>
                      <a:pt x="397190" y="64819"/>
                    </a:cubicBezTo>
                    <a:cubicBezTo>
                      <a:pt x="407145" y="47399"/>
                      <a:pt x="418344" y="32468"/>
                      <a:pt x="432031" y="22514"/>
                    </a:cubicBezTo>
                    <a:cubicBezTo>
                      <a:pt x="451940" y="7583"/>
                      <a:pt x="473094" y="-1127"/>
                      <a:pt x="499225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FD01B77D-453F-264F-A396-634F5A4B2FED}"/>
                  </a:ext>
                </a:extLst>
              </p:cNvPr>
              <p:cNvSpPr/>
              <p:nvPr/>
            </p:nvSpPr>
            <p:spPr>
              <a:xfrm>
                <a:off x="12978662" y="8121677"/>
                <a:ext cx="1020303" cy="655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0" h="527">
                    <a:moveTo>
                      <a:pt x="811" y="336"/>
                    </a:moveTo>
                    <a:cubicBezTo>
                      <a:pt x="811" y="336"/>
                      <a:pt x="820" y="283"/>
                      <a:pt x="820" y="223"/>
                    </a:cubicBezTo>
                    <a:cubicBezTo>
                      <a:pt x="820" y="163"/>
                      <a:pt x="811" y="97"/>
                      <a:pt x="776" y="71"/>
                    </a:cubicBezTo>
                    <a:cubicBezTo>
                      <a:pt x="753" y="56"/>
                      <a:pt x="729" y="53"/>
                      <a:pt x="707" y="56"/>
                    </a:cubicBezTo>
                    <a:cubicBezTo>
                      <a:pt x="685" y="59"/>
                      <a:pt x="665" y="69"/>
                      <a:pt x="651" y="78"/>
                    </a:cubicBezTo>
                    <a:cubicBezTo>
                      <a:pt x="645" y="81"/>
                      <a:pt x="638" y="82"/>
                      <a:pt x="632" y="80"/>
                    </a:cubicBezTo>
                    <a:cubicBezTo>
                      <a:pt x="625" y="78"/>
                      <a:pt x="620" y="74"/>
                      <a:pt x="617" y="68"/>
                    </a:cubicBezTo>
                    <a:cubicBezTo>
                      <a:pt x="611" y="54"/>
                      <a:pt x="600" y="38"/>
                      <a:pt x="585" y="25"/>
                    </a:cubicBezTo>
                    <a:cubicBezTo>
                      <a:pt x="572" y="12"/>
                      <a:pt x="553" y="2"/>
                      <a:pt x="528" y="0"/>
                    </a:cubicBezTo>
                    <a:cubicBezTo>
                      <a:pt x="505" y="-1"/>
                      <a:pt x="486" y="4"/>
                      <a:pt x="472" y="13"/>
                    </a:cubicBezTo>
                    <a:cubicBezTo>
                      <a:pt x="457" y="22"/>
                      <a:pt x="446" y="34"/>
                      <a:pt x="437" y="45"/>
                    </a:cubicBezTo>
                    <a:cubicBezTo>
                      <a:pt x="433" y="50"/>
                      <a:pt x="426" y="53"/>
                      <a:pt x="419" y="54"/>
                    </a:cubicBezTo>
                    <a:cubicBezTo>
                      <a:pt x="412" y="54"/>
                      <a:pt x="405" y="51"/>
                      <a:pt x="400" y="46"/>
                    </a:cubicBezTo>
                    <a:cubicBezTo>
                      <a:pt x="390" y="35"/>
                      <a:pt x="377" y="23"/>
                      <a:pt x="362" y="15"/>
                    </a:cubicBezTo>
                    <a:cubicBezTo>
                      <a:pt x="346" y="6"/>
                      <a:pt x="329" y="2"/>
                      <a:pt x="310" y="6"/>
                    </a:cubicBezTo>
                    <a:cubicBezTo>
                      <a:pt x="293" y="9"/>
                      <a:pt x="282" y="17"/>
                      <a:pt x="273" y="24"/>
                    </a:cubicBezTo>
                    <a:cubicBezTo>
                      <a:pt x="264" y="32"/>
                      <a:pt x="258" y="42"/>
                      <a:pt x="255" y="51"/>
                    </a:cubicBezTo>
                    <a:cubicBezTo>
                      <a:pt x="252" y="57"/>
                      <a:pt x="247" y="61"/>
                      <a:pt x="241" y="64"/>
                    </a:cubicBezTo>
                    <a:cubicBezTo>
                      <a:pt x="235" y="65"/>
                      <a:pt x="228" y="65"/>
                      <a:pt x="222" y="63"/>
                    </a:cubicBezTo>
                    <a:cubicBezTo>
                      <a:pt x="211" y="57"/>
                      <a:pt x="197" y="51"/>
                      <a:pt x="180" y="50"/>
                    </a:cubicBezTo>
                    <a:cubicBezTo>
                      <a:pt x="164" y="47"/>
                      <a:pt x="145" y="48"/>
                      <a:pt x="125" y="54"/>
                    </a:cubicBezTo>
                    <a:cubicBezTo>
                      <a:pt x="103" y="61"/>
                      <a:pt x="92" y="75"/>
                      <a:pt x="87" y="90"/>
                    </a:cubicBezTo>
                    <a:cubicBezTo>
                      <a:pt x="82" y="105"/>
                      <a:pt x="83" y="122"/>
                      <a:pt x="85" y="136"/>
                    </a:cubicBezTo>
                    <a:cubicBezTo>
                      <a:pt x="86" y="143"/>
                      <a:pt x="85" y="149"/>
                      <a:pt x="81" y="155"/>
                    </a:cubicBezTo>
                    <a:cubicBezTo>
                      <a:pt x="77" y="160"/>
                      <a:pt x="71" y="163"/>
                      <a:pt x="65" y="164"/>
                    </a:cubicBezTo>
                    <a:cubicBezTo>
                      <a:pt x="52" y="166"/>
                      <a:pt x="38" y="170"/>
                      <a:pt x="25" y="179"/>
                    </a:cubicBezTo>
                    <a:cubicBezTo>
                      <a:pt x="13" y="187"/>
                      <a:pt x="3" y="200"/>
                      <a:pt x="0" y="220"/>
                    </a:cubicBezTo>
                    <a:cubicBezTo>
                      <a:pt x="-1" y="229"/>
                      <a:pt x="0" y="244"/>
                      <a:pt x="8" y="259"/>
                    </a:cubicBezTo>
                    <a:cubicBezTo>
                      <a:pt x="16" y="275"/>
                      <a:pt x="32" y="290"/>
                      <a:pt x="58" y="301"/>
                    </a:cubicBezTo>
                    <a:cubicBezTo>
                      <a:pt x="63" y="303"/>
                      <a:pt x="67" y="306"/>
                      <a:pt x="70" y="310"/>
                    </a:cubicBezTo>
                    <a:cubicBezTo>
                      <a:pt x="72" y="314"/>
                      <a:pt x="74" y="319"/>
                      <a:pt x="74" y="325"/>
                    </a:cubicBezTo>
                    <a:cubicBezTo>
                      <a:pt x="73" y="336"/>
                      <a:pt x="74" y="353"/>
                      <a:pt x="78" y="369"/>
                    </a:cubicBezTo>
                    <a:cubicBezTo>
                      <a:pt x="82" y="385"/>
                      <a:pt x="91" y="401"/>
                      <a:pt x="106" y="412"/>
                    </a:cubicBezTo>
                    <a:cubicBezTo>
                      <a:pt x="119" y="420"/>
                      <a:pt x="135" y="423"/>
                      <a:pt x="150" y="422"/>
                    </a:cubicBezTo>
                    <a:cubicBezTo>
                      <a:pt x="165" y="421"/>
                      <a:pt x="181" y="418"/>
                      <a:pt x="193" y="413"/>
                    </a:cubicBezTo>
                    <a:cubicBezTo>
                      <a:pt x="200" y="411"/>
                      <a:pt x="207" y="412"/>
                      <a:pt x="213" y="415"/>
                    </a:cubicBezTo>
                    <a:cubicBezTo>
                      <a:pt x="219" y="418"/>
                      <a:pt x="223" y="424"/>
                      <a:pt x="225" y="431"/>
                    </a:cubicBezTo>
                    <a:cubicBezTo>
                      <a:pt x="227" y="442"/>
                      <a:pt x="231" y="454"/>
                      <a:pt x="238" y="465"/>
                    </a:cubicBezTo>
                    <a:cubicBezTo>
                      <a:pt x="245" y="477"/>
                      <a:pt x="255" y="486"/>
                      <a:pt x="271" y="491"/>
                    </a:cubicBezTo>
                    <a:cubicBezTo>
                      <a:pt x="286" y="496"/>
                      <a:pt x="302" y="492"/>
                      <a:pt x="317" y="484"/>
                    </a:cubicBezTo>
                    <a:cubicBezTo>
                      <a:pt x="332" y="475"/>
                      <a:pt x="346" y="462"/>
                      <a:pt x="358" y="449"/>
                    </a:cubicBezTo>
                    <a:cubicBezTo>
                      <a:pt x="363" y="443"/>
                      <a:pt x="371" y="440"/>
                      <a:pt x="378" y="442"/>
                    </a:cubicBezTo>
                    <a:cubicBezTo>
                      <a:pt x="386" y="442"/>
                      <a:pt x="393" y="447"/>
                      <a:pt x="397" y="454"/>
                    </a:cubicBezTo>
                    <a:cubicBezTo>
                      <a:pt x="401" y="463"/>
                      <a:pt x="408" y="472"/>
                      <a:pt x="417" y="479"/>
                    </a:cubicBezTo>
                    <a:cubicBezTo>
                      <a:pt x="425" y="486"/>
                      <a:pt x="438" y="492"/>
                      <a:pt x="452" y="495"/>
                    </a:cubicBezTo>
                    <a:cubicBezTo>
                      <a:pt x="471" y="498"/>
                      <a:pt x="489" y="494"/>
                      <a:pt x="504" y="488"/>
                    </a:cubicBezTo>
                    <a:cubicBezTo>
                      <a:pt x="520" y="481"/>
                      <a:pt x="533" y="472"/>
                      <a:pt x="544" y="462"/>
                    </a:cubicBezTo>
                    <a:cubicBezTo>
                      <a:pt x="550" y="457"/>
                      <a:pt x="558" y="455"/>
                      <a:pt x="565" y="457"/>
                    </a:cubicBezTo>
                    <a:cubicBezTo>
                      <a:pt x="572" y="459"/>
                      <a:pt x="579" y="463"/>
                      <a:pt x="582" y="471"/>
                    </a:cubicBezTo>
                    <a:cubicBezTo>
                      <a:pt x="588" y="485"/>
                      <a:pt x="597" y="501"/>
                      <a:pt x="610" y="512"/>
                    </a:cubicBezTo>
                    <a:cubicBezTo>
                      <a:pt x="623" y="523"/>
                      <a:pt x="640" y="530"/>
                      <a:pt x="661" y="526"/>
                    </a:cubicBezTo>
                    <a:cubicBezTo>
                      <a:pt x="721" y="516"/>
                      <a:pt x="759" y="468"/>
                      <a:pt x="781" y="424"/>
                    </a:cubicBezTo>
                    <a:cubicBezTo>
                      <a:pt x="804" y="379"/>
                      <a:pt x="811" y="336"/>
                      <a:pt x="811" y="3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2B380DF1-D300-774C-9CA1-D9940886E2BF}"/>
                  </a:ext>
                </a:extLst>
              </p:cNvPr>
              <p:cNvSpPr/>
              <p:nvPr/>
            </p:nvSpPr>
            <p:spPr>
              <a:xfrm>
                <a:off x="12969763" y="8112797"/>
                <a:ext cx="1036676" cy="673120"/>
              </a:xfrm>
              <a:custGeom>
                <a:avLst/>
                <a:gdLst>
                  <a:gd name="connsiteX0" fmla="*/ 665871 w 1036676"/>
                  <a:gd name="connsiteY0" fmla="*/ 17603 h 673120"/>
                  <a:gd name="connsiteX1" fmla="*/ 601170 w 1036676"/>
                  <a:gd name="connsiteY1" fmla="*/ 32529 h 673120"/>
                  <a:gd name="connsiteX2" fmla="*/ 560110 w 1036676"/>
                  <a:gd name="connsiteY2" fmla="*/ 68599 h 673120"/>
                  <a:gd name="connsiteX3" fmla="*/ 531492 w 1036676"/>
                  <a:gd name="connsiteY3" fmla="*/ 84768 h 673120"/>
                  <a:gd name="connsiteX4" fmla="*/ 501630 w 1036676"/>
                  <a:gd name="connsiteY4" fmla="*/ 71087 h 673120"/>
                  <a:gd name="connsiteX5" fmla="*/ 455593 w 1036676"/>
                  <a:gd name="connsiteY5" fmla="*/ 33773 h 673120"/>
                  <a:gd name="connsiteX6" fmla="*/ 397114 w 1036676"/>
                  <a:gd name="connsiteY6" fmla="*/ 23822 h 673120"/>
                  <a:gd name="connsiteX7" fmla="*/ 354809 w 1036676"/>
                  <a:gd name="connsiteY7" fmla="*/ 44967 h 673120"/>
                  <a:gd name="connsiteX8" fmla="*/ 334901 w 1036676"/>
                  <a:gd name="connsiteY8" fmla="*/ 74818 h 673120"/>
                  <a:gd name="connsiteX9" fmla="*/ 312505 w 1036676"/>
                  <a:gd name="connsiteY9" fmla="*/ 95963 h 673120"/>
                  <a:gd name="connsiteX10" fmla="*/ 282643 w 1036676"/>
                  <a:gd name="connsiteY10" fmla="*/ 94719 h 673120"/>
                  <a:gd name="connsiteX11" fmla="*/ 232873 w 1036676"/>
                  <a:gd name="connsiteY11" fmla="*/ 78549 h 673120"/>
                  <a:gd name="connsiteX12" fmla="*/ 168172 w 1036676"/>
                  <a:gd name="connsiteY12" fmla="*/ 84768 h 673120"/>
                  <a:gd name="connsiteX13" fmla="*/ 125868 w 1036676"/>
                  <a:gd name="connsiteY13" fmla="*/ 123326 h 673120"/>
                  <a:gd name="connsiteX14" fmla="*/ 124623 w 1036676"/>
                  <a:gd name="connsiteY14" fmla="*/ 176810 h 673120"/>
                  <a:gd name="connsiteX15" fmla="*/ 117158 w 1036676"/>
                  <a:gd name="connsiteY15" fmla="*/ 205417 h 673120"/>
                  <a:gd name="connsiteX16" fmla="*/ 92273 w 1036676"/>
                  <a:gd name="connsiteY16" fmla="*/ 221586 h 673120"/>
                  <a:gd name="connsiteX17" fmla="*/ 46236 w 1036676"/>
                  <a:gd name="connsiteY17" fmla="*/ 237756 h 673120"/>
                  <a:gd name="connsiteX18" fmla="*/ 18862 w 1036676"/>
                  <a:gd name="connsiteY18" fmla="*/ 283776 h 673120"/>
                  <a:gd name="connsiteX19" fmla="*/ 27572 w 1036676"/>
                  <a:gd name="connsiteY19" fmla="*/ 327309 h 673120"/>
                  <a:gd name="connsiteX20" fmla="*/ 86052 w 1036676"/>
                  <a:gd name="connsiteY20" fmla="*/ 375817 h 673120"/>
                  <a:gd name="connsiteX21" fmla="*/ 104715 w 1036676"/>
                  <a:gd name="connsiteY21" fmla="*/ 389499 h 673120"/>
                  <a:gd name="connsiteX22" fmla="*/ 109692 w 1036676"/>
                  <a:gd name="connsiteY22" fmla="*/ 413131 h 673120"/>
                  <a:gd name="connsiteX23" fmla="*/ 115914 w 1036676"/>
                  <a:gd name="connsiteY23" fmla="*/ 466615 h 673120"/>
                  <a:gd name="connsiteX24" fmla="*/ 147020 w 1036676"/>
                  <a:gd name="connsiteY24" fmla="*/ 512635 h 673120"/>
                  <a:gd name="connsiteX25" fmla="*/ 196790 w 1036676"/>
                  <a:gd name="connsiteY25" fmla="*/ 525073 h 673120"/>
                  <a:gd name="connsiteX26" fmla="*/ 247804 w 1036676"/>
                  <a:gd name="connsiteY26" fmla="*/ 515123 h 673120"/>
                  <a:gd name="connsiteX27" fmla="*/ 278910 w 1036676"/>
                  <a:gd name="connsiteY27" fmla="*/ 517610 h 673120"/>
                  <a:gd name="connsiteX28" fmla="*/ 298818 w 1036676"/>
                  <a:gd name="connsiteY28" fmla="*/ 543730 h 673120"/>
                  <a:gd name="connsiteX29" fmla="*/ 313749 w 1036676"/>
                  <a:gd name="connsiteY29" fmla="*/ 583532 h 673120"/>
                  <a:gd name="connsiteX30" fmla="*/ 349832 w 1036676"/>
                  <a:gd name="connsiteY30" fmla="*/ 612139 h 673120"/>
                  <a:gd name="connsiteX31" fmla="*/ 399602 w 1036676"/>
                  <a:gd name="connsiteY31" fmla="*/ 603432 h 673120"/>
                  <a:gd name="connsiteX32" fmla="*/ 449372 w 1036676"/>
                  <a:gd name="connsiteY32" fmla="*/ 561143 h 673120"/>
                  <a:gd name="connsiteX33" fmla="*/ 481722 w 1036676"/>
                  <a:gd name="connsiteY33" fmla="*/ 549949 h 673120"/>
                  <a:gd name="connsiteX34" fmla="*/ 511584 w 1036676"/>
                  <a:gd name="connsiteY34" fmla="*/ 569850 h 673120"/>
                  <a:gd name="connsiteX35" fmla="*/ 533981 w 1036676"/>
                  <a:gd name="connsiteY35" fmla="*/ 597213 h 673120"/>
                  <a:gd name="connsiteX36" fmla="*/ 573797 w 1036676"/>
                  <a:gd name="connsiteY36" fmla="*/ 615870 h 673120"/>
                  <a:gd name="connsiteX37" fmla="*/ 634765 w 1036676"/>
                  <a:gd name="connsiteY37" fmla="*/ 607164 h 673120"/>
                  <a:gd name="connsiteX38" fmla="*/ 682046 w 1036676"/>
                  <a:gd name="connsiteY38" fmla="*/ 577313 h 673120"/>
                  <a:gd name="connsiteX39" fmla="*/ 706931 w 1036676"/>
                  <a:gd name="connsiteY39" fmla="*/ 567362 h 673120"/>
                  <a:gd name="connsiteX40" fmla="*/ 715641 w 1036676"/>
                  <a:gd name="connsiteY40" fmla="*/ 568606 h 673120"/>
                  <a:gd name="connsiteX41" fmla="*/ 741770 w 1036676"/>
                  <a:gd name="connsiteY41" fmla="*/ 590994 h 673120"/>
                  <a:gd name="connsiteX42" fmla="*/ 774121 w 1036676"/>
                  <a:gd name="connsiteY42" fmla="*/ 638259 h 673120"/>
                  <a:gd name="connsiteX43" fmla="*/ 831356 w 1036676"/>
                  <a:gd name="connsiteY43" fmla="*/ 654428 h 673120"/>
                  <a:gd name="connsiteX44" fmla="*/ 974445 w 1036676"/>
                  <a:gd name="connsiteY44" fmla="*/ 532536 h 673120"/>
                  <a:gd name="connsiteX45" fmla="*/ 1011772 w 1036676"/>
                  <a:gd name="connsiteY45" fmla="*/ 425569 h 673120"/>
                  <a:gd name="connsiteX46" fmla="*/ 1021726 w 1036676"/>
                  <a:gd name="connsiteY46" fmla="*/ 286264 h 673120"/>
                  <a:gd name="connsiteX47" fmla="*/ 970712 w 1036676"/>
                  <a:gd name="connsiteY47" fmla="*/ 104669 h 673120"/>
                  <a:gd name="connsiteX48" fmla="*/ 891080 w 1036676"/>
                  <a:gd name="connsiteY48" fmla="*/ 87256 h 673120"/>
                  <a:gd name="connsiteX49" fmla="*/ 825135 w 1036676"/>
                  <a:gd name="connsiteY49" fmla="*/ 112132 h 673120"/>
                  <a:gd name="connsiteX50" fmla="*/ 794029 w 1036676"/>
                  <a:gd name="connsiteY50" fmla="*/ 117107 h 673120"/>
                  <a:gd name="connsiteX51" fmla="*/ 770388 w 1036676"/>
                  <a:gd name="connsiteY51" fmla="*/ 97206 h 673120"/>
                  <a:gd name="connsiteX52" fmla="*/ 733060 w 1036676"/>
                  <a:gd name="connsiteY52" fmla="*/ 46211 h 673120"/>
                  <a:gd name="connsiteX53" fmla="*/ 665871 w 1036676"/>
                  <a:gd name="connsiteY53" fmla="*/ 17603 h 673120"/>
                  <a:gd name="connsiteX54" fmla="*/ 665876 w 1036676"/>
                  <a:gd name="connsiteY54" fmla="*/ 156 h 673120"/>
                  <a:gd name="connsiteX55" fmla="*/ 743022 w 1036676"/>
                  <a:gd name="connsiteY55" fmla="*/ 33742 h 673120"/>
                  <a:gd name="connsiteX56" fmla="*/ 784084 w 1036676"/>
                  <a:gd name="connsiteY56" fmla="*/ 89719 h 673120"/>
                  <a:gd name="connsiteX57" fmla="*/ 797771 w 1036676"/>
                  <a:gd name="connsiteY57" fmla="*/ 100914 h 673120"/>
                  <a:gd name="connsiteX58" fmla="*/ 813947 w 1036676"/>
                  <a:gd name="connsiteY58" fmla="*/ 97182 h 673120"/>
                  <a:gd name="connsiteX59" fmla="*/ 887360 w 1036676"/>
                  <a:gd name="connsiteY59" fmla="*/ 69816 h 673120"/>
                  <a:gd name="connsiteX60" fmla="*/ 979438 w 1036676"/>
                  <a:gd name="connsiteY60" fmla="*/ 90963 h 673120"/>
                  <a:gd name="connsiteX61" fmla="*/ 1036676 w 1036676"/>
                  <a:gd name="connsiteY61" fmla="*/ 286259 h 673120"/>
                  <a:gd name="connsiteX62" fmla="*/ 1026722 w 1036676"/>
                  <a:gd name="connsiteY62" fmla="*/ 428067 h 673120"/>
                  <a:gd name="connsiteX63" fmla="*/ 988148 w 1036676"/>
                  <a:gd name="connsiteY63" fmla="*/ 540020 h 673120"/>
                  <a:gd name="connsiteX64" fmla="*/ 832611 w 1036676"/>
                  <a:gd name="connsiteY64" fmla="*/ 671876 h 673120"/>
                  <a:gd name="connsiteX65" fmla="*/ 817680 w 1036676"/>
                  <a:gd name="connsiteY65" fmla="*/ 673120 h 673120"/>
                  <a:gd name="connsiteX66" fmla="*/ 761686 w 1036676"/>
                  <a:gd name="connsiteY66" fmla="*/ 651973 h 673120"/>
                  <a:gd name="connsiteX67" fmla="*/ 725602 w 1036676"/>
                  <a:gd name="connsiteY67" fmla="*/ 597241 h 673120"/>
                  <a:gd name="connsiteX68" fmla="*/ 710670 w 1036676"/>
                  <a:gd name="connsiteY68" fmla="*/ 586045 h 673120"/>
                  <a:gd name="connsiteX69" fmla="*/ 692006 w 1036676"/>
                  <a:gd name="connsiteY69" fmla="*/ 589777 h 673120"/>
                  <a:gd name="connsiteX70" fmla="*/ 639745 w 1036676"/>
                  <a:gd name="connsiteY70" fmla="*/ 623363 h 673120"/>
                  <a:gd name="connsiteX71" fmla="*/ 571309 w 1036676"/>
                  <a:gd name="connsiteY71" fmla="*/ 632070 h 673120"/>
                  <a:gd name="connsiteX72" fmla="*/ 521537 w 1036676"/>
                  <a:gd name="connsiteY72" fmla="*/ 610924 h 673120"/>
                  <a:gd name="connsiteX73" fmla="*/ 494163 w 1036676"/>
                  <a:gd name="connsiteY73" fmla="*/ 577338 h 673120"/>
                  <a:gd name="connsiteX74" fmla="*/ 479231 w 1036676"/>
                  <a:gd name="connsiteY74" fmla="*/ 566142 h 673120"/>
                  <a:gd name="connsiteX75" fmla="*/ 459322 w 1036676"/>
                  <a:gd name="connsiteY75" fmla="*/ 573606 h 673120"/>
                  <a:gd name="connsiteX76" fmla="*/ 407062 w 1036676"/>
                  <a:gd name="connsiteY76" fmla="*/ 617143 h 673120"/>
                  <a:gd name="connsiteX77" fmla="*/ 342359 w 1036676"/>
                  <a:gd name="connsiteY77" fmla="*/ 628339 h 673120"/>
                  <a:gd name="connsiteX78" fmla="*/ 297564 w 1036676"/>
                  <a:gd name="connsiteY78" fmla="*/ 592265 h 673120"/>
                  <a:gd name="connsiteX79" fmla="*/ 280144 w 1036676"/>
                  <a:gd name="connsiteY79" fmla="*/ 546240 h 673120"/>
                  <a:gd name="connsiteX80" fmla="*/ 270189 w 1036676"/>
                  <a:gd name="connsiteY80" fmla="*/ 532556 h 673120"/>
                  <a:gd name="connsiteX81" fmla="*/ 251525 w 1036676"/>
                  <a:gd name="connsiteY81" fmla="*/ 531312 h 673120"/>
                  <a:gd name="connsiteX82" fmla="*/ 196776 w 1036676"/>
                  <a:gd name="connsiteY82" fmla="*/ 542508 h 673120"/>
                  <a:gd name="connsiteX83" fmla="*/ 135805 w 1036676"/>
                  <a:gd name="connsiteY83" fmla="*/ 527581 h 673120"/>
                  <a:gd name="connsiteX84" fmla="*/ 97232 w 1036676"/>
                  <a:gd name="connsiteY84" fmla="*/ 470360 h 673120"/>
                  <a:gd name="connsiteX85" fmla="*/ 92255 w 1036676"/>
                  <a:gd name="connsiteY85" fmla="*/ 411896 h 673120"/>
                  <a:gd name="connsiteX86" fmla="*/ 88522 w 1036676"/>
                  <a:gd name="connsiteY86" fmla="*/ 399456 h 673120"/>
                  <a:gd name="connsiteX87" fmla="*/ 78568 w 1036676"/>
                  <a:gd name="connsiteY87" fmla="*/ 391993 h 673120"/>
                  <a:gd name="connsiteX88" fmla="*/ 11376 w 1036676"/>
                  <a:gd name="connsiteY88" fmla="*/ 336016 h 673120"/>
                  <a:gd name="connsiteX89" fmla="*/ 177 w 1036676"/>
                  <a:gd name="connsiteY89" fmla="*/ 281283 h 673120"/>
                  <a:gd name="connsiteX90" fmla="*/ 36262 w 1036676"/>
                  <a:gd name="connsiteY90" fmla="*/ 224063 h 673120"/>
                  <a:gd name="connsiteX91" fmla="*/ 88522 w 1036676"/>
                  <a:gd name="connsiteY91" fmla="*/ 204160 h 673120"/>
                  <a:gd name="connsiteX92" fmla="*/ 103454 w 1036676"/>
                  <a:gd name="connsiteY92" fmla="*/ 195453 h 673120"/>
                  <a:gd name="connsiteX93" fmla="*/ 107186 w 1036676"/>
                  <a:gd name="connsiteY93" fmla="*/ 180526 h 673120"/>
                  <a:gd name="connsiteX94" fmla="*/ 108431 w 1036676"/>
                  <a:gd name="connsiteY94" fmla="*/ 118329 h 673120"/>
                  <a:gd name="connsiteX95" fmla="*/ 161936 w 1036676"/>
                  <a:gd name="connsiteY95" fmla="*/ 68572 h 673120"/>
                  <a:gd name="connsiteX96" fmla="*/ 234105 w 1036676"/>
                  <a:gd name="connsiteY96" fmla="*/ 62353 h 673120"/>
                  <a:gd name="connsiteX97" fmla="*/ 288854 w 1036676"/>
                  <a:gd name="connsiteY97" fmla="*/ 78524 h 673120"/>
                  <a:gd name="connsiteX98" fmla="*/ 306274 w 1036676"/>
                  <a:gd name="connsiteY98" fmla="*/ 79768 h 673120"/>
                  <a:gd name="connsiteX99" fmla="*/ 318717 w 1036676"/>
                  <a:gd name="connsiteY99" fmla="*/ 68572 h 673120"/>
                  <a:gd name="connsiteX100" fmla="*/ 342359 w 1036676"/>
                  <a:gd name="connsiteY100" fmla="*/ 32498 h 673120"/>
                  <a:gd name="connsiteX101" fmla="*/ 392130 w 1036676"/>
                  <a:gd name="connsiteY101" fmla="*/ 7620 h 673120"/>
                  <a:gd name="connsiteX102" fmla="*/ 463055 w 1036676"/>
                  <a:gd name="connsiteY102" fmla="*/ 20059 h 673120"/>
                  <a:gd name="connsiteX103" fmla="*/ 512827 w 1036676"/>
                  <a:gd name="connsiteY103" fmla="*/ 59865 h 673120"/>
                  <a:gd name="connsiteX104" fmla="*/ 529003 w 1036676"/>
                  <a:gd name="connsiteY104" fmla="*/ 67328 h 673120"/>
                  <a:gd name="connsiteX105" fmla="*/ 546423 w 1036676"/>
                  <a:gd name="connsiteY105" fmla="*/ 58621 h 673120"/>
                  <a:gd name="connsiteX106" fmla="*/ 591218 w 1036676"/>
                  <a:gd name="connsiteY106" fmla="*/ 17571 h 673120"/>
                  <a:gd name="connsiteX107" fmla="*/ 665876 w 1036676"/>
                  <a:gd name="connsiteY107" fmla="*/ 156 h 67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036676" h="673120">
                    <a:moveTo>
                      <a:pt x="665871" y="17603"/>
                    </a:moveTo>
                    <a:cubicBezTo>
                      <a:pt x="643475" y="16359"/>
                      <a:pt x="621078" y="21335"/>
                      <a:pt x="601170" y="32529"/>
                    </a:cubicBezTo>
                    <a:cubicBezTo>
                      <a:pt x="586239" y="41235"/>
                      <a:pt x="572553" y="53673"/>
                      <a:pt x="560110" y="68599"/>
                    </a:cubicBezTo>
                    <a:cubicBezTo>
                      <a:pt x="553889" y="78549"/>
                      <a:pt x="542691" y="83525"/>
                      <a:pt x="531492" y="84768"/>
                    </a:cubicBezTo>
                    <a:cubicBezTo>
                      <a:pt x="520294" y="84768"/>
                      <a:pt x="509096" y="79793"/>
                      <a:pt x="501630" y="71087"/>
                    </a:cubicBezTo>
                    <a:cubicBezTo>
                      <a:pt x="486699" y="54917"/>
                      <a:pt x="471768" y="42479"/>
                      <a:pt x="455593" y="33773"/>
                    </a:cubicBezTo>
                    <a:cubicBezTo>
                      <a:pt x="435685" y="23822"/>
                      <a:pt x="415777" y="20091"/>
                      <a:pt x="397114" y="23822"/>
                    </a:cubicBezTo>
                    <a:cubicBezTo>
                      <a:pt x="379694" y="27554"/>
                      <a:pt x="366007" y="36260"/>
                      <a:pt x="354809" y="44967"/>
                    </a:cubicBezTo>
                    <a:cubicBezTo>
                      <a:pt x="346099" y="53673"/>
                      <a:pt x="338634" y="63624"/>
                      <a:pt x="334901" y="74818"/>
                    </a:cubicBezTo>
                    <a:cubicBezTo>
                      <a:pt x="331168" y="84768"/>
                      <a:pt x="322459" y="92231"/>
                      <a:pt x="312505" y="95963"/>
                    </a:cubicBezTo>
                    <a:cubicBezTo>
                      <a:pt x="303795" y="99694"/>
                      <a:pt x="292597" y="98450"/>
                      <a:pt x="282643" y="94719"/>
                    </a:cubicBezTo>
                    <a:cubicBezTo>
                      <a:pt x="266468" y="87256"/>
                      <a:pt x="249048" y="81037"/>
                      <a:pt x="232873" y="78549"/>
                    </a:cubicBezTo>
                    <a:cubicBezTo>
                      <a:pt x="210476" y="74818"/>
                      <a:pt x="189324" y="77306"/>
                      <a:pt x="168172" y="84768"/>
                    </a:cubicBezTo>
                    <a:cubicBezTo>
                      <a:pt x="147020" y="90987"/>
                      <a:pt x="133333" y="103425"/>
                      <a:pt x="125868" y="123326"/>
                    </a:cubicBezTo>
                    <a:cubicBezTo>
                      <a:pt x="122135" y="138252"/>
                      <a:pt x="120891" y="156909"/>
                      <a:pt x="124623" y="176810"/>
                    </a:cubicBezTo>
                    <a:cubicBezTo>
                      <a:pt x="125868" y="188004"/>
                      <a:pt x="123379" y="197954"/>
                      <a:pt x="117158" y="205417"/>
                    </a:cubicBezTo>
                    <a:cubicBezTo>
                      <a:pt x="110937" y="214124"/>
                      <a:pt x="102227" y="219099"/>
                      <a:pt x="92273" y="221586"/>
                    </a:cubicBezTo>
                    <a:cubicBezTo>
                      <a:pt x="73609" y="224074"/>
                      <a:pt x="58678" y="229049"/>
                      <a:pt x="46236" y="237756"/>
                    </a:cubicBezTo>
                    <a:cubicBezTo>
                      <a:pt x="31305" y="248950"/>
                      <a:pt x="21351" y="263875"/>
                      <a:pt x="18862" y="283776"/>
                    </a:cubicBezTo>
                    <a:cubicBezTo>
                      <a:pt x="17618" y="288751"/>
                      <a:pt x="16374" y="307408"/>
                      <a:pt x="27572" y="327309"/>
                    </a:cubicBezTo>
                    <a:cubicBezTo>
                      <a:pt x="38770" y="348454"/>
                      <a:pt x="58678" y="364623"/>
                      <a:pt x="86052" y="375817"/>
                    </a:cubicBezTo>
                    <a:cubicBezTo>
                      <a:pt x="93517" y="378305"/>
                      <a:pt x="99738" y="383280"/>
                      <a:pt x="104715" y="389499"/>
                    </a:cubicBezTo>
                    <a:cubicBezTo>
                      <a:pt x="108448" y="396962"/>
                      <a:pt x="110937" y="405668"/>
                      <a:pt x="109692" y="413131"/>
                    </a:cubicBezTo>
                    <a:cubicBezTo>
                      <a:pt x="109692" y="426813"/>
                      <a:pt x="109692" y="446714"/>
                      <a:pt x="115914" y="466615"/>
                    </a:cubicBezTo>
                    <a:cubicBezTo>
                      <a:pt x="122135" y="487759"/>
                      <a:pt x="132089" y="502685"/>
                      <a:pt x="147020" y="512635"/>
                    </a:cubicBezTo>
                    <a:cubicBezTo>
                      <a:pt x="160706" y="522585"/>
                      <a:pt x="176882" y="526317"/>
                      <a:pt x="196790" y="525073"/>
                    </a:cubicBezTo>
                    <a:cubicBezTo>
                      <a:pt x="211721" y="525073"/>
                      <a:pt x="229140" y="521342"/>
                      <a:pt x="247804" y="515123"/>
                    </a:cubicBezTo>
                    <a:cubicBezTo>
                      <a:pt x="257758" y="511391"/>
                      <a:pt x="268956" y="512635"/>
                      <a:pt x="278910" y="517610"/>
                    </a:cubicBezTo>
                    <a:cubicBezTo>
                      <a:pt x="288864" y="522585"/>
                      <a:pt x="296330" y="532536"/>
                      <a:pt x="298818" y="543730"/>
                    </a:cubicBezTo>
                    <a:cubicBezTo>
                      <a:pt x="301306" y="558656"/>
                      <a:pt x="306284" y="572337"/>
                      <a:pt x="313749" y="583532"/>
                    </a:cubicBezTo>
                    <a:cubicBezTo>
                      <a:pt x="321214" y="597213"/>
                      <a:pt x="334901" y="607164"/>
                      <a:pt x="349832" y="612139"/>
                    </a:cubicBezTo>
                    <a:cubicBezTo>
                      <a:pt x="364763" y="617114"/>
                      <a:pt x="380938" y="613383"/>
                      <a:pt x="399602" y="603432"/>
                    </a:cubicBezTo>
                    <a:cubicBezTo>
                      <a:pt x="415777" y="593482"/>
                      <a:pt x="431953" y="579800"/>
                      <a:pt x="449372" y="561143"/>
                    </a:cubicBezTo>
                    <a:cubicBezTo>
                      <a:pt x="456838" y="552437"/>
                      <a:pt x="469280" y="548705"/>
                      <a:pt x="481722" y="549949"/>
                    </a:cubicBezTo>
                    <a:cubicBezTo>
                      <a:pt x="494165" y="551193"/>
                      <a:pt x="506607" y="558656"/>
                      <a:pt x="511584" y="569850"/>
                    </a:cubicBezTo>
                    <a:cubicBezTo>
                      <a:pt x="517806" y="581044"/>
                      <a:pt x="525271" y="590994"/>
                      <a:pt x="533981" y="597213"/>
                    </a:cubicBezTo>
                    <a:cubicBezTo>
                      <a:pt x="545179" y="607164"/>
                      <a:pt x="558866" y="613383"/>
                      <a:pt x="573797" y="615870"/>
                    </a:cubicBezTo>
                    <a:cubicBezTo>
                      <a:pt x="593705" y="618358"/>
                      <a:pt x="613613" y="617114"/>
                      <a:pt x="634765" y="607164"/>
                    </a:cubicBezTo>
                    <a:cubicBezTo>
                      <a:pt x="650940" y="600945"/>
                      <a:pt x="665871" y="590994"/>
                      <a:pt x="682046" y="577313"/>
                    </a:cubicBezTo>
                    <a:cubicBezTo>
                      <a:pt x="688268" y="571094"/>
                      <a:pt x="698222" y="567362"/>
                      <a:pt x="706931" y="567362"/>
                    </a:cubicBezTo>
                    <a:cubicBezTo>
                      <a:pt x="709420" y="567362"/>
                      <a:pt x="711908" y="567362"/>
                      <a:pt x="715641" y="568606"/>
                    </a:cubicBezTo>
                    <a:cubicBezTo>
                      <a:pt x="728084" y="572337"/>
                      <a:pt x="736793" y="579800"/>
                      <a:pt x="741770" y="590994"/>
                    </a:cubicBezTo>
                    <a:cubicBezTo>
                      <a:pt x="750480" y="612139"/>
                      <a:pt x="761678" y="628308"/>
                      <a:pt x="774121" y="638259"/>
                    </a:cubicBezTo>
                    <a:cubicBezTo>
                      <a:pt x="790296" y="653184"/>
                      <a:pt x="808960" y="658160"/>
                      <a:pt x="831356" y="654428"/>
                    </a:cubicBezTo>
                    <a:cubicBezTo>
                      <a:pt x="891080" y="644478"/>
                      <a:pt x="938361" y="603432"/>
                      <a:pt x="974445" y="532536"/>
                    </a:cubicBezTo>
                    <a:cubicBezTo>
                      <a:pt x="1001818" y="479053"/>
                      <a:pt x="1011772" y="426813"/>
                      <a:pt x="1011772" y="425569"/>
                    </a:cubicBezTo>
                    <a:cubicBezTo>
                      <a:pt x="1011772" y="423082"/>
                      <a:pt x="1021726" y="357160"/>
                      <a:pt x="1021726" y="286264"/>
                    </a:cubicBezTo>
                    <a:cubicBezTo>
                      <a:pt x="1021726" y="190491"/>
                      <a:pt x="1004306" y="128301"/>
                      <a:pt x="970712" y="104669"/>
                    </a:cubicBezTo>
                    <a:cubicBezTo>
                      <a:pt x="947071" y="88500"/>
                      <a:pt x="920942" y="82281"/>
                      <a:pt x="891080" y="87256"/>
                    </a:cubicBezTo>
                    <a:cubicBezTo>
                      <a:pt x="864951" y="89744"/>
                      <a:pt x="840066" y="103425"/>
                      <a:pt x="825135" y="112132"/>
                    </a:cubicBezTo>
                    <a:cubicBezTo>
                      <a:pt x="815181" y="118351"/>
                      <a:pt x="803983" y="119595"/>
                      <a:pt x="794029" y="117107"/>
                    </a:cubicBezTo>
                    <a:cubicBezTo>
                      <a:pt x="784075" y="113376"/>
                      <a:pt x="775365" y="105913"/>
                      <a:pt x="770388" y="97206"/>
                    </a:cubicBezTo>
                    <a:cubicBezTo>
                      <a:pt x="760434" y="76062"/>
                      <a:pt x="747992" y="58649"/>
                      <a:pt x="733060" y="46211"/>
                    </a:cubicBezTo>
                    <a:cubicBezTo>
                      <a:pt x="714397" y="28797"/>
                      <a:pt x="692000" y="18847"/>
                      <a:pt x="665871" y="17603"/>
                    </a:cubicBezTo>
                    <a:close/>
                    <a:moveTo>
                      <a:pt x="665876" y="156"/>
                    </a:moveTo>
                    <a:cubicBezTo>
                      <a:pt x="694494" y="2644"/>
                      <a:pt x="721869" y="13839"/>
                      <a:pt x="743022" y="33742"/>
                    </a:cubicBezTo>
                    <a:cubicBezTo>
                      <a:pt x="759198" y="48669"/>
                      <a:pt x="772885" y="66084"/>
                      <a:pt x="784084" y="89719"/>
                    </a:cubicBezTo>
                    <a:cubicBezTo>
                      <a:pt x="786572" y="94695"/>
                      <a:pt x="791550" y="98426"/>
                      <a:pt x="797771" y="100914"/>
                    </a:cubicBezTo>
                    <a:cubicBezTo>
                      <a:pt x="802748" y="102158"/>
                      <a:pt x="808970" y="100914"/>
                      <a:pt x="813947" y="97182"/>
                    </a:cubicBezTo>
                    <a:cubicBezTo>
                      <a:pt x="838833" y="82255"/>
                      <a:pt x="863719" y="73548"/>
                      <a:pt x="887360" y="69816"/>
                    </a:cubicBezTo>
                    <a:cubicBezTo>
                      <a:pt x="920956" y="64840"/>
                      <a:pt x="952064" y="72304"/>
                      <a:pt x="979438" y="90963"/>
                    </a:cubicBezTo>
                    <a:cubicBezTo>
                      <a:pt x="1018012" y="118329"/>
                      <a:pt x="1036676" y="184257"/>
                      <a:pt x="1036676" y="286259"/>
                    </a:cubicBezTo>
                    <a:cubicBezTo>
                      <a:pt x="1036676" y="359651"/>
                      <a:pt x="1026722" y="426823"/>
                      <a:pt x="1026722" y="428067"/>
                    </a:cubicBezTo>
                    <a:cubicBezTo>
                      <a:pt x="1025477" y="430554"/>
                      <a:pt x="1016767" y="482799"/>
                      <a:pt x="988148" y="540020"/>
                    </a:cubicBezTo>
                    <a:cubicBezTo>
                      <a:pt x="950820" y="615899"/>
                      <a:pt x="897315" y="660681"/>
                      <a:pt x="832611" y="671876"/>
                    </a:cubicBezTo>
                    <a:cubicBezTo>
                      <a:pt x="827634" y="671876"/>
                      <a:pt x="821413" y="673120"/>
                      <a:pt x="817680" y="673120"/>
                    </a:cubicBezTo>
                    <a:cubicBezTo>
                      <a:pt x="796527" y="673120"/>
                      <a:pt x="777862" y="665656"/>
                      <a:pt x="761686" y="651973"/>
                    </a:cubicBezTo>
                    <a:cubicBezTo>
                      <a:pt x="747999" y="639534"/>
                      <a:pt x="735556" y="620875"/>
                      <a:pt x="725602" y="597241"/>
                    </a:cubicBezTo>
                    <a:cubicBezTo>
                      <a:pt x="721869" y="591021"/>
                      <a:pt x="716892" y="587289"/>
                      <a:pt x="710670" y="586045"/>
                    </a:cubicBezTo>
                    <a:cubicBezTo>
                      <a:pt x="703205" y="583557"/>
                      <a:pt x="696983" y="586045"/>
                      <a:pt x="692006" y="589777"/>
                    </a:cubicBezTo>
                    <a:cubicBezTo>
                      <a:pt x="674586" y="604704"/>
                      <a:pt x="657166" y="615899"/>
                      <a:pt x="639745" y="623363"/>
                    </a:cubicBezTo>
                    <a:cubicBezTo>
                      <a:pt x="616104" y="633314"/>
                      <a:pt x="592462" y="637046"/>
                      <a:pt x="571309" y="632070"/>
                    </a:cubicBezTo>
                    <a:cubicBezTo>
                      <a:pt x="551400" y="629583"/>
                      <a:pt x="535224" y="622119"/>
                      <a:pt x="521537" y="610924"/>
                    </a:cubicBezTo>
                    <a:cubicBezTo>
                      <a:pt x="510339" y="602216"/>
                      <a:pt x="501628" y="591021"/>
                      <a:pt x="494163" y="577338"/>
                    </a:cubicBezTo>
                    <a:cubicBezTo>
                      <a:pt x="491674" y="571118"/>
                      <a:pt x="485453" y="567386"/>
                      <a:pt x="479231" y="566142"/>
                    </a:cubicBezTo>
                    <a:cubicBezTo>
                      <a:pt x="471765" y="566142"/>
                      <a:pt x="465544" y="567386"/>
                      <a:pt x="459322" y="573606"/>
                    </a:cubicBezTo>
                    <a:cubicBezTo>
                      <a:pt x="441902" y="593509"/>
                      <a:pt x="424482" y="607192"/>
                      <a:pt x="407062" y="617143"/>
                    </a:cubicBezTo>
                    <a:cubicBezTo>
                      <a:pt x="384665" y="630827"/>
                      <a:pt x="362267" y="634558"/>
                      <a:pt x="342359" y="628339"/>
                    </a:cubicBezTo>
                    <a:cubicBezTo>
                      <a:pt x="324938" y="620875"/>
                      <a:pt x="308763" y="609680"/>
                      <a:pt x="297564" y="592265"/>
                    </a:cubicBezTo>
                    <a:cubicBezTo>
                      <a:pt x="288854" y="579826"/>
                      <a:pt x="283877" y="564898"/>
                      <a:pt x="280144" y="546240"/>
                    </a:cubicBezTo>
                    <a:cubicBezTo>
                      <a:pt x="278899" y="540020"/>
                      <a:pt x="275167" y="535044"/>
                      <a:pt x="270189" y="532556"/>
                    </a:cubicBezTo>
                    <a:cubicBezTo>
                      <a:pt x="263968" y="528825"/>
                      <a:pt x="257746" y="528825"/>
                      <a:pt x="251525" y="531312"/>
                    </a:cubicBezTo>
                    <a:cubicBezTo>
                      <a:pt x="232860" y="537532"/>
                      <a:pt x="212952" y="541264"/>
                      <a:pt x="196776" y="542508"/>
                    </a:cubicBezTo>
                    <a:cubicBezTo>
                      <a:pt x="173134" y="542508"/>
                      <a:pt x="153225" y="538776"/>
                      <a:pt x="135805" y="527581"/>
                    </a:cubicBezTo>
                    <a:cubicBezTo>
                      <a:pt x="118385" y="515141"/>
                      <a:pt x="104698" y="496483"/>
                      <a:pt x="97232" y="470360"/>
                    </a:cubicBezTo>
                    <a:cubicBezTo>
                      <a:pt x="92255" y="449213"/>
                      <a:pt x="91011" y="426823"/>
                      <a:pt x="92255" y="411896"/>
                    </a:cubicBezTo>
                    <a:cubicBezTo>
                      <a:pt x="92255" y="408164"/>
                      <a:pt x="91011" y="403188"/>
                      <a:pt x="88522" y="399456"/>
                    </a:cubicBezTo>
                    <a:cubicBezTo>
                      <a:pt x="86033" y="395725"/>
                      <a:pt x="83545" y="393237"/>
                      <a:pt x="78568" y="391993"/>
                    </a:cubicBezTo>
                    <a:cubicBezTo>
                      <a:pt x="46216" y="378310"/>
                      <a:pt x="25063" y="360895"/>
                      <a:pt x="11376" y="336016"/>
                    </a:cubicBezTo>
                    <a:cubicBezTo>
                      <a:pt x="-2312" y="309894"/>
                      <a:pt x="177" y="287503"/>
                      <a:pt x="177" y="281283"/>
                    </a:cubicBezTo>
                    <a:cubicBezTo>
                      <a:pt x="5154" y="256405"/>
                      <a:pt x="16353" y="237746"/>
                      <a:pt x="36262" y="224063"/>
                    </a:cubicBezTo>
                    <a:cubicBezTo>
                      <a:pt x="49949" y="214112"/>
                      <a:pt x="67369" y="207892"/>
                      <a:pt x="88522" y="204160"/>
                    </a:cubicBezTo>
                    <a:cubicBezTo>
                      <a:pt x="93499" y="202916"/>
                      <a:pt x="98476" y="200428"/>
                      <a:pt x="103454" y="195453"/>
                    </a:cubicBezTo>
                    <a:cubicBezTo>
                      <a:pt x="107186" y="191721"/>
                      <a:pt x="107186" y="185501"/>
                      <a:pt x="107186" y="180526"/>
                    </a:cubicBezTo>
                    <a:cubicBezTo>
                      <a:pt x="102209" y="156891"/>
                      <a:pt x="103454" y="135744"/>
                      <a:pt x="108431" y="118329"/>
                    </a:cubicBezTo>
                    <a:cubicBezTo>
                      <a:pt x="117141" y="93451"/>
                      <a:pt x="134561" y="76036"/>
                      <a:pt x="161936" y="68572"/>
                    </a:cubicBezTo>
                    <a:cubicBezTo>
                      <a:pt x="185577" y="61109"/>
                      <a:pt x="209219" y="58621"/>
                      <a:pt x="234105" y="62353"/>
                    </a:cubicBezTo>
                    <a:cubicBezTo>
                      <a:pt x="252769" y="64840"/>
                      <a:pt x="271434" y="71060"/>
                      <a:pt x="288854" y="78524"/>
                    </a:cubicBezTo>
                    <a:cubicBezTo>
                      <a:pt x="295075" y="82255"/>
                      <a:pt x="300052" y="82255"/>
                      <a:pt x="306274" y="79768"/>
                    </a:cubicBezTo>
                    <a:cubicBezTo>
                      <a:pt x="311251" y="78524"/>
                      <a:pt x="316228" y="73548"/>
                      <a:pt x="318717" y="68572"/>
                    </a:cubicBezTo>
                    <a:cubicBezTo>
                      <a:pt x="323694" y="54889"/>
                      <a:pt x="332404" y="42450"/>
                      <a:pt x="342359" y="32498"/>
                    </a:cubicBezTo>
                    <a:cubicBezTo>
                      <a:pt x="356046" y="21303"/>
                      <a:pt x="373466" y="12596"/>
                      <a:pt x="392130" y="7620"/>
                    </a:cubicBezTo>
                    <a:cubicBezTo>
                      <a:pt x="415772" y="2644"/>
                      <a:pt x="439414" y="6376"/>
                      <a:pt x="463055" y="20059"/>
                    </a:cubicBezTo>
                    <a:cubicBezTo>
                      <a:pt x="479231" y="28767"/>
                      <a:pt x="496651" y="42450"/>
                      <a:pt x="512827" y="59865"/>
                    </a:cubicBezTo>
                    <a:cubicBezTo>
                      <a:pt x="517804" y="64840"/>
                      <a:pt x="524026" y="67328"/>
                      <a:pt x="529003" y="67328"/>
                    </a:cubicBezTo>
                    <a:cubicBezTo>
                      <a:pt x="536469" y="66084"/>
                      <a:pt x="541446" y="63596"/>
                      <a:pt x="546423" y="58621"/>
                    </a:cubicBezTo>
                    <a:cubicBezTo>
                      <a:pt x="558866" y="41206"/>
                      <a:pt x="575042" y="27523"/>
                      <a:pt x="591218" y="17571"/>
                    </a:cubicBezTo>
                    <a:cubicBezTo>
                      <a:pt x="613615" y="5132"/>
                      <a:pt x="639745" y="-1088"/>
                      <a:pt x="665876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56C38AFC-B410-F64C-859D-185139042E3C}"/>
                  </a:ext>
                </a:extLst>
              </p:cNvPr>
              <p:cNvSpPr/>
              <p:nvPr/>
            </p:nvSpPr>
            <p:spPr>
              <a:xfrm>
                <a:off x="14575767" y="9759218"/>
                <a:ext cx="955522" cy="5396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8" h="434">
                    <a:moveTo>
                      <a:pt x="12" y="295"/>
                    </a:moveTo>
                    <a:cubicBezTo>
                      <a:pt x="12" y="294"/>
                      <a:pt x="12" y="294"/>
                      <a:pt x="12" y="292"/>
                    </a:cubicBezTo>
                    <a:cubicBezTo>
                      <a:pt x="12" y="291"/>
                      <a:pt x="11" y="291"/>
                      <a:pt x="11" y="289"/>
                    </a:cubicBezTo>
                    <a:cubicBezTo>
                      <a:pt x="6" y="278"/>
                      <a:pt x="-2" y="234"/>
                      <a:pt x="0" y="187"/>
                    </a:cubicBezTo>
                    <a:cubicBezTo>
                      <a:pt x="1" y="140"/>
                      <a:pt x="12" y="91"/>
                      <a:pt x="45" y="72"/>
                    </a:cubicBezTo>
                    <a:cubicBezTo>
                      <a:pt x="71" y="57"/>
                      <a:pt x="88" y="61"/>
                      <a:pt x="100" y="72"/>
                    </a:cubicBezTo>
                    <a:cubicBezTo>
                      <a:pt x="113" y="83"/>
                      <a:pt x="123" y="100"/>
                      <a:pt x="135" y="111"/>
                    </a:cubicBezTo>
                    <a:cubicBezTo>
                      <a:pt x="139" y="114"/>
                      <a:pt x="144" y="116"/>
                      <a:pt x="149" y="115"/>
                    </a:cubicBezTo>
                    <a:cubicBezTo>
                      <a:pt x="153" y="114"/>
                      <a:pt x="157" y="111"/>
                      <a:pt x="160" y="106"/>
                    </a:cubicBezTo>
                    <a:cubicBezTo>
                      <a:pt x="168" y="89"/>
                      <a:pt x="181" y="64"/>
                      <a:pt x="199" y="43"/>
                    </a:cubicBezTo>
                    <a:cubicBezTo>
                      <a:pt x="217" y="21"/>
                      <a:pt x="238" y="4"/>
                      <a:pt x="262" y="1"/>
                    </a:cubicBezTo>
                    <a:cubicBezTo>
                      <a:pt x="282" y="-2"/>
                      <a:pt x="294" y="5"/>
                      <a:pt x="302" y="18"/>
                    </a:cubicBezTo>
                    <a:cubicBezTo>
                      <a:pt x="311" y="30"/>
                      <a:pt x="315" y="47"/>
                      <a:pt x="317" y="62"/>
                    </a:cubicBezTo>
                    <a:cubicBezTo>
                      <a:pt x="318" y="69"/>
                      <a:pt x="323" y="73"/>
                      <a:pt x="328" y="75"/>
                    </a:cubicBezTo>
                    <a:cubicBezTo>
                      <a:pt x="334" y="77"/>
                      <a:pt x="340" y="76"/>
                      <a:pt x="345" y="70"/>
                    </a:cubicBezTo>
                    <a:cubicBezTo>
                      <a:pt x="358" y="56"/>
                      <a:pt x="375" y="38"/>
                      <a:pt x="393" y="26"/>
                    </a:cubicBezTo>
                    <a:cubicBezTo>
                      <a:pt x="410" y="13"/>
                      <a:pt x="429" y="5"/>
                      <a:pt x="446" y="9"/>
                    </a:cubicBezTo>
                    <a:cubicBezTo>
                      <a:pt x="462" y="12"/>
                      <a:pt x="471" y="25"/>
                      <a:pt x="477" y="38"/>
                    </a:cubicBezTo>
                    <a:cubicBezTo>
                      <a:pt x="483" y="53"/>
                      <a:pt x="485" y="69"/>
                      <a:pt x="487" y="82"/>
                    </a:cubicBezTo>
                    <a:cubicBezTo>
                      <a:pt x="488" y="88"/>
                      <a:pt x="491" y="92"/>
                      <a:pt x="496" y="94"/>
                    </a:cubicBezTo>
                    <a:cubicBezTo>
                      <a:pt x="501" y="97"/>
                      <a:pt x="507" y="97"/>
                      <a:pt x="512" y="93"/>
                    </a:cubicBezTo>
                    <a:cubicBezTo>
                      <a:pt x="524" y="84"/>
                      <a:pt x="538" y="70"/>
                      <a:pt x="554" y="59"/>
                    </a:cubicBezTo>
                    <a:cubicBezTo>
                      <a:pt x="569" y="49"/>
                      <a:pt x="586" y="42"/>
                      <a:pt x="605" y="46"/>
                    </a:cubicBezTo>
                    <a:cubicBezTo>
                      <a:pt x="628" y="51"/>
                      <a:pt x="639" y="65"/>
                      <a:pt x="644" y="82"/>
                    </a:cubicBezTo>
                    <a:cubicBezTo>
                      <a:pt x="650" y="99"/>
                      <a:pt x="649" y="118"/>
                      <a:pt x="649" y="131"/>
                    </a:cubicBezTo>
                    <a:cubicBezTo>
                      <a:pt x="649" y="135"/>
                      <a:pt x="650" y="140"/>
                      <a:pt x="652" y="142"/>
                    </a:cubicBezTo>
                    <a:cubicBezTo>
                      <a:pt x="655" y="145"/>
                      <a:pt x="657" y="147"/>
                      <a:pt x="662" y="147"/>
                    </a:cubicBezTo>
                    <a:cubicBezTo>
                      <a:pt x="678" y="150"/>
                      <a:pt x="705" y="155"/>
                      <a:pt x="727" y="166"/>
                    </a:cubicBezTo>
                    <a:cubicBezTo>
                      <a:pt x="750" y="177"/>
                      <a:pt x="768" y="194"/>
                      <a:pt x="768" y="220"/>
                    </a:cubicBezTo>
                    <a:cubicBezTo>
                      <a:pt x="766" y="250"/>
                      <a:pt x="757" y="265"/>
                      <a:pt x="738" y="275"/>
                    </a:cubicBezTo>
                    <a:cubicBezTo>
                      <a:pt x="719" y="284"/>
                      <a:pt x="692" y="288"/>
                      <a:pt x="658" y="293"/>
                    </a:cubicBezTo>
                    <a:cubicBezTo>
                      <a:pt x="653" y="294"/>
                      <a:pt x="649" y="296"/>
                      <a:pt x="646" y="301"/>
                    </a:cubicBezTo>
                    <a:cubicBezTo>
                      <a:pt x="643" y="306"/>
                      <a:pt x="642" y="313"/>
                      <a:pt x="645" y="322"/>
                    </a:cubicBezTo>
                    <a:cubicBezTo>
                      <a:pt x="653" y="343"/>
                      <a:pt x="653" y="363"/>
                      <a:pt x="644" y="377"/>
                    </a:cubicBezTo>
                    <a:cubicBezTo>
                      <a:pt x="634" y="391"/>
                      <a:pt x="616" y="399"/>
                      <a:pt x="587" y="399"/>
                    </a:cubicBezTo>
                    <a:cubicBezTo>
                      <a:pt x="571" y="399"/>
                      <a:pt x="557" y="396"/>
                      <a:pt x="542" y="389"/>
                    </a:cubicBezTo>
                    <a:cubicBezTo>
                      <a:pt x="527" y="383"/>
                      <a:pt x="513" y="372"/>
                      <a:pt x="499" y="357"/>
                    </a:cubicBezTo>
                    <a:cubicBezTo>
                      <a:pt x="494" y="352"/>
                      <a:pt x="488" y="348"/>
                      <a:pt x="483" y="347"/>
                    </a:cubicBezTo>
                    <a:cubicBezTo>
                      <a:pt x="478" y="346"/>
                      <a:pt x="473" y="347"/>
                      <a:pt x="471" y="354"/>
                    </a:cubicBezTo>
                    <a:cubicBezTo>
                      <a:pt x="462" y="375"/>
                      <a:pt x="455" y="389"/>
                      <a:pt x="446" y="398"/>
                    </a:cubicBezTo>
                    <a:cubicBezTo>
                      <a:pt x="437" y="407"/>
                      <a:pt x="427" y="412"/>
                      <a:pt x="414" y="413"/>
                    </a:cubicBezTo>
                    <a:cubicBezTo>
                      <a:pt x="398" y="415"/>
                      <a:pt x="385" y="414"/>
                      <a:pt x="374" y="407"/>
                    </a:cubicBezTo>
                    <a:cubicBezTo>
                      <a:pt x="363" y="399"/>
                      <a:pt x="355" y="387"/>
                      <a:pt x="349" y="366"/>
                    </a:cubicBezTo>
                    <a:cubicBezTo>
                      <a:pt x="347" y="360"/>
                      <a:pt x="341" y="357"/>
                      <a:pt x="335" y="357"/>
                    </a:cubicBezTo>
                    <a:cubicBezTo>
                      <a:pt x="329" y="357"/>
                      <a:pt x="323" y="360"/>
                      <a:pt x="321" y="366"/>
                    </a:cubicBezTo>
                    <a:cubicBezTo>
                      <a:pt x="316" y="377"/>
                      <a:pt x="310" y="388"/>
                      <a:pt x="301" y="398"/>
                    </a:cubicBezTo>
                    <a:cubicBezTo>
                      <a:pt x="293" y="407"/>
                      <a:pt x="281" y="413"/>
                      <a:pt x="264" y="415"/>
                    </a:cubicBezTo>
                    <a:cubicBezTo>
                      <a:pt x="246" y="417"/>
                      <a:pt x="232" y="410"/>
                      <a:pt x="221" y="398"/>
                    </a:cubicBezTo>
                    <a:cubicBezTo>
                      <a:pt x="210" y="387"/>
                      <a:pt x="201" y="371"/>
                      <a:pt x="193" y="355"/>
                    </a:cubicBezTo>
                    <a:cubicBezTo>
                      <a:pt x="190" y="349"/>
                      <a:pt x="183" y="346"/>
                      <a:pt x="176" y="346"/>
                    </a:cubicBezTo>
                    <a:cubicBezTo>
                      <a:pt x="169" y="347"/>
                      <a:pt x="164" y="350"/>
                      <a:pt x="164" y="358"/>
                    </a:cubicBezTo>
                    <a:cubicBezTo>
                      <a:pt x="165" y="387"/>
                      <a:pt x="161" y="405"/>
                      <a:pt x="152" y="418"/>
                    </a:cubicBezTo>
                    <a:cubicBezTo>
                      <a:pt x="143" y="430"/>
                      <a:pt x="129" y="434"/>
                      <a:pt x="106" y="434"/>
                    </a:cubicBezTo>
                    <a:cubicBezTo>
                      <a:pt x="71" y="432"/>
                      <a:pt x="48" y="402"/>
                      <a:pt x="33" y="371"/>
                    </a:cubicBezTo>
                    <a:cubicBezTo>
                      <a:pt x="19" y="339"/>
                      <a:pt x="12" y="305"/>
                      <a:pt x="12" y="29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F68841E-B8A9-6D43-A8A3-5662D2BC7757}"/>
                  </a:ext>
                </a:extLst>
              </p:cNvPr>
              <p:cNvSpPr/>
              <p:nvPr/>
            </p:nvSpPr>
            <p:spPr>
              <a:xfrm>
                <a:off x="14566691" y="9750898"/>
                <a:ext cx="972131" cy="555419"/>
              </a:xfrm>
              <a:custGeom>
                <a:avLst/>
                <a:gdLst>
                  <a:gd name="connsiteX0" fmla="*/ 336293 w 972131"/>
                  <a:gd name="connsiteY0" fmla="*/ 17045 h 555419"/>
                  <a:gd name="connsiteX1" fmla="*/ 262888 w 972131"/>
                  <a:gd name="connsiteY1" fmla="*/ 65532 h 555419"/>
                  <a:gd name="connsiteX2" fmla="*/ 215611 w 972131"/>
                  <a:gd name="connsiteY2" fmla="*/ 142615 h 555419"/>
                  <a:gd name="connsiteX3" fmla="*/ 195705 w 972131"/>
                  <a:gd name="connsiteY3" fmla="*/ 158777 h 555419"/>
                  <a:gd name="connsiteX4" fmla="*/ 170822 w 972131"/>
                  <a:gd name="connsiteY4" fmla="*/ 151318 h 555419"/>
                  <a:gd name="connsiteX5" fmla="*/ 150916 w 972131"/>
                  <a:gd name="connsiteY5" fmla="*/ 127696 h 555419"/>
                  <a:gd name="connsiteX6" fmla="*/ 128521 w 972131"/>
                  <a:gd name="connsiteY6" fmla="*/ 102830 h 555419"/>
                  <a:gd name="connsiteX7" fmla="*/ 102394 w 972131"/>
                  <a:gd name="connsiteY7" fmla="*/ 91641 h 555419"/>
                  <a:gd name="connsiteX8" fmla="*/ 70047 w 972131"/>
                  <a:gd name="connsiteY8" fmla="*/ 104074 h 555419"/>
                  <a:gd name="connsiteX9" fmla="*/ 17793 w 972131"/>
                  <a:gd name="connsiteY9" fmla="*/ 239589 h 555419"/>
                  <a:gd name="connsiteX10" fmla="*/ 30234 w 972131"/>
                  <a:gd name="connsiteY10" fmla="*/ 363915 h 555419"/>
                  <a:gd name="connsiteX11" fmla="*/ 32723 w 972131"/>
                  <a:gd name="connsiteY11" fmla="*/ 368888 h 555419"/>
                  <a:gd name="connsiteX12" fmla="*/ 32723 w 972131"/>
                  <a:gd name="connsiteY12" fmla="*/ 373861 h 555419"/>
                  <a:gd name="connsiteX13" fmla="*/ 57605 w 972131"/>
                  <a:gd name="connsiteY13" fmla="*/ 464620 h 555419"/>
                  <a:gd name="connsiteX14" fmla="*/ 142207 w 972131"/>
                  <a:gd name="connsiteY14" fmla="*/ 537972 h 555419"/>
                  <a:gd name="connsiteX15" fmla="*/ 190728 w 972131"/>
                  <a:gd name="connsiteY15" fmla="*/ 520566 h 555419"/>
                  <a:gd name="connsiteX16" fmla="*/ 204414 w 972131"/>
                  <a:gd name="connsiteY16" fmla="*/ 452187 h 555419"/>
                  <a:gd name="connsiteX17" fmla="*/ 228053 w 972131"/>
                  <a:gd name="connsiteY17" fmla="*/ 428565 h 555419"/>
                  <a:gd name="connsiteX18" fmla="*/ 256668 w 972131"/>
                  <a:gd name="connsiteY18" fmla="*/ 444727 h 555419"/>
                  <a:gd name="connsiteX19" fmla="*/ 290259 w 972131"/>
                  <a:gd name="connsiteY19" fmla="*/ 495701 h 555419"/>
                  <a:gd name="connsiteX20" fmla="*/ 337537 w 972131"/>
                  <a:gd name="connsiteY20" fmla="*/ 515593 h 555419"/>
                  <a:gd name="connsiteX21" fmla="*/ 377349 w 972131"/>
                  <a:gd name="connsiteY21" fmla="*/ 495701 h 555419"/>
                  <a:gd name="connsiteX22" fmla="*/ 399744 w 972131"/>
                  <a:gd name="connsiteY22" fmla="*/ 458403 h 555419"/>
                  <a:gd name="connsiteX23" fmla="*/ 425871 w 972131"/>
                  <a:gd name="connsiteY23" fmla="*/ 442241 h 555419"/>
                  <a:gd name="connsiteX24" fmla="*/ 451998 w 972131"/>
                  <a:gd name="connsiteY24" fmla="*/ 460890 h 555419"/>
                  <a:gd name="connsiteX25" fmla="*/ 478125 w 972131"/>
                  <a:gd name="connsiteY25" fmla="*/ 505647 h 555419"/>
                  <a:gd name="connsiteX26" fmla="*/ 522914 w 972131"/>
                  <a:gd name="connsiteY26" fmla="*/ 513107 h 555419"/>
                  <a:gd name="connsiteX27" fmla="*/ 557749 w 972131"/>
                  <a:gd name="connsiteY27" fmla="*/ 495701 h 555419"/>
                  <a:gd name="connsiteX28" fmla="*/ 586365 w 972131"/>
                  <a:gd name="connsiteY28" fmla="*/ 444727 h 555419"/>
                  <a:gd name="connsiteX29" fmla="*/ 611247 w 972131"/>
                  <a:gd name="connsiteY29" fmla="*/ 429808 h 555419"/>
                  <a:gd name="connsiteX30" fmla="*/ 634886 w 972131"/>
                  <a:gd name="connsiteY30" fmla="*/ 444727 h 555419"/>
                  <a:gd name="connsiteX31" fmla="*/ 685896 w 972131"/>
                  <a:gd name="connsiteY31" fmla="*/ 483268 h 555419"/>
                  <a:gd name="connsiteX32" fmla="*/ 739394 w 972131"/>
                  <a:gd name="connsiteY32" fmla="*/ 494458 h 555419"/>
                  <a:gd name="connsiteX33" fmla="*/ 802845 w 972131"/>
                  <a:gd name="connsiteY33" fmla="*/ 470836 h 555419"/>
                  <a:gd name="connsiteX34" fmla="*/ 804089 w 972131"/>
                  <a:gd name="connsiteY34" fmla="*/ 411159 h 555419"/>
                  <a:gd name="connsiteX35" fmla="*/ 805333 w 972131"/>
                  <a:gd name="connsiteY35" fmla="*/ 376348 h 555419"/>
                  <a:gd name="connsiteX36" fmla="*/ 826483 w 972131"/>
                  <a:gd name="connsiteY36" fmla="*/ 362672 h 555419"/>
                  <a:gd name="connsiteX37" fmla="*/ 830216 w 972131"/>
                  <a:gd name="connsiteY37" fmla="*/ 362672 h 555419"/>
                  <a:gd name="connsiteX38" fmla="*/ 923526 w 972131"/>
                  <a:gd name="connsiteY38" fmla="*/ 340293 h 555419"/>
                  <a:gd name="connsiteX39" fmla="*/ 955874 w 972131"/>
                  <a:gd name="connsiteY39" fmla="*/ 280617 h 555419"/>
                  <a:gd name="connsiteX40" fmla="*/ 909841 w 972131"/>
                  <a:gd name="connsiteY40" fmla="*/ 220940 h 555419"/>
                  <a:gd name="connsiteX41" fmla="*/ 831460 w 972131"/>
                  <a:gd name="connsiteY41" fmla="*/ 198561 h 555419"/>
                  <a:gd name="connsiteX42" fmla="*/ 812798 w 972131"/>
                  <a:gd name="connsiteY42" fmla="*/ 188615 h 555419"/>
                  <a:gd name="connsiteX43" fmla="*/ 807821 w 972131"/>
                  <a:gd name="connsiteY43" fmla="*/ 169966 h 555419"/>
                  <a:gd name="connsiteX44" fmla="*/ 802845 w 972131"/>
                  <a:gd name="connsiteY44" fmla="*/ 111533 h 555419"/>
                  <a:gd name="connsiteX45" fmla="*/ 760544 w 972131"/>
                  <a:gd name="connsiteY45" fmla="*/ 72992 h 555419"/>
                  <a:gd name="connsiteX46" fmla="*/ 702070 w 972131"/>
                  <a:gd name="connsiteY46" fmla="*/ 87911 h 555419"/>
                  <a:gd name="connsiteX47" fmla="*/ 673454 w 972131"/>
                  <a:gd name="connsiteY47" fmla="*/ 111533 h 555419"/>
                  <a:gd name="connsiteX48" fmla="*/ 651060 w 972131"/>
                  <a:gd name="connsiteY48" fmla="*/ 130182 h 555419"/>
                  <a:gd name="connsiteX49" fmla="*/ 622445 w 972131"/>
                  <a:gd name="connsiteY49" fmla="*/ 132669 h 555419"/>
                  <a:gd name="connsiteX50" fmla="*/ 606271 w 972131"/>
                  <a:gd name="connsiteY50" fmla="*/ 110290 h 555419"/>
                  <a:gd name="connsiteX51" fmla="*/ 595074 w 972131"/>
                  <a:gd name="connsiteY51" fmla="*/ 58073 h 555419"/>
                  <a:gd name="connsiteX52" fmla="*/ 561482 w 972131"/>
                  <a:gd name="connsiteY52" fmla="*/ 25748 h 555419"/>
                  <a:gd name="connsiteX53" fmla="*/ 503007 w 972131"/>
                  <a:gd name="connsiteY53" fmla="*/ 45640 h 555419"/>
                  <a:gd name="connsiteX54" fmla="*/ 443289 w 972131"/>
                  <a:gd name="connsiteY54" fmla="*/ 100344 h 555419"/>
                  <a:gd name="connsiteX55" fmla="*/ 414673 w 972131"/>
                  <a:gd name="connsiteY55" fmla="*/ 109047 h 555419"/>
                  <a:gd name="connsiteX56" fmla="*/ 394767 w 972131"/>
                  <a:gd name="connsiteY56" fmla="*/ 85425 h 555419"/>
                  <a:gd name="connsiteX57" fmla="*/ 378593 w 972131"/>
                  <a:gd name="connsiteY57" fmla="*/ 34451 h 555419"/>
                  <a:gd name="connsiteX58" fmla="*/ 336293 w 972131"/>
                  <a:gd name="connsiteY58" fmla="*/ 17045 h 555419"/>
                  <a:gd name="connsiteX59" fmla="*/ 333800 w 972131"/>
                  <a:gd name="connsiteY59" fmla="*/ 844 h 555419"/>
                  <a:gd name="connsiteX60" fmla="*/ 392277 w 972131"/>
                  <a:gd name="connsiteY60" fmla="*/ 25713 h 555419"/>
                  <a:gd name="connsiteX61" fmla="*/ 412184 w 972131"/>
                  <a:gd name="connsiteY61" fmla="*/ 84155 h 555419"/>
                  <a:gd name="connsiteX62" fmla="*/ 419649 w 972131"/>
                  <a:gd name="connsiteY62" fmla="*/ 92859 h 555419"/>
                  <a:gd name="connsiteX63" fmla="*/ 432091 w 972131"/>
                  <a:gd name="connsiteY63" fmla="*/ 90372 h 555419"/>
                  <a:gd name="connsiteX64" fmla="*/ 493057 w 972131"/>
                  <a:gd name="connsiteY64" fmla="*/ 33174 h 555419"/>
                  <a:gd name="connsiteX65" fmla="*/ 565221 w 972131"/>
                  <a:gd name="connsiteY65" fmla="*/ 12035 h 555419"/>
                  <a:gd name="connsiteX66" fmla="*/ 610012 w 972131"/>
                  <a:gd name="connsiteY66" fmla="*/ 53069 h 555419"/>
                  <a:gd name="connsiteX67" fmla="*/ 623698 w 972131"/>
                  <a:gd name="connsiteY67" fmla="*/ 109024 h 555419"/>
                  <a:gd name="connsiteX68" fmla="*/ 629919 w 972131"/>
                  <a:gd name="connsiteY68" fmla="*/ 117728 h 555419"/>
                  <a:gd name="connsiteX69" fmla="*/ 641117 w 972131"/>
                  <a:gd name="connsiteY69" fmla="*/ 117728 h 555419"/>
                  <a:gd name="connsiteX70" fmla="*/ 661024 w 972131"/>
                  <a:gd name="connsiteY70" fmla="*/ 99076 h 555419"/>
                  <a:gd name="connsiteX71" fmla="*/ 692129 w 972131"/>
                  <a:gd name="connsiteY71" fmla="*/ 75451 h 555419"/>
                  <a:gd name="connsiteX72" fmla="*/ 763048 w 972131"/>
                  <a:gd name="connsiteY72" fmla="*/ 56799 h 555419"/>
                  <a:gd name="connsiteX73" fmla="*/ 819037 w 972131"/>
                  <a:gd name="connsiteY73" fmla="*/ 106537 h 555419"/>
                  <a:gd name="connsiteX74" fmla="*/ 824014 w 972131"/>
                  <a:gd name="connsiteY74" fmla="*/ 171196 h 555419"/>
                  <a:gd name="connsiteX75" fmla="*/ 826502 w 972131"/>
                  <a:gd name="connsiteY75" fmla="*/ 179900 h 555419"/>
                  <a:gd name="connsiteX76" fmla="*/ 832723 w 972131"/>
                  <a:gd name="connsiteY76" fmla="*/ 183630 h 555419"/>
                  <a:gd name="connsiteX77" fmla="*/ 917328 w 972131"/>
                  <a:gd name="connsiteY77" fmla="*/ 207256 h 555419"/>
                  <a:gd name="connsiteX78" fmla="*/ 972073 w 972131"/>
                  <a:gd name="connsiteY78" fmla="*/ 281862 h 555419"/>
                  <a:gd name="connsiteX79" fmla="*/ 931015 w 972131"/>
                  <a:gd name="connsiteY79" fmla="*/ 357712 h 555419"/>
                  <a:gd name="connsiteX80" fmla="*/ 832723 w 972131"/>
                  <a:gd name="connsiteY80" fmla="*/ 380094 h 555419"/>
                  <a:gd name="connsiteX81" fmla="*/ 828990 w 972131"/>
                  <a:gd name="connsiteY81" fmla="*/ 381337 h 555419"/>
                  <a:gd name="connsiteX82" fmla="*/ 820281 w 972131"/>
                  <a:gd name="connsiteY82" fmla="*/ 386311 h 555419"/>
                  <a:gd name="connsiteX83" fmla="*/ 820281 w 972131"/>
                  <a:gd name="connsiteY83" fmla="*/ 406206 h 555419"/>
                  <a:gd name="connsiteX84" fmla="*/ 816548 w 972131"/>
                  <a:gd name="connsiteY84" fmla="*/ 482056 h 555419"/>
                  <a:gd name="connsiteX85" fmla="*/ 739408 w 972131"/>
                  <a:gd name="connsiteY85" fmla="*/ 513142 h 555419"/>
                  <a:gd name="connsiteX86" fmla="*/ 679687 w 972131"/>
                  <a:gd name="connsiteY86" fmla="*/ 500708 h 555419"/>
                  <a:gd name="connsiteX87" fmla="*/ 623698 w 972131"/>
                  <a:gd name="connsiteY87" fmla="*/ 457187 h 555419"/>
                  <a:gd name="connsiteX88" fmla="*/ 607523 w 972131"/>
                  <a:gd name="connsiteY88" fmla="*/ 448483 h 555419"/>
                  <a:gd name="connsiteX89" fmla="*/ 602546 w 972131"/>
                  <a:gd name="connsiteY89" fmla="*/ 452213 h 555419"/>
                  <a:gd name="connsiteX90" fmla="*/ 570197 w 972131"/>
                  <a:gd name="connsiteY90" fmla="*/ 509412 h 555419"/>
                  <a:gd name="connsiteX91" fmla="*/ 524162 w 972131"/>
                  <a:gd name="connsiteY91" fmla="*/ 530550 h 555419"/>
                  <a:gd name="connsiteX92" fmla="*/ 469417 w 972131"/>
                  <a:gd name="connsiteY92" fmla="*/ 520603 h 555419"/>
                  <a:gd name="connsiteX93" fmla="*/ 434580 w 972131"/>
                  <a:gd name="connsiteY93" fmla="*/ 465891 h 555419"/>
                  <a:gd name="connsiteX94" fmla="*/ 425870 w 972131"/>
                  <a:gd name="connsiteY94" fmla="*/ 460917 h 555419"/>
                  <a:gd name="connsiteX95" fmla="*/ 415917 w 972131"/>
                  <a:gd name="connsiteY95" fmla="*/ 468378 h 555419"/>
                  <a:gd name="connsiteX96" fmla="*/ 389789 w 972131"/>
                  <a:gd name="connsiteY96" fmla="*/ 508168 h 555419"/>
                  <a:gd name="connsiteX97" fmla="*/ 338777 w 972131"/>
                  <a:gd name="connsiteY97" fmla="*/ 533037 h 555419"/>
                  <a:gd name="connsiteX98" fmla="*/ 277811 w 972131"/>
                  <a:gd name="connsiteY98" fmla="*/ 509412 h 555419"/>
                  <a:gd name="connsiteX99" fmla="*/ 241729 w 972131"/>
                  <a:gd name="connsiteY99" fmla="*/ 454700 h 555419"/>
                  <a:gd name="connsiteX100" fmla="*/ 229287 w 972131"/>
                  <a:gd name="connsiteY100" fmla="*/ 447240 h 555419"/>
                  <a:gd name="connsiteX101" fmla="*/ 221822 w 972131"/>
                  <a:gd name="connsiteY101" fmla="*/ 453457 h 555419"/>
                  <a:gd name="connsiteX102" fmla="*/ 204403 w 972131"/>
                  <a:gd name="connsiteY102" fmla="*/ 533037 h 555419"/>
                  <a:gd name="connsiteX103" fmla="*/ 148414 w 972131"/>
                  <a:gd name="connsiteY103" fmla="*/ 555419 h 555419"/>
                  <a:gd name="connsiteX104" fmla="*/ 140949 w 972131"/>
                  <a:gd name="connsiteY104" fmla="*/ 555419 h 555419"/>
                  <a:gd name="connsiteX105" fmla="*/ 42658 w 972131"/>
                  <a:gd name="connsiteY105" fmla="*/ 473352 h 555419"/>
                  <a:gd name="connsiteX106" fmla="*/ 16530 w 972131"/>
                  <a:gd name="connsiteY106" fmla="*/ 375120 h 555419"/>
                  <a:gd name="connsiteX107" fmla="*/ 15285 w 972131"/>
                  <a:gd name="connsiteY107" fmla="*/ 373877 h 555419"/>
                  <a:gd name="connsiteX108" fmla="*/ 14041 w 972131"/>
                  <a:gd name="connsiteY108" fmla="*/ 371390 h 555419"/>
                  <a:gd name="connsiteX109" fmla="*/ 355 w 972131"/>
                  <a:gd name="connsiteY109" fmla="*/ 240829 h 555419"/>
                  <a:gd name="connsiteX110" fmla="*/ 61321 w 972131"/>
                  <a:gd name="connsiteY110" fmla="*/ 90372 h 555419"/>
                  <a:gd name="connsiteX111" fmla="*/ 139705 w 972131"/>
                  <a:gd name="connsiteY111" fmla="*/ 91616 h 555419"/>
                  <a:gd name="connsiteX112" fmla="*/ 163345 w 972131"/>
                  <a:gd name="connsiteY112" fmla="*/ 118971 h 555419"/>
                  <a:gd name="connsiteX113" fmla="*/ 183252 w 972131"/>
                  <a:gd name="connsiteY113" fmla="*/ 140110 h 555419"/>
                  <a:gd name="connsiteX114" fmla="*/ 191961 w 972131"/>
                  <a:gd name="connsiteY114" fmla="*/ 142597 h 555419"/>
                  <a:gd name="connsiteX115" fmla="*/ 200671 w 972131"/>
                  <a:gd name="connsiteY115" fmla="*/ 136379 h 555419"/>
                  <a:gd name="connsiteX116" fmla="*/ 249194 w 972131"/>
                  <a:gd name="connsiteY116" fmla="*/ 55556 h 555419"/>
                  <a:gd name="connsiteX117" fmla="*/ 333800 w 972131"/>
                  <a:gd name="connsiteY117" fmla="*/ 844 h 55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972131" h="555419">
                    <a:moveTo>
                      <a:pt x="336293" y="17045"/>
                    </a:moveTo>
                    <a:cubicBezTo>
                      <a:pt x="312654" y="19532"/>
                      <a:pt x="287771" y="35694"/>
                      <a:pt x="262888" y="65532"/>
                    </a:cubicBezTo>
                    <a:cubicBezTo>
                      <a:pt x="241738" y="91641"/>
                      <a:pt x="225564" y="121479"/>
                      <a:pt x="215611" y="142615"/>
                    </a:cubicBezTo>
                    <a:cubicBezTo>
                      <a:pt x="211879" y="151318"/>
                      <a:pt x="204414" y="156291"/>
                      <a:pt x="195705" y="158777"/>
                    </a:cubicBezTo>
                    <a:cubicBezTo>
                      <a:pt x="186996" y="160020"/>
                      <a:pt x="178287" y="157534"/>
                      <a:pt x="170822" y="151318"/>
                    </a:cubicBezTo>
                    <a:cubicBezTo>
                      <a:pt x="163357" y="145101"/>
                      <a:pt x="157137" y="135155"/>
                      <a:pt x="150916" y="127696"/>
                    </a:cubicBezTo>
                    <a:cubicBezTo>
                      <a:pt x="143451" y="118993"/>
                      <a:pt x="135986" y="109047"/>
                      <a:pt x="128521" y="102830"/>
                    </a:cubicBezTo>
                    <a:cubicBezTo>
                      <a:pt x="122301" y="97857"/>
                      <a:pt x="113592" y="91641"/>
                      <a:pt x="102394" y="91641"/>
                    </a:cubicBezTo>
                    <a:cubicBezTo>
                      <a:pt x="94930" y="91641"/>
                      <a:pt x="83732" y="95371"/>
                      <a:pt x="70047" y="104074"/>
                    </a:cubicBezTo>
                    <a:cubicBezTo>
                      <a:pt x="30234" y="127696"/>
                      <a:pt x="19037" y="189859"/>
                      <a:pt x="17793" y="239589"/>
                    </a:cubicBezTo>
                    <a:cubicBezTo>
                      <a:pt x="15305" y="295536"/>
                      <a:pt x="25258" y="350239"/>
                      <a:pt x="30234" y="363915"/>
                    </a:cubicBezTo>
                    <a:cubicBezTo>
                      <a:pt x="31479" y="365159"/>
                      <a:pt x="32723" y="366402"/>
                      <a:pt x="32723" y="368888"/>
                    </a:cubicBezTo>
                    <a:cubicBezTo>
                      <a:pt x="32723" y="370132"/>
                      <a:pt x="32723" y="372618"/>
                      <a:pt x="32723" y="373861"/>
                    </a:cubicBezTo>
                    <a:cubicBezTo>
                      <a:pt x="32723" y="383808"/>
                      <a:pt x="40188" y="424835"/>
                      <a:pt x="57605" y="464620"/>
                    </a:cubicBezTo>
                    <a:cubicBezTo>
                      <a:pt x="73779" y="496944"/>
                      <a:pt x="99906" y="535485"/>
                      <a:pt x="142207" y="537972"/>
                    </a:cubicBezTo>
                    <a:cubicBezTo>
                      <a:pt x="167090" y="539215"/>
                      <a:pt x="182019" y="534242"/>
                      <a:pt x="190728" y="520566"/>
                    </a:cubicBezTo>
                    <a:cubicBezTo>
                      <a:pt x="200681" y="509377"/>
                      <a:pt x="205658" y="485755"/>
                      <a:pt x="204414" y="452187"/>
                    </a:cubicBezTo>
                    <a:cubicBezTo>
                      <a:pt x="204414" y="439754"/>
                      <a:pt x="214367" y="429808"/>
                      <a:pt x="228053" y="428565"/>
                    </a:cubicBezTo>
                    <a:cubicBezTo>
                      <a:pt x="240494" y="428565"/>
                      <a:pt x="251691" y="434781"/>
                      <a:pt x="256668" y="444727"/>
                    </a:cubicBezTo>
                    <a:cubicBezTo>
                      <a:pt x="265377" y="462133"/>
                      <a:pt x="276574" y="482025"/>
                      <a:pt x="290259" y="495701"/>
                    </a:cubicBezTo>
                    <a:cubicBezTo>
                      <a:pt x="303945" y="510620"/>
                      <a:pt x="320119" y="516837"/>
                      <a:pt x="337537" y="515593"/>
                    </a:cubicBezTo>
                    <a:cubicBezTo>
                      <a:pt x="353711" y="513107"/>
                      <a:pt x="367396" y="506890"/>
                      <a:pt x="377349" y="495701"/>
                    </a:cubicBezTo>
                    <a:cubicBezTo>
                      <a:pt x="387302" y="485755"/>
                      <a:pt x="394767" y="472079"/>
                      <a:pt x="399744" y="458403"/>
                    </a:cubicBezTo>
                    <a:cubicBezTo>
                      <a:pt x="404720" y="449700"/>
                      <a:pt x="414673" y="442241"/>
                      <a:pt x="425871" y="442241"/>
                    </a:cubicBezTo>
                    <a:cubicBezTo>
                      <a:pt x="438312" y="442241"/>
                      <a:pt x="447021" y="449700"/>
                      <a:pt x="451998" y="460890"/>
                    </a:cubicBezTo>
                    <a:cubicBezTo>
                      <a:pt x="456974" y="483268"/>
                      <a:pt x="466927" y="496944"/>
                      <a:pt x="478125" y="505647"/>
                    </a:cubicBezTo>
                    <a:cubicBezTo>
                      <a:pt x="489322" y="513107"/>
                      <a:pt x="504251" y="515593"/>
                      <a:pt x="522914" y="513107"/>
                    </a:cubicBezTo>
                    <a:cubicBezTo>
                      <a:pt x="537843" y="510620"/>
                      <a:pt x="549040" y="505647"/>
                      <a:pt x="557749" y="495701"/>
                    </a:cubicBezTo>
                    <a:cubicBezTo>
                      <a:pt x="567703" y="485755"/>
                      <a:pt x="576411" y="469593"/>
                      <a:pt x="586365" y="444727"/>
                    </a:cubicBezTo>
                    <a:cubicBezTo>
                      <a:pt x="590097" y="432295"/>
                      <a:pt x="600050" y="427322"/>
                      <a:pt x="611247" y="429808"/>
                    </a:cubicBezTo>
                    <a:cubicBezTo>
                      <a:pt x="619956" y="431051"/>
                      <a:pt x="628665" y="437268"/>
                      <a:pt x="634886" y="444727"/>
                    </a:cubicBezTo>
                    <a:cubicBezTo>
                      <a:pt x="651060" y="463376"/>
                      <a:pt x="668478" y="475809"/>
                      <a:pt x="685896" y="483268"/>
                    </a:cubicBezTo>
                    <a:cubicBezTo>
                      <a:pt x="702070" y="490728"/>
                      <a:pt x="719488" y="494458"/>
                      <a:pt x="739394" y="494458"/>
                    </a:cubicBezTo>
                    <a:cubicBezTo>
                      <a:pt x="770497" y="495701"/>
                      <a:pt x="791648" y="486998"/>
                      <a:pt x="802845" y="470836"/>
                    </a:cubicBezTo>
                    <a:cubicBezTo>
                      <a:pt x="811554" y="455917"/>
                      <a:pt x="811554" y="434781"/>
                      <a:pt x="804089" y="411159"/>
                    </a:cubicBezTo>
                    <a:cubicBezTo>
                      <a:pt x="797868" y="393754"/>
                      <a:pt x="802845" y="382564"/>
                      <a:pt x="805333" y="376348"/>
                    </a:cubicBezTo>
                    <a:cubicBezTo>
                      <a:pt x="810310" y="368888"/>
                      <a:pt x="817775" y="363915"/>
                      <a:pt x="826483" y="362672"/>
                    </a:cubicBezTo>
                    <a:lnTo>
                      <a:pt x="830216" y="362672"/>
                    </a:lnTo>
                    <a:cubicBezTo>
                      <a:pt x="870028" y="356456"/>
                      <a:pt x="902376" y="352726"/>
                      <a:pt x="923526" y="340293"/>
                    </a:cubicBezTo>
                    <a:cubicBezTo>
                      <a:pt x="945921" y="329104"/>
                      <a:pt x="954630" y="311698"/>
                      <a:pt x="955874" y="280617"/>
                    </a:cubicBezTo>
                    <a:cubicBezTo>
                      <a:pt x="955874" y="256995"/>
                      <a:pt x="940944" y="235859"/>
                      <a:pt x="909841" y="220940"/>
                    </a:cubicBezTo>
                    <a:cubicBezTo>
                      <a:pt x="882470" y="207264"/>
                      <a:pt x="848878" y="201048"/>
                      <a:pt x="831460" y="198561"/>
                    </a:cubicBezTo>
                    <a:cubicBezTo>
                      <a:pt x="823995" y="197318"/>
                      <a:pt x="817775" y="194832"/>
                      <a:pt x="812798" y="188615"/>
                    </a:cubicBezTo>
                    <a:cubicBezTo>
                      <a:pt x="809066" y="183642"/>
                      <a:pt x="806577" y="177426"/>
                      <a:pt x="807821" y="169966"/>
                    </a:cubicBezTo>
                    <a:cubicBezTo>
                      <a:pt x="807821" y="153804"/>
                      <a:pt x="807821" y="130182"/>
                      <a:pt x="802845" y="111533"/>
                    </a:cubicBezTo>
                    <a:cubicBezTo>
                      <a:pt x="796624" y="90398"/>
                      <a:pt x="781695" y="76722"/>
                      <a:pt x="760544" y="72992"/>
                    </a:cubicBezTo>
                    <a:cubicBezTo>
                      <a:pt x="741882" y="69262"/>
                      <a:pt x="724464" y="72992"/>
                      <a:pt x="702070" y="87911"/>
                    </a:cubicBezTo>
                    <a:cubicBezTo>
                      <a:pt x="692117" y="95371"/>
                      <a:pt x="682163" y="104074"/>
                      <a:pt x="673454" y="111533"/>
                    </a:cubicBezTo>
                    <a:cubicBezTo>
                      <a:pt x="664745" y="117749"/>
                      <a:pt x="657281" y="123966"/>
                      <a:pt x="651060" y="130182"/>
                    </a:cubicBezTo>
                    <a:cubicBezTo>
                      <a:pt x="642351" y="135155"/>
                      <a:pt x="631154" y="136398"/>
                      <a:pt x="622445" y="132669"/>
                    </a:cubicBezTo>
                    <a:cubicBezTo>
                      <a:pt x="613736" y="127696"/>
                      <a:pt x="607515" y="118993"/>
                      <a:pt x="606271" y="110290"/>
                    </a:cubicBezTo>
                    <a:cubicBezTo>
                      <a:pt x="603783" y="94127"/>
                      <a:pt x="602538" y="75479"/>
                      <a:pt x="595074" y="58073"/>
                    </a:cubicBezTo>
                    <a:cubicBezTo>
                      <a:pt x="587609" y="39424"/>
                      <a:pt x="576411" y="29478"/>
                      <a:pt x="561482" y="25748"/>
                    </a:cubicBezTo>
                    <a:cubicBezTo>
                      <a:pt x="546552" y="22018"/>
                      <a:pt x="525402" y="29478"/>
                      <a:pt x="503007" y="45640"/>
                    </a:cubicBezTo>
                    <a:cubicBezTo>
                      <a:pt x="484345" y="59316"/>
                      <a:pt x="464439" y="76722"/>
                      <a:pt x="443289" y="100344"/>
                    </a:cubicBezTo>
                    <a:cubicBezTo>
                      <a:pt x="437068" y="109047"/>
                      <a:pt x="425871" y="111533"/>
                      <a:pt x="414673" y="109047"/>
                    </a:cubicBezTo>
                    <a:cubicBezTo>
                      <a:pt x="404720" y="105317"/>
                      <a:pt x="396011" y="96614"/>
                      <a:pt x="394767" y="85425"/>
                    </a:cubicBezTo>
                    <a:cubicBezTo>
                      <a:pt x="392279" y="63046"/>
                      <a:pt x="387302" y="45640"/>
                      <a:pt x="378593" y="34451"/>
                    </a:cubicBezTo>
                    <a:cubicBezTo>
                      <a:pt x="368640" y="19532"/>
                      <a:pt x="354955" y="13315"/>
                      <a:pt x="336293" y="17045"/>
                    </a:cubicBezTo>
                    <a:close/>
                    <a:moveTo>
                      <a:pt x="333800" y="844"/>
                    </a:moveTo>
                    <a:cubicBezTo>
                      <a:pt x="358684" y="-2886"/>
                      <a:pt x="378591" y="5818"/>
                      <a:pt x="392277" y="25713"/>
                    </a:cubicBezTo>
                    <a:cubicBezTo>
                      <a:pt x="402231" y="40635"/>
                      <a:pt x="408452" y="59286"/>
                      <a:pt x="412184" y="84155"/>
                    </a:cubicBezTo>
                    <a:cubicBezTo>
                      <a:pt x="412184" y="89129"/>
                      <a:pt x="415917" y="92859"/>
                      <a:pt x="419649" y="92859"/>
                    </a:cubicBezTo>
                    <a:cubicBezTo>
                      <a:pt x="424626" y="95346"/>
                      <a:pt x="428359" y="92859"/>
                      <a:pt x="432091" y="90372"/>
                    </a:cubicBezTo>
                    <a:cubicBezTo>
                      <a:pt x="453243" y="66747"/>
                      <a:pt x="473150" y="46852"/>
                      <a:pt x="493057" y="33174"/>
                    </a:cubicBezTo>
                    <a:cubicBezTo>
                      <a:pt x="520429" y="13279"/>
                      <a:pt x="545313" y="5818"/>
                      <a:pt x="565221" y="12035"/>
                    </a:cubicBezTo>
                    <a:cubicBezTo>
                      <a:pt x="586372" y="15766"/>
                      <a:pt x="600058" y="29444"/>
                      <a:pt x="610012" y="53069"/>
                    </a:cubicBezTo>
                    <a:cubicBezTo>
                      <a:pt x="617477" y="71721"/>
                      <a:pt x="621209" y="91616"/>
                      <a:pt x="623698" y="109024"/>
                    </a:cubicBezTo>
                    <a:cubicBezTo>
                      <a:pt x="623698" y="112754"/>
                      <a:pt x="626186" y="116484"/>
                      <a:pt x="629919" y="117728"/>
                    </a:cubicBezTo>
                    <a:cubicBezTo>
                      <a:pt x="631163" y="118971"/>
                      <a:pt x="636140" y="120215"/>
                      <a:pt x="641117" y="117728"/>
                    </a:cubicBezTo>
                    <a:cubicBezTo>
                      <a:pt x="647338" y="111511"/>
                      <a:pt x="654803" y="106537"/>
                      <a:pt x="661024" y="99076"/>
                    </a:cubicBezTo>
                    <a:cubicBezTo>
                      <a:pt x="670977" y="91616"/>
                      <a:pt x="682175" y="82912"/>
                      <a:pt x="692129" y="75451"/>
                    </a:cubicBezTo>
                    <a:cubicBezTo>
                      <a:pt x="708303" y="64260"/>
                      <a:pt x="733187" y="50582"/>
                      <a:pt x="763048" y="56799"/>
                    </a:cubicBezTo>
                    <a:cubicBezTo>
                      <a:pt x="791664" y="63016"/>
                      <a:pt x="810327" y="79181"/>
                      <a:pt x="819037" y="106537"/>
                    </a:cubicBezTo>
                    <a:cubicBezTo>
                      <a:pt x="825258" y="128919"/>
                      <a:pt x="825258" y="153788"/>
                      <a:pt x="824014" y="171196"/>
                    </a:cubicBezTo>
                    <a:cubicBezTo>
                      <a:pt x="824014" y="174926"/>
                      <a:pt x="825258" y="177413"/>
                      <a:pt x="826502" y="179900"/>
                    </a:cubicBezTo>
                    <a:cubicBezTo>
                      <a:pt x="828990" y="182387"/>
                      <a:pt x="831479" y="183630"/>
                      <a:pt x="832723" y="183630"/>
                    </a:cubicBezTo>
                    <a:cubicBezTo>
                      <a:pt x="856363" y="186117"/>
                      <a:pt x="889956" y="192334"/>
                      <a:pt x="917328" y="207256"/>
                    </a:cubicBezTo>
                    <a:cubicBezTo>
                      <a:pt x="954654" y="224664"/>
                      <a:pt x="973317" y="250776"/>
                      <a:pt x="972073" y="281862"/>
                    </a:cubicBezTo>
                    <a:cubicBezTo>
                      <a:pt x="972073" y="319165"/>
                      <a:pt x="958387" y="342791"/>
                      <a:pt x="931015" y="357712"/>
                    </a:cubicBezTo>
                    <a:cubicBezTo>
                      <a:pt x="907375" y="370146"/>
                      <a:pt x="875026" y="373877"/>
                      <a:pt x="832723" y="380094"/>
                    </a:cubicBezTo>
                    <a:lnTo>
                      <a:pt x="828990" y="381337"/>
                    </a:lnTo>
                    <a:cubicBezTo>
                      <a:pt x="826502" y="381337"/>
                      <a:pt x="822769" y="382581"/>
                      <a:pt x="820281" y="386311"/>
                    </a:cubicBezTo>
                    <a:cubicBezTo>
                      <a:pt x="817793" y="391285"/>
                      <a:pt x="817793" y="397502"/>
                      <a:pt x="820281" y="406206"/>
                    </a:cubicBezTo>
                    <a:cubicBezTo>
                      <a:pt x="830235" y="436049"/>
                      <a:pt x="828990" y="462161"/>
                      <a:pt x="816548" y="482056"/>
                    </a:cubicBezTo>
                    <a:cubicBezTo>
                      <a:pt x="806595" y="495734"/>
                      <a:pt x="785443" y="514385"/>
                      <a:pt x="739408" y="513142"/>
                    </a:cubicBezTo>
                    <a:cubicBezTo>
                      <a:pt x="717013" y="511899"/>
                      <a:pt x="698350" y="508168"/>
                      <a:pt x="679687" y="500708"/>
                    </a:cubicBezTo>
                    <a:cubicBezTo>
                      <a:pt x="659779" y="490760"/>
                      <a:pt x="641117" y="477082"/>
                      <a:pt x="623698" y="457187"/>
                    </a:cubicBezTo>
                    <a:cubicBezTo>
                      <a:pt x="618721" y="452213"/>
                      <a:pt x="612500" y="448483"/>
                      <a:pt x="607523" y="448483"/>
                    </a:cubicBezTo>
                    <a:cubicBezTo>
                      <a:pt x="603791" y="447240"/>
                      <a:pt x="602546" y="448483"/>
                      <a:pt x="602546" y="452213"/>
                    </a:cubicBezTo>
                    <a:cubicBezTo>
                      <a:pt x="591349" y="479569"/>
                      <a:pt x="581395" y="496977"/>
                      <a:pt x="570197" y="509412"/>
                    </a:cubicBezTo>
                    <a:cubicBezTo>
                      <a:pt x="559000" y="521846"/>
                      <a:pt x="544069" y="528063"/>
                      <a:pt x="524162" y="530550"/>
                    </a:cubicBezTo>
                    <a:cubicBezTo>
                      <a:pt x="501766" y="534281"/>
                      <a:pt x="484348" y="530550"/>
                      <a:pt x="469417" y="520603"/>
                    </a:cubicBezTo>
                    <a:cubicBezTo>
                      <a:pt x="454487" y="510655"/>
                      <a:pt x="443289" y="492004"/>
                      <a:pt x="434580" y="465891"/>
                    </a:cubicBezTo>
                    <a:cubicBezTo>
                      <a:pt x="433336" y="462161"/>
                      <a:pt x="428359" y="460917"/>
                      <a:pt x="425870" y="460917"/>
                    </a:cubicBezTo>
                    <a:cubicBezTo>
                      <a:pt x="422138" y="460917"/>
                      <a:pt x="418405" y="462161"/>
                      <a:pt x="415917" y="468378"/>
                    </a:cubicBezTo>
                    <a:cubicBezTo>
                      <a:pt x="408452" y="482056"/>
                      <a:pt x="400987" y="496977"/>
                      <a:pt x="389789" y="508168"/>
                    </a:cubicBezTo>
                    <a:cubicBezTo>
                      <a:pt x="376103" y="521846"/>
                      <a:pt x="359928" y="530550"/>
                      <a:pt x="338777" y="533037"/>
                    </a:cubicBezTo>
                    <a:cubicBezTo>
                      <a:pt x="316381" y="535524"/>
                      <a:pt x="295230" y="528063"/>
                      <a:pt x="277811" y="509412"/>
                    </a:cubicBezTo>
                    <a:cubicBezTo>
                      <a:pt x="262881" y="493247"/>
                      <a:pt x="251683" y="472108"/>
                      <a:pt x="241729" y="454700"/>
                    </a:cubicBezTo>
                    <a:cubicBezTo>
                      <a:pt x="239241" y="448483"/>
                      <a:pt x="233020" y="447240"/>
                      <a:pt x="229287" y="447240"/>
                    </a:cubicBezTo>
                    <a:cubicBezTo>
                      <a:pt x="225555" y="447240"/>
                      <a:pt x="221822" y="448483"/>
                      <a:pt x="221822" y="453457"/>
                    </a:cubicBezTo>
                    <a:cubicBezTo>
                      <a:pt x="221822" y="492004"/>
                      <a:pt x="216845" y="516872"/>
                      <a:pt x="204403" y="533037"/>
                    </a:cubicBezTo>
                    <a:cubicBezTo>
                      <a:pt x="193206" y="547958"/>
                      <a:pt x="175787" y="555419"/>
                      <a:pt x="148414" y="555419"/>
                    </a:cubicBezTo>
                    <a:cubicBezTo>
                      <a:pt x="145926" y="555419"/>
                      <a:pt x="143438" y="555419"/>
                      <a:pt x="140949" y="555419"/>
                    </a:cubicBezTo>
                    <a:cubicBezTo>
                      <a:pt x="101135" y="554176"/>
                      <a:pt x="67542" y="525576"/>
                      <a:pt x="42658" y="473352"/>
                    </a:cubicBezTo>
                    <a:cubicBezTo>
                      <a:pt x="23995" y="433562"/>
                      <a:pt x="16530" y="390041"/>
                      <a:pt x="16530" y="375120"/>
                    </a:cubicBezTo>
                    <a:lnTo>
                      <a:pt x="15285" y="373877"/>
                    </a:lnTo>
                    <a:cubicBezTo>
                      <a:pt x="15285" y="372633"/>
                      <a:pt x="15285" y="372633"/>
                      <a:pt x="14041" y="371390"/>
                    </a:cubicBezTo>
                    <a:cubicBezTo>
                      <a:pt x="9064" y="356469"/>
                      <a:pt x="-2133" y="300514"/>
                      <a:pt x="355" y="240829"/>
                    </a:cubicBezTo>
                    <a:cubicBezTo>
                      <a:pt x="2843" y="187361"/>
                      <a:pt x="14041" y="117728"/>
                      <a:pt x="61321" y="90372"/>
                    </a:cubicBezTo>
                    <a:cubicBezTo>
                      <a:pt x="92426" y="71721"/>
                      <a:pt x="117310" y="71721"/>
                      <a:pt x="139705" y="91616"/>
                    </a:cubicBezTo>
                    <a:cubicBezTo>
                      <a:pt x="148414" y="99076"/>
                      <a:pt x="155880" y="109024"/>
                      <a:pt x="163345" y="118971"/>
                    </a:cubicBezTo>
                    <a:cubicBezTo>
                      <a:pt x="170810" y="126432"/>
                      <a:pt x="175787" y="133893"/>
                      <a:pt x="183252" y="140110"/>
                    </a:cubicBezTo>
                    <a:cubicBezTo>
                      <a:pt x="184496" y="142597"/>
                      <a:pt x="189473" y="143840"/>
                      <a:pt x="191961" y="142597"/>
                    </a:cubicBezTo>
                    <a:cubicBezTo>
                      <a:pt x="195694" y="142597"/>
                      <a:pt x="198182" y="140110"/>
                      <a:pt x="200671" y="136379"/>
                    </a:cubicBezTo>
                    <a:cubicBezTo>
                      <a:pt x="210624" y="115241"/>
                      <a:pt x="228043" y="84155"/>
                      <a:pt x="249194" y="55556"/>
                    </a:cubicBezTo>
                    <a:cubicBezTo>
                      <a:pt x="276567" y="23226"/>
                      <a:pt x="305183" y="4575"/>
                      <a:pt x="333800" y="8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E78E65D5-EDAD-3542-8D1A-318EAD14EB96}"/>
                  </a:ext>
                </a:extLst>
              </p:cNvPr>
              <p:cNvSpPr/>
              <p:nvPr/>
            </p:nvSpPr>
            <p:spPr>
              <a:xfrm>
                <a:off x="14615632" y="8893092"/>
                <a:ext cx="1037745" cy="773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4" h="622">
                    <a:moveTo>
                      <a:pt x="139" y="571"/>
                    </a:moveTo>
                    <a:cubicBezTo>
                      <a:pt x="102" y="536"/>
                      <a:pt x="71" y="494"/>
                      <a:pt x="48" y="448"/>
                    </a:cubicBezTo>
                    <a:cubicBezTo>
                      <a:pt x="26" y="402"/>
                      <a:pt x="10" y="353"/>
                      <a:pt x="4" y="301"/>
                    </a:cubicBezTo>
                    <a:cubicBezTo>
                      <a:pt x="0" y="276"/>
                      <a:pt x="-1" y="249"/>
                      <a:pt x="0" y="227"/>
                    </a:cubicBezTo>
                    <a:cubicBezTo>
                      <a:pt x="3" y="204"/>
                      <a:pt x="9" y="185"/>
                      <a:pt x="20" y="171"/>
                    </a:cubicBezTo>
                    <a:cubicBezTo>
                      <a:pt x="40" y="149"/>
                      <a:pt x="63" y="142"/>
                      <a:pt x="85" y="144"/>
                    </a:cubicBezTo>
                    <a:cubicBezTo>
                      <a:pt x="107" y="145"/>
                      <a:pt x="128" y="155"/>
                      <a:pt x="142" y="163"/>
                    </a:cubicBezTo>
                    <a:cubicBezTo>
                      <a:pt x="146" y="165"/>
                      <a:pt x="150" y="164"/>
                      <a:pt x="155" y="163"/>
                    </a:cubicBezTo>
                    <a:cubicBezTo>
                      <a:pt x="158" y="161"/>
                      <a:pt x="161" y="157"/>
                      <a:pt x="162" y="153"/>
                    </a:cubicBezTo>
                    <a:cubicBezTo>
                      <a:pt x="165" y="138"/>
                      <a:pt x="171" y="116"/>
                      <a:pt x="182" y="95"/>
                    </a:cubicBezTo>
                    <a:cubicBezTo>
                      <a:pt x="193" y="75"/>
                      <a:pt x="209" y="56"/>
                      <a:pt x="234" y="46"/>
                    </a:cubicBezTo>
                    <a:cubicBezTo>
                      <a:pt x="257" y="35"/>
                      <a:pt x="278" y="38"/>
                      <a:pt x="297" y="47"/>
                    </a:cubicBezTo>
                    <a:cubicBezTo>
                      <a:pt x="314" y="55"/>
                      <a:pt x="329" y="69"/>
                      <a:pt x="339" y="81"/>
                    </a:cubicBezTo>
                    <a:cubicBezTo>
                      <a:pt x="342" y="85"/>
                      <a:pt x="347" y="86"/>
                      <a:pt x="352" y="86"/>
                    </a:cubicBezTo>
                    <a:cubicBezTo>
                      <a:pt x="356" y="85"/>
                      <a:pt x="361" y="82"/>
                      <a:pt x="363" y="77"/>
                    </a:cubicBezTo>
                    <a:cubicBezTo>
                      <a:pt x="368" y="62"/>
                      <a:pt x="377" y="43"/>
                      <a:pt x="390" y="27"/>
                    </a:cubicBezTo>
                    <a:cubicBezTo>
                      <a:pt x="402" y="12"/>
                      <a:pt x="419" y="1"/>
                      <a:pt x="440" y="0"/>
                    </a:cubicBezTo>
                    <a:cubicBezTo>
                      <a:pt x="461" y="-1"/>
                      <a:pt x="477" y="7"/>
                      <a:pt x="489" y="16"/>
                    </a:cubicBezTo>
                    <a:cubicBezTo>
                      <a:pt x="502" y="26"/>
                      <a:pt x="510" y="38"/>
                      <a:pt x="515" y="48"/>
                    </a:cubicBezTo>
                    <a:cubicBezTo>
                      <a:pt x="518" y="53"/>
                      <a:pt x="522" y="55"/>
                      <a:pt x="526" y="55"/>
                    </a:cubicBezTo>
                    <a:cubicBezTo>
                      <a:pt x="530" y="56"/>
                      <a:pt x="534" y="55"/>
                      <a:pt x="538" y="51"/>
                    </a:cubicBezTo>
                    <a:cubicBezTo>
                      <a:pt x="548" y="42"/>
                      <a:pt x="563" y="28"/>
                      <a:pt x="582" y="18"/>
                    </a:cubicBezTo>
                    <a:cubicBezTo>
                      <a:pt x="601" y="8"/>
                      <a:pt x="624" y="1"/>
                      <a:pt x="649" y="2"/>
                    </a:cubicBezTo>
                    <a:cubicBezTo>
                      <a:pt x="675" y="3"/>
                      <a:pt x="688" y="19"/>
                      <a:pt x="694" y="37"/>
                    </a:cubicBezTo>
                    <a:cubicBezTo>
                      <a:pt x="701" y="55"/>
                      <a:pt x="700" y="76"/>
                      <a:pt x="698" y="92"/>
                    </a:cubicBezTo>
                    <a:cubicBezTo>
                      <a:pt x="698" y="96"/>
                      <a:pt x="700" y="101"/>
                      <a:pt x="703" y="103"/>
                    </a:cubicBezTo>
                    <a:cubicBezTo>
                      <a:pt x="706" y="106"/>
                      <a:pt x="710" y="108"/>
                      <a:pt x="714" y="107"/>
                    </a:cubicBezTo>
                    <a:cubicBezTo>
                      <a:pt x="731" y="105"/>
                      <a:pt x="755" y="102"/>
                      <a:pt x="777" y="106"/>
                    </a:cubicBezTo>
                    <a:cubicBezTo>
                      <a:pt x="799" y="110"/>
                      <a:pt x="819" y="121"/>
                      <a:pt x="828" y="145"/>
                    </a:cubicBezTo>
                    <a:cubicBezTo>
                      <a:pt x="833" y="158"/>
                      <a:pt x="837" y="178"/>
                      <a:pt x="830" y="199"/>
                    </a:cubicBezTo>
                    <a:cubicBezTo>
                      <a:pt x="823" y="221"/>
                      <a:pt x="805" y="243"/>
                      <a:pt x="764" y="259"/>
                    </a:cubicBezTo>
                    <a:cubicBezTo>
                      <a:pt x="760" y="260"/>
                      <a:pt x="757" y="263"/>
                      <a:pt x="756" y="268"/>
                    </a:cubicBezTo>
                    <a:cubicBezTo>
                      <a:pt x="755" y="271"/>
                      <a:pt x="755" y="276"/>
                      <a:pt x="757" y="279"/>
                    </a:cubicBezTo>
                    <a:cubicBezTo>
                      <a:pt x="764" y="290"/>
                      <a:pt x="772" y="306"/>
                      <a:pt x="775" y="323"/>
                    </a:cubicBezTo>
                    <a:cubicBezTo>
                      <a:pt x="778" y="340"/>
                      <a:pt x="776" y="358"/>
                      <a:pt x="763" y="372"/>
                    </a:cubicBezTo>
                    <a:cubicBezTo>
                      <a:pt x="750" y="386"/>
                      <a:pt x="727" y="391"/>
                      <a:pt x="703" y="391"/>
                    </a:cubicBezTo>
                    <a:cubicBezTo>
                      <a:pt x="678" y="392"/>
                      <a:pt x="653" y="388"/>
                      <a:pt x="635" y="385"/>
                    </a:cubicBezTo>
                    <a:cubicBezTo>
                      <a:pt x="630" y="384"/>
                      <a:pt x="626" y="386"/>
                      <a:pt x="623" y="389"/>
                    </a:cubicBezTo>
                    <a:cubicBezTo>
                      <a:pt x="619" y="392"/>
                      <a:pt x="618" y="396"/>
                      <a:pt x="619" y="401"/>
                    </a:cubicBezTo>
                    <a:cubicBezTo>
                      <a:pt x="621" y="413"/>
                      <a:pt x="622" y="429"/>
                      <a:pt x="619" y="444"/>
                    </a:cubicBezTo>
                    <a:cubicBezTo>
                      <a:pt x="615" y="459"/>
                      <a:pt x="607" y="472"/>
                      <a:pt x="590" y="480"/>
                    </a:cubicBezTo>
                    <a:cubicBezTo>
                      <a:pt x="573" y="488"/>
                      <a:pt x="554" y="485"/>
                      <a:pt x="534" y="479"/>
                    </a:cubicBezTo>
                    <a:cubicBezTo>
                      <a:pt x="514" y="472"/>
                      <a:pt x="495" y="461"/>
                      <a:pt x="481" y="451"/>
                    </a:cubicBezTo>
                    <a:cubicBezTo>
                      <a:pt x="476" y="448"/>
                      <a:pt x="470" y="448"/>
                      <a:pt x="466" y="451"/>
                    </a:cubicBezTo>
                    <a:cubicBezTo>
                      <a:pt x="462" y="453"/>
                      <a:pt x="459" y="458"/>
                      <a:pt x="459" y="464"/>
                    </a:cubicBezTo>
                    <a:cubicBezTo>
                      <a:pt x="460" y="477"/>
                      <a:pt x="459" y="492"/>
                      <a:pt x="453" y="506"/>
                    </a:cubicBezTo>
                    <a:cubicBezTo>
                      <a:pt x="448" y="520"/>
                      <a:pt x="437" y="532"/>
                      <a:pt x="419" y="541"/>
                    </a:cubicBezTo>
                    <a:cubicBezTo>
                      <a:pt x="401" y="548"/>
                      <a:pt x="382" y="547"/>
                      <a:pt x="365" y="541"/>
                    </a:cubicBezTo>
                    <a:cubicBezTo>
                      <a:pt x="347" y="535"/>
                      <a:pt x="332" y="524"/>
                      <a:pt x="320" y="514"/>
                    </a:cubicBezTo>
                    <a:cubicBezTo>
                      <a:pt x="316" y="510"/>
                      <a:pt x="311" y="509"/>
                      <a:pt x="306" y="511"/>
                    </a:cubicBezTo>
                    <a:cubicBezTo>
                      <a:pt x="302" y="513"/>
                      <a:pt x="298" y="517"/>
                      <a:pt x="297" y="524"/>
                    </a:cubicBezTo>
                    <a:cubicBezTo>
                      <a:pt x="297" y="541"/>
                      <a:pt x="293" y="563"/>
                      <a:pt x="284" y="582"/>
                    </a:cubicBezTo>
                    <a:cubicBezTo>
                      <a:pt x="275" y="600"/>
                      <a:pt x="261" y="616"/>
                      <a:pt x="237" y="621"/>
                    </a:cubicBezTo>
                    <a:cubicBezTo>
                      <a:pt x="223" y="624"/>
                      <a:pt x="207" y="619"/>
                      <a:pt x="190" y="610"/>
                    </a:cubicBezTo>
                    <a:cubicBezTo>
                      <a:pt x="174" y="601"/>
                      <a:pt x="156" y="587"/>
                      <a:pt x="139" y="5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0D17FBBF-584B-D349-8EFC-8EAB8798ADF3}"/>
                  </a:ext>
                </a:extLst>
              </p:cNvPr>
              <p:cNvSpPr/>
              <p:nvPr/>
            </p:nvSpPr>
            <p:spPr>
              <a:xfrm>
                <a:off x="14606911" y="8884252"/>
                <a:ext cx="1054824" cy="791473"/>
              </a:xfrm>
              <a:custGeom>
                <a:avLst/>
                <a:gdLst>
                  <a:gd name="connsiteX0" fmla="*/ 557453 w 1054824"/>
                  <a:gd name="connsiteY0" fmla="*/ 17564 h 791473"/>
                  <a:gd name="connsiteX1" fmla="*/ 501461 w 1054824"/>
                  <a:gd name="connsiteY1" fmla="*/ 48668 h 791473"/>
                  <a:gd name="connsiteX2" fmla="*/ 469109 w 1054824"/>
                  <a:gd name="connsiteY2" fmla="*/ 107145 h 791473"/>
                  <a:gd name="connsiteX3" fmla="*/ 450445 w 1054824"/>
                  <a:gd name="connsiteY3" fmla="*/ 123319 h 791473"/>
                  <a:gd name="connsiteX4" fmla="*/ 425560 w 1054824"/>
                  <a:gd name="connsiteY4" fmla="*/ 115854 h 791473"/>
                  <a:gd name="connsiteX5" fmla="*/ 374545 w 1054824"/>
                  <a:gd name="connsiteY5" fmla="*/ 74796 h 791473"/>
                  <a:gd name="connsiteX6" fmla="*/ 303621 w 1054824"/>
                  <a:gd name="connsiteY6" fmla="*/ 73552 h 791473"/>
                  <a:gd name="connsiteX7" fmla="*/ 242652 w 1054824"/>
                  <a:gd name="connsiteY7" fmla="*/ 132028 h 791473"/>
                  <a:gd name="connsiteX8" fmla="*/ 220255 w 1054824"/>
                  <a:gd name="connsiteY8" fmla="*/ 200458 h 791473"/>
                  <a:gd name="connsiteX9" fmla="*/ 205323 w 1054824"/>
                  <a:gd name="connsiteY9" fmla="*/ 219121 h 791473"/>
                  <a:gd name="connsiteX10" fmla="*/ 181682 w 1054824"/>
                  <a:gd name="connsiteY10" fmla="*/ 217877 h 791473"/>
                  <a:gd name="connsiteX11" fmla="*/ 115736 w 1054824"/>
                  <a:gd name="connsiteY11" fmla="*/ 195482 h 791473"/>
                  <a:gd name="connsiteX12" fmla="*/ 108270 w 1054824"/>
                  <a:gd name="connsiteY12" fmla="*/ 195482 h 791473"/>
                  <a:gd name="connsiteX13" fmla="*/ 41079 w 1054824"/>
                  <a:gd name="connsiteY13" fmla="*/ 227830 h 791473"/>
                  <a:gd name="connsiteX14" fmla="*/ 18682 w 1054824"/>
                  <a:gd name="connsiteY14" fmla="*/ 291283 h 791473"/>
                  <a:gd name="connsiteX15" fmla="*/ 22415 w 1054824"/>
                  <a:gd name="connsiteY15" fmla="*/ 383353 h 791473"/>
                  <a:gd name="connsiteX16" fmla="*/ 78407 w 1054824"/>
                  <a:gd name="connsiteY16" fmla="*/ 562514 h 791473"/>
                  <a:gd name="connsiteX17" fmla="*/ 189148 w 1054824"/>
                  <a:gd name="connsiteY17" fmla="*/ 713060 h 791473"/>
                  <a:gd name="connsiteX18" fmla="*/ 251362 w 1054824"/>
                  <a:gd name="connsiteY18" fmla="*/ 760339 h 791473"/>
                  <a:gd name="connsiteX19" fmla="*/ 303621 w 1054824"/>
                  <a:gd name="connsiteY19" fmla="*/ 772781 h 791473"/>
                  <a:gd name="connsiteX20" fmla="*/ 355881 w 1054824"/>
                  <a:gd name="connsiteY20" fmla="*/ 727990 h 791473"/>
                  <a:gd name="connsiteX21" fmla="*/ 372056 w 1054824"/>
                  <a:gd name="connsiteY21" fmla="*/ 659560 h 791473"/>
                  <a:gd name="connsiteX22" fmla="*/ 386987 w 1054824"/>
                  <a:gd name="connsiteY22" fmla="*/ 637165 h 791473"/>
                  <a:gd name="connsiteX23" fmla="*/ 414361 w 1054824"/>
                  <a:gd name="connsiteY23" fmla="*/ 642142 h 791473"/>
                  <a:gd name="connsiteX24" fmla="*/ 466621 w 1054824"/>
                  <a:gd name="connsiteY24" fmla="*/ 674491 h 791473"/>
                  <a:gd name="connsiteX25" fmla="*/ 528835 w 1054824"/>
                  <a:gd name="connsiteY25" fmla="*/ 673246 h 791473"/>
                  <a:gd name="connsiteX26" fmla="*/ 566163 w 1054824"/>
                  <a:gd name="connsiteY26" fmla="*/ 634677 h 791473"/>
                  <a:gd name="connsiteX27" fmla="*/ 572384 w 1054824"/>
                  <a:gd name="connsiteY27" fmla="*/ 586154 h 791473"/>
                  <a:gd name="connsiteX28" fmla="*/ 584827 w 1054824"/>
                  <a:gd name="connsiteY28" fmla="*/ 562514 h 791473"/>
                  <a:gd name="connsiteX29" fmla="*/ 612201 w 1054824"/>
                  <a:gd name="connsiteY29" fmla="*/ 563759 h 791473"/>
                  <a:gd name="connsiteX30" fmla="*/ 676903 w 1054824"/>
                  <a:gd name="connsiteY30" fmla="*/ 596107 h 791473"/>
                  <a:gd name="connsiteX31" fmla="*/ 739117 w 1054824"/>
                  <a:gd name="connsiteY31" fmla="*/ 598596 h 791473"/>
                  <a:gd name="connsiteX32" fmla="*/ 771468 w 1054824"/>
                  <a:gd name="connsiteY32" fmla="*/ 558782 h 791473"/>
                  <a:gd name="connsiteX33" fmla="*/ 771468 w 1054824"/>
                  <a:gd name="connsiteY33" fmla="*/ 509015 h 791473"/>
                  <a:gd name="connsiteX34" fmla="*/ 778934 w 1054824"/>
                  <a:gd name="connsiteY34" fmla="*/ 486620 h 791473"/>
                  <a:gd name="connsiteX35" fmla="*/ 802575 w 1054824"/>
                  <a:gd name="connsiteY35" fmla="*/ 479154 h 791473"/>
                  <a:gd name="connsiteX36" fmla="*/ 883453 w 1054824"/>
                  <a:gd name="connsiteY36" fmla="*/ 487864 h 791473"/>
                  <a:gd name="connsiteX37" fmla="*/ 953132 w 1054824"/>
                  <a:gd name="connsiteY37" fmla="*/ 465469 h 791473"/>
                  <a:gd name="connsiteX38" fmla="*/ 965575 w 1054824"/>
                  <a:gd name="connsiteY38" fmla="*/ 413213 h 791473"/>
                  <a:gd name="connsiteX39" fmla="*/ 944422 w 1054824"/>
                  <a:gd name="connsiteY39" fmla="*/ 360957 h 791473"/>
                  <a:gd name="connsiteX40" fmla="*/ 941934 w 1054824"/>
                  <a:gd name="connsiteY40" fmla="*/ 338562 h 791473"/>
                  <a:gd name="connsiteX41" fmla="*/ 956865 w 1054824"/>
                  <a:gd name="connsiteY41" fmla="*/ 323632 h 791473"/>
                  <a:gd name="connsiteX42" fmla="*/ 1035254 w 1054824"/>
                  <a:gd name="connsiteY42" fmla="*/ 253958 h 791473"/>
                  <a:gd name="connsiteX43" fmla="*/ 1032766 w 1054824"/>
                  <a:gd name="connsiteY43" fmla="*/ 191749 h 791473"/>
                  <a:gd name="connsiteX44" fmla="*/ 974285 w 1054824"/>
                  <a:gd name="connsiteY44" fmla="*/ 148203 h 791473"/>
                  <a:gd name="connsiteX45" fmla="*/ 900873 w 1054824"/>
                  <a:gd name="connsiteY45" fmla="*/ 150691 h 791473"/>
                  <a:gd name="connsiteX46" fmla="*/ 878476 w 1054824"/>
                  <a:gd name="connsiteY46" fmla="*/ 143226 h 791473"/>
                  <a:gd name="connsiteX47" fmla="*/ 871010 w 1054824"/>
                  <a:gd name="connsiteY47" fmla="*/ 122075 h 791473"/>
                  <a:gd name="connsiteX48" fmla="*/ 866033 w 1054824"/>
                  <a:gd name="connsiteY48" fmla="*/ 57378 h 791473"/>
                  <a:gd name="connsiteX49" fmla="*/ 816262 w 1054824"/>
                  <a:gd name="connsiteY49" fmla="*/ 20052 h 791473"/>
                  <a:gd name="connsiteX50" fmla="*/ 737873 w 1054824"/>
                  <a:gd name="connsiteY50" fmla="*/ 38715 h 791473"/>
                  <a:gd name="connsiteX51" fmla="*/ 685613 w 1054824"/>
                  <a:gd name="connsiteY51" fmla="*/ 78529 h 791473"/>
                  <a:gd name="connsiteX52" fmla="*/ 663216 w 1054824"/>
                  <a:gd name="connsiteY52" fmla="*/ 85994 h 791473"/>
                  <a:gd name="connsiteX53" fmla="*/ 644552 w 1054824"/>
                  <a:gd name="connsiteY53" fmla="*/ 73552 h 791473"/>
                  <a:gd name="connsiteX54" fmla="*/ 613445 w 1054824"/>
                  <a:gd name="connsiteY54" fmla="*/ 34983 h 791473"/>
                  <a:gd name="connsiteX55" fmla="*/ 557453 w 1054824"/>
                  <a:gd name="connsiteY55" fmla="*/ 17564 h 791473"/>
                  <a:gd name="connsiteX56" fmla="*/ 556212 w 1054824"/>
                  <a:gd name="connsiteY56" fmla="*/ 117 h 791473"/>
                  <a:gd name="connsiteX57" fmla="*/ 622162 w 1054824"/>
                  <a:gd name="connsiteY57" fmla="*/ 22514 h 791473"/>
                  <a:gd name="connsiteX58" fmla="*/ 658247 w 1054824"/>
                  <a:gd name="connsiteY58" fmla="*/ 64819 h 791473"/>
                  <a:gd name="connsiteX59" fmla="*/ 664469 w 1054824"/>
                  <a:gd name="connsiteY59" fmla="*/ 69796 h 791473"/>
                  <a:gd name="connsiteX60" fmla="*/ 671935 w 1054824"/>
                  <a:gd name="connsiteY60" fmla="*/ 67308 h 791473"/>
                  <a:gd name="connsiteX61" fmla="*/ 729173 w 1054824"/>
                  <a:gd name="connsiteY61" fmla="*/ 23758 h 791473"/>
                  <a:gd name="connsiteX62" fmla="*/ 816276 w 1054824"/>
                  <a:gd name="connsiteY62" fmla="*/ 2606 h 791473"/>
                  <a:gd name="connsiteX63" fmla="*/ 880981 w 1054824"/>
                  <a:gd name="connsiteY63" fmla="*/ 52376 h 791473"/>
                  <a:gd name="connsiteX64" fmla="*/ 885958 w 1054824"/>
                  <a:gd name="connsiteY64" fmla="*/ 123300 h 791473"/>
                  <a:gd name="connsiteX65" fmla="*/ 888447 w 1054824"/>
                  <a:gd name="connsiteY65" fmla="*/ 130765 h 791473"/>
                  <a:gd name="connsiteX66" fmla="*/ 895913 w 1054824"/>
                  <a:gd name="connsiteY66" fmla="*/ 133254 h 791473"/>
                  <a:gd name="connsiteX67" fmla="*/ 976794 w 1054824"/>
                  <a:gd name="connsiteY67" fmla="*/ 133254 h 791473"/>
                  <a:gd name="connsiteX68" fmla="*/ 1046476 w 1054824"/>
                  <a:gd name="connsiteY68" fmla="*/ 185513 h 791473"/>
                  <a:gd name="connsiteX69" fmla="*/ 1050209 w 1054824"/>
                  <a:gd name="connsiteY69" fmla="*/ 260170 h 791473"/>
                  <a:gd name="connsiteX70" fmla="*/ 961862 w 1054824"/>
                  <a:gd name="connsiteY70" fmla="*/ 338559 h 791473"/>
                  <a:gd name="connsiteX71" fmla="*/ 956885 w 1054824"/>
                  <a:gd name="connsiteY71" fmla="*/ 344780 h 791473"/>
                  <a:gd name="connsiteX72" fmla="*/ 958129 w 1054824"/>
                  <a:gd name="connsiteY72" fmla="*/ 352246 h 791473"/>
                  <a:gd name="connsiteX73" fmla="*/ 980527 w 1054824"/>
                  <a:gd name="connsiteY73" fmla="*/ 409482 h 791473"/>
                  <a:gd name="connsiteX74" fmla="*/ 964350 w 1054824"/>
                  <a:gd name="connsiteY74" fmla="*/ 476673 h 791473"/>
                  <a:gd name="connsiteX75" fmla="*/ 883469 w 1054824"/>
                  <a:gd name="connsiteY75" fmla="*/ 505291 h 791473"/>
                  <a:gd name="connsiteX76" fmla="*/ 797611 w 1054824"/>
                  <a:gd name="connsiteY76" fmla="*/ 496581 h 791473"/>
                  <a:gd name="connsiteX77" fmla="*/ 788901 w 1054824"/>
                  <a:gd name="connsiteY77" fmla="*/ 499069 h 791473"/>
                  <a:gd name="connsiteX78" fmla="*/ 786412 w 1054824"/>
                  <a:gd name="connsiteY78" fmla="*/ 506535 h 791473"/>
                  <a:gd name="connsiteX79" fmla="*/ 786412 w 1054824"/>
                  <a:gd name="connsiteY79" fmla="*/ 563772 h 791473"/>
                  <a:gd name="connsiteX80" fmla="*/ 746594 w 1054824"/>
                  <a:gd name="connsiteY80" fmla="*/ 613542 h 791473"/>
                  <a:gd name="connsiteX81" fmla="*/ 669446 w 1054824"/>
                  <a:gd name="connsiteY81" fmla="*/ 612298 h 791473"/>
                  <a:gd name="connsiteX82" fmla="*/ 602252 w 1054824"/>
                  <a:gd name="connsiteY82" fmla="*/ 577458 h 791473"/>
                  <a:gd name="connsiteX83" fmla="*/ 593542 w 1054824"/>
                  <a:gd name="connsiteY83" fmla="*/ 577458 h 791473"/>
                  <a:gd name="connsiteX84" fmla="*/ 588565 w 1054824"/>
                  <a:gd name="connsiteY84" fmla="*/ 584924 h 791473"/>
                  <a:gd name="connsiteX85" fmla="*/ 579855 w 1054824"/>
                  <a:gd name="connsiteY85" fmla="*/ 642161 h 791473"/>
                  <a:gd name="connsiteX86" fmla="*/ 533815 w 1054824"/>
                  <a:gd name="connsiteY86" fmla="*/ 689443 h 791473"/>
                  <a:gd name="connsiteX87" fmla="*/ 459155 w 1054824"/>
                  <a:gd name="connsiteY87" fmla="*/ 689443 h 791473"/>
                  <a:gd name="connsiteX88" fmla="*/ 401916 w 1054824"/>
                  <a:gd name="connsiteY88" fmla="*/ 654603 h 791473"/>
                  <a:gd name="connsiteX89" fmla="*/ 391962 w 1054824"/>
                  <a:gd name="connsiteY89" fmla="*/ 652115 h 791473"/>
                  <a:gd name="connsiteX90" fmla="*/ 386985 w 1054824"/>
                  <a:gd name="connsiteY90" fmla="*/ 660825 h 791473"/>
                  <a:gd name="connsiteX91" fmla="*/ 370808 w 1054824"/>
                  <a:gd name="connsiteY91" fmla="*/ 735481 h 791473"/>
                  <a:gd name="connsiteX92" fmla="*/ 306103 w 1054824"/>
                  <a:gd name="connsiteY92" fmla="*/ 788984 h 791473"/>
                  <a:gd name="connsiteX93" fmla="*/ 292416 w 1054824"/>
                  <a:gd name="connsiteY93" fmla="*/ 791473 h 791473"/>
                  <a:gd name="connsiteX94" fmla="*/ 241399 w 1054824"/>
                  <a:gd name="connsiteY94" fmla="*/ 775298 h 791473"/>
                  <a:gd name="connsiteX95" fmla="*/ 176694 w 1054824"/>
                  <a:gd name="connsiteY95" fmla="*/ 725527 h 791473"/>
                  <a:gd name="connsiteX96" fmla="*/ 60972 w 1054824"/>
                  <a:gd name="connsiteY96" fmla="*/ 569993 h 791473"/>
                  <a:gd name="connsiteX97" fmla="*/ 4977 w 1054824"/>
                  <a:gd name="connsiteY97" fmla="*/ 385841 h 791473"/>
                  <a:gd name="connsiteX98" fmla="*/ 1244 w 1054824"/>
                  <a:gd name="connsiteY98" fmla="*/ 290032 h 791473"/>
                  <a:gd name="connsiteX99" fmla="*/ 27375 w 1054824"/>
                  <a:gd name="connsiteY99" fmla="*/ 216620 h 791473"/>
                  <a:gd name="connsiteX100" fmla="*/ 114478 w 1054824"/>
                  <a:gd name="connsiteY100" fmla="*/ 179292 h 791473"/>
                  <a:gd name="connsiteX101" fmla="*/ 189137 w 1054824"/>
                  <a:gd name="connsiteY101" fmla="*/ 204177 h 791473"/>
                  <a:gd name="connsiteX102" fmla="*/ 197847 w 1054824"/>
                  <a:gd name="connsiteY102" fmla="*/ 204177 h 791473"/>
                  <a:gd name="connsiteX103" fmla="*/ 201580 w 1054824"/>
                  <a:gd name="connsiteY103" fmla="*/ 197956 h 791473"/>
                  <a:gd name="connsiteX104" fmla="*/ 227711 w 1054824"/>
                  <a:gd name="connsiteY104" fmla="*/ 123300 h 791473"/>
                  <a:gd name="connsiteX105" fmla="*/ 296149 w 1054824"/>
                  <a:gd name="connsiteY105" fmla="*/ 58598 h 791473"/>
                  <a:gd name="connsiteX106" fmla="*/ 380763 w 1054824"/>
                  <a:gd name="connsiteY106" fmla="*/ 59842 h 791473"/>
                  <a:gd name="connsiteX107" fmla="*/ 436757 w 1054824"/>
                  <a:gd name="connsiteY107" fmla="*/ 103391 h 791473"/>
                  <a:gd name="connsiteX108" fmla="*/ 445468 w 1054824"/>
                  <a:gd name="connsiteY108" fmla="*/ 107124 h 791473"/>
                  <a:gd name="connsiteX109" fmla="*/ 451689 w 1054824"/>
                  <a:gd name="connsiteY109" fmla="*/ 102147 h 791473"/>
                  <a:gd name="connsiteX110" fmla="*/ 487775 w 1054824"/>
                  <a:gd name="connsiteY110" fmla="*/ 37445 h 791473"/>
                  <a:gd name="connsiteX111" fmla="*/ 556212 w 1054824"/>
                  <a:gd name="connsiteY111" fmla="*/ 117 h 79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054824" h="791473">
                    <a:moveTo>
                      <a:pt x="557453" y="17564"/>
                    </a:moveTo>
                    <a:cubicBezTo>
                      <a:pt x="537545" y="17564"/>
                      <a:pt x="517636" y="28762"/>
                      <a:pt x="501461" y="48668"/>
                    </a:cubicBezTo>
                    <a:cubicBezTo>
                      <a:pt x="486529" y="67331"/>
                      <a:pt x="475331" y="90971"/>
                      <a:pt x="469109" y="107145"/>
                    </a:cubicBezTo>
                    <a:cubicBezTo>
                      <a:pt x="465377" y="115854"/>
                      <a:pt x="459155" y="122075"/>
                      <a:pt x="450445" y="123319"/>
                    </a:cubicBezTo>
                    <a:cubicBezTo>
                      <a:pt x="440491" y="125808"/>
                      <a:pt x="431781" y="122075"/>
                      <a:pt x="425560" y="115854"/>
                    </a:cubicBezTo>
                    <a:cubicBezTo>
                      <a:pt x="414361" y="102168"/>
                      <a:pt x="396942" y="84750"/>
                      <a:pt x="374545" y="74796"/>
                    </a:cubicBezTo>
                    <a:cubicBezTo>
                      <a:pt x="352148" y="63599"/>
                      <a:pt x="327262" y="63599"/>
                      <a:pt x="303621" y="73552"/>
                    </a:cubicBezTo>
                    <a:cubicBezTo>
                      <a:pt x="278736" y="83506"/>
                      <a:pt x="257583" y="103412"/>
                      <a:pt x="242652" y="132028"/>
                    </a:cubicBezTo>
                    <a:cubicBezTo>
                      <a:pt x="230209" y="155668"/>
                      <a:pt x="222743" y="181796"/>
                      <a:pt x="220255" y="200458"/>
                    </a:cubicBezTo>
                    <a:cubicBezTo>
                      <a:pt x="217766" y="207923"/>
                      <a:pt x="212789" y="215388"/>
                      <a:pt x="205323" y="219121"/>
                    </a:cubicBezTo>
                    <a:cubicBezTo>
                      <a:pt x="197858" y="222854"/>
                      <a:pt x="189148" y="222854"/>
                      <a:pt x="181682" y="217877"/>
                    </a:cubicBezTo>
                    <a:cubicBezTo>
                      <a:pt x="165507" y="209168"/>
                      <a:pt x="141865" y="197970"/>
                      <a:pt x="115736" y="195482"/>
                    </a:cubicBezTo>
                    <a:cubicBezTo>
                      <a:pt x="113247" y="195482"/>
                      <a:pt x="110759" y="195482"/>
                      <a:pt x="108270" y="195482"/>
                    </a:cubicBezTo>
                    <a:cubicBezTo>
                      <a:pt x="82140" y="195482"/>
                      <a:pt x="59743" y="206679"/>
                      <a:pt x="41079" y="227830"/>
                    </a:cubicBezTo>
                    <a:cubicBezTo>
                      <a:pt x="29881" y="241516"/>
                      <a:pt x="22415" y="262667"/>
                      <a:pt x="18682" y="291283"/>
                    </a:cubicBezTo>
                    <a:cubicBezTo>
                      <a:pt x="16194" y="317411"/>
                      <a:pt x="18682" y="347272"/>
                      <a:pt x="22415" y="383353"/>
                    </a:cubicBezTo>
                    <a:cubicBezTo>
                      <a:pt x="31125" y="446806"/>
                      <a:pt x="49789" y="506526"/>
                      <a:pt x="78407" y="562514"/>
                    </a:cubicBezTo>
                    <a:cubicBezTo>
                      <a:pt x="105781" y="619747"/>
                      <a:pt x="144354" y="670758"/>
                      <a:pt x="189148" y="713060"/>
                    </a:cubicBezTo>
                    <a:cubicBezTo>
                      <a:pt x="211545" y="734211"/>
                      <a:pt x="231453" y="750386"/>
                      <a:pt x="251362" y="760339"/>
                    </a:cubicBezTo>
                    <a:cubicBezTo>
                      <a:pt x="271270" y="771537"/>
                      <a:pt x="288690" y="775269"/>
                      <a:pt x="303621" y="772781"/>
                    </a:cubicBezTo>
                    <a:cubicBezTo>
                      <a:pt x="326018" y="767804"/>
                      <a:pt x="344682" y="752874"/>
                      <a:pt x="355881" y="727990"/>
                    </a:cubicBezTo>
                    <a:cubicBezTo>
                      <a:pt x="364590" y="710572"/>
                      <a:pt x="369568" y="686932"/>
                      <a:pt x="372056" y="659560"/>
                    </a:cubicBezTo>
                    <a:cubicBezTo>
                      <a:pt x="372056" y="649607"/>
                      <a:pt x="378277" y="640898"/>
                      <a:pt x="386987" y="637165"/>
                    </a:cubicBezTo>
                    <a:cubicBezTo>
                      <a:pt x="396942" y="633433"/>
                      <a:pt x="406896" y="634677"/>
                      <a:pt x="414361" y="642142"/>
                    </a:cubicBezTo>
                    <a:cubicBezTo>
                      <a:pt x="431781" y="657072"/>
                      <a:pt x="450445" y="668270"/>
                      <a:pt x="466621" y="674491"/>
                    </a:cubicBezTo>
                    <a:cubicBezTo>
                      <a:pt x="489018" y="681956"/>
                      <a:pt x="510171" y="681956"/>
                      <a:pt x="528835" y="673246"/>
                    </a:cubicBezTo>
                    <a:cubicBezTo>
                      <a:pt x="546255" y="665781"/>
                      <a:pt x="558697" y="652095"/>
                      <a:pt x="566163" y="634677"/>
                    </a:cubicBezTo>
                    <a:cubicBezTo>
                      <a:pt x="571140" y="620991"/>
                      <a:pt x="573629" y="604817"/>
                      <a:pt x="572384" y="586154"/>
                    </a:cubicBezTo>
                    <a:cubicBezTo>
                      <a:pt x="572384" y="576200"/>
                      <a:pt x="577361" y="567491"/>
                      <a:pt x="584827" y="562514"/>
                    </a:cubicBezTo>
                    <a:cubicBezTo>
                      <a:pt x="594781" y="557538"/>
                      <a:pt x="604735" y="557538"/>
                      <a:pt x="612201" y="563759"/>
                    </a:cubicBezTo>
                    <a:cubicBezTo>
                      <a:pt x="635842" y="578689"/>
                      <a:pt x="656995" y="589886"/>
                      <a:pt x="676903" y="596107"/>
                    </a:cubicBezTo>
                    <a:cubicBezTo>
                      <a:pt x="701789" y="604817"/>
                      <a:pt x="724186" y="606061"/>
                      <a:pt x="739117" y="598596"/>
                    </a:cubicBezTo>
                    <a:cubicBezTo>
                      <a:pt x="756537" y="591131"/>
                      <a:pt x="766491" y="577445"/>
                      <a:pt x="771468" y="558782"/>
                    </a:cubicBezTo>
                    <a:cubicBezTo>
                      <a:pt x="775201" y="541363"/>
                      <a:pt x="773957" y="522701"/>
                      <a:pt x="771468" y="509015"/>
                    </a:cubicBezTo>
                    <a:cubicBezTo>
                      <a:pt x="770224" y="501550"/>
                      <a:pt x="772712" y="492840"/>
                      <a:pt x="778934" y="486620"/>
                    </a:cubicBezTo>
                    <a:cubicBezTo>
                      <a:pt x="785155" y="480399"/>
                      <a:pt x="793865" y="477910"/>
                      <a:pt x="802575" y="479154"/>
                    </a:cubicBezTo>
                    <a:cubicBezTo>
                      <a:pt x="822483" y="484131"/>
                      <a:pt x="853590" y="487864"/>
                      <a:pt x="883453" y="487864"/>
                    </a:cubicBezTo>
                    <a:cubicBezTo>
                      <a:pt x="917048" y="486620"/>
                      <a:pt x="940689" y="479154"/>
                      <a:pt x="953132" y="465469"/>
                    </a:cubicBezTo>
                    <a:cubicBezTo>
                      <a:pt x="965575" y="453027"/>
                      <a:pt x="970552" y="434364"/>
                      <a:pt x="965575" y="413213"/>
                    </a:cubicBezTo>
                    <a:cubicBezTo>
                      <a:pt x="961842" y="392062"/>
                      <a:pt x="951888" y="373399"/>
                      <a:pt x="944422" y="360957"/>
                    </a:cubicBezTo>
                    <a:cubicBezTo>
                      <a:pt x="940689" y="354737"/>
                      <a:pt x="939445" y="346027"/>
                      <a:pt x="941934" y="338562"/>
                    </a:cubicBezTo>
                    <a:cubicBezTo>
                      <a:pt x="944422" y="332341"/>
                      <a:pt x="950644" y="326120"/>
                      <a:pt x="956865" y="323632"/>
                    </a:cubicBezTo>
                    <a:cubicBezTo>
                      <a:pt x="999170" y="306214"/>
                      <a:pt x="1025300" y="283818"/>
                      <a:pt x="1035254" y="253958"/>
                    </a:cubicBezTo>
                    <a:cubicBezTo>
                      <a:pt x="1042720" y="230319"/>
                      <a:pt x="1037743" y="206679"/>
                      <a:pt x="1032766" y="191749"/>
                    </a:cubicBezTo>
                    <a:cubicBezTo>
                      <a:pt x="1024056" y="169354"/>
                      <a:pt x="1004147" y="154424"/>
                      <a:pt x="974285" y="148203"/>
                    </a:cubicBezTo>
                    <a:cubicBezTo>
                      <a:pt x="949399" y="144470"/>
                      <a:pt x="919537" y="146959"/>
                      <a:pt x="900873" y="150691"/>
                    </a:cubicBezTo>
                    <a:cubicBezTo>
                      <a:pt x="892163" y="151935"/>
                      <a:pt x="884697" y="149447"/>
                      <a:pt x="878476" y="143226"/>
                    </a:cubicBezTo>
                    <a:cubicBezTo>
                      <a:pt x="872254" y="138249"/>
                      <a:pt x="868521" y="130784"/>
                      <a:pt x="871010" y="122075"/>
                    </a:cubicBezTo>
                    <a:cubicBezTo>
                      <a:pt x="872254" y="104657"/>
                      <a:pt x="873499" y="78529"/>
                      <a:pt x="866033" y="57378"/>
                    </a:cubicBezTo>
                    <a:cubicBezTo>
                      <a:pt x="857323" y="33738"/>
                      <a:pt x="842392" y="21297"/>
                      <a:pt x="816262" y="20052"/>
                    </a:cubicBezTo>
                    <a:cubicBezTo>
                      <a:pt x="791376" y="17564"/>
                      <a:pt x="765247" y="23785"/>
                      <a:pt x="737873" y="38715"/>
                    </a:cubicBezTo>
                    <a:cubicBezTo>
                      <a:pt x="715476" y="51157"/>
                      <a:pt x="695567" y="67331"/>
                      <a:pt x="685613" y="78529"/>
                    </a:cubicBezTo>
                    <a:cubicBezTo>
                      <a:pt x="679392" y="84750"/>
                      <a:pt x="670682" y="87238"/>
                      <a:pt x="663216" y="85994"/>
                    </a:cubicBezTo>
                    <a:cubicBezTo>
                      <a:pt x="655751" y="84750"/>
                      <a:pt x="648285" y="79773"/>
                      <a:pt x="644552" y="73552"/>
                    </a:cubicBezTo>
                    <a:cubicBezTo>
                      <a:pt x="638331" y="62354"/>
                      <a:pt x="628377" y="47424"/>
                      <a:pt x="613445" y="34983"/>
                    </a:cubicBezTo>
                    <a:cubicBezTo>
                      <a:pt x="597270" y="22541"/>
                      <a:pt x="578606" y="16320"/>
                      <a:pt x="557453" y="17564"/>
                    </a:cubicBezTo>
                    <a:close/>
                    <a:moveTo>
                      <a:pt x="556212" y="117"/>
                    </a:moveTo>
                    <a:cubicBezTo>
                      <a:pt x="581099" y="-1127"/>
                      <a:pt x="603497" y="7583"/>
                      <a:pt x="622162" y="22514"/>
                    </a:cubicBezTo>
                    <a:cubicBezTo>
                      <a:pt x="635849" y="32468"/>
                      <a:pt x="648292" y="47399"/>
                      <a:pt x="658247" y="64819"/>
                    </a:cubicBezTo>
                    <a:cubicBezTo>
                      <a:pt x="659491" y="67308"/>
                      <a:pt x="661980" y="68552"/>
                      <a:pt x="664469" y="69796"/>
                    </a:cubicBezTo>
                    <a:cubicBezTo>
                      <a:pt x="666957" y="69796"/>
                      <a:pt x="669446" y="68552"/>
                      <a:pt x="671935" y="67308"/>
                    </a:cubicBezTo>
                    <a:cubicBezTo>
                      <a:pt x="684378" y="54865"/>
                      <a:pt x="704287" y="37445"/>
                      <a:pt x="729173" y="23758"/>
                    </a:cubicBezTo>
                    <a:cubicBezTo>
                      <a:pt x="757793" y="7583"/>
                      <a:pt x="787657" y="1361"/>
                      <a:pt x="816276" y="2606"/>
                    </a:cubicBezTo>
                    <a:cubicBezTo>
                      <a:pt x="848628" y="5094"/>
                      <a:pt x="869782" y="22514"/>
                      <a:pt x="880981" y="52376"/>
                    </a:cubicBezTo>
                    <a:cubicBezTo>
                      <a:pt x="889691" y="76018"/>
                      <a:pt x="888447" y="104636"/>
                      <a:pt x="885958" y="123300"/>
                    </a:cubicBezTo>
                    <a:cubicBezTo>
                      <a:pt x="884714" y="127033"/>
                      <a:pt x="887202" y="129521"/>
                      <a:pt x="888447" y="130765"/>
                    </a:cubicBezTo>
                    <a:cubicBezTo>
                      <a:pt x="890935" y="133254"/>
                      <a:pt x="893424" y="134498"/>
                      <a:pt x="895913" y="133254"/>
                    </a:cubicBezTo>
                    <a:cubicBezTo>
                      <a:pt x="917066" y="130765"/>
                      <a:pt x="948174" y="127033"/>
                      <a:pt x="976794" y="133254"/>
                    </a:cubicBezTo>
                    <a:cubicBezTo>
                      <a:pt x="1012879" y="139475"/>
                      <a:pt x="1036521" y="156895"/>
                      <a:pt x="1046476" y="185513"/>
                    </a:cubicBezTo>
                    <a:cubicBezTo>
                      <a:pt x="1053942" y="204177"/>
                      <a:pt x="1058919" y="231551"/>
                      <a:pt x="1050209" y="260170"/>
                    </a:cubicBezTo>
                    <a:cubicBezTo>
                      <a:pt x="1037765" y="293765"/>
                      <a:pt x="1009146" y="319894"/>
                      <a:pt x="961862" y="338559"/>
                    </a:cubicBezTo>
                    <a:cubicBezTo>
                      <a:pt x="959373" y="341047"/>
                      <a:pt x="958129" y="342291"/>
                      <a:pt x="956885" y="344780"/>
                    </a:cubicBezTo>
                    <a:cubicBezTo>
                      <a:pt x="955640" y="346024"/>
                      <a:pt x="956885" y="349757"/>
                      <a:pt x="958129" y="352246"/>
                    </a:cubicBezTo>
                    <a:cubicBezTo>
                      <a:pt x="965595" y="365932"/>
                      <a:pt x="976794" y="387085"/>
                      <a:pt x="980527" y="409482"/>
                    </a:cubicBezTo>
                    <a:cubicBezTo>
                      <a:pt x="986748" y="436856"/>
                      <a:pt x="980527" y="460497"/>
                      <a:pt x="964350" y="476673"/>
                    </a:cubicBezTo>
                    <a:cubicBezTo>
                      <a:pt x="948174" y="494092"/>
                      <a:pt x="920799" y="504047"/>
                      <a:pt x="883469" y="505291"/>
                    </a:cubicBezTo>
                    <a:cubicBezTo>
                      <a:pt x="851117" y="505291"/>
                      <a:pt x="818765" y="500314"/>
                      <a:pt x="797611" y="496581"/>
                    </a:cubicBezTo>
                    <a:cubicBezTo>
                      <a:pt x="795123" y="495337"/>
                      <a:pt x="791389" y="496581"/>
                      <a:pt x="788901" y="499069"/>
                    </a:cubicBezTo>
                    <a:cubicBezTo>
                      <a:pt x="786412" y="501558"/>
                      <a:pt x="786412" y="504047"/>
                      <a:pt x="786412" y="506535"/>
                    </a:cubicBezTo>
                    <a:cubicBezTo>
                      <a:pt x="791389" y="527688"/>
                      <a:pt x="791389" y="546352"/>
                      <a:pt x="786412" y="563772"/>
                    </a:cubicBezTo>
                    <a:cubicBezTo>
                      <a:pt x="781435" y="587413"/>
                      <a:pt x="767747" y="604832"/>
                      <a:pt x="746594" y="613542"/>
                    </a:cubicBezTo>
                    <a:cubicBezTo>
                      <a:pt x="725440" y="623496"/>
                      <a:pt x="700554" y="622252"/>
                      <a:pt x="669446" y="612298"/>
                    </a:cubicBezTo>
                    <a:cubicBezTo>
                      <a:pt x="649537" y="604832"/>
                      <a:pt x="627139" y="592390"/>
                      <a:pt x="602252" y="577458"/>
                    </a:cubicBezTo>
                    <a:cubicBezTo>
                      <a:pt x="597275" y="574970"/>
                      <a:pt x="594786" y="576214"/>
                      <a:pt x="593542" y="577458"/>
                    </a:cubicBezTo>
                    <a:cubicBezTo>
                      <a:pt x="589809" y="578703"/>
                      <a:pt x="587321" y="582436"/>
                      <a:pt x="588565" y="584924"/>
                    </a:cubicBezTo>
                    <a:cubicBezTo>
                      <a:pt x="589809" y="606077"/>
                      <a:pt x="587321" y="625985"/>
                      <a:pt x="579855" y="642161"/>
                    </a:cubicBezTo>
                    <a:cubicBezTo>
                      <a:pt x="571144" y="663313"/>
                      <a:pt x="556212" y="679489"/>
                      <a:pt x="533815" y="689443"/>
                    </a:cubicBezTo>
                    <a:cubicBezTo>
                      <a:pt x="511417" y="699397"/>
                      <a:pt x="485286" y="699397"/>
                      <a:pt x="459155" y="689443"/>
                    </a:cubicBezTo>
                    <a:cubicBezTo>
                      <a:pt x="440490" y="683222"/>
                      <a:pt x="420581" y="670779"/>
                      <a:pt x="401916" y="654603"/>
                    </a:cubicBezTo>
                    <a:cubicBezTo>
                      <a:pt x="399428" y="652115"/>
                      <a:pt x="395695" y="650870"/>
                      <a:pt x="391962" y="652115"/>
                    </a:cubicBezTo>
                    <a:cubicBezTo>
                      <a:pt x="389473" y="654603"/>
                      <a:pt x="386985" y="657092"/>
                      <a:pt x="386985" y="660825"/>
                    </a:cubicBezTo>
                    <a:cubicBezTo>
                      <a:pt x="385740" y="689443"/>
                      <a:pt x="379519" y="715572"/>
                      <a:pt x="370808" y="735481"/>
                    </a:cubicBezTo>
                    <a:cubicBezTo>
                      <a:pt x="355876" y="765343"/>
                      <a:pt x="334723" y="782763"/>
                      <a:pt x="306103" y="788984"/>
                    </a:cubicBezTo>
                    <a:cubicBezTo>
                      <a:pt x="301126" y="790229"/>
                      <a:pt x="297393" y="791473"/>
                      <a:pt x="292416" y="791473"/>
                    </a:cubicBezTo>
                    <a:cubicBezTo>
                      <a:pt x="277484" y="791473"/>
                      <a:pt x="260064" y="785252"/>
                      <a:pt x="241399" y="775298"/>
                    </a:cubicBezTo>
                    <a:cubicBezTo>
                      <a:pt x="221490" y="764099"/>
                      <a:pt x="199092" y="747924"/>
                      <a:pt x="176694" y="725527"/>
                    </a:cubicBezTo>
                    <a:cubicBezTo>
                      <a:pt x="129410" y="681977"/>
                      <a:pt x="90836" y="628474"/>
                      <a:pt x="60972" y="569993"/>
                    </a:cubicBezTo>
                    <a:cubicBezTo>
                      <a:pt x="32352" y="512756"/>
                      <a:pt x="13688" y="450543"/>
                      <a:pt x="4977" y="385841"/>
                    </a:cubicBezTo>
                    <a:cubicBezTo>
                      <a:pt x="0" y="348513"/>
                      <a:pt x="-1244" y="317406"/>
                      <a:pt x="1244" y="290032"/>
                    </a:cubicBezTo>
                    <a:cubicBezTo>
                      <a:pt x="3733" y="258925"/>
                      <a:pt x="13688" y="232796"/>
                      <a:pt x="27375" y="216620"/>
                    </a:cubicBezTo>
                    <a:cubicBezTo>
                      <a:pt x="51017" y="189246"/>
                      <a:pt x="79637" y="176803"/>
                      <a:pt x="114478" y="179292"/>
                    </a:cubicBezTo>
                    <a:cubicBezTo>
                      <a:pt x="144341" y="181780"/>
                      <a:pt x="171717" y="194223"/>
                      <a:pt x="189137" y="204177"/>
                    </a:cubicBezTo>
                    <a:cubicBezTo>
                      <a:pt x="191626" y="205422"/>
                      <a:pt x="194114" y="205422"/>
                      <a:pt x="197847" y="204177"/>
                    </a:cubicBezTo>
                    <a:cubicBezTo>
                      <a:pt x="199092" y="202933"/>
                      <a:pt x="201580" y="200445"/>
                      <a:pt x="201580" y="197956"/>
                    </a:cubicBezTo>
                    <a:cubicBezTo>
                      <a:pt x="205313" y="178048"/>
                      <a:pt x="212779" y="150674"/>
                      <a:pt x="227711" y="123300"/>
                    </a:cubicBezTo>
                    <a:cubicBezTo>
                      <a:pt x="243887" y="92193"/>
                      <a:pt x="267529" y="69796"/>
                      <a:pt x="296149" y="58598"/>
                    </a:cubicBezTo>
                    <a:cubicBezTo>
                      <a:pt x="324768" y="46155"/>
                      <a:pt x="352143" y="47399"/>
                      <a:pt x="380763" y="59842"/>
                    </a:cubicBezTo>
                    <a:cubicBezTo>
                      <a:pt x="400672" y="68552"/>
                      <a:pt x="419337" y="83483"/>
                      <a:pt x="436757" y="103391"/>
                    </a:cubicBezTo>
                    <a:cubicBezTo>
                      <a:pt x="440490" y="107124"/>
                      <a:pt x="444223" y="107124"/>
                      <a:pt x="445468" y="107124"/>
                    </a:cubicBezTo>
                    <a:cubicBezTo>
                      <a:pt x="446712" y="107124"/>
                      <a:pt x="450445" y="105880"/>
                      <a:pt x="451689" y="102147"/>
                    </a:cubicBezTo>
                    <a:cubicBezTo>
                      <a:pt x="461644" y="76018"/>
                      <a:pt x="474087" y="54865"/>
                      <a:pt x="487775" y="37445"/>
                    </a:cubicBezTo>
                    <a:cubicBezTo>
                      <a:pt x="507684" y="12560"/>
                      <a:pt x="530082" y="1361"/>
                      <a:pt x="556212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7260890C-871A-1E42-9E75-5B179D3E5972}"/>
                  </a:ext>
                </a:extLst>
              </p:cNvPr>
              <p:cNvSpPr/>
              <p:nvPr/>
            </p:nvSpPr>
            <p:spPr>
              <a:xfrm>
                <a:off x="14466137" y="8121677"/>
                <a:ext cx="1020303" cy="655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0" h="527">
                    <a:moveTo>
                      <a:pt x="9" y="336"/>
                    </a:moveTo>
                    <a:cubicBezTo>
                      <a:pt x="9" y="336"/>
                      <a:pt x="0" y="283"/>
                      <a:pt x="0" y="223"/>
                    </a:cubicBezTo>
                    <a:cubicBezTo>
                      <a:pt x="0" y="163"/>
                      <a:pt x="9" y="97"/>
                      <a:pt x="44" y="71"/>
                    </a:cubicBezTo>
                    <a:cubicBezTo>
                      <a:pt x="67" y="56"/>
                      <a:pt x="91" y="53"/>
                      <a:pt x="113" y="56"/>
                    </a:cubicBezTo>
                    <a:cubicBezTo>
                      <a:pt x="135" y="59"/>
                      <a:pt x="154" y="69"/>
                      <a:pt x="169" y="78"/>
                    </a:cubicBezTo>
                    <a:cubicBezTo>
                      <a:pt x="175" y="81"/>
                      <a:pt x="182" y="82"/>
                      <a:pt x="188" y="80"/>
                    </a:cubicBezTo>
                    <a:cubicBezTo>
                      <a:pt x="194" y="78"/>
                      <a:pt x="199" y="74"/>
                      <a:pt x="203" y="68"/>
                    </a:cubicBezTo>
                    <a:cubicBezTo>
                      <a:pt x="209" y="54"/>
                      <a:pt x="219" y="38"/>
                      <a:pt x="234" y="25"/>
                    </a:cubicBezTo>
                    <a:cubicBezTo>
                      <a:pt x="248" y="12"/>
                      <a:pt x="267" y="2"/>
                      <a:pt x="292" y="0"/>
                    </a:cubicBezTo>
                    <a:cubicBezTo>
                      <a:pt x="314" y="-1"/>
                      <a:pt x="333" y="4"/>
                      <a:pt x="348" y="13"/>
                    </a:cubicBezTo>
                    <a:cubicBezTo>
                      <a:pt x="363" y="22"/>
                      <a:pt x="374" y="34"/>
                      <a:pt x="382" y="45"/>
                    </a:cubicBezTo>
                    <a:cubicBezTo>
                      <a:pt x="387" y="50"/>
                      <a:pt x="394" y="53"/>
                      <a:pt x="401" y="54"/>
                    </a:cubicBezTo>
                    <a:cubicBezTo>
                      <a:pt x="407" y="54"/>
                      <a:pt x="414" y="51"/>
                      <a:pt x="420" y="46"/>
                    </a:cubicBezTo>
                    <a:cubicBezTo>
                      <a:pt x="429" y="35"/>
                      <a:pt x="443" y="23"/>
                      <a:pt x="458" y="15"/>
                    </a:cubicBezTo>
                    <a:cubicBezTo>
                      <a:pt x="474" y="6"/>
                      <a:pt x="491" y="2"/>
                      <a:pt x="510" y="6"/>
                    </a:cubicBezTo>
                    <a:cubicBezTo>
                      <a:pt x="526" y="9"/>
                      <a:pt x="538" y="17"/>
                      <a:pt x="547" y="24"/>
                    </a:cubicBezTo>
                    <a:cubicBezTo>
                      <a:pt x="556" y="32"/>
                      <a:pt x="561" y="42"/>
                      <a:pt x="565" y="51"/>
                    </a:cubicBezTo>
                    <a:cubicBezTo>
                      <a:pt x="568" y="57"/>
                      <a:pt x="572" y="61"/>
                      <a:pt x="579" y="64"/>
                    </a:cubicBezTo>
                    <a:cubicBezTo>
                      <a:pt x="585" y="65"/>
                      <a:pt x="591" y="65"/>
                      <a:pt x="598" y="63"/>
                    </a:cubicBezTo>
                    <a:cubicBezTo>
                      <a:pt x="609" y="57"/>
                      <a:pt x="623" y="51"/>
                      <a:pt x="640" y="50"/>
                    </a:cubicBezTo>
                    <a:cubicBezTo>
                      <a:pt x="656" y="47"/>
                      <a:pt x="675" y="48"/>
                      <a:pt x="695" y="54"/>
                    </a:cubicBezTo>
                    <a:cubicBezTo>
                      <a:pt x="716" y="61"/>
                      <a:pt x="728" y="75"/>
                      <a:pt x="733" y="90"/>
                    </a:cubicBezTo>
                    <a:cubicBezTo>
                      <a:pt x="738" y="105"/>
                      <a:pt x="737" y="122"/>
                      <a:pt x="734" y="136"/>
                    </a:cubicBezTo>
                    <a:cubicBezTo>
                      <a:pt x="733" y="143"/>
                      <a:pt x="735" y="149"/>
                      <a:pt x="739" y="155"/>
                    </a:cubicBezTo>
                    <a:cubicBezTo>
                      <a:pt x="743" y="160"/>
                      <a:pt x="748" y="163"/>
                      <a:pt x="755" y="164"/>
                    </a:cubicBezTo>
                    <a:cubicBezTo>
                      <a:pt x="768" y="166"/>
                      <a:pt x="782" y="170"/>
                      <a:pt x="795" y="179"/>
                    </a:cubicBezTo>
                    <a:cubicBezTo>
                      <a:pt x="806" y="187"/>
                      <a:pt x="816" y="200"/>
                      <a:pt x="819" y="220"/>
                    </a:cubicBezTo>
                    <a:cubicBezTo>
                      <a:pt x="821" y="229"/>
                      <a:pt x="820" y="244"/>
                      <a:pt x="812" y="259"/>
                    </a:cubicBezTo>
                    <a:cubicBezTo>
                      <a:pt x="804" y="275"/>
                      <a:pt x="789" y="290"/>
                      <a:pt x="761" y="301"/>
                    </a:cubicBezTo>
                    <a:cubicBezTo>
                      <a:pt x="757" y="303"/>
                      <a:pt x="752" y="306"/>
                      <a:pt x="750" y="310"/>
                    </a:cubicBezTo>
                    <a:cubicBezTo>
                      <a:pt x="747" y="314"/>
                      <a:pt x="745" y="319"/>
                      <a:pt x="745" y="325"/>
                    </a:cubicBezTo>
                    <a:cubicBezTo>
                      <a:pt x="746" y="336"/>
                      <a:pt x="746" y="353"/>
                      <a:pt x="741" y="369"/>
                    </a:cubicBezTo>
                    <a:cubicBezTo>
                      <a:pt x="737" y="385"/>
                      <a:pt x="728" y="401"/>
                      <a:pt x="713" y="412"/>
                    </a:cubicBezTo>
                    <a:cubicBezTo>
                      <a:pt x="700" y="420"/>
                      <a:pt x="684" y="423"/>
                      <a:pt x="669" y="422"/>
                    </a:cubicBezTo>
                    <a:cubicBezTo>
                      <a:pt x="654" y="421"/>
                      <a:pt x="639" y="418"/>
                      <a:pt x="627" y="413"/>
                    </a:cubicBezTo>
                    <a:cubicBezTo>
                      <a:pt x="619" y="411"/>
                      <a:pt x="612" y="412"/>
                      <a:pt x="607" y="415"/>
                    </a:cubicBezTo>
                    <a:cubicBezTo>
                      <a:pt x="601" y="418"/>
                      <a:pt x="596" y="424"/>
                      <a:pt x="595" y="431"/>
                    </a:cubicBezTo>
                    <a:cubicBezTo>
                      <a:pt x="593" y="442"/>
                      <a:pt x="589" y="454"/>
                      <a:pt x="582" y="465"/>
                    </a:cubicBezTo>
                    <a:cubicBezTo>
                      <a:pt x="574" y="477"/>
                      <a:pt x="564" y="486"/>
                      <a:pt x="549" y="491"/>
                    </a:cubicBezTo>
                    <a:cubicBezTo>
                      <a:pt x="534" y="496"/>
                      <a:pt x="517" y="492"/>
                      <a:pt x="503" y="484"/>
                    </a:cubicBezTo>
                    <a:cubicBezTo>
                      <a:pt x="487" y="475"/>
                      <a:pt x="474" y="462"/>
                      <a:pt x="462" y="449"/>
                    </a:cubicBezTo>
                    <a:cubicBezTo>
                      <a:pt x="456" y="443"/>
                      <a:pt x="448" y="440"/>
                      <a:pt x="441" y="442"/>
                    </a:cubicBezTo>
                    <a:cubicBezTo>
                      <a:pt x="434" y="442"/>
                      <a:pt x="427" y="447"/>
                      <a:pt x="423" y="454"/>
                    </a:cubicBezTo>
                    <a:cubicBezTo>
                      <a:pt x="418" y="463"/>
                      <a:pt x="412" y="472"/>
                      <a:pt x="403" y="479"/>
                    </a:cubicBezTo>
                    <a:cubicBezTo>
                      <a:pt x="394" y="486"/>
                      <a:pt x="382" y="492"/>
                      <a:pt x="367" y="495"/>
                    </a:cubicBezTo>
                    <a:cubicBezTo>
                      <a:pt x="349" y="498"/>
                      <a:pt x="331" y="494"/>
                      <a:pt x="316" y="488"/>
                    </a:cubicBezTo>
                    <a:cubicBezTo>
                      <a:pt x="300" y="481"/>
                      <a:pt x="286" y="472"/>
                      <a:pt x="275" y="462"/>
                    </a:cubicBezTo>
                    <a:cubicBezTo>
                      <a:pt x="269" y="457"/>
                      <a:pt x="261" y="455"/>
                      <a:pt x="255" y="457"/>
                    </a:cubicBezTo>
                    <a:cubicBezTo>
                      <a:pt x="247" y="459"/>
                      <a:pt x="241" y="463"/>
                      <a:pt x="238" y="471"/>
                    </a:cubicBezTo>
                    <a:cubicBezTo>
                      <a:pt x="232" y="485"/>
                      <a:pt x="223" y="501"/>
                      <a:pt x="210" y="512"/>
                    </a:cubicBezTo>
                    <a:cubicBezTo>
                      <a:pt x="197" y="523"/>
                      <a:pt x="181" y="530"/>
                      <a:pt x="158" y="526"/>
                    </a:cubicBezTo>
                    <a:cubicBezTo>
                      <a:pt x="98" y="516"/>
                      <a:pt x="61" y="468"/>
                      <a:pt x="38" y="424"/>
                    </a:cubicBezTo>
                    <a:cubicBezTo>
                      <a:pt x="16" y="379"/>
                      <a:pt x="9" y="336"/>
                      <a:pt x="9" y="3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08955039-CBD6-1B4B-B2C9-F69F5F8FDED0}"/>
                  </a:ext>
                </a:extLst>
              </p:cNvPr>
              <p:cNvSpPr/>
              <p:nvPr/>
            </p:nvSpPr>
            <p:spPr>
              <a:xfrm>
                <a:off x="14457416" y="8112797"/>
                <a:ext cx="1037251" cy="673120"/>
              </a:xfrm>
              <a:custGeom>
                <a:avLst/>
                <a:gdLst>
                  <a:gd name="connsiteX0" fmla="*/ 372052 w 1037251"/>
                  <a:gd name="connsiteY0" fmla="*/ 17603 h 673120"/>
                  <a:gd name="connsiteX1" fmla="*/ 306107 w 1037251"/>
                  <a:gd name="connsiteY1" fmla="*/ 46211 h 673120"/>
                  <a:gd name="connsiteX2" fmla="*/ 268780 w 1037251"/>
                  <a:gd name="connsiteY2" fmla="*/ 97206 h 673120"/>
                  <a:gd name="connsiteX3" fmla="*/ 245139 w 1037251"/>
                  <a:gd name="connsiteY3" fmla="*/ 117107 h 673120"/>
                  <a:gd name="connsiteX4" fmla="*/ 214033 w 1037251"/>
                  <a:gd name="connsiteY4" fmla="*/ 112132 h 673120"/>
                  <a:gd name="connsiteX5" fmla="*/ 148088 w 1037251"/>
                  <a:gd name="connsiteY5" fmla="*/ 87256 h 673120"/>
                  <a:gd name="connsiteX6" fmla="*/ 67212 w 1037251"/>
                  <a:gd name="connsiteY6" fmla="*/ 104669 h 673120"/>
                  <a:gd name="connsiteX7" fmla="*/ 17442 w 1037251"/>
                  <a:gd name="connsiteY7" fmla="*/ 286264 h 673120"/>
                  <a:gd name="connsiteX8" fmla="*/ 27396 w 1037251"/>
                  <a:gd name="connsiteY8" fmla="*/ 425569 h 673120"/>
                  <a:gd name="connsiteX9" fmla="*/ 63479 w 1037251"/>
                  <a:gd name="connsiteY9" fmla="*/ 532536 h 673120"/>
                  <a:gd name="connsiteX10" fmla="*/ 207812 w 1037251"/>
                  <a:gd name="connsiteY10" fmla="*/ 654428 h 673120"/>
                  <a:gd name="connsiteX11" fmla="*/ 263803 w 1037251"/>
                  <a:gd name="connsiteY11" fmla="*/ 638259 h 673120"/>
                  <a:gd name="connsiteX12" fmla="*/ 296153 w 1037251"/>
                  <a:gd name="connsiteY12" fmla="*/ 590994 h 673120"/>
                  <a:gd name="connsiteX13" fmla="*/ 323526 w 1037251"/>
                  <a:gd name="connsiteY13" fmla="*/ 568606 h 673120"/>
                  <a:gd name="connsiteX14" fmla="*/ 357121 w 1037251"/>
                  <a:gd name="connsiteY14" fmla="*/ 577313 h 673120"/>
                  <a:gd name="connsiteX15" fmla="*/ 404402 w 1037251"/>
                  <a:gd name="connsiteY15" fmla="*/ 607164 h 673120"/>
                  <a:gd name="connsiteX16" fmla="*/ 464126 w 1037251"/>
                  <a:gd name="connsiteY16" fmla="*/ 615870 h 673120"/>
                  <a:gd name="connsiteX17" fmla="*/ 505186 w 1037251"/>
                  <a:gd name="connsiteY17" fmla="*/ 597213 h 673120"/>
                  <a:gd name="connsiteX18" fmla="*/ 527583 w 1037251"/>
                  <a:gd name="connsiteY18" fmla="*/ 569850 h 673120"/>
                  <a:gd name="connsiteX19" fmla="*/ 556200 w 1037251"/>
                  <a:gd name="connsiteY19" fmla="*/ 549949 h 673120"/>
                  <a:gd name="connsiteX20" fmla="*/ 589795 w 1037251"/>
                  <a:gd name="connsiteY20" fmla="*/ 561143 h 673120"/>
                  <a:gd name="connsiteX21" fmla="*/ 638321 w 1037251"/>
                  <a:gd name="connsiteY21" fmla="*/ 603432 h 673120"/>
                  <a:gd name="connsiteX22" fmla="*/ 689335 w 1037251"/>
                  <a:gd name="connsiteY22" fmla="*/ 612139 h 673120"/>
                  <a:gd name="connsiteX23" fmla="*/ 725418 w 1037251"/>
                  <a:gd name="connsiteY23" fmla="*/ 583532 h 673120"/>
                  <a:gd name="connsiteX24" fmla="*/ 740349 w 1037251"/>
                  <a:gd name="connsiteY24" fmla="*/ 543730 h 673120"/>
                  <a:gd name="connsiteX25" fmla="*/ 759012 w 1037251"/>
                  <a:gd name="connsiteY25" fmla="*/ 517610 h 673120"/>
                  <a:gd name="connsiteX26" fmla="*/ 791363 w 1037251"/>
                  <a:gd name="connsiteY26" fmla="*/ 515123 h 673120"/>
                  <a:gd name="connsiteX27" fmla="*/ 842377 w 1037251"/>
                  <a:gd name="connsiteY27" fmla="*/ 525073 h 673120"/>
                  <a:gd name="connsiteX28" fmla="*/ 892147 w 1037251"/>
                  <a:gd name="connsiteY28" fmla="*/ 512635 h 673120"/>
                  <a:gd name="connsiteX29" fmla="*/ 923253 w 1037251"/>
                  <a:gd name="connsiteY29" fmla="*/ 466615 h 673120"/>
                  <a:gd name="connsiteX30" fmla="*/ 928230 w 1037251"/>
                  <a:gd name="connsiteY30" fmla="*/ 413131 h 673120"/>
                  <a:gd name="connsiteX31" fmla="*/ 934451 w 1037251"/>
                  <a:gd name="connsiteY31" fmla="*/ 389499 h 673120"/>
                  <a:gd name="connsiteX32" fmla="*/ 951870 w 1037251"/>
                  <a:gd name="connsiteY32" fmla="*/ 375817 h 673120"/>
                  <a:gd name="connsiteX33" fmla="*/ 1011594 w 1037251"/>
                  <a:gd name="connsiteY33" fmla="*/ 327309 h 673120"/>
                  <a:gd name="connsiteX34" fmla="*/ 1019060 w 1037251"/>
                  <a:gd name="connsiteY34" fmla="*/ 283776 h 673120"/>
                  <a:gd name="connsiteX35" fmla="*/ 991686 w 1037251"/>
                  <a:gd name="connsiteY35" fmla="*/ 237756 h 673120"/>
                  <a:gd name="connsiteX36" fmla="*/ 946894 w 1037251"/>
                  <a:gd name="connsiteY36" fmla="*/ 221586 h 673120"/>
                  <a:gd name="connsiteX37" fmla="*/ 920764 w 1037251"/>
                  <a:gd name="connsiteY37" fmla="*/ 205417 h 673120"/>
                  <a:gd name="connsiteX38" fmla="*/ 914543 w 1037251"/>
                  <a:gd name="connsiteY38" fmla="*/ 176810 h 673120"/>
                  <a:gd name="connsiteX39" fmla="*/ 912055 w 1037251"/>
                  <a:gd name="connsiteY39" fmla="*/ 123326 h 673120"/>
                  <a:gd name="connsiteX40" fmla="*/ 869750 w 1037251"/>
                  <a:gd name="connsiteY40" fmla="*/ 84768 h 673120"/>
                  <a:gd name="connsiteX41" fmla="*/ 805050 w 1037251"/>
                  <a:gd name="connsiteY41" fmla="*/ 78549 h 673120"/>
                  <a:gd name="connsiteX42" fmla="*/ 755280 w 1037251"/>
                  <a:gd name="connsiteY42" fmla="*/ 94719 h 673120"/>
                  <a:gd name="connsiteX43" fmla="*/ 725418 w 1037251"/>
                  <a:gd name="connsiteY43" fmla="*/ 95963 h 673120"/>
                  <a:gd name="connsiteX44" fmla="*/ 704266 w 1037251"/>
                  <a:gd name="connsiteY44" fmla="*/ 74818 h 673120"/>
                  <a:gd name="connsiteX45" fmla="*/ 684358 w 1037251"/>
                  <a:gd name="connsiteY45" fmla="*/ 44967 h 673120"/>
                  <a:gd name="connsiteX46" fmla="*/ 640809 w 1037251"/>
                  <a:gd name="connsiteY46" fmla="*/ 23822 h 673120"/>
                  <a:gd name="connsiteX47" fmla="*/ 582330 w 1037251"/>
                  <a:gd name="connsiteY47" fmla="*/ 33773 h 673120"/>
                  <a:gd name="connsiteX48" fmla="*/ 536292 w 1037251"/>
                  <a:gd name="connsiteY48" fmla="*/ 71087 h 673120"/>
                  <a:gd name="connsiteX49" fmla="*/ 506431 w 1037251"/>
                  <a:gd name="connsiteY49" fmla="*/ 84768 h 673120"/>
                  <a:gd name="connsiteX50" fmla="*/ 477813 w 1037251"/>
                  <a:gd name="connsiteY50" fmla="*/ 68599 h 673120"/>
                  <a:gd name="connsiteX51" fmla="*/ 436753 w 1037251"/>
                  <a:gd name="connsiteY51" fmla="*/ 32529 h 673120"/>
                  <a:gd name="connsiteX52" fmla="*/ 372052 w 1037251"/>
                  <a:gd name="connsiteY52" fmla="*/ 17603 h 673120"/>
                  <a:gd name="connsiteX53" fmla="*/ 370801 w 1037251"/>
                  <a:gd name="connsiteY53" fmla="*/ 156 h 673120"/>
                  <a:gd name="connsiteX54" fmla="*/ 445459 w 1037251"/>
                  <a:gd name="connsiteY54" fmla="*/ 17571 h 673120"/>
                  <a:gd name="connsiteX55" fmla="*/ 491498 w 1037251"/>
                  <a:gd name="connsiteY55" fmla="*/ 58621 h 673120"/>
                  <a:gd name="connsiteX56" fmla="*/ 507674 w 1037251"/>
                  <a:gd name="connsiteY56" fmla="*/ 67328 h 673120"/>
                  <a:gd name="connsiteX57" fmla="*/ 523850 w 1037251"/>
                  <a:gd name="connsiteY57" fmla="*/ 59865 h 673120"/>
                  <a:gd name="connsiteX58" fmla="*/ 574866 w 1037251"/>
                  <a:gd name="connsiteY58" fmla="*/ 20059 h 673120"/>
                  <a:gd name="connsiteX59" fmla="*/ 644547 w 1037251"/>
                  <a:gd name="connsiteY59" fmla="*/ 7620 h 673120"/>
                  <a:gd name="connsiteX60" fmla="*/ 695563 w 1037251"/>
                  <a:gd name="connsiteY60" fmla="*/ 32498 h 673120"/>
                  <a:gd name="connsiteX61" fmla="*/ 719205 w 1037251"/>
                  <a:gd name="connsiteY61" fmla="*/ 68572 h 673120"/>
                  <a:gd name="connsiteX62" fmla="*/ 731648 w 1037251"/>
                  <a:gd name="connsiteY62" fmla="*/ 79768 h 673120"/>
                  <a:gd name="connsiteX63" fmla="*/ 749068 w 1037251"/>
                  <a:gd name="connsiteY63" fmla="*/ 78524 h 673120"/>
                  <a:gd name="connsiteX64" fmla="*/ 803817 w 1037251"/>
                  <a:gd name="connsiteY64" fmla="*/ 62353 h 673120"/>
                  <a:gd name="connsiteX65" fmla="*/ 875986 w 1037251"/>
                  <a:gd name="connsiteY65" fmla="*/ 68572 h 673120"/>
                  <a:gd name="connsiteX66" fmla="*/ 928247 w 1037251"/>
                  <a:gd name="connsiteY66" fmla="*/ 118329 h 673120"/>
                  <a:gd name="connsiteX67" fmla="*/ 930735 w 1037251"/>
                  <a:gd name="connsiteY67" fmla="*/ 180526 h 673120"/>
                  <a:gd name="connsiteX68" fmla="*/ 934468 w 1037251"/>
                  <a:gd name="connsiteY68" fmla="*/ 195453 h 673120"/>
                  <a:gd name="connsiteX69" fmla="*/ 949400 w 1037251"/>
                  <a:gd name="connsiteY69" fmla="*/ 204160 h 673120"/>
                  <a:gd name="connsiteX70" fmla="*/ 1001660 w 1037251"/>
                  <a:gd name="connsiteY70" fmla="*/ 224063 h 673120"/>
                  <a:gd name="connsiteX71" fmla="*/ 1036501 w 1037251"/>
                  <a:gd name="connsiteY71" fmla="*/ 281283 h 673120"/>
                  <a:gd name="connsiteX72" fmla="*/ 1026546 w 1037251"/>
                  <a:gd name="connsiteY72" fmla="*/ 336016 h 673120"/>
                  <a:gd name="connsiteX73" fmla="*/ 959354 w 1037251"/>
                  <a:gd name="connsiteY73" fmla="*/ 391993 h 673120"/>
                  <a:gd name="connsiteX74" fmla="*/ 948156 w 1037251"/>
                  <a:gd name="connsiteY74" fmla="*/ 399456 h 673120"/>
                  <a:gd name="connsiteX75" fmla="*/ 945667 w 1037251"/>
                  <a:gd name="connsiteY75" fmla="*/ 411896 h 673120"/>
                  <a:gd name="connsiteX76" fmla="*/ 939445 w 1037251"/>
                  <a:gd name="connsiteY76" fmla="*/ 470360 h 673120"/>
                  <a:gd name="connsiteX77" fmla="*/ 900872 w 1037251"/>
                  <a:gd name="connsiteY77" fmla="*/ 527581 h 673120"/>
                  <a:gd name="connsiteX78" fmla="*/ 841146 w 1037251"/>
                  <a:gd name="connsiteY78" fmla="*/ 542508 h 673120"/>
                  <a:gd name="connsiteX79" fmla="*/ 785152 w 1037251"/>
                  <a:gd name="connsiteY79" fmla="*/ 531312 h 673120"/>
                  <a:gd name="connsiteX80" fmla="*/ 767732 w 1037251"/>
                  <a:gd name="connsiteY80" fmla="*/ 532556 h 673120"/>
                  <a:gd name="connsiteX81" fmla="*/ 757778 w 1037251"/>
                  <a:gd name="connsiteY81" fmla="*/ 546240 h 673120"/>
                  <a:gd name="connsiteX82" fmla="*/ 739113 w 1037251"/>
                  <a:gd name="connsiteY82" fmla="*/ 592265 h 673120"/>
                  <a:gd name="connsiteX83" fmla="*/ 694319 w 1037251"/>
                  <a:gd name="connsiteY83" fmla="*/ 628339 h 673120"/>
                  <a:gd name="connsiteX84" fmla="*/ 629615 w 1037251"/>
                  <a:gd name="connsiteY84" fmla="*/ 617143 h 673120"/>
                  <a:gd name="connsiteX85" fmla="*/ 577355 w 1037251"/>
                  <a:gd name="connsiteY85" fmla="*/ 573606 h 673120"/>
                  <a:gd name="connsiteX86" fmla="*/ 557446 w 1037251"/>
                  <a:gd name="connsiteY86" fmla="*/ 566142 h 673120"/>
                  <a:gd name="connsiteX87" fmla="*/ 542514 w 1037251"/>
                  <a:gd name="connsiteY87" fmla="*/ 577338 h 673120"/>
                  <a:gd name="connsiteX88" fmla="*/ 515140 w 1037251"/>
                  <a:gd name="connsiteY88" fmla="*/ 610924 h 673120"/>
                  <a:gd name="connsiteX89" fmla="*/ 466612 w 1037251"/>
                  <a:gd name="connsiteY89" fmla="*/ 632070 h 673120"/>
                  <a:gd name="connsiteX90" fmla="*/ 398176 w 1037251"/>
                  <a:gd name="connsiteY90" fmla="*/ 623363 h 673120"/>
                  <a:gd name="connsiteX91" fmla="*/ 345915 w 1037251"/>
                  <a:gd name="connsiteY91" fmla="*/ 589777 h 673120"/>
                  <a:gd name="connsiteX92" fmla="*/ 327251 w 1037251"/>
                  <a:gd name="connsiteY92" fmla="*/ 586045 h 673120"/>
                  <a:gd name="connsiteX93" fmla="*/ 312319 w 1037251"/>
                  <a:gd name="connsiteY93" fmla="*/ 597241 h 673120"/>
                  <a:gd name="connsiteX94" fmla="*/ 274990 w 1037251"/>
                  <a:gd name="connsiteY94" fmla="*/ 651973 h 673120"/>
                  <a:gd name="connsiteX95" fmla="*/ 220241 w 1037251"/>
                  <a:gd name="connsiteY95" fmla="*/ 673120 h 673120"/>
                  <a:gd name="connsiteX96" fmla="*/ 204065 w 1037251"/>
                  <a:gd name="connsiteY96" fmla="*/ 671876 h 673120"/>
                  <a:gd name="connsiteX97" fmla="*/ 48528 w 1037251"/>
                  <a:gd name="connsiteY97" fmla="*/ 540020 h 673120"/>
                  <a:gd name="connsiteX98" fmla="*/ 11199 w 1037251"/>
                  <a:gd name="connsiteY98" fmla="*/ 428067 h 673120"/>
                  <a:gd name="connsiteX99" fmla="*/ 0 w 1037251"/>
                  <a:gd name="connsiteY99" fmla="*/ 286259 h 673120"/>
                  <a:gd name="connsiteX100" fmla="*/ 58482 w 1037251"/>
                  <a:gd name="connsiteY100" fmla="*/ 90963 h 673120"/>
                  <a:gd name="connsiteX101" fmla="*/ 150560 w 1037251"/>
                  <a:gd name="connsiteY101" fmla="*/ 69816 h 673120"/>
                  <a:gd name="connsiteX102" fmla="*/ 222729 w 1037251"/>
                  <a:gd name="connsiteY102" fmla="*/ 97182 h 673120"/>
                  <a:gd name="connsiteX103" fmla="*/ 240150 w 1037251"/>
                  <a:gd name="connsiteY103" fmla="*/ 100914 h 673120"/>
                  <a:gd name="connsiteX104" fmla="*/ 252593 w 1037251"/>
                  <a:gd name="connsiteY104" fmla="*/ 89719 h 673120"/>
                  <a:gd name="connsiteX105" fmla="*/ 293654 w 1037251"/>
                  <a:gd name="connsiteY105" fmla="*/ 33742 h 673120"/>
                  <a:gd name="connsiteX106" fmla="*/ 370801 w 1037251"/>
                  <a:gd name="connsiteY106" fmla="*/ 156 h 67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037251" h="673120">
                    <a:moveTo>
                      <a:pt x="372052" y="17603"/>
                    </a:moveTo>
                    <a:cubicBezTo>
                      <a:pt x="347167" y="18847"/>
                      <a:pt x="324771" y="28797"/>
                      <a:pt x="306107" y="46211"/>
                    </a:cubicBezTo>
                    <a:cubicBezTo>
                      <a:pt x="291176" y="58649"/>
                      <a:pt x="278734" y="76062"/>
                      <a:pt x="268780" y="97206"/>
                    </a:cubicBezTo>
                    <a:cubicBezTo>
                      <a:pt x="263803" y="107157"/>
                      <a:pt x="255093" y="113376"/>
                      <a:pt x="245139" y="117107"/>
                    </a:cubicBezTo>
                    <a:cubicBezTo>
                      <a:pt x="233941" y="119595"/>
                      <a:pt x="222743" y="118351"/>
                      <a:pt x="214033" y="112132"/>
                    </a:cubicBezTo>
                    <a:cubicBezTo>
                      <a:pt x="197858" y="103425"/>
                      <a:pt x="174217" y="89744"/>
                      <a:pt x="148088" y="87256"/>
                    </a:cubicBezTo>
                    <a:cubicBezTo>
                      <a:pt x="118226" y="82281"/>
                      <a:pt x="90852" y="88500"/>
                      <a:pt x="67212" y="104669"/>
                    </a:cubicBezTo>
                    <a:cubicBezTo>
                      <a:pt x="34861" y="128301"/>
                      <a:pt x="17442" y="190491"/>
                      <a:pt x="17442" y="286264"/>
                    </a:cubicBezTo>
                    <a:cubicBezTo>
                      <a:pt x="17442" y="357160"/>
                      <a:pt x="27396" y="423082"/>
                      <a:pt x="27396" y="425569"/>
                    </a:cubicBezTo>
                    <a:cubicBezTo>
                      <a:pt x="27396" y="426813"/>
                      <a:pt x="37350" y="479053"/>
                      <a:pt x="63479" y="532536"/>
                    </a:cubicBezTo>
                    <a:cubicBezTo>
                      <a:pt x="99562" y="603432"/>
                      <a:pt x="148088" y="644478"/>
                      <a:pt x="207812" y="654428"/>
                    </a:cubicBezTo>
                    <a:cubicBezTo>
                      <a:pt x="228964" y="658160"/>
                      <a:pt x="248872" y="653184"/>
                      <a:pt x="263803" y="638259"/>
                    </a:cubicBezTo>
                    <a:cubicBezTo>
                      <a:pt x="276245" y="628308"/>
                      <a:pt x="288688" y="612139"/>
                      <a:pt x="296153" y="590994"/>
                    </a:cubicBezTo>
                    <a:cubicBezTo>
                      <a:pt x="301130" y="579800"/>
                      <a:pt x="311084" y="572337"/>
                      <a:pt x="323526" y="568606"/>
                    </a:cubicBezTo>
                    <a:cubicBezTo>
                      <a:pt x="334725" y="566118"/>
                      <a:pt x="347167" y="568606"/>
                      <a:pt x="357121" y="577313"/>
                    </a:cubicBezTo>
                    <a:cubicBezTo>
                      <a:pt x="372052" y="590994"/>
                      <a:pt x="388227" y="600945"/>
                      <a:pt x="404402" y="607164"/>
                    </a:cubicBezTo>
                    <a:cubicBezTo>
                      <a:pt x="425555" y="617114"/>
                      <a:pt x="444218" y="618358"/>
                      <a:pt x="464126" y="615870"/>
                    </a:cubicBezTo>
                    <a:cubicBezTo>
                      <a:pt x="480301" y="613383"/>
                      <a:pt x="493988" y="607164"/>
                      <a:pt x="505186" y="597213"/>
                    </a:cubicBezTo>
                    <a:cubicBezTo>
                      <a:pt x="513896" y="590994"/>
                      <a:pt x="521362" y="581044"/>
                      <a:pt x="527583" y="569850"/>
                    </a:cubicBezTo>
                    <a:cubicBezTo>
                      <a:pt x="533804" y="558656"/>
                      <a:pt x="543758" y="551193"/>
                      <a:pt x="556200" y="549949"/>
                    </a:cubicBezTo>
                    <a:cubicBezTo>
                      <a:pt x="568643" y="548705"/>
                      <a:pt x="581085" y="552437"/>
                      <a:pt x="589795" y="561143"/>
                    </a:cubicBezTo>
                    <a:cubicBezTo>
                      <a:pt x="607214" y="579800"/>
                      <a:pt x="623390" y="593482"/>
                      <a:pt x="638321" y="603432"/>
                    </a:cubicBezTo>
                    <a:cubicBezTo>
                      <a:pt x="656984" y="613383"/>
                      <a:pt x="674404" y="617114"/>
                      <a:pt x="689335" y="612139"/>
                    </a:cubicBezTo>
                    <a:cubicBezTo>
                      <a:pt x="704266" y="607164"/>
                      <a:pt x="716708" y="597213"/>
                      <a:pt x="725418" y="583532"/>
                    </a:cubicBezTo>
                    <a:cubicBezTo>
                      <a:pt x="732883" y="572337"/>
                      <a:pt x="737860" y="558656"/>
                      <a:pt x="740349" y="543730"/>
                    </a:cubicBezTo>
                    <a:cubicBezTo>
                      <a:pt x="742837" y="532536"/>
                      <a:pt x="750303" y="522585"/>
                      <a:pt x="759012" y="517610"/>
                    </a:cubicBezTo>
                    <a:cubicBezTo>
                      <a:pt x="768966" y="512635"/>
                      <a:pt x="780165" y="511391"/>
                      <a:pt x="791363" y="515123"/>
                    </a:cubicBezTo>
                    <a:cubicBezTo>
                      <a:pt x="808782" y="521342"/>
                      <a:pt x="827446" y="525073"/>
                      <a:pt x="842377" y="525073"/>
                    </a:cubicBezTo>
                    <a:cubicBezTo>
                      <a:pt x="862285" y="526317"/>
                      <a:pt x="878460" y="522585"/>
                      <a:pt x="892147" y="512635"/>
                    </a:cubicBezTo>
                    <a:cubicBezTo>
                      <a:pt x="907078" y="502685"/>
                      <a:pt x="917032" y="487759"/>
                      <a:pt x="923253" y="466615"/>
                    </a:cubicBezTo>
                    <a:cubicBezTo>
                      <a:pt x="928230" y="446714"/>
                      <a:pt x="928230" y="426813"/>
                      <a:pt x="928230" y="413131"/>
                    </a:cubicBezTo>
                    <a:cubicBezTo>
                      <a:pt x="928230" y="405668"/>
                      <a:pt x="930718" y="396962"/>
                      <a:pt x="934451" y="389499"/>
                    </a:cubicBezTo>
                    <a:cubicBezTo>
                      <a:pt x="938184" y="383280"/>
                      <a:pt x="945649" y="378305"/>
                      <a:pt x="951870" y="375817"/>
                    </a:cubicBezTo>
                    <a:cubicBezTo>
                      <a:pt x="980488" y="364623"/>
                      <a:pt x="1000396" y="348454"/>
                      <a:pt x="1011594" y="327309"/>
                    </a:cubicBezTo>
                    <a:cubicBezTo>
                      <a:pt x="1021548" y="307408"/>
                      <a:pt x="1020304" y="288751"/>
                      <a:pt x="1019060" y="283776"/>
                    </a:cubicBezTo>
                    <a:cubicBezTo>
                      <a:pt x="1016571" y="263875"/>
                      <a:pt x="1006617" y="248950"/>
                      <a:pt x="991686" y="237756"/>
                    </a:cubicBezTo>
                    <a:cubicBezTo>
                      <a:pt x="980488" y="229049"/>
                      <a:pt x="965557" y="224074"/>
                      <a:pt x="946894" y="221586"/>
                    </a:cubicBezTo>
                    <a:cubicBezTo>
                      <a:pt x="935695" y="219099"/>
                      <a:pt x="926986" y="214124"/>
                      <a:pt x="920764" y="205417"/>
                    </a:cubicBezTo>
                    <a:cubicBezTo>
                      <a:pt x="914543" y="197954"/>
                      <a:pt x="912055" y="188004"/>
                      <a:pt x="914543" y="176810"/>
                    </a:cubicBezTo>
                    <a:cubicBezTo>
                      <a:pt x="918276" y="156909"/>
                      <a:pt x="917032" y="138252"/>
                      <a:pt x="912055" y="123326"/>
                    </a:cubicBezTo>
                    <a:cubicBezTo>
                      <a:pt x="905833" y="103425"/>
                      <a:pt x="892147" y="90987"/>
                      <a:pt x="869750" y="84768"/>
                    </a:cubicBezTo>
                    <a:cubicBezTo>
                      <a:pt x="849842" y="77306"/>
                      <a:pt x="827446" y="74818"/>
                      <a:pt x="805050" y="78549"/>
                    </a:cubicBezTo>
                    <a:cubicBezTo>
                      <a:pt x="788874" y="81037"/>
                      <a:pt x="771455" y="87256"/>
                      <a:pt x="755280" y="94719"/>
                    </a:cubicBezTo>
                    <a:cubicBezTo>
                      <a:pt x="746570" y="98450"/>
                      <a:pt x="735372" y="99694"/>
                      <a:pt x="725418" y="95963"/>
                    </a:cubicBezTo>
                    <a:cubicBezTo>
                      <a:pt x="715464" y="92231"/>
                      <a:pt x="707998" y="84768"/>
                      <a:pt x="704266" y="74818"/>
                    </a:cubicBezTo>
                    <a:cubicBezTo>
                      <a:pt x="699289" y="63624"/>
                      <a:pt x="691823" y="53673"/>
                      <a:pt x="684358" y="44967"/>
                    </a:cubicBezTo>
                    <a:cubicBezTo>
                      <a:pt x="671915" y="36260"/>
                      <a:pt x="658228" y="27554"/>
                      <a:pt x="640809" y="23822"/>
                    </a:cubicBezTo>
                    <a:cubicBezTo>
                      <a:pt x="622145" y="20091"/>
                      <a:pt x="603482" y="23822"/>
                      <a:pt x="582330" y="33773"/>
                    </a:cubicBezTo>
                    <a:cubicBezTo>
                      <a:pt x="567399" y="42479"/>
                      <a:pt x="551223" y="54917"/>
                      <a:pt x="536292" y="71087"/>
                    </a:cubicBezTo>
                    <a:cubicBezTo>
                      <a:pt x="528827" y="79793"/>
                      <a:pt x="517629" y="84768"/>
                      <a:pt x="506431" y="84768"/>
                    </a:cubicBezTo>
                    <a:cubicBezTo>
                      <a:pt x="495232" y="83525"/>
                      <a:pt x="485278" y="78549"/>
                      <a:pt x="477813" y="68599"/>
                    </a:cubicBezTo>
                    <a:cubicBezTo>
                      <a:pt x="466615" y="53673"/>
                      <a:pt x="452928" y="41235"/>
                      <a:pt x="436753" y="32529"/>
                    </a:cubicBezTo>
                    <a:cubicBezTo>
                      <a:pt x="418089" y="21335"/>
                      <a:pt x="395693" y="16359"/>
                      <a:pt x="372052" y="17603"/>
                    </a:cubicBezTo>
                    <a:close/>
                    <a:moveTo>
                      <a:pt x="370801" y="156"/>
                    </a:moveTo>
                    <a:cubicBezTo>
                      <a:pt x="398176" y="-1088"/>
                      <a:pt x="423062" y="5132"/>
                      <a:pt x="445459" y="17571"/>
                    </a:cubicBezTo>
                    <a:cubicBezTo>
                      <a:pt x="462879" y="27523"/>
                      <a:pt x="477811" y="41206"/>
                      <a:pt x="491498" y="58621"/>
                    </a:cubicBezTo>
                    <a:cubicBezTo>
                      <a:pt x="495231" y="63596"/>
                      <a:pt x="501452" y="66084"/>
                      <a:pt x="507674" y="67328"/>
                    </a:cubicBezTo>
                    <a:cubicBezTo>
                      <a:pt x="513895" y="67328"/>
                      <a:pt x="520117" y="64840"/>
                      <a:pt x="523850" y="59865"/>
                    </a:cubicBezTo>
                    <a:cubicBezTo>
                      <a:pt x="541270" y="42450"/>
                      <a:pt x="557446" y="28767"/>
                      <a:pt x="574866" y="20059"/>
                    </a:cubicBezTo>
                    <a:cubicBezTo>
                      <a:pt x="598508" y="6376"/>
                      <a:pt x="622149" y="2644"/>
                      <a:pt x="644547" y="7620"/>
                    </a:cubicBezTo>
                    <a:cubicBezTo>
                      <a:pt x="664455" y="12596"/>
                      <a:pt x="681876" y="21303"/>
                      <a:pt x="695563" y="32498"/>
                    </a:cubicBezTo>
                    <a:cubicBezTo>
                      <a:pt x="705517" y="42450"/>
                      <a:pt x="712983" y="54889"/>
                      <a:pt x="719205" y="68572"/>
                    </a:cubicBezTo>
                    <a:cubicBezTo>
                      <a:pt x="721693" y="73548"/>
                      <a:pt x="726670" y="78524"/>
                      <a:pt x="731648" y="79768"/>
                    </a:cubicBezTo>
                    <a:cubicBezTo>
                      <a:pt x="736625" y="82255"/>
                      <a:pt x="742846" y="82255"/>
                      <a:pt x="749068" y="78524"/>
                    </a:cubicBezTo>
                    <a:cubicBezTo>
                      <a:pt x="766488" y="71060"/>
                      <a:pt x="785152" y="64840"/>
                      <a:pt x="803817" y="62353"/>
                    </a:cubicBezTo>
                    <a:cubicBezTo>
                      <a:pt x="827459" y="58621"/>
                      <a:pt x="852344" y="61109"/>
                      <a:pt x="875986" y="68572"/>
                    </a:cubicBezTo>
                    <a:cubicBezTo>
                      <a:pt x="903361" y="76036"/>
                      <a:pt x="920781" y="93451"/>
                      <a:pt x="928247" y="118329"/>
                    </a:cubicBezTo>
                    <a:cubicBezTo>
                      <a:pt x="934468" y="135744"/>
                      <a:pt x="934468" y="156891"/>
                      <a:pt x="930735" y="180526"/>
                    </a:cubicBezTo>
                    <a:cubicBezTo>
                      <a:pt x="929491" y="185501"/>
                      <a:pt x="930735" y="191721"/>
                      <a:pt x="934468" y="195453"/>
                    </a:cubicBezTo>
                    <a:cubicBezTo>
                      <a:pt x="938201" y="200428"/>
                      <a:pt x="943178" y="202916"/>
                      <a:pt x="949400" y="204160"/>
                    </a:cubicBezTo>
                    <a:cubicBezTo>
                      <a:pt x="970553" y="207892"/>
                      <a:pt x="987973" y="214112"/>
                      <a:pt x="1001660" y="224063"/>
                    </a:cubicBezTo>
                    <a:cubicBezTo>
                      <a:pt x="1020325" y="237746"/>
                      <a:pt x="1032768" y="256405"/>
                      <a:pt x="1036501" y="281283"/>
                    </a:cubicBezTo>
                    <a:cubicBezTo>
                      <a:pt x="1037745" y="287503"/>
                      <a:pt x="1038989" y="309894"/>
                      <a:pt x="1026546" y="336016"/>
                    </a:cubicBezTo>
                    <a:cubicBezTo>
                      <a:pt x="1012859" y="360895"/>
                      <a:pt x="990462" y="378310"/>
                      <a:pt x="959354" y="391993"/>
                    </a:cubicBezTo>
                    <a:cubicBezTo>
                      <a:pt x="954377" y="393237"/>
                      <a:pt x="950644" y="395725"/>
                      <a:pt x="948156" y="399456"/>
                    </a:cubicBezTo>
                    <a:cubicBezTo>
                      <a:pt x="946911" y="403188"/>
                      <a:pt x="944423" y="408164"/>
                      <a:pt x="945667" y="411896"/>
                    </a:cubicBezTo>
                    <a:cubicBezTo>
                      <a:pt x="946911" y="426823"/>
                      <a:pt x="945667" y="449213"/>
                      <a:pt x="939445" y="470360"/>
                    </a:cubicBezTo>
                    <a:cubicBezTo>
                      <a:pt x="933224" y="496483"/>
                      <a:pt x="919537" y="515141"/>
                      <a:pt x="900872" y="527581"/>
                    </a:cubicBezTo>
                    <a:cubicBezTo>
                      <a:pt x="884696" y="538776"/>
                      <a:pt x="863543" y="542508"/>
                      <a:pt x="841146" y="542508"/>
                    </a:cubicBezTo>
                    <a:cubicBezTo>
                      <a:pt x="824970" y="541264"/>
                      <a:pt x="805061" y="537532"/>
                      <a:pt x="785152" y="531312"/>
                    </a:cubicBezTo>
                    <a:cubicBezTo>
                      <a:pt x="778931" y="528825"/>
                      <a:pt x="773954" y="528825"/>
                      <a:pt x="767732" y="532556"/>
                    </a:cubicBezTo>
                    <a:cubicBezTo>
                      <a:pt x="762755" y="535044"/>
                      <a:pt x="757778" y="540020"/>
                      <a:pt x="757778" y="546240"/>
                    </a:cubicBezTo>
                    <a:cubicBezTo>
                      <a:pt x="754045" y="564898"/>
                      <a:pt x="747823" y="579826"/>
                      <a:pt x="739113" y="592265"/>
                    </a:cubicBezTo>
                    <a:cubicBezTo>
                      <a:pt x="729159" y="609680"/>
                      <a:pt x="712983" y="620875"/>
                      <a:pt x="694319" y="628339"/>
                    </a:cubicBezTo>
                    <a:cubicBezTo>
                      <a:pt x="674410" y="634558"/>
                      <a:pt x="653257" y="630827"/>
                      <a:pt x="629615" y="617143"/>
                    </a:cubicBezTo>
                    <a:cubicBezTo>
                      <a:pt x="613439" y="607192"/>
                      <a:pt x="596019" y="593509"/>
                      <a:pt x="577355" y="573606"/>
                    </a:cubicBezTo>
                    <a:cubicBezTo>
                      <a:pt x="572377" y="567386"/>
                      <a:pt x="566156" y="566142"/>
                      <a:pt x="557446" y="566142"/>
                    </a:cubicBezTo>
                    <a:cubicBezTo>
                      <a:pt x="551224" y="567386"/>
                      <a:pt x="545003" y="571118"/>
                      <a:pt x="542514" y="577338"/>
                    </a:cubicBezTo>
                    <a:cubicBezTo>
                      <a:pt x="535048" y="591021"/>
                      <a:pt x="526338" y="602216"/>
                      <a:pt x="515140" y="610924"/>
                    </a:cubicBezTo>
                    <a:cubicBezTo>
                      <a:pt x="501452" y="622119"/>
                      <a:pt x="485276" y="629583"/>
                      <a:pt x="466612" y="632070"/>
                    </a:cubicBezTo>
                    <a:cubicBezTo>
                      <a:pt x="444215" y="637046"/>
                      <a:pt x="421817" y="633314"/>
                      <a:pt x="398176" y="623363"/>
                    </a:cubicBezTo>
                    <a:cubicBezTo>
                      <a:pt x="379511" y="615899"/>
                      <a:pt x="363335" y="604704"/>
                      <a:pt x="345915" y="589777"/>
                    </a:cubicBezTo>
                    <a:cubicBezTo>
                      <a:pt x="340938" y="586045"/>
                      <a:pt x="333472" y="583557"/>
                      <a:pt x="327251" y="586045"/>
                    </a:cubicBezTo>
                    <a:cubicBezTo>
                      <a:pt x="319785" y="587289"/>
                      <a:pt x="314808" y="591021"/>
                      <a:pt x="312319" y="597241"/>
                    </a:cubicBezTo>
                    <a:cubicBezTo>
                      <a:pt x="302365" y="620875"/>
                      <a:pt x="289922" y="639534"/>
                      <a:pt x="274990" y="651973"/>
                    </a:cubicBezTo>
                    <a:cubicBezTo>
                      <a:pt x="258814" y="665656"/>
                      <a:pt x="241394" y="673120"/>
                      <a:pt x="220241" y="673120"/>
                    </a:cubicBezTo>
                    <a:cubicBezTo>
                      <a:pt x="215264" y="673120"/>
                      <a:pt x="210286" y="671876"/>
                      <a:pt x="204065" y="671876"/>
                    </a:cubicBezTo>
                    <a:cubicBezTo>
                      <a:pt x="140606" y="660681"/>
                      <a:pt x="85857" y="615899"/>
                      <a:pt x="48528" y="540020"/>
                    </a:cubicBezTo>
                    <a:cubicBezTo>
                      <a:pt x="19909" y="482799"/>
                      <a:pt x="11199" y="430554"/>
                      <a:pt x="11199" y="428067"/>
                    </a:cubicBezTo>
                    <a:cubicBezTo>
                      <a:pt x="11199" y="426823"/>
                      <a:pt x="0" y="359651"/>
                      <a:pt x="0" y="286259"/>
                    </a:cubicBezTo>
                    <a:cubicBezTo>
                      <a:pt x="0" y="184257"/>
                      <a:pt x="19909" y="118329"/>
                      <a:pt x="58482" y="90963"/>
                    </a:cubicBezTo>
                    <a:cubicBezTo>
                      <a:pt x="84612" y="72304"/>
                      <a:pt x="115720" y="64840"/>
                      <a:pt x="150560" y="69816"/>
                    </a:cubicBezTo>
                    <a:cubicBezTo>
                      <a:pt x="174202" y="73548"/>
                      <a:pt x="197843" y="82255"/>
                      <a:pt x="222729" y="97182"/>
                    </a:cubicBezTo>
                    <a:cubicBezTo>
                      <a:pt x="227707" y="100914"/>
                      <a:pt x="233928" y="102158"/>
                      <a:pt x="240150" y="100914"/>
                    </a:cubicBezTo>
                    <a:cubicBezTo>
                      <a:pt x="246371" y="98426"/>
                      <a:pt x="250104" y="94695"/>
                      <a:pt x="252593" y="89719"/>
                    </a:cubicBezTo>
                    <a:cubicBezTo>
                      <a:pt x="263791" y="66084"/>
                      <a:pt x="278723" y="48669"/>
                      <a:pt x="293654" y="33742"/>
                    </a:cubicBezTo>
                    <a:cubicBezTo>
                      <a:pt x="316052" y="13839"/>
                      <a:pt x="342182" y="2644"/>
                      <a:pt x="370801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EF5C0180-3368-CC44-9F73-FAFACF5F7DF4}"/>
                  </a:ext>
                </a:extLst>
              </p:cNvPr>
              <p:cNvSpPr/>
              <p:nvPr/>
            </p:nvSpPr>
            <p:spPr>
              <a:xfrm>
                <a:off x="13435867" y="10437171"/>
                <a:ext cx="158963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7" h="88">
                    <a:moveTo>
                      <a:pt x="1233" y="88"/>
                    </a:moveTo>
                    <a:lnTo>
                      <a:pt x="638" y="88"/>
                    </a:lnTo>
                    <a:lnTo>
                      <a:pt x="44" y="88"/>
                    </a:lnTo>
                    <a:cubicBezTo>
                      <a:pt x="32" y="88"/>
                      <a:pt x="20" y="83"/>
                      <a:pt x="12" y="75"/>
                    </a:cubicBezTo>
                    <a:cubicBezTo>
                      <a:pt x="4" y="67"/>
                      <a:pt x="0" y="56"/>
                      <a:pt x="0" y="45"/>
                    </a:cubicBezTo>
                    <a:cubicBezTo>
                      <a:pt x="0" y="32"/>
                      <a:pt x="4" y="21"/>
                      <a:pt x="12" y="13"/>
                    </a:cubicBezTo>
                    <a:cubicBezTo>
                      <a:pt x="20" y="5"/>
                      <a:pt x="32" y="0"/>
                      <a:pt x="44" y="0"/>
                    </a:cubicBezTo>
                    <a:lnTo>
                      <a:pt x="638" y="0"/>
                    </a:lnTo>
                    <a:lnTo>
                      <a:pt x="1233" y="0"/>
                    </a:lnTo>
                    <a:cubicBezTo>
                      <a:pt x="1245" y="0"/>
                      <a:pt x="1256" y="5"/>
                      <a:pt x="1264" y="13"/>
                    </a:cubicBezTo>
                    <a:cubicBezTo>
                      <a:pt x="1272" y="21"/>
                      <a:pt x="1277" y="32"/>
                      <a:pt x="1277" y="45"/>
                    </a:cubicBezTo>
                    <a:cubicBezTo>
                      <a:pt x="1277" y="56"/>
                      <a:pt x="1272" y="67"/>
                      <a:pt x="1264" y="75"/>
                    </a:cubicBezTo>
                    <a:cubicBezTo>
                      <a:pt x="1256" y="83"/>
                      <a:pt x="1245" y="88"/>
                      <a:pt x="1233" y="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86C95C4A-4CB2-794E-BB66-782749937607}"/>
                  </a:ext>
                </a:extLst>
              </p:cNvPr>
              <p:cNvSpPr/>
              <p:nvPr/>
            </p:nvSpPr>
            <p:spPr>
              <a:xfrm>
                <a:off x="13427147" y="10429693"/>
                <a:ext cx="1605826" cy="124623"/>
              </a:xfrm>
              <a:custGeom>
                <a:avLst/>
                <a:gdLst>
                  <a:gd name="connsiteX0" fmla="*/ 63498 w 1605826"/>
                  <a:gd name="connsiteY0" fmla="*/ 16201 h 124623"/>
                  <a:gd name="connsiteX1" fmla="*/ 29888 w 1605826"/>
                  <a:gd name="connsiteY1" fmla="*/ 29724 h 124623"/>
                  <a:gd name="connsiteX2" fmla="*/ 16195 w 1605826"/>
                  <a:gd name="connsiteY2" fmla="*/ 62918 h 124623"/>
                  <a:gd name="connsiteX3" fmla="*/ 29888 w 1605826"/>
                  <a:gd name="connsiteY3" fmla="*/ 93653 h 124623"/>
                  <a:gd name="connsiteX4" fmla="*/ 63498 w 1605826"/>
                  <a:gd name="connsiteY4" fmla="*/ 107176 h 124623"/>
                  <a:gd name="connsiteX5" fmla="*/ 1543568 w 1605826"/>
                  <a:gd name="connsiteY5" fmla="*/ 107176 h 124623"/>
                  <a:gd name="connsiteX6" fmla="*/ 1575933 w 1605826"/>
                  <a:gd name="connsiteY6" fmla="*/ 93653 h 124623"/>
                  <a:gd name="connsiteX7" fmla="*/ 1589626 w 1605826"/>
                  <a:gd name="connsiteY7" fmla="*/ 62918 h 124623"/>
                  <a:gd name="connsiteX8" fmla="*/ 1575933 w 1605826"/>
                  <a:gd name="connsiteY8" fmla="*/ 29724 h 124623"/>
                  <a:gd name="connsiteX9" fmla="*/ 1543568 w 1605826"/>
                  <a:gd name="connsiteY9" fmla="*/ 16201 h 124623"/>
                  <a:gd name="connsiteX10" fmla="*/ 63486 w 1605826"/>
                  <a:gd name="connsiteY10" fmla="*/ 0 h 124623"/>
                  <a:gd name="connsiteX11" fmla="*/ 1543585 w 1605826"/>
                  <a:gd name="connsiteY11" fmla="*/ 0 h 124623"/>
                  <a:gd name="connsiteX12" fmla="*/ 1587154 w 1605826"/>
                  <a:gd name="connsiteY12" fmla="*/ 18508 h 124623"/>
                  <a:gd name="connsiteX13" fmla="*/ 1605826 w 1605826"/>
                  <a:gd name="connsiteY13" fmla="*/ 62928 h 124623"/>
                  <a:gd name="connsiteX14" fmla="*/ 1587154 w 1605826"/>
                  <a:gd name="connsiteY14" fmla="*/ 106115 h 124623"/>
                  <a:gd name="connsiteX15" fmla="*/ 1543585 w 1605826"/>
                  <a:gd name="connsiteY15" fmla="*/ 124623 h 124623"/>
                  <a:gd name="connsiteX16" fmla="*/ 63486 w 1605826"/>
                  <a:gd name="connsiteY16" fmla="*/ 124623 h 124623"/>
                  <a:gd name="connsiteX17" fmla="*/ 18672 w 1605826"/>
                  <a:gd name="connsiteY17" fmla="*/ 106115 h 124623"/>
                  <a:gd name="connsiteX18" fmla="*/ 0 w 1605826"/>
                  <a:gd name="connsiteY18" fmla="*/ 62928 h 124623"/>
                  <a:gd name="connsiteX19" fmla="*/ 18672 w 1605826"/>
                  <a:gd name="connsiteY19" fmla="*/ 18508 h 124623"/>
                  <a:gd name="connsiteX20" fmla="*/ 63486 w 1605826"/>
                  <a:gd name="connsiteY20" fmla="*/ 0 h 1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5826" h="124623">
                    <a:moveTo>
                      <a:pt x="63498" y="16201"/>
                    </a:moveTo>
                    <a:cubicBezTo>
                      <a:pt x="49805" y="16201"/>
                      <a:pt x="38601" y="21119"/>
                      <a:pt x="29888" y="29724"/>
                    </a:cubicBezTo>
                    <a:cubicBezTo>
                      <a:pt x="21174" y="38330"/>
                      <a:pt x="16195" y="49395"/>
                      <a:pt x="16195" y="62918"/>
                    </a:cubicBezTo>
                    <a:cubicBezTo>
                      <a:pt x="16195" y="73982"/>
                      <a:pt x="21174" y="85047"/>
                      <a:pt x="29888" y="93653"/>
                    </a:cubicBezTo>
                    <a:cubicBezTo>
                      <a:pt x="38601" y="103488"/>
                      <a:pt x="49805" y="107176"/>
                      <a:pt x="63498" y="107176"/>
                    </a:cubicBezTo>
                    <a:lnTo>
                      <a:pt x="1543568" y="107176"/>
                    </a:lnTo>
                    <a:cubicBezTo>
                      <a:pt x="1554771" y="107176"/>
                      <a:pt x="1565975" y="103488"/>
                      <a:pt x="1575933" y="93653"/>
                    </a:cubicBezTo>
                    <a:cubicBezTo>
                      <a:pt x="1584647" y="85047"/>
                      <a:pt x="1589626" y="73982"/>
                      <a:pt x="1589626" y="62918"/>
                    </a:cubicBezTo>
                    <a:cubicBezTo>
                      <a:pt x="1589626" y="49395"/>
                      <a:pt x="1584647" y="38330"/>
                      <a:pt x="1575933" y="29724"/>
                    </a:cubicBezTo>
                    <a:cubicBezTo>
                      <a:pt x="1565975" y="21119"/>
                      <a:pt x="1554771" y="16201"/>
                      <a:pt x="1543568" y="16201"/>
                    </a:cubicBezTo>
                    <a:close/>
                    <a:moveTo>
                      <a:pt x="63486" y="0"/>
                    </a:moveTo>
                    <a:lnTo>
                      <a:pt x="1543585" y="0"/>
                    </a:lnTo>
                    <a:cubicBezTo>
                      <a:pt x="1559767" y="0"/>
                      <a:pt x="1575950" y="6169"/>
                      <a:pt x="1587154" y="18508"/>
                    </a:cubicBezTo>
                    <a:cubicBezTo>
                      <a:pt x="1599602" y="29613"/>
                      <a:pt x="1605826" y="45654"/>
                      <a:pt x="1605826" y="62928"/>
                    </a:cubicBezTo>
                    <a:cubicBezTo>
                      <a:pt x="1605826" y="78969"/>
                      <a:pt x="1599602" y="95010"/>
                      <a:pt x="1587154" y="106115"/>
                    </a:cubicBezTo>
                    <a:cubicBezTo>
                      <a:pt x="1575950" y="118454"/>
                      <a:pt x="1559767" y="124623"/>
                      <a:pt x="1543585" y="124623"/>
                    </a:cubicBezTo>
                    <a:lnTo>
                      <a:pt x="63486" y="124623"/>
                    </a:lnTo>
                    <a:cubicBezTo>
                      <a:pt x="46059" y="124623"/>
                      <a:pt x="29876" y="118454"/>
                      <a:pt x="18672" y="106115"/>
                    </a:cubicBezTo>
                    <a:cubicBezTo>
                      <a:pt x="6224" y="95010"/>
                      <a:pt x="0" y="78969"/>
                      <a:pt x="0" y="62928"/>
                    </a:cubicBezTo>
                    <a:cubicBezTo>
                      <a:pt x="0" y="45654"/>
                      <a:pt x="6224" y="29613"/>
                      <a:pt x="18672" y="18508"/>
                    </a:cubicBezTo>
                    <a:cubicBezTo>
                      <a:pt x="29876" y="6169"/>
                      <a:pt x="46059" y="0"/>
                      <a:pt x="634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07DDA320-EAA5-B24F-BD40-0FD77BEA99A1}"/>
                  </a:ext>
                </a:extLst>
              </p:cNvPr>
              <p:cNvSpPr/>
              <p:nvPr/>
            </p:nvSpPr>
            <p:spPr>
              <a:xfrm>
                <a:off x="13372332" y="10546839"/>
                <a:ext cx="1714209" cy="10705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7" h="860">
                    <a:moveTo>
                      <a:pt x="125" y="0"/>
                    </a:moveTo>
                    <a:lnTo>
                      <a:pt x="74" y="145"/>
                    </a:lnTo>
                    <a:lnTo>
                      <a:pt x="24" y="289"/>
                    </a:lnTo>
                    <a:cubicBezTo>
                      <a:pt x="8" y="335"/>
                      <a:pt x="0" y="383"/>
                      <a:pt x="0" y="430"/>
                    </a:cubicBezTo>
                    <a:cubicBezTo>
                      <a:pt x="0" y="478"/>
                      <a:pt x="8" y="525"/>
                      <a:pt x="24" y="571"/>
                    </a:cubicBezTo>
                    <a:cubicBezTo>
                      <a:pt x="54" y="657"/>
                      <a:pt x="111" y="730"/>
                      <a:pt x="181" y="780"/>
                    </a:cubicBezTo>
                    <a:cubicBezTo>
                      <a:pt x="252" y="831"/>
                      <a:pt x="339" y="860"/>
                      <a:pt x="430" y="860"/>
                    </a:cubicBezTo>
                    <a:lnTo>
                      <a:pt x="689" y="860"/>
                    </a:lnTo>
                    <a:lnTo>
                      <a:pt x="947" y="860"/>
                    </a:lnTo>
                    <a:cubicBezTo>
                      <a:pt x="1039" y="860"/>
                      <a:pt x="1125" y="831"/>
                      <a:pt x="1197" y="780"/>
                    </a:cubicBezTo>
                    <a:cubicBezTo>
                      <a:pt x="1268" y="730"/>
                      <a:pt x="1323" y="657"/>
                      <a:pt x="1353" y="571"/>
                    </a:cubicBezTo>
                    <a:cubicBezTo>
                      <a:pt x="1369" y="525"/>
                      <a:pt x="1377" y="478"/>
                      <a:pt x="1377" y="430"/>
                    </a:cubicBezTo>
                    <a:cubicBezTo>
                      <a:pt x="1377" y="383"/>
                      <a:pt x="1369" y="335"/>
                      <a:pt x="1353" y="289"/>
                    </a:cubicBezTo>
                    <a:lnTo>
                      <a:pt x="1303" y="145"/>
                    </a:lnTo>
                    <a:lnTo>
                      <a:pt x="1253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F98CAFED-6A11-1C42-A27E-8755C03573BC}"/>
                  </a:ext>
                </a:extLst>
              </p:cNvPr>
              <p:cNvSpPr/>
              <p:nvPr/>
            </p:nvSpPr>
            <p:spPr>
              <a:xfrm>
                <a:off x="13364857" y="10538112"/>
                <a:ext cx="1730405" cy="1087958"/>
              </a:xfrm>
              <a:custGeom>
                <a:avLst/>
                <a:gdLst>
                  <a:gd name="connsiteX0" fmla="*/ 169313 w 1730405"/>
                  <a:gd name="connsiteY0" fmla="*/ 17450 h 1087958"/>
                  <a:gd name="connsiteX1" fmla="*/ 46070 w 1730405"/>
                  <a:gd name="connsiteY1" fmla="*/ 372206 h 1087958"/>
                  <a:gd name="connsiteX2" fmla="*/ 17438 w 1730405"/>
                  <a:gd name="connsiteY2" fmla="*/ 543982 h 1087958"/>
                  <a:gd name="connsiteX3" fmla="*/ 46070 w 1730405"/>
                  <a:gd name="connsiteY3" fmla="*/ 717003 h 1087958"/>
                  <a:gd name="connsiteX4" fmla="*/ 237781 w 1730405"/>
                  <a:gd name="connsiteY4" fmla="*/ 973423 h 1087958"/>
                  <a:gd name="connsiteX5" fmla="*/ 542776 w 1730405"/>
                  <a:gd name="connsiteY5" fmla="*/ 1070514 h 1087958"/>
                  <a:gd name="connsiteX6" fmla="*/ 1186378 w 1730405"/>
                  <a:gd name="connsiteY6" fmla="*/ 1070514 h 1087958"/>
                  <a:gd name="connsiteX7" fmla="*/ 1491373 w 1730405"/>
                  <a:gd name="connsiteY7" fmla="*/ 973423 h 1087958"/>
                  <a:gd name="connsiteX8" fmla="*/ 1684329 w 1730405"/>
                  <a:gd name="connsiteY8" fmla="*/ 717003 h 1087958"/>
                  <a:gd name="connsiteX9" fmla="*/ 1712961 w 1730405"/>
                  <a:gd name="connsiteY9" fmla="*/ 543982 h 1087958"/>
                  <a:gd name="connsiteX10" fmla="*/ 1684329 w 1730405"/>
                  <a:gd name="connsiteY10" fmla="*/ 372206 h 1087958"/>
                  <a:gd name="connsiteX11" fmla="*/ 1561086 w 1730405"/>
                  <a:gd name="connsiteY11" fmla="*/ 17450 h 1087958"/>
                  <a:gd name="connsiteX12" fmla="*/ 163081 w 1730405"/>
                  <a:gd name="connsiteY12" fmla="*/ 0 h 1087958"/>
                  <a:gd name="connsiteX13" fmla="*/ 1567324 w 1730405"/>
                  <a:gd name="connsiteY13" fmla="*/ 0 h 1087958"/>
                  <a:gd name="connsiteX14" fmla="*/ 1576038 w 1730405"/>
                  <a:gd name="connsiteY14" fmla="*/ 6224 h 1087958"/>
                  <a:gd name="connsiteX15" fmla="*/ 1700527 w 1730405"/>
                  <a:gd name="connsiteY15" fmla="*/ 365972 h 1087958"/>
                  <a:gd name="connsiteX16" fmla="*/ 1730405 w 1730405"/>
                  <a:gd name="connsiteY16" fmla="*/ 543979 h 1087958"/>
                  <a:gd name="connsiteX17" fmla="*/ 1700527 w 1730405"/>
                  <a:gd name="connsiteY17" fmla="*/ 721986 h 1087958"/>
                  <a:gd name="connsiteX18" fmla="*/ 1501344 w 1730405"/>
                  <a:gd name="connsiteY18" fmla="*/ 987129 h 1087958"/>
                  <a:gd name="connsiteX19" fmla="*/ 1186386 w 1730405"/>
                  <a:gd name="connsiteY19" fmla="*/ 1087958 h 1087958"/>
                  <a:gd name="connsiteX20" fmla="*/ 542775 w 1730405"/>
                  <a:gd name="connsiteY20" fmla="*/ 1087958 h 1087958"/>
                  <a:gd name="connsiteX21" fmla="*/ 227816 w 1730405"/>
                  <a:gd name="connsiteY21" fmla="*/ 987129 h 1087958"/>
                  <a:gd name="connsiteX22" fmla="*/ 29877 w 1730405"/>
                  <a:gd name="connsiteY22" fmla="*/ 721986 h 1087958"/>
                  <a:gd name="connsiteX23" fmla="*/ 0 w 1730405"/>
                  <a:gd name="connsiteY23" fmla="*/ 543979 h 1087958"/>
                  <a:gd name="connsiteX24" fmla="*/ 29877 w 1730405"/>
                  <a:gd name="connsiteY24" fmla="*/ 365972 h 1087958"/>
                  <a:gd name="connsiteX25" fmla="*/ 154367 w 1730405"/>
                  <a:gd name="connsiteY25" fmla="*/ 6224 h 1087958"/>
                  <a:gd name="connsiteX26" fmla="*/ 163081 w 1730405"/>
                  <a:gd name="connsiteY26" fmla="*/ 0 h 108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30405" h="1087958">
                    <a:moveTo>
                      <a:pt x="169313" y="17450"/>
                    </a:moveTo>
                    <a:lnTo>
                      <a:pt x="46070" y="372206"/>
                    </a:lnTo>
                    <a:cubicBezTo>
                      <a:pt x="26152" y="426975"/>
                      <a:pt x="17438" y="485478"/>
                      <a:pt x="17438" y="543982"/>
                    </a:cubicBezTo>
                    <a:cubicBezTo>
                      <a:pt x="17438" y="603730"/>
                      <a:pt x="26152" y="660989"/>
                      <a:pt x="46070" y="717003"/>
                    </a:cubicBezTo>
                    <a:cubicBezTo>
                      <a:pt x="82172" y="820318"/>
                      <a:pt x="148150" y="908696"/>
                      <a:pt x="237781" y="973423"/>
                    </a:cubicBezTo>
                    <a:cubicBezTo>
                      <a:pt x="327412" y="1036906"/>
                      <a:pt x="433227" y="1070514"/>
                      <a:pt x="542776" y="1070514"/>
                    </a:cubicBezTo>
                    <a:lnTo>
                      <a:pt x="1186378" y="1070514"/>
                    </a:lnTo>
                    <a:cubicBezTo>
                      <a:pt x="1297172" y="1070514"/>
                      <a:pt x="1401742" y="1036906"/>
                      <a:pt x="1491373" y="973423"/>
                    </a:cubicBezTo>
                    <a:cubicBezTo>
                      <a:pt x="1582249" y="908696"/>
                      <a:pt x="1648227" y="820318"/>
                      <a:pt x="1684329" y="717003"/>
                    </a:cubicBezTo>
                    <a:cubicBezTo>
                      <a:pt x="1704247" y="660989"/>
                      <a:pt x="1712961" y="603730"/>
                      <a:pt x="1712961" y="543982"/>
                    </a:cubicBezTo>
                    <a:cubicBezTo>
                      <a:pt x="1712961" y="485478"/>
                      <a:pt x="1704247" y="426975"/>
                      <a:pt x="1684329" y="372206"/>
                    </a:cubicBezTo>
                    <a:lnTo>
                      <a:pt x="1561086" y="17450"/>
                    </a:lnTo>
                    <a:close/>
                    <a:moveTo>
                      <a:pt x="163081" y="0"/>
                    </a:moveTo>
                    <a:lnTo>
                      <a:pt x="1567324" y="0"/>
                    </a:lnTo>
                    <a:cubicBezTo>
                      <a:pt x="1571058" y="0"/>
                      <a:pt x="1574793" y="2490"/>
                      <a:pt x="1576038" y="6224"/>
                    </a:cubicBezTo>
                    <a:lnTo>
                      <a:pt x="1700527" y="365972"/>
                    </a:lnTo>
                    <a:cubicBezTo>
                      <a:pt x="1720446" y="423233"/>
                      <a:pt x="1730405" y="484228"/>
                      <a:pt x="1730405" y="543979"/>
                    </a:cubicBezTo>
                    <a:cubicBezTo>
                      <a:pt x="1730405" y="604974"/>
                      <a:pt x="1720446" y="664725"/>
                      <a:pt x="1700527" y="721986"/>
                    </a:cubicBezTo>
                    <a:cubicBezTo>
                      <a:pt x="1663181" y="829039"/>
                      <a:pt x="1594711" y="921154"/>
                      <a:pt x="1501344" y="987129"/>
                    </a:cubicBezTo>
                    <a:cubicBezTo>
                      <a:pt x="1409222" y="1053104"/>
                      <a:pt x="1299671" y="1087958"/>
                      <a:pt x="1186386" y="1087958"/>
                    </a:cubicBezTo>
                    <a:lnTo>
                      <a:pt x="542775" y="1087958"/>
                    </a:lnTo>
                    <a:cubicBezTo>
                      <a:pt x="429489" y="1087958"/>
                      <a:pt x="321183" y="1053104"/>
                      <a:pt x="227816" y="987129"/>
                    </a:cubicBezTo>
                    <a:cubicBezTo>
                      <a:pt x="135694" y="921154"/>
                      <a:pt x="67224" y="829039"/>
                      <a:pt x="29877" y="721986"/>
                    </a:cubicBezTo>
                    <a:cubicBezTo>
                      <a:pt x="9959" y="664725"/>
                      <a:pt x="0" y="604974"/>
                      <a:pt x="0" y="543979"/>
                    </a:cubicBezTo>
                    <a:cubicBezTo>
                      <a:pt x="0" y="484228"/>
                      <a:pt x="9959" y="423233"/>
                      <a:pt x="29877" y="365972"/>
                    </a:cubicBezTo>
                    <a:lnTo>
                      <a:pt x="154367" y="6224"/>
                    </a:lnTo>
                    <a:cubicBezTo>
                      <a:pt x="155612" y="2490"/>
                      <a:pt x="159347" y="0"/>
                      <a:pt x="163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6D62E4B9-E332-B146-9572-BADD43BC7CAC}"/>
                  </a:ext>
                </a:extLst>
              </p:cNvPr>
              <p:cNvSpPr/>
              <p:nvPr/>
            </p:nvSpPr>
            <p:spPr>
              <a:xfrm>
                <a:off x="13052163" y="8398339"/>
                <a:ext cx="1185994" cy="20463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3" h="1643">
                    <a:moveTo>
                      <a:pt x="946" y="1643"/>
                    </a:moveTo>
                    <a:cubicBezTo>
                      <a:pt x="943" y="1643"/>
                      <a:pt x="941" y="1641"/>
                      <a:pt x="940" y="1639"/>
                    </a:cubicBezTo>
                    <a:lnTo>
                      <a:pt x="631" y="923"/>
                    </a:lnTo>
                    <a:cubicBezTo>
                      <a:pt x="558" y="751"/>
                      <a:pt x="390" y="641"/>
                      <a:pt x="204" y="641"/>
                    </a:cubicBezTo>
                    <a:lnTo>
                      <a:pt x="7" y="641"/>
                    </a:lnTo>
                    <a:cubicBezTo>
                      <a:pt x="3" y="641"/>
                      <a:pt x="0" y="638"/>
                      <a:pt x="0" y="634"/>
                    </a:cubicBezTo>
                    <a:cubicBezTo>
                      <a:pt x="0" y="630"/>
                      <a:pt x="3" y="627"/>
                      <a:pt x="7" y="627"/>
                    </a:cubicBezTo>
                    <a:lnTo>
                      <a:pt x="204" y="627"/>
                    </a:lnTo>
                    <a:cubicBezTo>
                      <a:pt x="395" y="627"/>
                      <a:pt x="568" y="741"/>
                      <a:pt x="644" y="917"/>
                    </a:cubicBezTo>
                    <a:lnTo>
                      <a:pt x="939" y="1604"/>
                    </a:lnTo>
                    <a:lnTo>
                      <a:pt x="939" y="551"/>
                    </a:lnTo>
                    <a:cubicBezTo>
                      <a:pt x="939" y="387"/>
                      <a:pt x="870" y="233"/>
                      <a:pt x="748" y="131"/>
                    </a:cubicBezTo>
                    <a:cubicBezTo>
                      <a:pt x="609" y="12"/>
                      <a:pt x="437" y="-16"/>
                      <a:pt x="238" y="46"/>
                    </a:cubicBezTo>
                    <a:cubicBezTo>
                      <a:pt x="234" y="48"/>
                      <a:pt x="231" y="46"/>
                      <a:pt x="229" y="42"/>
                    </a:cubicBezTo>
                    <a:cubicBezTo>
                      <a:pt x="228" y="38"/>
                      <a:pt x="231" y="35"/>
                      <a:pt x="234" y="33"/>
                    </a:cubicBezTo>
                    <a:cubicBezTo>
                      <a:pt x="438" y="-30"/>
                      <a:pt x="614" y="-2"/>
                      <a:pt x="756" y="120"/>
                    </a:cubicBezTo>
                    <a:cubicBezTo>
                      <a:pt x="881" y="226"/>
                      <a:pt x="953" y="383"/>
                      <a:pt x="953" y="551"/>
                    </a:cubicBezTo>
                    <a:lnTo>
                      <a:pt x="953" y="1636"/>
                    </a:lnTo>
                    <a:cubicBezTo>
                      <a:pt x="953" y="1640"/>
                      <a:pt x="950" y="1643"/>
                      <a:pt x="947" y="16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368F82B-98A8-654C-A999-5F4A41074FE2}"/>
                  </a:ext>
                </a:extLst>
              </p:cNvPr>
              <p:cNvSpPr/>
              <p:nvPr/>
            </p:nvSpPr>
            <p:spPr>
              <a:xfrm>
                <a:off x="13222837" y="9978558"/>
                <a:ext cx="1015320" cy="466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6" h="375">
                    <a:moveTo>
                      <a:pt x="809" y="375"/>
                    </a:moveTo>
                    <a:cubicBezTo>
                      <a:pt x="807" y="375"/>
                      <a:pt x="806" y="375"/>
                      <a:pt x="804" y="373"/>
                    </a:cubicBezTo>
                    <a:lnTo>
                      <a:pt x="574" y="162"/>
                    </a:lnTo>
                    <a:cubicBezTo>
                      <a:pt x="522" y="114"/>
                      <a:pt x="463" y="78"/>
                      <a:pt x="398" y="52"/>
                    </a:cubicBezTo>
                    <a:cubicBezTo>
                      <a:pt x="333" y="27"/>
                      <a:pt x="264" y="13"/>
                      <a:pt x="193" y="13"/>
                    </a:cubicBez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93" y="0"/>
                    </a:lnTo>
                    <a:cubicBezTo>
                      <a:pt x="266" y="0"/>
                      <a:pt x="336" y="13"/>
                      <a:pt x="403" y="39"/>
                    </a:cubicBezTo>
                    <a:cubicBezTo>
                      <a:pt x="470" y="65"/>
                      <a:pt x="530" y="103"/>
                      <a:pt x="583" y="152"/>
                    </a:cubicBezTo>
                    <a:lnTo>
                      <a:pt x="813" y="364"/>
                    </a:lnTo>
                    <a:cubicBezTo>
                      <a:pt x="817" y="366"/>
                      <a:pt x="817" y="371"/>
                      <a:pt x="814" y="373"/>
                    </a:cubicBezTo>
                    <a:cubicBezTo>
                      <a:pt x="813" y="375"/>
                      <a:pt x="811" y="375"/>
                      <a:pt x="809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6E221415-1F1C-F444-A2AE-30A213EFC35B}"/>
                  </a:ext>
                </a:extLst>
              </p:cNvPr>
              <p:cNvSpPr/>
              <p:nvPr/>
            </p:nvSpPr>
            <p:spPr>
              <a:xfrm>
                <a:off x="14221962" y="8398339"/>
                <a:ext cx="1185994" cy="20463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3" h="1643">
                    <a:moveTo>
                      <a:pt x="7" y="1643"/>
                    </a:moveTo>
                    <a:cubicBezTo>
                      <a:pt x="6" y="1643"/>
                      <a:pt x="6" y="1643"/>
                      <a:pt x="6" y="1643"/>
                    </a:cubicBezTo>
                    <a:cubicBezTo>
                      <a:pt x="2" y="1643"/>
                      <a:pt x="0" y="1640"/>
                      <a:pt x="0" y="1636"/>
                    </a:cubicBezTo>
                    <a:lnTo>
                      <a:pt x="0" y="551"/>
                    </a:lnTo>
                    <a:cubicBezTo>
                      <a:pt x="0" y="383"/>
                      <a:pt x="72" y="226"/>
                      <a:pt x="196" y="120"/>
                    </a:cubicBezTo>
                    <a:cubicBezTo>
                      <a:pt x="339" y="-2"/>
                      <a:pt x="515" y="-30"/>
                      <a:pt x="719" y="33"/>
                    </a:cubicBezTo>
                    <a:cubicBezTo>
                      <a:pt x="723" y="35"/>
                      <a:pt x="724" y="38"/>
                      <a:pt x="723" y="42"/>
                    </a:cubicBezTo>
                    <a:cubicBezTo>
                      <a:pt x="722" y="46"/>
                      <a:pt x="718" y="48"/>
                      <a:pt x="715" y="46"/>
                    </a:cubicBezTo>
                    <a:cubicBezTo>
                      <a:pt x="516" y="-16"/>
                      <a:pt x="344" y="12"/>
                      <a:pt x="205" y="131"/>
                    </a:cubicBezTo>
                    <a:cubicBezTo>
                      <a:pt x="84" y="233"/>
                      <a:pt x="14" y="387"/>
                      <a:pt x="14" y="551"/>
                    </a:cubicBezTo>
                    <a:lnTo>
                      <a:pt x="14" y="1604"/>
                    </a:lnTo>
                    <a:lnTo>
                      <a:pt x="309" y="917"/>
                    </a:lnTo>
                    <a:cubicBezTo>
                      <a:pt x="385" y="741"/>
                      <a:pt x="557" y="627"/>
                      <a:pt x="750" y="627"/>
                    </a:cubicBezTo>
                    <a:lnTo>
                      <a:pt x="946" y="627"/>
                    </a:lnTo>
                    <a:cubicBezTo>
                      <a:pt x="950" y="627"/>
                      <a:pt x="953" y="630"/>
                      <a:pt x="953" y="634"/>
                    </a:cubicBezTo>
                    <a:cubicBezTo>
                      <a:pt x="953" y="638"/>
                      <a:pt x="950" y="641"/>
                      <a:pt x="946" y="641"/>
                    </a:cubicBezTo>
                    <a:lnTo>
                      <a:pt x="750" y="641"/>
                    </a:lnTo>
                    <a:cubicBezTo>
                      <a:pt x="563" y="641"/>
                      <a:pt x="395" y="751"/>
                      <a:pt x="321" y="923"/>
                    </a:cubicBezTo>
                    <a:lnTo>
                      <a:pt x="13" y="1639"/>
                    </a:lnTo>
                    <a:cubicBezTo>
                      <a:pt x="12" y="1641"/>
                      <a:pt x="10" y="1643"/>
                      <a:pt x="7" y="16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353678FD-35CA-DE4B-97DD-04DCD9AD6DD2}"/>
                  </a:ext>
                </a:extLst>
              </p:cNvPr>
              <p:cNvSpPr/>
              <p:nvPr/>
            </p:nvSpPr>
            <p:spPr>
              <a:xfrm>
                <a:off x="14223208" y="9978558"/>
                <a:ext cx="1015320" cy="466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6" h="375">
                    <a:moveTo>
                      <a:pt x="7" y="375"/>
                    </a:moveTo>
                    <a:cubicBezTo>
                      <a:pt x="5" y="375"/>
                      <a:pt x="4" y="375"/>
                      <a:pt x="2" y="373"/>
                    </a:cubicBezTo>
                    <a:cubicBezTo>
                      <a:pt x="-1" y="371"/>
                      <a:pt x="0" y="366"/>
                      <a:pt x="2" y="364"/>
                    </a:cubicBezTo>
                    <a:lnTo>
                      <a:pt x="233" y="152"/>
                    </a:lnTo>
                    <a:cubicBezTo>
                      <a:pt x="285" y="103"/>
                      <a:pt x="346" y="65"/>
                      <a:pt x="413" y="39"/>
                    </a:cubicBezTo>
                    <a:cubicBezTo>
                      <a:pt x="480" y="13"/>
                      <a:pt x="551" y="0"/>
                      <a:pt x="623" y="0"/>
                    </a:cubicBezTo>
                    <a:lnTo>
                      <a:pt x="809" y="0"/>
                    </a:lnTo>
                    <a:cubicBezTo>
                      <a:pt x="813" y="0"/>
                      <a:pt x="816" y="3"/>
                      <a:pt x="816" y="6"/>
                    </a:cubicBezTo>
                    <a:cubicBezTo>
                      <a:pt x="816" y="10"/>
                      <a:pt x="813" y="13"/>
                      <a:pt x="809" y="13"/>
                    </a:cubicBezTo>
                    <a:lnTo>
                      <a:pt x="623" y="13"/>
                    </a:lnTo>
                    <a:cubicBezTo>
                      <a:pt x="552" y="13"/>
                      <a:pt x="483" y="27"/>
                      <a:pt x="418" y="52"/>
                    </a:cubicBezTo>
                    <a:cubicBezTo>
                      <a:pt x="353" y="78"/>
                      <a:pt x="293" y="114"/>
                      <a:pt x="242" y="162"/>
                    </a:cubicBezTo>
                    <a:lnTo>
                      <a:pt x="11" y="373"/>
                    </a:lnTo>
                    <a:cubicBezTo>
                      <a:pt x="10" y="375"/>
                      <a:pt x="8" y="375"/>
                      <a:pt x="7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5136B936-D03C-0347-88B7-94BF57FD31AD}"/>
                  </a:ext>
                </a:extLst>
              </p:cNvPr>
              <p:cNvSpPr/>
              <p:nvPr/>
            </p:nvSpPr>
            <p:spPr>
              <a:xfrm>
                <a:off x="13435867" y="10437171"/>
                <a:ext cx="158963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7" h="88">
                    <a:moveTo>
                      <a:pt x="1233" y="88"/>
                    </a:moveTo>
                    <a:lnTo>
                      <a:pt x="638" y="88"/>
                    </a:lnTo>
                    <a:lnTo>
                      <a:pt x="44" y="88"/>
                    </a:lnTo>
                    <a:cubicBezTo>
                      <a:pt x="32" y="88"/>
                      <a:pt x="20" y="83"/>
                      <a:pt x="12" y="75"/>
                    </a:cubicBezTo>
                    <a:cubicBezTo>
                      <a:pt x="4" y="67"/>
                      <a:pt x="0" y="56"/>
                      <a:pt x="0" y="45"/>
                    </a:cubicBezTo>
                    <a:cubicBezTo>
                      <a:pt x="0" y="32"/>
                      <a:pt x="4" y="21"/>
                      <a:pt x="12" y="13"/>
                    </a:cubicBezTo>
                    <a:cubicBezTo>
                      <a:pt x="20" y="5"/>
                      <a:pt x="32" y="0"/>
                      <a:pt x="44" y="0"/>
                    </a:cubicBezTo>
                    <a:lnTo>
                      <a:pt x="638" y="0"/>
                    </a:lnTo>
                    <a:lnTo>
                      <a:pt x="1233" y="0"/>
                    </a:lnTo>
                    <a:cubicBezTo>
                      <a:pt x="1245" y="0"/>
                      <a:pt x="1256" y="5"/>
                      <a:pt x="1264" y="13"/>
                    </a:cubicBezTo>
                    <a:cubicBezTo>
                      <a:pt x="1272" y="21"/>
                      <a:pt x="1277" y="32"/>
                      <a:pt x="1277" y="45"/>
                    </a:cubicBezTo>
                    <a:cubicBezTo>
                      <a:pt x="1277" y="56"/>
                      <a:pt x="1272" y="67"/>
                      <a:pt x="1264" y="75"/>
                    </a:cubicBezTo>
                    <a:cubicBezTo>
                      <a:pt x="1256" y="83"/>
                      <a:pt x="1245" y="88"/>
                      <a:pt x="1233" y="8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C2C57BAD-F3AF-9340-BF32-75E197D510B6}"/>
                  </a:ext>
                </a:extLst>
              </p:cNvPr>
              <p:cNvSpPr/>
              <p:nvPr/>
            </p:nvSpPr>
            <p:spPr>
              <a:xfrm>
                <a:off x="13372332" y="10546839"/>
                <a:ext cx="1714209" cy="10705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7" h="860">
                    <a:moveTo>
                      <a:pt x="125" y="0"/>
                    </a:moveTo>
                    <a:lnTo>
                      <a:pt x="74" y="145"/>
                    </a:lnTo>
                    <a:lnTo>
                      <a:pt x="24" y="289"/>
                    </a:lnTo>
                    <a:cubicBezTo>
                      <a:pt x="8" y="335"/>
                      <a:pt x="0" y="383"/>
                      <a:pt x="0" y="430"/>
                    </a:cubicBezTo>
                    <a:cubicBezTo>
                      <a:pt x="0" y="478"/>
                      <a:pt x="8" y="525"/>
                      <a:pt x="24" y="571"/>
                    </a:cubicBezTo>
                    <a:cubicBezTo>
                      <a:pt x="54" y="657"/>
                      <a:pt x="111" y="730"/>
                      <a:pt x="181" y="780"/>
                    </a:cubicBezTo>
                    <a:cubicBezTo>
                      <a:pt x="252" y="831"/>
                      <a:pt x="339" y="860"/>
                      <a:pt x="430" y="860"/>
                    </a:cubicBezTo>
                    <a:lnTo>
                      <a:pt x="689" y="860"/>
                    </a:lnTo>
                    <a:lnTo>
                      <a:pt x="947" y="860"/>
                    </a:lnTo>
                    <a:cubicBezTo>
                      <a:pt x="1039" y="860"/>
                      <a:pt x="1125" y="831"/>
                      <a:pt x="1197" y="780"/>
                    </a:cubicBezTo>
                    <a:cubicBezTo>
                      <a:pt x="1268" y="730"/>
                      <a:pt x="1323" y="657"/>
                      <a:pt x="1353" y="571"/>
                    </a:cubicBezTo>
                    <a:cubicBezTo>
                      <a:pt x="1369" y="525"/>
                      <a:pt x="1377" y="478"/>
                      <a:pt x="1377" y="430"/>
                    </a:cubicBezTo>
                    <a:cubicBezTo>
                      <a:pt x="1377" y="383"/>
                      <a:pt x="1369" y="335"/>
                      <a:pt x="1353" y="289"/>
                    </a:cubicBezTo>
                    <a:lnTo>
                      <a:pt x="1303" y="145"/>
                    </a:lnTo>
                    <a:lnTo>
                      <a:pt x="1253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B08B9E-A888-3D42-A4BB-E49D852DAA10}"/>
                </a:ext>
              </a:extLst>
            </p:cNvPr>
            <p:cNvGrpSpPr/>
            <p:nvPr/>
          </p:nvGrpSpPr>
          <p:grpSpPr>
            <a:xfrm>
              <a:off x="9571418" y="4416637"/>
              <a:ext cx="6233938" cy="3459529"/>
              <a:chOff x="9571418" y="4416637"/>
              <a:chExt cx="6233938" cy="3459529"/>
            </a:xfrm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382B85A0-8542-8E4C-A3F2-2EB9D17D1417}"/>
                  </a:ext>
                </a:extLst>
              </p:cNvPr>
              <p:cNvSpPr/>
              <p:nvPr/>
            </p:nvSpPr>
            <p:spPr>
              <a:xfrm>
                <a:off x="9580138" y="4425360"/>
                <a:ext cx="6215255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90" h="157">
                    <a:moveTo>
                      <a:pt x="4912" y="0"/>
                    </a:moveTo>
                    <a:lnTo>
                      <a:pt x="2495" y="0"/>
                    </a:lnTo>
                    <a:lnTo>
                      <a:pt x="78" y="0"/>
                    </a:lnTo>
                    <a:cubicBezTo>
                      <a:pt x="56" y="0"/>
                      <a:pt x="36" y="9"/>
                      <a:pt x="23" y="23"/>
                    </a:cubicBezTo>
                    <a:cubicBezTo>
                      <a:pt x="8" y="37"/>
                      <a:pt x="0" y="57"/>
                      <a:pt x="0" y="79"/>
                    </a:cubicBezTo>
                    <a:cubicBezTo>
                      <a:pt x="0" y="100"/>
                      <a:pt x="8" y="119"/>
                      <a:pt x="23" y="134"/>
                    </a:cubicBezTo>
                    <a:cubicBezTo>
                      <a:pt x="36" y="148"/>
                      <a:pt x="56" y="157"/>
                      <a:pt x="78" y="157"/>
                    </a:cubicBezTo>
                    <a:lnTo>
                      <a:pt x="2495" y="157"/>
                    </a:lnTo>
                    <a:lnTo>
                      <a:pt x="4912" y="157"/>
                    </a:lnTo>
                    <a:cubicBezTo>
                      <a:pt x="4934" y="157"/>
                      <a:pt x="4954" y="148"/>
                      <a:pt x="4968" y="134"/>
                    </a:cubicBezTo>
                    <a:cubicBezTo>
                      <a:pt x="4982" y="119"/>
                      <a:pt x="4990" y="100"/>
                      <a:pt x="4990" y="79"/>
                    </a:cubicBezTo>
                    <a:cubicBezTo>
                      <a:pt x="4990" y="57"/>
                      <a:pt x="4982" y="37"/>
                      <a:pt x="4968" y="23"/>
                    </a:cubicBezTo>
                    <a:cubicBezTo>
                      <a:pt x="4954" y="9"/>
                      <a:pt x="4934" y="0"/>
                      <a:pt x="4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93406343-C88A-E949-8228-053AB950F59A}"/>
                  </a:ext>
                </a:extLst>
              </p:cNvPr>
              <p:cNvSpPr/>
              <p:nvPr/>
            </p:nvSpPr>
            <p:spPr>
              <a:xfrm>
                <a:off x="9571418" y="4416637"/>
                <a:ext cx="6233938" cy="211859"/>
              </a:xfrm>
              <a:custGeom>
                <a:avLst/>
                <a:gdLst>
                  <a:gd name="connsiteX0" fmla="*/ 105874 w 6233938"/>
                  <a:gd name="connsiteY0" fmla="*/ 17447 h 211859"/>
                  <a:gd name="connsiteX1" fmla="*/ 42352 w 6233938"/>
                  <a:gd name="connsiteY1" fmla="*/ 43435 h 211859"/>
                  <a:gd name="connsiteX2" fmla="*/ 17441 w 6233938"/>
                  <a:gd name="connsiteY2" fmla="*/ 106549 h 211859"/>
                  <a:gd name="connsiteX3" fmla="*/ 42352 w 6233938"/>
                  <a:gd name="connsiteY3" fmla="*/ 168424 h 211859"/>
                  <a:gd name="connsiteX4" fmla="*/ 105874 w 6233938"/>
                  <a:gd name="connsiteY4" fmla="*/ 194412 h 211859"/>
                  <a:gd name="connsiteX5" fmla="*/ 6126822 w 6233938"/>
                  <a:gd name="connsiteY5" fmla="*/ 194412 h 211859"/>
                  <a:gd name="connsiteX6" fmla="*/ 6190344 w 6233938"/>
                  <a:gd name="connsiteY6" fmla="*/ 168424 h 211859"/>
                  <a:gd name="connsiteX7" fmla="*/ 6215255 w 6233938"/>
                  <a:gd name="connsiteY7" fmla="*/ 106549 h 211859"/>
                  <a:gd name="connsiteX8" fmla="*/ 6190344 w 6233938"/>
                  <a:gd name="connsiteY8" fmla="*/ 43435 h 211859"/>
                  <a:gd name="connsiteX9" fmla="*/ 6126822 w 6233938"/>
                  <a:gd name="connsiteY9" fmla="*/ 17447 h 211859"/>
                  <a:gd name="connsiteX10" fmla="*/ 105871 w 6233938"/>
                  <a:gd name="connsiteY10" fmla="*/ 0 h 211859"/>
                  <a:gd name="connsiteX11" fmla="*/ 6126822 w 6233938"/>
                  <a:gd name="connsiteY11" fmla="*/ 0 h 211859"/>
                  <a:gd name="connsiteX12" fmla="*/ 6201554 w 6233938"/>
                  <a:gd name="connsiteY12" fmla="*/ 30974 h 211859"/>
                  <a:gd name="connsiteX13" fmla="*/ 6233938 w 6233938"/>
                  <a:gd name="connsiteY13" fmla="*/ 106549 h 211859"/>
                  <a:gd name="connsiteX14" fmla="*/ 6201554 w 6233938"/>
                  <a:gd name="connsiteY14" fmla="*/ 180886 h 211859"/>
                  <a:gd name="connsiteX15" fmla="*/ 6126822 w 6233938"/>
                  <a:gd name="connsiteY15" fmla="*/ 211859 h 211859"/>
                  <a:gd name="connsiteX16" fmla="*/ 105871 w 6233938"/>
                  <a:gd name="connsiteY16" fmla="*/ 211859 h 211859"/>
                  <a:gd name="connsiteX17" fmla="*/ 31139 w 6233938"/>
                  <a:gd name="connsiteY17" fmla="*/ 180886 h 211859"/>
                  <a:gd name="connsiteX18" fmla="*/ 0 w 6233938"/>
                  <a:gd name="connsiteY18" fmla="*/ 106549 h 211859"/>
                  <a:gd name="connsiteX19" fmla="*/ 31139 w 6233938"/>
                  <a:gd name="connsiteY19" fmla="*/ 30974 h 211859"/>
                  <a:gd name="connsiteX20" fmla="*/ 105871 w 6233938"/>
                  <a:gd name="connsiteY20" fmla="*/ 0 h 21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33938" h="211859">
                    <a:moveTo>
                      <a:pt x="105874" y="17447"/>
                    </a:moveTo>
                    <a:cubicBezTo>
                      <a:pt x="82209" y="17447"/>
                      <a:pt x="59789" y="26110"/>
                      <a:pt x="42352" y="43435"/>
                    </a:cubicBezTo>
                    <a:cubicBezTo>
                      <a:pt x="26160" y="59523"/>
                      <a:pt x="17441" y="83036"/>
                      <a:pt x="17441" y="106549"/>
                    </a:cubicBezTo>
                    <a:cubicBezTo>
                      <a:pt x="17441" y="130061"/>
                      <a:pt x="26160" y="152337"/>
                      <a:pt x="42352" y="168424"/>
                    </a:cubicBezTo>
                    <a:cubicBezTo>
                      <a:pt x="59789" y="185750"/>
                      <a:pt x="82209" y="194412"/>
                      <a:pt x="105874" y="194412"/>
                    </a:cubicBezTo>
                    <a:lnTo>
                      <a:pt x="6126822" y="194412"/>
                    </a:lnTo>
                    <a:cubicBezTo>
                      <a:pt x="6150487" y="194412"/>
                      <a:pt x="6172906" y="185750"/>
                      <a:pt x="6190344" y="168424"/>
                    </a:cubicBezTo>
                    <a:cubicBezTo>
                      <a:pt x="6206536" y="152337"/>
                      <a:pt x="6215255" y="130061"/>
                      <a:pt x="6215255" y="106549"/>
                    </a:cubicBezTo>
                    <a:cubicBezTo>
                      <a:pt x="6215255" y="83036"/>
                      <a:pt x="6206536" y="59523"/>
                      <a:pt x="6190344" y="43435"/>
                    </a:cubicBezTo>
                    <a:cubicBezTo>
                      <a:pt x="6172906" y="26110"/>
                      <a:pt x="6150487" y="17447"/>
                      <a:pt x="6126822" y="17447"/>
                    </a:cubicBezTo>
                    <a:close/>
                    <a:moveTo>
                      <a:pt x="105871" y="0"/>
                    </a:moveTo>
                    <a:lnTo>
                      <a:pt x="6126822" y="0"/>
                    </a:lnTo>
                    <a:cubicBezTo>
                      <a:pt x="6155469" y="0"/>
                      <a:pt x="6181625" y="11151"/>
                      <a:pt x="6201554" y="30974"/>
                    </a:cubicBezTo>
                    <a:cubicBezTo>
                      <a:pt x="6221482" y="52036"/>
                      <a:pt x="6233938" y="78054"/>
                      <a:pt x="6233938" y="106549"/>
                    </a:cubicBezTo>
                    <a:cubicBezTo>
                      <a:pt x="6233938" y="133806"/>
                      <a:pt x="6221482" y="161063"/>
                      <a:pt x="6201554" y="180886"/>
                    </a:cubicBezTo>
                    <a:cubicBezTo>
                      <a:pt x="6181625" y="200709"/>
                      <a:pt x="6155469" y="211859"/>
                      <a:pt x="6126822" y="211859"/>
                    </a:cubicBezTo>
                    <a:lnTo>
                      <a:pt x="105871" y="211859"/>
                    </a:lnTo>
                    <a:cubicBezTo>
                      <a:pt x="78469" y="211859"/>
                      <a:pt x="51067" y="200709"/>
                      <a:pt x="31139" y="180886"/>
                    </a:cubicBezTo>
                    <a:cubicBezTo>
                      <a:pt x="11210" y="161063"/>
                      <a:pt x="0" y="133806"/>
                      <a:pt x="0" y="106549"/>
                    </a:cubicBezTo>
                    <a:cubicBezTo>
                      <a:pt x="0" y="78054"/>
                      <a:pt x="11210" y="52036"/>
                      <a:pt x="31139" y="30974"/>
                    </a:cubicBezTo>
                    <a:cubicBezTo>
                      <a:pt x="51067" y="11151"/>
                      <a:pt x="78469" y="0"/>
                      <a:pt x="105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FDC7B15C-D2FE-4A40-8F75-57D4A18731AD}"/>
                  </a:ext>
                </a:extLst>
              </p:cNvPr>
              <p:cNvSpPr/>
              <p:nvPr/>
            </p:nvSpPr>
            <p:spPr>
              <a:xfrm>
                <a:off x="10033610" y="7710421"/>
                <a:ext cx="5308319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2" h="127">
                    <a:moveTo>
                      <a:pt x="12" y="1"/>
                    </a:moveTo>
                    <a:cubicBezTo>
                      <a:pt x="8" y="1"/>
                      <a:pt x="4" y="0"/>
                      <a:pt x="0" y="0"/>
                    </a:cubicBezTo>
                    <a:cubicBezTo>
                      <a:pt x="26" y="74"/>
                      <a:pt x="95" y="127"/>
                      <a:pt x="177" y="127"/>
                    </a:cubicBezTo>
                    <a:lnTo>
                      <a:pt x="4085" y="127"/>
                    </a:lnTo>
                    <a:cubicBezTo>
                      <a:pt x="4167" y="127"/>
                      <a:pt x="4237" y="74"/>
                      <a:pt x="4262" y="0"/>
                    </a:cubicBezTo>
                    <a:cubicBezTo>
                      <a:pt x="4258" y="0"/>
                      <a:pt x="4254" y="1"/>
                      <a:pt x="4250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10343BB2-0383-4F47-B85D-3411ED729B66}"/>
                  </a:ext>
                </a:extLst>
              </p:cNvPr>
              <p:cNvSpPr/>
              <p:nvPr/>
            </p:nvSpPr>
            <p:spPr>
              <a:xfrm>
                <a:off x="10024370" y="7702940"/>
                <a:ext cx="5325030" cy="173226"/>
              </a:xfrm>
              <a:custGeom>
                <a:avLst/>
                <a:gdLst>
                  <a:gd name="connsiteX0" fmla="*/ 21698 w 5325030"/>
                  <a:gd name="connsiteY0" fmla="*/ 17451 h 173226"/>
                  <a:gd name="connsiteX1" fmla="*/ 229696 w 5325030"/>
                  <a:gd name="connsiteY1" fmla="*/ 155782 h 173226"/>
                  <a:gd name="connsiteX2" fmla="*/ 5097103 w 5325030"/>
                  <a:gd name="connsiteY2" fmla="*/ 155782 h 173226"/>
                  <a:gd name="connsiteX3" fmla="*/ 5305101 w 5325030"/>
                  <a:gd name="connsiteY3" fmla="*/ 17451 h 173226"/>
                  <a:gd name="connsiteX4" fmla="*/ 5302610 w 5325030"/>
                  <a:gd name="connsiteY4" fmla="*/ 17451 h 173226"/>
                  <a:gd name="connsiteX5" fmla="*/ 24189 w 5325030"/>
                  <a:gd name="connsiteY5" fmla="*/ 17451 h 173226"/>
                  <a:gd name="connsiteX6" fmla="*/ 21698 w 5325030"/>
                  <a:gd name="connsiteY6" fmla="*/ 17451 h 173226"/>
                  <a:gd name="connsiteX7" fmla="*/ 7989 w 5325030"/>
                  <a:gd name="connsiteY7" fmla="*/ 0 h 173226"/>
                  <a:gd name="connsiteX8" fmla="*/ 22935 w 5325030"/>
                  <a:gd name="connsiteY8" fmla="*/ 0 h 173226"/>
                  <a:gd name="connsiteX9" fmla="*/ 5301366 w 5325030"/>
                  <a:gd name="connsiteY9" fmla="*/ 0 h 173226"/>
                  <a:gd name="connsiteX10" fmla="*/ 5316312 w 5325030"/>
                  <a:gd name="connsiteY10" fmla="*/ 0 h 173226"/>
                  <a:gd name="connsiteX11" fmla="*/ 5322539 w 5325030"/>
                  <a:gd name="connsiteY11" fmla="*/ 2475 h 173226"/>
                  <a:gd name="connsiteX12" fmla="*/ 5325030 w 5325030"/>
                  <a:gd name="connsiteY12" fmla="*/ 11136 h 173226"/>
                  <a:gd name="connsiteX13" fmla="*/ 5095858 w 5325030"/>
                  <a:gd name="connsiteY13" fmla="*/ 173226 h 173226"/>
                  <a:gd name="connsiteX14" fmla="*/ 228443 w 5325030"/>
                  <a:gd name="connsiteY14" fmla="*/ 173226 h 173226"/>
                  <a:gd name="connsiteX15" fmla="*/ 516 w 5325030"/>
                  <a:gd name="connsiteY15" fmla="*/ 11136 h 173226"/>
                  <a:gd name="connsiteX16" fmla="*/ 1762 w 5325030"/>
                  <a:gd name="connsiteY16" fmla="*/ 2475 h 173226"/>
                  <a:gd name="connsiteX17" fmla="*/ 7989 w 5325030"/>
                  <a:gd name="connsiteY17" fmla="*/ 0 h 17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25030" h="173226">
                    <a:moveTo>
                      <a:pt x="21698" y="17451"/>
                    </a:moveTo>
                    <a:cubicBezTo>
                      <a:pt x="56572" y="100203"/>
                      <a:pt x="137529" y="155782"/>
                      <a:pt x="229696" y="155782"/>
                    </a:cubicBezTo>
                    <a:lnTo>
                      <a:pt x="5097103" y="155782"/>
                    </a:lnTo>
                    <a:cubicBezTo>
                      <a:pt x="5189270" y="155782"/>
                      <a:pt x="5270227" y="100203"/>
                      <a:pt x="5305101" y="17451"/>
                    </a:cubicBezTo>
                    <a:cubicBezTo>
                      <a:pt x="5303856" y="17451"/>
                      <a:pt x="5303856" y="17451"/>
                      <a:pt x="5302610" y="17451"/>
                    </a:cubicBezTo>
                    <a:lnTo>
                      <a:pt x="24189" y="17451"/>
                    </a:lnTo>
                    <a:cubicBezTo>
                      <a:pt x="22943" y="17451"/>
                      <a:pt x="22943" y="17451"/>
                      <a:pt x="21698" y="17451"/>
                    </a:cubicBezTo>
                    <a:close/>
                    <a:moveTo>
                      <a:pt x="7989" y="0"/>
                    </a:moveTo>
                    <a:cubicBezTo>
                      <a:pt x="14217" y="0"/>
                      <a:pt x="17953" y="0"/>
                      <a:pt x="22935" y="0"/>
                    </a:cubicBezTo>
                    <a:lnTo>
                      <a:pt x="5301366" y="0"/>
                    </a:lnTo>
                    <a:cubicBezTo>
                      <a:pt x="5306348" y="0"/>
                      <a:pt x="5310084" y="0"/>
                      <a:pt x="5316312" y="0"/>
                    </a:cubicBezTo>
                    <a:cubicBezTo>
                      <a:pt x="5318802" y="0"/>
                      <a:pt x="5321294" y="0"/>
                      <a:pt x="5322539" y="2475"/>
                    </a:cubicBezTo>
                    <a:cubicBezTo>
                      <a:pt x="5325030" y="4950"/>
                      <a:pt x="5325030" y="7424"/>
                      <a:pt x="5325030" y="11136"/>
                    </a:cubicBezTo>
                    <a:cubicBezTo>
                      <a:pt x="5290156" y="107648"/>
                      <a:pt x="5199234" y="173226"/>
                      <a:pt x="5095858" y="173226"/>
                    </a:cubicBezTo>
                    <a:lnTo>
                      <a:pt x="228443" y="173226"/>
                    </a:lnTo>
                    <a:cubicBezTo>
                      <a:pt x="125066" y="173226"/>
                      <a:pt x="34145" y="107648"/>
                      <a:pt x="516" y="11136"/>
                    </a:cubicBezTo>
                    <a:cubicBezTo>
                      <a:pt x="-730" y="7424"/>
                      <a:pt x="516" y="4950"/>
                      <a:pt x="1762" y="2475"/>
                    </a:cubicBezTo>
                    <a:cubicBezTo>
                      <a:pt x="3007" y="0"/>
                      <a:pt x="5498" y="0"/>
                      <a:pt x="7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29C72754-7743-9449-8E57-5BD15120B117}"/>
                  </a:ext>
                </a:extLst>
              </p:cNvPr>
              <p:cNvSpPr/>
              <p:nvPr/>
            </p:nvSpPr>
            <p:spPr>
              <a:xfrm>
                <a:off x="10012428" y="4612295"/>
                <a:ext cx="5350675" cy="3108092"/>
              </a:xfrm>
              <a:custGeom>
                <a:avLst/>
                <a:gdLst>
                  <a:gd name="connsiteX0" fmla="*/ 17445 w 5350675"/>
                  <a:gd name="connsiteY0" fmla="*/ 17447 h 3108092"/>
                  <a:gd name="connsiteX1" fmla="*/ 17445 w 5350675"/>
                  <a:gd name="connsiteY1" fmla="*/ 3023376 h 3108092"/>
                  <a:gd name="connsiteX2" fmla="*/ 27409 w 5350675"/>
                  <a:gd name="connsiteY2" fmla="*/ 3090645 h 3108092"/>
                  <a:gd name="connsiteX3" fmla="*/ 36127 w 5350675"/>
                  <a:gd name="connsiteY3" fmla="*/ 3090645 h 3108092"/>
                  <a:gd name="connsiteX4" fmla="*/ 5314552 w 5350675"/>
                  <a:gd name="connsiteY4" fmla="*/ 3090645 h 3108092"/>
                  <a:gd name="connsiteX5" fmla="*/ 5323271 w 5350675"/>
                  <a:gd name="connsiteY5" fmla="*/ 3090645 h 3108092"/>
                  <a:gd name="connsiteX6" fmla="*/ 5333235 w 5350675"/>
                  <a:gd name="connsiteY6" fmla="*/ 3023376 h 3108092"/>
                  <a:gd name="connsiteX7" fmla="*/ 5333235 w 5350675"/>
                  <a:gd name="connsiteY7" fmla="*/ 17447 h 3108092"/>
                  <a:gd name="connsiteX8" fmla="*/ 8719 w 5350675"/>
                  <a:gd name="connsiteY8" fmla="*/ 0 h 3108092"/>
                  <a:gd name="connsiteX9" fmla="*/ 5341956 w 5350675"/>
                  <a:gd name="connsiteY9" fmla="*/ 0 h 3108092"/>
                  <a:gd name="connsiteX10" fmla="*/ 5350675 w 5350675"/>
                  <a:gd name="connsiteY10" fmla="*/ 8720 h 3108092"/>
                  <a:gd name="connsiteX11" fmla="*/ 5350675 w 5350675"/>
                  <a:gd name="connsiteY11" fmla="*/ 3023383 h 3108092"/>
                  <a:gd name="connsiteX12" fmla="*/ 5338220 w 5350675"/>
                  <a:gd name="connsiteY12" fmla="*/ 3100618 h 3108092"/>
                  <a:gd name="connsiteX13" fmla="*/ 5329502 w 5350675"/>
                  <a:gd name="connsiteY13" fmla="*/ 3106846 h 3108092"/>
                  <a:gd name="connsiteX14" fmla="*/ 5314556 w 5350675"/>
                  <a:gd name="connsiteY14" fmla="*/ 3108092 h 3108092"/>
                  <a:gd name="connsiteX15" fmla="*/ 36120 w 5350675"/>
                  <a:gd name="connsiteY15" fmla="*/ 3108092 h 3108092"/>
                  <a:gd name="connsiteX16" fmla="*/ 21174 w 5350675"/>
                  <a:gd name="connsiteY16" fmla="*/ 3106846 h 3108092"/>
                  <a:gd name="connsiteX17" fmla="*/ 13701 w 5350675"/>
                  <a:gd name="connsiteY17" fmla="*/ 3100618 h 3108092"/>
                  <a:gd name="connsiteX18" fmla="*/ 0 w 5350675"/>
                  <a:gd name="connsiteY18" fmla="*/ 3023383 h 3108092"/>
                  <a:gd name="connsiteX19" fmla="*/ 0 w 5350675"/>
                  <a:gd name="connsiteY19" fmla="*/ 8720 h 3108092"/>
                  <a:gd name="connsiteX20" fmla="*/ 8719 w 5350675"/>
                  <a:gd name="connsiteY20" fmla="*/ 0 h 310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50675" h="3108092">
                    <a:moveTo>
                      <a:pt x="17445" y="17447"/>
                    </a:moveTo>
                    <a:lnTo>
                      <a:pt x="17445" y="3023376"/>
                    </a:lnTo>
                    <a:cubicBezTo>
                      <a:pt x="17445" y="3045799"/>
                      <a:pt x="21181" y="3068222"/>
                      <a:pt x="27409" y="3090645"/>
                    </a:cubicBezTo>
                    <a:cubicBezTo>
                      <a:pt x="31145" y="3090645"/>
                      <a:pt x="32391" y="3090645"/>
                      <a:pt x="36127" y="3090645"/>
                    </a:cubicBezTo>
                    <a:lnTo>
                      <a:pt x="5314552" y="3090645"/>
                    </a:lnTo>
                    <a:cubicBezTo>
                      <a:pt x="5318289" y="3090645"/>
                      <a:pt x="5319534" y="3090645"/>
                      <a:pt x="5323271" y="3090645"/>
                    </a:cubicBezTo>
                    <a:cubicBezTo>
                      <a:pt x="5329498" y="3068222"/>
                      <a:pt x="5333235" y="3045799"/>
                      <a:pt x="5333235" y="3023376"/>
                    </a:cubicBezTo>
                    <a:lnTo>
                      <a:pt x="5333235" y="17447"/>
                    </a:lnTo>
                    <a:close/>
                    <a:moveTo>
                      <a:pt x="8719" y="0"/>
                    </a:moveTo>
                    <a:lnTo>
                      <a:pt x="5341956" y="0"/>
                    </a:lnTo>
                    <a:cubicBezTo>
                      <a:pt x="5346938" y="0"/>
                      <a:pt x="5350675" y="3737"/>
                      <a:pt x="5350675" y="8720"/>
                    </a:cubicBezTo>
                    <a:lnTo>
                      <a:pt x="5350675" y="3023383"/>
                    </a:lnTo>
                    <a:cubicBezTo>
                      <a:pt x="5350675" y="3049543"/>
                      <a:pt x="5345693" y="3075703"/>
                      <a:pt x="5338220" y="3100618"/>
                    </a:cubicBezTo>
                    <a:cubicBezTo>
                      <a:pt x="5335729" y="3104355"/>
                      <a:pt x="5333238" y="3106846"/>
                      <a:pt x="5329502" y="3106846"/>
                    </a:cubicBezTo>
                    <a:cubicBezTo>
                      <a:pt x="5324520" y="3106846"/>
                      <a:pt x="5319538" y="3108092"/>
                      <a:pt x="5314556" y="3108092"/>
                    </a:cubicBezTo>
                    <a:lnTo>
                      <a:pt x="36120" y="3108092"/>
                    </a:lnTo>
                    <a:cubicBezTo>
                      <a:pt x="31138" y="3108092"/>
                      <a:pt x="26156" y="3106846"/>
                      <a:pt x="21174" y="3106846"/>
                    </a:cubicBezTo>
                    <a:cubicBezTo>
                      <a:pt x="17437" y="3106846"/>
                      <a:pt x="14946" y="3104355"/>
                      <a:pt x="13701" y="3100618"/>
                    </a:cubicBezTo>
                    <a:cubicBezTo>
                      <a:pt x="4982" y="3075703"/>
                      <a:pt x="0" y="3049543"/>
                      <a:pt x="0" y="3023383"/>
                    </a:cubicBezTo>
                    <a:lnTo>
                      <a:pt x="0" y="8720"/>
                    </a:lnTo>
                    <a:cubicBezTo>
                      <a:pt x="0" y="3737"/>
                      <a:pt x="3737" y="0"/>
                      <a:pt x="8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7AD59EDF-462E-D740-9ED2-69A4052696AB}"/>
                  </a:ext>
                </a:extLst>
              </p:cNvPr>
              <p:cNvSpPr/>
              <p:nvPr/>
            </p:nvSpPr>
            <p:spPr>
              <a:xfrm>
                <a:off x="10033610" y="7710421"/>
                <a:ext cx="5308319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2" h="127">
                    <a:moveTo>
                      <a:pt x="12" y="1"/>
                    </a:moveTo>
                    <a:cubicBezTo>
                      <a:pt x="8" y="1"/>
                      <a:pt x="4" y="0"/>
                      <a:pt x="0" y="0"/>
                    </a:cubicBezTo>
                    <a:cubicBezTo>
                      <a:pt x="26" y="74"/>
                      <a:pt x="95" y="127"/>
                      <a:pt x="177" y="127"/>
                    </a:cubicBezTo>
                    <a:lnTo>
                      <a:pt x="4085" y="127"/>
                    </a:lnTo>
                    <a:cubicBezTo>
                      <a:pt x="4167" y="127"/>
                      <a:pt x="4237" y="74"/>
                      <a:pt x="4262" y="0"/>
                    </a:cubicBezTo>
                    <a:cubicBezTo>
                      <a:pt x="4258" y="0"/>
                      <a:pt x="4254" y="1"/>
                      <a:pt x="4250" y="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134732C3-D453-8748-A9B9-64DD627564DC}"/>
                  </a:ext>
                </a:extLst>
              </p:cNvPr>
              <p:cNvSpPr/>
              <p:nvPr/>
            </p:nvSpPr>
            <p:spPr>
              <a:xfrm>
                <a:off x="9866674" y="4877742"/>
                <a:ext cx="5642191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0" h="145">
                    <a:moveTo>
                      <a:pt x="4490" y="145"/>
                    </a:moveTo>
                    <a:lnTo>
                      <a:pt x="2265" y="145"/>
                    </a:lnTo>
                    <a:lnTo>
                      <a:pt x="40" y="145"/>
                    </a:lnTo>
                    <a:cubicBezTo>
                      <a:pt x="21" y="145"/>
                      <a:pt x="7" y="133"/>
                      <a:pt x="2" y="117"/>
                    </a:cubicBezTo>
                    <a:cubicBezTo>
                      <a:pt x="-3" y="103"/>
                      <a:pt x="2" y="85"/>
                      <a:pt x="17" y="74"/>
                    </a:cubicBezTo>
                    <a:lnTo>
                      <a:pt x="67" y="40"/>
                    </a:lnTo>
                    <a:lnTo>
                      <a:pt x="115" y="7"/>
                    </a:lnTo>
                    <a:cubicBezTo>
                      <a:pt x="119" y="5"/>
                      <a:pt x="121" y="3"/>
                      <a:pt x="126" y="2"/>
                    </a:cubicBezTo>
                    <a:cubicBezTo>
                      <a:pt x="130" y="1"/>
                      <a:pt x="133" y="0"/>
                      <a:pt x="137" y="0"/>
                    </a:cubicBezTo>
                    <a:lnTo>
                      <a:pt x="2265" y="0"/>
                    </a:lnTo>
                    <a:lnTo>
                      <a:pt x="4393" y="0"/>
                    </a:lnTo>
                    <a:cubicBezTo>
                      <a:pt x="4397" y="0"/>
                      <a:pt x="4401" y="1"/>
                      <a:pt x="4405" y="2"/>
                    </a:cubicBezTo>
                    <a:cubicBezTo>
                      <a:pt x="4409" y="3"/>
                      <a:pt x="4412" y="5"/>
                      <a:pt x="4415" y="7"/>
                    </a:cubicBezTo>
                    <a:lnTo>
                      <a:pt x="4464" y="40"/>
                    </a:lnTo>
                    <a:lnTo>
                      <a:pt x="4513" y="74"/>
                    </a:lnTo>
                    <a:cubicBezTo>
                      <a:pt x="4529" y="85"/>
                      <a:pt x="4533" y="103"/>
                      <a:pt x="4528" y="117"/>
                    </a:cubicBezTo>
                    <a:cubicBezTo>
                      <a:pt x="4523" y="133"/>
                      <a:pt x="4510" y="145"/>
                      <a:pt x="4490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90C3484-5F50-ED45-A2F4-C45D824C7680}"/>
                  </a:ext>
                </a:extLst>
              </p:cNvPr>
              <p:cNvSpPr/>
              <p:nvPr/>
            </p:nvSpPr>
            <p:spPr>
              <a:xfrm>
                <a:off x="9858474" y="4869018"/>
                <a:ext cx="5657992" cy="196904"/>
              </a:xfrm>
              <a:custGeom>
                <a:avLst/>
                <a:gdLst>
                  <a:gd name="connsiteX0" fmla="*/ 178834 w 5657992"/>
                  <a:gd name="connsiteY0" fmla="*/ 17447 h 196904"/>
                  <a:gd name="connsiteX1" fmla="*/ 167624 w 5657992"/>
                  <a:gd name="connsiteY1" fmla="*/ 18684 h 196904"/>
                  <a:gd name="connsiteX2" fmla="*/ 156415 w 5657992"/>
                  <a:gd name="connsiteY2" fmla="*/ 23631 h 196904"/>
                  <a:gd name="connsiteX3" fmla="*/ 34354 w 5657992"/>
                  <a:gd name="connsiteY3" fmla="*/ 107728 h 196904"/>
                  <a:gd name="connsiteX4" fmla="*/ 19408 w 5657992"/>
                  <a:gd name="connsiteY4" fmla="*/ 152249 h 196904"/>
                  <a:gd name="connsiteX5" fmla="*/ 58019 w 5657992"/>
                  <a:gd name="connsiteY5" fmla="*/ 179457 h 196904"/>
                  <a:gd name="connsiteX6" fmla="*/ 5600560 w 5657992"/>
                  <a:gd name="connsiteY6" fmla="*/ 179457 h 196904"/>
                  <a:gd name="connsiteX7" fmla="*/ 5639172 w 5657992"/>
                  <a:gd name="connsiteY7" fmla="*/ 152249 h 196904"/>
                  <a:gd name="connsiteX8" fmla="*/ 5624226 w 5657992"/>
                  <a:gd name="connsiteY8" fmla="*/ 107728 h 196904"/>
                  <a:gd name="connsiteX9" fmla="*/ 5502165 w 5657992"/>
                  <a:gd name="connsiteY9" fmla="*/ 23631 h 196904"/>
                  <a:gd name="connsiteX10" fmla="*/ 5492200 w 5657992"/>
                  <a:gd name="connsiteY10" fmla="*/ 18684 h 196904"/>
                  <a:gd name="connsiteX11" fmla="*/ 5479746 w 5657992"/>
                  <a:gd name="connsiteY11" fmla="*/ 17447 h 196904"/>
                  <a:gd name="connsiteX12" fmla="*/ 178834 w 5657992"/>
                  <a:gd name="connsiteY12" fmla="*/ 0 h 196904"/>
                  <a:gd name="connsiteX13" fmla="*/ 5478510 w 5657992"/>
                  <a:gd name="connsiteY13" fmla="*/ 0 h 196904"/>
                  <a:gd name="connsiteX14" fmla="*/ 5495948 w 5657992"/>
                  <a:gd name="connsiteY14" fmla="*/ 2477 h 196904"/>
                  <a:gd name="connsiteX15" fmla="*/ 5510894 w 5657992"/>
                  <a:gd name="connsiteY15" fmla="*/ 9907 h 196904"/>
                  <a:gd name="connsiteX16" fmla="*/ 5631709 w 5657992"/>
                  <a:gd name="connsiteY16" fmla="*/ 94118 h 196904"/>
                  <a:gd name="connsiteX17" fmla="*/ 5655374 w 5657992"/>
                  <a:gd name="connsiteY17" fmla="*/ 157276 h 196904"/>
                  <a:gd name="connsiteX18" fmla="*/ 5599326 w 5657992"/>
                  <a:gd name="connsiteY18" fmla="*/ 196904 h 196904"/>
                  <a:gd name="connsiteX19" fmla="*/ 58018 w 5657992"/>
                  <a:gd name="connsiteY19" fmla="*/ 196904 h 196904"/>
                  <a:gd name="connsiteX20" fmla="*/ 1970 w 5657992"/>
                  <a:gd name="connsiteY20" fmla="*/ 157276 h 196904"/>
                  <a:gd name="connsiteX21" fmla="*/ 25635 w 5657992"/>
                  <a:gd name="connsiteY21" fmla="*/ 94118 h 196904"/>
                  <a:gd name="connsiteX22" fmla="*/ 146450 w 5657992"/>
                  <a:gd name="connsiteY22" fmla="*/ 9907 h 196904"/>
                  <a:gd name="connsiteX23" fmla="*/ 161396 w 5657992"/>
                  <a:gd name="connsiteY23" fmla="*/ 2477 h 196904"/>
                  <a:gd name="connsiteX24" fmla="*/ 178834 w 5657992"/>
                  <a:gd name="connsiteY24" fmla="*/ 0 h 1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657992" h="196904">
                    <a:moveTo>
                      <a:pt x="178834" y="17447"/>
                    </a:moveTo>
                    <a:cubicBezTo>
                      <a:pt x="175097" y="17447"/>
                      <a:pt x="171361" y="17447"/>
                      <a:pt x="167624" y="18684"/>
                    </a:cubicBezTo>
                    <a:cubicBezTo>
                      <a:pt x="163888" y="19921"/>
                      <a:pt x="158906" y="21157"/>
                      <a:pt x="156415" y="23631"/>
                    </a:cubicBezTo>
                    <a:lnTo>
                      <a:pt x="34354" y="107728"/>
                    </a:lnTo>
                    <a:cubicBezTo>
                      <a:pt x="16917" y="118858"/>
                      <a:pt x="14426" y="138646"/>
                      <a:pt x="19408" y="152249"/>
                    </a:cubicBezTo>
                    <a:cubicBezTo>
                      <a:pt x="23145" y="165853"/>
                      <a:pt x="35600" y="179457"/>
                      <a:pt x="58019" y="179457"/>
                    </a:cubicBezTo>
                    <a:lnTo>
                      <a:pt x="5600560" y="179457"/>
                    </a:lnTo>
                    <a:cubicBezTo>
                      <a:pt x="5622980" y="179457"/>
                      <a:pt x="5635435" y="165853"/>
                      <a:pt x="5639172" y="152249"/>
                    </a:cubicBezTo>
                    <a:cubicBezTo>
                      <a:pt x="5644154" y="138646"/>
                      <a:pt x="5641662" y="118858"/>
                      <a:pt x="5624226" y="107728"/>
                    </a:cubicBezTo>
                    <a:lnTo>
                      <a:pt x="5502165" y="23631"/>
                    </a:lnTo>
                    <a:cubicBezTo>
                      <a:pt x="5499674" y="21157"/>
                      <a:pt x="5495938" y="19921"/>
                      <a:pt x="5492200" y="18684"/>
                    </a:cubicBezTo>
                    <a:cubicBezTo>
                      <a:pt x="5487218" y="17447"/>
                      <a:pt x="5483482" y="17447"/>
                      <a:pt x="5479746" y="17447"/>
                    </a:cubicBezTo>
                    <a:close/>
                    <a:moveTo>
                      <a:pt x="178834" y="0"/>
                    </a:moveTo>
                    <a:lnTo>
                      <a:pt x="5478510" y="0"/>
                    </a:lnTo>
                    <a:cubicBezTo>
                      <a:pt x="5484738" y="0"/>
                      <a:pt x="5490966" y="1239"/>
                      <a:pt x="5495948" y="2477"/>
                    </a:cubicBezTo>
                    <a:cubicBezTo>
                      <a:pt x="5500930" y="3715"/>
                      <a:pt x="5505912" y="7431"/>
                      <a:pt x="5510894" y="9907"/>
                    </a:cubicBezTo>
                    <a:lnTo>
                      <a:pt x="5631709" y="94118"/>
                    </a:lnTo>
                    <a:cubicBezTo>
                      <a:pt x="5654128" y="107740"/>
                      <a:pt x="5662847" y="132508"/>
                      <a:pt x="5655374" y="157276"/>
                    </a:cubicBezTo>
                    <a:cubicBezTo>
                      <a:pt x="5647901" y="180805"/>
                      <a:pt x="5625482" y="196904"/>
                      <a:pt x="5599326" y="196904"/>
                    </a:cubicBezTo>
                    <a:lnTo>
                      <a:pt x="58018" y="196904"/>
                    </a:lnTo>
                    <a:cubicBezTo>
                      <a:pt x="31862" y="196904"/>
                      <a:pt x="10689" y="180805"/>
                      <a:pt x="1970" y="157276"/>
                    </a:cubicBezTo>
                    <a:cubicBezTo>
                      <a:pt x="-4258" y="132508"/>
                      <a:pt x="4461" y="107740"/>
                      <a:pt x="25635" y="94118"/>
                    </a:cubicBezTo>
                    <a:lnTo>
                      <a:pt x="146450" y="9907"/>
                    </a:lnTo>
                    <a:cubicBezTo>
                      <a:pt x="151432" y="7431"/>
                      <a:pt x="156414" y="3715"/>
                      <a:pt x="161396" y="2477"/>
                    </a:cubicBezTo>
                    <a:cubicBezTo>
                      <a:pt x="167624" y="1239"/>
                      <a:pt x="172606" y="0"/>
                      <a:pt x="1788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8057C9E3-9F43-264A-9C51-3B9256E7BF60}"/>
                  </a:ext>
                </a:extLst>
              </p:cNvPr>
              <p:cNvSpPr/>
              <p:nvPr/>
            </p:nvSpPr>
            <p:spPr>
              <a:xfrm>
                <a:off x="9866674" y="5300213"/>
                <a:ext cx="5642191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0" h="145">
                    <a:moveTo>
                      <a:pt x="4490" y="145"/>
                    </a:moveTo>
                    <a:lnTo>
                      <a:pt x="2265" y="145"/>
                    </a:lnTo>
                    <a:lnTo>
                      <a:pt x="40" y="145"/>
                    </a:lnTo>
                    <a:cubicBezTo>
                      <a:pt x="21" y="145"/>
                      <a:pt x="7" y="133"/>
                      <a:pt x="2" y="118"/>
                    </a:cubicBezTo>
                    <a:cubicBezTo>
                      <a:pt x="-3" y="103"/>
                      <a:pt x="2" y="85"/>
                      <a:pt x="17" y="74"/>
                    </a:cubicBezTo>
                    <a:lnTo>
                      <a:pt x="67" y="40"/>
                    </a:lnTo>
                    <a:lnTo>
                      <a:pt x="115" y="7"/>
                    </a:lnTo>
                    <a:cubicBezTo>
                      <a:pt x="119" y="5"/>
                      <a:pt x="121" y="3"/>
                      <a:pt x="126" y="2"/>
                    </a:cubicBezTo>
                    <a:cubicBezTo>
                      <a:pt x="130" y="1"/>
                      <a:pt x="133" y="0"/>
                      <a:pt x="137" y="0"/>
                    </a:cubicBezTo>
                    <a:lnTo>
                      <a:pt x="2265" y="0"/>
                    </a:lnTo>
                    <a:lnTo>
                      <a:pt x="4393" y="0"/>
                    </a:lnTo>
                    <a:cubicBezTo>
                      <a:pt x="4397" y="0"/>
                      <a:pt x="4401" y="1"/>
                      <a:pt x="4405" y="2"/>
                    </a:cubicBezTo>
                    <a:cubicBezTo>
                      <a:pt x="4409" y="3"/>
                      <a:pt x="4412" y="5"/>
                      <a:pt x="4415" y="7"/>
                    </a:cubicBezTo>
                    <a:lnTo>
                      <a:pt x="4464" y="40"/>
                    </a:lnTo>
                    <a:lnTo>
                      <a:pt x="4513" y="74"/>
                    </a:lnTo>
                    <a:cubicBezTo>
                      <a:pt x="4529" y="85"/>
                      <a:pt x="4533" y="103"/>
                      <a:pt x="4528" y="118"/>
                    </a:cubicBezTo>
                    <a:cubicBezTo>
                      <a:pt x="4523" y="133"/>
                      <a:pt x="4510" y="145"/>
                      <a:pt x="4490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6814DF87-E17A-024F-BB07-10ED9B0DBA48}"/>
                  </a:ext>
                </a:extLst>
              </p:cNvPr>
              <p:cNvSpPr/>
              <p:nvPr/>
            </p:nvSpPr>
            <p:spPr>
              <a:xfrm>
                <a:off x="9858474" y="5291490"/>
                <a:ext cx="5657992" cy="196904"/>
              </a:xfrm>
              <a:custGeom>
                <a:avLst/>
                <a:gdLst>
                  <a:gd name="connsiteX0" fmla="*/ 178834 w 5657992"/>
                  <a:gd name="connsiteY0" fmla="*/ 17443 h 196904"/>
                  <a:gd name="connsiteX1" fmla="*/ 167624 w 5657992"/>
                  <a:gd name="connsiteY1" fmla="*/ 18680 h 196904"/>
                  <a:gd name="connsiteX2" fmla="*/ 156415 w 5657992"/>
                  <a:gd name="connsiteY2" fmla="*/ 24864 h 196904"/>
                  <a:gd name="connsiteX3" fmla="*/ 34354 w 5657992"/>
                  <a:gd name="connsiteY3" fmla="*/ 106492 h 196904"/>
                  <a:gd name="connsiteX4" fmla="*/ 19408 w 5657992"/>
                  <a:gd name="connsiteY4" fmla="*/ 152253 h 196904"/>
                  <a:gd name="connsiteX5" fmla="*/ 58019 w 5657992"/>
                  <a:gd name="connsiteY5" fmla="*/ 180699 h 196904"/>
                  <a:gd name="connsiteX6" fmla="*/ 5600560 w 5657992"/>
                  <a:gd name="connsiteY6" fmla="*/ 180699 h 196904"/>
                  <a:gd name="connsiteX7" fmla="*/ 5639172 w 5657992"/>
                  <a:gd name="connsiteY7" fmla="*/ 152253 h 196904"/>
                  <a:gd name="connsiteX8" fmla="*/ 5624226 w 5657992"/>
                  <a:gd name="connsiteY8" fmla="*/ 106492 h 196904"/>
                  <a:gd name="connsiteX9" fmla="*/ 5502165 w 5657992"/>
                  <a:gd name="connsiteY9" fmla="*/ 24864 h 196904"/>
                  <a:gd name="connsiteX10" fmla="*/ 5492200 w 5657992"/>
                  <a:gd name="connsiteY10" fmla="*/ 18680 h 196904"/>
                  <a:gd name="connsiteX11" fmla="*/ 5479746 w 5657992"/>
                  <a:gd name="connsiteY11" fmla="*/ 17443 h 196904"/>
                  <a:gd name="connsiteX12" fmla="*/ 178834 w 5657992"/>
                  <a:gd name="connsiteY12" fmla="*/ 0 h 196904"/>
                  <a:gd name="connsiteX13" fmla="*/ 5478510 w 5657992"/>
                  <a:gd name="connsiteY13" fmla="*/ 0 h 196904"/>
                  <a:gd name="connsiteX14" fmla="*/ 5495948 w 5657992"/>
                  <a:gd name="connsiteY14" fmla="*/ 3715 h 196904"/>
                  <a:gd name="connsiteX15" fmla="*/ 5510894 w 5657992"/>
                  <a:gd name="connsiteY15" fmla="*/ 9907 h 196904"/>
                  <a:gd name="connsiteX16" fmla="*/ 5631709 w 5657992"/>
                  <a:gd name="connsiteY16" fmla="*/ 92879 h 196904"/>
                  <a:gd name="connsiteX17" fmla="*/ 5655374 w 5657992"/>
                  <a:gd name="connsiteY17" fmla="*/ 157276 h 196904"/>
                  <a:gd name="connsiteX18" fmla="*/ 5599326 w 5657992"/>
                  <a:gd name="connsiteY18" fmla="*/ 196904 h 196904"/>
                  <a:gd name="connsiteX19" fmla="*/ 58018 w 5657992"/>
                  <a:gd name="connsiteY19" fmla="*/ 196904 h 196904"/>
                  <a:gd name="connsiteX20" fmla="*/ 1970 w 5657992"/>
                  <a:gd name="connsiteY20" fmla="*/ 157276 h 196904"/>
                  <a:gd name="connsiteX21" fmla="*/ 25635 w 5657992"/>
                  <a:gd name="connsiteY21" fmla="*/ 92879 h 196904"/>
                  <a:gd name="connsiteX22" fmla="*/ 146450 w 5657992"/>
                  <a:gd name="connsiteY22" fmla="*/ 11146 h 196904"/>
                  <a:gd name="connsiteX23" fmla="*/ 161396 w 5657992"/>
                  <a:gd name="connsiteY23" fmla="*/ 3715 h 196904"/>
                  <a:gd name="connsiteX24" fmla="*/ 178834 w 5657992"/>
                  <a:gd name="connsiteY24" fmla="*/ 0 h 1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657992" h="196904">
                    <a:moveTo>
                      <a:pt x="178834" y="17443"/>
                    </a:moveTo>
                    <a:cubicBezTo>
                      <a:pt x="175097" y="17443"/>
                      <a:pt x="171361" y="17443"/>
                      <a:pt x="167624" y="18680"/>
                    </a:cubicBezTo>
                    <a:cubicBezTo>
                      <a:pt x="163888" y="19917"/>
                      <a:pt x="158906" y="22390"/>
                      <a:pt x="156415" y="24864"/>
                    </a:cubicBezTo>
                    <a:lnTo>
                      <a:pt x="34354" y="106492"/>
                    </a:lnTo>
                    <a:cubicBezTo>
                      <a:pt x="16917" y="120097"/>
                      <a:pt x="14426" y="138648"/>
                      <a:pt x="19408" y="152253"/>
                    </a:cubicBezTo>
                    <a:cubicBezTo>
                      <a:pt x="23145" y="165858"/>
                      <a:pt x="35600" y="180699"/>
                      <a:pt x="58019" y="180699"/>
                    </a:cubicBezTo>
                    <a:lnTo>
                      <a:pt x="5600560" y="180699"/>
                    </a:lnTo>
                    <a:cubicBezTo>
                      <a:pt x="5622980" y="180699"/>
                      <a:pt x="5635435" y="165858"/>
                      <a:pt x="5639172" y="152253"/>
                    </a:cubicBezTo>
                    <a:cubicBezTo>
                      <a:pt x="5644154" y="138648"/>
                      <a:pt x="5641662" y="120097"/>
                      <a:pt x="5624226" y="106492"/>
                    </a:cubicBezTo>
                    <a:lnTo>
                      <a:pt x="5502165" y="24864"/>
                    </a:lnTo>
                    <a:cubicBezTo>
                      <a:pt x="5499674" y="22390"/>
                      <a:pt x="5495938" y="19917"/>
                      <a:pt x="5492200" y="18680"/>
                    </a:cubicBezTo>
                    <a:cubicBezTo>
                      <a:pt x="5487218" y="17443"/>
                      <a:pt x="5483482" y="17443"/>
                      <a:pt x="5479746" y="17443"/>
                    </a:cubicBezTo>
                    <a:close/>
                    <a:moveTo>
                      <a:pt x="178834" y="0"/>
                    </a:moveTo>
                    <a:lnTo>
                      <a:pt x="5478510" y="0"/>
                    </a:lnTo>
                    <a:cubicBezTo>
                      <a:pt x="5484738" y="0"/>
                      <a:pt x="5490966" y="1239"/>
                      <a:pt x="5495948" y="3715"/>
                    </a:cubicBezTo>
                    <a:cubicBezTo>
                      <a:pt x="5500930" y="4954"/>
                      <a:pt x="5505912" y="7431"/>
                      <a:pt x="5510894" y="9907"/>
                    </a:cubicBezTo>
                    <a:lnTo>
                      <a:pt x="5631709" y="92879"/>
                    </a:lnTo>
                    <a:cubicBezTo>
                      <a:pt x="5654128" y="107740"/>
                      <a:pt x="5662847" y="132508"/>
                      <a:pt x="5655374" y="157276"/>
                    </a:cubicBezTo>
                    <a:cubicBezTo>
                      <a:pt x="5647901" y="180805"/>
                      <a:pt x="5625482" y="196904"/>
                      <a:pt x="5599326" y="196904"/>
                    </a:cubicBezTo>
                    <a:lnTo>
                      <a:pt x="58018" y="196904"/>
                    </a:lnTo>
                    <a:cubicBezTo>
                      <a:pt x="31862" y="196904"/>
                      <a:pt x="10689" y="180805"/>
                      <a:pt x="1970" y="157276"/>
                    </a:cubicBezTo>
                    <a:cubicBezTo>
                      <a:pt x="-4258" y="132508"/>
                      <a:pt x="4461" y="107740"/>
                      <a:pt x="25635" y="92879"/>
                    </a:cubicBezTo>
                    <a:lnTo>
                      <a:pt x="146450" y="11146"/>
                    </a:lnTo>
                    <a:cubicBezTo>
                      <a:pt x="151432" y="7431"/>
                      <a:pt x="156414" y="4954"/>
                      <a:pt x="161396" y="3715"/>
                    </a:cubicBezTo>
                    <a:cubicBezTo>
                      <a:pt x="167624" y="1239"/>
                      <a:pt x="172606" y="0"/>
                      <a:pt x="1788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5F24FD33-0461-7949-B1F5-59B903A48A25}"/>
                  </a:ext>
                </a:extLst>
              </p:cNvPr>
              <p:cNvSpPr/>
              <p:nvPr/>
            </p:nvSpPr>
            <p:spPr>
              <a:xfrm>
                <a:off x="9866674" y="5722685"/>
                <a:ext cx="5642191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0" h="145">
                    <a:moveTo>
                      <a:pt x="4490" y="145"/>
                    </a:moveTo>
                    <a:lnTo>
                      <a:pt x="2265" y="145"/>
                    </a:lnTo>
                    <a:lnTo>
                      <a:pt x="40" y="145"/>
                    </a:lnTo>
                    <a:cubicBezTo>
                      <a:pt x="21" y="145"/>
                      <a:pt x="7" y="133"/>
                      <a:pt x="2" y="118"/>
                    </a:cubicBezTo>
                    <a:cubicBezTo>
                      <a:pt x="-3" y="103"/>
                      <a:pt x="2" y="85"/>
                      <a:pt x="17" y="74"/>
                    </a:cubicBezTo>
                    <a:lnTo>
                      <a:pt x="67" y="41"/>
                    </a:lnTo>
                    <a:lnTo>
                      <a:pt x="115" y="7"/>
                    </a:lnTo>
                    <a:cubicBezTo>
                      <a:pt x="119" y="4"/>
                      <a:pt x="121" y="3"/>
                      <a:pt x="126" y="2"/>
                    </a:cubicBezTo>
                    <a:cubicBezTo>
                      <a:pt x="130" y="1"/>
                      <a:pt x="133" y="0"/>
                      <a:pt x="137" y="0"/>
                    </a:cubicBezTo>
                    <a:lnTo>
                      <a:pt x="2265" y="0"/>
                    </a:lnTo>
                    <a:lnTo>
                      <a:pt x="4393" y="0"/>
                    </a:lnTo>
                    <a:cubicBezTo>
                      <a:pt x="4397" y="0"/>
                      <a:pt x="4401" y="1"/>
                      <a:pt x="4405" y="2"/>
                    </a:cubicBezTo>
                    <a:cubicBezTo>
                      <a:pt x="4409" y="3"/>
                      <a:pt x="4412" y="4"/>
                      <a:pt x="4415" y="7"/>
                    </a:cubicBezTo>
                    <a:lnTo>
                      <a:pt x="4464" y="41"/>
                    </a:lnTo>
                    <a:lnTo>
                      <a:pt x="4513" y="74"/>
                    </a:lnTo>
                    <a:cubicBezTo>
                      <a:pt x="4529" y="85"/>
                      <a:pt x="4533" y="103"/>
                      <a:pt x="4528" y="118"/>
                    </a:cubicBezTo>
                    <a:cubicBezTo>
                      <a:pt x="4523" y="133"/>
                      <a:pt x="4510" y="145"/>
                      <a:pt x="4490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4BC468E2-FD5E-B147-99DD-728F55B062F2}"/>
                  </a:ext>
                </a:extLst>
              </p:cNvPr>
              <p:cNvSpPr/>
              <p:nvPr/>
            </p:nvSpPr>
            <p:spPr>
              <a:xfrm>
                <a:off x="9858474" y="5715208"/>
                <a:ext cx="5657992" cy="195658"/>
              </a:xfrm>
              <a:custGeom>
                <a:avLst/>
                <a:gdLst>
                  <a:gd name="connsiteX0" fmla="*/ 178834 w 5657992"/>
                  <a:gd name="connsiteY0" fmla="*/ 16201 h 195658"/>
                  <a:gd name="connsiteX1" fmla="*/ 167624 w 5657992"/>
                  <a:gd name="connsiteY1" fmla="*/ 17438 h 195658"/>
                  <a:gd name="connsiteX2" fmla="*/ 156415 w 5657992"/>
                  <a:gd name="connsiteY2" fmla="*/ 23622 h 195658"/>
                  <a:gd name="connsiteX3" fmla="*/ 34354 w 5657992"/>
                  <a:gd name="connsiteY3" fmla="*/ 106487 h 195658"/>
                  <a:gd name="connsiteX4" fmla="*/ 19408 w 5657992"/>
                  <a:gd name="connsiteY4" fmla="*/ 151011 h 195658"/>
                  <a:gd name="connsiteX5" fmla="*/ 58019 w 5657992"/>
                  <a:gd name="connsiteY5" fmla="*/ 179457 h 195658"/>
                  <a:gd name="connsiteX6" fmla="*/ 5600560 w 5657992"/>
                  <a:gd name="connsiteY6" fmla="*/ 179457 h 195658"/>
                  <a:gd name="connsiteX7" fmla="*/ 5639172 w 5657992"/>
                  <a:gd name="connsiteY7" fmla="*/ 151011 h 195658"/>
                  <a:gd name="connsiteX8" fmla="*/ 5624226 w 5657992"/>
                  <a:gd name="connsiteY8" fmla="*/ 106487 h 195658"/>
                  <a:gd name="connsiteX9" fmla="*/ 5502165 w 5657992"/>
                  <a:gd name="connsiteY9" fmla="*/ 23622 h 195658"/>
                  <a:gd name="connsiteX10" fmla="*/ 5492200 w 5657992"/>
                  <a:gd name="connsiteY10" fmla="*/ 17438 h 195658"/>
                  <a:gd name="connsiteX11" fmla="*/ 5479746 w 5657992"/>
                  <a:gd name="connsiteY11" fmla="*/ 16201 h 195658"/>
                  <a:gd name="connsiteX12" fmla="*/ 178834 w 5657992"/>
                  <a:gd name="connsiteY12" fmla="*/ 0 h 195658"/>
                  <a:gd name="connsiteX13" fmla="*/ 5478510 w 5657992"/>
                  <a:gd name="connsiteY13" fmla="*/ 0 h 195658"/>
                  <a:gd name="connsiteX14" fmla="*/ 5495948 w 5657992"/>
                  <a:gd name="connsiteY14" fmla="*/ 1239 h 195658"/>
                  <a:gd name="connsiteX15" fmla="*/ 5510894 w 5657992"/>
                  <a:gd name="connsiteY15" fmla="*/ 8669 h 195658"/>
                  <a:gd name="connsiteX16" fmla="*/ 5631709 w 5657992"/>
                  <a:gd name="connsiteY16" fmla="*/ 92876 h 195658"/>
                  <a:gd name="connsiteX17" fmla="*/ 5655374 w 5657992"/>
                  <a:gd name="connsiteY17" fmla="*/ 156031 h 195658"/>
                  <a:gd name="connsiteX18" fmla="*/ 5599326 w 5657992"/>
                  <a:gd name="connsiteY18" fmla="*/ 195658 h 195658"/>
                  <a:gd name="connsiteX19" fmla="*/ 58018 w 5657992"/>
                  <a:gd name="connsiteY19" fmla="*/ 195658 h 195658"/>
                  <a:gd name="connsiteX20" fmla="*/ 1970 w 5657992"/>
                  <a:gd name="connsiteY20" fmla="*/ 156031 h 195658"/>
                  <a:gd name="connsiteX21" fmla="*/ 25635 w 5657992"/>
                  <a:gd name="connsiteY21" fmla="*/ 92876 h 195658"/>
                  <a:gd name="connsiteX22" fmla="*/ 146450 w 5657992"/>
                  <a:gd name="connsiteY22" fmla="*/ 8669 h 195658"/>
                  <a:gd name="connsiteX23" fmla="*/ 161396 w 5657992"/>
                  <a:gd name="connsiteY23" fmla="*/ 1239 h 195658"/>
                  <a:gd name="connsiteX24" fmla="*/ 178834 w 5657992"/>
                  <a:gd name="connsiteY24" fmla="*/ 0 h 19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657992" h="195658">
                    <a:moveTo>
                      <a:pt x="178834" y="16201"/>
                    </a:moveTo>
                    <a:cubicBezTo>
                      <a:pt x="175097" y="16201"/>
                      <a:pt x="171361" y="17438"/>
                      <a:pt x="167624" y="17438"/>
                    </a:cubicBezTo>
                    <a:cubicBezTo>
                      <a:pt x="163888" y="18675"/>
                      <a:pt x="158906" y="21148"/>
                      <a:pt x="156415" y="23622"/>
                    </a:cubicBezTo>
                    <a:lnTo>
                      <a:pt x="34354" y="106487"/>
                    </a:lnTo>
                    <a:cubicBezTo>
                      <a:pt x="16917" y="117618"/>
                      <a:pt x="14426" y="137406"/>
                      <a:pt x="19408" y="151011"/>
                    </a:cubicBezTo>
                    <a:cubicBezTo>
                      <a:pt x="23145" y="164616"/>
                      <a:pt x="35600" y="179457"/>
                      <a:pt x="58019" y="179457"/>
                    </a:cubicBezTo>
                    <a:lnTo>
                      <a:pt x="5600560" y="179457"/>
                    </a:lnTo>
                    <a:cubicBezTo>
                      <a:pt x="5622980" y="179457"/>
                      <a:pt x="5635435" y="164616"/>
                      <a:pt x="5639172" y="151011"/>
                    </a:cubicBezTo>
                    <a:cubicBezTo>
                      <a:pt x="5644154" y="137406"/>
                      <a:pt x="5641662" y="117618"/>
                      <a:pt x="5624226" y="106487"/>
                    </a:cubicBezTo>
                    <a:lnTo>
                      <a:pt x="5502165" y="23622"/>
                    </a:lnTo>
                    <a:cubicBezTo>
                      <a:pt x="5499674" y="21148"/>
                      <a:pt x="5495938" y="18675"/>
                      <a:pt x="5492200" y="17438"/>
                    </a:cubicBezTo>
                    <a:cubicBezTo>
                      <a:pt x="5487218" y="17438"/>
                      <a:pt x="5483482" y="16201"/>
                      <a:pt x="5479746" y="16201"/>
                    </a:cubicBezTo>
                    <a:close/>
                    <a:moveTo>
                      <a:pt x="178834" y="0"/>
                    </a:moveTo>
                    <a:lnTo>
                      <a:pt x="5478510" y="0"/>
                    </a:lnTo>
                    <a:cubicBezTo>
                      <a:pt x="5484738" y="0"/>
                      <a:pt x="5490966" y="0"/>
                      <a:pt x="5495948" y="1239"/>
                    </a:cubicBezTo>
                    <a:cubicBezTo>
                      <a:pt x="5500930" y="2477"/>
                      <a:pt x="5505912" y="6192"/>
                      <a:pt x="5510894" y="8669"/>
                    </a:cubicBezTo>
                    <a:lnTo>
                      <a:pt x="5631709" y="92876"/>
                    </a:lnTo>
                    <a:cubicBezTo>
                      <a:pt x="5654128" y="106498"/>
                      <a:pt x="5662847" y="131264"/>
                      <a:pt x="5655374" y="156031"/>
                    </a:cubicBezTo>
                    <a:cubicBezTo>
                      <a:pt x="5647901" y="180798"/>
                      <a:pt x="5625482" y="195658"/>
                      <a:pt x="5599326" y="195658"/>
                    </a:cubicBezTo>
                    <a:lnTo>
                      <a:pt x="58018" y="195658"/>
                    </a:lnTo>
                    <a:cubicBezTo>
                      <a:pt x="31862" y="195658"/>
                      <a:pt x="10689" y="180798"/>
                      <a:pt x="1970" y="156031"/>
                    </a:cubicBezTo>
                    <a:cubicBezTo>
                      <a:pt x="-4258" y="131264"/>
                      <a:pt x="4461" y="106498"/>
                      <a:pt x="25635" y="92876"/>
                    </a:cubicBezTo>
                    <a:lnTo>
                      <a:pt x="146450" y="8669"/>
                    </a:lnTo>
                    <a:cubicBezTo>
                      <a:pt x="151432" y="6192"/>
                      <a:pt x="156414" y="2477"/>
                      <a:pt x="161396" y="1239"/>
                    </a:cubicBezTo>
                    <a:cubicBezTo>
                      <a:pt x="167624" y="0"/>
                      <a:pt x="172606" y="0"/>
                      <a:pt x="1788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892F32BB-A6AF-C049-8551-00FC2F71AA38}"/>
                  </a:ext>
                </a:extLst>
              </p:cNvPr>
              <p:cNvSpPr/>
              <p:nvPr/>
            </p:nvSpPr>
            <p:spPr>
              <a:xfrm>
                <a:off x="9866674" y="6145157"/>
                <a:ext cx="5642191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0" h="146">
                    <a:moveTo>
                      <a:pt x="4490" y="146"/>
                    </a:moveTo>
                    <a:lnTo>
                      <a:pt x="2265" y="146"/>
                    </a:lnTo>
                    <a:lnTo>
                      <a:pt x="40" y="146"/>
                    </a:lnTo>
                    <a:cubicBezTo>
                      <a:pt x="21" y="146"/>
                      <a:pt x="7" y="133"/>
                      <a:pt x="2" y="118"/>
                    </a:cubicBezTo>
                    <a:cubicBezTo>
                      <a:pt x="-3" y="103"/>
                      <a:pt x="2" y="85"/>
                      <a:pt x="17" y="74"/>
                    </a:cubicBezTo>
                    <a:lnTo>
                      <a:pt x="67" y="41"/>
                    </a:lnTo>
                    <a:lnTo>
                      <a:pt x="115" y="7"/>
                    </a:lnTo>
                    <a:cubicBezTo>
                      <a:pt x="119" y="5"/>
                      <a:pt x="121" y="3"/>
                      <a:pt x="126" y="2"/>
                    </a:cubicBezTo>
                    <a:cubicBezTo>
                      <a:pt x="130" y="1"/>
                      <a:pt x="133" y="0"/>
                      <a:pt x="137" y="0"/>
                    </a:cubicBezTo>
                    <a:lnTo>
                      <a:pt x="2265" y="0"/>
                    </a:lnTo>
                    <a:lnTo>
                      <a:pt x="4393" y="0"/>
                    </a:lnTo>
                    <a:cubicBezTo>
                      <a:pt x="4397" y="0"/>
                      <a:pt x="4401" y="1"/>
                      <a:pt x="4405" y="2"/>
                    </a:cubicBezTo>
                    <a:cubicBezTo>
                      <a:pt x="4409" y="3"/>
                      <a:pt x="4412" y="5"/>
                      <a:pt x="4415" y="7"/>
                    </a:cubicBezTo>
                    <a:lnTo>
                      <a:pt x="4464" y="41"/>
                    </a:lnTo>
                    <a:lnTo>
                      <a:pt x="4513" y="74"/>
                    </a:lnTo>
                    <a:cubicBezTo>
                      <a:pt x="4529" y="85"/>
                      <a:pt x="4533" y="103"/>
                      <a:pt x="4528" y="118"/>
                    </a:cubicBezTo>
                    <a:cubicBezTo>
                      <a:pt x="4523" y="133"/>
                      <a:pt x="4510" y="146"/>
                      <a:pt x="4490" y="1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E6D39BB6-40B9-1146-B2C5-8A5135D9500F}"/>
                  </a:ext>
                </a:extLst>
              </p:cNvPr>
              <p:cNvSpPr/>
              <p:nvPr/>
            </p:nvSpPr>
            <p:spPr>
              <a:xfrm>
                <a:off x="9858474" y="6136433"/>
                <a:ext cx="5657992" cy="196904"/>
              </a:xfrm>
              <a:custGeom>
                <a:avLst/>
                <a:gdLst>
                  <a:gd name="connsiteX0" fmla="*/ 178834 w 5657992"/>
                  <a:gd name="connsiteY0" fmla="*/ 17447 h 196904"/>
                  <a:gd name="connsiteX1" fmla="*/ 167624 w 5657992"/>
                  <a:gd name="connsiteY1" fmla="*/ 18684 h 196904"/>
                  <a:gd name="connsiteX2" fmla="*/ 156415 w 5657992"/>
                  <a:gd name="connsiteY2" fmla="*/ 24868 h 196904"/>
                  <a:gd name="connsiteX3" fmla="*/ 34354 w 5657992"/>
                  <a:gd name="connsiteY3" fmla="*/ 107728 h 196904"/>
                  <a:gd name="connsiteX4" fmla="*/ 19408 w 5657992"/>
                  <a:gd name="connsiteY4" fmla="*/ 152249 h 196904"/>
                  <a:gd name="connsiteX5" fmla="*/ 58019 w 5657992"/>
                  <a:gd name="connsiteY5" fmla="*/ 179457 h 196904"/>
                  <a:gd name="connsiteX6" fmla="*/ 5600560 w 5657992"/>
                  <a:gd name="connsiteY6" fmla="*/ 179457 h 196904"/>
                  <a:gd name="connsiteX7" fmla="*/ 5639172 w 5657992"/>
                  <a:gd name="connsiteY7" fmla="*/ 152249 h 196904"/>
                  <a:gd name="connsiteX8" fmla="*/ 5624226 w 5657992"/>
                  <a:gd name="connsiteY8" fmla="*/ 107728 h 196904"/>
                  <a:gd name="connsiteX9" fmla="*/ 5502165 w 5657992"/>
                  <a:gd name="connsiteY9" fmla="*/ 24868 h 196904"/>
                  <a:gd name="connsiteX10" fmla="*/ 5492200 w 5657992"/>
                  <a:gd name="connsiteY10" fmla="*/ 18684 h 196904"/>
                  <a:gd name="connsiteX11" fmla="*/ 5479746 w 5657992"/>
                  <a:gd name="connsiteY11" fmla="*/ 17447 h 196904"/>
                  <a:gd name="connsiteX12" fmla="*/ 178834 w 5657992"/>
                  <a:gd name="connsiteY12" fmla="*/ 0 h 196904"/>
                  <a:gd name="connsiteX13" fmla="*/ 5478510 w 5657992"/>
                  <a:gd name="connsiteY13" fmla="*/ 0 h 196904"/>
                  <a:gd name="connsiteX14" fmla="*/ 5495948 w 5657992"/>
                  <a:gd name="connsiteY14" fmla="*/ 3715 h 196904"/>
                  <a:gd name="connsiteX15" fmla="*/ 5510894 w 5657992"/>
                  <a:gd name="connsiteY15" fmla="*/ 9907 h 196904"/>
                  <a:gd name="connsiteX16" fmla="*/ 5631709 w 5657992"/>
                  <a:gd name="connsiteY16" fmla="*/ 94118 h 196904"/>
                  <a:gd name="connsiteX17" fmla="*/ 5655374 w 5657992"/>
                  <a:gd name="connsiteY17" fmla="*/ 157276 h 196904"/>
                  <a:gd name="connsiteX18" fmla="*/ 5599326 w 5657992"/>
                  <a:gd name="connsiteY18" fmla="*/ 196904 h 196904"/>
                  <a:gd name="connsiteX19" fmla="*/ 58018 w 5657992"/>
                  <a:gd name="connsiteY19" fmla="*/ 196904 h 196904"/>
                  <a:gd name="connsiteX20" fmla="*/ 1970 w 5657992"/>
                  <a:gd name="connsiteY20" fmla="*/ 157276 h 196904"/>
                  <a:gd name="connsiteX21" fmla="*/ 25635 w 5657992"/>
                  <a:gd name="connsiteY21" fmla="*/ 94118 h 196904"/>
                  <a:gd name="connsiteX22" fmla="*/ 146450 w 5657992"/>
                  <a:gd name="connsiteY22" fmla="*/ 9907 h 196904"/>
                  <a:gd name="connsiteX23" fmla="*/ 161396 w 5657992"/>
                  <a:gd name="connsiteY23" fmla="*/ 3715 h 196904"/>
                  <a:gd name="connsiteX24" fmla="*/ 178834 w 5657992"/>
                  <a:gd name="connsiteY24" fmla="*/ 0 h 1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657992" h="196904">
                    <a:moveTo>
                      <a:pt x="178834" y="17447"/>
                    </a:moveTo>
                    <a:cubicBezTo>
                      <a:pt x="175097" y="17447"/>
                      <a:pt x="171361" y="17447"/>
                      <a:pt x="167624" y="18684"/>
                    </a:cubicBezTo>
                    <a:cubicBezTo>
                      <a:pt x="163888" y="19921"/>
                      <a:pt x="158906" y="22394"/>
                      <a:pt x="156415" y="24868"/>
                    </a:cubicBezTo>
                    <a:lnTo>
                      <a:pt x="34354" y="107728"/>
                    </a:lnTo>
                    <a:cubicBezTo>
                      <a:pt x="16917" y="120095"/>
                      <a:pt x="14426" y="138646"/>
                      <a:pt x="19408" y="152249"/>
                    </a:cubicBezTo>
                    <a:cubicBezTo>
                      <a:pt x="23145" y="165853"/>
                      <a:pt x="35600" y="179457"/>
                      <a:pt x="58019" y="179457"/>
                    </a:cubicBezTo>
                    <a:lnTo>
                      <a:pt x="5600560" y="179457"/>
                    </a:lnTo>
                    <a:cubicBezTo>
                      <a:pt x="5622980" y="179457"/>
                      <a:pt x="5635435" y="165853"/>
                      <a:pt x="5639172" y="152249"/>
                    </a:cubicBezTo>
                    <a:cubicBezTo>
                      <a:pt x="5644154" y="138646"/>
                      <a:pt x="5641662" y="120095"/>
                      <a:pt x="5624226" y="107728"/>
                    </a:cubicBezTo>
                    <a:lnTo>
                      <a:pt x="5502165" y="24868"/>
                    </a:lnTo>
                    <a:cubicBezTo>
                      <a:pt x="5499674" y="22394"/>
                      <a:pt x="5495938" y="19921"/>
                      <a:pt x="5492200" y="18684"/>
                    </a:cubicBezTo>
                    <a:cubicBezTo>
                      <a:pt x="5487218" y="17447"/>
                      <a:pt x="5483482" y="17447"/>
                      <a:pt x="5479746" y="17447"/>
                    </a:cubicBezTo>
                    <a:close/>
                    <a:moveTo>
                      <a:pt x="178834" y="0"/>
                    </a:moveTo>
                    <a:lnTo>
                      <a:pt x="5478510" y="0"/>
                    </a:lnTo>
                    <a:cubicBezTo>
                      <a:pt x="5484738" y="0"/>
                      <a:pt x="5490966" y="1239"/>
                      <a:pt x="5495948" y="3715"/>
                    </a:cubicBezTo>
                    <a:cubicBezTo>
                      <a:pt x="5500930" y="4954"/>
                      <a:pt x="5505912" y="7431"/>
                      <a:pt x="5510894" y="9907"/>
                    </a:cubicBezTo>
                    <a:lnTo>
                      <a:pt x="5631709" y="94118"/>
                    </a:lnTo>
                    <a:cubicBezTo>
                      <a:pt x="5654128" y="107740"/>
                      <a:pt x="5662847" y="132508"/>
                      <a:pt x="5655374" y="157276"/>
                    </a:cubicBezTo>
                    <a:cubicBezTo>
                      <a:pt x="5647901" y="180805"/>
                      <a:pt x="5625482" y="196904"/>
                      <a:pt x="5599326" y="196904"/>
                    </a:cubicBezTo>
                    <a:lnTo>
                      <a:pt x="58018" y="196904"/>
                    </a:lnTo>
                    <a:cubicBezTo>
                      <a:pt x="31862" y="196904"/>
                      <a:pt x="10689" y="180805"/>
                      <a:pt x="1970" y="157276"/>
                    </a:cubicBezTo>
                    <a:cubicBezTo>
                      <a:pt x="-4258" y="132508"/>
                      <a:pt x="4461" y="107740"/>
                      <a:pt x="25635" y="94118"/>
                    </a:cubicBezTo>
                    <a:lnTo>
                      <a:pt x="146450" y="9907"/>
                    </a:lnTo>
                    <a:cubicBezTo>
                      <a:pt x="151432" y="7431"/>
                      <a:pt x="156414" y="4954"/>
                      <a:pt x="161396" y="3715"/>
                    </a:cubicBezTo>
                    <a:cubicBezTo>
                      <a:pt x="167624" y="1239"/>
                      <a:pt x="172606" y="0"/>
                      <a:pt x="1788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47C774F-135C-584F-9E25-C639B77063B7}"/>
                </a:ext>
              </a:extLst>
            </p:cNvPr>
            <p:cNvGrpSpPr/>
            <p:nvPr/>
          </p:nvGrpSpPr>
          <p:grpSpPr>
            <a:xfrm>
              <a:off x="2071755" y="5512072"/>
              <a:ext cx="2192593" cy="939658"/>
              <a:chOff x="2071755" y="5512072"/>
              <a:chExt cx="2192593" cy="939658"/>
            </a:xfrm>
          </p:grpSpPr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7C073F59-ACF7-A646-B993-4875A5110F50}"/>
                  </a:ext>
                </a:extLst>
              </p:cNvPr>
              <p:cNvSpPr/>
              <p:nvPr/>
            </p:nvSpPr>
            <p:spPr>
              <a:xfrm>
                <a:off x="2079230" y="5798705"/>
                <a:ext cx="2176398" cy="644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8" h="518">
                    <a:moveTo>
                      <a:pt x="1664" y="0"/>
                    </a:moveTo>
                    <a:lnTo>
                      <a:pt x="1664" y="217"/>
                    </a:lnTo>
                    <a:lnTo>
                      <a:pt x="1664" y="435"/>
                    </a:lnTo>
                    <a:lnTo>
                      <a:pt x="874" y="435"/>
                    </a:lnTo>
                    <a:lnTo>
                      <a:pt x="84" y="435"/>
                    </a:lnTo>
                    <a:lnTo>
                      <a:pt x="84" y="217"/>
                    </a:lnTo>
                    <a:lnTo>
                      <a:pt x="84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227"/>
                    </a:lnTo>
                    <a:lnTo>
                      <a:pt x="0" y="455"/>
                    </a:lnTo>
                    <a:cubicBezTo>
                      <a:pt x="0" y="473"/>
                      <a:pt x="7" y="488"/>
                      <a:pt x="19" y="500"/>
                    </a:cubicBezTo>
                    <a:cubicBezTo>
                      <a:pt x="31" y="512"/>
                      <a:pt x="46" y="518"/>
                      <a:pt x="64" y="518"/>
                    </a:cubicBezTo>
                    <a:lnTo>
                      <a:pt x="874" y="518"/>
                    </a:lnTo>
                    <a:lnTo>
                      <a:pt x="1684" y="518"/>
                    </a:lnTo>
                    <a:cubicBezTo>
                      <a:pt x="1701" y="518"/>
                      <a:pt x="1717" y="512"/>
                      <a:pt x="1729" y="500"/>
                    </a:cubicBezTo>
                    <a:cubicBezTo>
                      <a:pt x="1740" y="488"/>
                      <a:pt x="1748" y="473"/>
                      <a:pt x="1748" y="455"/>
                    </a:cubicBezTo>
                    <a:lnTo>
                      <a:pt x="1748" y="227"/>
                    </a:lnTo>
                    <a:lnTo>
                      <a:pt x="1748" y="0"/>
                    </a:lnTo>
                    <a:lnTo>
                      <a:pt x="170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87BFBBDE-5C34-AC41-B56A-24D5C1524DE3}"/>
                  </a:ext>
                </a:extLst>
              </p:cNvPr>
              <p:cNvSpPr/>
              <p:nvPr/>
            </p:nvSpPr>
            <p:spPr>
              <a:xfrm>
                <a:off x="2071755" y="5791228"/>
                <a:ext cx="2192593" cy="660502"/>
              </a:xfrm>
              <a:custGeom>
                <a:avLst/>
                <a:gdLst>
                  <a:gd name="connsiteX0" fmla="*/ 16195 w 2192593"/>
                  <a:gd name="connsiteY0" fmla="*/ 16201 h 660502"/>
                  <a:gd name="connsiteX1" fmla="*/ 16195 w 2192593"/>
                  <a:gd name="connsiteY1" fmla="*/ 573407 h 660502"/>
                  <a:gd name="connsiteX2" fmla="*/ 37361 w 2192593"/>
                  <a:gd name="connsiteY2" fmla="*/ 623157 h 660502"/>
                  <a:gd name="connsiteX3" fmla="*/ 87164 w 2192593"/>
                  <a:gd name="connsiteY3" fmla="*/ 644301 h 660502"/>
                  <a:gd name="connsiteX4" fmla="*/ 2104183 w 2192593"/>
                  <a:gd name="connsiteY4" fmla="*/ 644301 h 660502"/>
                  <a:gd name="connsiteX5" fmla="*/ 2153986 w 2192593"/>
                  <a:gd name="connsiteY5" fmla="*/ 623157 h 660502"/>
                  <a:gd name="connsiteX6" fmla="*/ 2175152 w 2192593"/>
                  <a:gd name="connsiteY6" fmla="*/ 573407 h 660502"/>
                  <a:gd name="connsiteX7" fmla="*/ 2175152 w 2192593"/>
                  <a:gd name="connsiteY7" fmla="*/ 16201 h 660502"/>
                  <a:gd name="connsiteX8" fmla="*/ 2087997 w 2192593"/>
                  <a:gd name="connsiteY8" fmla="*/ 16201 h 660502"/>
                  <a:gd name="connsiteX9" fmla="*/ 2087997 w 2192593"/>
                  <a:gd name="connsiteY9" fmla="*/ 548532 h 660502"/>
                  <a:gd name="connsiteX10" fmla="*/ 2079282 w 2192593"/>
                  <a:gd name="connsiteY10" fmla="*/ 555994 h 660502"/>
                  <a:gd name="connsiteX11" fmla="*/ 112066 w 2192593"/>
                  <a:gd name="connsiteY11" fmla="*/ 555994 h 660502"/>
                  <a:gd name="connsiteX12" fmla="*/ 104595 w 2192593"/>
                  <a:gd name="connsiteY12" fmla="*/ 548532 h 660502"/>
                  <a:gd name="connsiteX13" fmla="*/ 104595 w 2192593"/>
                  <a:gd name="connsiteY13" fmla="*/ 16201 h 660502"/>
                  <a:gd name="connsiteX14" fmla="*/ 7471 w 2192593"/>
                  <a:gd name="connsiteY14" fmla="*/ 0 h 660502"/>
                  <a:gd name="connsiteX15" fmla="*/ 112058 w 2192593"/>
                  <a:gd name="connsiteY15" fmla="*/ 0 h 660502"/>
                  <a:gd name="connsiteX16" fmla="*/ 120773 w 2192593"/>
                  <a:gd name="connsiteY16" fmla="*/ 7464 h 660502"/>
                  <a:gd name="connsiteX17" fmla="*/ 120773 w 2192593"/>
                  <a:gd name="connsiteY17" fmla="*/ 539846 h 660502"/>
                  <a:gd name="connsiteX18" fmla="*/ 2070575 w 2192593"/>
                  <a:gd name="connsiteY18" fmla="*/ 539846 h 660502"/>
                  <a:gd name="connsiteX19" fmla="*/ 2070575 w 2192593"/>
                  <a:gd name="connsiteY19" fmla="*/ 7464 h 660502"/>
                  <a:gd name="connsiteX20" fmla="*/ 2079291 w 2192593"/>
                  <a:gd name="connsiteY20" fmla="*/ 0 h 660502"/>
                  <a:gd name="connsiteX21" fmla="*/ 2183878 w 2192593"/>
                  <a:gd name="connsiteY21" fmla="*/ 0 h 660502"/>
                  <a:gd name="connsiteX22" fmla="*/ 2192593 w 2192593"/>
                  <a:gd name="connsiteY22" fmla="*/ 7464 h 660502"/>
                  <a:gd name="connsiteX23" fmla="*/ 2192593 w 2192593"/>
                  <a:gd name="connsiteY23" fmla="*/ 573430 h 660502"/>
                  <a:gd name="connsiteX24" fmla="*/ 2166446 w 2192593"/>
                  <a:gd name="connsiteY24" fmla="*/ 635625 h 660502"/>
                  <a:gd name="connsiteX25" fmla="*/ 2104192 w 2192593"/>
                  <a:gd name="connsiteY25" fmla="*/ 660502 h 660502"/>
                  <a:gd name="connsiteX26" fmla="*/ 87156 w 2192593"/>
                  <a:gd name="connsiteY26" fmla="*/ 660502 h 660502"/>
                  <a:gd name="connsiteX27" fmla="*/ 24902 w 2192593"/>
                  <a:gd name="connsiteY27" fmla="*/ 635625 h 660502"/>
                  <a:gd name="connsiteX28" fmla="*/ 0 w 2192593"/>
                  <a:gd name="connsiteY28" fmla="*/ 573430 h 660502"/>
                  <a:gd name="connsiteX29" fmla="*/ 0 w 2192593"/>
                  <a:gd name="connsiteY29" fmla="*/ 7464 h 660502"/>
                  <a:gd name="connsiteX30" fmla="*/ 7471 w 2192593"/>
                  <a:gd name="connsiteY30" fmla="*/ 0 h 660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192593" h="660502">
                    <a:moveTo>
                      <a:pt x="16195" y="16201"/>
                    </a:moveTo>
                    <a:lnTo>
                      <a:pt x="16195" y="573407"/>
                    </a:lnTo>
                    <a:cubicBezTo>
                      <a:pt x="16195" y="592063"/>
                      <a:pt x="23666" y="609476"/>
                      <a:pt x="37361" y="623157"/>
                    </a:cubicBezTo>
                    <a:cubicBezTo>
                      <a:pt x="51057" y="636839"/>
                      <a:pt x="68488" y="644301"/>
                      <a:pt x="87164" y="644301"/>
                    </a:cubicBezTo>
                    <a:lnTo>
                      <a:pt x="2104183" y="644301"/>
                    </a:lnTo>
                    <a:cubicBezTo>
                      <a:pt x="2122859" y="644301"/>
                      <a:pt x="2141535" y="636839"/>
                      <a:pt x="2153986" y="623157"/>
                    </a:cubicBezTo>
                    <a:cubicBezTo>
                      <a:pt x="2167682" y="609476"/>
                      <a:pt x="2175152" y="592063"/>
                      <a:pt x="2175152" y="573407"/>
                    </a:cubicBezTo>
                    <a:lnTo>
                      <a:pt x="2175152" y="16201"/>
                    </a:lnTo>
                    <a:lnTo>
                      <a:pt x="2087997" y="16201"/>
                    </a:lnTo>
                    <a:lnTo>
                      <a:pt x="2087997" y="548532"/>
                    </a:lnTo>
                    <a:cubicBezTo>
                      <a:pt x="2087997" y="552263"/>
                      <a:pt x="2084262" y="555994"/>
                      <a:pt x="2079282" y="555994"/>
                    </a:cubicBezTo>
                    <a:lnTo>
                      <a:pt x="112066" y="555994"/>
                    </a:lnTo>
                    <a:cubicBezTo>
                      <a:pt x="108331" y="555994"/>
                      <a:pt x="104595" y="552263"/>
                      <a:pt x="104595" y="548532"/>
                    </a:cubicBezTo>
                    <a:lnTo>
                      <a:pt x="104595" y="16201"/>
                    </a:lnTo>
                    <a:close/>
                    <a:moveTo>
                      <a:pt x="7471" y="0"/>
                    </a:moveTo>
                    <a:lnTo>
                      <a:pt x="112058" y="0"/>
                    </a:lnTo>
                    <a:cubicBezTo>
                      <a:pt x="117038" y="0"/>
                      <a:pt x="120773" y="2488"/>
                      <a:pt x="120773" y="7464"/>
                    </a:cubicBezTo>
                    <a:lnTo>
                      <a:pt x="120773" y="539846"/>
                    </a:lnTo>
                    <a:lnTo>
                      <a:pt x="2070575" y="539846"/>
                    </a:lnTo>
                    <a:lnTo>
                      <a:pt x="2070575" y="7464"/>
                    </a:lnTo>
                    <a:cubicBezTo>
                      <a:pt x="2070575" y="2488"/>
                      <a:pt x="2074310" y="0"/>
                      <a:pt x="2079291" y="0"/>
                    </a:cubicBezTo>
                    <a:lnTo>
                      <a:pt x="2183878" y="0"/>
                    </a:lnTo>
                    <a:cubicBezTo>
                      <a:pt x="2187613" y="0"/>
                      <a:pt x="2192593" y="2488"/>
                      <a:pt x="2192593" y="7464"/>
                    </a:cubicBezTo>
                    <a:lnTo>
                      <a:pt x="2192593" y="573430"/>
                    </a:lnTo>
                    <a:cubicBezTo>
                      <a:pt x="2192593" y="597064"/>
                      <a:pt x="2182632" y="619454"/>
                      <a:pt x="2166446" y="635625"/>
                    </a:cubicBezTo>
                    <a:cubicBezTo>
                      <a:pt x="2149015" y="651795"/>
                      <a:pt x="2127849" y="660502"/>
                      <a:pt x="2104192" y="660502"/>
                    </a:cubicBezTo>
                    <a:lnTo>
                      <a:pt x="87156" y="660502"/>
                    </a:lnTo>
                    <a:cubicBezTo>
                      <a:pt x="63499" y="660502"/>
                      <a:pt x="41088" y="651795"/>
                      <a:pt x="24902" y="635625"/>
                    </a:cubicBezTo>
                    <a:cubicBezTo>
                      <a:pt x="8716" y="619454"/>
                      <a:pt x="0" y="597064"/>
                      <a:pt x="0" y="573430"/>
                    </a:cubicBezTo>
                    <a:lnTo>
                      <a:pt x="0" y="7464"/>
                    </a:lnTo>
                    <a:cubicBezTo>
                      <a:pt x="0" y="2488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ABDFAC66-779B-9E4F-A3A9-39E747BCD421}"/>
                  </a:ext>
                </a:extLst>
              </p:cNvPr>
              <p:cNvSpPr/>
              <p:nvPr/>
            </p:nvSpPr>
            <p:spPr>
              <a:xfrm>
                <a:off x="2386940" y="5652896"/>
                <a:ext cx="124579" cy="6866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552">
                    <a:moveTo>
                      <a:pt x="0" y="552"/>
                    </a:moveTo>
                    <a:lnTo>
                      <a:pt x="101" y="552"/>
                    </a:lnTo>
                    <a:lnTo>
                      <a:pt x="10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96AFCD9F-1E6E-3C4F-A19E-095A3D507CEB}"/>
                  </a:ext>
                </a:extLst>
              </p:cNvPr>
              <p:cNvSpPr/>
              <p:nvPr/>
            </p:nvSpPr>
            <p:spPr>
              <a:xfrm>
                <a:off x="2378216" y="5644173"/>
                <a:ext cx="142020" cy="702873"/>
              </a:xfrm>
              <a:custGeom>
                <a:avLst/>
                <a:gdLst>
                  <a:gd name="connsiteX0" fmla="*/ 17445 w 142020"/>
                  <a:gd name="connsiteY0" fmla="*/ 17447 h 702873"/>
                  <a:gd name="connsiteX1" fmla="*/ 17445 w 142020"/>
                  <a:gd name="connsiteY1" fmla="*/ 686672 h 702873"/>
                  <a:gd name="connsiteX2" fmla="*/ 124583 w 142020"/>
                  <a:gd name="connsiteY2" fmla="*/ 686672 h 702873"/>
                  <a:gd name="connsiteX3" fmla="*/ 124583 w 142020"/>
                  <a:gd name="connsiteY3" fmla="*/ 17447 h 702873"/>
                  <a:gd name="connsiteX4" fmla="*/ 8645 w 142020"/>
                  <a:gd name="connsiteY4" fmla="*/ 0 h 702873"/>
                  <a:gd name="connsiteX5" fmla="*/ 133375 w 142020"/>
                  <a:gd name="connsiteY5" fmla="*/ 0 h 702873"/>
                  <a:gd name="connsiteX6" fmla="*/ 142020 w 142020"/>
                  <a:gd name="connsiteY6" fmla="*/ 8708 h 702873"/>
                  <a:gd name="connsiteX7" fmla="*/ 142020 w 142020"/>
                  <a:gd name="connsiteY7" fmla="*/ 695409 h 702873"/>
                  <a:gd name="connsiteX8" fmla="*/ 133375 w 142020"/>
                  <a:gd name="connsiteY8" fmla="*/ 702873 h 702873"/>
                  <a:gd name="connsiteX9" fmla="*/ 8645 w 142020"/>
                  <a:gd name="connsiteY9" fmla="*/ 702873 h 702873"/>
                  <a:gd name="connsiteX10" fmla="*/ 0 w 142020"/>
                  <a:gd name="connsiteY10" fmla="*/ 695409 h 702873"/>
                  <a:gd name="connsiteX11" fmla="*/ 0 w 142020"/>
                  <a:gd name="connsiteY11" fmla="*/ 8708 h 702873"/>
                  <a:gd name="connsiteX12" fmla="*/ 8645 w 142020"/>
                  <a:gd name="connsiteY12" fmla="*/ 0 h 702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020" h="702873">
                    <a:moveTo>
                      <a:pt x="17445" y="17447"/>
                    </a:moveTo>
                    <a:lnTo>
                      <a:pt x="17445" y="686672"/>
                    </a:lnTo>
                    <a:lnTo>
                      <a:pt x="124583" y="686672"/>
                    </a:lnTo>
                    <a:lnTo>
                      <a:pt x="124583" y="17447"/>
                    </a:lnTo>
                    <a:close/>
                    <a:moveTo>
                      <a:pt x="8645" y="0"/>
                    </a:moveTo>
                    <a:lnTo>
                      <a:pt x="133375" y="0"/>
                    </a:lnTo>
                    <a:cubicBezTo>
                      <a:pt x="138315" y="0"/>
                      <a:pt x="142020" y="3732"/>
                      <a:pt x="142020" y="8708"/>
                    </a:cubicBezTo>
                    <a:lnTo>
                      <a:pt x="142020" y="695409"/>
                    </a:lnTo>
                    <a:cubicBezTo>
                      <a:pt x="142020" y="699141"/>
                      <a:pt x="138315" y="702873"/>
                      <a:pt x="133375" y="702873"/>
                    </a:cubicBezTo>
                    <a:lnTo>
                      <a:pt x="8645" y="702873"/>
                    </a:lnTo>
                    <a:cubicBezTo>
                      <a:pt x="3705" y="702873"/>
                      <a:pt x="0" y="699141"/>
                      <a:pt x="0" y="695409"/>
                    </a:cubicBezTo>
                    <a:lnTo>
                      <a:pt x="0" y="8708"/>
                    </a:lnTo>
                    <a:cubicBezTo>
                      <a:pt x="0" y="3732"/>
                      <a:pt x="3705" y="0"/>
                      <a:pt x="86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7C475D9F-ECDB-974D-A2D2-D4854E0DB3B3}"/>
                  </a:ext>
                </a:extLst>
              </p:cNvPr>
              <p:cNvSpPr/>
              <p:nvPr/>
            </p:nvSpPr>
            <p:spPr>
              <a:xfrm>
                <a:off x="2512765" y="5580615"/>
                <a:ext cx="196835" cy="758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610">
                    <a:moveTo>
                      <a:pt x="159" y="610"/>
                    </a:moveTo>
                    <a:lnTo>
                      <a:pt x="0" y="610"/>
                    </a:lnTo>
                    <a:lnTo>
                      <a:pt x="0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163E964E-5E6F-8C44-BE58-6B5110B4FA8E}"/>
                  </a:ext>
                </a:extLst>
              </p:cNvPr>
              <p:cNvSpPr/>
              <p:nvPr/>
            </p:nvSpPr>
            <p:spPr>
              <a:xfrm>
                <a:off x="2504045" y="5573138"/>
                <a:ext cx="214276" cy="773908"/>
              </a:xfrm>
              <a:custGeom>
                <a:avLst/>
                <a:gdLst>
                  <a:gd name="connsiteX0" fmla="*/ 17441 w 214276"/>
                  <a:gd name="connsiteY0" fmla="*/ 16201 h 773908"/>
                  <a:gd name="connsiteX1" fmla="*/ 17441 w 214276"/>
                  <a:gd name="connsiteY1" fmla="*/ 757707 h 773908"/>
                  <a:gd name="connsiteX2" fmla="*/ 196835 w 214276"/>
                  <a:gd name="connsiteY2" fmla="*/ 757707 h 773908"/>
                  <a:gd name="connsiteX3" fmla="*/ 196835 w 214276"/>
                  <a:gd name="connsiteY3" fmla="*/ 16201 h 773908"/>
                  <a:gd name="connsiteX4" fmla="*/ 8670 w 214276"/>
                  <a:gd name="connsiteY4" fmla="*/ 0 h 773908"/>
                  <a:gd name="connsiteX5" fmla="*/ 205606 w 214276"/>
                  <a:gd name="connsiteY5" fmla="*/ 0 h 773908"/>
                  <a:gd name="connsiteX6" fmla="*/ 214276 w 214276"/>
                  <a:gd name="connsiteY6" fmla="*/ 7466 h 773908"/>
                  <a:gd name="connsiteX7" fmla="*/ 214276 w 214276"/>
                  <a:gd name="connsiteY7" fmla="*/ 766443 h 773908"/>
                  <a:gd name="connsiteX8" fmla="*/ 205606 w 214276"/>
                  <a:gd name="connsiteY8" fmla="*/ 773908 h 773908"/>
                  <a:gd name="connsiteX9" fmla="*/ 8670 w 214276"/>
                  <a:gd name="connsiteY9" fmla="*/ 773908 h 773908"/>
                  <a:gd name="connsiteX10" fmla="*/ 0 w 214276"/>
                  <a:gd name="connsiteY10" fmla="*/ 766443 h 773908"/>
                  <a:gd name="connsiteX11" fmla="*/ 0 w 214276"/>
                  <a:gd name="connsiteY11" fmla="*/ 7466 h 773908"/>
                  <a:gd name="connsiteX12" fmla="*/ 8670 w 214276"/>
                  <a:gd name="connsiteY12" fmla="*/ 0 h 77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276" h="773908">
                    <a:moveTo>
                      <a:pt x="17441" y="16201"/>
                    </a:moveTo>
                    <a:lnTo>
                      <a:pt x="17441" y="757707"/>
                    </a:lnTo>
                    <a:lnTo>
                      <a:pt x="196835" y="757707"/>
                    </a:lnTo>
                    <a:lnTo>
                      <a:pt x="196835" y="16201"/>
                    </a:lnTo>
                    <a:close/>
                    <a:moveTo>
                      <a:pt x="8670" y="0"/>
                    </a:moveTo>
                    <a:lnTo>
                      <a:pt x="205606" y="0"/>
                    </a:lnTo>
                    <a:cubicBezTo>
                      <a:pt x="210560" y="0"/>
                      <a:pt x="214276" y="3733"/>
                      <a:pt x="214276" y="7466"/>
                    </a:cubicBezTo>
                    <a:lnTo>
                      <a:pt x="214276" y="766443"/>
                    </a:lnTo>
                    <a:cubicBezTo>
                      <a:pt x="214276" y="770176"/>
                      <a:pt x="210560" y="773908"/>
                      <a:pt x="205606" y="773908"/>
                    </a:cubicBezTo>
                    <a:lnTo>
                      <a:pt x="8670" y="773908"/>
                    </a:lnTo>
                    <a:cubicBezTo>
                      <a:pt x="3716" y="773908"/>
                      <a:pt x="0" y="770176"/>
                      <a:pt x="0" y="766443"/>
                    </a:cubicBezTo>
                    <a:lnTo>
                      <a:pt x="0" y="7466"/>
                    </a:lnTo>
                    <a:cubicBezTo>
                      <a:pt x="0" y="3733"/>
                      <a:pt x="3716" y="0"/>
                      <a:pt x="8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32B684DD-5010-3945-B4EE-F991BB43A211}"/>
                  </a:ext>
                </a:extLst>
              </p:cNvPr>
              <p:cNvSpPr/>
              <p:nvPr/>
            </p:nvSpPr>
            <p:spPr>
              <a:xfrm>
                <a:off x="3692530" y="5998102"/>
                <a:ext cx="185623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" h="275">
                    <a:moveTo>
                      <a:pt x="0" y="275"/>
                    </a:moveTo>
                    <a:lnTo>
                      <a:pt x="150" y="275"/>
                    </a:lnTo>
                    <a:lnTo>
                      <a:pt x="1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0628F8EE-259F-1141-92DF-1373C0912BC3}"/>
                  </a:ext>
                </a:extLst>
              </p:cNvPr>
              <p:cNvSpPr/>
              <p:nvPr/>
            </p:nvSpPr>
            <p:spPr>
              <a:xfrm>
                <a:off x="3683810" y="5989378"/>
                <a:ext cx="201818" cy="357668"/>
              </a:xfrm>
              <a:custGeom>
                <a:avLst/>
                <a:gdLst>
                  <a:gd name="connsiteX0" fmla="*/ 16191 w 201818"/>
                  <a:gd name="connsiteY0" fmla="*/ 17447 h 357668"/>
                  <a:gd name="connsiteX1" fmla="*/ 16191 w 201818"/>
                  <a:gd name="connsiteY1" fmla="*/ 341467 h 357668"/>
                  <a:gd name="connsiteX2" fmla="*/ 185619 w 201818"/>
                  <a:gd name="connsiteY2" fmla="*/ 341467 h 357668"/>
                  <a:gd name="connsiteX3" fmla="*/ 185619 w 201818"/>
                  <a:gd name="connsiteY3" fmla="*/ 17447 h 357668"/>
                  <a:gd name="connsiteX4" fmla="*/ 8667 w 201818"/>
                  <a:gd name="connsiteY4" fmla="*/ 0 h 357668"/>
                  <a:gd name="connsiteX5" fmla="*/ 194389 w 201818"/>
                  <a:gd name="connsiteY5" fmla="*/ 0 h 357668"/>
                  <a:gd name="connsiteX6" fmla="*/ 201818 w 201818"/>
                  <a:gd name="connsiteY6" fmla="*/ 8694 h 357668"/>
                  <a:gd name="connsiteX7" fmla="*/ 201818 w 201818"/>
                  <a:gd name="connsiteY7" fmla="*/ 350217 h 357668"/>
                  <a:gd name="connsiteX8" fmla="*/ 194389 w 201818"/>
                  <a:gd name="connsiteY8" fmla="*/ 357668 h 357668"/>
                  <a:gd name="connsiteX9" fmla="*/ 8667 w 201818"/>
                  <a:gd name="connsiteY9" fmla="*/ 357668 h 357668"/>
                  <a:gd name="connsiteX10" fmla="*/ 0 w 201818"/>
                  <a:gd name="connsiteY10" fmla="*/ 350217 h 357668"/>
                  <a:gd name="connsiteX11" fmla="*/ 0 w 201818"/>
                  <a:gd name="connsiteY11" fmla="*/ 8694 h 357668"/>
                  <a:gd name="connsiteX12" fmla="*/ 8667 w 201818"/>
                  <a:gd name="connsiteY12" fmla="*/ 0 h 35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818" h="357668">
                    <a:moveTo>
                      <a:pt x="16191" y="17447"/>
                    </a:moveTo>
                    <a:lnTo>
                      <a:pt x="16191" y="341467"/>
                    </a:lnTo>
                    <a:lnTo>
                      <a:pt x="185619" y="341467"/>
                    </a:lnTo>
                    <a:lnTo>
                      <a:pt x="185619" y="17447"/>
                    </a:lnTo>
                    <a:close/>
                    <a:moveTo>
                      <a:pt x="8667" y="0"/>
                    </a:moveTo>
                    <a:lnTo>
                      <a:pt x="194389" y="0"/>
                    </a:lnTo>
                    <a:cubicBezTo>
                      <a:pt x="198104" y="0"/>
                      <a:pt x="201818" y="3726"/>
                      <a:pt x="201818" y="8694"/>
                    </a:cubicBezTo>
                    <a:lnTo>
                      <a:pt x="201818" y="350217"/>
                    </a:lnTo>
                    <a:cubicBezTo>
                      <a:pt x="201818" y="353943"/>
                      <a:pt x="198104" y="357668"/>
                      <a:pt x="194389" y="357668"/>
                    </a:cubicBezTo>
                    <a:lnTo>
                      <a:pt x="8667" y="357668"/>
                    </a:lnTo>
                    <a:cubicBezTo>
                      <a:pt x="3715" y="357668"/>
                      <a:pt x="0" y="353943"/>
                      <a:pt x="0" y="350217"/>
                    </a:cubicBezTo>
                    <a:lnTo>
                      <a:pt x="0" y="8694"/>
                    </a:lnTo>
                    <a:cubicBezTo>
                      <a:pt x="0" y="3726"/>
                      <a:pt x="3715" y="0"/>
                      <a:pt x="8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3A28AC59-4584-9140-B869-4792B3C28716}"/>
                  </a:ext>
                </a:extLst>
              </p:cNvPr>
              <p:cNvSpPr/>
              <p:nvPr/>
            </p:nvSpPr>
            <p:spPr>
              <a:xfrm>
                <a:off x="3879395" y="5998102"/>
                <a:ext cx="271583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275">
                    <a:moveTo>
                      <a:pt x="219" y="0"/>
                    </a:moveTo>
                    <a:lnTo>
                      <a:pt x="0" y="0"/>
                    </a:lnTo>
                    <a:lnTo>
                      <a:pt x="0" y="275"/>
                    </a:lnTo>
                    <a:lnTo>
                      <a:pt x="219" y="27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132D406A-ADBF-8347-BC79-B42950ACA6AE}"/>
                  </a:ext>
                </a:extLst>
              </p:cNvPr>
              <p:cNvSpPr/>
              <p:nvPr/>
            </p:nvSpPr>
            <p:spPr>
              <a:xfrm>
                <a:off x="3870675" y="5989378"/>
                <a:ext cx="289024" cy="357668"/>
              </a:xfrm>
              <a:custGeom>
                <a:avLst/>
                <a:gdLst>
                  <a:gd name="connsiteX0" fmla="*/ 16195 w 289024"/>
                  <a:gd name="connsiteY0" fmla="*/ 17447 h 357668"/>
                  <a:gd name="connsiteX1" fmla="*/ 16195 w 289024"/>
                  <a:gd name="connsiteY1" fmla="*/ 341467 h 357668"/>
                  <a:gd name="connsiteX2" fmla="*/ 271582 w 289024"/>
                  <a:gd name="connsiteY2" fmla="*/ 341467 h 357668"/>
                  <a:gd name="connsiteX3" fmla="*/ 271582 w 289024"/>
                  <a:gd name="connsiteY3" fmla="*/ 17447 h 357668"/>
                  <a:gd name="connsiteX4" fmla="*/ 8683 w 289024"/>
                  <a:gd name="connsiteY4" fmla="*/ 0 h 357668"/>
                  <a:gd name="connsiteX5" fmla="*/ 280341 w 289024"/>
                  <a:gd name="connsiteY5" fmla="*/ 0 h 357668"/>
                  <a:gd name="connsiteX6" fmla="*/ 289024 w 289024"/>
                  <a:gd name="connsiteY6" fmla="*/ 8694 h 357668"/>
                  <a:gd name="connsiteX7" fmla="*/ 289024 w 289024"/>
                  <a:gd name="connsiteY7" fmla="*/ 350217 h 357668"/>
                  <a:gd name="connsiteX8" fmla="*/ 280341 w 289024"/>
                  <a:gd name="connsiteY8" fmla="*/ 357668 h 357668"/>
                  <a:gd name="connsiteX9" fmla="*/ 8683 w 289024"/>
                  <a:gd name="connsiteY9" fmla="*/ 357668 h 357668"/>
                  <a:gd name="connsiteX10" fmla="*/ 0 w 289024"/>
                  <a:gd name="connsiteY10" fmla="*/ 350217 h 357668"/>
                  <a:gd name="connsiteX11" fmla="*/ 0 w 289024"/>
                  <a:gd name="connsiteY11" fmla="*/ 8694 h 357668"/>
                  <a:gd name="connsiteX12" fmla="*/ 8683 w 289024"/>
                  <a:gd name="connsiteY12" fmla="*/ 0 h 35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024" h="357668">
                    <a:moveTo>
                      <a:pt x="16195" y="17447"/>
                    </a:moveTo>
                    <a:lnTo>
                      <a:pt x="16195" y="341467"/>
                    </a:lnTo>
                    <a:lnTo>
                      <a:pt x="271582" y="341467"/>
                    </a:lnTo>
                    <a:lnTo>
                      <a:pt x="271582" y="17447"/>
                    </a:lnTo>
                    <a:close/>
                    <a:moveTo>
                      <a:pt x="8683" y="0"/>
                    </a:moveTo>
                    <a:lnTo>
                      <a:pt x="280341" y="0"/>
                    </a:lnTo>
                    <a:cubicBezTo>
                      <a:pt x="285303" y="0"/>
                      <a:pt x="289024" y="3726"/>
                      <a:pt x="289024" y="8694"/>
                    </a:cubicBezTo>
                    <a:lnTo>
                      <a:pt x="289024" y="350217"/>
                    </a:lnTo>
                    <a:cubicBezTo>
                      <a:pt x="289024" y="353943"/>
                      <a:pt x="285303" y="357668"/>
                      <a:pt x="280341" y="357668"/>
                    </a:cubicBezTo>
                    <a:lnTo>
                      <a:pt x="8683" y="357668"/>
                    </a:lnTo>
                    <a:cubicBezTo>
                      <a:pt x="3721" y="357668"/>
                      <a:pt x="0" y="353943"/>
                      <a:pt x="0" y="350217"/>
                    </a:cubicBezTo>
                    <a:lnTo>
                      <a:pt x="0" y="8694"/>
                    </a:lnTo>
                    <a:cubicBezTo>
                      <a:pt x="0" y="3726"/>
                      <a:pt x="3721" y="0"/>
                      <a:pt x="8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E80ACF47-839D-BB4C-A20A-5C3533858209}"/>
                  </a:ext>
                </a:extLst>
              </p:cNvPr>
              <p:cNvSpPr/>
              <p:nvPr/>
            </p:nvSpPr>
            <p:spPr>
              <a:xfrm>
                <a:off x="3972830" y="6071629"/>
                <a:ext cx="98418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80">
                    <a:moveTo>
                      <a:pt x="80" y="41"/>
                    </a:moveTo>
                    <a:cubicBezTo>
                      <a:pt x="80" y="63"/>
                      <a:pt x="62" y="80"/>
                      <a:pt x="40" y="80"/>
                    </a:cubicBezTo>
                    <a:cubicBezTo>
                      <a:pt x="18" y="80"/>
                      <a:pt x="0" y="63"/>
                      <a:pt x="0" y="41"/>
                    </a:cubicBezTo>
                    <a:cubicBezTo>
                      <a:pt x="0" y="18"/>
                      <a:pt x="18" y="0"/>
                      <a:pt x="40" y="0"/>
                    </a:cubicBezTo>
                    <a:cubicBezTo>
                      <a:pt x="62" y="0"/>
                      <a:pt x="80" y="18"/>
                      <a:pt x="80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4B83F80-B52F-2D4C-81E6-13075D0B653F}"/>
                  </a:ext>
                </a:extLst>
              </p:cNvPr>
              <p:cNvSpPr/>
              <p:nvPr/>
            </p:nvSpPr>
            <p:spPr>
              <a:xfrm>
                <a:off x="3964113" y="6062906"/>
                <a:ext cx="115859" cy="115899"/>
              </a:xfrm>
              <a:custGeom>
                <a:avLst/>
                <a:gdLst>
                  <a:gd name="connsiteX0" fmla="*/ 57929 w 115859"/>
                  <a:gd name="connsiteY0" fmla="*/ 17447 h 115899"/>
                  <a:gd name="connsiteX1" fmla="*/ 16195 w 115859"/>
                  <a:gd name="connsiteY1" fmla="*/ 59187 h 115899"/>
                  <a:gd name="connsiteX2" fmla="*/ 57929 w 115859"/>
                  <a:gd name="connsiteY2" fmla="*/ 99698 h 115899"/>
                  <a:gd name="connsiteX3" fmla="*/ 99663 w 115859"/>
                  <a:gd name="connsiteY3" fmla="*/ 59187 h 115899"/>
                  <a:gd name="connsiteX4" fmla="*/ 57929 w 115859"/>
                  <a:gd name="connsiteY4" fmla="*/ 17447 h 115899"/>
                  <a:gd name="connsiteX5" fmla="*/ 57930 w 115859"/>
                  <a:gd name="connsiteY5" fmla="*/ 0 h 115899"/>
                  <a:gd name="connsiteX6" fmla="*/ 115859 w 115859"/>
                  <a:gd name="connsiteY6" fmla="*/ 57950 h 115899"/>
                  <a:gd name="connsiteX7" fmla="*/ 57930 w 115859"/>
                  <a:gd name="connsiteY7" fmla="*/ 115899 h 115899"/>
                  <a:gd name="connsiteX8" fmla="*/ 0 w 115859"/>
                  <a:gd name="connsiteY8" fmla="*/ 57950 h 115899"/>
                  <a:gd name="connsiteX9" fmla="*/ 57930 w 115859"/>
                  <a:gd name="connsiteY9" fmla="*/ 0 h 11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59" h="115899">
                    <a:moveTo>
                      <a:pt x="57929" y="17447"/>
                    </a:moveTo>
                    <a:cubicBezTo>
                      <a:pt x="35835" y="17447"/>
                      <a:pt x="16195" y="35862"/>
                      <a:pt x="16195" y="59187"/>
                    </a:cubicBezTo>
                    <a:cubicBezTo>
                      <a:pt x="16195" y="81284"/>
                      <a:pt x="35835" y="99698"/>
                      <a:pt x="57929" y="99698"/>
                    </a:cubicBezTo>
                    <a:cubicBezTo>
                      <a:pt x="80024" y="99698"/>
                      <a:pt x="99663" y="81284"/>
                      <a:pt x="99663" y="59187"/>
                    </a:cubicBezTo>
                    <a:cubicBezTo>
                      <a:pt x="99663" y="35862"/>
                      <a:pt x="80024" y="17447"/>
                      <a:pt x="57929" y="17447"/>
                    </a:cubicBezTo>
                    <a:close/>
                    <a:moveTo>
                      <a:pt x="57930" y="0"/>
                    </a:moveTo>
                    <a:cubicBezTo>
                      <a:pt x="89976" y="0"/>
                      <a:pt x="115859" y="25893"/>
                      <a:pt x="115859" y="57950"/>
                    </a:cubicBezTo>
                    <a:cubicBezTo>
                      <a:pt x="115859" y="90007"/>
                      <a:pt x="89976" y="115899"/>
                      <a:pt x="57930" y="115899"/>
                    </a:cubicBezTo>
                    <a:cubicBezTo>
                      <a:pt x="25884" y="115899"/>
                      <a:pt x="0" y="90007"/>
                      <a:pt x="0" y="57950"/>
                    </a:cubicBezTo>
                    <a:cubicBezTo>
                      <a:pt x="0" y="25893"/>
                      <a:pt x="25884" y="0"/>
                      <a:pt x="5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B2C33B8-1924-D845-ADDC-71B56D2B6D7B}"/>
                  </a:ext>
                </a:extLst>
              </p:cNvPr>
              <p:cNvSpPr/>
              <p:nvPr/>
            </p:nvSpPr>
            <p:spPr>
              <a:xfrm>
                <a:off x="2183876" y="5520796"/>
                <a:ext cx="201818" cy="818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658">
                    <a:moveTo>
                      <a:pt x="163" y="658"/>
                    </a:moveTo>
                    <a:lnTo>
                      <a:pt x="0" y="658"/>
                    </a:lnTo>
                    <a:lnTo>
                      <a:pt x="0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1313B4D-BE44-7548-8E4B-534ABF9B978B}"/>
                  </a:ext>
                </a:extLst>
              </p:cNvPr>
              <p:cNvSpPr/>
              <p:nvPr/>
            </p:nvSpPr>
            <p:spPr>
              <a:xfrm>
                <a:off x="2176402" y="5512072"/>
                <a:ext cx="218014" cy="834974"/>
              </a:xfrm>
              <a:custGeom>
                <a:avLst/>
                <a:gdLst>
                  <a:gd name="connsiteX0" fmla="*/ 16195 w 218014"/>
                  <a:gd name="connsiteY0" fmla="*/ 17448 h 834974"/>
                  <a:gd name="connsiteX1" fmla="*/ 16195 w 218014"/>
                  <a:gd name="connsiteY1" fmla="*/ 818773 h 834974"/>
                  <a:gd name="connsiteX2" fmla="*/ 200572 w 218014"/>
                  <a:gd name="connsiteY2" fmla="*/ 818773 h 834974"/>
                  <a:gd name="connsiteX3" fmla="*/ 200572 w 218014"/>
                  <a:gd name="connsiteY3" fmla="*/ 17448 h 834974"/>
                  <a:gd name="connsiteX4" fmla="*/ 7432 w 218014"/>
                  <a:gd name="connsiteY4" fmla="*/ 0 h 834974"/>
                  <a:gd name="connsiteX5" fmla="*/ 209343 w 218014"/>
                  <a:gd name="connsiteY5" fmla="*/ 0 h 834974"/>
                  <a:gd name="connsiteX6" fmla="*/ 218014 w 218014"/>
                  <a:gd name="connsiteY6" fmla="*/ 8711 h 834974"/>
                  <a:gd name="connsiteX7" fmla="*/ 218014 w 218014"/>
                  <a:gd name="connsiteY7" fmla="*/ 827508 h 834974"/>
                  <a:gd name="connsiteX8" fmla="*/ 209343 w 218014"/>
                  <a:gd name="connsiteY8" fmla="*/ 834974 h 834974"/>
                  <a:gd name="connsiteX9" fmla="*/ 7432 w 218014"/>
                  <a:gd name="connsiteY9" fmla="*/ 834974 h 834974"/>
                  <a:gd name="connsiteX10" fmla="*/ 0 w 218014"/>
                  <a:gd name="connsiteY10" fmla="*/ 827508 h 834974"/>
                  <a:gd name="connsiteX11" fmla="*/ 0 w 218014"/>
                  <a:gd name="connsiteY11" fmla="*/ 8711 h 834974"/>
                  <a:gd name="connsiteX12" fmla="*/ 7432 w 218014"/>
                  <a:gd name="connsiteY12" fmla="*/ 0 h 834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8014" h="834974">
                    <a:moveTo>
                      <a:pt x="16195" y="17448"/>
                    </a:moveTo>
                    <a:lnTo>
                      <a:pt x="16195" y="818773"/>
                    </a:lnTo>
                    <a:lnTo>
                      <a:pt x="200572" y="818773"/>
                    </a:lnTo>
                    <a:lnTo>
                      <a:pt x="200572" y="17448"/>
                    </a:lnTo>
                    <a:close/>
                    <a:moveTo>
                      <a:pt x="7432" y="0"/>
                    </a:moveTo>
                    <a:lnTo>
                      <a:pt x="209343" y="0"/>
                    </a:lnTo>
                    <a:cubicBezTo>
                      <a:pt x="214298" y="0"/>
                      <a:pt x="218014" y="4978"/>
                      <a:pt x="218014" y="8711"/>
                    </a:cubicBezTo>
                    <a:lnTo>
                      <a:pt x="218014" y="827508"/>
                    </a:lnTo>
                    <a:cubicBezTo>
                      <a:pt x="218014" y="831241"/>
                      <a:pt x="214298" y="834974"/>
                      <a:pt x="209343" y="834974"/>
                    </a:cubicBezTo>
                    <a:lnTo>
                      <a:pt x="7432" y="834974"/>
                    </a:lnTo>
                    <a:cubicBezTo>
                      <a:pt x="3716" y="834974"/>
                      <a:pt x="0" y="831241"/>
                      <a:pt x="0" y="827508"/>
                    </a:cubicBezTo>
                    <a:lnTo>
                      <a:pt x="0" y="8711"/>
                    </a:lnTo>
                    <a:cubicBezTo>
                      <a:pt x="0" y="4978"/>
                      <a:pt x="3716" y="0"/>
                      <a:pt x="7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7346625F-8CC8-E542-B22C-B2B994B366BA}"/>
                  </a:ext>
                </a:extLst>
              </p:cNvPr>
              <p:cNvSpPr/>
              <p:nvPr/>
            </p:nvSpPr>
            <p:spPr>
              <a:xfrm>
                <a:off x="2229971" y="5614263"/>
                <a:ext cx="109630" cy="110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90">
                    <a:moveTo>
                      <a:pt x="89" y="45"/>
                    </a:moveTo>
                    <a:cubicBezTo>
                      <a:pt x="89" y="70"/>
                      <a:pt x="69" y="90"/>
                      <a:pt x="45" y="90"/>
                    </a:cubicBezTo>
                    <a:cubicBezTo>
                      <a:pt x="20" y="90"/>
                      <a:pt x="0" y="70"/>
                      <a:pt x="0" y="45"/>
                    </a:cubicBezTo>
                    <a:cubicBezTo>
                      <a:pt x="0" y="20"/>
                      <a:pt x="20" y="0"/>
                      <a:pt x="45" y="0"/>
                    </a:cubicBezTo>
                    <a:cubicBezTo>
                      <a:pt x="69" y="0"/>
                      <a:pt x="89" y="20"/>
                      <a:pt x="89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2056C619-F2A9-1D45-8EE4-F3BF01A1AC0B}"/>
                  </a:ext>
                </a:extLst>
              </p:cNvPr>
              <p:cNvSpPr/>
              <p:nvPr/>
            </p:nvSpPr>
            <p:spPr>
              <a:xfrm>
                <a:off x="2221250" y="5605540"/>
                <a:ext cx="127071" cy="127115"/>
              </a:xfrm>
              <a:custGeom>
                <a:avLst/>
                <a:gdLst>
                  <a:gd name="connsiteX0" fmla="*/ 64158 w 127071"/>
                  <a:gd name="connsiteY0" fmla="*/ 17447 h 127115"/>
                  <a:gd name="connsiteX1" fmla="*/ 17441 w 127071"/>
                  <a:gd name="connsiteY1" fmla="*/ 64181 h 127115"/>
                  <a:gd name="connsiteX2" fmla="*/ 64158 w 127071"/>
                  <a:gd name="connsiteY2" fmla="*/ 110914 h 127115"/>
                  <a:gd name="connsiteX3" fmla="*/ 110875 w 127071"/>
                  <a:gd name="connsiteY3" fmla="*/ 64181 h 127115"/>
                  <a:gd name="connsiteX4" fmla="*/ 64158 w 127071"/>
                  <a:gd name="connsiteY4" fmla="*/ 17447 h 127115"/>
                  <a:gd name="connsiteX5" fmla="*/ 64152 w 127071"/>
                  <a:gd name="connsiteY5" fmla="*/ 0 h 127115"/>
                  <a:gd name="connsiteX6" fmla="*/ 127071 w 127071"/>
                  <a:gd name="connsiteY6" fmla="*/ 64175 h 127115"/>
                  <a:gd name="connsiteX7" fmla="*/ 64152 w 127071"/>
                  <a:gd name="connsiteY7" fmla="*/ 127115 h 127115"/>
                  <a:gd name="connsiteX8" fmla="*/ 0 w 127071"/>
                  <a:gd name="connsiteY8" fmla="*/ 64175 h 127115"/>
                  <a:gd name="connsiteX9" fmla="*/ 64152 w 127071"/>
                  <a:gd name="connsiteY9" fmla="*/ 0 h 12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71" h="127115">
                    <a:moveTo>
                      <a:pt x="64158" y="17447"/>
                    </a:moveTo>
                    <a:cubicBezTo>
                      <a:pt x="37111" y="17447"/>
                      <a:pt x="17441" y="38354"/>
                      <a:pt x="17441" y="64181"/>
                    </a:cubicBezTo>
                    <a:cubicBezTo>
                      <a:pt x="17441" y="90007"/>
                      <a:pt x="37111" y="110914"/>
                      <a:pt x="64158" y="110914"/>
                    </a:cubicBezTo>
                    <a:cubicBezTo>
                      <a:pt x="89975" y="110914"/>
                      <a:pt x="110875" y="90007"/>
                      <a:pt x="110875" y="64181"/>
                    </a:cubicBezTo>
                    <a:cubicBezTo>
                      <a:pt x="110875" y="38354"/>
                      <a:pt x="89975" y="17447"/>
                      <a:pt x="64158" y="17447"/>
                    </a:cubicBezTo>
                    <a:close/>
                    <a:moveTo>
                      <a:pt x="64152" y="0"/>
                    </a:moveTo>
                    <a:cubicBezTo>
                      <a:pt x="98696" y="0"/>
                      <a:pt x="127071" y="28385"/>
                      <a:pt x="127071" y="64175"/>
                    </a:cubicBezTo>
                    <a:cubicBezTo>
                      <a:pt x="127071" y="98730"/>
                      <a:pt x="98696" y="127115"/>
                      <a:pt x="64152" y="127115"/>
                    </a:cubicBezTo>
                    <a:cubicBezTo>
                      <a:pt x="28375" y="127115"/>
                      <a:pt x="0" y="98730"/>
                      <a:pt x="0" y="64175"/>
                    </a:cubicBezTo>
                    <a:cubicBezTo>
                      <a:pt x="0" y="28385"/>
                      <a:pt x="28375" y="0"/>
                      <a:pt x="64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5CD344E7-8A88-3245-989C-7F05F37CB2A1}"/>
                  </a:ext>
                </a:extLst>
              </p:cNvPr>
              <p:cNvSpPr/>
              <p:nvPr/>
            </p:nvSpPr>
            <p:spPr>
              <a:xfrm>
                <a:off x="2626132" y="5798705"/>
                <a:ext cx="1149866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4" h="71">
                    <a:moveTo>
                      <a:pt x="35" y="0"/>
                    </a:moveTo>
                    <a:lnTo>
                      <a:pt x="462" y="0"/>
                    </a:lnTo>
                    <a:lnTo>
                      <a:pt x="888" y="0"/>
                    </a:lnTo>
                    <a:cubicBezTo>
                      <a:pt x="898" y="0"/>
                      <a:pt x="907" y="4"/>
                      <a:pt x="913" y="11"/>
                    </a:cubicBezTo>
                    <a:cubicBezTo>
                      <a:pt x="920" y="17"/>
                      <a:pt x="924" y="26"/>
                      <a:pt x="924" y="36"/>
                    </a:cubicBezTo>
                    <a:cubicBezTo>
                      <a:pt x="924" y="45"/>
                      <a:pt x="920" y="54"/>
                      <a:pt x="913" y="61"/>
                    </a:cubicBezTo>
                    <a:cubicBezTo>
                      <a:pt x="907" y="68"/>
                      <a:pt x="898" y="71"/>
                      <a:pt x="888" y="71"/>
                    </a:cubicBezTo>
                    <a:lnTo>
                      <a:pt x="462" y="71"/>
                    </a:lnTo>
                    <a:lnTo>
                      <a:pt x="35" y="71"/>
                    </a:lnTo>
                    <a:cubicBezTo>
                      <a:pt x="25" y="71"/>
                      <a:pt x="17" y="68"/>
                      <a:pt x="10" y="61"/>
                    </a:cubicBezTo>
                    <a:cubicBezTo>
                      <a:pt x="4" y="54"/>
                      <a:pt x="0" y="45"/>
                      <a:pt x="0" y="36"/>
                    </a:cubicBezTo>
                    <a:cubicBezTo>
                      <a:pt x="0" y="26"/>
                      <a:pt x="4" y="17"/>
                      <a:pt x="10" y="11"/>
                    </a:cubicBezTo>
                    <a:cubicBezTo>
                      <a:pt x="17" y="4"/>
                      <a:pt x="25" y="0"/>
                      <a:pt x="3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359D22BD-4D54-AE4A-B88C-77A10BDF7DAA}"/>
                  </a:ext>
                </a:extLst>
              </p:cNvPr>
              <p:cNvSpPr/>
              <p:nvPr/>
            </p:nvSpPr>
            <p:spPr>
              <a:xfrm>
                <a:off x="2617412" y="5791228"/>
                <a:ext cx="1166061" cy="103437"/>
              </a:xfrm>
              <a:custGeom>
                <a:avLst/>
                <a:gdLst>
                  <a:gd name="connsiteX0" fmla="*/ 52283 w 1166061"/>
                  <a:gd name="connsiteY0" fmla="*/ 16201 h 103437"/>
                  <a:gd name="connsiteX1" fmla="*/ 27395 w 1166061"/>
                  <a:gd name="connsiteY1" fmla="*/ 27224 h 103437"/>
                  <a:gd name="connsiteX2" fmla="*/ 16195 w 1166061"/>
                  <a:gd name="connsiteY2" fmla="*/ 51719 h 103437"/>
                  <a:gd name="connsiteX3" fmla="*/ 27395 w 1166061"/>
                  <a:gd name="connsiteY3" fmla="*/ 76214 h 103437"/>
                  <a:gd name="connsiteX4" fmla="*/ 52283 w 1166061"/>
                  <a:gd name="connsiteY4" fmla="*/ 87236 h 103437"/>
                  <a:gd name="connsiteX5" fmla="*/ 1113777 w 1166061"/>
                  <a:gd name="connsiteY5" fmla="*/ 87236 h 103437"/>
                  <a:gd name="connsiteX6" fmla="*/ 1138665 w 1166061"/>
                  <a:gd name="connsiteY6" fmla="*/ 76214 h 103437"/>
                  <a:gd name="connsiteX7" fmla="*/ 1149865 w 1166061"/>
                  <a:gd name="connsiteY7" fmla="*/ 51719 h 103437"/>
                  <a:gd name="connsiteX8" fmla="*/ 1138665 w 1166061"/>
                  <a:gd name="connsiteY8" fmla="*/ 27224 h 103437"/>
                  <a:gd name="connsiteX9" fmla="*/ 1113777 w 1166061"/>
                  <a:gd name="connsiteY9" fmla="*/ 16201 h 103437"/>
                  <a:gd name="connsiteX10" fmla="*/ 52268 w 1166061"/>
                  <a:gd name="connsiteY10" fmla="*/ 0 h 103437"/>
                  <a:gd name="connsiteX11" fmla="*/ 1113794 w 1166061"/>
                  <a:gd name="connsiteY11" fmla="*/ 0 h 103437"/>
                  <a:gd name="connsiteX12" fmla="*/ 1151128 w 1166061"/>
                  <a:gd name="connsiteY12" fmla="*/ 14777 h 103437"/>
                  <a:gd name="connsiteX13" fmla="*/ 1166061 w 1166061"/>
                  <a:gd name="connsiteY13" fmla="*/ 51719 h 103437"/>
                  <a:gd name="connsiteX14" fmla="*/ 1151128 w 1166061"/>
                  <a:gd name="connsiteY14" fmla="*/ 88661 h 103437"/>
                  <a:gd name="connsiteX15" fmla="*/ 1113794 w 1166061"/>
                  <a:gd name="connsiteY15" fmla="*/ 103437 h 103437"/>
                  <a:gd name="connsiteX16" fmla="*/ 52268 w 1166061"/>
                  <a:gd name="connsiteY16" fmla="*/ 103437 h 103437"/>
                  <a:gd name="connsiteX17" fmla="*/ 14934 w 1166061"/>
                  <a:gd name="connsiteY17" fmla="*/ 88661 h 103437"/>
                  <a:gd name="connsiteX18" fmla="*/ 0 w 1166061"/>
                  <a:gd name="connsiteY18" fmla="*/ 51719 h 103437"/>
                  <a:gd name="connsiteX19" fmla="*/ 14934 w 1166061"/>
                  <a:gd name="connsiteY19" fmla="*/ 14777 h 103437"/>
                  <a:gd name="connsiteX20" fmla="*/ 52268 w 1166061"/>
                  <a:gd name="connsiteY20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66061" h="103437">
                    <a:moveTo>
                      <a:pt x="52283" y="16201"/>
                    </a:moveTo>
                    <a:cubicBezTo>
                      <a:pt x="43572" y="16201"/>
                      <a:pt x="33617" y="19875"/>
                      <a:pt x="27395" y="27224"/>
                    </a:cubicBezTo>
                    <a:cubicBezTo>
                      <a:pt x="19928" y="33348"/>
                      <a:pt x="16195" y="41921"/>
                      <a:pt x="16195" y="51719"/>
                    </a:cubicBezTo>
                    <a:cubicBezTo>
                      <a:pt x="16195" y="60292"/>
                      <a:pt x="19928" y="68865"/>
                      <a:pt x="27395" y="76214"/>
                    </a:cubicBezTo>
                    <a:cubicBezTo>
                      <a:pt x="33617" y="83562"/>
                      <a:pt x="43572" y="87236"/>
                      <a:pt x="52283" y="87236"/>
                    </a:cubicBezTo>
                    <a:lnTo>
                      <a:pt x="1113777" y="87236"/>
                    </a:lnTo>
                    <a:cubicBezTo>
                      <a:pt x="1123732" y="87236"/>
                      <a:pt x="1132443" y="83562"/>
                      <a:pt x="1138665" y="76214"/>
                    </a:cubicBezTo>
                    <a:cubicBezTo>
                      <a:pt x="1146132" y="68865"/>
                      <a:pt x="1149865" y="60292"/>
                      <a:pt x="1149865" y="51719"/>
                    </a:cubicBezTo>
                    <a:cubicBezTo>
                      <a:pt x="1149865" y="41921"/>
                      <a:pt x="1146132" y="33348"/>
                      <a:pt x="1138665" y="27224"/>
                    </a:cubicBezTo>
                    <a:cubicBezTo>
                      <a:pt x="1132443" y="19875"/>
                      <a:pt x="1123732" y="16201"/>
                      <a:pt x="1113777" y="16201"/>
                    </a:cubicBezTo>
                    <a:close/>
                    <a:moveTo>
                      <a:pt x="52268" y="0"/>
                    </a:moveTo>
                    <a:lnTo>
                      <a:pt x="1113794" y="0"/>
                    </a:lnTo>
                    <a:cubicBezTo>
                      <a:pt x="1128727" y="0"/>
                      <a:pt x="1141172" y="4926"/>
                      <a:pt x="1151128" y="14777"/>
                    </a:cubicBezTo>
                    <a:cubicBezTo>
                      <a:pt x="1161083" y="24628"/>
                      <a:pt x="1166061" y="36942"/>
                      <a:pt x="1166061" y="51719"/>
                    </a:cubicBezTo>
                    <a:cubicBezTo>
                      <a:pt x="1166061" y="65264"/>
                      <a:pt x="1161083" y="78809"/>
                      <a:pt x="1151128" y="88661"/>
                    </a:cubicBezTo>
                    <a:cubicBezTo>
                      <a:pt x="1141172" y="98512"/>
                      <a:pt x="1128727" y="103437"/>
                      <a:pt x="1113794" y="103437"/>
                    </a:cubicBezTo>
                    <a:lnTo>
                      <a:pt x="52268" y="103437"/>
                    </a:lnTo>
                    <a:cubicBezTo>
                      <a:pt x="38578" y="103437"/>
                      <a:pt x="24889" y="98512"/>
                      <a:pt x="14934" y="88661"/>
                    </a:cubicBezTo>
                    <a:cubicBezTo>
                      <a:pt x="4978" y="78809"/>
                      <a:pt x="0" y="65264"/>
                      <a:pt x="0" y="51719"/>
                    </a:cubicBezTo>
                    <a:cubicBezTo>
                      <a:pt x="0" y="36942"/>
                      <a:pt x="4978" y="24628"/>
                      <a:pt x="14934" y="14777"/>
                    </a:cubicBezTo>
                    <a:cubicBezTo>
                      <a:pt x="24889" y="4926"/>
                      <a:pt x="38578" y="0"/>
                      <a:pt x="52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4C7BC6A7-170D-7E4A-A6A4-BF9973AC0C95}"/>
                  </a:ext>
                </a:extLst>
              </p:cNvPr>
              <p:cNvSpPr/>
              <p:nvPr/>
            </p:nvSpPr>
            <p:spPr>
              <a:xfrm>
                <a:off x="2710846" y="5887187"/>
                <a:ext cx="686431" cy="452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2" h="364">
                    <a:moveTo>
                      <a:pt x="0" y="364"/>
                    </a:moveTo>
                    <a:lnTo>
                      <a:pt x="552" y="364"/>
                    </a:lnTo>
                    <a:lnTo>
                      <a:pt x="5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A8541B23-51F9-D84F-9686-48CA51951EC8}"/>
                  </a:ext>
                </a:extLst>
              </p:cNvPr>
              <p:cNvSpPr/>
              <p:nvPr/>
            </p:nvSpPr>
            <p:spPr>
              <a:xfrm>
                <a:off x="2702126" y="5879710"/>
                <a:ext cx="703872" cy="467336"/>
              </a:xfrm>
              <a:custGeom>
                <a:avLst/>
                <a:gdLst>
                  <a:gd name="connsiteX0" fmla="*/ 17441 w 703872"/>
                  <a:gd name="connsiteY0" fmla="*/ 16197 h 467336"/>
                  <a:gd name="connsiteX1" fmla="*/ 17441 w 703872"/>
                  <a:gd name="connsiteY1" fmla="*/ 451131 h 467336"/>
                  <a:gd name="connsiteX2" fmla="*/ 686431 w 703872"/>
                  <a:gd name="connsiteY2" fmla="*/ 451131 h 467336"/>
                  <a:gd name="connsiteX3" fmla="*/ 686431 w 703872"/>
                  <a:gd name="connsiteY3" fmla="*/ 16197 h 467336"/>
                  <a:gd name="connsiteX4" fmla="*/ 8705 w 703872"/>
                  <a:gd name="connsiteY4" fmla="*/ 0 h 467336"/>
                  <a:gd name="connsiteX5" fmla="*/ 695167 w 703872"/>
                  <a:gd name="connsiteY5" fmla="*/ 0 h 467336"/>
                  <a:gd name="connsiteX6" fmla="*/ 703872 w 703872"/>
                  <a:gd name="connsiteY6" fmla="*/ 7458 h 467336"/>
                  <a:gd name="connsiteX7" fmla="*/ 703872 w 703872"/>
                  <a:gd name="connsiteY7" fmla="*/ 459879 h 467336"/>
                  <a:gd name="connsiteX8" fmla="*/ 695167 w 703872"/>
                  <a:gd name="connsiteY8" fmla="*/ 467336 h 467336"/>
                  <a:gd name="connsiteX9" fmla="*/ 8705 w 703872"/>
                  <a:gd name="connsiteY9" fmla="*/ 467336 h 467336"/>
                  <a:gd name="connsiteX10" fmla="*/ 0 w 703872"/>
                  <a:gd name="connsiteY10" fmla="*/ 459879 h 467336"/>
                  <a:gd name="connsiteX11" fmla="*/ 0 w 703872"/>
                  <a:gd name="connsiteY11" fmla="*/ 7458 h 467336"/>
                  <a:gd name="connsiteX12" fmla="*/ 8705 w 703872"/>
                  <a:gd name="connsiteY12" fmla="*/ 0 h 46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3872" h="467336">
                    <a:moveTo>
                      <a:pt x="17441" y="16197"/>
                    </a:moveTo>
                    <a:lnTo>
                      <a:pt x="17441" y="451131"/>
                    </a:lnTo>
                    <a:lnTo>
                      <a:pt x="686431" y="451131"/>
                    </a:lnTo>
                    <a:lnTo>
                      <a:pt x="686431" y="16197"/>
                    </a:lnTo>
                    <a:close/>
                    <a:moveTo>
                      <a:pt x="8705" y="0"/>
                    </a:moveTo>
                    <a:lnTo>
                      <a:pt x="695167" y="0"/>
                    </a:lnTo>
                    <a:cubicBezTo>
                      <a:pt x="700141" y="0"/>
                      <a:pt x="703872" y="3729"/>
                      <a:pt x="703872" y="7458"/>
                    </a:cubicBezTo>
                    <a:lnTo>
                      <a:pt x="703872" y="459879"/>
                    </a:lnTo>
                    <a:cubicBezTo>
                      <a:pt x="703872" y="463607"/>
                      <a:pt x="700141" y="467336"/>
                      <a:pt x="695167" y="467336"/>
                    </a:cubicBezTo>
                    <a:lnTo>
                      <a:pt x="8705" y="467336"/>
                    </a:lnTo>
                    <a:cubicBezTo>
                      <a:pt x="3731" y="467336"/>
                      <a:pt x="0" y="463607"/>
                      <a:pt x="0" y="459879"/>
                    </a:cubicBezTo>
                    <a:lnTo>
                      <a:pt x="0" y="7458"/>
                    </a:lnTo>
                    <a:cubicBezTo>
                      <a:pt x="0" y="3729"/>
                      <a:pt x="3731" y="0"/>
                      <a:pt x="87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57C6786C-F8D0-4644-879E-D021736F3D04}"/>
                  </a:ext>
                </a:extLst>
              </p:cNvPr>
              <p:cNvSpPr/>
              <p:nvPr/>
            </p:nvSpPr>
            <p:spPr>
              <a:xfrm>
                <a:off x="3398523" y="5887187"/>
                <a:ext cx="292761" cy="452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" h="364">
                    <a:moveTo>
                      <a:pt x="236" y="0"/>
                    </a:moveTo>
                    <a:lnTo>
                      <a:pt x="0" y="0"/>
                    </a:lnTo>
                    <a:lnTo>
                      <a:pt x="0" y="364"/>
                    </a:lnTo>
                    <a:lnTo>
                      <a:pt x="236" y="36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DF13FD8E-2ED5-0144-8EDF-F759006DB0E3}"/>
                  </a:ext>
                </a:extLst>
              </p:cNvPr>
              <p:cNvSpPr/>
              <p:nvPr/>
            </p:nvSpPr>
            <p:spPr>
              <a:xfrm>
                <a:off x="3389803" y="5879710"/>
                <a:ext cx="308956" cy="467336"/>
              </a:xfrm>
              <a:custGeom>
                <a:avLst/>
                <a:gdLst>
                  <a:gd name="connsiteX0" fmla="*/ 17441 w 308956"/>
                  <a:gd name="connsiteY0" fmla="*/ 16197 h 467336"/>
                  <a:gd name="connsiteX1" fmla="*/ 17441 w 308956"/>
                  <a:gd name="connsiteY1" fmla="*/ 451131 h 467336"/>
                  <a:gd name="connsiteX2" fmla="*/ 292761 w 308956"/>
                  <a:gd name="connsiteY2" fmla="*/ 451131 h 467336"/>
                  <a:gd name="connsiteX3" fmla="*/ 292761 w 308956"/>
                  <a:gd name="connsiteY3" fmla="*/ 16197 h 467336"/>
                  <a:gd name="connsiteX4" fmla="*/ 8686 w 308956"/>
                  <a:gd name="connsiteY4" fmla="*/ 0 h 467336"/>
                  <a:gd name="connsiteX5" fmla="*/ 301511 w 308956"/>
                  <a:gd name="connsiteY5" fmla="*/ 0 h 467336"/>
                  <a:gd name="connsiteX6" fmla="*/ 308956 w 308956"/>
                  <a:gd name="connsiteY6" fmla="*/ 7458 h 467336"/>
                  <a:gd name="connsiteX7" fmla="*/ 308956 w 308956"/>
                  <a:gd name="connsiteY7" fmla="*/ 459879 h 467336"/>
                  <a:gd name="connsiteX8" fmla="*/ 301511 w 308956"/>
                  <a:gd name="connsiteY8" fmla="*/ 467336 h 467336"/>
                  <a:gd name="connsiteX9" fmla="*/ 8686 w 308956"/>
                  <a:gd name="connsiteY9" fmla="*/ 467336 h 467336"/>
                  <a:gd name="connsiteX10" fmla="*/ 0 w 308956"/>
                  <a:gd name="connsiteY10" fmla="*/ 459879 h 467336"/>
                  <a:gd name="connsiteX11" fmla="*/ 0 w 308956"/>
                  <a:gd name="connsiteY11" fmla="*/ 7458 h 467336"/>
                  <a:gd name="connsiteX12" fmla="*/ 8686 w 308956"/>
                  <a:gd name="connsiteY12" fmla="*/ 0 h 46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956" h="467336">
                    <a:moveTo>
                      <a:pt x="17441" y="16197"/>
                    </a:moveTo>
                    <a:lnTo>
                      <a:pt x="17441" y="451131"/>
                    </a:lnTo>
                    <a:lnTo>
                      <a:pt x="292761" y="451131"/>
                    </a:lnTo>
                    <a:lnTo>
                      <a:pt x="292761" y="16197"/>
                    </a:lnTo>
                    <a:close/>
                    <a:moveTo>
                      <a:pt x="8686" y="0"/>
                    </a:moveTo>
                    <a:lnTo>
                      <a:pt x="301511" y="0"/>
                    </a:lnTo>
                    <a:cubicBezTo>
                      <a:pt x="305234" y="0"/>
                      <a:pt x="308956" y="3729"/>
                      <a:pt x="308956" y="7458"/>
                    </a:cubicBezTo>
                    <a:lnTo>
                      <a:pt x="308956" y="459879"/>
                    </a:lnTo>
                    <a:cubicBezTo>
                      <a:pt x="308956" y="463607"/>
                      <a:pt x="305234" y="467336"/>
                      <a:pt x="301511" y="467336"/>
                    </a:cubicBezTo>
                    <a:lnTo>
                      <a:pt x="8686" y="467336"/>
                    </a:lnTo>
                    <a:cubicBezTo>
                      <a:pt x="3722" y="467336"/>
                      <a:pt x="0" y="463607"/>
                      <a:pt x="0" y="459879"/>
                    </a:cubicBezTo>
                    <a:lnTo>
                      <a:pt x="0" y="7458"/>
                    </a:lnTo>
                    <a:cubicBezTo>
                      <a:pt x="0" y="3729"/>
                      <a:pt x="3722" y="0"/>
                      <a:pt x="8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DE592C04-B585-3340-B96A-6D12D928C32E}"/>
                  </a:ext>
                </a:extLst>
              </p:cNvPr>
              <p:cNvSpPr/>
              <p:nvPr/>
            </p:nvSpPr>
            <p:spPr>
              <a:xfrm>
                <a:off x="2626132" y="5798705"/>
                <a:ext cx="1149866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4" h="71">
                    <a:moveTo>
                      <a:pt x="35" y="0"/>
                    </a:moveTo>
                    <a:lnTo>
                      <a:pt x="462" y="0"/>
                    </a:lnTo>
                    <a:lnTo>
                      <a:pt x="888" y="0"/>
                    </a:lnTo>
                    <a:cubicBezTo>
                      <a:pt x="898" y="0"/>
                      <a:pt x="907" y="4"/>
                      <a:pt x="913" y="11"/>
                    </a:cubicBezTo>
                    <a:cubicBezTo>
                      <a:pt x="920" y="17"/>
                      <a:pt x="924" y="26"/>
                      <a:pt x="924" y="36"/>
                    </a:cubicBezTo>
                    <a:cubicBezTo>
                      <a:pt x="924" y="45"/>
                      <a:pt x="920" y="54"/>
                      <a:pt x="913" y="61"/>
                    </a:cubicBezTo>
                    <a:cubicBezTo>
                      <a:pt x="907" y="68"/>
                      <a:pt x="898" y="71"/>
                      <a:pt x="888" y="71"/>
                    </a:cubicBezTo>
                    <a:lnTo>
                      <a:pt x="462" y="71"/>
                    </a:lnTo>
                    <a:lnTo>
                      <a:pt x="35" y="71"/>
                    </a:lnTo>
                    <a:cubicBezTo>
                      <a:pt x="25" y="71"/>
                      <a:pt x="17" y="68"/>
                      <a:pt x="10" y="61"/>
                    </a:cubicBezTo>
                    <a:cubicBezTo>
                      <a:pt x="4" y="54"/>
                      <a:pt x="0" y="45"/>
                      <a:pt x="0" y="36"/>
                    </a:cubicBezTo>
                    <a:cubicBezTo>
                      <a:pt x="0" y="26"/>
                      <a:pt x="4" y="17"/>
                      <a:pt x="10" y="11"/>
                    </a:cubicBezTo>
                    <a:cubicBezTo>
                      <a:pt x="17" y="4"/>
                      <a:pt x="25" y="0"/>
                      <a:pt x="3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C856A69B-8A31-8249-B688-9EE1360C2E1D}"/>
                  </a:ext>
                </a:extLst>
              </p:cNvPr>
              <p:cNvSpPr/>
              <p:nvPr/>
            </p:nvSpPr>
            <p:spPr>
              <a:xfrm>
                <a:off x="2603708" y="5644173"/>
                <a:ext cx="14950" cy="625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503">
                    <a:moveTo>
                      <a:pt x="7" y="503"/>
                    </a:moveTo>
                    <a:cubicBezTo>
                      <a:pt x="3" y="503"/>
                      <a:pt x="0" y="500"/>
                      <a:pt x="0" y="496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496"/>
                    </a:lnTo>
                    <a:cubicBezTo>
                      <a:pt x="13" y="500"/>
                      <a:pt x="10" y="503"/>
                      <a:pt x="7" y="5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282A92D-9A36-3646-B53A-1FC9BCAF94A4}"/>
                </a:ext>
              </a:extLst>
            </p:cNvPr>
            <p:cNvGrpSpPr/>
            <p:nvPr/>
          </p:nvGrpSpPr>
          <p:grpSpPr>
            <a:xfrm>
              <a:off x="5574921" y="4677099"/>
              <a:ext cx="1381583" cy="1940379"/>
              <a:chOff x="5574921" y="4677099"/>
              <a:chExt cx="1381583" cy="1940379"/>
            </a:xfrm>
          </p:grpSpPr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4FD16388-FE66-C84F-9EA5-7D84AC57BE62}"/>
                  </a:ext>
                </a:extLst>
              </p:cNvPr>
              <p:cNvSpPr/>
              <p:nvPr/>
            </p:nvSpPr>
            <p:spPr>
              <a:xfrm>
                <a:off x="5583642" y="4684576"/>
                <a:ext cx="1364142" cy="19254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6" h="1546">
                    <a:moveTo>
                      <a:pt x="1028" y="1546"/>
                    </a:moveTo>
                    <a:lnTo>
                      <a:pt x="548" y="1546"/>
                    </a:lnTo>
                    <a:lnTo>
                      <a:pt x="67" y="1546"/>
                    </a:lnTo>
                    <a:cubicBezTo>
                      <a:pt x="49" y="1546"/>
                      <a:pt x="32" y="1538"/>
                      <a:pt x="20" y="1526"/>
                    </a:cubicBezTo>
                    <a:cubicBezTo>
                      <a:pt x="8" y="1514"/>
                      <a:pt x="0" y="1497"/>
                      <a:pt x="0" y="1478"/>
                    </a:cubicBezTo>
                    <a:lnTo>
                      <a:pt x="0" y="773"/>
                    </a:lnTo>
                    <a:lnTo>
                      <a:pt x="0" y="68"/>
                    </a:lnTo>
                    <a:cubicBezTo>
                      <a:pt x="0" y="49"/>
                      <a:pt x="8" y="32"/>
                      <a:pt x="20" y="20"/>
                    </a:cubicBezTo>
                    <a:cubicBezTo>
                      <a:pt x="32" y="8"/>
                      <a:pt x="49" y="0"/>
                      <a:pt x="67" y="0"/>
                    </a:cubicBezTo>
                    <a:lnTo>
                      <a:pt x="548" y="0"/>
                    </a:lnTo>
                    <a:lnTo>
                      <a:pt x="1028" y="0"/>
                    </a:lnTo>
                    <a:cubicBezTo>
                      <a:pt x="1047" y="0"/>
                      <a:pt x="1064" y="8"/>
                      <a:pt x="1076" y="20"/>
                    </a:cubicBezTo>
                    <a:cubicBezTo>
                      <a:pt x="1088" y="32"/>
                      <a:pt x="1096" y="49"/>
                      <a:pt x="1096" y="68"/>
                    </a:cubicBezTo>
                    <a:lnTo>
                      <a:pt x="1096" y="773"/>
                    </a:lnTo>
                    <a:lnTo>
                      <a:pt x="1096" y="1478"/>
                    </a:lnTo>
                    <a:cubicBezTo>
                      <a:pt x="1096" y="1497"/>
                      <a:pt x="1088" y="1514"/>
                      <a:pt x="1076" y="1526"/>
                    </a:cubicBezTo>
                    <a:cubicBezTo>
                      <a:pt x="1064" y="1538"/>
                      <a:pt x="1047" y="1546"/>
                      <a:pt x="1028" y="15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3F48CB01-2441-524A-BED2-C8327DA7468C}"/>
                  </a:ext>
                </a:extLst>
              </p:cNvPr>
              <p:cNvSpPr/>
              <p:nvPr/>
            </p:nvSpPr>
            <p:spPr>
              <a:xfrm>
                <a:off x="5574921" y="4677099"/>
                <a:ext cx="1381583" cy="1940379"/>
              </a:xfrm>
              <a:custGeom>
                <a:avLst/>
                <a:gdLst>
                  <a:gd name="connsiteX0" fmla="*/ 92121 w 1381583"/>
                  <a:gd name="connsiteY0" fmla="*/ 16201 h 1940379"/>
                  <a:gd name="connsiteX1" fmla="*/ 39846 w 1381583"/>
                  <a:gd name="connsiteY1" fmla="*/ 38619 h 1940379"/>
                  <a:gd name="connsiteX2" fmla="*/ 17442 w 1381583"/>
                  <a:gd name="connsiteY2" fmla="*/ 92172 h 1940379"/>
                  <a:gd name="connsiteX3" fmla="*/ 17442 w 1381583"/>
                  <a:gd name="connsiteY3" fmla="*/ 1848208 h 1940379"/>
                  <a:gd name="connsiteX4" fmla="*/ 39846 w 1381583"/>
                  <a:gd name="connsiteY4" fmla="*/ 1901761 h 1940379"/>
                  <a:gd name="connsiteX5" fmla="*/ 92121 w 1381583"/>
                  <a:gd name="connsiteY5" fmla="*/ 1924178 h 1940379"/>
                  <a:gd name="connsiteX6" fmla="*/ 1288220 w 1381583"/>
                  <a:gd name="connsiteY6" fmla="*/ 1924178 h 1940379"/>
                  <a:gd name="connsiteX7" fmla="*/ 1341740 w 1381583"/>
                  <a:gd name="connsiteY7" fmla="*/ 1901761 h 1940379"/>
                  <a:gd name="connsiteX8" fmla="*/ 1364143 w 1381583"/>
                  <a:gd name="connsiteY8" fmla="*/ 1848208 h 1940379"/>
                  <a:gd name="connsiteX9" fmla="*/ 1364143 w 1381583"/>
                  <a:gd name="connsiteY9" fmla="*/ 92172 h 1940379"/>
                  <a:gd name="connsiteX10" fmla="*/ 1341740 w 1381583"/>
                  <a:gd name="connsiteY10" fmla="*/ 38619 h 1940379"/>
                  <a:gd name="connsiteX11" fmla="*/ 1288220 w 1381583"/>
                  <a:gd name="connsiteY11" fmla="*/ 16201 h 1940379"/>
                  <a:gd name="connsiteX12" fmla="*/ 92106 w 1381583"/>
                  <a:gd name="connsiteY12" fmla="*/ 0 h 1940379"/>
                  <a:gd name="connsiteX13" fmla="*/ 1288233 w 1381583"/>
                  <a:gd name="connsiteY13" fmla="*/ 0 h 1940379"/>
                  <a:gd name="connsiteX14" fmla="*/ 1354200 w 1381583"/>
                  <a:gd name="connsiteY14" fmla="*/ 26154 h 1940379"/>
                  <a:gd name="connsiteX15" fmla="*/ 1381583 w 1381583"/>
                  <a:gd name="connsiteY15" fmla="*/ 92162 h 1940379"/>
                  <a:gd name="connsiteX16" fmla="*/ 1381583 w 1381583"/>
                  <a:gd name="connsiteY16" fmla="*/ 1848217 h 1940379"/>
                  <a:gd name="connsiteX17" fmla="*/ 1354200 w 1381583"/>
                  <a:gd name="connsiteY17" fmla="*/ 1912980 h 1940379"/>
                  <a:gd name="connsiteX18" fmla="*/ 1288233 w 1381583"/>
                  <a:gd name="connsiteY18" fmla="*/ 1940379 h 1940379"/>
                  <a:gd name="connsiteX19" fmla="*/ 92106 w 1381583"/>
                  <a:gd name="connsiteY19" fmla="*/ 1940379 h 1940379"/>
                  <a:gd name="connsiteX20" fmla="*/ 27383 w 1381583"/>
                  <a:gd name="connsiteY20" fmla="*/ 1912980 h 1940379"/>
                  <a:gd name="connsiteX21" fmla="*/ 0 w 1381583"/>
                  <a:gd name="connsiteY21" fmla="*/ 1848217 h 1940379"/>
                  <a:gd name="connsiteX22" fmla="*/ 0 w 1381583"/>
                  <a:gd name="connsiteY22" fmla="*/ 92162 h 1940379"/>
                  <a:gd name="connsiteX23" fmla="*/ 27383 w 1381583"/>
                  <a:gd name="connsiteY23" fmla="*/ 26154 h 1940379"/>
                  <a:gd name="connsiteX24" fmla="*/ 92106 w 1381583"/>
                  <a:gd name="connsiteY24" fmla="*/ 0 h 194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1583" h="1940379">
                    <a:moveTo>
                      <a:pt x="92121" y="16201"/>
                    </a:moveTo>
                    <a:cubicBezTo>
                      <a:pt x="72206" y="16201"/>
                      <a:pt x="53537" y="23674"/>
                      <a:pt x="39846" y="38619"/>
                    </a:cubicBezTo>
                    <a:cubicBezTo>
                      <a:pt x="24910" y="52318"/>
                      <a:pt x="17442" y="72245"/>
                      <a:pt x="17442" y="92172"/>
                    </a:cubicBezTo>
                    <a:lnTo>
                      <a:pt x="17442" y="1848208"/>
                    </a:lnTo>
                    <a:cubicBezTo>
                      <a:pt x="17442" y="1868134"/>
                      <a:pt x="24910" y="1888061"/>
                      <a:pt x="39846" y="1901761"/>
                    </a:cubicBezTo>
                    <a:cubicBezTo>
                      <a:pt x="53537" y="1916706"/>
                      <a:pt x="72206" y="1924178"/>
                      <a:pt x="92121" y="1924178"/>
                    </a:cubicBezTo>
                    <a:lnTo>
                      <a:pt x="1288220" y="1924178"/>
                    </a:lnTo>
                    <a:cubicBezTo>
                      <a:pt x="1308134" y="1924178"/>
                      <a:pt x="1328049" y="1916706"/>
                      <a:pt x="1341740" y="1901761"/>
                    </a:cubicBezTo>
                    <a:cubicBezTo>
                      <a:pt x="1356675" y="1888061"/>
                      <a:pt x="1364143" y="1868134"/>
                      <a:pt x="1364143" y="1848208"/>
                    </a:cubicBezTo>
                    <a:lnTo>
                      <a:pt x="1364143" y="92172"/>
                    </a:lnTo>
                    <a:cubicBezTo>
                      <a:pt x="1364143" y="72245"/>
                      <a:pt x="1356675" y="52318"/>
                      <a:pt x="1341740" y="38619"/>
                    </a:cubicBezTo>
                    <a:cubicBezTo>
                      <a:pt x="1328049" y="23674"/>
                      <a:pt x="1308134" y="16201"/>
                      <a:pt x="1288220" y="16201"/>
                    </a:cubicBezTo>
                    <a:close/>
                    <a:moveTo>
                      <a:pt x="92106" y="0"/>
                    </a:moveTo>
                    <a:lnTo>
                      <a:pt x="1288233" y="0"/>
                    </a:lnTo>
                    <a:cubicBezTo>
                      <a:pt x="1313126" y="0"/>
                      <a:pt x="1336775" y="8718"/>
                      <a:pt x="1354200" y="26154"/>
                    </a:cubicBezTo>
                    <a:cubicBezTo>
                      <a:pt x="1371626" y="43590"/>
                      <a:pt x="1381583" y="67253"/>
                      <a:pt x="1381583" y="92162"/>
                    </a:cubicBezTo>
                    <a:lnTo>
                      <a:pt x="1381583" y="1848217"/>
                    </a:lnTo>
                    <a:cubicBezTo>
                      <a:pt x="1381583" y="1873126"/>
                      <a:pt x="1371626" y="1895544"/>
                      <a:pt x="1354200" y="1912980"/>
                    </a:cubicBezTo>
                    <a:cubicBezTo>
                      <a:pt x="1336775" y="1930416"/>
                      <a:pt x="1313126" y="1940379"/>
                      <a:pt x="1288233" y="1940379"/>
                    </a:cubicBezTo>
                    <a:lnTo>
                      <a:pt x="92106" y="1940379"/>
                    </a:lnTo>
                    <a:cubicBezTo>
                      <a:pt x="68457" y="1940379"/>
                      <a:pt x="44808" y="1930416"/>
                      <a:pt x="27383" y="1912980"/>
                    </a:cubicBezTo>
                    <a:cubicBezTo>
                      <a:pt x="9958" y="1895544"/>
                      <a:pt x="0" y="1873126"/>
                      <a:pt x="0" y="1848217"/>
                    </a:cubicBezTo>
                    <a:lnTo>
                      <a:pt x="0" y="92162"/>
                    </a:lnTo>
                    <a:cubicBezTo>
                      <a:pt x="0" y="67253"/>
                      <a:pt x="9958" y="43590"/>
                      <a:pt x="27383" y="26154"/>
                    </a:cubicBezTo>
                    <a:cubicBezTo>
                      <a:pt x="44808" y="8718"/>
                      <a:pt x="68457" y="0"/>
                      <a:pt x="921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CA28BE39-73BD-7E45-AFB5-385DB6522CE9}"/>
                  </a:ext>
                </a:extLst>
              </p:cNvPr>
              <p:cNvSpPr/>
              <p:nvPr/>
            </p:nvSpPr>
            <p:spPr>
              <a:xfrm>
                <a:off x="5583642" y="4684576"/>
                <a:ext cx="1364142" cy="19254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6" h="1546">
                    <a:moveTo>
                      <a:pt x="1028" y="1546"/>
                    </a:moveTo>
                    <a:lnTo>
                      <a:pt x="548" y="1546"/>
                    </a:lnTo>
                    <a:lnTo>
                      <a:pt x="67" y="1546"/>
                    </a:lnTo>
                    <a:cubicBezTo>
                      <a:pt x="49" y="1546"/>
                      <a:pt x="32" y="1538"/>
                      <a:pt x="20" y="1526"/>
                    </a:cubicBezTo>
                    <a:cubicBezTo>
                      <a:pt x="8" y="1514"/>
                      <a:pt x="0" y="1497"/>
                      <a:pt x="0" y="1478"/>
                    </a:cubicBezTo>
                    <a:lnTo>
                      <a:pt x="0" y="773"/>
                    </a:lnTo>
                    <a:lnTo>
                      <a:pt x="0" y="68"/>
                    </a:lnTo>
                    <a:cubicBezTo>
                      <a:pt x="0" y="49"/>
                      <a:pt x="8" y="32"/>
                      <a:pt x="20" y="20"/>
                    </a:cubicBezTo>
                    <a:cubicBezTo>
                      <a:pt x="32" y="8"/>
                      <a:pt x="49" y="0"/>
                      <a:pt x="67" y="0"/>
                    </a:cubicBezTo>
                    <a:lnTo>
                      <a:pt x="548" y="0"/>
                    </a:lnTo>
                    <a:lnTo>
                      <a:pt x="1028" y="0"/>
                    </a:lnTo>
                    <a:cubicBezTo>
                      <a:pt x="1047" y="0"/>
                      <a:pt x="1064" y="8"/>
                      <a:pt x="1076" y="20"/>
                    </a:cubicBezTo>
                    <a:cubicBezTo>
                      <a:pt x="1088" y="32"/>
                      <a:pt x="1096" y="49"/>
                      <a:pt x="1096" y="68"/>
                    </a:cubicBezTo>
                    <a:lnTo>
                      <a:pt x="1096" y="773"/>
                    </a:lnTo>
                    <a:lnTo>
                      <a:pt x="1096" y="1478"/>
                    </a:lnTo>
                    <a:cubicBezTo>
                      <a:pt x="1096" y="1497"/>
                      <a:pt x="1088" y="1514"/>
                      <a:pt x="1076" y="1526"/>
                    </a:cubicBezTo>
                    <a:cubicBezTo>
                      <a:pt x="1064" y="1538"/>
                      <a:pt x="1047" y="1546"/>
                      <a:pt x="1028" y="154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32076FB4-3170-5C47-AB5A-E32F85C36F05}"/>
                  </a:ext>
                </a:extLst>
              </p:cNvPr>
              <p:cNvSpPr/>
              <p:nvPr/>
            </p:nvSpPr>
            <p:spPr>
              <a:xfrm>
                <a:off x="5675827" y="4783028"/>
                <a:ext cx="1179765" cy="1728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8" h="1388">
                    <a:moveTo>
                      <a:pt x="919" y="1388"/>
                    </a:moveTo>
                    <a:lnTo>
                      <a:pt x="474" y="1388"/>
                    </a:lnTo>
                    <a:lnTo>
                      <a:pt x="29" y="1388"/>
                    </a:lnTo>
                    <a:cubicBezTo>
                      <a:pt x="21" y="1388"/>
                      <a:pt x="14" y="1385"/>
                      <a:pt x="8" y="1379"/>
                    </a:cubicBezTo>
                    <a:cubicBezTo>
                      <a:pt x="3" y="1374"/>
                      <a:pt x="0" y="1367"/>
                      <a:pt x="0" y="1359"/>
                    </a:cubicBezTo>
                    <a:lnTo>
                      <a:pt x="0" y="694"/>
                    </a:lnTo>
                    <a:lnTo>
                      <a:pt x="0" y="29"/>
                    </a:lnTo>
                    <a:cubicBezTo>
                      <a:pt x="0" y="21"/>
                      <a:pt x="3" y="14"/>
                      <a:pt x="8" y="8"/>
                    </a:cubicBezTo>
                    <a:cubicBezTo>
                      <a:pt x="14" y="3"/>
                      <a:pt x="21" y="0"/>
                      <a:pt x="29" y="0"/>
                    </a:cubicBezTo>
                    <a:lnTo>
                      <a:pt x="474" y="0"/>
                    </a:lnTo>
                    <a:lnTo>
                      <a:pt x="919" y="0"/>
                    </a:lnTo>
                    <a:cubicBezTo>
                      <a:pt x="927" y="0"/>
                      <a:pt x="934" y="3"/>
                      <a:pt x="940" y="8"/>
                    </a:cubicBezTo>
                    <a:cubicBezTo>
                      <a:pt x="945" y="14"/>
                      <a:pt x="948" y="21"/>
                      <a:pt x="948" y="29"/>
                    </a:cubicBezTo>
                    <a:lnTo>
                      <a:pt x="948" y="694"/>
                    </a:lnTo>
                    <a:lnTo>
                      <a:pt x="948" y="1359"/>
                    </a:lnTo>
                    <a:cubicBezTo>
                      <a:pt x="948" y="1367"/>
                      <a:pt x="945" y="1374"/>
                      <a:pt x="940" y="1379"/>
                    </a:cubicBezTo>
                    <a:cubicBezTo>
                      <a:pt x="934" y="1385"/>
                      <a:pt x="927" y="1388"/>
                      <a:pt x="919" y="13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9DBA1A54-1A05-FF4F-AD0F-FD248A25C6B5}"/>
                  </a:ext>
                </a:extLst>
              </p:cNvPr>
              <p:cNvSpPr/>
              <p:nvPr/>
            </p:nvSpPr>
            <p:spPr>
              <a:xfrm>
                <a:off x="5667110" y="4774301"/>
                <a:ext cx="1197206" cy="1744718"/>
              </a:xfrm>
              <a:custGeom>
                <a:avLst/>
                <a:gdLst>
                  <a:gd name="connsiteX0" fmla="*/ 44818 w 1197206"/>
                  <a:gd name="connsiteY0" fmla="*/ 17451 h 1744718"/>
                  <a:gd name="connsiteX1" fmla="*/ 24906 w 1197206"/>
                  <a:gd name="connsiteY1" fmla="*/ 24923 h 1744718"/>
                  <a:gd name="connsiteX2" fmla="*/ 16195 w 1197206"/>
                  <a:gd name="connsiteY2" fmla="*/ 44848 h 1744718"/>
                  <a:gd name="connsiteX3" fmla="*/ 16195 w 1197206"/>
                  <a:gd name="connsiteY3" fmla="*/ 1701127 h 1744718"/>
                  <a:gd name="connsiteX4" fmla="*/ 24906 w 1197206"/>
                  <a:gd name="connsiteY4" fmla="*/ 1719807 h 1744718"/>
                  <a:gd name="connsiteX5" fmla="*/ 44818 w 1197206"/>
                  <a:gd name="connsiteY5" fmla="*/ 1728524 h 1744718"/>
                  <a:gd name="connsiteX6" fmla="*/ 1152386 w 1197206"/>
                  <a:gd name="connsiteY6" fmla="*/ 1728524 h 1744718"/>
                  <a:gd name="connsiteX7" fmla="*/ 1172297 w 1197206"/>
                  <a:gd name="connsiteY7" fmla="*/ 1719807 h 1744718"/>
                  <a:gd name="connsiteX8" fmla="*/ 1179764 w 1197206"/>
                  <a:gd name="connsiteY8" fmla="*/ 1701127 h 1744718"/>
                  <a:gd name="connsiteX9" fmla="*/ 1179764 w 1197206"/>
                  <a:gd name="connsiteY9" fmla="*/ 44848 h 1744718"/>
                  <a:gd name="connsiteX10" fmla="*/ 1172297 w 1197206"/>
                  <a:gd name="connsiteY10" fmla="*/ 24923 h 1744718"/>
                  <a:gd name="connsiteX11" fmla="*/ 1152386 w 1197206"/>
                  <a:gd name="connsiteY11" fmla="*/ 17451 h 1744718"/>
                  <a:gd name="connsiteX12" fmla="*/ 44802 w 1197206"/>
                  <a:gd name="connsiteY12" fmla="*/ 0 h 1744718"/>
                  <a:gd name="connsiteX13" fmla="*/ 1152404 w 1197206"/>
                  <a:gd name="connsiteY13" fmla="*/ 0 h 1744718"/>
                  <a:gd name="connsiteX14" fmla="*/ 1184761 w 1197206"/>
                  <a:gd name="connsiteY14" fmla="*/ 13699 h 1744718"/>
                  <a:gd name="connsiteX15" fmla="*/ 1197206 w 1197206"/>
                  <a:gd name="connsiteY15" fmla="*/ 44832 h 1744718"/>
                  <a:gd name="connsiteX16" fmla="*/ 1197206 w 1197206"/>
                  <a:gd name="connsiteY16" fmla="*/ 1701131 h 1744718"/>
                  <a:gd name="connsiteX17" fmla="*/ 1184761 w 1197206"/>
                  <a:gd name="connsiteY17" fmla="*/ 1732265 h 1744718"/>
                  <a:gd name="connsiteX18" fmla="*/ 1152404 w 1197206"/>
                  <a:gd name="connsiteY18" fmla="*/ 1744718 h 1744718"/>
                  <a:gd name="connsiteX19" fmla="*/ 44802 w 1197206"/>
                  <a:gd name="connsiteY19" fmla="*/ 1744718 h 1744718"/>
                  <a:gd name="connsiteX20" fmla="*/ 12445 w 1197206"/>
                  <a:gd name="connsiteY20" fmla="*/ 1732265 h 1744718"/>
                  <a:gd name="connsiteX21" fmla="*/ 0 w 1197206"/>
                  <a:gd name="connsiteY21" fmla="*/ 1701131 h 1744718"/>
                  <a:gd name="connsiteX22" fmla="*/ 0 w 1197206"/>
                  <a:gd name="connsiteY22" fmla="*/ 44832 h 1744718"/>
                  <a:gd name="connsiteX23" fmla="*/ 12445 w 1197206"/>
                  <a:gd name="connsiteY23" fmla="*/ 13699 h 1744718"/>
                  <a:gd name="connsiteX24" fmla="*/ 44802 w 1197206"/>
                  <a:gd name="connsiteY24" fmla="*/ 0 h 174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97206" h="1744718">
                    <a:moveTo>
                      <a:pt x="44818" y="17451"/>
                    </a:moveTo>
                    <a:cubicBezTo>
                      <a:pt x="37351" y="17451"/>
                      <a:pt x="29884" y="19942"/>
                      <a:pt x="24906" y="24923"/>
                    </a:cubicBezTo>
                    <a:cubicBezTo>
                      <a:pt x="19929" y="29904"/>
                      <a:pt x="16195" y="37376"/>
                      <a:pt x="16195" y="44848"/>
                    </a:cubicBezTo>
                    <a:lnTo>
                      <a:pt x="16195" y="1701127"/>
                    </a:lnTo>
                    <a:cubicBezTo>
                      <a:pt x="16195" y="1708599"/>
                      <a:pt x="19929" y="1716071"/>
                      <a:pt x="24906" y="1719807"/>
                    </a:cubicBezTo>
                    <a:cubicBezTo>
                      <a:pt x="29884" y="1726034"/>
                      <a:pt x="37351" y="1728524"/>
                      <a:pt x="44818" y="1728524"/>
                    </a:cubicBezTo>
                    <a:lnTo>
                      <a:pt x="1152386" y="1728524"/>
                    </a:lnTo>
                    <a:cubicBezTo>
                      <a:pt x="1159853" y="1728524"/>
                      <a:pt x="1166075" y="1726034"/>
                      <a:pt x="1172297" y="1719807"/>
                    </a:cubicBezTo>
                    <a:cubicBezTo>
                      <a:pt x="1177275" y="1716071"/>
                      <a:pt x="1179764" y="1708599"/>
                      <a:pt x="1179764" y="1701127"/>
                    </a:cubicBezTo>
                    <a:lnTo>
                      <a:pt x="1179764" y="44848"/>
                    </a:lnTo>
                    <a:cubicBezTo>
                      <a:pt x="1179764" y="37376"/>
                      <a:pt x="1177275" y="29904"/>
                      <a:pt x="1172297" y="24923"/>
                    </a:cubicBezTo>
                    <a:cubicBezTo>
                      <a:pt x="1166075" y="19942"/>
                      <a:pt x="1159853" y="17451"/>
                      <a:pt x="1152386" y="17451"/>
                    </a:cubicBezTo>
                    <a:close/>
                    <a:moveTo>
                      <a:pt x="44802" y="0"/>
                    </a:moveTo>
                    <a:lnTo>
                      <a:pt x="1152404" y="0"/>
                    </a:lnTo>
                    <a:cubicBezTo>
                      <a:pt x="1164849" y="0"/>
                      <a:pt x="1176050" y="4982"/>
                      <a:pt x="1184761" y="13699"/>
                    </a:cubicBezTo>
                    <a:cubicBezTo>
                      <a:pt x="1192228" y="21171"/>
                      <a:pt x="1197206" y="32379"/>
                      <a:pt x="1197206" y="44832"/>
                    </a:cubicBezTo>
                    <a:lnTo>
                      <a:pt x="1197206" y="1701131"/>
                    </a:lnTo>
                    <a:cubicBezTo>
                      <a:pt x="1197206" y="1712339"/>
                      <a:pt x="1192228" y="1723547"/>
                      <a:pt x="1184761" y="1732265"/>
                    </a:cubicBezTo>
                    <a:cubicBezTo>
                      <a:pt x="1176050" y="1740982"/>
                      <a:pt x="1164849" y="1744718"/>
                      <a:pt x="1152404" y="1744718"/>
                    </a:cubicBezTo>
                    <a:lnTo>
                      <a:pt x="44802" y="1744718"/>
                    </a:lnTo>
                    <a:cubicBezTo>
                      <a:pt x="32357" y="1744718"/>
                      <a:pt x="21157" y="1740982"/>
                      <a:pt x="12445" y="1732265"/>
                    </a:cubicBezTo>
                    <a:cubicBezTo>
                      <a:pt x="4978" y="1723547"/>
                      <a:pt x="0" y="1712339"/>
                      <a:pt x="0" y="1701131"/>
                    </a:cubicBezTo>
                    <a:lnTo>
                      <a:pt x="0" y="44832"/>
                    </a:lnTo>
                    <a:cubicBezTo>
                      <a:pt x="0" y="32379"/>
                      <a:pt x="4978" y="21171"/>
                      <a:pt x="12445" y="13699"/>
                    </a:cubicBezTo>
                    <a:cubicBezTo>
                      <a:pt x="21157" y="4982"/>
                      <a:pt x="32357" y="0"/>
                      <a:pt x="448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3DF004DF-F777-9B4C-AB7A-D68E79F68DDD}"/>
                  </a:ext>
                </a:extLst>
              </p:cNvPr>
              <p:cNvSpPr/>
              <p:nvPr/>
            </p:nvSpPr>
            <p:spPr>
              <a:xfrm>
                <a:off x="5910039" y="4983671"/>
                <a:ext cx="711347" cy="1327234"/>
              </a:xfrm>
              <a:custGeom>
                <a:avLst/>
                <a:gdLst>
                  <a:gd name="connsiteX0" fmla="*/ 17441 w 711347"/>
                  <a:gd name="connsiteY0" fmla="*/ 17447 h 1327234"/>
                  <a:gd name="connsiteX1" fmla="*/ 17441 w 711347"/>
                  <a:gd name="connsiteY1" fmla="*/ 1311033 h 1327234"/>
                  <a:gd name="connsiteX2" fmla="*/ 693906 w 711347"/>
                  <a:gd name="connsiteY2" fmla="*/ 1311033 h 1327234"/>
                  <a:gd name="connsiteX3" fmla="*/ 693906 w 711347"/>
                  <a:gd name="connsiteY3" fmla="*/ 17447 h 1327234"/>
                  <a:gd name="connsiteX4" fmla="*/ 8706 w 711347"/>
                  <a:gd name="connsiteY4" fmla="*/ 0 h 1327234"/>
                  <a:gd name="connsiteX5" fmla="*/ 702642 w 711347"/>
                  <a:gd name="connsiteY5" fmla="*/ 0 h 1327234"/>
                  <a:gd name="connsiteX6" fmla="*/ 711347 w 711347"/>
                  <a:gd name="connsiteY6" fmla="*/ 8716 h 1327234"/>
                  <a:gd name="connsiteX7" fmla="*/ 711347 w 711347"/>
                  <a:gd name="connsiteY7" fmla="*/ 1318519 h 1327234"/>
                  <a:gd name="connsiteX8" fmla="*/ 702642 w 711347"/>
                  <a:gd name="connsiteY8" fmla="*/ 1327234 h 1327234"/>
                  <a:gd name="connsiteX9" fmla="*/ 8706 w 711347"/>
                  <a:gd name="connsiteY9" fmla="*/ 1327234 h 1327234"/>
                  <a:gd name="connsiteX10" fmla="*/ 0 w 711347"/>
                  <a:gd name="connsiteY10" fmla="*/ 1318519 h 1327234"/>
                  <a:gd name="connsiteX11" fmla="*/ 0 w 711347"/>
                  <a:gd name="connsiteY11" fmla="*/ 8716 h 1327234"/>
                  <a:gd name="connsiteX12" fmla="*/ 8706 w 711347"/>
                  <a:gd name="connsiteY12" fmla="*/ 0 h 132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1347" h="1327234">
                    <a:moveTo>
                      <a:pt x="17441" y="17447"/>
                    </a:moveTo>
                    <a:lnTo>
                      <a:pt x="17441" y="1311033"/>
                    </a:lnTo>
                    <a:lnTo>
                      <a:pt x="693906" y="1311033"/>
                    </a:lnTo>
                    <a:lnTo>
                      <a:pt x="693906" y="17447"/>
                    </a:lnTo>
                    <a:close/>
                    <a:moveTo>
                      <a:pt x="8706" y="0"/>
                    </a:moveTo>
                    <a:lnTo>
                      <a:pt x="702642" y="0"/>
                    </a:lnTo>
                    <a:cubicBezTo>
                      <a:pt x="707616" y="0"/>
                      <a:pt x="711347" y="3735"/>
                      <a:pt x="711347" y="8716"/>
                    </a:cubicBezTo>
                    <a:lnTo>
                      <a:pt x="711347" y="1318519"/>
                    </a:lnTo>
                    <a:cubicBezTo>
                      <a:pt x="711347" y="1323499"/>
                      <a:pt x="707616" y="1327234"/>
                      <a:pt x="702642" y="1327234"/>
                    </a:cubicBezTo>
                    <a:lnTo>
                      <a:pt x="8706" y="1327234"/>
                    </a:lnTo>
                    <a:cubicBezTo>
                      <a:pt x="3731" y="1327234"/>
                      <a:pt x="0" y="1323499"/>
                      <a:pt x="0" y="1318519"/>
                    </a:cubicBezTo>
                    <a:lnTo>
                      <a:pt x="0" y="8716"/>
                    </a:lnTo>
                    <a:cubicBezTo>
                      <a:pt x="0" y="3735"/>
                      <a:pt x="3731" y="0"/>
                      <a:pt x="87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FB8C408C-9012-C143-A654-C8B85FD378E7}"/>
                  </a:ext>
                </a:extLst>
              </p:cNvPr>
              <p:cNvSpPr/>
              <p:nvPr/>
            </p:nvSpPr>
            <p:spPr>
              <a:xfrm>
                <a:off x="5910039" y="4983671"/>
                <a:ext cx="711347" cy="1068019"/>
              </a:xfrm>
              <a:custGeom>
                <a:avLst/>
                <a:gdLst>
                  <a:gd name="connsiteX0" fmla="*/ 17441 w 711347"/>
                  <a:gd name="connsiteY0" fmla="*/ 17447 h 1068019"/>
                  <a:gd name="connsiteX1" fmla="*/ 17441 w 711347"/>
                  <a:gd name="connsiteY1" fmla="*/ 741879 h 1068019"/>
                  <a:gd name="connsiteX2" fmla="*/ 148009 w 711347"/>
                  <a:gd name="connsiteY2" fmla="*/ 741879 h 1068019"/>
                  <a:gd name="connsiteX3" fmla="*/ 155470 w 711347"/>
                  <a:gd name="connsiteY3" fmla="*/ 750592 h 1068019"/>
                  <a:gd name="connsiteX4" fmla="*/ 155470 w 711347"/>
                  <a:gd name="connsiteY4" fmla="*/ 1050571 h 1068019"/>
                  <a:gd name="connsiteX5" fmla="*/ 230080 w 711347"/>
                  <a:gd name="connsiteY5" fmla="*/ 1050571 h 1068019"/>
                  <a:gd name="connsiteX6" fmla="*/ 230080 w 711347"/>
                  <a:gd name="connsiteY6" fmla="*/ 428207 h 1068019"/>
                  <a:gd name="connsiteX7" fmla="*/ 237541 w 711347"/>
                  <a:gd name="connsiteY7" fmla="*/ 419494 h 1068019"/>
                  <a:gd name="connsiteX8" fmla="*/ 400440 w 711347"/>
                  <a:gd name="connsiteY8" fmla="*/ 419494 h 1068019"/>
                  <a:gd name="connsiteX9" fmla="*/ 407901 w 711347"/>
                  <a:gd name="connsiteY9" fmla="*/ 428207 h 1068019"/>
                  <a:gd name="connsiteX10" fmla="*/ 407901 w 711347"/>
                  <a:gd name="connsiteY10" fmla="*/ 878799 h 1068019"/>
                  <a:gd name="connsiteX11" fmla="*/ 467589 w 711347"/>
                  <a:gd name="connsiteY11" fmla="*/ 878799 h 1068019"/>
                  <a:gd name="connsiteX12" fmla="*/ 467589 w 711347"/>
                  <a:gd name="connsiteY12" fmla="*/ 654748 h 1068019"/>
                  <a:gd name="connsiteX13" fmla="*/ 476293 w 711347"/>
                  <a:gd name="connsiteY13" fmla="*/ 647279 h 1068019"/>
                  <a:gd name="connsiteX14" fmla="*/ 639192 w 711347"/>
                  <a:gd name="connsiteY14" fmla="*/ 647279 h 1068019"/>
                  <a:gd name="connsiteX15" fmla="*/ 646653 w 711347"/>
                  <a:gd name="connsiteY15" fmla="*/ 654748 h 1068019"/>
                  <a:gd name="connsiteX16" fmla="*/ 646653 w 711347"/>
                  <a:gd name="connsiteY16" fmla="*/ 878799 h 1068019"/>
                  <a:gd name="connsiteX17" fmla="*/ 693906 w 711347"/>
                  <a:gd name="connsiteY17" fmla="*/ 878799 h 1068019"/>
                  <a:gd name="connsiteX18" fmla="*/ 693906 w 711347"/>
                  <a:gd name="connsiteY18" fmla="*/ 17447 h 1068019"/>
                  <a:gd name="connsiteX19" fmla="*/ 8706 w 711347"/>
                  <a:gd name="connsiteY19" fmla="*/ 0 h 1068019"/>
                  <a:gd name="connsiteX20" fmla="*/ 702642 w 711347"/>
                  <a:gd name="connsiteY20" fmla="*/ 0 h 1068019"/>
                  <a:gd name="connsiteX21" fmla="*/ 711347 w 711347"/>
                  <a:gd name="connsiteY21" fmla="*/ 8714 h 1068019"/>
                  <a:gd name="connsiteX22" fmla="*/ 711347 w 711347"/>
                  <a:gd name="connsiteY22" fmla="*/ 887526 h 1068019"/>
                  <a:gd name="connsiteX23" fmla="*/ 702642 w 711347"/>
                  <a:gd name="connsiteY23" fmla="*/ 896240 h 1068019"/>
                  <a:gd name="connsiteX24" fmla="*/ 639218 w 711347"/>
                  <a:gd name="connsiteY24" fmla="*/ 896240 h 1068019"/>
                  <a:gd name="connsiteX25" fmla="*/ 630512 w 711347"/>
                  <a:gd name="connsiteY25" fmla="*/ 887526 h 1068019"/>
                  <a:gd name="connsiteX26" fmla="*/ 630512 w 711347"/>
                  <a:gd name="connsiteY26" fmla="*/ 663467 h 1068019"/>
                  <a:gd name="connsiteX27" fmla="*/ 485010 w 711347"/>
                  <a:gd name="connsiteY27" fmla="*/ 663467 h 1068019"/>
                  <a:gd name="connsiteX28" fmla="*/ 485010 w 711347"/>
                  <a:gd name="connsiteY28" fmla="*/ 887526 h 1068019"/>
                  <a:gd name="connsiteX29" fmla="*/ 476304 w 711347"/>
                  <a:gd name="connsiteY29" fmla="*/ 896240 h 1068019"/>
                  <a:gd name="connsiteX30" fmla="*/ 400444 w 711347"/>
                  <a:gd name="connsiteY30" fmla="*/ 896240 h 1068019"/>
                  <a:gd name="connsiteX31" fmla="*/ 391739 w 711347"/>
                  <a:gd name="connsiteY31" fmla="*/ 887526 h 1068019"/>
                  <a:gd name="connsiteX32" fmla="*/ 391739 w 711347"/>
                  <a:gd name="connsiteY32" fmla="*/ 436917 h 1068019"/>
                  <a:gd name="connsiteX33" fmla="*/ 246236 w 711347"/>
                  <a:gd name="connsiteY33" fmla="*/ 436917 h 1068019"/>
                  <a:gd name="connsiteX34" fmla="*/ 246236 w 711347"/>
                  <a:gd name="connsiteY34" fmla="*/ 1059306 h 1068019"/>
                  <a:gd name="connsiteX35" fmla="*/ 237530 w 711347"/>
                  <a:gd name="connsiteY35" fmla="*/ 1068019 h 1068019"/>
                  <a:gd name="connsiteX36" fmla="*/ 147990 w 711347"/>
                  <a:gd name="connsiteY36" fmla="*/ 1068019 h 1068019"/>
                  <a:gd name="connsiteX37" fmla="*/ 139285 w 711347"/>
                  <a:gd name="connsiteY37" fmla="*/ 1059306 h 1068019"/>
                  <a:gd name="connsiteX38" fmla="*/ 139285 w 711347"/>
                  <a:gd name="connsiteY38" fmla="*/ 759314 h 1068019"/>
                  <a:gd name="connsiteX39" fmla="*/ 8706 w 711347"/>
                  <a:gd name="connsiteY39" fmla="*/ 759314 h 1068019"/>
                  <a:gd name="connsiteX40" fmla="*/ 0 w 711347"/>
                  <a:gd name="connsiteY40" fmla="*/ 750601 h 1068019"/>
                  <a:gd name="connsiteX41" fmla="*/ 0 w 711347"/>
                  <a:gd name="connsiteY41" fmla="*/ 8714 h 1068019"/>
                  <a:gd name="connsiteX42" fmla="*/ 8706 w 711347"/>
                  <a:gd name="connsiteY42" fmla="*/ 0 h 106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11347" h="1068019">
                    <a:moveTo>
                      <a:pt x="17441" y="17447"/>
                    </a:moveTo>
                    <a:lnTo>
                      <a:pt x="17441" y="741879"/>
                    </a:lnTo>
                    <a:lnTo>
                      <a:pt x="148009" y="741879"/>
                    </a:lnTo>
                    <a:cubicBezTo>
                      <a:pt x="151739" y="741879"/>
                      <a:pt x="155470" y="745613"/>
                      <a:pt x="155470" y="750592"/>
                    </a:cubicBezTo>
                    <a:lnTo>
                      <a:pt x="155470" y="1050571"/>
                    </a:lnTo>
                    <a:lnTo>
                      <a:pt x="230080" y="1050571"/>
                    </a:lnTo>
                    <a:lnTo>
                      <a:pt x="230080" y="428207"/>
                    </a:lnTo>
                    <a:cubicBezTo>
                      <a:pt x="230080" y="423228"/>
                      <a:pt x="233811" y="419494"/>
                      <a:pt x="237541" y="419494"/>
                    </a:cubicBezTo>
                    <a:lnTo>
                      <a:pt x="400440" y="419494"/>
                    </a:lnTo>
                    <a:cubicBezTo>
                      <a:pt x="404170" y="419494"/>
                      <a:pt x="407901" y="423228"/>
                      <a:pt x="407901" y="428207"/>
                    </a:cubicBezTo>
                    <a:lnTo>
                      <a:pt x="407901" y="878799"/>
                    </a:lnTo>
                    <a:lnTo>
                      <a:pt x="467589" y="878799"/>
                    </a:lnTo>
                    <a:lnTo>
                      <a:pt x="467589" y="654748"/>
                    </a:lnTo>
                    <a:cubicBezTo>
                      <a:pt x="467589" y="651014"/>
                      <a:pt x="471319" y="647279"/>
                      <a:pt x="476293" y="647279"/>
                    </a:cubicBezTo>
                    <a:lnTo>
                      <a:pt x="639192" y="647279"/>
                    </a:lnTo>
                    <a:cubicBezTo>
                      <a:pt x="642923" y="647279"/>
                      <a:pt x="646653" y="651014"/>
                      <a:pt x="646653" y="654748"/>
                    </a:cubicBezTo>
                    <a:lnTo>
                      <a:pt x="646653" y="878799"/>
                    </a:lnTo>
                    <a:lnTo>
                      <a:pt x="693906" y="878799"/>
                    </a:lnTo>
                    <a:lnTo>
                      <a:pt x="693906" y="17447"/>
                    </a:lnTo>
                    <a:close/>
                    <a:moveTo>
                      <a:pt x="8706" y="0"/>
                    </a:moveTo>
                    <a:lnTo>
                      <a:pt x="702642" y="0"/>
                    </a:lnTo>
                    <a:cubicBezTo>
                      <a:pt x="707616" y="0"/>
                      <a:pt x="711347" y="3735"/>
                      <a:pt x="711347" y="8714"/>
                    </a:cubicBezTo>
                    <a:lnTo>
                      <a:pt x="711347" y="887526"/>
                    </a:lnTo>
                    <a:cubicBezTo>
                      <a:pt x="711347" y="892506"/>
                      <a:pt x="707616" y="896240"/>
                      <a:pt x="702642" y="896240"/>
                    </a:cubicBezTo>
                    <a:lnTo>
                      <a:pt x="639218" y="896240"/>
                    </a:lnTo>
                    <a:cubicBezTo>
                      <a:pt x="634243" y="896240"/>
                      <a:pt x="630512" y="892506"/>
                      <a:pt x="630512" y="887526"/>
                    </a:cubicBezTo>
                    <a:lnTo>
                      <a:pt x="630512" y="663467"/>
                    </a:lnTo>
                    <a:lnTo>
                      <a:pt x="485010" y="663467"/>
                    </a:lnTo>
                    <a:lnTo>
                      <a:pt x="485010" y="887526"/>
                    </a:lnTo>
                    <a:cubicBezTo>
                      <a:pt x="485010" y="892506"/>
                      <a:pt x="481279" y="896240"/>
                      <a:pt x="476304" y="896240"/>
                    </a:cubicBezTo>
                    <a:lnTo>
                      <a:pt x="400444" y="896240"/>
                    </a:lnTo>
                    <a:cubicBezTo>
                      <a:pt x="395469" y="896240"/>
                      <a:pt x="391739" y="892506"/>
                      <a:pt x="391739" y="887526"/>
                    </a:cubicBezTo>
                    <a:lnTo>
                      <a:pt x="391739" y="436917"/>
                    </a:lnTo>
                    <a:lnTo>
                      <a:pt x="246236" y="436917"/>
                    </a:lnTo>
                    <a:lnTo>
                      <a:pt x="246236" y="1059306"/>
                    </a:lnTo>
                    <a:cubicBezTo>
                      <a:pt x="246236" y="1063040"/>
                      <a:pt x="242505" y="1068019"/>
                      <a:pt x="237530" y="1068019"/>
                    </a:cubicBezTo>
                    <a:lnTo>
                      <a:pt x="147990" y="1068019"/>
                    </a:lnTo>
                    <a:cubicBezTo>
                      <a:pt x="143016" y="1068019"/>
                      <a:pt x="139285" y="1063040"/>
                      <a:pt x="139285" y="1059306"/>
                    </a:cubicBezTo>
                    <a:lnTo>
                      <a:pt x="139285" y="759314"/>
                    </a:lnTo>
                    <a:lnTo>
                      <a:pt x="8706" y="759314"/>
                    </a:lnTo>
                    <a:cubicBezTo>
                      <a:pt x="3731" y="759314"/>
                      <a:pt x="0" y="755580"/>
                      <a:pt x="0" y="750601"/>
                    </a:cubicBezTo>
                    <a:lnTo>
                      <a:pt x="0" y="8714"/>
                    </a:lnTo>
                    <a:cubicBezTo>
                      <a:pt x="0" y="3735"/>
                      <a:pt x="3731" y="0"/>
                      <a:pt x="87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E854A727-34DB-194F-95EF-1C0C2D3E4BE2}"/>
                  </a:ext>
                </a:extLst>
              </p:cNvPr>
              <p:cNvSpPr/>
              <p:nvPr/>
            </p:nvSpPr>
            <p:spPr>
              <a:xfrm>
                <a:off x="5910039" y="5403650"/>
                <a:ext cx="711347" cy="907255"/>
              </a:xfrm>
              <a:custGeom>
                <a:avLst/>
                <a:gdLst>
                  <a:gd name="connsiteX0" fmla="*/ 246246 w 711347"/>
                  <a:gd name="connsiteY0" fmla="*/ 17448 h 907255"/>
                  <a:gd name="connsiteX1" fmla="*/ 246246 w 711347"/>
                  <a:gd name="connsiteY1" fmla="*/ 639675 h 907255"/>
                  <a:gd name="connsiteX2" fmla="*/ 237541 w 711347"/>
                  <a:gd name="connsiteY2" fmla="*/ 648387 h 907255"/>
                  <a:gd name="connsiteX3" fmla="*/ 148009 w 711347"/>
                  <a:gd name="connsiteY3" fmla="*/ 648387 h 907255"/>
                  <a:gd name="connsiteX4" fmla="*/ 139304 w 711347"/>
                  <a:gd name="connsiteY4" fmla="*/ 639675 h 907255"/>
                  <a:gd name="connsiteX5" fmla="*/ 139304 w 711347"/>
                  <a:gd name="connsiteY5" fmla="*/ 339762 h 907255"/>
                  <a:gd name="connsiteX6" fmla="*/ 17441 w 711347"/>
                  <a:gd name="connsiteY6" fmla="*/ 339762 h 907255"/>
                  <a:gd name="connsiteX7" fmla="*/ 17441 w 711347"/>
                  <a:gd name="connsiteY7" fmla="*/ 891055 h 907255"/>
                  <a:gd name="connsiteX8" fmla="*/ 693906 w 711347"/>
                  <a:gd name="connsiteY8" fmla="*/ 891055 h 907255"/>
                  <a:gd name="connsiteX9" fmla="*/ 693906 w 711347"/>
                  <a:gd name="connsiteY9" fmla="*/ 476652 h 907255"/>
                  <a:gd name="connsiteX10" fmla="*/ 639192 w 711347"/>
                  <a:gd name="connsiteY10" fmla="*/ 476652 h 907255"/>
                  <a:gd name="connsiteX11" fmla="*/ 630488 w 711347"/>
                  <a:gd name="connsiteY11" fmla="*/ 467941 h 907255"/>
                  <a:gd name="connsiteX12" fmla="*/ 630488 w 711347"/>
                  <a:gd name="connsiteY12" fmla="*/ 243939 h 907255"/>
                  <a:gd name="connsiteX13" fmla="*/ 484998 w 711347"/>
                  <a:gd name="connsiteY13" fmla="*/ 243939 h 907255"/>
                  <a:gd name="connsiteX14" fmla="*/ 484998 w 711347"/>
                  <a:gd name="connsiteY14" fmla="*/ 467941 h 907255"/>
                  <a:gd name="connsiteX15" fmla="*/ 476293 w 711347"/>
                  <a:gd name="connsiteY15" fmla="*/ 476652 h 907255"/>
                  <a:gd name="connsiteX16" fmla="*/ 400440 w 711347"/>
                  <a:gd name="connsiteY16" fmla="*/ 476652 h 907255"/>
                  <a:gd name="connsiteX17" fmla="*/ 391735 w 711347"/>
                  <a:gd name="connsiteY17" fmla="*/ 467941 h 907255"/>
                  <a:gd name="connsiteX18" fmla="*/ 391735 w 711347"/>
                  <a:gd name="connsiteY18" fmla="*/ 17448 h 907255"/>
                  <a:gd name="connsiteX19" fmla="*/ 237530 w 711347"/>
                  <a:gd name="connsiteY19" fmla="*/ 0 h 907255"/>
                  <a:gd name="connsiteX20" fmla="*/ 400444 w 711347"/>
                  <a:gd name="connsiteY20" fmla="*/ 0 h 907255"/>
                  <a:gd name="connsiteX21" fmla="*/ 407906 w 711347"/>
                  <a:gd name="connsiteY21" fmla="*/ 8712 h 907255"/>
                  <a:gd name="connsiteX22" fmla="*/ 407906 w 711347"/>
                  <a:gd name="connsiteY22" fmla="*/ 459228 h 907255"/>
                  <a:gd name="connsiteX23" fmla="*/ 467599 w 711347"/>
                  <a:gd name="connsiteY23" fmla="*/ 459228 h 907255"/>
                  <a:gd name="connsiteX24" fmla="*/ 467599 w 711347"/>
                  <a:gd name="connsiteY24" fmla="*/ 235215 h 907255"/>
                  <a:gd name="connsiteX25" fmla="*/ 476304 w 711347"/>
                  <a:gd name="connsiteY25" fmla="*/ 227747 h 907255"/>
                  <a:gd name="connsiteX26" fmla="*/ 639218 w 711347"/>
                  <a:gd name="connsiteY26" fmla="*/ 227747 h 907255"/>
                  <a:gd name="connsiteX27" fmla="*/ 646679 w 711347"/>
                  <a:gd name="connsiteY27" fmla="*/ 235215 h 907255"/>
                  <a:gd name="connsiteX28" fmla="*/ 646679 w 711347"/>
                  <a:gd name="connsiteY28" fmla="*/ 459228 h 907255"/>
                  <a:gd name="connsiteX29" fmla="*/ 702642 w 711347"/>
                  <a:gd name="connsiteY29" fmla="*/ 459228 h 907255"/>
                  <a:gd name="connsiteX30" fmla="*/ 711347 w 711347"/>
                  <a:gd name="connsiteY30" fmla="*/ 467940 h 907255"/>
                  <a:gd name="connsiteX31" fmla="*/ 711347 w 711347"/>
                  <a:gd name="connsiteY31" fmla="*/ 898544 h 907255"/>
                  <a:gd name="connsiteX32" fmla="*/ 702642 w 711347"/>
                  <a:gd name="connsiteY32" fmla="*/ 907255 h 907255"/>
                  <a:gd name="connsiteX33" fmla="*/ 8706 w 711347"/>
                  <a:gd name="connsiteY33" fmla="*/ 907255 h 907255"/>
                  <a:gd name="connsiteX34" fmla="*/ 0 w 711347"/>
                  <a:gd name="connsiteY34" fmla="*/ 898544 h 907255"/>
                  <a:gd name="connsiteX35" fmla="*/ 0 w 711347"/>
                  <a:gd name="connsiteY35" fmla="*/ 331043 h 907255"/>
                  <a:gd name="connsiteX36" fmla="*/ 8706 w 711347"/>
                  <a:gd name="connsiteY36" fmla="*/ 322331 h 907255"/>
                  <a:gd name="connsiteX37" fmla="*/ 147990 w 711347"/>
                  <a:gd name="connsiteY37" fmla="*/ 322331 h 907255"/>
                  <a:gd name="connsiteX38" fmla="*/ 155452 w 711347"/>
                  <a:gd name="connsiteY38" fmla="*/ 331043 h 907255"/>
                  <a:gd name="connsiteX39" fmla="*/ 155452 w 711347"/>
                  <a:gd name="connsiteY39" fmla="*/ 630972 h 907255"/>
                  <a:gd name="connsiteX40" fmla="*/ 230069 w 711347"/>
                  <a:gd name="connsiteY40" fmla="*/ 630972 h 907255"/>
                  <a:gd name="connsiteX41" fmla="*/ 230069 w 711347"/>
                  <a:gd name="connsiteY41" fmla="*/ 8712 h 907255"/>
                  <a:gd name="connsiteX42" fmla="*/ 237530 w 711347"/>
                  <a:gd name="connsiteY42" fmla="*/ 0 h 907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11347" h="907255">
                    <a:moveTo>
                      <a:pt x="246246" y="17448"/>
                    </a:moveTo>
                    <a:lnTo>
                      <a:pt x="246246" y="639675"/>
                    </a:lnTo>
                    <a:cubicBezTo>
                      <a:pt x="246246" y="643409"/>
                      <a:pt x="242515" y="648387"/>
                      <a:pt x="237541" y="648387"/>
                    </a:cubicBezTo>
                    <a:lnTo>
                      <a:pt x="148009" y="648387"/>
                    </a:lnTo>
                    <a:cubicBezTo>
                      <a:pt x="143035" y="648387"/>
                      <a:pt x="139304" y="643409"/>
                      <a:pt x="139304" y="639675"/>
                    </a:cubicBezTo>
                    <a:lnTo>
                      <a:pt x="139304" y="339762"/>
                    </a:lnTo>
                    <a:lnTo>
                      <a:pt x="17441" y="339762"/>
                    </a:lnTo>
                    <a:lnTo>
                      <a:pt x="17441" y="891055"/>
                    </a:lnTo>
                    <a:lnTo>
                      <a:pt x="693906" y="891055"/>
                    </a:lnTo>
                    <a:lnTo>
                      <a:pt x="693906" y="476652"/>
                    </a:lnTo>
                    <a:lnTo>
                      <a:pt x="639192" y="476652"/>
                    </a:lnTo>
                    <a:cubicBezTo>
                      <a:pt x="634218" y="476652"/>
                      <a:pt x="630488" y="472919"/>
                      <a:pt x="630488" y="467941"/>
                    </a:cubicBezTo>
                    <a:lnTo>
                      <a:pt x="630488" y="243939"/>
                    </a:lnTo>
                    <a:lnTo>
                      <a:pt x="484998" y="243939"/>
                    </a:lnTo>
                    <a:lnTo>
                      <a:pt x="484998" y="467941"/>
                    </a:lnTo>
                    <a:cubicBezTo>
                      <a:pt x="484998" y="472919"/>
                      <a:pt x="481267" y="476652"/>
                      <a:pt x="476293" y="476652"/>
                    </a:cubicBezTo>
                    <a:lnTo>
                      <a:pt x="400440" y="476652"/>
                    </a:lnTo>
                    <a:cubicBezTo>
                      <a:pt x="395466" y="476652"/>
                      <a:pt x="391735" y="472919"/>
                      <a:pt x="391735" y="467941"/>
                    </a:cubicBezTo>
                    <a:lnTo>
                      <a:pt x="391735" y="17448"/>
                    </a:lnTo>
                    <a:close/>
                    <a:moveTo>
                      <a:pt x="237530" y="0"/>
                    </a:moveTo>
                    <a:lnTo>
                      <a:pt x="400444" y="0"/>
                    </a:lnTo>
                    <a:cubicBezTo>
                      <a:pt x="404175" y="0"/>
                      <a:pt x="407906" y="3734"/>
                      <a:pt x="407906" y="8712"/>
                    </a:cubicBezTo>
                    <a:lnTo>
                      <a:pt x="407906" y="459228"/>
                    </a:lnTo>
                    <a:lnTo>
                      <a:pt x="467599" y="459228"/>
                    </a:lnTo>
                    <a:lnTo>
                      <a:pt x="467599" y="235215"/>
                    </a:lnTo>
                    <a:cubicBezTo>
                      <a:pt x="467599" y="231481"/>
                      <a:pt x="471330" y="227747"/>
                      <a:pt x="476304" y="227747"/>
                    </a:cubicBezTo>
                    <a:lnTo>
                      <a:pt x="639218" y="227747"/>
                    </a:lnTo>
                    <a:cubicBezTo>
                      <a:pt x="642948" y="227747"/>
                      <a:pt x="646679" y="231481"/>
                      <a:pt x="646679" y="235215"/>
                    </a:cubicBezTo>
                    <a:lnTo>
                      <a:pt x="646679" y="459228"/>
                    </a:lnTo>
                    <a:lnTo>
                      <a:pt x="702642" y="459228"/>
                    </a:lnTo>
                    <a:cubicBezTo>
                      <a:pt x="707616" y="459228"/>
                      <a:pt x="711347" y="462962"/>
                      <a:pt x="711347" y="467940"/>
                    </a:cubicBezTo>
                    <a:lnTo>
                      <a:pt x="711347" y="898544"/>
                    </a:lnTo>
                    <a:cubicBezTo>
                      <a:pt x="711347" y="903522"/>
                      <a:pt x="707616" y="907255"/>
                      <a:pt x="702642" y="907255"/>
                    </a:cubicBezTo>
                    <a:lnTo>
                      <a:pt x="8706" y="907255"/>
                    </a:lnTo>
                    <a:cubicBezTo>
                      <a:pt x="3731" y="907255"/>
                      <a:pt x="0" y="903522"/>
                      <a:pt x="0" y="898544"/>
                    </a:cubicBezTo>
                    <a:lnTo>
                      <a:pt x="0" y="331043"/>
                    </a:lnTo>
                    <a:cubicBezTo>
                      <a:pt x="0" y="326064"/>
                      <a:pt x="3731" y="322331"/>
                      <a:pt x="8706" y="322331"/>
                    </a:cubicBezTo>
                    <a:lnTo>
                      <a:pt x="147990" y="322331"/>
                    </a:lnTo>
                    <a:cubicBezTo>
                      <a:pt x="151721" y="322331"/>
                      <a:pt x="155452" y="326064"/>
                      <a:pt x="155452" y="331043"/>
                    </a:cubicBezTo>
                    <a:lnTo>
                      <a:pt x="155452" y="630972"/>
                    </a:lnTo>
                    <a:lnTo>
                      <a:pt x="230069" y="630972"/>
                    </a:lnTo>
                    <a:lnTo>
                      <a:pt x="230069" y="8712"/>
                    </a:lnTo>
                    <a:cubicBezTo>
                      <a:pt x="230069" y="3734"/>
                      <a:pt x="233800" y="0"/>
                      <a:pt x="237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EC4942-9A89-A94E-A0CD-636DC13F02E5}"/>
                </a:ext>
              </a:extLst>
            </p:cNvPr>
            <p:cNvGrpSpPr/>
            <p:nvPr/>
          </p:nvGrpSpPr>
          <p:grpSpPr>
            <a:xfrm>
              <a:off x="7209400" y="4677099"/>
              <a:ext cx="982930" cy="1940379"/>
              <a:chOff x="7209400" y="4677099"/>
              <a:chExt cx="982930" cy="1940379"/>
            </a:xfrm>
          </p:grpSpPr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D543A70C-2017-E347-B9C9-CD68DD1C2E23}"/>
                  </a:ext>
                </a:extLst>
              </p:cNvPr>
              <p:cNvSpPr/>
              <p:nvPr/>
            </p:nvSpPr>
            <p:spPr>
              <a:xfrm>
                <a:off x="7218121" y="4684576"/>
                <a:ext cx="965489" cy="19254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6" h="1546">
                    <a:moveTo>
                      <a:pt x="708" y="1546"/>
                    </a:moveTo>
                    <a:lnTo>
                      <a:pt x="388" y="1546"/>
                    </a:lnTo>
                    <a:lnTo>
                      <a:pt x="68" y="1546"/>
                    </a:lnTo>
                    <a:cubicBezTo>
                      <a:pt x="49" y="1546"/>
                      <a:pt x="32" y="1538"/>
                      <a:pt x="20" y="1526"/>
                    </a:cubicBezTo>
                    <a:cubicBezTo>
                      <a:pt x="8" y="1514"/>
                      <a:pt x="0" y="1497"/>
                      <a:pt x="0" y="1478"/>
                    </a:cubicBezTo>
                    <a:lnTo>
                      <a:pt x="0" y="773"/>
                    </a:lnTo>
                    <a:lnTo>
                      <a:pt x="0" y="68"/>
                    </a:lnTo>
                    <a:cubicBezTo>
                      <a:pt x="0" y="49"/>
                      <a:pt x="8" y="32"/>
                      <a:pt x="20" y="20"/>
                    </a:cubicBezTo>
                    <a:cubicBezTo>
                      <a:pt x="32" y="8"/>
                      <a:pt x="49" y="0"/>
                      <a:pt x="68" y="0"/>
                    </a:cubicBezTo>
                    <a:lnTo>
                      <a:pt x="388" y="0"/>
                    </a:lnTo>
                    <a:lnTo>
                      <a:pt x="708" y="0"/>
                    </a:lnTo>
                    <a:cubicBezTo>
                      <a:pt x="726" y="0"/>
                      <a:pt x="744" y="8"/>
                      <a:pt x="756" y="20"/>
                    </a:cubicBezTo>
                    <a:cubicBezTo>
                      <a:pt x="768" y="32"/>
                      <a:pt x="776" y="49"/>
                      <a:pt x="776" y="68"/>
                    </a:cubicBezTo>
                    <a:lnTo>
                      <a:pt x="776" y="773"/>
                    </a:lnTo>
                    <a:lnTo>
                      <a:pt x="776" y="1478"/>
                    </a:lnTo>
                    <a:cubicBezTo>
                      <a:pt x="776" y="1497"/>
                      <a:pt x="768" y="1514"/>
                      <a:pt x="756" y="1526"/>
                    </a:cubicBezTo>
                    <a:cubicBezTo>
                      <a:pt x="744" y="1538"/>
                      <a:pt x="726" y="1546"/>
                      <a:pt x="708" y="15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1FBC6630-3F54-CB46-83D1-8EC2ADAB373E}"/>
                  </a:ext>
                </a:extLst>
              </p:cNvPr>
              <p:cNvSpPr/>
              <p:nvPr/>
            </p:nvSpPr>
            <p:spPr>
              <a:xfrm>
                <a:off x="7209400" y="4677099"/>
                <a:ext cx="982930" cy="1940379"/>
              </a:xfrm>
              <a:custGeom>
                <a:avLst/>
                <a:gdLst>
                  <a:gd name="connsiteX0" fmla="*/ 93335 w 982930"/>
                  <a:gd name="connsiteY0" fmla="*/ 16201 h 1940379"/>
                  <a:gd name="connsiteX1" fmla="*/ 39836 w 982930"/>
                  <a:gd name="connsiteY1" fmla="*/ 38619 h 1940379"/>
                  <a:gd name="connsiteX2" fmla="*/ 17441 w 982930"/>
                  <a:gd name="connsiteY2" fmla="*/ 92172 h 1940379"/>
                  <a:gd name="connsiteX3" fmla="*/ 17441 w 982930"/>
                  <a:gd name="connsiteY3" fmla="*/ 1848208 h 1940379"/>
                  <a:gd name="connsiteX4" fmla="*/ 39836 w 982930"/>
                  <a:gd name="connsiteY4" fmla="*/ 1901761 h 1940379"/>
                  <a:gd name="connsiteX5" fmla="*/ 93335 w 982930"/>
                  <a:gd name="connsiteY5" fmla="*/ 1924178 h 1940379"/>
                  <a:gd name="connsiteX6" fmla="*/ 889596 w 982930"/>
                  <a:gd name="connsiteY6" fmla="*/ 1924178 h 1940379"/>
                  <a:gd name="connsiteX7" fmla="*/ 943094 w 982930"/>
                  <a:gd name="connsiteY7" fmla="*/ 1901761 h 1940379"/>
                  <a:gd name="connsiteX8" fmla="*/ 965489 w 982930"/>
                  <a:gd name="connsiteY8" fmla="*/ 1848208 h 1940379"/>
                  <a:gd name="connsiteX9" fmla="*/ 965489 w 982930"/>
                  <a:gd name="connsiteY9" fmla="*/ 92172 h 1940379"/>
                  <a:gd name="connsiteX10" fmla="*/ 943094 w 982930"/>
                  <a:gd name="connsiteY10" fmla="*/ 38619 h 1940379"/>
                  <a:gd name="connsiteX11" fmla="*/ 889596 w 982930"/>
                  <a:gd name="connsiteY11" fmla="*/ 16201 h 1940379"/>
                  <a:gd name="connsiteX12" fmla="*/ 93316 w 982930"/>
                  <a:gd name="connsiteY12" fmla="*/ 0 h 1940379"/>
                  <a:gd name="connsiteX13" fmla="*/ 889614 w 982930"/>
                  <a:gd name="connsiteY13" fmla="*/ 0 h 1940379"/>
                  <a:gd name="connsiteX14" fmla="*/ 955557 w 982930"/>
                  <a:gd name="connsiteY14" fmla="*/ 26154 h 1940379"/>
                  <a:gd name="connsiteX15" fmla="*/ 982930 w 982930"/>
                  <a:gd name="connsiteY15" fmla="*/ 92162 h 1940379"/>
                  <a:gd name="connsiteX16" fmla="*/ 982930 w 982930"/>
                  <a:gd name="connsiteY16" fmla="*/ 1848217 h 1940379"/>
                  <a:gd name="connsiteX17" fmla="*/ 955557 w 982930"/>
                  <a:gd name="connsiteY17" fmla="*/ 1912980 h 1940379"/>
                  <a:gd name="connsiteX18" fmla="*/ 889614 w 982930"/>
                  <a:gd name="connsiteY18" fmla="*/ 1940379 h 1940379"/>
                  <a:gd name="connsiteX19" fmla="*/ 93316 w 982930"/>
                  <a:gd name="connsiteY19" fmla="*/ 1940379 h 1940379"/>
                  <a:gd name="connsiteX20" fmla="*/ 27373 w 982930"/>
                  <a:gd name="connsiteY20" fmla="*/ 1912980 h 1940379"/>
                  <a:gd name="connsiteX21" fmla="*/ 0 w 982930"/>
                  <a:gd name="connsiteY21" fmla="*/ 1848217 h 1940379"/>
                  <a:gd name="connsiteX22" fmla="*/ 0 w 982930"/>
                  <a:gd name="connsiteY22" fmla="*/ 92162 h 1940379"/>
                  <a:gd name="connsiteX23" fmla="*/ 27373 w 982930"/>
                  <a:gd name="connsiteY23" fmla="*/ 26154 h 1940379"/>
                  <a:gd name="connsiteX24" fmla="*/ 93316 w 982930"/>
                  <a:gd name="connsiteY24" fmla="*/ 0 h 194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82930" h="1940379">
                    <a:moveTo>
                      <a:pt x="93335" y="16201"/>
                    </a:moveTo>
                    <a:cubicBezTo>
                      <a:pt x="73428" y="16201"/>
                      <a:pt x="54766" y="23674"/>
                      <a:pt x="39836" y="38619"/>
                    </a:cubicBezTo>
                    <a:cubicBezTo>
                      <a:pt x="24906" y="52318"/>
                      <a:pt x="17441" y="72245"/>
                      <a:pt x="17441" y="92172"/>
                    </a:cubicBezTo>
                    <a:lnTo>
                      <a:pt x="17441" y="1848208"/>
                    </a:lnTo>
                    <a:cubicBezTo>
                      <a:pt x="17441" y="1868134"/>
                      <a:pt x="24906" y="1888061"/>
                      <a:pt x="39836" y="1901761"/>
                    </a:cubicBezTo>
                    <a:cubicBezTo>
                      <a:pt x="54766" y="1916706"/>
                      <a:pt x="73428" y="1924178"/>
                      <a:pt x="93335" y="1924178"/>
                    </a:cubicBezTo>
                    <a:lnTo>
                      <a:pt x="889596" y="1924178"/>
                    </a:lnTo>
                    <a:cubicBezTo>
                      <a:pt x="909502" y="1924178"/>
                      <a:pt x="929409" y="1916706"/>
                      <a:pt x="943094" y="1901761"/>
                    </a:cubicBezTo>
                    <a:cubicBezTo>
                      <a:pt x="958024" y="1888061"/>
                      <a:pt x="965489" y="1868134"/>
                      <a:pt x="965489" y="1848208"/>
                    </a:cubicBezTo>
                    <a:lnTo>
                      <a:pt x="965489" y="92172"/>
                    </a:lnTo>
                    <a:cubicBezTo>
                      <a:pt x="965489" y="72245"/>
                      <a:pt x="958024" y="52318"/>
                      <a:pt x="943094" y="38619"/>
                    </a:cubicBezTo>
                    <a:cubicBezTo>
                      <a:pt x="929409" y="23674"/>
                      <a:pt x="909502" y="16201"/>
                      <a:pt x="889596" y="16201"/>
                    </a:cubicBezTo>
                    <a:close/>
                    <a:moveTo>
                      <a:pt x="93316" y="0"/>
                    </a:moveTo>
                    <a:lnTo>
                      <a:pt x="889614" y="0"/>
                    </a:lnTo>
                    <a:cubicBezTo>
                      <a:pt x="914498" y="0"/>
                      <a:pt x="938138" y="8718"/>
                      <a:pt x="955557" y="26154"/>
                    </a:cubicBezTo>
                    <a:cubicBezTo>
                      <a:pt x="972976" y="43590"/>
                      <a:pt x="982930" y="67253"/>
                      <a:pt x="982930" y="92162"/>
                    </a:cubicBezTo>
                    <a:lnTo>
                      <a:pt x="982930" y="1848217"/>
                    </a:lnTo>
                    <a:cubicBezTo>
                      <a:pt x="982930" y="1873126"/>
                      <a:pt x="972976" y="1895544"/>
                      <a:pt x="955557" y="1912980"/>
                    </a:cubicBezTo>
                    <a:cubicBezTo>
                      <a:pt x="938138" y="1930416"/>
                      <a:pt x="914498" y="1940379"/>
                      <a:pt x="889614" y="1940379"/>
                    </a:cubicBezTo>
                    <a:lnTo>
                      <a:pt x="93316" y="1940379"/>
                    </a:lnTo>
                    <a:cubicBezTo>
                      <a:pt x="68432" y="1940379"/>
                      <a:pt x="44792" y="1930416"/>
                      <a:pt x="27373" y="1912980"/>
                    </a:cubicBezTo>
                    <a:cubicBezTo>
                      <a:pt x="9954" y="1895544"/>
                      <a:pt x="0" y="1873126"/>
                      <a:pt x="0" y="1848217"/>
                    </a:cubicBezTo>
                    <a:lnTo>
                      <a:pt x="0" y="92162"/>
                    </a:lnTo>
                    <a:cubicBezTo>
                      <a:pt x="0" y="67253"/>
                      <a:pt x="9954" y="43590"/>
                      <a:pt x="27373" y="26154"/>
                    </a:cubicBezTo>
                    <a:cubicBezTo>
                      <a:pt x="44792" y="8718"/>
                      <a:pt x="68432" y="0"/>
                      <a:pt x="93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01C0D744-885A-6648-A3C8-8BEF81514593}"/>
                  </a:ext>
                </a:extLst>
              </p:cNvPr>
              <p:cNvSpPr/>
              <p:nvPr/>
            </p:nvSpPr>
            <p:spPr>
              <a:xfrm>
                <a:off x="7218121" y="4684576"/>
                <a:ext cx="965489" cy="19254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6" h="1546">
                    <a:moveTo>
                      <a:pt x="708" y="1546"/>
                    </a:moveTo>
                    <a:lnTo>
                      <a:pt x="388" y="1546"/>
                    </a:lnTo>
                    <a:lnTo>
                      <a:pt x="68" y="1546"/>
                    </a:lnTo>
                    <a:cubicBezTo>
                      <a:pt x="49" y="1546"/>
                      <a:pt x="32" y="1538"/>
                      <a:pt x="20" y="1526"/>
                    </a:cubicBezTo>
                    <a:cubicBezTo>
                      <a:pt x="8" y="1514"/>
                      <a:pt x="0" y="1497"/>
                      <a:pt x="0" y="1478"/>
                    </a:cubicBezTo>
                    <a:lnTo>
                      <a:pt x="0" y="773"/>
                    </a:lnTo>
                    <a:lnTo>
                      <a:pt x="0" y="68"/>
                    </a:lnTo>
                    <a:cubicBezTo>
                      <a:pt x="0" y="49"/>
                      <a:pt x="8" y="32"/>
                      <a:pt x="20" y="20"/>
                    </a:cubicBezTo>
                    <a:cubicBezTo>
                      <a:pt x="32" y="8"/>
                      <a:pt x="49" y="0"/>
                      <a:pt x="68" y="0"/>
                    </a:cubicBezTo>
                    <a:lnTo>
                      <a:pt x="388" y="0"/>
                    </a:lnTo>
                    <a:lnTo>
                      <a:pt x="708" y="0"/>
                    </a:lnTo>
                    <a:cubicBezTo>
                      <a:pt x="726" y="0"/>
                      <a:pt x="744" y="8"/>
                      <a:pt x="756" y="20"/>
                    </a:cubicBezTo>
                    <a:cubicBezTo>
                      <a:pt x="768" y="32"/>
                      <a:pt x="776" y="49"/>
                      <a:pt x="776" y="68"/>
                    </a:cubicBezTo>
                    <a:lnTo>
                      <a:pt x="776" y="773"/>
                    </a:lnTo>
                    <a:lnTo>
                      <a:pt x="776" y="1478"/>
                    </a:lnTo>
                    <a:cubicBezTo>
                      <a:pt x="776" y="1497"/>
                      <a:pt x="768" y="1514"/>
                      <a:pt x="756" y="1526"/>
                    </a:cubicBezTo>
                    <a:cubicBezTo>
                      <a:pt x="744" y="1538"/>
                      <a:pt x="726" y="1546"/>
                      <a:pt x="708" y="154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AF46790-468B-BC46-847C-43105C92F24A}"/>
                  </a:ext>
                </a:extLst>
              </p:cNvPr>
              <p:cNvSpPr/>
              <p:nvPr/>
            </p:nvSpPr>
            <p:spPr>
              <a:xfrm>
                <a:off x="7321521" y="4783028"/>
                <a:ext cx="759933" cy="1728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1388">
                    <a:moveTo>
                      <a:pt x="581" y="1388"/>
                    </a:moveTo>
                    <a:lnTo>
                      <a:pt x="305" y="1388"/>
                    </a:lnTo>
                    <a:lnTo>
                      <a:pt x="29" y="1388"/>
                    </a:lnTo>
                    <a:cubicBezTo>
                      <a:pt x="21" y="1388"/>
                      <a:pt x="14" y="1385"/>
                      <a:pt x="8" y="1379"/>
                    </a:cubicBezTo>
                    <a:cubicBezTo>
                      <a:pt x="3" y="1374"/>
                      <a:pt x="0" y="1367"/>
                      <a:pt x="0" y="1359"/>
                    </a:cubicBezTo>
                    <a:lnTo>
                      <a:pt x="0" y="694"/>
                    </a:lnTo>
                    <a:lnTo>
                      <a:pt x="0" y="29"/>
                    </a:lnTo>
                    <a:cubicBezTo>
                      <a:pt x="0" y="21"/>
                      <a:pt x="3" y="14"/>
                      <a:pt x="8" y="8"/>
                    </a:cubicBezTo>
                    <a:cubicBezTo>
                      <a:pt x="14" y="3"/>
                      <a:pt x="21" y="0"/>
                      <a:pt x="29" y="0"/>
                    </a:cubicBezTo>
                    <a:lnTo>
                      <a:pt x="305" y="0"/>
                    </a:lnTo>
                    <a:lnTo>
                      <a:pt x="581" y="0"/>
                    </a:lnTo>
                    <a:cubicBezTo>
                      <a:pt x="590" y="0"/>
                      <a:pt x="596" y="3"/>
                      <a:pt x="602" y="8"/>
                    </a:cubicBezTo>
                    <a:cubicBezTo>
                      <a:pt x="607" y="14"/>
                      <a:pt x="611" y="21"/>
                      <a:pt x="611" y="29"/>
                    </a:cubicBezTo>
                    <a:lnTo>
                      <a:pt x="611" y="694"/>
                    </a:lnTo>
                    <a:lnTo>
                      <a:pt x="611" y="1359"/>
                    </a:lnTo>
                    <a:cubicBezTo>
                      <a:pt x="611" y="1367"/>
                      <a:pt x="607" y="1374"/>
                      <a:pt x="602" y="1379"/>
                    </a:cubicBezTo>
                    <a:cubicBezTo>
                      <a:pt x="596" y="1385"/>
                      <a:pt x="590" y="1388"/>
                      <a:pt x="581" y="13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A13D4BDC-4D08-0349-9BA9-7E3E5825F6C4}"/>
                  </a:ext>
                </a:extLst>
              </p:cNvPr>
              <p:cNvSpPr/>
              <p:nvPr/>
            </p:nvSpPr>
            <p:spPr>
              <a:xfrm>
                <a:off x="7312801" y="4774301"/>
                <a:ext cx="776128" cy="1744718"/>
              </a:xfrm>
              <a:custGeom>
                <a:avLst/>
                <a:gdLst>
                  <a:gd name="connsiteX0" fmla="*/ 44801 w 776128"/>
                  <a:gd name="connsiteY0" fmla="*/ 17451 h 1744718"/>
                  <a:gd name="connsiteX1" fmla="*/ 24901 w 776128"/>
                  <a:gd name="connsiteY1" fmla="*/ 24923 h 1744718"/>
                  <a:gd name="connsiteX2" fmla="*/ 16195 w 776128"/>
                  <a:gd name="connsiteY2" fmla="*/ 44848 h 1744718"/>
                  <a:gd name="connsiteX3" fmla="*/ 16195 w 776128"/>
                  <a:gd name="connsiteY3" fmla="*/ 1701127 h 1744718"/>
                  <a:gd name="connsiteX4" fmla="*/ 24901 w 776128"/>
                  <a:gd name="connsiteY4" fmla="*/ 1719807 h 1744718"/>
                  <a:gd name="connsiteX5" fmla="*/ 44801 w 776128"/>
                  <a:gd name="connsiteY5" fmla="*/ 1728524 h 1744718"/>
                  <a:gd name="connsiteX6" fmla="*/ 731328 w 776128"/>
                  <a:gd name="connsiteY6" fmla="*/ 1728524 h 1744718"/>
                  <a:gd name="connsiteX7" fmla="*/ 751227 w 776128"/>
                  <a:gd name="connsiteY7" fmla="*/ 1719807 h 1744718"/>
                  <a:gd name="connsiteX8" fmla="*/ 759933 w 776128"/>
                  <a:gd name="connsiteY8" fmla="*/ 1701127 h 1744718"/>
                  <a:gd name="connsiteX9" fmla="*/ 759933 w 776128"/>
                  <a:gd name="connsiteY9" fmla="*/ 44848 h 1744718"/>
                  <a:gd name="connsiteX10" fmla="*/ 751227 w 776128"/>
                  <a:gd name="connsiteY10" fmla="*/ 24923 h 1744718"/>
                  <a:gd name="connsiteX11" fmla="*/ 731328 w 776128"/>
                  <a:gd name="connsiteY11" fmla="*/ 17451 h 1744718"/>
                  <a:gd name="connsiteX12" fmla="*/ 44777 w 776128"/>
                  <a:gd name="connsiteY12" fmla="*/ 0 h 1744718"/>
                  <a:gd name="connsiteX13" fmla="*/ 731352 w 776128"/>
                  <a:gd name="connsiteY13" fmla="*/ 0 h 1744718"/>
                  <a:gd name="connsiteX14" fmla="*/ 763690 w 776128"/>
                  <a:gd name="connsiteY14" fmla="*/ 13699 h 1744718"/>
                  <a:gd name="connsiteX15" fmla="*/ 776128 w 776128"/>
                  <a:gd name="connsiteY15" fmla="*/ 44832 h 1744718"/>
                  <a:gd name="connsiteX16" fmla="*/ 776128 w 776128"/>
                  <a:gd name="connsiteY16" fmla="*/ 1701131 h 1744718"/>
                  <a:gd name="connsiteX17" fmla="*/ 763690 w 776128"/>
                  <a:gd name="connsiteY17" fmla="*/ 1732265 h 1744718"/>
                  <a:gd name="connsiteX18" fmla="*/ 731352 w 776128"/>
                  <a:gd name="connsiteY18" fmla="*/ 1744718 h 1744718"/>
                  <a:gd name="connsiteX19" fmla="*/ 44777 w 776128"/>
                  <a:gd name="connsiteY19" fmla="*/ 1744718 h 1744718"/>
                  <a:gd name="connsiteX20" fmla="*/ 12438 w 776128"/>
                  <a:gd name="connsiteY20" fmla="*/ 1732265 h 1744718"/>
                  <a:gd name="connsiteX21" fmla="*/ 0 w 776128"/>
                  <a:gd name="connsiteY21" fmla="*/ 1701131 h 1744718"/>
                  <a:gd name="connsiteX22" fmla="*/ 0 w 776128"/>
                  <a:gd name="connsiteY22" fmla="*/ 44832 h 1744718"/>
                  <a:gd name="connsiteX23" fmla="*/ 12438 w 776128"/>
                  <a:gd name="connsiteY23" fmla="*/ 13699 h 1744718"/>
                  <a:gd name="connsiteX24" fmla="*/ 44777 w 776128"/>
                  <a:gd name="connsiteY24" fmla="*/ 0 h 174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76128" h="1744718">
                    <a:moveTo>
                      <a:pt x="44801" y="17451"/>
                    </a:moveTo>
                    <a:cubicBezTo>
                      <a:pt x="37338" y="17451"/>
                      <a:pt x="29876" y="19942"/>
                      <a:pt x="24901" y="24923"/>
                    </a:cubicBezTo>
                    <a:cubicBezTo>
                      <a:pt x="19926" y="29904"/>
                      <a:pt x="16195" y="37376"/>
                      <a:pt x="16195" y="44848"/>
                    </a:cubicBezTo>
                    <a:lnTo>
                      <a:pt x="16195" y="1701127"/>
                    </a:lnTo>
                    <a:cubicBezTo>
                      <a:pt x="16195" y="1708599"/>
                      <a:pt x="19926" y="1716071"/>
                      <a:pt x="24901" y="1719807"/>
                    </a:cubicBezTo>
                    <a:cubicBezTo>
                      <a:pt x="29876" y="1726034"/>
                      <a:pt x="37338" y="1728524"/>
                      <a:pt x="44801" y="1728524"/>
                    </a:cubicBezTo>
                    <a:lnTo>
                      <a:pt x="731328" y="1728524"/>
                    </a:lnTo>
                    <a:cubicBezTo>
                      <a:pt x="738790" y="1728524"/>
                      <a:pt x="746252" y="1726034"/>
                      <a:pt x="751227" y="1719807"/>
                    </a:cubicBezTo>
                    <a:cubicBezTo>
                      <a:pt x="756202" y="1716071"/>
                      <a:pt x="759933" y="1708599"/>
                      <a:pt x="759933" y="1701127"/>
                    </a:cubicBezTo>
                    <a:lnTo>
                      <a:pt x="759933" y="44848"/>
                    </a:lnTo>
                    <a:cubicBezTo>
                      <a:pt x="759933" y="37376"/>
                      <a:pt x="756202" y="29904"/>
                      <a:pt x="751227" y="24923"/>
                    </a:cubicBezTo>
                    <a:cubicBezTo>
                      <a:pt x="746252" y="19942"/>
                      <a:pt x="738790" y="17451"/>
                      <a:pt x="731328" y="17451"/>
                    </a:cubicBezTo>
                    <a:close/>
                    <a:moveTo>
                      <a:pt x="44777" y="0"/>
                    </a:moveTo>
                    <a:lnTo>
                      <a:pt x="731352" y="0"/>
                    </a:lnTo>
                    <a:cubicBezTo>
                      <a:pt x="743790" y="0"/>
                      <a:pt x="754984" y="4982"/>
                      <a:pt x="763690" y="13699"/>
                    </a:cubicBezTo>
                    <a:cubicBezTo>
                      <a:pt x="772397" y="21171"/>
                      <a:pt x="776128" y="32379"/>
                      <a:pt x="776128" y="44832"/>
                    </a:cubicBezTo>
                    <a:lnTo>
                      <a:pt x="776128" y="1701131"/>
                    </a:lnTo>
                    <a:cubicBezTo>
                      <a:pt x="776128" y="1712339"/>
                      <a:pt x="772397" y="1723547"/>
                      <a:pt x="763690" y="1732265"/>
                    </a:cubicBezTo>
                    <a:cubicBezTo>
                      <a:pt x="754984" y="1740982"/>
                      <a:pt x="743790" y="1744718"/>
                      <a:pt x="731352" y="1744718"/>
                    </a:cubicBezTo>
                    <a:lnTo>
                      <a:pt x="44777" y="1744718"/>
                    </a:lnTo>
                    <a:cubicBezTo>
                      <a:pt x="32339" y="1744718"/>
                      <a:pt x="21145" y="1740982"/>
                      <a:pt x="12438" y="1732265"/>
                    </a:cubicBezTo>
                    <a:cubicBezTo>
                      <a:pt x="4975" y="1723547"/>
                      <a:pt x="0" y="1712339"/>
                      <a:pt x="0" y="1701131"/>
                    </a:cubicBezTo>
                    <a:lnTo>
                      <a:pt x="0" y="44832"/>
                    </a:lnTo>
                    <a:cubicBezTo>
                      <a:pt x="0" y="32379"/>
                      <a:pt x="4975" y="21171"/>
                      <a:pt x="12438" y="13699"/>
                    </a:cubicBezTo>
                    <a:cubicBezTo>
                      <a:pt x="21145" y="4982"/>
                      <a:pt x="32339" y="0"/>
                      <a:pt x="447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8C664F59-7A86-6746-BF7B-CF0EC138B3FF}"/>
                  </a:ext>
                </a:extLst>
              </p:cNvPr>
              <p:cNvSpPr/>
              <p:nvPr/>
            </p:nvSpPr>
            <p:spPr>
              <a:xfrm>
                <a:off x="7478491" y="4955008"/>
                <a:ext cx="445993" cy="1384561"/>
              </a:xfrm>
              <a:custGeom>
                <a:avLst/>
                <a:gdLst>
                  <a:gd name="connsiteX0" fmla="*/ 16195 w 445993"/>
                  <a:gd name="connsiteY0" fmla="*/ 16201 h 1384561"/>
                  <a:gd name="connsiteX1" fmla="*/ 16195 w 445993"/>
                  <a:gd name="connsiteY1" fmla="*/ 1368360 h 1384561"/>
                  <a:gd name="connsiteX2" fmla="*/ 428552 w 445993"/>
                  <a:gd name="connsiteY2" fmla="*/ 1368360 h 1384561"/>
                  <a:gd name="connsiteX3" fmla="*/ 428552 w 445993"/>
                  <a:gd name="connsiteY3" fmla="*/ 16201 h 1384561"/>
                  <a:gd name="connsiteX4" fmla="*/ 7454 w 445993"/>
                  <a:gd name="connsiteY4" fmla="*/ 0 h 1384561"/>
                  <a:gd name="connsiteX5" fmla="*/ 437297 w 445993"/>
                  <a:gd name="connsiteY5" fmla="*/ 0 h 1384561"/>
                  <a:gd name="connsiteX6" fmla="*/ 445993 w 445993"/>
                  <a:gd name="connsiteY6" fmla="*/ 8716 h 1384561"/>
                  <a:gd name="connsiteX7" fmla="*/ 445993 w 445993"/>
                  <a:gd name="connsiteY7" fmla="*/ 1377091 h 1384561"/>
                  <a:gd name="connsiteX8" fmla="*/ 437297 w 445993"/>
                  <a:gd name="connsiteY8" fmla="*/ 1384561 h 1384561"/>
                  <a:gd name="connsiteX9" fmla="*/ 7454 w 445993"/>
                  <a:gd name="connsiteY9" fmla="*/ 1384561 h 1384561"/>
                  <a:gd name="connsiteX10" fmla="*/ 0 w 445993"/>
                  <a:gd name="connsiteY10" fmla="*/ 1377091 h 1384561"/>
                  <a:gd name="connsiteX11" fmla="*/ 0 w 445993"/>
                  <a:gd name="connsiteY11" fmla="*/ 8716 h 1384561"/>
                  <a:gd name="connsiteX12" fmla="*/ 7454 w 445993"/>
                  <a:gd name="connsiteY12" fmla="*/ 0 h 138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993" h="1384561">
                    <a:moveTo>
                      <a:pt x="16195" y="16201"/>
                    </a:moveTo>
                    <a:lnTo>
                      <a:pt x="16195" y="1368360"/>
                    </a:lnTo>
                    <a:lnTo>
                      <a:pt x="428552" y="1368360"/>
                    </a:lnTo>
                    <a:lnTo>
                      <a:pt x="428552" y="16201"/>
                    </a:lnTo>
                    <a:close/>
                    <a:moveTo>
                      <a:pt x="7454" y="0"/>
                    </a:moveTo>
                    <a:lnTo>
                      <a:pt x="437297" y="0"/>
                    </a:lnTo>
                    <a:cubicBezTo>
                      <a:pt x="441024" y="0"/>
                      <a:pt x="445993" y="3736"/>
                      <a:pt x="445993" y="8716"/>
                    </a:cubicBezTo>
                    <a:lnTo>
                      <a:pt x="445993" y="1377091"/>
                    </a:lnTo>
                    <a:cubicBezTo>
                      <a:pt x="445993" y="1380826"/>
                      <a:pt x="441024" y="1384561"/>
                      <a:pt x="437297" y="1384561"/>
                    </a:cubicBezTo>
                    <a:lnTo>
                      <a:pt x="7454" y="1384561"/>
                    </a:lnTo>
                    <a:cubicBezTo>
                      <a:pt x="3727" y="1384561"/>
                      <a:pt x="0" y="1380826"/>
                      <a:pt x="0" y="1377091"/>
                    </a:cubicBezTo>
                    <a:lnTo>
                      <a:pt x="0" y="8716"/>
                    </a:lnTo>
                    <a:cubicBezTo>
                      <a:pt x="0" y="3736"/>
                      <a:pt x="3727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1896DA24-CE54-374B-B573-F79962BC4FAA}"/>
                  </a:ext>
                </a:extLst>
              </p:cNvPr>
              <p:cNvSpPr/>
              <p:nvPr/>
            </p:nvSpPr>
            <p:spPr>
              <a:xfrm>
                <a:off x="7478491" y="4955008"/>
                <a:ext cx="445993" cy="818773"/>
              </a:xfrm>
              <a:custGeom>
                <a:avLst/>
                <a:gdLst>
                  <a:gd name="connsiteX0" fmla="*/ 16195 w 445993"/>
                  <a:gd name="connsiteY0" fmla="*/ 16201 h 818773"/>
                  <a:gd name="connsiteX1" fmla="*/ 16195 w 445993"/>
                  <a:gd name="connsiteY1" fmla="*/ 801325 h 818773"/>
                  <a:gd name="connsiteX2" fmla="*/ 151578 w 445993"/>
                  <a:gd name="connsiteY2" fmla="*/ 801325 h 818773"/>
                  <a:gd name="connsiteX3" fmla="*/ 151578 w 445993"/>
                  <a:gd name="connsiteY3" fmla="*/ 467865 h 818773"/>
                  <a:gd name="connsiteX4" fmla="*/ 160272 w 445993"/>
                  <a:gd name="connsiteY4" fmla="*/ 459156 h 818773"/>
                  <a:gd name="connsiteX5" fmla="*/ 284476 w 445993"/>
                  <a:gd name="connsiteY5" fmla="*/ 459156 h 818773"/>
                  <a:gd name="connsiteX6" fmla="*/ 293170 w 445993"/>
                  <a:gd name="connsiteY6" fmla="*/ 467865 h 818773"/>
                  <a:gd name="connsiteX7" fmla="*/ 293170 w 445993"/>
                  <a:gd name="connsiteY7" fmla="*/ 801325 h 818773"/>
                  <a:gd name="connsiteX8" fmla="*/ 361482 w 445993"/>
                  <a:gd name="connsiteY8" fmla="*/ 801325 h 818773"/>
                  <a:gd name="connsiteX9" fmla="*/ 361482 w 445993"/>
                  <a:gd name="connsiteY9" fmla="*/ 304868 h 818773"/>
                  <a:gd name="connsiteX10" fmla="*/ 368934 w 445993"/>
                  <a:gd name="connsiteY10" fmla="*/ 297403 h 818773"/>
                  <a:gd name="connsiteX11" fmla="*/ 428552 w 445993"/>
                  <a:gd name="connsiteY11" fmla="*/ 297403 h 818773"/>
                  <a:gd name="connsiteX12" fmla="*/ 428552 w 445993"/>
                  <a:gd name="connsiteY12" fmla="*/ 16201 h 818773"/>
                  <a:gd name="connsiteX13" fmla="*/ 7454 w 445993"/>
                  <a:gd name="connsiteY13" fmla="*/ 0 h 818773"/>
                  <a:gd name="connsiteX14" fmla="*/ 437297 w 445993"/>
                  <a:gd name="connsiteY14" fmla="*/ 0 h 818773"/>
                  <a:gd name="connsiteX15" fmla="*/ 445993 w 445993"/>
                  <a:gd name="connsiteY15" fmla="*/ 8711 h 818773"/>
                  <a:gd name="connsiteX16" fmla="*/ 445993 w 445993"/>
                  <a:gd name="connsiteY16" fmla="*/ 304863 h 818773"/>
                  <a:gd name="connsiteX17" fmla="*/ 437297 w 445993"/>
                  <a:gd name="connsiteY17" fmla="*/ 313573 h 818773"/>
                  <a:gd name="connsiteX18" fmla="*/ 378908 w 445993"/>
                  <a:gd name="connsiteY18" fmla="*/ 313573 h 818773"/>
                  <a:gd name="connsiteX19" fmla="*/ 378908 w 445993"/>
                  <a:gd name="connsiteY19" fmla="*/ 810063 h 818773"/>
                  <a:gd name="connsiteX20" fmla="*/ 368969 w 445993"/>
                  <a:gd name="connsiteY20" fmla="*/ 818773 h 818773"/>
                  <a:gd name="connsiteX21" fmla="*/ 284492 w 445993"/>
                  <a:gd name="connsiteY21" fmla="*/ 818773 h 818773"/>
                  <a:gd name="connsiteX22" fmla="*/ 275795 w 445993"/>
                  <a:gd name="connsiteY22" fmla="*/ 810063 h 818773"/>
                  <a:gd name="connsiteX23" fmla="*/ 275795 w 445993"/>
                  <a:gd name="connsiteY23" fmla="*/ 476581 h 818773"/>
                  <a:gd name="connsiteX24" fmla="*/ 168956 w 445993"/>
                  <a:gd name="connsiteY24" fmla="*/ 476581 h 818773"/>
                  <a:gd name="connsiteX25" fmla="*/ 168956 w 445993"/>
                  <a:gd name="connsiteY25" fmla="*/ 810063 h 818773"/>
                  <a:gd name="connsiteX26" fmla="*/ 160260 w 445993"/>
                  <a:gd name="connsiteY26" fmla="*/ 818773 h 818773"/>
                  <a:gd name="connsiteX27" fmla="*/ 7454 w 445993"/>
                  <a:gd name="connsiteY27" fmla="*/ 818773 h 818773"/>
                  <a:gd name="connsiteX28" fmla="*/ 0 w 445993"/>
                  <a:gd name="connsiteY28" fmla="*/ 810063 h 818773"/>
                  <a:gd name="connsiteX29" fmla="*/ 0 w 445993"/>
                  <a:gd name="connsiteY29" fmla="*/ 8711 h 818773"/>
                  <a:gd name="connsiteX30" fmla="*/ 7454 w 445993"/>
                  <a:gd name="connsiteY30" fmla="*/ 0 h 81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45993" h="818773">
                    <a:moveTo>
                      <a:pt x="16195" y="16201"/>
                    </a:moveTo>
                    <a:lnTo>
                      <a:pt x="16195" y="801325"/>
                    </a:lnTo>
                    <a:lnTo>
                      <a:pt x="151578" y="801325"/>
                    </a:lnTo>
                    <a:lnTo>
                      <a:pt x="151578" y="467865"/>
                    </a:lnTo>
                    <a:cubicBezTo>
                      <a:pt x="151578" y="462888"/>
                      <a:pt x="155304" y="459156"/>
                      <a:pt x="160272" y="459156"/>
                    </a:cubicBezTo>
                    <a:lnTo>
                      <a:pt x="284476" y="459156"/>
                    </a:lnTo>
                    <a:cubicBezTo>
                      <a:pt x="289444" y="459156"/>
                      <a:pt x="293170" y="462888"/>
                      <a:pt x="293170" y="467865"/>
                    </a:cubicBezTo>
                    <a:lnTo>
                      <a:pt x="293170" y="801325"/>
                    </a:lnTo>
                    <a:lnTo>
                      <a:pt x="361482" y="801325"/>
                    </a:lnTo>
                    <a:lnTo>
                      <a:pt x="361482" y="304868"/>
                    </a:lnTo>
                    <a:cubicBezTo>
                      <a:pt x="361482" y="301135"/>
                      <a:pt x="365208" y="297403"/>
                      <a:pt x="368934" y="297403"/>
                    </a:cubicBezTo>
                    <a:lnTo>
                      <a:pt x="428552" y="297403"/>
                    </a:lnTo>
                    <a:lnTo>
                      <a:pt x="428552" y="16201"/>
                    </a:lnTo>
                    <a:close/>
                    <a:moveTo>
                      <a:pt x="7454" y="0"/>
                    </a:moveTo>
                    <a:lnTo>
                      <a:pt x="437297" y="0"/>
                    </a:lnTo>
                    <a:cubicBezTo>
                      <a:pt x="441024" y="0"/>
                      <a:pt x="445993" y="3733"/>
                      <a:pt x="445993" y="8711"/>
                    </a:cubicBezTo>
                    <a:lnTo>
                      <a:pt x="445993" y="304863"/>
                    </a:lnTo>
                    <a:cubicBezTo>
                      <a:pt x="445993" y="309840"/>
                      <a:pt x="441024" y="313573"/>
                      <a:pt x="437297" y="313573"/>
                    </a:cubicBezTo>
                    <a:lnTo>
                      <a:pt x="378908" y="313573"/>
                    </a:lnTo>
                    <a:lnTo>
                      <a:pt x="378908" y="810063"/>
                    </a:lnTo>
                    <a:cubicBezTo>
                      <a:pt x="378908" y="815040"/>
                      <a:pt x="375181" y="818773"/>
                      <a:pt x="368969" y="818773"/>
                    </a:cubicBezTo>
                    <a:lnTo>
                      <a:pt x="284492" y="818773"/>
                    </a:lnTo>
                    <a:cubicBezTo>
                      <a:pt x="279522" y="818773"/>
                      <a:pt x="275795" y="815040"/>
                      <a:pt x="275795" y="810063"/>
                    </a:cubicBezTo>
                    <a:lnTo>
                      <a:pt x="275795" y="476581"/>
                    </a:lnTo>
                    <a:lnTo>
                      <a:pt x="168956" y="476581"/>
                    </a:lnTo>
                    <a:lnTo>
                      <a:pt x="168956" y="810063"/>
                    </a:lnTo>
                    <a:cubicBezTo>
                      <a:pt x="168956" y="815040"/>
                      <a:pt x="165229" y="818773"/>
                      <a:pt x="160260" y="818773"/>
                    </a:cubicBezTo>
                    <a:lnTo>
                      <a:pt x="7454" y="818773"/>
                    </a:lnTo>
                    <a:cubicBezTo>
                      <a:pt x="3727" y="818773"/>
                      <a:pt x="0" y="815040"/>
                      <a:pt x="0" y="810063"/>
                    </a:cubicBezTo>
                    <a:lnTo>
                      <a:pt x="0" y="8711"/>
                    </a:lnTo>
                    <a:cubicBezTo>
                      <a:pt x="0" y="3733"/>
                      <a:pt x="3727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165164C0-3C9B-6741-A921-3D59C3C030C7}"/>
                  </a:ext>
                </a:extLst>
              </p:cNvPr>
              <p:cNvSpPr/>
              <p:nvPr/>
            </p:nvSpPr>
            <p:spPr>
              <a:xfrm>
                <a:off x="7478491" y="5252857"/>
                <a:ext cx="445993" cy="1086712"/>
              </a:xfrm>
              <a:custGeom>
                <a:avLst/>
                <a:gdLst>
                  <a:gd name="connsiteX0" fmla="*/ 378871 w 445993"/>
                  <a:gd name="connsiteY0" fmla="*/ 16201 h 1086712"/>
                  <a:gd name="connsiteX1" fmla="*/ 378871 w 445993"/>
                  <a:gd name="connsiteY1" fmla="*/ 512860 h 1086712"/>
                  <a:gd name="connsiteX2" fmla="*/ 368934 w 445993"/>
                  <a:gd name="connsiteY2" fmla="*/ 521573 h 1086712"/>
                  <a:gd name="connsiteX3" fmla="*/ 284476 w 445993"/>
                  <a:gd name="connsiteY3" fmla="*/ 521573 h 1086712"/>
                  <a:gd name="connsiteX4" fmla="*/ 275781 w 445993"/>
                  <a:gd name="connsiteY4" fmla="*/ 512860 h 1086712"/>
                  <a:gd name="connsiteX5" fmla="*/ 275781 w 445993"/>
                  <a:gd name="connsiteY5" fmla="*/ 179265 h 1086712"/>
                  <a:gd name="connsiteX6" fmla="*/ 168966 w 445993"/>
                  <a:gd name="connsiteY6" fmla="*/ 179265 h 1086712"/>
                  <a:gd name="connsiteX7" fmla="*/ 168966 w 445993"/>
                  <a:gd name="connsiteY7" fmla="*/ 512860 h 1086712"/>
                  <a:gd name="connsiteX8" fmla="*/ 160272 w 445993"/>
                  <a:gd name="connsiteY8" fmla="*/ 521573 h 1086712"/>
                  <a:gd name="connsiteX9" fmla="*/ 16195 w 445993"/>
                  <a:gd name="connsiteY9" fmla="*/ 521573 h 1086712"/>
                  <a:gd name="connsiteX10" fmla="*/ 16195 w 445993"/>
                  <a:gd name="connsiteY10" fmla="*/ 1070511 h 1086712"/>
                  <a:gd name="connsiteX11" fmla="*/ 428552 w 445993"/>
                  <a:gd name="connsiteY11" fmla="*/ 1070511 h 1086712"/>
                  <a:gd name="connsiteX12" fmla="*/ 428552 w 445993"/>
                  <a:gd name="connsiteY12" fmla="*/ 16201 h 1086712"/>
                  <a:gd name="connsiteX13" fmla="*/ 368969 w 445993"/>
                  <a:gd name="connsiteY13" fmla="*/ 0 h 1086712"/>
                  <a:gd name="connsiteX14" fmla="*/ 437297 w 445993"/>
                  <a:gd name="connsiteY14" fmla="*/ 0 h 1086712"/>
                  <a:gd name="connsiteX15" fmla="*/ 445993 w 445993"/>
                  <a:gd name="connsiteY15" fmla="*/ 7469 h 1086712"/>
                  <a:gd name="connsiteX16" fmla="*/ 445993 w 445993"/>
                  <a:gd name="connsiteY16" fmla="*/ 1079243 h 1086712"/>
                  <a:gd name="connsiteX17" fmla="*/ 437297 w 445993"/>
                  <a:gd name="connsiteY17" fmla="*/ 1086712 h 1086712"/>
                  <a:gd name="connsiteX18" fmla="*/ 7454 w 445993"/>
                  <a:gd name="connsiteY18" fmla="*/ 1086712 h 1086712"/>
                  <a:gd name="connsiteX19" fmla="*/ 0 w 445993"/>
                  <a:gd name="connsiteY19" fmla="*/ 1079243 h 1086712"/>
                  <a:gd name="connsiteX20" fmla="*/ 0 w 445993"/>
                  <a:gd name="connsiteY20" fmla="*/ 512859 h 1086712"/>
                  <a:gd name="connsiteX21" fmla="*/ 7454 w 445993"/>
                  <a:gd name="connsiteY21" fmla="*/ 504145 h 1086712"/>
                  <a:gd name="connsiteX22" fmla="*/ 151563 w 445993"/>
                  <a:gd name="connsiteY22" fmla="*/ 504145 h 1086712"/>
                  <a:gd name="connsiteX23" fmla="*/ 151563 w 445993"/>
                  <a:gd name="connsiteY23" fmla="*/ 170538 h 1086712"/>
                  <a:gd name="connsiteX24" fmla="*/ 160260 w 445993"/>
                  <a:gd name="connsiteY24" fmla="*/ 161824 h 1086712"/>
                  <a:gd name="connsiteX25" fmla="*/ 284492 w 445993"/>
                  <a:gd name="connsiteY25" fmla="*/ 161824 h 1086712"/>
                  <a:gd name="connsiteX26" fmla="*/ 293188 w 445993"/>
                  <a:gd name="connsiteY26" fmla="*/ 170538 h 1086712"/>
                  <a:gd name="connsiteX27" fmla="*/ 293188 w 445993"/>
                  <a:gd name="connsiteY27" fmla="*/ 504145 h 1086712"/>
                  <a:gd name="connsiteX28" fmla="*/ 361515 w 445993"/>
                  <a:gd name="connsiteY28" fmla="*/ 504145 h 1086712"/>
                  <a:gd name="connsiteX29" fmla="*/ 361515 w 445993"/>
                  <a:gd name="connsiteY29" fmla="*/ 7469 h 1086712"/>
                  <a:gd name="connsiteX30" fmla="*/ 368969 w 445993"/>
                  <a:gd name="connsiteY30" fmla="*/ 0 h 108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45993" h="1086712">
                    <a:moveTo>
                      <a:pt x="378871" y="16201"/>
                    </a:moveTo>
                    <a:lnTo>
                      <a:pt x="378871" y="512860"/>
                    </a:lnTo>
                    <a:cubicBezTo>
                      <a:pt x="378871" y="517839"/>
                      <a:pt x="375145" y="521573"/>
                      <a:pt x="368934" y="521573"/>
                    </a:cubicBezTo>
                    <a:lnTo>
                      <a:pt x="284476" y="521573"/>
                    </a:lnTo>
                    <a:cubicBezTo>
                      <a:pt x="279508" y="521573"/>
                      <a:pt x="275781" y="517839"/>
                      <a:pt x="275781" y="512860"/>
                    </a:cubicBezTo>
                    <a:lnTo>
                      <a:pt x="275781" y="179265"/>
                    </a:lnTo>
                    <a:lnTo>
                      <a:pt x="168966" y="179265"/>
                    </a:lnTo>
                    <a:lnTo>
                      <a:pt x="168966" y="512860"/>
                    </a:lnTo>
                    <a:cubicBezTo>
                      <a:pt x="168966" y="517839"/>
                      <a:pt x="165240" y="521573"/>
                      <a:pt x="160272" y="521573"/>
                    </a:cubicBezTo>
                    <a:lnTo>
                      <a:pt x="16195" y="521573"/>
                    </a:lnTo>
                    <a:lnTo>
                      <a:pt x="16195" y="1070511"/>
                    </a:lnTo>
                    <a:lnTo>
                      <a:pt x="428552" y="1070511"/>
                    </a:lnTo>
                    <a:lnTo>
                      <a:pt x="428552" y="16201"/>
                    </a:lnTo>
                    <a:close/>
                    <a:moveTo>
                      <a:pt x="368969" y="0"/>
                    </a:moveTo>
                    <a:lnTo>
                      <a:pt x="437297" y="0"/>
                    </a:lnTo>
                    <a:cubicBezTo>
                      <a:pt x="441024" y="0"/>
                      <a:pt x="445993" y="3735"/>
                      <a:pt x="445993" y="7469"/>
                    </a:cubicBezTo>
                    <a:lnTo>
                      <a:pt x="445993" y="1079243"/>
                    </a:lnTo>
                    <a:cubicBezTo>
                      <a:pt x="445993" y="1082978"/>
                      <a:pt x="441024" y="1086712"/>
                      <a:pt x="437297" y="1086712"/>
                    </a:cubicBezTo>
                    <a:lnTo>
                      <a:pt x="7454" y="1086712"/>
                    </a:lnTo>
                    <a:cubicBezTo>
                      <a:pt x="3727" y="1086712"/>
                      <a:pt x="0" y="1082978"/>
                      <a:pt x="0" y="1079243"/>
                    </a:cubicBezTo>
                    <a:lnTo>
                      <a:pt x="0" y="512859"/>
                    </a:lnTo>
                    <a:cubicBezTo>
                      <a:pt x="0" y="507879"/>
                      <a:pt x="3727" y="504145"/>
                      <a:pt x="7454" y="504145"/>
                    </a:cubicBezTo>
                    <a:lnTo>
                      <a:pt x="151563" y="504145"/>
                    </a:lnTo>
                    <a:lnTo>
                      <a:pt x="151563" y="170538"/>
                    </a:lnTo>
                    <a:cubicBezTo>
                      <a:pt x="151563" y="165559"/>
                      <a:pt x="155290" y="161824"/>
                      <a:pt x="160260" y="161824"/>
                    </a:cubicBezTo>
                    <a:lnTo>
                      <a:pt x="284492" y="161824"/>
                    </a:lnTo>
                    <a:cubicBezTo>
                      <a:pt x="289461" y="161824"/>
                      <a:pt x="293188" y="165559"/>
                      <a:pt x="293188" y="170538"/>
                    </a:cubicBezTo>
                    <a:lnTo>
                      <a:pt x="293188" y="504145"/>
                    </a:lnTo>
                    <a:lnTo>
                      <a:pt x="361515" y="504145"/>
                    </a:lnTo>
                    <a:lnTo>
                      <a:pt x="361515" y="7469"/>
                    </a:lnTo>
                    <a:cubicBezTo>
                      <a:pt x="361515" y="3735"/>
                      <a:pt x="365242" y="0"/>
                      <a:pt x="3689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250423C-959E-F940-A800-2C37CA727767}"/>
                </a:ext>
              </a:extLst>
            </p:cNvPr>
            <p:cNvGrpSpPr/>
            <p:nvPr/>
          </p:nvGrpSpPr>
          <p:grpSpPr>
            <a:xfrm>
              <a:off x="2191351" y="8160310"/>
              <a:ext cx="1862458" cy="3447066"/>
              <a:chOff x="2191351" y="8160310"/>
              <a:chExt cx="1862458" cy="3447066"/>
            </a:xfrm>
          </p:grpSpPr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52D918DB-584E-1042-8B38-50351AD04D9B}"/>
                  </a:ext>
                </a:extLst>
              </p:cNvPr>
              <p:cNvSpPr/>
              <p:nvPr/>
            </p:nvSpPr>
            <p:spPr>
              <a:xfrm>
                <a:off x="2203809" y="8536671"/>
                <a:ext cx="1841280" cy="3061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9" h="2458">
                    <a:moveTo>
                      <a:pt x="1388" y="2458"/>
                    </a:moveTo>
                    <a:lnTo>
                      <a:pt x="740" y="2458"/>
                    </a:lnTo>
                    <a:lnTo>
                      <a:pt x="91" y="2458"/>
                    </a:lnTo>
                    <a:cubicBezTo>
                      <a:pt x="66" y="2458"/>
                      <a:pt x="43" y="2448"/>
                      <a:pt x="26" y="2431"/>
                    </a:cubicBezTo>
                    <a:cubicBezTo>
                      <a:pt x="10" y="2415"/>
                      <a:pt x="0" y="2392"/>
                      <a:pt x="0" y="2367"/>
                    </a:cubicBezTo>
                    <a:lnTo>
                      <a:pt x="0" y="1229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6" y="27"/>
                    </a:cubicBezTo>
                    <a:cubicBezTo>
                      <a:pt x="43" y="10"/>
                      <a:pt x="66" y="0"/>
                      <a:pt x="91" y="0"/>
                    </a:cubicBezTo>
                    <a:lnTo>
                      <a:pt x="740" y="0"/>
                    </a:lnTo>
                    <a:lnTo>
                      <a:pt x="1388" y="0"/>
                    </a:lnTo>
                    <a:cubicBezTo>
                      <a:pt x="1413" y="0"/>
                      <a:pt x="1436" y="10"/>
                      <a:pt x="1452" y="27"/>
                    </a:cubicBezTo>
                    <a:cubicBezTo>
                      <a:pt x="1469" y="43"/>
                      <a:pt x="1479" y="66"/>
                      <a:pt x="1479" y="91"/>
                    </a:cubicBezTo>
                    <a:lnTo>
                      <a:pt x="1479" y="1229"/>
                    </a:lnTo>
                    <a:lnTo>
                      <a:pt x="1479" y="2367"/>
                    </a:lnTo>
                    <a:cubicBezTo>
                      <a:pt x="1479" y="2392"/>
                      <a:pt x="1469" y="2415"/>
                      <a:pt x="1452" y="2431"/>
                    </a:cubicBezTo>
                    <a:cubicBezTo>
                      <a:pt x="1436" y="2448"/>
                      <a:pt x="1413" y="2458"/>
                      <a:pt x="1388" y="24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580AF4B1-1246-674D-9A88-04698C57D757}"/>
                  </a:ext>
                </a:extLst>
              </p:cNvPr>
              <p:cNvSpPr/>
              <p:nvPr/>
            </p:nvSpPr>
            <p:spPr>
              <a:xfrm>
                <a:off x="2195088" y="8527947"/>
                <a:ext cx="1858721" cy="3079429"/>
              </a:xfrm>
              <a:custGeom>
                <a:avLst/>
                <a:gdLst>
                  <a:gd name="connsiteX0" fmla="*/ 122017 w 1858721"/>
                  <a:gd name="connsiteY0" fmla="*/ 16201 h 3079429"/>
                  <a:gd name="connsiteX1" fmla="*/ 47321 w 1858721"/>
                  <a:gd name="connsiteY1" fmla="*/ 47344 h 3079429"/>
                  <a:gd name="connsiteX2" fmla="*/ 17442 w 1858721"/>
                  <a:gd name="connsiteY2" fmla="*/ 122087 h 3079429"/>
                  <a:gd name="connsiteX3" fmla="*/ 17442 w 1858721"/>
                  <a:gd name="connsiteY3" fmla="*/ 2957345 h 3079429"/>
                  <a:gd name="connsiteX4" fmla="*/ 47321 w 1858721"/>
                  <a:gd name="connsiteY4" fmla="*/ 3030842 h 3079429"/>
                  <a:gd name="connsiteX5" fmla="*/ 122017 w 1858721"/>
                  <a:gd name="connsiteY5" fmla="*/ 3061985 h 3079429"/>
                  <a:gd name="connsiteX6" fmla="*/ 1736706 w 1858721"/>
                  <a:gd name="connsiteY6" fmla="*/ 3061985 h 3079429"/>
                  <a:gd name="connsiteX7" fmla="*/ 1810158 w 1858721"/>
                  <a:gd name="connsiteY7" fmla="*/ 3030842 h 3079429"/>
                  <a:gd name="connsiteX8" fmla="*/ 1841281 w 1858721"/>
                  <a:gd name="connsiteY8" fmla="*/ 2957345 h 3079429"/>
                  <a:gd name="connsiteX9" fmla="*/ 1841281 w 1858721"/>
                  <a:gd name="connsiteY9" fmla="*/ 122087 h 3079429"/>
                  <a:gd name="connsiteX10" fmla="*/ 1810158 w 1858721"/>
                  <a:gd name="connsiteY10" fmla="*/ 47344 h 3079429"/>
                  <a:gd name="connsiteX11" fmla="*/ 1736706 w 1858721"/>
                  <a:gd name="connsiteY11" fmla="*/ 16201 h 3079429"/>
                  <a:gd name="connsiteX12" fmla="*/ 122006 w 1858721"/>
                  <a:gd name="connsiteY12" fmla="*/ 0 h 3079429"/>
                  <a:gd name="connsiteX13" fmla="*/ 1736715 w 1858721"/>
                  <a:gd name="connsiteY13" fmla="*/ 0 h 3079429"/>
                  <a:gd name="connsiteX14" fmla="*/ 1822617 w 1858721"/>
                  <a:gd name="connsiteY14" fmla="*/ 36126 h 3079429"/>
                  <a:gd name="connsiteX15" fmla="*/ 1858721 w 1858721"/>
                  <a:gd name="connsiteY15" fmla="*/ 122081 h 3079429"/>
                  <a:gd name="connsiteX16" fmla="*/ 1858721 w 1858721"/>
                  <a:gd name="connsiteY16" fmla="*/ 2957348 h 3079429"/>
                  <a:gd name="connsiteX17" fmla="*/ 1822617 w 1858721"/>
                  <a:gd name="connsiteY17" fmla="*/ 3043303 h 3079429"/>
                  <a:gd name="connsiteX18" fmla="*/ 1736715 w 1858721"/>
                  <a:gd name="connsiteY18" fmla="*/ 3079429 h 3079429"/>
                  <a:gd name="connsiteX19" fmla="*/ 122006 w 1858721"/>
                  <a:gd name="connsiteY19" fmla="*/ 3079429 h 3079429"/>
                  <a:gd name="connsiteX20" fmla="*/ 36104 w 1858721"/>
                  <a:gd name="connsiteY20" fmla="*/ 3043303 h 3079429"/>
                  <a:gd name="connsiteX21" fmla="*/ 0 w 1858721"/>
                  <a:gd name="connsiteY21" fmla="*/ 2957348 h 3079429"/>
                  <a:gd name="connsiteX22" fmla="*/ 0 w 1858721"/>
                  <a:gd name="connsiteY22" fmla="*/ 122081 h 3079429"/>
                  <a:gd name="connsiteX23" fmla="*/ 36104 w 1858721"/>
                  <a:gd name="connsiteY23" fmla="*/ 36126 h 3079429"/>
                  <a:gd name="connsiteX24" fmla="*/ 122006 w 1858721"/>
                  <a:gd name="connsiteY24" fmla="*/ 0 h 30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8721" h="3079429">
                    <a:moveTo>
                      <a:pt x="122017" y="16201"/>
                    </a:moveTo>
                    <a:cubicBezTo>
                      <a:pt x="94628" y="16201"/>
                      <a:pt x="67240" y="27412"/>
                      <a:pt x="47321" y="47344"/>
                    </a:cubicBezTo>
                    <a:cubicBezTo>
                      <a:pt x="27402" y="67275"/>
                      <a:pt x="17442" y="93436"/>
                      <a:pt x="17442" y="122087"/>
                    </a:cubicBezTo>
                    <a:lnTo>
                      <a:pt x="17442" y="2957345"/>
                    </a:lnTo>
                    <a:cubicBezTo>
                      <a:pt x="17442" y="2985996"/>
                      <a:pt x="27402" y="3010911"/>
                      <a:pt x="47321" y="3030842"/>
                    </a:cubicBezTo>
                    <a:cubicBezTo>
                      <a:pt x="67240" y="3050773"/>
                      <a:pt x="94628" y="3061985"/>
                      <a:pt x="122017" y="3061985"/>
                    </a:cubicBezTo>
                    <a:lnTo>
                      <a:pt x="1736706" y="3061985"/>
                    </a:lnTo>
                    <a:cubicBezTo>
                      <a:pt x="1764095" y="3061985"/>
                      <a:pt x="1790239" y="3050773"/>
                      <a:pt x="1810158" y="3030842"/>
                    </a:cubicBezTo>
                    <a:cubicBezTo>
                      <a:pt x="1831322" y="3010911"/>
                      <a:pt x="1841281" y="2985996"/>
                      <a:pt x="1841281" y="2957345"/>
                    </a:cubicBezTo>
                    <a:lnTo>
                      <a:pt x="1841281" y="122087"/>
                    </a:lnTo>
                    <a:cubicBezTo>
                      <a:pt x="1841281" y="93436"/>
                      <a:pt x="1831322" y="67275"/>
                      <a:pt x="1810158" y="47344"/>
                    </a:cubicBezTo>
                    <a:cubicBezTo>
                      <a:pt x="1790239" y="27412"/>
                      <a:pt x="1764095" y="16201"/>
                      <a:pt x="1736706" y="16201"/>
                    </a:cubicBezTo>
                    <a:close/>
                    <a:moveTo>
                      <a:pt x="122006" y="0"/>
                    </a:moveTo>
                    <a:lnTo>
                      <a:pt x="1736715" y="0"/>
                    </a:lnTo>
                    <a:cubicBezTo>
                      <a:pt x="1769084" y="0"/>
                      <a:pt x="1800208" y="12457"/>
                      <a:pt x="1822617" y="36126"/>
                    </a:cubicBezTo>
                    <a:cubicBezTo>
                      <a:pt x="1845027" y="58549"/>
                      <a:pt x="1858721" y="88446"/>
                      <a:pt x="1858721" y="122081"/>
                    </a:cubicBezTo>
                    <a:lnTo>
                      <a:pt x="1858721" y="2957348"/>
                    </a:lnTo>
                    <a:cubicBezTo>
                      <a:pt x="1858721" y="2989737"/>
                      <a:pt x="1845027" y="3020880"/>
                      <a:pt x="1822617" y="3043303"/>
                    </a:cubicBezTo>
                    <a:cubicBezTo>
                      <a:pt x="1800208" y="3065726"/>
                      <a:pt x="1769084" y="3079429"/>
                      <a:pt x="1736715" y="3079429"/>
                    </a:cubicBezTo>
                    <a:lnTo>
                      <a:pt x="122006" y="3079429"/>
                    </a:lnTo>
                    <a:cubicBezTo>
                      <a:pt x="89637" y="3079429"/>
                      <a:pt x="59758" y="3065726"/>
                      <a:pt x="36104" y="3043303"/>
                    </a:cubicBezTo>
                    <a:cubicBezTo>
                      <a:pt x="12450" y="3020880"/>
                      <a:pt x="0" y="2989737"/>
                      <a:pt x="0" y="2957348"/>
                    </a:cubicBezTo>
                    <a:lnTo>
                      <a:pt x="0" y="122081"/>
                    </a:lnTo>
                    <a:cubicBezTo>
                      <a:pt x="0" y="88446"/>
                      <a:pt x="12450" y="58549"/>
                      <a:pt x="36104" y="36126"/>
                    </a:cubicBezTo>
                    <a:cubicBezTo>
                      <a:pt x="59758" y="12457"/>
                      <a:pt x="89637" y="0"/>
                      <a:pt x="1220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46405FA1-26CD-434E-BEA3-EC825C021DBE}"/>
                  </a:ext>
                </a:extLst>
              </p:cNvPr>
              <p:cNvSpPr/>
              <p:nvPr/>
            </p:nvSpPr>
            <p:spPr>
              <a:xfrm>
                <a:off x="2203809" y="8536671"/>
                <a:ext cx="1841280" cy="3061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9" h="2458">
                    <a:moveTo>
                      <a:pt x="1388" y="2458"/>
                    </a:moveTo>
                    <a:lnTo>
                      <a:pt x="740" y="2458"/>
                    </a:lnTo>
                    <a:lnTo>
                      <a:pt x="91" y="2458"/>
                    </a:lnTo>
                    <a:cubicBezTo>
                      <a:pt x="66" y="2458"/>
                      <a:pt x="43" y="2448"/>
                      <a:pt x="26" y="2431"/>
                    </a:cubicBezTo>
                    <a:cubicBezTo>
                      <a:pt x="10" y="2415"/>
                      <a:pt x="0" y="2392"/>
                      <a:pt x="0" y="2367"/>
                    </a:cubicBezTo>
                    <a:lnTo>
                      <a:pt x="0" y="1229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6" y="27"/>
                    </a:cubicBezTo>
                    <a:cubicBezTo>
                      <a:pt x="43" y="10"/>
                      <a:pt x="66" y="0"/>
                      <a:pt x="91" y="0"/>
                    </a:cubicBezTo>
                    <a:lnTo>
                      <a:pt x="740" y="0"/>
                    </a:lnTo>
                    <a:lnTo>
                      <a:pt x="1388" y="0"/>
                    </a:lnTo>
                    <a:cubicBezTo>
                      <a:pt x="1413" y="0"/>
                      <a:pt x="1436" y="10"/>
                      <a:pt x="1452" y="27"/>
                    </a:cubicBezTo>
                    <a:cubicBezTo>
                      <a:pt x="1469" y="43"/>
                      <a:pt x="1479" y="66"/>
                      <a:pt x="1479" y="91"/>
                    </a:cubicBezTo>
                    <a:lnTo>
                      <a:pt x="1479" y="1229"/>
                    </a:lnTo>
                    <a:lnTo>
                      <a:pt x="1479" y="2367"/>
                    </a:lnTo>
                    <a:cubicBezTo>
                      <a:pt x="1479" y="2392"/>
                      <a:pt x="1469" y="2415"/>
                      <a:pt x="1452" y="2431"/>
                    </a:cubicBezTo>
                    <a:cubicBezTo>
                      <a:pt x="1436" y="2448"/>
                      <a:pt x="1413" y="2458"/>
                      <a:pt x="1388" y="245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17247C1A-9357-A24A-A52A-54DBBF413000}"/>
                  </a:ext>
                </a:extLst>
              </p:cNvPr>
              <p:cNvSpPr/>
              <p:nvPr/>
            </p:nvSpPr>
            <p:spPr>
              <a:xfrm>
                <a:off x="2298486" y="10585468"/>
                <a:ext cx="1651920" cy="918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7" h="738">
                    <a:moveTo>
                      <a:pt x="0" y="695"/>
                    </a:moveTo>
                    <a:cubicBezTo>
                      <a:pt x="0" y="707"/>
                      <a:pt x="5" y="718"/>
                      <a:pt x="13" y="725"/>
                    </a:cubicBezTo>
                    <a:cubicBezTo>
                      <a:pt x="20" y="733"/>
                      <a:pt x="31" y="738"/>
                      <a:pt x="43" y="738"/>
                    </a:cubicBezTo>
                    <a:lnTo>
                      <a:pt x="664" y="738"/>
                    </a:lnTo>
                    <a:lnTo>
                      <a:pt x="1284" y="738"/>
                    </a:lnTo>
                    <a:cubicBezTo>
                      <a:pt x="1296" y="738"/>
                      <a:pt x="1306" y="733"/>
                      <a:pt x="1314" y="725"/>
                    </a:cubicBezTo>
                    <a:cubicBezTo>
                      <a:pt x="1322" y="718"/>
                      <a:pt x="1327" y="707"/>
                      <a:pt x="1327" y="695"/>
                    </a:cubicBezTo>
                    <a:lnTo>
                      <a:pt x="13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C28BF76B-5710-9A4A-8399-3CBF8B083237}"/>
                  </a:ext>
                </a:extLst>
              </p:cNvPr>
              <p:cNvSpPr/>
              <p:nvPr/>
            </p:nvSpPr>
            <p:spPr>
              <a:xfrm>
                <a:off x="2291014" y="10577991"/>
                <a:ext cx="1668115" cy="933426"/>
              </a:xfrm>
              <a:custGeom>
                <a:avLst/>
                <a:gdLst>
                  <a:gd name="connsiteX0" fmla="*/ 16192 w 1668115"/>
                  <a:gd name="connsiteY0" fmla="*/ 16201 h 933426"/>
                  <a:gd name="connsiteX1" fmla="*/ 16192 w 1668115"/>
                  <a:gd name="connsiteY1" fmla="*/ 872423 h 933426"/>
                  <a:gd name="connsiteX2" fmla="*/ 28641 w 1668115"/>
                  <a:gd name="connsiteY2" fmla="*/ 904780 h 933426"/>
                  <a:gd name="connsiteX3" fmla="*/ 61006 w 1668115"/>
                  <a:gd name="connsiteY3" fmla="*/ 917225 h 933426"/>
                  <a:gd name="connsiteX4" fmla="*/ 1605857 w 1668115"/>
                  <a:gd name="connsiteY4" fmla="*/ 917225 h 933426"/>
                  <a:gd name="connsiteX5" fmla="*/ 1636978 w 1668115"/>
                  <a:gd name="connsiteY5" fmla="*/ 904780 h 933426"/>
                  <a:gd name="connsiteX6" fmla="*/ 1650671 w 1668115"/>
                  <a:gd name="connsiteY6" fmla="*/ 872423 h 933426"/>
                  <a:gd name="connsiteX7" fmla="*/ 1650671 w 1668115"/>
                  <a:gd name="connsiteY7" fmla="*/ 16201 h 933426"/>
                  <a:gd name="connsiteX8" fmla="*/ 0 w 1668115"/>
                  <a:gd name="connsiteY8" fmla="*/ 0 h 933426"/>
                  <a:gd name="connsiteX9" fmla="*/ 1668115 w 1668115"/>
                  <a:gd name="connsiteY9" fmla="*/ 0 h 933426"/>
                  <a:gd name="connsiteX10" fmla="*/ 1668115 w 1668115"/>
                  <a:gd name="connsiteY10" fmla="*/ 872442 h 933426"/>
                  <a:gd name="connsiteX11" fmla="*/ 1649442 w 1668115"/>
                  <a:gd name="connsiteY11" fmla="*/ 916002 h 933426"/>
                  <a:gd name="connsiteX12" fmla="*/ 1605872 w 1668115"/>
                  <a:gd name="connsiteY12" fmla="*/ 933426 h 933426"/>
                  <a:gd name="connsiteX13" fmla="*/ 60998 w 1668115"/>
                  <a:gd name="connsiteY13" fmla="*/ 933426 h 933426"/>
                  <a:gd name="connsiteX14" fmla="*/ 17428 w 1668115"/>
                  <a:gd name="connsiteY14" fmla="*/ 916002 h 933426"/>
                  <a:gd name="connsiteX15" fmla="*/ 0 w 1668115"/>
                  <a:gd name="connsiteY15" fmla="*/ 872442 h 93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8115" h="933426">
                    <a:moveTo>
                      <a:pt x="16192" y="16201"/>
                    </a:moveTo>
                    <a:lnTo>
                      <a:pt x="16192" y="872423"/>
                    </a:lnTo>
                    <a:cubicBezTo>
                      <a:pt x="16192" y="884868"/>
                      <a:pt x="21171" y="894824"/>
                      <a:pt x="28641" y="904780"/>
                    </a:cubicBezTo>
                    <a:cubicBezTo>
                      <a:pt x="37354" y="912247"/>
                      <a:pt x="48558" y="917225"/>
                      <a:pt x="61006" y="917225"/>
                    </a:cubicBezTo>
                    <a:lnTo>
                      <a:pt x="1605857" y="917225"/>
                    </a:lnTo>
                    <a:cubicBezTo>
                      <a:pt x="1617060" y="917225"/>
                      <a:pt x="1629509" y="912247"/>
                      <a:pt x="1636978" y="904780"/>
                    </a:cubicBezTo>
                    <a:cubicBezTo>
                      <a:pt x="1645692" y="894824"/>
                      <a:pt x="1650671" y="884868"/>
                      <a:pt x="1650671" y="872423"/>
                    </a:cubicBezTo>
                    <a:lnTo>
                      <a:pt x="1650671" y="16201"/>
                    </a:lnTo>
                    <a:close/>
                    <a:moveTo>
                      <a:pt x="0" y="0"/>
                    </a:moveTo>
                    <a:lnTo>
                      <a:pt x="1668115" y="0"/>
                    </a:lnTo>
                    <a:lnTo>
                      <a:pt x="1668115" y="872442"/>
                    </a:lnTo>
                    <a:cubicBezTo>
                      <a:pt x="1668115" y="888622"/>
                      <a:pt x="1660646" y="904801"/>
                      <a:pt x="1649442" y="916002"/>
                    </a:cubicBezTo>
                    <a:cubicBezTo>
                      <a:pt x="1636994" y="928448"/>
                      <a:pt x="1622055" y="933426"/>
                      <a:pt x="1605872" y="933426"/>
                    </a:cubicBezTo>
                    <a:lnTo>
                      <a:pt x="60998" y="933426"/>
                    </a:lnTo>
                    <a:cubicBezTo>
                      <a:pt x="44815" y="933426"/>
                      <a:pt x="28632" y="928448"/>
                      <a:pt x="17428" y="916002"/>
                    </a:cubicBezTo>
                    <a:cubicBezTo>
                      <a:pt x="4980" y="904801"/>
                      <a:pt x="0" y="888622"/>
                      <a:pt x="0" y="872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EBA34C95-FB63-6C4B-8F25-CE07ACE70D45}"/>
                  </a:ext>
                </a:extLst>
              </p:cNvPr>
              <p:cNvSpPr/>
              <p:nvPr/>
            </p:nvSpPr>
            <p:spPr>
              <a:xfrm>
                <a:off x="2298486" y="8631384"/>
                <a:ext cx="1651920" cy="9172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7" h="737">
                    <a:moveTo>
                      <a:pt x="1327" y="43"/>
                    </a:moveTo>
                    <a:cubicBezTo>
                      <a:pt x="1327" y="31"/>
                      <a:pt x="1322" y="20"/>
                      <a:pt x="1314" y="12"/>
                    </a:cubicBezTo>
                    <a:cubicBezTo>
                      <a:pt x="1306" y="5"/>
                      <a:pt x="1296" y="0"/>
                      <a:pt x="1284" y="0"/>
                    </a:cubicBezTo>
                    <a:lnTo>
                      <a:pt x="664" y="0"/>
                    </a:lnTo>
                    <a:lnTo>
                      <a:pt x="43" y="0"/>
                    </a:lnTo>
                    <a:cubicBezTo>
                      <a:pt x="31" y="0"/>
                      <a:pt x="20" y="5"/>
                      <a:pt x="13" y="12"/>
                    </a:cubicBezTo>
                    <a:cubicBezTo>
                      <a:pt x="5" y="20"/>
                      <a:pt x="0" y="31"/>
                      <a:pt x="0" y="43"/>
                    </a:cubicBezTo>
                    <a:lnTo>
                      <a:pt x="0" y="737"/>
                    </a:lnTo>
                    <a:lnTo>
                      <a:pt x="1327" y="73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20D2CB65-20F9-1F4F-A692-F135B9266FF8}"/>
                  </a:ext>
                </a:extLst>
              </p:cNvPr>
              <p:cNvSpPr/>
              <p:nvPr/>
            </p:nvSpPr>
            <p:spPr>
              <a:xfrm>
                <a:off x="2291014" y="8622661"/>
                <a:ext cx="1668115" cy="935918"/>
              </a:xfrm>
              <a:custGeom>
                <a:avLst/>
                <a:gdLst>
                  <a:gd name="connsiteX0" fmla="*/ 61006 w 1668115"/>
                  <a:gd name="connsiteY0" fmla="*/ 17447 h 935918"/>
                  <a:gd name="connsiteX1" fmla="*/ 28641 w 1668115"/>
                  <a:gd name="connsiteY1" fmla="*/ 29892 h 935918"/>
                  <a:gd name="connsiteX2" fmla="*/ 16192 w 1668115"/>
                  <a:gd name="connsiteY2" fmla="*/ 62249 h 935918"/>
                  <a:gd name="connsiteX3" fmla="*/ 16192 w 1668115"/>
                  <a:gd name="connsiteY3" fmla="*/ 917225 h 935918"/>
                  <a:gd name="connsiteX4" fmla="*/ 1650671 w 1668115"/>
                  <a:gd name="connsiteY4" fmla="*/ 917225 h 935918"/>
                  <a:gd name="connsiteX5" fmla="*/ 1650671 w 1668115"/>
                  <a:gd name="connsiteY5" fmla="*/ 62249 h 935918"/>
                  <a:gd name="connsiteX6" fmla="*/ 1636978 w 1668115"/>
                  <a:gd name="connsiteY6" fmla="*/ 29892 h 935918"/>
                  <a:gd name="connsiteX7" fmla="*/ 1605857 w 1668115"/>
                  <a:gd name="connsiteY7" fmla="*/ 17447 h 935918"/>
                  <a:gd name="connsiteX8" fmla="*/ 60998 w 1668115"/>
                  <a:gd name="connsiteY8" fmla="*/ 0 h 935918"/>
                  <a:gd name="connsiteX9" fmla="*/ 1605872 w 1668115"/>
                  <a:gd name="connsiteY9" fmla="*/ 0 h 935918"/>
                  <a:gd name="connsiteX10" fmla="*/ 1649442 w 1668115"/>
                  <a:gd name="connsiteY10" fmla="*/ 17424 h 935918"/>
                  <a:gd name="connsiteX11" fmla="*/ 1668115 w 1668115"/>
                  <a:gd name="connsiteY11" fmla="*/ 62229 h 935918"/>
                  <a:gd name="connsiteX12" fmla="*/ 1668115 w 1668115"/>
                  <a:gd name="connsiteY12" fmla="*/ 935918 h 935918"/>
                  <a:gd name="connsiteX13" fmla="*/ 0 w 1668115"/>
                  <a:gd name="connsiteY13" fmla="*/ 935918 h 935918"/>
                  <a:gd name="connsiteX14" fmla="*/ 0 w 1668115"/>
                  <a:gd name="connsiteY14" fmla="*/ 62229 h 935918"/>
                  <a:gd name="connsiteX15" fmla="*/ 17428 w 1668115"/>
                  <a:gd name="connsiteY15" fmla="*/ 17424 h 935918"/>
                  <a:gd name="connsiteX16" fmla="*/ 60998 w 1668115"/>
                  <a:gd name="connsiteY16" fmla="*/ 0 h 93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8115" h="935918">
                    <a:moveTo>
                      <a:pt x="61006" y="17447"/>
                    </a:moveTo>
                    <a:cubicBezTo>
                      <a:pt x="48558" y="17447"/>
                      <a:pt x="37354" y="22425"/>
                      <a:pt x="28641" y="29892"/>
                    </a:cubicBezTo>
                    <a:cubicBezTo>
                      <a:pt x="21171" y="38604"/>
                      <a:pt x="16192" y="49804"/>
                      <a:pt x="16192" y="62249"/>
                    </a:cubicBezTo>
                    <a:lnTo>
                      <a:pt x="16192" y="917225"/>
                    </a:lnTo>
                    <a:lnTo>
                      <a:pt x="1650671" y="917225"/>
                    </a:lnTo>
                    <a:lnTo>
                      <a:pt x="1650671" y="62249"/>
                    </a:lnTo>
                    <a:cubicBezTo>
                      <a:pt x="1650671" y="49804"/>
                      <a:pt x="1645692" y="38604"/>
                      <a:pt x="1636978" y="29892"/>
                    </a:cubicBezTo>
                    <a:cubicBezTo>
                      <a:pt x="1629509" y="22425"/>
                      <a:pt x="1617060" y="17447"/>
                      <a:pt x="1605857" y="17447"/>
                    </a:cubicBezTo>
                    <a:close/>
                    <a:moveTo>
                      <a:pt x="60998" y="0"/>
                    </a:moveTo>
                    <a:lnTo>
                      <a:pt x="1605872" y="0"/>
                    </a:lnTo>
                    <a:cubicBezTo>
                      <a:pt x="1622055" y="0"/>
                      <a:pt x="1636994" y="6223"/>
                      <a:pt x="1649442" y="17424"/>
                    </a:cubicBezTo>
                    <a:cubicBezTo>
                      <a:pt x="1660646" y="29870"/>
                      <a:pt x="1668115" y="44805"/>
                      <a:pt x="1668115" y="62229"/>
                    </a:cubicBezTo>
                    <a:lnTo>
                      <a:pt x="1668115" y="935918"/>
                    </a:lnTo>
                    <a:lnTo>
                      <a:pt x="0" y="935918"/>
                    </a:lnTo>
                    <a:lnTo>
                      <a:pt x="0" y="62229"/>
                    </a:lnTo>
                    <a:cubicBezTo>
                      <a:pt x="0" y="44805"/>
                      <a:pt x="4980" y="29870"/>
                      <a:pt x="17428" y="17424"/>
                    </a:cubicBezTo>
                    <a:cubicBezTo>
                      <a:pt x="28632" y="6223"/>
                      <a:pt x="44815" y="0"/>
                      <a:pt x="60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37419E9-12AE-3746-BCAD-26E249129C22}"/>
                  </a:ext>
                </a:extLst>
              </p:cNvPr>
              <p:cNvSpPr/>
              <p:nvPr/>
            </p:nvSpPr>
            <p:spPr>
              <a:xfrm>
                <a:off x="2298486" y="9549855"/>
                <a:ext cx="1651920" cy="10343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7" h="831">
                    <a:moveTo>
                      <a:pt x="1327" y="0"/>
                    </a:moveTo>
                    <a:lnTo>
                      <a:pt x="0" y="0"/>
                    </a:lnTo>
                    <a:lnTo>
                      <a:pt x="0" y="416"/>
                    </a:lnTo>
                    <a:lnTo>
                      <a:pt x="0" y="831"/>
                    </a:lnTo>
                    <a:lnTo>
                      <a:pt x="1327" y="831"/>
                    </a:lnTo>
                    <a:lnTo>
                      <a:pt x="1327" y="41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4ECF959C-CF29-6E42-BD1B-B1BB02604D0D}"/>
                  </a:ext>
                </a:extLst>
              </p:cNvPr>
              <p:cNvSpPr/>
              <p:nvPr/>
            </p:nvSpPr>
            <p:spPr>
              <a:xfrm>
                <a:off x="2291014" y="9541132"/>
                <a:ext cx="1668115" cy="1051818"/>
              </a:xfrm>
              <a:custGeom>
                <a:avLst/>
                <a:gdLst>
                  <a:gd name="connsiteX0" fmla="*/ 16192 w 1668115"/>
                  <a:gd name="connsiteY0" fmla="*/ 18693 h 1051818"/>
                  <a:gd name="connsiteX1" fmla="*/ 16192 w 1668115"/>
                  <a:gd name="connsiteY1" fmla="*/ 1035616 h 1051818"/>
                  <a:gd name="connsiteX2" fmla="*/ 1650671 w 1668115"/>
                  <a:gd name="connsiteY2" fmla="*/ 1035616 h 1051818"/>
                  <a:gd name="connsiteX3" fmla="*/ 1650671 w 1668115"/>
                  <a:gd name="connsiteY3" fmla="*/ 18693 h 1051818"/>
                  <a:gd name="connsiteX4" fmla="*/ 0 w 1668115"/>
                  <a:gd name="connsiteY4" fmla="*/ 0 h 1051818"/>
                  <a:gd name="connsiteX5" fmla="*/ 1668115 w 1668115"/>
                  <a:gd name="connsiteY5" fmla="*/ 0 h 1051818"/>
                  <a:gd name="connsiteX6" fmla="*/ 1668115 w 1668115"/>
                  <a:gd name="connsiteY6" fmla="*/ 1051818 h 1051818"/>
                  <a:gd name="connsiteX7" fmla="*/ 0 w 1668115"/>
                  <a:gd name="connsiteY7" fmla="*/ 1051818 h 105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8115" h="1051818">
                    <a:moveTo>
                      <a:pt x="16192" y="18693"/>
                    </a:moveTo>
                    <a:lnTo>
                      <a:pt x="16192" y="1035616"/>
                    </a:lnTo>
                    <a:lnTo>
                      <a:pt x="1650671" y="1035616"/>
                    </a:lnTo>
                    <a:lnTo>
                      <a:pt x="1650671" y="18693"/>
                    </a:lnTo>
                    <a:close/>
                    <a:moveTo>
                      <a:pt x="0" y="0"/>
                    </a:moveTo>
                    <a:lnTo>
                      <a:pt x="1668115" y="0"/>
                    </a:lnTo>
                    <a:lnTo>
                      <a:pt x="1668115" y="1051818"/>
                    </a:lnTo>
                    <a:lnTo>
                      <a:pt x="0" y="10518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18EA4F9E-848B-C74E-B023-E04AB773E5DF}"/>
                  </a:ext>
                </a:extLst>
              </p:cNvPr>
              <p:cNvSpPr/>
              <p:nvPr/>
            </p:nvSpPr>
            <p:spPr>
              <a:xfrm>
                <a:off x="2898961" y="9031420"/>
                <a:ext cx="42979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6" h="14">
                    <a:moveTo>
                      <a:pt x="33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9" y="0"/>
                    </a:lnTo>
                    <a:cubicBezTo>
                      <a:pt x="342" y="0"/>
                      <a:pt x="346" y="3"/>
                      <a:pt x="346" y="7"/>
                    </a:cubicBezTo>
                    <a:cubicBezTo>
                      <a:pt x="346" y="11"/>
                      <a:pt x="342" y="14"/>
                      <a:pt x="33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6DF3B239-01E5-5847-9E1B-52DF458D7FEB}"/>
                  </a:ext>
                </a:extLst>
              </p:cNvPr>
              <p:cNvSpPr/>
              <p:nvPr/>
            </p:nvSpPr>
            <p:spPr>
              <a:xfrm>
                <a:off x="2898961" y="10059563"/>
                <a:ext cx="42979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6" h="14">
                    <a:moveTo>
                      <a:pt x="33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9" y="0"/>
                    </a:lnTo>
                    <a:cubicBezTo>
                      <a:pt x="342" y="0"/>
                      <a:pt x="346" y="3"/>
                      <a:pt x="346" y="7"/>
                    </a:cubicBezTo>
                    <a:cubicBezTo>
                      <a:pt x="346" y="11"/>
                      <a:pt x="342" y="14"/>
                      <a:pt x="33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E2B569D9-3823-1E47-B39D-3CF0C07D84DE}"/>
                  </a:ext>
                </a:extLst>
              </p:cNvPr>
              <p:cNvSpPr/>
              <p:nvPr/>
            </p:nvSpPr>
            <p:spPr>
              <a:xfrm>
                <a:off x="2898961" y="11037853"/>
                <a:ext cx="42979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6" h="13">
                    <a:moveTo>
                      <a:pt x="339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9" y="0"/>
                    </a:lnTo>
                    <a:cubicBezTo>
                      <a:pt x="342" y="0"/>
                      <a:pt x="346" y="3"/>
                      <a:pt x="346" y="6"/>
                    </a:cubicBezTo>
                    <a:cubicBezTo>
                      <a:pt x="346" y="10"/>
                      <a:pt x="342" y="13"/>
                      <a:pt x="33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ED0777DB-C03B-8646-BB13-1368C386EE06}"/>
                  </a:ext>
                </a:extLst>
              </p:cNvPr>
              <p:cNvSpPr/>
              <p:nvPr/>
            </p:nvSpPr>
            <p:spPr>
              <a:xfrm>
                <a:off x="2200072" y="8169033"/>
                <a:ext cx="1291886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8" h="70">
                    <a:moveTo>
                      <a:pt x="1003" y="70"/>
                    </a:moveTo>
                    <a:lnTo>
                      <a:pt x="520" y="70"/>
                    </a:lnTo>
                    <a:lnTo>
                      <a:pt x="36" y="70"/>
                    </a:lnTo>
                    <a:cubicBezTo>
                      <a:pt x="26" y="70"/>
                      <a:pt x="17" y="66"/>
                      <a:pt x="11" y="60"/>
                    </a:cubicBezTo>
                    <a:cubicBezTo>
                      <a:pt x="5" y="53"/>
                      <a:pt x="0" y="44"/>
                      <a:pt x="0" y="35"/>
                    </a:cubicBezTo>
                    <a:cubicBezTo>
                      <a:pt x="0" y="25"/>
                      <a:pt x="5" y="16"/>
                      <a:pt x="11" y="10"/>
                    </a:cubicBezTo>
                    <a:cubicBezTo>
                      <a:pt x="17" y="4"/>
                      <a:pt x="26" y="0"/>
                      <a:pt x="36" y="0"/>
                    </a:cubicBezTo>
                    <a:lnTo>
                      <a:pt x="520" y="0"/>
                    </a:lnTo>
                    <a:lnTo>
                      <a:pt x="1003" y="0"/>
                    </a:lnTo>
                    <a:cubicBezTo>
                      <a:pt x="1013" y="0"/>
                      <a:pt x="1022" y="4"/>
                      <a:pt x="1028" y="10"/>
                    </a:cubicBezTo>
                    <a:cubicBezTo>
                      <a:pt x="1034" y="16"/>
                      <a:pt x="1038" y="25"/>
                      <a:pt x="1038" y="35"/>
                    </a:cubicBezTo>
                    <a:cubicBezTo>
                      <a:pt x="1038" y="44"/>
                      <a:pt x="1034" y="53"/>
                      <a:pt x="1028" y="60"/>
                    </a:cubicBezTo>
                    <a:cubicBezTo>
                      <a:pt x="1022" y="66"/>
                      <a:pt x="1013" y="70"/>
                      <a:pt x="1003" y="7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5D00929A-3B23-2C41-97B3-2873178ED615}"/>
                  </a:ext>
                </a:extLst>
              </p:cNvPr>
              <p:cNvSpPr/>
              <p:nvPr/>
            </p:nvSpPr>
            <p:spPr>
              <a:xfrm>
                <a:off x="2191351" y="8160310"/>
                <a:ext cx="1309327" cy="103437"/>
              </a:xfrm>
              <a:custGeom>
                <a:avLst/>
                <a:gdLst>
                  <a:gd name="connsiteX0" fmla="*/ 53534 w 1309327"/>
                  <a:gd name="connsiteY0" fmla="*/ 17447 h 103437"/>
                  <a:gd name="connsiteX1" fmla="*/ 28642 w 1309327"/>
                  <a:gd name="connsiteY1" fmla="*/ 27242 h 103437"/>
                  <a:gd name="connsiteX2" fmla="*/ 17441 w 1309327"/>
                  <a:gd name="connsiteY2" fmla="*/ 51730 h 103437"/>
                  <a:gd name="connsiteX3" fmla="*/ 28642 w 1309327"/>
                  <a:gd name="connsiteY3" fmla="*/ 76217 h 103437"/>
                  <a:gd name="connsiteX4" fmla="*/ 53534 w 1309327"/>
                  <a:gd name="connsiteY4" fmla="*/ 87236 h 103437"/>
                  <a:gd name="connsiteX5" fmla="*/ 1257034 w 1309327"/>
                  <a:gd name="connsiteY5" fmla="*/ 87236 h 103437"/>
                  <a:gd name="connsiteX6" fmla="*/ 1281926 w 1309327"/>
                  <a:gd name="connsiteY6" fmla="*/ 76217 h 103437"/>
                  <a:gd name="connsiteX7" fmla="*/ 1291882 w 1309327"/>
                  <a:gd name="connsiteY7" fmla="*/ 51730 h 103437"/>
                  <a:gd name="connsiteX8" fmla="*/ 1281926 w 1309327"/>
                  <a:gd name="connsiteY8" fmla="*/ 27242 h 103437"/>
                  <a:gd name="connsiteX9" fmla="*/ 1257034 w 1309327"/>
                  <a:gd name="connsiteY9" fmla="*/ 17447 h 103437"/>
                  <a:gd name="connsiteX10" fmla="*/ 53518 w 1309327"/>
                  <a:gd name="connsiteY10" fmla="*/ 0 h 103437"/>
                  <a:gd name="connsiteX11" fmla="*/ 1257054 w 1309327"/>
                  <a:gd name="connsiteY11" fmla="*/ 0 h 103437"/>
                  <a:gd name="connsiteX12" fmla="*/ 1294392 w 1309327"/>
                  <a:gd name="connsiteY12" fmla="*/ 14777 h 103437"/>
                  <a:gd name="connsiteX13" fmla="*/ 1309327 w 1309327"/>
                  <a:gd name="connsiteY13" fmla="*/ 51719 h 103437"/>
                  <a:gd name="connsiteX14" fmla="*/ 1294392 w 1309327"/>
                  <a:gd name="connsiteY14" fmla="*/ 88661 h 103437"/>
                  <a:gd name="connsiteX15" fmla="*/ 1257054 w 1309327"/>
                  <a:gd name="connsiteY15" fmla="*/ 103437 h 103437"/>
                  <a:gd name="connsiteX16" fmla="*/ 53518 w 1309327"/>
                  <a:gd name="connsiteY16" fmla="*/ 103437 h 103437"/>
                  <a:gd name="connsiteX17" fmla="*/ 16180 w 1309327"/>
                  <a:gd name="connsiteY17" fmla="*/ 88661 h 103437"/>
                  <a:gd name="connsiteX18" fmla="*/ 0 w 1309327"/>
                  <a:gd name="connsiteY18" fmla="*/ 51719 h 103437"/>
                  <a:gd name="connsiteX19" fmla="*/ 16180 w 1309327"/>
                  <a:gd name="connsiteY19" fmla="*/ 14777 h 103437"/>
                  <a:gd name="connsiteX20" fmla="*/ 53518 w 1309327"/>
                  <a:gd name="connsiteY20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9327" h="103437">
                    <a:moveTo>
                      <a:pt x="53534" y="17447"/>
                    </a:moveTo>
                    <a:cubicBezTo>
                      <a:pt x="43577" y="17447"/>
                      <a:pt x="34865" y="21120"/>
                      <a:pt x="28642" y="27242"/>
                    </a:cubicBezTo>
                    <a:cubicBezTo>
                      <a:pt x="21175" y="33364"/>
                      <a:pt x="17441" y="41935"/>
                      <a:pt x="17441" y="51730"/>
                    </a:cubicBezTo>
                    <a:cubicBezTo>
                      <a:pt x="17441" y="61525"/>
                      <a:pt x="21175" y="68871"/>
                      <a:pt x="28642" y="76217"/>
                    </a:cubicBezTo>
                    <a:cubicBezTo>
                      <a:pt x="34865" y="82339"/>
                      <a:pt x="43577" y="87236"/>
                      <a:pt x="53534" y="87236"/>
                    </a:cubicBezTo>
                    <a:lnTo>
                      <a:pt x="1257034" y="87236"/>
                    </a:lnTo>
                    <a:cubicBezTo>
                      <a:pt x="1265746" y="87236"/>
                      <a:pt x="1275703" y="82339"/>
                      <a:pt x="1281926" y="76217"/>
                    </a:cubicBezTo>
                    <a:cubicBezTo>
                      <a:pt x="1288148" y="68871"/>
                      <a:pt x="1291882" y="61525"/>
                      <a:pt x="1291882" y="51730"/>
                    </a:cubicBezTo>
                    <a:cubicBezTo>
                      <a:pt x="1291882" y="41935"/>
                      <a:pt x="1288148" y="33364"/>
                      <a:pt x="1281926" y="27242"/>
                    </a:cubicBezTo>
                    <a:cubicBezTo>
                      <a:pt x="1275703" y="21120"/>
                      <a:pt x="1265746" y="17447"/>
                      <a:pt x="1257034" y="17447"/>
                    </a:cubicBezTo>
                    <a:close/>
                    <a:moveTo>
                      <a:pt x="53518" y="0"/>
                    </a:moveTo>
                    <a:lnTo>
                      <a:pt x="1257054" y="0"/>
                    </a:lnTo>
                    <a:cubicBezTo>
                      <a:pt x="1270744" y="0"/>
                      <a:pt x="1284435" y="4926"/>
                      <a:pt x="1294392" y="14777"/>
                    </a:cubicBezTo>
                    <a:cubicBezTo>
                      <a:pt x="1303104" y="24628"/>
                      <a:pt x="1309327" y="38173"/>
                      <a:pt x="1309327" y="51719"/>
                    </a:cubicBezTo>
                    <a:cubicBezTo>
                      <a:pt x="1309327" y="65264"/>
                      <a:pt x="1303104" y="78809"/>
                      <a:pt x="1294392" y="88661"/>
                    </a:cubicBezTo>
                    <a:cubicBezTo>
                      <a:pt x="1284435" y="98512"/>
                      <a:pt x="1270744" y="103437"/>
                      <a:pt x="1257054" y="103437"/>
                    </a:cubicBezTo>
                    <a:lnTo>
                      <a:pt x="53518" y="103437"/>
                    </a:lnTo>
                    <a:cubicBezTo>
                      <a:pt x="38583" y="103437"/>
                      <a:pt x="26137" y="98512"/>
                      <a:pt x="16180" y="88661"/>
                    </a:cubicBezTo>
                    <a:cubicBezTo>
                      <a:pt x="6223" y="78809"/>
                      <a:pt x="0" y="65264"/>
                      <a:pt x="0" y="51719"/>
                    </a:cubicBezTo>
                    <a:cubicBezTo>
                      <a:pt x="0" y="38173"/>
                      <a:pt x="6223" y="24628"/>
                      <a:pt x="16180" y="14777"/>
                    </a:cubicBezTo>
                    <a:cubicBezTo>
                      <a:pt x="26137" y="4926"/>
                      <a:pt x="38583" y="0"/>
                      <a:pt x="53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A7892735-5B14-6E4F-857D-5651997F649F}"/>
                  </a:ext>
                </a:extLst>
              </p:cNvPr>
              <p:cNvSpPr/>
              <p:nvPr/>
            </p:nvSpPr>
            <p:spPr>
              <a:xfrm>
                <a:off x="2371987" y="8395847"/>
                <a:ext cx="474647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113">
                    <a:moveTo>
                      <a:pt x="0" y="0"/>
                    </a:moveTo>
                    <a:lnTo>
                      <a:pt x="51" y="113"/>
                    </a:lnTo>
                    <a:lnTo>
                      <a:pt x="382" y="113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AE5484CA-2A79-EC48-8FDC-B7B43763ACCB}"/>
                  </a:ext>
                </a:extLst>
              </p:cNvPr>
              <p:cNvSpPr/>
              <p:nvPr/>
            </p:nvSpPr>
            <p:spPr>
              <a:xfrm>
                <a:off x="2358284" y="8387123"/>
                <a:ext cx="495825" cy="155779"/>
              </a:xfrm>
              <a:custGeom>
                <a:avLst/>
                <a:gdLst>
                  <a:gd name="connsiteX0" fmla="*/ 27407 w 495825"/>
                  <a:gd name="connsiteY0" fmla="*/ 17444 h 155779"/>
                  <a:gd name="connsiteX1" fmla="*/ 83314 w 495825"/>
                  <a:gd name="connsiteY1" fmla="*/ 139574 h 155779"/>
                  <a:gd name="connsiteX2" fmla="*/ 479629 w 495825"/>
                  <a:gd name="connsiteY2" fmla="*/ 139574 h 155779"/>
                  <a:gd name="connsiteX3" fmla="*/ 479629 w 495825"/>
                  <a:gd name="connsiteY3" fmla="*/ 17444 h 155779"/>
                  <a:gd name="connsiteX4" fmla="*/ 0 w 495825"/>
                  <a:gd name="connsiteY4" fmla="*/ 0 h 155779"/>
                  <a:gd name="connsiteX5" fmla="*/ 495825 w 495825"/>
                  <a:gd name="connsiteY5" fmla="*/ 0 h 155779"/>
                  <a:gd name="connsiteX6" fmla="*/ 495825 w 495825"/>
                  <a:gd name="connsiteY6" fmla="*/ 155779 h 155779"/>
                  <a:gd name="connsiteX7" fmla="*/ 72075 w 495825"/>
                  <a:gd name="connsiteY7" fmla="*/ 155779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825" h="155779">
                    <a:moveTo>
                      <a:pt x="27407" y="17444"/>
                    </a:moveTo>
                    <a:lnTo>
                      <a:pt x="83314" y="139574"/>
                    </a:lnTo>
                    <a:lnTo>
                      <a:pt x="479629" y="139574"/>
                    </a:lnTo>
                    <a:lnTo>
                      <a:pt x="479629" y="17444"/>
                    </a:lnTo>
                    <a:close/>
                    <a:moveTo>
                      <a:pt x="0" y="0"/>
                    </a:moveTo>
                    <a:lnTo>
                      <a:pt x="495825" y="0"/>
                    </a:lnTo>
                    <a:lnTo>
                      <a:pt x="495825" y="155779"/>
                    </a:lnTo>
                    <a:lnTo>
                      <a:pt x="72075" y="15577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3793DBEC-BCA7-8542-ADAD-622810EB782D}"/>
                  </a:ext>
                </a:extLst>
              </p:cNvPr>
              <p:cNvSpPr/>
              <p:nvPr/>
            </p:nvSpPr>
            <p:spPr>
              <a:xfrm>
                <a:off x="2308452" y="8256269"/>
                <a:ext cx="538182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112">
                    <a:moveTo>
                      <a:pt x="433" y="0"/>
                    </a:moveTo>
                    <a:lnTo>
                      <a:pt x="0" y="0"/>
                    </a:lnTo>
                    <a:lnTo>
                      <a:pt x="51" y="112"/>
                    </a:lnTo>
                    <a:lnTo>
                      <a:pt x="433" y="11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8FE49E18-A7B1-A842-AF2A-A2FC46B2245E}"/>
                  </a:ext>
                </a:extLst>
              </p:cNvPr>
              <p:cNvSpPr/>
              <p:nvPr/>
            </p:nvSpPr>
            <p:spPr>
              <a:xfrm>
                <a:off x="2294752" y="8248792"/>
                <a:ext cx="559360" cy="154532"/>
              </a:xfrm>
              <a:custGeom>
                <a:avLst/>
                <a:gdLst>
                  <a:gd name="connsiteX0" fmla="*/ 26161 w 559360"/>
                  <a:gd name="connsiteY0" fmla="*/ 16201 h 154532"/>
                  <a:gd name="connsiteX1" fmla="*/ 83330 w 559360"/>
                  <a:gd name="connsiteY1" fmla="*/ 137085 h 154532"/>
                  <a:gd name="connsiteX2" fmla="*/ 543165 w 559360"/>
                  <a:gd name="connsiteY2" fmla="*/ 137085 h 154532"/>
                  <a:gd name="connsiteX3" fmla="*/ 543165 w 559360"/>
                  <a:gd name="connsiteY3" fmla="*/ 16201 h 154532"/>
                  <a:gd name="connsiteX4" fmla="*/ 0 w 559360"/>
                  <a:gd name="connsiteY4" fmla="*/ 0 h 154532"/>
                  <a:gd name="connsiteX5" fmla="*/ 559360 w 559360"/>
                  <a:gd name="connsiteY5" fmla="*/ 0 h 154532"/>
                  <a:gd name="connsiteX6" fmla="*/ 559360 w 559360"/>
                  <a:gd name="connsiteY6" fmla="*/ 154532 h 154532"/>
                  <a:gd name="connsiteX7" fmla="*/ 70852 w 559360"/>
                  <a:gd name="connsiteY7" fmla="*/ 154532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9360" h="154532">
                    <a:moveTo>
                      <a:pt x="26161" y="16201"/>
                    </a:moveTo>
                    <a:lnTo>
                      <a:pt x="83330" y="137085"/>
                    </a:lnTo>
                    <a:lnTo>
                      <a:pt x="543165" y="137085"/>
                    </a:lnTo>
                    <a:lnTo>
                      <a:pt x="543165" y="16201"/>
                    </a:lnTo>
                    <a:close/>
                    <a:moveTo>
                      <a:pt x="0" y="0"/>
                    </a:moveTo>
                    <a:lnTo>
                      <a:pt x="559360" y="0"/>
                    </a:lnTo>
                    <a:lnTo>
                      <a:pt x="559360" y="154532"/>
                    </a:lnTo>
                    <a:lnTo>
                      <a:pt x="70852" y="1545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C7714DE-D47B-2E40-A462-F6FFF813152A}"/>
                  </a:ext>
                </a:extLst>
              </p:cNvPr>
              <p:cNvSpPr/>
              <p:nvPr/>
            </p:nvSpPr>
            <p:spPr>
              <a:xfrm>
                <a:off x="2847883" y="8256269"/>
                <a:ext cx="536936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" h="112">
                    <a:moveTo>
                      <a:pt x="380" y="112"/>
                    </a:moveTo>
                    <a:lnTo>
                      <a:pt x="432" y="0"/>
                    </a:lnTo>
                    <a:lnTo>
                      <a:pt x="0" y="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B25CBAC2-8A8C-A946-A97B-EE51036608B6}"/>
                  </a:ext>
                </a:extLst>
              </p:cNvPr>
              <p:cNvSpPr/>
              <p:nvPr/>
            </p:nvSpPr>
            <p:spPr>
              <a:xfrm>
                <a:off x="2839163" y="8248792"/>
                <a:ext cx="558115" cy="154532"/>
              </a:xfrm>
              <a:custGeom>
                <a:avLst/>
                <a:gdLst>
                  <a:gd name="connsiteX0" fmla="*/ 16195 w 558115"/>
                  <a:gd name="connsiteY0" fmla="*/ 16201 h 154532"/>
                  <a:gd name="connsiteX1" fmla="*/ 16195 w 558115"/>
                  <a:gd name="connsiteY1" fmla="*/ 137085 h 154532"/>
                  <a:gd name="connsiteX2" fmla="*/ 476028 w 558115"/>
                  <a:gd name="connsiteY2" fmla="*/ 137085 h 154532"/>
                  <a:gd name="connsiteX3" fmla="*/ 531953 w 558115"/>
                  <a:gd name="connsiteY3" fmla="*/ 16201 h 154532"/>
                  <a:gd name="connsiteX4" fmla="*/ 0 w 558115"/>
                  <a:gd name="connsiteY4" fmla="*/ 0 h 154532"/>
                  <a:gd name="connsiteX5" fmla="*/ 558115 w 558115"/>
                  <a:gd name="connsiteY5" fmla="*/ 0 h 154532"/>
                  <a:gd name="connsiteX6" fmla="*/ 487263 w 558115"/>
                  <a:gd name="connsiteY6" fmla="*/ 154532 h 154532"/>
                  <a:gd name="connsiteX7" fmla="*/ 0 w 558115"/>
                  <a:gd name="connsiteY7" fmla="*/ 154532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8115" h="154532">
                    <a:moveTo>
                      <a:pt x="16195" y="16201"/>
                    </a:moveTo>
                    <a:lnTo>
                      <a:pt x="16195" y="137085"/>
                    </a:lnTo>
                    <a:lnTo>
                      <a:pt x="476028" y="137085"/>
                    </a:lnTo>
                    <a:lnTo>
                      <a:pt x="531953" y="16201"/>
                    </a:lnTo>
                    <a:close/>
                    <a:moveTo>
                      <a:pt x="0" y="0"/>
                    </a:moveTo>
                    <a:lnTo>
                      <a:pt x="558115" y="0"/>
                    </a:lnTo>
                    <a:lnTo>
                      <a:pt x="487263" y="154532"/>
                    </a:lnTo>
                    <a:lnTo>
                      <a:pt x="0" y="1545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81CD8883-DAE6-6B4C-B0C8-4C6D1D6E78C9}"/>
                  </a:ext>
                </a:extLst>
              </p:cNvPr>
              <p:cNvSpPr/>
              <p:nvPr/>
            </p:nvSpPr>
            <p:spPr>
              <a:xfrm>
                <a:off x="2847883" y="8395847"/>
                <a:ext cx="472155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0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29" y="113"/>
                    </a:lnTo>
                    <a:lnTo>
                      <a:pt x="38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01D1F1E6-AD2E-524C-87E5-5C7E9F0DC328}"/>
                  </a:ext>
                </a:extLst>
              </p:cNvPr>
              <p:cNvSpPr/>
              <p:nvPr/>
            </p:nvSpPr>
            <p:spPr>
              <a:xfrm>
                <a:off x="2839163" y="8387123"/>
                <a:ext cx="494579" cy="155779"/>
              </a:xfrm>
              <a:custGeom>
                <a:avLst/>
                <a:gdLst>
                  <a:gd name="connsiteX0" fmla="*/ 16195 w 494579"/>
                  <a:gd name="connsiteY0" fmla="*/ 17444 h 155779"/>
                  <a:gd name="connsiteX1" fmla="*/ 16195 w 494579"/>
                  <a:gd name="connsiteY1" fmla="*/ 139574 h 155779"/>
                  <a:gd name="connsiteX2" fmla="*/ 412511 w 494579"/>
                  <a:gd name="connsiteY2" fmla="*/ 139574 h 155779"/>
                  <a:gd name="connsiteX3" fmla="*/ 468417 w 494579"/>
                  <a:gd name="connsiteY3" fmla="*/ 17444 h 155779"/>
                  <a:gd name="connsiteX4" fmla="*/ 0 w 494579"/>
                  <a:gd name="connsiteY4" fmla="*/ 0 h 155779"/>
                  <a:gd name="connsiteX5" fmla="*/ 494579 w 494579"/>
                  <a:gd name="connsiteY5" fmla="*/ 0 h 155779"/>
                  <a:gd name="connsiteX6" fmla="*/ 422505 w 494579"/>
                  <a:gd name="connsiteY6" fmla="*/ 155779 h 155779"/>
                  <a:gd name="connsiteX7" fmla="*/ 0 w 494579"/>
                  <a:gd name="connsiteY7" fmla="*/ 155779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579" h="155779">
                    <a:moveTo>
                      <a:pt x="16195" y="17444"/>
                    </a:moveTo>
                    <a:lnTo>
                      <a:pt x="16195" y="139574"/>
                    </a:lnTo>
                    <a:lnTo>
                      <a:pt x="412511" y="139574"/>
                    </a:lnTo>
                    <a:lnTo>
                      <a:pt x="468417" y="17444"/>
                    </a:lnTo>
                    <a:close/>
                    <a:moveTo>
                      <a:pt x="0" y="0"/>
                    </a:moveTo>
                    <a:lnTo>
                      <a:pt x="494579" y="0"/>
                    </a:lnTo>
                    <a:lnTo>
                      <a:pt x="422505" y="155779"/>
                    </a:lnTo>
                    <a:lnTo>
                      <a:pt x="0" y="15577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AAC5396A-100F-C043-8056-D10A34355B59}"/>
                  </a:ext>
                </a:extLst>
              </p:cNvPr>
              <p:cNvSpPr/>
              <p:nvPr/>
            </p:nvSpPr>
            <p:spPr>
              <a:xfrm>
                <a:off x="3602833" y="8179003"/>
                <a:ext cx="218014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70">
                    <a:moveTo>
                      <a:pt x="137" y="0"/>
                    </a:moveTo>
                    <a:lnTo>
                      <a:pt x="88" y="0"/>
                    </a:lnTo>
                    <a:lnTo>
                      <a:pt x="39" y="0"/>
                    </a:lnTo>
                    <a:cubicBezTo>
                      <a:pt x="28" y="0"/>
                      <a:pt x="18" y="4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lnTo>
                      <a:pt x="0" y="54"/>
                    </a:lnTo>
                    <a:lnTo>
                      <a:pt x="0" y="70"/>
                    </a:lnTo>
                    <a:lnTo>
                      <a:pt x="88" y="70"/>
                    </a:lnTo>
                    <a:lnTo>
                      <a:pt x="176" y="70"/>
                    </a:lnTo>
                    <a:lnTo>
                      <a:pt x="176" y="54"/>
                    </a:lnTo>
                    <a:lnTo>
                      <a:pt x="176" y="38"/>
                    </a:lnTo>
                    <a:cubicBezTo>
                      <a:pt x="176" y="28"/>
                      <a:pt x="171" y="18"/>
                      <a:pt x="165" y="11"/>
                    </a:cubicBezTo>
                    <a:cubicBezTo>
                      <a:pt x="157" y="4"/>
                      <a:pt x="148" y="0"/>
                      <a:pt x="13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2A35FF9C-CACA-2241-B7AE-CC43F71FE4C9}"/>
                  </a:ext>
                </a:extLst>
              </p:cNvPr>
              <p:cNvSpPr/>
              <p:nvPr/>
            </p:nvSpPr>
            <p:spPr>
              <a:xfrm>
                <a:off x="3594113" y="8170279"/>
                <a:ext cx="235455" cy="102191"/>
              </a:xfrm>
              <a:custGeom>
                <a:avLst/>
                <a:gdLst>
                  <a:gd name="connsiteX0" fmla="*/ 57060 w 235455"/>
                  <a:gd name="connsiteY0" fmla="*/ 17448 h 102191"/>
                  <a:gd name="connsiteX1" fmla="*/ 28584 w 235455"/>
                  <a:gd name="connsiteY1" fmla="*/ 28464 h 102191"/>
                  <a:gd name="connsiteX2" fmla="*/ 17441 w 235455"/>
                  <a:gd name="connsiteY2" fmla="*/ 55392 h 102191"/>
                  <a:gd name="connsiteX3" fmla="*/ 17441 w 235455"/>
                  <a:gd name="connsiteY3" fmla="*/ 85991 h 102191"/>
                  <a:gd name="connsiteX4" fmla="*/ 218013 w 235455"/>
                  <a:gd name="connsiteY4" fmla="*/ 85991 h 102191"/>
                  <a:gd name="connsiteX5" fmla="*/ 218013 w 235455"/>
                  <a:gd name="connsiteY5" fmla="*/ 55392 h 102191"/>
                  <a:gd name="connsiteX6" fmla="*/ 206870 w 235455"/>
                  <a:gd name="connsiteY6" fmla="*/ 28464 h 102191"/>
                  <a:gd name="connsiteX7" fmla="*/ 178394 w 235455"/>
                  <a:gd name="connsiteY7" fmla="*/ 17448 h 102191"/>
                  <a:gd name="connsiteX8" fmla="*/ 57005 w 235455"/>
                  <a:gd name="connsiteY8" fmla="*/ 0 h 102191"/>
                  <a:gd name="connsiteX9" fmla="*/ 178450 w 235455"/>
                  <a:gd name="connsiteY9" fmla="*/ 0 h 102191"/>
                  <a:gd name="connsiteX10" fmla="*/ 219345 w 235455"/>
                  <a:gd name="connsiteY10" fmla="*/ 16006 h 102191"/>
                  <a:gd name="connsiteX11" fmla="*/ 235455 w 235455"/>
                  <a:gd name="connsiteY11" fmla="*/ 55405 h 102191"/>
                  <a:gd name="connsiteX12" fmla="*/ 235455 w 235455"/>
                  <a:gd name="connsiteY12" fmla="*/ 102191 h 102191"/>
                  <a:gd name="connsiteX13" fmla="*/ 0 w 235455"/>
                  <a:gd name="connsiteY13" fmla="*/ 102191 h 102191"/>
                  <a:gd name="connsiteX14" fmla="*/ 0 w 235455"/>
                  <a:gd name="connsiteY14" fmla="*/ 55405 h 102191"/>
                  <a:gd name="connsiteX15" fmla="*/ 16110 w 235455"/>
                  <a:gd name="connsiteY15" fmla="*/ 16006 h 102191"/>
                  <a:gd name="connsiteX16" fmla="*/ 57005 w 235455"/>
                  <a:gd name="connsiteY16" fmla="*/ 0 h 10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455" h="102191">
                    <a:moveTo>
                      <a:pt x="57060" y="17448"/>
                    </a:moveTo>
                    <a:cubicBezTo>
                      <a:pt x="45917" y="17448"/>
                      <a:pt x="36013" y="21120"/>
                      <a:pt x="28584" y="28464"/>
                    </a:cubicBezTo>
                    <a:cubicBezTo>
                      <a:pt x="21155" y="35808"/>
                      <a:pt x="17441" y="45600"/>
                      <a:pt x="17441" y="55392"/>
                    </a:cubicBezTo>
                    <a:lnTo>
                      <a:pt x="17441" y="85991"/>
                    </a:lnTo>
                    <a:lnTo>
                      <a:pt x="218013" y="85991"/>
                    </a:lnTo>
                    <a:lnTo>
                      <a:pt x="218013" y="55392"/>
                    </a:lnTo>
                    <a:cubicBezTo>
                      <a:pt x="218013" y="45600"/>
                      <a:pt x="214299" y="35808"/>
                      <a:pt x="206870" y="28464"/>
                    </a:cubicBezTo>
                    <a:cubicBezTo>
                      <a:pt x="199442" y="21120"/>
                      <a:pt x="189537" y="17448"/>
                      <a:pt x="178394" y="17448"/>
                    </a:cubicBezTo>
                    <a:close/>
                    <a:moveTo>
                      <a:pt x="57005" y="0"/>
                    </a:moveTo>
                    <a:lnTo>
                      <a:pt x="178450" y="0"/>
                    </a:lnTo>
                    <a:cubicBezTo>
                      <a:pt x="193321" y="0"/>
                      <a:pt x="208192" y="4925"/>
                      <a:pt x="219345" y="16006"/>
                    </a:cubicBezTo>
                    <a:cubicBezTo>
                      <a:pt x="229259" y="27087"/>
                      <a:pt x="235455" y="40630"/>
                      <a:pt x="235455" y="55405"/>
                    </a:cubicBezTo>
                    <a:lnTo>
                      <a:pt x="235455" y="102191"/>
                    </a:lnTo>
                    <a:lnTo>
                      <a:pt x="0" y="102191"/>
                    </a:lnTo>
                    <a:lnTo>
                      <a:pt x="0" y="55405"/>
                    </a:lnTo>
                    <a:cubicBezTo>
                      <a:pt x="0" y="40630"/>
                      <a:pt x="6196" y="27087"/>
                      <a:pt x="16110" y="16006"/>
                    </a:cubicBezTo>
                    <a:cubicBezTo>
                      <a:pt x="27263" y="4925"/>
                      <a:pt x="40895" y="0"/>
                      <a:pt x="57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35603E73-05F9-564D-B3EA-572BDAF996F3}"/>
                  </a:ext>
                </a:extLst>
              </p:cNvPr>
              <p:cNvSpPr/>
              <p:nvPr/>
            </p:nvSpPr>
            <p:spPr>
              <a:xfrm>
                <a:off x="3538052" y="8266239"/>
                <a:ext cx="242929" cy="269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17">
                    <a:moveTo>
                      <a:pt x="140" y="0"/>
                    </a:moveTo>
                    <a:lnTo>
                      <a:pt x="28" y="0"/>
                    </a:lnTo>
                    <a:cubicBezTo>
                      <a:pt x="21" y="0"/>
                      <a:pt x="14" y="3"/>
                      <a:pt x="9" y="7"/>
                    </a:cubicBezTo>
                    <a:cubicBezTo>
                      <a:pt x="3" y="12"/>
                      <a:pt x="0" y="20"/>
                      <a:pt x="0" y="28"/>
                    </a:cubicBezTo>
                    <a:lnTo>
                      <a:pt x="0" y="108"/>
                    </a:lnTo>
                    <a:lnTo>
                      <a:pt x="0" y="189"/>
                    </a:lnTo>
                    <a:cubicBezTo>
                      <a:pt x="0" y="196"/>
                      <a:pt x="3" y="203"/>
                      <a:pt x="9" y="209"/>
                    </a:cubicBezTo>
                    <a:cubicBezTo>
                      <a:pt x="14" y="214"/>
                      <a:pt x="21" y="217"/>
                      <a:pt x="28" y="217"/>
                    </a:cubicBezTo>
                    <a:lnTo>
                      <a:pt x="140" y="217"/>
                    </a:lnTo>
                    <a:lnTo>
                      <a:pt x="196" y="217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D878F3EA-8521-1844-9499-D6B3D5299CAF}"/>
                  </a:ext>
                </a:extLst>
              </p:cNvPr>
              <p:cNvSpPr/>
              <p:nvPr/>
            </p:nvSpPr>
            <p:spPr>
              <a:xfrm>
                <a:off x="3529328" y="8257516"/>
                <a:ext cx="260370" cy="285387"/>
              </a:xfrm>
              <a:custGeom>
                <a:avLst/>
                <a:gdLst>
                  <a:gd name="connsiteX0" fmla="*/ 43462 w 260370"/>
                  <a:gd name="connsiteY0" fmla="*/ 16201 h 285387"/>
                  <a:gd name="connsiteX1" fmla="*/ 26117 w 260370"/>
                  <a:gd name="connsiteY1" fmla="*/ 23642 h 285387"/>
                  <a:gd name="connsiteX2" fmla="*/ 17444 w 260370"/>
                  <a:gd name="connsiteY2" fmla="*/ 43484 h 285387"/>
                  <a:gd name="connsiteX3" fmla="*/ 17444 w 260370"/>
                  <a:gd name="connsiteY3" fmla="*/ 243143 h 285387"/>
                  <a:gd name="connsiteX4" fmla="*/ 26117 w 260370"/>
                  <a:gd name="connsiteY4" fmla="*/ 261745 h 285387"/>
                  <a:gd name="connsiteX5" fmla="*/ 43462 w 260370"/>
                  <a:gd name="connsiteY5" fmla="*/ 269186 h 285387"/>
                  <a:gd name="connsiteX6" fmla="*/ 242932 w 260370"/>
                  <a:gd name="connsiteY6" fmla="*/ 269186 h 285387"/>
                  <a:gd name="connsiteX7" fmla="*/ 242932 w 260370"/>
                  <a:gd name="connsiteY7" fmla="*/ 16201 h 285387"/>
                  <a:gd name="connsiteX8" fmla="*/ 43395 w 260370"/>
                  <a:gd name="connsiteY8" fmla="*/ 0 h 285387"/>
                  <a:gd name="connsiteX9" fmla="*/ 260370 w 260370"/>
                  <a:gd name="connsiteY9" fmla="*/ 0 h 285387"/>
                  <a:gd name="connsiteX10" fmla="*/ 260370 w 260370"/>
                  <a:gd name="connsiteY10" fmla="*/ 285387 h 285387"/>
                  <a:gd name="connsiteX11" fmla="*/ 43395 w 260370"/>
                  <a:gd name="connsiteY11" fmla="*/ 285387 h 285387"/>
                  <a:gd name="connsiteX12" fmla="*/ 13639 w 260370"/>
                  <a:gd name="connsiteY12" fmla="*/ 272979 h 285387"/>
                  <a:gd name="connsiteX13" fmla="*/ 0 w 260370"/>
                  <a:gd name="connsiteY13" fmla="*/ 243199 h 285387"/>
                  <a:gd name="connsiteX14" fmla="*/ 0 w 260370"/>
                  <a:gd name="connsiteY14" fmla="*/ 43429 h 285387"/>
                  <a:gd name="connsiteX15" fmla="*/ 13639 w 260370"/>
                  <a:gd name="connsiteY15" fmla="*/ 12408 h 285387"/>
                  <a:gd name="connsiteX16" fmla="*/ 43395 w 260370"/>
                  <a:gd name="connsiteY16" fmla="*/ 0 h 28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0370" h="285387">
                    <a:moveTo>
                      <a:pt x="43462" y="16201"/>
                    </a:moveTo>
                    <a:cubicBezTo>
                      <a:pt x="37267" y="16201"/>
                      <a:pt x="29834" y="18681"/>
                      <a:pt x="26117" y="23642"/>
                    </a:cubicBezTo>
                    <a:cubicBezTo>
                      <a:pt x="19922" y="29843"/>
                      <a:pt x="17444" y="36043"/>
                      <a:pt x="17444" y="43484"/>
                    </a:cubicBezTo>
                    <a:lnTo>
                      <a:pt x="17444" y="243143"/>
                    </a:lnTo>
                    <a:cubicBezTo>
                      <a:pt x="17444" y="249344"/>
                      <a:pt x="19922" y="256785"/>
                      <a:pt x="26117" y="261745"/>
                    </a:cubicBezTo>
                    <a:cubicBezTo>
                      <a:pt x="29834" y="265466"/>
                      <a:pt x="37267" y="269186"/>
                      <a:pt x="43462" y="269186"/>
                    </a:cubicBezTo>
                    <a:lnTo>
                      <a:pt x="242932" y="269186"/>
                    </a:lnTo>
                    <a:lnTo>
                      <a:pt x="242932" y="16201"/>
                    </a:lnTo>
                    <a:close/>
                    <a:moveTo>
                      <a:pt x="43395" y="0"/>
                    </a:moveTo>
                    <a:lnTo>
                      <a:pt x="260370" y="0"/>
                    </a:lnTo>
                    <a:lnTo>
                      <a:pt x="260370" y="285387"/>
                    </a:lnTo>
                    <a:lnTo>
                      <a:pt x="43395" y="285387"/>
                    </a:lnTo>
                    <a:cubicBezTo>
                      <a:pt x="32236" y="285387"/>
                      <a:pt x="22318" y="281665"/>
                      <a:pt x="13639" y="272979"/>
                    </a:cubicBezTo>
                    <a:cubicBezTo>
                      <a:pt x="4960" y="265534"/>
                      <a:pt x="0" y="254367"/>
                      <a:pt x="0" y="243199"/>
                    </a:cubicBezTo>
                    <a:lnTo>
                      <a:pt x="0" y="43429"/>
                    </a:lnTo>
                    <a:cubicBezTo>
                      <a:pt x="0" y="31021"/>
                      <a:pt x="4960" y="21094"/>
                      <a:pt x="13639" y="12408"/>
                    </a:cubicBezTo>
                    <a:cubicBezTo>
                      <a:pt x="22318" y="4964"/>
                      <a:pt x="32236" y="0"/>
                      <a:pt x="4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872F419-BB17-8F41-9946-B1EB6E40BC17}"/>
                  </a:ext>
                </a:extLst>
              </p:cNvPr>
              <p:cNvSpPr/>
              <p:nvPr/>
            </p:nvSpPr>
            <p:spPr>
              <a:xfrm>
                <a:off x="3782227" y="8266239"/>
                <a:ext cx="103401" cy="269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217">
                    <a:moveTo>
                      <a:pt x="75" y="7"/>
                    </a:moveTo>
                    <a:cubicBezTo>
                      <a:pt x="70" y="3"/>
                      <a:pt x="63" y="0"/>
                      <a:pt x="55" y="0"/>
                    </a:cubicBezTo>
                    <a:lnTo>
                      <a:pt x="0" y="0"/>
                    </a:lnTo>
                    <a:lnTo>
                      <a:pt x="0" y="217"/>
                    </a:lnTo>
                    <a:lnTo>
                      <a:pt x="55" y="217"/>
                    </a:lnTo>
                    <a:cubicBezTo>
                      <a:pt x="63" y="217"/>
                      <a:pt x="70" y="214"/>
                      <a:pt x="75" y="209"/>
                    </a:cubicBezTo>
                    <a:cubicBezTo>
                      <a:pt x="80" y="203"/>
                      <a:pt x="84" y="196"/>
                      <a:pt x="84" y="189"/>
                    </a:cubicBezTo>
                    <a:lnTo>
                      <a:pt x="84" y="108"/>
                    </a:lnTo>
                    <a:lnTo>
                      <a:pt x="84" y="28"/>
                    </a:lnTo>
                    <a:cubicBezTo>
                      <a:pt x="84" y="20"/>
                      <a:pt x="80" y="12"/>
                      <a:pt x="75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20042A57-26B2-8941-9DDA-4D1CF8427F0D}"/>
                  </a:ext>
                </a:extLst>
              </p:cNvPr>
              <p:cNvSpPr/>
              <p:nvPr/>
            </p:nvSpPr>
            <p:spPr>
              <a:xfrm>
                <a:off x="3773507" y="8257516"/>
                <a:ext cx="119596" cy="285387"/>
              </a:xfrm>
              <a:custGeom>
                <a:avLst/>
                <a:gdLst>
                  <a:gd name="connsiteX0" fmla="*/ 17437 w 119596"/>
                  <a:gd name="connsiteY0" fmla="*/ 16201 h 285387"/>
                  <a:gd name="connsiteX1" fmla="*/ 17437 w 119596"/>
                  <a:gd name="connsiteY1" fmla="*/ 269186 h 285387"/>
                  <a:gd name="connsiteX2" fmla="*/ 76381 w 119596"/>
                  <a:gd name="connsiteY2" fmla="*/ 269186 h 285387"/>
                  <a:gd name="connsiteX3" fmla="*/ 96029 w 119596"/>
                  <a:gd name="connsiteY3" fmla="*/ 261745 h 285387"/>
                  <a:gd name="connsiteX4" fmla="*/ 103397 w 119596"/>
                  <a:gd name="connsiteY4" fmla="*/ 243143 h 285387"/>
                  <a:gd name="connsiteX5" fmla="*/ 103397 w 119596"/>
                  <a:gd name="connsiteY5" fmla="*/ 43484 h 285387"/>
                  <a:gd name="connsiteX6" fmla="*/ 96029 w 119596"/>
                  <a:gd name="connsiteY6" fmla="*/ 23642 h 285387"/>
                  <a:gd name="connsiteX7" fmla="*/ 76381 w 119596"/>
                  <a:gd name="connsiteY7" fmla="*/ 16201 h 285387"/>
                  <a:gd name="connsiteX8" fmla="*/ 0 w 119596"/>
                  <a:gd name="connsiteY8" fmla="*/ 0 h 285387"/>
                  <a:gd name="connsiteX9" fmla="*/ 76443 w 119596"/>
                  <a:gd name="connsiteY9" fmla="*/ 0 h 285387"/>
                  <a:gd name="connsiteX10" fmla="*/ 107267 w 119596"/>
                  <a:gd name="connsiteY10" fmla="*/ 12408 h 285387"/>
                  <a:gd name="connsiteX11" fmla="*/ 119596 w 119596"/>
                  <a:gd name="connsiteY11" fmla="*/ 43429 h 285387"/>
                  <a:gd name="connsiteX12" fmla="*/ 119596 w 119596"/>
                  <a:gd name="connsiteY12" fmla="*/ 243199 h 285387"/>
                  <a:gd name="connsiteX13" fmla="*/ 107267 w 119596"/>
                  <a:gd name="connsiteY13" fmla="*/ 272979 h 285387"/>
                  <a:gd name="connsiteX14" fmla="*/ 76443 w 119596"/>
                  <a:gd name="connsiteY14" fmla="*/ 285387 h 285387"/>
                  <a:gd name="connsiteX15" fmla="*/ 0 w 119596"/>
                  <a:gd name="connsiteY15" fmla="*/ 285387 h 28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596" h="285387">
                    <a:moveTo>
                      <a:pt x="17437" y="16201"/>
                    </a:moveTo>
                    <a:lnTo>
                      <a:pt x="17437" y="269186"/>
                    </a:lnTo>
                    <a:lnTo>
                      <a:pt x="76381" y="269186"/>
                    </a:lnTo>
                    <a:cubicBezTo>
                      <a:pt x="83749" y="269186"/>
                      <a:pt x="91117" y="265466"/>
                      <a:pt x="96029" y="261745"/>
                    </a:cubicBezTo>
                    <a:cubicBezTo>
                      <a:pt x="99713" y="256785"/>
                      <a:pt x="103397" y="249344"/>
                      <a:pt x="103397" y="243143"/>
                    </a:cubicBezTo>
                    <a:lnTo>
                      <a:pt x="103397" y="43484"/>
                    </a:lnTo>
                    <a:cubicBezTo>
                      <a:pt x="103397" y="36043"/>
                      <a:pt x="99713" y="29843"/>
                      <a:pt x="96029" y="23642"/>
                    </a:cubicBezTo>
                    <a:cubicBezTo>
                      <a:pt x="91117" y="18681"/>
                      <a:pt x="83749" y="16201"/>
                      <a:pt x="76381" y="16201"/>
                    </a:cubicBezTo>
                    <a:close/>
                    <a:moveTo>
                      <a:pt x="0" y="0"/>
                    </a:moveTo>
                    <a:lnTo>
                      <a:pt x="76443" y="0"/>
                    </a:lnTo>
                    <a:cubicBezTo>
                      <a:pt x="88772" y="0"/>
                      <a:pt x="99869" y="4964"/>
                      <a:pt x="107267" y="12408"/>
                    </a:cubicBezTo>
                    <a:cubicBezTo>
                      <a:pt x="115897" y="21094"/>
                      <a:pt x="119596" y="31021"/>
                      <a:pt x="119596" y="43429"/>
                    </a:cubicBezTo>
                    <a:lnTo>
                      <a:pt x="119596" y="243199"/>
                    </a:lnTo>
                    <a:cubicBezTo>
                      <a:pt x="119596" y="254367"/>
                      <a:pt x="115897" y="265534"/>
                      <a:pt x="107267" y="272979"/>
                    </a:cubicBezTo>
                    <a:cubicBezTo>
                      <a:pt x="99869" y="281665"/>
                      <a:pt x="88772" y="285387"/>
                      <a:pt x="76443" y="285387"/>
                    </a:cubicBezTo>
                    <a:lnTo>
                      <a:pt x="0" y="28538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DF987F0-282B-F840-9D97-E3E07E381095}"/>
                </a:ext>
              </a:extLst>
            </p:cNvPr>
            <p:cNvGrpSpPr/>
            <p:nvPr/>
          </p:nvGrpSpPr>
          <p:grpSpPr>
            <a:xfrm>
              <a:off x="6899198" y="9495018"/>
              <a:ext cx="5376837" cy="2303036"/>
              <a:chOff x="6899198" y="9495018"/>
              <a:chExt cx="5376837" cy="2303036"/>
            </a:xfrm>
          </p:grpSpPr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D83D61BA-B7D2-DF4C-A375-4DF367560823}"/>
                  </a:ext>
                </a:extLst>
              </p:cNvPr>
              <p:cNvSpPr/>
              <p:nvPr/>
            </p:nvSpPr>
            <p:spPr>
              <a:xfrm>
                <a:off x="6909164" y="9502499"/>
                <a:ext cx="5358150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2" h="98">
                    <a:moveTo>
                      <a:pt x="4253" y="98"/>
                    </a:moveTo>
                    <a:lnTo>
                      <a:pt x="2151" y="98"/>
                    </a:lnTo>
                    <a:lnTo>
                      <a:pt x="48" y="98"/>
                    </a:lnTo>
                    <a:cubicBezTo>
                      <a:pt x="35" y="98"/>
                      <a:pt x="22" y="93"/>
                      <a:pt x="14" y="84"/>
                    </a:cubicBezTo>
                    <a:cubicBezTo>
                      <a:pt x="5" y="75"/>
                      <a:pt x="0" y="63"/>
                      <a:pt x="0" y="49"/>
                    </a:cubicBezTo>
                    <a:cubicBezTo>
                      <a:pt x="0" y="36"/>
                      <a:pt x="5" y="23"/>
                      <a:pt x="14" y="15"/>
                    </a:cubicBezTo>
                    <a:cubicBezTo>
                      <a:pt x="22" y="6"/>
                      <a:pt x="35" y="0"/>
                      <a:pt x="48" y="0"/>
                    </a:cubicBezTo>
                    <a:lnTo>
                      <a:pt x="2151" y="0"/>
                    </a:lnTo>
                    <a:lnTo>
                      <a:pt x="4253" y="0"/>
                    </a:lnTo>
                    <a:cubicBezTo>
                      <a:pt x="4267" y="0"/>
                      <a:pt x="4279" y="6"/>
                      <a:pt x="4288" y="15"/>
                    </a:cubicBezTo>
                    <a:cubicBezTo>
                      <a:pt x="4297" y="23"/>
                      <a:pt x="4302" y="36"/>
                      <a:pt x="4302" y="49"/>
                    </a:cubicBezTo>
                    <a:cubicBezTo>
                      <a:pt x="4302" y="63"/>
                      <a:pt x="4297" y="75"/>
                      <a:pt x="4288" y="84"/>
                    </a:cubicBezTo>
                    <a:cubicBezTo>
                      <a:pt x="4279" y="93"/>
                      <a:pt x="4267" y="98"/>
                      <a:pt x="4253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ABEABEDB-11FF-DA4C-A0FC-784DB87CFFBD}"/>
                  </a:ext>
                </a:extLst>
              </p:cNvPr>
              <p:cNvSpPr/>
              <p:nvPr/>
            </p:nvSpPr>
            <p:spPr>
              <a:xfrm>
                <a:off x="6899198" y="9495018"/>
                <a:ext cx="5376837" cy="137085"/>
              </a:xfrm>
              <a:custGeom>
                <a:avLst/>
                <a:gdLst>
                  <a:gd name="connsiteX0" fmla="*/ 69753 w 5376837"/>
                  <a:gd name="connsiteY0" fmla="*/ 16204 h 137085"/>
                  <a:gd name="connsiteX1" fmla="*/ 33633 w 5376837"/>
                  <a:gd name="connsiteY1" fmla="*/ 30981 h 137085"/>
                  <a:gd name="connsiteX2" fmla="*/ 18687 w 5376837"/>
                  <a:gd name="connsiteY2" fmla="*/ 67922 h 137085"/>
                  <a:gd name="connsiteX3" fmla="*/ 33633 w 5376837"/>
                  <a:gd name="connsiteY3" fmla="*/ 104864 h 137085"/>
                  <a:gd name="connsiteX4" fmla="*/ 69753 w 5376837"/>
                  <a:gd name="connsiteY4" fmla="*/ 119641 h 137085"/>
                  <a:gd name="connsiteX5" fmla="*/ 5307085 w 5376837"/>
                  <a:gd name="connsiteY5" fmla="*/ 119641 h 137085"/>
                  <a:gd name="connsiteX6" fmla="*/ 5344450 w 5376837"/>
                  <a:gd name="connsiteY6" fmla="*/ 104864 h 137085"/>
                  <a:gd name="connsiteX7" fmla="*/ 5359396 w 5376837"/>
                  <a:gd name="connsiteY7" fmla="*/ 67922 h 137085"/>
                  <a:gd name="connsiteX8" fmla="*/ 5344450 w 5376837"/>
                  <a:gd name="connsiteY8" fmla="*/ 30981 h 137085"/>
                  <a:gd name="connsiteX9" fmla="*/ 5307085 w 5376837"/>
                  <a:gd name="connsiteY9" fmla="*/ 16204 h 137085"/>
                  <a:gd name="connsiteX10" fmla="*/ 69748 w 5376837"/>
                  <a:gd name="connsiteY10" fmla="*/ 0 h 137085"/>
                  <a:gd name="connsiteX11" fmla="*/ 5307089 w 5376837"/>
                  <a:gd name="connsiteY11" fmla="*/ 0 h 137085"/>
                  <a:gd name="connsiteX12" fmla="*/ 5356909 w 5376837"/>
                  <a:gd name="connsiteY12" fmla="*/ 19760 h 137085"/>
                  <a:gd name="connsiteX13" fmla="*/ 5376837 w 5376837"/>
                  <a:gd name="connsiteY13" fmla="*/ 67925 h 137085"/>
                  <a:gd name="connsiteX14" fmla="*/ 5356909 w 5376837"/>
                  <a:gd name="connsiteY14" fmla="*/ 116090 h 137085"/>
                  <a:gd name="connsiteX15" fmla="*/ 5307089 w 5376837"/>
                  <a:gd name="connsiteY15" fmla="*/ 137085 h 137085"/>
                  <a:gd name="connsiteX16" fmla="*/ 69748 w 5376837"/>
                  <a:gd name="connsiteY16" fmla="*/ 137085 h 137085"/>
                  <a:gd name="connsiteX17" fmla="*/ 21174 w 5376837"/>
                  <a:gd name="connsiteY17" fmla="*/ 116090 h 137085"/>
                  <a:gd name="connsiteX18" fmla="*/ 0 w 5376837"/>
                  <a:gd name="connsiteY18" fmla="*/ 67925 h 137085"/>
                  <a:gd name="connsiteX19" fmla="*/ 21174 w 5376837"/>
                  <a:gd name="connsiteY19" fmla="*/ 19760 h 137085"/>
                  <a:gd name="connsiteX20" fmla="*/ 69748 w 5376837"/>
                  <a:gd name="connsiteY20" fmla="*/ 0 h 13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76837" h="137085">
                    <a:moveTo>
                      <a:pt x="69753" y="16204"/>
                    </a:moveTo>
                    <a:cubicBezTo>
                      <a:pt x="56052" y="16204"/>
                      <a:pt x="43597" y="21130"/>
                      <a:pt x="33633" y="30981"/>
                    </a:cubicBezTo>
                    <a:cubicBezTo>
                      <a:pt x="23669" y="40832"/>
                      <a:pt x="18687" y="54377"/>
                      <a:pt x="18687" y="67922"/>
                    </a:cubicBezTo>
                    <a:cubicBezTo>
                      <a:pt x="18687" y="81468"/>
                      <a:pt x="23669" y="95013"/>
                      <a:pt x="33633" y="104864"/>
                    </a:cubicBezTo>
                    <a:cubicBezTo>
                      <a:pt x="43597" y="114715"/>
                      <a:pt x="56052" y="119641"/>
                      <a:pt x="69753" y="119641"/>
                    </a:cubicBezTo>
                    <a:lnTo>
                      <a:pt x="5307085" y="119641"/>
                    </a:lnTo>
                    <a:cubicBezTo>
                      <a:pt x="5322031" y="119641"/>
                      <a:pt x="5334486" y="114715"/>
                      <a:pt x="5344450" y="104864"/>
                    </a:cubicBezTo>
                    <a:cubicBezTo>
                      <a:pt x="5354414" y="95013"/>
                      <a:pt x="5359396" y="81468"/>
                      <a:pt x="5359396" y="67922"/>
                    </a:cubicBezTo>
                    <a:cubicBezTo>
                      <a:pt x="5359396" y="54377"/>
                      <a:pt x="5354414" y="40832"/>
                      <a:pt x="5344450" y="30981"/>
                    </a:cubicBezTo>
                    <a:cubicBezTo>
                      <a:pt x="5334486" y="21130"/>
                      <a:pt x="5322031" y="16204"/>
                      <a:pt x="5307085" y="16204"/>
                    </a:cubicBezTo>
                    <a:close/>
                    <a:moveTo>
                      <a:pt x="69748" y="0"/>
                    </a:moveTo>
                    <a:lnTo>
                      <a:pt x="5307089" y="0"/>
                    </a:lnTo>
                    <a:cubicBezTo>
                      <a:pt x="5325772" y="0"/>
                      <a:pt x="5344454" y="7410"/>
                      <a:pt x="5356909" y="19760"/>
                    </a:cubicBezTo>
                    <a:cubicBezTo>
                      <a:pt x="5369364" y="32110"/>
                      <a:pt x="5376837" y="50635"/>
                      <a:pt x="5376837" y="67925"/>
                    </a:cubicBezTo>
                    <a:cubicBezTo>
                      <a:pt x="5376837" y="86450"/>
                      <a:pt x="5369364" y="103740"/>
                      <a:pt x="5356909" y="116090"/>
                    </a:cubicBezTo>
                    <a:cubicBezTo>
                      <a:pt x="5344454" y="129675"/>
                      <a:pt x="5325772" y="137085"/>
                      <a:pt x="5307089" y="137085"/>
                    </a:cubicBezTo>
                    <a:lnTo>
                      <a:pt x="69748" y="137085"/>
                    </a:lnTo>
                    <a:cubicBezTo>
                      <a:pt x="51066" y="137085"/>
                      <a:pt x="33629" y="129675"/>
                      <a:pt x="21174" y="116090"/>
                    </a:cubicBezTo>
                    <a:cubicBezTo>
                      <a:pt x="7473" y="103740"/>
                      <a:pt x="0" y="86450"/>
                      <a:pt x="0" y="67925"/>
                    </a:cubicBezTo>
                    <a:cubicBezTo>
                      <a:pt x="0" y="50635"/>
                      <a:pt x="7473" y="32110"/>
                      <a:pt x="21174" y="19760"/>
                    </a:cubicBezTo>
                    <a:cubicBezTo>
                      <a:pt x="33629" y="7410"/>
                      <a:pt x="51066" y="0"/>
                      <a:pt x="69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A57303E5-F4A0-ED47-8AF6-673A34860DD2}"/>
                  </a:ext>
                </a:extLst>
              </p:cNvPr>
              <p:cNvSpPr/>
              <p:nvPr/>
            </p:nvSpPr>
            <p:spPr>
              <a:xfrm>
                <a:off x="11305563" y="9615906"/>
                <a:ext cx="16195" cy="2182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752">
                    <a:moveTo>
                      <a:pt x="7" y="1752"/>
                    </a:moveTo>
                    <a:cubicBezTo>
                      <a:pt x="3" y="1752"/>
                      <a:pt x="0" y="1749"/>
                      <a:pt x="0" y="174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1745"/>
                    </a:lnTo>
                    <a:cubicBezTo>
                      <a:pt x="14" y="1749"/>
                      <a:pt x="10" y="1752"/>
                      <a:pt x="7" y="1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56FB67B1-64D9-BA4E-8C7B-324D3EE75C74}"/>
                  </a:ext>
                </a:extLst>
              </p:cNvPr>
              <p:cNvSpPr/>
              <p:nvPr/>
            </p:nvSpPr>
            <p:spPr>
              <a:xfrm>
                <a:off x="12112833" y="9615906"/>
                <a:ext cx="16195" cy="2182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752">
                    <a:moveTo>
                      <a:pt x="6" y="1752"/>
                    </a:moveTo>
                    <a:cubicBezTo>
                      <a:pt x="3" y="1752"/>
                      <a:pt x="0" y="1749"/>
                      <a:pt x="0" y="174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745"/>
                    </a:lnTo>
                    <a:cubicBezTo>
                      <a:pt x="14" y="1749"/>
                      <a:pt x="11" y="1752"/>
                      <a:pt x="6" y="1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C75E4F0-900D-FB40-A26F-520BD6552129}"/>
                  </a:ext>
                </a:extLst>
              </p:cNvPr>
              <p:cNvSpPr/>
              <p:nvPr/>
            </p:nvSpPr>
            <p:spPr>
              <a:xfrm>
                <a:off x="7066134" y="9615906"/>
                <a:ext cx="16195" cy="2182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752">
                    <a:moveTo>
                      <a:pt x="7" y="1752"/>
                    </a:moveTo>
                    <a:cubicBezTo>
                      <a:pt x="3" y="1752"/>
                      <a:pt x="0" y="1749"/>
                      <a:pt x="0" y="174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745"/>
                    </a:lnTo>
                    <a:cubicBezTo>
                      <a:pt x="14" y="1749"/>
                      <a:pt x="11" y="1752"/>
                      <a:pt x="7" y="1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D8BDD34-0914-3344-B688-39FFA9B11DE2}"/>
                  </a:ext>
                </a:extLst>
              </p:cNvPr>
              <p:cNvSpPr/>
              <p:nvPr/>
            </p:nvSpPr>
            <p:spPr>
              <a:xfrm>
                <a:off x="7873407" y="9615906"/>
                <a:ext cx="16195" cy="2182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752">
                    <a:moveTo>
                      <a:pt x="7" y="1752"/>
                    </a:moveTo>
                    <a:cubicBezTo>
                      <a:pt x="3" y="1752"/>
                      <a:pt x="0" y="1749"/>
                      <a:pt x="0" y="174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1745"/>
                    </a:lnTo>
                    <a:cubicBezTo>
                      <a:pt x="14" y="1749"/>
                      <a:pt x="10" y="1752"/>
                      <a:pt x="7" y="1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73422B5-695E-6342-9D03-5DD3727E652E}"/>
                </a:ext>
              </a:extLst>
            </p:cNvPr>
            <p:cNvGrpSpPr/>
            <p:nvPr/>
          </p:nvGrpSpPr>
          <p:grpSpPr>
            <a:xfrm>
              <a:off x="7920747" y="7341537"/>
              <a:ext cx="3502699" cy="2168439"/>
              <a:chOff x="7920747" y="7341537"/>
              <a:chExt cx="3502699" cy="2168439"/>
            </a:xfrm>
          </p:grpSpPr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3D5B53D1-83C2-0F43-951B-49E1C55DEDFA}"/>
                  </a:ext>
                </a:extLst>
              </p:cNvPr>
              <p:cNvSpPr/>
              <p:nvPr/>
            </p:nvSpPr>
            <p:spPr>
              <a:xfrm>
                <a:off x="8061522" y="7350261"/>
                <a:ext cx="3353668" cy="18356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93" h="1474">
                    <a:moveTo>
                      <a:pt x="2583" y="0"/>
                    </a:moveTo>
                    <a:lnTo>
                      <a:pt x="1498" y="0"/>
                    </a:lnTo>
                    <a:lnTo>
                      <a:pt x="413" y="0"/>
                    </a:lnTo>
                    <a:cubicBezTo>
                      <a:pt x="375" y="0"/>
                      <a:pt x="339" y="15"/>
                      <a:pt x="310" y="39"/>
                    </a:cubicBezTo>
                    <a:cubicBezTo>
                      <a:pt x="280" y="64"/>
                      <a:pt x="259" y="97"/>
                      <a:pt x="251" y="134"/>
                    </a:cubicBezTo>
                    <a:lnTo>
                      <a:pt x="127" y="737"/>
                    </a:lnTo>
                    <a:lnTo>
                      <a:pt x="3" y="1339"/>
                    </a:lnTo>
                    <a:cubicBezTo>
                      <a:pt x="-5" y="1377"/>
                      <a:pt x="4" y="1410"/>
                      <a:pt x="23" y="1434"/>
                    </a:cubicBezTo>
                    <a:cubicBezTo>
                      <a:pt x="42" y="1459"/>
                      <a:pt x="73" y="1474"/>
                      <a:pt x="110" y="1474"/>
                    </a:cubicBezTo>
                    <a:lnTo>
                      <a:pt x="1195" y="1474"/>
                    </a:lnTo>
                    <a:lnTo>
                      <a:pt x="2281" y="1474"/>
                    </a:lnTo>
                    <a:cubicBezTo>
                      <a:pt x="2317" y="1474"/>
                      <a:pt x="2354" y="1459"/>
                      <a:pt x="2383" y="1434"/>
                    </a:cubicBezTo>
                    <a:cubicBezTo>
                      <a:pt x="2413" y="1410"/>
                      <a:pt x="2435" y="1377"/>
                      <a:pt x="2443" y="1339"/>
                    </a:cubicBezTo>
                    <a:lnTo>
                      <a:pt x="2566" y="737"/>
                    </a:lnTo>
                    <a:lnTo>
                      <a:pt x="2690" y="134"/>
                    </a:lnTo>
                    <a:cubicBezTo>
                      <a:pt x="2698" y="97"/>
                      <a:pt x="2690" y="64"/>
                      <a:pt x="2670" y="39"/>
                    </a:cubicBezTo>
                    <a:cubicBezTo>
                      <a:pt x="2651" y="15"/>
                      <a:pt x="2621" y="0"/>
                      <a:pt x="25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B374195F-273C-3E4C-BA07-B48CD6F82373}"/>
                  </a:ext>
                </a:extLst>
              </p:cNvPr>
              <p:cNvSpPr/>
              <p:nvPr/>
            </p:nvSpPr>
            <p:spPr>
              <a:xfrm>
                <a:off x="8052763" y="7341537"/>
                <a:ext cx="3370683" cy="1853143"/>
              </a:xfrm>
              <a:custGeom>
                <a:avLst/>
                <a:gdLst>
                  <a:gd name="connsiteX0" fmla="*/ 521837 w 3370683"/>
                  <a:gd name="connsiteY0" fmla="*/ 17447 h 1853143"/>
                  <a:gd name="connsiteX1" fmla="*/ 398549 w 3370683"/>
                  <a:gd name="connsiteY1" fmla="*/ 64772 h 1853143"/>
                  <a:gd name="connsiteX2" fmla="*/ 328811 w 3370683"/>
                  <a:gd name="connsiteY2" fmla="*/ 178101 h 1853143"/>
                  <a:gd name="connsiteX3" fmla="*/ 19970 w 3370683"/>
                  <a:gd name="connsiteY3" fmla="*/ 1678779 h 1853143"/>
                  <a:gd name="connsiteX4" fmla="*/ 42386 w 3370683"/>
                  <a:gd name="connsiteY4" fmla="*/ 1789617 h 1853143"/>
                  <a:gd name="connsiteX5" fmla="*/ 144503 w 3370683"/>
                  <a:gd name="connsiteY5" fmla="*/ 1835696 h 1853143"/>
                  <a:gd name="connsiteX6" fmla="*/ 2848107 w 3370683"/>
                  <a:gd name="connsiteY6" fmla="*/ 1835696 h 1853143"/>
                  <a:gd name="connsiteX7" fmla="*/ 2970149 w 3370683"/>
                  <a:gd name="connsiteY7" fmla="*/ 1788372 h 1853143"/>
                  <a:gd name="connsiteX8" fmla="*/ 3041132 w 3370683"/>
                  <a:gd name="connsiteY8" fmla="*/ 1675043 h 1853143"/>
                  <a:gd name="connsiteX9" fmla="*/ 3349973 w 3370683"/>
                  <a:gd name="connsiteY9" fmla="*/ 174365 h 1853143"/>
                  <a:gd name="connsiteX10" fmla="*/ 3326312 w 3370683"/>
                  <a:gd name="connsiteY10" fmla="*/ 63526 h 1853143"/>
                  <a:gd name="connsiteX11" fmla="*/ 3224195 w 3370683"/>
                  <a:gd name="connsiteY11" fmla="*/ 17447 h 1853143"/>
                  <a:gd name="connsiteX12" fmla="*/ 523078 w 3370683"/>
                  <a:gd name="connsiteY12" fmla="*/ 0 h 1853143"/>
                  <a:gd name="connsiteX13" fmla="*/ 3225447 w 3370683"/>
                  <a:gd name="connsiteY13" fmla="*/ 0 h 1853143"/>
                  <a:gd name="connsiteX14" fmla="*/ 3341263 w 3370683"/>
                  <a:gd name="connsiteY14" fmla="*/ 52307 h 1853143"/>
                  <a:gd name="connsiteX15" fmla="*/ 3367415 w 3370683"/>
                  <a:gd name="connsiteY15" fmla="*/ 178091 h 1853143"/>
                  <a:gd name="connsiteX16" fmla="*/ 3058573 w 3370683"/>
                  <a:gd name="connsiteY16" fmla="*/ 1678788 h 1853143"/>
                  <a:gd name="connsiteX17" fmla="*/ 2982608 w 3370683"/>
                  <a:gd name="connsiteY17" fmla="*/ 1802082 h 1853143"/>
                  <a:gd name="connsiteX18" fmla="*/ 2849357 w 3370683"/>
                  <a:gd name="connsiteY18" fmla="*/ 1853143 h 1853143"/>
                  <a:gd name="connsiteX19" fmla="*/ 145743 w 3370683"/>
                  <a:gd name="connsiteY19" fmla="*/ 1853143 h 1853143"/>
                  <a:gd name="connsiteX20" fmla="*/ 31173 w 3370683"/>
                  <a:gd name="connsiteY20" fmla="*/ 1800837 h 1853143"/>
                  <a:gd name="connsiteX21" fmla="*/ 3775 w 3370683"/>
                  <a:gd name="connsiteY21" fmla="*/ 1675052 h 1853143"/>
                  <a:gd name="connsiteX22" fmla="*/ 312617 w 3370683"/>
                  <a:gd name="connsiteY22" fmla="*/ 174355 h 1853143"/>
                  <a:gd name="connsiteX23" fmla="*/ 388582 w 3370683"/>
                  <a:gd name="connsiteY23" fmla="*/ 51061 h 1853143"/>
                  <a:gd name="connsiteX24" fmla="*/ 523078 w 3370683"/>
                  <a:gd name="connsiteY24" fmla="*/ 0 h 185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70683" h="1853143">
                    <a:moveTo>
                      <a:pt x="521837" y="17447"/>
                    </a:moveTo>
                    <a:cubicBezTo>
                      <a:pt x="479496" y="17447"/>
                      <a:pt x="434664" y="33637"/>
                      <a:pt x="398549" y="64772"/>
                    </a:cubicBezTo>
                    <a:cubicBezTo>
                      <a:pt x="361189" y="94661"/>
                      <a:pt x="336283" y="134513"/>
                      <a:pt x="328811" y="178101"/>
                    </a:cubicBezTo>
                    <a:lnTo>
                      <a:pt x="19970" y="1678779"/>
                    </a:lnTo>
                    <a:cubicBezTo>
                      <a:pt x="10008" y="1721121"/>
                      <a:pt x="18725" y="1760973"/>
                      <a:pt x="42386" y="1789617"/>
                    </a:cubicBezTo>
                    <a:cubicBezTo>
                      <a:pt x="66047" y="1819506"/>
                      <a:pt x="102162" y="1835696"/>
                      <a:pt x="144503" y="1835696"/>
                    </a:cubicBezTo>
                    <a:lnTo>
                      <a:pt x="2848107" y="1835696"/>
                    </a:lnTo>
                    <a:cubicBezTo>
                      <a:pt x="2890448" y="1835696"/>
                      <a:pt x="2934034" y="1819506"/>
                      <a:pt x="2970149" y="1788372"/>
                    </a:cubicBezTo>
                    <a:cubicBezTo>
                      <a:pt x="3006263" y="1758483"/>
                      <a:pt x="3032415" y="1717385"/>
                      <a:pt x="3041132" y="1675043"/>
                    </a:cubicBezTo>
                    <a:lnTo>
                      <a:pt x="3349973" y="174365"/>
                    </a:lnTo>
                    <a:cubicBezTo>
                      <a:pt x="3357445" y="132022"/>
                      <a:pt x="3349973" y="92170"/>
                      <a:pt x="3326312" y="63526"/>
                    </a:cubicBezTo>
                    <a:cubicBezTo>
                      <a:pt x="3302651" y="33637"/>
                      <a:pt x="3266536" y="17447"/>
                      <a:pt x="3224195" y="17447"/>
                    </a:cubicBezTo>
                    <a:close/>
                    <a:moveTo>
                      <a:pt x="523078" y="0"/>
                    </a:moveTo>
                    <a:lnTo>
                      <a:pt x="3225447" y="0"/>
                    </a:lnTo>
                    <a:cubicBezTo>
                      <a:pt x="3272770" y="0"/>
                      <a:pt x="3313866" y="18681"/>
                      <a:pt x="3341263" y="52307"/>
                    </a:cubicBezTo>
                    <a:cubicBezTo>
                      <a:pt x="3367415" y="85932"/>
                      <a:pt x="3376132" y="130766"/>
                      <a:pt x="3367415" y="178091"/>
                    </a:cubicBezTo>
                    <a:lnTo>
                      <a:pt x="3058573" y="1678788"/>
                    </a:lnTo>
                    <a:cubicBezTo>
                      <a:pt x="3048610" y="1726113"/>
                      <a:pt x="3021213" y="1768456"/>
                      <a:pt x="2982608" y="1802082"/>
                    </a:cubicBezTo>
                    <a:cubicBezTo>
                      <a:pt x="2942757" y="1834462"/>
                      <a:pt x="2895434" y="1853143"/>
                      <a:pt x="2849357" y="1853143"/>
                    </a:cubicBezTo>
                    <a:lnTo>
                      <a:pt x="145743" y="1853143"/>
                    </a:lnTo>
                    <a:cubicBezTo>
                      <a:pt x="97175" y="1853143"/>
                      <a:pt x="57324" y="1834462"/>
                      <a:pt x="31173" y="1800837"/>
                    </a:cubicBezTo>
                    <a:cubicBezTo>
                      <a:pt x="3775" y="1767211"/>
                      <a:pt x="-6188" y="1722377"/>
                      <a:pt x="3775" y="1675052"/>
                    </a:cubicBezTo>
                    <a:lnTo>
                      <a:pt x="312617" y="174355"/>
                    </a:lnTo>
                    <a:cubicBezTo>
                      <a:pt x="322580" y="128276"/>
                      <a:pt x="348732" y="84687"/>
                      <a:pt x="388582" y="51061"/>
                    </a:cubicBezTo>
                    <a:cubicBezTo>
                      <a:pt x="428433" y="17436"/>
                      <a:pt x="475756" y="0"/>
                      <a:pt x="5230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A1ECFCF8-4E32-AF47-A42A-9CAB1B76D565}"/>
                  </a:ext>
                </a:extLst>
              </p:cNvPr>
              <p:cNvSpPr/>
              <p:nvPr/>
            </p:nvSpPr>
            <p:spPr>
              <a:xfrm>
                <a:off x="8183701" y="7418803"/>
                <a:ext cx="3154870" cy="1476782"/>
              </a:xfrm>
              <a:custGeom>
                <a:avLst/>
                <a:gdLst>
                  <a:gd name="connsiteX0" fmla="*/ 384710 w 3154870"/>
                  <a:gd name="connsiteY0" fmla="*/ 16201 h 1476782"/>
                  <a:gd name="connsiteX1" fmla="*/ 318709 w 3154870"/>
                  <a:gd name="connsiteY1" fmla="*/ 41104 h 1476782"/>
                  <a:gd name="connsiteX2" fmla="*/ 281350 w 3154870"/>
                  <a:gd name="connsiteY2" fmla="*/ 103362 h 1476782"/>
                  <a:gd name="connsiteX3" fmla="*/ 18594 w 3154870"/>
                  <a:gd name="connsiteY3" fmla="*/ 1377156 h 1476782"/>
                  <a:gd name="connsiteX4" fmla="*/ 31046 w 3154870"/>
                  <a:gd name="connsiteY4" fmla="*/ 1436923 h 1476782"/>
                  <a:gd name="connsiteX5" fmla="*/ 84594 w 3154870"/>
                  <a:gd name="connsiteY5" fmla="*/ 1460581 h 1476782"/>
                  <a:gd name="connsiteX6" fmla="*/ 2769449 w 3154870"/>
                  <a:gd name="connsiteY6" fmla="*/ 1460581 h 1476782"/>
                  <a:gd name="connsiteX7" fmla="*/ 2835450 w 3154870"/>
                  <a:gd name="connsiteY7" fmla="*/ 1434433 h 1476782"/>
                  <a:gd name="connsiteX8" fmla="*/ 2874054 w 3154870"/>
                  <a:gd name="connsiteY8" fmla="*/ 1374665 h 1476782"/>
                  <a:gd name="connsiteX9" fmla="*/ 3135566 w 3154870"/>
                  <a:gd name="connsiteY9" fmla="*/ 99627 h 1476782"/>
                  <a:gd name="connsiteX10" fmla="*/ 3124358 w 3154870"/>
                  <a:gd name="connsiteY10" fmla="*/ 41104 h 1476782"/>
                  <a:gd name="connsiteX11" fmla="*/ 3070810 w 3154870"/>
                  <a:gd name="connsiteY11" fmla="*/ 16201 h 1476782"/>
                  <a:gd name="connsiteX12" fmla="*/ 384704 w 3154870"/>
                  <a:gd name="connsiteY12" fmla="*/ 0 h 1476782"/>
                  <a:gd name="connsiteX13" fmla="*/ 3070813 w 3154870"/>
                  <a:gd name="connsiteY13" fmla="*/ 0 h 1476782"/>
                  <a:gd name="connsiteX14" fmla="*/ 3138059 w 3154870"/>
                  <a:gd name="connsiteY14" fmla="*/ 29885 h 1476782"/>
                  <a:gd name="connsiteX15" fmla="*/ 3153003 w 3154870"/>
                  <a:gd name="connsiteY15" fmla="*/ 103350 h 1476782"/>
                  <a:gd name="connsiteX16" fmla="*/ 2890245 w 3154870"/>
                  <a:gd name="connsiteY16" fmla="*/ 1377168 h 1476782"/>
                  <a:gd name="connsiteX17" fmla="*/ 2846659 w 3154870"/>
                  <a:gd name="connsiteY17" fmla="*/ 1448143 h 1476782"/>
                  <a:gd name="connsiteX18" fmla="*/ 2769451 w 3154870"/>
                  <a:gd name="connsiteY18" fmla="*/ 1476782 h 1476782"/>
                  <a:gd name="connsiteX19" fmla="*/ 84588 w 3154870"/>
                  <a:gd name="connsiteY19" fmla="*/ 1476782 h 1476782"/>
                  <a:gd name="connsiteX20" fmla="*/ 17341 w 3154870"/>
                  <a:gd name="connsiteY20" fmla="*/ 1446898 h 1476782"/>
                  <a:gd name="connsiteX21" fmla="*/ 2398 w 3154870"/>
                  <a:gd name="connsiteY21" fmla="*/ 1374677 h 1476782"/>
                  <a:gd name="connsiteX22" fmla="*/ 265156 w 3154870"/>
                  <a:gd name="connsiteY22" fmla="*/ 99615 h 1476782"/>
                  <a:gd name="connsiteX23" fmla="*/ 308741 w 3154870"/>
                  <a:gd name="connsiteY23" fmla="*/ 28639 h 1476782"/>
                  <a:gd name="connsiteX24" fmla="*/ 384704 w 3154870"/>
                  <a:gd name="connsiteY24" fmla="*/ 0 h 147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54870" h="1476782">
                    <a:moveTo>
                      <a:pt x="384710" y="16201"/>
                    </a:moveTo>
                    <a:cubicBezTo>
                      <a:pt x="362295" y="16201"/>
                      <a:pt x="338634" y="24917"/>
                      <a:pt x="318709" y="41104"/>
                    </a:cubicBezTo>
                    <a:cubicBezTo>
                      <a:pt x="298785" y="58537"/>
                      <a:pt x="286332" y="79704"/>
                      <a:pt x="281350" y="103362"/>
                    </a:cubicBezTo>
                    <a:lnTo>
                      <a:pt x="18594" y="1377156"/>
                    </a:lnTo>
                    <a:cubicBezTo>
                      <a:pt x="14858" y="1399568"/>
                      <a:pt x="18594" y="1420736"/>
                      <a:pt x="31046" y="1436923"/>
                    </a:cubicBezTo>
                    <a:cubicBezTo>
                      <a:pt x="43499" y="1451865"/>
                      <a:pt x="62179" y="1460581"/>
                      <a:pt x="84594" y="1460581"/>
                    </a:cubicBezTo>
                    <a:lnTo>
                      <a:pt x="2769449" y="1460581"/>
                    </a:lnTo>
                    <a:cubicBezTo>
                      <a:pt x="2791864" y="1460581"/>
                      <a:pt x="2816770" y="1451865"/>
                      <a:pt x="2835450" y="1434433"/>
                    </a:cubicBezTo>
                    <a:cubicBezTo>
                      <a:pt x="2855374" y="1418246"/>
                      <a:pt x="2869072" y="1397078"/>
                      <a:pt x="2874054" y="1374665"/>
                    </a:cubicBezTo>
                    <a:lnTo>
                      <a:pt x="3135566" y="99627"/>
                    </a:lnTo>
                    <a:cubicBezTo>
                      <a:pt x="3140546" y="77214"/>
                      <a:pt x="3135566" y="56046"/>
                      <a:pt x="3124358" y="41104"/>
                    </a:cubicBezTo>
                    <a:cubicBezTo>
                      <a:pt x="3111905" y="24917"/>
                      <a:pt x="3091980" y="16201"/>
                      <a:pt x="3070810" y="16201"/>
                    </a:cubicBezTo>
                    <a:close/>
                    <a:moveTo>
                      <a:pt x="384704" y="0"/>
                    </a:moveTo>
                    <a:lnTo>
                      <a:pt x="3070813" y="0"/>
                    </a:lnTo>
                    <a:cubicBezTo>
                      <a:pt x="3098210" y="0"/>
                      <a:pt x="3121870" y="9962"/>
                      <a:pt x="3138059" y="29885"/>
                    </a:cubicBezTo>
                    <a:cubicBezTo>
                      <a:pt x="3153003" y="49807"/>
                      <a:pt x="3157984" y="75956"/>
                      <a:pt x="3153003" y="103350"/>
                    </a:cubicBezTo>
                    <a:lnTo>
                      <a:pt x="2890245" y="1377168"/>
                    </a:lnTo>
                    <a:cubicBezTo>
                      <a:pt x="2884018" y="1404562"/>
                      <a:pt x="2869075" y="1429465"/>
                      <a:pt x="2846659" y="1448143"/>
                    </a:cubicBezTo>
                    <a:cubicBezTo>
                      <a:pt x="2824244" y="1466821"/>
                      <a:pt x="2796847" y="1476782"/>
                      <a:pt x="2769451" y="1476782"/>
                    </a:cubicBezTo>
                    <a:lnTo>
                      <a:pt x="84588" y="1476782"/>
                    </a:lnTo>
                    <a:cubicBezTo>
                      <a:pt x="57191" y="1476782"/>
                      <a:pt x="33530" y="1466821"/>
                      <a:pt x="17341" y="1446898"/>
                    </a:cubicBezTo>
                    <a:cubicBezTo>
                      <a:pt x="2398" y="1426975"/>
                      <a:pt x="-3829" y="1402071"/>
                      <a:pt x="2398" y="1374677"/>
                    </a:cubicBezTo>
                    <a:lnTo>
                      <a:pt x="265156" y="99615"/>
                    </a:lnTo>
                    <a:cubicBezTo>
                      <a:pt x="270137" y="72221"/>
                      <a:pt x="285080" y="47317"/>
                      <a:pt x="308741" y="28639"/>
                    </a:cubicBezTo>
                    <a:cubicBezTo>
                      <a:pt x="331156" y="9962"/>
                      <a:pt x="358553" y="0"/>
                      <a:pt x="384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D0DFC35F-43BB-4F49-B416-39C9464C3B6B}"/>
                  </a:ext>
                </a:extLst>
              </p:cNvPr>
              <p:cNvSpPr/>
              <p:nvPr/>
            </p:nvSpPr>
            <p:spPr>
              <a:xfrm>
                <a:off x="8967212" y="8210159"/>
                <a:ext cx="119596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20">
                    <a:moveTo>
                      <a:pt x="45" y="0"/>
                    </a:moveTo>
                    <a:cubicBezTo>
                      <a:pt x="45" y="0"/>
                      <a:pt x="25" y="-3"/>
                      <a:pt x="13" y="57"/>
                    </a:cubicBezTo>
                    <a:cubicBezTo>
                      <a:pt x="0" y="119"/>
                      <a:pt x="0" y="120"/>
                      <a:pt x="0" y="120"/>
                    </a:cubicBezTo>
                    <a:lnTo>
                      <a:pt x="73" y="12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A97C8E60-DD8E-D04D-A196-82AC72F938D4}"/>
                  </a:ext>
                </a:extLst>
              </p:cNvPr>
              <p:cNvSpPr/>
              <p:nvPr/>
            </p:nvSpPr>
            <p:spPr>
              <a:xfrm>
                <a:off x="10336334" y="7767747"/>
                <a:ext cx="287778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225">
                    <a:moveTo>
                      <a:pt x="211" y="225"/>
                    </a:moveTo>
                    <a:lnTo>
                      <a:pt x="0" y="225"/>
                    </a:lnTo>
                    <a:cubicBezTo>
                      <a:pt x="0" y="225"/>
                      <a:pt x="14" y="152"/>
                      <a:pt x="20" y="128"/>
                    </a:cubicBezTo>
                    <a:cubicBezTo>
                      <a:pt x="35" y="52"/>
                      <a:pt x="59" y="0"/>
                      <a:pt x="59" y="0"/>
                    </a:cubicBezTo>
                    <a:lnTo>
                      <a:pt x="214" y="0"/>
                    </a:lnTo>
                    <a:lnTo>
                      <a:pt x="216" y="6"/>
                    </a:lnTo>
                    <a:cubicBezTo>
                      <a:pt x="223" y="23"/>
                      <a:pt x="228" y="41"/>
                      <a:pt x="230" y="60"/>
                    </a:cubicBezTo>
                    <a:cubicBezTo>
                      <a:pt x="233" y="84"/>
                      <a:pt x="232" y="108"/>
                      <a:pt x="228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8FC77497-3672-DD4F-8F3D-9CEC2901E4C2}"/>
                  </a:ext>
                </a:extLst>
              </p:cNvPr>
              <p:cNvSpPr/>
              <p:nvPr/>
            </p:nvSpPr>
            <p:spPr>
              <a:xfrm>
                <a:off x="8591295" y="7560873"/>
                <a:ext cx="2548397" cy="99698"/>
              </a:xfrm>
              <a:custGeom>
                <a:avLst/>
                <a:gdLst>
                  <a:gd name="connsiteX0" fmla="*/ 115501 w 2548397"/>
                  <a:gd name="connsiteY0" fmla="*/ 16201 h 99698"/>
                  <a:gd name="connsiteX1" fmla="*/ 51997 w 2548397"/>
                  <a:gd name="connsiteY1" fmla="*/ 40656 h 99698"/>
                  <a:gd name="connsiteX2" fmla="*/ 20868 w 2548397"/>
                  <a:gd name="connsiteY2" fmla="*/ 81005 h 99698"/>
                  <a:gd name="connsiteX3" fmla="*/ 2531135 w 2548397"/>
                  <a:gd name="connsiteY3" fmla="*/ 81005 h 99698"/>
                  <a:gd name="connsiteX4" fmla="*/ 2518683 w 2548397"/>
                  <a:gd name="connsiteY4" fmla="*/ 39433 h 99698"/>
                  <a:gd name="connsiteX5" fmla="*/ 2466386 w 2548397"/>
                  <a:gd name="connsiteY5" fmla="*/ 16201 h 99698"/>
                  <a:gd name="connsiteX6" fmla="*/ 115491 w 2548397"/>
                  <a:gd name="connsiteY6" fmla="*/ 0 h 99698"/>
                  <a:gd name="connsiteX7" fmla="*/ 2466393 w 2548397"/>
                  <a:gd name="connsiteY7" fmla="*/ 0 h 99698"/>
                  <a:gd name="connsiteX8" fmla="*/ 2531142 w 2548397"/>
                  <a:gd name="connsiteY8" fmla="*/ 29540 h 99698"/>
                  <a:gd name="connsiteX9" fmla="*/ 2547330 w 2548397"/>
                  <a:gd name="connsiteY9" fmla="*/ 92313 h 99698"/>
                  <a:gd name="connsiteX10" fmla="*/ 2539859 w 2548397"/>
                  <a:gd name="connsiteY10" fmla="*/ 99698 h 99698"/>
                  <a:gd name="connsiteX11" fmla="*/ 8405 w 2548397"/>
                  <a:gd name="connsiteY11" fmla="*/ 99698 h 99698"/>
                  <a:gd name="connsiteX12" fmla="*/ 934 w 2548397"/>
                  <a:gd name="connsiteY12" fmla="*/ 96006 h 99698"/>
                  <a:gd name="connsiteX13" fmla="*/ 934 w 2548397"/>
                  <a:gd name="connsiteY13" fmla="*/ 88621 h 99698"/>
                  <a:gd name="connsiteX14" fmla="*/ 40780 w 2548397"/>
                  <a:gd name="connsiteY14" fmla="*/ 28310 h 99698"/>
                  <a:gd name="connsiteX15" fmla="*/ 115491 w 2548397"/>
                  <a:gd name="connsiteY15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48397" h="99698">
                    <a:moveTo>
                      <a:pt x="115501" y="16201"/>
                    </a:moveTo>
                    <a:cubicBezTo>
                      <a:pt x="93088" y="16201"/>
                      <a:pt x="70675" y="25983"/>
                      <a:pt x="51997" y="40656"/>
                    </a:cubicBezTo>
                    <a:cubicBezTo>
                      <a:pt x="38300" y="52883"/>
                      <a:pt x="25849" y="66333"/>
                      <a:pt x="20868" y="81005"/>
                    </a:cubicBezTo>
                    <a:lnTo>
                      <a:pt x="2531135" y="81005"/>
                    </a:lnTo>
                    <a:cubicBezTo>
                      <a:pt x="2532380" y="66333"/>
                      <a:pt x="2527400" y="51660"/>
                      <a:pt x="2518683" y="39433"/>
                    </a:cubicBezTo>
                    <a:cubicBezTo>
                      <a:pt x="2506232" y="24760"/>
                      <a:pt x="2487554" y="16201"/>
                      <a:pt x="2466386" y="16201"/>
                    </a:cubicBezTo>
                    <a:close/>
                    <a:moveTo>
                      <a:pt x="115491" y="0"/>
                    </a:moveTo>
                    <a:lnTo>
                      <a:pt x="2466393" y="0"/>
                    </a:lnTo>
                    <a:cubicBezTo>
                      <a:pt x="2492542" y="0"/>
                      <a:pt x="2516200" y="9847"/>
                      <a:pt x="2531142" y="29540"/>
                    </a:cubicBezTo>
                    <a:cubicBezTo>
                      <a:pt x="2544840" y="45541"/>
                      <a:pt x="2551065" y="67696"/>
                      <a:pt x="2547330" y="92313"/>
                    </a:cubicBezTo>
                    <a:cubicBezTo>
                      <a:pt x="2547330" y="96006"/>
                      <a:pt x="2543594" y="99698"/>
                      <a:pt x="2539859" y="99698"/>
                    </a:cubicBezTo>
                    <a:lnTo>
                      <a:pt x="8405" y="99698"/>
                    </a:lnTo>
                    <a:cubicBezTo>
                      <a:pt x="5915" y="99698"/>
                      <a:pt x="3425" y="97237"/>
                      <a:pt x="934" y="96006"/>
                    </a:cubicBezTo>
                    <a:cubicBezTo>
                      <a:pt x="-311" y="93544"/>
                      <a:pt x="-311" y="91082"/>
                      <a:pt x="934" y="88621"/>
                    </a:cubicBezTo>
                    <a:cubicBezTo>
                      <a:pt x="7160" y="65235"/>
                      <a:pt x="20857" y="44310"/>
                      <a:pt x="40780" y="28310"/>
                    </a:cubicBezTo>
                    <a:cubicBezTo>
                      <a:pt x="63193" y="9847"/>
                      <a:pt x="89342" y="0"/>
                      <a:pt x="115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A51F6307-512E-E646-9019-7C0E65EC6F39}"/>
                  </a:ext>
                </a:extLst>
              </p:cNvPr>
              <p:cNvSpPr/>
              <p:nvPr/>
            </p:nvSpPr>
            <p:spPr>
              <a:xfrm>
                <a:off x="8392300" y="8489314"/>
                <a:ext cx="2572433" cy="209367"/>
              </a:xfrm>
              <a:custGeom>
                <a:avLst/>
                <a:gdLst>
                  <a:gd name="connsiteX0" fmla="*/ 40457 w 2572433"/>
                  <a:gd name="connsiteY0" fmla="*/ 17447 h 209367"/>
                  <a:gd name="connsiteX1" fmla="*/ 20534 w 2572433"/>
                  <a:gd name="connsiteY1" fmla="*/ 111489 h 209367"/>
                  <a:gd name="connsiteX2" fmla="*/ 31741 w 2572433"/>
                  <a:gd name="connsiteY2" fmla="*/ 168409 h 209367"/>
                  <a:gd name="connsiteX3" fmla="*/ 84038 w 2572433"/>
                  <a:gd name="connsiteY3" fmla="*/ 191919 h 209367"/>
                  <a:gd name="connsiteX4" fmla="*/ 2433690 w 2572433"/>
                  <a:gd name="connsiteY4" fmla="*/ 191919 h 209367"/>
                  <a:gd name="connsiteX5" fmla="*/ 2497194 w 2572433"/>
                  <a:gd name="connsiteY5" fmla="*/ 167171 h 209367"/>
                  <a:gd name="connsiteX6" fmla="*/ 2534549 w 2572433"/>
                  <a:gd name="connsiteY6" fmla="*/ 109014 h 209367"/>
                  <a:gd name="connsiteX7" fmla="*/ 2553227 w 2572433"/>
                  <a:gd name="connsiteY7" fmla="*/ 17447 h 209367"/>
                  <a:gd name="connsiteX8" fmla="*/ 31733 w 2572433"/>
                  <a:gd name="connsiteY8" fmla="*/ 0 h 209367"/>
                  <a:gd name="connsiteX9" fmla="*/ 2563201 w 2572433"/>
                  <a:gd name="connsiteY9" fmla="*/ 0 h 209367"/>
                  <a:gd name="connsiteX10" fmla="*/ 2570673 w 2572433"/>
                  <a:gd name="connsiteY10" fmla="*/ 3717 h 209367"/>
                  <a:gd name="connsiteX11" fmla="*/ 2571918 w 2572433"/>
                  <a:gd name="connsiteY11" fmla="*/ 9911 h 209367"/>
                  <a:gd name="connsiteX12" fmla="*/ 2550749 w 2572433"/>
                  <a:gd name="connsiteY12" fmla="*/ 111497 h 209367"/>
                  <a:gd name="connsiteX13" fmla="*/ 2508413 w 2572433"/>
                  <a:gd name="connsiteY13" fmla="*/ 180873 h 209367"/>
                  <a:gd name="connsiteX14" fmla="*/ 2433702 w 2572433"/>
                  <a:gd name="connsiteY14" fmla="*/ 209367 h 209367"/>
                  <a:gd name="connsiteX15" fmla="*/ 82785 w 2572433"/>
                  <a:gd name="connsiteY15" fmla="*/ 209367 h 209367"/>
                  <a:gd name="connsiteX16" fmla="*/ 18036 w 2572433"/>
                  <a:gd name="connsiteY16" fmla="*/ 179634 h 209367"/>
                  <a:gd name="connsiteX17" fmla="*/ 1848 w 2572433"/>
                  <a:gd name="connsiteY17" fmla="*/ 109020 h 209367"/>
                  <a:gd name="connsiteX18" fmla="*/ 24262 w 2572433"/>
                  <a:gd name="connsiteY18" fmla="*/ 7433 h 209367"/>
                  <a:gd name="connsiteX19" fmla="*/ 31733 w 2572433"/>
                  <a:gd name="connsiteY19" fmla="*/ 0 h 20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72433" h="209367">
                    <a:moveTo>
                      <a:pt x="40457" y="17447"/>
                    </a:moveTo>
                    <a:lnTo>
                      <a:pt x="20534" y="111489"/>
                    </a:lnTo>
                    <a:cubicBezTo>
                      <a:pt x="15554" y="133762"/>
                      <a:pt x="20534" y="153560"/>
                      <a:pt x="31741" y="168409"/>
                    </a:cubicBezTo>
                    <a:cubicBezTo>
                      <a:pt x="44193" y="183257"/>
                      <a:pt x="62870" y="191919"/>
                      <a:pt x="84038" y="191919"/>
                    </a:cubicBezTo>
                    <a:lnTo>
                      <a:pt x="2433690" y="191919"/>
                    </a:lnTo>
                    <a:cubicBezTo>
                      <a:pt x="2456103" y="191919"/>
                      <a:pt x="2478516" y="183257"/>
                      <a:pt x="2497194" y="167171"/>
                    </a:cubicBezTo>
                    <a:cubicBezTo>
                      <a:pt x="2515872" y="152323"/>
                      <a:pt x="2529569" y="131287"/>
                      <a:pt x="2534549" y="109014"/>
                    </a:cubicBezTo>
                    <a:lnTo>
                      <a:pt x="2553227" y="17447"/>
                    </a:lnTo>
                    <a:close/>
                    <a:moveTo>
                      <a:pt x="31733" y="0"/>
                    </a:moveTo>
                    <a:lnTo>
                      <a:pt x="2563201" y="0"/>
                    </a:lnTo>
                    <a:cubicBezTo>
                      <a:pt x="2565692" y="0"/>
                      <a:pt x="2568182" y="2478"/>
                      <a:pt x="2570673" y="3717"/>
                    </a:cubicBezTo>
                    <a:cubicBezTo>
                      <a:pt x="2571918" y="6194"/>
                      <a:pt x="2573163" y="7433"/>
                      <a:pt x="2571918" y="9911"/>
                    </a:cubicBezTo>
                    <a:lnTo>
                      <a:pt x="2550749" y="111497"/>
                    </a:lnTo>
                    <a:cubicBezTo>
                      <a:pt x="2544524" y="138752"/>
                      <a:pt x="2529581" y="162290"/>
                      <a:pt x="2508413" y="180873"/>
                    </a:cubicBezTo>
                    <a:cubicBezTo>
                      <a:pt x="2486000" y="199456"/>
                      <a:pt x="2459851" y="209367"/>
                      <a:pt x="2433702" y="209367"/>
                    </a:cubicBezTo>
                    <a:lnTo>
                      <a:pt x="82785" y="209367"/>
                    </a:lnTo>
                    <a:cubicBezTo>
                      <a:pt x="55391" y="209367"/>
                      <a:pt x="32978" y="198217"/>
                      <a:pt x="18036" y="179634"/>
                    </a:cubicBezTo>
                    <a:cubicBezTo>
                      <a:pt x="1848" y="161052"/>
                      <a:pt x="-3133" y="135036"/>
                      <a:pt x="1848" y="109020"/>
                    </a:cubicBezTo>
                    <a:lnTo>
                      <a:pt x="24262" y="7433"/>
                    </a:lnTo>
                    <a:cubicBezTo>
                      <a:pt x="24262" y="3717"/>
                      <a:pt x="27997" y="0"/>
                      <a:pt x="317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4575CC07-514C-A744-BF17-CF5FA659B9F3}"/>
                  </a:ext>
                </a:extLst>
              </p:cNvPr>
              <p:cNvSpPr/>
              <p:nvPr/>
            </p:nvSpPr>
            <p:spPr>
              <a:xfrm>
                <a:off x="8522465" y="8587766"/>
                <a:ext cx="26659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4">
                    <a:moveTo>
                      <a:pt x="20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9" y="0"/>
                    </a:lnTo>
                    <a:cubicBezTo>
                      <a:pt x="212" y="0"/>
                      <a:pt x="215" y="3"/>
                      <a:pt x="215" y="7"/>
                    </a:cubicBezTo>
                    <a:cubicBezTo>
                      <a:pt x="215" y="11"/>
                      <a:pt x="212" y="14"/>
                      <a:pt x="20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81EA0E15-606A-0741-9709-09862BFB23EE}"/>
                  </a:ext>
                </a:extLst>
              </p:cNvPr>
              <p:cNvSpPr/>
              <p:nvPr/>
            </p:nvSpPr>
            <p:spPr>
              <a:xfrm>
                <a:off x="10563071" y="8587766"/>
                <a:ext cx="26659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4">
                    <a:moveTo>
                      <a:pt x="208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8" y="0"/>
                    </a:lnTo>
                    <a:cubicBezTo>
                      <a:pt x="213" y="0"/>
                      <a:pt x="215" y="3"/>
                      <a:pt x="215" y="7"/>
                    </a:cubicBezTo>
                    <a:cubicBezTo>
                      <a:pt x="215" y="11"/>
                      <a:pt x="213" y="14"/>
                      <a:pt x="20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614A4B34-71B9-1642-8CC4-F9AC15BB025E}"/>
                  </a:ext>
                </a:extLst>
              </p:cNvPr>
              <p:cNvSpPr/>
              <p:nvPr/>
            </p:nvSpPr>
            <p:spPr>
              <a:xfrm>
                <a:off x="9114523" y="8547887"/>
                <a:ext cx="95295" cy="94713"/>
              </a:xfrm>
              <a:custGeom>
                <a:avLst/>
                <a:gdLst>
                  <a:gd name="connsiteX0" fmla="*/ 54972 w 95295"/>
                  <a:gd name="connsiteY0" fmla="*/ 17447 h 94713"/>
                  <a:gd name="connsiteX1" fmla="*/ 15888 w 95295"/>
                  <a:gd name="connsiteY1" fmla="*/ 49188 h 94713"/>
                  <a:gd name="connsiteX2" fmla="*/ 20773 w 95295"/>
                  <a:gd name="connsiteY2" fmla="*/ 69941 h 94713"/>
                  <a:gd name="connsiteX3" fmla="*/ 39094 w 95295"/>
                  <a:gd name="connsiteY3" fmla="*/ 77266 h 94713"/>
                  <a:gd name="connsiteX4" fmla="*/ 76957 w 95295"/>
                  <a:gd name="connsiteY4" fmla="*/ 46746 h 94713"/>
                  <a:gd name="connsiteX5" fmla="*/ 73293 w 95295"/>
                  <a:gd name="connsiteY5" fmla="*/ 25993 h 94713"/>
                  <a:gd name="connsiteX6" fmla="*/ 54972 w 95295"/>
                  <a:gd name="connsiteY6" fmla="*/ 17447 h 94713"/>
                  <a:gd name="connsiteX7" fmla="*/ 56255 w 95295"/>
                  <a:gd name="connsiteY7" fmla="*/ 0 h 94713"/>
                  <a:gd name="connsiteX8" fmla="*/ 86995 w 95295"/>
                  <a:gd name="connsiteY8" fmla="*/ 14760 h 94713"/>
                  <a:gd name="connsiteX9" fmla="*/ 94373 w 95295"/>
                  <a:gd name="connsiteY9" fmla="*/ 49202 h 94713"/>
                  <a:gd name="connsiteX10" fmla="*/ 40270 w 95295"/>
                  <a:gd name="connsiteY10" fmla="*/ 94713 h 94713"/>
                  <a:gd name="connsiteX11" fmla="*/ 8300 w 95295"/>
                  <a:gd name="connsiteY11" fmla="*/ 79953 h 94713"/>
                  <a:gd name="connsiteX12" fmla="*/ 923 w 95295"/>
                  <a:gd name="connsiteY12" fmla="*/ 45511 h 94713"/>
                  <a:gd name="connsiteX13" fmla="*/ 56255 w 95295"/>
                  <a:gd name="connsiteY13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295" h="94713">
                    <a:moveTo>
                      <a:pt x="54972" y="17447"/>
                    </a:moveTo>
                    <a:cubicBezTo>
                      <a:pt x="36651" y="17447"/>
                      <a:pt x="19552" y="32097"/>
                      <a:pt x="15888" y="49188"/>
                    </a:cubicBezTo>
                    <a:cubicBezTo>
                      <a:pt x="14667" y="57733"/>
                      <a:pt x="15888" y="65058"/>
                      <a:pt x="20773" y="69941"/>
                    </a:cubicBezTo>
                    <a:cubicBezTo>
                      <a:pt x="24438" y="74824"/>
                      <a:pt x="30544" y="77266"/>
                      <a:pt x="39094" y="77266"/>
                    </a:cubicBezTo>
                    <a:cubicBezTo>
                      <a:pt x="56193" y="77266"/>
                      <a:pt x="73293" y="63837"/>
                      <a:pt x="76957" y="46746"/>
                    </a:cubicBezTo>
                    <a:cubicBezTo>
                      <a:pt x="78178" y="38201"/>
                      <a:pt x="76957" y="30876"/>
                      <a:pt x="73293" y="25993"/>
                    </a:cubicBezTo>
                    <a:cubicBezTo>
                      <a:pt x="68407" y="19889"/>
                      <a:pt x="62300" y="17447"/>
                      <a:pt x="54972" y="17447"/>
                    </a:cubicBezTo>
                    <a:close/>
                    <a:moveTo>
                      <a:pt x="56255" y="0"/>
                    </a:moveTo>
                    <a:cubicBezTo>
                      <a:pt x="68551" y="0"/>
                      <a:pt x="79618" y="6150"/>
                      <a:pt x="86995" y="14760"/>
                    </a:cubicBezTo>
                    <a:cubicBezTo>
                      <a:pt x="94373" y="24601"/>
                      <a:pt x="96832" y="36901"/>
                      <a:pt x="94373" y="49202"/>
                    </a:cubicBezTo>
                    <a:cubicBezTo>
                      <a:pt x="89455" y="75032"/>
                      <a:pt x="64862" y="94713"/>
                      <a:pt x="40270" y="94713"/>
                    </a:cubicBezTo>
                    <a:cubicBezTo>
                      <a:pt x="26744" y="94713"/>
                      <a:pt x="15678" y="89793"/>
                      <a:pt x="8300" y="79953"/>
                    </a:cubicBezTo>
                    <a:cubicBezTo>
                      <a:pt x="923" y="71342"/>
                      <a:pt x="-1537" y="59042"/>
                      <a:pt x="923" y="45511"/>
                    </a:cubicBezTo>
                    <a:cubicBezTo>
                      <a:pt x="5841" y="20911"/>
                      <a:pt x="30433" y="0"/>
                      <a:pt x="562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EB08B516-C589-0C4C-8474-755C40929331}"/>
                  </a:ext>
                </a:extLst>
              </p:cNvPr>
              <p:cNvSpPr/>
              <p:nvPr/>
            </p:nvSpPr>
            <p:spPr>
              <a:xfrm>
                <a:off x="9622084" y="8547887"/>
                <a:ext cx="96033" cy="94713"/>
              </a:xfrm>
              <a:custGeom>
                <a:avLst/>
                <a:gdLst>
                  <a:gd name="connsiteX0" fmla="*/ 56920 w 96033"/>
                  <a:gd name="connsiteY0" fmla="*/ 17447 h 94713"/>
                  <a:gd name="connsiteX1" fmla="*/ 19073 w 96033"/>
                  <a:gd name="connsiteY1" fmla="*/ 49188 h 94713"/>
                  <a:gd name="connsiteX2" fmla="*/ 22736 w 96033"/>
                  <a:gd name="connsiteY2" fmla="*/ 69941 h 94713"/>
                  <a:gd name="connsiteX3" fmla="*/ 41049 w 96033"/>
                  <a:gd name="connsiteY3" fmla="*/ 77266 h 94713"/>
                  <a:gd name="connsiteX4" fmla="*/ 78896 w 96033"/>
                  <a:gd name="connsiteY4" fmla="*/ 46746 h 94713"/>
                  <a:gd name="connsiteX5" fmla="*/ 75233 w 96033"/>
                  <a:gd name="connsiteY5" fmla="*/ 25993 h 94713"/>
                  <a:gd name="connsiteX6" fmla="*/ 56920 w 96033"/>
                  <a:gd name="connsiteY6" fmla="*/ 17447 h 94713"/>
                  <a:gd name="connsiteX7" fmla="*/ 55757 w 96033"/>
                  <a:gd name="connsiteY7" fmla="*/ 0 h 94713"/>
                  <a:gd name="connsiteX8" fmla="*/ 87732 w 96033"/>
                  <a:gd name="connsiteY8" fmla="*/ 14760 h 94713"/>
                  <a:gd name="connsiteX9" fmla="*/ 95111 w 96033"/>
                  <a:gd name="connsiteY9" fmla="*/ 49202 h 94713"/>
                  <a:gd name="connsiteX10" fmla="*/ 39769 w 96033"/>
                  <a:gd name="connsiteY10" fmla="*/ 94713 h 94713"/>
                  <a:gd name="connsiteX11" fmla="*/ 7794 w 96033"/>
                  <a:gd name="connsiteY11" fmla="*/ 79953 h 94713"/>
                  <a:gd name="connsiteX12" fmla="*/ 415 w 96033"/>
                  <a:gd name="connsiteY12" fmla="*/ 45511 h 94713"/>
                  <a:gd name="connsiteX13" fmla="*/ 55757 w 96033"/>
                  <a:gd name="connsiteY13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033" h="94713">
                    <a:moveTo>
                      <a:pt x="56920" y="17447"/>
                    </a:moveTo>
                    <a:cubicBezTo>
                      <a:pt x="39828" y="17447"/>
                      <a:pt x="22736" y="32097"/>
                      <a:pt x="19073" y="49188"/>
                    </a:cubicBezTo>
                    <a:cubicBezTo>
                      <a:pt x="16631" y="57733"/>
                      <a:pt x="19073" y="65058"/>
                      <a:pt x="22736" y="69941"/>
                    </a:cubicBezTo>
                    <a:cubicBezTo>
                      <a:pt x="27619" y="74824"/>
                      <a:pt x="33723" y="77266"/>
                      <a:pt x="41049" y="77266"/>
                    </a:cubicBezTo>
                    <a:cubicBezTo>
                      <a:pt x="58141" y="77266"/>
                      <a:pt x="75233" y="63837"/>
                      <a:pt x="78896" y="46746"/>
                    </a:cubicBezTo>
                    <a:cubicBezTo>
                      <a:pt x="80117" y="38201"/>
                      <a:pt x="78896" y="30876"/>
                      <a:pt x="75233" y="25993"/>
                    </a:cubicBezTo>
                    <a:cubicBezTo>
                      <a:pt x="71571" y="19889"/>
                      <a:pt x="64245" y="17447"/>
                      <a:pt x="56920" y="17447"/>
                    </a:cubicBezTo>
                    <a:close/>
                    <a:moveTo>
                      <a:pt x="55757" y="0"/>
                    </a:moveTo>
                    <a:cubicBezTo>
                      <a:pt x="69285" y="0"/>
                      <a:pt x="79124" y="6150"/>
                      <a:pt x="87732" y="14760"/>
                    </a:cubicBezTo>
                    <a:cubicBezTo>
                      <a:pt x="95111" y="24601"/>
                      <a:pt x="97571" y="36901"/>
                      <a:pt x="95111" y="49202"/>
                    </a:cubicBezTo>
                    <a:cubicBezTo>
                      <a:pt x="90192" y="75032"/>
                      <a:pt x="65595" y="94713"/>
                      <a:pt x="39769" y="94713"/>
                    </a:cubicBezTo>
                    <a:cubicBezTo>
                      <a:pt x="27471" y="94713"/>
                      <a:pt x="15173" y="89793"/>
                      <a:pt x="7794" y="79953"/>
                    </a:cubicBezTo>
                    <a:cubicBezTo>
                      <a:pt x="415" y="71342"/>
                      <a:pt x="-815" y="59042"/>
                      <a:pt x="415" y="45511"/>
                    </a:cubicBezTo>
                    <a:cubicBezTo>
                      <a:pt x="6564" y="20911"/>
                      <a:pt x="29931" y="0"/>
                      <a:pt x="55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825317EB-84D0-624B-86BE-1797094142C4}"/>
                  </a:ext>
                </a:extLst>
              </p:cNvPr>
              <p:cNvSpPr/>
              <p:nvPr/>
            </p:nvSpPr>
            <p:spPr>
              <a:xfrm>
                <a:off x="10130562" y="8547887"/>
                <a:ext cx="95835" cy="94713"/>
              </a:xfrm>
              <a:custGeom>
                <a:avLst/>
                <a:gdLst>
                  <a:gd name="connsiteX0" fmla="*/ 56742 w 95835"/>
                  <a:gd name="connsiteY0" fmla="*/ 17447 h 94713"/>
                  <a:gd name="connsiteX1" fmla="*/ 18879 w 95835"/>
                  <a:gd name="connsiteY1" fmla="*/ 49188 h 94713"/>
                  <a:gd name="connsiteX2" fmla="*/ 22543 w 95835"/>
                  <a:gd name="connsiteY2" fmla="*/ 69941 h 94713"/>
                  <a:gd name="connsiteX3" fmla="*/ 42085 w 95835"/>
                  <a:gd name="connsiteY3" fmla="*/ 77266 h 94713"/>
                  <a:gd name="connsiteX4" fmla="*/ 79948 w 95835"/>
                  <a:gd name="connsiteY4" fmla="*/ 46746 h 94713"/>
                  <a:gd name="connsiteX5" fmla="*/ 75063 w 95835"/>
                  <a:gd name="connsiteY5" fmla="*/ 25993 h 94713"/>
                  <a:gd name="connsiteX6" fmla="*/ 56742 w 95835"/>
                  <a:gd name="connsiteY6" fmla="*/ 17447 h 94713"/>
                  <a:gd name="connsiteX7" fmla="*/ 55559 w 95835"/>
                  <a:gd name="connsiteY7" fmla="*/ 0 h 94713"/>
                  <a:gd name="connsiteX8" fmla="*/ 87534 w 95835"/>
                  <a:gd name="connsiteY8" fmla="*/ 14760 h 94713"/>
                  <a:gd name="connsiteX9" fmla="*/ 94913 w 95835"/>
                  <a:gd name="connsiteY9" fmla="*/ 49202 h 94713"/>
                  <a:gd name="connsiteX10" fmla="*/ 40801 w 95835"/>
                  <a:gd name="connsiteY10" fmla="*/ 94713 h 94713"/>
                  <a:gd name="connsiteX11" fmla="*/ 8826 w 95835"/>
                  <a:gd name="connsiteY11" fmla="*/ 79953 h 94713"/>
                  <a:gd name="connsiteX12" fmla="*/ 1447 w 95835"/>
                  <a:gd name="connsiteY12" fmla="*/ 45511 h 94713"/>
                  <a:gd name="connsiteX13" fmla="*/ 55559 w 95835"/>
                  <a:gd name="connsiteY13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835" h="94713">
                    <a:moveTo>
                      <a:pt x="56742" y="17447"/>
                    </a:moveTo>
                    <a:cubicBezTo>
                      <a:pt x="40864" y="17447"/>
                      <a:pt x="22543" y="32097"/>
                      <a:pt x="18879" y="49188"/>
                    </a:cubicBezTo>
                    <a:cubicBezTo>
                      <a:pt x="16437" y="57733"/>
                      <a:pt x="18879" y="65058"/>
                      <a:pt x="22543" y="69941"/>
                    </a:cubicBezTo>
                    <a:cubicBezTo>
                      <a:pt x="27429" y="74824"/>
                      <a:pt x="33536" y="77266"/>
                      <a:pt x="42085" y="77266"/>
                    </a:cubicBezTo>
                    <a:cubicBezTo>
                      <a:pt x="57963" y="77266"/>
                      <a:pt x="76284" y="63837"/>
                      <a:pt x="79948" y="46746"/>
                    </a:cubicBezTo>
                    <a:cubicBezTo>
                      <a:pt x="81169" y="38201"/>
                      <a:pt x="79948" y="30876"/>
                      <a:pt x="75063" y="25993"/>
                    </a:cubicBezTo>
                    <a:cubicBezTo>
                      <a:pt x="71398" y="19889"/>
                      <a:pt x="65292" y="17447"/>
                      <a:pt x="56742" y="17447"/>
                    </a:cubicBezTo>
                    <a:close/>
                    <a:moveTo>
                      <a:pt x="55559" y="0"/>
                    </a:moveTo>
                    <a:cubicBezTo>
                      <a:pt x="69087" y="0"/>
                      <a:pt x="78926" y="6150"/>
                      <a:pt x="87534" y="14760"/>
                    </a:cubicBezTo>
                    <a:cubicBezTo>
                      <a:pt x="94913" y="24601"/>
                      <a:pt x="97373" y="36901"/>
                      <a:pt x="94913" y="49202"/>
                    </a:cubicBezTo>
                    <a:cubicBezTo>
                      <a:pt x="89994" y="75032"/>
                      <a:pt x="65397" y="94713"/>
                      <a:pt x="40801" y="94713"/>
                    </a:cubicBezTo>
                    <a:cubicBezTo>
                      <a:pt x="27273" y="94713"/>
                      <a:pt x="16205" y="89793"/>
                      <a:pt x="8826" y="79953"/>
                    </a:cubicBezTo>
                    <a:cubicBezTo>
                      <a:pt x="1447" y="71342"/>
                      <a:pt x="-2243" y="59042"/>
                      <a:pt x="1447" y="45511"/>
                    </a:cubicBezTo>
                    <a:cubicBezTo>
                      <a:pt x="6366" y="20911"/>
                      <a:pt x="30963" y="0"/>
                      <a:pt x="55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AEC24F2F-CA40-0747-BAC4-060FA306F10A}"/>
                  </a:ext>
                </a:extLst>
              </p:cNvPr>
              <p:cNvSpPr/>
              <p:nvPr/>
            </p:nvSpPr>
            <p:spPr>
              <a:xfrm>
                <a:off x="8500769" y="7643124"/>
                <a:ext cx="1410021" cy="448643"/>
              </a:xfrm>
              <a:custGeom>
                <a:avLst/>
                <a:gdLst>
                  <a:gd name="connsiteX0" fmla="*/ 105088 w 1410021"/>
                  <a:gd name="connsiteY0" fmla="*/ 18694 h 448643"/>
                  <a:gd name="connsiteX1" fmla="*/ 20451 w 1410021"/>
                  <a:gd name="connsiteY1" fmla="*/ 431196 h 448643"/>
                  <a:gd name="connsiteX2" fmla="*/ 1307431 w 1410021"/>
                  <a:gd name="connsiteY2" fmla="*/ 431196 h 448643"/>
                  <a:gd name="connsiteX3" fmla="*/ 1392068 w 1410021"/>
                  <a:gd name="connsiteY3" fmla="*/ 18694 h 448643"/>
                  <a:gd name="connsiteX4" fmla="*/ 97601 w 1410021"/>
                  <a:gd name="connsiteY4" fmla="*/ 0 h 448643"/>
                  <a:gd name="connsiteX5" fmla="*/ 1400794 w 1410021"/>
                  <a:gd name="connsiteY5" fmla="*/ 0 h 448643"/>
                  <a:gd name="connsiteX6" fmla="*/ 1408262 w 1410021"/>
                  <a:gd name="connsiteY6" fmla="*/ 4971 h 448643"/>
                  <a:gd name="connsiteX7" fmla="*/ 1409506 w 1410021"/>
                  <a:gd name="connsiteY7" fmla="*/ 11185 h 448643"/>
                  <a:gd name="connsiteX8" fmla="*/ 1321133 w 1410021"/>
                  <a:gd name="connsiteY8" fmla="*/ 441187 h 448643"/>
                  <a:gd name="connsiteX9" fmla="*/ 1312420 w 1410021"/>
                  <a:gd name="connsiteY9" fmla="*/ 448643 h 448643"/>
                  <a:gd name="connsiteX10" fmla="*/ 7983 w 1410021"/>
                  <a:gd name="connsiteY10" fmla="*/ 448643 h 448643"/>
                  <a:gd name="connsiteX11" fmla="*/ 1760 w 1410021"/>
                  <a:gd name="connsiteY11" fmla="*/ 444915 h 448643"/>
                  <a:gd name="connsiteX12" fmla="*/ 515 w 1410021"/>
                  <a:gd name="connsiteY12" fmla="*/ 438701 h 448643"/>
                  <a:gd name="connsiteX13" fmla="*/ 87643 w 1410021"/>
                  <a:gd name="connsiteY13" fmla="*/ 14914 h 448643"/>
                  <a:gd name="connsiteX14" fmla="*/ 90133 w 1410021"/>
                  <a:gd name="connsiteY14" fmla="*/ 7457 h 448643"/>
                  <a:gd name="connsiteX15" fmla="*/ 97601 w 1410021"/>
                  <a:gd name="connsiteY15" fmla="*/ 0 h 4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0021" h="448643">
                    <a:moveTo>
                      <a:pt x="105088" y="18694"/>
                    </a:moveTo>
                    <a:lnTo>
                      <a:pt x="20451" y="431196"/>
                    </a:lnTo>
                    <a:lnTo>
                      <a:pt x="1307431" y="431196"/>
                    </a:lnTo>
                    <a:lnTo>
                      <a:pt x="1392068" y="18694"/>
                    </a:lnTo>
                    <a:close/>
                    <a:moveTo>
                      <a:pt x="97601" y="0"/>
                    </a:moveTo>
                    <a:lnTo>
                      <a:pt x="1400794" y="0"/>
                    </a:lnTo>
                    <a:cubicBezTo>
                      <a:pt x="1404528" y="0"/>
                      <a:pt x="1407017" y="2486"/>
                      <a:pt x="1408262" y="4971"/>
                    </a:cubicBezTo>
                    <a:cubicBezTo>
                      <a:pt x="1409506" y="6214"/>
                      <a:pt x="1410751" y="8700"/>
                      <a:pt x="1409506" y="11185"/>
                    </a:cubicBezTo>
                    <a:lnTo>
                      <a:pt x="1321133" y="441187"/>
                    </a:lnTo>
                    <a:cubicBezTo>
                      <a:pt x="1321133" y="444915"/>
                      <a:pt x="1317399" y="448643"/>
                      <a:pt x="1312420" y="448643"/>
                    </a:cubicBezTo>
                    <a:lnTo>
                      <a:pt x="7983" y="448643"/>
                    </a:lnTo>
                    <a:cubicBezTo>
                      <a:pt x="5494" y="448643"/>
                      <a:pt x="4249" y="447400"/>
                      <a:pt x="1760" y="444915"/>
                    </a:cubicBezTo>
                    <a:cubicBezTo>
                      <a:pt x="515" y="442429"/>
                      <a:pt x="-730" y="441187"/>
                      <a:pt x="515" y="438701"/>
                    </a:cubicBezTo>
                    <a:lnTo>
                      <a:pt x="87643" y="14914"/>
                    </a:lnTo>
                    <a:cubicBezTo>
                      <a:pt x="88888" y="12428"/>
                      <a:pt x="88888" y="9942"/>
                      <a:pt x="90133" y="7457"/>
                    </a:cubicBezTo>
                    <a:cubicBezTo>
                      <a:pt x="90133" y="3729"/>
                      <a:pt x="93867" y="0"/>
                      <a:pt x="97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A4800DEB-BDDE-C241-9A42-A7A0CA4006BA}"/>
                  </a:ext>
                </a:extLst>
              </p:cNvPr>
              <p:cNvSpPr/>
              <p:nvPr/>
            </p:nvSpPr>
            <p:spPr>
              <a:xfrm>
                <a:off x="9806361" y="7643124"/>
                <a:ext cx="1331021" cy="448643"/>
              </a:xfrm>
              <a:custGeom>
                <a:avLst/>
                <a:gdLst>
                  <a:gd name="connsiteX0" fmla="*/ 105080 w 1331021"/>
                  <a:gd name="connsiteY0" fmla="*/ 18694 h 448643"/>
                  <a:gd name="connsiteX1" fmla="*/ 20448 w 1331021"/>
                  <a:gd name="connsiteY1" fmla="*/ 431196 h 448643"/>
                  <a:gd name="connsiteX2" fmla="*/ 1228948 w 1331021"/>
                  <a:gd name="connsiteY2" fmla="*/ 431196 h 448643"/>
                  <a:gd name="connsiteX3" fmla="*/ 1313580 w 1331021"/>
                  <a:gd name="connsiteY3" fmla="*/ 18694 h 448643"/>
                  <a:gd name="connsiteX4" fmla="*/ 96351 w 1331021"/>
                  <a:gd name="connsiteY4" fmla="*/ 0 h 448643"/>
                  <a:gd name="connsiteX5" fmla="*/ 1323553 w 1331021"/>
                  <a:gd name="connsiteY5" fmla="*/ 0 h 448643"/>
                  <a:gd name="connsiteX6" fmla="*/ 1329776 w 1331021"/>
                  <a:gd name="connsiteY6" fmla="*/ 3729 h 448643"/>
                  <a:gd name="connsiteX7" fmla="*/ 1331021 w 1331021"/>
                  <a:gd name="connsiteY7" fmla="*/ 11185 h 448643"/>
                  <a:gd name="connsiteX8" fmla="*/ 1329776 w 1331021"/>
                  <a:gd name="connsiteY8" fmla="*/ 18642 h 448643"/>
                  <a:gd name="connsiteX9" fmla="*/ 1243897 w 1331021"/>
                  <a:gd name="connsiteY9" fmla="*/ 441187 h 448643"/>
                  <a:gd name="connsiteX10" fmla="*/ 1235185 w 1331021"/>
                  <a:gd name="connsiteY10" fmla="*/ 448643 h 448643"/>
                  <a:gd name="connsiteX11" fmla="*/ 7983 w 1331021"/>
                  <a:gd name="connsiteY11" fmla="*/ 448643 h 448643"/>
                  <a:gd name="connsiteX12" fmla="*/ 1760 w 1331021"/>
                  <a:gd name="connsiteY12" fmla="*/ 444915 h 448643"/>
                  <a:gd name="connsiteX13" fmla="*/ 515 w 1331021"/>
                  <a:gd name="connsiteY13" fmla="*/ 438701 h 448643"/>
                  <a:gd name="connsiteX14" fmla="*/ 88883 w 1331021"/>
                  <a:gd name="connsiteY14" fmla="*/ 7457 h 448643"/>
                  <a:gd name="connsiteX15" fmla="*/ 96351 w 1331021"/>
                  <a:gd name="connsiteY15" fmla="*/ 0 h 4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31021" h="448643">
                    <a:moveTo>
                      <a:pt x="105080" y="18694"/>
                    </a:moveTo>
                    <a:lnTo>
                      <a:pt x="20448" y="431196"/>
                    </a:lnTo>
                    <a:lnTo>
                      <a:pt x="1228948" y="431196"/>
                    </a:lnTo>
                    <a:lnTo>
                      <a:pt x="1313580" y="18694"/>
                    </a:lnTo>
                    <a:close/>
                    <a:moveTo>
                      <a:pt x="96351" y="0"/>
                    </a:moveTo>
                    <a:lnTo>
                      <a:pt x="1323553" y="0"/>
                    </a:lnTo>
                    <a:cubicBezTo>
                      <a:pt x="1324798" y="0"/>
                      <a:pt x="1327287" y="2486"/>
                      <a:pt x="1329776" y="3729"/>
                    </a:cubicBezTo>
                    <a:cubicBezTo>
                      <a:pt x="1331021" y="6214"/>
                      <a:pt x="1331021" y="8700"/>
                      <a:pt x="1331021" y="11185"/>
                    </a:cubicBezTo>
                    <a:cubicBezTo>
                      <a:pt x="1331021" y="12428"/>
                      <a:pt x="1331021" y="16156"/>
                      <a:pt x="1329776" y="18642"/>
                    </a:cubicBezTo>
                    <a:lnTo>
                      <a:pt x="1243897" y="441187"/>
                    </a:lnTo>
                    <a:cubicBezTo>
                      <a:pt x="1241408" y="444915"/>
                      <a:pt x="1238919" y="448643"/>
                      <a:pt x="1235185" y="448643"/>
                    </a:cubicBezTo>
                    <a:lnTo>
                      <a:pt x="7983" y="448643"/>
                    </a:lnTo>
                    <a:cubicBezTo>
                      <a:pt x="6738" y="448643"/>
                      <a:pt x="3004" y="447400"/>
                      <a:pt x="1760" y="444915"/>
                    </a:cubicBezTo>
                    <a:cubicBezTo>
                      <a:pt x="515" y="442429"/>
                      <a:pt x="-730" y="441187"/>
                      <a:pt x="515" y="438701"/>
                    </a:cubicBezTo>
                    <a:lnTo>
                      <a:pt x="88883" y="7457"/>
                    </a:lnTo>
                    <a:cubicBezTo>
                      <a:pt x="90128" y="3729"/>
                      <a:pt x="92617" y="0"/>
                      <a:pt x="96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852DB89-4076-644A-8880-C23F12880A0D}"/>
                  </a:ext>
                </a:extLst>
              </p:cNvPr>
              <p:cNvSpPr/>
              <p:nvPr/>
            </p:nvSpPr>
            <p:spPr>
              <a:xfrm>
                <a:off x="8416056" y="8075566"/>
                <a:ext cx="1405768" cy="429949"/>
              </a:xfrm>
              <a:custGeom>
                <a:avLst/>
                <a:gdLst>
                  <a:gd name="connsiteX0" fmla="*/ 101349 w 1405768"/>
                  <a:gd name="connsiteY0" fmla="*/ 17447 h 429949"/>
                  <a:gd name="connsiteX1" fmla="*/ 19202 w 1405768"/>
                  <a:gd name="connsiteY1" fmla="*/ 412502 h 429949"/>
                  <a:gd name="connsiteX2" fmla="*/ 1306179 w 1405768"/>
                  <a:gd name="connsiteY2" fmla="*/ 412502 h 429949"/>
                  <a:gd name="connsiteX3" fmla="*/ 1388327 w 1405768"/>
                  <a:gd name="connsiteY3" fmla="*/ 17447 h 429949"/>
                  <a:gd name="connsiteX4" fmla="*/ 92622 w 1405768"/>
                  <a:gd name="connsiteY4" fmla="*/ 0 h 429949"/>
                  <a:gd name="connsiteX5" fmla="*/ 1397055 w 1405768"/>
                  <a:gd name="connsiteY5" fmla="*/ 0 h 429949"/>
                  <a:gd name="connsiteX6" fmla="*/ 1404523 w 1405768"/>
                  <a:gd name="connsiteY6" fmla="*/ 3728 h 429949"/>
                  <a:gd name="connsiteX7" fmla="*/ 1405768 w 1405768"/>
                  <a:gd name="connsiteY7" fmla="*/ 9941 h 429949"/>
                  <a:gd name="connsiteX8" fmla="*/ 1321129 w 1405768"/>
                  <a:gd name="connsiteY8" fmla="*/ 422493 h 429949"/>
                  <a:gd name="connsiteX9" fmla="*/ 1312416 w 1405768"/>
                  <a:gd name="connsiteY9" fmla="*/ 429949 h 429949"/>
                  <a:gd name="connsiteX10" fmla="*/ 7983 w 1405768"/>
                  <a:gd name="connsiteY10" fmla="*/ 429949 h 429949"/>
                  <a:gd name="connsiteX11" fmla="*/ 1760 w 1405768"/>
                  <a:gd name="connsiteY11" fmla="*/ 426221 h 429949"/>
                  <a:gd name="connsiteX12" fmla="*/ 515 w 1405768"/>
                  <a:gd name="connsiteY12" fmla="*/ 420008 h 429949"/>
                  <a:gd name="connsiteX13" fmla="*/ 85154 w 1405768"/>
                  <a:gd name="connsiteY13" fmla="*/ 7456 h 429949"/>
                  <a:gd name="connsiteX14" fmla="*/ 92622 w 1405768"/>
                  <a:gd name="connsiteY14" fmla="*/ 0 h 429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5768" h="429949">
                    <a:moveTo>
                      <a:pt x="101349" y="17447"/>
                    </a:moveTo>
                    <a:lnTo>
                      <a:pt x="19202" y="412502"/>
                    </a:lnTo>
                    <a:lnTo>
                      <a:pt x="1306179" y="412502"/>
                    </a:lnTo>
                    <a:lnTo>
                      <a:pt x="1388327" y="17447"/>
                    </a:lnTo>
                    <a:close/>
                    <a:moveTo>
                      <a:pt x="92622" y="0"/>
                    </a:moveTo>
                    <a:lnTo>
                      <a:pt x="1397055" y="0"/>
                    </a:lnTo>
                    <a:cubicBezTo>
                      <a:pt x="1399545" y="0"/>
                      <a:pt x="1402034" y="1243"/>
                      <a:pt x="1404523" y="3728"/>
                    </a:cubicBezTo>
                    <a:cubicBezTo>
                      <a:pt x="1405768" y="4971"/>
                      <a:pt x="1405768" y="7456"/>
                      <a:pt x="1405768" y="9941"/>
                    </a:cubicBezTo>
                    <a:lnTo>
                      <a:pt x="1321129" y="422493"/>
                    </a:lnTo>
                    <a:cubicBezTo>
                      <a:pt x="1319885" y="427464"/>
                      <a:pt x="1317395" y="429949"/>
                      <a:pt x="1312416" y="429949"/>
                    </a:cubicBezTo>
                    <a:lnTo>
                      <a:pt x="7983" y="429949"/>
                    </a:lnTo>
                    <a:cubicBezTo>
                      <a:pt x="5494" y="429949"/>
                      <a:pt x="3004" y="428706"/>
                      <a:pt x="1760" y="426221"/>
                    </a:cubicBezTo>
                    <a:cubicBezTo>
                      <a:pt x="515" y="424978"/>
                      <a:pt x="-730" y="422493"/>
                      <a:pt x="515" y="420008"/>
                    </a:cubicBezTo>
                    <a:lnTo>
                      <a:pt x="85154" y="7456"/>
                    </a:lnTo>
                    <a:cubicBezTo>
                      <a:pt x="86398" y="3728"/>
                      <a:pt x="88888" y="0"/>
                      <a:pt x="92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AE02E7F3-8B12-EB42-B72B-C280C48288B8}"/>
                  </a:ext>
                </a:extLst>
              </p:cNvPr>
              <p:cNvSpPr/>
              <p:nvPr/>
            </p:nvSpPr>
            <p:spPr>
              <a:xfrm>
                <a:off x="9722162" y="8075566"/>
                <a:ext cx="1329260" cy="429949"/>
              </a:xfrm>
              <a:custGeom>
                <a:avLst/>
                <a:gdLst>
                  <a:gd name="connsiteX0" fmla="*/ 100831 w 1329260"/>
                  <a:gd name="connsiteY0" fmla="*/ 17447 h 429949"/>
                  <a:gd name="connsiteX1" fmla="*/ 19933 w 1329260"/>
                  <a:gd name="connsiteY1" fmla="*/ 412502 h 429949"/>
                  <a:gd name="connsiteX2" fmla="*/ 1228429 w 1329260"/>
                  <a:gd name="connsiteY2" fmla="*/ 412502 h 429949"/>
                  <a:gd name="connsiteX3" fmla="*/ 1309327 w 1329260"/>
                  <a:gd name="connsiteY3" fmla="*/ 17447 h 429949"/>
                  <a:gd name="connsiteX4" fmla="*/ 93347 w 1329260"/>
                  <a:gd name="connsiteY4" fmla="*/ 0 h 429949"/>
                  <a:gd name="connsiteX5" fmla="*/ 1320548 w 1329260"/>
                  <a:gd name="connsiteY5" fmla="*/ 0 h 429949"/>
                  <a:gd name="connsiteX6" fmla="*/ 1326771 w 1329260"/>
                  <a:gd name="connsiteY6" fmla="*/ 3728 h 429949"/>
                  <a:gd name="connsiteX7" fmla="*/ 1329260 w 1329260"/>
                  <a:gd name="connsiteY7" fmla="*/ 9941 h 429949"/>
                  <a:gd name="connsiteX8" fmla="*/ 1243381 w 1329260"/>
                  <a:gd name="connsiteY8" fmla="*/ 422493 h 429949"/>
                  <a:gd name="connsiteX9" fmla="*/ 1234668 w 1329260"/>
                  <a:gd name="connsiteY9" fmla="*/ 429949 h 429949"/>
                  <a:gd name="connsiteX10" fmla="*/ 8712 w 1329260"/>
                  <a:gd name="connsiteY10" fmla="*/ 429949 h 429949"/>
                  <a:gd name="connsiteX11" fmla="*/ 2489 w 1329260"/>
                  <a:gd name="connsiteY11" fmla="*/ 426221 h 429949"/>
                  <a:gd name="connsiteX12" fmla="*/ 0 w 1329260"/>
                  <a:gd name="connsiteY12" fmla="*/ 420008 h 429949"/>
                  <a:gd name="connsiteX13" fmla="*/ 85879 w 1329260"/>
                  <a:gd name="connsiteY13" fmla="*/ 7456 h 429949"/>
                  <a:gd name="connsiteX14" fmla="*/ 93347 w 1329260"/>
                  <a:gd name="connsiteY14" fmla="*/ 0 h 429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29260" h="429949">
                    <a:moveTo>
                      <a:pt x="100831" y="17447"/>
                    </a:moveTo>
                    <a:lnTo>
                      <a:pt x="19933" y="412502"/>
                    </a:lnTo>
                    <a:lnTo>
                      <a:pt x="1228429" y="412502"/>
                    </a:lnTo>
                    <a:lnTo>
                      <a:pt x="1309327" y="17447"/>
                    </a:lnTo>
                    <a:close/>
                    <a:moveTo>
                      <a:pt x="93347" y="0"/>
                    </a:moveTo>
                    <a:lnTo>
                      <a:pt x="1320548" y="0"/>
                    </a:lnTo>
                    <a:cubicBezTo>
                      <a:pt x="1323037" y="0"/>
                      <a:pt x="1324282" y="1243"/>
                      <a:pt x="1326771" y="3728"/>
                    </a:cubicBezTo>
                    <a:cubicBezTo>
                      <a:pt x="1328015" y="4971"/>
                      <a:pt x="1329260" y="7456"/>
                      <a:pt x="1329260" y="9941"/>
                    </a:cubicBezTo>
                    <a:lnTo>
                      <a:pt x="1243381" y="422493"/>
                    </a:lnTo>
                    <a:cubicBezTo>
                      <a:pt x="1242136" y="427464"/>
                      <a:pt x="1238402" y="429949"/>
                      <a:pt x="1234668" y="429949"/>
                    </a:cubicBezTo>
                    <a:lnTo>
                      <a:pt x="8712" y="429949"/>
                    </a:lnTo>
                    <a:cubicBezTo>
                      <a:pt x="6223" y="429949"/>
                      <a:pt x="3734" y="428706"/>
                      <a:pt x="2489" y="426221"/>
                    </a:cubicBezTo>
                    <a:cubicBezTo>
                      <a:pt x="1245" y="424978"/>
                      <a:pt x="0" y="422493"/>
                      <a:pt x="0" y="420008"/>
                    </a:cubicBezTo>
                    <a:lnTo>
                      <a:pt x="85879" y="7456"/>
                    </a:lnTo>
                    <a:cubicBezTo>
                      <a:pt x="85879" y="3728"/>
                      <a:pt x="89613" y="0"/>
                      <a:pt x="93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9B4D1295-044C-DB40-8DB8-6DB43B99C572}"/>
                  </a:ext>
                </a:extLst>
              </p:cNvPr>
              <p:cNvSpPr/>
              <p:nvPr/>
            </p:nvSpPr>
            <p:spPr>
              <a:xfrm>
                <a:off x="8957242" y="7995807"/>
                <a:ext cx="391179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68">
                    <a:moveTo>
                      <a:pt x="253" y="9"/>
                    </a:moveTo>
                    <a:lnTo>
                      <a:pt x="201" y="0"/>
                    </a:lnTo>
                    <a:lnTo>
                      <a:pt x="135" y="0"/>
                    </a:lnTo>
                    <a:lnTo>
                      <a:pt x="85" y="9"/>
                    </a:lnTo>
                    <a:cubicBezTo>
                      <a:pt x="75" y="10"/>
                      <a:pt x="65" y="14"/>
                      <a:pt x="56" y="18"/>
                    </a:cubicBezTo>
                    <a:cubicBezTo>
                      <a:pt x="45" y="24"/>
                      <a:pt x="35" y="32"/>
                      <a:pt x="25" y="42"/>
                    </a:cubicBezTo>
                    <a:lnTo>
                      <a:pt x="0" y="68"/>
                    </a:lnTo>
                    <a:lnTo>
                      <a:pt x="315" y="68"/>
                    </a:lnTo>
                    <a:lnTo>
                      <a:pt x="298" y="40"/>
                    </a:lnTo>
                    <a:cubicBezTo>
                      <a:pt x="293" y="31"/>
                      <a:pt x="286" y="24"/>
                      <a:pt x="277" y="18"/>
                    </a:cubicBezTo>
                    <a:cubicBezTo>
                      <a:pt x="270" y="14"/>
                      <a:pt x="262" y="10"/>
                      <a:pt x="253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DE6DB4B9-5FFB-5E4A-872F-4C9CDF08FC25}"/>
                  </a:ext>
                </a:extLst>
              </p:cNvPr>
              <p:cNvSpPr/>
              <p:nvPr/>
            </p:nvSpPr>
            <p:spPr>
              <a:xfrm>
                <a:off x="8948008" y="7987084"/>
                <a:ext cx="406331" cy="100945"/>
              </a:xfrm>
              <a:custGeom>
                <a:avLst/>
                <a:gdLst>
                  <a:gd name="connsiteX0" fmla="*/ 178139 w 406331"/>
                  <a:gd name="connsiteY0" fmla="*/ 18693 h 100945"/>
                  <a:gd name="connsiteX1" fmla="*/ 116068 w 406331"/>
                  <a:gd name="connsiteY1" fmla="*/ 27252 h 100945"/>
                  <a:gd name="connsiteX2" fmla="*/ 82549 w 406331"/>
                  <a:gd name="connsiteY2" fmla="*/ 39479 h 100945"/>
                  <a:gd name="connsiteX3" fmla="*/ 46547 w 406331"/>
                  <a:gd name="connsiteY3" fmla="*/ 65156 h 100945"/>
                  <a:gd name="connsiteX4" fmla="*/ 29167 w 406331"/>
                  <a:gd name="connsiteY4" fmla="*/ 83497 h 100945"/>
                  <a:gd name="connsiteX5" fmla="*/ 384218 w 406331"/>
                  <a:gd name="connsiteY5" fmla="*/ 83497 h 100945"/>
                  <a:gd name="connsiteX6" fmla="*/ 371804 w 406331"/>
                  <a:gd name="connsiteY6" fmla="*/ 61488 h 100945"/>
                  <a:gd name="connsiteX7" fmla="*/ 349458 w 406331"/>
                  <a:gd name="connsiteY7" fmla="*/ 38257 h 100945"/>
                  <a:gd name="connsiteX8" fmla="*/ 322146 w 406331"/>
                  <a:gd name="connsiteY8" fmla="*/ 28475 h 100945"/>
                  <a:gd name="connsiteX9" fmla="*/ 258833 w 406331"/>
                  <a:gd name="connsiteY9" fmla="*/ 18693 h 100945"/>
                  <a:gd name="connsiteX10" fmla="*/ 175633 w 406331"/>
                  <a:gd name="connsiteY10" fmla="*/ 0 h 100945"/>
                  <a:gd name="connsiteX11" fmla="*/ 257604 w 406331"/>
                  <a:gd name="connsiteY11" fmla="*/ 0 h 100945"/>
                  <a:gd name="connsiteX12" fmla="*/ 260088 w 406331"/>
                  <a:gd name="connsiteY12" fmla="*/ 1231 h 100945"/>
                  <a:gd name="connsiteX13" fmla="*/ 323429 w 406331"/>
                  <a:gd name="connsiteY13" fmla="*/ 12311 h 100945"/>
                  <a:gd name="connsiteX14" fmla="*/ 356963 w 406331"/>
                  <a:gd name="connsiteY14" fmla="*/ 24621 h 100945"/>
                  <a:gd name="connsiteX15" fmla="*/ 385528 w 406331"/>
                  <a:gd name="connsiteY15" fmla="*/ 52935 h 100945"/>
                  <a:gd name="connsiteX16" fmla="*/ 405400 w 406331"/>
                  <a:gd name="connsiteY16" fmla="*/ 88635 h 100945"/>
                  <a:gd name="connsiteX17" fmla="*/ 405400 w 406331"/>
                  <a:gd name="connsiteY17" fmla="*/ 97252 h 100945"/>
                  <a:gd name="connsiteX18" fmla="*/ 399190 w 406331"/>
                  <a:gd name="connsiteY18" fmla="*/ 100945 h 100945"/>
                  <a:gd name="connsiteX19" fmla="*/ 7966 w 406331"/>
                  <a:gd name="connsiteY19" fmla="*/ 100945 h 100945"/>
                  <a:gd name="connsiteX20" fmla="*/ 514 w 406331"/>
                  <a:gd name="connsiteY20" fmla="*/ 96021 h 100945"/>
                  <a:gd name="connsiteX21" fmla="*/ 1756 w 406331"/>
                  <a:gd name="connsiteY21" fmla="*/ 87404 h 100945"/>
                  <a:gd name="connsiteX22" fmla="*/ 32806 w 406331"/>
                  <a:gd name="connsiteY22" fmla="*/ 54166 h 100945"/>
                  <a:gd name="connsiteX23" fmla="*/ 73791 w 406331"/>
                  <a:gd name="connsiteY23" fmla="*/ 23390 h 100945"/>
                  <a:gd name="connsiteX24" fmla="*/ 111050 w 406331"/>
                  <a:gd name="connsiteY24" fmla="*/ 11080 h 100945"/>
                  <a:gd name="connsiteX25" fmla="*/ 175633 w 406331"/>
                  <a:gd name="connsiteY25" fmla="*/ 1231 h 100945"/>
                  <a:gd name="connsiteX26" fmla="*/ 175633 w 406331"/>
                  <a:gd name="connsiteY26" fmla="*/ 0 h 10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06331" h="100945">
                    <a:moveTo>
                      <a:pt x="178139" y="18693"/>
                    </a:moveTo>
                    <a:lnTo>
                      <a:pt x="116068" y="27252"/>
                    </a:lnTo>
                    <a:cubicBezTo>
                      <a:pt x="104895" y="29698"/>
                      <a:pt x="93722" y="33366"/>
                      <a:pt x="82549" y="39479"/>
                    </a:cubicBezTo>
                    <a:cubicBezTo>
                      <a:pt x="68893" y="45593"/>
                      <a:pt x="57720" y="54152"/>
                      <a:pt x="46547" y="65156"/>
                    </a:cubicBezTo>
                    <a:lnTo>
                      <a:pt x="29167" y="83497"/>
                    </a:lnTo>
                    <a:lnTo>
                      <a:pt x="384218" y="83497"/>
                    </a:lnTo>
                    <a:lnTo>
                      <a:pt x="371804" y="61488"/>
                    </a:lnTo>
                    <a:cubicBezTo>
                      <a:pt x="366838" y="51707"/>
                      <a:pt x="359389" y="44370"/>
                      <a:pt x="349458" y="38257"/>
                    </a:cubicBezTo>
                    <a:cubicBezTo>
                      <a:pt x="340768" y="33366"/>
                      <a:pt x="330836" y="29698"/>
                      <a:pt x="322146" y="28475"/>
                    </a:cubicBezTo>
                    <a:lnTo>
                      <a:pt x="258833" y="18693"/>
                    </a:lnTo>
                    <a:close/>
                    <a:moveTo>
                      <a:pt x="175633" y="0"/>
                    </a:moveTo>
                    <a:lnTo>
                      <a:pt x="257604" y="0"/>
                    </a:lnTo>
                    <a:cubicBezTo>
                      <a:pt x="258846" y="0"/>
                      <a:pt x="258846" y="0"/>
                      <a:pt x="260088" y="1231"/>
                    </a:cubicBezTo>
                    <a:lnTo>
                      <a:pt x="323429" y="12311"/>
                    </a:lnTo>
                    <a:cubicBezTo>
                      <a:pt x="335849" y="13542"/>
                      <a:pt x="347027" y="18466"/>
                      <a:pt x="356963" y="24621"/>
                    </a:cubicBezTo>
                    <a:cubicBezTo>
                      <a:pt x="368141" y="30776"/>
                      <a:pt x="378076" y="40624"/>
                      <a:pt x="385528" y="52935"/>
                    </a:cubicBezTo>
                    <a:lnTo>
                      <a:pt x="405400" y="88635"/>
                    </a:lnTo>
                    <a:cubicBezTo>
                      <a:pt x="406642" y="91097"/>
                      <a:pt x="406642" y="93559"/>
                      <a:pt x="405400" y="97252"/>
                    </a:cubicBezTo>
                    <a:cubicBezTo>
                      <a:pt x="404158" y="98483"/>
                      <a:pt x="401674" y="100945"/>
                      <a:pt x="399190" y="100945"/>
                    </a:cubicBezTo>
                    <a:lnTo>
                      <a:pt x="7966" y="100945"/>
                    </a:lnTo>
                    <a:cubicBezTo>
                      <a:pt x="5482" y="100945"/>
                      <a:pt x="1756" y="98483"/>
                      <a:pt x="514" y="96021"/>
                    </a:cubicBezTo>
                    <a:cubicBezTo>
                      <a:pt x="-728" y="92328"/>
                      <a:pt x="514" y="89866"/>
                      <a:pt x="1756" y="87404"/>
                    </a:cubicBezTo>
                    <a:lnTo>
                      <a:pt x="32806" y="54166"/>
                    </a:lnTo>
                    <a:cubicBezTo>
                      <a:pt x="45225" y="41855"/>
                      <a:pt x="58887" y="30776"/>
                      <a:pt x="73791" y="23390"/>
                    </a:cubicBezTo>
                    <a:cubicBezTo>
                      <a:pt x="86211" y="18466"/>
                      <a:pt x="98631" y="13542"/>
                      <a:pt x="111050" y="11080"/>
                    </a:cubicBezTo>
                    <a:lnTo>
                      <a:pt x="175633" y="1231"/>
                    </a:lnTo>
                    <a:cubicBezTo>
                      <a:pt x="175633" y="0"/>
                      <a:pt x="175633" y="0"/>
                      <a:pt x="1756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98629A6E-F240-2D4B-8BE7-409B91706A70}"/>
                  </a:ext>
                </a:extLst>
              </p:cNvPr>
              <p:cNvSpPr/>
              <p:nvPr/>
            </p:nvSpPr>
            <p:spPr>
              <a:xfrm>
                <a:off x="9085559" y="7745315"/>
                <a:ext cx="164445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" h="222">
                    <a:moveTo>
                      <a:pt x="132" y="56"/>
                    </a:moveTo>
                    <a:cubicBezTo>
                      <a:pt x="139" y="13"/>
                      <a:pt x="116" y="0"/>
                      <a:pt x="83" y="0"/>
                    </a:cubicBezTo>
                    <a:cubicBezTo>
                      <a:pt x="49" y="0"/>
                      <a:pt x="21" y="4"/>
                      <a:pt x="8" y="66"/>
                    </a:cubicBezTo>
                    <a:cubicBezTo>
                      <a:pt x="-1" y="114"/>
                      <a:pt x="-7" y="146"/>
                      <a:pt x="18" y="153"/>
                    </a:cubicBezTo>
                    <a:cubicBezTo>
                      <a:pt x="26" y="156"/>
                      <a:pt x="34" y="156"/>
                      <a:pt x="42" y="154"/>
                    </a:cubicBezTo>
                    <a:lnTo>
                      <a:pt x="32" y="201"/>
                    </a:lnTo>
                    <a:lnTo>
                      <a:pt x="60" y="222"/>
                    </a:lnTo>
                    <a:lnTo>
                      <a:pt x="98" y="201"/>
                    </a:lnTo>
                    <a:cubicBezTo>
                      <a:pt x="98" y="201"/>
                      <a:pt x="132" y="63"/>
                      <a:pt x="132" y="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902E58DA-4E17-7140-989E-FFC24FCB33E0}"/>
                  </a:ext>
                </a:extLst>
              </p:cNvPr>
              <p:cNvSpPr/>
              <p:nvPr/>
            </p:nvSpPr>
            <p:spPr>
              <a:xfrm>
                <a:off x="9076348" y="7737838"/>
                <a:ext cx="181294" cy="292864"/>
              </a:xfrm>
              <a:custGeom>
                <a:avLst/>
                <a:gdLst>
                  <a:gd name="connsiteX0" fmla="*/ 110580 w 181294"/>
                  <a:gd name="connsiteY0" fmla="*/ 16201 h 292864"/>
                  <a:gd name="connsiteX1" fmla="*/ 26572 w 181294"/>
                  <a:gd name="connsiteY1" fmla="*/ 90615 h 292864"/>
                  <a:gd name="connsiteX2" fmla="*/ 32749 w 181294"/>
                  <a:gd name="connsiteY2" fmla="*/ 189834 h 292864"/>
                  <a:gd name="connsiteX3" fmla="*/ 58693 w 181294"/>
                  <a:gd name="connsiteY3" fmla="*/ 191074 h 292864"/>
                  <a:gd name="connsiteX4" fmla="*/ 66105 w 181294"/>
                  <a:gd name="connsiteY4" fmla="*/ 193555 h 292864"/>
                  <a:gd name="connsiteX5" fmla="*/ 68576 w 181294"/>
                  <a:gd name="connsiteY5" fmla="*/ 200996 h 292864"/>
                  <a:gd name="connsiteX6" fmla="*/ 57457 w 181294"/>
                  <a:gd name="connsiteY6" fmla="*/ 254326 h 292864"/>
                  <a:gd name="connsiteX7" fmla="*/ 83401 w 181294"/>
                  <a:gd name="connsiteY7" fmla="*/ 274170 h 292864"/>
                  <a:gd name="connsiteX8" fmla="*/ 121699 w 181294"/>
                  <a:gd name="connsiteY8" fmla="*/ 251846 h 292864"/>
                  <a:gd name="connsiteX9" fmla="*/ 162467 w 181294"/>
                  <a:gd name="connsiteY9" fmla="*/ 76973 h 292864"/>
                  <a:gd name="connsiteX10" fmla="*/ 155055 w 181294"/>
                  <a:gd name="connsiteY10" fmla="*/ 31084 h 292864"/>
                  <a:gd name="connsiteX11" fmla="*/ 110580 w 181294"/>
                  <a:gd name="connsiteY11" fmla="*/ 16201 h 292864"/>
                  <a:gd name="connsiteX12" fmla="*/ 110612 w 181294"/>
                  <a:gd name="connsiteY12" fmla="*/ 0 h 292864"/>
                  <a:gd name="connsiteX13" fmla="*/ 168766 w 181294"/>
                  <a:gd name="connsiteY13" fmla="*/ 19855 h 292864"/>
                  <a:gd name="connsiteX14" fmla="*/ 179902 w 181294"/>
                  <a:gd name="connsiteY14" fmla="*/ 78180 h 292864"/>
                  <a:gd name="connsiteX15" fmla="*/ 137833 w 181294"/>
                  <a:gd name="connsiteY15" fmla="*/ 259359 h 292864"/>
                  <a:gd name="connsiteX16" fmla="*/ 134122 w 181294"/>
                  <a:gd name="connsiteY16" fmla="*/ 264322 h 292864"/>
                  <a:gd name="connsiteX17" fmla="*/ 87103 w 181294"/>
                  <a:gd name="connsiteY17" fmla="*/ 291623 h 292864"/>
                  <a:gd name="connsiteX18" fmla="*/ 82154 w 181294"/>
                  <a:gd name="connsiteY18" fmla="*/ 292864 h 292864"/>
                  <a:gd name="connsiteX19" fmla="*/ 77205 w 181294"/>
                  <a:gd name="connsiteY19" fmla="*/ 290382 h 292864"/>
                  <a:gd name="connsiteX20" fmla="*/ 43797 w 181294"/>
                  <a:gd name="connsiteY20" fmla="*/ 263081 h 292864"/>
                  <a:gd name="connsiteX21" fmla="*/ 40085 w 181294"/>
                  <a:gd name="connsiteY21" fmla="*/ 255636 h 292864"/>
                  <a:gd name="connsiteX22" fmla="*/ 49984 w 181294"/>
                  <a:gd name="connsiteY22" fmla="*/ 208480 h 292864"/>
                  <a:gd name="connsiteX23" fmla="*/ 28949 w 181294"/>
                  <a:gd name="connsiteY23" fmla="*/ 205998 h 292864"/>
                  <a:gd name="connsiteX24" fmla="*/ 10390 w 181294"/>
                  <a:gd name="connsiteY24" fmla="*/ 88108 h 292864"/>
                  <a:gd name="connsiteX25" fmla="*/ 110612 w 181294"/>
                  <a:gd name="connsiteY25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1294" h="292864">
                    <a:moveTo>
                      <a:pt x="110580" y="16201"/>
                    </a:moveTo>
                    <a:cubicBezTo>
                      <a:pt x="73518" y="16201"/>
                      <a:pt x="42633" y="16201"/>
                      <a:pt x="26572" y="90615"/>
                    </a:cubicBezTo>
                    <a:cubicBezTo>
                      <a:pt x="12983" y="155108"/>
                      <a:pt x="10512" y="182393"/>
                      <a:pt x="32749" y="189834"/>
                    </a:cubicBezTo>
                    <a:cubicBezTo>
                      <a:pt x="40162" y="191074"/>
                      <a:pt x="50045" y="192315"/>
                      <a:pt x="58693" y="191074"/>
                    </a:cubicBezTo>
                    <a:cubicBezTo>
                      <a:pt x="61164" y="191074"/>
                      <a:pt x="64870" y="191074"/>
                      <a:pt x="66105" y="193555"/>
                    </a:cubicBezTo>
                    <a:cubicBezTo>
                      <a:pt x="68576" y="196035"/>
                      <a:pt x="68576" y="198516"/>
                      <a:pt x="68576" y="200996"/>
                    </a:cubicBezTo>
                    <a:lnTo>
                      <a:pt x="57457" y="254326"/>
                    </a:lnTo>
                    <a:lnTo>
                      <a:pt x="83401" y="274170"/>
                    </a:lnTo>
                    <a:lnTo>
                      <a:pt x="121699" y="251846"/>
                    </a:lnTo>
                    <a:cubicBezTo>
                      <a:pt x="138994" y="183633"/>
                      <a:pt x="162467" y="83174"/>
                      <a:pt x="162467" y="76973"/>
                    </a:cubicBezTo>
                    <a:cubicBezTo>
                      <a:pt x="166173" y="54649"/>
                      <a:pt x="163703" y="39766"/>
                      <a:pt x="155055" y="31084"/>
                    </a:cubicBezTo>
                    <a:cubicBezTo>
                      <a:pt x="147642" y="21162"/>
                      <a:pt x="132817" y="16201"/>
                      <a:pt x="110580" y="16201"/>
                    </a:cubicBezTo>
                    <a:close/>
                    <a:moveTo>
                      <a:pt x="110612" y="0"/>
                    </a:moveTo>
                    <a:cubicBezTo>
                      <a:pt x="137833" y="0"/>
                      <a:pt x="157631" y="6205"/>
                      <a:pt x="168766" y="19855"/>
                    </a:cubicBezTo>
                    <a:cubicBezTo>
                      <a:pt x="179902" y="33506"/>
                      <a:pt x="183614" y="52120"/>
                      <a:pt x="179902" y="78180"/>
                    </a:cubicBezTo>
                    <a:cubicBezTo>
                      <a:pt x="178665" y="86867"/>
                      <a:pt x="141545" y="241985"/>
                      <a:pt x="137833" y="259359"/>
                    </a:cubicBezTo>
                    <a:cubicBezTo>
                      <a:pt x="137833" y="261841"/>
                      <a:pt x="135359" y="263081"/>
                      <a:pt x="134122" y="264322"/>
                    </a:cubicBezTo>
                    <a:lnTo>
                      <a:pt x="87103" y="291623"/>
                    </a:lnTo>
                    <a:cubicBezTo>
                      <a:pt x="84629" y="291623"/>
                      <a:pt x="83391" y="292864"/>
                      <a:pt x="82154" y="292864"/>
                    </a:cubicBezTo>
                    <a:cubicBezTo>
                      <a:pt x="80917" y="292864"/>
                      <a:pt x="79679" y="291623"/>
                      <a:pt x="77205" y="290382"/>
                    </a:cubicBezTo>
                    <a:lnTo>
                      <a:pt x="43797" y="263081"/>
                    </a:lnTo>
                    <a:cubicBezTo>
                      <a:pt x="40085" y="261841"/>
                      <a:pt x="40085" y="258118"/>
                      <a:pt x="40085" y="255636"/>
                    </a:cubicBezTo>
                    <a:lnTo>
                      <a:pt x="49984" y="208480"/>
                    </a:lnTo>
                    <a:cubicBezTo>
                      <a:pt x="42560" y="209721"/>
                      <a:pt x="35136" y="207239"/>
                      <a:pt x="28949" y="205998"/>
                    </a:cubicBezTo>
                    <a:cubicBezTo>
                      <a:pt x="-10645" y="193588"/>
                      <a:pt x="-1984" y="146432"/>
                      <a:pt x="10390" y="88108"/>
                    </a:cubicBezTo>
                    <a:cubicBezTo>
                      <a:pt x="26475" y="6205"/>
                      <a:pt x="64832" y="0"/>
                      <a:pt x="1106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1A2306FE-1F8E-3C4D-B303-7958DBF97DFB}"/>
                  </a:ext>
                </a:extLst>
              </p:cNvPr>
              <p:cNvSpPr/>
              <p:nvPr/>
            </p:nvSpPr>
            <p:spPr>
              <a:xfrm>
                <a:off x="9086808" y="7711667"/>
                <a:ext cx="231717" cy="2093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69">
                    <a:moveTo>
                      <a:pt x="31" y="22"/>
                    </a:moveTo>
                    <a:cubicBezTo>
                      <a:pt x="31" y="22"/>
                      <a:pt x="-13" y="36"/>
                      <a:pt x="4" y="59"/>
                    </a:cubicBezTo>
                    <a:cubicBezTo>
                      <a:pt x="16" y="76"/>
                      <a:pt x="88" y="70"/>
                      <a:pt x="88" y="70"/>
                    </a:cubicBezTo>
                    <a:cubicBezTo>
                      <a:pt x="88" y="70"/>
                      <a:pt x="64" y="98"/>
                      <a:pt x="92" y="105"/>
                    </a:cubicBezTo>
                    <a:cubicBezTo>
                      <a:pt x="92" y="105"/>
                      <a:pt x="118" y="91"/>
                      <a:pt x="109" y="127"/>
                    </a:cubicBezTo>
                    <a:cubicBezTo>
                      <a:pt x="108" y="131"/>
                      <a:pt x="102" y="145"/>
                      <a:pt x="88" y="137"/>
                    </a:cubicBezTo>
                    <a:cubicBezTo>
                      <a:pt x="88" y="137"/>
                      <a:pt x="80" y="173"/>
                      <a:pt x="126" y="169"/>
                    </a:cubicBezTo>
                    <a:cubicBezTo>
                      <a:pt x="172" y="165"/>
                      <a:pt x="162" y="109"/>
                      <a:pt x="162" y="109"/>
                    </a:cubicBezTo>
                    <a:cubicBezTo>
                      <a:pt x="162" y="109"/>
                      <a:pt x="180" y="84"/>
                      <a:pt x="185" y="63"/>
                    </a:cubicBezTo>
                    <a:cubicBezTo>
                      <a:pt x="193" y="39"/>
                      <a:pt x="183" y="15"/>
                      <a:pt x="148" y="18"/>
                    </a:cubicBezTo>
                    <a:cubicBezTo>
                      <a:pt x="148" y="18"/>
                      <a:pt x="135" y="-8"/>
                      <a:pt x="75" y="3"/>
                    </a:cubicBezTo>
                    <a:cubicBezTo>
                      <a:pt x="75" y="3"/>
                      <a:pt x="23" y="0"/>
                      <a:pt x="31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AE7B73E0-79F6-634A-B1D8-FD50A48A4D39}"/>
                  </a:ext>
                </a:extLst>
              </p:cNvPr>
              <p:cNvSpPr/>
              <p:nvPr/>
            </p:nvSpPr>
            <p:spPr>
              <a:xfrm>
                <a:off x="8872529" y="8413291"/>
                <a:ext cx="389933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68">
                    <a:moveTo>
                      <a:pt x="252" y="9"/>
                    </a:moveTo>
                    <a:lnTo>
                      <a:pt x="200" y="0"/>
                    </a:lnTo>
                    <a:lnTo>
                      <a:pt x="135" y="0"/>
                    </a:lnTo>
                    <a:lnTo>
                      <a:pt x="84" y="9"/>
                    </a:lnTo>
                    <a:cubicBezTo>
                      <a:pt x="74" y="11"/>
                      <a:pt x="64" y="14"/>
                      <a:pt x="56" y="19"/>
                    </a:cubicBezTo>
                    <a:cubicBezTo>
                      <a:pt x="44" y="24"/>
                      <a:pt x="33" y="32"/>
                      <a:pt x="24" y="42"/>
                    </a:cubicBezTo>
                    <a:lnTo>
                      <a:pt x="0" y="68"/>
                    </a:lnTo>
                    <a:lnTo>
                      <a:pt x="314" y="68"/>
                    </a:lnTo>
                    <a:lnTo>
                      <a:pt x="297" y="39"/>
                    </a:lnTo>
                    <a:cubicBezTo>
                      <a:pt x="292" y="31"/>
                      <a:pt x="285" y="24"/>
                      <a:pt x="276" y="19"/>
                    </a:cubicBezTo>
                    <a:cubicBezTo>
                      <a:pt x="269" y="14"/>
                      <a:pt x="261" y="11"/>
                      <a:pt x="252" y="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565DCC07-A729-334D-A7BE-7CBC2FF45B06}"/>
                  </a:ext>
                </a:extLst>
              </p:cNvPr>
              <p:cNvSpPr/>
              <p:nvPr/>
            </p:nvSpPr>
            <p:spPr>
              <a:xfrm>
                <a:off x="8864238" y="8405817"/>
                <a:ext cx="406633" cy="99698"/>
              </a:xfrm>
              <a:custGeom>
                <a:avLst/>
                <a:gdLst>
                  <a:gd name="connsiteX0" fmla="*/ 177193 w 406633"/>
                  <a:gd name="connsiteY0" fmla="*/ 16201 h 99698"/>
                  <a:gd name="connsiteX1" fmla="*/ 113879 w 406633"/>
                  <a:gd name="connsiteY1" fmla="*/ 25986 h 99698"/>
                  <a:gd name="connsiteX2" fmla="*/ 80360 w 406633"/>
                  <a:gd name="connsiteY2" fmla="*/ 38218 h 99698"/>
                  <a:gd name="connsiteX3" fmla="*/ 44358 w 406633"/>
                  <a:gd name="connsiteY3" fmla="*/ 63904 h 99698"/>
                  <a:gd name="connsiteX4" fmla="*/ 26978 w 406633"/>
                  <a:gd name="connsiteY4" fmla="*/ 82251 h 99698"/>
                  <a:gd name="connsiteX5" fmla="*/ 383274 w 406633"/>
                  <a:gd name="connsiteY5" fmla="*/ 82251 h 99698"/>
                  <a:gd name="connsiteX6" fmla="*/ 369618 w 406633"/>
                  <a:gd name="connsiteY6" fmla="*/ 60234 h 99698"/>
                  <a:gd name="connsiteX7" fmla="*/ 347272 w 406633"/>
                  <a:gd name="connsiteY7" fmla="*/ 36995 h 99698"/>
                  <a:gd name="connsiteX8" fmla="*/ 319960 w 406633"/>
                  <a:gd name="connsiteY8" fmla="*/ 27209 h 99698"/>
                  <a:gd name="connsiteX9" fmla="*/ 256646 w 406633"/>
                  <a:gd name="connsiteY9" fmla="*/ 16201 h 99698"/>
                  <a:gd name="connsiteX10" fmla="*/ 174693 w 406633"/>
                  <a:gd name="connsiteY10" fmla="*/ 0 h 99698"/>
                  <a:gd name="connsiteX11" fmla="*/ 175935 w 406633"/>
                  <a:gd name="connsiteY11" fmla="*/ 0 h 99698"/>
                  <a:gd name="connsiteX12" fmla="*/ 256664 w 406633"/>
                  <a:gd name="connsiteY12" fmla="*/ 0 h 99698"/>
                  <a:gd name="connsiteX13" fmla="*/ 257906 w 406633"/>
                  <a:gd name="connsiteY13" fmla="*/ 0 h 99698"/>
                  <a:gd name="connsiteX14" fmla="*/ 322489 w 406633"/>
                  <a:gd name="connsiteY14" fmla="*/ 11078 h 99698"/>
                  <a:gd name="connsiteX15" fmla="*/ 356023 w 406633"/>
                  <a:gd name="connsiteY15" fmla="*/ 23386 h 99698"/>
                  <a:gd name="connsiteX16" fmla="*/ 384588 w 406633"/>
                  <a:gd name="connsiteY16" fmla="*/ 51695 h 99698"/>
                  <a:gd name="connsiteX17" fmla="*/ 405702 w 406633"/>
                  <a:gd name="connsiteY17" fmla="*/ 87390 h 99698"/>
                  <a:gd name="connsiteX18" fmla="*/ 405702 w 406633"/>
                  <a:gd name="connsiteY18" fmla="*/ 96005 h 99698"/>
                  <a:gd name="connsiteX19" fmla="*/ 398250 w 406633"/>
                  <a:gd name="connsiteY19" fmla="*/ 99698 h 99698"/>
                  <a:gd name="connsiteX20" fmla="*/ 8268 w 406633"/>
                  <a:gd name="connsiteY20" fmla="*/ 99698 h 99698"/>
                  <a:gd name="connsiteX21" fmla="*/ 816 w 406633"/>
                  <a:gd name="connsiteY21" fmla="*/ 94775 h 99698"/>
                  <a:gd name="connsiteX22" fmla="*/ 2058 w 406633"/>
                  <a:gd name="connsiteY22" fmla="*/ 86159 h 99698"/>
                  <a:gd name="connsiteX23" fmla="*/ 31866 w 406633"/>
                  <a:gd name="connsiteY23" fmla="*/ 52926 h 99698"/>
                  <a:gd name="connsiteX24" fmla="*/ 72851 w 406633"/>
                  <a:gd name="connsiteY24" fmla="*/ 23386 h 99698"/>
                  <a:gd name="connsiteX25" fmla="*/ 110110 w 406633"/>
                  <a:gd name="connsiteY25" fmla="*/ 9847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6633" h="99698">
                    <a:moveTo>
                      <a:pt x="177193" y="16201"/>
                    </a:moveTo>
                    <a:lnTo>
                      <a:pt x="113879" y="25986"/>
                    </a:lnTo>
                    <a:cubicBezTo>
                      <a:pt x="101465" y="28432"/>
                      <a:pt x="91533" y="32102"/>
                      <a:pt x="80360" y="38218"/>
                    </a:cubicBezTo>
                    <a:cubicBezTo>
                      <a:pt x="66704" y="44333"/>
                      <a:pt x="55531" y="52895"/>
                      <a:pt x="44358" y="63904"/>
                    </a:cubicBezTo>
                    <a:lnTo>
                      <a:pt x="26978" y="82251"/>
                    </a:lnTo>
                    <a:lnTo>
                      <a:pt x="383274" y="82251"/>
                    </a:lnTo>
                    <a:lnTo>
                      <a:pt x="369618" y="60234"/>
                    </a:lnTo>
                    <a:cubicBezTo>
                      <a:pt x="364652" y="50449"/>
                      <a:pt x="355962" y="43110"/>
                      <a:pt x="347272" y="36995"/>
                    </a:cubicBezTo>
                    <a:cubicBezTo>
                      <a:pt x="338582" y="32102"/>
                      <a:pt x="329892" y="28432"/>
                      <a:pt x="319960" y="27209"/>
                    </a:cubicBezTo>
                    <a:lnTo>
                      <a:pt x="256646" y="16201"/>
                    </a:lnTo>
                    <a:close/>
                    <a:moveTo>
                      <a:pt x="174693" y="0"/>
                    </a:moveTo>
                    <a:lnTo>
                      <a:pt x="175935" y="0"/>
                    </a:lnTo>
                    <a:lnTo>
                      <a:pt x="256664" y="0"/>
                    </a:lnTo>
                    <a:cubicBezTo>
                      <a:pt x="257906" y="0"/>
                      <a:pt x="257906" y="0"/>
                      <a:pt x="257906" y="0"/>
                    </a:cubicBezTo>
                    <a:lnTo>
                      <a:pt x="322489" y="11078"/>
                    </a:lnTo>
                    <a:cubicBezTo>
                      <a:pt x="334909" y="12308"/>
                      <a:pt x="346087" y="17232"/>
                      <a:pt x="356023" y="23386"/>
                    </a:cubicBezTo>
                    <a:cubicBezTo>
                      <a:pt x="368443" y="30771"/>
                      <a:pt x="377136" y="39387"/>
                      <a:pt x="384588" y="51695"/>
                    </a:cubicBezTo>
                    <a:lnTo>
                      <a:pt x="405702" y="87390"/>
                    </a:lnTo>
                    <a:cubicBezTo>
                      <a:pt x="406944" y="89851"/>
                      <a:pt x="406944" y="92313"/>
                      <a:pt x="405702" y="96005"/>
                    </a:cubicBezTo>
                    <a:cubicBezTo>
                      <a:pt x="403218" y="98467"/>
                      <a:pt x="400734" y="99698"/>
                      <a:pt x="398250" y="99698"/>
                    </a:cubicBezTo>
                    <a:lnTo>
                      <a:pt x="8268" y="99698"/>
                    </a:lnTo>
                    <a:cubicBezTo>
                      <a:pt x="4542" y="99698"/>
                      <a:pt x="816" y="98467"/>
                      <a:pt x="816" y="94775"/>
                    </a:cubicBezTo>
                    <a:cubicBezTo>
                      <a:pt x="-426" y="91082"/>
                      <a:pt x="-426" y="88620"/>
                      <a:pt x="2058" y="86159"/>
                    </a:cubicBezTo>
                    <a:lnTo>
                      <a:pt x="31866" y="52926"/>
                    </a:lnTo>
                    <a:cubicBezTo>
                      <a:pt x="44285" y="39387"/>
                      <a:pt x="57947" y="30771"/>
                      <a:pt x="72851" y="23386"/>
                    </a:cubicBezTo>
                    <a:cubicBezTo>
                      <a:pt x="85271" y="17232"/>
                      <a:pt x="98933" y="12308"/>
                      <a:pt x="110110" y="9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FE4B8B60-CFFD-0D45-9520-989A175858BB}"/>
                  </a:ext>
                </a:extLst>
              </p:cNvPr>
              <p:cNvSpPr/>
              <p:nvPr/>
            </p:nvSpPr>
            <p:spPr>
              <a:xfrm>
                <a:off x="8999603" y="8164048"/>
                <a:ext cx="165690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222">
                    <a:moveTo>
                      <a:pt x="133" y="55"/>
                    </a:moveTo>
                    <a:cubicBezTo>
                      <a:pt x="139" y="11"/>
                      <a:pt x="117" y="0"/>
                      <a:pt x="83" y="0"/>
                    </a:cubicBezTo>
                    <a:cubicBezTo>
                      <a:pt x="49" y="0"/>
                      <a:pt x="21" y="3"/>
                      <a:pt x="9" y="65"/>
                    </a:cubicBezTo>
                    <a:cubicBezTo>
                      <a:pt x="-1" y="113"/>
                      <a:pt x="-7" y="145"/>
                      <a:pt x="18" y="152"/>
                    </a:cubicBezTo>
                    <a:cubicBezTo>
                      <a:pt x="26" y="155"/>
                      <a:pt x="34" y="155"/>
                      <a:pt x="43" y="154"/>
                    </a:cubicBezTo>
                    <a:lnTo>
                      <a:pt x="33" y="200"/>
                    </a:lnTo>
                    <a:cubicBezTo>
                      <a:pt x="33" y="200"/>
                      <a:pt x="38" y="222"/>
                      <a:pt x="60" y="222"/>
                    </a:cubicBezTo>
                    <a:cubicBezTo>
                      <a:pt x="84" y="222"/>
                      <a:pt x="98" y="200"/>
                      <a:pt x="98" y="200"/>
                    </a:cubicBezTo>
                    <a:cubicBezTo>
                      <a:pt x="98" y="200"/>
                      <a:pt x="131" y="62"/>
                      <a:pt x="133" y="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0C82DA1A-3B5B-954D-8AE3-8AA02B8FE393}"/>
                  </a:ext>
                </a:extLst>
              </p:cNvPr>
              <p:cNvSpPr/>
              <p:nvPr/>
            </p:nvSpPr>
            <p:spPr>
              <a:xfrm>
                <a:off x="8990344" y="8155325"/>
                <a:ext cx="181338" cy="291618"/>
              </a:xfrm>
              <a:custGeom>
                <a:avLst/>
                <a:gdLst>
                  <a:gd name="connsiteX0" fmla="*/ 111867 w 181338"/>
                  <a:gd name="connsiteY0" fmla="*/ 16201 h 291618"/>
                  <a:gd name="connsiteX1" fmla="*/ 27859 w 181338"/>
                  <a:gd name="connsiteY1" fmla="*/ 90617 h 291618"/>
                  <a:gd name="connsiteX2" fmla="*/ 35272 w 181338"/>
                  <a:gd name="connsiteY2" fmla="*/ 189839 h 291618"/>
                  <a:gd name="connsiteX3" fmla="*/ 59980 w 181338"/>
                  <a:gd name="connsiteY3" fmla="*/ 191079 h 291618"/>
                  <a:gd name="connsiteX4" fmla="*/ 67392 w 181338"/>
                  <a:gd name="connsiteY4" fmla="*/ 193560 h 291618"/>
                  <a:gd name="connsiteX5" fmla="*/ 69863 w 181338"/>
                  <a:gd name="connsiteY5" fmla="*/ 201001 h 291618"/>
                  <a:gd name="connsiteX6" fmla="*/ 58744 w 181338"/>
                  <a:gd name="connsiteY6" fmla="*/ 256813 h 291618"/>
                  <a:gd name="connsiteX7" fmla="*/ 83453 w 181338"/>
                  <a:gd name="connsiteY7" fmla="*/ 275417 h 291618"/>
                  <a:gd name="connsiteX8" fmla="*/ 122986 w 181338"/>
                  <a:gd name="connsiteY8" fmla="*/ 254332 h 291618"/>
                  <a:gd name="connsiteX9" fmla="*/ 164990 w 181338"/>
                  <a:gd name="connsiteY9" fmla="*/ 75734 h 291618"/>
                  <a:gd name="connsiteX10" fmla="*/ 157577 w 181338"/>
                  <a:gd name="connsiteY10" fmla="*/ 29844 h 291618"/>
                  <a:gd name="connsiteX11" fmla="*/ 111867 w 181338"/>
                  <a:gd name="connsiteY11" fmla="*/ 16201 h 291618"/>
                  <a:gd name="connsiteX12" fmla="*/ 110656 w 181338"/>
                  <a:gd name="connsiteY12" fmla="*/ 0 h 291618"/>
                  <a:gd name="connsiteX13" fmla="*/ 168810 w 181338"/>
                  <a:gd name="connsiteY13" fmla="*/ 19855 h 291618"/>
                  <a:gd name="connsiteX14" fmla="*/ 179946 w 181338"/>
                  <a:gd name="connsiteY14" fmla="*/ 79420 h 291618"/>
                  <a:gd name="connsiteX15" fmla="*/ 137877 w 181338"/>
                  <a:gd name="connsiteY15" fmla="*/ 259354 h 291618"/>
                  <a:gd name="connsiteX16" fmla="*/ 136640 w 181338"/>
                  <a:gd name="connsiteY16" fmla="*/ 261836 h 291618"/>
                  <a:gd name="connsiteX17" fmla="*/ 83435 w 181338"/>
                  <a:gd name="connsiteY17" fmla="*/ 291618 h 291618"/>
                  <a:gd name="connsiteX18" fmla="*/ 82198 w 181338"/>
                  <a:gd name="connsiteY18" fmla="*/ 291618 h 291618"/>
                  <a:gd name="connsiteX19" fmla="*/ 40129 w 181338"/>
                  <a:gd name="connsiteY19" fmla="*/ 259354 h 291618"/>
                  <a:gd name="connsiteX20" fmla="*/ 40129 w 181338"/>
                  <a:gd name="connsiteY20" fmla="*/ 255631 h 291618"/>
                  <a:gd name="connsiteX21" fmla="*/ 50028 w 181338"/>
                  <a:gd name="connsiteY21" fmla="*/ 208476 h 291618"/>
                  <a:gd name="connsiteX22" fmla="*/ 27756 w 181338"/>
                  <a:gd name="connsiteY22" fmla="*/ 205994 h 291618"/>
                  <a:gd name="connsiteX23" fmla="*/ 10434 w 181338"/>
                  <a:gd name="connsiteY23" fmla="*/ 86865 h 291618"/>
                  <a:gd name="connsiteX24" fmla="*/ 110656 w 181338"/>
                  <a:gd name="connsiteY24" fmla="*/ 0 h 29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1338" h="291618">
                    <a:moveTo>
                      <a:pt x="111867" y="16201"/>
                    </a:moveTo>
                    <a:cubicBezTo>
                      <a:pt x="74805" y="16201"/>
                      <a:pt x="42684" y="16201"/>
                      <a:pt x="27859" y="90617"/>
                    </a:cubicBezTo>
                    <a:cubicBezTo>
                      <a:pt x="15505" y="155111"/>
                      <a:pt x="11799" y="182397"/>
                      <a:pt x="35272" y="189839"/>
                    </a:cubicBezTo>
                    <a:cubicBezTo>
                      <a:pt x="42684" y="192319"/>
                      <a:pt x="51332" y="192319"/>
                      <a:pt x="59980" y="191079"/>
                    </a:cubicBezTo>
                    <a:cubicBezTo>
                      <a:pt x="62451" y="191079"/>
                      <a:pt x="66157" y="192319"/>
                      <a:pt x="67392" y="193560"/>
                    </a:cubicBezTo>
                    <a:cubicBezTo>
                      <a:pt x="69863" y="196040"/>
                      <a:pt x="69863" y="198521"/>
                      <a:pt x="69863" y="201001"/>
                    </a:cubicBezTo>
                    <a:lnTo>
                      <a:pt x="58744" y="256813"/>
                    </a:lnTo>
                    <a:cubicBezTo>
                      <a:pt x="59980" y="261774"/>
                      <a:pt x="66157" y="275417"/>
                      <a:pt x="83453" y="275417"/>
                    </a:cubicBezTo>
                    <a:cubicBezTo>
                      <a:pt x="104455" y="275417"/>
                      <a:pt x="119279" y="259294"/>
                      <a:pt x="122986" y="254332"/>
                    </a:cubicBezTo>
                    <a:cubicBezTo>
                      <a:pt x="140281" y="184878"/>
                      <a:pt x="163754" y="81935"/>
                      <a:pt x="164990" y="75734"/>
                    </a:cubicBezTo>
                    <a:cubicBezTo>
                      <a:pt x="167460" y="54650"/>
                      <a:pt x="164990" y="39766"/>
                      <a:pt x="157577" y="29844"/>
                    </a:cubicBezTo>
                    <a:cubicBezTo>
                      <a:pt x="148929" y="21162"/>
                      <a:pt x="134104" y="16201"/>
                      <a:pt x="111867" y="16201"/>
                    </a:cubicBezTo>
                    <a:close/>
                    <a:moveTo>
                      <a:pt x="110656" y="0"/>
                    </a:moveTo>
                    <a:cubicBezTo>
                      <a:pt x="137877" y="0"/>
                      <a:pt x="156437" y="6205"/>
                      <a:pt x="168810" y="19855"/>
                    </a:cubicBezTo>
                    <a:cubicBezTo>
                      <a:pt x="179946" y="32264"/>
                      <a:pt x="183658" y="52119"/>
                      <a:pt x="179946" y="79420"/>
                    </a:cubicBezTo>
                    <a:cubicBezTo>
                      <a:pt x="178709" y="86865"/>
                      <a:pt x="142827" y="241981"/>
                      <a:pt x="137877" y="259354"/>
                    </a:cubicBezTo>
                    <a:cubicBezTo>
                      <a:pt x="137877" y="260595"/>
                      <a:pt x="136640" y="260595"/>
                      <a:pt x="136640" y="261836"/>
                    </a:cubicBezTo>
                    <a:cubicBezTo>
                      <a:pt x="136640" y="263077"/>
                      <a:pt x="115606" y="291618"/>
                      <a:pt x="83435" y="291618"/>
                    </a:cubicBezTo>
                    <a:lnTo>
                      <a:pt x="82198" y="291618"/>
                    </a:lnTo>
                    <a:cubicBezTo>
                      <a:pt x="54977" y="291618"/>
                      <a:pt x="42604" y="270522"/>
                      <a:pt x="40129" y="259354"/>
                    </a:cubicBezTo>
                    <a:cubicBezTo>
                      <a:pt x="40129" y="258113"/>
                      <a:pt x="40129" y="256872"/>
                      <a:pt x="40129" y="255631"/>
                    </a:cubicBezTo>
                    <a:lnTo>
                      <a:pt x="50028" y="208476"/>
                    </a:lnTo>
                    <a:cubicBezTo>
                      <a:pt x="42604" y="208476"/>
                      <a:pt x="35180" y="208476"/>
                      <a:pt x="27756" y="205994"/>
                    </a:cubicBezTo>
                    <a:cubicBezTo>
                      <a:pt x="-11838" y="193585"/>
                      <a:pt x="-702" y="146430"/>
                      <a:pt x="10434" y="86865"/>
                    </a:cubicBezTo>
                    <a:cubicBezTo>
                      <a:pt x="27756" y="6205"/>
                      <a:pt x="66113" y="0"/>
                      <a:pt x="110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1143AB6-7457-4746-BD4B-3E8C67941BF3}"/>
                  </a:ext>
                </a:extLst>
              </p:cNvPr>
              <p:cNvSpPr/>
              <p:nvPr/>
            </p:nvSpPr>
            <p:spPr>
              <a:xfrm>
                <a:off x="10279031" y="7995807"/>
                <a:ext cx="388687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3" h="68">
                    <a:moveTo>
                      <a:pt x="252" y="9"/>
                    </a:moveTo>
                    <a:lnTo>
                      <a:pt x="200" y="0"/>
                    </a:lnTo>
                    <a:lnTo>
                      <a:pt x="135" y="0"/>
                    </a:lnTo>
                    <a:lnTo>
                      <a:pt x="83" y="9"/>
                    </a:lnTo>
                    <a:cubicBezTo>
                      <a:pt x="74" y="10"/>
                      <a:pt x="65" y="14"/>
                      <a:pt x="55" y="18"/>
                    </a:cubicBezTo>
                    <a:cubicBezTo>
                      <a:pt x="44" y="24"/>
                      <a:pt x="33" y="32"/>
                      <a:pt x="24" y="42"/>
                    </a:cubicBezTo>
                    <a:lnTo>
                      <a:pt x="0" y="68"/>
                    </a:lnTo>
                    <a:lnTo>
                      <a:pt x="313" y="68"/>
                    </a:lnTo>
                    <a:lnTo>
                      <a:pt x="297" y="40"/>
                    </a:lnTo>
                    <a:cubicBezTo>
                      <a:pt x="292" y="31"/>
                      <a:pt x="285" y="24"/>
                      <a:pt x="276" y="18"/>
                    </a:cubicBezTo>
                    <a:cubicBezTo>
                      <a:pt x="269" y="14"/>
                      <a:pt x="261" y="10"/>
                      <a:pt x="252" y="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3258F6D7-5E23-5741-A9C5-0A5053ABE961}"/>
                  </a:ext>
                </a:extLst>
              </p:cNvPr>
              <p:cNvSpPr/>
              <p:nvPr/>
            </p:nvSpPr>
            <p:spPr>
              <a:xfrm>
                <a:off x="10268950" y="7987084"/>
                <a:ext cx="405928" cy="100945"/>
              </a:xfrm>
              <a:custGeom>
                <a:avLst/>
                <a:gdLst>
                  <a:gd name="connsiteX0" fmla="*/ 177742 w 405928"/>
                  <a:gd name="connsiteY0" fmla="*/ 18693 h 100945"/>
                  <a:gd name="connsiteX1" fmla="*/ 115669 w 405928"/>
                  <a:gd name="connsiteY1" fmla="*/ 27252 h 100945"/>
                  <a:gd name="connsiteX2" fmla="*/ 82150 w 405928"/>
                  <a:gd name="connsiteY2" fmla="*/ 39479 h 100945"/>
                  <a:gd name="connsiteX3" fmla="*/ 46148 w 405928"/>
                  <a:gd name="connsiteY3" fmla="*/ 65156 h 100945"/>
                  <a:gd name="connsiteX4" fmla="*/ 28768 w 405928"/>
                  <a:gd name="connsiteY4" fmla="*/ 83497 h 100945"/>
                  <a:gd name="connsiteX5" fmla="*/ 385064 w 405928"/>
                  <a:gd name="connsiteY5" fmla="*/ 83497 h 100945"/>
                  <a:gd name="connsiteX6" fmla="*/ 371408 w 405928"/>
                  <a:gd name="connsiteY6" fmla="*/ 61488 h 100945"/>
                  <a:gd name="connsiteX7" fmla="*/ 347821 w 405928"/>
                  <a:gd name="connsiteY7" fmla="*/ 38257 h 100945"/>
                  <a:gd name="connsiteX8" fmla="*/ 320509 w 405928"/>
                  <a:gd name="connsiteY8" fmla="*/ 28475 h 100945"/>
                  <a:gd name="connsiteX9" fmla="*/ 258436 w 405928"/>
                  <a:gd name="connsiteY9" fmla="*/ 18693 h 100945"/>
                  <a:gd name="connsiteX10" fmla="*/ 176472 w 405928"/>
                  <a:gd name="connsiteY10" fmla="*/ 0 h 100945"/>
                  <a:gd name="connsiteX11" fmla="*/ 257201 w 405928"/>
                  <a:gd name="connsiteY11" fmla="*/ 0 h 100945"/>
                  <a:gd name="connsiteX12" fmla="*/ 259685 w 405928"/>
                  <a:gd name="connsiteY12" fmla="*/ 1231 h 100945"/>
                  <a:gd name="connsiteX13" fmla="*/ 323026 w 405928"/>
                  <a:gd name="connsiteY13" fmla="*/ 12311 h 100945"/>
                  <a:gd name="connsiteX14" fmla="*/ 356560 w 405928"/>
                  <a:gd name="connsiteY14" fmla="*/ 24621 h 100945"/>
                  <a:gd name="connsiteX15" fmla="*/ 383883 w 405928"/>
                  <a:gd name="connsiteY15" fmla="*/ 52935 h 100945"/>
                  <a:gd name="connsiteX16" fmla="*/ 404997 w 405928"/>
                  <a:gd name="connsiteY16" fmla="*/ 88635 h 100945"/>
                  <a:gd name="connsiteX17" fmla="*/ 404997 w 405928"/>
                  <a:gd name="connsiteY17" fmla="*/ 97252 h 100945"/>
                  <a:gd name="connsiteX18" fmla="*/ 397545 w 405928"/>
                  <a:gd name="connsiteY18" fmla="*/ 100945 h 100945"/>
                  <a:gd name="connsiteX19" fmla="*/ 8805 w 405928"/>
                  <a:gd name="connsiteY19" fmla="*/ 100945 h 100945"/>
                  <a:gd name="connsiteX20" fmla="*/ 1353 w 405928"/>
                  <a:gd name="connsiteY20" fmla="*/ 96021 h 100945"/>
                  <a:gd name="connsiteX21" fmla="*/ 2595 w 405928"/>
                  <a:gd name="connsiteY21" fmla="*/ 87404 h 100945"/>
                  <a:gd name="connsiteX22" fmla="*/ 32403 w 405928"/>
                  <a:gd name="connsiteY22" fmla="*/ 54166 h 100945"/>
                  <a:gd name="connsiteX23" fmla="*/ 73388 w 405928"/>
                  <a:gd name="connsiteY23" fmla="*/ 23390 h 100945"/>
                  <a:gd name="connsiteX24" fmla="*/ 110647 w 405928"/>
                  <a:gd name="connsiteY24" fmla="*/ 11080 h 100945"/>
                  <a:gd name="connsiteX25" fmla="*/ 175230 w 405928"/>
                  <a:gd name="connsiteY25" fmla="*/ 1231 h 100945"/>
                  <a:gd name="connsiteX26" fmla="*/ 176472 w 405928"/>
                  <a:gd name="connsiteY26" fmla="*/ 0 h 10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05928" h="100945">
                    <a:moveTo>
                      <a:pt x="177742" y="18693"/>
                    </a:moveTo>
                    <a:lnTo>
                      <a:pt x="115669" y="27252"/>
                    </a:lnTo>
                    <a:cubicBezTo>
                      <a:pt x="104496" y="29698"/>
                      <a:pt x="93323" y="33366"/>
                      <a:pt x="82150" y="39479"/>
                    </a:cubicBezTo>
                    <a:cubicBezTo>
                      <a:pt x="68494" y="44370"/>
                      <a:pt x="56080" y="54152"/>
                      <a:pt x="46148" y="65156"/>
                    </a:cubicBezTo>
                    <a:lnTo>
                      <a:pt x="28768" y="83497"/>
                    </a:lnTo>
                    <a:lnTo>
                      <a:pt x="385064" y="83497"/>
                    </a:lnTo>
                    <a:lnTo>
                      <a:pt x="371408" y="61488"/>
                    </a:lnTo>
                    <a:cubicBezTo>
                      <a:pt x="366442" y="51707"/>
                      <a:pt x="357752" y="44370"/>
                      <a:pt x="347821" y="38257"/>
                    </a:cubicBezTo>
                    <a:cubicBezTo>
                      <a:pt x="340372" y="33366"/>
                      <a:pt x="331682" y="29698"/>
                      <a:pt x="320509" y="28475"/>
                    </a:cubicBezTo>
                    <a:lnTo>
                      <a:pt x="258436" y="18693"/>
                    </a:lnTo>
                    <a:close/>
                    <a:moveTo>
                      <a:pt x="176472" y="0"/>
                    </a:moveTo>
                    <a:lnTo>
                      <a:pt x="257201" y="0"/>
                    </a:lnTo>
                    <a:cubicBezTo>
                      <a:pt x="258443" y="0"/>
                      <a:pt x="259685" y="0"/>
                      <a:pt x="259685" y="1231"/>
                    </a:cubicBezTo>
                    <a:lnTo>
                      <a:pt x="323026" y="12311"/>
                    </a:lnTo>
                    <a:cubicBezTo>
                      <a:pt x="335446" y="13542"/>
                      <a:pt x="346624" y="18466"/>
                      <a:pt x="356560" y="24621"/>
                    </a:cubicBezTo>
                    <a:cubicBezTo>
                      <a:pt x="367738" y="30776"/>
                      <a:pt x="377673" y="40624"/>
                      <a:pt x="383883" y="52935"/>
                    </a:cubicBezTo>
                    <a:lnTo>
                      <a:pt x="404997" y="88635"/>
                    </a:lnTo>
                    <a:cubicBezTo>
                      <a:pt x="406239" y="91097"/>
                      <a:pt x="406239" y="93559"/>
                      <a:pt x="404997" y="97252"/>
                    </a:cubicBezTo>
                    <a:cubicBezTo>
                      <a:pt x="403755" y="98483"/>
                      <a:pt x="401271" y="100945"/>
                      <a:pt x="397545" y="100945"/>
                    </a:cubicBezTo>
                    <a:lnTo>
                      <a:pt x="8805" y="100945"/>
                    </a:lnTo>
                    <a:cubicBezTo>
                      <a:pt x="5079" y="100945"/>
                      <a:pt x="1353" y="98483"/>
                      <a:pt x="1353" y="96021"/>
                    </a:cubicBezTo>
                    <a:cubicBezTo>
                      <a:pt x="-1131" y="92328"/>
                      <a:pt x="111" y="89866"/>
                      <a:pt x="2595" y="87404"/>
                    </a:cubicBezTo>
                    <a:lnTo>
                      <a:pt x="32403" y="54166"/>
                    </a:lnTo>
                    <a:cubicBezTo>
                      <a:pt x="44822" y="41855"/>
                      <a:pt x="58484" y="30776"/>
                      <a:pt x="73388" y="23390"/>
                    </a:cubicBezTo>
                    <a:cubicBezTo>
                      <a:pt x="85808" y="18466"/>
                      <a:pt x="98228" y="13542"/>
                      <a:pt x="110647" y="11080"/>
                    </a:cubicBezTo>
                    <a:lnTo>
                      <a:pt x="175230" y="1231"/>
                    </a:lnTo>
                    <a:cubicBezTo>
                      <a:pt x="175230" y="0"/>
                      <a:pt x="175230" y="0"/>
                      <a:pt x="176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07D51CC3-9538-AE46-8A96-3C77F43152F8}"/>
                  </a:ext>
                </a:extLst>
              </p:cNvPr>
              <p:cNvSpPr/>
              <p:nvPr/>
            </p:nvSpPr>
            <p:spPr>
              <a:xfrm>
                <a:off x="10404856" y="7745315"/>
                <a:ext cx="165690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222">
                    <a:moveTo>
                      <a:pt x="133" y="56"/>
                    </a:moveTo>
                    <a:cubicBezTo>
                      <a:pt x="139" y="13"/>
                      <a:pt x="117" y="0"/>
                      <a:pt x="83" y="0"/>
                    </a:cubicBezTo>
                    <a:cubicBezTo>
                      <a:pt x="49" y="0"/>
                      <a:pt x="21" y="4"/>
                      <a:pt x="8" y="66"/>
                    </a:cubicBezTo>
                    <a:cubicBezTo>
                      <a:pt x="-2" y="114"/>
                      <a:pt x="-7" y="146"/>
                      <a:pt x="18" y="153"/>
                    </a:cubicBezTo>
                    <a:cubicBezTo>
                      <a:pt x="26" y="156"/>
                      <a:pt x="34" y="156"/>
                      <a:pt x="42" y="154"/>
                    </a:cubicBezTo>
                    <a:lnTo>
                      <a:pt x="33" y="201"/>
                    </a:lnTo>
                    <a:lnTo>
                      <a:pt x="60" y="222"/>
                    </a:lnTo>
                    <a:lnTo>
                      <a:pt x="98" y="201"/>
                    </a:lnTo>
                    <a:cubicBezTo>
                      <a:pt x="98" y="201"/>
                      <a:pt x="131" y="63"/>
                      <a:pt x="133" y="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7102406D-A5AE-E44D-A31B-88F203A2F00D}"/>
                  </a:ext>
                </a:extLst>
              </p:cNvPr>
              <p:cNvSpPr/>
              <p:nvPr/>
            </p:nvSpPr>
            <p:spPr>
              <a:xfrm>
                <a:off x="10396775" y="7737838"/>
                <a:ext cx="181390" cy="292864"/>
              </a:xfrm>
              <a:custGeom>
                <a:avLst/>
                <a:gdLst>
                  <a:gd name="connsiteX0" fmla="*/ 111938 w 181390"/>
                  <a:gd name="connsiteY0" fmla="*/ 16201 h 292864"/>
                  <a:gd name="connsiteX1" fmla="*/ 27930 w 181390"/>
                  <a:gd name="connsiteY1" fmla="*/ 90615 h 292864"/>
                  <a:gd name="connsiteX2" fmla="*/ 35343 w 181390"/>
                  <a:gd name="connsiteY2" fmla="*/ 189834 h 292864"/>
                  <a:gd name="connsiteX3" fmla="*/ 61286 w 181390"/>
                  <a:gd name="connsiteY3" fmla="*/ 191074 h 292864"/>
                  <a:gd name="connsiteX4" fmla="*/ 68699 w 181390"/>
                  <a:gd name="connsiteY4" fmla="*/ 193555 h 292864"/>
                  <a:gd name="connsiteX5" fmla="*/ 69934 w 181390"/>
                  <a:gd name="connsiteY5" fmla="*/ 200996 h 292864"/>
                  <a:gd name="connsiteX6" fmla="*/ 58815 w 181390"/>
                  <a:gd name="connsiteY6" fmla="*/ 254326 h 292864"/>
                  <a:gd name="connsiteX7" fmla="*/ 84759 w 181390"/>
                  <a:gd name="connsiteY7" fmla="*/ 274170 h 292864"/>
                  <a:gd name="connsiteX8" fmla="*/ 124292 w 181390"/>
                  <a:gd name="connsiteY8" fmla="*/ 251846 h 292864"/>
                  <a:gd name="connsiteX9" fmla="*/ 165061 w 181390"/>
                  <a:gd name="connsiteY9" fmla="*/ 76973 h 292864"/>
                  <a:gd name="connsiteX10" fmla="*/ 157648 w 181390"/>
                  <a:gd name="connsiteY10" fmla="*/ 31084 h 292864"/>
                  <a:gd name="connsiteX11" fmla="*/ 111938 w 181390"/>
                  <a:gd name="connsiteY11" fmla="*/ 16201 h 292864"/>
                  <a:gd name="connsiteX12" fmla="*/ 110727 w 181390"/>
                  <a:gd name="connsiteY12" fmla="*/ 0 h 292864"/>
                  <a:gd name="connsiteX13" fmla="*/ 167644 w 181390"/>
                  <a:gd name="connsiteY13" fmla="*/ 19855 h 292864"/>
                  <a:gd name="connsiteX14" fmla="*/ 180017 w 181390"/>
                  <a:gd name="connsiteY14" fmla="*/ 78180 h 292864"/>
                  <a:gd name="connsiteX15" fmla="*/ 137948 w 181390"/>
                  <a:gd name="connsiteY15" fmla="*/ 259359 h 292864"/>
                  <a:gd name="connsiteX16" fmla="*/ 134237 w 181390"/>
                  <a:gd name="connsiteY16" fmla="*/ 264322 h 292864"/>
                  <a:gd name="connsiteX17" fmla="*/ 85981 w 181390"/>
                  <a:gd name="connsiteY17" fmla="*/ 291623 h 292864"/>
                  <a:gd name="connsiteX18" fmla="*/ 82269 w 181390"/>
                  <a:gd name="connsiteY18" fmla="*/ 292864 h 292864"/>
                  <a:gd name="connsiteX19" fmla="*/ 77320 w 181390"/>
                  <a:gd name="connsiteY19" fmla="*/ 290382 h 292864"/>
                  <a:gd name="connsiteX20" fmla="*/ 43912 w 181390"/>
                  <a:gd name="connsiteY20" fmla="*/ 263081 h 292864"/>
                  <a:gd name="connsiteX21" fmla="*/ 40200 w 181390"/>
                  <a:gd name="connsiteY21" fmla="*/ 255636 h 292864"/>
                  <a:gd name="connsiteX22" fmla="*/ 50099 w 181390"/>
                  <a:gd name="connsiteY22" fmla="*/ 208480 h 292864"/>
                  <a:gd name="connsiteX23" fmla="*/ 27827 w 181390"/>
                  <a:gd name="connsiteY23" fmla="*/ 205998 h 292864"/>
                  <a:gd name="connsiteX24" fmla="*/ 10505 w 181390"/>
                  <a:gd name="connsiteY24" fmla="*/ 88108 h 292864"/>
                  <a:gd name="connsiteX25" fmla="*/ 110727 w 181390"/>
                  <a:gd name="connsiteY25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1390" h="292864">
                    <a:moveTo>
                      <a:pt x="111938" y="16201"/>
                    </a:moveTo>
                    <a:cubicBezTo>
                      <a:pt x="74876" y="16201"/>
                      <a:pt x="42755" y="16201"/>
                      <a:pt x="27930" y="90615"/>
                    </a:cubicBezTo>
                    <a:cubicBezTo>
                      <a:pt x="15576" y="155108"/>
                      <a:pt x="11870" y="182393"/>
                      <a:pt x="35343" y="189834"/>
                    </a:cubicBezTo>
                    <a:cubicBezTo>
                      <a:pt x="42755" y="191074"/>
                      <a:pt x="50168" y="192315"/>
                      <a:pt x="61286" y="191074"/>
                    </a:cubicBezTo>
                    <a:cubicBezTo>
                      <a:pt x="62522" y="191074"/>
                      <a:pt x="66228" y="191074"/>
                      <a:pt x="68699" y="193555"/>
                    </a:cubicBezTo>
                    <a:cubicBezTo>
                      <a:pt x="69934" y="196035"/>
                      <a:pt x="69934" y="198516"/>
                      <a:pt x="69934" y="200996"/>
                    </a:cubicBezTo>
                    <a:lnTo>
                      <a:pt x="58815" y="254326"/>
                    </a:lnTo>
                    <a:lnTo>
                      <a:pt x="84759" y="274170"/>
                    </a:lnTo>
                    <a:lnTo>
                      <a:pt x="124292" y="251846"/>
                    </a:lnTo>
                    <a:cubicBezTo>
                      <a:pt x="140352" y="183633"/>
                      <a:pt x="162590" y="83174"/>
                      <a:pt x="165061" y="76973"/>
                    </a:cubicBezTo>
                    <a:cubicBezTo>
                      <a:pt x="167531" y="54649"/>
                      <a:pt x="165061" y="39766"/>
                      <a:pt x="157648" y="31084"/>
                    </a:cubicBezTo>
                    <a:cubicBezTo>
                      <a:pt x="149000" y="21162"/>
                      <a:pt x="134175" y="16201"/>
                      <a:pt x="111938" y="16201"/>
                    </a:cubicBezTo>
                    <a:close/>
                    <a:moveTo>
                      <a:pt x="110727" y="0"/>
                    </a:moveTo>
                    <a:cubicBezTo>
                      <a:pt x="137948" y="0"/>
                      <a:pt x="156508" y="6205"/>
                      <a:pt x="167644" y="19855"/>
                    </a:cubicBezTo>
                    <a:cubicBezTo>
                      <a:pt x="180017" y="33506"/>
                      <a:pt x="183729" y="52120"/>
                      <a:pt x="180017" y="78180"/>
                    </a:cubicBezTo>
                    <a:cubicBezTo>
                      <a:pt x="178780" y="86867"/>
                      <a:pt x="142898" y="241985"/>
                      <a:pt x="137948" y="259359"/>
                    </a:cubicBezTo>
                    <a:cubicBezTo>
                      <a:pt x="137948" y="261841"/>
                      <a:pt x="136711" y="263081"/>
                      <a:pt x="134237" y="264322"/>
                    </a:cubicBezTo>
                    <a:lnTo>
                      <a:pt x="85981" y="291623"/>
                    </a:lnTo>
                    <a:cubicBezTo>
                      <a:pt x="85981" y="291623"/>
                      <a:pt x="83506" y="292864"/>
                      <a:pt x="82269" y="292864"/>
                    </a:cubicBezTo>
                    <a:cubicBezTo>
                      <a:pt x="81032" y="292864"/>
                      <a:pt x="78557" y="291623"/>
                      <a:pt x="77320" y="290382"/>
                    </a:cubicBezTo>
                    <a:lnTo>
                      <a:pt x="43912" y="263081"/>
                    </a:lnTo>
                    <a:cubicBezTo>
                      <a:pt x="41438" y="261841"/>
                      <a:pt x="40200" y="258118"/>
                      <a:pt x="40200" y="255636"/>
                    </a:cubicBezTo>
                    <a:lnTo>
                      <a:pt x="50099" y="208480"/>
                    </a:lnTo>
                    <a:cubicBezTo>
                      <a:pt x="41438" y="208480"/>
                      <a:pt x="35251" y="207239"/>
                      <a:pt x="27827" y="205998"/>
                    </a:cubicBezTo>
                    <a:cubicBezTo>
                      <a:pt x="-10530" y="193588"/>
                      <a:pt x="-1869" y="146432"/>
                      <a:pt x="10505" y="88108"/>
                    </a:cubicBezTo>
                    <a:cubicBezTo>
                      <a:pt x="27827" y="6205"/>
                      <a:pt x="64947" y="0"/>
                      <a:pt x="110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7D8DD20C-CEF7-9040-999D-26AB805D02C2}"/>
                  </a:ext>
                </a:extLst>
              </p:cNvPr>
              <p:cNvSpPr/>
              <p:nvPr/>
            </p:nvSpPr>
            <p:spPr>
              <a:xfrm>
                <a:off x="10404856" y="7712913"/>
                <a:ext cx="196835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173">
                    <a:moveTo>
                      <a:pt x="6" y="110"/>
                    </a:moveTo>
                    <a:cubicBezTo>
                      <a:pt x="6" y="110"/>
                      <a:pt x="49" y="81"/>
                      <a:pt x="60" y="57"/>
                    </a:cubicBezTo>
                    <a:cubicBezTo>
                      <a:pt x="60" y="57"/>
                      <a:pt x="67" y="95"/>
                      <a:pt x="91" y="106"/>
                    </a:cubicBezTo>
                    <a:cubicBezTo>
                      <a:pt x="91" y="106"/>
                      <a:pt x="94" y="95"/>
                      <a:pt x="107" y="98"/>
                    </a:cubicBezTo>
                    <a:cubicBezTo>
                      <a:pt x="121" y="100"/>
                      <a:pt x="112" y="139"/>
                      <a:pt x="94" y="133"/>
                    </a:cubicBezTo>
                    <a:cubicBezTo>
                      <a:pt x="94" y="133"/>
                      <a:pt x="88" y="171"/>
                      <a:pt x="133" y="173"/>
                    </a:cubicBezTo>
                    <a:lnTo>
                      <a:pt x="159" y="46"/>
                    </a:lnTo>
                    <a:cubicBezTo>
                      <a:pt x="159" y="46"/>
                      <a:pt x="159" y="25"/>
                      <a:pt x="146" y="12"/>
                    </a:cubicBezTo>
                    <a:cubicBezTo>
                      <a:pt x="132" y="-2"/>
                      <a:pt x="103" y="-7"/>
                      <a:pt x="71" y="16"/>
                    </a:cubicBezTo>
                    <a:cubicBezTo>
                      <a:pt x="71" y="16"/>
                      <a:pt x="53" y="6"/>
                      <a:pt x="36" y="12"/>
                    </a:cubicBezTo>
                    <a:cubicBezTo>
                      <a:pt x="-19" y="33"/>
                      <a:pt x="6" y="110"/>
                      <a:pt x="6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04C245C9-42C9-1A45-A893-D78F81DDB788}"/>
                  </a:ext>
                </a:extLst>
              </p:cNvPr>
              <p:cNvSpPr/>
              <p:nvPr/>
            </p:nvSpPr>
            <p:spPr>
              <a:xfrm>
                <a:off x="8995866" y="8147847"/>
                <a:ext cx="209293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9" h="171">
                    <a:moveTo>
                      <a:pt x="92" y="70"/>
                    </a:moveTo>
                    <a:cubicBezTo>
                      <a:pt x="92" y="70"/>
                      <a:pt x="18" y="89"/>
                      <a:pt x="3" y="68"/>
                    </a:cubicBezTo>
                    <a:cubicBezTo>
                      <a:pt x="-16" y="44"/>
                      <a:pt x="52" y="-21"/>
                      <a:pt x="127" y="7"/>
                    </a:cubicBezTo>
                    <a:cubicBezTo>
                      <a:pt x="127" y="7"/>
                      <a:pt x="182" y="-7"/>
                      <a:pt x="166" y="69"/>
                    </a:cubicBezTo>
                    <a:cubicBezTo>
                      <a:pt x="152" y="135"/>
                      <a:pt x="164" y="171"/>
                      <a:pt x="164" y="171"/>
                    </a:cubicBezTo>
                    <a:lnTo>
                      <a:pt x="79" y="171"/>
                    </a:lnTo>
                    <a:cubicBezTo>
                      <a:pt x="79" y="171"/>
                      <a:pt x="77" y="118"/>
                      <a:pt x="92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08944213-F973-1E4A-827D-690CF9CF856A}"/>
                  </a:ext>
                </a:extLst>
              </p:cNvPr>
              <p:cNvSpPr/>
              <p:nvPr/>
            </p:nvSpPr>
            <p:spPr>
              <a:xfrm>
                <a:off x="10194314" y="8413291"/>
                <a:ext cx="389933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68">
                    <a:moveTo>
                      <a:pt x="253" y="9"/>
                    </a:moveTo>
                    <a:lnTo>
                      <a:pt x="205" y="0"/>
                    </a:lnTo>
                    <a:lnTo>
                      <a:pt x="136" y="0"/>
                    </a:lnTo>
                    <a:lnTo>
                      <a:pt x="84" y="9"/>
                    </a:lnTo>
                    <a:cubicBezTo>
                      <a:pt x="74" y="11"/>
                      <a:pt x="65" y="14"/>
                      <a:pt x="56" y="19"/>
                    </a:cubicBezTo>
                    <a:cubicBezTo>
                      <a:pt x="45" y="24"/>
                      <a:pt x="34" y="32"/>
                      <a:pt x="25" y="42"/>
                    </a:cubicBezTo>
                    <a:lnTo>
                      <a:pt x="0" y="68"/>
                    </a:lnTo>
                    <a:lnTo>
                      <a:pt x="314" y="68"/>
                    </a:lnTo>
                    <a:lnTo>
                      <a:pt x="298" y="39"/>
                    </a:lnTo>
                    <a:cubicBezTo>
                      <a:pt x="293" y="31"/>
                      <a:pt x="285" y="24"/>
                      <a:pt x="277" y="19"/>
                    </a:cubicBezTo>
                    <a:cubicBezTo>
                      <a:pt x="270" y="14"/>
                      <a:pt x="262" y="11"/>
                      <a:pt x="253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38942A1A-414E-4A49-90D5-EC3F7EB08FA1}"/>
                  </a:ext>
                </a:extLst>
              </p:cNvPr>
              <p:cNvSpPr/>
              <p:nvPr/>
            </p:nvSpPr>
            <p:spPr>
              <a:xfrm>
                <a:off x="10185084" y="8405817"/>
                <a:ext cx="407267" cy="99698"/>
              </a:xfrm>
              <a:custGeom>
                <a:avLst/>
                <a:gdLst>
                  <a:gd name="connsiteX0" fmla="*/ 178137 w 407267"/>
                  <a:gd name="connsiteY0" fmla="*/ 16201 h 99698"/>
                  <a:gd name="connsiteX1" fmla="*/ 116064 w 407267"/>
                  <a:gd name="connsiteY1" fmla="*/ 25986 h 99698"/>
                  <a:gd name="connsiteX2" fmla="*/ 82545 w 407267"/>
                  <a:gd name="connsiteY2" fmla="*/ 38218 h 99698"/>
                  <a:gd name="connsiteX3" fmla="*/ 46543 w 407267"/>
                  <a:gd name="connsiteY3" fmla="*/ 63904 h 99698"/>
                  <a:gd name="connsiteX4" fmla="*/ 29163 w 407267"/>
                  <a:gd name="connsiteY4" fmla="*/ 82251 h 99698"/>
                  <a:gd name="connsiteX5" fmla="*/ 385459 w 407267"/>
                  <a:gd name="connsiteY5" fmla="*/ 82251 h 99698"/>
                  <a:gd name="connsiteX6" fmla="*/ 371803 w 407267"/>
                  <a:gd name="connsiteY6" fmla="*/ 60234 h 99698"/>
                  <a:gd name="connsiteX7" fmla="*/ 349457 w 407267"/>
                  <a:gd name="connsiteY7" fmla="*/ 36995 h 99698"/>
                  <a:gd name="connsiteX8" fmla="*/ 322145 w 407267"/>
                  <a:gd name="connsiteY8" fmla="*/ 27209 h 99698"/>
                  <a:gd name="connsiteX9" fmla="*/ 320904 w 407267"/>
                  <a:gd name="connsiteY9" fmla="*/ 27209 h 99698"/>
                  <a:gd name="connsiteX10" fmla="*/ 263797 w 407267"/>
                  <a:gd name="connsiteY10" fmla="*/ 16201 h 99698"/>
                  <a:gd name="connsiteX11" fmla="*/ 174393 w 407267"/>
                  <a:gd name="connsiteY11" fmla="*/ 0 h 99698"/>
                  <a:gd name="connsiteX12" fmla="*/ 176877 w 407267"/>
                  <a:gd name="connsiteY12" fmla="*/ 0 h 99698"/>
                  <a:gd name="connsiteX13" fmla="*/ 262575 w 407267"/>
                  <a:gd name="connsiteY13" fmla="*/ 0 h 99698"/>
                  <a:gd name="connsiteX14" fmla="*/ 265059 w 407267"/>
                  <a:gd name="connsiteY14" fmla="*/ 0 h 99698"/>
                  <a:gd name="connsiteX15" fmla="*/ 323432 w 407267"/>
                  <a:gd name="connsiteY15" fmla="*/ 11078 h 99698"/>
                  <a:gd name="connsiteX16" fmla="*/ 356966 w 407267"/>
                  <a:gd name="connsiteY16" fmla="*/ 23386 h 99698"/>
                  <a:gd name="connsiteX17" fmla="*/ 385532 w 407267"/>
                  <a:gd name="connsiteY17" fmla="*/ 51695 h 99698"/>
                  <a:gd name="connsiteX18" fmla="*/ 405404 w 407267"/>
                  <a:gd name="connsiteY18" fmla="*/ 87390 h 99698"/>
                  <a:gd name="connsiteX19" fmla="*/ 405404 w 407267"/>
                  <a:gd name="connsiteY19" fmla="*/ 96005 h 99698"/>
                  <a:gd name="connsiteX20" fmla="*/ 397952 w 407267"/>
                  <a:gd name="connsiteY20" fmla="*/ 99698 h 99698"/>
                  <a:gd name="connsiteX21" fmla="*/ 7966 w 407267"/>
                  <a:gd name="connsiteY21" fmla="*/ 99698 h 99698"/>
                  <a:gd name="connsiteX22" fmla="*/ 514 w 407267"/>
                  <a:gd name="connsiteY22" fmla="*/ 94775 h 99698"/>
                  <a:gd name="connsiteX23" fmla="*/ 1756 w 407267"/>
                  <a:gd name="connsiteY23" fmla="*/ 86159 h 99698"/>
                  <a:gd name="connsiteX24" fmla="*/ 32806 w 407267"/>
                  <a:gd name="connsiteY24" fmla="*/ 52926 h 99698"/>
                  <a:gd name="connsiteX25" fmla="*/ 73792 w 407267"/>
                  <a:gd name="connsiteY25" fmla="*/ 23386 h 99698"/>
                  <a:gd name="connsiteX26" fmla="*/ 112293 w 407267"/>
                  <a:gd name="connsiteY26" fmla="*/ 9847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07267" h="99698">
                    <a:moveTo>
                      <a:pt x="178137" y="16201"/>
                    </a:moveTo>
                    <a:lnTo>
                      <a:pt x="116064" y="25986"/>
                    </a:lnTo>
                    <a:cubicBezTo>
                      <a:pt x="103650" y="28432"/>
                      <a:pt x="93718" y="32102"/>
                      <a:pt x="82545" y="38218"/>
                    </a:cubicBezTo>
                    <a:cubicBezTo>
                      <a:pt x="68889" y="44333"/>
                      <a:pt x="56475" y="52895"/>
                      <a:pt x="46543" y="63904"/>
                    </a:cubicBezTo>
                    <a:lnTo>
                      <a:pt x="29163" y="82251"/>
                    </a:lnTo>
                    <a:lnTo>
                      <a:pt x="385459" y="82251"/>
                    </a:lnTo>
                    <a:lnTo>
                      <a:pt x="371803" y="60234"/>
                    </a:lnTo>
                    <a:cubicBezTo>
                      <a:pt x="365596" y="50449"/>
                      <a:pt x="358147" y="43110"/>
                      <a:pt x="349457" y="36995"/>
                    </a:cubicBezTo>
                    <a:cubicBezTo>
                      <a:pt x="340767" y="32102"/>
                      <a:pt x="332077" y="28432"/>
                      <a:pt x="322145" y="27209"/>
                    </a:cubicBezTo>
                    <a:lnTo>
                      <a:pt x="320904" y="27209"/>
                    </a:lnTo>
                    <a:lnTo>
                      <a:pt x="263797" y="16201"/>
                    </a:lnTo>
                    <a:close/>
                    <a:moveTo>
                      <a:pt x="174393" y="0"/>
                    </a:moveTo>
                    <a:cubicBezTo>
                      <a:pt x="175635" y="0"/>
                      <a:pt x="175635" y="0"/>
                      <a:pt x="176877" y="0"/>
                    </a:cubicBezTo>
                    <a:lnTo>
                      <a:pt x="262575" y="0"/>
                    </a:lnTo>
                    <a:cubicBezTo>
                      <a:pt x="263817" y="0"/>
                      <a:pt x="263817" y="0"/>
                      <a:pt x="265059" y="0"/>
                    </a:cubicBezTo>
                    <a:lnTo>
                      <a:pt x="323432" y="11078"/>
                    </a:lnTo>
                    <a:cubicBezTo>
                      <a:pt x="334610" y="12308"/>
                      <a:pt x="345788" y="17232"/>
                      <a:pt x="356966" y="23386"/>
                    </a:cubicBezTo>
                    <a:cubicBezTo>
                      <a:pt x="368144" y="30771"/>
                      <a:pt x="378080" y="39387"/>
                      <a:pt x="385532" y="51695"/>
                    </a:cubicBezTo>
                    <a:lnTo>
                      <a:pt x="405404" y="87390"/>
                    </a:lnTo>
                    <a:cubicBezTo>
                      <a:pt x="407888" y="89851"/>
                      <a:pt x="407888" y="92313"/>
                      <a:pt x="405404" y="96005"/>
                    </a:cubicBezTo>
                    <a:cubicBezTo>
                      <a:pt x="404162" y="98467"/>
                      <a:pt x="401678" y="99698"/>
                      <a:pt x="397952" y="99698"/>
                    </a:cubicBezTo>
                    <a:lnTo>
                      <a:pt x="7966" y="99698"/>
                    </a:lnTo>
                    <a:cubicBezTo>
                      <a:pt x="4240" y="99698"/>
                      <a:pt x="1756" y="98467"/>
                      <a:pt x="514" y="94775"/>
                    </a:cubicBezTo>
                    <a:cubicBezTo>
                      <a:pt x="-728" y="91082"/>
                      <a:pt x="514" y="88620"/>
                      <a:pt x="1756" y="86159"/>
                    </a:cubicBezTo>
                    <a:lnTo>
                      <a:pt x="32806" y="52926"/>
                    </a:lnTo>
                    <a:cubicBezTo>
                      <a:pt x="45226" y="39387"/>
                      <a:pt x="58888" y="30771"/>
                      <a:pt x="73792" y="23386"/>
                    </a:cubicBezTo>
                    <a:cubicBezTo>
                      <a:pt x="86212" y="17232"/>
                      <a:pt x="98632" y="12308"/>
                      <a:pt x="112293" y="9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6DC81188-6CD2-DB49-B114-FC7E68498957}"/>
                  </a:ext>
                </a:extLst>
              </p:cNvPr>
              <p:cNvSpPr/>
              <p:nvPr/>
            </p:nvSpPr>
            <p:spPr>
              <a:xfrm>
                <a:off x="10322630" y="8164048"/>
                <a:ext cx="164445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" h="222">
                    <a:moveTo>
                      <a:pt x="132" y="55"/>
                    </a:moveTo>
                    <a:cubicBezTo>
                      <a:pt x="138" y="11"/>
                      <a:pt x="116" y="0"/>
                      <a:pt x="83" y="0"/>
                    </a:cubicBezTo>
                    <a:cubicBezTo>
                      <a:pt x="49" y="0"/>
                      <a:pt x="22" y="3"/>
                      <a:pt x="9" y="65"/>
                    </a:cubicBezTo>
                    <a:cubicBezTo>
                      <a:pt x="-2" y="113"/>
                      <a:pt x="-7" y="145"/>
                      <a:pt x="18" y="152"/>
                    </a:cubicBezTo>
                    <a:cubicBezTo>
                      <a:pt x="26" y="155"/>
                      <a:pt x="34" y="155"/>
                      <a:pt x="42" y="154"/>
                    </a:cubicBezTo>
                    <a:lnTo>
                      <a:pt x="33" y="200"/>
                    </a:lnTo>
                    <a:lnTo>
                      <a:pt x="60" y="222"/>
                    </a:lnTo>
                    <a:lnTo>
                      <a:pt x="102" y="200"/>
                    </a:lnTo>
                    <a:cubicBezTo>
                      <a:pt x="102" y="200"/>
                      <a:pt x="131" y="62"/>
                      <a:pt x="132" y="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14AAA3CB-FB0B-9B47-A653-ED0443A99AFE}"/>
                  </a:ext>
                </a:extLst>
              </p:cNvPr>
              <p:cNvSpPr/>
              <p:nvPr/>
            </p:nvSpPr>
            <p:spPr>
              <a:xfrm>
                <a:off x="10314120" y="8155325"/>
                <a:ext cx="181834" cy="291618"/>
              </a:xfrm>
              <a:custGeom>
                <a:avLst/>
                <a:gdLst>
                  <a:gd name="connsiteX0" fmla="*/ 109876 w 181834"/>
                  <a:gd name="connsiteY0" fmla="*/ 16201 h 291618"/>
                  <a:gd name="connsiteX1" fmla="*/ 25868 w 181834"/>
                  <a:gd name="connsiteY1" fmla="*/ 90615 h 291618"/>
                  <a:gd name="connsiteX2" fmla="*/ 32045 w 181834"/>
                  <a:gd name="connsiteY2" fmla="*/ 189834 h 291618"/>
                  <a:gd name="connsiteX3" fmla="*/ 57989 w 181834"/>
                  <a:gd name="connsiteY3" fmla="*/ 191074 h 291618"/>
                  <a:gd name="connsiteX4" fmla="*/ 65401 w 181834"/>
                  <a:gd name="connsiteY4" fmla="*/ 193555 h 291618"/>
                  <a:gd name="connsiteX5" fmla="*/ 66637 w 181834"/>
                  <a:gd name="connsiteY5" fmla="*/ 200996 h 291618"/>
                  <a:gd name="connsiteX6" fmla="*/ 56753 w 181834"/>
                  <a:gd name="connsiteY6" fmla="*/ 254326 h 291618"/>
                  <a:gd name="connsiteX7" fmla="*/ 82697 w 181834"/>
                  <a:gd name="connsiteY7" fmla="*/ 274170 h 291618"/>
                  <a:gd name="connsiteX8" fmla="*/ 125936 w 181834"/>
                  <a:gd name="connsiteY8" fmla="*/ 251846 h 291618"/>
                  <a:gd name="connsiteX9" fmla="*/ 162999 w 181834"/>
                  <a:gd name="connsiteY9" fmla="*/ 75733 h 291618"/>
                  <a:gd name="connsiteX10" fmla="*/ 154351 w 181834"/>
                  <a:gd name="connsiteY10" fmla="*/ 29844 h 291618"/>
                  <a:gd name="connsiteX11" fmla="*/ 109876 w 181834"/>
                  <a:gd name="connsiteY11" fmla="*/ 16201 h 291618"/>
                  <a:gd name="connsiteX12" fmla="*/ 111152 w 181834"/>
                  <a:gd name="connsiteY12" fmla="*/ 0 h 291618"/>
                  <a:gd name="connsiteX13" fmla="*/ 169306 w 181834"/>
                  <a:gd name="connsiteY13" fmla="*/ 19855 h 291618"/>
                  <a:gd name="connsiteX14" fmla="*/ 180442 w 181834"/>
                  <a:gd name="connsiteY14" fmla="*/ 79420 h 291618"/>
                  <a:gd name="connsiteX15" fmla="*/ 143322 w 181834"/>
                  <a:gd name="connsiteY15" fmla="*/ 259354 h 291618"/>
                  <a:gd name="connsiteX16" fmla="*/ 138373 w 181834"/>
                  <a:gd name="connsiteY16" fmla="*/ 264318 h 291618"/>
                  <a:gd name="connsiteX17" fmla="*/ 86405 w 181834"/>
                  <a:gd name="connsiteY17" fmla="*/ 291618 h 291618"/>
                  <a:gd name="connsiteX18" fmla="*/ 82693 w 181834"/>
                  <a:gd name="connsiteY18" fmla="*/ 291618 h 291618"/>
                  <a:gd name="connsiteX19" fmla="*/ 77744 w 181834"/>
                  <a:gd name="connsiteY19" fmla="*/ 290377 h 291618"/>
                  <a:gd name="connsiteX20" fmla="*/ 43099 w 181834"/>
                  <a:gd name="connsiteY20" fmla="*/ 264318 h 291618"/>
                  <a:gd name="connsiteX21" fmla="*/ 40625 w 181834"/>
                  <a:gd name="connsiteY21" fmla="*/ 255631 h 291618"/>
                  <a:gd name="connsiteX22" fmla="*/ 50523 w 181834"/>
                  <a:gd name="connsiteY22" fmla="*/ 208476 h 291618"/>
                  <a:gd name="connsiteX23" fmla="*/ 28251 w 181834"/>
                  <a:gd name="connsiteY23" fmla="*/ 205994 h 291618"/>
                  <a:gd name="connsiteX24" fmla="*/ 10929 w 181834"/>
                  <a:gd name="connsiteY24" fmla="*/ 86865 h 291618"/>
                  <a:gd name="connsiteX25" fmla="*/ 111152 w 181834"/>
                  <a:gd name="connsiteY25" fmla="*/ 0 h 29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1834" h="291618">
                    <a:moveTo>
                      <a:pt x="109876" y="16201"/>
                    </a:moveTo>
                    <a:cubicBezTo>
                      <a:pt x="72814" y="16201"/>
                      <a:pt x="41929" y="16201"/>
                      <a:pt x="25868" y="90615"/>
                    </a:cubicBezTo>
                    <a:cubicBezTo>
                      <a:pt x="12279" y="155108"/>
                      <a:pt x="9808" y="182393"/>
                      <a:pt x="32045" y="189834"/>
                    </a:cubicBezTo>
                    <a:cubicBezTo>
                      <a:pt x="39458" y="192315"/>
                      <a:pt x="48106" y="192315"/>
                      <a:pt x="57989" y="191074"/>
                    </a:cubicBezTo>
                    <a:cubicBezTo>
                      <a:pt x="61695" y="191074"/>
                      <a:pt x="64166" y="192315"/>
                      <a:pt x="65401" y="193555"/>
                    </a:cubicBezTo>
                    <a:cubicBezTo>
                      <a:pt x="66637" y="196035"/>
                      <a:pt x="67872" y="198516"/>
                      <a:pt x="66637" y="200996"/>
                    </a:cubicBezTo>
                    <a:lnTo>
                      <a:pt x="56753" y="254326"/>
                    </a:lnTo>
                    <a:lnTo>
                      <a:pt x="82697" y="274170"/>
                    </a:lnTo>
                    <a:lnTo>
                      <a:pt x="125936" y="251846"/>
                    </a:lnTo>
                    <a:cubicBezTo>
                      <a:pt x="140761" y="182393"/>
                      <a:pt x="161763" y="81934"/>
                      <a:pt x="162999" y="75733"/>
                    </a:cubicBezTo>
                    <a:cubicBezTo>
                      <a:pt x="165469" y="54649"/>
                      <a:pt x="162999" y="39766"/>
                      <a:pt x="154351" y="29844"/>
                    </a:cubicBezTo>
                    <a:cubicBezTo>
                      <a:pt x="146938" y="21162"/>
                      <a:pt x="132113" y="16201"/>
                      <a:pt x="109876" y="16201"/>
                    </a:cubicBezTo>
                    <a:close/>
                    <a:moveTo>
                      <a:pt x="111152" y="0"/>
                    </a:moveTo>
                    <a:cubicBezTo>
                      <a:pt x="138373" y="0"/>
                      <a:pt x="156933" y="6205"/>
                      <a:pt x="169306" y="19855"/>
                    </a:cubicBezTo>
                    <a:cubicBezTo>
                      <a:pt x="180442" y="32264"/>
                      <a:pt x="184154" y="52119"/>
                      <a:pt x="180442" y="79420"/>
                    </a:cubicBezTo>
                    <a:cubicBezTo>
                      <a:pt x="179204" y="86865"/>
                      <a:pt x="147034" y="240740"/>
                      <a:pt x="143322" y="259354"/>
                    </a:cubicBezTo>
                    <a:cubicBezTo>
                      <a:pt x="143322" y="261836"/>
                      <a:pt x="140847" y="264318"/>
                      <a:pt x="138373" y="264318"/>
                    </a:cubicBezTo>
                    <a:lnTo>
                      <a:pt x="86405" y="291618"/>
                    </a:lnTo>
                    <a:cubicBezTo>
                      <a:pt x="85168" y="291618"/>
                      <a:pt x="83931" y="291618"/>
                      <a:pt x="82693" y="291618"/>
                    </a:cubicBezTo>
                    <a:cubicBezTo>
                      <a:pt x="81456" y="291618"/>
                      <a:pt x="78981" y="291618"/>
                      <a:pt x="77744" y="290377"/>
                    </a:cubicBezTo>
                    <a:lnTo>
                      <a:pt x="43099" y="264318"/>
                    </a:lnTo>
                    <a:cubicBezTo>
                      <a:pt x="40625" y="261836"/>
                      <a:pt x="39387" y="259354"/>
                      <a:pt x="40625" y="255631"/>
                    </a:cubicBezTo>
                    <a:lnTo>
                      <a:pt x="50523" y="208476"/>
                    </a:lnTo>
                    <a:cubicBezTo>
                      <a:pt x="43099" y="208476"/>
                      <a:pt x="35675" y="208476"/>
                      <a:pt x="28251" y="205994"/>
                    </a:cubicBezTo>
                    <a:cubicBezTo>
                      <a:pt x="-11343" y="193585"/>
                      <a:pt x="-1444" y="146430"/>
                      <a:pt x="10929" y="86865"/>
                    </a:cubicBezTo>
                    <a:cubicBezTo>
                      <a:pt x="27014" y="6205"/>
                      <a:pt x="66608" y="0"/>
                      <a:pt x="111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08ED5040-1AFD-594D-AB92-D1C236403DDB}"/>
                  </a:ext>
                </a:extLst>
              </p:cNvPr>
              <p:cNvSpPr/>
              <p:nvPr/>
            </p:nvSpPr>
            <p:spPr>
              <a:xfrm>
                <a:off x="10328863" y="8149094"/>
                <a:ext cx="174411" cy="186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151">
                    <a:moveTo>
                      <a:pt x="0" y="62"/>
                    </a:moveTo>
                    <a:lnTo>
                      <a:pt x="30" y="62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8" y="70"/>
                    </a:lnTo>
                    <a:cubicBezTo>
                      <a:pt x="57" y="73"/>
                      <a:pt x="58" y="76"/>
                      <a:pt x="59" y="78"/>
                    </a:cubicBezTo>
                    <a:cubicBezTo>
                      <a:pt x="60" y="80"/>
                      <a:pt x="63" y="81"/>
                      <a:pt x="66" y="81"/>
                    </a:cubicBezTo>
                    <a:lnTo>
                      <a:pt x="69" y="81"/>
                    </a:lnTo>
                    <a:lnTo>
                      <a:pt x="71" y="81"/>
                    </a:lnTo>
                    <a:lnTo>
                      <a:pt x="70" y="88"/>
                    </a:lnTo>
                    <a:lnTo>
                      <a:pt x="68" y="95"/>
                    </a:lnTo>
                    <a:cubicBezTo>
                      <a:pt x="67" y="99"/>
                      <a:pt x="68" y="101"/>
                      <a:pt x="70" y="103"/>
                    </a:cubicBezTo>
                    <a:cubicBezTo>
                      <a:pt x="71" y="105"/>
                      <a:pt x="73" y="106"/>
                      <a:pt x="76" y="106"/>
                    </a:cubicBezTo>
                    <a:cubicBezTo>
                      <a:pt x="79" y="106"/>
                      <a:pt x="81" y="105"/>
                      <a:pt x="83" y="104"/>
                    </a:cubicBezTo>
                    <a:cubicBezTo>
                      <a:pt x="86" y="101"/>
                      <a:pt x="88" y="100"/>
                      <a:pt x="88" y="97"/>
                    </a:cubicBezTo>
                    <a:cubicBezTo>
                      <a:pt x="89" y="95"/>
                      <a:pt x="91" y="92"/>
                      <a:pt x="92" y="91"/>
                    </a:cubicBezTo>
                    <a:cubicBezTo>
                      <a:pt x="95" y="89"/>
                      <a:pt x="97" y="87"/>
                      <a:pt x="101" y="87"/>
                    </a:cubicBezTo>
                    <a:cubicBezTo>
                      <a:pt x="108" y="87"/>
                      <a:pt x="110" y="97"/>
                      <a:pt x="108" y="106"/>
                    </a:cubicBezTo>
                    <a:cubicBezTo>
                      <a:pt x="105" y="115"/>
                      <a:pt x="99" y="123"/>
                      <a:pt x="85" y="123"/>
                    </a:cubicBezTo>
                    <a:lnTo>
                      <a:pt x="84" y="128"/>
                    </a:lnTo>
                    <a:lnTo>
                      <a:pt x="83" y="134"/>
                    </a:lnTo>
                    <a:cubicBezTo>
                      <a:pt x="82" y="139"/>
                      <a:pt x="83" y="143"/>
                      <a:pt x="85" y="146"/>
                    </a:cubicBezTo>
                    <a:cubicBezTo>
                      <a:pt x="88" y="149"/>
                      <a:pt x="91" y="151"/>
                      <a:pt x="96" y="151"/>
                    </a:cubicBezTo>
                    <a:cubicBezTo>
                      <a:pt x="103" y="151"/>
                      <a:pt x="110" y="149"/>
                      <a:pt x="115" y="144"/>
                    </a:cubicBezTo>
                    <a:cubicBezTo>
                      <a:pt x="120" y="139"/>
                      <a:pt x="124" y="133"/>
                      <a:pt x="125" y="127"/>
                    </a:cubicBezTo>
                    <a:lnTo>
                      <a:pt x="133" y="92"/>
                    </a:lnTo>
                    <a:lnTo>
                      <a:pt x="140" y="57"/>
                    </a:lnTo>
                    <a:cubicBezTo>
                      <a:pt x="143" y="42"/>
                      <a:pt x="139" y="27"/>
                      <a:pt x="132" y="17"/>
                    </a:cubicBezTo>
                    <a:cubicBezTo>
                      <a:pt x="123" y="7"/>
                      <a:pt x="111" y="0"/>
                      <a:pt x="95" y="0"/>
                    </a:cubicBezTo>
                    <a:lnTo>
                      <a:pt x="82" y="0"/>
                    </a:lnTo>
                    <a:lnTo>
                      <a:pt x="70" y="0"/>
                    </a:lnTo>
                    <a:cubicBezTo>
                      <a:pt x="54" y="0"/>
                      <a:pt x="39" y="7"/>
                      <a:pt x="26" y="17"/>
                    </a:cubicBezTo>
                    <a:cubicBezTo>
                      <a:pt x="13" y="27"/>
                      <a:pt x="4" y="42"/>
                      <a:pt x="1" y="57"/>
                    </a:cubicBezTo>
                    <a:lnTo>
                      <a:pt x="1" y="5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A0EC471D-DA61-244E-AFEF-7E9FF61BD345}"/>
                  </a:ext>
                </a:extLst>
              </p:cNvPr>
              <p:cNvSpPr/>
              <p:nvPr/>
            </p:nvSpPr>
            <p:spPr>
              <a:xfrm>
                <a:off x="9504008" y="8970359"/>
                <a:ext cx="149766" cy="147055"/>
              </a:xfrm>
              <a:custGeom>
                <a:avLst/>
                <a:gdLst>
                  <a:gd name="connsiteX0" fmla="*/ 87818 w 149766"/>
                  <a:gd name="connsiteY0" fmla="*/ 17447 h 147055"/>
                  <a:gd name="connsiteX1" fmla="*/ 17564 w 149766"/>
                  <a:gd name="connsiteY1" fmla="*/ 75383 h 147055"/>
                  <a:gd name="connsiteX2" fmla="*/ 26191 w 149766"/>
                  <a:gd name="connsiteY2" fmla="*/ 114829 h 147055"/>
                  <a:gd name="connsiteX3" fmla="*/ 61935 w 149766"/>
                  <a:gd name="connsiteY3" fmla="*/ 130854 h 147055"/>
                  <a:gd name="connsiteX4" fmla="*/ 132190 w 149766"/>
                  <a:gd name="connsiteY4" fmla="*/ 71685 h 147055"/>
                  <a:gd name="connsiteX5" fmla="*/ 123562 w 149766"/>
                  <a:gd name="connsiteY5" fmla="*/ 33472 h 147055"/>
                  <a:gd name="connsiteX6" fmla="*/ 87818 w 149766"/>
                  <a:gd name="connsiteY6" fmla="*/ 17447 h 147055"/>
                  <a:gd name="connsiteX7" fmla="*/ 87856 w 149766"/>
                  <a:gd name="connsiteY7" fmla="*/ 0 h 147055"/>
                  <a:gd name="connsiteX8" fmla="*/ 136041 w 149766"/>
                  <a:gd name="connsiteY8" fmla="*/ 22244 h 147055"/>
                  <a:gd name="connsiteX9" fmla="*/ 148395 w 149766"/>
                  <a:gd name="connsiteY9" fmla="*/ 75381 h 147055"/>
                  <a:gd name="connsiteX10" fmla="*/ 61911 w 149766"/>
                  <a:gd name="connsiteY10" fmla="*/ 147055 h 147055"/>
                  <a:gd name="connsiteX11" fmla="*/ 13726 w 149766"/>
                  <a:gd name="connsiteY11" fmla="*/ 126047 h 147055"/>
                  <a:gd name="connsiteX12" fmla="*/ 1371 w 149766"/>
                  <a:gd name="connsiteY12" fmla="*/ 71674 h 147055"/>
                  <a:gd name="connsiteX13" fmla="*/ 87856 w 149766"/>
                  <a:gd name="connsiteY13" fmla="*/ 0 h 14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766" h="147055">
                    <a:moveTo>
                      <a:pt x="87818" y="17447"/>
                    </a:moveTo>
                    <a:cubicBezTo>
                      <a:pt x="55772" y="17447"/>
                      <a:pt x="24959" y="43333"/>
                      <a:pt x="17564" y="75383"/>
                    </a:cubicBezTo>
                    <a:cubicBezTo>
                      <a:pt x="15098" y="91408"/>
                      <a:pt x="17564" y="104968"/>
                      <a:pt x="26191" y="114829"/>
                    </a:cubicBezTo>
                    <a:cubicBezTo>
                      <a:pt x="34819" y="124691"/>
                      <a:pt x="47145" y="130854"/>
                      <a:pt x="61935" y="130854"/>
                    </a:cubicBezTo>
                    <a:cubicBezTo>
                      <a:pt x="93981" y="130854"/>
                      <a:pt x="124795" y="104968"/>
                      <a:pt x="132190" y="71685"/>
                    </a:cubicBezTo>
                    <a:cubicBezTo>
                      <a:pt x="134655" y="56893"/>
                      <a:pt x="132190" y="42101"/>
                      <a:pt x="123562" y="33472"/>
                    </a:cubicBezTo>
                    <a:cubicBezTo>
                      <a:pt x="114934" y="22378"/>
                      <a:pt x="103842" y="17447"/>
                      <a:pt x="87818" y="17447"/>
                    </a:cubicBezTo>
                    <a:close/>
                    <a:moveTo>
                      <a:pt x="87856" y="0"/>
                    </a:moveTo>
                    <a:cubicBezTo>
                      <a:pt x="107624" y="0"/>
                      <a:pt x="124921" y="7415"/>
                      <a:pt x="136041" y="22244"/>
                    </a:cubicBezTo>
                    <a:cubicBezTo>
                      <a:pt x="148395" y="37073"/>
                      <a:pt x="152102" y="55609"/>
                      <a:pt x="148395" y="75381"/>
                    </a:cubicBezTo>
                    <a:cubicBezTo>
                      <a:pt x="139747" y="114925"/>
                      <a:pt x="101447" y="147055"/>
                      <a:pt x="61911" y="147055"/>
                    </a:cubicBezTo>
                    <a:cubicBezTo>
                      <a:pt x="40907" y="147055"/>
                      <a:pt x="24846" y="139640"/>
                      <a:pt x="13726" y="126047"/>
                    </a:cubicBezTo>
                    <a:cubicBezTo>
                      <a:pt x="1371" y="111218"/>
                      <a:pt x="-2335" y="92682"/>
                      <a:pt x="1371" y="71674"/>
                    </a:cubicBezTo>
                    <a:cubicBezTo>
                      <a:pt x="10020" y="33365"/>
                      <a:pt x="48320" y="0"/>
                      <a:pt x="878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1C345EE0-2D84-2743-8D65-B4E825492BD1}"/>
                  </a:ext>
                </a:extLst>
              </p:cNvPr>
              <p:cNvSpPr/>
              <p:nvPr/>
            </p:nvSpPr>
            <p:spPr>
              <a:xfrm>
                <a:off x="9309805" y="9187203"/>
                <a:ext cx="854613" cy="314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7" h="253">
                    <a:moveTo>
                      <a:pt x="587" y="0"/>
                    </a:moveTo>
                    <a:lnTo>
                      <a:pt x="328" y="0"/>
                    </a:lnTo>
                    <a:lnTo>
                      <a:pt x="69" y="0"/>
                    </a:lnTo>
                    <a:lnTo>
                      <a:pt x="112" y="89"/>
                    </a:lnTo>
                    <a:lnTo>
                      <a:pt x="155" y="177"/>
                    </a:lnTo>
                    <a:lnTo>
                      <a:pt x="96" y="177"/>
                    </a:lnTo>
                    <a:lnTo>
                      <a:pt x="38" y="177"/>
                    </a:lnTo>
                    <a:cubicBezTo>
                      <a:pt x="27" y="177"/>
                      <a:pt x="17" y="181"/>
                      <a:pt x="11" y="188"/>
                    </a:cubicBezTo>
                    <a:cubicBezTo>
                      <a:pt x="4" y="196"/>
                      <a:pt x="0" y="205"/>
                      <a:pt x="0" y="215"/>
                    </a:cubicBezTo>
                    <a:cubicBezTo>
                      <a:pt x="0" y="226"/>
                      <a:pt x="4" y="236"/>
                      <a:pt x="11" y="242"/>
                    </a:cubicBezTo>
                    <a:cubicBezTo>
                      <a:pt x="17" y="249"/>
                      <a:pt x="27" y="253"/>
                      <a:pt x="38" y="253"/>
                    </a:cubicBezTo>
                    <a:lnTo>
                      <a:pt x="343" y="253"/>
                    </a:lnTo>
                    <a:lnTo>
                      <a:pt x="649" y="253"/>
                    </a:lnTo>
                    <a:cubicBezTo>
                      <a:pt x="663" y="253"/>
                      <a:pt x="675" y="246"/>
                      <a:pt x="681" y="236"/>
                    </a:cubicBezTo>
                    <a:cubicBezTo>
                      <a:pt x="688" y="225"/>
                      <a:pt x="690" y="212"/>
                      <a:pt x="683" y="199"/>
                    </a:cubicBezTo>
                    <a:lnTo>
                      <a:pt x="635" y="10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11F0FE19-DEC7-754E-B674-57B80E52B558}"/>
                  </a:ext>
                </a:extLst>
              </p:cNvPr>
              <p:cNvSpPr/>
              <p:nvPr/>
            </p:nvSpPr>
            <p:spPr>
              <a:xfrm>
                <a:off x="9301084" y="9178479"/>
                <a:ext cx="871876" cy="331497"/>
              </a:xfrm>
              <a:custGeom>
                <a:avLst/>
                <a:gdLst>
                  <a:gd name="connsiteX0" fmla="*/ 108248 w 871876"/>
                  <a:gd name="connsiteY0" fmla="*/ 17447 h 331497"/>
                  <a:gd name="connsiteX1" fmla="*/ 209007 w 871876"/>
                  <a:gd name="connsiteY1" fmla="*/ 224700 h 331497"/>
                  <a:gd name="connsiteX2" fmla="*/ 209007 w 871876"/>
                  <a:gd name="connsiteY2" fmla="*/ 233388 h 331497"/>
                  <a:gd name="connsiteX3" fmla="*/ 201544 w 871876"/>
                  <a:gd name="connsiteY3" fmla="*/ 237111 h 331497"/>
                  <a:gd name="connsiteX4" fmla="*/ 56002 w 871876"/>
                  <a:gd name="connsiteY4" fmla="*/ 237111 h 331497"/>
                  <a:gd name="connsiteX5" fmla="*/ 28635 w 871876"/>
                  <a:gd name="connsiteY5" fmla="*/ 248280 h 331497"/>
                  <a:gd name="connsiteX6" fmla="*/ 16196 w 871876"/>
                  <a:gd name="connsiteY6" fmla="*/ 275583 h 331497"/>
                  <a:gd name="connsiteX7" fmla="*/ 28635 w 871876"/>
                  <a:gd name="connsiteY7" fmla="*/ 302886 h 331497"/>
                  <a:gd name="connsiteX8" fmla="*/ 56002 w 871876"/>
                  <a:gd name="connsiteY8" fmla="*/ 315296 h 331497"/>
                  <a:gd name="connsiteX9" fmla="*/ 816052 w 871876"/>
                  <a:gd name="connsiteY9" fmla="*/ 315296 h 331497"/>
                  <a:gd name="connsiteX10" fmla="*/ 849638 w 871876"/>
                  <a:gd name="connsiteY10" fmla="*/ 296680 h 331497"/>
                  <a:gd name="connsiteX11" fmla="*/ 850882 w 871876"/>
                  <a:gd name="connsiteY11" fmla="*/ 259449 h 331497"/>
                  <a:gd name="connsiteX12" fmla="*/ 733952 w 871876"/>
                  <a:gd name="connsiteY12" fmla="*/ 17447 h 331497"/>
                  <a:gd name="connsiteX13" fmla="*/ 94545 w 871876"/>
                  <a:gd name="connsiteY13" fmla="*/ 0 h 331497"/>
                  <a:gd name="connsiteX14" fmla="*/ 738944 w 871876"/>
                  <a:gd name="connsiteY14" fmla="*/ 0 h 331497"/>
                  <a:gd name="connsiteX15" fmla="*/ 746409 w 871876"/>
                  <a:gd name="connsiteY15" fmla="*/ 4966 h 331497"/>
                  <a:gd name="connsiteX16" fmla="*/ 867078 w 871876"/>
                  <a:gd name="connsiteY16" fmla="*/ 252037 h 331497"/>
                  <a:gd name="connsiteX17" fmla="*/ 863346 w 871876"/>
                  <a:gd name="connsiteY17" fmla="*/ 305424 h 331497"/>
                  <a:gd name="connsiteX18" fmla="*/ 816073 w 871876"/>
                  <a:gd name="connsiteY18" fmla="*/ 331497 h 331497"/>
                  <a:gd name="connsiteX19" fmla="*/ 55981 w 871876"/>
                  <a:gd name="connsiteY19" fmla="*/ 331497 h 331497"/>
                  <a:gd name="connsiteX20" fmla="*/ 16172 w 871876"/>
                  <a:gd name="connsiteY20" fmla="*/ 315357 h 331497"/>
                  <a:gd name="connsiteX21" fmla="*/ 0 w 871876"/>
                  <a:gd name="connsiteY21" fmla="*/ 275627 h 331497"/>
                  <a:gd name="connsiteX22" fmla="*/ 16172 w 871876"/>
                  <a:gd name="connsiteY22" fmla="*/ 237138 h 331497"/>
                  <a:gd name="connsiteX23" fmla="*/ 55981 w 871876"/>
                  <a:gd name="connsiteY23" fmla="*/ 220998 h 331497"/>
                  <a:gd name="connsiteX24" fmla="*/ 189090 w 871876"/>
                  <a:gd name="connsiteY24" fmla="*/ 220998 h 331497"/>
                  <a:gd name="connsiteX25" fmla="*/ 87081 w 871876"/>
                  <a:gd name="connsiteY25" fmla="*/ 12416 h 331497"/>
                  <a:gd name="connsiteX26" fmla="*/ 87081 w 871876"/>
                  <a:gd name="connsiteY26" fmla="*/ 3725 h 331497"/>
                  <a:gd name="connsiteX27" fmla="*/ 94545 w 871876"/>
                  <a:gd name="connsiteY27" fmla="*/ 0 h 33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71876" h="331497">
                    <a:moveTo>
                      <a:pt x="108248" y="17447"/>
                    </a:moveTo>
                    <a:lnTo>
                      <a:pt x="209007" y="224700"/>
                    </a:lnTo>
                    <a:cubicBezTo>
                      <a:pt x="210251" y="228423"/>
                      <a:pt x="210251" y="230905"/>
                      <a:pt x="209007" y="233388"/>
                    </a:cubicBezTo>
                    <a:cubicBezTo>
                      <a:pt x="207763" y="235870"/>
                      <a:pt x="205275" y="237111"/>
                      <a:pt x="201544" y="237111"/>
                    </a:cubicBezTo>
                    <a:lnTo>
                      <a:pt x="56002" y="237111"/>
                    </a:lnTo>
                    <a:cubicBezTo>
                      <a:pt x="44807" y="237111"/>
                      <a:pt x="36099" y="242075"/>
                      <a:pt x="28635" y="248280"/>
                    </a:cubicBezTo>
                    <a:cubicBezTo>
                      <a:pt x="21172" y="255726"/>
                      <a:pt x="16196" y="265655"/>
                      <a:pt x="16196" y="275583"/>
                    </a:cubicBezTo>
                    <a:cubicBezTo>
                      <a:pt x="16196" y="286752"/>
                      <a:pt x="21172" y="296680"/>
                      <a:pt x="28635" y="302886"/>
                    </a:cubicBezTo>
                    <a:cubicBezTo>
                      <a:pt x="36099" y="310332"/>
                      <a:pt x="44807" y="315296"/>
                      <a:pt x="56002" y="315296"/>
                    </a:cubicBezTo>
                    <a:lnTo>
                      <a:pt x="816052" y="315296"/>
                    </a:lnTo>
                    <a:cubicBezTo>
                      <a:pt x="829735" y="315296"/>
                      <a:pt x="842175" y="307850"/>
                      <a:pt x="849638" y="296680"/>
                    </a:cubicBezTo>
                    <a:cubicBezTo>
                      <a:pt x="855858" y="285511"/>
                      <a:pt x="857102" y="271860"/>
                      <a:pt x="850882" y="259449"/>
                    </a:cubicBezTo>
                    <a:lnTo>
                      <a:pt x="733952" y="17447"/>
                    </a:lnTo>
                    <a:close/>
                    <a:moveTo>
                      <a:pt x="94545" y="0"/>
                    </a:moveTo>
                    <a:lnTo>
                      <a:pt x="738944" y="0"/>
                    </a:lnTo>
                    <a:cubicBezTo>
                      <a:pt x="742676" y="0"/>
                      <a:pt x="745165" y="2483"/>
                      <a:pt x="746409" y="4966"/>
                    </a:cubicBezTo>
                    <a:lnTo>
                      <a:pt x="867078" y="252037"/>
                    </a:lnTo>
                    <a:cubicBezTo>
                      <a:pt x="874542" y="269419"/>
                      <a:pt x="873298" y="289284"/>
                      <a:pt x="863346" y="305424"/>
                    </a:cubicBezTo>
                    <a:cubicBezTo>
                      <a:pt x="853394" y="321565"/>
                      <a:pt x="835978" y="331497"/>
                      <a:pt x="816073" y="331497"/>
                    </a:cubicBezTo>
                    <a:lnTo>
                      <a:pt x="55981" y="331497"/>
                    </a:lnTo>
                    <a:cubicBezTo>
                      <a:pt x="41052" y="331497"/>
                      <a:pt x="27368" y="326531"/>
                      <a:pt x="16172" y="315357"/>
                    </a:cubicBezTo>
                    <a:cubicBezTo>
                      <a:pt x="4976" y="304183"/>
                      <a:pt x="0" y="290525"/>
                      <a:pt x="0" y="275627"/>
                    </a:cubicBezTo>
                    <a:cubicBezTo>
                      <a:pt x="0" y="261970"/>
                      <a:pt x="4976" y="247071"/>
                      <a:pt x="16172" y="237138"/>
                    </a:cubicBezTo>
                    <a:cubicBezTo>
                      <a:pt x="27368" y="225964"/>
                      <a:pt x="41052" y="220998"/>
                      <a:pt x="55981" y="220998"/>
                    </a:cubicBezTo>
                    <a:lnTo>
                      <a:pt x="189090" y="220998"/>
                    </a:lnTo>
                    <a:lnTo>
                      <a:pt x="87081" y="12416"/>
                    </a:lnTo>
                    <a:cubicBezTo>
                      <a:pt x="85837" y="9932"/>
                      <a:pt x="85837" y="6208"/>
                      <a:pt x="87081" y="3725"/>
                    </a:cubicBezTo>
                    <a:cubicBezTo>
                      <a:pt x="89569" y="2483"/>
                      <a:pt x="92057" y="0"/>
                      <a:pt x="94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F0E760DA-8A4B-8C4A-808A-45D7AFC6379C}"/>
                  </a:ext>
                </a:extLst>
              </p:cNvPr>
              <p:cNvSpPr/>
              <p:nvPr/>
            </p:nvSpPr>
            <p:spPr>
              <a:xfrm>
                <a:off x="9490445" y="9400308"/>
                <a:ext cx="49084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5" h="13">
                    <a:moveTo>
                      <a:pt x="388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88" y="0"/>
                    </a:lnTo>
                    <a:cubicBezTo>
                      <a:pt x="392" y="0"/>
                      <a:pt x="395" y="3"/>
                      <a:pt x="395" y="6"/>
                    </a:cubicBezTo>
                    <a:cubicBezTo>
                      <a:pt x="395" y="10"/>
                      <a:pt x="392" y="13"/>
                      <a:pt x="38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047259E6-CE57-2C4F-A8D3-120609932111}"/>
                  </a:ext>
                </a:extLst>
              </p:cNvPr>
              <p:cNvSpPr/>
              <p:nvPr/>
            </p:nvSpPr>
            <p:spPr>
              <a:xfrm>
                <a:off x="7920747" y="9400308"/>
                <a:ext cx="1240809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7" h="89">
                    <a:moveTo>
                      <a:pt x="984" y="13"/>
                    </a:moveTo>
                    <a:cubicBezTo>
                      <a:pt x="975" y="4"/>
                      <a:pt x="964" y="0"/>
                      <a:pt x="952" y="0"/>
                    </a:cubicBezTo>
                    <a:lnTo>
                      <a:pt x="45" y="0"/>
                    </a:lnTo>
                    <a:cubicBezTo>
                      <a:pt x="33" y="0"/>
                      <a:pt x="21" y="4"/>
                      <a:pt x="13" y="13"/>
                    </a:cubicBezTo>
                    <a:cubicBezTo>
                      <a:pt x="5" y="21"/>
                      <a:pt x="0" y="33"/>
                      <a:pt x="0" y="44"/>
                    </a:cubicBezTo>
                    <a:cubicBezTo>
                      <a:pt x="0" y="56"/>
                      <a:pt x="5" y="67"/>
                      <a:pt x="13" y="76"/>
                    </a:cubicBezTo>
                    <a:cubicBezTo>
                      <a:pt x="21" y="85"/>
                      <a:pt x="33" y="89"/>
                      <a:pt x="45" y="89"/>
                    </a:cubicBezTo>
                    <a:lnTo>
                      <a:pt x="952" y="89"/>
                    </a:lnTo>
                    <a:cubicBezTo>
                      <a:pt x="964" y="89"/>
                      <a:pt x="975" y="85"/>
                      <a:pt x="984" y="76"/>
                    </a:cubicBezTo>
                    <a:cubicBezTo>
                      <a:pt x="993" y="67"/>
                      <a:pt x="997" y="56"/>
                      <a:pt x="997" y="44"/>
                    </a:cubicBezTo>
                    <a:cubicBezTo>
                      <a:pt x="997" y="33"/>
                      <a:pt x="993" y="21"/>
                      <a:pt x="98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5278D0D-B040-334E-A140-2BF76A0906AA}"/>
                </a:ext>
              </a:extLst>
            </p:cNvPr>
            <p:cNvGrpSpPr/>
            <p:nvPr/>
          </p:nvGrpSpPr>
          <p:grpSpPr>
            <a:xfrm>
              <a:off x="10754920" y="9274439"/>
              <a:ext cx="1344213" cy="235537"/>
              <a:chOff x="10754920" y="9274439"/>
              <a:chExt cx="1344213" cy="235537"/>
            </a:xfrm>
          </p:grpSpPr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76856CF1-1E48-B544-BBC8-10D0497E33ED}"/>
                  </a:ext>
                </a:extLst>
              </p:cNvPr>
              <p:cNvSpPr/>
              <p:nvPr/>
            </p:nvSpPr>
            <p:spPr>
              <a:xfrm>
                <a:off x="11453813" y="9283162"/>
                <a:ext cx="63660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88">
                    <a:moveTo>
                      <a:pt x="499" y="13"/>
                    </a:moveTo>
                    <a:cubicBezTo>
                      <a:pt x="491" y="5"/>
                      <a:pt x="481" y="0"/>
                      <a:pt x="468" y="0"/>
                    </a:cubicBezTo>
                    <a:lnTo>
                      <a:pt x="33" y="0"/>
                    </a:lnTo>
                    <a:lnTo>
                      <a:pt x="0" y="0"/>
                    </a:lnTo>
                    <a:cubicBezTo>
                      <a:pt x="12" y="0"/>
                      <a:pt x="24" y="5"/>
                      <a:pt x="32" y="13"/>
                    </a:cubicBezTo>
                    <a:cubicBezTo>
                      <a:pt x="40" y="21"/>
                      <a:pt x="45" y="32"/>
                      <a:pt x="45" y="44"/>
                    </a:cubicBezTo>
                    <a:cubicBezTo>
                      <a:pt x="45" y="56"/>
                      <a:pt x="40" y="67"/>
                      <a:pt x="32" y="75"/>
                    </a:cubicBezTo>
                    <a:cubicBezTo>
                      <a:pt x="24" y="83"/>
                      <a:pt x="12" y="88"/>
                      <a:pt x="0" y="88"/>
                    </a:cubicBezTo>
                    <a:lnTo>
                      <a:pt x="33" y="88"/>
                    </a:lnTo>
                    <a:lnTo>
                      <a:pt x="468" y="88"/>
                    </a:lnTo>
                    <a:cubicBezTo>
                      <a:pt x="481" y="88"/>
                      <a:pt x="491" y="83"/>
                      <a:pt x="499" y="75"/>
                    </a:cubicBezTo>
                    <a:cubicBezTo>
                      <a:pt x="507" y="67"/>
                      <a:pt x="512" y="56"/>
                      <a:pt x="512" y="44"/>
                    </a:cubicBezTo>
                    <a:cubicBezTo>
                      <a:pt x="512" y="32"/>
                      <a:pt x="507" y="21"/>
                      <a:pt x="49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FC299FAA-F6AB-C744-ACD9-E4BB001850B1}"/>
                  </a:ext>
                </a:extLst>
              </p:cNvPr>
              <p:cNvSpPr/>
              <p:nvPr/>
            </p:nvSpPr>
            <p:spPr>
              <a:xfrm>
                <a:off x="11446338" y="9274439"/>
                <a:ext cx="652795" cy="125869"/>
              </a:xfrm>
              <a:custGeom>
                <a:avLst/>
                <a:gdLst>
                  <a:gd name="connsiteX0" fmla="*/ 51074 w 652795"/>
                  <a:gd name="connsiteY0" fmla="*/ 17447 h 125869"/>
                  <a:gd name="connsiteX1" fmla="*/ 52317 w 652795"/>
                  <a:gd name="connsiteY1" fmla="*/ 18676 h 125869"/>
                  <a:gd name="connsiteX2" fmla="*/ 70964 w 652795"/>
                  <a:gd name="connsiteY2" fmla="*/ 62935 h 125869"/>
                  <a:gd name="connsiteX3" fmla="*/ 52317 w 652795"/>
                  <a:gd name="connsiteY3" fmla="*/ 107193 h 125869"/>
                  <a:gd name="connsiteX4" fmla="*/ 51074 w 652795"/>
                  <a:gd name="connsiteY4" fmla="*/ 108422 h 125869"/>
                  <a:gd name="connsiteX5" fmla="*/ 589354 w 652795"/>
                  <a:gd name="connsiteY5" fmla="*/ 108422 h 125869"/>
                  <a:gd name="connsiteX6" fmla="*/ 621675 w 652795"/>
                  <a:gd name="connsiteY6" fmla="*/ 94899 h 125869"/>
                  <a:gd name="connsiteX7" fmla="*/ 635350 w 652795"/>
                  <a:gd name="connsiteY7" fmla="*/ 62935 h 125869"/>
                  <a:gd name="connsiteX8" fmla="*/ 621675 w 652795"/>
                  <a:gd name="connsiteY8" fmla="*/ 30970 h 125869"/>
                  <a:gd name="connsiteX9" fmla="*/ 589354 w 652795"/>
                  <a:gd name="connsiteY9" fmla="*/ 17447 h 125869"/>
                  <a:gd name="connsiteX10" fmla="*/ 7461 w 652795"/>
                  <a:gd name="connsiteY10" fmla="*/ 0 h 125869"/>
                  <a:gd name="connsiteX11" fmla="*/ 589381 w 652795"/>
                  <a:gd name="connsiteY11" fmla="*/ 0 h 125869"/>
                  <a:gd name="connsiteX12" fmla="*/ 634144 w 652795"/>
                  <a:gd name="connsiteY12" fmla="*/ 18510 h 125869"/>
                  <a:gd name="connsiteX13" fmla="*/ 652795 w 652795"/>
                  <a:gd name="connsiteY13" fmla="*/ 62935 h 125869"/>
                  <a:gd name="connsiteX14" fmla="*/ 634144 w 652795"/>
                  <a:gd name="connsiteY14" fmla="*/ 107359 h 125869"/>
                  <a:gd name="connsiteX15" fmla="*/ 589381 w 652795"/>
                  <a:gd name="connsiteY15" fmla="*/ 125869 h 125869"/>
                  <a:gd name="connsiteX16" fmla="*/ 7461 w 652795"/>
                  <a:gd name="connsiteY16" fmla="*/ 125869 h 125869"/>
                  <a:gd name="connsiteX17" fmla="*/ 0 w 652795"/>
                  <a:gd name="connsiteY17" fmla="*/ 117231 h 125869"/>
                  <a:gd name="connsiteX18" fmla="*/ 7461 w 652795"/>
                  <a:gd name="connsiteY18" fmla="*/ 108593 h 125869"/>
                  <a:gd name="connsiteX19" fmla="*/ 41033 w 652795"/>
                  <a:gd name="connsiteY19" fmla="*/ 95019 h 125869"/>
                  <a:gd name="connsiteX20" fmla="*/ 54710 w 652795"/>
                  <a:gd name="connsiteY20" fmla="*/ 62935 h 125869"/>
                  <a:gd name="connsiteX21" fmla="*/ 41033 w 652795"/>
                  <a:gd name="connsiteY21" fmla="*/ 30850 h 125869"/>
                  <a:gd name="connsiteX22" fmla="*/ 7461 w 652795"/>
                  <a:gd name="connsiteY22" fmla="*/ 17276 h 125869"/>
                  <a:gd name="connsiteX23" fmla="*/ 0 w 652795"/>
                  <a:gd name="connsiteY23" fmla="*/ 8638 h 125869"/>
                  <a:gd name="connsiteX24" fmla="*/ 7461 w 652795"/>
                  <a:gd name="connsiteY24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2795" h="125869">
                    <a:moveTo>
                      <a:pt x="51074" y="17447"/>
                    </a:moveTo>
                    <a:cubicBezTo>
                      <a:pt x="51074" y="17447"/>
                      <a:pt x="52317" y="17447"/>
                      <a:pt x="52317" y="18676"/>
                    </a:cubicBezTo>
                    <a:cubicBezTo>
                      <a:pt x="64749" y="30970"/>
                      <a:pt x="70964" y="46952"/>
                      <a:pt x="70964" y="62935"/>
                    </a:cubicBezTo>
                    <a:cubicBezTo>
                      <a:pt x="70964" y="78917"/>
                      <a:pt x="64749" y="94899"/>
                      <a:pt x="52317" y="107193"/>
                    </a:cubicBezTo>
                    <a:lnTo>
                      <a:pt x="51074" y="108422"/>
                    </a:lnTo>
                    <a:lnTo>
                      <a:pt x="589354" y="108422"/>
                    </a:lnTo>
                    <a:cubicBezTo>
                      <a:pt x="601785" y="108422"/>
                      <a:pt x="614217" y="104734"/>
                      <a:pt x="621675" y="94899"/>
                    </a:cubicBezTo>
                    <a:cubicBezTo>
                      <a:pt x="631621" y="87522"/>
                      <a:pt x="635350" y="75228"/>
                      <a:pt x="635350" y="62935"/>
                    </a:cubicBezTo>
                    <a:cubicBezTo>
                      <a:pt x="635350" y="50641"/>
                      <a:pt x="631621" y="38347"/>
                      <a:pt x="621675" y="30970"/>
                    </a:cubicBezTo>
                    <a:cubicBezTo>
                      <a:pt x="614217" y="21135"/>
                      <a:pt x="601785" y="17447"/>
                      <a:pt x="589354" y="17447"/>
                    </a:cubicBezTo>
                    <a:close/>
                    <a:moveTo>
                      <a:pt x="7461" y="0"/>
                    </a:moveTo>
                    <a:lnTo>
                      <a:pt x="589381" y="0"/>
                    </a:lnTo>
                    <a:cubicBezTo>
                      <a:pt x="606788" y="0"/>
                      <a:pt x="621710" y="6170"/>
                      <a:pt x="634144" y="18510"/>
                    </a:cubicBezTo>
                    <a:cubicBezTo>
                      <a:pt x="646578" y="30850"/>
                      <a:pt x="652795" y="46892"/>
                      <a:pt x="652795" y="62935"/>
                    </a:cubicBezTo>
                    <a:cubicBezTo>
                      <a:pt x="652795" y="78977"/>
                      <a:pt x="646578" y="95019"/>
                      <a:pt x="634144" y="107359"/>
                    </a:cubicBezTo>
                    <a:cubicBezTo>
                      <a:pt x="621710" y="118465"/>
                      <a:pt x="606788" y="125869"/>
                      <a:pt x="589381" y="125869"/>
                    </a:cubicBezTo>
                    <a:lnTo>
                      <a:pt x="7461" y="125869"/>
                    </a:lnTo>
                    <a:cubicBezTo>
                      <a:pt x="3730" y="125869"/>
                      <a:pt x="0" y="122167"/>
                      <a:pt x="0" y="117231"/>
                    </a:cubicBezTo>
                    <a:cubicBezTo>
                      <a:pt x="0" y="113529"/>
                      <a:pt x="3730" y="108593"/>
                      <a:pt x="7461" y="108593"/>
                    </a:cubicBezTo>
                    <a:cubicBezTo>
                      <a:pt x="19895" y="108593"/>
                      <a:pt x="31085" y="104891"/>
                      <a:pt x="41033" y="95019"/>
                    </a:cubicBezTo>
                    <a:cubicBezTo>
                      <a:pt x="48493" y="87615"/>
                      <a:pt x="54710" y="75275"/>
                      <a:pt x="54710" y="62935"/>
                    </a:cubicBezTo>
                    <a:cubicBezTo>
                      <a:pt x="54710" y="50594"/>
                      <a:pt x="48493" y="38254"/>
                      <a:pt x="41033" y="30850"/>
                    </a:cubicBezTo>
                    <a:cubicBezTo>
                      <a:pt x="31085" y="20978"/>
                      <a:pt x="19895" y="17276"/>
                      <a:pt x="7461" y="17276"/>
                    </a:cubicBezTo>
                    <a:cubicBezTo>
                      <a:pt x="3730" y="17276"/>
                      <a:pt x="0" y="13574"/>
                      <a:pt x="0" y="8638"/>
                    </a:cubicBezTo>
                    <a:cubicBezTo>
                      <a:pt x="0" y="3702"/>
                      <a:pt x="3730" y="0"/>
                      <a:pt x="7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F459196B-B7FD-5B4D-AC9C-21C6488E3CFC}"/>
                  </a:ext>
                </a:extLst>
              </p:cNvPr>
              <p:cNvSpPr/>
              <p:nvPr/>
            </p:nvSpPr>
            <p:spPr>
              <a:xfrm>
                <a:off x="10954247" y="9283162"/>
                <a:ext cx="554377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6" h="88">
                    <a:moveTo>
                      <a:pt x="446" y="44"/>
                    </a:moveTo>
                    <a:cubicBezTo>
                      <a:pt x="446" y="32"/>
                      <a:pt x="441" y="21"/>
                      <a:pt x="433" y="13"/>
                    </a:cubicBezTo>
                    <a:cubicBezTo>
                      <a:pt x="425" y="5"/>
                      <a:pt x="413" y="0"/>
                      <a:pt x="401" y="0"/>
                    </a:cubicBezTo>
                    <a:lnTo>
                      <a:pt x="0" y="0"/>
                    </a:lnTo>
                    <a:lnTo>
                      <a:pt x="0" y="44"/>
                    </a:lnTo>
                    <a:lnTo>
                      <a:pt x="0" y="88"/>
                    </a:lnTo>
                    <a:lnTo>
                      <a:pt x="401" y="88"/>
                    </a:lnTo>
                    <a:cubicBezTo>
                      <a:pt x="413" y="88"/>
                      <a:pt x="425" y="83"/>
                      <a:pt x="433" y="75"/>
                    </a:cubicBezTo>
                    <a:cubicBezTo>
                      <a:pt x="441" y="67"/>
                      <a:pt x="446" y="56"/>
                      <a:pt x="446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329394AA-63B1-224E-B749-9F8D2F7745D9}"/>
                  </a:ext>
                </a:extLst>
              </p:cNvPr>
              <p:cNvSpPr/>
              <p:nvPr/>
            </p:nvSpPr>
            <p:spPr>
              <a:xfrm>
                <a:off x="10945526" y="9274439"/>
                <a:ext cx="570573" cy="125869"/>
              </a:xfrm>
              <a:custGeom>
                <a:avLst/>
                <a:gdLst>
                  <a:gd name="connsiteX0" fmla="*/ 17445 w 570573"/>
                  <a:gd name="connsiteY0" fmla="*/ 17447 h 125869"/>
                  <a:gd name="connsiteX1" fmla="*/ 17445 w 570573"/>
                  <a:gd name="connsiteY1" fmla="*/ 108422 h 125869"/>
                  <a:gd name="connsiteX2" fmla="*/ 507151 w 570573"/>
                  <a:gd name="connsiteY2" fmla="*/ 108422 h 125869"/>
                  <a:gd name="connsiteX3" fmla="*/ 540709 w 570573"/>
                  <a:gd name="connsiteY3" fmla="*/ 94899 h 125869"/>
                  <a:gd name="connsiteX4" fmla="*/ 554381 w 570573"/>
                  <a:gd name="connsiteY4" fmla="*/ 62935 h 125869"/>
                  <a:gd name="connsiteX5" fmla="*/ 540709 w 570573"/>
                  <a:gd name="connsiteY5" fmla="*/ 30970 h 125869"/>
                  <a:gd name="connsiteX6" fmla="*/ 507151 w 570573"/>
                  <a:gd name="connsiteY6" fmla="*/ 17447 h 125869"/>
                  <a:gd name="connsiteX7" fmla="*/ 8702 w 570573"/>
                  <a:gd name="connsiteY7" fmla="*/ 0 h 125869"/>
                  <a:gd name="connsiteX8" fmla="*/ 507176 w 570573"/>
                  <a:gd name="connsiteY8" fmla="*/ 0 h 125869"/>
                  <a:gd name="connsiteX9" fmla="*/ 551927 w 570573"/>
                  <a:gd name="connsiteY9" fmla="*/ 18510 h 125869"/>
                  <a:gd name="connsiteX10" fmla="*/ 570573 w 570573"/>
                  <a:gd name="connsiteY10" fmla="*/ 62935 h 125869"/>
                  <a:gd name="connsiteX11" fmla="*/ 551927 w 570573"/>
                  <a:gd name="connsiteY11" fmla="*/ 107359 h 125869"/>
                  <a:gd name="connsiteX12" fmla="*/ 507176 w 570573"/>
                  <a:gd name="connsiteY12" fmla="*/ 125869 h 125869"/>
                  <a:gd name="connsiteX13" fmla="*/ 8702 w 570573"/>
                  <a:gd name="connsiteY13" fmla="*/ 125869 h 125869"/>
                  <a:gd name="connsiteX14" fmla="*/ 0 w 570573"/>
                  <a:gd name="connsiteY14" fmla="*/ 117231 h 125869"/>
                  <a:gd name="connsiteX15" fmla="*/ 0 w 570573"/>
                  <a:gd name="connsiteY15" fmla="*/ 8638 h 125869"/>
                  <a:gd name="connsiteX16" fmla="*/ 8702 w 570573"/>
                  <a:gd name="connsiteY16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573" h="125869">
                    <a:moveTo>
                      <a:pt x="17445" y="17447"/>
                    </a:moveTo>
                    <a:lnTo>
                      <a:pt x="17445" y="108422"/>
                    </a:lnTo>
                    <a:lnTo>
                      <a:pt x="507151" y="108422"/>
                    </a:lnTo>
                    <a:cubicBezTo>
                      <a:pt x="519580" y="108422"/>
                      <a:pt x="530766" y="104734"/>
                      <a:pt x="540709" y="94899"/>
                    </a:cubicBezTo>
                    <a:cubicBezTo>
                      <a:pt x="548166" y="87522"/>
                      <a:pt x="554381" y="75228"/>
                      <a:pt x="554381" y="62935"/>
                    </a:cubicBezTo>
                    <a:cubicBezTo>
                      <a:pt x="554381" y="50641"/>
                      <a:pt x="548166" y="38347"/>
                      <a:pt x="540709" y="30970"/>
                    </a:cubicBezTo>
                    <a:cubicBezTo>
                      <a:pt x="530766" y="21135"/>
                      <a:pt x="519580" y="17447"/>
                      <a:pt x="507151" y="17447"/>
                    </a:cubicBezTo>
                    <a:close/>
                    <a:moveTo>
                      <a:pt x="8702" y="0"/>
                    </a:moveTo>
                    <a:lnTo>
                      <a:pt x="507176" y="0"/>
                    </a:lnTo>
                    <a:cubicBezTo>
                      <a:pt x="524579" y="0"/>
                      <a:pt x="540739" y="6170"/>
                      <a:pt x="551927" y="18510"/>
                    </a:cubicBezTo>
                    <a:cubicBezTo>
                      <a:pt x="564358" y="30850"/>
                      <a:pt x="570573" y="46892"/>
                      <a:pt x="570573" y="62935"/>
                    </a:cubicBezTo>
                    <a:cubicBezTo>
                      <a:pt x="570573" y="78977"/>
                      <a:pt x="564358" y="95019"/>
                      <a:pt x="551927" y="107359"/>
                    </a:cubicBezTo>
                    <a:cubicBezTo>
                      <a:pt x="540739" y="118465"/>
                      <a:pt x="524579" y="125869"/>
                      <a:pt x="507176" y="125869"/>
                    </a:cubicBezTo>
                    <a:lnTo>
                      <a:pt x="8702" y="125869"/>
                    </a:lnTo>
                    <a:cubicBezTo>
                      <a:pt x="3729" y="125869"/>
                      <a:pt x="0" y="122167"/>
                      <a:pt x="0" y="117231"/>
                    </a:cubicBezTo>
                    <a:lnTo>
                      <a:pt x="0" y="8638"/>
                    </a:lnTo>
                    <a:cubicBezTo>
                      <a:pt x="0" y="3702"/>
                      <a:pt x="3729" y="0"/>
                      <a:pt x="8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E662C750-5A2C-B14A-A4C1-FFF4054A9B70}"/>
                  </a:ext>
                </a:extLst>
              </p:cNvPr>
              <p:cNvSpPr/>
              <p:nvPr/>
            </p:nvSpPr>
            <p:spPr>
              <a:xfrm>
                <a:off x="10945526" y="9316810"/>
                <a:ext cx="25663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13">
                    <a:moveTo>
                      <a:pt x="20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0" y="0"/>
                    </a:lnTo>
                    <a:cubicBezTo>
                      <a:pt x="204" y="0"/>
                      <a:pt x="207" y="3"/>
                      <a:pt x="207" y="7"/>
                    </a:cubicBezTo>
                    <a:cubicBezTo>
                      <a:pt x="207" y="10"/>
                      <a:pt x="204" y="13"/>
                      <a:pt x="20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3218E9A2-735C-E64B-AF56-97509169D491}"/>
                  </a:ext>
                </a:extLst>
              </p:cNvPr>
              <p:cNvSpPr/>
              <p:nvPr/>
            </p:nvSpPr>
            <p:spPr>
              <a:xfrm>
                <a:off x="11194688" y="9349212"/>
                <a:ext cx="31767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" h="14">
                    <a:moveTo>
                      <a:pt x="24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9" y="0"/>
                    </a:lnTo>
                    <a:cubicBezTo>
                      <a:pt x="253" y="0"/>
                      <a:pt x="256" y="3"/>
                      <a:pt x="256" y="7"/>
                    </a:cubicBezTo>
                    <a:cubicBezTo>
                      <a:pt x="256" y="11"/>
                      <a:pt x="253" y="14"/>
                      <a:pt x="24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9A241381-EBAC-634B-B1D8-1D5592444FA8}"/>
                  </a:ext>
                </a:extLst>
              </p:cNvPr>
              <p:cNvSpPr/>
              <p:nvPr/>
            </p:nvSpPr>
            <p:spPr>
              <a:xfrm>
                <a:off x="11598324" y="9325534"/>
                <a:ext cx="384950" cy="2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0" h="20">
                    <a:moveTo>
                      <a:pt x="300" y="20"/>
                    </a:moveTo>
                    <a:lnTo>
                      <a:pt x="155" y="20"/>
                    </a:lnTo>
                    <a:lnTo>
                      <a:pt x="11" y="20"/>
                    </a:lnTo>
                    <a:cubicBezTo>
                      <a:pt x="8" y="20"/>
                      <a:pt x="5" y="19"/>
                      <a:pt x="4" y="17"/>
                    </a:cubicBezTo>
                    <a:cubicBezTo>
                      <a:pt x="2" y="15"/>
                      <a:pt x="0" y="12"/>
                      <a:pt x="0" y="10"/>
                    </a:cubicBezTo>
                    <a:cubicBezTo>
                      <a:pt x="0" y="7"/>
                      <a:pt x="2" y="5"/>
                      <a:pt x="4" y="3"/>
                    </a:cubicBezTo>
                    <a:cubicBezTo>
                      <a:pt x="5" y="1"/>
                      <a:pt x="8" y="0"/>
                      <a:pt x="11" y="0"/>
                    </a:cubicBezTo>
                    <a:lnTo>
                      <a:pt x="155" y="0"/>
                    </a:lnTo>
                    <a:lnTo>
                      <a:pt x="300" y="0"/>
                    </a:lnTo>
                    <a:cubicBezTo>
                      <a:pt x="303" y="0"/>
                      <a:pt x="305" y="1"/>
                      <a:pt x="307" y="3"/>
                    </a:cubicBezTo>
                    <a:cubicBezTo>
                      <a:pt x="309" y="5"/>
                      <a:pt x="310" y="7"/>
                      <a:pt x="310" y="10"/>
                    </a:cubicBezTo>
                    <a:cubicBezTo>
                      <a:pt x="310" y="12"/>
                      <a:pt x="309" y="15"/>
                      <a:pt x="307" y="17"/>
                    </a:cubicBezTo>
                    <a:cubicBezTo>
                      <a:pt x="305" y="19"/>
                      <a:pt x="303" y="20"/>
                      <a:pt x="300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D60F3A67-6ECA-9A47-B492-77577974896B}"/>
                  </a:ext>
                </a:extLst>
              </p:cNvPr>
              <p:cNvSpPr/>
              <p:nvPr/>
            </p:nvSpPr>
            <p:spPr>
              <a:xfrm>
                <a:off x="11263206" y="9392830"/>
                <a:ext cx="63660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88">
                    <a:moveTo>
                      <a:pt x="499" y="13"/>
                    </a:moveTo>
                    <a:cubicBezTo>
                      <a:pt x="491" y="5"/>
                      <a:pt x="480" y="0"/>
                      <a:pt x="468" y="0"/>
                    </a:cubicBezTo>
                    <a:lnTo>
                      <a:pt x="33" y="0"/>
                    </a:lnTo>
                    <a:lnTo>
                      <a:pt x="0" y="0"/>
                    </a:lnTo>
                    <a:cubicBezTo>
                      <a:pt x="12" y="0"/>
                      <a:pt x="23" y="5"/>
                      <a:pt x="31" y="13"/>
                    </a:cubicBezTo>
                    <a:cubicBezTo>
                      <a:pt x="39" y="21"/>
                      <a:pt x="44" y="32"/>
                      <a:pt x="44" y="44"/>
                    </a:cubicBezTo>
                    <a:cubicBezTo>
                      <a:pt x="44" y="56"/>
                      <a:pt x="39" y="67"/>
                      <a:pt x="31" y="75"/>
                    </a:cubicBezTo>
                    <a:cubicBezTo>
                      <a:pt x="23" y="83"/>
                      <a:pt x="12" y="88"/>
                      <a:pt x="0" y="88"/>
                    </a:cubicBezTo>
                    <a:lnTo>
                      <a:pt x="33" y="88"/>
                    </a:lnTo>
                    <a:lnTo>
                      <a:pt x="468" y="88"/>
                    </a:lnTo>
                    <a:cubicBezTo>
                      <a:pt x="480" y="88"/>
                      <a:pt x="491" y="83"/>
                      <a:pt x="499" y="75"/>
                    </a:cubicBezTo>
                    <a:cubicBezTo>
                      <a:pt x="507" y="67"/>
                      <a:pt x="512" y="56"/>
                      <a:pt x="512" y="44"/>
                    </a:cubicBezTo>
                    <a:cubicBezTo>
                      <a:pt x="512" y="32"/>
                      <a:pt x="507" y="21"/>
                      <a:pt x="499" y="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8DE700E5-93C7-3048-BF4E-12DB2AE6CF36}"/>
                  </a:ext>
                </a:extLst>
              </p:cNvPr>
              <p:cNvSpPr/>
              <p:nvPr/>
            </p:nvSpPr>
            <p:spPr>
              <a:xfrm>
                <a:off x="11254486" y="9384107"/>
                <a:ext cx="654041" cy="125869"/>
              </a:xfrm>
              <a:custGeom>
                <a:avLst/>
                <a:gdLst>
                  <a:gd name="connsiteX0" fmla="*/ 52323 w 654041"/>
                  <a:gd name="connsiteY0" fmla="*/ 17447 h 125869"/>
                  <a:gd name="connsiteX1" fmla="*/ 53566 w 654041"/>
                  <a:gd name="connsiteY1" fmla="*/ 18677 h 125869"/>
                  <a:gd name="connsiteX2" fmla="*/ 72213 w 654041"/>
                  <a:gd name="connsiteY2" fmla="*/ 62943 h 125869"/>
                  <a:gd name="connsiteX3" fmla="*/ 53566 w 654041"/>
                  <a:gd name="connsiteY3" fmla="*/ 107209 h 125869"/>
                  <a:gd name="connsiteX4" fmla="*/ 52323 w 654041"/>
                  <a:gd name="connsiteY4" fmla="*/ 109668 h 125869"/>
                  <a:gd name="connsiteX5" fmla="*/ 590603 w 654041"/>
                  <a:gd name="connsiteY5" fmla="*/ 109668 h 125869"/>
                  <a:gd name="connsiteX6" fmla="*/ 622924 w 654041"/>
                  <a:gd name="connsiteY6" fmla="*/ 96142 h 125869"/>
                  <a:gd name="connsiteX7" fmla="*/ 636599 w 654041"/>
                  <a:gd name="connsiteY7" fmla="*/ 62943 h 125869"/>
                  <a:gd name="connsiteX8" fmla="*/ 622924 w 654041"/>
                  <a:gd name="connsiteY8" fmla="*/ 30973 h 125869"/>
                  <a:gd name="connsiteX9" fmla="*/ 590603 w 654041"/>
                  <a:gd name="connsiteY9" fmla="*/ 17447 h 125869"/>
                  <a:gd name="connsiteX10" fmla="*/ 8704 w 654041"/>
                  <a:gd name="connsiteY10" fmla="*/ 0 h 125869"/>
                  <a:gd name="connsiteX11" fmla="*/ 590626 w 654041"/>
                  <a:gd name="connsiteY11" fmla="*/ 0 h 125869"/>
                  <a:gd name="connsiteX12" fmla="*/ 635390 w 654041"/>
                  <a:gd name="connsiteY12" fmla="*/ 18510 h 125869"/>
                  <a:gd name="connsiteX13" fmla="*/ 654041 w 654041"/>
                  <a:gd name="connsiteY13" fmla="*/ 62935 h 125869"/>
                  <a:gd name="connsiteX14" fmla="*/ 635390 w 654041"/>
                  <a:gd name="connsiteY14" fmla="*/ 107359 h 125869"/>
                  <a:gd name="connsiteX15" fmla="*/ 590626 w 654041"/>
                  <a:gd name="connsiteY15" fmla="*/ 125869 h 125869"/>
                  <a:gd name="connsiteX16" fmla="*/ 8704 w 654041"/>
                  <a:gd name="connsiteY16" fmla="*/ 125869 h 125869"/>
                  <a:gd name="connsiteX17" fmla="*/ 0 w 654041"/>
                  <a:gd name="connsiteY17" fmla="*/ 117231 h 125869"/>
                  <a:gd name="connsiteX18" fmla="*/ 8704 w 654041"/>
                  <a:gd name="connsiteY18" fmla="*/ 109827 h 125869"/>
                  <a:gd name="connsiteX19" fmla="*/ 41033 w 654041"/>
                  <a:gd name="connsiteY19" fmla="*/ 96253 h 125869"/>
                  <a:gd name="connsiteX20" fmla="*/ 54711 w 654041"/>
                  <a:gd name="connsiteY20" fmla="*/ 62935 h 125869"/>
                  <a:gd name="connsiteX21" fmla="*/ 41033 w 654041"/>
                  <a:gd name="connsiteY21" fmla="*/ 30850 h 125869"/>
                  <a:gd name="connsiteX22" fmla="*/ 8704 w 654041"/>
                  <a:gd name="connsiteY22" fmla="*/ 17276 h 125869"/>
                  <a:gd name="connsiteX23" fmla="*/ 0 w 654041"/>
                  <a:gd name="connsiteY23" fmla="*/ 8638 h 125869"/>
                  <a:gd name="connsiteX24" fmla="*/ 8704 w 654041"/>
                  <a:gd name="connsiteY24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4041" h="125869">
                    <a:moveTo>
                      <a:pt x="52323" y="17447"/>
                    </a:moveTo>
                    <a:cubicBezTo>
                      <a:pt x="52323" y="18677"/>
                      <a:pt x="52323" y="18677"/>
                      <a:pt x="53566" y="18677"/>
                    </a:cubicBezTo>
                    <a:cubicBezTo>
                      <a:pt x="65998" y="30973"/>
                      <a:pt x="72213" y="46958"/>
                      <a:pt x="72213" y="62943"/>
                    </a:cubicBezTo>
                    <a:cubicBezTo>
                      <a:pt x="72213" y="80157"/>
                      <a:pt x="65998" y="96142"/>
                      <a:pt x="53566" y="107209"/>
                    </a:cubicBezTo>
                    <a:cubicBezTo>
                      <a:pt x="52323" y="108438"/>
                      <a:pt x="52323" y="108438"/>
                      <a:pt x="52323" y="109668"/>
                    </a:cubicBezTo>
                    <a:lnTo>
                      <a:pt x="590603" y="109668"/>
                    </a:lnTo>
                    <a:cubicBezTo>
                      <a:pt x="603034" y="109668"/>
                      <a:pt x="614222" y="104750"/>
                      <a:pt x="622924" y="96142"/>
                    </a:cubicBezTo>
                    <a:cubicBezTo>
                      <a:pt x="631626" y="87535"/>
                      <a:pt x="636599" y="75239"/>
                      <a:pt x="636599" y="62943"/>
                    </a:cubicBezTo>
                    <a:cubicBezTo>
                      <a:pt x="636599" y="50647"/>
                      <a:pt x="631626" y="39580"/>
                      <a:pt x="622924" y="30973"/>
                    </a:cubicBezTo>
                    <a:cubicBezTo>
                      <a:pt x="614222" y="21136"/>
                      <a:pt x="603034" y="17447"/>
                      <a:pt x="590603" y="17447"/>
                    </a:cubicBezTo>
                    <a:close/>
                    <a:moveTo>
                      <a:pt x="8704" y="0"/>
                    </a:moveTo>
                    <a:lnTo>
                      <a:pt x="590626" y="0"/>
                    </a:lnTo>
                    <a:cubicBezTo>
                      <a:pt x="606791" y="0"/>
                      <a:pt x="622955" y="7404"/>
                      <a:pt x="635390" y="18510"/>
                    </a:cubicBezTo>
                    <a:cubicBezTo>
                      <a:pt x="647824" y="30850"/>
                      <a:pt x="654041" y="46892"/>
                      <a:pt x="654041" y="62935"/>
                    </a:cubicBezTo>
                    <a:cubicBezTo>
                      <a:pt x="654041" y="80211"/>
                      <a:pt x="647824" y="96253"/>
                      <a:pt x="635390" y="107359"/>
                    </a:cubicBezTo>
                    <a:cubicBezTo>
                      <a:pt x="622955" y="119699"/>
                      <a:pt x="606791" y="125869"/>
                      <a:pt x="590626" y="125869"/>
                    </a:cubicBezTo>
                    <a:lnTo>
                      <a:pt x="8704" y="125869"/>
                    </a:lnTo>
                    <a:cubicBezTo>
                      <a:pt x="3730" y="125869"/>
                      <a:pt x="0" y="122167"/>
                      <a:pt x="0" y="117231"/>
                    </a:cubicBezTo>
                    <a:cubicBezTo>
                      <a:pt x="0" y="112295"/>
                      <a:pt x="3730" y="109827"/>
                      <a:pt x="8704" y="109827"/>
                    </a:cubicBezTo>
                    <a:cubicBezTo>
                      <a:pt x="21138" y="109827"/>
                      <a:pt x="33572" y="104891"/>
                      <a:pt x="41033" y="96253"/>
                    </a:cubicBezTo>
                    <a:cubicBezTo>
                      <a:pt x="49737" y="87615"/>
                      <a:pt x="54711" y="75275"/>
                      <a:pt x="54711" y="62935"/>
                    </a:cubicBezTo>
                    <a:cubicBezTo>
                      <a:pt x="54711" y="50594"/>
                      <a:pt x="49737" y="39488"/>
                      <a:pt x="41033" y="30850"/>
                    </a:cubicBezTo>
                    <a:cubicBezTo>
                      <a:pt x="33572" y="20978"/>
                      <a:pt x="21138" y="17276"/>
                      <a:pt x="8704" y="17276"/>
                    </a:cubicBezTo>
                    <a:cubicBezTo>
                      <a:pt x="3730" y="17276"/>
                      <a:pt x="0" y="13574"/>
                      <a:pt x="0" y="8638"/>
                    </a:cubicBezTo>
                    <a:cubicBezTo>
                      <a:pt x="0" y="4936"/>
                      <a:pt x="3730" y="0"/>
                      <a:pt x="8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E471AEDA-96F7-2A42-A4A7-38CEE5F96100}"/>
                  </a:ext>
                </a:extLst>
              </p:cNvPr>
              <p:cNvSpPr/>
              <p:nvPr/>
            </p:nvSpPr>
            <p:spPr>
              <a:xfrm>
                <a:off x="10763640" y="9392830"/>
                <a:ext cx="553132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88">
                    <a:moveTo>
                      <a:pt x="445" y="44"/>
                    </a:moveTo>
                    <a:cubicBezTo>
                      <a:pt x="445" y="32"/>
                      <a:pt x="440" y="21"/>
                      <a:pt x="432" y="13"/>
                    </a:cubicBezTo>
                    <a:cubicBezTo>
                      <a:pt x="424" y="5"/>
                      <a:pt x="413" y="0"/>
                      <a:pt x="401" y="0"/>
                    </a:cubicBezTo>
                    <a:lnTo>
                      <a:pt x="0" y="0"/>
                    </a:lnTo>
                    <a:lnTo>
                      <a:pt x="0" y="44"/>
                    </a:lnTo>
                    <a:lnTo>
                      <a:pt x="0" y="88"/>
                    </a:lnTo>
                    <a:lnTo>
                      <a:pt x="401" y="88"/>
                    </a:lnTo>
                    <a:cubicBezTo>
                      <a:pt x="413" y="88"/>
                      <a:pt x="424" y="83"/>
                      <a:pt x="432" y="75"/>
                    </a:cubicBezTo>
                    <a:cubicBezTo>
                      <a:pt x="440" y="67"/>
                      <a:pt x="445" y="56"/>
                      <a:pt x="445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73B90D23-E47A-1E4B-B9E5-FA365DB977C6}"/>
                  </a:ext>
                </a:extLst>
              </p:cNvPr>
              <p:cNvSpPr/>
              <p:nvPr/>
            </p:nvSpPr>
            <p:spPr>
              <a:xfrm>
                <a:off x="10754920" y="9384107"/>
                <a:ext cx="570573" cy="125869"/>
              </a:xfrm>
              <a:custGeom>
                <a:avLst/>
                <a:gdLst>
                  <a:gd name="connsiteX0" fmla="*/ 16195 w 570573"/>
                  <a:gd name="connsiteY0" fmla="*/ 17447 h 125869"/>
                  <a:gd name="connsiteX1" fmla="*/ 16195 w 570573"/>
                  <a:gd name="connsiteY1" fmla="*/ 109668 h 125869"/>
                  <a:gd name="connsiteX2" fmla="*/ 507143 w 570573"/>
                  <a:gd name="connsiteY2" fmla="*/ 109668 h 125869"/>
                  <a:gd name="connsiteX3" fmla="*/ 539459 w 570573"/>
                  <a:gd name="connsiteY3" fmla="*/ 96142 h 125869"/>
                  <a:gd name="connsiteX4" fmla="*/ 553131 w 570573"/>
                  <a:gd name="connsiteY4" fmla="*/ 62943 h 125869"/>
                  <a:gd name="connsiteX5" fmla="*/ 539459 w 570573"/>
                  <a:gd name="connsiteY5" fmla="*/ 30973 h 125869"/>
                  <a:gd name="connsiteX6" fmla="*/ 507143 w 570573"/>
                  <a:gd name="connsiteY6" fmla="*/ 17447 h 125869"/>
                  <a:gd name="connsiteX7" fmla="*/ 8702 w 570573"/>
                  <a:gd name="connsiteY7" fmla="*/ 0 h 125869"/>
                  <a:gd name="connsiteX8" fmla="*/ 507176 w 570573"/>
                  <a:gd name="connsiteY8" fmla="*/ 0 h 125869"/>
                  <a:gd name="connsiteX9" fmla="*/ 551927 w 570573"/>
                  <a:gd name="connsiteY9" fmla="*/ 18510 h 125869"/>
                  <a:gd name="connsiteX10" fmla="*/ 570573 w 570573"/>
                  <a:gd name="connsiteY10" fmla="*/ 62935 h 125869"/>
                  <a:gd name="connsiteX11" fmla="*/ 551927 w 570573"/>
                  <a:gd name="connsiteY11" fmla="*/ 107359 h 125869"/>
                  <a:gd name="connsiteX12" fmla="*/ 507176 w 570573"/>
                  <a:gd name="connsiteY12" fmla="*/ 125869 h 125869"/>
                  <a:gd name="connsiteX13" fmla="*/ 8702 w 570573"/>
                  <a:gd name="connsiteY13" fmla="*/ 125869 h 125869"/>
                  <a:gd name="connsiteX14" fmla="*/ 0 w 570573"/>
                  <a:gd name="connsiteY14" fmla="*/ 117231 h 125869"/>
                  <a:gd name="connsiteX15" fmla="*/ 0 w 570573"/>
                  <a:gd name="connsiteY15" fmla="*/ 8638 h 125869"/>
                  <a:gd name="connsiteX16" fmla="*/ 8702 w 570573"/>
                  <a:gd name="connsiteY16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573" h="125869">
                    <a:moveTo>
                      <a:pt x="16195" y="17447"/>
                    </a:moveTo>
                    <a:lnTo>
                      <a:pt x="16195" y="109668"/>
                    </a:lnTo>
                    <a:lnTo>
                      <a:pt x="507143" y="109668"/>
                    </a:lnTo>
                    <a:cubicBezTo>
                      <a:pt x="519572" y="109668"/>
                      <a:pt x="532002" y="104750"/>
                      <a:pt x="539459" y="96142"/>
                    </a:cubicBezTo>
                    <a:cubicBezTo>
                      <a:pt x="548159" y="87535"/>
                      <a:pt x="553131" y="75239"/>
                      <a:pt x="553131" y="62943"/>
                    </a:cubicBezTo>
                    <a:cubicBezTo>
                      <a:pt x="553131" y="50647"/>
                      <a:pt x="548159" y="39580"/>
                      <a:pt x="539459" y="30973"/>
                    </a:cubicBezTo>
                    <a:cubicBezTo>
                      <a:pt x="532002" y="21136"/>
                      <a:pt x="519572" y="17447"/>
                      <a:pt x="507143" y="17447"/>
                    </a:cubicBezTo>
                    <a:close/>
                    <a:moveTo>
                      <a:pt x="8702" y="0"/>
                    </a:moveTo>
                    <a:lnTo>
                      <a:pt x="507176" y="0"/>
                    </a:lnTo>
                    <a:cubicBezTo>
                      <a:pt x="523336" y="0"/>
                      <a:pt x="539496" y="7404"/>
                      <a:pt x="551927" y="18510"/>
                    </a:cubicBezTo>
                    <a:cubicBezTo>
                      <a:pt x="564358" y="30850"/>
                      <a:pt x="570573" y="46892"/>
                      <a:pt x="570573" y="62935"/>
                    </a:cubicBezTo>
                    <a:cubicBezTo>
                      <a:pt x="570573" y="80211"/>
                      <a:pt x="564358" y="96253"/>
                      <a:pt x="551927" y="107359"/>
                    </a:cubicBezTo>
                    <a:cubicBezTo>
                      <a:pt x="539496" y="119699"/>
                      <a:pt x="523336" y="125869"/>
                      <a:pt x="507176" y="125869"/>
                    </a:cubicBezTo>
                    <a:lnTo>
                      <a:pt x="8702" y="125869"/>
                    </a:lnTo>
                    <a:cubicBezTo>
                      <a:pt x="3729" y="125869"/>
                      <a:pt x="0" y="122167"/>
                      <a:pt x="0" y="117231"/>
                    </a:cubicBezTo>
                    <a:lnTo>
                      <a:pt x="0" y="8638"/>
                    </a:lnTo>
                    <a:cubicBezTo>
                      <a:pt x="0" y="4936"/>
                      <a:pt x="3729" y="0"/>
                      <a:pt x="8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25CF9401-9467-604D-9D46-00C5EAB372D4}"/>
                  </a:ext>
                </a:extLst>
              </p:cNvPr>
              <p:cNvSpPr/>
              <p:nvPr/>
            </p:nvSpPr>
            <p:spPr>
              <a:xfrm>
                <a:off x="10754920" y="9426479"/>
                <a:ext cx="25663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13">
                    <a:moveTo>
                      <a:pt x="20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0" y="0"/>
                    </a:lnTo>
                    <a:cubicBezTo>
                      <a:pt x="204" y="0"/>
                      <a:pt x="207" y="3"/>
                      <a:pt x="207" y="7"/>
                    </a:cubicBezTo>
                    <a:cubicBezTo>
                      <a:pt x="207" y="10"/>
                      <a:pt x="204" y="13"/>
                      <a:pt x="20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233F39F-240C-E847-B1D9-7AF130F3CE4E}"/>
                  </a:ext>
                </a:extLst>
              </p:cNvPr>
              <p:cNvSpPr/>
              <p:nvPr/>
            </p:nvSpPr>
            <p:spPr>
              <a:xfrm>
                <a:off x="11004082" y="9458881"/>
                <a:ext cx="31767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" h="14">
                    <a:moveTo>
                      <a:pt x="249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49" y="0"/>
                    </a:lnTo>
                    <a:cubicBezTo>
                      <a:pt x="252" y="0"/>
                      <a:pt x="256" y="3"/>
                      <a:pt x="256" y="7"/>
                    </a:cubicBezTo>
                    <a:cubicBezTo>
                      <a:pt x="256" y="11"/>
                      <a:pt x="252" y="14"/>
                      <a:pt x="24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ED812F4F-3628-F04D-803D-026467E1F394}"/>
                  </a:ext>
                </a:extLst>
              </p:cNvPr>
              <p:cNvSpPr/>
              <p:nvPr/>
            </p:nvSpPr>
            <p:spPr>
              <a:xfrm>
                <a:off x="11407718" y="9435202"/>
                <a:ext cx="383704" cy="249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" h="21">
                    <a:moveTo>
                      <a:pt x="299" y="21"/>
                    </a:moveTo>
                    <a:lnTo>
                      <a:pt x="155" y="21"/>
                    </a:lnTo>
                    <a:lnTo>
                      <a:pt x="10" y="21"/>
                    </a:lnTo>
                    <a:cubicBezTo>
                      <a:pt x="7" y="21"/>
                      <a:pt x="5" y="19"/>
                      <a:pt x="3" y="17"/>
                    </a:cubicBezTo>
                    <a:cubicBezTo>
                      <a:pt x="1" y="16"/>
                      <a:pt x="0" y="13"/>
                      <a:pt x="0" y="10"/>
                    </a:cubicBezTo>
                    <a:cubicBezTo>
                      <a:pt x="0" y="7"/>
                      <a:pt x="1" y="5"/>
                      <a:pt x="3" y="3"/>
                    </a:cubicBezTo>
                    <a:cubicBezTo>
                      <a:pt x="5" y="1"/>
                      <a:pt x="7" y="0"/>
                      <a:pt x="10" y="0"/>
                    </a:cubicBezTo>
                    <a:lnTo>
                      <a:pt x="155" y="0"/>
                    </a:lnTo>
                    <a:lnTo>
                      <a:pt x="299" y="0"/>
                    </a:lnTo>
                    <a:cubicBezTo>
                      <a:pt x="302" y="0"/>
                      <a:pt x="305" y="1"/>
                      <a:pt x="306" y="3"/>
                    </a:cubicBezTo>
                    <a:cubicBezTo>
                      <a:pt x="308" y="5"/>
                      <a:pt x="309" y="7"/>
                      <a:pt x="309" y="10"/>
                    </a:cubicBezTo>
                    <a:cubicBezTo>
                      <a:pt x="309" y="13"/>
                      <a:pt x="308" y="16"/>
                      <a:pt x="306" y="17"/>
                    </a:cubicBezTo>
                    <a:cubicBezTo>
                      <a:pt x="305" y="19"/>
                      <a:pt x="302" y="21"/>
                      <a:pt x="299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D01721AC-34DC-284B-BE3E-C909F0CB7A5D}"/>
                  </a:ext>
                </a:extLst>
              </p:cNvPr>
              <p:cNvSpPr/>
              <p:nvPr/>
            </p:nvSpPr>
            <p:spPr>
              <a:xfrm>
                <a:off x="11263206" y="9392830"/>
                <a:ext cx="63660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88">
                    <a:moveTo>
                      <a:pt x="499" y="13"/>
                    </a:moveTo>
                    <a:cubicBezTo>
                      <a:pt x="491" y="5"/>
                      <a:pt x="480" y="0"/>
                      <a:pt x="468" y="0"/>
                    </a:cubicBezTo>
                    <a:lnTo>
                      <a:pt x="33" y="0"/>
                    </a:lnTo>
                    <a:lnTo>
                      <a:pt x="0" y="0"/>
                    </a:lnTo>
                    <a:cubicBezTo>
                      <a:pt x="12" y="0"/>
                      <a:pt x="23" y="5"/>
                      <a:pt x="31" y="13"/>
                    </a:cubicBezTo>
                    <a:cubicBezTo>
                      <a:pt x="39" y="21"/>
                      <a:pt x="44" y="32"/>
                      <a:pt x="44" y="44"/>
                    </a:cubicBezTo>
                    <a:cubicBezTo>
                      <a:pt x="44" y="56"/>
                      <a:pt x="39" y="67"/>
                      <a:pt x="31" y="75"/>
                    </a:cubicBezTo>
                    <a:cubicBezTo>
                      <a:pt x="23" y="83"/>
                      <a:pt x="12" y="88"/>
                      <a:pt x="0" y="88"/>
                    </a:cubicBezTo>
                    <a:lnTo>
                      <a:pt x="33" y="88"/>
                    </a:lnTo>
                    <a:lnTo>
                      <a:pt x="468" y="88"/>
                    </a:lnTo>
                    <a:cubicBezTo>
                      <a:pt x="480" y="88"/>
                      <a:pt x="491" y="83"/>
                      <a:pt x="499" y="75"/>
                    </a:cubicBezTo>
                    <a:cubicBezTo>
                      <a:pt x="507" y="67"/>
                      <a:pt x="512" y="56"/>
                      <a:pt x="512" y="44"/>
                    </a:cubicBezTo>
                    <a:cubicBezTo>
                      <a:pt x="512" y="32"/>
                      <a:pt x="507" y="21"/>
                      <a:pt x="499" y="1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3C5C0B0-5270-404B-BA59-68501D9C0642}"/>
                </a:ext>
              </a:extLst>
            </p:cNvPr>
            <p:cNvGrpSpPr/>
            <p:nvPr/>
          </p:nvGrpSpPr>
          <p:grpSpPr>
            <a:xfrm>
              <a:off x="4848625" y="6858000"/>
              <a:ext cx="4597323" cy="4991149"/>
              <a:chOff x="4848625" y="6858000"/>
              <a:chExt cx="4597323" cy="4991149"/>
            </a:xfrm>
          </p:grpSpPr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83A1003E-6BE5-454B-9DBC-35A7669B296C}"/>
                  </a:ext>
                </a:extLst>
              </p:cNvPr>
              <p:cNvSpPr/>
              <p:nvPr/>
            </p:nvSpPr>
            <p:spPr>
              <a:xfrm>
                <a:off x="8115091" y="8744791"/>
                <a:ext cx="579293" cy="428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6" h="345">
                    <a:moveTo>
                      <a:pt x="73" y="345"/>
                    </a:moveTo>
                    <a:lnTo>
                      <a:pt x="159" y="315"/>
                    </a:lnTo>
                    <a:cubicBezTo>
                      <a:pt x="159" y="315"/>
                      <a:pt x="265" y="324"/>
                      <a:pt x="308" y="242"/>
                    </a:cubicBezTo>
                    <a:cubicBezTo>
                      <a:pt x="315" y="229"/>
                      <a:pt x="336" y="186"/>
                      <a:pt x="336" y="186"/>
                    </a:cubicBezTo>
                    <a:cubicBezTo>
                      <a:pt x="336" y="186"/>
                      <a:pt x="414" y="230"/>
                      <a:pt x="447" y="226"/>
                    </a:cubicBezTo>
                    <a:cubicBezTo>
                      <a:pt x="493" y="222"/>
                      <a:pt x="444" y="159"/>
                      <a:pt x="434" y="146"/>
                    </a:cubicBezTo>
                    <a:cubicBezTo>
                      <a:pt x="410" y="118"/>
                      <a:pt x="382" y="77"/>
                      <a:pt x="340" y="71"/>
                    </a:cubicBezTo>
                    <a:cubicBezTo>
                      <a:pt x="340" y="71"/>
                      <a:pt x="329" y="33"/>
                      <a:pt x="291" y="33"/>
                    </a:cubicBezTo>
                    <a:cubicBezTo>
                      <a:pt x="291" y="33"/>
                      <a:pt x="272" y="0"/>
                      <a:pt x="236" y="0"/>
                    </a:cubicBezTo>
                    <a:cubicBezTo>
                      <a:pt x="200" y="1"/>
                      <a:pt x="86" y="130"/>
                      <a:pt x="86" y="13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1CFAB0C4-57F9-674D-AEDF-F1F8857A88A2}"/>
                  </a:ext>
                </a:extLst>
              </p:cNvPr>
              <p:cNvSpPr/>
              <p:nvPr/>
            </p:nvSpPr>
            <p:spPr>
              <a:xfrm>
                <a:off x="8106680" y="8737314"/>
                <a:ext cx="596314" cy="444904"/>
              </a:xfrm>
              <a:custGeom>
                <a:avLst/>
                <a:gdLst>
                  <a:gd name="connsiteX0" fmla="*/ 301785 w 596314"/>
                  <a:gd name="connsiteY0" fmla="*/ 16201 h 444904"/>
                  <a:gd name="connsiteX1" fmla="*/ 121547 w 596314"/>
                  <a:gd name="connsiteY1" fmla="*/ 173992 h 444904"/>
                  <a:gd name="connsiteX2" fmla="*/ 117818 w 596314"/>
                  <a:gd name="connsiteY2" fmla="*/ 177720 h 444904"/>
                  <a:gd name="connsiteX3" fmla="*/ 19619 w 596314"/>
                  <a:gd name="connsiteY3" fmla="*/ 208781 h 444904"/>
                  <a:gd name="connsiteX4" fmla="*/ 105388 w 596314"/>
                  <a:gd name="connsiteY4" fmla="*/ 426210 h 444904"/>
                  <a:gd name="connsiteX5" fmla="*/ 202344 w 596314"/>
                  <a:gd name="connsiteY5" fmla="*/ 391421 h 444904"/>
                  <a:gd name="connsiteX6" fmla="*/ 206073 w 596314"/>
                  <a:gd name="connsiteY6" fmla="*/ 390179 h 444904"/>
                  <a:gd name="connsiteX7" fmla="*/ 383824 w 596314"/>
                  <a:gd name="connsiteY7" fmla="*/ 304450 h 444904"/>
                  <a:gd name="connsiteX8" fmla="*/ 418629 w 596314"/>
                  <a:gd name="connsiteY8" fmla="*/ 234872 h 444904"/>
                  <a:gd name="connsiteX9" fmla="*/ 423601 w 596314"/>
                  <a:gd name="connsiteY9" fmla="*/ 231145 h 444904"/>
                  <a:gd name="connsiteX10" fmla="*/ 431059 w 596314"/>
                  <a:gd name="connsiteY10" fmla="*/ 232388 h 444904"/>
                  <a:gd name="connsiteX11" fmla="*/ 562820 w 596314"/>
                  <a:gd name="connsiteY11" fmla="*/ 280843 h 444904"/>
                  <a:gd name="connsiteX12" fmla="*/ 577736 w 596314"/>
                  <a:gd name="connsiteY12" fmla="*/ 273388 h 444904"/>
                  <a:gd name="connsiteX13" fmla="*/ 541688 w 596314"/>
                  <a:gd name="connsiteY13" fmla="*/ 195114 h 444904"/>
                  <a:gd name="connsiteX14" fmla="*/ 529258 w 596314"/>
                  <a:gd name="connsiteY14" fmla="*/ 180205 h 444904"/>
                  <a:gd name="connsiteX15" fmla="*/ 429816 w 596314"/>
                  <a:gd name="connsiteY15" fmla="*/ 104415 h 444904"/>
                  <a:gd name="connsiteX16" fmla="*/ 423601 w 596314"/>
                  <a:gd name="connsiteY16" fmla="*/ 98203 h 444904"/>
                  <a:gd name="connsiteX17" fmla="*/ 370151 w 596314"/>
                  <a:gd name="connsiteY17" fmla="*/ 57202 h 444904"/>
                  <a:gd name="connsiteX18" fmla="*/ 362693 w 596314"/>
                  <a:gd name="connsiteY18" fmla="*/ 52232 h 444904"/>
                  <a:gd name="connsiteX19" fmla="*/ 301785 w 596314"/>
                  <a:gd name="connsiteY19" fmla="*/ 16201 h 444904"/>
                  <a:gd name="connsiteX20" fmla="*/ 301787 w 596314"/>
                  <a:gd name="connsiteY20" fmla="*/ 0 h 444904"/>
                  <a:gd name="connsiteX21" fmla="*/ 375135 w 596314"/>
                  <a:gd name="connsiteY21" fmla="*/ 39768 h 444904"/>
                  <a:gd name="connsiteX22" fmla="*/ 437295 w 596314"/>
                  <a:gd name="connsiteY22" fmla="*/ 88235 h 444904"/>
                  <a:gd name="connsiteX23" fmla="*/ 541723 w 596314"/>
                  <a:gd name="connsiteY23" fmla="*/ 170257 h 444904"/>
                  <a:gd name="connsiteX24" fmla="*/ 554155 w 596314"/>
                  <a:gd name="connsiteY24" fmla="*/ 183927 h 444904"/>
                  <a:gd name="connsiteX25" fmla="*/ 593938 w 596314"/>
                  <a:gd name="connsiteY25" fmla="*/ 279618 h 444904"/>
                  <a:gd name="connsiteX26" fmla="*/ 564101 w 596314"/>
                  <a:gd name="connsiteY26" fmla="*/ 297017 h 444904"/>
                  <a:gd name="connsiteX27" fmla="*/ 429836 w 596314"/>
                  <a:gd name="connsiteY27" fmla="*/ 251035 h 444904"/>
                  <a:gd name="connsiteX28" fmla="*/ 398756 w 596314"/>
                  <a:gd name="connsiteY28" fmla="*/ 313173 h 444904"/>
                  <a:gd name="connsiteX29" fmla="*/ 280652 w 596314"/>
                  <a:gd name="connsiteY29" fmla="*/ 400165 h 444904"/>
                  <a:gd name="connsiteX30" fmla="*/ 207304 w 596314"/>
                  <a:gd name="connsiteY30" fmla="*/ 407622 h 444904"/>
                  <a:gd name="connsiteX31" fmla="*/ 102876 w 596314"/>
                  <a:gd name="connsiteY31" fmla="*/ 443661 h 444904"/>
                  <a:gd name="connsiteX32" fmla="*/ 99146 w 596314"/>
                  <a:gd name="connsiteY32" fmla="*/ 444904 h 444904"/>
                  <a:gd name="connsiteX33" fmla="*/ 91687 w 596314"/>
                  <a:gd name="connsiteY33" fmla="*/ 439933 h 444904"/>
                  <a:gd name="connsiteX34" fmla="*/ 933 w 596314"/>
                  <a:gd name="connsiteY34" fmla="*/ 206296 h 444904"/>
                  <a:gd name="connsiteX35" fmla="*/ 933 w 596314"/>
                  <a:gd name="connsiteY35" fmla="*/ 200083 h 444904"/>
                  <a:gd name="connsiteX36" fmla="*/ 5906 w 596314"/>
                  <a:gd name="connsiteY36" fmla="*/ 195112 h 444904"/>
                  <a:gd name="connsiteX37" fmla="*/ 110335 w 596314"/>
                  <a:gd name="connsiteY37" fmla="*/ 161557 h 444904"/>
                  <a:gd name="connsiteX38" fmla="*/ 301787 w 596314"/>
                  <a:gd name="connsiteY38" fmla="*/ 0 h 44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96314" h="444904">
                    <a:moveTo>
                      <a:pt x="301785" y="16201"/>
                    </a:moveTo>
                    <a:cubicBezTo>
                      <a:pt x="273196" y="16201"/>
                      <a:pt x="174997" y="113112"/>
                      <a:pt x="121547" y="173992"/>
                    </a:cubicBezTo>
                    <a:cubicBezTo>
                      <a:pt x="120304" y="175235"/>
                      <a:pt x="119061" y="176477"/>
                      <a:pt x="117818" y="177720"/>
                    </a:cubicBezTo>
                    <a:lnTo>
                      <a:pt x="19619" y="208781"/>
                    </a:lnTo>
                    <a:lnTo>
                      <a:pt x="105388" y="426210"/>
                    </a:lnTo>
                    <a:lnTo>
                      <a:pt x="202344" y="391421"/>
                    </a:lnTo>
                    <a:cubicBezTo>
                      <a:pt x="204830" y="390179"/>
                      <a:pt x="204830" y="390179"/>
                      <a:pt x="206073" y="390179"/>
                    </a:cubicBezTo>
                    <a:cubicBezTo>
                      <a:pt x="208559" y="390179"/>
                      <a:pt x="334104" y="400119"/>
                      <a:pt x="383824" y="304450"/>
                    </a:cubicBezTo>
                    <a:cubicBezTo>
                      <a:pt x="392526" y="288298"/>
                      <a:pt x="418629" y="236115"/>
                      <a:pt x="418629" y="234872"/>
                    </a:cubicBezTo>
                    <a:cubicBezTo>
                      <a:pt x="419872" y="233630"/>
                      <a:pt x="421115" y="232388"/>
                      <a:pt x="423601" y="231145"/>
                    </a:cubicBezTo>
                    <a:cubicBezTo>
                      <a:pt x="426087" y="229903"/>
                      <a:pt x="428573" y="229903"/>
                      <a:pt x="431059" y="232388"/>
                    </a:cubicBezTo>
                    <a:cubicBezTo>
                      <a:pt x="457163" y="246055"/>
                      <a:pt x="531744" y="284571"/>
                      <a:pt x="562820" y="280843"/>
                    </a:cubicBezTo>
                    <a:cubicBezTo>
                      <a:pt x="576493" y="279601"/>
                      <a:pt x="577736" y="274631"/>
                      <a:pt x="577736" y="273388"/>
                    </a:cubicBezTo>
                    <a:cubicBezTo>
                      <a:pt x="583951" y="258479"/>
                      <a:pt x="564063" y="222448"/>
                      <a:pt x="541688" y="195114"/>
                    </a:cubicBezTo>
                    <a:cubicBezTo>
                      <a:pt x="536716" y="190144"/>
                      <a:pt x="532987" y="185174"/>
                      <a:pt x="529258" y="180205"/>
                    </a:cubicBezTo>
                    <a:cubicBezTo>
                      <a:pt x="501912" y="147901"/>
                      <a:pt x="472079" y="110627"/>
                      <a:pt x="429816" y="104415"/>
                    </a:cubicBezTo>
                    <a:cubicBezTo>
                      <a:pt x="427330" y="104415"/>
                      <a:pt x="423601" y="101930"/>
                      <a:pt x="423601" y="98203"/>
                    </a:cubicBezTo>
                    <a:cubicBezTo>
                      <a:pt x="423601" y="96960"/>
                      <a:pt x="409928" y="57202"/>
                      <a:pt x="370151" y="57202"/>
                    </a:cubicBezTo>
                    <a:cubicBezTo>
                      <a:pt x="366422" y="57202"/>
                      <a:pt x="365179" y="54717"/>
                      <a:pt x="362693" y="52232"/>
                    </a:cubicBezTo>
                    <a:cubicBezTo>
                      <a:pt x="362693" y="52232"/>
                      <a:pt x="341562" y="16201"/>
                      <a:pt x="301785" y="16201"/>
                    </a:cubicBezTo>
                    <a:close/>
                    <a:moveTo>
                      <a:pt x="301787" y="0"/>
                    </a:moveTo>
                    <a:cubicBezTo>
                      <a:pt x="342812" y="0"/>
                      <a:pt x="366433" y="28583"/>
                      <a:pt x="375135" y="39768"/>
                    </a:cubicBezTo>
                    <a:cubicBezTo>
                      <a:pt x="409945" y="42253"/>
                      <a:pt x="429836" y="70837"/>
                      <a:pt x="437295" y="88235"/>
                    </a:cubicBezTo>
                    <a:cubicBezTo>
                      <a:pt x="483293" y="96934"/>
                      <a:pt x="514373" y="136702"/>
                      <a:pt x="541723" y="170257"/>
                    </a:cubicBezTo>
                    <a:cubicBezTo>
                      <a:pt x="545453" y="175228"/>
                      <a:pt x="550426" y="178956"/>
                      <a:pt x="554155" y="183927"/>
                    </a:cubicBezTo>
                    <a:cubicBezTo>
                      <a:pt x="566587" y="198840"/>
                      <a:pt x="606370" y="249792"/>
                      <a:pt x="593938" y="279618"/>
                    </a:cubicBezTo>
                    <a:cubicBezTo>
                      <a:pt x="591451" y="287075"/>
                      <a:pt x="583992" y="295774"/>
                      <a:pt x="564101" y="297017"/>
                    </a:cubicBezTo>
                    <a:cubicBezTo>
                      <a:pt x="528048" y="301988"/>
                      <a:pt x="454700" y="263463"/>
                      <a:pt x="429836" y="251035"/>
                    </a:cubicBezTo>
                    <a:cubicBezTo>
                      <a:pt x="422377" y="265948"/>
                      <a:pt x="406215" y="299502"/>
                      <a:pt x="398756" y="313173"/>
                    </a:cubicBezTo>
                    <a:cubicBezTo>
                      <a:pt x="376378" y="356669"/>
                      <a:pt x="335353" y="386495"/>
                      <a:pt x="280652" y="400165"/>
                    </a:cubicBezTo>
                    <a:cubicBezTo>
                      <a:pt x="245843" y="408864"/>
                      <a:pt x="214763" y="407622"/>
                      <a:pt x="207304" y="407622"/>
                    </a:cubicBezTo>
                    <a:lnTo>
                      <a:pt x="102876" y="443661"/>
                    </a:lnTo>
                    <a:cubicBezTo>
                      <a:pt x="101632" y="444904"/>
                      <a:pt x="100389" y="444904"/>
                      <a:pt x="99146" y="444904"/>
                    </a:cubicBezTo>
                    <a:cubicBezTo>
                      <a:pt x="96660" y="444904"/>
                      <a:pt x="92930" y="442418"/>
                      <a:pt x="91687" y="439933"/>
                    </a:cubicBezTo>
                    <a:lnTo>
                      <a:pt x="933" y="206296"/>
                    </a:lnTo>
                    <a:cubicBezTo>
                      <a:pt x="-310" y="205054"/>
                      <a:pt x="-310" y="201325"/>
                      <a:pt x="933" y="200083"/>
                    </a:cubicBezTo>
                    <a:cubicBezTo>
                      <a:pt x="2177" y="197597"/>
                      <a:pt x="3420" y="196354"/>
                      <a:pt x="5906" y="195112"/>
                    </a:cubicBezTo>
                    <a:lnTo>
                      <a:pt x="110335" y="161557"/>
                    </a:lnTo>
                    <a:cubicBezTo>
                      <a:pt x="131469" y="137945"/>
                      <a:pt x="257032" y="0"/>
                      <a:pt x="30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BBFC1CD7-BF5B-A84C-8C50-FF999D2DA3ED}"/>
                  </a:ext>
                </a:extLst>
              </p:cNvPr>
              <p:cNvSpPr/>
              <p:nvPr/>
            </p:nvSpPr>
            <p:spPr>
              <a:xfrm>
                <a:off x="8613407" y="11293330"/>
                <a:ext cx="823468" cy="547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2" h="440">
                    <a:moveTo>
                      <a:pt x="0" y="143"/>
                    </a:moveTo>
                    <a:lnTo>
                      <a:pt x="77" y="294"/>
                    </a:lnTo>
                    <a:cubicBezTo>
                      <a:pt x="77" y="294"/>
                      <a:pt x="63" y="419"/>
                      <a:pt x="157" y="435"/>
                    </a:cubicBezTo>
                    <a:cubicBezTo>
                      <a:pt x="251" y="451"/>
                      <a:pt x="393" y="422"/>
                      <a:pt x="393" y="422"/>
                    </a:cubicBezTo>
                    <a:cubicBezTo>
                      <a:pt x="393" y="422"/>
                      <a:pt x="553" y="441"/>
                      <a:pt x="612" y="413"/>
                    </a:cubicBezTo>
                    <a:cubicBezTo>
                      <a:pt x="671" y="385"/>
                      <a:pt x="687" y="330"/>
                      <a:pt x="612" y="314"/>
                    </a:cubicBezTo>
                    <a:cubicBezTo>
                      <a:pt x="537" y="298"/>
                      <a:pt x="337" y="184"/>
                      <a:pt x="337" y="184"/>
                    </a:cubicBez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7AEA91C9-51CA-F149-B134-3F153E9A6104}"/>
                  </a:ext>
                </a:extLst>
              </p:cNvPr>
              <p:cNvSpPr/>
              <p:nvPr/>
            </p:nvSpPr>
            <p:spPr>
              <a:xfrm>
                <a:off x="8604637" y="11285853"/>
                <a:ext cx="841311" cy="563296"/>
              </a:xfrm>
              <a:custGeom>
                <a:avLst/>
                <a:gdLst>
                  <a:gd name="connsiteX0" fmla="*/ 299851 w 841311"/>
                  <a:gd name="connsiteY0" fmla="*/ 19939 h 563296"/>
                  <a:gd name="connsiteX1" fmla="*/ 18737 w 841311"/>
                  <a:gd name="connsiteY1" fmla="*/ 187782 h 563296"/>
                  <a:gd name="connsiteX2" fmla="*/ 112027 w 841311"/>
                  <a:gd name="connsiteY2" fmla="*/ 369302 h 563296"/>
                  <a:gd name="connsiteX3" fmla="*/ 113271 w 841311"/>
                  <a:gd name="connsiteY3" fmla="*/ 374275 h 563296"/>
                  <a:gd name="connsiteX4" fmla="*/ 206561 w 841311"/>
                  <a:gd name="connsiteY4" fmla="*/ 539632 h 563296"/>
                  <a:gd name="connsiteX5" fmla="*/ 496381 w 841311"/>
                  <a:gd name="connsiteY5" fmla="*/ 523469 h 563296"/>
                  <a:gd name="connsiteX6" fmla="*/ 498869 w 841311"/>
                  <a:gd name="connsiteY6" fmla="*/ 523469 h 563296"/>
                  <a:gd name="connsiteX7" fmla="*/ 767544 w 841311"/>
                  <a:gd name="connsiteY7" fmla="*/ 512279 h 563296"/>
                  <a:gd name="connsiteX8" fmla="*/ 823518 w 841311"/>
                  <a:gd name="connsiteY8" fmla="*/ 445142 h 563296"/>
                  <a:gd name="connsiteX9" fmla="*/ 768788 w 841311"/>
                  <a:gd name="connsiteY9" fmla="*/ 406600 h 563296"/>
                  <a:gd name="connsiteX10" fmla="*/ 424237 w 841311"/>
                  <a:gd name="connsiteY10" fmla="*/ 242487 h 563296"/>
                  <a:gd name="connsiteX11" fmla="*/ 420506 w 841311"/>
                  <a:gd name="connsiteY11" fmla="*/ 240000 h 563296"/>
                  <a:gd name="connsiteX12" fmla="*/ 306061 w 841311"/>
                  <a:gd name="connsiteY12" fmla="*/ 0 h 563296"/>
                  <a:gd name="connsiteX13" fmla="*/ 311037 w 841311"/>
                  <a:gd name="connsiteY13" fmla="*/ 3730 h 563296"/>
                  <a:gd name="connsiteX14" fmla="*/ 434188 w 841311"/>
                  <a:gd name="connsiteY14" fmla="*/ 228800 h 563296"/>
                  <a:gd name="connsiteX15" fmla="*/ 772542 w 841311"/>
                  <a:gd name="connsiteY15" fmla="*/ 389209 h 563296"/>
                  <a:gd name="connsiteX16" fmla="*/ 840959 w 841311"/>
                  <a:gd name="connsiteY16" fmla="*/ 443922 h 563296"/>
                  <a:gd name="connsiteX17" fmla="*/ 773786 w 841311"/>
                  <a:gd name="connsiteY17" fmla="*/ 528479 h 563296"/>
                  <a:gd name="connsiteX18" fmla="*/ 498873 w 841311"/>
                  <a:gd name="connsiteY18" fmla="*/ 539670 h 563296"/>
                  <a:gd name="connsiteX19" fmla="*/ 286158 w 841311"/>
                  <a:gd name="connsiteY19" fmla="*/ 563296 h 563296"/>
                  <a:gd name="connsiteX20" fmla="*/ 202814 w 841311"/>
                  <a:gd name="connsiteY20" fmla="*/ 557079 h 563296"/>
                  <a:gd name="connsiteX21" fmla="*/ 95834 w 841311"/>
                  <a:gd name="connsiteY21" fmla="*/ 375531 h 563296"/>
                  <a:gd name="connsiteX22" fmla="*/ 1294 w 841311"/>
                  <a:gd name="connsiteY22" fmla="*/ 189009 h 563296"/>
                  <a:gd name="connsiteX23" fmla="*/ 3782 w 841311"/>
                  <a:gd name="connsiteY23" fmla="*/ 177817 h 563296"/>
                  <a:gd name="connsiteX24" fmla="*/ 298598 w 841311"/>
                  <a:gd name="connsiteY24" fmla="*/ 1243 h 563296"/>
                  <a:gd name="connsiteX25" fmla="*/ 306061 w 841311"/>
                  <a:gd name="connsiteY25" fmla="*/ 0 h 56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41311" h="563296">
                    <a:moveTo>
                      <a:pt x="299851" y="19939"/>
                    </a:moveTo>
                    <a:lnTo>
                      <a:pt x="18737" y="187782"/>
                    </a:lnTo>
                    <a:lnTo>
                      <a:pt x="112027" y="369302"/>
                    </a:lnTo>
                    <a:cubicBezTo>
                      <a:pt x="113271" y="371788"/>
                      <a:pt x="113271" y="373032"/>
                      <a:pt x="113271" y="374275"/>
                    </a:cubicBezTo>
                    <a:cubicBezTo>
                      <a:pt x="113271" y="380491"/>
                      <a:pt x="99588" y="520982"/>
                      <a:pt x="206561" y="539632"/>
                    </a:cubicBezTo>
                    <a:cubicBezTo>
                      <a:pt x="319752" y="559524"/>
                      <a:pt x="495137" y="523469"/>
                      <a:pt x="496381" y="523469"/>
                    </a:cubicBezTo>
                    <a:cubicBezTo>
                      <a:pt x="496381" y="523469"/>
                      <a:pt x="497625" y="523469"/>
                      <a:pt x="498869" y="523469"/>
                    </a:cubicBezTo>
                    <a:cubicBezTo>
                      <a:pt x="501357" y="523469"/>
                      <a:pt x="696644" y="547091"/>
                      <a:pt x="767544" y="512279"/>
                    </a:cubicBezTo>
                    <a:cubicBezTo>
                      <a:pt x="803616" y="494873"/>
                      <a:pt x="827250" y="467521"/>
                      <a:pt x="823518" y="445142"/>
                    </a:cubicBezTo>
                    <a:cubicBezTo>
                      <a:pt x="822274" y="427736"/>
                      <a:pt x="802372" y="412817"/>
                      <a:pt x="768788" y="406600"/>
                    </a:cubicBezTo>
                    <a:cubicBezTo>
                      <a:pt x="674254" y="386708"/>
                      <a:pt x="434188" y="248703"/>
                      <a:pt x="424237" y="242487"/>
                    </a:cubicBezTo>
                    <a:cubicBezTo>
                      <a:pt x="422993" y="242487"/>
                      <a:pt x="421749" y="241243"/>
                      <a:pt x="420506" y="240000"/>
                    </a:cubicBezTo>
                    <a:close/>
                    <a:moveTo>
                      <a:pt x="306061" y="0"/>
                    </a:moveTo>
                    <a:cubicBezTo>
                      <a:pt x="307305" y="0"/>
                      <a:pt x="309793" y="1243"/>
                      <a:pt x="311037" y="3730"/>
                    </a:cubicBezTo>
                    <a:lnTo>
                      <a:pt x="434188" y="228800"/>
                    </a:lnTo>
                    <a:cubicBezTo>
                      <a:pt x="459067" y="242478"/>
                      <a:pt x="685465" y="371800"/>
                      <a:pt x="772542" y="389209"/>
                    </a:cubicBezTo>
                    <a:cubicBezTo>
                      <a:pt x="827276" y="401644"/>
                      <a:pt x="839715" y="429000"/>
                      <a:pt x="840959" y="443922"/>
                    </a:cubicBezTo>
                    <a:cubicBezTo>
                      <a:pt x="844691" y="473765"/>
                      <a:pt x="818568" y="507339"/>
                      <a:pt x="773786" y="528479"/>
                    </a:cubicBezTo>
                    <a:cubicBezTo>
                      <a:pt x="702881" y="563296"/>
                      <a:pt x="517532" y="542157"/>
                      <a:pt x="498873" y="539670"/>
                    </a:cubicBezTo>
                    <a:cubicBezTo>
                      <a:pt x="485190" y="543400"/>
                      <a:pt x="383186" y="563296"/>
                      <a:pt x="286158" y="563296"/>
                    </a:cubicBezTo>
                    <a:cubicBezTo>
                      <a:pt x="257547" y="563296"/>
                      <a:pt x="228936" y="560809"/>
                      <a:pt x="202814" y="557079"/>
                    </a:cubicBezTo>
                    <a:cubicBezTo>
                      <a:pt x="89614" y="537183"/>
                      <a:pt x="94590" y="396670"/>
                      <a:pt x="95834" y="375531"/>
                    </a:cubicBezTo>
                    <a:lnTo>
                      <a:pt x="1294" y="189009"/>
                    </a:lnTo>
                    <a:cubicBezTo>
                      <a:pt x="-1194" y="185278"/>
                      <a:pt x="50" y="180304"/>
                      <a:pt x="3782" y="177817"/>
                    </a:cubicBezTo>
                    <a:lnTo>
                      <a:pt x="298598" y="1243"/>
                    </a:lnTo>
                    <a:cubicBezTo>
                      <a:pt x="301085" y="0"/>
                      <a:pt x="303573" y="0"/>
                      <a:pt x="306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0548507-87CA-6F40-875B-6155A297876F}"/>
                  </a:ext>
                </a:extLst>
              </p:cNvPr>
              <p:cNvSpPr/>
              <p:nvPr/>
            </p:nvSpPr>
            <p:spPr>
              <a:xfrm>
                <a:off x="8613407" y="11293330"/>
                <a:ext cx="823468" cy="547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2" h="440">
                    <a:moveTo>
                      <a:pt x="0" y="143"/>
                    </a:moveTo>
                    <a:lnTo>
                      <a:pt x="77" y="294"/>
                    </a:lnTo>
                    <a:cubicBezTo>
                      <a:pt x="77" y="294"/>
                      <a:pt x="63" y="419"/>
                      <a:pt x="157" y="435"/>
                    </a:cubicBezTo>
                    <a:cubicBezTo>
                      <a:pt x="251" y="451"/>
                      <a:pt x="393" y="422"/>
                      <a:pt x="393" y="422"/>
                    </a:cubicBezTo>
                    <a:cubicBezTo>
                      <a:pt x="393" y="422"/>
                      <a:pt x="553" y="441"/>
                      <a:pt x="612" y="413"/>
                    </a:cubicBezTo>
                    <a:cubicBezTo>
                      <a:pt x="671" y="385"/>
                      <a:pt x="687" y="330"/>
                      <a:pt x="612" y="314"/>
                    </a:cubicBezTo>
                    <a:cubicBezTo>
                      <a:pt x="537" y="298"/>
                      <a:pt x="337" y="184"/>
                      <a:pt x="337" y="184"/>
                    </a:cubicBez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81F73A22-1445-B04A-8C26-37BE7C64D34D}"/>
                  </a:ext>
                </a:extLst>
              </p:cNvPr>
              <p:cNvSpPr/>
              <p:nvPr/>
            </p:nvSpPr>
            <p:spPr>
              <a:xfrm>
                <a:off x="5896336" y="9746756"/>
                <a:ext cx="3053432" cy="17272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52" h="1387">
                    <a:moveTo>
                      <a:pt x="2135" y="314"/>
                    </a:moveTo>
                    <a:cubicBezTo>
                      <a:pt x="2096" y="212"/>
                      <a:pt x="2025" y="129"/>
                      <a:pt x="1936" y="74"/>
                    </a:cubicBezTo>
                    <a:cubicBezTo>
                      <a:pt x="1860" y="26"/>
                      <a:pt x="1771" y="0"/>
                      <a:pt x="1677" y="0"/>
                    </a:cubicBezTo>
                    <a:lnTo>
                      <a:pt x="35" y="0"/>
                    </a:lnTo>
                    <a:cubicBezTo>
                      <a:pt x="35" y="0"/>
                      <a:pt x="-184" y="653"/>
                      <a:pt x="478" y="653"/>
                    </a:cubicBezTo>
                    <a:lnTo>
                      <a:pt x="1748" y="653"/>
                    </a:lnTo>
                    <a:lnTo>
                      <a:pt x="2080" y="1387"/>
                    </a:lnTo>
                    <a:lnTo>
                      <a:pt x="2452" y="114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71B771DC-2034-2240-97A9-D6F2FF12101D}"/>
                  </a:ext>
                </a:extLst>
              </p:cNvPr>
              <p:cNvSpPr/>
              <p:nvPr/>
            </p:nvSpPr>
            <p:spPr>
              <a:xfrm>
                <a:off x="5888893" y="9738036"/>
                <a:ext cx="3068818" cy="1745964"/>
              </a:xfrm>
              <a:custGeom>
                <a:avLst/>
                <a:gdLst>
                  <a:gd name="connsiteX0" fmla="*/ 56011 w 3068818"/>
                  <a:gd name="connsiteY0" fmla="*/ 17444 h 1745964"/>
                  <a:gd name="connsiteX1" fmla="*/ 105822 w 3068818"/>
                  <a:gd name="connsiteY1" fmla="*/ 615198 h 1745964"/>
                  <a:gd name="connsiteX2" fmla="*/ 601443 w 3068818"/>
                  <a:gd name="connsiteY2" fmla="*/ 813204 h 1745964"/>
                  <a:gd name="connsiteX3" fmla="*/ 2182947 w 3068818"/>
                  <a:gd name="connsiteY3" fmla="*/ 813204 h 1745964"/>
                  <a:gd name="connsiteX4" fmla="*/ 2191664 w 3068818"/>
                  <a:gd name="connsiteY4" fmla="*/ 818185 h 1745964"/>
                  <a:gd name="connsiteX5" fmla="*/ 2601361 w 3068818"/>
                  <a:gd name="connsiteY5" fmla="*/ 1724778 h 1745964"/>
                  <a:gd name="connsiteX6" fmla="*/ 3049661 w 3068818"/>
                  <a:gd name="connsiteY6" fmla="*/ 1428392 h 1745964"/>
                  <a:gd name="connsiteX7" fmla="*/ 2656153 w 3068818"/>
                  <a:gd name="connsiteY7" fmla="*/ 403493 h 1745964"/>
                  <a:gd name="connsiteX8" fmla="*/ 2413324 w 3068818"/>
                  <a:gd name="connsiteY8" fmla="*/ 107107 h 1745964"/>
                  <a:gd name="connsiteX9" fmla="*/ 2094532 w 3068818"/>
                  <a:gd name="connsiteY9" fmla="*/ 17444 h 1745964"/>
                  <a:gd name="connsiteX10" fmla="*/ 51024 w 3068818"/>
                  <a:gd name="connsiteY10" fmla="*/ 0 h 1745964"/>
                  <a:gd name="connsiteX11" fmla="*/ 2095784 w 3068818"/>
                  <a:gd name="connsiteY11" fmla="*/ 0 h 1745964"/>
                  <a:gd name="connsiteX12" fmla="*/ 2423294 w 3068818"/>
                  <a:gd name="connsiteY12" fmla="*/ 93400 h 1745964"/>
                  <a:gd name="connsiteX13" fmla="*/ 2673596 w 3068818"/>
                  <a:gd name="connsiteY13" fmla="*/ 397263 h 1745964"/>
                  <a:gd name="connsiteX14" fmla="*/ 3068352 w 3068818"/>
                  <a:gd name="connsiteY14" fmla="*/ 1428403 h 1745964"/>
                  <a:gd name="connsiteX15" fmla="*/ 3064616 w 3068818"/>
                  <a:gd name="connsiteY15" fmla="*/ 1439611 h 1745964"/>
                  <a:gd name="connsiteX16" fmla="*/ 2602615 w 3068818"/>
                  <a:gd name="connsiteY16" fmla="*/ 1744719 h 1745964"/>
                  <a:gd name="connsiteX17" fmla="*/ 2597634 w 3068818"/>
                  <a:gd name="connsiteY17" fmla="*/ 1745964 h 1745964"/>
                  <a:gd name="connsiteX18" fmla="*/ 2596388 w 3068818"/>
                  <a:gd name="connsiteY18" fmla="*/ 1744719 h 1745964"/>
                  <a:gd name="connsiteX19" fmla="*/ 2590162 w 3068818"/>
                  <a:gd name="connsiteY19" fmla="*/ 1740983 h 1745964"/>
                  <a:gd name="connsiteX20" fmla="*/ 2179218 w 3068818"/>
                  <a:gd name="connsiteY20" fmla="*/ 830640 h 1745964"/>
                  <a:gd name="connsiteX21" fmla="*/ 602686 w 3068818"/>
                  <a:gd name="connsiteY21" fmla="*/ 830640 h 1745964"/>
                  <a:gd name="connsiteX22" fmla="*/ 93364 w 3068818"/>
                  <a:gd name="connsiteY22" fmla="*/ 625160 h 1745964"/>
                  <a:gd name="connsiteX23" fmla="*/ 42307 w 3068818"/>
                  <a:gd name="connsiteY23" fmla="*/ 4981 h 1745964"/>
                  <a:gd name="connsiteX24" fmla="*/ 51024 w 3068818"/>
                  <a:gd name="connsiteY24" fmla="*/ 0 h 174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68818" h="1745964">
                    <a:moveTo>
                      <a:pt x="56011" y="17444"/>
                    </a:moveTo>
                    <a:cubicBezTo>
                      <a:pt x="41068" y="64766"/>
                      <a:pt x="-51083" y="397267"/>
                      <a:pt x="105822" y="615198"/>
                    </a:cubicBezTo>
                    <a:cubicBezTo>
                      <a:pt x="200463" y="745956"/>
                      <a:pt x="367331" y="813204"/>
                      <a:pt x="601443" y="813204"/>
                    </a:cubicBezTo>
                    <a:lnTo>
                      <a:pt x="2182947" y="813204"/>
                    </a:lnTo>
                    <a:cubicBezTo>
                      <a:pt x="2186683" y="813204"/>
                      <a:pt x="2190419" y="815694"/>
                      <a:pt x="2191664" y="818185"/>
                    </a:cubicBezTo>
                    <a:lnTo>
                      <a:pt x="2601361" y="1724778"/>
                    </a:lnTo>
                    <a:lnTo>
                      <a:pt x="3049661" y="1428392"/>
                    </a:lnTo>
                    <a:lnTo>
                      <a:pt x="2656153" y="403493"/>
                    </a:lnTo>
                    <a:cubicBezTo>
                      <a:pt x="2608832" y="280207"/>
                      <a:pt x="2525399" y="178090"/>
                      <a:pt x="2413324" y="107107"/>
                    </a:cubicBezTo>
                    <a:cubicBezTo>
                      <a:pt x="2317437" y="48577"/>
                      <a:pt x="2207853" y="17444"/>
                      <a:pt x="2094532" y="17444"/>
                    </a:cubicBezTo>
                    <a:close/>
                    <a:moveTo>
                      <a:pt x="51024" y="0"/>
                    </a:moveTo>
                    <a:lnTo>
                      <a:pt x="2095784" y="0"/>
                    </a:lnTo>
                    <a:cubicBezTo>
                      <a:pt x="2211595" y="0"/>
                      <a:pt x="2324916" y="32379"/>
                      <a:pt x="2423294" y="93400"/>
                    </a:cubicBezTo>
                    <a:cubicBezTo>
                      <a:pt x="2539106" y="165630"/>
                      <a:pt x="2625030" y="270238"/>
                      <a:pt x="2673596" y="397263"/>
                    </a:cubicBezTo>
                    <a:lnTo>
                      <a:pt x="3068352" y="1428403"/>
                    </a:lnTo>
                    <a:cubicBezTo>
                      <a:pt x="3069597" y="1433384"/>
                      <a:pt x="3068352" y="1435875"/>
                      <a:pt x="3064616" y="1439611"/>
                    </a:cubicBezTo>
                    <a:lnTo>
                      <a:pt x="2602615" y="1744719"/>
                    </a:lnTo>
                    <a:cubicBezTo>
                      <a:pt x="2601370" y="1744719"/>
                      <a:pt x="2600124" y="1745964"/>
                      <a:pt x="2597634" y="1745964"/>
                    </a:cubicBezTo>
                    <a:lnTo>
                      <a:pt x="2596388" y="1744719"/>
                    </a:lnTo>
                    <a:cubicBezTo>
                      <a:pt x="2593898" y="1744719"/>
                      <a:pt x="2591408" y="1742228"/>
                      <a:pt x="2590162" y="1740983"/>
                    </a:cubicBezTo>
                    <a:lnTo>
                      <a:pt x="2179218" y="830640"/>
                    </a:lnTo>
                    <a:lnTo>
                      <a:pt x="602686" y="830640"/>
                    </a:lnTo>
                    <a:cubicBezTo>
                      <a:pt x="363591" y="830640"/>
                      <a:pt x="190496" y="760902"/>
                      <a:pt x="93364" y="625160"/>
                    </a:cubicBezTo>
                    <a:cubicBezTo>
                      <a:pt x="-80977" y="383564"/>
                      <a:pt x="42307" y="8717"/>
                      <a:pt x="42307" y="4981"/>
                    </a:cubicBezTo>
                    <a:cubicBezTo>
                      <a:pt x="43552" y="2491"/>
                      <a:pt x="47288" y="0"/>
                      <a:pt x="51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6E2456D8-394B-434A-B8F4-6F3D6DC5DB72}"/>
                  </a:ext>
                </a:extLst>
              </p:cNvPr>
              <p:cNvSpPr/>
              <p:nvPr/>
            </p:nvSpPr>
            <p:spPr>
              <a:xfrm>
                <a:off x="8487579" y="11171200"/>
                <a:ext cx="505791" cy="421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7" h="339">
                    <a:moveTo>
                      <a:pt x="402" y="79"/>
                    </a:moveTo>
                    <a:lnTo>
                      <a:pt x="372" y="0"/>
                    </a:lnTo>
                    <a:lnTo>
                      <a:pt x="0" y="244"/>
                    </a:lnTo>
                    <a:lnTo>
                      <a:pt x="24" y="296"/>
                    </a:lnTo>
                    <a:cubicBezTo>
                      <a:pt x="33" y="317"/>
                      <a:pt x="50" y="330"/>
                      <a:pt x="70" y="336"/>
                    </a:cubicBezTo>
                    <a:cubicBezTo>
                      <a:pt x="89" y="342"/>
                      <a:pt x="111" y="339"/>
                      <a:pt x="130" y="327"/>
                    </a:cubicBezTo>
                    <a:lnTo>
                      <a:pt x="374" y="165"/>
                    </a:lnTo>
                    <a:cubicBezTo>
                      <a:pt x="388" y="156"/>
                      <a:pt x="398" y="144"/>
                      <a:pt x="403" y="129"/>
                    </a:cubicBezTo>
                    <a:cubicBezTo>
                      <a:pt x="408" y="113"/>
                      <a:pt x="408" y="95"/>
                      <a:pt x="402" y="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5508869E-261F-2D4C-8E4B-9D4FBB293987}"/>
                  </a:ext>
                </a:extLst>
              </p:cNvPr>
              <p:cNvSpPr/>
              <p:nvPr/>
            </p:nvSpPr>
            <p:spPr>
              <a:xfrm>
                <a:off x="8478396" y="11162476"/>
                <a:ext cx="521685" cy="437426"/>
              </a:xfrm>
              <a:custGeom>
                <a:avLst/>
                <a:gdLst>
                  <a:gd name="connsiteX0" fmla="*/ 467737 w 521685"/>
                  <a:gd name="connsiteY0" fmla="*/ 21186 h 437426"/>
                  <a:gd name="connsiteX1" fmla="*/ 20399 w 521685"/>
                  <a:gd name="connsiteY1" fmla="*/ 315625 h 437426"/>
                  <a:gd name="connsiteX2" fmla="*/ 46494 w 521685"/>
                  <a:gd name="connsiteY2" fmla="*/ 372774 h 437426"/>
                  <a:gd name="connsiteX3" fmla="*/ 98683 w 521685"/>
                  <a:gd name="connsiteY3" fmla="*/ 417499 h 437426"/>
                  <a:gd name="connsiteX4" fmla="*/ 165784 w 521685"/>
                  <a:gd name="connsiteY4" fmla="*/ 407560 h 437426"/>
                  <a:gd name="connsiteX5" fmla="*/ 470222 w 521685"/>
                  <a:gd name="connsiteY5" fmla="*/ 207540 h 437426"/>
                  <a:gd name="connsiteX6" fmla="*/ 501288 w 521685"/>
                  <a:gd name="connsiteY6" fmla="*/ 166542 h 437426"/>
                  <a:gd name="connsiteX7" fmla="*/ 500045 w 521685"/>
                  <a:gd name="connsiteY7" fmla="*/ 109394 h 437426"/>
                  <a:gd name="connsiteX8" fmla="*/ 471497 w 521685"/>
                  <a:gd name="connsiteY8" fmla="*/ 0 h 437426"/>
                  <a:gd name="connsiteX9" fmla="*/ 477711 w 521685"/>
                  <a:gd name="connsiteY9" fmla="*/ 4971 h 437426"/>
                  <a:gd name="connsiteX10" fmla="*/ 514996 w 521685"/>
                  <a:gd name="connsiteY10" fmla="*/ 103143 h 437426"/>
                  <a:gd name="connsiteX11" fmla="*/ 516239 w 521685"/>
                  <a:gd name="connsiteY11" fmla="*/ 171491 h 437426"/>
                  <a:gd name="connsiteX12" fmla="*/ 477711 w 521685"/>
                  <a:gd name="connsiteY12" fmla="*/ 221198 h 437426"/>
                  <a:gd name="connsiteX13" fmla="*/ 173219 w 521685"/>
                  <a:gd name="connsiteY13" fmla="*/ 422514 h 437426"/>
                  <a:gd name="connsiteX14" fmla="*/ 119777 w 521685"/>
                  <a:gd name="connsiteY14" fmla="*/ 437426 h 437426"/>
                  <a:gd name="connsiteX15" fmla="*/ 92435 w 521685"/>
                  <a:gd name="connsiteY15" fmla="*/ 433698 h 437426"/>
                  <a:gd name="connsiteX16" fmla="*/ 29051 w 521685"/>
                  <a:gd name="connsiteY16" fmla="*/ 380262 h 437426"/>
                  <a:gd name="connsiteX17" fmla="*/ 466 w 521685"/>
                  <a:gd name="connsiteY17" fmla="*/ 316885 h 437426"/>
                  <a:gd name="connsiteX18" fmla="*/ 4194 w 521685"/>
                  <a:gd name="connsiteY18" fmla="*/ 305701 h 437426"/>
                  <a:gd name="connsiteX19" fmla="*/ 465283 w 521685"/>
                  <a:gd name="connsiteY19" fmla="*/ 1243 h 437426"/>
                  <a:gd name="connsiteX20" fmla="*/ 471497 w 521685"/>
                  <a:gd name="connsiteY20" fmla="*/ 0 h 4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1685" h="437426">
                    <a:moveTo>
                      <a:pt x="467737" y="21186"/>
                    </a:moveTo>
                    <a:lnTo>
                      <a:pt x="20399" y="315625"/>
                    </a:lnTo>
                    <a:lnTo>
                      <a:pt x="46494" y="372774"/>
                    </a:lnTo>
                    <a:cubicBezTo>
                      <a:pt x="56435" y="395136"/>
                      <a:pt x="75074" y="411287"/>
                      <a:pt x="98683" y="417499"/>
                    </a:cubicBezTo>
                    <a:cubicBezTo>
                      <a:pt x="121050" y="424953"/>
                      <a:pt x="145902" y="421226"/>
                      <a:pt x="165784" y="407560"/>
                    </a:cubicBezTo>
                    <a:lnTo>
                      <a:pt x="470222" y="207540"/>
                    </a:lnTo>
                    <a:cubicBezTo>
                      <a:pt x="485134" y="196359"/>
                      <a:pt x="496317" y="182693"/>
                      <a:pt x="501288" y="166542"/>
                    </a:cubicBezTo>
                    <a:cubicBezTo>
                      <a:pt x="508743" y="147907"/>
                      <a:pt x="507501" y="128029"/>
                      <a:pt x="500045" y="109394"/>
                    </a:cubicBezTo>
                    <a:close/>
                    <a:moveTo>
                      <a:pt x="471497" y="0"/>
                    </a:moveTo>
                    <a:cubicBezTo>
                      <a:pt x="475226" y="1243"/>
                      <a:pt x="476468" y="3728"/>
                      <a:pt x="477711" y="4971"/>
                    </a:cubicBezTo>
                    <a:lnTo>
                      <a:pt x="514996" y="103143"/>
                    </a:lnTo>
                    <a:cubicBezTo>
                      <a:pt x="523696" y="125511"/>
                      <a:pt x="523696" y="150365"/>
                      <a:pt x="516239" y="171491"/>
                    </a:cubicBezTo>
                    <a:cubicBezTo>
                      <a:pt x="510025" y="191374"/>
                      <a:pt x="496354" y="208772"/>
                      <a:pt x="477711" y="221198"/>
                    </a:cubicBezTo>
                    <a:lnTo>
                      <a:pt x="173219" y="422514"/>
                    </a:lnTo>
                    <a:cubicBezTo>
                      <a:pt x="157062" y="432455"/>
                      <a:pt x="138420" y="437426"/>
                      <a:pt x="119777" y="437426"/>
                    </a:cubicBezTo>
                    <a:cubicBezTo>
                      <a:pt x="111078" y="437426"/>
                      <a:pt x="101135" y="437426"/>
                      <a:pt x="92435" y="433698"/>
                    </a:cubicBezTo>
                    <a:cubicBezTo>
                      <a:pt x="63850" y="426242"/>
                      <a:pt x="41479" y="406359"/>
                      <a:pt x="29051" y="380262"/>
                    </a:cubicBezTo>
                    <a:lnTo>
                      <a:pt x="466" y="316885"/>
                    </a:lnTo>
                    <a:cubicBezTo>
                      <a:pt x="-777" y="311915"/>
                      <a:pt x="466" y="308186"/>
                      <a:pt x="4194" y="305701"/>
                    </a:cubicBezTo>
                    <a:lnTo>
                      <a:pt x="465283" y="1243"/>
                    </a:lnTo>
                    <a:cubicBezTo>
                      <a:pt x="467769" y="0"/>
                      <a:pt x="470254" y="0"/>
                      <a:pt x="471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E05D06D3-FBB7-CB4B-B537-800364A312F4}"/>
                  </a:ext>
                </a:extLst>
              </p:cNvPr>
              <p:cNvSpPr/>
              <p:nvPr/>
            </p:nvSpPr>
            <p:spPr>
              <a:xfrm>
                <a:off x="6579030" y="6925296"/>
                <a:ext cx="737509" cy="11390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3" h="915">
                    <a:moveTo>
                      <a:pt x="335" y="2"/>
                    </a:moveTo>
                    <a:cubicBezTo>
                      <a:pt x="154" y="-17"/>
                      <a:pt x="0" y="84"/>
                      <a:pt x="0" y="351"/>
                    </a:cubicBezTo>
                    <a:cubicBezTo>
                      <a:pt x="0" y="468"/>
                      <a:pt x="38" y="553"/>
                      <a:pt x="92" y="615"/>
                    </a:cubicBezTo>
                    <a:lnTo>
                      <a:pt x="5" y="804"/>
                    </a:lnTo>
                    <a:lnTo>
                      <a:pt x="285" y="915"/>
                    </a:lnTo>
                    <a:lnTo>
                      <a:pt x="363" y="749"/>
                    </a:lnTo>
                    <a:cubicBezTo>
                      <a:pt x="371" y="750"/>
                      <a:pt x="380" y="751"/>
                      <a:pt x="388" y="752"/>
                    </a:cubicBezTo>
                    <a:cubicBezTo>
                      <a:pt x="581" y="764"/>
                      <a:pt x="593" y="626"/>
                      <a:pt x="593" y="351"/>
                    </a:cubicBezTo>
                    <a:cubicBezTo>
                      <a:pt x="593" y="76"/>
                      <a:pt x="515" y="21"/>
                      <a:pt x="335" y="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B4C03879-2925-2342-AE49-070BDBD7D427}"/>
                  </a:ext>
                </a:extLst>
              </p:cNvPr>
              <p:cNvSpPr/>
              <p:nvPr/>
            </p:nvSpPr>
            <p:spPr>
              <a:xfrm>
                <a:off x="6571555" y="6916225"/>
                <a:ext cx="753704" cy="1156849"/>
              </a:xfrm>
              <a:custGeom>
                <a:avLst/>
                <a:gdLst>
                  <a:gd name="connsiteX0" fmla="*/ 340455 w 753704"/>
                  <a:gd name="connsiteY0" fmla="*/ 19079 h 1156849"/>
                  <a:gd name="connsiteX1" fmla="*/ 140559 w 753704"/>
                  <a:gd name="connsiteY1" fmla="*/ 99955 h 1156849"/>
                  <a:gd name="connsiteX2" fmla="*/ 16195 w 753704"/>
                  <a:gd name="connsiteY2" fmla="*/ 447267 h 1156849"/>
                  <a:gd name="connsiteX3" fmla="*/ 128123 w 753704"/>
                  <a:gd name="connsiteY3" fmla="*/ 769682 h 1156849"/>
                  <a:gd name="connsiteX4" fmla="*/ 129367 w 753704"/>
                  <a:gd name="connsiteY4" fmla="*/ 778396 h 1156849"/>
                  <a:gd name="connsiteX5" fmla="*/ 26144 w 753704"/>
                  <a:gd name="connsiteY5" fmla="*/ 1006203 h 1156849"/>
                  <a:gd name="connsiteX6" fmla="*/ 356953 w 753704"/>
                  <a:gd name="connsiteY6" fmla="*/ 1139401 h 1156849"/>
                  <a:gd name="connsiteX7" fmla="*/ 450226 w 753704"/>
                  <a:gd name="connsiteY7" fmla="*/ 938981 h 1156849"/>
                  <a:gd name="connsiteX8" fmla="*/ 460175 w 753704"/>
                  <a:gd name="connsiteY8" fmla="*/ 934002 h 1156849"/>
                  <a:gd name="connsiteX9" fmla="*/ 490022 w 753704"/>
                  <a:gd name="connsiteY9" fmla="*/ 937736 h 1156849"/>
                  <a:gd name="connsiteX10" fmla="*/ 656670 w 753704"/>
                  <a:gd name="connsiteY10" fmla="*/ 892922 h 1156849"/>
                  <a:gd name="connsiteX11" fmla="*/ 736263 w 753704"/>
                  <a:gd name="connsiteY11" fmla="*/ 447267 h 1156849"/>
                  <a:gd name="connsiteX12" fmla="*/ 422866 w 753704"/>
                  <a:gd name="connsiteY12" fmla="*/ 20285 h 1156849"/>
                  <a:gd name="connsiteX13" fmla="*/ 340455 w 753704"/>
                  <a:gd name="connsiteY13" fmla="*/ 19079 h 1156849"/>
                  <a:gd name="connsiteX14" fmla="*/ 338705 w 753704"/>
                  <a:gd name="connsiteY14" fmla="*/ 1165 h 1156849"/>
                  <a:gd name="connsiteX15" fmla="*/ 424114 w 753704"/>
                  <a:gd name="connsiteY15" fmla="*/ 2838 h 1156849"/>
                  <a:gd name="connsiteX16" fmla="*/ 753704 w 753704"/>
                  <a:gd name="connsiteY16" fmla="*/ 446018 h 1156849"/>
                  <a:gd name="connsiteX17" fmla="*/ 667886 w 753704"/>
                  <a:gd name="connsiteY17" fmla="*/ 904137 h 1156849"/>
                  <a:gd name="connsiteX18" fmla="*/ 488788 w 753704"/>
                  <a:gd name="connsiteY18" fmla="*/ 952688 h 1156849"/>
                  <a:gd name="connsiteX19" fmla="*/ 463914 w 753704"/>
                  <a:gd name="connsiteY19" fmla="*/ 950198 h 1156849"/>
                  <a:gd name="connsiteX20" fmla="*/ 369390 w 753704"/>
                  <a:gd name="connsiteY20" fmla="*/ 1153115 h 1156849"/>
                  <a:gd name="connsiteX21" fmla="*/ 361927 w 753704"/>
                  <a:gd name="connsiteY21" fmla="*/ 1156849 h 1156849"/>
                  <a:gd name="connsiteX22" fmla="*/ 358196 w 753704"/>
                  <a:gd name="connsiteY22" fmla="*/ 1155604 h 1156849"/>
                  <a:gd name="connsiteX23" fmla="*/ 11194 w 753704"/>
                  <a:gd name="connsiteY23" fmla="*/ 1018667 h 1156849"/>
                  <a:gd name="connsiteX24" fmla="*/ 6219 w 753704"/>
                  <a:gd name="connsiteY24" fmla="*/ 1012442 h 1156849"/>
                  <a:gd name="connsiteX25" fmla="*/ 6219 w 753704"/>
                  <a:gd name="connsiteY25" fmla="*/ 1007463 h 1156849"/>
                  <a:gd name="connsiteX26" fmla="*/ 111936 w 753704"/>
                  <a:gd name="connsiteY26" fmla="*/ 775913 h 1156849"/>
                  <a:gd name="connsiteX27" fmla="*/ 0 w 753704"/>
                  <a:gd name="connsiteY27" fmla="*/ 446018 h 1156849"/>
                  <a:gd name="connsiteX28" fmla="*/ 129349 w 753704"/>
                  <a:gd name="connsiteY28" fmla="*/ 86246 h 1156849"/>
                  <a:gd name="connsiteX29" fmla="*/ 338705 w 753704"/>
                  <a:gd name="connsiteY29" fmla="*/ 1165 h 115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53704" h="1156849">
                    <a:moveTo>
                      <a:pt x="340455" y="19079"/>
                    </a:moveTo>
                    <a:cubicBezTo>
                      <a:pt x="261581" y="25031"/>
                      <a:pt x="193725" y="52340"/>
                      <a:pt x="140559" y="99955"/>
                    </a:cubicBezTo>
                    <a:cubicBezTo>
                      <a:pt x="59723" y="173401"/>
                      <a:pt x="16195" y="292906"/>
                      <a:pt x="16195" y="447267"/>
                    </a:cubicBezTo>
                    <a:cubicBezTo>
                      <a:pt x="16195" y="576731"/>
                      <a:pt x="54748" y="686277"/>
                      <a:pt x="128123" y="769682"/>
                    </a:cubicBezTo>
                    <a:cubicBezTo>
                      <a:pt x="130610" y="772172"/>
                      <a:pt x="131854" y="775906"/>
                      <a:pt x="129367" y="778396"/>
                    </a:cubicBezTo>
                    <a:lnTo>
                      <a:pt x="26144" y="1006203"/>
                    </a:lnTo>
                    <a:lnTo>
                      <a:pt x="356953" y="1139401"/>
                    </a:lnTo>
                    <a:lnTo>
                      <a:pt x="450226" y="938981"/>
                    </a:lnTo>
                    <a:cubicBezTo>
                      <a:pt x="452713" y="935247"/>
                      <a:pt x="456444" y="934002"/>
                      <a:pt x="460175" y="934002"/>
                    </a:cubicBezTo>
                    <a:cubicBezTo>
                      <a:pt x="470124" y="935247"/>
                      <a:pt x="481317" y="936491"/>
                      <a:pt x="490022" y="937736"/>
                    </a:cubicBezTo>
                    <a:cubicBezTo>
                      <a:pt x="567128" y="941471"/>
                      <a:pt x="619361" y="927777"/>
                      <a:pt x="656670" y="892922"/>
                    </a:cubicBezTo>
                    <a:cubicBezTo>
                      <a:pt x="731289" y="823210"/>
                      <a:pt x="736263" y="671339"/>
                      <a:pt x="736263" y="447267"/>
                    </a:cubicBezTo>
                    <a:cubicBezTo>
                      <a:pt x="736263" y="108669"/>
                      <a:pt x="644234" y="43937"/>
                      <a:pt x="422866" y="20285"/>
                    </a:cubicBezTo>
                    <a:cubicBezTo>
                      <a:pt x="394262" y="17484"/>
                      <a:pt x="366746" y="17095"/>
                      <a:pt x="340455" y="19079"/>
                    </a:cubicBezTo>
                    <a:close/>
                    <a:moveTo>
                      <a:pt x="338705" y="1165"/>
                    </a:moveTo>
                    <a:cubicBezTo>
                      <a:pt x="366047" y="-819"/>
                      <a:pt x="394575" y="-274"/>
                      <a:pt x="424114" y="2838"/>
                    </a:cubicBezTo>
                    <a:cubicBezTo>
                      <a:pt x="652962" y="26491"/>
                      <a:pt x="753704" y="96205"/>
                      <a:pt x="753704" y="446018"/>
                    </a:cubicBezTo>
                    <a:cubicBezTo>
                      <a:pt x="753704" y="673833"/>
                      <a:pt x="747486" y="829444"/>
                      <a:pt x="667886" y="904137"/>
                    </a:cubicBezTo>
                    <a:cubicBezTo>
                      <a:pt x="628087" y="941484"/>
                      <a:pt x="569631" y="957667"/>
                      <a:pt x="488788" y="952688"/>
                    </a:cubicBezTo>
                    <a:cubicBezTo>
                      <a:pt x="481326" y="952688"/>
                      <a:pt x="472620" y="951443"/>
                      <a:pt x="463914" y="950198"/>
                    </a:cubicBezTo>
                    <a:lnTo>
                      <a:pt x="369390" y="1153115"/>
                    </a:lnTo>
                    <a:cubicBezTo>
                      <a:pt x="368146" y="1155604"/>
                      <a:pt x="364415" y="1156849"/>
                      <a:pt x="361927" y="1156849"/>
                    </a:cubicBezTo>
                    <a:cubicBezTo>
                      <a:pt x="360684" y="1156849"/>
                      <a:pt x="359440" y="1156849"/>
                      <a:pt x="358196" y="1155604"/>
                    </a:cubicBezTo>
                    <a:lnTo>
                      <a:pt x="11194" y="1018667"/>
                    </a:lnTo>
                    <a:cubicBezTo>
                      <a:pt x="8706" y="1017422"/>
                      <a:pt x="7463" y="1014932"/>
                      <a:pt x="6219" y="1012442"/>
                    </a:cubicBezTo>
                    <a:cubicBezTo>
                      <a:pt x="4975" y="1011197"/>
                      <a:pt x="4975" y="1008708"/>
                      <a:pt x="6219" y="1007463"/>
                    </a:cubicBezTo>
                    <a:lnTo>
                      <a:pt x="111936" y="775913"/>
                    </a:lnTo>
                    <a:cubicBezTo>
                      <a:pt x="37312" y="688771"/>
                      <a:pt x="0" y="577976"/>
                      <a:pt x="0" y="446018"/>
                    </a:cubicBezTo>
                    <a:cubicBezTo>
                      <a:pt x="0" y="286672"/>
                      <a:pt x="44775" y="162184"/>
                      <a:pt x="129349" y="86246"/>
                    </a:cubicBezTo>
                    <a:cubicBezTo>
                      <a:pt x="185317" y="35828"/>
                      <a:pt x="256676" y="7117"/>
                      <a:pt x="338705" y="1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0B29D4C5-8A30-3B48-A05D-D512702A7CF6}"/>
                  </a:ext>
                </a:extLst>
              </p:cNvPr>
              <p:cNvSpPr/>
              <p:nvPr/>
            </p:nvSpPr>
            <p:spPr>
              <a:xfrm>
                <a:off x="6541656" y="7796411"/>
                <a:ext cx="463435" cy="285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" h="230">
                    <a:moveTo>
                      <a:pt x="349" y="230"/>
                    </a:moveTo>
                    <a:lnTo>
                      <a:pt x="0" y="91"/>
                    </a:lnTo>
                    <a:lnTo>
                      <a:pt x="20" y="42"/>
                    </a:lnTo>
                    <a:cubicBezTo>
                      <a:pt x="26" y="28"/>
                      <a:pt x="35" y="16"/>
                      <a:pt x="48" y="9"/>
                    </a:cubicBezTo>
                    <a:cubicBezTo>
                      <a:pt x="65" y="-1"/>
                      <a:pt x="86" y="-3"/>
                      <a:pt x="106" y="5"/>
                    </a:cubicBezTo>
                    <a:lnTo>
                      <a:pt x="331" y="95"/>
                    </a:lnTo>
                    <a:cubicBezTo>
                      <a:pt x="349" y="102"/>
                      <a:pt x="361" y="115"/>
                      <a:pt x="368" y="131"/>
                    </a:cubicBezTo>
                    <a:cubicBezTo>
                      <a:pt x="375" y="146"/>
                      <a:pt x="375" y="164"/>
                      <a:pt x="369" y="1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BF23BA8C-CAE3-2149-8FAE-6C54EC9CFF71}"/>
                  </a:ext>
                </a:extLst>
              </p:cNvPr>
              <p:cNvSpPr/>
              <p:nvPr/>
            </p:nvSpPr>
            <p:spPr>
              <a:xfrm>
                <a:off x="6532487" y="7788625"/>
                <a:ext cx="480241" cy="301895"/>
              </a:xfrm>
              <a:custGeom>
                <a:avLst/>
                <a:gdLst>
                  <a:gd name="connsiteX0" fmla="*/ 104392 w 480241"/>
                  <a:gd name="connsiteY0" fmla="*/ 18217 h 301895"/>
                  <a:gd name="connsiteX1" fmla="*/ 72558 w 480241"/>
                  <a:gd name="connsiteY1" fmla="*/ 27676 h 301895"/>
                  <a:gd name="connsiteX2" fmla="*/ 41500 w 480241"/>
                  <a:gd name="connsiteY2" fmla="*/ 63647 h 301895"/>
                  <a:gd name="connsiteX3" fmla="*/ 20381 w 480241"/>
                  <a:gd name="connsiteY3" fmla="*/ 116985 h 301895"/>
                  <a:gd name="connsiteX4" fmla="*/ 437795 w 480241"/>
                  <a:gd name="connsiteY4" fmla="*/ 283199 h 301895"/>
                  <a:gd name="connsiteX5" fmla="*/ 458914 w 480241"/>
                  <a:gd name="connsiteY5" fmla="*/ 231102 h 301895"/>
                  <a:gd name="connsiteX6" fmla="*/ 457672 w 480241"/>
                  <a:gd name="connsiteY6" fmla="*/ 174043 h 301895"/>
                  <a:gd name="connsiteX7" fmla="*/ 417918 w 480241"/>
                  <a:gd name="connsiteY7" fmla="*/ 134350 h 301895"/>
                  <a:gd name="connsiteX8" fmla="*/ 137158 w 480241"/>
                  <a:gd name="connsiteY8" fmla="*/ 22714 h 301895"/>
                  <a:gd name="connsiteX9" fmla="*/ 104392 w 480241"/>
                  <a:gd name="connsiteY9" fmla="*/ 18217 h 301895"/>
                  <a:gd name="connsiteX10" fmla="*/ 102028 w 480241"/>
                  <a:gd name="connsiteY10" fmla="*/ 153 h 301895"/>
                  <a:gd name="connsiteX11" fmla="*/ 142101 w 480241"/>
                  <a:gd name="connsiteY11" fmla="*/ 6514 h 301895"/>
                  <a:gd name="connsiteX12" fmla="*/ 422920 w 480241"/>
                  <a:gd name="connsiteY12" fmla="*/ 118213 h 301895"/>
                  <a:gd name="connsiteX13" fmla="*/ 472623 w 480241"/>
                  <a:gd name="connsiteY13" fmla="*/ 166615 h 301895"/>
                  <a:gd name="connsiteX14" fmla="*/ 473865 w 480241"/>
                  <a:gd name="connsiteY14" fmla="*/ 236117 h 301895"/>
                  <a:gd name="connsiteX15" fmla="*/ 449014 w 480241"/>
                  <a:gd name="connsiteY15" fmla="*/ 296931 h 301895"/>
                  <a:gd name="connsiteX16" fmla="*/ 445286 w 480241"/>
                  <a:gd name="connsiteY16" fmla="*/ 301895 h 301895"/>
                  <a:gd name="connsiteX17" fmla="*/ 441559 w 480241"/>
                  <a:gd name="connsiteY17" fmla="*/ 301895 h 301895"/>
                  <a:gd name="connsiteX18" fmla="*/ 439074 w 480241"/>
                  <a:gd name="connsiteY18" fmla="*/ 301895 h 301895"/>
                  <a:gd name="connsiteX19" fmla="*/ 5419 w 480241"/>
                  <a:gd name="connsiteY19" fmla="*/ 128141 h 301895"/>
                  <a:gd name="connsiteX20" fmla="*/ 448 w 480241"/>
                  <a:gd name="connsiteY20" fmla="*/ 118213 h 301895"/>
                  <a:gd name="connsiteX21" fmla="*/ 24057 w 480241"/>
                  <a:gd name="connsiteY21" fmla="*/ 57399 h 301895"/>
                  <a:gd name="connsiteX22" fmla="*/ 63819 w 480241"/>
                  <a:gd name="connsiteY22" fmla="*/ 11478 h 301895"/>
                  <a:gd name="connsiteX23" fmla="*/ 102028 w 480241"/>
                  <a:gd name="connsiteY23" fmla="*/ 153 h 30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80241" h="301895">
                    <a:moveTo>
                      <a:pt x="104392" y="18217"/>
                    </a:moveTo>
                    <a:cubicBezTo>
                      <a:pt x="93367" y="18993"/>
                      <a:pt x="82496" y="22094"/>
                      <a:pt x="72558" y="27676"/>
                    </a:cubicBezTo>
                    <a:cubicBezTo>
                      <a:pt x="58893" y="36358"/>
                      <a:pt x="47712" y="48762"/>
                      <a:pt x="41500" y="63647"/>
                    </a:cubicBezTo>
                    <a:lnTo>
                      <a:pt x="20381" y="116985"/>
                    </a:lnTo>
                    <a:lnTo>
                      <a:pt x="437795" y="283199"/>
                    </a:lnTo>
                    <a:lnTo>
                      <a:pt x="458914" y="231102"/>
                    </a:lnTo>
                    <a:cubicBezTo>
                      <a:pt x="466368" y="212496"/>
                      <a:pt x="466368" y="192650"/>
                      <a:pt x="457672" y="174043"/>
                    </a:cubicBezTo>
                    <a:cubicBezTo>
                      <a:pt x="450218" y="155437"/>
                      <a:pt x="436553" y="141793"/>
                      <a:pt x="417918" y="134350"/>
                    </a:cubicBezTo>
                    <a:lnTo>
                      <a:pt x="137158" y="22714"/>
                    </a:lnTo>
                    <a:cubicBezTo>
                      <a:pt x="126598" y="18993"/>
                      <a:pt x="115418" y="17442"/>
                      <a:pt x="104392" y="18217"/>
                    </a:cubicBezTo>
                    <a:close/>
                    <a:moveTo>
                      <a:pt x="102028" y="153"/>
                    </a:moveTo>
                    <a:cubicBezTo>
                      <a:pt x="115386" y="-623"/>
                      <a:pt x="129054" y="1549"/>
                      <a:pt x="142101" y="6514"/>
                    </a:cubicBezTo>
                    <a:lnTo>
                      <a:pt x="422920" y="118213"/>
                    </a:lnTo>
                    <a:cubicBezTo>
                      <a:pt x="445286" y="126900"/>
                      <a:pt x="462682" y="144276"/>
                      <a:pt x="472623" y="166615"/>
                    </a:cubicBezTo>
                    <a:cubicBezTo>
                      <a:pt x="482563" y="188955"/>
                      <a:pt x="482563" y="212536"/>
                      <a:pt x="473865" y="236117"/>
                    </a:cubicBezTo>
                    <a:lnTo>
                      <a:pt x="449014" y="296931"/>
                    </a:lnTo>
                    <a:cubicBezTo>
                      <a:pt x="449014" y="298172"/>
                      <a:pt x="447772" y="300654"/>
                      <a:pt x="445286" y="301895"/>
                    </a:cubicBezTo>
                    <a:cubicBezTo>
                      <a:pt x="444044" y="301895"/>
                      <a:pt x="442801" y="301895"/>
                      <a:pt x="441559" y="301895"/>
                    </a:cubicBezTo>
                    <a:cubicBezTo>
                      <a:pt x="440316" y="301895"/>
                      <a:pt x="439074" y="301895"/>
                      <a:pt x="439074" y="301895"/>
                    </a:cubicBezTo>
                    <a:lnTo>
                      <a:pt x="5419" y="128141"/>
                    </a:lnTo>
                    <a:cubicBezTo>
                      <a:pt x="448" y="126900"/>
                      <a:pt x="-795" y="121936"/>
                      <a:pt x="448" y="118213"/>
                    </a:cubicBezTo>
                    <a:lnTo>
                      <a:pt x="24057" y="57399"/>
                    </a:lnTo>
                    <a:cubicBezTo>
                      <a:pt x="32755" y="37541"/>
                      <a:pt x="45181" y="21407"/>
                      <a:pt x="63819" y="11478"/>
                    </a:cubicBezTo>
                    <a:cubicBezTo>
                      <a:pt x="75624" y="4652"/>
                      <a:pt x="88670" y="929"/>
                      <a:pt x="102028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68CA0C74-ECE1-E041-A607-8213EB33F796}"/>
                  </a:ext>
                </a:extLst>
              </p:cNvPr>
              <p:cNvSpPr/>
              <p:nvPr/>
            </p:nvSpPr>
            <p:spPr>
              <a:xfrm>
                <a:off x="7951892" y="8919263"/>
                <a:ext cx="291515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5" h="361">
                    <a:moveTo>
                      <a:pt x="201" y="115"/>
                    </a:moveTo>
                    <a:cubicBezTo>
                      <a:pt x="163" y="14"/>
                      <a:pt x="135" y="-10"/>
                      <a:pt x="87" y="3"/>
                    </a:cubicBezTo>
                    <a:cubicBezTo>
                      <a:pt x="78" y="6"/>
                      <a:pt x="45" y="13"/>
                      <a:pt x="0" y="22"/>
                    </a:cubicBezTo>
                    <a:cubicBezTo>
                      <a:pt x="31" y="63"/>
                      <a:pt x="114" y="189"/>
                      <a:pt x="113" y="361"/>
                    </a:cubicBezTo>
                    <a:cubicBezTo>
                      <a:pt x="150" y="340"/>
                      <a:pt x="183" y="318"/>
                      <a:pt x="208" y="297"/>
                    </a:cubicBezTo>
                    <a:cubicBezTo>
                      <a:pt x="252" y="257"/>
                      <a:pt x="236" y="205"/>
                      <a:pt x="201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437D4501-F3DF-424B-B410-4444132A8C75}"/>
                  </a:ext>
                </a:extLst>
              </p:cNvPr>
              <p:cNvSpPr/>
              <p:nvPr/>
            </p:nvSpPr>
            <p:spPr>
              <a:xfrm>
                <a:off x="7943172" y="8912152"/>
                <a:ext cx="308591" cy="465721"/>
              </a:xfrm>
              <a:custGeom>
                <a:avLst/>
                <a:gdLst>
                  <a:gd name="connsiteX0" fmla="*/ 153115 w 308591"/>
                  <a:gd name="connsiteY0" fmla="*/ 16415 h 465721"/>
                  <a:gd name="connsiteX1" fmla="*/ 119149 w 308591"/>
                  <a:gd name="connsiteY1" fmla="*/ 19560 h 465721"/>
                  <a:gd name="connsiteX2" fmla="*/ 22425 w 308591"/>
                  <a:gd name="connsiteY2" fmla="*/ 39441 h 465721"/>
                  <a:gd name="connsiteX3" fmla="*/ 157591 w 308591"/>
                  <a:gd name="connsiteY3" fmla="*/ 440796 h 465721"/>
                  <a:gd name="connsiteX4" fmla="*/ 260515 w 308591"/>
                  <a:gd name="connsiteY4" fmla="*/ 369969 h 465721"/>
                  <a:gd name="connsiteX5" fmla="*/ 250595 w 308591"/>
                  <a:gd name="connsiteY5" fmla="*/ 153759 h 465721"/>
                  <a:gd name="connsiteX6" fmla="*/ 153115 w 308591"/>
                  <a:gd name="connsiteY6" fmla="*/ 16415 h 465721"/>
                  <a:gd name="connsiteX7" fmla="*/ 158937 w 308591"/>
                  <a:gd name="connsiteY7" fmla="*/ 1437 h 465721"/>
                  <a:gd name="connsiteX8" fmla="*/ 266769 w 308591"/>
                  <a:gd name="connsiteY8" fmla="*/ 148780 h 465721"/>
                  <a:gd name="connsiteX9" fmla="*/ 271733 w 308591"/>
                  <a:gd name="connsiteY9" fmla="*/ 383689 h 465721"/>
                  <a:gd name="connsiteX10" fmla="*/ 152617 w 308591"/>
                  <a:gd name="connsiteY10" fmla="*/ 464478 h 465721"/>
                  <a:gd name="connsiteX11" fmla="*/ 148895 w 308591"/>
                  <a:gd name="connsiteY11" fmla="*/ 465721 h 465721"/>
                  <a:gd name="connsiteX12" fmla="*/ 143932 w 308591"/>
                  <a:gd name="connsiteY12" fmla="*/ 464478 h 465721"/>
                  <a:gd name="connsiteX13" fmla="*/ 140209 w 308591"/>
                  <a:gd name="connsiteY13" fmla="*/ 457021 h 465721"/>
                  <a:gd name="connsiteX14" fmla="*/ 1241 w 308591"/>
                  <a:gd name="connsiteY14" fmla="*/ 40647 h 465721"/>
                  <a:gd name="connsiteX15" fmla="*/ 0 w 308591"/>
                  <a:gd name="connsiteY15" fmla="*/ 31947 h 465721"/>
                  <a:gd name="connsiteX16" fmla="*/ 7445 w 308591"/>
                  <a:gd name="connsiteY16" fmla="*/ 26975 h 465721"/>
                  <a:gd name="connsiteX17" fmla="*/ 114153 w 308591"/>
                  <a:gd name="connsiteY17" fmla="*/ 4603 h 465721"/>
                  <a:gd name="connsiteX18" fmla="*/ 158937 w 308591"/>
                  <a:gd name="connsiteY18" fmla="*/ 1437 h 46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8591" h="465721">
                    <a:moveTo>
                      <a:pt x="153115" y="16415"/>
                    </a:moveTo>
                    <a:cubicBezTo>
                      <a:pt x="142400" y="14667"/>
                      <a:pt x="131240" y="16143"/>
                      <a:pt x="119149" y="19560"/>
                    </a:cubicBezTo>
                    <a:cubicBezTo>
                      <a:pt x="107989" y="23288"/>
                      <a:pt x="69547" y="30743"/>
                      <a:pt x="22425" y="39441"/>
                    </a:cubicBezTo>
                    <a:cubicBezTo>
                      <a:pt x="68307" y="102813"/>
                      <a:pt x="153871" y="248195"/>
                      <a:pt x="157591" y="440796"/>
                    </a:cubicBezTo>
                    <a:cubicBezTo>
                      <a:pt x="200993" y="415944"/>
                      <a:pt x="234474" y="392335"/>
                      <a:pt x="260515" y="369969"/>
                    </a:cubicBezTo>
                    <a:cubicBezTo>
                      <a:pt x="310117" y="326478"/>
                      <a:pt x="295236" y="269319"/>
                      <a:pt x="250595" y="153759"/>
                    </a:cubicBezTo>
                    <a:cubicBezTo>
                      <a:pt x="213393" y="55906"/>
                      <a:pt x="185260" y="21657"/>
                      <a:pt x="153115" y="16415"/>
                    </a:cubicBezTo>
                    <a:close/>
                    <a:moveTo>
                      <a:pt x="158937" y="1437"/>
                    </a:moveTo>
                    <a:cubicBezTo>
                      <a:pt x="199767" y="9652"/>
                      <a:pt x="230476" y="53697"/>
                      <a:pt x="266769" y="148780"/>
                    </a:cubicBezTo>
                    <a:cubicBezTo>
                      <a:pt x="308956" y="259399"/>
                      <a:pt x="332531" y="330244"/>
                      <a:pt x="271733" y="383689"/>
                    </a:cubicBezTo>
                    <a:cubicBezTo>
                      <a:pt x="243195" y="409790"/>
                      <a:pt x="203489" y="435891"/>
                      <a:pt x="152617" y="464478"/>
                    </a:cubicBezTo>
                    <a:cubicBezTo>
                      <a:pt x="152617" y="465721"/>
                      <a:pt x="150135" y="465721"/>
                      <a:pt x="148895" y="465721"/>
                    </a:cubicBezTo>
                    <a:cubicBezTo>
                      <a:pt x="147654" y="465721"/>
                      <a:pt x="146413" y="465721"/>
                      <a:pt x="143932" y="464478"/>
                    </a:cubicBezTo>
                    <a:cubicBezTo>
                      <a:pt x="142691" y="463235"/>
                      <a:pt x="140209" y="460749"/>
                      <a:pt x="140209" y="457021"/>
                    </a:cubicBezTo>
                    <a:cubicBezTo>
                      <a:pt x="142691" y="249455"/>
                      <a:pt x="44669" y="96578"/>
                      <a:pt x="1241" y="40647"/>
                    </a:cubicBezTo>
                    <a:cubicBezTo>
                      <a:pt x="0" y="36918"/>
                      <a:pt x="0" y="34432"/>
                      <a:pt x="0" y="31947"/>
                    </a:cubicBezTo>
                    <a:cubicBezTo>
                      <a:pt x="1241" y="29461"/>
                      <a:pt x="3723" y="28218"/>
                      <a:pt x="7445" y="26975"/>
                    </a:cubicBezTo>
                    <a:cubicBezTo>
                      <a:pt x="67003" y="14546"/>
                      <a:pt x="105467" y="7088"/>
                      <a:pt x="114153" y="4603"/>
                    </a:cubicBezTo>
                    <a:cubicBezTo>
                      <a:pt x="130593" y="-58"/>
                      <a:pt x="145327" y="-1301"/>
                      <a:pt x="158937" y="1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DE01A65B-EAB9-9947-8E9C-4A248667FED4}"/>
                  </a:ext>
                </a:extLst>
              </p:cNvPr>
              <p:cNvSpPr/>
              <p:nvPr/>
            </p:nvSpPr>
            <p:spPr>
              <a:xfrm>
                <a:off x="5836538" y="7892370"/>
                <a:ext cx="2254883" cy="22469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1" h="1804">
                    <a:moveTo>
                      <a:pt x="1255" y="892"/>
                    </a:moveTo>
                    <a:cubicBezTo>
                      <a:pt x="1218" y="381"/>
                      <a:pt x="1151" y="277"/>
                      <a:pt x="1074" y="206"/>
                    </a:cubicBezTo>
                    <a:cubicBezTo>
                      <a:pt x="983" y="122"/>
                      <a:pt x="691" y="4"/>
                      <a:pt x="566" y="0"/>
                    </a:cubicBezTo>
                    <a:cubicBezTo>
                      <a:pt x="424" y="-5"/>
                      <a:pt x="250" y="211"/>
                      <a:pt x="134" y="514"/>
                    </a:cubicBezTo>
                    <a:cubicBezTo>
                      <a:pt x="-2" y="874"/>
                      <a:pt x="-60" y="1524"/>
                      <a:pt x="83" y="1700"/>
                    </a:cubicBezTo>
                    <a:cubicBezTo>
                      <a:pt x="192" y="1836"/>
                      <a:pt x="1026" y="1837"/>
                      <a:pt x="1233" y="1715"/>
                    </a:cubicBezTo>
                    <a:cubicBezTo>
                      <a:pt x="1269" y="1695"/>
                      <a:pt x="1249" y="1400"/>
                      <a:pt x="1249" y="1400"/>
                    </a:cubicBezTo>
                    <a:cubicBezTo>
                      <a:pt x="1249" y="1400"/>
                      <a:pt x="1605" y="1301"/>
                      <a:pt x="1811" y="1185"/>
                    </a:cubicBezTo>
                    <a:cubicBezTo>
                      <a:pt x="1812" y="1013"/>
                      <a:pt x="1729" y="887"/>
                      <a:pt x="1698" y="846"/>
                    </a:cubicBezTo>
                    <a:cubicBezTo>
                      <a:pt x="1546" y="875"/>
                      <a:pt x="1257" y="925"/>
                      <a:pt x="1255" y="89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2F4B4181-573C-3045-85D0-16259B84702F}"/>
                  </a:ext>
                </a:extLst>
              </p:cNvPr>
              <p:cNvSpPr/>
              <p:nvPr/>
            </p:nvSpPr>
            <p:spPr>
              <a:xfrm>
                <a:off x="5827896" y="7883537"/>
                <a:ext cx="2272257" cy="2264508"/>
              </a:xfrm>
              <a:custGeom>
                <a:avLst/>
                <a:gdLst>
                  <a:gd name="connsiteX0" fmla="*/ 708390 w 2272257"/>
                  <a:gd name="connsiteY0" fmla="*/ 17556 h 2264508"/>
                  <a:gd name="connsiteX1" fmla="*/ 184203 w 2272257"/>
                  <a:gd name="connsiteY1" fmla="*/ 651532 h 2264508"/>
                  <a:gd name="connsiteX2" fmla="*/ 22341 w 2272257"/>
                  <a:gd name="connsiteY2" fmla="*/ 1474830 h 2264508"/>
                  <a:gd name="connsiteX3" fmla="*/ 118213 w 2272257"/>
                  <a:gd name="connsiteY3" fmla="*/ 2121261 h 2264508"/>
                  <a:gd name="connsiteX4" fmla="*/ 781851 w 2272257"/>
                  <a:gd name="connsiteY4" fmla="*/ 2247060 h 2264508"/>
                  <a:gd name="connsiteX5" fmla="*/ 1540116 w 2272257"/>
                  <a:gd name="connsiteY5" fmla="*/ 2138699 h 2264508"/>
                  <a:gd name="connsiteX6" fmla="*/ 1555057 w 2272257"/>
                  <a:gd name="connsiteY6" fmla="*/ 1752583 h 2264508"/>
                  <a:gd name="connsiteX7" fmla="*/ 1561282 w 2272257"/>
                  <a:gd name="connsiteY7" fmla="*/ 1745110 h 2264508"/>
                  <a:gd name="connsiteX8" fmla="*/ 2254802 w 2272257"/>
                  <a:gd name="connsiteY8" fmla="*/ 1479812 h 2264508"/>
                  <a:gd name="connsiteX9" fmla="*/ 2119086 w 2272257"/>
                  <a:gd name="connsiteY9" fmla="*/ 1071277 h 2264508"/>
                  <a:gd name="connsiteX10" fmla="*/ 1568753 w 2272257"/>
                  <a:gd name="connsiteY10" fmla="*/ 1131062 h 2264508"/>
                  <a:gd name="connsiteX11" fmla="*/ 1562527 w 2272257"/>
                  <a:gd name="connsiteY11" fmla="*/ 1119853 h 2264508"/>
                  <a:gd name="connsiteX12" fmla="*/ 1340900 w 2272257"/>
                  <a:gd name="connsiteY12" fmla="*/ 272890 h 2264508"/>
                  <a:gd name="connsiteX13" fmla="*/ 713370 w 2272257"/>
                  <a:gd name="connsiteY13" fmla="*/ 17556 h 2264508"/>
                  <a:gd name="connsiteX14" fmla="*/ 708390 w 2272257"/>
                  <a:gd name="connsiteY14" fmla="*/ 17556 h 2264508"/>
                  <a:gd name="connsiteX15" fmla="*/ 713370 w 2272257"/>
                  <a:gd name="connsiteY15" fmla="*/ 109 h 2264508"/>
                  <a:gd name="connsiteX16" fmla="*/ 1352111 w 2272257"/>
                  <a:gd name="connsiteY16" fmla="*/ 259182 h 2264508"/>
                  <a:gd name="connsiteX17" fmla="*/ 1578720 w 2272257"/>
                  <a:gd name="connsiteY17" fmla="*/ 1117362 h 2264508"/>
                  <a:gd name="connsiteX18" fmla="*/ 2121588 w 2272257"/>
                  <a:gd name="connsiteY18" fmla="*/ 1053839 h 2264508"/>
                  <a:gd name="connsiteX19" fmla="*/ 2129059 w 2272257"/>
                  <a:gd name="connsiteY19" fmla="*/ 1056330 h 2264508"/>
                  <a:gd name="connsiteX20" fmla="*/ 2272246 w 2272257"/>
                  <a:gd name="connsiteY20" fmla="*/ 1484798 h 2264508"/>
                  <a:gd name="connsiteX21" fmla="*/ 2267266 w 2272257"/>
                  <a:gd name="connsiteY21" fmla="*/ 1492271 h 2264508"/>
                  <a:gd name="connsiteX22" fmla="*/ 1572495 w 2272257"/>
                  <a:gd name="connsiteY22" fmla="*/ 1758817 h 2264508"/>
                  <a:gd name="connsiteX23" fmla="*/ 1548838 w 2272257"/>
                  <a:gd name="connsiteY23" fmla="*/ 2152409 h 2264508"/>
                  <a:gd name="connsiteX24" fmla="*/ 814224 w 2272257"/>
                  <a:gd name="connsiteY24" fmla="*/ 2264508 h 2264508"/>
                  <a:gd name="connsiteX25" fmla="*/ 781851 w 2272257"/>
                  <a:gd name="connsiteY25" fmla="*/ 2264508 h 2264508"/>
                  <a:gd name="connsiteX26" fmla="*/ 104511 w 2272257"/>
                  <a:gd name="connsiteY26" fmla="*/ 2131235 h 2264508"/>
                  <a:gd name="connsiteX27" fmla="*/ 168012 w 2272257"/>
                  <a:gd name="connsiteY27" fmla="*/ 645301 h 2264508"/>
                  <a:gd name="connsiteX28" fmla="*/ 713370 w 2272257"/>
                  <a:gd name="connsiteY28" fmla="*/ 109 h 226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272257" h="2264508">
                    <a:moveTo>
                      <a:pt x="708390" y="17556"/>
                    </a:moveTo>
                    <a:cubicBezTo>
                      <a:pt x="541547" y="17556"/>
                      <a:pt x="326145" y="276627"/>
                      <a:pt x="184203" y="651532"/>
                    </a:cubicBezTo>
                    <a:cubicBezTo>
                      <a:pt x="100782" y="869501"/>
                      <a:pt x="39772" y="1184620"/>
                      <a:pt x="22341" y="1474830"/>
                    </a:cubicBezTo>
                    <a:cubicBezTo>
                      <a:pt x="3664" y="1787458"/>
                      <a:pt x="38527" y="2022864"/>
                      <a:pt x="118213" y="2121261"/>
                    </a:cubicBezTo>
                    <a:cubicBezTo>
                      <a:pt x="177978" y="2194748"/>
                      <a:pt x="438204" y="2244569"/>
                      <a:pt x="781851" y="2247060"/>
                    </a:cubicBezTo>
                    <a:cubicBezTo>
                      <a:pt x="1118027" y="2250796"/>
                      <a:pt x="1424321" y="2205958"/>
                      <a:pt x="1540116" y="2138699"/>
                    </a:cubicBezTo>
                    <a:cubicBezTo>
                      <a:pt x="1565018" y="2123752"/>
                      <a:pt x="1567508" y="1931940"/>
                      <a:pt x="1555057" y="1752583"/>
                    </a:cubicBezTo>
                    <a:cubicBezTo>
                      <a:pt x="1555057" y="1748847"/>
                      <a:pt x="1557547" y="1745110"/>
                      <a:pt x="1561282" y="1745110"/>
                    </a:cubicBezTo>
                    <a:cubicBezTo>
                      <a:pt x="1566263" y="1742619"/>
                      <a:pt x="2002047" y="1620557"/>
                      <a:pt x="2254802" y="1479812"/>
                    </a:cubicBezTo>
                    <a:cubicBezTo>
                      <a:pt x="2254802" y="1278035"/>
                      <a:pt x="2162665" y="1129817"/>
                      <a:pt x="2119086" y="1071277"/>
                    </a:cubicBezTo>
                    <a:cubicBezTo>
                      <a:pt x="1963449" y="1101170"/>
                      <a:pt x="1612331" y="1164692"/>
                      <a:pt x="1568753" y="1131062"/>
                    </a:cubicBezTo>
                    <a:cubicBezTo>
                      <a:pt x="1563773" y="1127326"/>
                      <a:pt x="1562527" y="1123589"/>
                      <a:pt x="1562527" y="1119853"/>
                    </a:cubicBezTo>
                    <a:cubicBezTo>
                      <a:pt x="1516459" y="482140"/>
                      <a:pt x="1434282" y="358832"/>
                      <a:pt x="1340900" y="272890"/>
                    </a:cubicBezTo>
                    <a:cubicBezTo>
                      <a:pt x="1228841" y="170757"/>
                      <a:pt x="866517" y="22538"/>
                      <a:pt x="713370" y="17556"/>
                    </a:cubicBezTo>
                    <a:cubicBezTo>
                      <a:pt x="712125" y="17556"/>
                      <a:pt x="709635" y="17556"/>
                      <a:pt x="708390" y="17556"/>
                    </a:cubicBezTo>
                    <a:close/>
                    <a:moveTo>
                      <a:pt x="713370" y="109"/>
                    </a:moveTo>
                    <a:cubicBezTo>
                      <a:pt x="872744" y="5091"/>
                      <a:pt x="1236315" y="153311"/>
                      <a:pt x="1352111" y="259182"/>
                    </a:cubicBezTo>
                    <a:cubicBezTo>
                      <a:pt x="1449229" y="348862"/>
                      <a:pt x="1532651" y="474662"/>
                      <a:pt x="1578720" y="1117362"/>
                    </a:cubicBezTo>
                    <a:cubicBezTo>
                      <a:pt x="1593662" y="1134800"/>
                      <a:pt x="1784163" y="1119853"/>
                      <a:pt x="2121588" y="1053839"/>
                    </a:cubicBezTo>
                    <a:cubicBezTo>
                      <a:pt x="2124078" y="1052594"/>
                      <a:pt x="2127813" y="1055085"/>
                      <a:pt x="2129059" y="1056330"/>
                    </a:cubicBezTo>
                    <a:cubicBezTo>
                      <a:pt x="2172637" y="1114871"/>
                      <a:pt x="2273491" y="1270564"/>
                      <a:pt x="2272246" y="1484798"/>
                    </a:cubicBezTo>
                    <a:cubicBezTo>
                      <a:pt x="2272246" y="1488534"/>
                      <a:pt x="2271001" y="1491025"/>
                      <a:pt x="2267266" y="1492271"/>
                    </a:cubicBezTo>
                    <a:cubicBezTo>
                      <a:pt x="2030695" y="1625544"/>
                      <a:pt x="1629770" y="1742625"/>
                      <a:pt x="1572495" y="1758817"/>
                    </a:cubicBezTo>
                    <a:cubicBezTo>
                      <a:pt x="1577475" y="1833550"/>
                      <a:pt x="1593662" y="2126252"/>
                      <a:pt x="1548838" y="2152409"/>
                    </a:cubicBezTo>
                    <a:cubicBezTo>
                      <a:pt x="1431798" y="2220914"/>
                      <a:pt x="1145423" y="2264508"/>
                      <a:pt x="814224" y="2264508"/>
                    </a:cubicBezTo>
                    <a:cubicBezTo>
                      <a:pt x="803018" y="2264508"/>
                      <a:pt x="791812" y="2264508"/>
                      <a:pt x="781851" y="2264508"/>
                    </a:cubicBezTo>
                    <a:cubicBezTo>
                      <a:pt x="504191" y="2262017"/>
                      <a:pt x="181708" y="2225896"/>
                      <a:pt x="104511" y="2131235"/>
                    </a:cubicBezTo>
                    <a:cubicBezTo>
                      <a:pt x="-71049" y="1914510"/>
                      <a:pt x="-8794" y="1111134"/>
                      <a:pt x="168012" y="645301"/>
                    </a:cubicBezTo>
                    <a:cubicBezTo>
                      <a:pt x="317425" y="254200"/>
                      <a:pt x="536564" y="-6119"/>
                      <a:pt x="713370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CC3638FA-A335-D246-A885-0AEAFDF09219}"/>
                  </a:ext>
                </a:extLst>
              </p:cNvPr>
              <p:cNvSpPr/>
              <p:nvPr/>
            </p:nvSpPr>
            <p:spPr>
              <a:xfrm>
                <a:off x="6065763" y="6858000"/>
                <a:ext cx="1274441" cy="10717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4" h="861">
                    <a:moveTo>
                      <a:pt x="994" y="186"/>
                    </a:moveTo>
                    <a:cubicBezTo>
                      <a:pt x="1000" y="178"/>
                      <a:pt x="1005" y="169"/>
                      <a:pt x="1005" y="159"/>
                    </a:cubicBezTo>
                    <a:cubicBezTo>
                      <a:pt x="1005" y="140"/>
                      <a:pt x="988" y="123"/>
                      <a:pt x="966" y="119"/>
                    </a:cubicBezTo>
                    <a:cubicBezTo>
                      <a:pt x="968" y="115"/>
                      <a:pt x="968" y="111"/>
                      <a:pt x="968" y="106"/>
                    </a:cubicBezTo>
                    <a:cubicBezTo>
                      <a:pt x="968" y="83"/>
                      <a:pt x="946" y="65"/>
                      <a:pt x="918" y="65"/>
                    </a:cubicBezTo>
                    <a:cubicBezTo>
                      <a:pt x="913" y="65"/>
                      <a:pt x="909" y="65"/>
                      <a:pt x="904" y="66"/>
                    </a:cubicBezTo>
                    <a:cubicBezTo>
                      <a:pt x="901" y="45"/>
                      <a:pt x="880" y="29"/>
                      <a:pt x="854" y="29"/>
                    </a:cubicBezTo>
                    <a:cubicBezTo>
                      <a:pt x="844" y="29"/>
                      <a:pt x="835" y="32"/>
                      <a:pt x="827" y="35"/>
                    </a:cubicBezTo>
                    <a:cubicBezTo>
                      <a:pt x="820" y="19"/>
                      <a:pt x="801" y="6"/>
                      <a:pt x="779" y="6"/>
                    </a:cubicBezTo>
                    <a:cubicBezTo>
                      <a:pt x="766" y="6"/>
                      <a:pt x="754" y="11"/>
                      <a:pt x="744" y="18"/>
                    </a:cubicBezTo>
                    <a:cubicBezTo>
                      <a:pt x="736" y="8"/>
                      <a:pt x="721" y="0"/>
                      <a:pt x="704" y="0"/>
                    </a:cubicBezTo>
                    <a:cubicBezTo>
                      <a:pt x="686" y="0"/>
                      <a:pt x="670" y="9"/>
                      <a:pt x="661" y="21"/>
                    </a:cubicBezTo>
                    <a:cubicBezTo>
                      <a:pt x="652" y="13"/>
                      <a:pt x="639" y="9"/>
                      <a:pt x="625" y="9"/>
                    </a:cubicBezTo>
                    <a:cubicBezTo>
                      <a:pt x="599" y="9"/>
                      <a:pt x="577" y="26"/>
                      <a:pt x="575" y="47"/>
                    </a:cubicBezTo>
                    <a:cubicBezTo>
                      <a:pt x="570" y="45"/>
                      <a:pt x="564" y="44"/>
                      <a:pt x="558" y="44"/>
                    </a:cubicBezTo>
                    <a:cubicBezTo>
                      <a:pt x="530" y="44"/>
                      <a:pt x="507" y="63"/>
                      <a:pt x="507" y="86"/>
                    </a:cubicBezTo>
                    <a:cubicBezTo>
                      <a:pt x="507" y="89"/>
                      <a:pt x="508" y="90"/>
                      <a:pt x="508" y="93"/>
                    </a:cubicBezTo>
                    <a:cubicBezTo>
                      <a:pt x="505" y="92"/>
                      <a:pt x="501" y="91"/>
                      <a:pt x="497" y="91"/>
                    </a:cubicBezTo>
                    <a:cubicBezTo>
                      <a:pt x="469" y="91"/>
                      <a:pt x="446" y="111"/>
                      <a:pt x="446" y="134"/>
                    </a:cubicBezTo>
                    <a:cubicBezTo>
                      <a:pt x="446" y="139"/>
                      <a:pt x="448" y="145"/>
                      <a:pt x="450" y="150"/>
                    </a:cubicBezTo>
                    <a:cubicBezTo>
                      <a:pt x="426" y="153"/>
                      <a:pt x="408" y="170"/>
                      <a:pt x="408" y="192"/>
                    </a:cubicBezTo>
                    <a:cubicBezTo>
                      <a:pt x="408" y="202"/>
                      <a:pt x="411" y="210"/>
                      <a:pt x="418" y="217"/>
                    </a:cubicBezTo>
                    <a:cubicBezTo>
                      <a:pt x="402" y="224"/>
                      <a:pt x="390" y="238"/>
                      <a:pt x="390" y="255"/>
                    </a:cubicBezTo>
                    <a:cubicBezTo>
                      <a:pt x="390" y="268"/>
                      <a:pt x="397" y="279"/>
                      <a:pt x="407" y="287"/>
                    </a:cubicBezTo>
                    <a:cubicBezTo>
                      <a:pt x="389" y="293"/>
                      <a:pt x="376" y="308"/>
                      <a:pt x="376" y="325"/>
                    </a:cubicBezTo>
                    <a:cubicBezTo>
                      <a:pt x="376" y="339"/>
                      <a:pt x="384" y="351"/>
                      <a:pt x="397" y="359"/>
                    </a:cubicBezTo>
                    <a:cubicBezTo>
                      <a:pt x="382" y="360"/>
                      <a:pt x="358" y="370"/>
                      <a:pt x="352" y="395"/>
                    </a:cubicBezTo>
                    <a:cubicBezTo>
                      <a:pt x="349" y="410"/>
                      <a:pt x="350" y="428"/>
                      <a:pt x="350" y="428"/>
                    </a:cubicBezTo>
                    <a:cubicBezTo>
                      <a:pt x="350" y="428"/>
                      <a:pt x="343" y="400"/>
                      <a:pt x="323" y="386"/>
                    </a:cubicBezTo>
                    <a:cubicBezTo>
                      <a:pt x="299" y="368"/>
                      <a:pt x="263" y="377"/>
                      <a:pt x="263" y="377"/>
                    </a:cubicBezTo>
                    <a:cubicBezTo>
                      <a:pt x="206" y="313"/>
                      <a:pt x="139" y="336"/>
                      <a:pt x="133" y="383"/>
                    </a:cubicBezTo>
                    <a:cubicBezTo>
                      <a:pt x="130" y="411"/>
                      <a:pt x="146" y="437"/>
                      <a:pt x="174" y="442"/>
                    </a:cubicBezTo>
                    <a:cubicBezTo>
                      <a:pt x="181" y="443"/>
                      <a:pt x="187" y="443"/>
                      <a:pt x="193" y="441"/>
                    </a:cubicBezTo>
                    <a:cubicBezTo>
                      <a:pt x="192" y="444"/>
                      <a:pt x="192" y="447"/>
                      <a:pt x="191" y="451"/>
                    </a:cubicBezTo>
                    <a:cubicBezTo>
                      <a:pt x="191" y="454"/>
                      <a:pt x="190" y="457"/>
                      <a:pt x="190" y="461"/>
                    </a:cubicBezTo>
                    <a:cubicBezTo>
                      <a:pt x="130" y="440"/>
                      <a:pt x="104" y="458"/>
                      <a:pt x="104" y="458"/>
                    </a:cubicBezTo>
                    <a:cubicBezTo>
                      <a:pt x="104" y="458"/>
                      <a:pt x="75" y="428"/>
                      <a:pt x="34" y="442"/>
                    </a:cubicBezTo>
                    <a:cubicBezTo>
                      <a:pt x="8" y="451"/>
                      <a:pt x="-6" y="480"/>
                      <a:pt x="3" y="506"/>
                    </a:cubicBezTo>
                    <a:cubicBezTo>
                      <a:pt x="12" y="533"/>
                      <a:pt x="41" y="546"/>
                      <a:pt x="67" y="537"/>
                    </a:cubicBezTo>
                    <a:cubicBezTo>
                      <a:pt x="74" y="535"/>
                      <a:pt x="79" y="532"/>
                      <a:pt x="84" y="528"/>
                    </a:cubicBezTo>
                    <a:cubicBezTo>
                      <a:pt x="85" y="531"/>
                      <a:pt x="85" y="534"/>
                      <a:pt x="86" y="537"/>
                    </a:cubicBezTo>
                    <a:cubicBezTo>
                      <a:pt x="95" y="563"/>
                      <a:pt x="124" y="577"/>
                      <a:pt x="150" y="568"/>
                    </a:cubicBezTo>
                    <a:cubicBezTo>
                      <a:pt x="155" y="566"/>
                      <a:pt x="159" y="564"/>
                      <a:pt x="163" y="561"/>
                    </a:cubicBezTo>
                    <a:cubicBezTo>
                      <a:pt x="164" y="566"/>
                      <a:pt x="164" y="570"/>
                      <a:pt x="166" y="575"/>
                    </a:cubicBezTo>
                    <a:cubicBezTo>
                      <a:pt x="168" y="581"/>
                      <a:pt x="171" y="586"/>
                      <a:pt x="175" y="591"/>
                    </a:cubicBezTo>
                    <a:cubicBezTo>
                      <a:pt x="124" y="585"/>
                      <a:pt x="113" y="622"/>
                      <a:pt x="113" y="622"/>
                    </a:cubicBezTo>
                    <a:cubicBezTo>
                      <a:pt x="71" y="611"/>
                      <a:pt x="49" y="624"/>
                      <a:pt x="38" y="635"/>
                    </a:cubicBezTo>
                    <a:cubicBezTo>
                      <a:pt x="38" y="635"/>
                      <a:pt x="36" y="636"/>
                      <a:pt x="36" y="637"/>
                    </a:cubicBezTo>
                    <a:cubicBezTo>
                      <a:pt x="16" y="657"/>
                      <a:pt x="16" y="689"/>
                      <a:pt x="36" y="709"/>
                    </a:cubicBezTo>
                    <a:cubicBezTo>
                      <a:pt x="56" y="728"/>
                      <a:pt x="88" y="728"/>
                      <a:pt x="108" y="707"/>
                    </a:cubicBezTo>
                    <a:cubicBezTo>
                      <a:pt x="112" y="704"/>
                      <a:pt x="115" y="699"/>
                      <a:pt x="117" y="694"/>
                    </a:cubicBezTo>
                    <a:cubicBezTo>
                      <a:pt x="118" y="696"/>
                      <a:pt x="120" y="698"/>
                      <a:pt x="122" y="699"/>
                    </a:cubicBezTo>
                    <a:cubicBezTo>
                      <a:pt x="141" y="719"/>
                      <a:pt x="174" y="719"/>
                      <a:pt x="193" y="699"/>
                    </a:cubicBezTo>
                    <a:cubicBezTo>
                      <a:pt x="196" y="697"/>
                      <a:pt x="197" y="695"/>
                      <a:pt x="198" y="693"/>
                    </a:cubicBezTo>
                    <a:cubicBezTo>
                      <a:pt x="199" y="694"/>
                      <a:pt x="200" y="696"/>
                      <a:pt x="202" y="697"/>
                    </a:cubicBezTo>
                    <a:cubicBezTo>
                      <a:pt x="209" y="704"/>
                      <a:pt x="217" y="708"/>
                      <a:pt x="225" y="710"/>
                    </a:cubicBezTo>
                    <a:cubicBezTo>
                      <a:pt x="193" y="716"/>
                      <a:pt x="183" y="745"/>
                      <a:pt x="183" y="745"/>
                    </a:cubicBezTo>
                    <a:cubicBezTo>
                      <a:pt x="141" y="751"/>
                      <a:pt x="139" y="799"/>
                      <a:pt x="139" y="803"/>
                    </a:cubicBezTo>
                    <a:cubicBezTo>
                      <a:pt x="139" y="827"/>
                      <a:pt x="152" y="849"/>
                      <a:pt x="175" y="858"/>
                    </a:cubicBezTo>
                    <a:cubicBezTo>
                      <a:pt x="201" y="867"/>
                      <a:pt x="230" y="854"/>
                      <a:pt x="239" y="828"/>
                    </a:cubicBezTo>
                    <a:cubicBezTo>
                      <a:pt x="240" y="827"/>
                      <a:pt x="240" y="827"/>
                      <a:pt x="240" y="826"/>
                    </a:cubicBezTo>
                    <a:cubicBezTo>
                      <a:pt x="261" y="830"/>
                      <a:pt x="283" y="819"/>
                      <a:pt x="293" y="798"/>
                    </a:cubicBezTo>
                    <a:cubicBezTo>
                      <a:pt x="318" y="807"/>
                      <a:pt x="345" y="793"/>
                      <a:pt x="355" y="768"/>
                    </a:cubicBezTo>
                    <a:cubicBezTo>
                      <a:pt x="356" y="764"/>
                      <a:pt x="357" y="761"/>
                      <a:pt x="358" y="757"/>
                    </a:cubicBezTo>
                    <a:cubicBezTo>
                      <a:pt x="380" y="759"/>
                      <a:pt x="402" y="746"/>
                      <a:pt x="410" y="724"/>
                    </a:cubicBezTo>
                    <a:cubicBezTo>
                      <a:pt x="412" y="720"/>
                      <a:pt x="412" y="715"/>
                      <a:pt x="413" y="710"/>
                    </a:cubicBezTo>
                    <a:cubicBezTo>
                      <a:pt x="438" y="717"/>
                      <a:pt x="465" y="703"/>
                      <a:pt x="474" y="679"/>
                    </a:cubicBezTo>
                    <a:cubicBezTo>
                      <a:pt x="474" y="677"/>
                      <a:pt x="474" y="676"/>
                      <a:pt x="475" y="675"/>
                    </a:cubicBezTo>
                    <a:cubicBezTo>
                      <a:pt x="482" y="679"/>
                      <a:pt x="491" y="681"/>
                      <a:pt x="500" y="681"/>
                    </a:cubicBezTo>
                    <a:cubicBezTo>
                      <a:pt x="517" y="681"/>
                      <a:pt x="531" y="674"/>
                      <a:pt x="540" y="664"/>
                    </a:cubicBezTo>
                    <a:cubicBezTo>
                      <a:pt x="550" y="673"/>
                      <a:pt x="564" y="679"/>
                      <a:pt x="580" y="679"/>
                    </a:cubicBezTo>
                    <a:cubicBezTo>
                      <a:pt x="598" y="679"/>
                      <a:pt x="614" y="671"/>
                      <a:pt x="623" y="659"/>
                    </a:cubicBezTo>
                    <a:cubicBezTo>
                      <a:pt x="632" y="668"/>
                      <a:pt x="646" y="674"/>
                      <a:pt x="662" y="674"/>
                    </a:cubicBezTo>
                    <a:cubicBezTo>
                      <a:pt x="690" y="674"/>
                      <a:pt x="713" y="655"/>
                      <a:pt x="713" y="632"/>
                    </a:cubicBezTo>
                    <a:cubicBezTo>
                      <a:pt x="713" y="630"/>
                      <a:pt x="713" y="628"/>
                      <a:pt x="712" y="626"/>
                    </a:cubicBezTo>
                    <a:lnTo>
                      <a:pt x="713" y="626"/>
                    </a:lnTo>
                    <a:cubicBezTo>
                      <a:pt x="741" y="626"/>
                      <a:pt x="764" y="608"/>
                      <a:pt x="764" y="584"/>
                    </a:cubicBezTo>
                    <a:cubicBezTo>
                      <a:pt x="764" y="581"/>
                      <a:pt x="763" y="579"/>
                      <a:pt x="762" y="577"/>
                    </a:cubicBezTo>
                    <a:lnTo>
                      <a:pt x="764" y="576"/>
                    </a:lnTo>
                    <a:lnTo>
                      <a:pt x="764" y="536"/>
                    </a:lnTo>
                    <a:cubicBezTo>
                      <a:pt x="764" y="536"/>
                      <a:pt x="702" y="556"/>
                      <a:pt x="702" y="456"/>
                    </a:cubicBezTo>
                    <a:cubicBezTo>
                      <a:pt x="702" y="356"/>
                      <a:pt x="796" y="374"/>
                      <a:pt x="796" y="434"/>
                    </a:cubicBezTo>
                    <a:cubicBezTo>
                      <a:pt x="796" y="434"/>
                      <a:pt x="868" y="443"/>
                      <a:pt x="868" y="377"/>
                    </a:cubicBezTo>
                    <a:lnTo>
                      <a:pt x="868" y="305"/>
                    </a:lnTo>
                    <a:lnTo>
                      <a:pt x="932" y="248"/>
                    </a:lnTo>
                    <a:cubicBezTo>
                      <a:pt x="941" y="258"/>
                      <a:pt x="956" y="266"/>
                      <a:pt x="973" y="266"/>
                    </a:cubicBezTo>
                    <a:cubicBezTo>
                      <a:pt x="1001" y="266"/>
                      <a:pt x="1024" y="247"/>
                      <a:pt x="1024" y="224"/>
                    </a:cubicBezTo>
                    <a:cubicBezTo>
                      <a:pt x="1024" y="206"/>
                      <a:pt x="1011" y="192"/>
                      <a:pt x="994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2C05830E-DBE8-2B4E-A636-6AAE4710C184}"/>
                  </a:ext>
                </a:extLst>
              </p:cNvPr>
              <p:cNvSpPr/>
              <p:nvPr/>
            </p:nvSpPr>
            <p:spPr>
              <a:xfrm>
                <a:off x="6788323" y="9028931"/>
                <a:ext cx="611684" cy="6218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2" h="500">
                    <a:moveTo>
                      <a:pt x="416" y="500"/>
                    </a:moveTo>
                    <a:cubicBezTo>
                      <a:pt x="347" y="500"/>
                      <a:pt x="238" y="486"/>
                      <a:pt x="150" y="413"/>
                    </a:cubicBezTo>
                    <a:cubicBezTo>
                      <a:pt x="50" y="330"/>
                      <a:pt x="0" y="194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cubicBezTo>
                      <a:pt x="13" y="189"/>
                      <a:pt x="62" y="322"/>
                      <a:pt x="158" y="402"/>
                    </a:cubicBezTo>
                    <a:cubicBezTo>
                      <a:pt x="295" y="515"/>
                      <a:pt x="482" y="482"/>
                      <a:pt x="484" y="481"/>
                    </a:cubicBezTo>
                    <a:cubicBezTo>
                      <a:pt x="488" y="480"/>
                      <a:pt x="491" y="483"/>
                      <a:pt x="492" y="486"/>
                    </a:cubicBezTo>
                    <a:cubicBezTo>
                      <a:pt x="492" y="490"/>
                      <a:pt x="490" y="494"/>
                      <a:pt x="486" y="495"/>
                    </a:cubicBezTo>
                    <a:cubicBezTo>
                      <a:pt x="486" y="495"/>
                      <a:pt x="458" y="500"/>
                      <a:pt x="416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647C8DBE-723B-3148-A297-5CB6ADC09565}"/>
                  </a:ext>
                </a:extLst>
              </p:cNvPr>
              <p:cNvSpPr/>
              <p:nvPr/>
            </p:nvSpPr>
            <p:spPr>
              <a:xfrm>
                <a:off x="6160444" y="11343179"/>
                <a:ext cx="23670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392">
                    <a:moveTo>
                      <a:pt x="9" y="392"/>
                    </a:moveTo>
                    <a:cubicBezTo>
                      <a:pt x="4" y="392"/>
                      <a:pt x="0" y="387"/>
                      <a:pt x="0" y="38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cubicBezTo>
                      <a:pt x="15" y="0"/>
                      <a:pt x="20" y="5"/>
                      <a:pt x="20" y="11"/>
                    </a:cubicBezTo>
                    <a:lnTo>
                      <a:pt x="20" y="381"/>
                    </a:lnTo>
                    <a:cubicBezTo>
                      <a:pt x="20" y="387"/>
                      <a:pt x="15" y="392"/>
                      <a:pt x="9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893C6C7A-D55E-6044-ABD4-3939927E90C7}"/>
                  </a:ext>
                </a:extLst>
              </p:cNvPr>
              <p:cNvSpPr/>
              <p:nvPr/>
            </p:nvSpPr>
            <p:spPr>
              <a:xfrm>
                <a:off x="5089063" y="11343179"/>
                <a:ext cx="23670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392">
                    <a:moveTo>
                      <a:pt x="10" y="392"/>
                    </a:moveTo>
                    <a:cubicBezTo>
                      <a:pt x="4" y="392"/>
                      <a:pt x="0" y="387"/>
                      <a:pt x="0" y="38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cubicBezTo>
                      <a:pt x="16" y="0"/>
                      <a:pt x="20" y="5"/>
                      <a:pt x="20" y="11"/>
                    </a:cubicBezTo>
                    <a:lnTo>
                      <a:pt x="20" y="381"/>
                    </a:lnTo>
                    <a:cubicBezTo>
                      <a:pt x="20" y="387"/>
                      <a:pt x="16" y="392"/>
                      <a:pt x="10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4BE0C281-4A80-B44D-B72F-61C7BAA2E3B0}"/>
                  </a:ext>
                </a:extLst>
              </p:cNvPr>
              <p:cNvSpPr/>
              <p:nvPr/>
            </p:nvSpPr>
            <p:spPr>
              <a:xfrm>
                <a:off x="7981791" y="11343179"/>
                <a:ext cx="23670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392">
                    <a:moveTo>
                      <a:pt x="10" y="392"/>
                    </a:moveTo>
                    <a:cubicBezTo>
                      <a:pt x="5" y="392"/>
                      <a:pt x="0" y="387"/>
                      <a:pt x="0" y="38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1"/>
                    </a:cubicBezTo>
                    <a:lnTo>
                      <a:pt x="20" y="381"/>
                    </a:lnTo>
                    <a:cubicBezTo>
                      <a:pt x="20" y="387"/>
                      <a:pt x="16" y="392"/>
                      <a:pt x="10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70B2FB95-9095-6E45-AA22-1BF891B1357A}"/>
                  </a:ext>
                </a:extLst>
              </p:cNvPr>
              <p:cNvSpPr/>
              <p:nvPr/>
            </p:nvSpPr>
            <p:spPr>
              <a:xfrm>
                <a:off x="6910410" y="11343179"/>
                <a:ext cx="24916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" h="392">
                    <a:moveTo>
                      <a:pt x="10" y="392"/>
                    </a:moveTo>
                    <a:cubicBezTo>
                      <a:pt x="5" y="392"/>
                      <a:pt x="0" y="387"/>
                      <a:pt x="0" y="38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5"/>
                      <a:pt x="21" y="11"/>
                    </a:cubicBezTo>
                    <a:lnTo>
                      <a:pt x="21" y="381"/>
                    </a:lnTo>
                    <a:cubicBezTo>
                      <a:pt x="21" y="387"/>
                      <a:pt x="16" y="392"/>
                      <a:pt x="10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E56F908F-00A6-9847-A7DB-65758C443830}"/>
                  </a:ext>
                </a:extLst>
              </p:cNvPr>
              <p:cNvSpPr/>
              <p:nvPr/>
            </p:nvSpPr>
            <p:spPr>
              <a:xfrm>
                <a:off x="4857345" y="8302380"/>
                <a:ext cx="3377341" cy="30532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2" h="2451">
                    <a:moveTo>
                      <a:pt x="1261" y="1339"/>
                    </a:moveTo>
                    <a:lnTo>
                      <a:pt x="1261" y="833"/>
                    </a:lnTo>
                    <a:lnTo>
                      <a:pt x="1261" y="327"/>
                    </a:lnTo>
                    <a:cubicBezTo>
                      <a:pt x="1261" y="237"/>
                      <a:pt x="1224" y="155"/>
                      <a:pt x="1165" y="95"/>
                    </a:cubicBezTo>
                    <a:cubicBezTo>
                      <a:pt x="1105" y="37"/>
                      <a:pt x="1024" y="0"/>
                      <a:pt x="933" y="0"/>
                    </a:cubicBezTo>
                    <a:lnTo>
                      <a:pt x="630" y="0"/>
                    </a:lnTo>
                    <a:lnTo>
                      <a:pt x="327" y="0"/>
                    </a:lnTo>
                    <a:cubicBezTo>
                      <a:pt x="237" y="0"/>
                      <a:pt x="155" y="37"/>
                      <a:pt x="96" y="95"/>
                    </a:cubicBezTo>
                    <a:cubicBezTo>
                      <a:pt x="36" y="155"/>
                      <a:pt x="0" y="237"/>
                      <a:pt x="0" y="327"/>
                    </a:cubicBezTo>
                    <a:lnTo>
                      <a:pt x="0" y="833"/>
                    </a:lnTo>
                    <a:lnTo>
                      <a:pt x="0" y="1339"/>
                    </a:lnTo>
                    <a:lnTo>
                      <a:pt x="0" y="1798"/>
                    </a:lnTo>
                    <a:lnTo>
                      <a:pt x="0" y="2257"/>
                    </a:lnTo>
                    <a:cubicBezTo>
                      <a:pt x="0" y="2310"/>
                      <a:pt x="22" y="2359"/>
                      <a:pt x="57" y="2394"/>
                    </a:cubicBezTo>
                    <a:cubicBezTo>
                      <a:pt x="92" y="2429"/>
                      <a:pt x="140" y="2451"/>
                      <a:pt x="193" y="2451"/>
                    </a:cubicBezTo>
                    <a:lnTo>
                      <a:pt x="727" y="2451"/>
                    </a:lnTo>
                    <a:lnTo>
                      <a:pt x="1261" y="2451"/>
                    </a:lnTo>
                    <a:lnTo>
                      <a:pt x="1890" y="2451"/>
                    </a:lnTo>
                    <a:lnTo>
                      <a:pt x="2519" y="2451"/>
                    </a:lnTo>
                    <a:cubicBezTo>
                      <a:pt x="2572" y="2451"/>
                      <a:pt x="2620" y="2429"/>
                      <a:pt x="2655" y="2394"/>
                    </a:cubicBezTo>
                    <a:cubicBezTo>
                      <a:pt x="2691" y="2359"/>
                      <a:pt x="2712" y="2310"/>
                      <a:pt x="2712" y="2257"/>
                    </a:cubicBezTo>
                    <a:lnTo>
                      <a:pt x="2712" y="1923"/>
                    </a:lnTo>
                    <a:lnTo>
                      <a:pt x="2712" y="1590"/>
                    </a:lnTo>
                    <a:cubicBezTo>
                      <a:pt x="2712" y="1520"/>
                      <a:pt x="2684" y="1458"/>
                      <a:pt x="2639" y="1413"/>
                    </a:cubicBezTo>
                    <a:cubicBezTo>
                      <a:pt x="2593" y="1367"/>
                      <a:pt x="2531" y="1339"/>
                      <a:pt x="2462" y="1339"/>
                    </a:cubicBezTo>
                    <a:lnTo>
                      <a:pt x="1861" y="133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B7EE6CB0-FCCC-C44E-95F9-9E1C10150FE9}"/>
                  </a:ext>
                </a:extLst>
              </p:cNvPr>
              <p:cNvSpPr/>
              <p:nvPr/>
            </p:nvSpPr>
            <p:spPr>
              <a:xfrm>
                <a:off x="4848625" y="8293656"/>
                <a:ext cx="3394782" cy="3069463"/>
              </a:xfrm>
              <a:custGeom>
                <a:avLst/>
                <a:gdLst>
                  <a:gd name="connsiteX0" fmla="*/ 415947 w 3394782"/>
                  <a:gd name="connsiteY0" fmla="*/ 17447 h 3069463"/>
                  <a:gd name="connsiteX1" fmla="*/ 134502 w 3394782"/>
                  <a:gd name="connsiteY1" fmla="*/ 133299 h 3069463"/>
                  <a:gd name="connsiteX2" fmla="*/ 17441 w 3394782"/>
                  <a:gd name="connsiteY2" fmla="*/ 416076 h 3069463"/>
                  <a:gd name="connsiteX3" fmla="*/ 17441 w 3394782"/>
                  <a:gd name="connsiteY3" fmla="*/ 2820309 h 3069463"/>
                  <a:gd name="connsiteX4" fmla="*/ 84689 w 3394782"/>
                  <a:gd name="connsiteY4" fmla="*/ 2984744 h 3069463"/>
                  <a:gd name="connsiteX5" fmla="*/ 249073 w 3394782"/>
                  <a:gd name="connsiteY5" fmla="*/ 3053258 h 3069463"/>
                  <a:gd name="connsiteX6" fmla="*/ 3145710 w 3394782"/>
                  <a:gd name="connsiteY6" fmla="*/ 3053258 h 3069463"/>
                  <a:gd name="connsiteX7" fmla="*/ 3310093 w 3394782"/>
                  <a:gd name="connsiteY7" fmla="*/ 2984744 h 3069463"/>
                  <a:gd name="connsiteX8" fmla="*/ 3377341 w 3394782"/>
                  <a:gd name="connsiteY8" fmla="*/ 2820309 h 3069463"/>
                  <a:gd name="connsiteX9" fmla="*/ 3377341 w 3394782"/>
                  <a:gd name="connsiteY9" fmla="*/ 1989416 h 3069463"/>
                  <a:gd name="connsiteX10" fmla="*/ 3288923 w 3394782"/>
                  <a:gd name="connsiteY10" fmla="*/ 1775153 h 3069463"/>
                  <a:gd name="connsiteX11" fmla="*/ 3074726 w 3394782"/>
                  <a:gd name="connsiteY11" fmla="*/ 1685461 h 3069463"/>
                  <a:gd name="connsiteX12" fmla="*/ 1579085 w 3394782"/>
                  <a:gd name="connsiteY12" fmla="*/ 1685461 h 3069463"/>
                  <a:gd name="connsiteX13" fmla="*/ 1570368 w 3394782"/>
                  <a:gd name="connsiteY13" fmla="*/ 1676741 h 3069463"/>
                  <a:gd name="connsiteX14" fmla="*/ 1570368 w 3394782"/>
                  <a:gd name="connsiteY14" fmla="*/ 416076 h 3069463"/>
                  <a:gd name="connsiteX15" fmla="*/ 1453307 w 3394782"/>
                  <a:gd name="connsiteY15" fmla="*/ 133299 h 3069463"/>
                  <a:gd name="connsiteX16" fmla="*/ 1170617 w 3394782"/>
                  <a:gd name="connsiteY16" fmla="*/ 17447 h 3069463"/>
                  <a:gd name="connsiteX17" fmla="*/ 415942 w 3394782"/>
                  <a:gd name="connsiteY17" fmla="*/ 0 h 3069463"/>
                  <a:gd name="connsiteX18" fmla="*/ 1170615 w 3394782"/>
                  <a:gd name="connsiteY18" fmla="*/ 0 h 3069463"/>
                  <a:gd name="connsiteX19" fmla="*/ 1465759 w 3394782"/>
                  <a:gd name="connsiteY19" fmla="*/ 122081 h 3069463"/>
                  <a:gd name="connsiteX20" fmla="*/ 1587802 w 3394782"/>
                  <a:gd name="connsiteY20" fmla="*/ 416072 h 3069463"/>
                  <a:gd name="connsiteX21" fmla="*/ 1587802 w 3394782"/>
                  <a:gd name="connsiteY21" fmla="*/ 1669270 h 3069463"/>
                  <a:gd name="connsiteX22" fmla="*/ 3074731 w 3394782"/>
                  <a:gd name="connsiteY22" fmla="*/ 1669270 h 3069463"/>
                  <a:gd name="connsiteX23" fmla="*/ 3300137 w 3394782"/>
                  <a:gd name="connsiteY23" fmla="*/ 1762699 h 3069463"/>
                  <a:gd name="connsiteX24" fmla="*/ 3394782 w 3394782"/>
                  <a:gd name="connsiteY24" fmla="*/ 1989421 h 3069463"/>
                  <a:gd name="connsiteX25" fmla="*/ 3394782 w 3394782"/>
                  <a:gd name="connsiteY25" fmla="*/ 2820318 h 3069463"/>
                  <a:gd name="connsiteX26" fmla="*/ 3321307 w 3394782"/>
                  <a:gd name="connsiteY26" fmla="*/ 2997211 h 3069463"/>
                  <a:gd name="connsiteX27" fmla="*/ 3145715 w 3394782"/>
                  <a:gd name="connsiteY27" fmla="*/ 3069463 h 3069463"/>
                  <a:gd name="connsiteX28" fmla="*/ 249067 w 3394782"/>
                  <a:gd name="connsiteY28" fmla="*/ 3069463 h 3069463"/>
                  <a:gd name="connsiteX29" fmla="*/ 73475 w 3394782"/>
                  <a:gd name="connsiteY29" fmla="*/ 2997211 h 3069463"/>
                  <a:gd name="connsiteX30" fmla="*/ 0 w 3394782"/>
                  <a:gd name="connsiteY30" fmla="*/ 2820318 h 3069463"/>
                  <a:gd name="connsiteX31" fmla="*/ 0 w 3394782"/>
                  <a:gd name="connsiteY31" fmla="*/ 416072 h 3069463"/>
                  <a:gd name="connsiteX32" fmla="*/ 122043 w 3394782"/>
                  <a:gd name="connsiteY32" fmla="*/ 122081 h 3069463"/>
                  <a:gd name="connsiteX33" fmla="*/ 415942 w 3394782"/>
                  <a:gd name="connsiteY33" fmla="*/ 0 h 306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94782" h="3069463">
                    <a:moveTo>
                      <a:pt x="415947" y="17447"/>
                    </a:moveTo>
                    <a:cubicBezTo>
                      <a:pt x="308848" y="17447"/>
                      <a:pt x="209222" y="58556"/>
                      <a:pt x="134502" y="133299"/>
                    </a:cubicBezTo>
                    <a:cubicBezTo>
                      <a:pt x="58537" y="209287"/>
                      <a:pt x="17441" y="308945"/>
                      <a:pt x="17441" y="416076"/>
                    </a:cubicBezTo>
                    <a:lnTo>
                      <a:pt x="17441" y="2820309"/>
                    </a:lnTo>
                    <a:cubicBezTo>
                      <a:pt x="17441" y="2883840"/>
                      <a:pt x="41103" y="2941144"/>
                      <a:pt x="84689" y="2984744"/>
                    </a:cubicBezTo>
                    <a:cubicBezTo>
                      <a:pt x="128276" y="3028344"/>
                      <a:pt x="188051" y="3053258"/>
                      <a:pt x="249073" y="3053258"/>
                    </a:cubicBezTo>
                    <a:lnTo>
                      <a:pt x="3145710" y="3053258"/>
                    </a:lnTo>
                    <a:cubicBezTo>
                      <a:pt x="3207976" y="3053258"/>
                      <a:pt x="3265261" y="3028344"/>
                      <a:pt x="3310093" y="2984744"/>
                    </a:cubicBezTo>
                    <a:cubicBezTo>
                      <a:pt x="3353680" y="2941144"/>
                      <a:pt x="3377341" y="2883840"/>
                      <a:pt x="3377341" y="2820309"/>
                    </a:cubicBezTo>
                    <a:lnTo>
                      <a:pt x="3377341" y="1989416"/>
                    </a:lnTo>
                    <a:cubicBezTo>
                      <a:pt x="3377341" y="1908445"/>
                      <a:pt x="3346208" y="1831210"/>
                      <a:pt x="3288923" y="1775153"/>
                    </a:cubicBezTo>
                    <a:cubicBezTo>
                      <a:pt x="3231638" y="1717850"/>
                      <a:pt x="3155672" y="1685461"/>
                      <a:pt x="3074726" y="1685461"/>
                    </a:cubicBezTo>
                    <a:lnTo>
                      <a:pt x="1579085" y="1685461"/>
                    </a:lnTo>
                    <a:cubicBezTo>
                      <a:pt x="1574104" y="1685461"/>
                      <a:pt x="1570368" y="1681724"/>
                      <a:pt x="1570368" y="1676741"/>
                    </a:cubicBezTo>
                    <a:lnTo>
                      <a:pt x="1570368" y="416076"/>
                    </a:lnTo>
                    <a:cubicBezTo>
                      <a:pt x="1570368" y="308945"/>
                      <a:pt x="1528026" y="209287"/>
                      <a:pt x="1453307" y="133299"/>
                    </a:cubicBezTo>
                    <a:cubicBezTo>
                      <a:pt x="1377341" y="58556"/>
                      <a:pt x="1277715" y="17447"/>
                      <a:pt x="1170617" y="17447"/>
                    </a:cubicBezTo>
                    <a:close/>
                    <a:moveTo>
                      <a:pt x="415942" y="0"/>
                    </a:moveTo>
                    <a:lnTo>
                      <a:pt x="1170615" y="0"/>
                    </a:lnTo>
                    <a:cubicBezTo>
                      <a:pt x="1282695" y="0"/>
                      <a:pt x="1387303" y="43601"/>
                      <a:pt x="1465759" y="122081"/>
                    </a:cubicBezTo>
                    <a:cubicBezTo>
                      <a:pt x="1544215" y="200562"/>
                      <a:pt x="1587802" y="305202"/>
                      <a:pt x="1587802" y="416072"/>
                    </a:cubicBezTo>
                    <a:lnTo>
                      <a:pt x="1587802" y="1669270"/>
                    </a:lnTo>
                    <a:lnTo>
                      <a:pt x="3074731" y="1669270"/>
                    </a:lnTo>
                    <a:cubicBezTo>
                      <a:pt x="3159414" y="1669270"/>
                      <a:pt x="3240361" y="1702904"/>
                      <a:pt x="3300137" y="1762699"/>
                    </a:cubicBezTo>
                    <a:cubicBezTo>
                      <a:pt x="3361158" y="1822494"/>
                      <a:pt x="3394782" y="1903466"/>
                      <a:pt x="3394782" y="1989421"/>
                    </a:cubicBezTo>
                    <a:lnTo>
                      <a:pt x="3394782" y="2820318"/>
                    </a:lnTo>
                    <a:cubicBezTo>
                      <a:pt x="3394782" y="2886342"/>
                      <a:pt x="3368630" y="2949874"/>
                      <a:pt x="3321307" y="2997211"/>
                    </a:cubicBezTo>
                    <a:cubicBezTo>
                      <a:pt x="3275230" y="3043303"/>
                      <a:pt x="3211718" y="3069463"/>
                      <a:pt x="3145715" y="3069463"/>
                    </a:cubicBezTo>
                    <a:lnTo>
                      <a:pt x="249067" y="3069463"/>
                    </a:lnTo>
                    <a:cubicBezTo>
                      <a:pt x="183064" y="3069463"/>
                      <a:pt x="120798" y="3043303"/>
                      <a:pt x="73475" y="2997211"/>
                    </a:cubicBezTo>
                    <a:cubicBezTo>
                      <a:pt x="26152" y="2949874"/>
                      <a:pt x="0" y="2887587"/>
                      <a:pt x="0" y="2820318"/>
                    </a:cubicBezTo>
                    <a:lnTo>
                      <a:pt x="0" y="416072"/>
                    </a:lnTo>
                    <a:cubicBezTo>
                      <a:pt x="0" y="305202"/>
                      <a:pt x="43587" y="200562"/>
                      <a:pt x="122043" y="122081"/>
                    </a:cubicBezTo>
                    <a:cubicBezTo>
                      <a:pt x="200499" y="43601"/>
                      <a:pt x="305107" y="0"/>
                      <a:pt x="4159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43788CBF-5713-3C45-A326-CD607FAAF957}"/>
                  </a:ext>
                </a:extLst>
              </p:cNvPr>
              <p:cNvSpPr/>
              <p:nvPr/>
            </p:nvSpPr>
            <p:spPr>
              <a:xfrm>
                <a:off x="6417073" y="10469569"/>
                <a:ext cx="182633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7" h="14">
                    <a:moveTo>
                      <a:pt x="146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460" y="0"/>
                    </a:lnTo>
                    <a:cubicBezTo>
                      <a:pt x="1464" y="0"/>
                      <a:pt x="1467" y="3"/>
                      <a:pt x="1467" y="7"/>
                    </a:cubicBezTo>
                    <a:cubicBezTo>
                      <a:pt x="1467" y="11"/>
                      <a:pt x="1464" y="14"/>
                      <a:pt x="146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" name="Freeform 3">
            <a:extLst>
              <a:ext uri="{FF2B5EF4-FFF2-40B4-BE49-F238E27FC236}">
                <a16:creationId xmlns:a16="http://schemas.microsoft.com/office/drawing/2014/main" id="{A8B95BC5-F36B-2D4F-8CB3-0BE6B62CD9A1}"/>
              </a:ext>
            </a:extLst>
          </p:cNvPr>
          <p:cNvSpPr/>
          <p:nvPr/>
        </p:nvSpPr>
        <p:spPr>
          <a:xfrm>
            <a:off x="17225566" y="0"/>
            <a:ext cx="4716567" cy="1371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7" h="11007">
                <a:moveTo>
                  <a:pt x="3787" y="11007"/>
                </a:moveTo>
                <a:lnTo>
                  <a:pt x="3787" y="8319"/>
                </a:lnTo>
                <a:cubicBezTo>
                  <a:pt x="3787" y="8042"/>
                  <a:pt x="3563" y="7818"/>
                  <a:pt x="3286" y="7818"/>
                </a:cubicBezTo>
                <a:lnTo>
                  <a:pt x="501" y="7820"/>
                </a:lnTo>
                <a:cubicBezTo>
                  <a:pt x="225" y="7820"/>
                  <a:pt x="0" y="7597"/>
                  <a:pt x="0" y="7319"/>
                </a:cubicBezTo>
                <a:lnTo>
                  <a:pt x="0" y="5730"/>
                </a:lnTo>
                <a:cubicBezTo>
                  <a:pt x="0" y="5454"/>
                  <a:pt x="225" y="5230"/>
                  <a:pt x="501" y="5230"/>
                </a:cubicBezTo>
                <a:lnTo>
                  <a:pt x="3286" y="5232"/>
                </a:lnTo>
                <a:cubicBezTo>
                  <a:pt x="3563" y="5232"/>
                  <a:pt x="3787" y="5008"/>
                  <a:pt x="3787" y="4732"/>
                </a:cubicBezTo>
                <a:lnTo>
                  <a:pt x="3787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9BABA5C1-0861-1949-96D6-B9706AD885AD}"/>
              </a:ext>
            </a:extLst>
          </p:cNvPr>
          <p:cNvSpPr/>
          <p:nvPr/>
        </p:nvSpPr>
        <p:spPr>
          <a:xfrm>
            <a:off x="21803850" y="4735671"/>
            <a:ext cx="279057" cy="2791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5" h="225">
                <a:moveTo>
                  <a:pt x="225" y="113"/>
                </a:moveTo>
                <a:cubicBezTo>
                  <a:pt x="225" y="174"/>
                  <a:pt x="174" y="225"/>
                  <a:pt x="112" y="225"/>
                </a:cubicBezTo>
                <a:cubicBezTo>
                  <a:pt x="50" y="225"/>
                  <a:pt x="0" y="174"/>
                  <a:pt x="0" y="113"/>
                </a:cubicBezTo>
                <a:cubicBezTo>
                  <a:pt x="0" y="50"/>
                  <a:pt x="50" y="0"/>
                  <a:pt x="112" y="0"/>
                </a:cubicBezTo>
                <a:cubicBezTo>
                  <a:pt x="174" y="0"/>
                  <a:pt x="225" y="50"/>
                  <a:pt x="225" y="113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536E9923-3C51-E54C-B4E0-CAF6CA9DE009}"/>
              </a:ext>
            </a:extLst>
          </p:cNvPr>
          <p:cNvSpPr/>
          <p:nvPr/>
        </p:nvSpPr>
        <p:spPr>
          <a:xfrm>
            <a:off x="21848699" y="4292014"/>
            <a:ext cx="188115" cy="1894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152" y="76"/>
                </a:moveTo>
                <a:cubicBezTo>
                  <a:pt x="152" y="118"/>
                  <a:pt x="118" y="153"/>
                  <a:pt x="76" y="153"/>
                </a:cubicBezTo>
                <a:cubicBezTo>
                  <a:pt x="34" y="153"/>
                  <a:pt x="0" y="118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2" y="34"/>
                  <a:pt x="152" y="76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1B104480-5AC3-D641-BAC7-F04BE9483D39}"/>
              </a:ext>
            </a:extLst>
          </p:cNvPr>
          <p:cNvSpPr/>
          <p:nvPr/>
        </p:nvSpPr>
        <p:spPr>
          <a:xfrm>
            <a:off x="21848699" y="5269058"/>
            <a:ext cx="188115" cy="1894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152" y="77"/>
                </a:moveTo>
                <a:cubicBezTo>
                  <a:pt x="152" y="119"/>
                  <a:pt x="118" y="153"/>
                  <a:pt x="76" y="153"/>
                </a:cubicBezTo>
                <a:cubicBezTo>
                  <a:pt x="34" y="153"/>
                  <a:pt x="0" y="119"/>
                  <a:pt x="0" y="77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2" y="34"/>
                  <a:pt x="152" y="77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1925CC86-9B78-BD4C-8A8F-4B4BC59AAADD}"/>
              </a:ext>
            </a:extLst>
          </p:cNvPr>
          <p:cNvSpPr/>
          <p:nvPr/>
        </p:nvSpPr>
        <p:spPr>
          <a:xfrm>
            <a:off x="17130885" y="7548411"/>
            <a:ext cx="189360" cy="1894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153" y="76"/>
                </a:moveTo>
                <a:cubicBezTo>
                  <a:pt x="153" y="119"/>
                  <a:pt x="118" y="153"/>
                  <a:pt x="76" y="153"/>
                </a:cubicBezTo>
                <a:cubicBezTo>
                  <a:pt x="34" y="153"/>
                  <a:pt x="0" y="119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3" y="34"/>
                  <a:pt x="153" y="76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C2B785A7-D963-0141-9F55-D47D9484D642}"/>
              </a:ext>
            </a:extLst>
          </p:cNvPr>
          <p:cNvSpPr/>
          <p:nvPr/>
        </p:nvSpPr>
        <p:spPr>
          <a:xfrm>
            <a:off x="17130885" y="8526701"/>
            <a:ext cx="189360" cy="1894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153" y="76"/>
                </a:moveTo>
                <a:cubicBezTo>
                  <a:pt x="153" y="118"/>
                  <a:pt x="118" y="153"/>
                  <a:pt x="76" y="153"/>
                </a:cubicBezTo>
                <a:cubicBezTo>
                  <a:pt x="34" y="153"/>
                  <a:pt x="0" y="118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3" y="34"/>
                  <a:pt x="153" y="76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FCF1E38-7B26-D147-8362-0C1F68E23DE5}"/>
              </a:ext>
            </a:extLst>
          </p:cNvPr>
          <p:cNvSpPr/>
          <p:nvPr/>
        </p:nvSpPr>
        <p:spPr>
          <a:xfrm>
            <a:off x="17086037" y="7993315"/>
            <a:ext cx="277812" cy="2779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4" h="224">
                <a:moveTo>
                  <a:pt x="224" y="112"/>
                </a:moveTo>
                <a:cubicBezTo>
                  <a:pt x="224" y="174"/>
                  <a:pt x="174" y="224"/>
                  <a:pt x="112" y="224"/>
                </a:cubicBezTo>
                <a:cubicBezTo>
                  <a:pt x="50" y="224"/>
                  <a:pt x="0" y="174"/>
                  <a:pt x="0" y="112"/>
                </a:cubicBezTo>
                <a:cubicBezTo>
                  <a:pt x="0" y="50"/>
                  <a:pt x="50" y="0"/>
                  <a:pt x="112" y="0"/>
                </a:cubicBezTo>
                <a:cubicBezTo>
                  <a:pt x="174" y="0"/>
                  <a:pt x="224" y="50"/>
                  <a:pt x="224" y="11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0F2C051E-5E42-BA4F-879A-8008A01DB922}"/>
              </a:ext>
            </a:extLst>
          </p:cNvPr>
          <p:cNvSpPr/>
          <p:nvPr/>
        </p:nvSpPr>
        <p:spPr>
          <a:xfrm>
            <a:off x="21848699" y="10807301"/>
            <a:ext cx="188115" cy="18818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2">
                <a:moveTo>
                  <a:pt x="152" y="76"/>
                </a:moveTo>
                <a:cubicBezTo>
                  <a:pt x="152" y="118"/>
                  <a:pt x="118" y="152"/>
                  <a:pt x="76" y="152"/>
                </a:cubicBezTo>
                <a:cubicBezTo>
                  <a:pt x="34" y="152"/>
                  <a:pt x="0" y="118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2" y="34"/>
                  <a:pt x="152" y="76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5E05CE15-EE7E-FA49-A009-54780D547E26}"/>
              </a:ext>
            </a:extLst>
          </p:cNvPr>
          <p:cNvSpPr/>
          <p:nvPr/>
        </p:nvSpPr>
        <p:spPr>
          <a:xfrm>
            <a:off x="21848699" y="11784341"/>
            <a:ext cx="188115" cy="18942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152" y="77"/>
                </a:moveTo>
                <a:cubicBezTo>
                  <a:pt x="152" y="119"/>
                  <a:pt x="118" y="153"/>
                  <a:pt x="76" y="153"/>
                </a:cubicBezTo>
                <a:cubicBezTo>
                  <a:pt x="34" y="153"/>
                  <a:pt x="0" y="119"/>
                  <a:pt x="0" y="77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2" y="34"/>
                  <a:pt x="152" y="77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48EB32F0-4C11-D448-AFBD-64E46F49399B}"/>
              </a:ext>
            </a:extLst>
          </p:cNvPr>
          <p:cNvSpPr/>
          <p:nvPr/>
        </p:nvSpPr>
        <p:spPr>
          <a:xfrm>
            <a:off x="21803850" y="11250955"/>
            <a:ext cx="279057" cy="2791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5" h="225">
                <a:moveTo>
                  <a:pt x="225" y="112"/>
                </a:moveTo>
                <a:cubicBezTo>
                  <a:pt x="225" y="174"/>
                  <a:pt x="174" y="225"/>
                  <a:pt x="112" y="225"/>
                </a:cubicBezTo>
                <a:cubicBezTo>
                  <a:pt x="50" y="225"/>
                  <a:pt x="0" y="174"/>
                  <a:pt x="0" y="112"/>
                </a:cubicBezTo>
                <a:cubicBezTo>
                  <a:pt x="0" y="50"/>
                  <a:pt x="50" y="0"/>
                  <a:pt x="112" y="0"/>
                </a:cubicBezTo>
                <a:cubicBezTo>
                  <a:pt x="174" y="0"/>
                  <a:pt x="225" y="50"/>
                  <a:pt x="225" y="11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TextBox 663">
            <a:extLst>
              <a:ext uri="{FF2B5EF4-FFF2-40B4-BE49-F238E27FC236}">
                <a16:creationId xmlns:a16="http://schemas.microsoft.com/office/drawing/2014/main" id="{F49E0A91-A583-2943-8CE9-8429434DE1C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85440274-6D6E-5845-B103-76BEB227D78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66" name="TextBox 665">
            <a:extLst>
              <a:ext uri="{FF2B5EF4-FFF2-40B4-BE49-F238E27FC236}">
                <a16:creationId xmlns:a16="http://schemas.microsoft.com/office/drawing/2014/main" id="{F4BA4520-6BC5-6D4C-AB1B-93D1988F9EC8}"/>
              </a:ext>
            </a:extLst>
          </p:cNvPr>
          <p:cNvSpPr txBox="1"/>
          <p:nvPr/>
        </p:nvSpPr>
        <p:spPr>
          <a:xfrm>
            <a:off x="17395730" y="3792585"/>
            <a:ext cx="42358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667" name="TextBox 666">
            <a:extLst>
              <a:ext uri="{FF2B5EF4-FFF2-40B4-BE49-F238E27FC236}">
                <a16:creationId xmlns:a16="http://schemas.microsoft.com/office/drawing/2014/main" id="{0CCC9591-1817-B547-A20D-9F38A641FEC1}"/>
              </a:ext>
            </a:extLst>
          </p:cNvPr>
          <p:cNvSpPr txBox="1"/>
          <p:nvPr/>
        </p:nvSpPr>
        <p:spPr>
          <a:xfrm>
            <a:off x="17395731" y="4473927"/>
            <a:ext cx="42358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68" name="TextBox 667">
            <a:extLst>
              <a:ext uri="{FF2B5EF4-FFF2-40B4-BE49-F238E27FC236}">
                <a16:creationId xmlns:a16="http://schemas.microsoft.com/office/drawing/2014/main" id="{4C33685E-299B-1148-B673-B13F7C2B38DD}"/>
              </a:ext>
            </a:extLst>
          </p:cNvPr>
          <p:cNvSpPr txBox="1"/>
          <p:nvPr/>
        </p:nvSpPr>
        <p:spPr>
          <a:xfrm>
            <a:off x="17534276" y="7063910"/>
            <a:ext cx="42358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669" name="TextBox 668">
            <a:extLst>
              <a:ext uri="{FF2B5EF4-FFF2-40B4-BE49-F238E27FC236}">
                <a16:creationId xmlns:a16="http://schemas.microsoft.com/office/drawing/2014/main" id="{4C3FADB1-C202-9C42-85C4-9AC2397195FE}"/>
              </a:ext>
            </a:extLst>
          </p:cNvPr>
          <p:cNvSpPr txBox="1"/>
          <p:nvPr/>
        </p:nvSpPr>
        <p:spPr>
          <a:xfrm>
            <a:off x="17534277" y="7746282"/>
            <a:ext cx="42358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0AC1195E-F0CA-9B41-818E-5D9F233C9FD3}"/>
              </a:ext>
            </a:extLst>
          </p:cNvPr>
          <p:cNvSpPr txBox="1"/>
          <p:nvPr/>
        </p:nvSpPr>
        <p:spPr>
          <a:xfrm>
            <a:off x="17395732" y="10307540"/>
            <a:ext cx="42358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671" name="TextBox 670">
            <a:extLst>
              <a:ext uri="{FF2B5EF4-FFF2-40B4-BE49-F238E27FC236}">
                <a16:creationId xmlns:a16="http://schemas.microsoft.com/office/drawing/2014/main" id="{740C513F-8699-9648-88CE-9C0944D66FBF}"/>
              </a:ext>
            </a:extLst>
          </p:cNvPr>
          <p:cNvSpPr txBox="1"/>
          <p:nvPr/>
        </p:nvSpPr>
        <p:spPr>
          <a:xfrm>
            <a:off x="17395733" y="10989912"/>
            <a:ext cx="42358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5989932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E49F16A3-F197-9E47-9545-D6E86ECE22F1}"/>
              </a:ext>
            </a:extLst>
          </p:cNvPr>
          <p:cNvGrpSpPr/>
          <p:nvPr/>
        </p:nvGrpSpPr>
        <p:grpSpPr>
          <a:xfrm>
            <a:off x="4587009" y="4778043"/>
            <a:ext cx="15204109" cy="8131643"/>
            <a:chOff x="4587009" y="4778043"/>
            <a:chExt cx="15204109" cy="8131643"/>
          </a:xfrm>
        </p:grpSpPr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CE053BCB-8CC1-5540-B0B3-58B1208FF6F9}"/>
                </a:ext>
              </a:extLst>
            </p:cNvPr>
            <p:cNvSpPr/>
            <p:nvPr/>
          </p:nvSpPr>
          <p:spPr>
            <a:xfrm>
              <a:off x="4587009" y="10362393"/>
              <a:ext cx="15100238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22" h="13">
                  <a:moveTo>
                    <a:pt x="12122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2122" y="0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E836C2-6D81-6F49-BF1B-67B0EBB22501}"/>
                </a:ext>
              </a:extLst>
            </p:cNvPr>
            <p:cNvGrpSpPr/>
            <p:nvPr/>
          </p:nvGrpSpPr>
          <p:grpSpPr>
            <a:xfrm>
              <a:off x="7031252" y="10520668"/>
              <a:ext cx="10465896" cy="2389018"/>
              <a:chOff x="7031252" y="10520668"/>
              <a:chExt cx="10465896" cy="2389018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B79918AA-581C-DD4F-AABE-472E9EEA6DC1}"/>
                  </a:ext>
                </a:extLst>
              </p:cNvPr>
              <p:cNvSpPr/>
              <p:nvPr/>
            </p:nvSpPr>
            <p:spPr>
              <a:xfrm>
                <a:off x="7031252" y="10520668"/>
                <a:ext cx="10465896" cy="2389018"/>
              </a:xfrm>
              <a:custGeom>
                <a:avLst/>
                <a:gdLst>
                  <a:gd name="connsiteX0" fmla="*/ 5232948 w 10465896"/>
                  <a:gd name="connsiteY0" fmla="*/ 16198 h 2389018"/>
                  <a:gd name="connsiteX1" fmla="*/ 1540862 w 10465896"/>
                  <a:gd name="connsiteY1" fmla="*/ 363712 h 2389018"/>
                  <a:gd name="connsiteX2" fmla="*/ 423521 w 10465896"/>
                  <a:gd name="connsiteY2" fmla="*/ 739875 h 2389018"/>
                  <a:gd name="connsiteX3" fmla="*/ 17441 w 10465896"/>
                  <a:gd name="connsiteY3" fmla="*/ 1194508 h 2389018"/>
                  <a:gd name="connsiteX4" fmla="*/ 423521 w 10465896"/>
                  <a:gd name="connsiteY4" fmla="*/ 1647896 h 2389018"/>
                  <a:gd name="connsiteX5" fmla="*/ 1540862 w 10465896"/>
                  <a:gd name="connsiteY5" fmla="*/ 2025304 h 2389018"/>
                  <a:gd name="connsiteX6" fmla="*/ 5232948 w 10465896"/>
                  <a:gd name="connsiteY6" fmla="*/ 2372818 h 2389018"/>
                  <a:gd name="connsiteX7" fmla="*/ 8925034 w 10465896"/>
                  <a:gd name="connsiteY7" fmla="*/ 2025304 h 2389018"/>
                  <a:gd name="connsiteX8" fmla="*/ 10042376 w 10465896"/>
                  <a:gd name="connsiteY8" fmla="*/ 1647896 h 2389018"/>
                  <a:gd name="connsiteX9" fmla="*/ 10449700 w 10465896"/>
                  <a:gd name="connsiteY9" fmla="*/ 1194508 h 2389018"/>
                  <a:gd name="connsiteX10" fmla="*/ 10042376 w 10465896"/>
                  <a:gd name="connsiteY10" fmla="*/ 739875 h 2389018"/>
                  <a:gd name="connsiteX11" fmla="*/ 8925034 w 10465896"/>
                  <a:gd name="connsiteY11" fmla="*/ 363712 h 2389018"/>
                  <a:gd name="connsiteX12" fmla="*/ 5232948 w 10465896"/>
                  <a:gd name="connsiteY12" fmla="*/ 16198 h 2389018"/>
                  <a:gd name="connsiteX13" fmla="*/ 5232948 w 10465896"/>
                  <a:gd name="connsiteY13" fmla="*/ 0 h 2389018"/>
                  <a:gd name="connsiteX14" fmla="*/ 8928772 w 10465896"/>
                  <a:gd name="connsiteY14" fmla="*/ 346271 h 2389018"/>
                  <a:gd name="connsiteX15" fmla="*/ 10465896 w 10465896"/>
                  <a:gd name="connsiteY15" fmla="*/ 1194509 h 2389018"/>
                  <a:gd name="connsiteX16" fmla="*/ 8928772 w 10465896"/>
                  <a:gd name="connsiteY16" fmla="*/ 2041502 h 2389018"/>
                  <a:gd name="connsiteX17" fmla="*/ 5232948 w 10465896"/>
                  <a:gd name="connsiteY17" fmla="*/ 2389018 h 2389018"/>
                  <a:gd name="connsiteX18" fmla="*/ 1537124 w 10465896"/>
                  <a:gd name="connsiteY18" fmla="*/ 2041502 h 2389018"/>
                  <a:gd name="connsiteX19" fmla="*/ 0 w 10465896"/>
                  <a:gd name="connsiteY19" fmla="*/ 1194509 h 2389018"/>
                  <a:gd name="connsiteX20" fmla="*/ 1537124 w 10465896"/>
                  <a:gd name="connsiteY20" fmla="*/ 346271 h 2389018"/>
                  <a:gd name="connsiteX21" fmla="*/ 5232948 w 10465896"/>
                  <a:gd name="connsiteY21" fmla="*/ 0 h 238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465896" h="2389018">
                    <a:moveTo>
                      <a:pt x="5232948" y="16198"/>
                    </a:moveTo>
                    <a:cubicBezTo>
                      <a:pt x="3837828" y="16198"/>
                      <a:pt x="2527412" y="139510"/>
                      <a:pt x="1540862" y="363712"/>
                    </a:cubicBezTo>
                    <a:cubicBezTo>
                      <a:pt x="1061290" y="472077"/>
                      <a:pt x="686352" y="599125"/>
                      <a:pt x="423521" y="739875"/>
                    </a:cubicBezTo>
                    <a:cubicBezTo>
                      <a:pt x="154462" y="884361"/>
                      <a:pt x="17441" y="1037566"/>
                      <a:pt x="17441" y="1194508"/>
                    </a:cubicBezTo>
                    <a:cubicBezTo>
                      <a:pt x="17441" y="1351450"/>
                      <a:pt x="154462" y="1503410"/>
                      <a:pt x="423521" y="1647896"/>
                    </a:cubicBezTo>
                    <a:cubicBezTo>
                      <a:pt x="686352" y="1789891"/>
                      <a:pt x="1061290" y="1915694"/>
                      <a:pt x="1540862" y="2025304"/>
                    </a:cubicBezTo>
                    <a:cubicBezTo>
                      <a:pt x="2527412" y="2248261"/>
                      <a:pt x="3837828" y="2372818"/>
                      <a:pt x="5232948" y="2372818"/>
                    </a:cubicBezTo>
                    <a:cubicBezTo>
                      <a:pt x="6628068" y="2372818"/>
                      <a:pt x="7938484" y="2248261"/>
                      <a:pt x="8925034" y="2025304"/>
                    </a:cubicBezTo>
                    <a:cubicBezTo>
                      <a:pt x="9403361" y="1915694"/>
                      <a:pt x="9779544" y="1789891"/>
                      <a:pt x="10042376" y="1647896"/>
                    </a:cubicBezTo>
                    <a:cubicBezTo>
                      <a:pt x="10311436" y="1503410"/>
                      <a:pt x="10449700" y="1351450"/>
                      <a:pt x="10449700" y="1194508"/>
                    </a:cubicBezTo>
                    <a:cubicBezTo>
                      <a:pt x="10449700" y="1037566"/>
                      <a:pt x="10311436" y="884361"/>
                      <a:pt x="10042376" y="739875"/>
                    </a:cubicBezTo>
                    <a:cubicBezTo>
                      <a:pt x="9779544" y="599125"/>
                      <a:pt x="9403361" y="472077"/>
                      <a:pt x="8925034" y="363712"/>
                    </a:cubicBezTo>
                    <a:cubicBezTo>
                      <a:pt x="7938484" y="139510"/>
                      <a:pt x="6628068" y="16198"/>
                      <a:pt x="5232948" y="16198"/>
                    </a:cubicBezTo>
                    <a:close/>
                    <a:moveTo>
                      <a:pt x="5232948" y="0"/>
                    </a:moveTo>
                    <a:cubicBezTo>
                      <a:pt x="6629314" y="0"/>
                      <a:pt x="7942222" y="123312"/>
                      <a:pt x="8928772" y="346271"/>
                    </a:cubicBezTo>
                    <a:cubicBezTo>
                      <a:pt x="9920304" y="572966"/>
                      <a:pt x="10465896" y="873150"/>
                      <a:pt x="10465896" y="1194509"/>
                    </a:cubicBezTo>
                    <a:cubicBezTo>
                      <a:pt x="10465896" y="1515868"/>
                      <a:pt x="9920304" y="1816052"/>
                      <a:pt x="8928772" y="2041502"/>
                    </a:cubicBezTo>
                    <a:cubicBezTo>
                      <a:pt x="7942222" y="2265706"/>
                      <a:pt x="6629314" y="2389018"/>
                      <a:pt x="5232948" y="2389018"/>
                    </a:cubicBezTo>
                    <a:cubicBezTo>
                      <a:pt x="3836582" y="2389018"/>
                      <a:pt x="2523674" y="2265706"/>
                      <a:pt x="1537124" y="2041502"/>
                    </a:cubicBezTo>
                    <a:cubicBezTo>
                      <a:pt x="545592" y="1816052"/>
                      <a:pt x="0" y="1515868"/>
                      <a:pt x="0" y="1194509"/>
                    </a:cubicBezTo>
                    <a:cubicBezTo>
                      <a:pt x="0" y="873150"/>
                      <a:pt x="545592" y="572966"/>
                      <a:pt x="1537124" y="346271"/>
                    </a:cubicBezTo>
                    <a:cubicBezTo>
                      <a:pt x="2523674" y="123312"/>
                      <a:pt x="3836582" y="0"/>
                      <a:pt x="52329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BC3A36A-29DB-3644-BD82-E93A26CA8194}"/>
                  </a:ext>
                </a:extLst>
              </p:cNvPr>
              <p:cNvSpPr/>
              <p:nvPr/>
            </p:nvSpPr>
            <p:spPr>
              <a:xfrm>
                <a:off x="7297851" y="10695140"/>
                <a:ext cx="9932697" cy="2040077"/>
              </a:xfrm>
              <a:custGeom>
                <a:avLst/>
                <a:gdLst>
                  <a:gd name="connsiteX0" fmla="*/ 4966349 w 9932697"/>
                  <a:gd name="connsiteY0" fmla="*/ 16198 h 2040077"/>
                  <a:gd name="connsiteX1" fmla="*/ 1462377 w 9932697"/>
                  <a:gd name="connsiteY1" fmla="*/ 312617 h 2040077"/>
                  <a:gd name="connsiteX2" fmla="*/ 401097 w 9932697"/>
                  <a:gd name="connsiteY2" fmla="*/ 633944 h 2040077"/>
                  <a:gd name="connsiteX3" fmla="*/ 17441 w 9932697"/>
                  <a:gd name="connsiteY3" fmla="*/ 1020036 h 2040077"/>
                  <a:gd name="connsiteX4" fmla="*/ 401097 w 9932697"/>
                  <a:gd name="connsiteY4" fmla="*/ 1406127 h 2040077"/>
                  <a:gd name="connsiteX5" fmla="*/ 1462377 w 9932697"/>
                  <a:gd name="connsiteY5" fmla="*/ 1727454 h 2040077"/>
                  <a:gd name="connsiteX6" fmla="*/ 4966349 w 9932697"/>
                  <a:gd name="connsiteY6" fmla="*/ 2023873 h 2040077"/>
                  <a:gd name="connsiteX7" fmla="*/ 8470320 w 9932697"/>
                  <a:gd name="connsiteY7" fmla="*/ 1727454 h 2040077"/>
                  <a:gd name="connsiteX8" fmla="*/ 9531601 w 9932697"/>
                  <a:gd name="connsiteY8" fmla="*/ 1406127 h 2040077"/>
                  <a:gd name="connsiteX9" fmla="*/ 9915257 w 9932697"/>
                  <a:gd name="connsiteY9" fmla="*/ 1020036 h 2040077"/>
                  <a:gd name="connsiteX10" fmla="*/ 9531601 w 9932697"/>
                  <a:gd name="connsiteY10" fmla="*/ 633944 h 2040077"/>
                  <a:gd name="connsiteX11" fmla="*/ 8470320 w 9932697"/>
                  <a:gd name="connsiteY11" fmla="*/ 312617 h 2040077"/>
                  <a:gd name="connsiteX12" fmla="*/ 4966349 w 9932697"/>
                  <a:gd name="connsiteY12" fmla="*/ 16198 h 2040077"/>
                  <a:gd name="connsiteX13" fmla="*/ 4966349 w 9932697"/>
                  <a:gd name="connsiteY13" fmla="*/ 0 h 2040077"/>
                  <a:gd name="connsiteX14" fmla="*/ 8474058 w 9932697"/>
                  <a:gd name="connsiteY14" fmla="*/ 296421 h 2040077"/>
                  <a:gd name="connsiteX15" fmla="*/ 9932697 w 9932697"/>
                  <a:gd name="connsiteY15" fmla="*/ 1020038 h 2040077"/>
                  <a:gd name="connsiteX16" fmla="*/ 8474058 w 9932697"/>
                  <a:gd name="connsiteY16" fmla="*/ 1743656 h 2040077"/>
                  <a:gd name="connsiteX17" fmla="*/ 4966349 w 9932697"/>
                  <a:gd name="connsiteY17" fmla="*/ 2040077 h 2040077"/>
                  <a:gd name="connsiteX18" fmla="*/ 1458639 w 9932697"/>
                  <a:gd name="connsiteY18" fmla="*/ 1743656 h 2040077"/>
                  <a:gd name="connsiteX19" fmla="*/ 0 w 9932697"/>
                  <a:gd name="connsiteY19" fmla="*/ 1020038 h 2040077"/>
                  <a:gd name="connsiteX20" fmla="*/ 1458639 w 9932697"/>
                  <a:gd name="connsiteY20" fmla="*/ 296421 h 2040077"/>
                  <a:gd name="connsiteX21" fmla="*/ 4966349 w 9932697"/>
                  <a:gd name="connsiteY21" fmla="*/ 0 h 204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932697" h="2040077">
                    <a:moveTo>
                      <a:pt x="4966349" y="16198"/>
                    </a:moveTo>
                    <a:cubicBezTo>
                      <a:pt x="3642239" y="16198"/>
                      <a:pt x="2397849" y="120816"/>
                      <a:pt x="1462377" y="312617"/>
                    </a:cubicBezTo>
                    <a:cubicBezTo>
                      <a:pt x="1007721" y="406026"/>
                      <a:pt x="651469" y="513135"/>
                      <a:pt x="401097" y="633944"/>
                    </a:cubicBezTo>
                    <a:cubicBezTo>
                      <a:pt x="146987" y="757244"/>
                      <a:pt x="17441" y="886772"/>
                      <a:pt x="17441" y="1020036"/>
                    </a:cubicBezTo>
                    <a:cubicBezTo>
                      <a:pt x="17441" y="1152054"/>
                      <a:pt x="146987" y="1282827"/>
                      <a:pt x="401097" y="1406127"/>
                    </a:cubicBezTo>
                    <a:cubicBezTo>
                      <a:pt x="651469" y="1525691"/>
                      <a:pt x="1007721" y="1634045"/>
                      <a:pt x="1462377" y="1727454"/>
                    </a:cubicBezTo>
                    <a:cubicBezTo>
                      <a:pt x="2397849" y="1918009"/>
                      <a:pt x="3642239" y="2023873"/>
                      <a:pt x="4966349" y="2023873"/>
                    </a:cubicBezTo>
                    <a:cubicBezTo>
                      <a:pt x="6290459" y="2023873"/>
                      <a:pt x="7534847" y="1918009"/>
                      <a:pt x="8470320" y="1727454"/>
                    </a:cubicBezTo>
                    <a:cubicBezTo>
                      <a:pt x="8924976" y="1634045"/>
                      <a:pt x="9282473" y="1525691"/>
                      <a:pt x="9531601" y="1406127"/>
                    </a:cubicBezTo>
                    <a:cubicBezTo>
                      <a:pt x="9785709" y="1282827"/>
                      <a:pt x="9915257" y="1152054"/>
                      <a:pt x="9915257" y="1020036"/>
                    </a:cubicBezTo>
                    <a:cubicBezTo>
                      <a:pt x="9915257" y="886772"/>
                      <a:pt x="9785709" y="757244"/>
                      <a:pt x="9531601" y="633944"/>
                    </a:cubicBezTo>
                    <a:cubicBezTo>
                      <a:pt x="9282473" y="513135"/>
                      <a:pt x="8924976" y="406026"/>
                      <a:pt x="8470320" y="312617"/>
                    </a:cubicBezTo>
                    <a:cubicBezTo>
                      <a:pt x="7534847" y="120816"/>
                      <a:pt x="6290459" y="16198"/>
                      <a:pt x="4966349" y="16198"/>
                    </a:cubicBezTo>
                    <a:close/>
                    <a:moveTo>
                      <a:pt x="4966349" y="0"/>
                    </a:moveTo>
                    <a:cubicBezTo>
                      <a:pt x="6291705" y="0"/>
                      <a:pt x="7537340" y="104619"/>
                      <a:pt x="8474058" y="296421"/>
                    </a:cubicBezTo>
                    <a:cubicBezTo>
                      <a:pt x="9414513" y="488224"/>
                      <a:pt x="9932697" y="744790"/>
                      <a:pt x="9932697" y="1020038"/>
                    </a:cubicBezTo>
                    <a:cubicBezTo>
                      <a:pt x="9932697" y="1294042"/>
                      <a:pt x="9414513" y="1551854"/>
                      <a:pt x="8474058" y="1743656"/>
                    </a:cubicBezTo>
                    <a:cubicBezTo>
                      <a:pt x="7537340" y="1935458"/>
                      <a:pt x="6291705" y="2040077"/>
                      <a:pt x="4966349" y="2040077"/>
                    </a:cubicBezTo>
                    <a:cubicBezTo>
                      <a:pt x="3640993" y="2040077"/>
                      <a:pt x="2396603" y="1935458"/>
                      <a:pt x="1458639" y="1743656"/>
                    </a:cubicBezTo>
                    <a:cubicBezTo>
                      <a:pt x="516939" y="1551854"/>
                      <a:pt x="0" y="1294042"/>
                      <a:pt x="0" y="1020038"/>
                    </a:cubicBezTo>
                    <a:cubicBezTo>
                      <a:pt x="0" y="744790"/>
                      <a:pt x="516939" y="488224"/>
                      <a:pt x="1458639" y="296421"/>
                    </a:cubicBezTo>
                    <a:cubicBezTo>
                      <a:pt x="2396603" y="104619"/>
                      <a:pt x="3640993" y="0"/>
                      <a:pt x="4966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E0B6CDE-A4DA-A44D-91E5-C4D468B51E9D}"/>
                </a:ext>
              </a:extLst>
            </p:cNvPr>
            <p:cNvGrpSpPr/>
            <p:nvPr/>
          </p:nvGrpSpPr>
          <p:grpSpPr>
            <a:xfrm>
              <a:off x="4710342" y="7321597"/>
              <a:ext cx="3475759" cy="2344157"/>
              <a:chOff x="4710342" y="7321597"/>
              <a:chExt cx="3475759" cy="2344157"/>
            </a:xfrm>
          </p:grpSpPr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232055CD-28DA-584B-9D68-1D0DEF15BE35}"/>
                  </a:ext>
                </a:extLst>
              </p:cNvPr>
              <p:cNvSpPr/>
              <p:nvPr/>
            </p:nvSpPr>
            <p:spPr>
              <a:xfrm>
                <a:off x="4719063" y="7329075"/>
                <a:ext cx="3458314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7" h="154">
                    <a:moveTo>
                      <a:pt x="2673" y="0"/>
                    </a:moveTo>
                    <a:lnTo>
                      <a:pt x="1388" y="0"/>
                    </a:lnTo>
                    <a:lnTo>
                      <a:pt x="105" y="0"/>
                    </a:lnTo>
                    <a:cubicBezTo>
                      <a:pt x="76" y="0"/>
                      <a:pt x="50" y="12"/>
                      <a:pt x="31" y="31"/>
                    </a:cubicBezTo>
                    <a:cubicBezTo>
                      <a:pt x="12" y="50"/>
                      <a:pt x="0" y="76"/>
                      <a:pt x="0" y="105"/>
                    </a:cubicBezTo>
                    <a:lnTo>
                      <a:pt x="0" y="130"/>
                    </a:lnTo>
                    <a:lnTo>
                      <a:pt x="0" y="154"/>
                    </a:lnTo>
                    <a:lnTo>
                      <a:pt x="1388" y="154"/>
                    </a:lnTo>
                    <a:lnTo>
                      <a:pt x="2777" y="154"/>
                    </a:lnTo>
                    <a:lnTo>
                      <a:pt x="2777" y="130"/>
                    </a:lnTo>
                    <a:lnTo>
                      <a:pt x="2777" y="105"/>
                    </a:lnTo>
                    <a:cubicBezTo>
                      <a:pt x="2777" y="76"/>
                      <a:pt x="2766" y="50"/>
                      <a:pt x="2747" y="31"/>
                    </a:cubicBezTo>
                    <a:cubicBezTo>
                      <a:pt x="2728" y="12"/>
                      <a:pt x="2701" y="0"/>
                      <a:pt x="26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0EBE2BF4-AA7B-7B47-B313-6864B2207171}"/>
                  </a:ext>
                </a:extLst>
              </p:cNvPr>
              <p:cNvSpPr/>
              <p:nvPr/>
            </p:nvSpPr>
            <p:spPr>
              <a:xfrm>
                <a:off x="4710342" y="7321597"/>
                <a:ext cx="3475759" cy="205628"/>
              </a:xfrm>
              <a:custGeom>
                <a:avLst/>
                <a:gdLst>
                  <a:gd name="connsiteX0" fmla="*/ 139485 w 3475759"/>
                  <a:gd name="connsiteY0" fmla="*/ 16201 h 205628"/>
                  <a:gd name="connsiteX1" fmla="*/ 53556 w 3475759"/>
                  <a:gd name="connsiteY1" fmla="*/ 52084 h 205628"/>
                  <a:gd name="connsiteX2" fmla="*/ 17441 w 3475759"/>
                  <a:gd name="connsiteY2" fmla="*/ 137459 h 205628"/>
                  <a:gd name="connsiteX3" fmla="*/ 17441 w 3475759"/>
                  <a:gd name="connsiteY3" fmla="*/ 189427 h 205628"/>
                  <a:gd name="connsiteX4" fmla="*/ 3459564 w 3475759"/>
                  <a:gd name="connsiteY4" fmla="*/ 189427 h 205628"/>
                  <a:gd name="connsiteX5" fmla="*/ 3459564 w 3475759"/>
                  <a:gd name="connsiteY5" fmla="*/ 137459 h 205628"/>
                  <a:gd name="connsiteX6" fmla="*/ 3423449 w 3475759"/>
                  <a:gd name="connsiteY6" fmla="*/ 52084 h 205628"/>
                  <a:gd name="connsiteX7" fmla="*/ 3337521 w 3475759"/>
                  <a:gd name="connsiteY7" fmla="*/ 16201 h 205628"/>
                  <a:gd name="connsiteX8" fmla="*/ 139479 w 3475759"/>
                  <a:gd name="connsiteY8" fmla="*/ 0 h 205628"/>
                  <a:gd name="connsiteX9" fmla="*/ 3337526 w 3475759"/>
                  <a:gd name="connsiteY9" fmla="*/ 0 h 205628"/>
                  <a:gd name="connsiteX10" fmla="*/ 3435908 w 3475759"/>
                  <a:gd name="connsiteY10" fmla="*/ 39639 h 205628"/>
                  <a:gd name="connsiteX11" fmla="*/ 3475759 w 3475759"/>
                  <a:gd name="connsiteY11" fmla="*/ 137498 h 205628"/>
                  <a:gd name="connsiteX12" fmla="*/ 3475759 w 3475759"/>
                  <a:gd name="connsiteY12" fmla="*/ 205628 h 205628"/>
                  <a:gd name="connsiteX13" fmla="*/ 0 w 3475759"/>
                  <a:gd name="connsiteY13" fmla="*/ 205628 h 205628"/>
                  <a:gd name="connsiteX14" fmla="*/ 0 w 3475759"/>
                  <a:gd name="connsiteY14" fmla="*/ 137498 h 205628"/>
                  <a:gd name="connsiteX15" fmla="*/ 41097 w 3475759"/>
                  <a:gd name="connsiteY15" fmla="*/ 39639 h 205628"/>
                  <a:gd name="connsiteX16" fmla="*/ 139479 w 3475759"/>
                  <a:gd name="connsiteY16" fmla="*/ 0 h 20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75759" h="205628">
                    <a:moveTo>
                      <a:pt x="139485" y="16201"/>
                    </a:moveTo>
                    <a:cubicBezTo>
                      <a:pt x="105860" y="16201"/>
                      <a:pt x="75972" y="29812"/>
                      <a:pt x="53556" y="52084"/>
                    </a:cubicBezTo>
                    <a:cubicBezTo>
                      <a:pt x="29895" y="75593"/>
                      <a:pt x="17441" y="105289"/>
                      <a:pt x="17441" y="137459"/>
                    </a:cubicBezTo>
                    <a:lnTo>
                      <a:pt x="17441" y="189427"/>
                    </a:lnTo>
                    <a:lnTo>
                      <a:pt x="3459564" y="189427"/>
                    </a:lnTo>
                    <a:lnTo>
                      <a:pt x="3459564" y="137459"/>
                    </a:lnTo>
                    <a:cubicBezTo>
                      <a:pt x="3459564" y="105289"/>
                      <a:pt x="3445865" y="75593"/>
                      <a:pt x="3423449" y="52084"/>
                    </a:cubicBezTo>
                    <a:cubicBezTo>
                      <a:pt x="3401033" y="29812"/>
                      <a:pt x="3368654" y="16201"/>
                      <a:pt x="3337521" y="16201"/>
                    </a:cubicBezTo>
                    <a:close/>
                    <a:moveTo>
                      <a:pt x="139479" y="0"/>
                    </a:moveTo>
                    <a:lnTo>
                      <a:pt x="3337526" y="0"/>
                    </a:lnTo>
                    <a:cubicBezTo>
                      <a:pt x="3373641" y="0"/>
                      <a:pt x="3408510" y="13626"/>
                      <a:pt x="3435908" y="39639"/>
                    </a:cubicBezTo>
                    <a:cubicBezTo>
                      <a:pt x="3460815" y="66891"/>
                      <a:pt x="3475759" y="101576"/>
                      <a:pt x="3475759" y="137498"/>
                    </a:cubicBezTo>
                    <a:lnTo>
                      <a:pt x="3475759" y="205628"/>
                    </a:lnTo>
                    <a:lnTo>
                      <a:pt x="0" y="205628"/>
                    </a:lnTo>
                    <a:lnTo>
                      <a:pt x="0" y="137498"/>
                    </a:lnTo>
                    <a:cubicBezTo>
                      <a:pt x="0" y="101576"/>
                      <a:pt x="14944" y="66891"/>
                      <a:pt x="41097" y="39639"/>
                    </a:cubicBezTo>
                    <a:cubicBezTo>
                      <a:pt x="67249" y="13626"/>
                      <a:pt x="102119" y="0"/>
                      <a:pt x="139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834B7338-0F00-8549-88E2-3536C3010BC3}"/>
                  </a:ext>
                </a:extLst>
              </p:cNvPr>
              <p:cNvSpPr/>
              <p:nvPr/>
            </p:nvSpPr>
            <p:spPr>
              <a:xfrm>
                <a:off x="4719063" y="7520994"/>
                <a:ext cx="3458314" cy="21372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7" h="1716">
                    <a:moveTo>
                      <a:pt x="0" y="0"/>
                    </a:moveTo>
                    <a:lnTo>
                      <a:pt x="0" y="779"/>
                    </a:lnTo>
                    <a:lnTo>
                      <a:pt x="0" y="1560"/>
                    </a:lnTo>
                    <a:cubicBezTo>
                      <a:pt x="0" y="1602"/>
                      <a:pt x="17" y="1642"/>
                      <a:pt x="46" y="1670"/>
                    </a:cubicBezTo>
                    <a:cubicBezTo>
                      <a:pt x="74" y="1698"/>
                      <a:pt x="113" y="1716"/>
                      <a:pt x="156" y="1716"/>
                    </a:cubicBezTo>
                    <a:lnTo>
                      <a:pt x="1388" y="1716"/>
                    </a:lnTo>
                    <a:lnTo>
                      <a:pt x="2621" y="1716"/>
                    </a:lnTo>
                    <a:cubicBezTo>
                      <a:pt x="2664" y="1716"/>
                      <a:pt x="2703" y="1698"/>
                      <a:pt x="2731" y="1670"/>
                    </a:cubicBezTo>
                    <a:cubicBezTo>
                      <a:pt x="2759" y="1642"/>
                      <a:pt x="2777" y="1602"/>
                      <a:pt x="2777" y="1560"/>
                    </a:cubicBezTo>
                    <a:lnTo>
                      <a:pt x="2777" y="779"/>
                    </a:lnTo>
                    <a:lnTo>
                      <a:pt x="2777" y="0"/>
                    </a:lnTo>
                    <a:lnTo>
                      <a:pt x="138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3E2A1E0-4CED-D14A-860E-EF4A97056E50}"/>
                  </a:ext>
                </a:extLst>
              </p:cNvPr>
              <p:cNvSpPr/>
              <p:nvPr/>
            </p:nvSpPr>
            <p:spPr>
              <a:xfrm>
                <a:off x="4710342" y="7512270"/>
                <a:ext cx="3475759" cy="2153484"/>
              </a:xfrm>
              <a:custGeom>
                <a:avLst/>
                <a:gdLst>
                  <a:gd name="connsiteX0" fmla="*/ 17441 w 3475759"/>
                  <a:gd name="connsiteY0" fmla="*/ 16201 h 2153484"/>
                  <a:gd name="connsiteX1" fmla="*/ 17441 w 3475759"/>
                  <a:gd name="connsiteY1" fmla="*/ 1951704 h 2153484"/>
                  <a:gd name="connsiteX2" fmla="*/ 72236 w 3475759"/>
                  <a:gd name="connsiteY2" fmla="*/ 2082481 h 2153484"/>
                  <a:gd name="connsiteX3" fmla="*/ 202997 w 3475759"/>
                  <a:gd name="connsiteY3" fmla="*/ 2137283 h 2153484"/>
                  <a:gd name="connsiteX4" fmla="*/ 3272763 w 3475759"/>
                  <a:gd name="connsiteY4" fmla="*/ 2137283 h 2153484"/>
                  <a:gd name="connsiteX5" fmla="*/ 3403524 w 3475759"/>
                  <a:gd name="connsiteY5" fmla="*/ 2082481 h 2153484"/>
                  <a:gd name="connsiteX6" fmla="*/ 3459564 w 3475759"/>
                  <a:gd name="connsiteY6" fmla="*/ 1951704 h 2153484"/>
                  <a:gd name="connsiteX7" fmla="*/ 3459564 w 3475759"/>
                  <a:gd name="connsiteY7" fmla="*/ 16201 h 2153484"/>
                  <a:gd name="connsiteX8" fmla="*/ 0 w 3475759"/>
                  <a:gd name="connsiteY8" fmla="*/ 0 h 2153484"/>
                  <a:gd name="connsiteX9" fmla="*/ 3475759 w 3475759"/>
                  <a:gd name="connsiteY9" fmla="*/ 0 h 2153484"/>
                  <a:gd name="connsiteX10" fmla="*/ 3475759 w 3475759"/>
                  <a:gd name="connsiteY10" fmla="*/ 1951712 h 2153484"/>
                  <a:gd name="connsiteX11" fmla="*/ 3415983 w 3475759"/>
                  <a:gd name="connsiteY11" fmla="*/ 2094945 h 2153484"/>
                  <a:gd name="connsiteX12" fmla="*/ 3272768 w 3475759"/>
                  <a:gd name="connsiteY12" fmla="*/ 2153484 h 2153484"/>
                  <a:gd name="connsiteX13" fmla="*/ 202992 w 3475759"/>
                  <a:gd name="connsiteY13" fmla="*/ 2153484 h 2153484"/>
                  <a:gd name="connsiteX14" fmla="*/ 59777 w 3475759"/>
                  <a:gd name="connsiteY14" fmla="*/ 2094945 h 2153484"/>
                  <a:gd name="connsiteX15" fmla="*/ 0 w 3475759"/>
                  <a:gd name="connsiteY15" fmla="*/ 1951712 h 215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75759" h="2153484">
                    <a:moveTo>
                      <a:pt x="17441" y="16201"/>
                    </a:moveTo>
                    <a:lnTo>
                      <a:pt x="17441" y="1951704"/>
                    </a:lnTo>
                    <a:cubicBezTo>
                      <a:pt x="17441" y="2000278"/>
                      <a:pt x="36121" y="2047607"/>
                      <a:pt x="72236" y="2082481"/>
                    </a:cubicBezTo>
                    <a:cubicBezTo>
                      <a:pt x="107106" y="2118600"/>
                      <a:pt x="153183" y="2137283"/>
                      <a:pt x="202997" y="2137283"/>
                    </a:cubicBezTo>
                    <a:lnTo>
                      <a:pt x="3272763" y="2137283"/>
                    </a:lnTo>
                    <a:cubicBezTo>
                      <a:pt x="3322577" y="2137283"/>
                      <a:pt x="3368654" y="2118600"/>
                      <a:pt x="3403524" y="2082481"/>
                    </a:cubicBezTo>
                    <a:cubicBezTo>
                      <a:pt x="3438393" y="2047607"/>
                      <a:pt x="3459564" y="2000278"/>
                      <a:pt x="3459564" y="1951704"/>
                    </a:cubicBezTo>
                    <a:lnTo>
                      <a:pt x="3459564" y="16201"/>
                    </a:lnTo>
                    <a:close/>
                    <a:moveTo>
                      <a:pt x="0" y="0"/>
                    </a:moveTo>
                    <a:lnTo>
                      <a:pt x="3475759" y="0"/>
                    </a:lnTo>
                    <a:lnTo>
                      <a:pt x="3475759" y="1951712"/>
                    </a:lnTo>
                    <a:cubicBezTo>
                      <a:pt x="3475759" y="2005268"/>
                      <a:pt x="3454588" y="2056334"/>
                      <a:pt x="3415983" y="2094945"/>
                    </a:cubicBezTo>
                    <a:cubicBezTo>
                      <a:pt x="3378622" y="2133556"/>
                      <a:pt x="3327563" y="2153484"/>
                      <a:pt x="3272768" y="2153484"/>
                    </a:cubicBezTo>
                    <a:lnTo>
                      <a:pt x="202992" y="2153484"/>
                    </a:lnTo>
                    <a:cubicBezTo>
                      <a:pt x="149442" y="2153484"/>
                      <a:pt x="98383" y="2133556"/>
                      <a:pt x="59777" y="2094945"/>
                    </a:cubicBezTo>
                    <a:cubicBezTo>
                      <a:pt x="21171" y="2056334"/>
                      <a:pt x="0" y="2005268"/>
                      <a:pt x="0" y="1951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7AD7C830-93B6-9748-8785-F4A4D8C4361D}"/>
                  </a:ext>
                </a:extLst>
              </p:cNvPr>
              <p:cNvSpPr/>
              <p:nvPr/>
            </p:nvSpPr>
            <p:spPr>
              <a:xfrm>
                <a:off x="5106500" y="7831305"/>
                <a:ext cx="1223367" cy="1059295"/>
              </a:xfrm>
              <a:custGeom>
                <a:avLst/>
                <a:gdLst>
                  <a:gd name="connsiteX0" fmla="*/ 611061 w 1223367"/>
                  <a:gd name="connsiteY0" fmla="*/ 17447 h 1059295"/>
                  <a:gd name="connsiteX1" fmla="*/ 17441 w 1223367"/>
                  <a:gd name="connsiteY1" fmla="*/ 611167 h 1059295"/>
                  <a:gd name="connsiteX2" fmla="*/ 190425 w 1223367"/>
                  <a:gd name="connsiteY2" fmla="*/ 1029385 h 1059295"/>
                  <a:gd name="connsiteX3" fmla="*/ 627240 w 1223367"/>
                  <a:gd name="connsiteY3" fmla="*/ 822765 h 1059295"/>
                  <a:gd name="connsiteX4" fmla="*/ 1051609 w 1223367"/>
                  <a:gd name="connsiteY4" fmla="*/ 1010715 h 1059295"/>
                  <a:gd name="connsiteX5" fmla="*/ 1204681 w 1223367"/>
                  <a:gd name="connsiteY5" fmla="*/ 611167 h 1059295"/>
                  <a:gd name="connsiteX6" fmla="*/ 611061 w 1223367"/>
                  <a:gd name="connsiteY6" fmla="*/ 17447 h 1059295"/>
                  <a:gd name="connsiteX7" fmla="*/ 611061 w 1223367"/>
                  <a:gd name="connsiteY7" fmla="*/ 0 h 1059295"/>
                  <a:gd name="connsiteX8" fmla="*/ 1223367 w 1223367"/>
                  <a:gd name="connsiteY8" fmla="*/ 611180 h 1059295"/>
                  <a:gd name="connsiteX9" fmla="*/ 1055356 w 1223367"/>
                  <a:gd name="connsiteY9" fmla="*/ 1029421 h 1059295"/>
                  <a:gd name="connsiteX10" fmla="*/ 1047889 w 1223367"/>
                  <a:gd name="connsiteY10" fmla="*/ 1038134 h 1059295"/>
                  <a:gd name="connsiteX11" fmla="*/ 1042911 w 1223367"/>
                  <a:gd name="connsiteY11" fmla="*/ 1028176 h 1059295"/>
                  <a:gd name="connsiteX12" fmla="*/ 627240 w 1223367"/>
                  <a:gd name="connsiteY12" fmla="*/ 840216 h 1059295"/>
                  <a:gd name="connsiteX13" fmla="*/ 200369 w 1223367"/>
                  <a:gd name="connsiteY13" fmla="*/ 1048092 h 1059295"/>
                  <a:gd name="connsiteX14" fmla="*/ 195390 w 1223367"/>
                  <a:gd name="connsiteY14" fmla="*/ 1059295 h 1059295"/>
                  <a:gd name="connsiteX15" fmla="*/ 186679 w 1223367"/>
                  <a:gd name="connsiteY15" fmla="*/ 1050582 h 1059295"/>
                  <a:gd name="connsiteX16" fmla="*/ 0 w 1223367"/>
                  <a:gd name="connsiteY16" fmla="*/ 611180 h 1059295"/>
                  <a:gd name="connsiteX17" fmla="*/ 611061 w 1223367"/>
                  <a:gd name="connsiteY17" fmla="*/ 0 h 1059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23367" h="1059295">
                    <a:moveTo>
                      <a:pt x="611061" y="17447"/>
                    </a:moveTo>
                    <a:cubicBezTo>
                      <a:pt x="283761" y="17447"/>
                      <a:pt x="17441" y="283812"/>
                      <a:pt x="17441" y="611167"/>
                    </a:cubicBezTo>
                    <a:cubicBezTo>
                      <a:pt x="17441" y="769243"/>
                      <a:pt x="78421" y="918607"/>
                      <a:pt x="190425" y="1029385"/>
                    </a:cubicBezTo>
                    <a:cubicBezTo>
                      <a:pt x="221537" y="969640"/>
                      <a:pt x="328563" y="822765"/>
                      <a:pt x="627240" y="822765"/>
                    </a:cubicBezTo>
                    <a:cubicBezTo>
                      <a:pt x="899782" y="822765"/>
                      <a:pt x="1011786" y="947235"/>
                      <a:pt x="1051609" y="1010715"/>
                    </a:cubicBezTo>
                    <a:cubicBezTo>
                      <a:pt x="1151168" y="899937"/>
                      <a:pt x="1204681" y="759286"/>
                      <a:pt x="1204681" y="611167"/>
                    </a:cubicBezTo>
                    <a:cubicBezTo>
                      <a:pt x="1204681" y="283812"/>
                      <a:pt x="938361" y="17447"/>
                      <a:pt x="611061" y="17447"/>
                    </a:cubicBezTo>
                    <a:close/>
                    <a:moveTo>
                      <a:pt x="611061" y="0"/>
                    </a:moveTo>
                    <a:cubicBezTo>
                      <a:pt x="948327" y="0"/>
                      <a:pt x="1223367" y="275093"/>
                      <a:pt x="1223367" y="611180"/>
                    </a:cubicBezTo>
                    <a:cubicBezTo>
                      <a:pt x="1223367" y="768020"/>
                      <a:pt x="1163630" y="916147"/>
                      <a:pt x="1055356" y="1029421"/>
                    </a:cubicBezTo>
                    <a:lnTo>
                      <a:pt x="1047889" y="1038134"/>
                    </a:lnTo>
                    <a:lnTo>
                      <a:pt x="1042911" y="1028176"/>
                    </a:lnTo>
                    <a:cubicBezTo>
                      <a:pt x="1010554" y="972161"/>
                      <a:pt x="906014" y="840216"/>
                      <a:pt x="627240" y="840216"/>
                    </a:cubicBezTo>
                    <a:cubicBezTo>
                      <a:pt x="318598" y="840216"/>
                      <a:pt x="222770" y="998301"/>
                      <a:pt x="200369" y="1048092"/>
                    </a:cubicBezTo>
                    <a:lnTo>
                      <a:pt x="195390" y="1059295"/>
                    </a:lnTo>
                    <a:lnTo>
                      <a:pt x="186679" y="1050582"/>
                    </a:lnTo>
                    <a:cubicBezTo>
                      <a:pt x="67205" y="933574"/>
                      <a:pt x="0" y="777978"/>
                      <a:pt x="0" y="611180"/>
                    </a:cubicBezTo>
                    <a:cubicBezTo>
                      <a:pt x="0" y="275093"/>
                      <a:pt x="275040" y="0"/>
                      <a:pt x="61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B1DAF75A-6342-6C45-9722-4F90B2C08206}"/>
                  </a:ext>
                </a:extLst>
              </p:cNvPr>
              <p:cNvSpPr/>
              <p:nvPr/>
            </p:nvSpPr>
            <p:spPr>
              <a:xfrm>
                <a:off x="5299601" y="8663786"/>
                <a:ext cx="857105" cy="381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9" h="307">
                    <a:moveTo>
                      <a:pt x="689" y="155"/>
                    </a:moveTo>
                    <a:cubicBezTo>
                      <a:pt x="647" y="81"/>
                      <a:pt x="545" y="0"/>
                      <a:pt x="349" y="0"/>
                    </a:cubicBezTo>
                    <a:cubicBezTo>
                      <a:pt x="138" y="0"/>
                      <a:pt x="36" y="93"/>
                      <a:pt x="0" y="171"/>
                    </a:cubicBezTo>
                    <a:cubicBezTo>
                      <a:pt x="87" y="255"/>
                      <a:pt x="205" y="307"/>
                      <a:pt x="336" y="307"/>
                    </a:cubicBezTo>
                    <a:cubicBezTo>
                      <a:pt x="475" y="307"/>
                      <a:pt x="601" y="249"/>
                      <a:pt x="689" y="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309A9FE2-CA05-0144-B366-4F4AA378792F}"/>
                  </a:ext>
                </a:extLst>
              </p:cNvPr>
              <p:cNvSpPr/>
              <p:nvPr/>
            </p:nvSpPr>
            <p:spPr>
              <a:xfrm>
                <a:off x="5289635" y="8655063"/>
                <a:ext cx="877037" cy="398793"/>
              </a:xfrm>
              <a:custGeom>
                <a:avLst/>
                <a:gdLst>
                  <a:gd name="connsiteX0" fmla="*/ 444116 w 877037"/>
                  <a:gd name="connsiteY0" fmla="*/ 17447 h 398793"/>
                  <a:gd name="connsiteX1" fmla="*/ 19933 w 877037"/>
                  <a:gd name="connsiteY1" fmla="*/ 218647 h 398793"/>
                  <a:gd name="connsiteX2" fmla="*/ 427945 w 877037"/>
                  <a:gd name="connsiteY2" fmla="*/ 381346 h 398793"/>
                  <a:gd name="connsiteX3" fmla="*/ 855859 w 877037"/>
                  <a:gd name="connsiteY3" fmla="*/ 200017 h 398793"/>
                  <a:gd name="connsiteX4" fmla="*/ 444116 w 877037"/>
                  <a:gd name="connsiteY4" fmla="*/ 17447 h 398793"/>
                  <a:gd name="connsiteX5" fmla="*/ 444117 w 877037"/>
                  <a:gd name="connsiteY5" fmla="*/ 0 h 398793"/>
                  <a:gd name="connsiteX6" fmla="*/ 874549 w 877037"/>
                  <a:gd name="connsiteY6" fmla="*/ 197533 h 398793"/>
                  <a:gd name="connsiteX7" fmla="*/ 877037 w 877037"/>
                  <a:gd name="connsiteY7" fmla="*/ 202502 h 398793"/>
                  <a:gd name="connsiteX8" fmla="*/ 872061 w 877037"/>
                  <a:gd name="connsiteY8" fmla="*/ 206229 h 398793"/>
                  <a:gd name="connsiteX9" fmla="*/ 427945 w 877037"/>
                  <a:gd name="connsiteY9" fmla="*/ 398793 h 398793"/>
                  <a:gd name="connsiteX10" fmla="*/ 3732 w 877037"/>
                  <a:gd name="connsiteY10" fmla="*/ 227349 h 398793"/>
                  <a:gd name="connsiteX11" fmla="*/ 0 w 877037"/>
                  <a:gd name="connsiteY11" fmla="*/ 222380 h 398793"/>
                  <a:gd name="connsiteX12" fmla="*/ 2488 w 877037"/>
                  <a:gd name="connsiteY12" fmla="*/ 217411 h 398793"/>
                  <a:gd name="connsiteX13" fmla="*/ 444117 w 877037"/>
                  <a:gd name="connsiteY13" fmla="*/ 0 h 39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7037" h="398793">
                    <a:moveTo>
                      <a:pt x="444116" y="17447"/>
                    </a:moveTo>
                    <a:cubicBezTo>
                      <a:pt x="146815" y="17447"/>
                      <a:pt x="47300" y="165242"/>
                      <a:pt x="19933" y="218647"/>
                    </a:cubicBezTo>
                    <a:cubicBezTo>
                      <a:pt x="130644" y="324215"/>
                      <a:pt x="276184" y="381346"/>
                      <a:pt x="427945" y="381346"/>
                    </a:cubicBezTo>
                    <a:cubicBezTo>
                      <a:pt x="592144" y="381346"/>
                      <a:pt x="743905" y="316763"/>
                      <a:pt x="855859" y="200017"/>
                    </a:cubicBezTo>
                    <a:cubicBezTo>
                      <a:pt x="821029" y="140403"/>
                      <a:pt x="714050" y="17447"/>
                      <a:pt x="444116" y="17447"/>
                    </a:cubicBezTo>
                    <a:close/>
                    <a:moveTo>
                      <a:pt x="444117" y="0"/>
                    </a:moveTo>
                    <a:cubicBezTo>
                      <a:pt x="732730" y="0"/>
                      <a:pt x="840961" y="137900"/>
                      <a:pt x="874549" y="197533"/>
                    </a:cubicBezTo>
                    <a:lnTo>
                      <a:pt x="877037" y="202502"/>
                    </a:lnTo>
                    <a:lnTo>
                      <a:pt x="872061" y="206229"/>
                    </a:lnTo>
                    <a:cubicBezTo>
                      <a:pt x="756367" y="330464"/>
                      <a:pt x="598376" y="398793"/>
                      <a:pt x="427945" y="398793"/>
                    </a:cubicBezTo>
                    <a:cubicBezTo>
                      <a:pt x="269953" y="398793"/>
                      <a:pt x="119427" y="337918"/>
                      <a:pt x="3732" y="227349"/>
                    </a:cubicBezTo>
                    <a:lnTo>
                      <a:pt x="0" y="222380"/>
                    </a:lnTo>
                    <a:lnTo>
                      <a:pt x="2488" y="217411"/>
                    </a:lnTo>
                    <a:cubicBezTo>
                      <a:pt x="24881" y="166474"/>
                      <a:pt x="125647" y="0"/>
                      <a:pt x="444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7B0F429-66D9-3648-B32D-67E8B4EBF4B9}"/>
                  </a:ext>
                </a:extLst>
              </p:cNvPr>
              <p:cNvSpPr/>
              <p:nvPr/>
            </p:nvSpPr>
            <p:spPr>
              <a:xfrm>
                <a:off x="5564955" y="8170279"/>
                <a:ext cx="348822" cy="6368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1" h="512">
                    <a:moveTo>
                      <a:pt x="281" y="155"/>
                    </a:moveTo>
                    <a:cubicBezTo>
                      <a:pt x="281" y="-15"/>
                      <a:pt x="218" y="0"/>
                      <a:pt x="141" y="0"/>
                    </a:cubicBezTo>
                    <a:cubicBezTo>
                      <a:pt x="63" y="0"/>
                      <a:pt x="0" y="11"/>
                      <a:pt x="0" y="155"/>
                    </a:cubicBezTo>
                    <a:cubicBezTo>
                      <a:pt x="0" y="212"/>
                      <a:pt x="12" y="253"/>
                      <a:pt x="31" y="283"/>
                    </a:cubicBezTo>
                    <a:lnTo>
                      <a:pt x="31" y="444"/>
                    </a:lnTo>
                    <a:cubicBezTo>
                      <a:pt x="31" y="444"/>
                      <a:pt x="40" y="512"/>
                      <a:pt x="111" y="512"/>
                    </a:cubicBezTo>
                    <a:cubicBezTo>
                      <a:pt x="181" y="512"/>
                      <a:pt x="192" y="444"/>
                      <a:pt x="192" y="444"/>
                    </a:cubicBezTo>
                    <a:lnTo>
                      <a:pt x="192" y="345"/>
                    </a:lnTo>
                    <a:cubicBezTo>
                      <a:pt x="268" y="347"/>
                      <a:pt x="281" y="321"/>
                      <a:pt x="281" y="1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7FDD573-30FC-5F48-B231-9F536BC8041C}"/>
                  </a:ext>
                </a:extLst>
              </p:cNvPr>
              <p:cNvSpPr/>
              <p:nvPr/>
            </p:nvSpPr>
            <p:spPr>
              <a:xfrm>
                <a:off x="5556235" y="8161059"/>
                <a:ext cx="365017" cy="654767"/>
              </a:xfrm>
              <a:custGeom>
                <a:avLst/>
                <a:gdLst>
                  <a:gd name="connsiteX0" fmla="*/ 183752 w 365017"/>
                  <a:gd name="connsiteY0" fmla="*/ 16698 h 654767"/>
                  <a:gd name="connsiteX1" fmla="*/ 17441 w 365017"/>
                  <a:gd name="connsiteY1" fmla="*/ 202014 h 654767"/>
                  <a:gd name="connsiteX2" fmla="*/ 54675 w 365017"/>
                  <a:gd name="connsiteY2" fmla="*/ 356237 h 654767"/>
                  <a:gd name="connsiteX3" fmla="*/ 55916 w 365017"/>
                  <a:gd name="connsiteY3" fmla="*/ 358724 h 654767"/>
                  <a:gd name="connsiteX4" fmla="*/ 55916 w 365017"/>
                  <a:gd name="connsiteY4" fmla="*/ 561452 h 654767"/>
                  <a:gd name="connsiteX5" fmla="*/ 146518 w 365017"/>
                  <a:gd name="connsiteY5" fmla="*/ 637320 h 654767"/>
                  <a:gd name="connsiteX6" fmla="*/ 238362 w 365017"/>
                  <a:gd name="connsiteY6" fmla="*/ 561452 h 654767"/>
                  <a:gd name="connsiteX7" fmla="*/ 238362 w 365017"/>
                  <a:gd name="connsiteY7" fmla="*/ 428373 h 654767"/>
                  <a:gd name="connsiteX8" fmla="*/ 247050 w 365017"/>
                  <a:gd name="connsiteY8" fmla="*/ 429617 h 654767"/>
                  <a:gd name="connsiteX9" fmla="*/ 317794 w 365017"/>
                  <a:gd name="connsiteY9" fmla="*/ 412205 h 654767"/>
                  <a:gd name="connsiteX10" fmla="*/ 348822 w 365017"/>
                  <a:gd name="connsiteY10" fmla="*/ 202014 h 654767"/>
                  <a:gd name="connsiteX11" fmla="*/ 310347 w 365017"/>
                  <a:gd name="connsiteY11" fmla="*/ 40329 h 654767"/>
                  <a:gd name="connsiteX12" fmla="*/ 203610 w 365017"/>
                  <a:gd name="connsiteY12" fmla="*/ 16698 h 654767"/>
                  <a:gd name="connsiteX13" fmla="*/ 183752 w 365017"/>
                  <a:gd name="connsiteY13" fmla="*/ 16698 h 654767"/>
                  <a:gd name="connsiteX14" fmla="*/ 183750 w 365017"/>
                  <a:gd name="connsiteY14" fmla="*/ 497 h 654767"/>
                  <a:gd name="connsiteX15" fmla="*/ 203615 w 365017"/>
                  <a:gd name="connsiteY15" fmla="*/ 497 h 654767"/>
                  <a:gd name="connsiteX16" fmla="*/ 322804 w 365017"/>
                  <a:gd name="connsiteY16" fmla="*/ 27862 h 654767"/>
                  <a:gd name="connsiteX17" fmla="*/ 365017 w 365017"/>
                  <a:gd name="connsiteY17" fmla="*/ 202002 h 654767"/>
                  <a:gd name="connsiteX18" fmla="*/ 330254 w 365017"/>
                  <a:gd name="connsiteY18" fmla="*/ 424653 h 654767"/>
                  <a:gd name="connsiteX19" fmla="*/ 255760 w 365017"/>
                  <a:gd name="connsiteY19" fmla="*/ 445799 h 654767"/>
                  <a:gd name="connsiteX20" fmla="*/ 255760 w 365017"/>
                  <a:gd name="connsiteY20" fmla="*/ 562721 h 654767"/>
                  <a:gd name="connsiteX21" fmla="*/ 146504 w 365017"/>
                  <a:gd name="connsiteY21" fmla="*/ 654767 h 654767"/>
                  <a:gd name="connsiteX22" fmla="*/ 38488 w 365017"/>
                  <a:gd name="connsiteY22" fmla="*/ 562721 h 654767"/>
                  <a:gd name="connsiteX23" fmla="*/ 38488 w 365017"/>
                  <a:gd name="connsiteY23" fmla="*/ 561478 h 654767"/>
                  <a:gd name="connsiteX24" fmla="*/ 38488 w 365017"/>
                  <a:gd name="connsiteY24" fmla="*/ 363704 h 654767"/>
                  <a:gd name="connsiteX25" fmla="*/ 0 w 365017"/>
                  <a:gd name="connsiteY25" fmla="*/ 202002 h 654767"/>
                  <a:gd name="connsiteX26" fmla="*/ 183750 w 365017"/>
                  <a:gd name="connsiteY26" fmla="*/ 497 h 65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65017" h="654767">
                    <a:moveTo>
                      <a:pt x="183752" y="16698"/>
                    </a:moveTo>
                    <a:cubicBezTo>
                      <a:pt x="89427" y="16698"/>
                      <a:pt x="17441" y="30379"/>
                      <a:pt x="17441" y="202014"/>
                    </a:cubicBezTo>
                    <a:cubicBezTo>
                      <a:pt x="17441" y="267932"/>
                      <a:pt x="29853" y="318925"/>
                      <a:pt x="54675" y="356237"/>
                    </a:cubicBezTo>
                    <a:lnTo>
                      <a:pt x="55916" y="358724"/>
                    </a:lnTo>
                    <a:lnTo>
                      <a:pt x="55916" y="561452"/>
                    </a:lnTo>
                    <a:cubicBezTo>
                      <a:pt x="55916" y="568915"/>
                      <a:pt x="69569" y="637320"/>
                      <a:pt x="146518" y="637320"/>
                    </a:cubicBezTo>
                    <a:cubicBezTo>
                      <a:pt x="222227" y="637320"/>
                      <a:pt x="237121" y="568915"/>
                      <a:pt x="238362" y="561452"/>
                    </a:cubicBezTo>
                    <a:lnTo>
                      <a:pt x="238362" y="428373"/>
                    </a:lnTo>
                    <a:lnTo>
                      <a:pt x="247050" y="429617"/>
                    </a:lnTo>
                    <a:cubicBezTo>
                      <a:pt x="284284" y="429617"/>
                      <a:pt x="304142" y="425886"/>
                      <a:pt x="317794" y="412205"/>
                    </a:cubicBezTo>
                    <a:cubicBezTo>
                      <a:pt x="343858" y="386086"/>
                      <a:pt x="348822" y="321412"/>
                      <a:pt x="348822" y="202014"/>
                    </a:cubicBezTo>
                    <a:cubicBezTo>
                      <a:pt x="348822" y="117440"/>
                      <a:pt x="336411" y="66448"/>
                      <a:pt x="310347" y="40329"/>
                    </a:cubicBezTo>
                    <a:cubicBezTo>
                      <a:pt x="285525" y="16698"/>
                      <a:pt x="247050" y="16698"/>
                      <a:pt x="203610" y="16698"/>
                    </a:cubicBezTo>
                    <a:cubicBezTo>
                      <a:pt x="197405" y="16698"/>
                      <a:pt x="189958" y="16698"/>
                      <a:pt x="183752" y="16698"/>
                    </a:cubicBezTo>
                    <a:close/>
                    <a:moveTo>
                      <a:pt x="183750" y="497"/>
                    </a:moveTo>
                    <a:cubicBezTo>
                      <a:pt x="189958" y="497"/>
                      <a:pt x="197407" y="497"/>
                      <a:pt x="203615" y="497"/>
                    </a:cubicBezTo>
                    <a:cubicBezTo>
                      <a:pt x="249553" y="-747"/>
                      <a:pt x="293007" y="-1991"/>
                      <a:pt x="322804" y="27862"/>
                    </a:cubicBezTo>
                    <a:cubicBezTo>
                      <a:pt x="351360" y="57715"/>
                      <a:pt x="365017" y="112445"/>
                      <a:pt x="365017" y="202002"/>
                    </a:cubicBezTo>
                    <a:cubicBezTo>
                      <a:pt x="365017" y="328876"/>
                      <a:pt x="360051" y="394800"/>
                      <a:pt x="330254" y="424653"/>
                    </a:cubicBezTo>
                    <a:cubicBezTo>
                      <a:pt x="310389" y="443311"/>
                      <a:pt x="283075" y="447043"/>
                      <a:pt x="255760" y="445799"/>
                    </a:cubicBezTo>
                    <a:lnTo>
                      <a:pt x="255760" y="562721"/>
                    </a:lnTo>
                    <a:cubicBezTo>
                      <a:pt x="254519" y="563965"/>
                      <a:pt x="240862" y="654767"/>
                      <a:pt x="146504" y="654767"/>
                    </a:cubicBezTo>
                    <a:cubicBezTo>
                      <a:pt x="52146" y="654767"/>
                      <a:pt x="38488" y="563965"/>
                      <a:pt x="38488" y="562721"/>
                    </a:cubicBezTo>
                    <a:lnTo>
                      <a:pt x="38488" y="561478"/>
                    </a:lnTo>
                    <a:lnTo>
                      <a:pt x="38488" y="363704"/>
                    </a:lnTo>
                    <a:cubicBezTo>
                      <a:pt x="12416" y="323900"/>
                      <a:pt x="0" y="269171"/>
                      <a:pt x="0" y="202002"/>
                    </a:cubicBezTo>
                    <a:cubicBezTo>
                      <a:pt x="0" y="15424"/>
                      <a:pt x="86909" y="497"/>
                      <a:pt x="183750" y="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D22A9A5-62ED-144E-8393-FD38545B79EF}"/>
                  </a:ext>
                </a:extLst>
              </p:cNvPr>
              <p:cNvSpPr/>
              <p:nvPr/>
            </p:nvSpPr>
            <p:spPr>
              <a:xfrm>
                <a:off x="5465292" y="8061858"/>
                <a:ext cx="503300" cy="513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5" h="413">
                    <a:moveTo>
                      <a:pt x="111" y="412"/>
                    </a:moveTo>
                    <a:cubicBezTo>
                      <a:pt x="131" y="411"/>
                      <a:pt x="164" y="397"/>
                      <a:pt x="161" y="350"/>
                    </a:cubicBezTo>
                    <a:lnTo>
                      <a:pt x="161" y="328"/>
                    </a:lnTo>
                    <a:cubicBezTo>
                      <a:pt x="161" y="328"/>
                      <a:pt x="112" y="342"/>
                      <a:pt x="112" y="291"/>
                    </a:cubicBezTo>
                    <a:cubicBezTo>
                      <a:pt x="111" y="241"/>
                      <a:pt x="150" y="233"/>
                      <a:pt x="161" y="254"/>
                    </a:cubicBezTo>
                    <a:lnTo>
                      <a:pt x="189" y="254"/>
                    </a:lnTo>
                    <a:lnTo>
                      <a:pt x="189" y="179"/>
                    </a:lnTo>
                    <a:cubicBezTo>
                      <a:pt x="189" y="179"/>
                      <a:pt x="246" y="202"/>
                      <a:pt x="279" y="162"/>
                    </a:cubicBezTo>
                    <a:cubicBezTo>
                      <a:pt x="279" y="162"/>
                      <a:pt x="333" y="221"/>
                      <a:pt x="387" y="162"/>
                    </a:cubicBezTo>
                    <a:cubicBezTo>
                      <a:pt x="432" y="115"/>
                      <a:pt x="381" y="97"/>
                      <a:pt x="381" y="97"/>
                    </a:cubicBezTo>
                    <a:cubicBezTo>
                      <a:pt x="381" y="97"/>
                      <a:pt x="404" y="66"/>
                      <a:pt x="383" y="41"/>
                    </a:cubicBezTo>
                    <a:cubicBezTo>
                      <a:pt x="361" y="16"/>
                      <a:pt x="315" y="44"/>
                      <a:pt x="315" y="44"/>
                    </a:cubicBezTo>
                    <a:cubicBezTo>
                      <a:pt x="315" y="44"/>
                      <a:pt x="310" y="17"/>
                      <a:pt x="288" y="3"/>
                    </a:cubicBezTo>
                    <a:cubicBezTo>
                      <a:pt x="267" y="-11"/>
                      <a:pt x="225" y="22"/>
                      <a:pt x="225" y="22"/>
                    </a:cubicBezTo>
                    <a:cubicBezTo>
                      <a:pt x="225" y="22"/>
                      <a:pt x="205" y="-17"/>
                      <a:pt x="160" y="8"/>
                    </a:cubicBezTo>
                    <a:cubicBezTo>
                      <a:pt x="126" y="27"/>
                      <a:pt x="93" y="63"/>
                      <a:pt x="93" y="63"/>
                    </a:cubicBezTo>
                    <a:cubicBezTo>
                      <a:pt x="93" y="63"/>
                      <a:pt x="93" y="24"/>
                      <a:pt x="74" y="27"/>
                    </a:cubicBezTo>
                    <a:cubicBezTo>
                      <a:pt x="55" y="30"/>
                      <a:pt x="49" y="93"/>
                      <a:pt x="49" y="93"/>
                    </a:cubicBezTo>
                    <a:cubicBezTo>
                      <a:pt x="49" y="93"/>
                      <a:pt x="4" y="87"/>
                      <a:pt x="1" y="103"/>
                    </a:cubicBezTo>
                    <a:cubicBezTo>
                      <a:pt x="-3" y="120"/>
                      <a:pt x="17" y="132"/>
                      <a:pt x="17" y="132"/>
                    </a:cubicBezTo>
                    <a:cubicBezTo>
                      <a:pt x="17" y="132"/>
                      <a:pt x="-16" y="262"/>
                      <a:pt x="29" y="293"/>
                    </a:cubicBezTo>
                    <a:cubicBezTo>
                      <a:pt x="29" y="293"/>
                      <a:pt x="24" y="416"/>
                      <a:pt x="111" y="4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7A2A9A8E-42B8-B14E-A5EF-819736CE12BE}"/>
                  </a:ext>
                </a:extLst>
              </p:cNvPr>
              <p:cNvSpPr/>
              <p:nvPr/>
            </p:nvSpPr>
            <p:spPr>
              <a:xfrm>
                <a:off x="5455983" y="8052640"/>
                <a:ext cx="521453" cy="530141"/>
              </a:xfrm>
              <a:custGeom>
                <a:avLst/>
                <a:gdLst>
                  <a:gd name="connsiteX0" fmla="*/ 345764 w 521453"/>
                  <a:gd name="connsiteY0" fmla="*/ 18000 h 530141"/>
                  <a:gd name="connsiteX1" fmla="*/ 292642 w 521453"/>
                  <a:gd name="connsiteY1" fmla="*/ 44046 h 530141"/>
                  <a:gd name="connsiteX2" fmla="*/ 285187 w 521453"/>
                  <a:gd name="connsiteY2" fmla="*/ 50262 h 530141"/>
                  <a:gd name="connsiteX3" fmla="*/ 280216 w 521453"/>
                  <a:gd name="connsiteY3" fmla="*/ 40317 h 530141"/>
                  <a:gd name="connsiteX4" fmla="*/ 254121 w 521453"/>
                  <a:gd name="connsiteY4" fmla="*/ 19184 h 530141"/>
                  <a:gd name="connsiteX5" fmla="*/ 211873 w 521453"/>
                  <a:gd name="connsiteY5" fmla="*/ 26643 h 530141"/>
                  <a:gd name="connsiteX6" fmla="*/ 129861 w 521453"/>
                  <a:gd name="connsiteY6" fmla="*/ 93770 h 530141"/>
                  <a:gd name="connsiteX7" fmla="*/ 113707 w 521453"/>
                  <a:gd name="connsiteY7" fmla="*/ 109930 h 530141"/>
                  <a:gd name="connsiteX8" fmla="*/ 114950 w 521453"/>
                  <a:gd name="connsiteY8" fmla="*/ 87555 h 530141"/>
                  <a:gd name="connsiteX9" fmla="*/ 106251 w 521453"/>
                  <a:gd name="connsiteY9" fmla="*/ 52748 h 530141"/>
                  <a:gd name="connsiteX10" fmla="*/ 102523 w 521453"/>
                  <a:gd name="connsiteY10" fmla="*/ 50262 h 530141"/>
                  <a:gd name="connsiteX11" fmla="*/ 76429 w 521453"/>
                  <a:gd name="connsiteY11" fmla="*/ 126091 h 530141"/>
                  <a:gd name="connsiteX12" fmla="*/ 75186 w 521453"/>
                  <a:gd name="connsiteY12" fmla="*/ 134792 h 530141"/>
                  <a:gd name="connsiteX13" fmla="*/ 67730 w 521453"/>
                  <a:gd name="connsiteY13" fmla="*/ 132306 h 530141"/>
                  <a:gd name="connsiteX14" fmla="*/ 46606 w 521453"/>
                  <a:gd name="connsiteY14" fmla="*/ 132306 h 530141"/>
                  <a:gd name="connsiteX15" fmla="*/ 18026 w 521453"/>
                  <a:gd name="connsiteY15" fmla="*/ 138522 h 530141"/>
                  <a:gd name="connsiteX16" fmla="*/ 32938 w 521453"/>
                  <a:gd name="connsiteY16" fmla="*/ 167113 h 530141"/>
                  <a:gd name="connsiteX17" fmla="*/ 39151 w 521453"/>
                  <a:gd name="connsiteY17" fmla="*/ 169599 h 530141"/>
                  <a:gd name="connsiteX18" fmla="*/ 37908 w 521453"/>
                  <a:gd name="connsiteY18" fmla="*/ 175815 h 530141"/>
                  <a:gd name="connsiteX19" fmla="*/ 47849 w 521453"/>
                  <a:gd name="connsiteY19" fmla="*/ 367252 h 530141"/>
                  <a:gd name="connsiteX20" fmla="*/ 52819 w 521453"/>
                  <a:gd name="connsiteY20" fmla="*/ 369738 h 530141"/>
                  <a:gd name="connsiteX21" fmla="*/ 51577 w 521453"/>
                  <a:gd name="connsiteY21" fmla="*/ 373467 h 530141"/>
                  <a:gd name="connsiteX22" fmla="*/ 87612 w 521453"/>
                  <a:gd name="connsiteY22" fmla="*/ 492804 h 530141"/>
                  <a:gd name="connsiteX23" fmla="*/ 146015 w 521453"/>
                  <a:gd name="connsiteY23" fmla="*/ 512694 h 530141"/>
                  <a:gd name="connsiteX24" fmla="*/ 184535 w 521453"/>
                  <a:gd name="connsiteY24" fmla="*/ 495291 h 530141"/>
                  <a:gd name="connsiteX25" fmla="*/ 200689 w 521453"/>
                  <a:gd name="connsiteY25" fmla="*/ 445567 h 530141"/>
                  <a:gd name="connsiteX26" fmla="*/ 200689 w 521453"/>
                  <a:gd name="connsiteY26" fmla="*/ 428163 h 530141"/>
                  <a:gd name="connsiteX27" fmla="*/ 157198 w 521453"/>
                  <a:gd name="connsiteY27" fmla="*/ 418219 h 530141"/>
                  <a:gd name="connsiteX28" fmla="*/ 138559 w 521453"/>
                  <a:gd name="connsiteY28" fmla="*/ 370981 h 530141"/>
                  <a:gd name="connsiteX29" fmla="*/ 175837 w 521453"/>
                  <a:gd name="connsiteY29" fmla="*/ 303854 h 530141"/>
                  <a:gd name="connsiteX30" fmla="*/ 213115 w 521453"/>
                  <a:gd name="connsiteY30" fmla="*/ 316285 h 530141"/>
                  <a:gd name="connsiteX31" fmla="*/ 234240 w 521453"/>
                  <a:gd name="connsiteY31" fmla="*/ 316285 h 530141"/>
                  <a:gd name="connsiteX32" fmla="*/ 234240 w 521453"/>
                  <a:gd name="connsiteY32" fmla="*/ 219323 h 530141"/>
                  <a:gd name="connsiteX33" fmla="*/ 245423 w 521453"/>
                  <a:gd name="connsiteY33" fmla="*/ 223052 h 530141"/>
                  <a:gd name="connsiteX34" fmla="*/ 348559 w 521453"/>
                  <a:gd name="connsiteY34" fmla="*/ 205649 h 530141"/>
                  <a:gd name="connsiteX35" fmla="*/ 354772 w 521453"/>
                  <a:gd name="connsiteY35" fmla="*/ 198190 h 530141"/>
                  <a:gd name="connsiteX36" fmla="*/ 360986 w 521453"/>
                  <a:gd name="connsiteY36" fmla="*/ 205649 h 530141"/>
                  <a:gd name="connsiteX37" fmla="*/ 423116 w 521453"/>
                  <a:gd name="connsiteY37" fmla="*/ 234240 h 530141"/>
                  <a:gd name="connsiteX38" fmla="*/ 484004 w 521453"/>
                  <a:gd name="connsiteY38" fmla="*/ 204406 h 530141"/>
                  <a:gd name="connsiteX39" fmla="*/ 502643 w 521453"/>
                  <a:gd name="connsiteY39" fmla="*/ 162141 h 530141"/>
                  <a:gd name="connsiteX40" fmla="*/ 479033 w 521453"/>
                  <a:gd name="connsiteY40" fmla="*/ 137279 h 530141"/>
                  <a:gd name="connsiteX41" fmla="*/ 467850 w 521453"/>
                  <a:gd name="connsiteY41" fmla="*/ 133549 h 530141"/>
                  <a:gd name="connsiteX42" fmla="*/ 475305 w 521453"/>
                  <a:gd name="connsiteY42" fmla="*/ 124848 h 530141"/>
                  <a:gd name="connsiteX43" fmla="*/ 477791 w 521453"/>
                  <a:gd name="connsiteY43" fmla="*/ 66422 h 530141"/>
                  <a:gd name="connsiteX44" fmla="*/ 403234 w 521453"/>
                  <a:gd name="connsiteY44" fmla="*/ 71394 h 530141"/>
                  <a:gd name="connsiteX45" fmla="*/ 393293 w 521453"/>
                  <a:gd name="connsiteY45" fmla="*/ 77610 h 530141"/>
                  <a:gd name="connsiteX46" fmla="*/ 390808 w 521453"/>
                  <a:gd name="connsiteY46" fmla="*/ 65179 h 530141"/>
                  <a:gd name="connsiteX47" fmla="*/ 362228 w 521453"/>
                  <a:gd name="connsiteY47" fmla="*/ 20427 h 530141"/>
                  <a:gd name="connsiteX48" fmla="*/ 345764 w 521453"/>
                  <a:gd name="connsiteY48" fmla="*/ 18000 h 530141"/>
                  <a:gd name="connsiteX49" fmla="*/ 350114 w 521453"/>
                  <a:gd name="connsiteY49" fmla="*/ 8 h 530141"/>
                  <a:gd name="connsiteX50" fmla="*/ 370950 w 521453"/>
                  <a:gd name="connsiteY50" fmla="*/ 5467 h 530141"/>
                  <a:gd name="connsiteX51" fmla="*/ 404507 w 521453"/>
                  <a:gd name="connsiteY51" fmla="*/ 51470 h 530141"/>
                  <a:gd name="connsiteX52" fmla="*/ 489019 w 521453"/>
                  <a:gd name="connsiteY52" fmla="*/ 53956 h 530141"/>
                  <a:gd name="connsiteX53" fmla="*/ 493990 w 521453"/>
                  <a:gd name="connsiteY53" fmla="*/ 126068 h 530141"/>
                  <a:gd name="connsiteX54" fmla="*/ 520090 w 521453"/>
                  <a:gd name="connsiteY54" fmla="*/ 157150 h 530141"/>
                  <a:gd name="connsiteX55" fmla="*/ 495233 w 521453"/>
                  <a:gd name="connsiteY55" fmla="*/ 216829 h 530141"/>
                  <a:gd name="connsiteX56" fmla="*/ 424392 w 521453"/>
                  <a:gd name="connsiteY56" fmla="*/ 251641 h 530141"/>
                  <a:gd name="connsiteX57" fmla="*/ 423149 w 521453"/>
                  <a:gd name="connsiteY57" fmla="*/ 251641 h 530141"/>
                  <a:gd name="connsiteX58" fmla="*/ 354794 w 521453"/>
                  <a:gd name="connsiteY58" fmla="*/ 223045 h 530141"/>
                  <a:gd name="connsiteX59" fmla="*/ 251639 w 521453"/>
                  <a:gd name="connsiteY59" fmla="*/ 242938 h 530141"/>
                  <a:gd name="connsiteX60" fmla="*/ 251639 w 521453"/>
                  <a:gd name="connsiteY60" fmla="*/ 333699 h 530141"/>
                  <a:gd name="connsiteX61" fmla="*/ 203169 w 521453"/>
                  <a:gd name="connsiteY61" fmla="*/ 333699 h 530141"/>
                  <a:gd name="connsiteX62" fmla="*/ 200683 w 521453"/>
                  <a:gd name="connsiteY62" fmla="*/ 328726 h 530141"/>
                  <a:gd name="connsiteX63" fmla="*/ 180798 w 521453"/>
                  <a:gd name="connsiteY63" fmla="*/ 320023 h 530141"/>
                  <a:gd name="connsiteX64" fmla="*/ 154699 w 521453"/>
                  <a:gd name="connsiteY64" fmla="*/ 370998 h 530141"/>
                  <a:gd name="connsiteX65" fmla="*/ 168370 w 521453"/>
                  <a:gd name="connsiteY65" fmla="*/ 404567 h 530141"/>
                  <a:gd name="connsiteX66" fmla="*/ 205655 w 521453"/>
                  <a:gd name="connsiteY66" fmla="*/ 409541 h 530141"/>
                  <a:gd name="connsiteX67" fmla="*/ 216840 w 521453"/>
                  <a:gd name="connsiteY67" fmla="*/ 405811 h 530141"/>
                  <a:gd name="connsiteX68" fmla="*/ 216840 w 521453"/>
                  <a:gd name="connsiteY68" fmla="*/ 444353 h 530141"/>
                  <a:gd name="connsiteX69" fmla="*/ 198198 w 521453"/>
                  <a:gd name="connsiteY69" fmla="*/ 506518 h 530141"/>
                  <a:gd name="connsiteX70" fmla="*/ 145999 w 521453"/>
                  <a:gd name="connsiteY70" fmla="*/ 530141 h 530141"/>
                  <a:gd name="connsiteX71" fmla="*/ 141028 w 521453"/>
                  <a:gd name="connsiteY71" fmla="*/ 530141 h 530141"/>
                  <a:gd name="connsiteX72" fmla="*/ 76401 w 521453"/>
                  <a:gd name="connsiteY72" fmla="*/ 504032 h 530141"/>
                  <a:gd name="connsiteX73" fmla="*/ 35387 w 521453"/>
                  <a:gd name="connsiteY73" fmla="*/ 377215 h 530141"/>
                  <a:gd name="connsiteX74" fmla="*/ 19231 w 521453"/>
                  <a:gd name="connsiteY74" fmla="*/ 177043 h 530141"/>
                  <a:gd name="connsiteX75" fmla="*/ 588 w 521453"/>
                  <a:gd name="connsiteY75" fmla="*/ 136014 h 530141"/>
                  <a:gd name="connsiteX76" fmla="*/ 61487 w 521453"/>
                  <a:gd name="connsiteY76" fmla="*/ 114878 h 530141"/>
                  <a:gd name="connsiteX77" fmla="*/ 98772 w 521453"/>
                  <a:gd name="connsiteY77" fmla="*/ 34063 h 530141"/>
                  <a:gd name="connsiteX78" fmla="*/ 117414 w 521453"/>
                  <a:gd name="connsiteY78" fmla="*/ 39037 h 530141"/>
                  <a:gd name="connsiteX79" fmla="*/ 129842 w 521453"/>
                  <a:gd name="connsiteY79" fmla="*/ 68876 h 530141"/>
                  <a:gd name="connsiteX80" fmla="*/ 203169 w 521453"/>
                  <a:gd name="connsiteY80" fmla="*/ 11684 h 530141"/>
                  <a:gd name="connsiteX81" fmla="*/ 259096 w 521453"/>
                  <a:gd name="connsiteY81" fmla="*/ 2981 h 530141"/>
                  <a:gd name="connsiteX82" fmla="*/ 290167 w 521453"/>
                  <a:gd name="connsiteY82" fmla="*/ 25360 h 530141"/>
                  <a:gd name="connsiteX83" fmla="*/ 350114 w 521453"/>
                  <a:gd name="connsiteY83" fmla="*/ 8 h 53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521453" h="530141">
                    <a:moveTo>
                      <a:pt x="345764" y="18000"/>
                    </a:moveTo>
                    <a:cubicBezTo>
                      <a:pt x="326659" y="20738"/>
                      <a:pt x="301962" y="36588"/>
                      <a:pt x="292642" y="44046"/>
                    </a:cubicBezTo>
                    <a:lnTo>
                      <a:pt x="285187" y="50262"/>
                    </a:lnTo>
                    <a:lnTo>
                      <a:pt x="280216" y="40317"/>
                    </a:lnTo>
                    <a:cubicBezTo>
                      <a:pt x="280216" y="40317"/>
                      <a:pt x="271518" y="24157"/>
                      <a:pt x="254121" y="19184"/>
                    </a:cubicBezTo>
                    <a:cubicBezTo>
                      <a:pt x="240453" y="15455"/>
                      <a:pt x="226784" y="17941"/>
                      <a:pt x="211873" y="26643"/>
                    </a:cubicBezTo>
                    <a:cubicBezTo>
                      <a:pt x="170867" y="50262"/>
                      <a:pt x="129861" y="92527"/>
                      <a:pt x="129861" y="93770"/>
                    </a:cubicBezTo>
                    <a:lnTo>
                      <a:pt x="113707" y="109930"/>
                    </a:lnTo>
                    <a:lnTo>
                      <a:pt x="114950" y="87555"/>
                    </a:lnTo>
                    <a:cubicBezTo>
                      <a:pt x="114950" y="76367"/>
                      <a:pt x="111222" y="57720"/>
                      <a:pt x="106251" y="52748"/>
                    </a:cubicBezTo>
                    <a:cubicBezTo>
                      <a:pt x="105009" y="51505"/>
                      <a:pt x="103766" y="50262"/>
                      <a:pt x="102523" y="50262"/>
                    </a:cubicBezTo>
                    <a:cubicBezTo>
                      <a:pt x="92583" y="52748"/>
                      <a:pt x="81399" y="91284"/>
                      <a:pt x="76429" y="126091"/>
                    </a:cubicBezTo>
                    <a:lnTo>
                      <a:pt x="75186" y="134792"/>
                    </a:lnTo>
                    <a:lnTo>
                      <a:pt x="67730" y="132306"/>
                    </a:lnTo>
                    <a:cubicBezTo>
                      <a:pt x="60275" y="132306"/>
                      <a:pt x="52819" y="132306"/>
                      <a:pt x="46606" y="132306"/>
                    </a:cubicBezTo>
                    <a:cubicBezTo>
                      <a:pt x="31695" y="132306"/>
                      <a:pt x="18026" y="134792"/>
                      <a:pt x="18026" y="138522"/>
                    </a:cubicBezTo>
                    <a:cubicBezTo>
                      <a:pt x="14298" y="154682"/>
                      <a:pt x="32938" y="167113"/>
                      <a:pt x="32938" y="167113"/>
                    </a:cubicBezTo>
                    <a:lnTo>
                      <a:pt x="39151" y="169599"/>
                    </a:lnTo>
                    <a:lnTo>
                      <a:pt x="37908" y="175815"/>
                    </a:lnTo>
                    <a:cubicBezTo>
                      <a:pt x="25482" y="219323"/>
                      <a:pt x="6843" y="338660"/>
                      <a:pt x="47849" y="367252"/>
                    </a:cubicBezTo>
                    <a:lnTo>
                      <a:pt x="52819" y="369738"/>
                    </a:lnTo>
                    <a:lnTo>
                      <a:pt x="51577" y="373467"/>
                    </a:lnTo>
                    <a:cubicBezTo>
                      <a:pt x="51577" y="374710"/>
                      <a:pt x="49091" y="454268"/>
                      <a:pt x="87612" y="492804"/>
                    </a:cubicBezTo>
                    <a:cubicBezTo>
                      <a:pt x="102523" y="507722"/>
                      <a:pt x="122405" y="513937"/>
                      <a:pt x="146015" y="512694"/>
                    </a:cubicBezTo>
                    <a:cubicBezTo>
                      <a:pt x="150985" y="512694"/>
                      <a:pt x="170867" y="510208"/>
                      <a:pt x="184535" y="495291"/>
                    </a:cubicBezTo>
                    <a:cubicBezTo>
                      <a:pt x="195719" y="482860"/>
                      <a:pt x="200689" y="466699"/>
                      <a:pt x="200689" y="445567"/>
                    </a:cubicBezTo>
                    <a:lnTo>
                      <a:pt x="200689" y="428163"/>
                    </a:lnTo>
                    <a:cubicBezTo>
                      <a:pt x="188263" y="428163"/>
                      <a:pt x="170867" y="428163"/>
                      <a:pt x="157198" y="418219"/>
                    </a:cubicBezTo>
                    <a:cubicBezTo>
                      <a:pt x="146015" y="408274"/>
                      <a:pt x="138559" y="392114"/>
                      <a:pt x="138559" y="370981"/>
                    </a:cubicBezTo>
                    <a:cubicBezTo>
                      <a:pt x="137316" y="328716"/>
                      <a:pt x="157198" y="308826"/>
                      <a:pt x="175837" y="303854"/>
                    </a:cubicBezTo>
                    <a:cubicBezTo>
                      <a:pt x="190748" y="300124"/>
                      <a:pt x="204417" y="305097"/>
                      <a:pt x="213115" y="316285"/>
                    </a:cubicBezTo>
                    <a:lnTo>
                      <a:pt x="234240" y="316285"/>
                    </a:lnTo>
                    <a:lnTo>
                      <a:pt x="234240" y="219323"/>
                    </a:lnTo>
                    <a:lnTo>
                      <a:pt x="245423" y="223052"/>
                    </a:lnTo>
                    <a:cubicBezTo>
                      <a:pt x="249151" y="225539"/>
                      <a:pt x="311281" y="249157"/>
                      <a:pt x="348559" y="205649"/>
                    </a:cubicBezTo>
                    <a:lnTo>
                      <a:pt x="354772" y="198190"/>
                    </a:lnTo>
                    <a:lnTo>
                      <a:pt x="360986" y="205649"/>
                    </a:lnTo>
                    <a:cubicBezTo>
                      <a:pt x="360986" y="205649"/>
                      <a:pt x="388323" y="234240"/>
                      <a:pt x="423116" y="234240"/>
                    </a:cubicBezTo>
                    <a:cubicBezTo>
                      <a:pt x="444240" y="234240"/>
                      <a:pt x="464122" y="225539"/>
                      <a:pt x="484004" y="204406"/>
                    </a:cubicBezTo>
                    <a:cubicBezTo>
                      <a:pt x="500157" y="188246"/>
                      <a:pt x="506370" y="173328"/>
                      <a:pt x="502643" y="162141"/>
                    </a:cubicBezTo>
                    <a:cubicBezTo>
                      <a:pt x="500157" y="144737"/>
                      <a:pt x="480276" y="137279"/>
                      <a:pt x="479033" y="137279"/>
                    </a:cubicBezTo>
                    <a:lnTo>
                      <a:pt x="467850" y="133549"/>
                    </a:lnTo>
                    <a:lnTo>
                      <a:pt x="475305" y="124848"/>
                    </a:lnTo>
                    <a:cubicBezTo>
                      <a:pt x="475305" y="122361"/>
                      <a:pt x="498915" y="91284"/>
                      <a:pt x="477791" y="66422"/>
                    </a:cubicBezTo>
                    <a:cubicBezTo>
                      <a:pt x="455424" y="40317"/>
                      <a:pt x="404477" y="70151"/>
                      <a:pt x="403234" y="71394"/>
                    </a:cubicBezTo>
                    <a:lnTo>
                      <a:pt x="393293" y="77610"/>
                    </a:lnTo>
                    <a:lnTo>
                      <a:pt x="390808" y="65179"/>
                    </a:lnTo>
                    <a:cubicBezTo>
                      <a:pt x="390808" y="65179"/>
                      <a:pt x="384595" y="34102"/>
                      <a:pt x="362228" y="20427"/>
                    </a:cubicBezTo>
                    <a:cubicBezTo>
                      <a:pt x="357879" y="17630"/>
                      <a:pt x="352132" y="17087"/>
                      <a:pt x="345764" y="18000"/>
                    </a:cubicBezTo>
                    <a:close/>
                    <a:moveTo>
                      <a:pt x="350114" y="8"/>
                    </a:moveTo>
                    <a:cubicBezTo>
                      <a:pt x="357590" y="-128"/>
                      <a:pt x="364736" y="1427"/>
                      <a:pt x="370950" y="5467"/>
                    </a:cubicBezTo>
                    <a:cubicBezTo>
                      <a:pt x="390836" y="17900"/>
                      <a:pt x="400778" y="39037"/>
                      <a:pt x="404507" y="51470"/>
                    </a:cubicBezTo>
                    <a:cubicBezTo>
                      <a:pt x="423149" y="42767"/>
                      <a:pt x="466648" y="26604"/>
                      <a:pt x="489019" y="53956"/>
                    </a:cubicBezTo>
                    <a:cubicBezTo>
                      <a:pt x="511390" y="78822"/>
                      <a:pt x="502690" y="108662"/>
                      <a:pt x="493990" y="126068"/>
                    </a:cubicBezTo>
                    <a:cubicBezTo>
                      <a:pt x="502690" y="131041"/>
                      <a:pt x="516361" y="140987"/>
                      <a:pt x="520090" y="157150"/>
                    </a:cubicBezTo>
                    <a:cubicBezTo>
                      <a:pt x="525061" y="175800"/>
                      <a:pt x="516361" y="195693"/>
                      <a:pt x="495233" y="216829"/>
                    </a:cubicBezTo>
                    <a:cubicBezTo>
                      <a:pt x="474105" y="240452"/>
                      <a:pt x="449248" y="251641"/>
                      <a:pt x="424392" y="251641"/>
                    </a:cubicBezTo>
                    <a:lnTo>
                      <a:pt x="423149" y="251641"/>
                    </a:lnTo>
                    <a:cubicBezTo>
                      <a:pt x="392078" y="251641"/>
                      <a:pt x="365979" y="232992"/>
                      <a:pt x="354794" y="223045"/>
                    </a:cubicBezTo>
                    <a:cubicBezTo>
                      <a:pt x="321237" y="257858"/>
                      <a:pt x="272767" y="249155"/>
                      <a:pt x="251639" y="242938"/>
                    </a:cubicBezTo>
                    <a:lnTo>
                      <a:pt x="251639" y="333699"/>
                    </a:lnTo>
                    <a:lnTo>
                      <a:pt x="203169" y="333699"/>
                    </a:lnTo>
                    <a:lnTo>
                      <a:pt x="200683" y="328726"/>
                    </a:lnTo>
                    <a:cubicBezTo>
                      <a:pt x="196955" y="321266"/>
                      <a:pt x="189498" y="318780"/>
                      <a:pt x="180798" y="320023"/>
                    </a:cubicBezTo>
                    <a:cubicBezTo>
                      <a:pt x="168370" y="323753"/>
                      <a:pt x="154699" y="338672"/>
                      <a:pt x="154699" y="370998"/>
                    </a:cubicBezTo>
                    <a:cubicBezTo>
                      <a:pt x="154699" y="387161"/>
                      <a:pt x="159670" y="398351"/>
                      <a:pt x="168370" y="404567"/>
                    </a:cubicBezTo>
                    <a:cubicBezTo>
                      <a:pt x="182041" y="415757"/>
                      <a:pt x="205655" y="409541"/>
                      <a:pt x="205655" y="409541"/>
                    </a:cubicBezTo>
                    <a:lnTo>
                      <a:pt x="216840" y="405811"/>
                    </a:lnTo>
                    <a:lnTo>
                      <a:pt x="216840" y="444353"/>
                    </a:lnTo>
                    <a:cubicBezTo>
                      <a:pt x="218083" y="470462"/>
                      <a:pt x="211869" y="490355"/>
                      <a:pt x="198198" y="506518"/>
                    </a:cubicBezTo>
                    <a:cubicBezTo>
                      <a:pt x="184527" y="520195"/>
                      <a:pt x="165884" y="530141"/>
                      <a:pt x="145999" y="530141"/>
                    </a:cubicBezTo>
                    <a:cubicBezTo>
                      <a:pt x="144756" y="530141"/>
                      <a:pt x="142270" y="530141"/>
                      <a:pt x="141028" y="530141"/>
                    </a:cubicBezTo>
                    <a:cubicBezTo>
                      <a:pt x="114928" y="530141"/>
                      <a:pt x="92557" y="521438"/>
                      <a:pt x="76401" y="504032"/>
                    </a:cubicBezTo>
                    <a:cubicBezTo>
                      <a:pt x="37873" y="465489"/>
                      <a:pt x="35387" y="397108"/>
                      <a:pt x="35387" y="377215"/>
                    </a:cubicBezTo>
                    <a:cubicBezTo>
                      <a:pt x="-14326" y="336186"/>
                      <a:pt x="13017" y="206883"/>
                      <a:pt x="19231" y="177043"/>
                    </a:cubicBezTo>
                    <a:cubicBezTo>
                      <a:pt x="11774" y="170827"/>
                      <a:pt x="-3141" y="155907"/>
                      <a:pt x="588" y="136014"/>
                    </a:cubicBezTo>
                    <a:cubicBezTo>
                      <a:pt x="4317" y="112391"/>
                      <a:pt x="41602" y="113635"/>
                      <a:pt x="61487" y="114878"/>
                    </a:cubicBezTo>
                    <a:cubicBezTo>
                      <a:pt x="65215" y="90012"/>
                      <a:pt x="75158" y="39037"/>
                      <a:pt x="98772" y="34063"/>
                    </a:cubicBezTo>
                    <a:cubicBezTo>
                      <a:pt x="106228" y="32820"/>
                      <a:pt x="111200" y="34063"/>
                      <a:pt x="117414" y="39037"/>
                    </a:cubicBezTo>
                    <a:cubicBezTo>
                      <a:pt x="124871" y="46496"/>
                      <a:pt x="128599" y="57686"/>
                      <a:pt x="129842" y="68876"/>
                    </a:cubicBezTo>
                    <a:cubicBezTo>
                      <a:pt x="145999" y="52713"/>
                      <a:pt x="174584" y="27847"/>
                      <a:pt x="203169" y="11684"/>
                    </a:cubicBezTo>
                    <a:cubicBezTo>
                      <a:pt x="223054" y="494"/>
                      <a:pt x="241697" y="-1993"/>
                      <a:pt x="259096" y="2981"/>
                    </a:cubicBezTo>
                    <a:cubicBezTo>
                      <a:pt x="274010" y="6711"/>
                      <a:pt x="283953" y="17900"/>
                      <a:pt x="290167" y="25360"/>
                    </a:cubicBezTo>
                    <a:cubicBezTo>
                      <a:pt x="302284" y="16036"/>
                      <a:pt x="327684" y="416"/>
                      <a:pt x="350114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DC3551AA-E109-D947-BB8B-80F67C5D1746}"/>
                  </a:ext>
                </a:extLst>
              </p:cNvPr>
              <p:cNvSpPr/>
              <p:nvPr/>
            </p:nvSpPr>
            <p:spPr>
              <a:xfrm>
                <a:off x="5741854" y="8592751"/>
                <a:ext cx="61044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43">
                    <a:moveTo>
                      <a:pt x="50" y="6"/>
                    </a:moveTo>
                    <a:cubicBezTo>
                      <a:pt x="50" y="6"/>
                      <a:pt x="35" y="6"/>
                      <a:pt x="0" y="0"/>
                    </a:cubicBezTo>
                    <a:cubicBezTo>
                      <a:pt x="0" y="0"/>
                      <a:pt x="16" y="39"/>
                      <a:pt x="50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37E4969A-4B2D-9E4E-83F5-3D9BD45332C4}"/>
                  </a:ext>
                </a:extLst>
              </p:cNvPr>
              <p:cNvSpPr/>
              <p:nvPr/>
            </p:nvSpPr>
            <p:spPr>
              <a:xfrm>
                <a:off x="5732309" y="8584028"/>
                <a:ext cx="79310" cy="69789"/>
              </a:xfrm>
              <a:custGeom>
                <a:avLst/>
                <a:gdLst>
                  <a:gd name="connsiteX0" fmla="*/ 25740 w 79310"/>
                  <a:gd name="connsiteY0" fmla="*/ 19939 h 69789"/>
                  <a:gd name="connsiteX1" fmla="*/ 61868 w 79310"/>
                  <a:gd name="connsiteY1" fmla="*/ 51095 h 69789"/>
                  <a:gd name="connsiteX2" fmla="*/ 61868 w 79310"/>
                  <a:gd name="connsiteY2" fmla="*/ 23534 h 69789"/>
                  <a:gd name="connsiteX3" fmla="*/ 25740 w 79310"/>
                  <a:gd name="connsiteY3" fmla="*/ 19939 h 69789"/>
                  <a:gd name="connsiteX4" fmla="*/ 10619 w 79310"/>
                  <a:gd name="connsiteY4" fmla="*/ 0 h 69789"/>
                  <a:gd name="connsiteX5" fmla="*/ 69497 w 79310"/>
                  <a:gd name="connsiteY5" fmla="*/ 7346 h 69789"/>
                  <a:gd name="connsiteX6" fmla="*/ 75630 w 79310"/>
                  <a:gd name="connsiteY6" fmla="*/ 9795 h 69789"/>
                  <a:gd name="connsiteX7" fmla="*/ 79310 w 79310"/>
                  <a:gd name="connsiteY7" fmla="*/ 15917 h 69789"/>
                  <a:gd name="connsiteX8" fmla="*/ 79310 w 79310"/>
                  <a:gd name="connsiteY8" fmla="*/ 61218 h 69789"/>
                  <a:gd name="connsiteX9" fmla="*/ 75630 w 79310"/>
                  <a:gd name="connsiteY9" fmla="*/ 67340 h 69789"/>
                  <a:gd name="connsiteX10" fmla="*/ 70724 w 79310"/>
                  <a:gd name="connsiteY10" fmla="*/ 69789 h 69789"/>
                  <a:gd name="connsiteX11" fmla="*/ 69497 w 79310"/>
                  <a:gd name="connsiteY11" fmla="*/ 69789 h 69789"/>
                  <a:gd name="connsiteX12" fmla="*/ 806 w 79310"/>
                  <a:gd name="connsiteY12" fmla="*/ 12244 h 69789"/>
                  <a:gd name="connsiteX13" fmla="*/ 2033 w 79310"/>
                  <a:gd name="connsiteY13" fmla="*/ 3673 h 69789"/>
                  <a:gd name="connsiteX14" fmla="*/ 10619 w 79310"/>
                  <a:gd name="connsiteY14" fmla="*/ 0 h 6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310" h="69789">
                    <a:moveTo>
                      <a:pt x="25740" y="19939"/>
                    </a:moveTo>
                    <a:cubicBezTo>
                      <a:pt x="32966" y="30724"/>
                      <a:pt x="43804" y="45103"/>
                      <a:pt x="61868" y="51095"/>
                    </a:cubicBezTo>
                    <a:lnTo>
                      <a:pt x="61868" y="23534"/>
                    </a:lnTo>
                    <a:cubicBezTo>
                      <a:pt x="54643" y="23534"/>
                      <a:pt x="42600" y="22336"/>
                      <a:pt x="25740" y="19939"/>
                    </a:cubicBezTo>
                    <a:close/>
                    <a:moveTo>
                      <a:pt x="10619" y="0"/>
                    </a:moveTo>
                    <a:cubicBezTo>
                      <a:pt x="51098" y="7346"/>
                      <a:pt x="69497" y="7346"/>
                      <a:pt x="69497" y="7346"/>
                    </a:cubicBezTo>
                    <a:cubicBezTo>
                      <a:pt x="71950" y="6122"/>
                      <a:pt x="74404" y="7346"/>
                      <a:pt x="75630" y="9795"/>
                    </a:cubicBezTo>
                    <a:cubicBezTo>
                      <a:pt x="76857" y="11019"/>
                      <a:pt x="79310" y="13468"/>
                      <a:pt x="79310" y="15917"/>
                    </a:cubicBezTo>
                    <a:lnTo>
                      <a:pt x="79310" y="61218"/>
                    </a:lnTo>
                    <a:cubicBezTo>
                      <a:pt x="79310" y="63667"/>
                      <a:pt x="76857" y="66116"/>
                      <a:pt x="75630" y="67340"/>
                    </a:cubicBezTo>
                    <a:cubicBezTo>
                      <a:pt x="74404" y="68565"/>
                      <a:pt x="71950" y="69789"/>
                      <a:pt x="70724" y="69789"/>
                    </a:cubicBezTo>
                    <a:cubicBezTo>
                      <a:pt x="69497" y="69789"/>
                      <a:pt x="69497" y="69789"/>
                      <a:pt x="69497" y="69789"/>
                    </a:cubicBezTo>
                    <a:cubicBezTo>
                      <a:pt x="24112" y="63667"/>
                      <a:pt x="2033" y="14692"/>
                      <a:pt x="806" y="12244"/>
                    </a:cubicBezTo>
                    <a:cubicBezTo>
                      <a:pt x="-421" y="9795"/>
                      <a:pt x="-421" y="6122"/>
                      <a:pt x="2033" y="3673"/>
                    </a:cubicBezTo>
                    <a:cubicBezTo>
                      <a:pt x="4486" y="1224"/>
                      <a:pt x="8166" y="0"/>
                      <a:pt x="10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A57E0D8-A0B3-A94D-9983-4F4F0744143E}"/>
                  </a:ext>
                </a:extLst>
              </p:cNvPr>
              <p:cNvSpPr/>
              <p:nvPr/>
            </p:nvSpPr>
            <p:spPr>
              <a:xfrm>
                <a:off x="7443609" y="7381416"/>
                <a:ext cx="87205" cy="87236"/>
              </a:xfrm>
              <a:custGeom>
                <a:avLst/>
                <a:gdLst>
                  <a:gd name="connsiteX0" fmla="*/ 42994 w 87205"/>
                  <a:gd name="connsiteY0" fmla="*/ 16201 h 87236"/>
                  <a:gd name="connsiteX1" fmla="*/ 17441 w 87205"/>
                  <a:gd name="connsiteY1" fmla="*/ 42995 h 87236"/>
                  <a:gd name="connsiteX2" fmla="*/ 42994 w 87205"/>
                  <a:gd name="connsiteY2" fmla="*/ 69789 h 87236"/>
                  <a:gd name="connsiteX3" fmla="*/ 69764 w 87205"/>
                  <a:gd name="connsiteY3" fmla="*/ 42995 h 87236"/>
                  <a:gd name="connsiteX4" fmla="*/ 42994 w 87205"/>
                  <a:gd name="connsiteY4" fmla="*/ 16201 h 87236"/>
                  <a:gd name="connsiteX5" fmla="*/ 42989 w 87205"/>
                  <a:gd name="connsiteY5" fmla="*/ 0 h 87236"/>
                  <a:gd name="connsiteX6" fmla="*/ 87205 w 87205"/>
                  <a:gd name="connsiteY6" fmla="*/ 43004 h 87236"/>
                  <a:gd name="connsiteX7" fmla="*/ 42989 w 87205"/>
                  <a:gd name="connsiteY7" fmla="*/ 87236 h 87236"/>
                  <a:gd name="connsiteX8" fmla="*/ 0 w 87205"/>
                  <a:gd name="connsiteY8" fmla="*/ 43004 h 87236"/>
                  <a:gd name="connsiteX9" fmla="*/ 42989 w 87205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05" h="87236">
                    <a:moveTo>
                      <a:pt x="42994" y="16201"/>
                    </a:moveTo>
                    <a:cubicBezTo>
                      <a:pt x="28393" y="16201"/>
                      <a:pt x="17441" y="28380"/>
                      <a:pt x="17441" y="42995"/>
                    </a:cubicBezTo>
                    <a:cubicBezTo>
                      <a:pt x="17441" y="57610"/>
                      <a:pt x="28393" y="69789"/>
                      <a:pt x="42994" y="69789"/>
                    </a:cubicBezTo>
                    <a:cubicBezTo>
                      <a:pt x="58813" y="69789"/>
                      <a:pt x="69764" y="57610"/>
                      <a:pt x="69764" y="42995"/>
                    </a:cubicBezTo>
                    <a:cubicBezTo>
                      <a:pt x="69764" y="28380"/>
                      <a:pt x="58813" y="16201"/>
                      <a:pt x="42994" y="16201"/>
                    </a:cubicBezTo>
                    <a:close/>
                    <a:moveTo>
                      <a:pt x="42989" y="0"/>
                    </a:moveTo>
                    <a:cubicBezTo>
                      <a:pt x="67553" y="0"/>
                      <a:pt x="87205" y="18430"/>
                      <a:pt x="87205" y="43004"/>
                    </a:cubicBezTo>
                    <a:cubicBezTo>
                      <a:pt x="87205" y="67577"/>
                      <a:pt x="67553" y="87236"/>
                      <a:pt x="42989" y="87236"/>
                    </a:cubicBezTo>
                    <a:cubicBezTo>
                      <a:pt x="19652" y="87236"/>
                      <a:pt x="0" y="67577"/>
                      <a:pt x="0" y="43004"/>
                    </a:cubicBezTo>
                    <a:cubicBezTo>
                      <a:pt x="0" y="18430"/>
                      <a:pt x="19652" y="0"/>
                      <a:pt x="42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31C272DD-D60A-C844-BF55-BCB7BF396E2E}"/>
                  </a:ext>
                </a:extLst>
              </p:cNvPr>
              <p:cNvSpPr/>
              <p:nvPr/>
            </p:nvSpPr>
            <p:spPr>
              <a:xfrm>
                <a:off x="7689030" y="7381416"/>
                <a:ext cx="87205" cy="87236"/>
              </a:xfrm>
              <a:custGeom>
                <a:avLst/>
                <a:gdLst>
                  <a:gd name="connsiteX0" fmla="*/ 44212 w 87205"/>
                  <a:gd name="connsiteY0" fmla="*/ 16201 h 87236"/>
                  <a:gd name="connsiteX1" fmla="*/ 16195 w 87205"/>
                  <a:gd name="connsiteY1" fmla="*/ 42995 h 87236"/>
                  <a:gd name="connsiteX2" fmla="*/ 44212 w 87205"/>
                  <a:gd name="connsiteY2" fmla="*/ 69789 h 87236"/>
                  <a:gd name="connsiteX3" fmla="*/ 71010 w 87205"/>
                  <a:gd name="connsiteY3" fmla="*/ 42995 h 87236"/>
                  <a:gd name="connsiteX4" fmla="*/ 44212 w 87205"/>
                  <a:gd name="connsiteY4" fmla="*/ 16201 h 87236"/>
                  <a:gd name="connsiteX5" fmla="*/ 44217 w 87205"/>
                  <a:gd name="connsiteY5" fmla="*/ 0 h 87236"/>
                  <a:gd name="connsiteX6" fmla="*/ 87205 w 87205"/>
                  <a:gd name="connsiteY6" fmla="*/ 43004 h 87236"/>
                  <a:gd name="connsiteX7" fmla="*/ 44217 w 87205"/>
                  <a:gd name="connsiteY7" fmla="*/ 87236 h 87236"/>
                  <a:gd name="connsiteX8" fmla="*/ 0 w 87205"/>
                  <a:gd name="connsiteY8" fmla="*/ 43004 h 87236"/>
                  <a:gd name="connsiteX9" fmla="*/ 44217 w 87205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05" h="87236">
                    <a:moveTo>
                      <a:pt x="44212" y="16201"/>
                    </a:moveTo>
                    <a:cubicBezTo>
                      <a:pt x="28376" y="16201"/>
                      <a:pt x="16195" y="28380"/>
                      <a:pt x="16195" y="42995"/>
                    </a:cubicBezTo>
                    <a:cubicBezTo>
                      <a:pt x="16195" y="57610"/>
                      <a:pt x="28376" y="69789"/>
                      <a:pt x="44212" y="69789"/>
                    </a:cubicBezTo>
                    <a:cubicBezTo>
                      <a:pt x="58829" y="69789"/>
                      <a:pt x="71010" y="57610"/>
                      <a:pt x="71010" y="42995"/>
                    </a:cubicBezTo>
                    <a:cubicBezTo>
                      <a:pt x="71010" y="28380"/>
                      <a:pt x="58829" y="16201"/>
                      <a:pt x="44212" y="16201"/>
                    </a:cubicBezTo>
                    <a:close/>
                    <a:moveTo>
                      <a:pt x="44217" y="0"/>
                    </a:moveTo>
                    <a:cubicBezTo>
                      <a:pt x="67553" y="0"/>
                      <a:pt x="87205" y="18430"/>
                      <a:pt x="87205" y="43004"/>
                    </a:cubicBezTo>
                    <a:cubicBezTo>
                      <a:pt x="87205" y="67577"/>
                      <a:pt x="67553" y="87236"/>
                      <a:pt x="44217" y="87236"/>
                    </a:cubicBezTo>
                    <a:cubicBezTo>
                      <a:pt x="19652" y="87236"/>
                      <a:pt x="0" y="67577"/>
                      <a:pt x="0" y="43004"/>
                    </a:cubicBezTo>
                    <a:cubicBezTo>
                      <a:pt x="0" y="18430"/>
                      <a:pt x="19652" y="0"/>
                      <a:pt x="44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601EE2-EE58-0C4E-B61A-2B0FCFD67F3B}"/>
                  </a:ext>
                </a:extLst>
              </p:cNvPr>
              <p:cNvSpPr/>
              <p:nvPr/>
            </p:nvSpPr>
            <p:spPr>
              <a:xfrm>
                <a:off x="7934451" y="7381416"/>
                <a:ext cx="87205" cy="87236"/>
              </a:xfrm>
              <a:custGeom>
                <a:avLst/>
                <a:gdLst>
                  <a:gd name="connsiteX0" fmla="*/ 42980 w 87205"/>
                  <a:gd name="connsiteY0" fmla="*/ 16201 h 87236"/>
                  <a:gd name="connsiteX1" fmla="*/ 16195 w 87205"/>
                  <a:gd name="connsiteY1" fmla="*/ 42995 h 87236"/>
                  <a:gd name="connsiteX2" fmla="*/ 42980 w 87205"/>
                  <a:gd name="connsiteY2" fmla="*/ 69789 h 87236"/>
                  <a:gd name="connsiteX3" fmla="*/ 69764 w 87205"/>
                  <a:gd name="connsiteY3" fmla="*/ 42995 h 87236"/>
                  <a:gd name="connsiteX4" fmla="*/ 42980 w 87205"/>
                  <a:gd name="connsiteY4" fmla="*/ 16201 h 87236"/>
                  <a:gd name="connsiteX5" fmla="*/ 42989 w 87205"/>
                  <a:gd name="connsiteY5" fmla="*/ 0 h 87236"/>
                  <a:gd name="connsiteX6" fmla="*/ 87205 w 87205"/>
                  <a:gd name="connsiteY6" fmla="*/ 43004 h 87236"/>
                  <a:gd name="connsiteX7" fmla="*/ 42989 w 87205"/>
                  <a:gd name="connsiteY7" fmla="*/ 87236 h 87236"/>
                  <a:gd name="connsiteX8" fmla="*/ 0 w 87205"/>
                  <a:gd name="connsiteY8" fmla="*/ 43004 h 87236"/>
                  <a:gd name="connsiteX9" fmla="*/ 42989 w 87205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05" h="87236">
                    <a:moveTo>
                      <a:pt x="42980" y="16201"/>
                    </a:moveTo>
                    <a:cubicBezTo>
                      <a:pt x="28370" y="16201"/>
                      <a:pt x="16195" y="28380"/>
                      <a:pt x="16195" y="42995"/>
                    </a:cubicBezTo>
                    <a:cubicBezTo>
                      <a:pt x="16195" y="57610"/>
                      <a:pt x="28370" y="69789"/>
                      <a:pt x="42980" y="69789"/>
                    </a:cubicBezTo>
                    <a:cubicBezTo>
                      <a:pt x="57589" y="69789"/>
                      <a:pt x="69764" y="57610"/>
                      <a:pt x="69764" y="42995"/>
                    </a:cubicBezTo>
                    <a:cubicBezTo>
                      <a:pt x="69764" y="28380"/>
                      <a:pt x="57589" y="16201"/>
                      <a:pt x="42980" y="16201"/>
                    </a:cubicBezTo>
                    <a:close/>
                    <a:moveTo>
                      <a:pt x="42989" y="0"/>
                    </a:moveTo>
                    <a:cubicBezTo>
                      <a:pt x="67553" y="0"/>
                      <a:pt x="87205" y="18430"/>
                      <a:pt x="87205" y="43004"/>
                    </a:cubicBezTo>
                    <a:cubicBezTo>
                      <a:pt x="87205" y="67577"/>
                      <a:pt x="67553" y="87236"/>
                      <a:pt x="42989" y="87236"/>
                    </a:cubicBezTo>
                    <a:cubicBezTo>
                      <a:pt x="19652" y="87236"/>
                      <a:pt x="0" y="67577"/>
                      <a:pt x="0" y="43004"/>
                    </a:cubicBezTo>
                    <a:cubicBezTo>
                      <a:pt x="0" y="18430"/>
                      <a:pt x="19652" y="0"/>
                      <a:pt x="42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A37F3F8-2B6F-104A-96C8-D883BA87B43A}"/>
                  </a:ext>
                </a:extLst>
              </p:cNvPr>
              <p:cNvSpPr/>
              <p:nvPr/>
            </p:nvSpPr>
            <p:spPr>
              <a:xfrm>
                <a:off x="5106500" y="9253253"/>
                <a:ext cx="268966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0" h="13">
                    <a:moveTo>
                      <a:pt x="2154" y="13"/>
                    </a:moveTo>
                    <a:lnTo>
                      <a:pt x="8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2154" y="0"/>
                    </a:lnTo>
                    <a:cubicBezTo>
                      <a:pt x="2157" y="0"/>
                      <a:pt x="2160" y="3"/>
                      <a:pt x="2160" y="6"/>
                    </a:cubicBezTo>
                    <a:cubicBezTo>
                      <a:pt x="2160" y="10"/>
                      <a:pt x="2157" y="13"/>
                      <a:pt x="215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D4E6060-8185-264E-8536-189E7C91939A}"/>
                  </a:ext>
                </a:extLst>
              </p:cNvPr>
              <p:cNvSpPr/>
              <p:nvPr/>
            </p:nvSpPr>
            <p:spPr>
              <a:xfrm>
                <a:off x="6575292" y="8899324"/>
                <a:ext cx="44848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13">
                    <a:moveTo>
                      <a:pt x="355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55" y="0"/>
                    </a:lnTo>
                    <a:cubicBezTo>
                      <a:pt x="358" y="0"/>
                      <a:pt x="361" y="3"/>
                      <a:pt x="361" y="7"/>
                    </a:cubicBezTo>
                    <a:cubicBezTo>
                      <a:pt x="361" y="10"/>
                      <a:pt x="358" y="13"/>
                      <a:pt x="35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86F4E178-3BB9-3344-ABCA-728EB34DE14A}"/>
                  </a:ext>
                </a:extLst>
              </p:cNvPr>
              <p:cNvSpPr/>
              <p:nvPr/>
            </p:nvSpPr>
            <p:spPr>
              <a:xfrm>
                <a:off x="7365124" y="8899324"/>
                <a:ext cx="43104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" h="13">
                    <a:moveTo>
                      <a:pt x="341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41" y="0"/>
                    </a:lnTo>
                    <a:cubicBezTo>
                      <a:pt x="344" y="0"/>
                      <a:pt x="347" y="3"/>
                      <a:pt x="347" y="7"/>
                    </a:cubicBezTo>
                    <a:cubicBezTo>
                      <a:pt x="347" y="10"/>
                      <a:pt x="344" y="13"/>
                      <a:pt x="34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7BDD8BFA-D96B-5F41-B644-736C6B69BD6E}"/>
                  </a:ext>
                </a:extLst>
              </p:cNvPr>
              <p:cNvSpPr/>
              <p:nvPr/>
            </p:nvSpPr>
            <p:spPr>
              <a:xfrm>
                <a:off x="5106500" y="9435202"/>
                <a:ext cx="268966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0" h="14">
                    <a:moveTo>
                      <a:pt x="2154" y="14"/>
                    </a:moveTo>
                    <a:lnTo>
                      <a:pt x="8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2154" y="0"/>
                    </a:lnTo>
                    <a:cubicBezTo>
                      <a:pt x="2157" y="0"/>
                      <a:pt x="2160" y="3"/>
                      <a:pt x="2160" y="6"/>
                    </a:cubicBezTo>
                    <a:cubicBezTo>
                      <a:pt x="2160" y="11"/>
                      <a:pt x="2157" y="14"/>
                      <a:pt x="215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50BF5935-E97B-774A-BCD4-D48B440599C4}"/>
                  </a:ext>
                </a:extLst>
              </p:cNvPr>
              <p:cNvSpPr/>
              <p:nvPr/>
            </p:nvSpPr>
            <p:spPr>
              <a:xfrm>
                <a:off x="6584013" y="8132893"/>
                <a:ext cx="1204681" cy="619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8" h="498">
                    <a:moveTo>
                      <a:pt x="61" y="0"/>
                    </a:moveTo>
                    <a:lnTo>
                      <a:pt x="483" y="0"/>
                    </a:lnTo>
                    <a:lnTo>
                      <a:pt x="907" y="0"/>
                    </a:lnTo>
                    <a:cubicBezTo>
                      <a:pt x="923" y="0"/>
                      <a:pt x="938" y="6"/>
                      <a:pt x="949" y="17"/>
                    </a:cubicBezTo>
                    <a:cubicBezTo>
                      <a:pt x="961" y="28"/>
                      <a:pt x="968" y="44"/>
                      <a:pt x="968" y="61"/>
                    </a:cubicBezTo>
                    <a:lnTo>
                      <a:pt x="968" y="249"/>
                    </a:lnTo>
                    <a:lnTo>
                      <a:pt x="968" y="438"/>
                    </a:lnTo>
                    <a:cubicBezTo>
                      <a:pt x="968" y="455"/>
                      <a:pt x="961" y="470"/>
                      <a:pt x="949" y="481"/>
                    </a:cubicBezTo>
                    <a:cubicBezTo>
                      <a:pt x="938" y="492"/>
                      <a:pt x="923" y="498"/>
                      <a:pt x="907" y="498"/>
                    </a:cubicBezTo>
                    <a:lnTo>
                      <a:pt x="483" y="498"/>
                    </a:lnTo>
                    <a:lnTo>
                      <a:pt x="61" y="498"/>
                    </a:lnTo>
                    <a:cubicBezTo>
                      <a:pt x="44" y="498"/>
                      <a:pt x="29" y="492"/>
                      <a:pt x="17" y="481"/>
                    </a:cubicBezTo>
                    <a:cubicBezTo>
                      <a:pt x="6" y="470"/>
                      <a:pt x="0" y="455"/>
                      <a:pt x="0" y="438"/>
                    </a:cubicBezTo>
                    <a:lnTo>
                      <a:pt x="0" y="249"/>
                    </a:lnTo>
                    <a:lnTo>
                      <a:pt x="0" y="61"/>
                    </a:lnTo>
                    <a:cubicBezTo>
                      <a:pt x="0" y="44"/>
                      <a:pt x="6" y="28"/>
                      <a:pt x="17" y="17"/>
                    </a:cubicBezTo>
                    <a:cubicBezTo>
                      <a:pt x="29" y="6"/>
                      <a:pt x="44" y="0"/>
                      <a:pt x="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E4B1E30F-5FF4-AB48-BCC1-7EF77BAF2886}"/>
                  </a:ext>
                </a:extLst>
              </p:cNvPr>
              <p:cNvSpPr/>
              <p:nvPr/>
            </p:nvSpPr>
            <p:spPr>
              <a:xfrm>
                <a:off x="6575292" y="8122923"/>
                <a:ext cx="1220876" cy="639316"/>
              </a:xfrm>
              <a:custGeom>
                <a:avLst/>
                <a:gdLst>
                  <a:gd name="connsiteX0" fmla="*/ 84642 w 1220876"/>
                  <a:gd name="connsiteY0" fmla="*/ 17447 h 639316"/>
                  <a:gd name="connsiteX1" fmla="*/ 36107 w 1220876"/>
                  <a:gd name="connsiteY1" fmla="*/ 37346 h 639316"/>
                  <a:gd name="connsiteX2" fmla="*/ 16195 w 1220876"/>
                  <a:gd name="connsiteY2" fmla="*/ 85849 h 639316"/>
                  <a:gd name="connsiteX3" fmla="*/ 16195 w 1220876"/>
                  <a:gd name="connsiteY3" fmla="*/ 554710 h 639316"/>
                  <a:gd name="connsiteX4" fmla="*/ 36107 w 1220876"/>
                  <a:gd name="connsiteY4" fmla="*/ 601969 h 639316"/>
                  <a:gd name="connsiteX5" fmla="*/ 84642 w 1220876"/>
                  <a:gd name="connsiteY5" fmla="*/ 621868 h 639316"/>
                  <a:gd name="connsiteX6" fmla="*/ 1137478 w 1220876"/>
                  <a:gd name="connsiteY6" fmla="*/ 621868 h 639316"/>
                  <a:gd name="connsiteX7" fmla="*/ 1184768 w 1220876"/>
                  <a:gd name="connsiteY7" fmla="*/ 601969 h 639316"/>
                  <a:gd name="connsiteX8" fmla="*/ 1204680 w 1220876"/>
                  <a:gd name="connsiteY8" fmla="*/ 554710 h 639316"/>
                  <a:gd name="connsiteX9" fmla="*/ 1204680 w 1220876"/>
                  <a:gd name="connsiteY9" fmla="*/ 85849 h 639316"/>
                  <a:gd name="connsiteX10" fmla="*/ 1184768 w 1220876"/>
                  <a:gd name="connsiteY10" fmla="*/ 37346 h 639316"/>
                  <a:gd name="connsiteX11" fmla="*/ 1137478 w 1220876"/>
                  <a:gd name="connsiteY11" fmla="*/ 17447 h 639316"/>
                  <a:gd name="connsiteX12" fmla="*/ 84628 w 1220876"/>
                  <a:gd name="connsiteY12" fmla="*/ 0 h 639316"/>
                  <a:gd name="connsiteX13" fmla="*/ 1137493 w 1220876"/>
                  <a:gd name="connsiteY13" fmla="*/ 0 h 639316"/>
                  <a:gd name="connsiteX14" fmla="*/ 1195986 w 1220876"/>
                  <a:gd name="connsiteY14" fmla="*/ 26120 h 639316"/>
                  <a:gd name="connsiteX15" fmla="*/ 1220876 w 1220876"/>
                  <a:gd name="connsiteY15" fmla="*/ 85823 h 639316"/>
                  <a:gd name="connsiteX16" fmla="*/ 1220876 w 1220876"/>
                  <a:gd name="connsiteY16" fmla="*/ 554737 h 639316"/>
                  <a:gd name="connsiteX17" fmla="*/ 1195986 w 1220876"/>
                  <a:gd name="connsiteY17" fmla="*/ 614440 h 639316"/>
                  <a:gd name="connsiteX18" fmla="*/ 1137493 w 1220876"/>
                  <a:gd name="connsiteY18" fmla="*/ 639316 h 639316"/>
                  <a:gd name="connsiteX19" fmla="*/ 84628 w 1220876"/>
                  <a:gd name="connsiteY19" fmla="*/ 639316 h 639316"/>
                  <a:gd name="connsiteX20" fmla="*/ 24891 w 1220876"/>
                  <a:gd name="connsiteY20" fmla="*/ 614440 h 639316"/>
                  <a:gd name="connsiteX21" fmla="*/ 0 w 1220876"/>
                  <a:gd name="connsiteY21" fmla="*/ 554737 h 639316"/>
                  <a:gd name="connsiteX22" fmla="*/ 0 w 1220876"/>
                  <a:gd name="connsiteY22" fmla="*/ 85823 h 639316"/>
                  <a:gd name="connsiteX23" fmla="*/ 24891 w 1220876"/>
                  <a:gd name="connsiteY23" fmla="*/ 26120 h 639316"/>
                  <a:gd name="connsiteX24" fmla="*/ 84628 w 1220876"/>
                  <a:gd name="connsiteY24" fmla="*/ 0 h 63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20876" h="639316">
                    <a:moveTo>
                      <a:pt x="84642" y="17447"/>
                    </a:moveTo>
                    <a:cubicBezTo>
                      <a:pt x="65975" y="17447"/>
                      <a:pt x="49796" y="24909"/>
                      <a:pt x="36107" y="37346"/>
                    </a:cubicBezTo>
                    <a:cubicBezTo>
                      <a:pt x="23662" y="51026"/>
                      <a:pt x="16195" y="67194"/>
                      <a:pt x="16195" y="85849"/>
                    </a:cubicBezTo>
                    <a:lnTo>
                      <a:pt x="16195" y="554710"/>
                    </a:lnTo>
                    <a:cubicBezTo>
                      <a:pt x="16195" y="572121"/>
                      <a:pt x="23662" y="589533"/>
                      <a:pt x="36107" y="601969"/>
                    </a:cubicBezTo>
                    <a:cubicBezTo>
                      <a:pt x="49796" y="614406"/>
                      <a:pt x="65975" y="621868"/>
                      <a:pt x="84642" y="621868"/>
                    </a:cubicBezTo>
                    <a:lnTo>
                      <a:pt x="1137478" y="621868"/>
                    </a:lnTo>
                    <a:cubicBezTo>
                      <a:pt x="1154901" y="621868"/>
                      <a:pt x="1172324" y="614406"/>
                      <a:pt x="1184768" y="601969"/>
                    </a:cubicBezTo>
                    <a:cubicBezTo>
                      <a:pt x="1197213" y="589533"/>
                      <a:pt x="1204680" y="572121"/>
                      <a:pt x="1204680" y="554710"/>
                    </a:cubicBezTo>
                    <a:lnTo>
                      <a:pt x="1204680" y="85849"/>
                    </a:lnTo>
                    <a:cubicBezTo>
                      <a:pt x="1204680" y="67194"/>
                      <a:pt x="1197213" y="51026"/>
                      <a:pt x="1184768" y="37346"/>
                    </a:cubicBezTo>
                    <a:cubicBezTo>
                      <a:pt x="1172324" y="24909"/>
                      <a:pt x="1154901" y="17447"/>
                      <a:pt x="1137478" y="17447"/>
                    </a:cubicBezTo>
                    <a:close/>
                    <a:moveTo>
                      <a:pt x="84628" y="0"/>
                    </a:moveTo>
                    <a:lnTo>
                      <a:pt x="1137493" y="0"/>
                    </a:lnTo>
                    <a:cubicBezTo>
                      <a:pt x="1158650" y="0"/>
                      <a:pt x="1179807" y="9951"/>
                      <a:pt x="1195986" y="26120"/>
                    </a:cubicBezTo>
                    <a:cubicBezTo>
                      <a:pt x="1212165" y="41046"/>
                      <a:pt x="1220876" y="62191"/>
                      <a:pt x="1220876" y="85823"/>
                    </a:cubicBezTo>
                    <a:lnTo>
                      <a:pt x="1220876" y="554737"/>
                    </a:lnTo>
                    <a:cubicBezTo>
                      <a:pt x="1220876" y="577126"/>
                      <a:pt x="1212165" y="598270"/>
                      <a:pt x="1195986" y="614440"/>
                    </a:cubicBezTo>
                    <a:cubicBezTo>
                      <a:pt x="1179807" y="629366"/>
                      <a:pt x="1158650" y="639316"/>
                      <a:pt x="1137493" y="639316"/>
                    </a:cubicBezTo>
                    <a:lnTo>
                      <a:pt x="84628" y="639316"/>
                    </a:lnTo>
                    <a:cubicBezTo>
                      <a:pt x="60982" y="639316"/>
                      <a:pt x="41069" y="629366"/>
                      <a:pt x="24891" y="614440"/>
                    </a:cubicBezTo>
                    <a:cubicBezTo>
                      <a:pt x="8712" y="598270"/>
                      <a:pt x="0" y="577126"/>
                      <a:pt x="0" y="554737"/>
                    </a:cubicBezTo>
                    <a:lnTo>
                      <a:pt x="0" y="85823"/>
                    </a:lnTo>
                    <a:cubicBezTo>
                      <a:pt x="0" y="62191"/>
                      <a:pt x="8712" y="41046"/>
                      <a:pt x="24891" y="26120"/>
                    </a:cubicBezTo>
                    <a:cubicBezTo>
                      <a:pt x="41069" y="9951"/>
                      <a:pt x="60982" y="0"/>
                      <a:pt x="84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55C0D011-1632-DC42-9C5D-12B176E3AD7F}"/>
                  </a:ext>
                </a:extLst>
              </p:cNvPr>
              <p:cNvSpPr/>
              <p:nvPr/>
            </p:nvSpPr>
            <p:spPr>
              <a:xfrm>
                <a:off x="6575292" y="7867446"/>
                <a:ext cx="1220876" cy="114653"/>
              </a:xfrm>
              <a:custGeom>
                <a:avLst/>
                <a:gdLst>
                  <a:gd name="connsiteX0" fmla="*/ 57263 w 1220876"/>
                  <a:gd name="connsiteY0" fmla="*/ 17447 h 114653"/>
                  <a:gd name="connsiteX1" fmla="*/ 28640 w 1220876"/>
                  <a:gd name="connsiteY1" fmla="*/ 29718 h 114653"/>
                  <a:gd name="connsiteX2" fmla="*/ 16195 w 1220876"/>
                  <a:gd name="connsiteY2" fmla="*/ 56713 h 114653"/>
                  <a:gd name="connsiteX3" fmla="*/ 28640 w 1220876"/>
                  <a:gd name="connsiteY3" fmla="*/ 84936 h 114653"/>
                  <a:gd name="connsiteX4" fmla="*/ 57263 w 1220876"/>
                  <a:gd name="connsiteY4" fmla="*/ 97206 h 114653"/>
                  <a:gd name="connsiteX5" fmla="*/ 1163612 w 1220876"/>
                  <a:gd name="connsiteY5" fmla="*/ 97206 h 114653"/>
                  <a:gd name="connsiteX6" fmla="*/ 1192235 w 1220876"/>
                  <a:gd name="connsiteY6" fmla="*/ 84936 h 114653"/>
                  <a:gd name="connsiteX7" fmla="*/ 1204680 w 1220876"/>
                  <a:gd name="connsiteY7" fmla="*/ 56713 h 114653"/>
                  <a:gd name="connsiteX8" fmla="*/ 1192235 w 1220876"/>
                  <a:gd name="connsiteY8" fmla="*/ 29718 h 114653"/>
                  <a:gd name="connsiteX9" fmla="*/ 1163612 w 1220876"/>
                  <a:gd name="connsiteY9" fmla="*/ 17447 h 114653"/>
                  <a:gd name="connsiteX10" fmla="*/ 57248 w 1220876"/>
                  <a:gd name="connsiteY10" fmla="*/ 0 h 114653"/>
                  <a:gd name="connsiteX11" fmla="*/ 1163628 w 1220876"/>
                  <a:gd name="connsiteY11" fmla="*/ 0 h 114653"/>
                  <a:gd name="connsiteX12" fmla="*/ 1204697 w 1220876"/>
                  <a:gd name="connsiteY12" fmla="*/ 17260 h 114653"/>
                  <a:gd name="connsiteX13" fmla="*/ 1220876 w 1220876"/>
                  <a:gd name="connsiteY13" fmla="*/ 56710 h 114653"/>
                  <a:gd name="connsiteX14" fmla="*/ 1204697 w 1220876"/>
                  <a:gd name="connsiteY14" fmla="*/ 97394 h 114653"/>
                  <a:gd name="connsiteX15" fmla="*/ 1163628 w 1220876"/>
                  <a:gd name="connsiteY15" fmla="*/ 114653 h 114653"/>
                  <a:gd name="connsiteX16" fmla="*/ 57248 w 1220876"/>
                  <a:gd name="connsiteY16" fmla="*/ 114653 h 114653"/>
                  <a:gd name="connsiteX17" fmla="*/ 16179 w 1220876"/>
                  <a:gd name="connsiteY17" fmla="*/ 97394 h 114653"/>
                  <a:gd name="connsiteX18" fmla="*/ 0 w 1220876"/>
                  <a:gd name="connsiteY18" fmla="*/ 56710 h 114653"/>
                  <a:gd name="connsiteX19" fmla="*/ 16179 w 1220876"/>
                  <a:gd name="connsiteY19" fmla="*/ 17260 h 114653"/>
                  <a:gd name="connsiteX20" fmla="*/ 57248 w 1220876"/>
                  <a:gd name="connsiteY20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20876" h="114653">
                    <a:moveTo>
                      <a:pt x="57263" y="17447"/>
                    </a:moveTo>
                    <a:cubicBezTo>
                      <a:pt x="46063" y="17447"/>
                      <a:pt x="36107" y="21128"/>
                      <a:pt x="28640" y="29718"/>
                    </a:cubicBezTo>
                    <a:cubicBezTo>
                      <a:pt x="21173" y="37080"/>
                      <a:pt x="16195" y="46897"/>
                      <a:pt x="16195" y="56713"/>
                    </a:cubicBezTo>
                    <a:cubicBezTo>
                      <a:pt x="16195" y="67757"/>
                      <a:pt x="21173" y="77573"/>
                      <a:pt x="28640" y="84936"/>
                    </a:cubicBezTo>
                    <a:cubicBezTo>
                      <a:pt x="36107" y="93525"/>
                      <a:pt x="46063" y="97206"/>
                      <a:pt x="57263" y="97206"/>
                    </a:cubicBezTo>
                    <a:lnTo>
                      <a:pt x="1163612" y="97206"/>
                    </a:lnTo>
                    <a:cubicBezTo>
                      <a:pt x="1173568" y="97206"/>
                      <a:pt x="1184768" y="93525"/>
                      <a:pt x="1192235" y="84936"/>
                    </a:cubicBezTo>
                    <a:cubicBezTo>
                      <a:pt x="1199702" y="77573"/>
                      <a:pt x="1204680" y="67757"/>
                      <a:pt x="1204680" y="56713"/>
                    </a:cubicBezTo>
                    <a:cubicBezTo>
                      <a:pt x="1204680" y="46897"/>
                      <a:pt x="1199702" y="37080"/>
                      <a:pt x="1192235" y="29718"/>
                    </a:cubicBezTo>
                    <a:cubicBezTo>
                      <a:pt x="1184768" y="21128"/>
                      <a:pt x="1173568" y="17447"/>
                      <a:pt x="1163612" y="17447"/>
                    </a:cubicBezTo>
                    <a:close/>
                    <a:moveTo>
                      <a:pt x="57248" y="0"/>
                    </a:moveTo>
                    <a:lnTo>
                      <a:pt x="1163628" y="0"/>
                    </a:lnTo>
                    <a:cubicBezTo>
                      <a:pt x="1178562" y="0"/>
                      <a:pt x="1193497" y="6164"/>
                      <a:pt x="1204697" y="17260"/>
                    </a:cubicBezTo>
                    <a:cubicBezTo>
                      <a:pt x="1215898" y="27122"/>
                      <a:pt x="1220876" y="41916"/>
                      <a:pt x="1220876" y="56710"/>
                    </a:cubicBezTo>
                    <a:cubicBezTo>
                      <a:pt x="1220876" y="72737"/>
                      <a:pt x="1215898" y="87531"/>
                      <a:pt x="1204697" y="97394"/>
                    </a:cubicBezTo>
                    <a:cubicBezTo>
                      <a:pt x="1193497" y="108489"/>
                      <a:pt x="1178562" y="114653"/>
                      <a:pt x="1163628" y="114653"/>
                    </a:cubicBezTo>
                    <a:lnTo>
                      <a:pt x="57248" y="114653"/>
                    </a:lnTo>
                    <a:cubicBezTo>
                      <a:pt x="42314" y="114653"/>
                      <a:pt x="27380" y="108489"/>
                      <a:pt x="16179" y="97394"/>
                    </a:cubicBezTo>
                    <a:cubicBezTo>
                      <a:pt x="6223" y="87531"/>
                      <a:pt x="0" y="72737"/>
                      <a:pt x="0" y="56710"/>
                    </a:cubicBezTo>
                    <a:cubicBezTo>
                      <a:pt x="0" y="41916"/>
                      <a:pt x="6223" y="27122"/>
                      <a:pt x="16179" y="17260"/>
                    </a:cubicBezTo>
                    <a:cubicBezTo>
                      <a:pt x="27380" y="6164"/>
                      <a:pt x="42314" y="0"/>
                      <a:pt x="57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9669F423-63D9-FC43-AD85-71206D412CF7}"/>
                  </a:ext>
                </a:extLst>
              </p:cNvPr>
              <p:cNvSpPr/>
              <p:nvPr/>
            </p:nvSpPr>
            <p:spPr>
              <a:xfrm>
                <a:off x="7087313" y="8343505"/>
                <a:ext cx="215522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74">
                    <a:moveTo>
                      <a:pt x="0" y="174"/>
                    </a:moveTo>
                    <a:lnTo>
                      <a:pt x="0" y="0"/>
                    </a:lnTo>
                    <a:lnTo>
                      <a:pt x="174" y="8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DDDE6A05-8BF5-AE40-BF9B-E0055737C40D}"/>
                  </a:ext>
                </a:extLst>
              </p:cNvPr>
              <p:cNvSpPr/>
              <p:nvPr/>
            </p:nvSpPr>
            <p:spPr>
              <a:xfrm>
                <a:off x="7078592" y="8336453"/>
                <a:ext cx="232963" cy="233866"/>
              </a:xfrm>
              <a:custGeom>
                <a:avLst/>
                <a:gdLst>
                  <a:gd name="connsiteX0" fmla="*/ 17438 w 232963"/>
                  <a:gd name="connsiteY0" fmla="*/ 22007 h 233866"/>
                  <a:gd name="connsiteX1" fmla="*/ 17438 w 232963"/>
                  <a:gd name="connsiteY1" fmla="*/ 208941 h 233866"/>
                  <a:gd name="connsiteX2" fmla="*/ 205553 w 232963"/>
                  <a:gd name="connsiteY2" fmla="*/ 114855 h 233866"/>
                  <a:gd name="connsiteX3" fmla="*/ 12392 w 232963"/>
                  <a:gd name="connsiteY3" fmla="*/ 815 h 233866"/>
                  <a:gd name="connsiteX4" fmla="*/ 228007 w 232963"/>
                  <a:gd name="connsiteY4" fmla="*/ 108663 h 233866"/>
                  <a:gd name="connsiteX5" fmla="*/ 232963 w 232963"/>
                  <a:gd name="connsiteY5" fmla="*/ 116101 h 233866"/>
                  <a:gd name="connsiteX6" fmla="*/ 228007 w 232963"/>
                  <a:gd name="connsiteY6" fmla="*/ 123538 h 233866"/>
                  <a:gd name="connsiteX7" fmla="*/ 12392 w 232963"/>
                  <a:gd name="connsiteY7" fmla="*/ 231387 h 233866"/>
                  <a:gd name="connsiteX8" fmla="*/ 8674 w 232963"/>
                  <a:gd name="connsiteY8" fmla="*/ 233866 h 233866"/>
                  <a:gd name="connsiteX9" fmla="*/ 3718 w 232963"/>
                  <a:gd name="connsiteY9" fmla="*/ 231387 h 233866"/>
                  <a:gd name="connsiteX10" fmla="*/ 0 w 232963"/>
                  <a:gd name="connsiteY10" fmla="*/ 223949 h 233866"/>
                  <a:gd name="connsiteX11" fmla="*/ 0 w 232963"/>
                  <a:gd name="connsiteY11" fmla="*/ 8253 h 233866"/>
                  <a:gd name="connsiteX12" fmla="*/ 3718 w 232963"/>
                  <a:gd name="connsiteY12" fmla="*/ 2055 h 233866"/>
                  <a:gd name="connsiteX13" fmla="*/ 12392 w 232963"/>
                  <a:gd name="connsiteY13" fmla="*/ 815 h 23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63" h="233866">
                    <a:moveTo>
                      <a:pt x="17438" y="22007"/>
                    </a:moveTo>
                    <a:lnTo>
                      <a:pt x="17438" y="208941"/>
                    </a:lnTo>
                    <a:lnTo>
                      <a:pt x="205553" y="114855"/>
                    </a:lnTo>
                    <a:close/>
                    <a:moveTo>
                      <a:pt x="12392" y="815"/>
                    </a:moveTo>
                    <a:lnTo>
                      <a:pt x="228007" y="108663"/>
                    </a:lnTo>
                    <a:cubicBezTo>
                      <a:pt x="231724" y="109903"/>
                      <a:pt x="232963" y="113621"/>
                      <a:pt x="232963" y="116101"/>
                    </a:cubicBezTo>
                    <a:cubicBezTo>
                      <a:pt x="232963" y="119820"/>
                      <a:pt x="231724" y="122299"/>
                      <a:pt x="228007" y="123538"/>
                    </a:cubicBezTo>
                    <a:lnTo>
                      <a:pt x="12392" y="231387"/>
                    </a:lnTo>
                    <a:cubicBezTo>
                      <a:pt x="11153" y="232626"/>
                      <a:pt x="9914" y="233866"/>
                      <a:pt x="8674" y="233866"/>
                    </a:cubicBezTo>
                    <a:cubicBezTo>
                      <a:pt x="6196" y="233866"/>
                      <a:pt x="4957" y="232626"/>
                      <a:pt x="3718" y="231387"/>
                    </a:cubicBezTo>
                    <a:cubicBezTo>
                      <a:pt x="1239" y="230147"/>
                      <a:pt x="0" y="227668"/>
                      <a:pt x="0" y="223949"/>
                    </a:cubicBezTo>
                    <a:lnTo>
                      <a:pt x="0" y="8253"/>
                    </a:lnTo>
                    <a:cubicBezTo>
                      <a:pt x="0" y="5773"/>
                      <a:pt x="1239" y="3294"/>
                      <a:pt x="3718" y="2055"/>
                    </a:cubicBezTo>
                    <a:cubicBezTo>
                      <a:pt x="6196" y="-425"/>
                      <a:pt x="8674" y="-425"/>
                      <a:pt x="12392" y="8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52FD5EE-E2FB-9847-9F14-89F1BB44D043}"/>
                </a:ext>
              </a:extLst>
            </p:cNvPr>
            <p:cNvGrpSpPr/>
            <p:nvPr/>
          </p:nvGrpSpPr>
          <p:grpSpPr>
            <a:xfrm>
              <a:off x="13149335" y="7269256"/>
              <a:ext cx="2409361" cy="2509903"/>
              <a:chOff x="13149335" y="7269256"/>
              <a:chExt cx="2409361" cy="2509903"/>
            </a:xfrm>
          </p:grpSpPr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CC018C82-5C81-CF42-A2A1-D06AE071C52B}"/>
                  </a:ext>
                </a:extLst>
              </p:cNvPr>
              <p:cNvSpPr/>
              <p:nvPr/>
            </p:nvSpPr>
            <p:spPr>
              <a:xfrm>
                <a:off x="14246878" y="8038179"/>
                <a:ext cx="119596" cy="1733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392">
                    <a:moveTo>
                      <a:pt x="97" y="1392"/>
                    </a:moveTo>
                    <a:lnTo>
                      <a:pt x="0" y="1392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4C112361-905F-024B-969D-BFFF2293006C}"/>
                  </a:ext>
                </a:extLst>
              </p:cNvPr>
              <p:cNvSpPr/>
              <p:nvPr/>
            </p:nvSpPr>
            <p:spPr>
              <a:xfrm>
                <a:off x="14238157" y="8029456"/>
                <a:ext cx="137037" cy="1749703"/>
              </a:xfrm>
              <a:custGeom>
                <a:avLst/>
                <a:gdLst>
                  <a:gd name="connsiteX0" fmla="*/ 17441 w 137037"/>
                  <a:gd name="connsiteY0" fmla="*/ 16201 h 1749703"/>
                  <a:gd name="connsiteX1" fmla="*/ 17441 w 137037"/>
                  <a:gd name="connsiteY1" fmla="*/ 1733505 h 1749703"/>
                  <a:gd name="connsiteX2" fmla="*/ 119596 w 137037"/>
                  <a:gd name="connsiteY2" fmla="*/ 1733505 h 1749703"/>
                  <a:gd name="connsiteX3" fmla="*/ 119596 w 137037"/>
                  <a:gd name="connsiteY3" fmla="*/ 16201 h 1749703"/>
                  <a:gd name="connsiteX4" fmla="*/ 0 w 137037"/>
                  <a:gd name="connsiteY4" fmla="*/ 0 h 1749703"/>
                  <a:gd name="connsiteX5" fmla="*/ 137037 w 137037"/>
                  <a:gd name="connsiteY5" fmla="*/ 0 h 1749703"/>
                  <a:gd name="connsiteX6" fmla="*/ 137037 w 137037"/>
                  <a:gd name="connsiteY6" fmla="*/ 1749703 h 1749703"/>
                  <a:gd name="connsiteX7" fmla="*/ 0 w 137037"/>
                  <a:gd name="connsiteY7" fmla="*/ 1749703 h 1749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37" h="1749703">
                    <a:moveTo>
                      <a:pt x="17441" y="16201"/>
                    </a:moveTo>
                    <a:lnTo>
                      <a:pt x="17441" y="1733505"/>
                    </a:lnTo>
                    <a:lnTo>
                      <a:pt x="119596" y="1733505"/>
                    </a:lnTo>
                    <a:lnTo>
                      <a:pt x="119596" y="16201"/>
                    </a:lnTo>
                    <a:close/>
                    <a:moveTo>
                      <a:pt x="0" y="0"/>
                    </a:moveTo>
                    <a:lnTo>
                      <a:pt x="137037" y="0"/>
                    </a:lnTo>
                    <a:lnTo>
                      <a:pt x="137037" y="1749703"/>
                    </a:lnTo>
                    <a:lnTo>
                      <a:pt x="0" y="174970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6FA3B1E7-B2F5-2745-9681-25A09A4CE71F}"/>
                  </a:ext>
                </a:extLst>
              </p:cNvPr>
              <p:cNvSpPr/>
              <p:nvPr/>
            </p:nvSpPr>
            <p:spPr>
              <a:xfrm>
                <a:off x="14246878" y="8038179"/>
                <a:ext cx="119596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327">
                    <a:moveTo>
                      <a:pt x="97" y="327"/>
                    </a:moveTo>
                    <a:lnTo>
                      <a:pt x="0" y="327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95BB231C-515F-3B4C-BEDD-CB226A7C9538}"/>
                  </a:ext>
                </a:extLst>
              </p:cNvPr>
              <p:cNvSpPr/>
              <p:nvPr/>
            </p:nvSpPr>
            <p:spPr>
              <a:xfrm>
                <a:off x="14238157" y="8029456"/>
                <a:ext cx="137037" cy="423718"/>
              </a:xfrm>
              <a:custGeom>
                <a:avLst/>
                <a:gdLst>
                  <a:gd name="connsiteX0" fmla="*/ 17441 w 137037"/>
                  <a:gd name="connsiteY0" fmla="*/ 16201 h 423718"/>
                  <a:gd name="connsiteX1" fmla="*/ 17441 w 137037"/>
                  <a:gd name="connsiteY1" fmla="*/ 407517 h 423718"/>
                  <a:gd name="connsiteX2" fmla="*/ 119596 w 137037"/>
                  <a:gd name="connsiteY2" fmla="*/ 407517 h 423718"/>
                  <a:gd name="connsiteX3" fmla="*/ 119596 w 137037"/>
                  <a:gd name="connsiteY3" fmla="*/ 16201 h 423718"/>
                  <a:gd name="connsiteX4" fmla="*/ 0 w 137037"/>
                  <a:gd name="connsiteY4" fmla="*/ 0 h 423718"/>
                  <a:gd name="connsiteX5" fmla="*/ 137037 w 137037"/>
                  <a:gd name="connsiteY5" fmla="*/ 0 h 423718"/>
                  <a:gd name="connsiteX6" fmla="*/ 137037 w 137037"/>
                  <a:gd name="connsiteY6" fmla="*/ 423718 h 423718"/>
                  <a:gd name="connsiteX7" fmla="*/ 0 w 137037"/>
                  <a:gd name="connsiteY7" fmla="*/ 423718 h 42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37" h="423718">
                    <a:moveTo>
                      <a:pt x="17441" y="16201"/>
                    </a:moveTo>
                    <a:lnTo>
                      <a:pt x="17441" y="407517"/>
                    </a:lnTo>
                    <a:lnTo>
                      <a:pt x="119596" y="407517"/>
                    </a:lnTo>
                    <a:lnTo>
                      <a:pt x="119596" y="16201"/>
                    </a:lnTo>
                    <a:close/>
                    <a:moveTo>
                      <a:pt x="0" y="0"/>
                    </a:moveTo>
                    <a:lnTo>
                      <a:pt x="137037" y="0"/>
                    </a:lnTo>
                    <a:lnTo>
                      <a:pt x="137037" y="423718"/>
                    </a:lnTo>
                    <a:lnTo>
                      <a:pt x="0" y="4237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D72FB8-BEF8-5C49-A474-35288ECEF750}"/>
                  </a:ext>
                </a:extLst>
              </p:cNvPr>
              <p:cNvSpPr/>
              <p:nvPr/>
            </p:nvSpPr>
            <p:spPr>
              <a:xfrm>
                <a:off x="13158056" y="8038179"/>
                <a:ext cx="2391920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1" h="241">
                    <a:moveTo>
                      <a:pt x="1921" y="87"/>
                    </a:moveTo>
                    <a:cubicBezTo>
                      <a:pt x="1921" y="172"/>
                      <a:pt x="1491" y="241"/>
                      <a:pt x="961" y="241"/>
                    </a:cubicBezTo>
                    <a:cubicBezTo>
                      <a:pt x="430" y="241"/>
                      <a:pt x="0" y="172"/>
                      <a:pt x="0" y="87"/>
                    </a:cubicBezTo>
                    <a:lnTo>
                      <a:pt x="0" y="3"/>
                    </a:lnTo>
                    <a:lnTo>
                      <a:pt x="192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715F2556-F8C8-8648-85B6-A5B162632FCC}"/>
                  </a:ext>
                </a:extLst>
              </p:cNvPr>
              <p:cNvSpPr/>
              <p:nvPr/>
            </p:nvSpPr>
            <p:spPr>
              <a:xfrm>
                <a:off x="13149335" y="8029456"/>
                <a:ext cx="2409361" cy="315296"/>
              </a:xfrm>
              <a:custGeom>
                <a:avLst/>
                <a:gdLst>
                  <a:gd name="connsiteX0" fmla="*/ 2393162 w 2409361"/>
                  <a:gd name="connsiteY0" fmla="*/ 16201 h 315296"/>
                  <a:gd name="connsiteX1" fmla="*/ 17441 w 2409361"/>
                  <a:gd name="connsiteY1" fmla="*/ 21164 h 315296"/>
                  <a:gd name="connsiteX2" fmla="*/ 17441 w 2409361"/>
                  <a:gd name="connsiteY2" fmla="*/ 116703 h 315296"/>
                  <a:gd name="connsiteX3" fmla="*/ 1205301 w 2409361"/>
                  <a:gd name="connsiteY3" fmla="*/ 299095 h 315296"/>
                  <a:gd name="connsiteX4" fmla="*/ 2393162 w 2409361"/>
                  <a:gd name="connsiteY4" fmla="*/ 116703 h 315296"/>
                  <a:gd name="connsiteX5" fmla="*/ 2409361 w 2409361"/>
                  <a:gd name="connsiteY5" fmla="*/ 0 h 315296"/>
                  <a:gd name="connsiteX6" fmla="*/ 2409361 w 2409361"/>
                  <a:gd name="connsiteY6" fmla="*/ 116685 h 315296"/>
                  <a:gd name="connsiteX7" fmla="*/ 1205303 w 2409361"/>
                  <a:gd name="connsiteY7" fmla="*/ 315296 h 315296"/>
                  <a:gd name="connsiteX8" fmla="*/ 0 w 2409361"/>
                  <a:gd name="connsiteY8" fmla="*/ 116685 h 315296"/>
                  <a:gd name="connsiteX9" fmla="*/ 0 w 2409361"/>
                  <a:gd name="connsiteY9" fmla="*/ 3724 h 31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9361" h="315296">
                    <a:moveTo>
                      <a:pt x="2393162" y="16201"/>
                    </a:moveTo>
                    <a:lnTo>
                      <a:pt x="17441" y="21164"/>
                    </a:lnTo>
                    <a:lnTo>
                      <a:pt x="17441" y="116703"/>
                    </a:lnTo>
                    <a:cubicBezTo>
                      <a:pt x="17441" y="204797"/>
                      <a:pt x="494328" y="299095"/>
                      <a:pt x="1205301" y="299095"/>
                    </a:cubicBezTo>
                    <a:cubicBezTo>
                      <a:pt x="1915029" y="299095"/>
                      <a:pt x="2393162" y="204797"/>
                      <a:pt x="2393162" y="116703"/>
                    </a:cubicBezTo>
                    <a:close/>
                    <a:moveTo>
                      <a:pt x="2409361" y="0"/>
                    </a:moveTo>
                    <a:lnTo>
                      <a:pt x="2409361" y="116685"/>
                    </a:lnTo>
                    <a:cubicBezTo>
                      <a:pt x="2409361" y="242058"/>
                      <a:pt x="1797993" y="315296"/>
                      <a:pt x="1205303" y="315296"/>
                    </a:cubicBezTo>
                    <a:cubicBezTo>
                      <a:pt x="612613" y="315296"/>
                      <a:pt x="0" y="242058"/>
                      <a:pt x="0" y="116685"/>
                    </a:cubicBezTo>
                    <a:lnTo>
                      <a:pt x="0" y="372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C3285644-454B-814F-823B-1BF6260CB630}"/>
                  </a:ext>
                </a:extLst>
              </p:cNvPr>
              <p:cNvSpPr/>
              <p:nvPr/>
            </p:nvSpPr>
            <p:spPr>
              <a:xfrm>
                <a:off x="13158056" y="7838782"/>
                <a:ext cx="2391920" cy="381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1" h="307">
                    <a:moveTo>
                      <a:pt x="1921" y="153"/>
                    </a:moveTo>
                    <a:cubicBezTo>
                      <a:pt x="1921" y="238"/>
                      <a:pt x="1491" y="307"/>
                      <a:pt x="961" y="307"/>
                    </a:cubicBezTo>
                    <a:cubicBezTo>
                      <a:pt x="430" y="307"/>
                      <a:pt x="0" y="238"/>
                      <a:pt x="0" y="153"/>
                    </a:cubicBezTo>
                    <a:cubicBezTo>
                      <a:pt x="0" y="69"/>
                      <a:pt x="430" y="0"/>
                      <a:pt x="961" y="0"/>
                    </a:cubicBezTo>
                    <a:cubicBezTo>
                      <a:pt x="1491" y="0"/>
                      <a:pt x="1921" y="69"/>
                      <a:pt x="1921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E58818AB-4AB1-004A-9CCD-D9EF7CB12715}"/>
                  </a:ext>
                </a:extLst>
              </p:cNvPr>
              <p:cNvSpPr/>
              <p:nvPr/>
            </p:nvSpPr>
            <p:spPr>
              <a:xfrm>
                <a:off x="13149335" y="7830059"/>
                <a:ext cx="2409361" cy="397547"/>
              </a:xfrm>
              <a:custGeom>
                <a:avLst/>
                <a:gdLst>
                  <a:gd name="connsiteX0" fmla="*/ 1205301 w 2409361"/>
                  <a:gd name="connsiteY0" fmla="*/ 17447 h 397547"/>
                  <a:gd name="connsiteX1" fmla="*/ 17441 w 2409361"/>
                  <a:gd name="connsiteY1" fmla="*/ 198776 h 397547"/>
                  <a:gd name="connsiteX2" fmla="*/ 1205301 w 2409361"/>
                  <a:gd name="connsiteY2" fmla="*/ 381346 h 397547"/>
                  <a:gd name="connsiteX3" fmla="*/ 2393162 w 2409361"/>
                  <a:gd name="connsiteY3" fmla="*/ 198776 h 397547"/>
                  <a:gd name="connsiteX4" fmla="*/ 1205301 w 2409361"/>
                  <a:gd name="connsiteY4" fmla="*/ 17447 h 397547"/>
                  <a:gd name="connsiteX5" fmla="*/ 1205303 w 2409361"/>
                  <a:gd name="connsiteY5" fmla="*/ 0 h 397547"/>
                  <a:gd name="connsiteX6" fmla="*/ 2409361 w 2409361"/>
                  <a:gd name="connsiteY6" fmla="*/ 198774 h 397547"/>
                  <a:gd name="connsiteX7" fmla="*/ 1205303 w 2409361"/>
                  <a:gd name="connsiteY7" fmla="*/ 397547 h 397547"/>
                  <a:gd name="connsiteX8" fmla="*/ 0 w 2409361"/>
                  <a:gd name="connsiteY8" fmla="*/ 198774 h 397547"/>
                  <a:gd name="connsiteX9" fmla="*/ 1205303 w 2409361"/>
                  <a:gd name="connsiteY9" fmla="*/ 0 h 39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9361" h="397547">
                    <a:moveTo>
                      <a:pt x="1205301" y="17447"/>
                    </a:moveTo>
                    <a:cubicBezTo>
                      <a:pt x="494328" y="17447"/>
                      <a:pt x="17441" y="111837"/>
                      <a:pt x="17441" y="198776"/>
                    </a:cubicBezTo>
                    <a:cubicBezTo>
                      <a:pt x="17441" y="286956"/>
                      <a:pt x="494328" y="381346"/>
                      <a:pt x="1205301" y="381346"/>
                    </a:cubicBezTo>
                    <a:cubicBezTo>
                      <a:pt x="1915029" y="381346"/>
                      <a:pt x="2393162" y="286956"/>
                      <a:pt x="2393162" y="198776"/>
                    </a:cubicBezTo>
                    <a:cubicBezTo>
                      <a:pt x="2393162" y="111837"/>
                      <a:pt x="1915029" y="17447"/>
                      <a:pt x="1205301" y="17447"/>
                    </a:cubicBezTo>
                    <a:close/>
                    <a:moveTo>
                      <a:pt x="1205303" y="0"/>
                    </a:moveTo>
                    <a:cubicBezTo>
                      <a:pt x="1797993" y="0"/>
                      <a:pt x="2409361" y="74540"/>
                      <a:pt x="2409361" y="198774"/>
                    </a:cubicBezTo>
                    <a:cubicBezTo>
                      <a:pt x="2409361" y="323007"/>
                      <a:pt x="1797993" y="397547"/>
                      <a:pt x="1205303" y="397547"/>
                    </a:cubicBezTo>
                    <a:cubicBezTo>
                      <a:pt x="612613" y="397547"/>
                      <a:pt x="0" y="323007"/>
                      <a:pt x="0" y="198774"/>
                    </a:cubicBezTo>
                    <a:cubicBezTo>
                      <a:pt x="0" y="74540"/>
                      <a:pt x="612613" y="0"/>
                      <a:pt x="1205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AEFC5539-01D6-834C-879F-B67A2E1C8C31}"/>
                  </a:ext>
                </a:extLst>
              </p:cNvPr>
              <p:cNvSpPr/>
              <p:nvPr/>
            </p:nvSpPr>
            <p:spPr>
              <a:xfrm>
                <a:off x="13248995" y="7767747"/>
                <a:ext cx="1002862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6" h="108">
                    <a:moveTo>
                      <a:pt x="770" y="0"/>
                    </a:moveTo>
                    <a:lnTo>
                      <a:pt x="385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385" y="108"/>
                    </a:lnTo>
                    <a:lnTo>
                      <a:pt x="770" y="108"/>
                    </a:lnTo>
                    <a:cubicBezTo>
                      <a:pt x="780" y="108"/>
                      <a:pt x="789" y="104"/>
                      <a:pt x="796" y="98"/>
                    </a:cubicBezTo>
                    <a:cubicBezTo>
                      <a:pt x="802" y="91"/>
                      <a:pt x="806" y="82"/>
                      <a:pt x="806" y="72"/>
                    </a:cubicBezTo>
                    <a:lnTo>
                      <a:pt x="806" y="55"/>
                    </a:lnTo>
                    <a:lnTo>
                      <a:pt x="806" y="37"/>
                    </a:lnTo>
                    <a:cubicBezTo>
                      <a:pt x="806" y="26"/>
                      <a:pt x="802" y="17"/>
                      <a:pt x="796" y="11"/>
                    </a:cubicBezTo>
                    <a:cubicBezTo>
                      <a:pt x="789" y="4"/>
                      <a:pt x="780" y="0"/>
                      <a:pt x="7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4DD6CB0B-5F9B-394C-94C4-806BE0F4977F}"/>
                  </a:ext>
                </a:extLst>
              </p:cNvPr>
              <p:cNvSpPr/>
              <p:nvPr/>
            </p:nvSpPr>
            <p:spPr>
              <a:xfrm>
                <a:off x="13241520" y="7759024"/>
                <a:ext cx="1019058" cy="150794"/>
              </a:xfrm>
              <a:custGeom>
                <a:avLst/>
                <a:gdLst>
                  <a:gd name="connsiteX0" fmla="*/ 17441 w 1019058"/>
                  <a:gd name="connsiteY0" fmla="*/ 17447 h 150794"/>
                  <a:gd name="connsiteX1" fmla="*/ 17441 w 1019058"/>
                  <a:gd name="connsiteY1" fmla="*/ 134593 h 150794"/>
                  <a:gd name="connsiteX2" fmla="*/ 965534 w 1019058"/>
                  <a:gd name="connsiteY2" fmla="*/ 134593 h 150794"/>
                  <a:gd name="connsiteX3" fmla="*/ 991662 w 1019058"/>
                  <a:gd name="connsiteY3" fmla="*/ 123495 h 150794"/>
                  <a:gd name="connsiteX4" fmla="*/ 1001616 w 1019058"/>
                  <a:gd name="connsiteY4" fmla="*/ 97600 h 150794"/>
                  <a:gd name="connsiteX5" fmla="*/ 1001616 w 1019058"/>
                  <a:gd name="connsiteY5" fmla="*/ 54441 h 150794"/>
                  <a:gd name="connsiteX6" fmla="*/ 991662 w 1019058"/>
                  <a:gd name="connsiteY6" fmla="*/ 27312 h 150794"/>
                  <a:gd name="connsiteX7" fmla="*/ 965534 w 1019058"/>
                  <a:gd name="connsiteY7" fmla="*/ 17447 h 150794"/>
                  <a:gd name="connsiteX8" fmla="*/ 7466 w 1019058"/>
                  <a:gd name="connsiteY8" fmla="*/ 0 h 150794"/>
                  <a:gd name="connsiteX9" fmla="*/ 965554 w 1019058"/>
                  <a:gd name="connsiteY9" fmla="*/ 0 h 150794"/>
                  <a:gd name="connsiteX10" fmla="*/ 1002882 w 1019058"/>
                  <a:gd name="connsiteY10" fmla="*/ 16068 h 150794"/>
                  <a:gd name="connsiteX11" fmla="*/ 1019058 w 1019058"/>
                  <a:gd name="connsiteY11" fmla="*/ 54385 h 150794"/>
                  <a:gd name="connsiteX12" fmla="*/ 1019058 w 1019058"/>
                  <a:gd name="connsiteY12" fmla="*/ 97646 h 150794"/>
                  <a:gd name="connsiteX13" fmla="*/ 1002882 w 1019058"/>
                  <a:gd name="connsiteY13" fmla="*/ 135962 h 150794"/>
                  <a:gd name="connsiteX14" fmla="*/ 965554 w 1019058"/>
                  <a:gd name="connsiteY14" fmla="*/ 150794 h 150794"/>
                  <a:gd name="connsiteX15" fmla="*/ 7466 w 1019058"/>
                  <a:gd name="connsiteY15" fmla="*/ 150794 h 150794"/>
                  <a:gd name="connsiteX16" fmla="*/ 0 w 1019058"/>
                  <a:gd name="connsiteY16" fmla="*/ 142142 h 150794"/>
                  <a:gd name="connsiteX17" fmla="*/ 0 w 1019058"/>
                  <a:gd name="connsiteY17" fmla="*/ 8652 h 150794"/>
                  <a:gd name="connsiteX18" fmla="*/ 7466 w 1019058"/>
                  <a:gd name="connsiteY18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9058" h="150794">
                    <a:moveTo>
                      <a:pt x="17441" y="17447"/>
                    </a:moveTo>
                    <a:lnTo>
                      <a:pt x="17441" y="134593"/>
                    </a:lnTo>
                    <a:lnTo>
                      <a:pt x="965534" y="134593"/>
                    </a:lnTo>
                    <a:cubicBezTo>
                      <a:pt x="975487" y="134593"/>
                      <a:pt x="984197" y="130894"/>
                      <a:pt x="991662" y="123495"/>
                    </a:cubicBezTo>
                    <a:cubicBezTo>
                      <a:pt x="997883" y="117330"/>
                      <a:pt x="1001616" y="107465"/>
                      <a:pt x="1001616" y="97600"/>
                    </a:cubicBezTo>
                    <a:lnTo>
                      <a:pt x="1001616" y="54441"/>
                    </a:lnTo>
                    <a:cubicBezTo>
                      <a:pt x="1001616" y="44576"/>
                      <a:pt x="997883" y="35944"/>
                      <a:pt x="991662" y="27312"/>
                    </a:cubicBezTo>
                    <a:cubicBezTo>
                      <a:pt x="984197" y="21147"/>
                      <a:pt x="975487" y="17447"/>
                      <a:pt x="965534" y="17447"/>
                    </a:cubicBezTo>
                    <a:close/>
                    <a:moveTo>
                      <a:pt x="7466" y="0"/>
                    </a:moveTo>
                    <a:lnTo>
                      <a:pt x="965554" y="0"/>
                    </a:lnTo>
                    <a:cubicBezTo>
                      <a:pt x="979241" y="0"/>
                      <a:pt x="992928" y="6180"/>
                      <a:pt x="1002882" y="16068"/>
                    </a:cubicBezTo>
                    <a:cubicBezTo>
                      <a:pt x="1012837" y="25957"/>
                      <a:pt x="1019058" y="39553"/>
                      <a:pt x="1019058" y="54385"/>
                    </a:cubicBezTo>
                    <a:lnTo>
                      <a:pt x="1019058" y="97646"/>
                    </a:lnTo>
                    <a:cubicBezTo>
                      <a:pt x="1019058" y="112478"/>
                      <a:pt x="1012837" y="124838"/>
                      <a:pt x="1002882" y="135962"/>
                    </a:cubicBezTo>
                    <a:cubicBezTo>
                      <a:pt x="992928" y="145850"/>
                      <a:pt x="979241" y="150794"/>
                      <a:pt x="965554" y="150794"/>
                    </a:cubicBezTo>
                    <a:lnTo>
                      <a:pt x="7466" y="150794"/>
                    </a:lnTo>
                    <a:cubicBezTo>
                      <a:pt x="3733" y="150794"/>
                      <a:pt x="0" y="147086"/>
                      <a:pt x="0" y="142142"/>
                    </a:cubicBezTo>
                    <a:lnTo>
                      <a:pt x="0" y="8652"/>
                    </a:lnTo>
                    <a:cubicBezTo>
                      <a:pt x="0" y="4944"/>
                      <a:pt x="3733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99ACF3C-3F44-5B4A-B095-B452670B33B4}"/>
                  </a:ext>
                </a:extLst>
              </p:cNvPr>
              <p:cNvSpPr/>
              <p:nvPr/>
            </p:nvSpPr>
            <p:spPr>
              <a:xfrm>
                <a:off x="13248995" y="7767747"/>
                <a:ext cx="691414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6" h="108">
                    <a:moveTo>
                      <a:pt x="502" y="0"/>
                    </a:moveTo>
                    <a:lnTo>
                      <a:pt x="251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251" y="108"/>
                    </a:lnTo>
                    <a:lnTo>
                      <a:pt x="502" y="108"/>
                    </a:lnTo>
                    <a:cubicBezTo>
                      <a:pt x="516" y="108"/>
                      <a:pt x="530" y="102"/>
                      <a:pt x="540" y="93"/>
                    </a:cubicBezTo>
                    <a:cubicBezTo>
                      <a:pt x="550" y="83"/>
                      <a:pt x="556" y="69"/>
                      <a:pt x="556" y="55"/>
                    </a:cubicBezTo>
                    <a:cubicBezTo>
                      <a:pt x="556" y="39"/>
                      <a:pt x="550" y="26"/>
                      <a:pt x="540" y="16"/>
                    </a:cubicBezTo>
                    <a:cubicBezTo>
                      <a:pt x="530" y="6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66C0A3BE-E14E-8A49-B530-1559B4BCCBF1}"/>
                  </a:ext>
                </a:extLst>
              </p:cNvPr>
              <p:cNvSpPr/>
              <p:nvPr/>
            </p:nvSpPr>
            <p:spPr>
              <a:xfrm>
                <a:off x="13241520" y="7759024"/>
                <a:ext cx="706364" cy="150794"/>
              </a:xfrm>
              <a:custGeom>
                <a:avLst/>
                <a:gdLst>
                  <a:gd name="connsiteX0" fmla="*/ 17441 w 706364"/>
                  <a:gd name="connsiteY0" fmla="*/ 17447 h 150794"/>
                  <a:gd name="connsiteX1" fmla="*/ 17441 w 706364"/>
                  <a:gd name="connsiteY1" fmla="*/ 134593 h 150794"/>
                  <a:gd name="connsiteX2" fmla="*/ 631725 w 706364"/>
                  <a:gd name="connsiteY2" fmla="*/ 134593 h 150794"/>
                  <a:gd name="connsiteX3" fmla="*/ 672760 w 706364"/>
                  <a:gd name="connsiteY3" fmla="*/ 117330 h 150794"/>
                  <a:gd name="connsiteX4" fmla="*/ 690169 w 706364"/>
                  <a:gd name="connsiteY4" fmla="*/ 76637 h 150794"/>
                  <a:gd name="connsiteX5" fmla="*/ 672760 w 706364"/>
                  <a:gd name="connsiteY5" fmla="*/ 34711 h 150794"/>
                  <a:gd name="connsiteX6" fmla="*/ 631725 w 706364"/>
                  <a:gd name="connsiteY6" fmla="*/ 17447 h 150794"/>
                  <a:gd name="connsiteX7" fmla="*/ 0 w 706364"/>
                  <a:gd name="connsiteY7" fmla="*/ 0 h 150794"/>
                  <a:gd name="connsiteX8" fmla="*/ 631748 w 706364"/>
                  <a:gd name="connsiteY8" fmla="*/ 0 h 150794"/>
                  <a:gd name="connsiteX9" fmla="*/ 685223 w 706364"/>
                  <a:gd name="connsiteY9" fmla="*/ 22249 h 150794"/>
                  <a:gd name="connsiteX10" fmla="*/ 706364 w 706364"/>
                  <a:gd name="connsiteY10" fmla="*/ 76633 h 150794"/>
                  <a:gd name="connsiteX11" fmla="*/ 685223 w 706364"/>
                  <a:gd name="connsiteY11" fmla="*/ 128546 h 150794"/>
                  <a:gd name="connsiteX12" fmla="*/ 631748 w 706364"/>
                  <a:gd name="connsiteY12" fmla="*/ 150794 h 150794"/>
                  <a:gd name="connsiteX13" fmla="*/ 0 w 706364"/>
                  <a:gd name="connsiteY13" fmla="*/ 150794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6364" h="150794">
                    <a:moveTo>
                      <a:pt x="17441" y="17447"/>
                    </a:moveTo>
                    <a:lnTo>
                      <a:pt x="17441" y="134593"/>
                    </a:lnTo>
                    <a:lnTo>
                      <a:pt x="631725" y="134593"/>
                    </a:lnTo>
                    <a:cubicBezTo>
                      <a:pt x="646647" y="134593"/>
                      <a:pt x="661569" y="128428"/>
                      <a:pt x="672760" y="117330"/>
                    </a:cubicBezTo>
                    <a:cubicBezTo>
                      <a:pt x="683952" y="106232"/>
                      <a:pt x="690169" y="91434"/>
                      <a:pt x="690169" y="76637"/>
                    </a:cubicBezTo>
                    <a:cubicBezTo>
                      <a:pt x="690169" y="60606"/>
                      <a:pt x="683952" y="45809"/>
                      <a:pt x="672760" y="34711"/>
                    </a:cubicBezTo>
                    <a:cubicBezTo>
                      <a:pt x="661569" y="23613"/>
                      <a:pt x="646647" y="17447"/>
                      <a:pt x="631725" y="17447"/>
                    </a:cubicBezTo>
                    <a:close/>
                    <a:moveTo>
                      <a:pt x="0" y="0"/>
                    </a:moveTo>
                    <a:lnTo>
                      <a:pt x="631748" y="0"/>
                    </a:lnTo>
                    <a:cubicBezTo>
                      <a:pt x="651646" y="0"/>
                      <a:pt x="670300" y="8652"/>
                      <a:pt x="685223" y="22249"/>
                    </a:cubicBezTo>
                    <a:cubicBezTo>
                      <a:pt x="698902" y="37081"/>
                      <a:pt x="706364" y="55621"/>
                      <a:pt x="706364" y="76633"/>
                    </a:cubicBezTo>
                    <a:cubicBezTo>
                      <a:pt x="706364" y="96410"/>
                      <a:pt x="698902" y="114950"/>
                      <a:pt x="685223" y="128546"/>
                    </a:cubicBezTo>
                    <a:cubicBezTo>
                      <a:pt x="670300" y="143378"/>
                      <a:pt x="651646" y="150794"/>
                      <a:pt x="631748" y="150794"/>
                    </a:cubicBezTo>
                    <a:lnTo>
                      <a:pt x="0" y="1507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383A37A3-BC21-D34D-B519-BF1F33AE2D1E}"/>
                  </a:ext>
                </a:extLst>
              </p:cNvPr>
              <p:cNvSpPr/>
              <p:nvPr/>
            </p:nvSpPr>
            <p:spPr>
              <a:xfrm>
                <a:off x="14020144" y="7805131"/>
                <a:ext cx="57306" cy="57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7">
                    <a:moveTo>
                      <a:pt x="47" y="24"/>
                    </a:moveTo>
                    <a:cubicBezTo>
                      <a:pt x="47" y="36"/>
                      <a:pt x="36" y="47"/>
                      <a:pt x="24" y="47"/>
                    </a:cubicBezTo>
                    <a:cubicBezTo>
                      <a:pt x="11" y="47"/>
                      <a:pt x="0" y="36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6" y="0"/>
                      <a:pt x="47" y="11"/>
                      <a:pt x="47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2817F314-D6C3-B544-830F-BEF22E6ABE36}"/>
                  </a:ext>
                </a:extLst>
              </p:cNvPr>
              <p:cNvSpPr/>
              <p:nvPr/>
            </p:nvSpPr>
            <p:spPr>
              <a:xfrm>
                <a:off x="13241520" y="7842521"/>
                <a:ext cx="32390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1" h="14">
                    <a:moveTo>
                      <a:pt x="254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54" y="0"/>
                    </a:lnTo>
                    <a:cubicBezTo>
                      <a:pt x="258" y="0"/>
                      <a:pt x="261" y="3"/>
                      <a:pt x="261" y="7"/>
                    </a:cubicBezTo>
                    <a:cubicBezTo>
                      <a:pt x="261" y="11"/>
                      <a:pt x="258" y="14"/>
                      <a:pt x="25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0BEAA288-2DE0-354A-8FFC-E69659DDA5B2}"/>
                  </a:ext>
                </a:extLst>
              </p:cNvPr>
              <p:cNvSpPr/>
              <p:nvPr/>
            </p:nvSpPr>
            <p:spPr>
              <a:xfrm>
                <a:off x="13758527" y="7812612"/>
                <a:ext cx="18811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" h="14">
                    <a:moveTo>
                      <a:pt x="14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46" y="0"/>
                    </a:lnTo>
                    <a:cubicBezTo>
                      <a:pt x="149" y="0"/>
                      <a:pt x="152" y="3"/>
                      <a:pt x="152" y="7"/>
                    </a:cubicBezTo>
                    <a:cubicBezTo>
                      <a:pt x="152" y="11"/>
                      <a:pt x="149" y="14"/>
                      <a:pt x="14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96937273-0CEF-2F41-B6DA-1ED80758017F}"/>
                  </a:ext>
                </a:extLst>
              </p:cNvPr>
              <p:cNvSpPr/>
              <p:nvPr/>
            </p:nvSpPr>
            <p:spPr>
              <a:xfrm>
                <a:off x="13397248" y="7902340"/>
                <a:ext cx="955522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8" h="109">
                    <a:moveTo>
                      <a:pt x="731" y="0"/>
                    </a:moveTo>
                    <a:lnTo>
                      <a:pt x="365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365" y="109"/>
                    </a:lnTo>
                    <a:lnTo>
                      <a:pt x="731" y="109"/>
                    </a:lnTo>
                    <a:cubicBezTo>
                      <a:pt x="741" y="109"/>
                      <a:pt x="751" y="104"/>
                      <a:pt x="757" y="98"/>
                    </a:cubicBezTo>
                    <a:cubicBezTo>
                      <a:pt x="764" y="92"/>
                      <a:pt x="768" y="83"/>
                      <a:pt x="768" y="73"/>
                    </a:cubicBezTo>
                    <a:lnTo>
                      <a:pt x="768" y="55"/>
                    </a:lnTo>
                    <a:lnTo>
                      <a:pt x="768" y="37"/>
                    </a:lnTo>
                    <a:cubicBezTo>
                      <a:pt x="768" y="27"/>
                      <a:pt x="764" y="18"/>
                      <a:pt x="757" y="11"/>
                    </a:cubicBezTo>
                    <a:cubicBezTo>
                      <a:pt x="751" y="5"/>
                      <a:pt x="741" y="0"/>
                      <a:pt x="73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6BEC0CB2-DAD3-DC44-80A7-440DF0D4808E}"/>
                  </a:ext>
                </a:extLst>
              </p:cNvPr>
              <p:cNvSpPr/>
              <p:nvPr/>
            </p:nvSpPr>
            <p:spPr>
              <a:xfrm>
                <a:off x="13388524" y="7894863"/>
                <a:ext cx="971718" cy="149548"/>
              </a:xfrm>
              <a:custGeom>
                <a:avLst/>
                <a:gdLst>
                  <a:gd name="connsiteX0" fmla="*/ 16198 w 971718"/>
                  <a:gd name="connsiteY0" fmla="*/ 16201 h 149548"/>
                  <a:gd name="connsiteX1" fmla="*/ 16198 w 971718"/>
                  <a:gd name="connsiteY1" fmla="*/ 133347 h 149548"/>
                  <a:gd name="connsiteX2" fmla="*/ 918201 w 971718"/>
                  <a:gd name="connsiteY2" fmla="*/ 133347 h 149548"/>
                  <a:gd name="connsiteX3" fmla="*/ 944328 w 971718"/>
                  <a:gd name="connsiteY3" fmla="*/ 122249 h 149548"/>
                  <a:gd name="connsiteX4" fmla="*/ 955525 w 971718"/>
                  <a:gd name="connsiteY4" fmla="*/ 97587 h 149548"/>
                  <a:gd name="connsiteX5" fmla="*/ 955525 w 971718"/>
                  <a:gd name="connsiteY5" fmla="*/ 53195 h 149548"/>
                  <a:gd name="connsiteX6" fmla="*/ 944328 w 971718"/>
                  <a:gd name="connsiteY6" fmla="*/ 27299 h 149548"/>
                  <a:gd name="connsiteX7" fmla="*/ 918201 w 971718"/>
                  <a:gd name="connsiteY7" fmla="*/ 16201 h 149548"/>
                  <a:gd name="connsiteX8" fmla="*/ 8709 w 971718"/>
                  <a:gd name="connsiteY8" fmla="*/ 0 h 149548"/>
                  <a:gd name="connsiteX9" fmla="*/ 918218 w 971718"/>
                  <a:gd name="connsiteY9" fmla="*/ 0 h 149548"/>
                  <a:gd name="connsiteX10" fmla="*/ 956788 w 971718"/>
                  <a:gd name="connsiteY10" fmla="*/ 16067 h 149548"/>
                  <a:gd name="connsiteX11" fmla="*/ 971718 w 971718"/>
                  <a:gd name="connsiteY11" fmla="*/ 53145 h 149548"/>
                  <a:gd name="connsiteX12" fmla="*/ 971718 w 971718"/>
                  <a:gd name="connsiteY12" fmla="*/ 97639 h 149548"/>
                  <a:gd name="connsiteX13" fmla="*/ 956788 w 971718"/>
                  <a:gd name="connsiteY13" fmla="*/ 134717 h 149548"/>
                  <a:gd name="connsiteX14" fmla="*/ 918218 w 971718"/>
                  <a:gd name="connsiteY14" fmla="*/ 149548 h 149548"/>
                  <a:gd name="connsiteX15" fmla="*/ 8709 w 971718"/>
                  <a:gd name="connsiteY15" fmla="*/ 149548 h 149548"/>
                  <a:gd name="connsiteX16" fmla="*/ 0 w 971718"/>
                  <a:gd name="connsiteY16" fmla="*/ 142133 h 149548"/>
                  <a:gd name="connsiteX17" fmla="*/ 0 w 971718"/>
                  <a:gd name="connsiteY17" fmla="*/ 7416 h 149548"/>
                  <a:gd name="connsiteX18" fmla="*/ 8709 w 971718"/>
                  <a:gd name="connsiteY18" fmla="*/ 0 h 14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718" h="149548">
                    <a:moveTo>
                      <a:pt x="16198" y="16201"/>
                    </a:moveTo>
                    <a:lnTo>
                      <a:pt x="16198" y="133347"/>
                    </a:lnTo>
                    <a:lnTo>
                      <a:pt x="918201" y="133347"/>
                    </a:lnTo>
                    <a:cubicBezTo>
                      <a:pt x="929398" y="133347"/>
                      <a:pt x="938107" y="129648"/>
                      <a:pt x="944328" y="122249"/>
                    </a:cubicBezTo>
                    <a:cubicBezTo>
                      <a:pt x="951793" y="116084"/>
                      <a:pt x="955525" y="106219"/>
                      <a:pt x="955525" y="97587"/>
                    </a:cubicBezTo>
                    <a:lnTo>
                      <a:pt x="955525" y="53195"/>
                    </a:lnTo>
                    <a:cubicBezTo>
                      <a:pt x="955525" y="43330"/>
                      <a:pt x="951793" y="34698"/>
                      <a:pt x="944328" y="27299"/>
                    </a:cubicBezTo>
                    <a:cubicBezTo>
                      <a:pt x="938107" y="19901"/>
                      <a:pt x="929398" y="16201"/>
                      <a:pt x="918201" y="16201"/>
                    </a:cubicBezTo>
                    <a:close/>
                    <a:moveTo>
                      <a:pt x="8709" y="0"/>
                    </a:moveTo>
                    <a:lnTo>
                      <a:pt x="918218" y="0"/>
                    </a:lnTo>
                    <a:cubicBezTo>
                      <a:pt x="933148" y="0"/>
                      <a:pt x="945590" y="4944"/>
                      <a:pt x="956788" y="16067"/>
                    </a:cubicBezTo>
                    <a:cubicBezTo>
                      <a:pt x="966741" y="25955"/>
                      <a:pt x="971718" y="39550"/>
                      <a:pt x="971718" y="53145"/>
                    </a:cubicBezTo>
                    <a:lnTo>
                      <a:pt x="971718" y="97639"/>
                    </a:lnTo>
                    <a:cubicBezTo>
                      <a:pt x="971718" y="111234"/>
                      <a:pt x="966741" y="124830"/>
                      <a:pt x="956788" y="134717"/>
                    </a:cubicBezTo>
                    <a:cubicBezTo>
                      <a:pt x="945590" y="144605"/>
                      <a:pt x="933148" y="149548"/>
                      <a:pt x="918218" y="149548"/>
                    </a:cubicBezTo>
                    <a:lnTo>
                      <a:pt x="8709" y="149548"/>
                    </a:lnTo>
                    <a:cubicBezTo>
                      <a:pt x="3733" y="149548"/>
                      <a:pt x="0" y="145840"/>
                      <a:pt x="0" y="142133"/>
                    </a:cubicBezTo>
                    <a:lnTo>
                      <a:pt x="0" y="7416"/>
                    </a:lnTo>
                    <a:cubicBezTo>
                      <a:pt x="0" y="3708"/>
                      <a:pt x="3733" y="0"/>
                      <a:pt x="8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AB9DE960-4DA7-CC4B-9736-E39C1B16F886}"/>
                  </a:ext>
                </a:extLst>
              </p:cNvPr>
              <p:cNvSpPr/>
              <p:nvPr/>
            </p:nvSpPr>
            <p:spPr>
              <a:xfrm>
                <a:off x="13392264" y="7902340"/>
                <a:ext cx="690169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5" h="109">
                    <a:moveTo>
                      <a:pt x="501" y="0"/>
                    </a:moveTo>
                    <a:lnTo>
                      <a:pt x="251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251" y="109"/>
                    </a:lnTo>
                    <a:lnTo>
                      <a:pt x="501" y="109"/>
                    </a:lnTo>
                    <a:cubicBezTo>
                      <a:pt x="516" y="109"/>
                      <a:pt x="529" y="103"/>
                      <a:pt x="539" y="93"/>
                    </a:cubicBezTo>
                    <a:cubicBezTo>
                      <a:pt x="549" y="83"/>
                      <a:pt x="555" y="70"/>
                      <a:pt x="555" y="55"/>
                    </a:cubicBezTo>
                    <a:cubicBezTo>
                      <a:pt x="555" y="40"/>
                      <a:pt x="549" y="26"/>
                      <a:pt x="539" y="16"/>
                    </a:cubicBezTo>
                    <a:cubicBezTo>
                      <a:pt x="529" y="7"/>
                      <a:pt x="516" y="0"/>
                      <a:pt x="5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936C8950-D772-914B-B963-FBA8D4691F74}"/>
                  </a:ext>
                </a:extLst>
              </p:cNvPr>
              <p:cNvSpPr/>
              <p:nvPr/>
            </p:nvSpPr>
            <p:spPr>
              <a:xfrm>
                <a:off x="13384790" y="7894863"/>
                <a:ext cx="706364" cy="149548"/>
              </a:xfrm>
              <a:custGeom>
                <a:avLst/>
                <a:gdLst>
                  <a:gd name="connsiteX0" fmla="*/ 16195 w 706364"/>
                  <a:gd name="connsiteY0" fmla="*/ 16201 h 149548"/>
                  <a:gd name="connsiteX1" fmla="*/ 16195 w 706364"/>
                  <a:gd name="connsiteY1" fmla="*/ 133347 h 149548"/>
                  <a:gd name="connsiteX2" fmla="*/ 630479 w 706364"/>
                  <a:gd name="connsiteY2" fmla="*/ 133347 h 149548"/>
                  <a:gd name="connsiteX3" fmla="*/ 672758 w 706364"/>
                  <a:gd name="connsiteY3" fmla="*/ 116084 h 149548"/>
                  <a:gd name="connsiteX4" fmla="*/ 688923 w 706364"/>
                  <a:gd name="connsiteY4" fmla="*/ 75391 h 149548"/>
                  <a:gd name="connsiteX5" fmla="*/ 672758 w 706364"/>
                  <a:gd name="connsiteY5" fmla="*/ 33465 h 149548"/>
                  <a:gd name="connsiteX6" fmla="*/ 630479 w 706364"/>
                  <a:gd name="connsiteY6" fmla="*/ 16201 h 149548"/>
                  <a:gd name="connsiteX7" fmla="*/ 0 w 706364"/>
                  <a:gd name="connsiteY7" fmla="*/ 0 h 149548"/>
                  <a:gd name="connsiteX8" fmla="*/ 630504 w 706364"/>
                  <a:gd name="connsiteY8" fmla="*/ 0 h 149548"/>
                  <a:gd name="connsiteX9" fmla="*/ 683979 w 706364"/>
                  <a:gd name="connsiteY9" fmla="*/ 21011 h 149548"/>
                  <a:gd name="connsiteX10" fmla="*/ 706364 w 706364"/>
                  <a:gd name="connsiteY10" fmla="*/ 75392 h 149548"/>
                  <a:gd name="connsiteX11" fmla="*/ 683979 w 706364"/>
                  <a:gd name="connsiteY11" fmla="*/ 128537 h 149548"/>
                  <a:gd name="connsiteX12" fmla="*/ 630504 w 706364"/>
                  <a:gd name="connsiteY12" fmla="*/ 149548 h 149548"/>
                  <a:gd name="connsiteX13" fmla="*/ 0 w 706364"/>
                  <a:gd name="connsiteY13" fmla="*/ 149548 h 14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6364" h="149548">
                    <a:moveTo>
                      <a:pt x="16195" y="16201"/>
                    </a:moveTo>
                    <a:lnTo>
                      <a:pt x="16195" y="133347"/>
                    </a:lnTo>
                    <a:lnTo>
                      <a:pt x="630479" y="133347"/>
                    </a:lnTo>
                    <a:cubicBezTo>
                      <a:pt x="646644" y="133347"/>
                      <a:pt x="661566" y="127182"/>
                      <a:pt x="672758" y="116084"/>
                    </a:cubicBezTo>
                    <a:cubicBezTo>
                      <a:pt x="683949" y="104986"/>
                      <a:pt x="688923" y="90188"/>
                      <a:pt x="688923" y="75391"/>
                    </a:cubicBezTo>
                    <a:cubicBezTo>
                      <a:pt x="688923" y="59360"/>
                      <a:pt x="683949" y="45796"/>
                      <a:pt x="672758" y="33465"/>
                    </a:cubicBezTo>
                    <a:cubicBezTo>
                      <a:pt x="661566" y="22367"/>
                      <a:pt x="646644" y="16201"/>
                      <a:pt x="630479" y="16201"/>
                    </a:cubicBezTo>
                    <a:close/>
                    <a:moveTo>
                      <a:pt x="0" y="0"/>
                    </a:moveTo>
                    <a:lnTo>
                      <a:pt x="630504" y="0"/>
                    </a:lnTo>
                    <a:cubicBezTo>
                      <a:pt x="650402" y="0"/>
                      <a:pt x="669056" y="7416"/>
                      <a:pt x="683979" y="21011"/>
                    </a:cubicBezTo>
                    <a:cubicBezTo>
                      <a:pt x="698902" y="35842"/>
                      <a:pt x="706364" y="54381"/>
                      <a:pt x="706364" y="75392"/>
                    </a:cubicBezTo>
                    <a:cubicBezTo>
                      <a:pt x="706364" y="95167"/>
                      <a:pt x="698902" y="113706"/>
                      <a:pt x="683979" y="128537"/>
                    </a:cubicBezTo>
                    <a:cubicBezTo>
                      <a:pt x="669056" y="142133"/>
                      <a:pt x="650402" y="149548"/>
                      <a:pt x="630504" y="149548"/>
                    </a:cubicBezTo>
                    <a:lnTo>
                      <a:pt x="0" y="14954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9ABF6593-DE46-4549-9416-9D9732C2EE29}"/>
                  </a:ext>
                </a:extLst>
              </p:cNvPr>
              <p:cNvSpPr/>
              <p:nvPr/>
            </p:nvSpPr>
            <p:spPr>
              <a:xfrm>
                <a:off x="14124790" y="7928511"/>
                <a:ext cx="74748" cy="74774"/>
              </a:xfrm>
              <a:custGeom>
                <a:avLst/>
                <a:gdLst>
                  <a:gd name="connsiteX0" fmla="*/ 37978 w 74748"/>
                  <a:gd name="connsiteY0" fmla="*/ 17447 h 74774"/>
                  <a:gd name="connsiteX1" fmla="*/ 17441 w 74748"/>
                  <a:gd name="connsiteY1" fmla="*/ 37991 h 74774"/>
                  <a:gd name="connsiteX2" fmla="*/ 37978 w 74748"/>
                  <a:gd name="connsiteY2" fmla="*/ 57326 h 74774"/>
                  <a:gd name="connsiteX3" fmla="*/ 57306 w 74748"/>
                  <a:gd name="connsiteY3" fmla="*/ 37991 h 74774"/>
                  <a:gd name="connsiteX4" fmla="*/ 37978 w 74748"/>
                  <a:gd name="connsiteY4" fmla="*/ 17447 h 74774"/>
                  <a:gd name="connsiteX5" fmla="*/ 37987 w 74748"/>
                  <a:gd name="connsiteY5" fmla="*/ 0 h 74774"/>
                  <a:gd name="connsiteX6" fmla="*/ 74748 w 74748"/>
                  <a:gd name="connsiteY6" fmla="*/ 38000 h 74774"/>
                  <a:gd name="connsiteX7" fmla="*/ 37987 w 74748"/>
                  <a:gd name="connsiteY7" fmla="*/ 74774 h 74774"/>
                  <a:gd name="connsiteX8" fmla="*/ 0 w 74748"/>
                  <a:gd name="connsiteY8" fmla="*/ 38000 h 74774"/>
                  <a:gd name="connsiteX9" fmla="*/ 37987 w 74748"/>
                  <a:gd name="connsiteY9" fmla="*/ 0 h 7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48" h="74774">
                    <a:moveTo>
                      <a:pt x="37978" y="17447"/>
                    </a:moveTo>
                    <a:cubicBezTo>
                      <a:pt x="25897" y="17447"/>
                      <a:pt x="17441" y="27115"/>
                      <a:pt x="17441" y="37991"/>
                    </a:cubicBezTo>
                    <a:cubicBezTo>
                      <a:pt x="17441" y="48867"/>
                      <a:pt x="25897" y="57326"/>
                      <a:pt x="37978" y="57326"/>
                    </a:cubicBezTo>
                    <a:cubicBezTo>
                      <a:pt x="48850" y="57326"/>
                      <a:pt x="57306" y="48867"/>
                      <a:pt x="57306" y="37991"/>
                    </a:cubicBezTo>
                    <a:cubicBezTo>
                      <a:pt x="57306" y="27115"/>
                      <a:pt x="48850" y="17447"/>
                      <a:pt x="37978" y="17447"/>
                    </a:cubicBezTo>
                    <a:close/>
                    <a:moveTo>
                      <a:pt x="37987" y="0"/>
                    </a:moveTo>
                    <a:cubicBezTo>
                      <a:pt x="57593" y="0"/>
                      <a:pt x="74748" y="17161"/>
                      <a:pt x="74748" y="38000"/>
                    </a:cubicBezTo>
                    <a:cubicBezTo>
                      <a:pt x="74748" y="57613"/>
                      <a:pt x="57593" y="74774"/>
                      <a:pt x="37987" y="74774"/>
                    </a:cubicBezTo>
                    <a:cubicBezTo>
                      <a:pt x="17155" y="74774"/>
                      <a:pt x="0" y="57613"/>
                      <a:pt x="0" y="38000"/>
                    </a:cubicBezTo>
                    <a:cubicBezTo>
                      <a:pt x="0" y="17161"/>
                      <a:pt x="17155" y="0"/>
                      <a:pt x="379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E02CD0D-F14B-C94A-A5CC-9166CA60BE18}"/>
                  </a:ext>
                </a:extLst>
              </p:cNvPr>
              <p:cNvSpPr/>
              <p:nvPr/>
            </p:nvSpPr>
            <p:spPr>
              <a:xfrm>
                <a:off x="13384790" y="7987084"/>
                <a:ext cx="29276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" h="14">
                    <a:moveTo>
                      <a:pt x="230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230" y="0"/>
                    </a:lnTo>
                    <a:cubicBezTo>
                      <a:pt x="233" y="0"/>
                      <a:pt x="236" y="4"/>
                      <a:pt x="236" y="7"/>
                    </a:cubicBezTo>
                    <a:cubicBezTo>
                      <a:pt x="236" y="11"/>
                      <a:pt x="233" y="14"/>
                      <a:pt x="23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430EB22A-5582-9446-B127-43A5ED65DF0A}"/>
                  </a:ext>
                </a:extLst>
              </p:cNvPr>
              <p:cNvSpPr/>
              <p:nvPr/>
            </p:nvSpPr>
            <p:spPr>
              <a:xfrm>
                <a:off x="13849467" y="7945958"/>
                <a:ext cx="23670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" h="14">
                    <a:moveTo>
                      <a:pt x="184" y="14"/>
                    </a:moveTo>
                    <a:lnTo>
                      <a:pt x="7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184" y="0"/>
                    </a:lnTo>
                    <a:cubicBezTo>
                      <a:pt x="188" y="0"/>
                      <a:pt x="191" y="3"/>
                      <a:pt x="191" y="7"/>
                    </a:cubicBezTo>
                    <a:cubicBezTo>
                      <a:pt x="191" y="11"/>
                      <a:pt x="188" y="14"/>
                      <a:pt x="18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F300817-7573-6949-A676-B74329C7EE24}"/>
                  </a:ext>
                </a:extLst>
              </p:cNvPr>
              <p:cNvSpPr/>
              <p:nvPr/>
            </p:nvSpPr>
            <p:spPr>
              <a:xfrm>
                <a:off x="14417551" y="7619446"/>
                <a:ext cx="1037745" cy="4174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4" h="336">
                    <a:moveTo>
                      <a:pt x="133" y="12"/>
                    </a:moveTo>
                    <a:lnTo>
                      <a:pt x="15" y="0"/>
                    </a:lnTo>
                    <a:cubicBezTo>
                      <a:pt x="2" y="37"/>
                      <a:pt x="-3" y="76"/>
                      <a:pt x="1" y="114"/>
                    </a:cubicBezTo>
                    <a:cubicBezTo>
                      <a:pt x="6" y="162"/>
                      <a:pt x="24" y="207"/>
                      <a:pt x="54" y="246"/>
                    </a:cubicBezTo>
                    <a:lnTo>
                      <a:pt x="89" y="291"/>
                    </a:lnTo>
                    <a:cubicBezTo>
                      <a:pt x="100" y="305"/>
                      <a:pt x="114" y="316"/>
                      <a:pt x="130" y="323"/>
                    </a:cubicBezTo>
                    <a:cubicBezTo>
                      <a:pt x="146" y="331"/>
                      <a:pt x="163" y="336"/>
                      <a:pt x="181" y="336"/>
                    </a:cubicBezTo>
                    <a:lnTo>
                      <a:pt x="417" y="336"/>
                    </a:lnTo>
                    <a:lnTo>
                      <a:pt x="652" y="336"/>
                    </a:lnTo>
                    <a:cubicBezTo>
                      <a:pt x="670" y="336"/>
                      <a:pt x="688" y="331"/>
                      <a:pt x="703" y="324"/>
                    </a:cubicBezTo>
                    <a:cubicBezTo>
                      <a:pt x="719" y="316"/>
                      <a:pt x="733" y="305"/>
                      <a:pt x="744" y="291"/>
                    </a:cubicBezTo>
                    <a:lnTo>
                      <a:pt x="780" y="246"/>
                    </a:lnTo>
                    <a:cubicBezTo>
                      <a:pt x="810" y="207"/>
                      <a:pt x="828" y="162"/>
                      <a:pt x="833" y="114"/>
                    </a:cubicBezTo>
                    <a:cubicBezTo>
                      <a:pt x="836" y="78"/>
                      <a:pt x="832" y="42"/>
                      <a:pt x="821" y="6"/>
                    </a:cubicBezTo>
                    <a:lnTo>
                      <a:pt x="774" y="11"/>
                    </a:lnTo>
                    <a:cubicBezTo>
                      <a:pt x="561" y="34"/>
                      <a:pt x="346" y="34"/>
                      <a:pt x="13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FA9D2C6E-789E-CA42-B14C-2092A3351F5F}"/>
                  </a:ext>
                </a:extLst>
              </p:cNvPr>
              <p:cNvSpPr/>
              <p:nvPr/>
            </p:nvSpPr>
            <p:spPr>
              <a:xfrm>
                <a:off x="14410192" y="7610723"/>
                <a:ext cx="1055173" cy="433688"/>
              </a:xfrm>
              <a:custGeom>
                <a:avLst/>
                <a:gdLst>
                  <a:gd name="connsiteX0" fmla="*/ 32257 w 1055173"/>
                  <a:gd name="connsiteY0" fmla="*/ 17447 h 433688"/>
                  <a:gd name="connsiteX1" fmla="*/ 17325 w 1055173"/>
                  <a:gd name="connsiteY1" fmla="*/ 150380 h 433688"/>
                  <a:gd name="connsiteX2" fmla="*/ 82028 w 1055173"/>
                  <a:gd name="connsiteY2" fmla="*/ 309402 h 433688"/>
                  <a:gd name="connsiteX3" fmla="*/ 125577 w 1055173"/>
                  <a:gd name="connsiteY3" fmla="*/ 365308 h 433688"/>
                  <a:gd name="connsiteX4" fmla="*/ 172860 w 1055173"/>
                  <a:gd name="connsiteY4" fmla="*/ 402579 h 433688"/>
                  <a:gd name="connsiteX5" fmla="*/ 232585 w 1055173"/>
                  <a:gd name="connsiteY5" fmla="*/ 417487 h 433688"/>
                  <a:gd name="connsiteX6" fmla="*/ 818638 w 1055173"/>
                  <a:gd name="connsiteY6" fmla="*/ 417487 h 433688"/>
                  <a:gd name="connsiteX7" fmla="*/ 878363 w 1055173"/>
                  <a:gd name="connsiteY7" fmla="*/ 403821 h 433688"/>
                  <a:gd name="connsiteX8" fmla="*/ 926890 w 1055173"/>
                  <a:gd name="connsiteY8" fmla="*/ 365308 h 433688"/>
                  <a:gd name="connsiteX9" fmla="*/ 970439 w 1055173"/>
                  <a:gd name="connsiteY9" fmla="*/ 309402 h 433688"/>
                  <a:gd name="connsiteX10" fmla="*/ 1035141 w 1055173"/>
                  <a:gd name="connsiteY10" fmla="*/ 150380 h 433688"/>
                  <a:gd name="connsiteX11" fmla="*/ 1022699 w 1055173"/>
                  <a:gd name="connsiteY11" fmla="*/ 24901 h 433688"/>
                  <a:gd name="connsiteX12" fmla="*/ 971683 w 1055173"/>
                  <a:gd name="connsiteY12" fmla="*/ 31113 h 433688"/>
                  <a:gd name="connsiteX13" fmla="*/ 170371 w 1055173"/>
                  <a:gd name="connsiteY13" fmla="*/ 32356 h 433688"/>
                  <a:gd name="connsiteX14" fmla="*/ 28504 w 1055173"/>
                  <a:gd name="connsiteY14" fmla="*/ 0 h 433688"/>
                  <a:gd name="connsiteX15" fmla="*/ 174090 w 1055173"/>
                  <a:gd name="connsiteY15" fmla="*/ 16155 h 433688"/>
                  <a:gd name="connsiteX16" fmla="*/ 970457 w 1055173"/>
                  <a:gd name="connsiteY16" fmla="*/ 13669 h 433688"/>
                  <a:gd name="connsiteX17" fmla="*/ 1028940 w 1055173"/>
                  <a:gd name="connsiteY17" fmla="*/ 7456 h 433688"/>
                  <a:gd name="connsiteX18" fmla="*/ 1038895 w 1055173"/>
                  <a:gd name="connsiteY18" fmla="*/ 13669 h 433688"/>
                  <a:gd name="connsiteX19" fmla="*/ 1053827 w 1055173"/>
                  <a:gd name="connsiteY19" fmla="*/ 151605 h 433688"/>
                  <a:gd name="connsiteX20" fmla="*/ 984145 w 1055173"/>
                  <a:gd name="connsiteY20" fmla="*/ 319364 h 433688"/>
                  <a:gd name="connsiteX21" fmla="*/ 941838 w 1055173"/>
                  <a:gd name="connsiteY21" fmla="*/ 375283 h 433688"/>
                  <a:gd name="connsiteX22" fmla="*/ 887087 w 1055173"/>
                  <a:gd name="connsiteY22" fmla="*/ 418776 h 433688"/>
                  <a:gd name="connsiteX23" fmla="*/ 819894 w 1055173"/>
                  <a:gd name="connsiteY23" fmla="*/ 433688 h 433688"/>
                  <a:gd name="connsiteX24" fmla="*/ 233818 w 1055173"/>
                  <a:gd name="connsiteY24" fmla="*/ 433688 h 433688"/>
                  <a:gd name="connsiteX25" fmla="*/ 166624 w 1055173"/>
                  <a:gd name="connsiteY25" fmla="*/ 418776 h 433688"/>
                  <a:gd name="connsiteX26" fmla="*/ 113118 w 1055173"/>
                  <a:gd name="connsiteY26" fmla="*/ 375283 h 433688"/>
                  <a:gd name="connsiteX27" fmla="*/ 69567 w 1055173"/>
                  <a:gd name="connsiteY27" fmla="*/ 319364 h 433688"/>
                  <a:gd name="connsiteX28" fmla="*/ 2374 w 1055173"/>
                  <a:gd name="connsiteY28" fmla="*/ 151605 h 433688"/>
                  <a:gd name="connsiteX29" fmla="*/ 18550 w 1055173"/>
                  <a:gd name="connsiteY29" fmla="*/ 4971 h 433688"/>
                  <a:gd name="connsiteX30" fmla="*/ 28504 w 1055173"/>
                  <a:gd name="connsiteY30" fmla="*/ 0 h 43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55173" h="433688">
                    <a:moveTo>
                      <a:pt x="32257" y="17447"/>
                    </a:moveTo>
                    <a:cubicBezTo>
                      <a:pt x="17325" y="60930"/>
                      <a:pt x="13592" y="105655"/>
                      <a:pt x="17325" y="150380"/>
                    </a:cubicBezTo>
                    <a:cubicBezTo>
                      <a:pt x="23547" y="207528"/>
                      <a:pt x="45944" y="263435"/>
                      <a:pt x="82028" y="309402"/>
                    </a:cubicBezTo>
                    <a:lnTo>
                      <a:pt x="125577" y="365308"/>
                    </a:lnTo>
                    <a:cubicBezTo>
                      <a:pt x="138020" y="381459"/>
                      <a:pt x="154195" y="395125"/>
                      <a:pt x="172860" y="402579"/>
                    </a:cubicBezTo>
                    <a:cubicBezTo>
                      <a:pt x="191524" y="412518"/>
                      <a:pt x="211432" y="417487"/>
                      <a:pt x="232585" y="417487"/>
                    </a:cubicBezTo>
                    <a:lnTo>
                      <a:pt x="818638" y="417487"/>
                    </a:lnTo>
                    <a:cubicBezTo>
                      <a:pt x="839790" y="417487"/>
                      <a:pt x="860943" y="412518"/>
                      <a:pt x="878363" y="403821"/>
                    </a:cubicBezTo>
                    <a:cubicBezTo>
                      <a:pt x="897027" y="395125"/>
                      <a:pt x="914447" y="381459"/>
                      <a:pt x="926890" y="365308"/>
                    </a:cubicBezTo>
                    <a:lnTo>
                      <a:pt x="970439" y="309402"/>
                    </a:lnTo>
                    <a:cubicBezTo>
                      <a:pt x="1006523" y="263435"/>
                      <a:pt x="1028920" y="208771"/>
                      <a:pt x="1035141" y="150380"/>
                    </a:cubicBezTo>
                    <a:cubicBezTo>
                      <a:pt x="1038874" y="108140"/>
                      <a:pt x="1035141" y="67142"/>
                      <a:pt x="1022699" y="24901"/>
                    </a:cubicBezTo>
                    <a:lnTo>
                      <a:pt x="971683" y="31113"/>
                    </a:lnTo>
                    <a:cubicBezTo>
                      <a:pt x="705409" y="58445"/>
                      <a:pt x="436646" y="58445"/>
                      <a:pt x="170371" y="32356"/>
                    </a:cubicBezTo>
                    <a:close/>
                    <a:moveTo>
                      <a:pt x="28504" y="0"/>
                    </a:moveTo>
                    <a:lnTo>
                      <a:pt x="174090" y="16155"/>
                    </a:lnTo>
                    <a:cubicBezTo>
                      <a:pt x="439131" y="42251"/>
                      <a:pt x="706661" y="42251"/>
                      <a:pt x="970457" y="13669"/>
                    </a:cubicBezTo>
                    <a:lnTo>
                      <a:pt x="1028940" y="7456"/>
                    </a:lnTo>
                    <a:cubicBezTo>
                      <a:pt x="1032673" y="7456"/>
                      <a:pt x="1036406" y="9942"/>
                      <a:pt x="1038895" y="13669"/>
                    </a:cubicBezTo>
                    <a:cubicBezTo>
                      <a:pt x="1053827" y="58405"/>
                      <a:pt x="1057560" y="105626"/>
                      <a:pt x="1053827" y="151605"/>
                    </a:cubicBezTo>
                    <a:cubicBezTo>
                      <a:pt x="1046361" y="212495"/>
                      <a:pt x="1022719" y="270900"/>
                      <a:pt x="984145" y="319364"/>
                    </a:cubicBezTo>
                    <a:lnTo>
                      <a:pt x="941838" y="375283"/>
                    </a:lnTo>
                    <a:cubicBezTo>
                      <a:pt x="926906" y="393923"/>
                      <a:pt x="908241" y="408835"/>
                      <a:pt x="887087" y="418776"/>
                    </a:cubicBezTo>
                    <a:cubicBezTo>
                      <a:pt x="867178" y="428718"/>
                      <a:pt x="843536" y="433688"/>
                      <a:pt x="819894" y="433688"/>
                    </a:cubicBezTo>
                    <a:lnTo>
                      <a:pt x="233818" y="433688"/>
                    </a:lnTo>
                    <a:cubicBezTo>
                      <a:pt x="211420" y="433688"/>
                      <a:pt x="187778" y="428718"/>
                      <a:pt x="166624" y="418776"/>
                    </a:cubicBezTo>
                    <a:cubicBezTo>
                      <a:pt x="145471" y="408835"/>
                      <a:pt x="126806" y="393923"/>
                      <a:pt x="113118" y="375283"/>
                    </a:cubicBezTo>
                    <a:lnTo>
                      <a:pt x="69567" y="319364"/>
                    </a:lnTo>
                    <a:cubicBezTo>
                      <a:pt x="30993" y="270900"/>
                      <a:pt x="7351" y="212495"/>
                      <a:pt x="2374" y="151605"/>
                    </a:cubicBezTo>
                    <a:cubicBezTo>
                      <a:pt x="-3848" y="103141"/>
                      <a:pt x="2374" y="52192"/>
                      <a:pt x="18550" y="4971"/>
                    </a:cubicBezTo>
                    <a:cubicBezTo>
                      <a:pt x="21038" y="2486"/>
                      <a:pt x="24771" y="0"/>
                      <a:pt x="28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7778AD1-4B14-2943-895A-4D2E8FEAFDAF}"/>
                  </a:ext>
                </a:extLst>
              </p:cNvPr>
              <p:cNvSpPr/>
              <p:nvPr/>
            </p:nvSpPr>
            <p:spPr>
              <a:xfrm>
                <a:off x="14510985" y="7301658"/>
                <a:ext cx="854613" cy="188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7" h="152">
                    <a:moveTo>
                      <a:pt x="687" y="136"/>
                    </a:moveTo>
                    <a:lnTo>
                      <a:pt x="677" y="115"/>
                    </a:lnTo>
                    <a:lnTo>
                      <a:pt x="621" y="0"/>
                    </a:lnTo>
                    <a:lnTo>
                      <a:pt x="342" y="0"/>
                    </a:lnTo>
                    <a:lnTo>
                      <a:pt x="63" y="0"/>
                    </a:lnTo>
                    <a:lnTo>
                      <a:pt x="7" y="115"/>
                    </a:lnTo>
                    <a:lnTo>
                      <a:pt x="0" y="130"/>
                    </a:lnTo>
                    <a:lnTo>
                      <a:pt x="58" y="136"/>
                    </a:lnTo>
                    <a:cubicBezTo>
                      <a:pt x="267" y="157"/>
                      <a:pt x="478" y="158"/>
                      <a:pt x="687" y="1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69134B2D-3506-8B46-B0F4-9D66BEA6F2B1}"/>
                  </a:ext>
                </a:extLst>
              </p:cNvPr>
              <p:cNvSpPr/>
              <p:nvPr/>
            </p:nvSpPr>
            <p:spPr>
              <a:xfrm>
                <a:off x="14502577" y="7292934"/>
                <a:ext cx="872989" cy="205628"/>
              </a:xfrm>
              <a:custGeom>
                <a:avLst/>
                <a:gdLst>
                  <a:gd name="connsiteX0" fmla="*/ 91771 w 872989"/>
                  <a:gd name="connsiteY0" fmla="*/ 17447 h 205628"/>
                  <a:gd name="connsiteX1" fmla="*/ 20867 w 872989"/>
                  <a:gd name="connsiteY1" fmla="*/ 162199 h 205628"/>
                  <a:gd name="connsiteX2" fmla="*/ 80575 w 872989"/>
                  <a:gd name="connsiteY2" fmla="*/ 168385 h 205628"/>
                  <a:gd name="connsiteX3" fmla="*/ 850564 w 872989"/>
                  <a:gd name="connsiteY3" fmla="*/ 169622 h 205628"/>
                  <a:gd name="connsiteX4" fmla="*/ 775929 w 872989"/>
                  <a:gd name="connsiteY4" fmla="*/ 17447 h 205628"/>
                  <a:gd name="connsiteX5" fmla="*/ 88014 w 872989"/>
                  <a:gd name="connsiteY5" fmla="*/ 0 h 205628"/>
                  <a:gd name="connsiteX6" fmla="*/ 782176 w 872989"/>
                  <a:gd name="connsiteY6" fmla="*/ 0 h 205628"/>
                  <a:gd name="connsiteX7" fmla="*/ 789640 w 872989"/>
                  <a:gd name="connsiteY7" fmla="*/ 6194 h 205628"/>
                  <a:gd name="connsiteX8" fmla="*/ 872989 w 872989"/>
                  <a:gd name="connsiteY8" fmla="*/ 173421 h 205628"/>
                  <a:gd name="connsiteX9" fmla="*/ 871745 w 872989"/>
                  <a:gd name="connsiteY9" fmla="*/ 182093 h 205628"/>
                  <a:gd name="connsiteX10" fmla="*/ 865525 w 872989"/>
                  <a:gd name="connsiteY10" fmla="*/ 185809 h 205628"/>
                  <a:gd name="connsiteX11" fmla="*/ 473660 w 872989"/>
                  <a:gd name="connsiteY11" fmla="*/ 205628 h 205628"/>
                  <a:gd name="connsiteX12" fmla="*/ 79306 w 872989"/>
                  <a:gd name="connsiteY12" fmla="*/ 185809 h 205628"/>
                  <a:gd name="connsiteX13" fmla="*/ 7153 w 872989"/>
                  <a:gd name="connsiteY13" fmla="*/ 178376 h 205628"/>
                  <a:gd name="connsiteX14" fmla="*/ 933 w 872989"/>
                  <a:gd name="connsiteY14" fmla="*/ 173421 h 205628"/>
                  <a:gd name="connsiteX15" fmla="*/ 933 w 872989"/>
                  <a:gd name="connsiteY15" fmla="*/ 165989 h 205628"/>
                  <a:gd name="connsiteX16" fmla="*/ 79306 w 872989"/>
                  <a:gd name="connsiteY16" fmla="*/ 6194 h 205628"/>
                  <a:gd name="connsiteX17" fmla="*/ 88014 w 872989"/>
                  <a:gd name="connsiteY17" fmla="*/ 0 h 20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2989" h="205628">
                    <a:moveTo>
                      <a:pt x="91771" y="17447"/>
                    </a:moveTo>
                    <a:lnTo>
                      <a:pt x="20867" y="162199"/>
                    </a:lnTo>
                    <a:lnTo>
                      <a:pt x="80575" y="168385"/>
                    </a:lnTo>
                    <a:cubicBezTo>
                      <a:pt x="335580" y="194366"/>
                      <a:pt x="594316" y="194366"/>
                      <a:pt x="850564" y="169622"/>
                    </a:cubicBezTo>
                    <a:lnTo>
                      <a:pt x="775929" y="17447"/>
                    </a:lnTo>
                    <a:close/>
                    <a:moveTo>
                      <a:pt x="88014" y="0"/>
                    </a:moveTo>
                    <a:lnTo>
                      <a:pt x="782176" y="0"/>
                    </a:lnTo>
                    <a:cubicBezTo>
                      <a:pt x="784664" y="0"/>
                      <a:pt x="788396" y="2478"/>
                      <a:pt x="789640" y="6194"/>
                    </a:cubicBezTo>
                    <a:lnTo>
                      <a:pt x="872989" y="173421"/>
                    </a:lnTo>
                    <a:cubicBezTo>
                      <a:pt x="872989" y="175899"/>
                      <a:pt x="872989" y="178376"/>
                      <a:pt x="871745" y="182093"/>
                    </a:cubicBezTo>
                    <a:cubicBezTo>
                      <a:pt x="870501" y="184570"/>
                      <a:pt x="868013" y="185809"/>
                      <a:pt x="865525" y="185809"/>
                    </a:cubicBezTo>
                    <a:cubicBezTo>
                      <a:pt x="734903" y="198196"/>
                      <a:pt x="604281" y="205628"/>
                      <a:pt x="473660" y="205628"/>
                    </a:cubicBezTo>
                    <a:cubicBezTo>
                      <a:pt x="341794" y="205628"/>
                      <a:pt x="211172" y="198196"/>
                      <a:pt x="79306" y="185809"/>
                    </a:cubicBezTo>
                    <a:lnTo>
                      <a:pt x="7153" y="178376"/>
                    </a:lnTo>
                    <a:cubicBezTo>
                      <a:pt x="4665" y="178376"/>
                      <a:pt x="3421" y="177138"/>
                      <a:pt x="933" y="173421"/>
                    </a:cubicBezTo>
                    <a:cubicBezTo>
                      <a:pt x="-311" y="170944"/>
                      <a:pt x="-311" y="168467"/>
                      <a:pt x="933" y="165989"/>
                    </a:cubicBezTo>
                    <a:lnTo>
                      <a:pt x="79306" y="6194"/>
                    </a:lnTo>
                    <a:cubicBezTo>
                      <a:pt x="81794" y="2478"/>
                      <a:pt x="84282" y="0"/>
                      <a:pt x="88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3B4050E7-BE86-F941-8137-093B66BA4C2D}"/>
                  </a:ext>
                </a:extLst>
              </p:cNvPr>
              <p:cNvSpPr/>
              <p:nvPr/>
            </p:nvSpPr>
            <p:spPr>
              <a:xfrm>
                <a:off x="14436238" y="7463667"/>
                <a:ext cx="1002862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6" h="153">
                    <a:moveTo>
                      <a:pt x="747" y="6"/>
                    </a:moveTo>
                    <a:cubicBezTo>
                      <a:pt x="538" y="28"/>
                      <a:pt x="327" y="27"/>
                      <a:pt x="118" y="6"/>
                    </a:cubicBezTo>
                    <a:lnTo>
                      <a:pt x="60" y="0"/>
                    </a:lnTo>
                    <a:lnTo>
                      <a:pt x="11" y="100"/>
                    </a:lnTo>
                    <a:cubicBezTo>
                      <a:pt x="6" y="108"/>
                      <a:pt x="3" y="116"/>
                      <a:pt x="0" y="125"/>
                    </a:cubicBezTo>
                    <a:lnTo>
                      <a:pt x="118" y="137"/>
                    </a:lnTo>
                    <a:cubicBezTo>
                      <a:pt x="331" y="159"/>
                      <a:pt x="546" y="159"/>
                      <a:pt x="759" y="136"/>
                    </a:cubicBezTo>
                    <a:lnTo>
                      <a:pt x="806" y="131"/>
                    </a:lnTo>
                    <a:cubicBezTo>
                      <a:pt x="802" y="121"/>
                      <a:pt x="798" y="110"/>
                      <a:pt x="793" y="1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EFE7FC3D-9569-D74F-A5E4-157328EB0E82}"/>
                  </a:ext>
                </a:extLst>
              </p:cNvPr>
              <p:cNvSpPr/>
              <p:nvPr/>
            </p:nvSpPr>
            <p:spPr>
              <a:xfrm>
                <a:off x="14427517" y="7455861"/>
                <a:ext cx="1020303" cy="205957"/>
              </a:xfrm>
              <a:custGeom>
                <a:avLst/>
                <a:gdLst>
                  <a:gd name="connsiteX0" fmla="*/ 87120 w 1020303"/>
                  <a:gd name="connsiteY0" fmla="*/ 16530 h 205957"/>
                  <a:gd name="connsiteX1" fmla="*/ 29887 w 1020303"/>
                  <a:gd name="connsiteY1" fmla="*/ 135308 h 205957"/>
                  <a:gd name="connsiteX2" fmla="*/ 19933 w 1020303"/>
                  <a:gd name="connsiteY2" fmla="*/ 156341 h 205957"/>
                  <a:gd name="connsiteX3" fmla="*/ 155552 w 1020303"/>
                  <a:gd name="connsiteY3" fmla="*/ 169951 h 205957"/>
                  <a:gd name="connsiteX4" fmla="*/ 951847 w 1020303"/>
                  <a:gd name="connsiteY4" fmla="*/ 167477 h 205957"/>
                  <a:gd name="connsiteX5" fmla="*/ 1000371 w 1020303"/>
                  <a:gd name="connsiteY5" fmla="*/ 163765 h 205957"/>
                  <a:gd name="connsiteX6" fmla="*/ 987929 w 1020303"/>
                  <a:gd name="connsiteY6" fmla="*/ 135308 h 205957"/>
                  <a:gd name="connsiteX7" fmla="*/ 933184 w 1020303"/>
                  <a:gd name="connsiteY7" fmla="*/ 25191 h 205957"/>
                  <a:gd name="connsiteX8" fmla="*/ 153064 w 1020303"/>
                  <a:gd name="connsiteY8" fmla="*/ 23954 h 205957"/>
                  <a:gd name="connsiteX9" fmla="*/ 83366 w 1020303"/>
                  <a:gd name="connsiteY9" fmla="*/ 329 h 205957"/>
                  <a:gd name="connsiteX10" fmla="*/ 155534 w 1020303"/>
                  <a:gd name="connsiteY10" fmla="*/ 6523 h 205957"/>
                  <a:gd name="connsiteX11" fmla="*/ 938181 w 1020303"/>
                  <a:gd name="connsiteY11" fmla="*/ 7762 h 205957"/>
                  <a:gd name="connsiteX12" fmla="*/ 946891 w 1020303"/>
                  <a:gd name="connsiteY12" fmla="*/ 11478 h 205957"/>
                  <a:gd name="connsiteX13" fmla="*/ 1002883 w 1020303"/>
                  <a:gd name="connsiteY13" fmla="*/ 127918 h 205957"/>
                  <a:gd name="connsiteX14" fmla="*/ 1020303 w 1020303"/>
                  <a:gd name="connsiteY14" fmla="*/ 167557 h 205957"/>
                  <a:gd name="connsiteX15" fmla="*/ 1019059 w 1020303"/>
                  <a:gd name="connsiteY15" fmla="*/ 174989 h 205957"/>
                  <a:gd name="connsiteX16" fmla="*/ 1011593 w 1020303"/>
                  <a:gd name="connsiteY16" fmla="*/ 178705 h 205957"/>
                  <a:gd name="connsiteX17" fmla="*/ 954357 w 1020303"/>
                  <a:gd name="connsiteY17" fmla="*/ 184899 h 205957"/>
                  <a:gd name="connsiteX18" fmla="*/ 547480 w 1020303"/>
                  <a:gd name="connsiteY18" fmla="*/ 205957 h 205957"/>
                  <a:gd name="connsiteX19" fmla="*/ 153045 w 1020303"/>
                  <a:gd name="connsiteY19" fmla="*/ 186138 h 205957"/>
                  <a:gd name="connsiteX20" fmla="*/ 8710 w 1020303"/>
                  <a:gd name="connsiteY20" fmla="*/ 171273 h 205957"/>
                  <a:gd name="connsiteX21" fmla="*/ 1244 w 1020303"/>
                  <a:gd name="connsiteY21" fmla="*/ 167557 h 205957"/>
                  <a:gd name="connsiteX22" fmla="*/ 0 w 1020303"/>
                  <a:gd name="connsiteY22" fmla="*/ 158886 h 205957"/>
                  <a:gd name="connsiteX23" fmla="*/ 14931 w 1020303"/>
                  <a:gd name="connsiteY23" fmla="*/ 127918 h 205957"/>
                  <a:gd name="connsiteX24" fmla="*/ 74656 w 1020303"/>
                  <a:gd name="connsiteY24" fmla="*/ 4045 h 205957"/>
                  <a:gd name="connsiteX25" fmla="*/ 83366 w 1020303"/>
                  <a:gd name="connsiteY25" fmla="*/ 329 h 20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20303" h="205957">
                    <a:moveTo>
                      <a:pt x="87120" y="16530"/>
                    </a:moveTo>
                    <a:lnTo>
                      <a:pt x="29887" y="135308"/>
                    </a:lnTo>
                    <a:cubicBezTo>
                      <a:pt x="26154" y="141494"/>
                      <a:pt x="23666" y="147680"/>
                      <a:pt x="19933" y="156341"/>
                    </a:cubicBezTo>
                    <a:lnTo>
                      <a:pt x="155552" y="169951"/>
                    </a:lnTo>
                    <a:cubicBezTo>
                      <a:pt x="420569" y="195934"/>
                      <a:pt x="688074" y="195934"/>
                      <a:pt x="951847" y="167477"/>
                    </a:cubicBezTo>
                    <a:lnTo>
                      <a:pt x="1000371" y="163765"/>
                    </a:lnTo>
                    <a:cubicBezTo>
                      <a:pt x="995394" y="153867"/>
                      <a:pt x="991661" y="143969"/>
                      <a:pt x="987929" y="135308"/>
                    </a:cubicBezTo>
                    <a:lnTo>
                      <a:pt x="933184" y="25191"/>
                    </a:lnTo>
                    <a:cubicBezTo>
                      <a:pt x="674388" y="49936"/>
                      <a:pt x="411859" y="49936"/>
                      <a:pt x="153064" y="23954"/>
                    </a:cubicBezTo>
                    <a:close/>
                    <a:moveTo>
                      <a:pt x="83366" y="329"/>
                    </a:moveTo>
                    <a:lnTo>
                      <a:pt x="155534" y="6523"/>
                    </a:lnTo>
                    <a:cubicBezTo>
                      <a:pt x="414343" y="32536"/>
                      <a:pt x="678128" y="32536"/>
                      <a:pt x="938181" y="7762"/>
                    </a:cubicBezTo>
                    <a:cubicBezTo>
                      <a:pt x="941914" y="6523"/>
                      <a:pt x="944402" y="9000"/>
                      <a:pt x="946891" y="11478"/>
                    </a:cubicBezTo>
                    <a:lnTo>
                      <a:pt x="1002883" y="127918"/>
                    </a:lnTo>
                    <a:cubicBezTo>
                      <a:pt x="1009105" y="140305"/>
                      <a:pt x="1015326" y="153931"/>
                      <a:pt x="1020303" y="167557"/>
                    </a:cubicBezTo>
                    <a:cubicBezTo>
                      <a:pt x="1020303" y="170034"/>
                      <a:pt x="1020303" y="172512"/>
                      <a:pt x="1019059" y="174989"/>
                    </a:cubicBezTo>
                    <a:cubicBezTo>
                      <a:pt x="1016570" y="177467"/>
                      <a:pt x="1015326" y="178705"/>
                      <a:pt x="1011593" y="178705"/>
                    </a:cubicBezTo>
                    <a:lnTo>
                      <a:pt x="954357" y="184899"/>
                    </a:lnTo>
                    <a:cubicBezTo>
                      <a:pt x="819975" y="198525"/>
                      <a:pt x="684350" y="205957"/>
                      <a:pt x="547480" y="205957"/>
                    </a:cubicBezTo>
                    <a:cubicBezTo>
                      <a:pt x="415587" y="205957"/>
                      <a:pt x="284938" y="198525"/>
                      <a:pt x="153045" y="186138"/>
                    </a:cubicBezTo>
                    <a:lnTo>
                      <a:pt x="8710" y="171273"/>
                    </a:lnTo>
                    <a:cubicBezTo>
                      <a:pt x="4977" y="171273"/>
                      <a:pt x="2489" y="170034"/>
                      <a:pt x="1244" y="167557"/>
                    </a:cubicBezTo>
                    <a:cubicBezTo>
                      <a:pt x="0" y="165079"/>
                      <a:pt x="0" y="162602"/>
                      <a:pt x="0" y="158886"/>
                    </a:cubicBezTo>
                    <a:cubicBezTo>
                      <a:pt x="4977" y="147737"/>
                      <a:pt x="9954" y="136589"/>
                      <a:pt x="14931" y="127918"/>
                    </a:cubicBezTo>
                    <a:lnTo>
                      <a:pt x="74656" y="4045"/>
                    </a:lnTo>
                    <a:cubicBezTo>
                      <a:pt x="77145" y="1568"/>
                      <a:pt x="79633" y="-910"/>
                      <a:pt x="83366" y="3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EC60D82-F51F-5A40-A5BB-93D70921D564}"/>
                  </a:ext>
                </a:extLst>
              </p:cNvPr>
              <p:cNvSpPr/>
              <p:nvPr/>
            </p:nvSpPr>
            <p:spPr>
              <a:xfrm>
                <a:off x="14589470" y="7279226"/>
                <a:ext cx="693906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37">
                    <a:moveTo>
                      <a:pt x="558" y="18"/>
                    </a:moveTo>
                    <a:cubicBezTo>
                      <a:pt x="558" y="28"/>
                      <a:pt x="433" y="37"/>
                      <a:pt x="279" y="37"/>
                    </a:cubicBezTo>
                    <a:cubicBezTo>
                      <a:pt x="125" y="37"/>
                      <a:pt x="0" y="28"/>
                      <a:pt x="0" y="18"/>
                    </a:cubicBezTo>
                    <a:cubicBezTo>
                      <a:pt x="0" y="8"/>
                      <a:pt x="125" y="0"/>
                      <a:pt x="279" y="0"/>
                    </a:cubicBezTo>
                    <a:cubicBezTo>
                      <a:pt x="433" y="0"/>
                      <a:pt x="558" y="8"/>
                      <a:pt x="558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7E974187-74E9-5741-BF5E-EFD975438594}"/>
                  </a:ext>
                </a:extLst>
              </p:cNvPr>
              <p:cNvSpPr/>
              <p:nvPr/>
            </p:nvSpPr>
            <p:spPr>
              <a:xfrm>
                <a:off x="14580750" y="7269256"/>
                <a:ext cx="711347" cy="63558"/>
              </a:xfrm>
              <a:custGeom>
                <a:avLst/>
                <a:gdLst>
                  <a:gd name="connsiteX0" fmla="*/ 355670 w 711347"/>
                  <a:gd name="connsiteY0" fmla="*/ 17447 h 63558"/>
                  <a:gd name="connsiteX1" fmla="*/ 32387 w 711347"/>
                  <a:gd name="connsiteY1" fmla="*/ 31779 h 63558"/>
                  <a:gd name="connsiteX2" fmla="*/ 355670 w 711347"/>
                  <a:gd name="connsiteY2" fmla="*/ 46110 h 63558"/>
                  <a:gd name="connsiteX3" fmla="*/ 678953 w 711347"/>
                  <a:gd name="connsiteY3" fmla="*/ 31779 h 63558"/>
                  <a:gd name="connsiteX4" fmla="*/ 355670 w 711347"/>
                  <a:gd name="connsiteY4" fmla="*/ 17447 h 63558"/>
                  <a:gd name="connsiteX5" fmla="*/ 355674 w 711347"/>
                  <a:gd name="connsiteY5" fmla="*/ 0 h 63558"/>
                  <a:gd name="connsiteX6" fmla="*/ 601909 w 711347"/>
                  <a:gd name="connsiteY6" fmla="*/ 7334 h 63558"/>
                  <a:gd name="connsiteX7" fmla="*/ 711347 w 711347"/>
                  <a:gd name="connsiteY7" fmla="*/ 31779 h 63558"/>
                  <a:gd name="connsiteX8" fmla="*/ 601909 w 711347"/>
                  <a:gd name="connsiteY8" fmla="*/ 56225 h 63558"/>
                  <a:gd name="connsiteX9" fmla="*/ 355674 w 711347"/>
                  <a:gd name="connsiteY9" fmla="*/ 63558 h 63558"/>
                  <a:gd name="connsiteX10" fmla="*/ 109438 w 711347"/>
                  <a:gd name="connsiteY10" fmla="*/ 56225 h 63558"/>
                  <a:gd name="connsiteX11" fmla="*/ 0 w 711347"/>
                  <a:gd name="connsiteY11" fmla="*/ 31779 h 63558"/>
                  <a:gd name="connsiteX12" fmla="*/ 109438 w 711347"/>
                  <a:gd name="connsiteY12" fmla="*/ 7334 h 63558"/>
                  <a:gd name="connsiteX13" fmla="*/ 355674 w 711347"/>
                  <a:gd name="connsiteY13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347" h="63558">
                    <a:moveTo>
                      <a:pt x="355670" y="17447"/>
                    </a:moveTo>
                    <a:cubicBezTo>
                      <a:pt x="189055" y="17447"/>
                      <a:pt x="74662" y="24613"/>
                      <a:pt x="32387" y="31779"/>
                    </a:cubicBezTo>
                    <a:cubicBezTo>
                      <a:pt x="74662" y="38944"/>
                      <a:pt x="189055" y="46110"/>
                      <a:pt x="355670" y="46110"/>
                    </a:cubicBezTo>
                    <a:cubicBezTo>
                      <a:pt x="522285" y="46110"/>
                      <a:pt x="636678" y="38944"/>
                      <a:pt x="678953" y="31779"/>
                    </a:cubicBezTo>
                    <a:cubicBezTo>
                      <a:pt x="636678" y="24613"/>
                      <a:pt x="522285" y="17447"/>
                      <a:pt x="355670" y="17447"/>
                    </a:cubicBezTo>
                    <a:close/>
                    <a:moveTo>
                      <a:pt x="355674" y="0"/>
                    </a:moveTo>
                    <a:cubicBezTo>
                      <a:pt x="448945" y="0"/>
                      <a:pt x="535998" y="3667"/>
                      <a:pt x="601909" y="7334"/>
                    </a:cubicBezTo>
                    <a:cubicBezTo>
                      <a:pt x="711347" y="14667"/>
                      <a:pt x="711347" y="23223"/>
                      <a:pt x="711347" y="31779"/>
                    </a:cubicBezTo>
                    <a:cubicBezTo>
                      <a:pt x="711347" y="40335"/>
                      <a:pt x="711347" y="50113"/>
                      <a:pt x="601909" y="56225"/>
                    </a:cubicBezTo>
                    <a:cubicBezTo>
                      <a:pt x="535998" y="61114"/>
                      <a:pt x="448945" y="63558"/>
                      <a:pt x="355674" y="63558"/>
                    </a:cubicBezTo>
                    <a:cubicBezTo>
                      <a:pt x="262402" y="63558"/>
                      <a:pt x="175350" y="61114"/>
                      <a:pt x="109438" y="56225"/>
                    </a:cubicBezTo>
                    <a:cubicBezTo>
                      <a:pt x="0" y="50113"/>
                      <a:pt x="0" y="40335"/>
                      <a:pt x="0" y="31779"/>
                    </a:cubicBezTo>
                    <a:cubicBezTo>
                      <a:pt x="0" y="23223"/>
                      <a:pt x="0" y="14667"/>
                      <a:pt x="109438" y="7334"/>
                    </a:cubicBezTo>
                    <a:cubicBezTo>
                      <a:pt x="175350" y="3667"/>
                      <a:pt x="262402" y="0"/>
                      <a:pt x="3556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1CDED19-2BB6-BE41-B583-33A66F87E563}"/>
                </a:ext>
              </a:extLst>
            </p:cNvPr>
            <p:cNvGrpSpPr/>
            <p:nvPr/>
          </p:nvGrpSpPr>
          <p:grpSpPr>
            <a:xfrm>
              <a:off x="14600679" y="6371971"/>
              <a:ext cx="650303" cy="649285"/>
              <a:chOff x="14600679" y="6371971"/>
              <a:chExt cx="650303" cy="649285"/>
            </a:xfrm>
          </p:grpSpPr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9C28DF26-A102-0A4A-B4EE-CF4FDCD49BEE}"/>
                  </a:ext>
                </a:extLst>
              </p:cNvPr>
              <p:cNvSpPr/>
              <p:nvPr/>
            </p:nvSpPr>
            <p:spPr>
              <a:xfrm>
                <a:off x="14609400" y="6380694"/>
                <a:ext cx="632862" cy="6330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509">
                    <a:moveTo>
                      <a:pt x="509" y="254"/>
                    </a:moveTo>
                    <a:cubicBezTo>
                      <a:pt x="509" y="394"/>
                      <a:pt x="395" y="509"/>
                      <a:pt x="255" y="509"/>
                    </a:cubicBezTo>
                    <a:cubicBezTo>
                      <a:pt x="114" y="509"/>
                      <a:pt x="0" y="394"/>
                      <a:pt x="0" y="254"/>
                    </a:cubicBezTo>
                    <a:cubicBezTo>
                      <a:pt x="0" y="114"/>
                      <a:pt x="114" y="0"/>
                      <a:pt x="255" y="0"/>
                    </a:cubicBezTo>
                    <a:cubicBezTo>
                      <a:pt x="395" y="0"/>
                      <a:pt x="509" y="114"/>
                      <a:pt x="509" y="2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DC1C2B9F-0934-EE46-A366-E9694778C52B}"/>
                  </a:ext>
                </a:extLst>
              </p:cNvPr>
              <p:cNvSpPr/>
              <p:nvPr/>
            </p:nvSpPr>
            <p:spPr>
              <a:xfrm>
                <a:off x="14600679" y="6371971"/>
                <a:ext cx="650303" cy="649285"/>
              </a:xfrm>
              <a:custGeom>
                <a:avLst/>
                <a:gdLst>
                  <a:gd name="connsiteX0" fmla="*/ 325777 w 650303"/>
                  <a:gd name="connsiteY0" fmla="*/ 17447 h 649285"/>
                  <a:gd name="connsiteX1" fmla="*/ 17445 w 650303"/>
                  <a:gd name="connsiteY1" fmla="*/ 324644 h 649285"/>
                  <a:gd name="connsiteX2" fmla="*/ 325777 w 650303"/>
                  <a:gd name="connsiteY2" fmla="*/ 633084 h 649285"/>
                  <a:gd name="connsiteX3" fmla="*/ 632866 w 650303"/>
                  <a:gd name="connsiteY3" fmla="*/ 324644 h 649285"/>
                  <a:gd name="connsiteX4" fmla="*/ 325777 w 650303"/>
                  <a:gd name="connsiteY4" fmla="*/ 17447 h 649285"/>
                  <a:gd name="connsiteX5" fmla="*/ 325773 w 650303"/>
                  <a:gd name="connsiteY5" fmla="*/ 0 h 649285"/>
                  <a:gd name="connsiteX6" fmla="*/ 650303 w 650303"/>
                  <a:gd name="connsiteY6" fmla="*/ 324643 h 649285"/>
                  <a:gd name="connsiteX7" fmla="*/ 325773 w 650303"/>
                  <a:gd name="connsiteY7" fmla="*/ 649285 h 649285"/>
                  <a:gd name="connsiteX8" fmla="*/ 0 w 650303"/>
                  <a:gd name="connsiteY8" fmla="*/ 324643 h 649285"/>
                  <a:gd name="connsiteX9" fmla="*/ 325773 w 650303"/>
                  <a:gd name="connsiteY9" fmla="*/ 0 h 64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303" h="649285">
                    <a:moveTo>
                      <a:pt x="325777" y="17447"/>
                    </a:moveTo>
                    <a:cubicBezTo>
                      <a:pt x="155449" y="17447"/>
                      <a:pt x="17445" y="154255"/>
                      <a:pt x="17445" y="324644"/>
                    </a:cubicBezTo>
                    <a:cubicBezTo>
                      <a:pt x="17445" y="495032"/>
                      <a:pt x="155449" y="633084"/>
                      <a:pt x="325777" y="633084"/>
                    </a:cubicBezTo>
                    <a:cubicBezTo>
                      <a:pt x="494863" y="633084"/>
                      <a:pt x="632866" y="495032"/>
                      <a:pt x="632866" y="324644"/>
                    </a:cubicBezTo>
                    <a:cubicBezTo>
                      <a:pt x="632866" y="154255"/>
                      <a:pt x="494863" y="17447"/>
                      <a:pt x="325777" y="17447"/>
                    </a:cubicBezTo>
                    <a:close/>
                    <a:moveTo>
                      <a:pt x="325773" y="0"/>
                    </a:moveTo>
                    <a:cubicBezTo>
                      <a:pt x="503581" y="0"/>
                      <a:pt x="650303" y="145530"/>
                      <a:pt x="650303" y="324643"/>
                    </a:cubicBezTo>
                    <a:cubicBezTo>
                      <a:pt x="650303" y="503756"/>
                      <a:pt x="503581" y="649285"/>
                      <a:pt x="325773" y="649285"/>
                    </a:cubicBezTo>
                    <a:cubicBezTo>
                      <a:pt x="145479" y="649285"/>
                      <a:pt x="0" y="503756"/>
                      <a:pt x="0" y="324643"/>
                    </a:cubicBezTo>
                    <a:cubicBezTo>
                      <a:pt x="0" y="145530"/>
                      <a:pt x="145479" y="0"/>
                      <a:pt x="325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FA9D589A-9222-1D41-BCCD-22FE5DF18CC1}"/>
                  </a:ext>
                </a:extLst>
              </p:cNvPr>
              <p:cNvSpPr/>
              <p:nvPr/>
            </p:nvSpPr>
            <p:spPr>
              <a:xfrm>
                <a:off x="14762635" y="6522764"/>
                <a:ext cx="327643" cy="347698"/>
              </a:xfrm>
              <a:custGeom>
                <a:avLst/>
                <a:gdLst>
                  <a:gd name="connsiteX0" fmla="*/ 168675 w 327643"/>
                  <a:gd name="connsiteY0" fmla="*/ 95957 h 347698"/>
                  <a:gd name="connsiteX1" fmla="*/ 100910 w 327643"/>
                  <a:gd name="connsiteY1" fmla="*/ 191124 h 347698"/>
                  <a:gd name="connsiteX2" fmla="*/ 144033 w 327643"/>
                  <a:gd name="connsiteY2" fmla="*/ 245505 h 347698"/>
                  <a:gd name="connsiteX3" fmla="*/ 209335 w 327643"/>
                  <a:gd name="connsiteY3" fmla="*/ 172585 h 347698"/>
                  <a:gd name="connsiteX4" fmla="*/ 168675 w 327643"/>
                  <a:gd name="connsiteY4" fmla="*/ 95957 h 347698"/>
                  <a:gd name="connsiteX5" fmla="*/ 174991 w 327643"/>
                  <a:gd name="connsiteY5" fmla="*/ 0 h 347698"/>
                  <a:gd name="connsiteX6" fmla="*/ 327643 w 327643"/>
                  <a:gd name="connsiteY6" fmla="*/ 142805 h 347698"/>
                  <a:gd name="connsiteX7" fmla="*/ 239527 w 327643"/>
                  <a:gd name="connsiteY7" fmla="*/ 263257 h 347698"/>
                  <a:gd name="connsiteX8" fmla="*/ 203536 w 327643"/>
                  <a:gd name="connsiteY8" fmla="*/ 224762 h 347698"/>
                  <a:gd name="connsiteX9" fmla="*/ 139000 w 327643"/>
                  <a:gd name="connsiteY9" fmla="*/ 263257 h 347698"/>
                  <a:gd name="connsiteX10" fmla="*/ 81911 w 327643"/>
                  <a:gd name="connsiteY10" fmla="*/ 192476 h 347698"/>
                  <a:gd name="connsiteX11" fmla="*/ 168786 w 327643"/>
                  <a:gd name="connsiteY11" fmla="*/ 79474 h 347698"/>
                  <a:gd name="connsiteX12" fmla="*/ 222152 w 327643"/>
                  <a:gd name="connsiteY12" fmla="*/ 119211 h 347698"/>
                  <a:gd name="connsiteX13" fmla="*/ 230839 w 327643"/>
                  <a:gd name="connsiteY13" fmla="*/ 83199 h 347698"/>
                  <a:gd name="connsiteX14" fmla="*/ 246973 w 327643"/>
                  <a:gd name="connsiteY14" fmla="*/ 83199 h 347698"/>
                  <a:gd name="connsiteX15" fmla="*/ 222152 w 327643"/>
                  <a:gd name="connsiteY15" fmla="*/ 203652 h 347698"/>
                  <a:gd name="connsiteX16" fmla="*/ 242009 w 327643"/>
                  <a:gd name="connsiteY16" fmla="*/ 245872 h 347698"/>
                  <a:gd name="connsiteX17" fmla="*/ 307786 w 327643"/>
                  <a:gd name="connsiteY17" fmla="*/ 144047 h 347698"/>
                  <a:gd name="connsiteX18" fmla="*/ 173750 w 327643"/>
                  <a:gd name="connsiteY18" fmla="*/ 17385 h 347698"/>
                  <a:gd name="connsiteX19" fmla="*/ 19857 w 327643"/>
                  <a:gd name="connsiteY19" fmla="*/ 183783 h 347698"/>
                  <a:gd name="connsiteX20" fmla="*/ 158857 w 327643"/>
                  <a:gd name="connsiteY20" fmla="*/ 330313 h 347698"/>
                  <a:gd name="connsiteX21" fmla="*/ 256902 w 327643"/>
                  <a:gd name="connsiteY21" fmla="*/ 302994 h 347698"/>
                  <a:gd name="connsiteX22" fmla="*/ 263107 w 327643"/>
                  <a:gd name="connsiteY22" fmla="*/ 319137 h 347698"/>
                  <a:gd name="connsiteX23" fmla="*/ 157616 w 327643"/>
                  <a:gd name="connsiteY23" fmla="*/ 347698 h 347698"/>
                  <a:gd name="connsiteX24" fmla="*/ 0 w 327643"/>
                  <a:gd name="connsiteY24" fmla="*/ 183783 h 347698"/>
                  <a:gd name="connsiteX25" fmla="*/ 174991 w 327643"/>
                  <a:gd name="connsiteY25" fmla="*/ 0 h 34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27643" h="347698">
                    <a:moveTo>
                      <a:pt x="168675" y="95957"/>
                    </a:moveTo>
                    <a:cubicBezTo>
                      <a:pt x="128016" y="95957"/>
                      <a:pt x="100910" y="140451"/>
                      <a:pt x="100910" y="191124"/>
                    </a:cubicBezTo>
                    <a:cubicBezTo>
                      <a:pt x="100910" y="228202"/>
                      <a:pt x="118159" y="245505"/>
                      <a:pt x="144033" y="245505"/>
                    </a:cubicBezTo>
                    <a:cubicBezTo>
                      <a:pt x="174836" y="245505"/>
                      <a:pt x="199478" y="223258"/>
                      <a:pt x="209335" y="172585"/>
                    </a:cubicBezTo>
                    <a:cubicBezTo>
                      <a:pt x="219191" y="124384"/>
                      <a:pt x="205638" y="95957"/>
                      <a:pt x="168675" y="95957"/>
                    </a:cubicBezTo>
                    <a:close/>
                    <a:moveTo>
                      <a:pt x="174991" y="0"/>
                    </a:moveTo>
                    <a:cubicBezTo>
                      <a:pt x="261866" y="0"/>
                      <a:pt x="327643" y="57122"/>
                      <a:pt x="327643" y="142805"/>
                    </a:cubicBezTo>
                    <a:cubicBezTo>
                      <a:pt x="327643" y="219795"/>
                      <a:pt x="286688" y="263257"/>
                      <a:pt x="239527" y="263257"/>
                    </a:cubicBezTo>
                    <a:cubicBezTo>
                      <a:pt x="215947" y="263257"/>
                      <a:pt x="201054" y="252081"/>
                      <a:pt x="203536" y="224762"/>
                    </a:cubicBezTo>
                    <a:cubicBezTo>
                      <a:pt x="191125" y="247114"/>
                      <a:pt x="171268" y="263257"/>
                      <a:pt x="139000" y="263257"/>
                    </a:cubicBezTo>
                    <a:cubicBezTo>
                      <a:pt x="106732" y="263257"/>
                      <a:pt x="81911" y="239664"/>
                      <a:pt x="81911" y="192476"/>
                    </a:cubicBezTo>
                    <a:cubicBezTo>
                      <a:pt x="81911" y="127903"/>
                      <a:pt x="120384" y="79474"/>
                      <a:pt x="168786" y="79474"/>
                    </a:cubicBezTo>
                    <a:cubicBezTo>
                      <a:pt x="207259" y="79474"/>
                      <a:pt x="219670" y="103068"/>
                      <a:pt x="222152" y="119211"/>
                    </a:cubicBezTo>
                    <a:lnTo>
                      <a:pt x="230839" y="83199"/>
                    </a:lnTo>
                    <a:lnTo>
                      <a:pt x="246973" y="83199"/>
                    </a:lnTo>
                    <a:lnTo>
                      <a:pt x="222152" y="203652"/>
                    </a:lnTo>
                    <a:cubicBezTo>
                      <a:pt x="215947" y="237180"/>
                      <a:pt x="225875" y="245872"/>
                      <a:pt x="242009" y="245872"/>
                    </a:cubicBezTo>
                    <a:cubicBezTo>
                      <a:pt x="278000" y="245872"/>
                      <a:pt x="307786" y="207377"/>
                      <a:pt x="307786" y="144047"/>
                    </a:cubicBezTo>
                    <a:cubicBezTo>
                      <a:pt x="307786" y="69540"/>
                      <a:pt x="255661" y="17385"/>
                      <a:pt x="173750" y="17385"/>
                    </a:cubicBezTo>
                    <a:cubicBezTo>
                      <a:pt x="79429" y="17385"/>
                      <a:pt x="19857" y="89408"/>
                      <a:pt x="19857" y="183783"/>
                    </a:cubicBezTo>
                    <a:cubicBezTo>
                      <a:pt x="18616" y="268224"/>
                      <a:pt x="74464" y="330313"/>
                      <a:pt x="158857" y="330313"/>
                    </a:cubicBezTo>
                    <a:cubicBezTo>
                      <a:pt x="199813" y="330313"/>
                      <a:pt x="230839" y="320379"/>
                      <a:pt x="256902" y="302994"/>
                    </a:cubicBezTo>
                    <a:lnTo>
                      <a:pt x="263107" y="319137"/>
                    </a:lnTo>
                    <a:cubicBezTo>
                      <a:pt x="240768" y="335280"/>
                      <a:pt x="208500" y="347698"/>
                      <a:pt x="157616" y="347698"/>
                    </a:cubicBezTo>
                    <a:cubicBezTo>
                      <a:pt x="65777" y="347698"/>
                      <a:pt x="0" y="284368"/>
                      <a:pt x="0" y="183783"/>
                    </a:cubicBezTo>
                    <a:cubicBezTo>
                      <a:pt x="0" y="81958"/>
                      <a:pt x="65777" y="0"/>
                      <a:pt x="174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C646126-6663-554F-89CA-4B5976ED5D0B}"/>
                </a:ext>
              </a:extLst>
            </p:cNvPr>
            <p:cNvGrpSpPr/>
            <p:nvPr/>
          </p:nvGrpSpPr>
          <p:grpSpPr>
            <a:xfrm>
              <a:off x="13531793" y="6369478"/>
              <a:ext cx="650303" cy="650532"/>
              <a:chOff x="13531793" y="6369478"/>
              <a:chExt cx="650303" cy="650532"/>
            </a:xfrm>
          </p:grpSpPr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F01713AB-949A-DC47-935A-8C91CC341726}"/>
                  </a:ext>
                </a:extLst>
              </p:cNvPr>
              <p:cNvSpPr/>
              <p:nvPr/>
            </p:nvSpPr>
            <p:spPr>
              <a:xfrm>
                <a:off x="13540514" y="6379448"/>
                <a:ext cx="632862" cy="6330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509">
                    <a:moveTo>
                      <a:pt x="509" y="254"/>
                    </a:moveTo>
                    <a:cubicBezTo>
                      <a:pt x="509" y="394"/>
                      <a:pt x="395" y="509"/>
                      <a:pt x="254" y="509"/>
                    </a:cubicBezTo>
                    <a:cubicBezTo>
                      <a:pt x="114" y="509"/>
                      <a:pt x="0" y="394"/>
                      <a:pt x="0" y="254"/>
                    </a:cubicBezTo>
                    <a:cubicBezTo>
                      <a:pt x="0" y="113"/>
                      <a:pt x="114" y="0"/>
                      <a:pt x="254" y="0"/>
                    </a:cubicBezTo>
                    <a:cubicBezTo>
                      <a:pt x="395" y="0"/>
                      <a:pt x="509" y="113"/>
                      <a:pt x="509" y="2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6CD7D38-1F09-C746-974D-B518C3DB69B3}"/>
                  </a:ext>
                </a:extLst>
              </p:cNvPr>
              <p:cNvSpPr/>
              <p:nvPr/>
            </p:nvSpPr>
            <p:spPr>
              <a:xfrm>
                <a:off x="13531793" y="6369478"/>
                <a:ext cx="650303" cy="650532"/>
              </a:xfrm>
              <a:custGeom>
                <a:avLst/>
                <a:gdLst>
                  <a:gd name="connsiteX0" fmla="*/ 324530 w 650303"/>
                  <a:gd name="connsiteY0" fmla="*/ 18694 h 650532"/>
                  <a:gd name="connsiteX1" fmla="*/ 17441 w 650303"/>
                  <a:gd name="connsiteY1" fmla="*/ 325891 h 650532"/>
                  <a:gd name="connsiteX2" fmla="*/ 324530 w 650303"/>
                  <a:gd name="connsiteY2" fmla="*/ 634331 h 650532"/>
                  <a:gd name="connsiteX3" fmla="*/ 632862 w 650303"/>
                  <a:gd name="connsiteY3" fmla="*/ 325891 h 650532"/>
                  <a:gd name="connsiteX4" fmla="*/ 324530 w 650303"/>
                  <a:gd name="connsiteY4" fmla="*/ 18694 h 650532"/>
                  <a:gd name="connsiteX5" fmla="*/ 324530 w 650303"/>
                  <a:gd name="connsiteY5" fmla="*/ 0 h 650532"/>
                  <a:gd name="connsiteX6" fmla="*/ 650303 w 650303"/>
                  <a:gd name="connsiteY6" fmla="*/ 325888 h 650532"/>
                  <a:gd name="connsiteX7" fmla="*/ 324530 w 650303"/>
                  <a:gd name="connsiteY7" fmla="*/ 650532 h 650532"/>
                  <a:gd name="connsiteX8" fmla="*/ 0 w 650303"/>
                  <a:gd name="connsiteY8" fmla="*/ 325888 h 650532"/>
                  <a:gd name="connsiteX9" fmla="*/ 324530 w 650303"/>
                  <a:gd name="connsiteY9" fmla="*/ 0 h 6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303" h="650532">
                    <a:moveTo>
                      <a:pt x="324530" y="18694"/>
                    </a:moveTo>
                    <a:cubicBezTo>
                      <a:pt x="155445" y="18694"/>
                      <a:pt x="17441" y="155502"/>
                      <a:pt x="17441" y="325891"/>
                    </a:cubicBezTo>
                    <a:cubicBezTo>
                      <a:pt x="17441" y="495036"/>
                      <a:pt x="155445" y="634331"/>
                      <a:pt x="324530" y="634331"/>
                    </a:cubicBezTo>
                    <a:cubicBezTo>
                      <a:pt x="494859" y="634331"/>
                      <a:pt x="632862" y="495036"/>
                      <a:pt x="632862" y="325891"/>
                    </a:cubicBezTo>
                    <a:cubicBezTo>
                      <a:pt x="632862" y="155502"/>
                      <a:pt x="494859" y="18694"/>
                      <a:pt x="324530" y="18694"/>
                    </a:cubicBezTo>
                    <a:close/>
                    <a:moveTo>
                      <a:pt x="324530" y="0"/>
                    </a:moveTo>
                    <a:cubicBezTo>
                      <a:pt x="503581" y="0"/>
                      <a:pt x="650303" y="146774"/>
                      <a:pt x="650303" y="325888"/>
                    </a:cubicBezTo>
                    <a:cubicBezTo>
                      <a:pt x="650303" y="505002"/>
                      <a:pt x="503581" y="650532"/>
                      <a:pt x="324530" y="650532"/>
                    </a:cubicBezTo>
                    <a:cubicBezTo>
                      <a:pt x="145479" y="650532"/>
                      <a:pt x="0" y="505002"/>
                      <a:pt x="0" y="325888"/>
                    </a:cubicBezTo>
                    <a:cubicBezTo>
                      <a:pt x="0" y="146774"/>
                      <a:pt x="145479" y="0"/>
                      <a:pt x="324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F44EBED3-1C5C-3F44-8AC1-AB183ECBE0A3}"/>
                  </a:ext>
                </a:extLst>
              </p:cNvPr>
              <p:cNvSpPr/>
              <p:nvPr/>
            </p:nvSpPr>
            <p:spPr>
              <a:xfrm>
                <a:off x="13686271" y="6524011"/>
                <a:ext cx="342593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6" h="275">
                    <a:moveTo>
                      <a:pt x="4" y="213"/>
                    </a:moveTo>
                    <a:lnTo>
                      <a:pt x="27" y="189"/>
                    </a:lnTo>
                    <a:lnTo>
                      <a:pt x="50" y="166"/>
                    </a:lnTo>
                    <a:cubicBezTo>
                      <a:pt x="54" y="163"/>
                      <a:pt x="58" y="162"/>
                      <a:pt x="62" y="162"/>
                    </a:cubicBezTo>
                    <a:cubicBezTo>
                      <a:pt x="67" y="163"/>
                      <a:pt x="71" y="165"/>
                      <a:pt x="73" y="169"/>
                    </a:cubicBezTo>
                    <a:lnTo>
                      <a:pt x="95" y="200"/>
                    </a:lnTo>
                    <a:cubicBezTo>
                      <a:pt x="104" y="196"/>
                      <a:pt x="115" y="192"/>
                      <a:pt x="128" y="185"/>
                    </a:cubicBezTo>
                    <a:cubicBezTo>
                      <a:pt x="139" y="178"/>
                      <a:pt x="152" y="169"/>
                      <a:pt x="164" y="157"/>
                    </a:cubicBezTo>
                    <a:cubicBezTo>
                      <a:pt x="174" y="147"/>
                      <a:pt x="182" y="135"/>
                      <a:pt x="188" y="125"/>
                    </a:cubicBezTo>
                    <a:cubicBezTo>
                      <a:pt x="194" y="114"/>
                      <a:pt x="198" y="104"/>
                      <a:pt x="200" y="95"/>
                    </a:cubicBezTo>
                    <a:lnTo>
                      <a:pt x="170" y="73"/>
                    </a:lnTo>
                    <a:cubicBezTo>
                      <a:pt x="165" y="70"/>
                      <a:pt x="163" y="66"/>
                      <a:pt x="163" y="62"/>
                    </a:cubicBezTo>
                    <a:cubicBezTo>
                      <a:pt x="162" y="58"/>
                      <a:pt x="163" y="53"/>
                      <a:pt x="167" y="50"/>
                    </a:cubicBezTo>
                    <a:lnTo>
                      <a:pt x="189" y="26"/>
                    </a:lnTo>
                    <a:lnTo>
                      <a:pt x="213" y="4"/>
                    </a:lnTo>
                    <a:cubicBezTo>
                      <a:pt x="216" y="1"/>
                      <a:pt x="220" y="-1"/>
                      <a:pt x="224" y="0"/>
                    </a:cubicBezTo>
                    <a:cubicBezTo>
                      <a:pt x="228" y="0"/>
                      <a:pt x="232" y="1"/>
                      <a:pt x="234" y="5"/>
                    </a:cubicBezTo>
                    <a:cubicBezTo>
                      <a:pt x="239" y="11"/>
                      <a:pt x="245" y="18"/>
                      <a:pt x="251" y="25"/>
                    </a:cubicBezTo>
                    <a:cubicBezTo>
                      <a:pt x="256" y="31"/>
                      <a:pt x="260" y="37"/>
                      <a:pt x="263" y="42"/>
                    </a:cubicBezTo>
                    <a:cubicBezTo>
                      <a:pt x="267" y="47"/>
                      <a:pt x="270" y="53"/>
                      <a:pt x="273" y="58"/>
                    </a:cubicBezTo>
                    <a:cubicBezTo>
                      <a:pt x="274" y="64"/>
                      <a:pt x="276" y="70"/>
                      <a:pt x="275" y="76"/>
                    </a:cubicBezTo>
                    <a:cubicBezTo>
                      <a:pt x="274" y="78"/>
                      <a:pt x="272" y="96"/>
                      <a:pt x="263" y="121"/>
                    </a:cubicBezTo>
                    <a:cubicBezTo>
                      <a:pt x="254" y="145"/>
                      <a:pt x="238" y="176"/>
                      <a:pt x="211" y="204"/>
                    </a:cubicBezTo>
                    <a:cubicBezTo>
                      <a:pt x="182" y="232"/>
                      <a:pt x="150" y="250"/>
                      <a:pt x="124" y="260"/>
                    </a:cubicBezTo>
                    <a:cubicBezTo>
                      <a:pt x="98" y="271"/>
                      <a:pt x="79" y="274"/>
                      <a:pt x="78" y="274"/>
                    </a:cubicBezTo>
                    <a:cubicBezTo>
                      <a:pt x="72" y="276"/>
                      <a:pt x="65" y="274"/>
                      <a:pt x="59" y="272"/>
                    </a:cubicBezTo>
                    <a:cubicBezTo>
                      <a:pt x="54" y="270"/>
                      <a:pt x="48" y="266"/>
                      <a:pt x="42" y="263"/>
                    </a:cubicBezTo>
                    <a:cubicBezTo>
                      <a:pt x="38" y="260"/>
                      <a:pt x="32" y="255"/>
                      <a:pt x="25" y="250"/>
                    </a:cubicBezTo>
                    <a:cubicBezTo>
                      <a:pt x="18" y="245"/>
                      <a:pt x="11" y="239"/>
                      <a:pt x="5" y="234"/>
                    </a:cubicBezTo>
                    <a:cubicBezTo>
                      <a:pt x="2" y="231"/>
                      <a:pt x="0" y="227"/>
                      <a:pt x="0" y="224"/>
                    </a:cubicBezTo>
                    <a:cubicBezTo>
                      <a:pt x="-1" y="220"/>
                      <a:pt x="1" y="215"/>
                      <a:pt x="4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C0C90B6-6A2B-C044-B112-5A9BD3353E30}"/>
                </a:ext>
              </a:extLst>
            </p:cNvPr>
            <p:cNvGrpSpPr/>
            <p:nvPr/>
          </p:nvGrpSpPr>
          <p:grpSpPr>
            <a:xfrm>
              <a:off x="15652131" y="6375709"/>
              <a:ext cx="650303" cy="649285"/>
              <a:chOff x="15652131" y="6375709"/>
              <a:chExt cx="650303" cy="649285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E1E58FB6-571A-534F-A792-A60869E768D5}"/>
                  </a:ext>
                </a:extLst>
              </p:cNvPr>
              <p:cNvSpPr/>
              <p:nvPr/>
            </p:nvSpPr>
            <p:spPr>
              <a:xfrm>
                <a:off x="15660851" y="6383187"/>
                <a:ext cx="632862" cy="6330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509">
                    <a:moveTo>
                      <a:pt x="509" y="255"/>
                    </a:moveTo>
                    <a:cubicBezTo>
                      <a:pt x="509" y="396"/>
                      <a:pt x="395" y="509"/>
                      <a:pt x="255" y="509"/>
                    </a:cubicBezTo>
                    <a:cubicBezTo>
                      <a:pt x="114" y="509"/>
                      <a:pt x="0" y="396"/>
                      <a:pt x="0" y="255"/>
                    </a:cubicBezTo>
                    <a:cubicBezTo>
                      <a:pt x="0" y="114"/>
                      <a:pt x="114" y="0"/>
                      <a:pt x="255" y="0"/>
                    </a:cubicBezTo>
                    <a:cubicBezTo>
                      <a:pt x="395" y="0"/>
                      <a:pt x="509" y="114"/>
                      <a:pt x="509" y="2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D4BC1900-4DDA-B945-8E4B-CAB7A69C7CD9}"/>
                  </a:ext>
                </a:extLst>
              </p:cNvPr>
              <p:cNvSpPr/>
              <p:nvPr/>
            </p:nvSpPr>
            <p:spPr>
              <a:xfrm>
                <a:off x="15652131" y="6375709"/>
                <a:ext cx="650303" cy="649285"/>
              </a:xfrm>
              <a:custGeom>
                <a:avLst/>
                <a:gdLst>
                  <a:gd name="connsiteX0" fmla="*/ 325773 w 650303"/>
                  <a:gd name="connsiteY0" fmla="*/ 16201 h 649285"/>
                  <a:gd name="connsiteX1" fmla="*/ 17441 w 650303"/>
                  <a:gd name="connsiteY1" fmla="*/ 324642 h 649285"/>
                  <a:gd name="connsiteX2" fmla="*/ 325773 w 650303"/>
                  <a:gd name="connsiteY2" fmla="*/ 631838 h 649285"/>
                  <a:gd name="connsiteX3" fmla="*/ 632862 w 650303"/>
                  <a:gd name="connsiteY3" fmla="*/ 324642 h 649285"/>
                  <a:gd name="connsiteX4" fmla="*/ 325773 w 650303"/>
                  <a:gd name="connsiteY4" fmla="*/ 16201 h 649285"/>
                  <a:gd name="connsiteX5" fmla="*/ 325773 w 650303"/>
                  <a:gd name="connsiteY5" fmla="*/ 0 h 649285"/>
                  <a:gd name="connsiteX6" fmla="*/ 650303 w 650303"/>
                  <a:gd name="connsiteY6" fmla="*/ 324643 h 649285"/>
                  <a:gd name="connsiteX7" fmla="*/ 325773 w 650303"/>
                  <a:gd name="connsiteY7" fmla="*/ 649285 h 649285"/>
                  <a:gd name="connsiteX8" fmla="*/ 0 w 650303"/>
                  <a:gd name="connsiteY8" fmla="*/ 324643 h 649285"/>
                  <a:gd name="connsiteX9" fmla="*/ 325773 w 650303"/>
                  <a:gd name="connsiteY9" fmla="*/ 0 h 64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303" h="649285">
                    <a:moveTo>
                      <a:pt x="325773" y="16201"/>
                    </a:moveTo>
                    <a:cubicBezTo>
                      <a:pt x="155445" y="16201"/>
                      <a:pt x="17441" y="155497"/>
                      <a:pt x="17441" y="324642"/>
                    </a:cubicBezTo>
                    <a:cubicBezTo>
                      <a:pt x="17441" y="493786"/>
                      <a:pt x="155445" y="631838"/>
                      <a:pt x="325773" y="631838"/>
                    </a:cubicBezTo>
                    <a:cubicBezTo>
                      <a:pt x="494859" y="631838"/>
                      <a:pt x="632862" y="493786"/>
                      <a:pt x="632862" y="324642"/>
                    </a:cubicBezTo>
                    <a:cubicBezTo>
                      <a:pt x="632862" y="155497"/>
                      <a:pt x="494859" y="16201"/>
                      <a:pt x="325773" y="16201"/>
                    </a:cubicBezTo>
                    <a:close/>
                    <a:moveTo>
                      <a:pt x="325773" y="0"/>
                    </a:moveTo>
                    <a:cubicBezTo>
                      <a:pt x="504824" y="0"/>
                      <a:pt x="650303" y="144286"/>
                      <a:pt x="650303" y="324643"/>
                    </a:cubicBezTo>
                    <a:cubicBezTo>
                      <a:pt x="650303" y="503756"/>
                      <a:pt x="504824" y="649285"/>
                      <a:pt x="325773" y="649285"/>
                    </a:cubicBezTo>
                    <a:cubicBezTo>
                      <a:pt x="146722" y="649285"/>
                      <a:pt x="0" y="503756"/>
                      <a:pt x="0" y="324643"/>
                    </a:cubicBezTo>
                    <a:cubicBezTo>
                      <a:pt x="0" y="144286"/>
                      <a:pt x="146722" y="0"/>
                      <a:pt x="325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308EF75E-F8A2-6E4F-95CE-91B8115A3979}"/>
                  </a:ext>
                </a:extLst>
              </p:cNvPr>
              <p:cNvSpPr/>
              <p:nvPr/>
            </p:nvSpPr>
            <p:spPr>
              <a:xfrm>
                <a:off x="15787922" y="6585076"/>
                <a:ext cx="378721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5" h="185">
                    <a:moveTo>
                      <a:pt x="276" y="44"/>
                    </a:moveTo>
                    <a:lnTo>
                      <a:pt x="253" y="56"/>
                    </a:lnTo>
                    <a:lnTo>
                      <a:pt x="231" y="67"/>
                    </a:lnTo>
                    <a:lnTo>
                      <a:pt x="231" y="49"/>
                    </a:lnTo>
                    <a:lnTo>
                      <a:pt x="231" y="31"/>
                    </a:lnTo>
                    <a:cubicBezTo>
                      <a:pt x="231" y="22"/>
                      <a:pt x="228" y="15"/>
                      <a:pt x="222" y="10"/>
                    </a:cubicBezTo>
                    <a:cubicBezTo>
                      <a:pt x="217" y="4"/>
                      <a:pt x="209" y="0"/>
                      <a:pt x="201" y="0"/>
                    </a:cubicBezTo>
                    <a:lnTo>
                      <a:pt x="116" y="0"/>
                    </a:lnTo>
                    <a:lnTo>
                      <a:pt x="31" y="0"/>
                    </a:lnTo>
                    <a:cubicBezTo>
                      <a:pt x="23" y="0"/>
                      <a:pt x="15" y="4"/>
                      <a:pt x="9" y="10"/>
                    </a:cubicBezTo>
                    <a:cubicBezTo>
                      <a:pt x="4" y="15"/>
                      <a:pt x="0" y="22"/>
                      <a:pt x="0" y="31"/>
                    </a:cubicBezTo>
                    <a:lnTo>
                      <a:pt x="0" y="93"/>
                    </a:lnTo>
                    <a:lnTo>
                      <a:pt x="0" y="155"/>
                    </a:lnTo>
                    <a:cubicBezTo>
                      <a:pt x="0" y="163"/>
                      <a:pt x="4" y="171"/>
                      <a:pt x="9" y="176"/>
                    </a:cubicBezTo>
                    <a:cubicBezTo>
                      <a:pt x="15" y="182"/>
                      <a:pt x="23" y="185"/>
                      <a:pt x="31" y="185"/>
                    </a:cubicBezTo>
                    <a:lnTo>
                      <a:pt x="116" y="185"/>
                    </a:lnTo>
                    <a:lnTo>
                      <a:pt x="201" y="185"/>
                    </a:lnTo>
                    <a:cubicBezTo>
                      <a:pt x="209" y="185"/>
                      <a:pt x="217" y="182"/>
                      <a:pt x="222" y="176"/>
                    </a:cubicBezTo>
                    <a:cubicBezTo>
                      <a:pt x="228" y="171"/>
                      <a:pt x="231" y="163"/>
                      <a:pt x="231" y="155"/>
                    </a:cubicBezTo>
                    <a:lnTo>
                      <a:pt x="231" y="137"/>
                    </a:lnTo>
                    <a:lnTo>
                      <a:pt x="231" y="119"/>
                    </a:lnTo>
                    <a:lnTo>
                      <a:pt x="253" y="130"/>
                    </a:lnTo>
                    <a:lnTo>
                      <a:pt x="276" y="142"/>
                    </a:lnTo>
                    <a:cubicBezTo>
                      <a:pt x="282" y="145"/>
                      <a:pt x="289" y="149"/>
                      <a:pt x="296" y="150"/>
                    </a:cubicBezTo>
                    <a:cubicBezTo>
                      <a:pt x="301" y="150"/>
                      <a:pt x="305" y="148"/>
                      <a:pt x="305" y="137"/>
                    </a:cubicBezTo>
                    <a:lnTo>
                      <a:pt x="305" y="93"/>
                    </a:lnTo>
                    <a:lnTo>
                      <a:pt x="305" y="49"/>
                    </a:lnTo>
                    <a:cubicBezTo>
                      <a:pt x="305" y="38"/>
                      <a:pt x="301" y="35"/>
                      <a:pt x="296" y="36"/>
                    </a:cubicBezTo>
                    <a:cubicBezTo>
                      <a:pt x="289" y="37"/>
                      <a:pt x="282" y="40"/>
                      <a:pt x="276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6226BC0-72EB-BA47-8381-A295A7C3FBA4}"/>
                </a:ext>
              </a:extLst>
            </p:cNvPr>
            <p:cNvGrpSpPr/>
            <p:nvPr/>
          </p:nvGrpSpPr>
          <p:grpSpPr>
            <a:xfrm>
              <a:off x="7910315" y="4778043"/>
              <a:ext cx="5611512" cy="1954088"/>
              <a:chOff x="7910315" y="4778043"/>
              <a:chExt cx="5611512" cy="1954088"/>
            </a:xfrm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B83DA751-1596-9D4A-A5CF-5B9E86AB80D7}"/>
                  </a:ext>
                </a:extLst>
              </p:cNvPr>
              <p:cNvSpPr/>
              <p:nvPr/>
            </p:nvSpPr>
            <p:spPr>
              <a:xfrm>
                <a:off x="12920109" y="6644895"/>
                <a:ext cx="105892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71">
                    <a:moveTo>
                      <a:pt x="7" y="71"/>
                    </a:moveTo>
                    <a:cubicBezTo>
                      <a:pt x="5" y="71"/>
                      <a:pt x="3" y="70"/>
                      <a:pt x="1" y="68"/>
                    </a:cubicBezTo>
                    <a:cubicBezTo>
                      <a:pt x="-1" y="65"/>
                      <a:pt x="0" y="61"/>
                      <a:pt x="3" y="59"/>
                    </a:cubicBezTo>
                    <a:cubicBezTo>
                      <a:pt x="3" y="59"/>
                      <a:pt x="32" y="38"/>
                      <a:pt x="75" y="2"/>
                    </a:cubicBezTo>
                    <a:cubicBezTo>
                      <a:pt x="77" y="-1"/>
                      <a:pt x="81" y="-1"/>
                      <a:pt x="84" y="2"/>
                    </a:cubicBezTo>
                    <a:cubicBezTo>
                      <a:pt x="86" y="5"/>
                      <a:pt x="86" y="9"/>
                      <a:pt x="84" y="12"/>
                    </a:cubicBezTo>
                    <a:cubicBezTo>
                      <a:pt x="40" y="49"/>
                      <a:pt x="11" y="70"/>
                      <a:pt x="11" y="70"/>
                    </a:cubicBezTo>
                    <a:cubicBezTo>
                      <a:pt x="9" y="71"/>
                      <a:pt x="8" y="71"/>
                      <a:pt x="7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013C038B-F6B4-7F44-BBC8-0EFB1C77181C}"/>
                  </a:ext>
                </a:extLst>
              </p:cNvPr>
              <p:cNvSpPr/>
              <p:nvPr/>
            </p:nvSpPr>
            <p:spPr>
              <a:xfrm>
                <a:off x="13171759" y="6314644"/>
                <a:ext cx="158216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53">
                    <a:moveTo>
                      <a:pt x="7" y="153"/>
                    </a:moveTo>
                    <a:cubicBezTo>
                      <a:pt x="5" y="153"/>
                      <a:pt x="4" y="153"/>
                      <a:pt x="3" y="152"/>
                    </a:cubicBezTo>
                    <a:cubicBezTo>
                      <a:pt x="-1" y="149"/>
                      <a:pt x="-1" y="145"/>
                      <a:pt x="2" y="142"/>
                    </a:cubicBezTo>
                    <a:cubicBezTo>
                      <a:pt x="44" y="97"/>
                      <a:pt x="82" y="50"/>
                      <a:pt x="115" y="3"/>
                    </a:cubicBezTo>
                    <a:cubicBezTo>
                      <a:pt x="117" y="0"/>
                      <a:pt x="121" y="-1"/>
                      <a:pt x="124" y="1"/>
                    </a:cubicBezTo>
                    <a:cubicBezTo>
                      <a:pt x="127" y="4"/>
                      <a:pt x="129" y="8"/>
                      <a:pt x="126" y="11"/>
                    </a:cubicBezTo>
                    <a:cubicBezTo>
                      <a:pt x="93" y="58"/>
                      <a:pt x="55" y="106"/>
                      <a:pt x="12" y="152"/>
                    </a:cubicBezTo>
                    <a:cubicBezTo>
                      <a:pt x="10" y="153"/>
                      <a:pt x="9" y="153"/>
                      <a:pt x="7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760AC720-8BAE-D64D-8852-E189FFA5462A}"/>
                  </a:ext>
                </a:extLst>
              </p:cNvPr>
              <p:cNvSpPr/>
              <p:nvPr/>
            </p:nvSpPr>
            <p:spPr>
              <a:xfrm>
                <a:off x="13425897" y="5908370"/>
                <a:ext cx="85960" cy="228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184">
                    <a:moveTo>
                      <a:pt x="6" y="184"/>
                    </a:moveTo>
                    <a:cubicBezTo>
                      <a:pt x="6" y="184"/>
                      <a:pt x="5" y="184"/>
                      <a:pt x="4" y="184"/>
                    </a:cubicBezTo>
                    <a:cubicBezTo>
                      <a:pt x="0" y="182"/>
                      <a:pt x="-1" y="178"/>
                      <a:pt x="0" y="174"/>
                    </a:cubicBezTo>
                    <a:cubicBezTo>
                      <a:pt x="27" y="118"/>
                      <a:pt x="45" y="61"/>
                      <a:pt x="56" y="6"/>
                    </a:cubicBezTo>
                    <a:cubicBezTo>
                      <a:pt x="57" y="1"/>
                      <a:pt x="60" y="-1"/>
                      <a:pt x="64" y="0"/>
                    </a:cubicBezTo>
                    <a:cubicBezTo>
                      <a:pt x="68" y="1"/>
                      <a:pt x="70" y="4"/>
                      <a:pt x="69" y="8"/>
                    </a:cubicBezTo>
                    <a:cubicBezTo>
                      <a:pt x="58" y="65"/>
                      <a:pt x="40" y="122"/>
                      <a:pt x="13" y="180"/>
                    </a:cubicBezTo>
                    <a:cubicBezTo>
                      <a:pt x="12" y="183"/>
                      <a:pt x="10" y="184"/>
                      <a:pt x="6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51813EF3-7B5D-0A45-8520-0F98040E1928}"/>
                  </a:ext>
                </a:extLst>
              </p:cNvPr>
              <p:cNvSpPr/>
              <p:nvPr/>
            </p:nvSpPr>
            <p:spPr>
              <a:xfrm>
                <a:off x="9015795" y="5868494"/>
                <a:ext cx="215522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97">
                    <a:moveTo>
                      <a:pt x="6" y="97"/>
                    </a:moveTo>
                    <a:cubicBezTo>
                      <a:pt x="4" y="97"/>
                      <a:pt x="2" y="96"/>
                      <a:pt x="1" y="93"/>
                    </a:cubicBezTo>
                    <a:cubicBezTo>
                      <a:pt x="-1" y="90"/>
                      <a:pt x="0" y="86"/>
                      <a:pt x="3" y="85"/>
                    </a:cubicBezTo>
                    <a:cubicBezTo>
                      <a:pt x="46" y="62"/>
                      <a:pt x="88" y="40"/>
                      <a:pt x="131" y="18"/>
                    </a:cubicBezTo>
                    <a:lnTo>
                      <a:pt x="164" y="1"/>
                    </a:lnTo>
                    <a:cubicBezTo>
                      <a:pt x="167" y="-1"/>
                      <a:pt x="171" y="0"/>
                      <a:pt x="173" y="4"/>
                    </a:cubicBezTo>
                    <a:cubicBezTo>
                      <a:pt x="175" y="7"/>
                      <a:pt x="173" y="11"/>
                      <a:pt x="170" y="13"/>
                    </a:cubicBezTo>
                    <a:lnTo>
                      <a:pt x="137" y="30"/>
                    </a:lnTo>
                    <a:cubicBezTo>
                      <a:pt x="95" y="52"/>
                      <a:pt x="52" y="75"/>
                      <a:pt x="10" y="97"/>
                    </a:cubicBezTo>
                    <a:cubicBezTo>
                      <a:pt x="9" y="97"/>
                      <a:pt x="8" y="97"/>
                      <a:pt x="6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4CF35A27-5599-5F40-911E-75BF69F824C9}"/>
                  </a:ext>
                </a:extLst>
              </p:cNvPr>
              <p:cNvSpPr/>
              <p:nvPr/>
            </p:nvSpPr>
            <p:spPr>
              <a:xfrm>
                <a:off x="9413206" y="5660374"/>
                <a:ext cx="215522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96">
                    <a:moveTo>
                      <a:pt x="7" y="96"/>
                    </a:moveTo>
                    <a:cubicBezTo>
                      <a:pt x="5" y="96"/>
                      <a:pt x="2" y="95"/>
                      <a:pt x="1" y="92"/>
                    </a:cubicBezTo>
                    <a:cubicBezTo>
                      <a:pt x="-1" y="89"/>
                      <a:pt x="1" y="85"/>
                      <a:pt x="4" y="84"/>
                    </a:cubicBezTo>
                    <a:cubicBezTo>
                      <a:pt x="63" y="53"/>
                      <a:pt x="116" y="26"/>
                      <a:pt x="164" y="0"/>
                    </a:cubicBezTo>
                    <a:cubicBezTo>
                      <a:pt x="168" y="-1"/>
                      <a:pt x="172" y="0"/>
                      <a:pt x="174" y="3"/>
                    </a:cubicBezTo>
                    <a:cubicBezTo>
                      <a:pt x="175" y="7"/>
                      <a:pt x="174" y="11"/>
                      <a:pt x="170" y="12"/>
                    </a:cubicBezTo>
                    <a:cubicBezTo>
                      <a:pt x="122" y="38"/>
                      <a:pt x="69" y="65"/>
                      <a:pt x="10" y="96"/>
                    </a:cubicBezTo>
                    <a:cubicBezTo>
                      <a:pt x="10" y="96"/>
                      <a:pt x="8" y="96"/>
                      <a:pt x="7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E8148F4-9B9D-E448-829D-C16DF0033EE2}"/>
                  </a:ext>
                </a:extLst>
              </p:cNvPr>
              <p:cNvSpPr/>
              <p:nvPr/>
            </p:nvSpPr>
            <p:spPr>
              <a:xfrm>
                <a:off x="13445834" y="5469701"/>
                <a:ext cx="75993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" h="187">
                    <a:moveTo>
                      <a:pt x="55" y="187"/>
                    </a:moveTo>
                    <a:cubicBezTo>
                      <a:pt x="51" y="187"/>
                      <a:pt x="48" y="184"/>
                      <a:pt x="48" y="181"/>
                    </a:cubicBezTo>
                    <a:cubicBezTo>
                      <a:pt x="42" y="123"/>
                      <a:pt x="26" y="66"/>
                      <a:pt x="1" y="10"/>
                    </a:cubicBezTo>
                    <a:cubicBezTo>
                      <a:pt x="-1" y="6"/>
                      <a:pt x="1" y="3"/>
                      <a:pt x="5" y="1"/>
                    </a:cubicBezTo>
                    <a:cubicBezTo>
                      <a:pt x="8" y="-1"/>
                      <a:pt x="12" y="1"/>
                      <a:pt x="13" y="4"/>
                    </a:cubicBezTo>
                    <a:cubicBezTo>
                      <a:pt x="38" y="61"/>
                      <a:pt x="55" y="120"/>
                      <a:pt x="62" y="179"/>
                    </a:cubicBezTo>
                    <a:cubicBezTo>
                      <a:pt x="62" y="183"/>
                      <a:pt x="59" y="187"/>
                      <a:pt x="56" y="187"/>
                    </a:cubicBezTo>
                    <a:cubicBezTo>
                      <a:pt x="55" y="187"/>
                      <a:pt x="55" y="187"/>
                      <a:pt x="55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E6971FEF-D335-DE41-8CBC-79931F1098F0}"/>
                  </a:ext>
                </a:extLst>
              </p:cNvPr>
              <p:cNvSpPr/>
              <p:nvPr/>
            </p:nvSpPr>
            <p:spPr>
              <a:xfrm>
                <a:off x="9813105" y="5459731"/>
                <a:ext cx="218014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94">
                    <a:moveTo>
                      <a:pt x="7" y="94"/>
                    </a:moveTo>
                    <a:cubicBezTo>
                      <a:pt x="5" y="94"/>
                      <a:pt x="2" y="93"/>
                      <a:pt x="1" y="90"/>
                    </a:cubicBezTo>
                    <a:cubicBezTo>
                      <a:pt x="-1" y="86"/>
                      <a:pt x="1" y="83"/>
                      <a:pt x="4" y="81"/>
                    </a:cubicBezTo>
                    <a:cubicBezTo>
                      <a:pt x="60" y="53"/>
                      <a:pt x="114" y="26"/>
                      <a:pt x="166" y="1"/>
                    </a:cubicBezTo>
                    <a:cubicBezTo>
                      <a:pt x="169" y="-1"/>
                      <a:pt x="173" y="1"/>
                      <a:pt x="175" y="4"/>
                    </a:cubicBezTo>
                    <a:cubicBezTo>
                      <a:pt x="177" y="7"/>
                      <a:pt x="175" y="11"/>
                      <a:pt x="172" y="13"/>
                    </a:cubicBezTo>
                    <a:cubicBezTo>
                      <a:pt x="121" y="38"/>
                      <a:pt x="66" y="65"/>
                      <a:pt x="10" y="93"/>
                    </a:cubicBezTo>
                    <a:cubicBezTo>
                      <a:pt x="9" y="94"/>
                      <a:pt x="9" y="94"/>
                      <a:pt x="7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8E7F80D3-8790-2F40-9637-EECF5CCBF8A2}"/>
                  </a:ext>
                </a:extLst>
              </p:cNvPr>
              <p:cNvSpPr/>
              <p:nvPr/>
            </p:nvSpPr>
            <p:spPr>
              <a:xfrm>
                <a:off x="10216741" y="5269058"/>
                <a:ext cx="220505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89">
                    <a:moveTo>
                      <a:pt x="6" y="89"/>
                    </a:moveTo>
                    <a:cubicBezTo>
                      <a:pt x="4" y="89"/>
                      <a:pt x="2" y="88"/>
                      <a:pt x="0" y="85"/>
                    </a:cubicBezTo>
                    <a:cubicBezTo>
                      <a:pt x="-1" y="82"/>
                      <a:pt x="0" y="77"/>
                      <a:pt x="4" y="76"/>
                    </a:cubicBezTo>
                    <a:cubicBezTo>
                      <a:pt x="60" y="50"/>
                      <a:pt x="115" y="24"/>
                      <a:pt x="167" y="1"/>
                    </a:cubicBezTo>
                    <a:cubicBezTo>
                      <a:pt x="171" y="-1"/>
                      <a:pt x="175" y="1"/>
                      <a:pt x="177" y="4"/>
                    </a:cubicBezTo>
                    <a:cubicBezTo>
                      <a:pt x="178" y="8"/>
                      <a:pt x="177" y="11"/>
                      <a:pt x="173" y="13"/>
                    </a:cubicBezTo>
                    <a:cubicBezTo>
                      <a:pt x="120" y="37"/>
                      <a:pt x="65" y="62"/>
                      <a:pt x="10" y="89"/>
                    </a:cubicBezTo>
                    <a:cubicBezTo>
                      <a:pt x="8" y="89"/>
                      <a:pt x="8" y="89"/>
                      <a:pt x="6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51C6081B-DBD3-3442-8A48-CF3C0E0AB14E}"/>
                  </a:ext>
                </a:extLst>
              </p:cNvPr>
              <p:cNvSpPr/>
              <p:nvPr/>
            </p:nvSpPr>
            <p:spPr>
              <a:xfrm>
                <a:off x="13177988" y="5112033"/>
                <a:ext cx="168182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" h="146">
                    <a:moveTo>
                      <a:pt x="129" y="146"/>
                    </a:moveTo>
                    <a:cubicBezTo>
                      <a:pt x="127" y="146"/>
                      <a:pt x="125" y="145"/>
                      <a:pt x="124" y="143"/>
                    </a:cubicBezTo>
                    <a:cubicBezTo>
                      <a:pt x="100" y="113"/>
                      <a:pt x="74" y="83"/>
                      <a:pt x="45" y="53"/>
                    </a:cubicBezTo>
                    <a:cubicBezTo>
                      <a:pt x="31" y="39"/>
                      <a:pt x="17" y="25"/>
                      <a:pt x="2" y="12"/>
                    </a:cubicBezTo>
                    <a:cubicBezTo>
                      <a:pt x="-1" y="9"/>
                      <a:pt x="-1" y="5"/>
                      <a:pt x="2" y="2"/>
                    </a:cubicBezTo>
                    <a:cubicBezTo>
                      <a:pt x="4" y="-1"/>
                      <a:pt x="9" y="-1"/>
                      <a:pt x="11" y="2"/>
                    </a:cubicBezTo>
                    <a:cubicBezTo>
                      <a:pt x="26" y="15"/>
                      <a:pt x="41" y="29"/>
                      <a:pt x="55" y="43"/>
                    </a:cubicBezTo>
                    <a:cubicBezTo>
                      <a:pt x="84" y="73"/>
                      <a:pt x="111" y="104"/>
                      <a:pt x="135" y="134"/>
                    </a:cubicBezTo>
                    <a:cubicBezTo>
                      <a:pt x="137" y="138"/>
                      <a:pt x="136" y="142"/>
                      <a:pt x="133" y="144"/>
                    </a:cubicBezTo>
                    <a:cubicBezTo>
                      <a:pt x="132" y="146"/>
                      <a:pt x="130" y="146"/>
                      <a:pt x="129" y="1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FB3E78A-3F61-9542-92E8-C5A25694646A}"/>
                  </a:ext>
                </a:extLst>
              </p:cNvPr>
              <p:cNvSpPr/>
              <p:nvPr/>
            </p:nvSpPr>
            <p:spPr>
              <a:xfrm>
                <a:off x="10626603" y="5094585"/>
                <a:ext cx="224243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" h="81">
                    <a:moveTo>
                      <a:pt x="8" y="81"/>
                    </a:moveTo>
                    <a:cubicBezTo>
                      <a:pt x="5" y="81"/>
                      <a:pt x="3" y="79"/>
                      <a:pt x="1" y="77"/>
                    </a:cubicBezTo>
                    <a:cubicBezTo>
                      <a:pt x="-1" y="73"/>
                      <a:pt x="1" y="69"/>
                      <a:pt x="5" y="68"/>
                    </a:cubicBezTo>
                    <a:cubicBezTo>
                      <a:pt x="62" y="44"/>
                      <a:pt x="118" y="21"/>
                      <a:pt x="172" y="0"/>
                    </a:cubicBezTo>
                    <a:cubicBezTo>
                      <a:pt x="176" y="-1"/>
                      <a:pt x="179" y="0"/>
                      <a:pt x="181" y="4"/>
                    </a:cubicBezTo>
                    <a:cubicBezTo>
                      <a:pt x="182" y="7"/>
                      <a:pt x="181" y="11"/>
                      <a:pt x="177" y="13"/>
                    </a:cubicBezTo>
                    <a:cubicBezTo>
                      <a:pt x="123" y="34"/>
                      <a:pt x="67" y="56"/>
                      <a:pt x="10" y="81"/>
                    </a:cubicBezTo>
                    <a:cubicBezTo>
                      <a:pt x="9" y="81"/>
                      <a:pt x="9" y="81"/>
                      <a:pt x="8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39C1476-9C34-5540-9992-223AEBEF1EBA}"/>
                  </a:ext>
                </a:extLst>
              </p:cNvPr>
              <p:cNvSpPr/>
              <p:nvPr/>
            </p:nvSpPr>
            <p:spPr>
              <a:xfrm>
                <a:off x="11045193" y="4945038"/>
                <a:ext cx="229226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" h="70">
                    <a:moveTo>
                      <a:pt x="6" y="70"/>
                    </a:moveTo>
                    <a:cubicBezTo>
                      <a:pt x="4" y="70"/>
                      <a:pt x="1" y="68"/>
                      <a:pt x="0" y="66"/>
                    </a:cubicBezTo>
                    <a:cubicBezTo>
                      <a:pt x="-1" y="62"/>
                      <a:pt x="1" y="58"/>
                      <a:pt x="5" y="57"/>
                    </a:cubicBezTo>
                    <a:cubicBezTo>
                      <a:pt x="63" y="36"/>
                      <a:pt x="120" y="17"/>
                      <a:pt x="176" y="0"/>
                    </a:cubicBezTo>
                    <a:cubicBezTo>
                      <a:pt x="179" y="-1"/>
                      <a:pt x="183" y="1"/>
                      <a:pt x="184" y="4"/>
                    </a:cubicBezTo>
                    <a:cubicBezTo>
                      <a:pt x="185" y="8"/>
                      <a:pt x="183" y="12"/>
                      <a:pt x="179" y="13"/>
                    </a:cubicBezTo>
                    <a:cubicBezTo>
                      <a:pt x="124" y="30"/>
                      <a:pt x="67" y="49"/>
                      <a:pt x="9" y="70"/>
                    </a:cubicBezTo>
                    <a:cubicBezTo>
                      <a:pt x="8" y="70"/>
                      <a:pt x="7" y="70"/>
                      <a:pt x="6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C1A319B3-3618-F24C-B0BE-EEF6A068ECDA}"/>
                  </a:ext>
                </a:extLst>
              </p:cNvPr>
              <p:cNvSpPr/>
              <p:nvPr/>
            </p:nvSpPr>
            <p:spPr>
              <a:xfrm>
                <a:off x="12799268" y="4877742"/>
                <a:ext cx="215522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94">
                    <a:moveTo>
                      <a:pt x="168" y="94"/>
                    </a:moveTo>
                    <a:cubicBezTo>
                      <a:pt x="166" y="94"/>
                      <a:pt x="165" y="94"/>
                      <a:pt x="164" y="93"/>
                    </a:cubicBezTo>
                    <a:cubicBezTo>
                      <a:pt x="114" y="62"/>
                      <a:pt x="60" y="35"/>
                      <a:pt x="4" y="13"/>
                    </a:cubicBezTo>
                    <a:cubicBezTo>
                      <a:pt x="1" y="12"/>
                      <a:pt x="-1" y="8"/>
                      <a:pt x="0" y="4"/>
                    </a:cubicBezTo>
                    <a:cubicBezTo>
                      <a:pt x="1" y="1"/>
                      <a:pt x="5" y="-1"/>
                      <a:pt x="9" y="1"/>
                    </a:cubicBezTo>
                    <a:cubicBezTo>
                      <a:pt x="66" y="23"/>
                      <a:pt x="120" y="50"/>
                      <a:pt x="171" y="81"/>
                    </a:cubicBezTo>
                    <a:cubicBezTo>
                      <a:pt x="174" y="84"/>
                      <a:pt x="175" y="87"/>
                      <a:pt x="173" y="91"/>
                    </a:cubicBezTo>
                    <a:cubicBezTo>
                      <a:pt x="172" y="93"/>
                      <a:pt x="169" y="94"/>
                      <a:pt x="168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6852720B-1B59-934A-B8C1-BC413C39CA0B}"/>
                  </a:ext>
                </a:extLst>
              </p:cNvPr>
              <p:cNvSpPr/>
              <p:nvPr/>
            </p:nvSpPr>
            <p:spPr>
              <a:xfrm>
                <a:off x="11473742" y="4832877"/>
                <a:ext cx="234209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53">
                    <a:moveTo>
                      <a:pt x="7" y="53"/>
                    </a:moveTo>
                    <a:cubicBezTo>
                      <a:pt x="4" y="53"/>
                      <a:pt x="1" y="52"/>
                      <a:pt x="0" y="48"/>
                    </a:cubicBezTo>
                    <a:cubicBezTo>
                      <a:pt x="-1" y="45"/>
                      <a:pt x="2" y="41"/>
                      <a:pt x="5" y="40"/>
                    </a:cubicBezTo>
                    <a:cubicBezTo>
                      <a:pt x="65" y="25"/>
                      <a:pt x="125" y="10"/>
                      <a:pt x="181" y="0"/>
                    </a:cubicBezTo>
                    <a:cubicBezTo>
                      <a:pt x="184" y="-1"/>
                      <a:pt x="188" y="1"/>
                      <a:pt x="189" y="5"/>
                    </a:cubicBezTo>
                    <a:cubicBezTo>
                      <a:pt x="190" y="9"/>
                      <a:pt x="188" y="12"/>
                      <a:pt x="184" y="13"/>
                    </a:cubicBezTo>
                    <a:cubicBezTo>
                      <a:pt x="127" y="24"/>
                      <a:pt x="68" y="37"/>
                      <a:pt x="8" y="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414BF66-8C8B-124F-B5CF-D981766BF758}"/>
                  </a:ext>
                </a:extLst>
              </p:cNvPr>
              <p:cNvSpPr/>
              <p:nvPr/>
            </p:nvSpPr>
            <p:spPr>
              <a:xfrm>
                <a:off x="12361995" y="4781782"/>
                <a:ext cx="237946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" h="39">
                    <a:moveTo>
                      <a:pt x="185" y="39"/>
                    </a:moveTo>
                    <a:cubicBezTo>
                      <a:pt x="184" y="39"/>
                      <a:pt x="184" y="39"/>
                      <a:pt x="183" y="39"/>
                    </a:cubicBezTo>
                    <a:cubicBezTo>
                      <a:pt x="127" y="27"/>
                      <a:pt x="68" y="18"/>
                      <a:pt x="6" y="14"/>
                    </a:cubicBezTo>
                    <a:cubicBezTo>
                      <a:pt x="2" y="13"/>
                      <a:pt x="0" y="10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cubicBezTo>
                      <a:pt x="69" y="5"/>
                      <a:pt x="130" y="13"/>
                      <a:pt x="187" y="26"/>
                    </a:cubicBezTo>
                    <a:cubicBezTo>
                      <a:pt x="190" y="26"/>
                      <a:pt x="193" y="30"/>
                      <a:pt x="192" y="33"/>
                    </a:cubicBezTo>
                    <a:cubicBezTo>
                      <a:pt x="191" y="37"/>
                      <a:pt x="188" y="39"/>
                      <a:pt x="18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6FF020FD-A731-4A4F-A82B-90ACDB29C3A9}"/>
                  </a:ext>
                </a:extLst>
              </p:cNvPr>
              <p:cNvSpPr/>
              <p:nvPr/>
            </p:nvSpPr>
            <p:spPr>
              <a:xfrm>
                <a:off x="11914756" y="4778043"/>
                <a:ext cx="240438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29">
                    <a:moveTo>
                      <a:pt x="7" y="29"/>
                    </a:moveTo>
                    <a:cubicBezTo>
                      <a:pt x="4" y="29"/>
                      <a:pt x="1" y="26"/>
                      <a:pt x="0" y="23"/>
                    </a:cubicBezTo>
                    <a:cubicBezTo>
                      <a:pt x="0" y="19"/>
                      <a:pt x="3" y="16"/>
                      <a:pt x="6" y="15"/>
                    </a:cubicBezTo>
                    <a:cubicBezTo>
                      <a:pt x="68" y="7"/>
                      <a:pt x="129" y="2"/>
                      <a:pt x="186" y="0"/>
                    </a:cubicBezTo>
                    <a:cubicBezTo>
                      <a:pt x="190" y="0"/>
                      <a:pt x="194" y="3"/>
                      <a:pt x="194" y="7"/>
                    </a:cubicBezTo>
                    <a:cubicBezTo>
                      <a:pt x="194" y="10"/>
                      <a:pt x="191" y="13"/>
                      <a:pt x="187" y="14"/>
                    </a:cubicBezTo>
                    <a:cubicBezTo>
                      <a:pt x="129" y="16"/>
                      <a:pt x="69" y="21"/>
                      <a:pt x="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37A287A-7D1F-024A-AFE0-9018CC2B0449}"/>
                  </a:ext>
                </a:extLst>
              </p:cNvPr>
              <p:cNvSpPr/>
              <p:nvPr/>
            </p:nvSpPr>
            <p:spPr>
              <a:xfrm>
                <a:off x="8714317" y="6075368"/>
                <a:ext cx="118350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56">
                    <a:moveTo>
                      <a:pt x="7" y="56"/>
                    </a:moveTo>
                    <a:cubicBezTo>
                      <a:pt x="5" y="56"/>
                      <a:pt x="2" y="55"/>
                      <a:pt x="1" y="52"/>
                    </a:cubicBezTo>
                    <a:cubicBezTo>
                      <a:pt x="-1" y="49"/>
                      <a:pt x="0" y="45"/>
                      <a:pt x="4" y="43"/>
                    </a:cubicBezTo>
                    <a:cubicBezTo>
                      <a:pt x="31" y="29"/>
                      <a:pt x="58" y="15"/>
                      <a:pt x="86" y="1"/>
                    </a:cubicBezTo>
                    <a:cubicBezTo>
                      <a:pt x="89" y="-1"/>
                      <a:pt x="93" y="1"/>
                      <a:pt x="95" y="4"/>
                    </a:cubicBezTo>
                    <a:cubicBezTo>
                      <a:pt x="97" y="8"/>
                      <a:pt x="96" y="11"/>
                      <a:pt x="92" y="13"/>
                    </a:cubicBezTo>
                    <a:cubicBezTo>
                      <a:pt x="64" y="27"/>
                      <a:pt x="37" y="41"/>
                      <a:pt x="10" y="55"/>
                    </a:cubicBezTo>
                    <a:cubicBezTo>
                      <a:pt x="9" y="56"/>
                      <a:pt x="8" y="56"/>
                      <a:pt x="7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9038B0FB-D63B-0C4D-842F-6404AE99DD83}"/>
                  </a:ext>
                </a:extLst>
              </p:cNvPr>
              <p:cNvSpPr/>
              <p:nvPr/>
            </p:nvSpPr>
            <p:spPr>
              <a:xfrm>
                <a:off x="7919501" y="6343307"/>
                <a:ext cx="893233" cy="358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8" h="289">
                    <a:moveTo>
                      <a:pt x="512" y="0"/>
                    </a:moveTo>
                    <a:lnTo>
                      <a:pt x="0" y="289"/>
                    </a:lnTo>
                    <a:lnTo>
                      <a:pt x="718" y="13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5E499605-B0DD-E743-99E6-3CA0905031AF}"/>
                  </a:ext>
                </a:extLst>
              </p:cNvPr>
              <p:cNvSpPr/>
              <p:nvPr/>
            </p:nvSpPr>
            <p:spPr>
              <a:xfrm>
                <a:off x="7910315" y="6334894"/>
                <a:ext cx="909894" cy="376051"/>
              </a:xfrm>
              <a:custGeom>
                <a:avLst/>
                <a:gdLst>
                  <a:gd name="connsiteX0" fmla="*/ 646143 w 909894"/>
                  <a:gd name="connsiteY0" fmla="*/ 18383 h 376051"/>
                  <a:gd name="connsiteX1" fmla="*/ 62755 w 909894"/>
                  <a:gd name="connsiteY1" fmla="*/ 347388 h 376051"/>
                  <a:gd name="connsiteX2" fmla="*/ 881240 w 909894"/>
                  <a:gd name="connsiteY2" fmla="*/ 171091 h 376051"/>
                  <a:gd name="connsiteX3" fmla="*/ 639927 w 909894"/>
                  <a:gd name="connsiteY3" fmla="*/ 932 h 376051"/>
                  <a:gd name="connsiteX4" fmla="*/ 649880 w 909894"/>
                  <a:gd name="connsiteY4" fmla="*/ 932 h 376051"/>
                  <a:gd name="connsiteX5" fmla="*/ 906162 w 909894"/>
                  <a:gd name="connsiteY5" fmla="*/ 168618 h 376051"/>
                  <a:gd name="connsiteX6" fmla="*/ 909894 w 909894"/>
                  <a:gd name="connsiteY6" fmla="*/ 176071 h 376051"/>
                  <a:gd name="connsiteX7" fmla="*/ 902429 w 909894"/>
                  <a:gd name="connsiteY7" fmla="*/ 183523 h 376051"/>
                  <a:gd name="connsiteX8" fmla="*/ 10419 w 909894"/>
                  <a:gd name="connsiteY8" fmla="*/ 376051 h 376051"/>
                  <a:gd name="connsiteX9" fmla="*/ 7931 w 909894"/>
                  <a:gd name="connsiteY9" fmla="*/ 376051 h 376051"/>
                  <a:gd name="connsiteX10" fmla="*/ 466 w 909894"/>
                  <a:gd name="connsiteY10" fmla="*/ 371083 h 376051"/>
                  <a:gd name="connsiteX11" fmla="*/ 4199 w 909894"/>
                  <a:gd name="connsiteY11" fmla="*/ 359904 h 37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9894" h="376051">
                    <a:moveTo>
                      <a:pt x="646143" y="18383"/>
                    </a:moveTo>
                    <a:lnTo>
                      <a:pt x="62755" y="347388"/>
                    </a:lnTo>
                    <a:lnTo>
                      <a:pt x="881240" y="171091"/>
                    </a:lnTo>
                    <a:close/>
                    <a:moveTo>
                      <a:pt x="639927" y="932"/>
                    </a:moveTo>
                    <a:cubicBezTo>
                      <a:pt x="643659" y="-310"/>
                      <a:pt x="646147" y="-310"/>
                      <a:pt x="649880" y="932"/>
                    </a:cubicBezTo>
                    <a:lnTo>
                      <a:pt x="906162" y="168618"/>
                    </a:lnTo>
                    <a:cubicBezTo>
                      <a:pt x="908650" y="169860"/>
                      <a:pt x="909894" y="173586"/>
                      <a:pt x="909894" y="176071"/>
                    </a:cubicBezTo>
                    <a:cubicBezTo>
                      <a:pt x="908650" y="179797"/>
                      <a:pt x="906162" y="182281"/>
                      <a:pt x="902429" y="183523"/>
                    </a:cubicBezTo>
                    <a:lnTo>
                      <a:pt x="10419" y="376051"/>
                    </a:lnTo>
                    <a:cubicBezTo>
                      <a:pt x="9175" y="376051"/>
                      <a:pt x="9175" y="376051"/>
                      <a:pt x="7931" y="376051"/>
                    </a:cubicBezTo>
                    <a:cubicBezTo>
                      <a:pt x="5443" y="376051"/>
                      <a:pt x="1710" y="373567"/>
                      <a:pt x="466" y="371083"/>
                    </a:cubicBezTo>
                    <a:cubicBezTo>
                      <a:pt x="-778" y="367356"/>
                      <a:pt x="466" y="362388"/>
                      <a:pt x="4199" y="359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5679860-F943-0E49-936D-CDBAF0AD5583}"/>
                  </a:ext>
                </a:extLst>
              </p:cNvPr>
              <p:cNvSpPr/>
              <p:nvPr/>
            </p:nvSpPr>
            <p:spPr>
              <a:xfrm>
                <a:off x="7919501" y="6067891"/>
                <a:ext cx="578047" cy="634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5" h="510">
                    <a:moveTo>
                      <a:pt x="0" y="510"/>
                    </a:moveTo>
                    <a:lnTo>
                      <a:pt x="465" y="166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2C539E6-906F-DE4D-85DE-F9F27C023E8D}"/>
                  </a:ext>
                </a:extLst>
              </p:cNvPr>
              <p:cNvSpPr/>
              <p:nvPr/>
            </p:nvSpPr>
            <p:spPr>
              <a:xfrm>
                <a:off x="7911915" y="6059167"/>
                <a:ext cx="593109" cy="651778"/>
              </a:xfrm>
              <a:custGeom>
                <a:avLst/>
                <a:gdLst>
                  <a:gd name="connsiteX0" fmla="*/ 417814 w 593109"/>
                  <a:gd name="connsiteY0" fmla="*/ 23678 h 651778"/>
                  <a:gd name="connsiteX1" fmla="*/ 41223 w 593109"/>
                  <a:gd name="connsiteY1" fmla="*/ 608160 h 651778"/>
                  <a:gd name="connsiteX2" fmla="*/ 571930 w 593109"/>
                  <a:gd name="connsiteY2" fmla="*/ 213946 h 651778"/>
                  <a:gd name="connsiteX3" fmla="*/ 416578 w 593109"/>
                  <a:gd name="connsiteY3" fmla="*/ 0 h 651778"/>
                  <a:gd name="connsiteX4" fmla="*/ 422794 w 593109"/>
                  <a:gd name="connsiteY4" fmla="*/ 2488 h 651778"/>
                  <a:gd name="connsiteX5" fmla="*/ 590623 w 593109"/>
                  <a:gd name="connsiteY5" fmla="*/ 210211 h 651778"/>
                  <a:gd name="connsiteX6" fmla="*/ 593109 w 593109"/>
                  <a:gd name="connsiteY6" fmla="*/ 216430 h 651778"/>
                  <a:gd name="connsiteX7" fmla="*/ 589379 w 593109"/>
                  <a:gd name="connsiteY7" fmla="*/ 222650 h 651778"/>
                  <a:gd name="connsiteX8" fmla="*/ 13787 w 593109"/>
                  <a:gd name="connsiteY8" fmla="*/ 650534 h 651778"/>
                  <a:gd name="connsiteX9" fmla="*/ 7571 w 593109"/>
                  <a:gd name="connsiteY9" fmla="*/ 651778 h 651778"/>
                  <a:gd name="connsiteX10" fmla="*/ 2599 w 593109"/>
                  <a:gd name="connsiteY10" fmla="*/ 649291 h 651778"/>
                  <a:gd name="connsiteX11" fmla="*/ 1355 w 593109"/>
                  <a:gd name="connsiteY11" fmla="*/ 639340 h 651778"/>
                  <a:gd name="connsiteX12" fmla="*/ 409119 w 593109"/>
                  <a:gd name="connsiteY12" fmla="*/ 3732 h 651778"/>
                  <a:gd name="connsiteX13" fmla="*/ 416578 w 593109"/>
                  <a:gd name="connsiteY13" fmla="*/ 0 h 65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109" h="651778">
                    <a:moveTo>
                      <a:pt x="417814" y="23678"/>
                    </a:moveTo>
                    <a:lnTo>
                      <a:pt x="41223" y="608160"/>
                    </a:lnTo>
                    <a:lnTo>
                      <a:pt x="571930" y="213946"/>
                    </a:lnTo>
                    <a:close/>
                    <a:moveTo>
                      <a:pt x="416578" y="0"/>
                    </a:moveTo>
                    <a:cubicBezTo>
                      <a:pt x="419064" y="0"/>
                      <a:pt x="421550" y="1244"/>
                      <a:pt x="422794" y="2488"/>
                    </a:cubicBezTo>
                    <a:lnTo>
                      <a:pt x="590623" y="210211"/>
                    </a:lnTo>
                    <a:cubicBezTo>
                      <a:pt x="593109" y="211455"/>
                      <a:pt x="593109" y="213943"/>
                      <a:pt x="593109" y="216430"/>
                    </a:cubicBezTo>
                    <a:cubicBezTo>
                      <a:pt x="593109" y="217674"/>
                      <a:pt x="591866" y="220162"/>
                      <a:pt x="589379" y="222650"/>
                    </a:cubicBezTo>
                    <a:lnTo>
                      <a:pt x="13787" y="650534"/>
                    </a:lnTo>
                    <a:cubicBezTo>
                      <a:pt x="11301" y="651778"/>
                      <a:pt x="10058" y="651778"/>
                      <a:pt x="7571" y="651778"/>
                    </a:cubicBezTo>
                    <a:cubicBezTo>
                      <a:pt x="6328" y="651778"/>
                      <a:pt x="3842" y="651778"/>
                      <a:pt x="2599" y="649291"/>
                    </a:cubicBezTo>
                    <a:cubicBezTo>
                      <a:pt x="112" y="646803"/>
                      <a:pt x="-1131" y="641827"/>
                      <a:pt x="1355" y="639340"/>
                    </a:cubicBezTo>
                    <a:lnTo>
                      <a:pt x="409119" y="3732"/>
                    </a:lnTo>
                    <a:cubicBezTo>
                      <a:pt x="410362" y="1244"/>
                      <a:pt x="414091" y="1244"/>
                      <a:pt x="416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F05E74F-8737-C64C-B4D5-86D9F8866FB8}"/>
                  </a:ext>
                </a:extLst>
              </p:cNvPr>
              <p:cNvSpPr/>
              <p:nvPr/>
            </p:nvSpPr>
            <p:spPr>
              <a:xfrm>
                <a:off x="7919501" y="6274765"/>
                <a:ext cx="580539" cy="427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7" h="344">
                    <a:moveTo>
                      <a:pt x="465" y="0"/>
                    </a:moveTo>
                    <a:lnTo>
                      <a:pt x="467" y="81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17F815E4-C75C-1444-B8D5-1E48CB3D1221}"/>
                  </a:ext>
                </a:extLst>
              </p:cNvPr>
              <p:cNvSpPr/>
              <p:nvPr/>
            </p:nvSpPr>
            <p:spPr>
              <a:xfrm>
                <a:off x="7911915" y="6266467"/>
                <a:ext cx="595600" cy="444478"/>
              </a:xfrm>
              <a:custGeom>
                <a:avLst/>
                <a:gdLst>
                  <a:gd name="connsiteX0" fmla="*/ 576920 w 595600"/>
                  <a:gd name="connsiteY0" fmla="*/ 24499 h 444478"/>
                  <a:gd name="connsiteX1" fmla="*/ 123445 w 595600"/>
                  <a:gd name="connsiteY1" fmla="*/ 360981 h 444478"/>
                  <a:gd name="connsiteX2" fmla="*/ 579405 w 595600"/>
                  <a:gd name="connsiteY2" fmla="*/ 102722 h 444478"/>
                  <a:gd name="connsiteX3" fmla="*/ 588141 w 595600"/>
                  <a:gd name="connsiteY3" fmla="*/ 817 h 444478"/>
                  <a:gd name="connsiteX4" fmla="*/ 593114 w 595600"/>
                  <a:gd name="connsiteY4" fmla="*/ 7031 h 444478"/>
                  <a:gd name="connsiteX5" fmla="*/ 595600 w 595600"/>
                  <a:gd name="connsiteY5" fmla="*/ 107693 h 444478"/>
                  <a:gd name="connsiteX6" fmla="*/ 591870 w 595600"/>
                  <a:gd name="connsiteY6" fmla="*/ 116393 h 444478"/>
                  <a:gd name="connsiteX7" fmla="*/ 12544 w 595600"/>
                  <a:gd name="connsiteY7" fmla="*/ 444478 h 444478"/>
                  <a:gd name="connsiteX8" fmla="*/ 7571 w 595600"/>
                  <a:gd name="connsiteY8" fmla="*/ 444478 h 444478"/>
                  <a:gd name="connsiteX9" fmla="*/ 1355 w 595600"/>
                  <a:gd name="connsiteY9" fmla="*/ 440750 h 444478"/>
                  <a:gd name="connsiteX10" fmla="*/ 2599 w 595600"/>
                  <a:gd name="connsiteY10" fmla="*/ 429565 h 444478"/>
                  <a:gd name="connsiteX11" fmla="*/ 579439 w 595600"/>
                  <a:gd name="connsiteY11" fmla="*/ 2060 h 444478"/>
                  <a:gd name="connsiteX12" fmla="*/ 588141 w 595600"/>
                  <a:gd name="connsiteY12" fmla="*/ 817 h 44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600" h="444478">
                    <a:moveTo>
                      <a:pt x="576920" y="24499"/>
                    </a:moveTo>
                    <a:lnTo>
                      <a:pt x="123445" y="360981"/>
                    </a:lnTo>
                    <a:lnTo>
                      <a:pt x="579405" y="102722"/>
                    </a:lnTo>
                    <a:close/>
                    <a:moveTo>
                      <a:pt x="588141" y="817"/>
                    </a:moveTo>
                    <a:cubicBezTo>
                      <a:pt x="590627" y="2060"/>
                      <a:pt x="593114" y="4545"/>
                      <a:pt x="593114" y="7031"/>
                    </a:cubicBezTo>
                    <a:lnTo>
                      <a:pt x="595600" y="107693"/>
                    </a:lnTo>
                    <a:cubicBezTo>
                      <a:pt x="595600" y="111422"/>
                      <a:pt x="594357" y="113907"/>
                      <a:pt x="591870" y="116393"/>
                    </a:cubicBezTo>
                    <a:lnTo>
                      <a:pt x="12544" y="444478"/>
                    </a:lnTo>
                    <a:cubicBezTo>
                      <a:pt x="11301" y="444478"/>
                      <a:pt x="8815" y="444478"/>
                      <a:pt x="7571" y="444478"/>
                    </a:cubicBezTo>
                    <a:cubicBezTo>
                      <a:pt x="5085" y="444478"/>
                      <a:pt x="2599" y="443235"/>
                      <a:pt x="1355" y="440750"/>
                    </a:cubicBezTo>
                    <a:cubicBezTo>
                      <a:pt x="-1131" y="437022"/>
                      <a:pt x="112" y="432051"/>
                      <a:pt x="2599" y="429565"/>
                    </a:cubicBezTo>
                    <a:lnTo>
                      <a:pt x="579439" y="2060"/>
                    </a:lnTo>
                    <a:cubicBezTo>
                      <a:pt x="581925" y="-426"/>
                      <a:pt x="585655" y="-426"/>
                      <a:pt x="588141" y="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C4DAD5E5-A760-D748-B8BB-2DAFD1AEDF16}"/>
                  </a:ext>
                </a:extLst>
              </p:cNvPr>
              <p:cNvSpPr/>
              <p:nvPr/>
            </p:nvSpPr>
            <p:spPr>
              <a:xfrm>
                <a:off x="7919501" y="6274765"/>
                <a:ext cx="580539" cy="427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7" h="344">
                    <a:moveTo>
                      <a:pt x="465" y="0"/>
                    </a:moveTo>
                    <a:lnTo>
                      <a:pt x="467" y="81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8602F06-CCF0-CE49-AE08-67949884D788}"/>
                </a:ext>
              </a:extLst>
            </p:cNvPr>
            <p:cNvGrpSpPr/>
            <p:nvPr/>
          </p:nvGrpSpPr>
          <p:grpSpPr>
            <a:xfrm>
              <a:off x="15724353" y="6405403"/>
              <a:ext cx="4066765" cy="4533998"/>
              <a:chOff x="15724353" y="6405403"/>
              <a:chExt cx="4066765" cy="4533998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C65663-D854-F24E-8810-EFA72BCAA683}"/>
                  </a:ext>
                </a:extLst>
              </p:cNvPr>
              <p:cNvSpPr/>
              <p:nvPr/>
            </p:nvSpPr>
            <p:spPr>
              <a:xfrm>
                <a:off x="16488057" y="9585996"/>
                <a:ext cx="2370738" cy="1344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4" h="1080">
                    <a:moveTo>
                      <a:pt x="1900" y="0"/>
                    </a:moveTo>
                    <a:lnTo>
                      <a:pt x="3" y="0"/>
                    </a:lnTo>
                    <a:cubicBezTo>
                      <a:pt x="3" y="0"/>
                      <a:pt x="-38" y="428"/>
                      <a:pt x="164" y="686"/>
                    </a:cubicBezTo>
                    <a:cubicBezTo>
                      <a:pt x="205" y="739"/>
                      <a:pt x="312" y="784"/>
                      <a:pt x="320" y="823"/>
                    </a:cubicBezTo>
                    <a:cubicBezTo>
                      <a:pt x="348" y="976"/>
                      <a:pt x="291" y="1080"/>
                      <a:pt x="951" y="1080"/>
                    </a:cubicBezTo>
                    <a:cubicBezTo>
                      <a:pt x="1612" y="1080"/>
                      <a:pt x="1555" y="976"/>
                      <a:pt x="1584" y="823"/>
                    </a:cubicBezTo>
                    <a:cubicBezTo>
                      <a:pt x="1591" y="784"/>
                      <a:pt x="1698" y="739"/>
                      <a:pt x="1739" y="686"/>
                    </a:cubicBezTo>
                    <a:cubicBezTo>
                      <a:pt x="1940" y="428"/>
                      <a:pt x="1900" y="0"/>
                      <a:pt x="190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420DD40-7106-9447-BF59-92E6161532A6}"/>
                  </a:ext>
                </a:extLst>
              </p:cNvPr>
              <p:cNvSpPr/>
              <p:nvPr/>
            </p:nvSpPr>
            <p:spPr>
              <a:xfrm>
                <a:off x="16478970" y="9577272"/>
                <a:ext cx="2387669" cy="1362129"/>
              </a:xfrm>
              <a:custGeom>
                <a:avLst/>
                <a:gdLst>
                  <a:gd name="connsiteX0" fmla="*/ 21539 w 2387669"/>
                  <a:gd name="connsiteY0" fmla="*/ 17448 h 1362129"/>
                  <a:gd name="connsiteX1" fmla="*/ 222006 w 2387669"/>
                  <a:gd name="connsiteY1" fmla="*/ 857864 h 1362129"/>
                  <a:gd name="connsiteX2" fmla="*/ 321616 w 2387669"/>
                  <a:gd name="connsiteY2" fmla="*/ 940038 h 1362129"/>
                  <a:gd name="connsiteX3" fmla="*/ 416246 w 2387669"/>
                  <a:gd name="connsiteY3" fmla="*/ 1032172 h 1362129"/>
                  <a:gd name="connsiteX4" fmla="*/ 423718 w 2387669"/>
                  <a:gd name="connsiteY4" fmla="*/ 1085710 h 1362129"/>
                  <a:gd name="connsiteX5" fmla="*/ 1194454 w 2387669"/>
                  <a:gd name="connsiteY5" fmla="*/ 1344682 h 1362129"/>
                  <a:gd name="connsiteX6" fmla="*/ 1965192 w 2387669"/>
                  <a:gd name="connsiteY6" fmla="*/ 1085710 h 1362129"/>
                  <a:gd name="connsiteX7" fmla="*/ 1973908 w 2387669"/>
                  <a:gd name="connsiteY7" fmla="*/ 1032172 h 1362129"/>
                  <a:gd name="connsiteX8" fmla="*/ 2068538 w 2387669"/>
                  <a:gd name="connsiteY8" fmla="*/ 940038 h 1362129"/>
                  <a:gd name="connsiteX9" fmla="*/ 2168148 w 2387669"/>
                  <a:gd name="connsiteY9" fmla="*/ 857864 h 1362129"/>
                  <a:gd name="connsiteX10" fmla="*/ 2368614 w 2387669"/>
                  <a:gd name="connsiteY10" fmla="*/ 17448 h 1362129"/>
                  <a:gd name="connsiteX11" fmla="*/ 12817 w 2387669"/>
                  <a:gd name="connsiteY11" fmla="*/ 0 h 1362129"/>
                  <a:gd name="connsiteX12" fmla="*/ 2374852 w 2387669"/>
                  <a:gd name="connsiteY12" fmla="*/ 0 h 1362129"/>
                  <a:gd name="connsiteX13" fmla="*/ 2383568 w 2387669"/>
                  <a:gd name="connsiteY13" fmla="*/ 7471 h 1362129"/>
                  <a:gd name="connsiteX14" fmla="*/ 2180610 w 2387669"/>
                  <a:gd name="connsiteY14" fmla="*/ 867828 h 1362129"/>
                  <a:gd name="connsiteX15" fmla="*/ 2077262 w 2387669"/>
                  <a:gd name="connsiteY15" fmla="*/ 953739 h 1362129"/>
                  <a:gd name="connsiteX16" fmla="*/ 1988858 w 2387669"/>
                  <a:gd name="connsiteY16" fmla="*/ 1034670 h 1362129"/>
                  <a:gd name="connsiteX17" fmla="*/ 1981386 w 2387669"/>
                  <a:gd name="connsiteY17" fmla="*/ 1088209 h 1362129"/>
                  <a:gd name="connsiteX18" fmla="*/ 1193212 w 2387669"/>
                  <a:gd name="connsiteY18" fmla="*/ 1362129 h 1362129"/>
                  <a:gd name="connsiteX19" fmla="*/ 406282 w 2387669"/>
                  <a:gd name="connsiteY19" fmla="*/ 1088209 h 1362129"/>
                  <a:gd name="connsiteX20" fmla="*/ 398812 w 2387669"/>
                  <a:gd name="connsiteY20" fmla="*/ 1034670 h 1362129"/>
                  <a:gd name="connsiteX21" fmla="*/ 310406 w 2387669"/>
                  <a:gd name="connsiteY21" fmla="*/ 953739 h 1362129"/>
                  <a:gd name="connsiteX22" fmla="*/ 207060 w 2387669"/>
                  <a:gd name="connsiteY22" fmla="*/ 867828 h 1362129"/>
                  <a:gd name="connsiteX23" fmla="*/ 4101 w 2387669"/>
                  <a:gd name="connsiteY23" fmla="*/ 7471 h 1362129"/>
                  <a:gd name="connsiteX24" fmla="*/ 12817 w 2387669"/>
                  <a:gd name="connsiteY24" fmla="*/ 0 h 136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87669" h="1362129">
                    <a:moveTo>
                      <a:pt x="21539" y="17448"/>
                    </a:moveTo>
                    <a:cubicBezTo>
                      <a:pt x="16559" y="83436"/>
                      <a:pt x="-8344" y="564029"/>
                      <a:pt x="222006" y="857864"/>
                    </a:cubicBezTo>
                    <a:cubicBezTo>
                      <a:pt x="243173" y="886500"/>
                      <a:pt x="283017" y="913891"/>
                      <a:pt x="321616" y="940038"/>
                    </a:cubicBezTo>
                    <a:cubicBezTo>
                      <a:pt x="368932" y="973654"/>
                      <a:pt x="410020" y="1001045"/>
                      <a:pt x="416246" y="1032172"/>
                    </a:cubicBezTo>
                    <a:cubicBezTo>
                      <a:pt x="418736" y="1049603"/>
                      <a:pt x="422472" y="1068279"/>
                      <a:pt x="423718" y="1085710"/>
                    </a:cubicBezTo>
                    <a:cubicBezTo>
                      <a:pt x="444884" y="1241342"/>
                      <a:pt x="459826" y="1344682"/>
                      <a:pt x="1194454" y="1344682"/>
                    </a:cubicBezTo>
                    <a:cubicBezTo>
                      <a:pt x="1930328" y="1344682"/>
                      <a:pt x="1944024" y="1241342"/>
                      <a:pt x="1965192" y="1085710"/>
                    </a:cubicBezTo>
                    <a:cubicBezTo>
                      <a:pt x="1967682" y="1068279"/>
                      <a:pt x="1970172" y="1049603"/>
                      <a:pt x="1973908" y="1032172"/>
                    </a:cubicBezTo>
                    <a:cubicBezTo>
                      <a:pt x="1978888" y="1001045"/>
                      <a:pt x="2021222" y="973654"/>
                      <a:pt x="2068538" y="940038"/>
                    </a:cubicBezTo>
                    <a:cubicBezTo>
                      <a:pt x="2107136" y="913891"/>
                      <a:pt x="2146982" y="886500"/>
                      <a:pt x="2168148" y="857864"/>
                    </a:cubicBezTo>
                    <a:cubicBezTo>
                      <a:pt x="2397252" y="564029"/>
                      <a:pt x="2373596" y="83436"/>
                      <a:pt x="2368614" y="17448"/>
                    </a:cubicBezTo>
                    <a:close/>
                    <a:moveTo>
                      <a:pt x="12817" y="0"/>
                    </a:moveTo>
                    <a:lnTo>
                      <a:pt x="2374852" y="0"/>
                    </a:lnTo>
                    <a:cubicBezTo>
                      <a:pt x="2379832" y="0"/>
                      <a:pt x="2382322" y="3735"/>
                      <a:pt x="2383568" y="7471"/>
                    </a:cubicBezTo>
                    <a:cubicBezTo>
                      <a:pt x="2384812" y="12451"/>
                      <a:pt x="2430882" y="547840"/>
                      <a:pt x="2180610" y="867828"/>
                    </a:cubicBezTo>
                    <a:cubicBezTo>
                      <a:pt x="2156952" y="898955"/>
                      <a:pt x="2115862" y="926347"/>
                      <a:pt x="2077262" y="953739"/>
                    </a:cubicBezTo>
                    <a:cubicBezTo>
                      <a:pt x="2036174" y="982376"/>
                      <a:pt x="1993838" y="1012259"/>
                      <a:pt x="1988858" y="1034670"/>
                    </a:cubicBezTo>
                    <a:cubicBezTo>
                      <a:pt x="1986368" y="1053346"/>
                      <a:pt x="1982632" y="1070778"/>
                      <a:pt x="1981386" y="1088209"/>
                    </a:cubicBezTo>
                    <a:cubicBezTo>
                      <a:pt x="1958974" y="1252561"/>
                      <a:pt x="1944032" y="1362129"/>
                      <a:pt x="1193212" y="1362129"/>
                    </a:cubicBezTo>
                    <a:cubicBezTo>
                      <a:pt x="443636" y="1362129"/>
                      <a:pt x="428694" y="1252561"/>
                      <a:pt x="406282" y="1088209"/>
                    </a:cubicBezTo>
                    <a:cubicBezTo>
                      <a:pt x="403792" y="1070778"/>
                      <a:pt x="401302" y="1053346"/>
                      <a:pt x="398812" y="1034670"/>
                    </a:cubicBezTo>
                    <a:cubicBezTo>
                      <a:pt x="393830" y="1012259"/>
                      <a:pt x="351496" y="982376"/>
                      <a:pt x="310406" y="953739"/>
                    </a:cubicBezTo>
                    <a:cubicBezTo>
                      <a:pt x="271807" y="926347"/>
                      <a:pt x="230717" y="898955"/>
                      <a:pt x="207060" y="867828"/>
                    </a:cubicBezTo>
                    <a:cubicBezTo>
                      <a:pt x="-43214" y="547840"/>
                      <a:pt x="2856" y="12451"/>
                      <a:pt x="4101" y="7471"/>
                    </a:cubicBezTo>
                    <a:cubicBezTo>
                      <a:pt x="4101" y="3735"/>
                      <a:pt x="7837" y="0"/>
                      <a:pt x="128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6546E2FE-6678-2D48-8089-C769750F18DC}"/>
                  </a:ext>
                </a:extLst>
              </p:cNvPr>
              <p:cNvSpPr/>
              <p:nvPr/>
            </p:nvSpPr>
            <p:spPr>
              <a:xfrm>
                <a:off x="16488057" y="9585996"/>
                <a:ext cx="2370738" cy="1344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4" h="1080">
                    <a:moveTo>
                      <a:pt x="1900" y="0"/>
                    </a:moveTo>
                    <a:lnTo>
                      <a:pt x="3" y="0"/>
                    </a:lnTo>
                    <a:cubicBezTo>
                      <a:pt x="3" y="0"/>
                      <a:pt x="-38" y="428"/>
                      <a:pt x="164" y="686"/>
                    </a:cubicBezTo>
                    <a:cubicBezTo>
                      <a:pt x="205" y="739"/>
                      <a:pt x="312" y="784"/>
                      <a:pt x="320" y="823"/>
                    </a:cubicBezTo>
                    <a:cubicBezTo>
                      <a:pt x="348" y="976"/>
                      <a:pt x="291" y="1080"/>
                      <a:pt x="951" y="1080"/>
                    </a:cubicBezTo>
                    <a:cubicBezTo>
                      <a:pt x="1612" y="1080"/>
                      <a:pt x="1555" y="976"/>
                      <a:pt x="1584" y="823"/>
                    </a:cubicBezTo>
                    <a:cubicBezTo>
                      <a:pt x="1591" y="784"/>
                      <a:pt x="1698" y="739"/>
                      <a:pt x="1739" y="686"/>
                    </a:cubicBezTo>
                    <a:cubicBezTo>
                      <a:pt x="1940" y="428"/>
                      <a:pt x="1900" y="0"/>
                      <a:pt x="190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8812BDB1-7611-0642-82F6-BB6BF5AA0774}"/>
                  </a:ext>
                </a:extLst>
              </p:cNvPr>
              <p:cNvSpPr/>
              <p:nvPr/>
            </p:nvSpPr>
            <p:spPr>
              <a:xfrm>
                <a:off x="18280751" y="10627840"/>
                <a:ext cx="80976" cy="27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23">
                    <a:moveTo>
                      <a:pt x="7" y="23"/>
                    </a:moveTo>
                    <a:cubicBezTo>
                      <a:pt x="4" y="23"/>
                      <a:pt x="1" y="21"/>
                      <a:pt x="0" y="18"/>
                    </a:cubicBezTo>
                    <a:cubicBezTo>
                      <a:pt x="0" y="14"/>
                      <a:pt x="2" y="10"/>
                      <a:pt x="6" y="10"/>
                    </a:cubicBezTo>
                    <a:cubicBezTo>
                      <a:pt x="24" y="7"/>
                      <a:pt x="41" y="4"/>
                      <a:pt x="58" y="0"/>
                    </a:cubicBezTo>
                    <a:cubicBezTo>
                      <a:pt x="61" y="-1"/>
                      <a:pt x="65" y="2"/>
                      <a:pt x="66" y="6"/>
                    </a:cubicBezTo>
                    <a:cubicBezTo>
                      <a:pt x="66" y="10"/>
                      <a:pt x="64" y="13"/>
                      <a:pt x="60" y="14"/>
                    </a:cubicBezTo>
                    <a:cubicBezTo>
                      <a:pt x="43" y="17"/>
                      <a:pt x="25" y="20"/>
                      <a:pt x="8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2C7A10C4-007D-C44E-A98A-8973D035B543}"/>
                  </a:ext>
                </a:extLst>
              </p:cNvPr>
              <p:cNvSpPr/>
              <p:nvPr/>
            </p:nvSpPr>
            <p:spPr>
              <a:xfrm>
                <a:off x="17860919" y="10661488"/>
                <a:ext cx="292761" cy="411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" h="34">
                    <a:moveTo>
                      <a:pt x="7" y="34"/>
                    </a:moveTo>
                    <a:cubicBezTo>
                      <a:pt x="3" y="34"/>
                      <a:pt x="0" y="31"/>
                      <a:pt x="0" y="27"/>
                    </a:cubicBezTo>
                    <a:cubicBezTo>
                      <a:pt x="0" y="24"/>
                      <a:pt x="3" y="20"/>
                      <a:pt x="6" y="20"/>
                    </a:cubicBezTo>
                    <a:cubicBezTo>
                      <a:pt x="81" y="16"/>
                      <a:pt x="156" y="9"/>
                      <a:pt x="228" y="0"/>
                    </a:cubicBezTo>
                    <a:cubicBezTo>
                      <a:pt x="232" y="0"/>
                      <a:pt x="235" y="2"/>
                      <a:pt x="236" y="6"/>
                    </a:cubicBezTo>
                    <a:cubicBezTo>
                      <a:pt x="236" y="9"/>
                      <a:pt x="234" y="13"/>
                      <a:pt x="230" y="14"/>
                    </a:cubicBezTo>
                    <a:cubicBezTo>
                      <a:pt x="157" y="23"/>
                      <a:pt x="82" y="30"/>
                      <a:pt x="7" y="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E826684A-CB34-5B4D-BE16-1BF3C9F62FCF}"/>
                  </a:ext>
                </a:extLst>
              </p:cNvPr>
              <p:cNvSpPr/>
              <p:nvPr/>
            </p:nvSpPr>
            <p:spPr>
              <a:xfrm>
                <a:off x="17017518" y="10634075"/>
                <a:ext cx="756196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60">
                    <a:moveTo>
                      <a:pt x="526" y="60"/>
                    </a:moveTo>
                    <a:cubicBezTo>
                      <a:pt x="495" y="60"/>
                      <a:pt x="464" y="60"/>
                      <a:pt x="434" y="58"/>
                    </a:cubicBezTo>
                    <a:cubicBezTo>
                      <a:pt x="288" y="54"/>
                      <a:pt x="143" y="39"/>
                      <a:pt x="5" y="14"/>
                    </a:cubicBezTo>
                    <a:cubicBezTo>
                      <a:pt x="1" y="13"/>
                      <a:pt x="-1" y="9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45" y="25"/>
                      <a:pt x="289" y="41"/>
                      <a:pt x="435" y="45"/>
                    </a:cubicBezTo>
                    <a:cubicBezTo>
                      <a:pt x="489" y="47"/>
                      <a:pt x="545" y="47"/>
                      <a:pt x="600" y="46"/>
                    </a:cubicBezTo>
                    <a:lnTo>
                      <a:pt x="601" y="46"/>
                    </a:lnTo>
                    <a:cubicBezTo>
                      <a:pt x="604" y="46"/>
                      <a:pt x="608" y="48"/>
                      <a:pt x="608" y="52"/>
                    </a:cubicBezTo>
                    <a:cubicBezTo>
                      <a:pt x="608" y="56"/>
                      <a:pt x="604" y="59"/>
                      <a:pt x="601" y="59"/>
                    </a:cubicBezTo>
                    <a:cubicBezTo>
                      <a:pt x="576" y="60"/>
                      <a:pt x="551" y="60"/>
                      <a:pt x="526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9ECBD0FC-CF91-D54E-844F-2D33EEC443FF}"/>
                  </a:ext>
                </a:extLst>
              </p:cNvPr>
              <p:cNvSpPr/>
              <p:nvPr/>
            </p:nvSpPr>
            <p:spPr>
              <a:xfrm>
                <a:off x="16491794" y="9324288"/>
                <a:ext cx="2362021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7" h="293">
                    <a:moveTo>
                      <a:pt x="1821" y="293"/>
                    </a:moveTo>
                    <a:cubicBezTo>
                      <a:pt x="1870" y="267"/>
                      <a:pt x="1897" y="239"/>
                      <a:pt x="1897" y="210"/>
                    </a:cubicBezTo>
                    <a:cubicBezTo>
                      <a:pt x="1897" y="94"/>
                      <a:pt x="1472" y="0"/>
                      <a:pt x="948" y="0"/>
                    </a:cubicBezTo>
                    <a:cubicBezTo>
                      <a:pt x="424" y="0"/>
                      <a:pt x="0" y="94"/>
                      <a:pt x="0" y="210"/>
                    </a:cubicBezTo>
                    <a:cubicBezTo>
                      <a:pt x="0" y="239"/>
                      <a:pt x="26" y="267"/>
                      <a:pt x="76" y="293"/>
                    </a:cubicBezTo>
                    <a:cubicBezTo>
                      <a:pt x="221" y="218"/>
                      <a:pt x="557" y="165"/>
                      <a:pt x="948" y="165"/>
                    </a:cubicBezTo>
                    <a:cubicBezTo>
                      <a:pt x="1340" y="165"/>
                      <a:pt x="1676" y="218"/>
                      <a:pt x="1821" y="2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EB84D10A-1B37-E544-AF5A-AC68AA5D3FD2}"/>
                  </a:ext>
                </a:extLst>
              </p:cNvPr>
              <p:cNvSpPr/>
              <p:nvPr/>
            </p:nvSpPr>
            <p:spPr>
              <a:xfrm>
                <a:off x="16483074" y="9315564"/>
                <a:ext cx="2379462" cy="381346"/>
              </a:xfrm>
              <a:custGeom>
                <a:avLst/>
                <a:gdLst>
                  <a:gd name="connsiteX0" fmla="*/ 1189108 w 2379462"/>
                  <a:gd name="connsiteY0" fmla="*/ 17447 h 381346"/>
                  <a:gd name="connsiteX1" fmla="*/ 16195 w 2379462"/>
                  <a:gd name="connsiteY1" fmla="*/ 269522 h 381346"/>
                  <a:gd name="connsiteX2" fmla="*/ 103354 w 2379462"/>
                  <a:gd name="connsiteY2" fmla="*/ 362653 h 381346"/>
                  <a:gd name="connsiteX3" fmla="*/ 1189108 w 2379462"/>
                  <a:gd name="connsiteY3" fmla="*/ 204951 h 381346"/>
                  <a:gd name="connsiteX4" fmla="*/ 2276108 w 2379462"/>
                  <a:gd name="connsiteY4" fmla="*/ 362653 h 381346"/>
                  <a:gd name="connsiteX5" fmla="*/ 2363266 w 2379462"/>
                  <a:gd name="connsiteY5" fmla="*/ 269522 h 381346"/>
                  <a:gd name="connsiteX6" fmla="*/ 1189108 w 2379462"/>
                  <a:gd name="connsiteY6" fmla="*/ 17447 h 381346"/>
                  <a:gd name="connsiteX7" fmla="*/ 1189108 w 2379462"/>
                  <a:gd name="connsiteY7" fmla="*/ 0 h 381346"/>
                  <a:gd name="connsiteX8" fmla="*/ 2379462 w 2379462"/>
                  <a:gd name="connsiteY8" fmla="*/ 269551 h 381346"/>
                  <a:gd name="connsiteX9" fmla="*/ 2279850 w 2379462"/>
                  <a:gd name="connsiteY9" fmla="*/ 380104 h 381346"/>
                  <a:gd name="connsiteX10" fmla="*/ 2272380 w 2379462"/>
                  <a:gd name="connsiteY10" fmla="*/ 380104 h 381346"/>
                  <a:gd name="connsiteX11" fmla="*/ 1189108 w 2379462"/>
                  <a:gd name="connsiteY11" fmla="*/ 223590 h 381346"/>
                  <a:gd name="connsiteX12" fmla="*/ 107082 w 2379462"/>
                  <a:gd name="connsiteY12" fmla="*/ 380104 h 381346"/>
                  <a:gd name="connsiteX13" fmla="*/ 103347 w 2379462"/>
                  <a:gd name="connsiteY13" fmla="*/ 381346 h 381346"/>
                  <a:gd name="connsiteX14" fmla="*/ 99611 w 2379462"/>
                  <a:gd name="connsiteY14" fmla="*/ 380104 h 381346"/>
                  <a:gd name="connsiteX15" fmla="*/ 0 w 2379462"/>
                  <a:gd name="connsiteY15" fmla="*/ 269551 h 381346"/>
                  <a:gd name="connsiteX16" fmla="*/ 1189108 w 2379462"/>
                  <a:gd name="connsiteY16" fmla="*/ 0 h 38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9462" h="381346">
                    <a:moveTo>
                      <a:pt x="1189108" y="17447"/>
                    </a:moveTo>
                    <a:cubicBezTo>
                      <a:pt x="554092" y="17447"/>
                      <a:pt x="16195" y="132930"/>
                      <a:pt x="16195" y="269522"/>
                    </a:cubicBezTo>
                    <a:cubicBezTo>
                      <a:pt x="16195" y="300566"/>
                      <a:pt x="46078" y="332851"/>
                      <a:pt x="103354" y="362653"/>
                    </a:cubicBezTo>
                    <a:cubicBezTo>
                      <a:pt x="292614" y="267038"/>
                      <a:pt x="718448" y="204951"/>
                      <a:pt x="1189108" y="204951"/>
                    </a:cubicBezTo>
                    <a:cubicBezTo>
                      <a:pt x="1661014" y="204951"/>
                      <a:pt x="2085602" y="267038"/>
                      <a:pt x="2276108" y="362653"/>
                    </a:cubicBezTo>
                    <a:cubicBezTo>
                      <a:pt x="2332138" y="332851"/>
                      <a:pt x="2363266" y="300566"/>
                      <a:pt x="2363266" y="269522"/>
                    </a:cubicBezTo>
                    <a:cubicBezTo>
                      <a:pt x="2363266" y="132930"/>
                      <a:pt x="1825370" y="17447"/>
                      <a:pt x="1189108" y="17447"/>
                    </a:cubicBezTo>
                    <a:close/>
                    <a:moveTo>
                      <a:pt x="1189108" y="0"/>
                    </a:moveTo>
                    <a:cubicBezTo>
                      <a:pt x="1856504" y="0"/>
                      <a:pt x="2379462" y="119248"/>
                      <a:pt x="2379462" y="269551"/>
                    </a:cubicBezTo>
                    <a:cubicBezTo>
                      <a:pt x="2379462" y="309300"/>
                      <a:pt x="2345844" y="346565"/>
                      <a:pt x="2279850" y="380104"/>
                    </a:cubicBezTo>
                    <a:cubicBezTo>
                      <a:pt x="2277360" y="381346"/>
                      <a:pt x="2274870" y="381346"/>
                      <a:pt x="2272380" y="380104"/>
                    </a:cubicBezTo>
                    <a:cubicBezTo>
                      <a:pt x="2085610" y="284457"/>
                      <a:pt x="1661016" y="223590"/>
                      <a:pt x="1189108" y="223590"/>
                    </a:cubicBezTo>
                    <a:cubicBezTo>
                      <a:pt x="717200" y="223590"/>
                      <a:pt x="292608" y="284457"/>
                      <a:pt x="107082" y="380104"/>
                    </a:cubicBezTo>
                    <a:cubicBezTo>
                      <a:pt x="105837" y="380104"/>
                      <a:pt x="104592" y="381346"/>
                      <a:pt x="103347" y="381346"/>
                    </a:cubicBezTo>
                    <a:cubicBezTo>
                      <a:pt x="102101" y="381346"/>
                      <a:pt x="100856" y="380104"/>
                      <a:pt x="99611" y="380104"/>
                    </a:cubicBezTo>
                    <a:cubicBezTo>
                      <a:pt x="33619" y="346565"/>
                      <a:pt x="0" y="309300"/>
                      <a:pt x="0" y="269551"/>
                    </a:cubicBezTo>
                    <a:cubicBezTo>
                      <a:pt x="0" y="119248"/>
                      <a:pt x="521714" y="0"/>
                      <a:pt x="11891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5F96C135-D179-B04E-A62B-F690DCFFF89A}"/>
                  </a:ext>
                </a:extLst>
              </p:cNvPr>
              <p:cNvSpPr/>
              <p:nvPr/>
            </p:nvSpPr>
            <p:spPr>
              <a:xfrm>
                <a:off x="16491794" y="9324288"/>
                <a:ext cx="2362021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7" h="293">
                    <a:moveTo>
                      <a:pt x="1821" y="293"/>
                    </a:moveTo>
                    <a:cubicBezTo>
                      <a:pt x="1870" y="267"/>
                      <a:pt x="1897" y="239"/>
                      <a:pt x="1897" y="210"/>
                    </a:cubicBezTo>
                    <a:cubicBezTo>
                      <a:pt x="1897" y="94"/>
                      <a:pt x="1472" y="0"/>
                      <a:pt x="948" y="0"/>
                    </a:cubicBezTo>
                    <a:cubicBezTo>
                      <a:pt x="424" y="0"/>
                      <a:pt x="0" y="94"/>
                      <a:pt x="0" y="210"/>
                    </a:cubicBezTo>
                    <a:cubicBezTo>
                      <a:pt x="0" y="239"/>
                      <a:pt x="26" y="267"/>
                      <a:pt x="76" y="293"/>
                    </a:cubicBezTo>
                    <a:cubicBezTo>
                      <a:pt x="221" y="218"/>
                      <a:pt x="557" y="165"/>
                      <a:pt x="948" y="165"/>
                    </a:cubicBezTo>
                    <a:cubicBezTo>
                      <a:pt x="1340" y="165"/>
                      <a:pt x="1676" y="218"/>
                      <a:pt x="1821" y="29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8B8C45A8-1CBE-5F43-920E-C4EB050EF4F6}"/>
                  </a:ext>
                </a:extLst>
              </p:cNvPr>
              <p:cNvSpPr/>
              <p:nvPr/>
            </p:nvSpPr>
            <p:spPr>
              <a:xfrm>
                <a:off x="17685263" y="7031226"/>
                <a:ext cx="967980" cy="12811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8" h="1029">
                    <a:moveTo>
                      <a:pt x="677" y="777"/>
                    </a:moveTo>
                    <a:cubicBezTo>
                      <a:pt x="625" y="970"/>
                      <a:pt x="316" y="1085"/>
                      <a:pt x="152" y="1000"/>
                    </a:cubicBezTo>
                    <a:cubicBezTo>
                      <a:pt x="-14" y="915"/>
                      <a:pt x="-37" y="708"/>
                      <a:pt x="50" y="533"/>
                    </a:cubicBezTo>
                    <a:cubicBezTo>
                      <a:pt x="121" y="391"/>
                      <a:pt x="578" y="-54"/>
                      <a:pt x="717" y="5"/>
                    </a:cubicBezTo>
                    <a:cubicBezTo>
                      <a:pt x="857" y="64"/>
                      <a:pt x="719" y="624"/>
                      <a:pt x="677" y="7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3B51402-7ABC-ED44-90EE-0E5498C76349}"/>
                  </a:ext>
                </a:extLst>
              </p:cNvPr>
              <p:cNvSpPr/>
              <p:nvPr/>
            </p:nvSpPr>
            <p:spPr>
              <a:xfrm>
                <a:off x="17676463" y="7022384"/>
                <a:ext cx="984397" cy="1297442"/>
              </a:xfrm>
              <a:custGeom>
                <a:avLst/>
                <a:gdLst>
                  <a:gd name="connsiteX0" fmla="*/ 862305 w 984397"/>
                  <a:gd name="connsiteY0" fmla="*/ 16318 h 1297442"/>
                  <a:gd name="connsiteX1" fmla="*/ 78481 w 984397"/>
                  <a:gd name="connsiteY1" fmla="*/ 676169 h 1297442"/>
                  <a:gd name="connsiteX2" fmla="*/ 199165 w 984397"/>
                  <a:gd name="connsiteY2" fmla="*/ 1246380 h 1297442"/>
                  <a:gd name="connsiteX3" fmla="*/ 591077 w 984397"/>
                  <a:gd name="connsiteY3" fmla="*/ 1228950 h 1297442"/>
                  <a:gd name="connsiteX4" fmla="*/ 842397 w 984397"/>
                  <a:gd name="connsiteY4" fmla="*/ 973725 h 1297442"/>
                  <a:gd name="connsiteX5" fmla="*/ 897141 w 984397"/>
                  <a:gd name="connsiteY5" fmla="*/ 22543 h 1297442"/>
                  <a:gd name="connsiteX6" fmla="*/ 862305 w 984397"/>
                  <a:gd name="connsiteY6" fmla="*/ 16318 h 1297442"/>
                  <a:gd name="connsiteX7" fmla="*/ 858143 w 984397"/>
                  <a:gd name="connsiteY7" fmla="*/ 83 h 1297442"/>
                  <a:gd name="connsiteX8" fmla="*/ 903379 w 984397"/>
                  <a:gd name="connsiteY8" fmla="*/ 7587 h 1297442"/>
                  <a:gd name="connsiteX9" fmla="*/ 858589 w 984397"/>
                  <a:gd name="connsiteY9" fmla="*/ 978714 h 1297442"/>
                  <a:gd name="connsiteX10" fmla="*/ 598547 w 984397"/>
                  <a:gd name="connsiteY10" fmla="*/ 1243906 h 1297442"/>
                  <a:gd name="connsiteX11" fmla="*/ 360901 w 984397"/>
                  <a:gd name="connsiteY11" fmla="*/ 1297442 h 1297442"/>
                  <a:gd name="connsiteX12" fmla="*/ 191689 w 984397"/>
                  <a:gd name="connsiteY12" fmla="*/ 1261336 h 1297442"/>
                  <a:gd name="connsiteX13" fmla="*/ 7545 w 984397"/>
                  <a:gd name="connsiteY13" fmla="*/ 1006104 h 1297442"/>
                  <a:gd name="connsiteX14" fmla="*/ 62289 w 984397"/>
                  <a:gd name="connsiteY14" fmla="*/ 668700 h 1297442"/>
                  <a:gd name="connsiteX15" fmla="*/ 447997 w 984397"/>
                  <a:gd name="connsiteY15" fmla="*/ 244144 h 1297442"/>
                  <a:gd name="connsiteX16" fmla="*/ 858143 w 984397"/>
                  <a:gd name="connsiteY16" fmla="*/ 83 h 129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84397" h="1297442">
                    <a:moveTo>
                      <a:pt x="862305" y="16318"/>
                    </a:moveTo>
                    <a:cubicBezTo>
                      <a:pt x="663239" y="16318"/>
                      <a:pt x="156863" y="519299"/>
                      <a:pt x="78481" y="676169"/>
                    </a:cubicBezTo>
                    <a:cubicBezTo>
                      <a:pt x="-54645" y="941355"/>
                      <a:pt x="39913" y="1162965"/>
                      <a:pt x="199165" y="1246380"/>
                    </a:cubicBezTo>
                    <a:cubicBezTo>
                      <a:pt x="299943" y="1297425"/>
                      <a:pt x="452975" y="1291200"/>
                      <a:pt x="591077" y="1228950"/>
                    </a:cubicBezTo>
                    <a:cubicBezTo>
                      <a:pt x="722957" y="1170435"/>
                      <a:pt x="813781" y="1077060"/>
                      <a:pt x="842397" y="973725"/>
                    </a:cubicBezTo>
                    <a:cubicBezTo>
                      <a:pt x="950639" y="570344"/>
                      <a:pt x="1030267" y="78568"/>
                      <a:pt x="897141" y="22543"/>
                    </a:cubicBezTo>
                    <a:cubicBezTo>
                      <a:pt x="887187" y="18808"/>
                      <a:pt x="875991" y="16318"/>
                      <a:pt x="862305" y="16318"/>
                    </a:cubicBezTo>
                    <a:close/>
                    <a:moveTo>
                      <a:pt x="858143" y="83"/>
                    </a:moveTo>
                    <a:cubicBezTo>
                      <a:pt x="874781" y="-486"/>
                      <a:pt x="890003" y="1829"/>
                      <a:pt x="903379" y="7587"/>
                    </a:cubicBezTo>
                    <a:cubicBezTo>
                      <a:pt x="1083791" y="83534"/>
                      <a:pt x="914577" y="769548"/>
                      <a:pt x="858589" y="978714"/>
                    </a:cubicBezTo>
                    <a:cubicBezTo>
                      <a:pt x="829971" y="1087032"/>
                      <a:pt x="734167" y="1184144"/>
                      <a:pt x="598547" y="1243906"/>
                    </a:cubicBezTo>
                    <a:cubicBezTo>
                      <a:pt x="518917" y="1280012"/>
                      <a:pt x="436799" y="1297442"/>
                      <a:pt x="360901" y="1297442"/>
                    </a:cubicBezTo>
                    <a:cubicBezTo>
                      <a:pt x="297447" y="1297442"/>
                      <a:pt x="240213" y="1284992"/>
                      <a:pt x="191689" y="1261336"/>
                    </a:cubicBezTo>
                    <a:cubicBezTo>
                      <a:pt x="92151" y="1209045"/>
                      <a:pt x="27451" y="1121892"/>
                      <a:pt x="7545" y="1006104"/>
                    </a:cubicBezTo>
                    <a:cubicBezTo>
                      <a:pt x="-12363" y="899031"/>
                      <a:pt x="7545" y="779508"/>
                      <a:pt x="62289" y="668700"/>
                    </a:cubicBezTo>
                    <a:cubicBezTo>
                      <a:pt x="109571" y="576568"/>
                      <a:pt x="273807" y="393548"/>
                      <a:pt x="447997" y="244144"/>
                    </a:cubicBezTo>
                    <a:cubicBezTo>
                      <a:pt x="555777" y="149366"/>
                      <a:pt x="741671" y="4066"/>
                      <a:pt x="858143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F00425AF-6155-DD48-BD23-5AEEDFAA1475}"/>
                  </a:ext>
                </a:extLst>
              </p:cNvPr>
              <p:cNvSpPr/>
              <p:nvPr/>
            </p:nvSpPr>
            <p:spPr>
              <a:xfrm>
                <a:off x="16820683" y="6414342"/>
                <a:ext cx="916903" cy="1340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7" h="1077">
                    <a:moveTo>
                      <a:pt x="724" y="602"/>
                    </a:moveTo>
                    <a:cubicBezTo>
                      <a:pt x="776" y="795"/>
                      <a:pt x="666" y="1013"/>
                      <a:pt x="471" y="1065"/>
                    </a:cubicBezTo>
                    <a:cubicBezTo>
                      <a:pt x="276" y="1118"/>
                      <a:pt x="71" y="985"/>
                      <a:pt x="19" y="791"/>
                    </a:cubicBezTo>
                    <a:cubicBezTo>
                      <a:pt x="-33" y="597"/>
                      <a:pt x="21" y="47"/>
                      <a:pt x="185" y="3"/>
                    </a:cubicBezTo>
                    <a:cubicBezTo>
                      <a:pt x="350" y="-41"/>
                      <a:pt x="672" y="408"/>
                      <a:pt x="724" y="60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7EA6E541-CC76-804F-AB36-2AC42053343A}"/>
                  </a:ext>
                </a:extLst>
              </p:cNvPr>
              <p:cNvSpPr/>
              <p:nvPr/>
            </p:nvSpPr>
            <p:spPr>
              <a:xfrm>
                <a:off x="16811813" y="6405403"/>
                <a:ext cx="933848" cy="1357360"/>
              </a:xfrm>
              <a:custGeom>
                <a:avLst/>
                <a:gdLst>
                  <a:gd name="connsiteX0" fmla="*/ 270137 w 933848"/>
                  <a:gd name="connsiteY0" fmla="*/ 17660 h 1357360"/>
                  <a:gd name="connsiteX1" fmla="*/ 241523 w 933848"/>
                  <a:gd name="connsiteY1" fmla="*/ 21395 h 1357360"/>
                  <a:gd name="connsiteX2" fmla="*/ 41229 w 933848"/>
                  <a:gd name="connsiteY2" fmla="*/ 991295 h 1357360"/>
                  <a:gd name="connsiteX3" fmla="*/ 251475 w 933848"/>
                  <a:gd name="connsiteY3" fmla="*/ 1272678 h 1357360"/>
                  <a:gd name="connsiteX4" fmla="*/ 592351 w 933848"/>
                  <a:gd name="connsiteY4" fmla="*/ 1327461 h 1357360"/>
                  <a:gd name="connsiteX5" fmla="*/ 859825 w 933848"/>
                  <a:gd name="connsiteY5" fmla="*/ 1108330 h 1357360"/>
                  <a:gd name="connsiteX6" fmla="*/ 902125 w 933848"/>
                  <a:gd name="connsiteY6" fmla="*/ 759714 h 1357360"/>
                  <a:gd name="connsiteX7" fmla="*/ 270137 w 933848"/>
                  <a:gd name="connsiteY7" fmla="*/ 17660 h 1357360"/>
                  <a:gd name="connsiteX8" fmla="*/ 278909 w 933848"/>
                  <a:gd name="connsiteY8" fmla="*/ 373 h 1357360"/>
                  <a:gd name="connsiteX9" fmla="*/ 918321 w 933848"/>
                  <a:gd name="connsiteY9" fmla="*/ 754738 h 1357360"/>
                  <a:gd name="connsiteX10" fmla="*/ 874775 w 933848"/>
                  <a:gd name="connsiteY10" fmla="*/ 1115813 h 1357360"/>
                  <a:gd name="connsiteX11" fmla="*/ 597333 w 933848"/>
                  <a:gd name="connsiteY11" fmla="*/ 1342419 h 1357360"/>
                  <a:gd name="connsiteX12" fmla="*/ 485361 w 933848"/>
                  <a:gd name="connsiteY12" fmla="*/ 1357360 h 1357360"/>
                  <a:gd name="connsiteX13" fmla="*/ 241511 w 933848"/>
                  <a:gd name="connsiteY13" fmla="*/ 1285145 h 1357360"/>
                  <a:gd name="connsiteX14" fmla="*/ 25033 w 933848"/>
                  <a:gd name="connsiteY14" fmla="*/ 993795 h 1357360"/>
                  <a:gd name="connsiteX15" fmla="*/ 237779 w 933848"/>
                  <a:gd name="connsiteY15" fmla="*/ 3952 h 1357360"/>
                  <a:gd name="connsiteX16" fmla="*/ 278909 w 933848"/>
                  <a:gd name="connsiteY16" fmla="*/ 373 h 135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3848" h="1357360">
                    <a:moveTo>
                      <a:pt x="270137" y="17660"/>
                    </a:moveTo>
                    <a:cubicBezTo>
                      <a:pt x="260185" y="17660"/>
                      <a:pt x="250231" y="18905"/>
                      <a:pt x="241523" y="21395"/>
                    </a:cubicBezTo>
                    <a:cubicBezTo>
                      <a:pt x="46205" y="73688"/>
                      <a:pt x="-23463" y="749754"/>
                      <a:pt x="41229" y="991295"/>
                    </a:cubicBezTo>
                    <a:cubicBezTo>
                      <a:pt x="72331" y="1105840"/>
                      <a:pt x="148219" y="1207935"/>
                      <a:pt x="251475" y="1272678"/>
                    </a:cubicBezTo>
                    <a:cubicBezTo>
                      <a:pt x="358465" y="1338666"/>
                      <a:pt x="479141" y="1358587"/>
                      <a:pt x="592351" y="1327461"/>
                    </a:cubicBezTo>
                    <a:cubicBezTo>
                      <a:pt x="705561" y="1297579"/>
                      <a:pt x="800111" y="1219141"/>
                      <a:pt x="859825" y="1108330"/>
                    </a:cubicBezTo>
                    <a:cubicBezTo>
                      <a:pt x="917053" y="1001256"/>
                      <a:pt x="931981" y="874260"/>
                      <a:pt x="902125" y="759714"/>
                    </a:cubicBezTo>
                    <a:cubicBezTo>
                      <a:pt x="839921" y="529379"/>
                      <a:pt x="474165" y="17660"/>
                      <a:pt x="270137" y="17660"/>
                    </a:cubicBezTo>
                    <a:close/>
                    <a:moveTo>
                      <a:pt x="278909" y="373"/>
                    </a:moveTo>
                    <a:cubicBezTo>
                      <a:pt x="494779" y="16004"/>
                      <a:pt x="854169" y="517783"/>
                      <a:pt x="918321" y="754738"/>
                    </a:cubicBezTo>
                    <a:cubicBezTo>
                      <a:pt x="949423" y="873022"/>
                      <a:pt x="933249" y="1003756"/>
                      <a:pt x="874775" y="1115813"/>
                    </a:cubicBezTo>
                    <a:cubicBezTo>
                      <a:pt x="813813" y="1230361"/>
                      <a:pt x="714283" y="1310047"/>
                      <a:pt x="597333" y="1342419"/>
                    </a:cubicBezTo>
                    <a:cubicBezTo>
                      <a:pt x="560009" y="1352380"/>
                      <a:pt x="522685" y="1357360"/>
                      <a:pt x="485361" y="1357360"/>
                    </a:cubicBezTo>
                    <a:cubicBezTo>
                      <a:pt x="403249" y="1357360"/>
                      <a:pt x="318649" y="1332458"/>
                      <a:pt x="241511" y="1285145"/>
                    </a:cubicBezTo>
                    <a:cubicBezTo>
                      <a:pt x="135761" y="1219156"/>
                      <a:pt x="56135" y="1113323"/>
                      <a:pt x="25033" y="993795"/>
                    </a:cubicBezTo>
                    <a:cubicBezTo>
                      <a:pt x="-43395" y="741043"/>
                      <a:pt x="28765" y="58735"/>
                      <a:pt x="237779" y="3952"/>
                    </a:cubicBezTo>
                    <a:cubicBezTo>
                      <a:pt x="250765" y="450"/>
                      <a:pt x="264519" y="-669"/>
                      <a:pt x="278909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C7D3CC9E-ADA9-4F4D-9DEC-0E1582F32A51}"/>
                  </a:ext>
                </a:extLst>
              </p:cNvPr>
              <p:cNvSpPr/>
              <p:nvPr/>
            </p:nvSpPr>
            <p:spPr>
              <a:xfrm>
                <a:off x="15733107" y="7973375"/>
                <a:ext cx="1188485" cy="10804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5" h="868">
                    <a:moveTo>
                      <a:pt x="352" y="86"/>
                    </a:moveTo>
                    <a:cubicBezTo>
                      <a:pt x="508" y="-40"/>
                      <a:pt x="752" y="-28"/>
                      <a:pt x="879" y="129"/>
                    </a:cubicBezTo>
                    <a:cubicBezTo>
                      <a:pt x="1006" y="286"/>
                      <a:pt x="967" y="527"/>
                      <a:pt x="812" y="653"/>
                    </a:cubicBezTo>
                    <a:cubicBezTo>
                      <a:pt x="656" y="779"/>
                      <a:pt x="131" y="953"/>
                      <a:pt x="24" y="821"/>
                    </a:cubicBezTo>
                    <a:cubicBezTo>
                      <a:pt x="-83" y="689"/>
                      <a:pt x="196" y="212"/>
                      <a:pt x="352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6C2B9C28-E1A7-FD47-B214-6A3E74E99F17}"/>
                  </a:ext>
                </a:extLst>
              </p:cNvPr>
              <p:cNvSpPr/>
              <p:nvPr/>
            </p:nvSpPr>
            <p:spPr>
              <a:xfrm>
                <a:off x="15724353" y="7964354"/>
                <a:ext cx="1205047" cy="1096980"/>
              </a:xfrm>
              <a:custGeom>
                <a:avLst/>
                <a:gdLst>
                  <a:gd name="connsiteX0" fmla="*/ 751709 w 1205047"/>
                  <a:gd name="connsiteY0" fmla="*/ 16499 h 1096980"/>
                  <a:gd name="connsiteX1" fmla="*/ 450548 w 1205047"/>
                  <a:gd name="connsiteY1" fmla="*/ 121060 h 1096980"/>
                  <a:gd name="connsiteX2" fmla="*/ 126987 w 1205047"/>
                  <a:gd name="connsiteY2" fmla="*/ 572912 h 1096980"/>
                  <a:gd name="connsiteX3" fmla="*/ 43607 w 1205047"/>
                  <a:gd name="connsiteY3" fmla="*/ 1024764 h 1096980"/>
                  <a:gd name="connsiteX4" fmla="*/ 502816 w 1205047"/>
                  <a:gd name="connsiteY4" fmla="*/ 1038457 h 1096980"/>
                  <a:gd name="connsiteX5" fmla="*/ 1011803 w 1205047"/>
                  <a:gd name="connsiteY5" fmla="*/ 814398 h 1096980"/>
                  <a:gd name="connsiteX6" fmla="*/ 1183539 w 1205047"/>
                  <a:gd name="connsiteY6" fmla="*/ 506939 h 1096980"/>
                  <a:gd name="connsiteX7" fmla="*/ 1095183 w 1205047"/>
                  <a:gd name="connsiteY7" fmla="*/ 173341 h 1096980"/>
                  <a:gd name="connsiteX8" fmla="*/ 786554 w 1205047"/>
                  <a:gd name="connsiteY8" fmla="*/ 17744 h 1096980"/>
                  <a:gd name="connsiteX9" fmla="*/ 751709 w 1205047"/>
                  <a:gd name="connsiteY9" fmla="*/ 16499 h 1096980"/>
                  <a:gd name="connsiteX10" fmla="*/ 787806 w 1205047"/>
                  <a:gd name="connsiteY10" fmla="*/ 1543 h 1096980"/>
                  <a:gd name="connsiteX11" fmla="*/ 1107643 w 1205047"/>
                  <a:gd name="connsiteY11" fmla="*/ 163369 h 1096980"/>
                  <a:gd name="connsiteX12" fmla="*/ 1023017 w 1205047"/>
                  <a:gd name="connsiteY12" fmla="*/ 828100 h 1096980"/>
                  <a:gd name="connsiteX13" fmla="*/ 506548 w 1205047"/>
                  <a:gd name="connsiteY13" fmla="*/ 1053412 h 1096980"/>
                  <a:gd name="connsiteX14" fmla="*/ 221556 w 1205047"/>
                  <a:gd name="connsiteY14" fmla="*/ 1096980 h 1096980"/>
                  <a:gd name="connsiteX15" fmla="*/ 31147 w 1205047"/>
                  <a:gd name="connsiteY15" fmla="*/ 1034739 h 1096980"/>
                  <a:gd name="connsiteX16" fmla="*/ 112039 w 1205047"/>
                  <a:gd name="connsiteY16" fmla="*/ 565444 h 1096980"/>
                  <a:gd name="connsiteX17" fmla="*/ 440589 w 1205047"/>
                  <a:gd name="connsiteY17" fmla="*/ 107352 h 1096980"/>
                  <a:gd name="connsiteX18" fmla="*/ 787806 w 1205047"/>
                  <a:gd name="connsiteY18" fmla="*/ 1543 h 109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5047" h="1096980">
                    <a:moveTo>
                      <a:pt x="751709" y="16499"/>
                    </a:moveTo>
                    <a:cubicBezTo>
                      <a:pt x="642196" y="16499"/>
                      <a:pt x="533928" y="53842"/>
                      <a:pt x="450548" y="121060"/>
                    </a:cubicBezTo>
                    <a:cubicBezTo>
                      <a:pt x="353480" y="199481"/>
                      <a:pt x="220322" y="386196"/>
                      <a:pt x="126987" y="572912"/>
                    </a:cubicBezTo>
                    <a:cubicBezTo>
                      <a:pt x="18718" y="790747"/>
                      <a:pt x="-12394" y="955057"/>
                      <a:pt x="43607" y="1024764"/>
                    </a:cubicBezTo>
                    <a:cubicBezTo>
                      <a:pt x="99608" y="1094472"/>
                      <a:pt x="267611" y="1099451"/>
                      <a:pt x="502816" y="1038457"/>
                    </a:cubicBezTo>
                    <a:cubicBezTo>
                      <a:pt x="705664" y="984932"/>
                      <a:pt x="914735" y="892818"/>
                      <a:pt x="1011803" y="814398"/>
                    </a:cubicBezTo>
                    <a:cubicBezTo>
                      <a:pt x="1103893" y="739712"/>
                      <a:pt x="1166117" y="628927"/>
                      <a:pt x="1183539" y="506939"/>
                    </a:cubicBezTo>
                    <a:cubicBezTo>
                      <a:pt x="1199717" y="383707"/>
                      <a:pt x="1168607" y="265454"/>
                      <a:pt x="1095183" y="173341"/>
                    </a:cubicBezTo>
                    <a:cubicBezTo>
                      <a:pt x="1020514" y="82472"/>
                      <a:pt x="912246" y="27702"/>
                      <a:pt x="786554" y="17744"/>
                    </a:cubicBezTo>
                    <a:cubicBezTo>
                      <a:pt x="775354" y="16499"/>
                      <a:pt x="764154" y="16499"/>
                      <a:pt x="751709" y="16499"/>
                    </a:cubicBezTo>
                    <a:close/>
                    <a:moveTo>
                      <a:pt x="787806" y="1543"/>
                    </a:moveTo>
                    <a:cubicBezTo>
                      <a:pt x="917234" y="10257"/>
                      <a:pt x="1031729" y="67518"/>
                      <a:pt x="1107643" y="163369"/>
                    </a:cubicBezTo>
                    <a:cubicBezTo>
                      <a:pt x="1265695" y="357560"/>
                      <a:pt x="1227117" y="662540"/>
                      <a:pt x="1023017" y="828100"/>
                    </a:cubicBezTo>
                    <a:cubicBezTo>
                      <a:pt x="923457" y="907768"/>
                      <a:pt x="711891" y="1001129"/>
                      <a:pt x="506548" y="1053412"/>
                    </a:cubicBezTo>
                    <a:cubicBezTo>
                      <a:pt x="441833" y="1070839"/>
                      <a:pt x="326094" y="1096980"/>
                      <a:pt x="221556" y="1096980"/>
                    </a:cubicBezTo>
                    <a:cubicBezTo>
                      <a:pt x="141908" y="1096980"/>
                      <a:pt x="68482" y="1080797"/>
                      <a:pt x="31147" y="1034739"/>
                    </a:cubicBezTo>
                    <a:cubicBezTo>
                      <a:pt x="-54724" y="928930"/>
                      <a:pt x="58526" y="671253"/>
                      <a:pt x="112039" y="565444"/>
                    </a:cubicBezTo>
                    <a:cubicBezTo>
                      <a:pt x="205377" y="376232"/>
                      <a:pt x="341028" y="188265"/>
                      <a:pt x="440589" y="107352"/>
                    </a:cubicBezTo>
                    <a:cubicBezTo>
                      <a:pt x="535171" y="30174"/>
                      <a:pt x="662111" y="-8416"/>
                      <a:pt x="787806" y="15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9C503E0-A5BE-8947-BE27-FB92A05085AC}"/>
                  </a:ext>
                </a:extLst>
              </p:cNvPr>
              <p:cNvSpPr/>
              <p:nvPr/>
            </p:nvSpPr>
            <p:spPr>
              <a:xfrm>
                <a:off x="18417788" y="8162802"/>
                <a:ext cx="1365388" cy="9085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7" h="730">
                    <a:moveTo>
                      <a:pt x="349" y="728"/>
                    </a:moveTo>
                    <a:cubicBezTo>
                      <a:pt x="149" y="710"/>
                      <a:pt x="-17" y="531"/>
                      <a:pt x="1" y="330"/>
                    </a:cubicBezTo>
                    <a:cubicBezTo>
                      <a:pt x="19" y="130"/>
                      <a:pt x="214" y="-17"/>
                      <a:pt x="414" y="1"/>
                    </a:cubicBezTo>
                    <a:cubicBezTo>
                      <a:pt x="614" y="19"/>
                      <a:pt x="1112" y="259"/>
                      <a:pt x="1096" y="429"/>
                    </a:cubicBezTo>
                    <a:cubicBezTo>
                      <a:pt x="1081" y="598"/>
                      <a:pt x="549" y="746"/>
                      <a:pt x="349" y="7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A440F8ED-FD6B-2240-ABC7-824C7BC283F6}"/>
                  </a:ext>
                </a:extLst>
              </p:cNvPr>
              <p:cNvSpPr/>
              <p:nvPr/>
            </p:nvSpPr>
            <p:spPr>
              <a:xfrm>
                <a:off x="18408616" y="8154661"/>
                <a:ext cx="1382502" cy="924120"/>
              </a:xfrm>
              <a:custGeom>
                <a:avLst/>
                <a:gdLst>
                  <a:gd name="connsiteX0" fmla="*/ 483390 w 1382502"/>
                  <a:gd name="connsiteY0" fmla="*/ 15618 h 924120"/>
                  <a:gd name="connsiteX1" fmla="*/ 187164 w 1382502"/>
                  <a:gd name="connsiteY1" fmla="*/ 118911 h 924120"/>
                  <a:gd name="connsiteX2" fmla="*/ 19138 w 1382502"/>
                  <a:gd name="connsiteY2" fmla="*/ 420077 h 924120"/>
                  <a:gd name="connsiteX3" fmla="*/ 131156 w 1382502"/>
                  <a:gd name="connsiteY3" fmla="*/ 746133 h 924120"/>
                  <a:gd name="connsiteX4" fmla="*/ 444806 w 1382502"/>
                  <a:gd name="connsiteY4" fmla="*/ 905427 h 924120"/>
                  <a:gd name="connsiteX5" fmla="*/ 992448 w 1382502"/>
                  <a:gd name="connsiteY5" fmla="*/ 807113 h 924120"/>
                  <a:gd name="connsiteX6" fmla="*/ 1365840 w 1382502"/>
                  <a:gd name="connsiteY6" fmla="*/ 540792 h 924120"/>
                  <a:gd name="connsiteX7" fmla="*/ 1045968 w 1382502"/>
                  <a:gd name="connsiteY7" fmla="*/ 212247 h 924120"/>
                  <a:gd name="connsiteX8" fmla="*/ 524462 w 1382502"/>
                  <a:gd name="connsiteY8" fmla="*/ 16863 h 924120"/>
                  <a:gd name="connsiteX9" fmla="*/ 483390 w 1382502"/>
                  <a:gd name="connsiteY9" fmla="*/ 15618 h 924120"/>
                  <a:gd name="connsiteX10" fmla="*/ 525700 w 1382502"/>
                  <a:gd name="connsiteY10" fmla="*/ 1907 h 924120"/>
                  <a:gd name="connsiteX11" fmla="*/ 1053440 w 1382502"/>
                  <a:gd name="connsiteY11" fmla="*/ 198547 h 924120"/>
                  <a:gd name="connsiteX12" fmla="*/ 1382032 w 1382502"/>
                  <a:gd name="connsiteY12" fmla="*/ 542043 h 924120"/>
                  <a:gd name="connsiteX13" fmla="*/ 997430 w 1382502"/>
                  <a:gd name="connsiteY13" fmla="*/ 823311 h 924120"/>
                  <a:gd name="connsiteX14" fmla="*/ 489604 w 1382502"/>
                  <a:gd name="connsiteY14" fmla="*/ 924120 h 924120"/>
                  <a:gd name="connsiteX15" fmla="*/ 442306 w 1382502"/>
                  <a:gd name="connsiteY15" fmla="*/ 922875 h 924120"/>
                  <a:gd name="connsiteX16" fmla="*/ 1692 w 1382502"/>
                  <a:gd name="connsiteY16" fmla="*/ 420077 h 924120"/>
                  <a:gd name="connsiteX17" fmla="*/ 177192 w 1382502"/>
                  <a:gd name="connsiteY17" fmla="*/ 106450 h 924120"/>
                  <a:gd name="connsiteX18" fmla="*/ 525700 w 1382502"/>
                  <a:gd name="connsiteY18" fmla="*/ 1907 h 92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82502" h="924120">
                    <a:moveTo>
                      <a:pt x="483390" y="15618"/>
                    </a:moveTo>
                    <a:cubicBezTo>
                      <a:pt x="378840" y="15618"/>
                      <a:pt x="273044" y="52953"/>
                      <a:pt x="187164" y="118911"/>
                    </a:cubicBezTo>
                    <a:cubicBezTo>
                      <a:pt x="88838" y="196069"/>
                      <a:pt x="29094" y="303095"/>
                      <a:pt x="19138" y="420077"/>
                    </a:cubicBezTo>
                    <a:cubicBezTo>
                      <a:pt x="7936" y="537059"/>
                      <a:pt x="47764" y="652796"/>
                      <a:pt x="131156" y="746133"/>
                    </a:cubicBezTo>
                    <a:cubicBezTo>
                      <a:pt x="212058" y="836981"/>
                      <a:pt x="326564" y="895472"/>
                      <a:pt x="444806" y="905427"/>
                    </a:cubicBezTo>
                    <a:cubicBezTo>
                      <a:pt x="569270" y="916628"/>
                      <a:pt x="794550" y="875560"/>
                      <a:pt x="992448" y="807113"/>
                    </a:cubicBezTo>
                    <a:cubicBezTo>
                      <a:pt x="1221462" y="726221"/>
                      <a:pt x="1357128" y="630395"/>
                      <a:pt x="1365840" y="540792"/>
                    </a:cubicBezTo>
                    <a:cubicBezTo>
                      <a:pt x="1373308" y="452434"/>
                      <a:pt x="1256312" y="331718"/>
                      <a:pt x="1045968" y="212247"/>
                    </a:cubicBezTo>
                    <a:cubicBezTo>
                      <a:pt x="863004" y="108955"/>
                      <a:pt x="648926" y="29308"/>
                      <a:pt x="524462" y="16863"/>
                    </a:cubicBezTo>
                    <a:cubicBezTo>
                      <a:pt x="510772" y="16863"/>
                      <a:pt x="497080" y="15618"/>
                      <a:pt x="483390" y="15618"/>
                    </a:cubicBezTo>
                    <a:close/>
                    <a:moveTo>
                      <a:pt x="525700" y="1907"/>
                    </a:moveTo>
                    <a:cubicBezTo>
                      <a:pt x="652656" y="13108"/>
                      <a:pt x="869228" y="94004"/>
                      <a:pt x="1053440" y="198547"/>
                    </a:cubicBezTo>
                    <a:cubicBezTo>
                      <a:pt x="1156748" y="257040"/>
                      <a:pt x="1394480" y="406386"/>
                      <a:pt x="1382032" y="542043"/>
                    </a:cubicBezTo>
                    <a:cubicBezTo>
                      <a:pt x="1369586" y="678943"/>
                      <a:pt x="1109450" y="783486"/>
                      <a:pt x="997430" y="823311"/>
                    </a:cubicBezTo>
                    <a:cubicBezTo>
                      <a:pt x="820686" y="884294"/>
                      <a:pt x="620294" y="924120"/>
                      <a:pt x="489604" y="924120"/>
                    </a:cubicBezTo>
                    <a:cubicBezTo>
                      <a:pt x="472178" y="924120"/>
                      <a:pt x="457242" y="924120"/>
                      <a:pt x="442306" y="922875"/>
                    </a:cubicBezTo>
                    <a:cubicBezTo>
                      <a:pt x="182170" y="897984"/>
                      <a:pt x="-20712" y="667742"/>
                      <a:pt x="1692" y="420077"/>
                    </a:cubicBezTo>
                    <a:cubicBezTo>
                      <a:pt x="12894" y="298110"/>
                      <a:pt x="75128" y="186101"/>
                      <a:pt x="177192" y="106450"/>
                    </a:cubicBezTo>
                    <a:cubicBezTo>
                      <a:pt x="276764" y="29287"/>
                      <a:pt x="402476" y="-9294"/>
                      <a:pt x="525700" y="19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3FCCAC3-E6C9-4F4D-AA6A-774A9EB72D65}"/>
                  </a:ext>
                </a:extLst>
              </p:cNvPr>
              <p:cNvSpPr/>
              <p:nvPr/>
            </p:nvSpPr>
            <p:spPr>
              <a:xfrm>
                <a:off x="16702333" y="8794640"/>
                <a:ext cx="528216" cy="401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5" h="323">
                    <a:moveTo>
                      <a:pt x="217" y="10"/>
                    </a:moveTo>
                    <a:cubicBezTo>
                      <a:pt x="299" y="-19"/>
                      <a:pt x="385" y="19"/>
                      <a:pt x="415" y="106"/>
                    </a:cubicBezTo>
                    <a:cubicBezTo>
                      <a:pt x="446" y="194"/>
                      <a:pt x="402" y="277"/>
                      <a:pt x="320" y="306"/>
                    </a:cubicBezTo>
                    <a:cubicBezTo>
                      <a:pt x="237" y="334"/>
                      <a:pt x="34" y="338"/>
                      <a:pt x="4" y="250"/>
                    </a:cubicBezTo>
                    <a:cubicBezTo>
                      <a:pt x="-27" y="163"/>
                      <a:pt x="134" y="39"/>
                      <a:pt x="217" y="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B99B7699-C78F-D647-BFAB-73D451DFEC5D}"/>
                  </a:ext>
                </a:extLst>
              </p:cNvPr>
              <p:cNvSpPr/>
              <p:nvPr/>
            </p:nvSpPr>
            <p:spPr>
              <a:xfrm>
                <a:off x="16693343" y="8785577"/>
                <a:ext cx="546096" cy="419072"/>
              </a:xfrm>
              <a:custGeom>
                <a:avLst/>
                <a:gdLst>
                  <a:gd name="connsiteX0" fmla="*/ 353724 w 546096"/>
                  <a:gd name="connsiteY0" fmla="*/ 18407 h 419072"/>
                  <a:gd name="connsiteX1" fmla="*/ 279934 w 546096"/>
                  <a:gd name="connsiteY1" fmla="*/ 28966 h 419072"/>
                  <a:gd name="connsiteX2" fmla="*/ 21438 w 546096"/>
                  <a:gd name="connsiteY2" fmla="*/ 317159 h 419072"/>
                  <a:gd name="connsiteX3" fmla="*/ 186726 w 546096"/>
                  <a:gd name="connsiteY3" fmla="*/ 400387 h 419072"/>
                  <a:gd name="connsiteX4" fmla="*/ 402968 w 546096"/>
                  <a:gd name="connsiteY4" fmla="*/ 380511 h 419072"/>
                  <a:gd name="connsiteX5" fmla="*/ 517302 w 546096"/>
                  <a:gd name="connsiteY5" fmla="*/ 144491 h 419072"/>
                  <a:gd name="connsiteX6" fmla="*/ 422852 w 546096"/>
                  <a:gd name="connsiteY6" fmla="*/ 33935 h 419072"/>
                  <a:gd name="connsiteX7" fmla="*/ 353724 w 546096"/>
                  <a:gd name="connsiteY7" fmla="*/ 18407 h 419072"/>
                  <a:gd name="connsiteX8" fmla="*/ 353890 w 546096"/>
                  <a:gd name="connsiteY8" fmla="*/ 183 h 419072"/>
                  <a:gd name="connsiteX9" fmla="*/ 429088 w 546096"/>
                  <a:gd name="connsiteY9" fmla="*/ 17734 h 419072"/>
                  <a:gd name="connsiteX10" fmla="*/ 533496 w 546096"/>
                  <a:gd name="connsiteY10" fmla="*/ 137017 h 419072"/>
                  <a:gd name="connsiteX11" fmla="*/ 409200 w 546096"/>
                  <a:gd name="connsiteY11" fmla="*/ 395464 h 419072"/>
                  <a:gd name="connsiteX12" fmla="*/ 243888 w 546096"/>
                  <a:gd name="connsiteY12" fmla="*/ 419072 h 419072"/>
                  <a:gd name="connsiteX13" fmla="*/ 5241 w 546096"/>
                  <a:gd name="connsiteY13" fmla="*/ 322155 h 419072"/>
                  <a:gd name="connsiteX14" fmla="*/ 274962 w 546096"/>
                  <a:gd name="connsiteY14" fmla="*/ 11522 h 419072"/>
                  <a:gd name="connsiteX15" fmla="*/ 353890 w 546096"/>
                  <a:gd name="connsiteY15" fmla="*/ 183 h 4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6096" h="419072">
                    <a:moveTo>
                      <a:pt x="353724" y="18407"/>
                    </a:moveTo>
                    <a:cubicBezTo>
                      <a:pt x="329644" y="17476"/>
                      <a:pt x="304788" y="20892"/>
                      <a:pt x="279934" y="28966"/>
                    </a:cubicBezTo>
                    <a:cubicBezTo>
                      <a:pt x="174298" y="67474"/>
                      <a:pt x="-13359" y="217782"/>
                      <a:pt x="21438" y="317159"/>
                    </a:cubicBezTo>
                    <a:cubicBezTo>
                      <a:pt x="42565" y="376785"/>
                      <a:pt x="133288" y="395418"/>
                      <a:pt x="186726" y="400387"/>
                    </a:cubicBezTo>
                    <a:cubicBezTo>
                      <a:pt x="260050" y="407840"/>
                      <a:pt x="349528" y="399144"/>
                      <a:pt x="402968" y="380511"/>
                    </a:cubicBezTo>
                    <a:cubicBezTo>
                      <a:pt x="504874" y="345729"/>
                      <a:pt x="553342" y="246353"/>
                      <a:pt x="517302" y="144491"/>
                    </a:cubicBezTo>
                    <a:cubicBezTo>
                      <a:pt x="499904" y="93561"/>
                      <a:pt x="466348" y="55052"/>
                      <a:pt x="422852" y="33935"/>
                    </a:cubicBezTo>
                    <a:cubicBezTo>
                      <a:pt x="401104" y="24619"/>
                      <a:pt x="377802" y="19339"/>
                      <a:pt x="353724" y="18407"/>
                    </a:cubicBezTo>
                    <a:close/>
                    <a:moveTo>
                      <a:pt x="353890" y="183"/>
                    </a:moveTo>
                    <a:cubicBezTo>
                      <a:pt x="379992" y="1271"/>
                      <a:pt x="405472" y="7173"/>
                      <a:pt x="429088" y="17734"/>
                    </a:cubicBezTo>
                    <a:cubicBezTo>
                      <a:pt x="477564" y="41343"/>
                      <a:pt x="514852" y="82346"/>
                      <a:pt x="533496" y="137017"/>
                    </a:cubicBezTo>
                    <a:cubicBezTo>
                      <a:pt x="572028" y="247603"/>
                      <a:pt x="519824" y="356945"/>
                      <a:pt x="409200" y="395464"/>
                    </a:cubicBezTo>
                    <a:cubicBezTo>
                      <a:pt x="370670" y="409132"/>
                      <a:pt x="308522" y="419072"/>
                      <a:pt x="243888" y="419072"/>
                    </a:cubicBezTo>
                    <a:cubicBezTo>
                      <a:pt x="139480" y="419072"/>
                      <a:pt x="30100" y="394221"/>
                      <a:pt x="5241" y="322155"/>
                    </a:cubicBezTo>
                    <a:cubicBezTo>
                      <a:pt x="-35777" y="204114"/>
                      <a:pt x="174282" y="46313"/>
                      <a:pt x="274962" y="11522"/>
                    </a:cubicBezTo>
                    <a:cubicBezTo>
                      <a:pt x="301064" y="2824"/>
                      <a:pt x="327788" y="-904"/>
                      <a:pt x="353890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F55F7BAE-B71F-E44D-9382-3B9CC9E7C476}"/>
                  </a:ext>
                </a:extLst>
              </p:cNvPr>
              <p:cNvSpPr/>
              <p:nvPr/>
            </p:nvSpPr>
            <p:spPr>
              <a:xfrm>
                <a:off x="18085162" y="8919263"/>
                <a:ext cx="530707" cy="400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322">
                    <a:moveTo>
                      <a:pt x="109" y="305"/>
                    </a:moveTo>
                    <a:cubicBezTo>
                      <a:pt x="26" y="279"/>
                      <a:pt x="-20" y="197"/>
                      <a:pt x="9" y="108"/>
                    </a:cubicBezTo>
                    <a:cubicBezTo>
                      <a:pt x="38" y="21"/>
                      <a:pt x="123" y="-19"/>
                      <a:pt x="206" y="8"/>
                    </a:cubicBezTo>
                    <a:cubicBezTo>
                      <a:pt x="290" y="35"/>
                      <a:pt x="453" y="156"/>
                      <a:pt x="424" y="244"/>
                    </a:cubicBezTo>
                    <a:cubicBezTo>
                      <a:pt x="395" y="332"/>
                      <a:pt x="192" y="333"/>
                      <a:pt x="109" y="3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E46480F-1072-A848-AB32-3B6B4941E4DF}"/>
                  </a:ext>
                </a:extLst>
              </p:cNvPr>
              <p:cNvSpPr/>
              <p:nvPr/>
            </p:nvSpPr>
            <p:spPr>
              <a:xfrm>
                <a:off x="18075883" y="8910272"/>
                <a:ext cx="547328" cy="416509"/>
              </a:xfrm>
              <a:custGeom>
                <a:avLst/>
                <a:gdLst>
                  <a:gd name="connsiteX0" fmla="*/ 188880 w 547328"/>
                  <a:gd name="connsiteY0" fmla="*/ 18487 h 416509"/>
                  <a:gd name="connsiteX1" fmla="*/ 119906 w 547328"/>
                  <a:gd name="connsiteY1" fmla="*/ 36344 h 416509"/>
                  <a:gd name="connsiteX2" fmla="*/ 27940 w 547328"/>
                  <a:gd name="connsiteY2" fmla="*/ 146898 h 416509"/>
                  <a:gd name="connsiteX3" fmla="*/ 36640 w 547328"/>
                  <a:gd name="connsiteY3" fmla="*/ 292233 h 416509"/>
                  <a:gd name="connsiteX4" fmla="*/ 146004 w 547328"/>
                  <a:gd name="connsiteY4" fmla="*/ 381670 h 416509"/>
                  <a:gd name="connsiteX5" fmla="*/ 527536 w 547328"/>
                  <a:gd name="connsiteY5" fmla="*/ 310866 h 416509"/>
                  <a:gd name="connsiteX6" fmla="*/ 446756 w 547328"/>
                  <a:gd name="connsiteY6" fmla="*/ 144414 h 416509"/>
                  <a:gd name="connsiteX7" fmla="*/ 261582 w 547328"/>
                  <a:gd name="connsiteY7" fmla="*/ 27648 h 416509"/>
                  <a:gd name="connsiteX8" fmla="*/ 188880 w 547328"/>
                  <a:gd name="connsiteY8" fmla="*/ 18487 h 416509"/>
                  <a:gd name="connsiteX9" fmla="*/ 187622 w 547328"/>
                  <a:gd name="connsiteY9" fmla="*/ 423 h 416509"/>
                  <a:gd name="connsiteX10" fmla="*/ 266550 w 547328"/>
                  <a:gd name="connsiteY10" fmla="*/ 11451 h 416509"/>
                  <a:gd name="connsiteX11" fmla="*/ 457966 w 547328"/>
                  <a:gd name="connsiteY11" fmla="*/ 130732 h 416509"/>
                  <a:gd name="connsiteX12" fmla="*/ 542488 w 547328"/>
                  <a:gd name="connsiteY12" fmla="*/ 314623 h 416509"/>
                  <a:gd name="connsiteX13" fmla="*/ 292652 w 547328"/>
                  <a:gd name="connsiteY13" fmla="*/ 416509 h 416509"/>
                  <a:gd name="connsiteX14" fmla="*/ 141012 w 547328"/>
                  <a:gd name="connsiteY14" fmla="*/ 396629 h 416509"/>
                  <a:gd name="connsiteX15" fmla="*/ 21688 w 547328"/>
                  <a:gd name="connsiteY15" fmla="*/ 298470 h 416509"/>
                  <a:gd name="connsiteX16" fmla="*/ 11744 w 547328"/>
                  <a:gd name="connsiteY16" fmla="*/ 140672 h 416509"/>
                  <a:gd name="connsiteX17" fmla="*/ 112424 w 547328"/>
                  <a:gd name="connsiteY17" fmla="*/ 20148 h 416509"/>
                  <a:gd name="connsiteX18" fmla="*/ 187622 w 547328"/>
                  <a:gd name="connsiteY18" fmla="*/ 423 h 416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7328" h="416509">
                    <a:moveTo>
                      <a:pt x="188880" y="18487"/>
                    </a:moveTo>
                    <a:cubicBezTo>
                      <a:pt x="164956" y="19885"/>
                      <a:pt x="141654" y="25786"/>
                      <a:pt x="119906" y="36344"/>
                    </a:cubicBezTo>
                    <a:cubicBezTo>
                      <a:pt x="77652" y="57461"/>
                      <a:pt x="44096" y="97211"/>
                      <a:pt x="27940" y="146898"/>
                    </a:cubicBezTo>
                    <a:cubicBezTo>
                      <a:pt x="11784" y="197827"/>
                      <a:pt x="14270" y="248757"/>
                      <a:pt x="36640" y="292233"/>
                    </a:cubicBezTo>
                    <a:cubicBezTo>
                      <a:pt x="59010" y="334467"/>
                      <a:pt x="97536" y="365522"/>
                      <a:pt x="146004" y="381670"/>
                    </a:cubicBezTo>
                    <a:cubicBezTo>
                      <a:pt x="254126" y="416451"/>
                      <a:pt x="493980" y="411483"/>
                      <a:pt x="527536" y="310866"/>
                    </a:cubicBezTo>
                    <a:cubicBezTo>
                      <a:pt x="547420" y="251241"/>
                      <a:pt x="485282" y="180437"/>
                      <a:pt x="446756" y="144414"/>
                    </a:cubicBezTo>
                    <a:cubicBezTo>
                      <a:pt x="392074" y="94726"/>
                      <a:pt x="316264" y="46281"/>
                      <a:pt x="261582" y="27648"/>
                    </a:cubicBezTo>
                    <a:cubicBezTo>
                      <a:pt x="237348" y="20195"/>
                      <a:pt x="212804" y="17090"/>
                      <a:pt x="188880" y="18487"/>
                    </a:cubicBezTo>
                    <a:close/>
                    <a:moveTo>
                      <a:pt x="187622" y="423"/>
                    </a:moveTo>
                    <a:cubicBezTo>
                      <a:pt x="213724" y="-1285"/>
                      <a:pt x="240448" y="2132"/>
                      <a:pt x="266550" y="11451"/>
                    </a:cubicBezTo>
                    <a:cubicBezTo>
                      <a:pt x="323726" y="28846"/>
                      <a:pt x="402034" y="78546"/>
                      <a:pt x="457966" y="130732"/>
                    </a:cubicBezTo>
                    <a:cubicBezTo>
                      <a:pt x="530058" y="199070"/>
                      <a:pt x="559890" y="263680"/>
                      <a:pt x="542488" y="314623"/>
                    </a:cubicBezTo>
                    <a:cubicBezTo>
                      <a:pt x="518872" y="390416"/>
                      <a:pt x="400790" y="416509"/>
                      <a:pt x="292652" y="416509"/>
                    </a:cubicBezTo>
                    <a:cubicBezTo>
                      <a:pt x="234234" y="416509"/>
                      <a:pt x="177058" y="409054"/>
                      <a:pt x="141012" y="396629"/>
                    </a:cubicBezTo>
                    <a:cubicBezTo>
                      <a:pt x="88808" y="379234"/>
                      <a:pt x="45304" y="344443"/>
                      <a:pt x="21688" y="298470"/>
                    </a:cubicBezTo>
                    <a:cubicBezTo>
                      <a:pt x="-3172" y="251255"/>
                      <a:pt x="-6900" y="195342"/>
                      <a:pt x="11744" y="140672"/>
                    </a:cubicBezTo>
                    <a:cubicBezTo>
                      <a:pt x="29146" y="87244"/>
                      <a:pt x="65190" y="43756"/>
                      <a:pt x="112424" y="20148"/>
                    </a:cubicBezTo>
                    <a:cubicBezTo>
                      <a:pt x="136040" y="8966"/>
                      <a:pt x="161520" y="2132"/>
                      <a:pt x="187622" y="4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1D3B1F4F-EA26-5747-B7F2-B1107BD55FB6}"/>
                  </a:ext>
                </a:extLst>
              </p:cNvPr>
              <p:cNvSpPr/>
              <p:nvPr/>
            </p:nvSpPr>
            <p:spPr>
              <a:xfrm>
                <a:off x="16586474" y="9529916"/>
                <a:ext cx="2172661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5" h="255">
                    <a:moveTo>
                      <a:pt x="1745" y="128"/>
                    </a:moveTo>
                    <a:cubicBezTo>
                      <a:pt x="1600" y="53"/>
                      <a:pt x="1264" y="0"/>
                      <a:pt x="872" y="0"/>
                    </a:cubicBezTo>
                    <a:cubicBezTo>
                      <a:pt x="481" y="0"/>
                      <a:pt x="145" y="53"/>
                      <a:pt x="0" y="128"/>
                    </a:cubicBezTo>
                    <a:cubicBezTo>
                      <a:pt x="145" y="203"/>
                      <a:pt x="481" y="255"/>
                      <a:pt x="872" y="255"/>
                    </a:cubicBezTo>
                    <a:cubicBezTo>
                      <a:pt x="1264" y="255"/>
                      <a:pt x="1600" y="203"/>
                      <a:pt x="1745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41CA9F22-A000-6648-B9D6-ABD4BDBC45D7}"/>
                  </a:ext>
                </a:extLst>
              </p:cNvPr>
              <p:cNvSpPr/>
              <p:nvPr/>
            </p:nvSpPr>
            <p:spPr>
              <a:xfrm>
                <a:off x="16577754" y="9521192"/>
                <a:ext cx="2190102" cy="333989"/>
              </a:xfrm>
              <a:custGeom>
                <a:avLst/>
                <a:gdLst>
                  <a:gd name="connsiteX0" fmla="*/ 1094428 w 2190102"/>
                  <a:gd name="connsiteY0" fmla="*/ 18694 h 333989"/>
                  <a:gd name="connsiteX1" fmla="*/ 27407 w 2190102"/>
                  <a:gd name="connsiteY1" fmla="*/ 167621 h 333989"/>
                  <a:gd name="connsiteX2" fmla="*/ 1094428 w 2190102"/>
                  <a:gd name="connsiteY2" fmla="*/ 317789 h 333989"/>
                  <a:gd name="connsiteX3" fmla="*/ 2162694 w 2190102"/>
                  <a:gd name="connsiteY3" fmla="*/ 167621 h 333989"/>
                  <a:gd name="connsiteX4" fmla="*/ 1094428 w 2190102"/>
                  <a:gd name="connsiteY4" fmla="*/ 18694 h 333989"/>
                  <a:gd name="connsiteX5" fmla="*/ 1094428 w 2190102"/>
                  <a:gd name="connsiteY5" fmla="*/ 0 h 333989"/>
                  <a:gd name="connsiteX6" fmla="*/ 2185122 w 2190102"/>
                  <a:gd name="connsiteY6" fmla="*/ 160166 h 333989"/>
                  <a:gd name="connsiteX7" fmla="*/ 2190102 w 2190102"/>
                  <a:gd name="connsiteY7" fmla="*/ 167615 h 333989"/>
                  <a:gd name="connsiteX8" fmla="*/ 2185122 w 2190102"/>
                  <a:gd name="connsiteY8" fmla="*/ 175065 h 333989"/>
                  <a:gd name="connsiteX9" fmla="*/ 1094428 w 2190102"/>
                  <a:gd name="connsiteY9" fmla="*/ 333989 h 333989"/>
                  <a:gd name="connsiteX10" fmla="*/ 4980 w 2190102"/>
                  <a:gd name="connsiteY10" fmla="*/ 175065 h 333989"/>
                  <a:gd name="connsiteX11" fmla="*/ 0 w 2190102"/>
                  <a:gd name="connsiteY11" fmla="*/ 167615 h 333989"/>
                  <a:gd name="connsiteX12" fmla="*/ 4980 w 2190102"/>
                  <a:gd name="connsiteY12" fmla="*/ 160166 h 333989"/>
                  <a:gd name="connsiteX13" fmla="*/ 1094428 w 2190102"/>
                  <a:gd name="connsiteY13" fmla="*/ 0 h 33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0102" h="333989">
                    <a:moveTo>
                      <a:pt x="1094428" y="18694"/>
                    </a:moveTo>
                    <a:cubicBezTo>
                      <a:pt x="634998" y="18694"/>
                      <a:pt x="220392" y="77024"/>
                      <a:pt x="27407" y="167621"/>
                    </a:cubicBezTo>
                    <a:cubicBezTo>
                      <a:pt x="220392" y="258218"/>
                      <a:pt x="634998" y="317789"/>
                      <a:pt x="1094428" y="317789"/>
                    </a:cubicBezTo>
                    <a:cubicBezTo>
                      <a:pt x="1555102" y="317789"/>
                      <a:pt x="1968464" y="258218"/>
                      <a:pt x="2162694" y="167621"/>
                    </a:cubicBezTo>
                    <a:cubicBezTo>
                      <a:pt x="1968464" y="77024"/>
                      <a:pt x="1555102" y="18694"/>
                      <a:pt x="1094428" y="18694"/>
                    </a:cubicBezTo>
                    <a:close/>
                    <a:moveTo>
                      <a:pt x="1094428" y="0"/>
                    </a:moveTo>
                    <a:cubicBezTo>
                      <a:pt x="1570050" y="0"/>
                      <a:pt x="1997114" y="63321"/>
                      <a:pt x="2185122" y="160166"/>
                    </a:cubicBezTo>
                    <a:cubicBezTo>
                      <a:pt x="2188858" y="161407"/>
                      <a:pt x="2190102" y="163891"/>
                      <a:pt x="2190102" y="167615"/>
                    </a:cubicBezTo>
                    <a:cubicBezTo>
                      <a:pt x="2190102" y="170098"/>
                      <a:pt x="2188858" y="173823"/>
                      <a:pt x="2185122" y="175065"/>
                    </a:cubicBezTo>
                    <a:cubicBezTo>
                      <a:pt x="1997114" y="271909"/>
                      <a:pt x="1570050" y="333989"/>
                      <a:pt x="1094428" y="333989"/>
                    </a:cubicBezTo>
                    <a:cubicBezTo>
                      <a:pt x="620052" y="333989"/>
                      <a:pt x="191743" y="271909"/>
                      <a:pt x="4980" y="175065"/>
                    </a:cubicBezTo>
                    <a:cubicBezTo>
                      <a:pt x="2490" y="173823"/>
                      <a:pt x="0" y="170098"/>
                      <a:pt x="0" y="167615"/>
                    </a:cubicBezTo>
                    <a:cubicBezTo>
                      <a:pt x="0" y="163891"/>
                      <a:pt x="2490" y="161407"/>
                      <a:pt x="4980" y="160166"/>
                    </a:cubicBezTo>
                    <a:cubicBezTo>
                      <a:pt x="191743" y="63321"/>
                      <a:pt x="620052" y="0"/>
                      <a:pt x="1094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86AB0693-11D8-8247-9EEC-8C3E613B91F8}"/>
                  </a:ext>
                </a:extLst>
              </p:cNvPr>
              <p:cNvSpPr/>
              <p:nvPr/>
            </p:nvSpPr>
            <p:spPr>
              <a:xfrm>
                <a:off x="16339808" y="8054380"/>
                <a:ext cx="1306836" cy="16437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0" h="1320">
                    <a:moveTo>
                      <a:pt x="1040" y="1320"/>
                    </a:moveTo>
                    <a:cubicBezTo>
                      <a:pt x="1036" y="1320"/>
                      <a:pt x="1033" y="1317"/>
                      <a:pt x="1033" y="1313"/>
                    </a:cubicBezTo>
                    <a:cubicBezTo>
                      <a:pt x="1033" y="1313"/>
                      <a:pt x="1026" y="1205"/>
                      <a:pt x="993" y="1082"/>
                    </a:cubicBezTo>
                    <a:cubicBezTo>
                      <a:pt x="964" y="969"/>
                      <a:pt x="907" y="819"/>
                      <a:pt x="802" y="750"/>
                    </a:cubicBezTo>
                    <a:cubicBezTo>
                      <a:pt x="733" y="704"/>
                      <a:pt x="651" y="697"/>
                      <a:pt x="559" y="728"/>
                    </a:cubicBezTo>
                    <a:cubicBezTo>
                      <a:pt x="555" y="729"/>
                      <a:pt x="551" y="727"/>
                      <a:pt x="550" y="723"/>
                    </a:cubicBezTo>
                    <a:cubicBezTo>
                      <a:pt x="549" y="720"/>
                      <a:pt x="551" y="716"/>
                      <a:pt x="555" y="715"/>
                    </a:cubicBezTo>
                    <a:cubicBezTo>
                      <a:pt x="651" y="682"/>
                      <a:pt x="737" y="690"/>
                      <a:pt x="809" y="738"/>
                    </a:cubicBezTo>
                    <a:cubicBezTo>
                      <a:pt x="918" y="811"/>
                      <a:pt x="976" y="963"/>
                      <a:pt x="1007" y="1078"/>
                    </a:cubicBezTo>
                    <a:cubicBezTo>
                      <a:pt x="1020" y="1130"/>
                      <a:pt x="1030" y="1179"/>
                      <a:pt x="1036" y="1219"/>
                    </a:cubicBezTo>
                    <a:cubicBezTo>
                      <a:pt x="1039" y="956"/>
                      <a:pt x="1019" y="219"/>
                      <a:pt x="708" y="64"/>
                    </a:cubicBezTo>
                    <a:cubicBezTo>
                      <a:pt x="596" y="9"/>
                      <a:pt x="487" y="0"/>
                      <a:pt x="382" y="37"/>
                    </a:cubicBezTo>
                    <a:cubicBezTo>
                      <a:pt x="147" y="123"/>
                      <a:pt x="15" y="421"/>
                      <a:pt x="13" y="424"/>
                    </a:cubicBezTo>
                    <a:cubicBezTo>
                      <a:pt x="12" y="428"/>
                      <a:pt x="8" y="429"/>
                      <a:pt x="5" y="428"/>
                    </a:cubicBezTo>
                    <a:cubicBezTo>
                      <a:pt x="1" y="426"/>
                      <a:pt x="-1" y="422"/>
                      <a:pt x="1" y="419"/>
                    </a:cubicBezTo>
                    <a:cubicBezTo>
                      <a:pt x="2" y="416"/>
                      <a:pt x="137" y="113"/>
                      <a:pt x="378" y="24"/>
                    </a:cubicBezTo>
                    <a:cubicBezTo>
                      <a:pt x="485" y="-15"/>
                      <a:pt x="598" y="-6"/>
                      <a:pt x="714" y="52"/>
                    </a:cubicBezTo>
                    <a:cubicBezTo>
                      <a:pt x="877" y="133"/>
                      <a:pt x="982" y="370"/>
                      <a:pt x="1027" y="757"/>
                    </a:cubicBezTo>
                    <a:cubicBezTo>
                      <a:pt x="1061" y="1044"/>
                      <a:pt x="1047" y="1310"/>
                      <a:pt x="1047" y="1313"/>
                    </a:cubicBezTo>
                    <a:cubicBezTo>
                      <a:pt x="1047" y="1317"/>
                      <a:pt x="1044" y="1320"/>
                      <a:pt x="1040" y="1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664D7D48-CB13-B74A-9807-21B14490EC09}"/>
                  </a:ext>
                </a:extLst>
              </p:cNvPr>
              <p:cNvSpPr/>
              <p:nvPr/>
            </p:nvSpPr>
            <p:spPr>
              <a:xfrm>
                <a:off x="17625465" y="8542902"/>
                <a:ext cx="1280674" cy="11552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9" h="928">
                    <a:moveTo>
                      <a:pt x="7" y="928"/>
                    </a:moveTo>
                    <a:lnTo>
                      <a:pt x="6" y="928"/>
                    </a:lnTo>
                    <a:cubicBezTo>
                      <a:pt x="3" y="927"/>
                      <a:pt x="0" y="924"/>
                      <a:pt x="0" y="921"/>
                    </a:cubicBezTo>
                    <a:cubicBezTo>
                      <a:pt x="0" y="918"/>
                      <a:pt x="8" y="756"/>
                      <a:pt x="72" y="569"/>
                    </a:cubicBezTo>
                    <a:cubicBezTo>
                      <a:pt x="131" y="397"/>
                      <a:pt x="253" y="168"/>
                      <a:pt x="494" y="59"/>
                    </a:cubicBezTo>
                    <a:cubicBezTo>
                      <a:pt x="772" y="-68"/>
                      <a:pt x="1023" y="50"/>
                      <a:pt x="1026" y="51"/>
                    </a:cubicBezTo>
                    <a:cubicBezTo>
                      <a:pt x="1029" y="53"/>
                      <a:pt x="1030" y="57"/>
                      <a:pt x="1029" y="60"/>
                    </a:cubicBezTo>
                    <a:cubicBezTo>
                      <a:pt x="1027" y="64"/>
                      <a:pt x="1023" y="65"/>
                      <a:pt x="1020" y="64"/>
                    </a:cubicBezTo>
                    <a:cubicBezTo>
                      <a:pt x="1017" y="62"/>
                      <a:pt x="772" y="-53"/>
                      <a:pt x="500" y="71"/>
                    </a:cubicBezTo>
                    <a:cubicBezTo>
                      <a:pt x="263" y="179"/>
                      <a:pt x="143" y="404"/>
                      <a:pt x="85" y="574"/>
                    </a:cubicBezTo>
                    <a:cubicBezTo>
                      <a:pt x="64" y="636"/>
                      <a:pt x="49" y="695"/>
                      <a:pt x="38" y="747"/>
                    </a:cubicBezTo>
                    <a:cubicBezTo>
                      <a:pt x="71" y="646"/>
                      <a:pt x="129" y="526"/>
                      <a:pt x="233" y="459"/>
                    </a:cubicBezTo>
                    <a:cubicBezTo>
                      <a:pt x="331" y="395"/>
                      <a:pt x="452" y="388"/>
                      <a:pt x="595" y="436"/>
                    </a:cubicBezTo>
                    <a:cubicBezTo>
                      <a:pt x="598" y="438"/>
                      <a:pt x="600" y="441"/>
                      <a:pt x="599" y="445"/>
                    </a:cubicBezTo>
                    <a:cubicBezTo>
                      <a:pt x="598" y="449"/>
                      <a:pt x="594" y="451"/>
                      <a:pt x="590" y="450"/>
                    </a:cubicBezTo>
                    <a:cubicBezTo>
                      <a:pt x="452" y="402"/>
                      <a:pt x="334" y="409"/>
                      <a:pt x="241" y="470"/>
                    </a:cubicBezTo>
                    <a:cubicBezTo>
                      <a:pt x="184" y="506"/>
                      <a:pt x="106" y="583"/>
                      <a:pt x="53" y="743"/>
                    </a:cubicBezTo>
                    <a:cubicBezTo>
                      <a:pt x="22" y="839"/>
                      <a:pt x="14" y="921"/>
                      <a:pt x="14" y="922"/>
                    </a:cubicBezTo>
                    <a:cubicBezTo>
                      <a:pt x="14" y="925"/>
                      <a:pt x="11" y="928"/>
                      <a:pt x="7" y="9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725CDC01-EC41-2749-BD5E-4D742950DA51}"/>
                  </a:ext>
                </a:extLst>
              </p:cNvPr>
              <p:cNvSpPr/>
              <p:nvPr/>
            </p:nvSpPr>
            <p:spPr>
              <a:xfrm>
                <a:off x="17188188" y="6986362"/>
                <a:ext cx="1085085" cy="2710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2" h="2176">
                    <a:moveTo>
                      <a:pt x="358" y="2176"/>
                    </a:moveTo>
                    <a:lnTo>
                      <a:pt x="357" y="2176"/>
                    </a:lnTo>
                    <a:cubicBezTo>
                      <a:pt x="354" y="2175"/>
                      <a:pt x="351" y="2172"/>
                      <a:pt x="351" y="2169"/>
                    </a:cubicBezTo>
                    <a:cubicBezTo>
                      <a:pt x="351" y="2167"/>
                      <a:pt x="354" y="2116"/>
                      <a:pt x="361" y="2031"/>
                    </a:cubicBezTo>
                    <a:cubicBezTo>
                      <a:pt x="374" y="1756"/>
                      <a:pt x="377" y="1117"/>
                      <a:pt x="159" y="590"/>
                    </a:cubicBezTo>
                    <a:cubicBezTo>
                      <a:pt x="31" y="283"/>
                      <a:pt x="0" y="11"/>
                      <a:pt x="0" y="8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10" y="0"/>
                      <a:pt x="13" y="3"/>
                      <a:pt x="14" y="7"/>
                    </a:cubicBezTo>
                    <a:cubicBezTo>
                      <a:pt x="14" y="9"/>
                      <a:pt x="45" y="280"/>
                      <a:pt x="172" y="584"/>
                    </a:cubicBezTo>
                    <a:cubicBezTo>
                      <a:pt x="351" y="1017"/>
                      <a:pt x="382" y="1525"/>
                      <a:pt x="379" y="1847"/>
                    </a:cubicBezTo>
                    <a:cubicBezTo>
                      <a:pt x="392" y="1738"/>
                      <a:pt x="411" y="1608"/>
                      <a:pt x="436" y="1472"/>
                    </a:cubicBezTo>
                    <a:cubicBezTo>
                      <a:pt x="501" y="1128"/>
                      <a:pt x="627" y="667"/>
                      <a:pt x="861" y="429"/>
                    </a:cubicBezTo>
                    <a:cubicBezTo>
                      <a:pt x="864" y="425"/>
                      <a:pt x="868" y="425"/>
                      <a:pt x="871" y="429"/>
                    </a:cubicBezTo>
                    <a:cubicBezTo>
                      <a:pt x="873" y="431"/>
                      <a:pt x="873" y="435"/>
                      <a:pt x="871" y="438"/>
                    </a:cubicBezTo>
                    <a:cubicBezTo>
                      <a:pt x="639" y="674"/>
                      <a:pt x="514" y="1132"/>
                      <a:pt x="450" y="1474"/>
                    </a:cubicBezTo>
                    <a:cubicBezTo>
                      <a:pt x="408" y="1699"/>
                      <a:pt x="385" y="1904"/>
                      <a:pt x="374" y="2033"/>
                    </a:cubicBezTo>
                    <a:cubicBezTo>
                      <a:pt x="370" y="2117"/>
                      <a:pt x="365" y="2167"/>
                      <a:pt x="365" y="2170"/>
                    </a:cubicBezTo>
                    <a:cubicBezTo>
                      <a:pt x="365" y="2173"/>
                      <a:pt x="362" y="2176"/>
                      <a:pt x="358" y="2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68CCF48-CF77-A241-901E-E2BE76F6F827}"/>
                </a:ext>
              </a:extLst>
            </p:cNvPr>
            <p:cNvGrpSpPr/>
            <p:nvPr/>
          </p:nvGrpSpPr>
          <p:grpSpPr>
            <a:xfrm>
              <a:off x="8842875" y="5898403"/>
              <a:ext cx="6304711" cy="6897873"/>
              <a:chOff x="8842875" y="5898403"/>
              <a:chExt cx="6304711" cy="6897873"/>
            </a:xfrm>
          </p:grpSpPr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666F45B1-0285-B64F-9CB8-D36AF2AED9BF}"/>
                  </a:ext>
                </a:extLst>
              </p:cNvPr>
              <p:cNvSpPr/>
              <p:nvPr/>
            </p:nvSpPr>
            <p:spPr>
              <a:xfrm>
                <a:off x="9915260" y="7013779"/>
                <a:ext cx="4372729" cy="3661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1" h="2939">
                    <a:moveTo>
                      <a:pt x="1157" y="18"/>
                    </a:moveTo>
                    <a:cubicBezTo>
                      <a:pt x="381" y="119"/>
                      <a:pt x="-83" y="998"/>
                      <a:pt x="12" y="1795"/>
                    </a:cubicBezTo>
                    <a:cubicBezTo>
                      <a:pt x="108" y="2591"/>
                      <a:pt x="529" y="2850"/>
                      <a:pt x="1157" y="2923"/>
                    </a:cubicBezTo>
                    <a:cubicBezTo>
                      <a:pt x="2085" y="3029"/>
                      <a:pt x="3511" y="2597"/>
                      <a:pt x="3511" y="1795"/>
                    </a:cubicBezTo>
                    <a:cubicBezTo>
                      <a:pt x="3511" y="1773"/>
                      <a:pt x="3511" y="1751"/>
                      <a:pt x="3509" y="1728"/>
                    </a:cubicBezTo>
                    <a:cubicBezTo>
                      <a:pt x="3114" y="1700"/>
                      <a:pt x="2664" y="1721"/>
                      <a:pt x="2493" y="1607"/>
                    </a:cubicBezTo>
                    <a:cubicBezTo>
                      <a:pt x="2015" y="1288"/>
                      <a:pt x="2087" y="421"/>
                      <a:pt x="1678" y="13"/>
                    </a:cubicBezTo>
                    <a:cubicBezTo>
                      <a:pt x="1512" y="-6"/>
                      <a:pt x="1338" y="-5"/>
                      <a:pt x="1157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BB72912D-440C-8E46-95C3-7AD74A49480C}"/>
                  </a:ext>
                </a:extLst>
              </p:cNvPr>
              <p:cNvSpPr/>
              <p:nvPr/>
            </p:nvSpPr>
            <p:spPr>
              <a:xfrm>
                <a:off x="9908221" y="7006317"/>
                <a:ext cx="4388489" cy="3677603"/>
              </a:xfrm>
              <a:custGeom>
                <a:avLst/>
                <a:gdLst>
                  <a:gd name="connsiteX0" fmla="*/ 1800468 w 4388489"/>
                  <a:gd name="connsiteY0" fmla="*/ 14939 h 3677603"/>
                  <a:gd name="connsiteX1" fmla="*/ 1448010 w 4388489"/>
                  <a:gd name="connsiteY1" fmla="*/ 38610 h 3677603"/>
                  <a:gd name="connsiteX2" fmla="*/ 335837 w 4388489"/>
                  <a:gd name="connsiteY2" fmla="*/ 815991 h 3677603"/>
                  <a:gd name="connsiteX3" fmla="*/ 30705 w 4388489"/>
                  <a:gd name="connsiteY3" fmla="*/ 2242436 h 3677603"/>
                  <a:gd name="connsiteX4" fmla="*/ 491516 w 4388489"/>
                  <a:gd name="connsiteY4" fmla="*/ 3277698 h 3677603"/>
                  <a:gd name="connsiteX5" fmla="*/ 1448010 w 4388489"/>
                  <a:gd name="connsiteY5" fmla="*/ 3640227 h 3677603"/>
                  <a:gd name="connsiteX6" fmla="*/ 2820478 w 4388489"/>
                  <a:gd name="connsiteY6" fmla="*/ 3533088 h 3677603"/>
                  <a:gd name="connsiteX7" fmla="*/ 4004886 w 4388489"/>
                  <a:gd name="connsiteY7" fmla="*/ 2967493 h 3677603"/>
                  <a:gd name="connsiteX8" fmla="*/ 4371044 w 4388489"/>
                  <a:gd name="connsiteY8" fmla="*/ 2243681 h 3677603"/>
                  <a:gd name="connsiteX9" fmla="*/ 4369798 w 4388489"/>
                  <a:gd name="connsiteY9" fmla="*/ 2167687 h 3677603"/>
                  <a:gd name="connsiteX10" fmla="*/ 3984959 w 4388489"/>
                  <a:gd name="connsiteY10" fmla="*/ 2149000 h 3677603"/>
                  <a:gd name="connsiteX11" fmla="*/ 3106928 w 4388489"/>
                  <a:gd name="connsiteY11" fmla="*/ 2016945 h 3677603"/>
                  <a:gd name="connsiteX12" fmla="*/ 2539010 w 4388489"/>
                  <a:gd name="connsiteY12" fmla="*/ 977945 h 3677603"/>
                  <a:gd name="connsiteX13" fmla="*/ 2093144 w 4388489"/>
                  <a:gd name="connsiteY13" fmla="*/ 32380 h 3677603"/>
                  <a:gd name="connsiteX14" fmla="*/ 1800468 w 4388489"/>
                  <a:gd name="connsiteY14" fmla="*/ 14939 h 3677603"/>
                  <a:gd name="connsiteX15" fmla="*/ 1776027 w 4388489"/>
                  <a:gd name="connsiteY15" fmla="*/ 140 h 3677603"/>
                  <a:gd name="connsiteX16" fmla="*/ 2099374 w 4388489"/>
                  <a:gd name="connsiteY16" fmla="*/ 16180 h 3677603"/>
                  <a:gd name="connsiteX17" fmla="*/ 2101864 w 4388489"/>
                  <a:gd name="connsiteY17" fmla="*/ 16180 h 3677603"/>
                  <a:gd name="connsiteX18" fmla="*/ 2104356 w 4388489"/>
                  <a:gd name="connsiteY18" fmla="*/ 18671 h 3677603"/>
                  <a:gd name="connsiteX19" fmla="*/ 2557695 w 4388489"/>
                  <a:gd name="connsiteY19" fmla="*/ 974204 h 3677603"/>
                  <a:gd name="connsiteX20" fmla="*/ 3118142 w 4388489"/>
                  <a:gd name="connsiteY20" fmla="*/ 2003240 h 3677603"/>
                  <a:gd name="connsiteX21" fmla="*/ 3986212 w 4388489"/>
                  <a:gd name="connsiteY21" fmla="*/ 2134049 h 3677603"/>
                  <a:gd name="connsiteX22" fmla="*/ 4377280 w 4388489"/>
                  <a:gd name="connsiteY22" fmla="*/ 2152737 h 3677603"/>
                  <a:gd name="connsiteX23" fmla="*/ 4384752 w 4388489"/>
                  <a:gd name="connsiteY23" fmla="*/ 2152737 h 3677603"/>
                  <a:gd name="connsiteX24" fmla="*/ 4385998 w 4388489"/>
                  <a:gd name="connsiteY24" fmla="*/ 2161457 h 3677603"/>
                  <a:gd name="connsiteX25" fmla="*/ 4388489 w 4388489"/>
                  <a:gd name="connsiteY25" fmla="*/ 2244926 h 3677603"/>
                  <a:gd name="connsiteX26" fmla="*/ 4016103 w 4388489"/>
                  <a:gd name="connsiteY26" fmla="*/ 2981197 h 3677603"/>
                  <a:gd name="connsiteX27" fmla="*/ 2825464 w 4388489"/>
                  <a:gd name="connsiteY27" fmla="*/ 3551777 h 3677603"/>
                  <a:gd name="connsiteX28" fmla="*/ 1811678 w 4388489"/>
                  <a:gd name="connsiteY28" fmla="*/ 3677603 h 3677603"/>
                  <a:gd name="connsiteX29" fmla="*/ 1448010 w 4388489"/>
                  <a:gd name="connsiteY29" fmla="*/ 3658916 h 3677603"/>
                  <a:gd name="connsiteX30" fmla="*/ 481550 w 4388489"/>
                  <a:gd name="connsiteY30" fmla="*/ 3292649 h 3677603"/>
                  <a:gd name="connsiteX31" fmla="*/ 15756 w 4388489"/>
                  <a:gd name="connsiteY31" fmla="*/ 2246172 h 3677603"/>
                  <a:gd name="connsiteX32" fmla="*/ 322133 w 4388489"/>
                  <a:gd name="connsiteY32" fmla="*/ 809758 h 3677603"/>
                  <a:gd name="connsiteX33" fmla="*/ 1448010 w 4388489"/>
                  <a:gd name="connsiteY33" fmla="*/ 22409 h 3677603"/>
                  <a:gd name="connsiteX34" fmla="*/ 1776027 w 4388489"/>
                  <a:gd name="connsiteY34" fmla="*/ 140 h 367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8489" h="3677603">
                    <a:moveTo>
                      <a:pt x="1800468" y="14939"/>
                    </a:moveTo>
                    <a:cubicBezTo>
                      <a:pt x="1683397" y="14939"/>
                      <a:pt x="1566326" y="23660"/>
                      <a:pt x="1448010" y="38610"/>
                    </a:cubicBezTo>
                    <a:cubicBezTo>
                      <a:pt x="999653" y="97162"/>
                      <a:pt x="603605" y="373731"/>
                      <a:pt x="335837" y="815991"/>
                    </a:cubicBezTo>
                    <a:cubicBezTo>
                      <a:pt x="83013" y="1233335"/>
                      <a:pt x="-27830" y="1752835"/>
                      <a:pt x="30705" y="2242436"/>
                    </a:cubicBezTo>
                    <a:cubicBezTo>
                      <a:pt x="86750" y="2714595"/>
                      <a:pt x="237447" y="3053454"/>
                      <a:pt x="491516" y="3277698"/>
                    </a:cubicBezTo>
                    <a:cubicBezTo>
                      <a:pt x="714449" y="3475781"/>
                      <a:pt x="1018335" y="3590395"/>
                      <a:pt x="1448010" y="3640227"/>
                    </a:cubicBezTo>
                    <a:cubicBezTo>
                      <a:pt x="1859003" y="3687568"/>
                      <a:pt x="2358422" y="3648948"/>
                      <a:pt x="2820478" y="3533088"/>
                    </a:cubicBezTo>
                    <a:cubicBezTo>
                      <a:pt x="3312425" y="3410999"/>
                      <a:pt x="3733382" y="3209179"/>
                      <a:pt x="4004886" y="2967493"/>
                    </a:cubicBezTo>
                    <a:cubicBezTo>
                      <a:pt x="4247746" y="2750723"/>
                      <a:pt x="4371044" y="2506546"/>
                      <a:pt x="4371044" y="2243681"/>
                    </a:cubicBezTo>
                    <a:cubicBezTo>
                      <a:pt x="4371044" y="2218765"/>
                      <a:pt x="4371044" y="2193849"/>
                      <a:pt x="4369798" y="2167687"/>
                    </a:cubicBezTo>
                    <a:cubicBezTo>
                      <a:pt x="4244010" y="2160213"/>
                      <a:pt x="4111994" y="2153983"/>
                      <a:pt x="3984959" y="2149000"/>
                    </a:cubicBezTo>
                    <a:cubicBezTo>
                      <a:pt x="3615065" y="2136542"/>
                      <a:pt x="3266344" y="2122839"/>
                      <a:pt x="3106928" y="2016945"/>
                    </a:cubicBezTo>
                    <a:cubicBezTo>
                      <a:pt x="2785606" y="1801421"/>
                      <a:pt x="2659817" y="1382831"/>
                      <a:pt x="2539010" y="977945"/>
                    </a:cubicBezTo>
                    <a:cubicBezTo>
                      <a:pt x="2434394" y="627875"/>
                      <a:pt x="2326041" y="266592"/>
                      <a:pt x="2093144" y="32380"/>
                    </a:cubicBezTo>
                    <a:cubicBezTo>
                      <a:pt x="1996001" y="21168"/>
                      <a:pt x="1898857" y="14939"/>
                      <a:pt x="1800468" y="14939"/>
                    </a:cubicBezTo>
                    <a:close/>
                    <a:moveTo>
                      <a:pt x="1776027" y="140"/>
                    </a:moveTo>
                    <a:cubicBezTo>
                      <a:pt x="1884847" y="-951"/>
                      <a:pt x="1992889" y="4345"/>
                      <a:pt x="2099374" y="16180"/>
                    </a:cubicBezTo>
                    <a:lnTo>
                      <a:pt x="2101864" y="16180"/>
                    </a:lnTo>
                    <a:lnTo>
                      <a:pt x="2104356" y="18671"/>
                    </a:lnTo>
                    <a:cubicBezTo>
                      <a:pt x="2342234" y="256620"/>
                      <a:pt x="2451833" y="621641"/>
                      <a:pt x="2557695" y="974204"/>
                    </a:cubicBezTo>
                    <a:cubicBezTo>
                      <a:pt x="2676012" y="1375354"/>
                      <a:pt x="2801801" y="1791453"/>
                      <a:pt x="3118142" y="2003240"/>
                    </a:cubicBezTo>
                    <a:cubicBezTo>
                      <a:pt x="3272576" y="2106642"/>
                      <a:pt x="3620054" y="2119100"/>
                      <a:pt x="3986212" y="2134049"/>
                    </a:cubicBezTo>
                    <a:cubicBezTo>
                      <a:pt x="4115738" y="2139033"/>
                      <a:pt x="4250246" y="2144016"/>
                      <a:pt x="4377280" y="2152737"/>
                    </a:cubicBezTo>
                    <a:lnTo>
                      <a:pt x="4384752" y="2152737"/>
                    </a:lnTo>
                    <a:lnTo>
                      <a:pt x="4385998" y="2161457"/>
                    </a:lnTo>
                    <a:cubicBezTo>
                      <a:pt x="4387244" y="2190111"/>
                      <a:pt x="4388489" y="2217519"/>
                      <a:pt x="4388489" y="2244926"/>
                    </a:cubicBezTo>
                    <a:cubicBezTo>
                      <a:pt x="4388489" y="2514020"/>
                      <a:pt x="4263945" y="2761936"/>
                      <a:pt x="4016103" y="2981197"/>
                    </a:cubicBezTo>
                    <a:cubicBezTo>
                      <a:pt x="3742106" y="3225375"/>
                      <a:pt x="3319903" y="3428442"/>
                      <a:pt x="2825464" y="3551777"/>
                    </a:cubicBezTo>
                    <a:cubicBezTo>
                      <a:pt x="2491687" y="3634000"/>
                      <a:pt x="2137982" y="3677603"/>
                      <a:pt x="1811678" y="3677603"/>
                    </a:cubicBezTo>
                    <a:cubicBezTo>
                      <a:pt x="1684643" y="3677603"/>
                      <a:pt x="1562590" y="3671374"/>
                      <a:pt x="1448010" y="3658916"/>
                    </a:cubicBezTo>
                    <a:cubicBezTo>
                      <a:pt x="1014597" y="3607838"/>
                      <a:pt x="708219" y="3491978"/>
                      <a:pt x="481550" y="3292649"/>
                    </a:cubicBezTo>
                    <a:cubicBezTo>
                      <a:pt x="224989" y="3064667"/>
                      <a:pt x="73046" y="2722070"/>
                      <a:pt x="15756" y="2246172"/>
                    </a:cubicBezTo>
                    <a:cubicBezTo>
                      <a:pt x="-44025" y="1752833"/>
                      <a:pt x="68064" y="1229595"/>
                      <a:pt x="322133" y="809758"/>
                    </a:cubicBezTo>
                    <a:cubicBezTo>
                      <a:pt x="592394" y="361268"/>
                      <a:pt x="992179" y="82207"/>
                      <a:pt x="1448010" y="22409"/>
                    </a:cubicBezTo>
                    <a:cubicBezTo>
                      <a:pt x="1557609" y="8705"/>
                      <a:pt x="1667207" y="1230"/>
                      <a:pt x="1776027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0CD1EDC9-F58F-2243-B7D0-97E65C458DD8}"/>
                  </a:ext>
                </a:extLst>
              </p:cNvPr>
              <p:cNvSpPr/>
              <p:nvPr/>
            </p:nvSpPr>
            <p:spPr>
              <a:xfrm>
                <a:off x="9915260" y="7013779"/>
                <a:ext cx="4372729" cy="3661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1" h="2939">
                    <a:moveTo>
                      <a:pt x="1157" y="18"/>
                    </a:moveTo>
                    <a:cubicBezTo>
                      <a:pt x="381" y="119"/>
                      <a:pt x="-83" y="998"/>
                      <a:pt x="12" y="1795"/>
                    </a:cubicBezTo>
                    <a:cubicBezTo>
                      <a:pt x="108" y="2591"/>
                      <a:pt x="529" y="2850"/>
                      <a:pt x="1157" y="2923"/>
                    </a:cubicBezTo>
                    <a:cubicBezTo>
                      <a:pt x="2085" y="3029"/>
                      <a:pt x="3511" y="2597"/>
                      <a:pt x="3511" y="1795"/>
                    </a:cubicBezTo>
                    <a:cubicBezTo>
                      <a:pt x="3511" y="1773"/>
                      <a:pt x="3511" y="1751"/>
                      <a:pt x="3509" y="1728"/>
                    </a:cubicBezTo>
                    <a:cubicBezTo>
                      <a:pt x="3114" y="1700"/>
                      <a:pt x="2664" y="1721"/>
                      <a:pt x="2493" y="1607"/>
                    </a:cubicBezTo>
                    <a:cubicBezTo>
                      <a:pt x="2015" y="1288"/>
                      <a:pt x="2087" y="421"/>
                      <a:pt x="1678" y="13"/>
                    </a:cubicBezTo>
                    <a:cubicBezTo>
                      <a:pt x="1512" y="-6"/>
                      <a:pt x="1338" y="-5"/>
                      <a:pt x="1157" y="1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986A71C-5AC8-694F-A79C-D45FFD24F65A}"/>
                  </a:ext>
                </a:extLst>
              </p:cNvPr>
              <p:cNvSpPr/>
              <p:nvPr/>
            </p:nvSpPr>
            <p:spPr>
              <a:xfrm>
                <a:off x="8852596" y="6745839"/>
                <a:ext cx="6286265" cy="536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7" h="4304">
                    <a:moveTo>
                      <a:pt x="4363" y="1944"/>
                    </a:moveTo>
                    <a:cubicBezTo>
                      <a:pt x="4365" y="1967"/>
                      <a:pt x="4365" y="1989"/>
                      <a:pt x="4365" y="2011"/>
                    </a:cubicBezTo>
                    <a:cubicBezTo>
                      <a:pt x="4365" y="2813"/>
                      <a:pt x="2939" y="3245"/>
                      <a:pt x="2011" y="3139"/>
                    </a:cubicBezTo>
                    <a:cubicBezTo>
                      <a:pt x="1383" y="3066"/>
                      <a:pt x="962" y="2807"/>
                      <a:pt x="866" y="2011"/>
                    </a:cubicBezTo>
                    <a:cubicBezTo>
                      <a:pt x="771" y="1214"/>
                      <a:pt x="1235" y="335"/>
                      <a:pt x="2011" y="234"/>
                    </a:cubicBezTo>
                    <a:cubicBezTo>
                      <a:pt x="2192" y="211"/>
                      <a:pt x="2366" y="210"/>
                      <a:pt x="2532" y="229"/>
                    </a:cubicBezTo>
                    <a:cubicBezTo>
                      <a:pt x="2423" y="120"/>
                      <a:pt x="2280" y="44"/>
                      <a:pt x="2082" y="19"/>
                    </a:cubicBezTo>
                    <a:cubicBezTo>
                      <a:pt x="548" y="-171"/>
                      <a:pt x="-39" y="1100"/>
                      <a:pt x="2" y="2296"/>
                    </a:cubicBezTo>
                    <a:cubicBezTo>
                      <a:pt x="39" y="3404"/>
                      <a:pt x="1130" y="4304"/>
                      <a:pt x="2524" y="4304"/>
                    </a:cubicBezTo>
                    <a:cubicBezTo>
                      <a:pt x="3918" y="4304"/>
                      <a:pt x="5047" y="3404"/>
                      <a:pt x="5047" y="2296"/>
                    </a:cubicBezTo>
                    <a:cubicBezTo>
                      <a:pt x="5047" y="2038"/>
                      <a:pt x="4729" y="1970"/>
                      <a:pt x="4363" y="19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433C17D0-EAB9-C849-BAD9-723605C271F6}"/>
                  </a:ext>
                </a:extLst>
              </p:cNvPr>
              <p:cNvSpPr/>
              <p:nvPr/>
            </p:nvSpPr>
            <p:spPr>
              <a:xfrm>
                <a:off x="8842875" y="6737552"/>
                <a:ext cx="6304711" cy="5377040"/>
              </a:xfrm>
              <a:custGeom>
                <a:avLst/>
                <a:gdLst>
                  <a:gd name="connsiteX0" fmla="*/ 2231775 w 6304711"/>
                  <a:gd name="connsiteY0" fmla="*/ 17011 h 5377040"/>
                  <a:gd name="connsiteX1" fmla="*/ 1580355 w 6304711"/>
                  <a:gd name="connsiteY1" fmla="*/ 105473 h 5377040"/>
                  <a:gd name="connsiteX2" fmla="*/ 834274 w 6304711"/>
                  <a:gd name="connsiteY2" fmla="*/ 525354 h 5377040"/>
                  <a:gd name="connsiteX3" fmla="*/ 190328 w 6304711"/>
                  <a:gd name="connsiteY3" fmla="*/ 1571943 h 5377040"/>
                  <a:gd name="connsiteX4" fmla="*/ 20934 w 6304711"/>
                  <a:gd name="connsiteY4" fmla="*/ 2868965 h 5377040"/>
                  <a:gd name="connsiteX5" fmla="*/ 955092 w 6304711"/>
                  <a:gd name="connsiteY5" fmla="*/ 4630723 h 5377040"/>
                  <a:gd name="connsiteX6" fmla="*/ 3153478 w 6304711"/>
                  <a:gd name="connsiteY6" fmla="*/ 5362089 h 5377040"/>
                  <a:gd name="connsiteX7" fmla="*/ 5370546 w 6304711"/>
                  <a:gd name="connsiteY7" fmla="*/ 4630723 h 5377040"/>
                  <a:gd name="connsiteX8" fmla="*/ 6287267 w 6304711"/>
                  <a:gd name="connsiteY8" fmla="*/ 2868965 h 5377040"/>
                  <a:gd name="connsiteX9" fmla="*/ 5452752 w 6304711"/>
                  <a:gd name="connsiteY9" fmla="*/ 2439116 h 5377040"/>
                  <a:gd name="connsiteX10" fmla="*/ 5455244 w 6304711"/>
                  <a:gd name="connsiteY10" fmla="*/ 2513872 h 5377040"/>
                  <a:gd name="connsiteX11" fmla="*/ 5082826 w 6304711"/>
                  <a:gd name="connsiteY11" fmla="*/ 3250222 h 5377040"/>
                  <a:gd name="connsiteX12" fmla="*/ 3890840 w 6304711"/>
                  <a:gd name="connsiteY12" fmla="*/ 3820862 h 5377040"/>
                  <a:gd name="connsiteX13" fmla="*/ 2513268 w 6304711"/>
                  <a:gd name="connsiteY13" fmla="*/ 3928013 h 5377040"/>
                  <a:gd name="connsiteX14" fmla="*/ 1546726 w 6304711"/>
                  <a:gd name="connsiteY14" fmla="*/ 3561707 h 5377040"/>
                  <a:gd name="connsiteX15" fmla="*/ 1080892 w 6304711"/>
                  <a:gd name="connsiteY15" fmla="*/ 2515118 h 5377040"/>
                  <a:gd name="connsiteX16" fmla="*/ 1387296 w 6304711"/>
                  <a:gd name="connsiteY16" fmla="*/ 1078551 h 5377040"/>
                  <a:gd name="connsiteX17" fmla="*/ 2513268 w 6304711"/>
                  <a:gd name="connsiteY17" fmla="*/ 291118 h 5377040"/>
                  <a:gd name="connsiteX18" fmla="*/ 3139777 w 6304711"/>
                  <a:gd name="connsiteY18" fmla="*/ 282396 h 5377040"/>
                  <a:gd name="connsiteX19" fmla="*/ 2602947 w 6304711"/>
                  <a:gd name="connsiteY19" fmla="*/ 40684 h 5377040"/>
                  <a:gd name="connsiteX20" fmla="*/ 2231775 w 6304711"/>
                  <a:gd name="connsiteY20" fmla="*/ 17011 h 5377040"/>
                  <a:gd name="connsiteX21" fmla="*/ 2328560 w 6304711"/>
                  <a:gd name="connsiteY21" fmla="*/ 1842 h 5377040"/>
                  <a:gd name="connsiteX22" fmla="*/ 2604195 w 6304711"/>
                  <a:gd name="connsiteY22" fmla="*/ 24483 h 5377040"/>
                  <a:gd name="connsiteX23" fmla="*/ 3169673 w 6304711"/>
                  <a:gd name="connsiteY23" fmla="*/ 287376 h 5377040"/>
                  <a:gd name="connsiteX24" fmla="*/ 3187110 w 6304711"/>
                  <a:gd name="connsiteY24" fmla="*/ 304819 h 5377040"/>
                  <a:gd name="connsiteX25" fmla="*/ 3162199 w 6304711"/>
                  <a:gd name="connsiteY25" fmla="*/ 302328 h 5377040"/>
                  <a:gd name="connsiteX26" fmla="*/ 2514516 w 6304711"/>
                  <a:gd name="connsiteY26" fmla="*/ 308557 h 5377040"/>
                  <a:gd name="connsiteX27" fmla="*/ 1402243 w 6304711"/>
                  <a:gd name="connsiteY27" fmla="*/ 1086024 h 5377040"/>
                  <a:gd name="connsiteX28" fmla="*/ 1097085 w 6304711"/>
                  <a:gd name="connsiteY28" fmla="*/ 2511378 h 5377040"/>
                  <a:gd name="connsiteX29" fmla="*/ 1557937 w 6304711"/>
                  <a:gd name="connsiteY29" fmla="*/ 3546754 h 5377040"/>
                  <a:gd name="connsiteX30" fmla="*/ 2514516 w 6304711"/>
                  <a:gd name="connsiteY30" fmla="*/ 3909323 h 5377040"/>
                  <a:gd name="connsiteX31" fmla="*/ 3887107 w 6304711"/>
                  <a:gd name="connsiteY31" fmla="*/ 3802172 h 5377040"/>
                  <a:gd name="connsiteX32" fmla="*/ 5071621 w 6304711"/>
                  <a:gd name="connsiteY32" fmla="*/ 3236516 h 5377040"/>
                  <a:gd name="connsiteX33" fmla="*/ 5437811 w 6304711"/>
                  <a:gd name="connsiteY33" fmla="*/ 2512624 h 5377040"/>
                  <a:gd name="connsiteX34" fmla="*/ 5435320 w 6304711"/>
                  <a:gd name="connsiteY34" fmla="*/ 2429146 h 5377040"/>
                  <a:gd name="connsiteX35" fmla="*/ 5435320 w 6304711"/>
                  <a:gd name="connsiteY35" fmla="*/ 2420425 h 5377040"/>
                  <a:gd name="connsiteX36" fmla="*/ 5444039 w 6304711"/>
                  <a:gd name="connsiteY36" fmla="*/ 2420425 h 5377040"/>
                  <a:gd name="connsiteX37" fmla="*/ 6304711 w 6304711"/>
                  <a:gd name="connsiteY37" fmla="*/ 2867717 h 5377040"/>
                  <a:gd name="connsiteX38" fmla="*/ 6056848 w 6304711"/>
                  <a:gd name="connsiteY38" fmla="*/ 3844534 h 5377040"/>
                  <a:gd name="connsiteX39" fmla="*/ 5381762 w 6304711"/>
                  <a:gd name="connsiteY39" fmla="*/ 4643182 h 5377040"/>
                  <a:gd name="connsiteX40" fmla="*/ 3153480 w 6304711"/>
                  <a:gd name="connsiteY40" fmla="*/ 5377040 h 5377040"/>
                  <a:gd name="connsiteX41" fmla="*/ 943883 w 6304711"/>
                  <a:gd name="connsiteY41" fmla="*/ 4643182 h 5377040"/>
                  <a:gd name="connsiteX42" fmla="*/ 2250 w 6304711"/>
                  <a:gd name="connsiteY42" fmla="*/ 2867717 h 5377040"/>
                  <a:gd name="connsiteX43" fmla="*/ 174135 w 6304711"/>
                  <a:gd name="connsiteY43" fmla="*/ 1566956 h 5377040"/>
                  <a:gd name="connsiteX44" fmla="*/ 821819 w 6304711"/>
                  <a:gd name="connsiteY44" fmla="*/ 512891 h 5377040"/>
                  <a:gd name="connsiteX45" fmla="*/ 1576620 w 6304711"/>
                  <a:gd name="connsiteY45" fmla="*/ 89272 h 5377040"/>
                  <a:gd name="connsiteX46" fmla="*/ 2328560 w 6304711"/>
                  <a:gd name="connsiteY46" fmla="*/ 1842 h 53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304711" h="5377040">
                    <a:moveTo>
                      <a:pt x="2231775" y="17011"/>
                    </a:moveTo>
                    <a:cubicBezTo>
                      <a:pt x="2001349" y="17011"/>
                      <a:pt x="1782134" y="46914"/>
                      <a:pt x="1580355" y="105473"/>
                    </a:cubicBezTo>
                    <a:cubicBezTo>
                      <a:pt x="1300108" y="188951"/>
                      <a:pt x="1047262" y="329742"/>
                      <a:pt x="834274" y="525354"/>
                    </a:cubicBezTo>
                    <a:cubicBezTo>
                      <a:pt x="547799" y="787001"/>
                      <a:pt x="331075" y="1138356"/>
                      <a:pt x="190328" y="1571943"/>
                    </a:cubicBezTo>
                    <a:cubicBezTo>
                      <a:pt x="63283" y="1963168"/>
                      <a:pt x="4742" y="2411706"/>
                      <a:pt x="20934" y="2868965"/>
                    </a:cubicBezTo>
                    <a:cubicBezTo>
                      <a:pt x="42108" y="3538034"/>
                      <a:pt x="374669" y="4163496"/>
                      <a:pt x="955092" y="4630723"/>
                    </a:cubicBezTo>
                    <a:cubicBezTo>
                      <a:pt x="1540498" y="5101688"/>
                      <a:pt x="2321454" y="5362089"/>
                      <a:pt x="3153478" y="5362089"/>
                    </a:cubicBezTo>
                    <a:cubicBezTo>
                      <a:pt x="3990484" y="5362089"/>
                      <a:pt x="4778913" y="5101688"/>
                      <a:pt x="5370546" y="4630723"/>
                    </a:cubicBezTo>
                    <a:cubicBezTo>
                      <a:pt x="5962180" y="4159758"/>
                      <a:pt x="6287267" y="3534296"/>
                      <a:pt x="6287267" y="2868965"/>
                    </a:cubicBezTo>
                    <a:cubicBezTo>
                      <a:pt x="6287267" y="2545021"/>
                      <a:pt x="5867518" y="2470265"/>
                      <a:pt x="5452752" y="2439116"/>
                    </a:cubicBezTo>
                    <a:cubicBezTo>
                      <a:pt x="5453998" y="2465281"/>
                      <a:pt x="5455244" y="2490200"/>
                      <a:pt x="5455244" y="2513872"/>
                    </a:cubicBezTo>
                    <a:cubicBezTo>
                      <a:pt x="5455244" y="2782996"/>
                      <a:pt x="5330689" y="3030937"/>
                      <a:pt x="5082826" y="3250222"/>
                    </a:cubicBezTo>
                    <a:cubicBezTo>
                      <a:pt x="4808806" y="3494426"/>
                      <a:pt x="4385321" y="3697514"/>
                      <a:pt x="3890840" y="3820862"/>
                    </a:cubicBezTo>
                    <a:cubicBezTo>
                      <a:pt x="3427498" y="3935489"/>
                      <a:pt x="2925543" y="3975359"/>
                      <a:pt x="2513268" y="3928013"/>
                    </a:cubicBezTo>
                    <a:cubicBezTo>
                      <a:pt x="2079819" y="3876930"/>
                      <a:pt x="1773415" y="3761058"/>
                      <a:pt x="1546726" y="3561707"/>
                    </a:cubicBezTo>
                    <a:cubicBezTo>
                      <a:pt x="1290144" y="3333700"/>
                      <a:pt x="1138187" y="2991067"/>
                      <a:pt x="1080892" y="2515118"/>
                    </a:cubicBezTo>
                    <a:cubicBezTo>
                      <a:pt x="1021106" y="2021727"/>
                      <a:pt x="1133205" y="1498433"/>
                      <a:pt x="1387296" y="1078551"/>
                    </a:cubicBezTo>
                    <a:cubicBezTo>
                      <a:pt x="1657579" y="630013"/>
                      <a:pt x="2057399" y="350923"/>
                      <a:pt x="2513268" y="291118"/>
                    </a:cubicBezTo>
                    <a:cubicBezTo>
                      <a:pt x="2723765" y="263707"/>
                      <a:pt x="2934262" y="261215"/>
                      <a:pt x="3139777" y="282396"/>
                    </a:cubicBezTo>
                    <a:cubicBezTo>
                      <a:pt x="2996539" y="146589"/>
                      <a:pt x="2819672" y="68095"/>
                      <a:pt x="2602947" y="40684"/>
                    </a:cubicBezTo>
                    <a:cubicBezTo>
                      <a:pt x="2474656" y="24487"/>
                      <a:pt x="2351347" y="17011"/>
                      <a:pt x="2231775" y="17011"/>
                    </a:cubicBezTo>
                    <a:close/>
                    <a:moveTo>
                      <a:pt x="2328560" y="1842"/>
                    </a:moveTo>
                    <a:cubicBezTo>
                      <a:pt x="2418531" y="5093"/>
                      <a:pt x="2510468" y="12647"/>
                      <a:pt x="2604195" y="24483"/>
                    </a:cubicBezTo>
                    <a:cubicBezTo>
                      <a:pt x="2835866" y="53140"/>
                      <a:pt x="3020207" y="139109"/>
                      <a:pt x="3169673" y="287376"/>
                    </a:cubicBezTo>
                    <a:lnTo>
                      <a:pt x="3187110" y="304819"/>
                    </a:lnTo>
                    <a:lnTo>
                      <a:pt x="3162199" y="302328"/>
                    </a:lnTo>
                    <a:cubicBezTo>
                      <a:pt x="2950456" y="277409"/>
                      <a:pt x="2732486" y="279901"/>
                      <a:pt x="2514516" y="308557"/>
                    </a:cubicBezTo>
                    <a:cubicBezTo>
                      <a:pt x="2066119" y="367116"/>
                      <a:pt x="1670036" y="643715"/>
                      <a:pt x="1402243" y="1086024"/>
                    </a:cubicBezTo>
                    <a:cubicBezTo>
                      <a:pt x="1149398" y="1503413"/>
                      <a:pt x="1038544" y="2022970"/>
                      <a:pt x="1097085" y="2511378"/>
                    </a:cubicBezTo>
                    <a:cubicBezTo>
                      <a:pt x="1153134" y="2983590"/>
                      <a:pt x="1303845" y="3322485"/>
                      <a:pt x="1557937" y="3546754"/>
                    </a:cubicBezTo>
                    <a:cubicBezTo>
                      <a:pt x="1780889" y="3744859"/>
                      <a:pt x="2084802" y="3859485"/>
                      <a:pt x="2514516" y="3909323"/>
                    </a:cubicBezTo>
                    <a:cubicBezTo>
                      <a:pt x="2925546" y="3956669"/>
                      <a:pt x="3425010" y="3918044"/>
                      <a:pt x="3887107" y="3802172"/>
                    </a:cubicBezTo>
                    <a:cubicBezTo>
                      <a:pt x="4379098" y="3680070"/>
                      <a:pt x="4800092" y="3478228"/>
                      <a:pt x="5071621" y="3236516"/>
                    </a:cubicBezTo>
                    <a:cubicBezTo>
                      <a:pt x="5314502" y="3019722"/>
                      <a:pt x="5437811" y="2775518"/>
                      <a:pt x="5437811" y="2512624"/>
                    </a:cubicBezTo>
                    <a:cubicBezTo>
                      <a:pt x="5437811" y="2485214"/>
                      <a:pt x="5437811" y="2457803"/>
                      <a:pt x="5435320" y="2429146"/>
                    </a:cubicBezTo>
                    <a:lnTo>
                      <a:pt x="5435320" y="2420425"/>
                    </a:lnTo>
                    <a:lnTo>
                      <a:pt x="5444039" y="2420425"/>
                    </a:lnTo>
                    <a:cubicBezTo>
                      <a:pt x="5870016" y="2450328"/>
                      <a:pt x="6304711" y="2527576"/>
                      <a:pt x="6304711" y="2867717"/>
                    </a:cubicBezTo>
                    <a:cubicBezTo>
                      <a:pt x="6304711" y="3206613"/>
                      <a:pt x="6221260" y="3535541"/>
                      <a:pt x="6056848" y="3844534"/>
                    </a:cubicBezTo>
                    <a:cubicBezTo>
                      <a:pt x="5897418" y="4144806"/>
                      <a:pt x="5670728" y="4412682"/>
                      <a:pt x="5381762" y="4643182"/>
                    </a:cubicBezTo>
                    <a:cubicBezTo>
                      <a:pt x="4786391" y="5116638"/>
                      <a:pt x="3995470" y="5377040"/>
                      <a:pt x="3153480" y="5377040"/>
                    </a:cubicBezTo>
                    <a:cubicBezTo>
                      <a:pt x="2317720" y="5377040"/>
                      <a:pt x="1533026" y="5116638"/>
                      <a:pt x="943883" y="4643182"/>
                    </a:cubicBezTo>
                    <a:cubicBezTo>
                      <a:pt x="359722" y="4172216"/>
                      <a:pt x="25915" y="3543017"/>
                      <a:pt x="2250" y="2867717"/>
                    </a:cubicBezTo>
                    <a:cubicBezTo>
                      <a:pt x="-12696" y="2409212"/>
                      <a:pt x="47090" y="1960673"/>
                      <a:pt x="174135" y="1566956"/>
                    </a:cubicBezTo>
                    <a:cubicBezTo>
                      <a:pt x="316128" y="1130877"/>
                      <a:pt x="534098" y="775785"/>
                      <a:pt x="821819" y="512891"/>
                    </a:cubicBezTo>
                    <a:cubicBezTo>
                      <a:pt x="1038544" y="314787"/>
                      <a:pt x="1292635" y="172750"/>
                      <a:pt x="1576620" y="89272"/>
                    </a:cubicBezTo>
                    <a:cubicBezTo>
                      <a:pt x="1806423" y="21057"/>
                      <a:pt x="2058646" y="-7912"/>
                      <a:pt x="2328560" y="18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48B5CE94-A2EF-9947-8DDC-9C1CF5DC1BFA}"/>
                  </a:ext>
                </a:extLst>
              </p:cNvPr>
              <p:cNvSpPr/>
              <p:nvPr/>
            </p:nvSpPr>
            <p:spPr>
              <a:xfrm>
                <a:off x="11894823" y="6510302"/>
                <a:ext cx="837172" cy="2336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3" h="1876">
                    <a:moveTo>
                      <a:pt x="288" y="1387"/>
                    </a:moveTo>
                    <a:cubicBezTo>
                      <a:pt x="388" y="1579"/>
                      <a:pt x="234" y="1757"/>
                      <a:pt x="234" y="1757"/>
                    </a:cubicBezTo>
                    <a:cubicBezTo>
                      <a:pt x="234" y="1757"/>
                      <a:pt x="362" y="1931"/>
                      <a:pt x="546" y="1857"/>
                    </a:cubicBezTo>
                    <a:cubicBezTo>
                      <a:pt x="727" y="1783"/>
                      <a:pt x="747" y="1405"/>
                      <a:pt x="382" y="437"/>
                    </a:cubicBezTo>
                    <a:cubicBezTo>
                      <a:pt x="382" y="437"/>
                      <a:pt x="382" y="224"/>
                      <a:pt x="376" y="178"/>
                    </a:cubicBezTo>
                    <a:cubicBezTo>
                      <a:pt x="371" y="132"/>
                      <a:pt x="327" y="120"/>
                      <a:pt x="327" y="120"/>
                    </a:cubicBezTo>
                    <a:cubicBezTo>
                      <a:pt x="328" y="63"/>
                      <a:pt x="293" y="48"/>
                      <a:pt x="278" y="48"/>
                    </a:cubicBezTo>
                    <a:cubicBezTo>
                      <a:pt x="275" y="48"/>
                      <a:pt x="275" y="26"/>
                      <a:pt x="267" y="14"/>
                    </a:cubicBezTo>
                    <a:cubicBezTo>
                      <a:pt x="243" y="-21"/>
                      <a:pt x="169" y="12"/>
                      <a:pt x="79" y="70"/>
                    </a:cubicBezTo>
                    <a:cubicBezTo>
                      <a:pt x="-12" y="128"/>
                      <a:pt x="-20" y="183"/>
                      <a:pt x="31" y="341"/>
                    </a:cubicBezTo>
                    <a:cubicBezTo>
                      <a:pt x="81" y="500"/>
                      <a:pt x="179" y="525"/>
                      <a:pt x="179" y="525"/>
                    </a:cubicBezTo>
                    <a:lnTo>
                      <a:pt x="241" y="1092"/>
                    </a:lnTo>
                    <a:lnTo>
                      <a:pt x="190" y="1217"/>
                    </a:lnTo>
                    <a:cubicBezTo>
                      <a:pt x="190" y="1217"/>
                      <a:pt x="254" y="1324"/>
                      <a:pt x="288" y="13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5AC87D51-B8AF-EE47-8704-99343E365F38}"/>
                  </a:ext>
                </a:extLst>
              </p:cNvPr>
              <p:cNvSpPr/>
              <p:nvPr/>
            </p:nvSpPr>
            <p:spPr>
              <a:xfrm>
                <a:off x="11886070" y="6503332"/>
                <a:ext cx="853968" cy="2351128"/>
              </a:xfrm>
              <a:custGeom>
                <a:avLst/>
                <a:gdLst>
                  <a:gd name="connsiteX0" fmla="*/ 308098 w 853968"/>
                  <a:gd name="connsiteY0" fmla="*/ 15632 h 2351128"/>
                  <a:gd name="connsiteX1" fmla="*/ 112009 w 853968"/>
                  <a:gd name="connsiteY1" fmla="*/ 101634 h 2351128"/>
                  <a:gd name="connsiteX2" fmla="*/ 56033 w 853968"/>
                  <a:gd name="connsiteY2" fmla="*/ 430462 h 2351128"/>
                  <a:gd name="connsiteX3" fmla="*/ 167984 w 853968"/>
                  <a:gd name="connsiteY3" fmla="*/ 613559 h 2351128"/>
                  <a:gd name="connsiteX4" fmla="*/ 235155 w 853968"/>
                  <a:gd name="connsiteY4" fmla="*/ 652171 h 2351128"/>
                  <a:gd name="connsiteX5" fmla="*/ 240130 w 853968"/>
                  <a:gd name="connsiteY5" fmla="*/ 653417 h 2351128"/>
                  <a:gd name="connsiteX6" fmla="*/ 241374 w 853968"/>
                  <a:gd name="connsiteY6" fmla="*/ 659645 h 2351128"/>
                  <a:gd name="connsiteX7" fmla="*/ 318496 w 853968"/>
                  <a:gd name="connsiteY7" fmla="*/ 1369614 h 2351128"/>
                  <a:gd name="connsiteX8" fmla="*/ 256301 w 853968"/>
                  <a:gd name="connsiteY8" fmla="*/ 1522818 h 2351128"/>
                  <a:gd name="connsiteX9" fmla="*/ 375716 w 853968"/>
                  <a:gd name="connsiteY9" fmla="*/ 1730826 h 2351128"/>
                  <a:gd name="connsiteX10" fmla="*/ 312277 w 853968"/>
                  <a:gd name="connsiteY10" fmla="*/ 2195420 h 2351128"/>
                  <a:gd name="connsiteX11" fmla="*/ 685447 w 853968"/>
                  <a:gd name="connsiteY11" fmla="*/ 2312502 h 2351128"/>
                  <a:gd name="connsiteX12" fmla="*/ 833471 w 853968"/>
                  <a:gd name="connsiteY12" fmla="*/ 1854137 h 2351128"/>
                  <a:gd name="connsiteX13" fmla="*/ 476472 w 853968"/>
                  <a:gd name="connsiteY13" fmla="*/ 553772 h 2351128"/>
                  <a:gd name="connsiteX14" fmla="*/ 476472 w 853968"/>
                  <a:gd name="connsiteY14" fmla="*/ 552527 h 2351128"/>
                  <a:gd name="connsiteX15" fmla="*/ 476472 w 853968"/>
                  <a:gd name="connsiteY15" fmla="*/ 551281 h 2351128"/>
                  <a:gd name="connsiteX16" fmla="*/ 469008 w 853968"/>
                  <a:gd name="connsiteY16" fmla="*/ 229927 h 2351128"/>
                  <a:gd name="connsiteX17" fmla="*/ 414277 w 853968"/>
                  <a:gd name="connsiteY17" fmla="*/ 165157 h 2351128"/>
                  <a:gd name="connsiteX18" fmla="*/ 406813 w 853968"/>
                  <a:gd name="connsiteY18" fmla="*/ 162666 h 2351128"/>
                  <a:gd name="connsiteX19" fmla="*/ 408057 w 853968"/>
                  <a:gd name="connsiteY19" fmla="*/ 156439 h 2351128"/>
                  <a:gd name="connsiteX20" fmla="*/ 386911 w 853968"/>
                  <a:gd name="connsiteY20" fmla="*/ 91669 h 2351128"/>
                  <a:gd name="connsiteX21" fmla="*/ 355813 w 853968"/>
                  <a:gd name="connsiteY21" fmla="*/ 75477 h 2351128"/>
                  <a:gd name="connsiteX22" fmla="*/ 344618 w 853968"/>
                  <a:gd name="connsiteY22" fmla="*/ 58039 h 2351128"/>
                  <a:gd name="connsiteX23" fmla="*/ 334667 w 853968"/>
                  <a:gd name="connsiteY23" fmla="*/ 29391 h 2351128"/>
                  <a:gd name="connsiteX24" fmla="*/ 308098 w 853968"/>
                  <a:gd name="connsiteY24" fmla="*/ 15632 h 2351128"/>
                  <a:gd name="connsiteX25" fmla="*/ 316681 w 853968"/>
                  <a:gd name="connsiteY25" fmla="*/ 1401 h 2351128"/>
                  <a:gd name="connsiteX26" fmla="*/ 348344 w 853968"/>
                  <a:gd name="connsiteY26" fmla="*/ 21913 h 2351128"/>
                  <a:gd name="connsiteX27" fmla="*/ 359540 w 853968"/>
                  <a:gd name="connsiteY27" fmla="*/ 55544 h 2351128"/>
                  <a:gd name="connsiteX28" fmla="*/ 360784 w 853968"/>
                  <a:gd name="connsiteY28" fmla="*/ 60526 h 2351128"/>
                  <a:gd name="connsiteX29" fmla="*/ 398103 w 853968"/>
                  <a:gd name="connsiteY29" fmla="*/ 80455 h 2351128"/>
                  <a:gd name="connsiteX30" fmla="*/ 422983 w 853968"/>
                  <a:gd name="connsiteY30" fmla="*/ 151453 h 2351128"/>
                  <a:gd name="connsiteX31" fmla="*/ 485181 w 853968"/>
                  <a:gd name="connsiteY31" fmla="*/ 228678 h 2351128"/>
                  <a:gd name="connsiteX32" fmla="*/ 491401 w 853968"/>
                  <a:gd name="connsiteY32" fmla="*/ 550035 h 2351128"/>
                  <a:gd name="connsiteX33" fmla="*/ 690437 w 853968"/>
                  <a:gd name="connsiteY33" fmla="*/ 2327462 h 2351128"/>
                  <a:gd name="connsiteX34" fmla="*/ 574748 w 853968"/>
                  <a:gd name="connsiteY34" fmla="*/ 2351128 h 2351128"/>
                  <a:gd name="connsiteX35" fmla="*/ 293609 w 853968"/>
                  <a:gd name="connsiteY35" fmla="*/ 2199168 h 2351128"/>
                  <a:gd name="connsiteX36" fmla="*/ 289877 w 853968"/>
                  <a:gd name="connsiteY36" fmla="*/ 2194186 h 2351128"/>
                  <a:gd name="connsiteX37" fmla="*/ 293609 w 853968"/>
                  <a:gd name="connsiteY37" fmla="*/ 2189204 h 2351128"/>
                  <a:gd name="connsiteX38" fmla="*/ 358296 w 853968"/>
                  <a:gd name="connsiteY38" fmla="*/ 1738308 h 2351128"/>
                  <a:gd name="connsiteX39" fmla="*/ 238874 w 853968"/>
                  <a:gd name="connsiteY39" fmla="*/ 1527807 h 2351128"/>
                  <a:gd name="connsiteX40" fmla="*/ 236386 w 853968"/>
                  <a:gd name="connsiteY40" fmla="*/ 1524070 h 2351128"/>
                  <a:gd name="connsiteX41" fmla="*/ 299829 w 853968"/>
                  <a:gd name="connsiteY41" fmla="*/ 1367128 h 2351128"/>
                  <a:gd name="connsiteX42" fmla="*/ 223947 w 853968"/>
                  <a:gd name="connsiteY42" fmla="*/ 668364 h 2351128"/>
                  <a:gd name="connsiteX43" fmla="*/ 38594 w 853968"/>
                  <a:gd name="connsiteY43" fmla="*/ 436688 h 2351128"/>
                  <a:gd name="connsiteX44" fmla="*/ 102037 w 853968"/>
                  <a:gd name="connsiteY44" fmla="*/ 87929 h 2351128"/>
                  <a:gd name="connsiteX45" fmla="*/ 316681 w 853968"/>
                  <a:gd name="connsiteY45" fmla="*/ 1401 h 235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3968" h="2351128">
                    <a:moveTo>
                      <a:pt x="308098" y="15632"/>
                    </a:moveTo>
                    <a:cubicBezTo>
                      <a:pt x="271773" y="12421"/>
                      <a:pt x="206235" y="40913"/>
                      <a:pt x="112009" y="101634"/>
                    </a:cubicBezTo>
                    <a:cubicBezTo>
                      <a:pt x="3789" y="171385"/>
                      <a:pt x="-6162" y="232418"/>
                      <a:pt x="56033" y="430462"/>
                    </a:cubicBezTo>
                    <a:cubicBezTo>
                      <a:pt x="88374" y="528861"/>
                      <a:pt x="134399" y="584911"/>
                      <a:pt x="167984" y="613559"/>
                    </a:cubicBezTo>
                    <a:cubicBezTo>
                      <a:pt x="205301" y="643452"/>
                      <a:pt x="233911" y="652171"/>
                      <a:pt x="235155" y="652171"/>
                    </a:cubicBezTo>
                    <a:lnTo>
                      <a:pt x="240130" y="653417"/>
                    </a:lnTo>
                    <a:lnTo>
                      <a:pt x="241374" y="659645"/>
                    </a:lnTo>
                    <a:lnTo>
                      <a:pt x="318496" y="1369614"/>
                    </a:lnTo>
                    <a:lnTo>
                      <a:pt x="256301" y="1522818"/>
                    </a:lnTo>
                    <a:cubicBezTo>
                      <a:pt x="269984" y="1543992"/>
                      <a:pt x="338399" y="1659829"/>
                      <a:pt x="375716" y="1730826"/>
                    </a:cubicBezTo>
                    <a:cubicBezTo>
                      <a:pt x="490155" y="1951290"/>
                      <a:pt x="340886" y="2159298"/>
                      <a:pt x="312277" y="2195420"/>
                    </a:cubicBezTo>
                    <a:cubicBezTo>
                      <a:pt x="338399" y="2226559"/>
                      <a:pt x="485179" y="2392218"/>
                      <a:pt x="685447" y="2312502"/>
                    </a:cubicBezTo>
                    <a:cubicBezTo>
                      <a:pt x="803618" y="2263926"/>
                      <a:pt x="853374" y="2109476"/>
                      <a:pt x="833471" y="1854137"/>
                    </a:cubicBezTo>
                    <a:cubicBezTo>
                      <a:pt x="809837" y="1555202"/>
                      <a:pt x="689179" y="1118011"/>
                      <a:pt x="476472" y="553772"/>
                    </a:cubicBezTo>
                    <a:lnTo>
                      <a:pt x="476472" y="552527"/>
                    </a:lnTo>
                    <a:lnTo>
                      <a:pt x="476472" y="551281"/>
                    </a:lnTo>
                    <a:cubicBezTo>
                      <a:pt x="476472" y="547544"/>
                      <a:pt x="476472" y="285977"/>
                      <a:pt x="469008" y="229927"/>
                    </a:cubicBezTo>
                    <a:cubicBezTo>
                      <a:pt x="462789" y="178859"/>
                      <a:pt x="415520" y="165157"/>
                      <a:pt x="414277" y="165157"/>
                    </a:cubicBezTo>
                    <a:lnTo>
                      <a:pt x="406813" y="162666"/>
                    </a:lnTo>
                    <a:lnTo>
                      <a:pt x="408057" y="156439"/>
                    </a:lnTo>
                    <a:cubicBezTo>
                      <a:pt x="409301" y="127791"/>
                      <a:pt x="401838" y="105371"/>
                      <a:pt x="386911" y="91669"/>
                    </a:cubicBezTo>
                    <a:cubicBezTo>
                      <a:pt x="375716" y="79214"/>
                      <a:pt x="362033" y="75477"/>
                      <a:pt x="355813" y="75477"/>
                    </a:cubicBezTo>
                    <a:cubicBezTo>
                      <a:pt x="347106" y="75477"/>
                      <a:pt x="345862" y="66758"/>
                      <a:pt x="344618" y="58039"/>
                    </a:cubicBezTo>
                    <a:cubicBezTo>
                      <a:pt x="342130" y="48075"/>
                      <a:pt x="339642" y="36865"/>
                      <a:pt x="334667" y="29391"/>
                    </a:cubicBezTo>
                    <a:cubicBezTo>
                      <a:pt x="329070" y="21295"/>
                      <a:pt x="320207" y="16702"/>
                      <a:pt x="308098" y="15632"/>
                    </a:cubicBezTo>
                    <a:close/>
                    <a:moveTo>
                      <a:pt x="316681" y="1401"/>
                    </a:moveTo>
                    <a:cubicBezTo>
                      <a:pt x="330384" y="4164"/>
                      <a:pt x="340880" y="11015"/>
                      <a:pt x="348344" y="21913"/>
                    </a:cubicBezTo>
                    <a:cubicBezTo>
                      <a:pt x="354564" y="30632"/>
                      <a:pt x="357052" y="45579"/>
                      <a:pt x="359540" y="55544"/>
                    </a:cubicBezTo>
                    <a:cubicBezTo>
                      <a:pt x="359540" y="56789"/>
                      <a:pt x="360784" y="59281"/>
                      <a:pt x="360784" y="60526"/>
                    </a:cubicBezTo>
                    <a:cubicBezTo>
                      <a:pt x="370736" y="61772"/>
                      <a:pt x="385663" y="68000"/>
                      <a:pt x="398103" y="80455"/>
                    </a:cubicBezTo>
                    <a:cubicBezTo>
                      <a:pt x="409299" y="92911"/>
                      <a:pt x="422983" y="114086"/>
                      <a:pt x="422983" y="151453"/>
                    </a:cubicBezTo>
                    <a:cubicBezTo>
                      <a:pt x="439154" y="157681"/>
                      <a:pt x="478961" y="177610"/>
                      <a:pt x="485181" y="228678"/>
                    </a:cubicBezTo>
                    <a:cubicBezTo>
                      <a:pt x="491401" y="283483"/>
                      <a:pt x="491401" y="526369"/>
                      <a:pt x="491401" y="550035"/>
                    </a:cubicBezTo>
                    <a:cubicBezTo>
                      <a:pt x="895693" y="1618733"/>
                      <a:pt x="961624" y="2217852"/>
                      <a:pt x="690437" y="2327462"/>
                    </a:cubicBezTo>
                    <a:cubicBezTo>
                      <a:pt x="649386" y="2343654"/>
                      <a:pt x="610823" y="2351128"/>
                      <a:pt x="574748" y="2351128"/>
                    </a:cubicBezTo>
                    <a:cubicBezTo>
                      <a:pt x="405567" y="2351128"/>
                      <a:pt x="294853" y="2201660"/>
                      <a:pt x="293609" y="2199168"/>
                    </a:cubicBezTo>
                    <a:lnTo>
                      <a:pt x="289877" y="2194186"/>
                    </a:lnTo>
                    <a:lnTo>
                      <a:pt x="293609" y="2189204"/>
                    </a:lnTo>
                    <a:cubicBezTo>
                      <a:pt x="296097" y="2186713"/>
                      <a:pt x="480205" y="1969984"/>
                      <a:pt x="358296" y="1738308"/>
                    </a:cubicBezTo>
                    <a:cubicBezTo>
                      <a:pt x="318489" y="1661083"/>
                      <a:pt x="238874" y="1529052"/>
                      <a:pt x="238874" y="1527807"/>
                    </a:cubicBezTo>
                    <a:lnTo>
                      <a:pt x="236386" y="1524070"/>
                    </a:lnTo>
                    <a:lnTo>
                      <a:pt x="299829" y="1367128"/>
                    </a:lnTo>
                    <a:lnTo>
                      <a:pt x="223947" y="668364"/>
                    </a:lnTo>
                    <a:cubicBezTo>
                      <a:pt x="197823" y="659645"/>
                      <a:pt x="94573" y="613559"/>
                      <a:pt x="38594" y="436688"/>
                    </a:cubicBezTo>
                    <a:cubicBezTo>
                      <a:pt x="-26092" y="233660"/>
                      <a:pt x="-12409" y="162663"/>
                      <a:pt x="102037" y="87929"/>
                    </a:cubicBezTo>
                    <a:cubicBezTo>
                      <a:pt x="205598" y="21602"/>
                      <a:pt x="275572" y="-6891"/>
                      <a:pt x="316681" y="14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CC0A8135-2631-DD4E-96C0-E27D0BC09B7F}"/>
                  </a:ext>
                </a:extLst>
              </p:cNvPr>
              <p:cNvSpPr/>
              <p:nvPr/>
            </p:nvSpPr>
            <p:spPr>
              <a:xfrm>
                <a:off x="10502024" y="7204448"/>
                <a:ext cx="1792691" cy="24575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0" h="1973">
                    <a:moveTo>
                      <a:pt x="1245" y="1664"/>
                    </a:moveTo>
                    <a:lnTo>
                      <a:pt x="1291" y="1294"/>
                    </a:lnTo>
                    <a:lnTo>
                      <a:pt x="1353" y="1200"/>
                    </a:lnTo>
                    <a:cubicBezTo>
                      <a:pt x="1353" y="1200"/>
                      <a:pt x="1507" y="1022"/>
                      <a:pt x="1407" y="830"/>
                    </a:cubicBezTo>
                    <a:cubicBezTo>
                      <a:pt x="1373" y="767"/>
                      <a:pt x="1309" y="660"/>
                      <a:pt x="1309" y="660"/>
                    </a:cubicBezTo>
                    <a:lnTo>
                      <a:pt x="1360" y="535"/>
                    </a:lnTo>
                    <a:cubicBezTo>
                      <a:pt x="1270" y="310"/>
                      <a:pt x="1175" y="138"/>
                      <a:pt x="1116" y="79"/>
                    </a:cubicBezTo>
                    <a:cubicBezTo>
                      <a:pt x="1031" y="-5"/>
                      <a:pt x="907" y="0"/>
                      <a:pt x="907" y="0"/>
                    </a:cubicBezTo>
                    <a:lnTo>
                      <a:pt x="531" y="9"/>
                    </a:lnTo>
                    <a:cubicBezTo>
                      <a:pt x="531" y="9"/>
                      <a:pt x="45" y="115"/>
                      <a:pt x="9" y="537"/>
                    </a:cubicBezTo>
                    <a:cubicBezTo>
                      <a:pt x="-21" y="895"/>
                      <a:pt x="36" y="1282"/>
                      <a:pt x="36" y="1282"/>
                    </a:cubicBezTo>
                    <a:lnTo>
                      <a:pt x="151" y="1263"/>
                    </a:lnTo>
                    <a:lnTo>
                      <a:pt x="203" y="1662"/>
                    </a:lnTo>
                    <a:cubicBezTo>
                      <a:pt x="203" y="1662"/>
                      <a:pt x="159" y="1853"/>
                      <a:pt x="133" y="1968"/>
                    </a:cubicBezTo>
                    <a:cubicBezTo>
                      <a:pt x="897" y="2020"/>
                      <a:pt x="1245" y="1664"/>
                      <a:pt x="1245" y="1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2E634C3D-CC4B-BB4E-B2BA-24BA2A22CB37}"/>
                  </a:ext>
                </a:extLst>
              </p:cNvPr>
              <p:cNvSpPr/>
              <p:nvPr/>
            </p:nvSpPr>
            <p:spPr>
              <a:xfrm>
                <a:off x="10493650" y="7196544"/>
                <a:ext cx="1810357" cy="2474194"/>
              </a:xfrm>
              <a:custGeom>
                <a:avLst/>
                <a:gdLst>
                  <a:gd name="connsiteX0" fmla="*/ 1144959 w 1810357"/>
                  <a:gd name="connsiteY0" fmla="*/ 16613 h 2474194"/>
                  <a:gd name="connsiteX1" fmla="*/ 1137519 w 1810357"/>
                  <a:gd name="connsiteY1" fmla="*/ 16630 h 2474194"/>
                  <a:gd name="connsiteX2" fmla="*/ 670676 w 1810357"/>
                  <a:gd name="connsiteY2" fmla="*/ 27841 h 2474194"/>
                  <a:gd name="connsiteX3" fmla="*/ 365671 w 1810357"/>
                  <a:gd name="connsiteY3" fmla="*/ 158628 h 2474194"/>
                  <a:gd name="connsiteX4" fmla="*/ 28299 w 1810357"/>
                  <a:gd name="connsiteY4" fmla="*/ 678040 h 2474194"/>
                  <a:gd name="connsiteX5" fmla="*/ 60667 w 1810357"/>
                  <a:gd name="connsiteY5" fmla="*/ 1594797 h 2474194"/>
                  <a:gd name="connsiteX6" fmla="*/ 203832 w 1810357"/>
                  <a:gd name="connsiteY6" fmla="*/ 1571130 h 2474194"/>
                  <a:gd name="connsiteX7" fmla="*/ 269813 w 1810357"/>
                  <a:gd name="connsiteY7" fmla="*/ 2078087 h 2474194"/>
                  <a:gd name="connsiteX8" fmla="*/ 269813 w 1810357"/>
                  <a:gd name="connsiteY8" fmla="*/ 2080578 h 2474194"/>
                  <a:gd name="connsiteX9" fmla="*/ 185159 w 1810357"/>
                  <a:gd name="connsiteY9" fmla="*/ 2450519 h 2474194"/>
                  <a:gd name="connsiteX10" fmla="*/ 1218439 w 1810357"/>
                  <a:gd name="connsiteY10" fmla="*/ 2286101 h 2474194"/>
                  <a:gd name="connsiteX11" fmla="*/ 1549586 w 1810357"/>
                  <a:gd name="connsiteY11" fmla="*/ 2076841 h 2474194"/>
                  <a:gd name="connsiteX12" fmla="*/ 1606852 w 1810357"/>
                  <a:gd name="connsiteY12" fmla="*/ 1615972 h 2474194"/>
                  <a:gd name="connsiteX13" fmla="*/ 1686527 w 1810357"/>
                  <a:gd name="connsiteY13" fmla="*/ 1496395 h 2474194"/>
                  <a:gd name="connsiteX14" fmla="*/ 1751263 w 1810357"/>
                  <a:gd name="connsiteY14" fmla="*/ 1045490 h 2474194"/>
                  <a:gd name="connsiteX15" fmla="*/ 1631751 w 1810357"/>
                  <a:gd name="connsiteY15" fmla="*/ 834985 h 2474194"/>
                  <a:gd name="connsiteX16" fmla="*/ 1629261 w 1810357"/>
                  <a:gd name="connsiteY16" fmla="*/ 831248 h 2474194"/>
                  <a:gd name="connsiteX17" fmla="*/ 1692752 w 1810357"/>
                  <a:gd name="connsiteY17" fmla="*/ 674303 h 2474194"/>
                  <a:gd name="connsiteX18" fmla="*/ 1391482 w 1810357"/>
                  <a:gd name="connsiteY18" fmla="*/ 112541 h 2474194"/>
                  <a:gd name="connsiteX19" fmla="*/ 1144959 w 1810357"/>
                  <a:gd name="connsiteY19" fmla="*/ 16613 h 2474194"/>
                  <a:gd name="connsiteX20" fmla="*/ 1146369 w 1810357"/>
                  <a:gd name="connsiteY20" fmla="*/ 10 h 2474194"/>
                  <a:gd name="connsiteX21" fmla="*/ 1403941 w 1810357"/>
                  <a:gd name="connsiteY21" fmla="*/ 100077 h 2474194"/>
                  <a:gd name="connsiteX22" fmla="*/ 1708950 w 1810357"/>
                  <a:gd name="connsiteY22" fmla="*/ 671809 h 2474194"/>
                  <a:gd name="connsiteX23" fmla="*/ 1710194 w 1810357"/>
                  <a:gd name="connsiteY23" fmla="*/ 674300 h 2474194"/>
                  <a:gd name="connsiteX24" fmla="*/ 1647948 w 1810357"/>
                  <a:gd name="connsiteY24" fmla="*/ 830000 h 2474194"/>
                  <a:gd name="connsiteX25" fmla="*/ 1767461 w 1810357"/>
                  <a:gd name="connsiteY25" fmla="*/ 1038015 h 2474194"/>
                  <a:gd name="connsiteX26" fmla="*/ 1700235 w 1810357"/>
                  <a:gd name="connsiteY26" fmla="*/ 1507607 h 2474194"/>
                  <a:gd name="connsiteX27" fmla="*/ 1624294 w 1810357"/>
                  <a:gd name="connsiteY27" fmla="*/ 1622202 h 2474194"/>
                  <a:gd name="connsiteX28" fmla="*/ 1565782 w 1810357"/>
                  <a:gd name="connsiteY28" fmla="*/ 2084321 h 2474194"/>
                  <a:gd name="connsiteX29" fmla="*/ 1563292 w 1810357"/>
                  <a:gd name="connsiteY29" fmla="*/ 2086812 h 2474194"/>
                  <a:gd name="connsiteX30" fmla="*/ 1225916 w 1810357"/>
                  <a:gd name="connsiteY30" fmla="*/ 2302301 h 2474194"/>
                  <a:gd name="connsiteX31" fmla="*/ 358198 w 1810357"/>
                  <a:gd name="connsiteY31" fmla="*/ 2474194 h 2474194"/>
                  <a:gd name="connsiteX32" fmla="*/ 173948 w 1810357"/>
                  <a:gd name="connsiteY32" fmla="*/ 2467966 h 2474194"/>
                  <a:gd name="connsiteX33" fmla="*/ 163988 w 1810357"/>
                  <a:gd name="connsiteY33" fmla="*/ 2466721 h 2474194"/>
                  <a:gd name="connsiteX34" fmla="*/ 165233 w 1810357"/>
                  <a:gd name="connsiteY34" fmla="*/ 2456755 h 2474194"/>
                  <a:gd name="connsiteX35" fmla="*/ 252378 w 1810357"/>
                  <a:gd name="connsiteY35" fmla="*/ 2078093 h 2474194"/>
                  <a:gd name="connsiteX36" fmla="*/ 188887 w 1810357"/>
                  <a:gd name="connsiteY36" fmla="*/ 1591062 h 2474194"/>
                  <a:gd name="connsiteX37" fmla="*/ 45720 w 1810357"/>
                  <a:gd name="connsiteY37" fmla="*/ 1613483 h 2474194"/>
                  <a:gd name="connsiteX38" fmla="*/ 44475 w 1810357"/>
                  <a:gd name="connsiteY38" fmla="*/ 1606010 h 2474194"/>
                  <a:gd name="connsiteX39" fmla="*/ 10861 w 1810357"/>
                  <a:gd name="connsiteY39" fmla="*/ 676791 h 2474194"/>
                  <a:gd name="connsiteX40" fmla="*/ 356953 w 1810357"/>
                  <a:gd name="connsiteY40" fmla="*/ 143673 h 2474194"/>
                  <a:gd name="connsiteX41" fmla="*/ 666941 w 1810357"/>
                  <a:gd name="connsiteY41" fmla="*/ 10394 h 2474194"/>
                  <a:gd name="connsiteX42" fmla="*/ 669431 w 1810357"/>
                  <a:gd name="connsiteY42" fmla="*/ 9148 h 2474194"/>
                  <a:gd name="connsiteX43" fmla="*/ 1137525 w 1810357"/>
                  <a:gd name="connsiteY43" fmla="*/ 429 h 2474194"/>
                  <a:gd name="connsiteX44" fmla="*/ 1146369 w 1810357"/>
                  <a:gd name="connsiteY44" fmla="*/ 10 h 247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10357" h="2474194">
                    <a:moveTo>
                      <a:pt x="1144959" y="16613"/>
                    </a:moveTo>
                    <a:cubicBezTo>
                      <a:pt x="1140437" y="16552"/>
                      <a:pt x="1137830" y="16630"/>
                      <a:pt x="1137519" y="16630"/>
                    </a:cubicBezTo>
                    <a:lnTo>
                      <a:pt x="670676" y="27841"/>
                    </a:lnTo>
                    <a:cubicBezTo>
                      <a:pt x="658227" y="30332"/>
                      <a:pt x="513816" y="65208"/>
                      <a:pt x="365671" y="158628"/>
                    </a:cubicBezTo>
                    <a:cubicBezTo>
                      <a:pt x="223751" y="247065"/>
                      <a:pt x="50708" y="410238"/>
                      <a:pt x="28299" y="678040"/>
                    </a:cubicBezTo>
                    <a:cubicBezTo>
                      <a:pt x="-6558" y="1084104"/>
                      <a:pt x="51953" y="1527535"/>
                      <a:pt x="60667" y="1594797"/>
                    </a:cubicBezTo>
                    <a:lnTo>
                      <a:pt x="203832" y="1571130"/>
                    </a:lnTo>
                    <a:lnTo>
                      <a:pt x="269813" y="2078087"/>
                    </a:lnTo>
                    <a:lnTo>
                      <a:pt x="269813" y="2080578"/>
                    </a:lnTo>
                    <a:cubicBezTo>
                      <a:pt x="269813" y="2083069"/>
                      <a:pt x="216282" y="2308521"/>
                      <a:pt x="185159" y="2450519"/>
                    </a:cubicBezTo>
                    <a:cubicBezTo>
                      <a:pt x="668186" y="2482905"/>
                      <a:pt x="1013028" y="2379520"/>
                      <a:pt x="1218439" y="2286101"/>
                    </a:cubicBezTo>
                    <a:cubicBezTo>
                      <a:pt x="1425095" y="2193927"/>
                      <a:pt x="1533402" y="2091788"/>
                      <a:pt x="1549586" y="2076841"/>
                    </a:cubicBezTo>
                    <a:lnTo>
                      <a:pt x="1606852" y="1615972"/>
                    </a:lnTo>
                    <a:lnTo>
                      <a:pt x="1686527" y="1496395"/>
                    </a:lnTo>
                    <a:cubicBezTo>
                      <a:pt x="1689017" y="1493903"/>
                      <a:pt x="1873264" y="1277170"/>
                      <a:pt x="1751263" y="1045490"/>
                    </a:cubicBezTo>
                    <a:cubicBezTo>
                      <a:pt x="1711426" y="968263"/>
                      <a:pt x="1631751" y="836231"/>
                      <a:pt x="1631751" y="834985"/>
                    </a:cubicBezTo>
                    <a:lnTo>
                      <a:pt x="1629261" y="831248"/>
                    </a:lnTo>
                    <a:lnTo>
                      <a:pt x="1692752" y="674303"/>
                    </a:lnTo>
                    <a:cubicBezTo>
                      <a:pt x="1586934" y="410238"/>
                      <a:pt x="1468667" y="189768"/>
                      <a:pt x="1391482" y="112541"/>
                    </a:cubicBezTo>
                    <a:cubicBezTo>
                      <a:pt x="1302159" y="24259"/>
                      <a:pt x="1176617" y="17039"/>
                      <a:pt x="1144959" y="16613"/>
                    </a:cubicBezTo>
                    <a:close/>
                    <a:moveTo>
                      <a:pt x="1146369" y="10"/>
                    </a:moveTo>
                    <a:cubicBezTo>
                      <a:pt x="1181312" y="-330"/>
                      <a:pt x="1310260" y="7436"/>
                      <a:pt x="1403941" y="100077"/>
                    </a:cubicBezTo>
                    <a:cubicBezTo>
                      <a:pt x="1482372" y="178550"/>
                      <a:pt x="1603130" y="402759"/>
                      <a:pt x="1708950" y="671809"/>
                    </a:cubicBezTo>
                    <a:lnTo>
                      <a:pt x="1710194" y="674300"/>
                    </a:lnTo>
                    <a:lnTo>
                      <a:pt x="1647948" y="830000"/>
                    </a:lnTo>
                    <a:cubicBezTo>
                      <a:pt x="1661642" y="851175"/>
                      <a:pt x="1730113" y="967016"/>
                      <a:pt x="1767461" y="1038015"/>
                    </a:cubicBezTo>
                    <a:cubicBezTo>
                      <a:pt x="1890710" y="1273434"/>
                      <a:pt x="1710194" y="1496397"/>
                      <a:pt x="1700235" y="1507607"/>
                    </a:cubicBezTo>
                    <a:lnTo>
                      <a:pt x="1624294" y="1622202"/>
                    </a:lnTo>
                    <a:lnTo>
                      <a:pt x="1565782" y="2084321"/>
                    </a:lnTo>
                    <a:lnTo>
                      <a:pt x="1563292" y="2086812"/>
                    </a:lnTo>
                    <a:cubicBezTo>
                      <a:pt x="1563292" y="2089303"/>
                      <a:pt x="1451248" y="2200161"/>
                      <a:pt x="1225916" y="2302301"/>
                    </a:cubicBezTo>
                    <a:cubicBezTo>
                      <a:pt x="1045400" y="2384511"/>
                      <a:pt x="755331" y="2474194"/>
                      <a:pt x="358198" y="2474194"/>
                    </a:cubicBezTo>
                    <a:cubicBezTo>
                      <a:pt x="298441" y="2474194"/>
                      <a:pt x="237439" y="2471703"/>
                      <a:pt x="173948" y="2467966"/>
                    </a:cubicBezTo>
                    <a:lnTo>
                      <a:pt x="163988" y="2466721"/>
                    </a:lnTo>
                    <a:lnTo>
                      <a:pt x="165233" y="2456755"/>
                    </a:lnTo>
                    <a:cubicBezTo>
                      <a:pt x="196356" y="2322231"/>
                      <a:pt x="247399" y="2098022"/>
                      <a:pt x="252378" y="2078093"/>
                    </a:cubicBezTo>
                    <a:lnTo>
                      <a:pt x="188887" y="1591062"/>
                    </a:lnTo>
                    <a:lnTo>
                      <a:pt x="45720" y="1613483"/>
                    </a:lnTo>
                    <a:lnTo>
                      <a:pt x="44475" y="1606010"/>
                    </a:lnTo>
                    <a:cubicBezTo>
                      <a:pt x="44475" y="1601027"/>
                      <a:pt x="-26487" y="1117734"/>
                      <a:pt x="10861" y="676791"/>
                    </a:cubicBezTo>
                    <a:cubicBezTo>
                      <a:pt x="34515" y="401513"/>
                      <a:pt x="212540" y="235848"/>
                      <a:pt x="356953" y="143673"/>
                    </a:cubicBezTo>
                    <a:cubicBezTo>
                      <a:pt x="512569" y="45271"/>
                      <a:pt x="665696" y="10394"/>
                      <a:pt x="666941" y="10394"/>
                    </a:cubicBezTo>
                    <a:lnTo>
                      <a:pt x="669431" y="9148"/>
                    </a:lnTo>
                    <a:lnTo>
                      <a:pt x="1137525" y="429"/>
                    </a:lnTo>
                    <a:cubicBezTo>
                      <a:pt x="1138303" y="273"/>
                      <a:pt x="1141377" y="59"/>
                      <a:pt x="1146369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4CF2DBDC-0140-C742-BBD2-A5915B8DDD5D}"/>
                  </a:ext>
                </a:extLst>
              </p:cNvPr>
              <p:cNvSpPr/>
              <p:nvPr/>
            </p:nvSpPr>
            <p:spPr>
              <a:xfrm>
                <a:off x="10609166" y="9134861"/>
                <a:ext cx="3305085" cy="24700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4" h="1983">
                    <a:moveTo>
                      <a:pt x="1998" y="1686"/>
                    </a:moveTo>
                    <a:cubicBezTo>
                      <a:pt x="1874" y="1411"/>
                      <a:pt x="1739" y="1131"/>
                      <a:pt x="1623" y="993"/>
                    </a:cubicBezTo>
                    <a:cubicBezTo>
                      <a:pt x="1623" y="993"/>
                      <a:pt x="2919" y="795"/>
                      <a:pt x="2606" y="222"/>
                    </a:cubicBezTo>
                    <a:cubicBezTo>
                      <a:pt x="2468" y="-28"/>
                      <a:pt x="2161" y="-18"/>
                      <a:pt x="1825" y="22"/>
                    </a:cubicBezTo>
                    <a:cubicBezTo>
                      <a:pt x="1508" y="58"/>
                      <a:pt x="1159" y="116"/>
                      <a:pt x="1159" y="116"/>
                    </a:cubicBezTo>
                    <a:cubicBezTo>
                      <a:pt x="1159" y="116"/>
                      <a:pt x="811" y="472"/>
                      <a:pt x="47" y="420"/>
                    </a:cubicBezTo>
                    <a:cubicBezTo>
                      <a:pt x="40" y="450"/>
                      <a:pt x="35" y="475"/>
                      <a:pt x="31" y="491"/>
                    </a:cubicBezTo>
                    <a:cubicBezTo>
                      <a:pt x="-24" y="761"/>
                      <a:pt x="-147" y="1340"/>
                      <a:pt x="1147" y="1475"/>
                    </a:cubicBezTo>
                    <a:cubicBezTo>
                      <a:pt x="1147" y="1475"/>
                      <a:pt x="1251" y="1663"/>
                      <a:pt x="1498" y="1983"/>
                    </a:cubicBezTo>
                    <a:cubicBezTo>
                      <a:pt x="1641" y="1952"/>
                      <a:pt x="1860" y="1874"/>
                      <a:pt x="1998" y="16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16C96A6B-4D27-AB43-9657-EBD2F8BD4272}"/>
                  </a:ext>
                </a:extLst>
              </p:cNvPr>
              <p:cNvSpPr/>
              <p:nvPr/>
            </p:nvSpPr>
            <p:spPr>
              <a:xfrm>
                <a:off x="10600175" y="9124811"/>
                <a:ext cx="3321872" cy="2488800"/>
              </a:xfrm>
              <a:custGeom>
                <a:avLst/>
                <a:gdLst>
                  <a:gd name="connsiteX0" fmla="*/ 2581140 w 3321872"/>
                  <a:gd name="connsiteY0" fmla="*/ 18462 h 2488800"/>
                  <a:gd name="connsiteX1" fmla="*/ 2281700 w 3321872"/>
                  <a:gd name="connsiteY1" fmla="*/ 43685 h 2488800"/>
                  <a:gd name="connsiteX2" fmla="*/ 1453563 w 3321872"/>
                  <a:gd name="connsiteY2" fmla="*/ 162016 h 2488800"/>
                  <a:gd name="connsiteX3" fmla="*/ 1118572 w 3321872"/>
                  <a:gd name="connsiteY3" fmla="*/ 375013 h 2488800"/>
                  <a:gd name="connsiteX4" fmla="*/ 73750 w 3321872"/>
                  <a:gd name="connsiteY4" fmla="*/ 540677 h 2488800"/>
                  <a:gd name="connsiteX5" fmla="*/ 55070 w 3321872"/>
                  <a:gd name="connsiteY5" fmla="*/ 621641 h 2488800"/>
                  <a:gd name="connsiteX6" fmla="*/ 55070 w 3321872"/>
                  <a:gd name="connsiteY6" fmla="*/ 624132 h 2488800"/>
                  <a:gd name="connsiteX7" fmla="*/ 142242 w 3321872"/>
                  <a:gd name="connsiteY7" fmla="*/ 1327894 h 2488800"/>
                  <a:gd name="connsiteX8" fmla="*/ 1437374 w 3321872"/>
                  <a:gd name="connsiteY8" fmla="*/ 1838588 h 2488800"/>
                  <a:gd name="connsiteX9" fmla="*/ 1439864 w 3321872"/>
                  <a:gd name="connsiteY9" fmla="*/ 1838588 h 2488800"/>
                  <a:gd name="connsiteX10" fmla="*/ 1442355 w 3321872"/>
                  <a:gd name="connsiteY10" fmla="*/ 1841080 h 2488800"/>
                  <a:gd name="connsiteX11" fmla="*/ 1876971 w 3321872"/>
                  <a:gd name="connsiteY11" fmla="*/ 2468860 h 2488800"/>
                  <a:gd name="connsiteX12" fmla="*/ 2484686 w 3321872"/>
                  <a:gd name="connsiteY12" fmla="*/ 2107637 h 2488800"/>
                  <a:gd name="connsiteX13" fmla="*/ 2022673 w 3321872"/>
                  <a:gd name="connsiteY13" fmla="*/ 1251913 h 2488800"/>
                  <a:gd name="connsiteX14" fmla="*/ 2012711 w 3321872"/>
                  <a:gd name="connsiteY14" fmla="*/ 1239457 h 2488800"/>
                  <a:gd name="connsiteX15" fmla="*/ 2027654 w 3321872"/>
                  <a:gd name="connsiteY15" fmla="*/ 1238211 h 2488800"/>
                  <a:gd name="connsiteX16" fmla="*/ 3267992 w 3321872"/>
                  <a:gd name="connsiteY16" fmla="*/ 654027 h 2488800"/>
                  <a:gd name="connsiteX17" fmla="*/ 3244331 w 3321872"/>
                  <a:gd name="connsiteY17" fmla="*/ 290313 h 2488800"/>
                  <a:gd name="connsiteX18" fmla="*/ 2581140 w 3321872"/>
                  <a:gd name="connsiteY18" fmla="*/ 18462 h 2488800"/>
                  <a:gd name="connsiteX19" fmla="*/ 2584376 w 3321872"/>
                  <a:gd name="connsiteY19" fmla="*/ 1151 h 2488800"/>
                  <a:gd name="connsiteX20" fmla="*/ 3260529 w 3321872"/>
                  <a:gd name="connsiteY20" fmla="*/ 281587 h 2488800"/>
                  <a:gd name="connsiteX21" fmla="*/ 3282945 w 3321872"/>
                  <a:gd name="connsiteY21" fmla="*/ 661497 h 2488800"/>
                  <a:gd name="connsiteX22" fmla="*/ 2575600 w 3321872"/>
                  <a:gd name="connsiteY22" fmla="*/ 1121125 h 2488800"/>
                  <a:gd name="connsiteX23" fmla="*/ 2045092 w 3321872"/>
                  <a:gd name="connsiteY23" fmla="*/ 1251914 h 2488800"/>
                  <a:gd name="connsiteX24" fmla="*/ 2503372 w 3321872"/>
                  <a:gd name="connsiteY24" fmla="*/ 2105153 h 2488800"/>
                  <a:gd name="connsiteX25" fmla="*/ 2504617 w 3321872"/>
                  <a:gd name="connsiteY25" fmla="*/ 2110136 h 2488800"/>
                  <a:gd name="connsiteX26" fmla="*/ 2502126 w 3321872"/>
                  <a:gd name="connsiteY26" fmla="*/ 2113873 h 2488800"/>
                  <a:gd name="connsiteX27" fmla="*/ 1875728 w 3321872"/>
                  <a:gd name="connsiteY27" fmla="*/ 2487555 h 2488800"/>
                  <a:gd name="connsiteX28" fmla="*/ 1869501 w 3321872"/>
                  <a:gd name="connsiteY28" fmla="*/ 2488800 h 2488800"/>
                  <a:gd name="connsiteX29" fmla="*/ 1867011 w 3321872"/>
                  <a:gd name="connsiteY29" fmla="*/ 2485063 h 2488800"/>
                  <a:gd name="connsiteX30" fmla="*/ 1431147 w 3321872"/>
                  <a:gd name="connsiteY30" fmla="*/ 1853541 h 2488800"/>
                  <a:gd name="connsiteX31" fmla="*/ 128537 w 3321872"/>
                  <a:gd name="connsiteY31" fmla="*/ 1337860 h 2488800"/>
                  <a:gd name="connsiteX32" fmla="*/ 37629 w 3321872"/>
                  <a:gd name="connsiteY32" fmla="*/ 620392 h 2488800"/>
                  <a:gd name="connsiteX33" fmla="*/ 38874 w 3321872"/>
                  <a:gd name="connsiteY33" fmla="*/ 617900 h 2488800"/>
                  <a:gd name="connsiteX34" fmla="*/ 57554 w 3321872"/>
                  <a:gd name="connsiteY34" fmla="*/ 529462 h 2488800"/>
                  <a:gd name="connsiteX35" fmla="*/ 60045 w 3321872"/>
                  <a:gd name="connsiteY35" fmla="*/ 523234 h 2488800"/>
                  <a:gd name="connsiteX36" fmla="*/ 67517 w 3321872"/>
                  <a:gd name="connsiteY36" fmla="*/ 523234 h 2488800"/>
                  <a:gd name="connsiteX37" fmla="*/ 1111099 w 3321872"/>
                  <a:gd name="connsiteY37" fmla="*/ 358814 h 2488800"/>
                  <a:gd name="connsiteX38" fmla="*/ 1444846 w 3321872"/>
                  <a:gd name="connsiteY38" fmla="*/ 148307 h 2488800"/>
                  <a:gd name="connsiteX39" fmla="*/ 1446091 w 3321872"/>
                  <a:gd name="connsiteY39" fmla="*/ 145816 h 2488800"/>
                  <a:gd name="connsiteX40" fmla="*/ 1448582 w 3321872"/>
                  <a:gd name="connsiteY40" fmla="*/ 145816 h 2488800"/>
                  <a:gd name="connsiteX41" fmla="*/ 2280458 w 3321872"/>
                  <a:gd name="connsiteY41" fmla="*/ 26238 h 2488800"/>
                  <a:gd name="connsiteX42" fmla="*/ 2584376 w 3321872"/>
                  <a:gd name="connsiteY42" fmla="*/ 1151 h 248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321872" h="2488800">
                    <a:moveTo>
                      <a:pt x="2581140" y="18462"/>
                    </a:moveTo>
                    <a:cubicBezTo>
                      <a:pt x="2484920" y="21887"/>
                      <a:pt x="2384127" y="31852"/>
                      <a:pt x="2281700" y="43685"/>
                    </a:cubicBezTo>
                    <a:cubicBezTo>
                      <a:pt x="1908104" y="86035"/>
                      <a:pt x="1490922" y="155788"/>
                      <a:pt x="1453563" y="162016"/>
                    </a:cubicBezTo>
                    <a:cubicBezTo>
                      <a:pt x="1438619" y="176963"/>
                      <a:pt x="1327786" y="280348"/>
                      <a:pt x="1118572" y="375013"/>
                    </a:cubicBezTo>
                    <a:cubicBezTo>
                      <a:pt x="911849" y="468433"/>
                      <a:pt x="561914" y="573063"/>
                      <a:pt x="73750" y="540677"/>
                    </a:cubicBezTo>
                    <a:cubicBezTo>
                      <a:pt x="65032" y="578045"/>
                      <a:pt x="58806" y="605448"/>
                      <a:pt x="55070" y="621641"/>
                    </a:cubicBezTo>
                    <a:lnTo>
                      <a:pt x="55070" y="624132"/>
                    </a:lnTo>
                    <a:cubicBezTo>
                      <a:pt x="17710" y="804744"/>
                      <a:pt x="-39574" y="1078775"/>
                      <a:pt x="142242" y="1327894"/>
                    </a:cubicBezTo>
                    <a:cubicBezTo>
                      <a:pt x="340248" y="1596943"/>
                      <a:pt x="774864" y="1768835"/>
                      <a:pt x="1437374" y="1838588"/>
                    </a:cubicBezTo>
                    <a:lnTo>
                      <a:pt x="1439864" y="1838588"/>
                    </a:lnTo>
                    <a:lnTo>
                      <a:pt x="1442355" y="1841080"/>
                    </a:lnTo>
                    <a:cubicBezTo>
                      <a:pt x="1444845" y="1844816"/>
                      <a:pt x="1575604" y="2078989"/>
                      <a:pt x="1876971" y="2468860"/>
                    </a:cubicBezTo>
                    <a:cubicBezTo>
                      <a:pt x="2065014" y="2426510"/>
                      <a:pt x="2320304" y="2330599"/>
                      <a:pt x="2484686" y="2107637"/>
                    </a:cubicBezTo>
                    <a:cubicBezTo>
                      <a:pt x="2360154" y="1826133"/>
                      <a:pt x="2175848" y="1435015"/>
                      <a:pt x="2022673" y="1251913"/>
                    </a:cubicBezTo>
                    <a:lnTo>
                      <a:pt x="2012711" y="1239457"/>
                    </a:lnTo>
                    <a:lnTo>
                      <a:pt x="2027654" y="1238211"/>
                    </a:lnTo>
                    <a:cubicBezTo>
                      <a:pt x="2038862" y="1236965"/>
                      <a:pt x="3060024" y="1075038"/>
                      <a:pt x="3267992" y="654027"/>
                    </a:cubicBezTo>
                    <a:cubicBezTo>
                      <a:pt x="3322786" y="541923"/>
                      <a:pt x="3315314" y="419855"/>
                      <a:pt x="3244331" y="290313"/>
                    </a:cubicBezTo>
                    <a:cubicBezTo>
                      <a:pt x="3117309" y="56764"/>
                      <a:pt x="2869801" y="8185"/>
                      <a:pt x="2581140" y="18462"/>
                    </a:cubicBezTo>
                    <a:close/>
                    <a:moveTo>
                      <a:pt x="2584376" y="1151"/>
                    </a:moveTo>
                    <a:cubicBezTo>
                      <a:pt x="2877358" y="-8717"/>
                      <a:pt x="3128836" y="41496"/>
                      <a:pt x="3260529" y="281587"/>
                    </a:cubicBezTo>
                    <a:cubicBezTo>
                      <a:pt x="3334003" y="416112"/>
                      <a:pt x="3341475" y="544410"/>
                      <a:pt x="3282945" y="661497"/>
                    </a:cubicBezTo>
                    <a:cubicBezTo>
                      <a:pt x="3194527" y="842109"/>
                      <a:pt x="2955424" y="996565"/>
                      <a:pt x="2575600" y="1121125"/>
                    </a:cubicBezTo>
                    <a:cubicBezTo>
                      <a:pt x="2331517" y="1200844"/>
                      <a:pt x="2103622" y="1241949"/>
                      <a:pt x="2045092" y="1251914"/>
                    </a:cubicBezTo>
                    <a:cubicBezTo>
                      <a:pt x="2197022" y="1440000"/>
                      <a:pt x="2368876" y="1804963"/>
                      <a:pt x="2503372" y="2105153"/>
                    </a:cubicBezTo>
                    <a:lnTo>
                      <a:pt x="2504617" y="2110136"/>
                    </a:lnTo>
                    <a:lnTo>
                      <a:pt x="2502126" y="2113873"/>
                    </a:lnTo>
                    <a:cubicBezTo>
                      <a:pt x="2332762" y="2345555"/>
                      <a:pt x="2067508" y="2443958"/>
                      <a:pt x="1875728" y="2487555"/>
                    </a:cubicBezTo>
                    <a:lnTo>
                      <a:pt x="1869501" y="2488800"/>
                    </a:lnTo>
                    <a:lnTo>
                      <a:pt x="1867011" y="2485063"/>
                    </a:lnTo>
                    <a:cubicBezTo>
                      <a:pt x="1583077" y="2116364"/>
                      <a:pt x="1448582" y="1887173"/>
                      <a:pt x="1431147" y="1853541"/>
                    </a:cubicBezTo>
                    <a:cubicBezTo>
                      <a:pt x="766144" y="1783787"/>
                      <a:pt x="329035" y="1610648"/>
                      <a:pt x="128537" y="1337860"/>
                    </a:cubicBezTo>
                    <a:cubicBezTo>
                      <a:pt x="-57016" y="1082511"/>
                      <a:pt x="2760" y="793531"/>
                      <a:pt x="37629" y="620392"/>
                    </a:cubicBezTo>
                    <a:lnTo>
                      <a:pt x="38874" y="617900"/>
                    </a:lnTo>
                    <a:cubicBezTo>
                      <a:pt x="42610" y="600462"/>
                      <a:pt x="48837" y="571813"/>
                      <a:pt x="57554" y="529462"/>
                    </a:cubicBezTo>
                    <a:lnTo>
                      <a:pt x="60045" y="523234"/>
                    </a:lnTo>
                    <a:lnTo>
                      <a:pt x="67517" y="523234"/>
                    </a:lnTo>
                    <a:cubicBezTo>
                      <a:pt x="556929" y="556866"/>
                      <a:pt x="904375" y="452235"/>
                      <a:pt x="1111099" y="358814"/>
                    </a:cubicBezTo>
                    <a:cubicBezTo>
                      <a:pt x="1334012" y="259166"/>
                      <a:pt x="1443600" y="149553"/>
                      <a:pt x="1444846" y="148307"/>
                    </a:cubicBezTo>
                    <a:lnTo>
                      <a:pt x="1446091" y="145816"/>
                    </a:lnTo>
                    <a:lnTo>
                      <a:pt x="1448582" y="145816"/>
                    </a:lnTo>
                    <a:cubicBezTo>
                      <a:pt x="1453563" y="144570"/>
                      <a:pt x="1889427" y="72325"/>
                      <a:pt x="2280458" y="26238"/>
                    </a:cubicBezTo>
                    <a:cubicBezTo>
                      <a:pt x="2384443" y="14405"/>
                      <a:pt x="2486715" y="4440"/>
                      <a:pt x="2584376" y="1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0815A2E2-12B1-254A-8D8B-4506EE99FF5E}"/>
                  </a:ext>
                </a:extLst>
              </p:cNvPr>
              <p:cNvSpPr/>
              <p:nvPr/>
            </p:nvSpPr>
            <p:spPr>
              <a:xfrm>
                <a:off x="12474113" y="11234754"/>
                <a:ext cx="1813873" cy="15528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7" h="1247">
                    <a:moveTo>
                      <a:pt x="1455" y="798"/>
                    </a:moveTo>
                    <a:cubicBezTo>
                      <a:pt x="1436" y="753"/>
                      <a:pt x="1364" y="791"/>
                      <a:pt x="1364" y="791"/>
                    </a:cubicBezTo>
                    <a:cubicBezTo>
                      <a:pt x="1364" y="791"/>
                      <a:pt x="1337" y="765"/>
                      <a:pt x="1303" y="802"/>
                    </a:cubicBezTo>
                    <a:cubicBezTo>
                      <a:pt x="1303" y="802"/>
                      <a:pt x="1255" y="783"/>
                      <a:pt x="1233" y="823"/>
                    </a:cubicBezTo>
                    <a:cubicBezTo>
                      <a:pt x="1233" y="823"/>
                      <a:pt x="942" y="873"/>
                      <a:pt x="835" y="731"/>
                    </a:cubicBezTo>
                    <a:cubicBezTo>
                      <a:pt x="776" y="653"/>
                      <a:pt x="646" y="329"/>
                      <a:pt x="500" y="0"/>
                    </a:cubicBezTo>
                    <a:cubicBezTo>
                      <a:pt x="362" y="188"/>
                      <a:pt x="143" y="266"/>
                      <a:pt x="0" y="297"/>
                    </a:cubicBezTo>
                    <a:cubicBezTo>
                      <a:pt x="54" y="367"/>
                      <a:pt x="115" y="444"/>
                      <a:pt x="183" y="525"/>
                    </a:cubicBezTo>
                    <a:cubicBezTo>
                      <a:pt x="564" y="982"/>
                      <a:pt x="639" y="1237"/>
                      <a:pt x="794" y="1247"/>
                    </a:cubicBezTo>
                    <a:cubicBezTo>
                      <a:pt x="948" y="1256"/>
                      <a:pt x="1017" y="1130"/>
                      <a:pt x="1205" y="1048"/>
                    </a:cubicBezTo>
                    <a:cubicBezTo>
                      <a:pt x="1394" y="966"/>
                      <a:pt x="1473" y="844"/>
                      <a:pt x="1455" y="7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D8BAA01F-F3EA-4344-9A6E-8DD18BCDA4D4}"/>
                  </a:ext>
                </a:extLst>
              </p:cNvPr>
              <p:cNvSpPr/>
              <p:nvPr/>
            </p:nvSpPr>
            <p:spPr>
              <a:xfrm>
                <a:off x="12459166" y="11217307"/>
                <a:ext cx="1837695" cy="1578969"/>
              </a:xfrm>
              <a:custGeom>
                <a:avLst/>
                <a:gdLst>
                  <a:gd name="connsiteX0" fmla="*/ 634931 w 1837695"/>
                  <a:gd name="connsiteY0" fmla="*/ 34894 h 1578969"/>
                  <a:gd name="connsiteX1" fmla="*/ 31142 w 1837695"/>
                  <a:gd name="connsiteY1" fmla="*/ 393514 h 1578969"/>
                  <a:gd name="connsiteX2" fmla="*/ 250249 w 1837695"/>
                  <a:gd name="connsiteY2" fmla="*/ 666215 h 1578969"/>
                  <a:gd name="connsiteX3" fmla="*/ 668544 w 1837695"/>
                  <a:gd name="connsiteY3" fmla="*/ 1229050 h 1578969"/>
                  <a:gd name="connsiteX4" fmla="*/ 1003428 w 1837695"/>
                  <a:gd name="connsiteY4" fmla="*/ 1561521 h 1578969"/>
                  <a:gd name="connsiteX5" fmla="*/ 1286026 w 1837695"/>
                  <a:gd name="connsiteY5" fmla="*/ 1448207 h 1578969"/>
                  <a:gd name="connsiteX6" fmla="*/ 1512603 w 1837695"/>
                  <a:gd name="connsiteY6" fmla="*/ 1314969 h 1578969"/>
                  <a:gd name="connsiteX7" fmla="*/ 1817609 w 1837695"/>
                  <a:gd name="connsiteY7" fmla="*/ 1014874 h 1578969"/>
                  <a:gd name="connsiteX8" fmla="*/ 1797690 w 1837695"/>
                  <a:gd name="connsiteY8" fmla="*/ 994951 h 1578969"/>
                  <a:gd name="connsiteX9" fmla="*/ 1716770 w 1837695"/>
                  <a:gd name="connsiteY9" fmla="*/ 1008648 h 1578969"/>
                  <a:gd name="connsiteX10" fmla="*/ 1711790 w 1837695"/>
                  <a:gd name="connsiteY10" fmla="*/ 1012384 h 1578969"/>
                  <a:gd name="connsiteX11" fmla="*/ 1708056 w 1837695"/>
                  <a:gd name="connsiteY11" fmla="*/ 1008648 h 1578969"/>
                  <a:gd name="connsiteX12" fmla="*/ 1642075 w 1837695"/>
                  <a:gd name="connsiteY12" fmla="*/ 1022345 h 1578969"/>
                  <a:gd name="connsiteX13" fmla="*/ 1638340 w 1837695"/>
                  <a:gd name="connsiteY13" fmla="*/ 1027326 h 1578969"/>
                  <a:gd name="connsiteX14" fmla="*/ 1632115 w 1837695"/>
                  <a:gd name="connsiteY14" fmla="*/ 1024836 h 1578969"/>
                  <a:gd name="connsiteX15" fmla="*/ 1558665 w 1837695"/>
                  <a:gd name="connsiteY15" fmla="*/ 1046004 h 1578969"/>
                  <a:gd name="connsiteX16" fmla="*/ 1556175 w 1837695"/>
                  <a:gd name="connsiteY16" fmla="*/ 1049740 h 1578969"/>
                  <a:gd name="connsiteX17" fmla="*/ 1552440 w 1837695"/>
                  <a:gd name="connsiteY17" fmla="*/ 1049740 h 1578969"/>
                  <a:gd name="connsiteX18" fmla="*/ 1352007 w 1837695"/>
                  <a:gd name="connsiteY18" fmla="*/ 1059701 h 1578969"/>
                  <a:gd name="connsiteX19" fmla="*/ 1047001 w 1837695"/>
                  <a:gd name="connsiteY19" fmla="*/ 931445 h 1578969"/>
                  <a:gd name="connsiteX20" fmla="*/ 785566 w 1837695"/>
                  <a:gd name="connsiteY20" fmla="*/ 377327 h 1578969"/>
                  <a:gd name="connsiteX21" fmla="*/ 634931 w 1837695"/>
                  <a:gd name="connsiteY21" fmla="*/ 34894 h 1578969"/>
                  <a:gd name="connsiteX22" fmla="*/ 638658 w 1837695"/>
                  <a:gd name="connsiteY22" fmla="*/ 0 h 1578969"/>
                  <a:gd name="connsiteX23" fmla="*/ 644883 w 1837695"/>
                  <a:gd name="connsiteY23" fmla="*/ 13698 h 1578969"/>
                  <a:gd name="connsiteX24" fmla="*/ 800501 w 1837695"/>
                  <a:gd name="connsiteY24" fmla="*/ 371083 h 1578969"/>
                  <a:gd name="connsiteX25" fmla="*/ 1060696 w 1837695"/>
                  <a:gd name="connsiteY25" fmla="*/ 921480 h 1578969"/>
                  <a:gd name="connsiteX26" fmla="*/ 1544980 w 1837695"/>
                  <a:gd name="connsiteY26" fmla="*/ 1034797 h 1578969"/>
                  <a:gd name="connsiteX27" fmla="*/ 1634616 w 1837695"/>
                  <a:gd name="connsiteY27" fmla="*/ 1006157 h 1578969"/>
                  <a:gd name="connsiteX28" fmla="*/ 1681924 w 1837695"/>
                  <a:gd name="connsiteY28" fmla="*/ 982497 h 1578969"/>
                  <a:gd name="connsiteX29" fmla="*/ 1714293 w 1837695"/>
                  <a:gd name="connsiteY29" fmla="*/ 992459 h 1578969"/>
                  <a:gd name="connsiteX30" fmla="*/ 1803929 w 1837695"/>
                  <a:gd name="connsiteY30" fmla="*/ 978762 h 1578969"/>
                  <a:gd name="connsiteX31" fmla="*/ 1833808 w 1837695"/>
                  <a:gd name="connsiteY31" fmla="*/ 1008647 h 1578969"/>
                  <a:gd name="connsiteX32" fmla="*/ 1518836 w 1837695"/>
                  <a:gd name="connsiteY32" fmla="*/ 1329920 h 1578969"/>
                  <a:gd name="connsiteX33" fmla="*/ 1295991 w 1837695"/>
                  <a:gd name="connsiteY33" fmla="*/ 1463161 h 1578969"/>
                  <a:gd name="connsiteX34" fmla="*/ 1023347 w 1837695"/>
                  <a:gd name="connsiteY34" fmla="*/ 1578969 h 1578969"/>
                  <a:gd name="connsiteX35" fmla="*/ 1002183 w 1837695"/>
                  <a:gd name="connsiteY35" fmla="*/ 1577724 h 1578969"/>
                  <a:gd name="connsiteX36" fmla="*/ 654843 w 1837695"/>
                  <a:gd name="connsiteY36" fmla="*/ 1237772 h 1578969"/>
                  <a:gd name="connsiteX37" fmla="*/ 236540 w 1837695"/>
                  <a:gd name="connsiteY37" fmla="*/ 677413 h 1578969"/>
                  <a:gd name="connsiteX38" fmla="*/ 8715 w 1837695"/>
                  <a:gd name="connsiteY38" fmla="*/ 393497 h 1578969"/>
                  <a:gd name="connsiteX39" fmla="*/ 0 w 1837695"/>
                  <a:gd name="connsiteY39" fmla="*/ 382290 h 1578969"/>
                  <a:gd name="connsiteX40" fmla="*/ 13694 w 1837695"/>
                  <a:gd name="connsiteY40" fmla="*/ 379799 h 1578969"/>
                  <a:gd name="connsiteX41" fmla="*/ 629944 w 1837695"/>
                  <a:gd name="connsiteY41" fmla="*/ 12452 h 1578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837695" h="1578969">
                    <a:moveTo>
                      <a:pt x="634931" y="34894"/>
                    </a:moveTo>
                    <a:cubicBezTo>
                      <a:pt x="469356" y="251560"/>
                      <a:pt x="217881" y="349932"/>
                      <a:pt x="31142" y="393514"/>
                    </a:cubicBezTo>
                    <a:cubicBezTo>
                      <a:pt x="99613" y="483169"/>
                      <a:pt x="174308" y="574070"/>
                      <a:pt x="250249" y="666215"/>
                    </a:cubicBezTo>
                    <a:cubicBezTo>
                      <a:pt x="440722" y="895334"/>
                      <a:pt x="572684" y="1087096"/>
                      <a:pt x="668544" y="1229050"/>
                    </a:cubicBezTo>
                    <a:cubicBezTo>
                      <a:pt x="812955" y="1438245"/>
                      <a:pt x="892630" y="1554050"/>
                      <a:pt x="1003428" y="1561521"/>
                    </a:cubicBezTo>
                    <a:cubicBezTo>
                      <a:pt x="1116716" y="1567747"/>
                      <a:pt x="1191412" y="1515448"/>
                      <a:pt x="1286026" y="1448207"/>
                    </a:cubicBezTo>
                    <a:cubicBezTo>
                      <a:pt x="1348272" y="1405870"/>
                      <a:pt x="1417988" y="1356061"/>
                      <a:pt x="1512603" y="1314969"/>
                    </a:cubicBezTo>
                    <a:cubicBezTo>
                      <a:pt x="1747893" y="1212862"/>
                      <a:pt x="1837528" y="1062192"/>
                      <a:pt x="1817609" y="1014874"/>
                    </a:cubicBezTo>
                    <a:cubicBezTo>
                      <a:pt x="1813874" y="1004912"/>
                      <a:pt x="1807650" y="997441"/>
                      <a:pt x="1797690" y="994951"/>
                    </a:cubicBezTo>
                    <a:cubicBezTo>
                      <a:pt x="1767812" y="983744"/>
                      <a:pt x="1718015" y="1008648"/>
                      <a:pt x="1716770" y="1008648"/>
                    </a:cubicBezTo>
                    <a:lnTo>
                      <a:pt x="1711790" y="1012384"/>
                    </a:lnTo>
                    <a:lnTo>
                      <a:pt x="1708056" y="1008648"/>
                    </a:lnTo>
                    <a:cubicBezTo>
                      <a:pt x="1704321" y="1006157"/>
                      <a:pt x="1678178" y="983744"/>
                      <a:pt x="1642075" y="1022345"/>
                    </a:cubicBezTo>
                    <a:lnTo>
                      <a:pt x="1638340" y="1027326"/>
                    </a:lnTo>
                    <a:lnTo>
                      <a:pt x="1632115" y="1024836"/>
                    </a:lnTo>
                    <a:cubicBezTo>
                      <a:pt x="1630870" y="1023590"/>
                      <a:pt x="1581073" y="1003667"/>
                      <a:pt x="1558665" y="1046004"/>
                    </a:cubicBezTo>
                    <a:lnTo>
                      <a:pt x="1556175" y="1049740"/>
                    </a:lnTo>
                    <a:lnTo>
                      <a:pt x="1552440" y="1049740"/>
                    </a:lnTo>
                    <a:cubicBezTo>
                      <a:pt x="1551195" y="1049740"/>
                      <a:pt x="1459071" y="1065928"/>
                      <a:pt x="1352007" y="1059701"/>
                    </a:cubicBezTo>
                    <a:cubicBezTo>
                      <a:pt x="1208841" y="1049740"/>
                      <a:pt x="1103022" y="1006157"/>
                      <a:pt x="1047001" y="931445"/>
                    </a:cubicBezTo>
                    <a:cubicBezTo>
                      <a:pt x="995959" y="864204"/>
                      <a:pt x="902589" y="648782"/>
                      <a:pt x="785566" y="377327"/>
                    </a:cubicBezTo>
                    <a:cubicBezTo>
                      <a:pt x="737014" y="266503"/>
                      <a:pt x="687217" y="151944"/>
                      <a:pt x="634931" y="34894"/>
                    </a:cubicBezTo>
                    <a:close/>
                    <a:moveTo>
                      <a:pt x="638658" y="0"/>
                    </a:moveTo>
                    <a:lnTo>
                      <a:pt x="644883" y="13698"/>
                    </a:lnTo>
                    <a:cubicBezTo>
                      <a:pt x="699661" y="136977"/>
                      <a:pt x="750704" y="255275"/>
                      <a:pt x="800501" y="371083"/>
                    </a:cubicBezTo>
                    <a:cubicBezTo>
                      <a:pt x="912547" y="630093"/>
                      <a:pt x="1009653" y="854237"/>
                      <a:pt x="1060696" y="921480"/>
                    </a:cubicBezTo>
                    <a:cubicBezTo>
                      <a:pt x="1182700" y="1083362"/>
                      <a:pt x="1506387" y="1039779"/>
                      <a:pt x="1544980" y="1034797"/>
                    </a:cubicBezTo>
                    <a:cubicBezTo>
                      <a:pt x="1567389" y="997440"/>
                      <a:pt x="1609718" y="998685"/>
                      <a:pt x="1634616" y="1006157"/>
                    </a:cubicBezTo>
                    <a:cubicBezTo>
                      <a:pt x="1649556" y="991214"/>
                      <a:pt x="1665740" y="983743"/>
                      <a:pt x="1681924" y="982497"/>
                    </a:cubicBezTo>
                    <a:cubicBezTo>
                      <a:pt x="1696864" y="982497"/>
                      <a:pt x="1708068" y="987478"/>
                      <a:pt x="1714293" y="992459"/>
                    </a:cubicBezTo>
                    <a:cubicBezTo>
                      <a:pt x="1729232" y="986233"/>
                      <a:pt x="1771561" y="967554"/>
                      <a:pt x="1803929" y="978762"/>
                    </a:cubicBezTo>
                    <a:cubicBezTo>
                      <a:pt x="1817624" y="983743"/>
                      <a:pt x="1827583" y="993704"/>
                      <a:pt x="1833808" y="1008647"/>
                    </a:cubicBezTo>
                    <a:cubicBezTo>
                      <a:pt x="1859952" y="1073400"/>
                      <a:pt x="1754132" y="1229055"/>
                      <a:pt x="1518836" y="1329920"/>
                    </a:cubicBezTo>
                    <a:cubicBezTo>
                      <a:pt x="1426710" y="1369768"/>
                      <a:pt x="1356993" y="1419578"/>
                      <a:pt x="1295991" y="1463161"/>
                    </a:cubicBezTo>
                    <a:cubicBezTo>
                      <a:pt x="1207599" y="1524178"/>
                      <a:pt x="1130413" y="1578969"/>
                      <a:pt x="1023347" y="1578969"/>
                    </a:cubicBezTo>
                    <a:cubicBezTo>
                      <a:pt x="1015877" y="1578969"/>
                      <a:pt x="1009653" y="1578969"/>
                      <a:pt x="1002183" y="1577724"/>
                    </a:cubicBezTo>
                    <a:cubicBezTo>
                      <a:pt x="883913" y="1571497"/>
                      <a:pt x="801746" y="1451954"/>
                      <a:pt x="654843" y="1237772"/>
                    </a:cubicBezTo>
                    <a:cubicBezTo>
                      <a:pt x="558982" y="1098305"/>
                      <a:pt x="427017" y="905292"/>
                      <a:pt x="236540" y="677413"/>
                    </a:cubicBezTo>
                    <a:cubicBezTo>
                      <a:pt x="158108" y="581529"/>
                      <a:pt x="80922" y="485645"/>
                      <a:pt x="8715" y="393497"/>
                    </a:cubicBezTo>
                    <a:lnTo>
                      <a:pt x="0" y="382290"/>
                    </a:lnTo>
                    <a:lnTo>
                      <a:pt x="13694" y="379799"/>
                    </a:lnTo>
                    <a:cubicBezTo>
                      <a:pt x="202926" y="336216"/>
                      <a:pt x="464366" y="239087"/>
                      <a:pt x="629944" y="12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4381FEDB-E2A9-714F-A954-65B784B42ECF}"/>
                  </a:ext>
                </a:extLst>
              </p:cNvPr>
              <p:cNvSpPr/>
              <p:nvPr/>
            </p:nvSpPr>
            <p:spPr>
              <a:xfrm>
                <a:off x="10896940" y="9792870"/>
                <a:ext cx="1892358" cy="16063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0" h="1290">
                    <a:moveTo>
                      <a:pt x="1508" y="1290"/>
                    </a:moveTo>
                    <a:cubicBezTo>
                      <a:pt x="1505" y="1285"/>
                      <a:pt x="1167" y="784"/>
                      <a:pt x="1092" y="726"/>
                    </a:cubicBezTo>
                    <a:cubicBezTo>
                      <a:pt x="1010" y="663"/>
                      <a:pt x="715" y="609"/>
                      <a:pt x="538" y="578"/>
                    </a:cubicBezTo>
                    <a:cubicBezTo>
                      <a:pt x="503" y="571"/>
                      <a:pt x="472" y="565"/>
                      <a:pt x="447" y="560"/>
                    </a:cubicBezTo>
                    <a:cubicBezTo>
                      <a:pt x="253" y="523"/>
                      <a:pt x="120" y="444"/>
                      <a:pt x="51" y="326"/>
                    </a:cubicBezTo>
                    <a:cubicBezTo>
                      <a:pt x="-38" y="171"/>
                      <a:pt x="17" y="2"/>
                      <a:pt x="17" y="0"/>
                    </a:cubicBezTo>
                    <a:lnTo>
                      <a:pt x="30" y="4"/>
                    </a:lnTo>
                    <a:cubicBezTo>
                      <a:pt x="30" y="6"/>
                      <a:pt x="-24" y="170"/>
                      <a:pt x="63" y="319"/>
                    </a:cubicBezTo>
                    <a:cubicBezTo>
                      <a:pt x="130" y="434"/>
                      <a:pt x="260" y="510"/>
                      <a:pt x="450" y="547"/>
                    </a:cubicBezTo>
                    <a:cubicBezTo>
                      <a:pt x="475" y="552"/>
                      <a:pt x="505" y="557"/>
                      <a:pt x="540" y="564"/>
                    </a:cubicBezTo>
                    <a:cubicBezTo>
                      <a:pt x="730" y="598"/>
                      <a:pt x="1016" y="650"/>
                      <a:pt x="1101" y="715"/>
                    </a:cubicBezTo>
                    <a:cubicBezTo>
                      <a:pt x="1177" y="774"/>
                      <a:pt x="1506" y="1262"/>
                      <a:pt x="1520" y="1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52CCA1D-3D91-A545-A133-187405A51BC9}"/>
                  </a:ext>
                </a:extLst>
              </p:cNvPr>
              <p:cNvSpPr/>
              <p:nvPr/>
            </p:nvSpPr>
            <p:spPr>
              <a:xfrm>
                <a:off x="12415564" y="9481313"/>
                <a:ext cx="691414" cy="431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6" h="347">
                    <a:moveTo>
                      <a:pt x="8" y="347"/>
                    </a:moveTo>
                    <a:lnTo>
                      <a:pt x="0" y="336"/>
                    </a:lnTo>
                    <a:cubicBezTo>
                      <a:pt x="3" y="333"/>
                      <a:pt x="343" y="70"/>
                      <a:pt x="552" y="0"/>
                    </a:cubicBezTo>
                    <a:lnTo>
                      <a:pt x="556" y="12"/>
                    </a:lnTo>
                    <a:cubicBezTo>
                      <a:pt x="350" y="82"/>
                      <a:pt x="11" y="344"/>
                      <a:pt x="8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374BE7CC-FD19-134A-86E3-B812FC973C96}"/>
                  </a:ext>
                </a:extLst>
              </p:cNvPr>
              <p:cNvSpPr/>
              <p:nvPr/>
            </p:nvSpPr>
            <p:spPr>
              <a:xfrm>
                <a:off x="11987008" y="9600951"/>
                <a:ext cx="2734513" cy="929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6" h="747">
                    <a:moveTo>
                      <a:pt x="2196" y="288"/>
                    </a:moveTo>
                    <a:lnTo>
                      <a:pt x="1513" y="517"/>
                    </a:lnTo>
                    <a:lnTo>
                      <a:pt x="831" y="747"/>
                    </a:lnTo>
                    <a:lnTo>
                      <a:pt x="424" y="613"/>
                    </a:lnTo>
                    <a:lnTo>
                      <a:pt x="18" y="479"/>
                    </a:lnTo>
                    <a:cubicBezTo>
                      <a:pt x="6" y="475"/>
                      <a:pt x="0" y="464"/>
                      <a:pt x="0" y="453"/>
                    </a:cubicBezTo>
                    <a:cubicBezTo>
                      <a:pt x="0" y="443"/>
                      <a:pt x="6" y="432"/>
                      <a:pt x="18" y="428"/>
                    </a:cubicBezTo>
                    <a:lnTo>
                      <a:pt x="646" y="216"/>
                    </a:lnTo>
                    <a:lnTo>
                      <a:pt x="1273" y="6"/>
                    </a:lnTo>
                    <a:cubicBezTo>
                      <a:pt x="1284" y="2"/>
                      <a:pt x="1295" y="0"/>
                      <a:pt x="1307" y="0"/>
                    </a:cubicBezTo>
                    <a:cubicBezTo>
                      <a:pt x="1318" y="0"/>
                      <a:pt x="1329" y="2"/>
                      <a:pt x="1340" y="6"/>
                    </a:cubicBezTo>
                    <a:lnTo>
                      <a:pt x="1768" y="14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BBF8B66B-9545-D447-BDCE-E9DED1409104}"/>
                  </a:ext>
                </a:extLst>
              </p:cNvPr>
              <p:cNvSpPr/>
              <p:nvPr/>
            </p:nvSpPr>
            <p:spPr>
              <a:xfrm>
                <a:off x="13850716" y="12251677"/>
                <a:ext cx="159461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" h="86">
                    <a:moveTo>
                      <a:pt x="12" y="86"/>
                    </a:moveTo>
                    <a:lnTo>
                      <a:pt x="0" y="80"/>
                    </a:lnTo>
                    <a:cubicBezTo>
                      <a:pt x="20" y="36"/>
                      <a:pt x="52" y="35"/>
                      <a:pt x="66" y="36"/>
                    </a:cubicBezTo>
                    <a:cubicBezTo>
                      <a:pt x="89" y="-3"/>
                      <a:pt x="127" y="0"/>
                      <a:pt x="129" y="0"/>
                    </a:cubicBezTo>
                    <a:lnTo>
                      <a:pt x="128" y="13"/>
                    </a:lnTo>
                    <a:cubicBezTo>
                      <a:pt x="126" y="13"/>
                      <a:pt x="94" y="12"/>
                      <a:pt x="74" y="47"/>
                    </a:cubicBezTo>
                    <a:lnTo>
                      <a:pt x="72" y="52"/>
                    </a:lnTo>
                    <a:lnTo>
                      <a:pt x="67" y="51"/>
                    </a:lnTo>
                    <a:cubicBezTo>
                      <a:pt x="66" y="50"/>
                      <a:pt x="32" y="42"/>
                      <a:pt x="12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2FEC9B0B-8E44-A64F-8E15-7A817EF866C5}"/>
                  </a:ext>
                </a:extLst>
              </p:cNvPr>
              <p:cNvSpPr/>
              <p:nvPr/>
            </p:nvSpPr>
            <p:spPr>
              <a:xfrm>
                <a:off x="12187580" y="7871184"/>
                <a:ext cx="48586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162">
                    <a:moveTo>
                      <a:pt x="26" y="162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40" y="16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AEC40DFE-91B6-9A40-B1E8-69594F7D5B55}"/>
                  </a:ext>
                </a:extLst>
              </p:cNvPr>
              <p:cNvSpPr/>
              <p:nvPr/>
            </p:nvSpPr>
            <p:spPr>
              <a:xfrm>
                <a:off x="10690142" y="8660048"/>
                <a:ext cx="2353301" cy="15428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0" h="1239">
                    <a:moveTo>
                      <a:pt x="52" y="494"/>
                    </a:moveTo>
                    <a:lnTo>
                      <a:pt x="63" y="561"/>
                    </a:lnTo>
                    <a:cubicBezTo>
                      <a:pt x="90" y="720"/>
                      <a:pt x="211" y="847"/>
                      <a:pt x="368" y="883"/>
                    </a:cubicBezTo>
                    <a:lnTo>
                      <a:pt x="1203" y="1073"/>
                    </a:lnTo>
                    <a:cubicBezTo>
                      <a:pt x="1203" y="1073"/>
                      <a:pt x="1276" y="1203"/>
                      <a:pt x="1425" y="1170"/>
                    </a:cubicBezTo>
                    <a:lnTo>
                      <a:pt x="1531" y="1149"/>
                    </a:lnTo>
                    <a:cubicBezTo>
                      <a:pt x="1531" y="1149"/>
                      <a:pt x="1559" y="1188"/>
                      <a:pt x="1628" y="1225"/>
                    </a:cubicBezTo>
                    <a:cubicBezTo>
                      <a:pt x="1708" y="1268"/>
                      <a:pt x="1700" y="1196"/>
                      <a:pt x="1700" y="1196"/>
                    </a:cubicBezTo>
                    <a:cubicBezTo>
                      <a:pt x="1700" y="1196"/>
                      <a:pt x="1715" y="1212"/>
                      <a:pt x="1747" y="1225"/>
                    </a:cubicBezTo>
                    <a:cubicBezTo>
                      <a:pt x="1784" y="1239"/>
                      <a:pt x="1801" y="1212"/>
                      <a:pt x="1801" y="1212"/>
                    </a:cubicBezTo>
                    <a:cubicBezTo>
                      <a:pt x="1801" y="1212"/>
                      <a:pt x="1818" y="1221"/>
                      <a:pt x="1836" y="1217"/>
                    </a:cubicBezTo>
                    <a:cubicBezTo>
                      <a:pt x="1857" y="1214"/>
                      <a:pt x="1863" y="1196"/>
                      <a:pt x="1863" y="1196"/>
                    </a:cubicBezTo>
                    <a:cubicBezTo>
                      <a:pt x="1895" y="1184"/>
                      <a:pt x="1892" y="1162"/>
                      <a:pt x="1887" y="1153"/>
                    </a:cubicBezTo>
                    <a:cubicBezTo>
                      <a:pt x="1876" y="1133"/>
                      <a:pt x="1716" y="912"/>
                      <a:pt x="1716" y="912"/>
                    </a:cubicBezTo>
                    <a:lnTo>
                      <a:pt x="1435" y="891"/>
                    </a:lnTo>
                    <a:lnTo>
                      <a:pt x="533" y="524"/>
                    </a:lnTo>
                    <a:lnTo>
                      <a:pt x="47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3E4321FF-FD27-5F4B-AE9B-CEB177B353DB}"/>
                  </a:ext>
                </a:extLst>
              </p:cNvPr>
              <p:cNvSpPr/>
              <p:nvPr/>
            </p:nvSpPr>
            <p:spPr>
              <a:xfrm>
                <a:off x="10681422" y="8651324"/>
                <a:ext cx="2370694" cy="1560279"/>
              </a:xfrm>
              <a:custGeom>
                <a:avLst/>
                <a:gdLst>
                  <a:gd name="connsiteX0" fmla="*/ 590200 w 2370694"/>
                  <a:gd name="connsiteY0" fmla="*/ 19940 h 1560279"/>
                  <a:gd name="connsiteX1" fmla="*/ 18687 w 2370694"/>
                  <a:gd name="connsiteY1" fmla="*/ 133254 h 1560279"/>
                  <a:gd name="connsiteX2" fmla="*/ 82188 w 2370694"/>
                  <a:gd name="connsiteY2" fmla="*/ 622622 h 1560279"/>
                  <a:gd name="connsiteX3" fmla="*/ 95885 w 2370694"/>
                  <a:gd name="connsiteY3" fmla="*/ 706051 h 1560279"/>
                  <a:gd name="connsiteX4" fmla="*/ 468178 w 2370694"/>
                  <a:gd name="connsiteY4" fmla="*/ 1099537 h 1560279"/>
                  <a:gd name="connsiteX5" fmla="*/ 1512840 w 2370694"/>
                  <a:gd name="connsiteY5" fmla="*/ 1337372 h 1560279"/>
                  <a:gd name="connsiteX6" fmla="*/ 1514085 w 2370694"/>
                  <a:gd name="connsiteY6" fmla="*/ 1339863 h 1560279"/>
                  <a:gd name="connsiteX7" fmla="*/ 1780542 w 2370694"/>
                  <a:gd name="connsiteY7" fmla="*/ 1458158 h 1560279"/>
                  <a:gd name="connsiteX8" fmla="*/ 1918752 w 2370694"/>
                  <a:gd name="connsiteY8" fmla="*/ 1429518 h 1560279"/>
                  <a:gd name="connsiteX9" fmla="*/ 1921242 w 2370694"/>
                  <a:gd name="connsiteY9" fmla="*/ 1433254 h 1560279"/>
                  <a:gd name="connsiteX10" fmla="*/ 2039529 w 2370694"/>
                  <a:gd name="connsiteY10" fmla="*/ 1526644 h 1560279"/>
                  <a:gd name="connsiteX11" fmla="*/ 2104276 w 2370694"/>
                  <a:gd name="connsiteY11" fmla="*/ 1537851 h 1560279"/>
                  <a:gd name="connsiteX12" fmla="*/ 2116727 w 2370694"/>
                  <a:gd name="connsiteY12" fmla="*/ 1499250 h 1560279"/>
                  <a:gd name="connsiteX13" fmla="*/ 2112991 w 2370694"/>
                  <a:gd name="connsiteY13" fmla="*/ 1473100 h 1560279"/>
                  <a:gd name="connsiteX14" fmla="*/ 2131668 w 2370694"/>
                  <a:gd name="connsiteY14" fmla="*/ 1493024 h 1560279"/>
                  <a:gd name="connsiteX15" fmla="*/ 2186454 w 2370694"/>
                  <a:gd name="connsiteY15" fmla="*/ 1525399 h 1560279"/>
                  <a:gd name="connsiteX16" fmla="*/ 2244975 w 2370694"/>
                  <a:gd name="connsiteY16" fmla="*/ 1514192 h 1560279"/>
                  <a:gd name="connsiteX17" fmla="*/ 2248710 w 2370694"/>
                  <a:gd name="connsiteY17" fmla="*/ 1507966 h 1560279"/>
                  <a:gd name="connsiteX18" fmla="*/ 2254936 w 2370694"/>
                  <a:gd name="connsiteY18" fmla="*/ 1510456 h 1560279"/>
                  <a:gd name="connsiteX19" fmla="*/ 2293535 w 2370694"/>
                  <a:gd name="connsiteY19" fmla="*/ 1516683 h 1560279"/>
                  <a:gd name="connsiteX20" fmla="*/ 2319682 w 2370694"/>
                  <a:gd name="connsiteY20" fmla="*/ 1495514 h 1560279"/>
                  <a:gd name="connsiteX21" fmla="*/ 2320928 w 2370694"/>
                  <a:gd name="connsiteY21" fmla="*/ 1491778 h 1560279"/>
                  <a:gd name="connsiteX22" fmla="*/ 2324663 w 2370694"/>
                  <a:gd name="connsiteY22" fmla="*/ 1490533 h 1560279"/>
                  <a:gd name="connsiteX23" fmla="*/ 2352056 w 2370694"/>
                  <a:gd name="connsiteY23" fmla="*/ 1468119 h 1560279"/>
                  <a:gd name="connsiteX24" fmla="*/ 2350811 w 2370694"/>
                  <a:gd name="connsiteY24" fmla="*/ 1448196 h 1560279"/>
                  <a:gd name="connsiteX25" fmla="*/ 2140384 w 2370694"/>
                  <a:gd name="connsiteY25" fmla="*/ 1151836 h 1560279"/>
                  <a:gd name="connsiteX26" fmla="*/ 1792994 w 2370694"/>
                  <a:gd name="connsiteY26" fmla="*/ 1126932 h 1560279"/>
                  <a:gd name="connsiteX27" fmla="*/ 664908 w 2370694"/>
                  <a:gd name="connsiteY27" fmla="*/ 667449 h 1560279"/>
                  <a:gd name="connsiteX28" fmla="*/ 663663 w 2370694"/>
                  <a:gd name="connsiteY28" fmla="*/ 662468 h 1560279"/>
                  <a:gd name="connsiteX29" fmla="*/ 603891 w 2370694"/>
                  <a:gd name="connsiteY29" fmla="*/ 0 h 1560279"/>
                  <a:gd name="connsiteX30" fmla="*/ 679844 w 2370694"/>
                  <a:gd name="connsiteY30" fmla="*/ 656239 h 1560279"/>
                  <a:gd name="connsiteX31" fmla="*/ 1796730 w 2370694"/>
                  <a:gd name="connsiteY31" fmla="*/ 1110749 h 1560279"/>
                  <a:gd name="connsiteX32" fmla="*/ 2150349 w 2370694"/>
                  <a:gd name="connsiteY32" fmla="*/ 1136899 h 1560279"/>
                  <a:gd name="connsiteX33" fmla="*/ 2151594 w 2370694"/>
                  <a:gd name="connsiteY33" fmla="*/ 1139390 h 1560279"/>
                  <a:gd name="connsiteX34" fmla="*/ 2365758 w 2370694"/>
                  <a:gd name="connsiteY34" fmla="*/ 1439491 h 1560279"/>
                  <a:gd name="connsiteX35" fmla="*/ 2368248 w 2370694"/>
                  <a:gd name="connsiteY35" fmla="*/ 1473113 h 1560279"/>
                  <a:gd name="connsiteX36" fmla="*/ 2334629 w 2370694"/>
                  <a:gd name="connsiteY36" fmla="*/ 1504244 h 1560279"/>
                  <a:gd name="connsiteX37" fmla="*/ 2297275 w 2370694"/>
                  <a:gd name="connsiteY37" fmla="*/ 1532884 h 1560279"/>
                  <a:gd name="connsiteX38" fmla="*/ 2253695 w 2370694"/>
                  <a:gd name="connsiteY38" fmla="*/ 1529148 h 1560279"/>
                  <a:gd name="connsiteX39" fmla="*/ 2180232 w 2370694"/>
                  <a:gd name="connsiteY39" fmla="*/ 1541600 h 1560279"/>
                  <a:gd name="connsiteX40" fmla="*/ 2132917 w 2370694"/>
                  <a:gd name="connsiteY40" fmla="*/ 1516696 h 1560279"/>
                  <a:gd name="connsiteX41" fmla="*/ 2114240 w 2370694"/>
                  <a:gd name="connsiteY41" fmla="*/ 1552808 h 1560279"/>
                  <a:gd name="connsiteX42" fmla="*/ 2089337 w 2370694"/>
                  <a:gd name="connsiteY42" fmla="*/ 1560279 h 1560279"/>
                  <a:gd name="connsiteX43" fmla="*/ 2030816 w 2370694"/>
                  <a:gd name="connsiteY43" fmla="*/ 1541600 h 1560279"/>
                  <a:gd name="connsiteX44" fmla="*/ 1911283 w 2370694"/>
                  <a:gd name="connsiteY44" fmla="*/ 1448208 h 1560279"/>
                  <a:gd name="connsiteX45" fmla="*/ 1784279 w 2370694"/>
                  <a:gd name="connsiteY45" fmla="*/ 1474358 h 1560279"/>
                  <a:gd name="connsiteX46" fmla="*/ 1501633 w 2370694"/>
                  <a:gd name="connsiteY46" fmla="*/ 1352325 h 1560279"/>
                  <a:gd name="connsiteX47" fmla="*/ 465681 w 2370694"/>
                  <a:gd name="connsiteY47" fmla="*/ 1116976 h 1560279"/>
                  <a:gd name="connsiteX48" fmla="*/ 79689 w 2370694"/>
                  <a:gd name="connsiteY48" fmla="*/ 708538 h 1560279"/>
                  <a:gd name="connsiteX49" fmla="*/ 64747 w 2370694"/>
                  <a:gd name="connsiteY49" fmla="*/ 625108 h 1560279"/>
                  <a:gd name="connsiteX50" fmla="*/ 0 w 2370694"/>
                  <a:gd name="connsiteY50" fmla="*/ 119543 h 15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370694" h="1560279">
                    <a:moveTo>
                      <a:pt x="590200" y="19940"/>
                    </a:moveTo>
                    <a:lnTo>
                      <a:pt x="18687" y="133254"/>
                    </a:lnTo>
                    <a:lnTo>
                      <a:pt x="82188" y="622622"/>
                    </a:lnTo>
                    <a:lnTo>
                      <a:pt x="95885" y="706051"/>
                    </a:lnTo>
                    <a:cubicBezTo>
                      <a:pt x="129503" y="901549"/>
                      <a:pt x="276428" y="1055955"/>
                      <a:pt x="468178" y="1099537"/>
                    </a:cubicBezTo>
                    <a:lnTo>
                      <a:pt x="1512840" y="1337372"/>
                    </a:lnTo>
                    <a:lnTo>
                      <a:pt x="1514085" y="1339863"/>
                    </a:lnTo>
                    <a:cubicBezTo>
                      <a:pt x="1517820" y="1346089"/>
                      <a:pt x="1603734" y="1496759"/>
                      <a:pt x="1780542" y="1458158"/>
                    </a:cubicBezTo>
                    <a:lnTo>
                      <a:pt x="1918752" y="1429518"/>
                    </a:lnTo>
                    <a:lnTo>
                      <a:pt x="1921242" y="1433254"/>
                    </a:lnTo>
                    <a:cubicBezTo>
                      <a:pt x="1922487" y="1434499"/>
                      <a:pt x="1957350" y="1481817"/>
                      <a:pt x="2039529" y="1526644"/>
                    </a:cubicBezTo>
                    <a:cubicBezTo>
                      <a:pt x="2069412" y="1542832"/>
                      <a:pt x="2091824" y="1546568"/>
                      <a:pt x="2104276" y="1537851"/>
                    </a:cubicBezTo>
                    <a:cubicBezTo>
                      <a:pt x="2119217" y="1527890"/>
                      <a:pt x="2116727" y="1499250"/>
                      <a:pt x="2116727" y="1499250"/>
                    </a:cubicBezTo>
                    <a:lnTo>
                      <a:pt x="2112991" y="1473100"/>
                    </a:lnTo>
                    <a:lnTo>
                      <a:pt x="2131668" y="1493024"/>
                    </a:lnTo>
                    <a:cubicBezTo>
                      <a:pt x="2131668" y="1493024"/>
                      <a:pt x="2150345" y="1511702"/>
                      <a:pt x="2186454" y="1525399"/>
                    </a:cubicBezTo>
                    <a:cubicBezTo>
                      <a:pt x="2225053" y="1540342"/>
                      <a:pt x="2243730" y="1515437"/>
                      <a:pt x="2244975" y="1514192"/>
                    </a:cubicBezTo>
                    <a:lnTo>
                      <a:pt x="2248710" y="1507966"/>
                    </a:lnTo>
                    <a:lnTo>
                      <a:pt x="2254936" y="1510456"/>
                    </a:lnTo>
                    <a:cubicBezTo>
                      <a:pt x="2254936" y="1510456"/>
                      <a:pt x="2273613" y="1520418"/>
                      <a:pt x="2293535" y="1516683"/>
                    </a:cubicBezTo>
                    <a:cubicBezTo>
                      <a:pt x="2313457" y="1512947"/>
                      <a:pt x="2319682" y="1496759"/>
                      <a:pt x="2319682" y="1495514"/>
                    </a:cubicBezTo>
                    <a:lnTo>
                      <a:pt x="2320928" y="1491778"/>
                    </a:lnTo>
                    <a:lnTo>
                      <a:pt x="2324663" y="1490533"/>
                    </a:lnTo>
                    <a:cubicBezTo>
                      <a:pt x="2339604" y="1485552"/>
                      <a:pt x="2349566" y="1476836"/>
                      <a:pt x="2352056" y="1468119"/>
                    </a:cubicBezTo>
                    <a:cubicBezTo>
                      <a:pt x="2355791" y="1459403"/>
                      <a:pt x="2353301" y="1453177"/>
                      <a:pt x="2350811" y="1448196"/>
                    </a:cubicBezTo>
                    <a:cubicBezTo>
                      <a:pt x="2338360" y="1425782"/>
                      <a:pt x="2162796" y="1182966"/>
                      <a:pt x="2140384" y="1151836"/>
                    </a:cubicBezTo>
                    <a:lnTo>
                      <a:pt x="1792994" y="1126932"/>
                    </a:lnTo>
                    <a:lnTo>
                      <a:pt x="664908" y="667449"/>
                    </a:lnTo>
                    <a:lnTo>
                      <a:pt x="663663" y="662468"/>
                    </a:lnTo>
                    <a:close/>
                    <a:moveTo>
                      <a:pt x="603891" y="0"/>
                    </a:moveTo>
                    <a:lnTo>
                      <a:pt x="679844" y="656239"/>
                    </a:lnTo>
                    <a:lnTo>
                      <a:pt x="1796730" y="1110749"/>
                    </a:lnTo>
                    <a:lnTo>
                      <a:pt x="2150349" y="1136899"/>
                    </a:lnTo>
                    <a:lnTo>
                      <a:pt x="2151594" y="1139390"/>
                    </a:lnTo>
                    <a:cubicBezTo>
                      <a:pt x="2160310" y="1150597"/>
                      <a:pt x="2352061" y="1414586"/>
                      <a:pt x="2365758" y="1439491"/>
                    </a:cubicBezTo>
                    <a:cubicBezTo>
                      <a:pt x="2367002" y="1444472"/>
                      <a:pt x="2374474" y="1456924"/>
                      <a:pt x="2368248" y="1473113"/>
                    </a:cubicBezTo>
                    <a:cubicBezTo>
                      <a:pt x="2364512" y="1486810"/>
                      <a:pt x="2352061" y="1496772"/>
                      <a:pt x="2334629" y="1504244"/>
                    </a:cubicBezTo>
                    <a:cubicBezTo>
                      <a:pt x="2330894" y="1512960"/>
                      <a:pt x="2320932" y="1529148"/>
                      <a:pt x="2297275" y="1532884"/>
                    </a:cubicBezTo>
                    <a:cubicBezTo>
                      <a:pt x="2279843" y="1536620"/>
                      <a:pt x="2262411" y="1531639"/>
                      <a:pt x="2253695" y="1529148"/>
                    </a:cubicBezTo>
                    <a:cubicBezTo>
                      <a:pt x="2242489" y="1541600"/>
                      <a:pt x="2216341" y="1555298"/>
                      <a:pt x="2180232" y="1541600"/>
                    </a:cubicBezTo>
                    <a:cubicBezTo>
                      <a:pt x="2159065" y="1532884"/>
                      <a:pt x="2144123" y="1524167"/>
                      <a:pt x="2132917" y="1516696"/>
                    </a:cubicBezTo>
                    <a:cubicBezTo>
                      <a:pt x="2131672" y="1527903"/>
                      <a:pt x="2126692" y="1544091"/>
                      <a:pt x="2114240" y="1552808"/>
                    </a:cubicBezTo>
                    <a:cubicBezTo>
                      <a:pt x="2108014" y="1557788"/>
                      <a:pt x="2099298" y="1560279"/>
                      <a:pt x="2089337" y="1560279"/>
                    </a:cubicBezTo>
                    <a:cubicBezTo>
                      <a:pt x="2073151" y="1560279"/>
                      <a:pt x="2053228" y="1554053"/>
                      <a:pt x="2030816" y="1541600"/>
                    </a:cubicBezTo>
                    <a:cubicBezTo>
                      <a:pt x="1958598" y="1501753"/>
                      <a:pt x="1922489" y="1461906"/>
                      <a:pt x="1911283" y="1448208"/>
                    </a:cubicBezTo>
                    <a:lnTo>
                      <a:pt x="1784279" y="1474358"/>
                    </a:lnTo>
                    <a:cubicBezTo>
                      <a:pt x="1609960" y="1512960"/>
                      <a:pt x="1516575" y="1374739"/>
                      <a:pt x="1501633" y="1352325"/>
                    </a:cubicBezTo>
                    <a:lnTo>
                      <a:pt x="465681" y="1116976"/>
                    </a:lnTo>
                    <a:cubicBezTo>
                      <a:pt x="265214" y="1072147"/>
                      <a:pt x="113307" y="910266"/>
                      <a:pt x="79689" y="708538"/>
                    </a:cubicBezTo>
                    <a:lnTo>
                      <a:pt x="64747" y="625108"/>
                    </a:lnTo>
                    <a:lnTo>
                      <a:pt x="0" y="11954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E19ED452-4D5E-9B46-9A9E-15319EDECB97}"/>
                  </a:ext>
                </a:extLst>
              </p:cNvPr>
              <p:cNvSpPr/>
              <p:nvPr/>
            </p:nvSpPr>
            <p:spPr>
              <a:xfrm>
                <a:off x="10688896" y="8159063"/>
                <a:ext cx="624142" cy="625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503">
                    <a:moveTo>
                      <a:pt x="2" y="503"/>
                    </a:moveTo>
                    <a:lnTo>
                      <a:pt x="0" y="490"/>
                    </a:lnTo>
                    <a:lnTo>
                      <a:pt x="487" y="393"/>
                    </a:lnTo>
                    <a:lnTo>
                      <a:pt x="439" y="2"/>
                    </a:lnTo>
                    <a:lnTo>
                      <a:pt x="453" y="0"/>
                    </a:lnTo>
                    <a:lnTo>
                      <a:pt x="502" y="40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0BA24A-9383-1D41-B6F5-64EC6B6D9FCB}"/>
                  </a:ext>
                </a:extLst>
              </p:cNvPr>
              <p:cNvSpPr/>
              <p:nvPr/>
            </p:nvSpPr>
            <p:spPr>
              <a:xfrm>
                <a:off x="11838762" y="6531484"/>
                <a:ext cx="427307" cy="473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381">
                    <a:moveTo>
                      <a:pt x="327" y="295"/>
                    </a:moveTo>
                    <a:lnTo>
                      <a:pt x="265" y="335"/>
                    </a:lnTo>
                    <a:lnTo>
                      <a:pt x="202" y="375"/>
                    </a:lnTo>
                    <a:cubicBezTo>
                      <a:pt x="194" y="381"/>
                      <a:pt x="184" y="382"/>
                      <a:pt x="175" y="380"/>
                    </a:cubicBezTo>
                    <a:cubicBezTo>
                      <a:pt x="166" y="378"/>
                      <a:pt x="158" y="373"/>
                      <a:pt x="152" y="364"/>
                    </a:cubicBezTo>
                    <a:lnTo>
                      <a:pt x="79" y="250"/>
                    </a:lnTo>
                    <a:lnTo>
                      <a:pt x="5" y="135"/>
                    </a:lnTo>
                    <a:cubicBezTo>
                      <a:pt x="0" y="127"/>
                      <a:pt x="-1" y="117"/>
                      <a:pt x="0" y="108"/>
                    </a:cubicBezTo>
                    <a:cubicBezTo>
                      <a:pt x="2" y="99"/>
                      <a:pt x="8" y="91"/>
                      <a:pt x="16" y="85"/>
                    </a:cubicBezTo>
                    <a:lnTo>
                      <a:pt x="79" y="46"/>
                    </a:lnTo>
                    <a:lnTo>
                      <a:pt x="141" y="5"/>
                    </a:lnTo>
                    <a:cubicBezTo>
                      <a:pt x="149" y="0"/>
                      <a:pt x="159" y="-1"/>
                      <a:pt x="168" y="0"/>
                    </a:cubicBezTo>
                    <a:cubicBezTo>
                      <a:pt x="177" y="3"/>
                      <a:pt x="186" y="8"/>
                      <a:pt x="191" y="16"/>
                    </a:cubicBezTo>
                    <a:lnTo>
                      <a:pt x="265" y="131"/>
                    </a:lnTo>
                    <a:lnTo>
                      <a:pt x="338" y="245"/>
                    </a:lnTo>
                    <a:cubicBezTo>
                      <a:pt x="344" y="254"/>
                      <a:pt x="345" y="263"/>
                      <a:pt x="343" y="272"/>
                    </a:cubicBezTo>
                    <a:cubicBezTo>
                      <a:pt x="341" y="282"/>
                      <a:pt x="335" y="289"/>
                      <a:pt x="327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0CBDA6CB-350A-ED4B-AA1D-7F3D5AFFC45C}"/>
                  </a:ext>
                </a:extLst>
              </p:cNvPr>
              <p:cNvSpPr/>
              <p:nvPr/>
            </p:nvSpPr>
            <p:spPr>
              <a:xfrm>
                <a:off x="11829823" y="6522544"/>
                <a:ext cx="444657" cy="489988"/>
              </a:xfrm>
              <a:custGeom>
                <a:avLst/>
                <a:gdLst>
                  <a:gd name="connsiteX0" fmla="*/ 210171 w 444657"/>
                  <a:gd name="connsiteY0" fmla="*/ 17668 h 489988"/>
                  <a:gd name="connsiteX1" fmla="*/ 190299 w 444657"/>
                  <a:gd name="connsiteY1" fmla="*/ 23882 h 489988"/>
                  <a:gd name="connsiteX2" fmla="*/ 35045 w 444657"/>
                  <a:gd name="connsiteY2" fmla="*/ 124553 h 489988"/>
                  <a:gd name="connsiteX3" fmla="*/ 18899 w 444657"/>
                  <a:gd name="connsiteY3" fmla="*/ 146924 h 489988"/>
                  <a:gd name="connsiteX4" fmla="*/ 23867 w 444657"/>
                  <a:gd name="connsiteY4" fmla="*/ 174266 h 489988"/>
                  <a:gd name="connsiteX5" fmla="*/ 206445 w 444657"/>
                  <a:gd name="connsiteY5" fmla="*/ 458877 h 489988"/>
                  <a:gd name="connsiteX6" fmla="*/ 230044 w 444657"/>
                  <a:gd name="connsiteY6" fmla="*/ 473791 h 489988"/>
                  <a:gd name="connsiteX7" fmla="*/ 257368 w 444657"/>
                  <a:gd name="connsiteY7" fmla="*/ 468820 h 489988"/>
                  <a:gd name="connsiteX8" fmla="*/ 411380 w 444657"/>
                  <a:gd name="connsiteY8" fmla="*/ 369393 h 489988"/>
                  <a:gd name="connsiteX9" fmla="*/ 427526 w 444657"/>
                  <a:gd name="connsiteY9" fmla="*/ 347021 h 489988"/>
                  <a:gd name="connsiteX10" fmla="*/ 422558 w 444657"/>
                  <a:gd name="connsiteY10" fmla="*/ 319679 h 489988"/>
                  <a:gd name="connsiteX11" fmla="*/ 239980 w 444657"/>
                  <a:gd name="connsiteY11" fmla="*/ 35068 h 489988"/>
                  <a:gd name="connsiteX12" fmla="*/ 217623 w 444657"/>
                  <a:gd name="connsiteY12" fmla="*/ 18911 h 489988"/>
                  <a:gd name="connsiteX13" fmla="*/ 210171 w 444657"/>
                  <a:gd name="connsiteY13" fmla="*/ 17668 h 489988"/>
                  <a:gd name="connsiteX14" fmla="*/ 198680 w 444657"/>
                  <a:gd name="connsiteY14" fmla="*/ 997 h 489988"/>
                  <a:gd name="connsiteX15" fmla="*/ 220109 w 444657"/>
                  <a:gd name="connsiteY15" fmla="*/ 1463 h 489988"/>
                  <a:gd name="connsiteX16" fmla="*/ 253652 w 444657"/>
                  <a:gd name="connsiteY16" fmla="*/ 25082 h 489988"/>
                  <a:gd name="connsiteX17" fmla="*/ 436272 w 444657"/>
                  <a:gd name="connsiteY17" fmla="*/ 308501 h 489988"/>
                  <a:gd name="connsiteX18" fmla="*/ 443726 w 444657"/>
                  <a:gd name="connsiteY18" fmla="*/ 349522 h 489988"/>
                  <a:gd name="connsiteX19" fmla="*/ 420122 w 444657"/>
                  <a:gd name="connsiteY19" fmla="*/ 381841 h 489988"/>
                  <a:gd name="connsiteX20" fmla="*/ 264833 w 444657"/>
                  <a:gd name="connsiteY20" fmla="*/ 482530 h 489988"/>
                  <a:gd name="connsiteX21" fmla="*/ 236259 w 444657"/>
                  <a:gd name="connsiteY21" fmla="*/ 489988 h 489988"/>
                  <a:gd name="connsiteX22" fmla="*/ 223836 w 444657"/>
                  <a:gd name="connsiteY22" fmla="*/ 489988 h 489988"/>
                  <a:gd name="connsiteX23" fmla="*/ 191536 w 444657"/>
                  <a:gd name="connsiteY23" fmla="*/ 466370 h 489988"/>
                  <a:gd name="connsiteX24" fmla="*/ 8916 w 444657"/>
                  <a:gd name="connsiteY24" fmla="*/ 181708 h 489988"/>
                  <a:gd name="connsiteX25" fmla="*/ 1462 w 444657"/>
                  <a:gd name="connsiteY25" fmla="*/ 141930 h 489988"/>
                  <a:gd name="connsiteX26" fmla="*/ 25066 w 444657"/>
                  <a:gd name="connsiteY26" fmla="*/ 108367 h 489988"/>
                  <a:gd name="connsiteX27" fmla="*/ 179113 w 444657"/>
                  <a:gd name="connsiteY27" fmla="*/ 8922 h 489988"/>
                  <a:gd name="connsiteX28" fmla="*/ 198680 w 444657"/>
                  <a:gd name="connsiteY28" fmla="*/ 997 h 48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44657" h="489988">
                    <a:moveTo>
                      <a:pt x="210171" y="17668"/>
                    </a:moveTo>
                    <a:cubicBezTo>
                      <a:pt x="202719" y="17668"/>
                      <a:pt x="196509" y="20154"/>
                      <a:pt x="190299" y="23882"/>
                    </a:cubicBezTo>
                    <a:lnTo>
                      <a:pt x="35045" y="124553"/>
                    </a:lnTo>
                    <a:cubicBezTo>
                      <a:pt x="26351" y="128281"/>
                      <a:pt x="21383" y="136981"/>
                      <a:pt x="18899" y="146924"/>
                    </a:cubicBezTo>
                    <a:cubicBezTo>
                      <a:pt x="16415" y="155624"/>
                      <a:pt x="18899" y="165566"/>
                      <a:pt x="23867" y="174266"/>
                    </a:cubicBezTo>
                    <a:lnTo>
                      <a:pt x="206445" y="458877"/>
                    </a:lnTo>
                    <a:cubicBezTo>
                      <a:pt x="211413" y="466334"/>
                      <a:pt x="218865" y="472549"/>
                      <a:pt x="230044" y="473791"/>
                    </a:cubicBezTo>
                    <a:cubicBezTo>
                      <a:pt x="238738" y="476277"/>
                      <a:pt x="248674" y="473791"/>
                      <a:pt x="257368" y="468820"/>
                    </a:cubicBezTo>
                    <a:lnTo>
                      <a:pt x="411380" y="369393"/>
                    </a:lnTo>
                    <a:cubicBezTo>
                      <a:pt x="420074" y="364421"/>
                      <a:pt x="425042" y="355721"/>
                      <a:pt x="427526" y="347021"/>
                    </a:cubicBezTo>
                    <a:cubicBezTo>
                      <a:pt x="430010" y="337079"/>
                      <a:pt x="427526" y="327136"/>
                      <a:pt x="422558" y="319679"/>
                    </a:cubicBezTo>
                    <a:lnTo>
                      <a:pt x="239980" y="35068"/>
                    </a:lnTo>
                    <a:cubicBezTo>
                      <a:pt x="235012" y="26368"/>
                      <a:pt x="226318" y="21397"/>
                      <a:pt x="217623" y="18911"/>
                    </a:cubicBezTo>
                    <a:cubicBezTo>
                      <a:pt x="215139" y="17668"/>
                      <a:pt x="211413" y="17668"/>
                      <a:pt x="210171" y="17668"/>
                    </a:cubicBezTo>
                    <a:close/>
                    <a:moveTo>
                      <a:pt x="198680" y="997"/>
                    </a:moveTo>
                    <a:cubicBezTo>
                      <a:pt x="205512" y="-402"/>
                      <a:pt x="212656" y="-402"/>
                      <a:pt x="220109" y="1463"/>
                    </a:cubicBezTo>
                    <a:cubicBezTo>
                      <a:pt x="233775" y="3949"/>
                      <a:pt x="244956" y="12651"/>
                      <a:pt x="253652" y="25082"/>
                    </a:cubicBezTo>
                    <a:lnTo>
                      <a:pt x="436272" y="308501"/>
                    </a:lnTo>
                    <a:cubicBezTo>
                      <a:pt x="443726" y="320931"/>
                      <a:pt x="446210" y="335848"/>
                      <a:pt x="443726" y="349522"/>
                    </a:cubicBezTo>
                    <a:cubicBezTo>
                      <a:pt x="439999" y="363196"/>
                      <a:pt x="431303" y="374383"/>
                      <a:pt x="420122" y="381841"/>
                    </a:cubicBezTo>
                    <a:lnTo>
                      <a:pt x="264833" y="482530"/>
                    </a:lnTo>
                    <a:cubicBezTo>
                      <a:pt x="256136" y="488745"/>
                      <a:pt x="246198" y="489988"/>
                      <a:pt x="236259" y="489988"/>
                    </a:cubicBezTo>
                    <a:cubicBezTo>
                      <a:pt x="231290" y="489988"/>
                      <a:pt x="228806" y="489988"/>
                      <a:pt x="223836" y="489988"/>
                    </a:cubicBezTo>
                    <a:cubicBezTo>
                      <a:pt x="210171" y="486259"/>
                      <a:pt x="198990" y="478801"/>
                      <a:pt x="191536" y="466370"/>
                    </a:cubicBezTo>
                    <a:lnTo>
                      <a:pt x="8916" y="181708"/>
                    </a:lnTo>
                    <a:cubicBezTo>
                      <a:pt x="1462" y="169277"/>
                      <a:pt x="-2265" y="155603"/>
                      <a:pt x="1462" y="141930"/>
                    </a:cubicBezTo>
                    <a:cubicBezTo>
                      <a:pt x="3947" y="128256"/>
                      <a:pt x="12643" y="115825"/>
                      <a:pt x="25066" y="108367"/>
                    </a:cubicBezTo>
                    <a:lnTo>
                      <a:pt x="179113" y="8922"/>
                    </a:lnTo>
                    <a:cubicBezTo>
                      <a:pt x="185325" y="5193"/>
                      <a:pt x="191847" y="2396"/>
                      <a:pt x="198680" y="9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B1CBF614-9667-D743-9BDB-A1FDB806AB17}"/>
                  </a:ext>
                </a:extLst>
              </p:cNvPr>
              <p:cNvSpPr/>
              <p:nvPr/>
            </p:nvSpPr>
            <p:spPr>
              <a:xfrm>
                <a:off x="11877382" y="6571364"/>
                <a:ext cx="348822" cy="396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1" h="319">
                    <a:moveTo>
                      <a:pt x="274" y="243"/>
                    </a:moveTo>
                    <a:lnTo>
                      <a:pt x="218" y="280"/>
                    </a:lnTo>
                    <a:lnTo>
                      <a:pt x="160" y="317"/>
                    </a:lnTo>
                    <a:cubicBezTo>
                      <a:pt x="157" y="319"/>
                      <a:pt x="153" y="319"/>
                      <a:pt x="150" y="319"/>
                    </a:cubicBezTo>
                    <a:cubicBezTo>
                      <a:pt x="147" y="317"/>
                      <a:pt x="144" y="315"/>
                      <a:pt x="142" y="312"/>
                    </a:cubicBezTo>
                    <a:lnTo>
                      <a:pt x="72" y="204"/>
                    </a:lnTo>
                    <a:lnTo>
                      <a:pt x="2" y="95"/>
                    </a:lnTo>
                    <a:cubicBezTo>
                      <a:pt x="0" y="91"/>
                      <a:pt x="-1" y="87"/>
                      <a:pt x="0" y="84"/>
                    </a:cubicBezTo>
                    <a:cubicBezTo>
                      <a:pt x="1" y="80"/>
                      <a:pt x="3" y="78"/>
                      <a:pt x="6" y="76"/>
                    </a:cubicBezTo>
                    <a:lnTo>
                      <a:pt x="63" y="39"/>
                    </a:lnTo>
                    <a:lnTo>
                      <a:pt x="120" y="2"/>
                    </a:lnTo>
                    <a:cubicBezTo>
                      <a:pt x="124" y="0"/>
                      <a:pt x="127" y="0"/>
                      <a:pt x="130" y="0"/>
                    </a:cubicBezTo>
                    <a:cubicBezTo>
                      <a:pt x="134" y="1"/>
                      <a:pt x="137" y="3"/>
                      <a:pt x="139" y="7"/>
                    </a:cubicBezTo>
                    <a:lnTo>
                      <a:pt x="209" y="115"/>
                    </a:lnTo>
                    <a:lnTo>
                      <a:pt x="279" y="224"/>
                    </a:lnTo>
                    <a:cubicBezTo>
                      <a:pt x="281" y="227"/>
                      <a:pt x="281" y="231"/>
                      <a:pt x="281" y="235"/>
                    </a:cubicBezTo>
                    <a:cubicBezTo>
                      <a:pt x="280" y="238"/>
                      <a:pt x="278" y="241"/>
                      <a:pt x="274" y="2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5BD77C63-7A4C-F344-AA2A-0943886AB9A1}"/>
                  </a:ext>
                </a:extLst>
              </p:cNvPr>
              <p:cNvSpPr/>
              <p:nvPr/>
            </p:nvSpPr>
            <p:spPr>
              <a:xfrm>
                <a:off x="11868192" y="6562178"/>
                <a:ext cx="366514" cy="411722"/>
              </a:xfrm>
              <a:custGeom>
                <a:avLst/>
                <a:gdLst>
                  <a:gd name="connsiteX0" fmla="*/ 168085 w 366514"/>
                  <a:gd name="connsiteY0" fmla="*/ 17909 h 411722"/>
                  <a:gd name="connsiteX1" fmla="*/ 163121 w 366514"/>
                  <a:gd name="connsiteY1" fmla="*/ 19151 h 411722"/>
                  <a:gd name="connsiteX2" fmla="*/ 21632 w 366514"/>
                  <a:gd name="connsiteY2" fmla="*/ 109828 h 411722"/>
                  <a:gd name="connsiteX3" fmla="*/ 17909 w 366514"/>
                  <a:gd name="connsiteY3" fmla="*/ 114796 h 411722"/>
                  <a:gd name="connsiteX4" fmla="*/ 17909 w 366514"/>
                  <a:gd name="connsiteY4" fmla="*/ 122249 h 411722"/>
                  <a:gd name="connsiteX5" fmla="*/ 191667 w 366514"/>
                  <a:gd name="connsiteY5" fmla="*/ 393037 h 411722"/>
                  <a:gd name="connsiteX6" fmla="*/ 197872 w 366514"/>
                  <a:gd name="connsiteY6" fmla="*/ 396763 h 411722"/>
                  <a:gd name="connsiteX7" fmla="*/ 204078 w 366514"/>
                  <a:gd name="connsiteY7" fmla="*/ 394279 h 411722"/>
                  <a:gd name="connsiteX8" fmla="*/ 345567 w 366514"/>
                  <a:gd name="connsiteY8" fmla="*/ 303602 h 411722"/>
                  <a:gd name="connsiteX9" fmla="*/ 349290 w 366514"/>
                  <a:gd name="connsiteY9" fmla="*/ 298634 h 411722"/>
                  <a:gd name="connsiteX10" fmla="*/ 348049 w 366514"/>
                  <a:gd name="connsiteY10" fmla="*/ 292423 h 411722"/>
                  <a:gd name="connsiteX11" fmla="*/ 174291 w 366514"/>
                  <a:gd name="connsiteY11" fmla="*/ 21636 h 411722"/>
                  <a:gd name="connsiteX12" fmla="*/ 169327 w 366514"/>
                  <a:gd name="connsiteY12" fmla="*/ 17909 h 411722"/>
                  <a:gd name="connsiteX13" fmla="*/ 173043 w 366514"/>
                  <a:gd name="connsiteY13" fmla="*/ 466 h 411722"/>
                  <a:gd name="connsiteX14" fmla="*/ 189184 w 366514"/>
                  <a:gd name="connsiteY14" fmla="*/ 11648 h 411722"/>
                  <a:gd name="connsiteX15" fmla="*/ 363003 w 366514"/>
                  <a:gd name="connsiteY15" fmla="*/ 282506 h 411722"/>
                  <a:gd name="connsiteX16" fmla="*/ 365486 w 366514"/>
                  <a:gd name="connsiteY16" fmla="*/ 301143 h 411722"/>
                  <a:gd name="connsiteX17" fmla="*/ 355554 w 366514"/>
                  <a:gd name="connsiteY17" fmla="*/ 317295 h 411722"/>
                  <a:gd name="connsiteX18" fmla="*/ 212773 w 366514"/>
                  <a:gd name="connsiteY18" fmla="*/ 407995 h 411722"/>
                  <a:gd name="connsiteX19" fmla="*/ 199116 w 366514"/>
                  <a:gd name="connsiteY19" fmla="*/ 411722 h 411722"/>
                  <a:gd name="connsiteX20" fmla="*/ 192908 w 366514"/>
                  <a:gd name="connsiteY20" fmla="*/ 411722 h 411722"/>
                  <a:gd name="connsiteX21" fmla="*/ 178009 w 366514"/>
                  <a:gd name="connsiteY21" fmla="*/ 400540 h 411722"/>
                  <a:gd name="connsiteX22" fmla="*/ 4190 w 366514"/>
                  <a:gd name="connsiteY22" fmla="*/ 129683 h 411722"/>
                  <a:gd name="connsiteX23" fmla="*/ 465 w 366514"/>
                  <a:gd name="connsiteY23" fmla="*/ 111046 h 411722"/>
                  <a:gd name="connsiteX24" fmla="*/ 12881 w 366514"/>
                  <a:gd name="connsiteY24" fmla="*/ 94894 h 411722"/>
                  <a:gd name="connsiteX25" fmla="*/ 154420 w 366514"/>
                  <a:gd name="connsiteY25" fmla="*/ 4194 h 411722"/>
                  <a:gd name="connsiteX26" fmla="*/ 173043 w 366514"/>
                  <a:gd name="connsiteY26" fmla="*/ 466 h 41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66514" h="411722">
                    <a:moveTo>
                      <a:pt x="168085" y="17909"/>
                    </a:moveTo>
                    <a:cubicBezTo>
                      <a:pt x="166844" y="17909"/>
                      <a:pt x="164362" y="17909"/>
                      <a:pt x="163121" y="19151"/>
                    </a:cubicBezTo>
                    <a:lnTo>
                      <a:pt x="21632" y="109828"/>
                    </a:lnTo>
                    <a:cubicBezTo>
                      <a:pt x="19150" y="111070"/>
                      <a:pt x="17909" y="113554"/>
                      <a:pt x="17909" y="114796"/>
                    </a:cubicBezTo>
                    <a:cubicBezTo>
                      <a:pt x="16668" y="117281"/>
                      <a:pt x="17909" y="119765"/>
                      <a:pt x="17909" y="122249"/>
                    </a:cubicBezTo>
                    <a:lnTo>
                      <a:pt x="191667" y="393037"/>
                    </a:lnTo>
                    <a:cubicBezTo>
                      <a:pt x="192908" y="394279"/>
                      <a:pt x="195390" y="395521"/>
                      <a:pt x="197872" y="396763"/>
                    </a:cubicBezTo>
                    <a:cubicBezTo>
                      <a:pt x="199114" y="396763"/>
                      <a:pt x="201596" y="396763"/>
                      <a:pt x="204078" y="394279"/>
                    </a:cubicBezTo>
                    <a:lnTo>
                      <a:pt x="345567" y="303602"/>
                    </a:lnTo>
                    <a:cubicBezTo>
                      <a:pt x="348049" y="302360"/>
                      <a:pt x="349290" y="301118"/>
                      <a:pt x="349290" y="298634"/>
                    </a:cubicBezTo>
                    <a:cubicBezTo>
                      <a:pt x="349290" y="296150"/>
                      <a:pt x="349290" y="294907"/>
                      <a:pt x="348049" y="292423"/>
                    </a:cubicBezTo>
                    <a:lnTo>
                      <a:pt x="174291" y="21636"/>
                    </a:lnTo>
                    <a:cubicBezTo>
                      <a:pt x="173050" y="20394"/>
                      <a:pt x="171809" y="19151"/>
                      <a:pt x="169327" y="17909"/>
                    </a:cubicBezTo>
                    <a:close/>
                    <a:moveTo>
                      <a:pt x="173043" y="466"/>
                    </a:moveTo>
                    <a:cubicBezTo>
                      <a:pt x="179251" y="1709"/>
                      <a:pt x="185459" y="5436"/>
                      <a:pt x="189184" y="11648"/>
                    </a:cubicBezTo>
                    <a:lnTo>
                      <a:pt x="363003" y="282506"/>
                    </a:lnTo>
                    <a:cubicBezTo>
                      <a:pt x="365486" y="287476"/>
                      <a:pt x="367970" y="293688"/>
                      <a:pt x="365486" y="301143"/>
                    </a:cubicBezTo>
                    <a:cubicBezTo>
                      <a:pt x="364245" y="307355"/>
                      <a:pt x="360520" y="313567"/>
                      <a:pt x="355554" y="317295"/>
                    </a:cubicBezTo>
                    <a:lnTo>
                      <a:pt x="212773" y="407995"/>
                    </a:lnTo>
                    <a:cubicBezTo>
                      <a:pt x="209049" y="410480"/>
                      <a:pt x="204082" y="411722"/>
                      <a:pt x="199116" y="411722"/>
                    </a:cubicBezTo>
                    <a:cubicBezTo>
                      <a:pt x="197875" y="411722"/>
                      <a:pt x="195391" y="411722"/>
                      <a:pt x="192908" y="411722"/>
                    </a:cubicBezTo>
                    <a:cubicBezTo>
                      <a:pt x="187942" y="410480"/>
                      <a:pt x="181734" y="405510"/>
                      <a:pt x="178009" y="400540"/>
                    </a:cubicBezTo>
                    <a:lnTo>
                      <a:pt x="4190" y="129683"/>
                    </a:lnTo>
                    <a:cubicBezTo>
                      <a:pt x="465" y="123470"/>
                      <a:pt x="-777" y="117258"/>
                      <a:pt x="465" y="111046"/>
                    </a:cubicBezTo>
                    <a:cubicBezTo>
                      <a:pt x="1707" y="104833"/>
                      <a:pt x="6673" y="98621"/>
                      <a:pt x="12881" y="94894"/>
                    </a:cubicBezTo>
                    <a:lnTo>
                      <a:pt x="154420" y="4194"/>
                    </a:lnTo>
                    <a:cubicBezTo>
                      <a:pt x="159386" y="466"/>
                      <a:pt x="166835" y="-777"/>
                      <a:pt x="173043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40F713B7-C53D-9D49-A4C4-D51606AE61E3}"/>
                  </a:ext>
                </a:extLst>
              </p:cNvPr>
              <p:cNvSpPr/>
              <p:nvPr/>
            </p:nvSpPr>
            <p:spPr>
              <a:xfrm>
                <a:off x="12064251" y="6585076"/>
                <a:ext cx="201818" cy="228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84">
                    <a:moveTo>
                      <a:pt x="163" y="167"/>
                    </a:moveTo>
                    <a:cubicBezTo>
                      <a:pt x="163" y="167"/>
                      <a:pt x="109" y="198"/>
                      <a:pt x="89" y="176"/>
                    </a:cubicBezTo>
                    <a:cubicBezTo>
                      <a:pt x="70" y="153"/>
                      <a:pt x="83" y="130"/>
                      <a:pt x="83" y="130"/>
                    </a:cubicBezTo>
                    <a:cubicBezTo>
                      <a:pt x="60" y="133"/>
                      <a:pt x="47" y="130"/>
                      <a:pt x="37" y="114"/>
                    </a:cubicBezTo>
                    <a:cubicBezTo>
                      <a:pt x="28" y="98"/>
                      <a:pt x="45" y="70"/>
                      <a:pt x="45" y="70"/>
                    </a:cubicBezTo>
                    <a:cubicBezTo>
                      <a:pt x="45" y="70"/>
                      <a:pt x="13" y="72"/>
                      <a:pt x="2" y="48"/>
                    </a:cubicBezTo>
                    <a:cubicBezTo>
                      <a:pt x="-10" y="23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9B6432CA-0643-C84E-8B84-1D2E28E9689D}"/>
                  </a:ext>
                </a:extLst>
              </p:cNvPr>
              <p:cNvSpPr/>
              <p:nvPr/>
            </p:nvSpPr>
            <p:spPr>
              <a:xfrm>
                <a:off x="12056776" y="6576349"/>
                <a:ext cx="218014" cy="244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197">
                    <a:moveTo>
                      <a:pt x="118" y="197"/>
                    </a:moveTo>
                    <a:cubicBezTo>
                      <a:pt x="108" y="197"/>
                      <a:pt x="99" y="194"/>
                      <a:pt x="91" y="186"/>
                    </a:cubicBezTo>
                    <a:cubicBezTo>
                      <a:pt x="78" y="172"/>
                      <a:pt x="77" y="156"/>
                      <a:pt x="80" y="144"/>
                    </a:cubicBezTo>
                    <a:cubicBezTo>
                      <a:pt x="64" y="145"/>
                      <a:pt x="49" y="141"/>
                      <a:pt x="39" y="123"/>
                    </a:cubicBezTo>
                    <a:cubicBezTo>
                      <a:pt x="31" y="110"/>
                      <a:pt x="36" y="93"/>
                      <a:pt x="41" y="82"/>
                    </a:cubicBezTo>
                    <a:cubicBezTo>
                      <a:pt x="29" y="80"/>
                      <a:pt x="11" y="75"/>
                      <a:pt x="3" y="57"/>
                    </a:cubicBezTo>
                    <a:cubicBezTo>
                      <a:pt x="-12" y="27"/>
                      <a:pt x="35" y="2"/>
                      <a:pt x="37" y="0"/>
                    </a:cubicBezTo>
                    <a:cubicBezTo>
                      <a:pt x="40" y="-1"/>
                      <a:pt x="45" y="0"/>
                      <a:pt x="46" y="4"/>
                    </a:cubicBezTo>
                    <a:cubicBezTo>
                      <a:pt x="49" y="7"/>
                      <a:pt x="47" y="11"/>
                      <a:pt x="44" y="12"/>
                    </a:cubicBezTo>
                    <a:cubicBezTo>
                      <a:pt x="43" y="13"/>
                      <a:pt x="6" y="33"/>
                      <a:pt x="15" y="51"/>
                    </a:cubicBezTo>
                    <a:cubicBezTo>
                      <a:pt x="24" y="71"/>
                      <a:pt x="51" y="69"/>
                      <a:pt x="51" y="69"/>
                    </a:cubicBezTo>
                    <a:cubicBezTo>
                      <a:pt x="55" y="69"/>
                      <a:pt x="57" y="70"/>
                      <a:pt x="58" y="73"/>
                    </a:cubicBezTo>
                    <a:cubicBezTo>
                      <a:pt x="60" y="74"/>
                      <a:pt x="60" y="77"/>
                      <a:pt x="58" y="80"/>
                    </a:cubicBezTo>
                    <a:cubicBezTo>
                      <a:pt x="54" y="86"/>
                      <a:pt x="44" y="106"/>
                      <a:pt x="50" y="116"/>
                    </a:cubicBezTo>
                    <a:cubicBezTo>
                      <a:pt x="57" y="129"/>
                      <a:pt x="67" y="132"/>
                      <a:pt x="89" y="129"/>
                    </a:cubicBezTo>
                    <a:cubicBezTo>
                      <a:pt x="92" y="129"/>
                      <a:pt x="94" y="130"/>
                      <a:pt x="96" y="132"/>
                    </a:cubicBezTo>
                    <a:cubicBezTo>
                      <a:pt x="97" y="134"/>
                      <a:pt x="97" y="137"/>
                      <a:pt x="96" y="139"/>
                    </a:cubicBezTo>
                    <a:cubicBezTo>
                      <a:pt x="96" y="140"/>
                      <a:pt x="85" y="159"/>
                      <a:pt x="102" y="177"/>
                    </a:cubicBezTo>
                    <a:cubicBezTo>
                      <a:pt x="115" y="192"/>
                      <a:pt x="154" y="175"/>
                      <a:pt x="166" y="167"/>
                    </a:cubicBezTo>
                    <a:cubicBezTo>
                      <a:pt x="170" y="166"/>
                      <a:pt x="174" y="166"/>
                      <a:pt x="176" y="170"/>
                    </a:cubicBezTo>
                    <a:cubicBezTo>
                      <a:pt x="177" y="173"/>
                      <a:pt x="176" y="177"/>
                      <a:pt x="173" y="179"/>
                    </a:cubicBezTo>
                    <a:cubicBezTo>
                      <a:pt x="169" y="182"/>
                      <a:pt x="142" y="197"/>
                      <a:pt x="118" y="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2640B936-6B3C-4049-8B3A-2CFA6EBAEF6D}"/>
                  </a:ext>
                </a:extLst>
              </p:cNvPr>
              <p:cNvSpPr/>
              <p:nvPr/>
            </p:nvSpPr>
            <p:spPr>
              <a:xfrm>
                <a:off x="11544752" y="6462945"/>
                <a:ext cx="606701" cy="12836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8" h="1031">
                    <a:moveTo>
                      <a:pt x="488" y="24"/>
                    </a:moveTo>
                    <a:cubicBezTo>
                      <a:pt x="488" y="24"/>
                      <a:pt x="433" y="316"/>
                      <a:pt x="409" y="560"/>
                    </a:cubicBezTo>
                    <a:cubicBezTo>
                      <a:pt x="384" y="805"/>
                      <a:pt x="386" y="908"/>
                      <a:pt x="358" y="921"/>
                    </a:cubicBezTo>
                    <a:cubicBezTo>
                      <a:pt x="330" y="935"/>
                      <a:pt x="290" y="851"/>
                      <a:pt x="290" y="851"/>
                    </a:cubicBezTo>
                    <a:cubicBezTo>
                      <a:pt x="290" y="851"/>
                      <a:pt x="279" y="941"/>
                      <a:pt x="296" y="1007"/>
                    </a:cubicBezTo>
                    <a:cubicBezTo>
                      <a:pt x="310" y="1060"/>
                      <a:pt x="58" y="1056"/>
                      <a:pt x="0" y="673"/>
                    </a:cubicBezTo>
                    <a:cubicBezTo>
                      <a:pt x="0" y="673"/>
                      <a:pt x="221" y="153"/>
                      <a:pt x="268" y="39"/>
                    </a:cubicBezTo>
                    <a:cubicBezTo>
                      <a:pt x="284" y="-2"/>
                      <a:pt x="396" y="-16"/>
                      <a:pt x="488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5FA0B880-FCAE-7E47-A718-73414DAF048C}"/>
                  </a:ext>
                </a:extLst>
              </p:cNvPr>
              <p:cNvSpPr/>
              <p:nvPr/>
            </p:nvSpPr>
            <p:spPr>
              <a:xfrm>
                <a:off x="11163543" y="6067891"/>
                <a:ext cx="999125" cy="1561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3" h="1254">
                    <a:moveTo>
                      <a:pt x="501" y="0"/>
                    </a:moveTo>
                    <a:cubicBezTo>
                      <a:pt x="214" y="2"/>
                      <a:pt x="102" y="268"/>
                      <a:pt x="154" y="507"/>
                    </a:cubicBezTo>
                    <a:lnTo>
                      <a:pt x="0" y="922"/>
                    </a:lnTo>
                    <a:cubicBezTo>
                      <a:pt x="0" y="922"/>
                      <a:pt x="124" y="1294"/>
                      <a:pt x="282" y="1250"/>
                    </a:cubicBezTo>
                    <a:cubicBezTo>
                      <a:pt x="359" y="1228"/>
                      <a:pt x="334" y="1016"/>
                      <a:pt x="334" y="1016"/>
                    </a:cubicBezTo>
                    <a:lnTo>
                      <a:pt x="416" y="818"/>
                    </a:lnTo>
                    <a:cubicBezTo>
                      <a:pt x="479" y="849"/>
                      <a:pt x="540" y="858"/>
                      <a:pt x="581" y="836"/>
                    </a:cubicBezTo>
                    <a:cubicBezTo>
                      <a:pt x="687" y="779"/>
                      <a:pt x="755" y="612"/>
                      <a:pt x="792" y="421"/>
                    </a:cubicBezTo>
                    <a:cubicBezTo>
                      <a:pt x="852" y="111"/>
                      <a:pt x="657" y="0"/>
                      <a:pt x="5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2DD002F3-BB5C-6443-A2B3-A91058B090BC}"/>
                  </a:ext>
                </a:extLst>
              </p:cNvPr>
              <p:cNvSpPr/>
              <p:nvPr/>
            </p:nvSpPr>
            <p:spPr>
              <a:xfrm>
                <a:off x="11154824" y="6060391"/>
                <a:ext cx="1016199" cy="1576499"/>
              </a:xfrm>
              <a:custGeom>
                <a:avLst/>
                <a:gdLst>
                  <a:gd name="connsiteX0" fmla="*/ 632082 w 1016199"/>
                  <a:gd name="connsiteY0" fmla="*/ 16223 h 1576499"/>
                  <a:gd name="connsiteX1" fmla="*/ 299877 w 1016199"/>
                  <a:gd name="connsiteY1" fmla="*/ 168141 h 1576499"/>
                  <a:gd name="connsiteX2" fmla="*/ 207806 w 1016199"/>
                  <a:gd name="connsiteY2" fmla="*/ 637590 h 1576499"/>
                  <a:gd name="connsiteX3" fmla="*/ 207806 w 1016199"/>
                  <a:gd name="connsiteY3" fmla="*/ 640080 h 1576499"/>
                  <a:gd name="connsiteX4" fmla="*/ 17441 w 1016199"/>
                  <a:gd name="connsiteY4" fmla="*/ 1155603 h 1576499"/>
                  <a:gd name="connsiteX5" fmla="*/ 357111 w 1016199"/>
                  <a:gd name="connsiteY5" fmla="*/ 1555320 h 1576499"/>
                  <a:gd name="connsiteX6" fmla="*/ 415589 w 1016199"/>
                  <a:gd name="connsiteY6" fmla="*/ 1273899 h 1576499"/>
                  <a:gd name="connsiteX7" fmla="*/ 415589 w 1016199"/>
                  <a:gd name="connsiteY7" fmla="*/ 1272654 h 1576499"/>
                  <a:gd name="connsiteX8" fmla="*/ 521347 w 1016199"/>
                  <a:gd name="connsiteY8" fmla="*/ 1014893 h 1576499"/>
                  <a:gd name="connsiteX9" fmla="*/ 530057 w 1016199"/>
                  <a:gd name="connsiteY9" fmla="*/ 1018628 h 1576499"/>
                  <a:gd name="connsiteX10" fmla="*/ 727887 w 1016199"/>
                  <a:gd name="connsiteY10" fmla="*/ 1039797 h 1576499"/>
                  <a:gd name="connsiteX11" fmla="*/ 985439 w 1016199"/>
                  <a:gd name="connsiteY11" fmla="*/ 530501 h 1576499"/>
                  <a:gd name="connsiteX12" fmla="*/ 918251 w 1016199"/>
                  <a:gd name="connsiteY12" fmla="*/ 143236 h 1576499"/>
                  <a:gd name="connsiteX13" fmla="*/ 634571 w 1016199"/>
                  <a:gd name="connsiteY13" fmla="*/ 16223 h 1576499"/>
                  <a:gd name="connsiteX14" fmla="*/ 632088 w 1016199"/>
                  <a:gd name="connsiteY14" fmla="*/ 22 h 1576499"/>
                  <a:gd name="connsiteX15" fmla="*/ 930712 w 1016199"/>
                  <a:gd name="connsiteY15" fmla="*/ 130773 h 1576499"/>
                  <a:gd name="connsiteX16" fmla="*/ 1001635 w 1016199"/>
                  <a:gd name="connsiteY16" fmla="*/ 534231 h 1576499"/>
                  <a:gd name="connsiteX17" fmla="*/ 735362 w 1016199"/>
                  <a:gd name="connsiteY17" fmla="*/ 1055988 h 1576499"/>
                  <a:gd name="connsiteX18" fmla="*/ 530058 w 1016199"/>
                  <a:gd name="connsiteY18" fmla="*/ 1037309 h 1576499"/>
                  <a:gd name="connsiteX19" fmla="*/ 431761 w 1016199"/>
                  <a:gd name="connsiteY19" fmla="*/ 1273905 h 1576499"/>
                  <a:gd name="connsiteX20" fmla="*/ 362082 w 1016199"/>
                  <a:gd name="connsiteY20" fmla="*/ 1571518 h 1576499"/>
                  <a:gd name="connsiteX21" fmla="*/ 325998 w 1016199"/>
                  <a:gd name="connsiteY21" fmla="*/ 1576499 h 1576499"/>
                  <a:gd name="connsiteX22" fmla="*/ 103274 w 1016199"/>
                  <a:gd name="connsiteY22" fmla="*/ 1384732 h 1576499"/>
                  <a:gd name="connsiteX23" fmla="*/ 0 w 1016199"/>
                  <a:gd name="connsiteY23" fmla="*/ 1158098 h 1576499"/>
                  <a:gd name="connsiteX24" fmla="*/ 0 w 1016199"/>
                  <a:gd name="connsiteY24" fmla="*/ 1154362 h 1576499"/>
                  <a:gd name="connsiteX25" fmla="*/ 0 w 1016199"/>
                  <a:gd name="connsiteY25" fmla="*/ 1151871 h 1576499"/>
                  <a:gd name="connsiteX26" fmla="*/ 191617 w 1016199"/>
                  <a:gd name="connsiteY26" fmla="*/ 638832 h 1576499"/>
                  <a:gd name="connsiteX27" fmla="*/ 286181 w 1016199"/>
                  <a:gd name="connsiteY27" fmla="*/ 156923 h 1576499"/>
                  <a:gd name="connsiteX28" fmla="*/ 632088 w 1016199"/>
                  <a:gd name="connsiteY28" fmla="*/ 22 h 1576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6199" h="1576499">
                    <a:moveTo>
                      <a:pt x="632082" y="16223"/>
                    </a:moveTo>
                    <a:cubicBezTo>
                      <a:pt x="492730" y="16223"/>
                      <a:pt x="378263" y="69768"/>
                      <a:pt x="299877" y="168141"/>
                    </a:cubicBezTo>
                    <a:cubicBezTo>
                      <a:pt x="205317" y="286437"/>
                      <a:pt x="170479" y="462013"/>
                      <a:pt x="207806" y="637590"/>
                    </a:cubicBezTo>
                    <a:lnTo>
                      <a:pt x="207806" y="640080"/>
                    </a:lnTo>
                    <a:lnTo>
                      <a:pt x="17441" y="1155603"/>
                    </a:lnTo>
                    <a:cubicBezTo>
                      <a:pt x="31127" y="1194205"/>
                      <a:pt x="177944" y="1606374"/>
                      <a:pt x="357111" y="1555320"/>
                    </a:cubicBezTo>
                    <a:cubicBezTo>
                      <a:pt x="429275" y="1534151"/>
                      <a:pt x="424299" y="1344877"/>
                      <a:pt x="415589" y="1273899"/>
                    </a:cubicBezTo>
                    <a:lnTo>
                      <a:pt x="415589" y="1272654"/>
                    </a:lnTo>
                    <a:lnTo>
                      <a:pt x="521347" y="1014893"/>
                    </a:lnTo>
                    <a:lnTo>
                      <a:pt x="530057" y="1018628"/>
                    </a:lnTo>
                    <a:cubicBezTo>
                      <a:pt x="610931" y="1057230"/>
                      <a:pt x="681851" y="1065947"/>
                      <a:pt x="727887" y="1039797"/>
                    </a:cubicBezTo>
                    <a:cubicBezTo>
                      <a:pt x="882169" y="957612"/>
                      <a:pt x="955578" y="686153"/>
                      <a:pt x="985439" y="530501"/>
                    </a:cubicBezTo>
                    <a:cubicBezTo>
                      <a:pt x="1017788" y="368622"/>
                      <a:pt x="994148" y="234137"/>
                      <a:pt x="918251" y="143236"/>
                    </a:cubicBezTo>
                    <a:cubicBezTo>
                      <a:pt x="852308" y="63542"/>
                      <a:pt x="746550" y="16223"/>
                      <a:pt x="634571" y="16223"/>
                    </a:cubicBezTo>
                    <a:close/>
                    <a:moveTo>
                      <a:pt x="632088" y="22"/>
                    </a:moveTo>
                    <a:cubicBezTo>
                      <a:pt x="750293" y="-1223"/>
                      <a:pt x="862277" y="48587"/>
                      <a:pt x="930712" y="130773"/>
                    </a:cubicBezTo>
                    <a:cubicBezTo>
                      <a:pt x="1010345" y="227902"/>
                      <a:pt x="1035230" y="366124"/>
                      <a:pt x="1001635" y="534231"/>
                    </a:cubicBezTo>
                    <a:cubicBezTo>
                      <a:pt x="934444" y="882899"/>
                      <a:pt x="819972" y="1011159"/>
                      <a:pt x="735362" y="1055988"/>
                    </a:cubicBezTo>
                    <a:cubicBezTo>
                      <a:pt x="685591" y="1082138"/>
                      <a:pt x="613424" y="1075912"/>
                      <a:pt x="530058" y="1037309"/>
                    </a:cubicBezTo>
                    <a:lnTo>
                      <a:pt x="431761" y="1273905"/>
                    </a:lnTo>
                    <a:cubicBezTo>
                      <a:pt x="435493" y="1302546"/>
                      <a:pt x="459134" y="1544123"/>
                      <a:pt x="362082" y="1571518"/>
                    </a:cubicBezTo>
                    <a:cubicBezTo>
                      <a:pt x="349639" y="1575254"/>
                      <a:pt x="338441" y="1576499"/>
                      <a:pt x="325998" y="1576499"/>
                    </a:cubicBezTo>
                    <a:cubicBezTo>
                      <a:pt x="251342" y="1576499"/>
                      <a:pt x="176686" y="1511747"/>
                      <a:pt x="103274" y="1384732"/>
                    </a:cubicBezTo>
                    <a:cubicBezTo>
                      <a:pt x="39817" y="1275151"/>
                      <a:pt x="0" y="1159343"/>
                      <a:pt x="0" y="1158098"/>
                    </a:cubicBezTo>
                    <a:lnTo>
                      <a:pt x="0" y="1154362"/>
                    </a:lnTo>
                    <a:lnTo>
                      <a:pt x="0" y="1151871"/>
                    </a:lnTo>
                    <a:lnTo>
                      <a:pt x="191617" y="638832"/>
                    </a:lnTo>
                    <a:cubicBezTo>
                      <a:pt x="153045" y="458271"/>
                      <a:pt x="189129" y="278957"/>
                      <a:pt x="286181" y="156923"/>
                    </a:cubicBezTo>
                    <a:cubicBezTo>
                      <a:pt x="368303" y="54813"/>
                      <a:pt x="487753" y="22"/>
                      <a:pt x="632088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58191FA-4885-3F4B-9F74-CE0A808281AD}"/>
                  </a:ext>
                </a:extLst>
              </p:cNvPr>
              <p:cNvSpPr/>
              <p:nvPr/>
            </p:nvSpPr>
            <p:spPr>
              <a:xfrm>
                <a:off x="10843375" y="5898403"/>
                <a:ext cx="1399024" cy="1733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4" h="1392">
                    <a:moveTo>
                      <a:pt x="619" y="533"/>
                    </a:moveTo>
                    <a:cubicBezTo>
                      <a:pt x="614" y="524"/>
                      <a:pt x="650" y="455"/>
                      <a:pt x="590" y="440"/>
                    </a:cubicBezTo>
                    <a:cubicBezTo>
                      <a:pt x="505" y="419"/>
                      <a:pt x="438" y="596"/>
                      <a:pt x="537" y="627"/>
                    </a:cubicBezTo>
                    <a:cubicBezTo>
                      <a:pt x="537" y="627"/>
                      <a:pt x="574" y="847"/>
                      <a:pt x="483" y="1015"/>
                    </a:cubicBezTo>
                    <a:cubicBezTo>
                      <a:pt x="477" y="1027"/>
                      <a:pt x="456" y="1019"/>
                      <a:pt x="445" y="976"/>
                    </a:cubicBezTo>
                    <a:cubicBezTo>
                      <a:pt x="416" y="1063"/>
                      <a:pt x="415" y="1147"/>
                      <a:pt x="390" y="1156"/>
                    </a:cubicBezTo>
                    <a:cubicBezTo>
                      <a:pt x="384" y="1158"/>
                      <a:pt x="358" y="1142"/>
                      <a:pt x="338" y="1106"/>
                    </a:cubicBezTo>
                    <a:cubicBezTo>
                      <a:pt x="338" y="1106"/>
                      <a:pt x="314" y="1351"/>
                      <a:pt x="287" y="1389"/>
                    </a:cubicBezTo>
                    <a:cubicBezTo>
                      <a:pt x="271" y="1411"/>
                      <a:pt x="-13" y="1334"/>
                      <a:pt x="0" y="1094"/>
                    </a:cubicBezTo>
                    <a:cubicBezTo>
                      <a:pt x="3" y="1036"/>
                      <a:pt x="41" y="937"/>
                      <a:pt x="100" y="835"/>
                    </a:cubicBezTo>
                    <a:cubicBezTo>
                      <a:pt x="132" y="780"/>
                      <a:pt x="156" y="720"/>
                      <a:pt x="173" y="659"/>
                    </a:cubicBezTo>
                    <a:cubicBezTo>
                      <a:pt x="185" y="612"/>
                      <a:pt x="193" y="564"/>
                      <a:pt x="197" y="515"/>
                    </a:cubicBezTo>
                    <a:cubicBezTo>
                      <a:pt x="210" y="348"/>
                      <a:pt x="230" y="126"/>
                      <a:pt x="471" y="112"/>
                    </a:cubicBezTo>
                    <a:cubicBezTo>
                      <a:pt x="471" y="112"/>
                      <a:pt x="555" y="-10"/>
                      <a:pt x="730" y="1"/>
                    </a:cubicBezTo>
                    <a:cubicBezTo>
                      <a:pt x="892" y="11"/>
                      <a:pt x="1103" y="141"/>
                      <a:pt x="1123" y="435"/>
                    </a:cubicBezTo>
                    <a:cubicBezTo>
                      <a:pt x="1130" y="549"/>
                      <a:pt x="1026" y="621"/>
                      <a:pt x="831" y="473"/>
                    </a:cubicBezTo>
                    <a:cubicBezTo>
                      <a:pt x="813" y="460"/>
                      <a:pt x="791" y="455"/>
                      <a:pt x="770" y="457"/>
                    </a:cubicBezTo>
                    <a:cubicBezTo>
                      <a:pt x="753" y="460"/>
                      <a:pt x="737" y="467"/>
                      <a:pt x="724" y="480"/>
                    </a:cubicBezTo>
                    <a:cubicBezTo>
                      <a:pt x="684" y="518"/>
                      <a:pt x="633" y="557"/>
                      <a:pt x="619" y="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AC8805E4-EF15-2443-96FC-E418B56DAC7E}"/>
                  </a:ext>
                </a:extLst>
              </p:cNvPr>
              <p:cNvSpPr/>
              <p:nvPr/>
            </p:nvSpPr>
            <p:spPr>
              <a:xfrm>
                <a:off x="13021019" y="8881876"/>
                <a:ext cx="1699260" cy="16487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5" h="1324">
                    <a:moveTo>
                      <a:pt x="1260" y="4"/>
                    </a:moveTo>
                    <a:lnTo>
                      <a:pt x="679" y="171"/>
                    </a:lnTo>
                    <a:lnTo>
                      <a:pt x="98" y="338"/>
                    </a:lnTo>
                    <a:cubicBezTo>
                      <a:pt x="69" y="346"/>
                      <a:pt x="45" y="364"/>
                      <a:pt x="27" y="387"/>
                    </a:cubicBezTo>
                    <a:cubicBezTo>
                      <a:pt x="10" y="410"/>
                      <a:pt x="0" y="438"/>
                      <a:pt x="0" y="469"/>
                    </a:cubicBezTo>
                    <a:lnTo>
                      <a:pt x="0" y="896"/>
                    </a:lnTo>
                    <a:lnTo>
                      <a:pt x="0" y="1324"/>
                    </a:lnTo>
                    <a:lnTo>
                      <a:pt x="682" y="1094"/>
                    </a:lnTo>
                    <a:lnTo>
                      <a:pt x="1365" y="865"/>
                    </a:lnTo>
                    <a:lnTo>
                      <a:pt x="1365" y="474"/>
                    </a:lnTo>
                    <a:lnTo>
                      <a:pt x="1365" y="83"/>
                    </a:lnTo>
                    <a:cubicBezTo>
                      <a:pt x="1365" y="55"/>
                      <a:pt x="1352" y="32"/>
                      <a:pt x="1332" y="17"/>
                    </a:cubicBezTo>
                    <a:cubicBezTo>
                      <a:pt x="1312" y="2"/>
                      <a:pt x="1286" y="-4"/>
                      <a:pt x="1260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78760796-891A-C742-B7C3-E156AFF22335}"/>
                  </a:ext>
                </a:extLst>
              </p:cNvPr>
              <p:cNvSpPr/>
              <p:nvPr/>
            </p:nvSpPr>
            <p:spPr>
              <a:xfrm>
                <a:off x="11987008" y="8846982"/>
                <a:ext cx="2670977" cy="16849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45" h="1353">
                    <a:moveTo>
                      <a:pt x="2145" y="34"/>
                    </a:moveTo>
                    <a:cubicBezTo>
                      <a:pt x="2118" y="4"/>
                      <a:pt x="2075" y="-6"/>
                      <a:pt x="2036" y="4"/>
                    </a:cubicBezTo>
                    <a:cubicBezTo>
                      <a:pt x="2036" y="4"/>
                      <a:pt x="918" y="307"/>
                      <a:pt x="878" y="323"/>
                    </a:cubicBezTo>
                    <a:cubicBezTo>
                      <a:pt x="784" y="361"/>
                      <a:pt x="777" y="446"/>
                      <a:pt x="777" y="476"/>
                    </a:cubicBezTo>
                    <a:lnTo>
                      <a:pt x="777" y="904"/>
                    </a:lnTo>
                    <a:lnTo>
                      <a:pt x="777" y="1280"/>
                    </a:lnTo>
                    <a:lnTo>
                      <a:pt x="26" y="1031"/>
                    </a:lnTo>
                    <a:lnTo>
                      <a:pt x="18" y="1034"/>
                    </a:lnTo>
                    <a:cubicBezTo>
                      <a:pt x="6" y="1038"/>
                      <a:pt x="0" y="1049"/>
                      <a:pt x="0" y="1059"/>
                    </a:cubicBezTo>
                    <a:cubicBezTo>
                      <a:pt x="0" y="1070"/>
                      <a:pt x="6" y="1081"/>
                      <a:pt x="18" y="1085"/>
                    </a:cubicBezTo>
                    <a:lnTo>
                      <a:pt x="424" y="1219"/>
                    </a:lnTo>
                    <a:lnTo>
                      <a:pt x="831" y="1353"/>
                    </a:lnTo>
                    <a:lnTo>
                      <a:pt x="831" y="1298"/>
                    </a:lnTo>
                    <a:lnTo>
                      <a:pt x="831" y="925"/>
                    </a:lnTo>
                    <a:lnTo>
                      <a:pt x="831" y="497"/>
                    </a:lnTo>
                    <a:cubicBezTo>
                      <a:pt x="831" y="466"/>
                      <a:pt x="841" y="438"/>
                      <a:pt x="858" y="415"/>
                    </a:cubicBezTo>
                    <a:cubicBezTo>
                      <a:pt x="876" y="392"/>
                      <a:pt x="900" y="374"/>
                      <a:pt x="929" y="366"/>
                    </a:cubicBezTo>
                    <a:lnTo>
                      <a:pt x="1510" y="199"/>
                    </a:lnTo>
                    <a:lnTo>
                      <a:pt x="2091" y="32"/>
                    </a:lnTo>
                    <a:cubicBezTo>
                      <a:pt x="2110" y="26"/>
                      <a:pt x="2128" y="28"/>
                      <a:pt x="2145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9E134B59-7962-8F4B-A90A-8251F0BC4CCA}"/>
                  </a:ext>
                </a:extLst>
              </p:cNvPr>
              <p:cNvSpPr/>
              <p:nvPr/>
            </p:nvSpPr>
            <p:spPr>
              <a:xfrm>
                <a:off x="11977045" y="8838238"/>
                <a:ext cx="2709594" cy="1703615"/>
              </a:xfrm>
              <a:custGeom>
                <a:avLst/>
                <a:gdLst>
                  <a:gd name="connsiteX0" fmla="*/ 2600451 w 2709594"/>
                  <a:gd name="connsiteY0" fmla="*/ 19336 h 1703615"/>
                  <a:gd name="connsiteX1" fmla="*/ 2547686 w 2709594"/>
                  <a:gd name="connsiteY1" fmla="*/ 21204 h 1703615"/>
                  <a:gd name="connsiteX2" fmla="*/ 1106989 w 2709594"/>
                  <a:gd name="connsiteY2" fmla="*/ 419699 h 1703615"/>
                  <a:gd name="connsiteX3" fmla="*/ 986205 w 2709594"/>
                  <a:gd name="connsiteY3" fmla="*/ 601512 h 1703615"/>
                  <a:gd name="connsiteX4" fmla="*/ 986205 w 2709594"/>
                  <a:gd name="connsiteY4" fmla="*/ 1613939 h 1703615"/>
                  <a:gd name="connsiteX5" fmla="*/ 42343 w 2709594"/>
                  <a:gd name="connsiteY5" fmla="*/ 1302614 h 1703615"/>
                  <a:gd name="connsiteX6" fmla="*/ 34872 w 2709594"/>
                  <a:gd name="connsiteY6" fmla="*/ 1303860 h 1703615"/>
                  <a:gd name="connsiteX7" fmla="*/ 18684 w 2709594"/>
                  <a:gd name="connsiteY7" fmla="*/ 1327520 h 1703615"/>
                  <a:gd name="connsiteX8" fmla="*/ 34872 w 2709594"/>
                  <a:gd name="connsiteY8" fmla="*/ 1351181 h 1703615"/>
                  <a:gd name="connsiteX9" fmla="*/ 1036013 w 2709594"/>
                  <a:gd name="connsiteY9" fmla="*/ 1682430 h 1703615"/>
                  <a:gd name="connsiteX10" fmla="*/ 1036013 w 2709594"/>
                  <a:gd name="connsiteY10" fmla="*/ 627664 h 1703615"/>
                  <a:gd name="connsiteX11" fmla="*/ 1072123 w 2709594"/>
                  <a:gd name="connsiteY11" fmla="*/ 520568 h 1703615"/>
                  <a:gd name="connsiteX12" fmla="*/ 1165513 w 2709594"/>
                  <a:gd name="connsiteY12" fmla="*/ 457058 h 1703615"/>
                  <a:gd name="connsiteX13" fmla="*/ 2611191 w 2709594"/>
                  <a:gd name="connsiteY13" fmla="*/ 39883 h 1703615"/>
                  <a:gd name="connsiteX14" fmla="*/ 2648547 w 2709594"/>
                  <a:gd name="connsiteY14" fmla="*/ 36147 h 1703615"/>
                  <a:gd name="connsiteX15" fmla="*/ 2600451 w 2709594"/>
                  <a:gd name="connsiteY15" fmla="*/ 19336 h 1703615"/>
                  <a:gd name="connsiteX16" fmla="*/ 2584021 w 2709594"/>
                  <a:gd name="connsiteY16" fmla="*/ 1 h 1703615"/>
                  <a:gd name="connsiteX17" fmla="*/ 2685935 w 2709594"/>
                  <a:gd name="connsiteY17" fmla="*/ 43606 h 1703615"/>
                  <a:gd name="connsiteX18" fmla="*/ 2688425 w 2709594"/>
                  <a:gd name="connsiteY18" fmla="*/ 44851 h 1703615"/>
                  <a:gd name="connsiteX19" fmla="*/ 2688425 w 2709594"/>
                  <a:gd name="connsiteY19" fmla="*/ 46097 h 1703615"/>
                  <a:gd name="connsiteX20" fmla="*/ 2709594 w 2709594"/>
                  <a:gd name="connsiteY20" fmla="*/ 71003 h 1703615"/>
                  <a:gd name="connsiteX21" fmla="*/ 2677218 w 2709594"/>
                  <a:gd name="connsiteY21" fmla="*/ 58550 h 1703615"/>
                  <a:gd name="connsiteX22" fmla="*/ 2616203 w 2709594"/>
                  <a:gd name="connsiteY22" fmla="*/ 54814 h 1703615"/>
                  <a:gd name="connsiteX23" fmla="*/ 1169259 w 2709594"/>
                  <a:gd name="connsiteY23" fmla="*/ 471996 h 1703615"/>
                  <a:gd name="connsiteX24" fmla="*/ 1085830 w 2709594"/>
                  <a:gd name="connsiteY24" fmla="*/ 529280 h 1703615"/>
                  <a:gd name="connsiteX25" fmla="*/ 1053454 w 2709594"/>
                  <a:gd name="connsiteY25" fmla="*/ 626415 h 1703615"/>
                  <a:gd name="connsiteX26" fmla="*/ 1053454 w 2709594"/>
                  <a:gd name="connsiteY26" fmla="*/ 1703615 h 1703615"/>
                  <a:gd name="connsiteX27" fmla="*/ 29885 w 2709594"/>
                  <a:gd name="connsiteY27" fmla="*/ 1366134 h 1703615"/>
                  <a:gd name="connsiteX28" fmla="*/ 0 w 2709594"/>
                  <a:gd name="connsiteY28" fmla="*/ 1326284 h 1703615"/>
                  <a:gd name="connsiteX29" fmla="*/ 29885 w 2709594"/>
                  <a:gd name="connsiteY29" fmla="*/ 1286434 h 1703615"/>
                  <a:gd name="connsiteX30" fmla="*/ 41092 w 2709594"/>
                  <a:gd name="connsiteY30" fmla="*/ 1282698 h 1703615"/>
                  <a:gd name="connsiteX31" fmla="*/ 43583 w 2709594"/>
                  <a:gd name="connsiteY31" fmla="*/ 1283943 h 1703615"/>
                  <a:gd name="connsiteX32" fmla="*/ 968779 w 2709594"/>
                  <a:gd name="connsiteY32" fmla="*/ 1589046 h 1703615"/>
                  <a:gd name="connsiteX33" fmla="*/ 968779 w 2709594"/>
                  <a:gd name="connsiteY33" fmla="*/ 600263 h 1703615"/>
                  <a:gd name="connsiteX34" fmla="*/ 1100773 w 2709594"/>
                  <a:gd name="connsiteY34" fmla="*/ 402258 h 1703615"/>
                  <a:gd name="connsiteX35" fmla="*/ 2542735 w 2709594"/>
                  <a:gd name="connsiteY35" fmla="*/ 5001 h 1703615"/>
                  <a:gd name="connsiteX36" fmla="*/ 2584021 w 2709594"/>
                  <a:gd name="connsiteY36" fmla="*/ 1 h 170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709594" h="1703615">
                    <a:moveTo>
                      <a:pt x="2600451" y="19336"/>
                    </a:moveTo>
                    <a:cubicBezTo>
                      <a:pt x="2583174" y="16845"/>
                      <a:pt x="2565119" y="17468"/>
                      <a:pt x="2547686" y="21204"/>
                    </a:cubicBezTo>
                    <a:cubicBezTo>
                      <a:pt x="2533989" y="24940"/>
                      <a:pt x="1155552" y="399774"/>
                      <a:pt x="1106989" y="419699"/>
                    </a:cubicBezTo>
                    <a:cubicBezTo>
                      <a:pt x="997411" y="463284"/>
                      <a:pt x="986205" y="561663"/>
                      <a:pt x="986205" y="601512"/>
                    </a:cubicBezTo>
                    <a:lnTo>
                      <a:pt x="986205" y="1613939"/>
                    </a:lnTo>
                    <a:lnTo>
                      <a:pt x="42343" y="1302614"/>
                    </a:lnTo>
                    <a:lnTo>
                      <a:pt x="34872" y="1303860"/>
                    </a:lnTo>
                    <a:cubicBezTo>
                      <a:pt x="22420" y="1308841"/>
                      <a:pt x="18684" y="1318803"/>
                      <a:pt x="18684" y="1327520"/>
                    </a:cubicBezTo>
                    <a:cubicBezTo>
                      <a:pt x="18684" y="1336238"/>
                      <a:pt x="22420" y="1347445"/>
                      <a:pt x="34872" y="1351181"/>
                    </a:cubicBezTo>
                    <a:lnTo>
                      <a:pt x="1036013" y="1682430"/>
                    </a:lnTo>
                    <a:lnTo>
                      <a:pt x="1036013" y="627664"/>
                    </a:lnTo>
                    <a:cubicBezTo>
                      <a:pt x="1036013" y="587814"/>
                      <a:pt x="1048465" y="551700"/>
                      <a:pt x="1072123" y="520568"/>
                    </a:cubicBezTo>
                    <a:cubicBezTo>
                      <a:pt x="1094537" y="489436"/>
                      <a:pt x="1128157" y="467020"/>
                      <a:pt x="1165513" y="457058"/>
                    </a:cubicBezTo>
                    <a:lnTo>
                      <a:pt x="2611191" y="39883"/>
                    </a:lnTo>
                    <a:cubicBezTo>
                      <a:pt x="2623643" y="36147"/>
                      <a:pt x="2636095" y="34902"/>
                      <a:pt x="2648547" y="36147"/>
                    </a:cubicBezTo>
                    <a:cubicBezTo>
                      <a:pt x="2634227" y="27430"/>
                      <a:pt x="2617728" y="21826"/>
                      <a:pt x="2600451" y="19336"/>
                    </a:cubicBezTo>
                    <a:close/>
                    <a:moveTo>
                      <a:pt x="2584021" y="1"/>
                    </a:moveTo>
                    <a:cubicBezTo>
                      <a:pt x="2624296" y="176"/>
                      <a:pt x="2660719" y="15587"/>
                      <a:pt x="2685935" y="43606"/>
                    </a:cubicBezTo>
                    <a:lnTo>
                      <a:pt x="2688425" y="44851"/>
                    </a:lnTo>
                    <a:lnTo>
                      <a:pt x="2688425" y="46097"/>
                    </a:lnTo>
                    <a:lnTo>
                      <a:pt x="2709594" y="71003"/>
                    </a:lnTo>
                    <a:lnTo>
                      <a:pt x="2677218" y="58550"/>
                    </a:lnTo>
                    <a:cubicBezTo>
                      <a:pt x="2657295" y="49833"/>
                      <a:pt x="2636126" y="49833"/>
                      <a:pt x="2616203" y="54814"/>
                    </a:cubicBezTo>
                    <a:lnTo>
                      <a:pt x="1169259" y="471996"/>
                    </a:lnTo>
                    <a:cubicBezTo>
                      <a:pt x="1135639" y="480713"/>
                      <a:pt x="1106999" y="500638"/>
                      <a:pt x="1085830" y="529280"/>
                    </a:cubicBezTo>
                    <a:cubicBezTo>
                      <a:pt x="1064661" y="557922"/>
                      <a:pt x="1053454" y="590301"/>
                      <a:pt x="1053454" y="626415"/>
                    </a:cubicBezTo>
                    <a:lnTo>
                      <a:pt x="1053454" y="1703615"/>
                    </a:lnTo>
                    <a:lnTo>
                      <a:pt x="29885" y="1366134"/>
                    </a:lnTo>
                    <a:cubicBezTo>
                      <a:pt x="12452" y="1361152"/>
                      <a:pt x="0" y="1344963"/>
                      <a:pt x="0" y="1326284"/>
                    </a:cubicBezTo>
                    <a:cubicBezTo>
                      <a:pt x="0" y="1308849"/>
                      <a:pt x="12452" y="1292660"/>
                      <a:pt x="29885" y="1286434"/>
                    </a:cubicBezTo>
                    <a:lnTo>
                      <a:pt x="41092" y="1282698"/>
                    </a:lnTo>
                    <a:lnTo>
                      <a:pt x="43583" y="1283943"/>
                    </a:lnTo>
                    <a:lnTo>
                      <a:pt x="968779" y="1589046"/>
                    </a:lnTo>
                    <a:lnTo>
                      <a:pt x="968779" y="600263"/>
                    </a:lnTo>
                    <a:cubicBezTo>
                      <a:pt x="968779" y="556677"/>
                      <a:pt x="981232" y="449580"/>
                      <a:pt x="1100773" y="402258"/>
                    </a:cubicBezTo>
                    <a:cubicBezTo>
                      <a:pt x="1149336" y="382333"/>
                      <a:pt x="2485455" y="19945"/>
                      <a:pt x="2542735" y="5001"/>
                    </a:cubicBezTo>
                    <a:cubicBezTo>
                      <a:pt x="2556744" y="1577"/>
                      <a:pt x="2570596" y="-58"/>
                      <a:pt x="25840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6C7C6516-5C98-A94B-9D04-E02223B748A2}"/>
                  </a:ext>
                </a:extLst>
              </p:cNvPr>
              <p:cNvSpPr/>
              <p:nvPr/>
            </p:nvSpPr>
            <p:spPr>
              <a:xfrm>
                <a:off x="13814588" y="9563564"/>
                <a:ext cx="178148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187">
                    <a:moveTo>
                      <a:pt x="144" y="94"/>
                    </a:moveTo>
                    <a:cubicBezTo>
                      <a:pt x="144" y="145"/>
                      <a:pt x="112" y="187"/>
                      <a:pt x="72" y="187"/>
                    </a:cubicBezTo>
                    <a:cubicBezTo>
                      <a:pt x="33" y="187"/>
                      <a:pt x="0" y="145"/>
                      <a:pt x="0" y="94"/>
                    </a:cubicBezTo>
                    <a:cubicBezTo>
                      <a:pt x="0" y="42"/>
                      <a:pt x="33" y="0"/>
                      <a:pt x="72" y="0"/>
                    </a:cubicBezTo>
                    <a:cubicBezTo>
                      <a:pt x="112" y="0"/>
                      <a:pt x="144" y="42"/>
                      <a:pt x="144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4A33AD84-B835-F148-955D-51A15BD98714}"/>
                  </a:ext>
                </a:extLst>
              </p:cNvPr>
              <p:cNvSpPr/>
              <p:nvPr/>
            </p:nvSpPr>
            <p:spPr>
              <a:xfrm>
                <a:off x="13805867" y="9554840"/>
                <a:ext cx="195589" cy="248000"/>
              </a:xfrm>
              <a:custGeom>
                <a:avLst/>
                <a:gdLst>
                  <a:gd name="connsiteX0" fmla="*/ 97795 w 195589"/>
                  <a:gd name="connsiteY0" fmla="*/ 17447 h 248000"/>
                  <a:gd name="connsiteX1" fmla="*/ 17441 w 195589"/>
                  <a:gd name="connsiteY1" fmla="*/ 125242 h 248000"/>
                  <a:gd name="connsiteX2" fmla="*/ 97795 w 195589"/>
                  <a:gd name="connsiteY2" fmla="*/ 231798 h 248000"/>
                  <a:gd name="connsiteX3" fmla="*/ 178148 w 195589"/>
                  <a:gd name="connsiteY3" fmla="*/ 125242 h 248000"/>
                  <a:gd name="connsiteX4" fmla="*/ 97795 w 195589"/>
                  <a:gd name="connsiteY4" fmla="*/ 17447 h 248000"/>
                  <a:gd name="connsiteX5" fmla="*/ 97795 w 195589"/>
                  <a:gd name="connsiteY5" fmla="*/ 0 h 248000"/>
                  <a:gd name="connsiteX6" fmla="*/ 195589 w 195589"/>
                  <a:gd name="connsiteY6" fmla="*/ 125240 h 248000"/>
                  <a:gd name="connsiteX7" fmla="*/ 97795 w 195589"/>
                  <a:gd name="connsiteY7" fmla="*/ 248000 h 248000"/>
                  <a:gd name="connsiteX8" fmla="*/ 0 w 195589"/>
                  <a:gd name="connsiteY8" fmla="*/ 125240 h 248000"/>
                  <a:gd name="connsiteX9" fmla="*/ 97795 w 195589"/>
                  <a:gd name="connsiteY9" fmla="*/ 0 h 24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589" h="248000">
                    <a:moveTo>
                      <a:pt x="97795" y="17447"/>
                    </a:moveTo>
                    <a:cubicBezTo>
                      <a:pt x="53291" y="17447"/>
                      <a:pt x="17441" y="65769"/>
                      <a:pt x="17441" y="125242"/>
                    </a:cubicBezTo>
                    <a:cubicBezTo>
                      <a:pt x="17441" y="183476"/>
                      <a:pt x="53291" y="231798"/>
                      <a:pt x="97795" y="231798"/>
                    </a:cubicBezTo>
                    <a:cubicBezTo>
                      <a:pt x="142298" y="231798"/>
                      <a:pt x="178148" y="183476"/>
                      <a:pt x="178148" y="125242"/>
                    </a:cubicBezTo>
                    <a:cubicBezTo>
                      <a:pt x="178148" y="65769"/>
                      <a:pt x="142298" y="17447"/>
                      <a:pt x="97795" y="17447"/>
                    </a:cubicBezTo>
                    <a:close/>
                    <a:moveTo>
                      <a:pt x="97795" y="0"/>
                    </a:moveTo>
                    <a:cubicBezTo>
                      <a:pt x="152262" y="0"/>
                      <a:pt x="195589" y="57040"/>
                      <a:pt x="195589" y="125240"/>
                    </a:cubicBezTo>
                    <a:cubicBezTo>
                      <a:pt x="195589" y="193440"/>
                      <a:pt x="152262" y="248000"/>
                      <a:pt x="97795" y="248000"/>
                    </a:cubicBezTo>
                    <a:cubicBezTo>
                      <a:pt x="44565" y="248000"/>
                      <a:pt x="0" y="193440"/>
                      <a:pt x="0" y="125240"/>
                    </a:cubicBezTo>
                    <a:cubicBezTo>
                      <a:pt x="0" y="57040"/>
                      <a:pt x="44565" y="0"/>
                      <a:pt x="977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5BD82409-E735-224C-B099-932D6F2076AF}"/>
                  </a:ext>
                </a:extLst>
              </p:cNvPr>
              <p:cNvSpPr/>
              <p:nvPr/>
            </p:nvSpPr>
            <p:spPr>
              <a:xfrm>
                <a:off x="11584621" y="7005055"/>
                <a:ext cx="103401" cy="88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72">
                    <a:moveTo>
                      <a:pt x="78" y="72"/>
                    </a:moveTo>
                    <a:cubicBezTo>
                      <a:pt x="76" y="72"/>
                      <a:pt x="75" y="72"/>
                      <a:pt x="74" y="71"/>
                    </a:cubicBezTo>
                    <a:cubicBezTo>
                      <a:pt x="72" y="69"/>
                      <a:pt x="23" y="37"/>
                      <a:pt x="2" y="11"/>
                    </a:cubicBezTo>
                    <a:cubicBezTo>
                      <a:pt x="-1" y="8"/>
                      <a:pt x="0" y="4"/>
                      <a:pt x="3" y="1"/>
                    </a:cubicBezTo>
                    <a:cubicBezTo>
                      <a:pt x="5" y="-1"/>
                      <a:pt x="10" y="0"/>
                      <a:pt x="12" y="2"/>
                    </a:cubicBezTo>
                    <a:cubicBezTo>
                      <a:pt x="32" y="27"/>
                      <a:pt x="81" y="59"/>
                      <a:pt x="81" y="59"/>
                    </a:cubicBezTo>
                    <a:cubicBezTo>
                      <a:pt x="85" y="61"/>
                      <a:pt x="85" y="65"/>
                      <a:pt x="84" y="69"/>
                    </a:cubicBezTo>
                    <a:cubicBezTo>
                      <a:pt x="83" y="71"/>
                      <a:pt x="80" y="72"/>
                      <a:pt x="78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280" name="Freeform 279">
            <a:extLst>
              <a:ext uri="{FF2B5EF4-FFF2-40B4-BE49-F238E27FC236}">
                <a16:creationId xmlns:a16="http://schemas.microsoft.com/office/drawing/2014/main" id="{A7E32F43-3579-0B4C-AE5E-9CFE396869C8}"/>
              </a:ext>
            </a:extLst>
          </p:cNvPr>
          <p:cNvSpPr/>
          <p:nvPr/>
        </p:nvSpPr>
        <p:spPr>
          <a:xfrm>
            <a:off x="1503674" y="4851571"/>
            <a:ext cx="4829935" cy="177961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78" h="1429">
                <a:moveTo>
                  <a:pt x="3412" y="1429"/>
                </a:moveTo>
                <a:lnTo>
                  <a:pt x="467" y="1429"/>
                </a:lnTo>
                <a:cubicBezTo>
                  <a:pt x="209" y="1429"/>
                  <a:pt x="0" y="1220"/>
                  <a:pt x="0" y="963"/>
                </a:cubicBezTo>
                <a:lnTo>
                  <a:pt x="0" y="0"/>
                </a:lnTo>
                <a:lnTo>
                  <a:pt x="3878" y="0"/>
                </a:lnTo>
                <a:lnTo>
                  <a:pt x="3878" y="963"/>
                </a:lnTo>
                <a:cubicBezTo>
                  <a:pt x="3878" y="1220"/>
                  <a:pt x="3670" y="1429"/>
                  <a:pt x="3412" y="1429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34F3AE6A-9D0E-F546-9F89-3344481BC9B7}"/>
              </a:ext>
            </a:extLst>
          </p:cNvPr>
          <p:cNvSpPr/>
          <p:nvPr/>
        </p:nvSpPr>
        <p:spPr>
          <a:xfrm>
            <a:off x="1503674" y="3823432"/>
            <a:ext cx="4829935" cy="8960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78" h="720">
                <a:moveTo>
                  <a:pt x="3878" y="720"/>
                </a:moveTo>
                <a:lnTo>
                  <a:pt x="0" y="720"/>
                </a:lnTo>
                <a:lnTo>
                  <a:pt x="0" y="467"/>
                </a:lnTo>
                <a:cubicBezTo>
                  <a:pt x="0" y="209"/>
                  <a:pt x="209" y="0"/>
                  <a:pt x="467" y="0"/>
                </a:cubicBezTo>
                <a:lnTo>
                  <a:pt x="3412" y="0"/>
                </a:lnTo>
                <a:cubicBezTo>
                  <a:pt x="3670" y="0"/>
                  <a:pt x="3878" y="209"/>
                  <a:pt x="3878" y="4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A4CD87B6-B2F1-DD43-AC95-79F0725EA061}"/>
              </a:ext>
            </a:extLst>
          </p:cNvPr>
          <p:cNvSpPr/>
          <p:nvPr/>
        </p:nvSpPr>
        <p:spPr>
          <a:xfrm>
            <a:off x="4918389" y="3293784"/>
            <a:ext cx="1219630" cy="12188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0" h="979">
                <a:moveTo>
                  <a:pt x="980" y="490"/>
                </a:moveTo>
                <a:cubicBezTo>
                  <a:pt x="980" y="760"/>
                  <a:pt x="761" y="979"/>
                  <a:pt x="490" y="979"/>
                </a:cubicBezTo>
                <a:cubicBezTo>
                  <a:pt x="220" y="979"/>
                  <a:pt x="0" y="760"/>
                  <a:pt x="0" y="490"/>
                </a:cubicBezTo>
                <a:cubicBezTo>
                  <a:pt x="0" y="219"/>
                  <a:pt x="220" y="0"/>
                  <a:pt x="490" y="0"/>
                </a:cubicBezTo>
                <a:cubicBezTo>
                  <a:pt x="761" y="0"/>
                  <a:pt x="980" y="219"/>
                  <a:pt x="980" y="49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D36D903B-8E5E-C649-8E65-054979038EBA}"/>
              </a:ext>
            </a:extLst>
          </p:cNvPr>
          <p:cNvSpPr/>
          <p:nvPr/>
        </p:nvSpPr>
        <p:spPr>
          <a:xfrm>
            <a:off x="5062898" y="3438343"/>
            <a:ext cx="930606" cy="93093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748">
                <a:moveTo>
                  <a:pt x="748" y="374"/>
                </a:moveTo>
                <a:cubicBezTo>
                  <a:pt x="748" y="580"/>
                  <a:pt x="580" y="748"/>
                  <a:pt x="374" y="748"/>
                </a:cubicBezTo>
                <a:cubicBezTo>
                  <a:pt x="167" y="748"/>
                  <a:pt x="0" y="580"/>
                  <a:pt x="0" y="374"/>
                </a:cubicBezTo>
                <a:cubicBezTo>
                  <a:pt x="0" y="167"/>
                  <a:pt x="167" y="0"/>
                  <a:pt x="374" y="0"/>
                </a:cubicBezTo>
                <a:cubicBezTo>
                  <a:pt x="580" y="0"/>
                  <a:pt x="748" y="167"/>
                  <a:pt x="748" y="37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1279CFF4-745A-1D4F-A4A3-754F268C9525}"/>
              </a:ext>
            </a:extLst>
          </p:cNvPr>
          <p:cNvSpPr/>
          <p:nvPr/>
        </p:nvSpPr>
        <p:spPr>
          <a:xfrm>
            <a:off x="5206167" y="3634005"/>
            <a:ext cx="642829" cy="538371"/>
          </a:xfrm>
          <a:custGeom>
            <a:avLst/>
            <a:gdLst>
              <a:gd name="connsiteX0" fmla="*/ 46091 w 642829"/>
              <a:gd name="connsiteY0" fmla="*/ 457366 h 538371"/>
              <a:gd name="connsiteX1" fmla="*/ 46091 w 642829"/>
              <a:gd name="connsiteY1" fmla="*/ 481820 h 538371"/>
              <a:gd name="connsiteX2" fmla="*/ 88350 w 642829"/>
              <a:gd name="connsiteY2" fmla="*/ 522170 h 538371"/>
              <a:gd name="connsiteX3" fmla="*/ 539525 w 642829"/>
              <a:gd name="connsiteY3" fmla="*/ 522170 h 538371"/>
              <a:gd name="connsiteX4" fmla="*/ 583027 w 642829"/>
              <a:gd name="connsiteY4" fmla="*/ 480598 h 538371"/>
              <a:gd name="connsiteX5" fmla="*/ 583027 w 642829"/>
              <a:gd name="connsiteY5" fmla="*/ 457366 h 538371"/>
              <a:gd name="connsiteX6" fmla="*/ 412749 w 642829"/>
              <a:gd name="connsiteY6" fmla="*/ 457366 h 538371"/>
              <a:gd name="connsiteX7" fmla="*/ 384162 w 642829"/>
              <a:gd name="connsiteY7" fmla="*/ 474484 h 538371"/>
              <a:gd name="connsiteX8" fmla="*/ 381676 w 642829"/>
              <a:gd name="connsiteY8" fmla="*/ 474484 h 538371"/>
              <a:gd name="connsiteX9" fmla="*/ 241228 w 642829"/>
              <a:gd name="connsiteY9" fmla="*/ 475707 h 538371"/>
              <a:gd name="connsiteX10" fmla="*/ 210155 w 642829"/>
              <a:gd name="connsiteY10" fmla="*/ 457366 h 538371"/>
              <a:gd name="connsiteX11" fmla="*/ 362190 w 642829"/>
              <a:gd name="connsiteY11" fmla="*/ 340220 h 538371"/>
              <a:gd name="connsiteX12" fmla="*/ 320169 w 642829"/>
              <a:gd name="connsiteY12" fmla="*/ 402531 h 538371"/>
              <a:gd name="connsiteX13" fmla="*/ 475893 w 642829"/>
              <a:gd name="connsiteY13" fmla="*/ 402531 h 538371"/>
              <a:gd name="connsiteX14" fmla="*/ 475893 w 642829"/>
              <a:gd name="connsiteY14" fmla="*/ 400088 h 538371"/>
              <a:gd name="connsiteX15" fmla="*/ 440052 w 642829"/>
              <a:gd name="connsiteY15" fmla="*/ 341442 h 538371"/>
              <a:gd name="connsiteX16" fmla="*/ 437580 w 642829"/>
              <a:gd name="connsiteY16" fmla="*/ 343885 h 538371"/>
              <a:gd name="connsiteX17" fmla="*/ 437580 w 642829"/>
              <a:gd name="connsiteY17" fmla="*/ 345107 h 538371"/>
              <a:gd name="connsiteX18" fmla="*/ 411626 w 642829"/>
              <a:gd name="connsiteY18" fmla="*/ 367099 h 538371"/>
              <a:gd name="connsiteX19" fmla="*/ 399267 w 642829"/>
              <a:gd name="connsiteY19" fmla="*/ 371987 h 538371"/>
              <a:gd name="connsiteX20" fmla="*/ 398031 w 642829"/>
              <a:gd name="connsiteY20" fmla="*/ 371987 h 538371"/>
              <a:gd name="connsiteX21" fmla="*/ 386908 w 642829"/>
              <a:gd name="connsiteY21" fmla="*/ 365878 h 538371"/>
              <a:gd name="connsiteX22" fmla="*/ 381212 w 642829"/>
              <a:gd name="connsiteY22" fmla="*/ 336482 h 538371"/>
              <a:gd name="connsiteX23" fmla="*/ 398125 w 642829"/>
              <a:gd name="connsiteY23" fmla="*/ 355175 h 538371"/>
              <a:gd name="connsiteX24" fmla="*/ 399333 w 642829"/>
              <a:gd name="connsiteY24" fmla="*/ 355175 h 538371"/>
              <a:gd name="connsiteX25" fmla="*/ 400541 w 642829"/>
              <a:gd name="connsiteY25" fmla="*/ 355175 h 538371"/>
              <a:gd name="connsiteX26" fmla="*/ 421077 w 642829"/>
              <a:gd name="connsiteY26" fmla="*/ 337650 h 538371"/>
              <a:gd name="connsiteX27" fmla="*/ 389365 w 642829"/>
              <a:gd name="connsiteY27" fmla="*/ 319031 h 538371"/>
              <a:gd name="connsiteX28" fmla="*/ 410404 w 642829"/>
              <a:gd name="connsiteY28" fmla="*/ 319031 h 538371"/>
              <a:gd name="connsiteX29" fmla="*/ 433918 w 642829"/>
              <a:gd name="connsiteY29" fmla="*/ 321493 h 538371"/>
              <a:gd name="connsiteX30" fmla="*/ 435156 w 642829"/>
              <a:gd name="connsiteY30" fmla="*/ 322724 h 538371"/>
              <a:gd name="connsiteX31" fmla="*/ 492085 w 642829"/>
              <a:gd name="connsiteY31" fmla="*/ 400267 h 538371"/>
              <a:gd name="connsiteX32" fmla="*/ 492085 w 642829"/>
              <a:gd name="connsiteY32" fmla="*/ 410113 h 538371"/>
              <a:gd name="connsiteX33" fmla="*/ 483422 w 642829"/>
              <a:gd name="connsiteY33" fmla="*/ 418729 h 538371"/>
              <a:gd name="connsiteX34" fmla="*/ 312633 w 642829"/>
              <a:gd name="connsiteY34" fmla="*/ 418729 h 538371"/>
              <a:gd name="connsiteX35" fmla="*/ 303970 w 642829"/>
              <a:gd name="connsiteY35" fmla="*/ 410113 h 538371"/>
              <a:gd name="connsiteX36" fmla="*/ 303970 w 642829"/>
              <a:gd name="connsiteY36" fmla="*/ 402728 h 538371"/>
              <a:gd name="connsiteX37" fmla="*/ 389365 w 642829"/>
              <a:gd name="connsiteY37" fmla="*/ 319031 h 538371"/>
              <a:gd name="connsiteX38" fmla="*/ 75925 w 642829"/>
              <a:gd name="connsiteY38" fmla="*/ 301587 h 538371"/>
              <a:gd name="connsiteX39" fmla="*/ 194414 w 642829"/>
              <a:gd name="connsiteY39" fmla="*/ 301587 h 538371"/>
              <a:gd name="connsiteX40" fmla="*/ 201819 w 642829"/>
              <a:gd name="connsiteY40" fmla="*/ 308530 h 538371"/>
              <a:gd name="connsiteX41" fmla="*/ 201819 w 642829"/>
              <a:gd name="connsiteY41" fmla="*/ 310845 h 538371"/>
              <a:gd name="connsiteX42" fmla="*/ 194414 w 642829"/>
              <a:gd name="connsiteY42" fmla="*/ 317788 h 538371"/>
              <a:gd name="connsiteX43" fmla="*/ 75925 w 642829"/>
              <a:gd name="connsiteY43" fmla="*/ 317788 h 538371"/>
              <a:gd name="connsiteX44" fmla="*/ 68519 w 642829"/>
              <a:gd name="connsiteY44" fmla="*/ 310845 h 538371"/>
              <a:gd name="connsiteX45" fmla="*/ 68519 w 642829"/>
              <a:gd name="connsiteY45" fmla="*/ 308530 h 538371"/>
              <a:gd name="connsiteX46" fmla="*/ 75925 w 642829"/>
              <a:gd name="connsiteY46" fmla="*/ 301587 h 538371"/>
              <a:gd name="connsiteX47" fmla="*/ 74687 w 642829"/>
              <a:gd name="connsiteY47" fmla="*/ 265447 h 538371"/>
              <a:gd name="connsiteX48" fmla="*/ 211836 w 642829"/>
              <a:gd name="connsiteY48" fmla="*/ 265447 h 538371"/>
              <a:gd name="connsiteX49" fmla="*/ 218014 w 642829"/>
              <a:gd name="connsiteY49" fmla="*/ 272390 h 538371"/>
              <a:gd name="connsiteX50" fmla="*/ 218014 w 642829"/>
              <a:gd name="connsiteY50" fmla="*/ 274705 h 538371"/>
              <a:gd name="connsiteX51" fmla="*/ 211836 w 642829"/>
              <a:gd name="connsiteY51" fmla="*/ 281648 h 538371"/>
              <a:gd name="connsiteX52" fmla="*/ 74687 w 642829"/>
              <a:gd name="connsiteY52" fmla="*/ 281648 h 538371"/>
              <a:gd name="connsiteX53" fmla="*/ 67273 w 642829"/>
              <a:gd name="connsiteY53" fmla="*/ 274705 h 538371"/>
              <a:gd name="connsiteX54" fmla="*/ 67273 w 642829"/>
              <a:gd name="connsiteY54" fmla="*/ 272390 h 538371"/>
              <a:gd name="connsiteX55" fmla="*/ 74687 w 642829"/>
              <a:gd name="connsiteY55" fmla="*/ 265447 h 538371"/>
              <a:gd name="connsiteX56" fmla="*/ 41734 w 642829"/>
              <a:gd name="connsiteY56" fmla="*/ 265447 h 538371"/>
              <a:gd name="connsiteX57" fmla="*/ 49831 w 642829"/>
              <a:gd name="connsiteY57" fmla="*/ 273548 h 538371"/>
              <a:gd name="connsiteX58" fmla="*/ 41734 w 642829"/>
              <a:gd name="connsiteY58" fmla="*/ 281648 h 538371"/>
              <a:gd name="connsiteX59" fmla="*/ 33636 w 642829"/>
              <a:gd name="connsiteY59" fmla="*/ 273548 h 538371"/>
              <a:gd name="connsiteX60" fmla="*/ 41734 w 642829"/>
              <a:gd name="connsiteY60" fmla="*/ 265447 h 538371"/>
              <a:gd name="connsiteX61" fmla="*/ 399198 w 642829"/>
              <a:gd name="connsiteY61" fmla="*/ 250492 h 538371"/>
              <a:gd name="connsiteX62" fmla="*/ 372289 w 642829"/>
              <a:gd name="connsiteY62" fmla="*/ 260160 h 538371"/>
              <a:gd name="connsiteX63" fmla="*/ 361280 w 642829"/>
              <a:gd name="connsiteY63" fmla="*/ 258951 h 538371"/>
              <a:gd name="connsiteX64" fmla="*/ 396751 w 642829"/>
              <a:gd name="connsiteY64" fmla="*/ 290371 h 538371"/>
              <a:gd name="connsiteX65" fmla="*/ 428553 w 642829"/>
              <a:gd name="connsiteY65" fmla="*/ 272244 h 538371"/>
              <a:gd name="connsiteX66" fmla="*/ 399198 w 642829"/>
              <a:gd name="connsiteY66" fmla="*/ 250492 h 538371"/>
              <a:gd name="connsiteX67" fmla="*/ 74691 w 642829"/>
              <a:gd name="connsiteY67" fmla="*/ 233045 h 538371"/>
              <a:gd name="connsiteX68" fmla="*/ 194414 w 642829"/>
              <a:gd name="connsiteY68" fmla="*/ 233045 h 538371"/>
              <a:gd name="connsiteX69" fmla="*/ 201819 w 642829"/>
              <a:gd name="connsiteY69" fmla="*/ 239988 h 538371"/>
              <a:gd name="connsiteX70" fmla="*/ 201819 w 642829"/>
              <a:gd name="connsiteY70" fmla="*/ 242303 h 538371"/>
              <a:gd name="connsiteX71" fmla="*/ 194414 w 642829"/>
              <a:gd name="connsiteY71" fmla="*/ 249246 h 538371"/>
              <a:gd name="connsiteX72" fmla="*/ 74691 w 642829"/>
              <a:gd name="connsiteY72" fmla="*/ 249246 h 538371"/>
              <a:gd name="connsiteX73" fmla="*/ 68519 w 642829"/>
              <a:gd name="connsiteY73" fmla="*/ 242303 h 538371"/>
              <a:gd name="connsiteX74" fmla="*/ 68519 w 642829"/>
              <a:gd name="connsiteY74" fmla="*/ 239988 h 538371"/>
              <a:gd name="connsiteX75" fmla="*/ 74691 w 642829"/>
              <a:gd name="connsiteY75" fmla="*/ 233045 h 538371"/>
              <a:gd name="connsiteX76" fmla="*/ 396819 w 642829"/>
              <a:gd name="connsiteY76" fmla="*/ 225567 h 538371"/>
              <a:gd name="connsiteX77" fmla="*/ 365017 w 642829"/>
              <a:gd name="connsiteY77" fmla="*/ 243513 h 538371"/>
              <a:gd name="connsiteX78" fmla="*/ 395596 w 642829"/>
              <a:gd name="connsiteY78" fmla="*/ 231549 h 538371"/>
              <a:gd name="connsiteX79" fmla="*/ 396819 w 642829"/>
              <a:gd name="connsiteY79" fmla="*/ 230353 h 538371"/>
              <a:gd name="connsiteX80" fmla="*/ 398042 w 642829"/>
              <a:gd name="connsiteY80" fmla="*/ 230353 h 538371"/>
              <a:gd name="connsiteX81" fmla="*/ 398042 w 642829"/>
              <a:gd name="connsiteY81" fmla="*/ 229156 h 538371"/>
              <a:gd name="connsiteX82" fmla="*/ 399265 w 642829"/>
              <a:gd name="connsiteY82" fmla="*/ 229156 h 538371"/>
              <a:gd name="connsiteX83" fmla="*/ 400488 w 642829"/>
              <a:gd name="connsiteY83" fmla="*/ 227960 h 538371"/>
              <a:gd name="connsiteX84" fmla="*/ 401712 w 642829"/>
              <a:gd name="connsiteY84" fmla="*/ 227960 h 538371"/>
              <a:gd name="connsiteX85" fmla="*/ 402935 w 642829"/>
              <a:gd name="connsiteY85" fmla="*/ 229156 h 538371"/>
              <a:gd name="connsiteX86" fmla="*/ 404158 w 642829"/>
              <a:gd name="connsiteY86" fmla="*/ 229156 h 538371"/>
              <a:gd name="connsiteX87" fmla="*/ 405381 w 642829"/>
              <a:gd name="connsiteY87" fmla="*/ 229156 h 538371"/>
              <a:gd name="connsiteX88" fmla="*/ 405381 w 642829"/>
              <a:gd name="connsiteY88" fmla="*/ 230353 h 538371"/>
              <a:gd name="connsiteX89" fmla="*/ 406604 w 642829"/>
              <a:gd name="connsiteY89" fmla="*/ 230353 h 538371"/>
              <a:gd name="connsiteX90" fmla="*/ 407827 w 642829"/>
              <a:gd name="connsiteY90" fmla="*/ 230353 h 538371"/>
              <a:gd name="connsiteX91" fmla="*/ 407827 w 642829"/>
              <a:gd name="connsiteY91" fmla="*/ 231549 h 538371"/>
              <a:gd name="connsiteX92" fmla="*/ 409050 w 642829"/>
              <a:gd name="connsiteY92" fmla="*/ 232746 h 538371"/>
              <a:gd name="connsiteX93" fmla="*/ 409050 w 642829"/>
              <a:gd name="connsiteY93" fmla="*/ 233942 h 538371"/>
              <a:gd name="connsiteX94" fmla="*/ 432290 w 642829"/>
              <a:gd name="connsiteY94" fmla="*/ 255477 h 538371"/>
              <a:gd name="connsiteX95" fmla="*/ 396819 w 642829"/>
              <a:gd name="connsiteY95" fmla="*/ 225567 h 538371"/>
              <a:gd name="connsiteX96" fmla="*/ 396792 w 642829"/>
              <a:gd name="connsiteY96" fmla="*/ 209366 h 538371"/>
              <a:gd name="connsiteX97" fmla="*/ 448485 w 642829"/>
              <a:gd name="connsiteY97" fmla="*/ 257346 h 538371"/>
              <a:gd name="connsiteX98" fmla="*/ 396792 w 642829"/>
              <a:gd name="connsiteY98" fmla="*/ 305326 h 538371"/>
              <a:gd name="connsiteX99" fmla="*/ 346330 w 642829"/>
              <a:gd name="connsiteY99" fmla="*/ 257346 h 538371"/>
              <a:gd name="connsiteX100" fmla="*/ 396792 w 642829"/>
              <a:gd name="connsiteY100" fmla="*/ 209366 h 538371"/>
              <a:gd name="connsiteX101" fmla="*/ 466097 w 642829"/>
              <a:gd name="connsiteY101" fmla="*/ 205624 h 538371"/>
              <a:gd name="connsiteX102" fmla="*/ 462371 w 642829"/>
              <a:gd name="connsiteY102" fmla="*/ 206864 h 538371"/>
              <a:gd name="connsiteX103" fmla="*/ 304618 w 642829"/>
              <a:gd name="connsiteY103" fmla="*/ 206864 h 538371"/>
              <a:gd name="connsiteX104" fmla="*/ 304618 w 642829"/>
              <a:gd name="connsiteY104" fmla="*/ 343281 h 538371"/>
              <a:gd name="connsiteX105" fmla="*/ 268596 w 642829"/>
              <a:gd name="connsiteY105" fmla="*/ 379245 h 538371"/>
              <a:gd name="connsiteX106" fmla="*/ 99663 w 642829"/>
              <a:gd name="connsiteY106" fmla="*/ 379245 h 538371"/>
              <a:gd name="connsiteX107" fmla="*/ 99663 w 642829"/>
              <a:gd name="connsiteY107" fmla="*/ 441253 h 538371"/>
              <a:gd name="connsiteX108" fmla="*/ 215183 w 642829"/>
              <a:gd name="connsiteY108" fmla="*/ 441253 h 538371"/>
              <a:gd name="connsiteX109" fmla="*/ 222636 w 642829"/>
              <a:gd name="connsiteY109" fmla="*/ 446213 h 538371"/>
              <a:gd name="connsiteX110" fmla="*/ 241268 w 642829"/>
              <a:gd name="connsiteY110" fmla="*/ 459855 h 538371"/>
              <a:gd name="connsiteX111" fmla="*/ 380389 w 642829"/>
              <a:gd name="connsiteY111" fmla="*/ 458615 h 538371"/>
              <a:gd name="connsiteX112" fmla="*/ 403990 w 642829"/>
              <a:gd name="connsiteY112" fmla="*/ 443733 h 538371"/>
              <a:gd name="connsiteX113" fmla="*/ 410201 w 642829"/>
              <a:gd name="connsiteY113" fmla="*/ 441253 h 538371"/>
              <a:gd name="connsiteX114" fmla="*/ 524478 w 642829"/>
              <a:gd name="connsiteY114" fmla="*/ 441253 h 538371"/>
              <a:gd name="connsiteX115" fmla="*/ 524478 w 642829"/>
              <a:gd name="connsiteY115" fmla="*/ 209345 h 538371"/>
              <a:gd name="connsiteX116" fmla="*/ 523236 w 642829"/>
              <a:gd name="connsiteY116" fmla="*/ 209345 h 538371"/>
              <a:gd name="connsiteX117" fmla="*/ 490940 w 642829"/>
              <a:gd name="connsiteY117" fmla="*/ 231667 h 538371"/>
              <a:gd name="connsiteX118" fmla="*/ 482245 w 642829"/>
              <a:gd name="connsiteY118" fmla="*/ 235388 h 538371"/>
              <a:gd name="connsiteX119" fmla="*/ 472308 w 642829"/>
              <a:gd name="connsiteY119" fmla="*/ 231667 h 538371"/>
              <a:gd name="connsiteX120" fmla="*/ 467339 w 642829"/>
              <a:gd name="connsiteY120" fmla="*/ 215545 h 538371"/>
              <a:gd name="connsiteX121" fmla="*/ 469824 w 642829"/>
              <a:gd name="connsiteY121" fmla="*/ 206864 h 538371"/>
              <a:gd name="connsiteX122" fmla="*/ 466097 w 642829"/>
              <a:gd name="connsiteY122" fmla="*/ 205624 h 538371"/>
              <a:gd name="connsiteX123" fmla="*/ 74697 w 642829"/>
              <a:gd name="connsiteY123" fmla="*/ 200639 h 538371"/>
              <a:gd name="connsiteX124" fmla="*/ 210601 w 642829"/>
              <a:gd name="connsiteY124" fmla="*/ 200639 h 538371"/>
              <a:gd name="connsiteX125" fmla="*/ 218014 w 642829"/>
              <a:gd name="connsiteY125" fmla="*/ 207541 h 538371"/>
              <a:gd name="connsiteX126" fmla="*/ 218014 w 642829"/>
              <a:gd name="connsiteY126" fmla="*/ 208692 h 538371"/>
              <a:gd name="connsiteX127" fmla="*/ 210601 w 642829"/>
              <a:gd name="connsiteY127" fmla="*/ 215594 h 538371"/>
              <a:gd name="connsiteX128" fmla="*/ 74697 w 642829"/>
              <a:gd name="connsiteY128" fmla="*/ 215594 h 538371"/>
              <a:gd name="connsiteX129" fmla="*/ 68519 w 642829"/>
              <a:gd name="connsiteY129" fmla="*/ 208692 h 538371"/>
              <a:gd name="connsiteX130" fmla="*/ 68519 w 642829"/>
              <a:gd name="connsiteY130" fmla="*/ 207541 h 538371"/>
              <a:gd name="connsiteX131" fmla="*/ 74697 w 642829"/>
              <a:gd name="connsiteY131" fmla="*/ 200639 h 538371"/>
              <a:gd name="connsiteX132" fmla="*/ 41734 w 642829"/>
              <a:gd name="connsiteY132" fmla="*/ 200639 h 538371"/>
              <a:gd name="connsiteX133" fmla="*/ 49831 w 642829"/>
              <a:gd name="connsiteY133" fmla="*/ 207541 h 538371"/>
              <a:gd name="connsiteX134" fmla="*/ 41734 w 642829"/>
              <a:gd name="connsiteY134" fmla="*/ 215594 h 538371"/>
              <a:gd name="connsiteX135" fmla="*/ 33636 w 642829"/>
              <a:gd name="connsiteY135" fmla="*/ 207541 h 538371"/>
              <a:gd name="connsiteX136" fmla="*/ 41734 w 642829"/>
              <a:gd name="connsiteY136" fmla="*/ 200639 h 538371"/>
              <a:gd name="connsiteX137" fmla="*/ 16192 w 642829"/>
              <a:gd name="connsiteY137" fmla="*/ 180700 h 538371"/>
              <a:gd name="connsiteX138" fmla="*/ 16192 w 642829"/>
              <a:gd name="connsiteY138" fmla="*/ 342853 h 538371"/>
              <a:gd name="connsiteX139" fmla="*/ 37274 w 642829"/>
              <a:gd name="connsiteY139" fmla="*/ 363896 h 538371"/>
              <a:gd name="connsiteX140" fmla="*/ 267934 w 642829"/>
              <a:gd name="connsiteY140" fmla="*/ 363896 h 538371"/>
              <a:gd name="connsiteX141" fmla="*/ 287775 w 642829"/>
              <a:gd name="connsiteY141" fmla="*/ 342853 h 538371"/>
              <a:gd name="connsiteX142" fmla="*/ 287775 w 642829"/>
              <a:gd name="connsiteY142" fmla="*/ 180700 h 538371"/>
              <a:gd name="connsiteX143" fmla="*/ 593569 w 642829"/>
              <a:gd name="connsiteY143" fmla="*/ 145809 h 538371"/>
              <a:gd name="connsiteX144" fmla="*/ 600469 w 642829"/>
              <a:gd name="connsiteY144" fmla="*/ 152711 h 538371"/>
              <a:gd name="connsiteX145" fmla="*/ 593569 w 642829"/>
              <a:gd name="connsiteY145" fmla="*/ 160764 h 538371"/>
              <a:gd name="connsiteX146" fmla="*/ 585519 w 642829"/>
              <a:gd name="connsiteY146" fmla="*/ 152711 h 538371"/>
              <a:gd name="connsiteX147" fmla="*/ 593569 w 642829"/>
              <a:gd name="connsiteY147" fmla="*/ 145809 h 538371"/>
              <a:gd name="connsiteX148" fmla="*/ 558782 w 642829"/>
              <a:gd name="connsiteY148" fmla="*/ 145809 h 538371"/>
              <a:gd name="connsiteX149" fmla="*/ 566832 w 642829"/>
              <a:gd name="connsiteY149" fmla="*/ 152711 h 538371"/>
              <a:gd name="connsiteX150" fmla="*/ 558782 w 642829"/>
              <a:gd name="connsiteY150" fmla="*/ 160764 h 538371"/>
              <a:gd name="connsiteX151" fmla="*/ 551882 w 642829"/>
              <a:gd name="connsiteY151" fmla="*/ 152711 h 538371"/>
              <a:gd name="connsiteX152" fmla="*/ 558782 w 642829"/>
              <a:gd name="connsiteY152" fmla="*/ 145809 h 538371"/>
              <a:gd name="connsiteX153" fmla="*/ 525149 w 642829"/>
              <a:gd name="connsiteY153" fmla="*/ 145809 h 538371"/>
              <a:gd name="connsiteX154" fmla="*/ 533199 w 642829"/>
              <a:gd name="connsiteY154" fmla="*/ 152711 h 538371"/>
              <a:gd name="connsiteX155" fmla="*/ 525149 w 642829"/>
              <a:gd name="connsiteY155" fmla="*/ 160764 h 538371"/>
              <a:gd name="connsiteX156" fmla="*/ 518249 w 642829"/>
              <a:gd name="connsiteY156" fmla="*/ 152711 h 538371"/>
              <a:gd name="connsiteX157" fmla="*/ 525149 w 642829"/>
              <a:gd name="connsiteY157" fmla="*/ 145809 h 538371"/>
              <a:gd name="connsiteX158" fmla="*/ 491462 w 642829"/>
              <a:gd name="connsiteY158" fmla="*/ 145809 h 538371"/>
              <a:gd name="connsiteX159" fmla="*/ 499559 w 642829"/>
              <a:gd name="connsiteY159" fmla="*/ 152711 h 538371"/>
              <a:gd name="connsiteX160" fmla="*/ 491462 w 642829"/>
              <a:gd name="connsiteY160" fmla="*/ 160764 h 538371"/>
              <a:gd name="connsiteX161" fmla="*/ 483364 w 642829"/>
              <a:gd name="connsiteY161" fmla="*/ 152711 h 538371"/>
              <a:gd name="connsiteX162" fmla="*/ 491462 w 642829"/>
              <a:gd name="connsiteY162" fmla="*/ 145809 h 538371"/>
              <a:gd name="connsiteX163" fmla="*/ 107809 w 642829"/>
              <a:gd name="connsiteY163" fmla="*/ 132100 h 538371"/>
              <a:gd name="connsiteX164" fmla="*/ 110109 w 642829"/>
              <a:gd name="connsiteY164" fmla="*/ 132100 h 538371"/>
              <a:gd name="connsiteX165" fmla="*/ 115859 w 642829"/>
              <a:gd name="connsiteY165" fmla="*/ 140201 h 538371"/>
              <a:gd name="connsiteX166" fmla="*/ 115859 w 642829"/>
              <a:gd name="connsiteY166" fmla="*/ 141358 h 538371"/>
              <a:gd name="connsiteX167" fmla="*/ 110109 w 642829"/>
              <a:gd name="connsiteY167" fmla="*/ 148301 h 538371"/>
              <a:gd name="connsiteX168" fmla="*/ 107809 w 642829"/>
              <a:gd name="connsiteY168" fmla="*/ 148301 h 538371"/>
              <a:gd name="connsiteX169" fmla="*/ 100909 w 642829"/>
              <a:gd name="connsiteY169" fmla="*/ 141358 h 538371"/>
              <a:gd name="connsiteX170" fmla="*/ 100909 w 642829"/>
              <a:gd name="connsiteY170" fmla="*/ 140201 h 538371"/>
              <a:gd name="connsiteX171" fmla="*/ 107809 w 642829"/>
              <a:gd name="connsiteY171" fmla="*/ 132100 h 538371"/>
              <a:gd name="connsiteX172" fmla="*/ 76569 w 642829"/>
              <a:gd name="connsiteY172" fmla="*/ 132100 h 538371"/>
              <a:gd name="connsiteX173" fmla="*/ 83469 w 642829"/>
              <a:gd name="connsiteY173" fmla="*/ 140201 h 538371"/>
              <a:gd name="connsiteX174" fmla="*/ 83469 w 642829"/>
              <a:gd name="connsiteY174" fmla="*/ 141358 h 538371"/>
              <a:gd name="connsiteX175" fmla="*/ 76569 w 642829"/>
              <a:gd name="connsiteY175" fmla="*/ 148301 h 538371"/>
              <a:gd name="connsiteX176" fmla="*/ 68519 w 642829"/>
              <a:gd name="connsiteY176" fmla="*/ 141358 h 538371"/>
              <a:gd name="connsiteX177" fmla="*/ 68519 w 642829"/>
              <a:gd name="connsiteY177" fmla="*/ 140201 h 538371"/>
              <a:gd name="connsiteX178" fmla="*/ 76569 w 642829"/>
              <a:gd name="connsiteY178" fmla="*/ 132100 h 538371"/>
              <a:gd name="connsiteX179" fmla="*/ 40577 w 642829"/>
              <a:gd name="connsiteY179" fmla="*/ 132100 h 538371"/>
              <a:gd name="connsiteX180" fmla="*/ 42891 w 642829"/>
              <a:gd name="connsiteY180" fmla="*/ 132100 h 538371"/>
              <a:gd name="connsiteX181" fmla="*/ 49831 w 642829"/>
              <a:gd name="connsiteY181" fmla="*/ 139043 h 538371"/>
              <a:gd name="connsiteX182" fmla="*/ 49831 w 642829"/>
              <a:gd name="connsiteY182" fmla="*/ 141358 h 538371"/>
              <a:gd name="connsiteX183" fmla="*/ 42891 w 642829"/>
              <a:gd name="connsiteY183" fmla="*/ 148301 h 538371"/>
              <a:gd name="connsiteX184" fmla="*/ 40577 w 642829"/>
              <a:gd name="connsiteY184" fmla="*/ 148301 h 538371"/>
              <a:gd name="connsiteX185" fmla="*/ 33636 w 642829"/>
              <a:gd name="connsiteY185" fmla="*/ 141358 h 538371"/>
              <a:gd name="connsiteX186" fmla="*/ 33636 w 642829"/>
              <a:gd name="connsiteY186" fmla="*/ 139043 h 538371"/>
              <a:gd name="connsiteX187" fmla="*/ 40577 w 642829"/>
              <a:gd name="connsiteY187" fmla="*/ 132100 h 538371"/>
              <a:gd name="connsiteX188" fmla="*/ 37259 w 642829"/>
              <a:gd name="connsiteY188" fmla="*/ 114653 h 538371"/>
              <a:gd name="connsiteX189" fmla="*/ 16192 w 642829"/>
              <a:gd name="connsiteY189" fmla="*/ 135309 h 538371"/>
              <a:gd name="connsiteX190" fmla="*/ 16192 w 642829"/>
              <a:gd name="connsiteY190" fmla="*/ 163256 h 538371"/>
              <a:gd name="connsiteX191" fmla="*/ 251647 w 642829"/>
              <a:gd name="connsiteY191" fmla="*/ 163256 h 538371"/>
              <a:gd name="connsiteX192" fmla="*/ 214470 w 642829"/>
              <a:gd name="connsiteY192" fmla="*/ 114653 h 538371"/>
              <a:gd name="connsiteX193" fmla="*/ 485650 w 642829"/>
              <a:gd name="connsiteY193" fmla="*/ 113407 h 538371"/>
              <a:gd name="connsiteX194" fmla="*/ 457206 w 642829"/>
              <a:gd name="connsiteY194" fmla="*/ 140498 h 538371"/>
              <a:gd name="connsiteX195" fmla="*/ 457206 w 642829"/>
              <a:gd name="connsiteY195" fmla="*/ 165126 h 538371"/>
              <a:gd name="connsiteX196" fmla="*/ 481940 w 642829"/>
              <a:gd name="connsiteY196" fmla="*/ 192216 h 538371"/>
              <a:gd name="connsiteX197" fmla="*/ 490597 w 642829"/>
              <a:gd name="connsiteY197" fmla="*/ 193448 h 538371"/>
              <a:gd name="connsiteX198" fmla="*/ 483177 w 642829"/>
              <a:gd name="connsiteY198" fmla="*/ 216844 h 538371"/>
              <a:gd name="connsiteX199" fmla="*/ 519041 w 642829"/>
              <a:gd name="connsiteY199" fmla="*/ 192216 h 538371"/>
              <a:gd name="connsiteX200" fmla="*/ 599427 w 642829"/>
              <a:gd name="connsiteY200" fmla="*/ 192216 h 538371"/>
              <a:gd name="connsiteX201" fmla="*/ 626634 w 642829"/>
              <a:gd name="connsiteY201" fmla="*/ 165126 h 538371"/>
              <a:gd name="connsiteX202" fmla="*/ 626634 w 642829"/>
              <a:gd name="connsiteY202" fmla="*/ 140498 h 538371"/>
              <a:gd name="connsiteX203" fmla="*/ 599427 w 642829"/>
              <a:gd name="connsiteY203" fmla="*/ 113407 h 538371"/>
              <a:gd name="connsiteX204" fmla="*/ 356972 w 642829"/>
              <a:gd name="connsiteY204" fmla="*/ 99698 h 538371"/>
              <a:gd name="connsiteX205" fmla="*/ 343839 w 642829"/>
              <a:gd name="connsiteY205" fmla="*/ 148301 h 538371"/>
              <a:gd name="connsiteX206" fmla="*/ 372492 w 642829"/>
              <a:gd name="connsiteY206" fmla="*/ 99698 h 538371"/>
              <a:gd name="connsiteX207" fmla="*/ 308956 w 642829"/>
              <a:gd name="connsiteY207" fmla="*/ 99698 h 538371"/>
              <a:gd name="connsiteX208" fmla="*/ 308956 w 642829"/>
              <a:gd name="connsiteY208" fmla="*/ 160763 h 538371"/>
              <a:gd name="connsiteX209" fmla="*/ 318539 w 642829"/>
              <a:gd name="connsiteY209" fmla="*/ 159542 h 538371"/>
              <a:gd name="connsiteX210" fmla="*/ 340101 w 642829"/>
              <a:gd name="connsiteY210" fmla="*/ 99698 h 538371"/>
              <a:gd name="connsiteX211" fmla="*/ 261616 w 642829"/>
              <a:gd name="connsiteY211" fmla="*/ 99698 h 538371"/>
              <a:gd name="connsiteX212" fmla="*/ 285535 w 642829"/>
              <a:gd name="connsiteY212" fmla="*/ 160763 h 538371"/>
              <a:gd name="connsiteX213" fmla="*/ 291515 w 642829"/>
              <a:gd name="connsiteY213" fmla="*/ 160763 h 538371"/>
              <a:gd name="connsiteX214" fmla="*/ 291515 w 642829"/>
              <a:gd name="connsiteY214" fmla="*/ 99698 h 538371"/>
              <a:gd name="connsiteX215" fmla="*/ 227977 w 642829"/>
              <a:gd name="connsiteY215" fmla="*/ 99698 h 538371"/>
              <a:gd name="connsiteX216" fmla="*/ 259122 w 642829"/>
              <a:gd name="connsiteY216" fmla="*/ 149547 h 538371"/>
              <a:gd name="connsiteX217" fmla="*/ 244748 w 642829"/>
              <a:gd name="connsiteY217" fmla="*/ 99698 h 538371"/>
              <a:gd name="connsiteX218" fmla="*/ 256630 w 642829"/>
              <a:gd name="connsiteY218" fmla="*/ 29909 h 538371"/>
              <a:gd name="connsiteX219" fmla="*/ 227977 w 642829"/>
              <a:gd name="connsiteY219" fmla="*/ 82251 h 538371"/>
              <a:gd name="connsiteX220" fmla="*/ 244691 w 642829"/>
              <a:gd name="connsiteY220" fmla="*/ 82251 h 538371"/>
              <a:gd name="connsiteX221" fmla="*/ 256630 w 642829"/>
              <a:gd name="connsiteY221" fmla="*/ 29909 h 538371"/>
              <a:gd name="connsiteX222" fmla="*/ 341347 w 642829"/>
              <a:gd name="connsiteY222" fmla="*/ 28663 h 538371"/>
              <a:gd name="connsiteX223" fmla="*/ 356920 w 642829"/>
              <a:gd name="connsiteY223" fmla="*/ 82251 h 538371"/>
              <a:gd name="connsiteX224" fmla="*/ 372492 w 642829"/>
              <a:gd name="connsiteY224" fmla="*/ 82251 h 538371"/>
              <a:gd name="connsiteX225" fmla="*/ 341347 w 642829"/>
              <a:gd name="connsiteY225" fmla="*/ 28663 h 538371"/>
              <a:gd name="connsiteX226" fmla="*/ 308956 w 642829"/>
              <a:gd name="connsiteY226" fmla="*/ 17447 h 538371"/>
              <a:gd name="connsiteX227" fmla="*/ 308956 w 642829"/>
              <a:gd name="connsiteY227" fmla="*/ 18670 h 538371"/>
              <a:gd name="connsiteX228" fmla="*/ 308956 w 642829"/>
              <a:gd name="connsiteY228" fmla="*/ 82251 h 538371"/>
              <a:gd name="connsiteX229" fmla="*/ 340101 w 642829"/>
              <a:gd name="connsiteY229" fmla="*/ 82251 h 538371"/>
              <a:gd name="connsiteX230" fmla="*/ 313748 w 642829"/>
              <a:gd name="connsiteY230" fmla="*/ 18670 h 538371"/>
              <a:gd name="connsiteX231" fmla="*/ 308956 w 642829"/>
              <a:gd name="connsiteY231" fmla="*/ 17447 h 538371"/>
              <a:gd name="connsiteX232" fmla="*/ 291516 w 642829"/>
              <a:gd name="connsiteY232" fmla="*/ 17447 h 538371"/>
              <a:gd name="connsiteX233" fmla="*/ 281933 w 642829"/>
              <a:gd name="connsiteY233" fmla="*/ 18670 h 538371"/>
              <a:gd name="connsiteX234" fmla="*/ 260371 w 642829"/>
              <a:gd name="connsiteY234" fmla="*/ 82251 h 538371"/>
              <a:gd name="connsiteX235" fmla="*/ 291516 w 642829"/>
              <a:gd name="connsiteY235" fmla="*/ 82251 h 538371"/>
              <a:gd name="connsiteX236" fmla="*/ 291516 w 642829"/>
              <a:gd name="connsiteY236" fmla="*/ 18670 h 538371"/>
              <a:gd name="connsiteX237" fmla="*/ 299656 w 642829"/>
              <a:gd name="connsiteY237" fmla="*/ 0 h 538371"/>
              <a:gd name="connsiteX238" fmla="*/ 389179 w 642829"/>
              <a:gd name="connsiteY238" fmla="*/ 89521 h 538371"/>
              <a:gd name="connsiteX239" fmla="*/ 304629 w 642829"/>
              <a:gd name="connsiteY239" fmla="*/ 179043 h 538371"/>
              <a:gd name="connsiteX240" fmla="*/ 304629 w 642829"/>
              <a:gd name="connsiteY240" fmla="*/ 190233 h 538371"/>
              <a:gd name="connsiteX241" fmla="*/ 448861 w 642829"/>
              <a:gd name="connsiteY241" fmla="*/ 190233 h 538371"/>
              <a:gd name="connsiteX242" fmla="*/ 440158 w 642829"/>
              <a:gd name="connsiteY242" fmla="*/ 165366 h 538371"/>
              <a:gd name="connsiteX243" fmla="*/ 440158 w 642829"/>
              <a:gd name="connsiteY243" fmla="*/ 140499 h 538371"/>
              <a:gd name="connsiteX244" fmla="*/ 484920 w 642829"/>
              <a:gd name="connsiteY244" fmla="*/ 96982 h 538371"/>
              <a:gd name="connsiteX245" fmla="*/ 599311 w 642829"/>
              <a:gd name="connsiteY245" fmla="*/ 96982 h 538371"/>
              <a:gd name="connsiteX246" fmla="*/ 642829 w 642829"/>
              <a:gd name="connsiteY246" fmla="*/ 140499 h 538371"/>
              <a:gd name="connsiteX247" fmla="*/ 642829 w 642829"/>
              <a:gd name="connsiteY247" fmla="*/ 165366 h 538371"/>
              <a:gd name="connsiteX248" fmla="*/ 599311 w 642829"/>
              <a:gd name="connsiteY248" fmla="*/ 208883 h 538371"/>
              <a:gd name="connsiteX249" fmla="*/ 540872 w 642829"/>
              <a:gd name="connsiteY249" fmla="*/ 208883 h 538371"/>
              <a:gd name="connsiteX250" fmla="*/ 540872 w 642829"/>
              <a:gd name="connsiteY250" fmla="*/ 441390 h 538371"/>
              <a:gd name="connsiteX251" fmla="*/ 589364 w 642829"/>
              <a:gd name="connsiteY251" fmla="*/ 441390 h 538371"/>
              <a:gd name="connsiteX252" fmla="*/ 599311 w 642829"/>
              <a:gd name="connsiteY252" fmla="*/ 450093 h 538371"/>
              <a:gd name="connsiteX253" fmla="*/ 599311 w 642829"/>
              <a:gd name="connsiteY253" fmla="*/ 479934 h 538371"/>
              <a:gd name="connsiteX254" fmla="*/ 539628 w 642829"/>
              <a:gd name="connsiteY254" fmla="*/ 538371 h 538371"/>
              <a:gd name="connsiteX255" fmla="*/ 88280 w 642829"/>
              <a:gd name="connsiteY255" fmla="*/ 538371 h 538371"/>
              <a:gd name="connsiteX256" fmla="*/ 29841 w 642829"/>
              <a:gd name="connsiteY256" fmla="*/ 481177 h 538371"/>
              <a:gd name="connsiteX257" fmla="*/ 29841 w 642829"/>
              <a:gd name="connsiteY257" fmla="*/ 452580 h 538371"/>
              <a:gd name="connsiteX258" fmla="*/ 41032 w 642829"/>
              <a:gd name="connsiteY258" fmla="*/ 441390 h 538371"/>
              <a:gd name="connsiteX259" fmla="*/ 84550 w 642829"/>
              <a:gd name="connsiteY259" fmla="*/ 441390 h 538371"/>
              <a:gd name="connsiteX260" fmla="*/ 84550 w 642829"/>
              <a:gd name="connsiteY260" fmla="*/ 379222 h 538371"/>
              <a:gd name="connsiteX261" fmla="*/ 37302 w 642829"/>
              <a:gd name="connsiteY261" fmla="*/ 379222 h 538371"/>
              <a:gd name="connsiteX262" fmla="*/ 0 w 642829"/>
              <a:gd name="connsiteY262" fmla="*/ 343165 h 538371"/>
              <a:gd name="connsiteX263" fmla="*/ 0 w 642829"/>
              <a:gd name="connsiteY263" fmla="*/ 135525 h 538371"/>
              <a:gd name="connsiteX264" fmla="*/ 37302 w 642829"/>
              <a:gd name="connsiteY264" fmla="*/ 99468 h 538371"/>
              <a:gd name="connsiteX265" fmla="*/ 211375 w 642829"/>
              <a:gd name="connsiteY265" fmla="*/ 99468 h 538371"/>
              <a:gd name="connsiteX266" fmla="*/ 211375 w 642829"/>
              <a:gd name="connsiteY266" fmla="*/ 89521 h 538371"/>
              <a:gd name="connsiteX267" fmla="*/ 274788 w 642829"/>
              <a:gd name="connsiteY267" fmla="*/ 4974 h 538371"/>
              <a:gd name="connsiteX268" fmla="*/ 276031 w 642829"/>
              <a:gd name="connsiteY268" fmla="*/ 4974 h 538371"/>
              <a:gd name="connsiteX269" fmla="*/ 299656 w 642829"/>
              <a:gd name="connsiteY269" fmla="*/ 0 h 53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642829" h="538371">
                <a:moveTo>
                  <a:pt x="46091" y="457366"/>
                </a:moveTo>
                <a:lnTo>
                  <a:pt x="46091" y="481820"/>
                </a:lnTo>
                <a:cubicBezTo>
                  <a:pt x="46091" y="503829"/>
                  <a:pt x="64735" y="522170"/>
                  <a:pt x="88350" y="522170"/>
                </a:cubicBezTo>
                <a:lnTo>
                  <a:pt x="539525" y="522170"/>
                </a:lnTo>
                <a:cubicBezTo>
                  <a:pt x="564384" y="522170"/>
                  <a:pt x="583027" y="503829"/>
                  <a:pt x="583027" y="480598"/>
                </a:cubicBezTo>
                <a:lnTo>
                  <a:pt x="583027" y="457366"/>
                </a:lnTo>
                <a:lnTo>
                  <a:pt x="412749" y="457366"/>
                </a:lnTo>
                <a:cubicBezTo>
                  <a:pt x="402806" y="467148"/>
                  <a:pt x="389134" y="473261"/>
                  <a:pt x="384162" y="474484"/>
                </a:cubicBezTo>
                <a:cubicBezTo>
                  <a:pt x="382919" y="474484"/>
                  <a:pt x="381676" y="474484"/>
                  <a:pt x="381676" y="474484"/>
                </a:cubicBezTo>
                <a:lnTo>
                  <a:pt x="241228" y="475707"/>
                </a:lnTo>
                <a:cubicBezTo>
                  <a:pt x="227556" y="475707"/>
                  <a:pt x="216370" y="469593"/>
                  <a:pt x="210155" y="457366"/>
                </a:cubicBezTo>
                <a:close/>
                <a:moveTo>
                  <a:pt x="362190" y="340220"/>
                </a:moveTo>
                <a:cubicBezTo>
                  <a:pt x="338708" y="349994"/>
                  <a:pt x="320169" y="374430"/>
                  <a:pt x="320169" y="402531"/>
                </a:cubicBezTo>
                <a:lnTo>
                  <a:pt x="475893" y="402531"/>
                </a:lnTo>
                <a:lnTo>
                  <a:pt x="475893" y="400088"/>
                </a:lnTo>
                <a:cubicBezTo>
                  <a:pt x="475893" y="374430"/>
                  <a:pt x="461062" y="352438"/>
                  <a:pt x="440052" y="341442"/>
                </a:cubicBezTo>
                <a:cubicBezTo>
                  <a:pt x="438816" y="342664"/>
                  <a:pt x="438816" y="343885"/>
                  <a:pt x="437580" y="343885"/>
                </a:cubicBezTo>
                <a:lnTo>
                  <a:pt x="437580" y="345107"/>
                </a:lnTo>
                <a:lnTo>
                  <a:pt x="411626" y="367099"/>
                </a:lnTo>
                <a:cubicBezTo>
                  <a:pt x="407918" y="370765"/>
                  <a:pt x="404211" y="371987"/>
                  <a:pt x="399267" y="371987"/>
                </a:cubicBezTo>
                <a:lnTo>
                  <a:pt x="398031" y="371987"/>
                </a:lnTo>
                <a:cubicBezTo>
                  <a:pt x="394324" y="371987"/>
                  <a:pt x="389380" y="369543"/>
                  <a:pt x="386908" y="365878"/>
                </a:cubicBezTo>
                <a:close/>
                <a:moveTo>
                  <a:pt x="381212" y="336482"/>
                </a:moveTo>
                <a:lnTo>
                  <a:pt x="398125" y="355175"/>
                </a:lnTo>
                <a:cubicBezTo>
                  <a:pt x="398125" y="355175"/>
                  <a:pt x="398125" y="355175"/>
                  <a:pt x="399333" y="355175"/>
                </a:cubicBezTo>
                <a:lnTo>
                  <a:pt x="400541" y="355175"/>
                </a:lnTo>
                <a:lnTo>
                  <a:pt x="421077" y="337650"/>
                </a:lnTo>
                <a:close/>
                <a:moveTo>
                  <a:pt x="389365" y="319031"/>
                </a:moveTo>
                <a:lnTo>
                  <a:pt x="410404" y="319031"/>
                </a:lnTo>
                <a:cubicBezTo>
                  <a:pt x="417829" y="319031"/>
                  <a:pt x="426493" y="319031"/>
                  <a:pt x="433918" y="321493"/>
                </a:cubicBezTo>
                <a:lnTo>
                  <a:pt x="435156" y="322724"/>
                </a:lnTo>
                <a:cubicBezTo>
                  <a:pt x="468571" y="332570"/>
                  <a:pt x="492085" y="363341"/>
                  <a:pt x="492085" y="400267"/>
                </a:cubicBezTo>
                <a:lnTo>
                  <a:pt x="492085" y="410113"/>
                </a:lnTo>
                <a:cubicBezTo>
                  <a:pt x="492085" y="415037"/>
                  <a:pt x="488372" y="418729"/>
                  <a:pt x="483422" y="418729"/>
                </a:cubicBezTo>
                <a:lnTo>
                  <a:pt x="312633" y="418729"/>
                </a:lnTo>
                <a:cubicBezTo>
                  <a:pt x="308921" y="418729"/>
                  <a:pt x="303970" y="415037"/>
                  <a:pt x="303970" y="410113"/>
                </a:cubicBezTo>
                <a:lnTo>
                  <a:pt x="303970" y="402728"/>
                </a:lnTo>
                <a:cubicBezTo>
                  <a:pt x="303970" y="355956"/>
                  <a:pt x="343573" y="319031"/>
                  <a:pt x="389365" y="319031"/>
                </a:cubicBezTo>
                <a:close/>
                <a:moveTo>
                  <a:pt x="75925" y="301587"/>
                </a:moveTo>
                <a:lnTo>
                  <a:pt x="194414" y="301587"/>
                </a:lnTo>
                <a:cubicBezTo>
                  <a:pt x="199351" y="301587"/>
                  <a:pt x="201819" y="305059"/>
                  <a:pt x="201819" y="308530"/>
                </a:cubicBezTo>
                <a:lnTo>
                  <a:pt x="201819" y="310845"/>
                </a:lnTo>
                <a:cubicBezTo>
                  <a:pt x="201819" y="314316"/>
                  <a:pt x="199351" y="317788"/>
                  <a:pt x="194414" y="317788"/>
                </a:cubicBezTo>
                <a:lnTo>
                  <a:pt x="75925" y="317788"/>
                </a:lnTo>
                <a:cubicBezTo>
                  <a:pt x="72222" y="317788"/>
                  <a:pt x="68519" y="314316"/>
                  <a:pt x="68519" y="310845"/>
                </a:cubicBezTo>
                <a:lnTo>
                  <a:pt x="68519" y="308530"/>
                </a:lnTo>
                <a:cubicBezTo>
                  <a:pt x="68519" y="305059"/>
                  <a:pt x="72222" y="301587"/>
                  <a:pt x="75925" y="301587"/>
                </a:cubicBezTo>
                <a:close/>
                <a:moveTo>
                  <a:pt x="74687" y="265447"/>
                </a:moveTo>
                <a:lnTo>
                  <a:pt x="211836" y="265447"/>
                </a:lnTo>
                <a:cubicBezTo>
                  <a:pt x="215543" y="265447"/>
                  <a:pt x="218014" y="268919"/>
                  <a:pt x="218014" y="272390"/>
                </a:cubicBezTo>
                <a:lnTo>
                  <a:pt x="218014" y="274705"/>
                </a:lnTo>
                <a:cubicBezTo>
                  <a:pt x="218014" y="278176"/>
                  <a:pt x="215543" y="281648"/>
                  <a:pt x="211836" y="281648"/>
                </a:cubicBezTo>
                <a:lnTo>
                  <a:pt x="74687" y="281648"/>
                </a:lnTo>
                <a:cubicBezTo>
                  <a:pt x="70980" y="281648"/>
                  <a:pt x="67273" y="278176"/>
                  <a:pt x="67273" y="274705"/>
                </a:cubicBezTo>
                <a:lnTo>
                  <a:pt x="67273" y="272390"/>
                </a:lnTo>
                <a:cubicBezTo>
                  <a:pt x="67273" y="268919"/>
                  <a:pt x="70980" y="265447"/>
                  <a:pt x="74687" y="265447"/>
                </a:cubicBezTo>
                <a:close/>
                <a:moveTo>
                  <a:pt x="41734" y="265447"/>
                </a:moveTo>
                <a:cubicBezTo>
                  <a:pt x="46361" y="265447"/>
                  <a:pt x="49831" y="270076"/>
                  <a:pt x="49831" y="273548"/>
                </a:cubicBezTo>
                <a:cubicBezTo>
                  <a:pt x="49831" y="278176"/>
                  <a:pt x="46361" y="281648"/>
                  <a:pt x="41734" y="281648"/>
                </a:cubicBezTo>
                <a:cubicBezTo>
                  <a:pt x="38263" y="281648"/>
                  <a:pt x="33636" y="278176"/>
                  <a:pt x="33636" y="273548"/>
                </a:cubicBezTo>
                <a:cubicBezTo>
                  <a:pt x="33636" y="270076"/>
                  <a:pt x="38263" y="265447"/>
                  <a:pt x="41734" y="265447"/>
                </a:cubicBezTo>
                <a:close/>
                <a:moveTo>
                  <a:pt x="399198" y="250492"/>
                </a:moveTo>
                <a:cubicBezTo>
                  <a:pt x="390636" y="257743"/>
                  <a:pt x="380851" y="260160"/>
                  <a:pt x="372289" y="260160"/>
                </a:cubicBezTo>
                <a:cubicBezTo>
                  <a:pt x="368619" y="260160"/>
                  <a:pt x="364950" y="260160"/>
                  <a:pt x="361280" y="258951"/>
                </a:cubicBezTo>
                <a:cubicBezTo>
                  <a:pt x="362503" y="277078"/>
                  <a:pt x="378404" y="290371"/>
                  <a:pt x="396751" y="290371"/>
                </a:cubicBezTo>
                <a:cubicBezTo>
                  <a:pt x="410206" y="290371"/>
                  <a:pt x="422438" y="283120"/>
                  <a:pt x="428553" y="272244"/>
                </a:cubicBezTo>
                <a:cubicBezTo>
                  <a:pt x="415099" y="271036"/>
                  <a:pt x="405313" y="261368"/>
                  <a:pt x="399198" y="250492"/>
                </a:cubicBezTo>
                <a:close/>
                <a:moveTo>
                  <a:pt x="74691" y="233045"/>
                </a:moveTo>
                <a:lnTo>
                  <a:pt x="194414" y="233045"/>
                </a:lnTo>
                <a:cubicBezTo>
                  <a:pt x="198116" y="233045"/>
                  <a:pt x="201819" y="236517"/>
                  <a:pt x="201819" y="239988"/>
                </a:cubicBezTo>
                <a:lnTo>
                  <a:pt x="201819" y="242303"/>
                </a:lnTo>
                <a:cubicBezTo>
                  <a:pt x="201819" y="245774"/>
                  <a:pt x="198116" y="249246"/>
                  <a:pt x="194414" y="249246"/>
                </a:cubicBezTo>
                <a:lnTo>
                  <a:pt x="74691" y="249246"/>
                </a:lnTo>
                <a:cubicBezTo>
                  <a:pt x="70988" y="249246"/>
                  <a:pt x="68519" y="245774"/>
                  <a:pt x="68519" y="242303"/>
                </a:cubicBezTo>
                <a:lnTo>
                  <a:pt x="68519" y="239988"/>
                </a:lnTo>
                <a:cubicBezTo>
                  <a:pt x="68519" y="236517"/>
                  <a:pt x="70988" y="233045"/>
                  <a:pt x="74691" y="233045"/>
                </a:cubicBezTo>
                <a:close/>
                <a:moveTo>
                  <a:pt x="396819" y="225567"/>
                </a:moveTo>
                <a:cubicBezTo>
                  <a:pt x="382141" y="225567"/>
                  <a:pt x="371133" y="232746"/>
                  <a:pt x="365017" y="243513"/>
                </a:cubicBezTo>
                <a:cubicBezTo>
                  <a:pt x="372356" y="244710"/>
                  <a:pt x="384588" y="244710"/>
                  <a:pt x="395596" y="231549"/>
                </a:cubicBezTo>
                <a:cubicBezTo>
                  <a:pt x="395596" y="231549"/>
                  <a:pt x="396819" y="231549"/>
                  <a:pt x="396819" y="230353"/>
                </a:cubicBezTo>
                <a:lnTo>
                  <a:pt x="398042" y="230353"/>
                </a:lnTo>
                <a:cubicBezTo>
                  <a:pt x="398042" y="230353"/>
                  <a:pt x="398042" y="230353"/>
                  <a:pt x="398042" y="229156"/>
                </a:cubicBezTo>
                <a:lnTo>
                  <a:pt x="399265" y="229156"/>
                </a:lnTo>
                <a:lnTo>
                  <a:pt x="400488" y="227960"/>
                </a:lnTo>
                <a:lnTo>
                  <a:pt x="401712" y="227960"/>
                </a:lnTo>
                <a:cubicBezTo>
                  <a:pt x="401712" y="227960"/>
                  <a:pt x="402935" y="227960"/>
                  <a:pt x="402935" y="229156"/>
                </a:cubicBezTo>
                <a:lnTo>
                  <a:pt x="404158" y="229156"/>
                </a:lnTo>
                <a:lnTo>
                  <a:pt x="405381" y="229156"/>
                </a:lnTo>
                <a:lnTo>
                  <a:pt x="405381" y="230353"/>
                </a:lnTo>
                <a:lnTo>
                  <a:pt x="406604" y="230353"/>
                </a:lnTo>
                <a:lnTo>
                  <a:pt x="407827" y="230353"/>
                </a:lnTo>
                <a:lnTo>
                  <a:pt x="407827" y="231549"/>
                </a:lnTo>
                <a:lnTo>
                  <a:pt x="409050" y="232746"/>
                </a:lnTo>
                <a:lnTo>
                  <a:pt x="409050" y="233942"/>
                </a:lnTo>
                <a:cubicBezTo>
                  <a:pt x="410274" y="233942"/>
                  <a:pt x="417613" y="257870"/>
                  <a:pt x="432290" y="255477"/>
                </a:cubicBezTo>
                <a:cubicBezTo>
                  <a:pt x="431067" y="238728"/>
                  <a:pt x="416389" y="225567"/>
                  <a:pt x="396819" y="225567"/>
                </a:cubicBezTo>
                <a:close/>
                <a:moveTo>
                  <a:pt x="396792" y="209366"/>
                </a:moveTo>
                <a:cubicBezTo>
                  <a:pt x="425100" y="209366"/>
                  <a:pt x="448485" y="231511"/>
                  <a:pt x="448485" y="257346"/>
                </a:cubicBezTo>
                <a:cubicBezTo>
                  <a:pt x="448485" y="284412"/>
                  <a:pt x="425100" y="305326"/>
                  <a:pt x="396792" y="305326"/>
                </a:cubicBezTo>
                <a:cubicBezTo>
                  <a:pt x="368484" y="305326"/>
                  <a:pt x="346330" y="284412"/>
                  <a:pt x="346330" y="257346"/>
                </a:cubicBezTo>
                <a:cubicBezTo>
                  <a:pt x="346330" y="231511"/>
                  <a:pt x="368484" y="209366"/>
                  <a:pt x="396792" y="209366"/>
                </a:cubicBezTo>
                <a:close/>
                <a:moveTo>
                  <a:pt x="466097" y="205624"/>
                </a:moveTo>
                <a:cubicBezTo>
                  <a:pt x="466097" y="206864"/>
                  <a:pt x="464855" y="206864"/>
                  <a:pt x="462371" y="206864"/>
                </a:cubicBezTo>
                <a:lnTo>
                  <a:pt x="304618" y="206864"/>
                </a:lnTo>
                <a:lnTo>
                  <a:pt x="304618" y="343281"/>
                </a:lnTo>
                <a:cubicBezTo>
                  <a:pt x="304618" y="363123"/>
                  <a:pt x="288470" y="379245"/>
                  <a:pt x="268596" y="379245"/>
                </a:cubicBezTo>
                <a:lnTo>
                  <a:pt x="99663" y="379245"/>
                </a:lnTo>
                <a:lnTo>
                  <a:pt x="99663" y="441253"/>
                </a:lnTo>
                <a:lnTo>
                  <a:pt x="215183" y="441253"/>
                </a:lnTo>
                <a:cubicBezTo>
                  <a:pt x="217667" y="441253"/>
                  <a:pt x="221394" y="442493"/>
                  <a:pt x="222636" y="446213"/>
                </a:cubicBezTo>
                <a:cubicBezTo>
                  <a:pt x="225120" y="454895"/>
                  <a:pt x="232573" y="459855"/>
                  <a:pt x="241268" y="459855"/>
                </a:cubicBezTo>
                <a:lnTo>
                  <a:pt x="380389" y="458615"/>
                </a:lnTo>
                <a:cubicBezTo>
                  <a:pt x="384115" y="456135"/>
                  <a:pt x="396537" y="452414"/>
                  <a:pt x="403990" y="443733"/>
                </a:cubicBezTo>
                <a:cubicBezTo>
                  <a:pt x="405232" y="442493"/>
                  <a:pt x="407716" y="441253"/>
                  <a:pt x="410201" y="441253"/>
                </a:cubicBezTo>
                <a:lnTo>
                  <a:pt x="524478" y="441253"/>
                </a:lnTo>
                <a:lnTo>
                  <a:pt x="524478" y="209345"/>
                </a:lnTo>
                <a:lnTo>
                  <a:pt x="523236" y="209345"/>
                </a:lnTo>
                <a:lnTo>
                  <a:pt x="490940" y="231667"/>
                </a:lnTo>
                <a:cubicBezTo>
                  <a:pt x="488456" y="234148"/>
                  <a:pt x="484729" y="235388"/>
                  <a:pt x="482245" y="235388"/>
                </a:cubicBezTo>
                <a:cubicBezTo>
                  <a:pt x="478519" y="235388"/>
                  <a:pt x="476034" y="234148"/>
                  <a:pt x="472308" y="231667"/>
                </a:cubicBezTo>
                <a:cubicBezTo>
                  <a:pt x="467339" y="227947"/>
                  <a:pt x="466097" y="221746"/>
                  <a:pt x="467339" y="215545"/>
                </a:cubicBezTo>
                <a:lnTo>
                  <a:pt x="469824" y="206864"/>
                </a:lnTo>
                <a:cubicBezTo>
                  <a:pt x="468582" y="206864"/>
                  <a:pt x="468582" y="205624"/>
                  <a:pt x="466097" y="205624"/>
                </a:cubicBezTo>
                <a:close/>
                <a:moveTo>
                  <a:pt x="74697" y="200639"/>
                </a:moveTo>
                <a:lnTo>
                  <a:pt x="210601" y="200639"/>
                </a:lnTo>
                <a:cubicBezTo>
                  <a:pt x="215543" y="200639"/>
                  <a:pt x="218014" y="204090"/>
                  <a:pt x="218014" y="207541"/>
                </a:cubicBezTo>
                <a:lnTo>
                  <a:pt x="218014" y="208692"/>
                </a:lnTo>
                <a:cubicBezTo>
                  <a:pt x="218014" y="212143"/>
                  <a:pt x="215543" y="215594"/>
                  <a:pt x="210601" y="215594"/>
                </a:cubicBezTo>
                <a:lnTo>
                  <a:pt x="74697" y="215594"/>
                </a:lnTo>
                <a:cubicBezTo>
                  <a:pt x="70990" y="215594"/>
                  <a:pt x="68519" y="212143"/>
                  <a:pt x="68519" y="208692"/>
                </a:cubicBezTo>
                <a:lnTo>
                  <a:pt x="68519" y="207541"/>
                </a:lnTo>
                <a:cubicBezTo>
                  <a:pt x="68519" y="204090"/>
                  <a:pt x="70990" y="200639"/>
                  <a:pt x="74697" y="200639"/>
                </a:cubicBezTo>
                <a:close/>
                <a:moveTo>
                  <a:pt x="41734" y="200639"/>
                </a:moveTo>
                <a:cubicBezTo>
                  <a:pt x="46361" y="200639"/>
                  <a:pt x="49831" y="204090"/>
                  <a:pt x="49831" y="207541"/>
                </a:cubicBezTo>
                <a:cubicBezTo>
                  <a:pt x="49831" y="212143"/>
                  <a:pt x="46361" y="215594"/>
                  <a:pt x="41734" y="215594"/>
                </a:cubicBezTo>
                <a:cubicBezTo>
                  <a:pt x="38263" y="215594"/>
                  <a:pt x="33636" y="212143"/>
                  <a:pt x="33636" y="207541"/>
                </a:cubicBezTo>
                <a:cubicBezTo>
                  <a:pt x="33636" y="204090"/>
                  <a:pt x="38263" y="200639"/>
                  <a:pt x="41734" y="200639"/>
                </a:cubicBezTo>
                <a:close/>
                <a:moveTo>
                  <a:pt x="16192" y="180700"/>
                </a:moveTo>
                <a:lnTo>
                  <a:pt x="16192" y="342853"/>
                </a:lnTo>
                <a:cubicBezTo>
                  <a:pt x="16192" y="353994"/>
                  <a:pt x="26113" y="363896"/>
                  <a:pt x="37274" y="363896"/>
                </a:cubicBezTo>
                <a:lnTo>
                  <a:pt x="267934" y="363896"/>
                </a:lnTo>
                <a:cubicBezTo>
                  <a:pt x="279094" y="363896"/>
                  <a:pt x="287775" y="353994"/>
                  <a:pt x="287775" y="342853"/>
                </a:cubicBezTo>
                <a:lnTo>
                  <a:pt x="287775" y="180700"/>
                </a:lnTo>
                <a:close/>
                <a:moveTo>
                  <a:pt x="593569" y="145809"/>
                </a:moveTo>
                <a:cubicBezTo>
                  <a:pt x="597019" y="145809"/>
                  <a:pt x="600469" y="148110"/>
                  <a:pt x="600469" y="152711"/>
                </a:cubicBezTo>
                <a:cubicBezTo>
                  <a:pt x="600469" y="156163"/>
                  <a:pt x="597019" y="160764"/>
                  <a:pt x="593569" y="160764"/>
                </a:cubicBezTo>
                <a:cubicBezTo>
                  <a:pt x="588969" y="160764"/>
                  <a:pt x="585519" y="156163"/>
                  <a:pt x="585519" y="152711"/>
                </a:cubicBezTo>
                <a:cubicBezTo>
                  <a:pt x="585519" y="148110"/>
                  <a:pt x="588969" y="145809"/>
                  <a:pt x="593569" y="145809"/>
                </a:cubicBezTo>
                <a:close/>
                <a:moveTo>
                  <a:pt x="558782" y="145809"/>
                </a:moveTo>
                <a:cubicBezTo>
                  <a:pt x="563382" y="145809"/>
                  <a:pt x="566832" y="148110"/>
                  <a:pt x="566832" y="152711"/>
                </a:cubicBezTo>
                <a:cubicBezTo>
                  <a:pt x="566832" y="156163"/>
                  <a:pt x="563382" y="160764"/>
                  <a:pt x="558782" y="160764"/>
                </a:cubicBezTo>
                <a:cubicBezTo>
                  <a:pt x="555332" y="160764"/>
                  <a:pt x="551882" y="156163"/>
                  <a:pt x="551882" y="152711"/>
                </a:cubicBezTo>
                <a:cubicBezTo>
                  <a:pt x="551882" y="148110"/>
                  <a:pt x="555332" y="145809"/>
                  <a:pt x="558782" y="145809"/>
                </a:cubicBezTo>
                <a:close/>
                <a:moveTo>
                  <a:pt x="525149" y="145809"/>
                </a:moveTo>
                <a:cubicBezTo>
                  <a:pt x="529749" y="145809"/>
                  <a:pt x="533199" y="148110"/>
                  <a:pt x="533199" y="152711"/>
                </a:cubicBezTo>
                <a:cubicBezTo>
                  <a:pt x="533199" y="156163"/>
                  <a:pt x="529749" y="160764"/>
                  <a:pt x="525149" y="160764"/>
                </a:cubicBezTo>
                <a:cubicBezTo>
                  <a:pt x="521699" y="160764"/>
                  <a:pt x="518249" y="156163"/>
                  <a:pt x="518249" y="152711"/>
                </a:cubicBezTo>
                <a:cubicBezTo>
                  <a:pt x="518249" y="148110"/>
                  <a:pt x="521699" y="145809"/>
                  <a:pt x="525149" y="145809"/>
                </a:cubicBezTo>
                <a:close/>
                <a:moveTo>
                  <a:pt x="491462" y="145809"/>
                </a:moveTo>
                <a:cubicBezTo>
                  <a:pt x="496089" y="145809"/>
                  <a:pt x="499559" y="149260"/>
                  <a:pt x="499559" y="152711"/>
                </a:cubicBezTo>
                <a:cubicBezTo>
                  <a:pt x="499559" y="157313"/>
                  <a:pt x="496089" y="160764"/>
                  <a:pt x="491462" y="160764"/>
                </a:cubicBezTo>
                <a:cubicBezTo>
                  <a:pt x="486835" y="160764"/>
                  <a:pt x="483364" y="157313"/>
                  <a:pt x="483364" y="152711"/>
                </a:cubicBezTo>
                <a:cubicBezTo>
                  <a:pt x="483364" y="149260"/>
                  <a:pt x="486835" y="145809"/>
                  <a:pt x="491462" y="145809"/>
                </a:cubicBezTo>
                <a:close/>
                <a:moveTo>
                  <a:pt x="107809" y="132100"/>
                </a:moveTo>
                <a:lnTo>
                  <a:pt x="110109" y="132100"/>
                </a:lnTo>
                <a:cubicBezTo>
                  <a:pt x="113559" y="132100"/>
                  <a:pt x="115859" y="135572"/>
                  <a:pt x="115859" y="140201"/>
                </a:cubicBezTo>
                <a:lnTo>
                  <a:pt x="115859" y="141358"/>
                </a:lnTo>
                <a:cubicBezTo>
                  <a:pt x="115859" y="144829"/>
                  <a:pt x="113559" y="148301"/>
                  <a:pt x="110109" y="148301"/>
                </a:cubicBezTo>
                <a:lnTo>
                  <a:pt x="107809" y="148301"/>
                </a:lnTo>
                <a:cubicBezTo>
                  <a:pt x="104359" y="148301"/>
                  <a:pt x="100909" y="144829"/>
                  <a:pt x="100909" y="141358"/>
                </a:cubicBezTo>
                <a:lnTo>
                  <a:pt x="100909" y="140201"/>
                </a:lnTo>
                <a:cubicBezTo>
                  <a:pt x="100909" y="135572"/>
                  <a:pt x="104359" y="132100"/>
                  <a:pt x="107809" y="132100"/>
                </a:cubicBezTo>
                <a:close/>
                <a:moveTo>
                  <a:pt x="76569" y="132100"/>
                </a:moveTo>
                <a:cubicBezTo>
                  <a:pt x="80019" y="132100"/>
                  <a:pt x="83469" y="135572"/>
                  <a:pt x="83469" y="140201"/>
                </a:cubicBezTo>
                <a:lnTo>
                  <a:pt x="83469" y="141358"/>
                </a:lnTo>
                <a:cubicBezTo>
                  <a:pt x="83469" y="144829"/>
                  <a:pt x="80019" y="148301"/>
                  <a:pt x="76569" y="148301"/>
                </a:cubicBezTo>
                <a:cubicBezTo>
                  <a:pt x="71969" y="148301"/>
                  <a:pt x="68519" y="144829"/>
                  <a:pt x="68519" y="141358"/>
                </a:cubicBezTo>
                <a:lnTo>
                  <a:pt x="68519" y="140201"/>
                </a:lnTo>
                <a:cubicBezTo>
                  <a:pt x="68519" y="135572"/>
                  <a:pt x="71969" y="132100"/>
                  <a:pt x="76569" y="132100"/>
                </a:cubicBezTo>
                <a:close/>
                <a:moveTo>
                  <a:pt x="40577" y="132100"/>
                </a:moveTo>
                <a:lnTo>
                  <a:pt x="42891" y="132100"/>
                </a:lnTo>
                <a:cubicBezTo>
                  <a:pt x="46361" y="132100"/>
                  <a:pt x="49831" y="135572"/>
                  <a:pt x="49831" y="139043"/>
                </a:cubicBezTo>
                <a:lnTo>
                  <a:pt x="49831" y="141358"/>
                </a:lnTo>
                <a:cubicBezTo>
                  <a:pt x="49831" y="144829"/>
                  <a:pt x="46361" y="148301"/>
                  <a:pt x="42891" y="148301"/>
                </a:cubicBezTo>
                <a:lnTo>
                  <a:pt x="40577" y="148301"/>
                </a:lnTo>
                <a:cubicBezTo>
                  <a:pt x="37107" y="148301"/>
                  <a:pt x="33636" y="144829"/>
                  <a:pt x="33636" y="141358"/>
                </a:cubicBezTo>
                <a:lnTo>
                  <a:pt x="33636" y="139043"/>
                </a:lnTo>
                <a:cubicBezTo>
                  <a:pt x="33636" y="135572"/>
                  <a:pt x="37107" y="132100"/>
                  <a:pt x="40577" y="132100"/>
                </a:cubicBezTo>
                <a:close/>
                <a:moveTo>
                  <a:pt x="37259" y="114653"/>
                </a:moveTo>
                <a:cubicBezTo>
                  <a:pt x="26106" y="114653"/>
                  <a:pt x="16192" y="123159"/>
                  <a:pt x="16192" y="135309"/>
                </a:cubicBezTo>
                <a:lnTo>
                  <a:pt x="16192" y="163256"/>
                </a:lnTo>
                <a:lnTo>
                  <a:pt x="251647" y="163256"/>
                </a:lnTo>
                <a:cubicBezTo>
                  <a:pt x="234298" y="152320"/>
                  <a:pt x="220666" y="135309"/>
                  <a:pt x="214470" y="114653"/>
                </a:cubicBezTo>
                <a:close/>
                <a:moveTo>
                  <a:pt x="485650" y="113407"/>
                </a:moveTo>
                <a:cubicBezTo>
                  <a:pt x="470810" y="113407"/>
                  <a:pt x="457206" y="124490"/>
                  <a:pt x="457206" y="140498"/>
                </a:cubicBezTo>
                <a:lnTo>
                  <a:pt x="457206" y="165126"/>
                </a:lnTo>
                <a:cubicBezTo>
                  <a:pt x="457206" y="178671"/>
                  <a:pt x="468337" y="190985"/>
                  <a:pt x="481940" y="192216"/>
                </a:cubicBezTo>
                <a:lnTo>
                  <a:pt x="490597" y="193448"/>
                </a:lnTo>
                <a:lnTo>
                  <a:pt x="483177" y="216844"/>
                </a:lnTo>
                <a:lnTo>
                  <a:pt x="519041" y="192216"/>
                </a:lnTo>
                <a:lnTo>
                  <a:pt x="599427" y="192216"/>
                </a:lnTo>
                <a:cubicBezTo>
                  <a:pt x="615504" y="192216"/>
                  <a:pt x="626634" y="179902"/>
                  <a:pt x="626634" y="165126"/>
                </a:cubicBezTo>
                <a:lnTo>
                  <a:pt x="626634" y="140498"/>
                </a:lnTo>
                <a:cubicBezTo>
                  <a:pt x="626634" y="124490"/>
                  <a:pt x="615504" y="113407"/>
                  <a:pt x="599427" y="113407"/>
                </a:cubicBezTo>
                <a:close/>
                <a:moveTo>
                  <a:pt x="356972" y="99698"/>
                </a:moveTo>
                <a:cubicBezTo>
                  <a:pt x="354584" y="119139"/>
                  <a:pt x="348615" y="136150"/>
                  <a:pt x="343839" y="148301"/>
                </a:cubicBezTo>
                <a:cubicBezTo>
                  <a:pt x="359360" y="136150"/>
                  <a:pt x="370104" y="119139"/>
                  <a:pt x="372492" y="99698"/>
                </a:cubicBezTo>
                <a:close/>
                <a:moveTo>
                  <a:pt x="308956" y="99698"/>
                </a:moveTo>
                <a:lnTo>
                  <a:pt x="308956" y="160763"/>
                </a:lnTo>
                <a:cubicBezTo>
                  <a:pt x="312550" y="160763"/>
                  <a:pt x="314946" y="160763"/>
                  <a:pt x="318539" y="159542"/>
                </a:cubicBezTo>
                <a:cubicBezTo>
                  <a:pt x="319737" y="158321"/>
                  <a:pt x="337705" y="133895"/>
                  <a:pt x="340101" y="99698"/>
                </a:cubicBezTo>
                <a:close/>
                <a:moveTo>
                  <a:pt x="261616" y="99698"/>
                </a:moveTo>
                <a:cubicBezTo>
                  <a:pt x="262812" y="118018"/>
                  <a:pt x="268792" y="140001"/>
                  <a:pt x="285535" y="160763"/>
                </a:cubicBezTo>
                <a:cubicBezTo>
                  <a:pt x="287927" y="160763"/>
                  <a:pt x="289123" y="160763"/>
                  <a:pt x="291515" y="160763"/>
                </a:cubicBezTo>
                <a:lnTo>
                  <a:pt x="291515" y="99698"/>
                </a:lnTo>
                <a:close/>
                <a:moveTo>
                  <a:pt x="227977" y="99698"/>
                </a:moveTo>
                <a:cubicBezTo>
                  <a:pt x="231571" y="120367"/>
                  <a:pt x="243550" y="138605"/>
                  <a:pt x="259122" y="149547"/>
                </a:cubicBezTo>
                <a:cubicBezTo>
                  <a:pt x="250737" y="131310"/>
                  <a:pt x="245946" y="114288"/>
                  <a:pt x="244748" y="99698"/>
                </a:cubicBezTo>
                <a:close/>
                <a:moveTo>
                  <a:pt x="256630" y="29909"/>
                </a:moveTo>
                <a:cubicBezTo>
                  <a:pt x="241110" y="42082"/>
                  <a:pt x="230365" y="61558"/>
                  <a:pt x="227977" y="82251"/>
                </a:cubicBezTo>
                <a:lnTo>
                  <a:pt x="244691" y="82251"/>
                </a:lnTo>
                <a:cubicBezTo>
                  <a:pt x="245885" y="61558"/>
                  <a:pt x="250661" y="43299"/>
                  <a:pt x="256630" y="29909"/>
                </a:cubicBezTo>
                <a:close/>
                <a:moveTo>
                  <a:pt x="341347" y="28663"/>
                </a:moveTo>
                <a:cubicBezTo>
                  <a:pt x="350930" y="48150"/>
                  <a:pt x="355722" y="65200"/>
                  <a:pt x="356920" y="82251"/>
                </a:cubicBezTo>
                <a:lnTo>
                  <a:pt x="372492" y="82251"/>
                </a:lnTo>
                <a:cubicBezTo>
                  <a:pt x="370096" y="59111"/>
                  <a:pt x="359316" y="39624"/>
                  <a:pt x="341347" y="28663"/>
                </a:cubicBezTo>
                <a:close/>
                <a:moveTo>
                  <a:pt x="308956" y="17447"/>
                </a:moveTo>
                <a:cubicBezTo>
                  <a:pt x="308956" y="17447"/>
                  <a:pt x="308956" y="17447"/>
                  <a:pt x="308956" y="18670"/>
                </a:cubicBezTo>
                <a:lnTo>
                  <a:pt x="308956" y="82251"/>
                </a:lnTo>
                <a:lnTo>
                  <a:pt x="340101" y="82251"/>
                </a:lnTo>
                <a:cubicBezTo>
                  <a:pt x="338903" y="62688"/>
                  <a:pt x="331716" y="39456"/>
                  <a:pt x="313748" y="18670"/>
                </a:cubicBezTo>
                <a:cubicBezTo>
                  <a:pt x="312550" y="17447"/>
                  <a:pt x="310154" y="17447"/>
                  <a:pt x="308956" y="17447"/>
                </a:cubicBezTo>
                <a:close/>
                <a:moveTo>
                  <a:pt x="291516" y="17447"/>
                </a:moveTo>
                <a:cubicBezTo>
                  <a:pt x="287923" y="17447"/>
                  <a:pt x="285527" y="18670"/>
                  <a:pt x="281933" y="18670"/>
                </a:cubicBezTo>
                <a:cubicBezTo>
                  <a:pt x="277142" y="26006"/>
                  <a:pt x="262767" y="50460"/>
                  <a:pt x="260371" y="82251"/>
                </a:cubicBezTo>
                <a:lnTo>
                  <a:pt x="291516" y="82251"/>
                </a:lnTo>
                <a:lnTo>
                  <a:pt x="291516" y="18670"/>
                </a:lnTo>
                <a:close/>
                <a:moveTo>
                  <a:pt x="299656" y="0"/>
                </a:moveTo>
                <a:cubicBezTo>
                  <a:pt x="349391" y="0"/>
                  <a:pt x="389179" y="41031"/>
                  <a:pt x="389179" y="89521"/>
                </a:cubicBezTo>
                <a:cubicBezTo>
                  <a:pt x="389179" y="136769"/>
                  <a:pt x="351878" y="176556"/>
                  <a:pt x="304629" y="179043"/>
                </a:cubicBezTo>
                <a:lnTo>
                  <a:pt x="304629" y="190233"/>
                </a:lnTo>
                <a:lnTo>
                  <a:pt x="448861" y="190233"/>
                </a:lnTo>
                <a:cubicBezTo>
                  <a:pt x="443888" y="182773"/>
                  <a:pt x="440158" y="175313"/>
                  <a:pt x="440158" y="165366"/>
                </a:cubicBezTo>
                <a:lnTo>
                  <a:pt x="440158" y="140499"/>
                </a:lnTo>
                <a:cubicBezTo>
                  <a:pt x="440158" y="115632"/>
                  <a:pt x="460052" y="96982"/>
                  <a:pt x="484920" y="96982"/>
                </a:cubicBezTo>
                <a:lnTo>
                  <a:pt x="599311" y="96982"/>
                </a:lnTo>
                <a:cubicBezTo>
                  <a:pt x="622935" y="96982"/>
                  <a:pt x="642829" y="115632"/>
                  <a:pt x="642829" y="140499"/>
                </a:cubicBezTo>
                <a:lnTo>
                  <a:pt x="642829" y="165366"/>
                </a:lnTo>
                <a:cubicBezTo>
                  <a:pt x="642829" y="188989"/>
                  <a:pt x="622935" y="208883"/>
                  <a:pt x="599311" y="208883"/>
                </a:cubicBezTo>
                <a:lnTo>
                  <a:pt x="540872" y="208883"/>
                </a:lnTo>
                <a:lnTo>
                  <a:pt x="540872" y="441390"/>
                </a:lnTo>
                <a:lnTo>
                  <a:pt x="589364" y="441390"/>
                </a:lnTo>
                <a:cubicBezTo>
                  <a:pt x="595581" y="441390"/>
                  <a:pt x="599311" y="445120"/>
                  <a:pt x="599311" y="450093"/>
                </a:cubicBezTo>
                <a:lnTo>
                  <a:pt x="599311" y="479934"/>
                </a:lnTo>
                <a:cubicBezTo>
                  <a:pt x="599311" y="512261"/>
                  <a:pt x="571956" y="538371"/>
                  <a:pt x="539628" y="538371"/>
                </a:cubicBezTo>
                <a:lnTo>
                  <a:pt x="88280" y="538371"/>
                </a:lnTo>
                <a:cubicBezTo>
                  <a:pt x="55952" y="538371"/>
                  <a:pt x="29841" y="512261"/>
                  <a:pt x="29841" y="481177"/>
                </a:cubicBezTo>
                <a:lnTo>
                  <a:pt x="29841" y="452580"/>
                </a:lnTo>
                <a:cubicBezTo>
                  <a:pt x="29841" y="446363"/>
                  <a:pt x="36058" y="441390"/>
                  <a:pt x="41032" y="441390"/>
                </a:cubicBezTo>
                <a:lnTo>
                  <a:pt x="84550" y="441390"/>
                </a:lnTo>
                <a:lnTo>
                  <a:pt x="84550" y="379222"/>
                </a:lnTo>
                <a:lnTo>
                  <a:pt x="37302" y="379222"/>
                </a:lnTo>
                <a:cubicBezTo>
                  <a:pt x="17408" y="379222"/>
                  <a:pt x="0" y="363059"/>
                  <a:pt x="0" y="343165"/>
                </a:cubicBezTo>
                <a:lnTo>
                  <a:pt x="0" y="135525"/>
                </a:lnTo>
                <a:cubicBezTo>
                  <a:pt x="0" y="115632"/>
                  <a:pt x="17408" y="99468"/>
                  <a:pt x="37302" y="99468"/>
                </a:cubicBezTo>
                <a:lnTo>
                  <a:pt x="211375" y="99468"/>
                </a:lnTo>
                <a:cubicBezTo>
                  <a:pt x="211375" y="95738"/>
                  <a:pt x="211375" y="93251"/>
                  <a:pt x="211375" y="89521"/>
                </a:cubicBezTo>
                <a:cubicBezTo>
                  <a:pt x="211375" y="49734"/>
                  <a:pt x="237486" y="16164"/>
                  <a:pt x="274788" y="4974"/>
                </a:cubicBezTo>
                <a:lnTo>
                  <a:pt x="276031" y="4974"/>
                </a:lnTo>
                <a:cubicBezTo>
                  <a:pt x="283492" y="2487"/>
                  <a:pt x="292195" y="0"/>
                  <a:pt x="299656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FDD76DC0-3B79-2C4C-9460-21C8D5F46629}"/>
              </a:ext>
            </a:extLst>
          </p:cNvPr>
          <p:cNvSpPr/>
          <p:nvPr/>
        </p:nvSpPr>
        <p:spPr>
          <a:xfrm>
            <a:off x="18040313" y="4851571"/>
            <a:ext cx="4829935" cy="177961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78" h="1429">
                <a:moveTo>
                  <a:pt x="3412" y="1429"/>
                </a:moveTo>
                <a:lnTo>
                  <a:pt x="466" y="1429"/>
                </a:lnTo>
                <a:cubicBezTo>
                  <a:pt x="209" y="1429"/>
                  <a:pt x="0" y="1220"/>
                  <a:pt x="0" y="963"/>
                </a:cubicBezTo>
                <a:lnTo>
                  <a:pt x="0" y="0"/>
                </a:lnTo>
                <a:lnTo>
                  <a:pt x="3878" y="0"/>
                </a:lnTo>
                <a:lnTo>
                  <a:pt x="3878" y="963"/>
                </a:lnTo>
                <a:cubicBezTo>
                  <a:pt x="3878" y="1220"/>
                  <a:pt x="3669" y="1429"/>
                  <a:pt x="3412" y="1429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89B34C03-143C-5C40-B189-140036B8E3BE}"/>
              </a:ext>
            </a:extLst>
          </p:cNvPr>
          <p:cNvSpPr/>
          <p:nvPr/>
        </p:nvSpPr>
        <p:spPr>
          <a:xfrm>
            <a:off x="18040313" y="3823432"/>
            <a:ext cx="4829935" cy="8960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78" h="720">
                <a:moveTo>
                  <a:pt x="3878" y="720"/>
                </a:moveTo>
                <a:lnTo>
                  <a:pt x="0" y="720"/>
                </a:lnTo>
                <a:lnTo>
                  <a:pt x="0" y="467"/>
                </a:lnTo>
                <a:cubicBezTo>
                  <a:pt x="0" y="209"/>
                  <a:pt x="209" y="0"/>
                  <a:pt x="466" y="0"/>
                </a:cubicBezTo>
                <a:lnTo>
                  <a:pt x="3412" y="0"/>
                </a:lnTo>
                <a:cubicBezTo>
                  <a:pt x="3669" y="0"/>
                  <a:pt x="3878" y="209"/>
                  <a:pt x="3878" y="4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B8AFE60B-A961-5E41-8626-BC2CB60D5A22}"/>
              </a:ext>
            </a:extLst>
          </p:cNvPr>
          <p:cNvSpPr/>
          <p:nvPr/>
        </p:nvSpPr>
        <p:spPr>
          <a:xfrm>
            <a:off x="21455029" y="3293784"/>
            <a:ext cx="1219630" cy="12188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0" h="979">
                <a:moveTo>
                  <a:pt x="980" y="490"/>
                </a:moveTo>
                <a:cubicBezTo>
                  <a:pt x="980" y="760"/>
                  <a:pt x="760" y="979"/>
                  <a:pt x="490" y="979"/>
                </a:cubicBezTo>
                <a:cubicBezTo>
                  <a:pt x="220" y="979"/>
                  <a:pt x="0" y="760"/>
                  <a:pt x="0" y="490"/>
                </a:cubicBezTo>
                <a:cubicBezTo>
                  <a:pt x="0" y="219"/>
                  <a:pt x="220" y="0"/>
                  <a:pt x="490" y="0"/>
                </a:cubicBezTo>
                <a:cubicBezTo>
                  <a:pt x="760" y="0"/>
                  <a:pt x="980" y="219"/>
                  <a:pt x="980" y="49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D577ED31-910A-6C4A-8A56-D75089002F1B}"/>
              </a:ext>
            </a:extLst>
          </p:cNvPr>
          <p:cNvSpPr/>
          <p:nvPr/>
        </p:nvSpPr>
        <p:spPr>
          <a:xfrm>
            <a:off x="21599540" y="3438343"/>
            <a:ext cx="930606" cy="93093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748">
                <a:moveTo>
                  <a:pt x="748" y="374"/>
                </a:moveTo>
                <a:cubicBezTo>
                  <a:pt x="748" y="580"/>
                  <a:pt x="580" y="748"/>
                  <a:pt x="374" y="748"/>
                </a:cubicBezTo>
                <a:cubicBezTo>
                  <a:pt x="167" y="748"/>
                  <a:pt x="0" y="580"/>
                  <a:pt x="0" y="374"/>
                </a:cubicBezTo>
                <a:cubicBezTo>
                  <a:pt x="0" y="167"/>
                  <a:pt x="167" y="0"/>
                  <a:pt x="374" y="0"/>
                </a:cubicBezTo>
                <a:cubicBezTo>
                  <a:pt x="580" y="0"/>
                  <a:pt x="748" y="167"/>
                  <a:pt x="748" y="37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1786C631-ED5B-C949-B397-486BBA71E333}"/>
              </a:ext>
            </a:extLst>
          </p:cNvPr>
          <p:cNvSpPr/>
          <p:nvPr/>
        </p:nvSpPr>
        <p:spPr>
          <a:xfrm>
            <a:off x="21751524" y="3616557"/>
            <a:ext cx="626632" cy="574512"/>
          </a:xfrm>
          <a:custGeom>
            <a:avLst/>
            <a:gdLst>
              <a:gd name="connsiteX0" fmla="*/ 312696 w 626632"/>
              <a:gd name="connsiteY0" fmla="*/ 401285 h 574512"/>
              <a:gd name="connsiteX1" fmla="*/ 312696 w 626632"/>
              <a:gd name="connsiteY1" fmla="*/ 471320 h 574512"/>
              <a:gd name="connsiteX2" fmla="*/ 329536 w 626632"/>
              <a:gd name="connsiteY2" fmla="*/ 488521 h 574512"/>
              <a:gd name="connsiteX3" fmla="*/ 331942 w 626632"/>
              <a:gd name="connsiteY3" fmla="*/ 488521 h 574512"/>
              <a:gd name="connsiteX4" fmla="*/ 347580 w 626632"/>
              <a:gd name="connsiteY4" fmla="*/ 471320 h 574512"/>
              <a:gd name="connsiteX5" fmla="*/ 347580 w 626632"/>
              <a:gd name="connsiteY5" fmla="*/ 401285 h 574512"/>
              <a:gd name="connsiteX6" fmla="*/ 272532 w 626632"/>
              <a:gd name="connsiteY6" fmla="*/ 401285 h 574512"/>
              <a:gd name="connsiteX7" fmla="*/ 219250 w 626632"/>
              <a:gd name="connsiteY7" fmla="*/ 534818 h 574512"/>
              <a:gd name="connsiteX8" fmla="*/ 219250 w 626632"/>
              <a:gd name="connsiteY8" fmla="*/ 554601 h 574512"/>
              <a:gd name="connsiteX9" fmla="*/ 224206 w 626632"/>
              <a:gd name="connsiteY9" fmla="*/ 558310 h 574512"/>
              <a:gd name="connsiteX10" fmla="*/ 444770 w 626632"/>
              <a:gd name="connsiteY10" fmla="*/ 558310 h 574512"/>
              <a:gd name="connsiteX11" fmla="*/ 447248 w 626632"/>
              <a:gd name="connsiteY11" fmla="*/ 557074 h 574512"/>
              <a:gd name="connsiteX12" fmla="*/ 443532 w 626632"/>
              <a:gd name="connsiteY12" fmla="*/ 534818 h 574512"/>
              <a:gd name="connsiteX13" fmla="*/ 390248 w 626632"/>
              <a:gd name="connsiteY13" fmla="*/ 401285 h 574512"/>
              <a:gd name="connsiteX14" fmla="*/ 364228 w 626632"/>
              <a:gd name="connsiteY14" fmla="*/ 401285 h 574512"/>
              <a:gd name="connsiteX15" fmla="*/ 364228 w 626632"/>
              <a:gd name="connsiteY15" fmla="*/ 471761 h 574512"/>
              <a:gd name="connsiteX16" fmla="*/ 332010 w 626632"/>
              <a:gd name="connsiteY16" fmla="*/ 503908 h 574512"/>
              <a:gd name="connsiteX17" fmla="*/ 329532 w 626632"/>
              <a:gd name="connsiteY17" fmla="*/ 503908 h 574512"/>
              <a:gd name="connsiteX18" fmla="*/ 296076 w 626632"/>
              <a:gd name="connsiteY18" fmla="*/ 471761 h 574512"/>
              <a:gd name="connsiteX19" fmla="*/ 296076 w 626632"/>
              <a:gd name="connsiteY19" fmla="*/ 401285 h 574512"/>
              <a:gd name="connsiteX20" fmla="*/ 235400 w 626632"/>
              <a:gd name="connsiteY20" fmla="*/ 348940 h 574512"/>
              <a:gd name="connsiteX21" fmla="*/ 408680 w 626632"/>
              <a:gd name="connsiteY21" fmla="*/ 348940 h 574512"/>
              <a:gd name="connsiteX22" fmla="*/ 417344 w 626632"/>
              <a:gd name="connsiteY22" fmla="*/ 356993 h 574512"/>
              <a:gd name="connsiteX23" fmla="*/ 408680 w 626632"/>
              <a:gd name="connsiteY23" fmla="*/ 363895 h 574512"/>
              <a:gd name="connsiteX24" fmla="*/ 235400 w 626632"/>
              <a:gd name="connsiteY24" fmla="*/ 363895 h 574512"/>
              <a:gd name="connsiteX25" fmla="*/ 226736 w 626632"/>
              <a:gd name="connsiteY25" fmla="*/ 356993 h 574512"/>
              <a:gd name="connsiteX26" fmla="*/ 235400 w 626632"/>
              <a:gd name="connsiteY26" fmla="*/ 348940 h 574512"/>
              <a:gd name="connsiteX27" fmla="*/ 16198 w 626632"/>
              <a:gd name="connsiteY27" fmla="*/ 320280 h 574512"/>
              <a:gd name="connsiteX28" fmla="*/ 16198 w 626632"/>
              <a:gd name="connsiteY28" fmla="*/ 363043 h 574512"/>
              <a:gd name="connsiteX29" fmla="*/ 36088 w 626632"/>
              <a:gd name="connsiteY29" fmla="*/ 382591 h 574512"/>
              <a:gd name="connsiteX30" fmla="*/ 266078 w 626632"/>
              <a:gd name="connsiteY30" fmla="*/ 382591 h 574512"/>
              <a:gd name="connsiteX31" fmla="*/ 304616 w 626632"/>
              <a:gd name="connsiteY31" fmla="*/ 382591 h 574512"/>
              <a:gd name="connsiteX32" fmla="*/ 356830 w 626632"/>
              <a:gd name="connsiteY32" fmla="*/ 382591 h 574512"/>
              <a:gd name="connsiteX33" fmla="*/ 396612 w 626632"/>
              <a:gd name="connsiteY33" fmla="*/ 382591 h 574512"/>
              <a:gd name="connsiteX34" fmla="*/ 590548 w 626632"/>
              <a:gd name="connsiteY34" fmla="*/ 382591 h 574512"/>
              <a:gd name="connsiteX35" fmla="*/ 609196 w 626632"/>
              <a:gd name="connsiteY35" fmla="*/ 363043 h 574512"/>
              <a:gd name="connsiteX36" fmla="*/ 609196 w 626632"/>
              <a:gd name="connsiteY36" fmla="*/ 320280 h 574512"/>
              <a:gd name="connsiteX37" fmla="*/ 291178 w 626632"/>
              <a:gd name="connsiteY37" fmla="*/ 61061 h 574512"/>
              <a:gd name="connsiteX38" fmla="*/ 283772 w 626632"/>
              <a:gd name="connsiteY38" fmla="*/ 68487 h 574512"/>
              <a:gd name="connsiteX39" fmla="*/ 283772 w 626632"/>
              <a:gd name="connsiteY39" fmla="*/ 136560 h 574512"/>
              <a:gd name="connsiteX40" fmla="*/ 283772 w 626632"/>
              <a:gd name="connsiteY40" fmla="*/ 195970 h 574512"/>
              <a:gd name="connsiteX41" fmla="*/ 276364 w 626632"/>
              <a:gd name="connsiteY41" fmla="*/ 203396 h 574512"/>
              <a:gd name="connsiteX42" fmla="*/ 267724 w 626632"/>
              <a:gd name="connsiteY42" fmla="*/ 195970 h 574512"/>
              <a:gd name="connsiteX43" fmla="*/ 267724 w 626632"/>
              <a:gd name="connsiteY43" fmla="*/ 136560 h 574512"/>
              <a:gd name="connsiteX44" fmla="*/ 260316 w 626632"/>
              <a:gd name="connsiteY44" fmla="*/ 129134 h 574512"/>
              <a:gd name="connsiteX45" fmla="*/ 254144 w 626632"/>
              <a:gd name="connsiteY45" fmla="*/ 136560 h 574512"/>
              <a:gd name="connsiteX46" fmla="*/ 254144 w 626632"/>
              <a:gd name="connsiteY46" fmla="*/ 217010 h 574512"/>
              <a:gd name="connsiteX47" fmla="*/ 276364 w 626632"/>
              <a:gd name="connsiteY47" fmla="*/ 241764 h 574512"/>
              <a:gd name="connsiteX48" fmla="*/ 277598 w 626632"/>
              <a:gd name="connsiteY48" fmla="*/ 241764 h 574512"/>
              <a:gd name="connsiteX49" fmla="*/ 362776 w 626632"/>
              <a:gd name="connsiteY49" fmla="*/ 241764 h 574512"/>
              <a:gd name="connsiteX50" fmla="*/ 389936 w 626632"/>
              <a:gd name="connsiteY50" fmla="*/ 213297 h 574512"/>
              <a:gd name="connsiteX51" fmla="*/ 389936 w 626632"/>
              <a:gd name="connsiteY51" fmla="*/ 101905 h 574512"/>
              <a:gd name="connsiteX52" fmla="*/ 382528 w 626632"/>
              <a:gd name="connsiteY52" fmla="*/ 95716 h 574512"/>
              <a:gd name="connsiteX53" fmla="*/ 376356 w 626632"/>
              <a:gd name="connsiteY53" fmla="*/ 101905 h 574512"/>
              <a:gd name="connsiteX54" fmla="*/ 376356 w 626632"/>
              <a:gd name="connsiteY54" fmla="*/ 165027 h 574512"/>
              <a:gd name="connsiteX55" fmla="*/ 367714 w 626632"/>
              <a:gd name="connsiteY55" fmla="*/ 173691 h 574512"/>
              <a:gd name="connsiteX56" fmla="*/ 359074 w 626632"/>
              <a:gd name="connsiteY56" fmla="*/ 165027 h 574512"/>
              <a:gd name="connsiteX57" fmla="*/ 359074 w 626632"/>
              <a:gd name="connsiteY57" fmla="*/ 101905 h 574512"/>
              <a:gd name="connsiteX58" fmla="*/ 352902 w 626632"/>
              <a:gd name="connsiteY58" fmla="*/ 95716 h 574512"/>
              <a:gd name="connsiteX59" fmla="*/ 344260 w 626632"/>
              <a:gd name="connsiteY59" fmla="*/ 101905 h 574512"/>
              <a:gd name="connsiteX60" fmla="*/ 344260 w 626632"/>
              <a:gd name="connsiteY60" fmla="*/ 166265 h 574512"/>
              <a:gd name="connsiteX61" fmla="*/ 336854 w 626632"/>
              <a:gd name="connsiteY61" fmla="*/ 173691 h 574512"/>
              <a:gd name="connsiteX62" fmla="*/ 329446 w 626632"/>
              <a:gd name="connsiteY62" fmla="*/ 166265 h 574512"/>
              <a:gd name="connsiteX63" fmla="*/ 329446 w 626632"/>
              <a:gd name="connsiteY63" fmla="*/ 101905 h 574512"/>
              <a:gd name="connsiteX64" fmla="*/ 322040 w 626632"/>
              <a:gd name="connsiteY64" fmla="*/ 95716 h 574512"/>
              <a:gd name="connsiteX65" fmla="*/ 314632 w 626632"/>
              <a:gd name="connsiteY65" fmla="*/ 101905 h 574512"/>
              <a:gd name="connsiteX66" fmla="*/ 313398 w 626632"/>
              <a:gd name="connsiteY66" fmla="*/ 166265 h 574512"/>
              <a:gd name="connsiteX67" fmla="*/ 305992 w 626632"/>
              <a:gd name="connsiteY67" fmla="*/ 173691 h 574512"/>
              <a:gd name="connsiteX68" fmla="*/ 298584 w 626632"/>
              <a:gd name="connsiteY68" fmla="*/ 166265 h 574512"/>
              <a:gd name="connsiteX69" fmla="*/ 298584 w 626632"/>
              <a:gd name="connsiteY69" fmla="*/ 101905 h 574512"/>
              <a:gd name="connsiteX70" fmla="*/ 298584 w 626632"/>
              <a:gd name="connsiteY70" fmla="*/ 68487 h 574512"/>
              <a:gd name="connsiteX71" fmla="*/ 291178 w 626632"/>
              <a:gd name="connsiteY71" fmla="*/ 61061 h 574512"/>
              <a:gd name="connsiteX72" fmla="*/ 291118 w 626632"/>
              <a:gd name="connsiteY72" fmla="*/ 44864 h 574512"/>
              <a:gd name="connsiteX73" fmla="*/ 314616 w 626632"/>
              <a:gd name="connsiteY73" fmla="*/ 68405 h 574512"/>
              <a:gd name="connsiteX74" fmla="*/ 314616 w 626632"/>
              <a:gd name="connsiteY74" fmla="*/ 80795 h 574512"/>
              <a:gd name="connsiteX75" fmla="*/ 322036 w 626632"/>
              <a:gd name="connsiteY75" fmla="*/ 79556 h 574512"/>
              <a:gd name="connsiteX76" fmla="*/ 336876 w 626632"/>
              <a:gd name="connsiteY76" fmla="*/ 84512 h 574512"/>
              <a:gd name="connsiteX77" fmla="*/ 352952 w 626632"/>
              <a:gd name="connsiteY77" fmla="*/ 79556 h 574512"/>
              <a:gd name="connsiteX78" fmla="*/ 367794 w 626632"/>
              <a:gd name="connsiteY78" fmla="*/ 84512 h 574512"/>
              <a:gd name="connsiteX79" fmla="*/ 382634 w 626632"/>
              <a:gd name="connsiteY79" fmla="*/ 79556 h 574512"/>
              <a:gd name="connsiteX80" fmla="*/ 406132 w 626632"/>
              <a:gd name="connsiteY80" fmla="*/ 101857 h 574512"/>
              <a:gd name="connsiteX81" fmla="*/ 406132 w 626632"/>
              <a:gd name="connsiteY81" fmla="*/ 213366 h 574512"/>
              <a:gd name="connsiteX82" fmla="*/ 362846 w 626632"/>
              <a:gd name="connsiteY82" fmla="*/ 257969 h 574512"/>
              <a:gd name="connsiteX83" fmla="*/ 276278 w 626632"/>
              <a:gd name="connsiteY83" fmla="*/ 257969 h 574512"/>
              <a:gd name="connsiteX84" fmla="*/ 273804 w 626632"/>
              <a:gd name="connsiteY84" fmla="*/ 257969 h 574512"/>
              <a:gd name="connsiteX85" fmla="*/ 236704 w 626632"/>
              <a:gd name="connsiteY85" fmla="*/ 217083 h 574512"/>
              <a:gd name="connsiteX86" fmla="*/ 236704 w 626632"/>
              <a:gd name="connsiteY86" fmla="*/ 136549 h 574512"/>
              <a:gd name="connsiteX87" fmla="*/ 260200 w 626632"/>
              <a:gd name="connsiteY87" fmla="*/ 113008 h 574512"/>
              <a:gd name="connsiteX88" fmla="*/ 267620 w 626632"/>
              <a:gd name="connsiteY88" fmla="*/ 114247 h 574512"/>
              <a:gd name="connsiteX89" fmla="*/ 267620 w 626632"/>
              <a:gd name="connsiteY89" fmla="*/ 68405 h 574512"/>
              <a:gd name="connsiteX90" fmla="*/ 291118 w 626632"/>
              <a:gd name="connsiteY90" fmla="*/ 44864 h 574512"/>
              <a:gd name="connsiteX91" fmla="*/ 36088 w 626632"/>
              <a:gd name="connsiteY91" fmla="*/ 16200 h 574512"/>
              <a:gd name="connsiteX92" fmla="*/ 16198 w 626632"/>
              <a:gd name="connsiteY92" fmla="*/ 36053 h 574512"/>
              <a:gd name="connsiteX93" fmla="*/ 16198 w 626632"/>
              <a:gd name="connsiteY93" fmla="*/ 302833 h 574512"/>
              <a:gd name="connsiteX94" fmla="*/ 609196 w 626632"/>
              <a:gd name="connsiteY94" fmla="*/ 302833 h 574512"/>
              <a:gd name="connsiteX95" fmla="*/ 609196 w 626632"/>
              <a:gd name="connsiteY95" fmla="*/ 36053 h 574512"/>
              <a:gd name="connsiteX96" fmla="*/ 590548 w 626632"/>
              <a:gd name="connsiteY96" fmla="*/ 16200 h 574512"/>
              <a:gd name="connsiteX97" fmla="*/ 36056 w 626632"/>
              <a:gd name="connsiteY97" fmla="*/ 0 h 574512"/>
              <a:gd name="connsiteX98" fmla="*/ 590576 w 626632"/>
              <a:gd name="connsiteY98" fmla="*/ 0 h 574512"/>
              <a:gd name="connsiteX99" fmla="*/ 626632 w 626632"/>
              <a:gd name="connsiteY99" fmla="*/ 36063 h 574512"/>
              <a:gd name="connsiteX100" fmla="*/ 626632 w 626632"/>
              <a:gd name="connsiteY100" fmla="*/ 363112 h 574512"/>
              <a:gd name="connsiteX101" fmla="*/ 590576 w 626632"/>
              <a:gd name="connsiteY101" fmla="*/ 400418 h 574512"/>
              <a:gd name="connsiteX102" fmla="*/ 407808 w 626632"/>
              <a:gd name="connsiteY102" fmla="*/ 400418 h 574512"/>
              <a:gd name="connsiteX103" fmla="*/ 460028 w 626632"/>
              <a:gd name="connsiteY103" fmla="*/ 529745 h 574512"/>
              <a:gd name="connsiteX104" fmla="*/ 461272 w 626632"/>
              <a:gd name="connsiteY104" fmla="*/ 567051 h 574512"/>
              <a:gd name="connsiteX105" fmla="*/ 445108 w 626632"/>
              <a:gd name="connsiteY105" fmla="*/ 574512 h 574512"/>
              <a:gd name="connsiteX106" fmla="*/ 223798 w 626632"/>
              <a:gd name="connsiteY106" fmla="*/ 574512 h 574512"/>
              <a:gd name="connsiteX107" fmla="*/ 205148 w 626632"/>
              <a:gd name="connsiteY107" fmla="*/ 564564 h 574512"/>
              <a:gd name="connsiteX108" fmla="*/ 203904 w 626632"/>
              <a:gd name="connsiteY108" fmla="*/ 529745 h 574512"/>
              <a:gd name="connsiteX109" fmla="*/ 254880 w 626632"/>
              <a:gd name="connsiteY109" fmla="*/ 400418 h 574512"/>
              <a:gd name="connsiteX110" fmla="*/ 36056 w 626632"/>
              <a:gd name="connsiteY110" fmla="*/ 400418 h 574512"/>
              <a:gd name="connsiteX111" fmla="*/ 0 w 626632"/>
              <a:gd name="connsiteY111" fmla="*/ 363112 h 574512"/>
              <a:gd name="connsiteX112" fmla="*/ 0 w 626632"/>
              <a:gd name="connsiteY112" fmla="*/ 36063 h 574512"/>
              <a:gd name="connsiteX113" fmla="*/ 36056 w 626632"/>
              <a:gd name="connsiteY113" fmla="*/ 0 h 57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626632" h="574512">
                <a:moveTo>
                  <a:pt x="312696" y="401285"/>
                </a:moveTo>
                <a:lnTo>
                  <a:pt x="312696" y="471320"/>
                </a:lnTo>
                <a:cubicBezTo>
                  <a:pt x="312696" y="479920"/>
                  <a:pt x="319914" y="488521"/>
                  <a:pt x="329536" y="488521"/>
                </a:cubicBezTo>
                <a:lnTo>
                  <a:pt x="331942" y="488521"/>
                </a:lnTo>
                <a:cubicBezTo>
                  <a:pt x="341564" y="488521"/>
                  <a:pt x="347580" y="479920"/>
                  <a:pt x="347580" y="471320"/>
                </a:cubicBezTo>
                <a:lnTo>
                  <a:pt x="347580" y="401285"/>
                </a:lnTo>
                <a:close/>
                <a:moveTo>
                  <a:pt x="272532" y="401285"/>
                </a:moveTo>
                <a:lnTo>
                  <a:pt x="219250" y="534818"/>
                </a:lnTo>
                <a:cubicBezTo>
                  <a:pt x="215532" y="542237"/>
                  <a:pt x="215532" y="550892"/>
                  <a:pt x="219250" y="554601"/>
                </a:cubicBezTo>
                <a:cubicBezTo>
                  <a:pt x="220488" y="555837"/>
                  <a:pt x="221728" y="558310"/>
                  <a:pt x="224206" y="558310"/>
                </a:cubicBezTo>
                <a:lnTo>
                  <a:pt x="444770" y="558310"/>
                </a:lnTo>
                <a:cubicBezTo>
                  <a:pt x="447248" y="558310"/>
                  <a:pt x="447248" y="557074"/>
                  <a:pt x="447248" y="557074"/>
                </a:cubicBezTo>
                <a:cubicBezTo>
                  <a:pt x="447248" y="557074"/>
                  <a:pt x="449728" y="553364"/>
                  <a:pt x="443532" y="534818"/>
                </a:cubicBezTo>
                <a:lnTo>
                  <a:pt x="390248" y="401285"/>
                </a:lnTo>
                <a:lnTo>
                  <a:pt x="364228" y="401285"/>
                </a:lnTo>
                <a:lnTo>
                  <a:pt x="364228" y="471761"/>
                </a:lnTo>
                <a:cubicBezTo>
                  <a:pt x="364228" y="490307"/>
                  <a:pt x="350596" y="503908"/>
                  <a:pt x="332010" y="503908"/>
                </a:cubicBezTo>
                <a:lnTo>
                  <a:pt x="329532" y="503908"/>
                </a:lnTo>
                <a:cubicBezTo>
                  <a:pt x="310944" y="503908"/>
                  <a:pt x="296076" y="490307"/>
                  <a:pt x="296076" y="471761"/>
                </a:cubicBezTo>
                <a:lnTo>
                  <a:pt x="296076" y="401285"/>
                </a:lnTo>
                <a:close/>
                <a:moveTo>
                  <a:pt x="235400" y="348940"/>
                </a:moveTo>
                <a:lnTo>
                  <a:pt x="408680" y="348940"/>
                </a:lnTo>
                <a:cubicBezTo>
                  <a:pt x="413630" y="348940"/>
                  <a:pt x="417344" y="352391"/>
                  <a:pt x="417344" y="356993"/>
                </a:cubicBezTo>
                <a:cubicBezTo>
                  <a:pt x="417344" y="360444"/>
                  <a:pt x="413630" y="363895"/>
                  <a:pt x="408680" y="363895"/>
                </a:cubicBezTo>
                <a:lnTo>
                  <a:pt x="235400" y="363895"/>
                </a:lnTo>
                <a:cubicBezTo>
                  <a:pt x="230450" y="363895"/>
                  <a:pt x="226736" y="360444"/>
                  <a:pt x="226736" y="356993"/>
                </a:cubicBezTo>
                <a:cubicBezTo>
                  <a:pt x="226736" y="352391"/>
                  <a:pt x="230450" y="348940"/>
                  <a:pt x="235400" y="348940"/>
                </a:cubicBezTo>
                <a:close/>
                <a:moveTo>
                  <a:pt x="16198" y="320280"/>
                </a:moveTo>
                <a:lnTo>
                  <a:pt x="16198" y="363043"/>
                </a:lnTo>
                <a:cubicBezTo>
                  <a:pt x="16198" y="374039"/>
                  <a:pt x="24900" y="382591"/>
                  <a:pt x="36088" y="382591"/>
                </a:cubicBezTo>
                <a:lnTo>
                  <a:pt x="266078" y="382591"/>
                </a:lnTo>
                <a:lnTo>
                  <a:pt x="304616" y="382591"/>
                </a:lnTo>
                <a:lnTo>
                  <a:pt x="356830" y="382591"/>
                </a:lnTo>
                <a:lnTo>
                  <a:pt x="396612" y="382591"/>
                </a:lnTo>
                <a:lnTo>
                  <a:pt x="590548" y="382591"/>
                </a:lnTo>
                <a:cubicBezTo>
                  <a:pt x="600492" y="382591"/>
                  <a:pt x="609196" y="374039"/>
                  <a:pt x="609196" y="363043"/>
                </a:cubicBezTo>
                <a:lnTo>
                  <a:pt x="609196" y="320280"/>
                </a:lnTo>
                <a:close/>
                <a:moveTo>
                  <a:pt x="291178" y="61061"/>
                </a:moveTo>
                <a:cubicBezTo>
                  <a:pt x="287474" y="61061"/>
                  <a:pt x="283772" y="63537"/>
                  <a:pt x="283772" y="68487"/>
                </a:cubicBezTo>
                <a:lnTo>
                  <a:pt x="283772" y="136560"/>
                </a:lnTo>
                <a:lnTo>
                  <a:pt x="283772" y="195970"/>
                </a:lnTo>
                <a:cubicBezTo>
                  <a:pt x="283772" y="200920"/>
                  <a:pt x="280068" y="203396"/>
                  <a:pt x="276364" y="203396"/>
                </a:cubicBezTo>
                <a:cubicBezTo>
                  <a:pt x="271426" y="203396"/>
                  <a:pt x="267724" y="200920"/>
                  <a:pt x="267724" y="195970"/>
                </a:cubicBezTo>
                <a:lnTo>
                  <a:pt x="267724" y="136560"/>
                </a:lnTo>
                <a:cubicBezTo>
                  <a:pt x="267724" y="131610"/>
                  <a:pt x="265254" y="129134"/>
                  <a:pt x="260316" y="129134"/>
                </a:cubicBezTo>
                <a:cubicBezTo>
                  <a:pt x="256612" y="129134"/>
                  <a:pt x="254144" y="131610"/>
                  <a:pt x="254144" y="136560"/>
                </a:cubicBezTo>
                <a:lnTo>
                  <a:pt x="254144" y="217010"/>
                </a:lnTo>
                <a:cubicBezTo>
                  <a:pt x="254144" y="230625"/>
                  <a:pt x="264020" y="240526"/>
                  <a:pt x="276364" y="241764"/>
                </a:cubicBezTo>
                <a:lnTo>
                  <a:pt x="277598" y="241764"/>
                </a:lnTo>
                <a:lnTo>
                  <a:pt x="362776" y="241764"/>
                </a:lnTo>
                <a:cubicBezTo>
                  <a:pt x="377590" y="241764"/>
                  <a:pt x="389936" y="229387"/>
                  <a:pt x="389936" y="213297"/>
                </a:cubicBezTo>
                <a:lnTo>
                  <a:pt x="389936" y="101905"/>
                </a:lnTo>
                <a:cubicBezTo>
                  <a:pt x="389936" y="98192"/>
                  <a:pt x="387466" y="95716"/>
                  <a:pt x="382528" y="95716"/>
                </a:cubicBezTo>
                <a:cubicBezTo>
                  <a:pt x="378824" y="95716"/>
                  <a:pt x="376356" y="98192"/>
                  <a:pt x="376356" y="101905"/>
                </a:cubicBezTo>
                <a:lnTo>
                  <a:pt x="376356" y="165027"/>
                </a:lnTo>
                <a:cubicBezTo>
                  <a:pt x="376356" y="169978"/>
                  <a:pt x="371418" y="173691"/>
                  <a:pt x="367714" y="173691"/>
                </a:cubicBezTo>
                <a:cubicBezTo>
                  <a:pt x="362776" y="173691"/>
                  <a:pt x="359074" y="169978"/>
                  <a:pt x="359074" y="165027"/>
                </a:cubicBezTo>
                <a:lnTo>
                  <a:pt x="359074" y="101905"/>
                </a:lnTo>
                <a:cubicBezTo>
                  <a:pt x="359074" y="98192"/>
                  <a:pt x="356604" y="95716"/>
                  <a:pt x="352902" y="95716"/>
                </a:cubicBezTo>
                <a:cubicBezTo>
                  <a:pt x="349198" y="95716"/>
                  <a:pt x="344260" y="98192"/>
                  <a:pt x="344260" y="101905"/>
                </a:cubicBezTo>
                <a:lnTo>
                  <a:pt x="344260" y="166265"/>
                </a:lnTo>
                <a:cubicBezTo>
                  <a:pt x="344260" y="169978"/>
                  <a:pt x="341790" y="173691"/>
                  <a:pt x="336854" y="173691"/>
                </a:cubicBezTo>
                <a:cubicBezTo>
                  <a:pt x="333150" y="173691"/>
                  <a:pt x="329446" y="169978"/>
                  <a:pt x="329446" y="166265"/>
                </a:cubicBezTo>
                <a:lnTo>
                  <a:pt x="329446" y="101905"/>
                </a:lnTo>
                <a:cubicBezTo>
                  <a:pt x="329446" y="98192"/>
                  <a:pt x="325742" y="95716"/>
                  <a:pt x="322040" y="95716"/>
                </a:cubicBezTo>
                <a:cubicBezTo>
                  <a:pt x="318336" y="95716"/>
                  <a:pt x="314632" y="98192"/>
                  <a:pt x="314632" y="101905"/>
                </a:cubicBezTo>
                <a:lnTo>
                  <a:pt x="313398" y="166265"/>
                </a:lnTo>
                <a:cubicBezTo>
                  <a:pt x="313398" y="169978"/>
                  <a:pt x="310930" y="173691"/>
                  <a:pt x="305992" y="173691"/>
                </a:cubicBezTo>
                <a:cubicBezTo>
                  <a:pt x="302288" y="173691"/>
                  <a:pt x="298584" y="169978"/>
                  <a:pt x="298584" y="166265"/>
                </a:cubicBezTo>
                <a:lnTo>
                  <a:pt x="298584" y="101905"/>
                </a:lnTo>
                <a:lnTo>
                  <a:pt x="298584" y="68487"/>
                </a:lnTo>
                <a:cubicBezTo>
                  <a:pt x="298584" y="63537"/>
                  <a:pt x="294882" y="61061"/>
                  <a:pt x="291178" y="61061"/>
                </a:cubicBezTo>
                <a:close/>
                <a:moveTo>
                  <a:pt x="291118" y="44864"/>
                </a:moveTo>
                <a:cubicBezTo>
                  <a:pt x="304722" y="44864"/>
                  <a:pt x="314616" y="54776"/>
                  <a:pt x="314616" y="68405"/>
                </a:cubicBezTo>
                <a:lnTo>
                  <a:pt x="314616" y="80795"/>
                </a:lnTo>
                <a:cubicBezTo>
                  <a:pt x="317088" y="79556"/>
                  <a:pt x="319562" y="79556"/>
                  <a:pt x="322036" y="79556"/>
                </a:cubicBezTo>
                <a:cubicBezTo>
                  <a:pt x="328218" y="79556"/>
                  <a:pt x="333166" y="80795"/>
                  <a:pt x="336876" y="84512"/>
                </a:cubicBezTo>
                <a:cubicBezTo>
                  <a:pt x="341822" y="80795"/>
                  <a:pt x="346770" y="79556"/>
                  <a:pt x="352952" y="79556"/>
                </a:cubicBezTo>
                <a:cubicBezTo>
                  <a:pt x="357900" y="79556"/>
                  <a:pt x="364084" y="80795"/>
                  <a:pt x="367794" y="84512"/>
                </a:cubicBezTo>
                <a:cubicBezTo>
                  <a:pt x="371504" y="80795"/>
                  <a:pt x="377686" y="79556"/>
                  <a:pt x="382634" y="79556"/>
                </a:cubicBezTo>
                <a:cubicBezTo>
                  <a:pt x="396238" y="79556"/>
                  <a:pt x="406132" y="89467"/>
                  <a:pt x="406132" y="101857"/>
                </a:cubicBezTo>
                <a:lnTo>
                  <a:pt x="406132" y="213366"/>
                </a:lnTo>
                <a:cubicBezTo>
                  <a:pt x="406132" y="238145"/>
                  <a:pt x="386344" y="257969"/>
                  <a:pt x="362846" y="257969"/>
                </a:cubicBezTo>
                <a:lnTo>
                  <a:pt x="276278" y="257969"/>
                </a:lnTo>
                <a:cubicBezTo>
                  <a:pt x="275040" y="257969"/>
                  <a:pt x="275040" y="257969"/>
                  <a:pt x="273804" y="257969"/>
                </a:cubicBezTo>
                <a:cubicBezTo>
                  <a:pt x="254016" y="256730"/>
                  <a:pt x="236704" y="238145"/>
                  <a:pt x="236704" y="217083"/>
                </a:cubicBezTo>
                <a:lnTo>
                  <a:pt x="236704" y="136549"/>
                </a:lnTo>
                <a:cubicBezTo>
                  <a:pt x="236704" y="124159"/>
                  <a:pt x="247834" y="113008"/>
                  <a:pt x="260200" y="113008"/>
                </a:cubicBezTo>
                <a:cubicBezTo>
                  <a:pt x="263910" y="113008"/>
                  <a:pt x="265148" y="113008"/>
                  <a:pt x="267620" y="114247"/>
                </a:cubicBezTo>
                <a:lnTo>
                  <a:pt x="267620" y="68405"/>
                </a:lnTo>
                <a:cubicBezTo>
                  <a:pt x="267620" y="54776"/>
                  <a:pt x="278750" y="44864"/>
                  <a:pt x="291118" y="44864"/>
                </a:cubicBezTo>
                <a:close/>
                <a:moveTo>
                  <a:pt x="36088" y="16200"/>
                </a:moveTo>
                <a:cubicBezTo>
                  <a:pt x="24900" y="16200"/>
                  <a:pt x="16198" y="24886"/>
                  <a:pt x="16198" y="36053"/>
                </a:cubicBezTo>
                <a:lnTo>
                  <a:pt x="16198" y="302833"/>
                </a:lnTo>
                <a:lnTo>
                  <a:pt x="609196" y="302833"/>
                </a:lnTo>
                <a:lnTo>
                  <a:pt x="609196" y="36053"/>
                </a:lnTo>
                <a:cubicBezTo>
                  <a:pt x="609196" y="24886"/>
                  <a:pt x="600492" y="16200"/>
                  <a:pt x="590548" y="16200"/>
                </a:cubicBezTo>
                <a:close/>
                <a:moveTo>
                  <a:pt x="36056" y="0"/>
                </a:moveTo>
                <a:lnTo>
                  <a:pt x="590576" y="0"/>
                </a:lnTo>
                <a:cubicBezTo>
                  <a:pt x="609226" y="0"/>
                  <a:pt x="626632" y="16166"/>
                  <a:pt x="626632" y="36063"/>
                </a:cubicBezTo>
                <a:lnTo>
                  <a:pt x="626632" y="363112"/>
                </a:lnTo>
                <a:cubicBezTo>
                  <a:pt x="626632" y="383008"/>
                  <a:pt x="609226" y="400418"/>
                  <a:pt x="590576" y="400418"/>
                </a:cubicBezTo>
                <a:lnTo>
                  <a:pt x="407808" y="400418"/>
                </a:lnTo>
                <a:lnTo>
                  <a:pt x="460028" y="529745"/>
                </a:lnTo>
                <a:cubicBezTo>
                  <a:pt x="466244" y="548398"/>
                  <a:pt x="466244" y="559590"/>
                  <a:pt x="461272" y="567051"/>
                </a:cubicBezTo>
                <a:cubicBezTo>
                  <a:pt x="458784" y="569538"/>
                  <a:pt x="453812" y="574512"/>
                  <a:pt x="445108" y="574512"/>
                </a:cubicBezTo>
                <a:lnTo>
                  <a:pt x="223798" y="574512"/>
                </a:lnTo>
                <a:cubicBezTo>
                  <a:pt x="215094" y="574512"/>
                  <a:pt x="210120" y="569538"/>
                  <a:pt x="205148" y="564564"/>
                </a:cubicBezTo>
                <a:cubicBezTo>
                  <a:pt x="198932" y="554616"/>
                  <a:pt x="198932" y="540937"/>
                  <a:pt x="203904" y="529745"/>
                </a:cubicBezTo>
                <a:lnTo>
                  <a:pt x="254880" y="400418"/>
                </a:lnTo>
                <a:lnTo>
                  <a:pt x="36056" y="400418"/>
                </a:lnTo>
                <a:cubicBezTo>
                  <a:pt x="16164" y="400418"/>
                  <a:pt x="0" y="383008"/>
                  <a:pt x="0" y="363112"/>
                </a:cubicBezTo>
                <a:lnTo>
                  <a:pt x="0" y="36063"/>
                </a:lnTo>
                <a:cubicBezTo>
                  <a:pt x="0" y="16166"/>
                  <a:pt x="16164" y="0"/>
                  <a:pt x="36056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6667499-43DD-B44B-9A04-048A0B1EC9D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FADEBFC7-16BD-284D-9246-AED871C0963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F5DB0D2-B8E4-754B-A8D5-C3BAC605AD12}"/>
              </a:ext>
            </a:extLst>
          </p:cNvPr>
          <p:cNvSpPr txBox="1"/>
          <p:nvPr/>
        </p:nvSpPr>
        <p:spPr>
          <a:xfrm>
            <a:off x="1892090" y="3976752"/>
            <a:ext cx="253636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256497F1-7463-6541-8BF9-FCC6657675C0}"/>
              </a:ext>
            </a:extLst>
          </p:cNvPr>
          <p:cNvSpPr txBox="1"/>
          <p:nvPr/>
        </p:nvSpPr>
        <p:spPr>
          <a:xfrm>
            <a:off x="1875313" y="4968487"/>
            <a:ext cx="419831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CE46743-BBD1-094C-A97C-5BD8076C7DAD}"/>
              </a:ext>
            </a:extLst>
          </p:cNvPr>
          <p:cNvSpPr txBox="1"/>
          <p:nvPr/>
        </p:nvSpPr>
        <p:spPr>
          <a:xfrm>
            <a:off x="18427725" y="3976752"/>
            <a:ext cx="253636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CE653E7B-6AB2-A546-BBF8-F94629872123}"/>
              </a:ext>
            </a:extLst>
          </p:cNvPr>
          <p:cNvSpPr txBox="1"/>
          <p:nvPr/>
        </p:nvSpPr>
        <p:spPr>
          <a:xfrm>
            <a:off x="18402558" y="4969517"/>
            <a:ext cx="419831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7117687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BECDBC68-1125-1444-8B02-F84703BE29F3}"/>
              </a:ext>
            </a:extLst>
          </p:cNvPr>
          <p:cNvGrpSpPr/>
          <p:nvPr/>
        </p:nvGrpSpPr>
        <p:grpSpPr>
          <a:xfrm>
            <a:off x="5044214" y="4081401"/>
            <a:ext cx="14290478" cy="8890600"/>
            <a:chOff x="5044214" y="4081401"/>
            <a:chExt cx="14290478" cy="889060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80B8FEF-C48C-8344-BF2A-16E0A09CDC62}"/>
                </a:ext>
              </a:extLst>
            </p:cNvPr>
            <p:cNvGrpSpPr/>
            <p:nvPr/>
          </p:nvGrpSpPr>
          <p:grpSpPr>
            <a:xfrm>
              <a:off x="8956000" y="4081401"/>
              <a:ext cx="6819464" cy="5254103"/>
              <a:chOff x="8956000" y="4081401"/>
              <a:chExt cx="6819464" cy="5254103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0208C449-FB98-8E47-A111-1725572E972E}"/>
                  </a:ext>
                </a:extLst>
              </p:cNvPr>
              <p:cNvGrpSpPr/>
              <p:nvPr/>
            </p:nvGrpSpPr>
            <p:grpSpPr>
              <a:xfrm>
                <a:off x="9274278" y="4346723"/>
                <a:ext cx="6485164" cy="4988781"/>
                <a:chOff x="9274278" y="4346723"/>
                <a:chExt cx="6485164" cy="4988781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F7E88E3-F6B9-BF41-B70A-1E33E8522631}"/>
                    </a:ext>
                  </a:extLst>
                </p:cNvPr>
                <p:cNvSpPr/>
                <p:nvPr/>
              </p:nvSpPr>
              <p:spPr>
                <a:xfrm>
                  <a:off x="9281152" y="4358064"/>
                  <a:ext cx="6466905" cy="49687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92" h="3988">
                      <a:moveTo>
                        <a:pt x="5011" y="2422"/>
                      </a:moveTo>
                      <a:cubicBezTo>
                        <a:pt x="4599" y="3320"/>
                        <a:pt x="3265" y="4197"/>
                        <a:pt x="1938" y="3943"/>
                      </a:cubicBezTo>
                      <a:cubicBezTo>
                        <a:pt x="612" y="3689"/>
                        <a:pt x="-164" y="2939"/>
                        <a:pt x="30" y="1542"/>
                      </a:cubicBezTo>
                      <a:cubicBezTo>
                        <a:pt x="197" y="336"/>
                        <a:pt x="1543" y="-372"/>
                        <a:pt x="2946" y="204"/>
                      </a:cubicBezTo>
                      <a:cubicBezTo>
                        <a:pt x="3384" y="384"/>
                        <a:pt x="4007" y="115"/>
                        <a:pt x="4634" y="413"/>
                      </a:cubicBezTo>
                      <a:cubicBezTo>
                        <a:pt x="5321" y="739"/>
                        <a:pt x="5279" y="1838"/>
                        <a:pt x="5011" y="24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51CA6565-BFFE-664B-B9E0-021D91C6497B}"/>
                    </a:ext>
                  </a:extLst>
                </p:cNvPr>
                <p:cNvSpPr/>
                <p:nvPr/>
              </p:nvSpPr>
              <p:spPr>
                <a:xfrm>
                  <a:off x="9274278" y="4346723"/>
                  <a:ext cx="6485164" cy="4988781"/>
                </a:xfrm>
                <a:custGeom>
                  <a:avLst/>
                  <a:gdLst>
                    <a:gd name="connsiteX0" fmla="*/ 2436946 w 6485164"/>
                    <a:gd name="connsiteY0" fmla="*/ 18818 h 4988781"/>
                    <a:gd name="connsiteX1" fmla="*/ 1130363 w 6485164"/>
                    <a:gd name="connsiteY1" fmla="*/ 356461 h 4988781"/>
                    <a:gd name="connsiteX2" fmla="*/ 411680 w 6485164"/>
                    <a:gd name="connsiteY2" fmla="*/ 1010566 h 4988781"/>
                    <a:gd name="connsiteX3" fmla="*/ 54207 w 6485164"/>
                    <a:gd name="connsiteY3" fmla="*/ 1931297 h 4988781"/>
                    <a:gd name="connsiteX4" fmla="*/ 531253 w 6485164"/>
                    <a:gd name="connsiteY4" fmla="*/ 3955908 h 4988781"/>
                    <a:gd name="connsiteX5" fmla="*/ 2425736 w 6485164"/>
                    <a:gd name="connsiteY5" fmla="*/ 4914017 h 4988781"/>
                    <a:gd name="connsiteX6" fmla="*/ 4759899 w 6485164"/>
                    <a:gd name="connsiteY6" fmla="*/ 4506603 h 4988781"/>
                    <a:gd name="connsiteX7" fmla="*/ 5661678 w 6485164"/>
                    <a:gd name="connsiteY7" fmla="*/ 3835055 h 4988781"/>
                    <a:gd name="connsiteX8" fmla="*/ 6242105 w 6485164"/>
                    <a:gd name="connsiteY8" fmla="*/ 3023964 h 4988781"/>
                    <a:gd name="connsiteX9" fmla="*/ 6452603 w 6485164"/>
                    <a:gd name="connsiteY9" fmla="*/ 1655950 h 4988781"/>
                    <a:gd name="connsiteX10" fmla="*/ 6253315 w 6485164"/>
                    <a:gd name="connsiteY10" fmla="*/ 989386 h 4988781"/>
                    <a:gd name="connsiteX11" fmla="*/ 5776268 w 6485164"/>
                    <a:gd name="connsiteY11" fmla="*/ 532135 h 4988781"/>
                    <a:gd name="connsiteX12" fmla="*/ 4509543 w 6485164"/>
                    <a:gd name="connsiteY12" fmla="*/ 352723 h 4988781"/>
                    <a:gd name="connsiteX13" fmla="*/ 3675024 w 6485164"/>
                    <a:gd name="connsiteY13" fmla="*/ 272985 h 4988781"/>
                    <a:gd name="connsiteX14" fmla="*/ 2436946 w 6485164"/>
                    <a:gd name="connsiteY14" fmla="*/ 18818 h 4988781"/>
                    <a:gd name="connsiteX15" fmla="*/ 2505953 w 6485164"/>
                    <a:gd name="connsiteY15" fmla="*/ 835 h 4988781"/>
                    <a:gd name="connsiteX16" fmla="*/ 3682498 w 6485164"/>
                    <a:gd name="connsiteY16" fmla="*/ 255538 h 4988781"/>
                    <a:gd name="connsiteX17" fmla="*/ 4508299 w 6485164"/>
                    <a:gd name="connsiteY17" fmla="*/ 332785 h 4988781"/>
                    <a:gd name="connsiteX18" fmla="*/ 5783745 w 6485164"/>
                    <a:gd name="connsiteY18" fmla="*/ 515935 h 4988781"/>
                    <a:gd name="connsiteX19" fmla="*/ 6270756 w 6485164"/>
                    <a:gd name="connsiteY19" fmla="*/ 979417 h 4988781"/>
                    <a:gd name="connsiteX20" fmla="*/ 6471290 w 6485164"/>
                    <a:gd name="connsiteY20" fmla="*/ 1654704 h 4988781"/>
                    <a:gd name="connsiteX21" fmla="*/ 6259546 w 6485164"/>
                    <a:gd name="connsiteY21" fmla="*/ 3032690 h 4988781"/>
                    <a:gd name="connsiteX22" fmla="*/ 5675382 w 6485164"/>
                    <a:gd name="connsiteY22" fmla="*/ 3848766 h 4988781"/>
                    <a:gd name="connsiteX23" fmla="*/ 4768620 w 6485164"/>
                    <a:gd name="connsiteY23" fmla="*/ 4522807 h 4988781"/>
                    <a:gd name="connsiteX24" fmla="*/ 3009900 w 6485164"/>
                    <a:gd name="connsiteY24" fmla="*/ 4988781 h 4988781"/>
                    <a:gd name="connsiteX25" fmla="*/ 2420753 w 6485164"/>
                    <a:gd name="connsiteY25" fmla="*/ 4933961 h 4988781"/>
                    <a:gd name="connsiteX26" fmla="*/ 517549 w 6485164"/>
                    <a:gd name="connsiteY26" fmla="*/ 3968374 h 4988781"/>
                    <a:gd name="connsiteX27" fmla="*/ 36766 w 6485164"/>
                    <a:gd name="connsiteY27" fmla="*/ 1928806 h 4988781"/>
                    <a:gd name="connsiteX28" fmla="*/ 396730 w 6485164"/>
                    <a:gd name="connsiteY28" fmla="*/ 1000597 h 4988781"/>
                    <a:gd name="connsiteX29" fmla="*/ 1121642 w 6485164"/>
                    <a:gd name="connsiteY29" fmla="*/ 339015 h 4988781"/>
                    <a:gd name="connsiteX30" fmla="*/ 2505953 w 6485164"/>
                    <a:gd name="connsiteY30" fmla="*/ 835 h 49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485164" h="4988781">
                      <a:moveTo>
                        <a:pt x="2436946" y="18818"/>
                      </a:moveTo>
                      <a:cubicBezTo>
                        <a:pt x="1968619" y="18818"/>
                        <a:pt x="1521466" y="132196"/>
                        <a:pt x="1130363" y="356461"/>
                      </a:cubicBezTo>
                      <a:cubicBezTo>
                        <a:pt x="838904" y="524660"/>
                        <a:pt x="597267" y="743941"/>
                        <a:pt x="411680" y="1010566"/>
                      </a:cubicBezTo>
                      <a:cubicBezTo>
                        <a:pt x="221111" y="1284667"/>
                        <a:pt x="101538" y="1594900"/>
                        <a:pt x="54207" y="1931297"/>
                      </a:cubicBezTo>
                      <a:cubicBezTo>
                        <a:pt x="-61629" y="2767306"/>
                        <a:pt x="99047" y="3448821"/>
                        <a:pt x="531253" y="3955908"/>
                      </a:cubicBezTo>
                      <a:cubicBezTo>
                        <a:pt x="933566" y="4428110"/>
                        <a:pt x="1570043" y="4750802"/>
                        <a:pt x="2425736" y="4914017"/>
                      </a:cubicBezTo>
                      <a:cubicBezTo>
                        <a:pt x="3180540" y="5058543"/>
                        <a:pt x="4008832" y="4914017"/>
                        <a:pt x="4759899" y="4506603"/>
                      </a:cubicBezTo>
                      <a:cubicBezTo>
                        <a:pt x="5093706" y="4324699"/>
                        <a:pt x="5405094" y="4091713"/>
                        <a:pt x="5661678" y="3835055"/>
                      </a:cubicBezTo>
                      <a:cubicBezTo>
                        <a:pt x="5915770" y="3580888"/>
                        <a:pt x="6116304" y="3299311"/>
                        <a:pt x="6242105" y="3023964"/>
                      </a:cubicBezTo>
                      <a:cubicBezTo>
                        <a:pt x="6420218" y="2633993"/>
                        <a:pt x="6501180" y="2110709"/>
                        <a:pt x="6452603" y="1655950"/>
                      </a:cubicBezTo>
                      <a:cubicBezTo>
                        <a:pt x="6423956" y="1399292"/>
                        <a:pt x="6357941" y="1175027"/>
                        <a:pt x="6253315" y="989386"/>
                      </a:cubicBezTo>
                      <a:cubicBezTo>
                        <a:pt x="6137478" y="781318"/>
                        <a:pt x="5976802" y="628070"/>
                        <a:pt x="5776268" y="532135"/>
                      </a:cubicBezTo>
                      <a:cubicBezTo>
                        <a:pt x="5339080" y="325313"/>
                        <a:pt x="4898155" y="339018"/>
                        <a:pt x="4509543" y="352723"/>
                      </a:cubicBezTo>
                      <a:cubicBezTo>
                        <a:pt x="4204383" y="362691"/>
                        <a:pt x="3915415" y="371412"/>
                        <a:pt x="3675024" y="272985"/>
                      </a:cubicBezTo>
                      <a:cubicBezTo>
                        <a:pt x="3262746" y="103540"/>
                        <a:pt x="2842996" y="18818"/>
                        <a:pt x="2436946" y="18818"/>
                      </a:cubicBezTo>
                      <a:close/>
                      <a:moveTo>
                        <a:pt x="2505953" y="835"/>
                      </a:moveTo>
                      <a:cubicBezTo>
                        <a:pt x="2891976" y="10010"/>
                        <a:pt x="3290694" y="94737"/>
                        <a:pt x="3682498" y="255538"/>
                      </a:cubicBezTo>
                      <a:cubicBezTo>
                        <a:pt x="3919153" y="352720"/>
                        <a:pt x="4205630" y="342753"/>
                        <a:pt x="4508299" y="332785"/>
                      </a:cubicBezTo>
                      <a:cubicBezTo>
                        <a:pt x="4900648" y="320326"/>
                        <a:pt x="5344065" y="305375"/>
                        <a:pt x="5783745" y="515935"/>
                      </a:cubicBezTo>
                      <a:cubicBezTo>
                        <a:pt x="5988016" y="611871"/>
                        <a:pt x="6152428" y="768857"/>
                        <a:pt x="6270756" y="979417"/>
                      </a:cubicBezTo>
                      <a:cubicBezTo>
                        <a:pt x="6375382" y="1167550"/>
                        <a:pt x="6443888" y="1394308"/>
                        <a:pt x="6471290" y="1654704"/>
                      </a:cubicBezTo>
                      <a:cubicBezTo>
                        <a:pt x="6519866" y="2110710"/>
                        <a:pt x="6438906" y="2638980"/>
                        <a:pt x="6259546" y="3032690"/>
                      </a:cubicBezTo>
                      <a:cubicBezTo>
                        <a:pt x="6132500" y="3309284"/>
                        <a:pt x="5930720" y="3592107"/>
                        <a:pt x="5675382" y="3848766"/>
                      </a:cubicBezTo>
                      <a:cubicBezTo>
                        <a:pt x="5417552" y="4107917"/>
                        <a:pt x="5103673" y="4340903"/>
                        <a:pt x="4768620" y="4522807"/>
                      </a:cubicBezTo>
                      <a:cubicBezTo>
                        <a:pt x="4205630" y="4829303"/>
                        <a:pt x="3597800" y="4988781"/>
                        <a:pt x="3009900" y="4988781"/>
                      </a:cubicBezTo>
                      <a:cubicBezTo>
                        <a:pt x="2810611" y="4988781"/>
                        <a:pt x="2613814" y="4970092"/>
                        <a:pt x="2420753" y="4933961"/>
                      </a:cubicBezTo>
                      <a:cubicBezTo>
                        <a:pt x="1562567" y="4769499"/>
                        <a:pt x="922353" y="4444315"/>
                        <a:pt x="517549" y="3968374"/>
                      </a:cubicBezTo>
                      <a:cubicBezTo>
                        <a:pt x="82851" y="3456302"/>
                        <a:pt x="-80316" y="2769801"/>
                        <a:pt x="36766" y="1928806"/>
                      </a:cubicBezTo>
                      <a:cubicBezTo>
                        <a:pt x="84097" y="1588671"/>
                        <a:pt x="203670" y="1277191"/>
                        <a:pt x="396730" y="1000597"/>
                      </a:cubicBezTo>
                      <a:cubicBezTo>
                        <a:pt x="583563" y="731479"/>
                        <a:pt x="826446" y="508460"/>
                        <a:pt x="1121642" y="339015"/>
                      </a:cubicBezTo>
                      <a:cubicBezTo>
                        <a:pt x="1534309" y="102135"/>
                        <a:pt x="2009638" y="-10962"/>
                        <a:pt x="2505953" y="8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168F358F-06ED-7748-9DE2-53319F12D535}"/>
                  </a:ext>
                </a:extLst>
              </p:cNvPr>
              <p:cNvGrpSpPr/>
              <p:nvPr/>
            </p:nvGrpSpPr>
            <p:grpSpPr>
              <a:xfrm>
                <a:off x="14136002" y="4396697"/>
                <a:ext cx="1639462" cy="2299293"/>
                <a:chOff x="14136002" y="4396697"/>
                <a:chExt cx="1639462" cy="2299293"/>
              </a:xfrm>
            </p:grpSpPr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920C33EF-20EA-8947-8C91-1FB10B13BEF0}"/>
                    </a:ext>
                  </a:extLst>
                </p:cNvPr>
                <p:cNvSpPr/>
                <p:nvPr/>
              </p:nvSpPr>
              <p:spPr>
                <a:xfrm>
                  <a:off x="14144723" y="4406667"/>
                  <a:ext cx="1620775" cy="22793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2" h="1830">
                      <a:moveTo>
                        <a:pt x="1211" y="1830"/>
                      </a:moveTo>
                      <a:lnTo>
                        <a:pt x="651" y="1830"/>
                      </a:lnTo>
                      <a:lnTo>
                        <a:pt x="91" y="1830"/>
                      </a:lnTo>
                      <a:cubicBezTo>
                        <a:pt x="66" y="1830"/>
                        <a:pt x="43" y="1819"/>
                        <a:pt x="27" y="1804"/>
                      </a:cubicBezTo>
                      <a:cubicBezTo>
                        <a:pt x="10" y="1787"/>
                        <a:pt x="0" y="1764"/>
                        <a:pt x="0" y="1739"/>
                      </a:cubicBezTo>
                      <a:lnTo>
                        <a:pt x="0" y="915"/>
                      </a:lnTo>
                      <a:lnTo>
                        <a:pt x="0" y="91"/>
                      </a:lnTo>
                      <a:cubicBezTo>
                        <a:pt x="0" y="65"/>
                        <a:pt x="10" y="43"/>
                        <a:pt x="27" y="26"/>
                      </a:cubicBezTo>
                      <a:cubicBezTo>
                        <a:pt x="43" y="10"/>
                        <a:pt x="66" y="0"/>
                        <a:pt x="91" y="0"/>
                      </a:cubicBezTo>
                      <a:lnTo>
                        <a:pt x="651" y="0"/>
                      </a:lnTo>
                      <a:lnTo>
                        <a:pt x="1211" y="0"/>
                      </a:lnTo>
                      <a:cubicBezTo>
                        <a:pt x="1237" y="0"/>
                        <a:pt x="1259" y="10"/>
                        <a:pt x="1276" y="26"/>
                      </a:cubicBezTo>
                      <a:cubicBezTo>
                        <a:pt x="1292" y="43"/>
                        <a:pt x="1302" y="65"/>
                        <a:pt x="1302" y="91"/>
                      </a:cubicBezTo>
                      <a:lnTo>
                        <a:pt x="1302" y="915"/>
                      </a:lnTo>
                      <a:lnTo>
                        <a:pt x="1302" y="1739"/>
                      </a:lnTo>
                      <a:cubicBezTo>
                        <a:pt x="1302" y="1764"/>
                        <a:pt x="1292" y="1787"/>
                        <a:pt x="1276" y="1804"/>
                      </a:cubicBezTo>
                      <a:cubicBezTo>
                        <a:pt x="1259" y="1819"/>
                        <a:pt x="1237" y="1830"/>
                        <a:pt x="1211" y="18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CB62835E-8A5A-3547-8291-CF00130DC403}"/>
                    </a:ext>
                  </a:extLst>
                </p:cNvPr>
                <p:cNvSpPr/>
                <p:nvPr/>
              </p:nvSpPr>
              <p:spPr>
                <a:xfrm>
                  <a:off x="14136002" y="4396697"/>
                  <a:ext cx="1639462" cy="2299293"/>
                </a:xfrm>
                <a:custGeom>
                  <a:avLst/>
                  <a:gdLst>
                    <a:gd name="connsiteX0" fmla="*/ 122007 w 1639462"/>
                    <a:gd name="connsiteY0" fmla="*/ 18694 h 2299293"/>
                    <a:gd name="connsiteX1" fmla="*/ 48563 w 1639462"/>
                    <a:gd name="connsiteY1" fmla="*/ 49833 h 2299293"/>
                    <a:gd name="connsiteX2" fmla="*/ 18687 w 1639462"/>
                    <a:gd name="connsiteY2" fmla="*/ 123320 h 2299293"/>
                    <a:gd name="connsiteX3" fmla="*/ 18687 w 1639462"/>
                    <a:gd name="connsiteY3" fmla="*/ 2175974 h 2299293"/>
                    <a:gd name="connsiteX4" fmla="*/ 48563 w 1639462"/>
                    <a:gd name="connsiteY4" fmla="*/ 2249461 h 2299293"/>
                    <a:gd name="connsiteX5" fmla="*/ 122007 w 1639462"/>
                    <a:gd name="connsiteY5" fmla="*/ 2279354 h 2299293"/>
                    <a:gd name="connsiteX6" fmla="*/ 1516210 w 1639462"/>
                    <a:gd name="connsiteY6" fmla="*/ 2279354 h 2299293"/>
                    <a:gd name="connsiteX7" fmla="*/ 1589654 w 1639462"/>
                    <a:gd name="connsiteY7" fmla="*/ 2249461 h 2299293"/>
                    <a:gd name="connsiteX8" fmla="*/ 1620775 w 1639462"/>
                    <a:gd name="connsiteY8" fmla="*/ 2175974 h 2299293"/>
                    <a:gd name="connsiteX9" fmla="*/ 1620775 w 1639462"/>
                    <a:gd name="connsiteY9" fmla="*/ 123320 h 2299293"/>
                    <a:gd name="connsiteX10" fmla="*/ 1589654 w 1639462"/>
                    <a:gd name="connsiteY10" fmla="*/ 49833 h 2299293"/>
                    <a:gd name="connsiteX11" fmla="*/ 1516210 w 1639462"/>
                    <a:gd name="connsiteY11" fmla="*/ 18694 h 2299293"/>
                    <a:gd name="connsiteX12" fmla="*/ 121995 w 1639462"/>
                    <a:gd name="connsiteY12" fmla="*/ 0 h 2299293"/>
                    <a:gd name="connsiteX13" fmla="*/ 1516222 w 1639462"/>
                    <a:gd name="connsiteY13" fmla="*/ 0 h 2299293"/>
                    <a:gd name="connsiteX14" fmla="*/ 1603362 w 1639462"/>
                    <a:gd name="connsiteY14" fmla="*/ 36121 h 2299293"/>
                    <a:gd name="connsiteX15" fmla="*/ 1639462 w 1639462"/>
                    <a:gd name="connsiteY15" fmla="*/ 123310 h 2299293"/>
                    <a:gd name="connsiteX16" fmla="*/ 1639462 w 1639462"/>
                    <a:gd name="connsiteY16" fmla="*/ 2175983 h 2299293"/>
                    <a:gd name="connsiteX17" fmla="*/ 1603362 w 1639462"/>
                    <a:gd name="connsiteY17" fmla="*/ 2263172 h 2299293"/>
                    <a:gd name="connsiteX18" fmla="*/ 1516222 w 1639462"/>
                    <a:gd name="connsiteY18" fmla="*/ 2299293 h 2299293"/>
                    <a:gd name="connsiteX19" fmla="*/ 121995 w 1639462"/>
                    <a:gd name="connsiteY19" fmla="*/ 2299293 h 2299293"/>
                    <a:gd name="connsiteX20" fmla="*/ 34856 w 1639462"/>
                    <a:gd name="connsiteY20" fmla="*/ 2263172 h 2299293"/>
                    <a:gd name="connsiteX21" fmla="*/ 0 w 1639462"/>
                    <a:gd name="connsiteY21" fmla="*/ 2175983 h 2299293"/>
                    <a:gd name="connsiteX22" fmla="*/ 0 w 1639462"/>
                    <a:gd name="connsiteY22" fmla="*/ 123310 h 2299293"/>
                    <a:gd name="connsiteX23" fmla="*/ 34856 w 1639462"/>
                    <a:gd name="connsiteY23" fmla="*/ 36121 h 2299293"/>
                    <a:gd name="connsiteX24" fmla="*/ 121995 w 1639462"/>
                    <a:gd name="connsiteY24" fmla="*/ 0 h 2299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39462" h="2299293">
                      <a:moveTo>
                        <a:pt x="122007" y="18694"/>
                      </a:moveTo>
                      <a:cubicBezTo>
                        <a:pt x="93376" y="18694"/>
                        <a:pt x="68480" y="29904"/>
                        <a:pt x="48563" y="49833"/>
                      </a:cubicBezTo>
                      <a:cubicBezTo>
                        <a:pt x="28646" y="68516"/>
                        <a:pt x="18687" y="94672"/>
                        <a:pt x="18687" y="123320"/>
                      </a:cubicBezTo>
                      <a:lnTo>
                        <a:pt x="18687" y="2175974"/>
                      </a:lnTo>
                      <a:cubicBezTo>
                        <a:pt x="18687" y="2203376"/>
                        <a:pt x="28646" y="2229532"/>
                        <a:pt x="48563" y="2249461"/>
                      </a:cubicBezTo>
                      <a:cubicBezTo>
                        <a:pt x="68480" y="2268144"/>
                        <a:pt x="93376" y="2279354"/>
                        <a:pt x="122007" y="2279354"/>
                      </a:cubicBezTo>
                      <a:lnTo>
                        <a:pt x="1516210" y="2279354"/>
                      </a:lnTo>
                      <a:cubicBezTo>
                        <a:pt x="1543596" y="2279354"/>
                        <a:pt x="1569737" y="2268144"/>
                        <a:pt x="1589654" y="2249461"/>
                      </a:cubicBezTo>
                      <a:cubicBezTo>
                        <a:pt x="1609572" y="2229532"/>
                        <a:pt x="1620775" y="2203376"/>
                        <a:pt x="1620775" y="2175974"/>
                      </a:cubicBezTo>
                      <a:lnTo>
                        <a:pt x="1620775" y="123320"/>
                      </a:lnTo>
                      <a:cubicBezTo>
                        <a:pt x="1620775" y="94672"/>
                        <a:pt x="1609572" y="68516"/>
                        <a:pt x="1589654" y="49833"/>
                      </a:cubicBezTo>
                      <a:cubicBezTo>
                        <a:pt x="1569737" y="29904"/>
                        <a:pt x="1543596" y="18694"/>
                        <a:pt x="1516210" y="18694"/>
                      </a:cubicBezTo>
                      <a:close/>
                      <a:moveTo>
                        <a:pt x="121995" y="0"/>
                      </a:moveTo>
                      <a:lnTo>
                        <a:pt x="1516222" y="0"/>
                      </a:lnTo>
                      <a:cubicBezTo>
                        <a:pt x="1549833" y="0"/>
                        <a:pt x="1579709" y="12456"/>
                        <a:pt x="1603362" y="36121"/>
                      </a:cubicBezTo>
                      <a:cubicBezTo>
                        <a:pt x="1627014" y="58541"/>
                        <a:pt x="1639462" y="89680"/>
                        <a:pt x="1639462" y="123310"/>
                      </a:cubicBezTo>
                      <a:lnTo>
                        <a:pt x="1639462" y="2175983"/>
                      </a:lnTo>
                      <a:cubicBezTo>
                        <a:pt x="1639462" y="2209613"/>
                        <a:pt x="1627014" y="2239507"/>
                        <a:pt x="1603362" y="2263172"/>
                      </a:cubicBezTo>
                      <a:cubicBezTo>
                        <a:pt x="1579709" y="2285592"/>
                        <a:pt x="1549833" y="2299293"/>
                        <a:pt x="1516222" y="2299293"/>
                      </a:cubicBezTo>
                      <a:lnTo>
                        <a:pt x="121995" y="2299293"/>
                      </a:lnTo>
                      <a:cubicBezTo>
                        <a:pt x="89629" y="2299293"/>
                        <a:pt x="58508" y="2285592"/>
                        <a:pt x="34856" y="2263172"/>
                      </a:cubicBezTo>
                      <a:cubicBezTo>
                        <a:pt x="12448" y="2239507"/>
                        <a:pt x="0" y="2209613"/>
                        <a:pt x="0" y="2175983"/>
                      </a:cubicBezTo>
                      <a:lnTo>
                        <a:pt x="0" y="123310"/>
                      </a:lnTo>
                      <a:cubicBezTo>
                        <a:pt x="0" y="89680"/>
                        <a:pt x="12448" y="58541"/>
                        <a:pt x="34856" y="36121"/>
                      </a:cubicBezTo>
                      <a:cubicBezTo>
                        <a:pt x="58508" y="12456"/>
                        <a:pt x="89629" y="0"/>
                        <a:pt x="12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74C589DA-694D-9B4A-90BB-C9049BF9B9AE}"/>
                    </a:ext>
                  </a:extLst>
                </p:cNvPr>
                <p:cNvSpPr/>
                <p:nvPr/>
              </p:nvSpPr>
              <p:spPr>
                <a:xfrm>
                  <a:off x="14144723" y="4406667"/>
                  <a:ext cx="1620775" cy="22793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2" h="1830">
                      <a:moveTo>
                        <a:pt x="1211" y="1830"/>
                      </a:moveTo>
                      <a:lnTo>
                        <a:pt x="651" y="1830"/>
                      </a:lnTo>
                      <a:lnTo>
                        <a:pt x="91" y="1830"/>
                      </a:lnTo>
                      <a:cubicBezTo>
                        <a:pt x="66" y="1830"/>
                        <a:pt x="43" y="1819"/>
                        <a:pt x="27" y="1804"/>
                      </a:cubicBezTo>
                      <a:cubicBezTo>
                        <a:pt x="10" y="1787"/>
                        <a:pt x="0" y="1764"/>
                        <a:pt x="0" y="1739"/>
                      </a:cubicBezTo>
                      <a:lnTo>
                        <a:pt x="0" y="915"/>
                      </a:lnTo>
                      <a:lnTo>
                        <a:pt x="0" y="91"/>
                      </a:lnTo>
                      <a:cubicBezTo>
                        <a:pt x="0" y="65"/>
                        <a:pt x="10" y="43"/>
                        <a:pt x="27" y="26"/>
                      </a:cubicBezTo>
                      <a:cubicBezTo>
                        <a:pt x="43" y="10"/>
                        <a:pt x="66" y="0"/>
                        <a:pt x="91" y="0"/>
                      </a:cubicBezTo>
                      <a:lnTo>
                        <a:pt x="651" y="0"/>
                      </a:lnTo>
                      <a:lnTo>
                        <a:pt x="1211" y="0"/>
                      </a:lnTo>
                      <a:cubicBezTo>
                        <a:pt x="1237" y="0"/>
                        <a:pt x="1259" y="10"/>
                        <a:pt x="1276" y="26"/>
                      </a:cubicBezTo>
                      <a:cubicBezTo>
                        <a:pt x="1292" y="43"/>
                        <a:pt x="1302" y="65"/>
                        <a:pt x="1302" y="91"/>
                      </a:cubicBezTo>
                      <a:lnTo>
                        <a:pt x="1302" y="915"/>
                      </a:lnTo>
                      <a:lnTo>
                        <a:pt x="1302" y="1739"/>
                      </a:lnTo>
                      <a:cubicBezTo>
                        <a:pt x="1302" y="1764"/>
                        <a:pt x="1292" y="1787"/>
                        <a:pt x="1276" y="1804"/>
                      </a:cubicBezTo>
                      <a:cubicBezTo>
                        <a:pt x="1259" y="1819"/>
                        <a:pt x="1237" y="1830"/>
                        <a:pt x="1211" y="183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963D5A60-68EC-5E43-83C5-B079CD30DD93}"/>
                    </a:ext>
                  </a:extLst>
                </p:cNvPr>
                <p:cNvSpPr/>
                <p:nvPr/>
              </p:nvSpPr>
              <p:spPr>
                <a:xfrm>
                  <a:off x="14235665" y="4500134"/>
                  <a:ext cx="718822" cy="10455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8" h="840">
                      <a:moveTo>
                        <a:pt x="578" y="0"/>
                      </a:moveTo>
                      <a:lnTo>
                        <a:pt x="31" y="0"/>
                      </a:lnTo>
                      <a:cubicBezTo>
                        <a:pt x="22" y="0"/>
                        <a:pt x="15" y="3"/>
                        <a:pt x="9" y="9"/>
                      </a:cubicBezTo>
                      <a:cubicBezTo>
                        <a:pt x="4" y="14"/>
                        <a:pt x="0" y="22"/>
                        <a:pt x="0" y="31"/>
                      </a:cubicBezTo>
                      <a:lnTo>
                        <a:pt x="0" y="840"/>
                      </a:lnTo>
                      <a:lnTo>
                        <a:pt x="578" y="84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E9539C81-2F67-9D47-9D90-6060CC237F79}"/>
                    </a:ext>
                  </a:extLst>
                </p:cNvPr>
                <p:cNvSpPr/>
                <p:nvPr/>
              </p:nvSpPr>
              <p:spPr>
                <a:xfrm>
                  <a:off x="14226945" y="4490164"/>
                  <a:ext cx="737509" cy="1066772"/>
                </a:xfrm>
                <a:custGeom>
                  <a:avLst/>
                  <a:gdLst>
                    <a:gd name="connsiteX0" fmla="*/ 47289 w 737509"/>
                    <a:gd name="connsiteY0" fmla="*/ 18694 h 1066772"/>
                    <a:gd name="connsiteX1" fmla="*/ 27392 w 737509"/>
                    <a:gd name="connsiteY1" fmla="*/ 27407 h 1066772"/>
                    <a:gd name="connsiteX2" fmla="*/ 18687 w 737509"/>
                    <a:gd name="connsiteY2" fmla="*/ 48568 h 1066772"/>
                    <a:gd name="connsiteX3" fmla="*/ 18687 w 737509"/>
                    <a:gd name="connsiteY3" fmla="*/ 1046833 h 1066772"/>
                    <a:gd name="connsiteX4" fmla="*/ 717576 w 737509"/>
                    <a:gd name="connsiteY4" fmla="*/ 1046833 h 1066772"/>
                    <a:gd name="connsiteX5" fmla="*/ 717576 w 737509"/>
                    <a:gd name="connsiteY5" fmla="*/ 18694 h 1066772"/>
                    <a:gd name="connsiteX6" fmla="*/ 47260 w 737509"/>
                    <a:gd name="connsiteY6" fmla="*/ 0 h 1066772"/>
                    <a:gd name="connsiteX7" fmla="*/ 727559 w 737509"/>
                    <a:gd name="connsiteY7" fmla="*/ 0 h 1066772"/>
                    <a:gd name="connsiteX8" fmla="*/ 737509 w 737509"/>
                    <a:gd name="connsiteY8" fmla="*/ 9958 h 1066772"/>
                    <a:gd name="connsiteX9" fmla="*/ 737509 w 737509"/>
                    <a:gd name="connsiteY9" fmla="*/ 1055569 h 1066772"/>
                    <a:gd name="connsiteX10" fmla="*/ 727559 w 737509"/>
                    <a:gd name="connsiteY10" fmla="*/ 1066772 h 1066772"/>
                    <a:gd name="connsiteX11" fmla="*/ 8706 w 737509"/>
                    <a:gd name="connsiteY11" fmla="*/ 1066772 h 1066772"/>
                    <a:gd name="connsiteX12" fmla="*/ 0 w 737509"/>
                    <a:gd name="connsiteY12" fmla="*/ 1055569 h 1066772"/>
                    <a:gd name="connsiteX13" fmla="*/ 0 w 737509"/>
                    <a:gd name="connsiteY13" fmla="*/ 48546 h 1066772"/>
                    <a:gd name="connsiteX14" fmla="*/ 13681 w 737509"/>
                    <a:gd name="connsiteY14" fmla="*/ 13693 h 1066772"/>
                    <a:gd name="connsiteX15" fmla="*/ 47260 w 737509"/>
                    <a:gd name="connsiteY15" fmla="*/ 0 h 106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37509" h="1066772">
                      <a:moveTo>
                        <a:pt x="47289" y="18694"/>
                      </a:moveTo>
                      <a:cubicBezTo>
                        <a:pt x="39828" y="18694"/>
                        <a:pt x="32366" y="22428"/>
                        <a:pt x="27392" y="27407"/>
                      </a:cubicBezTo>
                      <a:cubicBezTo>
                        <a:pt x="21174" y="33631"/>
                        <a:pt x="18687" y="39854"/>
                        <a:pt x="18687" y="48568"/>
                      </a:cubicBezTo>
                      <a:lnTo>
                        <a:pt x="18687" y="1046833"/>
                      </a:lnTo>
                      <a:lnTo>
                        <a:pt x="717576" y="1046833"/>
                      </a:lnTo>
                      <a:lnTo>
                        <a:pt x="717576" y="18694"/>
                      </a:lnTo>
                      <a:close/>
                      <a:moveTo>
                        <a:pt x="47260" y="0"/>
                      </a:moveTo>
                      <a:lnTo>
                        <a:pt x="727559" y="0"/>
                      </a:lnTo>
                      <a:cubicBezTo>
                        <a:pt x="733778" y="0"/>
                        <a:pt x="737509" y="3735"/>
                        <a:pt x="737509" y="9958"/>
                      </a:cubicBezTo>
                      <a:lnTo>
                        <a:pt x="737509" y="1055569"/>
                      </a:lnTo>
                      <a:cubicBezTo>
                        <a:pt x="737509" y="1061793"/>
                        <a:pt x="733778" y="1066772"/>
                        <a:pt x="727559" y="1066772"/>
                      </a:cubicBezTo>
                      <a:lnTo>
                        <a:pt x="8706" y="1066772"/>
                      </a:lnTo>
                      <a:cubicBezTo>
                        <a:pt x="2487" y="1066772"/>
                        <a:pt x="0" y="1061793"/>
                        <a:pt x="0" y="1055569"/>
                      </a:cubicBezTo>
                      <a:lnTo>
                        <a:pt x="0" y="48546"/>
                      </a:lnTo>
                      <a:cubicBezTo>
                        <a:pt x="0" y="34854"/>
                        <a:pt x="3731" y="23651"/>
                        <a:pt x="13681" y="13693"/>
                      </a:cubicBezTo>
                      <a:cubicBezTo>
                        <a:pt x="22386" y="4979"/>
                        <a:pt x="34823" y="0"/>
                        <a:pt x="47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7A9B022C-844E-FC42-A2B2-972F07D6042A}"/>
                    </a:ext>
                  </a:extLst>
                </p:cNvPr>
                <p:cNvSpPr/>
                <p:nvPr/>
              </p:nvSpPr>
              <p:spPr>
                <a:xfrm>
                  <a:off x="14235665" y="5546967"/>
                  <a:ext cx="718822" cy="10480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8" h="842">
                      <a:moveTo>
                        <a:pt x="0" y="0"/>
                      </a:moveTo>
                      <a:lnTo>
                        <a:pt x="0" y="811"/>
                      </a:lnTo>
                      <a:cubicBezTo>
                        <a:pt x="0" y="820"/>
                        <a:pt x="4" y="827"/>
                        <a:pt x="9" y="833"/>
                      </a:cubicBezTo>
                      <a:cubicBezTo>
                        <a:pt x="15" y="839"/>
                        <a:pt x="22" y="842"/>
                        <a:pt x="31" y="842"/>
                      </a:cubicBezTo>
                      <a:lnTo>
                        <a:pt x="578" y="842"/>
                      </a:lnTo>
                      <a:lnTo>
                        <a:pt x="57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8A0C244A-4D30-ED4B-9556-5E30D56432EA}"/>
                    </a:ext>
                  </a:extLst>
                </p:cNvPr>
                <p:cNvSpPr/>
                <p:nvPr/>
              </p:nvSpPr>
              <p:spPr>
                <a:xfrm>
                  <a:off x="14226945" y="5538243"/>
                  <a:ext cx="737509" cy="1066772"/>
                </a:xfrm>
                <a:custGeom>
                  <a:avLst/>
                  <a:gdLst>
                    <a:gd name="connsiteX0" fmla="*/ 18687 w 737509"/>
                    <a:gd name="connsiteY0" fmla="*/ 19940 h 1066772"/>
                    <a:gd name="connsiteX1" fmla="*/ 18687 w 737509"/>
                    <a:gd name="connsiteY1" fmla="*/ 1018206 h 1066772"/>
                    <a:gd name="connsiteX2" fmla="*/ 27392 w 737509"/>
                    <a:gd name="connsiteY2" fmla="*/ 1038121 h 1066772"/>
                    <a:gd name="connsiteX3" fmla="*/ 47289 w 737509"/>
                    <a:gd name="connsiteY3" fmla="*/ 1048079 h 1066772"/>
                    <a:gd name="connsiteX4" fmla="*/ 717576 w 737509"/>
                    <a:gd name="connsiteY4" fmla="*/ 1048079 h 1066772"/>
                    <a:gd name="connsiteX5" fmla="*/ 717576 w 737509"/>
                    <a:gd name="connsiteY5" fmla="*/ 19940 h 1066772"/>
                    <a:gd name="connsiteX6" fmla="*/ 8706 w 737509"/>
                    <a:gd name="connsiteY6" fmla="*/ 0 h 1066772"/>
                    <a:gd name="connsiteX7" fmla="*/ 727559 w 737509"/>
                    <a:gd name="connsiteY7" fmla="*/ 0 h 1066772"/>
                    <a:gd name="connsiteX8" fmla="*/ 737509 w 737509"/>
                    <a:gd name="connsiteY8" fmla="*/ 8714 h 1066772"/>
                    <a:gd name="connsiteX9" fmla="*/ 737509 w 737509"/>
                    <a:gd name="connsiteY9" fmla="*/ 1056814 h 1066772"/>
                    <a:gd name="connsiteX10" fmla="*/ 727559 w 737509"/>
                    <a:gd name="connsiteY10" fmla="*/ 1066772 h 1066772"/>
                    <a:gd name="connsiteX11" fmla="*/ 47260 w 737509"/>
                    <a:gd name="connsiteY11" fmla="*/ 1066772 h 1066772"/>
                    <a:gd name="connsiteX12" fmla="*/ 13681 w 737509"/>
                    <a:gd name="connsiteY12" fmla="*/ 1051835 h 1066772"/>
                    <a:gd name="connsiteX13" fmla="*/ 0 w 737509"/>
                    <a:gd name="connsiteY13" fmla="*/ 1018226 h 1066772"/>
                    <a:gd name="connsiteX14" fmla="*/ 0 w 737509"/>
                    <a:gd name="connsiteY14" fmla="*/ 8714 h 1066772"/>
                    <a:gd name="connsiteX15" fmla="*/ 8706 w 737509"/>
                    <a:gd name="connsiteY15" fmla="*/ 0 h 106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37509" h="1066772">
                      <a:moveTo>
                        <a:pt x="18687" y="19940"/>
                      </a:moveTo>
                      <a:lnTo>
                        <a:pt x="18687" y="1018206"/>
                      </a:lnTo>
                      <a:cubicBezTo>
                        <a:pt x="18687" y="1025674"/>
                        <a:pt x="21174" y="1033143"/>
                        <a:pt x="27392" y="1038121"/>
                      </a:cubicBezTo>
                      <a:cubicBezTo>
                        <a:pt x="32366" y="1044345"/>
                        <a:pt x="39828" y="1048079"/>
                        <a:pt x="47289" y="1048079"/>
                      </a:cubicBezTo>
                      <a:lnTo>
                        <a:pt x="717576" y="1048079"/>
                      </a:lnTo>
                      <a:lnTo>
                        <a:pt x="717576" y="19940"/>
                      </a:lnTo>
                      <a:close/>
                      <a:moveTo>
                        <a:pt x="8706" y="0"/>
                      </a:moveTo>
                      <a:lnTo>
                        <a:pt x="727559" y="0"/>
                      </a:lnTo>
                      <a:cubicBezTo>
                        <a:pt x="733778" y="0"/>
                        <a:pt x="737509" y="3735"/>
                        <a:pt x="737509" y="8714"/>
                      </a:cubicBezTo>
                      <a:lnTo>
                        <a:pt x="737509" y="1056814"/>
                      </a:lnTo>
                      <a:cubicBezTo>
                        <a:pt x="737509" y="1061793"/>
                        <a:pt x="733778" y="1066772"/>
                        <a:pt x="727559" y="1066772"/>
                      </a:cubicBezTo>
                      <a:lnTo>
                        <a:pt x="47260" y="1066772"/>
                      </a:lnTo>
                      <a:cubicBezTo>
                        <a:pt x="34823" y="1066772"/>
                        <a:pt x="22386" y="1061793"/>
                        <a:pt x="13681" y="1051835"/>
                      </a:cubicBezTo>
                      <a:cubicBezTo>
                        <a:pt x="3731" y="1043121"/>
                        <a:pt x="0" y="1030674"/>
                        <a:pt x="0" y="1018226"/>
                      </a:cubicBezTo>
                      <a:lnTo>
                        <a:pt x="0" y="8714"/>
                      </a:lnTo>
                      <a:cubicBezTo>
                        <a:pt x="0" y="3735"/>
                        <a:pt x="2487" y="0"/>
                        <a:pt x="87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1CFCB556-21BA-AC40-994F-A9399123A61A}"/>
                    </a:ext>
                  </a:extLst>
                </p:cNvPr>
                <p:cNvSpPr/>
                <p:nvPr/>
              </p:nvSpPr>
              <p:spPr>
                <a:xfrm>
                  <a:off x="14955733" y="4500134"/>
                  <a:ext cx="718822" cy="10455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8" h="840">
                      <a:moveTo>
                        <a:pt x="569" y="9"/>
                      </a:moveTo>
                      <a:cubicBezTo>
                        <a:pt x="564" y="3"/>
                        <a:pt x="556" y="0"/>
                        <a:pt x="547" y="0"/>
                      </a:cubicBezTo>
                      <a:lnTo>
                        <a:pt x="0" y="0"/>
                      </a:lnTo>
                      <a:lnTo>
                        <a:pt x="0" y="840"/>
                      </a:lnTo>
                      <a:lnTo>
                        <a:pt x="578" y="840"/>
                      </a:lnTo>
                      <a:lnTo>
                        <a:pt x="578" y="31"/>
                      </a:lnTo>
                      <a:cubicBezTo>
                        <a:pt x="578" y="22"/>
                        <a:pt x="575" y="14"/>
                        <a:pt x="569" y="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9A9B62E9-69FF-DF4E-8D26-C299AE4ED2EF}"/>
                    </a:ext>
                  </a:extLst>
                </p:cNvPr>
                <p:cNvSpPr/>
                <p:nvPr/>
              </p:nvSpPr>
              <p:spPr>
                <a:xfrm>
                  <a:off x="14945767" y="4490164"/>
                  <a:ext cx="738754" cy="1066772"/>
                </a:xfrm>
                <a:custGeom>
                  <a:avLst/>
                  <a:gdLst>
                    <a:gd name="connsiteX0" fmla="*/ 19932 w 738754"/>
                    <a:gd name="connsiteY0" fmla="*/ 18694 h 1066772"/>
                    <a:gd name="connsiteX1" fmla="*/ 19932 w 738754"/>
                    <a:gd name="connsiteY1" fmla="*/ 1046833 h 1066772"/>
                    <a:gd name="connsiteX2" fmla="*/ 720067 w 738754"/>
                    <a:gd name="connsiteY2" fmla="*/ 1046833 h 1066772"/>
                    <a:gd name="connsiteX3" fmla="*/ 720067 w 738754"/>
                    <a:gd name="connsiteY3" fmla="*/ 48568 h 1066772"/>
                    <a:gd name="connsiteX4" fmla="*/ 711362 w 738754"/>
                    <a:gd name="connsiteY4" fmla="*/ 27407 h 1066772"/>
                    <a:gd name="connsiteX5" fmla="*/ 690221 w 738754"/>
                    <a:gd name="connsiteY5" fmla="*/ 18694 h 1066772"/>
                    <a:gd name="connsiteX6" fmla="*/ 9950 w 738754"/>
                    <a:gd name="connsiteY6" fmla="*/ 0 h 1066772"/>
                    <a:gd name="connsiteX7" fmla="*/ 690250 w 738754"/>
                    <a:gd name="connsiteY7" fmla="*/ 0 h 1066772"/>
                    <a:gd name="connsiteX8" fmla="*/ 725073 w 738754"/>
                    <a:gd name="connsiteY8" fmla="*/ 13693 h 1066772"/>
                    <a:gd name="connsiteX9" fmla="*/ 738754 w 738754"/>
                    <a:gd name="connsiteY9" fmla="*/ 48546 h 1066772"/>
                    <a:gd name="connsiteX10" fmla="*/ 738754 w 738754"/>
                    <a:gd name="connsiteY10" fmla="*/ 1055569 h 1066772"/>
                    <a:gd name="connsiteX11" fmla="*/ 728804 w 738754"/>
                    <a:gd name="connsiteY11" fmla="*/ 1066772 h 1066772"/>
                    <a:gd name="connsiteX12" fmla="*/ 9950 w 738754"/>
                    <a:gd name="connsiteY12" fmla="*/ 1066772 h 1066772"/>
                    <a:gd name="connsiteX13" fmla="*/ 0 w 738754"/>
                    <a:gd name="connsiteY13" fmla="*/ 1055569 h 1066772"/>
                    <a:gd name="connsiteX14" fmla="*/ 0 w 738754"/>
                    <a:gd name="connsiteY14" fmla="*/ 9958 h 1066772"/>
                    <a:gd name="connsiteX15" fmla="*/ 9950 w 738754"/>
                    <a:gd name="connsiteY15" fmla="*/ 0 h 106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38754" h="1066772">
                      <a:moveTo>
                        <a:pt x="19932" y="18694"/>
                      </a:moveTo>
                      <a:lnTo>
                        <a:pt x="19932" y="1046833"/>
                      </a:lnTo>
                      <a:lnTo>
                        <a:pt x="720067" y="1046833"/>
                      </a:lnTo>
                      <a:lnTo>
                        <a:pt x="720067" y="48568"/>
                      </a:lnTo>
                      <a:cubicBezTo>
                        <a:pt x="720067" y="39854"/>
                        <a:pt x="717580" y="33631"/>
                        <a:pt x="711362" y="27407"/>
                      </a:cubicBezTo>
                      <a:cubicBezTo>
                        <a:pt x="705144" y="22428"/>
                        <a:pt x="697683" y="18694"/>
                        <a:pt x="690221" y="18694"/>
                      </a:cubicBezTo>
                      <a:close/>
                      <a:moveTo>
                        <a:pt x="9950" y="0"/>
                      </a:moveTo>
                      <a:lnTo>
                        <a:pt x="690250" y="0"/>
                      </a:lnTo>
                      <a:cubicBezTo>
                        <a:pt x="703931" y="0"/>
                        <a:pt x="715124" y="4979"/>
                        <a:pt x="725073" y="13693"/>
                      </a:cubicBezTo>
                      <a:cubicBezTo>
                        <a:pt x="733779" y="23651"/>
                        <a:pt x="738754" y="34854"/>
                        <a:pt x="738754" y="48546"/>
                      </a:cubicBezTo>
                      <a:lnTo>
                        <a:pt x="738754" y="1055569"/>
                      </a:lnTo>
                      <a:cubicBezTo>
                        <a:pt x="738754" y="1061793"/>
                        <a:pt x="733779" y="1066772"/>
                        <a:pt x="728804" y="1066772"/>
                      </a:cubicBezTo>
                      <a:lnTo>
                        <a:pt x="9950" y="1066772"/>
                      </a:lnTo>
                      <a:cubicBezTo>
                        <a:pt x="4975" y="1066772"/>
                        <a:pt x="0" y="1061793"/>
                        <a:pt x="0" y="1055569"/>
                      </a:cubicBezTo>
                      <a:lnTo>
                        <a:pt x="0" y="9958"/>
                      </a:lnTo>
                      <a:cubicBezTo>
                        <a:pt x="0" y="3735"/>
                        <a:pt x="4975" y="0"/>
                        <a:pt x="99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97A26271-21A9-8A40-92EE-EDC4CAF7463B}"/>
                    </a:ext>
                  </a:extLst>
                </p:cNvPr>
                <p:cNvSpPr/>
                <p:nvPr/>
              </p:nvSpPr>
              <p:spPr>
                <a:xfrm>
                  <a:off x="14955733" y="5546967"/>
                  <a:ext cx="718822" cy="10480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8" h="842">
                      <a:moveTo>
                        <a:pt x="0" y="842"/>
                      </a:moveTo>
                      <a:lnTo>
                        <a:pt x="547" y="842"/>
                      </a:lnTo>
                      <a:cubicBezTo>
                        <a:pt x="556" y="842"/>
                        <a:pt x="564" y="839"/>
                        <a:pt x="569" y="833"/>
                      </a:cubicBezTo>
                      <a:cubicBezTo>
                        <a:pt x="575" y="827"/>
                        <a:pt x="578" y="820"/>
                        <a:pt x="578" y="811"/>
                      </a:cubicBezTo>
                      <a:lnTo>
                        <a:pt x="5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29902C1-28A9-8A4C-94B6-C214577643F8}"/>
                    </a:ext>
                  </a:extLst>
                </p:cNvPr>
                <p:cNvSpPr/>
                <p:nvPr/>
              </p:nvSpPr>
              <p:spPr>
                <a:xfrm>
                  <a:off x="14945767" y="5538243"/>
                  <a:ext cx="738754" cy="1066772"/>
                </a:xfrm>
                <a:custGeom>
                  <a:avLst/>
                  <a:gdLst>
                    <a:gd name="connsiteX0" fmla="*/ 19932 w 738754"/>
                    <a:gd name="connsiteY0" fmla="*/ 19940 h 1066772"/>
                    <a:gd name="connsiteX1" fmla="*/ 19932 w 738754"/>
                    <a:gd name="connsiteY1" fmla="*/ 1048079 h 1066772"/>
                    <a:gd name="connsiteX2" fmla="*/ 690221 w 738754"/>
                    <a:gd name="connsiteY2" fmla="*/ 1048079 h 1066772"/>
                    <a:gd name="connsiteX3" fmla="*/ 711362 w 738754"/>
                    <a:gd name="connsiteY3" fmla="*/ 1038121 h 1066772"/>
                    <a:gd name="connsiteX4" fmla="*/ 720067 w 738754"/>
                    <a:gd name="connsiteY4" fmla="*/ 1018206 h 1066772"/>
                    <a:gd name="connsiteX5" fmla="*/ 720067 w 738754"/>
                    <a:gd name="connsiteY5" fmla="*/ 19940 h 1066772"/>
                    <a:gd name="connsiteX6" fmla="*/ 9950 w 738754"/>
                    <a:gd name="connsiteY6" fmla="*/ 0 h 1066772"/>
                    <a:gd name="connsiteX7" fmla="*/ 728804 w 738754"/>
                    <a:gd name="connsiteY7" fmla="*/ 0 h 1066772"/>
                    <a:gd name="connsiteX8" fmla="*/ 738754 w 738754"/>
                    <a:gd name="connsiteY8" fmla="*/ 8714 h 1066772"/>
                    <a:gd name="connsiteX9" fmla="*/ 738754 w 738754"/>
                    <a:gd name="connsiteY9" fmla="*/ 1018226 h 1066772"/>
                    <a:gd name="connsiteX10" fmla="*/ 725073 w 738754"/>
                    <a:gd name="connsiteY10" fmla="*/ 1051835 h 1066772"/>
                    <a:gd name="connsiteX11" fmla="*/ 690250 w 738754"/>
                    <a:gd name="connsiteY11" fmla="*/ 1066772 h 1066772"/>
                    <a:gd name="connsiteX12" fmla="*/ 9950 w 738754"/>
                    <a:gd name="connsiteY12" fmla="*/ 1066772 h 1066772"/>
                    <a:gd name="connsiteX13" fmla="*/ 0 w 738754"/>
                    <a:gd name="connsiteY13" fmla="*/ 1056814 h 1066772"/>
                    <a:gd name="connsiteX14" fmla="*/ 0 w 738754"/>
                    <a:gd name="connsiteY14" fmla="*/ 8714 h 1066772"/>
                    <a:gd name="connsiteX15" fmla="*/ 9950 w 738754"/>
                    <a:gd name="connsiteY15" fmla="*/ 0 h 106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38754" h="1066772">
                      <a:moveTo>
                        <a:pt x="19932" y="19940"/>
                      </a:moveTo>
                      <a:lnTo>
                        <a:pt x="19932" y="1048079"/>
                      </a:lnTo>
                      <a:lnTo>
                        <a:pt x="690221" y="1048079"/>
                      </a:lnTo>
                      <a:cubicBezTo>
                        <a:pt x="698926" y="1048079"/>
                        <a:pt x="705144" y="1044345"/>
                        <a:pt x="711362" y="1038121"/>
                      </a:cubicBezTo>
                      <a:cubicBezTo>
                        <a:pt x="717580" y="1033143"/>
                        <a:pt x="720067" y="1025674"/>
                        <a:pt x="720067" y="1018206"/>
                      </a:cubicBezTo>
                      <a:lnTo>
                        <a:pt x="720067" y="19940"/>
                      </a:lnTo>
                      <a:close/>
                      <a:moveTo>
                        <a:pt x="9950" y="0"/>
                      </a:moveTo>
                      <a:lnTo>
                        <a:pt x="728804" y="0"/>
                      </a:lnTo>
                      <a:cubicBezTo>
                        <a:pt x="733779" y="0"/>
                        <a:pt x="738754" y="3735"/>
                        <a:pt x="738754" y="8714"/>
                      </a:cubicBezTo>
                      <a:lnTo>
                        <a:pt x="738754" y="1018226"/>
                      </a:lnTo>
                      <a:cubicBezTo>
                        <a:pt x="738754" y="1030674"/>
                        <a:pt x="733779" y="1043121"/>
                        <a:pt x="725073" y="1051835"/>
                      </a:cubicBezTo>
                      <a:cubicBezTo>
                        <a:pt x="715124" y="1061793"/>
                        <a:pt x="703931" y="1066772"/>
                        <a:pt x="690250" y="1066772"/>
                      </a:cubicBezTo>
                      <a:lnTo>
                        <a:pt x="9950" y="1066772"/>
                      </a:lnTo>
                      <a:cubicBezTo>
                        <a:pt x="4975" y="1066772"/>
                        <a:pt x="0" y="1061793"/>
                        <a:pt x="0" y="1056814"/>
                      </a:cubicBezTo>
                      <a:lnTo>
                        <a:pt x="0" y="8714"/>
                      </a:lnTo>
                      <a:cubicBezTo>
                        <a:pt x="0" y="3735"/>
                        <a:pt x="4975" y="0"/>
                        <a:pt x="99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1F751BFF-CA11-DA41-8C09-182E64F8A918}"/>
                  </a:ext>
                </a:extLst>
              </p:cNvPr>
              <p:cNvGrpSpPr/>
              <p:nvPr/>
            </p:nvGrpSpPr>
            <p:grpSpPr>
              <a:xfrm>
                <a:off x="9672409" y="5456965"/>
                <a:ext cx="5037139" cy="3877292"/>
                <a:chOff x="9672409" y="5456965"/>
                <a:chExt cx="5037139" cy="3877292"/>
              </a:xfrm>
            </p:grpSpPr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F4C3DDDC-71CD-0845-B94A-0E070EAEE441}"/>
                    </a:ext>
                  </a:extLst>
                </p:cNvPr>
                <p:cNvSpPr/>
                <p:nvPr/>
              </p:nvSpPr>
              <p:spPr>
                <a:xfrm>
                  <a:off x="11447584" y="7249316"/>
                  <a:ext cx="398653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178">
                      <a:moveTo>
                        <a:pt x="321" y="82"/>
                      </a:moveTo>
                      <a:lnTo>
                        <a:pt x="306" y="0"/>
                      </a:lnTo>
                      <a:cubicBezTo>
                        <a:pt x="205" y="103"/>
                        <a:pt x="53" y="89"/>
                        <a:pt x="0" y="80"/>
                      </a:cubicBezTo>
                      <a:cubicBezTo>
                        <a:pt x="2" y="109"/>
                        <a:pt x="4" y="140"/>
                        <a:pt x="6" y="172"/>
                      </a:cubicBezTo>
                      <a:cubicBezTo>
                        <a:pt x="60" y="181"/>
                        <a:pt x="221" y="196"/>
                        <a:pt x="321" y="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87D2DAF8-0EF7-5240-B737-B0C09B3B6428}"/>
                    </a:ext>
                  </a:extLst>
                </p:cNvPr>
                <p:cNvSpPr/>
                <p:nvPr/>
              </p:nvSpPr>
              <p:spPr>
                <a:xfrm>
                  <a:off x="11438863" y="7240592"/>
                  <a:ext cx="417854" cy="239276"/>
                </a:xfrm>
                <a:custGeom>
                  <a:avLst/>
                  <a:gdLst>
                    <a:gd name="connsiteX0" fmla="*/ 382512 w 417854"/>
                    <a:gd name="connsiteY0" fmla="*/ 28664 h 239276"/>
                    <a:gd name="connsiteX1" fmla="*/ 19933 w 417854"/>
                    <a:gd name="connsiteY1" fmla="*/ 119048 h 239276"/>
                    <a:gd name="connsiteX2" fmla="*/ 24900 w 417854"/>
                    <a:gd name="connsiteY2" fmla="*/ 214385 h 239276"/>
                    <a:gd name="connsiteX3" fmla="*/ 398654 w 417854"/>
                    <a:gd name="connsiteY3" fmla="*/ 107905 h 239276"/>
                    <a:gd name="connsiteX4" fmla="*/ 392498 w 417854"/>
                    <a:gd name="connsiteY4" fmla="*/ 0 h 239276"/>
                    <a:gd name="connsiteX5" fmla="*/ 398709 w 417854"/>
                    <a:gd name="connsiteY5" fmla="*/ 7439 h 239276"/>
                    <a:gd name="connsiteX6" fmla="*/ 417340 w 417854"/>
                    <a:gd name="connsiteY6" fmla="*/ 107860 h 239276"/>
                    <a:gd name="connsiteX7" fmla="*/ 416098 w 417854"/>
                    <a:gd name="connsiteY7" fmla="*/ 116539 h 239276"/>
                    <a:gd name="connsiteX8" fmla="*/ 108061 w 417854"/>
                    <a:gd name="connsiteY8" fmla="*/ 239276 h 239276"/>
                    <a:gd name="connsiteX9" fmla="*/ 14905 w 417854"/>
                    <a:gd name="connsiteY9" fmla="*/ 230598 h 239276"/>
                    <a:gd name="connsiteX10" fmla="*/ 7453 w 417854"/>
                    <a:gd name="connsiteY10" fmla="*/ 223159 h 239276"/>
                    <a:gd name="connsiteX11" fmla="*/ 0 w 417854"/>
                    <a:gd name="connsiteY11" fmla="*/ 107860 h 239276"/>
                    <a:gd name="connsiteX12" fmla="*/ 2484 w 417854"/>
                    <a:gd name="connsiteY12" fmla="*/ 100422 h 239276"/>
                    <a:gd name="connsiteX13" fmla="*/ 11179 w 417854"/>
                    <a:gd name="connsiteY13" fmla="*/ 99182 h 239276"/>
                    <a:gd name="connsiteX14" fmla="*/ 382562 w 417854"/>
                    <a:gd name="connsiteY14" fmla="*/ 2480 h 239276"/>
                    <a:gd name="connsiteX15" fmla="*/ 392498 w 417854"/>
                    <a:gd name="connsiteY15" fmla="*/ 0 h 23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17854" h="239276">
                      <a:moveTo>
                        <a:pt x="382512" y="28664"/>
                      </a:moveTo>
                      <a:cubicBezTo>
                        <a:pt x="332843" y="73237"/>
                        <a:pt x="216123" y="147525"/>
                        <a:pt x="19933" y="119048"/>
                      </a:cubicBezTo>
                      <a:cubicBezTo>
                        <a:pt x="21175" y="150002"/>
                        <a:pt x="23658" y="180955"/>
                        <a:pt x="24900" y="214385"/>
                      </a:cubicBezTo>
                      <a:cubicBezTo>
                        <a:pt x="91952" y="223052"/>
                        <a:pt x="279450" y="236671"/>
                        <a:pt x="398654" y="107905"/>
                      </a:cubicBezTo>
                      <a:close/>
                      <a:moveTo>
                        <a:pt x="392498" y="0"/>
                      </a:moveTo>
                      <a:cubicBezTo>
                        <a:pt x="396225" y="1240"/>
                        <a:pt x="398709" y="3720"/>
                        <a:pt x="398709" y="7439"/>
                      </a:cubicBezTo>
                      <a:lnTo>
                        <a:pt x="417340" y="107860"/>
                      </a:lnTo>
                      <a:cubicBezTo>
                        <a:pt x="418582" y="111580"/>
                        <a:pt x="417340" y="114059"/>
                        <a:pt x="416098" y="116539"/>
                      </a:cubicBezTo>
                      <a:cubicBezTo>
                        <a:pt x="326668" y="218200"/>
                        <a:pt x="198733" y="239276"/>
                        <a:pt x="108061" y="239276"/>
                      </a:cubicBezTo>
                      <a:cubicBezTo>
                        <a:pt x="67073" y="239276"/>
                        <a:pt x="33536" y="234317"/>
                        <a:pt x="14905" y="230598"/>
                      </a:cubicBezTo>
                      <a:cubicBezTo>
                        <a:pt x="11179" y="230598"/>
                        <a:pt x="7453" y="226879"/>
                        <a:pt x="7453" y="223159"/>
                      </a:cubicBezTo>
                      <a:cubicBezTo>
                        <a:pt x="4968" y="183487"/>
                        <a:pt x="2484" y="145054"/>
                        <a:pt x="0" y="107860"/>
                      </a:cubicBezTo>
                      <a:cubicBezTo>
                        <a:pt x="0" y="105381"/>
                        <a:pt x="1242" y="102901"/>
                        <a:pt x="2484" y="100422"/>
                      </a:cubicBezTo>
                      <a:cubicBezTo>
                        <a:pt x="4968" y="99182"/>
                        <a:pt x="8695" y="97942"/>
                        <a:pt x="11179" y="99182"/>
                      </a:cubicBezTo>
                      <a:cubicBezTo>
                        <a:pt x="67073" y="107860"/>
                        <a:pt x="258353" y="127697"/>
                        <a:pt x="382562" y="2480"/>
                      </a:cubicBezTo>
                      <a:cubicBezTo>
                        <a:pt x="385046" y="0"/>
                        <a:pt x="388772" y="0"/>
                        <a:pt x="3924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2D377655-665D-7746-8AE0-9C94ADF6E4B2}"/>
                    </a:ext>
                  </a:extLst>
                </p:cNvPr>
                <p:cNvSpPr/>
                <p:nvPr/>
              </p:nvSpPr>
              <p:spPr>
                <a:xfrm>
                  <a:off x="11310725" y="6413096"/>
                  <a:ext cx="586800" cy="954612"/>
                </a:xfrm>
                <a:custGeom>
                  <a:avLst/>
                  <a:gdLst>
                    <a:gd name="connsiteX0" fmla="*/ 203711 w 586800"/>
                    <a:gd name="connsiteY0" fmla="*/ 19940 h 954612"/>
                    <a:gd name="connsiteX1" fmla="*/ 160207 w 586800"/>
                    <a:gd name="connsiteY1" fmla="*/ 34875 h 954612"/>
                    <a:gd name="connsiteX2" fmla="*/ 145291 w 586800"/>
                    <a:gd name="connsiteY2" fmla="*/ 85900 h 954612"/>
                    <a:gd name="connsiteX3" fmla="*/ 136590 w 586800"/>
                    <a:gd name="connsiteY3" fmla="*/ 95857 h 954612"/>
                    <a:gd name="connsiteX4" fmla="*/ 90600 w 586800"/>
                    <a:gd name="connsiteY4" fmla="*/ 121992 h 954612"/>
                    <a:gd name="connsiteX5" fmla="*/ 84386 w 586800"/>
                    <a:gd name="connsiteY5" fmla="*/ 175507 h 954612"/>
                    <a:gd name="connsiteX6" fmla="*/ 79414 w 586800"/>
                    <a:gd name="connsiteY6" fmla="*/ 185463 h 954612"/>
                    <a:gd name="connsiteX7" fmla="*/ 49582 w 586800"/>
                    <a:gd name="connsiteY7" fmla="*/ 283781 h 954612"/>
                    <a:gd name="connsiteX8" fmla="*/ 47096 w 586800"/>
                    <a:gd name="connsiteY8" fmla="*/ 296226 h 954612"/>
                    <a:gd name="connsiteX9" fmla="*/ 33424 w 586800"/>
                    <a:gd name="connsiteY9" fmla="*/ 409479 h 954612"/>
                    <a:gd name="connsiteX10" fmla="*/ 129133 w 586800"/>
                    <a:gd name="connsiteY10" fmla="*/ 618560 h 954612"/>
                    <a:gd name="connsiteX11" fmla="*/ 130376 w 586800"/>
                    <a:gd name="connsiteY11" fmla="*/ 621049 h 954612"/>
                    <a:gd name="connsiteX12" fmla="*/ 146534 w 586800"/>
                    <a:gd name="connsiteY12" fmla="*/ 927204 h 954612"/>
                    <a:gd name="connsiteX13" fmla="*/ 506996 w 586800"/>
                    <a:gd name="connsiteY13" fmla="*/ 833864 h 954612"/>
                    <a:gd name="connsiteX14" fmla="*/ 468464 w 586800"/>
                    <a:gd name="connsiteY14" fmla="*/ 624782 h 954612"/>
                    <a:gd name="connsiteX15" fmla="*/ 470950 w 586800"/>
                    <a:gd name="connsiteY15" fmla="*/ 617315 h 954612"/>
                    <a:gd name="connsiteX16" fmla="*/ 567902 w 586800"/>
                    <a:gd name="connsiteY16" fmla="*/ 455526 h 954612"/>
                    <a:gd name="connsiteX17" fmla="*/ 548014 w 586800"/>
                    <a:gd name="connsiteY17" fmla="*/ 280047 h 954612"/>
                    <a:gd name="connsiteX18" fmla="*/ 417502 w 586800"/>
                    <a:gd name="connsiteY18" fmla="*/ 266357 h 954612"/>
                    <a:gd name="connsiteX19" fmla="*/ 411287 w 586800"/>
                    <a:gd name="connsiteY19" fmla="*/ 261379 h 954612"/>
                    <a:gd name="connsiteX20" fmla="*/ 203711 w 586800"/>
                    <a:gd name="connsiteY20" fmla="*/ 19940 h 954612"/>
                    <a:gd name="connsiteX21" fmla="*/ 203699 w 586800"/>
                    <a:gd name="connsiteY21" fmla="*/ 0 h 954612"/>
                    <a:gd name="connsiteX22" fmla="*/ 424980 w 586800"/>
                    <a:gd name="connsiteY22" fmla="*/ 247677 h 954612"/>
                    <a:gd name="connsiteX23" fmla="*/ 557997 w 586800"/>
                    <a:gd name="connsiteY23" fmla="*/ 262612 h 954612"/>
                    <a:gd name="connsiteX24" fmla="*/ 566700 w 586800"/>
                    <a:gd name="connsiteY24" fmla="*/ 270080 h 954612"/>
                    <a:gd name="connsiteX25" fmla="*/ 586590 w 586800"/>
                    <a:gd name="connsiteY25" fmla="*/ 454281 h 954612"/>
                    <a:gd name="connsiteX26" fmla="*/ 488381 w 586800"/>
                    <a:gd name="connsiteY26" fmla="*/ 627281 h 954612"/>
                    <a:gd name="connsiteX27" fmla="*/ 526919 w 586800"/>
                    <a:gd name="connsiteY27" fmla="*/ 835130 h 954612"/>
                    <a:gd name="connsiteX28" fmla="*/ 524432 w 586800"/>
                    <a:gd name="connsiteY28" fmla="*/ 843842 h 954612"/>
                    <a:gd name="connsiteX29" fmla="*/ 233535 w 586800"/>
                    <a:gd name="connsiteY29" fmla="*/ 954612 h 954612"/>
                    <a:gd name="connsiteX30" fmla="*/ 135326 w 586800"/>
                    <a:gd name="connsiteY30" fmla="*/ 945900 h 954612"/>
                    <a:gd name="connsiteX31" fmla="*/ 127867 w 586800"/>
                    <a:gd name="connsiteY31" fmla="*/ 935943 h 954612"/>
                    <a:gd name="connsiteX32" fmla="*/ 111706 w 586800"/>
                    <a:gd name="connsiteY32" fmla="*/ 624792 h 954612"/>
                    <a:gd name="connsiteX33" fmla="*/ 17226 w 586800"/>
                    <a:gd name="connsiteY33" fmla="*/ 419432 h 954612"/>
                    <a:gd name="connsiteX34" fmla="*/ 29658 w 586800"/>
                    <a:gd name="connsiteY34" fmla="*/ 285015 h 954612"/>
                    <a:gd name="connsiteX35" fmla="*/ 64466 w 586800"/>
                    <a:gd name="connsiteY35" fmla="*/ 173000 h 954612"/>
                    <a:gd name="connsiteX36" fmla="*/ 74411 w 586800"/>
                    <a:gd name="connsiteY36" fmla="*/ 110770 h 954612"/>
                    <a:gd name="connsiteX37" fmla="*/ 125380 w 586800"/>
                    <a:gd name="connsiteY37" fmla="*/ 78410 h 954612"/>
                    <a:gd name="connsiteX38" fmla="*/ 146514 w 586800"/>
                    <a:gd name="connsiteY38" fmla="*/ 22403 h 954612"/>
                    <a:gd name="connsiteX39" fmla="*/ 203699 w 586800"/>
                    <a:gd name="connsiteY39" fmla="*/ 0 h 95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86800" h="954612">
                      <a:moveTo>
                        <a:pt x="203711" y="19940"/>
                      </a:moveTo>
                      <a:cubicBezTo>
                        <a:pt x="185066" y="19940"/>
                        <a:pt x="170151" y="24918"/>
                        <a:pt x="160207" y="34875"/>
                      </a:cubicBezTo>
                      <a:cubicBezTo>
                        <a:pt x="142805" y="54787"/>
                        <a:pt x="145291" y="85900"/>
                        <a:pt x="145291" y="85900"/>
                      </a:cubicBezTo>
                      <a:cubicBezTo>
                        <a:pt x="145291" y="90879"/>
                        <a:pt x="141562" y="95857"/>
                        <a:pt x="136590" y="95857"/>
                      </a:cubicBezTo>
                      <a:cubicBezTo>
                        <a:pt x="136590" y="95857"/>
                        <a:pt x="105516" y="99590"/>
                        <a:pt x="90600" y="121992"/>
                      </a:cubicBezTo>
                      <a:cubicBezTo>
                        <a:pt x="81900" y="135682"/>
                        <a:pt x="79414" y="153105"/>
                        <a:pt x="84386" y="175507"/>
                      </a:cubicBezTo>
                      <a:cubicBezTo>
                        <a:pt x="85629" y="179240"/>
                        <a:pt x="84386" y="184218"/>
                        <a:pt x="79414" y="185463"/>
                      </a:cubicBezTo>
                      <a:cubicBezTo>
                        <a:pt x="78171" y="187952"/>
                        <a:pt x="20994" y="219065"/>
                        <a:pt x="49582" y="283781"/>
                      </a:cubicBezTo>
                      <a:cubicBezTo>
                        <a:pt x="52068" y="287514"/>
                        <a:pt x="50825" y="293737"/>
                        <a:pt x="47096" y="296226"/>
                      </a:cubicBezTo>
                      <a:cubicBezTo>
                        <a:pt x="44610" y="297471"/>
                        <a:pt x="-5108" y="333562"/>
                        <a:pt x="33424" y="409479"/>
                      </a:cubicBezTo>
                      <a:cubicBezTo>
                        <a:pt x="64498" y="471705"/>
                        <a:pt x="129133" y="617315"/>
                        <a:pt x="129133" y="618560"/>
                      </a:cubicBezTo>
                      <a:cubicBezTo>
                        <a:pt x="129133" y="619804"/>
                        <a:pt x="129133" y="621049"/>
                        <a:pt x="130376" y="621049"/>
                      </a:cubicBezTo>
                      <a:cubicBezTo>
                        <a:pt x="130376" y="622293"/>
                        <a:pt x="136590" y="754214"/>
                        <a:pt x="146534" y="927204"/>
                      </a:cubicBezTo>
                      <a:cubicBezTo>
                        <a:pt x="209926" y="937160"/>
                        <a:pt x="387671" y="950850"/>
                        <a:pt x="506996" y="833864"/>
                      </a:cubicBezTo>
                      <a:lnTo>
                        <a:pt x="468464" y="624782"/>
                      </a:lnTo>
                      <a:cubicBezTo>
                        <a:pt x="467221" y="622293"/>
                        <a:pt x="468464" y="619804"/>
                        <a:pt x="470950" y="617315"/>
                      </a:cubicBezTo>
                      <a:cubicBezTo>
                        <a:pt x="472193" y="616071"/>
                        <a:pt x="571631" y="516508"/>
                        <a:pt x="567902" y="455526"/>
                      </a:cubicBezTo>
                      <a:cubicBezTo>
                        <a:pt x="562930" y="399522"/>
                        <a:pt x="551743" y="307427"/>
                        <a:pt x="548014" y="280047"/>
                      </a:cubicBezTo>
                      <a:lnTo>
                        <a:pt x="417502" y="266357"/>
                      </a:lnTo>
                      <a:cubicBezTo>
                        <a:pt x="415016" y="266357"/>
                        <a:pt x="412530" y="263868"/>
                        <a:pt x="411287" y="261379"/>
                      </a:cubicBezTo>
                      <a:cubicBezTo>
                        <a:pt x="354111" y="164306"/>
                        <a:pt x="250944" y="19940"/>
                        <a:pt x="203711" y="19940"/>
                      </a:cubicBezTo>
                      <a:close/>
                      <a:moveTo>
                        <a:pt x="203699" y="0"/>
                      </a:moveTo>
                      <a:cubicBezTo>
                        <a:pt x="274559" y="0"/>
                        <a:pt x="401360" y="207849"/>
                        <a:pt x="424980" y="247677"/>
                      </a:cubicBezTo>
                      <a:lnTo>
                        <a:pt x="557997" y="262612"/>
                      </a:lnTo>
                      <a:cubicBezTo>
                        <a:pt x="562970" y="262612"/>
                        <a:pt x="566700" y="266346"/>
                        <a:pt x="566700" y="270080"/>
                      </a:cubicBezTo>
                      <a:cubicBezTo>
                        <a:pt x="566700" y="272569"/>
                        <a:pt x="581617" y="388317"/>
                        <a:pt x="586590" y="454281"/>
                      </a:cubicBezTo>
                      <a:cubicBezTo>
                        <a:pt x="591563" y="517756"/>
                        <a:pt x="507028" y="607367"/>
                        <a:pt x="488381" y="627281"/>
                      </a:cubicBezTo>
                      <a:lnTo>
                        <a:pt x="526919" y="835130"/>
                      </a:lnTo>
                      <a:cubicBezTo>
                        <a:pt x="528162" y="838864"/>
                        <a:pt x="526919" y="841353"/>
                        <a:pt x="524432" y="843842"/>
                      </a:cubicBezTo>
                      <a:cubicBezTo>
                        <a:pt x="488381" y="879936"/>
                        <a:pt x="395145" y="954612"/>
                        <a:pt x="233535" y="954612"/>
                      </a:cubicBezTo>
                      <a:cubicBezTo>
                        <a:pt x="203699" y="954612"/>
                        <a:pt x="170134" y="950878"/>
                        <a:pt x="135326" y="945900"/>
                      </a:cubicBezTo>
                      <a:cubicBezTo>
                        <a:pt x="131596" y="944655"/>
                        <a:pt x="127867" y="940922"/>
                        <a:pt x="127867" y="935943"/>
                      </a:cubicBezTo>
                      <a:cubicBezTo>
                        <a:pt x="117921" y="770411"/>
                        <a:pt x="111706" y="640972"/>
                        <a:pt x="111706" y="624792"/>
                      </a:cubicBezTo>
                      <a:cubicBezTo>
                        <a:pt x="104247" y="608612"/>
                        <a:pt x="45819" y="476684"/>
                        <a:pt x="17226" y="419432"/>
                      </a:cubicBezTo>
                      <a:cubicBezTo>
                        <a:pt x="-21312" y="343511"/>
                        <a:pt x="14740" y="299950"/>
                        <a:pt x="29658" y="285015"/>
                      </a:cubicBezTo>
                      <a:cubicBezTo>
                        <a:pt x="6038" y="221540"/>
                        <a:pt x="48305" y="184202"/>
                        <a:pt x="64466" y="173000"/>
                      </a:cubicBezTo>
                      <a:cubicBezTo>
                        <a:pt x="60736" y="148108"/>
                        <a:pt x="63223" y="126950"/>
                        <a:pt x="74411" y="110770"/>
                      </a:cubicBezTo>
                      <a:cubicBezTo>
                        <a:pt x="90572" y="90856"/>
                        <a:pt x="114192" y="82144"/>
                        <a:pt x="125380" y="78410"/>
                      </a:cubicBezTo>
                      <a:cubicBezTo>
                        <a:pt x="126624" y="65964"/>
                        <a:pt x="129110" y="41072"/>
                        <a:pt x="146514" y="22403"/>
                      </a:cubicBezTo>
                      <a:cubicBezTo>
                        <a:pt x="160189" y="7468"/>
                        <a:pt x="180079" y="0"/>
                        <a:pt x="2036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6D4984C-E6DC-F146-A89D-9B2D57AC7E34}"/>
                    </a:ext>
                  </a:extLst>
                </p:cNvPr>
                <p:cNvSpPr/>
                <p:nvPr/>
              </p:nvSpPr>
              <p:spPr>
                <a:xfrm>
                  <a:off x="11455058" y="6475408"/>
                  <a:ext cx="2371987" cy="19353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05" h="1554">
                      <a:moveTo>
                        <a:pt x="1786" y="194"/>
                      </a:moveTo>
                      <a:cubicBezTo>
                        <a:pt x="1723" y="46"/>
                        <a:pt x="1475" y="5"/>
                        <a:pt x="1365" y="0"/>
                      </a:cubicBezTo>
                      <a:cubicBezTo>
                        <a:pt x="1326" y="73"/>
                        <a:pt x="1204" y="255"/>
                        <a:pt x="992" y="226"/>
                      </a:cubicBezTo>
                      <a:cubicBezTo>
                        <a:pt x="870" y="209"/>
                        <a:pt x="853" y="112"/>
                        <a:pt x="857" y="42"/>
                      </a:cubicBezTo>
                      <a:cubicBezTo>
                        <a:pt x="781" y="73"/>
                        <a:pt x="673" y="142"/>
                        <a:pt x="583" y="295"/>
                      </a:cubicBezTo>
                      <a:cubicBezTo>
                        <a:pt x="429" y="557"/>
                        <a:pt x="331" y="788"/>
                        <a:pt x="331" y="788"/>
                      </a:cubicBezTo>
                      <a:lnTo>
                        <a:pt x="315" y="704"/>
                      </a:lnTo>
                      <a:cubicBezTo>
                        <a:pt x="215" y="818"/>
                        <a:pt x="54" y="803"/>
                        <a:pt x="0" y="794"/>
                      </a:cubicBezTo>
                      <a:cubicBezTo>
                        <a:pt x="5" y="868"/>
                        <a:pt x="10" y="946"/>
                        <a:pt x="15" y="1022"/>
                      </a:cubicBezTo>
                      <a:cubicBezTo>
                        <a:pt x="36" y="1314"/>
                        <a:pt x="106" y="1436"/>
                        <a:pt x="219" y="1453"/>
                      </a:cubicBezTo>
                      <a:cubicBezTo>
                        <a:pt x="514" y="1495"/>
                        <a:pt x="608" y="1138"/>
                        <a:pt x="608" y="1138"/>
                      </a:cubicBezTo>
                      <a:lnTo>
                        <a:pt x="608" y="1554"/>
                      </a:lnTo>
                      <a:lnTo>
                        <a:pt x="1624" y="1554"/>
                      </a:lnTo>
                      <a:cubicBezTo>
                        <a:pt x="1693" y="1554"/>
                        <a:pt x="1757" y="1528"/>
                        <a:pt x="1805" y="1485"/>
                      </a:cubicBezTo>
                      <a:cubicBezTo>
                        <a:pt x="1853" y="1442"/>
                        <a:pt x="1885" y="1383"/>
                        <a:pt x="1893" y="1314"/>
                      </a:cubicBezTo>
                      <a:cubicBezTo>
                        <a:pt x="1931" y="971"/>
                        <a:pt x="1879" y="412"/>
                        <a:pt x="1786" y="1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3A38822C-41F3-564A-84AB-FAD9B2C21ED4}"/>
                    </a:ext>
                  </a:extLst>
                </p:cNvPr>
                <p:cNvSpPr/>
                <p:nvPr/>
              </p:nvSpPr>
              <p:spPr>
                <a:xfrm>
                  <a:off x="11446338" y="6465438"/>
                  <a:ext cx="2391197" cy="1954088"/>
                </a:xfrm>
                <a:custGeom>
                  <a:avLst/>
                  <a:gdLst>
                    <a:gd name="connsiteX0" fmla="*/ 1714557 w 2391197"/>
                    <a:gd name="connsiteY0" fmla="*/ 19939 h 1954088"/>
                    <a:gd name="connsiteX1" fmla="*/ 1562651 w 2391197"/>
                    <a:gd name="connsiteY1" fmla="*/ 205507 h 1954088"/>
                    <a:gd name="connsiteX2" fmla="*/ 1242652 w 2391197"/>
                    <a:gd name="connsiteY2" fmla="*/ 301404 h 1954088"/>
                    <a:gd name="connsiteX3" fmla="*/ 1065843 w 2391197"/>
                    <a:gd name="connsiteY3" fmla="*/ 77229 h 1954088"/>
                    <a:gd name="connsiteX4" fmla="*/ 743354 w 2391197"/>
                    <a:gd name="connsiteY4" fmla="*/ 381111 h 1954088"/>
                    <a:gd name="connsiteX5" fmla="*/ 430826 w 2391197"/>
                    <a:gd name="connsiteY5" fmla="*/ 995102 h 1954088"/>
                    <a:gd name="connsiteX6" fmla="*/ 420865 w 2391197"/>
                    <a:gd name="connsiteY6" fmla="*/ 1000084 h 1954088"/>
                    <a:gd name="connsiteX7" fmla="*/ 412149 w 2391197"/>
                    <a:gd name="connsiteY7" fmla="*/ 992611 h 1954088"/>
                    <a:gd name="connsiteX8" fmla="*/ 395962 w 2391197"/>
                    <a:gd name="connsiteY8" fmla="*/ 906677 h 1954088"/>
                    <a:gd name="connsiteX9" fmla="*/ 19932 w 2391197"/>
                    <a:gd name="connsiteY9" fmla="*/ 1011293 h 1954088"/>
                    <a:gd name="connsiteX10" fmla="*/ 37364 w 2391197"/>
                    <a:gd name="connsiteY10" fmla="*/ 1281548 h 1954088"/>
                    <a:gd name="connsiteX11" fmla="*/ 283900 w 2391197"/>
                    <a:gd name="connsiteY11" fmla="*/ 1809606 h 1954088"/>
                    <a:gd name="connsiteX12" fmla="*/ 757050 w 2391197"/>
                    <a:gd name="connsiteY12" fmla="*/ 1424772 h 1954088"/>
                    <a:gd name="connsiteX13" fmla="*/ 768257 w 2391197"/>
                    <a:gd name="connsiteY13" fmla="*/ 1418544 h 1954088"/>
                    <a:gd name="connsiteX14" fmla="*/ 775727 w 2391197"/>
                    <a:gd name="connsiteY14" fmla="*/ 1427262 h 1954088"/>
                    <a:gd name="connsiteX15" fmla="*/ 775727 w 2391197"/>
                    <a:gd name="connsiteY15" fmla="*/ 1935393 h 1954088"/>
                    <a:gd name="connsiteX16" fmla="*/ 2032066 w 2391197"/>
                    <a:gd name="connsiteY16" fmla="*/ 1935393 h 1954088"/>
                    <a:gd name="connsiteX17" fmla="*/ 2249964 w 2391197"/>
                    <a:gd name="connsiteY17" fmla="*/ 1851950 h 1954088"/>
                    <a:gd name="connsiteX18" fmla="*/ 2355800 w 2391197"/>
                    <a:gd name="connsiteY18" fmla="*/ 1645211 h 1954088"/>
                    <a:gd name="connsiteX19" fmla="*/ 2223816 w 2391197"/>
                    <a:gd name="connsiteY19" fmla="*/ 255323 h 1954088"/>
                    <a:gd name="connsiteX20" fmla="*/ 1714557 w 2391197"/>
                    <a:gd name="connsiteY20" fmla="*/ 19939 h 1954088"/>
                    <a:gd name="connsiteX21" fmla="*/ 1709579 w 2391197"/>
                    <a:gd name="connsiteY21" fmla="*/ 0 h 1954088"/>
                    <a:gd name="connsiteX22" fmla="*/ 1995961 w 2391197"/>
                    <a:gd name="connsiteY22" fmla="*/ 54799 h 1954088"/>
                    <a:gd name="connsiteX23" fmla="*/ 2242499 w 2391197"/>
                    <a:gd name="connsiteY23" fmla="*/ 247842 h 1954088"/>
                    <a:gd name="connsiteX24" fmla="*/ 2375729 w 2391197"/>
                    <a:gd name="connsiteY24" fmla="*/ 1647711 h 1954088"/>
                    <a:gd name="connsiteX25" fmla="*/ 2262422 w 2391197"/>
                    <a:gd name="connsiteY25" fmla="*/ 1866908 h 1954088"/>
                    <a:gd name="connsiteX26" fmla="*/ 2030825 w 2391197"/>
                    <a:gd name="connsiteY26" fmla="*/ 1954088 h 1954088"/>
                    <a:gd name="connsiteX27" fmla="*/ 765762 w 2391197"/>
                    <a:gd name="connsiteY27" fmla="*/ 1954088 h 1954088"/>
                    <a:gd name="connsiteX28" fmla="*/ 757046 w 2391197"/>
                    <a:gd name="connsiteY28" fmla="*/ 1945370 h 1954088"/>
                    <a:gd name="connsiteX29" fmla="*/ 757046 w 2391197"/>
                    <a:gd name="connsiteY29" fmla="*/ 1485805 h 1954088"/>
                    <a:gd name="connsiteX30" fmla="*/ 669886 w 2391197"/>
                    <a:gd name="connsiteY30" fmla="*/ 1648957 h 1954088"/>
                    <a:gd name="connsiteX31" fmla="*/ 280157 w 2391197"/>
                    <a:gd name="connsiteY31" fmla="*/ 1828299 h 1954088"/>
                    <a:gd name="connsiteX32" fmla="*/ 17432 w 2391197"/>
                    <a:gd name="connsiteY32" fmla="*/ 1282799 h 1954088"/>
                    <a:gd name="connsiteX33" fmla="*/ 0 w 2391197"/>
                    <a:gd name="connsiteY33" fmla="*/ 1000085 h 1954088"/>
                    <a:gd name="connsiteX34" fmla="*/ 2490 w 2391197"/>
                    <a:gd name="connsiteY34" fmla="*/ 991367 h 1954088"/>
                    <a:gd name="connsiteX35" fmla="*/ 9961 w 2391197"/>
                    <a:gd name="connsiteY35" fmla="*/ 988876 h 1954088"/>
                    <a:gd name="connsiteX36" fmla="*/ 394710 w 2391197"/>
                    <a:gd name="connsiteY36" fmla="*/ 880523 h 1954088"/>
                    <a:gd name="connsiteX37" fmla="*/ 404671 w 2391197"/>
                    <a:gd name="connsiteY37" fmla="*/ 876787 h 1954088"/>
                    <a:gd name="connsiteX38" fmla="*/ 410897 w 2391197"/>
                    <a:gd name="connsiteY38" fmla="*/ 884259 h 1954088"/>
                    <a:gd name="connsiteX39" fmla="*/ 424593 w 2391197"/>
                    <a:gd name="connsiteY39" fmla="*/ 958985 h 1954088"/>
                    <a:gd name="connsiteX40" fmla="*/ 727162 w 2391197"/>
                    <a:gd name="connsiteY40" fmla="*/ 372385 h 1954088"/>
                    <a:gd name="connsiteX41" fmla="*/ 1072066 w 2391197"/>
                    <a:gd name="connsiteY41" fmla="*/ 53554 h 1954088"/>
                    <a:gd name="connsiteX42" fmla="*/ 1082028 w 2391197"/>
                    <a:gd name="connsiteY42" fmla="*/ 54799 h 1954088"/>
                    <a:gd name="connsiteX43" fmla="*/ 1085763 w 2391197"/>
                    <a:gd name="connsiteY43" fmla="*/ 63517 h 1954088"/>
                    <a:gd name="connsiteX44" fmla="*/ 1246386 w 2391197"/>
                    <a:gd name="connsiteY44" fmla="*/ 282714 h 1954088"/>
                    <a:gd name="connsiteX45" fmla="*/ 1699618 w 2391197"/>
                    <a:gd name="connsiteY45" fmla="*/ 4982 h 1954088"/>
                    <a:gd name="connsiteX46" fmla="*/ 1709579 w 2391197"/>
                    <a:gd name="connsiteY46" fmla="*/ 0 h 195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391197" h="1954088">
                      <a:moveTo>
                        <a:pt x="1714557" y="19939"/>
                      </a:moveTo>
                      <a:cubicBezTo>
                        <a:pt x="1689654" y="64774"/>
                        <a:pt x="1638604" y="143236"/>
                        <a:pt x="1562651" y="205507"/>
                      </a:cubicBezTo>
                      <a:cubicBezTo>
                        <a:pt x="1466776" y="285213"/>
                        <a:pt x="1359694" y="317594"/>
                        <a:pt x="1242652" y="301404"/>
                      </a:cubicBezTo>
                      <a:cubicBezTo>
                        <a:pt x="1124364" y="285213"/>
                        <a:pt x="1062108" y="205507"/>
                        <a:pt x="1065843" y="77229"/>
                      </a:cubicBezTo>
                      <a:cubicBezTo>
                        <a:pt x="973703" y="118327"/>
                        <a:pt x="847945" y="204261"/>
                        <a:pt x="743354" y="381111"/>
                      </a:cubicBezTo>
                      <a:cubicBezTo>
                        <a:pt x="554094" y="703674"/>
                        <a:pt x="430826" y="991366"/>
                        <a:pt x="430826" y="995102"/>
                      </a:cubicBezTo>
                      <a:cubicBezTo>
                        <a:pt x="428335" y="998838"/>
                        <a:pt x="424600" y="1000084"/>
                        <a:pt x="420865" y="1000084"/>
                      </a:cubicBezTo>
                      <a:cubicBezTo>
                        <a:pt x="415884" y="1000084"/>
                        <a:pt x="413394" y="997593"/>
                        <a:pt x="412149" y="992611"/>
                      </a:cubicBezTo>
                      <a:lnTo>
                        <a:pt x="395962" y="906677"/>
                      </a:lnTo>
                      <a:cubicBezTo>
                        <a:pt x="272694" y="1031219"/>
                        <a:pt x="89659" y="1020010"/>
                        <a:pt x="19932" y="1011293"/>
                      </a:cubicBezTo>
                      <a:cubicBezTo>
                        <a:pt x="24913" y="1108435"/>
                        <a:pt x="31138" y="1200596"/>
                        <a:pt x="37364" y="1281548"/>
                      </a:cubicBezTo>
                      <a:cubicBezTo>
                        <a:pt x="69737" y="1728654"/>
                        <a:pt x="193005" y="1797152"/>
                        <a:pt x="283900" y="1809606"/>
                      </a:cubicBezTo>
                      <a:cubicBezTo>
                        <a:pt x="636272" y="1860668"/>
                        <a:pt x="755805" y="1429753"/>
                        <a:pt x="757050" y="1424772"/>
                      </a:cubicBezTo>
                      <a:cubicBezTo>
                        <a:pt x="758296" y="1419790"/>
                        <a:pt x="762031" y="1417299"/>
                        <a:pt x="768257" y="1418544"/>
                      </a:cubicBezTo>
                      <a:cubicBezTo>
                        <a:pt x="771992" y="1418544"/>
                        <a:pt x="775727" y="1422281"/>
                        <a:pt x="775727" y="1427262"/>
                      </a:cubicBezTo>
                      <a:lnTo>
                        <a:pt x="775727" y="1935393"/>
                      </a:lnTo>
                      <a:lnTo>
                        <a:pt x="2032066" y="1935393"/>
                      </a:lnTo>
                      <a:cubicBezTo>
                        <a:pt x="2111754" y="1935393"/>
                        <a:pt x="2188952" y="1905503"/>
                        <a:pt x="2249964" y="1851950"/>
                      </a:cubicBezTo>
                      <a:cubicBezTo>
                        <a:pt x="2309730" y="1798397"/>
                        <a:pt x="2348330" y="1724917"/>
                        <a:pt x="2355800" y="1645211"/>
                      </a:cubicBezTo>
                      <a:cubicBezTo>
                        <a:pt x="2404360" y="1214296"/>
                        <a:pt x="2338368" y="525579"/>
                        <a:pt x="2223816" y="255323"/>
                      </a:cubicBezTo>
                      <a:cubicBezTo>
                        <a:pt x="2152844" y="87192"/>
                        <a:pt x="1872689" y="27412"/>
                        <a:pt x="1714557" y="19939"/>
                      </a:cubicBezTo>
                      <a:close/>
                      <a:moveTo>
                        <a:pt x="1709579" y="0"/>
                      </a:moveTo>
                      <a:cubicBezTo>
                        <a:pt x="1744443" y="2491"/>
                        <a:pt x="1870202" y="9964"/>
                        <a:pt x="1995961" y="54799"/>
                      </a:cubicBezTo>
                      <a:cubicBezTo>
                        <a:pt x="2124211" y="99635"/>
                        <a:pt x="2206390" y="164398"/>
                        <a:pt x="2242499" y="247842"/>
                      </a:cubicBezTo>
                      <a:cubicBezTo>
                        <a:pt x="2357052" y="520592"/>
                        <a:pt x="2423045" y="1214300"/>
                        <a:pt x="2375729" y="1647711"/>
                      </a:cubicBezTo>
                      <a:cubicBezTo>
                        <a:pt x="2365768" y="1732401"/>
                        <a:pt x="2325924" y="1809618"/>
                        <a:pt x="2262422" y="1866908"/>
                      </a:cubicBezTo>
                      <a:cubicBezTo>
                        <a:pt x="2198919" y="1922952"/>
                        <a:pt x="2116740" y="1954088"/>
                        <a:pt x="2030825" y="1954088"/>
                      </a:cubicBezTo>
                      <a:lnTo>
                        <a:pt x="765762" y="1954088"/>
                      </a:lnTo>
                      <a:cubicBezTo>
                        <a:pt x="760781" y="1954088"/>
                        <a:pt x="757046" y="1950352"/>
                        <a:pt x="757046" y="1945370"/>
                      </a:cubicBezTo>
                      <a:lnTo>
                        <a:pt x="757046" y="1485805"/>
                      </a:lnTo>
                      <a:cubicBezTo>
                        <a:pt x="740859" y="1528149"/>
                        <a:pt x="712221" y="1589176"/>
                        <a:pt x="669886" y="1648957"/>
                      </a:cubicBezTo>
                      <a:cubicBezTo>
                        <a:pt x="569030" y="1788445"/>
                        <a:pt x="434554" y="1850717"/>
                        <a:pt x="280157" y="1828299"/>
                      </a:cubicBezTo>
                      <a:cubicBezTo>
                        <a:pt x="127004" y="1807127"/>
                        <a:pt x="42335" y="1634011"/>
                        <a:pt x="17432" y="1282799"/>
                      </a:cubicBezTo>
                      <a:cubicBezTo>
                        <a:pt x="11206" y="1198109"/>
                        <a:pt x="6226" y="1102210"/>
                        <a:pt x="0" y="1000085"/>
                      </a:cubicBezTo>
                      <a:cubicBezTo>
                        <a:pt x="0" y="997594"/>
                        <a:pt x="0" y="993858"/>
                        <a:pt x="2490" y="991367"/>
                      </a:cubicBezTo>
                      <a:cubicBezTo>
                        <a:pt x="4981" y="990121"/>
                        <a:pt x="7471" y="988876"/>
                        <a:pt x="9961" y="988876"/>
                      </a:cubicBezTo>
                      <a:cubicBezTo>
                        <a:pt x="69728" y="998839"/>
                        <a:pt x="271441" y="1020012"/>
                        <a:pt x="394710" y="880523"/>
                      </a:cubicBezTo>
                      <a:cubicBezTo>
                        <a:pt x="397200" y="878032"/>
                        <a:pt x="400935" y="876787"/>
                        <a:pt x="404671" y="876787"/>
                      </a:cubicBezTo>
                      <a:cubicBezTo>
                        <a:pt x="407161" y="878032"/>
                        <a:pt x="410897" y="881768"/>
                        <a:pt x="410897" y="884259"/>
                      </a:cubicBezTo>
                      <a:lnTo>
                        <a:pt x="424593" y="958985"/>
                      </a:lnTo>
                      <a:cubicBezTo>
                        <a:pt x="460702" y="876787"/>
                        <a:pt x="571520" y="636418"/>
                        <a:pt x="727162" y="372385"/>
                      </a:cubicBezTo>
                      <a:cubicBezTo>
                        <a:pt x="839225" y="180588"/>
                        <a:pt x="977436" y="92162"/>
                        <a:pt x="1072066" y="53554"/>
                      </a:cubicBezTo>
                      <a:cubicBezTo>
                        <a:pt x="1075802" y="52309"/>
                        <a:pt x="1079537" y="53554"/>
                        <a:pt x="1082028" y="54799"/>
                      </a:cubicBezTo>
                      <a:cubicBezTo>
                        <a:pt x="1084518" y="57290"/>
                        <a:pt x="1085763" y="59781"/>
                        <a:pt x="1085763" y="63517"/>
                      </a:cubicBezTo>
                      <a:cubicBezTo>
                        <a:pt x="1079537" y="151943"/>
                        <a:pt x="1103195" y="262787"/>
                        <a:pt x="1246386" y="282714"/>
                      </a:cubicBezTo>
                      <a:cubicBezTo>
                        <a:pt x="1331056" y="293923"/>
                        <a:pt x="1543975" y="290187"/>
                        <a:pt x="1699618" y="4982"/>
                      </a:cubicBezTo>
                      <a:cubicBezTo>
                        <a:pt x="1702108" y="2491"/>
                        <a:pt x="1705843" y="0"/>
                        <a:pt x="17095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D0FF8B82-D3EE-284A-86ED-FED28F5D9FC1}"/>
                    </a:ext>
                  </a:extLst>
                </p:cNvPr>
                <p:cNvSpPr/>
                <p:nvPr/>
              </p:nvSpPr>
              <p:spPr>
                <a:xfrm>
                  <a:off x="12521456" y="6474161"/>
                  <a:ext cx="631616" cy="2853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8" h="230">
                      <a:moveTo>
                        <a:pt x="136" y="227"/>
                      </a:moveTo>
                      <a:cubicBezTo>
                        <a:pt x="347" y="256"/>
                        <a:pt x="469" y="74"/>
                        <a:pt x="508" y="1"/>
                      </a:cubicBezTo>
                      <a:cubicBezTo>
                        <a:pt x="446" y="-2"/>
                        <a:pt x="400" y="3"/>
                        <a:pt x="400" y="3"/>
                      </a:cubicBezTo>
                      <a:lnTo>
                        <a:pt x="94" y="18"/>
                      </a:lnTo>
                      <a:cubicBezTo>
                        <a:pt x="94" y="18"/>
                        <a:pt x="56" y="20"/>
                        <a:pt x="1" y="43"/>
                      </a:cubicBezTo>
                      <a:cubicBezTo>
                        <a:pt x="-3" y="113"/>
                        <a:pt x="14" y="210"/>
                        <a:pt x="136" y="2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2594DACA-CD92-264F-9443-50CD3D1B4EA1}"/>
                    </a:ext>
                  </a:extLst>
                </p:cNvPr>
                <p:cNvSpPr/>
                <p:nvPr/>
              </p:nvSpPr>
              <p:spPr>
                <a:xfrm>
                  <a:off x="12510885" y="6464244"/>
                  <a:ext cx="651838" cy="305275"/>
                </a:xfrm>
                <a:custGeom>
                  <a:avLst/>
                  <a:gdLst>
                    <a:gd name="connsiteX0" fmla="*/ 625991 w 651838"/>
                    <a:gd name="connsiteY0" fmla="*/ 19883 h 305275"/>
                    <a:gd name="connsiteX1" fmla="*/ 509127 w 651838"/>
                    <a:gd name="connsiteY1" fmla="*/ 22364 h 305275"/>
                    <a:gd name="connsiteX2" fmla="*/ 126211 w 651838"/>
                    <a:gd name="connsiteY2" fmla="*/ 40970 h 305275"/>
                    <a:gd name="connsiteX3" fmla="*/ 20536 w 651838"/>
                    <a:gd name="connsiteY3" fmla="*/ 69500 h 305275"/>
                    <a:gd name="connsiteX4" fmla="*/ 180913 w 651838"/>
                    <a:gd name="connsiteY4" fmla="*/ 282854 h 305275"/>
                    <a:gd name="connsiteX5" fmla="*/ 625991 w 651838"/>
                    <a:gd name="connsiteY5" fmla="*/ 19883 h 305275"/>
                    <a:gd name="connsiteX6" fmla="*/ 546303 w 651838"/>
                    <a:gd name="connsiteY6" fmla="*/ 1035 h 305275"/>
                    <a:gd name="connsiteX7" fmla="*/ 643445 w 651838"/>
                    <a:gd name="connsiteY7" fmla="*/ 1190 h 305275"/>
                    <a:gd name="connsiteX8" fmla="*/ 650906 w 651838"/>
                    <a:gd name="connsiteY8" fmla="*/ 6155 h 305275"/>
                    <a:gd name="connsiteX9" fmla="*/ 650906 w 651838"/>
                    <a:gd name="connsiteY9" fmla="*/ 16084 h 305275"/>
                    <a:gd name="connsiteX10" fmla="*/ 496722 w 651838"/>
                    <a:gd name="connsiteY10" fmla="*/ 205982 h 305275"/>
                    <a:gd name="connsiteX11" fmla="*/ 234362 w 651838"/>
                    <a:gd name="connsiteY11" fmla="*/ 305275 h 305275"/>
                    <a:gd name="connsiteX12" fmla="*/ 177165 w 651838"/>
                    <a:gd name="connsiteY12" fmla="*/ 301552 h 305275"/>
                    <a:gd name="connsiteX13" fmla="*/ 600 w 651838"/>
                    <a:gd name="connsiteY13" fmla="*/ 63249 h 305275"/>
                    <a:gd name="connsiteX14" fmla="*/ 6817 w 651838"/>
                    <a:gd name="connsiteY14" fmla="*/ 54560 h 305275"/>
                    <a:gd name="connsiteX15" fmla="*/ 126185 w 651838"/>
                    <a:gd name="connsiteY15" fmla="*/ 22290 h 305275"/>
                    <a:gd name="connsiteX16" fmla="*/ 507913 w 651838"/>
                    <a:gd name="connsiteY16" fmla="*/ 3673 h 305275"/>
                    <a:gd name="connsiteX17" fmla="*/ 546303 w 651838"/>
                    <a:gd name="connsiteY17" fmla="*/ 1035 h 30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51838" h="305275">
                      <a:moveTo>
                        <a:pt x="625991" y="19883"/>
                      </a:moveTo>
                      <a:cubicBezTo>
                        <a:pt x="558856" y="17402"/>
                        <a:pt x="509127" y="22364"/>
                        <a:pt x="509127" y="22364"/>
                      </a:cubicBezTo>
                      <a:lnTo>
                        <a:pt x="126211" y="40970"/>
                      </a:lnTo>
                      <a:cubicBezTo>
                        <a:pt x="126211" y="40970"/>
                        <a:pt x="83941" y="44691"/>
                        <a:pt x="20536" y="69500"/>
                      </a:cubicBezTo>
                      <a:cubicBezTo>
                        <a:pt x="16806" y="157571"/>
                        <a:pt x="41671" y="263007"/>
                        <a:pt x="180913" y="282854"/>
                      </a:cubicBezTo>
                      <a:cubicBezTo>
                        <a:pt x="262967" y="294018"/>
                        <a:pt x="471830" y="290297"/>
                        <a:pt x="625991" y="19883"/>
                      </a:cubicBezTo>
                      <a:close/>
                      <a:moveTo>
                        <a:pt x="546303" y="1035"/>
                      </a:moveTo>
                      <a:cubicBezTo>
                        <a:pt x="570394" y="-51"/>
                        <a:pt x="604277" y="-672"/>
                        <a:pt x="643445" y="1190"/>
                      </a:cubicBezTo>
                      <a:cubicBezTo>
                        <a:pt x="645932" y="1190"/>
                        <a:pt x="649662" y="3673"/>
                        <a:pt x="650906" y="6155"/>
                      </a:cubicBezTo>
                      <a:cubicBezTo>
                        <a:pt x="652149" y="9879"/>
                        <a:pt x="652149" y="13602"/>
                        <a:pt x="650906" y="16084"/>
                      </a:cubicBezTo>
                      <a:cubicBezTo>
                        <a:pt x="627281" y="58284"/>
                        <a:pt x="576301" y="140201"/>
                        <a:pt x="496722" y="205982"/>
                      </a:cubicBezTo>
                      <a:cubicBezTo>
                        <a:pt x="417144" y="271764"/>
                        <a:pt x="328861" y="305275"/>
                        <a:pt x="234362" y="305275"/>
                      </a:cubicBezTo>
                      <a:cubicBezTo>
                        <a:pt x="215711" y="305275"/>
                        <a:pt x="197059" y="304034"/>
                        <a:pt x="177165" y="301552"/>
                      </a:cubicBezTo>
                      <a:cubicBezTo>
                        <a:pt x="55310" y="284175"/>
                        <a:pt x="-6860" y="199776"/>
                        <a:pt x="600" y="63249"/>
                      </a:cubicBezTo>
                      <a:cubicBezTo>
                        <a:pt x="1843" y="59525"/>
                        <a:pt x="4330" y="55802"/>
                        <a:pt x="6817" y="54560"/>
                      </a:cubicBezTo>
                      <a:cubicBezTo>
                        <a:pt x="76448" y="26014"/>
                        <a:pt x="123698" y="22290"/>
                        <a:pt x="126185" y="22290"/>
                      </a:cubicBezTo>
                      <a:lnTo>
                        <a:pt x="507913" y="3673"/>
                      </a:lnTo>
                      <a:cubicBezTo>
                        <a:pt x="507913" y="3673"/>
                        <a:pt x="522212" y="2121"/>
                        <a:pt x="546303" y="10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89178B85-D932-4440-8EB5-A562C4425139}"/>
                    </a:ext>
                  </a:extLst>
                </p:cNvPr>
                <p:cNvSpPr/>
                <p:nvPr/>
              </p:nvSpPr>
              <p:spPr>
                <a:xfrm>
                  <a:off x="11857449" y="7446220"/>
                  <a:ext cx="90943" cy="4411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" h="355">
                      <a:moveTo>
                        <a:pt x="66" y="355"/>
                      </a:moveTo>
                      <a:cubicBezTo>
                        <a:pt x="62" y="355"/>
                        <a:pt x="59" y="352"/>
                        <a:pt x="59" y="348"/>
                      </a:cubicBezTo>
                      <a:lnTo>
                        <a:pt x="0" y="9"/>
                      </a:lnTo>
                      <a:cubicBezTo>
                        <a:pt x="-1" y="5"/>
                        <a:pt x="2" y="1"/>
                        <a:pt x="6" y="0"/>
                      </a:cubicBezTo>
                      <a:cubicBezTo>
                        <a:pt x="10" y="0"/>
                        <a:pt x="14" y="2"/>
                        <a:pt x="15" y="6"/>
                      </a:cubicBezTo>
                      <a:lnTo>
                        <a:pt x="73" y="346"/>
                      </a:lnTo>
                      <a:cubicBezTo>
                        <a:pt x="75" y="350"/>
                        <a:pt x="72" y="354"/>
                        <a:pt x="67" y="3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E46152A7-E536-564B-8643-0BF9BE34D459}"/>
                    </a:ext>
                  </a:extLst>
                </p:cNvPr>
                <p:cNvSpPr/>
                <p:nvPr/>
              </p:nvSpPr>
              <p:spPr>
                <a:xfrm>
                  <a:off x="12214991" y="5535751"/>
                  <a:ext cx="803536" cy="10979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6" h="882">
                      <a:moveTo>
                        <a:pt x="646" y="755"/>
                      </a:moveTo>
                      <a:lnTo>
                        <a:pt x="544" y="460"/>
                      </a:lnTo>
                      <a:cubicBezTo>
                        <a:pt x="548" y="389"/>
                        <a:pt x="545" y="312"/>
                        <a:pt x="532" y="232"/>
                      </a:cubicBezTo>
                      <a:cubicBezTo>
                        <a:pt x="503" y="63"/>
                        <a:pt x="365" y="-15"/>
                        <a:pt x="224" y="3"/>
                      </a:cubicBezTo>
                      <a:cubicBezTo>
                        <a:pt x="84" y="22"/>
                        <a:pt x="-8" y="115"/>
                        <a:pt x="0" y="256"/>
                      </a:cubicBezTo>
                      <a:cubicBezTo>
                        <a:pt x="23" y="662"/>
                        <a:pt x="161" y="687"/>
                        <a:pt x="294" y="654"/>
                      </a:cubicBezTo>
                      <a:lnTo>
                        <a:pt x="339" y="770"/>
                      </a:lnTo>
                      <a:cubicBezTo>
                        <a:pt x="339" y="770"/>
                        <a:pt x="307" y="878"/>
                        <a:pt x="396" y="881"/>
                      </a:cubicBezTo>
                      <a:cubicBezTo>
                        <a:pt x="558" y="889"/>
                        <a:pt x="646" y="755"/>
                        <a:pt x="646" y="75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CD97089C-0940-DD4E-93DB-1810AD6C871F}"/>
                    </a:ext>
                  </a:extLst>
                </p:cNvPr>
                <p:cNvSpPr/>
                <p:nvPr/>
              </p:nvSpPr>
              <p:spPr>
                <a:xfrm>
                  <a:off x="12204539" y="5527215"/>
                  <a:ext cx="823951" cy="1116433"/>
                </a:xfrm>
                <a:custGeom>
                  <a:avLst/>
                  <a:gdLst>
                    <a:gd name="connsiteX0" fmla="*/ 348755 w 823951"/>
                    <a:gd name="connsiteY0" fmla="*/ 18168 h 1116433"/>
                    <a:gd name="connsiteX1" fmla="*/ 290327 w 823951"/>
                    <a:gd name="connsiteY1" fmla="*/ 20996 h 1116433"/>
                    <a:gd name="connsiteX2" fmla="*/ 20419 w 823951"/>
                    <a:gd name="connsiteY2" fmla="*/ 325970 h 1116433"/>
                    <a:gd name="connsiteX3" fmla="*/ 169677 w 823951"/>
                    <a:gd name="connsiteY3" fmla="*/ 791522 h 1116433"/>
                    <a:gd name="connsiteX4" fmla="*/ 373662 w 823951"/>
                    <a:gd name="connsiteY4" fmla="*/ 813929 h 1116433"/>
                    <a:gd name="connsiteX5" fmla="*/ 376150 w 823951"/>
                    <a:gd name="connsiteY5" fmla="*/ 813929 h 1116433"/>
                    <a:gd name="connsiteX6" fmla="*/ 384857 w 823951"/>
                    <a:gd name="connsiteY6" fmla="*/ 820153 h 1116433"/>
                    <a:gd name="connsiteX7" fmla="*/ 440828 w 823951"/>
                    <a:gd name="connsiteY7" fmla="*/ 963304 h 1116433"/>
                    <a:gd name="connsiteX8" fmla="*/ 442072 w 823951"/>
                    <a:gd name="connsiteY8" fmla="*/ 969528 h 1116433"/>
                    <a:gd name="connsiteX9" fmla="*/ 448291 w 823951"/>
                    <a:gd name="connsiteY9" fmla="*/ 1071601 h 1116433"/>
                    <a:gd name="connsiteX10" fmla="*/ 503019 w 823951"/>
                    <a:gd name="connsiteY10" fmla="*/ 1096496 h 1116433"/>
                    <a:gd name="connsiteX11" fmla="*/ 804022 w 823951"/>
                    <a:gd name="connsiteY11" fmla="*/ 945877 h 1116433"/>
                    <a:gd name="connsiteX12" fmla="*/ 678397 w 823951"/>
                    <a:gd name="connsiteY12" fmla="*/ 583642 h 1116433"/>
                    <a:gd name="connsiteX13" fmla="*/ 677153 w 823951"/>
                    <a:gd name="connsiteY13" fmla="*/ 579908 h 1116433"/>
                    <a:gd name="connsiteX14" fmla="*/ 663471 w 823951"/>
                    <a:gd name="connsiteY14" fmla="*/ 298585 h 1116433"/>
                    <a:gd name="connsiteX15" fmla="*/ 348755 w 823951"/>
                    <a:gd name="connsiteY15" fmla="*/ 18168 h 1116433"/>
                    <a:gd name="connsiteX16" fmla="*/ 349565 w 823951"/>
                    <a:gd name="connsiteY16" fmla="*/ 136 h 1116433"/>
                    <a:gd name="connsiteX17" fmla="*/ 682145 w 823951"/>
                    <a:gd name="connsiteY17" fmla="*/ 296084 h 1116433"/>
                    <a:gd name="connsiteX18" fmla="*/ 697072 w 823951"/>
                    <a:gd name="connsiteY18" fmla="*/ 581152 h 1116433"/>
                    <a:gd name="connsiteX19" fmla="*/ 823951 w 823951"/>
                    <a:gd name="connsiteY19" fmla="*/ 945890 h 1116433"/>
                    <a:gd name="connsiteX20" fmla="*/ 822707 w 823951"/>
                    <a:gd name="connsiteY20" fmla="*/ 954604 h 1116433"/>
                    <a:gd name="connsiteX21" fmla="*/ 517949 w 823951"/>
                    <a:gd name="connsiteY21" fmla="*/ 1116433 h 1116433"/>
                    <a:gd name="connsiteX22" fmla="*/ 501778 w 823951"/>
                    <a:gd name="connsiteY22" fmla="*/ 1116433 h 1116433"/>
                    <a:gd name="connsiteX23" fmla="*/ 433363 w 823951"/>
                    <a:gd name="connsiteY23" fmla="*/ 1084067 h 1116433"/>
                    <a:gd name="connsiteX24" fmla="*/ 422168 w 823951"/>
                    <a:gd name="connsiteY24" fmla="*/ 968297 h 1116433"/>
                    <a:gd name="connsiteX25" fmla="*/ 369924 w 823951"/>
                    <a:gd name="connsiteY25" fmla="*/ 835099 h 1116433"/>
                    <a:gd name="connsiteX26" fmla="*/ 157216 w 823951"/>
                    <a:gd name="connsiteY26" fmla="*/ 807713 h 1116433"/>
                    <a:gd name="connsiteX27" fmla="*/ 483 w 823951"/>
                    <a:gd name="connsiteY27" fmla="*/ 327205 h 1116433"/>
                    <a:gd name="connsiteX28" fmla="*/ 287826 w 823951"/>
                    <a:gd name="connsiteY28" fmla="*/ 3547 h 1116433"/>
                    <a:gd name="connsiteX29" fmla="*/ 349565 w 823951"/>
                    <a:gd name="connsiteY29" fmla="*/ 136 h 111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3951" h="1116433">
                      <a:moveTo>
                        <a:pt x="348755" y="18168"/>
                      </a:moveTo>
                      <a:cubicBezTo>
                        <a:pt x="329041" y="17534"/>
                        <a:pt x="309451" y="18506"/>
                        <a:pt x="290327" y="20996"/>
                      </a:cubicBezTo>
                      <a:cubicBezTo>
                        <a:pt x="114949" y="44647"/>
                        <a:pt x="11712" y="161657"/>
                        <a:pt x="20419" y="325970"/>
                      </a:cubicBezTo>
                      <a:cubicBezTo>
                        <a:pt x="34101" y="573684"/>
                        <a:pt x="82610" y="726793"/>
                        <a:pt x="169677" y="791522"/>
                      </a:cubicBezTo>
                      <a:cubicBezTo>
                        <a:pt x="220673" y="828866"/>
                        <a:pt x="285351" y="836335"/>
                        <a:pt x="373662" y="813929"/>
                      </a:cubicBezTo>
                      <a:cubicBezTo>
                        <a:pt x="374906" y="813929"/>
                        <a:pt x="376150" y="813929"/>
                        <a:pt x="376150" y="813929"/>
                      </a:cubicBezTo>
                      <a:cubicBezTo>
                        <a:pt x="379881" y="813929"/>
                        <a:pt x="383613" y="816418"/>
                        <a:pt x="384857" y="820153"/>
                      </a:cubicBezTo>
                      <a:lnTo>
                        <a:pt x="440828" y="963304"/>
                      </a:lnTo>
                      <a:cubicBezTo>
                        <a:pt x="442072" y="965793"/>
                        <a:pt x="442072" y="968283"/>
                        <a:pt x="442072" y="969528"/>
                      </a:cubicBezTo>
                      <a:cubicBezTo>
                        <a:pt x="440828" y="969528"/>
                        <a:pt x="422171" y="1034257"/>
                        <a:pt x="448291" y="1071601"/>
                      </a:cubicBezTo>
                      <a:cubicBezTo>
                        <a:pt x="459485" y="1086538"/>
                        <a:pt x="478143" y="1095252"/>
                        <a:pt x="503019" y="1096496"/>
                      </a:cubicBezTo>
                      <a:cubicBezTo>
                        <a:pt x="679641" y="1103965"/>
                        <a:pt x="786609" y="970772"/>
                        <a:pt x="804022" y="945877"/>
                      </a:cubicBezTo>
                      <a:lnTo>
                        <a:pt x="678397" y="583642"/>
                      </a:lnTo>
                      <a:cubicBezTo>
                        <a:pt x="678397" y="582397"/>
                        <a:pt x="677153" y="582397"/>
                        <a:pt x="677153" y="579908"/>
                      </a:cubicBezTo>
                      <a:cubicBezTo>
                        <a:pt x="683372" y="486548"/>
                        <a:pt x="678397" y="390699"/>
                        <a:pt x="663471" y="298585"/>
                      </a:cubicBezTo>
                      <a:cubicBezTo>
                        <a:pt x="630821" y="105797"/>
                        <a:pt x="486752" y="22610"/>
                        <a:pt x="348755" y="18168"/>
                      </a:cubicBezTo>
                      <a:close/>
                      <a:moveTo>
                        <a:pt x="349565" y="136"/>
                      </a:moveTo>
                      <a:cubicBezTo>
                        <a:pt x="495345" y="4033"/>
                        <a:pt x="647316" y="92397"/>
                        <a:pt x="682145" y="296084"/>
                      </a:cubicBezTo>
                      <a:cubicBezTo>
                        <a:pt x="697072" y="390692"/>
                        <a:pt x="702048" y="486544"/>
                        <a:pt x="697072" y="581152"/>
                      </a:cubicBezTo>
                      <a:lnTo>
                        <a:pt x="823951" y="945890"/>
                      </a:lnTo>
                      <a:cubicBezTo>
                        <a:pt x="823951" y="949625"/>
                        <a:pt x="823951" y="952114"/>
                        <a:pt x="822707" y="954604"/>
                      </a:cubicBezTo>
                      <a:cubicBezTo>
                        <a:pt x="821463" y="955849"/>
                        <a:pt x="711999" y="1116433"/>
                        <a:pt x="517949" y="1116433"/>
                      </a:cubicBezTo>
                      <a:cubicBezTo>
                        <a:pt x="512974" y="1116433"/>
                        <a:pt x="506754" y="1116433"/>
                        <a:pt x="501778" y="1116433"/>
                      </a:cubicBezTo>
                      <a:cubicBezTo>
                        <a:pt x="470681" y="1115188"/>
                        <a:pt x="448290" y="1103985"/>
                        <a:pt x="433363" y="1084067"/>
                      </a:cubicBezTo>
                      <a:cubicBezTo>
                        <a:pt x="404754" y="1044233"/>
                        <a:pt x="418437" y="983235"/>
                        <a:pt x="422168" y="968297"/>
                      </a:cubicBezTo>
                      <a:lnTo>
                        <a:pt x="369924" y="835099"/>
                      </a:lnTo>
                      <a:cubicBezTo>
                        <a:pt x="311460" y="848793"/>
                        <a:pt x="228118" y="859996"/>
                        <a:pt x="157216" y="807713"/>
                      </a:cubicBezTo>
                      <a:cubicBezTo>
                        <a:pt x="65166" y="740492"/>
                        <a:pt x="14166" y="583642"/>
                        <a:pt x="483" y="327205"/>
                      </a:cubicBezTo>
                      <a:cubicBezTo>
                        <a:pt x="-8224" y="152927"/>
                        <a:pt x="101240" y="28444"/>
                        <a:pt x="287826" y="3547"/>
                      </a:cubicBezTo>
                      <a:cubicBezTo>
                        <a:pt x="308040" y="746"/>
                        <a:pt x="328739" y="-422"/>
                        <a:pt x="349565" y="1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id="{27DA58FD-7D41-0748-884D-6C0472A9917A}"/>
                    </a:ext>
                  </a:extLst>
                </p:cNvPr>
                <p:cNvSpPr/>
                <p:nvPr/>
              </p:nvSpPr>
              <p:spPr>
                <a:xfrm>
                  <a:off x="12166405" y="5467208"/>
                  <a:ext cx="771145" cy="6430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0" h="517">
                      <a:moveTo>
                        <a:pt x="40" y="271"/>
                      </a:moveTo>
                      <a:cubicBezTo>
                        <a:pt x="40" y="271"/>
                        <a:pt x="97" y="270"/>
                        <a:pt x="209" y="230"/>
                      </a:cubicBezTo>
                      <a:cubicBezTo>
                        <a:pt x="282" y="205"/>
                        <a:pt x="312" y="175"/>
                        <a:pt x="330" y="231"/>
                      </a:cubicBezTo>
                      <a:cubicBezTo>
                        <a:pt x="349" y="288"/>
                        <a:pt x="378" y="368"/>
                        <a:pt x="378" y="368"/>
                      </a:cubicBezTo>
                      <a:lnTo>
                        <a:pt x="444" y="349"/>
                      </a:lnTo>
                      <a:lnTo>
                        <a:pt x="438" y="326"/>
                      </a:lnTo>
                      <a:cubicBezTo>
                        <a:pt x="428" y="292"/>
                        <a:pt x="465" y="261"/>
                        <a:pt x="497" y="278"/>
                      </a:cubicBezTo>
                      <a:cubicBezTo>
                        <a:pt x="512" y="286"/>
                        <a:pt x="525" y="302"/>
                        <a:pt x="532" y="331"/>
                      </a:cubicBezTo>
                      <a:cubicBezTo>
                        <a:pt x="551" y="422"/>
                        <a:pt x="487" y="424"/>
                        <a:pt x="487" y="424"/>
                      </a:cubicBezTo>
                      <a:cubicBezTo>
                        <a:pt x="487" y="424"/>
                        <a:pt x="490" y="460"/>
                        <a:pt x="513" y="491"/>
                      </a:cubicBezTo>
                      <a:cubicBezTo>
                        <a:pt x="523" y="504"/>
                        <a:pt x="537" y="512"/>
                        <a:pt x="551" y="515"/>
                      </a:cubicBezTo>
                      <a:cubicBezTo>
                        <a:pt x="569" y="519"/>
                        <a:pt x="587" y="516"/>
                        <a:pt x="603" y="505"/>
                      </a:cubicBezTo>
                      <a:cubicBezTo>
                        <a:pt x="610" y="499"/>
                        <a:pt x="614" y="493"/>
                        <a:pt x="614" y="487"/>
                      </a:cubicBezTo>
                      <a:cubicBezTo>
                        <a:pt x="614" y="465"/>
                        <a:pt x="670" y="102"/>
                        <a:pt x="440" y="15"/>
                      </a:cubicBezTo>
                      <a:cubicBezTo>
                        <a:pt x="347" y="-20"/>
                        <a:pt x="205" y="12"/>
                        <a:pt x="127" y="57"/>
                      </a:cubicBezTo>
                      <a:cubicBezTo>
                        <a:pt x="12" y="125"/>
                        <a:pt x="-44" y="243"/>
                        <a:pt x="40" y="2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1C823104-F549-3F4F-B59D-964CA0100DB3}"/>
                    </a:ext>
                  </a:extLst>
                </p:cNvPr>
                <p:cNvSpPr/>
                <p:nvPr/>
              </p:nvSpPr>
              <p:spPr>
                <a:xfrm>
                  <a:off x="12155884" y="5456965"/>
                  <a:ext cx="791249" cy="660775"/>
                </a:xfrm>
                <a:custGeom>
                  <a:avLst/>
                  <a:gdLst>
                    <a:gd name="connsiteX0" fmla="*/ 463097 w 791249"/>
                    <a:gd name="connsiteY0" fmla="*/ 19181 h 660775"/>
                    <a:gd name="connsiteX1" fmla="*/ 173462 w 791249"/>
                    <a:gd name="connsiteY1" fmla="*/ 88617 h 660775"/>
                    <a:gd name="connsiteX2" fmla="*/ 19239 w 791249"/>
                    <a:gd name="connsiteY2" fmla="*/ 288860 h 660775"/>
                    <a:gd name="connsiteX3" fmla="*/ 61526 w 791249"/>
                    <a:gd name="connsiteY3" fmla="*/ 336123 h 660775"/>
                    <a:gd name="connsiteX4" fmla="*/ 267986 w 791249"/>
                    <a:gd name="connsiteY4" fmla="*/ 286373 h 660775"/>
                    <a:gd name="connsiteX5" fmla="*/ 316492 w 791249"/>
                    <a:gd name="connsiteY5" fmla="*/ 266473 h 660775"/>
                    <a:gd name="connsiteX6" fmla="*/ 399822 w 791249"/>
                    <a:gd name="connsiteY6" fmla="*/ 250304 h 660775"/>
                    <a:gd name="connsiteX7" fmla="*/ 429672 w 791249"/>
                    <a:gd name="connsiteY7" fmla="*/ 293835 h 660775"/>
                    <a:gd name="connsiteX8" fmla="*/ 486884 w 791249"/>
                    <a:gd name="connsiteY8" fmla="*/ 454279 h 660775"/>
                    <a:gd name="connsiteX9" fmla="*/ 550314 w 791249"/>
                    <a:gd name="connsiteY9" fmla="*/ 436866 h 660775"/>
                    <a:gd name="connsiteX10" fmla="*/ 545339 w 791249"/>
                    <a:gd name="connsiteY10" fmla="*/ 418210 h 660775"/>
                    <a:gd name="connsiteX11" fmla="*/ 567727 w 791249"/>
                    <a:gd name="connsiteY11" fmla="*/ 353535 h 660775"/>
                    <a:gd name="connsiteX12" fmla="*/ 633645 w 791249"/>
                    <a:gd name="connsiteY12" fmla="*/ 346073 h 660775"/>
                    <a:gd name="connsiteX13" fmla="*/ 680907 w 791249"/>
                    <a:gd name="connsiteY13" fmla="*/ 418210 h 660775"/>
                    <a:gd name="connsiteX14" fmla="*/ 668469 w 791249"/>
                    <a:gd name="connsiteY14" fmla="*/ 517710 h 660775"/>
                    <a:gd name="connsiteX15" fmla="*/ 627426 w 791249"/>
                    <a:gd name="connsiteY15" fmla="*/ 543828 h 660775"/>
                    <a:gd name="connsiteX16" fmla="*/ 656032 w 791249"/>
                    <a:gd name="connsiteY16" fmla="*/ 614722 h 660775"/>
                    <a:gd name="connsiteX17" fmla="*/ 698319 w 791249"/>
                    <a:gd name="connsiteY17" fmla="*/ 640841 h 660775"/>
                    <a:gd name="connsiteX18" fmla="*/ 754287 w 791249"/>
                    <a:gd name="connsiteY18" fmla="*/ 629647 h 660775"/>
                    <a:gd name="connsiteX19" fmla="*/ 765481 w 791249"/>
                    <a:gd name="connsiteY19" fmla="*/ 614722 h 660775"/>
                    <a:gd name="connsiteX20" fmla="*/ 766724 w 791249"/>
                    <a:gd name="connsiteY20" fmla="*/ 596066 h 660775"/>
                    <a:gd name="connsiteX21" fmla="*/ 555289 w 791249"/>
                    <a:gd name="connsiteY21" fmla="*/ 36380 h 660775"/>
                    <a:gd name="connsiteX22" fmla="*/ 463097 w 791249"/>
                    <a:gd name="connsiteY22" fmla="*/ 19181 h 660775"/>
                    <a:gd name="connsiteX23" fmla="*/ 464874 w 791249"/>
                    <a:gd name="connsiteY23" fmla="*/ 526 h 660775"/>
                    <a:gd name="connsiteX24" fmla="*/ 561524 w 791249"/>
                    <a:gd name="connsiteY24" fmla="*/ 18931 h 660775"/>
                    <a:gd name="connsiteX25" fmla="*/ 785414 w 791249"/>
                    <a:gd name="connsiteY25" fmla="*/ 598581 h 660775"/>
                    <a:gd name="connsiteX26" fmla="*/ 784170 w 791249"/>
                    <a:gd name="connsiteY26" fmla="*/ 614752 h 660775"/>
                    <a:gd name="connsiteX27" fmla="*/ 766756 w 791249"/>
                    <a:gd name="connsiteY27" fmla="*/ 644605 h 660775"/>
                    <a:gd name="connsiteX28" fmla="*/ 714515 w 791249"/>
                    <a:gd name="connsiteY28" fmla="*/ 660775 h 660775"/>
                    <a:gd name="connsiteX29" fmla="*/ 694614 w 791249"/>
                    <a:gd name="connsiteY29" fmla="*/ 659531 h 660775"/>
                    <a:gd name="connsiteX30" fmla="*/ 641129 w 791249"/>
                    <a:gd name="connsiteY30" fmla="*/ 625946 h 660775"/>
                    <a:gd name="connsiteX31" fmla="*/ 606302 w 791249"/>
                    <a:gd name="connsiteY31" fmla="*/ 536387 h 660775"/>
                    <a:gd name="connsiteX32" fmla="*/ 608790 w 791249"/>
                    <a:gd name="connsiteY32" fmla="*/ 528924 h 660775"/>
                    <a:gd name="connsiteX33" fmla="*/ 616252 w 791249"/>
                    <a:gd name="connsiteY33" fmla="*/ 525192 h 660775"/>
                    <a:gd name="connsiteX34" fmla="*/ 653568 w 791249"/>
                    <a:gd name="connsiteY34" fmla="*/ 506534 h 660775"/>
                    <a:gd name="connsiteX35" fmla="*/ 662274 w 791249"/>
                    <a:gd name="connsiteY35" fmla="*/ 421950 h 660775"/>
                    <a:gd name="connsiteX36" fmla="*/ 623716 w 791249"/>
                    <a:gd name="connsiteY36" fmla="*/ 363487 h 660775"/>
                    <a:gd name="connsiteX37" fmla="*/ 578938 w 791249"/>
                    <a:gd name="connsiteY37" fmla="*/ 367219 h 660775"/>
                    <a:gd name="connsiteX38" fmla="*/ 564012 w 791249"/>
                    <a:gd name="connsiteY38" fmla="*/ 411999 h 660775"/>
                    <a:gd name="connsiteX39" fmla="*/ 571474 w 791249"/>
                    <a:gd name="connsiteY39" fmla="*/ 440608 h 660775"/>
                    <a:gd name="connsiteX40" fmla="*/ 565255 w 791249"/>
                    <a:gd name="connsiteY40" fmla="*/ 451803 h 660775"/>
                    <a:gd name="connsiteX41" fmla="*/ 484406 w 791249"/>
                    <a:gd name="connsiteY41" fmla="*/ 475437 h 660775"/>
                    <a:gd name="connsiteX42" fmla="*/ 471968 w 791249"/>
                    <a:gd name="connsiteY42" fmla="*/ 469217 h 660775"/>
                    <a:gd name="connsiteX43" fmla="*/ 412264 w 791249"/>
                    <a:gd name="connsiteY43" fmla="*/ 298805 h 660775"/>
                    <a:gd name="connsiteX44" fmla="*/ 391119 w 791249"/>
                    <a:gd name="connsiteY44" fmla="*/ 267708 h 660775"/>
                    <a:gd name="connsiteX45" fmla="*/ 323952 w 791249"/>
                    <a:gd name="connsiteY45" fmla="*/ 283879 h 660775"/>
                    <a:gd name="connsiteX46" fmla="*/ 272954 w 791249"/>
                    <a:gd name="connsiteY46" fmla="*/ 305025 h 660775"/>
                    <a:gd name="connsiteX47" fmla="*/ 60259 w 791249"/>
                    <a:gd name="connsiteY47" fmla="*/ 356024 h 660775"/>
                    <a:gd name="connsiteX48" fmla="*/ 56528 w 791249"/>
                    <a:gd name="connsiteY48" fmla="*/ 356024 h 660775"/>
                    <a:gd name="connsiteX49" fmla="*/ 555 w 791249"/>
                    <a:gd name="connsiteY49" fmla="*/ 290098 h 660775"/>
                    <a:gd name="connsiteX50" fmla="*/ 163497 w 791249"/>
                    <a:gd name="connsiteY50" fmla="*/ 72418 h 660775"/>
                    <a:gd name="connsiteX51" fmla="*/ 464874 w 791249"/>
                    <a:gd name="connsiteY51" fmla="*/ 526 h 66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91249" h="660775">
                      <a:moveTo>
                        <a:pt x="463097" y="19181"/>
                      </a:moveTo>
                      <a:cubicBezTo>
                        <a:pt x="363054" y="14692"/>
                        <a:pt x="246221" y="45708"/>
                        <a:pt x="173462" y="88617"/>
                      </a:cubicBezTo>
                      <a:cubicBezTo>
                        <a:pt x="78938" y="143342"/>
                        <a:pt x="13020" y="229160"/>
                        <a:pt x="19239" y="288860"/>
                      </a:cubicBezTo>
                      <a:cubicBezTo>
                        <a:pt x="22970" y="311248"/>
                        <a:pt x="35408" y="327416"/>
                        <a:pt x="61526" y="336123"/>
                      </a:cubicBezTo>
                      <a:cubicBezTo>
                        <a:pt x="72720" y="336123"/>
                        <a:pt x="142369" y="329904"/>
                        <a:pt x="267986" y="286373"/>
                      </a:cubicBezTo>
                      <a:cubicBezTo>
                        <a:pt x="285398" y="280154"/>
                        <a:pt x="302811" y="272692"/>
                        <a:pt x="316492" y="266473"/>
                      </a:cubicBezTo>
                      <a:cubicBezTo>
                        <a:pt x="352560" y="251548"/>
                        <a:pt x="378679" y="240354"/>
                        <a:pt x="399822" y="250304"/>
                      </a:cubicBezTo>
                      <a:cubicBezTo>
                        <a:pt x="412260" y="256523"/>
                        <a:pt x="422209" y="270204"/>
                        <a:pt x="429672" y="293835"/>
                      </a:cubicBezTo>
                      <a:cubicBezTo>
                        <a:pt x="449572" y="351048"/>
                        <a:pt x="478178" y="429404"/>
                        <a:pt x="486884" y="454279"/>
                      </a:cubicBezTo>
                      <a:lnTo>
                        <a:pt x="550314" y="436866"/>
                      </a:lnTo>
                      <a:lnTo>
                        <a:pt x="545339" y="418210"/>
                      </a:lnTo>
                      <a:cubicBezTo>
                        <a:pt x="539121" y="393335"/>
                        <a:pt x="547827" y="368460"/>
                        <a:pt x="567727" y="353535"/>
                      </a:cubicBezTo>
                      <a:cubicBezTo>
                        <a:pt x="586383" y="337366"/>
                        <a:pt x="611257" y="334879"/>
                        <a:pt x="633645" y="346073"/>
                      </a:cubicBezTo>
                      <a:cubicBezTo>
                        <a:pt x="657276" y="359754"/>
                        <a:pt x="673444" y="383385"/>
                        <a:pt x="680907" y="418210"/>
                      </a:cubicBezTo>
                      <a:cubicBezTo>
                        <a:pt x="690856" y="461741"/>
                        <a:pt x="685882" y="495322"/>
                        <a:pt x="668469" y="517710"/>
                      </a:cubicBezTo>
                      <a:cubicBezTo>
                        <a:pt x="654788" y="535122"/>
                        <a:pt x="637376" y="541341"/>
                        <a:pt x="627426" y="543828"/>
                      </a:cubicBezTo>
                      <a:cubicBezTo>
                        <a:pt x="629913" y="558753"/>
                        <a:pt x="637376" y="588603"/>
                        <a:pt x="656032" y="614722"/>
                      </a:cubicBezTo>
                      <a:cubicBezTo>
                        <a:pt x="667225" y="627160"/>
                        <a:pt x="682150" y="637109"/>
                        <a:pt x="698319" y="640841"/>
                      </a:cubicBezTo>
                      <a:cubicBezTo>
                        <a:pt x="718219" y="645816"/>
                        <a:pt x="739362" y="640841"/>
                        <a:pt x="754287" y="629647"/>
                      </a:cubicBezTo>
                      <a:cubicBezTo>
                        <a:pt x="761749" y="623428"/>
                        <a:pt x="765481" y="618453"/>
                        <a:pt x="765481" y="614722"/>
                      </a:cubicBezTo>
                      <a:cubicBezTo>
                        <a:pt x="765481" y="612235"/>
                        <a:pt x="765481" y="606016"/>
                        <a:pt x="766724" y="596066"/>
                      </a:cubicBezTo>
                      <a:cubicBezTo>
                        <a:pt x="794086" y="293835"/>
                        <a:pt x="720706" y="99811"/>
                        <a:pt x="555289" y="36380"/>
                      </a:cubicBezTo>
                      <a:cubicBezTo>
                        <a:pt x="527927" y="26119"/>
                        <a:pt x="496445" y="20678"/>
                        <a:pt x="463097" y="19181"/>
                      </a:cubicBezTo>
                      <a:close/>
                      <a:moveTo>
                        <a:pt x="464874" y="526"/>
                      </a:moveTo>
                      <a:cubicBezTo>
                        <a:pt x="499643" y="2217"/>
                        <a:pt x="532605" y="8047"/>
                        <a:pt x="561524" y="18931"/>
                      </a:cubicBezTo>
                      <a:cubicBezTo>
                        <a:pt x="683420" y="64955"/>
                        <a:pt x="821485" y="203026"/>
                        <a:pt x="785414" y="598581"/>
                      </a:cubicBezTo>
                      <a:cubicBezTo>
                        <a:pt x="785414" y="606044"/>
                        <a:pt x="784170" y="612264"/>
                        <a:pt x="784170" y="614752"/>
                      </a:cubicBezTo>
                      <a:cubicBezTo>
                        <a:pt x="784170" y="624703"/>
                        <a:pt x="777951" y="634654"/>
                        <a:pt x="766756" y="644605"/>
                      </a:cubicBezTo>
                      <a:cubicBezTo>
                        <a:pt x="750586" y="655800"/>
                        <a:pt x="733173" y="660775"/>
                        <a:pt x="714515" y="660775"/>
                      </a:cubicBezTo>
                      <a:cubicBezTo>
                        <a:pt x="708296" y="660775"/>
                        <a:pt x="700833" y="660775"/>
                        <a:pt x="694614" y="659531"/>
                      </a:cubicBezTo>
                      <a:cubicBezTo>
                        <a:pt x="673469" y="654556"/>
                        <a:pt x="654811" y="642117"/>
                        <a:pt x="641129" y="625946"/>
                      </a:cubicBezTo>
                      <a:cubicBezTo>
                        <a:pt x="610033" y="584898"/>
                        <a:pt x="606302" y="537631"/>
                        <a:pt x="606302" y="536387"/>
                      </a:cubicBezTo>
                      <a:cubicBezTo>
                        <a:pt x="606302" y="533899"/>
                        <a:pt x="607546" y="531411"/>
                        <a:pt x="608790" y="528924"/>
                      </a:cubicBezTo>
                      <a:cubicBezTo>
                        <a:pt x="611277" y="527680"/>
                        <a:pt x="613765" y="525192"/>
                        <a:pt x="616252" y="525192"/>
                      </a:cubicBezTo>
                      <a:cubicBezTo>
                        <a:pt x="616252" y="525192"/>
                        <a:pt x="639885" y="525192"/>
                        <a:pt x="653568" y="506534"/>
                      </a:cubicBezTo>
                      <a:cubicBezTo>
                        <a:pt x="667250" y="489119"/>
                        <a:pt x="669737" y="460510"/>
                        <a:pt x="662274" y="421950"/>
                      </a:cubicBezTo>
                      <a:cubicBezTo>
                        <a:pt x="656055" y="393340"/>
                        <a:pt x="643617" y="373438"/>
                        <a:pt x="623716" y="363487"/>
                      </a:cubicBezTo>
                      <a:cubicBezTo>
                        <a:pt x="608790" y="356024"/>
                        <a:pt x="591376" y="357268"/>
                        <a:pt x="578938" y="367219"/>
                      </a:cubicBezTo>
                      <a:cubicBezTo>
                        <a:pt x="568987" y="377170"/>
                        <a:pt x="559036" y="393340"/>
                        <a:pt x="564012" y="411999"/>
                      </a:cubicBezTo>
                      <a:lnTo>
                        <a:pt x="571474" y="440608"/>
                      </a:lnTo>
                      <a:cubicBezTo>
                        <a:pt x="572718" y="445583"/>
                        <a:pt x="570231" y="450559"/>
                        <a:pt x="565255" y="451803"/>
                      </a:cubicBezTo>
                      <a:lnTo>
                        <a:pt x="484406" y="475437"/>
                      </a:lnTo>
                      <a:cubicBezTo>
                        <a:pt x="478187" y="476681"/>
                        <a:pt x="474456" y="474193"/>
                        <a:pt x="471968" y="469217"/>
                      </a:cubicBezTo>
                      <a:cubicBezTo>
                        <a:pt x="471968" y="469217"/>
                        <a:pt x="434653" y="369707"/>
                        <a:pt x="412264" y="298805"/>
                      </a:cubicBezTo>
                      <a:cubicBezTo>
                        <a:pt x="406045" y="281391"/>
                        <a:pt x="399826" y="271440"/>
                        <a:pt x="391119" y="267708"/>
                      </a:cubicBezTo>
                      <a:cubicBezTo>
                        <a:pt x="378680" y="261489"/>
                        <a:pt x="355048" y="271440"/>
                        <a:pt x="323952" y="283879"/>
                      </a:cubicBezTo>
                      <a:cubicBezTo>
                        <a:pt x="310270" y="290098"/>
                        <a:pt x="292856" y="297561"/>
                        <a:pt x="272954" y="305025"/>
                      </a:cubicBezTo>
                      <a:cubicBezTo>
                        <a:pt x="133645" y="353536"/>
                        <a:pt x="62747" y="356024"/>
                        <a:pt x="60259" y="356024"/>
                      </a:cubicBezTo>
                      <a:cubicBezTo>
                        <a:pt x="59015" y="356024"/>
                        <a:pt x="57771" y="356024"/>
                        <a:pt x="56528" y="356024"/>
                      </a:cubicBezTo>
                      <a:cubicBezTo>
                        <a:pt x="14237" y="341097"/>
                        <a:pt x="3043" y="312488"/>
                        <a:pt x="555" y="290098"/>
                      </a:cubicBezTo>
                      <a:cubicBezTo>
                        <a:pt x="-6908" y="222928"/>
                        <a:pt x="61503" y="130881"/>
                        <a:pt x="163497" y="72418"/>
                      </a:cubicBezTo>
                      <a:cubicBezTo>
                        <a:pt x="239993" y="27639"/>
                        <a:pt x="360567" y="-4547"/>
                        <a:pt x="464874" y="5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AD1E44B0-3E48-8648-AB80-033357AC21D0}"/>
                    </a:ext>
                  </a:extLst>
                </p:cNvPr>
                <p:cNvSpPr/>
                <p:nvPr/>
              </p:nvSpPr>
              <p:spPr>
                <a:xfrm>
                  <a:off x="12581254" y="6318383"/>
                  <a:ext cx="69764" cy="934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" h="76">
                      <a:moveTo>
                        <a:pt x="0" y="27"/>
                      </a:moveTo>
                      <a:cubicBezTo>
                        <a:pt x="0" y="27"/>
                        <a:pt x="28" y="17"/>
                        <a:pt x="50" y="2"/>
                      </a:cubicBezTo>
                      <a:cubicBezTo>
                        <a:pt x="67" y="-11"/>
                        <a:pt x="53" y="62"/>
                        <a:pt x="20" y="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54879CB9-8CF6-6944-A311-17C3A6C0A0BD}"/>
                    </a:ext>
                  </a:extLst>
                </p:cNvPr>
                <p:cNvSpPr/>
                <p:nvPr/>
              </p:nvSpPr>
              <p:spPr>
                <a:xfrm>
                  <a:off x="12572841" y="6307929"/>
                  <a:ext cx="88725" cy="112645"/>
                </a:xfrm>
                <a:custGeom>
                  <a:avLst/>
                  <a:gdLst>
                    <a:gd name="connsiteX0" fmla="*/ 68207 w 88725"/>
                    <a:gd name="connsiteY0" fmla="*/ 25408 h 112645"/>
                    <a:gd name="connsiteX1" fmla="*/ 22113 w 88725"/>
                    <a:gd name="connsiteY1" fmla="*/ 49863 h 112645"/>
                    <a:gd name="connsiteX2" fmla="*/ 37882 w 88725"/>
                    <a:gd name="connsiteY2" fmla="*/ 90212 h 112645"/>
                    <a:gd name="connsiteX3" fmla="*/ 68207 w 88725"/>
                    <a:gd name="connsiteY3" fmla="*/ 25408 h 112645"/>
                    <a:gd name="connsiteX4" fmla="*/ 74631 w 88725"/>
                    <a:gd name="connsiteY4" fmla="*/ 22 h 112645"/>
                    <a:gd name="connsiteX5" fmla="*/ 80773 w 88725"/>
                    <a:gd name="connsiteY5" fmla="*/ 1717 h 112645"/>
                    <a:gd name="connsiteX6" fmla="*/ 88144 w 88725"/>
                    <a:gd name="connsiteY6" fmla="*/ 23902 h 112645"/>
                    <a:gd name="connsiteX7" fmla="*/ 37776 w 88725"/>
                    <a:gd name="connsiteY7" fmla="*/ 111413 h 112645"/>
                    <a:gd name="connsiteX8" fmla="*/ 34091 w 88725"/>
                    <a:gd name="connsiteY8" fmla="*/ 112645 h 112645"/>
                    <a:gd name="connsiteX9" fmla="*/ 25491 w 88725"/>
                    <a:gd name="connsiteY9" fmla="*/ 106483 h 112645"/>
                    <a:gd name="connsiteX10" fmla="*/ 921 w 88725"/>
                    <a:gd name="connsiteY10" fmla="*/ 46088 h 112645"/>
                    <a:gd name="connsiteX11" fmla="*/ 921 w 88725"/>
                    <a:gd name="connsiteY11" fmla="*/ 39925 h 112645"/>
                    <a:gd name="connsiteX12" fmla="*/ 7064 w 88725"/>
                    <a:gd name="connsiteY12" fmla="*/ 34995 h 112645"/>
                    <a:gd name="connsiteX13" fmla="*/ 64803 w 88725"/>
                    <a:gd name="connsiteY13" fmla="*/ 2949 h 112645"/>
                    <a:gd name="connsiteX14" fmla="*/ 74631 w 88725"/>
                    <a:gd name="connsiteY14" fmla="*/ 22 h 112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8725" h="112645">
                      <a:moveTo>
                        <a:pt x="68207" y="25408"/>
                      </a:moveTo>
                      <a:cubicBezTo>
                        <a:pt x="51225" y="36413"/>
                        <a:pt x="31817" y="44972"/>
                        <a:pt x="22113" y="49863"/>
                      </a:cubicBezTo>
                      <a:lnTo>
                        <a:pt x="37882" y="90212"/>
                      </a:lnTo>
                      <a:cubicBezTo>
                        <a:pt x="56077" y="74317"/>
                        <a:pt x="66994" y="40081"/>
                        <a:pt x="68207" y="25408"/>
                      </a:cubicBezTo>
                      <a:close/>
                      <a:moveTo>
                        <a:pt x="74631" y="22"/>
                      </a:moveTo>
                      <a:cubicBezTo>
                        <a:pt x="77395" y="176"/>
                        <a:pt x="79545" y="1101"/>
                        <a:pt x="80773" y="1717"/>
                      </a:cubicBezTo>
                      <a:cubicBezTo>
                        <a:pt x="89372" y="5414"/>
                        <a:pt x="89372" y="18972"/>
                        <a:pt x="88144" y="23902"/>
                      </a:cubicBezTo>
                      <a:cubicBezTo>
                        <a:pt x="88144" y="46088"/>
                        <a:pt x="70945" y="97855"/>
                        <a:pt x="37776" y="111413"/>
                      </a:cubicBezTo>
                      <a:cubicBezTo>
                        <a:pt x="36548" y="111413"/>
                        <a:pt x="36548" y="112645"/>
                        <a:pt x="34091" y="112645"/>
                      </a:cubicBezTo>
                      <a:cubicBezTo>
                        <a:pt x="30405" y="112645"/>
                        <a:pt x="27948" y="110180"/>
                        <a:pt x="25491" y="106483"/>
                      </a:cubicBezTo>
                      <a:lnTo>
                        <a:pt x="921" y="46088"/>
                      </a:lnTo>
                      <a:cubicBezTo>
                        <a:pt x="-307" y="44856"/>
                        <a:pt x="-307" y="42391"/>
                        <a:pt x="921" y="39925"/>
                      </a:cubicBezTo>
                      <a:cubicBezTo>
                        <a:pt x="2150" y="37460"/>
                        <a:pt x="3378" y="34995"/>
                        <a:pt x="7064" y="34995"/>
                      </a:cubicBezTo>
                      <a:cubicBezTo>
                        <a:pt x="7064" y="34995"/>
                        <a:pt x="39005" y="21437"/>
                        <a:pt x="64803" y="2949"/>
                      </a:cubicBezTo>
                      <a:cubicBezTo>
                        <a:pt x="68489" y="484"/>
                        <a:pt x="71867" y="-132"/>
                        <a:pt x="74631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D0861323-7935-2D40-BAC3-6A7002C2E8D5}"/>
                    </a:ext>
                  </a:extLst>
                </p:cNvPr>
                <p:cNvSpPr/>
                <p:nvPr/>
              </p:nvSpPr>
              <p:spPr>
                <a:xfrm>
                  <a:off x="13023510" y="7300411"/>
                  <a:ext cx="279057" cy="736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" h="592">
                      <a:moveTo>
                        <a:pt x="7" y="592"/>
                      </a:moveTo>
                      <a:cubicBezTo>
                        <a:pt x="3" y="592"/>
                        <a:pt x="1" y="589"/>
                        <a:pt x="0" y="586"/>
                      </a:cubicBezTo>
                      <a:cubicBezTo>
                        <a:pt x="-1" y="581"/>
                        <a:pt x="2" y="577"/>
                        <a:pt x="6" y="576"/>
                      </a:cubicBezTo>
                      <a:lnTo>
                        <a:pt x="209" y="543"/>
                      </a:lnTo>
                      <a:lnTo>
                        <a:pt x="181" y="8"/>
                      </a:lnTo>
                      <a:cubicBezTo>
                        <a:pt x="181" y="4"/>
                        <a:pt x="185" y="0"/>
                        <a:pt x="189" y="0"/>
                      </a:cubicBezTo>
                      <a:cubicBezTo>
                        <a:pt x="193" y="0"/>
                        <a:pt x="197" y="4"/>
                        <a:pt x="197" y="8"/>
                      </a:cubicBezTo>
                      <a:lnTo>
                        <a:pt x="225" y="549"/>
                      </a:lnTo>
                      <a:cubicBezTo>
                        <a:pt x="225" y="553"/>
                        <a:pt x="222" y="556"/>
                        <a:pt x="219" y="557"/>
                      </a:cubicBezTo>
                      <a:lnTo>
                        <a:pt x="8" y="5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C2B7B1A6-DF36-DF46-B3E0-A05758488011}"/>
                    </a:ext>
                  </a:extLst>
                </p:cNvPr>
                <p:cNvSpPr/>
                <p:nvPr/>
              </p:nvSpPr>
              <p:spPr>
                <a:xfrm>
                  <a:off x="12202533" y="7300411"/>
                  <a:ext cx="17441" cy="600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483">
                      <a:moveTo>
                        <a:pt x="7" y="483"/>
                      </a:moveTo>
                      <a:cubicBezTo>
                        <a:pt x="3" y="483"/>
                        <a:pt x="0" y="479"/>
                        <a:pt x="0" y="475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7" y="0"/>
                      </a:cubicBezTo>
                      <a:cubicBezTo>
                        <a:pt x="12" y="0"/>
                        <a:pt x="15" y="4"/>
                        <a:pt x="15" y="8"/>
                      </a:cubicBezTo>
                      <a:lnTo>
                        <a:pt x="15" y="475"/>
                      </a:lnTo>
                      <a:cubicBezTo>
                        <a:pt x="15" y="479"/>
                        <a:pt x="12" y="483"/>
                        <a:pt x="7" y="4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498904DF-D638-1E40-AD70-C6F52FEF8CB4}"/>
                    </a:ext>
                  </a:extLst>
                </p:cNvPr>
                <p:cNvSpPr/>
                <p:nvPr/>
              </p:nvSpPr>
              <p:spPr>
                <a:xfrm>
                  <a:off x="11537281" y="6309659"/>
                  <a:ext cx="548148" cy="321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1" h="259">
                      <a:moveTo>
                        <a:pt x="380" y="143"/>
                      </a:moveTo>
                      <a:lnTo>
                        <a:pt x="381" y="142"/>
                      </a:lnTo>
                      <a:lnTo>
                        <a:pt x="381" y="141"/>
                      </a:lnTo>
                      <a:cubicBezTo>
                        <a:pt x="384" y="134"/>
                        <a:pt x="384" y="124"/>
                        <a:pt x="382" y="117"/>
                      </a:cubicBezTo>
                      <a:cubicBezTo>
                        <a:pt x="379" y="109"/>
                        <a:pt x="373" y="103"/>
                        <a:pt x="365" y="99"/>
                      </a:cubicBezTo>
                      <a:lnTo>
                        <a:pt x="261" y="51"/>
                      </a:lnTo>
                      <a:lnTo>
                        <a:pt x="157" y="2"/>
                      </a:lnTo>
                      <a:cubicBezTo>
                        <a:pt x="150" y="-1"/>
                        <a:pt x="141" y="-1"/>
                        <a:pt x="133" y="1"/>
                      </a:cubicBezTo>
                      <a:cubicBezTo>
                        <a:pt x="126" y="4"/>
                        <a:pt x="119" y="10"/>
                        <a:pt x="115" y="18"/>
                      </a:cubicBezTo>
                      <a:lnTo>
                        <a:pt x="115" y="19"/>
                      </a:lnTo>
                      <a:cubicBezTo>
                        <a:pt x="111" y="27"/>
                        <a:pt x="104" y="33"/>
                        <a:pt x="97" y="35"/>
                      </a:cubicBezTo>
                      <a:cubicBezTo>
                        <a:pt x="89" y="38"/>
                        <a:pt x="80" y="38"/>
                        <a:pt x="72" y="34"/>
                      </a:cubicBezTo>
                      <a:lnTo>
                        <a:pt x="59" y="28"/>
                      </a:lnTo>
                      <a:lnTo>
                        <a:pt x="45" y="21"/>
                      </a:lnTo>
                      <a:cubicBezTo>
                        <a:pt x="37" y="18"/>
                        <a:pt x="28" y="18"/>
                        <a:pt x="20" y="20"/>
                      </a:cubicBezTo>
                      <a:cubicBezTo>
                        <a:pt x="13" y="23"/>
                        <a:pt x="6" y="29"/>
                        <a:pt x="3" y="36"/>
                      </a:cubicBezTo>
                      <a:cubicBezTo>
                        <a:pt x="-1" y="44"/>
                        <a:pt x="-1" y="53"/>
                        <a:pt x="1" y="61"/>
                      </a:cubicBezTo>
                      <a:cubicBezTo>
                        <a:pt x="5" y="68"/>
                        <a:pt x="10" y="75"/>
                        <a:pt x="18" y="79"/>
                      </a:cubicBezTo>
                      <a:lnTo>
                        <a:pt x="207" y="167"/>
                      </a:lnTo>
                      <a:lnTo>
                        <a:pt x="397" y="255"/>
                      </a:lnTo>
                      <a:cubicBezTo>
                        <a:pt x="404" y="259"/>
                        <a:pt x="413" y="259"/>
                        <a:pt x="420" y="257"/>
                      </a:cubicBezTo>
                      <a:cubicBezTo>
                        <a:pt x="428" y="254"/>
                        <a:pt x="434" y="248"/>
                        <a:pt x="438" y="240"/>
                      </a:cubicBezTo>
                      <a:cubicBezTo>
                        <a:pt x="442" y="232"/>
                        <a:pt x="442" y="224"/>
                        <a:pt x="439" y="216"/>
                      </a:cubicBezTo>
                      <a:cubicBezTo>
                        <a:pt x="437" y="208"/>
                        <a:pt x="431" y="202"/>
                        <a:pt x="423" y="198"/>
                      </a:cubicBezTo>
                      <a:lnTo>
                        <a:pt x="409" y="191"/>
                      </a:lnTo>
                      <a:lnTo>
                        <a:pt x="395" y="185"/>
                      </a:lnTo>
                      <a:cubicBezTo>
                        <a:pt x="387" y="181"/>
                        <a:pt x="382" y="175"/>
                        <a:pt x="379" y="167"/>
                      </a:cubicBezTo>
                      <a:cubicBezTo>
                        <a:pt x="376" y="159"/>
                        <a:pt x="376" y="151"/>
                        <a:pt x="380" y="1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3D195F0F-4D7D-334A-83E1-DCA899D1DFBA}"/>
                    </a:ext>
                  </a:extLst>
                </p:cNvPr>
                <p:cNvSpPr/>
                <p:nvPr/>
              </p:nvSpPr>
              <p:spPr>
                <a:xfrm>
                  <a:off x="11529123" y="6299831"/>
                  <a:ext cx="567576" cy="341325"/>
                </a:xfrm>
                <a:custGeom>
                  <a:avLst/>
                  <a:gdLst>
                    <a:gd name="connsiteX0" fmla="*/ 177211 w 567576"/>
                    <a:gd name="connsiteY0" fmla="*/ 19793 h 341325"/>
                    <a:gd name="connsiteX1" fmla="*/ 159811 w 567576"/>
                    <a:gd name="connsiteY1" fmla="*/ 34687 h 341325"/>
                    <a:gd name="connsiteX2" fmla="*/ 159811 w 567576"/>
                    <a:gd name="connsiteY2" fmla="*/ 37169 h 341325"/>
                    <a:gd name="connsiteX3" fmla="*/ 131225 w 567576"/>
                    <a:gd name="connsiteY3" fmla="*/ 61992 h 341325"/>
                    <a:gd name="connsiteX4" fmla="*/ 93939 w 567576"/>
                    <a:gd name="connsiteY4" fmla="*/ 60750 h 341325"/>
                    <a:gd name="connsiteX5" fmla="*/ 60381 w 567576"/>
                    <a:gd name="connsiteY5" fmla="*/ 45857 h 341325"/>
                    <a:gd name="connsiteX6" fmla="*/ 46710 w 567576"/>
                    <a:gd name="connsiteY6" fmla="*/ 42134 h 341325"/>
                    <a:gd name="connsiteX7" fmla="*/ 36767 w 567576"/>
                    <a:gd name="connsiteY7" fmla="*/ 43375 h 341325"/>
                    <a:gd name="connsiteX8" fmla="*/ 20610 w 567576"/>
                    <a:gd name="connsiteY8" fmla="*/ 59509 h 341325"/>
                    <a:gd name="connsiteX9" fmla="*/ 19367 w 567576"/>
                    <a:gd name="connsiteY9" fmla="*/ 81850 h 341325"/>
                    <a:gd name="connsiteX10" fmla="*/ 35524 w 567576"/>
                    <a:gd name="connsiteY10" fmla="*/ 97984 h 341325"/>
                    <a:gd name="connsiteX11" fmla="*/ 505328 w 567576"/>
                    <a:gd name="connsiteY11" fmla="*/ 317663 h 341325"/>
                    <a:gd name="connsiteX12" fmla="*/ 527699 w 567576"/>
                    <a:gd name="connsiteY12" fmla="*/ 318904 h 341325"/>
                    <a:gd name="connsiteX13" fmla="*/ 543856 w 567576"/>
                    <a:gd name="connsiteY13" fmla="*/ 302769 h 341325"/>
                    <a:gd name="connsiteX14" fmla="*/ 545099 w 567576"/>
                    <a:gd name="connsiteY14" fmla="*/ 281670 h 341325"/>
                    <a:gd name="connsiteX15" fmla="*/ 530185 w 567576"/>
                    <a:gd name="connsiteY15" fmla="*/ 264295 h 341325"/>
                    <a:gd name="connsiteX16" fmla="*/ 495385 w 567576"/>
                    <a:gd name="connsiteY16" fmla="*/ 248160 h 341325"/>
                    <a:gd name="connsiteX17" fmla="*/ 469284 w 567576"/>
                    <a:gd name="connsiteY17" fmla="*/ 220855 h 341325"/>
                    <a:gd name="connsiteX18" fmla="*/ 471770 w 567576"/>
                    <a:gd name="connsiteY18" fmla="*/ 183622 h 341325"/>
                    <a:gd name="connsiteX19" fmla="*/ 473013 w 567576"/>
                    <a:gd name="connsiteY19" fmla="*/ 181139 h 341325"/>
                    <a:gd name="connsiteX20" fmla="*/ 473013 w 567576"/>
                    <a:gd name="connsiteY20" fmla="*/ 158799 h 341325"/>
                    <a:gd name="connsiteX21" fmla="*/ 458099 w 567576"/>
                    <a:gd name="connsiteY21" fmla="*/ 141423 h 341325"/>
                    <a:gd name="connsiteX22" fmla="*/ 199582 w 567576"/>
                    <a:gd name="connsiteY22" fmla="*/ 21034 h 341325"/>
                    <a:gd name="connsiteX23" fmla="*/ 177211 w 567576"/>
                    <a:gd name="connsiteY23" fmla="*/ 19793 h 341325"/>
                    <a:gd name="connsiteX24" fmla="*/ 190403 w 567576"/>
                    <a:gd name="connsiteY24" fmla="*/ 14 h 341325"/>
                    <a:gd name="connsiteX25" fmla="*/ 209515 w 567576"/>
                    <a:gd name="connsiteY25" fmla="*/ 4825 h 341325"/>
                    <a:gd name="connsiteX26" fmla="*/ 468073 w 567576"/>
                    <a:gd name="connsiteY26" fmla="*/ 125270 h 341325"/>
                    <a:gd name="connsiteX27" fmla="*/ 492934 w 567576"/>
                    <a:gd name="connsiteY27" fmla="*/ 153829 h 341325"/>
                    <a:gd name="connsiteX28" fmla="*/ 491691 w 567576"/>
                    <a:gd name="connsiteY28" fmla="*/ 191080 h 341325"/>
                    <a:gd name="connsiteX29" fmla="*/ 490448 w 567576"/>
                    <a:gd name="connsiteY29" fmla="*/ 192321 h 341325"/>
                    <a:gd name="connsiteX30" fmla="*/ 489205 w 567576"/>
                    <a:gd name="connsiteY30" fmla="*/ 214672 h 341325"/>
                    <a:gd name="connsiteX31" fmla="*/ 504122 w 567576"/>
                    <a:gd name="connsiteY31" fmla="*/ 232056 h 341325"/>
                    <a:gd name="connsiteX32" fmla="*/ 538927 w 567576"/>
                    <a:gd name="connsiteY32" fmla="*/ 248198 h 341325"/>
                    <a:gd name="connsiteX33" fmla="*/ 565032 w 567576"/>
                    <a:gd name="connsiteY33" fmla="*/ 275515 h 341325"/>
                    <a:gd name="connsiteX34" fmla="*/ 562546 w 567576"/>
                    <a:gd name="connsiteY34" fmla="*/ 312766 h 341325"/>
                    <a:gd name="connsiteX35" fmla="*/ 535198 w 567576"/>
                    <a:gd name="connsiteY35" fmla="*/ 337600 h 341325"/>
                    <a:gd name="connsiteX36" fmla="*/ 517795 w 567576"/>
                    <a:gd name="connsiteY36" fmla="*/ 341325 h 341325"/>
                    <a:gd name="connsiteX37" fmla="*/ 497906 w 567576"/>
                    <a:gd name="connsiteY37" fmla="*/ 336358 h 341325"/>
                    <a:gd name="connsiteX38" fmla="*/ 28028 w 567576"/>
                    <a:gd name="connsiteY38" fmla="*/ 116578 h 341325"/>
                    <a:gd name="connsiteX39" fmla="*/ 3166 w 567576"/>
                    <a:gd name="connsiteY39" fmla="*/ 89261 h 341325"/>
                    <a:gd name="connsiteX40" fmla="*/ 4409 w 567576"/>
                    <a:gd name="connsiteY40" fmla="*/ 52010 h 341325"/>
                    <a:gd name="connsiteX41" fmla="*/ 31757 w 567576"/>
                    <a:gd name="connsiteY41" fmla="*/ 27176 h 341325"/>
                    <a:gd name="connsiteX42" fmla="*/ 69049 w 567576"/>
                    <a:gd name="connsiteY42" fmla="*/ 28417 h 341325"/>
                    <a:gd name="connsiteX43" fmla="*/ 103855 w 567576"/>
                    <a:gd name="connsiteY43" fmla="*/ 44559 h 341325"/>
                    <a:gd name="connsiteX44" fmla="*/ 126230 w 567576"/>
                    <a:gd name="connsiteY44" fmla="*/ 45801 h 341325"/>
                    <a:gd name="connsiteX45" fmla="*/ 143633 w 567576"/>
                    <a:gd name="connsiteY45" fmla="*/ 30901 h 341325"/>
                    <a:gd name="connsiteX46" fmla="*/ 144876 w 567576"/>
                    <a:gd name="connsiteY46" fmla="*/ 28417 h 341325"/>
                    <a:gd name="connsiteX47" fmla="*/ 172223 w 567576"/>
                    <a:gd name="connsiteY47" fmla="*/ 3583 h 341325"/>
                    <a:gd name="connsiteX48" fmla="*/ 190403 w 567576"/>
                    <a:gd name="connsiteY48" fmla="*/ 14 h 341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567576" h="341325">
                      <a:moveTo>
                        <a:pt x="177211" y="19793"/>
                      </a:moveTo>
                      <a:cubicBezTo>
                        <a:pt x="169754" y="22276"/>
                        <a:pt x="163539" y="28481"/>
                        <a:pt x="159811" y="34687"/>
                      </a:cubicBezTo>
                      <a:lnTo>
                        <a:pt x="159811" y="37169"/>
                      </a:lnTo>
                      <a:cubicBezTo>
                        <a:pt x="153596" y="48339"/>
                        <a:pt x="143653" y="58268"/>
                        <a:pt x="131225" y="61992"/>
                      </a:cubicBezTo>
                      <a:cubicBezTo>
                        <a:pt x="118796" y="66956"/>
                        <a:pt x="106367" y="66956"/>
                        <a:pt x="93939" y="60750"/>
                      </a:cubicBezTo>
                      <a:lnTo>
                        <a:pt x="60381" y="45857"/>
                      </a:lnTo>
                      <a:cubicBezTo>
                        <a:pt x="55410" y="43375"/>
                        <a:pt x="51681" y="42134"/>
                        <a:pt x="46710" y="42134"/>
                      </a:cubicBezTo>
                      <a:cubicBezTo>
                        <a:pt x="44224" y="42134"/>
                        <a:pt x="40496" y="43375"/>
                        <a:pt x="36767" y="43375"/>
                      </a:cubicBezTo>
                      <a:cubicBezTo>
                        <a:pt x="29310" y="47098"/>
                        <a:pt x="23095" y="52063"/>
                        <a:pt x="20610" y="59509"/>
                      </a:cubicBezTo>
                      <a:cubicBezTo>
                        <a:pt x="16881" y="66956"/>
                        <a:pt x="16881" y="74403"/>
                        <a:pt x="19367" y="81850"/>
                      </a:cubicBezTo>
                      <a:cubicBezTo>
                        <a:pt x="21853" y="89296"/>
                        <a:pt x="28067" y="95502"/>
                        <a:pt x="35524" y="97984"/>
                      </a:cubicBezTo>
                      <a:lnTo>
                        <a:pt x="505328" y="317663"/>
                      </a:lnTo>
                      <a:cubicBezTo>
                        <a:pt x="511542" y="321386"/>
                        <a:pt x="520242" y="321386"/>
                        <a:pt x="527699" y="318904"/>
                      </a:cubicBezTo>
                      <a:cubicBezTo>
                        <a:pt x="535156" y="316422"/>
                        <a:pt x="540128" y="310216"/>
                        <a:pt x="543856" y="302769"/>
                      </a:cubicBezTo>
                      <a:cubicBezTo>
                        <a:pt x="547585" y="296564"/>
                        <a:pt x="547585" y="287876"/>
                        <a:pt x="545099" y="281670"/>
                      </a:cubicBezTo>
                      <a:cubicBezTo>
                        <a:pt x="542614" y="274224"/>
                        <a:pt x="536399" y="268018"/>
                        <a:pt x="530185" y="264295"/>
                      </a:cubicBezTo>
                      <a:lnTo>
                        <a:pt x="495385" y="248160"/>
                      </a:lnTo>
                      <a:cubicBezTo>
                        <a:pt x="482956" y="241954"/>
                        <a:pt x="474256" y="232025"/>
                        <a:pt x="469284" y="220855"/>
                      </a:cubicBezTo>
                      <a:cubicBezTo>
                        <a:pt x="465556" y="208444"/>
                        <a:pt x="465556" y="194792"/>
                        <a:pt x="471770" y="183622"/>
                      </a:cubicBezTo>
                      <a:lnTo>
                        <a:pt x="473013" y="181139"/>
                      </a:lnTo>
                      <a:cubicBezTo>
                        <a:pt x="475499" y="173693"/>
                        <a:pt x="476742" y="166246"/>
                        <a:pt x="473013" y="158799"/>
                      </a:cubicBezTo>
                      <a:cubicBezTo>
                        <a:pt x="470527" y="151352"/>
                        <a:pt x="465556" y="145147"/>
                        <a:pt x="458099" y="141423"/>
                      </a:cubicBezTo>
                      <a:lnTo>
                        <a:pt x="199582" y="21034"/>
                      </a:lnTo>
                      <a:cubicBezTo>
                        <a:pt x="192125" y="17311"/>
                        <a:pt x="184668" y="17311"/>
                        <a:pt x="177211" y="19793"/>
                      </a:cubicBezTo>
                      <a:close/>
                      <a:moveTo>
                        <a:pt x="190403" y="14"/>
                      </a:moveTo>
                      <a:cubicBezTo>
                        <a:pt x="196774" y="169"/>
                        <a:pt x="203300" y="1721"/>
                        <a:pt x="209515" y="4825"/>
                      </a:cubicBezTo>
                      <a:lnTo>
                        <a:pt x="468073" y="125270"/>
                      </a:lnTo>
                      <a:cubicBezTo>
                        <a:pt x="479260" y="131478"/>
                        <a:pt x="489205" y="140170"/>
                        <a:pt x="492934" y="153829"/>
                      </a:cubicBezTo>
                      <a:cubicBezTo>
                        <a:pt x="497906" y="165004"/>
                        <a:pt x="496663" y="178663"/>
                        <a:pt x="491691" y="191080"/>
                      </a:cubicBezTo>
                      <a:lnTo>
                        <a:pt x="490448" y="192321"/>
                      </a:lnTo>
                      <a:cubicBezTo>
                        <a:pt x="486719" y="199772"/>
                        <a:pt x="486719" y="207222"/>
                        <a:pt x="489205" y="214672"/>
                      </a:cubicBezTo>
                      <a:cubicBezTo>
                        <a:pt x="492934" y="222122"/>
                        <a:pt x="497906" y="228331"/>
                        <a:pt x="504122" y="232056"/>
                      </a:cubicBezTo>
                      <a:lnTo>
                        <a:pt x="538927" y="248198"/>
                      </a:lnTo>
                      <a:cubicBezTo>
                        <a:pt x="551358" y="253165"/>
                        <a:pt x="560060" y="263098"/>
                        <a:pt x="565032" y="275515"/>
                      </a:cubicBezTo>
                      <a:cubicBezTo>
                        <a:pt x="568761" y="287932"/>
                        <a:pt x="568761" y="301591"/>
                        <a:pt x="562546" y="312766"/>
                      </a:cubicBezTo>
                      <a:cubicBezTo>
                        <a:pt x="557573" y="325183"/>
                        <a:pt x="547629" y="333875"/>
                        <a:pt x="535198" y="337600"/>
                      </a:cubicBezTo>
                      <a:cubicBezTo>
                        <a:pt x="530226" y="340084"/>
                        <a:pt x="524011" y="341325"/>
                        <a:pt x="517795" y="341325"/>
                      </a:cubicBezTo>
                      <a:cubicBezTo>
                        <a:pt x="511580" y="341325"/>
                        <a:pt x="504122" y="340084"/>
                        <a:pt x="497906" y="336358"/>
                      </a:cubicBezTo>
                      <a:lnTo>
                        <a:pt x="28028" y="116578"/>
                      </a:lnTo>
                      <a:cubicBezTo>
                        <a:pt x="15597" y="111611"/>
                        <a:pt x="6895" y="101677"/>
                        <a:pt x="3166" y="89261"/>
                      </a:cubicBezTo>
                      <a:cubicBezTo>
                        <a:pt x="-1806" y="76844"/>
                        <a:pt x="-563" y="63185"/>
                        <a:pt x="4409" y="52010"/>
                      </a:cubicBezTo>
                      <a:cubicBezTo>
                        <a:pt x="9382" y="40834"/>
                        <a:pt x="19326" y="30901"/>
                        <a:pt x="31757" y="27176"/>
                      </a:cubicBezTo>
                      <a:cubicBezTo>
                        <a:pt x="44187" y="23451"/>
                        <a:pt x="57861" y="23451"/>
                        <a:pt x="69049" y="28417"/>
                      </a:cubicBezTo>
                      <a:lnTo>
                        <a:pt x="103855" y="44559"/>
                      </a:lnTo>
                      <a:cubicBezTo>
                        <a:pt x="111313" y="48284"/>
                        <a:pt x="118771" y="48284"/>
                        <a:pt x="126230" y="45801"/>
                      </a:cubicBezTo>
                      <a:cubicBezTo>
                        <a:pt x="133688" y="43318"/>
                        <a:pt x="139903" y="38351"/>
                        <a:pt x="143633" y="30901"/>
                      </a:cubicBezTo>
                      <a:lnTo>
                        <a:pt x="144876" y="28417"/>
                      </a:lnTo>
                      <a:cubicBezTo>
                        <a:pt x="149848" y="17242"/>
                        <a:pt x="159792" y="7308"/>
                        <a:pt x="172223" y="3583"/>
                      </a:cubicBezTo>
                      <a:cubicBezTo>
                        <a:pt x="177817" y="1100"/>
                        <a:pt x="184032" y="-142"/>
                        <a:pt x="190403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FADD14C-2F14-8148-AD43-98349666C53A}"/>
                    </a:ext>
                  </a:extLst>
                </p:cNvPr>
                <p:cNvSpPr/>
                <p:nvPr/>
              </p:nvSpPr>
              <p:spPr>
                <a:xfrm>
                  <a:off x="11638190" y="6355770"/>
                  <a:ext cx="143266" cy="685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" h="56">
                      <a:moveTo>
                        <a:pt x="0" y="0"/>
                      </a:moveTo>
                      <a:lnTo>
                        <a:pt x="116" y="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176CF57F-C46A-204A-9D08-F09CE9BF5285}"/>
                    </a:ext>
                  </a:extLst>
                </p:cNvPr>
                <p:cNvSpPr/>
                <p:nvPr/>
              </p:nvSpPr>
              <p:spPr>
                <a:xfrm>
                  <a:off x="11626978" y="6347046"/>
                  <a:ext cx="165690" cy="859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" h="70">
                      <a:moveTo>
                        <a:pt x="125" y="70"/>
                      </a:moveTo>
                      <a:cubicBezTo>
                        <a:pt x="124" y="70"/>
                        <a:pt x="124" y="70"/>
                        <a:pt x="122" y="69"/>
                      </a:cubicBezTo>
                      <a:lnTo>
                        <a:pt x="5" y="15"/>
                      </a:lnTo>
                      <a:cubicBezTo>
                        <a:pt x="1" y="13"/>
                        <a:pt x="-1" y="8"/>
                        <a:pt x="1" y="4"/>
                      </a:cubicBezTo>
                      <a:cubicBezTo>
                        <a:pt x="3" y="0"/>
                        <a:pt x="8" y="-1"/>
                        <a:pt x="12" y="1"/>
                      </a:cubicBezTo>
                      <a:lnTo>
                        <a:pt x="129" y="55"/>
                      </a:lnTo>
                      <a:cubicBezTo>
                        <a:pt x="133" y="57"/>
                        <a:pt x="135" y="62"/>
                        <a:pt x="133" y="65"/>
                      </a:cubicBezTo>
                      <a:cubicBezTo>
                        <a:pt x="132" y="68"/>
                        <a:pt x="129" y="70"/>
                        <a:pt x="125" y="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C7A2CA7-C9D3-1649-86CC-00717EBDAE92}"/>
                    </a:ext>
                  </a:extLst>
                </p:cNvPr>
                <p:cNvSpPr/>
                <p:nvPr/>
              </p:nvSpPr>
              <p:spPr>
                <a:xfrm>
                  <a:off x="11886102" y="6472915"/>
                  <a:ext cx="135791" cy="623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51">
                      <a:moveTo>
                        <a:pt x="110" y="5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EFED8C08-544E-A046-8631-B291E283C082}"/>
                    </a:ext>
                  </a:extLst>
                </p:cNvPr>
                <p:cNvSpPr/>
                <p:nvPr/>
              </p:nvSpPr>
              <p:spPr>
                <a:xfrm>
                  <a:off x="11876133" y="6462945"/>
                  <a:ext cx="154478" cy="82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5" h="67">
                      <a:moveTo>
                        <a:pt x="117" y="67"/>
                      </a:moveTo>
                      <a:cubicBezTo>
                        <a:pt x="116" y="67"/>
                        <a:pt x="115" y="67"/>
                        <a:pt x="114" y="66"/>
                      </a:cubicBezTo>
                      <a:lnTo>
                        <a:pt x="4" y="15"/>
                      </a:lnTo>
                      <a:cubicBezTo>
                        <a:pt x="0" y="13"/>
                        <a:pt x="-1" y="9"/>
                        <a:pt x="0" y="4"/>
                      </a:cubicBezTo>
                      <a:cubicBezTo>
                        <a:pt x="2" y="1"/>
                        <a:pt x="7" y="-1"/>
                        <a:pt x="11" y="1"/>
                      </a:cubicBezTo>
                      <a:lnTo>
                        <a:pt x="120" y="52"/>
                      </a:lnTo>
                      <a:cubicBezTo>
                        <a:pt x="124" y="54"/>
                        <a:pt x="126" y="59"/>
                        <a:pt x="124" y="62"/>
                      </a:cubicBezTo>
                      <a:cubicBezTo>
                        <a:pt x="123" y="65"/>
                        <a:pt x="120" y="67"/>
                        <a:pt x="117" y="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9088484D-9B62-3B4B-AD2B-0CE7BC40CB78}"/>
                    </a:ext>
                  </a:extLst>
                </p:cNvPr>
                <p:cNvSpPr/>
                <p:nvPr/>
              </p:nvSpPr>
              <p:spPr>
                <a:xfrm>
                  <a:off x="11549739" y="6425558"/>
                  <a:ext cx="438519" cy="306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3" h="247">
                      <a:moveTo>
                        <a:pt x="353" y="147"/>
                      </a:moveTo>
                      <a:lnTo>
                        <a:pt x="37" y="0"/>
                      </a:lnTo>
                      <a:lnTo>
                        <a:pt x="0" y="112"/>
                      </a:lnTo>
                      <a:lnTo>
                        <a:pt x="291" y="24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FA5E73B8-B9C0-7F44-9C5E-1334F9428F84}"/>
                    </a:ext>
                  </a:extLst>
                </p:cNvPr>
                <p:cNvSpPr/>
                <p:nvPr/>
              </p:nvSpPr>
              <p:spPr>
                <a:xfrm>
                  <a:off x="11539446" y="6414652"/>
                  <a:ext cx="457218" cy="326202"/>
                </a:xfrm>
                <a:custGeom>
                  <a:avLst/>
                  <a:gdLst>
                    <a:gd name="connsiteX0" fmla="*/ 61253 w 457218"/>
                    <a:gd name="connsiteY0" fmla="*/ 24611 h 326202"/>
                    <a:gd name="connsiteX1" fmla="*/ 22750 w 457218"/>
                    <a:gd name="connsiteY1" fmla="*/ 144961 h 326202"/>
                    <a:gd name="connsiteX2" fmla="*/ 368037 w 457218"/>
                    <a:gd name="connsiteY2" fmla="*/ 305013 h 326202"/>
                    <a:gd name="connsiteX3" fmla="*/ 435107 w 457218"/>
                    <a:gd name="connsiteY3" fmla="*/ 197071 h 326202"/>
                    <a:gd name="connsiteX4" fmla="*/ 51262 w 457218"/>
                    <a:gd name="connsiteY4" fmla="*/ 932 h 326202"/>
                    <a:gd name="connsiteX5" fmla="*/ 58716 w 457218"/>
                    <a:gd name="connsiteY5" fmla="*/ 932 h 326202"/>
                    <a:gd name="connsiteX6" fmla="*/ 452559 w 457218"/>
                    <a:gd name="connsiteY6" fmla="*/ 184672 h 326202"/>
                    <a:gd name="connsiteX7" fmla="*/ 456287 w 457218"/>
                    <a:gd name="connsiteY7" fmla="*/ 189638 h 326202"/>
                    <a:gd name="connsiteX8" fmla="*/ 456287 w 457218"/>
                    <a:gd name="connsiteY8" fmla="*/ 198329 h 326202"/>
                    <a:gd name="connsiteX9" fmla="*/ 378015 w 457218"/>
                    <a:gd name="connsiteY9" fmla="*/ 321236 h 326202"/>
                    <a:gd name="connsiteX10" fmla="*/ 370560 w 457218"/>
                    <a:gd name="connsiteY10" fmla="*/ 326202 h 326202"/>
                    <a:gd name="connsiteX11" fmla="*/ 366833 w 457218"/>
                    <a:gd name="connsiteY11" fmla="*/ 324961 h 326202"/>
                    <a:gd name="connsiteX12" fmla="*/ 5293 w 457218"/>
                    <a:gd name="connsiteY12" fmla="*/ 157360 h 326202"/>
                    <a:gd name="connsiteX13" fmla="*/ 323 w 457218"/>
                    <a:gd name="connsiteY13" fmla="*/ 146186 h 326202"/>
                    <a:gd name="connsiteX14" fmla="*/ 46292 w 457218"/>
                    <a:gd name="connsiteY14" fmla="*/ 5898 h 326202"/>
                    <a:gd name="connsiteX15" fmla="*/ 51262 w 457218"/>
                    <a:gd name="connsiteY15" fmla="*/ 932 h 32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57218" h="326202">
                      <a:moveTo>
                        <a:pt x="61253" y="24611"/>
                      </a:moveTo>
                      <a:lnTo>
                        <a:pt x="22750" y="144961"/>
                      </a:lnTo>
                      <a:lnTo>
                        <a:pt x="368037" y="305013"/>
                      </a:lnTo>
                      <a:lnTo>
                        <a:pt x="435107" y="197071"/>
                      </a:lnTo>
                      <a:close/>
                      <a:moveTo>
                        <a:pt x="51262" y="932"/>
                      </a:moveTo>
                      <a:cubicBezTo>
                        <a:pt x="53747" y="-310"/>
                        <a:pt x="56231" y="-310"/>
                        <a:pt x="58716" y="932"/>
                      </a:cubicBezTo>
                      <a:lnTo>
                        <a:pt x="452559" y="184672"/>
                      </a:lnTo>
                      <a:cubicBezTo>
                        <a:pt x="455044" y="184672"/>
                        <a:pt x="456287" y="187155"/>
                        <a:pt x="456287" y="189638"/>
                      </a:cubicBezTo>
                      <a:cubicBezTo>
                        <a:pt x="457529" y="192121"/>
                        <a:pt x="457529" y="195846"/>
                        <a:pt x="456287" y="198329"/>
                      </a:cubicBezTo>
                      <a:lnTo>
                        <a:pt x="378015" y="321236"/>
                      </a:lnTo>
                      <a:cubicBezTo>
                        <a:pt x="376772" y="324961"/>
                        <a:pt x="373045" y="326202"/>
                        <a:pt x="370560" y="326202"/>
                      </a:cubicBezTo>
                      <a:cubicBezTo>
                        <a:pt x="369318" y="326202"/>
                        <a:pt x="368076" y="326202"/>
                        <a:pt x="366833" y="324961"/>
                      </a:cubicBezTo>
                      <a:lnTo>
                        <a:pt x="5293" y="157360"/>
                      </a:lnTo>
                      <a:cubicBezTo>
                        <a:pt x="1565" y="154877"/>
                        <a:pt x="-919" y="149911"/>
                        <a:pt x="323" y="146186"/>
                      </a:cubicBezTo>
                      <a:lnTo>
                        <a:pt x="46292" y="5898"/>
                      </a:lnTo>
                      <a:cubicBezTo>
                        <a:pt x="46292" y="3415"/>
                        <a:pt x="48777" y="932"/>
                        <a:pt x="51262" y="9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C30E120E-E8EA-AC41-BA09-D4881CEA0DCC}"/>
                    </a:ext>
                  </a:extLst>
                </p:cNvPr>
                <p:cNvSpPr/>
                <p:nvPr/>
              </p:nvSpPr>
              <p:spPr>
                <a:xfrm>
                  <a:off x="11450075" y="6762040"/>
                  <a:ext cx="350067" cy="270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2" h="218">
                      <a:moveTo>
                        <a:pt x="38" y="157"/>
                      </a:moveTo>
                      <a:lnTo>
                        <a:pt x="156" y="213"/>
                      </a:lnTo>
                      <a:cubicBezTo>
                        <a:pt x="171" y="219"/>
                        <a:pt x="187" y="220"/>
                        <a:pt x="202" y="216"/>
                      </a:cubicBezTo>
                      <a:cubicBezTo>
                        <a:pt x="217" y="212"/>
                        <a:pt x="230" y="202"/>
                        <a:pt x="239" y="188"/>
                      </a:cubicBezTo>
                      <a:lnTo>
                        <a:pt x="282" y="119"/>
                      </a:lnTo>
                      <a:lnTo>
                        <a:pt x="29" y="0"/>
                      </a:lnTo>
                      <a:lnTo>
                        <a:pt x="3" y="79"/>
                      </a:lnTo>
                      <a:cubicBezTo>
                        <a:pt x="-2" y="95"/>
                        <a:pt x="0" y="112"/>
                        <a:pt x="7" y="127"/>
                      </a:cubicBezTo>
                      <a:cubicBezTo>
                        <a:pt x="13" y="140"/>
                        <a:pt x="24" y="151"/>
                        <a:pt x="38" y="1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A9BDCA24-2D8F-BA4B-82D8-561BC870A42F}"/>
                    </a:ext>
                  </a:extLst>
                </p:cNvPr>
                <p:cNvSpPr/>
                <p:nvPr/>
              </p:nvSpPr>
              <p:spPr>
                <a:xfrm>
                  <a:off x="11440036" y="6752381"/>
                  <a:ext cx="368823" cy="290061"/>
                </a:xfrm>
                <a:custGeom>
                  <a:avLst/>
                  <a:gdLst>
                    <a:gd name="connsiteX0" fmla="*/ 51028 w 368823"/>
                    <a:gd name="connsiteY0" fmla="*/ 23368 h 290061"/>
                    <a:gd name="connsiteX1" fmla="*/ 23725 w 368823"/>
                    <a:gd name="connsiteY1" fmla="*/ 110168 h 290061"/>
                    <a:gd name="connsiteX2" fmla="*/ 27448 w 368823"/>
                    <a:gd name="connsiteY2" fmla="*/ 162248 h 290061"/>
                    <a:gd name="connsiteX3" fmla="*/ 60957 w 368823"/>
                    <a:gd name="connsiteY3" fmla="*/ 195728 h 290061"/>
                    <a:gd name="connsiteX4" fmla="*/ 208642 w 368823"/>
                    <a:gd name="connsiteY4" fmla="*/ 265168 h 290061"/>
                    <a:gd name="connsiteX5" fmla="*/ 258284 w 368823"/>
                    <a:gd name="connsiteY5" fmla="*/ 268888 h 290061"/>
                    <a:gd name="connsiteX6" fmla="*/ 297998 w 368823"/>
                    <a:gd name="connsiteY6" fmla="*/ 237888 h 290061"/>
                    <a:gd name="connsiteX7" fmla="*/ 346399 w 368823"/>
                    <a:gd name="connsiteY7" fmla="*/ 161008 h 290061"/>
                    <a:gd name="connsiteX8" fmla="*/ 41042 w 368823"/>
                    <a:gd name="connsiteY8" fmla="*/ 931 h 290061"/>
                    <a:gd name="connsiteX9" fmla="*/ 48491 w 368823"/>
                    <a:gd name="connsiteY9" fmla="*/ 931 h 290061"/>
                    <a:gd name="connsiteX10" fmla="*/ 362615 w 368823"/>
                    <a:gd name="connsiteY10" fmla="*/ 147358 h 290061"/>
                    <a:gd name="connsiteX11" fmla="*/ 368823 w 368823"/>
                    <a:gd name="connsiteY11" fmla="*/ 152321 h 290061"/>
                    <a:gd name="connsiteX12" fmla="*/ 367581 w 368823"/>
                    <a:gd name="connsiteY12" fmla="*/ 161007 h 290061"/>
                    <a:gd name="connsiteX13" fmla="*/ 312951 w 368823"/>
                    <a:gd name="connsiteY13" fmla="*/ 246630 h 290061"/>
                    <a:gd name="connsiteX14" fmla="*/ 262046 w 368823"/>
                    <a:gd name="connsiteY14" fmla="*/ 286339 h 290061"/>
                    <a:gd name="connsiteX15" fmla="*/ 237214 w 368823"/>
                    <a:gd name="connsiteY15" fmla="*/ 290061 h 290061"/>
                    <a:gd name="connsiteX16" fmla="*/ 198724 w 368823"/>
                    <a:gd name="connsiteY16" fmla="*/ 280134 h 290061"/>
                    <a:gd name="connsiteX17" fmla="*/ 52216 w 368823"/>
                    <a:gd name="connsiteY17" fmla="*/ 211884 h 290061"/>
                    <a:gd name="connsiteX18" fmla="*/ 8760 w 368823"/>
                    <a:gd name="connsiteY18" fmla="*/ 169694 h 290061"/>
                    <a:gd name="connsiteX19" fmla="*/ 3794 w 368823"/>
                    <a:gd name="connsiteY19" fmla="*/ 102685 h 290061"/>
                    <a:gd name="connsiteX20" fmla="*/ 36075 w 368823"/>
                    <a:gd name="connsiteY20" fmla="*/ 5895 h 290061"/>
                    <a:gd name="connsiteX21" fmla="*/ 41042 w 368823"/>
                    <a:gd name="connsiteY21" fmla="*/ 931 h 290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8823" h="290061">
                      <a:moveTo>
                        <a:pt x="51028" y="23368"/>
                      </a:moveTo>
                      <a:lnTo>
                        <a:pt x="23725" y="110168"/>
                      </a:lnTo>
                      <a:cubicBezTo>
                        <a:pt x="17520" y="127528"/>
                        <a:pt x="20002" y="146128"/>
                        <a:pt x="27448" y="162248"/>
                      </a:cubicBezTo>
                      <a:cubicBezTo>
                        <a:pt x="34895" y="177128"/>
                        <a:pt x="46064" y="189528"/>
                        <a:pt x="60957" y="195728"/>
                      </a:cubicBezTo>
                      <a:lnTo>
                        <a:pt x="208642" y="265168"/>
                      </a:lnTo>
                      <a:cubicBezTo>
                        <a:pt x="223535" y="271368"/>
                        <a:pt x="242151" y="273848"/>
                        <a:pt x="258284" y="268888"/>
                      </a:cubicBezTo>
                      <a:cubicBezTo>
                        <a:pt x="274418" y="263928"/>
                        <a:pt x="289311" y="252768"/>
                        <a:pt x="297998" y="237888"/>
                      </a:cubicBezTo>
                      <a:lnTo>
                        <a:pt x="346399" y="161008"/>
                      </a:lnTo>
                      <a:close/>
                      <a:moveTo>
                        <a:pt x="41042" y="931"/>
                      </a:moveTo>
                      <a:cubicBezTo>
                        <a:pt x="43525" y="-310"/>
                        <a:pt x="46008" y="-310"/>
                        <a:pt x="48491" y="931"/>
                      </a:cubicBezTo>
                      <a:lnTo>
                        <a:pt x="362615" y="147358"/>
                      </a:lnTo>
                      <a:cubicBezTo>
                        <a:pt x="366340" y="148598"/>
                        <a:pt x="367581" y="151080"/>
                        <a:pt x="368823" y="152321"/>
                      </a:cubicBezTo>
                      <a:cubicBezTo>
                        <a:pt x="368823" y="156044"/>
                        <a:pt x="368823" y="158526"/>
                        <a:pt x="367581" y="161007"/>
                      </a:cubicBezTo>
                      <a:lnTo>
                        <a:pt x="312951" y="246630"/>
                      </a:lnTo>
                      <a:cubicBezTo>
                        <a:pt x="301777" y="266484"/>
                        <a:pt x="283153" y="280134"/>
                        <a:pt x="262046" y="286339"/>
                      </a:cubicBezTo>
                      <a:cubicBezTo>
                        <a:pt x="254596" y="287579"/>
                        <a:pt x="245905" y="290061"/>
                        <a:pt x="237214" y="290061"/>
                      </a:cubicBezTo>
                      <a:cubicBezTo>
                        <a:pt x="223556" y="290061"/>
                        <a:pt x="211140" y="286339"/>
                        <a:pt x="198724" y="280134"/>
                      </a:cubicBezTo>
                      <a:lnTo>
                        <a:pt x="52216" y="211884"/>
                      </a:lnTo>
                      <a:cubicBezTo>
                        <a:pt x="32350" y="203198"/>
                        <a:pt x="17451" y="188307"/>
                        <a:pt x="8760" y="169694"/>
                      </a:cubicBezTo>
                      <a:cubicBezTo>
                        <a:pt x="-1173" y="149839"/>
                        <a:pt x="-2414" y="125021"/>
                        <a:pt x="3794" y="102685"/>
                      </a:cubicBezTo>
                      <a:lnTo>
                        <a:pt x="36075" y="5895"/>
                      </a:lnTo>
                      <a:cubicBezTo>
                        <a:pt x="36075" y="3413"/>
                        <a:pt x="38558" y="931"/>
                        <a:pt x="41042" y="9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DAFF718-3D96-4C4B-8724-C5F77E478960}"/>
                    </a:ext>
                  </a:extLst>
                </p:cNvPr>
                <p:cNvSpPr/>
                <p:nvPr/>
              </p:nvSpPr>
              <p:spPr>
                <a:xfrm>
                  <a:off x="11486200" y="6565136"/>
                  <a:ext cx="424815" cy="343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2" h="277">
                      <a:moveTo>
                        <a:pt x="51" y="0"/>
                      </a:moveTo>
                      <a:lnTo>
                        <a:pt x="0" y="158"/>
                      </a:lnTo>
                      <a:lnTo>
                        <a:pt x="253" y="277"/>
                      </a:lnTo>
                      <a:lnTo>
                        <a:pt x="342" y="13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B8174955-0B50-4647-BF1C-CDFBCF3BDD83}"/>
                    </a:ext>
                  </a:extLst>
                </p:cNvPr>
                <p:cNvSpPr/>
                <p:nvPr/>
              </p:nvSpPr>
              <p:spPr>
                <a:xfrm>
                  <a:off x="11476475" y="6555473"/>
                  <a:ext cx="444075" cy="362343"/>
                </a:xfrm>
                <a:custGeom>
                  <a:avLst/>
                  <a:gdLst>
                    <a:gd name="connsiteX0" fmla="*/ 79307 w 444075"/>
                    <a:gd name="connsiteY0" fmla="*/ 22125 h 362343"/>
                    <a:gd name="connsiteX1" fmla="*/ 20937 w 444075"/>
                    <a:gd name="connsiteY1" fmla="*/ 202126 h 362343"/>
                    <a:gd name="connsiteX2" fmla="*/ 320240 w 444075"/>
                    <a:gd name="connsiteY2" fmla="*/ 341160 h 362343"/>
                    <a:gd name="connsiteX3" fmla="*/ 420836 w 444075"/>
                    <a:gd name="connsiteY3" fmla="*/ 182263 h 362343"/>
                    <a:gd name="connsiteX4" fmla="*/ 69327 w 444075"/>
                    <a:gd name="connsiteY4" fmla="*/ 932 h 362343"/>
                    <a:gd name="connsiteX5" fmla="*/ 78023 w 444075"/>
                    <a:gd name="connsiteY5" fmla="*/ 932 h 362343"/>
                    <a:gd name="connsiteX6" fmla="*/ 438291 w 444075"/>
                    <a:gd name="connsiteY6" fmla="*/ 169839 h 362343"/>
                    <a:gd name="connsiteX7" fmla="*/ 443260 w 444075"/>
                    <a:gd name="connsiteY7" fmla="*/ 174807 h 362343"/>
                    <a:gd name="connsiteX8" fmla="*/ 442018 w 444075"/>
                    <a:gd name="connsiteY8" fmla="*/ 182259 h 362343"/>
                    <a:gd name="connsiteX9" fmla="*/ 332695 w 444075"/>
                    <a:gd name="connsiteY9" fmla="*/ 358617 h 362343"/>
                    <a:gd name="connsiteX10" fmla="*/ 323999 w 444075"/>
                    <a:gd name="connsiteY10" fmla="*/ 362343 h 362343"/>
                    <a:gd name="connsiteX11" fmla="*/ 320272 w 444075"/>
                    <a:gd name="connsiteY11" fmla="*/ 362343 h 362343"/>
                    <a:gd name="connsiteX12" fmla="*/ 4727 w 444075"/>
                    <a:gd name="connsiteY12" fmla="*/ 215792 h 362343"/>
                    <a:gd name="connsiteX13" fmla="*/ 1000 w 444075"/>
                    <a:gd name="connsiteY13" fmla="*/ 203372 h 362343"/>
                    <a:gd name="connsiteX14" fmla="*/ 64358 w 444075"/>
                    <a:gd name="connsiteY14" fmla="*/ 7142 h 362343"/>
                    <a:gd name="connsiteX15" fmla="*/ 69327 w 444075"/>
                    <a:gd name="connsiteY15" fmla="*/ 932 h 362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4075" h="362343">
                      <a:moveTo>
                        <a:pt x="79307" y="22125"/>
                      </a:moveTo>
                      <a:lnTo>
                        <a:pt x="20937" y="202126"/>
                      </a:lnTo>
                      <a:lnTo>
                        <a:pt x="320240" y="341160"/>
                      </a:lnTo>
                      <a:lnTo>
                        <a:pt x="420836" y="182263"/>
                      </a:lnTo>
                      <a:close/>
                      <a:moveTo>
                        <a:pt x="69327" y="932"/>
                      </a:moveTo>
                      <a:cubicBezTo>
                        <a:pt x="73054" y="-310"/>
                        <a:pt x="75538" y="-310"/>
                        <a:pt x="78023" y="932"/>
                      </a:cubicBezTo>
                      <a:lnTo>
                        <a:pt x="438291" y="169839"/>
                      </a:lnTo>
                      <a:cubicBezTo>
                        <a:pt x="440775" y="169839"/>
                        <a:pt x="442018" y="172323"/>
                        <a:pt x="443260" y="174807"/>
                      </a:cubicBezTo>
                      <a:cubicBezTo>
                        <a:pt x="444502" y="177291"/>
                        <a:pt x="444502" y="179775"/>
                        <a:pt x="442018" y="182259"/>
                      </a:cubicBezTo>
                      <a:lnTo>
                        <a:pt x="332695" y="358617"/>
                      </a:lnTo>
                      <a:cubicBezTo>
                        <a:pt x="330210" y="361101"/>
                        <a:pt x="327726" y="362343"/>
                        <a:pt x="323999" y="362343"/>
                      </a:cubicBezTo>
                      <a:cubicBezTo>
                        <a:pt x="322757" y="362343"/>
                        <a:pt x="321514" y="362343"/>
                        <a:pt x="320272" y="362343"/>
                      </a:cubicBezTo>
                      <a:lnTo>
                        <a:pt x="4727" y="215792"/>
                      </a:lnTo>
                      <a:cubicBezTo>
                        <a:pt x="1000" y="213308"/>
                        <a:pt x="-1484" y="208340"/>
                        <a:pt x="1000" y="203372"/>
                      </a:cubicBezTo>
                      <a:lnTo>
                        <a:pt x="64358" y="7142"/>
                      </a:lnTo>
                      <a:cubicBezTo>
                        <a:pt x="65600" y="3416"/>
                        <a:pt x="68085" y="932"/>
                        <a:pt x="69327" y="9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C20E837C-2E36-3B48-8CDC-071825E012D5}"/>
                    </a:ext>
                  </a:extLst>
                </p:cNvPr>
                <p:cNvSpPr/>
                <p:nvPr/>
              </p:nvSpPr>
              <p:spPr>
                <a:xfrm>
                  <a:off x="12921355" y="8028209"/>
                  <a:ext cx="241684" cy="3813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307">
                      <a:moveTo>
                        <a:pt x="89" y="0"/>
                      </a:moveTo>
                      <a:lnTo>
                        <a:pt x="0" y="15"/>
                      </a:lnTo>
                      <a:cubicBezTo>
                        <a:pt x="35" y="49"/>
                        <a:pt x="112" y="143"/>
                        <a:pt x="104" y="307"/>
                      </a:cubicBezTo>
                      <a:lnTo>
                        <a:pt x="188" y="307"/>
                      </a:lnTo>
                      <a:cubicBezTo>
                        <a:pt x="226" y="101"/>
                        <a:pt x="89" y="0"/>
                        <a:pt x="8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9A65E5-2ED8-A046-946A-16E9A4086D2A}"/>
                    </a:ext>
                  </a:extLst>
                </p:cNvPr>
                <p:cNvSpPr/>
                <p:nvPr/>
              </p:nvSpPr>
              <p:spPr>
                <a:xfrm>
                  <a:off x="12911389" y="8018240"/>
                  <a:ext cx="260599" cy="400040"/>
                </a:xfrm>
                <a:custGeom>
                  <a:avLst/>
                  <a:gdLst>
                    <a:gd name="connsiteX0" fmla="*/ 117833 w 260599"/>
                    <a:gd name="connsiteY0" fmla="*/ 19939 h 400040"/>
                    <a:gd name="connsiteX1" fmla="*/ 29899 w 260599"/>
                    <a:gd name="connsiteY1" fmla="*/ 36085 h 400040"/>
                    <a:gd name="connsiteX2" fmla="*/ 148796 w 260599"/>
                    <a:gd name="connsiteY2" fmla="*/ 381346 h 400040"/>
                    <a:gd name="connsiteX3" fmla="*/ 234253 w 260599"/>
                    <a:gd name="connsiteY3" fmla="*/ 381346 h 400040"/>
                    <a:gd name="connsiteX4" fmla="*/ 117833 w 260599"/>
                    <a:gd name="connsiteY4" fmla="*/ 19939 h 400040"/>
                    <a:gd name="connsiteX5" fmla="*/ 119026 w 260599"/>
                    <a:gd name="connsiteY5" fmla="*/ 0 h 400040"/>
                    <a:gd name="connsiteX6" fmla="*/ 126465 w 260599"/>
                    <a:gd name="connsiteY6" fmla="*/ 2485 h 400040"/>
                    <a:gd name="connsiteX7" fmla="*/ 251691 w 260599"/>
                    <a:gd name="connsiteY7" fmla="*/ 392586 h 400040"/>
                    <a:gd name="connsiteX8" fmla="*/ 243012 w 260599"/>
                    <a:gd name="connsiteY8" fmla="*/ 400040 h 400040"/>
                    <a:gd name="connsiteX9" fmla="*/ 138864 w 260599"/>
                    <a:gd name="connsiteY9" fmla="*/ 400040 h 400040"/>
                    <a:gd name="connsiteX10" fmla="*/ 131425 w 260599"/>
                    <a:gd name="connsiteY10" fmla="*/ 397555 h 400040"/>
                    <a:gd name="connsiteX11" fmla="*/ 128945 w 260599"/>
                    <a:gd name="connsiteY11" fmla="*/ 390101 h 400040"/>
                    <a:gd name="connsiteX12" fmla="*/ 2480 w 260599"/>
                    <a:gd name="connsiteY12" fmla="*/ 36029 h 400040"/>
                    <a:gd name="connsiteX13" fmla="*/ 0 w 260599"/>
                    <a:gd name="connsiteY13" fmla="*/ 26090 h 400040"/>
                    <a:gd name="connsiteX14" fmla="*/ 8679 w 260599"/>
                    <a:gd name="connsiteY14" fmla="*/ 19878 h 40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0599" h="400040">
                      <a:moveTo>
                        <a:pt x="117833" y="19939"/>
                      </a:moveTo>
                      <a:lnTo>
                        <a:pt x="29899" y="36085"/>
                      </a:lnTo>
                      <a:cubicBezTo>
                        <a:pt x="75724" y="84521"/>
                        <a:pt x="154988" y="197538"/>
                        <a:pt x="148796" y="381346"/>
                      </a:cubicBezTo>
                      <a:lnTo>
                        <a:pt x="234253" y="381346"/>
                      </a:lnTo>
                      <a:cubicBezTo>
                        <a:pt x="272647" y="159037"/>
                        <a:pt x="140126" y="38568"/>
                        <a:pt x="117833" y="19939"/>
                      </a:cubicBezTo>
                      <a:close/>
                      <a:moveTo>
                        <a:pt x="119026" y="0"/>
                      </a:moveTo>
                      <a:cubicBezTo>
                        <a:pt x="121506" y="0"/>
                        <a:pt x="123986" y="1243"/>
                        <a:pt x="126465" y="2485"/>
                      </a:cubicBezTo>
                      <a:cubicBezTo>
                        <a:pt x="127705" y="3727"/>
                        <a:pt x="301285" y="134175"/>
                        <a:pt x="251691" y="392586"/>
                      </a:cubicBezTo>
                      <a:cubicBezTo>
                        <a:pt x="251691" y="397555"/>
                        <a:pt x="247971" y="400040"/>
                        <a:pt x="243012" y="400040"/>
                      </a:cubicBezTo>
                      <a:lnTo>
                        <a:pt x="138864" y="400040"/>
                      </a:lnTo>
                      <a:cubicBezTo>
                        <a:pt x="136384" y="400040"/>
                        <a:pt x="133905" y="398798"/>
                        <a:pt x="131425" y="397555"/>
                      </a:cubicBezTo>
                      <a:cubicBezTo>
                        <a:pt x="130185" y="396313"/>
                        <a:pt x="128945" y="392586"/>
                        <a:pt x="128945" y="390101"/>
                      </a:cubicBezTo>
                      <a:cubicBezTo>
                        <a:pt x="138864" y="190081"/>
                        <a:pt x="44635" y="75784"/>
                        <a:pt x="2480" y="36029"/>
                      </a:cubicBezTo>
                      <a:cubicBezTo>
                        <a:pt x="0" y="33544"/>
                        <a:pt x="0" y="29817"/>
                        <a:pt x="0" y="26090"/>
                      </a:cubicBezTo>
                      <a:cubicBezTo>
                        <a:pt x="1240" y="22363"/>
                        <a:pt x="4959" y="19878"/>
                        <a:pt x="8679" y="198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7281DA99-1591-7A46-A087-91817DE0DD83}"/>
                    </a:ext>
                  </a:extLst>
                </p:cNvPr>
                <p:cNvSpPr/>
                <p:nvPr/>
              </p:nvSpPr>
              <p:spPr>
                <a:xfrm>
                  <a:off x="11828796" y="8046903"/>
                  <a:ext cx="1222122" cy="362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2" h="292">
                      <a:moveTo>
                        <a:pt x="877" y="0"/>
                      </a:moveTo>
                      <a:lnTo>
                        <a:pt x="428" y="76"/>
                      </a:lnTo>
                      <a:cubicBezTo>
                        <a:pt x="428" y="76"/>
                        <a:pt x="316" y="-7"/>
                        <a:pt x="198" y="30"/>
                      </a:cubicBezTo>
                      <a:cubicBezTo>
                        <a:pt x="98" y="61"/>
                        <a:pt x="-56" y="85"/>
                        <a:pt x="20" y="149"/>
                      </a:cubicBezTo>
                      <a:cubicBezTo>
                        <a:pt x="20" y="149"/>
                        <a:pt x="-21" y="194"/>
                        <a:pt x="37" y="232"/>
                      </a:cubicBezTo>
                      <a:cubicBezTo>
                        <a:pt x="37" y="232"/>
                        <a:pt x="7" y="292"/>
                        <a:pt x="60" y="292"/>
                      </a:cubicBezTo>
                      <a:lnTo>
                        <a:pt x="981" y="292"/>
                      </a:lnTo>
                      <a:cubicBezTo>
                        <a:pt x="989" y="128"/>
                        <a:pt x="912" y="34"/>
                        <a:pt x="87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74A7CBE8-E590-554B-9E48-32FDC84C7D92}"/>
                    </a:ext>
                  </a:extLst>
                </p:cNvPr>
                <p:cNvSpPr/>
                <p:nvPr/>
              </p:nvSpPr>
              <p:spPr>
                <a:xfrm>
                  <a:off x="11818305" y="8037692"/>
                  <a:ext cx="1242031" cy="380587"/>
                </a:xfrm>
                <a:custGeom>
                  <a:avLst/>
                  <a:gdLst>
                    <a:gd name="connsiteX0" fmla="*/ 1098197 w 1242031"/>
                    <a:gd name="connsiteY0" fmla="*/ 20427 h 380587"/>
                    <a:gd name="connsiteX1" fmla="*/ 544392 w 1242031"/>
                    <a:gd name="connsiteY1" fmla="*/ 113555 h 380587"/>
                    <a:gd name="connsiteX2" fmla="*/ 536926 w 1242031"/>
                    <a:gd name="connsiteY2" fmla="*/ 112313 h 380587"/>
                    <a:gd name="connsiteX3" fmla="*/ 334071 w 1242031"/>
                    <a:gd name="connsiteY3" fmla="*/ 44020 h 380587"/>
                    <a:gd name="connsiteX4" fmla="*/ 259401 w 1242031"/>
                    <a:gd name="connsiteY4" fmla="*/ 55195 h 380587"/>
                    <a:gd name="connsiteX5" fmla="*/ 189709 w 1242031"/>
                    <a:gd name="connsiteY5" fmla="*/ 75062 h 380587"/>
                    <a:gd name="connsiteX6" fmla="*/ 19212 w 1242031"/>
                    <a:gd name="connsiteY6" fmla="*/ 150806 h 380587"/>
                    <a:gd name="connsiteX7" fmla="*/ 41613 w 1242031"/>
                    <a:gd name="connsiteY7" fmla="*/ 186815 h 380587"/>
                    <a:gd name="connsiteX8" fmla="*/ 44102 w 1242031"/>
                    <a:gd name="connsiteY8" fmla="*/ 193023 h 380587"/>
                    <a:gd name="connsiteX9" fmla="*/ 41613 w 1242031"/>
                    <a:gd name="connsiteY9" fmla="*/ 200473 h 380587"/>
                    <a:gd name="connsiteX10" fmla="*/ 27924 w 1242031"/>
                    <a:gd name="connsiteY10" fmla="*/ 245175 h 380587"/>
                    <a:gd name="connsiteX11" fmla="*/ 61525 w 1242031"/>
                    <a:gd name="connsiteY11" fmla="*/ 289876 h 380587"/>
                    <a:gd name="connsiteX12" fmla="*/ 65259 w 1242031"/>
                    <a:gd name="connsiteY12" fmla="*/ 301051 h 380587"/>
                    <a:gd name="connsiteX13" fmla="*/ 57792 w 1242031"/>
                    <a:gd name="connsiteY13" fmla="*/ 351960 h 380587"/>
                    <a:gd name="connsiteX14" fmla="*/ 85171 w 1242031"/>
                    <a:gd name="connsiteY14" fmla="*/ 361894 h 380587"/>
                    <a:gd name="connsiteX15" fmla="*/ 1221402 w 1242031"/>
                    <a:gd name="connsiteY15" fmla="*/ 361894 h 380587"/>
                    <a:gd name="connsiteX16" fmla="*/ 1098197 w 1242031"/>
                    <a:gd name="connsiteY16" fmla="*/ 20427 h 380587"/>
                    <a:gd name="connsiteX17" fmla="*/ 1100702 w 1242031"/>
                    <a:gd name="connsiteY17" fmla="*/ 487 h 380587"/>
                    <a:gd name="connsiteX18" fmla="*/ 1108169 w 1242031"/>
                    <a:gd name="connsiteY18" fmla="*/ 2972 h 380587"/>
                    <a:gd name="connsiteX19" fmla="*/ 1241336 w 1242031"/>
                    <a:gd name="connsiteY19" fmla="*/ 371892 h 380587"/>
                    <a:gd name="connsiteX20" fmla="*/ 1231379 w 1242031"/>
                    <a:gd name="connsiteY20" fmla="*/ 380587 h 380587"/>
                    <a:gd name="connsiteX21" fmla="*/ 85155 w 1242031"/>
                    <a:gd name="connsiteY21" fmla="*/ 380587 h 380587"/>
                    <a:gd name="connsiteX22" fmla="*/ 41596 w 1242031"/>
                    <a:gd name="connsiteY22" fmla="*/ 361955 h 380587"/>
                    <a:gd name="connsiteX23" fmla="*/ 44085 w 1242031"/>
                    <a:gd name="connsiteY23" fmla="*/ 301089 h 380587"/>
                    <a:gd name="connsiteX24" fmla="*/ 9238 w 1242031"/>
                    <a:gd name="connsiteY24" fmla="*/ 247676 h 380587"/>
                    <a:gd name="connsiteX25" fmla="*/ 21683 w 1242031"/>
                    <a:gd name="connsiteY25" fmla="*/ 195506 h 380587"/>
                    <a:gd name="connsiteX26" fmla="*/ 526 w 1242031"/>
                    <a:gd name="connsiteY26" fmla="*/ 147062 h 380587"/>
                    <a:gd name="connsiteX27" fmla="*/ 184718 w 1242031"/>
                    <a:gd name="connsiteY27" fmla="*/ 57626 h 380587"/>
                    <a:gd name="connsiteX28" fmla="*/ 254413 w 1242031"/>
                    <a:gd name="connsiteY28" fmla="*/ 37752 h 380587"/>
                    <a:gd name="connsiteX29" fmla="*/ 545636 w 1242031"/>
                    <a:gd name="connsiteY29" fmla="*/ 93649 h 380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42031" h="380587">
                      <a:moveTo>
                        <a:pt x="1098197" y="20427"/>
                      </a:moveTo>
                      <a:lnTo>
                        <a:pt x="544392" y="113555"/>
                      </a:lnTo>
                      <a:cubicBezTo>
                        <a:pt x="541904" y="113555"/>
                        <a:pt x="539414" y="113555"/>
                        <a:pt x="536926" y="112313"/>
                      </a:cubicBezTo>
                      <a:cubicBezTo>
                        <a:pt x="535681" y="111071"/>
                        <a:pt x="443588" y="44020"/>
                        <a:pt x="334071" y="44020"/>
                      </a:cubicBezTo>
                      <a:cubicBezTo>
                        <a:pt x="310426" y="44020"/>
                        <a:pt x="285536" y="47745"/>
                        <a:pt x="259401" y="55195"/>
                      </a:cubicBezTo>
                      <a:cubicBezTo>
                        <a:pt x="238245" y="62645"/>
                        <a:pt x="213355" y="68853"/>
                        <a:pt x="189709" y="75062"/>
                      </a:cubicBezTo>
                      <a:cubicBezTo>
                        <a:pt x="112550" y="96171"/>
                        <a:pt x="26679" y="119763"/>
                        <a:pt x="19212" y="150806"/>
                      </a:cubicBezTo>
                      <a:cubicBezTo>
                        <a:pt x="16723" y="160739"/>
                        <a:pt x="25435" y="171914"/>
                        <a:pt x="41613" y="186815"/>
                      </a:cubicBezTo>
                      <a:cubicBezTo>
                        <a:pt x="44102" y="188056"/>
                        <a:pt x="44102" y="190540"/>
                        <a:pt x="44102" y="193023"/>
                      </a:cubicBezTo>
                      <a:cubicBezTo>
                        <a:pt x="45347" y="196748"/>
                        <a:pt x="44102" y="197990"/>
                        <a:pt x="41613" y="200473"/>
                      </a:cubicBezTo>
                      <a:cubicBezTo>
                        <a:pt x="41613" y="200473"/>
                        <a:pt x="25435" y="220341"/>
                        <a:pt x="27924" y="245175"/>
                      </a:cubicBezTo>
                      <a:cubicBezTo>
                        <a:pt x="30413" y="261317"/>
                        <a:pt x="41613" y="276217"/>
                        <a:pt x="61525" y="289876"/>
                      </a:cubicBezTo>
                      <a:cubicBezTo>
                        <a:pt x="65259" y="292359"/>
                        <a:pt x="66503" y="297326"/>
                        <a:pt x="65259" y="301051"/>
                      </a:cubicBezTo>
                      <a:cubicBezTo>
                        <a:pt x="60281" y="310985"/>
                        <a:pt x="50325" y="338302"/>
                        <a:pt x="57792" y="351960"/>
                      </a:cubicBezTo>
                      <a:cubicBezTo>
                        <a:pt x="62770" y="358169"/>
                        <a:pt x="71481" y="361894"/>
                        <a:pt x="85171" y="361894"/>
                      </a:cubicBezTo>
                      <a:lnTo>
                        <a:pt x="1221402" y="361894"/>
                      </a:lnTo>
                      <a:cubicBezTo>
                        <a:pt x="1228870" y="171914"/>
                        <a:pt x="1141754" y="61403"/>
                        <a:pt x="1098197" y="20427"/>
                      </a:cubicBezTo>
                      <a:close/>
                      <a:moveTo>
                        <a:pt x="1100702" y="487"/>
                      </a:moveTo>
                      <a:cubicBezTo>
                        <a:pt x="1103191" y="-755"/>
                        <a:pt x="1106925" y="487"/>
                        <a:pt x="1108169" y="2972"/>
                      </a:cubicBezTo>
                      <a:cubicBezTo>
                        <a:pt x="1151728" y="43963"/>
                        <a:pt x="1251292" y="163210"/>
                        <a:pt x="1241336" y="371892"/>
                      </a:cubicBezTo>
                      <a:cubicBezTo>
                        <a:pt x="1241336" y="376861"/>
                        <a:pt x="1236357" y="380587"/>
                        <a:pt x="1231379" y="380587"/>
                      </a:cubicBezTo>
                      <a:lnTo>
                        <a:pt x="85155" y="380587"/>
                      </a:lnTo>
                      <a:cubicBezTo>
                        <a:pt x="63998" y="380587"/>
                        <a:pt x="50308" y="374376"/>
                        <a:pt x="41596" y="361955"/>
                      </a:cubicBezTo>
                      <a:cubicBezTo>
                        <a:pt x="30395" y="342080"/>
                        <a:pt x="37862" y="314753"/>
                        <a:pt x="44085" y="301089"/>
                      </a:cubicBezTo>
                      <a:cubicBezTo>
                        <a:pt x="22928" y="284941"/>
                        <a:pt x="11727" y="266309"/>
                        <a:pt x="9238" y="247676"/>
                      </a:cubicBezTo>
                      <a:cubicBezTo>
                        <a:pt x="5504" y="224075"/>
                        <a:pt x="15461" y="205443"/>
                        <a:pt x="21683" y="195506"/>
                      </a:cubicBezTo>
                      <a:cubicBezTo>
                        <a:pt x="4260" y="178116"/>
                        <a:pt x="-1963" y="163210"/>
                        <a:pt x="526" y="147062"/>
                      </a:cubicBezTo>
                      <a:cubicBezTo>
                        <a:pt x="10482" y="104828"/>
                        <a:pt x="95111" y="81227"/>
                        <a:pt x="184718" y="57626"/>
                      </a:cubicBezTo>
                      <a:cubicBezTo>
                        <a:pt x="208365" y="50174"/>
                        <a:pt x="233256" y="43963"/>
                        <a:pt x="254413" y="37752"/>
                      </a:cubicBezTo>
                      <a:cubicBezTo>
                        <a:pt x="392557" y="-5724"/>
                        <a:pt x="521990" y="77501"/>
                        <a:pt x="545636" y="936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221D08F5-BF50-7D4E-AD30-ED08844FDDD5}"/>
                    </a:ext>
                  </a:extLst>
                </p:cNvPr>
                <p:cNvSpPr/>
                <p:nvPr/>
              </p:nvSpPr>
              <p:spPr>
                <a:xfrm>
                  <a:off x="11390274" y="6452975"/>
                  <a:ext cx="265354" cy="372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4" h="300">
                      <a:moveTo>
                        <a:pt x="0" y="278"/>
                      </a:moveTo>
                      <a:cubicBezTo>
                        <a:pt x="0" y="278"/>
                        <a:pt x="43" y="306"/>
                        <a:pt x="65" y="299"/>
                      </a:cubicBezTo>
                      <a:cubicBezTo>
                        <a:pt x="93" y="292"/>
                        <a:pt x="78" y="262"/>
                        <a:pt x="78" y="262"/>
                      </a:cubicBezTo>
                      <a:cubicBezTo>
                        <a:pt x="78" y="262"/>
                        <a:pt x="129" y="285"/>
                        <a:pt x="148" y="262"/>
                      </a:cubicBezTo>
                      <a:cubicBezTo>
                        <a:pt x="166" y="238"/>
                        <a:pt x="122" y="199"/>
                        <a:pt x="122" y="199"/>
                      </a:cubicBezTo>
                      <a:cubicBezTo>
                        <a:pt x="122" y="199"/>
                        <a:pt x="157" y="210"/>
                        <a:pt x="172" y="199"/>
                      </a:cubicBezTo>
                      <a:cubicBezTo>
                        <a:pt x="205" y="175"/>
                        <a:pt x="159" y="117"/>
                        <a:pt x="159" y="117"/>
                      </a:cubicBezTo>
                      <a:cubicBezTo>
                        <a:pt x="159" y="117"/>
                        <a:pt x="191" y="127"/>
                        <a:pt x="210" y="105"/>
                      </a:cubicBezTo>
                      <a:cubicBezTo>
                        <a:pt x="233" y="77"/>
                        <a:pt x="147" y="0"/>
                        <a:pt x="14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DC435D63-4B3A-D640-9CF5-ACE83248141A}"/>
                    </a:ext>
                  </a:extLst>
                </p:cNvPr>
                <p:cNvSpPr/>
                <p:nvPr/>
              </p:nvSpPr>
              <p:spPr>
                <a:xfrm>
                  <a:off x="11380307" y="6441759"/>
                  <a:ext cx="284041" cy="3925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9" h="316">
                      <a:moveTo>
                        <a:pt x="66" y="316"/>
                      </a:moveTo>
                      <a:cubicBezTo>
                        <a:pt x="41" y="316"/>
                        <a:pt x="7" y="295"/>
                        <a:pt x="3" y="292"/>
                      </a:cubicBezTo>
                      <a:cubicBezTo>
                        <a:pt x="0" y="290"/>
                        <a:pt x="-2" y="285"/>
                        <a:pt x="1" y="281"/>
                      </a:cubicBezTo>
                      <a:cubicBezTo>
                        <a:pt x="3" y="278"/>
                        <a:pt x="7" y="277"/>
                        <a:pt x="11" y="279"/>
                      </a:cubicBezTo>
                      <a:cubicBezTo>
                        <a:pt x="27" y="290"/>
                        <a:pt x="57" y="304"/>
                        <a:pt x="70" y="300"/>
                      </a:cubicBezTo>
                      <a:cubicBezTo>
                        <a:pt x="75" y="298"/>
                        <a:pt x="79" y="296"/>
                        <a:pt x="80" y="292"/>
                      </a:cubicBezTo>
                      <a:cubicBezTo>
                        <a:pt x="83" y="286"/>
                        <a:pt x="80" y="277"/>
                        <a:pt x="79" y="274"/>
                      </a:cubicBezTo>
                      <a:cubicBezTo>
                        <a:pt x="77" y="271"/>
                        <a:pt x="78" y="268"/>
                        <a:pt x="80" y="266"/>
                      </a:cubicBezTo>
                      <a:cubicBezTo>
                        <a:pt x="82" y="263"/>
                        <a:pt x="86" y="262"/>
                        <a:pt x="89" y="264"/>
                      </a:cubicBezTo>
                      <a:cubicBezTo>
                        <a:pt x="101" y="269"/>
                        <a:pt x="137" y="280"/>
                        <a:pt x="149" y="265"/>
                      </a:cubicBezTo>
                      <a:cubicBezTo>
                        <a:pt x="160" y="250"/>
                        <a:pt x="133" y="222"/>
                        <a:pt x="124" y="212"/>
                      </a:cubicBezTo>
                      <a:cubicBezTo>
                        <a:pt x="121" y="210"/>
                        <a:pt x="120" y="206"/>
                        <a:pt x="122" y="203"/>
                      </a:cubicBezTo>
                      <a:cubicBezTo>
                        <a:pt x="124" y="199"/>
                        <a:pt x="127" y="198"/>
                        <a:pt x="131" y="199"/>
                      </a:cubicBezTo>
                      <a:cubicBezTo>
                        <a:pt x="143" y="203"/>
                        <a:pt x="166" y="207"/>
                        <a:pt x="174" y="201"/>
                      </a:cubicBezTo>
                      <a:cubicBezTo>
                        <a:pt x="179" y="198"/>
                        <a:pt x="182" y="193"/>
                        <a:pt x="183" y="187"/>
                      </a:cubicBezTo>
                      <a:cubicBezTo>
                        <a:pt x="185" y="168"/>
                        <a:pt x="167" y="140"/>
                        <a:pt x="160" y="130"/>
                      </a:cubicBezTo>
                      <a:cubicBezTo>
                        <a:pt x="158" y="128"/>
                        <a:pt x="157" y="124"/>
                        <a:pt x="159" y="121"/>
                      </a:cubicBezTo>
                      <a:cubicBezTo>
                        <a:pt x="161" y="119"/>
                        <a:pt x="165" y="118"/>
                        <a:pt x="168" y="118"/>
                      </a:cubicBezTo>
                      <a:cubicBezTo>
                        <a:pt x="168" y="118"/>
                        <a:pt x="196" y="125"/>
                        <a:pt x="211" y="108"/>
                      </a:cubicBezTo>
                      <a:cubicBezTo>
                        <a:pt x="224" y="92"/>
                        <a:pt x="181" y="42"/>
                        <a:pt x="148" y="13"/>
                      </a:cubicBezTo>
                      <a:cubicBezTo>
                        <a:pt x="145" y="10"/>
                        <a:pt x="145" y="5"/>
                        <a:pt x="148" y="2"/>
                      </a:cubicBezTo>
                      <a:cubicBezTo>
                        <a:pt x="151" y="-1"/>
                        <a:pt x="156" y="-1"/>
                        <a:pt x="159" y="1"/>
                      </a:cubicBezTo>
                      <a:cubicBezTo>
                        <a:pt x="174" y="15"/>
                        <a:pt x="249" y="86"/>
                        <a:pt x="223" y="118"/>
                      </a:cubicBezTo>
                      <a:cubicBezTo>
                        <a:pt x="211" y="132"/>
                        <a:pt x="194" y="135"/>
                        <a:pt x="182" y="135"/>
                      </a:cubicBezTo>
                      <a:cubicBezTo>
                        <a:pt x="190" y="149"/>
                        <a:pt x="201" y="171"/>
                        <a:pt x="198" y="189"/>
                      </a:cubicBezTo>
                      <a:cubicBezTo>
                        <a:pt x="196" y="199"/>
                        <a:pt x="192" y="207"/>
                        <a:pt x="184" y="214"/>
                      </a:cubicBezTo>
                      <a:cubicBezTo>
                        <a:pt x="175" y="220"/>
                        <a:pt x="162" y="220"/>
                        <a:pt x="151" y="219"/>
                      </a:cubicBezTo>
                      <a:cubicBezTo>
                        <a:pt x="163" y="235"/>
                        <a:pt x="174" y="257"/>
                        <a:pt x="161" y="274"/>
                      </a:cubicBezTo>
                      <a:cubicBezTo>
                        <a:pt x="146" y="294"/>
                        <a:pt x="115" y="288"/>
                        <a:pt x="97" y="283"/>
                      </a:cubicBezTo>
                      <a:cubicBezTo>
                        <a:pt x="98" y="288"/>
                        <a:pt x="97" y="294"/>
                        <a:pt x="95" y="298"/>
                      </a:cubicBezTo>
                      <a:cubicBezTo>
                        <a:pt x="93" y="304"/>
                        <a:pt x="87" y="311"/>
                        <a:pt x="75" y="315"/>
                      </a:cubicBezTo>
                      <a:cubicBezTo>
                        <a:pt x="72" y="316"/>
                        <a:pt x="69" y="316"/>
                        <a:pt x="66" y="3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48149379-38B0-B94C-9AD6-8AFF709F8A35}"/>
                    </a:ext>
                  </a:extLst>
                </p:cNvPr>
                <p:cNvSpPr/>
                <p:nvPr/>
              </p:nvSpPr>
              <p:spPr>
                <a:xfrm>
                  <a:off x="11526068" y="9108690"/>
                  <a:ext cx="1735388" cy="2155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4" h="174">
                      <a:moveTo>
                        <a:pt x="0" y="0"/>
                      </a:moveTo>
                      <a:lnTo>
                        <a:pt x="0" y="101"/>
                      </a:lnTo>
                      <a:cubicBezTo>
                        <a:pt x="46" y="111"/>
                        <a:pt x="92" y="121"/>
                        <a:pt x="139" y="130"/>
                      </a:cubicBezTo>
                      <a:cubicBezTo>
                        <a:pt x="567" y="212"/>
                        <a:pt x="995" y="176"/>
                        <a:pt x="1394" y="60"/>
                      </a:cubicBezTo>
                      <a:lnTo>
                        <a:pt x="139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72621BCE-02D1-C344-9D45-88FAC25BBCFB}"/>
                    </a:ext>
                  </a:extLst>
                </p:cNvPr>
                <p:cNvSpPr/>
                <p:nvPr/>
              </p:nvSpPr>
              <p:spPr>
                <a:xfrm>
                  <a:off x="11517344" y="9098720"/>
                  <a:ext cx="1752825" cy="235537"/>
                </a:xfrm>
                <a:custGeom>
                  <a:avLst/>
                  <a:gdLst>
                    <a:gd name="connsiteX0" fmla="*/ 18687 w 1752825"/>
                    <a:gd name="connsiteY0" fmla="*/ 18694 h 235537"/>
                    <a:gd name="connsiteX1" fmla="*/ 18687 w 1752825"/>
                    <a:gd name="connsiteY1" fmla="*/ 127676 h 235537"/>
                    <a:gd name="connsiteX2" fmla="*/ 184257 w 1752825"/>
                    <a:gd name="connsiteY2" fmla="*/ 161114 h 235537"/>
                    <a:gd name="connsiteX3" fmla="*/ 1734142 w 1752825"/>
                    <a:gd name="connsiteY3" fmla="*/ 76901 h 235537"/>
                    <a:gd name="connsiteX4" fmla="*/ 1734142 w 1752825"/>
                    <a:gd name="connsiteY4" fmla="*/ 18694 h 235537"/>
                    <a:gd name="connsiteX5" fmla="*/ 8714 w 1752825"/>
                    <a:gd name="connsiteY5" fmla="*/ 0 h 235537"/>
                    <a:gd name="connsiteX6" fmla="*/ 1744111 w 1752825"/>
                    <a:gd name="connsiteY6" fmla="*/ 0 h 235537"/>
                    <a:gd name="connsiteX7" fmla="*/ 1752825 w 1752825"/>
                    <a:gd name="connsiteY7" fmla="*/ 9917 h 235537"/>
                    <a:gd name="connsiteX8" fmla="*/ 1752825 w 1752825"/>
                    <a:gd name="connsiteY8" fmla="*/ 84297 h 235537"/>
                    <a:gd name="connsiteX9" fmla="*/ 1746600 w 1752825"/>
                    <a:gd name="connsiteY9" fmla="*/ 92975 h 235537"/>
                    <a:gd name="connsiteX10" fmla="*/ 773085 w 1752825"/>
                    <a:gd name="connsiteY10" fmla="*/ 235537 h 235537"/>
                    <a:gd name="connsiteX11" fmla="*/ 179266 w 1752825"/>
                    <a:gd name="connsiteY11" fmla="*/ 180992 h 235537"/>
                    <a:gd name="connsiteX12" fmla="*/ 7469 w 1752825"/>
                    <a:gd name="connsiteY12" fmla="*/ 143802 h 235537"/>
                    <a:gd name="connsiteX13" fmla="*/ 0 w 1752825"/>
                    <a:gd name="connsiteY13" fmla="*/ 135124 h 235537"/>
                    <a:gd name="connsiteX14" fmla="*/ 0 w 1752825"/>
                    <a:gd name="connsiteY14" fmla="*/ 9917 h 235537"/>
                    <a:gd name="connsiteX15" fmla="*/ 8714 w 1752825"/>
                    <a:gd name="connsiteY15" fmla="*/ 0 h 23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52825" h="235537">
                      <a:moveTo>
                        <a:pt x="18687" y="18694"/>
                      </a:moveTo>
                      <a:lnTo>
                        <a:pt x="18687" y="127676"/>
                      </a:lnTo>
                      <a:cubicBezTo>
                        <a:pt x="73462" y="140061"/>
                        <a:pt x="129482" y="151207"/>
                        <a:pt x="184257" y="161114"/>
                      </a:cubicBezTo>
                      <a:cubicBezTo>
                        <a:pt x="685947" y="256474"/>
                        <a:pt x="1207555" y="229228"/>
                        <a:pt x="1734142" y="76901"/>
                      </a:cubicBezTo>
                      <a:lnTo>
                        <a:pt x="1734142" y="18694"/>
                      </a:lnTo>
                      <a:close/>
                      <a:moveTo>
                        <a:pt x="8714" y="0"/>
                      </a:moveTo>
                      <a:lnTo>
                        <a:pt x="1744111" y="0"/>
                      </a:lnTo>
                      <a:cubicBezTo>
                        <a:pt x="1749090" y="0"/>
                        <a:pt x="1752825" y="4959"/>
                        <a:pt x="1752825" y="9917"/>
                      </a:cubicBezTo>
                      <a:lnTo>
                        <a:pt x="1752825" y="84297"/>
                      </a:lnTo>
                      <a:cubicBezTo>
                        <a:pt x="1752825" y="88016"/>
                        <a:pt x="1750335" y="91735"/>
                        <a:pt x="1746600" y="92975"/>
                      </a:cubicBezTo>
                      <a:cubicBezTo>
                        <a:pt x="1419191" y="188430"/>
                        <a:pt x="1093026" y="235537"/>
                        <a:pt x="773085" y="235537"/>
                      </a:cubicBezTo>
                      <a:cubicBezTo>
                        <a:pt x="572656" y="235537"/>
                        <a:pt x="374716" y="218182"/>
                        <a:pt x="179266" y="180992"/>
                      </a:cubicBezTo>
                      <a:cubicBezTo>
                        <a:pt x="123246" y="168595"/>
                        <a:pt x="65980" y="157438"/>
                        <a:pt x="7469" y="143802"/>
                      </a:cubicBezTo>
                      <a:cubicBezTo>
                        <a:pt x="2490" y="143802"/>
                        <a:pt x="0" y="140083"/>
                        <a:pt x="0" y="135124"/>
                      </a:cubicBezTo>
                      <a:lnTo>
                        <a:pt x="0" y="9917"/>
                      </a:lnTo>
                      <a:cubicBezTo>
                        <a:pt x="0" y="4959"/>
                        <a:pt x="3735" y="0"/>
                        <a:pt x="87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705AA5B9-F93F-014E-8FD1-350ADB93B271}"/>
                    </a:ext>
                  </a:extLst>
                </p:cNvPr>
                <p:cNvSpPr/>
                <p:nvPr/>
              </p:nvSpPr>
              <p:spPr>
                <a:xfrm>
                  <a:off x="11374078" y="8410802"/>
                  <a:ext cx="2224984" cy="9134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7" h="734">
                      <a:moveTo>
                        <a:pt x="1466" y="562"/>
                      </a:moveTo>
                      <a:cubicBezTo>
                        <a:pt x="1724" y="562"/>
                        <a:pt x="1826" y="409"/>
                        <a:pt x="1774" y="59"/>
                      </a:cubicBezTo>
                      <a:cubicBezTo>
                        <a:pt x="1767" y="16"/>
                        <a:pt x="1738" y="0"/>
                        <a:pt x="1738" y="0"/>
                      </a:cubicBezTo>
                      <a:lnTo>
                        <a:pt x="414" y="0"/>
                      </a:lnTo>
                      <a:cubicBezTo>
                        <a:pt x="304" y="0"/>
                        <a:pt x="204" y="43"/>
                        <a:pt x="130" y="112"/>
                      </a:cubicBezTo>
                      <a:cubicBezTo>
                        <a:pt x="50" y="188"/>
                        <a:pt x="0" y="295"/>
                        <a:pt x="0" y="413"/>
                      </a:cubicBezTo>
                      <a:lnTo>
                        <a:pt x="0" y="631"/>
                      </a:lnTo>
                      <a:cubicBezTo>
                        <a:pt x="85" y="653"/>
                        <a:pt x="171" y="672"/>
                        <a:pt x="261" y="690"/>
                      </a:cubicBezTo>
                      <a:cubicBezTo>
                        <a:pt x="498" y="735"/>
                        <a:pt x="735" y="744"/>
                        <a:pt x="968" y="724"/>
                      </a:cubicBezTo>
                      <a:lnTo>
                        <a:pt x="968" y="56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B635F44F-A2A5-8A41-B8AC-354C1B554C58}"/>
                    </a:ext>
                  </a:extLst>
                </p:cNvPr>
                <p:cNvSpPr/>
                <p:nvPr/>
              </p:nvSpPr>
              <p:spPr>
                <a:xfrm>
                  <a:off x="11364111" y="8400828"/>
                  <a:ext cx="2244260" cy="933426"/>
                </a:xfrm>
                <a:custGeom>
                  <a:avLst/>
                  <a:gdLst>
                    <a:gd name="connsiteX0" fmla="*/ 525438 w 2244260"/>
                    <a:gd name="connsiteY0" fmla="*/ 18697 h 933426"/>
                    <a:gd name="connsiteX1" fmla="*/ 178058 w 2244260"/>
                    <a:gd name="connsiteY1" fmla="*/ 156836 h 933426"/>
                    <a:gd name="connsiteX2" fmla="*/ 18687 w 2244260"/>
                    <a:gd name="connsiteY2" fmla="*/ 523963 h 933426"/>
                    <a:gd name="connsiteX3" fmla="*/ 18687 w 2244260"/>
                    <a:gd name="connsiteY3" fmla="*/ 787797 h 933426"/>
                    <a:gd name="connsiteX4" fmla="*/ 337430 w 2244260"/>
                    <a:gd name="connsiteY4" fmla="*/ 858734 h 933426"/>
                    <a:gd name="connsiteX5" fmla="*/ 1205256 w 2244260"/>
                    <a:gd name="connsiteY5" fmla="*/ 902291 h 933426"/>
                    <a:gd name="connsiteX6" fmla="*/ 1205256 w 2244260"/>
                    <a:gd name="connsiteY6" fmla="*/ 709394 h 933426"/>
                    <a:gd name="connsiteX7" fmla="*/ 1215217 w 2244260"/>
                    <a:gd name="connsiteY7" fmla="*/ 700682 h 933426"/>
                    <a:gd name="connsiteX8" fmla="*/ 1835271 w 2244260"/>
                    <a:gd name="connsiteY8" fmla="*/ 700682 h 933426"/>
                    <a:gd name="connsiteX9" fmla="*/ 2137828 w 2244260"/>
                    <a:gd name="connsiteY9" fmla="*/ 589922 h 933426"/>
                    <a:gd name="connsiteX10" fmla="*/ 2208798 w 2244260"/>
                    <a:gd name="connsiteY10" fmla="*/ 84655 h 933426"/>
                    <a:gd name="connsiteX11" fmla="*/ 2170200 w 2244260"/>
                    <a:gd name="connsiteY11" fmla="*/ 18697 h 933426"/>
                    <a:gd name="connsiteX12" fmla="*/ 525432 w 2244260"/>
                    <a:gd name="connsiteY12" fmla="*/ 0 h 933426"/>
                    <a:gd name="connsiteX13" fmla="*/ 2173946 w 2244260"/>
                    <a:gd name="connsiteY13" fmla="*/ 0 h 933426"/>
                    <a:gd name="connsiteX14" fmla="*/ 2177681 w 2244260"/>
                    <a:gd name="connsiteY14" fmla="*/ 1245 h 933426"/>
                    <a:gd name="connsiteX15" fmla="*/ 2227485 w 2244260"/>
                    <a:gd name="connsiteY15" fmla="*/ 82141 h 933426"/>
                    <a:gd name="connsiteX16" fmla="*/ 2151534 w 2244260"/>
                    <a:gd name="connsiteY16" fmla="*/ 602371 h 933426"/>
                    <a:gd name="connsiteX17" fmla="*/ 1835278 w 2244260"/>
                    <a:gd name="connsiteY17" fmla="*/ 719360 h 933426"/>
                    <a:gd name="connsiteX18" fmla="*/ 1225179 w 2244260"/>
                    <a:gd name="connsiteY18" fmla="*/ 719360 h 933426"/>
                    <a:gd name="connsiteX19" fmla="*/ 1225179 w 2244260"/>
                    <a:gd name="connsiteY19" fmla="*/ 911024 h 933426"/>
                    <a:gd name="connsiteX20" fmla="*/ 1216463 w 2244260"/>
                    <a:gd name="connsiteY20" fmla="*/ 919736 h 933426"/>
                    <a:gd name="connsiteX21" fmla="*/ 923864 w 2244260"/>
                    <a:gd name="connsiteY21" fmla="*/ 933426 h 933426"/>
                    <a:gd name="connsiteX22" fmla="*/ 332442 w 2244260"/>
                    <a:gd name="connsiteY22" fmla="*/ 878665 h 933426"/>
                    <a:gd name="connsiteX23" fmla="*/ 7471 w 2244260"/>
                    <a:gd name="connsiteY23" fmla="*/ 805236 h 933426"/>
                    <a:gd name="connsiteX24" fmla="*/ 0 w 2244260"/>
                    <a:gd name="connsiteY24" fmla="*/ 795279 h 933426"/>
                    <a:gd name="connsiteX25" fmla="*/ 0 w 2244260"/>
                    <a:gd name="connsiteY25" fmla="*/ 523963 h 933426"/>
                    <a:gd name="connsiteX26" fmla="*/ 165598 w 2244260"/>
                    <a:gd name="connsiteY26" fmla="*/ 141881 h 933426"/>
                    <a:gd name="connsiteX27" fmla="*/ 525432 w 2244260"/>
                    <a:gd name="connsiteY27" fmla="*/ 0 h 933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244260" h="933426">
                      <a:moveTo>
                        <a:pt x="525438" y="18697"/>
                      </a:moveTo>
                      <a:cubicBezTo>
                        <a:pt x="395949" y="18697"/>
                        <a:pt x="272685" y="67232"/>
                        <a:pt x="178058" y="156836"/>
                      </a:cubicBezTo>
                      <a:cubicBezTo>
                        <a:pt x="75961" y="252663"/>
                        <a:pt x="18687" y="383335"/>
                        <a:pt x="18687" y="523963"/>
                      </a:cubicBezTo>
                      <a:lnTo>
                        <a:pt x="18687" y="787797"/>
                      </a:lnTo>
                      <a:cubicBezTo>
                        <a:pt x="122029" y="815176"/>
                        <a:pt x="229107" y="838822"/>
                        <a:pt x="337430" y="858734"/>
                      </a:cubicBezTo>
                      <a:cubicBezTo>
                        <a:pt x="617575" y="913492"/>
                        <a:pt x="910170" y="927181"/>
                        <a:pt x="1205256" y="902291"/>
                      </a:cubicBezTo>
                      <a:lnTo>
                        <a:pt x="1205256" y="709394"/>
                      </a:lnTo>
                      <a:cubicBezTo>
                        <a:pt x="1205256" y="703171"/>
                        <a:pt x="1208992" y="700682"/>
                        <a:pt x="1215217" y="700682"/>
                      </a:cubicBezTo>
                      <a:lnTo>
                        <a:pt x="1835271" y="700682"/>
                      </a:lnTo>
                      <a:cubicBezTo>
                        <a:pt x="1974721" y="700682"/>
                        <a:pt x="2074328" y="663347"/>
                        <a:pt x="2137828" y="589922"/>
                      </a:cubicBezTo>
                      <a:cubicBezTo>
                        <a:pt x="2222494" y="492851"/>
                        <a:pt x="2244906" y="327333"/>
                        <a:pt x="2208798" y="84655"/>
                      </a:cubicBezTo>
                      <a:cubicBezTo>
                        <a:pt x="2202572" y="43587"/>
                        <a:pt x="2177671" y="23675"/>
                        <a:pt x="2170200" y="18697"/>
                      </a:cubicBezTo>
                      <a:close/>
                      <a:moveTo>
                        <a:pt x="525432" y="0"/>
                      </a:moveTo>
                      <a:lnTo>
                        <a:pt x="2173946" y="0"/>
                      </a:lnTo>
                      <a:cubicBezTo>
                        <a:pt x="2175190" y="0"/>
                        <a:pt x="2176436" y="0"/>
                        <a:pt x="2177681" y="1245"/>
                      </a:cubicBezTo>
                      <a:cubicBezTo>
                        <a:pt x="2178926" y="2489"/>
                        <a:pt x="2218769" y="24891"/>
                        <a:pt x="2227485" y="82141"/>
                      </a:cubicBezTo>
                      <a:cubicBezTo>
                        <a:pt x="2264838" y="329811"/>
                        <a:pt x="2239936" y="500316"/>
                        <a:pt x="2151534" y="602371"/>
                      </a:cubicBezTo>
                      <a:cubicBezTo>
                        <a:pt x="2085543" y="680779"/>
                        <a:pt x="1980955" y="719360"/>
                        <a:pt x="1835278" y="719360"/>
                      </a:cubicBezTo>
                      <a:lnTo>
                        <a:pt x="1225179" y="719360"/>
                      </a:lnTo>
                      <a:lnTo>
                        <a:pt x="1225179" y="911024"/>
                      </a:lnTo>
                      <a:cubicBezTo>
                        <a:pt x="1225179" y="916002"/>
                        <a:pt x="1220198" y="919736"/>
                        <a:pt x="1216463" y="919736"/>
                      </a:cubicBezTo>
                      <a:cubicBezTo>
                        <a:pt x="1118100" y="929692"/>
                        <a:pt x="1020982" y="933426"/>
                        <a:pt x="923864" y="933426"/>
                      </a:cubicBezTo>
                      <a:cubicBezTo>
                        <a:pt x="723403" y="933426"/>
                        <a:pt x="525432" y="914758"/>
                        <a:pt x="332442" y="878665"/>
                      </a:cubicBezTo>
                      <a:cubicBezTo>
                        <a:pt x="222873" y="857507"/>
                        <a:pt x="113304" y="832616"/>
                        <a:pt x="7471" y="805236"/>
                      </a:cubicBezTo>
                      <a:cubicBezTo>
                        <a:pt x="3735" y="803991"/>
                        <a:pt x="0" y="800257"/>
                        <a:pt x="0" y="795279"/>
                      </a:cubicBezTo>
                      <a:lnTo>
                        <a:pt x="0" y="523963"/>
                      </a:lnTo>
                      <a:cubicBezTo>
                        <a:pt x="0" y="378349"/>
                        <a:pt x="58520" y="242691"/>
                        <a:pt x="165598" y="141881"/>
                      </a:cubicBezTo>
                      <a:cubicBezTo>
                        <a:pt x="262716" y="51027"/>
                        <a:pt x="390962" y="0"/>
                        <a:pt x="5254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DF5719F3-758A-B844-AD37-B2BEB86B2F7F}"/>
                    </a:ext>
                  </a:extLst>
                </p:cNvPr>
                <p:cNvSpPr/>
                <p:nvPr/>
              </p:nvSpPr>
              <p:spPr>
                <a:xfrm>
                  <a:off x="11879870" y="8595244"/>
                  <a:ext cx="251650" cy="7190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3" h="578">
                      <a:moveTo>
                        <a:pt x="13" y="578"/>
                      </a:moveTo>
                      <a:cubicBezTo>
                        <a:pt x="9" y="578"/>
                        <a:pt x="6" y="574"/>
                        <a:pt x="5" y="570"/>
                      </a:cubicBezTo>
                      <a:lnTo>
                        <a:pt x="0" y="340"/>
                      </a:lnTo>
                      <a:cubicBezTo>
                        <a:pt x="-2" y="205"/>
                        <a:pt x="71" y="75"/>
                        <a:pt x="191" y="1"/>
                      </a:cubicBezTo>
                      <a:cubicBezTo>
                        <a:pt x="195" y="-1"/>
                        <a:pt x="199" y="0"/>
                        <a:pt x="202" y="4"/>
                      </a:cubicBezTo>
                      <a:cubicBezTo>
                        <a:pt x="204" y="7"/>
                        <a:pt x="203" y="12"/>
                        <a:pt x="199" y="14"/>
                      </a:cubicBezTo>
                      <a:cubicBezTo>
                        <a:pt x="83" y="85"/>
                        <a:pt x="13" y="210"/>
                        <a:pt x="16" y="340"/>
                      </a:cubicBezTo>
                      <a:lnTo>
                        <a:pt x="21" y="570"/>
                      </a:lnTo>
                      <a:cubicBezTo>
                        <a:pt x="21" y="574"/>
                        <a:pt x="18" y="578"/>
                        <a:pt x="13" y="5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C3171C50-3196-5F48-9738-7FE57C7331AE}"/>
                    </a:ext>
                  </a:extLst>
                </p:cNvPr>
                <p:cNvSpPr/>
                <p:nvPr/>
              </p:nvSpPr>
              <p:spPr>
                <a:xfrm>
                  <a:off x="9892836" y="8410802"/>
                  <a:ext cx="4808756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61" h="92">
                      <a:moveTo>
                        <a:pt x="96" y="92"/>
                      </a:moveTo>
                      <a:lnTo>
                        <a:pt x="3745" y="92"/>
                      </a:lnTo>
                      <a:cubicBezTo>
                        <a:pt x="3785" y="62"/>
                        <a:pt x="3824" y="31"/>
                        <a:pt x="3861" y="0"/>
                      </a:cubicBezTo>
                      <a:lnTo>
                        <a:pt x="0" y="0"/>
                      </a:lnTo>
                      <a:cubicBezTo>
                        <a:pt x="31" y="32"/>
                        <a:pt x="63" y="62"/>
                        <a:pt x="96" y="9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4038D52-DEEC-8243-8FED-15EA1D23C64B}"/>
                    </a:ext>
                  </a:extLst>
                </p:cNvPr>
                <p:cNvSpPr/>
                <p:nvPr/>
              </p:nvSpPr>
              <p:spPr>
                <a:xfrm>
                  <a:off x="9883293" y="8400828"/>
                  <a:ext cx="4826255" cy="133347"/>
                </a:xfrm>
                <a:custGeom>
                  <a:avLst/>
                  <a:gdLst>
                    <a:gd name="connsiteX0" fmla="*/ 31967 w 4826255"/>
                    <a:gd name="connsiteY0" fmla="*/ 18697 h 133347"/>
                    <a:gd name="connsiteX1" fmla="*/ 132850 w 4826255"/>
                    <a:gd name="connsiteY1" fmla="*/ 113410 h 133347"/>
                    <a:gd name="connsiteX2" fmla="*/ 4671327 w 4826255"/>
                    <a:gd name="connsiteY2" fmla="*/ 113410 h 133347"/>
                    <a:gd name="connsiteX3" fmla="*/ 4792137 w 4826255"/>
                    <a:gd name="connsiteY3" fmla="*/ 18697 h 133347"/>
                    <a:gd name="connsiteX4" fmla="*/ 9537 w 4826255"/>
                    <a:gd name="connsiteY4" fmla="*/ 0 h 133347"/>
                    <a:gd name="connsiteX5" fmla="*/ 4817048 w 4826255"/>
                    <a:gd name="connsiteY5" fmla="*/ 0 h 133347"/>
                    <a:gd name="connsiteX6" fmla="*/ 4825767 w 4826255"/>
                    <a:gd name="connsiteY6" fmla="*/ 6173 h 133347"/>
                    <a:gd name="connsiteX7" fmla="*/ 4823275 w 4826255"/>
                    <a:gd name="connsiteY7" fmla="*/ 16051 h 133347"/>
                    <a:gd name="connsiteX8" fmla="*/ 4678801 w 4826255"/>
                    <a:gd name="connsiteY8" fmla="*/ 130878 h 133347"/>
                    <a:gd name="connsiteX9" fmla="*/ 4672574 w 4826255"/>
                    <a:gd name="connsiteY9" fmla="*/ 133347 h 133347"/>
                    <a:gd name="connsiteX10" fmla="*/ 129102 w 4826255"/>
                    <a:gd name="connsiteY10" fmla="*/ 133347 h 133347"/>
                    <a:gd name="connsiteX11" fmla="*/ 122874 w 4826255"/>
                    <a:gd name="connsiteY11" fmla="*/ 130878 h 133347"/>
                    <a:gd name="connsiteX12" fmla="*/ 2064 w 4826255"/>
                    <a:gd name="connsiteY12" fmla="*/ 16051 h 133347"/>
                    <a:gd name="connsiteX13" fmla="*/ 818 w 4826255"/>
                    <a:gd name="connsiteY13" fmla="*/ 6173 h 133347"/>
                    <a:gd name="connsiteX14" fmla="*/ 9537 w 4826255"/>
                    <a:gd name="connsiteY14" fmla="*/ 0 h 13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26255" h="133347">
                      <a:moveTo>
                        <a:pt x="31967" y="18697"/>
                      </a:moveTo>
                      <a:cubicBezTo>
                        <a:pt x="65595" y="51908"/>
                        <a:pt x="99222" y="83889"/>
                        <a:pt x="132850" y="113410"/>
                      </a:cubicBezTo>
                      <a:lnTo>
                        <a:pt x="4671327" y="113410"/>
                      </a:lnTo>
                      <a:cubicBezTo>
                        <a:pt x="4712427" y="82659"/>
                        <a:pt x="4752282" y="50678"/>
                        <a:pt x="4792137" y="18697"/>
                      </a:cubicBezTo>
                      <a:close/>
                      <a:moveTo>
                        <a:pt x="9537" y="0"/>
                      </a:moveTo>
                      <a:lnTo>
                        <a:pt x="4817048" y="0"/>
                      </a:lnTo>
                      <a:cubicBezTo>
                        <a:pt x="4820785" y="0"/>
                        <a:pt x="4824521" y="2469"/>
                        <a:pt x="4825767" y="6173"/>
                      </a:cubicBezTo>
                      <a:cubicBezTo>
                        <a:pt x="4827012" y="9878"/>
                        <a:pt x="4825767" y="14816"/>
                        <a:pt x="4823275" y="16051"/>
                      </a:cubicBezTo>
                      <a:cubicBezTo>
                        <a:pt x="4777193" y="55561"/>
                        <a:pt x="4728620" y="93837"/>
                        <a:pt x="4678801" y="130878"/>
                      </a:cubicBezTo>
                      <a:cubicBezTo>
                        <a:pt x="4677555" y="132112"/>
                        <a:pt x="4675065" y="133347"/>
                        <a:pt x="4672574" y="133347"/>
                      </a:cubicBezTo>
                      <a:lnTo>
                        <a:pt x="129102" y="133347"/>
                      </a:lnTo>
                      <a:cubicBezTo>
                        <a:pt x="126611" y="133347"/>
                        <a:pt x="125365" y="132112"/>
                        <a:pt x="122874" y="130878"/>
                      </a:cubicBezTo>
                      <a:cubicBezTo>
                        <a:pt x="81774" y="95071"/>
                        <a:pt x="41919" y="56796"/>
                        <a:pt x="2064" y="16051"/>
                      </a:cubicBezTo>
                      <a:cubicBezTo>
                        <a:pt x="-427" y="13582"/>
                        <a:pt x="-427" y="8643"/>
                        <a:pt x="818" y="6173"/>
                      </a:cubicBezTo>
                      <a:cubicBezTo>
                        <a:pt x="2064" y="2469"/>
                        <a:pt x="4555" y="0"/>
                        <a:pt x="953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657A43AB-86F6-7340-A8FA-EABC81E568B2}"/>
                    </a:ext>
                  </a:extLst>
                </p:cNvPr>
                <p:cNvSpPr/>
                <p:nvPr/>
              </p:nvSpPr>
              <p:spPr>
                <a:xfrm>
                  <a:off x="9681051" y="7228130"/>
                  <a:ext cx="2729526" cy="11814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92" h="949">
                      <a:moveTo>
                        <a:pt x="2146" y="859"/>
                      </a:moveTo>
                      <a:lnTo>
                        <a:pt x="1938" y="859"/>
                      </a:lnTo>
                      <a:lnTo>
                        <a:pt x="1729" y="859"/>
                      </a:lnTo>
                      <a:lnTo>
                        <a:pt x="1543" y="450"/>
                      </a:lnTo>
                      <a:lnTo>
                        <a:pt x="1358" y="40"/>
                      </a:lnTo>
                      <a:cubicBezTo>
                        <a:pt x="1353" y="28"/>
                        <a:pt x="1343" y="18"/>
                        <a:pt x="1333" y="11"/>
                      </a:cubicBezTo>
                      <a:cubicBezTo>
                        <a:pt x="1322" y="4"/>
                        <a:pt x="1309" y="0"/>
                        <a:pt x="1296" y="0"/>
                      </a:cubicBezTo>
                      <a:lnTo>
                        <a:pt x="671" y="0"/>
                      </a:lnTo>
                      <a:lnTo>
                        <a:pt x="47" y="0"/>
                      </a:lnTo>
                      <a:cubicBezTo>
                        <a:pt x="30" y="0"/>
                        <a:pt x="16" y="9"/>
                        <a:pt x="8" y="22"/>
                      </a:cubicBezTo>
                      <a:cubicBezTo>
                        <a:pt x="-1" y="34"/>
                        <a:pt x="-3" y="51"/>
                        <a:pt x="4" y="66"/>
                      </a:cubicBezTo>
                      <a:lnTo>
                        <a:pt x="204" y="507"/>
                      </a:lnTo>
                      <a:lnTo>
                        <a:pt x="404" y="949"/>
                      </a:lnTo>
                      <a:lnTo>
                        <a:pt x="1036" y="949"/>
                      </a:lnTo>
                      <a:lnTo>
                        <a:pt x="1668" y="949"/>
                      </a:lnTo>
                      <a:lnTo>
                        <a:pt x="1719" y="949"/>
                      </a:lnTo>
                      <a:lnTo>
                        <a:pt x="1770" y="949"/>
                      </a:lnTo>
                      <a:lnTo>
                        <a:pt x="1958" y="949"/>
                      </a:lnTo>
                      <a:lnTo>
                        <a:pt x="2146" y="949"/>
                      </a:lnTo>
                      <a:cubicBezTo>
                        <a:pt x="2159" y="949"/>
                        <a:pt x="2170" y="943"/>
                        <a:pt x="2178" y="935"/>
                      </a:cubicBezTo>
                      <a:cubicBezTo>
                        <a:pt x="2186" y="927"/>
                        <a:pt x="2192" y="916"/>
                        <a:pt x="2192" y="903"/>
                      </a:cubicBezTo>
                      <a:cubicBezTo>
                        <a:pt x="2192" y="891"/>
                        <a:pt x="2186" y="880"/>
                        <a:pt x="2178" y="872"/>
                      </a:cubicBezTo>
                      <a:cubicBezTo>
                        <a:pt x="2170" y="864"/>
                        <a:pt x="2159" y="859"/>
                        <a:pt x="2146" y="8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7598D57E-285E-8545-963B-387860223D10}"/>
                    </a:ext>
                  </a:extLst>
                </p:cNvPr>
                <p:cNvSpPr/>
                <p:nvPr/>
              </p:nvSpPr>
              <p:spPr>
                <a:xfrm>
                  <a:off x="9672409" y="7218160"/>
                  <a:ext cx="2748138" cy="1200119"/>
                </a:xfrm>
                <a:custGeom>
                  <a:avLst/>
                  <a:gdLst>
                    <a:gd name="connsiteX0" fmla="*/ 67171 w 2748138"/>
                    <a:gd name="connsiteY0" fmla="*/ 19940 h 1200119"/>
                    <a:gd name="connsiteX1" fmla="*/ 26079 w 2748138"/>
                    <a:gd name="connsiteY1" fmla="*/ 42348 h 1200119"/>
                    <a:gd name="connsiteX2" fmla="*/ 22344 w 2748138"/>
                    <a:gd name="connsiteY2" fmla="*/ 88409 h 1200119"/>
                    <a:gd name="connsiteX3" fmla="*/ 517940 w 2748138"/>
                    <a:gd name="connsiteY3" fmla="*/ 1181426 h 1200119"/>
                    <a:gd name="connsiteX4" fmla="*/ 2680884 w 2748138"/>
                    <a:gd name="connsiteY4" fmla="*/ 1181426 h 1200119"/>
                    <a:gd name="connsiteX5" fmla="*/ 2714505 w 2748138"/>
                    <a:gd name="connsiteY5" fmla="*/ 1167732 h 1200119"/>
                    <a:gd name="connsiteX6" fmla="*/ 2728202 w 2748138"/>
                    <a:gd name="connsiteY6" fmla="*/ 1134120 h 1200119"/>
                    <a:gd name="connsiteX7" fmla="*/ 2714505 w 2748138"/>
                    <a:gd name="connsiteY7" fmla="*/ 1102998 h 1200119"/>
                    <a:gd name="connsiteX8" fmla="*/ 2680884 w 2748138"/>
                    <a:gd name="connsiteY8" fmla="*/ 1089304 h 1200119"/>
                    <a:gd name="connsiteX9" fmla="*/ 2161628 w 2748138"/>
                    <a:gd name="connsiteY9" fmla="*/ 1089304 h 1200119"/>
                    <a:gd name="connsiteX10" fmla="*/ 2152911 w 2748138"/>
                    <a:gd name="connsiteY10" fmla="*/ 1083080 h 1200119"/>
                    <a:gd name="connsiteX11" fmla="*/ 1690935 w 2748138"/>
                    <a:gd name="connsiteY11" fmla="*/ 64756 h 1200119"/>
                    <a:gd name="connsiteX12" fmla="*/ 1663541 w 2748138"/>
                    <a:gd name="connsiteY12" fmla="*/ 31144 h 1200119"/>
                    <a:gd name="connsiteX13" fmla="*/ 1622449 w 2748138"/>
                    <a:gd name="connsiteY13" fmla="*/ 19940 h 1200119"/>
                    <a:gd name="connsiteX14" fmla="*/ 68409 w 2748138"/>
                    <a:gd name="connsiteY14" fmla="*/ 0 h 1200119"/>
                    <a:gd name="connsiteX15" fmla="*/ 1623698 w 2748138"/>
                    <a:gd name="connsiteY15" fmla="*/ 0 h 1200119"/>
                    <a:gd name="connsiteX16" fmla="*/ 1674752 w 2748138"/>
                    <a:gd name="connsiteY16" fmla="*/ 16184 h 1200119"/>
                    <a:gd name="connsiteX17" fmla="*/ 1709618 w 2748138"/>
                    <a:gd name="connsiteY17" fmla="*/ 56022 h 1200119"/>
                    <a:gd name="connsiteX18" fmla="*/ 2169107 w 2748138"/>
                    <a:gd name="connsiteY18" fmla="*/ 1069401 h 1200119"/>
                    <a:gd name="connsiteX19" fmla="*/ 2682141 w 2748138"/>
                    <a:gd name="connsiteY19" fmla="*/ 1069401 h 1200119"/>
                    <a:gd name="connsiteX20" fmla="*/ 2729459 w 2748138"/>
                    <a:gd name="connsiteY20" fmla="*/ 1089320 h 1200119"/>
                    <a:gd name="connsiteX21" fmla="*/ 2748138 w 2748138"/>
                    <a:gd name="connsiteY21" fmla="*/ 1134138 h 1200119"/>
                    <a:gd name="connsiteX22" fmla="*/ 2729459 w 2748138"/>
                    <a:gd name="connsiteY22" fmla="*/ 1181445 h 1200119"/>
                    <a:gd name="connsiteX23" fmla="*/ 2682141 w 2748138"/>
                    <a:gd name="connsiteY23" fmla="*/ 1200119 h 1200119"/>
                    <a:gd name="connsiteX24" fmla="*/ 512955 w 2748138"/>
                    <a:gd name="connsiteY24" fmla="*/ 1200119 h 1200119"/>
                    <a:gd name="connsiteX25" fmla="*/ 504238 w 2748138"/>
                    <a:gd name="connsiteY25" fmla="*/ 1195139 h 1200119"/>
                    <a:gd name="connsiteX26" fmla="*/ 6147 w 2748138"/>
                    <a:gd name="connsiteY26" fmla="*/ 97105 h 1200119"/>
                    <a:gd name="connsiteX27" fmla="*/ 11128 w 2748138"/>
                    <a:gd name="connsiteY27" fmla="*/ 31124 h 1200119"/>
                    <a:gd name="connsiteX28" fmla="*/ 68409 w 2748138"/>
                    <a:gd name="connsiteY28" fmla="*/ 0 h 1200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48138" h="1200119">
                      <a:moveTo>
                        <a:pt x="67171" y="19940"/>
                      </a:moveTo>
                      <a:cubicBezTo>
                        <a:pt x="50984" y="19940"/>
                        <a:pt x="34796" y="27410"/>
                        <a:pt x="26079" y="42348"/>
                      </a:cubicBezTo>
                      <a:cubicBezTo>
                        <a:pt x="17363" y="56042"/>
                        <a:pt x="16118" y="73471"/>
                        <a:pt x="22344" y="88409"/>
                      </a:cubicBezTo>
                      <a:lnTo>
                        <a:pt x="517940" y="1181426"/>
                      </a:lnTo>
                      <a:lnTo>
                        <a:pt x="2680884" y="1181426"/>
                      </a:lnTo>
                      <a:cubicBezTo>
                        <a:pt x="2694581" y="1181426"/>
                        <a:pt x="2705788" y="1176446"/>
                        <a:pt x="2714505" y="1167732"/>
                      </a:cubicBezTo>
                      <a:cubicBezTo>
                        <a:pt x="2723221" y="1159018"/>
                        <a:pt x="2728202" y="1147814"/>
                        <a:pt x="2728202" y="1134120"/>
                      </a:cubicBezTo>
                      <a:cubicBezTo>
                        <a:pt x="2728202" y="1122916"/>
                        <a:pt x="2723221" y="1111712"/>
                        <a:pt x="2714505" y="1102998"/>
                      </a:cubicBezTo>
                      <a:cubicBezTo>
                        <a:pt x="2705788" y="1094284"/>
                        <a:pt x="2694581" y="1089304"/>
                        <a:pt x="2680884" y="1089304"/>
                      </a:cubicBezTo>
                      <a:lnTo>
                        <a:pt x="2161628" y="1089304"/>
                      </a:lnTo>
                      <a:cubicBezTo>
                        <a:pt x="2157892" y="1089304"/>
                        <a:pt x="2154157" y="1086814"/>
                        <a:pt x="2152911" y="1083080"/>
                      </a:cubicBezTo>
                      <a:lnTo>
                        <a:pt x="1690935" y="64756"/>
                      </a:lnTo>
                      <a:cubicBezTo>
                        <a:pt x="1685955" y="51063"/>
                        <a:pt x="1675993" y="39859"/>
                        <a:pt x="1663541" y="31144"/>
                      </a:cubicBezTo>
                      <a:cubicBezTo>
                        <a:pt x="1651089" y="23675"/>
                        <a:pt x="1636146" y="19940"/>
                        <a:pt x="1622449" y="19940"/>
                      </a:cubicBezTo>
                      <a:close/>
                      <a:moveTo>
                        <a:pt x="68409" y="0"/>
                      </a:moveTo>
                      <a:lnTo>
                        <a:pt x="1623698" y="0"/>
                      </a:lnTo>
                      <a:cubicBezTo>
                        <a:pt x="1641131" y="0"/>
                        <a:pt x="1658564" y="6225"/>
                        <a:pt x="1674752" y="16184"/>
                      </a:cubicBezTo>
                      <a:cubicBezTo>
                        <a:pt x="1689695" y="24899"/>
                        <a:pt x="1702147" y="38593"/>
                        <a:pt x="1709618" y="56022"/>
                      </a:cubicBezTo>
                      <a:lnTo>
                        <a:pt x="2169107" y="1069401"/>
                      </a:lnTo>
                      <a:lnTo>
                        <a:pt x="2682141" y="1069401"/>
                      </a:lnTo>
                      <a:cubicBezTo>
                        <a:pt x="2700819" y="1069401"/>
                        <a:pt x="2717007" y="1076870"/>
                        <a:pt x="2729459" y="1089320"/>
                      </a:cubicBezTo>
                      <a:cubicBezTo>
                        <a:pt x="2740667" y="1101769"/>
                        <a:pt x="2748138" y="1117953"/>
                        <a:pt x="2748138" y="1134138"/>
                      </a:cubicBezTo>
                      <a:cubicBezTo>
                        <a:pt x="2748138" y="1152812"/>
                        <a:pt x="2740667" y="1168996"/>
                        <a:pt x="2729459" y="1181445"/>
                      </a:cubicBezTo>
                      <a:cubicBezTo>
                        <a:pt x="2717007" y="1193894"/>
                        <a:pt x="2700819" y="1200119"/>
                        <a:pt x="2682141" y="1200119"/>
                      </a:cubicBezTo>
                      <a:lnTo>
                        <a:pt x="512955" y="1200119"/>
                      </a:lnTo>
                      <a:cubicBezTo>
                        <a:pt x="509219" y="1200119"/>
                        <a:pt x="506729" y="1197629"/>
                        <a:pt x="504238" y="1195139"/>
                      </a:cubicBezTo>
                      <a:lnTo>
                        <a:pt x="6147" y="97105"/>
                      </a:lnTo>
                      <a:cubicBezTo>
                        <a:pt x="-3815" y="75941"/>
                        <a:pt x="-1324" y="51043"/>
                        <a:pt x="11128" y="31124"/>
                      </a:cubicBezTo>
                      <a:cubicBezTo>
                        <a:pt x="23580" y="11205"/>
                        <a:pt x="44749" y="0"/>
                        <a:pt x="684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51CE8254-77B8-CD41-AA45-91E023C40927}"/>
                    </a:ext>
                  </a:extLst>
                </p:cNvPr>
                <p:cNvSpPr/>
                <p:nvPr/>
              </p:nvSpPr>
              <p:spPr>
                <a:xfrm>
                  <a:off x="9681051" y="7228130"/>
                  <a:ext cx="2729526" cy="11814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92" h="949">
                      <a:moveTo>
                        <a:pt x="2146" y="859"/>
                      </a:moveTo>
                      <a:lnTo>
                        <a:pt x="1938" y="859"/>
                      </a:lnTo>
                      <a:lnTo>
                        <a:pt x="1729" y="859"/>
                      </a:lnTo>
                      <a:lnTo>
                        <a:pt x="1543" y="450"/>
                      </a:lnTo>
                      <a:lnTo>
                        <a:pt x="1358" y="40"/>
                      </a:lnTo>
                      <a:cubicBezTo>
                        <a:pt x="1353" y="28"/>
                        <a:pt x="1343" y="18"/>
                        <a:pt x="1333" y="11"/>
                      </a:cubicBezTo>
                      <a:cubicBezTo>
                        <a:pt x="1322" y="4"/>
                        <a:pt x="1309" y="0"/>
                        <a:pt x="1296" y="0"/>
                      </a:cubicBezTo>
                      <a:lnTo>
                        <a:pt x="671" y="0"/>
                      </a:lnTo>
                      <a:lnTo>
                        <a:pt x="47" y="0"/>
                      </a:lnTo>
                      <a:cubicBezTo>
                        <a:pt x="30" y="0"/>
                        <a:pt x="16" y="9"/>
                        <a:pt x="8" y="22"/>
                      </a:cubicBezTo>
                      <a:cubicBezTo>
                        <a:pt x="-1" y="34"/>
                        <a:pt x="-3" y="51"/>
                        <a:pt x="4" y="66"/>
                      </a:cubicBezTo>
                      <a:lnTo>
                        <a:pt x="204" y="507"/>
                      </a:lnTo>
                      <a:lnTo>
                        <a:pt x="404" y="949"/>
                      </a:lnTo>
                      <a:lnTo>
                        <a:pt x="1036" y="949"/>
                      </a:lnTo>
                      <a:lnTo>
                        <a:pt x="1668" y="949"/>
                      </a:lnTo>
                      <a:lnTo>
                        <a:pt x="1719" y="949"/>
                      </a:lnTo>
                      <a:lnTo>
                        <a:pt x="1770" y="949"/>
                      </a:lnTo>
                      <a:lnTo>
                        <a:pt x="1958" y="949"/>
                      </a:lnTo>
                      <a:lnTo>
                        <a:pt x="2146" y="949"/>
                      </a:lnTo>
                      <a:cubicBezTo>
                        <a:pt x="2159" y="949"/>
                        <a:pt x="2170" y="943"/>
                        <a:pt x="2178" y="935"/>
                      </a:cubicBezTo>
                      <a:cubicBezTo>
                        <a:pt x="2186" y="927"/>
                        <a:pt x="2192" y="916"/>
                        <a:pt x="2192" y="903"/>
                      </a:cubicBezTo>
                      <a:cubicBezTo>
                        <a:pt x="2192" y="891"/>
                        <a:pt x="2186" y="880"/>
                        <a:pt x="2178" y="872"/>
                      </a:cubicBezTo>
                      <a:cubicBezTo>
                        <a:pt x="2170" y="864"/>
                        <a:pt x="2159" y="859"/>
                        <a:pt x="2146" y="85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68A6DD0-8C4F-B741-9F38-6E12A25A3696}"/>
                    </a:ext>
                  </a:extLst>
                </p:cNvPr>
                <p:cNvSpPr/>
                <p:nvPr/>
              </p:nvSpPr>
              <p:spPr>
                <a:xfrm>
                  <a:off x="10528189" y="7668049"/>
                  <a:ext cx="332626" cy="297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8" h="240">
                      <a:moveTo>
                        <a:pt x="254" y="120"/>
                      </a:moveTo>
                      <a:cubicBezTo>
                        <a:pt x="286" y="186"/>
                        <a:pt x="259" y="240"/>
                        <a:pt x="192" y="240"/>
                      </a:cubicBezTo>
                      <a:cubicBezTo>
                        <a:pt x="125" y="240"/>
                        <a:pt x="45" y="186"/>
                        <a:pt x="13" y="120"/>
                      </a:cubicBezTo>
                      <a:cubicBezTo>
                        <a:pt x="-19" y="53"/>
                        <a:pt x="9" y="0"/>
                        <a:pt x="76" y="0"/>
                      </a:cubicBezTo>
                      <a:cubicBezTo>
                        <a:pt x="142" y="0"/>
                        <a:pt x="222" y="53"/>
                        <a:pt x="254" y="1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3B73CD0-3C31-B941-B82B-A704CAE84C5F}"/>
                    </a:ext>
                  </a:extLst>
                </p:cNvPr>
                <p:cNvSpPr/>
                <p:nvPr/>
              </p:nvSpPr>
              <p:spPr>
                <a:xfrm>
                  <a:off x="10520031" y="7658079"/>
                  <a:ext cx="351116" cy="317788"/>
                </a:xfrm>
                <a:custGeom>
                  <a:avLst/>
                  <a:gdLst>
                    <a:gd name="connsiteX0" fmla="*/ 103744 w 351116"/>
                    <a:gd name="connsiteY0" fmla="*/ 18694 h 317788"/>
                    <a:gd name="connsiteX1" fmla="*/ 29293 w 351116"/>
                    <a:gd name="connsiteY1" fmla="*/ 52194 h 317788"/>
                    <a:gd name="connsiteX2" fmla="*/ 34256 w 351116"/>
                    <a:gd name="connsiteY2" fmla="*/ 153932 h 317788"/>
                    <a:gd name="connsiteX3" fmla="*/ 247682 w 351116"/>
                    <a:gd name="connsiteY3" fmla="*/ 299096 h 317788"/>
                    <a:gd name="connsiteX4" fmla="*/ 320892 w 351116"/>
                    <a:gd name="connsiteY4" fmla="*/ 264356 h 317788"/>
                    <a:gd name="connsiteX5" fmla="*/ 315929 w 351116"/>
                    <a:gd name="connsiteY5" fmla="*/ 162617 h 317788"/>
                    <a:gd name="connsiteX6" fmla="*/ 103744 w 351116"/>
                    <a:gd name="connsiteY6" fmla="*/ 18694 h 317788"/>
                    <a:gd name="connsiteX7" fmla="*/ 103715 w 351116"/>
                    <a:gd name="connsiteY7" fmla="*/ 0 h 317788"/>
                    <a:gd name="connsiteX8" fmla="*/ 333372 w 351116"/>
                    <a:gd name="connsiteY8" fmla="*/ 153929 h 317788"/>
                    <a:gd name="connsiteX9" fmla="*/ 337096 w 351116"/>
                    <a:gd name="connsiteY9" fmla="*/ 275582 h 317788"/>
                    <a:gd name="connsiteX10" fmla="*/ 247716 w 351116"/>
                    <a:gd name="connsiteY10" fmla="*/ 317788 h 317788"/>
                    <a:gd name="connsiteX11" fmla="*/ 16817 w 351116"/>
                    <a:gd name="connsiteY11" fmla="*/ 162618 h 317788"/>
                    <a:gd name="connsiteX12" fmla="*/ 13093 w 351116"/>
                    <a:gd name="connsiteY12" fmla="*/ 42206 h 317788"/>
                    <a:gd name="connsiteX13" fmla="*/ 103715 w 351116"/>
                    <a:gd name="connsiteY13" fmla="*/ 0 h 31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1116" h="317788">
                      <a:moveTo>
                        <a:pt x="103744" y="18694"/>
                      </a:moveTo>
                      <a:cubicBezTo>
                        <a:pt x="69000" y="18694"/>
                        <a:pt x="42942" y="31101"/>
                        <a:pt x="29293" y="52194"/>
                      </a:cubicBezTo>
                      <a:cubicBezTo>
                        <a:pt x="13162" y="78249"/>
                        <a:pt x="15643" y="114229"/>
                        <a:pt x="34256" y="153932"/>
                      </a:cubicBezTo>
                      <a:cubicBezTo>
                        <a:pt x="72722" y="234579"/>
                        <a:pt x="168268" y="299096"/>
                        <a:pt x="247682" y="299096"/>
                      </a:cubicBezTo>
                      <a:cubicBezTo>
                        <a:pt x="281185" y="299096"/>
                        <a:pt x="307243" y="286689"/>
                        <a:pt x="320892" y="264356"/>
                      </a:cubicBezTo>
                      <a:cubicBezTo>
                        <a:pt x="337023" y="239542"/>
                        <a:pt x="334542" y="202320"/>
                        <a:pt x="315929" y="162617"/>
                      </a:cubicBezTo>
                      <a:cubicBezTo>
                        <a:pt x="277462" y="84452"/>
                        <a:pt x="181917" y="18694"/>
                        <a:pt x="103744" y="18694"/>
                      </a:cubicBezTo>
                      <a:close/>
                      <a:moveTo>
                        <a:pt x="103715" y="0"/>
                      </a:moveTo>
                      <a:cubicBezTo>
                        <a:pt x="189370" y="0"/>
                        <a:pt x="292406" y="69516"/>
                        <a:pt x="333372" y="153929"/>
                      </a:cubicBezTo>
                      <a:cubicBezTo>
                        <a:pt x="355717" y="199859"/>
                        <a:pt x="356958" y="243307"/>
                        <a:pt x="337096" y="275582"/>
                      </a:cubicBezTo>
                      <a:cubicBezTo>
                        <a:pt x="319716" y="302892"/>
                        <a:pt x="287440" y="317788"/>
                        <a:pt x="247716" y="317788"/>
                      </a:cubicBezTo>
                      <a:cubicBezTo>
                        <a:pt x="162060" y="317788"/>
                        <a:pt x="59025" y="248272"/>
                        <a:pt x="16817" y="162618"/>
                      </a:cubicBezTo>
                      <a:cubicBezTo>
                        <a:pt x="-4286" y="116688"/>
                        <a:pt x="-5528" y="74482"/>
                        <a:pt x="13093" y="42206"/>
                      </a:cubicBezTo>
                      <a:cubicBezTo>
                        <a:pt x="31714" y="14897"/>
                        <a:pt x="62749" y="0"/>
                        <a:pt x="103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21F1280C-AC88-604B-A847-1EA2A23BBD91}"/>
                    </a:ext>
                  </a:extLst>
                </p:cNvPr>
                <p:cNvSpPr/>
                <p:nvPr/>
              </p:nvSpPr>
              <p:spPr>
                <a:xfrm>
                  <a:off x="11760274" y="6679789"/>
                  <a:ext cx="122088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" h="206">
                      <a:moveTo>
                        <a:pt x="99" y="117"/>
                      </a:moveTo>
                      <a:cubicBezTo>
                        <a:pt x="99" y="117"/>
                        <a:pt x="72" y="-8"/>
                        <a:pt x="49" y="0"/>
                      </a:cubicBezTo>
                      <a:cubicBezTo>
                        <a:pt x="13" y="12"/>
                        <a:pt x="-6" y="70"/>
                        <a:pt x="2" y="123"/>
                      </a:cubicBezTo>
                      <a:cubicBezTo>
                        <a:pt x="11" y="175"/>
                        <a:pt x="22" y="202"/>
                        <a:pt x="22" y="202"/>
                      </a:cubicBezTo>
                      <a:lnTo>
                        <a:pt x="28" y="206"/>
                      </a:lnTo>
                      <a:lnTo>
                        <a:pt x="91" y="11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C8E7ABC5-1EC8-9748-910C-3520F27A6E36}"/>
                    </a:ext>
                  </a:extLst>
                </p:cNvPr>
                <p:cNvSpPr/>
                <p:nvPr/>
              </p:nvSpPr>
              <p:spPr>
                <a:xfrm>
                  <a:off x="11750311" y="6669819"/>
                  <a:ext cx="142020" cy="271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" h="219">
                      <a:moveTo>
                        <a:pt x="30" y="219"/>
                      </a:moveTo>
                      <a:cubicBezTo>
                        <a:pt x="27" y="219"/>
                        <a:pt x="24" y="217"/>
                        <a:pt x="23" y="214"/>
                      </a:cubicBezTo>
                      <a:cubicBezTo>
                        <a:pt x="22" y="213"/>
                        <a:pt x="11" y="186"/>
                        <a:pt x="3" y="133"/>
                      </a:cubicBezTo>
                      <a:cubicBezTo>
                        <a:pt x="-7" y="80"/>
                        <a:pt x="13" y="15"/>
                        <a:pt x="55" y="1"/>
                      </a:cubicBezTo>
                      <a:cubicBezTo>
                        <a:pt x="58" y="0"/>
                        <a:pt x="62" y="0"/>
                        <a:pt x="67" y="3"/>
                      </a:cubicBezTo>
                      <a:cubicBezTo>
                        <a:pt x="91" y="17"/>
                        <a:pt x="111" y="107"/>
                        <a:pt x="115" y="125"/>
                      </a:cubicBezTo>
                      <a:cubicBezTo>
                        <a:pt x="115" y="129"/>
                        <a:pt x="113" y="133"/>
                        <a:pt x="108" y="134"/>
                      </a:cubicBezTo>
                      <a:cubicBezTo>
                        <a:pt x="104" y="135"/>
                        <a:pt x="101" y="132"/>
                        <a:pt x="99" y="127"/>
                      </a:cubicBezTo>
                      <a:cubicBezTo>
                        <a:pt x="87" y="71"/>
                        <a:pt x="69" y="19"/>
                        <a:pt x="59" y="16"/>
                      </a:cubicBezTo>
                      <a:cubicBezTo>
                        <a:pt x="28" y="26"/>
                        <a:pt x="9" y="79"/>
                        <a:pt x="18" y="131"/>
                      </a:cubicBezTo>
                      <a:cubicBezTo>
                        <a:pt x="26" y="181"/>
                        <a:pt x="37" y="208"/>
                        <a:pt x="37" y="208"/>
                      </a:cubicBezTo>
                      <a:cubicBezTo>
                        <a:pt x="39" y="211"/>
                        <a:pt x="37" y="216"/>
                        <a:pt x="33" y="218"/>
                      </a:cubicBezTo>
                      <a:cubicBezTo>
                        <a:pt x="32" y="218"/>
                        <a:pt x="31" y="219"/>
                        <a:pt x="30" y="2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53099D98-C3FD-C341-9BDE-06B5EE0C33B1}"/>
                  </a:ext>
                </a:extLst>
              </p:cNvPr>
              <p:cNvGrpSpPr/>
              <p:nvPr/>
            </p:nvGrpSpPr>
            <p:grpSpPr>
              <a:xfrm>
                <a:off x="8956000" y="4765577"/>
                <a:ext cx="2369496" cy="1552805"/>
                <a:chOff x="8956000" y="4765577"/>
                <a:chExt cx="2369496" cy="1552805"/>
              </a:xfrm>
            </p:grpSpPr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B8C29D63-A011-6645-BC98-D58B273D890D}"/>
                    </a:ext>
                  </a:extLst>
                </p:cNvPr>
                <p:cNvSpPr/>
                <p:nvPr/>
              </p:nvSpPr>
              <p:spPr>
                <a:xfrm>
                  <a:off x="8964717" y="4774301"/>
                  <a:ext cx="2350809" cy="191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8" h="155">
                      <a:moveTo>
                        <a:pt x="1841" y="46"/>
                      </a:moveTo>
                      <a:cubicBezTo>
                        <a:pt x="1813" y="17"/>
                        <a:pt x="1773" y="0"/>
                        <a:pt x="1729" y="0"/>
                      </a:cubicBezTo>
                      <a:cubicBezTo>
                        <a:pt x="1729" y="0"/>
                        <a:pt x="345" y="0"/>
                        <a:pt x="75" y="17"/>
                      </a:cubicBezTo>
                      <a:cubicBezTo>
                        <a:pt x="27" y="21"/>
                        <a:pt x="1" y="112"/>
                        <a:pt x="0" y="155"/>
                      </a:cubicBezTo>
                      <a:lnTo>
                        <a:pt x="1888" y="155"/>
                      </a:lnTo>
                      <a:cubicBezTo>
                        <a:pt x="1887" y="112"/>
                        <a:pt x="1869" y="74"/>
                        <a:pt x="1841" y="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14ECE40F-92D8-D046-8386-BCA9B4A983FD}"/>
                    </a:ext>
                  </a:extLst>
                </p:cNvPr>
                <p:cNvSpPr/>
                <p:nvPr/>
              </p:nvSpPr>
              <p:spPr>
                <a:xfrm>
                  <a:off x="8956000" y="4765577"/>
                  <a:ext cx="2369496" cy="210613"/>
                </a:xfrm>
                <a:custGeom>
                  <a:avLst/>
                  <a:gdLst>
                    <a:gd name="connsiteX0" fmla="*/ 2161550 w 2369496"/>
                    <a:gd name="connsiteY0" fmla="*/ 18697 h 210613"/>
                    <a:gd name="connsiteX1" fmla="*/ 103356 w 2369496"/>
                    <a:gd name="connsiteY1" fmla="*/ 40968 h 210613"/>
                    <a:gd name="connsiteX2" fmla="*/ 19933 w 2369496"/>
                    <a:gd name="connsiteY2" fmla="*/ 190677 h 210613"/>
                    <a:gd name="connsiteX3" fmla="*/ 2349564 w 2369496"/>
                    <a:gd name="connsiteY3" fmla="*/ 190677 h 210613"/>
                    <a:gd name="connsiteX4" fmla="*/ 2294778 w 2369496"/>
                    <a:gd name="connsiteY4" fmla="*/ 73137 h 210613"/>
                    <a:gd name="connsiteX5" fmla="*/ 2161550 w 2369496"/>
                    <a:gd name="connsiteY5" fmla="*/ 18697 h 210613"/>
                    <a:gd name="connsiteX6" fmla="*/ 2161558 w 2369496"/>
                    <a:gd name="connsiteY6" fmla="*/ 0 h 210613"/>
                    <a:gd name="connsiteX7" fmla="*/ 2308484 w 2369496"/>
                    <a:gd name="connsiteY7" fmla="*/ 59467 h 210613"/>
                    <a:gd name="connsiteX8" fmla="*/ 2369496 w 2369496"/>
                    <a:gd name="connsiteY8" fmla="*/ 199463 h 210613"/>
                    <a:gd name="connsiteX9" fmla="*/ 2365760 w 2369496"/>
                    <a:gd name="connsiteY9" fmla="*/ 208135 h 210613"/>
                    <a:gd name="connsiteX10" fmla="*/ 2359535 w 2369496"/>
                    <a:gd name="connsiteY10" fmla="*/ 210613 h 210613"/>
                    <a:gd name="connsiteX11" fmla="*/ 8716 w 2369496"/>
                    <a:gd name="connsiteY11" fmla="*/ 210613 h 210613"/>
                    <a:gd name="connsiteX12" fmla="*/ 2490 w 2369496"/>
                    <a:gd name="connsiteY12" fmla="*/ 208135 h 210613"/>
                    <a:gd name="connsiteX13" fmla="*/ 0 w 2369496"/>
                    <a:gd name="connsiteY13" fmla="*/ 199463 h 210613"/>
                    <a:gd name="connsiteX14" fmla="*/ 102101 w 2369496"/>
                    <a:gd name="connsiteY14" fmla="*/ 21062 h 210613"/>
                    <a:gd name="connsiteX15" fmla="*/ 2161558 w 2369496"/>
                    <a:gd name="connsiteY15" fmla="*/ 0 h 21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69496" h="210613">
                      <a:moveTo>
                        <a:pt x="2161550" y="18697"/>
                      </a:moveTo>
                      <a:cubicBezTo>
                        <a:pt x="2144118" y="18697"/>
                        <a:pt x="434560" y="18697"/>
                        <a:pt x="103356" y="40968"/>
                      </a:cubicBezTo>
                      <a:cubicBezTo>
                        <a:pt x="53551" y="43443"/>
                        <a:pt x="23668" y="136238"/>
                        <a:pt x="19933" y="190677"/>
                      </a:cubicBezTo>
                      <a:lnTo>
                        <a:pt x="2349564" y="190677"/>
                      </a:lnTo>
                      <a:cubicBezTo>
                        <a:pt x="2345828" y="146136"/>
                        <a:pt x="2325906" y="105306"/>
                        <a:pt x="2294778" y="73137"/>
                      </a:cubicBezTo>
                      <a:cubicBezTo>
                        <a:pt x="2259915" y="37256"/>
                        <a:pt x="2211355" y="18697"/>
                        <a:pt x="2161550" y="18697"/>
                      </a:cubicBezTo>
                      <a:close/>
                      <a:moveTo>
                        <a:pt x="2161558" y="0"/>
                      </a:moveTo>
                      <a:cubicBezTo>
                        <a:pt x="2217589" y="0"/>
                        <a:pt x="2268640" y="21062"/>
                        <a:pt x="2308484" y="59467"/>
                      </a:cubicBezTo>
                      <a:cubicBezTo>
                        <a:pt x="2345838" y="96634"/>
                        <a:pt x="2367006" y="147429"/>
                        <a:pt x="2369496" y="199463"/>
                      </a:cubicBezTo>
                      <a:cubicBezTo>
                        <a:pt x="2369496" y="203180"/>
                        <a:pt x="2367006" y="205658"/>
                        <a:pt x="2365760" y="208135"/>
                      </a:cubicBezTo>
                      <a:cubicBezTo>
                        <a:pt x="2364516" y="209374"/>
                        <a:pt x="2360780" y="210613"/>
                        <a:pt x="2359535" y="210613"/>
                      </a:cubicBezTo>
                      <a:lnTo>
                        <a:pt x="8716" y="210613"/>
                      </a:lnTo>
                      <a:cubicBezTo>
                        <a:pt x="7471" y="210613"/>
                        <a:pt x="4981" y="209374"/>
                        <a:pt x="2490" y="208135"/>
                      </a:cubicBezTo>
                      <a:cubicBezTo>
                        <a:pt x="1245" y="205658"/>
                        <a:pt x="0" y="203180"/>
                        <a:pt x="0" y="199463"/>
                      </a:cubicBezTo>
                      <a:cubicBezTo>
                        <a:pt x="1245" y="149907"/>
                        <a:pt x="32374" y="26017"/>
                        <a:pt x="102101" y="21062"/>
                      </a:cubicBezTo>
                      <a:cubicBezTo>
                        <a:pt x="434553" y="0"/>
                        <a:pt x="2144126" y="0"/>
                        <a:pt x="21615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43DECEA6-9543-4C47-9819-52C88987B0F4}"/>
                    </a:ext>
                  </a:extLst>
                </p:cNvPr>
                <p:cNvSpPr/>
                <p:nvPr/>
              </p:nvSpPr>
              <p:spPr>
                <a:xfrm>
                  <a:off x="8964717" y="4967470"/>
                  <a:ext cx="2350809" cy="13409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8" h="1077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lnTo>
                        <a:pt x="0" y="461"/>
                      </a:lnTo>
                      <a:lnTo>
                        <a:pt x="0" y="919"/>
                      </a:lnTo>
                      <a:cubicBezTo>
                        <a:pt x="0" y="962"/>
                        <a:pt x="18" y="1002"/>
                        <a:pt x="47" y="1031"/>
                      </a:cubicBezTo>
                      <a:cubicBezTo>
                        <a:pt x="75" y="1059"/>
                        <a:pt x="115" y="1077"/>
                        <a:pt x="159" y="1077"/>
                      </a:cubicBezTo>
                      <a:lnTo>
                        <a:pt x="944" y="1077"/>
                      </a:lnTo>
                      <a:lnTo>
                        <a:pt x="1729" y="1077"/>
                      </a:lnTo>
                      <a:cubicBezTo>
                        <a:pt x="1773" y="1077"/>
                        <a:pt x="1813" y="1059"/>
                        <a:pt x="1841" y="1031"/>
                      </a:cubicBezTo>
                      <a:cubicBezTo>
                        <a:pt x="1870" y="1002"/>
                        <a:pt x="1888" y="962"/>
                        <a:pt x="1888" y="919"/>
                      </a:cubicBezTo>
                      <a:lnTo>
                        <a:pt x="1888" y="461"/>
                      </a:lnTo>
                      <a:lnTo>
                        <a:pt x="1888" y="4"/>
                      </a:lnTo>
                      <a:cubicBezTo>
                        <a:pt x="1888" y="3"/>
                        <a:pt x="1888" y="1"/>
                        <a:pt x="188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AC3F7FEF-5E57-1C40-9415-7CAF30C11372}"/>
                    </a:ext>
                  </a:extLst>
                </p:cNvPr>
                <p:cNvSpPr/>
                <p:nvPr/>
              </p:nvSpPr>
              <p:spPr>
                <a:xfrm>
                  <a:off x="8956000" y="4957500"/>
                  <a:ext cx="2369496" cy="1360882"/>
                </a:xfrm>
                <a:custGeom>
                  <a:avLst/>
                  <a:gdLst>
                    <a:gd name="connsiteX0" fmla="*/ 18687 w 2369496"/>
                    <a:gd name="connsiteY0" fmla="*/ 19940 h 1360882"/>
                    <a:gd name="connsiteX1" fmla="*/ 18687 w 2369496"/>
                    <a:gd name="connsiteY1" fmla="*/ 1154185 h 1360882"/>
                    <a:gd name="connsiteX2" fmla="*/ 73473 w 2369496"/>
                    <a:gd name="connsiteY2" fmla="*/ 1286161 h 1360882"/>
                    <a:gd name="connsiteX3" fmla="*/ 206701 w 2369496"/>
                    <a:gd name="connsiteY3" fmla="*/ 1340943 h 1360882"/>
                    <a:gd name="connsiteX4" fmla="*/ 2161549 w 2369496"/>
                    <a:gd name="connsiteY4" fmla="*/ 1340943 h 1360882"/>
                    <a:gd name="connsiteX5" fmla="*/ 2294778 w 2369496"/>
                    <a:gd name="connsiteY5" fmla="*/ 1286161 h 1360882"/>
                    <a:gd name="connsiteX6" fmla="*/ 2349563 w 2369496"/>
                    <a:gd name="connsiteY6" fmla="*/ 1154185 h 1360882"/>
                    <a:gd name="connsiteX7" fmla="*/ 2349563 w 2369496"/>
                    <a:gd name="connsiteY7" fmla="*/ 19940 h 1360882"/>
                    <a:gd name="connsiteX8" fmla="*/ 8716 w 2369496"/>
                    <a:gd name="connsiteY8" fmla="*/ 0 h 1360882"/>
                    <a:gd name="connsiteX9" fmla="*/ 2359535 w 2369496"/>
                    <a:gd name="connsiteY9" fmla="*/ 0 h 1360882"/>
                    <a:gd name="connsiteX10" fmla="*/ 2369496 w 2369496"/>
                    <a:gd name="connsiteY10" fmla="*/ 8716 h 1360882"/>
                    <a:gd name="connsiteX11" fmla="*/ 2369496 w 2369496"/>
                    <a:gd name="connsiteY11" fmla="*/ 11206 h 1360882"/>
                    <a:gd name="connsiteX12" fmla="*/ 2369496 w 2369496"/>
                    <a:gd name="connsiteY12" fmla="*/ 14941 h 1360882"/>
                    <a:gd name="connsiteX13" fmla="*/ 2369496 w 2369496"/>
                    <a:gd name="connsiteY13" fmla="*/ 1154197 h 1360882"/>
                    <a:gd name="connsiteX14" fmla="*/ 2308484 w 2369496"/>
                    <a:gd name="connsiteY14" fmla="*/ 1299873 h 1360882"/>
                    <a:gd name="connsiteX15" fmla="*/ 2161558 w 2369496"/>
                    <a:gd name="connsiteY15" fmla="*/ 1360882 h 1360882"/>
                    <a:gd name="connsiteX16" fmla="*/ 206693 w 2369496"/>
                    <a:gd name="connsiteY16" fmla="*/ 1360882 h 1360882"/>
                    <a:gd name="connsiteX17" fmla="*/ 59767 w 2369496"/>
                    <a:gd name="connsiteY17" fmla="*/ 1299873 h 1360882"/>
                    <a:gd name="connsiteX18" fmla="*/ 0 w 2369496"/>
                    <a:gd name="connsiteY18" fmla="*/ 1154197 h 1360882"/>
                    <a:gd name="connsiteX19" fmla="*/ 0 w 2369496"/>
                    <a:gd name="connsiteY19" fmla="*/ 14941 h 1360882"/>
                    <a:gd name="connsiteX20" fmla="*/ 0 w 2369496"/>
                    <a:gd name="connsiteY20" fmla="*/ 11206 h 1360882"/>
                    <a:gd name="connsiteX21" fmla="*/ 0 w 2369496"/>
                    <a:gd name="connsiteY21" fmla="*/ 8716 h 1360882"/>
                    <a:gd name="connsiteX22" fmla="*/ 8716 w 2369496"/>
                    <a:gd name="connsiteY22" fmla="*/ 0 h 136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69496" h="1360882">
                      <a:moveTo>
                        <a:pt x="18687" y="19940"/>
                      </a:moveTo>
                      <a:lnTo>
                        <a:pt x="18687" y="1154185"/>
                      </a:lnTo>
                      <a:cubicBezTo>
                        <a:pt x="18687" y="1203987"/>
                        <a:pt x="38609" y="1250054"/>
                        <a:pt x="73473" y="1286161"/>
                      </a:cubicBezTo>
                      <a:cubicBezTo>
                        <a:pt x="109581" y="1322267"/>
                        <a:pt x="156896" y="1340943"/>
                        <a:pt x="206701" y="1340943"/>
                      </a:cubicBezTo>
                      <a:lnTo>
                        <a:pt x="2161549" y="1340943"/>
                      </a:lnTo>
                      <a:cubicBezTo>
                        <a:pt x="2211354" y="1340943"/>
                        <a:pt x="2259914" y="1322267"/>
                        <a:pt x="2294778" y="1286161"/>
                      </a:cubicBezTo>
                      <a:cubicBezTo>
                        <a:pt x="2330886" y="1250054"/>
                        <a:pt x="2349563" y="1203987"/>
                        <a:pt x="2349563" y="1154185"/>
                      </a:cubicBezTo>
                      <a:lnTo>
                        <a:pt x="2349563" y="19940"/>
                      </a:lnTo>
                      <a:close/>
                      <a:moveTo>
                        <a:pt x="8716" y="0"/>
                      </a:moveTo>
                      <a:lnTo>
                        <a:pt x="2359535" y="0"/>
                      </a:lnTo>
                      <a:cubicBezTo>
                        <a:pt x="2364516" y="0"/>
                        <a:pt x="2369496" y="4981"/>
                        <a:pt x="2369496" y="8716"/>
                      </a:cubicBezTo>
                      <a:lnTo>
                        <a:pt x="2369496" y="11206"/>
                      </a:lnTo>
                      <a:cubicBezTo>
                        <a:pt x="2369496" y="12451"/>
                        <a:pt x="2369496" y="13696"/>
                        <a:pt x="2369496" y="14941"/>
                      </a:cubicBezTo>
                      <a:lnTo>
                        <a:pt x="2369496" y="1154197"/>
                      </a:lnTo>
                      <a:cubicBezTo>
                        <a:pt x="2369496" y="1208981"/>
                        <a:pt x="2347084" y="1261275"/>
                        <a:pt x="2308484" y="1299873"/>
                      </a:cubicBezTo>
                      <a:cubicBezTo>
                        <a:pt x="2268640" y="1338471"/>
                        <a:pt x="2217589" y="1360882"/>
                        <a:pt x="2161558" y="1360882"/>
                      </a:cubicBezTo>
                      <a:lnTo>
                        <a:pt x="206693" y="1360882"/>
                      </a:lnTo>
                      <a:cubicBezTo>
                        <a:pt x="151907" y="1360882"/>
                        <a:pt x="99611" y="1338471"/>
                        <a:pt x="59767" y="1299873"/>
                      </a:cubicBezTo>
                      <a:cubicBezTo>
                        <a:pt x="21167" y="1261275"/>
                        <a:pt x="0" y="1208981"/>
                        <a:pt x="0" y="1154197"/>
                      </a:cubicBezTo>
                      <a:lnTo>
                        <a:pt x="0" y="14941"/>
                      </a:lnTo>
                      <a:cubicBezTo>
                        <a:pt x="0" y="13696"/>
                        <a:pt x="0" y="12451"/>
                        <a:pt x="0" y="11206"/>
                      </a:cubicBezTo>
                      <a:lnTo>
                        <a:pt x="0" y="8716"/>
                      </a:lnTo>
                      <a:cubicBezTo>
                        <a:pt x="0" y="4981"/>
                        <a:pt x="4981" y="0"/>
                        <a:pt x="87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32A4F4C2-9CBE-1C42-BD3D-031D8A52C342}"/>
                    </a:ext>
                  </a:extLst>
                </p:cNvPr>
                <p:cNvSpPr/>
                <p:nvPr/>
              </p:nvSpPr>
              <p:spPr>
                <a:xfrm>
                  <a:off x="9585125" y="5193034"/>
                  <a:ext cx="453468" cy="664240"/>
                </a:xfrm>
                <a:custGeom>
                  <a:avLst/>
                  <a:gdLst>
                    <a:gd name="connsiteX0" fmla="*/ 18683 w 453468"/>
                    <a:gd name="connsiteY0" fmla="*/ 19943 h 664240"/>
                    <a:gd name="connsiteX1" fmla="*/ 18683 w 453468"/>
                    <a:gd name="connsiteY1" fmla="*/ 154267 h 664240"/>
                    <a:gd name="connsiteX2" fmla="*/ 299389 w 453468"/>
                    <a:gd name="connsiteY2" fmla="*/ 444057 h 664240"/>
                    <a:gd name="connsiteX3" fmla="*/ 267096 w 453468"/>
                    <a:gd name="connsiteY3" fmla="*/ 575893 h 664240"/>
                    <a:gd name="connsiteX4" fmla="*/ 385092 w 453468"/>
                    <a:gd name="connsiteY4" fmla="*/ 641811 h 664240"/>
                    <a:gd name="connsiteX5" fmla="*/ 433532 w 453468"/>
                    <a:gd name="connsiteY5" fmla="*/ 444057 h 664240"/>
                    <a:gd name="connsiteX6" fmla="*/ 18683 w 453468"/>
                    <a:gd name="connsiteY6" fmla="*/ 19943 h 664240"/>
                    <a:gd name="connsiteX7" fmla="*/ 8697 w 453468"/>
                    <a:gd name="connsiteY7" fmla="*/ 0 h 664240"/>
                    <a:gd name="connsiteX8" fmla="*/ 453468 w 453468"/>
                    <a:gd name="connsiteY8" fmla="*/ 444071 h 664240"/>
                    <a:gd name="connsiteX9" fmla="*/ 397561 w 453468"/>
                    <a:gd name="connsiteY9" fmla="*/ 659265 h 664240"/>
                    <a:gd name="connsiteX10" fmla="*/ 388864 w 453468"/>
                    <a:gd name="connsiteY10" fmla="*/ 664240 h 664240"/>
                    <a:gd name="connsiteX11" fmla="*/ 385137 w 453468"/>
                    <a:gd name="connsiteY11" fmla="*/ 662996 h 664240"/>
                    <a:gd name="connsiteX12" fmla="*/ 249718 w 453468"/>
                    <a:gd name="connsiteY12" fmla="*/ 588363 h 664240"/>
                    <a:gd name="connsiteX13" fmla="*/ 245991 w 453468"/>
                    <a:gd name="connsiteY13" fmla="*/ 582143 h 664240"/>
                    <a:gd name="connsiteX14" fmla="*/ 245991 w 453468"/>
                    <a:gd name="connsiteY14" fmla="*/ 574680 h 664240"/>
                    <a:gd name="connsiteX15" fmla="*/ 279535 w 453468"/>
                    <a:gd name="connsiteY15" fmla="*/ 444071 h 664240"/>
                    <a:gd name="connsiteX16" fmla="*/ 8697 w 453468"/>
                    <a:gd name="connsiteY16" fmla="*/ 174146 h 664240"/>
                    <a:gd name="connsiteX17" fmla="*/ 0 w 453468"/>
                    <a:gd name="connsiteY17" fmla="*/ 164194 h 664240"/>
                    <a:gd name="connsiteX18" fmla="*/ 0 w 453468"/>
                    <a:gd name="connsiteY18" fmla="*/ 9951 h 664240"/>
                    <a:gd name="connsiteX19" fmla="*/ 8697 w 453468"/>
                    <a:gd name="connsiteY19" fmla="*/ 0 h 66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3468" h="664240">
                      <a:moveTo>
                        <a:pt x="18683" y="19943"/>
                      </a:moveTo>
                      <a:lnTo>
                        <a:pt x="18683" y="154267"/>
                      </a:lnTo>
                      <a:cubicBezTo>
                        <a:pt x="173941" y="160485"/>
                        <a:pt x="299389" y="287346"/>
                        <a:pt x="299389" y="444057"/>
                      </a:cubicBezTo>
                      <a:cubicBezTo>
                        <a:pt x="299389" y="491319"/>
                        <a:pt x="288211" y="536094"/>
                        <a:pt x="267096" y="575893"/>
                      </a:cubicBezTo>
                      <a:lnTo>
                        <a:pt x="385092" y="641811"/>
                      </a:lnTo>
                      <a:cubicBezTo>
                        <a:pt x="417385" y="580868"/>
                        <a:pt x="433532" y="512463"/>
                        <a:pt x="433532" y="444057"/>
                      </a:cubicBezTo>
                      <a:cubicBezTo>
                        <a:pt x="433532" y="212722"/>
                        <a:pt x="248465" y="24918"/>
                        <a:pt x="18683" y="19943"/>
                      </a:cubicBezTo>
                      <a:close/>
                      <a:moveTo>
                        <a:pt x="8697" y="0"/>
                      </a:moveTo>
                      <a:cubicBezTo>
                        <a:pt x="253445" y="0"/>
                        <a:pt x="453468" y="200267"/>
                        <a:pt x="453468" y="444071"/>
                      </a:cubicBezTo>
                      <a:cubicBezTo>
                        <a:pt x="453468" y="519948"/>
                        <a:pt x="433590" y="593338"/>
                        <a:pt x="397561" y="659265"/>
                      </a:cubicBezTo>
                      <a:cubicBezTo>
                        <a:pt x="396319" y="662996"/>
                        <a:pt x="392591" y="664240"/>
                        <a:pt x="388864" y="664240"/>
                      </a:cubicBezTo>
                      <a:cubicBezTo>
                        <a:pt x="387622" y="664240"/>
                        <a:pt x="386380" y="664240"/>
                        <a:pt x="385137" y="662996"/>
                      </a:cubicBezTo>
                      <a:lnTo>
                        <a:pt x="249718" y="588363"/>
                      </a:lnTo>
                      <a:cubicBezTo>
                        <a:pt x="247233" y="587119"/>
                        <a:pt x="245991" y="585875"/>
                        <a:pt x="245991" y="582143"/>
                      </a:cubicBezTo>
                      <a:cubicBezTo>
                        <a:pt x="244748" y="580899"/>
                        <a:pt x="244748" y="577168"/>
                        <a:pt x="245991" y="574680"/>
                      </a:cubicBezTo>
                      <a:cubicBezTo>
                        <a:pt x="268354" y="536119"/>
                        <a:pt x="279535" y="490095"/>
                        <a:pt x="279535" y="444071"/>
                      </a:cubicBezTo>
                      <a:cubicBezTo>
                        <a:pt x="279535" y="294803"/>
                        <a:pt x="157782" y="174146"/>
                        <a:pt x="8697" y="174146"/>
                      </a:cubicBezTo>
                      <a:cubicBezTo>
                        <a:pt x="3727" y="174146"/>
                        <a:pt x="0" y="169170"/>
                        <a:pt x="0" y="164194"/>
                      </a:cubicBezTo>
                      <a:lnTo>
                        <a:pt x="0" y="9951"/>
                      </a:lnTo>
                      <a:cubicBezTo>
                        <a:pt x="0" y="4976"/>
                        <a:pt x="3727" y="0"/>
                        <a:pt x="86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8FF2DE03-88CD-1643-B6D9-6517C35D29A4}"/>
                    </a:ext>
                  </a:extLst>
                </p:cNvPr>
                <p:cNvSpPr/>
                <p:nvPr/>
              </p:nvSpPr>
              <p:spPr>
                <a:xfrm>
                  <a:off x="9159064" y="5203007"/>
                  <a:ext cx="814748" cy="8698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5" h="699">
                      <a:moveTo>
                        <a:pt x="349" y="575"/>
                      </a:moveTo>
                      <a:cubicBezTo>
                        <a:pt x="225" y="575"/>
                        <a:pt x="124" y="474"/>
                        <a:pt x="124" y="349"/>
                      </a:cubicBezTo>
                      <a:cubicBezTo>
                        <a:pt x="124" y="225"/>
                        <a:pt x="225" y="124"/>
                        <a:pt x="349" y="124"/>
                      </a:cubicBezTo>
                      <a:lnTo>
                        <a:pt x="349" y="0"/>
                      </a:lnTo>
                      <a:cubicBezTo>
                        <a:pt x="156" y="0"/>
                        <a:pt x="0" y="157"/>
                        <a:pt x="0" y="349"/>
                      </a:cubicBezTo>
                      <a:cubicBezTo>
                        <a:pt x="0" y="543"/>
                        <a:pt x="156" y="699"/>
                        <a:pt x="349" y="699"/>
                      </a:cubicBezTo>
                      <a:cubicBezTo>
                        <a:pt x="481" y="699"/>
                        <a:pt x="596" y="626"/>
                        <a:pt x="655" y="518"/>
                      </a:cubicBezTo>
                      <a:lnTo>
                        <a:pt x="547" y="458"/>
                      </a:lnTo>
                      <a:cubicBezTo>
                        <a:pt x="509" y="528"/>
                        <a:pt x="435" y="575"/>
                        <a:pt x="349" y="57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BFC15DE8-E425-3C41-8277-6084AE35E1BC}"/>
                    </a:ext>
                  </a:extLst>
                </p:cNvPr>
                <p:cNvSpPr/>
                <p:nvPr/>
              </p:nvSpPr>
              <p:spPr>
                <a:xfrm>
                  <a:off x="9149098" y="5193034"/>
                  <a:ext cx="834680" cy="888562"/>
                </a:xfrm>
                <a:custGeom>
                  <a:avLst/>
                  <a:gdLst>
                    <a:gd name="connsiteX0" fmla="*/ 435374 w 834680"/>
                    <a:gd name="connsiteY0" fmla="*/ 19943 h 888562"/>
                    <a:gd name="connsiteX1" fmla="*/ 19933 w 834680"/>
                    <a:gd name="connsiteY1" fmla="*/ 444285 h 888562"/>
                    <a:gd name="connsiteX2" fmla="*/ 444081 w 834680"/>
                    <a:gd name="connsiteY2" fmla="*/ 869871 h 888562"/>
                    <a:gd name="connsiteX3" fmla="*/ 812257 w 834680"/>
                    <a:gd name="connsiteY3" fmla="*/ 658323 h 888562"/>
                    <a:gd name="connsiteX4" fmla="*/ 694092 w 834680"/>
                    <a:gd name="connsiteY4" fmla="*/ 593614 h 888562"/>
                    <a:gd name="connsiteX5" fmla="*/ 444081 w 834680"/>
                    <a:gd name="connsiteY5" fmla="*/ 735476 h 888562"/>
                    <a:gd name="connsiteX6" fmla="*/ 154267 w 834680"/>
                    <a:gd name="connsiteY6" fmla="*/ 444285 h 888562"/>
                    <a:gd name="connsiteX7" fmla="*/ 435374 w 834680"/>
                    <a:gd name="connsiteY7" fmla="*/ 154339 h 888562"/>
                    <a:gd name="connsiteX8" fmla="*/ 444085 w 834680"/>
                    <a:gd name="connsiteY8" fmla="*/ 0 h 888562"/>
                    <a:gd name="connsiteX9" fmla="*/ 454036 w 834680"/>
                    <a:gd name="connsiteY9" fmla="*/ 9956 h 888562"/>
                    <a:gd name="connsiteX10" fmla="*/ 454036 w 834680"/>
                    <a:gd name="connsiteY10" fmla="*/ 164272 h 888562"/>
                    <a:gd name="connsiteX11" fmla="*/ 444085 w 834680"/>
                    <a:gd name="connsiteY11" fmla="*/ 174228 h 888562"/>
                    <a:gd name="connsiteX12" fmla="*/ 174151 w 834680"/>
                    <a:gd name="connsiteY12" fmla="*/ 444281 h 888562"/>
                    <a:gd name="connsiteX13" fmla="*/ 444085 w 834680"/>
                    <a:gd name="connsiteY13" fmla="*/ 716823 h 888562"/>
                    <a:gd name="connsiteX14" fmla="*/ 681676 w 834680"/>
                    <a:gd name="connsiteY14" fmla="*/ 574952 h 888562"/>
                    <a:gd name="connsiteX15" fmla="*/ 695359 w 834680"/>
                    <a:gd name="connsiteY15" fmla="*/ 572463 h 888562"/>
                    <a:gd name="connsiteX16" fmla="*/ 829704 w 834680"/>
                    <a:gd name="connsiteY16" fmla="*/ 645888 h 888562"/>
                    <a:gd name="connsiteX17" fmla="*/ 834680 w 834680"/>
                    <a:gd name="connsiteY17" fmla="*/ 652110 h 888562"/>
                    <a:gd name="connsiteX18" fmla="*/ 833436 w 834680"/>
                    <a:gd name="connsiteY18" fmla="*/ 659577 h 888562"/>
                    <a:gd name="connsiteX19" fmla="*/ 444085 w 834680"/>
                    <a:gd name="connsiteY19" fmla="*/ 888562 h 888562"/>
                    <a:gd name="connsiteX20" fmla="*/ 0 w 834680"/>
                    <a:gd name="connsiteY20" fmla="*/ 444281 h 888562"/>
                    <a:gd name="connsiteX21" fmla="*/ 444085 w 834680"/>
                    <a:gd name="connsiteY21" fmla="*/ 0 h 88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34680" h="888562">
                      <a:moveTo>
                        <a:pt x="435374" y="19943"/>
                      </a:moveTo>
                      <a:cubicBezTo>
                        <a:pt x="205265" y="24921"/>
                        <a:pt x="19933" y="212826"/>
                        <a:pt x="19933" y="444285"/>
                      </a:cubicBezTo>
                      <a:cubicBezTo>
                        <a:pt x="19933" y="679477"/>
                        <a:pt x="210240" y="869871"/>
                        <a:pt x="444081" y="869871"/>
                      </a:cubicBezTo>
                      <a:cubicBezTo>
                        <a:pt x="595829" y="869871"/>
                        <a:pt x="736383" y="788985"/>
                        <a:pt x="812257" y="658323"/>
                      </a:cubicBezTo>
                      <a:lnTo>
                        <a:pt x="694092" y="593614"/>
                      </a:lnTo>
                      <a:cubicBezTo>
                        <a:pt x="641851" y="681966"/>
                        <a:pt x="546076" y="735476"/>
                        <a:pt x="444081" y="735476"/>
                      </a:cubicBezTo>
                      <a:cubicBezTo>
                        <a:pt x="284870" y="735476"/>
                        <a:pt x="154267" y="604813"/>
                        <a:pt x="154267" y="444285"/>
                      </a:cubicBezTo>
                      <a:cubicBezTo>
                        <a:pt x="154267" y="287490"/>
                        <a:pt x="279895" y="160561"/>
                        <a:pt x="435374" y="154339"/>
                      </a:cubicBezTo>
                      <a:close/>
                      <a:moveTo>
                        <a:pt x="444085" y="0"/>
                      </a:moveTo>
                      <a:cubicBezTo>
                        <a:pt x="450304" y="0"/>
                        <a:pt x="454036" y="4978"/>
                        <a:pt x="454036" y="9956"/>
                      </a:cubicBezTo>
                      <a:lnTo>
                        <a:pt x="454036" y="164272"/>
                      </a:lnTo>
                      <a:cubicBezTo>
                        <a:pt x="454036" y="169250"/>
                        <a:pt x="450304" y="174228"/>
                        <a:pt x="444085" y="174228"/>
                      </a:cubicBezTo>
                      <a:cubicBezTo>
                        <a:pt x="294812" y="174228"/>
                        <a:pt x="174151" y="294943"/>
                        <a:pt x="174151" y="444281"/>
                      </a:cubicBezTo>
                      <a:cubicBezTo>
                        <a:pt x="174151" y="594864"/>
                        <a:pt x="294812" y="716823"/>
                        <a:pt x="444085" y="716823"/>
                      </a:cubicBezTo>
                      <a:cubicBezTo>
                        <a:pt x="543599" y="716823"/>
                        <a:pt x="634407" y="662066"/>
                        <a:pt x="681676" y="574952"/>
                      </a:cubicBezTo>
                      <a:cubicBezTo>
                        <a:pt x="684164" y="571219"/>
                        <a:pt x="690384" y="569974"/>
                        <a:pt x="695359" y="572463"/>
                      </a:cubicBezTo>
                      <a:lnTo>
                        <a:pt x="829704" y="645888"/>
                      </a:lnTo>
                      <a:cubicBezTo>
                        <a:pt x="832192" y="648377"/>
                        <a:pt x="833436" y="650866"/>
                        <a:pt x="834680" y="652110"/>
                      </a:cubicBezTo>
                      <a:cubicBezTo>
                        <a:pt x="834680" y="654599"/>
                        <a:pt x="834680" y="657088"/>
                        <a:pt x="833436" y="659577"/>
                      </a:cubicBezTo>
                      <a:cubicBezTo>
                        <a:pt x="755068" y="801448"/>
                        <a:pt x="605796" y="888562"/>
                        <a:pt x="444085" y="888562"/>
                      </a:cubicBezTo>
                      <a:cubicBezTo>
                        <a:pt x="200273" y="888562"/>
                        <a:pt x="0" y="689445"/>
                        <a:pt x="0" y="444281"/>
                      </a:cubicBezTo>
                      <a:cubicBezTo>
                        <a:pt x="0" y="200362"/>
                        <a:pt x="200273" y="0"/>
                        <a:pt x="4440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FE94B12A-284E-A548-A952-C3CFF428430D}"/>
                    </a:ext>
                  </a:extLst>
                </p:cNvPr>
                <p:cNvSpPr/>
                <p:nvPr/>
              </p:nvSpPr>
              <p:spPr>
                <a:xfrm>
                  <a:off x="10220479" y="5781258"/>
                  <a:ext cx="887004" cy="300341"/>
                </a:xfrm>
                <a:custGeom>
                  <a:avLst/>
                  <a:gdLst>
                    <a:gd name="connsiteX0" fmla="*/ 52270 w 887004"/>
                    <a:gd name="connsiteY0" fmla="*/ 19940 h 300341"/>
                    <a:gd name="connsiteX1" fmla="*/ 28635 w 887004"/>
                    <a:gd name="connsiteY1" fmla="*/ 29863 h 300341"/>
                    <a:gd name="connsiteX2" fmla="*/ 18683 w 887004"/>
                    <a:gd name="connsiteY2" fmla="*/ 52189 h 300341"/>
                    <a:gd name="connsiteX3" fmla="*/ 18683 w 887004"/>
                    <a:gd name="connsiteY3" fmla="*/ 248160 h 300341"/>
                    <a:gd name="connsiteX4" fmla="*/ 28635 w 887004"/>
                    <a:gd name="connsiteY4" fmla="*/ 271726 h 300341"/>
                    <a:gd name="connsiteX5" fmla="*/ 52270 w 887004"/>
                    <a:gd name="connsiteY5" fmla="*/ 281648 h 300341"/>
                    <a:gd name="connsiteX6" fmla="*/ 834726 w 887004"/>
                    <a:gd name="connsiteY6" fmla="*/ 281648 h 300341"/>
                    <a:gd name="connsiteX7" fmla="*/ 858361 w 887004"/>
                    <a:gd name="connsiteY7" fmla="*/ 271726 h 300341"/>
                    <a:gd name="connsiteX8" fmla="*/ 868313 w 887004"/>
                    <a:gd name="connsiteY8" fmla="*/ 248160 h 300341"/>
                    <a:gd name="connsiteX9" fmla="*/ 868313 w 887004"/>
                    <a:gd name="connsiteY9" fmla="*/ 52189 h 300341"/>
                    <a:gd name="connsiteX10" fmla="*/ 858361 w 887004"/>
                    <a:gd name="connsiteY10" fmla="*/ 29863 h 300341"/>
                    <a:gd name="connsiteX11" fmla="*/ 834726 w 887004"/>
                    <a:gd name="connsiteY11" fmla="*/ 19940 h 300341"/>
                    <a:gd name="connsiteX12" fmla="*/ 52250 w 887004"/>
                    <a:gd name="connsiteY12" fmla="*/ 0 h 300341"/>
                    <a:gd name="connsiteX13" fmla="*/ 834754 w 887004"/>
                    <a:gd name="connsiteY13" fmla="*/ 0 h 300341"/>
                    <a:gd name="connsiteX14" fmla="*/ 872075 w 887004"/>
                    <a:gd name="connsiteY14" fmla="*/ 14893 h 300341"/>
                    <a:gd name="connsiteX15" fmla="*/ 887004 w 887004"/>
                    <a:gd name="connsiteY15" fmla="*/ 52126 h 300341"/>
                    <a:gd name="connsiteX16" fmla="*/ 887004 w 887004"/>
                    <a:gd name="connsiteY16" fmla="*/ 248216 h 300341"/>
                    <a:gd name="connsiteX17" fmla="*/ 872075 w 887004"/>
                    <a:gd name="connsiteY17" fmla="*/ 285448 h 300341"/>
                    <a:gd name="connsiteX18" fmla="*/ 834754 w 887004"/>
                    <a:gd name="connsiteY18" fmla="*/ 300341 h 300341"/>
                    <a:gd name="connsiteX19" fmla="*/ 52250 w 887004"/>
                    <a:gd name="connsiteY19" fmla="*/ 300341 h 300341"/>
                    <a:gd name="connsiteX20" fmla="*/ 14929 w 887004"/>
                    <a:gd name="connsiteY20" fmla="*/ 285448 h 300341"/>
                    <a:gd name="connsiteX21" fmla="*/ 0 w 887004"/>
                    <a:gd name="connsiteY21" fmla="*/ 248216 h 300341"/>
                    <a:gd name="connsiteX22" fmla="*/ 0 w 887004"/>
                    <a:gd name="connsiteY22" fmla="*/ 52126 h 300341"/>
                    <a:gd name="connsiteX23" fmla="*/ 14929 w 887004"/>
                    <a:gd name="connsiteY23" fmla="*/ 14893 h 300341"/>
                    <a:gd name="connsiteX24" fmla="*/ 52250 w 887004"/>
                    <a:gd name="connsiteY24" fmla="*/ 0 h 30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87004" h="300341">
                      <a:moveTo>
                        <a:pt x="52270" y="19940"/>
                      </a:moveTo>
                      <a:cubicBezTo>
                        <a:pt x="42318" y="19940"/>
                        <a:pt x="34855" y="23661"/>
                        <a:pt x="28635" y="29863"/>
                      </a:cubicBezTo>
                      <a:cubicBezTo>
                        <a:pt x="22415" y="36064"/>
                        <a:pt x="18683" y="43506"/>
                        <a:pt x="18683" y="52189"/>
                      </a:cubicBezTo>
                      <a:lnTo>
                        <a:pt x="18683" y="248160"/>
                      </a:lnTo>
                      <a:cubicBezTo>
                        <a:pt x="18683" y="258082"/>
                        <a:pt x="22415" y="265524"/>
                        <a:pt x="28635" y="271726"/>
                      </a:cubicBezTo>
                      <a:cubicBezTo>
                        <a:pt x="34855" y="277927"/>
                        <a:pt x="42318" y="281648"/>
                        <a:pt x="52270" y="281648"/>
                      </a:cubicBezTo>
                      <a:lnTo>
                        <a:pt x="834726" y="281648"/>
                      </a:lnTo>
                      <a:cubicBezTo>
                        <a:pt x="843434" y="281648"/>
                        <a:pt x="852141" y="277927"/>
                        <a:pt x="858361" y="271726"/>
                      </a:cubicBezTo>
                      <a:cubicBezTo>
                        <a:pt x="864581" y="265524"/>
                        <a:pt x="868313" y="258082"/>
                        <a:pt x="868313" y="248160"/>
                      </a:cubicBezTo>
                      <a:lnTo>
                        <a:pt x="868313" y="52189"/>
                      </a:lnTo>
                      <a:cubicBezTo>
                        <a:pt x="868313" y="43506"/>
                        <a:pt x="864581" y="36064"/>
                        <a:pt x="858361" y="29863"/>
                      </a:cubicBezTo>
                      <a:cubicBezTo>
                        <a:pt x="852141" y="23661"/>
                        <a:pt x="843434" y="19940"/>
                        <a:pt x="834726" y="19940"/>
                      </a:cubicBezTo>
                      <a:close/>
                      <a:moveTo>
                        <a:pt x="52250" y="0"/>
                      </a:moveTo>
                      <a:lnTo>
                        <a:pt x="834754" y="0"/>
                      </a:lnTo>
                      <a:cubicBezTo>
                        <a:pt x="848439" y="0"/>
                        <a:pt x="862123" y="6206"/>
                        <a:pt x="872075" y="14893"/>
                      </a:cubicBezTo>
                      <a:cubicBezTo>
                        <a:pt x="882028" y="24822"/>
                        <a:pt x="887004" y="38474"/>
                        <a:pt x="887004" y="52126"/>
                      </a:cubicBezTo>
                      <a:lnTo>
                        <a:pt x="887004" y="248216"/>
                      </a:lnTo>
                      <a:cubicBezTo>
                        <a:pt x="887004" y="263109"/>
                        <a:pt x="882028" y="275520"/>
                        <a:pt x="872075" y="285448"/>
                      </a:cubicBezTo>
                      <a:cubicBezTo>
                        <a:pt x="862123" y="295377"/>
                        <a:pt x="848439" y="300341"/>
                        <a:pt x="834754" y="300341"/>
                      </a:cubicBezTo>
                      <a:lnTo>
                        <a:pt x="52250" y="300341"/>
                      </a:lnTo>
                      <a:cubicBezTo>
                        <a:pt x="37321" y="300341"/>
                        <a:pt x="24881" y="295377"/>
                        <a:pt x="14929" y="285448"/>
                      </a:cubicBezTo>
                      <a:cubicBezTo>
                        <a:pt x="4976" y="275520"/>
                        <a:pt x="0" y="263109"/>
                        <a:pt x="0" y="248216"/>
                      </a:cubicBezTo>
                      <a:lnTo>
                        <a:pt x="0" y="52126"/>
                      </a:lnTo>
                      <a:cubicBezTo>
                        <a:pt x="0" y="38474"/>
                        <a:pt x="4976" y="24822"/>
                        <a:pt x="14929" y="14893"/>
                      </a:cubicBezTo>
                      <a:cubicBezTo>
                        <a:pt x="24881" y="6206"/>
                        <a:pt x="37321" y="0"/>
                        <a:pt x="522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CFC491D6-4A39-DB45-A5DB-2A0D947B2C46}"/>
                    </a:ext>
                  </a:extLst>
                </p:cNvPr>
                <p:cNvSpPr/>
                <p:nvPr/>
              </p:nvSpPr>
              <p:spPr>
                <a:xfrm>
                  <a:off x="10220479" y="5600555"/>
                  <a:ext cx="887004" cy="103437"/>
                </a:xfrm>
                <a:custGeom>
                  <a:avLst/>
                  <a:gdLst>
                    <a:gd name="connsiteX0" fmla="*/ 52270 w 887004"/>
                    <a:gd name="connsiteY0" fmla="*/ 18693 h 103437"/>
                    <a:gd name="connsiteX1" fmla="*/ 28635 w 887004"/>
                    <a:gd name="connsiteY1" fmla="*/ 28478 h 103437"/>
                    <a:gd name="connsiteX2" fmla="*/ 18683 w 887004"/>
                    <a:gd name="connsiteY2" fmla="*/ 51718 h 103437"/>
                    <a:gd name="connsiteX3" fmla="*/ 28635 w 887004"/>
                    <a:gd name="connsiteY3" fmla="*/ 74958 h 103437"/>
                    <a:gd name="connsiteX4" fmla="*/ 52270 w 887004"/>
                    <a:gd name="connsiteY4" fmla="*/ 84743 h 103437"/>
                    <a:gd name="connsiteX5" fmla="*/ 834726 w 887004"/>
                    <a:gd name="connsiteY5" fmla="*/ 84743 h 103437"/>
                    <a:gd name="connsiteX6" fmla="*/ 858361 w 887004"/>
                    <a:gd name="connsiteY6" fmla="*/ 74958 h 103437"/>
                    <a:gd name="connsiteX7" fmla="*/ 868313 w 887004"/>
                    <a:gd name="connsiteY7" fmla="*/ 51718 h 103437"/>
                    <a:gd name="connsiteX8" fmla="*/ 858361 w 887004"/>
                    <a:gd name="connsiteY8" fmla="*/ 28478 h 103437"/>
                    <a:gd name="connsiteX9" fmla="*/ 834726 w 887004"/>
                    <a:gd name="connsiteY9" fmla="*/ 18693 h 103437"/>
                    <a:gd name="connsiteX10" fmla="*/ 52250 w 887004"/>
                    <a:gd name="connsiteY10" fmla="*/ 0 h 103437"/>
                    <a:gd name="connsiteX11" fmla="*/ 834754 w 887004"/>
                    <a:gd name="connsiteY11" fmla="*/ 0 h 103437"/>
                    <a:gd name="connsiteX12" fmla="*/ 872075 w 887004"/>
                    <a:gd name="connsiteY12" fmla="*/ 14777 h 103437"/>
                    <a:gd name="connsiteX13" fmla="*/ 887004 w 887004"/>
                    <a:gd name="connsiteY13" fmla="*/ 51719 h 103437"/>
                    <a:gd name="connsiteX14" fmla="*/ 872075 w 887004"/>
                    <a:gd name="connsiteY14" fmla="*/ 88661 h 103437"/>
                    <a:gd name="connsiteX15" fmla="*/ 834754 w 887004"/>
                    <a:gd name="connsiteY15" fmla="*/ 103437 h 103437"/>
                    <a:gd name="connsiteX16" fmla="*/ 52250 w 887004"/>
                    <a:gd name="connsiteY16" fmla="*/ 103437 h 103437"/>
                    <a:gd name="connsiteX17" fmla="*/ 14929 w 887004"/>
                    <a:gd name="connsiteY17" fmla="*/ 88661 h 103437"/>
                    <a:gd name="connsiteX18" fmla="*/ 0 w 887004"/>
                    <a:gd name="connsiteY18" fmla="*/ 51719 h 103437"/>
                    <a:gd name="connsiteX19" fmla="*/ 14929 w 887004"/>
                    <a:gd name="connsiteY19" fmla="*/ 14777 h 103437"/>
                    <a:gd name="connsiteX20" fmla="*/ 52250 w 887004"/>
                    <a:gd name="connsiteY20" fmla="*/ 0 h 10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87004" h="103437">
                      <a:moveTo>
                        <a:pt x="52270" y="18693"/>
                      </a:moveTo>
                      <a:cubicBezTo>
                        <a:pt x="42318" y="18693"/>
                        <a:pt x="34855" y="22363"/>
                        <a:pt x="28635" y="28478"/>
                      </a:cubicBezTo>
                      <a:cubicBezTo>
                        <a:pt x="22415" y="34594"/>
                        <a:pt x="18683" y="43156"/>
                        <a:pt x="18683" y="51718"/>
                      </a:cubicBezTo>
                      <a:cubicBezTo>
                        <a:pt x="18683" y="60280"/>
                        <a:pt x="22415" y="68842"/>
                        <a:pt x="28635" y="74958"/>
                      </a:cubicBezTo>
                      <a:cubicBezTo>
                        <a:pt x="34855" y="81074"/>
                        <a:pt x="42318" y="84743"/>
                        <a:pt x="52270" y="84743"/>
                      </a:cubicBezTo>
                      <a:lnTo>
                        <a:pt x="834726" y="84743"/>
                      </a:lnTo>
                      <a:cubicBezTo>
                        <a:pt x="843434" y="84743"/>
                        <a:pt x="852141" y="81074"/>
                        <a:pt x="858361" y="74958"/>
                      </a:cubicBezTo>
                      <a:cubicBezTo>
                        <a:pt x="864581" y="68842"/>
                        <a:pt x="868313" y="60280"/>
                        <a:pt x="868313" y="51718"/>
                      </a:cubicBezTo>
                      <a:cubicBezTo>
                        <a:pt x="868313" y="43156"/>
                        <a:pt x="864581" y="34594"/>
                        <a:pt x="858361" y="28478"/>
                      </a:cubicBezTo>
                      <a:cubicBezTo>
                        <a:pt x="852141" y="22363"/>
                        <a:pt x="843434" y="18693"/>
                        <a:pt x="834726" y="18693"/>
                      </a:cubicBezTo>
                      <a:close/>
                      <a:moveTo>
                        <a:pt x="52250" y="0"/>
                      </a:moveTo>
                      <a:lnTo>
                        <a:pt x="834754" y="0"/>
                      </a:lnTo>
                      <a:cubicBezTo>
                        <a:pt x="848439" y="0"/>
                        <a:pt x="862123" y="4926"/>
                        <a:pt x="872075" y="14777"/>
                      </a:cubicBezTo>
                      <a:cubicBezTo>
                        <a:pt x="882028" y="24628"/>
                        <a:pt x="887004" y="36942"/>
                        <a:pt x="887004" y="51719"/>
                      </a:cubicBezTo>
                      <a:cubicBezTo>
                        <a:pt x="887004" y="65264"/>
                        <a:pt x="882028" y="78809"/>
                        <a:pt x="872075" y="88661"/>
                      </a:cubicBezTo>
                      <a:cubicBezTo>
                        <a:pt x="862123" y="98512"/>
                        <a:pt x="848439" y="103437"/>
                        <a:pt x="834754" y="103437"/>
                      </a:cubicBezTo>
                      <a:lnTo>
                        <a:pt x="52250" y="103437"/>
                      </a:lnTo>
                      <a:cubicBezTo>
                        <a:pt x="37321" y="103437"/>
                        <a:pt x="24881" y="98512"/>
                        <a:pt x="14929" y="88661"/>
                      </a:cubicBezTo>
                      <a:cubicBezTo>
                        <a:pt x="4976" y="78809"/>
                        <a:pt x="0" y="65264"/>
                        <a:pt x="0" y="51719"/>
                      </a:cubicBezTo>
                      <a:cubicBezTo>
                        <a:pt x="0" y="36942"/>
                        <a:pt x="4976" y="24628"/>
                        <a:pt x="14929" y="14777"/>
                      </a:cubicBezTo>
                      <a:cubicBezTo>
                        <a:pt x="24881" y="4926"/>
                        <a:pt x="37321" y="0"/>
                        <a:pt x="522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E10EC0F6-B798-E847-B6DA-7B14C120817E}"/>
                    </a:ext>
                  </a:extLst>
                </p:cNvPr>
                <p:cNvSpPr/>
                <p:nvPr/>
              </p:nvSpPr>
              <p:spPr>
                <a:xfrm>
                  <a:off x="10220479" y="5470947"/>
                  <a:ext cx="887004" cy="186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3" h="16">
                      <a:moveTo>
                        <a:pt x="705" y="16"/>
                      </a:moveTo>
                      <a:lnTo>
                        <a:pt x="7" y="16"/>
                      </a:lnTo>
                      <a:cubicBezTo>
                        <a:pt x="3" y="16"/>
                        <a:pt x="0" y="12"/>
                        <a:pt x="0" y="8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705" y="0"/>
                      </a:lnTo>
                      <a:cubicBezTo>
                        <a:pt x="710" y="0"/>
                        <a:pt x="713" y="3"/>
                        <a:pt x="713" y="8"/>
                      </a:cubicBezTo>
                      <a:cubicBezTo>
                        <a:pt x="713" y="12"/>
                        <a:pt x="710" y="16"/>
                        <a:pt x="705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44D8AE07-1504-3246-B523-0749B3042FEA}"/>
                    </a:ext>
                  </a:extLst>
                </p:cNvPr>
                <p:cNvSpPr/>
                <p:nvPr/>
              </p:nvSpPr>
              <p:spPr>
                <a:xfrm>
                  <a:off x="10220479" y="5303952"/>
                  <a:ext cx="887004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3" h="15">
                      <a:moveTo>
                        <a:pt x="705" y="15"/>
                      </a:moveTo>
                      <a:lnTo>
                        <a:pt x="7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705" y="0"/>
                      </a:lnTo>
                      <a:cubicBezTo>
                        <a:pt x="710" y="0"/>
                        <a:pt x="713" y="4"/>
                        <a:pt x="713" y="8"/>
                      </a:cubicBezTo>
                      <a:cubicBezTo>
                        <a:pt x="713" y="12"/>
                        <a:pt x="710" y="15"/>
                        <a:pt x="70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32B6287-1DAA-EF4A-87DB-8EE3FEB265D2}"/>
                    </a:ext>
                  </a:extLst>
                </p:cNvPr>
                <p:cNvSpPr/>
                <p:nvPr/>
              </p:nvSpPr>
              <p:spPr>
                <a:xfrm>
                  <a:off x="10266570" y="5883449"/>
                  <a:ext cx="746229" cy="1333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0" h="108">
                      <a:moveTo>
                        <a:pt x="8" y="108"/>
                      </a:moveTo>
                      <a:cubicBezTo>
                        <a:pt x="5" y="108"/>
                        <a:pt x="3" y="107"/>
                        <a:pt x="1" y="104"/>
                      </a:cubicBezTo>
                      <a:cubicBezTo>
                        <a:pt x="-1" y="100"/>
                        <a:pt x="1" y="96"/>
                        <a:pt x="5" y="93"/>
                      </a:cubicBezTo>
                      <a:lnTo>
                        <a:pt x="177" y="6"/>
                      </a:lnTo>
                      <a:cubicBezTo>
                        <a:pt x="188" y="0"/>
                        <a:pt x="199" y="-1"/>
                        <a:pt x="212" y="0"/>
                      </a:cubicBezTo>
                      <a:cubicBezTo>
                        <a:pt x="223" y="2"/>
                        <a:pt x="234" y="7"/>
                        <a:pt x="242" y="16"/>
                      </a:cubicBezTo>
                      <a:lnTo>
                        <a:pt x="270" y="41"/>
                      </a:lnTo>
                      <a:cubicBezTo>
                        <a:pt x="276" y="48"/>
                        <a:pt x="283" y="51"/>
                        <a:pt x="292" y="52"/>
                      </a:cubicBezTo>
                      <a:cubicBezTo>
                        <a:pt x="300" y="54"/>
                        <a:pt x="308" y="53"/>
                        <a:pt x="316" y="49"/>
                      </a:cubicBezTo>
                      <a:lnTo>
                        <a:pt x="412" y="5"/>
                      </a:lnTo>
                      <a:cubicBezTo>
                        <a:pt x="423" y="0"/>
                        <a:pt x="435" y="-1"/>
                        <a:pt x="447" y="1"/>
                      </a:cubicBezTo>
                      <a:cubicBezTo>
                        <a:pt x="459" y="4"/>
                        <a:pt x="469" y="10"/>
                        <a:pt x="477" y="18"/>
                      </a:cubicBezTo>
                      <a:cubicBezTo>
                        <a:pt x="483" y="24"/>
                        <a:pt x="491" y="28"/>
                        <a:pt x="499" y="31"/>
                      </a:cubicBezTo>
                      <a:cubicBezTo>
                        <a:pt x="507" y="33"/>
                        <a:pt x="516" y="32"/>
                        <a:pt x="524" y="28"/>
                      </a:cubicBezTo>
                      <a:lnTo>
                        <a:pt x="590" y="2"/>
                      </a:lnTo>
                      <a:cubicBezTo>
                        <a:pt x="593" y="0"/>
                        <a:pt x="598" y="2"/>
                        <a:pt x="599" y="6"/>
                      </a:cubicBezTo>
                      <a:cubicBezTo>
                        <a:pt x="601" y="10"/>
                        <a:pt x="599" y="15"/>
                        <a:pt x="595" y="16"/>
                      </a:cubicBezTo>
                      <a:lnTo>
                        <a:pt x="529" y="43"/>
                      </a:lnTo>
                      <a:cubicBezTo>
                        <a:pt x="519" y="48"/>
                        <a:pt x="507" y="48"/>
                        <a:pt x="496" y="46"/>
                      </a:cubicBezTo>
                      <a:cubicBezTo>
                        <a:pt x="484" y="43"/>
                        <a:pt x="474" y="37"/>
                        <a:pt x="466" y="28"/>
                      </a:cubicBezTo>
                      <a:cubicBezTo>
                        <a:pt x="460" y="22"/>
                        <a:pt x="453" y="18"/>
                        <a:pt x="444" y="16"/>
                      </a:cubicBezTo>
                      <a:cubicBezTo>
                        <a:pt x="435" y="15"/>
                        <a:pt x="426" y="15"/>
                        <a:pt x="418" y="19"/>
                      </a:cubicBezTo>
                      <a:lnTo>
                        <a:pt x="322" y="63"/>
                      </a:lnTo>
                      <a:cubicBezTo>
                        <a:pt x="312" y="68"/>
                        <a:pt x="300" y="70"/>
                        <a:pt x="289" y="68"/>
                      </a:cubicBezTo>
                      <a:cubicBezTo>
                        <a:pt x="277" y="66"/>
                        <a:pt x="267" y="61"/>
                        <a:pt x="259" y="53"/>
                      </a:cubicBezTo>
                      <a:lnTo>
                        <a:pt x="232" y="27"/>
                      </a:lnTo>
                      <a:cubicBezTo>
                        <a:pt x="225" y="21"/>
                        <a:pt x="218" y="17"/>
                        <a:pt x="209" y="16"/>
                      </a:cubicBezTo>
                      <a:cubicBezTo>
                        <a:pt x="201" y="15"/>
                        <a:pt x="192" y="16"/>
                        <a:pt x="184" y="20"/>
                      </a:cubicBezTo>
                      <a:lnTo>
                        <a:pt x="12" y="107"/>
                      </a:lnTo>
                      <a:cubicBezTo>
                        <a:pt x="10" y="108"/>
                        <a:pt x="9" y="108"/>
                        <a:pt x="8" y="1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83E3248-C6DC-1C4C-B05C-EF8EE4563D06}"/>
                  </a:ext>
                </a:extLst>
              </p:cNvPr>
              <p:cNvGrpSpPr/>
              <p:nvPr/>
            </p:nvGrpSpPr>
            <p:grpSpPr>
              <a:xfrm>
                <a:off x="14095084" y="5502102"/>
                <a:ext cx="902804" cy="1415717"/>
                <a:chOff x="14095084" y="5502102"/>
                <a:chExt cx="902804" cy="1415717"/>
              </a:xfrm>
            </p:grpSpPr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CE8A7501-F02E-754C-A389-7D73E1A30371}"/>
                    </a:ext>
                  </a:extLst>
                </p:cNvPr>
                <p:cNvSpPr/>
                <p:nvPr/>
              </p:nvSpPr>
              <p:spPr>
                <a:xfrm>
                  <a:off x="14413814" y="5512072"/>
                  <a:ext cx="216768" cy="10268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825">
                      <a:moveTo>
                        <a:pt x="175" y="698"/>
                      </a:moveTo>
                      <a:cubicBezTo>
                        <a:pt x="175" y="768"/>
                        <a:pt x="136" y="825"/>
                        <a:pt x="87" y="825"/>
                      </a:cubicBezTo>
                      <a:cubicBezTo>
                        <a:pt x="39" y="825"/>
                        <a:pt x="0" y="768"/>
                        <a:pt x="0" y="698"/>
                      </a:cubicBezTo>
                      <a:cubicBezTo>
                        <a:pt x="0" y="627"/>
                        <a:pt x="43" y="0"/>
                        <a:pt x="87" y="0"/>
                      </a:cubicBezTo>
                      <a:cubicBezTo>
                        <a:pt x="132" y="0"/>
                        <a:pt x="175" y="627"/>
                        <a:pt x="175" y="69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8B8E3EF4-3F57-B344-8764-1135E8A7E1F4}"/>
                    </a:ext>
                  </a:extLst>
                </p:cNvPr>
                <p:cNvSpPr/>
                <p:nvPr/>
              </p:nvSpPr>
              <p:spPr>
                <a:xfrm>
                  <a:off x="14405093" y="5502102"/>
                  <a:ext cx="235455" cy="1046833"/>
                </a:xfrm>
                <a:custGeom>
                  <a:avLst/>
                  <a:gdLst>
                    <a:gd name="connsiteX0" fmla="*/ 116486 w 235455"/>
                    <a:gd name="connsiteY0" fmla="*/ 19940 h 1046833"/>
                    <a:gd name="connsiteX1" fmla="*/ 50874 w 235455"/>
                    <a:gd name="connsiteY1" fmla="*/ 425710 h 1046833"/>
                    <a:gd name="connsiteX2" fmla="*/ 18687 w 235455"/>
                    <a:gd name="connsiteY2" fmla="*/ 878777 h 1046833"/>
                    <a:gd name="connsiteX3" fmla="*/ 116486 w 235455"/>
                    <a:gd name="connsiteY3" fmla="*/ 1028140 h 1046833"/>
                    <a:gd name="connsiteX4" fmla="*/ 215522 w 235455"/>
                    <a:gd name="connsiteY4" fmla="*/ 878777 h 1046833"/>
                    <a:gd name="connsiteX5" fmla="*/ 183335 w 235455"/>
                    <a:gd name="connsiteY5" fmla="*/ 425710 h 1046833"/>
                    <a:gd name="connsiteX6" fmla="*/ 116486 w 235455"/>
                    <a:gd name="connsiteY6" fmla="*/ 19940 h 1046833"/>
                    <a:gd name="connsiteX7" fmla="*/ 116488 w 235455"/>
                    <a:gd name="connsiteY7" fmla="*/ 0 h 1046833"/>
                    <a:gd name="connsiteX8" fmla="*/ 201996 w 235455"/>
                    <a:gd name="connsiteY8" fmla="*/ 409522 h 1046833"/>
                    <a:gd name="connsiteX9" fmla="*/ 235455 w 235455"/>
                    <a:gd name="connsiteY9" fmla="*/ 878792 h 1046833"/>
                    <a:gd name="connsiteX10" fmla="*/ 116488 w 235455"/>
                    <a:gd name="connsiteY10" fmla="*/ 1046833 h 1046833"/>
                    <a:gd name="connsiteX11" fmla="*/ 0 w 235455"/>
                    <a:gd name="connsiteY11" fmla="*/ 878792 h 1046833"/>
                    <a:gd name="connsiteX12" fmla="*/ 32220 w 235455"/>
                    <a:gd name="connsiteY12" fmla="*/ 409522 h 1046833"/>
                    <a:gd name="connsiteX13" fmla="*/ 116488 w 235455"/>
                    <a:gd name="connsiteY13" fmla="*/ 0 h 1046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5455" h="1046833">
                      <a:moveTo>
                        <a:pt x="116486" y="19940"/>
                      </a:moveTo>
                      <a:cubicBezTo>
                        <a:pt x="109058" y="28653"/>
                        <a:pt x="83061" y="82175"/>
                        <a:pt x="50874" y="425710"/>
                      </a:cubicBezTo>
                      <a:cubicBezTo>
                        <a:pt x="31067" y="629839"/>
                        <a:pt x="18687" y="837702"/>
                        <a:pt x="18687" y="878777"/>
                      </a:cubicBezTo>
                      <a:cubicBezTo>
                        <a:pt x="18687" y="960927"/>
                        <a:pt x="63253" y="1028140"/>
                        <a:pt x="116486" y="1028140"/>
                      </a:cubicBezTo>
                      <a:cubicBezTo>
                        <a:pt x="170956" y="1028140"/>
                        <a:pt x="215522" y="960927"/>
                        <a:pt x="215522" y="878777"/>
                      </a:cubicBezTo>
                      <a:cubicBezTo>
                        <a:pt x="215522" y="837702"/>
                        <a:pt x="203142" y="629839"/>
                        <a:pt x="183335" y="425710"/>
                      </a:cubicBezTo>
                      <a:cubicBezTo>
                        <a:pt x="149910" y="82175"/>
                        <a:pt x="123913" y="28653"/>
                        <a:pt x="116486" y="19940"/>
                      </a:cubicBezTo>
                      <a:close/>
                      <a:moveTo>
                        <a:pt x="116488" y="0"/>
                      </a:moveTo>
                      <a:cubicBezTo>
                        <a:pt x="132598" y="0"/>
                        <a:pt x="161101" y="0"/>
                        <a:pt x="201996" y="409522"/>
                      </a:cubicBezTo>
                      <a:cubicBezTo>
                        <a:pt x="221823" y="619885"/>
                        <a:pt x="235455" y="835226"/>
                        <a:pt x="235455" y="878792"/>
                      </a:cubicBezTo>
                      <a:cubicBezTo>
                        <a:pt x="235455" y="970904"/>
                        <a:pt x="182168" y="1046833"/>
                        <a:pt x="116488" y="1046833"/>
                      </a:cubicBezTo>
                      <a:cubicBezTo>
                        <a:pt x="52048" y="1046833"/>
                        <a:pt x="0" y="970904"/>
                        <a:pt x="0" y="878792"/>
                      </a:cubicBezTo>
                      <a:cubicBezTo>
                        <a:pt x="0" y="835226"/>
                        <a:pt x="12392" y="619885"/>
                        <a:pt x="32220" y="409522"/>
                      </a:cubicBezTo>
                      <a:cubicBezTo>
                        <a:pt x="73115" y="0"/>
                        <a:pt x="101617" y="0"/>
                        <a:pt x="1164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AB6FFBC4-08D2-0248-85BF-41EF397730F4}"/>
                    </a:ext>
                  </a:extLst>
                </p:cNvPr>
                <p:cNvSpPr/>
                <p:nvPr/>
              </p:nvSpPr>
              <p:spPr>
                <a:xfrm>
                  <a:off x="14474858" y="5619248"/>
                  <a:ext cx="513266" cy="9271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3" h="745">
                      <a:moveTo>
                        <a:pt x="175" y="663"/>
                      </a:moveTo>
                      <a:cubicBezTo>
                        <a:pt x="143" y="726"/>
                        <a:pt x="83" y="760"/>
                        <a:pt x="39" y="738"/>
                      </a:cubicBezTo>
                      <a:cubicBezTo>
                        <a:pt x="-3" y="717"/>
                        <a:pt x="-13" y="648"/>
                        <a:pt x="19" y="585"/>
                      </a:cubicBezTo>
                      <a:cubicBezTo>
                        <a:pt x="50" y="521"/>
                        <a:pt x="369" y="-19"/>
                        <a:pt x="409" y="1"/>
                      </a:cubicBezTo>
                      <a:cubicBezTo>
                        <a:pt x="448" y="21"/>
                        <a:pt x="207" y="600"/>
                        <a:pt x="175" y="6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C6A22B82-ACB5-0643-A828-276D865ED28F}"/>
                    </a:ext>
                  </a:extLst>
                </p:cNvPr>
                <p:cNvSpPr/>
                <p:nvPr/>
              </p:nvSpPr>
              <p:spPr>
                <a:xfrm>
                  <a:off x="14465162" y="5609782"/>
                  <a:ext cx="532726" cy="946631"/>
                </a:xfrm>
                <a:custGeom>
                  <a:avLst/>
                  <a:gdLst>
                    <a:gd name="connsiteX0" fmla="*/ 511752 w 532726"/>
                    <a:gd name="connsiteY0" fmla="*/ 20683 h 946631"/>
                    <a:gd name="connsiteX1" fmla="*/ 271919 w 532726"/>
                    <a:gd name="connsiteY1" fmla="*/ 351726 h 946631"/>
                    <a:gd name="connsiteX2" fmla="*/ 39541 w 532726"/>
                    <a:gd name="connsiteY2" fmla="*/ 742505 h 946631"/>
                    <a:gd name="connsiteX3" fmla="*/ 61909 w 532726"/>
                    <a:gd name="connsiteY3" fmla="*/ 921716 h 946631"/>
                    <a:gd name="connsiteX4" fmla="*/ 218484 w 532726"/>
                    <a:gd name="connsiteY4" fmla="*/ 830866 h 946631"/>
                    <a:gd name="connsiteX5" fmla="*/ 391214 w 532726"/>
                    <a:gd name="connsiteY5" fmla="*/ 412707 h 946631"/>
                    <a:gd name="connsiteX6" fmla="*/ 511752 w 532726"/>
                    <a:gd name="connsiteY6" fmla="*/ 20683 h 946631"/>
                    <a:gd name="connsiteX7" fmla="*/ 506516 w 532726"/>
                    <a:gd name="connsiteY7" fmla="*/ 1870 h 946631"/>
                    <a:gd name="connsiteX8" fmla="*/ 521742 w 532726"/>
                    <a:gd name="connsiteY8" fmla="*/ 1986 h 946631"/>
                    <a:gd name="connsiteX9" fmla="*/ 414854 w 532726"/>
                    <a:gd name="connsiteY9" fmla="*/ 406479 h 946631"/>
                    <a:gd name="connsiteX10" fmla="*/ 235878 w 532726"/>
                    <a:gd name="connsiteY10" fmla="*/ 839596 h 946631"/>
                    <a:gd name="connsiteX11" fmla="*/ 92946 w 532726"/>
                    <a:gd name="connsiteY11" fmla="*/ 946631 h 946631"/>
                    <a:gd name="connsiteX12" fmla="*/ 54416 w 532726"/>
                    <a:gd name="connsiteY12" fmla="*/ 937919 h 946631"/>
                    <a:gd name="connsiteX13" fmla="*/ 24587 w 532726"/>
                    <a:gd name="connsiteY13" fmla="*/ 733806 h 946631"/>
                    <a:gd name="connsiteX14" fmla="*/ 263221 w 532726"/>
                    <a:gd name="connsiteY14" fmla="*/ 330559 h 946631"/>
                    <a:gd name="connsiteX15" fmla="*/ 506516 w 532726"/>
                    <a:gd name="connsiteY15" fmla="*/ 1870 h 9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32726" h="946631">
                      <a:moveTo>
                        <a:pt x="511752" y="20683"/>
                      </a:moveTo>
                      <a:cubicBezTo>
                        <a:pt x="500568" y="24417"/>
                        <a:pt x="454590" y="60508"/>
                        <a:pt x="271919" y="351726"/>
                      </a:cubicBezTo>
                      <a:cubicBezTo>
                        <a:pt x="162565" y="525958"/>
                        <a:pt x="58181" y="706414"/>
                        <a:pt x="39541" y="742505"/>
                      </a:cubicBezTo>
                      <a:cubicBezTo>
                        <a:pt x="3504" y="815931"/>
                        <a:pt x="13445" y="895581"/>
                        <a:pt x="61909" y="921716"/>
                      </a:cubicBezTo>
                      <a:cubicBezTo>
                        <a:pt x="110373" y="945361"/>
                        <a:pt x="179962" y="905537"/>
                        <a:pt x="218484" y="830866"/>
                      </a:cubicBezTo>
                      <a:cubicBezTo>
                        <a:pt x="235882" y="794775"/>
                        <a:pt x="317897" y="603119"/>
                        <a:pt x="391214" y="412707"/>
                      </a:cubicBezTo>
                      <a:cubicBezTo>
                        <a:pt x="514238" y="90376"/>
                        <a:pt x="514238" y="30639"/>
                        <a:pt x="511752" y="20683"/>
                      </a:cubicBezTo>
                      <a:close/>
                      <a:moveTo>
                        <a:pt x="506516" y="1870"/>
                      </a:moveTo>
                      <a:cubicBezTo>
                        <a:pt x="514207" y="-1515"/>
                        <a:pt x="518324" y="431"/>
                        <a:pt x="521742" y="1986"/>
                      </a:cubicBezTo>
                      <a:cubicBezTo>
                        <a:pt x="535414" y="9454"/>
                        <a:pt x="561514" y="21900"/>
                        <a:pt x="414854" y="406479"/>
                      </a:cubicBezTo>
                      <a:cubicBezTo>
                        <a:pt x="340280" y="603124"/>
                        <a:pt x="254521" y="802259"/>
                        <a:pt x="235878" y="839596"/>
                      </a:cubicBezTo>
                      <a:cubicBezTo>
                        <a:pt x="203563" y="906804"/>
                        <a:pt x="145147" y="946631"/>
                        <a:pt x="92946" y="946631"/>
                      </a:cubicBezTo>
                      <a:cubicBezTo>
                        <a:pt x="79274" y="946631"/>
                        <a:pt x="66845" y="944142"/>
                        <a:pt x="54416" y="937919"/>
                      </a:cubicBezTo>
                      <a:cubicBezTo>
                        <a:pt x="-4000" y="909293"/>
                        <a:pt x="-17671" y="817194"/>
                        <a:pt x="24587" y="733806"/>
                      </a:cubicBezTo>
                      <a:cubicBezTo>
                        <a:pt x="43230" y="696468"/>
                        <a:pt x="151361" y="508535"/>
                        <a:pt x="263221" y="330559"/>
                      </a:cubicBezTo>
                      <a:cubicBezTo>
                        <a:pt x="428214" y="70128"/>
                        <a:pt x="483445" y="12021"/>
                        <a:pt x="506516" y="18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2E174F19-B832-DB46-AC48-CD1D743C284E}"/>
                    </a:ext>
                  </a:extLst>
                </p:cNvPr>
                <p:cNvSpPr/>
                <p:nvPr/>
              </p:nvSpPr>
              <p:spPr>
                <a:xfrm>
                  <a:off x="14104857" y="5596816"/>
                  <a:ext cx="472155" cy="9483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0" h="762">
                      <a:moveTo>
                        <a:pt x="364" y="604"/>
                      </a:moveTo>
                      <a:cubicBezTo>
                        <a:pt x="393" y="669"/>
                        <a:pt x="380" y="737"/>
                        <a:pt x="335" y="756"/>
                      </a:cubicBezTo>
                      <a:cubicBezTo>
                        <a:pt x="291" y="776"/>
                        <a:pt x="232" y="739"/>
                        <a:pt x="204" y="675"/>
                      </a:cubicBezTo>
                      <a:cubicBezTo>
                        <a:pt x="176" y="610"/>
                        <a:pt x="-37" y="18"/>
                        <a:pt x="5" y="0"/>
                      </a:cubicBezTo>
                      <a:cubicBezTo>
                        <a:pt x="45" y="-17"/>
                        <a:pt x="336" y="539"/>
                        <a:pt x="364" y="60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4A5893E-A6E2-EC4C-A4A2-22A1F6D7CCE8}"/>
                    </a:ext>
                  </a:extLst>
                </p:cNvPr>
                <p:cNvSpPr/>
                <p:nvPr/>
              </p:nvSpPr>
              <p:spPr>
                <a:xfrm>
                  <a:off x="14095084" y="5587456"/>
                  <a:ext cx="492150" cy="966464"/>
                </a:xfrm>
                <a:custGeom>
                  <a:avLst/>
                  <a:gdLst>
                    <a:gd name="connsiteX0" fmla="*/ 19736 w 492150"/>
                    <a:gd name="connsiteY0" fmla="*/ 20576 h 966464"/>
                    <a:gd name="connsiteX1" fmla="*/ 121611 w 492150"/>
                    <a:gd name="connsiteY1" fmla="*/ 418835 h 966464"/>
                    <a:gd name="connsiteX2" fmla="*/ 273182 w 492150"/>
                    <a:gd name="connsiteY2" fmla="*/ 845719 h 966464"/>
                    <a:gd name="connsiteX3" fmla="*/ 423509 w 492150"/>
                    <a:gd name="connsiteY3" fmla="*/ 942794 h 966464"/>
                    <a:gd name="connsiteX4" fmla="*/ 454569 w 492150"/>
                    <a:gd name="connsiteY4" fmla="*/ 766067 h 966464"/>
                    <a:gd name="connsiteX5" fmla="*/ 243364 w 492150"/>
                    <a:gd name="connsiteY5" fmla="*/ 364075 h 966464"/>
                    <a:gd name="connsiteX6" fmla="*/ 19736 w 492150"/>
                    <a:gd name="connsiteY6" fmla="*/ 20576 h 966464"/>
                    <a:gd name="connsiteX7" fmla="*/ 12233 w 492150"/>
                    <a:gd name="connsiteY7" fmla="*/ 1880 h 966464"/>
                    <a:gd name="connsiteX8" fmla="*/ 253307 w 492150"/>
                    <a:gd name="connsiteY8" fmla="*/ 342907 h 966464"/>
                    <a:gd name="connsiteX9" fmla="*/ 472013 w 492150"/>
                    <a:gd name="connsiteY9" fmla="*/ 757367 h 966464"/>
                    <a:gd name="connsiteX10" fmla="*/ 432248 w 492150"/>
                    <a:gd name="connsiteY10" fmla="*/ 958996 h 966464"/>
                    <a:gd name="connsiteX11" fmla="*/ 397454 w 492150"/>
                    <a:gd name="connsiteY11" fmla="*/ 966464 h 966464"/>
                    <a:gd name="connsiteX12" fmla="*/ 255792 w 492150"/>
                    <a:gd name="connsiteY12" fmla="*/ 851959 h 966464"/>
                    <a:gd name="connsiteX13" fmla="*/ 99219 w 492150"/>
                    <a:gd name="connsiteY13" fmla="*/ 410117 h 966464"/>
                    <a:gd name="connsiteX14" fmla="*/ 12233 w 492150"/>
                    <a:gd name="connsiteY14" fmla="*/ 1880 h 966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2150" h="966464">
                      <a:moveTo>
                        <a:pt x="19736" y="20576"/>
                      </a:moveTo>
                      <a:cubicBezTo>
                        <a:pt x="17252" y="30533"/>
                        <a:pt x="14767" y="90272"/>
                        <a:pt x="121611" y="418835"/>
                      </a:cubicBezTo>
                      <a:cubicBezTo>
                        <a:pt x="184973" y="612986"/>
                        <a:pt x="257031" y="808382"/>
                        <a:pt x="273182" y="845719"/>
                      </a:cubicBezTo>
                      <a:cubicBezTo>
                        <a:pt x="306726" y="921637"/>
                        <a:pt x="375056" y="965196"/>
                        <a:pt x="423509" y="942794"/>
                      </a:cubicBezTo>
                      <a:cubicBezTo>
                        <a:pt x="474447" y="920392"/>
                        <a:pt x="488113" y="841985"/>
                        <a:pt x="454569" y="766067"/>
                      </a:cubicBezTo>
                      <a:cubicBezTo>
                        <a:pt x="438418" y="728730"/>
                        <a:pt x="342755" y="543291"/>
                        <a:pt x="243364" y="364075"/>
                      </a:cubicBezTo>
                      <a:cubicBezTo>
                        <a:pt x="75643" y="64136"/>
                        <a:pt x="30918" y="24310"/>
                        <a:pt x="19736" y="20576"/>
                      </a:cubicBezTo>
                      <a:close/>
                      <a:moveTo>
                        <a:pt x="12233" y="1880"/>
                      </a:moveTo>
                      <a:cubicBezTo>
                        <a:pt x="25903" y="-4344"/>
                        <a:pt x="53241" y="-15546"/>
                        <a:pt x="253307" y="342907"/>
                      </a:cubicBezTo>
                      <a:cubicBezTo>
                        <a:pt x="356447" y="525867"/>
                        <a:pt x="454616" y="717539"/>
                        <a:pt x="472013" y="757367"/>
                      </a:cubicBezTo>
                      <a:cubicBezTo>
                        <a:pt x="510535" y="843246"/>
                        <a:pt x="491895" y="932859"/>
                        <a:pt x="432248" y="958996"/>
                      </a:cubicBezTo>
                      <a:cubicBezTo>
                        <a:pt x="421064" y="963975"/>
                        <a:pt x="409880" y="966464"/>
                        <a:pt x="397454" y="966464"/>
                      </a:cubicBezTo>
                      <a:cubicBezTo>
                        <a:pt x="344020" y="966464"/>
                        <a:pt x="286858" y="921658"/>
                        <a:pt x="255792" y="851959"/>
                      </a:cubicBezTo>
                      <a:cubicBezTo>
                        <a:pt x="238395" y="813375"/>
                        <a:pt x="163836" y="609257"/>
                        <a:pt x="99219" y="410117"/>
                      </a:cubicBezTo>
                      <a:cubicBezTo>
                        <a:pt x="-28774" y="20549"/>
                        <a:pt x="-1436" y="8103"/>
                        <a:pt x="12233" y="18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5E87F72E-3492-0D41-A6E0-BD46C892E05F}"/>
                    </a:ext>
                  </a:extLst>
                </p:cNvPr>
                <p:cNvSpPr/>
                <p:nvPr/>
              </p:nvSpPr>
              <p:spPr>
                <a:xfrm>
                  <a:off x="14226945" y="6514041"/>
                  <a:ext cx="602963" cy="395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5" h="318">
                      <a:moveTo>
                        <a:pt x="399" y="0"/>
                      </a:moveTo>
                      <a:lnTo>
                        <a:pt x="242" y="0"/>
                      </a:lnTo>
                      <a:lnTo>
                        <a:pt x="86" y="0"/>
                      </a:lnTo>
                      <a:cubicBezTo>
                        <a:pt x="59" y="0"/>
                        <a:pt x="35" y="13"/>
                        <a:pt x="20" y="32"/>
                      </a:cubicBezTo>
                      <a:cubicBezTo>
                        <a:pt x="4" y="51"/>
                        <a:pt x="-4" y="78"/>
                        <a:pt x="2" y="104"/>
                      </a:cubicBezTo>
                      <a:lnTo>
                        <a:pt x="25" y="211"/>
                      </a:lnTo>
                      <a:lnTo>
                        <a:pt x="48" y="318"/>
                      </a:lnTo>
                      <a:lnTo>
                        <a:pt x="242" y="318"/>
                      </a:lnTo>
                      <a:lnTo>
                        <a:pt x="437" y="318"/>
                      </a:lnTo>
                      <a:lnTo>
                        <a:pt x="460" y="211"/>
                      </a:lnTo>
                      <a:lnTo>
                        <a:pt x="483" y="104"/>
                      </a:lnTo>
                      <a:cubicBezTo>
                        <a:pt x="489" y="78"/>
                        <a:pt x="481" y="51"/>
                        <a:pt x="465" y="32"/>
                      </a:cubicBezTo>
                      <a:cubicBezTo>
                        <a:pt x="450" y="13"/>
                        <a:pt x="426" y="0"/>
                        <a:pt x="3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25DB993F-5473-7044-81BD-3C544FDDBD3F}"/>
                    </a:ext>
                  </a:extLst>
                </p:cNvPr>
                <p:cNvSpPr/>
                <p:nvPr/>
              </p:nvSpPr>
              <p:spPr>
                <a:xfrm>
                  <a:off x="14218805" y="6505317"/>
                  <a:ext cx="621212" cy="412502"/>
                </a:xfrm>
                <a:custGeom>
                  <a:avLst/>
                  <a:gdLst>
                    <a:gd name="connsiteX0" fmla="*/ 116317 w 621212"/>
                    <a:gd name="connsiteY0" fmla="*/ 18694 h 412502"/>
                    <a:gd name="connsiteX1" fmla="*/ 40485 w 621212"/>
                    <a:gd name="connsiteY1" fmla="*/ 54715 h 412502"/>
                    <a:gd name="connsiteX2" fmla="*/ 21838 w 621212"/>
                    <a:gd name="connsiteY2" fmla="*/ 136694 h 412502"/>
                    <a:gd name="connsiteX3" fmla="*/ 76536 w 621212"/>
                    <a:gd name="connsiteY3" fmla="*/ 393809 h 412502"/>
                    <a:gd name="connsiteX4" fmla="*/ 545199 w 621212"/>
                    <a:gd name="connsiteY4" fmla="*/ 393809 h 412502"/>
                    <a:gd name="connsiteX5" fmla="*/ 599897 w 621212"/>
                    <a:gd name="connsiteY5" fmla="*/ 136694 h 412502"/>
                    <a:gd name="connsiteX6" fmla="*/ 580007 w 621212"/>
                    <a:gd name="connsiteY6" fmla="*/ 54715 h 412502"/>
                    <a:gd name="connsiteX7" fmla="*/ 505418 w 621212"/>
                    <a:gd name="connsiteY7" fmla="*/ 18694 h 412502"/>
                    <a:gd name="connsiteX8" fmla="*/ 116289 w 621212"/>
                    <a:gd name="connsiteY8" fmla="*/ 0 h 412502"/>
                    <a:gd name="connsiteX9" fmla="*/ 505442 w 621212"/>
                    <a:gd name="connsiteY9" fmla="*/ 0 h 412502"/>
                    <a:gd name="connsiteX10" fmla="*/ 596203 w 621212"/>
                    <a:gd name="connsiteY10" fmla="*/ 43487 h 412502"/>
                    <a:gd name="connsiteX11" fmla="*/ 618582 w 621212"/>
                    <a:gd name="connsiteY11" fmla="*/ 140400 h 412502"/>
                    <a:gd name="connsiteX12" fmla="*/ 562634 w 621212"/>
                    <a:gd name="connsiteY12" fmla="*/ 405047 h 412502"/>
                    <a:gd name="connsiteX13" fmla="*/ 552687 w 621212"/>
                    <a:gd name="connsiteY13" fmla="*/ 412502 h 412502"/>
                    <a:gd name="connsiteX14" fmla="*/ 69044 w 621212"/>
                    <a:gd name="connsiteY14" fmla="*/ 412502 h 412502"/>
                    <a:gd name="connsiteX15" fmla="*/ 59097 w 621212"/>
                    <a:gd name="connsiteY15" fmla="*/ 405047 h 412502"/>
                    <a:gd name="connsiteX16" fmla="*/ 3149 w 621212"/>
                    <a:gd name="connsiteY16" fmla="*/ 140400 h 412502"/>
                    <a:gd name="connsiteX17" fmla="*/ 25528 w 621212"/>
                    <a:gd name="connsiteY17" fmla="*/ 43487 h 412502"/>
                    <a:gd name="connsiteX18" fmla="*/ 116289 w 621212"/>
                    <a:gd name="connsiteY18" fmla="*/ 0 h 412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1212" h="412502">
                      <a:moveTo>
                        <a:pt x="116317" y="18694"/>
                      </a:moveTo>
                      <a:cubicBezTo>
                        <a:pt x="87725" y="18694"/>
                        <a:pt x="59132" y="31115"/>
                        <a:pt x="40485" y="54715"/>
                      </a:cubicBezTo>
                      <a:cubicBezTo>
                        <a:pt x="23081" y="78315"/>
                        <a:pt x="15623" y="106884"/>
                        <a:pt x="21838" y="136694"/>
                      </a:cubicBezTo>
                      <a:lnTo>
                        <a:pt x="76536" y="393809"/>
                      </a:lnTo>
                      <a:lnTo>
                        <a:pt x="545199" y="393809"/>
                      </a:lnTo>
                      <a:lnTo>
                        <a:pt x="599897" y="136694"/>
                      </a:lnTo>
                      <a:cubicBezTo>
                        <a:pt x="606112" y="106884"/>
                        <a:pt x="599897" y="78315"/>
                        <a:pt x="580007" y="54715"/>
                      </a:cubicBezTo>
                      <a:cubicBezTo>
                        <a:pt x="562603" y="31115"/>
                        <a:pt x="535254" y="18694"/>
                        <a:pt x="505418" y="18694"/>
                      </a:cubicBezTo>
                      <a:close/>
                      <a:moveTo>
                        <a:pt x="116289" y="0"/>
                      </a:moveTo>
                      <a:lnTo>
                        <a:pt x="505442" y="0"/>
                      </a:lnTo>
                      <a:cubicBezTo>
                        <a:pt x="540255" y="0"/>
                        <a:pt x="573824" y="14910"/>
                        <a:pt x="596203" y="43487"/>
                      </a:cubicBezTo>
                      <a:cubicBezTo>
                        <a:pt x="617339" y="70821"/>
                        <a:pt x="626042" y="105611"/>
                        <a:pt x="618582" y="140400"/>
                      </a:cubicBezTo>
                      <a:lnTo>
                        <a:pt x="562634" y="405047"/>
                      </a:lnTo>
                      <a:cubicBezTo>
                        <a:pt x="560147" y="410017"/>
                        <a:pt x="556417" y="412502"/>
                        <a:pt x="552687" y="412502"/>
                      </a:cubicBezTo>
                      <a:lnTo>
                        <a:pt x="69044" y="412502"/>
                      </a:lnTo>
                      <a:cubicBezTo>
                        <a:pt x="65314" y="412502"/>
                        <a:pt x="60341" y="410017"/>
                        <a:pt x="59097" y="405047"/>
                      </a:cubicBezTo>
                      <a:lnTo>
                        <a:pt x="3149" y="140400"/>
                      </a:lnTo>
                      <a:cubicBezTo>
                        <a:pt x="-5554" y="105611"/>
                        <a:pt x="4392" y="70821"/>
                        <a:pt x="25528" y="43487"/>
                      </a:cubicBezTo>
                      <a:cubicBezTo>
                        <a:pt x="47908" y="14910"/>
                        <a:pt x="81477" y="0"/>
                        <a:pt x="1162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38B887C5-F166-B842-A1D7-1001709DF9E2}"/>
                  </a:ext>
                </a:extLst>
              </p:cNvPr>
              <p:cNvGrpSpPr/>
              <p:nvPr/>
            </p:nvGrpSpPr>
            <p:grpSpPr>
              <a:xfrm>
                <a:off x="12664722" y="4260858"/>
                <a:ext cx="817239" cy="817526"/>
                <a:chOff x="12664722" y="4260858"/>
                <a:chExt cx="817239" cy="817526"/>
              </a:xfrm>
            </p:grpSpPr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B483CAF0-F329-F842-84EF-1BBEB38BF3C9}"/>
                    </a:ext>
                  </a:extLst>
                </p:cNvPr>
                <p:cNvSpPr/>
                <p:nvPr/>
              </p:nvSpPr>
              <p:spPr>
                <a:xfrm>
                  <a:off x="12674688" y="4270828"/>
                  <a:ext cx="797307" cy="7963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640">
                      <a:moveTo>
                        <a:pt x="641" y="320"/>
                      </a:moveTo>
                      <a:cubicBezTo>
                        <a:pt x="641" y="497"/>
                        <a:pt x="498" y="640"/>
                        <a:pt x="321" y="640"/>
                      </a:cubicBezTo>
                      <a:cubicBezTo>
                        <a:pt x="143" y="640"/>
                        <a:pt x="0" y="497"/>
                        <a:pt x="0" y="320"/>
                      </a:cubicBezTo>
                      <a:cubicBezTo>
                        <a:pt x="0" y="143"/>
                        <a:pt x="143" y="0"/>
                        <a:pt x="321" y="0"/>
                      </a:cubicBezTo>
                      <a:cubicBezTo>
                        <a:pt x="498" y="0"/>
                        <a:pt x="641" y="143"/>
                        <a:pt x="641" y="3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68687A6D-49DC-FA4A-8751-C3954841E099}"/>
                    </a:ext>
                  </a:extLst>
                </p:cNvPr>
                <p:cNvSpPr/>
                <p:nvPr/>
              </p:nvSpPr>
              <p:spPr>
                <a:xfrm>
                  <a:off x="12664722" y="4260858"/>
                  <a:ext cx="817239" cy="817526"/>
                </a:xfrm>
                <a:custGeom>
                  <a:avLst/>
                  <a:gdLst>
                    <a:gd name="connsiteX0" fmla="*/ 409243 w 817239"/>
                    <a:gd name="connsiteY0" fmla="*/ 18694 h 817526"/>
                    <a:gd name="connsiteX1" fmla="*/ 19933 w 817239"/>
                    <a:gd name="connsiteY1" fmla="*/ 408141 h 817526"/>
                    <a:gd name="connsiteX2" fmla="*/ 409243 w 817239"/>
                    <a:gd name="connsiteY2" fmla="*/ 797587 h 817526"/>
                    <a:gd name="connsiteX3" fmla="*/ 798553 w 817239"/>
                    <a:gd name="connsiteY3" fmla="*/ 408141 h 817526"/>
                    <a:gd name="connsiteX4" fmla="*/ 409243 w 817239"/>
                    <a:gd name="connsiteY4" fmla="*/ 18694 h 817526"/>
                    <a:gd name="connsiteX5" fmla="*/ 409241 w 817239"/>
                    <a:gd name="connsiteY5" fmla="*/ 0 h 817526"/>
                    <a:gd name="connsiteX6" fmla="*/ 817239 w 817239"/>
                    <a:gd name="connsiteY6" fmla="*/ 408141 h 817526"/>
                    <a:gd name="connsiteX7" fmla="*/ 409241 w 817239"/>
                    <a:gd name="connsiteY7" fmla="*/ 817526 h 817526"/>
                    <a:gd name="connsiteX8" fmla="*/ 0 w 817239"/>
                    <a:gd name="connsiteY8" fmla="*/ 408141 h 817526"/>
                    <a:gd name="connsiteX9" fmla="*/ 409241 w 817239"/>
                    <a:gd name="connsiteY9" fmla="*/ 0 h 81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7526">
                      <a:moveTo>
                        <a:pt x="409243" y="18694"/>
                      </a:moveTo>
                      <a:cubicBezTo>
                        <a:pt x="194065" y="18694"/>
                        <a:pt x="19933" y="194132"/>
                        <a:pt x="19933" y="408141"/>
                      </a:cubicBezTo>
                      <a:cubicBezTo>
                        <a:pt x="19933" y="623394"/>
                        <a:pt x="194065" y="797587"/>
                        <a:pt x="409243" y="797587"/>
                      </a:cubicBezTo>
                      <a:cubicBezTo>
                        <a:pt x="623177" y="797587"/>
                        <a:pt x="798553" y="623394"/>
                        <a:pt x="798553" y="408141"/>
                      </a:cubicBezTo>
                      <a:cubicBezTo>
                        <a:pt x="798553" y="194132"/>
                        <a:pt x="623177" y="18694"/>
                        <a:pt x="409243" y="18694"/>
                      </a:cubicBezTo>
                      <a:close/>
                      <a:moveTo>
                        <a:pt x="409241" y="0"/>
                      </a:moveTo>
                      <a:cubicBezTo>
                        <a:pt x="634386" y="0"/>
                        <a:pt x="817239" y="182917"/>
                        <a:pt x="817239" y="408141"/>
                      </a:cubicBezTo>
                      <a:cubicBezTo>
                        <a:pt x="817239" y="633365"/>
                        <a:pt x="634386" y="817526"/>
                        <a:pt x="409241" y="817526"/>
                      </a:cubicBezTo>
                      <a:cubicBezTo>
                        <a:pt x="184096" y="817526"/>
                        <a:pt x="0" y="633365"/>
                        <a:pt x="0" y="408141"/>
                      </a:cubicBezTo>
                      <a:cubicBezTo>
                        <a:pt x="0" y="182917"/>
                        <a:pt x="184096" y="0"/>
                        <a:pt x="40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AD342F4E-7AA4-1342-891E-A777D77F9502}"/>
                    </a:ext>
                  </a:extLst>
                </p:cNvPr>
                <p:cNvSpPr/>
                <p:nvPr/>
              </p:nvSpPr>
              <p:spPr>
                <a:xfrm>
                  <a:off x="12834460" y="4461501"/>
                  <a:ext cx="478328" cy="419979"/>
                </a:xfrm>
                <a:custGeom>
                  <a:avLst/>
                  <a:gdLst>
                    <a:gd name="connsiteX0" fmla="*/ 239503 w 478328"/>
                    <a:gd name="connsiteY0" fmla="*/ 19940 h 419979"/>
                    <a:gd name="connsiteX1" fmla="*/ 157513 w 478328"/>
                    <a:gd name="connsiteY1" fmla="*/ 100680 h 419979"/>
                    <a:gd name="connsiteX2" fmla="*/ 189812 w 478328"/>
                    <a:gd name="connsiteY2" fmla="*/ 164030 h 419979"/>
                    <a:gd name="connsiteX3" fmla="*/ 192296 w 478328"/>
                    <a:gd name="connsiteY3" fmla="*/ 173968 h 419979"/>
                    <a:gd name="connsiteX4" fmla="*/ 184843 w 478328"/>
                    <a:gd name="connsiteY4" fmla="*/ 181421 h 419979"/>
                    <a:gd name="connsiteX5" fmla="*/ 22104 w 478328"/>
                    <a:gd name="connsiteY5" fmla="*/ 324269 h 419979"/>
                    <a:gd name="connsiteX6" fmla="*/ 20862 w 478328"/>
                    <a:gd name="connsiteY6" fmla="*/ 355323 h 419979"/>
                    <a:gd name="connsiteX7" fmla="*/ 286710 w 478328"/>
                    <a:gd name="connsiteY7" fmla="*/ 400040 h 419979"/>
                    <a:gd name="connsiteX8" fmla="*/ 456902 w 478328"/>
                    <a:gd name="connsiteY8" fmla="*/ 355323 h 419979"/>
                    <a:gd name="connsiteX9" fmla="*/ 453176 w 478328"/>
                    <a:gd name="connsiteY9" fmla="*/ 318058 h 419979"/>
                    <a:gd name="connsiteX10" fmla="*/ 291679 w 478328"/>
                    <a:gd name="connsiteY10" fmla="*/ 181421 h 419979"/>
                    <a:gd name="connsiteX11" fmla="*/ 285468 w 478328"/>
                    <a:gd name="connsiteY11" fmla="*/ 173968 h 419979"/>
                    <a:gd name="connsiteX12" fmla="*/ 289194 w 478328"/>
                    <a:gd name="connsiteY12" fmla="*/ 164030 h 419979"/>
                    <a:gd name="connsiteX13" fmla="*/ 320251 w 478328"/>
                    <a:gd name="connsiteY13" fmla="*/ 100680 h 419979"/>
                    <a:gd name="connsiteX14" fmla="*/ 239503 w 478328"/>
                    <a:gd name="connsiteY14" fmla="*/ 19940 h 419979"/>
                    <a:gd name="connsiteX15" fmla="*/ 239505 w 478328"/>
                    <a:gd name="connsiteY15" fmla="*/ 0 h 419979"/>
                    <a:gd name="connsiteX16" fmla="*/ 340153 w 478328"/>
                    <a:gd name="connsiteY16" fmla="*/ 100646 h 419979"/>
                    <a:gd name="connsiteX17" fmla="*/ 314059 w 478328"/>
                    <a:gd name="connsiteY17" fmla="*/ 167743 h 419979"/>
                    <a:gd name="connsiteX18" fmla="*/ 470622 w 478328"/>
                    <a:gd name="connsiteY18" fmla="*/ 311878 h 419979"/>
                    <a:gd name="connsiteX19" fmla="*/ 473107 w 478328"/>
                    <a:gd name="connsiteY19" fmla="*/ 366550 h 419979"/>
                    <a:gd name="connsiteX20" fmla="*/ 287965 w 478328"/>
                    <a:gd name="connsiteY20" fmla="*/ 418737 h 419979"/>
                    <a:gd name="connsiteX21" fmla="*/ 249446 w 478328"/>
                    <a:gd name="connsiteY21" fmla="*/ 419979 h 419979"/>
                    <a:gd name="connsiteX22" fmla="*/ 4660 w 478328"/>
                    <a:gd name="connsiteY22" fmla="*/ 366550 h 419979"/>
                    <a:gd name="connsiteX23" fmla="*/ 4660 w 478328"/>
                    <a:gd name="connsiteY23" fmla="*/ 318091 h 419979"/>
                    <a:gd name="connsiteX24" fmla="*/ 164951 w 478328"/>
                    <a:gd name="connsiteY24" fmla="*/ 167743 h 419979"/>
                    <a:gd name="connsiteX25" fmla="*/ 138857 w 478328"/>
                    <a:gd name="connsiteY25" fmla="*/ 100646 h 419979"/>
                    <a:gd name="connsiteX26" fmla="*/ 239505 w 478328"/>
                    <a:gd name="connsiteY26" fmla="*/ 0 h 41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78328" h="419979">
                      <a:moveTo>
                        <a:pt x="239503" y="19940"/>
                      </a:moveTo>
                      <a:cubicBezTo>
                        <a:pt x="194781" y="19940"/>
                        <a:pt x="157513" y="55963"/>
                        <a:pt x="157513" y="100680"/>
                      </a:cubicBezTo>
                      <a:cubicBezTo>
                        <a:pt x="157513" y="125524"/>
                        <a:pt x="169935" y="149125"/>
                        <a:pt x="189812" y="164030"/>
                      </a:cubicBezTo>
                      <a:cubicBezTo>
                        <a:pt x="192296" y="166515"/>
                        <a:pt x="193539" y="170241"/>
                        <a:pt x="192296" y="173968"/>
                      </a:cubicBezTo>
                      <a:cubicBezTo>
                        <a:pt x="192296" y="177694"/>
                        <a:pt x="189812" y="180178"/>
                        <a:pt x="184843" y="181421"/>
                      </a:cubicBezTo>
                      <a:cubicBezTo>
                        <a:pt x="100368" y="202537"/>
                        <a:pt x="38254" y="277067"/>
                        <a:pt x="22104" y="324269"/>
                      </a:cubicBezTo>
                      <a:cubicBezTo>
                        <a:pt x="17135" y="341659"/>
                        <a:pt x="17135" y="351596"/>
                        <a:pt x="20862" y="355323"/>
                      </a:cubicBezTo>
                      <a:cubicBezTo>
                        <a:pt x="41980" y="383892"/>
                        <a:pt x="164966" y="403767"/>
                        <a:pt x="286710" y="400040"/>
                      </a:cubicBezTo>
                      <a:cubicBezTo>
                        <a:pt x="377396" y="396314"/>
                        <a:pt x="441995" y="378924"/>
                        <a:pt x="456902" y="355323"/>
                      </a:cubicBezTo>
                      <a:cubicBezTo>
                        <a:pt x="460629" y="351596"/>
                        <a:pt x="460629" y="339175"/>
                        <a:pt x="453176" y="318058"/>
                      </a:cubicBezTo>
                      <a:cubicBezTo>
                        <a:pt x="434541" y="274582"/>
                        <a:pt x="378639" y="202537"/>
                        <a:pt x="291679" y="181421"/>
                      </a:cubicBezTo>
                      <a:cubicBezTo>
                        <a:pt x="289194" y="180178"/>
                        <a:pt x="286710" y="177694"/>
                        <a:pt x="285468" y="173968"/>
                      </a:cubicBezTo>
                      <a:cubicBezTo>
                        <a:pt x="284225" y="170241"/>
                        <a:pt x="286710" y="166515"/>
                        <a:pt x="289194" y="164030"/>
                      </a:cubicBezTo>
                      <a:cubicBezTo>
                        <a:pt x="309071" y="149125"/>
                        <a:pt x="320251" y="125524"/>
                        <a:pt x="320251" y="100680"/>
                      </a:cubicBezTo>
                      <a:cubicBezTo>
                        <a:pt x="320251" y="55963"/>
                        <a:pt x="284225" y="19940"/>
                        <a:pt x="239503" y="19940"/>
                      </a:cubicBezTo>
                      <a:close/>
                      <a:moveTo>
                        <a:pt x="239505" y="0"/>
                      </a:moveTo>
                      <a:cubicBezTo>
                        <a:pt x="294178" y="0"/>
                        <a:pt x="340153" y="45974"/>
                        <a:pt x="340153" y="100646"/>
                      </a:cubicBezTo>
                      <a:cubicBezTo>
                        <a:pt x="340153" y="125497"/>
                        <a:pt x="330212" y="149105"/>
                        <a:pt x="314059" y="167743"/>
                      </a:cubicBezTo>
                      <a:cubicBezTo>
                        <a:pt x="388613" y="192594"/>
                        <a:pt x="448256" y="257206"/>
                        <a:pt x="470622" y="311878"/>
                      </a:cubicBezTo>
                      <a:cubicBezTo>
                        <a:pt x="476835" y="328031"/>
                        <a:pt x="483048" y="351639"/>
                        <a:pt x="473107" y="366550"/>
                      </a:cubicBezTo>
                      <a:cubicBezTo>
                        <a:pt x="447013" y="406311"/>
                        <a:pt x="346366" y="416252"/>
                        <a:pt x="287965" y="418737"/>
                      </a:cubicBezTo>
                      <a:cubicBezTo>
                        <a:pt x="275539" y="418737"/>
                        <a:pt x="263114" y="419979"/>
                        <a:pt x="249446" y="419979"/>
                      </a:cubicBezTo>
                      <a:cubicBezTo>
                        <a:pt x="145070" y="419979"/>
                        <a:pt x="33239" y="402584"/>
                        <a:pt x="4660" y="366550"/>
                      </a:cubicBezTo>
                      <a:cubicBezTo>
                        <a:pt x="-1553" y="356610"/>
                        <a:pt x="-1553" y="339214"/>
                        <a:pt x="4660" y="318091"/>
                      </a:cubicBezTo>
                      <a:cubicBezTo>
                        <a:pt x="20814" y="273359"/>
                        <a:pt x="76729" y="196322"/>
                        <a:pt x="164951" y="167743"/>
                      </a:cubicBezTo>
                      <a:cubicBezTo>
                        <a:pt x="147555" y="149105"/>
                        <a:pt x="138857" y="125497"/>
                        <a:pt x="138857" y="100646"/>
                      </a:cubicBezTo>
                      <a:cubicBezTo>
                        <a:pt x="138857" y="45974"/>
                        <a:pt x="183590" y="0"/>
                        <a:pt x="2395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7E52D3C-67E1-D349-AF97-4B5217554692}"/>
                    </a:ext>
                  </a:extLst>
                </p:cNvPr>
                <p:cNvSpPr/>
                <p:nvPr/>
              </p:nvSpPr>
              <p:spPr>
                <a:xfrm>
                  <a:off x="12844116" y="4471471"/>
                  <a:ext cx="459697" cy="400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0" h="322">
                      <a:moveTo>
                        <a:pt x="229" y="130"/>
                      </a:moveTo>
                      <a:cubicBezTo>
                        <a:pt x="247" y="117"/>
                        <a:pt x="257" y="97"/>
                        <a:pt x="257" y="73"/>
                      </a:cubicBezTo>
                      <a:cubicBezTo>
                        <a:pt x="257" y="33"/>
                        <a:pt x="225" y="0"/>
                        <a:pt x="185" y="0"/>
                      </a:cubicBezTo>
                      <a:cubicBezTo>
                        <a:pt x="145" y="0"/>
                        <a:pt x="112" y="33"/>
                        <a:pt x="112" y="73"/>
                      </a:cubicBezTo>
                      <a:cubicBezTo>
                        <a:pt x="112" y="97"/>
                        <a:pt x="122" y="117"/>
                        <a:pt x="140" y="130"/>
                      </a:cubicBezTo>
                      <a:cubicBezTo>
                        <a:pt x="45" y="154"/>
                        <a:pt x="-15" y="258"/>
                        <a:pt x="4" y="282"/>
                      </a:cubicBezTo>
                      <a:cubicBezTo>
                        <a:pt x="41" y="332"/>
                        <a:pt x="331" y="338"/>
                        <a:pt x="367" y="282"/>
                      </a:cubicBezTo>
                      <a:cubicBezTo>
                        <a:pt x="383" y="257"/>
                        <a:pt x="325" y="154"/>
                        <a:pt x="229" y="13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E9ACE4FF-B67A-9D46-94AB-74F3EE27CC49}"/>
                  </a:ext>
                </a:extLst>
              </p:cNvPr>
              <p:cNvGrpSpPr/>
              <p:nvPr/>
            </p:nvGrpSpPr>
            <p:grpSpPr>
              <a:xfrm>
                <a:off x="11427651" y="4081401"/>
                <a:ext cx="817239" cy="817526"/>
                <a:chOff x="11427651" y="4081401"/>
                <a:chExt cx="817239" cy="817526"/>
              </a:xfrm>
            </p:grpSpPr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B1742174-48A8-264D-9619-B91BB2C8784B}"/>
                    </a:ext>
                  </a:extLst>
                </p:cNvPr>
                <p:cNvSpPr/>
                <p:nvPr/>
              </p:nvSpPr>
              <p:spPr>
                <a:xfrm>
                  <a:off x="11437617" y="4091371"/>
                  <a:ext cx="797307" cy="797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641">
                      <a:moveTo>
                        <a:pt x="641" y="321"/>
                      </a:moveTo>
                      <a:cubicBezTo>
                        <a:pt x="641" y="498"/>
                        <a:pt x="498" y="641"/>
                        <a:pt x="321" y="641"/>
                      </a:cubicBezTo>
                      <a:cubicBezTo>
                        <a:pt x="144" y="641"/>
                        <a:pt x="0" y="498"/>
                        <a:pt x="0" y="321"/>
                      </a:cubicBezTo>
                      <a:cubicBezTo>
                        <a:pt x="0" y="144"/>
                        <a:pt x="144" y="0"/>
                        <a:pt x="321" y="0"/>
                      </a:cubicBezTo>
                      <a:cubicBezTo>
                        <a:pt x="498" y="0"/>
                        <a:pt x="641" y="144"/>
                        <a:pt x="641" y="3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7B1EA003-931E-7442-AD51-49DF3110FE8B}"/>
                    </a:ext>
                  </a:extLst>
                </p:cNvPr>
                <p:cNvSpPr/>
                <p:nvPr/>
              </p:nvSpPr>
              <p:spPr>
                <a:xfrm>
                  <a:off x="11427651" y="4081401"/>
                  <a:ext cx="817239" cy="817526"/>
                </a:xfrm>
                <a:custGeom>
                  <a:avLst/>
                  <a:gdLst>
                    <a:gd name="connsiteX0" fmla="*/ 409242 w 817239"/>
                    <a:gd name="connsiteY0" fmla="*/ 19940 h 817526"/>
                    <a:gd name="connsiteX1" fmla="*/ 19933 w 817239"/>
                    <a:gd name="connsiteY1" fmla="*/ 409386 h 817526"/>
                    <a:gd name="connsiteX2" fmla="*/ 409242 w 817239"/>
                    <a:gd name="connsiteY2" fmla="*/ 797587 h 817526"/>
                    <a:gd name="connsiteX3" fmla="*/ 797307 w 817239"/>
                    <a:gd name="connsiteY3" fmla="*/ 409386 h 817526"/>
                    <a:gd name="connsiteX4" fmla="*/ 409242 w 817239"/>
                    <a:gd name="connsiteY4" fmla="*/ 19940 h 817526"/>
                    <a:gd name="connsiteX5" fmla="*/ 409241 w 817239"/>
                    <a:gd name="connsiteY5" fmla="*/ 0 h 817526"/>
                    <a:gd name="connsiteX6" fmla="*/ 817239 w 817239"/>
                    <a:gd name="connsiteY6" fmla="*/ 409385 h 817526"/>
                    <a:gd name="connsiteX7" fmla="*/ 409241 w 817239"/>
                    <a:gd name="connsiteY7" fmla="*/ 817526 h 817526"/>
                    <a:gd name="connsiteX8" fmla="*/ 0 w 817239"/>
                    <a:gd name="connsiteY8" fmla="*/ 409385 h 817526"/>
                    <a:gd name="connsiteX9" fmla="*/ 409241 w 817239"/>
                    <a:gd name="connsiteY9" fmla="*/ 0 h 81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7526">
                      <a:moveTo>
                        <a:pt x="409242" y="19940"/>
                      </a:moveTo>
                      <a:cubicBezTo>
                        <a:pt x="194065" y="19940"/>
                        <a:pt x="19933" y="194133"/>
                        <a:pt x="19933" y="409386"/>
                      </a:cubicBezTo>
                      <a:cubicBezTo>
                        <a:pt x="19933" y="624639"/>
                        <a:pt x="194065" y="797587"/>
                        <a:pt x="409242" y="797587"/>
                      </a:cubicBezTo>
                      <a:cubicBezTo>
                        <a:pt x="624419" y="797587"/>
                        <a:pt x="797307" y="624639"/>
                        <a:pt x="797307" y="409386"/>
                      </a:cubicBezTo>
                      <a:cubicBezTo>
                        <a:pt x="797307" y="194133"/>
                        <a:pt x="624419" y="19940"/>
                        <a:pt x="409242" y="19940"/>
                      </a:cubicBezTo>
                      <a:close/>
                      <a:moveTo>
                        <a:pt x="409241" y="0"/>
                      </a:moveTo>
                      <a:cubicBezTo>
                        <a:pt x="634386" y="0"/>
                        <a:pt x="817239" y="182917"/>
                        <a:pt x="817239" y="409385"/>
                      </a:cubicBezTo>
                      <a:cubicBezTo>
                        <a:pt x="817239" y="634609"/>
                        <a:pt x="634386" y="817526"/>
                        <a:pt x="409241" y="817526"/>
                      </a:cubicBezTo>
                      <a:cubicBezTo>
                        <a:pt x="182853" y="817526"/>
                        <a:pt x="0" y="634609"/>
                        <a:pt x="0" y="409385"/>
                      </a:cubicBezTo>
                      <a:cubicBezTo>
                        <a:pt x="0" y="182917"/>
                        <a:pt x="182853" y="0"/>
                        <a:pt x="40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64425F33-64DE-8245-902A-7A0E0C0CF380}"/>
                    </a:ext>
                  </a:extLst>
                </p:cNvPr>
                <p:cNvSpPr/>
                <p:nvPr/>
              </p:nvSpPr>
              <p:spPr>
                <a:xfrm>
                  <a:off x="11638190" y="4299491"/>
                  <a:ext cx="360034" cy="381346"/>
                </a:xfrm>
                <a:custGeom>
                  <a:avLst/>
                  <a:gdLst>
                    <a:gd name="connsiteX0" fmla="*/ 186135 w 360034"/>
                    <a:gd name="connsiteY0" fmla="*/ 105930 h 381346"/>
                    <a:gd name="connsiteX1" fmla="*/ 108384 w 360034"/>
                    <a:gd name="connsiteY1" fmla="*/ 208589 h 381346"/>
                    <a:gd name="connsiteX2" fmla="*/ 158984 w 360034"/>
                    <a:gd name="connsiteY2" fmla="*/ 270432 h 381346"/>
                    <a:gd name="connsiteX3" fmla="*/ 237970 w 360034"/>
                    <a:gd name="connsiteY3" fmla="*/ 192510 h 381346"/>
                    <a:gd name="connsiteX4" fmla="*/ 186135 w 360034"/>
                    <a:gd name="connsiteY4" fmla="*/ 105930 h 381346"/>
                    <a:gd name="connsiteX5" fmla="*/ 192432 w 360034"/>
                    <a:gd name="connsiteY5" fmla="*/ 0 h 381346"/>
                    <a:gd name="connsiteX6" fmla="*/ 360034 w 360034"/>
                    <a:gd name="connsiteY6" fmla="*/ 156514 h 381346"/>
                    <a:gd name="connsiteX7" fmla="*/ 266922 w 360034"/>
                    <a:gd name="connsiteY7" fmla="*/ 285699 h 381346"/>
                    <a:gd name="connsiteX8" fmla="*/ 230918 w 360034"/>
                    <a:gd name="connsiteY8" fmla="*/ 239739 h 381346"/>
                    <a:gd name="connsiteX9" fmla="*/ 153946 w 360034"/>
                    <a:gd name="connsiteY9" fmla="*/ 285699 h 381346"/>
                    <a:gd name="connsiteX10" fmla="*/ 90629 w 360034"/>
                    <a:gd name="connsiteY10" fmla="*/ 211169 h 381346"/>
                    <a:gd name="connsiteX11" fmla="*/ 187466 w 360034"/>
                    <a:gd name="connsiteY11" fmla="*/ 89436 h 381346"/>
                    <a:gd name="connsiteX12" fmla="*/ 249541 w 360034"/>
                    <a:gd name="connsiteY12" fmla="*/ 136639 h 381346"/>
                    <a:gd name="connsiteX13" fmla="*/ 258231 w 360034"/>
                    <a:gd name="connsiteY13" fmla="*/ 94405 h 381346"/>
                    <a:gd name="connsiteX14" fmla="*/ 273129 w 360034"/>
                    <a:gd name="connsiteY14" fmla="*/ 94405 h 381346"/>
                    <a:gd name="connsiteX15" fmla="*/ 245816 w 360034"/>
                    <a:gd name="connsiteY15" fmla="*/ 224833 h 381346"/>
                    <a:gd name="connsiteX16" fmla="*/ 270646 w 360034"/>
                    <a:gd name="connsiteY16" fmla="*/ 270793 h 381346"/>
                    <a:gd name="connsiteX17" fmla="*/ 343895 w 360034"/>
                    <a:gd name="connsiteY17" fmla="*/ 157756 h 381346"/>
                    <a:gd name="connsiteX18" fmla="*/ 191190 w 360034"/>
                    <a:gd name="connsiteY18" fmla="*/ 16148 h 381346"/>
                    <a:gd name="connsiteX19" fmla="*/ 17381 w 360034"/>
                    <a:gd name="connsiteY19" fmla="*/ 199990 h 381346"/>
                    <a:gd name="connsiteX20" fmla="*/ 173810 w 360034"/>
                    <a:gd name="connsiteY20" fmla="*/ 365198 h 381346"/>
                    <a:gd name="connsiteX21" fmla="*/ 289269 w 360034"/>
                    <a:gd name="connsiteY21" fmla="*/ 332902 h 381346"/>
                    <a:gd name="connsiteX22" fmla="*/ 295476 w 360034"/>
                    <a:gd name="connsiteY22" fmla="*/ 346565 h 381346"/>
                    <a:gd name="connsiteX23" fmla="*/ 172568 w 360034"/>
                    <a:gd name="connsiteY23" fmla="*/ 381346 h 381346"/>
                    <a:gd name="connsiteX24" fmla="*/ 0 w 360034"/>
                    <a:gd name="connsiteY24" fmla="*/ 199990 h 381346"/>
                    <a:gd name="connsiteX25" fmla="*/ 192432 w 360034"/>
                    <a:gd name="connsiteY25" fmla="*/ 0 h 38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0034" h="381346">
                      <a:moveTo>
                        <a:pt x="186135" y="105930"/>
                      </a:moveTo>
                      <a:cubicBezTo>
                        <a:pt x="139238" y="105930"/>
                        <a:pt x="108384" y="156641"/>
                        <a:pt x="108384" y="208589"/>
                      </a:cubicBezTo>
                      <a:cubicBezTo>
                        <a:pt x="108384" y="251879"/>
                        <a:pt x="128130" y="270432"/>
                        <a:pt x="158984" y="270432"/>
                      </a:cubicBezTo>
                      <a:cubicBezTo>
                        <a:pt x="194774" y="270432"/>
                        <a:pt x="228097" y="239511"/>
                        <a:pt x="237970" y="192510"/>
                      </a:cubicBezTo>
                      <a:cubicBezTo>
                        <a:pt x="247843" y="138089"/>
                        <a:pt x="231799" y="105930"/>
                        <a:pt x="186135" y="105930"/>
                      </a:cubicBezTo>
                      <a:close/>
                      <a:moveTo>
                        <a:pt x="192432" y="0"/>
                      </a:moveTo>
                      <a:cubicBezTo>
                        <a:pt x="291752" y="0"/>
                        <a:pt x="360034" y="65835"/>
                        <a:pt x="360034" y="156514"/>
                      </a:cubicBezTo>
                      <a:cubicBezTo>
                        <a:pt x="360034" y="243465"/>
                        <a:pt x="315340" y="285699"/>
                        <a:pt x="266922" y="285699"/>
                      </a:cubicBezTo>
                      <a:cubicBezTo>
                        <a:pt x="240850" y="285699"/>
                        <a:pt x="225952" y="270793"/>
                        <a:pt x="230918" y="239739"/>
                      </a:cubicBezTo>
                      <a:cubicBezTo>
                        <a:pt x="217262" y="264582"/>
                        <a:pt x="193673" y="285699"/>
                        <a:pt x="153946" y="285699"/>
                      </a:cubicBezTo>
                      <a:cubicBezTo>
                        <a:pt x="117942" y="285699"/>
                        <a:pt x="90629" y="260856"/>
                        <a:pt x="90629" y="211169"/>
                      </a:cubicBezTo>
                      <a:cubicBezTo>
                        <a:pt x="90629" y="141608"/>
                        <a:pt x="135323" y="89436"/>
                        <a:pt x="187466" y="89436"/>
                      </a:cubicBezTo>
                      <a:cubicBezTo>
                        <a:pt x="232160" y="89436"/>
                        <a:pt x="245816" y="120491"/>
                        <a:pt x="249541" y="136639"/>
                      </a:cubicBezTo>
                      <a:lnTo>
                        <a:pt x="258231" y="94405"/>
                      </a:lnTo>
                      <a:lnTo>
                        <a:pt x="273129" y="94405"/>
                      </a:lnTo>
                      <a:lnTo>
                        <a:pt x="245816" y="224833"/>
                      </a:lnTo>
                      <a:cubicBezTo>
                        <a:pt x="239609" y="262098"/>
                        <a:pt x="252024" y="270793"/>
                        <a:pt x="270646" y="270793"/>
                      </a:cubicBezTo>
                      <a:cubicBezTo>
                        <a:pt x="307891" y="270793"/>
                        <a:pt x="343895" y="231044"/>
                        <a:pt x="343895" y="157756"/>
                      </a:cubicBezTo>
                      <a:cubicBezTo>
                        <a:pt x="343895" y="74530"/>
                        <a:pt x="278095" y="16148"/>
                        <a:pt x="191190" y="16148"/>
                      </a:cubicBezTo>
                      <a:cubicBezTo>
                        <a:pt x="88146" y="16148"/>
                        <a:pt x="17381" y="93163"/>
                        <a:pt x="17381" y="199990"/>
                      </a:cubicBezTo>
                      <a:cubicBezTo>
                        <a:pt x="17381" y="299363"/>
                        <a:pt x="85663" y="365198"/>
                        <a:pt x="173810" y="365198"/>
                      </a:cubicBezTo>
                      <a:cubicBezTo>
                        <a:pt x="233401" y="365198"/>
                        <a:pt x="264439" y="349050"/>
                        <a:pt x="289269" y="332902"/>
                      </a:cubicBezTo>
                      <a:lnTo>
                        <a:pt x="295476" y="346565"/>
                      </a:lnTo>
                      <a:cubicBezTo>
                        <a:pt x="266922" y="366440"/>
                        <a:pt x="232160" y="381346"/>
                        <a:pt x="172568" y="381346"/>
                      </a:cubicBezTo>
                      <a:cubicBezTo>
                        <a:pt x="76973" y="381346"/>
                        <a:pt x="0" y="313027"/>
                        <a:pt x="0" y="199990"/>
                      </a:cubicBezTo>
                      <a:cubicBezTo>
                        <a:pt x="0" y="89436"/>
                        <a:pt x="74490" y="0"/>
                        <a:pt x="1924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91080B2B-EA1D-4F46-B738-8EBC016A96ED}"/>
                  </a:ext>
                </a:extLst>
              </p:cNvPr>
              <p:cNvGrpSpPr/>
              <p:nvPr/>
            </p:nvGrpSpPr>
            <p:grpSpPr>
              <a:xfrm>
                <a:off x="13956608" y="4103833"/>
                <a:ext cx="817239" cy="817526"/>
                <a:chOff x="13956608" y="4103833"/>
                <a:chExt cx="817239" cy="817526"/>
              </a:xfrm>
            </p:grpSpPr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32E35C26-8E76-B745-BCD8-8E567B8D4AE6}"/>
                    </a:ext>
                  </a:extLst>
                </p:cNvPr>
                <p:cNvSpPr/>
                <p:nvPr/>
              </p:nvSpPr>
              <p:spPr>
                <a:xfrm>
                  <a:off x="13966574" y="4113803"/>
                  <a:ext cx="797307" cy="797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641">
                      <a:moveTo>
                        <a:pt x="641" y="320"/>
                      </a:moveTo>
                      <a:cubicBezTo>
                        <a:pt x="641" y="497"/>
                        <a:pt x="498" y="641"/>
                        <a:pt x="321" y="641"/>
                      </a:cubicBezTo>
                      <a:cubicBezTo>
                        <a:pt x="144" y="641"/>
                        <a:pt x="0" y="497"/>
                        <a:pt x="0" y="320"/>
                      </a:cubicBezTo>
                      <a:cubicBezTo>
                        <a:pt x="0" y="143"/>
                        <a:pt x="144" y="0"/>
                        <a:pt x="321" y="0"/>
                      </a:cubicBezTo>
                      <a:cubicBezTo>
                        <a:pt x="498" y="0"/>
                        <a:pt x="641" y="143"/>
                        <a:pt x="641" y="3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0787CA13-88A1-9443-9861-86E6BA981BB2}"/>
                    </a:ext>
                  </a:extLst>
                </p:cNvPr>
                <p:cNvSpPr/>
                <p:nvPr/>
              </p:nvSpPr>
              <p:spPr>
                <a:xfrm>
                  <a:off x="13956608" y="4103833"/>
                  <a:ext cx="817239" cy="817526"/>
                </a:xfrm>
                <a:custGeom>
                  <a:avLst/>
                  <a:gdLst>
                    <a:gd name="connsiteX0" fmla="*/ 409243 w 817239"/>
                    <a:gd name="connsiteY0" fmla="*/ 18694 h 817526"/>
                    <a:gd name="connsiteX1" fmla="*/ 19933 w 817239"/>
                    <a:gd name="connsiteY1" fmla="*/ 408141 h 817526"/>
                    <a:gd name="connsiteX2" fmla="*/ 409243 w 817239"/>
                    <a:gd name="connsiteY2" fmla="*/ 797587 h 817526"/>
                    <a:gd name="connsiteX3" fmla="*/ 798553 w 817239"/>
                    <a:gd name="connsiteY3" fmla="*/ 408141 h 817526"/>
                    <a:gd name="connsiteX4" fmla="*/ 409243 w 817239"/>
                    <a:gd name="connsiteY4" fmla="*/ 18694 h 817526"/>
                    <a:gd name="connsiteX5" fmla="*/ 409241 w 817239"/>
                    <a:gd name="connsiteY5" fmla="*/ 0 h 817526"/>
                    <a:gd name="connsiteX6" fmla="*/ 817239 w 817239"/>
                    <a:gd name="connsiteY6" fmla="*/ 408141 h 817526"/>
                    <a:gd name="connsiteX7" fmla="*/ 409241 w 817239"/>
                    <a:gd name="connsiteY7" fmla="*/ 817526 h 817526"/>
                    <a:gd name="connsiteX8" fmla="*/ 0 w 817239"/>
                    <a:gd name="connsiteY8" fmla="*/ 408141 h 817526"/>
                    <a:gd name="connsiteX9" fmla="*/ 409241 w 817239"/>
                    <a:gd name="connsiteY9" fmla="*/ 0 h 81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7526">
                      <a:moveTo>
                        <a:pt x="409243" y="18694"/>
                      </a:moveTo>
                      <a:cubicBezTo>
                        <a:pt x="194065" y="18694"/>
                        <a:pt x="19933" y="194132"/>
                        <a:pt x="19933" y="408141"/>
                      </a:cubicBezTo>
                      <a:cubicBezTo>
                        <a:pt x="19933" y="623394"/>
                        <a:pt x="194065" y="797587"/>
                        <a:pt x="409243" y="797587"/>
                      </a:cubicBezTo>
                      <a:cubicBezTo>
                        <a:pt x="623177" y="797587"/>
                        <a:pt x="798553" y="623394"/>
                        <a:pt x="798553" y="408141"/>
                      </a:cubicBezTo>
                      <a:cubicBezTo>
                        <a:pt x="798553" y="194132"/>
                        <a:pt x="623177" y="18694"/>
                        <a:pt x="409243" y="18694"/>
                      </a:cubicBezTo>
                      <a:close/>
                      <a:moveTo>
                        <a:pt x="409241" y="0"/>
                      </a:moveTo>
                      <a:cubicBezTo>
                        <a:pt x="634386" y="0"/>
                        <a:pt x="817239" y="182917"/>
                        <a:pt x="817239" y="408141"/>
                      </a:cubicBezTo>
                      <a:cubicBezTo>
                        <a:pt x="817239" y="633365"/>
                        <a:pt x="634386" y="817526"/>
                        <a:pt x="409241" y="817526"/>
                      </a:cubicBezTo>
                      <a:cubicBezTo>
                        <a:pt x="184096" y="817526"/>
                        <a:pt x="0" y="633365"/>
                        <a:pt x="0" y="408141"/>
                      </a:cubicBezTo>
                      <a:cubicBezTo>
                        <a:pt x="0" y="182917"/>
                        <a:pt x="184096" y="0"/>
                        <a:pt x="40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0D98DA05-B2BB-8049-9B3F-CA8EFFDCB2CF}"/>
                    </a:ext>
                  </a:extLst>
                </p:cNvPr>
                <p:cNvSpPr/>
                <p:nvPr/>
              </p:nvSpPr>
              <p:spPr>
                <a:xfrm>
                  <a:off x="14220716" y="4353079"/>
                  <a:ext cx="290269" cy="358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4" h="289">
                      <a:moveTo>
                        <a:pt x="234" y="289"/>
                      </a:moveTo>
                      <a:lnTo>
                        <a:pt x="117" y="218"/>
                      </a:lnTo>
                      <a:lnTo>
                        <a:pt x="0" y="289"/>
                      </a:lnTo>
                      <a:lnTo>
                        <a:pt x="0" y="0"/>
                      </a:lnTo>
                      <a:lnTo>
                        <a:pt x="2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C1EE1FC5-09E7-044D-8902-6BF036089D67}"/>
                    </a:ext>
                  </a:extLst>
                </p:cNvPr>
                <p:cNvSpPr/>
                <p:nvPr/>
              </p:nvSpPr>
              <p:spPr>
                <a:xfrm>
                  <a:off x="14210750" y="4343110"/>
                  <a:ext cx="310202" cy="378543"/>
                </a:xfrm>
                <a:custGeom>
                  <a:avLst/>
                  <a:gdLst>
                    <a:gd name="connsiteX0" fmla="*/ 18687 w 310202"/>
                    <a:gd name="connsiteY0" fmla="*/ 18694 h 378543"/>
                    <a:gd name="connsiteX1" fmla="*/ 18687 w 310202"/>
                    <a:gd name="connsiteY1" fmla="*/ 351437 h 378543"/>
                    <a:gd name="connsiteX2" fmla="*/ 150140 w 310202"/>
                    <a:gd name="connsiteY2" fmla="*/ 271976 h 378543"/>
                    <a:gd name="connsiteX3" fmla="*/ 155101 w 310202"/>
                    <a:gd name="connsiteY3" fmla="*/ 271976 h 378543"/>
                    <a:gd name="connsiteX4" fmla="*/ 160062 w 310202"/>
                    <a:gd name="connsiteY4" fmla="*/ 271976 h 378543"/>
                    <a:gd name="connsiteX5" fmla="*/ 291515 w 310202"/>
                    <a:gd name="connsiteY5" fmla="*/ 351437 h 378543"/>
                    <a:gd name="connsiteX6" fmla="*/ 291515 w 310202"/>
                    <a:gd name="connsiteY6" fmla="*/ 18694 h 378543"/>
                    <a:gd name="connsiteX7" fmla="*/ 9926 w 310202"/>
                    <a:gd name="connsiteY7" fmla="*/ 0 h 378543"/>
                    <a:gd name="connsiteX8" fmla="*/ 300276 w 310202"/>
                    <a:gd name="connsiteY8" fmla="*/ 0 h 378543"/>
                    <a:gd name="connsiteX9" fmla="*/ 310202 w 310202"/>
                    <a:gd name="connsiteY9" fmla="*/ 9937 h 378543"/>
                    <a:gd name="connsiteX10" fmla="*/ 310202 w 310202"/>
                    <a:gd name="connsiteY10" fmla="*/ 368917 h 378543"/>
                    <a:gd name="connsiteX11" fmla="*/ 306480 w 310202"/>
                    <a:gd name="connsiteY11" fmla="*/ 377612 h 378543"/>
                    <a:gd name="connsiteX12" fmla="*/ 296553 w 310202"/>
                    <a:gd name="connsiteY12" fmla="*/ 377612 h 378543"/>
                    <a:gd name="connsiteX13" fmla="*/ 155101 w 310202"/>
                    <a:gd name="connsiteY13" fmla="*/ 291904 h 378543"/>
                    <a:gd name="connsiteX14" fmla="*/ 13649 w 310202"/>
                    <a:gd name="connsiteY14" fmla="*/ 377612 h 378543"/>
                    <a:gd name="connsiteX15" fmla="*/ 9926 w 310202"/>
                    <a:gd name="connsiteY15" fmla="*/ 377612 h 378543"/>
                    <a:gd name="connsiteX16" fmla="*/ 3722 w 310202"/>
                    <a:gd name="connsiteY16" fmla="*/ 377612 h 378543"/>
                    <a:gd name="connsiteX17" fmla="*/ 0 w 310202"/>
                    <a:gd name="connsiteY17" fmla="*/ 368917 h 378543"/>
                    <a:gd name="connsiteX18" fmla="*/ 0 w 310202"/>
                    <a:gd name="connsiteY18" fmla="*/ 9937 h 378543"/>
                    <a:gd name="connsiteX19" fmla="*/ 9926 w 310202"/>
                    <a:gd name="connsiteY19" fmla="*/ 0 h 37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0202" h="378543">
                      <a:moveTo>
                        <a:pt x="18687" y="18694"/>
                      </a:moveTo>
                      <a:lnTo>
                        <a:pt x="18687" y="351437"/>
                      </a:lnTo>
                      <a:lnTo>
                        <a:pt x="150140" y="271976"/>
                      </a:lnTo>
                      <a:cubicBezTo>
                        <a:pt x="151381" y="271976"/>
                        <a:pt x="153861" y="271976"/>
                        <a:pt x="155101" y="271976"/>
                      </a:cubicBezTo>
                      <a:cubicBezTo>
                        <a:pt x="156341" y="271976"/>
                        <a:pt x="157581" y="271976"/>
                        <a:pt x="160062" y="271976"/>
                      </a:cubicBezTo>
                      <a:lnTo>
                        <a:pt x="291515" y="351437"/>
                      </a:lnTo>
                      <a:lnTo>
                        <a:pt x="291515" y="18694"/>
                      </a:lnTo>
                      <a:close/>
                      <a:moveTo>
                        <a:pt x="9926" y="0"/>
                      </a:moveTo>
                      <a:lnTo>
                        <a:pt x="300276" y="0"/>
                      </a:lnTo>
                      <a:cubicBezTo>
                        <a:pt x="306480" y="0"/>
                        <a:pt x="310202" y="3727"/>
                        <a:pt x="310202" y="9937"/>
                      </a:cubicBezTo>
                      <a:lnTo>
                        <a:pt x="310202" y="368917"/>
                      </a:lnTo>
                      <a:cubicBezTo>
                        <a:pt x="310202" y="371401"/>
                        <a:pt x="308961" y="375128"/>
                        <a:pt x="306480" y="377612"/>
                      </a:cubicBezTo>
                      <a:cubicBezTo>
                        <a:pt x="302757" y="378854"/>
                        <a:pt x="299035" y="378854"/>
                        <a:pt x="296553" y="377612"/>
                      </a:cubicBezTo>
                      <a:lnTo>
                        <a:pt x="155101" y="291904"/>
                      </a:lnTo>
                      <a:lnTo>
                        <a:pt x="13649" y="377612"/>
                      </a:lnTo>
                      <a:cubicBezTo>
                        <a:pt x="12408" y="377612"/>
                        <a:pt x="11167" y="377612"/>
                        <a:pt x="9926" y="377612"/>
                      </a:cubicBezTo>
                      <a:cubicBezTo>
                        <a:pt x="7445" y="377612"/>
                        <a:pt x="4963" y="377612"/>
                        <a:pt x="3722" y="377612"/>
                      </a:cubicBezTo>
                      <a:cubicBezTo>
                        <a:pt x="1241" y="375128"/>
                        <a:pt x="0" y="371401"/>
                        <a:pt x="0" y="368917"/>
                      </a:cubicBezTo>
                      <a:lnTo>
                        <a:pt x="0" y="9937"/>
                      </a:lnTo>
                      <a:cubicBezTo>
                        <a:pt x="0" y="3727"/>
                        <a:pt x="3722" y="0"/>
                        <a:pt x="99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B664A263-20A6-0940-8783-E19FDF0C3828}"/>
                  </a:ext>
                </a:extLst>
              </p:cNvPr>
              <p:cNvGrpSpPr/>
              <p:nvPr/>
            </p:nvGrpSpPr>
            <p:grpSpPr>
              <a:xfrm>
                <a:off x="13969063" y="6899126"/>
                <a:ext cx="1719193" cy="143316"/>
                <a:chOff x="13969063" y="6899126"/>
                <a:chExt cx="1719193" cy="143316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6718CF65-60A2-564D-832D-4C486B4ACACF}"/>
                    </a:ext>
                  </a:extLst>
                </p:cNvPr>
                <p:cNvSpPr/>
                <p:nvPr/>
              </p:nvSpPr>
              <p:spPr>
                <a:xfrm>
                  <a:off x="13979032" y="6909095"/>
                  <a:ext cx="1699260" cy="1233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5" h="100">
                      <a:moveTo>
                        <a:pt x="732" y="0"/>
                      </a:moveTo>
                      <a:lnTo>
                        <a:pt x="50" y="0"/>
                      </a:lnTo>
                      <a:cubicBezTo>
                        <a:pt x="36" y="0"/>
                        <a:pt x="23" y="6"/>
                        <a:pt x="14" y="15"/>
                      </a:cubicBezTo>
                      <a:cubicBezTo>
                        <a:pt x="6" y="23"/>
                        <a:pt x="0" y="36"/>
                        <a:pt x="0" y="49"/>
                      </a:cubicBezTo>
                      <a:cubicBezTo>
                        <a:pt x="0" y="64"/>
                        <a:pt x="6" y="76"/>
                        <a:pt x="14" y="85"/>
                      </a:cubicBezTo>
                      <a:cubicBezTo>
                        <a:pt x="23" y="94"/>
                        <a:pt x="36" y="100"/>
                        <a:pt x="50" y="100"/>
                      </a:cubicBezTo>
                      <a:lnTo>
                        <a:pt x="732" y="100"/>
                      </a:lnTo>
                      <a:lnTo>
                        <a:pt x="1340" y="100"/>
                      </a:lnTo>
                      <a:cubicBezTo>
                        <a:pt x="1349" y="67"/>
                        <a:pt x="1357" y="34"/>
                        <a:pt x="136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15ABE275-D1B7-9843-B1C4-940E28B90BB4}"/>
                    </a:ext>
                  </a:extLst>
                </p:cNvPr>
                <p:cNvSpPr/>
                <p:nvPr/>
              </p:nvSpPr>
              <p:spPr>
                <a:xfrm>
                  <a:off x="13969063" y="6899126"/>
                  <a:ext cx="1719193" cy="143316"/>
                </a:xfrm>
                <a:custGeom>
                  <a:avLst/>
                  <a:gdLst>
                    <a:gd name="connsiteX0" fmla="*/ 72216 w 1719193"/>
                    <a:gd name="connsiteY0" fmla="*/ 18693 h 143316"/>
                    <a:gd name="connsiteX1" fmla="*/ 34870 w 1719193"/>
                    <a:gd name="connsiteY1" fmla="*/ 34704 h 143316"/>
                    <a:gd name="connsiteX2" fmla="*/ 19932 w 1719193"/>
                    <a:gd name="connsiteY2" fmla="*/ 70419 h 143316"/>
                    <a:gd name="connsiteX3" fmla="*/ 34870 w 1719193"/>
                    <a:gd name="connsiteY3" fmla="*/ 107366 h 143316"/>
                    <a:gd name="connsiteX4" fmla="*/ 72216 w 1719193"/>
                    <a:gd name="connsiteY4" fmla="*/ 123376 h 143316"/>
                    <a:gd name="connsiteX5" fmla="*/ 1670626 w 1719193"/>
                    <a:gd name="connsiteY5" fmla="*/ 123376 h 143316"/>
                    <a:gd name="connsiteX6" fmla="*/ 1696768 w 1719193"/>
                    <a:gd name="connsiteY6" fmla="*/ 18693 h 143316"/>
                    <a:gd name="connsiteX7" fmla="*/ 72204 w 1719193"/>
                    <a:gd name="connsiteY7" fmla="*/ 0 h 143316"/>
                    <a:gd name="connsiteX8" fmla="*/ 1709234 w 1719193"/>
                    <a:gd name="connsiteY8" fmla="*/ 0 h 143316"/>
                    <a:gd name="connsiteX9" fmla="*/ 1716703 w 1719193"/>
                    <a:gd name="connsiteY9" fmla="*/ 3707 h 143316"/>
                    <a:gd name="connsiteX10" fmla="*/ 1719193 w 1719193"/>
                    <a:gd name="connsiteY10" fmla="*/ 12355 h 143316"/>
                    <a:gd name="connsiteX11" fmla="*/ 1688071 w 1719193"/>
                    <a:gd name="connsiteY11" fmla="*/ 134668 h 143316"/>
                    <a:gd name="connsiteX12" fmla="*/ 1678112 w 1719193"/>
                    <a:gd name="connsiteY12" fmla="*/ 143316 h 143316"/>
                    <a:gd name="connsiteX13" fmla="*/ 72204 w 1719193"/>
                    <a:gd name="connsiteY13" fmla="*/ 143316 h 143316"/>
                    <a:gd name="connsiteX14" fmla="*/ 21163 w 1719193"/>
                    <a:gd name="connsiteY14" fmla="*/ 121078 h 143316"/>
                    <a:gd name="connsiteX15" fmla="*/ 0 w 1719193"/>
                    <a:gd name="connsiteY15" fmla="*/ 70423 h 143316"/>
                    <a:gd name="connsiteX16" fmla="*/ 21163 w 1719193"/>
                    <a:gd name="connsiteY16" fmla="*/ 21003 h 143316"/>
                    <a:gd name="connsiteX17" fmla="*/ 72204 w 1719193"/>
                    <a:gd name="connsiteY17" fmla="*/ 0 h 14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9193" h="143316">
                      <a:moveTo>
                        <a:pt x="72216" y="18693"/>
                      </a:moveTo>
                      <a:cubicBezTo>
                        <a:pt x="58523" y="18693"/>
                        <a:pt x="44829" y="24851"/>
                        <a:pt x="34870" y="34704"/>
                      </a:cubicBezTo>
                      <a:cubicBezTo>
                        <a:pt x="24911" y="44556"/>
                        <a:pt x="19932" y="56872"/>
                        <a:pt x="19932" y="70419"/>
                      </a:cubicBezTo>
                      <a:cubicBezTo>
                        <a:pt x="19932" y="85198"/>
                        <a:pt x="24911" y="98745"/>
                        <a:pt x="34870" y="107366"/>
                      </a:cubicBezTo>
                      <a:cubicBezTo>
                        <a:pt x="44829" y="118450"/>
                        <a:pt x="58523" y="123376"/>
                        <a:pt x="72216" y="123376"/>
                      </a:cubicBezTo>
                      <a:lnTo>
                        <a:pt x="1670626" y="123376"/>
                      </a:lnTo>
                      <a:cubicBezTo>
                        <a:pt x="1680585" y="88892"/>
                        <a:pt x="1689299" y="54409"/>
                        <a:pt x="1696768" y="18693"/>
                      </a:cubicBezTo>
                      <a:close/>
                      <a:moveTo>
                        <a:pt x="72204" y="0"/>
                      </a:moveTo>
                      <a:lnTo>
                        <a:pt x="1709234" y="0"/>
                      </a:lnTo>
                      <a:cubicBezTo>
                        <a:pt x="1711724" y="0"/>
                        <a:pt x="1715458" y="1236"/>
                        <a:pt x="1716703" y="3707"/>
                      </a:cubicBezTo>
                      <a:cubicBezTo>
                        <a:pt x="1719193" y="6178"/>
                        <a:pt x="1719193" y="8649"/>
                        <a:pt x="1719193" y="12355"/>
                      </a:cubicBezTo>
                      <a:cubicBezTo>
                        <a:pt x="1709234" y="54361"/>
                        <a:pt x="1698030" y="95132"/>
                        <a:pt x="1688071" y="134668"/>
                      </a:cubicBezTo>
                      <a:cubicBezTo>
                        <a:pt x="1685581" y="139610"/>
                        <a:pt x="1681846" y="143316"/>
                        <a:pt x="1678112" y="143316"/>
                      </a:cubicBezTo>
                      <a:lnTo>
                        <a:pt x="72204" y="143316"/>
                      </a:lnTo>
                      <a:cubicBezTo>
                        <a:pt x="52285" y="143316"/>
                        <a:pt x="34857" y="134668"/>
                        <a:pt x="21163" y="121078"/>
                      </a:cubicBezTo>
                      <a:cubicBezTo>
                        <a:pt x="7469" y="107487"/>
                        <a:pt x="0" y="90190"/>
                        <a:pt x="0" y="70423"/>
                      </a:cubicBezTo>
                      <a:cubicBezTo>
                        <a:pt x="0" y="51891"/>
                        <a:pt x="7469" y="34594"/>
                        <a:pt x="21163" y="21003"/>
                      </a:cubicBezTo>
                      <a:cubicBezTo>
                        <a:pt x="34857" y="7413"/>
                        <a:pt x="52285" y="0"/>
                        <a:pt x="7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F114C87E-254B-6A4C-ABEB-61B8479D58CF}"/>
                </a:ext>
              </a:extLst>
            </p:cNvPr>
            <p:cNvGrpSpPr/>
            <p:nvPr/>
          </p:nvGrpSpPr>
          <p:grpSpPr>
            <a:xfrm>
              <a:off x="12246860" y="7064874"/>
              <a:ext cx="7087832" cy="5684048"/>
              <a:chOff x="12246860" y="7064874"/>
              <a:chExt cx="7087832" cy="5684048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919E1A97-501E-9047-B686-6BD698824D86}"/>
                  </a:ext>
                </a:extLst>
              </p:cNvPr>
              <p:cNvGrpSpPr/>
              <p:nvPr/>
            </p:nvGrpSpPr>
            <p:grpSpPr>
              <a:xfrm>
                <a:off x="12926355" y="7347579"/>
                <a:ext cx="6246274" cy="5401343"/>
                <a:chOff x="12926355" y="7347579"/>
                <a:chExt cx="6246274" cy="5401343"/>
              </a:xfrm>
            </p:grpSpPr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44B9A6D3-C681-AD4D-BDA2-E670863B8345}"/>
                    </a:ext>
                  </a:extLst>
                </p:cNvPr>
                <p:cNvSpPr/>
                <p:nvPr/>
              </p:nvSpPr>
              <p:spPr>
                <a:xfrm>
                  <a:off x="12936305" y="7357738"/>
                  <a:ext cx="6227713" cy="53812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00" h="4319">
                      <a:moveTo>
                        <a:pt x="4823" y="3061"/>
                      </a:moveTo>
                      <a:cubicBezTo>
                        <a:pt x="4440" y="4156"/>
                        <a:pt x="3268" y="4362"/>
                        <a:pt x="2158" y="4313"/>
                      </a:cubicBezTo>
                      <a:cubicBezTo>
                        <a:pt x="1048" y="4265"/>
                        <a:pt x="106" y="3652"/>
                        <a:pt x="15" y="2999"/>
                      </a:cubicBezTo>
                      <a:cubicBezTo>
                        <a:pt x="-98" y="2185"/>
                        <a:pt x="440" y="1826"/>
                        <a:pt x="1518" y="1563"/>
                      </a:cubicBezTo>
                      <a:cubicBezTo>
                        <a:pt x="1955" y="1456"/>
                        <a:pt x="2236" y="1077"/>
                        <a:pt x="2584" y="498"/>
                      </a:cubicBezTo>
                      <a:cubicBezTo>
                        <a:pt x="2790" y="154"/>
                        <a:pt x="3113" y="36"/>
                        <a:pt x="3332" y="11"/>
                      </a:cubicBezTo>
                      <a:cubicBezTo>
                        <a:pt x="4803" y="-160"/>
                        <a:pt x="5306" y="1676"/>
                        <a:pt x="4823" y="30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159F1A38-E5E5-594B-8297-FA7C9951F04F}"/>
                    </a:ext>
                  </a:extLst>
                </p:cNvPr>
                <p:cNvSpPr/>
                <p:nvPr/>
              </p:nvSpPr>
              <p:spPr>
                <a:xfrm>
                  <a:off x="12926355" y="7347579"/>
                  <a:ext cx="6246274" cy="5401343"/>
                </a:xfrm>
                <a:custGeom>
                  <a:avLst/>
                  <a:gdLst>
                    <a:gd name="connsiteX0" fmla="*/ 4391767 w 6246274"/>
                    <a:gd name="connsiteY0" fmla="*/ 18883 h 5401343"/>
                    <a:gd name="connsiteX1" fmla="*/ 4161343 w 6246274"/>
                    <a:gd name="connsiteY1" fmla="*/ 32589 h 5401343"/>
                    <a:gd name="connsiteX2" fmla="*/ 3235905 w 6246274"/>
                    <a:gd name="connsiteY2" fmla="*/ 635623 h 5401343"/>
                    <a:gd name="connsiteX3" fmla="*/ 1903175 w 6246274"/>
                    <a:gd name="connsiteY3" fmla="*/ 1966286 h 5401343"/>
                    <a:gd name="connsiteX4" fmla="*/ 414753 w 6246274"/>
                    <a:gd name="connsiteY4" fmla="*/ 2601715 h 5401343"/>
                    <a:gd name="connsiteX5" fmla="*/ 38599 w 6246274"/>
                    <a:gd name="connsiteY5" fmla="*/ 3745487 h 5401343"/>
                    <a:gd name="connsiteX6" fmla="*/ 306391 w 6246274"/>
                    <a:gd name="connsiteY6" fmla="*/ 4331079 h 5401343"/>
                    <a:gd name="connsiteX7" fmla="*/ 893041 w 6246274"/>
                    <a:gd name="connsiteY7" fmla="*/ 4839421 h 5401343"/>
                    <a:gd name="connsiteX8" fmla="*/ 2699076 w 6246274"/>
                    <a:gd name="connsiteY8" fmla="*/ 5375175 h 5401343"/>
                    <a:gd name="connsiteX9" fmla="*/ 4693189 w 6246274"/>
                    <a:gd name="connsiteY9" fmla="*/ 5129725 h 5401343"/>
                    <a:gd name="connsiteX10" fmla="*/ 5485353 w 6246274"/>
                    <a:gd name="connsiteY10" fmla="*/ 4645055 h 5401343"/>
                    <a:gd name="connsiteX11" fmla="*/ 6007235 w 6246274"/>
                    <a:gd name="connsiteY11" fmla="*/ 3820243 h 5401343"/>
                    <a:gd name="connsiteX12" fmla="*/ 6209013 w 6246274"/>
                    <a:gd name="connsiteY12" fmla="*/ 2100847 h 5401343"/>
                    <a:gd name="connsiteX13" fmla="*/ 5665957 w 6246274"/>
                    <a:gd name="connsiteY13" fmla="*/ 635623 h 5401343"/>
                    <a:gd name="connsiteX14" fmla="*/ 4391767 w 6246274"/>
                    <a:gd name="connsiteY14" fmla="*/ 18883 h 5401343"/>
                    <a:gd name="connsiteX15" fmla="*/ 4385311 w 6246274"/>
                    <a:gd name="connsiteY15" fmla="*/ 9 h 5401343"/>
                    <a:gd name="connsiteX16" fmla="*/ 5680903 w 6246274"/>
                    <a:gd name="connsiteY16" fmla="*/ 623160 h 5401343"/>
                    <a:gd name="connsiteX17" fmla="*/ 6226451 w 6246274"/>
                    <a:gd name="connsiteY17" fmla="*/ 2098353 h 5401343"/>
                    <a:gd name="connsiteX18" fmla="*/ 6024673 w 6246274"/>
                    <a:gd name="connsiteY18" fmla="*/ 3826474 h 5401343"/>
                    <a:gd name="connsiteX19" fmla="*/ 4699415 w 6246274"/>
                    <a:gd name="connsiteY19" fmla="*/ 5147171 h 5401343"/>
                    <a:gd name="connsiteX20" fmla="*/ 3050317 w 6246274"/>
                    <a:gd name="connsiteY20" fmla="*/ 5401343 h 5401343"/>
                    <a:gd name="connsiteX21" fmla="*/ 2696583 w 6246274"/>
                    <a:gd name="connsiteY21" fmla="*/ 5393867 h 5401343"/>
                    <a:gd name="connsiteX22" fmla="*/ 881827 w 6246274"/>
                    <a:gd name="connsiteY22" fmla="*/ 4855621 h 5401343"/>
                    <a:gd name="connsiteX23" fmla="*/ 290194 w 6246274"/>
                    <a:gd name="connsiteY23" fmla="*/ 4343539 h 5401343"/>
                    <a:gd name="connsiteX24" fmla="*/ 18666 w 6246274"/>
                    <a:gd name="connsiteY24" fmla="*/ 3747979 h 5401343"/>
                    <a:gd name="connsiteX25" fmla="*/ 62260 w 6246274"/>
                    <a:gd name="connsiteY25" fmla="*/ 3082647 h 5401343"/>
                    <a:gd name="connsiteX26" fmla="*/ 401048 w 6246274"/>
                    <a:gd name="connsiteY26" fmla="*/ 2586763 h 5401343"/>
                    <a:gd name="connsiteX27" fmla="*/ 1896944 w 6246274"/>
                    <a:gd name="connsiteY27" fmla="*/ 1947595 h 5401343"/>
                    <a:gd name="connsiteX28" fmla="*/ 3218465 w 6246274"/>
                    <a:gd name="connsiteY28" fmla="*/ 625652 h 5401343"/>
                    <a:gd name="connsiteX29" fmla="*/ 4157605 w 6246274"/>
                    <a:gd name="connsiteY29" fmla="*/ 13895 h 5401343"/>
                    <a:gd name="connsiteX30" fmla="*/ 4385311 w 6246274"/>
                    <a:gd name="connsiteY30" fmla="*/ 9 h 540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246274" h="5401343">
                      <a:moveTo>
                        <a:pt x="4391767" y="18883"/>
                      </a:moveTo>
                      <a:cubicBezTo>
                        <a:pt x="4317035" y="18883"/>
                        <a:pt x="4239811" y="23867"/>
                        <a:pt x="4161343" y="32589"/>
                      </a:cubicBezTo>
                      <a:cubicBezTo>
                        <a:pt x="3979493" y="53770"/>
                        <a:pt x="3524871" y="154691"/>
                        <a:pt x="3235905" y="635623"/>
                      </a:cubicBezTo>
                      <a:cubicBezTo>
                        <a:pt x="2777545" y="1399384"/>
                        <a:pt x="2428794" y="1837954"/>
                        <a:pt x="1903175" y="1966286"/>
                      </a:cubicBezTo>
                      <a:cubicBezTo>
                        <a:pt x="1169551" y="2146947"/>
                        <a:pt x="709946" y="2342559"/>
                        <a:pt x="414753" y="2601715"/>
                      </a:cubicBezTo>
                      <a:cubicBezTo>
                        <a:pt x="89666" y="2888281"/>
                        <a:pt x="-29906" y="3252095"/>
                        <a:pt x="38599" y="3745487"/>
                      </a:cubicBezTo>
                      <a:cubicBezTo>
                        <a:pt x="66001" y="3943591"/>
                        <a:pt x="156926" y="4140450"/>
                        <a:pt x="306391" y="4331079"/>
                      </a:cubicBezTo>
                      <a:cubicBezTo>
                        <a:pt x="453365" y="4517969"/>
                        <a:pt x="651406" y="4688663"/>
                        <a:pt x="893041" y="4839421"/>
                      </a:cubicBezTo>
                      <a:cubicBezTo>
                        <a:pt x="1398731" y="5155890"/>
                        <a:pt x="2040185" y="5345273"/>
                        <a:pt x="2699076" y="5375175"/>
                      </a:cubicBezTo>
                      <a:cubicBezTo>
                        <a:pt x="3501205" y="5410061"/>
                        <a:pt x="4173797" y="5327829"/>
                        <a:pt x="4693189" y="5129725"/>
                      </a:cubicBezTo>
                      <a:cubicBezTo>
                        <a:pt x="5005819" y="5010115"/>
                        <a:pt x="5271121" y="4846897"/>
                        <a:pt x="5485353" y="4645055"/>
                      </a:cubicBezTo>
                      <a:cubicBezTo>
                        <a:pt x="5718269" y="4420786"/>
                        <a:pt x="5893891" y="4144187"/>
                        <a:pt x="6007235" y="3820243"/>
                      </a:cubicBezTo>
                      <a:cubicBezTo>
                        <a:pt x="6195313" y="3281997"/>
                        <a:pt x="6266309" y="2671487"/>
                        <a:pt x="6209013" y="2100847"/>
                      </a:cubicBezTo>
                      <a:cubicBezTo>
                        <a:pt x="6149227" y="1510272"/>
                        <a:pt x="5961149" y="1003175"/>
                        <a:pt x="5665957" y="635623"/>
                      </a:cubicBezTo>
                      <a:cubicBezTo>
                        <a:pt x="5342117" y="229447"/>
                        <a:pt x="4904931" y="18883"/>
                        <a:pt x="4391767" y="18883"/>
                      </a:cubicBezTo>
                      <a:close/>
                      <a:moveTo>
                        <a:pt x="4385311" y="9"/>
                      </a:moveTo>
                      <a:cubicBezTo>
                        <a:pt x="4906019" y="-1660"/>
                        <a:pt x="5350679" y="211065"/>
                        <a:pt x="5680903" y="623160"/>
                      </a:cubicBezTo>
                      <a:cubicBezTo>
                        <a:pt x="5977341" y="994450"/>
                        <a:pt x="6166665" y="1505286"/>
                        <a:pt x="6226451" y="2098353"/>
                      </a:cubicBezTo>
                      <a:cubicBezTo>
                        <a:pt x="6284991" y="2671487"/>
                        <a:pt x="6212749" y="3285735"/>
                        <a:pt x="6024673" y="3826474"/>
                      </a:cubicBezTo>
                      <a:cubicBezTo>
                        <a:pt x="5805457" y="4450690"/>
                        <a:pt x="5360797" y="4895491"/>
                        <a:pt x="4699415" y="5147171"/>
                      </a:cubicBezTo>
                      <a:cubicBezTo>
                        <a:pt x="4254757" y="5316619"/>
                        <a:pt x="3701735" y="5401343"/>
                        <a:pt x="3050317" y="5401343"/>
                      </a:cubicBezTo>
                      <a:cubicBezTo>
                        <a:pt x="2935727" y="5401343"/>
                        <a:pt x="2817400" y="5398851"/>
                        <a:pt x="2696583" y="5393867"/>
                      </a:cubicBezTo>
                      <a:cubicBezTo>
                        <a:pt x="2035200" y="5365211"/>
                        <a:pt x="1390009" y="5173336"/>
                        <a:pt x="881827" y="4855621"/>
                      </a:cubicBezTo>
                      <a:cubicBezTo>
                        <a:pt x="637701" y="4703616"/>
                        <a:pt x="438414" y="4531676"/>
                        <a:pt x="290194" y="4343539"/>
                      </a:cubicBezTo>
                      <a:cubicBezTo>
                        <a:pt x="138238" y="4149172"/>
                        <a:pt x="46068" y="3948576"/>
                        <a:pt x="18666" y="3747979"/>
                      </a:cubicBezTo>
                      <a:cubicBezTo>
                        <a:pt x="-16209" y="3493807"/>
                        <a:pt x="-2508" y="3275768"/>
                        <a:pt x="62260" y="3082647"/>
                      </a:cubicBezTo>
                      <a:cubicBezTo>
                        <a:pt x="127028" y="2893264"/>
                        <a:pt x="236636" y="2732537"/>
                        <a:pt x="401048" y="2586763"/>
                      </a:cubicBezTo>
                      <a:cubicBezTo>
                        <a:pt x="699978" y="2326361"/>
                        <a:pt x="1160829" y="2128256"/>
                        <a:pt x="1896944" y="1947595"/>
                      </a:cubicBezTo>
                      <a:cubicBezTo>
                        <a:pt x="2415090" y="1820509"/>
                        <a:pt x="2762597" y="1384429"/>
                        <a:pt x="3218465" y="625652"/>
                      </a:cubicBezTo>
                      <a:cubicBezTo>
                        <a:pt x="3511167" y="137243"/>
                        <a:pt x="3973263" y="35076"/>
                        <a:pt x="4157605" y="13895"/>
                      </a:cubicBezTo>
                      <a:cubicBezTo>
                        <a:pt x="4234985" y="4862"/>
                        <a:pt x="4310923" y="248"/>
                        <a:pt x="4385311" y="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1C3F4A4A-6EA1-FC48-A7E7-F6F5B06C02F5}"/>
                  </a:ext>
                </a:extLst>
              </p:cNvPr>
              <p:cNvGrpSpPr/>
              <p:nvPr/>
            </p:nvGrpSpPr>
            <p:grpSpPr>
              <a:xfrm>
                <a:off x="12926338" y="10840949"/>
                <a:ext cx="5929966" cy="1120360"/>
                <a:chOff x="12926338" y="10840949"/>
                <a:chExt cx="5929966" cy="1120360"/>
              </a:xfrm>
            </p:grpSpPr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766CD0E6-0DE6-0445-8949-A2BA66B01B14}"/>
                    </a:ext>
                  </a:extLst>
                </p:cNvPr>
                <p:cNvSpPr/>
                <p:nvPr/>
              </p:nvSpPr>
              <p:spPr>
                <a:xfrm>
                  <a:off x="13216608" y="11366854"/>
                  <a:ext cx="563969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28" h="15">
                      <a:moveTo>
                        <a:pt x="4521" y="15"/>
                      </a:moveTo>
                      <a:lnTo>
                        <a:pt x="7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4521" y="0"/>
                      </a:lnTo>
                      <a:cubicBezTo>
                        <a:pt x="4525" y="0"/>
                        <a:pt x="4528" y="4"/>
                        <a:pt x="4528" y="8"/>
                      </a:cubicBezTo>
                      <a:cubicBezTo>
                        <a:pt x="4528" y="12"/>
                        <a:pt x="4525" y="15"/>
                        <a:pt x="452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0F6A092B-A524-1641-BE5A-C45D1530A457}"/>
                    </a:ext>
                  </a:extLst>
                </p:cNvPr>
                <p:cNvSpPr/>
                <p:nvPr/>
              </p:nvSpPr>
              <p:spPr>
                <a:xfrm>
                  <a:off x="12935059" y="10850919"/>
                  <a:ext cx="1261984" cy="11004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4" h="884">
                      <a:moveTo>
                        <a:pt x="889" y="845"/>
                      </a:moveTo>
                      <a:cubicBezTo>
                        <a:pt x="896" y="823"/>
                        <a:pt x="891" y="797"/>
                        <a:pt x="869" y="780"/>
                      </a:cubicBezTo>
                      <a:lnTo>
                        <a:pt x="895" y="738"/>
                      </a:lnTo>
                      <a:lnTo>
                        <a:pt x="920" y="696"/>
                      </a:lnTo>
                      <a:cubicBezTo>
                        <a:pt x="966" y="621"/>
                        <a:pt x="996" y="538"/>
                        <a:pt x="1008" y="453"/>
                      </a:cubicBezTo>
                      <a:cubicBezTo>
                        <a:pt x="1020" y="368"/>
                        <a:pt x="1014" y="281"/>
                        <a:pt x="989" y="196"/>
                      </a:cubicBezTo>
                      <a:cubicBezTo>
                        <a:pt x="988" y="194"/>
                        <a:pt x="987" y="191"/>
                        <a:pt x="986" y="188"/>
                      </a:cubicBezTo>
                      <a:cubicBezTo>
                        <a:pt x="986" y="185"/>
                        <a:pt x="985" y="182"/>
                        <a:pt x="984" y="179"/>
                      </a:cubicBezTo>
                      <a:lnTo>
                        <a:pt x="961" y="109"/>
                      </a:lnTo>
                      <a:lnTo>
                        <a:pt x="937" y="40"/>
                      </a:lnTo>
                      <a:cubicBezTo>
                        <a:pt x="934" y="28"/>
                        <a:pt x="926" y="18"/>
                        <a:pt x="917" y="11"/>
                      </a:cubicBezTo>
                      <a:cubicBezTo>
                        <a:pt x="907" y="4"/>
                        <a:pt x="896" y="0"/>
                        <a:pt x="883" y="0"/>
                      </a:cubicBezTo>
                      <a:lnTo>
                        <a:pt x="449" y="0"/>
                      </a:lnTo>
                      <a:lnTo>
                        <a:pt x="0" y="0"/>
                      </a:lnTo>
                      <a:cubicBezTo>
                        <a:pt x="1" y="62"/>
                        <a:pt x="6" y="127"/>
                        <a:pt x="15" y="196"/>
                      </a:cubicBezTo>
                      <a:cubicBezTo>
                        <a:pt x="49" y="440"/>
                        <a:pt x="202" y="679"/>
                        <a:pt x="439" y="884"/>
                      </a:cubicBezTo>
                      <a:lnTo>
                        <a:pt x="835" y="884"/>
                      </a:lnTo>
                      <a:cubicBezTo>
                        <a:pt x="862" y="884"/>
                        <a:pt x="882" y="867"/>
                        <a:pt x="889" y="8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444C8E46-2E8D-2741-85DF-D5FEAFAC2B7C}"/>
                    </a:ext>
                  </a:extLst>
                </p:cNvPr>
                <p:cNvSpPr/>
                <p:nvPr/>
              </p:nvSpPr>
              <p:spPr>
                <a:xfrm>
                  <a:off x="12926338" y="10840949"/>
                  <a:ext cx="1280320" cy="1120360"/>
                </a:xfrm>
                <a:custGeom>
                  <a:avLst/>
                  <a:gdLst>
                    <a:gd name="connsiteX0" fmla="*/ 19933 w 1280320"/>
                    <a:gd name="connsiteY0" fmla="*/ 19936 h 1120360"/>
                    <a:gd name="connsiteX1" fmla="*/ 37357 w 1280320"/>
                    <a:gd name="connsiteY1" fmla="*/ 252712 h 1120360"/>
                    <a:gd name="connsiteX2" fmla="*/ 558820 w 1280320"/>
                    <a:gd name="connsiteY2" fmla="*/ 1100417 h 1120360"/>
                    <a:gd name="connsiteX3" fmla="*/ 1047925 w 1280320"/>
                    <a:gd name="connsiteY3" fmla="*/ 1100417 h 1120360"/>
                    <a:gd name="connsiteX4" fmla="*/ 1106419 w 1280320"/>
                    <a:gd name="connsiteY4" fmla="*/ 1058094 h 1120360"/>
                    <a:gd name="connsiteX5" fmla="*/ 1084017 w 1280320"/>
                    <a:gd name="connsiteY5" fmla="*/ 989630 h 1120360"/>
                    <a:gd name="connsiteX6" fmla="*/ 1077794 w 1280320"/>
                    <a:gd name="connsiteY6" fmla="*/ 984651 h 1120360"/>
                    <a:gd name="connsiteX7" fmla="*/ 1145000 w 1280320"/>
                    <a:gd name="connsiteY7" fmla="*/ 871375 h 1120360"/>
                    <a:gd name="connsiteX8" fmla="*/ 1253275 w 1280320"/>
                    <a:gd name="connsiteY8" fmla="*/ 572624 h 1120360"/>
                    <a:gd name="connsiteX9" fmla="*/ 1229628 w 1280320"/>
                    <a:gd name="connsiteY9" fmla="*/ 257692 h 1120360"/>
                    <a:gd name="connsiteX10" fmla="*/ 1227139 w 1280320"/>
                    <a:gd name="connsiteY10" fmla="*/ 246488 h 1120360"/>
                    <a:gd name="connsiteX11" fmla="*/ 1223406 w 1280320"/>
                    <a:gd name="connsiteY11" fmla="*/ 236530 h 1120360"/>
                    <a:gd name="connsiteX12" fmla="*/ 1166157 w 1280320"/>
                    <a:gd name="connsiteY12" fmla="*/ 62259 h 1120360"/>
                    <a:gd name="connsiteX13" fmla="*/ 1143755 w 1280320"/>
                    <a:gd name="connsiteY13" fmla="*/ 31139 h 1120360"/>
                    <a:gd name="connsiteX14" fmla="*/ 1107663 w 1280320"/>
                    <a:gd name="connsiteY14" fmla="*/ 19936 h 1120360"/>
                    <a:gd name="connsiteX15" fmla="*/ 0 w 1280320"/>
                    <a:gd name="connsiteY15" fmla="*/ 0 h 1120360"/>
                    <a:gd name="connsiteX16" fmla="*/ 1107677 w 1280320"/>
                    <a:gd name="connsiteY16" fmla="*/ 0 h 1120360"/>
                    <a:gd name="connsiteX17" fmla="*/ 1156216 w 1280320"/>
                    <a:gd name="connsiteY17" fmla="*/ 16183 h 1120360"/>
                    <a:gd name="connsiteX18" fmla="*/ 1184841 w 1280320"/>
                    <a:gd name="connsiteY18" fmla="*/ 56018 h 1120360"/>
                    <a:gd name="connsiteX19" fmla="*/ 1242092 w 1280320"/>
                    <a:gd name="connsiteY19" fmla="*/ 230296 h 1120360"/>
                    <a:gd name="connsiteX20" fmla="*/ 1245826 w 1280320"/>
                    <a:gd name="connsiteY20" fmla="*/ 240255 h 1120360"/>
                    <a:gd name="connsiteX21" fmla="*/ 1248315 w 1280320"/>
                    <a:gd name="connsiteY21" fmla="*/ 252703 h 1120360"/>
                    <a:gd name="connsiteX22" fmla="*/ 1273206 w 1280320"/>
                    <a:gd name="connsiteY22" fmla="*/ 575118 h 1120360"/>
                    <a:gd name="connsiteX23" fmla="*/ 1162439 w 1280320"/>
                    <a:gd name="connsiteY23" fmla="*/ 881350 h 1120360"/>
                    <a:gd name="connsiteX24" fmla="*/ 1102699 w 1280320"/>
                    <a:gd name="connsiteY24" fmla="*/ 979693 h 1120360"/>
                    <a:gd name="connsiteX25" fmla="*/ 1123857 w 1280320"/>
                    <a:gd name="connsiteY25" fmla="*/ 1064342 h 1120360"/>
                    <a:gd name="connsiteX26" fmla="*/ 1047937 w 1280320"/>
                    <a:gd name="connsiteY26" fmla="*/ 1120360 h 1120360"/>
                    <a:gd name="connsiteX27" fmla="*/ 551349 w 1280320"/>
                    <a:gd name="connsiteY27" fmla="*/ 1120360 h 1120360"/>
                    <a:gd name="connsiteX28" fmla="*/ 548860 w 1280320"/>
                    <a:gd name="connsiteY28" fmla="*/ 1117870 h 1120360"/>
                    <a:gd name="connsiteX29" fmla="*/ 18669 w 1280320"/>
                    <a:gd name="connsiteY29" fmla="*/ 255193 h 1120360"/>
                    <a:gd name="connsiteX30" fmla="*/ 0 w 1280320"/>
                    <a:gd name="connsiteY30" fmla="*/ 9959 h 1120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80320" h="1120360">
                      <a:moveTo>
                        <a:pt x="19933" y="19936"/>
                      </a:moveTo>
                      <a:cubicBezTo>
                        <a:pt x="19933" y="94624"/>
                        <a:pt x="26156" y="171801"/>
                        <a:pt x="37357" y="252712"/>
                      </a:cubicBezTo>
                      <a:cubicBezTo>
                        <a:pt x="78427" y="546484"/>
                        <a:pt x="257641" y="839010"/>
                        <a:pt x="558820" y="1100417"/>
                      </a:cubicBezTo>
                      <a:lnTo>
                        <a:pt x="1047925" y="1100417"/>
                      </a:lnTo>
                      <a:cubicBezTo>
                        <a:pt x="1080283" y="1100417"/>
                        <a:pt x="1098952" y="1079255"/>
                        <a:pt x="1106419" y="1058094"/>
                      </a:cubicBezTo>
                      <a:cubicBezTo>
                        <a:pt x="1112641" y="1038177"/>
                        <a:pt x="1110152" y="1009547"/>
                        <a:pt x="1084017" y="989630"/>
                      </a:cubicBezTo>
                      <a:lnTo>
                        <a:pt x="1077794" y="984651"/>
                      </a:lnTo>
                      <a:lnTo>
                        <a:pt x="1145000" y="871375"/>
                      </a:lnTo>
                      <a:cubicBezTo>
                        <a:pt x="1202248" y="779260"/>
                        <a:pt x="1238340" y="678432"/>
                        <a:pt x="1253275" y="572624"/>
                      </a:cubicBezTo>
                      <a:cubicBezTo>
                        <a:pt x="1268209" y="465572"/>
                        <a:pt x="1260742" y="359765"/>
                        <a:pt x="1229628" y="257692"/>
                      </a:cubicBezTo>
                      <a:cubicBezTo>
                        <a:pt x="1229628" y="253957"/>
                        <a:pt x="1228384" y="250223"/>
                        <a:pt x="1227139" y="246488"/>
                      </a:cubicBezTo>
                      <a:cubicBezTo>
                        <a:pt x="1225895" y="242754"/>
                        <a:pt x="1224650" y="240265"/>
                        <a:pt x="1223406" y="236530"/>
                      </a:cubicBezTo>
                      <a:lnTo>
                        <a:pt x="1166157" y="62259"/>
                      </a:lnTo>
                      <a:cubicBezTo>
                        <a:pt x="1162423" y="49811"/>
                        <a:pt x="1154956" y="38608"/>
                        <a:pt x="1143755" y="31139"/>
                      </a:cubicBezTo>
                      <a:cubicBezTo>
                        <a:pt x="1133799" y="23670"/>
                        <a:pt x="1121353" y="19936"/>
                        <a:pt x="1107663" y="19936"/>
                      </a:cubicBezTo>
                      <a:close/>
                      <a:moveTo>
                        <a:pt x="0" y="0"/>
                      </a:moveTo>
                      <a:lnTo>
                        <a:pt x="1107677" y="0"/>
                      </a:lnTo>
                      <a:cubicBezTo>
                        <a:pt x="1125101" y="0"/>
                        <a:pt x="1141281" y="4979"/>
                        <a:pt x="1156216" y="16183"/>
                      </a:cubicBezTo>
                      <a:cubicBezTo>
                        <a:pt x="1169906" y="26142"/>
                        <a:pt x="1178618" y="39835"/>
                        <a:pt x="1184841" y="56018"/>
                      </a:cubicBezTo>
                      <a:lnTo>
                        <a:pt x="1242092" y="230296"/>
                      </a:lnTo>
                      <a:cubicBezTo>
                        <a:pt x="1243337" y="234031"/>
                        <a:pt x="1244581" y="237765"/>
                        <a:pt x="1245826" y="240255"/>
                      </a:cubicBezTo>
                      <a:cubicBezTo>
                        <a:pt x="1247070" y="243990"/>
                        <a:pt x="1248315" y="247724"/>
                        <a:pt x="1248315" y="252703"/>
                      </a:cubicBezTo>
                      <a:cubicBezTo>
                        <a:pt x="1279429" y="356025"/>
                        <a:pt x="1288142" y="465572"/>
                        <a:pt x="1273206" y="575118"/>
                      </a:cubicBezTo>
                      <a:cubicBezTo>
                        <a:pt x="1257027" y="683420"/>
                        <a:pt x="1220934" y="786742"/>
                        <a:pt x="1162439" y="881350"/>
                      </a:cubicBezTo>
                      <a:lnTo>
                        <a:pt x="1102699" y="979693"/>
                      </a:lnTo>
                      <a:cubicBezTo>
                        <a:pt x="1126346" y="1000855"/>
                        <a:pt x="1133813" y="1033221"/>
                        <a:pt x="1123857" y="1064342"/>
                      </a:cubicBezTo>
                      <a:cubicBezTo>
                        <a:pt x="1112656" y="1097953"/>
                        <a:pt x="1082786" y="1120360"/>
                        <a:pt x="1047937" y="1120360"/>
                      </a:cubicBezTo>
                      <a:lnTo>
                        <a:pt x="551349" y="1120360"/>
                      </a:lnTo>
                      <a:lnTo>
                        <a:pt x="548860" y="1117870"/>
                      </a:lnTo>
                      <a:cubicBezTo>
                        <a:pt x="242693" y="852718"/>
                        <a:pt x="59740" y="553956"/>
                        <a:pt x="18669" y="255193"/>
                      </a:cubicBezTo>
                      <a:cubicBezTo>
                        <a:pt x="7467" y="170544"/>
                        <a:pt x="0" y="88384"/>
                        <a:pt x="0" y="99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4C150DCF-72A8-4B4A-B9A9-61E0001C763F}"/>
                  </a:ext>
                </a:extLst>
              </p:cNvPr>
              <p:cNvGrpSpPr/>
              <p:nvPr/>
            </p:nvGrpSpPr>
            <p:grpSpPr>
              <a:xfrm>
                <a:off x="13131894" y="8213895"/>
                <a:ext cx="5284648" cy="3648962"/>
                <a:chOff x="13131894" y="8213895"/>
                <a:chExt cx="5284648" cy="3648962"/>
              </a:xfrm>
            </p:grpSpPr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A77E50B7-A4E0-BF4D-8764-6419A7FF8F70}"/>
                    </a:ext>
                  </a:extLst>
                </p:cNvPr>
                <p:cNvSpPr/>
                <p:nvPr/>
              </p:nvSpPr>
              <p:spPr>
                <a:xfrm>
                  <a:off x="16661222" y="8554118"/>
                  <a:ext cx="399899" cy="572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2" h="460">
                      <a:moveTo>
                        <a:pt x="12" y="49"/>
                      </a:moveTo>
                      <a:cubicBezTo>
                        <a:pt x="12" y="49"/>
                        <a:pt x="48" y="323"/>
                        <a:pt x="0" y="460"/>
                      </a:cubicBezTo>
                      <a:cubicBezTo>
                        <a:pt x="0" y="460"/>
                        <a:pt x="203" y="468"/>
                        <a:pt x="322" y="422"/>
                      </a:cubicBez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28222969-A07F-0D4D-B082-55EF7156AB16}"/>
                    </a:ext>
                  </a:extLst>
                </p:cNvPr>
                <p:cNvSpPr/>
                <p:nvPr/>
              </p:nvSpPr>
              <p:spPr>
                <a:xfrm>
                  <a:off x="16652812" y="8543906"/>
                  <a:ext cx="419521" cy="593446"/>
                </a:xfrm>
                <a:custGeom>
                  <a:avLst/>
                  <a:gdLst>
                    <a:gd name="connsiteX0" fmla="*/ 261755 w 419521"/>
                    <a:gd name="connsiteY0" fmla="*/ 22673 h 593446"/>
                    <a:gd name="connsiteX1" fmla="*/ 34527 w 419521"/>
                    <a:gd name="connsiteY1" fmla="*/ 78627 h 593446"/>
                    <a:gd name="connsiteX2" fmla="*/ 20869 w 419521"/>
                    <a:gd name="connsiteY2" fmla="*/ 573506 h 593446"/>
                    <a:gd name="connsiteX3" fmla="*/ 397097 w 419521"/>
                    <a:gd name="connsiteY3" fmla="*/ 528743 h 593446"/>
                    <a:gd name="connsiteX4" fmla="*/ 267985 w 419521"/>
                    <a:gd name="connsiteY4" fmla="*/ 241 h 593446"/>
                    <a:gd name="connsiteX5" fmla="*/ 279163 w 419521"/>
                    <a:gd name="connsiteY5" fmla="*/ 7703 h 593446"/>
                    <a:gd name="connsiteX6" fmla="*/ 419521 w 419521"/>
                    <a:gd name="connsiteY6" fmla="*/ 532509 h 593446"/>
                    <a:gd name="connsiteX7" fmla="*/ 413311 w 419521"/>
                    <a:gd name="connsiteY7" fmla="*/ 543701 h 593446"/>
                    <a:gd name="connsiteX8" fmla="*/ 50616 w 419521"/>
                    <a:gd name="connsiteY8" fmla="*/ 593446 h 593446"/>
                    <a:gd name="connsiteX9" fmla="*/ 8385 w 419521"/>
                    <a:gd name="connsiteY9" fmla="*/ 592202 h 593446"/>
                    <a:gd name="connsiteX10" fmla="*/ 932 w 419521"/>
                    <a:gd name="connsiteY10" fmla="*/ 588472 h 593446"/>
                    <a:gd name="connsiteX11" fmla="*/ 932 w 419521"/>
                    <a:gd name="connsiteY11" fmla="*/ 579766 h 593446"/>
                    <a:gd name="connsiteX12" fmla="*/ 15837 w 419521"/>
                    <a:gd name="connsiteY12" fmla="*/ 72371 h 593446"/>
                    <a:gd name="connsiteX13" fmla="*/ 22048 w 419521"/>
                    <a:gd name="connsiteY13" fmla="*/ 61178 h 593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9521" h="593446">
                      <a:moveTo>
                        <a:pt x="261755" y="22673"/>
                      </a:moveTo>
                      <a:lnTo>
                        <a:pt x="34527" y="78627"/>
                      </a:lnTo>
                      <a:cubicBezTo>
                        <a:pt x="40736" y="130850"/>
                        <a:pt x="71778" y="411862"/>
                        <a:pt x="20869" y="573506"/>
                      </a:cubicBezTo>
                      <a:cubicBezTo>
                        <a:pt x="73020" y="573506"/>
                        <a:pt x="270447" y="573506"/>
                        <a:pt x="397097" y="528743"/>
                      </a:cubicBezTo>
                      <a:close/>
                      <a:moveTo>
                        <a:pt x="267985" y="241"/>
                      </a:moveTo>
                      <a:cubicBezTo>
                        <a:pt x="272953" y="-1003"/>
                        <a:pt x="277921" y="2728"/>
                        <a:pt x="279163" y="7703"/>
                      </a:cubicBezTo>
                      <a:lnTo>
                        <a:pt x="419521" y="532509"/>
                      </a:lnTo>
                      <a:cubicBezTo>
                        <a:pt x="419521" y="537483"/>
                        <a:pt x="417037" y="541214"/>
                        <a:pt x="413311" y="543701"/>
                      </a:cubicBezTo>
                      <a:cubicBezTo>
                        <a:pt x="300279" y="587228"/>
                        <a:pt x="128869" y="593446"/>
                        <a:pt x="50616" y="593446"/>
                      </a:cubicBezTo>
                      <a:cubicBezTo>
                        <a:pt x="27016" y="593446"/>
                        <a:pt x="12111" y="592202"/>
                        <a:pt x="8385" y="592202"/>
                      </a:cubicBezTo>
                      <a:cubicBezTo>
                        <a:pt x="5901" y="592202"/>
                        <a:pt x="3416" y="590959"/>
                        <a:pt x="932" y="588472"/>
                      </a:cubicBezTo>
                      <a:cubicBezTo>
                        <a:pt x="-310" y="585984"/>
                        <a:pt x="-310" y="582253"/>
                        <a:pt x="932" y="579766"/>
                      </a:cubicBezTo>
                      <a:cubicBezTo>
                        <a:pt x="59311" y="411878"/>
                        <a:pt x="15837" y="74858"/>
                        <a:pt x="15837" y="72371"/>
                      </a:cubicBezTo>
                      <a:cubicBezTo>
                        <a:pt x="14595" y="67396"/>
                        <a:pt x="18322" y="63665"/>
                        <a:pt x="22048" y="611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03ACF2E-C095-E649-851B-7D72E6C07149}"/>
                    </a:ext>
                  </a:extLst>
                </p:cNvPr>
                <p:cNvSpPr/>
                <p:nvPr/>
              </p:nvSpPr>
              <p:spPr>
                <a:xfrm>
                  <a:off x="16322367" y="9172248"/>
                  <a:ext cx="1744105" cy="16774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1" h="1347">
                      <a:moveTo>
                        <a:pt x="1378" y="709"/>
                      </a:moveTo>
                      <a:cubicBezTo>
                        <a:pt x="1314" y="164"/>
                        <a:pt x="1309" y="-27"/>
                        <a:pt x="843" y="3"/>
                      </a:cubicBezTo>
                      <a:lnTo>
                        <a:pt x="605" y="3"/>
                      </a:lnTo>
                      <a:cubicBezTo>
                        <a:pt x="605" y="3"/>
                        <a:pt x="321" y="32"/>
                        <a:pt x="293" y="460"/>
                      </a:cubicBezTo>
                      <a:cubicBezTo>
                        <a:pt x="265" y="879"/>
                        <a:pt x="268" y="1073"/>
                        <a:pt x="268" y="1073"/>
                      </a:cubicBezTo>
                      <a:lnTo>
                        <a:pt x="0" y="1112"/>
                      </a:lnTo>
                      <a:cubicBezTo>
                        <a:pt x="20" y="1154"/>
                        <a:pt x="46" y="1236"/>
                        <a:pt x="17" y="1347"/>
                      </a:cubicBezTo>
                      <a:lnTo>
                        <a:pt x="1040" y="1347"/>
                      </a:lnTo>
                      <a:lnTo>
                        <a:pt x="1212" y="1347"/>
                      </a:lnTo>
                      <a:lnTo>
                        <a:pt x="1205" y="1241"/>
                      </a:lnTo>
                      <a:cubicBezTo>
                        <a:pt x="1205" y="1241"/>
                        <a:pt x="1331" y="1241"/>
                        <a:pt x="1364" y="1183"/>
                      </a:cubicBezTo>
                      <a:cubicBezTo>
                        <a:pt x="1411" y="1105"/>
                        <a:pt x="1410" y="979"/>
                        <a:pt x="1378" y="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442F0173-3AA2-CB4E-BB5D-D6A788026F34}"/>
                    </a:ext>
                  </a:extLst>
                </p:cNvPr>
                <p:cNvSpPr/>
                <p:nvPr/>
              </p:nvSpPr>
              <p:spPr>
                <a:xfrm>
                  <a:off x="16307417" y="9163425"/>
                  <a:ext cx="1768465" cy="1696217"/>
                </a:xfrm>
                <a:custGeom>
                  <a:avLst/>
                  <a:gdLst>
                    <a:gd name="connsiteX0" fmla="*/ 1161763 w 1768465"/>
                    <a:gd name="connsiteY0" fmla="*/ 18908 h 1696217"/>
                    <a:gd name="connsiteX1" fmla="*/ 1064403 w 1768465"/>
                    <a:gd name="connsiteY1" fmla="*/ 22529 h 1696217"/>
                    <a:gd name="connsiteX2" fmla="*/ 768119 w 1768465"/>
                    <a:gd name="connsiteY2" fmla="*/ 22529 h 1696217"/>
                    <a:gd name="connsiteX3" fmla="*/ 592589 w 1768465"/>
                    <a:gd name="connsiteY3" fmla="*/ 104718 h 1696217"/>
                    <a:gd name="connsiteX4" fmla="*/ 389672 w 1768465"/>
                    <a:gd name="connsiteY4" fmla="*/ 582911 h 1696217"/>
                    <a:gd name="connsiteX5" fmla="*/ 358550 w 1768465"/>
                    <a:gd name="connsiteY5" fmla="*/ 1345030 h 1696217"/>
                    <a:gd name="connsiteX6" fmla="*/ 358550 w 1768465"/>
                    <a:gd name="connsiteY6" fmla="*/ 1353747 h 1696217"/>
                    <a:gd name="connsiteX7" fmla="*/ 29899 w 1768465"/>
                    <a:gd name="connsiteY7" fmla="*/ 1401068 h 1696217"/>
                    <a:gd name="connsiteX8" fmla="*/ 47327 w 1768465"/>
                    <a:gd name="connsiteY8" fmla="*/ 1676278 h 1696217"/>
                    <a:gd name="connsiteX9" fmla="*/ 1513807 w 1768465"/>
                    <a:gd name="connsiteY9" fmla="*/ 1676278 h 1696217"/>
                    <a:gd name="connsiteX10" fmla="*/ 1505093 w 1768465"/>
                    <a:gd name="connsiteY10" fmla="*/ 1544277 h 1696217"/>
                    <a:gd name="connsiteX11" fmla="*/ 1515053 w 1768465"/>
                    <a:gd name="connsiteY11" fmla="*/ 1544277 h 1696217"/>
                    <a:gd name="connsiteX12" fmla="*/ 1704275 w 1768465"/>
                    <a:gd name="connsiteY12" fmla="*/ 1477031 h 1696217"/>
                    <a:gd name="connsiteX13" fmla="*/ 1721705 w 1768465"/>
                    <a:gd name="connsiteY13" fmla="*/ 892989 h 1696217"/>
                    <a:gd name="connsiteX14" fmla="*/ 1712991 w 1768465"/>
                    <a:gd name="connsiteY14" fmla="*/ 824498 h 1696217"/>
                    <a:gd name="connsiteX15" fmla="*/ 1161763 w 1768465"/>
                    <a:gd name="connsiteY15" fmla="*/ 18908 h 1696217"/>
                    <a:gd name="connsiteX16" fmla="*/ 1164651 w 1768465"/>
                    <a:gd name="connsiteY16" fmla="*/ 26 h 1696217"/>
                    <a:gd name="connsiteX17" fmla="*/ 1731673 w 1768465"/>
                    <a:gd name="connsiteY17" fmla="*/ 822006 h 1696217"/>
                    <a:gd name="connsiteX18" fmla="*/ 1740387 w 1768465"/>
                    <a:gd name="connsiteY18" fmla="*/ 891744 h 1696217"/>
                    <a:gd name="connsiteX19" fmla="*/ 1721713 w 1768465"/>
                    <a:gd name="connsiteY19" fmla="*/ 1487004 h 1696217"/>
                    <a:gd name="connsiteX20" fmla="*/ 1525017 w 1768465"/>
                    <a:gd name="connsiteY20" fmla="*/ 1564214 h 1696217"/>
                    <a:gd name="connsiteX21" fmla="*/ 1534977 w 1768465"/>
                    <a:gd name="connsiteY21" fmla="*/ 1696217 h 1696217"/>
                    <a:gd name="connsiteX22" fmla="*/ 22408 w 1768465"/>
                    <a:gd name="connsiteY22" fmla="*/ 1696217 h 1696217"/>
                    <a:gd name="connsiteX23" fmla="*/ 26143 w 1768465"/>
                    <a:gd name="connsiteY23" fmla="*/ 1683764 h 1696217"/>
                    <a:gd name="connsiteX24" fmla="*/ 6225 w 1768465"/>
                    <a:gd name="connsiteY24" fmla="*/ 1397342 h 1696217"/>
                    <a:gd name="connsiteX25" fmla="*/ 0 w 1768465"/>
                    <a:gd name="connsiteY25" fmla="*/ 1386134 h 1696217"/>
                    <a:gd name="connsiteX26" fmla="*/ 338616 w 1768465"/>
                    <a:gd name="connsiteY26" fmla="*/ 1336321 h 1696217"/>
                    <a:gd name="connsiteX27" fmla="*/ 370984 w 1768465"/>
                    <a:gd name="connsiteY27" fmla="*/ 581661 h 1696217"/>
                    <a:gd name="connsiteX28" fmla="*/ 580129 w 1768465"/>
                    <a:gd name="connsiteY28" fmla="*/ 89762 h 1696217"/>
                    <a:gd name="connsiteX29" fmla="*/ 765621 w 1768465"/>
                    <a:gd name="connsiteY29" fmla="*/ 3835 h 1696217"/>
                    <a:gd name="connsiteX30" fmla="*/ 768111 w 1768465"/>
                    <a:gd name="connsiteY30" fmla="*/ 3835 h 1696217"/>
                    <a:gd name="connsiteX31" fmla="*/ 1064399 w 1768465"/>
                    <a:gd name="connsiteY31" fmla="*/ 3835 h 1696217"/>
                    <a:gd name="connsiteX32" fmla="*/ 1164651 w 1768465"/>
                    <a:gd name="connsiteY32" fmla="*/ 26 h 1696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768465" h="1696217">
                      <a:moveTo>
                        <a:pt x="1161763" y="18908"/>
                      </a:moveTo>
                      <a:cubicBezTo>
                        <a:pt x="1131277" y="19129"/>
                        <a:pt x="1098871" y="20350"/>
                        <a:pt x="1064403" y="22529"/>
                      </a:cubicBezTo>
                      <a:lnTo>
                        <a:pt x="768119" y="22529"/>
                      </a:lnTo>
                      <a:cubicBezTo>
                        <a:pt x="761895" y="22529"/>
                        <a:pt x="678487" y="33737"/>
                        <a:pt x="592589" y="104718"/>
                      </a:cubicBezTo>
                      <a:cubicBezTo>
                        <a:pt x="441958" y="228002"/>
                        <a:pt x="399631" y="432230"/>
                        <a:pt x="389672" y="582911"/>
                      </a:cubicBezTo>
                      <a:cubicBezTo>
                        <a:pt x="354815" y="1097217"/>
                        <a:pt x="358550" y="1342539"/>
                        <a:pt x="358550" y="1345030"/>
                      </a:cubicBezTo>
                      <a:lnTo>
                        <a:pt x="358550" y="1353747"/>
                      </a:lnTo>
                      <a:lnTo>
                        <a:pt x="29899" y="1401068"/>
                      </a:lnTo>
                      <a:cubicBezTo>
                        <a:pt x="51062" y="1454616"/>
                        <a:pt x="78450" y="1550503"/>
                        <a:pt x="47327" y="1676278"/>
                      </a:cubicBezTo>
                      <a:lnTo>
                        <a:pt x="1513807" y="1676278"/>
                      </a:lnTo>
                      <a:lnTo>
                        <a:pt x="1505093" y="1544277"/>
                      </a:lnTo>
                      <a:lnTo>
                        <a:pt x="1515053" y="1544277"/>
                      </a:lnTo>
                      <a:cubicBezTo>
                        <a:pt x="1516297" y="1544277"/>
                        <a:pt x="1666929" y="1544277"/>
                        <a:pt x="1704275" y="1477031"/>
                      </a:cubicBezTo>
                      <a:cubicBezTo>
                        <a:pt x="1759051" y="1384879"/>
                        <a:pt x="1762785" y="1244161"/>
                        <a:pt x="1721705" y="892989"/>
                      </a:cubicBezTo>
                      <a:lnTo>
                        <a:pt x="1712991" y="824498"/>
                      </a:lnTo>
                      <a:cubicBezTo>
                        <a:pt x="1644131" y="237264"/>
                        <a:pt x="1619041" y="15593"/>
                        <a:pt x="1161763" y="18908"/>
                      </a:cubicBezTo>
                      <a:close/>
                      <a:moveTo>
                        <a:pt x="1164651" y="26"/>
                      </a:moveTo>
                      <a:cubicBezTo>
                        <a:pt x="1635677" y="-2892"/>
                        <a:pt x="1663979" y="238265"/>
                        <a:pt x="1731673" y="822006"/>
                      </a:cubicBezTo>
                      <a:lnTo>
                        <a:pt x="1740387" y="891744"/>
                      </a:lnTo>
                      <a:cubicBezTo>
                        <a:pt x="1782715" y="1246659"/>
                        <a:pt x="1777735" y="1391115"/>
                        <a:pt x="1721713" y="1487004"/>
                      </a:cubicBezTo>
                      <a:cubicBezTo>
                        <a:pt x="1683121" y="1553006"/>
                        <a:pt x="1561119" y="1561723"/>
                        <a:pt x="1525017" y="1564214"/>
                      </a:cubicBezTo>
                      <a:lnTo>
                        <a:pt x="1534977" y="1696217"/>
                      </a:lnTo>
                      <a:lnTo>
                        <a:pt x="22408" y="1696217"/>
                      </a:lnTo>
                      <a:lnTo>
                        <a:pt x="26143" y="1683764"/>
                      </a:lnTo>
                      <a:cubicBezTo>
                        <a:pt x="62246" y="1548025"/>
                        <a:pt x="29878" y="1445909"/>
                        <a:pt x="6225" y="1397342"/>
                      </a:cubicBezTo>
                      <a:lnTo>
                        <a:pt x="0" y="1386134"/>
                      </a:lnTo>
                      <a:lnTo>
                        <a:pt x="338616" y="1336321"/>
                      </a:lnTo>
                      <a:cubicBezTo>
                        <a:pt x="338616" y="1288999"/>
                        <a:pt x="339861" y="1044918"/>
                        <a:pt x="370984" y="581661"/>
                      </a:cubicBezTo>
                      <a:cubicBezTo>
                        <a:pt x="379698" y="427242"/>
                        <a:pt x="424515" y="216784"/>
                        <a:pt x="580129" y="89762"/>
                      </a:cubicBezTo>
                      <a:cubicBezTo>
                        <a:pt x="673497" y="12552"/>
                        <a:pt x="761887" y="3835"/>
                        <a:pt x="765621" y="3835"/>
                      </a:cubicBezTo>
                      <a:lnTo>
                        <a:pt x="768111" y="3835"/>
                      </a:lnTo>
                      <a:lnTo>
                        <a:pt x="1064399" y="3835"/>
                      </a:lnTo>
                      <a:cubicBezTo>
                        <a:pt x="1099879" y="1500"/>
                        <a:pt x="1133249" y="221"/>
                        <a:pt x="1164651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A1B61E6D-4676-D04D-8AD4-E1B496EA1E1F}"/>
                    </a:ext>
                  </a:extLst>
                </p:cNvPr>
                <p:cNvSpPr/>
                <p:nvPr/>
              </p:nvSpPr>
              <p:spPr>
                <a:xfrm>
                  <a:off x="17005060" y="9546117"/>
                  <a:ext cx="191852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98">
                      <a:moveTo>
                        <a:pt x="18" y="0"/>
                      </a:moveTo>
                      <a:cubicBezTo>
                        <a:pt x="-1" y="96"/>
                        <a:pt x="-11" y="187"/>
                        <a:pt x="18" y="197"/>
                      </a:cubicBezTo>
                      <a:cubicBezTo>
                        <a:pt x="51" y="209"/>
                        <a:pt x="104" y="127"/>
                        <a:pt x="155" y="27"/>
                      </a:cubicBezTo>
                      <a:cubicBezTo>
                        <a:pt x="90" y="31"/>
                        <a:pt x="46" y="16"/>
                        <a:pt x="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2E849B3C-478F-224C-9741-F81D3522CE22}"/>
                    </a:ext>
                  </a:extLst>
                </p:cNvPr>
                <p:cNvSpPr/>
                <p:nvPr/>
              </p:nvSpPr>
              <p:spPr>
                <a:xfrm>
                  <a:off x="16994940" y="9531162"/>
                  <a:ext cx="218168" cy="270432"/>
                </a:xfrm>
                <a:custGeom>
                  <a:avLst/>
                  <a:gdLst>
                    <a:gd name="connsiteX0" fmla="*/ 39872 w 218168"/>
                    <a:gd name="connsiteY0" fmla="*/ 29909 h 270432"/>
                    <a:gd name="connsiteX1" fmla="*/ 36162 w 218168"/>
                    <a:gd name="connsiteY1" fmla="*/ 250499 h 270432"/>
                    <a:gd name="connsiteX2" fmla="*/ 187024 w 218168"/>
                    <a:gd name="connsiteY2" fmla="*/ 58412 h 270432"/>
                    <a:gd name="connsiteX3" fmla="*/ 39872 w 218168"/>
                    <a:gd name="connsiteY3" fmla="*/ 29909 h 270432"/>
                    <a:gd name="connsiteX4" fmla="*/ 24928 w 218168"/>
                    <a:gd name="connsiteY4" fmla="*/ 0 h 270432"/>
                    <a:gd name="connsiteX5" fmla="*/ 36076 w 218168"/>
                    <a:gd name="connsiteY5" fmla="*/ 6203 h 270432"/>
                    <a:gd name="connsiteX6" fmla="*/ 200826 w 218168"/>
                    <a:gd name="connsiteY6" fmla="*/ 38456 h 270432"/>
                    <a:gd name="connsiteX7" fmla="*/ 218168 w 218168"/>
                    <a:gd name="connsiteY7" fmla="*/ 37215 h 270432"/>
                    <a:gd name="connsiteX8" fmla="*/ 210736 w 218168"/>
                    <a:gd name="connsiteY8" fmla="*/ 52102 h 270432"/>
                    <a:gd name="connsiteX9" fmla="*/ 41032 w 218168"/>
                    <a:gd name="connsiteY9" fmla="*/ 270432 h 270432"/>
                    <a:gd name="connsiteX10" fmla="*/ 28644 w 218168"/>
                    <a:gd name="connsiteY10" fmla="*/ 267951 h 270432"/>
                    <a:gd name="connsiteX11" fmla="*/ 22450 w 218168"/>
                    <a:gd name="connsiteY11" fmla="*/ 13646 h 270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168" h="270432">
                      <a:moveTo>
                        <a:pt x="39872" y="29909"/>
                      </a:moveTo>
                      <a:cubicBezTo>
                        <a:pt x="4012" y="223235"/>
                        <a:pt x="27506" y="248020"/>
                        <a:pt x="36162" y="250499"/>
                      </a:cubicBezTo>
                      <a:cubicBezTo>
                        <a:pt x="49764" y="255456"/>
                        <a:pt x="91808" y="245542"/>
                        <a:pt x="187024" y="58412"/>
                      </a:cubicBezTo>
                      <a:cubicBezTo>
                        <a:pt x="130142" y="59651"/>
                        <a:pt x="80678" y="49737"/>
                        <a:pt x="39872" y="29909"/>
                      </a:cubicBezTo>
                      <a:close/>
                      <a:moveTo>
                        <a:pt x="24928" y="0"/>
                      </a:moveTo>
                      <a:lnTo>
                        <a:pt x="36076" y="6203"/>
                      </a:lnTo>
                      <a:cubicBezTo>
                        <a:pt x="80670" y="31013"/>
                        <a:pt x="135174" y="42177"/>
                        <a:pt x="200826" y="38456"/>
                      </a:cubicBezTo>
                      <a:lnTo>
                        <a:pt x="218168" y="37215"/>
                      </a:lnTo>
                      <a:lnTo>
                        <a:pt x="210736" y="52102"/>
                      </a:lnTo>
                      <a:cubicBezTo>
                        <a:pt x="117832" y="236938"/>
                        <a:pt x="69522" y="270432"/>
                        <a:pt x="41032" y="270432"/>
                      </a:cubicBezTo>
                      <a:cubicBezTo>
                        <a:pt x="36076" y="270432"/>
                        <a:pt x="32360" y="270432"/>
                        <a:pt x="28644" y="267951"/>
                      </a:cubicBezTo>
                      <a:cubicBezTo>
                        <a:pt x="6348" y="260508"/>
                        <a:pt x="-19666" y="224533"/>
                        <a:pt x="22450" y="136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AA8CDD9F-A2C2-1E4A-A869-C57894B44162}"/>
                    </a:ext>
                  </a:extLst>
                </p:cNvPr>
                <p:cNvSpPr/>
                <p:nvPr/>
              </p:nvSpPr>
              <p:spPr>
                <a:xfrm>
                  <a:off x="16703579" y="8332289"/>
                  <a:ext cx="668990" cy="1247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8" h="1002">
                      <a:moveTo>
                        <a:pt x="445" y="348"/>
                      </a:moveTo>
                      <a:cubicBezTo>
                        <a:pt x="445" y="348"/>
                        <a:pt x="452" y="285"/>
                        <a:pt x="449" y="249"/>
                      </a:cubicBezTo>
                      <a:cubicBezTo>
                        <a:pt x="434" y="23"/>
                        <a:pt x="331" y="-8"/>
                        <a:pt x="207" y="1"/>
                      </a:cubicBezTo>
                      <a:cubicBezTo>
                        <a:pt x="83" y="10"/>
                        <a:pt x="-14" y="55"/>
                        <a:pt x="2" y="280"/>
                      </a:cubicBezTo>
                      <a:cubicBezTo>
                        <a:pt x="18" y="506"/>
                        <a:pt x="104" y="594"/>
                        <a:pt x="201" y="587"/>
                      </a:cubicBezTo>
                      <a:cubicBezTo>
                        <a:pt x="221" y="586"/>
                        <a:pt x="245" y="579"/>
                        <a:pt x="270" y="569"/>
                      </a:cubicBezTo>
                      <a:lnTo>
                        <a:pt x="318" y="739"/>
                      </a:lnTo>
                      <a:cubicBezTo>
                        <a:pt x="318" y="739"/>
                        <a:pt x="282" y="860"/>
                        <a:pt x="261" y="974"/>
                      </a:cubicBezTo>
                      <a:cubicBezTo>
                        <a:pt x="289" y="990"/>
                        <a:pt x="333" y="1005"/>
                        <a:pt x="398" y="1001"/>
                      </a:cubicBezTo>
                      <a:cubicBezTo>
                        <a:pt x="470" y="858"/>
                        <a:pt x="538" y="677"/>
                        <a:pt x="538" y="67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77FF87C1-BF80-4F42-B77A-F418043E15AC}"/>
                    </a:ext>
                  </a:extLst>
                </p:cNvPr>
                <p:cNvSpPr/>
                <p:nvPr/>
              </p:nvSpPr>
              <p:spPr>
                <a:xfrm>
                  <a:off x="16693915" y="8324122"/>
                  <a:ext cx="688621" cy="1264363"/>
                </a:xfrm>
                <a:custGeom>
                  <a:avLst/>
                  <a:gdLst>
                    <a:gd name="connsiteX0" fmla="*/ 329567 w 688621"/>
                    <a:gd name="connsiteY0" fmla="*/ 18468 h 1264363"/>
                    <a:gd name="connsiteX1" fmla="*/ 267065 w 688621"/>
                    <a:gd name="connsiteY1" fmla="*/ 19382 h 1264363"/>
                    <a:gd name="connsiteX2" fmla="*/ 20871 w 688621"/>
                    <a:gd name="connsiteY2" fmla="*/ 356767 h 1264363"/>
                    <a:gd name="connsiteX3" fmla="*/ 259605 w 688621"/>
                    <a:gd name="connsiteY3" fmla="*/ 729012 h 1264363"/>
                    <a:gd name="connsiteX4" fmla="*/ 341671 w 688621"/>
                    <a:gd name="connsiteY4" fmla="*/ 707847 h 1264363"/>
                    <a:gd name="connsiteX5" fmla="*/ 351617 w 688621"/>
                    <a:gd name="connsiteY5" fmla="*/ 704112 h 1264363"/>
                    <a:gd name="connsiteX6" fmla="*/ 415031 w 688621"/>
                    <a:gd name="connsiteY6" fmla="*/ 928206 h 1264363"/>
                    <a:gd name="connsiteX7" fmla="*/ 415031 w 688621"/>
                    <a:gd name="connsiteY7" fmla="*/ 931941 h 1264363"/>
                    <a:gd name="connsiteX8" fmla="*/ 344157 w 688621"/>
                    <a:gd name="connsiteY8" fmla="*/ 1215793 h 1264363"/>
                    <a:gd name="connsiteX9" fmla="*/ 498339 w 688621"/>
                    <a:gd name="connsiteY9" fmla="*/ 1244427 h 1264363"/>
                    <a:gd name="connsiteX10" fmla="*/ 668687 w 688621"/>
                    <a:gd name="connsiteY10" fmla="*/ 851018 h 1264363"/>
                    <a:gd name="connsiteX11" fmla="*/ 553049 w 688621"/>
                    <a:gd name="connsiteY11" fmla="*/ 442670 h 1264363"/>
                    <a:gd name="connsiteX12" fmla="*/ 553049 w 688621"/>
                    <a:gd name="connsiteY12" fmla="*/ 441425 h 1264363"/>
                    <a:gd name="connsiteX13" fmla="*/ 559267 w 688621"/>
                    <a:gd name="connsiteY13" fmla="*/ 318173 h 1264363"/>
                    <a:gd name="connsiteX14" fmla="*/ 462281 w 688621"/>
                    <a:gd name="connsiteY14" fmla="*/ 61711 h 1264363"/>
                    <a:gd name="connsiteX15" fmla="*/ 329567 w 688621"/>
                    <a:gd name="connsiteY15" fmla="*/ 18468 h 1264363"/>
                    <a:gd name="connsiteX16" fmla="*/ 267059 w 688621"/>
                    <a:gd name="connsiteY16" fmla="*/ 1934 h 1264363"/>
                    <a:gd name="connsiteX17" fmla="*/ 474731 w 688621"/>
                    <a:gd name="connsiteY17" fmla="*/ 47999 h 1264363"/>
                    <a:gd name="connsiteX18" fmla="*/ 577945 w 688621"/>
                    <a:gd name="connsiteY18" fmla="*/ 318164 h 1264363"/>
                    <a:gd name="connsiteX19" fmla="*/ 572971 w 688621"/>
                    <a:gd name="connsiteY19" fmla="*/ 442664 h 1264363"/>
                    <a:gd name="connsiteX20" fmla="*/ 688621 w 688621"/>
                    <a:gd name="connsiteY20" fmla="*/ 851023 h 1264363"/>
                    <a:gd name="connsiteX21" fmla="*/ 687377 w 688621"/>
                    <a:gd name="connsiteY21" fmla="*/ 854758 h 1264363"/>
                    <a:gd name="connsiteX22" fmla="*/ 513281 w 688621"/>
                    <a:gd name="connsiteY22" fmla="*/ 1258138 h 1264363"/>
                    <a:gd name="connsiteX23" fmla="*/ 510795 w 688621"/>
                    <a:gd name="connsiteY23" fmla="*/ 1263118 h 1264363"/>
                    <a:gd name="connsiteX24" fmla="*/ 505821 w 688621"/>
                    <a:gd name="connsiteY24" fmla="*/ 1263118 h 1264363"/>
                    <a:gd name="connsiteX25" fmla="*/ 479705 w 688621"/>
                    <a:gd name="connsiteY25" fmla="*/ 1264363 h 1264363"/>
                    <a:gd name="connsiteX26" fmla="*/ 329237 w 688621"/>
                    <a:gd name="connsiteY26" fmla="*/ 1229503 h 1264363"/>
                    <a:gd name="connsiteX27" fmla="*/ 323019 w 688621"/>
                    <a:gd name="connsiteY27" fmla="*/ 1225768 h 1264363"/>
                    <a:gd name="connsiteX28" fmla="*/ 324263 w 688621"/>
                    <a:gd name="connsiteY28" fmla="*/ 1219543 h 1264363"/>
                    <a:gd name="connsiteX29" fmla="*/ 395145 w 688621"/>
                    <a:gd name="connsiteY29" fmla="*/ 928213 h 1264363"/>
                    <a:gd name="connsiteX30" fmla="*/ 339185 w 688621"/>
                    <a:gd name="connsiteY30" fmla="*/ 730258 h 1264363"/>
                    <a:gd name="connsiteX31" fmla="*/ 260843 w 688621"/>
                    <a:gd name="connsiteY31" fmla="*/ 748933 h 1264363"/>
                    <a:gd name="connsiteX32" fmla="*/ 2185 w 688621"/>
                    <a:gd name="connsiteY32" fmla="*/ 358004 h 1264363"/>
                    <a:gd name="connsiteX33" fmla="*/ 267059 w 688621"/>
                    <a:gd name="connsiteY33" fmla="*/ 1934 h 1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88621" h="1264363">
                      <a:moveTo>
                        <a:pt x="329567" y="18468"/>
                      </a:moveTo>
                      <a:cubicBezTo>
                        <a:pt x="310507" y="17515"/>
                        <a:pt x="289757" y="17826"/>
                        <a:pt x="267065" y="19382"/>
                      </a:cubicBezTo>
                      <a:cubicBezTo>
                        <a:pt x="106667" y="30587"/>
                        <a:pt x="2220" y="92835"/>
                        <a:pt x="20871" y="356767"/>
                      </a:cubicBezTo>
                      <a:cubicBezTo>
                        <a:pt x="38279" y="599535"/>
                        <a:pt x="127805" y="738971"/>
                        <a:pt x="259605" y="729012"/>
                      </a:cubicBezTo>
                      <a:cubicBezTo>
                        <a:pt x="284473" y="727767"/>
                        <a:pt x="311829" y="720297"/>
                        <a:pt x="341671" y="707847"/>
                      </a:cubicBezTo>
                      <a:lnTo>
                        <a:pt x="351617" y="704112"/>
                      </a:lnTo>
                      <a:lnTo>
                        <a:pt x="415031" y="928206"/>
                      </a:lnTo>
                      <a:lnTo>
                        <a:pt x="415031" y="931941"/>
                      </a:lnTo>
                      <a:cubicBezTo>
                        <a:pt x="413789" y="933186"/>
                        <a:pt x="371513" y="1078847"/>
                        <a:pt x="344157" y="1215793"/>
                      </a:cubicBezTo>
                      <a:cubicBezTo>
                        <a:pt x="386433" y="1236957"/>
                        <a:pt x="437413" y="1246917"/>
                        <a:pt x="498339" y="1244427"/>
                      </a:cubicBezTo>
                      <a:cubicBezTo>
                        <a:pt x="580405" y="1080092"/>
                        <a:pt x="658739" y="877162"/>
                        <a:pt x="668687" y="851018"/>
                      </a:cubicBezTo>
                      <a:lnTo>
                        <a:pt x="553049" y="442670"/>
                      </a:lnTo>
                      <a:lnTo>
                        <a:pt x="553049" y="441425"/>
                      </a:lnTo>
                      <a:cubicBezTo>
                        <a:pt x="553049" y="440180"/>
                        <a:pt x="561753" y="362992"/>
                        <a:pt x="559267" y="318173"/>
                      </a:cubicBezTo>
                      <a:cubicBezTo>
                        <a:pt x="549319" y="191187"/>
                        <a:pt x="518235" y="106529"/>
                        <a:pt x="462281" y="61711"/>
                      </a:cubicBezTo>
                      <a:cubicBezTo>
                        <a:pt x="428709" y="35567"/>
                        <a:pt x="386745" y="21328"/>
                        <a:pt x="329567" y="18468"/>
                      </a:cubicBezTo>
                      <a:close/>
                      <a:moveTo>
                        <a:pt x="267059" y="1934"/>
                      </a:moveTo>
                      <a:cubicBezTo>
                        <a:pt x="330481" y="-3046"/>
                        <a:pt x="411311" y="-1801"/>
                        <a:pt x="474731" y="47999"/>
                      </a:cubicBezTo>
                      <a:cubicBezTo>
                        <a:pt x="534421" y="96554"/>
                        <a:pt x="567997" y="186194"/>
                        <a:pt x="577945" y="318164"/>
                      </a:cubicBezTo>
                      <a:cubicBezTo>
                        <a:pt x="580433" y="360494"/>
                        <a:pt x="574215" y="430214"/>
                        <a:pt x="572971" y="442664"/>
                      </a:cubicBezTo>
                      <a:lnTo>
                        <a:pt x="688621" y="851023"/>
                      </a:lnTo>
                      <a:lnTo>
                        <a:pt x="687377" y="854758"/>
                      </a:lnTo>
                      <a:cubicBezTo>
                        <a:pt x="686133" y="857248"/>
                        <a:pt x="601573" y="1082593"/>
                        <a:pt x="513281" y="1258138"/>
                      </a:cubicBezTo>
                      <a:lnTo>
                        <a:pt x="510795" y="1263118"/>
                      </a:lnTo>
                      <a:lnTo>
                        <a:pt x="505821" y="1263118"/>
                      </a:lnTo>
                      <a:cubicBezTo>
                        <a:pt x="495871" y="1264363"/>
                        <a:pt x="488411" y="1264363"/>
                        <a:pt x="479705" y="1264363"/>
                      </a:cubicBezTo>
                      <a:cubicBezTo>
                        <a:pt x="421259" y="1264363"/>
                        <a:pt x="370273" y="1253158"/>
                        <a:pt x="329237" y="1229503"/>
                      </a:cubicBezTo>
                      <a:lnTo>
                        <a:pt x="323019" y="1225768"/>
                      </a:lnTo>
                      <a:lnTo>
                        <a:pt x="324263" y="1219543"/>
                      </a:lnTo>
                      <a:cubicBezTo>
                        <a:pt x="350377" y="1087573"/>
                        <a:pt x="388927" y="949378"/>
                        <a:pt x="395145" y="928213"/>
                      </a:cubicBezTo>
                      <a:lnTo>
                        <a:pt x="339185" y="730258"/>
                      </a:lnTo>
                      <a:cubicBezTo>
                        <a:pt x="311827" y="740218"/>
                        <a:pt x="284469" y="747688"/>
                        <a:pt x="260843" y="748933"/>
                      </a:cubicBezTo>
                      <a:cubicBezTo>
                        <a:pt x="116591" y="758893"/>
                        <a:pt x="20838" y="613228"/>
                        <a:pt x="2185" y="358004"/>
                      </a:cubicBezTo>
                      <a:cubicBezTo>
                        <a:pt x="-18955" y="62939"/>
                        <a:pt x="116591" y="11894"/>
                        <a:pt x="267059" y="19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0582B189-55BA-364B-882C-DD7A68A0D93D}"/>
                    </a:ext>
                  </a:extLst>
                </p:cNvPr>
                <p:cNvSpPr/>
                <p:nvPr/>
              </p:nvSpPr>
              <p:spPr>
                <a:xfrm>
                  <a:off x="17005060" y="9546117"/>
                  <a:ext cx="191852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98">
                      <a:moveTo>
                        <a:pt x="18" y="0"/>
                      </a:moveTo>
                      <a:cubicBezTo>
                        <a:pt x="-1" y="96"/>
                        <a:pt x="-11" y="187"/>
                        <a:pt x="18" y="197"/>
                      </a:cubicBezTo>
                      <a:cubicBezTo>
                        <a:pt x="51" y="209"/>
                        <a:pt x="104" y="127"/>
                        <a:pt x="155" y="27"/>
                      </a:cubicBezTo>
                      <a:cubicBezTo>
                        <a:pt x="90" y="31"/>
                        <a:pt x="46" y="16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732586C6-4319-8D4A-B2CA-064292890E79}"/>
                    </a:ext>
                  </a:extLst>
                </p:cNvPr>
                <p:cNvSpPr/>
                <p:nvPr/>
              </p:nvSpPr>
              <p:spPr>
                <a:xfrm>
                  <a:off x="16758394" y="9667001"/>
                  <a:ext cx="159461" cy="825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" h="663">
                      <a:moveTo>
                        <a:pt x="114" y="663"/>
                      </a:moveTo>
                      <a:lnTo>
                        <a:pt x="87" y="441"/>
                      </a:lnTo>
                      <a:cubicBezTo>
                        <a:pt x="79" y="438"/>
                        <a:pt x="62" y="430"/>
                        <a:pt x="45" y="414"/>
                      </a:cubicBezTo>
                      <a:cubicBezTo>
                        <a:pt x="24" y="394"/>
                        <a:pt x="-1" y="356"/>
                        <a:pt x="0" y="291"/>
                      </a:cubicBezTo>
                      <a:cubicBezTo>
                        <a:pt x="0" y="164"/>
                        <a:pt x="36" y="2"/>
                        <a:pt x="36" y="0"/>
                      </a:cubicBezTo>
                      <a:lnTo>
                        <a:pt x="51" y="4"/>
                      </a:lnTo>
                      <a:cubicBezTo>
                        <a:pt x="51" y="6"/>
                        <a:pt x="16" y="166"/>
                        <a:pt x="15" y="291"/>
                      </a:cubicBezTo>
                      <a:cubicBezTo>
                        <a:pt x="14" y="404"/>
                        <a:pt x="93" y="427"/>
                        <a:pt x="96" y="428"/>
                      </a:cubicBezTo>
                      <a:lnTo>
                        <a:pt x="101" y="430"/>
                      </a:lnTo>
                      <a:lnTo>
                        <a:pt x="102" y="434"/>
                      </a:lnTo>
                      <a:lnTo>
                        <a:pt x="129" y="6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47E48D25-542D-C942-AAAD-2B1A365342B8}"/>
                    </a:ext>
                  </a:extLst>
                </p:cNvPr>
                <p:cNvSpPr/>
                <p:nvPr/>
              </p:nvSpPr>
              <p:spPr>
                <a:xfrm>
                  <a:off x="17186946" y="9769192"/>
                  <a:ext cx="479630" cy="687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6" h="553">
                      <a:moveTo>
                        <a:pt x="7" y="553"/>
                      </a:moveTo>
                      <a:cubicBezTo>
                        <a:pt x="4" y="553"/>
                        <a:pt x="1" y="551"/>
                        <a:pt x="0" y="547"/>
                      </a:cubicBezTo>
                      <a:cubicBezTo>
                        <a:pt x="-1" y="543"/>
                        <a:pt x="2" y="539"/>
                        <a:pt x="6" y="538"/>
                      </a:cubicBezTo>
                      <a:lnTo>
                        <a:pt x="369" y="464"/>
                      </a:lnTo>
                      <a:lnTo>
                        <a:pt x="311" y="9"/>
                      </a:lnTo>
                      <a:cubicBezTo>
                        <a:pt x="310" y="5"/>
                        <a:pt x="313" y="1"/>
                        <a:pt x="317" y="0"/>
                      </a:cubicBezTo>
                      <a:cubicBezTo>
                        <a:pt x="322" y="0"/>
                        <a:pt x="325" y="3"/>
                        <a:pt x="326" y="7"/>
                      </a:cubicBezTo>
                      <a:lnTo>
                        <a:pt x="386" y="476"/>
                      </a:lnTo>
                      <a:lnTo>
                        <a:pt x="9" y="552"/>
                      </a:lnTo>
                      <a:cubicBezTo>
                        <a:pt x="8" y="553"/>
                        <a:pt x="8" y="553"/>
                        <a:pt x="7" y="5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713828F5-7B6C-8042-B2E2-E3402D14FD0D}"/>
                    </a:ext>
                  </a:extLst>
                </p:cNvPr>
                <p:cNvSpPr/>
                <p:nvPr/>
              </p:nvSpPr>
              <p:spPr>
                <a:xfrm>
                  <a:off x="17223074" y="10708849"/>
                  <a:ext cx="599226" cy="286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2" h="24">
                      <a:moveTo>
                        <a:pt x="1" y="24"/>
                      </a:moveTo>
                      <a:lnTo>
                        <a:pt x="0" y="9"/>
                      </a:lnTo>
                      <a:lnTo>
                        <a:pt x="482" y="0"/>
                      </a:lnTo>
                      <a:lnTo>
                        <a:pt x="482" y="1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7AC47DD5-EAF5-1F4A-9C20-BC594F2C8209}"/>
                    </a:ext>
                  </a:extLst>
                </p:cNvPr>
                <p:cNvSpPr/>
                <p:nvPr/>
              </p:nvSpPr>
              <p:spPr>
                <a:xfrm>
                  <a:off x="16920347" y="10686413"/>
                  <a:ext cx="29899" cy="164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" h="133">
                      <a:moveTo>
                        <a:pt x="9" y="133"/>
                      </a:moveTo>
                      <a:lnTo>
                        <a:pt x="0" y="2"/>
                      </a:lnTo>
                      <a:lnTo>
                        <a:pt x="15" y="0"/>
                      </a:lnTo>
                      <a:lnTo>
                        <a:pt x="25" y="1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EE713FE1-2B0E-8140-9E20-824B96D7D574}"/>
                    </a:ext>
                  </a:extLst>
                </p:cNvPr>
                <p:cNvSpPr/>
                <p:nvPr/>
              </p:nvSpPr>
              <p:spPr>
                <a:xfrm>
                  <a:off x="16109336" y="10558055"/>
                  <a:ext cx="249158" cy="291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35">
                      <a:moveTo>
                        <a:pt x="171" y="0"/>
                      </a:moveTo>
                      <a:lnTo>
                        <a:pt x="0" y="25"/>
                      </a:lnTo>
                      <a:lnTo>
                        <a:pt x="0" y="235"/>
                      </a:lnTo>
                      <a:lnTo>
                        <a:pt x="188" y="235"/>
                      </a:lnTo>
                      <a:cubicBezTo>
                        <a:pt x="217" y="124"/>
                        <a:pt x="191" y="42"/>
                        <a:pt x="17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E28157E1-777D-6140-A88A-060F2CCCA4DD}"/>
                    </a:ext>
                  </a:extLst>
                </p:cNvPr>
                <p:cNvSpPr/>
                <p:nvPr/>
              </p:nvSpPr>
              <p:spPr>
                <a:xfrm>
                  <a:off x="16099370" y="10548085"/>
                  <a:ext cx="268067" cy="311557"/>
                </a:xfrm>
                <a:custGeom>
                  <a:avLst/>
                  <a:gdLst>
                    <a:gd name="connsiteX0" fmla="*/ 216942 w 268067"/>
                    <a:gd name="connsiteY0" fmla="*/ 21182 h 311557"/>
                    <a:gd name="connsiteX1" fmla="*/ 18687 w 268067"/>
                    <a:gd name="connsiteY1" fmla="*/ 49714 h 311557"/>
                    <a:gd name="connsiteX2" fmla="*/ 18687 w 268067"/>
                    <a:gd name="connsiteY2" fmla="*/ 291614 h 311557"/>
                    <a:gd name="connsiteX3" fmla="*/ 234289 w 268067"/>
                    <a:gd name="connsiteY3" fmla="*/ 291614 h 311557"/>
                    <a:gd name="connsiteX4" fmla="*/ 216942 w 268067"/>
                    <a:gd name="connsiteY4" fmla="*/ 21182 h 311557"/>
                    <a:gd name="connsiteX5" fmla="*/ 228164 w 268067"/>
                    <a:gd name="connsiteY5" fmla="*/ 0 h 311557"/>
                    <a:gd name="connsiteX6" fmla="*/ 230644 w 268067"/>
                    <a:gd name="connsiteY6" fmla="*/ 6206 h 311557"/>
                    <a:gd name="connsiteX7" fmla="*/ 251725 w 268067"/>
                    <a:gd name="connsiteY7" fmla="*/ 304109 h 311557"/>
                    <a:gd name="connsiteX8" fmla="*/ 249245 w 268067"/>
                    <a:gd name="connsiteY8" fmla="*/ 311557 h 311557"/>
                    <a:gd name="connsiteX9" fmla="*/ 0 w 268067"/>
                    <a:gd name="connsiteY9" fmla="*/ 311557 h 311557"/>
                    <a:gd name="connsiteX10" fmla="*/ 0 w 268067"/>
                    <a:gd name="connsiteY10" fmla="*/ 32273 h 311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8067" h="311557">
                      <a:moveTo>
                        <a:pt x="216942" y="21182"/>
                      </a:moveTo>
                      <a:lnTo>
                        <a:pt x="18687" y="49714"/>
                      </a:lnTo>
                      <a:lnTo>
                        <a:pt x="18687" y="291614"/>
                      </a:lnTo>
                      <a:lnTo>
                        <a:pt x="234289" y="291614"/>
                      </a:lnTo>
                      <a:cubicBezTo>
                        <a:pt x="266505" y="166322"/>
                        <a:pt x="238006" y="70803"/>
                        <a:pt x="216942" y="21182"/>
                      </a:cubicBezTo>
                      <a:close/>
                      <a:moveTo>
                        <a:pt x="228164" y="0"/>
                      </a:moveTo>
                      <a:lnTo>
                        <a:pt x="230644" y="6206"/>
                      </a:lnTo>
                      <a:cubicBezTo>
                        <a:pt x="254205" y="57098"/>
                        <a:pt x="288925" y="162605"/>
                        <a:pt x="251725" y="304109"/>
                      </a:cubicBezTo>
                      <a:lnTo>
                        <a:pt x="249245" y="311557"/>
                      </a:lnTo>
                      <a:lnTo>
                        <a:pt x="0" y="311557"/>
                      </a:lnTo>
                      <a:lnTo>
                        <a:pt x="0" y="322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B476523F-68C3-164B-BB3D-FD9F513653BA}"/>
                    </a:ext>
                  </a:extLst>
                </p:cNvPr>
                <p:cNvSpPr/>
                <p:nvPr/>
              </p:nvSpPr>
              <p:spPr>
                <a:xfrm>
                  <a:off x="15635935" y="10850919"/>
                  <a:ext cx="2642324" cy="10019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22" h="805">
                      <a:moveTo>
                        <a:pt x="1763" y="0"/>
                      </a:moveTo>
                      <a:lnTo>
                        <a:pt x="441" y="0"/>
                      </a:lnTo>
                      <a:cubicBezTo>
                        <a:pt x="441" y="0"/>
                        <a:pt x="10" y="17"/>
                        <a:pt x="0" y="281"/>
                      </a:cubicBezTo>
                      <a:cubicBezTo>
                        <a:pt x="-6" y="443"/>
                        <a:pt x="162" y="585"/>
                        <a:pt x="310" y="676"/>
                      </a:cubicBezTo>
                      <a:cubicBezTo>
                        <a:pt x="299" y="648"/>
                        <a:pt x="317" y="625"/>
                        <a:pt x="317" y="625"/>
                      </a:cubicBezTo>
                      <a:cubicBezTo>
                        <a:pt x="295" y="583"/>
                        <a:pt x="326" y="560"/>
                        <a:pt x="326" y="560"/>
                      </a:cubicBezTo>
                      <a:cubicBezTo>
                        <a:pt x="305" y="522"/>
                        <a:pt x="334" y="512"/>
                        <a:pt x="334" y="512"/>
                      </a:cubicBezTo>
                      <a:cubicBezTo>
                        <a:pt x="334" y="512"/>
                        <a:pt x="313" y="474"/>
                        <a:pt x="337" y="460"/>
                      </a:cubicBezTo>
                      <a:cubicBezTo>
                        <a:pt x="363" y="445"/>
                        <a:pt x="430" y="485"/>
                        <a:pt x="520" y="523"/>
                      </a:cubicBezTo>
                      <a:cubicBezTo>
                        <a:pt x="522" y="524"/>
                        <a:pt x="523" y="525"/>
                        <a:pt x="525" y="525"/>
                      </a:cubicBezTo>
                      <a:cubicBezTo>
                        <a:pt x="612" y="562"/>
                        <a:pt x="709" y="569"/>
                        <a:pt x="800" y="544"/>
                      </a:cubicBezTo>
                      <a:lnTo>
                        <a:pt x="961" y="500"/>
                      </a:lnTo>
                      <a:lnTo>
                        <a:pt x="995" y="492"/>
                      </a:lnTo>
                      <a:cubicBezTo>
                        <a:pt x="975" y="637"/>
                        <a:pt x="1005" y="745"/>
                        <a:pt x="1031" y="805"/>
                      </a:cubicBezTo>
                      <a:cubicBezTo>
                        <a:pt x="1445" y="802"/>
                        <a:pt x="2030" y="779"/>
                        <a:pt x="2100" y="560"/>
                      </a:cubicBezTo>
                      <a:cubicBezTo>
                        <a:pt x="2225" y="171"/>
                        <a:pt x="1763" y="0"/>
                        <a:pt x="176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FB59B4CD-B749-9247-B42B-E0467724D092}"/>
                    </a:ext>
                  </a:extLst>
                </p:cNvPr>
                <p:cNvSpPr/>
                <p:nvPr/>
              </p:nvSpPr>
              <p:spPr>
                <a:xfrm>
                  <a:off x="15626957" y="10840949"/>
                  <a:ext cx="2659818" cy="1021908"/>
                </a:xfrm>
                <a:custGeom>
                  <a:avLst/>
                  <a:gdLst>
                    <a:gd name="connsiteX0" fmla="*/ 558117 w 2659818"/>
                    <a:gd name="connsiteY0" fmla="*/ 19936 h 1021908"/>
                    <a:gd name="connsiteX1" fmla="*/ 291644 w 2659818"/>
                    <a:gd name="connsiteY1" fmla="*/ 70967 h 1021908"/>
                    <a:gd name="connsiteX2" fmla="*/ 18945 w 2659818"/>
                    <a:gd name="connsiteY2" fmla="*/ 359725 h 1021908"/>
                    <a:gd name="connsiteX3" fmla="*/ 381298 w 2659818"/>
                    <a:gd name="connsiteY3" fmla="*/ 831448 h 1021908"/>
                    <a:gd name="connsiteX4" fmla="*/ 392505 w 2659818"/>
                    <a:gd name="connsiteY4" fmla="*/ 787885 h 1021908"/>
                    <a:gd name="connsiteX5" fmla="*/ 402467 w 2659818"/>
                    <a:gd name="connsiteY5" fmla="*/ 704494 h 1021908"/>
                    <a:gd name="connsiteX6" fmla="*/ 397486 w 2659818"/>
                    <a:gd name="connsiteY6" fmla="*/ 660931 h 1021908"/>
                    <a:gd name="connsiteX7" fmla="*/ 412428 w 2659818"/>
                    <a:gd name="connsiteY7" fmla="*/ 643506 h 1021908"/>
                    <a:gd name="connsiteX8" fmla="*/ 423635 w 2659818"/>
                    <a:gd name="connsiteY8" fmla="*/ 575050 h 1021908"/>
                    <a:gd name="connsiteX9" fmla="*/ 580530 w 2659818"/>
                    <a:gd name="connsiteY9" fmla="*/ 616123 h 1021908"/>
                    <a:gd name="connsiteX10" fmla="*/ 660223 w 2659818"/>
                    <a:gd name="connsiteY10" fmla="*/ 652218 h 1021908"/>
                    <a:gd name="connsiteX11" fmla="*/ 666449 w 2659818"/>
                    <a:gd name="connsiteY11" fmla="*/ 654708 h 1021908"/>
                    <a:gd name="connsiteX12" fmla="*/ 1003899 w 2659818"/>
                    <a:gd name="connsiteY12" fmla="*/ 677111 h 1021908"/>
                    <a:gd name="connsiteX13" fmla="*/ 1259165 w 2659818"/>
                    <a:gd name="connsiteY13" fmla="*/ 608656 h 1021908"/>
                    <a:gd name="connsiteX14" fmla="*/ 1256675 w 2659818"/>
                    <a:gd name="connsiteY14" fmla="*/ 622347 h 1021908"/>
                    <a:gd name="connsiteX15" fmla="*/ 1299011 w 2659818"/>
                    <a:gd name="connsiteY15" fmla="*/ 1001965 h 1021908"/>
                    <a:gd name="connsiteX16" fmla="*/ 2615187 w 2659818"/>
                    <a:gd name="connsiteY16" fmla="*/ 703249 h 1021908"/>
                    <a:gd name="connsiteX17" fmla="*/ 2465763 w 2659818"/>
                    <a:gd name="connsiteY17" fmla="*/ 184230 h 1021908"/>
                    <a:gd name="connsiteX18" fmla="*/ 2203027 w 2659818"/>
                    <a:gd name="connsiteY18" fmla="*/ 19936 h 1021908"/>
                    <a:gd name="connsiteX19" fmla="*/ 2205519 w 2659818"/>
                    <a:gd name="connsiteY19" fmla="*/ 0 h 1021908"/>
                    <a:gd name="connsiteX20" fmla="*/ 2206765 w 2659818"/>
                    <a:gd name="connsiteY20" fmla="*/ 1245 h 1021908"/>
                    <a:gd name="connsiteX21" fmla="*/ 2479465 w 2659818"/>
                    <a:gd name="connsiteY21" fmla="*/ 169281 h 1021908"/>
                    <a:gd name="connsiteX22" fmla="*/ 2632625 w 2659818"/>
                    <a:gd name="connsiteY22" fmla="*/ 709485 h 1021908"/>
                    <a:gd name="connsiteX23" fmla="*/ 1294027 w 2659818"/>
                    <a:gd name="connsiteY23" fmla="*/ 1021908 h 1021908"/>
                    <a:gd name="connsiteX24" fmla="*/ 1286557 w 2659818"/>
                    <a:gd name="connsiteY24" fmla="*/ 1021908 h 1021908"/>
                    <a:gd name="connsiteX25" fmla="*/ 1284067 w 2659818"/>
                    <a:gd name="connsiteY25" fmla="*/ 1015684 h 1021908"/>
                    <a:gd name="connsiteX26" fmla="*/ 1236749 w 2659818"/>
                    <a:gd name="connsiteY26" fmla="*/ 634803 h 1021908"/>
                    <a:gd name="connsiteX27" fmla="*/ 1007630 w 2659818"/>
                    <a:gd name="connsiteY27" fmla="*/ 697038 h 1021908"/>
                    <a:gd name="connsiteX28" fmla="*/ 658972 w 2659818"/>
                    <a:gd name="connsiteY28" fmla="*/ 673389 h 1021908"/>
                    <a:gd name="connsiteX29" fmla="*/ 652746 w 2659818"/>
                    <a:gd name="connsiteY29" fmla="*/ 669655 h 1021908"/>
                    <a:gd name="connsiteX30" fmla="*/ 573053 w 2659818"/>
                    <a:gd name="connsiteY30" fmla="*/ 633558 h 1021908"/>
                    <a:gd name="connsiteX31" fmla="*/ 432345 w 2659818"/>
                    <a:gd name="connsiteY31" fmla="*/ 591238 h 1021908"/>
                    <a:gd name="connsiteX32" fmla="*/ 433590 w 2659818"/>
                    <a:gd name="connsiteY32" fmla="*/ 642271 h 1021908"/>
                    <a:gd name="connsiteX33" fmla="*/ 438571 w 2659818"/>
                    <a:gd name="connsiteY33" fmla="*/ 652229 h 1021908"/>
                    <a:gd name="connsiteX34" fmla="*/ 428609 w 2659818"/>
                    <a:gd name="connsiteY34" fmla="*/ 655963 h 1021908"/>
                    <a:gd name="connsiteX35" fmla="*/ 416157 w 2659818"/>
                    <a:gd name="connsiteY35" fmla="*/ 668410 h 1021908"/>
                    <a:gd name="connsiteX36" fmla="*/ 423628 w 2659818"/>
                    <a:gd name="connsiteY36" fmla="*/ 703262 h 1021908"/>
                    <a:gd name="connsiteX37" fmla="*/ 427364 w 2659818"/>
                    <a:gd name="connsiteY37" fmla="*/ 710730 h 1021908"/>
                    <a:gd name="connsiteX38" fmla="*/ 419893 w 2659818"/>
                    <a:gd name="connsiteY38" fmla="*/ 714464 h 1021908"/>
                    <a:gd name="connsiteX39" fmla="*/ 412421 w 2659818"/>
                    <a:gd name="connsiteY39" fmla="*/ 782923 h 1021908"/>
                    <a:gd name="connsiteX40" fmla="*/ 416157 w 2659818"/>
                    <a:gd name="connsiteY40" fmla="*/ 789147 h 1021908"/>
                    <a:gd name="connsiteX41" fmla="*/ 411176 w 2659818"/>
                    <a:gd name="connsiteY41" fmla="*/ 792881 h 1021908"/>
                    <a:gd name="connsiteX42" fmla="*/ 403705 w 2659818"/>
                    <a:gd name="connsiteY42" fmla="*/ 847648 h 1021908"/>
                    <a:gd name="connsiteX43" fmla="*/ 413667 w 2659818"/>
                    <a:gd name="connsiteY43" fmla="*/ 873787 h 1021908"/>
                    <a:gd name="connsiteX44" fmla="*/ 390008 w 2659818"/>
                    <a:gd name="connsiteY44" fmla="*/ 860095 h 1021908"/>
                    <a:gd name="connsiteX45" fmla="*/ 258 w 2659818"/>
                    <a:gd name="connsiteY45" fmla="*/ 358477 h 1021908"/>
                    <a:gd name="connsiteX46" fmla="*/ 285410 w 2659818"/>
                    <a:gd name="connsiteY46" fmla="*/ 52278 h 1021908"/>
                    <a:gd name="connsiteX47" fmla="*/ 558111 w 2659818"/>
                    <a:gd name="connsiteY47" fmla="*/ 1245 h 102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2659818" h="1021908">
                      <a:moveTo>
                        <a:pt x="558117" y="19936"/>
                      </a:moveTo>
                      <a:cubicBezTo>
                        <a:pt x="556872" y="19936"/>
                        <a:pt x="423635" y="24915"/>
                        <a:pt x="291644" y="70967"/>
                      </a:cubicBezTo>
                      <a:cubicBezTo>
                        <a:pt x="116071" y="130710"/>
                        <a:pt x="23926" y="227793"/>
                        <a:pt x="18945" y="359725"/>
                      </a:cubicBezTo>
                      <a:cubicBezTo>
                        <a:pt x="15209" y="468010"/>
                        <a:pt x="74979" y="637283"/>
                        <a:pt x="381298" y="831448"/>
                      </a:cubicBezTo>
                      <a:cubicBezTo>
                        <a:pt x="380053" y="811533"/>
                        <a:pt x="387524" y="795353"/>
                        <a:pt x="392505" y="787885"/>
                      </a:cubicBezTo>
                      <a:cubicBezTo>
                        <a:pt x="375072" y="748056"/>
                        <a:pt x="388769" y="719429"/>
                        <a:pt x="402467" y="704494"/>
                      </a:cubicBezTo>
                      <a:cubicBezTo>
                        <a:pt x="394995" y="689558"/>
                        <a:pt x="393750" y="673377"/>
                        <a:pt x="397486" y="660931"/>
                      </a:cubicBezTo>
                      <a:cubicBezTo>
                        <a:pt x="401222" y="652218"/>
                        <a:pt x="407448" y="647240"/>
                        <a:pt x="412428" y="643506"/>
                      </a:cubicBezTo>
                      <a:cubicBezTo>
                        <a:pt x="403712" y="621102"/>
                        <a:pt x="397486" y="588741"/>
                        <a:pt x="423635" y="575050"/>
                      </a:cubicBezTo>
                      <a:cubicBezTo>
                        <a:pt x="452275" y="557625"/>
                        <a:pt x="503328" y="581273"/>
                        <a:pt x="580530" y="616123"/>
                      </a:cubicBezTo>
                      <a:cubicBezTo>
                        <a:pt x="604189" y="628570"/>
                        <a:pt x="631584" y="639772"/>
                        <a:pt x="660223" y="652218"/>
                      </a:cubicBezTo>
                      <a:lnTo>
                        <a:pt x="666449" y="654708"/>
                      </a:lnTo>
                      <a:cubicBezTo>
                        <a:pt x="772291" y="699515"/>
                        <a:pt x="891830" y="708228"/>
                        <a:pt x="1003899" y="677111"/>
                      </a:cubicBezTo>
                      <a:lnTo>
                        <a:pt x="1259165" y="608656"/>
                      </a:lnTo>
                      <a:lnTo>
                        <a:pt x="1256675" y="622347"/>
                      </a:lnTo>
                      <a:cubicBezTo>
                        <a:pt x="1233015" y="794108"/>
                        <a:pt x="1266635" y="922307"/>
                        <a:pt x="1299011" y="1001965"/>
                      </a:cubicBezTo>
                      <a:cubicBezTo>
                        <a:pt x="1869313" y="996986"/>
                        <a:pt x="2533005" y="958402"/>
                        <a:pt x="2615187" y="703249"/>
                      </a:cubicBezTo>
                      <a:cubicBezTo>
                        <a:pt x="2677447" y="506594"/>
                        <a:pt x="2628885" y="332343"/>
                        <a:pt x="2465763" y="184230"/>
                      </a:cubicBezTo>
                      <a:cubicBezTo>
                        <a:pt x="2352451" y="79679"/>
                        <a:pt x="2219215" y="26159"/>
                        <a:pt x="2203027" y="19936"/>
                      </a:cubicBezTo>
                      <a:close/>
                      <a:moveTo>
                        <a:pt x="2205519" y="0"/>
                      </a:moveTo>
                      <a:lnTo>
                        <a:pt x="2206765" y="1245"/>
                      </a:lnTo>
                      <a:cubicBezTo>
                        <a:pt x="2209255" y="1245"/>
                        <a:pt x="2353699" y="56012"/>
                        <a:pt x="2479465" y="169281"/>
                      </a:cubicBezTo>
                      <a:cubicBezTo>
                        <a:pt x="2595269" y="275081"/>
                        <a:pt x="2714809" y="454320"/>
                        <a:pt x="2632625" y="709485"/>
                      </a:cubicBezTo>
                      <a:cubicBezTo>
                        <a:pt x="2546707" y="977098"/>
                        <a:pt x="1871803" y="1016929"/>
                        <a:pt x="1294027" y="1021908"/>
                      </a:cubicBezTo>
                      <a:lnTo>
                        <a:pt x="1286557" y="1021908"/>
                      </a:lnTo>
                      <a:lnTo>
                        <a:pt x="1284067" y="1015684"/>
                      </a:lnTo>
                      <a:cubicBezTo>
                        <a:pt x="1250445" y="936023"/>
                        <a:pt x="1215579" y="806573"/>
                        <a:pt x="1236749" y="634803"/>
                      </a:cubicBezTo>
                      <a:lnTo>
                        <a:pt x="1007630" y="697038"/>
                      </a:lnTo>
                      <a:cubicBezTo>
                        <a:pt x="893071" y="728156"/>
                        <a:pt x="768551" y="719443"/>
                        <a:pt x="658972" y="673389"/>
                      </a:cubicBezTo>
                      <a:lnTo>
                        <a:pt x="652746" y="669655"/>
                      </a:lnTo>
                      <a:cubicBezTo>
                        <a:pt x="622861" y="658452"/>
                        <a:pt x="596712" y="646005"/>
                        <a:pt x="573053" y="633558"/>
                      </a:cubicBezTo>
                      <a:cubicBezTo>
                        <a:pt x="508302" y="604930"/>
                        <a:pt x="453513" y="580035"/>
                        <a:pt x="432345" y="591238"/>
                      </a:cubicBezTo>
                      <a:cubicBezTo>
                        <a:pt x="412421" y="602440"/>
                        <a:pt x="432345" y="642271"/>
                        <a:pt x="433590" y="642271"/>
                      </a:cubicBezTo>
                      <a:lnTo>
                        <a:pt x="438571" y="652229"/>
                      </a:lnTo>
                      <a:lnTo>
                        <a:pt x="428609" y="655963"/>
                      </a:lnTo>
                      <a:cubicBezTo>
                        <a:pt x="427364" y="655963"/>
                        <a:pt x="418648" y="659697"/>
                        <a:pt x="416157" y="668410"/>
                      </a:cubicBezTo>
                      <a:cubicBezTo>
                        <a:pt x="413667" y="677123"/>
                        <a:pt x="416157" y="689570"/>
                        <a:pt x="423628" y="703262"/>
                      </a:cubicBezTo>
                      <a:lnTo>
                        <a:pt x="427364" y="710730"/>
                      </a:lnTo>
                      <a:lnTo>
                        <a:pt x="419893" y="714464"/>
                      </a:lnTo>
                      <a:cubicBezTo>
                        <a:pt x="418648" y="716954"/>
                        <a:pt x="390008" y="739359"/>
                        <a:pt x="412421" y="782923"/>
                      </a:cubicBezTo>
                      <a:lnTo>
                        <a:pt x="416157" y="789147"/>
                      </a:lnTo>
                      <a:lnTo>
                        <a:pt x="411176" y="792881"/>
                      </a:lnTo>
                      <a:cubicBezTo>
                        <a:pt x="411176" y="794126"/>
                        <a:pt x="393743" y="819020"/>
                        <a:pt x="403705" y="847648"/>
                      </a:cubicBezTo>
                      <a:lnTo>
                        <a:pt x="413667" y="873787"/>
                      </a:lnTo>
                      <a:lnTo>
                        <a:pt x="390008" y="860095"/>
                      </a:lnTo>
                      <a:cubicBezTo>
                        <a:pt x="60028" y="654718"/>
                        <a:pt x="-4723" y="474235"/>
                        <a:pt x="258" y="358477"/>
                      </a:cubicBezTo>
                      <a:cubicBezTo>
                        <a:pt x="5239" y="220314"/>
                        <a:pt x="103610" y="114513"/>
                        <a:pt x="285410" y="52278"/>
                      </a:cubicBezTo>
                      <a:cubicBezTo>
                        <a:pt x="421138" y="6224"/>
                        <a:pt x="556865" y="1245"/>
                        <a:pt x="558111" y="12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6CAADA-C802-D446-9A0B-930993DCE1EB}"/>
                    </a:ext>
                  </a:extLst>
                </p:cNvPr>
                <p:cNvSpPr/>
                <p:nvPr/>
              </p:nvSpPr>
              <p:spPr>
                <a:xfrm>
                  <a:off x="16873007" y="11273391"/>
                  <a:ext cx="678956" cy="1981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6" h="160">
                      <a:moveTo>
                        <a:pt x="4" y="160"/>
                      </a:moveTo>
                      <a:lnTo>
                        <a:pt x="0" y="145"/>
                      </a:lnTo>
                      <a:lnTo>
                        <a:pt x="542" y="0"/>
                      </a:lnTo>
                      <a:lnTo>
                        <a:pt x="546" y="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B34465F6-5D50-B647-8E05-D64035B19BC7}"/>
                    </a:ext>
                  </a:extLst>
                </p:cNvPr>
                <p:cNvSpPr/>
                <p:nvPr/>
              </p:nvSpPr>
              <p:spPr>
                <a:xfrm>
                  <a:off x="15914993" y="11366854"/>
                  <a:ext cx="570573" cy="488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9" h="393">
                      <a:moveTo>
                        <a:pt x="161" y="7"/>
                      </a:moveTo>
                      <a:cubicBezTo>
                        <a:pt x="119" y="-11"/>
                        <a:pt x="70" y="7"/>
                        <a:pt x="51" y="48"/>
                      </a:cubicBezTo>
                      <a:lnTo>
                        <a:pt x="14" y="122"/>
                      </a:lnTo>
                      <a:cubicBezTo>
                        <a:pt x="-18" y="186"/>
                        <a:pt x="6" y="263"/>
                        <a:pt x="68" y="298"/>
                      </a:cubicBezTo>
                      <a:cubicBezTo>
                        <a:pt x="73" y="301"/>
                        <a:pt x="195" y="371"/>
                        <a:pt x="241" y="382"/>
                      </a:cubicBezTo>
                      <a:cubicBezTo>
                        <a:pt x="285" y="392"/>
                        <a:pt x="358" y="393"/>
                        <a:pt x="404" y="393"/>
                      </a:cubicBezTo>
                      <a:cubicBezTo>
                        <a:pt x="427" y="393"/>
                        <a:pt x="444" y="393"/>
                        <a:pt x="446" y="393"/>
                      </a:cubicBezTo>
                      <a:lnTo>
                        <a:pt x="453" y="393"/>
                      </a:lnTo>
                      <a:lnTo>
                        <a:pt x="459" y="13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0352079-F5E6-B94A-96C7-21FEA34FA09E}"/>
                    </a:ext>
                  </a:extLst>
                </p:cNvPr>
                <p:cNvSpPr/>
                <p:nvPr/>
              </p:nvSpPr>
              <p:spPr>
                <a:xfrm>
                  <a:off x="16230178" y="11163719"/>
                  <a:ext cx="606701" cy="3190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8" h="257">
                      <a:moveTo>
                        <a:pt x="481" y="257"/>
                      </a:moveTo>
                      <a:lnTo>
                        <a:pt x="0" y="13"/>
                      </a:lnTo>
                      <a:lnTo>
                        <a:pt x="7" y="0"/>
                      </a:lnTo>
                      <a:lnTo>
                        <a:pt x="488" y="24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B37E9EB-DC26-B146-A46E-CEE58AB285DF}"/>
                    </a:ext>
                  </a:extLst>
                </p:cNvPr>
                <p:cNvSpPr/>
                <p:nvPr/>
              </p:nvSpPr>
              <p:spPr>
                <a:xfrm>
                  <a:off x="16669943" y="8223867"/>
                  <a:ext cx="832189" cy="797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9" h="641">
                      <a:moveTo>
                        <a:pt x="6" y="314"/>
                      </a:moveTo>
                      <a:cubicBezTo>
                        <a:pt x="6" y="314"/>
                        <a:pt x="149" y="322"/>
                        <a:pt x="255" y="291"/>
                      </a:cubicBezTo>
                      <a:cubicBezTo>
                        <a:pt x="255" y="291"/>
                        <a:pt x="246" y="360"/>
                        <a:pt x="311" y="371"/>
                      </a:cubicBezTo>
                      <a:cubicBezTo>
                        <a:pt x="311" y="371"/>
                        <a:pt x="298" y="306"/>
                        <a:pt x="350" y="302"/>
                      </a:cubicBezTo>
                      <a:cubicBezTo>
                        <a:pt x="426" y="295"/>
                        <a:pt x="464" y="456"/>
                        <a:pt x="387" y="477"/>
                      </a:cubicBezTo>
                      <a:lnTo>
                        <a:pt x="435" y="641"/>
                      </a:lnTo>
                      <a:cubicBezTo>
                        <a:pt x="435" y="641"/>
                        <a:pt x="730" y="604"/>
                        <a:pt x="658" y="459"/>
                      </a:cubicBezTo>
                      <a:cubicBezTo>
                        <a:pt x="565" y="269"/>
                        <a:pt x="648" y="126"/>
                        <a:pt x="462" y="26"/>
                      </a:cubicBezTo>
                      <a:cubicBezTo>
                        <a:pt x="339" y="-41"/>
                        <a:pt x="-51" y="9"/>
                        <a:pt x="6" y="3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561B8BD4-A5FE-2043-A4C4-A894B8859ABE}"/>
                    </a:ext>
                  </a:extLst>
                </p:cNvPr>
                <p:cNvSpPr/>
                <p:nvPr/>
              </p:nvSpPr>
              <p:spPr>
                <a:xfrm>
                  <a:off x="16659843" y="8213895"/>
                  <a:ext cx="851335" cy="816283"/>
                </a:xfrm>
                <a:custGeom>
                  <a:avLst/>
                  <a:gdLst>
                    <a:gd name="connsiteX0" fmla="*/ 376593 w 851335"/>
                    <a:gd name="connsiteY0" fmla="*/ 20563 h 816283"/>
                    <a:gd name="connsiteX1" fmla="*/ 134503 w 851335"/>
                    <a:gd name="connsiteY1" fmla="*/ 103304 h 816283"/>
                    <a:gd name="connsiteX2" fmla="*/ 25042 w 851335"/>
                    <a:gd name="connsiteY2" fmla="*/ 390722 h 816283"/>
                    <a:gd name="connsiteX3" fmla="*/ 323573 w 851335"/>
                    <a:gd name="connsiteY3" fmla="*/ 363349 h 816283"/>
                    <a:gd name="connsiteX4" fmla="*/ 332281 w 851335"/>
                    <a:gd name="connsiteY4" fmla="*/ 364593 h 816283"/>
                    <a:gd name="connsiteX5" fmla="*/ 334769 w 851335"/>
                    <a:gd name="connsiteY5" fmla="*/ 373303 h 816283"/>
                    <a:gd name="connsiteX6" fmla="*/ 384523 w 851335"/>
                    <a:gd name="connsiteY6" fmla="*/ 459155 h 816283"/>
                    <a:gd name="connsiteX7" fmla="*/ 399451 w 851335"/>
                    <a:gd name="connsiteY7" fmla="*/ 399432 h 816283"/>
                    <a:gd name="connsiteX8" fmla="*/ 444231 w 851335"/>
                    <a:gd name="connsiteY8" fmla="*/ 374547 h 816283"/>
                    <a:gd name="connsiteX9" fmla="*/ 548717 w 851335"/>
                    <a:gd name="connsiteY9" fmla="*/ 485284 h 816283"/>
                    <a:gd name="connsiteX10" fmla="*/ 501449 w 851335"/>
                    <a:gd name="connsiteY10" fmla="*/ 609708 h 816283"/>
                    <a:gd name="connsiteX11" fmla="*/ 557423 w 851335"/>
                    <a:gd name="connsiteY11" fmla="*/ 796343 h 816283"/>
                    <a:gd name="connsiteX12" fmla="*/ 822371 w 851335"/>
                    <a:gd name="connsiteY12" fmla="*/ 674408 h 816283"/>
                    <a:gd name="connsiteX13" fmla="*/ 819883 w 851335"/>
                    <a:gd name="connsiteY13" fmla="*/ 586067 h 816283"/>
                    <a:gd name="connsiteX14" fmla="*/ 750225 w 851335"/>
                    <a:gd name="connsiteY14" fmla="*/ 338464 h 816283"/>
                    <a:gd name="connsiteX15" fmla="*/ 578569 w 851335"/>
                    <a:gd name="connsiteY15" fmla="*/ 49802 h 816283"/>
                    <a:gd name="connsiteX16" fmla="*/ 376593 w 851335"/>
                    <a:gd name="connsiteY16" fmla="*/ 20563 h 816283"/>
                    <a:gd name="connsiteX17" fmla="*/ 367259 w 851335"/>
                    <a:gd name="connsiteY17" fmla="*/ 2647 h 816283"/>
                    <a:gd name="connsiteX18" fmla="*/ 587287 w 851335"/>
                    <a:gd name="connsiteY18" fmla="*/ 33600 h 816283"/>
                    <a:gd name="connsiteX19" fmla="*/ 768907 w 851335"/>
                    <a:gd name="connsiteY19" fmla="*/ 334728 h 816283"/>
                    <a:gd name="connsiteX20" fmla="*/ 836081 w 851335"/>
                    <a:gd name="connsiteY20" fmla="*/ 577372 h 816283"/>
                    <a:gd name="connsiteX21" fmla="*/ 838569 w 851335"/>
                    <a:gd name="connsiteY21" fmla="*/ 684384 h 816283"/>
                    <a:gd name="connsiteX22" fmla="*/ 551213 w 851335"/>
                    <a:gd name="connsiteY22" fmla="*/ 816283 h 816283"/>
                    <a:gd name="connsiteX23" fmla="*/ 549969 w 851335"/>
                    <a:gd name="connsiteY23" fmla="*/ 816283 h 816283"/>
                    <a:gd name="connsiteX24" fmla="*/ 541261 w 851335"/>
                    <a:gd name="connsiteY24" fmla="*/ 810061 h 816283"/>
                    <a:gd name="connsiteX25" fmla="*/ 481549 w 851335"/>
                    <a:gd name="connsiteY25" fmla="*/ 607236 h 816283"/>
                    <a:gd name="connsiteX26" fmla="*/ 482793 w 851335"/>
                    <a:gd name="connsiteY26" fmla="*/ 599770 h 816283"/>
                    <a:gd name="connsiteX27" fmla="*/ 487769 w 851335"/>
                    <a:gd name="connsiteY27" fmla="*/ 594792 h 816283"/>
                    <a:gd name="connsiteX28" fmla="*/ 530065 w 851335"/>
                    <a:gd name="connsiteY28" fmla="*/ 489024 h 816283"/>
                    <a:gd name="connsiteX29" fmla="*/ 445475 w 851335"/>
                    <a:gd name="connsiteY29" fmla="*/ 394455 h 816283"/>
                    <a:gd name="connsiteX30" fmla="*/ 414375 w 851335"/>
                    <a:gd name="connsiteY30" fmla="*/ 410632 h 816283"/>
                    <a:gd name="connsiteX31" fmla="*/ 405667 w 851335"/>
                    <a:gd name="connsiteY31" fmla="*/ 470359 h 816283"/>
                    <a:gd name="connsiteX32" fmla="*/ 403179 w 851335"/>
                    <a:gd name="connsiteY32" fmla="*/ 479070 h 816283"/>
                    <a:gd name="connsiteX33" fmla="*/ 394471 w 851335"/>
                    <a:gd name="connsiteY33" fmla="*/ 481558 h 816283"/>
                    <a:gd name="connsiteX34" fmla="*/ 314857 w 851335"/>
                    <a:gd name="connsiteY34" fmla="*/ 385745 h 816283"/>
                    <a:gd name="connsiteX35" fmla="*/ 16305 w 851335"/>
                    <a:gd name="connsiteY35" fmla="*/ 410632 h 816283"/>
                    <a:gd name="connsiteX36" fmla="*/ 7597 w 851335"/>
                    <a:gd name="connsiteY36" fmla="*/ 401921 h 816283"/>
                    <a:gd name="connsiteX37" fmla="*/ 122043 w 851335"/>
                    <a:gd name="connsiteY37" fmla="*/ 88351 h 816283"/>
                    <a:gd name="connsiteX38" fmla="*/ 367259 w 851335"/>
                    <a:gd name="connsiteY38" fmla="*/ 2647 h 81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851335" h="816283">
                      <a:moveTo>
                        <a:pt x="376593" y="20563"/>
                      </a:moveTo>
                      <a:cubicBezTo>
                        <a:pt x="294031" y="27095"/>
                        <a:pt x="204783" y="52291"/>
                        <a:pt x="134503" y="103304"/>
                      </a:cubicBezTo>
                      <a:cubicBezTo>
                        <a:pt x="41212" y="170493"/>
                        <a:pt x="5139" y="270032"/>
                        <a:pt x="25042" y="390722"/>
                      </a:cubicBezTo>
                      <a:cubicBezTo>
                        <a:pt x="59870" y="393211"/>
                        <a:pt x="209137" y="396943"/>
                        <a:pt x="323573" y="363349"/>
                      </a:cubicBezTo>
                      <a:cubicBezTo>
                        <a:pt x="326061" y="360861"/>
                        <a:pt x="329793" y="362105"/>
                        <a:pt x="332281" y="364593"/>
                      </a:cubicBezTo>
                      <a:cubicBezTo>
                        <a:pt x="334769" y="367082"/>
                        <a:pt x="334769" y="369570"/>
                        <a:pt x="334769" y="373303"/>
                      </a:cubicBezTo>
                      <a:cubicBezTo>
                        <a:pt x="334769" y="375791"/>
                        <a:pt x="327305" y="441736"/>
                        <a:pt x="384523" y="459155"/>
                      </a:cubicBezTo>
                      <a:cubicBezTo>
                        <a:pt x="384523" y="444224"/>
                        <a:pt x="385767" y="418095"/>
                        <a:pt x="399451" y="399432"/>
                      </a:cubicBezTo>
                      <a:cubicBezTo>
                        <a:pt x="409401" y="385745"/>
                        <a:pt x="425573" y="377036"/>
                        <a:pt x="444231" y="374547"/>
                      </a:cubicBezTo>
                      <a:cubicBezTo>
                        <a:pt x="498961" y="370815"/>
                        <a:pt x="538765" y="426805"/>
                        <a:pt x="548717" y="485284"/>
                      </a:cubicBezTo>
                      <a:cubicBezTo>
                        <a:pt x="558667" y="535054"/>
                        <a:pt x="547473" y="591044"/>
                        <a:pt x="501449" y="609708"/>
                      </a:cubicBezTo>
                      <a:lnTo>
                        <a:pt x="557423" y="796343"/>
                      </a:lnTo>
                      <a:cubicBezTo>
                        <a:pt x="597229" y="790122"/>
                        <a:pt x="776347" y="759016"/>
                        <a:pt x="822371" y="674408"/>
                      </a:cubicBezTo>
                      <a:cubicBezTo>
                        <a:pt x="836053" y="647035"/>
                        <a:pt x="834809" y="618417"/>
                        <a:pt x="819883" y="586067"/>
                      </a:cubicBezTo>
                      <a:cubicBezTo>
                        <a:pt x="773859" y="495238"/>
                        <a:pt x="761421" y="411874"/>
                        <a:pt x="750225" y="338464"/>
                      </a:cubicBezTo>
                      <a:cubicBezTo>
                        <a:pt x="731567" y="219018"/>
                        <a:pt x="717885" y="125700"/>
                        <a:pt x="578569" y="49802"/>
                      </a:cubicBezTo>
                      <a:cubicBezTo>
                        <a:pt x="535033" y="26162"/>
                        <a:pt x="459157" y="14030"/>
                        <a:pt x="376593" y="20563"/>
                      </a:cubicBezTo>
                      <a:close/>
                      <a:moveTo>
                        <a:pt x="367259" y="2647"/>
                      </a:moveTo>
                      <a:cubicBezTo>
                        <a:pt x="453561" y="-5597"/>
                        <a:pt x="535663" y="5603"/>
                        <a:pt x="587287" y="33600"/>
                      </a:cubicBezTo>
                      <a:cubicBezTo>
                        <a:pt x="735319" y="113237"/>
                        <a:pt x="750247" y="216516"/>
                        <a:pt x="768907" y="334728"/>
                      </a:cubicBezTo>
                      <a:cubicBezTo>
                        <a:pt x="780103" y="406899"/>
                        <a:pt x="792543" y="489024"/>
                        <a:pt x="836081" y="577372"/>
                      </a:cubicBezTo>
                      <a:cubicBezTo>
                        <a:pt x="855985" y="615946"/>
                        <a:pt x="855985" y="652032"/>
                        <a:pt x="838569" y="684384"/>
                      </a:cubicBezTo>
                      <a:cubicBezTo>
                        <a:pt x="783835" y="786419"/>
                        <a:pt x="561163" y="815039"/>
                        <a:pt x="551213" y="816283"/>
                      </a:cubicBezTo>
                      <a:lnTo>
                        <a:pt x="549969" y="816283"/>
                      </a:lnTo>
                      <a:cubicBezTo>
                        <a:pt x="546237" y="816283"/>
                        <a:pt x="542505" y="813794"/>
                        <a:pt x="541261" y="810061"/>
                      </a:cubicBezTo>
                      <a:lnTo>
                        <a:pt x="481549" y="607236"/>
                      </a:lnTo>
                      <a:cubicBezTo>
                        <a:pt x="480305" y="603503"/>
                        <a:pt x="480305" y="602258"/>
                        <a:pt x="482793" y="599770"/>
                      </a:cubicBezTo>
                      <a:cubicBezTo>
                        <a:pt x="482793" y="597281"/>
                        <a:pt x="485281" y="596037"/>
                        <a:pt x="487769" y="594792"/>
                      </a:cubicBezTo>
                      <a:cubicBezTo>
                        <a:pt x="528821" y="582349"/>
                        <a:pt x="538773" y="532576"/>
                        <a:pt x="530065" y="489024"/>
                      </a:cubicBezTo>
                      <a:cubicBezTo>
                        <a:pt x="521357" y="439251"/>
                        <a:pt x="490257" y="390722"/>
                        <a:pt x="445475" y="394455"/>
                      </a:cubicBezTo>
                      <a:cubicBezTo>
                        <a:pt x="431791" y="395700"/>
                        <a:pt x="421839" y="400677"/>
                        <a:pt x="414375" y="410632"/>
                      </a:cubicBezTo>
                      <a:cubicBezTo>
                        <a:pt x="400691" y="428052"/>
                        <a:pt x="404423" y="459161"/>
                        <a:pt x="405667" y="470359"/>
                      </a:cubicBezTo>
                      <a:cubicBezTo>
                        <a:pt x="405667" y="472848"/>
                        <a:pt x="405667" y="476581"/>
                        <a:pt x="403179" y="479070"/>
                      </a:cubicBezTo>
                      <a:cubicBezTo>
                        <a:pt x="400691" y="480314"/>
                        <a:pt x="398203" y="481558"/>
                        <a:pt x="394471" y="481558"/>
                      </a:cubicBezTo>
                      <a:cubicBezTo>
                        <a:pt x="332273" y="471604"/>
                        <a:pt x="314857" y="419342"/>
                        <a:pt x="314857" y="385745"/>
                      </a:cubicBezTo>
                      <a:cubicBezTo>
                        <a:pt x="185485" y="419342"/>
                        <a:pt x="23768" y="410632"/>
                        <a:pt x="16305" y="410632"/>
                      </a:cubicBezTo>
                      <a:cubicBezTo>
                        <a:pt x="12573" y="410632"/>
                        <a:pt x="7597" y="406899"/>
                        <a:pt x="7597" y="401921"/>
                      </a:cubicBezTo>
                      <a:cubicBezTo>
                        <a:pt x="-24746" y="235181"/>
                        <a:pt x="52380" y="139368"/>
                        <a:pt x="122043" y="88351"/>
                      </a:cubicBezTo>
                      <a:cubicBezTo>
                        <a:pt x="190461" y="38578"/>
                        <a:pt x="280959" y="10891"/>
                        <a:pt x="367259" y="26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9873A4D3-BF0F-9E42-A64D-8748F95A122D}"/>
                    </a:ext>
                  </a:extLst>
                </p:cNvPr>
                <p:cNvSpPr/>
                <p:nvPr/>
              </p:nvSpPr>
              <p:spPr>
                <a:xfrm>
                  <a:off x="17064311" y="8689490"/>
                  <a:ext cx="101071" cy="150015"/>
                </a:xfrm>
                <a:custGeom>
                  <a:avLst/>
                  <a:gdLst>
                    <a:gd name="connsiteX0" fmla="*/ 50987 w 101071"/>
                    <a:gd name="connsiteY0" fmla="*/ 20407 h 150015"/>
                    <a:gd name="connsiteX1" fmla="*/ 36331 w 101071"/>
                    <a:gd name="connsiteY1" fmla="*/ 24104 h 150015"/>
                    <a:gd name="connsiteX2" fmla="*/ 20453 w 101071"/>
                    <a:gd name="connsiteY2" fmla="*/ 43819 h 150015"/>
                    <a:gd name="connsiteX3" fmla="*/ 22895 w 101071"/>
                    <a:gd name="connsiteY3" fmla="*/ 68464 h 150015"/>
                    <a:gd name="connsiteX4" fmla="*/ 27781 w 101071"/>
                    <a:gd name="connsiteY4" fmla="*/ 82018 h 150015"/>
                    <a:gd name="connsiteX5" fmla="*/ 25337 w 101071"/>
                    <a:gd name="connsiteY5" fmla="*/ 99269 h 150015"/>
                    <a:gd name="connsiteX6" fmla="*/ 25337 w 101071"/>
                    <a:gd name="connsiteY6" fmla="*/ 100502 h 150015"/>
                    <a:gd name="connsiteX7" fmla="*/ 21673 w 101071"/>
                    <a:gd name="connsiteY7" fmla="*/ 122682 h 150015"/>
                    <a:gd name="connsiteX8" fmla="*/ 27781 w 101071"/>
                    <a:gd name="connsiteY8" fmla="*/ 130075 h 150015"/>
                    <a:gd name="connsiteX9" fmla="*/ 37551 w 101071"/>
                    <a:gd name="connsiteY9" fmla="*/ 127611 h 150015"/>
                    <a:gd name="connsiteX10" fmla="*/ 46101 w 101071"/>
                    <a:gd name="connsiteY10" fmla="*/ 106663 h 150015"/>
                    <a:gd name="connsiteX11" fmla="*/ 55873 w 101071"/>
                    <a:gd name="connsiteY11" fmla="*/ 107895 h 150015"/>
                    <a:gd name="connsiteX12" fmla="*/ 46101 w 101071"/>
                    <a:gd name="connsiteY12" fmla="*/ 105431 h 150015"/>
                    <a:gd name="connsiteX13" fmla="*/ 53429 w 101071"/>
                    <a:gd name="connsiteY13" fmla="*/ 91876 h 150015"/>
                    <a:gd name="connsiteX14" fmla="*/ 65643 w 101071"/>
                    <a:gd name="connsiteY14" fmla="*/ 79554 h 150015"/>
                    <a:gd name="connsiteX15" fmla="*/ 80299 w 101071"/>
                    <a:gd name="connsiteY15" fmla="*/ 61070 h 150015"/>
                    <a:gd name="connsiteX16" fmla="*/ 77857 w 101071"/>
                    <a:gd name="connsiteY16" fmla="*/ 36426 h 150015"/>
                    <a:gd name="connsiteX17" fmla="*/ 59537 w 101071"/>
                    <a:gd name="connsiteY17" fmla="*/ 21639 h 150015"/>
                    <a:gd name="connsiteX18" fmla="*/ 50987 w 101071"/>
                    <a:gd name="connsiteY18" fmla="*/ 20407 h 150015"/>
                    <a:gd name="connsiteX19" fmla="*/ 65769 w 101071"/>
                    <a:gd name="connsiteY19" fmla="*/ 1703 h 150015"/>
                    <a:gd name="connsiteX20" fmla="*/ 95303 w 101071"/>
                    <a:gd name="connsiteY20" fmla="*/ 27658 h 150015"/>
                    <a:gd name="connsiteX21" fmla="*/ 98995 w 101071"/>
                    <a:gd name="connsiteY21" fmla="*/ 65971 h 150015"/>
                    <a:gd name="connsiteX22" fmla="*/ 75613 w 101071"/>
                    <a:gd name="connsiteY22" fmla="*/ 96870 h 150015"/>
                    <a:gd name="connsiteX23" fmla="*/ 68229 w 101071"/>
                    <a:gd name="connsiteY23" fmla="*/ 104285 h 150015"/>
                    <a:gd name="connsiteX24" fmla="*/ 64539 w 101071"/>
                    <a:gd name="connsiteY24" fmla="*/ 110465 h 150015"/>
                    <a:gd name="connsiteX25" fmla="*/ 64539 w 101071"/>
                    <a:gd name="connsiteY25" fmla="*/ 111701 h 150015"/>
                    <a:gd name="connsiteX26" fmla="*/ 52233 w 101071"/>
                    <a:gd name="connsiteY26" fmla="*/ 138892 h 150015"/>
                    <a:gd name="connsiteX27" fmla="*/ 32543 w 101071"/>
                    <a:gd name="connsiteY27" fmla="*/ 150015 h 150015"/>
                    <a:gd name="connsiteX28" fmla="*/ 22697 w 101071"/>
                    <a:gd name="connsiteY28" fmla="*/ 147543 h 150015"/>
                    <a:gd name="connsiteX29" fmla="*/ 1777 w 101071"/>
                    <a:gd name="connsiteY29" fmla="*/ 125296 h 150015"/>
                    <a:gd name="connsiteX30" fmla="*/ 6699 w 101071"/>
                    <a:gd name="connsiteY30" fmla="*/ 95634 h 150015"/>
                    <a:gd name="connsiteX31" fmla="*/ 7931 w 101071"/>
                    <a:gd name="connsiteY31" fmla="*/ 93162 h 150015"/>
                    <a:gd name="connsiteX32" fmla="*/ 7931 w 101071"/>
                    <a:gd name="connsiteY32" fmla="*/ 84511 h 150015"/>
                    <a:gd name="connsiteX33" fmla="*/ 5469 w 101071"/>
                    <a:gd name="connsiteY33" fmla="*/ 77095 h 150015"/>
                    <a:gd name="connsiteX34" fmla="*/ 1777 w 101071"/>
                    <a:gd name="connsiteY34" fmla="*/ 38781 h 150015"/>
                    <a:gd name="connsiteX35" fmla="*/ 26389 w 101071"/>
                    <a:gd name="connsiteY35" fmla="*/ 7883 h 150015"/>
                    <a:gd name="connsiteX36" fmla="*/ 65769 w 101071"/>
                    <a:gd name="connsiteY36" fmla="*/ 1703 h 15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01071" h="150015">
                      <a:moveTo>
                        <a:pt x="50987" y="20407"/>
                      </a:moveTo>
                      <a:cubicBezTo>
                        <a:pt x="46101" y="20407"/>
                        <a:pt x="39995" y="21639"/>
                        <a:pt x="36331" y="24104"/>
                      </a:cubicBezTo>
                      <a:cubicBezTo>
                        <a:pt x="29001" y="27800"/>
                        <a:pt x="24117" y="35194"/>
                        <a:pt x="20453" y="43819"/>
                      </a:cubicBezTo>
                      <a:cubicBezTo>
                        <a:pt x="18009" y="52445"/>
                        <a:pt x="19231" y="61070"/>
                        <a:pt x="22895" y="68464"/>
                      </a:cubicBezTo>
                      <a:cubicBezTo>
                        <a:pt x="25337" y="72160"/>
                        <a:pt x="26559" y="78322"/>
                        <a:pt x="27781" y="82018"/>
                      </a:cubicBezTo>
                      <a:cubicBezTo>
                        <a:pt x="27781" y="88179"/>
                        <a:pt x="27781" y="93108"/>
                        <a:pt x="25337" y="99269"/>
                      </a:cubicBezTo>
                      <a:lnTo>
                        <a:pt x="25337" y="100502"/>
                      </a:lnTo>
                      <a:cubicBezTo>
                        <a:pt x="22895" y="109127"/>
                        <a:pt x="20453" y="117753"/>
                        <a:pt x="21673" y="122682"/>
                      </a:cubicBezTo>
                      <a:cubicBezTo>
                        <a:pt x="21673" y="125146"/>
                        <a:pt x="21673" y="127611"/>
                        <a:pt x="27781" y="130075"/>
                      </a:cubicBezTo>
                      <a:cubicBezTo>
                        <a:pt x="33887" y="131307"/>
                        <a:pt x="36331" y="130075"/>
                        <a:pt x="37551" y="127611"/>
                      </a:cubicBezTo>
                      <a:cubicBezTo>
                        <a:pt x="41215" y="122682"/>
                        <a:pt x="43659" y="115288"/>
                        <a:pt x="46101" y="106663"/>
                      </a:cubicBezTo>
                      <a:lnTo>
                        <a:pt x="55873" y="107895"/>
                      </a:lnTo>
                      <a:lnTo>
                        <a:pt x="46101" y="105431"/>
                      </a:lnTo>
                      <a:cubicBezTo>
                        <a:pt x="48543" y="100502"/>
                        <a:pt x="50987" y="95573"/>
                        <a:pt x="53429" y="91876"/>
                      </a:cubicBezTo>
                      <a:cubicBezTo>
                        <a:pt x="55873" y="88179"/>
                        <a:pt x="60757" y="83250"/>
                        <a:pt x="65643" y="79554"/>
                      </a:cubicBezTo>
                      <a:cubicBezTo>
                        <a:pt x="72971" y="75857"/>
                        <a:pt x="77857" y="69696"/>
                        <a:pt x="80299" y="61070"/>
                      </a:cubicBezTo>
                      <a:cubicBezTo>
                        <a:pt x="82743" y="53677"/>
                        <a:pt x="81521" y="43819"/>
                        <a:pt x="77857" y="36426"/>
                      </a:cubicBezTo>
                      <a:cubicBezTo>
                        <a:pt x="74193" y="29033"/>
                        <a:pt x="66865" y="24104"/>
                        <a:pt x="59537" y="21639"/>
                      </a:cubicBezTo>
                      <a:cubicBezTo>
                        <a:pt x="57093" y="20407"/>
                        <a:pt x="53429" y="20407"/>
                        <a:pt x="50987" y="20407"/>
                      </a:cubicBezTo>
                      <a:close/>
                      <a:moveTo>
                        <a:pt x="65769" y="1703"/>
                      </a:moveTo>
                      <a:cubicBezTo>
                        <a:pt x="78075" y="5411"/>
                        <a:pt x="89151" y="15298"/>
                        <a:pt x="95303" y="27658"/>
                      </a:cubicBezTo>
                      <a:cubicBezTo>
                        <a:pt x="101457" y="40017"/>
                        <a:pt x="102687" y="53612"/>
                        <a:pt x="98995" y="65971"/>
                      </a:cubicBezTo>
                      <a:cubicBezTo>
                        <a:pt x="95303" y="79567"/>
                        <a:pt x="86689" y="89454"/>
                        <a:pt x="75613" y="96870"/>
                      </a:cubicBezTo>
                      <a:cubicBezTo>
                        <a:pt x="73153" y="98106"/>
                        <a:pt x="69461" y="100578"/>
                        <a:pt x="68229" y="104285"/>
                      </a:cubicBezTo>
                      <a:cubicBezTo>
                        <a:pt x="66999" y="105521"/>
                        <a:pt x="65769" y="107993"/>
                        <a:pt x="64539" y="110465"/>
                      </a:cubicBezTo>
                      <a:lnTo>
                        <a:pt x="64539" y="111701"/>
                      </a:lnTo>
                      <a:cubicBezTo>
                        <a:pt x="60847" y="122824"/>
                        <a:pt x="58385" y="132712"/>
                        <a:pt x="52233" y="138892"/>
                      </a:cubicBezTo>
                      <a:cubicBezTo>
                        <a:pt x="48541" y="143835"/>
                        <a:pt x="42387" y="150015"/>
                        <a:pt x="32543" y="150015"/>
                      </a:cubicBezTo>
                      <a:cubicBezTo>
                        <a:pt x="28851" y="150015"/>
                        <a:pt x="26389" y="148779"/>
                        <a:pt x="22697" y="147543"/>
                      </a:cubicBezTo>
                      <a:cubicBezTo>
                        <a:pt x="6699" y="143835"/>
                        <a:pt x="1777" y="132712"/>
                        <a:pt x="1777" y="125296"/>
                      </a:cubicBezTo>
                      <a:cubicBezTo>
                        <a:pt x="547" y="115409"/>
                        <a:pt x="4239" y="105521"/>
                        <a:pt x="6699" y="95634"/>
                      </a:cubicBezTo>
                      <a:lnTo>
                        <a:pt x="7931" y="93162"/>
                      </a:lnTo>
                      <a:cubicBezTo>
                        <a:pt x="7931" y="90690"/>
                        <a:pt x="7931" y="88218"/>
                        <a:pt x="7931" y="84511"/>
                      </a:cubicBezTo>
                      <a:cubicBezTo>
                        <a:pt x="7931" y="82039"/>
                        <a:pt x="6699" y="79567"/>
                        <a:pt x="5469" y="77095"/>
                      </a:cubicBezTo>
                      <a:cubicBezTo>
                        <a:pt x="547" y="64736"/>
                        <a:pt x="-1915" y="51140"/>
                        <a:pt x="1777" y="38781"/>
                      </a:cubicBezTo>
                      <a:cubicBezTo>
                        <a:pt x="5469" y="25186"/>
                        <a:pt x="15315" y="14062"/>
                        <a:pt x="26389" y="7883"/>
                      </a:cubicBezTo>
                      <a:cubicBezTo>
                        <a:pt x="38695" y="467"/>
                        <a:pt x="52233" y="-2005"/>
                        <a:pt x="65769" y="1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638D46E5-948A-0E4E-AF0B-E5193922F04D}"/>
                    </a:ext>
                  </a:extLst>
                </p:cNvPr>
                <p:cNvSpPr/>
                <p:nvPr/>
              </p:nvSpPr>
              <p:spPr>
                <a:xfrm>
                  <a:off x="13141860" y="10850919"/>
                  <a:ext cx="5264716" cy="1370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7" h="111">
                      <a:moveTo>
                        <a:pt x="4172" y="111"/>
                      </a:moveTo>
                      <a:lnTo>
                        <a:pt x="2114" y="111"/>
                      </a:lnTo>
                      <a:lnTo>
                        <a:pt x="55" y="111"/>
                      </a:lnTo>
                      <a:cubicBezTo>
                        <a:pt x="40" y="111"/>
                        <a:pt x="27" y="104"/>
                        <a:pt x="17" y="94"/>
                      </a:cubicBezTo>
                      <a:cubicBezTo>
                        <a:pt x="6" y="85"/>
                        <a:pt x="0" y="70"/>
                        <a:pt x="0" y="56"/>
                      </a:cubicBezTo>
                      <a:cubicBezTo>
                        <a:pt x="0" y="40"/>
                        <a:pt x="6" y="26"/>
                        <a:pt x="17" y="17"/>
                      </a:cubicBezTo>
                      <a:cubicBezTo>
                        <a:pt x="27" y="6"/>
                        <a:pt x="40" y="0"/>
                        <a:pt x="55" y="0"/>
                      </a:cubicBezTo>
                      <a:lnTo>
                        <a:pt x="2114" y="0"/>
                      </a:lnTo>
                      <a:lnTo>
                        <a:pt x="4172" y="0"/>
                      </a:lnTo>
                      <a:cubicBezTo>
                        <a:pt x="4187" y="0"/>
                        <a:pt x="4201" y="6"/>
                        <a:pt x="4211" y="17"/>
                      </a:cubicBezTo>
                      <a:cubicBezTo>
                        <a:pt x="4221" y="26"/>
                        <a:pt x="4227" y="40"/>
                        <a:pt x="4227" y="56"/>
                      </a:cubicBezTo>
                      <a:cubicBezTo>
                        <a:pt x="4227" y="70"/>
                        <a:pt x="4221" y="85"/>
                        <a:pt x="4211" y="94"/>
                      </a:cubicBezTo>
                      <a:cubicBezTo>
                        <a:pt x="4201" y="104"/>
                        <a:pt x="4187" y="111"/>
                        <a:pt x="4172" y="1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68E67364-D2EC-5E4A-B5D7-888AFD2818C4}"/>
                    </a:ext>
                  </a:extLst>
                </p:cNvPr>
                <p:cNvSpPr/>
                <p:nvPr/>
              </p:nvSpPr>
              <p:spPr>
                <a:xfrm>
                  <a:off x="13131894" y="10840949"/>
                  <a:ext cx="5284648" cy="157025"/>
                </a:xfrm>
                <a:custGeom>
                  <a:avLst/>
                  <a:gdLst>
                    <a:gd name="connsiteX0" fmla="*/ 78471 w 5284648"/>
                    <a:gd name="connsiteY0" fmla="*/ 19936 h 157025"/>
                    <a:gd name="connsiteX1" fmla="*/ 37370 w 5284648"/>
                    <a:gd name="connsiteY1" fmla="*/ 37200 h 157025"/>
                    <a:gd name="connsiteX2" fmla="*/ 19933 w 5284648"/>
                    <a:gd name="connsiteY2" fmla="*/ 79126 h 157025"/>
                    <a:gd name="connsiteX3" fmla="*/ 37370 w 5284648"/>
                    <a:gd name="connsiteY3" fmla="*/ 119818 h 157025"/>
                    <a:gd name="connsiteX4" fmla="*/ 78471 w 5284648"/>
                    <a:gd name="connsiteY4" fmla="*/ 137082 h 157025"/>
                    <a:gd name="connsiteX5" fmla="*/ 5206178 w 5284648"/>
                    <a:gd name="connsiteY5" fmla="*/ 137082 h 157025"/>
                    <a:gd name="connsiteX6" fmla="*/ 5247278 w 5284648"/>
                    <a:gd name="connsiteY6" fmla="*/ 119818 h 157025"/>
                    <a:gd name="connsiteX7" fmla="*/ 5264716 w 5284648"/>
                    <a:gd name="connsiteY7" fmla="*/ 79126 h 157025"/>
                    <a:gd name="connsiteX8" fmla="*/ 5247278 w 5284648"/>
                    <a:gd name="connsiteY8" fmla="*/ 37200 h 157025"/>
                    <a:gd name="connsiteX9" fmla="*/ 5206178 w 5284648"/>
                    <a:gd name="connsiteY9" fmla="*/ 19936 h 157025"/>
                    <a:gd name="connsiteX10" fmla="*/ 78466 w 5284648"/>
                    <a:gd name="connsiteY10" fmla="*/ 0 h 157025"/>
                    <a:gd name="connsiteX11" fmla="*/ 5206182 w 5284648"/>
                    <a:gd name="connsiteY11" fmla="*/ 0 h 157025"/>
                    <a:gd name="connsiteX12" fmla="*/ 5260984 w 5284648"/>
                    <a:gd name="connsiteY12" fmla="*/ 23492 h 157025"/>
                    <a:gd name="connsiteX13" fmla="*/ 5284648 w 5284648"/>
                    <a:gd name="connsiteY13" fmla="*/ 79131 h 157025"/>
                    <a:gd name="connsiteX14" fmla="*/ 5260984 w 5284648"/>
                    <a:gd name="connsiteY14" fmla="*/ 133533 h 157025"/>
                    <a:gd name="connsiteX15" fmla="*/ 5206182 w 5284648"/>
                    <a:gd name="connsiteY15" fmla="*/ 157025 h 157025"/>
                    <a:gd name="connsiteX16" fmla="*/ 78466 w 5284648"/>
                    <a:gd name="connsiteY16" fmla="*/ 157025 h 157025"/>
                    <a:gd name="connsiteX17" fmla="*/ 23664 w 5284648"/>
                    <a:gd name="connsiteY17" fmla="*/ 133533 h 157025"/>
                    <a:gd name="connsiteX18" fmla="*/ 0 w 5284648"/>
                    <a:gd name="connsiteY18" fmla="*/ 79131 h 157025"/>
                    <a:gd name="connsiteX19" fmla="*/ 23664 w 5284648"/>
                    <a:gd name="connsiteY19" fmla="*/ 23492 h 157025"/>
                    <a:gd name="connsiteX20" fmla="*/ 78466 w 5284648"/>
                    <a:gd name="connsiteY20" fmla="*/ 0 h 15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284648" h="157025">
                      <a:moveTo>
                        <a:pt x="78471" y="19936"/>
                      </a:moveTo>
                      <a:cubicBezTo>
                        <a:pt x="63525" y="19936"/>
                        <a:pt x="48579" y="26102"/>
                        <a:pt x="37370" y="37200"/>
                      </a:cubicBezTo>
                      <a:cubicBezTo>
                        <a:pt x="26160" y="48298"/>
                        <a:pt x="19933" y="63095"/>
                        <a:pt x="19933" y="79126"/>
                      </a:cubicBezTo>
                      <a:cubicBezTo>
                        <a:pt x="19933" y="93923"/>
                        <a:pt x="26160" y="108720"/>
                        <a:pt x="37370" y="119818"/>
                      </a:cubicBezTo>
                      <a:cubicBezTo>
                        <a:pt x="48579" y="130916"/>
                        <a:pt x="63525" y="137082"/>
                        <a:pt x="78471" y="137082"/>
                      </a:cubicBezTo>
                      <a:lnTo>
                        <a:pt x="5206178" y="137082"/>
                      </a:lnTo>
                      <a:cubicBezTo>
                        <a:pt x="5221124" y="137082"/>
                        <a:pt x="5237314" y="130916"/>
                        <a:pt x="5247278" y="119818"/>
                      </a:cubicBezTo>
                      <a:cubicBezTo>
                        <a:pt x="5258488" y="108720"/>
                        <a:pt x="5264716" y="93923"/>
                        <a:pt x="5264716" y="79126"/>
                      </a:cubicBezTo>
                      <a:cubicBezTo>
                        <a:pt x="5264716" y="63095"/>
                        <a:pt x="5258488" y="48298"/>
                        <a:pt x="5247278" y="37200"/>
                      </a:cubicBezTo>
                      <a:cubicBezTo>
                        <a:pt x="5237314" y="26102"/>
                        <a:pt x="5221124" y="19936"/>
                        <a:pt x="5206178" y="19936"/>
                      </a:cubicBezTo>
                      <a:close/>
                      <a:moveTo>
                        <a:pt x="78466" y="0"/>
                      </a:moveTo>
                      <a:lnTo>
                        <a:pt x="5206182" y="0"/>
                      </a:lnTo>
                      <a:cubicBezTo>
                        <a:pt x="5227354" y="0"/>
                        <a:pt x="5247282" y="8655"/>
                        <a:pt x="5260984" y="23492"/>
                      </a:cubicBezTo>
                      <a:cubicBezTo>
                        <a:pt x="5277174" y="38329"/>
                        <a:pt x="5284648" y="58112"/>
                        <a:pt x="5284648" y="79131"/>
                      </a:cubicBezTo>
                      <a:cubicBezTo>
                        <a:pt x="5284648" y="98913"/>
                        <a:pt x="5277174" y="118696"/>
                        <a:pt x="5260984" y="133533"/>
                      </a:cubicBezTo>
                      <a:cubicBezTo>
                        <a:pt x="5247282" y="148370"/>
                        <a:pt x="5227354" y="157025"/>
                        <a:pt x="5206182" y="157025"/>
                      </a:cubicBezTo>
                      <a:lnTo>
                        <a:pt x="78466" y="157025"/>
                      </a:lnTo>
                      <a:cubicBezTo>
                        <a:pt x="58538" y="157025"/>
                        <a:pt x="38610" y="148370"/>
                        <a:pt x="23664" y="133533"/>
                      </a:cubicBezTo>
                      <a:cubicBezTo>
                        <a:pt x="8718" y="118696"/>
                        <a:pt x="0" y="98913"/>
                        <a:pt x="0" y="79131"/>
                      </a:cubicBezTo>
                      <a:cubicBezTo>
                        <a:pt x="0" y="58112"/>
                        <a:pt x="8718" y="38329"/>
                        <a:pt x="23664" y="23492"/>
                      </a:cubicBezTo>
                      <a:cubicBezTo>
                        <a:pt x="38610" y="8655"/>
                        <a:pt x="58538" y="0"/>
                        <a:pt x="784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DA8FD6EB-A044-2B44-9347-ECC5FAADBCBC}"/>
                    </a:ext>
                  </a:extLst>
                </p:cNvPr>
                <p:cNvSpPr/>
                <p:nvPr/>
              </p:nvSpPr>
              <p:spPr>
                <a:xfrm>
                  <a:off x="14101120" y="9715600"/>
                  <a:ext cx="2695893" cy="11440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5" h="919">
                      <a:moveTo>
                        <a:pt x="2151" y="840"/>
                      </a:moveTo>
                      <a:cubicBezTo>
                        <a:pt x="2143" y="831"/>
                        <a:pt x="2131" y="826"/>
                        <a:pt x="2118" y="826"/>
                      </a:cubicBezTo>
                      <a:lnTo>
                        <a:pt x="1652" y="826"/>
                      </a:lnTo>
                      <a:lnTo>
                        <a:pt x="1448" y="96"/>
                      </a:lnTo>
                      <a:cubicBezTo>
                        <a:pt x="1441" y="70"/>
                        <a:pt x="1424" y="46"/>
                        <a:pt x="1401" y="28"/>
                      </a:cubicBezTo>
                      <a:cubicBezTo>
                        <a:pt x="1378" y="9"/>
                        <a:pt x="1351" y="0"/>
                        <a:pt x="1325" y="0"/>
                      </a:cubicBezTo>
                      <a:lnTo>
                        <a:pt x="77" y="0"/>
                      </a:lnTo>
                      <a:cubicBezTo>
                        <a:pt x="50" y="0"/>
                        <a:pt x="28" y="10"/>
                        <a:pt x="14" y="29"/>
                      </a:cubicBezTo>
                      <a:cubicBezTo>
                        <a:pt x="0" y="49"/>
                        <a:pt x="-3" y="74"/>
                        <a:pt x="4" y="100"/>
                      </a:cubicBezTo>
                      <a:lnTo>
                        <a:pt x="233" y="919"/>
                      </a:lnTo>
                      <a:lnTo>
                        <a:pt x="2118" y="919"/>
                      </a:lnTo>
                      <a:cubicBezTo>
                        <a:pt x="2133" y="919"/>
                        <a:pt x="2147" y="912"/>
                        <a:pt x="2155" y="900"/>
                      </a:cubicBezTo>
                      <a:cubicBezTo>
                        <a:pt x="2162" y="893"/>
                        <a:pt x="2165" y="883"/>
                        <a:pt x="2165" y="872"/>
                      </a:cubicBezTo>
                      <a:cubicBezTo>
                        <a:pt x="2165" y="860"/>
                        <a:pt x="2160" y="849"/>
                        <a:pt x="2151" y="8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009053EE-2150-1C41-9EA9-15C7F8C075B5}"/>
                    </a:ext>
                  </a:extLst>
                </p:cNvPr>
                <p:cNvSpPr/>
                <p:nvPr/>
              </p:nvSpPr>
              <p:spPr>
                <a:xfrm>
                  <a:off x="15001827" y="10163000"/>
                  <a:ext cx="256633" cy="2480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7" h="200">
                      <a:moveTo>
                        <a:pt x="204" y="100"/>
                      </a:moveTo>
                      <a:cubicBezTo>
                        <a:pt x="219" y="155"/>
                        <a:pt x="187" y="200"/>
                        <a:pt x="132" y="200"/>
                      </a:cubicBezTo>
                      <a:cubicBezTo>
                        <a:pt x="77" y="200"/>
                        <a:pt x="20" y="155"/>
                        <a:pt x="4" y="100"/>
                      </a:cubicBezTo>
                      <a:cubicBezTo>
                        <a:pt x="-11" y="45"/>
                        <a:pt x="21" y="0"/>
                        <a:pt x="76" y="0"/>
                      </a:cubicBezTo>
                      <a:cubicBezTo>
                        <a:pt x="131" y="0"/>
                        <a:pt x="189" y="45"/>
                        <a:pt x="204" y="1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BB0815B9-4B94-014F-8DE4-266069DEE5D8}"/>
                    </a:ext>
                  </a:extLst>
                </p:cNvPr>
                <p:cNvSpPr/>
                <p:nvPr/>
              </p:nvSpPr>
              <p:spPr>
                <a:xfrm>
                  <a:off x="17346407" y="9175987"/>
                  <a:ext cx="250404" cy="12312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2" h="989">
                      <a:moveTo>
                        <a:pt x="33" y="989"/>
                      </a:moveTo>
                      <a:lnTo>
                        <a:pt x="18" y="794"/>
                      </a:lnTo>
                      <a:cubicBezTo>
                        <a:pt x="15" y="787"/>
                        <a:pt x="-12" y="716"/>
                        <a:pt x="7" y="560"/>
                      </a:cubicBezTo>
                      <a:cubicBezTo>
                        <a:pt x="27" y="399"/>
                        <a:pt x="194" y="4"/>
                        <a:pt x="195" y="0"/>
                      </a:cubicBezTo>
                      <a:lnTo>
                        <a:pt x="202" y="3"/>
                      </a:lnTo>
                      <a:cubicBezTo>
                        <a:pt x="201" y="7"/>
                        <a:pt x="35" y="401"/>
                        <a:pt x="15" y="561"/>
                      </a:cubicBezTo>
                      <a:cubicBezTo>
                        <a:pt x="-5" y="720"/>
                        <a:pt x="25" y="791"/>
                        <a:pt x="25" y="792"/>
                      </a:cubicBezTo>
                      <a:lnTo>
                        <a:pt x="26" y="793"/>
                      </a:lnTo>
                      <a:lnTo>
                        <a:pt x="41" y="98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FAE3CF4C-C2A0-CF41-9754-4477D950CE88}"/>
                    </a:ext>
                  </a:extLst>
                </p:cNvPr>
                <p:cNvSpPr/>
                <p:nvPr/>
              </p:nvSpPr>
              <p:spPr>
                <a:xfrm>
                  <a:off x="17229303" y="9239544"/>
                  <a:ext cx="578047" cy="13222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5" h="1062">
                      <a:moveTo>
                        <a:pt x="3" y="1062"/>
                      </a:moveTo>
                      <a:cubicBezTo>
                        <a:pt x="1" y="1062"/>
                        <a:pt x="0" y="1061"/>
                        <a:pt x="0" y="1059"/>
                      </a:cubicBezTo>
                      <a:cubicBezTo>
                        <a:pt x="-1" y="1057"/>
                        <a:pt x="0" y="1055"/>
                        <a:pt x="3" y="1055"/>
                      </a:cubicBezTo>
                      <a:lnTo>
                        <a:pt x="398" y="965"/>
                      </a:lnTo>
                      <a:cubicBezTo>
                        <a:pt x="416" y="961"/>
                        <a:pt x="431" y="951"/>
                        <a:pt x="443" y="936"/>
                      </a:cubicBezTo>
                      <a:cubicBezTo>
                        <a:pt x="454" y="919"/>
                        <a:pt x="459" y="899"/>
                        <a:pt x="455" y="879"/>
                      </a:cubicBezTo>
                      <a:cubicBezTo>
                        <a:pt x="417" y="667"/>
                        <a:pt x="341" y="157"/>
                        <a:pt x="452" y="1"/>
                      </a:cubicBezTo>
                      <a:cubicBezTo>
                        <a:pt x="454" y="0"/>
                        <a:pt x="456" y="-1"/>
                        <a:pt x="458" y="0"/>
                      </a:cubicBezTo>
                      <a:cubicBezTo>
                        <a:pt x="460" y="1"/>
                        <a:pt x="460" y="4"/>
                        <a:pt x="459" y="6"/>
                      </a:cubicBezTo>
                      <a:cubicBezTo>
                        <a:pt x="422" y="57"/>
                        <a:pt x="350" y="244"/>
                        <a:pt x="463" y="878"/>
                      </a:cubicBezTo>
                      <a:cubicBezTo>
                        <a:pt x="467" y="900"/>
                        <a:pt x="462" y="922"/>
                        <a:pt x="449" y="940"/>
                      </a:cubicBezTo>
                      <a:cubicBezTo>
                        <a:pt x="437" y="957"/>
                        <a:pt x="420" y="968"/>
                        <a:pt x="400" y="972"/>
                      </a:cubicBezTo>
                      <a:lnTo>
                        <a:pt x="5" y="1062"/>
                      </a:lnTo>
                      <a:cubicBezTo>
                        <a:pt x="4" y="1062"/>
                        <a:pt x="4" y="1062"/>
                        <a:pt x="3" y="10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3AFBD92-C706-2D43-A51B-386DD79DE2E2}"/>
                    </a:ext>
                  </a:extLst>
                </p:cNvPr>
                <p:cNvSpPr/>
                <p:nvPr/>
              </p:nvSpPr>
              <p:spPr>
                <a:xfrm>
                  <a:off x="17219337" y="9468847"/>
                  <a:ext cx="744983" cy="1264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9" h="1016">
                      <a:moveTo>
                        <a:pt x="3" y="1016"/>
                      </a:moveTo>
                      <a:cubicBezTo>
                        <a:pt x="2" y="1016"/>
                        <a:pt x="0" y="1014"/>
                        <a:pt x="0" y="1012"/>
                      </a:cubicBezTo>
                      <a:cubicBezTo>
                        <a:pt x="0" y="1011"/>
                        <a:pt x="1" y="1008"/>
                        <a:pt x="3" y="1007"/>
                      </a:cubicBezTo>
                      <a:lnTo>
                        <a:pt x="532" y="897"/>
                      </a:lnTo>
                      <a:cubicBezTo>
                        <a:pt x="550" y="893"/>
                        <a:pt x="567" y="883"/>
                        <a:pt x="577" y="867"/>
                      </a:cubicBezTo>
                      <a:cubicBezTo>
                        <a:pt x="588" y="852"/>
                        <a:pt x="593" y="834"/>
                        <a:pt x="591" y="815"/>
                      </a:cubicBezTo>
                      <a:cubicBezTo>
                        <a:pt x="565" y="595"/>
                        <a:pt x="512" y="76"/>
                        <a:pt x="569" y="8"/>
                      </a:cubicBezTo>
                      <a:cubicBezTo>
                        <a:pt x="573" y="3"/>
                        <a:pt x="579" y="0"/>
                        <a:pt x="584" y="0"/>
                      </a:cubicBezTo>
                      <a:cubicBezTo>
                        <a:pt x="586" y="0"/>
                        <a:pt x="589" y="1"/>
                        <a:pt x="589" y="3"/>
                      </a:cubicBezTo>
                      <a:cubicBezTo>
                        <a:pt x="589" y="6"/>
                        <a:pt x="587" y="7"/>
                        <a:pt x="585" y="7"/>
                      </a:cubicBezTo>
                      <a:cubicBezTo>
                        <a:pt x="581" y="7"/>
                        <a:pt x="578" y="10"/>
                        <a:pt x="575" y="13"/>
                      </a:cubicBezTo>
                      <a:cubicBezTo>
                        <a:pt x="518" y="80"/>
                        <a:pt x="578" y="644"/>
                        <a:pt x="598" y="814"/>
                      </a:cubicBezTo>
                      <a:cubicBezTo>
                        <a:pt x="601" y="835"/>
                        <a:pt x="595" y="855"/>
                        <a:pt x="584" y="872"/>
                      </a:cubicBezTo>
                      <a:cubicBezTo>
                        <a:pt x="572" y="889"/>
                        <a:pt x="554" y="901"/>
                        <a:pt x="533" y="905"/>
                      </a:cubicBezTo>
                      <a:lnTo>
                        <a:pt x="5" y="1016"/>
                      </a:lnTo>
                      <a:cubicBezTo>
                        <a:pt x="4" y="1016"/>
                        <a:pt x="4" y="1016"/>
                        <a:pt x="3" y="10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40FFEE61-0170-2243-BB97-89B24E51A9CB}"/>
                    </a:ext>
                  </a:extLst>
                </p:cNvPr>
                <p:cNvSpPr/>
                <p:nvPr/>
              </p:nvSpPr>
              <p:spPr>
                <a:xfrm>
                  <a:off x="17421155" y="10723803"/>
                  <a:ext cx="8721" cy="1171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" h="95">
                      <a:moveTo>
                        <a:pt x="5" y="95"/>
                      </a:moveTo>
                      <a:cubicBezTo>
                        <a:pt x="2" y="95"/>
                        <a:pt x="0" y="93"/>
                        <a:pt x="0" y="91"/>
                      </a:cubicBezTo>
                      <a:lnTo>
                        <a:pt x="0" y="5"/>
                      </a:ln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7" y="0"/>
                        <a:pt x="8" y="2"/>
                        <a:pt x="8" y="5"/>
                      </a:cubicBezTo>
                      <a:lnTo>
                        <a:pt x="8" y="91"/>
                      </a:lnTo>
                      <a:cubicBezTo>
                        <a:pt x="8" y="93"/>
                        <a:pt x="7" y="95"/>
                        <a:pt x="5" y="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C5AD2D9A-80B5-974A-9E28-6466CCD8B6FE}"/>
                    </a:ext>
                  </a:extLst>
                </p:cNvPr>
                <p:cNvSpPr/>
                <p:nvPr/>
              </p:nvSpPr>
              <p:spPr>
                <a:xfrm>
                  <a:off x="17122165" y="9406539"/>
                  <a:ext cx="158216" cy="10455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840">
                      <a:moveTo>
                        <a:pt x="46" y="840"/>
                      </a:moveTo>
                      <a:cubicBezTo>
                        <a:pt x="44" y="840"/>
                        <a:pt x="43" y="838"/>
                        <a:pt x="43" y="836"/>
                      </a:cubicBezTo>
                      <a:lnTo>
                        <a:pt x="25" y="601"/>
                      </a:lnTo>
                      <a:cubicBezTo>
                        <a:pt x="-65" y="350"/>
                        <a:pt x="120" y="5"/>
                        <a:pt x="122" y="2"/>
                      </a:cubicBezTo>
                      <a:cubicBezTo>
                        <a:pt x="123" y="0"/>
                        <a:pt x="125" y="-1"/>
                        <a:pt x="127" y="1"/>
                      </a:cubicBezTo>
                      <a:cubicBezTo>
                        <a:pt x="129" y="1"/>
                        <a:pt x="129" y="4"/>
                        <a:pt x="128" y="5"/>
                      </a:cubicBezTo>
                      <a:cubicBezTo>
                        <a:pt x="126" y="9"/>
                        <a:pt x="-56" y="351"/>
                        <a:pt x="32" y="599"/>
                      </a:cubicBezTo>
                      <a:lnTo>
                        <a:pt x="33" y="600"/>
                      </a:lnTo>
                      <a:lnTo>
                        <a:pt x="50" y="836"/>
                      </a:lnTo>
                      <a:cubicBezTo>
                        <a:pt x="50" y="838"/>
                        <a:pt x="49" y="840"/>
                        <a:pt x="47" y="8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C3A40E74-B980-2B42-B9ED-66361DB7D38B}"/>
                    </a:ext>
                  </a:extLst>
                </p:cNvPr>
                <p:cNvSpPr/>
                <p:nvPr/>
              </p:nvSpPr>
              <p:spPr>
                <a:xfrm>
                  <a:off x="17180717" y="10718815"/>
                  <a:ext cx="8721" cy="1283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" h="104">
                      <a:moveTo>
                        <a:pt x="5" y="104"/>
                      </a:moveTo>
                      <a:cubicBezTo>
                        <a:pt x="2" y="104"/>
                        <a:pt x="0" y="102"/>
                        <a:pt x="0" y="100"/>
                      </a:cubicBezTo>
                      <a:lnTo>
                        <a:pt x="0" y="4"/>
                      </a:ln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6" y="0"/>
                        <a:pt x="8" y="2"/>
                        <a:pt x="8" y="4"/>
                      </a:cubicBezTo>
                      <a:lnTo>
                        <a:pt x="8" y="100"/>
                      </a:lnTo>
                      <a:cubicBezTo>
                        <a:pt x="8" y="102"/>
                        <a:pt x="6" y="104"/>
                        <a:pt x="5" y="1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A99056D2-C3B9-9549-9EF4-14170762A0E1}"/>
                    </a:ext>
                  </a:extLst>
                </p:cNvPr>
                <p:cNvSpPr/>
                <p:nvPr/>
              </p:nvSpPr>
              <p:spPr>
                <a:xfrm>
                  <a:off x="17032468" y="10700125"/>
                  <a:ext cx="14950" cy="152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23">
                      <a:moveTo>
                        <a:pt x="10" y="123"/>
                      </a:moveTo>
                      <a:cubicBezTo>
                        <a:pt x="8" y="123"/>
                        <a:pt x="6" y="122"/>
                        <a:pt x="6" y="120"/>
                      </a:cubicBezTo>
                      <a:lnTo>
                        <a:pt x="0" y="4"/>
                      </a:ln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-1"/>
                        <a:pt x="8" y="1"/>
                        <a:pt x="8" y="4"/>
                      </a:cubicBezTo>
                      <a:lnTo>
                        <a:pt x="13" y="120"/>
                      </a:lnTo>
                      <a:cubicBezTo>
                        <a:pt x="14" y="122"/>
                        <a:pt x="12" y="123"/>
                        <a:pt x="10" y="1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977843FE-8128-094C-95BA-DBBC01280846}"/>
                    </a:ext>
                  </a:extLst>
                </p:cNvPr>
                <p:cNvSpPr/>
                <p:nvPr/>
              </p:nvSpPr>
              <p:spPr>
                <a:xfrm>
                  <a:off x="16896677" y="9190941"/>
                  <a:ext cx="112121" cy="12898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" h="1036">
                      <a:moveTo>
                        <a:pt x="87" y="1036"/>
                      </a:moveTo>
                      <a:cubicBezTo>
                        <a:pt x="85" y="1036"/>
                        <a:pt x="83" y="1035"/>
                        <a:pt x="83" y="1032"/>
                      </a:cubicBezTo>
                      <a:lnTo>
                        <a:pt x="65" y="796"/>
                      </a:lnTo>
                      <a:cubicBezTo>
                        <a:pt x="53" y="785"/>
                        <a:pt x="-24" y="706"/>
                        <a:pt x="7" y="456"/>
                      </a:cubicBezTo>
                      <a:cubicBezTo>
                        <a:pt x="39" y="193"/>
                        <a:pt x="83" y="5"/>
                        <a:pt x="83" y="3"/>
                      </a:cubicBezTo>
                      <a:cubicBezTo>
                        <a:pt x="83" y="1"/>
                        <a:pt x="86" y="-1"/>
                        <a:pt x="87" y="0"/>
                      </a:cubicBezTo>
                      <a:cubicBezTo>
                        <a:pt x="90" y="1"/>
                        <a:pt x="91" y="3"/>
                        <a:pt x="91" y="5"/>
                      </a:cubicBezTo>
                      <a:cubicBezTo>
                        <a:pt x="90" y="7"/>
                        <a:pt x="46" y="194"/>
                        <a:pt x="14" y="457"/>
                      </a:cubicBezTo>
                      <a:cubicBezTo>
                        <a:pt x="-18" y="717"/>
                        <a:pt x="70" y="790"/>
                        <a:pt x="71" y="790"/>
                      </a:cubicBezTo>
                      <a:lnTo>
                        <a:pt x="72" y="791"/>
                      </a:lnTo>
                      <a:lnTo>
                        <a:pt x="72" y="793"/>
                      </a:lnTo>
                      <a:lnTo>
                        <a:pt x="91" y="1032"/>
                      </a:lnTo>
                      <a:cubicBezTo>
                        <a:pt x="91" y="1034"/>
                        <a:pt x="89" y="1036"/>
                        <a:pt x="87" y="10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8FCCFBBC-943B-164F-8320-11F7B60EBFA2}"/>
                    </a:ext>
                  </a:extLst>
                </p:cNvPr>
                <p:cNvSpPr/>
                <p:nvPr/>
              </p:nvSpPr>
              <p:spPr>
                <a:xfrm>
                  <a:off x="16358495" y="10129352"/>
                  <a:ext cx="453468" cy="5620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5" h="452">
                      <a:moveTo>
                        <a:pt x="1" y="452"/>
                      </a:moveTo>
                      <a:lnTo>
                        <a:pt x="0" y="445"/>
                      </a:lnTo>
                      <a:lnTo>
                        <a:pt x="356" y="416"/>
                      </a:lnTo>
                      <a:lnTo>
                        <a:pt x="340" y="0"/>
                      </a:lnTo>
                      <a:lnTo>
                        <a:pt x="348" y="0"/>
                      </a:lnTo>
                      <a:lnTo>
                        <a:pt x="365" y="42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BD951A5-D7C9-D042-84BB-EA86D8B9CB1E}"/>
                    </a:ext>
                  </a:extLst>
                </p:cNvPr>
                <p:cNvSpPr/>
                <p:nvPr/>
              </p:nvSpPr>
              <p:spPr>
                <a:xfrm>
                  <a:off x="16412064" y="10448387"/>
                  <a:ext cx="819731" cy="287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9" h="232">
                      <a:moveTo>
                        <a:pt x="629" y="0"/>
                      </a:moveTo>
                      <a:lnTo>
                        <a:pt x="399" y="35"/>
                      </a:lnTo>
                      <a:lnTo>
                        <a:pt x="196" y="0"/>
                      </a:lnTo>
                      <a:cubicBezTo>
                        <a:pt x="196" y="0"/>
                        <a:pt x="-49" y="127"/>
                        <a:pt x="9" y="173"/>
                      </a:cubicBezTo>
                      <a:cubicBezTo>
                        <a:pt x="9" y="173"/>
                        <a:pt x="-12" y="239"/>
                        <a:pt x="38" y="232"/>
                      </a:cubicBezTo>
                      <a:cubicBezTo>
                        <a:pt x="73" y="226"/>
                        <a:pt x="179" y="163"/>
                        <a:pt x="179" y="163"/>
                      </a:cubicBezTo>
                      <a:cubicBezTo>
                        <a:pt x="179" y="163"/>
                        <a:pt x="278" y="237"/>
                        <a:pt x="415" y="192"/>
                      </a:cubicBezTo>
                      <a:lnTo>
                        <a:pt x="651" y="226"/>
                      </a:lnTo>
                      <a:cubicBezTo>
                        <a:pt x="674" y="139"/>
                        <a:pt x="643" y="42"/>
                        <a:pt x="62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57742578-924A-7949-BCE3-882BC966DF4F}"/>
                    </a:ext>
                  </a:extLst>
                </p:cNvPr>
                <p:cNvSpPr/>
                <p:nvPr/>
              </p:nvSpPr>
              <p:spPr>
                <a:xfrm>
                  <a:off x="16403933" y="10439149"/>
                  <a:ext cx="837779" cy="307086"/>
                </a:xfrm>
                <a:custGeom>
                  <a:avLst/>
                  <a:gdLst>
                    <a:gd name="connsiteX0" fmla="*/ 253187 w 837779"/>
                    <a:gd name="connsiteY0" fmla="*/ 19208 h 307086"/>
                    <a:gd name="connsiteX1" fmla="*/ 18098 w 837779"/>
                    <a:gd name="connsiteY1" fmla="*/ 200315 h 307086"/>
                    <a:gd name="connsiteX2" fmla="*/ 25561 w 837779"/>
                    <a:gd name="connsiteY2" fmla="*/ 216441 h 307086"/>
                    <a:gd name="connsiteX3" fmla="*/ 28049 w 837779"/>
                    <a:gd name="connsiteY3" fmla="*/ 226365 h 307086"/>
                    <a:gd name="connsiteX4" fmla="*/ 30537 w 837779"/>
                    <a:gd name="connsiteY4" fmla="*/ 282185 h 307086"/>
                    <a:gd name="connsiteX5" fmla="*/ 54170 w 837779"/>
                    <a:gd name="connsiteY5" fmla="*/ 287147 h 307086"/>
                    <a:gd name="connsiteX6" fmla="*/ 225822 w 837779"/>
                    <a:gd name="connsiteY6" fmla="*/ 204036 h 307086"/>
                    <a:gd name="connsiteX7" fmla="*/ 235773 w 837779"/>
                    <a:gd name="connsiteY7" fmla="*/ 204036 h 307086"/>
                    <a:gd name="connsiteX8" fmla="*/ 521860 w 837779"/>
                    <a:gd name="connsiteY8" fmla="*/ 238769 h 307086"/>
                    <a:gd name="connsiteX9" fmla="*/ 526836 w 837779"/>
                    <a:gd name="connsiteY9" fmla="*/ 238769 h 307086"/>
                    <a:gd name="connsiteX10" fmla="*/ 811678 w 837779"/>
                    <a:gd name="connsiteY10" fmla="*/ 278464 h 307086"/>
                    <a:gd name="connsiteX11" fmla="*/ 784314 w 837779"/>
                    <a:gd name="connsiteY11" fmla="*/ 20448 h 307086"/>
                    <a:gd name="connsiteX12" fmla="*/ 505690 w 837779"/>
                    <a:gd name="connsiteY12" fmla="*/ 61384 h 307086"/>
                    <a:gd name="connsiteX13" fmla="*/ 503202 w 837779"/>
                    <a:gd name="connsiteY13" fmla="*/ 61384 h 307086"/>
                    <a:gd name="connsiteX14" fmla="*/ 254419 w 837779"/>
                    <a:gd name="connsiteY14" fmla="*/ 514 h 307086"/>
                    <a:gd name="connsiteX15" fmla="*/ 505696 w 837779"/>
                    <a:gd name="connsiteY15" fmla="*/ 42714 h 307086"/>
                    <a:gd name="connsiteX16" fmla="*/ 789316 w 837779"/>
                    <a:gd name="connsiteY16" fmla="*/ 514 h 307086"/>
                    <a:gd name="connsiteX17" fmla="*/ 800510 w 837779"/>
                    <a:gd name="connsiteY17" fmla="*/ 6720 h 307086"/>
                    <a:gd name="connsiteX18" fmla="*/ 800510 w 837779"/>
                    <a:gd name="connsiteY18" fmla="*/ 9202 h 307086"/>
                    <a:gd name="connsiteX19" fmla="*/ 827878 w 837779"/>
                    <a:gd name="connsiteY19" fmla="*/ 292192 h 307086"/>
                    <a:gd name="connsiteX20" fmla="*/ 817926 w 837779"/>
                    <a:gd name="connsiteY20" fmla="*/ 298398 h 307086"/>
                    <a:gd name="connsiteX21" fmla="*/ 526844 w 837779"/>
                    <a:gd name="connsiteY21" fmla="*/ 257439 h 307086"/>
                    <a:gd name="connsiteX22" fmla="*/ 232028 w 837779"/>
                    <a:gd name="connsiteY22" fmla="*/ 223927 h 307086"/>
                    <a:gd name="connsiteX23" fmla="*/ 59120 w 837779"/>
                    <a:gd name="connsiteY23" fmla="*/ 305845 h 307086"/>
                    <a:gd name="connsiteX24" fmla="*/ 47925 w 837779"/>
                    <a:gd name="connsiteY24" fmla="*/ 307086 h 307086"/>
                    <a:gd name="connsiteX25" fmla="*/ 16826 w 837779"/>
                    <a:gd name="connsiteY25" fmla="*/ 294674 h 307086"/>
                    <a:gd name="connsiteX26" fmla="*/ 9363 w 837779"/>
                    <a:gd name="connsiteY26" fmla="*/ 226409 h 307086"/>
                    <a:gd name="connsiteX27" fmla="*/ 655 w 837779"/>
                    <a:gd name="connsiteY27" fmla="*/ 199103 h 307086"/>
                    <a:gd name="connsiteX28" fmla="*/ 249444 w 837779"/>
                    <a:gd name="connsiteY28" fmla="*/ 1755 h 307086"/>
                    <a:gd name="connsiteX29" fmla="*/ 254419 w 837779"/>
                    <a:gd name="connsiteY29" fmla="*/ 514 h 307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7779" h="307086">
                      <a:moveTo>
                        <a:pt x="253187" y="19208"/>
                      </a:moveTo>
                      <a:cubicBezTo>
                        <a:pt x="187263" y="53941"/>
                        <a:pt x="23073" y="149456"/>
                        <a:pt x="18098" y="200315"/>
                      </a:cubicBezTo>
                      <a:cubicBezTo>
                        <a:pt x="18098" y="206517"/>
                        <a:pt x="19342" y="211479"/>
                        <a:pt x="25561" y="216441"/>
                      </a:cubicBezTo>
                      <a:cubicBezTo>
                        <a:pt x="28049" y="218922"/>
                        <a:pt x="29293" y="222643"/>
                        <a:pt x="28049" y="226365"/>
                      </a:cubicBezTo>
                      <a:cubicBezTo>
                        <a:pt x="25561" y="236288"/>
                        <a:pt x="19342" y="268540"/>
                        <a:pt x="30537" y="282185"/>
                      </a:cubicBezTo>
                      <a:cubicBezTo>
                        <a:pt x="34268" y="287147"/>
                        <a:pt x="42975" y="288387"/>
                        <a:pt x="54170" y="287147"/>
                      </a:cubicBezTo>
                      <a:cubicBezTo>
                        <a:pt x="87754" y="282185"/>
                        <a:pt x="189750" y="225124"/>
                        <a:pt x="225822" y="204036"/>
                      </a:cubicBezTo>
                      <a:cubicBezTo>
                        <a:pt x="228310" y="201555"/>
                        <a:pt x="233285" y="201555"/>
                        <a:pt x="235773" y="204036"/>
                      </a:cubicBezTo>
                      <a:cubicBezTo>
                        <a:pt x="237017" y="205277"/>
                        <a:pt x="357671" y="292109"/>
                        <a:pt x="521860" y="238769"/>
                      </a:cubicBezTo>
                      <a:cubicBezTo>
                        <a:pt x="523104" y="238769"/>
                        <a:pt x="524348" y="237529"/>
                        <a:pt x="526836" y="238769"/>
                      </a:cubicBezTo>
                      <a:lnTo>
                        <a:pt x="811678" y="278464"/>
                      </a:lnTo>
                      <a:cubicBezTo>
                        <a:pt x="834068" y="181708"/>
                        <a:pt x="801728" y="75029"/>
                        <a:pt x="784314" y="20448"/>
                      </a:cubicBezTo>
                      <a:lnTo>
                        <a:pt x="505690" y="61384"/>
                      </a:lnTo>
                      <a:cubicBezTo>
                        <a:pt x="504446" y="61384"/>
                        <a:pt x="504446" y="61384"/>
                        <a:pt x="503202" y="61384"/>
                      </a:cubicBezTo>
                      <a:close/>
                      <a:moveTo>
                        <a:pt x="254419" y="514"/>
                      </a:moveTo>
                      <a:lnTo>
                        <a:pt x="505696" y="42714"/>
                      </a:lnTo>
                      <a:lnTo>
                        <a:pt x="789316" y="514"/>
                      </a:lnTo>
                      <a:cubicBezTo>
                        <a:pt x="794292" y="-727"/>
                        <a:pt x="798022" y="1755"/>
                        <a:pt x="800510" y="6720"/>
                      </a:cubicBezTo>
                      <a:lnTo>
                        <a:pt x="800510" y="9202"/>
                      </a:lnTo>
                      <a:cubicBezTo>
                        <a:pt x="819170" y="66297"/>
                        <a:pt x="855244" y="184209"/>
                        <a:pt x="827878" y="292192"/>
                      </a:cubicBezTo>
                      <a:cubicBezTo>
                        <a:pt x="826634" y="295915"/>
                        <a:pt x="821658" y="299639"/>
                        <a:pt x="817926" y="298398"/>
                      </a:cubicBezTo>
                      <a:lnTo>
                        <a:pt x="526844" y="257439"/>
                      </a:lnTo>
                      <a:cubicBezTo>
                        <a:pt x="371350" y="307086"/>
                        <a:pt x="256907" y="241303"/>
                        <a:pt x="232028" y="223927"/>
                      </a:cubicBezTo>
                      <a:cubicBezTo>
                        <a:pt x="205906" y="238821"/>
                        <a:pt x="98926" y="299639"/>
                        <a:pt x="59120" y="305845"/>
                      </a:cubicBezTo>
                      <a:cubicBezTo>
                        <a:pt x="55388" y="307086"/>
                        <a:pt x="51657" y="307086"/>
                        <a:pt x="47925" y="307086"/>
                      </a:cubicBezTo>
                      <a:cubicBezTo>
                        <a:pt x="34241" y="307086"/>
                        <a:pt x="24290" y="302121"/>
                        <a:pt x="16826" y="294674"/>
                      </a:cubicBezTo>
                      <a:cubicBezTo>
                        <a:pt x="655" y="274815"/>
                        <a:pt x="6875" y="241303"/>
                        <a:pt x="9363" y="226409"/>
                      </a:cubicBezTo>
                      <a:cubicBezTo>
                        <a:pt x="3143" y="218962"/>
                        <a:pt x="-1833" y="209033"/>
                        <a:pt x="655" y="199103"/>
                      </a:cubicBezTo>
                      <a:cubicBezTo>
                        <a:pt x="6875" y="127115"/>
                        <a:pt x="223321" y="14167"/>
                        <a:pt x="249444" y="1755"/>
                      </a:cubicBezTo>
                      <a:cubicBezTo>
                        <a:pt x="250688" y="514"/>
                        <a:pt x="253176" y="-727"/>
                        <a:pt x="254419" y="5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11E4DD60-EE39-1F46-99AD-D31C1B9A280F}"/>
                    </a:ext>
                  </a:extLst>
                </p:cNvPr>
                <p:cNvSpPr/>
                <p:nvPr/>
              </p:nvSpPr>
              <p:spPr>
                <a:xfrm>
                  <a:off x="16018393" y="11420446"/>
                  <a:ext cx="901953" cy="4336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5" h="349">
                      <a:moveTo>
                        <a:pt x="689" y="35"/>
                      </a:moveTo>
                      <a:lnTo>
                        <a:pt x="655" y="43"/>
                      </a:lnTo>
                      <a:lnTo>
                        <a:pt x="494" y="87"/>
                      </a:lnTo>
                      <a:cubicBezTo>
                        <a:pt x="403" y="112"/>
                        <a:pt x="306" y="105"/>
                        <a:pt x="219" y="68"/>
                      </a:cubicBezTo>
                      <a:cubicBezTo>
                        <a:pt x="217" y="68"/>
                        <a:pt x="216" y="67"/>
                        <a:pt x="214" y="66"/>
                      </a:cubicBezTo>
                      <a:cubicBezTo>
                        <a:pt x="124" y="28"/>
                        <a:pt x="57" y="-12"/>
                        <a:pt x="31" y="3"/>
                      </a:cubicBezTo>
                      <a:cubicBezTo>
                        <a:pt x="7" y="17"/>
                        <a:pt x="28" y="55"/>
                        <a:pt x="28" y="55"/>
                      </a:cubicBezTo>
                      <a:cubicBezTo>
                        <a:pt x="28" y="55"/>
                        <a:pt x="-1" y="65"/>
                        <a:pt x="20" y="103"/>
                      </a:cubicBezTo>
                      <a:cubicBezTo>
                        <a:pt x="20" y="103"/>
                        <a:pt x="-11" y="126"/>
                        <a:pt x="11" y="168"/>
                      </a:cubicBezTo>
                      <a:cubicBezTo>
                        <a:pt x="11" y="168"/>
                        <a:pt x="-7" y="191"/>
                        <a:pt x="4" y="219"/>
                      </a:cubicBezTo>
                      <a:cubicBezTo>
                        <a:pt x="96" y="276"/>
                        <a:pt x="181" y="313"/>
                        <a:pt x="210" y="323"/>
                      </a:cubicBezTo>
                      <a:cubicBezTo>
                        <a:pt x="284" y="348"/>
                        <a:pt x="375" y="342"/>
                        <a:pt x="375" y="342"/>
                      </a:cubicBezTo>
                      <a:cubicBezTo>
                        <a:pt x="375" y="342"/>
                        <a:pt x="524" y="350"/>
                        <a:pt x="725" y="348"/>
                      </a:cubicBezTo>
                      <a:cubicBezTo>
                        <a:pt x="699" y="288"/>
                        <a:pt x="669" y="180"/>
                        <a:pt x="689" y="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336586B8-2B6A-8A47-B09B-3689B8863BE2}"/>
                    </a:ext>
                  </a:extLst>
                </p:cNvPr>
                <p:cNvSpPr/>
                <p:nvPr/>
              </p:nvSpPr>
              <p:spPr>
                <a:xfrm>
                  <a:off x="16009876" y="11410829"/>
                  <a:ext cx="925420" cy="452028"/>
                </a:xfrm>
                <a:custGeom>
                  <a:avLst/>
                  <a:gdLst>
                    <a:gd name="connsiteX0" fmla="*/ 71375 w 925420"/>
                    <a:gd name="connsiteY0" fmla="*/ 19936 h 452028"/>
                    <a:gd name="connsiteX1" fmla="*/ 49585 w 925420"/>
                    <a:gd name="connsiteY1" fmla="*/ 22071 h 452028"/>
                    <a:gd name="connsiteX2" fmla="*/ 50829 w 925420"/>
                    <a:gd name="connsiteY2" fmla="*/ 73013 h 452028"/>
                    <a:gd name="connsiteX3" fmla="*/ 55805 w 925420"/>
                    <a:gd name="connsiteY3" fmla="*/ 82953 h 452028"/>
                    <a:gd name="connsiteX4" fmla="*/ 45853 w 925420"/>
                    <a:gd name="connsiteY4" fmla="*/ 86680 h 452028"/>
                    <a:gd name="connsiteX5" fmla="*/ 33412 w 925420"/>
                    <a:gd name="connsiteY5" fmla="*/ 99105 h 452028"/>
                    <a:gd name="connsiteX6" fmla="*/ 40876 w 925420"/>
                    <a:gd name="connsiteY6" fmla="*/ 133895 h 452028"/>
                    <a:gd name="connsiteX7" fmla="*/ 44609 w 925420"/>
                    <a:gd name="connsiteY7" fmla="*/ 141350 h 452028"/>
                    <a:gd name="connsiteX8" fmla="*/ 37144 w 925420"/>
                    <a:gd name="connsiteY8" fmla="*/ 145077 h 452028"/>
                    <a:gd name="connsiteX9" fmla="*/ 29680 w 925420"/>
                    <a:gd name="connsiteY9" fmla="*/ 213414 h 452028"/>
                    <a:gd name="connsiteX10" fmla="*/ 33412 w 925420"/>
                    <a:gd name="connsiteY10" fmla="*/ 219626 h 452028"/>
                    <a:gd name="connsiteX11" fmla="*/ 28436 w 925420"/>
                    <a:gd name="connsiteY11" fmla="*/ 223354 h 452028"/>
                    <a:gd name="connsiteX12" fmla="*/ 20972 w 925420"/>
                    <a:gd name="connsiteY12" fmla="*/ 275538 h 452028"/>
                    <a:gd name="connsiteX13" fmla="*/ 271021 w 925420"/>
                    <a:gd name="connsiteY13" fmla="*/ 401029 h 452028"/>
                    <a:gd name="connsiteX14" fmla="*/ 472553 w 925420"/>
                    <a:gd name="connsiteY14" fmla="*/ 424637 h 452028"/>
                    <a:gd name="connsiteX15" fmla="*/ 473797 w 925420"/>
                    <a:gd name="connsiteY15" fmla="*/ 424637 h 452028"/>
                    <a:gd name="connsiteX16" fmla="*/ 475041 w 925420"/>
                    <a:gd name="connsiteY16" fmla="*/ 424637 h 452028"/>
                    <a:gd name="connsiteX17" fmla="*/ 895520 w 925420"/>
                    <a:gd name="connsiteY17" fmla="*/ 433334 h 452028"/>
                    <a:gd name="connsiteX18" fmla="*/ 853224 w 925420"/>
                    <a:gd name="connsiteY18" fmla="*/ 65558 h 452028"/>
                    <a:gd name="connsiteX19" fmla="*/ 624324 w 925420"/>
                    <a:gd name="connsiteY19" fmla="*/ 127682 h 452028"/>
                    <a:gd name="connsiteX20" fmla="*/ 275997 w 925420"/>
                    <a:gd name="connsiteY20" fmla="*/ 104075 h 452028"/>
                    <a:gd name="connsiteX21" fmla="*/ 269777 w 925420"/>
                    <a:gd name="connsiteY21" fmla="*/ 100348 h 452028"/>
                    <a:gd name="connsiteX22" fmla="*/ 190159 w 925420"/>
                    <a:gd name="connsiteY22" fmla="*/ 64316 h 452028"/>
                    <a:gd name="connsiteX23" fmla="*/ 71375 w 925420"/>
                    <a:gd name="connsiteY23" fmla="*/ 19936 h 452028"/>
                    <a:gd name="connsiteX24" fmla="*/ 67815 w 925420"/>
                    <a:gd name="connsiteY24" fmla="*/ 35 h 452028"/>
                    <a:gd name="connsiteX25" fmla="*/ 198856 w 925420"/>
                    <a:gd name="connsiteY25" fmla="*/ 46874 h 452028"/>
                    <a:gd name="connsiteX26" fmla="*/ 278479 w 925420"/>
                    <a:gd name="connsiteY26" fmla="*/ 82915 h 452028"/>
                    <a:gd name="connsiteX27" fmla="*/ 284700 w 925420"/>
                    <a:gd name="connsiteY27" fmla="*/ 85401 h 452028"/>
                    <a:gd name="connsiteX28" fmla="*/ 621855 w 925420"/>
                    <a:gd name="connsiteY28" fmla="*/ 107771 h 452028"/>
                    <a:gd name="connsiteX29" fmla="*/ 876900 w 925420"/>
                    <a:gd name="connsiteY29" fmla="*/ 39417 h 452028"/>
                    <a:gd name="connsiteX30" fmla="*/ 874412 w 925420"/>
                    <a:gd name="connsiteY30" fmla="*/ 53088 h 452028"/>
                    <a:gd name="connsiteX31" fmla="*/ 919200 w 925420"/>
                    <a:gd name="connsiteY31" fmla="*/ 438357 h 452028"/>
                    <a:gd name="connsiteX32" fmla="*/ 925420 w 925420"/>
                    <a:gd name="connsiteY32" fmla="*/ 452028 h 452028"/>
                    <a:gd name="connsiteX33" fmla="*/ 911734 w 925420"/>
                    <a:gd name="connsiteY33" fmla="*/ 452028 h 452028"/>
                    <a:gd name="connsiteX34" fmla="*/ 843308 w 925420"/>
                    <a:gd name="connsiteY34" fmla="*/ 452028 h 452028"/>
                    <a:gd name="connsiteX35" fmla="*/ 475050 w 925420"/>
                    <a:gd name="connsiteY35" fmla="*/ 444571 h 452028"/>
                    <a:gd name="connsiteX36" fmla="*/ 266038 w 925420"/>
                    <a:gd name="connsiteY36" fmla="*/ 419715 h 452028"/>
                    <a:gd name="connsiteX37" fmla="*/ 8506 w 925420"/>
                    <a:gd name="connsiteY37" fmla="*/ 290463 h 452028"/>
                    <a:gd name="connsiteX38" fmla="*/ 6018 w 925420"/>
                    <a:gd name="connsiteY38" fmla="*/ 287978 h 452028"/>
                    <a:gd name="connsiteX39" fmla="*/ 4773 w 925420"/>
                    <a:gd name="connsiteY39" fmla="*/ 285492 h 452028"/>
                    <a:gd name="connsiteX40" fmla="*/ 10994 w 925420"/>
                    <a:gd name="connsiteY40" fmla="*/ 218381 h 452028"/>
                    <a:gd name="connsiteX41" fmla="*/ 20947 w 925420"/>
                    <a:gd name="connsiteY41" fmla="*/ 135113 h 452028"/>
                    <a:gd name="connsiteX42" fmla="*/ 15971 w 925420"/>
                    <a:gd name="connsiteY42" fmla="*/ 91615 h 452028"/>
                    <a:gd name="connsiteX43" fmla="*/ 30900 w 925420"/>
                    <a:gd name="connsiteY43" fmla="*/ 74215 h 452028"/>
                    <a:gd name="connsiteX44" fmla="*/ 42097 w 925420"/>
                    <a:gd name="connsiteY44" fmla="*/ 5861 h 452028"/>
                    <a:gd name="connsiteX45" fmla="*/ 67815 w 925420"/>
                    <a:gd name="connsiteY45" fmla="*/ 35 h 452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925420" h="452028">
                      <a:moveTo>
                        <a:pt x="71375" y="19936"/>
                      </a:moveTo>
                      <a:cubicBezTo>
                        <a:pt x="62258" y="18732"/>
                        <a:pt x="54872" y="19276"/>
                        <a:pt x="49585" y="22071"/>
                      </a:cubicBezTo>
                      <a:cubicBezTo>
                        <a:pt x="29680" y="33253"/>
                        <a:pt x="49585" y="73013"/>
                        <a:pt x="50829" y="73013"/>
                      </a:cubicBezTo>
                      <a:lnTo>
                        <a:pt x="55805" y="82953"/>
                      </a:lnTo>
                      <a:lnTo>
                        <a:pt x="45853" y="86680"/>
                      </a:lnTo>
                      <a:cubicBezTo>
                        <a:pt x="44609" y="86680"/>
                        <a:pt x="35900" y="90408"/>
                        <a:pt x="33412" y="99105"/>
                      </a:cubicBezTo>
                      <a:cubicBezTo>
                        <a:pt x="30924" y="107803"/>
                        <a:pt x="33412" y="120227"/>
                        <a:pt x="40876" y="133895"/>
                      </a:cubicBezTo>
                      <a:lnTo>
                        <a:pt x="44609" y="141350"/>
                      </a:lnTo>
                      <a:lnTo>
                        <a:pt x="37144" y="145077"/>
                      </a:lnTo>
                      <a:cubicBezTo>
                        <a:pt x="35900" y="147562"/>
                        <a:pt x="7288" y="169927"/>
                        <a:pt x="29680" y="213414"/>
                      </a:cubicBezTo>
                      <a:lnTo>
                        <a:pt x="33412" y="219626"/>
                      </a:lnTo>
                      <a:lnTo>
                        <a:pt x="28436" y="223354"/>
                      </a:lnTo>
                      <a:cubicBezTo>
                        <a:pt x="28436" y="224596"/>
                        <a:pt x="11020" y="246961"/>
                        <a:pt x="20972" y="275538"/>
                      </a:cubicBezTo>
                      <a:cubicBezTo>
                        <a:pt x="130446" y="342633"/>
                        <a:pt x="232456" y="388605"/>
                        <a:pt x="271021" y="401029"/>
                      </a:cubicBezTo>
                      <a:cubicBezTo>
                        <a:pt x="360591" y="433334"/>
                        <a:pt x="472553" y="424637"/>
                        <a:pt x="472553" y="424637"/>
                      </a:cubicBezTo>
                      <a:lnTo>
                        <a:pt x="473797" y="424637"/>
                      </a:lnTo>
                      <a:lnTo>
                        <a:pt x="475041" y="424637"/>
                      </a:lnTo>
                      <a:cubicBezTo>
                        <a:pt x="476285" y="424637"/>
                        <a:pt x="654180" y="434577"/>
                        <a:pt x="895520" y="433334"/>
                      </a:cubicBezTo>
                      <a:cubicBezTo>
                        <a:pt x="863176" y="352572"/>
                        <a:pt x="833320" y="228324"/>
                        <a:pt x="853224" y="65558"/>
                      </a:cubicBezTo>
                      <a:lnTo>
                        <a:pt x="624324" y="127682"/>
                      </a:lnTo>
                      <a:cubicBezTo>
                        <a:pt x="509874" y="158744"/>
                        <a:pt x="385471" y="150047"/>
                        <a:pt x="275997" y="104075"/>
                      </a:cubicBezTo>
                      <a:lnTo>
                        <a:pt x="269777" y="100348"/>
                      </a:lnTo>
                      <a:cubicBezTo>
                        <a:pt x="239920" y="89165"/>
                        <a:pt x="213796" y="76740"/>
                        <a:pt x="190159" y="64316"/>
                      </a:cubicBezTo>
                      <a:cubicBezTo>
                        <a:pt x="141642" y="42883"/>
                        <a:pt x="98724" y="23547"/>
                        <a:pt x="71375" y="19936"/>
                      </a:cubicBezTo>
                      <a:close/>
                      <a:moveTo>
                        <a:pt x="67815" y="35"/>
                      </a:moveTo>
                      <a:cubicBezTo>
                        <a:pt x="97849" y="968"/>
                        <a:pt x="141004" y="20775"/>
                        <a:pt x="198856" y="46874"/>
                      </a:cubicBezTo>
                      <a:cubicBezTo>
                        <a:pt x="222494" y="59302"/>
                        <a:pt x="249864" y="70487"/>
                        <a:pt x="278479" y="82915"/>
                      </a:cubicBezTo>
                      <a:lnTo>
                        <a:pt x="284700" y="85401"/>
                      </a:lnTo>
                      <a:cubicBezTo>
                        <a:pt x="390450" y="130142"/>
                        <a:pt x="509885" y="138841"/>
                        <a:pt x="621855" y="107771"/>
                      </a:cubicBezTo>
                      <a:lnTo>
                        <a:pt x="876900" y="39417"/>
                      </a:lnTo>
                      <a:lnTo>
                        <a:pt x="874412" y="53088"/>
                      </a:lnTo>
                      <a:cubicBezTo>
                        <a:pt x="850772" y="228323"/>
                        <a:pt x="885608" y="360060"/>
                        <a:pt x="919200" y="438357"/>
                      </a:cubicBezTo>
                      <a:lnTo>
                        <a:pt x="925420" y="452028"/>
                      </a:lnTo>
                      <a:lnTo>
                        <a:pt x="911734" y="452028"/>
                      </a:lnTo>
                      <a:cubicBezTo>
                        <a:pt x="886852" y="452028"/>
                        <a:pt x="864458" y="452028"/>
                        <a:pt x="843308" y="452028"/>
                      </a:cubicBezTo>
                      <a:cubicBezTo>
                        <a:pt x="635541" y="452028"/>
                        <a:pt x="486247" y="444571"/>
                        <a:pt x="475050" y="444571"/>
                      </a:cubicBezTo>
                      <a:cubicBezTo>
                        <a:pt x="465097" y="444571"/>
                        <a:pt x="356859" y="450785"/>
                        <a:pt x="266038" y="419715"/>
                      </a:cubicBezTo>
                      <a:cubicBezTo>
                        <a:pt x="226226" y="406044"/>
                        <a:pt x="120476" y="358818"/>
                        <a:pt x="8506" y="290463"/>
                      </a:cubicBezTo>
                      <a:lnTo>
                        <a:pt x="6018" y="287978"/>
                      </a:lnTo>
                      <a:lnTo>
                        <a:pt x="4773" y="285492"/>
                      </a:lnTo>
                      <a:cubicBezTo>
                        <a:pt x="-6424" y="254422"/>
                        <a:pt x="4773" y="228323"/>
                        <a:pt x="10994" y="218381"/>
                      </a:cubicBezTo>
                      <a:cubicBezTo>
                        <a:pt x="-6424" y="178611"/>
                        <a:pt x="7262" y="150026"/>
                        <a:pt x="20947" y="135113"/>
                      </a:cubicBezTo>
                      <a:cubicBezTo>
                        <a:pt x="13482" y="120199"/>
                        <a:pt x="12238" y="104043"/>
                        <a:pt x="15971" y="91615"/>
                      </a:cubicBezTo>
                      <a:cubicBezTo>
                        <a:pt x="19703" y="82915"/>
                        <a:pt x="25923" y="77944"/>
                        <a:pt x="30900" y="74215"/>
                      </a:cubicBezTo>
                      <a:cubicBezTo>
                        <a:pt x="22191" y="51845"/>
                        <a:pt x="15971" y="19532"/>
                        <a:pt x="42097" y="5861"/>
                      </a:cubicBezTo>
                      <a:cubicBezTo>
                        <a:pt x="49251" y="1511"/>
                        <a:pt x="57804" y="-275"/>
                        <a:pt x="67815" y="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3BF67D69-CBC6-9F49-B86F-12F66872BC72}"/>
                    </a:ext>
                  </a:extLst>
                </p:cNvPr>
                <p:cNvSpPr/>
                <p:nvPr/>
              </p:nvSpPr>
              <p:spPr>
                <a:xfrm>
                  <a:off x="16054521" y="11416707"/>
                  <a:ext cx="317677" cy="432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6" h="348">
                      <a:moveTo>
                        <a:pt x="121" y="0"/>
                      </a:moveTo>
                      <a:lnTo>
                        <a:pt x="0" y="283"/>
                      </a:lnTo>
                      <a:lnTo>
                        <a:pt x="152" y="348"/>
                      </a:lnTo>
                      <a:lnTo>
                        <a:pt x="256" y="6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198E1B2B-74B9-8E4D-9113-A28DF21955E2}"/>
                    </a:ext>
                  </a:extLst>
                </p:cNvPr>
                <p:cNvSpPr/>
                <p:nvPr/>
              </p:nvSpPr>
              <p:spPr>
                <a:xfrm>
                  <a:off x="17028731" y="9002761"/>
                  <a:ext cx="66027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40">
                      <a:moveTo>
                        <a:pt x="8" y="40"/>
                      </a:moveTo>
                      <a:cubicBezTo>
                        <a:pt x="5" y="40"/>
                        <a:pt x="3" y="38"/>
                        <a:pt x="1" y="36"/>
                      </a:cubicBezTo>
                      <a:cubicBezTo>
                        <a:pt x="-1" y="33"/>
                        <a:pt x="0" y="28"/>
                        <a:pt x="3" y="25"/>
                      </a:cubicBezTo>
                      <a:lnTo>
                        <a:pt x="42" y="2"/>
                      </a:lnTo>
                      <a:cubicBezTo>
                        <a:pt x="46" y="-1"/>
                        <a:pt x="51" y="0"/>
                        <a:pt x="52" y="4"/>
                      </a:cubicBezTo>
                      <a:cubicBezTo>
                        <a:pt x="55" y="8"/>
                        <a:pt x="54" y="13"/>
                        <a:pt x="50" y="15"/>
                      </a:cubicBezTo>
                      <a:lnTo>
                        <a:pt x="12" y="39"/>
                      </a:lnTo>
                      <a:cubicBezTo>
                        <a:pt x="11" y="40"/>
                        <a:pt x="9" y="4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C9AFB97-24EA-654F-8049-62591DBDBE7B}"/>
                  </a:ext>
                </a:extLst>
              </p:cNvPr>
              <p:cNvGrpSpPr/>
              <p:nvPr/>
            </p:nvGrpSpPr>
            <p:grpSpPr>
              <a:xfrm>
                <a:off x="17205632" y="7064874"/>
                <a:ext cx="610440" cy="610652"/>
                <a:chOff x="17205632" y="7064874"/>
                <a:chExt cx="610440" cy="610652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F4B712F5-B883-8F41-A736-172C04975F1B}"/>
                    </a:ext>
                  </a:extLst>
                </p:cNvPr>
                <p:cNvSpPr/>
                <p:nvPr/>
              </p:nvSpPr>
              <p:spPr>
                <a:xfrm>
                  <a:off x="17215599" y="7074840"/>
                  <a:ext cx="590505" cy="590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5" h="475">
                      <a:moveTo>
                        <a:pt x="475" y="238"/>
                      </a:moveTo>
                      <a:cubicBezTo>
                        <a:pt x="475" y="369"/>
                        <a:pt x="368" y="475"/>
                        <a:pt x="237" y="475"/>
                      </a:cubicBezTo>
                      <a:cubicBezTo>
                        <a:pt x="106" y="475"/>
                        <a:pt x="0" y="369"/>
                        <a:pt x="0" y="238"/>
                      </a:cubicBezTo>
                      <a:cubicBezTo>
                        <a:pt x="0" y="106"/>
                        <a:pt x="106" y="0"/>
                        <a:pt x="237" y="0"/>
                      </a:cubicBezTo>
                      <a:cubicBezTo>
                        <a:pt x="368" y="0"/>
                        <a:pt x="475" y="106"/>
                        <a:pt x="475" y="2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A40D185B-DFFE-B54E-9554-6C41C7629F99}"/>
                    </a:ext>
                  </a:extLst>
                </p:cNvPr>
                <p:cNvSpPr/>
                <p:nvPr/>
              </p:nvSpPr>
              <p:spPr>
                <a:xfrm>
                  <a:off x="17205632" y="7064874"/>
                  <a:ext cx="610440" cy="610652"/>
                </a:xfrm>
                <a:custGeom>
                  <a:avLst/>
                  <a:gdLst>
                    <a:gd name="connsiteX0" fmla="*/ 304598 w 610440"/>
                    <a:gd name="connsiteY0" fmla="*/ 19940 h 610652"/>
                    <a:gd name="connsiteX1" fmla="*/ 19934 w 610440"/>
                    <a:gd name="connsiteY1" fmla="*/ 305950 h 610652"/>
                    <a:gd name="connsiteX2" fmla="*/ 304598 w 610440"/>
                    <a:gd name="connsiteY2" fmla="*/ 591959 h 610652"/>
                    <a:gd name="connsiteX3" fmla="*/ 590508 w 610440"/>
                    <a:gd name="connsiteY3" fmla="*/ 305950 h 610652"/>
                    <a:gd name="connsiteX4" fmla="*/ 304598 w 610440"/>
                    <a:gd name="connsiteY4" fmla="*/ 19940 h 610652"/>
                    <a:gd name="connsiteX5" fmla="*/ 304598 w 610440"/>
                    <a:gd name="connsiteY5" fmla="*/ 0 h 610652"/>
                    <a:gd name="connsiteX6" fmla="*/ 610440 w 610440"/>
                    <a:gd name="connsiteY6" fmla="*/ 305948 h 610652"/>
                    <a:gd name="connsiteX7" fmla="*/ 304598 w 610440"/>
                    <a:gd name="connsiteY7" fmla="*/ 610652 h 610652"/>
                    <a:gd name="connsiteX8" fmla="*/ 0 w 610440"/>
                    <a:gd name="connsiteY8" fmla="*/ 305948 h 610652"/>
                    <a:gd name="connsiteX9" fmla="*/ 304598 w 610440"/>
                    <a:gd name="connsiteY9" fmla="*/ 0 h 6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440" h="610652">
                      <a:moveTo>
                        <a:pt x="304598" y="19940"/>
                      </a:moveTo>
                      <a:cubicBezTo>
                        <a:pt x="146728" y="19940"/>
                        <a:pt x="19934" y="146779"/>
                        <a:pt x="19934" y="305950"/>
                      </a:cubicBezTo>
                      <a:cubicBezTo>
                        <a:pt x="19934" y="462633"/>
                        <a:pt x="146728" y="591959"/>
                        <a:pt x="304598" y="591959"/>
                      </a:cubicBezTo>
                      <a:cubicBezTo>
                        <a:pt x="462470" y="591959"/>
                        <a:pt x="590508" y="462633"/>
                        <a:pt x="590508" y="305950"/>
                      </a:cubicBezTo>
                      <a:cubicBezTo>
                        <a:pt x="590508" y="146779"/>
                        <a:pt x="462470" y="19940"/>
                        <a:pt x="304598" y="19940"/>
                      </a:cubicBezTo>
                      <a:close/>
                      <a:moveTo>
                        <a:pt x="304598" y="0"/>
                      </a:moveTo>
                      <a:cubicBezTo>
                        <a:pt x="473680" y="0"/>
                        <a:pt x="610440" y="136806"/>
                        <a:pt x="610440" y="305948"/>
                      </a:cubicBezTo>
                      <a:cubicBezTo>
                        <a:pt x="610440" y="473846"/>
                        <a:pt x="473680" y="610652"/>
                        <a:pt x="304598" y="610652"/>
                      </a:cubicBezTo>
                      <a:cubicBezTo>
                        <a:pt x="136760" y="610652"/>
                        <a:pt x="0" y="473846"/>
                        <a:pt x="0" y="305948"/>
                      </a:cubicBezTo>
                      <a:cubicBezTo>
                        <a:pt x="0" y="136806"/>
                        <a:pt x="136760" y="0"/>
                        <a:pt x="3045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98660330-1D5A-F043-9B5A-2D00286E3E88}"/>
                    </a:ext>
                  </a:extLst>
                </p:cNvPr>
                <p:cNvSpPr/>
                <p:nvPr/>
              </p:nvSpPr>
              <p:spPr>
                <a:xfrm>
                  <a:off x="17342670" y="7264271"/>
                  <a:ext cx="302727" cy="2230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4" h="180">
                      <a:moveTo>
                        <a:pt x="96" y="30"/>
                      </a:moveTo>
                      <a:lnTo>
                        <a:pt x="96" y="0"/>
                      </a:lnTo>
                      <a:lnTo>
                        <a:pt x="0" y="0"/>
                      </a:lnTo>
                      <a:lnTo>
                        <a:pt x="0" y="180"/>
                      </a:lnTo>
                      <a:lnTo>
                        <a:pt x="244" y="180"/>
                      </a:lnTo>
                      <a:lnTo>
                        <a:pt x="244" y="3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41D0C831-D036-DF42-8E1A-12CF17ADABCA}"/>
                    </a:ext>
                  </a:extLst>
                </p:cNvPr>
                <p:cNvSpPr/>
                <p:nvPr/>
              </p:nvSpPr>
              <p:spPr>
                <a:xfrm>
                  <a:off x="17332704" y="7255547"/>
                  <a:ext cx="322660" cy="240522"/>
                </a:xfrm>
                <a:custGeom>
                  <a:avLst/>
                  <a:gdLst>
                    <a:gd name="connsiteX0" fmla="*/ 19932 w 322660"/>
                    <a:gd name="connsiteY0" fmla="*/ 19940 h 240522"/>
                    <a:gd name="connsiteX1" fmla="*/ 19932 w 322660"/>
                    <a:gd name="connsiteY1" fmla="*/ 221829 h 240522"/>
                    <a:gd name="connsiteX2" fmla="*/ 303972 w 322660"/>
                    <a:gd name="connsiteY2" fmla="*/ 221829 h 240522"/>
                    <a:gd name="connsiteX3" fmla="*/ 303972 w 322660"/>
                    <a:gd name="connsiteY3" fmla="*/ 55859 h 240522"/>
                    <a:gd name="connsiteX4" fmla="*/ 129084 w 322660"/>
                    <a:gd name="connsiteY4" fmla="*/ 55859 h 240522"/>
                    <a:gd name="connsiteX5" fmla="*/ 119160 w 322660"/>
                    <a:gd name="connsiteY5" fmla="*/ 45950 h 240522"/>
                    <a:gd name="connsiteX6" fmla="*/ 119160 w 322660"/>
                    <a:gd name="connsiteY6" fmla="*/ 19940 h 240522"/>
                    <a:gd name="connsiteX7" fmla="*/ 9928 w 322660"/>
                    <a:gd name="connsiteY7" fmla="*/ 0 h 240522"/>
                    <a:gd name="connsiteX8" fmla="*/ 129064 w 322660"/>
                    <a:gd name="connsiteY8" fmla="*/ 0 h 240522"/>
                    <a:gd name="connsiteX9" fmla="*/ 138992 w 322660"/>
                    <a:gd name="connsiteY9" fmla="*/ 8679 h 240522"/>
                    <a:gd name="connsiteX10" fmla="*/ 138992 w 322660"/>
                    <a:gd name="connsiteY10" fmla="*/ 37194 h 240522"/>
                    <a:gd name="connsiteX11" fmla="*/ 312732 w 322660"/>
                    <a:gd name="connsiteY11" fmla="*/ 37194 h 240522"/>
                    <a:gd name="connsiteX12" fmla="*/ 322660 w 322660"/>
                    <a:gd name="connsiteY12" fmla="*/ 45873 h 240522"/>
                    <a:gd name="connsiteX13" fmla="*/ 322660 w 322660"/>
                    <a:gd name="connsiteY13" fmla="*/ 231844 h 240522"/>
                    <a:gd name="connsiteX14" fmla="*/ 312732 w 322660"/>
                    <a:gd name="connsiteY14" fmla="*/ 240522 h 240522"/>
                    <a:gd name="connsiteX15" fmla="*/ 9928 w 322660"/>
                    <a:gd name="connsiteY15" fmla="*/ 240522 h 240522"/>
                    <a:gd name="connsiteX16" fmla="*/ 0 w 322660"/>
                    <a:gd name="connsiteY16" fmla="*/ 231844 h 240522"/>
                    <a:gd name="connsiteX17" fmla="*/ 0 w 322660"/>
                    <a:gd name="connsiteY17" fmla="*/ 8679 h 240522"/>
                    <a:gd name="connsiteX18" fmla="*/ 9928 w 322660"/>
                    <a:gd name="connsiteY18" fmla="*/ 0 h 24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2660" h="240522">
                      <a:moveTo>
                        <a:pt x="19932" y="19940"/>
                      </a:moveTo>
                      <a:lnTo>
                        <a:pt x="19932" y="221829"/>
                      </a:lnTo>
                      <a:lnTo>
                        <a:pt x="303972" y="221829"/>
                      </a:lnTo>
                      <a:lnTo>
                        <a:pt x="303972" y="55859"/>
                      </a:lnTo>
                      <a:lnTo>
                        <a:pt x="129084" y="55859"/>
                      </a:lnTo>
                      <a:cubicBezTo>
                        <a:pt x="124122" y="55859"/>
                        <a:pt x="119160" y="50905"/>
                        <a:pt x="119160" y="45950"/>
                      </a:cubicBezTo>
                      <a:lnTo>
                        <a:pt x="119160" y="19940"/>
                      </a:lnTo>
                      <a:close/>
                      <a:moveTo>
                        <a:pt x="9928" y="0"/>
                      </a:moveTo>
                      <a:lnTo>
                        <a:pt x="129064" y="0"/>
                      </a:lnTo>
                      <a:cubicBezTo>
                        <a:pt x="135268" y="0"/>
                        <a:pt x="138992" y="3720"/>
                        <a:pt x="138992" y="8679"/>
                      </a:cubicBezTo>
                      <a:lnTo>
                        <a:pt x="138992" y="37194"/>
                      </a:lnTo>
                      <a:lnTo>
                        <a:pt x="312732" y="37194"/>
                      </a:lnTo>
                      <a:cubicBezTo>
                        <a:pt x="317696" y="37194"/>
                        <a:pt x="322660" y="40914"/>
                        <a:pt x="322660" y="45873"/>
                      </a:cubicBezTo>
                      <a:lnTo>
                        <a:pt x="322660" y="231844"/>
                      </a:lnTo>
                      <a:cubicBezTo>
                        <a:pt x="322660" y="236803"/>
                        <a:pt x="317696" y="240522"/>
                        <a:pt x="312732" y="240522"/>
                      </a:cubicBezTo>
                      <a:lnTo>
                        <a:pt x="9928" y="240522"/>
                      </a:lnTo>
                      <a:cubicBezTo>
                        <a:pt x="4964" y="240522"/>
                        <a:pt x="0" y="236803"/>
                        <a:pt x="0" y="231844"/>
                      </a:cubicBezTo>
                      <a:lnTo>
                        <a:pt x="0" y="8679"/>
                      </a:lnTo>
                      <a:cubicBezTo>
                        <a:pt x="0" y="3720"/>
                        <a:pt x="4964" y="0"/>
                        <a:pt x="99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6092D3C4-19FF-3048-8255-58181CE07025}"/>
                    </a:ext>
                  </a:extLst>
                </p:cNvPr>
                <p:cNvSpPr/>
                <p:nvPr/>
              </p:nvSpPr>
              <p:spPr>
                <a:xfrm>
                  <a:off x="17342670" y="7351507"/>
                  <a:ext cx="392424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6" h="110">
                      <a:moveTo>
                        <a:pt x="316" y="0"/>
                      </a:moveTo>
                      <a:lnTo>
                        <a:pt x="71" y="0"/>
                      </a:lnTo>
                      <a:lnTo>
                        <a:pt x="0" y="110"/>
                      </a:lnTo>
                      <a:lnTo>
                        <a:pt x="244" y="11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36F93EE2-3EC3-994E-9EE8-8A401203D9B0}"/>
                    </a:ext>
                  </a:extLst>
                </p:cNvPr>
                <p:cNvSpPr/>
                <p:nvPr/>
              </p:nvSpPr>
              <p:spPr>
                <a:xfrm>
                  <a:off x="17334376" y="7341537"/>
                  <a:ext cx="411501" cy="154532"/>
                </a:xfrm>
                <a:custGeom>
                  <a:avLst/>
                  <a:gdLst>
                    <a:gd name="connsiteX0" fmla="*/ 102704 w 411501"/>
                    <a:gd name="connsiteY0" fmla="*/ 19940 h 154532"/>
                    <a:gd name="connsiteX1" fmla="*/ 25736 w 411501"/>
                    <a:gd name="connsiteY1" fmla="*/ 135839 h 154532"/>
                    <a:gd name="connsiteX2" fmla="*/ 306302 w 411501"/>
                    <a:gd name="connsiteY2" fmla="*/ 135839 h 154532"/>
                    <a:gd name="connsiteX3" fmla="*/ 382032 w 411501"/>
                    <a:gd name="connsiteY3" fmla="*/ 19940 h 154532"/>
                    <a:gd name="connsiteX4" fmla="*/ 97694 w 411501"/>
                    <a:gd name="connsiteY4" fmla="*/ 0 h 154532"/>
                    <a:gd name="connsiteX5" fmla="*/ 401990 w 411501"/>
                    <a:gd name="connsiteY5" fmla="*/ 0 h 154532"/>
                    <a:gd name="connsiteX6" fmla="*/ 410684 w 411501"/>
                    <a:gd name="connsiteY6" fmla="*/ 6182 h 154532"/>
                    <a:gd name="connsiteX7" fmla="*/ 409442 w 411501"/>
                    <a:gd name="connsiteY7" fmla="*/ 16072 h 154532"/>
                    <a:gd name="connsiteX8" fmla="*/ 320016 w 411501"/>
                    <a:gd name="connsiteY8" fmla="*/ 150823 h 154532"/>
                    <a:gd name="connsiteX9" fmla="*/ 312564 w 411501"/>
                    <a:gd name="connsiteY9" fmla="*/ 154532 h 154532"/>
                    <a:gd name="connsiteX10" fmla="*/ 9510 w 411501"/>
                    <a:gd name="connsiteY10" fmla="*/ 154532 h 154532"/>
                    <a:gd name="connsiteX11" fmla="*/ 816 w 411501"/>
                    <a:gd name="connsiteY11" fmla="*/ 149587 h 154532"/>
                    <a:gd name="connsiteX12" fmla="*/ 2058 w 411501"/>
                    <a:gd name="connsiteY12" fmla="*/ 140933 h 154532"/>
                    <a:gd name="connsiteX13" fmla="*/ 90242 w 411501"/>
                    <a:gd name="connsiteY13" fmla="*/ 4945 h 154532"/>
                    <a:gd name="connsiteX14" fmla="*/ 97694 w 411501"/>
                    <a:gd name="connsiteY14" fmla="*/ 0 h 15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1501" h="154532">
                      <a:moveTo>
                        <a:pt x="102704" y="19940"/>
                      </a:moveTo>
                      <a:lnTo>
                        <a:pt x="25736" y="135839"/>
                      </a:lnTo>
                      <a:lnTo>
                        <a:pt x="306302" y="135839"/>
                      </a:lnTo>
                      <a:lnTo>
                        <a:pt x="382032" y="19940"/>
                      </a:lnTo>
                      <a:close/>
                      <a:moveTo>
                        <a:pt x="97694" y="0"/>
                      </a:moveTo>
                      <a:lnTo>
                        <a:pt x="401990" y="0"/>
                      </a:lnTo>
                      <a:cubicBezTo>
                        <a:pt x="404474" y="0"/>
                        <a:pt x="408200" y="2473"/>
                        <a:pt x="410684" y="6182"/>
                      </a:cubicBezTo>
                      <a:cubicBezTo>
                        <a:pt x="411928" y="8654"/>
                        <a:pt x="411928" y="12363"/>
                        <a:pt x="409442" y="16072"/>
                      </a:cubicBezTo>
                      <a:lnTo>
                        <a:pt x="320016" y="150823"/>
                      </a:lnTo>
                      <a:cubicBezTo>
                        <a:pt x="318776" y="153296"/>
                        <a:pt x="316290" y="154532"/>
                        <a:pt x="312564" y="154532"/>
                      </a:cubicBezTo>
                      <a:lnTo>
                        <a:pt x="9510" y="154532"/>
                      </a:lnTo>
                      <a:cubicBezTo>
                        <a:pt x="5784" y="154532"/>
                        <a:pt x="2058" y="153296"/>
                        <a:pt x="816" y="149587"/>
                      </a:cubicBezTo>
                      <a:cubicBezTo>
                        <a:pt x="-426" y="147115"/>
                        <a:pt x="-426" y="143406"/>
                        <a:pt x="2058" y="140933"/>
                      </a:cubicBezTo>
                      <a:lnTo>
                        <a:pt x="90242" y="4945"/>
                      </a:lnTo>
                      <a:cubicBezTo>
                        <a:pt x="91484" y="2473"/>
                        <a:pt x="95210" y="0"/>
                        <a:pt x="976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13D889C9-D2A9-DA4E-9CFE-4A1D61320D42}"/>
                  </a:ext>
                </a:extLst>
              </p:cNvPr>
              <p:cNvGrpSpPr/>
              <p:nvPr/>
            </p:nvGrpSpPr>
            <p:grpSpPr>
              <a:xfrm>
                <a:off x="18234652" y="7699205"/>
                <a:ext cx="610440" cy="610652"/>
                <a:chOff x="18234652" y="7699205"/>
                <a:chExt cx="610440" cy="610652"/>
              </a:xfrm>
            </p:grpSpPr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C0BBF744-3DA1-5F4F-9B05-7DCEC701AEAA}"/>
                    </a:ext>
                  </a:extLst>
                </p:cNvPr>
                <p:cNvSpPr/>
                <p:nvPr/>
              </p:nvSpPr>
              <p:spPr>
                <a:xfrm>
                  <a:off x="18243377" y="7709175"/>
                  <a:ext cx="591751" cy="590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6" h="475">
                      <a:moveTo>
                        <a:pt x="476" y="238"/>
                      </a:moveTo>
                      <a:cubicBezTo>
                        <a:pt x="476" y="369"/>
                        <a:pt x="370" y="475"/>
                        <a:pt x="238" y="475"/>
                      </a:cubicBezTo>
                      <a:cubicBezTo>
                        <a:pt x="107" y="475"/>
                        <a:pt x="0" y="369"/>
                        <a:pt x="0" y="238"/>
                      </a:cubicBezTo>
                      <a:cubicBezTo>
                        <a:pt x="0" y="107"/>
                        <a:pt x="107" y="0"/>
                        <a:pt x="238" y="0"/>
                      </a:cubicBezTo>
                      <a:cubicBezTo>
                        <a:pt x="370" y="0"/>
                        <a:pt x="476" y="107"/>
                        <a:pt x="476" y="2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65872BBA-1ED4-6240-85C9-3E3F0295ED94}"/>
                    </a:ext>
                  </a:extLst>
                </p:cNvPr>
                <p:cNvSpPr/>
                <p:nvPr/>
              </p:nvSpPr>
              <p:spPr>
                <a:xfrm>
                  <a:off x="18234652" y="7699205"/>
                  <a:ext cx="610440" cy="610652"/>
                </a:xfrm>
                <a:custGeom>
                  <a:avLst/>
                  <a:gdLst>
                    <a:gd name="connsiteX0" fmla="*/ 304600 w 610440"/>
                    <a:gd name="connsiteY0" fmla="*/ 19939 h 610652"/>
                    <a:gd name="connsiteX1" fmla="*/ 18692 w 610440"/>
                    <a:gd name="connsiteY1" fmla="*/ 305949 h 610652"/>
                    <a:gd name="connsiteX2" fmla="*/ 304600 w 610440"/>
                    <a:gd name="connsiteY2" fmla="*/ 591958 h 610652"/>
                    <a:gd name="connsiteX3" fmla="*/ 590510 w 610440"/>
                    <a:gd name="connsiteY3" fmla="*/ 305949 h 610652"/>
                    <a:gd name="connsiteX4" fmla="*/ 304600 w 610440"/>
                    <a:gd name="connsiteY4" fmla="*/ 19939 h 610652"/>
                    <a:gd name="connsiteX5" fmla="*/ 304598 w 610440"/>
                    <a:gd name="connsiteY5" fmla="*/ 0 h 610652"/>
                    <a:gd name="connsiteX6" fmla="*/ 610440 w 610440"/>
                    <a:gd name="connsiteY6" fmla="*/ 305948 h 610652"/>
                    <a:gd name="connsiteX7" fmla="*/ 304598 w 610440"/>
                    <a:gd name="connsiteY7" fmla="*/ 610652 h 610652"/>
                    <a:gd name="connsiteX8" fmla="*/ 0 w 610440"/>
                    <a:gd name="connsiteY8" fmla="*/ 305948 h 610652"/>
                    <a:gd name="connsiteX9" fmla="*/ 304598 w 610440"/>
                    <a:gd name="connsiteY9" fmla="*/ 0 h 6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440" h="610652">
                      <a:moveTo>
                        <a:pt x="304600" y="19939"/>
                      </a:moveTo>
                      <a:cubicBezTo>
                        <a:pt x="147972" y="19939"/>
                        <a:pt x="18692" y="148022"/>
                        <a:pt x="18692" y="305949"/>
                      </a:cubicBezTo>
                      <a:cubicBezTo>
                        <a:pt x="18692" y="463876"/>
                        <a:pt x="147972" y="591958"/>
                        <a:pt x="304600" y="591958"/>
                      </a:cubicBezTo>
                      <a:cubicBezTo>
                        <a:pt x="462472" y="591958"/>
                        <a:pt x="590510" y="463876"/>
                        <a:pt x="590510" y="305949"/>
                      </a:cubicBezTo>
                      <a:cubicBezTo>
                        <a:pt x="590510" y="148022"/>
                        <a:pt x="462472" y="19939"/>
                        <a:pt x="304600" y="19939"/>
                      </a:cubicBezTo>
                      <a:close/>
                      <a:moveTo>
                        <a:pt x="304598" y="0"/>
                      </a:moveTo>
                      <a:cubicBezTo>
                        <a:pt x="472438" y="0"/>
                        <a:pt x="610440" y="136806"/>
                        <a:pt x="610440" y="305948"/>
                      </a:cubicBezTo>
                      <a:cubicBezTo>
                        <a:pt x="610440" y="473846"/>
                        <a:pt x="472438" y="610652"/>
                        <a:pt x="304598" y="610652"/>
                      </a:cubicBezTo>
                      <a:cubicBezTo>
                        <a:pt x="136760" y="610652"/>
                        <a:pt x="0" y="473846"/>
                        <a:pt x="0" y="305948"/>
                      </a:cubicBezTo>
                      <a:cubicBezTo>
                        <a:pt x="0" y="136806"/>
                        <a:pt x="136760" y="0"/>
                        <a:pt x="3045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36F82250-BF96-B84C-B20D-0E211CCF5C90}"/>
                    </a:ext>
                  </a:extLst>
                </p:cNvPr>
                <p:cNvSpPr/>
                <p:nvPr/>
              </p:nvSpPr>
              <p:spPr>
                <a:xfrm>
                  <a:off x="18456408" y="7821332"/>
                  <a:ext cx="165690" cy="3663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" h="295">
                      <a:moveTo>
                        <a:pt x="56" y="295"/>
                      </a:moveTo>
                      <a:cubicBezTo>
                        <a:pt x="41" y="295"/>
                        <a:pt x="27" y="290"/>
                        <a:pt x="16" y="280"/>
                      </a:cubicBezTo>
                      <a:cubicBezTo>
                        <a:pt x="6" y="269"/>
                        <a:pt x="0" y="255"/>
                        <a:pt x="0" y="240"/>
                      </a:cubicBezTo>
                      <a:lnTo>
                        <a:pt x="0" y="56"/>
                      </a:lnTo>
                      <a:cubicBezTo>
                        <a:pt x="0" y="41"/>
                        <a:pt x="6" y="27"/>
                        <a:pt x="16" y="17"/>
                      </a:cubicBezTo>
                      <a:cubicBezTo>
                        <a:pt x="27" y="6"/>
                        <a:pt x="41" y="0"/>
                        <a:pt x="56" y="0"/>
                      </a:cubicBezTo>
                      <a:lnTo>
                        <a:pt x="84" y="0"/>
                      </a:lnTo>
                      <a:cubicBezTo>
                        <a:pt x="98" y="0"/>
                        <a:pt x="111" y="6"/>
                        <a:pt x="120" y="17"/>
                      </a:cubicBezTo>
                      <a:cubicBezTo>
                        <a:pt x="130" y="27"/>
                        <a:pt x="134" y="40"/>
                        <a:pt x="134" y="56"/>
                      </a:cubicBezTo>
                      <a:lnTo>
                        <a:pt x="134" y="172"/>
                      </a:lnTo>
                      <a:cubicBezTo>
                        <a:pt x="134" y="176"/>
                        <a:pt x="131" y="179"/>
                        <a:pt x="126" y="179"/>
                      </a:cubicBezTo>
                      <a:cubicBezTo>
                        <a:pt x="122" y="179"/>
                        <a:pt x="119" y="176"/>
                        <a:pt x="119" y="172"/>
                      </a:cubicBezTo>
                      <a:lnTo>
                        <a:pt x="119" y="56"/>
                      </a:lnTo>
                      <a:cubicBezTo>
                        <a:pt x="119" y="44"/>
                        <a:pt x="115" y="34"/>
                        <a:pt x="109" y="27"/>
                      </a:cubicBezTo>
                      <a:cubicBezTo>
                        <a:pt x="103" y="20"/>
                        <a:pt x="93" y="16"/>
                        <a:pt x="84" y="16"/>
                      </a:cubicBezTo>
                      <a:lnTo>
                        <a:pt x="56" y="16"/>
                      </a:lnTo>
                      <a:cubicBezTo>
                        <a:pt x="44" y="16"/>
                        <a:pt x="35" y="20"/>
                        <a:pt x="27" y="28"/>
                      </a:cubicBezTo>
                      <a:cubicBezTo>
                        <a:pt x="20" y="35"/>
                        <a:pt x="16" y="45"/>
                        <a:pt x="16" y="56"/>
                      </a:cubicBezTo>
                      <a:lnTo>
                        <a:pt x="16" y="240"/>
                      </a:lnTo>
                      <a:cubicBezTo>
                        <a:pt x="16" y="251"/>
                        <a:pt x="20" y="260"/>
                        <a:pt x="27" y="269"/>
                      </a:cubicBezTo>
                      <a:cubicBezTo>
                        <a:pt x="35" y="276"/>
                        <a:pt x="44" y="280"/>
                        <a:pt x="56" y="280"/>
                      </a:cubicBezTo>
                      <a:cubicBezTo>
                        <a:pt x="66" y="280"/>
                        <a:pt x="76" y="276"/>
                        <a:pt x="84" y="269"/>
                      </a:cubicBezTo>
                      <a:cubicBezTo>
                        <a:pt x="91" y="260"/>
                        <a:pt x="95" y="251"/>
                        <a:pt x="95" y="240"/>
                      </a:cubicBezTo>
                      <a:lnTo>
                        <a:pt x="95" y="104"/>
                      </a:lnTo>
                      <a:cubicBezTo>
                        <a:pt x="95" y="97"/>
                        <a:pt x="93" y="91"/>
                        <a:pt x="89" y="87"/>
                      </a:cubicBezTo>
                      <a:cubicBezTo>
                        <a:pt x="79" y="78"/>
                        <a:pt x="63" y="78"/>
                        <a:pt x="55" y="87"/>
                      </a:cubicBezTo>
                      <a:cubicBezTo>
                        <a:pt x="50" y="91"/>
                        <a:pt x="48" y="97"/>
                        <a:pt x="48" y="104"/>
                      </a:cubicBezTo>
                      <a:lnTo>
                        <a:pt x="48" y="174"/>
                      </a:lnTo>
                      <a:cubicBezTo>
                        <a:pt x="48" y="179"/>
                        <a:pt x="44" y="182"/>
                        <a:pt x="40" y="182"/>
                      </a:cubicBezTo>
                      <a:cubicBezTo>
                        <a:pt x="36" y="182"/>
                        <a:pt x="32" y="179"/>
                        <a:pt x="32" y="174"/>
                      </a:cubicBezTo>
                      <a:lnTo>
                        <a:pt x="32" y="104"/>
                      </a:lnTo>
                      <a:cubicBezTo>
                        <a:pt x="32" y="93"/>
                        <a:pt x="37" y="83"/>
                        <a:pt x="44" y="76"/>
                      </a:cubicBezTo>
                      <a:cubicBezTo>
                        <a:pt x="51" y="69"/>
                        <a:pt x="61" y="65"/>
                        <a:pt x="72" y="65"/>
                      </a:cubicBezTo>
                      <a:cubicBezTo>
                        <a:pt x="82" y="65"/>
                        <a:pt x="91" y="69"/>
                        <a:pt x="99" y="76"/>
                      </a:cubicBezTo>
                      <a:cubicBezTo>
                        <a:pt x="107" y="83"/>
                        <a:pt x="111" y="93"/>
                        <a:pt x="111" y="104"/>
                      </a:cubicBezTo>
                      <a:lnTo>
                        <a:pt x="111" y="240"/>
                      </a:lnTo>
                      <a:cubicBezTo>
                        <a:pt x="111" y="255"/>
                        <a:pt x="105" y="269"/>
                        <a:pt x="95" y="280"/>
                      </a:cubicBezTo>
                      <a:cubicBezTo>
                        <a:pt x="84" y="290"/>
                        <a:pt x="70" y="295"/>
                        <a:pt x="56" y="2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0F290E05-8C4C-1744-B167-D2F3B0EB8C4D}"/>
                  </a:ext>
                </a:extLst>
              </p:cNvPr>
              <p:cNvGrpSpPr/>
              <p:nvPr/>
            </p:nvGrpSpPr>
            <p:grpSpPr>
              <a:xfrm>
                <a:off x="18724252" y="8846982"/>
                <a:ext cx="610440" cy="610652"/>
                <a:chOff x="18724252" y="8846982"/>
                <a:chExt cx="610440" cy="610652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E3328838-CA68-5341-9AEA-7DD3C7795ACC}"/>
                    </a:ext>
                  </a:extLst>
                </p:cNvPr>
                <p:cNvSpPr/>
                <p:nvPr/>
              </p:nvSpPr>
              <p:spPr>
                <a:xfrm>
                  <a:off x="18732974" y="8856952"/>
                  <a:ext cx="591751" cy="590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6" h="475">
                      <a:moveTo>
                        <a:pt x="476" y="237"/>
                      </a:moveTo>
                      <a:cubicBezTo>
                        <a:pt x="476" y="368"/>
                        <a:pt x="369" y="475"/>
                        <a:pt x="238" y="475"/>
                      </a:cubicBezTo>
                      <a:cubicBezTo>
                        <a:pt x="107" y="475"/>
                        <a:pt x="0" y="368"/>
                        <a:pt x="0" y="237"/>
                      </a:cubicBezTo>
                      <a:cubicBezTo>
                        <a:pt x="0" y="106"/>
                        <a:pt x="107" y="0"/>
                        <a:pt x="238" y="0"/>
                      </a:cubicBezTo>
                      <a:cubicBezTo>
                        <a:pt x="369" y="0"/>
                        <a:pt x="476" y="106"/>
                        <a:pt x="476" y="2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C6E15CEC-D7EF-C649-ACB1-4B2781AD4DD8}"/>
                    </a:ext>
                  </a:extLst>
                </p:cNvPr>
                <p:cNvSpPr/>
                <p:nvPr/>
              </p:nvSpPr>
              <p:spPr>
                <a:xfrm>
                  <a:off x="18724252" y="8846982"/>
                  <a:ext cx="610440" cy="610652"/>
                </a:xfrm>
                <a:custGeom>
                  <a:avLst/>
                  <a:gdLst>
                    <a:gd name="connsiteX0" fmla="*/ 304596 w 610440"/>
                    <a:gd name="connsiteY0" fmla="*/ 18693 h 610652"/>
                    <a:gd name="connsiteX1" fmla="*/ 18688 w 610440"/>
                    <a:gd name="connsiteY1" fmla="*/ 304702 h 610652"/>
                    <a:gd name="connsiteX2" fmla="*/ 304596 w 610440"/>
                    <a:gd name="connsiteY2" fmla="*/ 590712 h 610652"/>
                    <a:gd name="connsiteX3" fmla="*/ 590506 w 610440"/>
                    <a:gd name="connsiteY3" fmla="*/ 304702 h 610652"/>
                    <a:gd name="connsiteX4" fmla="*/ 304596 w 610440"/>
                    <a:gd name="connsiteY4" fmla="*/ 18693 h 610652"/>
                    <a:gd name="connsiteX5" fmla="*/ 304598 w 610440"/>
                    <a:gd name="connsiteY5" fmla="*/ 0 h 610652"/>
                    <a:gd name="connsiteX6" fmla="*/ 610440 w 610440"/>
                    <a:gd name="connsiteY6" fmla="*/ 304704 h 610652"/>
                    <a:gd name="connsiteX7" fmla="*/ 304598 w 610440"/>
                    <a:gd name="connsiteY7" fmla="*/ 610652 h 610652"/>
                    <a:gd name="connsiteX8" fmla="*/ 0 w 610440"/>
                    <a:gd name="connsiteY8" fmla="*/ 304704 h 610652"/>
                    <a:gd name="connsiteX9" fmla="*/ 304598 w 610440"/>
                    <a:gd name="connsiteY9" fmla="*/ 0 h 6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440" h="610652">
                      <a:moveTo>
                        <a:pt x="304596" y="18693"/>
                      </a:moveTo>
                      <a:cubicBezTo>
                        <a:pt x="146726" y="18693"/>
                        <a:pt x="18688" y="146776"/>
                        <a:pt x="18688" y="304702"/>
                      </a:cubicBezTo>
                      <a:cubicBezTo>
                        <a:pt x="18688" y="462630"/>
                        <a:pt x="146726" y="590712"/>
                        <a:pt x="304596" y="590712"/>
                      </a:cubicBezTo>
                      <a:cubicBezTo>
                        <a:pt x="462468" y="590712"/>
                        <a:pt x="590506" y="462630"/>
                        <a:pt x="590506" y="304702"/>
                      </a:cubicBezTo>
                      <a:cubicBezTo>
                        <a:pt x="590506" y="146776"/>
                        <a:pt x="462468" y="18693"/>
                        <a:pt x="304596" y="18693"/>
                      </a:cubicBezTo>
                      <a:close/>
                      <a:moveTo>
                        <a:pt x="304598" y="0"/>
                      </a:moveTo>
                      <a:cubicBezTo>
                        <a:pt x="473680" y="0"/>
                        <a:pt x="610440" y="136806"/>
                        <a:pt x="610440" y="304704"/>
                      </a:cubicBezTo>
                      <a:cubicBezTo>
                        <a:pt x="610440" y="473846"/>
                        <a:pt x="473680" y="610652"/>
                        <a:pt x="304598" y="610652"/>
                      </a:cubicBezTo>
                      <a:cubicBezTo>
                        <a:pt x="136760" y="610652"/>
                        <a:pt x="0" y="473846"/>
                        <a:pt x="0" y="304704"/>
                      </a:cubicBezTo>
                      <a:cubicBezTo>
                        <a:pt x="0" y="136806"/>
                        <a:pt x="136760" y="0"/>
                        <a:pt x="3045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E08AF352-466F-5E40-A09A-4BB54AFEA882}"/>
                    </a:ext>
                  </a:extLst>
                </p:cNvPr>
                <p:cNvSpPr/>
                <p:nvPr/>
              </p:nvSpPr>
              <p:spPr>
                <a:xfrm>
                  <a:off x="18791522" y="9026439"/>
                  <a:ext cx="474646" cy="250492"/>
                </a:xfrm>
                <a:custGeom>
                  <a:avLst/>
                  <a:gdLst>
                    <a:gd name="connsiteX0" fmla="*/ 237326 w 474646"/>
                    <a:gd name="connsiteY0" fmla="*/ 18693 h 250492"/>
                    <a:gd name="connsiteX1" fmla="*/ 131736 w 474646"/>
                    <a:gd name="connsiteY1" fmla="*/ 107900 h 250492"/>
                    <a:gd name="connsiteX2" fmla="*/ 126768 w 474646"/>
                    <a:gd name="connsiteY2" fmla="*/ 115334 h 250492"/>
                    <a:gd name="connsiteX3" fmla="*/ 118072 w 474646"/>
                    <a:gd name="connsiteY3" fmla="*/ 114095 h 250492"/>
                    <a:gd name="connsiteX4" fmla="*/ 83290 w 474646"/>
                    <a:gd name="connsiteY4" fmla="*/ 104183 h 250492"/>
                    <a:gd name="connsiteX5" fmla="*/ 19936 w 474646"/>
                    <a:gd name="connsiteY5" fmla="*/ 168610 h 250492"/>
                    <a:gd name="connsiteX6" fmla="*/ 83290 w 474646"/>
                    <a:gd name="connsiteY6" fmla="*/ 231798 h 250492"/>
                    <a:gd name="connsiteX7" fmla="*/ 391364 w 474646"/>
                    <a:gd name="connsiteY7" fmla="*/ 231798 h 250492"/>
                    <a:gd name="connsiteX8" fmla="*/ 454718 w 474646"/>
                    <a:gd name="connsiteY8" fmla="*/ 168610 h 250492"/>
                    <a:gd name="connsiteX9" fmla="*/ 391364 w 474646"/>
                    <a:gd name="connsiteY9" fmla="*/ 104183 h 250492"/>
                    <a:gd name="connsiteX10" fmla="*/ 356580 w 474646"/>
                    <a:gd name="connsiteY10" fmla="*/ 114095 h 250492"/>
                    <a:gd name="connsiteX11" fmla="*/ 347886 w 474646"/>
                    <a:gd name="connsiteY11" fmla="*/ 115334 h 250492"/>
                    <a:gd name="connsiteX12" fmla="*/ 342916 w 474646"/>
                    <a:gd name="connsiteY12" fmla="*/ 107900 h 250492"/>
                    <a:gd name="connsiteX13" fmla="*/ 237326 w 474646"/>
                    <a:gd name="connsiteY13" fmla="*/ 18693 h 250492"/>
                    <a:gd name="connsiteX14" fmla="*/ 237324 w 474646"/>
                    <a:gd name="connsiteY14" fmla="*/ 0 h 250492"/>
                    <a:gd name="connsiteX15" fmla="*/ 359092 w 474646"/>
                    <a:gd name="connsiteY15" fmla="*/ 91764 h 250492"/>
                    <a:gd name="connsiteX16" fmla="*/ 391398 w 474646"/>
                    <a:gd name="connsiteY16" fmla="*/ 84324 h 250492"/>
                    <a:gd name="connsiteX17" fmla="*/ 474646 w 474646"/>
                    <a:gd name="connsiteY17" fmla="*/ 168648 h 250492"/>
                    <a:gd name="connsiteX18" fmla="*/ 391398 w 474646"/>
                    <a:gd name="connsiteY18" fmla="*/ 250492 h 250492"/>
                    <a:gd name="connsiteX19" fmla="*/ 83250 w 474646"/>
                    <a:gd name="connsiteY19" fmla="*/ 250492 h 250492"/>
                    <a:gd name="connsiteX20" fmla="*/ 0 w 474646"/>
                    <a:gd name="connsiteY20" fmla="*/ 168648 h 250492"/>
                    <a:gd name="connsiteX21" fmla="*/ 83250 w 474646"/>
                    <a:gd name="connsiteY21" fmla="*/ 84324 h 250492"/>
                    <a:gd name="connsiteX22" fmla="*/ 115556 w 474646"/>
                    <a:gd name="connsiteY22" fmla="*/ 91764 h 250492"/>
                    <a:gd name="connsiteX23" fmla="*/ 237324 w 474646"/>
                    <a:gd name="connsiteY23" fmla="*/ 0 h 25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74646" h="250492">
                      <a:moveTo>
                        <a:pt x="237326" y="18693"/>
                      </a:moveTo>
                      <a:cubicBezTo>
                        <a:pt x="185152" y="18693"/>
                        <a:pt x="141674" y="55862"/>
                        <a:pt x="131736" y="107900"/>
                      </a:cubicBezTo>
                      <a:cubicBezTo>
                        <a:pt x="131736" y="110378"/>
                        <a:pt x="129252" y="114095"/>
                        <a:pt x="126768" y="115334"/>
                      </a:cubicBezTo>
                      <a:cubicBezTo>
                        <a:pt x="124284" y="116573"/>
                        <a:pt x="120556" y="116573"/>
                        <a:pt x="118072" y="114095"/>
                      </a:cubicBezTo>
                      <a:cubicBezTo>
                        <a:pt x="108134" y="107900"/>
                        <a:pt x="95712" y="104183"/>
                        <a:pt x="83290" y="104183"/>
                      </a:cubicBezTo>
                      <a:cubicBezTo>
                        <a:pt x="48508" y="104183"/>
                        <a:pt x="19936" y="132679"/>
                        <a:pt x="19936" y="168610"/>
                      </a:cubicBezTo>
                      <a:cubicBezTo>
                        <a:pt x="19936" y="203301"/>
                        <a:pt x="48508" y="231798"/>
                        <a:pt x="83290" y="231798"/>
                      </a:cubicBezTo>
                      <a:lnTo>
                        <a:pt x="391364" y="231798"/>
                      </a:lnTo>
                      <a:cubicBezTo>
                        <a:pt x="427388" y="231798"/>
                        <a:pt x="454718" y="203301"/>
                        <a:pt x="454718" y="168610"/>
                      </a:cubicBezTo>
                      <a:cubicBezTo>
                        <a:pt x="454718" y="132679"/>
                        <a:pt x="427388" y="104183"/>
                        <a:pt x="391364" y="104183"/>
                      </a:cubicBezTo>
                      <a:cubicBezTo>
                        <a:pt x="378940" y="104183"/>
                        <a:pt x="367760" y="107900"/>
                        <a:pt x="356580" y="114095"/>
                      </a:cubicBezTo>
                      <a:cubicBezTo>
                        <a:pt x="355338" y="116573"/>
                        <a:pt x="350370" y="116573"/>
                        <a:pt x="347886" y="115334"/>
                      </a:cubicBezTo>
                      <a:cubicBezTo>
                        <a:pt x="345400" y="114095"/>
                        <a:pt x="342916" y="110378"/>
                        <a:pt x="342916" y="107900"/>
                      </a:cubicBezTo>
                      <a:cubicBezTo>
                        <a:pt x="334220" y="55862"/>
                        <a:pt x="289500" y="18693"/>
                        <a:pt x="237326" y="18693"/>
                      </a:cubicBezTo>
                      <a:close/>
                      <a:moveTo>
                        <a:pt x="237324" y="0"/>
                      </a:moveTo>
                      <a:cubicBezTo>
                        <a:pt x="294480" y="0"/>
                        <a:pt x="344182" y="38442"/>
                        <a:pt x="359092" y="91764"/>
                      </a:cubicBezTo>
                      <a:cubicBezTo>
                        <a:pt x="369032" y="88044"/>
                        <a:pt x="380214" y="84324"/>
                        <a:pt x="391398" y="84324"/>
                      </a:cubicBezTo>
                      <a:cubicBezTo>
                        <a:pt x="437372" y="84324"/>
                        <a:pt x="474646" y="122766"/>
                        <a:pt x="474646" y="168648"/>
                      </a:cubicBezTo>
                      <a:cubicBezTo>
                        <a:pt x="474646" y="213290"/>
                        <a:pt x="437372" y="250492"/>
                        <a:pt x="391398" y="250492"/>
                      </a:cubicBezTo>
                      <a:lnTo>
                        <a:pt x="83250" y="250492"/>
                      </a:lnTo>
                      <a:cubicBezTo>
                        <a:pt x="38518" y="250492"/>
                        <a:pt x="0" y="213290"/>
                        <a:pt x="0" y="168648"/>
                      </a:cubicBezTo>
                      <a:cubicBezTo>
                        <a:pt x="0" y="122766"/>
                        <a:pt x="38518" y="84324"/>
                        <a:pt x="83250" y="84324"/>
                      </a:cubicBezTo>
                      <a:cubicBezTo>
                        <a:pt x="94432" y="84324"/>
                        <a:pt x="106858" y="88044"/>
                        <a:pt x="115556" y="91764"/>
                      </a:cubicBezTo>
                      <a:cubicBezTo>
                        <a:pt x="131708" y="38442"/>
                        <a:pt x="180168" y="0"/>
                        <a:pt x="2373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DDCFF473-C3A5-0441-B489-F20B818443CE}"/>
                    </a:ext>
                  </a:extLst>
                </p:cNvPr>
                <p:cNvSpPr/>
                <p:nvPr/>
              </p:nvSpPr>
              <p:spPr>
                <a:xfrm>
                  <a:off x="18982132" y="9099967"/>
                  <a:ext cx="104647" cy="623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51">
                      <a:moveTo>
                        <a:pt x="77" y="50"/>
                      </a:moveTo>
                      <a:cubicBezTo>
                        <a:pt x="75" y="50"/>
                        <a:pt x="73" y="50"/>
                        <a:pt x="71" y="49"/>
                      </a:cubicBezTo>
                      <a:lnTo>
                        <a:pt x="42" y="19"/>
                      </a:lnTo>
                      <a:lnTo>
                        <a:pt x="12" y="49"/>
                      </a:lnTo>
                      <a:cubicBezTo>
                        <a:pt x="9" y="51"/>
                        <a:pt x="4" y="51"/>
                        <a:pt x="2" y="49"/>
                      </a:cubicBezTo>
                      <a:cubicBezTo>
                        <a:pt x="-1" y="45"/>
                        <a:pt x="-1" y="41"/>
                        <a:pt x="2" y="38"/>
                      </a:cubicBezTo>
                      <a:lnTo>
                        <a:pt x="36" y="2"/>
                      </a:lnTo>
                      <a:cubicBezTo>
                        <a:pt x="40" y="-1"/>
                        <a:pt x="45" y="-1"/>
                        <a:pt x="48" y="2"/>
                      </a:cubicBezTo>
                      <a:lnTo>
                        <a:pt x="82" y="38"/>
                      </a:lnTo>
                      <a:cubicBezTo>
                        <a:pt x="86" y="41"/>
                        <a:pt x="86" y="45"/>
                        <a:pt x="82" y="49"/>
                      </a:cubicBezTo>
                      <a:cubicBezTo>
                        <a:pt x="81" y="50"/>
                        <a:pt x="79" y="50"/>
                        <a:pt x="77" y="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DE2EDBC7-E3D8-7F4C-9DF1-D5C7C70E0C72}"/>
                    </a:ext>
                  </a:extLst>
                </p:cNvPr>
                <p:cNvSpPr/>
                <p:nvPr/>
              </p:nvSpPr>
              <p:spPr>
                <a:xfrm>
                  <a:off x="19024485" y="9099967"/>
                  <a:ext cx="17441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01">
                      <a:moveTo>
                        <a:pt x="8" y="101"/>
                      </a:moveTo>
                      <a:cubicBezTo>
                        <a:pt x="4" y="101"/>
                        <a:pt x="0" y="97"/>
                        <a:pt x="0" y="93"/>
                      </a:cubicBezTo>
                      <a:lnTo>
                        <a:pt x="0" y="8"/>
                      </a:lnTo>
                      <a:cubicBezTo>
                        <a:pt x="0" y="3"/>
                        <a:pt x="4" y="0"/>
                        <a:pt x="8" y="0"/>
                      </a:cubicBezTo>
                      <a:cubicBezTo>
                        <a:pt x="12" y="0"/>
                        <a:pt x="15" y="3"/>
                        <a:pt x="15" y="8"/>
                      </a:cubicBezTo>
                      <a:lnTo>
                        <a:pt x="15" y="93"/>
                      </a:lnTo>
                      <a:cubicBezTo>
                        <a:pt x="15" y="97"/>
                        <a:pt x="12" y="101"/>
                        <a:pt x="8" y="1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6337A0F9-D340-CE44-AA40-1343C6FC71D1}"/>
                  </a:ext>
                </a:extLst>
              </p:cNvPr>
              <p:cNvGrpSpPr/>
              <p:nvPr/>
            </p:nvGrpSpPr>
            <p:grpSpPr>
              <a:xfrm>
                <a:off x="12246860" y="9270381"/>
                <a:ext cx="2396599" cy="1989298"/>
                <a:chOff x="12246860" y="9270381"/>
                <a:chExt cx="2396599" cy="1989298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66ABD14B-06EC-7F48-A440-4FE55D104B87}"/>
                    </a:ext>
                  </a:extLst>
                </p:cNvPr>
                <p:cNvSpPr/>
                <p:nvPr/>
              </p:nvSpPr>
              <p:spPr>
                <a:xfrm>
                  <a:off x="12257348" y="9906277"/>
                  <a:ext cx="782357" cy="586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9" h="472">
                      <a:moveTo>
                        <a:pt x="248" y="472"/>
                      </a:moveTo>
                      <a:cubicBezTo>
                        <a:pt x="89" y="462"/>
                        <a:pt x="-8" y="351"/>
                        <a:pt x="0" y="220"/>
                      </a:cubicBezTo>
                      <a:cubicBezTo>
                        <a:pt x="8" y="90"/>
                        <a:pt x="118" y="-9"/>
                        <a:pt x="277" y="1"/>
                      </a:cubicBezTo>
                      <a:cubicBezTo>
                        <a:pt x="436" y="11"/>
                        <a:pt x="637" y="130"/>
                        <a:pt x="628" y="259"/>
                      </a:cubicBezTo>
                      <a:cubicBezTo>
                        <a:pt x="620" y="390"/>
                        <a:pt x="407" y="482"/>
                        <a:pt x="248" y="47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1DB01F58-30A9-0A4B-98E3-C5A355837A7D}"/>
                    </a:ext>
                  </a:extLst>
                </p:cNvPr>
                <p:cNvSpPr/>
                <p:nvPr/>
              </p:nvSpPr>
              <p:spPr>
                <a:xfrm>
                  <a:off x="12246860" y="9896646"/>
                  <a:ext cx="801860" cy="607818"/>
                </a:xfrm>
                <a:custGeom>
                  <a:avLst/>
                  <a:gdLst>
                    <a:gd name="connsiteX0" fmla="*/ 356267 w 801860"/>
                    <a:gd name="connsiteY0" fmla="*/ 19595 h 607818"/>
                    <a:gd name="connsiteX1" fmla="*/ 119952 w 801860"/>
                    <a:gd name="connsiteY1" fmla="*/ 87987 h 607818"/>
                    <a:gd name="connsiteX2" fmla="*/ 21695 w 801860"/>
                    <a:gd name="connsiteY2" fmla="*/ 283217 h 607818"/>
                    <a:gd name="connsiteX3" fmla="*/ 321441 w 801860"/>
                    <a:gd name="connsiteY3" fmla="*/ 585388 h 607818"/>
                    <a:gd name="connsiteX4" fmla="*/ 622432 w 801860"/>
                    <a:gd name="connsiteY4" fmla="*/ 520726 h 607818"/>
                    <a:gd name="connsiteX5" fmla="*/ 784121 w 801860"/>
                    <a:gd name="connsiteY5" fmla="*/ 330470 h 607818"/>
                    <a:gd name="connsiteX6" fmla="*/ 647307 w 801860"/>
                    <a:gd name="connsiteY6" fmla="*/ 122805 h 607818"/>
                    <a:gd name="connsiteX7" fmla="*/ 356267 w 801860"/>
                    <a:gd name="connsiteY7" fmla="*/ 19595 h 607818"/>
                    <a:gd name="connsiteX8" fmla="*/ 356266 w 801860"/>
                    <a:gd name="connsiteY8" fmla="*/ 902 h 607818"/>
                    <a:gd name="connsiteX9" fmla="*/ 801568 w 801860"/>
                    <a:gd name="connsiteY9" fmla="*/ 332964 h 607818"/>
                    <a:gd name="connsiteX10" fmla="*/ 348803 w 801860"/>
                    <a:gd name="connsiteY10" fmla="*/ 607818 h 607818"/>
                    <a:gd name="connsiteX11" fmla="*/ 317706 w 801860"/>
                    <a:gd name="connsiteY11" fmla="*/ 606574 h 607818"/>
                    <a:gd name="connsiteX12" fmla="*/ 522 w 801860"/>
                    <a:gd name="connsiteY12" fmla="*/ 283217 h 607818"/>
                    <a:gd name="connsiteX13" fmla="*/ 106250 w 801860"/>
                    <a:gd name="connsiteY13" fmla="*/ 74279 h 607818"/>
                    <a:gd name="connsiteX14" fmla="*/ 356266 w 801860"/>
                    <a:gd name="connsiteY14" fmla="*/ 902 h 60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1860" h="607818">
                      <a:moveTo>
                        <a:pt x="356267" y="19595"/>
                      </a:moveTo>
                      <a:cubicBezTo>
                        <a:pt x="264228" y="13377"/>
                        <a:pt x="182140" y="37004"/>
                        <a:pt x="119952" y="87987"/>
                      </a:cubicBezTo>
                      <a:cubicBezTo>
                        <a:pt x="61495" y="136484"/>
                        <a:pt x="26670" y="204876"/>
                        <a:pt x="21695" y="283217"/>
                      </a:cubicBezTo>
                      <a:cubicBezTo>
                        <a:pt x="10501" y="447360"/>
                        <a:pt x="136121" y="574197"/>
                        <a:pt x="321441" y="585388"/>
                      </a:cubicBezTo>
                      <a:cubicBezTo>
                        <a:pt x="417211" y="592850"/>
                        <a:pt x="530394" y="566736"/>
                        <a:pt x="622432" y="520726"/>
                      </a:cubicBezTo>
                      <a:cubicBezTo>
                        <a:pt x="720689" y="469743"/>
                        <a:pt x="779146" y="401350"/>
                        <a:pt x="784121" y="330470"/>
                      </a:cubicBezTo>
                      <a:cubicBezTo>
                        <a:pt x="787852" y="259591"/>
                        <a:pt x="738102" y="183737"/>
                        <a:pt x="647307" y="122805"/>
                      </a:cubicBezTo>
                      <a:cubicBezTo>
                        <a:pt x="561488" y="64361"/>
                        <a:pt x="453280" y="24569"/>
                        <a:pt x="356267" y="19595"/>
                      </a:cubicBezTo>
                      <a:close/>
                      <a:moveTo>
                        <a:pt x="356266" y="902"/>
                      </a:moveTo>
                      <a:cubicBezTo>
                        <a:pt x="565235" y="14582"/>
                        <a:pt x="811519" y="170042"/>
                        <a:pt x="801568" y="332964"/>
                      </a:cubicBezTo>
                      <a:cubicBezTo>
                        <a:pt x="791617" y="488425"/>
                        <a:pt x="552796" y="607818"/>
                        <a:pt x="348803" y="607818"/>
                      </a:cubicBezTo>
                      <a:cubicBezTo>
                        <a:pt x="338852" y="607818"/>
                        <a:pt x="328901" y="606574"/>
                        <a:pt x="317706" y="606574"/>
                      </a:cubicBezTo>
                      <a:cubicBezTo>
                        <a:pt x="123664" y="594138"/>
                        <a:pt x="-9429" y="458576"/>
                        <a:pt x="522" y="283217"/>
                      </a:cubicBezTo>
                      <a:cubicBezTo>
                        <a:pt x="6741" y="199891"/>
                        <a:pt x="44057" y="125270"/>
                        <a:pt x="106250" y="74279"/>
                      </a:cubicBezTo>
                      <a:cubicBezTo>
                        <a:pt x="170931" y="20801"/>
                        <a:pt x="260489" y="-5317"/>
                        <a:pt x="356266" y="9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A1B39832-FC00-044B-97E3-B0370DE27BA7}"/>
                    </a:ext>
                  </a:extLst>
                </p:cNvPr>
                <p:cNvSpPr/>
                <p:nvPr/>
              </p:nvSpPr>
              <p:spPr>
                <a:xfrm>
                  <a:off x="12814214" y="9280670"/>
                  <a:ext cx="619158" cy="7539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8" h="606">
                      <a:moveTo>
                        <a:pt x="28" y="356"/>
                      </a:moveTo>
                      <a:cubicBezTo>
                        <a:pt x="-37" y="211"/>
                        <a:pt x="18" y="73"/>
                        <a:pt x="136" y="20"/>
                      </a:cubicBezTo>
                      <a:cubicBezTo>
                        <a:pt x="256" y="-33"/>
                        <a:pt x="394" y="19"/>
                        <a:pt x="459" y="164"/>
                      </a:cubicBezTo>
                      <a:cubicBezTo>
                        <a:pt x="524" y="310"/>
                        <a:pt x="512" y="542"/>
                        <a:pt x="393" y="594"/>
                      </a:cubicBezTo>
                      <a:cubicBezTo>
                        <a:pt x="273" y="648"/>
                        <a:pt x="92" y="502"/>
                        <a:pt x="28" y="3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A62446C9-B406-D249-990B-57B2A5A42F9F}"/>
                    </a:ext>
                  </a:extLst>
                </p:cNvPr>
                <p:cNvSpPr/>
                <p:nvPr/>
              </p:nvSpPr>
              <p:spPr>
                <a:xfrm>
                  <a:off x="12803699" y="9270381"/>
                  <a:ext cx="638121" cy="774227"/>
                </a:xfrm>
                <a:custGeom>
                  <a:avLst/>
                  <a:gdLst>
                    <a:gd name="connsiteX0" fmla="*/ 296472 w 638121"/>
                    <a:gd name="connsiteY0" fmla="*/ 19012 h 774227"/>
                    <a:gd name="connsiteX1" fmla="*/ 183339 w 638121"/>
                    <a:gd name="connsiteY1" fmla="*/ 43894 h 774227"/>
                    <a:gd name="connsiteX2" fmla="*/ 36640 w 638121"/>
                    <a:gd name="connsiteY2" fmla="*/ 204386 h 774227"/>
                    <a:gd name="connsiteX3" fmla="*/ 54045 w 638121"/>
                    <a:gd name="connsiteY3" fmla="*/ 449478 h 774227"/>
                    <a:gd name="connsiteX4" fmla="*/ 251716 w 638121"/>
                    <a:gd name="connsiteY4" fmla="*/ 687105 h 774227"/>
                    <a:gd name="connsiteX5" fmla="*/ 494142 w 638121"/>
                    <a:gd name="connsiteY5" fmla="*/ 741846 h 774227"/>
                    <a:gd name="connsiteX6" fmla="*/ 614734 w 638121"/>
                    <a:gd name="connsiteY6" fmla="*/ 524125 h 774227"/>
                    <a:gd name="connsiteX7" fmla="*/ 571222 w 638121"/>
                    <a:gd name="connsiteY7" fmla="*/ 218071 h 774227"/>
                    <a:gd name="connsiteX8" fmla="*/ 400901 w 638121"/>
                    <a:gd name="connsiteY8" fmla="*/ 41406 h 774227"/>
                    <a:gd name="connsiteX9" fmla="*/ 296472 w 638121"/>
                    <a:gd name="connsiteY9" fmla="*/ 19012 h 774227"/>
                    <a:gd name="connsiteX10" fmla="*/ 291965 w 638121"/>
                    <a:gd name="connsiteY10" fmla="*/ 8 h 774227"/>
                    <a:gd name="connsiteX11" fmla="*/ 408375 w 638121"/>
                    <a:gd name="connsiteY11" fmla="*/ 23959 h 774227"/>
                    <a:gd name="connsiteX12" fmla="*/ 588663 w 638121"/>
                    <a:gd name="connsiteY12" fmla="*/ 210593 h 774227"/>
                    <a:gd name="connsiteX13" fmla="*/ 634667 w 638121"/>
                    <a:gd name="connsiteY13" fmla="*/ 526626 h 774227"/>
                    <a:gd name="connsiteX14" fmla="*/ 501627 w 638121"/>
                    <a:gd name="connsiteY14" fmla="*/ 759296 h 774227"/>
                    <a:gd name="connsiteX15" fmla="*/ 429512 w 638121"/>
                    <a:gd name="connsiteY15" fmla="*/ 774227 h 774227"/>
                    <a:gd name="connsiteX16" fmla="*/ 239278 w 638121"/>
                    <a:gd name="connsiteY16" fmla="*/ 702062 h 774227"/>
                    <a:gd name="connsiteX17" fmla="*/ 35366 w 638121"/>
                    <a:gd name="connsiteY17" fmla="*/ 456950 h 774227"/>
                    <a:gd name="connsiteX18" fmla="*/ 16716 w 638121"/>
                    <a:gd name="connsiteY18" fmla="*/ 198151 h 774227"/>
                    <a:gd name="connsiteX19" fmla="*/ 174623 w 638121"/>
                    <a:gd name="connsiteY19" fmla="*/ 26448 h 774227"/>
                    <a:gd name="connsiteX20" fmla="*/ 291965 w 638121"/>
                    <a:gd name="connsiteY20" fmla="*/ 8 h 774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8121" h="774227">
                      <a:moveTo>
                        <a:pt x="296472" y="19012"/>
                      </a:moveTo>
                      <a:cubicBezTo>
                        <a:pt x="259175" y="19012"/>
                        <a:pt x="220636" y="27721"/>
                        <a:pt x="183339" y="43894"/>
                      </a:cubicBezTo>
                      <a:cubicBezTo>
                        <a:pt x="113719" y="74997"/>
                        <a:pt x="60261" y="132227"/>
                        <a:pt x="36640" y="204386"/>
                      </a:cubicBezTo>
                      <a:cubicBezTo>
                        <a:pt x="9289" y="280277"/>
                        <a:pt x="15505" y="363633"/>
                        <a:pt x="54045" y="449478"/>
                      </a:cubicBezTo>
                      <a:cubicBezTo>
                        <a:pt x="93828" y="537810"/>
                        <a:pt x="167177" y="627387"/>
                        <a:pt x="251716" y="687105"/>
                      </a:cubicBezTo>
                      <a:cubicBezTo>
                        <a:pt x="341227" y="749311"/>
                        <a:pt x="429495" y="770461"/>
                        <a:pt x="494142" y="741846"/>
                      </a:cubicBezTo>
                      <a:cubicBezTo>
                        <a:pt x="557546" y="713231"/>
                        <a:pt x="601059" y="633607"/>
                        <a:pt x="614734" y="524125"/>
                      </a:cubicBezTo>
                      <a:cubicBezTo>
                        <a:pt x="627166" y="420863"/>
                        <a:pt x="611005" y="307648"/>
                        <a:pt x="571222" y="218071"/>
                      </a:cubicBezTo>
                      <a:cubicBezTo>
                        <a:pt x="533925" y="133471"/>
                        <a:pt x="474251" y="72509"/>
                        <a:pt x="400901" y="41406"/>
                      </a:cubicBezTo>
                      <a:cubicBezTo>
                        <a:pt x="367335" y="26477"/>
                        <a:pt x="332525" y="19012"/>
                        <a:pt x="296472" y="19012"/>
                      </a:cubicBezTo>
                      <a:close/>
                      <a:moveTo>
                        <a:pt x="291965" y="8"/>
                      </a:moveTo>
                      <a:cubicBezTo>
                        <a:pt x="331597" y="-303"/>
                        <a:pt x="371074" y="7784"/>
                        <a:pt x="408375" y="23959"/>
                      </a:cubicBezTo>
                      <a:cubicBezTo>
                        <a:pt x="485463" y="56309"/>
                        <a:pt x="550118" y="122253"/>
                        <a:pt x="588663" y="210593"/>
                      </a:cubicBezTo>
                      <a:cubicBezTo>
                        <a:pt x="629693" y="302666"/>
                        <a:pt x="645857" y="420867"/>
                        <a:pt x="634667" y="526626"/>
                      </a:cubicBezTo>
                      <a:cubicBezTo>
                        <a:pt x="619747" y="644828"/>
                        <a:pt x="572499" y="726946"/>
                        <a:pt x="501627" y="759296"/>
                      </a:cubicBezTo>
                      <a:cubicBezTo>
                        <a:pt x="479247" y="769250"/>
                        <a:pt x="454379" y="774227"/>
                        <a:pt x="429512" y="774227"/>
                      </a:cubicBezTo>
                      <a:cubicBezTo>
                        <a:pt x="372317" y="774227"/>
                        <a:pt x="306419" y="749343"/>
                        <a:pt x="239278" y="702062"/>
                      </a:cubicBezTo>
                      <a:cubicBezTo>
                        <a:pt x="152242" y="641095"/>
                        <a:pt x="76397" y="549022"/>
                        <a:pt x="35366" y="456950"/>
                      </a:cubicBezTo>
                      <a:cubicBezTo>
                        <a:pt x="-4421" y="368610"/>
                        <a:pt x="-10638" y="276537"/>
                        <a:pt x="16716" y="198151"/>
                      </a:cubicBezTo>
                      <a:cubicBezTo>
                        <a:pt x="44070" y="121009"/>
                        <a:pt x="100021" y="60042"/>
                        <a:pt x="174623" y="26448"/>
                      </a:cubicBezTo>
                      <a:cubicBezTo>
                        <a:pt x="212546" y="9029"/>
                        <a:pt x="252333" y="319"/>
                        <a:pt x="291965" y="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9E429ED8-A7C2-1340-9278-D808E6AC7528}"/>
                    </a:ext>
                  </a:extLst>
                </p:cNvPr>
                <p:cNvSpPr/>
                <p:nvPr/>
              </p:nvSpPr>
              <p:spPr>
                <a:xfrm>
                  <a:off x="13511861" y="9573534"/>
                  <a:ext cx="666499" cy="7128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6" h="573">
                      <a:moveTo>
                        <a:pt x="100" y="109"/>
                      </a:moveTo>
                      <a:cubicBezTo>
                        <a:pt x="200" y="-16"/>
                        <a:pt x="346" y="-31"/>
                        <a:pt x="448" y="49"/>
                      </a:cubicBezTo>
                      <a:cubicBezTo>
                        <a:pt x="550" y="131"/>
                        <a:pt x="569" y="278"/>
                        <a:pt x="470" y="403"/>
                      </a:cubicBezTo>
                      <a:cubicBezTo>
                        <a:pt x="370" y="527"/>
                        <a:pt x="161" y="624"/>
                        <a:pt x="58" y="543"/>
                      </a:cubicBezTo>
                      <a:cubicBezTo>
                        <a:pt x="-44" y="462"/>
                        <a:pt x="2" y="234"/>
                        <a:pt x="100" y="10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6E46BE69-3E8C-3E49-A5BD-40B450460D35}"/>
                    </a:ext>
                  </a:extLst>
                </p:cNvPr>
                <p:cNvSpPr/>
                <p:nvPr/>
              </p:nvSpPr>
              <p:spPr>
                <a:xfrm>
                  <a:off x="13501943" y="9563330"/>
                  <a:ext cx="685587" cy="733017"/>
                </a:xfrm>
                <a:custGeom>
                  <a:avLst/>
                  <a:gdLst>
                    <a:gd name="connsiteX0" fmla="*/ 403239 w 685587"/>
                    <a:gd name="connsiteY0" fmla="*/ 19839 h 733017"/>
                    <a:gd name="connsiteX1" fmla="*/ 141737 w 685587"/>
                    <a:gd name="connsiteY1" fmla="*/ 152037 h 733017"/>
                    <a:gd name="connsiteX2" fmla="*/ 24858 w 685587"/>
                    <a:gd name="connsiteY2" fmla="*/ 438156 h 733017"/>
                    <a:gd name="connsiteX3" fmla="*/ 88271 w 685587"/>
                    <a:gd name="connsiteY3" fmla="*/ 678246 h 733017"/>
                    <a:gd name="connsiteX4" fmla="*/ 336950 w 685587"/>
                    <a:gd name="connsiteY4" fmla="*/ 684466 h 733017"/>
                    <a:gd name="connsiteX5" fmla="*/ 586873 w 685587"/>
                    <a:gd name="connsiteY5" fmla="*/ 505331 h 733017"/>
                    <a:gd name="connsiteX6" fmla="*/ 562005 w 685587"/>
                    <a:gd name="connsiteY6" fmla="*/ 79886 h 733017"/>
                    <a:gd name="connsiteX7" fmla="*/ 403239 w 685587"/>
                    <a:gd name="connsiteY7" fmla="*/ 19839 h 733017"/>
                    <a:gd name="connsiteX8" fmla="*/ 403112 w 685587"/>
                    <a:gd name="connsiteY8" fmla="*/ 176 h 733017"/>
                    <a:gd name="connsiteX9" fmla="*/ 573218 w 685587"/>
                    <a:gd name="connsiteY9" fmla="*/ 63684 h 733017"/>
                    <a:gd name="connsiteX10" fmla="*/ 601819 w 685587"/>
                    <a:gd name="connsiteY10" fmla="*/ 516541 h 733017"/>
                    <a:gd name="connsiteX11" fmla="*/ 341922 w 685587"/>
                    <a:gd name="connsiteY11" fmla="*/ 703158 h 733017"/>
                    <a:gd name="connsiteX12" fmla="*/ 200159 w 685587"/>
                    <a:gd name="connsiteY12" fmla="*/ 733017 h 733017"/>
                    <a:gd name="connsiteX13" fmla="*/ 74563 w 685587"/>
                    <a:gd name="connsiteY13" fmla="*/ 693205 h 733017"/>
                    <a:gd name="connsiteX14" fmla="*/ 126791 w 685587"/>
                    <a:gd name="connsiteY14" fmla="*/ 140819 h 733017"/>
                    <a:gd name="connsiteX15" fmla="*/ 403112 w 685587"/>
                    <a:gd name="connsiteY15" fmla="*/ 176 h 733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587" h="733017">
                      <a:moveTo>
                        <a:pt x="403239" y="19839"/>
                      </a:moveTo>
                      <a:cubicBezTo>
                        <a:pt x="310081" y="16364"/>
                        <a:pt x="214010" y="61848"/>
                        <a:pt x="141737" y="152037"/>
                      </a:cubicBezTo>
                      <a:cubicBezTo>
                        <a:pt x="82054" y="227921"/>
                        <a:pt x="38535" y="334904"/>
                        <a:pt x="24858" y="438156"/>
                      </a:cubicBezTo>
                      <a:cubicBezTo>
                        <a:pt x="9937" y="546383"/>
                        <a:pt x="33561" y="634706"/>
                        <a:pt x="88271" y="678246"/>
                      </a:cubicBezTo>
                      <a:cubicBezTo>
                        <a:pt x="142980" y="721786"/>
                        <a:pt x="233748" y="724274"/>
                        <a:pt x="336950" y="684466"/>
                      </a:cubicBezTo>
                      <a:cubicBezTo>
                        <a:pt x="433935" y="648390"/>
                        <a:pt x="527190" y="581215"/>
                        <a:pt x="586873" y="505331"/>
                      </a:cubicBezTo>
                      <a:cubicBezTo>
                        <a:pt x="702509" y="361028"/>
                        <a:pt x="691318" y="181893"/>
                        <a:pt x="562005" y="79886"/>
                      </a:cubicBezTo>
                      <a:cubicBezTo>
                        <a:pt x="513979" y="41633"/>
                        <a:pt x="459133" y="21923"/>
                        <a:pt x="403239" y="19839"/>
                      </a:cubicBezTo>
                      <a:close/>
                      <a:moveTo>
                        <a:pt x="403112" y="176"/>
                      </a:moveTo>
                      <a:cubicBezTo>
                        <a:pt x="462699" y="2275"/>
                        <a:pt x="521456" y="23095"/>
                        <a:pt x="573218" y="63684"/>
                      </a:cubicBezTo>
                      <a:cubicBezTo>
                        <a:pt x="711250" y="174410"/>
                        <a:pt x="723685" y="363515"/>
                        <a:pt x="601819" y="516541"/>
                      </a:cubicBezTo>
                      <a:cubicBezTo>
                        <a:pt x="538399" y="594920"/>
                        <a:pt x="442648" y="664591"/>
                        <a:pt x="341922" y="703158"/>
                      </a:cubicBezTo>
                      <a:cubicBezTo>
                        <a:pt x="290937" y="723064"/>
                        <a:pt x="243683" y="733017"/>
                        <a:pt x="200159" y="733017"/>
                      </a:cubicBezTo>
                      <a:cubicBezTo>
                        <a:pt x="150418" y="733017"/>
                        <a:pt x="108138" y="719332"/>
                        <a:pt x="74563" y="693205"/>
                      </a:cubicBezTo>
                      <a:cubicBezTo>
                        <a:pt x="-53521" y="591188"/>
                        <a:pt x="-3780" y="303798"/>
                        <a:pt x="126791" y="140819"/>
                      </a:cubicBezTo>
                      <a:cubicBezTo>
                        <a:pt x="202180" y="45178"/>
                        <a:pt x="303799" y="-3323"/>
                        <a:pt x="403112" y="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F23EAC77-FE7E-684B-A07F-3831935B451F}"/>
                    </a:ext>
                  </a:extLst>
                </p:cNvPr>
                <p:cNvSpPr/>
                <p:nvPr/>
              </p:nvSpPr>
              <p:spPr>
                <a:xfrm>
                  <a:off x="12578759" y="9896304"/>
                  <a:ext cx="1293132" cy="9645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9" h="775">
                      <a:moveTo>
                        <a:pt x="735" y="775"/>
                      </a:moveTo>
                      <a:cubicBezTo>
                        <a:pt x="731" y="775"/>
                        <a:pt x="728" y="771"/>
                        <a:pt x="727" y="768"/>
                      </a:cubicBezTo>
                      <a:cubicBezTo>
                        <a:pt x="727" y="766"/>
                        <a:pt x="721" y="626"/>
                        <a:pt x="644" y="490"/>
                      </a:cubicBezTo>
                      <a:cubicBezTo>
                        <a:pt x="540" y="308"/>
                        <a:pt x="365" y="220"/>
                        <a:pt x="122" y="226"/>
                      </a:cubicBezTo>
                      <a:lnTo>
                        <a:pt x="8" y="226"/>
                      </a:lnTo>
                      <a:cubicBezTo>
                        <a:pt x="3" y="226"/>
                        <a:pt x="0" y="223"/>
                        <a:pt x="0" y="218"/>
                      </a:cubicBezTo>
                      <a:cubicBezTo>
                        <a:pt x="0" y="214"/>
                        <a:pt x="3" y="211"/>
                        <a:pt x="8" y="211"/>
                      </a:cubicBezTo>
                      <a:lnTo>
                        <a:pt x="122" y="211"/>
                      </a:lnTo>
                      <a:cubicBezTo>
                        <a:pt x="432" y="203"/>
                        <a:pt x="584" y="354"/>
                        <a:pt x="658" y="483"/>
                      </a:cubicBezTo>
                      <a:cubicBezTo>
                        <a:pt x="698" y="554"/>
                        <a:pt x="720" y="626"/>
                        <a:pt x="731" y="681"/>
                      </a:cubicBezTo>
                      <a:cubicBezTo>
                        <a:pt x="743" y="520"/>
                        <a:pt x="795" y="180"/>
                        <a:pt x="1027" y="2"/>
                      </a:cubicBezTo>
                      <a:cubicBezTo>
                        <a:pt x="1030" y="-1"/>
                        <a:pt x="1035" y="0"/>
                        <a:pt x="1037" y="4"/>
                      </a:cubicBezTo>
                      <a:cubicBezTo>
                        <a:pt x="1041" y="7"/>
                        <a:pt x="1040" y="12"/>
                        <a:pt x="1036" y="14"/>
                      </a:cubicBezTo>
                      <a:cubicBezTo>
                        <a:pt x="735" y="246"/>
                        <a:pt x="743" y="761"/>
                        <a:pt x="743" y="767"/>
                      </a:cubicBezTo>
                      <a:cubicBezTo>
                        <a:pt x="743" y="771"/>
                        <a:pt x="739" y="774"/>
                        <a:pt x="735" y="7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9108CE62-B1C8-1248-9111-E88623F053AD}"/>
                    </a:ext>
                  </a:extLst>
                </p:cNvPr>
                <p:cNvSpPr/>
                <p:nvPr/>
              </p:nvSpPr>
              <p:spPr>
                <a:xfrm>
                  <a:off x="12360749" y="10566775"/>
                  <a:ext cx="756196" cy="618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8" h="497">
                      <a:moveTo>
                        <a:pt x="355" y="470"/>
                      </a:moveTo>
                      <a:cubicBezTo>
                        <a:pt x="208" y="534"/>
                        <a:pt x="71" y="479"/>
                        <a:pt x="19" y="359"/>
                      </a:cubicBezTo>
                      <a:cubicBezTo>
                        <a:pt x="-32" y="240"/>
                        <a:pt x="20" y="101"/>
                        <a:pt x="166" y="37"/>
                      </a:cubicBezTo>
                      <a:cubicBezTo>
                        <a:pt x="312" y="-26"/>
                        <a:pt x="545" y="-12"/>
                        <a:pt x="597" y="107"/>
                      </a:cubicBezTo>
                      <a:cubicBezTo>
                        <a:pt x="649" y="227"/>
                        <a:pt x="500" y="407"/>
                        <a:pt x="355" y="4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E6EBDEC3-2F20-AB4A-81DD-8AB199CE9B41}"/>
                    </a:ext>
                  </a:extLst>
                </p:cNvPr>
                <p:cNvSpPr/>
                <p:nvPr/>
              </p:nvSpPr>
              <p:spPr>
                <a:xfrm>
                  <a:off x="12350423" y="10557019"/>
                  <a:ext cx="774241" cy="636613"/>
                </a:xfrm>
                <a:custGeom>
                  <a:avLst/>
                  <a:gdLst>
                    <a:gd name="connsiteX0" fmla="*/ 453093 w 774241"/>
                    <a:gd name="connsiteY0" fmla="*/ 19729 h 636613"/>
                    <a:gd name="connsiteX1" fmla="*/ 220523 w 774241"/>
                    <a:gd name="connsiteY1" fmla="*/ 64500 h 636613"/>
                    <a:gd name="connsiteX2" fmla="*/ 42676 w 774241"/>
                    <a:gd name="connsiteY2" fmla="*/ 452515 h 636613"/>
                    <a:gd name="connsiteX3" fmla="*/ 446875 w 774241"/>
                    <a:gd name="connsiteY3" fmla="*/ 585584 h 636613"/>
                    <a:gd name="connsiteX4" fmla="*/ 685663 w 774241"/>
                    <a:gd name="connsiteY4" fmla="*/ 390333 h 636613"/>
                    <a:gd name="connsiteX5" fmla="*/ 742872 w 774241"/>
                    <a:gd name="connsiteY5" fmla="*/ 147824 h 636613"/>
                    <a:gd name="connsiteX6" fmla="*/ 526471 w 774241"/>
                    <a:gd name="connsiteY6" fmla="*/ 23460 h 636613"/>
                    <a:gd name="connsiteX7" fmla="*/ 453093 w 774241"/>
                    <a:gd name="connsiteY7" fmla="*/ 19729 h 636613"/>
                    <a:gd name="connsiteX8" fmla="*/ 448474 w 774241"/>
                    <a:gd name="connsiteY8" fmla="*/ 23 h 636613"/>
                    <a:gd name="connsiteX9" fmla="*/ 530214 w 774241"/>
                    <a:gd name="connsiteY9" fmla="*/ 4765 h 636613"/>
                    <a:gd name="connsiteX10" fmla="*/ 760315 w 774241"/>
                    <a:gd name="connsiteY10" fmla="*/ 140339 h 636613"/>
                    <a:gd name="connsiteX11" fmla="*/ 454343 w 774241"/>
                    <a:gd name="connsiteY11" fmla="*/ 604274 h 636613"/>
                    <a:gd name="connsiteX12" fmla="*/ 300113 w 774241"/>
                    <a:gd name="connsiteY12" fmla="*/ 636613 h 636613"/>
                    <a:gd name="connsiteX13" fmla="*/ 25236 w 774241"/>
                    <a:gd name="connsiteY13" fmla="*/ 459994 h 636613"/>
                    <a:gd name="connsiteX14" fmla="*/ 213048 w 774241"/>
                    <a:gd name="connsiteY14" fmla="*/ 48298 h 636613"/>
                    <a:gd name="connsiteX15" fmla="*/ 448474 w 774241"/>
                    <a:gd name="connsiteY15" fmla="*/ 23 h 63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4241" h="636613">
                      <a:moveTo>
                        <a:pt x="453093" y="19729"/>
                      </a:moveTo>
                      <a:cubicBezTo>
                        <a:pt x="372253" y="19729"/>
                        <a:pt x="288926" y="35896"/>
                        <a:pt x="220523" y="64500"/>
                      </a:cubicBezTo>
                      <a:cubicBezTo>
                        <a:pt x="51382" y="139118"/>
                        <a:pt x="-23239" y="302035"/>
                        <a:pt x="42676" y="452515"/>
                      </a:cubicBezTo>
                      <a:cubicBezTo>
                        <a:pt x="108591" y="602995"/>
                        <a:pt x="278977" y="658959"/>
                        <a:pt x="446875" y="585584"/>
                      </a:cubicBezTo>
                      <a:cubicBezTo>
                        <a:pt x="536420" y="547032"/>
                        <a:pt x="625965" y="473657"/>
                        <a:pt x="685663" y="390333"/>
                      </a:cubicBezTo>
                      <a:cubicBezTo>
                        <a:pt x="751578" y="300791"/>
                        <a:pt x="771477" y="212493"/>
                        <a:pt x="742872" y="147824"/>
                      </a:cubicBezTo>
                      <a:cubicBezTo>
                        <a:pt x="715511" y="83155"/>
                        <a:pt x="637159" y="37140"/>
                        <a:pt x="526471" y="23460"/>
                      </a:cubicBezTo>
                      <a:cubicBezTo>
                        <a:pt x="502840" y="20973"/>
                        <a:pt x="477967" y="19729"/>
                        <a:pt x="453093" y="19729"/>
                      </a:cubicBezTo>
                      <a:close/>
                      <a:moveTo>
                        <a:pt x="448474" y="23"/>
                      </a:moveTo>
                      <a:cubicBezTo>
                        <a:pt x="476031" y="-210"/>
                        <a:pt x="503473" y="1345"/>
                        <a:pt x="530214" y="4765"/>
                      </a:cubicBezTo>
                      <a:cubicBezTo>
                        <a:pt x="647131" y="20935"/>
                        <a:pt x="729221" y="68199"/>
                        <a:pt x="760315" y="140339"/>
                      </a:cubicBezTo>
                      <a:cubicBezTo>
                        <a:pt x="826236" y="289594"/>
                        <a:pt x="647131" y="519696"/>
                        <a:pt x="454343" y="604274"/>
                      </a:cubicBezTo>
                      <a:cubicBezTo>
                        <a:pt x="402104" y="626663"/>
                        <a:pt x="349865" y="636613"/>
                        <a:pt x="300113" y="636613"/>
                      </a:cubicBezTo>
                      <a:cubicBezTo>
                        <a:pt x="179466" y="636613"/>
                        <a:pt x="74987" y="574423"/>
                        <a:pt x="25236" y="459994"/>
                      </a:cubicBezTo>
                      <a:cubicBezTo>
                        <a:pt x="-44416" y="298301"/>
                        <a:pt x="33942" y="125413"/>
                        <a:pt x="213048" y="48298"/>
                      </a:cubicBezTo>
                      <a:cubicBezTo>
                        <a:pt x="282078" y="17514"/>
                        <a:pt x="365801" y="723"/>
                        <a:pt x="448474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4D3CA0BE-6828-0940-8780-9AA805E395E8}"/>
                    </a:ext>
                  </a:extLst>
                </p:cNvPr>
                <p:cNvSpPr/>
                <p:nvPr/>
              </p:nvSpPr>
              <p:spPr>
                <a:xfrm>
                  <a:off x="12663476" y="9608428"/>
                  <a:ext cx="840909" cy="12910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6" h="1037">
                      <a:moveTo>
                        <a:pt x="8" y="1037"/>
                      </a:moveTo>
                      <a:cubicBezTo>
                        <a:pt x="5" y="1037"/>
                        <a:pt x="3" y="1036"/>
                        <a:pt x="2" y="1034"/>
                      </a:cubicBezTo>
                      <a:cubicBezTo>
                        <a:pt x="-1" y="1031"/>
                        <a:pt x="0" y="1026"/>
                        <a:pt x="3" y="1023"/>
                      </a:cubicBezTo>
                      <a:cubicBezTo>
                        <a:pt x="178" y="886"/>
                        <a:pt x="351" y="884"/>
                        <a:pt x="465" y="907"/>
                      </a:cubicBezTo>
                      <a:cubicBezTo>
                        <a:pt x="561" y="926"/>
                        <a:pt x="632" y="965"/>
                        <a:pt x="659" y="982"/>
                      </a:cubicBezTo>
                      <a:cubicBezTo>
                        <a:pt x="653" y="891"/>
                        <a:pt x="603" y="412"/>
                        <a:pt x="366" y="12"/>
                      </a:cubicBezTo>
                      <a:cubicBezTo>
                        <a:pt x="363" y="8"/>
                        <a:pt x="364" y="4"/>
                        <a:pt x="368" y="1"/>
                      </a:cubicBezTo>
                      <a:cubicBezTo>
                        <a:pt x="372" y="-1"/>
                        <a:pt x="377" y="0"/>
                        <a:pt x="378" y="4"/>
                      </a:cubicBezTo>
                      <a:cubicBezTo>
                        <a:pt x="644" y="450"/>
                        <a:pt x="676" y="991"/>
                        <a:pt x="676" y="996"/>
                      </a:cubicBezTo>
                      <a:cubicBezTo>
                        <a:pt x="676" y="999"/>
                        <a:pt x="675" y="1003"/>
                        <a:pt x="672" y="1004"/>
                      </a:cubicBezTo>
                      <a:cubicBezTo>
                        <a:pt x="670" y="1005"/>
                        <a:pt x="666" y="1005"/>
                        <a:pt x="664" y="1003"/>
                      </a:cubicBezTo>
                      <a:cubicBezTo>
                        <a:pt x="663" y="1003"/>
                        <a:pt x="581" y="946"/>
                        <a:pt x="461" y="922"/>
                      </a:cubicBezTo>
                      <a:cubicBezTo>
                        <a:pt x="350" y="900"/>
                        <a:pt x="183" y="902"/>
                        <a:pt x="13" y="1036"/>
                      </a:cubicBezTo>
                      <a:cubicBezTo>
                        <a:pt x="11" y="1036"/>
                        <a:pt x="10" y="1037"/>
                        <a:pt x="8" y="10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DFF75BA6-0DFE-4546-BDC1-AA14C66BB1FE}"/>
                    </a:ext>
                  </a:extLst>
                </p:cNvPr>
                <p:cNvSpPr/>
                <p:nvPr/>
              </p:nvSpPr>
              <p:spPr>
                <a:xfrm>
                  <a:off x="13900548" y="10607904"/>
                  <a:ext cx="733771" cy="6418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0" h="516">
                      <a:moveTo>
                        <a:pt x="455" y="68"/>
                      </a:moveTo>
                      <a:cubicBezTo>
                        <a:pt x="590" y="152"/>
                        <a:pt x="624" y="295"/>
                        <a:pt x="556" y="407"/>
                      </a:cubicBezTo>
                      <a:cubicBezTo>
                        <a:pt x="488" y="518"/>
                        <a:pt x="344" y="554"/>
                        <a:pt x="208" y="471"/>
                      </a:cubicBezTo>
                      <a:cubicBezTo>
                        <a:pt x="73" y="388"/>
                        <a:pt x="-49" y="189"/>
                        <a:pt x="19" y="78"/>
                      </a:cubicBezTo>
                      <a:cubicBezTo>
                        <a:pt x="86" y="-33"/>
                        <a:pt x="318" y="-15"/>
                        <a:pt x="455" y="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47FC3DF6-384A-BA48-A0C1-906F159AC437}"/>
                    </a:ext>
                  </a:extLst>
                </p:cNvPr>
                <p:cNvSpPr/>
                <p:nvPr/>
              </p:nvSpPr>
              <p:spPr>
                <a:xfrm>
                  <a:off x="13890271" y="10599177"/>
                  <a:ext cx="753188" cy="660502"/>
                </a:xfrm>
                <a:custGeom>
                  <a:avLst/>
                  <a:gdLst>
                    <a:gd name="connsiteX0" fmla="*/ 266480 w 753188"/>
                    <a:gd name="connsiteY0" fmla="*/ 18693 h 660502"/>
                    <a:gd name="connsiteX1" fmla="*/ 42628 w 753188"/>
                    <a:gd name="connsiteY1" fmla="*/ 110730 h 660502"/>
                    <a:gd name="connsiteX2" fmla="*/ 65013 w 753188"/>
                    <a:gd name="connsiteY2" fmla="*/ 359478 h 660502"/>
                    <a:gd name="connsiteX3" fmla="*/ 273942 w 753188"/>
                    <a:gd name="connsiteY3" fmla="*/ 587083 h 660502"/>
                    <a:gd name="connsiteX4" fmla="*/ 515205 w 753188"/>
                    <a:gd name="connsiteY4" fmla="*/ 635589 h 660502"/>
                    <a:gd name="connsiteX5" fmla="*/ 693043 w 753188"/>
                    <a:gd name="connsiteY5" fmla="*/ 509971 h 660502"/>
                    <a:gd name="connsiteX6" fmla="*/ 724133 w 753188"/>
                    <a:gd name="connsiteY6" fmla="*/ 293560 h 660502"/>
                    <a:gd name="connsiteX7" fmla="*/ 571167 w 753188"/>
                    <a:gd name="connsiteY7" fmla="*/ 100780 h 660502"/>
                    <a:gd name="connsiteX8" fmla="*/ 272698 w 753188"/>
                    <a:gd name="connsiteY8" fmla="*/ 18693 h 660502"/>
                    <a:gd name="connsiteX9" fmla="*/ 266480 w 753188"/>
                    <a:gd name="connsiteY9" fmla="*/ 18693 h 660502"/>
                    <a:gd name="connsiteX10" fmla="*/ 266469 w 753188"/>
                    <a:gd name="connsiteY10" fmla="*/ 0 h 660502"/>
                    <a:gd name="connsiteX11" fmla="*/ 272688 w 753188"/>
                    <a:gd name="connsiteY11" fmla="*/ 0 h 660502"/>
                    <a:gd name="connsiteX12" fmla="*/ 579891 w 753188"/>
                    <a:gd name="connsiteY12" fmla="*/ 85828 h 660502"/>
                    <a:gd name="connsiteX13" fmla="*/ 742820 w 753188"/>
                    <a:gd name="connsiteY13" fmla="*/ 288581 h 660502"/>
                    <a:gd name="connsiteX14" fmla="*/ 709239 w 753188"/>
                    <a:gd name="connsiteY14" fmla="*/ 519943 h 660502"/>
                    <a:gd name="connsiteX15" fmla="*/ 518948 w 753188"/>
                    <a:gd name="connsiteY15" fmla="*/ 654283 h 660502"/>
                    <a:gd name="connsiteX16" fmla="*/ 458005 w 753188"/>
                    <a:gd name="connsiteY16" fmla="*/ 660502 h 660502"/>
                    <a:gd name="connsiteX17" fmla="*/ 265226 w 753188"/>
                    <a:gd name="connsiteY17" fmla="*/ 602039 h 660502"/>
                    <a:gd name="connsiteX18" fmla="*/ 25185 w 753188"/>
                    <a:gd name="connsiteY18" fmla="*/ 100755 h 660502"/>
                    <a:gd name="connsiteX19" fmla="*/ 266469 w 753188"/>
                    <a:gd name="connsiteY19" fmla="*/ 0 h 660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53188" h="660502">
                      <a:moveTo>
                        <a:pt x="266480" y="18693"/>
                      </a:moveTo>
                      <a:cubicBezTo>
                        <a:pt x="159529" y="18693"/>
                        <a:pt x="77450" y="52274"/>
                        <a:pt x="42628" y="110730"/>
                      </a:cubicBezTo>
                      <a:cubicBezTo>
                        <a:pt x="5320" y="171673"/>
                        <a:pt x="14025" y="262467"/>
                        <a:pt x="65013" y="359478"/>
                      </a:cubicBezTo>
                      <a:cubicBezTo>
                        <a:pt x="113515" y="450272"/>
                        <a:pt x="191863" y="536090"/>
                        <a:pt x="273942" y="587083"/>
                      </a:cubicBezTo>
                      <a:cubicBezTo>
                        <a:pt x="353534" y="634346"/>
                        <a:pt x="436856" y="651758"/>
                        <a:pt x="515205" y="635589"/>
                      </a:cubicBezTo>
                      <a:cubicBezTo>
                        <a:pt x="589822" y="620664"/>
                        <a:pt x="652003" y="575890"/>
                        <a:pt x="693043" y="509971"/>
                      </a:cubicBezTo>
                      <a:cubicBezTo>
                        <a:pt x="734082" y="444053"/>
                        <a:pt x="744031" y="366941"/>
                        <a:pt x="724133" y="293560"/>
                      </a:cubicBezTo>
                      <a:cubicBezTo>
                        <a:pt x="702991" y="216448"/>
                        <a:pt x="649516" y="150530"/>
                        <a:pt x="571167" y="100780"/>
                      </a:cubicBezTo>
                      <a:cubicBezTo>
                        <a:pt x="487845" y="51030"/>
                        <a:pt x="377163" y="19937"/>
                        <a:pt x="272698" y="18693"/>
                      </a:cubicBezTo>
                      <a:cubicBezTo>
                        <a:pt x="271455" y="18693"/>
                        <a:pt x="268967" y="18693"/>
                        <a:pt x="266480" y="18693"/>
                      </a:cubicBezTo>
                      <a:close/>
                      <a:moveTo>
                        <a:pt x="266469" y="0"/>
                      </a:moveTo>
                      <a:cubicBezTo>
                        <a:pt x="268957" y="0"/>
                        <a:pt x="271444" y="0"/>
                        <a:pt x="272688" y="0"/>
                      </a:cubicBezTo>
                      <a:cubicBezTo>
                        <a:pt x="379649" y="1244"/>
                        <a:pt x="495317" y="33585"/>
                        <a:pt x="579891" y="85828"/>
                      </a:cubicBezTo>
                      <a:cubicBezTo>
                        <a:pt x="661978" y="135583"/>
                        <a:pt x="720433" y="207729"/>
                        <a:pt x="742820" y="288581"/>
                      </a:cubicBezTo>
                      <a:cubicBezTo>
                        <a:pt x="763964" y="366946"/>
                        <a:pt x="752770" y="449042"/>
                        <a:pt x="709239" y="519943"/>
                      </a:cubicBezTo>
                      <a:cubicBezTo>
                        <a:pt x="665709" y="590845"/>
                        <a:pt x="598547" y="638112"/>
                        <a:pt x="518948" y="654283"/>
                      </a:cubicBezTo>
                      <a:cubicBezTo>
                        <a:pt x="499048" y="659258"/>
                        <a:pt x="479148" y="660502"/>
                        <a:pt x="458005" y="660502"/>
                      </a:cubicBezTo>
                      <a:cubicBezTo>
                        <a:pt x="394574" y="660502"/>
                        <a:pt x="327413" y="640600"/>
                        <a:pt x="265226" y="602039"/>
                      </a:cubicBezTo>
                      <a:cubicBezTo>
                        <a:pt x="86128" y="493822"/>
                        <a:pt x="-60633" y="240069"/>
                        <a:pt x="25185" y="100755"/>
                      </a:cubicBezTo>
                      <a:cubicBezTo>
                        <a:pt x="64984" y="36073"/>
                        <a:pt x="150802" y="0"/>
                        <a:pt x="2664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669F8CED-23F3-AB4B-82F7-7BD35B91D421}"/>
                    </a:ext>
                  </a:extLst>
                </p:cNvPr>
                <p:cNvSpPr/>
                <p:nvPr/>
              </p:nvSpPr>
              <p:spPr>
                <a:xfrm>
                  <a:off x="13485699" y="10575502"/>
                  <a:ext cx="812256" cy="324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3" h="261">
                      <a:moveTo>
                        <a:pt x="645" y="261"/>
                      </a:moveTo>
                      <a:cubicBezTo>
                        <a:pt x="643" y="261"/>
                        <a:pt x="641" y="260"/>
                        <a:pt x="639" y="258"/>
                      </a:cubicBezTo>
                      <a:cubicBezTo>
                        <a:pt x="477" y="76"/>
                        <a:pt x="335" y="-5"/>
                        <a:pt x="215" y="20"/>
                      </a:cubicBezTo>
                      <a:cubicBezTo>
                        <a:pt x="74" y="49"/>
                        <a:pt x="15" y="222"/>
                        <a:pt x="15" y="223"/>
                      </a:cubicBezTo>
                      <a:cubicBezTo>
                        <a:pt x="14" y="228"/>
                        <a:pt x="9" y="230"/>
                        <a:pt x="5" y="228"/>
                      </a:cubicBezTo>
                      <a:cubicBezTo>
                        <a:pt x="1" y="227"/>
                        <a:pt x="-1" y="223"/>
                        <a:pt x="0" y="219"/>
                      </a:cubicBezTo>
                      <a:cubicBezTo>
                        <a:pt x="1" y="217"/>
                        <a:pt x="15" y="173"/>
                        <a:pt x="49" y="124"/>
                      </a:cubicBezTo>
                      <a:cubicBezTo>
                        <a:pt x="94" y="59"/>
                        <a:pt x="150" y="17"/>
                        <a:pt x="212" y="4"/>
                      </a:cubicBezTo>
                      <a:cubicBezTo>
                        <a:pt x="337" y="-21"/>
                        <a:pt x="484" y="61"/>
                        <a:pt x="651" y="248"/>
                      </a:cubicBezTo>
                      <a:cubicBezTo>
                        <a:pt x="654" y="252"/>
                        <a:pt x="653" y="256"/>
                        <a:pt x="650" y="259"/>
                      </a:cubicBezTo>
                      <a:cubicBezTo>
                        <a:pt x="649" y="260"/>
                        <a:pt x="647" y="261"/>
                        <a:pt x="645" y="2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19E28390-9386-774F-8AFE-9754F3FF6965}"/>
                  </a:ext>
                </a:extLst>
              </p:cNvPr>
              <p:cNvGrpSpPr/>
              <p:nvPr/>
            </p:nvGrpSpPr>
            <p:grpSpPr>
              <a:xfrm>
                <a:off x="13927955" y="7691727"/>
                <a:ext cx="2380705" cy="1510430"/>
                <a:chOff x="13927955" y="7691727"/>
                <a:chExt cx="2380705" cy="1510430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1D83BB2-1057-7B42-9E93-EC0BA41EB538}"/>
                    </a:ext>
                  </a:extLst>
                </p:cNvPr>
                <p:cNvSpPr/>
                <p:nvPr/>
              </p:nvSpPr>
              <p:spPr>
                <a:xfrm>
                  <a:off x="13927955" y="7691727"/>
                  <a:ext cx="2380705" cy="2243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12" h="181">
                      <a:moveTo>
                        <a:pt x="1864" y="48"/>
                      </a:moveTo>
                      <a:cubicBezTo>
                        <a:pt x="1833" y="17"/>
                        <a:pt x="1792" y="0"/>
                        <a:pt x="1748" y="0"/>
                      </a:cubicBezTo>
                      <a:lnTo>
                        <a:pt x="164" y="0"/>
                      </a:lnTo>
                      <a:cubicBezTo>
                        <a:pt x="120" y="0"/>
                        <a:pt x="79" y="17"/>
                        <a:pt x="47" y="48"/>
                      </a:cubicBezTo>
                      <a:cubicBezTo>
                        <a:pt x="17" y="79"/>
                        <a:pt x="0" y="121"/>
                        <a:pt x="0" y="164"/>
                      </a:cubicBezTo>
                      <a:lnTo>
                        <a:pt x="0" y="174"/>
                      </a:lnTo>
                      <a:cubicBezTo>
                        <a:pt x="0" y="178"/>
                        <a:pt x="4" y="181"/>
                        <a:pt x="8" y="181"/>
                      </a:cubicBezTo>
                      <a:lnTo>
                        <a:pt x="1904" y="181"/>
                      </a:lnTo>
                      <a:cubicBezTo>
                        <a:pt x="1908" y="181"/>
                        <a:pt x="1912" y="178"/>
                        <a:pt x="1912" y="174"/>
                      </a:cubicBezTo>
                      <a:lnTo>
                        <a:pt x="1912" y="164"/>
                      </a:lnTo>
                      <a:cubicBezTo>
                        <a:pt x="1912" y="121"/>
                        <a:pt x="1895" y="79"/>
                        <a:pt x="1864" y="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A1643796-A153-3742-B598-6677486B7853}"/>
                    </a:ext>
                  </a:extLst>
                </p:cNvPr>
                <p:cNvSpPr/>
                <p:nvPr/>
              </p:nvSpPr>
              <p:spPr>
                <a:xfrm>
                  <a:off x="13937921" y="7908571"/>
                  <a:ext cx="2360775" cy="12848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6" h="1032">
                      <a:moveTo>
                        <a:pt x="0" y="0"/>
                      </a:moveTo>
                      <a:lnTo>
                        <a:pt x="0" y="433"/>
                      </a:lnTo>
                      <a:lnTo>
                        <a:pt x="0" y="875"/>
                      </a:lnTo>
                      <a:cubicBezTo>
                        <a:pt x="0" y="918"/>
                        <a:pt x="17" y="958"/>
                        <a:pt x="45" y="986"/>
                      </a:cubicBezTo>
                      <a:cubicBezTo>
                        <a:pt x="74" y="1014"/>
                        <a:pt x="113" y="1032"/>
                        <a:pt x="156" y="1032"/>
                      </a:cubicBezTo>
                      <a:lnTo>
                        <a:pt x="948" y="1032"/>
                      </a:lnTo>
                      <a:lnTo>
                        <a:pt x="1740" y="1032"/>
                      </a:lnTo>
                      <a:cubicBezTo>
                        <a:pt x="1783" y="1032"/>
                        <a:pt x="1822" y="1014"/>
                        <a:pt x="1850" y="986"/>
                      </a:cubicBezTo>
                      <a:cubicBezTo>
                        <a:pt x="1879" y="958"/>
                        <a:pt x="1896" y="918"/>
                        <a:pt x="1896" y="875"/>
                      </a:cubicBezTo>
                      <a:lnTo>
                        <a:pt x="1896" y="433"/>
                      </a:lnTo>
                      <a:lnTo>
                        <a:pt x="189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51FCFA46-9EB2-D244-8407-31850A1D05BF}"/>
                    </a:ext>
                  </a:extLst>
                </p:cNvPr>
                <p:cNvSpPr/>
                <p:nvPr/>
              </p:nvSpPr>
              <p:spPr>
                <a:xfrm>
                  <a:off x="13927955" y="7898601"/>
                  <a:ext cx="2380705" cy="1303556"/>
                </a:xfrm>
                <a:custGeom>
                  <a:avLst/>
                  <a:gdLst>
                    <a:gd name="connsiteX0" fmla="*/ 18687 w 2380705"/>
                    <a:gd name="connsiteY0" fmla="*/ 18694 h 1303556"/>
                    <a:gd name="connsiteX1" fmla="*/ 18687 w 2380705"/>
                    <a:gd name="connsiteY1" fmla="*/ 1099353 h 1303556"/>
                    <a:gd name="connsiteX2" fmla="*/ 72228 w 2380705"/>
                    <a:gd name="connsiteY2" fmla="*/ 1230078 h 1303556"/>
                    <a:gd name="connsiteX3" fmla="*/ 204211 w 2380705"/>
                    <a:gd name="connsiteY3" fmla="*/ 1283613 h 1303556"/>
                    <a:gd name="connsiteX4" fmla="*/ 2176497 w 2380705"/>
                    <a:gd name="connsiteY4" fmla="*/ 1283613 h 1303556"/>
                    <a:gd name="connsiteX5" fmla="*/ 2307235 w 2380705"/>
                    <a:gd name="connsiteY5" fmla="*/ 1230078 h 1303556"/>
                    <a:gd name="connsiteX6" fmla="*/ 2362021 w 2380705"/>
                    <a:gd name="connsiteY6" fmla="*/ 1099353 h 1303556"/>
                    <a:gd name="connsiteX7" fmla="*/ 2362021 w 2380705"/>
                    <a:gd name="connsiteY7" fmla="*/ 18694 h 1303556"/>
                    <a:gd name="connsiteX8" fmla="*/ 9961 w 2380705"/>
                    <a:gd name="connsiteY8" fmla="*/ 0 h 1303556"/>
                    <a:gd name="connsiteX9" fmla="*/ 2370744 w 2380705"/>
                    <a:gd name="connsiteY9" fmla="*/ 0 h 1303556"/>
                    <a:gd name="connsiteX10" fmla="*/ 2380705 w 2380705"/>
                    <a:gd name="connsiteY10" fmla="*/ 9961 h 1303556"/>
                    <a:gd name="connsiteX11" fmla="*/ 2380705 w 2380705"/>
                    <a:gd name="connsiteY11" fmla="*/ 1099370 h 1303556"/>
                    <a:gd name="connsiteX12" fmla="*/ 2320938 w 2380705"/>
                    <a:gd name="connsiteY12" fmla="*/ 1243794 h 1303556"/>
                    <a:gd name="connsiteX13" fmla="*/ 2176502 w 2380705"/>
                    <a:gd name="connsiteY13" fmla="*/ 1303556 h 1303556"/>
                    <a:gd name="connsiteX14" fmla="*/ 204203 w 2380705"/>
                    <a:gd name="connsiteY14" fmla="*/ 1303556 h 1303556"/>
                    <a:gd name="connsiteX15" fmla="*/ 58522 w 2380705"/>
                    <a:gd name="connsiteY15" fmla="*/ 1243794 h 1303556"/>
                    <a:gd name="connsiteX16" fmla="*/ 0 w 2380705"/>
                    <a:gd name="connsiteY16" fmla="*/ 1099370 h 1303556"/>
                    <a:gd name="connsiteX17" fmla="*/ 0 w 2380705"/>
                    <a:gd name="connsiteY17" fmla="*/ 9961 h 1303556"/>
                    <a:gd name="connsiteX18" fmla="*/ 9961 w 2380705"/>
                    <a:gd name="connsiteY18" fmla="*/ 0 h 130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80705" h="1303556">
                      <a:moveTo>
                        <a:pt x="18687" y="18694"/>
                      </a:moveTo>
                      <a:lnTo>
                        <a:pt x="18687" y="1099353"/>
                      </a:lnTo>
                      <a:cubicBezTo>
                        <a:pt x="18687" y="1149153"/>
                        <a:pt x="37364" y="1195218"/>
                        <a:pt x="72228" y="1230078"/>
                      </a:cubicBezTo>
                      <a:cubicBezTo>
                        <a:pt x="107091" y="1264938"/>
                        <a:pt x="154406" y="1283613"/>
                        <a:pt x="204211" y="1283613"/>
                      </a:cubicBezTo>
                      <a:lnTo>
                        <a:pt x="2176497" y="1283613"/>
                      </a:lnTo>
                      <a:cubicBezTo>
                        <a:pt x="2226302" y="1283613"/>
                        <a:pt x="2272372" y="1264938"/>
                        <a:pt x="2307235" y="1230078"/>
                      </a:cubicBezTo>
                      <a:cubicBezTo>
                        <a:pt x="2342099" y="1195218"/>
                        <a:pt x="2362021" y="1149153"/>
                        <a:pt x="2362021" y="1099353"/>
                      </a:cubicBezTo>
                      <a:lnTo>
                        <a:pt x="2362021" y="18694"/>
                      </a:lnTo>
                      <a:close/>
                      <a:moveTo>
                        <a:pt x="9961" y="0"/>
                      </a:moveTo>
                      <a:lnTo>
                        <a:pt x="2370744" y="0"/>
                      </a:lnTo>
                      <a:cubicBezTo>
                        <a:pt x="2375725" y="0"/>
                        <a:pt x="2380705" y="3735"/>
                        <a:pt x="2380705" y="9961"/>
                      </a:cubicBezTo>
                      <a:lnTo>
                        <a:pt x="2380705" y="1099370"/>
                      </a:lnTo>
                      <a:cubicBezTo>
                        <a:pt x="2380705" y="1154151"/>
                        <a:pt x="2359538" y="1205198"/>
                        <a:pt x="2320938" y="1243794"/>
                      </a:cubicBezTo>
                      <a:cubicBezTo>
                        <a:pt x="2282339" y="1282390"/>
                        <a:pt x="2231288" y="1303556"/>
                        <a:pt x="2176502" y="1303556"/>
                      </a:cubicBezTo>
                      <a:lnTo>
                        <a:pt x="204203" y="1303556"/>
                      </a:lnTo>
                      <a:cubicBezTo>
                        <a:pt x="149417" y="1303556"/>
                        <a:pt x="98366" y="1282390"/>
                        <a:pt x="58522" y="1243794"/>
                      </a:cubicBezTo>
                      <a:cubicBezTo>
                        <a:pt x="21167" y="1205198"/>
                        <a:pt x="0" y="1154151"/>
                        <a:pt x="0" y="1099370"/>
                      </a:cubicBezTo>
                      <a:lnTo>
                        <a:pt x="0" y="9961"/>
                      </a:lnTo>
                      <a:cubicBezTo>
                        <a:pt x="0" y="3735"/>
                        <a:pt x="4981" y="0"/>
                        <a:pt x="99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C5CF9A20-1F2E-954B-B3DA-01EB34CB1D1F}"/>
                    </a:ext>
                  </a:extLst>
                </p:cNvPr>
                <p:cNvSpPr/>
                <p:nvPr/>
              </p:nvSpPr>
              <p:spPr>
                <a:xfrm>
                  <a:off x="14689134" y="8122923"/>
                  <a:ext cx="323906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1" h="305">
                      <a:moveTo>
                        <a:pt x="4" y="105"/>
                      </a:moveTo>
                      <a:cubicBezTo>
                        <a:pt x="93" y="135"/>
                        <a:pt x="149" y="217"/>
                        <a:pt x="151" y="305"/>
                      </a:cubicBezTo>
                      <a:lnTo>
                        <a:pt x="261" y="304"/>
                      </a:lnTo>
                      <a:cubicBezTo>
                        <a:pt x="258" y="171"/>
                        <a:pt x="174" y="47"/>
                        <a:pt x="40" y="1"/>
                      </a:cubicBezTo>
                      <a:cubicBezTo>
                        <a:pt x="39" y="0"/>
                        <a:pt x="38" y="0"/>
                        <a:pt x="36" y="0"/>
                      </a:cubicBezTo>
                      <a:lnTo>
                        <a:pt x="0" y="104"/>
                      </a:lnTo>
                      <a:cubicBezTo>
                        <a:pt x="2" y="104"/>
                        <a:pt x="3" y="105"/>
                        <a:pt x="4" y="10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11B73C54-0CBA-9B46-AF0E-50CA21B1E490}"/>
                    </a:ext>
                  </a:extLst>
                </p:cNvPr>
                <p:cNvSpPr/>
                <p:nvPr/>
              </p:nvSpPr>
              <p:spPr>
                <a:xfrm>
                  <a:off x="14680723" y="8112637"/>
                  <a:ext cx="343529" cy="399109"/>
                </a:xfrm>
                <a:custGeom>
                  <a:avLst/>
                  <a:gdLst>
                    <a:gd name="connsiteX0" fmla="*/ 59330 w 343529"/>
                    <a:gd name="connsiteY0" fmla="*/ 22748 h 399109"/>
                    <a:gd name="connsiteX1" fmla="*/ 20869 w 343529"/>
                    <a:gd name="connsiteY1" fmla="*/ 133276 h 399109"/>
                    <a:gd name="connsiteX2" fmla="*/ 205731 w 343529"/>
                    <a:gd name="connsiteY2" fmla="*/ 379170 h 399109"/>
                    <a:gd name="connsiteX3" fmla="*/ 323596 w 343529"/>
                    <a:gd name="connsiteY3" fmla="*/ 377928 h 399109"/>
                    <a:gd name="connsiteX4" fmla="*/ 59330 w 343529"/>
                    <a:gd name="connsiteY4" fmla="*/ 22748 h 399109"/>
                    <a:gd name="connsiteX5" fmla="*/ 58031 w 343529"/>
                    <a:gd name="connsiteY5" fmla="*/ 316 h 399109"/>
                    <a:gd name="connsiteX6" fmla="*/ 59272 w 343529"/>
                    <a:gd name="connsiteY6" fmla="*/ 1559 h 399109"/>
                    <a:gd name="connsiteX7" fmla="*/ 62996 w 343529"/>
                    <a:gd name="connsiteY7" fmla="*/ 2801 h 399109"/>
                    <a:gd name="connsiteX8" fmla="*/ 343529 w 343529"/>
                    <a:gd name="connsiteY8" fmla="*/ 387928 h 399109"/>
                    <a:gd name="connsiteX9" fmla="*/ 341046 w 343529"/>
                    <a:gd name="connsiteY9" fmla="*/ 395382 h 399109"/>
                    <a:gd name="connsiteX10" fmla="*/ 333599 w 343529"/>
                    <a:gd name="connsiteY10" fmla="*/ 396624 h 399109"/>
                    <a:gd name="connsiteX11" fmla="*/ 197056 w 343529"/>
                    <a:gd name="connsiteY11" fmla="*/ 399109 h 399109"/>
                    <a:gd name="connsiteX12" fmla="*/ 187126 w 343529"/>
                    <a:gd name="connsiteY12" fmla="*/ 389170 h 399109"/>
                    <a:gd name="connsiteX13" fmla="*/ 12103 w 343529"/>
                    <a:gd name="connsiteY13" fmla="*/ 149398 h 399109"/>
                    <a:gd name="connsiteX14" fmla="*/ 9620 w 343529"/>
                    <a:gd name="connsiteY14" fmla="*/ 149398 h 399109"/>
                    <a:gd name="connsiteX15" fmla="*/ 7138 w 343529"/>
                    <a:gd name="connsiteY15" fmla="*/ 148155 h 399109"/>
                    <a:gd name="connsiteX16" fmla="*/ 931 w 343529"/>
                    <a:gd name="connsiteY16" fmla="*/ 143186 h 399109"/>
                    <a:gd name="connsiteX17" fmla="*/ 931 w 343529"/>
                    <a:gd name="connsiteY17" fmla="*/ 135732 h 399109"/>
                    <a:gd name="connsiteX18" fmla="*/ 45618 w 343529"/>
                    <a:gd name="connsiteY18" fmla="*/ 6528 h 399109"/>
                    <a:gd name="connsiteX19" fmla="*/ 58031 w 343529"/>
                    <a:gd name="connsiteY19" fmla="*/ 316 h 399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3529" h="399109">
                      <a:moveTo>
                        <a:pt x="59330" y="22748"/>
                      </a:moveTo>
                      <a:lnTo>
                        <a:pt x="20869" y="133276"/>
                      </a:lnTo>
                      <a:cubicBezTo>
                        <a:pt x="125086" y="170533"/>
                        <a:pt x="198287" y="268642"/>
                        <a:pt x="205731" y="379170"/>
                      </a:cubicBezTo>
                      <a:lnTo>
                        <a:pt x="323596" y="377928"/>
                      </a:lnTo>
                      <a:cubicBezTo>
                        <a:pt x="314911" y="217725"/>
                        <a:pt x="210694" y="76149"/>
                        <a:pt x="59330" y="22748"/>
                      </a:cubicBezTo>
                      <a:close/>
                      <a:moveTo>
                        <a:pt x="58031" y="316"/>
                      </a:moveTo>
                      <a:lnTo>
                        <a:pt x="59272" y="1559"/>
                      </a:lnTo>
                      <a:cubicBezTo>
                        <a:pt x="60514" y="1559"/>
                        <a:pt x="61755" y="2801"/>
                        <a:pt x="62996" y="2801"/>
                      </a:cubicBezTo>
                      <a:cubicBezTo>
                        <a:pt x="226847" y="58707"/>
                        <a:pt x="339805" y="214000"/>
                        <a:pt x="343529" y="387928"/>
                      </a:cubicBezTo>
                      <a:cubicBezTo>
                        <a:pt x="343529" y="390413"/>
                        <a:pt x="343529" y="392897"/>
                        <a:pt x="341046" y="395382"/>
                      </a:cubicBezTo>
                      <a:cubicBezTo>
                        <a:pt x="339805" y="396624"/>
                        <a:pt x="337323" y="396624"/>
                        <a:pt x="333599" y="396624"/>
                      </a:cubicBezTo>
                      <a:lnTo>
                        <a:pt x="197056" y="399109"/>
                      </a:lnTo>
                      <a:cubicBezTo>
                        <a:pt x="192091" y="399109"/>
                        <a:pt x="188367" y="394140"/>
                        <a:pt x="187126" y="389170"/>
                      </a:cubicBezTo>
                      <a:cubicBezTo>
                        <a:pt x="184643" y="281086"/>
                        <a:pt x="113889" y="185426"/>
                        <a:pt x="12103" y="149398"/>
                      </a:cubicBezTo>
                      <a:cubicBezTo>
                        <a:pt x="10862" y="149398"/>
                        <a:pt x="9620" y="149398"/>
                        <a:pt x="9620" y="149398"/>
                      </a:cubicBezTo>
                      <a:lnTo>
                        <a:pt x="7138" y="148155"/>
                      </a:lnTo>
                      <a:cubicBezTo>
                        <a:pt x="4655" y="146913"/>
                        <a:pt x="2173" y="145671"/>
                        <a:pt x="931" y="143186"/>
                      </a:cubicBezTo>
                      <a:cubicBezTo>
                        <a:pt x="-310" y="140701"/>
                        <a:pt x="-310" y="139459"/>
                        <a:pt x="931" y="135732"/>
                      </a:cubicBezTo>
                      <a:lnTo>
                        <a:pt x="45618" y="6528"/>
                      </a:lnTo>
                      <a:cubicBezTo>
                        <a:pt x="46859" y="1559"/>
                        <a:pt x="53066" y="-927"/>
                        <a:pt x="58031" y="3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3F092474-5B92-224C-AE58-46E2F7550EA8}"/>
                    </a:ext>
                  </a:extLst>
                </p:cNvPr>
                <p:cNvSpPr/>
                <p:nvPr/>
              </p:nvSpPr>
              <p:spPr>
                <a:xfrm>
                  <a:off x="14187113" y="8093439"/>
                  <a:ext cx="836026" cy="837040"/>
                </a:xfrm>
                <a:custGeom>
                  <a:avLst/>
                  <a:gdLst>
                    <a:gd name="connsiteX0" fmla="*/ 419174 w 836026"/>
                    <a:gd name="connsiteY0" fmla="*/ 18268 h 837040"/>
                    <a:gd name="connsiteX1" fmla="*/ 42288 w 836026"/>
                    <a:gd name="connsiteY1" fmla="*/ 287034 h 837040"/>
                    <a:gd name="connsiteX2" fmla="*/ 60946 w 836026"/>
                    <a:gd name="connsiteY2" fmla="*/ 591884 h 837040"/>
                    <a:gd name="connsiteX3" fmla="*/ 288570 w 836026"/>
                    <a:gd name="connsiteY3" fmla="*/ 794702 h 837040"/>
                    <a:gd name="connsiteX4" fmla="*/ 593313 w 836026"/>
                    <a:gd name="connsiteY4" fmla="*/ 776038 h 837040"/>
                    <a:gd name="connsiteX5" fmla="*/ 794817 w 836026"/>
                    <a:gd name="connsiteY5" fmla="*/ 547089 h 837040"/>
                    <a:gd name="connsiteX6" fmla="*/ 817206 w 836026"/>
                    <a:gd name="connsiteY6" fmla="*/ 417684 h 837040"/>
                    <a:gd name="connsiteX7" fmla="*/ 699040 w 836026"/>
                    <a:gd name="connsiteY7" fmla="*/ 417684 h 837040"/>
                    <a:gd name="connsiteX8" fmla="*/ 684114 w 836026"/>
                    <a:gd name="connsiteY8" fmla="*/ 508516 h 837040"/>
                    <a:gd name="connsiteX9" fmla="*/ 541072 w 836026"/>
                    <a:gd name="connsiteY9" fmla="*/ 670274 h 837040"/>
                    <a:gd name="connsiteX10" fmla="*/ 327130 w 836026"/>
                    <a:gd name="connsiteY10" fmla="*/ 682716 h 837040"/>
                    <a:gd name="connsiteX11" fmla="*/ 166673 w 836026"/>
                    <a:gd name="connsiteY11" fmla="*/ 540868 h 837040"/>
                    <a:gd name="connsiteX12" fmla="*/ 154235 w 836026"/>
                    <a:gd name="connsiteY12" fmla="*/ 325607 h 837040"/>
                    <a:gd name="connsiteX13" fmla="*/ 496293 w 836026"/>
                    <a:gd name="connsiteY13" fmla="*/ 146430 h 837040"/>
                    <a:gd name="connsiteX14" fmla="*/ 533609 w 836026"/>
                    <a:gd name="connsiteY14" fmla="*/ 35688 h 837040"/>
                    <a:gd name="connsiteX15" fmla="*/ 419174 w 836026"/>
                    <a:gd name="connsiteY15" fmla="*/ 18268 h 837040"/>
                    <a:gd name="connsiteX16" fmla="*/ 386579 w 836026"/>
                    <a:gd name="connsiteY16" fmla="*/ 1363 h 837040"/>
                    <a:gd name="connsiteX17" fmla="*/ 549787 w 836026"/>
                    <a:gd name="connsiteY17" fmla="*/ 20729 h 837040"/>
                    <a:gd name="connsiteX18" fmla="*/ 554763 w 836026"/>
                    <a:gd name="connsiteY18" fmla="*/ 25706 h 837040"/>
                    <a:gd name="connsiteX19" fmla="*/ 554763 w 836026"/>
                    <a:gd name="connsiteY19" fmla="*/ 33172 h 837040"/>
                    <a:gd name="connsiteX20" fmla="*/ 511225 w 836026"/>
                    <a:gd name="connsiteY20" fmla="*/ 163832 h 837040"/>
                    <a:gd name="connsiteX21" fmla="*/ 498786 w 836026"/>
                    <a:gd name="connsiteY21" fmla="*/ 168810 h 837040"/>
                    <a:gd name="connsiteX22" fmla="*/ 170386 w 836026"/>
                    <a:gd name="connsiteY22" fmla="*/ 333067 h 837040"/>
                    <a:gd name="connsiteX23" fmla="*/ 182826 w 836026"/>
                    <a:gd name="connsiteY23" fmla="*/ 533412 h 837040"/>
                    <a:gd name="connsiteX24" fmla="*/ 333342 w 836026"/>
                    <a:gd name="connsiteY24" fmla="*/ 665316 h 837040"/>
                    <a:gd name="connsiteX25" fmla="*/ 532372 w 836026"/>
                    <a:gd name="connsiteY25" fmla="*/ 652872 h 837040"/>
                    <a:gd name="connsiteX26" fmla="*/ 665474 w 836026"/>
                    <a:gd name="connsiteY26" fmla="*/ 503547 h 837040"/>
                    <a:gd name="connsiteX27" fmla="*/ 679157 w 836026"/>
                    <a:gd name="connsiteY27" fmla="*/ 410219 h 837040"/>
                    <a:gd name="connsiteX28" fmla="*/ 682889 w 836026"/>
                    <a:gd name="connsiteY28" fmla="*/ 402752 h 837040"/>
                    <a:gd name="connsiteX29" fmla="*/ 689108 w 836026"/>
                    <a:gd name="connsiteY29" fmla="*/ 400264 h 837040"/>
                    <a:gd name="connsiteX30" fmla="*/ 825941 w 836026"/>
                    <a:gd name="connsiteY30" fmla="*/ 399019 h 837040"/>
                    <a:gd name="connsiteX31" fmla="*/ 835893 w 836026"/>
                    <a:gd name="connsiteY31" fmla="*/ 408974 h 837040"/>
                    <a:gd name="connsiteX32" fmla="*/ 813502 w 836026"/>
                    <a:gd name="connsiteY32" fmla="*/ 554566 h 837040"/>
                    <a:gd name="connsiteX33" fmla="*/ 600789 w 836026"/>
                    <a:gd name="connsiteY33" fmla="*/ 794731 h 837040"/>
                    <a:gd name="connsiteX34" fmla="*/ 419174 w 836026"/>
                    <a:gd name="connsiteY34" fmla="*/ 837040 h 837040"/>
                    <a:gd name="connsiteX35" fmla="*/ 282341 w 836026"/>
                    <a:gd name="connsiteY35" fmla="*/ 813397 h 837040"/>
                    <a:gd name="connsiteX36" fmla="*/ 42261 w 836026"/>
                    <a:gd name="connsiteY36" fmla="*/ 601853 h 837040"/>
                    <a:gd name="connsiteX37" fmla="*/ 23602 w 836026"/>
                    <a:gd name="connsiteY37" fmla="*/ 282048 h 837040"/>
                    <a:gd name="connsiteX38" fmla="*/ 386579 w 836026"/>
                    <a:gd name="connsiteY38" fmla="*/ 1363 h 83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836026" h="837040">
                      <a:moveTo>
                        <a:pt x="419174" y="18268"/>
                      </a:moveTo>
                      <a:cubicBezTo>
                        <a:pt x="253743" y="18268"/>
                        <a:pt x="99505" y="122788"/>
                        <a:pt x="42288" y="287034"/>
                      </a:cubicBezTo>
                      <a:cubicBezTo>
                        <a:pt x="7461" y="387821"/>
                        <a:pt x="14924" y="496074"/>
                        <a:pt x="60946" y="591884"/>
                      </a:cubicBezTo>
                      <a:cubicBezTo>
                        <a:pt x="106968" y="687694"/>
                        <a:pt x="189062" y="759862"/>
                        <a:pt x="288570" y="794702"/>
                      </a:cubicBezTo>
                      <a:cubicBezTo>
                        <a:pt x="389322" y="828298"/>
                        <a:pt x="497537" y="822076"/>
                        <a:pt x="593313" y="776038"/>
                      </a:cubicBezTo>
                      <a:cubicBezTo>
                        <a:pt x="689090" y="728755"/>
                        <a:pt x="761233" y="647876"/>
                        <a:pt x="794817" y="547089"/>
                      </a:cubicBezTo>
                      <a:cubicBezTo>
                        <a:pt x="809743" y="504784"/>
                        <a:pt x="817206" y="461234"/>
                        <a:pt x="817206" y="417684"/>
                      </a:cubicBezTo>
                      <a:lnTo>
                        <a:pt x="699040" y="417684"/>
                      </a:lnTo>
                      <a:cubicBezTo>
                        <a:pt x="699040" y="448791"/>
                        <a:pt x="694065" y="479898"/>
                        <a:pt x="684114" y="508516"/>
                      </a:cubicBezTo>
                      <a:cubicBezTo>
                        <a:pt x="659237" y="579441"/>
                        <a:pt x="609483" y="636678"/>
                        <a:pt x="541072" y="670274"/>
                      </a:cubicBezTo>
                      <a:cubicBezTo>
                        <a:pt x="473904" y="702625"/>
                        <a:pt x="396785" y="707602"/>
                        <a:pt x="327130" y="682716"/>
                      </a:cubicBezTo>
                      <a:cubicBezTo>
                        <a:pt x="256230" y="657831"/>
                        <a:pt x="200257" y="606815"/>
                        <a:pt x="166673" y="540868"/>
                      </a:cubicBezTo>
                      <a:cubicBezTo>
                        <a:pt x="134333" y="472432"/>
                        <a:pt x="129358" y="396531"/>
                        <a:pt x="154235" y="325607"/>
                      </a:cubicBezTo>
                      <a:cubicBezTo>
                        <a:pt x="202745" y="185002"/>
                        <a:pt x="353250" y="106613"/>
                        <a:pt x="496293" y="146430"/>
                      </a:cubicBezTo>
                      <a:lnTo>
                        <a:pt x="533609" y="35688"/>
                      </a:lnTo>
                      <a:cubicBezTo>
                        <a:pt x="496293" y="23245"/>
                        <a:pt x="457734" y="18268"/>
                        <a:pt x="419174" y="18268"/>
                      </a:cubicBezTo>
                      <a:close/>
                      <a:moveTo>
                        <a:pt x="386579" y="1363"/>
                      </a:moveTo>
                      <a:cubicBezTo>
                        <a:pt x="440321" y="-2993"/>
                        <a:pt x="495676" y="2996"/>
                        <a:pt x="549787" y="20729"/>
                      </a:cubicBezTo>
                      <a:cubicBezTo>
                        <a:pt x="552275" y="21973"/>
                        <a:pt x="553519" y="23217"/>
                        <a:pt x="554763" y="25706"/>
                      </a:cubicBezTo>
                      <a:cubicBezTo>
                        <a:pt x="556007" y="28195"/>
                        <a:pt x="556007" y="30684"/>
                        <a:pt x="554763" y="33172"/>
                      </a:cubicBezTo>
                      <a:lnTo>
                        <a:pt x="511225" y="163832"/>
                      </a:lnTo>
                      <a:cubicBezTo>
                        <a:pt x="508737" y="167565"/>
                        <a:pt x="503762" y="171298"/>
                        <a:pt x="498786" y="168810"/>
                      </a:cubicBezTo>
                      <a:cubicBezTo>
                        <a:pt x="363197" y="125256"/>
                        <a:pt x="217656" y="198675"/>
                        <a:pt x="170386" y="333067"/>
                      </a:cubicBezTo>
                      <a:cubicBezTo>
                        <a:pt x="147996" y="399019"/>
                        <a:pt x="152971" y="469949"/>
                        <a:pt x="182826" y="533412"/>
                      </a:cubicBezTo>
                      <a:cubicBezTo>
                        <a:pt x="212680" y="595631"/>
                        <a:pt x="266170" y="642917"/>
                        <a:pt x="333342" y="665316"/>
                      </a:cubicBezTo>
                      <a:cubicBezTo>
                        <a:pt x="399271" y="688959"/>
                        <a:pt x="470175" y="683982"/>
                        <a:pt x="532372" y="652872"/>
                      </a:cubicBezTo>
                      <a:cubicBezTo>
                        <a:pt x="595813" y="623007"/>
                        <a:pt x="643083" y="569499"/>
                        <a:pt x="665474" y="503547"/>
                      </a:cubicBezTo>
                      <a:cubicBezTo>
                        <a:pt x="675425" y="473682"/>
                        <a:pt x="681645" y="442572"/>
                        <a:pt x="679157" y="410219"/>
                      </a:cubicBezTo>
                      <a:cubicBezTo>
                        <a:pt x="679157" y="407730"/>
                        <a:pt x="681645" y="405241"/>
                        <a:pt x="682889" y="402752"/>
                      </a:cubicBezTo>
                      <a:cubicBezTo>
                        <a:pt x="684133" y="401508"/>
                        <a:pt x="686621" y="400264"/>
                        <a:pt x="689108" y="400264"/>
                      </a:cubicBezTo>
                      <a:lnTo>
                        <a:pt x="825941" y="399019"/>
                      </a:lnTo>
                      <a:cubicBezTo>
                        <a:pt x="832161" y="399019"/>
                        <a:pt x="835893" y="403997"/>
                        <a:pt x="835893" y="408974"/>
                      </a:cubicBezTo>
                      <a:cubicBezTo>
                        <a:pt x="837137" y="458749"/>
                        <a:pt x="829673" y="507280"/>
                        <a:pt x="813502" y="554566"/>
                      </a:cubicBezTo>
                      <a:cubicBezTo>
                        <a:pt x="777428" y="660338"/>
                        <a:pt x="701548" y="744956"/>
                        <a:pt x="600789" y="794731"/>
                      </a:cubicBezTo>
                      <a:cubicBezTo>
                        <a:pt x="543568" y="822107"/>
                        <a:pt x="481371" y="837040"/>
                        <a:pt x="419174" y="837040"/>
                      </a:cubicBezTo>
                      <a:cubicBezTo>
                        <a:pt x="373148" y="837040"/>
                        <a:pt x="327123" y="829574"/>
                        <a:pt x="282341" y="813397"/>
                      </a:cubicBezTo>
                      <a:cubicBezTo>
                        <a:pt x="176606" y="777310"/>
                        <a:pt x="92018" y="702647"/>
                        <a:pt x="42261" y="601853"/>
                      </a:cubicBezTo>
                      <a:cubicBezTo>
                        <a:pt x="-6253" y="501058"/>
                        <a:pt x="-13716" y="387820"/>
                        <a:pt x="23602" y="282048"/>
                      </a:cubicBezTo>
                      <a:cubicBezTo>
                        <a:pt x="78646" y="120590"/>
                        <a:pt x="225353" y="14429"/>
                        <a:pt x="386579" y="13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7384EAEA-C15E-E749-92B6-A322C5C2B5C5}"/>
                    </a:ext>
                  </a:extLst>
                </p:cNvPr>
                <p:cNvSpPr/>
                <p:nvPr/>
              </p:nvSpPr>
              <p:spPr>
                <a:xfrm>
                  <a:off x="14197046" y="8101737"/>
                  <a:ext cx="815994" cy="817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6" h="657">
                      <a:moveTo>
                        <a:pt x="546" y="322"/>
                      </a:moveTo>
                      <a:cubicBezTo>
                        <a:pt x="547" y="348"/>
                        <a:pt x="543" y="374"/>
                        <a:pt x="535" y="400"/>
                      </a:cubicBezTo>
                      <a:cubicBezTo>
                        <a:pt x="496" y="513"/>
                        <a:pt x="371" y="574"/>
                        <a:pt x="257" y="535"/>
                      </a:cubicBezTo>
                      <a:cubicBezTo>
                        <a:pt x="143" y="495"/>
                        <a:pt x="83" y="371"/>
                        <a:pt x="122" y="258"/>
                      </a:cubicBezTo>
                      <a:cubicBezTo>
                        <a:pt x="161" y="145"/>
                        <a:pt x="282" y="85"/>
                        <a:pt x="395" y="121"/>
                      </a:cubicBezTo>
                      <a:lnTo>
                        <a:pt x="431" y="17"/>
                      </a:lnTo>
                      <a:cubicBezTo>
                        <a:pt x="261" y="-40"/>
                        <a:pt x="76" y="51"/>
                        <a:pt x="18" y="222"/>
                      </a:cubicBezTo>
                      <a:cubicBezTo>
                        <a:pt x="-41" y="393"/>
                        <a:pt x="50" y="580"/>
                        <a:pt x="221" y="639"/>
                      </a:cubicBezTo>
                      <a:cubicBezTo>
                        <a:pt x="393" y="698"/>
                        <a:pt x="580" y="607"/>
                        <a:pt x="639" y="436"/>
                      </a:cubicBezTo>
                      <a:cubicBezTo>
                        <a:pt x="651" y="398"/>
                        <a:pt x="657" y="359"/>
                        <a:pt x="656" y="321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280BB2F2-AF65-1346-B6BF-D7CF652A57B5}"/>
                    </a:ext>
                  </a:extLst>
                </p:cNvPr>
                <p:cNvSpPr/>
                <p:nvPr/>
              </p:nvSpPr>
              <p:spPr>
                <a:xfrm>
                  <a:off x="15166272" y="8073074"/>
                  <a:ext cx="930606" cy="186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8" h="16">
                      <a:moveTo>
                        <a:pt x="740" y="16"/>
                      </a:moveTo>
                      <a:lnTo>
                        <a:pt x="8" y="16"/>
                      </a:lnTo>
                      <a:cubicBezTo>
                        <a:pt x="4" y="16"/>
                        <a:pt x="0" y="13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lnTo>
                        <a:pt x="740" y="0"/>
                      </a:lnTo>
                      <a:cubicBezTo>
                        <a:pt x="744" y="0"/>
                        <a:pt x="748" y="4"/>
                        <a:pt x="748" y="8"/>
                      </a:cubicBezTo>
                      <a:cubicBezTo>
                        <a:pt x="748" y="13"/>
                        <a:pt x="744" y="16"/>
                        <a:pt x="740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40659996-AA52-4741-98FA-58C632A8C2C8}"/>
                    </a:ext>
                  </a:extLst>
                </p:cNvPr>
                <p:cNvSpPr/>
                <p:nvPr/>
              </p:nvSpPr>
              <p:spPr>
                <a:xfrm>
                  <a:off x="15675801" y="8217636"/>
                  <a:ext cx="421078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9" h="15">
                      <a:moveTo>
                        <a:pt x="331" y="15"/>
                      </a:moveTo>
                      <a:lnTo>
                        <a:pt x="8" y="15"/>
                      </a:lnTo>
                      <a:cubicBezTo>
                        <a:pt x="4" y="15"/>
                        <a:pt x="0" y="12"/>
                        <a:pt x="0" y="7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331" y="0"/>
                      </a:lnTo>
                      <a:cubicBezTo>
                        <a:pt x="335" y="0"/>
                        <a:pt x="339" y="3"/>
                        <a:pt x="339" y="7"/>
                      </a:cubicBezTo>
                      <a:cubicBezTo>
                        <a:pt x="339" y="12"/>
                        <a:pt x="335" y="15"/>
                        <a:pt x="33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8577F9F5-2FA3-1748-8031-9DEBF7704F4C}"/>
                    </a:ext>
                  </a:extLst>
                </p:cNvPr>
                <p:cNvSpPr/>
                <p:nvPr/>
              </p:nvSpPr>
              <p:spPr>
                <a:xfrm>
                  <a:off x="15675801" y="8362199"/>
                  <a:ext cx="421078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9" h="15">
                      <a:moveTo>
                        <a:pt x="331" y="15"/>
                      </a:moveTo>
                      <a:lnTo>
                        <a:pt x="8" y="15"/>
                      </a:lnTo>
                      <a:cubicBezTo>
                        <a:pt x="4" y="15"/>
                        <a:pt x="0" y="11"/>
                        <a:pt x="0" y="7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331" y="0"/>
                      </a:lnTo>
                      <a:cubicBezTo>
                        <a:pt x="335" y="0"/>
                        <a:pt x="339" y="3"/>
                        <a:pt x="339" y="7"/>
                      </a:cubicBezTo>
                      <a:cubicBezTo>
                        <a:pt x="339" y="11"/>
                        <a:pt x="335" y="15"/>
                        <a:pt x="33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3F538028-2576-C841-9B8B-6D6BD008B769}"/>
                    </a:ext>
                  </a:extLst>
                </p:cNvPr>
                <p:cNvSpPr/>
                <p:nvPr/>
              </p:nvSpPr>
              <p:spPr>
                <a:xfrm>
                  <a:off x="15171255" y="8468128"/>
                  <a:ext cx="925623" cy="102191"/>
                </a:xfrm>
                <a:custGeom>
                  <a:avLst/>
                  <a:gdLst>
                    <a:gd name="connsiteX0" fmla="*/ 19933 w 925623"/>
                    <a:gd name="connsiteY0" fmla="*/ 18694 h 102191"/>
                    <a:gd name="connsiteX1" fmla="*/ 19933 w 925623"/>
                    <a:gd name="connsiteY1" fmla="*/ 83498 h 102191"/>
                    <a:gd name="connsiteX2" fmla="*/ 906937 w 925623"/>
                    <a:gd name="connsiteY2" fmla="*/ 83498 h 102191"/>
                    <a:gd name="connsiteX3" fmla="*/ 906937 w 925623"/>
                    <a:gd name="connsiteY3" fmla="*/ 18694 h 102191"/>
                    <a:gd name="connsiteX4" fmla="*/ 9953 w 925623"/>
                    <a:gd name="connsiteY4" fmla="*/ 0 h 102191"/>
                    <a:gd name="connsiteX5" fmla="*/ 915670 w 925623"/>
                    <a:gd name="connsiteY5" fmla="*/ 0 h 102191"/>
                    <a:gd name="connsiteX6" fmla="*/ 925623 w 925623"/>
                    <a:gd name="connsiteY6" fmla="*/ 8619 h 102191"/>
                    <a:gd name="connsiteX7" fmla="*/ 925623 w 925623"/>
                    <a:gd name="connsiteY7" fmla="*/ 92341 h 102191"/>
                    <a:gd name="connsiteX8" fmla="*/ 915670 w 925623"/>
                    <a:gd name="connsiteY8" fmla="*/ 102191 h 102191"/>
                    <a:gd name="connsiteX9" fmla="*/ 9953 w 925623"/>
                    <a:gd name="connsiteY9" fmla="*/ 102191 h 102191"/>
                    <a:gd name="connsiteX10" fmla="*/ 0 w 925623"/>
                    <a:gd name="connsiteY10" fmla="*/ 92341 h 102191"/>
                    <a:gd name="connsiteX11" fmla="*/ 0 w 925623"/>
                    <a:gd name="connsiteY11" fmla="*/ 8619 h 102191"/>
                    <a:gd name="connsiteX12" fmla="*/ 9953 w 925623"/>
                    <a:gd name="connsiteY12" fmla="*/ 0 h 10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623" h="102191">
                      <a:moveTo>
                        <a:pt x="19933" y="18694"/>
                      </a:moveTo>
                      <a:lnTo>
                        <a:pt x="19933" y="83498"/>
                      </a:lnTo>
                      <a:lnTo>
                        <a:pt x="906937" y="83498"/>
                      </a:lnTo>
                      <a:lnTo>
                        <a:pt x="906937" y="18694"/>
                      </a:lnTo>
                      <a:close/>
                      <a:moveTo>
                        <a:pt x="9953" y="0"/>
                      </a:moveTo>
                      <a:lnTo>
                        <a:pt x="915670" y="0"/>
                      </a:lnTo>
                      <a:cubicBezTo>
                        <a:pt x="920647" y="0"/>
                        <a:pt x="925623" y="3694"/>
                        <a:pt x="925623" y="8619"/>
                      </a:cubicBezTo>
                      <a:lnTo>
                        <a:pt x="925623" y="92341"/>
                      </a:lnTo>
                      <a:cubicBezTo>
                        <a:pt x="925623" y="97266"/>
                        <a:pt x="920647" y="102191"/>
                        <a:pt x="915670" y="102191"/>
                      </a:cubicBezTo>
                      <a:lnTo>
                        <a:pt x="9953" y="102191"/>
                      </a:lnTo>
                      <a:cubicBezTo>
                        <a:pt x="4976" y="102191"/>
                        <a:pt x="0" y="97266"/>
                        <a:pt x="0" y="92341"/>
                      </a:cubicBezTo>
                      <a:lnTo>
                        <a:pt x="0" y="8619"/>
                      </a:lnTo>
                      <a:cubicBezTo>
                        <a:pt x="0" y="3694"/>
                        <a:pt x="4976" y="0"/>
                        <a:pt x="99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E257449C-C51D-454C-95EB-72B5ED808291}"/>
                    </a:ext>
                  </a:extLst>
                </p:cNvPr>
                <p:cNvSpPr/>
                <p:nvPr/>
              </p:nvSpPr>
              <p:spPr>
                <a:xfrm>
                  <a:off x="15171255" y="8646339"/>
                  <a:ext cx="925623" cy="292864"/>
                </a:xfrm>
                <a:custGeom>
                  <a:avLst/>
                  <a:gdLst>
                    <a:gd name="connsiteX0" fmla="*/ 19933 w 925623"/>
                    <a:gd name="connsiteY0" fmla="*/ 19940 h 292864"/>
                    <a:gd name="connsiteX1" fmla="*/ 19933 w 925623"/>
                    <a:gd name="connsiteY1" fmla="*/ 274171 h 292864"/>
                    <a:gd name="connsiteX2" fmla="*/ 906937 w 925623"/>
                    <a:gd name="connsiteY2" fmla="*/ 274171 h 292864"/>
                    <a:gd name="connsiteX3" fmla="*/ 906937 w 925623"/>
                    <a:gd name="connsiteY3" fmla="*/ 19940 h 292864"/>
                    <a:gd name="connsiteX4" fmla="*/ 9953 w 925623"/>
                    <a:gd name="connsiteY4" fmla="*/ 0 h 292864"/>
                    <a:gd name="connsiteX5" fmla="*/ 915670 w 925623"/>
                    <a:gd name="connsiteY5" fmla="*/ 0 h 292864"/>
                    <a:gd name="connsiteX6" fmla="*/ 925623 w 925623"/>
                    <a:gd name="connsiteY6" fmla="*/ 9928 h 292864"/>
                    <a:gd name="connsiteX7" fmla="*/ 925623 w 925623"/>
                    <a:gd name="connsiteY7" fmla="*/ 284177 h 292864"/>
                    <a:gd name="connsiteX8" fmla="*/ 915670 w 925623"/>
                    <a:gd name="connsiteY8" fmla="*/ 292864 h 292864"/>
                    <a:gd name="connsiteX9" fmla="*/ 9953 w 925623"/>
                    <a:gd name="connsiteY9" fmla="*/ 292864 h 292864"/>
                    <a:gd name="connsiteX10" fmla="*/ 0 w 925623"/>
                    <a:gd name="connsiteY10" fmla="*/ 284177 h 292864"/>
                    <a:gd name="connsiteX11" fmla="*/ 0 w 925623"/>
                    <a:gd name="connsiteY11" fmla="*/ 9928 h 292864"/>
                    <a:gd name="connsiteX12" fmla="*/ 9953 w 925623"/>
                    <a:gd name="connsiteY12" fmla="*/ 0 h 29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623" h="292864">
                      <a:moveTo>
                        <a:pt x="19933" y="19940"/>
                      </a:moveTo>
                      <a:lnTo>
                        <a:pt x="19933" y="274171"/>
                      </a:lnTo>
                      <a:lnTo>
                        <a:pt x="906937" y="274171"/>
                      </a:lnTo>
                      <a:lnTo>
                        <a:pt x="906937" y="19940"/>
                      </a:lnTo>
                      <a:close/>
                      <a:moveTo>
                        <a:pt x="9953" y="0"/>
                      </a:moveTo>
                      <a:lnTo>
                        <a:pt x="915670" y="0"/>
                      </a:lnTo>
                      <a:cubicBezTo>
                        <a:pt x="920647" y="0"/>
                        <a:pt x="925623" y="4964"/>
                        <a:pt x="925623" y="9928"/>
                      </a:cubicBezTo>
                      <a:lnTo>
                        <a:pt x="925623" y="284177"/>
                      </a:lnTo>
                      <a:cubicBezTo>
                        <a:pt x="925623" y="289141"/>
                        <a:pt x="920647" y="292864"/>
                        <a:pt x="915670" y="292864"/>
                      </a:cubicBezTo>
                      <a:lnTo>
                        <a:pt x="9953" y="292864"/>
                      </a:lnTo>
                      <a:cubicBezTo>
                        <a:pt x="4976" y="292864"/>
                        <a:pt x="0" y="289141"/>
                        <a:pt x="0" y="284177"/>
                      </a:cubicBezTo>
                      <a:lnTo>
                        <a:pt x="0" y="9928"/>
                      </a:lnTo>
                      <a:cubicBezTo>
                        <a:pt x="0" y="4964"/>
                        <a:pt x="4976" y="0"/>
                        <a:pt x="99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759666F7-3E01-484D-9259-1942ECF1BABC}"/>
                    </a:ext>
                  </a:extLst>
                </p:cNvPr>
                <p:cNvSpPr/>
                <p:nvPr/>
              </p:nvSpPr>
              <p:spPr>
                <a:xfrm>
                  <a:off x="15206137" y="8731083"/>
                  <a:ext cx="847138" cy="164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1" h="133">
                      <a:moveTo>
                        <a:pt x="7" y="133"/>
                      </a:moveTo>
                      <a:cubicBezTo>
                        <a:pt x="5" y="133"/>
                        <a:pt x="2" y="132"/>
                        <a:pt x="1" y="129"/>
                      </a:cubicBezTo>
                      <a:cubicBezTo>
                        <a:pt x="-1" y="126"/>
                        <a:pt x="0" y="121"/>
                        <a:pt x="4" y="119"/>
                      </a:cubicBezTo>
                      <a:cubicBezTo>
                        <a:pt x="19" y="110"/>
                        <a:pt x="35" y="98"/>
                        <a:pt x="51" y="86"/>
                      </a:cubicBezTo>
                      <a:cubicBezTo>
                        <a:pt x="85" y="59"/>
                        <a:pt x="123" y="30"/>
                        <a:pt x="179" y="22"/>
                      </a:cubicBezTo>
                      <a:cubicBezTo>
                        <a:pt x="226" y="15"/>
                        <a:pt x="261" y="39"/>
                        <a:pt x="289" y="58"/>
                      </a:cubicBezTo>
                      <a:cubicBezTo>
                        <a:pt x="310" y="71"/>
                        <a:pt x="327" y="82"/>
                        <a:pt x="343" y="81"/>
                      </a:cubicBezTo>
                      <a:cubicBezTo>
                        <a:pt x="359" y="78"/>
                        <a:pt x="370" y="68"/>
                        <a:pt x="383" y="55"/>
                      </a:cubicBezTo>
                      <a:cubicBezTo>
                        <a:pt x="403" y="35"/>
                        <a:pt x="427" y="11"/>
                        <a:pt x="484" y="2"/>
                      </a:cubicBezTo>
                      <a:cubicBezTo>
                        <a:pt x="527" y="-4"/>
                        <a:pt x="565" y="7"/>
                        <a:pt x="595" y="16"/>
                      </a:cubicBezTo>
                      <a:cubicBezTo>
                        <a:pt x="626" y="25"/>
                        <a:pt x="651" y="32"/>
                        <a:pt x="669" y="19"/>
                      </a:cubicBezTo>
                      <a:cubicBezTo>
                        <a:pt x="673" y="17"/>
                        <a:pt x="678" y="18"/>
                        <a:pt x="680" y="22"/>
                      </a:cubicBezTo>
                      <a:cubicBezTo>
                        <a:pt x="683" y="25"/>
                        <a:pt x="681" y="30"/>
                        <a:pt x="678" y="32"/>
                      </a:cubicBezTo>
                      <a:cubicBezTo>
                        <a:pt x="653" y="49"/>
                        <a:pt x="624" y="40"/>
                        <a:pt x="591" y="31"/>
                      </a:cubicBezTo>
                      <a:cubicBezTo>
                        <a:pt x="560" y="21"/>
                        <a:pt x="526" y="11"/>
                        <a:pt x="485" y="17"/>
                      </a:cubicBezTo>
                      <a:cubicBezTo>
                        <a:pt x="435" y="25"/>
                        <a:pt x="413" y="47"/>
                        <a:pt x="394" y="66"/>
                      </a:cubicBezTo>
                      <a:cubicBezTo>
                        <a:pt x="380" y="80"/>
                        <a:pt x="367" y="93"/>
                        <a:pt x="345" y="96"/>
                      </a:cubicBezTo>
                      <a:cubicBezTo>
                        <a:pt x="323" y="99"/>
                        <a:pt x="302" y="85"/>
                        <a:pt x="281" y="70"/>
                      </a:cubicBezTo>
                      <a:cubicBezTo>
                        <a:pt x="253" y="52"/>
                        <a:pt x="223" y="31"/>
                        <a:pt x="181" y="37"/>
                      </a:cubicBezTo>
                      <a:cubicBezTo>
                        <a:pt x="129" y="45"/>
                        <a:pt x="94" y="71"/>
                        <a:pt x="60" y="98"/>
                      </a:cubicBezTo>
                      <a:cubicBezTo>
                        <a:pt x="44" y="111"/>
                        <a:pt x="28" y="123"/>
                        <a:pt x="12" y="132"/>
                      </a:cubicBezTo>
                      <a:cubicBezTo>
                        <a:pt x="10" y="133"/>
                        <a:pt x="8" y="133"/>
                        <a:pt x="7" y="1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5E62954-6B66-D246-96A8-F3B1654BF7BB}"/>
                  </a:ext>
                </a:extLst>
              </p:cNvPr>
              <p:cNvGrpSpPr/>
              <p:nvPr/>
            </p:nvGrpSpPr>
            <p:grpSpPr>
              <a:xfrm>
                <a:off x="13557955" y="10979280"/>
                <a:ext cx="4464918" cy="1065526"/>
                <a:chOff x="13557955" y="10979280"/>
                <a:chExt cx="4464918" cy="1065526"/>
              </a:xfrm>
            </p:grpSpPr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8F388141-1AC6-D74E-977D-F6604A84A596}"/>
                    </a:ext>
                  </a:extLst>
                </p:cNvPr>
                <p:cNvSpPr/>
                <p:nvPr/>
              </p:nvSpPr>
              <p:spPr>
                <a:xfrm>
                  <a:off x="16456909" y="10979280"/>
                  <a:ext cx="391179" cy="1065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5" h="856">
                      <a:moveTo>
                        <a:pt x="7" y="856"/>
                      </a:moveTo>
                      <a:cubicBezTo>
                        <a:pt x="6" y="856"/>
                        <a:pt x="6" y="856"/>
                        <a:pt x="5" y="855"/>
                      </a:cubicBezTo>
                      <a:cubicBezTo>
                        <a:pt x="1" y="854"/>
                        <a:pt x="-1" y="850"/>
                        <a:pt x="0" y="845"/>
                      </a:cubicBezTo>
                      <a:lnTo>
                        <a:pt x="299" y="5"/>
                      </a:lnTo>
                      <a:cubicBezTo>
                        <a:pt x="301" y="1"/>
                        <a:pt x="305" y="-1"/>
                        <a:pt x="310" y="0"/>
                      </a:cubicBezTo>
                      <a:cubicBezTo>
                        <a:pt x="313" y="1"/>
                        <a:pt x="316" y="6"/>
                        <a:pt x="314" y="10"/>
                      </a:cubicBezTo>
                      <a:lnTo>
                        <a:pt x="15" y="851"/>
                      </a:lnTo>
                      <a:cubicBezTo>
                        <a:pt x="14" y="854"/>
                        <a:pt x="11" y="856"/>
                        <a:pt x="7" y="8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5C4B7838-DC3A-264E-A715-E69CB4B0B08A}"/>
                    </a:ext>
                  </a:extLst>
                </p:cNvPr>
                <p:cNvSpPr/>
                <p:nvPr/>
              </p:nvSpPr>
              <p:spPr>
                <a:xfrm>
                  <a:off x="17631694" y="10979280"/>
                  <a:ext cx="391179" cy="1065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5" h="856">
                      <a:moveTo>
                        <a:pt x="307" y="856"/>
                      </a:moveTo>
                      <a:cubicBezTo>
                        <a:pt x="304" y="856"/>
                        <a:pt x="301" y="854"/>
                        <a:pt x="300" y="851"/>
                      </a:cubicBezTo>
                      <a:lnTo>
                        <a:pt x="0" y="10"/>
                      </a:lnTo>
                      <a:cubicBezTo>
                        <a:pt x="-1" y="6"/>
                        <a:pt x="1" y="1"/>
                        <a:pt x="5" y="0"/>
                      </a:cubicBezTo>
                      <a:cubicBezTo>
                        <a:pt x="9" y="-1"/>
                        <a:pt x="13" y="1"/>
                        <a:pt x="15" y="5"/>
                      </a:cubicBezTo>
                      <a:lnTo>
                        <a:pt x="315" y="845"/>
                      </a:lnTo>
                      <a:cubicBezTo>
                        <a:pt x="316" y="850"/>
                        <a:pt x="313" y="854"/>
                        <a:pt x="310" y="855"/>
                      </a:cubicBezTo>
                      <a:cubicBezTo>
                        <a:pt x="309" y="856"/>
                        <a:pt x="308" y="856"/>
                        <a:pt x="307" y="8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DE0F70AF-1856-9047-A3E7-DBBC3D786657}"/>
                    </a:ext>
                  </a:extLst>
                </p:cNvPr>
                <p:cNvSpPr/>
                <p:nvPr/>
              </p:nvSpPr>
              <p:spPr>
                <a:xfrm>
                  <a:off x="13557955" y="10979280"/>
                  <a:ext cx="360034" cy="10518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0" h="845">
                      <a:moveTo>
                        <a:pt x="9" y="845"/>
                      </a:moveTo>
                      <a:cubicBezTo>
                        <a:pt x="7" y="845"/>
                        <a:pt x="6" y="845"/>
                        <a:pt x="6" y="845"/>
                      </a:cubicBezTo>
                      <a:cubicBezTo>
                        <a:pt x="2" y="844"/>
                        <a:pt x="-1" y="839"/>
                        <a:pt x="1" y="836"/>
                      </a:cubicBezTo>
                      <a:lnTo>
                        <a:pt x="276" y="5"/>
                      </a:lnTo>
                      <a:cubicBezTo>
                        <a:pt x="277" y="1"/>
                        <a:pt x="281" y="-1"/>
                        <a:pt x="285" y="0"/>
                      </a:cubicBezTo>
                      <a:cubicBezTo>
                        <a:pt x="289" y="1"/>
                        <a:pt x="292" y="6"/>
                        <a:pt x="290" y="10"/>
                      </a:cubicBezTo>
                      <a:lnTo>
                        <a:pt x="16" y="840"/>
                      </a:lnTo>
                      <a:cubicBezTo>
                        <a:pt x="15" y="844"/>
                        <a:pt x="11" y="845"/>
                        <a:pt x="9" y="8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9E5C2FD1-BBB1-9D44-8AD8-BDA67C865CCB}"/>
                    </a:ext>
                  </a:extLst>
                </p:cNvPr>
                <p:cNvSpPr/>
                <p:nvPr/>
              </p:nvSpPr>
              <p:spPr>
                <a:xfrm>
                  <a:off x="14701592" y="10979280"/>
                  <a:ext cx="391179" cy="1065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5" h="856">
                      <a:moveTo>
                        <a:pt x="307" y="856"/>
                      </a:moveTo>
                      <a:cubicBezTo>
                        <a:pt x="304" y="856"/>
                        <a:pt x="301" y="854"/>
                        <a:pt x="300" y="851"/>
                      </a:cubicBezTo>
                      <a:lnTo>
                        <a:pt x="0" y="10"/>
                      </a:lnTo>
                      <a:cubicBezTo>
                        <a:pt x="-1" y="6"/>
                        <a:pt x="1" y="1"/>
                        <a:pt x="5" y="0"/>
                      </a:cubicBezTo>
                      <a:cubicBezTo>
                        <a:pt x="9" y="-1"/>
                        <a:pt x="14" y="1"/>
                        <a:pt x="15" y="5"/>
                      </a:cubicBezTo>
                      <a:lnTo>
                        <a:pt x="314" y="845"/>
                      </a:lnTo>
                      <a:cubicBezTo>
                        <a:pt x="316" y="850"/>
                        <a:pt x="314" y="854"/>
                        <a:pt x="309" y="855"/>
                      </a:cubicBezTo>
                      <a:cubicBezTo>
                        <a:pt x="309" y="856"/>
                        <a:pt x="308" y="856"/>
                        <a:pt x="307" y="8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F19D36F8-5966-B04C-933D-1AD9239E2CE2}"/>
                </a:ext>
              </a:extLst>
            </p:cNvPr>
            <p:cNvGrpSpPr/>
            <p:nvPr/>
          </p:nvGrpSpPr>
          <p:grpSpPr>
            <a:xfrm>
              <a:off x="5044214" y="7438743"/>
              <a:ext cx="6815234" cy="5533258"/>
              <a:chOff x="5044214" y="7438743"/>
              <a:chExt cx="6815234" cy="5533258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B6D5CB3F-15E2-0243-8ED8-E06736241AE7}"/>
                  </a:ext>
                </a:extLst>
              </p:cNvPr>
              <p:cNvGrpSpPr/>
              <p:nvPr/>
            </p:nvGrpSpPr>
            <p:grpSpPr>
              <a:xfrm>
                <a:off x="5147615" y="7657413"/>
                <a:ext cx="6397149" cy="5314588"/>
                <a:chOff x="5147615" y="7657413"/>
                <a:chExt cx="6397149" cy="5314588"/>
              </a:xfrm>
            </p:grpSpPr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BE06FF84-EC78-E445-A3D4-391FE570CF03}"/>
                    </a:ext>
                  </a:extLst>
                </p:cNvPr>
                <p:cNvSpPr/>
                <p:nvPr/>
              </p:nvSpPr>
              <p:spPr>
                <a:xfrm>
                  <a:off x="5157581" y="7665553"/>
                  <a:ext cx="6377208" cy="52964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20" h="4251">
                      <a:moveTo>
                        <a:pt x="5120" y="2642"/>
                      </a:moveTo>
                      <a:cubicBezTo>
                        <a:pt x="5116" y="3451"/>
                        <a:pt x="3866" y="4211"/>
                        <a:pt x="2453" y="4249"/>
                      </a:cubicBezTo>
                      <a:cubicBezTo>
                        <a:pt x="438" y="4302"/>
                        <a:pt x="2" y="3451"/>
                        <a:pt x="0" y="2642"/>
                      </a:cubicBezTo>
                      <a:cubicBezTo>
                        <a:pt x="-2" y="1229"/>
                        <a:pt x="635" y="405"/>
                        <a:pt x="1444" y="97"/>
                      </a:cubicBezTo>
                      <a:cubicBezTo>
                        <a:pt x="1763" y="-24"/>
                        <a:pt x="2459" y="-120"/>
                        <a:pt x="2908" y="379"/>
                      </a:cubicBezTo>
                      <a:cubicBezTo>
                        <a:pt x="3161" y="661"/>
                        <a:pt x="3401" y="1353"/>
                        <a:pt x="3826" y="1450"/>
                      </a:cubicBezTo>
                      <a:cubicBezTo>
                        <a:pt x="4699" y="1648"/>
                        <a:pt x="5123" y="2079"/>
                        <a:pt x="5120" y="26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134E0365-5F68-604B-B574-602A55D8C6A7}"/>
                    </a:ext>
                  </a:extLst>
                </p:cNvPr>
                <p:cNvSpPr/>
                <p:nvPr/>
              </p:nvSpPr>
              <p:spPr>
                <a:xfrm>
                  <a:off x="5147615" y="7657413"/>
                  <a:ext cx="6397149" cy="5314588"/>
                </a:xfrm>
                <a:custGeom>
                  <a:avLst/>
                  <a:gdLst>
                    <a:gd name="connsiteX0" fmla="*/ 2499818 w 6397149"/>
                    <a:gd name="connsiteY0" fmla="*/ 18113 h 5314588"/>
                    <a:gd name="connsiteX1" fmla="*/ 1811031 w 6397149"/>
                    <a:gd name="connsiteY1" fmla="*/ 138969 h 5314588"/>
                    <a:gd name="connsiteX2" fmla="*/ 539327 w 6397149"/>
                    <a:gd name="connsiteY2" fmla="*/ 1202997 h 5314588"/>
                    <a:gd name="connsiteX3" fmla="*/ 19933 w 6397149"/>
                    <a:gd name="connsiteY3" fmla="*/ 3299906 h 5314588"/>
                    <a:gd name="connsiteX4" fmla="*/ 521889 w 6397149"/>
                    <a:gd name="connsiteY4" fmla="*/ 4621843 h 5314588"/>
                    <a:gd name="connsiteX5" fmla="*/ 2847326 w 6397149"/>
                    <a:gd name="connsiteY5" fmla="*/ 5294648 h 5314588"/>
                    <a:gd name="connsiteX6" fmla="*/ 3065297 w 6397149"/>
                    <a:gd name="connsiteY6" fmla="*/ 5292156 h 5314588"/>
                    <a:gd name="connsiteX7" fmla="*/ 5379525 w 6397149"/>
                    <a:gd name="connsiteY7" fmla="*/ 4652991 h 5314588"/>
                    <a:gd name="connsiteX8" fmla="*/ 6377208 w 6397149"/>
                    <a:gd name="connsiteY8" fmla="*/ 3299906 h 5314588"/>
                    <a:gd name="connsiteX9" fmla="*/ 5983615 w 6397149"/>
                    <a:gd name="connsiteY9" fmla="*/ 2392865 h 5314588"/>
                    <a:gd name="connsiteX10" fmla="*/ 4774188 w 6397149"/>
                    <a:gd name="connsiteY10" fmla="*/ 1823473 h 5314588"/>
                    <a:gd name="connsiteX11" fmla="*/ 3932198 w 6397149"/>
                    <a:gd name="connsiteY11" fmla="*/ 943843 h 5314588"/>
                    <a:gd name="connsiteX12" fmla="*/ 3624548 w 6397149"/>
                    <a:gd name="connsiteY12" fmla="*/ 486585 h 5314588"/>
                    <a:gd name="connsiteX13" fmla="*/ 2659249 w 6397149"/>
                    <a:gd name="connsiteY13" fmla="*/ 24343 h 5314588"/>
                    <a:gd name="connsiteX14" fmla="*/ 2499818 w 6397149"/>
                    <a:gd name="connsiteY14" fmla="*/ 18113 h 5314588"/>
                    <a:gd name="connsiteX15" fmla="*/ 2507452 w 6397149"/>
                    <a:gd name="connsiteY15" fmla="*/ 19 h 5314588"/>
                    <a:gd name="connsiteX16" fmla="*/ 2660493 w 6397149"/>
                    <a:gd name="connsiteY16" fmla="*/ 6896 h 5314588"/>
                    <a:gd name="connsiteX17" fmla="*/ 3638249 w 6397149"/>
                    <a:gd name="connsiteY17" fmla="*/ 474122 h 5314588"/>
                    <a:gd name="connsiteX18" fmla="*/ 3949637 w 6397149"/>
                    <a:gd name="connsiteY18" fmla="*/ 933873 h 5314588"/>
                    <a:gd name="connsiteX19" fmla="*/ 4777927 w 6397149"/>
                    <a:gd name="connsiteY19" fmla="*/ 1804783 h 5314588"/>
                    <a:gd name="connsiteX20" fmla="*/ 5997319 w 6397149"/>
                    <a:gd name="connsiteY20" fmla="*/ 2379160 h 5314588"/>
                    <a:gd name="connsiteX21" fmla="*/ 6397141 w 6397149"/>
                    <a:gd name="connsiteY21" fmla="*/ 3299907 h 5314588"/>
                    <a:gd name="connsiteX22" fmla="*/ 6120629 w 6397149"/>
                    <a:gd name="connsiteY22" fmla="*/ 4037503 h 5314588"/>
                    <a:gd name="connsiteX23" fmla="*/ 5389491 w 6397149"/>
                    <a:gd name="connsiteY23" fmla="*/ 4670439 h 5314588"/>
                    <a:gd name="connsiteX24" fmla="*/ 3065297 w 6397149"/>
                    <a:gd name="connsiteY24" fmla="*/ 5312096 h 5314588"/>
                    <a:gd name="connsiteX25" fmla="*/ 2847326 w 6397149"/>
                    <a:gd name="connsiteY25" fmla="*/ 5314588 h 5314588"/>
                    <a:gd name="connsiteX26" fmla="*/ 508184 w 6397149"/>
                    <a:gd name="connsiteY26" fmla="*/ 4635552 h 5314588"/>
                    <a:gd name="connsiteX27" fmla="*/ 0 w 6397149"/>
                    <a:gd name="connsiteY27" fmla="*/ 3299907 h 5314588"/>
                    <a:gd name="connsiteX28" fmla="*/ 523131 w 6397149"/>
                    <a:gd name="connsiteY28" fmla="*/ 1193028 h 5314588"/>
                    <a:gd name="connsiteX29" fmla="*/ 1804801 w 6397149"/>
                    <a:gd name="connsiteY29" fmla="*/ 122768 h 5314588"/>
                    <a:gd name="connsiteX30" fmla="*/ 2507452 w 6397149"/>
                    <a:gd name="connsiteY30" fmla="*/ 19 h 531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397149" h="5314588">
                      <a:moveTo>
                        <a:pt x="2499818" y="18113"/>
                      </a:moveTo>
                      <a:cubicBezTo>
                        <a:pt x="2158538" y="18113"/>
                        <a:pt x="1893237" y="107821"/>
                        <a:pt x="1811031" y="138969"/>
                      </a:cubicBezTo>
                      <a:cubicBezTo>
                        <a:pt x="1285410" y="339564"/>
                        <a:pt x="845731" y="707115"/>
                        <a:pt x="539327" y="1202997"/>
                      </a:cubicBezTo>
                      <a:cubicBezTo>
                        <a:pt x="194310" y="1762422"/>
                        <a:pt x="18688" y="2467621"/>
                        <a:pt x="19933" y="3299906"/>
                      </a:cubicBezTo>
                      <a:cubicBezTo>
                        <a:pt x="19933" y="3854347"/>
                        <a:pt x="189328" y="4297900"/>
                        <a:pt x="521889" y="4621843"/>
                      </a:cubicBezTo>
                      <a:cubicBezTo>
                        <a:pt x="980250" y="5069134"/>
                        <a:pt x="1763700" y="5294648"/>
                        <a:pt x="2847326" y="5294648"/>
                      </a:cubicBezTo>
                      <a:cubicBezTo>
                        <a:pt x="2918322" y="5294648"/>
                        <a:pt x="2990564" y="5294648"/>
                        <a:pt x="3065297" y="5292156"/>
                      </a:cubicBezTo>
                      <a:cubicBezTo>
                        <a:pt x="3901059" y="5269729"/>
                        <a:pt x="4744295" y="5037985"/>
                        <a:pt x="5379525" y="4652991"/>
                      </a:cubicBezTo>
                      <a:cubicBezTo>
                        <a:pt x="6011017" y="4271735"/>
                        <a:pt x="6375963" y="3778345"/>
                        <a:pt x="6377208" y="3299906"/>
                      </a:cubicBezTo>
                      <a:cubicBezTo>
                        <a:pt x="6379699" y="2947306"/>
                        <a:pt x="6246425" y="2642052"/>
                        <a:pt x="5983615" y="2392865"/>
                      </a:cubicBezTo>
                      <a:cubicBezTo>
                        <a:pt x="5710840" y="2136203"/>
                        <a:pt x="5304791" y="1944329"/>
                        <a:pt x="4774188" y="1823473"/>
                      </a:cubicBezTo>
                      <a:cubicBezTo>
                        <a:pt x="4411734" y="1741241"/>
                        <a:pt x="4157642" y="1317623"/>
                        <a:pt x="3932198" y="943843"/>
                      </a:cubicBezTo>
                      <a:cubicBezTo>
                        <a:pt x="3826327" y="766920"/>
                        <a:pt x="3725437" y="598719"/>
                        <a:pt x="3624548" y="486585"/>
                      </a:cubicBezTo>
                      <a:cubicBezTo>
                        <a:pt x="3380421" y="213725"/>
                        <a:pt x="3055333" y="59229"/>
                        <a:pt x="2659249" y="24343"/>
                      </a:cubicBezTo>
                      <a:cubicBezTo>
                        <a:pt x="2604444" y="20605"/>
                        <a:pt x="2550886" y="18113"/>
                        <a:pt x="2499818" y="18113"/>
                      </a:cubicBezTo>
                      <a:close/>
                      <a:moveTo>
                        <a:pt x="2507452" y="19"/>
                      </a:moveTo>
                      <a:cubicBezTo>
                        <a:pt x="2557055" y="238"/>
                        <a:pt x="2608180" y="2379"/>
                        <a:pt x="2660493" y="6896"/>
                      </a:cubicBezTo>
                      <a:cubicBezTo>
                        <a:pt x="3061560" y="40536"/>
                        <a:pt x="3390385" y="198770"/>
                        <a:pt x="3638249" y="474122"/>
                      </a:cubicBezTo>
                      <a:cubicBezTo>
                        <a:pt x="3741630" y="587503"/>
                        <a:pt x="3842519" y="755704"/>
                        <a:pt x="3949637" y="933873"/>
                      </a:cubicBezTo>
                      <a:cubicBezTo>
                        <a:pt x="4171345" y="1303916"/>
                        <a:pt x="4424191" y="1725043"/>
                        <a:pt x="4777927" y="1804783"/>
                      </a:cubicBezTo>
                      <a:cubicBezTo>
                        <a:pt x="5312267" y="1926885"/>
                        <a:pt x="5722053" y="2118759"/>
                        <a:pt x="5997319" y="2379160"/>
                      </a:cubicBezTo>
                      <a:cubicBezTo>
                        <a:pt x="6263867" y="2632085"/>
                        <a:pt x="6398387" y="2941078"/>
                        <a:pt x="6397141" y="3299907"/>
                      </a:cubicBezTo>
                      <a:cubicBezTo>
                        <a:pt x="6395895" y="3547849"/>
                        <a:pt x="6303725" y="3795791"/>
                        <a:pt x="6120629" y="4037503"/>
                      </a:cubicBezTo>
                      <a:cubicBezTo>
                        <a:pt x="5946252" y="4268001"/>
                        <a:pt x="5700879" y="4481056"/>
                        <a:pt x="5389491" y="4670439"/>
                      </a:cubicBezTo>
                      <a:cubicBezTo>
                        <a:pt x="4751771" y="5055433"/>
                        <a:pt x="3904797" y="5288423"/>
                        <a:pt x="3065297" y="5312096"/>
                      </a:cubicBezTo>
                      <a:cubicBezTo>
                        <a:pt x="2991809" y="5313342"/>
                        <a:pt x="2918322" y="5314588"/>
                        <a:pt x="2847326" y="5314588"/>
                      </a:cubicBezTo>
                      <a:cubicBezTo>
                        <a:pt x="1757470" y="5314588"/>
                        <a:pt x="970283" y="5086581"/>
                        <a:pt x="508184" y="4635552"/>
                      </a:cubicBezTo>
                      <a:cubicBezTo>
                        <a:pt x="171886" y="4309117"/>
                        <a:pt x="1246" y="3859333"/>
                        <a:pt x="0" y="3299907"/>
                      </a:cubicBezTo>
                      <a:cubicBezTo>
                        <a:pt x="0" y="2463884"/>
                        <a:pt x="175623" y="1754945"/>
                        <a:pt x="523131" y="1193028"/>
                      </a:cubicBezTo>
                      <a:cubicBezTo>
                        <a:pt x="832027" y="693407"/>
                        <a:pt x="1275443" y="323364"/>
                        <a:pt x="1804801" y="122768"/>
                      </a:cubicBezTo>
                      <a:cubicBezTo>
                        <a:pt x="1887630" y="91152"/>
                        <a:pt x="2160231" y="-1515"/>
                        <a:pt x="2507452" y="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F20D2CB5-BD27-F34C-8D34-7FE91A04D7ED}"/>
                  </a:ext>
                </a:extLst>
              </p:cNvPr>
              <p:cNvGrpSpPr/>
              <p:nvPr/>
            </p:nvGrpSpPr>
            <p:grpSpPr>
              <a:xfrm>
                <a:off x="5044214" y="8793394"/>
                <a:ext cx="4861028" cy="4174865"/>
                <a:chOff x="5044214" y="8793394"/>
                <a:chExt cx="4861028" cy="4174865"/>
              </a:xfrm>
            </p:grpSpPr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F854DD67-08E0-074C-B7E0-BE8B4B944822}"/>
                    </a:ext>
                  </a:extLst>
                </p:cNvPr>
                <p:cNvSpPr/>
                <p:nvPr/>
              </p:nvSpPr>
              <p:spPr>
                <a:xfrm>
                  <a:off x="5873911" y="12195600"/>
                  <a:ext cx="1238317" cy="575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5" h="463">
                      <a:moveTo>
                        <a:pt x="913" y="163"/>
                      </a:moveTo>
                      <a:cubicBezTo>
                        <a:pt x="936" y="163"/>
                        <a:pt x="956" y="154"/>
                        <a:pt x="971" y="139"/>
                      </a:cubicBezTo>
                      <a:cubicBezTo>
                        <a:pt x="986" y="125"/>
                        <a:pt x="995" y="104"/>
                        <a:pt x="995" y="81"/>
                      </a:cubicBezTo>
                      <a:cubicBezTo>
                        <a:pt x="995" y="58"/>
                        <a:pt x="986" y="38"/>
                        <a:pt x="971" y="24"/>
                      </a:cubicBezTo>
                      <a:cubicBezTo>
                        <a:pt x="956" y="9"/>
                        <a:pt x="936" y="0"/>
                        <a:pt x="913" y="0"/>
                      </a:cubicBezTo>
                      <a:lnTo>
                        <a:pt x="497" y="0"/>
                      </a:lnTo>
                      <a:lnTo>
                        <a:pt x="82" y="0"/>
                      </a:lnTo>
                      <a:cubicBezTo>
                        <a:pt x="59" y="0"/>
                        <a:pt x="39" y="9"/>
                        <a:pt x="24" y="24"/>
                      </a:cubicBezTo>
                      <a:cubicBezTo>
                        <a:pt x="9" y="38"/>
                        <a:pt x="0" y="58"/>
                        <a:pt x="0" y="81"/>
                      </a:cubicBezTo>
                      <a:cubicBezTo>
                        <a:pt x="0" y="104"/>
                        <a:pt x="9" y="125"/>
                        <a:pt x="24" y="139"/>
                      </a:cubicBezTo>
                      <a:cubicBezTo>
                        <a:pt x="39" y="154"/>
                        <a:pt x="59" y="163"/>
                        <a:pt x="82" y="163"/>
                      </a:cubicBezTo>
                      <a:lnTo>
                        <a:pt x="482" y="163"/>
                      </a:lnTo>
                      <a:lnTo>
                        <a:pt x="482" y="452"/>
                      </a:lnTo>
                      <a:cubicBezTo>
                        <a:pt x="493" y="456"/>
                        <a:pt x="503" y="459"/>
                        <a:pt x="513" y="463"/>
                      </a:cubicBezTo>
                      <a:lnTo>
                        <a:pt x="513" y="1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6698CAD-00C2-8B45-A8C4-79D8A17D83C4}"/>
                    </a:ext>
                  </a:extLst>
                </p:cNvPr>
                <p:cNvSpPr/>
                <p:nvPr/>
              </p:nvSpPr>
              <p:spPr>
                <a:xfrm>
                  <a:off x="7362633" y="12594394"/>
                  <a:ext cx="403637" cy="363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5" h="293">
                      <a:moveTo>
                        <a:pt x="325" y="0"/>
                      </a:moveTo>
                      <a:lnTo>
                        <a:pt x="0" y="0"/>
                      </a:lnTo>
                      <a:lnTo>
                        <a:pt x="0" y="274"/>
                      </a:lnTo>
                      <a:cubicBezTo>
                        <a:pt x="94" y="282"/>
                        <a:pt x="192" y="289"/>
                        <a:pt x="296" y="2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15AC449E-973E-6044-9B12-45E6B0EA7AAF}"/>
                    </a:ext>
                  </a:extLst>
                </p:cNvPr>
                <p:cNvSpPr/>
                <p:nvPr/>
              </p:nvSpPr>
              <p:spPr>
                <a:xfrm>
                  <a:off x="7353912" y="12584420"/>
                  <a:ext cx="422323" cy="383839"/>
                </a:xfrm>
                <a:custGeom>
                  <a:avLst/>
                  <a:gdLst>
                    <a:gd name="connsiteX0" fmla="*/ 18687 w 422323"/>
                    <a:gd name="connsiteY0" fmla="*/ 19943 h 383839"/>
                    <a:gd name="connsiteX1" fmla="*/ 18687 w 422323"/>
                    <a:gd name="connsiteY1" fmla="*/ 340309 h 383839"/>
                    <a:gd name="connsiteX2" fmla="*/ 366376 w 422323"/>
                    <a:gd name="connsiteY2" fmla="*/ 363902 h 383839"/>
                    <a:gd name="connsiteX3" fmla="*/ 401145 w 422323"/>
                    <a:gd name="connsiteY3" fmla="*/ 19943 h 383839"/>
                    <a:gd name="connsiteX4" fmla="*/ 0 w 422323"/>
                    <a:gd name="connsiteY4" fmla="*/ 0 h 383839"/>
                    <a:gd name="connsiteX5" fmla="*/ 422323 w 422323"/>
                    <a:gd name="connsiteY5" fmla="*/ 0 h 383839"/>
                    <a:gd name="connsiteX6" fmla="*/ 383817 w 422323"/>
                    <a:gd name="connsiteY6" fmla="*/ 383839 h 383839"/>
                    <a:gd name="connsiteX7" fmla="*/ 375122 w 422323"/>
                    <a:gd name="connsiteY7" fmla="*/ 382597 h 383839"/>
                    <a:gd name="connsiteX8" fmla="*/ 8695 w 422323"/>
                    <a:gd name="connsiteY8" fmla="*/ 358995 h 383839"/>
                    <a:gd name="connsiteX9" fmla="*/ 0 w 422323"/>
                    <a:gd name="connsiteY9" fmla="*/ 357753 h 38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2323" h="383839">
                      <a:moveTo>
                        <a:pt x="18687" y="19943"/>
                      </a:moveTo>
                      <a:lnTo>
                        <a:pt x="18687" y="340309"/>
                      </a:lnTo>
                      <a:cubicBezTo>
                        <a:pt x="130444" y="351485"/>
                        <a:pt x="247169" y="358935"/>
                        <a:pt x="366376" y="363902"/>
                      </a:cubicBezTo>
                      <a:lnTo>
                        <a:pt x="401145" y="19943"/>
                      </a:lnTo>
                      <a:close/>
                      <a:moveTo>
                        <a:pt x="0" y="0"/>
                      </a:moveTo>
                      <a:lnTo>
                        <a:pt x="422323" y="0"/>
                      </a:lnTo>
                      <a:lnTo>
                        <a:pt x="383817" y="383839"/>
                      </a:lnTo>
                      <a:lnTo>
                        <a:pt x="375122" y="382597"/>
                      </a:lnTo>
                      <a:cubicBezTo>
                        <a:pt x="249668" y="377628"/>
                        <a:pt x="125455" y="370175"/>
                        <a:pt x="8695" y="358995"/>
                      </a:cubicBezTo>
                      <a:lnTo>
                        <a:pt x="0" y="35775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1695B036-669D-744B-B562-2220E6C881CA}"/>
                    </a:ext>
                  </a:extLst>
                </p:cNvPr>
                <p:cNvSpPr/>
                <p:nvPr/>
              </p:nvSpPr>
              <p:spPr>
                <a:xfrm>
                  <a:off x="6915393" y="12594394"/>
                  <a:ext cx="445993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9" h="274">
                      <a:moveTo>
                        <a:pt x="0" y="0"/>
                      </a:moveTo>
                      <a:lnTo>
                        <a:pt x="23" y="227"/>
                      </a:lnTo>
                      <a:cubicBezTo>
                        <a:pt x="128" y="247"/>
                        <a:pt x="240" y="262"/>
                        <a:pt x="359" y="274"/>
                      </a:cubicBezTo>
                      <a:lnTo>
                        <a:pt x="35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8133D67B-B811-444A-A8B6-694CF0C9579B}"/>
                    </a:ext>
                  </a:extLst>
                </p:cNvPr>
                <p:cNvSpPr/>
                <p:nvPr/>
              </p:nvSpPr>
              <p:spPr>
                <a:xfrm>
                  <a:off x="6905427" y="12584420"/>
                  <a:ext cx="465926" cy="360160"/>
                </a:xfrm>
                <a:custGeom>
                  <a:avLst/>
                  <a:gdLst>
                    <a:gd name="connsiteX0" fmla="*/ 21178 w 465926"/>
                    <a:gd name="connsiteY0" fmla="*/ 19943 h 360160"/>
                    <a:gd name="connsiteX1" fmla="*/ 47264 w 465926"/>
                    <a:gd name="connsiteY1" fmla="*/ 283116 h 360160"/>
                    <a:gd name="connsiteX2" fmla="*/ 447239 w 465926"/>
                    <a:gd name="connsiteY2" fmla="*/ 338978 h 360160"/>
                    <a:gd name="connsiteX3" fmla="*/ 447239 w 465926"/>
                    <a:gd name="connsiteY3" fmla="*/ 19943 h 360160"/>
                    <a:gd name="connsiteX4" fmla="*/ 0 w 465926"/>
                    <a:gd name="connsiteY4" fmla="*/ 0 h 360160"/>
                    <a:gd name="connsiteX5" fmla="*/ 465926 w 465926"/>
                    <a:gd name="connsiteY5" fmla="*/ 0 h 360160"/>
                    <a:gd name="connsiteX6" fmla="*/ 465926 w 465926"/>
                    <a:gd name="connsiteY6" fmla="*/ 360160 h 360160"/>
                    <a:gd name="connsiteX7" fmla="*/ 455986 w 465926"/>
                    <a:gd name="connsiteY7" fmla="*/ 358918 h 360160"/>
                    <a:gd name="connsiteX8" fmla="*/ 37274 w 465926"/>
                    <a:gd name="connsiteY8" fmla="*/ 300547 h 360160"/>
                    <a:gd name="connsiteX9" fmla="*/ 29820 w 465926"/>
                    <a:gd name="connsiteY9" fmla="*/ 300547 h 360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926" h="360160">
                      <a:moveTo>
                        <a:pt x="21178" y="19943"/>
                      </a:moveTo>
                      <a:lnTo>
                        <a:pt x="47264" y="283116"/>
                      </a:lnTo>
                      <a:cubicBezTo>
                        <a:pt x="173964" y="306702"/>
                        <a:pt x="308117" y="325323"/>
                        <a:pt x="447239" y="338978"/>
                      </a:cubicBezTo>
                      <a:lnTo>
                        <a:pt x="447239" y="19943"/>
                      </a:lnTo>
                      <a:close/>
                      <a:moveTo>
                        <a:pt x="0" y="0"/>
                      </a:moveTo>
                      <a:lnTo>
                        <a:pt x="465926" y="0"/>
                      </a:lnTo>
                      <a:lnTo>
                        <a:pt x="465926" y="360160"/>
                      </a:lnTo>
                      <a:lnTo>
                        <a:pt x="455986" y="358918"/>
                      </a:lnTo>
                      <a:cubicBezTo>
                        <a:pt x="309375" y="345257"/>
                        <a:pt x="168976" y="325386"/>
                        <a:pt x="37274" y="300547"/>
                      </a:cubicBezTo>
                      <a:lnTo>
                        <a:pt x="29820" y="30054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4D724194-B499-C545-8516-1C06A3E72D6E}"/>
                    </a:ext>
                  </a:extLst>
                </p:cNvPr>
                <p:cNvSpPr/>
                <p:nvPr/>
              </p:nvSpPr>
              <p:spPr>
                <a:xfrm>
                  <a:off x="5995996" y="11457832"/>
                  <a:ext cx="1838789" cy="13259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77" h="1065">
                      <a:moveTo>
                        <a:pt x="72" y="0"/>
                      </a:moveTo>
                      <a:cubicBezTo>
                        <a:pt x="72" y="0"/>
                        <a:pt x="0" y="111"/>
                        <a:pt x="0" y="282"/>
                      </a:cubicBezTo>
                      <a:cubicBezTo>
                        <a:pt x="0" y="425"/>
                        <a:pt x="52" y="632"/>
                        <a:pt x="268" y="632"/>
                      </a:cubicBezTo>
                      <a:lnTo>
                        <a:pt x="629" y="632"/>
                      </a:lnTo>
                      <a:lnTo>
                        <a:pt x="629" y="988"/>
                      </a:lnTo>
                      <a:cubicBezTo>
                        <a:pt x="629" y="988"/>
                        <a:pt x="845" y="1068"/>
                        <a:pt x="1091" y="1065"/>
                      </a:cubicBezTo>
                      <a:cubicBezTo>
                        <a:pt x="1299" y="1063"/>
                        <a:pt x="1477" y="988"/>
                        <a:pt x="1477" y="988"/>
                      </a:cubicBezTo>
                      <a:lnTo>
                        <a:pt x="1477" y="414"/>
                      </a:lnTo>
                      <a:cubicBezTo>
                        <a:pt x="1477" y="185"/>
                        <a:pt x="1292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87AAD1D8-762C-AA44-B4F2-8468CD8F6B4A}"/>
                    </a:ext>
                  </a:extLst>
                </p:cNvPr>
                <p:cNvSpPr/>
                <p:nvPr/>
              </p:nvSpPr>
              <p:spPr>
                <a:xfrm>
                  <a:off x="5986021" y="11447863"/>
                  <a:ext cx="1858733" cy="1345928"/>
                </a:xfrm>
                <a:custGeom>
                  <a:avLst/>
                  <a:gdLst>
                    <a:gd name="connsiteX0" fmla="*/ 104600 w 1858733"/>
                    <a:gd name="connsiteY0" fmla="*/ 19939 h 1345928"/>
                    <a:gd name="connsiteX1" fmla="*/ 18699 w 1858733"/>
                    <a:gd name="connsiteY1" fmla="*/ 361080 h 1345928"/>
                    <a:gd name="connsiteX2" fmla="*/ 84681 w 1858733"/>
                    <a:gd name="connsiteY2" fmla="*/ 641214 h 1345928"/>
                    <a:gd name="connsiteX3" fmla="*/ 343629 w 1858733"/>
                    <a:gd name="connsiteY3" fmla="*/ 786884 h 1345928"/>
                    <a:gd name="connsiteX4" fmla="*/ 801767 w 1858733"/>
                    <a:gd name="connsiteY4" fmla="*/ 786884 h 1345928"/>
                    <a:gd name="connsiteX5" fmla="*/ 801767 w 1858733"/>
                    <a:gd name="connsiteY5" fmla="*/ 1232609 h 1345928"/>
                    <a:gd name="connsiteX6" fmla="*/ 1368215 w 1858733"/>
                    <a:gd name="connsiteY6" fmla="*/ 1325987 h 1345928"/>
                    <a:gd name="connsiteX7" fmla="*/ 1840047 w 1858733"/>
                    <a:gd name="connsiteY7" fmla="*/ 1233854 h 1345928"/>
                    <a:gd name="connsiteX8" fmla="*/ 1840047 w 1858733"/>
                    <a:gd name="connsiteY8" fmla="*/ 525426 h 1345928"/>
                    <a:gd name="connsiteX9" fmla="*/ 1334601 w 1858733"/>
                    <a:gd name="connsiteY9" fmla="*/ 19939 h 1345928"/>
                    <a:gd name="connsiteX10" fmla="*/ 94629 w 1858733"/>
                    <a:gd name="connsiteY10" fmla="*/ 0 h 1345928"/>
                    <a:gd name="connsiteX11" fmla="*/ 1334606 w 1858733"/>
                    <a:gd name="connsiteY11" fmla="*/ 0 h 1345928"/>
                    <a:gd name="connsiteX12" fmla="*/ 1858733 w 1858733"/>
                    <a:gd name="connsiteY12" fmla="*/ 525422 h 1345928"/>
                    <a:gd name="connsiteX13" fmla="*/ 1858733 w 1858733"/>
                    <a:gd name="connsiteY13" fmla="*/ 1245077 h 1345928"/>
                    <a:gd name="connsiteX14" fmla="*/ 1852508 w 1858733"/>
                    <a:gd name="connsiteY14" fmla="*/ 1248812 h 1345928"/>
                    <a:gd name="connsiteX15" fmla="*/ 1368220 w 1858733"/>
                    <a:gd name="connsiteY15" fmla="*/ 1345928 h 1345928"/>
                    <a:gd name="connsiteX16" fmla="*/ 1354526 w 1858733"/>
                    <a:gd name="connsiteY16" fmla="*/ 1345928 h 1345928"/>
                    <a:gd name="connsiteX17" fmla="*/ 789315 w 1858733"/>
                    <a:gd name="connsiteY17" fmla="*/ 1248812 h 1345928"/>
                    <a:gd name="connsiteX18" fmla="*/ 783090 w 1858733"/>
                    <a:gd name="connsiteY18" fmla="*/ 1246322 h 1345928"/>
                    <a:gd name="connsiteX19" fmla="*/ 783090 w 1858733"/>
                    <a:gd name="connsiteY19" fmla="*/ 806810 h 1345928"/>
                    <a:gd name="connsiteX20" fmla="*/ 343620 w 1858733"/>
                    <a:gd name="connsiteY20" fmla="*/ 806810 h 1345928"/>
                    <a:gd name="connsiteX21" fmla="*/ 68485 w 1858733"/>
                    <a:gd name="connsiteY21" fmla="*/ 651175 h 1345928"/>
                    <a:gd name="connsiteX22" fmla="*/ 12 w 1858733"/>
                    <a:gd name="connsiteY22" fmla="*/ 361072 h 1345928"/>
                    <a:gd name="connsiteX23" fmla="*/ 90894 w 1858733"/>
                    <a:gd name="connsiteY23" fmla="*/ 4980 h 1345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58733" h="1345928">
                      <a:moveTo>
                        <a:pt x="104600" y="19939"/>
                      </a:moveTo>
                      <a:cubicBezTo>
                        <a:pt x="90906" y="43595"/>
                        <a:pt x="18699" y="174324"/>
                        <a:pt x="18699" y="361080"/>
                      </a:cubicBezTo>
                      <a:cubicBezTo>
                        <a:pt x="18699" y="424577"/>
                        <a:pt x="28659" y="542856"/>
                        <a:pt x="84681" y="641214"/>
                      </a:cubicBezTo>
                      <a:cubicBezTo>
                        <a:pt x="140703" y="738328"/>
                        <a:pt x="226604" y="786884"/>
                        <a:pt x="343629" y="786884"/>
                      </a:cubicBezTo>
                      <a:lnTo>
                        <a:pt x="801767" y="786884"/>
                      </a:lnTo>
                      <a:lnTo>
                        <a:pt x="801767" y="1232609"/>
                      </a:lnTo>
                      <a:cubicBezTo>
                        <a:pt x="844095" y="1247549"/>
                        <a:pt x="1093083" y="1329722"/>
                        <a:pt x="1368215" y="1325987"/>
                      </a:cubicBezTo>
                      <a:cubicBezTo>
                        <a:pt x="1598529" y="1323497"/>
                        <a:pt x="1802699" y="1247549"/>
                        <a:pt x="1840047" y="1233854"/>
                      </a:cubicBezTo>
                      <a:lnTo>
                        <a:pt x="1840047" y="525426"/>
                      </a:lnTo>
                      <a:cubicBezTo>
                        <a:pt x="1840047" y="246536"/>
                        <a:pt x="1612223" y="19939"/>
                        <a:pt x="1334601" y="19939"/>
                      </a:cubicBezTo>
                      <a:close/>
                      <a:moveTo>
                        <a:pt x="94629" y="0"/>
                      </a:moveTo>
                      <a:lnTo>
                        <a:pt x="1334606" y="0"/>
                      </a:lnTo>
                      <a:cubicBezTo>
                        <a:pt x="1623436" y="0"/>
                        <a:pt x="1858733" y="235320"/>
                        <a:pt x="1858733" y="525422"/>
                      </a:cubicBezTo>
                      <a:lnTo>
                        <a:pt x="1858733" y="1245077"/>
                      </a:lnTo>
                      <a:lnTo>
                        <a:pt x="1852508" y="1248812"/>
                      </a:lnTo>
                      <a:cubicBezTo>
                        <a:pt x="1850018" y="1248812"/>
                        <a:pt x="1625926" y="1343438"/>
                        <a:pt x="1368220" y="1345928"/>
                      </a:cubicBezTo>
                      <a:cubicBezTo>
                        <a:pt x="1363240" y="1345928"/>
                        <a:pt x="1359505" y="1345928"/>
                        <a:pt x="1354526" y="1345928"/>
                      </a:cubicBezTo>
                      <a:cubicBezTo>
                        <a:pt x="1055736" y="1345928"/>
                        <a:pt x="791805" y="1248812"/>
                        <a:pt x="789315" y="1248812"/>
                      </a:cubicBezTo>
                      <a:lnTo>
                        <a:pt x="783090" y="1246322"/>
                      </a:lnTo>
                      <a:lnTo>
                        <a:pt x="783090" y="806810"/>
                      </a:lnTo>
                      <a:lnTo>
                        <a:pt x="343620" y="806810"/>
                      </a:lnTo>
                      <a:cubicBezTo>
                        <a:pt x="220370" y="806810"/>
                        <a:pt x="126998" y="754517"/>
                        <a:pt x="68485" y="651175"/>
                      </a:cubicBezTo>
                      <a:cubicBezTo>
                        <a:pt x="9972" y="549079"/>
                        <a:pt x="12" y="425816"/>
                        <a:pt x="12" y="361072"/>
                      </a:cubicBezTo>
                      <a:cubicBezTo>
                        <a:pt x="-1233" y="148164"/>
                        <a:pt x="88404" y="9961"/>
                        <a:pt x="90894" y="49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5D3E3171-C10C-5142-95C9-9708CFF3F15D}"/>
                    </a:ext>
                  </a:extLst>
                </p:cNvPr>
                <p:cNvSpPr/>
                <p:nvPr/>
              </p:nvSpPr>
              <p:spPr>
                <a:xfrm>
                  <a:off x="5052931" y="11457832"/>
                  <a:ext cx="4402628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35" h="119">
                      <a:moveTo>
                        <a:pt x="3475" y="119"/>
                      </a:moveTo>
                      <a:lnTo>
                        <a:pt x="1767" y="119"/>
                      </a:lnTo>
                      <a:lnTo>
                        <a:pt x="60" y="119"/>
                      </a:lnTo>
                      <a:cubicBezTo>
                        <a:pt x="43" y="119"/>
                        <a:pt x="29" y="112"/>
                        <a:pt x="18" y="101"/>
                      </a:cubicBezTo>
                      <a:cubicBezTo>
                        <a:pt x="7" y="90"/>
                        <a:pt x="0" y="76"/>
                        <a:pt x="0" y="59"/>
                      </a:cubicBezTo>
                      <a:cubicBezTo>
                        <a:pt x="0" y="42"/>
                        <a:pt x="7" y="28"/>
                        <a:pt x="18" y="18"/>
                      </a:cubicBezTo>
                      <a:cubicBezTo>
                        <a:pt x="29" y="7"/>
                        <a:pt x="43" y="0"/>
                        <a:pt x="60" y="0"/>
                      </a:cubicBezTo>
                      <a:lnTo>
                        <a:pt x="1767" y="0"/>
                      </a:lnTo>
                      <a:lnTo>
                        <a:pt x="3475" y="0"/>
                      </a:lnTo>
                      <a:cubicBezTo>
                        <a:pt x="3492" y="0"/>
                        <a:pt x="3507" y="7"/>
                        <a:pt x="3518" y="18"/>
                      </a:cubicBezTo>
                      <a:cubicBezTo>
                        <a:pt x="3528" y="28"/>
                        <a:pt x="3535" y="42"/>
                        <a:pt x="3535" y="59"/>
                      </a:cubicBezTo>
                      <a:cubicBezTo>
                        <a:pt x="3535" y="76"/>
                        <a:pt x="3528" y="90"/>
                        <a:pt x="3518" y="101"/>
                      </a:cubicBezTo>
                      <a:cubicBezTo>
                        <a:pt x="3507" y="112"/>
                        <a:pt x="3492" y="119"/>
                        <a:pt x="3475" y="1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6" name="Freeform 545">
                  <a:extLst>
                    <a:ext uri="{FF2B5EF4-FFF2-40B4-BE49-F238E27FC236}">
                      <a16:creationId xmlns:a16="http://schemas.microsoft.com/office/drawing/2014/main" id="{A1A4040B-440D-7949-B8BD-36630535B5EB}"/>
                    </a:ext>
                  </a:extLst>
                </p:cNvPr>
                <p:cNvSpPr/>
                <p:nvPr/>
              </p:nvSpPr>
              <p:spPr>
                <a:xfrm>
                  <a:off x="5044214" y="11447863"/>
                  <a:ext cx="4421315" cy="165749"/>
                </a:xfrm>
                <a:custGeom>
                  <a:avLst/>
                  <a:gdLst>
                    <a:gd name="connsiteX0" fmla="*/ 83447 w 4421315"/>
                    <a:gd name="connsiteY0" fmla="*/ 19939 h 165749"/>
                    <a:gd name="connsiteX1" fmla="*/ 37366 w 4421315"/>
                    <a:gd name="connsiteY1" fmla="*/ 38451 h 165749"/>
                    <a:gd name="connsiteX2" fmla="*/ 18684 w 4421315"/>
                    <a:gd name="connsiteY2" fmla="*/ 82879 h 165749"/>
                    <a:gd name="connsiteX3" fmla="*/ 37366 w 4421315"/>
                    <a:gd name="connsiteY3" fmla="*/ 128542 h 165749"/>
                    <a:gd name="connsiteX4" fmla="*/ 83447 w 4421315"/>
                    <a:gd name="connsiteY4" fmla="*/ 147054 h 165749"/>
                    <a:gd name="connsiteX5" fmla="*/ 4336616 w 4421315"/>
                    <a:gd name="connsiteY5" fmla="*/ 147054 h 165749"/>
                    <a:gd name="connsiteX6" fmla="*/ 4382698 w 4421315"/>
                    <a:gd name="connsiteY6" fmla="*/ 128542 h 165749"/>
                    <a:gd name="connsiteX7" fmla="*/ 4401379 w 4421315"/>
                    <a:gd name="connsiteY7" fmla="*/ 82879 h 165749"/>
                    <a:gd name="connsiteX8" fmla="*/ 4382698 w 4421315"/>
                    <a:gd name="connsiteY8" fmla="*/ 38451 h 165749"/>
                    <a:gd name="connsiteX9" fmla="*/ 4336616 w 4421315"/>
                    <a:gd name="connsiteY9" fmla="*/ 19939 h 165749"/>
                    <a:gd name="connsiteX10" fmla="*/ 83445 w 4421315"/>
                    <a:gd name="connsiteY10" fmla="*/ 0 h 165749"/>
                    <a:gd name="connsiteX11" fmla="*/ 4336625 w 4421315"/>
                    <a:gd name="connsiteY11" fmla="*/ 0 h 165749"/>
                    <a:gd name="connsiteX12" fmla="*/ 4396406 w 4421315"/>
                    <a:gd name="connsiteY12" fmla="*/ 24739 h 165749"/>
                    <a:gd name="connsiteX13" fmla="*/ 4421315 w 4421315"/>
                    <a:gd name="connsiteY13" fmla="*/ 82875 h 165749"/>
                    <a:gd name="connsiteX14" fmla="*/ 4396406 w 4421315"/>
                    <a:gd name="connsiteY14" fmla="*/ 142247 h 165749"/>
                    <a:gd name="connsiteX15" fmla="*/ 4336625 w 4421315"/>
                    <a:gd name="connsiteY15" fmla="*/ 165749 h 165749"/>
                    <a:gd name="connsiteX16" fmla="*/ 83445 w 4421315"/>
                    <a:gd name="connsiteY16" fmla="*/ 165749 h 165749"/>
                    <a:gd name="connsiteX17" fmla="*/ 23664 w 4421315"/>
                    <a:gd name="connsiteY17" fmla="*/ 142247 h 165749"/>
                    <a:gd name="connsiteX18" fmla="*/ 0 w 4421315"/>
                    <a:gd name="connsiteY18" fmla="*/ 82875 h 165749"/>
                    <a:gd name="connsiteX19" fmla="*/ 23664 w 4421315"/>
                    <a:gd name="connsiteY19" fmla="*/ 24739 h 165749"/>
                    <a:gd name="connsiteX20" fmla="*/ 83445 w 4421315"/>
                    <a:gd name="connsiteY20" fmla="*/ 0 h 165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21315" h="165749">
                      <a:moveTo>
                        <a:pt x="83447" y="19939"/>
                      </a:moveTo>
                      <a:cubicBezTo>
                        <a:pt x="66011" y="19939"/>
                        <a:pt x="49820" y="26110"/>
                        <a:pt x="37366" y="38451"/>
                      </a:cubicBezTo>
                      <a:cubicBezTo>
                        <a:pt x="24911" y="49558"/>
                        <a:pt x="18684" y="66836"/>
                        <a:pt x="18684" y="82879"/>
                      </a:cubicBezTo>
                      <a:cubicBezTo>
                        <a:pt x="18684" y="100157"/>
                        <a:pt x="24911" y="116201"/>
                        <a:pt x="37366" y="128542"/>
                      </a:cubicBezTo>
                      <a:cubicBezTo>
                        <a:pt x="49820" y="140883"/>
                        <a:pt x="66011" y="147054"/>
                        <a:pt x="83447" y="147054"/>
                      </a:cubicBezTo>
                      <a:lnTo>
                        <a:pt x="4336616" y="147054"/>
                      </a:lnTo>
                      <a:cubicBezTo>
                        <a:pt x="4354052" y="147054"/>
                        <a:pt x="4370243" y="140883"/>
                        <a:pt x="4382698" y="128542"/>
                      </a:cubicBezTo>
                      <a:cubicBezTo>
                        <a:pt x="4395152" y="116201"/>
                        <a:pt x="4401379" y="100157"/>
                        <a:pt x="4401379" y="82879"/>
                      </a:cubicBezTo>
                      <a:cubicBezTo>
                        <a:pt x="4401379" y="66836"/>
                        <a:pt x="4395152" y="49558"/>
                        <a:pt x="4382698" y="38451"/>
                      </a:cubicBezTo>
                      <a:cubicBezTo>
                        <a:pt x="4370243" y="26110"/>
                        <a:pt x="4354052" y="19939"/>
                        <a:pt x="4336616" y="19939"/>
                      </a:cubicBezTo>
                      <a:close/>
                      <a:moveTo>
                        <a:pt x="83445" y="0"/>
                      </a:moveTo>
                      <a:lnTo>
                        <a:pt x="4336625" y="0"/>
                      </a:lnTo>
                      <a:cubicBezTo>
                        <a:pt x="4359043" y="0"/>
                        <a:pt x="4380216" y="8659"/>
                        <a:pt x="4396406" y="24739"/>
                      </a:cubicBezTo>
                      <a:cubicBezTo>
                        <a:pt x="4411352" y="39582"/>
                        <a:pt x="4421315" y="60610"/>
                        <a:pt x="4421315" y="82875"/>
                      </a:cubicBezTo>
                      <a:cubicBezTo>
                        <a:pt x="4421315" y="105139"/>
                        <a:pt x="4411352" y="126167"/>
                        <a:pt x="4396406" y="142247"/>
                      </a:cubicBezTo>
                      <a:cubicBezTo>
                        <a:pt x="4380216" y="158327"/>
                        <a:pt x="4359043" y="165749"/>
                        <a:pt x="4336625" y="165749"/>
                      </a:cubicBezTo>
                      <a:lnTo>
                        <a:pt x="83445" y="165749"/>
                      </a:lnTo>
                      <a:cubicBezTo>
                        <a:pt x="61027" y="165749"/>
                        <a:pt x="39854" y="158327"/>
                        <a:pt x="23664" y="142247"/>
                      </a:cubicBezTo>
                      <a:cubicBezTo>
                        <a:pt x="7473" y="126167"/>
                        <a:pt x="0" y="105139"/>
                        <a:pt x="0" y="82875"/>
                      </a:cubicBezTo>
                      <a:cubicBezTo>
                        <a:pt x="0" y="60610"/>
                        <a:pt x="7473" y="39582"/>
                        <a:pt x="23664" y="24739"/>
                      </a:cubicBezTo>
                      <a:cubicBezTo>
                        <a:pt x="39854" y="8659"/>
                        <a:pt x="61027" y="0"/>
                        <a:pt x="834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CFA672AF-D995-0C45-B01F-0D424F715011}"/>
                    </a:ext>
                  </a:extLst>
                </p:cNvPr>
                <p:cNvSpPr/>
                <p:nvPr/>
              </p:nvSpPr>
              <p:spPr>
                <a:xfrm>
                  <a:off x="7123441" y="11112627"/>
                  <a:ext cx="701381" cy="294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4" h="237">
                      <a:moveTo>
                        <a:pt x="1" y="161"/>
                      </a:moveTo>
                      <a:lnTo>
                        <a:pt x="181" y="168"/>
                      </a:lnTo>
                      <a:cubicBezTo>
                        <a:pt x="181" y="168"/>
                        <a:pt x="244" y="229"/>
                        <a:pt x="352" y="194"/>
                      </a:cubicBezTo>
                      <a:lnTo>
                        <a:pt x="395" y="183"/>
                      </a:lnTo>
                      <a:cubicBezTo>
                        <a:pt x="395" y="183"/>
                        <a:pt x="440" y="214"/>
                        <a:pt x="491" y="233"/>
                      </a:cubicBezTo>
                      <a:cubicBezTo>
                        <a:pt x="538" y="251"/>
                        <a:pt x="564" y="200"/>
                        <a:pt x="564" y="200"/>
                      </a:cubicBezTo>
                      <a:lnTo>
                        <a:pt x="529" y="103"/>
                      </a:lnTo>
                      <a:lnTo>
                        <a:pt x="412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9C199613-3E3A-F445-A2B2-11F0F0DF6788}"/>
                    </a:ext>
                  </a:extLst>
                </p:cNvPr>
                <p:cNvSpPr/>
                <p:nvPr/>
              </p:nvSpPr>
              <p:spPr>
                <a:xfrm>
                  <a:off x="7113474" y="11102657"/>
                  <a:ext cx="721002" cy="312804"/>
                </a:xfrm>
                <a:custGeom>
                  <a:avLst/>
                  <a:gdLst>
                    <a:gd name="connsiteX0" fmla="*/ 19933 w 721002"/>
                    <a:gd name="connsiteY0" fmla="*/ 19940 h 312804"/>
                    <a:gd name="connsiteX1" fmla="*/ 21177 w 721002"/>
                    <a:gd name="connsiteY1" fmla="*/ 199825 h 312804"/>
                    <a:gd name="connsiteX2" fmla="*/ 235061 w 721002"/>
                    <a:gd name="connsiteY2" fmla="*/ 208509 h 312804"/>
                    <a:gd name="connsiteX3" fmla="*/ 241279 w 721002"/>
                    <a:gd name="connsiteY3" fmla="*/ 212231 h 312804"/>
                    <a:gd name="connsiteX4" fmla="*/ 446458 w 721002"/>
                    <a:gd name="connsiteY4" fmla="*/ 242005 h 312804"/>
                    <a:gd name="connsiteX5" fmla="*/ 498686 w 721002"/>
                    <a:gd name="connsiteY5" fmla="*/ 227118 h 312804"/>
                    <a:gd name="connsiteX6" fmla="*/ 501173 w 721002"/>
                    <a:gd name="connsiteY6" fmla="*/ 227118 h 312804"/>
                    <a:gd name="connsiteX7" fmla="*/ 506147 w 721002"/>
                    <a:gd name="connsiteY7" fmla="*/ 228359 h 312804"/>
                    <a:gd name="connsiteX8" fmla="*/ 624281 w 721002"/>
                    <a:gd name="connsiteY8" fmla="*/ 290388 h 312804"/>
                    <a:gd name="connsiteX9" fmla="*/ 700135 w 721002"/>
                    <a:gd name="connsiteY9" fmla="*/ 256892 h 312804"/>
                    <a:gd name="connsiteX10" fmla="*/ 659099 w 721002"/>
                    <a:gd name="connsiteY10" fmla="*/ 143999 h 312804"/>
                    <a:gd name="connsiteX11" fmla="*/ 519826 w 721002"/>
                    <a:gd name="connsiteY11" fmla="*/ 50955 h 312804"/>
                    <a:gd name="connsiteX12" fmla="*/ 9949 w 721002"/>
                    <a:gd name="connsiteY12" fmla="*/ 0 h 312804"/>
                    <a:gd name="connsiteX13" fmla="*/ 523574 w 721002"/>
                    <a:gd name="connsiteY13" fmla="*/ 32273 h 312804"/>
                    <a:gd name="connsiteX14" fmla="*/ 528549 w 721002"/>
                    <a:gd name="connsiteY14" fmla="*/ 33515 h 312804"/>
                    <a:gd name="connsiteX15" fmla="*/ 672811 w 721002"/>
                    <a:gd name="connsiteY15" fmla="*/ 130335 h 312804"/>
                    <a:gd name="connsiteX16" fmla="*/ 676542 w 721002"/>
                    <a:gd name="connsiteY16" fmla="*/ 135300 h 312804"/>
                    <a:gd name="connsiteX17" fmla="*/ 720070 w 721002"/>
                    <a:gd name="connsiteY17" fmla="*/ 254464 h 312804"/>
                    <a:gd name="connsiteX18" fmla="*/ 720070 w 721002"/>
                    <a:gd name="connsiteY18" fmla="*/ 261911 h 312804"/>
                    <a:gd name="connsiteX19" fmla="*/ 644207 w 721002"/>
                    <a:gd name="connsiteY19" fmla="*/ 312804 h 312804"/>
                    <a:gd name="connsiteX20" fmla="*/ 616847 w 721002"/>
                    <a:gd name="connsiteY20" fmla="*/ 307839 h 312804"/>
                    <a:gd name="connsiteX21" fmla="*/ 499945 w 721002"/>
                    <a:gd name="connsiteY21" fmla="*/ 247016 h 312804"/>
                    <a:gd name="connsiteX22" fmla="*/ 451443 w 721002"/>
                    <a:gd name="connsiteY22" fmla="*/ 260670 h 312804"/>
                    <a:gd name="connsiteX23" fmla="*/ 230074 w 721002"/>
                    <a:gd name="connsiteY23" fmla="*/ 227155 h 312804"/>
                    <a:gd name="connsiteX24" fmla="*/ 11193 w 721002"/>
                    <a:gd name="connsiteY24" fmla="*/ 219708 h 312804"/>
                    <a:gd name="connsiteX25" fmla="*/ 1244 w 721002"/>
                    <a:gd name="connsiteY25" fmla="*/ 209777 h 312804"/>
                    <a:gd name="connsiteX26" fmla="*/ 0 w 721002"/>
                    <a:gd name="connsiteY26" fmla="*/ 9930 h 312804"/>
                    <a:gd name="connsiteX27" fmla="*/ 3731 w 721002"/>
                    <a:gd name="connsiteY27" fmla="*/ 2483 h 312804"/>
                    <a:gd name="connsiteX28" fmla="*/ 9949 w 721002"/>
                    <a:gd name="connsiteY28" fmla="*/ 0 h 31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721002" h="312804">
                      <a:moveTo>
                        <a:pt x="19933" y="19940"/>
                      </a:moveTo>
                      <a:lnTo>
                        <a:pt x="21177" y="199825"/>
                      </a:lnTo>
                      <a:lnTo>
                        <a:pt x="235061" y="208509"/>
                      </a:lnTo>
                      <a:cubicBezTo>
                        <a:pt x="237548" y="208509"/>
                        <a:pt x="240035" y="209750"/>
                        <a:pt x="241279" y="212231"/>
                      </a:cubicBezTo>
                      <a:cubicBezTo>
                        <a:pt x="243766" y="214712"/>
                        <a:pt x="317133" y="282945"/>
                        <a:pt x="446458" y="242005"/>
                      </a:cubicBezTo>
                      <a:lnTo>
                        <a:pt x="498686" y="227118"/>
                      </a:lnTo>
                      <a:cubicBezTo>
                        <a:pt x="499930" y="227118"/>
                        <a:pt x="501173" y="227118"/>
                        <a:pt x="501173" y="227118"/>
                      </a:cubicBezTo>
                      <a:cubicBezTo>
                        <a:pt x="503660" y="227118"/>
                        <a:pt x="504904" y="228359"/>
                        <a:pt x="506147" y="228359"/>
                      </a:cubicBezTo>
                      <a:cubicBezTo>
                        <a:pt x="507391" y="229599"/>
                        <a:pt x="563349" y="266817"/>
                        <a:pt x="624281" y="290388"/>
                      </a:cubicBezTo>
                      <a:cubicBezTo>
                        <a:pt x="666560" y="306516"/>
                        <a:pt x="693918" y="269298"/>
                        <a:pt x="700135" y="256892"/>
                      </a:cubicBezTo>
                      <a:lnTo>
                        <a:pt x="659099" y="143999"/>
                      </a:lnTo>
                      <a:lnTo>
                        <a:pt x="519826" y="50955"/>
                      </a:lnTo>
                      <a:close/>
                      <a:moveTo>
                        <a:pt x="9949" y="0"/>
                      </a:moveTo>
                      <a:lnTo>
                        <a:pt x="523574" y="32273"/>
                      </a:lnTo>
                      <a:cubicBezTo>
                        <a:pt x="524818" y="32273"/>
                        <a:pt x="526061" y="32273"/>
                        <a:pt x="528549" y="33515"/>
                      </a:cubicBezTo>
                      <a:lnTo>
                        <a:pt x="672811" y="130335"/>
                      </a:lnTo>
                      <a:cubicBezTo>
                        <a:pt x="674055" y="131576"/>
                        <a:pt x="675298" y="132818"/>
                        <a:pt x="676542" y="135300"/>
                      </a:cubicBezTo>
                      <a:lnTo>
                        <a:pt x="720070" y="254464"/>
                      </a:lnTo>
                      <a:cubicBezTo>
                        <a:pt x="721313" y="256946"/>
                        <a:pt x="721313" y="259429"/>
                        <a:pt x="720070" y="261911"/>
                      </a:cubicBezTo>
                      <a:cubicBezTo>
                        <a:pt x="710120" y="281772"/>
                        <a:pt x="682760" y="312804"/>
                        <a:pt x="644207" y="312804"/>
                      </a:cubicBezTo>
                      <a:cubicBezTo>
                        <a:pt x="635502" y="312804"/>
                        <a:pt x="626796" y="311563"/>
                        <a:pt x="616847" y="307839"/>
                      </a:cubicBezTo>
                      <a:cubicBezTo>
                        <a:pt x="562127" y="287978"/>
                        <a:pt x="512381" y="255705"/>
                        <a:pt x="499945" y="247016"/>
                      </a:cubicBezTo>
                      <a:lnTo>
                        <a:pt x="451443" y="260670"/>
                      </a:lnTo>
                      <a:cubicBezTo>
                        <a:pt x="324591" y="300391"/>
                        <a:pt x="246242" y="240809"/>
                        <a:pt x="230074" y="227155"/>
                      </a:cubicBezTo>
                      <a:lnTo>
                        <a:pt x="11193" y="219708"/>
                      </a:lnTo>
                      <a:cubicBezTo>
                        <a:pt x="6218" y="219708"/>
                        <a:pt x="1244" y="214742"/>
                        <a:pt x="1244" y="209777"/>
                      </a:cubicBezTo>
                      <a:lnTo>
                        <a:pt x="0" y="9930"/>
                      </a:lnTo>
                      <a:cubicBezTo>
                        <a:pt x="0" y="6206"/>
                        <a:pt x="1244" y="4965"/>
                        <a:pt x="3731" y="2483"/>
                      </a:cubicBezTo>
                      <a:cubicBezTo>
                        <a:pt x="4975" y="0"/>
                        <a:pt x="7462" y="0"/>
                        <a:pt x="99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147A33A-C574-404D-8063-91C156686BD7}"/>
                    </a:ext>
                  </a:extLst>
                </p:cNvPr>
                <p:cNvSpPr/>
                <p:nvPr/>
              </p:nvSpPr>
              <p:spPr>
                <a:xfrm>
                  <a:off x="6309939" y="9769192"/>
                  <a:ext cx="609192" cy="240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0" h="194">
                      <a:moveTo>
                        <a:pt x="299" y="194"/>
                      </a:moveTo>
                      <a:cubicBezTo>
                        <a:pt x="426" y="191"/>
                        <a:pt x="473" y="102"/>
                        <a:pt x="490" y="41"/>
                      </a:cubicBezTo>
                      <a:cubicBezTo>
                        <a:pt x="437" y="14"/>
                        <a:pt x="377" y="0"/>
                        <a:pt x="313" y="0"/>
                      </a:cubicBezTo>
                      <a:lnTo>
                        <a:pt x="40" y="0"/>
                      </a:lnTo>
                      <a:cubicBezTo>
                        <a:pt x="26" y="0"/>
                        <a:pt x="13" y="0"/>
                        <a:pt x="0" y="1"/>
                      </a:cubicBezTo>
                      <a:cubicBezTo>
                        <a:pt x="26" y="55"/>
                        <a:pt x="113" y="199"/>
                        <a:pt x="299" y="1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8" name="Freeform 547">
                  <a:extLst>
                    <a:ext uri="{FF2B5EF4-FFF2-40B4-BE49-F238E27FC236}">
                      <a16:creationId xmlns:a16="http://schemas.microsoft.com/office/drawing/2014/main" id="{38CE2FCF-54C0-C149-B492-25AD19009AB8}"/>
                    </a:ext>
                  </a:extLst>
                </p:cNvPr>
                <p:cNvSpPr/>
                <p:nvPr/>
              </p:nvSpPr>
              <p:spPr>
                <a:xfrm>
                  <a:off x="6299152" y="9759218"/>
                  <a:ext cx="630268" cy="260462"/>
                </a:xfrm>
                <a:custGeom>
                  <a:avLst/>
                  <a:gdLst>
                    <a:gd name="connsiteX0" fmla="*/ 60541 w 630268"/>
                    <a:gd name="connsiteY0" fmla="*/ 18697 h 260462"/>
                    <a:gd name="connsiteX1" fmla="*/ 24490 w 630268"/>
                    <a:gd name="connsiteY1" fmla="*/ 19936 h 260462"/>
                    <a:gd name="connsiteX2" fmla="*/ 382515 w 630268"/>
                    <a:gd name="connsiteY2" fmla="*/ 241772 h 260462"/>
                    <a:gd name="connsiteX3" fmla="*/ 608766 w 630268"/>
                    <a:gd name="connsiteY3" fmla="*/ 64551 h 260462"/>
                    <a:gd name="connsiteX4" fmla="*/ 399919 w 630268"/>
                    <a:gd name="connsiteY4" fmla="*/ 18697 h 260462"/>
                    <a:gd name="connsiteX5" fmla="*/ 60498 w 630268"/>
                    <a:gd name="connsiteY5" fmla="*/ 0 h 260462"/>
                    <a:gd name="connsiteX6" fmla="*/ 399928 w 630268"/>
                    <a:gd name="connsiteY6" fmla="*/ 0 h 260462"/>
                    <a:gd name="connsiteX7" fmla="*/ 624972 w 630268"/>
                    <a:gd name="connsiteY7" fmla="*/ 50852 h 260462"/>
                    <a:gd name="connsiteX8" fmla="*/ 629945 w 630268"/>
                    <a:gd name="connsiteY8" fmla="*/ 62015 h 260462"/>
                    <a:gd name="connsiteX9" fmla="*/ 382522 w 630268"/>
                    <a:gd name="connsiteY9" fmla="*/ 260462 h 260462"/>
                    <a:gd name="connsiteX10" fmla="*/ 371331 w 630268"/>
                    <a:gd name="connsiteY10" fmla="*/ 260462 h 260462"/>
                    <a:gd name="connsiteX11" fmla="*/ 818 w 630268"/>
                    <a:gd name="connsiteY11" fmla="*/ 16124 h 260462"/>
                    <a:gd name="connsiteX12" fmla="*/ 2061 w 630268"/>
                    <a:gd name="connsiteY12" fmla="*/ 7442 h 260462"/>
                    <a:gd name="connsiteX13" fmla="*/ 9521 w 630268"/>
                    <a:gd name="connsiteY13" fmla="*/ 2481 h 260462"/>
                    <a:gd name="connsiteX14" fmla="*/ 60498 w 630268"/>
                    <a:gd name="connsiteY14" fmla="*/ 0 h 260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0268" h="260462">
                      <a:moveTo>
                        <a:pt x="60541" y="18697"/>
                      </a:moveTo>
                      <a:cubicBezTo>
                        <a:pt x="49353" y="18697"/>
                        <a:pt x="36922" y="18697"/>
                        <a:pt x="24490" y="19936"/>
                      </a:cubicBezTo>
                      <a:cubicBezTo>
                        <a:pt x="65514" y="96773"/>
                        <a:pt x="172424" y="245490"/>
                        <a:pt x="382515" y="241772"/>
                      </a:cubicBezTo>
                      <a:cubicBezTo>
                        <a:pt x="525476" y="238054"/>
                        <a:pt x="585147" y="145106"/>
                        <a:pt x="608766" y="64551"/>
                      </a:cubicBezTo>
                      <a:cubicBezTo>
                        <a:pt x="542880" y="34808"/>
                        <a:pt x="473264" y="18697"/>
                        <a:pt x="399919" y="18697"/>
                      </a:cubicBezTo>
                      <a:close/>
                      <a:moveTo>
                        <a:pt x="60498" y="0"/>
                      </a:moveTo>
                      <a:lnTo>
                        <a:pt x="399928" y="0"/>
                      </a:lnTo>
                      <a:cubicBezTo>
                        <a:pt x="479502" y="0"/>
                        <a:pt x="554102" y="17364"/>
                        <a:pt x="624972" y="50852"/>
                      </a:cubicBezTo>
                      <a:cubicBezTo>
                        <a:pt x="628702" y="53333"/>
                        <a:pt x="631189" y="58294"/>
                        <a:pt x="629945" y="62015"/>
                      </a:cubicBezTo>
                      <a:cubicBezTo>
                        <a:pt x="610052" y="133952"/>
                        <a:pt x="550372" y="255501"/>
                        <a:pt x="382522" y="260462"/>
                      </a:cubicBezTo>
                      <a:cubicBezTo>
                        <a:pt x="378792" y="260462"/>
                        <a:pt x="375061" y="260462"/>
                        <a:pt x="371331" y="260462"/>
                      </a:cubicBezTo>
                      <a:cubicBezTo>
                        <a:pt x="145044" y="260462"/>
                        <a:pt x="36874" y="89301"/>
                        <a:pt x="818" y="16124"/>
                      </a:cubicBezTo>
                      <a:cubicBezTo>
                        <a:pt x="-426" y="13643"/>
                        <a:pt x="-426" y="9922"/>
                        <a:pt x="2061" y="7442"/>
                      </a:cubicBezTo>
                      <a:cubicBezTo>
                        <a:pt x="3304" y="3721"/>
                        <a:pt x="5791" y="2481"/>
                        <a:pt x="9521" y="2481"/>
                      </a:cubicBezTo>
                      <a:cubicBezTo>
                        <a:pt x="26928" y="0"/>
                        <a:pt x="44334" y="0"/>
                        <a:pt x="604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806A517-04BC-D24E-84CA-CC34A671A2EB}"/>
                    </a:ext>
                  </a:extLst>
                </p:cNvPr>
                <p:cNvSpPr/>
                <p:nvPr/>
              </p:nvSpPr>
              <p:spPr>
                <a:xfrm>
                  <a:off x="5804144" y="9770438"/>
                  <a:ext cx="1432660" cy="16861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1" h="1354">
                      <a:moveTo>
                        <a:pt x="1143" y="556"/>
                      </a:moveTo>
                      <a:cubicBezTo>
                        <a:pt x="1122" y="487"/>
                        <a:pt x="1080" y="386"/>
                        <a:pt x="1033" y="279"/>
                      </a:cubicBezTo>
                      <a:cubicBezTo>
                        <a:pt x="988" y="178"/>
                        <a:pt x="896" y="40"/>
                        <a:pt x="896" y="40"/>
                      </a:cubicBezTo>
                      <a:cubicBezTo>
                        <a:pt x="879" y="101"/>
                        <a:pt x="832" y="190"/>
                        <a:pt x="705" y="193"/>
                      </a:cubicBezTo>
                      <a:cubicBezTo>
                        <a:pt x="519" y="198"/>
                        <a:pt x="432" y="54"/>
                        <a:pt x="406" y="0"/>
                      </a:cubicBezTo>
                      <a:cubicBezTo>
                        <a:pt x="167" y="21"/>
                        <a:pt x="61" y="165"/>
                        <a:pt x="28" y="554"/>
                      </a:cubicBezTo>
                      <a:cubicBezTo>
                        <a:pt x="28" y="554"/>
                        <a:pt x="9" y="746"/>
                        <a:pt x="2" y="876"/>
                      </a:cubicBezTo>
                      <a:cubicBezTo>
                        <a:pt x="-7" y="1063"/>
                        <a:pt x="19" y="1163"/>
                        <a:pt x="68" y="1211"/>
                      </a:cubicBezTo>
                      <a:cubicBezTo>
                        <a:pt x="121" y="1263"/>
                        <a:pt x="226" y="1255"/>
                        <a:pt x="226" y="1255"/>
                      </a:cubicBezTo>
                      <a:lnTo>
                        <a:pt x="226" y="1354"/>
                      </a:lnTo>
                      <a:lnTo>
                        <a:pt x="1061" y="1354"/>
                      </a:lnTo>
                      <a:cubicBezTo>
                        <a:pt x="1061" y="1354"/>
                        <a:pt x="1059" y="857"/>
                        <a:pt x="1054" y="822"/>
                      </a:cubicBezTo>
                      <a:cubicBezTo>
                        <a:pt x="1050" y="797"/>
                        <a:pt x="1186" y="695"/>
                        <a:pt x="1143" y="55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9" name="Freeform 548">
                  <a:extLst>
                    <a:ext uri="{FF2B5EF4-FFF2-40B4-BE49-F238E27FC236}">
                      <a16:creationId xmlns:a16="http://schemas.microsoft.com/office/drawing/2014/main" id="{FE579254-725E-4642-A923-10FBC383B5BA}"/>
                    </a:ext>
                  </a:extLst>
                </p:cNvPr>
                <p:cNvSpPr/>
                <p:nvPr/>
              </p:nvSpPr>
              <p:spPr>
                <a:xfrm>
                  <a:off x="5795477" y="9761714"/>
                  <a:ext cx="1451475" cy="1704842"/>
                </a:xfrm>
                <a:custGeom>
                  <a:avLst/>
                  <a:gdLst>
                    <a:gd name="connsiteX0" fmla="*/ 507799 w 1451475"/>
                    <a:gd name="connsiteY0" fmla="*/ 18694 h 1704842"/>
                    <a:gd name="connsiteX1" fmla="*/ 52240 w 1451475"/>
                    <a:gd name="connsiteY1" fmla="*/ 699872 h 1704842"/>
                    <a:gd name="connsiteX2" fmla="*/ 21123 w 1451475"/>
                    <a:gd name="connsiteY2" fmla="*/ 1100858 h 1704842"/>
                    <a:gd name="connsiteX3" fmla="*/ 99538 w 1451475"/>
                    <a:gd name="connsiteY3" fmla="*/ 1509316 h 1704842"/>
                    <a:gd name="connsiteX4" fmla="*/ 288732 w 1451475"/>
                    <a:gd name="connsiteY4" fmla="*/ 1561618 h 1704842"/>
                    <a:gd name="connsiteX5" fmla="*/ 297445 w 1451475"/>
                    <a:gd name="connsiteY5" fmla="*/ 1564109 h 1704842"/>
                    <a:gd name="connsiteX6" fmla="*/ 299934 w 1451475"/>
                    <a:gd name="connsiteY6" fmla="*/ 1571581 h 1704842"/>
                    <a:gd name="connsiteX7" fmla="*/ 299934 w 1451475"/>
                    <a:gd name="connsiteY7" fmla="*/ 1684903 h 1704842"/>
                    <a:gd name="connsiteX8" fmla="*/ 1318095 w 1451475"/>
                    <a:gd name="connsiteY8" fmla="*/ 1684903 h 1704842"/>
                    <a:gd name="connsiteX9" fmla="*/ 1310627 w 1451475"/>
                    <a:gd name="connsiteY9" fmla="*/ 1033612 h 1704842"/>
                    <a:gd name="connsiteX10" fmla="*/ 1340500 w 1451475"/>
                    <a:gd name="connsiteY10" fmla="*/ 978819 h 1704842"/>
                    <a:gd name="connsiteX11" fmla="*/ 1422650 w 1451475"/>
                    <a:gd name="connsiteY11" fmla="*/ 703608 h 1704842"/>
                    <a:gd name="connsiteX12" fmla="*/ 1285733 w 1451475"/>
                    <a:gd name="connsiteY12" fmla="*/ 359906 h 1704842"/>
                    <a:gd name="connsiteX13" fmla="*/ 1127657 w 1451475"/>
                    <a:gd name="connsiteY13" fmla="*/ 79714 h 1704842"/>
                    <a:gd name="connsiteX14" fmla="*/ 886186 w 1451475"/>
                    <a:gd name="connsiteY14" fmla="*/ 259037 h 1704842"/>
                    <a:gd name="connsiteX15" fmla="*/ 507799 w 1451475"/>
                    <a:gd name="connsiteY15" fmla="*/ 18694 h 1704842"/>
                    <a:gd name="connsiteX16" fmla="*/ 512772 w 1451475"/>
                    <a:gd name="connsiteY16" fmla="*/ 0 h 1704842"/>
                    <a:gd name="connsiteX17" fmla="*/ 521485 w 1451475"/>
                    <a:gd name="connsiteY17" fmla="*/ 4981 h 1704842"/>
                    <a:gd name="connsiteX18" fmla="*/ 886189 w 1451475"/>
                    <a:gd name="connsiteY18" fmla="*/ 240347 h 1704842"/>
                    <a:gd name="connsiteX19" fmla="*/ 1115218 w 1451475"/>
                    <a:gd name="connsiteY19" fmla="*/ 54794 h 1704842"/>
                    <a:gd name="connsiteX20" fmla="*/ 1122686 w 1451475"/>
                    <a:gd name="connsiteY20" fmla="*/ 48567 h 1704842"/>
                    <a:gd name="connsiteX21" fmla="*/ 1131399 w 1451475"/>
                    <a:gd name="connsiteY21" fmla="*/ 52303 h 1704842"/>
                    <a:gd name="connsiteX22" fmla="*/ 1303171 w 1451475"/>
                    <a:gd name="connsiteY22" fmla="*/ 352425 h 1704842"/>
                    <a:gd name="connsiteX23" fmla="*/ 1441335 w 1451475"/>
                    <a:gd name="connsiteY23" fmla="*/ 697379 h 1704842"/>
                    <a:gd name="connsiteX24" fmla="*/ 1355450 w 1451475"/>
                    <a:gd name="connsiteY24" fmla="*/ 991274 h 1704842"/>
                    <a:gd name="connsiteX25" fmla="*/ 1330555 w 1451475"/>
                    <a:gd name="connsiteY25" fmla="*/ 1031124 h 1704842"/>
                    <a:gd name="connsiteX26" fmla="*/ 1338023 w 1451475"/>
                    <a:gd name="connsiteY26" fmla="*/ 1694880 h 1704842"/>
                    <a:gd name="connsiteX27" fmla="*/ 1335534 w 1451475"/>
                    <a:gd name="connsiteY27" fmla="*/ 1701106 h 1704842"/>
                    <a:gd name="connsiteX28" fmla="*/ 1329310 w 1451475"/>
                    <a:gd name="connsiteY28" fmla="*/ 1704842 h 1704842"/>
                    <a:gd name="connsiteX29" fmla="*/ 289967 w 1451475"/>
                    <a:gd name="connsiteY29" fmla="*/ 1704842 h 1704842"/>
                    <a:gd name="connsiteX30" fmla="*/ 280009 w 1451475"/>
                    <a:gd name="connsiteY30" fmla="*/ 1694880 h 1704842"/>
                    <a:gd name="connsiteX31" fmla="*/ 280009 w 1451475"/>
                    <a:gd name="connsiteY31" fmla="*/ 1581555 h 1704842"/>
                    <a:gd name="connsiteX32" fmla="*/ 85832 w 1451475"/>
                    <a:gd name="connsiteY32" fmla="*/ 1523025 h 1704842"/>
                    <a:gd name="connsiteX33" fmla="*/ 2436 w 1451475"/>
                    <a:gd name="connsiteY33" fmla="*/ 1099617 h 1704842"/>
                    <a:gd name="connsiteX34" fmla="*/ 32309 w 1451475"/>
                    <a:gd name="connsiteY34" fmla="*/ 697379 h 1704842"/>
                    <a:gd name="connsiteX35" fmla="*/ 512772 w 1451475"/>
                    <a:gd name="connsiteY35" fmla="*/ 0 h 1704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451475" h="1704842">
                      <a:moveTo>
                        <a:pt x="507799" y="18694"/>
                      </a:moveTo>
                      <a:cubicBezTo>
                        <a:pt x="215295" y="47336"/>
                        <a:pt x="92070" y="232885"/>
                        <a:pt x="52240" y="699872"/>
                      </a:cubicBezTo>
                      <a:cubicBezTo>
                        <a:pt x="52240" y="701117"/>
                        <a:pt x="29836" y="940215"/>
                        <a:pt x="21123" y="1100858"/>
                      </a:cubicBezTo>
                      <a:cubicBezTo>
                        <a:pt x="9920" y="1312559"/>
                        <a:pt x="36059" y="1445806"/>
                        <a:pt x="99538" y="1509316"/>
                      </a:cubicBezTo>
                      <a:cubicBezTo>
                        <a:pt x="163018" y="1570336"/>
                        <a:pt x="287487" y="1561618"/>
                        <a:pt x="288732" y="1561618"/>
                      </a:cubicBezTo>
                      <a:cubicBezTo>
                        <a:pt x="292466" y="1561618"/>
                        <a:pt x="294956" y="1561618"/>
                        <a:pt x="297445" y="1564109"/>
                      </a:cubicBezTo>
                      <a:cubicBezTo>
                        <a:pt x="298690" y="1566600"/>
                        <a:pt x="299934" y="1567845"/>
                        <a:pt x="299934" y="1571581"/>
                      </a:cubicBezTo>
                      <a:lnTo>
                        <a:pt x="299934" y="1684903"/>
                      </a:lnTo>
                      <a:lnTo>
                        <a:pt x="1318095" y="1684903"/>
                      </a:lnTo>
                      <a:cubicBezTo>
                        <a:pt x="1318095" y="1606449"/>
                        <a:pt x="1316851" y="1073462"/>
                        <a:pt x="1310627" y="1033612"/>
                      </a:cubicBezTo>
                      <a:cubicBezTo>
                        <a:pt x="1309382" y="1021159"/>
                        <a:pt x="1320585" y="1004970"/>
                        <a:pt x="1340500" y="978819"/>
                      </a:cubicBezTo>
                      <a:cubicBezTo>
                        <a:pt x="1385309" y="921535"/>
                        <a:pt x="1458746" y="824402"/>
                        <a:pt x="1422650" y="703608"/>
                      </a:cubicBezTo>
                      <a:cubicBezTo>
                        <a:pt x="1399000" y="625154"/>
                        <a:pt x="1352947" y="509342"/>
                        <a:pt x="1285733" y="359906"/>
                      </a:cubicBezTo>
                      <a:cubicBezTo>
                        <a:pt x="1240924" y="259037"/>
                        <a:pt x="1157529" y="127035"/>
                        <a:pt x="1127657" y="79714"/>
                      </a:cubicBezTo>
                      <a:cubicBezTo>
                        <a:pt x="1102763" y="153186"/>
                        <a:pt x="1040528" y="255301"/>
                        <a:pt x="886186" y="259037"/>
                      </a:cubicBezTo>
                      <a:cubicBezTo>
                        <a:pt x="658407" y="264018"/>
                        <a:pt x="546384" y="97148"/>
                        <a:pt x="507799" y="18694"/>
                      </a:cubicBezTo>
                      <a:close/>
                      <a:moveTo>
                        <a:pt x="512772" y="0"/>
                      </a:moveTo>
                      <a:cubicBezTo>
                        <a:pt x="516506" y="0"/>
                        <a:pt x="520240" y="1245"/>
                        <a:pt x="521485" y="4981"/>
                      </a:cubicBezTo>
                      <a:cubicBezTo>
                        <a:pt x="556337" y="78455"/>
                        <a:pt x="663384" y="245328"/>
                        <a:pt x="886189" y="240347"/>
                      </a:cubicBezTo>
                      <a:cubicBezTo>
                        <a:pt x="1034311" y="236611"/>
                        <a:pt x="1092813" y="136985"/>
                        <a:pt x="1115218" y="54794"/>
                      </a:cubicBezTo>
                      <a:cubicBezTo>
                        <a:pt x="1116463" y="52303"/>
                        <a:pt x="1118952" y="48567"/>
                        <a:pt x="1122686" y="48567"/>
                      </a:cubicBezTo>
                      <a:cubicBezTo>
                        <a:pt x="1126420" y="47322"/>
                        <a:pt x="1130155" y="49813"/>
                        <a:pt x="1131399" y="52303"/>
                      </a:cubicBezTo>
                      <a:cubicBezTo>
                        <a:pt x="1133889" y="54794"/>
                        <a:pt x="1248403" y="227893"/>
                        <a:pt x="1303171" y="352425"/>
                      </a:cubicBezTo>
                      <a:cubicBezTo>
                        <a:pt x="1370386" y="503109"/>
                        <a:pt x="1416441" y="618924"/>
                        <a:pt x="1441335" y="697379"/>
                      </a:cubicBezTo>
                      <a:cubicBezTo>
                        <a:pt x="1479922" y="828137"/>
                        <a:pt x="1399015" y="933989"/>
                        <a:pt x="1355450" y="991274"/>
                      </a:cubicBezTo>
                      <a:cubicBezTo>
                        <a:pt x="1344247" y="1006218"/>
                        <a:pt x="1329310" y="1026143"/>
                        <a:pt x="1330555" y="1031124"/>
                      </a:cubicBezTo>
                      <a:cubicBezTo>
                        <a:pt x="1336779" y="1074710"/>
                        <a:pt x="1338023" y="1668728"/>
                        <a:pt x="1338023" y="1694880"/>
                      </a:cubicBezTo>
                      <a:cubicBezTo>
                        <a:pt x="1338023" y="1697370"/>
                        <a:pt x="1336779" y="1699861"/>
                        <a:pt x="1335534" y="1701106"/>
                      </a:cubicBezTo>
                      <a:cubicBezTo>
                        <a:pt x="1333045" y="1703597"/>
                        <a:pt x="1330555" y="1704842"/>
                        <a:pt x="1329310" y="1704842"/>
                      </a:cubicBezTo>
                      <a:lnTo>
                        <a:pt x="289967" y="1704842"/>
                      </a:lnTo>
                      <a:cubicBezTo>
                        <a:pt x="284988" y="1704842"/>
                        <a:pt x="280009" y="1699861"/>
                        <a:pt x="280009" y="1694880"/>
                      </a:cubicBezTo>
                      <a:lnTo>
                        <a:pt x="280009" y="1581555"/>
                      </a:lnTo>
                      <a:cubicBezTo>
                        <a:pt x="247646" y="1581555"/>
                        <a:pt x="144334" y="1580310"/>
                        <a:pt x="85832" y="1523025"/>
                      </a:cubicBezTo>
                      <a:cubicBezTo>
                        <a:pt x="18617" y="1455778"/>
                        <a:pt x="-8767" y="1317548"/>
                        <a:pt x="2436" y="1099617"/>
                      </a:cubicBezTo>
                      <a:cubicBezTo>
                        <a:pt x="11149" y="937725"/>
                        <a:pt x="32309" y="699869"/>
                        <a:pt x="32309" y="697379"/>
                      </a:cubicBezTo>
                      <a:cubicBezTo>
                        <a:pt x="73385" y="215440"/>
                        <a:pt x="204081" y="27397"/>
                        <a:pt x="5127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DCB417E-9813-E543-A35A-96C52B0D4FE7}"/>
                    </a:ext>
                  </a:extLst>
                </p:cNvPr>
                <p:cNvSpPr/>
                <p:nvPr/>
              </p:nvSpPr>
              <p:spPr>
                <a:xfrm>
                  <a:off x="6448221" y="8885615"/>
                  <a:ext cx="740000" cy="10306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5" h="828">
                      <a:moveTo>
                        <a:pt x="394" y="8"/>
                      </a:moveTo>
                      <a:cubicBezTo>
                        <a:pt x="237" y="-28"/>
                        <a:pt x="57" y="53"/>
                        <a:pt x="61" y="267"/>
                      </a:cubicBezTo>
                      <a:cubicBezTo>
                        <a:pt x="62" y="340"/>
                        <a:pt x="76" y="400"/>
                        <a:pt x="99" y="450"/>
                      </a:cubicBezTo>
                      <a:lnTo>
                        <a:pt x="0" y="709"/>
                      </a:lnTo>
                      <a:cubicBezTo>
                        <a:pt x="0" y="709"/>
                        <a:pt x="150" y="895"/>
                        <a:pt x="244" y="801"/>
                      </a:cubicBezTo>
                      <a:cubicBezTo>
                        <a:pt x="268" y="777"/>
                        <a:pt x="291" y="718"/>
                        <a:pt x="291" y="718"/>
                      </a:cubicBezTo>
                      <a:lnTo>
                        <a:pt x="321" y="636"/>
                      </a:lnTo>
                      <a:cubicBezTo>
                        <a:pt x="337" y="641"/>
                        <a:pt x="352" y="645"/>
                        <a:pt x="367" y="647"/>
                      </a:cubicBezTo>
                      <a:cubicBezTo>
                        <a:pt x="507" y="671"/>
                        <a:pt x="549" y="573"/>
                        <a:pt x="586" y="363"/>
                      </a:cubicBezTo>
                      <a:cubicBezTo>
                        <a:pt x="622" y="151"/>
                        <a:pt x="550" y="44"/>
                        <a:pt x="394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4AFB3D23-17CF-1D45-8C35-2E3F23CEAD48}"/>
                    </a:ext>
                  </a:extLst>
                </p:cNvPr>
                <p:cNvSpPr/>
                <p:nvPr/>
              </p:nvSpPr>
              <p:spPr>
                <a:xfrm>
                  <a:off x="6438681" y="8875147"/>
                  <a:ext cx="758474" cy="1049822"/>
                </a:xfrm>
                <a:custGeom>
                  <a:avLst/>
                  <a:gdLst>
                    <a:gd name="connsiteX0" fmla="*/ 415491 w 758474"/>
                    <a:gd name="connsiteY0" fmla="*/ 19230 h 1049822"/>
                    <a:gd name="connsiteX1" fmla="*/ 201081 w 758474"/>
                    <a:gd name="connsiteY1" fmla="*/ 88894 h 1049822"/>
                    <a:gd name="connsiteX2" fmla="*/ 95371 w 758474"/>
                    <a:gd name="connsiteY2" fmla="*/ 341567 h 1049822"/>
                    <a:gd name="connsiteX3" fmla="*/ 140142 w 758474"/>
                    <a:gd name="connsiteY3" fmla="*/ 565613 h 1049822"/>
                    <a:gd name="connsiteX4" fmla="*/ 141386 w 758474"/>
                    <a:gd name="connsiteY4" fmla="*/ 573081 h 1049822"/>
                    <a:gd name="connsiteX5" fmla="*/ 20753 w 758474"/>
                    <a:gd name="connsiteY5" fmla="*/ 891723 h 1049822"/>
                    <a:gd name="connsiteX6" fmla="*/ 230928 w 758474"/>
                    <a:gd name="connsiteY6" fmla="*/ 1031129 h 1049822"/>
                    <a:gd name="connsiteX7" fmla="*/ 306790 w 758474"/>
                    <a:gd name="connsiteY7" fmla="*/ 1000012 h 1049822"/>
                    <a:gd name="connsiteX8" fmla="*/ 362753 w 758474"/>
                    <a:gd name="connsiteY8" fmla="*/ 900436 h 1049822"/>
                    <a:gd name="connsiteX9" fmla="*/ 400062 w 758474"/>
                    <a:gd name="connsiteY9" fmla="*/ 799616 h 1049822"/>
                    <a:gd name="connsiteX10" fmla="*/ 412499 w 758474"/>
                    <a:gd name="connsiteY10" fmla="*/ 793392 h 1049822"/>
                    <a:gd name="connsiteX11" fmla="*/ 467219 w 758474"/>
                    <a:gd name="connsiteY11" fmla="*/ 807084 h 1049822"/>
                    <a:gd name="connsiteX12" fmla="*/ 728382 w 758474"/>
                    <a:gd name="connsiteY12" fmla="*/ 459813 h 1049822"/>
                    <a:gd name="connsiteX13" fmla="*/ 497066 w 758474"/>
                    <a:gd name="connsiteY13" fmla="*/ 29149 h 1049822"/>
                    <a:gd name="connsiteX14" fmla="*/ 415491 w 758474"/>
                    <a:gd name="connsiteY14" fmla="*/ 19230 h 1049822"/>
                    <a:gd name="connsiteX15" fmla="*/ 415297 w 758474"/>
                    <a:gd name="connsiteY15" fmla="*/ 50 h 1049822"/>
                    <a:gd name="connsiteX16" fmla="*/ 500805 w 758474"/>
                    <a:gd name="connsiteY16" fmla="*/ 10455 h 1049822"/>
                    <a:gd name="connsiteX17" fmla="*/ 747067 w 758474"/>
                    <a:gd name="connsiteY17" fmla="*/ 463544 h 1049822"/>
                    <a:gd name="connsiteX18" fmla="*/ 464736 w 758474"/>
                    <a:gd name="connsiteY18" fmla="*/ 825767 h 1049822"/>
                    <a:gd name="connsiteX19" fmla="*/ 414986 w 758474"/>
                    <a:gd name="connsiteY19" fmla="*/ 814564 h 1049822"/>
                    <a:gd name="connsiteX20" fmla="*/ 381405 w 758474"/>
                    <a:gd name="connsiteY20" fmla="*/ 907920 h 1049822"/>
                    <a:gd name="connsiteX21" fmla="*/ 320462 w 758474"/>
                    <a:gd name="connsiteY21" fmla="*/ 1013724 h 1049822"/>
                    <a:gd name="connsiteX22" fmla="*/ 237130 w 758474"/>
                    <a:gd name="connsiteY22" fmla="*/ 1049822 h 1049822"/>
                    <a:gd name="connsiteX23" fmla="*/ 229668 w 758474"/>
                    <a:gd name="connsiteY23" fmla="*/ 1049822 h 1049822"/>
                    <a:gd name="connsiteX24" fmla="*/ 2062 w 758474"/>
                    <a:gd name="connsiteY24" fmla="*/ 899207 h 1049822"/>
                    <a:gd name="connsiteX25" fmla="*/ 818 w 758474"/>
                    <a:gd name="connsiteY25" fmla="*/ 888004 h 1049822"/>
                    <a:gd name="connsiteX26" fmla="*/ 121462 w 758474"/>
                    <a:gd name="connsiteY26" fmla="*/ 570593 h 1049822"/>
                    <a:gd name="connsiteX27" fmla="*/ 75443 w 758474"/>
                    <a:gd name="connsiteY27" fmla="*/ 342804 h 1049822"/>
                    <a:gd name="connsiteX28" fmla="*/ 188624 w 758474"/>
                    <a:gd name="connsiteY28" fmla="*/ 72693 h 1049822"/>
                    <a:gd name="connsiteX29" fmla="*/ 415297 w 758474"/>
                    <a:gd name="connsiteY29" fmla="*/ 50 h 104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58474" h="1049822">
                      <a:moveTo>
                        <a:pt x="415491" y="19230"/>
                      </a:moveTo>
                      <a:cubicBezTo>
                        <a:pt x="334927" y="17946"/>
                        <a:pt x="258910" y="42218"/>
                        <a:pt x="201081" y="88894"/>
                      </a:cubicBezTo>
                      <a:cubicBezTo>
                        <a:pt x="130193" y="146150"/>
                        <a:pt x="92884" y="234523"/>
                        <a:pt x="95371" y="341567"/>
                      </a:cubicBezTo>
                      <a:cubicBezTo>
                        <a:pt x="96615" y="427451"/>
                        <a:pt x="111539" y="502133"/>
                        <a:pt x="140142" y="565613"/>
                      </a:cubicBezTo>
                      <a:cubicBezTo>
                        <a:pt x="142630" y="568102"/>
                        <a:pt x="142630" y="571836"/>
                        <a:pt x="141386" y="573081"/>
                      </a:cubicBezTo>
                      <a:lnTo>
                        <a:pt x="20753" y="891723"/>
                      </a:lnTo>
                      <a:cubicBezTo>
                        <a:pt x="40651" y="914128"/>
                        <a:pt x="140142" y="1026150"/>
                        <a:pt x="230928" y="1031129"/>
                      </a:cubicBezTo>
                      <a:cubicBezTo>
                        <a:pt x="259531" y="1032374"/>
                        <a:pt x="284404" y="1022416"/>
                        <a:pt x="306790" y="1000012"/>
                      </a:cubicBezTo>
                      <a:cubicBezTo>
                        <a:pt x="335393" y="972628"/>
                        <a:pt x="362753" y="901681"/>
                        <a:pt x="362753" y="900436"/>
                      </a:cubicBezTo>
                      <a:lnTo>
                        <a:pt x="400062" y="799616"/>
                      </a:lnTo>
                      <a:cubicBezTo>
                        <a:pt x="401306" y="794637"/>
                        <a:pt x="407524" y="792147"/>
                        <a:pt x="412499" y="793392"/>
                      </a:cubicBezTo>
                      <a:cubicBezTo>
                        <a:pt x="429910" y="798371"/>
                        <a:pt x="449808" y="803350"/>
                        <a:pt x="467219" y="807084"/>
                      </a:cubicBezTo>
                      <a:cubicBezTo>
                        <a:pt x="633866" y="835712"/>
                        <a:pt x="683612" y="717466"/>
                        <a:pt x="728382" y="459813"/>
                      </a:cubicBezTo>
                      <a:cubicBezTo>
                        <a:pt x="770666" y="212119"/>
                        <a:pt x="697292" y="76447"/>
                        <a:pt x="497066" y="29149"/>
                      </a:cubicBezTo>
                      <a:cubicBezTo>
                        <a:pt x="469706" y="22926"/>
                        <a:pt x="442346" y="19658"/>
                        <a:pt x="415491" y="19230"/>
                      </a:cubicBezTo>
                      <a:close/>
                      <a:moveTo>
                        <a:pt x="415297" y="50"/>
                      </a:moveTo>
                      <a:cubicBezTo>
                        <a:pt x="443515" y="497"/>
                        <a:pt x="472199" y="3920"/>
                        <a:pt x="500805" y="10455"/>
                      </a:cubicBezTo>
                      <a:cubicBezTo>
                        <a:pt x="709755" y="59000"/>
                        <a:pt x="790599" y="207126"/>
                        <a:pt x="747067" y="463544"/>
                      </a:cubicBezTo>
                      <a:cubicBezTo>
                        <a:pt x="701049" y="728676"/>
                        <a:pt x="645080" y="856886"/>
                        <a:pt x="464736" y="825767"/>
                      </a:cubicBezTo>
                      <a:cubicBezTo>
                        <a:pt x="448568" y="822033"/>
                        <a:pt x="432399" y="818298"/>
                        <a:pt x="414986" y="814564"/>
                      </a:cubicBezTo>
                      <a:lnTo>
                        <a:pt x="381405" y="907920"/>
                      </a:lnTo>
                      <a:cubicBezTo>
                        <a:pt x="380161" y="911655"/>
                        <a:pt x="350312" y="983850"/>
                        <a:pt x="320462" y="1013724"/>
                      </a:cubicBezTo>
                      <a:cubicBezTo>
                        <a:pt x="296830" y="1037374"/>
                        <a:pt x="268224" y="1049822"/>
                        <a:pt x="237130" y="1049822"/>
                      </a:cubicBezTo>
                      <a:cubicBezTo>
                        <a:pt x="234643" y="1049822"/>
                        <a:pt x="232155" y="1049822"/>
                        <a:pt x="229668" y="1049822"/>
                      </a:cubicBezTo>
                      <a:cubicBezTo>
                        <a:pt x="120218" y="1043598"/>
                        <a:pt x="7037" y="904186"/>
                        <a:pt x="2062" y="899207"/>
                      </a:cubicBezTo>
                      <a:cubicBezTo>
                        <a:pt x="-426" y="895473"/>
                        <a:pt x="-426" y="892983"/>
                        <a:pt x="818" y="888004"/>
                      </a:cubicBezTo>
                      <a:lnTo>
                        <a:pt x="121462" y="570593"/>
                      </a:lnTo>
                      <a:cubicBezTo>
                        <a:pt x="92855" y="504621"/>
                        <a:pt x="77930" y="428691"/>
                        <a:pt x="75443" y="342804"/>
                      </a:cubicBezTo>
                      <a:cubicBezTo>
                        <a:pt x="74199" y="228286"/>
                        <a:pt x="112755" y="134930"/>
                        <a:pt x="188624" y="72693"/>
                      </a:cubicBezTo>
                      <a:cubicBezTo>
                        <a:pt x="250190" y="24148"/>
                        <a:pt x="330645" y="-1292"/>
                        <a:pt x="415297" y="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82344948-427B-5F42-8404-A82662C5C005}"/>
                    </a:ext>
                  </a:extLst>
                </p:cNvPr>
                <p:cNvSpPr/>
                <p:nvPr/>
              </p:nvSpPr>
              <p:spPr>
                <a:xfrm>
                  <a:off x="6458188" y="9583504"/>
                  <a:ext cx="138283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2" h="75">
                      <a:moveTo>
                        <a:pt x="0" y="64"/>
                      </a:moveTo>
                      <a:lnTo>
                        <a:pt x="106" y="75"/>
                      </a:lnTo>
                      <a:lnTo>
                        <a:pt x="112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C7B9B412-288B-F24E-9BA1-2D53150E2831}"/>
                    </a:ext>
                  </a:extLst>
                </p:cNvPr>
                <p:cNvSpPr/>
                <p:nvPr/>
              </p:nvSpPr>
              <p:spPr>
                <a:xfrm>
                  <a:off x="6448221" y="9573534"/>
                  <a:ext cx="158216" cy="110914"/>
                </a:xfrm>
                <a:custGeom>
                  <a:avLst/>
                  <a:gdLst>
                    <a:gd name="connsiteX0" fmla="*/ 23632 w 158216"/>
                    <a:gd name="connsiteY0" fmla="*/ 21186 h 110914"/>
                    <a:gd name="connsiteX1" fmla="*/ 19933 w 158216"/>
                    <a:gd name="connsiteY1" fmla="*/ 79956 h 110914"/>
                    <a:gd name="connsiteX2" fmla="*/ 132119 w 158216"/>
                    <a:gd name="connsiteY2" fmla="*/ 90975 h 110914"/>
                    <a:gd name="connsiteX3" fmla="*/ 138283 w 158216"/>
                    <a:gd name="connsiteY3" fmla="*/ 26083 h 110914"/>
                    <a:gd name="connsiteX4" fmla="*/ 4944 w 158216"/>
                    <a:gd name="connsiteY4" fmla="*/ 0 h 110914"/>
                    <a:gd name="connsiteX5" fmla="*/ 158216 w 158216"/>
                    <a:gd name="connsiteY5" fmla="*/ 8627 h 110914"/>
                    <a:gd name="connsiteX6" fmla="*/ 149564 w 158216"/>
                    <a:gd name="connsiteY6" fmla="*/ 110914 h 110914"/>
                    <a:gd name="connsiteX7" fmla="*/ 0 w 158216"/>
                    <a:gd name="connsiteY7" fmla="*/ 97358 h 110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216" h="110914">
                      <a:moveTo>
                        <a:pt x="23632" y="21186"/>
                      </a:moveTo>
                      <a:lnTo>
                        <a:pt x="19933" y="79956"/>
                      </a:lnTo>
                      <a:lnTo>
                        <a:pt x="132119" y="90975"/>
                      </a:lnTo>
                      <a:lnTo>
                        <a:pt x="138283" y="26083"/>
                      </a:lnTo>
                      <a:close/>
                      <a:moveTo>
                        <a:pt x="4944" y="0"/>
                      </a:moveTo>
                      <a:lnTo>
                        <a:pt x="158216" y="8627"/>
                      </a:lnTo>
                      <a:lnTo>
                        <a:pt x="149564" y="110914"/>
                      </a:lnTo>
                      <a:lnTo>
                        <a:pt x="0" y="9735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5FCE7B0F-6F06-C442-96EB-132FDB91049D}"/>
                    </a:ext>
                  </a:extLst>
                </p:cNvPr>
                <p:cNvSpPr/>
                <p:nvPr/>
              </p:nvSpPr>
              <p:spPr>
                <a:xfrm>
                  <a:off x="6323642" y="9653292"/>
                  <a:ext cx="545657" cy="5670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9" h="456">
                      <a:moveTo>
                        <a:pt x="431" y="296"/>
                      </a:moveTo>
                      <a:cubicBezTo>
                        <a:pt x="417" y="272"/>
                        <a:pt x="388" y="260"/>
                        <a:pt x="357" y="266"/>
                      </a:cubicBezTo>
                      <a:cubicBezTo>
                        <a:pt x="356" y="258"/>
                        <a:pt x="354" y="251"/>
                        <a:pt x="350" y="245"/>
                      </a:cubicBezTo>
                      <a:cubicBezTo>
                        <a:pt x="337" y="221"/>
                        <a:pt x="310" y="209"/>
                        <a:pt x="280" y="213"/>
                      </a:cubicBezTo>
                      <a:cubicBezTo>
                        <a:pt x="278" y="207"/>
                        <a:pt x="276" y="202"/>
                        <a:pt x="273" y="196"/>
                      </a:cubicBezTo>
                      <a:cubicBezTo>
                        <a:pt x="268" y="186"/>
                        <a:pt x="260" y="179"/>
                        <a:pt x="251" y="173"/>
                      </a:cubicBezTo>
                      <a:cubicBezTo>
                        <a:pt x="253" y="165"/>
                        <a:pt x="253" y="156"/>
                        <a:pt x="252" y="148"/>
                      </a:cubicBezTo>
                      <a:cubicBezTo>
                        <a:pt x="250" y="139"/>
                        <a:pt x="245" y="129"/>
                        <a:pt x="239" y="121"/>
                      </a:cubicBezTo>
                      <a:cubicBezTo>
                        <a:pt x="255" y="107"/>
                        <a:pt x="264" y="88"/>
                        <a:pt x="263" y="68"/>
                      </a:cubicBezTo>
                      <a:cubicBezTo>
                        <a:pt x="263" y="51"/>
                        <a:pt x="249" y="20"/>
                        <a:pt x="215" y="11"/>
                      </a:cubicBezTo>
                      <a:lnTo>
                        <a:pt x="107" y="0"/>
                      </a:lnTo>
                      <a:lnTo>
                        <a:pt x="106" y="0"/>
                      </a:lnTo>
                      <a:cubicBezTo>
                        <a:pt x="69" y="0"/>
                        <a:pt x="40" y="12"/>
                        <a:pt x="22" y="34"/>
                      </a:cubicBezTo>
                      <a:cubicBezTo>
                        <a:pt x="12" y="46"/>
                        <a:pt x="9" y="60"/>
                        <a:pt x="12" y="73"/>
                      </a:cubicBezTo>
                      <a:cubicBezTo>
                        <a:pt x="16" y="87"/>
                        <a:pt x="24" y="100"/>
                        <a:pt x="36" y="109"/>
                      </a:cubicBezTo>
                      <a:cubicBezTo>
                        <a:pt x="9" y="126"/>
                        <a:pt x="-5" y="154"/>
                        <a:pt x="1" y="182"/>
                      </a:cubicBezTo>
                      <a:cubicBezTo>
                        <a:pt x="6" y="202"/>
                        <a:pt x="22" y="219"/>
                        <a:pt x="43" y="226"/>
                      </a:cubicBezTo>
                      <a:cubicBezTo>
                        <a:pt x="22" y="250"/>
                        <a:pt x="16" y="281"/>
                        <a:pt x="30" y="305"/>
                      </a:cubicBezTo>
                      <a:cubicBezTo>
                        <a:pt x="42" y="329"/>
                        <a:pt x="69" y="340"/>
                        <a:pt x="98" y="337"/>
                      </a:cubicBezTo>
                      <a:cubicBezTo>
                        <a:pt x="94" y="352"/>
                        <a:pt x="96" y="367"/>
                        <a:pt x="103" y="379"/>
                      </a:cubicBezTo>
                      <a:cubicBezTo>
                        <a:pt x="120" y="410"/>
                        <a:pt x="162" y="420"/>
                        <a:pt x="198" y="403"/>
                      </a:cubicBezTo>
                      <a:cubicBezTo>
                        <a:pt x="200" y="410"/>
                        <a:pt x="201" y="418"/>
                        <a:pt x="205" y="424"/>
                      </a:cubicBezTo>
                      <a:cubicBezTo>
                        <a:pt x="217" y="445"/>
                        <a:pt x="239" y="456"/>
                        <a:pt x="264" y="456"/>
                      </a:cubicBezTo>
                      <a:cubicBezTo>
                        <a:pt x="278" y="456"/>
                        <a:pt x="293" y="453"/>
                        <a:pt x="307" y="445"/>
                      </a:cubicBezTo>
                      <a:cubicBezTo>
                        <a:pt x="324" y="436"/>
                        <a:pt x="337" y="422"/>
                        <a:pt x="345" y="404"/>
                      </a:cubicBezTo>
                      <a:cubicBezTo>
                        <a:pt x="362" y="406"/>
                        <a:pt x="379" y="402"/>
                        <a:pt x="394" y="393"/>
                      </a:cubicBezTo>
                      <a:cubicBezTo>
                        <a:pt x="433" y="373"/>
                        <a:pt x="449" y="329"/>
                        <a:pt x="431" y="2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1EDFDA55-4257-764C-A2FE-0BA4C9EF7EFA}"/>
                    </a:ext>
                  </a:extLst>
                </p:cNvPr>
                <p:cNvSpPr/>
                <p:nvPr/>
              </p:nvSpPr>
              <p:spPr>
                <a:xfrm>
                  <a:off x="6344821" y="8793394"/>
                  <a:ext cx="890741" cy="8063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6" h="648">
                      <a:moveTo>
                        <a:pt x="696" y="272"/>
                      </a:moveTo>
                      <a:cubicBezTo>
                        <a:pt x="697" y="271"/>
                        <a:pt x="698" y="270"/>
                        <a:pt x="699" y="270"/>
                      </a:cubicBezTo>
                      <a:cubicBezTo>
                        <a:pt x="724" y="247"/>
                        <a:pt x="721" y="204"/>
                        <a:pt x="693" y="174"/>
                      </a:cubicBezTo>
                      <a:cubicBezTo>
                        <a:pt x="683" y="163"/>
                        <a:pt x="671" y="155"/>
                        <a:pt x="658" y="150"/>
                      </a:cubicBezTo>
                      <a:cubicBezTo>
                        <a:pt x="665" y="125"/>
                        <a:pt x="652" y="94"/>
                        <a:pt x="627" y="75"/>
                      </a:cubicBezTo>
                      <a:cubicBezTo>
                        <a:pt x="608" y="60"/>
                        <a:pt x="586" y="54"/>
                        <a:pt x="565" y="57"/>
                      </a:cubicBezTo>
                      <a:cubicBezTo>
                        <a:pt x="556" y="38"/>
                        <a:pt x="537" y="23"/>
                        <a:pt x="514" y="16"/>
                      </a:cubicBezTo>
                      <a:cubicBezTo>
                        <a:pt x="492" y="9"/>
                        <a:pt x="469" y="11"/>
                        <a:pt x="451" y="20"/>
                      </a:cubicBezTo>
                      <a:cubicBezTo>
                        <a:pt x="439" y="10"/>
                        <a:pt x="423" y="3"/>
                        <a:pt x="405" y="1"/>
                      </a:cubicBezTo>
                      <a:cubicBezTo>
                        <a:pt x="376" y="-3"/>
                        <a:pt x="348" y="7"/>
                        <a:pt x="334" y="26"/>
                      </a:cubicBezTo>
                      <a:cubicBezTo>
                        <a:pt x="320" y="18"/>
                        <a:pt x="304" y="14"/>
                        <a:pt x="287" y="16"/>
                      </a:cubicBezTo>
                      <a:cubicBezTo>
                        <a:pt x="254" y="18"/>
                        <a:pt x="226" y="36"/>
                        <a:pt x="218" y="61"/>
                      </a:cubicBezTo>
                      <a:cubicBezTo>
                        <a:pt x="203" y="59"/>
                        <a:pt x="187" y="62"/>
                        <a:pt x="172" y="68"/>
                      </a:cubicBezTo>
                      <a:cubicBezTo>
                        <a:pt x="144" y="80"/>
                        <a:pt x="125" y="105"/>
                        <a:pt x="123" y="130"/>
                      </a:cubicBezTo>
                      <a:cubicBezTo>
                        <a:pt x="114" y="134"/>
                        <a:pt x="104" y="139"/>
                        <a:pt x="96" y="145"/>
                      </a:cubicBezTo>
                      <a:cubicBezTo>
                        <a:pt x="70" y="166"/>
                        <a:pt x="58" y="200"/>
                        <a:pt x="69" y="226"/>
                      </a:cubicBezTo>
                      <a:cubicBezTo>
                        <a:pt x="60" y="234"/>
                        <a:pt x="53" y="244"/>
                        <a:pt x="48" y="255"/>
                      </a:cubicBezTo>
                      <a:cubicBezTo>
                        <a:pt x="40" y="273"/>
                        <a:pt x="37" y="293"/>
                        <a:pt x="42" y="311"/>
                      </a:cubicBezTo>
                      <a:cubicBezTo>
                        <a:pt x="28" y="319"/>
                        <a:pt x="17" y="332"/>
                        <a:pt x="10" y="348"/>
                      </a:cubicBezTo>
                      <a:cubicBezTo>
                        <a:pt x="-6" y="384"/>
                        <a:pt x="-1" y="413"/>
                        <a:pt x="24" y="430"/>
                      </a:cubicBezTo>
                      <a:cubicBezTo>
                        <a:pt x="19" y="435"/>
                        <a:pt x="15" y="440"/>
                        <a:pt x="12" y="446"/>
                      </a:cubicBezTo>
                      <a:cubicBezTo>
                        <a:pt x="3" y="463"/>
                        <a:pt x="-1" y="482"/>
                        <a:pt x="1" y="500"/>
                      </a:cubicBezTo>
                      <a:cubicBezTo>
                        <a:pt x="4" y="518"/>
                        <a:pt x="14" y="533"/>
                        <a:pt x="28" y="541"/>
                      </a:cubicBezTo>
                      <a:cubicBezTo>
                        <a:pt x="30" y="542"/>
                        <a:pt x="32" y="543"/>
                        <a:pt x="35" y="544"/>
                      </a:cubicBezTo>
                      <a:cubicBezTo>
                        <a:pt x="34" y="546"/>
                        <a:pt x="32" y="548"/>
                        <a:pt x="31" y="549"/>
                      </a:cubicBezTo>
                      <a:cubicBezTo>
                        <a:pt x="21" y="572"/>
                        <a:pt x="20" y="591"/>
                        <a:pt x="29" y="606"/>
                      </a:cubicBezTo>
                      <a:cubicBezTo>
                        <a:pt x="43" y="632"/>
                        <a:pt x="77" y="641"/>
                        <a:pt x="93" y="642"/>
                      </a:cubicBezTo>
                      <a:lnTo>
                        <a:pt x="202" y="648"/>
                      </a:lnTo>
                      <a:cubicBezTo>
                        <a:pt x="208" y="648"/>
                        <a:pt x="214" y="648"/>
                        <a:pt x="220" y="648"/>
                      </a:cubicBezTo>
                      <a:cubicBezTo>
                        <a:pt x="270" y="648"/>
                        <a:pt x="293" y="641"/>
                        <a:pt x="311" y="611"/>
                      </a:cubicBezTo>
                      <a:cubicBezTo>
                        <a:pt x="326" y="589"/>
                        <a:pt x="329" y="563"/>
                        <a:pt x="320" y="537"/>
                      </a:cubicBezTo>
                      <a:cubicBezTo>
                        <a:pt x="366" y="530"/>
                        <a:pt x="383" y="490"/>
                        <a:pt x="383" y="452"/>
                      </a:cubicBezTo>
                      <a:cubicBezTo>
                        <a:pt x="383" y="451"/>
                        <a:pt x="383" y="449"/>
                        <a:pt x="383" y="448"/>
                      </a:cubicBezTo>
                      <a:cubicBezTo>
                        <a:pt x="401" y="451"/>
                        <a:pt x="419" y="447"/>
                        <a:pt x="431" y="435"/>
                      </a:cubicBezTo>
                      <a:cubicBezTo>
                        <a:pt x="438" y="429"/>
                        <a:pt x="443" y="421"/>
                        <a:pt x="446" y="410"/>
                      </a:cubicBezTo>
                      <a:cubicBezTo>
                        <a:pt x="472" y="426"/>
                        <a:pt x="502" y="426"/>
                        <a:pt x="521" y="408"/>
                      </a:cubicBezTo>
                      <a:cubicBezTo>
                        <a:pt x="530" y="400"/>
                        <a:pt x="535" y="389"/>
                        <a:pt x="537" y="376"/>
                      </a:cubicBezTo>
                      <a:cubicBezTo>
                        <a:pt x="561" y="387"/>
                        <a:pt x="586" y="385"/>
                        <a:pt x="603" y="370"/>
                      </a:cubicBezTo>
                      <a:cubicBezTo>
                        <a:pt x="606" y="366"/>
                        <a:pt x="610" y="362"/>
                        <a:pt x="613" y="357"/>
                      </a:cubicBezTo>
                      <a:cubicBezTo>
                        <a:pt x="640" y="380"/>
                        <a:pt x="677" y="383"/>
                        <a:pt x="698" y="363"/>
                      </a:cubicBezTo>
                      <a:cubicBezTo>
                        <a:pt x="710" y="352"/>
                        <a:pt x="717" y="335"/>
                        <a:pt x="715" y="317"/>
                      </a:cubicBezTo>
                      <a:cubicBezTo>
                        <a:pt x="713" y="301"/>
                        <a:pt x="707" y="285"/>
                        <a:pt x="696" y="2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4C2C9759-3F09-D447-B5AE-3621752DC631}"/>
                    </a:ext>
                  </a:extLst>
                </p:cNvPr>
                <p:cNvSpPr/>
                <p:nvPr/>
              </p:nvSpPr>
              <p:spPr>
                <a:xfrm>
                  <a:off x="6783339" y="9649554"/>
                  <a:ext cx="72256" cy="959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" h="78">
                      <a:moveTo>
                        <a:pt x="58" y="20"/>
                      </a:moveTo>
                      <a:cubicBezTo>
                        <a:pt x="57" y="18"/>
                        <a:pt x="55" y="17"/>
                        <a:pt x="52" y="16"/>
                      </a:cubicBezTo>
                      <a:cubicBezTo>
                        <a:pt x="52" y="16"/>
                        <a:pt x="40" y="15"/>
                        <a:pt x="22" y="4"/>
                      </a:cubicBezTo>
                      <a:cubicBezTo>
                        <a:pt x="14" y="-2"/>
                        <a:pt x="7" y="0"/>
                        <a:pt x="4" y="6"/>
                      </a:cubicBezTo>
                      <a:cubicBezTo>
                        <a:pt x="-6" y="18"/>
                        <a:pt x="1" y="52"/>
                        <a:pt x="30" y="76"/>
                      </a:cubicBezTo>
                      <a:cubicBezTo>
                        <a:pt x="31" y="78"/>
                        <a:pt x="33" y="78"/>
                        <a:pt x="35" y="78"/>
                      </a:cubicBezTo>
                      <a:cubicBezTo>
                        <a:pt x="35" y="78"/>
                        <a:pt x="36" y="78"/>
                        <a:pt x="37" y="78"/>
                      </a:cubicBezTo>
                      <a:cubicBezTo>
                        <a:pt x="39" y="77"/>
                        <a:pt x="41" y="75"/>
                        <a:pt x="42" y="73"/>
                      </a:cubicBezTo>
                      <a:lnTo>
                        <a:pt x="59" y="27"/>
                      </a:lnTo>
                      <a:cubicBezTo>
                        <a:pt x="59" y="25"/>
                        <a:pt x="59" y="23"/>
                        <a:pt x="58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B7789B75-2D6D-B04D-91CA-236914C9E425}"/>
                    </a:ext>
                  </a:extLst>
                </p:cNvPr>
                <p:cNvSpPr/>
                <p:nvPr/>
              </p:nvSpPr>
              <p:spPr>
                <a:xfrm>
                  <a:off x="6246403" y="10636567"/>
                  <a:ext cx="155724" cy="325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6" h="262">
                      <a:moveTo>
                        <a:pt x="125" y="262"/>
                      </a:moveTo>
                      <a:lnTo>
                        <a:pt x="7" y="256"/>
                      </a:lnTo>
                      <a:cubicBezTo>
                        <a:pt x="3" y="255"/>
                        <a:pt x="0" y="252"/>
                        <a:pt x="0" y="247"/>
                      </a:cubicBezTo>
                      <a:lnTo>
                        <a:pt x="12" y="0"/>
                      </a:lnTo>
                      <a:lnTo>
                        <a:pt x="28" y="1"/>
                      </a:lnTo>
                      <a:lnTo>
                        <a:pt x="16" y="241"/>
                      </a:lnTo>
                      <a:lnTo>
                        <a:pt x="126" y="24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20A497E8-FB57-E441-8C0C-2F26E03F9523}"/>
                    </a:ext>
                  </a:extLst>
                </p:cNvPr>
                <p:cNvSpPr/>
                <p:nvPr/>
              </p:nvSpPr>
              <p:spPr>
                <a:xfrm>
                  <a:off x="6366822" y="10901910"/>
                  <a:ext cx="250941" cy="464948"/>
                </a:xfrm>
                <a:custGeom>
                  <a:avLst/>
                  <a:gdLst>
                    <a:gd name="connsiteX0" fmla="*/ 103327 w 250941"/>
                    <a:gd name="connsiteY0" fmla="*/ 20044 h 464948"/>
                    <a:gd name="connsiteX1" fmla="*/ 56263 w 250941"/>
                    <a:gd name="connsiteY1" fmla="*/ 39925 h 464948"/>
                    <a:gd name="connsiteX2" fmla="*/ 32730 w 250941"/>
                    <a:gd name="connsiteY2" fmla="*/ 94599 h 464948"/>
                    <a:gd name="connsiteX3" fmla="*/ 19106 w 250941"/>
                    <a:gd name="connsiteY3" fmla="*/ 359270 h 464948"/>
                    <a:gd name="connsiteX4" fmla="*/ 36446 w 250941"/>
                    <a:gd name="connsiteY4" fmla="*/ 416429 h 464948"/>
                    <a:gd name="connsiteX5" fmla="*/ 84749 w 250941"/>
                    <a:gd name="connsiteY5" fmla="*/ 441280 h 464948"/>
                    <a:gd name="connsiteX6" fmla="*/ 144199 w 250941"/>
                    <a:gd name="connsiteY6" fmla="*/ 445008 h 464948"/>
                    <a:gd name="connsiteX7" fmla="*/ 193741 w 250941"/>
                    <a:gd name="connsiteY7" fmla="*/ 425127 h 464948"/>
                    <a:gd name="connsiteX8" fmla="*/ 218512 w 250941"/>
                    <a:gd name="connsiteY8" fmla="*/ 370453 h 464948"/>
                    <a:gd name="connsiteX9" fmla="*/ 232136 w 250941"/>
                    <a:gd name="connsiteY9" fmla="*/ 105782 h 464948"/>
                    <a:gd name="connsiteX10" fmla="*/ 213558 w 250941"/>
                    <a:gd name="connsiteY10" fmla="*/ 48623 h 464948"/>
                    <a:gd name="connsiteX11" fmla="*/ 166493 w 250941"/>
                    <a:gd name="connsiteY11" fmla="*/ 22529 h 464948"/>
                    <a:gd name="connsiteX12" fmla="*/ 105805 w 250941"/>
                    <a:gd name="connsiteY12" fmla="*/ 20044 h 464948"/>
                    <a:gd name="connsiteX13" fmla="*/ 107028 w 250941"/>
                    <a:gd name="connsiteY13" fmla="*/ 104 h 464948"/>
                    <a:gd name="connsiteX14" fmla="*/ 167769 w 250941"/>
                    <a:gd name="connsiteY14" fmla="*/ 3833 h 464948"/>
                    <a:gd name="connsiteX15" fmla="*/ 228511 w 250941"/>
                    <a:gd name="connsiteY15" fmla="*/ 36148 h 464948"/>
                    <a:gd name="connsiteX16" fmla="*/ 250824 w 250941"/>
                    <a:gd name="connsiteY16" fmla="*/ 106993 h 464948"/>
                    <a:gd name="connsiteX17" fmla="*/ 237188 w 250941"/>
                    <a:gd name="connsiteY17" fmla="*/ 370488 h 464948"/>
                    <a:gd name="connsiteX18" fmla="*/ 207437 w 250941"/>
                    <a:gd name="connsiteY18" fmla="*/ 438847 h 464948"/>
                    <a:gd name="connsiteX19" fmla="*/ 147935 w 250941"/>
                    <a:gd name="connsiteY19" fmla="*/ 464948 h 464948"/>
                    <a:gd name="connsiteX20" fmla="*/ 142977 w 250941"/>
                    <a:gd name="connsiteY20" fmla="*/ 464948 h 464948"/>
                    <a:gd name="connsiteX21" fmla="*/ 83475 w 250941"/>
                    <a:gd name="connsiteY21" fmla="*/ 461219 h 464948"/>
                    <a:gd name="connsiteX22" fmla="*/ 21494 w 250941"/>
                    <a:gd name="connsiteY22" fmla="*/ 428904 h 464948"/>
                    <a:gd name="connsiteX23" fmla="*/ 420 w 250941"/>
                    <a:gd name="connsiteY23" fmla="*/ 359302 h 464948"/>
                    <a:gd name="connsiteX24" fmla="*/ 14056 w 250941"/>
                    <a:gd name="connsiteY24" fmla="*/ 94564 h 464948"/>
                    <a:gd name="connsiteX25" fmla="*/ 42567 w 250941"/>
                    <a:gd name="connsiteY25" fmla="*/ 26205 h 464948"/>
                    <a:gd name="connsiteX26" fmla="*/ 107028 w 250941"/>
                    <a:gd name="connsiteY26" fmla="*/ 104 h 46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50941" h="464948">
                      <a:moveTo>
                        <a:pt x="103327" y="20044"/>
                      </a:moveTo>
                      <a:cubicBezTo>
                        <a:pt x="85988" y="20044"/>
                        <a:pt x="68648" y="26257"/>
                        <a:pt x="56263" y="39925"/>
                      </a:cubicBezTo>
                      <a:cubicBezTo>
                        <a:pt x="42639" y="54836"/>
                        <a:pt x="33969" y="73475"/>
                        <a:pt x="32730" y="94599"/>
                      </a:cubicBezTo>
                      <a:lnTo>
                        <a:pt x="19106" y="359270"/>
                      </a:lnTo>
                      <a:cubicBezTo>
                        <a:pt x="16629" y="380394"/>
                        <a:pt x="24060" y="400275"/>
                        <a:pt x="36446" y="416429"/>
                      </a:cubicBezTo>
                      <a:cubicBezTo>
                        <a:pt x="48831" y="431340"/>
                        <a:pt x="66171" y="441280"/>
                        <a:pt x="84749" y="441280"/>
                      </a:cubicBezTo>
                      <a:lnTo>
                        <a:pt x="144199" y="445008"/>
                      </a:lnTo>
                      <a:cubicBezTo>
                        <a:pt x="162778" y="446251"/>
                        <a:pt x="180117" y="438795"/>
                        <a:pt x="193741" y="425127"/>
                      </a:cubicBezTo>
                      <a:cubicBezTo>
                        <a:pt x="208604" y="410216"/>
                        <a:pt x="216035" y="391577"/>
                        <a:pt x="218512" y="370453"/>
                      </a:cubicBezTo>
                      <a:lnTo>
                        <a:pt x="232136" y="105782"/>
                      </a:lnTo>
                      <a:cubicBezTo>
                        <a:pt x="232136" y="84658"/>
                        <a:pt x="225944" y="63534"/>
                        <a:pt x="213558" y="48623"/>
                      </a:cubicBezTo>
                      <a:cubicBezTo>
                        <a:pt x="201173" y="32470"/>
                        <a:pt x="185071" y="23772"/>
                        <a:pt x="166493" y="22529"/>
                      </a:cubicBezTo>
                      <a:lnTo>
                        <a:pt x="105805" y="20044"/>
                      </a:lnTo>
                      <a:close/>
                      <a:moveTo>
                        <a:pt x="107028" y="104"/>
                      </a:moveTo>
                      <a:lnTo>
                        <a:pt x="167769" y="3833"/>
                      </a:lnTo>
                      <a:cubicBezTo>
                        <a:pt x="191322" y="5076"/>
                        <a:pt x="212396" y="16262"/>
                        <a:pt x="228511" y="36148"/>
                      </a:cubicBezTo>
                      <a:cubicBezTo>
                        <a:pt x="243386" y="56034"/>
                        <a:pt x="252064" y="80892"/>
                        <a:pt x="250824" y="106993"/>
                      </a:cubicBezTo>
                      <a:lnTo>
                        <a:pt x="237188" y="370488"/>
                      </a:lnTo>
                      <a:cubicBezTo>
                        <a:pt x="235949" y="396589"/>
                        <a:pt x="224792" y="421447"/>
                        <a:pt x="207437" y="438847"/>
                      </a:cubicBezTo>
                      <a:cubicBezTo>
                        <a:pt x="191322" y="455005"/>
                        <a:pt x="170249" y="464948"/>
                        <a:pt x="147935" y="464948"/>
                      </a:cubicBezTo>
                      <a:cubicBezTo>
                        <a:pt x="145456" y="464948"/>
                        <a:pt x="144217" y="464948"/>
                        <a:pt x="142977" y="464948"/>
                      </a:cubicBezTo>
                      <a:lnTo>
                        <a:pt x="83475" y="461219"/>
                      </a:lnTo>
                      <a:cubicBezTo>
                        <a:pt x="58683" y="459976"/>
                        <a:pt x="36369" y="448790"/>
                        <a:pt x="21494" y="428904"/>
                      </a:cubicBezTo>
                      <a:cubicBezTo>
                        <a:pt x="6618" y="409018"/>
                        <a:pt x="-2059" y="384160"/>
                        <a:pt x="420" y="359302"/>
                      </a:cubicBezTo>
                      <a:lnTo>
                        <a:pt x="14056" y="94564"/>
                      </a:lnTo>
                      <a:cubicBezTo>
                        <a:pt x="15296" y="68463"/>
                        <a:pt x="25213" y="43605"/>
                        <a:pt x="42567" y="26205"/>
                      </a:cubicBezTo>
                      <a:cubicBezTo>
                        <a:pt x="59922" y="8804"/>
                        <a:pt x="83475" y="-1139"/>
                        <a:pt x="107028" y="1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9FB27FDE-F6C3-9946-A5C0-1BEFBA1E803C}"/>
                    </a:ext>
                  </a:extLst>
                </p:cNvPr>
                <p:cNvSpPr/>
                <p:nvPr/>
              </p:nvSpPr>
              <p:spPr>
                <a:xfrm>
                  <a:off x="6085696" y="11324486"/>
                  <a:ext cx="310202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0" h="15">
                      <a:moveTo>
                        <a:pt x="250" y="15"/>
                      </a:move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25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A4C8FB3-0435-6E4D-8BCC-9A4AA0088CCF}"/>
                    </a:ext>
                  </a:extLst>
                </p:cNvPr>
                <p:cNvSpPr/>
                <p:nvPr/>
              </p:nvSpPr>
              <p:spPr>
                <a:xfrm>
                  <a:off x="6597716" y="11007944"/>
                  <a:ext cx="921886" cy="410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1" h="330">
                      <a:moveTo>
                        <a:pt x="0" y="234"/>
                      </a:moveTo>
                      <a:lnTo>
                        <a:pt x="345" y="243"/>
                      </a:lnTo>
                      <a:cubicBezTo>
                        <a:pt x="345" y="243"/>
                        <a:pt x="408" y="309"/>
                        <a:pt x="522" y="278"/>
                      </a:cubicBezTo>
                      <a:lnTo>
                        <a:pt x="567" y="269"/>
                      </a:lnTo>
                      <a:cubicBezTo>
                        <a:pt x="567" y="269"/>
                        <a:pt x="612" y="302"/>
                        <a:pt x="664" y="325"/>
                      </a:cubicBezTo>
                      <a:cubicBezTo>
                        <a:pt x="711" y="345"/>
                        <a:pt x="741" y="293"/>
                        <a:pt x="741" y="293"/>
                      </a:cubicBezTo>
                      <a:lnTo>
                        <a:pt x="709" y="192"/>
                      </a:lnTo>
                      <a:lnTo>
                        <a:pt x="592" y="10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6EAB3878-6706-C14D-BEB1-4A8512E1F7B3}"/>
                    </a:ext>
                  </a:extLst>
                </p:cNvPr>
                <p:cNvSpPr/>
                <p:nvPr/>
              </p:nvSpPr>
              <p:spPr>
                <a:xfrm>
                  <a:off x="6587750" y="10998706"/>
                  <a:ext cx="941819" cy="429217"/>
                </a:xfrm>
                <a:custGeom>
                  <a:avLst/>
                  <a:gdLst>
                    <a:gd name="connsiteX0" fmla="*/ 31130 w 941819"/>
                    <a:gd name="connsiteY0" fmla="*/ 20454 h 429217"/>
                    <a:gd name="connsiteX1" fmla="*/ 19933 w 941819"/>
                    <a:gd name="connsiteY1" fmla="*/ 290019 h 429217"/>
                    <a:gd name="connsiteX2" fmla="*/ 440430 w 941819"/>
                    <a:gd name="connsiteY2" fmla="*/ 301199 h 429217"/>
                    <a:gd name="connsiteX3" fmla="*/ 446650 w 941819"/>
                    <a:gd name="connsiteY3" fmla="*/ 303683 h 429217"/>
                    <a:gd name="connsiteX4" fmla="*/ 658143 w 941819"/>
                    <a:gd name="connsiteY4" fmla="*/ 344677 h 429217"/>
                    <a:gd name="connsiteX5" fmla="*/ 712882 w 941819"/>
                    <a:gd name="connsiteY5" fmla="*/ 332255 h 429217"/>
                    <a:gd name="connsiteX6" fmla="*/ 715370 w 941819"/>
                    <a:gd name="connsiteY6" fmla="*/ 332255 h 429217"/>
                    <a:gd name="connsiteX7" fmla="*/ 720346 w 941819"/>
                    <a:gd name="connsiteY7" fmla="*/ 334739 h 429217"/>
                    <a:gd name="connsiteX8" fmla="*/ 839777 w 941819"/>
                    <a:gd name="connsiteY8" fmla="*/ 403062 h 429217"/>
                    <a:gd name="connsiteX9" fmla="*/ 921886 w 941819"/>
                    <a:gd name="connsiteY9" fmla="*/ 372006 h 429217"/>
                    <a:gd name="connsiteX10" fmla="*/ 883320 w 941819"/>
                    <a:gd name="connsiteY10" fmla="*/ 252752 h 429217"/>
                    <a:gd name="connsiteX11" fmla="*/ 742740 w 941819"/>
                    <a:gd name="connsiteY11" fmla="*/ 149646 h 429217"/>
                    <a:gd name="connsiteX12" fmla="*/ 24883 w 941819"/>
                    <a:gd name="connsiteY12" fmla="*/ 514 h 429217"/>
                    <a:gd name="connsiteX13" fmla="*/ 747732 w 941819"/>
                    <a:gd name="connsiteY13" fmla="*/ 130989 h 429217"/>
                    <a:gd name="connsiteX14" fmla="*/ 752709 w 941819"/>
                    <a:gd name="connsiteY14" fmla="*/ 132231 h 429217"/>
                    <a:gd name="connsiteX15" fmla="*/ 898274 w 941819"/>
                    <a:gd name="connsiteY15" fmla="*/ 239097 h 429217"/>
                    <a:gd name="connsiteX16" fmla="*/ 900762 w 941819"/>
                    <a:gd name="connsiteY16" fmla="*/ 245310 h 429217"/>
                    <a:gd name="connsiteX17" fmla="*/ 941819 w 941819"/>
                    <a:gd name="connsiteY17" fmla="*/ 370814 h 429217"/>
                    <a:gd name="connsiteX18" fmla="*/ 940575 w 941819"/>
                    <a:gd name="connsiteY18" fmla="*/ 378270 h 429217"/>
                    <a:gd name="connsiteX19" fmla="*/ 863438 w 941819"/>
                    <a:gd name="connsiteY19" fmla="*/ 429217 h 429217"/>
                    <a:gd name="connsiteX20" fmla="*/ 832334 w 941819"/>
                    <a:gd name="connsiteY20" fmla="*/ 421761 h 429217"/>
                    <a:gd name="connsiteX21" fmla="*/ 712896 w 941819"/>
                    <a:gd name="connsiteY21" fmla="*/ 352175 h 429217"/>
                    <a:gd name="connsiteX22" fmla="*/ 661886 w 941819"/>
                    <a:gd name="connsiteY22" fmla="*/ 364601 h 429217"/>
                    <a:gd name="connsiteX23" fmla="*/ 435452 w 941819"/>
                    <a:gd name="connsiteY23" fmla="*/ 319867 h 429217"/>
                    <a:gd name="connsiteX24" fmla="*/ 9953 w 941819"/>
                    <a:gd name="connsiteY24" fmla="*/ 309926 h 429217"/>
                    <a:gd name="connsiteX25" fmla="*/ 2489 w 941819"/>
                    <a:gd name="connsiteY25" fmla="*/ 306198 h 429217"/>
                    <a:gd name="connsiteX26" fmla="*/ 0 w 941819"/>
                    <a:gd name="connsiteY26" fmla="*/ 298742 h 429217"/>
                    <a:gd name="connsiteX27" fmla="*/ 13686 w 941819"/>
                    <a:gd name="connsiteY27" fmla="*/ 9212 h 429217"/>
                    <a:gd name="connsiteX28" fmla="*/ 16174 w 941819"/>
                    <a:gd name="connsiteY28" fmla="*/ 1757 h 429217"/>
                    <a:gd name="connsiteX29" fmla="*/ 24883 w 941819"/>
                    <a:gd name="connsiteY29" fmla="*/ 514 h 42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41819" h="429217">
                      <a:moveTo>
                        <a:pt x="31130" y="20454"/>
                      </a:moveTo>
                      <a:lnTo>
                        <a:pt x="19933" y="290019"/>
                      </a:lnTo>
                      <a:lnTo>
                        <a:pt x="440430" y="301199"/>
                      </a:lnTo>
                      <a:cubicBezTo>
                        <a:pt x="442918" y="301199"/>
                        <a:pt x="444162" y="302441"/>
                        <a:pt x="446650" y="303683"/>
                      </a:cubicBezTo>
                      <a:cubicBezTo>
                        <a:pt x="449138" y="307410"/>
                        <a:pt x="522539" y="381944"/>
                        <a:pt x="658143" y="344677"/>
                      </a:cubicBezTo>
                      <a:lnTo>
                        <a:pt x="712882" y="332255"/>
                      </a:lnTo>
                      <a:cubicBezTo>
                        <a:pt x="714126" y="332255"/>
                        <a:pt x="715370" y="332255"/>
                        <a:pt x="715370" y="332255"/>
                      </a:cubicBezTo>
                      <a:cubicBezTo>
                        <a:pt x="716614" y="332255"/>
                        <a:pt x="719102" y="333497"/>
                        <a:pt x="720346" y="334739"/>
                      </a:cubicBezTo>
                      <a:cubicBezTo>
                        <a:pt x="721590" y="334739"/>
                        <a:pt x="777574" y="376975"/>
                        <a:pt x="839777" y="403062"/>
                      </a:cubicBezTo>
                      <a:cubicBezTo>
                        <a:pt x="883320" y="422938"/>
                        <a:pt x="914422" y="384429"/>
                        <a:pt x="921886" y="372006"/>
                      </a:cubicBezTo>
                      <a:lnTo>
                        <a:pt x="883320" y="252752"/>
                      </a:lnTo>
                      <a:lnTo>
                        <a:pt x="742740" y="149646"/>
                      </a:lnTo>
                      <a:close/>
                      <a:moveTo>
                        <a:pt x="24883" y="514"/>
                      </a:moveTo>
                      <a:lnTo>
                        <a:pt x="747732" y="130989"/>
                      </a:lnTo>
                      <a:cubicBezTo>
                        <a:pt x="750221" y="130989"/>
                        <a:pt x="751465" y="130989"/>
                        <a:pt x="752709" y="132231"/>
                      </a:cubicBezTo>
                      <a:lnTo>
                        <a:pt x="898274" y="239097"/>
                      </a:lnTo>
                      <a:cubicBezTo>
                        <a:pt x="899518" y="240339"/>
                        <a:pt x="900762" y="242824"/>
                        <a:pt x="900762" y="245310"/>
                      </a:cubicBezTo>
                      <a:lnTo>
                        <a:pt x="941819" y="370814"/>
                      </a:lnTo>
                      <a:cubicBezTo>
                        <a:pt x="941819" y="373299"/>
                        <a:pt x="941819" y="375784"/>
                        <a:pt x="940575" y="378270"/>
                      </a:cubicBezTo>
                      <a:cubicBezTo>
                        <a:pt x="929378" y="398152"/>
                        <a:pt x="900762" y="429217"/>
                        <a:pt x="863438" y="429217"/>
                      </a:cubicBezTo>
                      <a:cubicBezTo>
                        <a:pt x="853485" y="429217"/>
                        <a:pt x="843532" y="426732"/>
                        <a:pt x="832334" y="421761"/>
                      </a:cubicBezTo>
                      <a:cubicBezTo>
                        <a:pt x="776348" y="396909"/>
                        <a:pt x="726582" y="362116"/>
                        <a:pt x="712896" y="352175"/>
                      </a:cubicBezTo>
                      <a:lnTo>
                        <a:pt x="661886" y="364601"/>
                      </a:lnTo>
                      <a:cubicBezTo>
                        <a:pt x="528763" y="399394"/>
                        <a:pt x="451625" y="334778"/>
                        <a:pt x="435452" y="319867"/>
                      </a:cubicBezTo>
                      <a:lnTo>
                        <a:pt x="9953" y="309926"/>
                      </a:lnTo>
                      <a:cubicBezTo>
                        <a:pt x="7465" y="308683"/>
                        <a:pt x="4977" y="307440"/>
                        <a:pt x="2489" y="306198"/>
                      </a:cubicBezTo>
                      <a:cubicBezTo>
                        <a:pt x="1244" y="303713"/>
                        <a:pt x="0" y="301227"/>
                        <a:pt x="0" y="298742"/>
                      </a:cubicBezTo>
                      <a:lnTo>
                        <a:pt x="13686" y="9212"/>
                      </a:lnTo>
                      <a:cubicBezTo>
                        <a:pt x="13686" y="6727"/>
                        <a:pt x="14930" y="4242"/>
                        <a:pt x="16174" y="1757"/>
                      </a:cubicBezTo>
                      <a:cubicBezTo>
                        <a:pt x="18662" y="514"/>
                        <a:pt x="21151" y="-729"/>
                        <a:pt x="24883" y="5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47D6CC1B-E9A4-3847-A707-D02A9752DBEC}"/>
                    </a:ext>
                  </a:extLst>
                </p:cNvPr>
                <p:cNvSpPr/>
                <p:nvPr/>
              </p:nvSpPr>
              <p:spPr>
                <a:xfrm>
                  <a:off x="6863070" y="11374335"/>
                  <a:ext cx="1062660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4" h="75">
                      <a:moveTo>
                        <a:pt x="843" y="11"/>
                      </a:moveTo>
                      <a:cubicBezTo>
                        <a:pt x="836" y="4"/>
                        <a:pt x="826" y="0"/>
                        <a:pt x="816" y="0"/>
                      </a:cubicBezTo>
                      <a:lnTo>
                        <a:pt x="37" y="0"/>
                      </a:lnTo>
                      <a:cubicBezTo>
                        <a:pt x="27" y="0"/>
                        <a:pt x="18" y="4"/>
                        <a:pt x="11" y="11"/>
                      </a:cubicBezTo>
                      <a:cubicBezTo>
                        <a:pt x="4" y="18"/>
                        <a:pt x="0" y="28"/>
                        <a:pt x="0" y="38"/>
                      </a:cubicBezTo>
                      <a:cubicBezTo>
                        <a:pt x="0" y="47"/>
                        <a:pt x="4" y="56"/>
                        <a:pt x="11" y="64"/>
                      </a:cubicBezTo>
                      <a:cubicBezTo>
                        <a:pt x="18" y="70"/>
                        <a:pt x="28" y="75"/>
                        <a:pt x="37" y="75"/>
                      </a:cubicBezTo>
                      <a:lnTo>
                        <a:pt x="816" y="75"/>
                      </a:lnTo>
                      <a:cubicBezTo>
                        <a:pt x="826" y="75"/>
                        <a:pt x="836" y="70"/>
                        <a:pt x="843" y="64"/>
                      </a:cubicBezTo>
                      <a:cubicBezTo>
                        <a:pt x="850" y="56"/>
                        <a:pt x="854" y="47"/>
                        <a:pt x="854" y="38"/>
                      </a:cubicBezTo>
                      <a:cubicBezTo>
                        <a:pt x="854" y="28"/>
                        <a:pt x="850" y="18"/>
                        <a:pt x="843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39F5DD6D-830E-434E-A3B2-D84F38970964}"/>
                    </a:ext>
                  </a:extLst>
                </p:cNvPr>
                <p:cNvSpPr/>
                <p:nvPr/>
              </p:nvSpPr>
              <p:spPr>
                <a:xfrm>
                  <a:off x="7275427" y="9735544"/>
                  <a:ext cx="2619900" cy="1313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04" h="1055">
                      <a:moveTo>
                        <a:pt x="2021" y="0"/>
                      </a:moveTo>
                      <a:lnTo>
                        <a:pt x="1207" y="0"/>
                      </a:lnTo>
                      <a:lnTo>
                        <a:pt x="392" y="0"/>
                      </a:lnTo>
                      <a:cubicBezTo>
                        <a:pt x="362" y="0"/>
                        <a:pt x="330" y="13"/>
                        <a:pt x="304" y="33"/>
                      </a:cubicBezTo>
                      <a:cubicBezTo>
                        <a:pt x="278" y="53"/>
                        <a:pt x="258" y="80"/>
                        <a:pt x="248" y="111"/>
                      </a:cubicBezTo>
                      <a:lnTo>
                        <a:pt x="127" y="527"/>
                      </a:lnTo>
                      <a:lnTo>
                        <a:pt x="5" y="944"/>
                      </a:lnTo>
                      <a:cubicBezTo>
                        <a:pt x="-5" y="975"/>
                        <a:pt x="0" y="1003"/>
                        <a:pt x="13" y="1022"/>
                      </a:cubicBezTo>
                      <a:cubicBezTo>
                        <a:pt x="28" y="1043"/>
                        <a:pt x="52" y="1055"/>
                        <a:pt x="83" y="1055"/>
                      </a:cubicBezTo>
                      <a:lnTo>
                        <a:pt x="897" y="1055"/>
                      </a:lnTo>
                      <a:lnTo>
                        <a:pt x="1711" y="1055"/>
                      </a:lnTo>
                      <a:cubicBezTo>
                        <a:pt x="1742" y="1055"/>
                        <a:pt x="1774" y="1043"/>
                        <a:pt x="1799" y="1022"/>
                      </a:cubicBezTo>
                      <a:cubicBezTo>
                        <a:pt x="1826" y="1003"/>
                        <a:pt x="1846" y="975"/>
                        <a:pt x="1855" y="944"/>
                      </a:cubicBezTo>
                      <a:lnTo>
                        <a:pt x="1977" y="527"/>
                      </a:lnTo>
                      <a:lnTo>
                        <a:pt x="2100" y="111"/>
                      </a:lnTo>
                      <a:cubicBezTo>
                        <a:pt x="2108" y="80"/>
                        <a:pt x="2104" y="53"/>
                        <a:pt x="2090" y="33"/>
                      </a:cubicBezTo>
                      <a:cubicBezTo>
                        <a:pt x="2076" y="13"/>
                        <a:pt x="2052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4" name="Freeform 553">
                  <a:extLst>
                    <a:ext uri="{FF2B5EF4-FFF2-40B4-BE49-F238E27FC236}">
                      <a16:creationId xmlns:a16="http://schemas.microsoft.com/office/drawing/2014/main" id="{23C88D9C-B889-CB4E-AD4F-2A7938E76441}"/>
                    </a:ext>
                  </a:extLst>
                </p:cNvPr>
                <p:cNvSpPr/>
                <p:nvPr/>
              </p:nvSpPr>
              <p:spPr>
                <a:xfrm>
                  <a:off x="7264899" y="9726816"/>
                  <a:ext cx="2640343" cy="1330973"/>
                </a:xfrm>
                <a:custGeom>
                  <a:avLst/>
                  <a:gdLst>
                    <a:gd name="connsiteX0" fmla="*/ 499894 w 2640343"/>
                    <a:gd name="connsiteY0" fmla="*/ 18697 h 1330973"/>
                    <a:gd name="connsiteX1" fmla="*/ 396543 w 2640343"/>
                    <a:gd name="connsiteY1" fmla="*/ 57293 h 1330973"/>
                    <a:gd name="connsiteX2" fmla="*/ 330548 w 2640343"/>
                    <a:gd name="connsiteY2" fmla="*/ 149425 h 1330973"/>
                    <a:gd name="connsiteX3" fmla="*/ 26720 w 2640343"/>
                    <a:gd name="connsiteY3" fmla="*/ 1186535 h 1330973"/>
                    <a:gd name="connsiteX4" fmla="*/ 36682 w 2640343"/>
                    <a:gd name="connsiteY4" fmla="*/ 1276177 h 1330973"/>
                    <a:gd name="connsiteX5" fmla="*/ 115129 w 2640343"/>
                    <a:gd name="connsiteY5" fmla="*/ 1312283 h 1330973"/>
                    <a:gd name="connsiteX6" fmla="*/ 2142307 w 2640343"/>
                    <a:gd name="connsiteY6" fmla="*/ 1312283 h 1330973"/>
                    <a:gd name="connsiteX7" fmla="*/ 2245658 w 2640343"/>
                    <a:gd name="connsiteY7" fmla="*/ 1273687 h 1330973"/>
                    <a:gd name="connsiteX8" fmla="*/ 2312899 w 2640343"/>
                    <a:gd name="connsiteY8" fmla="*/ 1181555 h 1330973"/>
                    <a:gd name="connsiteX9" fmla="*/ 2616726 w 2640343"/>
                    <a:gd name="connsiteY9" fmla="*/ 144445 h 1330973"/>
                    <a:gd name="connsiteX10" fmla="*/ 2606765 w 2640343"/>
                    <a:gd name="connsiteY10" fmla="*/ 56048 h 1330973"/>
                    <a:gd name="connsiteX11" fmla="*/ 2528317 w 2640343"/>
                    <a:gd name="connsiteY11" fmla="*/ 18697 h 1330973"/>
                    <a:gd name="connsiteX12" fmla="*/ 498643 w 2640343"/>
                    <a:gd name="connsiteY12" fmla="*/ 0 h 1330973"/>
                    <a:gd name="connsiteX13" fmla="*/ 2527077 w 2640343"/>
                    <a:gd name="connsiteY13" fmla="*/ 0 h 1330973"/>
                    <a:gd name="connsiteX14" fmla="*/ 2620468 w 2640343"/>
                    <a:gd name="connsiteY14" fmla="*/ 43577 h 1330973"/>
                    <a:gd name="connsiteX15" fmla="*/ 2634165 w 2640343"/>
                    <a:gd name="connsiteY15" fmla="*/ 149408 h 1330973"/>
                    <a:gd name="connsiteX16" fmla="*/ 2329091 w 2640343"/>
                    <a:gd name="connsiteY16" fmla="*/ 1186546 h 1330973"/>
                    <a:gd name="connsiteX17" fmla="*/ 2256869 w 2640343"/>
                    <a:gd name="connsiteY17" fmla="*/ 1288641 h 1330973"/>
                    <a:gd name="connsiteX18" fmla="*/ 2141065 w 2640343"/>
                    <a:gd name="connsiteY18" fmla="*/ 1330973 h 1330973"/>
                    <a:gd name="connsiteX19" fmla="*/ 113876 w 2640343"/>
                    <a:gd name="connsiteY19" fmla="*/ 1330973 h 1330973"/>
                    <a:gd name="connsiteX20" fmla="*/ 19240 w 2640343"/>
                    <a:gd name="connsiteY20" fmla="*/ 1287396 h 1330973"/>
                    <a:gd name="connsiteX21" fmla="*/ 6788 w 2640343"/>
                    <a:gd name="connsiteY21" fmla="*/ 1181565 h 1330973"/>
                    <a:gd name="connsiteX22" fmla="*/ 310618 w 2640343"/>
                    <a:gd name="connsiteY22" fmla="*/ 144427 h 1330973"/>
                    <a:gd name="connsiteX23" fmla="*/ 384085 w 2640343"/>
                    <a:gd name="connsiteY23" fmla="*/ 42332 h 1330973"/>
                    <a:gd name="connsiteX24" fmla="*/ 498643 w 2640343"/>
                    <a:gd name="connsiteY24" fmla="*/ 0 h 1330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640343" h="1330973">
                      <a:moveTo>
                        <a:pt x="499894" y="18697"/>
                      </a:moveTo>
                      <a:cubicBezTo>
                        <a:pt x="465029" y="18697"/>
                        <a:pt x="428918" y="32392"/>
                        <a:pt x="396543" y="57293"/>
                      </a:cubicBezTo>
                      <a:cubicBezTo>
                        <a:pt x="364168" y="82194"/>
                        <a:pt x="340509" y="114564"/>
                        <a:pt x="330548" y="149425"/>
                      </a:cubicBezTo>
                      <a:lnTo>
                        <a:pt x="26720" y="1186535"/>
                      </a:lnTo>
                      <a:cubicBezTo>
                        <a:pt x="16759" y="1220151"/>
                        <a:pt x="19249" y="1252522"/>
                        <a:pt x="36682" y="1276177"/>
                      </a:cubicBezTo>
                      <a:cubicBezTo>
                        <a:pt x="52869" y="1299833"/>
                        <a:pt x="80264" y="1312283"/>
                        <a:pt x="115129" y="1312283"/>
                      </a:cubicBezTo>
                      <a:lnTo>
                        <a:pt x="2142307" y="1312283"/>
                      </a:lnTo>
                      <a:cubicBezTo>
                        <a:pt x="2177172" y="1312283"/>
                        <a:pt x="2214528" y="1298588"/>
                        <a:pt x="2245658" y="1273687"/>
                      </a:cubicBezTo>
                      <a:cubicBezTo>
                        <a:pt x="2279278" y="1250032"/>
                        <a:pt x="2301692" y="1216416"/>
                        <a:pt x="2312899" y="1181555"/>
                      </a:cubicBezTo>
                      <a:lnTo>
                        <a:pt x="2616726" y="144445"/>
                      </a:lnTo>
                      <a:cubicBezTo>
                        <a:pt x="2626688" y="110829"/>
                        <a:pt x="2622952" y="78458"/>
                        <a:pt x="2606765" y="56048"/>
                      </a:cubicBezTo>
                      <a:cubicBezTo>
                        <a:pt x="2589332" y="32392"/>
                        <a:pt x="2561938" y="18697"/>
                        <a:pt x="2528317" y="18697"/>
                      </a:cubicBezTo>
                      <a:close/>
                      <a:moveTo>
                        <a:pt x="498643" y="0"/>
                      </a:moveTo>
                      <a:lnTo>
                        <a:pt x="2527077" y="0"/>
                      </a:lnTo>
                      <a:cubicBezTo>
                        <a:pt x="2566924" y="0"/>
                        <a:pt x="2600545" y="14941"/>
                        <a:pt x="2620468" y="43577"/>
                      </a:cubicBezTo>
                      <a:cubicBezTo>
                        <a:pt x="2641636" y="72214"/>
                        <a:pt x="2645372" y="110811"/>
                        <a:pt x="2634165" y="149408"/>
                      </a:cubicBezTo>
                      <a:lnTo>
                        <a:pt x="2329091" y="1186546"/>
                      </a:lnTo>
                      <a:cubicBezTo>
                        <a:pt x="2317883" y="1226388"/>
                        <a:pt x="2291734" y="1262494"/>
                        <a:pt x="2256869" y="1288641"/>
                      </a:cubicBezTo>
                      <a:cubicBezTo>
                        <a:pt x="2220758" y="1316032"/>
                        <a:pt x="2180911" y="1330973"/>
                        <a:pt x="2141065" y="1330973"/>
                      </a:cubicBezTo>
                      <a:lnTo>
                        <a:pt x="113876" y="1330973"/>
                      </a:lnTo>
                      <a:cubicBezTo>
                        <a:pt x="72784" y="1330973"/>
                        <a:pt x="39164" y="1316032"/>
                        <a:pt x="19240" y="1287396"/>
                      </a:cubicBezTo>
                      <a:cubicBezTo>
                        <a:pt x="-683" y="1258759"/>
                        <a:pt x="-5664" y="1221407"/>
                        <a:pt x="6788" y="1181565"/>
                      </a:cubicBezTo>
                      <a:lnTo>
                        <a:pt x="310618" y="144427"/>
                      </a:lnTo>
                      <a:cubicBezTo>
                        <a:pt x="321824" y="105830"/>
                        <a:pt x="347974" y="69724"/>
                        <a:pt x="384085" y="42332"/>
                      </a:cubicBezTo>
                      <a:cubicBezTo>
                        <a:pt x="418950" y="14941"/>
                        <a:pt x="460042" y="0"/>
                        <a:pt x="4986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6001F3EE-CBCC-C548-B676-E196B344CB7C}"/>
                    </a:ext>
                  </a:extLst>
                </p:cNvPr>
                <p:cNvSpPr/>
                <p:nvPr/>
              </p:nvSpPr>
              <p:spPr>
                <a:xfrm>
                  <a:off x="8077717" y="10728788"/>
                  <a:ext cx="656532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8" h="258">
                      <a:moveTo>
                        <a:pt x="409" y="258"/>
                      </a:moveTo>
                      <a:lnTo>
                        <a:pt x="0" y="258"/>
                      </a:lnTo>
                      <a:lnTo>
                        <a:pt x="120" y="0"/>
                      </a:ln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EE913434-9435-4740-A596-44762A89D368}"/>
                    </a:ext>
                  </a:extLst>
                </p:cNvPr>
                <p:cNvSpPr/>
                <p:nvPr/>
              </p:nvSpPr>
              <p:spPr>
                <a:xfrm>
                  <a:off x="8133778" y="10728788"/>
                  <a:ext cx="829697" cy="727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7" h="585">
                      <a:moveTo>
                        <a:pt x="485" y="0"/>
                      </a:moveTo>
                      <a:lnTo>
                        <a:pt x="283" y="0"/>
                      </a:lnTo>
                      <a:lnTo>
                        <a:pt x="80" y="0"/>
                      </a:lnTo>
                      <a:lnTo>
                        <a:pt x="165" y="250"/>
                      </a:lnTo>
                      <a:lnTo>
                        <a:pt x="263" y="525"/>
                      </a:lnTo>
                      <a:lnTo>
                        <a:pt x="146" y="525"/>
                      </a:lnTo>
                      <a:lnTo>
                        <a:pt x="30" y="525"/>
                      </a:lnTo>
                      <a:cubicBezTo>
                        <a:pt x="21" y="525"/>
                        <a:pt x="13" y="529"/>
                        <a:pt x="8" y="535"/>
                      </a:cubicBezTo>
                      <a:cubicBezTo>
                        <a:pt x="3" y="540"/>
                        <a:pt x="0" y="547"/>
                        <a:pt x="0" y="556"/>
                      </a:cubicBezTo>
                      <a:cubicBezTo>
                        <a:pt x="0" y="563"/>
                        <a:pt x="3" y="571"/>
                        <a:pt x="8" y="576"/>
                      </a:cubicBezTo>
                      <a:cubicBezTo>
                        <a:pt x="13" y="582"/>
                        <a:pt x="21" y="585"/>
                        <a:pt x="30" y="585"/>
                      </a:cubicBezTo>
                      <a:lnTo>
                        <a:pt x="349" y="585"/>
                      </a:lnTo>
                      <a:lnTo>
                        <a:pt x="667" y="585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id="{C5ED0E44-1E56-F347-BB78-4D968A732DFC}"/>
                    </a:ext>
                  </a:extLst>
                </p:cNvPr>
                <p:cNvSpPr/>
                <p:nvPr/>
              </p:nvSpPr>
              <p:spPr>
                <a:xfrm>
                  <a:off x="8123811" y="10718815"/>
                  <a:ext cx="853367" cy="747738"/>
                </a:xfrm>
                <a:custGeom>
                  <a:avLst/>
                  <a:gdLst>
                    <a:gd name="connsiteX0" fmla="*/ 123173 w 853367"/>
                    <a:gd name="connsiteY0" fmla="*/ 18693 h 747738"/>
                    <a:gd name="connsiteX1" fmla="*/ 223927 w 853367"/>
                    <a:gd name="connsiteY1" fmla="*/ 317263 h 747738"/>
                    <a:gd name="connsiteX2" fmla="*/ 350802 w 853367"/>
                    <a:gd name="connsiteY2" fmla="*/ 674303 h 747738"/>
                    <a:gd name="connsiteX3" fmla="*/ 47296 w 853367"/>
                    <a:gd name="connsiteY3" fmla="*/ 674303 h 747738"/>
                    <a:gd name="connsiteX4" fmla="*/ 26151 w 853367"/>
                    <a:gd name="connsiteY4" fmla="*/ 681767 h 747738"/>
                    <a:gd name="connsiteX5" fmla="*/ 18687 w 853367"/>
                    <a:gd name="connsiteY5" fmla="*/ 701672 h 747738"/>
                    <a:gd name="connsiteX6" fmla="*/ 26151 w 853367"/>
                    <a:gd name="connsiteY6" fmla="*/ 720333 h 747738"/>
                    <a:gd name="connsiteX7" fmla="*/ 47296 w 853367"/>
                    <a:gd name="connsiteY7" fmla="*/ 727797 h 747738"/>
                    <a:gd name="connsiteX8" fmla="*/ 827206 w 853367"/>
                    <a:gd name="connsiteY8" fmla="*/ 727797 h 747738"/>
                    <a:gd name="connsiteX9" fmla="*/ 605796 w 853367"/>
                    <a:gd name="connsiteY9" fmla="*/ 18693 h 747738"/>
                    <a:gd name="connsiteX10" fmla="*/ 97030 w 853367"/>
                    <a:gd name="connsiteY10" fmla="*/ 0 h 747738"/>
                    <a:gd name="connsiteX11" fmla="*/ 619500 w 853367"/>
                    <a:gd name="connsiteY11" fmla="*/ 0 h 747738"/>
                    <a:gd name="connsiteX12" fmla="*/ 853367 w 853367"/>
                    <a:gd name="connsiteY12" fmla="*/ 747738 h 747738"/>
                    <a:gd name="connsiteX13" fmla="*/ 47271 w 853367"/>
                    <a:gd name="connsiteY13" fmla="*/ 747738 h 747738"/>
                    <a:gd name="connsiteX14" fmla="*/ 12440 w 853367"/>
                    <a:gd name="connsiteY14" fmla="*/ 734052 h 747738"/>
                    <a:gd name="connsiteX15" fmla="*/ 0 w 853367"/>
                    <a:gd name="connsiteY15" fmla="*/ 701704 h 747738"/>
                    <a:gd name="connsiteX16" fmla="*/ 12440 w 853367"/>
                    <a:gd name="connsiteY16" fmla="*/ 668112 h 747738"/>
                    <a:gd name="connsiteX17" fmla="*/ 47271 w 853367"/>
                    <a:gd name="connsiteY17" fmla="*/ 654426 h 747738"/>
                    <a:gd name="connsiteX18" fmla="*/ 323434 w 853367"/>
                    <a:gd name="connsiteY18" fmla="*/ 654426 h 747738"/>
                    <a:gd name="connsiteX19" fmla="*/ 206500 w 853367"/>
                    <a:gd name="connsiteY19" fmla="*/ 323481 h 7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3367" h="747738">
                      <a:moveTo>
                        <a:pt x="123173" y="18693"/>
                      </a:moveTo>
                      <a:lnTo>
                        <a:pt x="223927" y="317263"/>
                      </a:lnTo>
                      <a:lnTo>
                        <a:pt x="350802" y="674303"/>
                      </a:lnTo>
                      <a:lnTo>
                        <a:pt x="47296" y="674303"/>
                      </a:lnTo>
                      <a:cubicBezTo>
                        <a:pt x="38589" y="674303"/>
                        <a:pt x="32370" y="676791"/>
                        <a:pt x="26151" y="681767"/>
                      </a:cubicBezTo>
                      <a:cubicBezTo>
                        <a:pt x="22419" y="686744"/>
                        <a:pt x="18687" y="692964"/>
                        <a:pt x="18687" y="701672"/>
                      </a:cubicBezTo>
                      <a:cubicBezTo>
                        <a:pt x="18687" y="707892"/>
                        <a:pt x="22419" y="715357"/>
                        <a:pt x="26151" y="720333"/>
                      </a:cubicBezTo>
                      <a:cubicBezTo>
                        <a:pt x="32370" y="725309"/>
                        <a:pt x="38589" y="727797"/>
                        <a:pt x="47296" y="727797"/>
                      </a:cubicBezTo>
                      <a:lnTo>
                        <a:pt x="827206" y="727797"/>
                      </a:lnTo>
                      <a:lnTo>
                        <a:pt x="605796" y="18693"/>
                      </a:lnTo>
                      <a:close/>
                      <a:moveTo>
                        <a:pt x="97030" y="0"/>
                      </a:moveTo>
                      <a:lnTo>
                        <a:pt x="619500" y="0"/>
                      </a:lnTo>
                      <a:lnTo>
                        <a:pt x="853367" y="747738"/>
                      </a:lnTo>
                      <a:lnTo>
                        <a:pt x="47271" y="747738"/>
                      </a:lnTo>
                      <a:cubicBezTo>
                        <a:pt x="33588" y="747738"/>
                        <a:pt x="22392" y="741517"/>
                        <a:pt x="12440" y="734052"/>
                      </a:cubicBezTo>
                      <a:cubicBezTo>
                        <a:pt x="4976" y="724099"/>
                        <a:pt x="0" y="712902"/>
                        <a:pt x="0" y="701704"/>
                      </a:cubicBezTo>
                      <a:cubicBezTo>
                        <a:pt x="0" y="689263"/>
                        <a:pt x="4976" y="676821"/>
                        <a:pt x="12440" y="668112"/>
                      </a:cubicBezTo>
                      <a:cubicBezTo>
                        <a:pt x="22392" y="659403"/>
                        <a:pt x="33588" y="654426"/>
                        <a:pt x="47271" y="654426"/>
                      </a:cubicBezTo>
                      <a:lnTo>
                        <a:pt x="323434" y="654426"/>
                      </a:lnTo>
                      <a:lnTo>
                        <a:pt x="206500" y="32348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C5A9A856-B1B4-D54F-AA7C-1182EF9FE855}"/>
                  </a:ext>
                </a:extLst>
              </p:cNvPr>
              <p:cNvGrpSpPr/>
              <p:nvPr/>
            </p:nvGrpSpPr>
            <p:grpSpPr>
              <a:xfrm>
                <a:off x="5355662" y="8321070"/>
                <a:ext cx="817239" cy="816280"/>
                <a:chOff x="5355662" y="8321070"/>
                <a:chExt cx="817239" cy="816280"/>
              </a:xfrm>
            </p:grpSpPr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D55AA133-D07C-4A47-B29F-ABAF8783F59F}"/>
                    </a:ext>
                  </a:extLst>
                </p:cNvPr>
                <p:cNvSpPr/>
                <p:nvPr/>
              </p:nvSpPr>
              <p:spPr>
                <a:xfrm>
                  <a:off x="5364379" y="8331043"/>
                  <a:ext cx="797307" cy="797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641">
                      <a:moveTo>
                        <a:pt x="641" y="320"/>
                      </a:moveTo>
                      <a:cubicBezTo>
                        <a:pt x="641" y="498"/>
                        <a:pt x="498" y="641"/>
                        <a:pt x="321" y="641"/>
                      </a:cubicBezTo>
                      <a:cubicBezTo>
                        <a:pt x="144" y="641"/>
                        <a:pt x="0" y="498"/>
                        <a:pt x="0" y="320"/>
                      </a:cubicBezTo>
                      <a:cubicBezTo>
                        <a:pt x="0" y="143"/>
                        <a:pt x="144" y="0"/>
                        <a:pt x="321" y="0"/>
                      </a:cubicBezTo>
                      <a:cubicBezTo>
                        <a:pt x="498" y="0"/>
                        <a:pt x="641" y="143"/>
                        <a:pt x="641" y="3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id="{1D71D972-DAA9-D441-BE6F-A7EEE96F9CB4}"/>
                    </a:ext>
                  </a:extLst>
                </p:cNvPr>
                <p:cNvSpPr/>
                <p:nvPr/>
              </p:nvSpPr>
              <p:spPr>
                <a:xfrm>
                  <a:off x="5355662" y="8321070"/>
                  <a:ext cx="817239" cy="816280"/>
                </a:xfrm>
                <a:custGeom>
                  <a:avLst/>
                  <a:gdLst>
                    <a:gd name="connsiteX0" fmla="*/ 407993 w 817239"/>
                    <a:gd name="connsiteY0" fmla="*/ 18697 h 816280"/>
                    <a:gd name="connsiteX1" fmla="*/ 18683 w 817239"/>
                    <a:gd name="connsiteY1" fmla="*/ 408144 h 816280"/>
                    <a:gd name="connsiteX2" fmla="*/ 407993 w 817239"/>
                    <a:gd name="connsiteY2" fmla="*/ 797590 h 816280"/>
                    <a:gd name="connsiteX3" fmla="*/ 797303 w 817239"/>
                    <a:gd name="connsiteY3" fmla="*/ 408144 h 816280"/>
                    <a:gd name="connsiteX4" fmla="*/ 407993 w 817239"/>
                    <a:gd name="connsiteY4" fmla="*/ 18697 h 816280"/>
                    <a:gd name="connsiteX5" fmla="*/ 407998 w 817239"/>
                    <a:gd name="connsiteY5" fmla="*/ 0 h 816280"/>
                    <a:gd name="connsiteX6" fmla="*/ 817239 w 817239"/>
                    <a:gd name="connsiteY6" fmla="*/ 408140 h 816280"/>
                    <a:gd name="connsiteX7" fmla="*/ 407998 w 817239"/>
                    <a:gd name="connsiteY7" fmla="*/ 816280 h 816280"/>
                    <a:gd name="connsiteX8" fmla="*/ 0 w 817239"/>
                    <a:gd name="connsiteY8" fmla="*/ 408140 h 816280"/>
                    <a:gd name="connsiteX9" fmla="*/ 407998 w 817239"/>
                    <a:gd name="connsiteY9" fmla="*/ 0 h 816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6280">
                      <a:moveTo>
                        <a:pt x="407993" y="18697"/>
                      </a:moveTo>
                      <a:cubicBezTo>
                        <a:pt x="194059" y="18697"/>
                        <a:pt x="18683" y="194135"/>
                        <a:pt x="18683" y="408144"/>
                      </a:cubicBezTo>
                      <a:cubicBezTo>
                        <a:pt x="18683" y="623397"/>
                        <a:pt x="194059" y="797590"/>
                        <a:pt x="407993" y="797590"/>
                      </a:cubicBezTo>
                      <a:cubicBezTo>
                        <a:pt x="623171" y="797590"/>
                        <a:pt x="797303" y="623397"/>
                        <a:pt x="797303" y="408144"/>
                      </a:cubicBezTo>
                      <a:cubicBezTo>
                        <a:pt x="797303" y="194135"/>
                        <a:pt x="623171" y="18697"/>
                        <a:pt x="407993" y="18697"/>
                      </a:cubicBezTo>
                      <a:close/>
                      <a:moveTo>
                        <a:pt x="407998" y="0"/>
                      </a:moveTo>
                      <a:cubicBezTo>
                        <a:pt x="633143" y="0"/>
                        <a:pt x="817239" y="182916"/>
                        <a:pt x="817239" y="408140"/>
                      </a:cubicBezTo>
                      <a:cubicBezTo>
                        <a:pt x="817239" y="633364"/>
                        <a:pt x="633143" y="816280"/>
                        <a:pt x="407998" y="816280"/>
                      </a:cubicBezTo>
                      <a:cubicBezTo>
                        <a:pt x="182853" y="816280"/>
                        <a:pt x="0" y="633364"/>
                        <a:pt x="0" y="408140"/>
                      </a:cubicBezTo>
                      <a:cubicBezTo>
                        <a:pt x="0" y="182916"/>
                        <a:pt x="182853" y="0"/>
                        <a:pt x="407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2236355D-0542-8B44-A072-B304CF4E8F31}"/>
                    </a:ext>
                  </a:extLst>
                </p:cNvPr>
                <p:cNvSpPr/>
                <p:nvPr/>
              </p:nvSpPr>
              <p:spPr>
                <a:xfrm>
                  <a:off x="5591117" y="8545395"/>
                  <a:ext cx="211785" cy="414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1" h="334">
                      <a:moveTo>
                        <a:pt x="0" y="0"/>
                      </a:moveTo>
                      <a:lnTo>
                        <a:pt x="171" y="245"/>
                      </a:lnTo>
                      <a:lnTo>
                        <a:pt x="16" y="33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7" name="Freeform 556">
                  <a:extLst>
                    <a:ext uri="{FF2B5EF4-FFF2-40B4-BE49-F238E27FC236}">
                      <a16:creationId xmlns:a16="http://schemas.microsoft.com/office/drawing/2014/main" id="{DACEDA67-0974-AA4C-9CA0-82CB145830A7}"/>
                    </a:ext>
                  </a:extLst>
                </p:cNvPr>
                <p:cNvSpPr/>
                <p:nvPr/>
              </p:nvSpPr>
              <p:spPr>
                <a:xfrm>
                  <a:off x="5582154" y="8536184"/>
                  <a:ext cx="231233" cy="432929"/>
                </a:xfrm>
                <a:custGeom>
                  <a:avLst/>
                  <a:gdLst>
                    <a:gd name="connsiteX0" fmla="*/ 21421 w 231233"/>
                    <a:gd name="connsiteY0" fmla="*/ 41612 h 432929"/>
                    <a:gd name="connsiteX1" fmla="*/ 36271 w 231233"/>
                    <a:gd name="connsiteY1" fmla="*/ 408003 h 432929"/>
                    <a:gd name="connsiteX2" fmla="*/ 207044 w 231233"/>
                    <a:gd name="connsiteY2" fmla="*/ 311127 h 432929"/>
                    <a:gd name="connsiteX3" fmla="*/ 6438 w 231233"/>
                    <a:gd name="connsiteY3" fmla="*/ 487 h 432929"/>
                    <a:gd name="connsiteX4" fmla="*/ 17590 w 231233"/>
                    <a:gd name="connsiteY4" fmla="*/ 2972 h 432929"/>
                    <a:gd name="connsiteX5" fmla="*/ 229481 w 231233"/>
                    <a:gd name="connsiteY5" fmla="*/ 308664 h 432929"/>
                    <a:gd name="connsiteX6" fmla="*/ 230720 w 231233"/>
                    <a:gd name="connsiteY6" fmla="*/ 316120 h 432929"/>
                    <a:gd name="connsiteX7" fmla="*/ 225764 w 231233"/>
                    <a:gd name="connsiteY7" fmla="*/ 322333 h 432929"/>
                    <a:gd name="connsiteX8" fmla="*/ 32460 w 231233"/>
                    <a:gd name="connsiteY8" fmla="*/ 432929 h 432929"/>
                    <a:gd name="connsiteX9" fmla="*/ 28742 w 231233"/>
                    <a:gd name="connsiteY9" fmla="*/ 432929 h 432929"/>
                    <a:gd name="connsiteX10" fmla="*/ 23786 w 231233"/>
                    <a:gd name="connsiteY10" fmla="*/ 432929 h 432929"/>
                    <a:gd name="connsiteX11" fmla="*/ 18829 w 231233"/>
                    <a:gd name="connsiteY11" fmla="*/ 424230 h 432929"/>
                    <a:gd name="connsiteX12" fmla="*/ 242 w 231233"/>
                    <a:gd name="connsiteY12" fmla="*/ 9186 h 432929"/>
                    <a:gd name="connsiteX13" fmla="*/ 6438 w 231233"/>
                    <a:gd name="connsiteY13" fmla="*/ 487 h 43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1233" h="432929">
                      <a:moveTo>
                        <a:pt x="21421" y="41612"/>
                      </a:moveTo>
                      <a:lnTo>
                        <a:pt x="36271" y="408003"/>
                      </a:lnTo>
                      <a:lnTo>
                        <a:pt x="207044" y="311127"/>
                      </a:lnTo>
                      <a:close/>
                      <a:moveTo>
                        <a:pt x="6438" y="487"/>
                      </a:moveTo>
                      <a:cubicBezTo>
                        <a:pt x="11394" y="-756"/>
                        <a:pt x="15112" y="487"/>
                        <a:pt x="17590" y="2972"/>
                      </a:cubicBezTo>
                      <a:lnTo>
                        <a:pt x="229481" y="308664"/>
                      </a:lnTo>
                      <a:cubicBezTo>
                        <a:pt x="230720" y="311149"/>
                        <a:pt x="231959" y="313635"/>
                        <a:pt x="230720" y="316120"/>
                      </a:cubicBezTo>
                      <a:cubicBezTo>
                        <a:pt x="229481" y="319848"/>
                        <a:pt x="228242" y="321091"/>
                        <a:pt x="225764" y="322333"/>
                      </a:cubicBezTo>
                      <a:lnTo>
                        <a:pt x="32460" y="432929"/>
                      </a:lnTo>
                      <a:cubicBezTo>
                        <a:pt x="31220" y="432929"/>
                        <a:pt x="29981" y="432929"/>
                        <a:pt x="28742" y="432929"/>
                      </a:cubicBezTo>
                      <a:cubicBezTo>
                        <a:pt x="26264" y="432929"/>
                        <a:pt x="25025" y="432929"/>
                        <a:pt x="23786" y="432929"/>
                      </a:cubicBezTo>
                      <a:cubicBezTo>
                        <a:pt x="21307" y="430444"/>
                        <a:pt x="18829" y="427958"/>
                        <a:pt x="18829" y="424230"/>
                      </a:cubicBezTo>
                      <a:lnTo>
                        <a:pt x="242" y="9186"/>
                      </a:lnTo>
                      <a:cubicBezTo>
                        <a:pt x="-997" y="5458"/>
                        <a:pt x="2721" y="1730"/>
                        <a:pt x="6438" y="4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A12A27A4-CA78-514D-ABC3-81C8032721BC}"/>
                    </a:ext>
                  </a:extLst>
                </p:cNvPr>
                <p:cNvSpPr/>
                <p:nvPr/>
              </p:nvSpPr>
              <p:spPr>
                <a:xfrm>
                  <a:off x="5591117" y="8545395"/>
                  <a:ext cx="463435" cy="2629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3" h="212">
                      <a:moveTo>
                        <a:pt x="0" y="0"/>
                      </a:moveTo>
                      <a:lnTo>
                        <a:pt x="237" y="212"/>
                      </a:lnTo>
                      <a:lnTo>
                        <a:pt x="373" y="9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4A7896AE-E145-DB44-BD40-0A42A4F6099C}"/>
                    </a:ext>
                  </a:extLst>
                </p:cNvPr>
                <p:cNvSpPr/>
                <p:nvPr/>
              </p:nvSpPr>
              <p:spPr>
                <a:xfrm>
                  <a:off x="5582283" y="8535425"/>
                  <a:ext cx="482720" cy="281648"/>
                </a:xfrm>
                <a:custGeom>
                  <a:avLst/>
                  <a:gdLst>
                    <a:gd name="connsiteX0" fmla="*/ 44961 w 482720"/>
                    <a:gd name="connsiteY0" fmla="*/ 28663 h 281648"/>
                    <a:gd name="connsiteX1" fmla="*/ 304538 w 482720"/>
                    <a:gd name="connsiteY1" fmla="*/ 259215 h 281648"/>
                    <a:gd name="connsiteX2" fmla="*/ 452335 w 482720"/>
                    <a:gd name="connsiteY2" fmla="*/ 131544 h 281648"/>
                    <a:gd name="connsiteX3" fmla="*/ 11295 w 482720"/>
                    <a:gd name="connsiteY3" fmla="*/ 0 h 281648"/>
                    <a:gd name="connsiteX4" fmla="*/ 474778 w 482720"/>
                    <a:gd name="connsiteY4" fmla="*/ 116630 h 281648"/>
                    <a:gd name="connsiteX5" fmla="*/ 482233 w 482720"/>
                    <a:gd name="connsiteY5" fmla="*/ 124074 h 281648"/>
                    <a:gd name="connsiteX6" fmla="*/ 479748 w 482720"/>
                    <a:gd name="connsiteY6" fmla="*/ 134000 h 281648"/>
                    <a:gd name="connsiteX7" fmla="*/ 309515 w 482720"/>
                    <a:gd name="connsiteY7" fmla="*/ 279167 h 281648"/>
                    <a:gd name="connsiteX8" fmla="*/ 303302 w 482720"/>
                    <a:gd name="connsiteY8" fmla="*/ 281648 h 281648"/>
                    <a:gd name="connsiteX9" fmla="*/ 297089 w 482720"/>
                    <a:gd name="connsiteY9" fmla="*/ 279167 h 281648"/>
                    <a:gd name="connsiteX10" fmla="*/ 2597 w 482720"/>
                    <a:gd name="connsiteY10" fmla="*/ 17370 h 281648"/>
                    <a:gd name="connsiteX11" fmla="*/ 1355 w 482720"/>
                    <a:gd name="connsiteY11" fmla="*/ 4963 h 281648"/>
                    <a:gd name="connsiteX12" fmla="*/ 11295 w 482720"/>
                    <a:gd name="connsiteY12" fmla="*/ 0 h 2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2720" h="281648">
                      <a:moveTo>
                        <a:pt x="44961" y="28663"/>
                      </a:moveTo>
                      <a:lnTo>
                        <a:pt x="304538" y="259215"/>
                      </a:lnTo>
                      <a:lnTo>
                        <a:pt x="452335" y="131544"/>
                      </a:lnTo>
                      <a:close/>
                      <a:moveTo>
                        <a:pt x="11295" y="0"/>
                      </a:moveTo>
                      <a:lnTo>
                        <a:pt x="474778" y="116630"/>
                      </a:lnTo>
                      <a:cubicBezTo>
                        <a:pt x="478505" y="117870"/>
                        <a:pt x="482233" y="120352"/>
                        <a:pt x="482233" y="124074"/>
                      </a:cubicBezTo>
                      <a:cubicBezTo>
                        <a:pt x="483476" y="127796"/>
                        <a:pt x="482233" y="131518"/>
                        <a:pt x="479748" y="134000"/>
                      </a:cubicBezTo>
                      <a:lnTo>
                        <a:pt x="309515" y="279167"/>
                      </a:lnTo>
                      <a:cubicBezTo>
                        <a:pt x="308272" y="280407"/>
                        <a:pt x="305787" y="281648"/>
                        <a:pt x="303302" y="281648"/>
                      </a:cubicBezTo>
                      <a:cubicBezTo>
                        <a:pt x="300817" y="281648"/>
                        <a:pt x="298331" y="280407"/>
                        <a:pt x="297089" y="279167"/>
                      </a:cubicBezTo>
                      <a:lnTo>
                        <a:pt x="2597" y="17370"/>
                      </a:lnTo>
                      <a:cubicBezTo>
                        <a:pt x="112" y="13648"/>
                        <a:pt x="-1131" y="8685"/>
                        <a:pt x="1355" y="4963"/>
                      </a:cubicBezTo>
                      <a:cubicBezTo>
                        <a:pt x="2597" y="1241"/>
                        <a:pt x="7568" y="0"/>
                        <a:pt x="112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004DD42E-DEF2-CE48-AA72-8EFC3381AF79}"/>
                    </a:ext>
                  </a:extLst>
                </p:cNvPr>
                <p:cNvSpPr/>
                <p:nvPr/>
              </p:nvSpPr>
              <p:spPr>
                <a:xfrm>
                  <a:off x="5591117" y="8545395"/>
                  <a:ext cx="303973" cy="3564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287">
                      <a:moveTo>
                        <a:pt x="171" y="245"/>
                      </a:moveTo>
                      <a:lnTo>
                        <a:pt x="245" y="287"/>
                      </a:lnTo>
                      <a:lnTo>
                        <a:pt x="237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45E7D017-2CC9-C545-B358-1087ADC52AB1}"/>
                    </a:ext>
                  </a:extLst>
                </p:cNvPr>
                <p:cNvSpPr/>
                <p:nvPr/>
              </p:nvSpPr>
              <p:spPr>
                <a:xfrm>
                  <a:off x="5580662" y="8536981"/>
                  <a:ext cx="322372" cy="374805"/>
                </a:xfrm>
                <a:custGeom>
                  <a:avLst/>
                  <a:gdLst>
                    <a:gd name="connsiteX0" fmla="*/ 65270 w 322372"/>
                    <a:gd name="connsiteY0" fmla="*/ 70725 h 374805"/>
                    <a:gd name="connsiteX1" fmla="*/ 230097 w 322372"/>
                    <a:gd name="connsiteY1" fmla="*/ 306451 h 374805"/>
                    <a:gd name="connsiteX2" fmla="*/ 303216 w 322372"/>
                    <a:gd name="connsiteY2" fmla="*/ 348634 h 374805"/>
                    <a:gd name="connsiteX3" fmla="*/ 295780 w 322372"/>
                    <a:gd name="connsiteY3" fmla="*/ 275435 h 374805"/>
                    <a:gd name="connsiteX4" fmla="*/ 2970 w 322372"/>
                    <a:gd name="connsiteY4" fmla="*/ 932 h 374805"/>
                    <a:gd name="connsiteX5" fmla="*/ 16621 w 322372"/>
                    <a:gd name="connsiteY5" fmla="*/ 932 h 374805"/>
                    <a:gd name="connsiteX6" fmla="*/ 309497 w 322372"/>
                    <a:gd name="connsiteY6" fmla="*/ 264258 h 374805"/>
                    <a:gd name="connsiteX7" fmla="*/ 313220 w 322372"/>
                    <a:gd name="connsiteY7" fmla="*/ 270468 h 374805"/>
                    <a:gd name="connsiteX8" fmla="*/ 321907 w 322372"/>
                    <a:gd name="connsiteY8" fmla="*/ 363626 h 374805"/>
                    <a:gd name="connsiteX9" fmla="*/ 318184 w 322372"/>
                    <a:gd name="connsiteY9" fmla="*/ 372321 h 374805"/>
                    <a:gd name="connsiteX10" fmla="*/ 313220 w 322372"/>
                    <a:gd name="connsiteY10" fmla="*/ 374805 h 374805"/>
                    <a:gd name="connsiteX11" fmla="*/ 308256 w 322372"/>
                    <a:gd name="connsiteY11" fmla="*/ 373563 h 374805"/>
                    <a:gd name="connsiteX12" fmla="*/ 217663 w 322372"/>
                    <a:gd name="connsiteY12" fmla="*/ 321395 h 374805"/>
                    <a:gd name="connsiteX13" fmla="*/ 213940 w 322372"/>
                    <a:gd name="connsiteY13" fmla="*/ 318910 h 374805"/>
                    <a:gd name="connsiteX14" fmla="*/ 1729 w 322372"/>
                    <a:gd name="connsiteY14" fmla="*/ 13353 h 374805"/>
                    <a:gd name="connsiteX15" fmla="*/ 2970 w 322372"/>
                    <a:gd name="connsiteY15" fmla="*/ 932 h 374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2372" h="374805">
                      <a:moveTo>
                        <a:pt x="65270" y="70725"/>
                      </a:moveTo>
                      <a:lnTo>
                        <a:pt x="230097" y="306451"/>
                      </a:lnTo>
                      <a:lnTo>
                        <a:pt x="303216" y="348634"/>
                      </a:lnTo>
                      <a:lnTo>
                        <a:pt x="295780" y="275435"/>
                      </a:lnTo>
                      <a:close/>
                      <a:moveTo>
                        <a:pt x="2970" y="932"/>
                      </a:moveTo>
                      <a:cubicBezTo>
                        <a:pt x="6693" y="-310"/>
                        <a:pt x="12898" y="-310"/>
                        <a:pt x="16621" y="932"/>
                      </a:cubicBezTo>
                      <a:lnTo>
                        <a:pt x="309497" y="264258"/>
                      </a:lnTo>
                      <a:cubicBezTo>
                        <a:pt x="311979" y="265500"/>
                        <a:pt x="313220" y="267984"/>
                        <a:pt x="313220" y="270468"/>
                      </a:cubicBezTo>
                      <a:lnTo>
                        <a:pt x="321907" y="363626"/>
                      </a:lnTo>
                      <a:cubicBezTo>
                        <a:pt x="323148" y="367352"/>
                        <a:pt x="321907" y="371079"/>
                        <a:pt x="318184" y="372321"/>
                      </a:cubicBezTo>
                      <a:cubicBezTo>
                        <a:pt x="316943" y="373563"/>
                        <a:pt x="314461" y="374805"/>
                        <a:pt x="313220" y="374805"/>
                      </a:cubicBezTo>
                      <a:cubicBezTo>
                        <a:pt x="311979" y="374805"/>
                        <a:pt x="309497" y="374805"/>
                        <a:pt x="308256" y="373563"/>
                      </a:cubicBezTo>
                      <a:lnTo>
                        <a:pt x="217663" y="321395"/>
                      </a:lnTo>
                      <a:cubicBezTo>
                        <a:pt x="216422" y="320152"/>
                        <a:pt x="215181" y="320152"/>
                        <a:pt x="213940" y="318910"/>
                      </a:cubicBezTo>
                      <a:lnTo>
                        <a:pt x="1729" y="13353"/>
                      </a:lnTo>
                      <a:cubicBezTo>
                        <a:pt x="-753" y="9627"/>
                        <a:pt x="-753" y="3416"/>
                        <a:pt x="2970" y="9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21A8C209-CF24-2A43-B0D4-709E80002211}"/>
                    </a:ext>
                  </a:extLst>
                </p:cNvPr>
                <p:cNvSpPr/>
                <p:nvPr/>
              </p:nvSpPr>
              <p:spPr>
                <a:xfrm>
                  <a:off x="5591117" y="8545395"/>
                  <a:ext cx="303973" cy="3564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287">
                      <a:moveTo>
                        <a:pt x="171" y="245"/>
                      </a:moveTo>
                      <a:lnTo>
                        <a:pt x="245" y="287"/>
                      </a:lnTo>
                      <a:lnTo>
                        <a:pt x="237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EE18FEF2-B5F8-B046-BE55-434DA83B6744}"/>
                  </a:ext>
                </a:extLst>
              </p:cNvPr>
              <p:cNvGrpSpPr/>
              <p:nvPr/>
            </p:nvGrpSpPr>
            <p:grpSpPr>
              <a:xfrm>
                <a:off x="6544147" y="7438743"/>
                <a:ext cx="817239" cy="817526"/>
                <a:chOff x="6544147" y="7438743"/>
                <a:chExt cx="817239" cy="817526"/>
              </a:xfrm>
            </p:grpSpPr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1BEDA4B1-65FF-BA4E-85FE-26DFADC06018}"/>
                    </a:ext>
                  </a:extLst>
                </p:cNvPr>
                <p:cNvSpPr/>
                <p:nvPr/>
              </p:nvSpPr>
              <p:spPr>
                <a:xfrm>
                  <a:off x="6554114" y="7447466"/>
                  <a:ext cx="798552" cy="7988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2" h="642">
                      <a:moveTo>
                        <a:pt x="642" y="322"/>
                      </a:moveTo>
                      <a:cubicBezTo>
                        <a:pt x="642" y="498"/>
                        <a:pt x="498" y="642"/>
                        <a:pt x="321" y="642"/>
                      </a:cubicBezTo>
                      <a:cubicBezTo>
                        <a:pt x="144" y="642"/>
                        <a:pt x="0" y="498"/>
                        <a:pt x="0" y="322"/>
                      </a:cubicBezTo>
                      <a:cubicBezTo>
                        <a:pt x="0" y="144"/>
                        <a:pt x="144" y="0"/>
                        <a:pt x="321" y="0"/>
                      </a:cubicBezTo>
                      <a:cubicBezTo>
                        <a:pt x="498" y="0"/>
                        <a:pt x="642" y="144"/>
                        <a:pt x="642" y="3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4AC7C7A5-E645-FA4C-A4C7-143159CABA9A}"/>
                    </a:ext>
                  </a:extLst>
                </p:cNvPr>
                <p:cNvSpPr/>
                <p:nvPr/>
              </p:nvSpPr>
              <p:spPr>
                <a:xfrm>
                  <a:off x="6544147" y="7438743"/>
                  <a:ext cx="817239" cy="817526"/>
                </a:xfrm>
                <a:custGeom>
                  <a:avLst/>
                  <a:gdLst>
                    <a:gd name="connsiteX0" fmla="*/ 409243 w 817239"/>
                    <a:gd name="connsiteY0" fmla="*/ 18693 h 817526"/>
                    <a:gd name="connsiteX1" fmla="*/ 19933 w 817239"/>
                    <a:gd name="connsiteY1" fmla="*/ 409384 h 817526"/>
                    <a:gd name="connsiteX2" fmla="*/ 409243 w 817239"/>
                    <a:gd name="connsiteY2" fmla="*/ 797586 h 817526"/>
                    <a:gd name="connsiteX3" fmla="*/ 798553 w 817239"/>
                    <a:gd name="connsiteY3" fmla="*/ 409384 h 817526"/>
                    <a:gd name="connsiteX4" fmla="*/ 409243 w 817239"/>
                    <a:gd name="connsiteY4" fmla="*/ 18693 h 817526"/>
                    <a:gd name="connsiteX5" fmla="*/ 409242 w 817239"/>
                    <a:gd name="connsiteY5" fmla="*/ 0 h 817526"/>
                    <a:gd name="connsiteX6" fmla="*/ 817239 w 817239"/>
                    <a:gd name="connsiteY6" fmla="*/ 409385 h 817526"/>
                    <a:gd name="connsiteX7" fmla="*/ 409242 w 817239"/>
                    <a:gd name="connsiteY7" fmla="*/ 817526 h 817526"/>
                    <a:gd name="connsiteX8" fmla="*/ 0 w 817239"/>
                    <a:gd name="connsiteY8" fmla="*/ 409385 h 817526"/>
                    <a:gd name="connsiteX9" fmla="*/ 409242 w 817239"/>
                    <a:gd name="connsiteY9" fmla="*/ 0 h 81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7526">
                      <a:moveTo>
                        <a:pt x="409243" y="18693"/>
                      </a:moveTo>
                      <a:cubicBezTo>
                        <a:pt x="194066" y="18693"/>
                        <a:pt x="19933" y="194131"/>
                        <a:pt x="19933" y="409384"/>
                      </a:cubicBezTo>
                      <a:cubicBezTo>
                        <a:pt x="19933" y="623393"/>
                        <a:pt x="194066" y="797586"/>
                        <a:pt x="409243" y="797586"/>
                      </a:cubicBezTo>
                      <a:cubicBezTo>
                        <a:pt x="623177" y="797586"/>
                        <a:pt x="798553" y="623393"/>
                        <a:pt x="798553" y="409384"/>
                      </a:cubicBezTo>
                      <a:cubicBezTo>
                        <a:pt x="798553" y="194131"/>
                        <a:pt x="623177" y="18693"/>
                        <a:pt x="409243" y="18693"/>
                      </a:cubicBezTo>
                      <a:close/>
                      <a:moveTo>
                        <a:pt x="409242" y="0"/>
                      </a:moveTo>
                      <a:cubicBezTo>
                        <a:pt x="634387" y="0"/>
                        <a:pt x="817239" y="182917"/>
                        <a:pt x="817239" y="409385"/>
                      </a:cubicBezTo>
                      <a:cubicBezTo>
                        <a:pt x="817239" y="633365"/>
                        <a:pt x="634387" y="817526"/>
                        <a:pt x="409242" y="817526"/>
                      </a:cubicBezTo>
                      <a:cubicBezTo>
                        <a:pt x="184097" y="817526"/>
                        <a:pt x="0" y="633365"/>
                        <a:pt x="0" y="409385"/>
                      </a:cubicBezTo>
                      <a:cubicBezTo>
                        <a:pt x="0" y="182917"/>
                        <a:pt x="184097" y="0"/>
                        <a:pt x="4092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A20177C3-0E6C-B44D-A916-BE55BE99FAEB}"/>
                    </a:ext>
                  </a:extLst>
                </p:cNvPr>
                <p:cNvSpPr/>
                <p:nvPr/>
              </p:nvSpPr>
              <p:spPr>
                <a:xfrm>
                  <a:off x="6703609" y="7712913"/>
                  <a:ext cx="502054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4" h="119">
                      <a:moveTo>
                        <a:pt x="283" y="94"/>
                      </a:moveTo>
                      <a:lnTo>
                        <a:pt x="404" y="9"/>
                      </a:lnTo>
                      <a:cubicBezTo>
                        <a:pt x="399" y="3"/>
                        <a:pt x="393" y="0"/>
                        <a:pt x="385" y="0"/>
                      </a:cubicBezTo>
                      <a:lnTo>
                        <a:pt x="19" y="0"/>
                      </a:lnTo>
                      <a:cubicBezTo>
                        <a:pt x="11" y="0"/>
                        <a:pt x="5" y="3"/>
                        <a:pt x="0" y="7"/>
                      </a:cubicBezTo>
                      <a:lnTo>
                        <a:pt x="120" y="93"/>
                      </a:lnTo>
                      <a:cubicBezTo>
                        <a:pt x="169" y="128"/>
                        <a:pt x="235" y="128"/>
                        <a:pt x="283" y="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1FE33F18-8074-954E-AEA8-18F5DBEB439C}"/>
                    </a:ext>
                  </a:extLst>
                </p:cNvPr>
                <p:cNvSpPr/>
                <p:nvPr/>
              </p:nvSpPr>
              <p:spPr>
                <a:xfrm>
                  <a:off x="6688659" y="7702940"/>
                  <a:ext cx="533199" cy="166995"/>
                </a:xfrm>
                <a:custGeom>
                  <a:avLst/>
                  <a:gdLst>
                    <a:gd name="connsiteX0" fmla="*/ 38607 w 533199"/>
                    <a:gd name="connsiteY0" fmla="*/ 18697 h 166995"/>
                    <a:gd name="connsiteX1" fmla="*/ 33637 w 533199"/>
                    <a:gd name="connsiteY1" fmla="*/ 19932 h 166995"/>
                    <a:gd name="connsiteX2" fmla="*/ 170310 w 533199"/>
                    <a:gd name="connsiteY2" fmla="*/ 117446 h 166995"/>
                    <a:gd name="connsiteX3" fmla="*/ 361652 w 533199"/>
                    <a:gd name="connsiteY3" fmla="*/ 118681 h 166995"/>
                    <a:gd name="connsiteX4" fmla="*/ 500809 w 533199"/>
                    <a:gd name="connsiteY4" fmla="*/ 21166 h 166995"/>
                    <a:gd name="connsiteX5" fmla="*/ 493354 w 533199"/>
                    <a:gd name="connsiteY5" fmla="*/ 18697 h 166995"/>
                    <a:gd name="connsiteX6" fmla="*/ 38530 w 533199"/>
                    <a:gd name="connsiteY6" fmla="*/ 0 h 166995"/>
                    <a:gd name="connsiteX7" fmla="*/ 493427 w 533199"/>
                    <a:gd name="connsiteY7" fmla="*/ 0 h 166995"/>
                    <a:gd name="connsiteX8" fmla="*/ 524499 w 533199"/>
                    <a:gd name="connsiteY8" fmla="*/ 13607 h 166995"/>
                    <a:gd name="connsiteX9" fmla="*/ 533199 w 533199"/>
                    <a:gd name="connsiteY9" fmla="*/ 22266 h 166995"/>
                    <a:gd name="connsiteX10" fmla="*/ 372867 w 533199"/>
                    <a:gd name="connsiteY10" fmla="*/ 133596 h 166995"/>
                    <a:gd name="connsiteX11" fmla="*/ 267221 w 533199"/>
                    <a:gd name="connsiteY11" fmla="*/ 166995 h 166995"/>
                    <a:gd name="connsiteX12" fmla="*/ 159090 w 533199"/>
                    <a:gd name="connsiteY12" fmla="*/ 132359 h 166995"/>
                    <a:gd name="connsiteX13" fmla="*/ 0 w 533199"/>
                    <a:gd name="connsiteY13" fmla="*/ 18555 h 166995"/>
                    <a:gd name="connsiteX14" fmla="*/ 8700 w 533199"/>
                    <a:gd name="connsiteY14" fmla="*/ 11133 h 166995"/>
                    <a:gd name="connsiteX15" fmla="*/ 38530 w 533199"/>
                    <a:gd name="connsiteY15" fmla="*/ 0 h 166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33199" h="166995">
                      <a:moveTo>
                        <a:pt x="38607" y="18697"/>
                      </a:moveTo>
                      <a:cubicBezTo>
                        <a:pt x="36122" y="18697"/>
                        <a:pt x="34880" y="19932"/>
                        <a:pt x="33637" y="19932"/>
                      </a:cubicBezTo>
                      <a:lnTo>
                        <a:pt x="170310" y="117446"/>
                      </a:lnTo>
                      <a:cubicBezTo>
                        <a:pt x="227464" y="158180"/>
                        <a:pt x="303255" y="158180"/>
                        <a:pt x="361652" y="118681"/>
                      </a:cubicBezTo>
                      <a:lnTo>
                        <a:pt x="500809" y="21166"/>
                      </a:lnTo>
                      <a:cubicBezTo>
                        <a:pt x="498324" y="19932"/>
                        <a:pt x="495839" y="18697"/>
                        <a:pt x="493354" y="18697"/>
                      </a:cubicBezTo>
                      <a:close/>
                      <a:moveTo>
                        <a:pt x="38530" y="0"/>
                      </a:moveTo>
                      <a:lnTo>
                        <a:pt x="493427" y="0"/>
                      </a:lnTo>
                      <a:cubicBezTo>
                        <a:pt x="505856" y="0"/>
                        <a:pt x="515799" y="4948"/>
                        <a:pt x="524499" y="13607"/>
                      </a:cubicBezTo>
                      <a:lnTo>
                        <a:pt x="533199" y="22266"/>
                      </a:lnTo>
                      <a:lnTo>
                        <a:pt x="372867" y="133596"/>
                      </a:lnTo>
                      <a:cubicBezTo>
                        <a:pt x="340552" y="155862"/>
                        <a:pt x="303265" y="166995"/>
                        <a:pt x="267221" y="166995"/>
                      </a:cubicBezTo>
                      <a:cubicBezTo>
                        <a:pt x="228692" y="166995"/>
                        <a:pt x="190162" y="154625"/>
                        <a:pt x="159090" y="132359"/>
                      </a:cubicBezTo>
                      <a:lnTo>
                        <a:pt x="0" y="18555"/>
                      </a:lnTo>
                      <a:lnTo>
                        <a:pt x="8700" y="11133"/>
                      </a:lnTo>
                      <a:cubicBezTo>
                        <a:pt x="16158" y="3711"/>
                        <a:pt x="27344" y="0"/>
                        <a:pt x="38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FF307E8D-58FD-C440-983B-5E75555630B4}"/>
                    </a:ext>
                  </a:extLst>
                </p:cNvPr>
                <p:cNvSpPr/>
                <p:nvPr/>
              </p:nvSpPr>
              <p:spPr>
                <a:xfrm>
                  <a:off x="6691151" y="7721637"/>
                  <a:ext cx="171919" cy="270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" h="218">
                      <a:moveTo>
                        <a:pt x="130" y="86"/>
                      </a:moveTo>
                      <a:lnTo>
                        <a:pt x="10" y="0"/>
                      </a:lnTo>
                      <a:cubicBezTo>
                        <a:pt x="4" y="5"/>
                        <a:pt x="0" y="13"/>
                        <a:pt x="0" y="21"/>
                      </a:cubicBezTo>
                      <a:lnTo>
                        <a:pt x="0" y="202"/>
                      </a:lnTo>
                      <a:cubicBezTo>
                        <a:pt x="0" y="208"/>
                        <a:pt x="3" y="213"/>
                        <a:pt x="6" y="218"/>
                      </a:cubicBezTo>
                      <a:lnTo>
                        <a:pt x="139" y="92"/>
                      </a:lnTo>
                      <a:cubicBezTo>
                        <a:pt x="136" y="90"/>
                        <a:pt x="133" y="88"/>
                        <a:pt x="130" y="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845CC077-A57F-5D41-A22C-4318038C3A9E}"/>
                    </a:ext>
                  </a:extLst>
                </p:cNvPr>
                <p:cNvSpPr/>
                <p:nvPr/>
              </p:nvSpPr>
              <p:spPr>
                <a:xfrm>
                  <a:off x="6682427" y="7709175"/>
                  <a:ext cx="195589" cy="297849"/>
                </a:xfrm>
                <a:custGeom>
                  <a:avLst/>
                  <a:gdLst>
                    <a:gd name="connsiteX0" fmla="*/ 22396 w 195589"/>
                    <a:gd name="connsiteY0" fmla="*/ 24924 h 297849"/>
                    <a:gd name="connsiteX1" fmla="*/ 18690 w 195589"/>
                    <a:gd name="connsiteY1" fmla="*/ 38563 h 297849"/>
                    <a:gd name="connsiteX2" fmla="*/ 18690 w 195589"/>
                    <a:gd name="connsiteY2" fmla="*/ 262980 h 297849"/>
                    <a:gd name="connsiteX3" fmla="*/ 18690 w 195589"/>
                    <a:gd name="connsiteY3" fmla="*/ 267939 h 297849"/>
                    <a:gd name="connsiteX4" fmla="*/ 164448 w 195589"/>
                    <a:gd name="connsiteY4" fmla="*/ 127834 h 297849"/>
                    <a:gd name="connsiteX5" fmla="*/ 164448 w 195589"/>
                    <a:gd name="connsiteY5" fmla="*/ 126594 h 297849"/>
                    <a:gd name="connsiteX6" fmla="*/ 21045 w 195589"/>
                    <a:gd name="connsiteY6" fmla="*/ 0 h 297849"/>
                    <a:gd name="connsiteX7" fmla="*/ 175783 w 195589"/>
                    <a:gd name="connsiteY7" fmla="*/ 111694 h 297849"/>
                    <a:gd name="connsiteX8" fmla="*/ 185686 w 195589"/>
                    <a:gd name="connsiteY8" fmla="*/ 117899 h 297849"/>
                    <a:gd name="connsiteX9" fmla="*/ 195589 w 195589"/>
                    <a:gd name="connsiteY9" fmla="*/ 125345 h 297849"/>
                    <a:gd name="connsiteX10" fmla="*/ 14855 w 195589"/>
                    <a:gd name="connsiteY10" fmla="*/ 297849 h 297849"/>
                    <a:gd name="connsiteX11" fmla="*/ 8666 w 195589"/>
                    <a:gd name="connsiteY11" fmla="*/ 289162 h 297849"/>
                    <a:gd name="connsiteX12" fmla="*/ 0 w 195589"/>
                    <a:gd name="connsiteY12" fmla="*/ 263100 h 297849"/>
                    <a:gd name="connsiteX13" fmla="*/ 0 w 195589"/>
                    <a:gd name="connsiteY13" fmla="*/ 38472 h 297849"/>
                    <a:gd name="connsiteX14" fmla="*/ 14855 w 195589"/>
                    <a:gd name="connsiteY14" fmla="*/ 4964 h 29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5589" h="297849">
                      <a:moveTo>
                        <a:pt x="22396" y="24924"/>
                      </a:moveTo>
                      <a:cubicBezTo>
                        <a:pt x="21161" y="28644"/>
                        <a:pt x="18690" y="33603"/>
                        <a:pt x="18690" y="38563"/>
                      </a:cubicBezTo>
                      <a:lnTo>
                        <a:pt x="18690" y="262980"/>
                      </a:lnTo>
                      <a:cubicBezTo>
                        <a:pt x="18690" y="264220"/>
                        <a:pt x="18690" y="265459"/>
                        <a:pt x="18690" y="267939"/>
                      </a:cubicBezTo>
                      <a:lnTo>
                        <a:pt x="164448" y="127834"/>
                      </a:lnTo>
                      <a:lnTo>
                        <a:pt x="164448" y="126594"/>
                      </a:lnTo>
                      <a:close/>
                      <a:moveTo>
                        <a:pt x="21045" y="0"/>
                      </a:moveTo>
                      <a:lnTo>
                        <a:pt x="175783" y="111694"/>
                      </a:lnTo>
                      <a:cubicBezTo>
                        <a:pt x="178259" y="114176"/>
                        <a:pt x="181972" y="116658"/>
                        <a:pt x="185686" y="117899"/>
                      </a:cubicBezTo>
                      <a:lnTo>
                        <a:pt x="195589" y="125345"/>
                      </a:lnTo>
                      <a:lnTo>
                        <a:pt x="14855" y="297849"/>
                      </a:lnTo>
                      <a:lnTo>
                        <a:pt x="8666" y="289162"/>
                      </a:lnTo>
                      <a:cubicBezTo>
                        <a:pt x="2476" y="281716"/>
                        <a:pt x="0" y="271787"/>
                        <a:pt x="0" y="263100"/>
                      </a:cubicBezTo>
                      <a:lnTo>
                        <a:pt x="0" y="38472"/>
                      </a:lnTo>
                      <a:cubicBezTo>
                        <a:pt x="0" y="26062"/>
                        <a:pt x="4952" y="13652"/>
                        <a:pt x="14855" y="49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80257F6F-2D37-7841-BC5D-010F4DB5F068}"/>
                    </a:ext>
                  </a:extLst>
                </p:cNvPr>
                <p:cNvSpPr/>
                <p:nvPr/>
              </p:nvSpPr>
              <p:spPr>
                <a:xfrm>
                  <a:off x="7041218" y="7724129"/>
                  <a:ext cx="174411" cy="271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219">
                      <a:moveTo>
                        <a:pt x="141" y="200"/>
                      </a:moveTo>
                      <a:lnTo>
                        <a:pt x="141" y="19"/>
                      </a:lnTo>
                      <a:cubicBezTo>
                        <a:pt x="141" y="11"/>
                        <a:pt x="138" y="5"/>
                        <a:pt x="133" y="0"/>
                      </a:cubicBezTo>
                      <a:lnTo>
                        <a:pt x="12" y="85"/>
                      </a:lnTo>
                      <a:cubicBezTo>
                        <a:pt x="8" y="88"/>
                        <a:pt x="4" y="90"/>
                        <a:pt x="0" y="93"/>
                      </a:cubicBezTo>
                      <a:lnTo>
                        <a:pt x="133" y="219"/>
                      </a:lnTo>
                      <a:cubicBezTo>
                        <a:pt x="138" y="215"/>
                        <a:pt x="141" y="207"/>
                        <a:pt x="141" y="2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ABEA6ECB-9D67-6440-B2F7-41132F9BAAED}"/>
                    </a:ext>
                  </a:extLst>
                </p:cNvPr>
                <p:cNvSpPr/>
                <p:nvPr/>
              </p:nvSpPr>
              <p:spPr>
                <a:xfrm>
                  <a:off x="7025023" y="7710421"/>
                  <a:ext cx="200572" cy="299095"/>
                </a:xfrm>
                <a:custGeom>
                  <a:avLst/>
                  <a:gdLst>
                    <a:gd name="connsiteX0" fmla="*/ 179401 w 200572"/>
                    <a:gd name="connsiteY0" fmla="*/ 26171 h 299095"/>
                    <a:gd name="connsiteX1" fmla="*/ 37319 w 200572"/>
                    <a:gd name="connsiteY1" fmla="*/ 126606 h 299095"/>
                    <a:gd name="connsiteX2" fmla="*/ 31141 w 200572"/>
                    <a:gd name="connsiteY2" fmla="*/ 130326 h 299095"/>
                    <a:gd name="connsiteX3" fmla="*/ 179401 w 200572"/>
                    <a:gd name="connsiteY3" fmla="*/ 271678 h 299095"/>
                    <a:gd name="connsiteX4" fmla="*/ 180636 w 200572"/>
                    <a:gd name="connsiteY4" fmla="*/ 261759 h 299095"/>
                    <a:gd name="connsiteX5" fmla="*/ 180636 w 200572"/>
                    <a:gd name="connsiteY5" fmla="*/ 37331 h 299095"/>
                    <a:gd name="connsiteX6" fmla="*/ 179401 w 200572"/>
                    <a:gd name="connsiteY6" fmla="*/ 26171 h 299095"/>
                    <a:gd name="connsiteX7" fmla="*/ 183239 w 200572"/>
                    <a:gd name="connsiteY7" fmla="*/ 0 h 299095"/>
                    <a:gd name="connsiteX8" fmla="*/ 188191 w 200572"/>
                    <a:gd name="connsiteY8" fmla="*/ 6206 h 299095"/>
                    <a:gd name="connsiteX9" fmla="*/ 200572 w 200572"/>
                    <a:gd name="connsiteY9" fmla="*/ 37232 h 299095"/>
                    <a:gd name="connsiteX10" fmla="*/ 200572 w 200572"/>
                    <a:gd name="connsiteY10" fmla="*/ 261863 h 299095"/>
                    <a:gd name="connsiteX11" fmla="*/ 186953 w 200572"/>
                    <a:gd name="connsiteY11" fmla="*/ 292890 h 299095"/>
                    <a:gd name="connsiteX12" fmla="*/ 180763 w 200572"/>
                    <a:gd name="connsiteY12" fmla="*/ 299095 h 299095"/>
                    <a:gd name="connsiteX13" fmla="*/ 0 w 200572"/>
                    <a:gd name="connsiteY13" fmla="*/ 126588 h 299095"/>
                    <a:gd name="connsiteX14" fmla="*/ 11143 w 200572"/>
                    <a:gd name="connsiteY14" fmla="*/ 120383 h 299095"/>
                    <a:gd name="connsiteX15" fmla="*/ 26000 w 200572"/>
                    <a:gd name="connsiteY15" fmla="*/ 111695 h 29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0572" h="299095">
                      <a:moveTo>
                        <a:pt x="179401" y="26171"/>
                      </a:moveTo>
                      <a:lnTo>
                        <a:pt x="37319" y="126606"/>
                      </a:lnTo>
                      <a:cubicBezTo>
                        <a:pt x="36083" y="127846"/>
                        <a:pt x="33612" y="129086"/>
                        <a:pt x="31141" y="130326"/>
                      </a:cubicBezTo>
                      <a:lnTo>
                        <a:pt x="179401" y="271678"/>
                      </a:lnTo>
                      <a:cubicBezTo>
                        <a:pt x="180636" y="267958"/>
                        <a:pt x="180636" y="264239"/>
                        <a:pt x="180636" y="261759"/>
                      </a:cubicBezTo>
                      <a:lnTo>
                        <a:pt x="180636" y="37331"/>
                      </a:lnTo>
                      <a:cubicBezTo>
                        <a:pt x="180636" y="33611"/>
                        <a:pt x="180636" y="29891"/>
                        <a:pt x="179401" y="26171"/>
                      </a:cubicBezTo>
                      <a:close/>
                      <a:moveTo>
                        <a:pt x="183239" y="0"/>
                      </a:moveTo>
                      <a:lnTo>
                        <a:pt x="188191" y="6206"/>
                      </a:lnTo>
                      <a:cubicBezTo>
                        <a:pt x="196858" y="14893"/>
                        <a:pt x="200572" y="26062"/>
                        <a:pt x="200572" y="37232"/>
                      </a:cubicBezTo>
                      <a:lnTo>
                        <a:pt x="200572" y="261863"/>
                      </a:lnTo>
                      <a:cubicBezTo>
                        <a:pt x="200572" y="273033"/>
                        <a:pt x="195620" y="284203"/>
                        <a:pt x="186953" y="292890"/>
                      </a:cubicBezTo>
                      <a:lnTo>
                        <a:pt x="180763" y="299095"/>
                      </a:lnTo>
                      <a:lnTo>
                        <a:pt x="0" y="126588"/>
                      </a:lnTo>
                      <a:lnTo>
                        <a:pt x="11143" y="120383"/>
                      </a:lnTo>
                      <a:cubicBezTo>
                        <a:pt x="17334" y="117901"/>
                        <a:pt x="22286" y="114178"/>
                        <a:pt x="26000" y="1116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CAF7D5E7-06BD-5041-9415-6F0CF519E6E7}"/>
                    </a:ext>
                  </a:extLst>
                </p:cNvPr>
                <p:cNvSpPr/>
                <p:nvPr/>
              </p:nvSpPr>
              <p:spPr>
                <a:xfrm>
                  <a:off x="6698626" y="7836290"/>
                  <a:ext cx="507037" cy="169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8" h="137">
                      <a:moveTo>
                        <a:pt x="275" y="3"/>
                      </a:moveTo>
                      <a:cubicBezTo>
                        <a:pt x="230" y="27"/>
                        <a:pt x="176" y="26"/>
                        <a:pt x="133" y="0"/>
                      </a:cubicBezTo>
                      <a:lnTo>
                        <a:pt x="0" y="126"/>
                      </a:lnTo>
                      <a:cubicBezTo>
                        <a:pt x="5" y="133"/>
                        <a:pt x="13" y="137"/>
                        <a:pt x="23" y="137"/>
                      </a:cubicBezTo>
                      <a:lnTo>
                        <a:pt x="389" y="137"/>
                      </a:lnTo>
                      <a:cubicBezTo>
                        <a:pt x="396" y="137"/>
                        <a:pt x="403" y="134"/>
                        <a:pt x="408" y="12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A78C3C23-3C67-4C4E-8E2C-64AA4493C7E5}"/>
                    </a:ext>
                  </a:extLst>
                </p:cNvPr>
                <p:cNvSpPr/>
                <p:nvPr/>
              </p:nvSpPr>
              <p:spPr>
                <a:xfrm>
                  <a:off x="6686168" y="7823828"/>
                  <a:ext cx="533199" cy="191919"/>
                </a:xfrm>
                <a:custGeom>
                  <a:avLst/>
                  <a:gdLst>
                    <a:gd name="connsiteX0" fmla="*/ 178996 w 533199"/>
                    <a:gd name="connsiteY0" fmla="*/ 24924 h 191919"/>
                    <a:gd name="connsiteX1" fmla="*/ 26161 w 533199"/>
                    <a:gd name="connsiteY1" fmla="*/ 168272 h 191919"/>
                    <a:gd name="connsiteX2" fmla="*/ 41072 w 533199"/>
                    <a:gd name="connsiteY2" fmla="*/ 171979 h 191919"/>
                    <a:gd name="connsiteX3" fmla="*/ 495847 w 533199"/>
                    <a:gd name="connsiteY3" fmla="*/ 171979 h 191919"/>
                    <a:gd name="connsiteX4" fmla="*/ 504545 w 533199"/>
                    <a:gd name="connsiteY4" fmla="*/ 170743 h 191919"/>
                    <a:gd name="connsiteX5" fmla="*/ 351711 w 533199"/>
                    <a:gd name="connsiteY5" fmla="*/ 27396 h 191919"/>
                    <a:gd name="connsiteX6" fmla="*/ 178996 w 533199"/>
                    <a:gd name="connsiteY6" fmla="*/ 24924 h 191919"/>
                    <a:gd name="connsiteX7" fmla="*/ 176490 w 533199"/>
                    <a:gd name="connsiteY7" fmla="*/ 0 h 191919"/>
                    <a:gd name="connsiteX8" fmla="*/ 182705 w 533199"/>
                    <a:gd name="connsiteY8" fmla="*/ 3715 h 191919"/>
                    <a:gd name="connsiteX9" fmla="*/ 349252 w 533199"/>
                    <a:gd name="connsiteY9" fmla="*/ 7429 h 191919"/>
                    <a:gd name="connsiteX10" fmla="*/ 355466 w 533199"/>
                    <a:gd name="connsiteY10" fmla="*/ 3715 h 191919"/>
                    <a:gd name="connsiteX11" fmla="*/ 533199 w 533199"/>
                    <a:gd name="connsiteY11" fmla="*/ 172108 h 191919"/>
                    <a:gd name="connsiteX12" fmla="*/ 525742 w 533199"/>
                    <a:gd name="connsiteY12" fmla="*/ 179537 h 191919"/>
                    <a:gd name="connsiteX13" fmla="*/ 495913 w 533199"/>
                    <a:gd name="connsiteY13" fmla="*/ 191919 h 191919"/>
                    <a:gd name="connsiteX14" fmla="*/ 41016 w 533199"/>
                    <a:gd name="connsiteY14" fmla="*/ 191919 h 191919"/>
                    <a:gd name="connsiteX15" fmla="*/ 4972 w 533199"/>
                    <a:gd name="connsiteY15" fmla="*/ 174585 h 191919"/>
                    <a:gd name="connsiteX16" fmla="*/ 0 w 533199"/>
                    <a:gd name="connsiteY16" fmla="*/ 167156 h 191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33199" h="191919">
                      <a:moveTo>
                        <a:pt x="178996" y="24924"/>
                      </a:moveTo>
                      <a:lnTo>
                        <a:pt x="26161" y="168272"/>
                      </a:lnTo>
                      <a:cubicBezTo>
                        <a:pt x="31131" y="170743"/>
                        <a:pt x="34859" y="171979"/>
                        <a:pt x="41072" y="171979"/>
                      </a:cubicBezTo>
                      <a:lnTo>
                        <a:pt x="495847" y="171979"/>
                      </a:lnTo>
                      <a:cubicBezTo>
                        <a:pt x="498332" y="171979"/>
                        <a:pt x="500818" y="171979"/>
                        <a:pt x="504545" y="170743"/>
                      </a:cubicBezTo>
                      <a:lnTo>
                        <a:pt x="351711" y="27396"/>
                      </a:lnTo>
                      <a:cubicBezTo>
                        <a:pt x="297038" y="55818"/>
                        <a:pt x="232426" y="53347"/>
                        <a:pt x="178996" y="24924"/>
                      </a:cubicBezTo>
                      <a:close/>
                      <a:moveTo>
                        <a:pt x="176490" y="0"/>
                      </a:moveTo>
                      <a:lnTo>
                        <a:pt x="182705" y="3715"/>
                      </a:lnTo>
                      <a:cubicBezTo>
                        <a:pt x="233663" y="34669"/>
                        <a:pt x="297050" y="35908"/>
                        <a:pt x="349252" y="7429"/>
                      </a:cubicBezTo>
                      <a:lnTo>
                        <a:pt x="355466" y="3715"/>
                      </a:lnTo>
                      <a:lnTo>
                        <a:pt x="533199" y="172108"/>
                      </a:lnTo>
                      <a:lnTo>
                        <a:pt x="525742" y="179537"/>
                      </a:lnTo>
                      <a:cubicBezTo>
                        <a:pt x="518285" y="188205"/>
                        <a:pt x="507099" y="191919"/>
                        <a:pt x="495913" y="191919"/>
                      </a:cubicBezTo>
                      <a:lnTo>
                        <a:pt x="41016" y="191919"/>
                      </a:lnTo>
                      <a:cubicBezTo>
                        <a:pt x="26101" y="191919"/>
                        <a:pt x="13672" y="185728"/>
                        <a:pt x="4972" y="174585"/>
                      </a:cubicBezTo>
                      <a:lnTo>
                        <a:pt x="0" y="1671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E16C8F57-4D46-AA46-91A1-896205C61DBE}"/>
                  </a:ext>
                </a:extLst>
              </p:cNvPr>
              <p:cNvGrpSpPr/>
              <p:nvPr/>
            </p:nvGrpSpPr>
            <p:grpSpPr>
              <a:xfrm>
                <a:off x="8405360" y="7786441"/>
                <a:ext cx="2695893" cy="1727270"/>
                <a:chOff x="8405360" y="7786441"/>
                <a:chExt cx="2695893" cy="1727270"/>
              </a:xfrm>
            </p:grpSpPr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8A2D0F50-CB15-8A4E-BE2F-40E7694C78B7}"/>
                    </a:ext>
                  </a:extLst>
                </p:cNvPr>
                <p:cNvSpPr/>
                <p:nvPr/>
              </p:nvSpPr>
              <p:spPr>
                <a:xfrm>
                  <a:off x="8405360" y="7786441"/>
                  <a:ext cx="2695893" cy="1831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5" h="148">
                      <a:moveTo>
                        <a:pt x="2128" y="38"/>
                      </a:moveTo>
                      <a:cubicBezTo>
                        <a:pt x="2104" y="13"/>
                        <a:pt x="2072" y="0"/>
                        <a:pt x="2038" y="0"/>
                      </a:cubicBezTo>
                      <a:lnTo>
                        <a:pt x="127" y="0"/>
                      </a:lnTo>
                      <a:cubicBezTo>
                        <a:pt x="93" y="0"/>
                        <a:pt x="61" y="13"/>
                        <a:pt x="37" y="38"/>
                      </a:cubicBezTo>
                      <a:cubicBezTo>
                        <a:pt x="13" y="62"/>
                        <a:pt x="0" y="93"/>
                        <a:pt x="0" y="128"/>
                      </a:cubicBezTo>
                      <a:lnTo>
                        <a:pt x="0" y="148"/>
                      </a:lnTo>
                      <a:lnTo>
                        <a:pt x="2165" y="148"/>
                      </a:lnTo>
                      <a:lnTo>
                        <a:pt x="2165" y="128"/>
                      </a:lnTo>
                      <a:cubicBezTo>
                        <a:pt x="2165" y="93"/>
                        <a:pt x="2152" y="62"/>
                        <a:pt x="2128" y="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240FE7D3-2643-0E44-870C-B6F39CE55E45}"/>
                    </a:ext>
                  </a:extLst>
                </p:cNvPr>
                <p:cNvSpPr/>
                <p:nvPr/>
              </p:nvSpPr>
              <p:spPr>
                <a:xfrm>
                  <a:off x="8414081" y="7960913"/>
                  <a:ext cx="2677206" cy="15428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50" h="1239">
                      <a:moveTo>
                        <a:pt x="0" y="0"/>
                      </a:moveTo>
                      <a:lnTo>
                        <a:pt x="0" y="554"/>
                      </a:lnTo>
                      <a:lnTo>
                        <a:pt x="0" y="1120"/>
                      </a:lnTo>
                      <a:cubicBezTo>
                        <a:pt x="0" y="1153"/>
                        <a:pt x="14" y="1183"/>
                        <a:pt x="36" y="1204"/>
                      </a:cubicBezTo>
                      <a:cubicBezTo>
                        <a:pt x="57" y="1226"/>
                        <a:pt x="87" y="1239"/>
                        <a:pt x="120" y="1239"/>
                      </a:cubicBezTo>
                      <a:lnTo>
                        <a:pt x="1075" y="1239"/>
                      </a:lnTo>
                      <a:lnTo>
                        <a:pt x="2031" y="1239"/>
                      </a:lnTo>
                      <a:cubicBezTo>
                        <a:pt x="2064" y="1239"/>
                        <a:pt x="2094" y="1226"/>
                        <a:pt x="2116" y="1204"/>
                      </a:cubicBezTo>
                      <a:cubicBezTo>
                        <a:pt x="2137" y="1183"/>
                        <a:pt x="2150" y="1153"/>
                        <a:pt x="2150" y="1120"/>
                      </a:cubicBezTo>
                      <a:lnTo>
                        <a:pt x="2150" y="554"/>
                      </a:lnTo>
                      <a:lnTo>
                        <a:pt x="215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88E25ABB-90F4-1E47-B5CB-5A4BB34FA123}"/>
                    </a:ext>
                  </a:extLst>
                </p:cNvPr>
                <p:cNvSpPr/>
                <p:nvPr/>
              </p:nvSpPr>
              <p:spPr>
                <a:xfrm>
                  <a:off x="8405360" y="7952189"/>
                  <a:ext cx="2695893" cy="1561522"/>
                </a:xfrm>
                <a:custGeom>
                  <a:avLst/>
                  <a:gdLst>
                    <a:gd name="connsiteX0" fmla="*/ 18687 w 2695893"/>
                    <a:gd name="connsiteY0" fmla="*/ 18694 h 1561522"/>
                    <a:gd name="connsiteX1" fmla="*/ 18687 w 2695893"/>
                    <a:gd name="connsiteY1" fmla="*/ 1403366 h 1561522"/>
                    <a:gd name="connsiteX2" fmla="*/ 59779 w 2695893"/>
                    <a:gd name="connsiteY2" fmla="*/ 1501737 h 1561522"/>
                    <a:gd name="connsiteX3" fmla="*/ 158150 w 2695893"/>
                    <a:gd name="connsiteY3" fmla="*/ 1542829 h 1561522"/>
                    <a:gd name="connsiteX4" fmla="*/ 2537744 w 2695893"/>
                    <a:gd name="connsiteY4" fmla="*/ 1542829 h 1561522"/>
                    <a:gd name="connsiteX5" fmla="*/ 2636115 w 2695893"/>
                    <a:gd name="connsiteY5" fmla="*/ 1501737 h 1561522"/>
                    <a:gd name="connsiteX6" fmla="*/ 2677207 w 2695893"/>
                    <a:gd name="connsiteY6" fmla="*/ 1403366 h 1561522"/>
                    <a:gd name="connsiteX7" fmla="*/ 2677207 w 2695893"/>
                    <a:gd name="connsiteY7" fmla="*/ 18694 h 1561522"/>
                    <a:gd name="connsiteX8" fmla="*/ 0 w 2695893"/>
                    <a:gd name="connsiteY8" fmla="*/ 0 h 1561522"/>
                    <a:gd name="connsiteX9" fmla="*/ 2695893 w 2695893"/>
                    <a:gd name="connsiteY9" fmla="*/ 0 h 1561522"/>
                    <a:gd name="connsiteX10" fmla="*/ 2695893 w 2695893"/>
                    <a:gd name="connsiteY10" fmla="*/ 1403377 h 1561522"/>
                    <a:gd name="connsiteX11" fmla="*/ 2649820 w 2695893"/>
                    <a:gd name="connsiteY11" fmla="*/ 1515448 h 1561522"/>
                    <a:gd name="connsiteX12" fmla="*/ 2537750 w 2695893"/>
                    <a:gd name="connsiteY12" fmla="*/ 1561522 h 1561522"/>
                    <a:gd name="connsiteX13" fmla="*/ 158142 w 2695893"/>
                    <a:gd name="connsiteY13" fmla="*/ 1561522 h 1561522"/>
                    <a:gd name="connsiteX14" fmla="*/ 46073 w 2695893"/>
                    <a:gd name="connsiteY14" fmla="*/ 1515448 h 1561522"/>
                    <a:gd name="connsiteX15" fmla="*/ 0 w 2695893"/>
                    <a:gd name="connsiteY15" fmla="*/ 1403377 h 1561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95893" h="1561522">
                      <a:moveTo>
                        <a:pt x="18687" y="18694"/>
                      </a:moveTo>
                      <a:lnTo>
                        <a:pt x="18687" y="1403366"/>
                      </a:lnTo>
                      <a:cubicBezTo>
                        <a:pt x="18687" y="1440722"/>
                        <a:pt x="33630" y="1475588"/>
                        <a:pt x="59779" y="1501737"/>
                      </a:cubicBezTo>
                      <a:cubicBezTo>
                        <a:pt x="85928" y="1527887"/>
                        <a:pt x="120794" y="1542829"/>
                        <a:pt x="158150" y="1542829"/>
                      </a:cubicBezTo>
                      <a:lnTo>
                        <a:pt x="2537744" y="1542829"/>
                      </a:lnTo>
                      <a:cubicBezTo>
                        <a:pt x="2575100" y="1542829"/>
                        <a:pt x="2609966" y="1527887"/>
                        <a:pt x="2636115" y="1501737"/>
                      </a:cubicBezTo>
                      <a:cubicBezTo>
                        <a:pt x="2662264" y="1475588"/>
                        <a:pt x="2677207" y="1440722"/>
                        <a:pt x="2677207" y="1403366"/>
                      </a:cubicBezTo>
                      <a:lnTo>
                        <a:pt x="2677207" y="18694"/>
                      </a:lnTo>
                      <a:close/>
                      <a:moveTo>
                        <a:pt x="0" y="0"/>
                      </a:moveTo>
                      <a:lnTo>
                        <a:pt x="2695893" y="0"/>
                      </a:lnTo>
                      <a:lnTo>
                        <a:pt x="2695893" y="1403377"/>
                      </a:lnTo>
                      <a:cubicBezTo>
                        <a:pt x="2695893" y="1444470"/>
                        <a:pt x="2679705" y="1485563"/>
                        <a:pt x="2649820" y="1515448"/>
                      </a:cubicBezTo>
                      <a:cubicBezTo>
                        <a:pt x="2619935" y="1544089"/>
                        <a:pt x="2580088" y="1561522"/>
                        <a:pt x="2537750" y="1561522"/>
                      </a:cubicBezTo>
                      <a:lnTo>
                        <a:pt x="158142" y="1561522"/>
                      </a:lnTo>
                      <a:cubicBezTo>
                        <a:pt x="115805" y="1561522"/>
                        <a:pt x="75958" y="1544089"/>
                        <a:pt x="46073" y="1515448"/>
                      </a:cubicBezTo>
                      <a:cubicBezTo>
                        <a:pt x="16188" y="1485563"/>
                        <a:pt x="0" y="1444470"/>
                        <a:pt x="0" y="14033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07400F92-2B5E-994E-B638-2EB2B37178D2}"/>
                    </a:ext>
                  </a:extLst>
                </p:cNvPr>
                <p:cNvSpPr/>
                <p:nvPr/>
              </p:nvSpPr>
              <p:spPr>
                <a:xfrm>
                  <a:off x="8548626" y="8430741"/>
                  <a:ext cx="939327" cy="8923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5" h="717">
                      <a:moveTo>
                        <a:pt x="755" y="717"/>
                      </a:moveTo>
                      <a:lnTo>
                        <a:pt x="76" y="717"/>
                      </a:lnTo>
                      <a:cubicBezTo>
                        <a:pt x="55" y="717"/>
                        <a:pt x="35" y="708"/>
                        <a:pt x="21" y="694"/>
                      </a:cubicBezTo>
                      <a:cubicBezTo>
                        <a:pt x="7" y="680"/>
                        <a:pt x="0" y="661"/>
                        <a:pt x="0" y="642"/>
                      </a:cubicBez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642"/>
                      </a:lnTo>
                      <a:cubicBezTo>
                        <a:pt x="16" y="657"/>
                        <a:pt x="21" y="672"/>
                        <a:pt x="31" y="683"/>
                      </a:cubicBezTo>
                      <a:cubicBezTo>
                        <a:pt x="43" y="695"/>
                        <a:pt x="59" y="702"/>
                        <a:pt x="76" y="702"/>
                      </a:cubicBezTo>
                      <a:lnTo>
                        <a:pt x="755" y="70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295A1F50-5A98-6548-B727-508C501B8CD4}"/>
                    </a:ext>
                  </a:extLst>
                </p:cNvPr>
                <p:cNvSpPr/>
                <p:nvPr/>
              </p:nvSpPr>
              <p:spPr>
                <a:xfrm>
                  <a:off x="8675697" y="8830781"/>
                  <a:ext cx="275320" cy="492261"/>
                </a:xfrm>
                <a:custGeom>
                  <a:avLst/>
                  <a:gdLst>
                    <a:gd name="connsiteX0" fmla="*/ 137663 w 275320"/>
                    <a:gd name="connsiteY0" fmla="*/ 19940 h 492261"/>
                    <a:gd name="connsiteX1" fmla="*/ 54632 w 275320"/>
                    <a:gd name="connsiteY1" fmla="*/ 54739 h 492261"/>
                    <a:gd name="connsiteX2" fmla="*/ 19933 w 275320"/>
                    <a:gd name="connsiteY2" fmla="*/ 139250 h 492261"/>
                    <a:gd name="connsiteX3" fmla="*/ 19933 w 275320"/>
                    <a:gd name="connsiteY3" fmla="*/ 473567 h 492261"/>
                    <a:gd name="connsiteX4" fmla="*/ 256633 w 275320"/>
                    <a:gd name="connsiteY4" fmla="*/ 473567 h 492261"/>
                    <a:gd name="connsiteX5" fmla="*/ 256633 w 275320"/>
                    <a:gd name="connsiteY5" fmla="*/ 139250 h 492261"/>
                    <a:gd name="connsiteX6" fmla="*/ 221934 w 275320"/>
                    <a:gd name="connsiteY6" fmla="*/ 54739 h 492261"/>
                    <a:gd name="connsiteX7" fmla="*/ 137663 w 275320"/>
                    <a:gd name="connsiteY7" fmla="*/ 19940 h 492261"/>
                    <a:gd name="connsiteX8" fmla="*/ 137660 w 275320"/>
                    <a:gd name="connsiteY8" fmla="*/ 0 h 492261"/>
                    <a:gd name="connsiteX9" fmla="*/ 235634 w 275320"/>
                    <a:gd name="connsiteY9" fmla="*/ 41022 h 492261"/>
                    <a:gd name="connsiteX10" fmla="*/ 275320 w 275320"/>
                    <a:gd name="connsiteY10" fmla="*/ 139225 h 492261"/>
                    <a:gd name="connsiteX11" fmla="*/ 275320 w 275320"/>
                    <a:gd name="connsiteY11" fmla="*/ 492261 h 492261"/>
                    <a:gd name="connsiteX12" fmla="*/ 0 w 275320"/>
                    <a:gd name="connsiteY12" fmla="*/ 492261 h 492261"/>
                    <a:gd name="connsiteX13" fmla="*/ 0 w 275320"/>
                    <a:gd name="connsiteY13" fmla="*/ 139225 h 492261"/>
                    <a:gd name="connsiteX14" fmla="*/ 40926 w 275320"/>
                    <a:gd name="connsiteY14" fmla="*/ 41022 h 492261"/>
                    <a:gd name="connsiteX15" fmla="*/ 137660 w 275320"/>
                    <a:gd name="connsiteY15" fmla="*/ 0 h 49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5320" h="492261">
                      <a:moveTo>
                        <a:pt x="137663" y="19940"/>
                      </a:moveTo>
                      <a:cubicBezTo>
                        <a:pt x="106682" y="19940"/>
                        <a:pt x="76939" y="32368"/>
                        <a:pt x="54632" y="54739"/>
                      </a:cubicBezTo>
                      <a:cubicBezTo>
                        <a:pt x="32326" y="77109"/>
                        <a:pt x="19933" y="106937"/>
                        <a:pt x="19933" y="139250"/>
                      </a:cubicBezTo>
                      <a:lnTo>
                        <a:pt x="19933" y="473567"/>
                      </a:lnTo>
                      <a:lnTo>
                        <a:pt x="256633" y="473567"/>
                      </a:lnTo>
                      <a:lnTo>
                        <a:pt x="256633" y="139250"/>
                      </a:lnTo>
                      <a:cubicBezTo>
                        <a:pt x="256633" y="106937"/>
                        <a:pt x="244240" y="77109"/>
                        <a:pt x="221934" y="54739"/>
                      </a:cubicBezTo>
                      <a:cubicBezTo>
                        <a:pt x="200866" y="32368"/>
                        <a:pt x="169884" y="19940"/>
                        <a:pt x="137663" y="19940"/>
                      </a:cubicBezTo>
                      <a:close/>
                      <a:moveTo>
                        <a:pt x="137660" y="0"/>
                      </a:moveTo>
                      <a:cubicBezTo>
                        <a:pt x="174865" y="0"/>
                        <a:pt x="209590" y="14917"/>
                        <a:pt x="235634" y="41022"/>
                      </a:cubicBezTo>
                      <a:cubicBezTo>
                        <a:pt x="261678" y="67127"/>
                        <a:pt x="275320" y="101933"/>
                        <a:pt x="275320" y="139225"/>
                      </a:cubicBezTo>
                      <a:lnTo>
                        <a:pt x="275320" y="492261"/>
                      </a:lnTo>
                      <a:lnTo>
                        <a:pt x="0" y="492261"/>
                      </a:lnTo>
                      <a:lnTo>
                        <a:pt x="0" y="139225"/>
                      </a:lnTo>
                      <a:cubicBezTo>
                        <a:pt x="0" y="101933"/>
                        <a:pt x="14882" y="67127"/>
                        <a:pt x="40926" y="41022"/>
                      </a:cubicBezTo>
                      <a:cubicBezTo>
                        <a:pt x="66970" y="14917"/>
                        <a:pt x="101695" y="0"/>
                        <a:pt x="1376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403CFF9D-3547-4448-A628-83C4DC4EDC3E}"/>
                    </a:ext>
                  </a:extLst>
                </p:cNvPr>
                <p:cNvSpPr/>
                <p:nvPr/>
              </p:nvSpPr>
              <p:spPr>
                <a:xfrm>
                  <a:off x="9043206" y="8408306"/>
                  <a:ext cx="276566" cy="914732"/>
                </a:xfrm>
                <a:custGeom>
                  <a:avLst/>
                  <a:gdLst>
                    <a:gd name="connsiteX0" fmla="*/ 138905 w 276566"/>
                    <a:gd name="connsiteY0" fmla="*/ 18697 h 914732"/>
                    <a:gd name="connsiteX1" fmla="*/ 54632 w 276566"/>
                    <a:gd name="connsiteY1" fmla="*/ 53542 h 914732"/>
                    <a:gd name="connsiteX2" fmla="*/ 19932 w 276566"/>
                    <a:gd name="connsiteY2" fmla="*/ 138165 h 914732"/>
                    <a:gd name="connsiteX3" fmla="*/ 19932 w 276566"/>
                    <a:gd name="connsiteY3" fmla="*/ 896042 h 914732"/>
                    <a:gd name="connsiteX4" fmla="*/ 257878 w 276566"/>
                    <a:gd name="connsiteY4" fmla="*/ 896042 h 914732"/>
                    <a:gd name="connsiteX5" fmla="*/ 257878 w 276566"/>
                    <a:gd name="connsiteY5" fmla="*/ 138165 h 914732"/>
                    <a:gd name="connsiteX6" fmla="*/ 221938 w 276566"/>
                    <a:gd name="connsiteY6" fmla="*/ 53542 h 914732"/>
                    <a:gd name="connsiteX7" fmla="*/ 138905 w 276566"/>
                    <a:gd name="connsiteY7" fmla="*/ 18697 h 914732"/>
                    <a:gd name="connsiteX8" fmla="*/ 138903 w 276566"/>
                    <a:gd name="connsiteY8" fmla="*/ 0 h 914732"/>
                    <a:gd name="connsiteX9" fmla="*/ 235639 w 276566"/>
                    <a:gd name="connsiteY9" fmla="*/ 39825 h 914732"/>
                    <a:gd name="connsiteX10" fmla="*/ 276566 w 276566"/>
                    <a:gd name="connsiteY10" fmla="*/ 138143 h 914732"/>
                    <a:gd name="connsiteX11" fmla="*/ 276566 w 276566"/>
                    <a:gd name="connsiteY11" fmla="*/ 914732 h 914732"/>
                    <a:gd name="connsiteX12" fmla="*/ 0 w 276566"/>
                    <a:gd name="connsiteY12" fmla="*/ 914732 h 914732"/>
                    <a:gd name="connsiteX13" fmla="*/ 0 w 276566"/>
                    <a:gd name="connsiteY13" fmla="*/ 138143 h 914732"/>
                    <a:gd name="connsiteX14" fmla="*/ 40927 w 276566"/>
                    <a:gd name="connsiteY14" fmla="*/ 39825 h 914732"/>
                    <a:gd name="connsiteX15" fmla="*/ 138903 w 276566"/>
                    <a:gd name="connsiteY15" fmla="*/ 0 h 9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6566" h="914732">
                      <a:moveTo>
                        <a:pt x="138905" y="18697"/>
                      </a:moveTo>
                      <a:cubicBezTo>
                        <a:pt x="106683" y="18697"/>
                        <a:pt x="76940" y="31142"/>
                        <a:pt x="54632" y="53542"/>
                      </a:cubicBezTo>
                      <a:cubicBezTo>
                        <a:pt x="32325" y="75942"/>
                        <a:pt x="19932" y="107054"/>
                        <a:pt x="19932" y="138165"/>
                      </a:cubicBezTo>
                      <a:lnTo>
                        <a:pt x="19932" y="896042"/>
                      </a:lnTo>
                      <a:lnTo>
                        <a:pt x="257878" y="896042"/>
                      </a:lnTo>
                      <a:lnTo>
                        <a:pt x="257878" y="138165"/>
                      </a:lnTo>
                      <a:cubicBezTo>
                        <a:pt x="257878" y="107054"/>
                        <a:pt x="244246" y="75942"/>
                        <a:pt x="221938" y="53542"/>
                      </a:cubicBezTo>
                      <a:cubicBezTo>
                        <a:pt x="199631" y="31142"/>
                        <a:pt x="169888" y="18697"/>
                        <a:pt x="138905" y="18697"/>
                      </a:cubicBezTo>
                      <a:close/>
                      <a:moveTo>
                        <a:pt x="138903" y="0"/>
                      </a:moveTo>
                      <a:cubicBezTo>
                        <a:pt x="176109" y="0"/>
                        <a:pt x="209595" y="14934"/>
                        <a:pt x="235639" y="39825"/>
                      </a:cubicBezTo>
                      <a:cubicBezTo>
                        <a:pt x="261684" y="65960"/>
                        <a:pt x="276566" y="100807"/>
                        <a:pt x="276566" y="138143"/>
                      </a:cubicBezTo>
                      <a:lnTo>
                        <a:pt x="276566" y="914732"/>
                      </a:lnTo>
                      <a:lnTo>
                        <a:pt x="0" y="914732"/>
                      </a:lnTo>
                      <a:lnTo>
                        <a:pt x="0" y="138143"/>
                      </a:lnTo>
                      <a:cubicBezTo>
                        <a:pt x="0" y="100807"/>
                        <a:pt x="14882" y="65960"/>
                        <a:pt x="40927" y="39825"/>
                      </a:cubicBezTo>
                      <a:cubicBezTo>
                        <a:pt x="66971" y="14934"/>
                        <a:pt x="101697" y="0"/>
                        <a:pt x="1389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702939A9-E74B-1D45-A284-7041A5077C42}"/>
                    </a:ext>
                  </a:extLst>
                </p:cNvPr>
                <p:cNvSpPr/>
                <p:nvPr/>
              </p:nvSpPr>
              <p:spPr>
                <a:xfrm>
                  <a:off x="9669839" y="8941695"/>
                  <a:ext cx="1097543" cy="372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2" h="300">
                      <a:moveTo>
                        <a:pt x="826" y="0"/>
                      </a:moveTo>
                      <a:lnTo>
                        <a:pt x="441" y="0"/>
                      </a:lnTo>
                      <a:lnTo>
                        <a:pt x="56" y="0"/>
                      </a:lnTo>
                      <a:cubicBezTo>
                        <a:pt x="40" y="0"/>
                        <a:pt x="26" y="7"/>
                        <a:pt x="17" y="16"/>
                      </a:cubicBezTo>
                      <a:cubicBezTo>
                        <a:pt x="6" y="27"/>
                        <a:pt x="0" y="41"/>
                        <a:pt x="0" y="56"/>
                      </a:cubicBezTo>
                      <a:lnTo>
                        <a:pt x="0" y="150"/>
                      </a:lnTo>
                      <a:lnTo>
                        <a:pt x="0" y="244"/>
                      </a:lnTo>
                      <a:cubicBezTo>
                        <a:pt x="0" y="259"/>
                        <a:pt x="6" y="273"/>
                        <a:pt x="17" y="283"/>
                      </a:cubicBezTo>
                      <a:cubicBezTo>
                        <a:pt x="26" y="294"/>
                        <a:pt x="40" y="300"/>
                        <a:pt x="56" y="300"/>
                      </a:cubicBezTo>
                      <a:lnTo>
                        <a:pt x="441" y="300"/>
                      </a:lnTo>
                      <a:lnTo>
                        <a:pt x="826" y="300"/>
                      </a:lnTo>
                      <a:cubicBezTo>
                        <a:pt x="841" y="300"/>
                        <a:pt x="856" y="294"/>
                        <a:pt x="865" y="283"/>
                      </a:cubicBezTo>
                      <a:cubicBezTo>
                        <a:pt x="876" y="273"/>
                        <a:pt x="882" y="259"/>
                        <a:pt x="882" y="244"/>
                      </a:cubicBezTo>
                      <a:lnTo>
                        <a:pt x="882" y="150"/>
                      </a:lnTo>
                      <a:lnTo>
                        <a:pt x="882" y="56"/>
                      </a:lnTo>
                      <a:cubicBezTo>
                        <a:pt x="882" y="41"/>
                        <a:pt x="876" y="27"/>
                        <a:pt x="865" y="16"/>
                      </a:cubicBezTo>
                      <a:cubicBezTo>
                        <a:pt x="856" y="7"/>
                        <a:pt x="841" y="0"/>
                        <a:pt x="8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28996B44-0B4C-5146-A480-D0723DC072E6}"/>
                    </a:ext>
                  </a:extLst>
                </p:cNvPr>
                <p:cNvSpPr/>
                <p:nvPr/>
              </p:nvSpPr>
              <p:spPr>
                <a:xfrm>
                  <a:off x="9659872" y="8932972"/>
                  <a:ext cx="1117475" cy="390070"/>
                </a:xfrm>
                <a:custGeom>
                  <a:avLst/>
                  <a:gdLst>
                    <a:gd name="connsiteX0" fmla="*/ 79659 w 1117475"/>
                    <a:gd name="connsiteY0" fmla="*/ 18693 h 390070"/>
                    <a:gd name="connsiteX1" fmla="*/ 37351 w 1117475"/>
                    <a:gd name="connsiteY1" fmla="*/ 36079 h 390070"/>
                    <a:gd name="connsiteX2" fmla="*/ 19930 w 1117475"/>
                    <a:gd name="connsiteY2" fmla="*/ 78301 h 390070"/>
                    <a:gd name="connsiteX3" fmla="*/ 19930 w 1117475"/>
                    <a:gd name="connsiteY3" fmla="*/ 311768 h 390070"/>
                    <a:gd name="connsiteX4" fmla="*/ 37351 w 1117475"/>
                    <a:gd name="connsiteY4" fmla="*/ 353990 h 390070"/>
                    <a:gd name="connsiteX5" fmla="*/ 79659 w 1117475"/>
                    <a:gd name="connsiteY5" fmla="*/ 371376 h 390070"/>
                    <a:gd name="connsiteX6" fmla="*/ 1037811 w 1117475"/>
                    <a:gd name="connsiteY6" fmla="*/ 371376 h 390070"/>
                    <a:gd name="connsiteX7" fmla="*/ 1080119 w 1117475"/>
                    <a:gd name="connsiteY7" fmla="*/ 353990 h 390070"/>
                    <a:gd name="connsiteX8" fmla="*/ 1097540 w 1117475"/>
                    <a:gd name="connsiteY8" fmla="*/ 311768 h 390070"/>
                    <a:gd name="connsiteX9" fmla="*/ 1097540 w 1117475"/>
                    <a:gd name="connsiteY9" fmla="*/ 78301 h 390070"/>
                    <a:gd name="connsiteX10" fmla="*/ 1080119 w 1117475"/>
                    <a:gd name="connsiteY10" fmla="*/ 36079 h 390070"/>
                    <a:gd name="connsiteX11" fmla="*/ 1037811 w 1117475"/>
                    <a:gd name="connsiteY11" fmla="*/ 18693 h 390070"/>
                    <a:gd name="connsiteX12" fmla="*/ 79642 w 1117475"/>
                    <a:gd name="connsiteY12" fmla="*/ 0 h 390070"/>
                    <a:gd name="connsiteX13" fmla="*/ 1037833 w 1117475"/>
                    <a:gd name="connsiteY13" fmla="*/ 0 h 390070"/>
                    <a:gd name="connsiteX14" fmla="*/ 1093831 w 1117475"/>
                    <a:gd name="connsiteY14" fmla="*/ 22361 h 390070"/>
                    <a:gd name="connsiteX15" fmla="*/ 1117475 w 1117475"/>
                    <a:gd name="connsiteY15" fmla="*/ 78262 h 390070"/>
                    <a:gd name="connsiteX16" fmla="*/ 1117475 w 1117475"/>
                    <a:gd name="connsiteY16" fmla="*/ 311808 h 390070"/>
                    <a:gd name="connsiteX17" fmla="*/ 1093831 w 1117475"/>
                    <a:gd name="connsiteY17" fmla="*/ 367709 h 390070"/>
                    <a:gd name="connsiteX18" fmla="*/ 1037833 w 1117475"/>
                    <a:gd name="connsiteY18" fmla="*/ 390070 h 390070"/>
                    <a:gd name="connsiteX19" fmla="*/ 79642 w 1117475"/>
                    <a:gd name="connsiteY19" fmla="*/ 390070 h 390070"/>
                    <a:gd name="connsiteX20" fmla="*/ 23644 w 1117475"/>
                    <a:gd name="connsiteY20" fmla="*/ 367709 h 390070"/>
                    <a:gd name="connsiteX21" fmla="*/ 0 w 1117475"/>
                    <a:gd name="connsiteY21" fmla="*/ 311808 h 390070"/>
                    <a:gd name="connsiteX22" fmla="*/ 0 w 1117475"/>
                    <a:gd name="connsiteY22" fmla="*/ 78262 h 390070"/>
                    <a:gd name="connsiteX23" fmla="*/ 23644 w 1117475"/>
                    <a:gd name="connsiteY23" fmla="*/ 22361 h 390070"/>
                    <a:gd name="connsiteX24" fmla="*/ 79642 w 1117475"/>
                    <a:gd name="connsiteY24" fmla="*/ 0 h 39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17475" h="390070">
                      <a:moveTo>
                        <a:pt x="79659" y="18693"/>
                      </a:moveTo>
                      <a:cubicBezTo>
                        <a:pt x="63482" y="18693"/>
                        <a:pt x="48550" y="24902"/>
                        <a:pt x="37351" y="36079"/>
                      </a:cubicBezTo>
                      <a:cubicBezTo>
                        <a:pt x="26152" y="47255"/>
                        <a:pt x="19930" y="62157"/>
                        <a:pt x="19930" y="78301"/>
                      </a:cubicBezTo>
                      <a:lnTo>
                        <a:pt x="19930" y="311768"/>
                      </a:lnTo>
                      <a:cubicBezTo>
                        <a:pt x="19930" y="326670"/>
                        <a:pt x="26152" y="341572"/>
                        <a:pt x="37351" y="353990"/>
                      </a:cubicBezTo>
                      <a:cubicBezTo>
                        <a:pt x="48550" y="365167"/>
                        <a:pt x="63482" y="371376"/>
                        <a:pt x="79659" y="371376"/>
                      </a:cubicBezTo>
                      <a:lnTo>
                        <a:pt x="1037811" y="371376"/>
                      </a:lnTo>
                      <a:cubicBezTo>
                        <a:pt x="1053988" y="371376"/>
                        <a:pt x="1068920" y="365167"/>
                        <a:pt x="1080119" y="353990"/>
                      </a:cubicBezTo>
                      <a:cubicBezTo>
                        <a:pt x="1091318" y="341572"/>
                        <a:pt x="1097540" y="326670"/>
                        <a:pt x="1097540" y="311768"/>
                      </a:cubicBezTo>
                      <a:lnTo>
                        <a:pt x="1097540" y="78301"/>
                      </a:lnTo>
                      <a:cubicBezTo>
                        <a:pt x="1097540" y="62157"/>
                        <a:pt x="1091318" y="47255"/>
                        <a:pt x="1080119" y="36079"/>
                      </a:cubicBezTo>
                      <a:cubicBezTo>
                        <a:pt x="1068920" y="24902"/>
                        <a:pt x="1053988" y="18693"/>
                        <a:pt x="1037811" y="18693"/>
                      </a:cubicBezTo>
                      <a:close/>
                      <a:moveTo>
                        <a:pt x="79642" y="0"/>
                      </a:moveTo>
                      <a:lnTo>
                        <a:pt x="1037833" y="0"/>
                      </a:lnTo>
                      <a:cubicBezTo>
                        <a:pt x="1058988" y="0"/>
                        <a:pt x="1078898" y="7454"/>
                        <a:pt x="1093831" y="22361"/>
                      </a:cubicBezTo>
                      <a:cubicBezTo>
                        <a:pt x="1108764" y="37268"/>
                        <a:pt x="1117475" y="57144"/>
                        <a:pt x="1117475" y="78262"/>
                      </a:cubicBezTo>
                      <a:lnTo>
                        <a:pt x="1117475" y="311808"/>
                      </a:lnTo>
                      <a:cubicBezTo>
                        <a:pt x="1117475" y="332926"/>
                        <a:pt x="1108764" y="352802"/>
                        <a:pt x="1093831" y="367709"/>
                      </a:cubicBezTo>
                      <a:cubicBezTo>
                        <a:pt x="1078898" y="382616"/>
                        <a:pt x="1058988" y="390070"/>
                        <a:pt x="1037833" y="390070"/>
                      </a:cubicBezTo>
                      <a:lnTo>
                        <a:pt x="79642" y="390070"/>
                      </a:lnTo>
                      <a:cubicBezTo>
                        <a:pt x="58487" y="390070"/>
                        <a:pt x="38577" y="382616"/>
                        <a:pt x="23644" y="367709"/>
                      </a:cubicBezTo>
                      <a:cubicBezTo>
                        <a:pt x="8711" y="352802"/>
                        <a:pt x="0" y="332926"/>
                        <a:pt x="0" y="311808"/>
                      </a:cubicBezTo>
                      <a:lnTo>
                        <a:pt x="0" y="78262"/>
                      </a:lnTo>
                      <a:cubicBezTo>
                        <a:pt x="0" y="57144"/>
                        <a:pt x="8711" y="37268"/>
                        <a:pt x="23644" y="22361"/>
                      </a:cubicBezTo>
                      <a:cubicBezTo>
                        <a:pt x="38577" y="7454"/>
                        <a:pt x="58487" y="0"/>
                        <a:pt x="796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64631122-ACDB-6F44-851C-5574C4E35C18}"/>
                    </a:ext>
                  </a:extLst>
                </p:cNvPr>
                <p:cNvSpPr/>
                <p:nvPr/>
              </p:nvSpPr>
              <p:spPr>
                <a:xfrm>
                  <a:off x="9659872" y="8171526"/>
                  <a:ext cx="1117475" cy="184442"/>
                </a:xfrm>
                <a:custGeom>
                  <a:avLst/>
                  <a:gdLst>
                    <a:gd name="connsiteX0" fmla="*/ 92102 w 1117475"/>
                    <a:gd name="connsiteY0" fmla="*/ 19939 h 184442"/>
                    <a:gd name="connsiteX1" fmla="*/ 41084 w 1117475"/>
                    <a:gd name="connsiteY1" fmla="*/ 42180 h 184442"/>
                    <a:gd name="connsiteX2" fmla="*/ 19930 w 1117475"/>
                    <a:gd name="connsiteY2" fmla="*/ 91603 h 184442"/>
                    <a:gd name="connsiteX3" fmla="*/ 41084 w 1117475"/>
                    <a:gd name="connsiteY3" fmla="*/ 143497 h 184442"/>
                    <a:gd name="connsiteX4" fmla="*/ 92102 w 1117475"/>
                    <a:gd name="connsiteY4" fmla="*/ 164502 h 184442"/>
                    <a:gd name="connsiteX5" fmla="*/ 1025368 w 1117475"/>
                    <a:gd name="connsiteY5" fmla="*/ 164502 h 184442"/>
                    <a:gd name="connsiteX6" fmla="*/ 1076386 w 1117475"/>
                    <a:gd name="connsiteY6" fmla="*/ 143497 h 184442"/>
                    <a:gd name="connsiteX7" fmla="*/ 1097540 w 1117475"/>
                    <a:gd name="connsiteY7" fmla="*/ 91603 h 184442"/>
                    <a:gd name="connsiteX8" fmla="*/ 1076386 w 1117475"/>
                    <a:gd name="connsiteY8" fmla="*/ 42180 h 184442"/>
                    <a:gd name="connsiteX9" fmla="*/ 1025368 w 1117475"/>
                    <a:gd name="connsiteY9" fmla="*/ 19939 h 184442"/>
                    <a:gd name="connsiteX10" fmla="*/ 92086 w 1117475"/>
                    <a:gd name="connsiteY10" fmla="*/ 0 h 184442"/>
                    <a:gd name="connsiteX11" fmla="*/ 1025389 w 1117475"/>
                    <a:gd name="connsiteY11" fmla="*/ 0 h 184442"/>
                    <a:gd name="connsiteX12" fmla="*/ 1090098 w 1117475"/>
                    <a:gd name="connsiteY12" fmla="*/ 28471 h 184442"/>
                    <a:gd name="connsiteX13" fmla="*/ 1117475 w 1117475"/>
                    <a:gd name="connsiteY13" fmla="*/ 91602 h 184442"/>
                    <a:gd name="connsiteX14" fmla="*/ 1090098 w 1117475"/>
                    <a:gd name="connsiteY14" fmla="*/ 157209 h 184442"/>
                    <a:gd name="connsiteX15" fmla="*/ 1025389 w 1117475"/>
                    <a:gd name="connsiteY15" fmla="*/ 184442 h 184442"/>
                    <a:gd name="connsiteX16" fmla="*/ 92086 w 1117475"/>
                    <a:gd name="connsiteY16" fmla="*/ 184442 h 184442"/>
                    <a:gd name="connsiteX17" fmla="*/ 27377 w 1117475"/>
                    <a:gd name="connsiteY17" fmla="*/ 157209 h 184442"/>
                    <a:gd name="connsiteX18" fmla="*/ 0 w 1117475"/>
                    <a:gd name="connsiteY18" fmla="*/ 91602 h 184442"/>
                    <a:gd name="connsiteX19" fmla="*/ 27377 w 1117475"/>
                    <a:gd name="connsiteY19" fmla="*/ 28471 h 184442"/>
                    <a:gd name="connsiteX20" fmla="*/ 92086 w 1117475"/>
                    <a:gd name="connsiteY20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17475" h="184442">
                      <a:moveTo>
                        <a:pt x="92102" y="19939"/>
                      </a:moveTo>
                      <a:cubicBezTo>
                        <a:pt x="73437" y="19939"/>
                        <a:pt x="54772" y="28588"/>
                        <a:pt x="41084" y="42180"/>
                      </a:cubicBezTo>
                      <a:cubicBezTo>
                        <a:pt x="27396" y="54536"/>
                        <a:pt x="19930" y="73069"/>
                        <a:pt x="19930" y="91603"/>
                      </a:cubicBezTo>
                      <a:cubicBezTo>
                        <a:pt x="19930" y="111372"/>
                        <a:pt x="27396" y="129906"/>
                        <a:pt x="41084" y="143497"/>
                      </a:cubicBezTo>
                      <a:cubicBezTo>
                        <a:pt x="54772" y="157089"/>
                        <a:pt x="73437" y="164502"/>
                        <a:pt x="92102" y="164502"/>
                      </a:cubicBezTo>
                      <a:lnTo>
                        <a:pt x="1025368" y="164502"/>
                      </a:lnTo>
                      <a:cubicBezTo>
                        <a:pt x="1044033" y="164502"/>
                        <a:pt x="1062698" y="157089"/>
                        <a:pt x="1076386" y="143497"/>
                      </a:cubicBezTo>
                      <a:cubicBezTo>
                        <a:pt x="1090074" y="129906"/>
                        <a:pt x="1097540" y="111372"/>
                        <a:pt x="1097540" y="91603"/>
                      </a:cubicBezTo>
                      <a:cubicBezTo>
                        <a:pt x="1097540" y="73069"/>
                        <a:pt x="1090074" y="54536"/>
                        <a:pt x="1076386" y="42180"/>
                      </a:cubicBezTo>
                      <a:cubicBezTo>
                        <a:pt x="1062698" y="28588"/>
                        <a:pt x="1044033" y="19939"/>
                        <a:pt x="1025368" y="19939"/>
                      </a:cubicBezTo>
                      <a:close/>
                      <a:moveTo>
                        <a:pt x="92086" y="0"/>
                      </a:moveTo>
                      <a:lnTo>
                        <a:pt x="1025389" y="0"/>
                      </a:lnTo>
                      <a:cubicBezTo>
                        <a:pt x="1049033" y="0"/>
                        <a:pt x="1072676" y="9903"/>
                        <a:pt x="1090098" y="28471"/>
                      </a:cubicBezTo>
                      <a:cubicBezTo>
                        <a:pt x="1107520" y="44563"/>
                        <a:pt x="1117475" y="68083"/>
                        <a:pt x="1117475" y="91602"/>
                      </a:cubicBezTo>
                      <a:cubicBezTo>
                        <a:pt x="1117475" y="116360"/>
                        <a:pt x="1107520" y="139879"/>
                        <a:pt x="1090098" y="157209"/>
                      </a:cubicBezTo>
                      <a:cubicBezTo>
                        <a:pt x="1072676" y="173301"/>
                        <a:pt x="1049033" y="184442"/>
                        <a:pt x="1025389" y="184442"/>
                      </a:cubicBezTo>
                      <a:lnTo>
                        <a:pt x="92086" y="184442"/>
                      </a:lnTo>
                      <a:cubicBezTo>
                        <a:pt x="68442" y="184442"/>
                        <a:pt x="44799" y="173301"/>
                        <a:pt x="27377" y="157209"/>
                      </a:cubicBezTo>
                      <a:cubicBezTo>
                        <a:pt x="9955" y="139879"/>
                        <a:pt x="0" y="116360"/>
                        <a:pt x="0" y="91602"/>
                      </a:cubicBezTo>
                      <a:cubicBezTo>
                        <a:pt x="0" y="68083"/>
                        <a:pt x="9955" y="44563"/>
                        <a:pt x="27377" y="28471"/>
                      </a:cubicBezTo>
                      <a:cubicBezTo>
                        <a:pt x="44799" y="9903"/>
                        <a:pt x="68442" y="0"/>
                        <a:pt x="920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2AA68F21-B3DD-D74F-990D-93FE4F065910}"/>
                    </a:ext>
                  </a:extLst>
                </p:cNvPr>
                <p:cNvSpPr/>
                <p:nvPr/>
              </p:nvSpPr>
              <p:spPr>
                <a:xfrm>
                  <a:off x="9708455" y="8430741"/>
                  <a:ext cx="423569" cy="431195"/>
                </a:xfrm>
                <a:custGeom>
                  <a:avLst/>
                  <a:gdLst>
                    <a:gd name="connsiteX0" fmla="*/ 204950 w 423569"/>
                    <a:gd name="connsiteY0" fmla="*/ 19937 h 431195"/>
                    <a:gd name="connsiteX1" fmla="*/ 18690 w 423569"/>
                    <a:gd name="connsiteY1" fmla="*/ 214976 h 431195"/>
                    <a:gd name="connsiteX2" fmla="*/ 214884 w 423569"/>
                    <a:gd name="connsiteY2" fmla="*/ 412499 h 431195"/>
                    <a:gd name="connsiteX3" fmla="*/ 399902 w 423569"/>
                    <a:gd name="connsiteY3" fmla="*/ 279575 h 431195"/>
                    <a:gd name="connsiteX4" fmla="*/ 326640 w 423569"/>
                    <a:gd name="connsiteY4" fmla="*/ 249760 h 431195"/>
                    <a:gd name="connsiteX5" fmla="*/ 214884 w 423569"/>
                    <a:gd name="connsiteY5" fmla="*/ 331751 h 431195"/>
                    <a:gd name="connsiteX6" fmla="*/ 99403 w 423569"/>
                    <a:gd name="connsiteY6" fmla="*/ 214976 h 431195"/>
                    <a:gd name="connsiteX7" fmla="*/ 204950 w 423569"/>
                    <a:gd name="connsiteY7" fmla="*/ 99443 h 431195"/>
                    <a:gd name="connsiteX8" fmla="*/ 214890 w 423569"/>
                    <a:gd name="connsiteY8" fmla="*/ 0 h 431195"/>
                    <a:gd name="connsiteX9" fmla="*/ 224827 w 423569"/>
                    <a:gd name="connsiteY9" fmla="*/ 0 h 431195"/>
                    <a:gd name="connsiteX10" fmla="*/ 224827 w 423569"/>
                    <a:gd name="connsiteY10" fmla="*/ 118051 h 431195"/>
                    <a:gd name="connsiteX11" fmla="*/ 214890 w 423569"/>
                    <a:gd name="connsiteY11" fmla="*/ 118051 h 431195"/>
                    <a:gd name="connsiteX12" fmla="*/ 118003 w 423569"/>
                    <a:gd name="connsiteY12" fmla="*/ 214976 h 431195"/>
                    <a:gd name="connsiteX13" fmla="*/ 214890 w 423569"/>
                    <a:gd name="connsiteY13" fmla="*/ 313145 h 431195"/>
                    <a:gd name="connsiteX14" fmla="*/ 310534 w 423569"/>
                    <a:gd name="connsiteY14" fmla="*/ 234858 h 431195"/>
                    <a:gd name="connsiteX15" fmla="*/ 313019 w 423569"/>
                    <a:gd name="connsiteY15" fmla="*/ 223675 h 431195"/>
                    <a:gd name="connsiteX16" fmla="*/ 423569 w 423569"/>
                    <a:gd name="connsiteY16" fmla="*/ 268410 h 431195"/>
                    <a:gd name="connsiteX17" fmla="*/ 422327 w 423569"/>
                    <a:gd name="connsiteY17" fmla="*/ 277108 h 431195"/>
                    <a:gd name="connsiteX18" fmla="*/ 214890 w 423569"/>
                    <a:gd name="connsiteY18" fmla="*/ 431195 h 431195"/>
                    <a:gd name="connsiteX19" fmla="*/ 0 w 423569"/>
                    <a:gd name="connsiteY19" fmla="*/ 214976 h 431195"/>
                    <a:gd name="connsiteX20" fmla="*/ 214890 w 423569"/>
                    <a:gd name="connsiteY20" fmla="*/ 0 h 43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23569" h="431195">
                      <a:moveTo>
                        <a:pt x="204950" y="19937"/>
                      </a:moveTo>
                      <a:cubicBezTo>
                        <a:pt x="101886" y="24906"/>
                        <a:pt x="18690" y="110624"/>
                        <a:pt x="18690" y="214976"/>
                      </a:cubicBezTo>
                      <a:cubicBezTo>
                        <a:pt x="18690" y="324297"/>
                        <a:pt x="106853" y="412499"/>
                        <a:pt x="214884" y="412499"/>
                      </a:cubicBezTo>
                      <a:cubicBezTo>
                        <a:pt x="299322" y="412499"/>
                        <a:pt x="373826" y="357838"/>
                        <a:pt x="399902" y="279575"/>
                      </a:cubicBezTo>
                      <a:lnTo>
                        <a:pt x="326640" y="249760"/>
                      </a:lnTo>
                      <a:cubicBezTo>
                        <a:pt x="311739" y="298209"/>
                        <a:pt x="265795" y="331751"/>
                        <a:pt x="214884" y="331751"/>
                      </a:cubicBezTo>
                      <a:cubicBezTo>
                        <a:pt x="151555" y="331751"/>
                        <a:pt x="99403" y="279575"/>
                        <a:pt x="99403" y="214976"/>
                      </a:cubicBezTo>
                      <a:cubicBezTo>
                        <a:pt x="99403" y="155346"/>
                        <a:pt x="146588" y="104412"/>
                        <a:pt x="204950" y="99443"/>
                      </a:cubicBezTo>
                      <a:close/>
                      <a:moveTo>
                        <a:pt x="214890" y="0"/>
                      </a:moveTo>
                      <a:lnTo>
                        <a:pt x="224827" y="0"/>
                      </a:lnTo>
                      <a:lnTo>
                        <a:pt x="224827" y="118051"/>
                      </a:lnTo>
                      <a:lnTo>
                        <a:pt x="214890" y="118051"/>
                      </a:lnTo>
                      <a:cubicBezTo>
                        <a:pt x="161478" y="118051"/>
                        <a:pt x="118003" y="162785"/>
                        <a:pt x="118003" y="214976"/>
                      </a:cubicBezTo>
                      <a:cubicBezTo>
                        <a:pt x="118003" y="269652"/>
                        <a:pt x="161478" y="313145"/>
                        <a:pt x="214890" y="313145"/>
                      </a:cubicBezTo>
                      <a:cubicBezTo>
                        <a:pt x="262091" y="313145"/>
                        <a:pt x="300597" y="279593"/>
                        <a:pt x="310534" y="234858"/>
                      </a:cubicBezTo>
                      <a:lnTo>
                        <a:pt x="313019" y="223675"/>
                      </a:lnTo>
                      <a:lnTo>
                        <a:pt x="423569" y="268410"/>
                      </a:lnTo>
                      <a:lnTo>
                        <a:pt x="422327" y="277108"/>
                      </a:lnTo>
                      <a:cubicBezTo>
                        <a:pt x="393758" y="367821"/>
                        <a:pt x="310534" y="431195"/>
                        <a:pt x="214890" y="431195"/>
                      </a:cubicBezTo>
                      <a:cubicBezTo>
                        <a:pt x="95645" y="431195"/>
                        <a:pt x="0" y="334269"/>
                        <a:pt x="0" y="214976"/>
                      </a:cubicBezTo>
                      <a:cubicBezTo>
                        <a:pt x="0" y="96926"/>
                        <a:pt x="95645" y="0"/>
                        <a:pt x="2148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584468F0-7F3E-DF4A-9BA8-DFA0E333D05A}"/>
                    </a:ext>
                  </a:extLst>
                </p:cNvPr>
                <p:cNvSpPr/>
                <p:nvPr/>
              </p:nvSpPr>
              <p:spPr>
                <a:xfrm>
                  <a:off x="9914014" y="8430741"/>
                  <a:ext cx="225488" cy="286633"/>
                </a:xfrm>
                <a:custGeom>
                  <a:avLst/>
                  <a:gdLst>
                    <a:gd name="connsiteX0" fmla="*/ 19933 w 225488"/>
                    <a:gd name="connsiteY0" fmla="*/ 19937 h 286633"/>
                    <a:gd name="connsiteX1" fmla="*/ 19933 w 225488"/>
                    <a:gd name="connsiteY1" fmla="*/ 99284 h 286633"/>
                    <a:gd name="connsiteX2" fmla="*/ 126357 w 225488"/>
                    <a:gd name="connsiteY2" fmla="*/ 214586 h 286633"/>
                    <a:gd name="connsiteX3" fmla="*/ 125119 w 225488"/>
                    <a:gd name="connsiteY3" fmla="*/ 230704 h 286633"/>
                    <a:gd name="connsiteX4" fmla="*/ 200606 w 225488"/>
                    <a:gd name="connsiteY4" fmla="*/ 260459 h 286633"/>
                    <a:gd name="connsiteX5" fmla="*/ 205556 w 225488"/>
                    <a:gd name="connsiteY5" fmla="*/ 214586 h 286633"/>
                    <a:gd name="connsiteX6" fmla="*/ 19933 w 225488"/>
                    <a:gd name="connsiteY6" fmla="*/ 19937 h 286633"/>
                    <a:gd name="connsiteX7" fmla="*/ 0 w 225488"/>
                    <a:gd name="connsiteY7" fmla="*/ 0 h 286633"/>
                    <a:gd name="connsiteX8" fmla="*/ 9912 w 225488"/>
                    <a:gd name="connsiteY8" fmla="*/ 0 h 286633"/>
                    <a:gd name="connsiteX9" fmla="*/ 225488 w 225488"/>
                    <a:gd name="connsiteY9" fmla="*/ 214665 h 286633"/>
                    <a:gd name="connsiteX10" fmla="*/ 216815 w 225488"/>
                    <a:gd name="connsiteY10" fmla="*/ 276706 h 286633"/>
                    <a:gd name="connsiteX11" fmla="*/ 213099 w 225488"/>
                    <a:gd name="connsiteY11" fmla="*/ 286633 h 286633"/>
                    <a:gd name="connsiteX12" fmla="*/ 102832 w 225488"/>
                    <a:gd name="connsiteY12" fmla="*/ 241963 h 286633"/>
                    <a:gd name="connsiteX13" fmla="*/ 105310 w 225488"/>
                    <a:gd name="connsiteY13" fmla="*/ 234518 h 286633"/>
                    <a:gd name="connsiteX14" fmla="*/ 107788 w 225488"/>
                    <a:gd name="connsiteY14" fmla="*/ 214665 h 286633"/>
                    <a:gd name="connsiteX15" fmla="*/ 9912 w 225488"/>
                    <a:gd name="connsiteY15" fmla="*/ 117879 h 286633"/>
                    <a:gd name="connsiteX16" fmla="*/ 0 w 225488"/>
                    <a:gd name="connsiteY16" fmla="*/ 117879 h 286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5488" h="286633">
                      <a:moveTo>
                        <a:pt x="19933" y="19937"/>
                      </a:moveTo>
                      <a:lnTo>
                        <a:pt x="19933" y="99284"/>
                      </a:lnTo>
                      <a:cubicBezTo>
                        <a:pt x="79332" y="104244"/>
                        <a:pt x="126357" y="155076"/>
                        <a:pt x="126357" y="214586"/>
                      </a:cubicBezTo>
                      <a:cubicBezTo>
                        <a:pt x="126357" y="220785"/>
                        <a:pt x="126357" y="224505"/>
                        <a:pt x="125119" y="230704"/>
                      </a:cubicBezTo>
                      <a:lnTo>
                        <a:pt x="200606" y="260459"/>
                      </a:lnTo>
                      <a:cubicBezTo>
                        <a:pt x="204319" y="245581"/>
                        <a:pt x="205556" y="230704"/>
                        <a:pt x="205556" y="214586"/>
                      </a:cubicBezTo>
                      <a:cubicBezTo>
                        <a:pt x="205556" y="110443"/>
                        <a:pt x="122644" y="24896"/>
                        <a:pt x="19933" y="19937"/>
                      </a:cubicBezTo>
                      <a:close/>
                      <a:moveTo>
                        <a:pt x="0" y="0"/>
                      </a:moveTo>
                      <a:lnTo>
                        <a:pt x="9912" y="0"/>
                      </a:lnTo>
                      <a:cubicBezTo>
                        <a:pt x="128850" y="0"/>
                        <a:pt x="225488" y="96785"/>
                        <a:pt x="225488" y="214665"/>
                      </a:cubicBezTo>
                      <a:cubicBezTo>
                        <a:pt x="225488" y="235759"/>
                        <a:pt x="223010" y="255612"/>
                        <a:pt x="216815" y="276706"/>
                      </a:cubicBezTo>
                      <a:lnTo>
                        <a:pt x="213099" y="286633"/>
                      </a:lnTo>
                      <a:lnTo>
                        <a:pt x="102832" y="241963"/>
                      </a:lnTo>
                      <a:lnTo>
                        <a:pt x="105310" y="234518"/>
                      </a:lnTo>
                      <a:cubicBezTo>
                        <a:pt x="106549" y="228314"/>
                        <a:pt x="107788" y="222110"/>
                        <a:pt x="107788" y="214665"/>
                      </a:cubicBezTo>
                      <a:cubicBezTo>
                        <a:pt x="107788" y="162549"/>
                        <a:pt x="63186" y="117879"/>
                        <a:pt x="9912" y="117879"/>
                      </a:cubicBezTo>
                      <a:lnTo>
                        <a:pt x="0" y="1178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8D82FE5-34C0-DB4A-BAAB-74F89996CFB7}"/>
                    </a:ext>
                  </a:extLst>
                </p:cNvPr>
                <p:cNvSpPr/>
                <p:nvPr/>
              </p:nvSpPr>
              <p:spPr>
                <a:xfrm>
                  <a:off x="9717179" y="8440708"/>
                  <a:ext cx="403637" cy="4112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5" h="331">
                      <a:moveTo>
                        <a:pt x="251" y="182"/>
                      </a:moveTo>
                      <a:cubicBezTo>
                        <a:pt x="243" y="222"/>
                        <a:pt x="208" y="251"/>
                        <a:pt x="166" y="251"/>
                      </a:cubicBezTo>
                      <a:cubicBezTo>
                        <a:pt x="119" y="251"/>
                        <a:pt x="80" y="213"/>
                        <a:pt x="80" y="165"/>
                      </a:cubicBezTo>
                      <a:cubicBezTo>
                        <a:pt x="80" y="118"/>
                        <a:pt x="119" y="80"/>
                        <a:pt x="166" y="80"/>
                      </a:cubicBezTo>
                      <a:lnTo>
                        <a:pt x="166" y="0"/>
                      </a:lnTo>
                      <a:cubicBezTo>
                        <a:pt x="74" y="0"/>
                        <a:pt x="0" y="74"/>
                        <a:pt x="0" y="165"/>
                      </a:cubicBezTo>
                      <a:cubicBezTo>
                        <a:pt x="0" y="257"/>
                        <a:pt x="74" y="331"/>
                        <a:pt x="166" y="331"/>
                      </a:cubicBezTo>
                      <a:cubicBezTo>
                        <a:pt x="241" y="331"/>
                        <a:pt x="305" y="281"/>
                        <a:pt x="325" y="212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864C3416-3CEE-0A47-803D-FC645EFD607D}"/>
                    </a:ext>
                  </a:extLst>
                </p:cNvPr>
                <p:cNvSpPr/>
                <p:nvPr/>
              </p:nvSpPr>
              <p:spPr>
                <a:xfrm>
                  <a:off x="10271553" y="8471867"/>
                  <a:ext cx="423569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1" h="15">
                      <a:moveTo>
                        <a:pt x="333" y="15"/>
                      </a:moveTo>
                      <a:lnTo>
                        <a:pt x="8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33" y="0"/>
                      </a:lnTo>
                      <a:cubicBezTo>
                        <a:pt x="337" y="0"/>
                        <a:pt x="341" y="3"/>
                        <a:pt x="341" y="7"/>
                      </a:cubicBezTo>
                      <a:cubicBezTo>
                        <a:pt x="341" y="11"/>
                        <a:pt x="337" y="15"/>
                        <a:pt x="333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1B59D62E-98CD-334F-BC00-32E628C99B86}"/>
                    </a:ext>
                  </a:extLst>
                </p:cNvPr>
                <p:cNvSpPr/>
                <p:nvPr/>
              </p:nvSpPr>
              <p:spPr>
                <a:xfrm>
                  <a:off x="10271553" y="8605214"/>
                  <a:ext cx="423569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1" h="15">
                      <a:moveTo>
                        <a:pt x="333" y="15"/>
                      </a:moveTo>
                      <a:lnTo>
                        <a:pt x="8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33" y="0"/>
                      </a:lnTo>
                      <a:cubicBezTo>
                        <a:pt x="337" y="0"/>
                        <a:pt x="341" y="3"/>
                        <a:pt x="341" y="7"/>
                      </a:cubicBezTo>
                      <a:cubicBezTo>
                        <a:pt x="341" y="11"/>
                        <a:pt x="337" y="15"/>
                        <a:pt x="333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EDDB610E-0B4C-3144-9D99-8A903D574736}"/>
                    </a:ext>
                  </a:extLst>
                </p:cNvPr>
                <p:cNvSpPr/>
                <p:nvPr/>
              </p:nvSpPr>
              <p:spPr>
                <a:xfrm>
                  <a:off x="10271553" y="8738560"/>
                  <a:ext cx="423569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1" h="15">
                      <a:moveTo>
                        <a:pt x="333" y="15"/>
                      </a:moveTo>
                      <a:lnTo>
                        <a:pt x="8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33" y="0"/>
                      </a:lnTo>
                      <a:cubicBezTo>
                        <a:pt x="337" y="0"/>
                        <a:pt x="341" y="3"/>
                        <a:pt x="341" y="7"/>
                      </a:cubicBezTo>
                      <a:cubicBezTo>
                        <a:pt x="341" y="11"/>
                        <a:pt x="337" y="15"/>
                        <a:pt x="333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C65DD8B8-8301-4B40-A71E-2855C7827E53}"/>
                    </a:ext>
                  </a:extLst>
                </p:cNvPr>
                <p:cNvSpPr/>
                <p:nvPr/>
              </p:nvSpPr>
              <p:spPr>
                <a:xfrm>
                  <a:off x="10158189" y="9048868"/>
                  <a:ext cx="122088" cy="1383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" h="112">
                      <a:moveTo>
                        <a:pt x="0" y="112"/>
                      </a:moveTo>
                      <a:lnTo>
                        <a:pt x="0" y="0"/>
                      </a:lnTo>
                      <a:lnTo>
                        <a:pt x="99" y="5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79326B24-D951-DF47-90A0-893C1C170A88}"/>
                    </a:ext>
                  </a:extLst>
                </p:cNvPr>
                <p:cNvSpPr/>
                <p:nvPr/>
              </p:nvSpPr>
              <p:spPr>
                <a:xfrm>
                  <a:off x="10148219" y="9031420"/>
                  <a:ext cx="151987" cy="171980"/>
                </a:xfrm>
                <a:custGeom>
                  <a:avLst/>
                  <a:gdLst>
                    <a:gd name="connsiteX0" fmla="*/ 19937 w 151987"/>
                    <a:gd name="connsiteY0" fmla="*/ 33649 h 171980"/>
                    <a:gd name="connsiteX1" fmla="*/ 19937 w 151987"/>
                    <a:gd name="connsiteY1" fmla="*/ 139578 h 171980"/>
                    <a:gd name="connsiteX2" fmla="*/ 112126 w 151987"/>
                    <a:gd name="connsiteY2" fmla="*/ 86614 h 171980"/>
                    <a:gd name="connsiteX3" fmla="*/ 0 w 151987"/>
                    <a:gd name="connsiteY3" fmla="*/ 0 h 171980"/>
                    <a:gd name="connsiteX4" fmla="*/ 151987 w 151987"/>
                    <a:gd name="connsiteY4" fmla="*/ 86609 h 171980"/>
                    <a:gd name="connsiteX5" fmla="*/ 0 w 151987"/>
                    <a:gd name="connsiteY5" fmla="*/ 171980 h 17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987" h="171980">
                      <a:moveTo>
                        <a:pt x="19937" y="33649"/>
                      </a:moveTo>
                      <a:lnTo>
                        <a:pt x="19937" y="139578"/>
                      </a:lnTo>
                      <a:lnTo>
                        <a:pt x="112126" y="86614"/>
                      </a:lnTo>
                      <a:close/>
                      <a:moveTo>
                        <a:pt x="0" y="0"/>
                      </a:moveTo>
                      <a:lnTo>
                        <a:pt x="151987" y="86609"/>
                      </a:lnTo>
                      <a:lnTo>
                        <a:pt x="0" y="17198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723BA746-59E4-FB48-8A0A-27185F84589C}"/>
                  </a:ext>
                </a:extLst>
              </p:cNvPr>
              <p:cNvGrpSpPr/>
              <p:nvPr/>
            </p:nvGrpSpPr>
            <p:grpSpPr>
              <a:xfrm>
                <a:off x="8019165" y="7456190"/>
                <a:ext cx="844647" cy="899778"/>
                <a:chOff x="8019165" y="7456190"/>
                <a:chExt cx="844647" cy="899778"/>
              </a:xfrm>
            </p:grpSpPr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9D266CCD-3F8C-2C41-B09C-43A7479825FA}"/>
                    </a:ext>
                  </a:extLst>
                </p:cNvPr>
                <p:cNvSpPr/>
                <p:nvPr/>
              </p:nvSpPr>
              <p:spPr>
                <a:xfrm>
                  <a:off x="8029131" y="7547165"/>
                  <a:ext cx="797307" cy="797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641">
                      <a:moveTo>
                        <a:pt x="641" y="321"/>
                      </a:moveTo>
                      <a:cubicBezTo>
                        <a:pt x="641" y="498"/>
                        <a:pt x="498" y="641"/>
                        <a:pt x="321" y="641"/>
                      </a:cubicBezTo>
                      <a:cubicBezTo>
                        <a:pt x="143" y="641"/>
                        <a:pt x="0" y="498"/>
                        <a:pt x="0" y="321"/>
                      </a:cubicBezTo>
                      <a:cubicBezTo>
                        <a:pt x="0" y="144"/>
                        <a:pt x="143" y="0"/>
                        <a:pt x="321" y="0"/>
                      </a:cubicBezTo>
                      <a:cubicBezTo>
                        <a:pt x="498" y="0"/>
                        <a:pt x="641" y="144"/>
                        <a:pt x="641" y="3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6F3371CE-AA6D-9247-A75B-BBDE0B106F6C}"/>
                    </a:ext>
                  </a:extLst>
                </p:cNvPr>
                <p:cNvSpPr/>
                <p:nvPr/>
              </p:nvSpPr>
              <p:spPr>
                <a:xfrm>
                  <a:off x="8019165" y="7537195"/>
                  <a:ext cx="817239" cy="818773"/>
                </a:xfrm>
                <a:custGeom>
                  <a:avLst/>
                  <a:gdLst>
                    <a:gd name="connsiteX0" fmla="*/ 409242 w 817239"/>
                    <a:gd name="connsiteY0" fmla="*/ 19940 h 818773"/>
                    <a:gd name="connsiteX1" fmla="*/ 19932 w 817239"/>
                    <a:gd name="connsiteY1" fmla="*/ 409387 h 818773"/>
                    <a:gd name="connsiteX2" fmla="*/ 409242 w 817239"/>
                    <a:gd name="connsiteY2" fmla="*/ 798833 h 818773"/>
                    <a:gd name="connsiteX3" fmla="*/ 798552 w 817239"/>
                    <a:gd name="connsiteY3" fmla="*/ 409387 h 818773"/>
                    <a:gd name="connsiteX4" fmla="*/ 409242 w 817239"/>
                    <a:gd name="connsiteY4" fmla="*/ 19940 h 818773"/>
                    <a:gd name="connsiteX5" fmla="*/ 409241 w 817239"/>
                    <a:gd name="connsiteY5" fmla="*/ 0 h 818773"/>
                    <a:gd name="connsiteX6" fmla="*/ 817239 w 817239"/>
                    <a:gd name="connsiteY6" fmla="*/ 409387 h 818773"/>
                    <a:gd name="connsiteX7" fmla="*/ 409241 w 817239"/>
                    <a:gd name="connsiteY7" fmla="*/ 818773 h 818773"/>
                    <a:gd name="connsiteX8" fmla="*/ 0 w 817239"/>
                    <a:gd name="connsiteY8" fmla="*/ 409387 h 818773"/>
                    <a:gd name="connsiteX9" fmla="*/ 409241 w 817239"/>
                    <a:gd name="connsiteY9" fmla="*/ 0 h 818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7239" h="818773">
                      <a:moveTo>
                        <a:pt x="409242" y="19940"/>
                      </a:moveTo>
                      <a:cubicBezTo>
                        <a:pt x="194065" y="19940"/>
                        <a:pt x="19932" y="195378"/>
                        <a:pt x="19932" y="409387"/>
                      </a:cubicBezTo>
                      <a:cubicBezTo>
                        <a:pt x="19932" y="623396"/>
                        <a:pt x="194065" y="798833"/>
                        <a:pt x="409242" y="798833"/>
                      </a:cubicBezTo>
                      <a:cubicBezTo>
                        <a:pt x="623176" y="798833"/>
                        <a:pt x="798552" y="623396"/>
                        <a:pt x="798552" y="409387"/>
                      </a:cubicBezTo>
                      <a:cubicBezTo>
                        <a:pt x="798552" y="195378"/>
                        <a:pt x="623176" y="19940"/>
                        <a:pt x="409242" y="19940"/>
                      </a:cubicBezTo>
                      <a:close/>
                      <a:moveTo>
                        <a:pt x="409241" y="0"/>
                      </a:moveTo>
                      <a:cubicBezTo>
                        <a:pt x="634386" y="0"/>
                        <a:pt x="817239" y="184162"/>
                        <a:pt x="817239" y="409387"/>
                      </a:cubicBezTo>
                      <a:cubicBezTo>
                        <a:pt x="817239" y="634612"/>
                        <a:pt x="634386" y="818773"/>
                        <a:pt x="409241" y="818773"/>
                      </a:cubicBezTo>
                      <a:cubicBezTo>
                        <a:pt x="184097" y="818773"/>
                        <a:pt x="0" y="634612"/>
                        <a:pt x="0" y="409387"/>
                      </a:cubicBezTo>
                      <a:cubicBezTo>
                        <a:pt x="0" y="184162"/>
                        <a:pt x="184097" y="0"/>
                        <a:pt x="40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F1B8584B-40A8-4844-AA07-081609BA0432}"/>
                    </a:ext>
                  </a:extLst>
                </p:cNvPr>
                <p:cNvSpPr/>
                <p:nvPr/>
              </p:nvSpPr>
              <p:spPr>
                <a:xfrm>
                  <a:off x="8355529" y="8064350"/>
                  <a:ext cx="144512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17">
                      <a:moveTo>
                        <a:pt x="117" y="59"/>
                      </a:moveTo>
                      <a:cubicBezTo>
                        <a:pt x="117" y="91"/>
                        <a:pt x="91" y="117"/>
                        <a:pt x="59" y="117"/>
                      </a:cubicBezTo>
                      <a:cubicBezTo>
                        <a:pt x="26" y="117"/>
                        <a:pt x="0" y="91"/>
                        <a:pt x="0" y="59"/>
                      </a:cubicBezTo>
                      <a:cubicBezTo>
                        <a:pt x="0" y="26"/>
                        <a:pt x="26" y="0"/>
                        <a:pt x="59" y="0"/>
                      </a:cubicBezTo>
                      <a:cubicBezTo>
                        <a:pt x="91" y="0"/>
                        <a:pt x="117" y="26"/>
                        <a:pt x="117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3D72C082-8BC4-3449-8524-C64A8C850685}"/>
                    </a:ext>
                  </a:extLst>
                </p:cNvPr>
                <p:cNvSpPr/>
                <p:nvPr/>
              </p:nvSpPr>
              <p:spPr>
                <a:xfrm>
                  <a:off x="8345562" y="8054380"/>
                  <a:ext cx="164445" cy="164502"/>
                </a:xfrm>
                <a:custGeom>
                  <a:avLst/>
                  <a:gdLst>
                    <a:gd name="connsiteX0" fmla="*/ 82839 w 164445"/>
                    <a:gd name="connsiteY0" fmla="*/ 18694 h 164502"/>
                    <a:gd name="connsiteX1" fmla="*/ 18687 w 164445"/>
                    <a:gd name="connsiteY1" fmla="*/ 82869 h 164502"/>
                    <a:gd name="connsiteX2" fmla="*/ 82839 w 164445"/>
                    <a:gd name="connsiteY2" fmla="*/ 145809 h 164502"/>
                    <a:gd name="connsiteX3" fmla="*/ 145758 w 164445"/>
                    <a:gd name="connsiteY3" fmla="*/ 82869 h 164502"/>
                    <a:gd name="connsiteX4" fmla="*/ 82839 w 164445"/>
                    <a:gd name="connsiteY4" fmla="*/ 18694 h 164502"/>
                    <a:gd name="connsiteX5" fmla="*/ 82841 w 164445"/>
                    <a:gd name="connsiteY5" fmla="*/ 0 h 164502"/>
                    <a:gd name="connsiteX6" fmla="*/ 164445 w 164445"/>
                    <a:gd name="connsiteY6" fmla="*/ 82870 h 164502"/>
                    <a:gd name="connsiteX7" fmla="*/ 82841 w 164445"/>
                    <a:gd name="connsiteY7" fmla="*/ 164502 h 164502"/>
                    <a:gd name="connsiteX8" fmla="*/ 0 w 164445"/>
                    <a:gd name="connsiteY8" fmla="*/ 82870 h 164502"/>
                    <a:gd name="connsiteX9" fmla="*/ 82841 w 164445"/>
                    <a:gd name="connsiteY9" fmla="*/ 0 h 164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445" h="164502">
                      <a:moveTo>
                        <a:pt x="82839" y="18694"/>
                      </a:moveTo>
                      <a:cubicBezTo>
                        <a:pt x="48296" y="18694"/>
                        <a:pt x="18687" y="48313"/>
                        <a:pt x="18687" y="82869"/>
                      </a:cubicBezTo>
                      <a:cubicBezTo>
                        <a:pt x="18687" y="117424"/>
                        <a:pt x="48296" y="145809"/>
                        <a:pt x="82839" y="145809"/>
                      </a:cubicBezTo>
                      <a:cubicBezTo>
                        <a:pt x="117383" y="145809"/>
                        <a:pt x="145758" y="117424"/>
                        <a:pt x="145758" y="82869"/>
                      </a:cubicBezTo>
                      <a:cubicBezTo>
                        <a:pt x="145758" y="48313"/>
                        <a:pt x="117383" y="18694"/>
                        <a:pt x="82839" y="18694"/>
                      </a:cubicBezTo>
                      <a:close/>
                      <a:moveTo>
                        <a:pt x="82841" y="0"/>
                      </a:moveTo>
                      <a:cubicBezTo>
                        <a:pt x="127352" y="0"/>
                        <a:pt x="164445" y="37106"/>
                        <a:pt x="164445" y="82870"/>
                      </a:cubicBezTo>
                      <a:cubicBezTo>
                        <a:pt x="164445" y="128633"/>
                        <a:pt x="127352" y="164502"/>
                        <a:pt x="82841" y="164502"/>
                      </a:cubicBezTo>
                      <a:cubicBezTo>
                        <a:pt x="37093" y="164502"/>
                        <a:pt x="0" y="128633"/>
                        <a:pt x="0" y="82870"/>
                      </a:cubicBezTo>
                      <a:cubicBezTo>
                        <a:pt x="0" y="37106"/>
                        <a:pt x="37093" y="0"/>
                        <a:pt x="828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69AF4D09-9C58-4444-8A46-D7F171106C37}"/>
                    </a:ext>
                  </a:extLst>
                </p:cNvPr>
                <p:cNvSpPr/>
                <p:nvPr/>
              </p:nvSpPr>
              <p:spPr>
                <a:xfrm>
                  <a:off x="8407852" y="7645617"/>
                  <a:ext cx="37374" cy="77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" h="63">
                      <a:moveTo>
                        <a:pt x="15" y="63"/>
                      </a:moveTo>
                      <a:cubicBezTo>
                        <a:pt x="6" y="63"/>
                        <a:pt x="0" y="56"/>
                        <a:pt x="0" y="48"/>
                      </a:cubicBezTo>
                      <a:lnTo>
                        <a:pt x="0" y="16"/>
                      </a:lnTo>
                      <a:cubicBezTo>
                        <a:pt x="0" y="7"/>
                        <a:pt x="6" y="0"/>
                        <a:pt x="15" y="0"/>
                      </a:cubicBezTo>
                      <a:cubicBezTo>
                        <a:pt x="23" y="0"/>
                        <a:pt x="31" y="7"/>
                        <a:pt x="31" y="16"/>
                      </a:cubicBezTo>
                      <a:lnTo>
                        <a:pt x="31" y="48"/>
                      </a:lnTo>
                      <a:cubicBezTo>
                        <a:pt x="31" y="56"/>
                        <a:pt x="23" y="63"/>
                        <a:pt x="15" y="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C2FAFD77-460E-B94C-A4CA-0218F00CE499}"/>
                    </a:ext>
                  </a:extLst>
                </p:cNvPr>
                <p:cNvSpPr/>
                <p:nvPr/>
              </p:nvSpPr>
              <p:spPr>
                <a:xfrm>
                  <a:off x="8270815" y="7715406"/>
                  <a:ext cx="315185" cy="2442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4" h="197">
                      <a:moveTo>
                        <a:pt x="254" y="178"/>
                      </a:moveTo>
                      <a:cubicBezTo>
                        <a:pt x="249" y="164"/>
                        <a:pt x="247" y="149"/>
                        <a:pt x="248" y="134"/>
                      </a:cubicBezTo>
                      <a:cubicBezTo>
                        <a:pt x="249" y="128"/>
                        <a:pt x="249" y="123"/>
                        <a:pt x="249" y="118"/>
                      </a:cubicBezTo>
                      <a:cubicBezTo>
                        <a:pt x="247" y="52"/>
                        <a:pt x="191" y="-1"/>
                        <a:pt x="125" y="0"/>
                      </a:cubicBezTo>
                      <a:cubicBezTo>
                        <a:pt x="58" y="1"/>
                        <a:pt x="4" y="55"/>
                        <a:pt x="4" y="122"/>
                      </a:cubicBezTo>
                      <a:cubicBezTo>
                        <a:pt x="4" y="125"/>
                        <a:pt x="5" y="127"/>
                        <a:pt x="5" y="130"/>
                      </a:cubicBezTo>
                      <a:cubicBezTo>
                        <a:pt x="5" y="144"/>
                        <a:pt x="4" y="159"/>
                        <a:pt x="0" y="172"/>
                      </a:cubicBezTo>
                      <a:cubicBezTo>
                        <a:pt x="25" y="185"/>
                        <a:pt x="65" y="197"/>
                        <a:pt x="127" y="197"/>
                      </a:cubicBezTo>
                      <a:cubicBezTo>
                        <a:pt x="185" y="198"/>
                        <a:pt x="226" y="189"/>
                        <a:pt x="254" y="1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6897F761-F282-534E-B75A-5E1DAB711B63}"/>
                    </a:ext>
                  </a:extLst>
                </p:cNvPr>
                <p:cNvSpPr/>
                <p:nvPr/>
              </p:nvSpPr>
              <p:spPr>
                <a:xfrm>
                  <a:off x="8259603" y="7705436"/>
                  <a:ext cx="337610" cy="264201"/>
                </a:xfrm>
                <a:custGeom>
                  <a:avLst/>
                  <a:gdLst>
                    <a:gd name="connsiteX0" fmla="*/ 166321 w 337610"/>
                    <a:gd name="connsiteY0" fmla="*/ 18693 h 264201"/>
                    <a:gd name="connsiteX1" fmla="*/ 26146 w 337610"/>
                    <a:gd name="connsiteY1" fmla="*/ 161227 h 264201"/>
                    <a:gd name="connsiteX2" fmla="*/ 26146 w 337610"/>
                    <a:gd name="connsiteY2" fmla="*/ 171142 h 264201"/>
                    <a:gd name="connsiteX3" fmla="*/ 22424 w 337610"/>
                    <a:gd name="connsiteY3" fmla="*/ 218240 h 264201"/>
                    <a:gd name="connsiteX4" fmla="*/ 168802 w 337610"/>
                    <a:gd name="connsiteY4" fmla="*/ 245507 h 264201"/>
                    <a:gd name="connsiteX5" fmla="*/ 313939 w 337610"/>
                    <a:gd name="connsiteY5" fmla="*/ 224437 h 264201"/>
                    <a:gd name="connsiteX6" fmla="*/ 310218 w 337610"/>
                    <a:gd name="connsiteY6" fmla="*/ 174860 h 264201"/>
                    <a:gd name="connsiteX7" fmla="*/ 311458 w 337610"/>
                    <a:gd name="connsiteY7" fmla="*/ 156269 h 264201"/>
                    <a:gd name="connsiteX8" fmla="*/ 166321 w 337610"/>
                    <a:gd name="connsiteY8" fmla="*/ 18693 h 264201"/>
                    <a:gd name="connsiteX9" fmla="*/ 166323 w 337610"/>
                    <a:gd name="connsiteY9" fmla="*/ 0 h 264201"/>
                    <a:gd name="connsiteX10" fmla="*/ 330163 w 337610"/>
                    <a:gd name="connsiteY10" fmla="*/ 156288 h 264201"/>
                    <a:gd name="connsiteX11" fmla="*/ 330163 w 337610"/>
                    <a:gd name="connsiteY11" fmla="*/ 177375 h 264201"/>
                    <a:gd name="connsiteX12" fmla="*/ 335128 w 337610"/>
                    <a:gd name="connsiteY12" fmla="*/ 228230 h 264201"/>
                    <a:gd name="connsiteX13" fmla="*/ 337610 w 337610"/>
                    <a:gd name="connsiteY13" fmla="*/ 235672 h 264201"/>
                    <a:gd name="connsiteX14" fmla="*/ 330163 w 337610"/>
                    <a:gd name="connsiteY14" fmla="*/ 239394 h 264201"/>
                    <a:gd name="connsiteX15" fmla="*/ 171287 w 337610"/>
                    <a:gd name="connsiteY15" fmla="*/ 264201 h 264201"/>
                    <a:gd name="connsiteX16" fmla="*/ 168805 w 337610"/>
                    <a:gd name="connsiteY16" fmla="*/ 264201 h 264201"/>
                    <a:gd name="connsiteX17" fmla="*/ 6206 w 337610"/>
                    <a:gd name="connsiteY17" fmla="*/ 231951 h 264201"/>
                    <a:gd name="connsiteX18" fmla="*/ 0 w 337610"/>
                    <a:gd name="connsiteY18" fmla="*/ 229471 h 264201"/>
                    <a:gd name="connsiteX19" fmla="*/ 2483 w 337610"/>
                    <a:gd name="connsiteY19" fmla="*/ 222028 h 264201"/>
                    <a:gd name="connsiteX20" fmla="*/ 6206 w 337610"/>
                    <a:gd name="connsiteY20" fmla="*/ 171173 h 264201"/>
                    <a:gd name="connsiteX21" fmla="*/ 6206 w 337610"/>
                    <a:gd name="connsiteY21" fmla="*/ 161250 h 264201"/>
                    <a:gd name="connsiteX22" fmla="*/ 166323 w 337610"/>
                    <a:gd name="connsiteY22" fmla="*/ 0 h 26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7610" h="264201">
                      <a:moveTo>
                        <a:pt x="166321" y="18693"/>
                      </a:moveTo>
                      <a:cubicBezTo>
                        <a:pt x="89411" y="19933"/>
                        <a:pt x="26146" y="84383"/>
                        <a:pt x="26146" y="161227"/>
                      </a:cubicBezTo>
                      <a:cubicBezTo>
                        <a:pt x="26146" y="164945"/>
                        <a:pt x="26146" y="167424"/>
                        <a:pt x="26146" y="171142"/>
                      </a:cubicBezTo>
                      <a:cubicBezTo>
                        <a:pt x="27386" y="187254"/>
                        <a:pt x="26146" y="202128"/>
                        <a:pt x="22424" y="218240"/>
                      </a:cubicBezTo>
                      <a:cubicBezTo>
                        <a:pt x="59639" y="235592"/>
                        <a:pt x="108018" y="244268"/>
                        <a:pt x="168802" y="245507"/>
                      </a:cubicBezTo>
                      <a:cubicBezTo>
                        <a:pt x="227105" y="245507"/>
                        <a:pt x="275484" y="238071"/>
                        <a:pt x="313939" y="224437"/>
                      </a:cubicBezTo>
                      <a:cubicBezTo>
                        <a:pt x="310218" y="208325"/>
                        <a:pt x="308977" y="190973"/>
                        <a:pt x="310218" y="174860"/>
                      </a:cubicBezTo>
                      <a:cubicBezTo>
                        <a:pt x="311458" y="168663"/>
                        <a:pt x="311458" y="162466"/>
                        <a:pt x="311458" y="156269"/>
                      </a:cubicBezTo>
                      <a:cubicBezTo>
                        <a:pt x="307737" y="79425"/>
                        <a:pt x="243231" y="18693"/>
                        <a:pt x="166321" y="18693"/>
                      </a:cubicBezTo>
                      <a:close/>
                      <a:moveTo>
                        <a:pt x="166323" y="0"/>
                      </a:moveTo>
                      <a:cubicBezTo>
                        <a:pt x="253207" y="0"/>
                        <a:pt x="326439" y="68221"/>
                        <a:pt x="330163" y="156288"/>
                      </a:cubicBezTo>
                      <a:cubicBezTo>
                        <a:pt x="330163" y="162490"/>
                        <a:pt x="330163" y="169932"/>
                        <a:pt x="330163" y="177375"/>
                      </a:cubicBezTo>
                      <a:cubicBezTo>
                        <a:pt x="327680" y="193500"/>
                        <a:pt x="330163" y="210865"/>
                        <a:pt x="335128" y="228230"/>
                      </a:cubicBezTo>
                      <a:lnTo>
                        <a:pt x="337610" y="235672"/>
                      </a:lnTo>
                      <a:lnTo>
                        <a:pt x="330163" y="239394"/>
                      </a:lnTo>
                      <a:cubicBezTo>
                        <a:pt x="287961" y="255519"/>
                        <a:pt x="235831" y="264201"/>
                        <a:pt x="171287" y="264201"/>
                      </a:cubicBezTo>
                      <a:lnTo>
                        <a:pt x="168805" y="264201"/>
                      </a:lnTo>
                      <a:cubicBezTo>
                        <a:pt x="100539" y="262961"/>
                        <a:pt x="47166" y="253038"/>
                        <a:pt x="6206" y="231951"/>
                      </a:cubicBezTo>
                      <a:lnTo>
                        <a:pt x="0" y="229471"/>
                      </a:lnTo>
                      <a:lnTo>
                        <a:pt x="2483" y="222028"/>
                      </a:lnTo>
                      <a:cubicBezTo>
                        <a:pt x="6206" y="205903"/>
                        <a:pt x="8689" y="188538"/>
                        <a:pt x="6206" y="171173"/>
                      </a:cubicBezTo>
                      <a:cubicBezTo>
                        <a:pt x="6206" y="168692"/>
                        <a:pt x="6206" y="164971"/>
                        <a:pt x="6206" y="161250"/>
                      </a:cubicBezTo>
                      <a:cubicBezTo>
                        <a:pt x="6206" y="73183"/>
                        <a:pt x="78197" y="1241"/>
                        <a:pt x="1663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52F3F2DA-198F-9D4E-ADC2-655F95B2ED20}"/>
                    </a:ext>
                  </a:extLst>
                </p:cNvPr>
                <p:cNvSpPr/>
                <p:nvPr/>
              </p:nvSpPr>
              <p:spPr>
                <a:xfrm>
                  <a:off x="8172397" y="7929757"/>
                  <a:ext cx="510775" cy="1969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1" h="159">
                      <a:moveTo>
                        <a:pt x="372" y="63"/>
                      </a:moveTo>
                      <a:cubicBezTo>
                        <a:pt x="357" y="51"/>
                        <a:pt x="346" y="36"/>
                        <a:pt x="338" y="19"/>
                      </a:cubicBezTo>
                      <a:cubicBezTo>
                        <a:pt x="336" y="15"/>
                        <a:pt x="334" y="11"/>
                        <a:pt x="333" y="6"/>
                      </a:cubicBezTo>
                      <a:cubicBezTo>
                        <a:pt x="305" y="17"/>
                        <a:pt x="264" y="26"/>
                        <a:pt x="206" y="25"/>
                      </a:cubicBezTo>
                      <a:cubicBezTo>
                        <a:pt x="144" y="25"/>
                        <a:pt x="104" y="13"/>
                        <a:pt x="79" y="0"/>
                      </a:cubicBezTo>
                      <a:cubicBezTo>
                        <a:pt x="77" y="7"/>
                        <a:pt x="75" y="13"/>
                        <a:pt x="73" y="19"/>
                      </a:cubicBezTo>
                      <a:cubicBezTo>
                        <a:pt x="65" y="36"/>
                        <a:pt x="54" y="51"/>
                        <a:pt x="39" y="63"/>
                      </a:cubicBezTo>
                      <a:cubicBezTo>
                        <a:pt x="16" y="83"/>
                        <a:pt x="0" y="102"/>
                        <a:pt x="0" y="112"/>
                      </a:cubicBezTo>
                      <a:cubicBezTo>
                        <a:pt x="0" y="140"/>
                        <a:pt x="92" y="159"/>
                        <a:pt x="206" y="159"/>
                      </a:cubicBezTo>
                      <a:cubicBezTo>
                        <a:pt x="319" y="159"/>
                        <a:pt x="411" y="140"/>
                        <a:pt x="411" y="112"/>
                      </a:cubicBezTo>
                      <a:cubicBezTo>
                        <a:pt x="411" y="102"/>
                        <a:pt x="395" y="83"/>
                        <a:pt x="372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B7B4BB97-F7B3-5A46-BC2A-12A861DF655F}"/>
                    </a:ext>
                  </a:extLst>
                </p:cNvPr>
                <p:cNvSpPr/>
                <p:nvPr/>
              </p:nvSpPr>
              <p:spPr>
                <a:xfrm>
                  <a:off x="8163677" y="7916049"/>
                  <a:ext cx="529461" cy="219336"/>
                </a:xfrm>
                <a:custGeom>
                  <a:avLst/>
                  <a:gdLst>
                    <a:gd name="connsiteX0" fmla="*/ 113128 w 529461"/>
                    <a:gd name="connsiteY0" fmla="*/ 27417 h 219336"/>
                    <a:gd name="connsiteX1" fmla="*/ 106915 w 529461"/>
                    <a:gd name="connsiteY1" fmla="*/ 42265 h 219336"/>
                    <a:gd name="connsiteX2" fmla="*/ 63422 w 529461"/>
                    <a:gd name="connsiteY2" fmla="*/ 99182 h 219336"/>
                    <a:gd name="connsiteX3" fmla="*/ 18687 w 529461"/>
                    <a:gd name="connsiteY3" fmla="*/ 152387 h 219336"/>
                    <a:gd name="connsiteX4" fmla="*/ 264729 w 529461"/>
                    <a:gd name="connsiteY4" fmla="*/ 200643 h 219336"/>
                    <a:gd name="connsiteX5" fmla="*/ 509529 w 529461"/>
                    <a:gd name="connsiteY5" fmla="*/ 152387 h 219336"/>
                    <a:gd name="connsiteX6" fmla="*/ 464794 w 529461"/>
                    <a:gd name="connsiteY6" fmla="*/ 99182 h 219336"/>
                    <a:gd name="connsiteX7" fmla="*/ 420059 w 529461"/>
                    <a:gd name="connsiteY7" fmla="*/ 42265 h 219336"/>
                    <a:gd name="connsiteX8" fmla="*/ 416331 w 529461"/>
                    <a:gd name="connsiteY8" fmla="*/ 33604 h 219336"/>
                    <a:gd name="connsiteX9" fmla="*/ 264729 w 529461"/>
                    <a:gd name="connsiteY9" fmla="*/ 54638 h 219336"/>
                    <a:gd name="connsiteX10" fmla="*/ 113128 w 529461"/>
                    <a:gd name="connsiteY10" fmla="*/ 27417 h 219336"/>
                    <a:gd name="connsiteX11" fmla="*/ 100672 w 529461"/>
                    <a:gd name="connsiteY11" fmla="*/ 0 h 219336"/>
                    <a:gd name="connsiteX12" fmla="*/ 111858 w 529461"/>
                    <a:gd name="connsiteY12" fmla="*/ 6196 h 219336"/>
                    <a:gd name="connsiteX13" fmla="*/ 264731 w 529461"/>
                    <a:gd name="connsiteY13" fmla="*/ 35937 h 219336"/>
                    <a:gd name="connsiteX14" fmla="*/ 418846 w 529461"/>
                    <a:gd name="connsiteY14" fmla="*/ 12392 h 219336"/>
                    <a:gd name="connsiteX15" fmla="*/ 428789 w 529461"/>
                    <a:gd name="connsiteY15" fmla="*/ 8675 h 219336"/>
                    <a:gd name="connsiteX16" fmla="*/ 431275 w 529461"/>
                    <a:gd name="connsiteY16" fmla="*/ 18588 h 219336"/>
                    <a:gd name="connsiteX17" fmla="*/ 437489 w 529461"/>
                    <a:gd name="connsiteY17" fmla="*/ 33458 h 219336"/>
                    <a:gd name="connsiteX18" fmla="*/ 477261 w 529461"/>
                    <a:gd name="connsiteY18" fmla="*/ 84265 h 219336"/>
                    <a:gd name="connsiteX19" fmla="*/ 529461 w 529461"/>
                    <a:gd name="connsiteY19" fmla="*/ 152420 h 219336"/>
                    <a:gd name="connsiteX20" fmla="*/ 264731 w 529461"/>
                    <a:gd name="connsiteY20" fmla="*/ 219336 h 219336"/>
                    <a:gd name="connsiteX21" fmla="*/ 0 w 529461"/>
                    <a:gd name="connsiteY21" fmla="*/ 152420 h 219336"/>
                    <a:gd name="connsiteX22" fmla="*/ 50958 w 529461"/>
                    <a:gd name="connsiteY22" fmla="*/ 84265 h 219336"/>
                    <a:gd name="connsiteX23" fmla="*/ 89487 w 529461"/>
                    <a:gd name="connsiteY23" fmla="*/ 33458 h 219336"/>
                    <a:gd name="connsiteX24" fmla="*/ 98187 w 529461"/>
                    <a:gd name="connsiteY24" fmla="*/ 12392 h 219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29461" h="219336">
                      <a:moveTo>
                        <a:pt x="113128" y="27417"/>
                      </a:moveTo>
                      <a:cubicBezTo>
                        <a:pt x="110642" y="32367"/>
                        <a:pt x="109400" y="37316"/>
                        <a:pt x="106915" y="42265"/>
                      </a:cubicBezTo>
                      <a:cubicBezTo>
                        <a:pt x="96973" y="64537"/>
                        <a:pt x="83304" y="84334"/>
                        <a:pt x="63422" y="99182"/>
                      </a:cubicBezTo>
                      <a:cubicBezTo>
                        <a:pt x="31114" y="127641"/>
                        <a:pt x="18687" y="146201"/>
                        <a:pt x="18687" y="152387"/>
                      </a:cubicBezTo>
                      <a:cubicBezTo>
                        <a:pt x="18687" y="172185"/>
                        <a:pt x="104429" y="200643"/>
                        <a:pt x="264729" y="200643"/>
                      </a:cubicBezTo>
                      <a:cubicBezTo>
                        <a:pt x="425030" y="200643"/>
                        <a:pt x="509529" y="172185"/>
                        <a:pt x="509529" y="152387"/>
                      </a:cubicBezTo>
                      <a:cubicBezTo>
                        <a:pt x="509529" y="146201"/>
                        <a:pt x="498345" y="127641"/>
                        <a:pt x="464794" y="99182"/>
                      </a:cubicBezTo>
                      <a:cubicBezTo>
                        <a:pt x="446154" y="83097"/>
                        <a:pt x="430000" y="63300"/>
                        <a:pt x="420059" y="42265"/>
                      </a:cubicBezTo>
                      <a:cubicBezTo>
                        <a:pt x="418816" y="39791"/>
                        <a:pt x="417574" y="36079"/>
                        <a:pt x="416331" y="33604"/>
                      </a:cubicBezTo>
                      <a:cubicBezTo>
                        <a:pt x="375324" y="47215"/>
                        <a:pt x="324376" y="54638"/>
                        <a:pt x="264729" y="54638"/>
                      </a:cubicBezTo>
                      <a:cubicBezTo>
                        <a:pt x="202598" y="53401"/>
                        <a:pt x="151650" y="45977"/>
                        <a:pt x="113128" y="27417"/>
                      </a:cubicBezTo>
                      <a:close/>
                      <a:moveTo>
                        <a:pt x="100672" y="0"/>
                      </a:moveTo>
                      <a:lnTo>
                        <a:pt x="111858" y="6196"/>
                      </a:lnTo>
                      <a:cubicBezTo>
                        <a:pt x="149144" y="24784"/>
                        <a:pt x="200102" y="34697"/>
                        <a:pt x="264731" y="35937"/>
                      </a:cubicBezTo>
                      <a:cubicBezTo>
                        <a:pt x="326874" y="35937"/>
                        <a:pt x="379074" y="27262"/>
                        <a:pt x="418846" y="12392"/>
                      </a:cubicBezTo>
                      <a:lnTo>
                        <a:pt x="428789" y="8675"/>
                      </a:lnTo>
                      <a:lnTo>
                        <a:pt x="431275" y="18588"/>
                      </a:lnTo>
                      <a:cubicBezTo>
                        <a:pt x="433760" y="23545"/>
                        <a:pt x="435003" y="28502"/>
                        <a:pt x="437489" y="33458"/>
                      </a:cubicBezTo>
                      <a:cubicBezTo>
                        <a:pt x="447432" y="53285"/>
                        <a:pt x="461103" y="70634"/>
                        <a:pt x="477261" y="84265"/>
                      </a:cubicBezTo>
                      <a:cubicBezTo>
                        <a:pt x="495904" y="100374"/>
                        <a:pt x="529461" y="131354"/>
                        <a:pt x="529461" y="152420"/>
                      </a:cubicBezTo>
                      <a:cubicBezTo>
                        <a:pt x="529461" y="201988"/>
                        <a:pt x="386531" y="219336"/>
                        <a:pt x="264731" y="219336"/>
                      </a:cubicBezTo>
                      <a:cubicBezTo>
                        <a:pt x="141687" y="219336"/>
                        <a:pt x="0" y="201988"/>
                        <a:pt x="0" y="152420"/>
                      </a:cubicBezTo>
                      <a:cubicBezTo>
                        <a:pt x="0" y="131354"/>
                        <a:pt x="32315" y="100374"/>
                        <a:pt x="50958" y="84265"/>
                      </a:cubicBezTo>
                      <a:cubicBezTo>
                        <a:pt x="68358" y="70634"/>
                        <a:pt x="80787" y="53285"/>
                        <a:pt x="89487" y="33458"/>
                      </a:cubicBezTo>
                      <a:cubicBezTo>
                        <a:pt x="93215" y="27262"/>
                        <a:pt x="95701" y="19827"/>
                        <a:pt x="98187" y="123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2BBC2F31-8C46-D146-B0C5-133E16757E95}"/>
                    </a:ext>
                  </a:extLst>
                </p:cNvPr>
                <p:cNvSpPr/>
                <p:nvPr/>
              </p:nvSpPr>
              <p:spPr>
                <a:xfrm>
                  <a:off x="8584754" y="7466160"/>
                  <a:ext cx="269091" cy="269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7" h="217">
                      <a:moveTo>
                        <a:pt x="217" y="108"/>
                      </a:moveTo>
                      <a:cubicBezTo>
                        <a:pt x="217" y="169"/>
                        <a:pt x="168" y="217"/>
                        <a:pt x="109" y="217"/>
                      </a:cubicBezTo>
                      <a:cubicBezTo>
                        <a:pt x="48" y="217"/>
                        <a:pt x="0" y="169"/>
                        <a:pt x="0" y="108"/>
                      </a:cubicBezTo>
                      <a:cubicBezTo>
                        <a:pt x="0" y="48"/>
                        <a:pt x="48" y="0"/>
                        <a:pt x="109" y="0"/>
                      </a:cubicBezTo>
                      <a:cubicBezTo>
                        <a:pt x="168" y="0"/>
                        <a:pt x="217" y="48"/>
                        <a:pt x="217" y="10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5AB126DD-E3C9-4440-9F1F-3D452473D108}"/>
                    </a:ext>
                  </a:extLst>
                </p:cNvPr>
                <p:cNvSpPr/>
                <p:nvPr/>
              </p:nvSpPr>
              <p:spPr>
                <a:xfrm>
                  <a:off x="8574788" y="7456190"/>
                  <a:ext cx="289024" cy="289125"/>
                </a:xfrm>
                <a:custGeom>
                  <a:avLst/>
                  <a:gdLst>
                    <a:gd name="connsiteX0" fmla="*/ 145129 w 289024"/>
                    <a:gd name="connsiteY0" fmla="*/ 19940 h 289125"/>
                    <a:gd name="connsiteX1" fmla="*/ 18687 w 289024"/>
                    <a:gd name="connsiteY1" fmla="*/ 143943 h 289125"/>
                    <a:gd name="connsiteX2" fmla="*/ 145129 w 289024"/>
                    <a:gd name="connsiteY2" fmla="*/ 269186 h 289125"/>
                    <a:gd name="connsiteX3" fmla="*/ 269091 w 289024"/>
                    <a:gd name="connsiteY3" fmla="*/ 143943 h 289125"/>
                    <a:gd name="connsiteX4" fmla="*/ 145129 w 289024"/>
                    <a:gd name="connsiteY4" fmla="*/ 19940 h 289125"/>
                    <a:gd name="connsiteX5" fmla="*/ 145132 w 289024"/>
                    <a:gd name="connsiteY5" fmla="*/ 0 h 289125"/>
                    <a:gd name="connsiteX6" fmla="*/ 289024 w 289024"/>
                    <a:gd name="connsiteY6" fmla="*/ 143942 h 289125"/>
                    <a:gd name="connsiteX7" fmla="*/ 145132 w 289024"/>
                    <a:gd name="connsiteY7" fmla="*/ 289125 h 289125"/>
                    <a:gd name="connsiteX8" fmla="*/ 0 w 289024"/>
                    <a:gd name="connsiteY8" fmla="*/ 143942 h 289125"/>
                    <a:gd name="connsiteX9" fmla="*/ 145132 w 289024"/>
                    <a:gd name="connsiteY9" fmla="*/ 0 h 28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024" h="289125">
                      <a:moveTo>
                        <a:pt x="145129" y="19940"/>
                      </a:moveTo>
                      <a:cubicBezTo>
                        <a:pt x="75710" y="19940"/>
                        <a:pt x="18687" y="75742"/>
                        <a:pt x="18687" y="143943"/>
                      </a:cubicBezTo>
                      <a:cubicBezTo>
                        <a:pt x="18687" y="213385"/>
                        <a:pt x="75710" y="269186"/>
                        <a:pt x="145129" y="269186"/>
                      </a:cubicBezTo>
                      <a:cubicBezTo>
                        <a:pt x="213308" y="269186"/>
                        <a:pt x="269091" y="213385"/>
                        <a:pt x="269091" y="143943"/>
                      </a:cubicBezTo>
                      <a:cubicBezTo>
                        <a:pt x="269091" y="75742"/>
                        <a:pt x="213308" y="19940"/>
                        <a:pt x="145129" y="19940"/>
                      </a:cubicBezTo>
                      <a:close/>
                      <a:moveTo>
                        <a:pt x="145132" y="0"/>
                      </a:moveTo>
                      <a:cubicBezTo>
                        <a:pt x="224521" y="0"/>
                        <a:pt x="289024" y="65767"/>
                        <a:pt x="289024" y="143942"/>
                      </a:cubicBezTo>
                      <a:cubicBezTo>
                        <a:pt x="289024" y="223359"/>
                        <a:pt x="224521" y="289125"/>
                        <a:pt x="145132" y="289125"/>
                      </a:cubicBezTo>
                      <a:cubicBezTo>
                        <a:pt x="64503" y="289125"/>
                        <a:pt x="0" y="223359"/>
                        <a:pt x="0" y="143942"/>
                      </a:cubicBezTo>
                      <a:cubicBezTo>
                        <a:pt x="0" y="65767"/>
                        <a:pt x="64503" y="0"/>
                        <a:pt x="1451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896D6BDA-0665-1649-B1BF-C679D0CBA01E}"/>
                    </a:ext>
                  </a:extLst>
                </p:cNvPr>
                <p:cNvSpPr/>
                <p:nvPr/>
              </p:nvSpPr>
              <p:spPr>
                <a:xfrm>
                  <a:off x="8679434" y="7545919"/>
                  <a:ext cx="82222" cy="110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" h="90">
                      <a:moveTo>
                        <a:pt x="0" y="90"/>
                      </a:moveTo>
                      <a:cubicBezTo>
                        <a:pt x="0" y="74"/>
                        <a:pt x="10" y="61"/>
                        <a:pt x="31" y="49"/>
                      </a:cubicBezTo>
                      <a:cubicBezTo>
                        <a:pt x="47" y="39"/>
                        <a:pt x="51" y="35"/>
                        <a:pt x="51" y="25"/>
                      </a:cubicBezTo>
                      <a:cubicBezTo>
                        <a:pt x="51" y="18"/>
                        <a:pt x="46" y="9"/>
                        <a:pt x="33" y="9"/>
                      </a:cubicBezTo>
                      <a:cubicBezTo>
                        <a:pt x="21" y="9"/>
                        <a:pt x="15" y="16"/>
                        <a:pt x="12" y="28"/>
                      </a:cubicBezTo>
                      <a:lnTo>
                        <a:pt x="1" y="28"/>
                      </a:lnTo>
                      <a:cubicBezTo>
                        <a:pt x="2" y="12"/>
                        <a:pt x="14" y="0"/>
                        <a:pt x="33" y="0"/>
                      </a:cubicBezTo>
                      <a:cubicBezTo>
                        <a:pt x="53" y="0"/>
                        <a:pt x="64" y="12"/>
                        <a:pt x="64" y="25"/>
                      </a:cubicBezTo>
                      <a:cubicBezTo>
                        <a:pt x="64" y="41"/>
                        <a:pt x="55" y="45"/>
                        <a:pt x="39" y="56"/>
                      </a:cubicBezTo>
                      <a:cubicBezTo>
                        <a:pt x="26" y="64"/>
                        <a:pt x="17" y="72"/>
                        <a:pt x="14" y="80"/>
                      </a:cubicBezTo>
                      <a:lnTo>
                        <a:pt x="67" y="80"/>
                      </a:lnTo>
                      <a:lnTo>
                        <a:pt x="65" y="9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3EA6C3D7-AF75-D54E-BC6F-BA43890180C6}"/>
                    </a:ext>
                  </a:extLst>
                </p:cNvPr>
                <p:cNvSpPr/>
                <p:nvPr/>
              </p:nvSpPr>
              <p:spPr>
                <a:xfrm>
                  <a:off x="8584754" y="7466160"/>
                  <a:ext cx="269091" cy="269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7" h="217">
                      <a:moveTo>
                        <a:pt x="217" y="108"/>
                      </a:moveTo>
                      <a:cubicBezTo>
                        <a:pt x="217" y="169"/>
                        <a:pt x="168" y="217"/>
                        <a:pt x="109" y="217"/>
                      </a:cubicBezTo>
                      <a:cubicBezTo>
                        <a:pt x="48" y="217"/>
                        <a:pt x="0" y="169"/>
                        <a:pt x="0" y="108"/>
                      </a:cubicBezTo>
                      <a:cubicBezTo>
                        <a:pt x="0" y="48"/>
                        <a:pt x="48" y="0"/>
                        <a:pt x="109" y="0"/>
                      </a:cubicBezTo>
                      <a:cubicBezTo>
                        <a:pt x="168" y="0"/>
                        <a:pt x="217" y="48"/>
                        <a:pt x="217" y="10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267B0792-A56C-6249-8E1B-60DEAE70C0F9}"/>
                  </a:ext>
                </a:extLst>
              </p:cNvPr>
              <p:cNvGrpSpPr/>
              <p:nvPr/>
            </p:nvGrpSpPr>
            <p:grpSpPr>
              <a:xfrm>
                <a:off x="8845344" y="10474983"/>
                <a:ext cx="3014104" cy="2229079"/>
                <a:chOff x="8845344" y="10474983"/>
                <a:chExt cx="3014104" cy="2229079"/>
              </a:xfrm>
            </p:grpSpPr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DAA66D65-BE27-814A-9D27-37C4AD7402E8}"/>
                    </a:ext>
                  </a:extLst>
                </p:cNvPr>
                <p:cNvSpPr/>
                <p:nvPr/>
              </p:nvSpPr>
              <p:spPr>
                <a:xfrm>
                  <a:off x="9583876" y="12105872"/>
                  <a:ext cx="1233334" cy="586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1" h="472">
                      <a:moveTo>
                        <a:pt x="564" y="0"/>
                      </a:moveTo>
                      <a:lnTo>
                        <a:pt x="221" y="0"/>
                      </a:lnTo>
                      <a:cubicBezTo>
                        <a:pt x="174" y="0"/>
                        <a:pt x="129" y="16"/>
                        <a:pt x="93" y="42"/>
                      </a:cubicBezTo>
                      <a:cubicBezTo>
                        <a:pt x="56" y="67"/>
                        <a:pt x="27" y="105"/>
                        <a:pt x="12" y="149"/>
                      </a:cubicBezTo>
                      <a:cubicBezTo>
                        <a:pt x="2" y="179"/>
                        <a:pt x="-1" y="210"/>
                        <a:pt x="1" y="240"/>
                      </a:cubicBezTo>
                      <a:cubicBezTo>
                        <a:pt x="4" y="270"/>
                        <a:pt x="13" y="300"/>
                        <a:pt x="27" y="327"/>
                      </a:cubicBezTo>
                      <a:lnTo>
                        <a:pt x="71" y="405"/>
                      </a:lnTo>
                      <a:lnTo>
                        <a:pt x="107" y="472"/>
                      </a:lnTo>
                      <a:cubicBezTo>
                        <a:pt x="448" y="356"/>
                        <a:pt x="751" y="200"/>
                        <a:pt x="991" y="17"/>
                      </a:cubicBezTo>
                      <a:cubicBezTo>
                        <a:pt x="964" y="6"/>
                        <a:pt x="936" y="0"/>
                        <a:pt x="9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57E2A87A-6EF9-FF4B-B157-4A104B4EB766}"/>
                    </a:ext>
                  </a:extLst>
                </p:cNvPr>
                <p:cNvSpPr/>
                <p:nvPr/>
              </p:nvSpPr>
              <p:spPr>
                <a:xfrm>
                  <a:off x="9574439" y="12097148"/>
                  <a:ext cx="1261459" cy="606914"/>
                </a:xfrm>
                <a:custGeom>
                  <a:avLst/>
                  <a:gdLst>
                    <a:gd name="connsiteX0" fmla="*/ 283237 w 1261459"/>
                    <a:gd name="connsiteY0" fmla="*/ 18694 h 606914"/>
                    <a:gd name="connsiteX1" fmla="*/ 128919 w 1261459"/>
                    <a:gd name="connsiteY1" fmla="*/ 68434 h 606914"/>
                    <a:gd name="connsiteX2" fmla="*/ 33092 w 1261459"/>
                    <a:gd name="connsiteY2" fmla="*/ 197757 h 606914"/>
                    <a:gd name="connsiteX3" fmla="*/ 18158 w 1261459"/>
                    <a:gd name="connsiteY3" fmla="*/ 305940 h 606914"/>
                    <a:gd name="connsiteX4" fmla="*/ 50515 w 1261459"/>
                    <a:gd name="connsiteY4" fmla="*/ 411637 h 606914"/>
                    <a:gd name="connsiteX5" fmla="*/ 146342 w 1261459"/>
                    <a:gd name="connsiteY5" fmla="*/ 584482 h 606914"/>
                    <a:gd name="connsiteX6" fmla="*/ 1221593 w 1261459"/>
                    <a:gd name="connsiteY6" fmla="*/ 32372 h 606914"/>
                    <a:gd name="connsiteX7" fmla="*/ 1136967 w 1261459"/>
                    <a:gd name="connsiteY7" fmla="*/ 18694 h 606914"/>
                    <a:gd name="connsiteX8" fmla="*/ 284479 w 1261459"/>
                    <a:gd name="connsiteY8" fmla="*/ 0 h 606914"/>
                    <a:gd name="connsiteX9" fmla="*/ 1138248 w 1261459"/>
                    <a:gd name="connsiteY9" fmla="*/ 0 h 606914"/>
                    <a:gd name="connsiteX10" fmla="*/ 1246524 w 1261459"/>
                    <a:gd name="connsiteY10" fmla="*/ 21142 h 606914"/>
                    <a:gd name="connsiteX11" fmla="*/ 1261459 w 1261459"/>
                    <a:gd name="connsiteY11" fmla="*/ 27361 h 606914"/>
                    <a:gd name="connsiteX12" fmla="*/ 1247769 w 1261459"/>
                    <a:gd name="connsiteY12" fmla="*/ 37310 h 606914"/>
                    <a:gd name="connsiteX13" fmla="*/ 146333 w 1261459"/>
                    <a:gd name="connsiteY13" fmla="*/ 605670 h 606914"/>
                    <a:gd name="connsiteX14" fmla="*/ 138866 w 1261459"/>
                    <a:gd name="connsiteY14" fmla="*/ 606914 h 606914"/>
                    <a:gd name="connsiteX15" fmla="*/ 35567 w 1261459"/>
                    <a:gd name="connsiteY15" fmla="*/ 420363 h 606914"/>
                    <a:gd name="connsiteX16" fmla="*/ 720 w 1261459"/>
                    <a:gd name="connsiteY16" fmla="*/ 307188 h 606914"/>
                    <a:gd name="connsiteX17" fmla="*/ 15654 w 1261459"/>
                    <a:gd name="connsiteY17" fmla="*/ 191526 h 606914"/>
                    <a:gd name="connsiteX18" fmla="*/ 118953 w 1261459"/>
                    <a:gd name="connsiteY18" fmla="*/ 52234 h 606914"/>
                    <a:gd name="connsiteX19" fmla="*/ 284479 w 1261459"/>
                    <a:gd name="connsiteY19" fmla="*/ 0 h 60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61459" h="606914">
                      <a:moveTo>
                        <a:pt x="283237" y="18694"/>
                      </a:moveTo>
                      <a:cubicBezTo>
                        <a:pt x="227235" y="18694"/>
                        <a:pt x="173721" y="36103"/>
                        <a:pt x="128919" y="68434"/>
                      </a:cubicBezTo>
                      <a:cubicBezTo>
                        <a:pt x="82872" y="100764"/>
                        <a:pt x="50515" y="145530"/>
                        <a:pt x="33092" y="197757"/>
                      </a:cubicBezTo>
                      <a:cubicBezTo>
                        <a:pt x="20647" y="232574"/>
                        <a:pt x="16913" y="269879"/>
                        <a:pt x="18158" y="305940"/>
                      </a:cubicBezTo>
                      <a:cubicBezTo>
                        <a:pt x="23136" y="343245"/>
                        <a:pt x="33092" y="378063"/>
                        <a:pt x="50515" y="411637"/>
                      </a:cubicBezTo>
                      <a:lnTo>
                        <a:pt x="146342" y="584482"/>
                      </a:lnTo>
                      <a:cubicBezTo>
                        <a:pt x="555784" y="445211"/>
                        <a:pt x="926646" y="253714"/>
                        <a:pt x="1221593" y="32372"/>
                      </a:cubicBezTo>
                      <a:cubicBezTo>
                        <a:pt x="1194214" y="23668"/>
                        <a:pt x="1165590" y="18694"/>
                        <a:pt x="1136967" y="18694"/>
                      </a:cubicBezTo>
                      <a:close/>
                      <a:moveTo>
                        <a:pt x="284479" y="0"/>
                      </a:moveTo>
                      <a:lnTo>
                        <a:pt x="1138248" y="0"/>
                      </a:lnTo>
                      <a:cubicBezTo>
                        <a:pt x="1175584" y="0"/>
                        <a:pt x="1211677" y="6218"/>
                        <a:pt x="1246524" y="21142"/>
                      </a:cubicBezTo>
                      <a:lnTo>
                        <a:pt x="1261459" y="27361"/>
                      </a:lnTo>
                      <a:lnTo>
                        <a:pt x="1247769" y="37310"/>
                      </a:lnTo>
                      <a:cubicBezTo>
                        <a:pt x="947830" y="266147"/>
                        <a:pt x="566994" y="462648"/>
                        <a:pt x="146333" y="605670"/>
                      </a:cubicBezTo>
                      <a:lnTo>
                        <a:pt x="138866" y="606914"/>
                      </a:lnTo>
                      <a:lnTo>
                        <a:pt x="35567" y="420363"/>
                      </a:lnTo>
                      <a:cubicBezTo>
                        <a:pt x="15654" y="385540"/>
                        <a:pt x="4453" y="348229"/>
                        <a:pt x="720" y="307188"/>
                      </a:cubicBezTo>
                      <a:cubicBezTo>
                        <a:pt x="-1770" y="268634"/>
                        <a:pt x="1964" y="228836"/>
                        <a:pt x="15654" y="191526"/>
                      </a:cubicBezTo>
                      <a:cubicBezTo>
                        <a:pt x="35567" y="135561"/>
                        <a:pt x="70415" y="87057"/>
                        <a:pt x="118953" y="52234"/>
                      </a:cubicBezTo>
                      <a:cubicBezTo>
                        <a:pt x="167491" y="18655"/>
                        <a:pt x="224740" y="0"/>
                        <a:pt x="2844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A71499A0-AFB2-2945-B92B-54F0FE3C621D}"/>
                    </a:ext>
                  </a:extLst>
                </p:cNvPr>
                <p:cNvSpPr/>
                <p:nvPr/>
              </p:nvSpPr>
              <p:spPr>
                <a:xfrm>
                  <a:off x="8855091" y="11781852"/>
                  <a:ext cx="1021549" cy="3850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1" h="310">
                      <a:moveTo>
                        <a:pt x="434" y="293"/>
                      </a:moveTo>
                      <a:cubicBezTo>
                        <a:pt x="208" y="333"/>
                        <a:pt x="14" y="303"/>
                        <a:pt x="1" y="227"/>
                      </a:cubicBezTo>
                      <a:cubicBezTo>
                        <a:pt x="-13" y="151"/>
                        <a:pt x="160" y="57"/>
                        <a:pt x="387" y="18"/>
                      </a:cubicBezTo>
                      <a:cubicBezTo>
                        <a:pt x="613" y="-22"/>
                        <a:pt x="807" y="8"/>
                        <a:pt x="820" y="84"/>
                      </a:cubicBezTo>
                      <a:cubicBezTo>
                        <a:pt x="834" y="161"/>
                        <a:pt x="661" y="254"/>
                        <a:pt x="434" y="2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87B73D78-F0BD-6D46-A5FA-EA71ACDFCB41}"/>
                    </a:ext>
                  </a:extLst>
                </p:cNvPr>
                <p:cNvSpPr/>
                <p:nvPr/>
              </p:nvSpPr>
              <p:spPr>
                <a:xfrm>
                  <a:off x="8845344" y="11772958"/>
                  <a:ext cx="1041006" cy="405195"/>
                </a:xfrm>
                <a:custGeom>
                  <a:avLst/>
                  <a:gdLst>
                    <a:gd name="connsiteX0" fmla="*/ 726444 w 1041006"/>
                    <a:gd name="connsiteY0" fmla="*/ 18860 h 405195"/>
                    <a:gd name="connsiteX1" fmla="*/ 491281 w 1041006"/>
                    <a:gd name="connsiteY1" fmla="*/ 39974 h 405195"/>
                    <a:gd name="connsiteX2" fmla="*/ 141648 w 1041006"/>
                    <a:gd name="connsiteY2" fmla="*/ 151756 h 405195"/>
                    <a:gd name="connsiteX3" fmla="*/ 18468 w 1041006"/>
                    <a:gd name="connsiteY3" fmla="*/ 289620 h 405195"/>
                    <a:gd name="connsiteX4" fmla="*/ 181464 w 1041006"/>
                    <a:gd name="connsiteY4" fmla="*/ 376562 h 405195"/>
                    <a:gd name="connsiteX5" fmla="*/ 547272 w 1041006"/>
                    <a:gd name="connsiteY5" fmla="*/ 364142 h 405195"/>
                    <a:gd name="connsiteX6" fmla="*/ 1020086 w 1041006"/>
                    <a:gd name="connsiteY6" fmla="*/ 114496 h 405195"/>
                    <a:gd name="connsiteX7" fmla="*/ 857090 w 1041006"/>
                    <a:gd name="connsiteY7" fmla="*/ 28796 h 405195"/>
                    <a:gd name="connsiteX8" fmla="*/ 726444 w 1041006"/>
                    <a:gd name="connsiteY8" fmla="*/ 18860 h 405195"/>
                    <a:gd name="connsiteX9" fmla="*/ 688032 w 1041006"/>
                    <a:gd name="connsiteY9" fmla="*/ 636 h 405195"/>
                    <a:gd name="connsiteX10" fmla="*/ 862079 w 1041006"/>
                    <a:gd name="connsiteY10" fmla="*/ 8867 h 405195"/>
                    <a:gd name="connsiteX11" fmla="*/ 1040015 w 1041006"/>
                    <a:gd name="connsiteY11" fmla="*/ 111987 h 405195"/>
                    <a:gd name="connsiteX12" fmla="*/ 552248 w 1041006"/>
                    <a:gd name="connsiteY12" fmla="*/ 382832 h 405195"/>
                    <a:gd name="connsiteX13" fmla="*/ 313341 w 1041006"/>
                    <a:gd name="connsiteY13" fmla="*/ 405195 h 405195"/>
                    <a:gd name="connsiteX14" fmla="*/ 180201 w 1041006"/>
                    <a:gd name="connsiteY14" fmla="*/ 395256 h 405195"/>
                    <a:gd name="connsiteX15" fmla="*/ 1021 w 1041006"/>
                    <a:gd name="connsiteY15" fmla="*/ 293378 h 405195"/>
                    <a:gd name="connsiteX16" fmla="*/ 134162 w 1041006"/>
                    <a:gd name="connsiteY16" fmla="*/ 135592 h 405195"/>
                    <a:gd name="connsiteX17" fmla="*/ 488788 w 1041006"/>
                    <a:gd name="connsiteY17" fmla="*/ 21291 h 405195"/>
                    <a:gd name="connsiteX18" fmla="*/ 688032 w 1041006"/>
                    <a:gd name="connsiteY18" fmla="*/ 636 h 40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41006" h="405195">
                      <a:moveTo>
                        <a:pt x="726444" y="18860"/>
                      </a:moveTo>
                      <a:cubicBezTo>
                        <a:pt x="654278" y="18860"/>
                        <a:pt x="573402" y="26312"/>
                        <a:pt x="491281" y="39974"/>
                      </a:cubicBezTo>
                      <a:cubicBezTo>
                        <a:pt x="355659" y="63573"/>
                        <a:pt x="232478" y="103317"/>
                        <a:pt x="141648" y="151756"/>
                      </a:cubicBezTo>
                      <a:cubicBezTo>
                        <a:pt x="57040" y="198953"/>
                        <a:pt x="12247" y="248634"/>
                        <a:pt x="18468" y="289620"/>
                      </a:cubicBezTo>
                      <a:cubicBezTo>
                        <a:pt x="25933" y="329365"/>
                        <a:pt x="84413" y="361658"/>
                        <a:pt x="181464" y="376562"/>
                      </a:cubicBezTo>
                      <a:cubicBezTo>
                        <a:pt x="282248" y="392708"/>
                        <a:pt x="411650" y="387740"/>
                        <a:pt x="547272" y="364142"/>
                      </a:cubicBezTo>
                      <a:cubicBezTo>
                        <a:pt x="818518" y="316945"/>
                        <a:pt x="1035017" y="202679"/>
                        <a:pt x="1020086" y="114496"/>
                      </a:cubicBezTo>
                      <a:cubicBezTo>
                        <a:pt x="1012620" y="74751"/>
                        <a:pt x="952896" y="42458"/>
                        <a:pt x="857090" y="28796"/>
                      </a:cubicBezTo>
                      <a:cubicBezTo>
                        <a:pt x="817274" y="22586"/>
                        <a:pt x="773725" y="18860"/>
                        <a:pt x="726444" y="18860"/>
                      </a:cubicBezTo>
                      <a:close/>
                      <a:moveTo>
                        <a:pt x="688032" y="636"/>
                      </a:moveTo>
                      <a:cubicBezTo>
                        <a:pt x="751025" y="-1383"/>
                        <a:pt x="809818" y="1413"/>
                        <a:pt x="862079" y="8867"/>
                      </a:cubicBezTo>
                      <a:cubicBezTo>
                        <a:pt x="967845" y="25018"/>
                        <a:pt x="1031305" y="62290"/>
                        <a:pt x="1040015" y="111987"/>
                      </a:cubicBezTo>
                      <a:cubicBezTo>
                        <a:pt x="1057435" y="212622"/>
                        <a:pt x="843415" y="331893"/>
                        <a:pt x="552248" y="382832"/>
                      </a:cubicBezTo>
                      <a:cubicBezTo>
                        <a:pt x="468879" y="397741"/>
                        <a:pt x="386755" y="405195"/>
                        <a:pt x="313341" y="405195"/>
                      </a:cubicBezTo>
                      <a:cubicBezTo>
                        <a:pt x="264814" y="405195"/>
                        <a:pt x="220019" y="401468"/>
                        <a:pt x="180201" y="395256"/>
                      </a:cubicBezTo>
                      <a:cubicBezTo>
                        <a:pt x="73191" y="379104"/>
                        <a:pt x="9731" y="343075"/>
                        <a:pt x="1021" y="293378"/>
                      </a:cubicBezTo>
                      <a:cubicBezTo>
                        <a:pt x="-7689" y="242440"/>
                        <a:pt x="39595" y="186531"/>
                        <a:pt x="134162" y="135592"/>
                      </a:cubicBezTo>
                      <a:cubicBezTo>
                        <a:pt x="226240" y="85896"/>
                        <a:pt x="351915" y="46139"/>
                        <a:pt x="488788" y="21291"/>
                      </a:cubicBezTo>
                      <a:cubicBezTo>
                        <a:pt x="557847" y="9488"/>
                        <a:pt x="625040" y="2655"/>
                        <a:pt x="688032" y="6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3F2925AF-BDB8-834B-9AAC-0A813C0D1D25}"/>
                    </a:ext>
                  </a:extLst>
                </p:cNvPr>
                <p:cNvSpPr/>
                <p:nvPr/>
              </p:nvSpPr>
              <p:spPr>
                <a:xfrm>
                  <a:off x="9156573" y="10848426"/>
                  <a:ext cx="852122" cy="740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5" h="595">
                      <a:moveTo>
                        <a:pt x="253" y="405"/>
                      </a:moveTo>
                      <a:cubicBezTo>
                        <a:pt x="70" y="252"/>
                        <a:pt x="-38" y="79"/>
                        <a:pt x="12" y="20"/>
                      </a:cubicBezTo>
                      <a:cubicBezTo>
                        <a:pt x="61" y="-38"/>
                        <a:pt x="250" y="37"/>
                        <a:pt x="432" y="190"/>
                      </a:cubicBezTo>
                      <a:cubicBezTo>
                        <a:pt x="615" y="344"/>
                        <a:pt x="722" y="515"/>
                        <a:pt x="673" y="575"/>
                      </a:cubicBezTo>
                      <a:cubicBezTo>
                        <a:pt x="623" y="634"/>
                        <a:pt x="435" y="558"/>
                        <a:pt x="253" y="40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C18DB7D9-57DD-4A47-A974-5E18B3319FF5}"/>
                    </a:ext>
                  </a:extLst>
                </p:cNvPr>
                <p:cNvSpPr/>
                <p:nvPr/>
              </p:nvSpPr>
              <p:spPr>
                <a:xfrm>
                  <a:off x="9147874" y="10837952"/>
                  <a:ext cx="871662" cy="758211"/>
                </a:xfrm>
                <a:custGeom>
                  <a:avLst/>
                  <a:gdLst>
                    <a:gd name="connsiteX0" fmla="*/ 92057 w 871662"/>
                    <a:gd name="connsiteY0" fmla="*/ 19198 h 758211"/>
                    <a:gd name="connsiteX1" fmla="*/ 32348 w 871662"/>
                    <a:gd name="connsiteY1" fmla="*/ 41591 h 758211"/>
                    <a:gd name="connsiteX2" fmla="*/ 330892 w 871662"/>
                    <a:gd name="connsiteY2" fmla="*/ 505632 h 758211"/>
                    <a:gd name="connsiteX3" fmla="*/ 651827 w 871662"/>
                    <a:gd name="connsiteY3" fmla="*/ 708417 h 758211"/>
                    <a:gd name="connsiteX4" fmla="*/ 839661 w 871662"/>
                    <a:gd name="connsiteY4" fmla="*/ 718370 h 758211"/>
                    <a:gd name="connsiteX5" fmla="*/ 797367 w 871662"/>
                    <a:gd name="connsiteY5" fmla="*/ 534246 h 758211"/>
                    <a:gd name="connsiteX6" fmla="*/ 541117 w 871662"/>
                    <a:gd name="connsiteY6" fmla="*/ 253085 h 758211"/>
                    <a:gd name="connsiteX7" fmla="*/ 92057 w 871662"/>
                    <a:gd name="connsiteY7" fmla="*/ 19198 h 758211"/>
                    <a:gd name="connsiteX8" fmla="*/ 95923 w 871662"/>
                    <a:gd name="connsiteY8" fmla="*/ 38 h 758211"/>
                    <a:gd name="connsiteX9" fmla="*/ 553564 w 871662"/>
                    <a:gd name="connsiteY9" fmla="*/ 239387 h 758211"/>
                    <a:gd name="connsiteX10" fmla="*/ 813563 w 871662"/>
                    <a:gd name="connsiteY10" fmla="*/ 523061 h 758211"/>
                    <a:gd name="connsiteX11" fmla="*/ 854616 w 871662"/>
                    <a:gd name="connsiteY11" fmla="*/ 730839 h 758211"/>
                    <a:gd name="connsiteX12" fmla="*/ 778731 w 871662"/>
                    <a:gd name="connsiteY12" fmla="*/ 758211 h 758211"/>
                    <a:gd name="connsiteX13" fmla="*/ 644377 w 871662"/>
                    <a:gd name="connsiteY13" fmla="*/ 727106 h 758211"/>
                    <a:gd name="connsiteX14" fmla="*/ 318446 w 871662"/>
                    <a:gd name="connsiteY14" fmla="*/ 520572 h 758211"/>
                    <a:gd name="connsiteX15" fmla="*/ 17394 w 871662"/>
                    <a:gd name="connsiteY15" fmla="*/ 27876 h 758211"/>
                    <a:gd name="connsiteX16" fmla="*/ 95923 w 871662"/>
                    <a:gd name="connsiteY16" fmla="*/ 38 h 758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71662" h="758211">
                      <a:moveTo>
                        <a:pt x="92057" y="19198"/>
                      </a:moveTo>
                      <a:cubicBezTo>
                        <a:pt x="64691" y="19198"/>
                        <a:pt x="44788" y="25418"/>
                        <a:pt x="32348" y="41591"/>
                      </a:cubicBezTo>
                      <a:cubicBezTo>
                        <a:pt x="-26117" y="108772"/>
                        <a:pt x="110716" y="321509"/>
                        <a:pt x="330892" y="505632"/>
                      </a:cubicBezTo>
                      <a:cubicBezTo>
                        <a:pt x="439114" y="597694"/>
                        <a:pt x="553556" y="668607"/>
                        <a:pt x="651827" y="708417"/>
                      </a:cubicBezTo>
                      <a:cubicBezTo>
                        <a:pt x="743878" y="746983"/>
                        <a:pt x="813538" y="749472"/>
                        <a:pt x="839661" y="718370"/>
                      </a:cubicBezTo>
                      <a:cubicBezTo>
                        <a:pt x="867027" y="686024"/>
                        <a:pt x="850856" y="618843"/>
                        <a:pt x="797367" y="534246"/>
                      </a:cubicBezTo>
                      <a:cubicBezTo>
                        <a:pt x="741390" y="444673"/>
                        <a:pt x="650583" y="345146"/>
                        <a:pt x="541117" y="253085"/>
                      </a:cubicBezTo>
                      <a:cubicBezTo>
                        <a:pt x="369454" y="110016"/>
                        <a:pt x="189084" y="19198"/>
                        <a:pt x="92057" y="19198"/>
                      </a:cubicBezTo>
                      <a:close/>
                      <a:moveTo>
                        <a:pt x="95923" y="38"/>
                      </a:moveTo>
                      <a:cubicBezTo>
                        <a:pt x="200886" y="2137"/>
                        <a:pt x="377226" y="91018"/>
                        <a:pt x="553564" y="239387"/>
                      </a:cubicBezTo>
                      <a:cubicBezTo>
                        <a:pt x="664282" y="331456"/>
                        <a:pt x="756339" y="433479"/>
                        <a:pt x="813563" y="523061"/>
                      </a:cubicBezTo>
                      <a:cubicBezTo>
                        <a:pt x="873276" y="617618"/>
                        <a:pt x="886960" y="692269"/>
                        <a:pt x="854616" y="730839"/>
                      </a:cubicBezTo>
                      <a:cubicBezTo>
                        <a:pt x="838444" y="749502"/>
                        <a:pt x="812319" y="758211"/>
                        <a:pt x="778731" y="758211"/>
                      </a:cubicBezTo>
                      <a:cubicBezTo>
                        <a:pt x="742654" y="758211"/>
                        <a:pt x="696626" y="748258"/>
                        <a:pt x="644377" y="727106"/>
                      </a:cubicBezTo>
                      <a:cubicBezTo>
                        <a:pt x="544856" y="686048"/>
                        <a:pt x="427919" y="613886"/>
                        <a:pt x="318446" y="520572"/>
                      </a:cubicBezTo>
                      <a:cubicBezTo>
                        <a:pt x="83327" y="323991"/>
                        <a:pt x="-49783" y="107504"/>
                        <a:pt x="17394" y="27876"/>
                      </a:cubicBezTo>
                      <a:cubicBezTo>
                        <a:pt x="33877" y="8280"/>
                        <a:pt x="60935" y="-662"/>
                        <a:pt x="95923" y="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CE07E72-68DB-A145-9D2E-A3F5276D966D}"/>
                    </a:ext>
                  </a:extLst>
                </p:cNvPr>
                <p:cNvSpPr/>
                <p:nvPr/>
              </p:nvSpPr>
              <p:spPr>
                <a:xfrm>
                  <a:off x="10016165" y="10483281"/>
                  <a:ext cx="381212" cy="10630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7" h="854">
                      <a:moveTo>
                        <a:pt x="15" y="448"/>
                      </a:moveTo>
                      <a:cubicBezTo>
                        <a:pt x="-22" y="213"/>
                        <a:pt x="10" y="13"/>
                        <a:pt x="87" y="0"/>
                      </a:cubicBezTo>
                      <a:cubicBezTo>
                        <a:pt x="163" y="-11"/>
                        <a:pt x="255" y="170"/>
                        <a:pt x="292" y="405"/>
                      </a:cubicBezTo>
                      <a:cubicBezTo>
                        <a:pt x="328" y="640"/>
                        <a:pt x="297" y="841"/>
                        <a:pt x="220" y="853"/>
                      </a:cubicBezTo>
                      <a:cubicBezTo>
                        <a:pt x="144" y="865"/>
                        <a:pt x="52" y="683"/>
                        <a:pt x="15" y="4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5E32C065-3517-FB46-82BE-B297FD0FFC7F}"/>
                    </a:ext>
                  </a:extLst>
                </p:cNvPr>
                <p:cNvSpPr/>
                <p:nvPr/>
              </p:nvSpPr>
              <p:spPr>
                <a:xfrm>
                  <a:off x="10007508" y="10474983"/>
                  <a:ext cx="400823" cy="1081302"/>
                </a:xfrm>
                <a:custGeom>
                  <a:avLst/>
                  <a:gdLst>
                    <a:gd name="connsiteX0" fmla="*/ 119190 w 400823"/>
                    <a:gd name="connsiteY0" fmla="*/ 18268 h 1081302"/>
                    <a:gd name="connsiteX1" fmla="*/ 37250 w 400823"/>
                    <a:gd name="connsiteY1" fmla="*/ 564710 h 1081302"/>
                    <a:gd name="connsiteX2" fmla="*/ 281830 w 400823"/>
                    <a:gd name="connsiteY2" fmla="*/ 1060117 h 1081302"/>
                    <a:gd name="connsiteX3" fmla="*/ 371220 w 400823"/>
                    <a:gd name="connsiteY3" fmla="*/ 894567 h 1081302"/>
                    <a:gd name="connsiteX4" fmla="*/ 362529 w 400823"/>
                    <a:gd name="connsiteY4" fmla="*/ 513675 h 1081302"/>
                    <a:gd name="connsiteX5" fmla="*/ 119190 w 400823"/>
                    <a:gd name="connsiteY5" fmla="*/ 18268 h 1081302"/>
                    <a:gd name="connsiteX6" fmla="*/ 116679 w 400823"/>
                    <a:gd name="connsiteY6" fmla="*/ 820 h 1081302"/>
                    <a:gd name="connsiteX7" fmla="*/ 381211 w 400823"/>
                    <a:gd name="connsiteY7" fmla="*/ 512431 h 1081302"/>
                    <a:gd name="connsiteX8" fmla="*/ 389905 w 400823"/>
                    <a:gd name="connsiteY8" fmla="*/ 898317 h 1081302"/>
                    <a:gd name="connsiteX9" fmla="*/ 284340 w 400823"/>
                    <a:gd name="connsiteY9" fmla="*/ 1081302 h 1081302"/>
                    <a:gd name="connsiteX10" fmla="*/ 274405 w 400823"/>
                    <a:gd name="connsiteY10" fmla="*/ 1081302 h 1081302"/>
                    <a:gd name="connsiteX11" fmla="*/ 19808 w 400823"/>
                    <a:gd name="connsiteY11" fmla="*/ 568446 h 1081302"/>
                    <a:gd name="connsiteX12" fmla="*/ 116679 w 400823"/>
                    <a:gd name="connsiteY12" fmla="*/ 820 h 1081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0823" h="1081302">
                      <a:moveTo>
                        <a:pt x="119190" y="18268"/>
                      </a:moveTo>
                      <a:cubicBezTo>
                        <a:pt x="31042" y="31960"/>
                        <a:pt x="-6203" y="282153"/>
                        <a:pt x="37250" y="564710"/>
                      </a:cubicBezTo>
                      <a:cubicBezTo>
                        <a:pt x="81945" y="847266"/>
                        <a:pt x="193682" y="1075054"/>
                        <a:pt x="281830" y="1060117"/>
                      </a:cubicBezTo>
                      <a:cubicBezTo>
                        <a:pt x="322800" y="1053894"/>
                        <a:pt x="355080" y="994146"/>
                        <a:pt x="371220" y="894567"/>
                      </a:cubicBezTo>
                      <a:cubicBezTo>
                        <a:pt x="387360" y="790008"/>
                        <a:pt x="384877" y="654331"/>
                        <a:pt x="362529" y="513675"/>
                      </a:cubicBezTo>
                      <a:cubicBezTo>
                        <a:pt x="319076" y="231119"/>
                        <a:pt x="207339" y="4576"/>
                        <a:pt x="119190" y="18268"/>
                      </a:cubicBezTo>
                      <a:close/>
                      <a:moveTo>
                        <a:pt x="116679" y="820"/>
                      </a:moveTo>
                      <a:cubicBezTo>
                        <a:pt x="217276" y="-15363"/>
                        <a:pt x="334018" y="209945"/>
                        <a:pt x="381211" y="512431"/>
                      </a:cubicBezTo>
                      <a:cubicBezTo>
                        <a:pt x="403566" y="654337"/>
                        <a:pt x="407292" y="791265"/>
                        <a:pt x="389905" y="898317"/>
                      </a:cubicBezTo>
                      <a:cubicBezTo>
                        <a:pt x="372518" y="1007859"/>
                        <a:pt x="335259" y="1072588"/>
                        <a:pt x="284340" y="1081302"/>
                      </a:cubicBezTo>
                      <a:cubicBezTo>
                        <a:pt x="280614" y="1081302"/>
                        <a:pt x="278130" y="1081302"/>
                        <a:pt x="274405" y="1081302"/>
                      </a:cubicBezTo>
                      <a:cubicBezTo>
                        <a:pt x="175050" y="1081302"/>
                        <a:pt x="65760" y="862218"/>
                        <a:pt x="19808" y="568446"/>
                      </a:cubicBezTo>
                      <a:cubicBezTo>
                        <a:pt x="-28628" y="265961"/>
                        <a:pt x="14840" y="17002"/>
                        <a:pt x="116679" y="8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B64FA911-32A4-2F44-BBED-699E9BDF0452}"/>
                    </a:ext>
                  </a:extLst>
                </p:cNvPr>
                <p:cNvSpPr/>
                <p:nvPr/>
              </p:nvSpPr>
              <p:spPr>
                <a:xfrm>
                  <a:off x="10509502" y="10645291"/>
                  <a:ext cx="712593" cy="8760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3" h="704">
                      <a:moveTo>
                        <a:pt x="176" y="266"/>
                      </a:moveTo>
                      <a:cubicBezTo>
                        <a:pt x="321" y="79"/>
                        <a:pt x="489" y="-36"/>
                        <a:pt x="550" y="11"/>
                      </a:cubicBezTo>
                      <a:cubicBezTo>
                        <a:pt x="611" y="58"/>
                        <a:pt x="543" y="249"/>
                        <a:pt x="397" y="437"/>
                      </a:cubicBezTo>
                      <a:cubicBezTo>
                        <a:pt x="251" y="625"/>
                        <a:pt x="83" y="740"/>
                        <a:pt x="22" y="693"/>
                      </a:cubicBezTo>
                      <a:cubicBezTo>
                        <a:pt x="-39" y="646"/>
                        <a:pt x="29" y="454"/>
                        <a:pt x="176" y="2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0F4B0B31-993F-6849-8C0E-A8F084799BA6}"/>
                    </a:ext>
                  </a:extLst>
                </p:cNvPr>
                <p:cNvSpPr/>
                <p:nvPr/>
              </p:nvSpPr>
              <p:spPr>
                <a:xfrm>
                  <a:off x="10501062" y="10635127"/>
                  <a:ext cx="731378" cy="894987"/>
                </a:xfrm>
                <a:custGeom>
                  <a:avLst/>
                  <a:gdLst>
                    <a:gd name="connsiteX0" fmla="*/ 648892 w 731378"/>
                    <a:gd name="connsiteY0" fmla="*/ 18888 h 894987"/>
                    <a:gd name="connsiteX1" fmla="*/ 234786 w 731378"/>
                    <a:gd name="connsiteY1" fmla="*/ 347415 h 894987"/>
                    <a:gd name="connsiteX2" fmla="*/ 43278 w 731378"/>
                    <a:gd name="connsiteY2" fmla="*/ 675942 h 894987"/>
                    <a:gd name="connsiteX3" fmla="*/ 42035 w 731378"/>
                    <a:gd name="connsiteY3" fmla="*/ 865094 h 894987"/>
                    <a:gd name="connsiteX4" fmla="*/ 80585 w 731378"/>
                    <a:gd name="connsiteY4" fmla="*/ 876294 h 894987"/>
                    <a:gd name="connsiteX5" fmla="*/ 494690 w 731378"/>
                    <a:gd name="connsiteY5" fmla="*/ 547767 h 894987"/>
                    <a:gd name="connsiteX6" fmla="*/ 684955 w 731378"/>
                    <a:gd name="connsiteY6" fmla="*/ 219240 h 894987"/>
                    <a:gd name="connsiteX7" fmla="*/ 687442 w 731378"/>
                    <a:gd name="connsiteY7" fmla="*/ 30088 h 894987"/>
                    <a:gd name="connsiteX8" fmla="*/ 648892 w 731378"/>
                    <a:gd name="connsiteY8" fmla="*/ 18888 h 894987"/>
                    <a:gd name="connsiteX9" fmla="*/ 663419 w 731378"/>
                    <a:gd name="connsiteY9" fmla="*/ 746 h 894987"/>
                    <a:gd name="connsiteX10" fmla="*/ 699908 w 731378"/>
                    <a:gd name="connsiteY10" fmla="*/ 15128 h 894987"/>
                    <a:gd name="connsiteX11" fmla="*/ 704883 w 731378"/>
                    <a:gd name="connsiteY11" fmla="*/ 226692 h 894987"/>
                    <a:gd name="connsiteX12" fmla="*/ 509626 w 731378"/>
                    <a:gd name="connsiteY12" fmla="*/ 560217 h 894987"/>
                    <a:gd name="connsiteX13" fmla="*/ 79315 w 731378"/>
                    <a:gd name="connsiteY13" fmla="*/ 894987 h 894987"/>
                    <a:gd name="connsiteX14" fmla="*/ 30812 w 731378"/>
                    <a:gd name="connsiteY14" fmla="*/ 880053 h 894987"/>
                    <a:gd name="connsiteX15" fmla="*/ 27081 w 731378"/>
                    <a:gd name="connsiteY15" fmla="*/ 668489 h 894987"/>
                    <a:gd name="connsiteX16" fmla="*/ 221094 w 731378"/>
                    <a:gd name="connsiteY16" fmla="*/ 334964 h 894987"/>
                    <a:gd name="connsiteX17" fmla="*/ 663419 w 731378"/>
                    <a:gd name="connsiteY17" fmla="*/ 746 h 89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1378" h="894987">
                      <a:moveTo>
                        <a:pt x="648892" y="18888"/>
                      </a:moveTo>
                      <a:cubicBezTo>
                        <a:pt x="558112" y="18888"/>
                        <a:pt x="384013" y="153285"/>
                        <a:pt x="234786" y="347415"/>
                      </a:cubicBezTo>
                      <a:cubicBezTo>
                        <a:pt x="147737" y="459413"/>
                        <a:pt x="79341" y="576389"/>
                        <a:pt x="43278" y="675942"/>
                      </a:cubicBezTo>
                      <a:cubicBezTo>
                        <a:pt x="9702" y="770518"/>
                        <a:pt x="9702" y="838961"/>
                        <a:pt x="42035" y="865094"/>
                      </a:cubicBezTo>
                      <a:cubicBezTo>
                        <a:pt x="51983" y="872561"/>
                        <a:pt x="64419" y="876294"/>
                        <a:pt x="80585" y="876294"/>
                      </a:cubicBezTo>
                      <a:cubicBezTo>
                        <a:pt x="171365" y="876294"/>
                        <a:pt x="344220" y="741897"/>
                        <a:pt x="494690" y="547767"/>
                      </a:cubicBezTo>
                      <a:cubicBezTo>
                        <a:pt x="581739" y="435769"/>
                        <a:pt x="648892" y="318793"/>
                        <a:pt x="684955" y="219240"/>
                      </a:cubicBezTo>
                      <a:cubicBezTo>
                        <a:pt x="719774" y="124664"/>
                        <a:pt x="719774" y="56221"/>
                        <a:pt x="687442" y="30088"/>
                      </a:cubicBezTo>
                      <a:cubicBezTo>
                        <a:pt x="676250" y="22621"/>
                        <a:pt x="663814" y="18888"/>
                        <a:pt x="648892" y="18888"/>
                      </a:cubicBezTo>
                      <a:close/>
                      <a:moveTo>
                        <a:pt x="663419" y="746"/>
                      </a:moveTo>
                      <a:cubicBezTo>
                        <a:pt x="677386" y="2469"/>
                        <a:pt x="689648" y="7194"/>
                        <a:pt x="699908" y="15128"/>
                      </a:cubicBezTo>
                      <a:cubicBezTo>
                        <a:pt x="739706" y="46240"/>
                        <a:pt x="742193" y="120910"/>
                        <a:pt x="704883" y="226692"/>
                      </a:cubicBezTo>
                      <a:cubicBezTo>
                        <a:pt x="667573" y="327497"/>
                        <a:pt x="599171" y="445724"/>
                        <a:pt x="509626" y="560217"/>
                      </a:cubicBezTo>
                      <a:cubicBezTo>
                        <a:pt x="354167" y="763070"/>
                        <a:pt x="180053" y="894987"/>
                        <a:pt x="79315" y="894987"/>
                      </a:cubicBezTo>
                      <a:cubicBezTo>
                        <a:pt x="60660" y="894987"/>
                        <a:pt x="44492" y="890009"/>
                        <a:pt x="30812" y="880053"/>
                      </a:cubicBezTo>
                      <a:cubicBezTo>
                        <a:pt x="-8986" y="848941"/>
                        <a:pt x="-10229" y="774271"/>
                        <a:pt x="27081" y="668489"/>
                      </a:cubicBezTo>
                      <a:cubicBezTo>
                        <a:pt x="63147" y="567684"/>
                        <a:pt x="132793" y="449457"/>
                        <a:pt x="221094" y="334964"/>
                      </a:cubicBezTo>
                      <a:cubicBezTo>
                        <a:pt x="384326" y="123710"/>
                        <a:pt x="565650" y="-11317"/>
                        <a:pt x="663419" y="7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49ADB830-7F66-A340-9728-40BB9B07236F}"/>
                    </a:ext>
                  </a:extLst>
                </p:cNvPr>
                <p:cNvSpPr/>
                <p:nvPr/>
              </p:nvSpPr>
              <p:spPr>
                <a:xfrm>
                  <a:off x="10801018" y="11425430"/>
                  <a:ext cx="1047711" cy="4199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2" h="338">
                      <a:moveTo>
                        <a:pt x="388" y="33"/>
                      </a:moveTo>
                      <a:cubicBezTo>
                        <a:pt x="620" y="-23"/>
                        <a:pt x="823" y="-7"/>
                        <a:pt x="841" y="68"/>
                      </a:cubicBezTo>
                      <a:cubicBezTo>
                        <a:pt x="858" y="144"/>
                        <a:pt x="685" y="250"/>
                        <a:pt x="454" y="305"/>
                      </a:cubicBezTo>
                      <a:cubicBezTo>
                        <a:pt x="222" y="360"/>
                        <a:pt x="19" y="344"/>
                        <a:pt x="1" y="269"/>
                      </a:cubicBezTo>
                      <a:cubicBezTo>
                        <a:pt x="-17" y="194"/>
                        <a:pt x="156" y="88"/>
                        <a:pt x="388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3140F1C4-8648-354E-A15C-C51750A3BFC2}"/>
                    </a:ext>
                  </a:extLst>
                </p:cNvPr>
                <p:cNvSpPr/>
                <p:nvPr/>
              </p:nvSpPr>
              <p:spPr>
                <a:xfrm>
                  <a:off x="10792788" y="11415583"/>
                  <a:ext cx="1066660" cy="439797"/>
                </a:xfrm>
                <a:custGeom>
                  <a:avLst/>
                  <a:gdLst>
                    <a:gd name="connsiteX0" fmla="*/ 865709 w 1066660"/>
                    <a:gd name="connsiteY0" fmla="*/ 21370 h 439797"/>
                    <a:gd name="connsiteX1" fmla="*/ 493512 w 1066660"/>
                    <a:gd name="connsiteY1" fmla="*/ 59573 h 439797"/>
                    <a:gd name="connsiteX2" fmla="*/ 138891 w 1066660"/>
                    <a:gd name="connsiteY2" fmla="*/ 196232 h 439797"/>
                    <a:gd name="connsiteX3" fmla="*/ 19440 w 1066660"/>
                    <a:gd name="connsiteY3" fmla="*/ 341588 h 439797"/>
                    <a:gd name="connsiteX4" fmla="*/ 192396 w 1066660"/>
                    <a:gd name="connsiteY4" fmla="*/ 417372 h 439797"/>
                    <a:gd name="connsiteX5" fmla="*/ 570658 w 1066660"/>
                    <a:gd name="connsiteY5" fmla="*/ 378859 h 439797"/>
                    <a:gd name="connsiteX6" fmla="*/ 925278 w 1066660"/>
                    <a:gd name="connsiteY6" fmla="*/ 243442 h 439797"/>
                    <a:gd name="connsiteX7" fmla="*/ 1044730 w 1066660"/>
                    <a:gd name="connsiteY7" fmla="*/ 96843 h 439797"/>
                    <a:gd name="connsiteX8" fmla="*/ 865709 w 1066660"/>
                    <a:gd name="connsiteY8" fmla="*/ 21370 h 439797"/>
                    <a:gd name="connsiteX9" fmla="*/ 796984 w 1066660"/>
                    <a:gd name="connsiteY9" fmla="*/ 60 h 439797"/>
                    <a:gd name="connsiteX10" fmla="*/ 1064663 w 1066660"/>
                    <a:gd name="connsiteY10" fmla="*/ 93081 h 439797"/>
                    <a:gd name="connsiteX11" fmla="*/ 936496 w 1066660"/>
                    <a:gd name="connsiteY11" fmla="*/ 259604 h 439797"/>
                    <a:gd name="connsiteX12" fmla="*/ 575638 w 1066660"/>
                    <a:gd name="connsiteY12" fmla="*/ 397545 h 439797"/>
                    <a:gd name="connsiteX13" fmla="*/ 257087 w 1066660"/>
                    <a:gd name="connsiteY13" fmla="*/ 439797 h 439797"/>
                    <a:gd name="connsiteX14" fmla="*/ 192381 w 1066660"/>
                    <a:gd name="connsiteY14" fmla="*/ 436069 h 439797"/>
                    <a:gd name="connsiteX15" fmla="*/ 1998 w 1066660"/>
                    <a:gd name="connsiteY15" fmla="*/ 345351 h 439797"/>
                    <a:gd name="connsiteX16" fmla="*/ 130165 w 1066660"/>
                    <a:gd name="connsiteY16" fmla="*/ 178828 h 439797"/>
                    <a:gd name="connsiteX17" fmla="*/ 491023 w 1066660"/>
                    <a:gd name="connsiteY17" fmla="*/ 40887 h 439797"/>
                    <a:gd name="connsiteX18" fmla="*/ 796984 w 1066660"/>
                    <a:gd name="connsiteY18" fmla="*/ 60 h 43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6660" h="439797">
                      <a:moveTo>
                        <a:pt x="865709" y="21370"/>
                      </a:moveTo>
                      <a:cubicBezTo>
                        <a:pt x="765388" y="14537"/>
                        <a:pt x="632872" y="26650"/>
                        <a:pt x="493512" y="59573"/>
                      </a:cubicBezTo>
                      <a:cubicBezTo>
                        <a:pt x="355397" y="93116"/>
                        <a:pt x="229724" y="141568"/>
                        <a:pt x="138891" y="196232"/>
                      </a:cubicBezTo>
                      <a:cubicBezTo>
                        <a:pt x="53036" y="248411"/>
                        <a:pt x="9486" y="301833"/>
                        <a:pt x="19440" y="341588"/>
                      </a:cubicBezTo>
                      <a:cubicBezTo>
                        <a:pt x="28150" y="381344"/>
                        <a:pt x="91609" y="409918"/>
                        <a:pt x="192396" y="417372"/>
                      </a:cubicBezTo>
                      <a:cubicBezTo>
                        <a:pt x="296915" y="426069"/>
                        <a:pt x="431298" y="412403"/>
                        <a:pt x="570658" y="378859"/>
                      </a:cubicBezTo>
                      <a:cubicBezTo>
                        <a:pt x="708773" y="346558"/>
                        <a:pt x="834446" y="298106"/>
                        <a:pt x="925278" y="243442"/>
                      </a:cubicBezTo>
                      <a:cubicBezTo>
                        <a:pt x="1011134" y="191263"/>
                        <a:pt x="1054684" y="137841"/>
                        <a:pt x="1044730" y="96843"/>
                      </a:cubicBezTo>
                      <a:cubicBezTo>
                        <a:pt x="1034154" y="53982"/>
                        <a:pt x="966029" y="28203"/>
                        <a:pt x="865709" y="21370"/>
                      </a:cubicBezTo>
                      <a:close/>
                      <a:moveTo>
                        <a:pt x="796984" y="60"/>
                      </a:moveTo>
                      <a:cubicBezTo>
                        <a:pt x="945673" y="-1579"/>
                        <a:pt x="1049886" y="30945"/>
                        <a:pt x="1064663" y="93081"/>
                      </a:cubicBezTo>
                      <a:cubicBezTo>
                        <a:pt x="1077106" y="142790"/>
                        <a:pt x="1031066" y="201197"/>
                        <a:pt x="936496" y="259604"/>
                      </a:cubicBezTo>
                      <a:cubicBezTo>
                        <a:pt x="844415" y="315526"/>
                        <a:pt x="716248" y="363992"/>
                        <a:pt x="575638" y="397545"/>
                      </a:cubicBezTo>
                      <a:cubicBezTo>
                        <a:pt x="462403" y="424885"/>
                        <a:pt x="351657" y="439797"/>
                        <a:pt x="257087" y="439797"/>
                      </a:cubicBezTo>
                      <a:cubicBezTo>
                        <a:pt x="234689" y="439797"/>
                        <a:pt x="212291" y="438554"/>
                        <a:pt x="192381" y="436069"/>
                      </a:cubicBezTo>
                      <a:cubicBezTo>
                        <a:pt x="80391" y="428613"/>
                        <a:pt x="13197" y="396302"/>
                        <a:pt x="1998" y="345351"/>
                      </a:cubicBezTo>
                      <a:cubicBezTo>
                        <a:pt x="-10446" y="296885"/>
                        <a:pt x="35595" y="237235"/>
                        <a:pt x="130165" y="178828"/>
                      </a:cubicBezTo>
                      <a:cubicBezTo>
                        <a:pt x="222246" y="124149"/>
                        <a:pt x="350412" y="74441"/>
                        <a:pt x="491023" y="40887"/>
                      </a:cubicBezTo>
                      <a:cubicBezTo>
                        <a:pt x="602547" y="14324"/>
                        <a:pt x="707771" y="1043"/>
                        <a:pt x="796984" y="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59E181AF-3832-FB4A-8B9E-4B61A89526BC}"/>
                    </a:ext>
                  </a:extLst>
                </p:cNvPr>
                <p:cNvSpPr/>
                <p:nvPr/>
              </p:nvSpPr>
              <p:spPr>
                <a:xfrm>
                  <a:off x="10163172" y="10784869"/>
                  <a:ext cx="742492" cy="13297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7" h="1068">
                      <a:moveTo>
                        <a:pt x="98" y="1068"/>
                      </a:moveTo>
                      <a:lnTo>
                        <a:pt x="97" y="1068"/>
                      </a:lnTo>
                      <a:cubicBezTo>
                        <a:pt x="93" y="1068"/>
                        <a:pt x="90" y="1064"/>
                        <a:pt x="90" y="1060"/>
                      </a:cubicBezTo>
                      <a:cubicBezTo>
                        <a:pt x="91" y="1055"/>
                        <a:pt x="149" y="547"/>
                        <a:pt x="0" y="9"/>
                      </a:cubicBezTo>
                      <a:cubicBezTo>
                        <a:pt x="-1" y="5"/>
                        <a:pt x="2" y="1"/>
                        <a:pt x="6" y="0"/>
                      </a:cubicBezTo>
                      <a:cubicBezTo>
                        <a:pt x="10" y="-1"/>
                        <a:pt x="14" y="1"/>
                        <a:pt x="15" y="5"/>
                      </a:cubicBezTo>
                      <a:cubicBezTo>
                        <a:pt x="126" y="406"/>
                        <a:pt x="122" y="790"/>
                        <a:pt x="113" y="964"/>
                      </a:cubicBezTo>
                      <a:cubicBezTo>
                        <a:pt x="157" y="812"/>
                        <a:pt x="278" y="496"/>
                        <a:pt x="583" y="166"/>
                      </a:cubicBezTo>
                      <a:cubicBezTo>
                        <a:pt x="587" y="162"/>
                        <a:pt x="591" y="162"/>
                        <a:pt x="594" y="165"/>
                      </a:cubicBezTo>
                      <a:cubicBezTo>
                        <a:pt x="598" y="168"/>
                        <a:pt x="598" y="173"/>
                        <a:pt x="594" y="176"/>
                      </a:cubicBezTo>
                      <a:cubicBezTo>
                        <a:pt x="374" y="414"/>
                        <a:pt x="253" y="643"/>
                        <a:pt x="190" y="792"/>
                      </a:cubicBezTo>
                      <a:cubicBezTo>
                        <a:pt x="122" y="954"/>
                        <a:pt x="106" y="1060"/>
                        <a:pt x="106" y="1062"/>
                      </a:cubicBezTo>
                      <a:cubicBezTo>
                        <a:pt x="105" y="1065"/>
                        <a:pt x="101" y="1068"/>
                        <a:pt x="98" y="10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AC43C567-337D-1B4C-9235-124969E49E86}"/>
                    </a:ext>
                  </a:extLst>
                </p:cNvPr>
                <p:cNvSpPr/>
                <p:nvPr/>
              </p:nvSpPr>
              <p:spPr>
                <a:xfrm>
                  <a:off x="9507882" y="11126335"/>
                  <a:ext cx="1872425" cy="988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04" h="794">
                      <a:moveTo>
                        <a:pt x="625" y="794"/>
                      </a:moveTo>
                      <a:cubicBezTo>
                        <a:pt x="624" y="794"/>
                        <a:pt x="624" y="794"/>
                        <a:pt x="622" y="794"/>
                      </a:cubicBezTo>
                      <a:cubicBezTo>
                        <a:pt x="620" y="793"/>
                        <a:pt x="617" y="790"/>
                        <a:pt x="617" y="788"/>
                      </a:cubicBezTo>
                      <a:cubicBezTo>
                        <a:pt x="558" y="327"/>
                        <a:pt x="10" y="18"/>
                        <a:pt x="4" y="14"/>
                      </a:cubicBezTo>
                      <a:cubicBezTo>
                        <a:pt x="0" y="13"/>
                        <a:pt x="-1" y="8"/>
                        <a:pt x="1" y="4"/>
                      </a:cubicBezTo>
                      <a:cubicBezTo>
                        <a:pt x="3" y="0"/>
                        <a:pt x="8" y="-1"/>
                        <a:pt x="11" y="1"/>
                      </a:cubicBezTo>
                      <a:cubicBezTo>
                        <a:pt x="13" y="2"/>
                        <a:pt x="153" y="81"/>
                        <a:pt x="299" y="215"/>
                      </a:cubicBezTo>
                      <a:cubicBezTo>
                        <a:pt x="431" y="337"/>
                        <a:pt x="593" y="532"/>
                        <a:pt x="630" y="770"/>
                      </a:cubicBezTo>
                      <a:cubicBezTo>
                        <a:pt x="695" y="708"/>
                        <a:pt x="1038" y="400"/>
                        <a:pt x="1495" y="376"/>
                      </a:cubicBezTo>
                      <a:cubicBezTo>
                        <a:pt x="1499" y="376"/>
                        <a:pt x="1503" y="379"/>
                        <a:pt x="1504" y="383"/>
                      </a:cubicBezTo>
                      <a:cubicBezTo>
                        <a:pt x="1504" y="388"/>
                        <a:pt x="1500" y="391"/>
                        <a:pt x="1496" y="391"/>
                      </a:cubicBezTo>
                      <a:cubicBezTo>
                        <a:pt x="995" y="418"/>
                        <a:pt x="634" y="788"/>
                        <a:pt x="630" y="792"/>
                      </a:cubicBezTo>
                      <a:cubicBezTo>
                        <a:pt x="629" y="794"/>
                        <a:pt x="627" y="794"/>
                        <a:pt x="625" y="7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2A27CC7F-CCB0-1747-A5B5-B29E3F347CB1}"/>
                    </a:ext>
                  </a:extLst>
                </p:cNvPr>
                <p:cNvSpPr/>
                <p:nvPr/>
              </p:nvSpPr>
              <p:spPr>
                <a:xfrm>
                  <a:off x="9151589" y="11870331"/>
                  <a:ext cx="1142391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8" h="198">
                      <a:moveTo>
                        <a:pt x="910" y="198"/>
                      </a:moveTo>
                      <a:cubicBezTo>
                        <a:pt x="907" y="198"/>
                        <a:pt x="905" y="197"/>
                        <a:pt x="904" y="194"/>
                      </a:cubicBezTo>
                      <a:cubicBezTo>
                        <a:pt x="786" y="12"/>
                        <a:pt x="551" y="1"/>
                        <a:pt x="373" y="25"/>
                      </a:cubicBezTo>
                      <a:cubicBezTo>
                        <a:pt x="180" y="51"/>
                        <a:pt x="12" y="121"/>
                        <a:pt x="11" y="122"/>
                      </a:cubicBezTo>
                      <a:cubicBezTo>
                        <a:pt x="6" y="124"/>
                        <a:pt x="2" y="122"/>
                        <a:pt x="0" y="118"/>
                      </a:cubicBezTo>
                      <a:cubicBezTo>
                        <a:pt x="-1" y="114"/>
                        <a:pt x="0" y="109"/>
                        <a:pt x="5" y="108"/>
                      </a:cubicBezTo>
                      <a:cubicBezTo>
                        <a:pt x="6" y="107"/>
                        <a:pt x="176" y="35"/>
                        <a:pt x="371" y="10"/>
                      </a:cubicBezTo>
                      <a:cubicBezTo>
                        <a:pt x="631" y="-25"/>
                        <a:pt x="820" y="36"/>
                        <a:pt x="917" y="187"/>
                      </a:cubicBezTo>
                      <a:cubicBezTo>
                        <a:pt x="919" y="190"/>
                        <a:pt x="918" y="194"/>
                        <a:pt x="914" y="197"/>
                      </a:cubicBezTo>
                      <a:cubicBezTo>
                        <a:pt x="913" y="198"/>
                        <a:pt x="911" y="198"/>
                        <a:pt x="910" y="1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716E96B0-A07C-AE46-9EF9-A970C8E189C2}"/>
              </a:ext>
            </a:extLst>
          </p:cNvPr>
          <p:cNvSpPr/>
          <p:nvPr/>
        </p:nvSpPr>
        <p:spPr>
          <a:xfrm>
            <a:off x="1640708" y="3420900"/>
            <a:ext cx="4506029" cy="377358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18" h="3029">
                <a:moveTo>
                  <a:pt x="3326" y="676"/>
                </a:moveTo>
                <a:lnTo>
                  <a:pt x="3071" y="676"/>
                </a:lnTo>
                <a:cubicBezTo>
                  <a:pt x="2799" y="269"/>
                  <a:pt x="2335" y="0"/>
                  <a:pt x="1809" y="0"/>
                </a:cubicBezTo>
                <a:cubicBezTo>
                  <a:pt x="1283" y="0"/>
                  <a:pt x="819" y="269"/>
                  <a:pt x="548" y="676"/>
                </a:cubicBezTo>
                <a:lnTo>
                  <a:pt x="292" y="676"/>
                </a:lnTo>
                <a:cubicBezTo>
                  <a:pt x="131" y="676"/>
                  <a:pt x="0" y="806"/>
                  <a:pt x="0" y="967"/>
                </a:cubicBezTo>
                <a:cubicBezTo>
                  <a:pt x="0" y="1129"/>
                  <a:pt x="131" y="1259"/>
                  <a:pt x="292" y="1259"/>
                </a:cubicBezTo>
                <a:lnTo>
                  <a:pt x="316" y="1259"/>
                </a:lnTo>
                <a:cubicBezTo>
                  <a:pt x="302" y="1342"/>
                  <a:pt x="294" y="1428"/>
                  <a:pt x="294" y="1515"/>
                </a:cubicBezTo>
                <a:cubicBezTo>
                  <a:pt x="294" y="2352"/>
                  <a:pt x="972" y="3029"/>
                  <a:pt x="1809" y="3029"/>
                </a:cubicBezTo>
                <a:cubicBezTo>
                  <a:pt x="2645" y="3029"/>
                  <a:pt x="3324" y="2352"/>
                  <a:pt x="3324" y="1515"/>
                </a:cubicBezTo>
                <a:cubicBezTo>
                  <a:pt x="3324" y="1428"/>
                  <a:pt x="3316" y="1342"/>
                  <a:pt x="3302" y="1259"/>
                </a:cubicBezTo>
                <a:lnTo>
                  <a:pt x="3326" y="1259"/>
                </a:lnTo>
                <a:cubicBezTo>
                  <a:pt x="3487" y="1259"/>
                  <a:pt x="3618" y="1129"/>
                  <a:pt x="3618" y="967"/>
                </a:cubicBezTo>
                <a:cubicBezTo>
                  <a:pt x="3618" y="806"/>
                  <a:pt x="3487" y="676"/>
                  <a:pt x="3326" y="676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0F0EF9E5-D90D-1449-B960-4403505612E3}"/>
              </a:ext>
            </a:extLst>
          </p:cNvPr>
          <p:cNvSpPr/>
          <p:nvPr/>
        </p:nvSpPr>
        <p:spPr>
          <a:xfrm>
            <a:off x="1879900" y="3293784"/>
            <a:ext cx="3772257" cy="377482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9" h="3030">
                <a:moveTo>
                  <a:pt x="3029" y="1515"/>
                </a:moveTo>
                <a:cubicBezTo>
                  <a:pt x="3029" y="2352"/>
                  <a:pt x="2351" y="3030"/>
                  <a:pt x="1515" y="3030"/>
                </a:cubicBezTo>
                <a:cubicBezTo>
                  <a:pt x="679" y="3030"/>
                  <a:pt x="0" y="2352"/>
                  <a:pt x="0" y="1515"/>
                </a:cubicBezTo>
                <a:cubicBezTo>
                  <a:pt x="0" y="678"/>
                  <a:pt x="679" y="0"/>
                  <a:pt x="1515" y="0"/>
                </a:cubicBezTo>
                <a:cubicBezTo>
                  <a:pt x="2351" y="0"/>
                  <a:pt x="3029" y="678"/>
                  <a:pt x="3029" y="1515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Rounded Rectangle 468">
            <a:extLst>
              <a:ext uri="{FF2B5EF4-FFF2-40B4-BE49-F238E27FC236}">
                <a16:creationId xmlns:a16="http://schemas.microsoft.com/office/drawing/2014/main" id="{EDED55FB-8F00-B545-9974-A8A64924298F}"/>
              </a:ext>
            </a:extLst>
          </p:cNvPr>
          <p:cNvSpPr/>
          <p:nvPr/>
        </p:nvSpPr>
        <p:spPr>
          <a:xfrm>
            <a:off x="1513637" y="4136235"/>
            <a:ext cx="4504779" cy="72530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577CCEA2-9468-9444-B795-391DDFC364B6}"/>
              </a:ext>
            </a:extLst>
          </p:cNvPr>
          <p:cNvSpPr/>
          <p:nvPr/>
        </p:nvSpPr>
        <p:spPr>
          <a:xfrm>
            <a:off x="18364219" y="3420900"/>
            <a:ext cx="4506029" cy="377358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18" h="3029">
                <a:moveTo>
                  <a:pt x="3327" y="676"/>
                </a:moveTo>
                <a:lnTo>
                  <a:pt x="3070" y="676"/>
                </a:lnTo>
                <a:cubicBezTo>
                  <a:pt x="2799" y="269"/>
                  <a:pt x="2335" y="0"/>
                  <a:pt x="1810" y="0"/>
                </a:cubicBezTo>
                <a:cubicBezTo>
                  <a:pt x="1283" y="0"/>
                  <a:pt x="819" y="269"/>
                  <a:pt x="548" y="676"/>
                </a:cubicBezTo>
                <a:lnTo>
                  <a:pt x="292" y="676"/>
                </a:lnTo>
                <a:cubicBezTo>
                  <a:pt x="131" y="676"/>
                  <a:pt x="0" y="806"/>
                  <a:pt x="0" y="967"/>
                </a:cubicBezTo>
                <a:cubicBezTo>
                  <a:pt x="0" y="1129"/>
                  <a:pt x="131" y="1259"/>
                  <a:pt x="292" y="1259"/>
                </a:cubicBezTo>
                <a:lnTo>
                  <a:pt x="316" y="1259"/>
                </a:lnTo>
                <a:cubicBezTo>
                  <a:pt x="302" y="1342"/>
                  <a:pt x="295" y="1428"/>
                  <a:pt x="295" y="1515"/>
                </a:cubicBezTo>
                <a:cubicBezTo>
                  <a:pt x="295" y="2352"/>
                  <a:pt x="973" y="3029"/>
                  <a:pt x="1810" y="3029"/>
                </a:cubicBezTo>
                <a:cubicBezTo>
                  <a:pt x="2646" y="3029"/>
                  <a:pt x="3324" y="2352"/>
                  <a:pt x="3324" y="1515"/>
                </a:cubicBezTo>
                <a:cubicBezTo>
                  <a:pt x="3324" y="1428"/>
                  <a:pt x="3316" y="1342"/>
                  <a:pt x="3302" y="1259"/>
                </a:cubicBezTo>
                <a:lnTo>
                  <a:pt x="3327" y="1259"/>
                </a:lnTo>
                <a:cubicBezTo>
                  <a:pt x="3488" y="1259"/>
                  <a:pt x="3618" y="1129"/>
                  <a:pt x="3618" y="967"/>
                </a:cubicBezTo>
                <a:cubicBezTo>
                  <a:pt x="3618" y="806"/>
                  <a:pt x="3488" y="676"/>
                  <a:pt x="3327" y="676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F4543A09-9AE9-2042-90BC-0F28FF89785F}"/>
              </a:ext>
            </a:extLst>
          </p:cNvPr>
          <p:cNvSpPr/>
          <p:nvPr/>
        </p:nvSpPr>
        <p:spPr>
          <a:xfrm>
            <a:off x="18604657" y="3293784"/>
            <a:ext cx="3772257" cy="377482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9" h="3030">
                <a:moveTo>
                  <a:pt x="3029" y="1515"/>
                </a:moveTo>
                <a:cubicBezTo>
                  <a:pt x="3029" y="2352"/>
                  <a:pt x="2351" y="3030"/>
                  <a:pt x="1514" y="3030"/>
                </a:cubicBezTo>
                <a:cubicBezTo>
                  <a:pt x="678" y="3030"/>
                  <a:pt x="0" y="2352"/>
                  <a:pt x="0" y="1515"/>
                </a:cubicBezTo>
                <a:cubicBezTo>
                  <a:pt x="0" y="678"/>
                  <a:pt x="678" y="0"/>
                  <a:pt x="1514" y="0"/>
                </a:cubicBezTo>
                <a:cubicBezTo>
                  <a:pt x="2351" y="0"/>
                  <a:pt x="3029" y="678"/>
                  <a:pt x="3029" y="1515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Rounded Rectangle 529">
            <a:extLst>
              <a:ext uri="{FF2B5EF4-FFF2-40B4-BE49-F238E27FC236}">
                <a16:creationId xmlns:a16="http://schemas.microsoft.com/office/drawing/2014/main" id="{3ED23B53-CD83-4949-B26F-E774123D9EFD}"/>
              </a:ext>
            </a:extLst>
          </p:cNvPr>
          <p:cNvSpPr/>
          <p:nvPr/>
        </p:nvSpPr>
        <p:spPr>
          <a:xfrm>
            <a:off x="18238391" y="4136235"/>
            <a:ext cx="4504779" cy="72530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AEDAD049-6E30-0F49-A92E-8B231C7A4B4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571174DF-5B29-6947-8A68-F2B4D6F63C5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47A6557-FE19-CC47-AF8B-C20A1D865B26}"/>
              </a:ext>
            </a:extLst>
          </p:cNvPr>
          <p:cNvSpPr txBox="1"/>
          <p:nvPr/>
        </p:nvSpPr>
        <p:spPr>
          <a:xfrm>
            <a:off x="2072332" y="4193552"/>
            <a:ext cx="34051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318B6B58-05BF-2748-B886-8AD0C5BE613D}"/>
              </a:ext>
            </a:extLst>
          </p:cNvPr>
          <p:cNvSpPr txBox="1"/>
          <p:nvPr/>
        </p:nvSpPr>
        <p:spPr>
          <a:xfrm>
            <a:off x="2072333" y="4955579"/>
            <a:ext cx="340510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6C0555A4-ADD0-0044-AABF-F09E9B70A70B}"/>
              </a:ext>
            </a:extLst>
          </p:cNvPr>
          <p:cNvSpPr txBox="1"/>
          <p:nvPr/>
        </p:nvSpPr>
        <p:spPr>
          <a:xfrm>
            <a:off x="18790486" y="4200055"/>
            <a:ext cx="34051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0C7764B5-D558-6348-844C-3D38F032E229}"/>
              </a:ext>
            </a:extLst>
          </p:cNvPr>
          <p:cNvSpPr txBox="1"/>
          <p:nvPr/>
        </p:nvSpPr>
        <p:spPr>
          <a:xfrm>
            <a:off x="18790487" y="4955579"/>
            <a:ext cx="340510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4529864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07C1A35C-F7D9-A348-A917-C8B2F1927045}"/>
              </a:ext>
            </a:extLst>
          </p:cNvPr>
          <p:cNvGrpSpPr/>
          <p:nvPr/>
        </p:nvGrpSpPr>
        <p:grpSpPr>
          <a:xfrm>
            <a:off x="4567072" y="5445910"/>
            <a:ext cx="15244750" cy="7526091"/>
            <a:chOff x="4567072" y="5445910"/>
            <a:chExt cx="15244750" cy="7526091"/>
          </a:xfrm>
        </p:grpSpPr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0963191F-1EE3-3F44-9394-94ABCFD1CD51}"/>
                </a:ext>
              </a:extLst>
            </p:cNvPr>
            <p:cNvSpPr/>
            <p:nvPr/>
          </p:nvSpPr>
          <p:spPr>
            <a:xfrm>
              <a:off x="4567072" y="12241711"/>
              <a:ext cx="15244750" cy="162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38" h="14">
                  <a:moveTo>
                    <a:pt x="12231" y="14"/>
                  </a:moveTo>
                  <a:lnTo>
                    <a:pt x="6" y="14"/>
                  </a:lnTo>
                  <a:cubicBezTo>
                    <a:pt x="3" y="14"/>
                    <a:pt x="0" y="11"/>
                    <a:pt x="0" y="8"/>
                  </a:cubicBezTo>
                  <a:cubicBezTo>
                    <a:pt x="0" y="3"/>
                    <a:pt x="3" y="0"/>
                    <a:pt x="6" y="0"/>
                  </a:cubicBezTo>
                  <a:lnTo>
                    <a:pt x="12231" y="0"/>
                  </a:lnTo>
                  <a:cubicBezTo>
                    <a:pt x="12234" y="0"/>
                    <a:pt x="12238" y="3"/>
                    <a:pt x="12238" y="8"/>
                  </a:cubicBezTo>
                  <a:cubicBezTo>
                    <a:pt x="12238" y="11"/>
                    <a:pt x="12234" y="14"/>
                    <a:pt x="12231" y="1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867DD7F-CD2C-0946-8773-92A7DBB32E81}"/>
                </a:ext>
              </a:extLst>
            </p:cNvPr>
            <p:cNvGrpSpPr/>
            <p:nvPr/>
          </p:nvGrpSpPr>
          <p:grpSpPr>
            <a:xfrm>
              <a:off x="17509606" y="6277257"/>
              <a:ext cx="2063030" cy="6227408"/>
              <a:chOff x="17509606" y="6277257"/>
              <a:chExt cx="2063030" cy="6227408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B06675D3-494B-7444-83F6-8224663A68EE}"/>
                  </a:ext>
                </a:extLst>
              </p:cNvPr>
              <p:cNvSpPr/>
              <p:nvPr/>
            </p:nvSpPr>
            <p:spPr>
              <a:xfrm>
                <a:off x="17518327" y="6727146"/>
                <a:ext cx="2045590" cy="57687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3" h="4630">
                    <a:moveTo>
                      <a:pt x="1525" y="4630"/>
                    </a:moveTo>
                    <a:lnTo>
                      <a:pt x="821" y="4630"/>
                    </a:lnTo>
                    <a:lnTo>
                      <a:pt x="118" y="4630"/>
                    </a:lnTo>
                    <a:cubicBezTo>
                      <a:pt x="86" y="4630"/>
                      <a:pt x="56" y="4617"/>
                      <a:pt x="35" y="4596"/>
                    </a:cubicBezTo>
                    <a:cubicBezTo>
                      <a:pt x="13" y="4574"/>
                      <a:pt x="0" y="4544"/>
                      <a:pt x="0" y="4512"/>
                    </a:cubicBezTo>
                    <a:lnTo>
                      <a:pt x="0" y="2315"/>
                    </a:lnTo>
                    <a:lnTo>
                      <a:pt x="0" y="118"/>
                    </a:lnTo>
                    <a:cubicBezTo>
                      <a:pt x="0" y="86"/>
                      <a:pt x="13" y="56"/>
                      <a:pt x="35" y="34"/>
                    </a:cubicBezTo>
                    <a:cubicBezTo>
                      <a:pt x="56" y="13"/>
                      <a:pt x="86" y="0"/>
                      <a:pt x="118" y="0"/>
                    </a:cubicBezTo>
                    <a:lnTo>
                      <a:pt x="821" y="0"/>
                    </a:lnTo>
                    <a:lnTo>
                      <a:pt x="1525" y="0"/>
                    </a:lnTo>
                    <a:cubicBezTo>
                      <a:pt x="1557" y="0"/>
                      <a:pt x="1587" y="13"/>
                      <a:pt x="1608" y="34"/>
                    </a:cubicBezTo>
                    <a:cubicBezTo>
                      <a:pt x="1630" y="56"/>
                      <a:pt x="1643" y="86"/>
                      <a:pt x="1643" y="118"/>
                    </a:cubicBezTo>
                    <a:lnTo>
                      <a:pt x="1643" y="2315"/>
                    </a:lnTo>
                    <a:lnTo>
                      <a:pt x="1643" y="4512"/>
                    </a:lnTo>
                    <a:cubicBezTo>
                      <a:pt x="1643" y="4544"/>
                      <a:pt x="1630" y="4574"/>
                      <a:pt x="1608" y="4596"/>
                    </a:cubicBezTo>
                    <a:cubicBezTo>
                      <a:pt x="1587" y="4617"/>
                      <a:pt x="1557" y="4630"/>
                      <a:pt x="1525" y="46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AC6912C7-FAEA-884F-BEEF-B78D785EA0FA}"/>
                  </a:ext>
                </a:extLst>
              </p:cNvPr>
              <p:cNvSpPr/>
              <p:nvPr/>
            </p:nvSpPr>
            <p:spPr>
              <a:xfrm>
                <a:off x="17509606" y="6718422"/>
                <a:ext cx="2063030" cy="5786243"/>
              </a:xfrm>
              <a:custGeom>
                <a:avLst/>
                <a:gdLst>
                  <a:gd name="connsiteX0" fmla="*/ 155638 w 2063030"/>
                  <a:gd name="connsiteY0" fmla="*/ 17448 h 5786243"/>
                  <a:gd name="connsiteX1" fmla="*/ 58526 w 2063030"/>
                  <a:gd name="connsiteY1" fmla="*/ 57319 h 5786243"/>
                  <a:gd name="connsiteX2" fmla="*/ 17442 w 2063030"/>
                  <a:gd name="connsiteY2" fmla="*/ 155750 h 5786243"/>
                  <a:gd name="connsiteX3" fmla="*/ 17442 w 2063030"/>
                  <a:gd name="connsiteY3" fmla="*/ 5630492 h 5786243"/>
                  <a:gd name="connsiteX4" fmla="*/ 58526 w 2063030"/>
                  <a:gd name="connsiteY4" fmla="*/ 5728922 h 5786243"/>
                  <a:gd name="connsiteX5" fmla="*/ 155638 w 2063030"/>
                  <a:gd name="connsiteY5" fmla="*/ 5768793 h 5786243"/>
                  <a:gd name="connsiteX6" fmla="*/ 1907392 w 2063030"/>
                  <a:gd name="connsiteY6" fmla="*/ 5768793 h 5786243"/>
                  <a:gd name="connsiteX7" fmla="*/ 2005750 w 2063030"/>
                  <a:gd name="connsiteY7" fmla="*/ 5728922 h 5786243"/>
                  <a:gd name="connsiteX8" fmla="*/ 2045590 w 2063030"/>
                  <a:gd name="connsiteY8" fmla="*/ 5630492 h 5786243"/>
                  <a:gd name="connsiteX9" fmla="*/ 2045590 w 2063030"/>
                  <a:gd name="connsiteY9" fmla="*/ 155750 h 5786243"/>
                  <a:gd name="connsiteX10" fmla="*/ 2005750 w 2063030"/>
                  <a:gd name="connsiteY10" fmla="*/ 57319 h 5786243"/>
                  <a:gd name="connsiteX11" fmla="*/ 1907392 w 2063030"/>
                  <a:gd name="connsiteY11" fmla="*/ 17448 h 5786243"/>
                  <a:gd name="connsiteX12" fmla="*/ 155630 w 2063030"/>
                  <a:gd name="connsiteY12" fmla="*/ 0 h 5786243"/>
                  <a:gd name="connsiteX13" fmla="*/ 1907402 w 2063030"/>
                  <a:gd name="connsiteY13" fmla="*/ 0 h 5786243"/>
                  <a:gd name="connsiteX14" fmla="*/ 2016964 w 2063030"/>
                  <a:gd name="connsiteY14" fmla="*/ 46101 h 5786243"/>
                  <a:gd name="connsiteX15" fmla="*/ 2063030 w 2063030"/>
                  <a:gd name="connsiteY15" fmla="*/ 155745 h 5786243"/>
                  <a:gd name="connsiteX16" fmla="*/ 2063030 w 2063030"/>
                  <a:gd name="connsiteY16" fmla="*/ 5630498 h 5786243"/>
                  <a:gd name="connsiteX17" fmla="*/ 2016964 w 2063030"/>
                  <a:gd name="connsiteY17" fmla="*/ 5740142 h 5786243"/>
                  <a:gd name="connsiteX18" fmla="*/ 1907402 w 2063030"/>
                  <a:gd name="connsiteY18" fmla="*/ 5786243 h 5786243"/>
                  <a:gd name="connsiteX19" fmla="*/ 155630 w 2063030"/>
                  <a:gd name="connsiteY19" fmla="*/ 5786243 h 5786243"/>
                  <a:gd name="connsiteX20" fmla="*/ 46066 w 2063030"/>
                  <a:gd name="connsiteY20" fmla="*/ 5740142 h 5786243"/>
                  <a:gd name="connsiteX21" fmla="*/ 0 w 2063030"/>
                  <a:gd name="connsiteY21" fmla="*/ 5630498 h 5786243"/>
                  <a:gd name="connsiteX22" fmla="*/ 0 w 2063030"/>
                  <a:gd name="connsiteY22" fmla="*/ 155745 h 5786243"/>
                  <a:gd name="connsiteX23" fmla="*/ 46066 w 2063030"/>
                  <a:gd name="connsiteY23" fmla="*/ 46101 h 5786243"/>
                  <a:gd name="connsiteX24" fmla="*/ 155630 w 2063030"/>
                  <a:gd name="connsiteY24" fmla="*/ 0 h 5786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63030" h="5786243">
                    <a:moveTo>
                      <a:pt x="155638" y="17448"/>
                    </a:moveTo>
                    <a:cubicBezTo>
                      <a:pt x="119534" y="17448"/>
                      <a:pt x="84672" y="31154"/>
                      <a:pt x="58526" y="57319"/>
                    </a:cubicBezTo>
                    <a:cubicBezTo>
                      <a:pt x="31136" y="84730"/>
                      <a:pt x="17442" y="119617"/>
                      <a:pt x="17442" y="155750"/>
                    </a:cubicBezTo>
                    <a:lnTo>
                      <a:pt x="17442" y="5630492"/>
                    </a:lnTo>
                    <a:cubicBezTo>
                      <a:pt x="17442" y="5666624"/>
                      <a:pt x="31136" y="5701511"/>
                      <a:pt x="58526" y="5728922"/>
                    </a:cubicBezTo>
                    <a:cubicBezTo>
                      <a:pt x="84672" y="5753842"/>
                      <a:pt x="119534" y="5768793"/>
                      <a:pt x="155638" y="5768793"/>
                    </a:cubicBezTo>
                    <a:lnTo>
                      <a:pt x="1907392" y="5768793"/>
                    </a:lnTo>
                    <a:cubicBezTo>
                      <a:pt x="1944742" y="5768793"/>
                      <a:pt x="1978358" y="5753842"/>
                      <a:pt x="2005750" y="5728922"/>
                    </a:cubicBezTo>
                    <a:cubicBezTo>
                      <a:pt x="2030650" y="5701511"/>
                      <a:pt x="2045590" y="5666624"/>
                      <a:pt x="2045590" y="5630492"/>
                    </a:cubicBezTo>
                    <a:lnTo>
                      <a:pt x="2045590" y="155750"/>
                    </a:lnTo>
                    <a:cubicBezTo>
                      <a:pt x="2045590" y="119617"/>
                      <a:pt x="2030650" y="84730"/>
                      <a:pt x="2005750" y="57319"/>
                    </a:cubicBezTo>
                    <a:cubicBezTo>
                      <a:pt x="1978358" y="31154"/>
                      <a:pt x="1944742" y="17448"/>
                      <a:pt x="1907392" y="17448"/>
                    </a:cubicBezTo>
                    <a:close/>
                    <a:moveTo>
                      <a:pt x="155630" y="0"/>
                    </a:moveTo>
                    <a:lnTo>
                      <a:pt x="1907402" y="0"/>
                    </a:lnTo>
                    <a:cubicBezTo>
                      <a:pt x="1948488" y="0"/>
                      <a:pt x="1988328" y="16198"/>
                      <a:pt x="2016964" y="46101"/>
                    </a:cubicBezTo>
                    <a:cubicBezTo>
                      <a:pt x="2045600" y="74758"/>
                      <a:pt x="2063030" y="114629"/>
                      <a:pt x="2063030" y="155745"/>
                    </a:cubicBezTo>
                    <a:lnTo>
                      <a:pt x="2063030" y="5630498"/>
                    </a:lnTo>
                    <a:cubicBezTo>
                      <a:pt x="2063030" y="5671614"/>
                      <a:pt x="2045600" y="5711486"/>
                      <a:pt x="2016964" y="5740142"/>
                    </a:cubicBezTo>
                    <a:cubicBezTo>
                      <a:pt x="1988328" y="5770046"/>
                      <a:pt x="1948488" y="5786243"/>
                      <a:pt x="1907402" y="5786243"/>
                    </a:cubicBezTo>
                    <a:lnTo>
                      <a:pt x="155630" y="5786243"/>
                    </a:lnTo>
                    <a:cubicBezTo>
                      <a:pt x="114544" y="5786243"/>
                      <a:pt x="74702" y="5770046"/>
                      <a:pt x="46066" y="5740142"/>
                    </a:cubicBezTo>
                    <a:cubicBezTo>
                      <a:pt x="16186" y="5711486"/>
                      <a:pt x="0" y="5671614"/>
                      <a:pt x="0" y="5630498"/>
                    </a:cubicBezTo>
                    <a:lnTo>
                      <a:pt x="0" y="155745"/>
                    </a:lnTo>
                    <a:cubicBezTo>
                      <a:pt x="0" y="114629"/>
                      <a:pt x="16186" y="74758"/>
                      <a:pt x="46066" y="46101"/>
                    </a:cubicBezTo>
                    <a:cubicBezTo>
                      <a:pt x="74702" y="16198"/>
                      <a:pt x="114544" y="0"/>
                      <a:pt x="1556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B8F1CBBC-D9F0-9C41-A2BF-81E1D73DE5E2}"/>
                  </a:ext>
                </a:extLst>
              </p:cNvPr>
              <p:cNvSpPr/>
              <p:nvPr/>
            </p:nvSpPr>
            <p:spPr>
              <a:xfrm>
                <a:off x="17518327" y="6727146"/>
                <a:ext cx="2045590" cy="57687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3" h="4630">
                    <a:moveTo>
                      <a:pt x="1525" y="4630"/>
                    </a:moveTo>
                    <a:lnTo>
                      <a:pt x="821" y="4630"/>
                    </a:lnTo>
                    <a:lnTo>
                      <a:pt x="118" y="4630"/>
                    </a:lnTo>
                    <a:cubicBezTo>
                      <a:pt x="86" y="4630"/>
                      <a:pt x="56" y="4617"/>
                      <a:pt x="35" y="4596"/>
                    </a:cubicBezTo>
                    <a:cubicBezTo>
                      <a:pt x="13" y="4574"/>
                      <a:pt x="0" y="4544"/>
                      <a:pt x="0" y="4512"/>
                    </a:cubicBezTo>
                    <a:lnTo>
                      <a:pt x="0" y="2315"/>
                    </a:lnTo>
                    <a:lnTo>
                      <a:pt x="0" y="118"/>
                    </a:lnTo>
                    <a:cubicBezTo>
                      <a:pt x="0" y="86"/>
                      <a:pt x="13" y="56"/>
                      <a:pt x="35" y="34"/>
                    </a:cubicBezTo>
                    <a:cubicBezTo>
                      <a:pt x="56" y="13"/>
                      <a:pt x="86" y="0"/>
                      <a:pt x="118" y="0"/>
                    </a:cubicBezTo>
                    <a:lnTo>
                      <a:pt x="821" y="0"/>
                    </a:lnTo>
                    <a:lnTo>
                      <a:pt x="1525" y="0"/>
                    </a:lnTo>
                    <a:cubicBezTo>
                      <a:pt x="1557" y="0"/>
                      <a:pt x="1587" y="13"/>
                      <a:pt x="1608" y="34"/>
                    </a:cubicBezTo>
                    <a:cubicBezTo>
                      <a:pt x="1630" y="56"/>
                      <a:pt x="1643" y="86"/>
                      <a:pt x="1643" y="118"/>
                    </a:cubicBezTo>
                    <a:lnTo>
                      <a:pt x="1643" y="2315"/>
                    </a:lnTo>
                    <a:lnTo>
                      <a:pt x="1643" y="4512"/>
                    </a:lnTo>
                    <a:cubicBezTo>
                      <a:pt x="1643" y="4544"/>
                      <a:pt x="1630" y="4574"/>
                      <a:pt x="1608" y="4596"/>
                    </a:cubicBezTo>
                    <a:cubicBezTo>
                      <a:pt x="1587" y="4617"/>
                      <a:pt x="1557" y="4630"/>
                      <a:pt x="1525" y="463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CA4200CB-515B-924A-995D-F3CB6E512D17}"/>
                  </a:ext>
                </a:extLst>
              </p:cNvPr>
              <p:cNvSpPr/>
              <p:nvPr/>
            </p:nvSpPr>
            <p:spPr>
              <a:xfrm>
                <a:off x="17611758" y="6825598"/>
                <a:ext cx="1858721" cy="1732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3" h="1391">
                    <a:moveTo>
                      <a:pt x="1493" y="1391"/>
                    </a:moveTo>
                    <a:lnTo>
                      <a:pt x="1493" y="35"/>
                    </a:lnTo>
                    <a:cubicBezTo>
                      <a:pt x="1493" y="25"/>
                      <a:pt x="1489" y="17"/>
                      <a:pt x="1483" y="11"/>
                    </a:cubicBezTo>
                    <a:cubicBezTo>
                      <a:pt x="1477" y="4"/>
                      <a:pt x="1469" y="0"/>
                      <a:pt x="1459" y="0"/>
                    </a:cubicBezTo>
                    <a:lnTo>
                      <a:pt x="746" y="0"/>
                    </a:lnTo>
                    <a:lnTo>
                      <a:pt x="34" y="0"/>
                    </a:lnTo>
                    <a:cubicBezTo>
                      <a:pt x="25" y="0"/>
                      <a:pt x="16" y="4"/>
                      <a:pt x="10" y="11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139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3B98C2AB-9B5C-3F40-8085-979C5ED28311}"/>
                  </a:ext>
                </a:extLst>
              </p:cNvPr>
              <p:cNvSpPr/>
              <p:nvPr/>
            </p:nvSpPr>
            <p:spPr>
              <a:xfrm>
                <a:off x="17603036" y="6816874"/>
                <a:ext cx="1876164" cy="1749703"/>
              </a:xfrm>
              <a:custGeom>
                <a:avLst/>
                <a:gdLst>
                  <a:gd name="connsiteX0" fmla="*/ 51060 w 1876164"/>
                  <a:gd name="connsiteY0" fmla="*/ 17448 h 1749703"/>
                  <a:gd name="connsiteX1" fmla="*/ 27406 w 1876164"/>
                  <a:gd name="connsiteY1" fmla="*/ 27411 h 1749703"/>
                  <a:gd name="connsiteX2" fmla="*/ 17446 w 1876164"/>
                  <a:gd name="connsiteY2" fmla="*/ 52317 h 1749703"/>
                  <a:gd name="connsiteX3" fmla="*/ 17446 w 1876164"/>
                  <a:gd name="connsiteY3" fmla="*/ 1733506 h 1749703"/>
                  <a:gd name="connsiteX4" fmla="*/ 1858726 w 1876164"/>
                  <a:gd name="connsiteY4" fmla="*/ 1733506 h 1749703"/>
                  <a:gd name="connsiteX5" fmla="*/ 1858726 w 1876164"/>
                  <a:gd name="connsiteY5" fmla="*/ 52317 h 1749703"/>
                  <a:gd name="connsiteX6" fmla="*/ 1848766 w 1876164"/>
                  <a:gd name="connsiteY6" fmla="*/ 27411 h 1749703"/>
                  <a:gd name="connsiteX7" fmla="*/ 1825112 w 1876164"/>
                  <a:gd name="connsiteY7" fmla="*/ 17448 h 1749703"/>
                  <a:gd name="connsiteX8" fmla="*/ 51044 w 1876164"/>
                  <a:gd name="connsiteY8" fmla="*/ 0 h 1749703"/>
                  <a:gd name="connsiteX9" fmla="*/ 1825120 w 1876164"/>
                  <a:gd name="connsiteY9" fmla="*/ 0 h 1749703"/>
                  <a:gd name="connsiteX10" fmla="*/ 1859978 w 1876164"/>
                  <a:gd name="connsiteY10" fmla="*/ 16190 h 1749703"/>
                  <a:gd name="connsiteX11" fmla="*/ 1876164 w 1876164"/>
                  <a:gd name="connsiteY11" fmla="*/ 52305 h 1749703"/>
                  <a:gd name="connsiteX12" fmla="*/ 1876164 w 1876164"/>
                  <a:gd name="connsiteY12" fmla="*/ 1740986 h 1749703"/>
                  <a:gd name="connsiteX13" fmla="*/ 1867448 w 1876164"/>
                  <a:gd name="connsiteY13" fmla="*/ 1749703 h 1749703"/>
                  <a:gd name="connsiteX14" fmla="*/ 8716 w 1876164"/>
                  <a:gd name="connsiteY14" fmla="*/ 1749703 h 1749703"/>
                  <a:gd name="connsiteX15" fmla="*/ 0 w 1876164"/>
                  <a:gd name="connsiteY15" fmla="*/ 1740986 h 1749703"/>
                  <a:gd name="connsiteX16" fmla="*/ 0 w 1876164"/>
                  <a:gd name="connsiteY16" fmla="*/ 52305 h 1749703"/>
                  <a:gd name="connsiteX17" fmla="*/ 14940 w 1876164"/>
                  <a:gd name="connsiteY17" fmla="*/ 16190 h 1749703"/>
                  <a:gd name="connsiteX18" fmla="*/ 51044 w 1876164"/>
                  <a:gd name="connsiteY18" fmla="*/ 0 h 1749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6164" h="1749703">
                    <a:moveTo>
                      <a:pt x="51060" y="17448"/>
                    </a:moveTo>
                    <a:cubicBezTo>
                      <a:pt x="42344" y="17448"/>
                      <a:pt x="33630" y="21184"/>
                      <a:pt x="27406" y="27411"/>
                    </a:cubicBezTo>
                    <a:cubicBezTo>
                      <a:pt x="21180" y="33637"/>
                      <a:pt x="17446" y="42355"/>
                      <a:pt x="17446" y="52317"/>
                    </a:cubicBezTo>
                    <a:lnTo>
                      <a:pt x="17446" y="1733506"/>
                    </a:lnTo>
                    <a:lnTo>
                      <a:pt x="1858726" y="1733506"/>
                    </a:lnTo>
                    <a:lnTo>
                      <a:pt x="1858726" y="52317"/>
                    </a:lnTo>
                    <a:cubicBezTo>
                      <a:pt x="1858726" y="42355"/>
                      <a:pt x="1854992" y="33637"/>
                      <a:pt x="1848766" y="27411"/>
                    </a:cubicBezTo>
                    <a:cubicBezTo>
                      <a:pt x="1842542" y="21184"/>
                      <a:pt x="1833828" y="17448"/>
                      <a:pt x="1825112" y="17448"/>
                    </a:cubicBezTo>
                    <a:close/>
                    <a:moveTo>
                      <a:pt x="51044" y="0"/>
                    </a:moveTo>
                    <a:lnTo>
                      <a:pt x="1825120" y="0"/>
                    </a:lnTo>
                    <a:cubicBezTo>
                      <a:pt x="1838814" y="0"/>
                      <a:pt x="1851264" y="6227"/>
                      <a:pt x="1859978" y="16190"/>
                    </a:cubicBezTo>
                    <a:cubicBezTo>
                      <a:pt x="1871184" y="24907"/>
                      <a:pt x="1876164" y="37360"/>
                      <a:pt x="1876164" y="52305"/>
                    </a:cubicBezTo>
                    <a:lnTo>
                      <a:pt x="1876164" y="1740986"/>
                    </a:lnTo>
                    <a:cubicBezTo>
                      <a:pt x="1876164" y="1745967"/>
                      <a:pt x="1872428" y="1749703"/>
                      <a:pt x="1867448" y="1749703"/>
                    </a:cubicBezTo>
                    <a:lnTo>
                      <a:pt x="8716" y="1749703"/>
                    </a:lnTo>
                    <a:cubicBezTo>
                      <a:pt x="4980" y="1749703"/>
                      <a:pt x="0" y="1745967"/>
                      <a:pt x="0" y="1740986"/>
                    </a:cubicBezTo>
                    <a:lnTo>
                      <a:pt x="0" y="52305"/>
                    </a:lnTo>
                    <a:cubicBezTo>
                      <a:pt x="0" y="37360"/>
                      <a:pt x="4980" y="24907"/>
                      <a:pt x="14940" y="16190"/>
                    </a:cubicBezTo>
                    <a:cubicBezTo>
                      <a:pt x="24900" y="6227"/>
                      <a:pt x="37350" y="0"/>
                      <a:pt x="51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9077E95-00E6-B74E-98ED-807F2E123F41}"/>
                  </a:ext>
                </a:extLst>
              </p:cNvPr>
              <p:cNvSpPr/>
              <p:nvPr/>
            </p:nvSpPr>
            <p:spPr>
              <a:xfrm>
                <a:off x="17611758" y="10508206"/>
                <a:ext cx="1858721" cy="18880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3" h="1516">
                    <a:moveTo>
                      <a:pt x="0" y="0"/>
                    </a:moveTo>
                    <a:lnTo>
                      <a:pt x="0" y="1482"/>
                    </a:lnTo>
                    <a:cubicBezTo>
                      <a:pt x="0" y="1492"/>
                      <a:pt x="4" y="1499"/>
                      <a:pt x="10" y="1506"/>
                    </a:cubicBezTo>
                    <a:cubicBezTo>
                      <a:pt x="16" y="1512"/>
                      <a:pt x="25" y="1516"/>
                      <a:pt x="34" y="1516"/>
                    </a:cubicBezTo>
                    <a:lnTo>
                      <a:pt x="746" y="1516"/>
                    </a:lnTo>
                    <a:lnTo>
                      <a:pt x="1459" y="1516"/>
                    </a:lnTo>
                    <a:cubicBezTo>
                      <a:pt x="1469" y="1516"/>
                      <a:pt x="1477" y="1512"/>
                      <a:pt x="1483" y="1506"/>
                    </a:cubicBezTo>
                    <a:cubicBezTo>
                      <a:pt x="1489" y="1499"/>
                      <a:pt x="1493" y="1492"/>
                      <a:pt x="1493" y="1482"/>
                    </a:cubicBezTo>
                    <a:lnTo>
                      <a:pt x="149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6BD666F6-3F9A-A049-8720-9F17BB5282E4}"/>
                  </a:ext>
                </a:extLst>
              </p:cNvPr>
              <p:cNvSpPr/>
              <p:nvPr/>
            </p:nvSpPr>
            <p:spPr>
              <a:xfrm>
                <a:off x="17603036" y="10500728"/>
                <a:ext cx="1876164" cy="1902992"/>
              </a:xfrm>
              <a:custGeom>
                <a:avLst/>
                <a:gdLst>
                  <a:gd name="connsiteX0" fmla="*/ 17446 w 1876164"/>
                  <a:gd name="connsiteY0" fmla="*/ 17448 h 1902992"/>
                  <a:gd name="connsiteX1" fmla="*/ 17446 w 1876164"/>
                  <a:gd name="connsiteY1" fmla="*/ 1853166 h 1902992"/>
                  <a:gd name="connsiteX2" fmla="*/ 27406 w 1876164"/>
                  <a:gd name="connsiteY2" fmla="*/ 1876829 h 1902992"/>
                  <a:gd name="connsiteX3" fmla="*/ 51060 w 1876164"/>
                  <a:gd name="connsiteY3" fmla="*/ 1886792 h 1902992"/>
                  <a:gd name="connsiteX4" fmla="*/ 1825112 w 1876164"/>
                  <a:gd name="connsiteY4" fmla="*/ 1886792 h 1902992"/>
                  <a:gd name="connsiteX5" fmla="*/ 1848766 w 1876164"/>
                  <a:gd name="connsiteY5" fmla="*/ 1876829 h 1902992"/>
                  <a:gd name="connsiteX6" fmla="*/ 1858726 w 1876164"/>
                  <a:gd name="connsiteY6" fmla="*/ 1853166 h 1902992"/>
                  <a:gd name="connsiteX7" fmla="*/ 1858726 w 1876164"/>
                  <a:gd name="connsiteY7" fmla="*/ 17448 h 1902992"/>
                  <a:gd name="connsiteX8" fmla="*/ 8716 w 1876164"/>
                  <a:gd name="connsiteY8" fmla="*/ 0 h 1902992"/>
                  <a:gd name="connsiteX9" fmla="*/ 1867448 w 1876164"/>
                  <a:gd name="connsiteY9" fmla="*/ 0 h 1902992"/>
                  <a:gd name="connsiteX10" fmla="*/ 1876164 w 1876164"/>
                  <a:gd name="connsiteY10" fmla="*/ 7472 h 1902992"/>
                  <a:gd name="connsiteX11" fmla="*/ 1876164 w 1876164"/>
                  <a:gd name="connsiteY11" fmla="*/ 1853176 h 1902992"/>
                  <a:gd name="connsiteX12" fmla="*/ 1859978 w 1876164"/>
                  <a:gd name="connsiteY12" fmla="*/ 1888047 h 1902992"/>
                  <a:gd name="connsiteX13" fmla="*/ 1825120 w 1876164"/>
                  <a:gd name="connsiteY13" fmla="*/ 1902992 h 1902992"/>
                  <a:gd name="connsiteX14" fmla="*/ 51044 w 1876164"/>
                  <a:gd name="connsiteY14" fmla="*/ 1902992 h 1902992"/>
                  <a:gd name="connsiteX15" fmla="*/ 14940 w 1876164"/>
                  <a:gd name="connsiteY15" fmla="*/ 1888047 h 1902992"/>
                  <a:gd name="connsiteX16" fmla="*/ 0 w 1876164"/>
                  <a:gd name="connsiteY16" fmla="*/ 1853176 h 1902992"/>
                  <a:gd name="connsiteX17" fmla="*/ 0 w 1876164"/>
                  <a:gd name="connsiteY17" fmla="*/ 7472 h 1902992"/>
                  <a:gd name="connsiteX18" fmla="*/ 8716 w 1876164"/>
                  <a:gd name="connsiteY18" fmla="*/ 0 h 190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6164" h="1902992">
                    <a:moveTo>
                      <a:pt x="17446" y="17448"/>
                    </a:moveTo>
                    <a:lnTo>
                      <a:pt x="17446" y="1853166"/>
                    </a:lnTo>
                    <a:cubicBezTo>
                      <a:pt x="17446" y="1861884"/>
                      <a:pt x="21180" y="1870602"/>
                      <a:pt x="27406" y="1876829"/>
                    </a:cubicBezTo>
                    <a:cubicBezTo>
                      <a:pt x="33630" y="1883056"/>
                      <a:pt x="42344" y="1886792"/>
                      <a:pt x="51060" y="1886792"/>
                    </a:cubicBezTo>
                    <a:lnTo>
                      <a:pt x="1825112" y="1886792"/>
                    </a:lnTo>
                    <a:cubicBezTo>
                      <a:pt x="1833828" y="1886792"/>
                      <a:pt x="1842542" y="1883056"/>
                      <a:pt x="1848766" y="1876829"/>
                    </a:cubicBezTo>
                    <a:cubicBezTo>
                      <a:pt x="1854992" y="1870602"/>
                      <a:pt x="1858726" y="1861884"/>
                      <a:pt x="1858726" y="1853166"/>
                    </a:cubicBezTo>
                    <a:lnTo>
                      <a:pt x="1858726" y="17448"/>
                    </a:lnTo>
                    <a:close/>
                    <a:moveTo>
                      <a:pt x="8716" y="0"/>
                    </a:moveTo>
                    <a:lnTo>
                      <a:pt x="1867448" y="0"/>
                    </a:lnTo>
                    <a:cubicBezTo>
                      <a:pt x="1872428" y="0"/>
                      <a:pt x="1876164" y="3736"/>
                      <a:pt x="1876164" y="7472"/>
                    </a:cubicBezTo>
                    <a:lnTo>
                      <a:pt x="1876164" y="1853176"/>
                    </a:lnTo>
                    <a:cubicBezTo>
                      <a:pt x="1876164" y="1866875"/>
                      <a:pt x="1871184" y="1879329"/>
                      <a:pt x="1859978" y="1888047"/>
                    </a:cubicBezTo>
                    <a:cubicBezTo>
                      <a:pt x="1851264" y="1898010"/>
                      <a:pt x="1838814" y="1902992"/>
                      <a:pt x="1825120" y="1902992"/>
                    </a:cubicBezTo>
                    <a:lnTo>
                      <a:pt x="51044" y="1902992"/>
                    </a:lnTo>
                    <a:cubicBezTo>
                      <a:pt x="37350" y="1902992"/>
                      <a:pt x="24900" y="1898010"/>
                      <a:pt x="14940" y="1888047"/>
                    </a:cubicBezTo>
                    <a:cubicBezTo>
                      <a:pt x="4980" y="1879329"/>
                      <a:pt x="0" y="1866875"/>
                      <a:pt x="0" y="1853176"/>
                    </a:cubicBezTo>
                    <a:lnTo>
                      <a:pt x="0" y="7472"/>
                    </a:lnTo>
                    <a:cubicBezTo>
                      <a:pt x="0" y="3736"/>
                      <a:pt x="4980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5C8E1645-EEF3-3349-8AAA-3C9D0B3B0C8F}"/>
                  </a:ext>
                </a:extLst>
              </p:cNvPr>
              <p:cNvSpPr/>
              <p:nvPr/>
            </p:nvSpPr>
            <p:spPr>
              <a:xfrm>
                <a:off x="17611758" y="8646339"/>
                <a:ext cx="1858721" cy="1773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3" h="1424">
                    <a:moveTo>
                      <a:pt x="0" y="0"/>
                    </a:moveTo>
                    <a:lnTo>
                      <a:pt x="0" y="774"/>
                    </a:lnTo>
                    <a:lnTo>
                      <a:pt x="0" y="1424"/>
                    </a:lnTo>
                    <a:lnTo>
                      <a:pt x="1493" y="1424"/>
                    </a:lnTo>
                    <a:lnTo>
                      <a:pt x="1493" y="774"/>
                    </a:lnTo>
                    <a:lnTo>
                      <a:pt x="149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152E5C5F-A98E-BC45-9178-595732086516}"/>
                  </a:ext>
                </a:extLst>
              </p:cNvPr>
              <p:cNvSpPr/>
              <p:nvPr/>
            </p:nvSpPr>
            <p:spPr>
              <a:xfrm>
                <a:off x="17603036" y="8637615"/>
                <a:ext cx="1876164" cy="1790828"/>
              </a:xfrm>
              <a:custGeom>
                <a:avLst/>
                <a:gdLst>
                  <a:gd name="connsiteX0" fmla="*/ 17446 w 1876164"/>
                  <a:gd name="connsiteY0" fmla="*/ 17448 h 1790828"/>
                  <a:gd name="connsiteX1" fmla="*/ 17446 w 1876164"/>
                  <a:gd name="connsiteY1" fmla="*/ 1773382 h 1790828"/>
                  <a:gd name="connsiteX2" fmla="*/ 1858726 w 1876164"/>
                  <a:gd name="connsiteY2" fmla="*/ 1773382 h 1790828"/>
                  <a:gd name="connsiteX3" fmla="*/ 1858726 w 1876164"/>
                  <a:gd name="connsiteY3" fmla="*/ 17448 h 1790828"/>
                  <a:gd name="connsiteX4" fmla="*/ 8716 w 1876164"/>
                  <a:gd name="connsiteY4" fmla="*/ 0 h 1790828"/>
                  <a:gd name="connsiteX5" fmla="*/ 1867448 w 1876164"/>
                  <a:gd name="connsiteY5" fmla="*/ 0 h 1790828"/>
                  <a:gd name="connsiteX6" fmla="*/ 1876164 w 1876164"/>
                  <a:gd name="connsiteY6" fmla="*/ 8718 h 1790828"/>
                  <a:gd name="connsiteX7" fmla="*/ 1876164 w 1876164"/>
                  <a:gd name="connsiteY7" fmla="*/ 1782111 h 1790828"/>
                  <a:gd name="connsiteX8" fmla="*/ 1867448 w 1876164"/>
                  <a:gd name="connsiteY8" fmla="*/ 1790828 h 1790828"/>
                  <a:gd name="connsiteX9" fmla="*/ 8716 w 1876164"/>
                  <a:gd name="connsiteY9" fmla="*/ 1790828 h 1790828"/>
                  <a:gd name="connsiteX10" fmla="*/ 0 w 1876164"/>
                  <a:gd name="connsiteY10" fmla="*/ 1782111 h 1790828"/>
                  <a:gd name="connsiteX11" fmla="*/ 0 w 1876164"/>
                  <a:gd name="connsiteY11" fmla="*/ 8718 h 1790828"/>
                  <a:gd name="connsiteX12" fmla="*/ 8716 w 1876164"/>
                  <a:gd name="connsiteY12" fmla="*/ 0 h 17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6164" h="1790828">
                    <a:moveTo>
                      <a:pt x="17446" y="17448"/>
                    </a:moveTo>
                    <a:lnTo>
                      <a:pt x="17446" y="1773382"/>
                    </a:lnTo>
                    <a:lnTo>
                      <a:pt x="1858726" y="1773382"/>
                    </a:lnTo>
                    <a:lnTo>
                      <a:pt x="1858726" y="17448"/>
                    </a:lnTo>
                    <a:close/>
                    <a:moveTo>
                      <a:pt x="8716" y="0"/>
                    </a:moveTo>
                    <a:lnTo>
                      <a:pt x="1867448" y="0"/>
                    </a:lnTo>
                    <a:cubicBezTo>
                      <a:pt x="1872428" y="0"/>
                      <a:pt x="1876164" y="3736"/>
                      <a:pt x="1876164" y="8718"/>
                    </a:cubicBezTo>
                    <a:lnTo>
                      <a:pt x="1876164" y="1782111"/>
                    </a:lnTo>
                    <a:cubicBezTo>
                      <a:pt x="1876164" y="1787092"/>
                      <a:pt x="1872428" y="1790828"/>
                      <a:pt x="1867448" y="1790828"/>
                    </a:cubicBezTo>
                    <a:lnTo>
                      <a:pt x="8716" y="1790828"/>
                    </a:lnTo>
                    <a:cubicBezTo>
                      <a:pt x="4980" y="1790828"/>
                      <a:pt x="0" y="1787092"/>
                      <a:pt x="0" y="1782111"/>
                    </a:cubicBezTo>
                    <a:lnTo>
                      <a:pt x="0" y="8718"/>
                    </a:lnTo>
                    <a:cubicBezTo>
                      <a:pt x="0" y="3736"/>
                      <a:pt x="4980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C4845AA7-C2B5-C649-88A2-2E0C30F41290}"/>
                  </a:ext>
                </a:extLst>
              </p:cNvPr>
              <p:cNvSpPr/>
              <p:nvPr/>
            </p:nvSpPr>
            <p:spPr>
              <a:xfrm>
                <a:off x="17918225" y="7383909"/>
                <a:ext cx="256634" cy="844943"/>
              </a:xfrm>
              <a:custGeom>
                <a:avLst/>
                <a:gdLst>
                  <a:gd name="connsiteX0" fmla="*/ 128940 w 256634"/>
                  <a:gd name="connsiteY0" fmla="*/ 16201 h 844943"/>
                  <a:gd name="connsiteX1" fmla="*/ 52130 w 256634"/>
                  <a:gd name="connsiteY1" fmla="*/ 302395 h 844943"/>
                  <a:gd name="connsiteX2" fmla="*/ 17442 w 256634"/>
                  <a:gd name="connsiteY2" fmla="*/ 664493 h 844943"/>
                  <a:gd name="connsiteX3" fmla="*/ 128940 w 256634"/>
                  <a:gd name="connsiteY3" fmla="*/ 828743 h 844943"/>
                  <a:gd name="connsiteX4" fmla="*/ 240438 w 256634"/>
                  <a:gd name="connsiteY4" fmla="*/ 664493 h 844943"/>
                  <a:gd name="connsiteX5" fmla="*/ 204510 w 256634"/>
                  <a:gd name="connsiteY5" fmla="*/ 302395 h 844943"/>
                  <a:gd name="connsiteX6" fmla="*/ 128940 w 256634"/>
                  <a:gd name="connsiteY6" fmla="*/ 16201 h 844943"/>
                  <a:gd name="connsiteX7" fmla="*/ 128936 w 256634"/>
                  <a:gd name="connsiteY7" fmla="*/ 0 h 844943"/>
                  <a:gd name="connsiteX8" fmla="*/ 221920 w 256634"/>
                  <a:gd name="connsiteY8" fmla="*/ 299899 h 844943"/>
                  <a:gd name="connsiteX9" fmla="*/ 256634 w 256634"/>
                  <a:gd name="connsiteY9" fmla="*/ 664506 h 844943"/>
                  <a:gd name="connsiteX10" fmla="*/ 128936 w 256634"/>
                  <a:gd name="connsiteY10" fmla="*/ 844943 h 844943"/>
                  <a:gd name="connsiteX11" fmla="*/ 0 w 256634"/>
                  <a:gd name="connsiteY11" fmla="*/ 664506 h 844943"/>
                  <a:gd name="connsiteX12" fmla="*/ 35954 w 256634"/>
                  <a:gd name="connsiteY12" fmla="*/ 299899 h 844943"/>
                  <a:gd name="connsiteX13" fmla="*/ 128936 w 256634"/>
                  <a:gd name="connsiteY13" fmla="*/ 0 h 84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6634" h="844943">
                    <a:moveTo>
                      <a:pt x="128940" y="16201"/>
                    </a:moveTo>
                    <a:cubicBezTo>
                      <a:pt x="125222" y="16201"/>
                      <a:pt x="91774" y="24912"/>
                      <a:pt x="52130" y="302395"/>
                    </a:cubicBezTo>
                    <a:cubicBezTo>
                      <a:pt x="31068" y="451714"/>
                      <a:pt x="17442" y="617209"/>
                      <a:pt x="17442" y="664493"/>
                    </a:cubicBezTo>
                    <a:cubicBezTo>
                      <a:pt x="17442" y="755328"/>
                      <a:pt x="68234" y="828743"/>
                      <a:pt x="128940" y="828743"/>
                    </a:cubicBezTo>
                    <a:cubicBezTo>
                      <a:pt x="189644" y="828743"/>
                      <a:pt x="240438" y="755328"/>
                      <a:pt x="240438" y="664493"/>
                    </a:cubicBezTo>
                    <a:cubicBezTo>
                      <a:pt x="240438" y="617209"/>
                      <a:pt x="225572" y="451714"/>
                      <a:pt x="204510" y="302395"/>
                    </a:cubicBezTo>
                    <a:cubicBezTo>
                      <a:pt x="164866" y="24912"/>
                      <a:pt x="132656" y="16201"/>
                      <a:pt x="128940" y="16201"/>
                    </a:cubicBezTo>
                    <a:close/>
                    <a:moveTo>
                      <a:pt x="128936" y="0"/>
                    </a:moveTo>
                    <a:cubicBezTo>
                      <a:pt x="142574" y="0"/>
                      <a:pt x="178528" y="0"/>
                      <a:pt x="221920" y="299899"/>
                    </a:cubicBezTo>
                    <a:cubicBezTo>
                      <a:pt x="242996" y="450471"/>
                      <a:pt x="256634" y="615975"/>
                      <a:pt x="256634" y="664506"/>
                    </a:cubicBezTo>
                    <a:cubicBezTo>
                      <a:pt x="256634" y="764058"/>
                      <a:pt x="199604" y="844943"/>
                      <a:pt x="128936" y="844943"/>
                    </a:cubicBezTo>
                    <a:cubicBezTo>
                      <a:pt x="58270" y="844943"/>
                      <a:pt x="0" y="764058"/>
                      <a:pt x="0" y="664506"/>
                    </a:cubicBezTo>
                    <a:cubicBezTo>
                      <a:pt x="0" y="615975"/>
                      <a:pt x="13638" y="450471"/>
                      <a:pt x="35954" y="299899"/>
                    </a:cubicBezTo>
                    <a:cubicBezTo>
                      <a:pt x="78106" y="0"/>
                      <a:pt x="114060" y="0"/>
                      <a:pt x="1289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7D3FDB03-BE3B-E040-A14D-7776A1EC4A21}"/>
                  </a:ext>
                </a:extLst>
              </p:cNvPr>
              <p:cNvSpPr/>
              <p:nvPr/>
            </p:nvSpPr>
            <p:spPr>
              <a:xfrm>
                <a:off x="17926946" y="7392632"/>
                <a:ext cx="240438" cy="828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666">
                    <a:moveTo>
                      <a:pt x="194" y="527"/>
                    </a:moveTo>
                    <a:cubicBezTo>
                      <a:pt x="194" y="603"/>
                      <a:pt x="150" y="666"/>
                      <a:pt x="97" y="666"/>
                    </a:cubicBezTo>
                    <a:cubicBezTo>
                      <a:pt x="43" y="666"/>
                      <a:pt x="0" y="603"/>
                      <a:pt x="0" y="527"/>
                    </a:cubicBezTo>
                    <a:cubicBezTo>
                      <a:pt x="0" y="450"/>
                      <a:pt x="43" y="0"/>
                      <a:pt x="97" y="0"/>
                    </a:cubicBezTo>
                    <a:cubicBezTo>
                      <a:pt x="150" y="0"/>
                      <a:pt x="194" y="450"/>
                      <a:pt x="194" y="5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D87282C4-30BE-104B-9F6D-D0687D1888AE}"/>
                  </a:ext>
                </a:extLst>
              </p:cNvPr>
              <p:cNvSpPr/>
              <p:nvPr/>
            </p:nvSpPr>
            <p:spPr>
              <a:xfrm>
                <a:off x="17918225" y="7383909"/>
                <a:ext cx="256634" cy="844943"/>
              </a:xfrm>
              <a:custGeom>
                <a:avLst/>
                <a:gdLst>
                  <a:gd name="connsiteX0" fmla="*/ 128940 w 256634"/>
                  <a:gd name="connsiteY0" fmla="*/ 16201 h 844943"/>
                  <a:gd name="connsiteX1" fmla="*/ 52130 w 256634"/>
                  <a:gd name="connsiteY1" fmla="*/ 302395 h 844943"/>
                  <a:gd name="connsiteX2" fmla="*/ 17442 w 256634"/>
                  <a:gd name="connsiteY2" fmla="*/ 664493 h 844943"/>
                  <a:gd name="connsiteX3" fmla="*/ 128940 w 256634"/>
                  <a:gd name="connsiteY3" fmla="*/ 828743 h 844943"/>
                  <a:gd name="connsiteX4" fmla="*/ 240438 w 256634"/>
                  <a:gd name="connsiteY4" fmla="*/ 664493 h 844943"/>
                  <a:gd name="connsiteX5" fmla="*/ 204510 w 256634"/>
                  <a:gd name="connsiteY5" fmla="*/ 302395 h 844943"/>
                  <a:gd name="connsiteX6" fmla="*/ 128940 w 256634"/>
                  <a:gd name="connsiteY6" fmla="*/ 16201 h 844943"/>
                  <a:gd name="connsiteX7" fmla="*/ 128936 w 256634"/>
                  <a:gd name="connsiteY7" fmla="*/ 0 h 844943"/>
                  <a:gd name="connsiteX8" fmla="*/ 221920 w 256634"/>
                  <a:gd name="connsiteY8" fmla="*/ 299899 h 844943"/>
                  <a:gd name="connsiteX9" fmla="*/ 256634 w 256634"/>
                  <a:gd name="connsiteY9" fmla="*/ 664506 h 844943"/>
                  <a:gd name="connsiteX10" fmla="*/ 128936 w 256634"/>
                  <a:gd name="connsiteY10" fmla="*/ 844943 h 844943"/>
                  <a:gd name="connsiteX11" fmla="*/ 0 w 256634"/>
                  <a:gd name="connsiteY11" fmla="*/ 664506 h 844943"/>
                  <a:gd name="connsiteX12" fmla="*/ 35954 w 256634"/>
                  <a:gd name="connsiteY12" fmla="*/ 299899 h 844943"/>
                  <a:gd name="connsiteX13" fmla="*/ 128936 w 256634"/>
                  <a:gd name="connsiteY13" fmla="*/ 0 h 84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6634" h="844943">
                    <a:moveTo>
                      <a:pt x="128940" y="16201"/>
                    </a:moveTo>
                    <a:cubicBezTo>
                      <a:pt x="125222" y="16201"/>
                      <a:pt x="91774" y="24912"/>
                      <a:pt x="52130" y="302395"/>
                    </a:cubicBezTo>
                    <a:cubicBezTo>
                      <a:pt x="31068" y="451714"/>
                      <a:pt x="17442" y="617209"/>
                      <a:pt x="17442" y="664493"/>
                    </a:cubicBezTo>
                    <a:cubicBezTo>
                      <a:pt x="17442" y="755328"/>
                      <a:pt x="68234" y="828743"/>
                      <a:pt x="128940" y="828743"/>
                    </a:cubicBezTo>
                    <a:cubicBezTo>
                      <a:pt x="189644" y="828743"/>
                      <a:pt x="240438" y="755328"/>
                      <a:pt x="240438" y="664493"/>
                    </a:cubicBezTo>
                    <a:cubicBezTo>
                      <a:pt x="240438" y="617209"/>
                      <a:pt x="225572" y="451714"/>
                      <a:pt x="204510" y="302395"/>
                    </a:cubicBezTo>
                    <a:cubicBezTo>
                      <a:pt x="164866" y="24912"/>
                      <a:pt x="132656" y="16201"/>
                      <a:pt x="128940" y="16201"/>
                    </a:cubicBezTo>
                    <a:close/>
                    <a:moveTo>
                      <a:pt x="128936" y="0"/>
                    </a:moveTo>
                    <a:cubicBezTo>
                      <a:pt x="142574" y="0"/>
                      <a:pt x="178528" y="0"/>
                      <a:pt x="221920" y="299899"/>
                    </a:cubicBezTo>
                    <a:cubicBezTo>
                      <a:pt x="242996" y="450471"/>
                      <a:pt x="256634" y="615975"/>
                      <a:pt x="256634" y="664506"/>
                    </a:cubicBezTo>
                    <a:cubicBezTo>
                      <a:pt x="256634" y="764058"/>
                      <a:pt x="199604" y="844943"/>
                      <a:pt x="128936" y="844943"/>
                    </a:cubicBezTo>
                    <a:cubicBezTo>
                      <a:pt x="58270" y="844943"/>
                      <a:pt x="0" y="764058"/>
                      <a:pt x="0" y="664506"/>
                    </a:cubicBezTo>
                    <a:cubicBezTo>
                      <a:pt x="0" y="615975"/>
                      <a:pt x="13638" y="450471"/>
                      <a:pt x="35954" y="299899"/>
                    </a:cubicBezTo>
                    <a:cubicBezTo>
                      <a:pt x="78106" y="0"/>
                      <a:pt x="114060" y="0"/>
                      <a:pt x="1289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EAE63298-E878-AD42-A262-EBDC1025DE34}"/>
                  </a:ext>
                </a:extLst>
              </p:cNvPr>
              <p:cNvSpPr/>
              <p:nvPr/>
            </p:nvSpPr>
            <p:spPr>
              <a:xfrm>
                <a:off x="17974286" y="7432512"/>
                <a:ext cx="343839" cy="7938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" h="638">
                    <a:moveTo>
                      <a:pt x="193" y="531"/>
                    </a:moveTo>
                    <a:cubicBezTo>
                      <a:pt x="170" y="604"/>
                      <a:pt x="110" y="650"/>
                      <a:pt x="59" y="634"/>
                    </a:cubicBezTo>
                    <a:cubicBezTo>
                      <a:pt x="8" y="617"/>
                      <a:pt x="-14" y="545"/>
                      <a:pt x="9" y="472"/>
                    </a:cubicBezTo>
                    <a:cubicBezTo>
                      <a:pt x="33" y="399"/>
                      <a:pt x="211" y="-16"/>
                      <a:pt x="262" y="1"/>
                    </a:cubicBezTo>
                    <a:cubicBezTo>
                      <a:pt x="313" y="16"/>
                      <a:pt x="216" y="458"/>
                      <a:pt x="193" y="5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53A51C98-77F3-0046-B570-3FA8C48053B8}"/>
                  </a:ext>
                </a:extLst>
              </p:cNvPr>
              <p:cNvSpPr/>
              <p:nvPr/>
            </p:nvSpPr>
            <p:spPr>
              <a:xfrm>
                <a:off x="17965706" y="7422508"/>
                <a:ext cx="360705" cy="811328"/>
              </a:xfrm>
              <a:custGeom>
                <a:avLst/>
                <a:gdLst>
                  <a:gd name="connsiteX0" fmla="*/ 330047 w 360705"/>
                  <a:gd name="connsiteY0" fmla="*/ 17480 h 811328"/>
                  <a:gd name="connsiteX1" fmla="*/ 172433 w 360705"/>
                  <a:gd name="connsiteY1" fmla="*/ 266327 h 811328"/>
                  <a:gd name="connsiteX2" fmla="*/ 28471 w 360705"/>
                  <a:gd name="connsiteY2" fmla="*/ 599781 h 811328"/>
                  <a:gd name="connsiteX3" fmla="*/ 84319 w 360705"/>
                  <a:gd name="connsiteY3" fmla="*/ 790149 h 811328"/>
                  <a:gd name="connsiteX4" fmla="*/ 239451 w 360705"/>
                  <a:gd name="connsiteY4" fmla="*/ 668214 h 811328"/>
                  <a:gd name="connsiteX5" fmla="*/ 317637 w 360705"/>
                  <a:gd name="connsiteY5" fmla="*/ 312363 h 811328"/>
                  <a:gd name="connsiteX6" fmla="*/ 331289 w 360705"/>
                  <a:gd name="connsiteY6" fmla="*/ 17480 h 811328"/>
                  <a:gd name="connsiteX7" fmla="*/ 337553 w 360705"/>
                  <a:gd name="connsiteY7" fmla="*/ 1278 h 811328"/>
                  <a:gd name="connsiteX8" fmla="*/ 333827 w 360705"/>
                  <a:gd name="connsiteY8" fmla="*/ 314846 h 811328"/>
                  <a:gd name="connsiteX9" fmla="*/ 256853 w 360705"/>
                  <a:gd name="connsiteY9" fmla="*/ 673209 h 811328"/>
                  <a:gd name="connsiteX10" fmla="*/ 107873 w 360705"/>
                  <a:gd name="connsiteY10" fmla="*/ 811328 h 811328"/>
                  <a:gd name="connsiteX11" fmla="*/ 79317 w 360705"/>
                  <a:gd name="connsiteY11" fmla="*/ 806351 h 811328"/>
                  <a:gd name="connsiteX12" fmla="*/ 12277 w 360705"/>
                  <a:gd name="connsiteY12" fmla="*/ 594817 h 811328"/>
                  <a:gd name="connsiteX13" fmla="*/ 156291 w 360705"/>
                  <a:gd name="connsiteY13" fmla="*/ 257607 h 811328"/>
                  <a:gd name="connsiteX14" fmla="*/ 337553 w 360705"/>
                  <a:gd name="connsiteY14" fmla="*/ 1278 h 81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705" h="811328">
                    <a:moveTo>
                      <a:pt x="330047" y="17480"/>
                    </a:moveTo>
                    <a:cubicBezTo>
                      <a:pt x="322601" y="17480"/>
                      <a:pt x="285369" y="32411"/>
                      <a:pt x="172433" y="266327"/>
                    </a:cubicBezTo>
                    <a:cubicBezTo>
                      <a:pt x="106657" y="401948"/>
                      <a:pt x="42123" y="554989"/>
                      <a:pt x="28471" y="599781"/>
                    </a:cubicBezTo>
                    <a:cubicBezTo>
                      <a:pt x="1169" y="685633"/>
                      <a:pt x="25989" y="771485"/>
                      <a:pt x="84319" y="790149"/>
                    </a:cubicBezTo>
                    <a:cubicBezTo>
                      <a:pt x="142649" y="808812"/>
                      <a:pt x="212147" y="754066"/>
                      <a:pt x="239451" y="668214"/>
                    </a:cubicBezTo>
                    <a:cubicBezTo>
                      <a:pt x="254343" y="622177"/>
                      <a:pt x="292815" y="461671"/>
                      <a:pt x="317637" y="312363"/>
                    </a:cubicBezTo>
                    <a:cubicBezTo>
                      <a:pt x="364797" y="36144"/>
                      <a:pt x="335011" y="18724"/>
                      <a:pt x="331289" y="17480"/>
                    </a:cubicBezTo>
                    <a:close/>
                    <a:moveTo>
                      <a:pt x="337553" y="1278"/>
                    </a:moveTo>
                    <a:cubicBezTo>
                      <a:pt x="349967" y="5011"/>
                      <a:pt x="384729" y="16209"/>
                      <a:pt x="333827" y="314846"/>
                    </a:cubicBezTo>
                    <a:cubicBezTo>
                      <a:pt x="308997" y="465408"/>
                      <a:pt x="270511" y="627169"/>
                      <a:pt x="256853" y="673209"/>
                    </a:cubicBezTo>
                    <a:cubicBezTo>
                      <a:pt x="229541" y="755334"/>
                      <a:pt x="167465" y="811328"/>
                      <a:pt x="107873" y="811328"/>
                    </a:cubicBezTo>
                    <a:cubicBezTo>
                      <a:pt x="97941" y="811328"/>
                      <a:pt x="88009" y="810084"/>
                      <a:pt x="79317" y="806351"/>
                    </a:cubicBezTo>
                    <a:cubicBezTo>
                      <a:pt x="11035" y="785198"/>
                      <a:pt x="-18761" y="689385"/>
                      <a:pt x="12277" y="594817"/>
                    </a:cubicBezTo>
                    <a:cubicBezTo>
                      <a:pt x="25933" y="548777"/>
                      <a:pt x="90491" y="395726"/>
                      <a:pt x="156291" y="257607"/>
                    </a:cubicBezTo>
                    <a:cubicBezTo>
                      <a:pt x="287891" y="-14899"/>
                      <a:pt x="323895" y="-2456"/>
                      <a:pt x="337553" y="1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3DAB692E-F191-5A47-8ABE-719948B15A40}"/>
                  </a:ext>
                </a:extLst>
              </p:cNvPr>
              <p:cNvSpPr/>
              <p:nvPr/>
            </p:nvSpPr>
            <p:spPr>
              <a:xfrm>
                <a:off x="17774960" y="7432512"/>
                <a:ext cx="345084" cy="7938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8" h="638">
                    <a:moveTo>
                      <a:pt x="268" y="472"/>
                    </a:moveTo>
                    <a:cubicBezTo>
                      <a:pt x="292" y="545"/>
                      <a:pt x="270" y="617"/>
                      <a:pt x="219" y="634"/>
                    </a:cubicBezTo>
                    <a:cubicBezTo>
                      <a:pt x="168" y="650"/>
                      <a:pt x="108" y="604"/>
                      <a:pt x="85" y="532"/>
                    </a:cubicBezTo>
                    <a:cubicBezTo>
                      <a:pt x="61" y="459"/>
                      <a:pt x="-36" y="17"/>
                      <a:pt x="14" y="0"/>
                    </a:cubicBezTo>
                    <a:cubicBezTo>
                      <a:pt x="65" y="-16"/>
                      <a:pt x="245" y="399"/>
                      <a:pt x="268" y="4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8D3E4DC6-F8E2-6643-93D2-0077C9CD6670}"/>
                  </a:ext>
                </a:extLst>
              </p:cNvPr>
              <p:cNvSpPr/>
              <p:nvPr/>
            </p:nvSpPr>
            <p:spPr>
              <a:xfrm>
                <a:off x="17766749" y="7422574"/>
                <a:ext cx="362390" cy="811263"/>
              </a:xfrm>
              <a:custGeom>
                <a:avLst/>
                <a:gdLst>
                  <a:gd name="connsiteX0" fmla="*/ 29341 w 362390"/>
                  <a:gd name="connsiteY0" fmla="*/ 17415 h 811263"/>
                  <a:gd name="connsiteX1" fmla="*/ 44235 w 362390"/>
                  <a:gd name="connsiteY1" fmla="*/ 313543 h 811263"/>
                  <a:gd name="connsiteX2" fmla="*/ 122423 w 362390"/>
                  <a:gd name="connsiteY2" fmla="*/ 668149 h 811263"/>
                  <a:gd name="connsiteX3" fmla="*/ 190681 w 362390"/>
                  <a:gd name="connsiteY3" fmla="*/ 770176 h 811263"/>
                  <a:gd name="connsiteX4" fmla="*/ 278797 w 362390"/>
                  <a:gd name="connsiteY4" fmla="*/ 790084 h 811263"/>
                  <a:gd name="connsiteX5" fmla="*/ 333405 w 362390"/>
                  <a:gd name="connsiteY5" fmla="*/ 599716 h 811263"/>
                  <a:gd name="connsiteX6" fmla="*/ 189439 w 362390"/>
                  <a:gd name="connsiteY6" fmla="*/ 266262 h 811263"/>
                  <a:gd name="connsiteX7" fmla="*/ 30583 w 362390"/>
                  <a:gd name="connsiteY7" fmla="*/ 17415 h 811263"/>
                  <a:gd name="connsiteX8" fmla="*/ 24321 w 362390"/>
                  <a:gd name="connsiteY8" fmla="*/ 1213 h 811263"/>
                  <a:gd name="connsiteX9" fmla="*/ 204341 w 362390"/>
                  <a:gd name="connsiteY9" fmla="*/ 257542 h 811263"/>
                  <a:gd name="connsiteX10" fmla="*/ 350841 w 362390"/>
                  <a:gd name="connsiteY10" fmla="*/ 594752 h 811263"/>
                  <a:gd name="connsiteX11" fmla="*/ 283799 w 362390"/>
                  <a:gd name="connsiteY11" fmla="*/ 806286 h 811263"/>
                  <a:gd name="connsiteX12" fmla="*/ 255243 w 362390"/>
                  <a:gd name="connsiteY12" fmla="*/ 811263 h 811263"/>
                  <a:gd name="connsiteX13" fmla="*/ 179511 w 362390"/>
                  <a:gd name="connsiteY13" fmla="*/ 783888 h 811263"/>
                  <a:gd name="connsiteX14" fmla="*/ 106261 w 362390"/>
                  <a:gd name="connsiteY14" fmla="*/ 673144 h 811263"/>
                  <a:gd name="connsiteX15" fmla="*/ 26803 w 362390"/>
                  <a:gd name="connsiteY15" fmla="*/ 316025 h 811263"/>
                  <a:gd name="connsiteX16" fmla="*/ 24321 w 362390"/>
                  <a:gd name="connsiteY16" fmla="*/ 1213 h 81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390" h="811263">
                    <a:moveTo>
                      <a:pt x="29341" y="17415"/>
                    </a:moveTo>
                    <a:cubicBezTo>
                      <a:pt x="25619" y="19904"/>
                      <a:pt x="-2927" y="37323"/>
                      <a:pt x="44235" y="313543"/>
                    </a:cubicBezTo>
                    <a:cubicBezTo>
                      <a:pt x="70297" y="461606"/>
                      <a:pt x="107529" y="623356"/>
                      <a:pt x="122423" y="668149"/>
                    </a:cubicBezTo>
                    <a:cubicBezTo>
                      <a:pt x="136073" y="711697"/>
                      <a:pt x="159655" y="746535"/>
                      <a:pt x="190681" y="770176"/>
                    </a:cubicBezTo>
                    <a:cubicBezTo>
                      <a:pt x="219225" y="791328"/>
                      <a:pt x="251493" y="798793"/>
                      <a:pt x="278797" y="790084"/>
                    </a:cubicBezTo>
                    <a:cubicBezTo>
                      <a:pt x="337127" y="771420"/>
                      <a:pt x="361949" y="685568"/>
                      <a:pt x="333405" y="599716"/>
                    </a:cubicBezTo>
                    <a:cubicBezTo>
                      <a:pt x="319753" y="554924"/>
                      <a:pt x="255217" y="401883"/>
                      <a:pt x="189439" y="266262"/>
                    </a:cubicBezTo>
                    <a:cubicBezTo>
                      <a:pt x="75261" y="32346"/>
                      <a:pt x="38029" y="17415"/>
                      <a:pt x="30583" y="17415"/>
                    </a:cubicBezTo>
                    <a:close/>
                    <a:moveTo>
                      <a:pt x="24321" y="1213"/>
                    </a:moveTo>
                    <a:cubicBezTo>
                      <a:pt x="36735" y="-2521"/>
                      <a:pt x="71499" y="-13720"/>
                      <a:pt x="204341" y="257542"/>
                    </a:cubicBezTo>
                    <a:cubicBezTo>
                      <a:pt x="271383" y="395661"/>
                      <a:pt x="335943" y="548712"/>
                      <a:pt x="350841" y="594752"/>
                    </a:cubicBezTo>
                    <a:cubicBezTo>
                      <a:pt x="380637" y="689320"/>
                      <a:pt x="350841" y="785133"/>
                      <a:pt x="283799" y="806286"/>
                    </a:cubicBezTo>
                    <a:cubicBezTo>
                      <a:pt x="273867" y="810019"/>
                      <a:pt x="265177" y="811263"/>
                      <a:pt x="255243" y="811263"/>
                    </a:cubicBezTo>
                    <a:cubicBezTo>
                      <a:pt x="230413" y="811263"/>
                      <a:pt x="204341" y="801309"/>
                      <a:pt x="179511" y="783888"/>
                    </a:cubicBezTo>
                    <a:cubicBezTo>
                      <a:pt x="147231" y="757758"/>
                      <a:pt x="119917" y="719184"/>
                      <a:pt x="106261" y="673144"/>
                    </a:cubicBezTo>
                    <a:cubicBezTo>
                      <a:pt x="91363" y="628349"/>
                      <a:pt x="52875" y="465343"/>
                      <a:pt x="26803" y="316025"/>
                    </a:cubicBezTo>
                    <a:cubicBezTo>
                      <a:pt x="-24099" y="17389"/>
                      <a:pt x="10663" y="6190"/>
                      <a:pt x="24321" y="1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BA61B8E7-B7D0-5A47-ADF7-A401AAA06DA3}"/>
                  </a:ext>
                </a:extLst>
              </p:cNvPr>
              <p:cNvSpPr/>
              <p:nvPr/>
            </p:nvSpPr>
            <p:spPr>
              <a:xfrm>
                <a:off x="18001195" y="7544476"/>
                <a:ext cx="555828" cy="703068"/>
              </a:xfrm>
              <a:custGeom>
                <a:avLst/>
                <a:gdLst>
                  <a:gd name="connsiteX0" fmla="*/ 531224 w 555828"/>
                  <a:gd name="connsiteY0" fmla="*/ 17643 h 703068"/>
                  <a:gd name="connsiteX1" fmla="*/ 303786 w 555828"/>
                  <a:gd name="connsiteY1" fmla="*/ 201742 h 703068"/>
                  <a:gd name="connsiteX2" fmla="*/ 58950 w 555828"/>
                  <a:gd name="connsiteY2" fmla="*/ 471670 h 703068"/>
                  <a:gd name="connsiteX3" fmla="*/ 51492 w 555828"/>
                  <a:gd name="connsiteY3" fmla="*/ 669451 h 703068"/>
                  <a:gd name="connsiteX4" fmla="*/ 239158 w 555828"/>
                  <a:gd name="connsiteY4" fmla="*/ 604768 h 703068"/>
                  <a:gd name="connsiteX5" fmla="*/ 426826 w 555828"/>
                  <a:gd name="connsiteY5" fmla="*/ 292547 h 703068"/>
                  <a:gd name="connsiteX6" fmla="*/ 534952 w 555828"/>
                  <a:gd name="connsiteY6" fmla="*/ 18887 h 703068"/>
                  <a:gd name="connsiteX7" fmla="*/ 531224 w 555828"/>
                  <a:gd name="connsiteY7" fmla="*/ 17643 h 703068"/>
                  <a:gd name="connsiteX8" fmla="*/ 530658 w 555828"/>
                  <a:gd name="connsiteY8" fmla="*/ 0 h 703068"/>
                  <a:gd name="connsiteX9" fmla="*/ 544934 w 555828"/>
                  <a:gd name="connsiteY9" fmla="*/ 5171 h 703068"/>
                  <a:gd name="connsiteX10" fmla="*/ 441764 w 555828"/>
                  <a:gd name="connsiteY10" fmla="*/ 301249 h 703068"/>
                  <a:gd name="connsiteX11" fmla="*/ 252828 w 555828"/>
                  <a:gd name="connsiteY11" fmla="*/ 614743 h 703068"/>
                  <a:gd name="connsiteX12" fmla="*/ 102424 w 555828"/>
                  <a:gd name="connsiteY12" fmla="*/ 703068 h 703068"/>
                  <a:gd name="connsiteX13" fmla="*/ 41518 w 555828"/>
                  <a:gd name="connsiteY13" fmla="*/ 683164 h 703068"/>
                  <a:gd name="connsiteX14" fmla="*/ 45246 w 555828"/>
                  <a:gd name="connsiteY14" fmla="*/ 461728 h 703068"/>
                  <a:gd name="connsiteX15" fmla="*/ 291362 w 555828"/>
                  <a:gd name="connsiteY15" fmla="*/ 189287 h 703068"/>
                  <a:gd name="connsiteX16" fmla="*/ 530658 w 555828"/>
                  <a:gd name="connsiteY16" fmla="*/ 0 h 70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5828" h="703068">
                    <a:moveTo>
                      <a:pt x="531224" y="17643"/>
                    </a:moveTo>
                    <a:cubicBezTo>
                      <a:pt x="517552" y="17643"/>
                      <a:pt x="469082" y="35058"/>
                      <a:pt x="303786" y="201742"/>
                    </a:cubicBezTo>
                    <a:cubicBezTo>
                      <a:pt x="196902" y="308718"/>
                      <a:pt x="88776" y="433109"/>
                      <a:pt x="58950" y="471670"/>
                    </a:cubicBezTo>
                    <a:cubicBezTo>
                      <a:pt x="5508" y="543817"/>
                      <a:pt x="1780" y="633378"/>
                      <a:pt x="51492" y="669451"/>
                    </a:cubicBezTo>
                    <a:cubicBezTo>
                      <a:pt x="101206" y="706769"/>
                      <a:pt x="184474" y="676915"/>
                      <a:pt x="239158" y="604768"/>
                    </a:cubicBezTo>
                    <a:cubicBezTo>
                      <a:pt x="266502" y="566207"/>
                      <a:pt x="354742" y="425645"/>
                      <a:pt x="426826" y="292547"/>
                    </a:cubicBezTo>
                    <a:cubicBezTo>
                      <a:pt x="559808" y="46253"/>
                      <a:pt x="537438" y="20131"/>
                      <a:pt x="534952" y="18887"/>
                    </a:cubicBezTo>
                    <a:cubicBezTo>
                      <a:pt x="534952" y="18887"/>
                      <a:pt x="532466" y="17643"/>
                      <a:pt x="531224" y="17643"/>
                    </a:cubicBezTo>
                    <a:close/>
                    <a:moveTo>
                      <a:pt x="530658" y="0"/>
                    </a:moveTo>
                    <a:cubicBezTo>
                      <a:pt x="538252" y="-39"/>
                      <a:pt x="542136" y="2994"/>
                      <a:pt x="544934" y="5171"/>
                    </a:cubicBezTo>
                    <a:cubicBezTo>
                      <a:pt x="557364" y="12635"/>
                      <a:pt x="585954" y="35028"/>
                      <a:pt x="441764" y="301249"/>
                    </a:cubicBezTo>
                    <a:cubicBezTo>
                      <a:pt x="368428" y="434359"/>
                      <a:pt x="280174" y="576178"/>
                      <a:pt x="252828" y="614743"/>
                    </a:cubicBezTo>
                    <a:cubicBezTo>
                      <a:pt x="210566" y="670724"/>
                      <a:pt x="152144" y="703068"/>
                      <a:pt x="102424" y="703068"/>
                    </a:cubicBezTo>
                    <a:cubicBezTo>
                      <a:pt x="78808" y="703068"/>
                      <a:pt x="58920" y="696848"/>
                      <a:pt x="41518" y="683164"/>
                    </a:cubicBezTo>
                    <a:cubicBezTo>
                      <a:pt x="-15662" y="640867"/>
                      <a:pt x="-13176" y="541345"/>
                      <a:pt x="45246" y="461728"/>
                    </a:cubicBezTo>
                    <a:cubicBezTo>
                      <a:pt x="75078" y="421919"/>
                      <a:pt x="184462" y="297517"/>
                      <a:pt x="291362" y="189287"/>
                    </a:cubicBezTo>
                    <a:cubicBezTo>
                      <a:pt x="451710" y="27875"/>
                      <a:pt x="507876" y="117"/>
                      <a:pt x="530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8CE6479-45D5-274A-950C-4B7E238A7A5A}"/>
                  </a:ext>
                </a:extLst>
              </p:cNvPr>
              <p:cNvSpPr/>
              <p:nvPr/>
            </p:nvSpPr>
            <p:spPr>
              <a:xfrm>
                <a:off x="18009169" y="7553393"/>
                <a:ext cx="538182" cy="6854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551">
                    <a:moveTo>
                      <a:pt x="191" y="483"/>
                    </a:moveTo>
                    <a:cubicBezTo>
                      <a:pt x="145" y="545"/>
                      <a:pt x="74" y="569"/>
                      <a:pt x="31" y="537"/>
                    </a:cubicBezTo>
                    <a:cubicBezTo>
                      <a:pt x="-12" y="505"/>
                      <a:pt x="-10" y="429"/>
                      <a:pt x="36" y="368"/>
                    </a:cubicBezTo>
                    <a:cubicBezTo>
                      <a:pt x="82" y="306"/>
                      <a:pt x="385" y="-30"/>
                      <a:pt x="428" y="2"/>
                    </a:cubicBezTo>
                    <a:cubicBezTo>
                      <a:pt x="471" y="34"/>
                      <a:pt x="237" y="422"/>
                      <a:pt x="191" y="4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CB111F70-83EF-E046-B9AB-831EAF82AA71}"/>
                  </a:ext>
                </a:extLst>
              </p:cNvPr>
              <p:cNvSpPr/>
              <p:nvPr/>
            </p:nvSpPr>
            <p:spPr>
              <a:xfrm>
                <a:off x="18001195" y="7544476"/>
                <a:ext cx="555828" cy="703068"/>
              </a:xfrm>
              <a:custGeom>
                <a:avLst/>
                <a:gdLst>
                  <a:gd name="connsiteX0" fmla="*/ 531224 w 555828"/>
                  <a:gd name="connsiteY0" fmla="*/ 17643 h 703068"/>
                  <a:gd name="connsiteX1" fmla="*/ 303786 w 555828"/>
                  <a:gd name="connsiteY1" fmla="*/ 201742 h 703068"/>
                  <a:gd name="connsiteX2" fmla="*/ 58950 w 555828"/>
                  <a:gd name="connsiteY2" fmla="*/ 471670 h 703068"/>
                  <a:gd name="connsiteX3" fmla="*/ 51492 w 555828"/>
                  <a:gd name="connsiteY3" fmla="*/ 669451 h 703068"/>
                  <a:gd name="connsiteX4" fmla="*/ 239158 w 555828"/>
                  <a:gd name="connsiteY4" fmla="*/ 604768 h 703068"/>
                  <a:gd name="connsiteX5" fmla="*/ 426826 w 555828"/>
                  <a:gd name="connsiteY5" fmla="*/ 292547 h 703068"/>
                  <a:gd name="connsiteX6" fmla="*/ 534952 w 555828"/>
                  <a:gd name="connsiteY6" fmla="*/ 18887 h 703068"/>
                  <a:gd name="connsiteX7" fmla="*/ 531224 w 555828"/>
                  <a:gd name="connsiteY7" fmla="*/ 17643 h 703068"/>
                  <a:gd name="connsiteX8" fmla="*/ 530658 w 555828"/>
                  <a:gd name="connsiteY8" fmla="*/ 0 h 703068"/>
                  <a:gd name="connsiteX9" fmla="*/ 544934 w 555828"/>
                  <a:gd name="connsiteY9" fmla="*/ 5171 h 703068"/>
                  <a:gd name="connsiteX10" fmla="*/ 441764 w 555828"/>
                  <a:gd name="connsiteY10" fmla="*/ 301249 h 703068"/>
                  <a:gd name="connsiteX11" fmla="*/ 252828 w 555828"/>
                  <a:gd name="connsiteY11" fmla="*/ 614743 h 703068"/>
                  <a:gd name="connsiteX12" fmla="*/ 102424 w 555828"/>
                  <a:gd name="connsiteY12" fmla="*/ 703068 h 703068"/>
                  <a:gd name="connsiteX13" fmla="*/ 41518 w 555828"/>
                  <a:gd name="connsiteY13" fmla="*/ 683164 h 703068"/>
                  <a:gd name="connsiteX14" fmla="*/ 45246 w 555828"/>
                  <a:gd name="connsiteY14" fmla="*/ 461728 h 703068"/>
                  <a:gd name="connsiteX15" fmla="*/ 291362 w 555828"/>
                  <a:gd name="connsiteY15" fmla="*/ 189287 h 703068"/>
                  <a:gd name="connsiteX16" fmla="*/ 530658 w 555828"/>
                  <a:gd name="connsiteY16" fmla="*/ 0 h 70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5828" h="703068">
                    <a:moveTo>
                      <a:pt x="531224" y="17643"/>
                    </a:moveTo>
                    <a:cubicBezTo>
                      <a:pt x="517552" y="17643"/>
                      <a:pt x="469082" y="35058"/>
                      <a:pt x="303786" y="201742"/>
                    </a:cubicBezTo>
                    <a:cubicBezTo>
                      <a:pt x="196902" y="308718"/>
                      <a:pt x="88776" y="433109"/>
                      <a:pt x="58950" y="471670"/>
                    </a:cubicBezTo>
                    <a:cubicBezTo>
                      <a:pt x="5508" y="543817"/>
                      <a:pt x="1780" y="633378"/>
                      <a:pt x="51492" y="669451"/>
                    </a:cubicBezTo>
                    <a:cubicBezTo>
                      <a:pt x="101206" y="706769"/>
                      <a:pt x="184474" y="676915"/>
                      <a:pt x="239158" y="604768"/>
                    </a:cubicBezTo>
                    <a:cubicBezTo>
                      <a:pt x="266502" y="566207"/>
                      <a:pt x="354742" y="425645"/>
                      <a:pt x="426826" y="292547"/>
                    </a:cubicBezTo>
                    <a:cubicBezTo>
                      <a:pt x="559808" y="46253"/>
                      <a:pt x="537438" y="20131"/>
                      <a:pt x="534952" y="18887"/>
                    </a:cubicBezTo>
                    <a:cubicBezTo>
                      <a:pt x="534952" y="18887"/>
                      <a:pt x="532466" y="17643"/>
                      <a:pt x="531224" y="17643"/>
                    </a:cubicBezTo>
                    <a:close/>
                    <a:moveTo>
                      <a:pt x="530658" y="0"/>
                    </a:moveTo>
                    <a:cubicBezTo>
                      <a:pt x="538252" y="-39"/>
                      <a:pt x="542136" y="2994"/>
                      <a:pt x="544934" y="5171"/>
                    </a:cubicBezTo>
                    <a:cubicBezTo>
                      <a:pt x="557364" y="12635"/>
                      <a:pt x="585954" y="35028"/>
                      <a:pt x="441764" y="301249"/>
                    </a:cubicBezTo>
                    <a:cubicBezTo>
                      <a:pt x="368428" y="434359"/>
                      <a:pt x="280174" y="576178"/>
                      <a:pt x="252828" y="614743"/>
                    </a:cubicBezTo>
                    <a:cubicBezTo>
                      <a:pt x="210566" y="670724"/>
                      <a:pt x="152144" y="703068"/>
                      <a:pt x="102424" y="703068"/>
                    </a:cubicBezTo>
                    <a:cubicBezTo>
                      <a:pt x="78808" y="703068"/>
                      <a:pt x="58920" y="696848"/>
                      <a:pt x="41518" y="683164"/>
                    </a:cubicBezTo>
                    <a:cubicBezTo>
                      <a:pt x="-15662" y="640867"/>
                      <a:pt x="-13176" y="541345"/>
                      <a:pt x="45246" y="461728"/>
                    </a:cubicBezTo>
                    <a:cubicBezTo>
                      <a:pt x="75078" y="421919"/>
                      <a:pt x="184462" y="297517"/>
                      <a:pt x="291362" y="189287"/>
                    </a:cubicBezTo>
                    <a:cubicBezTo>
                      <a:pt x="451710" y="27875"/>
                      <a:pt x="507876" y="117"/>
                      <a:pt x="530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8E9F32F1-59A9-6245-B475-7574701BEB14}"/>
                  </a:ext>
                </a:extLst>
              </p:cNvPr>
              <p:cNvSpPr/>
              <p:nvPr/>
            </p:nvSpPr>
            <p:spPr>
              <a:xfrm>
                <a:off x="17545221" y="7538471"/>
                <a:ext cx="548727" cy="707829"/>
              </a:xfrm>
              <a:custGeom>
                <a:avLst/>
                <a:gdLst>
                  <a:gd name="connsiteX0" fmla="*/ 25407 w 548727"/>
                  <a:gd name="connsiteY0" fmla="*/ 17418 h 707829"/>
                  <a:gd name="connsiteX1" fmla="*/ 20437 w 548727"/>
                  <a:gd name="connsiteY1" fmla="*/ 18662 h 707829"/>
                  <a:gd name="connsiteX2" fmla="*/ 126073 w 548727"/>
                  <a:gd name="connsiteY2" fmla="*/ 293570 h 707829"/>
                  <a:gd name="connsiteX3" fmla="*/ 310005 w 548727"/>
                  <a:gd name="connsiteY3" fmla="*/ 608283 h 707829"/>
                  <a:gd name="connsiteX4" fmla="*/ 405699 w 548727"/>
                  <a:gd name="connsiteY4" fmla="*/ 682919 h 707829"/>
                  <a:gd name="connsiteX5" fmla="*/ 496423 w 548727"/>
                  <a:gd name="connsiteY5" fmla="*/ 675455 h 707829"/>
                  <a:gd name="connsiteX6" fmla="*/ 531219 w 548727"/>
                  <a:gd name="connsiteY6" fmla="*/ 592112 h 707829"/>
                  <a:gd name="connsiteX7" fmla="*/ 490209 w 548727"/>
                  <a:gd name="connsiteY7" fmla="*/ 477671 h 707829"/>
                  <a:gd name="connsiteX8" fmla="*/ 249109 w 548727"/>
                  <a:gd name="connsiteY8" fmla="*/ 204007 h 707829"/>
                  <a:gd name="connsiteX9" fmla="*/ 25407 w 548727"/>
                  <a:gd name="connsiteY9" fmla="*/ 17418 h 707829"/>
                  <a:gd name="connsiteX10" fmla="*/ 24867 w 548727"/>
                  <a:gd name="connsiteY10" fmla="*/ 10 h 707829"/>
                  <a:gd name="connsiteX11" fmla="*/ 261535 w 548727"/>
                  <a:gd name="connsiteY11" fmla="*/ 192797 h 707829"/>
                  <a:gd name="connsiteX12" fmla="*/ 505157 w 548727"/>
                  <a:gd name="connsiteY12" fmla="*/ 467730 h 707829"/>
                  <a:gd name="connsiteX13" fmla="*/ 548661 w 548727"/>
                  <a:gd name="connsiteY13" fmla="*/ 590890 h 707829"/>
                  <a:gd name="connsiteX14" fmla="*/ 506401 w 548727"/>
                  <a:gd name="connsiteY14" fmla="*/ 689169 h 707829"/>
                  <a:gd name="connsiteX15" fmla="*/ 446737 w 548727"/>
                  <a:gd name="connsiteY15" fmla="*/ 707829 h 707829"/>
                  <a:gd name="connsiteX16" fmla="*/ 400749 w 548727"/>
                  <a:gd name="connsiteY16" fmla="*/ 699121 h 707829"/>
                  <a:gd name="connsiteX17" fmla="*/ 296339 w 548727"/>
                  <a:gd name="connsiteY17" fmla="*/ 618258 h 707829"/>
                  <a:gd name="connsiteX18" fmla="*/ 111137 w 548727"/>
                  <a:gd name="connsiteY18" fmla="*/ 302273 h 707829"/>
                  <a:gd name="connsiteX19" fmla="*/ 10457 w 548727"/>
                  <a:gd name="connsiteY19" fmla="*/ 4947 h 707829"/>
                  <a:gd name="connsiteX20" fmla="*/ 24867 w 548727"/>
                  <a:gd name="connsiteY20" fmla="*/ 10 h 70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8727" h="707829">
                    <a:moveTo>
                      <a:pt x="25407" y="17418"/>
                    </a:moveTo>
                    <a:cubicBezTo>
                      <a:pt x="21679" y="17418"/>
                      <a:pt x="21679" y="18662"/>
                      <a:pt x="20437" y="18662"/>
                    </a:cubicBezTo>
                    <a:cubicBezTo>
                      <a:pt x="16707" y="21150"/>
                      <a:pt x="-4419" y="46029"/>
                      <a:pt x="126073" y="293570"/>
                    </a:cubicBezTo>
                    <a:cubicBezTo>
                      <a:pt x="196911" y="427914"/>
                      <a:pt x="281421" y="569721"/>
                      <a:pt x="310005" y="608283"/>
                    </a:cubicBezTo>
                    <a:cubicBezTo>
                      <a:pt x="336103" y="644357"/>
                      <a:pt x="369659" y="670479"/>
                      <a:pt x="405699" y="682919"/>
                    </a:cubicBezTo>
                    <a:cubicBezTo>
                      <a:pt x="440497" y="695358"/>
                      <a:pt x="472809" y="692870"/>
                      <a:pt x="496423" y="675455"/>
                    </a:cubicBezTo>
                    <a:cubicBezTo>
                      <a:pt x="520035" y="658040"/>
                      <a:pt x="532463" y="628186"/>
                      <a:pt x="531219" y="592112"/>
                    </a:cubicBezTo>
                    <a:cubicBezTo>
                      <a:pt x="531219" y="553550"/>
                      <a:pt x="516307" y="512501"/>
                      <a:pt x="490209" y="477671"/>
                    </a:cubicBezTo>
                    <a:cubicBezTo>
                      <a:pt x="462867" y="439109"/>
                      <a:pt x="354745" y="313473"/>
                      <a:pt x="249109" y="204007"/>
                    </a:cubicBezTo>
                    <a:cubicBezTo>
                      <a:pt x="86303" y="34833"/>
                      <a:pt x="37835" y="17418"/>
                      <a:pt x="25407" y="17418"/>
                    </a:cubicBezTo>
                    <a:close/>
                    <a:moveTo>
                      <a:pt x="24867" y="10"/>
                    </a:moveTo>
                    <a:cubicBezTo>
                      <a:pt x="47823" y="593"/>
                      <a:pt x="103991" y="29517"/>
                      <a:pt x="261535" y="192797"/>
                    </a:cubicBezTo>
                    <a:cubicBezTo>
                      <a:pt x="367187" y="302273"/>
                      <a:pt x="476569" y="427921"/>
                      <a:pt x="505157" y="467730"/>
                    </a:cubicBezTo>
                    <a:cubicBezTo>
                      <a:pt x="532503" y="506295"/>
                      <a:pt x="547419" y="549836"/>
                      <a:pt x="548661" y="590890"/>
                    </a:cubicBezTo>
                    <a:cubicBezTo>
                      <a:pt x="549903" y="634431"/>
                      <a:pt x="533745" y="669264"/>
                      <a:pt x="506401" y="689169"/>
                    </a:cubicBezTo>
                    <a:cubicBezTo>
                      <a:pt x="488999" y="701609"/>
                      <a:pt x="469111" y="707829"/>
                      <a:pt x="446737" y="707829"/>
                    </a:cubicBezTo>
                    <a:cubicBezTo>
                      <a:pt x="431823" y="707829"/>
                      <a:pt x="415663" y="705341"/>
                      <a:pt x="400749" y="699121"/>
                    </a:cubicBezTo>
                    <a:cubicBezTo>
                      <a:pt x="360973" y="685437"/>
                      <a:pt x="323685" y="656824"/>
                      <a:pt x="296339" y="618258"/>
                    </a:cubicBezTo>
                    <a:cubicBezTo>
                      <a:pt x="267751" y="579693"/>
                      <a:pt x="180743" y="436629"/>
                      <a:pt x="111137" y="302273"/>
                    </a:cubicBezTo>
                    <a:cubicBezTo>
                      <a:pt x="-30561" y="34804"/>
                      <a:pt x="-729" y="12412"/>
                      <a:pt x="10457" y="4947"/>
                    </a:cubicBezTo>
                    <a:cubicBezTo>
                      <a:pt x="13253" y="2770"/>
                      <a:pt x="17215" y="-185"/>
                      <a:pt x="24867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8CBBF348-0B69-F047-B52A-36072592646B}"/>
                  </a:ext>
                </a:extLst>
              </p:cNvPr>
              <p:cNvSpPr/>
              <p:nvPr/>
            </p:nvSpPr>
            <p:spPr>
              <a:xfrm>
                <a:off x="17554455" y="7547165"/>
                <a:ext cx="531953" cy="690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8" h="555">
                    <a:moveTo>
                      <a:pt x="393" y="373"/>
                    </a:moveTo>
                    <a:cubicBezTo>
                      <a:pt x="438" y="435"/>
                      <a:pt x="439" y="511"/>
                      <a:pt x="396" y="542"/>
                    </a:cubicBezTo>
                    <a:cubicBezTo>
                      <a:pt x="353" y="573"/>
                      <a:pt x="281" y="548"/>
                      <a:pt x="236" y="486"/>
                    </a:cubicBezTo>
                    <a:cubicBezTo>
                      <a:pt x="191" y="424"/>
                      <a:pt x="-38" y="34"/>
                      <a:pt x="5" y="2"/>
                    </a:cubicBezTo>
                    <a:cubicBezTo>
                      <a:pt x="48" y="-29"/>
                      <a:pt x="348" y="311"/>
                      <a:pt x="393" y="3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936BED2C-D3B5-AE44-8AA8-0BE9A295176C}"/>
                  </a:ext>
                </a:extLst>
              </p:cNvPr>
              <p:cNvSpPr/>
              <p:nvPr/>
            </p:nvSpPr>
            <p:spPr>
              <a:xfrm>
                <a:off x="17545221" y="7538471"/>
                <a:ext cx="548727" cy="707829"/>
              </a:xfrm>
              <a:custGeom>
                <a:avLst/>
                <a:gdLst>
                  <a:gd name="connsiteX0" fmla="*/ 25407 w 548727"/>
                  <a:gd name="connsiteY0" fmla="*/ 17418 h 707829"/>
                  <a:gd name="connsiteX1" fmla="*/ 20437 w 548727"/>
                  <a:gd name="connsiteY1" fmla="*/ 18662 h 707829"/>
                  <a:gd name="connsiteX2" fmla="*/ 126073 w 548727"/>
                  <a:gd name="connsiteY2" fmla="*/ 293570 h 707829"/>
                  <a:gd name="connsiteX3" fmla="*/ 310005 w 548727"/>
                  <a:gd name="connsiteY3" fmla="*/ 608283 h 707829"/>
                  <a:gd name="connsiteX4" fmla="*/ 405699 w 548727"/>
                  <a:gd name="connsiteY4" fmla="*/ 682919 h 707829"/>
                  <a:gd name="connsiteX5" fmla="*/ 496423 w 548727"/>
                  <a:gd name="connsiteY5" fmla="*/ 675455 h 707829"/>
                  <a:gd name="connsiteX6" fmla="*/ 531219 w 548727"/>
                  <a:gd name="connsiteY6" fmla="*/ 592112 h 707829"/>
                  <a:gd name="connsiteX7" fmla="*/ 490209 w 548727"/>
                  <a:gd name="connsiteY7" fmla="*/ 477671 h 707829"/>
                  <a:gd name="connsiteX8" fmla="*/ 249109 w 548727"/>
                  <a:gd name="connsiteY8" fmla="*/ 204007 h 707829"/>
                  <a:gd name="connsiteX9" fmla="*/ 25407 w 548727"/>
                  <a:gd name="connsiteY9" fmla="*/ 17418 h 707829"/>
                  <a:gd name="connsiteX10" fmla="*/ 24867 w 548727"/>
                  <a:gd name="connsiteY10" fmla="*/ 10 h 707829"/>
                  <a:gd name="connsiteX11" fmla="*/ 261535 w 548727"/>
                  <a:gd name="connsiteY11" fmla="*/ 192797 h 707829"/>
                  <a:gd name="connsiteX12" fmla="*/ 505157 w 548727"/>
                  <a:gd name="connsiteY12" fmla="*/ 467730 h 707829"/>
                  <a:gd name="connsiteX13" fmla="*/ 548661 w 548727"/>
                  <a:gd name="connsiteY13" fmla="*/ 590890 h 707829"/>
                  <a:gd name="connsiteX14" fmla="*/ 506401 w 548727"/>
                  <a:gd name="connsiteY14" fmla="*/ 689169 h 707829"/>
                  <a:gd name="connsiteX15" fmla="*/ 446737 w 548727"/>
                  <a:gd name="connsiteY15" fmla="*/ 707829 h 707829"/>
                  <a:gd name="connsiteX16" fmla="*/ 400749 w 548727"/>
                  <a:gd name="connsiteY16" fmla="*/ 699121 h 707829"/>
                  <a:gd name="connsiteX17" fmla="*/ 296339 w 548727"/>
                  <a:gd name="connsiteY17" fmla="*/ 618258 h 707829"/>
                  <a:gd name="connsiteX18" fmla="*/ 111137 w 548727"/>
                  <a:gd name="connsiteY18" fmla="*/ 302273 h 707829"/>
                  <a:gd name="connsiteX19" fmla="*/ 10457 w 548727"/>
                  <a:gd name="connsiteY19" fmla="*/ 4947 h 707829"/>
                  <a:gd name="connsiteX20" fmla="*/ 24867 w 548727"/>
                  <a:gd name="connsiteY20" fmla="*/ 10 h 70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8727" h="707829">
                    <a:moveTo>
                      <a:pt x="25407" y="17418"/>
                    </a:moveTo>
                    <a:cubicBezTo>
                      <a:pt x="21679" y="17418"/>
                      <a:pt x="21679" y="18662"/>
                      <a:pt x="20437" y="18662"/>
                    </a:cubicBezTo>
                    <a:cubicBezTo>
                      <a:pt x="16707" y="21150"/>
                      <a:pt x="-4419" y="46029"/>
                      <a:pt x="126073" y="293570"/>
                    </a:cubicBezTo>
                    <a:cubicBezTo>
                      <a:pt x="196911" y="427914"/>
                      <a:pt x="281421" y="569721"/>
                      <a:pt x="310005" y="608283"/>
                    </a:cubicBezTo>
                    <a:cubicBezTo>
                      <a:pt x="336103" y="644357"/>
                      <a:pt x="369659" y="670479"/>
                      <a:pt x="405699" y="682919"/>
                    </a:cubicBezTo>
                    <a:cubicBezTo>
                      <a:pt x="440497" y="695358"/>
                      <a:pt x="472809" y="692870"/>
                      <a:pt x="496423" y="675455"/>
                    </a:cubicBezTo>
                    <a:cubicBezTo>
                      <a:pt x="520035" y="658040"/>
                      <a:pt x="532463" y="628186"/>
                      <a:pt x="531219" y="592112"/>
                    </a:cubicBezTo>
                    <a:cubicBezTo>
                      <a:pt x="531219" y="553550"/>
                      <a:pt x="516307" y="512501"/>
                      <a:pt x="490209" y="477671"/>
                    </a:cubicBezTo>
                    <a:cubicBezTo>
                      <a:pt x="462867" y="439109"/>
                      <a:pt x="354745" y="313473"/>
                      <a:pt x="249109" y="204007"/>
                    </a:cubicBezTo>
                    <a:cubicBezTo>
                      <a:pt x="86303" y="34833"/>
                      <a:pt x="37835" y="17418"/>
                      <a:pt x="25407" y="17418"/>
                    </a:cubicBezTo>
                    <a:close/>
                    <a:moveTo>
                      <a:pt x="24867" y="10"/>
                    </a:moveTo>
                    <a:cubicBezTo>
                      <a:pt x="47823" y="593"/>
                      <a:pt x="103991" y="29517"/>
                      <a:pt x="261535" y="192797"/>
                    </a:cubicBezTo>
                    <a:cubicBezTo>
                      <a:pt x="367187" y="302273"/>
                      <a:pt x="476569" y="427921"/>
                      <a:pt x="505157" y="467730"/>
                    </a:cubicBezTo>
                    <a:cubicBezTo>
                      <a:pt x="532503" y="506295"/>
                      <a:pt x="547419" y="549836"/>
                      <a:pt x="548661" y="590890"/>
                    </a:cubicBezTo>
                    <a:cubicBezTo>
                      <a:pt x="549903" y="634431"/>
                      <a:pt x="533745" y="669264"/>
                      <a:pt x="506401" y="689169"/>
                    </a:cubicBezTo>
                    <a:cubicBezTo>
                      <a:pt x="488999" y="701609"/>
                      <a:pt x="469111" y="707829"/>
                      <a:pt x="446737" y="707829"/>
                    </a:cubicBezTo>
                    <a:cubicBezTo>
                      <a:pt x="431823" y="707829"/>
                      <a:pt x="415663" y="705341"/>
                      <a:pt x="400749" y="699121"/>
                    </a:cubicBezTo>
                    <a:cubicBezTo>
                      <a:pt x="360973" y="685437"/>
                      <a:pt x="323685" y="656824"/>
                      <a:pt x="296339" y="618258"/>
                    </a:cubicBezTo>
                    <a:cubicBezTo>
                      <a:pt x="267751" y="579693"/>
                      <a:pt x="180743" y="436629"/>
                      <a:pt x="111137" y="302273"/>
                    </a:cubicBezTo>
                    <a:cubicBezTo>
                      <a:pt x="-30561" y="34804"/>
                      <a:pt x="-729" y="12412"/>
                      <a:pt x="10457" y="4947"/>
                    </a:cubicBezTo>
                    <a:cubicBezTo>
                      <a:pt x="13253" y="2770"/>
                      <a:pt x="17215" y="-185"/>
                      <a:pt x="24867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BB728873-0E9B-0047-AAF7-201BE2C82E51}"/>
                  </a:ext>
                </a:extLst>
              </p:cNvPr>
              <p:cNvSpPr/>
              <p:nvPr/>
            </p:nvSpPr>
            <p:spPr>
              <a:xfrm>
                <a:off x="17712670" y="8147847"/>
                <a:ext cx="751212" cy="408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4" h="329">
                    <a:moveTo>
                      <a:pt x="14" y="100"/>
                    </a:moveTo>
                    <a:cubicBezTo>
                      <a:pt x="4" y="120"/>
                      <a:pt x="0" y="142"/>
                      <a:pt x="0" y="165"/>
                    </a:cubicBezTo>
                    <a:cubicBezTo>
                      <a:pt x="0" y="187"/>
                      <a:pt x="4" y="209"/>
                      <a:pt x="14" y="230"/>
                    </a:cubicBezTo>
                    <a:lnTo>
                      <a:pt x="35" y="279"/>
                    </a:lnTo>
                    <a:lnTo>
                      <a:pt x="56" y="329"/>
                    </a:lnTo>
                    <a:lnTo>
                      <a:pt x="302" y="329"/>
                    </a:lnTo>
                    <a:lnTo>
                      <a:pt x="548" y="329"/>
                    </a:lnTo>
                    <a:lnTo>
                      <a:pt x="569" y="279"/>
                    </a:lnTo>
                    <a:lnTo>
                      <a:pt x="591" y="230"/>
                    </a:lnTo>
                    <a:cubicBezTo>
                      <a:pt x="600" y="209"/>
                      <a:pt x="604" y="187"/>
                      <a:pt x="604" y="165"/>
                    </a:cubicBezTo>
                    <a:cubicBezTo>
                      <a:pt x="604" y="142"/>
                      <a:pt x="600" y="120"/>
                      <a:pt x="591" y="100"/>
                    </a:cubicBezTo>
                    <a:cubicBezTo>
                      <a:pt x="578" y="70"/>
                      <a:pt x="556" y="44"/>
                      <a:pt x="530" y="27"/>
                    </a:cubicBezTo>
                    <a:cubicBezTo>
                      <a:pt x="504" y="9"/>
                      <a:pt x="472" y="0"/>
                      <a:pt x="440" y="0"/>
                    </a:cubicBezTo>
                    <a:lnTo>
                      <a:pt x="302" y="0"/>
                    </a:lnTo>
                    <a:lnTo>
                      <a:pt x="165" y="0"/>
                    </a:lnTo>
                    <a:cubicBezTo>
                      <a:pt x="131" y="0"/>
                      <a:pt x="100" y="9"/>
                      <a:pt x="74" y="27"/>
                    </a:cubicBezTo>
                    <a:cubicBezTo>
                      <a:pt x="48" y="44"/>
                      <a:pt x="26" y="70"/>
                      <a:pt x="14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5C1F07A0-EC8E-0F4B-8B44-81F7DB1381B2}"/>
                  </a:ext>
                </a:extLst>
              </p:cNvPr>
              <p:cNvSpPr/>
              <p:nvPr/>
            </p:nvSpPr>
            <p:spPr>
              <a:xfrm>
                <a:off x="17703949" y="8139124"/>
                <a:ext cx="768654" cy="426210"/>
              </a:xfrm>
              <a:custGeom>
                <a:avLst/>
                <a:gdLst>
                  <a:gd name="connsiteX0" fmla="*/ 213942 w 768654"/>
                  <a:gd name="connsiteY0" fmla="*/ 17447 h 426210"/>
                  <a:gd name="connsiteX1" fmla="*/ 105742 w 768654"/>
                  <a:gd name="connsiteY1" fmla="*/ 49747 h 426210"/>
                  <a:gd name="connsiteX2" fmla="*/ 33608 w 768654"/>
                  <a:gd name="connsiteY2" fmla="*/ 135464 h 426210"/>
                  <a:gd name="connsiteX3" fmla="*/ 17442 w 768654"/>
                  <a:gd name="connsiteY3" fmla="*/ 213728 h 426210"/>
                  <a:gd name="connsiteX4" fmla="*/ 33608 w 768654"/>
                  <a:gd name="connsiteY4" fmla="*/ 290750 h 426210"/>
                  <a:gd name="connsiteX5" fmla="*/ 84600 w 768654"/>
                  <a:gd name="connsiteY5" fmla="*/ 410009 h 426210"/>
                  <a:gd name="connsiteX6" fmla="*/ 685298 w 768654"/>
                  <a:gd name="connsiteY6" fmla="*/ 410009 h 426210"/>
                  <a:gd name="connsiteX7" fmla="*/ 736288 w 768654"/>
                  <a:gd name="connsiteY7" fmla="*/ 290750 h 426210"/>
                  <a:gd name="connsiteX8" fmla="*/ 751212 w 768654"/>
                  <a:gd name="connsiteY8" fmla="*/ 213728 h 426210"/>
                  <a:gd name="connsiteX9" fmla="*/ 736288 w 768654"/>
                  <a:gd name="connsiteY9" fmla="*/ 135464 h 426210"/>
                  <a:gd name="connsiteX10" fmla="*/ 664154 w 768654"/>
                  <a:gd name="connsiteY10" fmla="*/ 49747 h 426210"/>
                  <a:gd name="connsiteX11" fmla="*/ 555954 w 768654"/>
                  <a:gd name="connsiteY11" fmla="*/ 17447 h 426210"/>
                  <a:gd name="connsiteX12" fmla="*/ 213930 w 768654"/>
                  <a:gd name="connsiteY12" fmla="*/ 0 h 426210"/>
                  <a:gd name="connsiteX13" fmla="*/ 555968 w 768654"/>
                  <a:gd name="connsiteY13" fmla="*/ 0 h 426210"/>
                  <a:gd name="connsiteX14" fmla="*/ 672882 w 768654"/>
                  <a:gd name="connsiteY14" fmla="*/ 34793 h 426210"/>
                  <a:gd name="connsiteX15" fmla="*/ 751240 w 768654"/>
                  <a:gd name="connsiteY15" fmla="*/ 129230 h 426210"/>
                  <a:gd name="connsiteX16" fmla="*/ 768654 w 768654"/>
                  <a:gd name="connsiteY16" fmla="*/ 213727 h 426210"/>
                  <a:gd name="connsiteX17" fmla="*/ 751240 w 768654"/>
                  <a:gd name="connsiteY17" fmla="*/ 296980 h 426210"/>
                  <a:gd name="connsiteX18" fmla="*/ 697758 w 768654"/>
                  <a:gd name="connsiteY18" fmla="*/ 421240 h 426210"/>
                  <a:gd name="connsiteX19" fmla="*/ 690296 w 768654"/>
                  <a:gd name="connsiteY19" fmla="*/ 426210 h 426210"/>
                  <a:gd name="connsiteX20" fmla="*/ 78358 w 768654"/>
                  <a:gd name="connsiteY20" fmla="*/ 426210 h 426210"/>
                  <a:gd name="connsiteX21" fmla="*/ 70896 w 768654"/>
                  <a:gd name="connsiteY21" fmla="*/ 421240 h 426210"/>
                  <a:gd name="connsiteX22" fmla="*/ 17412 w 768654"/>
                  <a:gd name="connsiteY22" fmla="*/ 296980 h 426210"/>
                  <a:gd name="connsiteX23" fmla="*/ 0 w 768654"/>
                  <a:gd name="connsiteY23" fmla="*/ 213727 h 426210"/>
                  <a:gd name="connsiteX24" fmla="*/ 17412 w 768654"/>
                  <a:gd name="connsiteY24" fmla="*/ 129230 h 426210"/>
                  <a:gd name="connsiteX25" fmla="*/ 95770 w 768654"/>
                  <a:gd name="connsiteY25" fmla="*/ 34793 h 426210"/>
                  <a:gd name="connsiteX26" fmla="*/ 213930 w 768654"/>
                  <a:gd name="connsiteY26" fmla="*/ 0 h 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8654" h="426210">
                    <a:moveTo>
                      <a:pt x="213942" y="17447"/>
                    </a:moveTo>
                    <a:cubicBezTo>
                      <a:pt x="175388" y="17447"/>
                      <a:pt x="138078" y="28628"/>
                      <a:pt x="105742" y="49747"/>
                    </a:cubicBezTo>
                    <a:cubicBezTo>
                      <a:pt x="73406" y="70865"/>
                      <a:pt x="48532" y="100680"/>
                      <a:pt x="33608" y="135464"/>
                    </a:cubicBezTo>
                    <a:cubicBezTo>
                      <a:pt x="22416" y="160310"/>
                      <a:pt x="17442" y="186398"/>
                      <a:pt x="17442" y="213728"/>
                    </a:cubicBezTo>
                    <a:cubicBezTo>
                      <a:pt x="17442" y="239816"/>
                      <a:pt x="22416" y="265904"/>
                      <a:pt x="33608" y="290750"/>
                    </a:cubicBezTo>
                    <a:lnTo>
                      <a:pt x="84600" y="410009"/>
                    </a:lnTo>
                    <a:lnTo>
                      <a:pt x="685298" y="410009"/>
                    </a:lnTo>
                    <a:lnTo>
                      <a:pt x="736288" y="290750"/>
                    </a:lnTo>
                    <a:cubicBezTo>
                      <a:pt x="746238" y="265904"/>
                      <a:pt x="751212" y="239816"/>
                      <a:pt x="751212" y="213728"/>
                    </a:cubicBezTo>
                    <a:cubicBezTo>
                      <a:pt x="751212" y="186398"/>
                      <a:pt x="746238" y="160310"/>
                      <a:pt x="736288" y="135464"/>
                    </a:cubicBezTo>
                    <a:cubicBezTo>
                      <a:pt x="720120" y="100680"/>
                      <a:pt x="695246" y="70865"/>
                      <a:pt x="664154" y="49747"/>
                    </a:cubicBezTo>
                    <a:cubicBezTo>
                      <a:pt x="630576" y="28628"/>
                      <a:pt x="593264" y="17447"/>
                      <a:pt x="555954" y="17447"/>
                    </a:cubicBezTo>
                    <a:close/>
                    <a:moveTo>
                      <a:pt x="213930" y="0"/>
                    </a:moveTo>
                    <a:lnTo>
                      <a:pt x="555968" y="0"/>
                    </a:lnTo>
                    <a:cubicBezTo>
                      <a:pt x="597012" y="0"/>
                      <a:pt x="638056" y="12426"/>
                      <a:pt x="672882" y="34793"/>
                    </a:cubicBezTo>
                    <a:cubicBezTo>
                      <a:pt x="707708" y="58402"/>
                      <a:pt x="735072" y="90710"/>
                      <a:pt x="751240" y="129230"/>
                    </a:cubicBezTo>
                    <a:cubicBezTo>
                      <a:pt x="763678" y="155325"/>
                      <a:pt x="768654" y="183904"/>
                      <a:pt x="768654" y="213727"/>
                    </a:cubicBezTo>
                    <a:cubicBezTo>
                      <a:pt x="768654" y="242306"/>
                      <a:pt x="763678" y="270886"/>
                      <a:pt x="751240" y="296980"/>
                    </a:cubicBezTo>
                    <a:lnTo>
                      <a:pt x="697758" y="421240"/>
                    </a:lnTo>
                    <a:cubicBezTo>
                      <a:pt x="697758" y="423725"/>
                      <a:pt x="692782" y="426210"/>
                      <a:pt x="690296" y="426210"/>
                    </a:cubicBezTo>
                    <a:lnTo>
                      <a:pt x="78358" y="426210"/>
                    </a:lnTo>
                    <a:cubicBezTo>
                      <a:pt x="74626" y="426210"/>
                      <a:pt x="72138" y="423725"/>
                      <a:pt x="70896" y="421240"/>
                    </a:cubicBezTo>
                    <a:lnTo>
                      <a:pt x="17412" y="296980"/>
                    </a:lnTo>
                    <a:cubicBezTo>
                      <a:pt x="6218" y="270886"/>
                      <a:pt x="0" y="242306"/>
                      <a:pt x="0" y="213727"/>
                    </a:cubicBezTo>
                    <a:cubicBezTo>
                      <a:pt x="0" y="183904"/>
                      <a:pt x="6218" y="155325"/>
                      <a:pt x="17412" y="129230"/>
                    </a:cubicBezTo>
                    <a:cubicBezTo>
                      <a:pt x="33582" y="90710"/>
                      <a:pt x="60944" y="58402"/>
                      <a:pt x="95770" y="34793"/>
                    </a:cubicBezTo>
                    <a:cubicBezTo>
                      <a:pt x="130596" y="12426"/>
                      <a:pt x="171640" y="0"/>
                      <a:pt x="213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0C770-6755-CD46-BF70-65704018C090}"/>
                  </a:ext>
                </a:extLst>
              </p:cNvPr>
              <p:cNvSpPr/>
              <p:nvPr/>
            </p:nvSpPr>
            <p:spPr>
              <a:xfrm>
                <a:off x="18630820" y="8075566"/>
                <a:ext cx="200572" cy="489768"/>
              </a:xfrm>
              <a:custGeom>
                <a:avLst/>
                <a:gdLst>
                  <a:gd name="connsiteX0" fmla="*/ 16194 w 200572"/>
                  <a:gd name="connsiteY0" fmla="*/ 17447 h 489768"/>
                  <a:gd name="connsiteX1" fmla="*/ 16194 w 200572"/>
                  <a:gd name="connsiteY1" fmla="*/ 473567 h 489768"/>
                  <a:gd name="connsiteX2" fmla="*/ 184376 w 200572"/>
                  <a:gd name="connsiteY2" fmla="*/ 473567 h 489768"/>
                  <a:gd name="connsiteX3" fmla="*/ 184376 w 200572"/>
                  <a:gd name="connsiteY3" fmla="*/ 17447 h 489768"/>
                  <a:gd name="connsiteX4" fmla="*/ 8666 w 200572"/>
                  <a:gd name="connsiteY4" fmla="*/ 0 h 489768"/>
                  <a:gd name="connsiteX5" fmla="*/ 191904 w 200572"/>
                  <a:gd name="connsiteY5" fmla="*/ 0 h 489768"/>
                  <a:gd name="connsiteX6" fmla="*/ 200572 w 200572"/>
                  <a:gd name="connsiteY6" fmla="*/ 9945 h 489768"/>
                  <a:gd name="connsiteX7" fmla="*/ 200572 w 200572"/>
                  <a:gd name="connsiteY7" fmla="*/ 481067 h 489768"/>
                  <a:gd name="connsiteX8" fmla="*/ 191904 w 200572"/>
                  <a:gd name="connsiteY8" fmla="*/ 489768 h 489768"/>
                  <a:gd name="connsiteX9" fmla="*/ 8666 w 200572"/>
                  <a:gd name="connsiteY9" fmla="*/ 489768 h 489768"/>
                  <a:gd name="connsiteX10" fmla="*/ 0 w 200572"/>
                  <a:gd name="connsiteY10" fmla="*/ 481067 h 489768"/>
                  <a:gd name="connsiteX11" fmla="*/ 0 w 200572"/>
                  <a:gd name="connsiteY11" fmla="*/ 9945 h 489768"/>
                  <a:gd name="connsiteX12" fmla="*/ 8666 w 200572"/>
                  <a:gd name="connsiteY12" fmla="*/ 0 h 489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572" h="489768">
                    <a:moveTo>
                      <a:pt x="16194" y="17447"/>
                    </a:moveTo>
                    <a:lnTo>
                      <a:pt x="16194" y="473567"/>
                    </a:lnTo>
                    <a:lnTo>
                      <a:pt x="184376" y="473567"/>
                    </a:lnTo>
                    <a:lnTo>
                      <a:pt x="184376" y="17447"/>
                    </a:lnTo>
                    <a:close/>
                    <a:moveTo>
                      <a:pt x="8666" y="0"/>
                    </a:moveTo>
                    <a:lnTo>
                      <a:pt x="191904" y="0"/>
                    </a:lnTo>
                    <a:cubicBezTo>
                      <a:pt x="196856" y="0"/>
                      <a:pt x="200572" y="3729"/>
                      <a:pt x="200572" y="9945"/>
                    </a:cubicBezTo>
                    <a:lnTo>
                      <a:pt x="200572" y="481067"/>
                    </a:lnTo>
                    <a:cubicBezTo>
                      <a:pt x="200572" y="486039"/>
                      <a:pt x="196856" y="489768"/>
                      <a:pt x="191904" y="489768"/>
                    </a:cubicBezTo>
                    <a:lnTo>
                      <a:pt x="8666" y="489768"/>
                    </a:lnTo>
                    <a:cubicBezTo>
                      <a:pt x="3714" y="489768"/>
                      <a:pt x="0" y="486039"/>
                      <a:pt x="0" y="481067"/>
                    </a:cubicBezTo>
                    <a:lnTo>
                      <a:pt x="0" y="9945"/>
                    </a:lnTo>
                    <a:cubicBezTo>
                      <a:pt x="0" y="3729"/>
                      <a:pt x="3714" y="0"/>
                      <a:pt x="8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E9C9CA26-3919-F740-BB81-66EE9BDCF09B}"/>
                  </a:ext>
                </a:extLst>
              </p:cNvPr>
              <p:cNvSpPr/>
              <p:nvPr/>
            </p:nvSpPr>
            <p:spPr>
              <a:xfrm>
                <a:off x="18483816" y="7884893"/>
                <a:ext cx="161952" cy="680441"/>
              </a:xfrm>
              <a:custGeom>
                <a:avLst/>
                <a:gdLst>
                  <a:gd name="connsiteX0" fmla="*/ 17440 w 161952"/>
                  <a:gd name="connsiteY0" fmla="*/ 17447 h 680441"/>
                  <a:gd name="connsiteX1" fmla="*/ 17440 w 161952"/>
                  <a:gd name="connsiteY1" fmla="*/ 664240 h 680441"/>
                  <a:gd name="connsiteX2" fmla="*/ 145756 w 161952"/>
                  <a:gd name="connsiteY2" fmla="*/ 664240 h 680441"/>
                  <a:gd name="connsiteX3" fmla="*/ 145756 w 161952"/>
                  <a:gd name="connsiteY3" fmla="*/ 17447 h 680441"/>
                  <a:gd name="connsiteX4" fmla="*/ 8652 w 161952"/>
                  <a:gd name="connsiteY4" fmla="*/ 0 h 680441"/>
                  <a:gd name="connsiteX5" fmla="*/ 154534 w 161952"/>
                  <a:gd name="connsiteY5" fmla="*/ 0 h 680441"/>
                  <a:gd name="connsiteX6" fmla="*/ 161952 w 161952"/>
                  <a:gd name="connsiteY6" fmla="*/ 8708 h 680441"/>
                  <a:gd name="connsiteX7" fmla="*/ 161952 w 161952"/>
                  <a:gd name="connsiteY7" fmla="*/ 671733 h 680441"/>
                  <a:gd name="connsiteX8" fmla="*/ 154534 w 161952"/>
                  <a:gd name="connsiteY8" fmla="*/ 680441 h 680441"/>
                  <a:gd name="connsiteX9" fmla="*/ 8652 w 161952"/>
                  <a:gd name="connsiteY9" fmla="*/ 680441 h 680441"/>
                  <a:gd name="connsiteX10" fmla="*/ 0 w 161952"/>
                  <a:gd name="connsiteY10" fmla="*/ 671733 h 680441"/>
                  <a:gd name="connsiteX11" fmla="*/ 0 w 161952"/>
                  <a:gd name="connsiteY11" fmla="*/ 8708 h 680441"/>
                  <a:gd name="connsiteX12" fmla="*/ 8652 w 161952"/>
                  <a:gd name="connsiteY12" fmla="*/ 0 h 68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52" h="680441">
                    <a:moveTo>
                      <a:pt x="17440" y="17447"/>
                    </a:moveTo>
                    <a:lnTo>
                      <a:pt x="17440" y="664240"/>
                    </a:lnTo>
                    <a:lnTo>
                      <a:pt x="145756" y="664240"/>
                    </a:lnTo>
                    <a:lnTo>
                      <a:pt x="145756" y="17447"/>
                    </a:lnTo>
                    <a:close/>
                    <a:moveTo>
                      <a:pt x="8652" y="0"/>
                    </a:moveTo>
                    <a:lnTo>
                      <a:pt x="154534" y="0"/>
                    </a:lnTo>
                    <a:cubicBezTo>
                      <a:pt x="158244" y="0"/>
                      <a:pt x="161952" y="3732"/>
                      <a:pt x="161952" y="8708"/>
                    </a:cubicBezTo>
                    <a:lnTo>
                      <a:pt x="161952" y="671733"/>
                    </a:lnTo>
                    <a:cubicBezTo>
                      <a:pt x="161952" y="676709"/>
                      <a:pt x="158244" y="680441"/>
                      <a:pt x="154534" y="680441"/>
                    </a:cubicBezTo>
                    <a:lnTo>
                      <a:pt x="8652" y="680441"/>
                    </a:lnTo>
                    <a:cubicBezTo>
                      <a:pt x="4944" y="680441"/>
                      <a:pt x="0" y="676709"/>
                      <a:pt x="0" y="671733"/>
                    </a:cubicBezTo>
                    <a:lnTo>
                      <a:pt x="0" y="8708"/>
                    </a:lnTo>
                    <a:cubicBezTo>
                      <a:pt x="0" y="3732"/>
                      <a:pt x="4944" y="0"/>
                      <a:pt x="86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8F876518-A76E-7943-A9F1-9BAB339B2985}"/>
                  </a:ext>
                </a:extLst>
              </p:cNvPr>
              <p:cNvSpPr/>
              <p:nvPr/>
            </p:nvSpPr>
            <p:spPr>
              <a:xfrm>
                <a:off x="18823916" y="8147847"/>
                <a:ext cx="99663" cy="408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329">
                    <a:moveTo>
                      <a:pt x="81" y="0"/>
                    </a:moveTo>
                    <a:lnTo>
                      <a:pt x="0" y="0"/>
                    </a:lnTo>
                    <a:lnTo>
                      <a:pt x="0" y="329"/>
                    </a:lnTo>
                    <a:lnTo>
                      <a:pt x="81" y="3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F91BE0CB-EF17-FB43-B15C-FF00082D62BC}"/>
                  </a:ext>
                </a:extLst>
              </p:cNvPr>
              <p:cNvSpPr/>
              <p:nvPr/>
            </p:nvSpPr>
            <p:spPr>
              <a:xfrm>
                <a:off x="18816442" y="8139124"/>
                <a:ext cx="115858" cy="426210"/>
              </a:xfrm>
              <a:custGeom>
                <a:avLst/>
                <a:gdLst>
                  <a:gd name="connsiteX0" fmla="*/ 16194 w 115858"/>
                  <a:gd name="connsiteY0" fmla="*/ 17447 h 426210"/>
                  <a:gd name="connsiteX1" fmla="*/ 16194 w 115858"/>
                  <a:gd name="connsiteY1" fmla="*/ 410009 h 426210"/>
                  <a:gd name="connsiteX2" fmla="*/ 98418 w 115858"/>
                  <a:gd name="connsiteY2" fmla="*/ 410009 h 426210"/>
                  <a:gd name="connsiteX3" fmla="*/ 98418 w 115858"/>
                  <a:gd name="connsiteY3" fmla="*/ 17447 h 426210"/>
                  <a:gd name="connsiteX4" fmla="*/ 7396 w 115858"/>
                  <a:gd name="connsiteY4" fmla="*/ 0 h 426210"/>
                  <a:gd name="connsiteX5" fmla="*/ 107232 w 115858"/>
                  <a:gd name="connsiteY5" fmla="*/ 0 h 426210"/>
                  <a:gd name="connsiteX6" fmla="*/ 115858 w 115858"/>
                  <a:gd name="connsiteY6" fmla="*/ 8698 h 426210"/>
                  <a:gd name="connsiteX7" fmla="*/ 115858 w 115858"/>
                  <a:gd name="connsiteY7" fmla="*/ 417512 h 426210"/>
                  <a:gd name="connsiteX8" fmla="*/ 107232 w 115858"/>
                  <a:gd name="connsiteY8" fmla="*/ 426210 h 426210"/>
                  <a:gd name="connsiteX9" fmla="*/ 7396 w 115858"/>
                  <a:gd name="connsiteY9" fmla="*/ 426210 h 426210"/>
                  <a:gd name="connsiteX10" fmla="*/ 0 w 115858"/>
                  <a:gd name="connsiteY10" fmla="*/ 417512 h 426210"/>
                  <a:gd name="connsiteX11" fmla="*/ 0 w 115858"/>
                  <a:gd name="connsiteY11" fmla="*/ 8698 h 426210"/>
                  <a:gd name="connsiteX12" fmla="*/ 7396 w 115858"/>
                  <a:gd name="connsiteY12" fmla="*/ 0 h 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858" h="426210">
                    <a:moveTo>
                      <a:pt x="16194" y="17447"/>
                    </a:moveTo>
                    <a:lnTo>
                      <a:pt x="16194" y="410009"/>
                    </a:lnTo>
                    <a:lnTo>
                      <a:pt x="98418" y="410009"/>
                    </a:lnTo>
                    <a:lnTo>
                      <a:pt x="98418" y="17447"/>
                    </a:lnTo>
                    <a:close/>
                    <a:moveTo>
                      <a:pt x="7396" y="0"/>
                    </a:moveTo>
                    <a:lnTo>
                      <a:pt x="107232" y="0"/>
                    </a:lnTo>
                    <a:cubicBezTo>
                      <a:pt x="112162" y="0"/>
                      <a:pt x="115858" y="3728"/>
                      <a:pt x="115858" y="8698"/>
                    </a:cubicBezTo>
                    <a:lnTo>
                      <a:pt x="115858" y="417512"/>
                    </a:lnTo>
                    <a:cubicBezTo>
                      <a:pt x="115858" y="422482"/>
                      <a:pt x="112162" y="426210"/>
                      <a:pt x="107232" y="426210"/>
                    </a:cubicBezTo>
                    <a:lnTo>
                      <a:pt x="7396" y="426210"/>
                    </a:lnTo>
                    <a:cubicBezTo>
                      <a:pt x="3698" y="426210"/>
                      <a:pt x="0" y="422482"/>
                      <a:pt x="0" y="417512"/>
                    </a:cubicBezTo>
                    <a:lnTo>
                      <a:pt x="0" y="8698"/>
                    </a:lnTo>
                    <a:cubicBezTo>
                      <a:pt x="0" y="3728"/>
                      <a:pt x="3698" y="0"/>
                      <a:pt x="7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BAB338AA-6316-2A43-9A85-980AD8BE16D6}"/>
                  </a:ext>
                </a:extLst>
              </p:cNvPr>
              <p:cNvSpPr/>
              <p:nvPr/>
            </p:nvSpPr>
            <p:spPr>
              <a:xfrm>
                <a:off x="18916104" y="7749054"/>
                <a:ext cx="200572" cy="816280"/>
              </a:xfrm>
              <a:custGeom>
                <a:avLst/>
                <a:gdLst>
                  <a:gd name="connsiteX0" fmla="*/ 17442 w 200572"/>
                  <a:gd name="connsiteY0" fmla="*/ 17447 h 816280"/>
                  <a:gd name="connsiteX1" fmla="*/ 17442 w 200572"/>
                  <a:gd name="connsiteY1" fmla="*/ 800079 h 816280"/>
                  <a:gd name="connsiteX2" fmla="*/ 183132 w 200572"/>
                  <a:gd name="connsiteY2" fmla="*/ 800079 h 816280"/>
                  <a:gd name="connsiteX3" fmla="*/ 183132 w 200572"/>
                  <a:gd name="connsiteY3" fmla="*/ 17447 h 816280"/>
                  <a:gd name="connsiteX4" fmla="*/ 8668 w 200572"/>
                  <a:gd name="connsiteY4" fmla="*/ 0 h 816280"/>
                  <a:gd name="connsiteX5" fmla="*/ 191906 w 200572"/>
                  <a:gd name="connsiteY5" fmla="*/ 0 h 816280"/>
                  <a:gd name="connsiteX6" fmla="*/ 200572 w 200572"/>
                  <a:gd name="connsiteY6" fmla="*/ 8711 h 816280"/>
                  <a:gd name="connsiteX7" fmla="*/ 200572 w 200572"/>
                  <a:gd name="connsiteY7" fmla="*/ 807570 h 816280"/>
                  <a:gd name="connsiteX8" fmla="*/ 191906 w 200572"/>
                  <a:gd name="connsiteY8" fmla="*/ 816280 h 816280"/>
                  <a:gd name="connsiteX9" fmla="*/ 8668 w 200572"/>
                  <a:gd name="connsiteY9" fmla="*/ 816280 h 816280"/>
                  <a:gd name="connsiteX10" fmla="*/ 0 w 200572"/>
                  <a:gd name="connsiteY10" fmla="*/ 807570 h 816280"/>
                  <a:gd name="connsiteX11" fmla="*/ 0 w 200572"/>
                  <a:gd name="connsiteY11" fmla="*/ 8711 h 816280"/>
                  <a:gd name="connsiteX12" fmla="*/ 8668 w 200572"/>
                  <a:gd name="connsiteY12" fmla="*/ 0 h 81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572" h="816280">
                    <a:moveTo>
                      <a:pt x="17442" y="17447"/>
                    </a:moveTo>
                    <a:lnTo>
                      <a:pt x="17442" y="800079"/>
                    </a:lnTo>
                    <a:lnTo>
                      <a:pt x="183132" y="800079"/>
                    </a:lnTo>
                    <a:lnTo>
                      <a:pt x="183132" y="17447"/>
                    </a:lnTo>
                    <a:close/>
                    <a:moveTo>
                      <a:pt x="8668" y="0"/>
                    </a:moveTo>
                    <a:lnTo>
                      <a:pt x="191906" y="0"/>
                    </a:lnTo>
                    <a:cubicBezTo>
                      <a:pt x="196858" y="0"/>
                      <a:pt x="200572" y="3733"/>
                      <a:pt x="200572" y="8711"/>
                    </a:cubicBezTo>
                    <a:lnTo>
                      <a:pt x="200572" y="807570"/>
                    </a:lnTo>
                    <a:cubicBezTo>
                      <a:pt x="200572" y="812547"/>
                      <a:pt x="196858" y="816280"/>
                      <a:pt x="191906" y="816280"/>
                    </a:cubicBezTo>
                    <a:lnTo>
                      <a:pt x="8668" y="816280"/>
                    </a:lnTo>
                    <a:cubicBezTo>
                      <a:pt x="3716" y="816280"/>
                      <a:pt x="0" y="812547"/>
                      <a:pt x="0" y="807570"/>
                    </a:cubicBezTo>
                    <a:lnTo>
                      <a:pt x="0" y="8711"/>
                    </a:lnTo>
                    <a:cubicBezTo>
                      <a:pt x="0" y="3733"/>
                      <a:pt x="3716" y="0"/>
                      <a:pt x="8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0E2B3C01-3489-1D49-A454-DA090337C83F}"/>
                  </a:ext>
                </a:extLst>
              </p:cNvPr>
              <p:cNvSpPr/>
              <p:nvPr/>
            </p:nvSpPr>
            <p:spPr>
              <a:xfrm>
                <a:off x="19322232" y="8080551"/>
                <a:ext cx="156972" cy="484783"/>
              </a:xfrm>
              <a:custGeom>
                <a:avLst/>
                <a:gdLst>
                  <a:gd name="connsiteX0" fmla="*/ 17440 w 156972"/>
                  <a:gd name="connsiteY0" fmla="*/ 18693 h 484783"/>
                  <a:gd name="connsiteX1" fmla="*/ 17440 w 156972"/>
                  <a:gd name="connsiteY1" fmla="*/ 468582 h 484783"/>
                  <a:gd name="connsiteX2" fmla="*/ 139528 w 156972"/>
                  <a:gd name="connsiteY2" fmla="*/ 468582 h 484783"/>
                  <a:gd name="connsiteX3" fmla="*/ 139528 w 156972"/>
                  <a:gd name="connsiteY3" fmla="*/ 18693 h 484783"/>
                  <a:gd name="connsiteX4" fmla="*/ 8652 w 156972"/>
                  <a:gd name="connsiteY4" fmla="*/ 0 h 484783"/>
                  <a:gd name="connsiteX5" fmla="*/ 148320 w 156972"/>
                  <a:gd name="connsiteY5" fmla="*/ 0 h 484783"/>
                  <a:gd name="connsiteX6" fmla="*/ 156972 w 156972"/>
                  <a:gd name="connsiteY6" fmla="*/ 8701 h 484783"/>
                  <a:gd name="connsiteX7" fmla="*/ 156972 w 156972"/>
                  <a:gd name="connsiteY7" fmla="*/ 476082 h 484783"/>
                  <a:gd name="connsiteX8" fmla="*/ 148320 w 156972"/>
                  <a:gd name="connsiteY8" fmla="*/ 484783 h 484783"/>
                  <a:gd name="connsiteX9" fmla="*/ 8652 w 156972"/>
                  <a:gd name="connsiteY9" fmla="*/ 484783 h 484783"/>
                  <a:gd name="connsiteX10" fmla="*/ 0 w 156972"/>
                  <a:gd name="connsiteY10" fmla="*/ 476082 h 484783"/>
                  <a:gd name="connsiteX11" fmla="*/ 0 w 156972"/>
                  <a:gd name="connsiteY11" fmla="*/ 8701 h 484783"/>
                  <a:gd name="connsiteX12" fmla="*/ 8652 w 156972"/>
                  <a:gd name="connsiteY12" fmla="*/ 0 h 48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72" h="484783">
                    <a:moveTo>
                      <a:pt x="17440" y="18693"/>
                    </a:moveTo>
                    <a:lnTo>
                      <a:pt x="17440" y="468582"/>
                    </a:lnTo>
                    <a:lnTo>
                      <a:pt x="139528" y="468582"/>
                    </a:lnTo>
                    <a:lnTo>
                      <a:pt x="139528" y="18693"/>
                    </a:lnTo>
                    <a:close/>
                    <a:moveTo>
                      <a:pt x="8652" y="0"/>
                    </a:moveTo>
                    <a:lnTo>
                      <a:pt x="148320" y="0"/>
                    </a:lnTo>
                    <a:cubicBezTo>
                      <a:pt x="153264" y="0"/>
                      <a:pt x="156972" y="4972"/>
                      <a:pt x="156972" y="8701"/>
                    </a:cubicBezTo>
                    <a:lnTo>
                      <a:pt x="156972" y="476082"/>
                    </a:lnTo>
                    <a:cubicBezTo>
                      <a:pt x="156972" y="481054"/>
                      <a:pt x="153264" y="484783"/>
                      <a:pt x="148320" y="484783"/>
                    </a:cubicBezTo>
                    <a:lnTo>
                      <a:pt x="8652" y="484783"/>
                    </a:lnTo>
                    <a:cubicBezTo>
                      <a:pt x="3708" y="484783"/>
                      <a:pt x="0" y="481054"/>
                      <a:pt x="0" y="476082"/>
                    </a:cubicBezTo>
                    <a:lnTo>
                      <a:pt x="0" y="8701"/>
                    </a:lnTo>
                    <a:cubicBezTo>
                      <a:pt x="0" y="4972"/>
                      <a:pt x="3708" y="0"/>
                      <a:pt x="86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BFE16C7B-771D-9242-A081-B588BE60E36E}"/>
                  </a:ext>
                </a:extLst>
              </p:cNvPr>
              <p:cNvSpPr/>
              <p:nvPr/>
            </p:nvSpPr>
            <p:spPr>
              <a:xfrm>
                <a:off x="17603036" y="9299363"/>
                <a:ext cx="825960" cy="478552"/>
              </a:xfrm>
              <a:custGeom>
                <a:avLst/>
                <a:gdLst>
                  <a:gd name="connsiteX0" fmla="*/ 17446 w 825960"/>
                  <a:gd name="connsiteY0" fmla="*/ 17447 h 478552"/>
                  <a:gd name="connsiteX1" fmla="*/ 17446 w 825960"/>
                  <a:gd name="connsiteY1" fmla="*/ 461105 h 478552"/>
                  <a:gd name="connsiteX2" fmla="*/ 808524 w 825960"/>
                  <a:gd name="connsiteY2" fmla="*/ 461105 h 478552"/>
                  <a:gd name="connsiteX3" fmla="*/ 808524 w 825960"/>
                  <a:gd name="connsiteY3" fmla="*/ 17447 h 478552"/>
                  <a:gd name="connsiteX4" fmla="*/ 8708 w 825960"/>
                  <a:gd name="connsiteY4" fmla="*/ 0 h 478552"/>
                  <a:gd name="connsiteX5" fmla="*/ 817254 w 825960"/>
                  <a:gd name="connsiteY5" fmla="*/ 0 h 478552"/>
                  <a:gd name="connsiteX6" fmla="*/ 825960 w 825960"/>
                  <a:gd name="connsiteY6" fmla="*/ 8701 h 478552"/>
                  <a:gd name="connsiteX7" fmla="*/ 825960 w 825960"/>
                  <a:gd name="connsiteY7" fmla="*/ 469851 h 478552"/>
                  <a:gd name="connsiteX8" fmla="*/ 817254 w 825960"/>
                  <a:gd name="connsiteY8" fmla="*/ 478552 h 478552"/>
                  <a:gd name="connsiteX9" fmla="*/ 8708 w 825960"/>
                  <a:gd name="connsiteY9" fmla="*/ 478552 h 478552"/>
                  <a:gd name="connsiteX10" fmla="*/ 0 w 825960"/>
                  <a:gd name="connsiteY10" fmla="*/ 469851 h 478552"/>
                  <a:gd name="connsiteX11" fmla="*/ 0 w 825960"/>
                  <a:gd name="connsiteY11" fmla="*/ 8701 h 478552"/>
                  <a:gd name="connsiteX12" fmla="*/ 8708 w 825960"/>
                  <a:gd name="connsiteY12" fmla="*/ 0 h 47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960" h="478552">
                    <a:moveTo>
                      <a:pt x="17446" y="17447"/>
                    </a:moveTo>
                    <a:lnTo>
                      <a:pt x="17446" y="461105"/>
                    </a:lnTo>
                    <a:lnTo>
                      <a:pt x="808524" y="461105"/>
                    </a:lnTo>
                    <a:lnTo>
                      <a:pt x="808524" y="17447"/>
                    </a:lnTo>
                    <a:close/>
                    <a:moveTo>
                      <a:pt x="8708" y="0"/>
                    </a:moveTo>
                    <a:lnTo>
                      <a:pt x="817254" y="0"/>
                    </a:lnTo>
                    <a:cubicBezTo>
                      <a:pt x="822230" y="0"/>
                      <a:pt x="825960" y="3729"/>
                      <a:pt x="825960" y="8701"/>
                    </a:cubicBezTo>
                    <a:lnTo>
                      <a:pt x="825960" y="469851"/>
                    </a:lnTo>
                    <a:cubicBezTo>
                      <a:pt x="825960" y="474823"/>
                      <a:pt x="822230" y="478552"/>
                      <a:pt x="817254" y="478552"/>
                    </a:cubicBezTo>
                    <a:lnTo>
                      <a:pt x="8708" y="478552"/>
                    </a:lnTo>
                    <a:cubicBezTo>
                      <a:pt x="4976" y="478552"/>
                      <a:pt x="0" y="474823"/>
                      <a:pt x="0" y="469851"/>
                    </a:cubicBezTo>
                    <a:lnTo>
                      <a:pt x="0" y="8701"/>
                    </a:lnTo>
                    <a:cubicBezTo>
                      <a:pt x="0" y="3729"/>
                      <a:pt x="4976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A3E58E38-47BF-6949-9309-D30F693E4D2E}"/>
                  </a:ext>
                </a:extLst>
              </p:cNvPr>
              <p:cNvSpPr/>
              <p:nvPr/>
            </p:nvSpPr>
            <p:spPr>
              <a:xfrm>
                <a:off x="17894556" y="9381614"/>
                <a:ext cx="242928" cy="72281"/>
              </a:xfrm>
              <a:custGeom>
                <a:avLst/>
                <a:gdLst>
                  <a:gd name="connsiteX0" fmla="*/ 16196 w 242928"/>
                  <a:gd name="connsiteY0" fmla="*/ 16201 h 72281"/>
                  <a:gd name="connsiteX1" fmla="*/ 16196 w 242928"/>
                  <a:gd name="connsiteY1" fmla="*/ 56080 h 72281"/>
                  <a:gd name="connsiteX2" fmla="*/ 226734 w 242928"/>
                  <a:gd name="connsiteY2" fmla="*/ 56080 h 72281"/>
                  <a:gd name="connsiteX3" fmla="*/ 226734 w 242928"/>
                  <a:gd name="connsiteY3" fmla="*/ 16201 h 72281"/>
                  <a:gd name="connsiteX4" fmla="*/ 7436 w 242928"/>
                  <a:gd name="connsiteY4" fmla="*/ 0 h 72281"/>
                  <a:gd name="connsiteX5" fmla="*/ 235492 w 242928"/>
                  <a:gd name="connsiteY5" fmla="*/ 0 h 72281"/>
                  <a:gd name="connsiteX6" fmla="*/ 242928 w 242928"/>
                  <a:gd name="connsiteY6" fmla="*/ 8576 h 72281"/>
                  <a:gd name="connsiteX7" fmla="*/ 242928 w 242928"/>
                  <a:gd name="connsiteY7" fmla="*/ 64930 h 72281"/>
                  <a:gd name="connsiteX8" fmla="*/ 235492 w 242928"/>
                  <a:gd name="connsiteY8" fmla="*/ 72281 h 72281"/>
                  <a:gd name="connsiteX9" fmla="*/ 7436 w 242928"/>
                  <a:gd name="connsiteY9" fmla="*/ 72281 h 72281"/>
                  <a:gd name="connsiteX10" fmla="*/ 0 w 242928"/>
                  <a:gd name="connsiteY10" fmla="*/ 64930 h 72281"/>
                  <a:gd name="connsiteX11" fmla="*/ 0 w 242928"/>
                  <a:gd name="connsiteY11" fmla="*/ 8576 h 72281"/>
                  <a:gd name="connsiteX12" fmla="*/ 7436 w 242928"/>
                  <a:gd name="connsiteY12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2928" h="72281">
                    <a:moveTo>
                      <a:pt x="16196" y="16201"/>
                    </a:moveTo>
                    <a:lnTo>
                      <a:pt x="16196" y="56080"/>
                    </a:lnTo>
                    <a:lnTo>
                      <a:pt x="226734" y="56080"/>
                    </a:lnTo>
                    <a:lnTo>
                      <a:pt x="226734" y="16201"/>
                    </a:lnTo>
                    <a:close/>
                    <a:moveTo>
                      <a:pt x="7436" y="0"/>
                    </a:moveTo>
                    <a:lnTo>
                      <a:pt x="235492" y="0"/>
                    </a:lnTo>
                    <a:cubicBezTo>
                      <a:pt x="239210" y="0"/>
                      <a:pt x="242928" y="3675"/>
                      <a:pt x="242928" y="8576"/>
                    </a:cubicBezTo>
                    <a:lnTo>
                      <a:pt x="242928" y="64930"/>
                    </a:lnTo>
                    <a:cubicBezTo>
                      <a:pt x="242928" y="68606"/>
                      <a:pt x="239210" y="72281"/>
                      <a:pt x="235492" y="72281"/>
                    </a:cubicBezTo>
                    <a:lnTo>
                      <a:pt x="7436" y="72281"/>
                    </a:lnTo>
                    <a:cubicBezTo>
                      <a:pt x="3718" y="72281"/>
                      <a:pt x="0" y="68606"/>
                      <a:pt x="0" y="64930"/>
                    </a:cubicBezTo>
                    <a:lnTo>
                      <a:pt x="0" y="8576"/>
                    </a:lnTo>
                    <a:cubicBezTo>
                      <a:pt x="0" y="3675"/>
                      <a:pt x="3718" y="0"/>
                      <a:pt x="7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DB11C96F-BCCD-E545-BEB6-FE1611230CBD}"/>
                  </a:ext>
                </a:extLst>
              </p:cNvPr>
              <p:cNvSpPr/>
              <p:nvPr/>
            </p:nvSpPr>
            <p:spPr>
              <a:xfrm>
                <a:off x="17611758" y="9770438"/>
                <a:ext cx="992896" cy="649285"/>
              </a:xfrm>
              <a:custGeom>
                <a:avLst/>
                <a:gdLst>
                  <a:gd name="connsiteX0" fmla="*/ 274078 w 992896"/>
                  <a:gd name="connsiteY0" fmla="*/ 77266 h 649285"/>
                  <a:gd name="connsiteX1" fmla="*/ 274078 w 992896"/>
                  <a:gd name="connsiteY1" fmla="*/ 144562 h 649285"/>
                  <a:gd name="connsiteX2" fmla="*/ 718826 w 992896"/>
                  <a:gd name="connsiteY2" fmla="*/ 144562 h 649285"/>
                  <a:gd name="connsiteX3" fmla="*/ 718826 w 992896"/>
                  <a:gd name="connsiteY3" fmla="*/ 77266 h 649285"/>
                  <a:gd name="connsiteX4" fmla="*/ 0 w 992896"/>
                  <a:gd name="connsiteY4" fmla="*/ 0 h 649285"/>
                  <a:gd name="connsiteX5" fmla="*/ 992896 w 992896"/>
                  <a:gd name="connsiteY5" fmla="*/ 0 h 649285"/>
                  <a:gd name="connsiteX6" fmla="*/ 992896 w 992896"/>
                  <a:gd name="connsiteY6" fmla="*/ 649285 h 649285"/>
                  <a:gd name="connsiteX7" fmla="*/ 0 w 992896"/>
                  <a:gd name="connsiteY7" fmla="*/ 649285 h 64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2896" h="649285">
                    <a:moveTo>
                      <a:pt x="274078" y="77266"/>
                    </a:moveTo>
                    <a:lnTo>
                      <a:pt x="274078" y="144562"/>
                    </a:lnTo>
                    <a:lnTo>
                      <a:pt x="718826" y="144562"/>
                    </a:lnTo>
                    <a:lnTo>
                      <a:pt x="718826" y="77266"/>
                    </a:lnTo>
                    <a:close/>
                    <a:moveTo>
                      <a:pt x="0" y="0"/>
                    </a:moveTo>
                    <a:lnTo>
                      <a:pt x="992896" y="0"/>
                    </a:lnTo>
                    <a:lnTo>
                      <a:pt x="992896" y="649285"/>
                    </a:lnTo>
                    <a:lnTo>
                      <a:pt x="0" y="64928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6C581A1-D6C3-394B-BA41-66A9434E724F}"/>
                  </a:ext>
                </a:extLst>
              </p:cNvPr>
              <p:cNvSpPr/>
              <p:nvPr/>
            </p:nvSpPr>
            <p:spPr>
              <a:xfrm>
                <a:off x="17603035" y="9761714"/>
                <a:ext cx="1010338" cy="666733"/>
              </a:xfrm>
              <a:custGeom>
                <a:avLst/>
                <a:gdLst>
                  <a:gd name="connsiteX0" fmla="*/ 17446 w 1010338"/>
                  <a:gd name="connsiteY0" fmla="*/ 17448 h 666733"/>
                  <a:gd name="connsiteX1" fmla="*/ 17446 w 1010338"/>
                  <a:gd name="connsiteY1" fmla="*/ 649286 h 666733"/>
                  <a:gd name="connsiteX2" fmla="*/ 992900 w 1010338"/>
                  <a:gd name="connsiteY2" fmla="*/ 649286 h 666733"/>
                  <a:gd name="connsiteX3" fmla="*/ 992900 w 1010338"/>
                  <a:gd name="connsiteY3" fmla="*/ 17448 h 666733"/>
                  <a:gd name="connsiteX4" fmla="*/ 8710 w 1010338"/>
                  <a:gd name="connsiteY4" fmla="*/ 0 h 666733"/>
                  <a:gd name="connsiteX5" fmla="*/ 1001628 w 1010338"/>
                  <a:gd name="connsiteY5" fmla="*/ 0 h 666733"/>
                  <a:gd name="connsiteX6" fmla="*/ 1010338 w 1010338"/>
                  <a:gd name="connsiteY6" fmla="*/ 8707 h 666733"/>
                  <a:gd name="connsiteX7" fmla="*/ 1010338 w 1010338"/>
                  <a:gd name="connsiteY7" fmla="*/ 658026 h 666733"/>
                  <a:gd name="connsiteX8" fmla="*/ 1001628 w 1010338"/>
                  <a:gd name="connsiteY8" fmla="*/ 666733 h 666733"/>
                  <a:gd name="connsiteX9" fmla="*/ 8710 w 1010338"/>
                  <a:gd name="connsiteY9" fmla="*/ 666733 h 666733"/>
                  <a:gd name="connsiteX10" fmla="*/ 0 w 1010338"/>
                  <a:gd name="connsiteY10" fmla="*/ 658026 h 666733"/>
                  <a:gd name="connsiteX11" fmla="*/ 0 w 1010338"/>
                  <a:gd name="connsiteY11" fmla="*/ 8707 h 666733"/>
                  <a:gd name="connsiteX12" fmla="*/ 8710 w 1010338"/>
                  <a:gd name="connsiteY12" fmla="*/ 0 h 66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0338" h="666733">
                    <a:moveTo>
                      <a:pt x="17446" y="17448"/>
                    </a:moveTo>
                    <a:lnTo>
                      <a:pt x="17446" y="649286"/>
                    </a:lnTo>
                    <a:lnTo>
                      <a:pt x="992900" y="649286"/>
                    </a:lnTo>
                    <a:lnTo>
                      <a:pt x="992900" y="17448"/>
                    </a:lnTo>
                    <a:close/>
                    <a:moveTo>
                      <a:pt x="8710" y="0"/>
                    </a:moveTo>
                    <a:lnTo>
                      <a:pt x="1001628" y="0"/>
                    </a:lnTo>
                    <a:cubicBezTo>
                      <a:pt x="1006606" y="0"/>
                      <a:pt x="1010338" y="3732"/>
                      <a:pt x="1010338" y="8707"/>
                    </a:cubicBezTo>
                    <a:lnTo>
                      <a:pt x="1010338" y="658026"/>
                    </a:lnTo>
                    <a:cubicBezTo>
                      <a:pt x="1010338" y="663001"/>
                      <a:pt x="1006606" y="666733"/>
                      <a:pt x="1001628" y="666733"/>
                    </a:cubicBezTo>
                    <a:lnTo>
                      <a:pt x="8710" y="666733"/>
                    </a:lnTo>
                    <a:cubicBezTo>
                      <a:pt x="4978" y="666733"/>
                      <a:pt x="0" y="663001"/>
                      <a:pt x="0" y="658026"/>
                    </a:cubicBezTo>
                    <a:lnTo>
                      <a:pt x="0" y="8707"/>
                    </a:lnTo>
                    <a:cubicBezTo>
                      <a:pt x="0" y="3732"/>
                      <a:pt x="4978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540EE16E-C903-B54E-8665-DD4619FD2C77}"/>
                  </a:ext>
                </a:extLst>
              </p:cNvPr>
              <p:cNvSpPr/>
              <p:nvPr/>
            </p:nvSpPr>
            <p:spPr>
              <a:xfrm>
                <a:off x="17877116" y="9838977"/>
                <a:ext cx="462188" cy="84744"/>
              </a:xfrm>
              <a:custGeom>
                <a:avLst/>
                <a:gdLst>
                  <a:gd name="connsiteX0" fmla="*/ 17440 w 462188"/>
                  <a:gd name="connsiteY0" fmla="*/ 16205 h 84744"/>
                  <a:gd name="connsiteX1" fmla="*/ 17440 w 462188"/>
                  <a:gd name="connsiteY1" fmla="*/ 67300 h 84744"/>
                  <a:gd name="connsiteX2" fmla="*/ 445992 w 462188"/>
                  <a:gd name="connsiteY2" fmla="*/ 67300 h 84744"/>
                  <a:gd name="connsiteX3" fmla="*/ 445992 w 462188"/>
                  <a:gd name="connsiteY3" fmla="*/ 16205 h 84744"/>
                  <a:gd name="connsiteX4" fmla="*/ 8696 w 462188"/>
                  <a:gd name="connsiteY4" fmla="*/ 0 h 84744"/>
                  <a:gd name="connsiteX5" fmla="*/ 453490 w 462188"/>
                  <a:gd name="connsiteY5" fmla="*/ 0 h 84744"/>
                  <a:gd name="connsiteX6" fmla="*/ 462188 w 462188"/>
                  <a:gd name="connsiteY6" fmla="*/ 8597 h 84744"/>
                  <a:gd name="connsiteX7" fmla="*/ 462188 w 462188"/>
                  <a:gd name="connsiteY7" fmla="*/ 76147 h 84744"/>
                  <a:gd name="connsiteX8" fmla="*/ 453490 w 462188"/>
                  <a:gd name="connsiteY8" fmla="*/ 84744 h 84744"/>
                  <a:gd name="connsiteX9" fmla="*/ 8696 w 462188"/>
                  <a:gd name="connsiteY9" fmla="*/ 84744 h 84744"/>
                  <a:gd name="connsiteX10" fmla="*/ 0 w 462188"/>
                  <a:gd name="connsiteY10" fmla="*/ 76147 h 84744"/>
                  <a:gd name="connsiteX11" fmla="*/ 0 w 462188"/>
                  <a:gd name="connsiteY11" fmla="*/ 8597 h 84744"/>
                  <a:gd name="connsiteX12" fmla="*/ 8696 w 462188"/>
                  <a:gd name="connsiteY12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2188" h="84744">
                    <a:moveTo>
                      <a:pt x="17440" y="16205"/>
                    </a:moveTo>
                    <a:lnTo>
                      <a:pt x="17440" y="67300"/>
                    </a:lnTo>
                    <a:lnTo>
                      <a:pt x="445992" y="67300"/>
                    </a:lnTo>
                    <a:lnTo>
                      <a:pt x="445992" y="16205"/>
                    </a:lnTo>
                    <a:close/>
                    <a:moveTo>
                      <a:pt x="8696" y="0"/>
                    </a:moveTo>
                    <a:lnTo>
                      <a:pt x="453490" y="0"/>
                    </a:lnTo>
                    <a:cubicBezTo>
                      <a:pt x="459704" y="0"/>
                      <a:pt x="462188" y="3685"/>
                      <a:pt x="462188" y="8597"/>
                    </a:cubicBezTo>
                    <a:lnTo>
                      <a:pt x="462188" y="76147"/>
                    </a:lnTo>
                    <a:cubicBezTo>
                      <a:pt x="462188" y="81059"/>
                      <a:pt x="459704" y="84744"/>
                      <a:pt x="453490" y="84744"/>
                    </a:cubicBezTo>
                    <a:lnTo>
                      <a:pt x="8696" y="84744"/>
                    </a:lnTo>
                    <a:cubicBezTo>
                      <a:pt x="3726" y="84744"/>
                      <a:pt x="0" y="81059"/>
                      <a:pt x="0" y="76147"/>
                    </a:cubicBezTo>
                    <a:lnTo>
                      <a:pt x="0" y="8597"/>
                    </a:lnTo>
                    <a:cubicBezTo>
                      <a:pt x="0" y="3685"/>
                      <a:pt x="3726" y="0"/>
                      <a:pt x="86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C5DE847D-403E-5F47-9A73-088EAED913FF}"/>
                  </a:ext>
                </a:extLst>
              </p:cNvPr>
              <p:cNvSpPr/>
              <p:nvPr/>
            </p:nvSpPr>
            <p:spPr>
              <a:xfrm>
                <a:off x="18786029" y="9680659"/>
                <a:ext cx="645884" cy="747788"/>
              </a:xfrm>
              <a:custGeom>
                <a:avLst/>
                <a:gdLst>
                  <a:gd name="connsiteX0" fmla="*/ 177093 w 645884"/>
                  <a:gd name="connsiteY0" fmla="*/ 19990 h 747788"/>
                  <a:gd name="connsiteX1" fmla="*/ 20447 w 645884"/>
                  <a:gd name="connsiteY1" fmla="*/ 139417 h 747788"/>
                  <a:gd name="connsiteX2" fmla="*/ 469251 w 645884"/>
                  <a:gd name="connsiteY2" fmla="*/ 726602 h 747788"/>
                  <a:gd name="connsiteX3" fmla="*/ 624655 w 645884"/>
                  <a:gd name="connsiteY3" fmla="*/ 607175 h 747788"/>
                  <a:gd name="connsiteX4" fmla="*/ 173345 w 645884"/>
                  <a:gd name="connsiteY4" fmla="*/ 1294 h 747788"/>
                  <a:gd name="connsiteX5" fmla="*/ 184535 w 645884"/>
                  <a:gd name="connsiteY5" fmla="*/ 3782 h 747788"/>
                  <a:gd name="connsiteX6" fmla="*/ 644591 w 645884"/>
                  <a:gd name="connsiteY6" fmla="*/ 603466 h 747788"/>
                  <a:gd name="connsiteX7" fmla="*/ 642103 w 645884"/>
                  <a:gd name="connsiteY7" fmla="*/ 615907 h 747788"/>
                  <a:gd name="connsiteX8" fmla="*/ 471759 w 645884"/>
                  <a:gd name="connsiteY8" fmla="*/ 745300 h 747788"/>
                  <a:gd name="connsiteX9" fmla="*/ 468029 w 645884"/>
                  <a:gd name="connsiteY9" fmla="*/ 747788 h 747788"/>
                  <a:gd name="connsiteX10" fmla="*/ 460569 w 645884"/>
                  <a:gd name="connsiteY10" fmla="*/ 744055 h 747788"/>
                  <a:gd name="connsiteX11" fmla="*/ 1757 w 645884"/>
                  <a:gd name="connsiteY11" fmla="*/ 143128 h 747788"/>
                  <a:gd name="connsiteX12" fmla="*/ 515 w 645884"/>
                  <a:gd name="connsiteY12" fmla="*/ 136907 h 747788"/>
                  <a:gd name="connsiteX13" fmla="*/ 3001 w 645884"/>
                  <a:gd name="connsiteY13" fmla="*/ 130686 h 7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884" h="747788">
                    <a:moveTo>
                      <a:pt x="177093" y="19990"/>
                    </a:moveTo>
                    <a:lnTo>
                      <a:pt x="20447" y="139417"/>
                    </a:lnTo>
                    <a:lnTo>
                      <a:pt x="469251" y="726602"/>
                    </a:lnTo>
                    <a:lnTo>
                      <a:pt x="624655" y="607175"/>
                    </a:lnTo>
                    <a:close/>
                    <a:moveTo>
                      <a:pt x="173345" y="1294"/>
                    </a:moveTo>
                    <a:cubicBezTo>
                      <a:pt x="177075" y="-1194"/>
                      <a:pt x="182049" y="50"/>
                      <a:pt x="184535" y="3782"/>
                    </a:cubicBezTo>
                    <a:lnTo>
                      <a:pt x="644591" y="603466"/>
                    </a:lnTo>
                    <a:cubicBezTo>
                      <a:pt x="647077" y="607198"/>
                      <a:pt x="645835" y="612175"/>
                      <a:pt x="642103" y="615907"/>
                    </a:cubicBezTo>
                    <a:lnTo>
                      <a:pt x="471759" y="745300"/>
                    </a:lnTo>
                    <a:cubicBezTo>
                      <a:pt x="470515" y="746544"/>
                      <a:pt x="469273" y="747788"/>
                      <a:pt x="468029" y="747788"/>
                    </a:cubicBezTo>
                    <a:cubicBezTo>
                      <a:pt x="464299" y="747788"/>
                      <a:pt x="461813" y="746544"/>
                      <a:pt x="460569" y="744055"/>
                    </a:cubicBezTo>
                    <a:lnTo>
                      <a:pt x="1757" y="143128"/>
                    </a:lnTo>
                    <a:cubicBezTo>
                      <a:pt x="515" y="141884"/>
                      <a:pt x="-729" y="139396"/>
                      <a:pt x="515" y="136907"/>
                    </a:cubicBezTo>
                    <a:cubicBezTo>
                      <a:pt x="515" y="135663"/>
                      <a:pt x="515" y="133175"/>
                      <a:pt x="3001" y="1306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05F6D1ED-CE2F-C448-9946-D40B5799B1F7}"/>
                  </a:ext>
                </a:extLst>
              </p:cNvPr>
              <p:cNvSpPr/>
              <p:nvPr/>
            </p:nvSpPr>
            <p:spPr>
              <a:xfrm>
                <a:off x="18794017" y="9689430"/>
                <a:ext cx="629125" cy="7302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6" h="587">
                    <a:moveTo>
                      <a:pt x="0" y="104"/>
                    </a:moveTo>
                    <a:lnTo>
                      <a:pt x="137" y="0"/>
                    </a:lnTo>
                    <a:lnTo>
                      <a:pt x="506" y="483"/>
                    </a:lnTo>
                    <a:lnTo>
                      <a:pt x="370" y="58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C3C38B08-298A-864D-AAA3-AA1CF042A4DB}"/>
                  </a:ext>
                </a:extLst>
              </p:cNvPr>
              <p:cNvSpPr/>
              <p:nvPr/>
            </p:nvSpPr>
            <p:spPr>
              <a:xfrm>
                <a:off x="18931055" y="9840227"/>
                <a:ext cx="102155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" h="87">
                    <a:moveTo>
                      <a:pt x="71" y="21"/>
                    </a:moveTo>
                    <a:cubicBezTo>
                      <a:pt x="87" y="41"/>
                      <a:pt x="86" y="68"/>
                      <a:pt x="70" y="81"/>
                    </a:cubicBezTo>
                    <a:cubicBezTo>
                      <a:pt x="53" y="93"/>
                      <a:pt x="26" y="87"/>
                      <a:pt x="11" y="67"/>
                    </a:cubicBezTo>
                    <a:cubicBezTo>
                      <a:pt x="-5" y="47"/>
                      <a:pt x="-4" y="20"/>
                      <a:pt x="13" y="7"/>
                    </a:cubicBezTo>
                    <a:cubicBezTo>
                      <a:pt x="30" y="-6"/>
                      <a:pt x="56" y="1"/>
                      <a:pt x="71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4A41CF01-FCD2-684C-BC37-9FB6CDEAE3E7}"/>
                  </a:ext>
                </a:extLst>
              </p:cNvPr>
              <p:cNvSpPr/>
              <p:nvPr/>
            </p:nvSpPr>
            <p:spPr>
              <a:xfrm>
                <a:off x="18922410" y="9831103"/>
                <a:ext cx="119520" cy="123776"/>
              </a:xfrm>
              <a:custGeom>
                <a:avLst/>
                <a:gdLst>
                  <a:gd name="connsiteX0" fmla="*/ 51750 w 119520"/>
                  <a:gd name="connsiteY0" fmla="*/ 16600 h 123776"/>
                  <a:gd name="connsiteX1" fmla="*/ 30874 w 119520"/>
                  <a:gd name="connsiteY1" fmla="*/ 23976 h 123776"/>
                  <a:gd name="connsiteX2" fmla="*/ 29646 w 119520"/>
                  <a:gd name="connsiteY2" fmla="*/ 85446 h 123776"/>
                  <a:gd name="connsiteX3" fmla="*/ 89818 w 119520"/>
                  <a:gd name="connsiteY3" fmla="*/ 100199 h 123776"/>
                  <a:gd name="connsiteX4" fmla="*/ 103326 w 119520"/>
                  <a:gd name="connsiteY4" fmla="*/ 73152 h 123776"/>
                  <a:gd name="connsiteX5" fmla="*/ 91046 w 119520"/>
                  <a:gd name="connsiteY5" fmla="*/ 38729 h 123776"/>
                  <a:gd name="connsiteX6" fmla="*/ 61574 w 119520"/>
                  <a:gd name="connsiteY6" fmla="*/ 17829 h 123776"/>
                  <a:gd name="connsiteX7" fmla="*/ 51750 w 119520"/>
                  <a:gd name="connsiteY7" fmla="*/ 16600 h 123776"/>
                  <a:gd name="connsiteX8" fmla="*/ 39840 w 119520"/>
                  <a:gd name="connsiteY8" fmla="*/ 862 h 123776"/>
                  <a:gd name="connsiteX9" fmla="*/ 62804 w 119520"/>
                  <a:gd name="connsiteY9" fmla="*/ 1633 h 123776"/>
                  <a:gd name="connsiteX10" fmla="*/ 103492 w 119520"/>
                  <a:gd name="connsiteY10" fmla="*/ 27542 h 123776"/>
                  <a:gd name="connsiteX11" fmla="*/ 119520 w 119520"/>
                  <a:gd name="connsiteY11" fmla="*/ 74425 h 123776"/>
                  <a:gd name="connsiteX12" fmla="*/ 99792 w 119520"/>
                  <a:gd name="connsiteY12" fmla="*/ 113906 h 123776"/>
                  <a:gd name="connsiteX13" fmla="*/ 68970 w 119520"/>
                  <a:gd name="connsiteY13" fmla="*/ 123776 h 123776"/>
                  <a:gd name="connsiteX14" fmla="*/ 14720 w 119520"/>
                  <a:gd name="connsiteY14" fmla="*/ 95399 h 123776"/>
                  <a:gd name="connsiteX15" fmla="*/ 19652 w 119520"/>
                  <a:gd name="connsiteY15" fmla="*/ 10269 h 123776"/>
                  <a:gd name="connsiteX16" fmla="*/ 39840 w 119520"/>
                  <a:gd name="connsiteY16" fmla="*/ 862 h 123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9520" h="123776">
                    <a:moveTo>
                      <a:pt x="51750" y="16600"/>
                    </a:moveTo>
                    <a:cubicBezTo>
                      <a:pt x="43154" y="16600"/>
                      <a:pt x="37014" y="19059"/>
                      <a:pt x="30874" y="23976"/>
                    </a:cubicBezTo>
                    <a:cubicBezTo>
                      <a:pt x="13682" y="36270"/>
                      <a:pt x="13682" y="64546"/>
                      <a:pt x="29646" y="85446"/>
                    </a:cubicBezTo>
                    <a:cubicBezTo>
                      <a:pt x="46838" y="106346"/>
                      <a:pt x="72626" y="113722"/>
                      <a:pt x="89818" y="100199"/>
                    </a:cubicBezTo>
                    <a:cubicBezTo>
                      <a:pt x="97186" y="94052"/>
                      <a:pt x="102098" y="84217"/>
                      <a:pt x="103326" y="73152"/>
                    </a:cubicBezTo>
                    <a:cubicBezTo>
                      <a:pt x="103326" y="60858"/>
                      <a:pt x="99642" y="49794"/>
                      <a:pt x="91046" y="38729"/>
                    </a:cubicBezTo>
                    <a:cubicBezTo>
                      <a:pt x="83678" y="27665"/>
                      <a:pt x="72626" y="20288"/>
                      <a:pt x="61574" y="17829"/>
                    </a:cubicBezTo>
                    <a:cubicBezTo>
                      <a:pt x="56662" y="17829"/>
                      <a:pt x="54206" y="16600"/>
                      <a:pt x="51750" y="16600"/>
                    </a:cubicBezTo>
                    <a:close/>
                    <a:moveTo>
                      <a:pt x="39840" y="862"/>
                    </a:moveTo>
                    <a:cubicBezTo>
                      <a:pt x="47084" y="-526"/>
                      <a:pt x="54790" y="-218"/>
                      <a:pt x="62804" y="1633"/>
                    </a:cubicBezTo>
                    <a:cubicBezTo>
                      <a:pt x="78832" y="4100"/>
                      <a:pt x="92396" y="13970"/>
                      <a:pt x="103492" y="27542"/>
                    </a:cubicBezTo>
                    <a:cubicBezTo>
                      <a:pt x="114588" y="41113"/>
                      <a:pt x="119520" y="58386"/>
                      <a:pt x="119520" y="74425"/>
                    </a:cubicBezTo>
                    <a:cubicBezTo>
                      <a:pt x="118288" y="90464"/>
                      <a:pt x="112122" y="105269"/>
                      <a:pt x="99792" y="113906"/>
                    </a:cubicBezTo>
                    <a:cubicBezTo>
                      <a:pt x="89930" y="121308"/>
                      <a:pt x="80066" y="123776"/>
                      <a:pt x="68970" y="123776"/>
                    </a:cubicBezTo>
                    <a:cubicBezTo>
                      <a:pt x="50474" y="123776"/>
                      <a:pt x="29514" y="113906"/>
                      <a:pt x="14720" y="95399"/>
                    </a:cubicBezTo>
                    <a:cubicBezTo>
                      <a:pt x="-6240" y="67023"/>
                      <a:pt x="-5008" y="28776"/>
                      <a:pt x="19652" y="10269"/>
                    </a:cubicBezTo>
                    <a:cubicBezTo>
                      <a:pt x="25816" y="5334"/>
                      <a:pt x="32598" y="2250"/>
                      <a:pt x="39840" y="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5A78005-30A7-2F4B-917A-75AFEBA679A3}"/>
                  </a:ext>
                </a:extLst>
              </p:cNvPr>
              <p:cNvSpPr/>
              <p:nvPr/>
            </p:nvSpPr>
            <p:spPr>
              <a:xfrm>
                <a:off x="19063108" y="10000987"/>
                <a:ext cx="219259" cy="282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228">
                    <a:moveTo>
                      <a:pt x="170" y="228"/>
                    </a:moveTo>
                    <a:cubicBezTo>
                      <a:pt x="168" y="228"/>
                      <a:pt x="166" y="227"/>
                      <a:pt x="164" y="225"/>
                    </a:cubicBezTo>
                    <a:lnTo>
                      <a:pt x="1" y="12"/>
                    </a:lnTo>
                    <a:cubicBezTo>
                      <a:pt x="-1" y="9"/>
                      <a:pt x="0" y="4"/>
                      <a:pt x="3" y="2"/>
                    </a:cubicBezTo>
                    <a:cubicBezTo>
                      <a:pt x="6" y="-1"/>
                      <a:pt x="10" y="0"/>
                      <a:pt x="12" y="3"/>
                    </a:cubicBezTo>
                    <a:lnTo>
                      <a:pt x="175" y="217"/>
                    </a:lnTo>
                    <a:cubicBezTo>
                      <a:pt x="178" y="220"/>
                      <a:pt x="177" y="224"/>
                      <a:pt x="174" y="227"/>
                    </a:cubicBezTo>
                    <a:cubicBezTo>
                      <a:pt x="173" y="227"/>
                      <a:pt x="172" y="228"/>
                      <a:pt x="170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64313A89-AF7B-0C46-843E-9390F5FE9B6D}"/>
                  </a:ext>
                </a:extLst>
              </p:cNvPr>
              <p:cNvSpPr/>
              <p:nvPr/>
            </p:nvSpPr>
            <p:spPr>
              <a:xfrm>
                <a:off x="18598428" y="9497510"/>
                <a:ext cx="203064" cy="930933"/>
              </a:xfrm>
              <a:custGeom>
                <a:avLst/>
                <a:gdLst>
                  <a:gd name="connsiteX0" fmla="*/ 16196 w 203064"/>
                  <a:gd name="connsiteY0" fmla="*/ 18697 h 930933"/>
                  <a:gd name="connsiteX1" fmla="*/ 16196 w 203064"/>
                  <a:gd name="connsiteY1" fmla="*/ 913490 h 930933"/>
                  <a:gd name="connsiteX2" fmla="*/ 185624 w 203064"/>
                  <a:gd name="connsiteY2" fmla="*/ 913490 h 930933"/>
                  <a:gd name="connsiteX3" fmla="*/ 185624 w 203064"/>
                  <a:gd name="connsiteY3" fmla="*/ 18697 h 930933"/>
                  <a:gd name="connsiteX4" fmla="*/ 7430 w 203064"/>
                  <a:gd name="connsiteY4" fmla="*/ 0 h 930933"/>
                  <a:gd name="connsiteX5" fmla="*/ 194396 w 203064"/>
                  <a:gd name="connsiteY5" fmla="*/ 0 h 930933"/>
                  <a:gd name="connsiteX6" fmla="*/ 203064 w 203064"/>
                  <a:gd name="connsiteY6" fmla="*/ 8712 h 930933"/>
                  <a:gd name="connsiteX7" fmla="*/ 203064 w 203064"/>
                  <a:gd name="connsiteY7" fmla="*/ 922221 h 930933"/>
                  <a:gd name="connsiteX8" fmla="*/ 194396 w 203064"/>
                  <a:gd name="connsiteY8" fmla="*/ 930933 h 930933"/>
                  <a:gd name="connsiteX9" fmla="*/ 7430 w 203064"/>
                  <a:gd name="connsiteY9" fmla="*/ 930933 h 930933"/>
                  <a:gd name="connsiteX10" fmla="*/ 0 w 203064"/>
                  <a:gd name="connsiteY10" fmla="*/ 922221 h 930933"/>
                  <a:gd name="connsiteX11" fmla="*/ 0 w 203064"/>
                  <a:gd name="connsiteY11" fmla="*/ 8712 h 930933"/>
                  <a:gd name="connsiteX12" fmla="*/ 7430 w 203064"/>
                  <a:gd name="connsiteY12" fmla="*/ 0 h 930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064" h="930933">
                    <a:moveTo>
                      <a:pt x="16196" y="18697"/>
                    </a:moveTo>
                    <a:lnTo>
                      <a:pt x="16196" y="913490"/>
                    </a:lnTo>
                    <a:lnTo>
                      <a:pt x="185624" y="913490"/>
                    </a:lnTo>
                    <a:lnTo>
                      <a:pt x="185624" y="18697"/>
                    </a:lnTo>
                    <a:close/>
                    <a:moveTo>
                      <a:pt x="7430" y="0"/>
                    </a:moveTo>
                    <a:lnTo>
                      <a:pt x="194396" y="0"/>
                    </a:lnTo>
                    <a:cubicBezTo>
                      <a:pt x="199350" y="0"/>
                      <a:pt x="203064" y="4978"/>
                      <a:pt x="203064" y="8712"/>
                    </a:cubicBezTo>
                    <a:lnTo>
                      <a:pt x="203064" y="922221"/>
                    </a:lnTo>
                    <a:cubicBezTo>
                      <a:pt x="203064" y="927199"/>
                      <a:pt x="199350" y="930933"/>
                      <a:pt x="194396" y="930933"/>
                    </a:cubicBezTo>
                    <a:lnTo>
                      <a:pt x="7430" y="930933"/>
                    </a:lnTo>
                    <a:cubicBezTo>
                      <a:pt x="3714" y="930933"/>
                      <a:pt x="0" y="927199"/>
                      <a:pt x="0" y="922221"/>
                    </a:cubicBezTo>
                    <a:lnTo>
                      <a:pt x="0" y="8712"/>
                    </a:lnTo>
                    <a:cubicBezTo>
                      <a:pt x="0" y="4978"/>
                      <a:pt x="3714" y="0"/>
                      <a:pt x="7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981CBC17-BA49-5146-9161-A8009EC15E00}"/>
                  </a:ext>
                </a:extLst>
              </p:cNvPr>
              <p:cNvSpPr/>
              <p:nvPr/>
            </p:nvSpPr>
            <p:spPr>
              <a:xfrm>
                <a:off x="18691862" y="9607182"/>
                <a:ext cx="16195" cy="711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572">
                    <a:moveTo>
                      <a:pt x="6" y="572"/>
                    </a:moveTo>
                    <a:cubicBezTo>
                      <a:pt x="3" y="572"/>
                      <a:pt x="0" y="569"/>
                      <a:pt x="0" y="56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565"/>
                    </a:lnTo>
                    <a:cubicBezTo>
                      <a:pt x="14" y="569"/>
                      <a:pt x="11" y="572"/>
                      <a:pt x="6" y="5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2691730-DBFC-7446-9DC9-BC63DFEBE37E}"/>
                  </a:ext>
                </a:extLst>
              </p:cNvPr>
              <p:cNvSpPr/>
              <p:nvPr/>
            </p:nvSpPr>
            <p:spPr>
              <a:xfrm>
                <a:off x="19109203" y="7924772"/>
                <a:ext cx="220505" cy="631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508">
                    <a:moveTo>
                      <a:pt x="178" y="0"/>
                    </a:moveTo>
                    <a:lnTo>
                      <a:pt x="0" y="0"/>
                    </a:lnTo>
                    <a:lnTo>
                      <a:pt x="0" y="508"/>
                    </a:lnTo>
                    <a:lnTo>
                      <a:pt x="178" y="508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A5394FC6-C75B-8943-AADB-07A1B861E57A}"/>
                  </a:ext>
                </a:extLst>
              </p:cNvPr>
              <p:cNvSpPr/>
              <p:nvPr/>
            </p:nvSpPr>
            <p:spPr>
              <a:xfrm>
                <a:off x="19100482" y="7916049"/>
                <a:ext cx="237946" cy="649285"/>
              </a:xfrm>
              <a:custGeom>
                <a:avLst/>
                <a:gdLst>
                  <a:gd name="connsiteX0" fmla="*/ 17442 w 237946"/>
                  <a:gd name="connsiteY0" fmla="*/ 17447 h 649285"/>
                  <a:gd name="connsiteX1" fmla="*/ 17442 w 237946"/>
                  <a:gd name="connsiteY1" fmla="*/ 633084 h 649285"/>
                  <a:gd name="connsiteX2" fmla="*/ 220506 w 237946"/>
                  <a:gd name="connsiteY2" fmla="*/ 633084 h 649285"/>
                  <a:gd name="connsiteX3" fmla="*/ 220506 w 237946"/>
                  <a:gd name="connsiteY3" fmla="*/ 17447 h 649285"/>
                  <a:gd name="connsiteX4" fmla="*/ 8676 w 237946"/>
                  <a:gd name="connsiteY4" fmla="*/ 0 h 649285"/>
                  <a:gd name="connsiteX5" fmla="*/ 229270 w 237946"/>
                  <a:gd name="connsiteY5" fmla="*/ 0 h 649285"/>
                  <a:gd name="connsiteX6" fmla="*/ 237946 w 237946"/>
                  <a:gd name="connsiteY6" fmla="*/ 8707 h 649285"/>
                  <a:gd name="connsiteX7" fmla="*/ 237946 w 237946"/>
                  <a:gd name="connsiteY7" fmla="*/ 640578 h 649285"/>
                  <a:gd name="connsiteX8" fmla="*/ 229270 w 237946"/>
                  <a:gd name="connsiteY8" fmla="*/ 649285 h 649285"/>
                  <a:gd name="connsiteX9" fmla="*/ 8676 w 237946"/>
                  <a:gd name="connsiteY9" fmla="*/ 649285 h 649285"/>
                  <a:gd name="connsiteX10" fmla="*/ 0 w 237946"/>
                  <a:gd name="connsiteY10" fmla="*/ 640578 h 649285"/>
                  <a:gd name="connsiteX11" fmla="*/ 0 w 237946"/>
                  <a:gd name="connsiteY11" fmla="*/ 8707 h 649285"/>
                  <a:gd name="connsiteX12" fmla="*/ 8676 w 237946"/>
                  <a:gd name="connsiteY12" fmla="*/ 0 h 64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946" h="649285">
                    <a:moveTo>
                      <a:pt x="17442" y="17447"/>
                    </a:moveTo>
                    <a:lnTo>
                      <a:pt x="17442" y="633084"/>
                    </a:lnTo>
                    <a:lnTo>
                      <a:pt x="220506" y="633084"/>
                    </a:lnTo>
                    <a:lnTo>
                      <a:pt x="220506" y="17447"/>
                    </a:lnTo>
                    <a:close/>
                    <a:moveTo>
                      <a:pt x="8676" y="0"/>
                    </a:moveTo>
                    <a:lnTo>
                      <a:pt x="229270" y="0"/>
                    </a:lnTo>
                    <a:cubicBezTo>
                      <a:pt x="234228" y="0"/>
                      <a:pt x="237946" y="4976"/>
                      <a:pt x="237946" y="8707"/>
                    </a:cubicBezTo>
                    <a:lnTo>
                      <a:pt x="237946" y="640578"/>
                    </a:lnTo>
                    <a:cubicBezTo>
                      <a:pt x="237946" y="645553"/>
                      <a:pt x="234228" y="649285"/>
                      <a:pt x="229270" y="649285"/>
                    </a:cubicBezTo>
                    <a:lnTo>
                      <a:pt x="8676" y="649285"/>
                    </a:lnTo>
                    <a:cubicBezTo>
                      <a:pt x="3718" y="649285"/>
                      <a:pt x="0" y="645553"/>
                      <a:pt x="0" y="640578"/>
                    </a:cubicBezTo>
                    <a:lnTo>
                      <a:pt x="0" y="8707"/>
                    </a:lnTo>
                    <a:cubicBezTo>
                      <a:pt x="0" y="4976"/>
                      <a:pt x="3718" y="0"/>
                      <a:pt x="86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B5A1283F-9410-2843-9260-36315BFD232B}"/>
                  </a:ext>
                </a:extLst>
              </p:cNvPr>
              <p:cNvSpPr/>
              <p:nvPr/>
            </p:nvSpPr>
            <p:spPr>
              <a:xfrm>
                <a:off x="19109203" y="7924772"/>
                <a:ext cx="220505" cy="252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204">
                    <a:moveTo>
                      <a:pt x="178" y="0"/>
                    </a:moveTo>
                    <a:lnTo>
                      <a:pt x="0" y="0"/>
                    </a:lnTo>
                    <a:lnTo>
                      <a:pt x="0" y="204"/>
                    </a:lnTo>
                    <a:lnTo>
                      <a:pt x="178" y="20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6A8D461D-DCD6-6146-B5A2-3791CE629620}"/>
                  </a:ext>
                </a:extLst>
              </p:cNvPr>
              <p:cNvSpPr/>
              <p:nvPr/>
            </p:nvSpPr>
            <p:spPr>
              <a:xfrm>
                <a:off x="19100482" y="7916049"/>
                <a:ext cx="237946" cy="270432"/>
              </a:xfrm>
              <a:custGeom>
                <a:avLst/>
                <a:gdLst>
                  <a:gd name="connsiteX0" fmla="*/ 17442 w 237946"/>
                  <a:gd name="connsiteY0" fmla="*/ 17447 h 270432"/>
                  <a:gd name="connsiteX1" fmla="*/ 17442 w 237946"/>
                  <a:gd name="connsiteY1" fmla="*/ 254231 h 270432"/>
                  <a:gd name="connsiteX2" fmla="*/ 220506 w 237946"/>
                  <a:gd name="connsiteY2" fmla="*/ 254231 h 270432"/>
                  <a:gd name="connsiteX3" fmla="*/ 220506 w 237946"/>
                  <a:gd name="connsiteY3" fmla="*/ 17447 h 270432"/>
                  <a:gd name="connsiteX4" fmla="*/ 8676 w 237946"/>
                  <a:gd name="connsiteY4" fmla="*/ 0 h 270432"/>
                  <a:gd name="connsiteX5" fmla="*/ 229270 w 237946"/>
                  <a:gd name="connsiteY5" fmla="*/ 0 h 270432"/>
                  <a:gd name="connsiteX6" fmla="*/ 237946 w 237946"/>
                  <a:gd name="connsiteY6" fmla="*/ 8684 h 270432"/>
                  <a:gd name="connsiteX7" fmla="*/ 237946 w 237946"/>
                  <a:gd name="connsiteY7" fmla="*/ 261749 h 270432"/>
                  <a:gd name="connsiteX8" fmla="*/ 229270 w 237946"/>
                  <a:gd name="connsiteY8" fmla="*/ 270432 h 270432"/>
                  <a:gd name="connsiteX9" fmla="*/ 8676 w 237946"/>
                  <a:gd name="connsiteY9" fmla="*/ 270432 h 270432"/>
                  <a:gd name="connsiteX10" fmla="*/ 0 w 237946"/>
                  <a:gd name="connsiteY10" fmla="*/ 261749 h 270432"/>
                  <a:gd name="connsiteX11" fmla="*/ 0 w 237946"/>
                  <a:gd name="connsiteY11" fmla="*/ 8684 h 270432"/>
                  <a:gd name="connsiteX12" fmla="*/ 8676 w 237946"/>
                  <a:gd name="connsiteY12" fmla="*/ 0 h 27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946" h="270432">
                    <a:moveTo>
                      <a:pt x="17442" y="17447"/>
                    </a:moveTo>
                    <a:lnTo>
                      <a:pt x="17442" y="254231"/>
                    </a:lnTo>
                    <a:lnTo>
                      <a:pt x="220506" y="254231"/>
                    </a:lnTo>
                    <a:lnTo>
                      <a:pt x="220506" y="17447"/>
                    </a:lnTo>
                    <a:close/>
                    <a:moveTo>
                      <a:pt x="8676" y="0"/>
                    </a:moveTo>
                    <a:lnTo>
                      <a:pt x="229270" y="0"/>
                    </a:lnTo>
                    <a:cubicBezTo>
                      <a:pt x="234228" y="0"/>
                      <a:pt x="237946" y="4962"/>
                      <a:pt x="237946" y="8684"/>
                    </a:cubicBezTo>
                    <a:lnTo>
                      <a:pt x="237946" y="261749"/>
                    </a:lnTo>
                    <a:cubicBezTo>
                      <a:pt x="237946" y="266711"/>
                      <a:pt x="234228" y="270432"/>
                      <a:pt x="229270" y="270432"/>
                    </a:cubicBezTo>
                    <a:lnTo>
                      <a:pt x="8676" y="270432"/>
                    </a:lnTo>
                    <a:cubicBezTo>
                      <a:pt x="3718" y="270432"/>
                      <a:pt x="0" y="266711"/>
                      <a:pt x="0" y="261749"/>
                    </a:cubicBezTo>
                    <a:lnTo>
                      <a:pt x="0" y="8684"/>
                    </a:lnTo>
                    <a:cubicBezTo>
                      <a:pt x="0" y="4962"/>
                      <a:pt x="3718" y="0"/>
                      <a:pt x="86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8E267604-D41D-7546-8FF4-31B4AB7DBE3E}"/>
                  </a:ext>
                </a:extLst>
              </p:cNvPr>
              <p:cNvSpPr/>
              <p:nvPr/>
            </p:nvSpPr>
            <p:spPr>
              <a:xfrm>
                <a:off x="18723007" y="8179003"/>
                <a:ext cx="16195" cy="290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4">
                    <a:moveTo>
                      <a:pt x="7" y="234"/>
                    </a:moveTo>
                    <a:cubicBezTo>
                      <a:pt x="3" y="234"/>
                      <a:pt x="0" y="230"/>
                      <a:pt x="0" y="226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26"/>
                    </a:lnTo>
                    <a:cubicBezTo>
                      <a:pt x="14" y="230"/>
                      <a:pt x="11" y="234"/>
                      <a:pt x="7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1B5765A3-4EBC-6747-BF40-27907473B046}"/>
                  </a:ext>
                </a:extLst>
              </p:cNvPr>
              <p:cNvSpPr/>
              <p:nvPr/>
            </p:nvSpPr>
            <p:spPr>
              <a:xfrm>
                <a:off x="18970920" y="7818839"/>
                <a:ext cx="89696" cy="89729"/>
              </a:xfrm>
              <a:custGeom>
                <a:avLst/>
                <a:gdLst>
                  <a:gd name="connsiteX0" fmla="*/ 45468 w 89696"/>
                  <a:gd name="connsiteY0" fmla="*/ 17451 h 89729"/>
                  <a:gd name="connsiteX1" fmla="*/ 17436 w 89696"/>
                  <a:gd name="connsiteY1" fmla="*/ 44259 h 89729"/>
                  <a:gd name="connsiteX2" fmla="*/ 45468 w 89696"/>
                  <a:gd name="connsiteY2" fmla="*/ 72285 h 89729"/>
                  <a:gd name="connsiteX3" fmla="*/ 73498 w 89696"/>
                  <a:gd name="connsiteY3" fmla="*/ 44259 h 89729"/>
                  <a:gd name="connsiteX4" fmla="*/ 45468 w 89696"/>
                  <a:gd name="connsiteY4" fmla="*/ 17451 h 89729"/>
                  <a:gd name="connsiteX5" fmla="*/ 45462 w 89696"/>
                  <a:gd name="connsiteY5" fmla="*/ 0 h 89729"/>
                  <a:gd name="connsiteX6" fmla="*/ 89696 w 89696"/>
                  <a:gd name="connsiteY6" fmla="*/ 44250 h 89729"/>
                  <a:gd name="connsiteX7" fmla="*/ 45462 w 89696"/>
                  <a:gd name="connsiteY7" fmla="*/ 89729 h 89729"/>
                  <a:gd name="connsiteX8" fmla="*/ 0 w 89696"/>
                  <a:gd name="connsiteY8" fmla="*/ 44250 h 89729"/>
                  <a:gd name="connsiteX9" fmla="*/ 45462 w 89696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6" h="89729">
                    <a:moveTo>
                      <a:pt x="45468" y="17451"/>
                    </a:moveTo>
                    <a:cubicBezTo>
                      <a:pt x="29624" y="17451"/>
                      <a:pt x="17436" y="29637"/>
                      <a:pt x="17436" y="44259"/>
                    </a:cubicBezTo>
                    <a:cubicBezTo>
                      <a:pt x="17436" y="60100"/>
                      <a:pt x="29624" y="72285"/>
                      <a:pt x="45468" y="72285"/>
                    </a:cubicBezTo>
                    <a:cubicBezTo>
                      <a:pt x="60092" y="72285"/>
                      <a:pt x="73498" y="60100"/>
                      <a:pt x="73498" y="44259"/>
                    </a:cubicBezTo>
                    <a:cubicBezTo>
                      <a:pt x="73498" y="29637"/>
                      <a:pt x="60092" y="17451"/>
                      <a:pt x="45468" y="17451"/>
                    </a:cubicBezTo>
                    <a:close/>
                    <a:moveTo>
                      <a:pt x="45462" y="0"/>
                    </a:moveTo>
                    <a:cubicBezTo>
                      <a:pt x="70038" y="0"/>
                      <a:pt x="89696" y="19667"/>
                      <a:pt x="89696" y="44250"/>
                    </a:cubicBezTo>
                    <a:cubicBezTo>
                      <a:pt x="89696" y="68833"/>
                      <a:pt x="70038" y="89729"/>
                      <a:pt x="45462" y="89729"/>
                    </a:cubicBezTo>
                    <a:cubicBezTo>
                      <a:pt x="20888" y="89729"/>
                      <a:pt x="0" y="68833"/>
                      <a:pt x="0" y="44250"/>
                    </a:cubicBezTo>
                    <a:cubicBezTo>
                      <a:pt x="0" y="19667"/>
                      <a:pt x="20888" y="0"/>
                      <a:pt x="45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89AACF0D-CD4F-1147-B94E-FA6FFF26C635}"/>
                  </a:ext>
                </a:extLst>
              </p:cNvPr>
              <p:cNvSpPr/>
              <p:nvPr/>
            </p:nvSpPr>
            <p:spPr>
              <a:xfrm>
                <a:off x="18970920" y="7969637"/>
                <a:ext cx="89696" cy="89729"/>
              </a:xfrm>
              <a:custGeom>
                <a:avLst/>
                <a:gdLst>
                  <a:gd name="connsiteX0" fmla="*/ 45468 w 89696"/>
                  <a:gd name="connsiteY0" fmla="*/ 17447 h 89729"/>
                  <a:gd name="connsiteX1" fmla="*/ 17436 w 89696"/>
                  <a:gd name="connsiteY1" fmla="*/ 45487 h 89729"/>
                  <a:gd name="connsiteX2" fmla="*/ 45468 w 89696"/>
                  <a:gd name="connsiteY2" fmla="*/ 73527 h 89729"/>
                  <a:gd name="connsiteX3" fmla="*/ 73498 w 89696"/>
                  <a:gd name="connsiteY3" fmla="*/ 45487 h 89729"/>
                  <a:gd name="connsiteX4" fmla="*/ 45468 w 89696"/>
                  <a:gd name="connsiteY4" fmla="*/ 17447 h 89729"/>
                  <a:gd name="connsiteX5" fmla="*/ 45462 w 89696"/>
                  <a:gd name="connsiteY5" fmla="*/ 0 h 89729"/>
                  <a:gd name="connsiteX6" fmla="*/ 89696 w 89696"/>
                  <a:gd name="connsiteY6" fmla="*/ 45479 h 89729"/>
                  <a:gd name="connsiteX7" fmla="*/ 45462 w 89696"/>
                  <a:gd name="connsiteY7" fmla="*/ 89729 h 89729"/>
                  <a:gd name="connsiteX8" fmla="*/ 0 w 89696"/>
                  <a:gd name="connsiteY8" fmla="*/ 45479 h 89729"/>
                  <a:gd name="connsiteX9" fmla="*/ 45462 w 89696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6" h="89729">
                    <a:moveTo>
                      <a:pt x="45468" y="17447"/>
                    </a:moveTo>
                    <a:cubicBezTo>
                      <a:pt x="29624" y="17447"/>
                      <a:pt x="17436" y="29639"/>
                      <a:pt x="17436" y="45487"/>
                    </a:cubicBezTo>
                    <a:cubicBezTo>
                      <a:pt x="17436" y="60117"/>
                      <a:pt x="29624" y="73527"/>
                      <a:pt x="45468" y="73527"/>
                    </a:cubicBezTo>
                    <a:cubicBezTo>
                      <a:pt x="60092" y="73527"/>
                      <a:pt x="73498" y="60117"/>
                      <a:pt x="73498" y="45487"/>
                    </a:cubicBezTo>
                    <a:cubicBezTo>
                      <a:pt x="73498" y="29639"/>
                      <a:pt x="60092" y="17447"/>
                      <a:pt x="45468" y="17447"/>
                    </a:cubicBezTo>
                    <a:close/>
                    <a:moveTo>
                      <a:pt x="45462" y="0"/>
                    </a:moveTo>
                    <a:cubicBezTo>
                      <a:pt x="70038" y="0"/>
                      <a:pt x="89696" y="20896"/>
                      <a:pt x="89696" y="45479"/>
                    </a:cubicBezTo>
                    <a:cubicBezTo>
                      <a:pt x="89696" y="70063"/>
                      <a:pt x="70038" y="89729"/>
                      <a:pt x="45462" y="89729"/>
                    </a:cubicBezTo>
                    <a:cubicBezTo>
                      <a:pt x="20888" y="89729"/>
                      <a:pt x="0" y="70063"/>
                      <a:pt x="0" y="45479"/>
                    </a:cubicBezTo>
                    <a:cubicBezTo>
                      <a:pt x="0" y="20896"/>
                      <a:pt x="20888" y="0"/>
                      <a:pt x="45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954E53EC-31FE-B448-A815-78154537FB0B}"/>
                  </a:ext>
                </a:extLst>
              </p:cNvPr>
              <p:cNvSpPr/>
              <p:nvPr/>
            </p:nvSpPr>
            <p:spPr>
              <a:xfrm>
                <a:off x="18970920" y="8120430"/>
                <a:ext cx="89696" cy="90975"/>
              </a:xfrm>
              <a:custGeom>
                <a:avLst/>
                <a:gdLst>
                  <a:gd name="connsiteX0" fmla="*/ 45468 w 89696"/>
                  <a:gd name="connsiteY0" fmla="*/ 17448 h 90975"/>
                  <a:gd name="connsiteX1" fmla="*/ 17436 w 89696"/>
                  <a:gd name="connsiteY1" fmla="*/ 45488 h 90975"/>
                  <a:gd name="connsiteX2" fmla="*/ 45468 w 89696"/>
                  <a:gd name="connsiteY2" fmla="*/ 73528 h 90975"/>
                  <a:gd name="connsiteX3" fmla="*/ 73498 w 89696"/>
                  <a:gd name="connsiteY3" fmla="*/ 45488 h 90975"/>
                  <a:gd name="connsiteX4" fmla="*/ 45468 w 89696"/>
                  <a:gd name="connsiteY4" fmla="*/ 17448 h 90975"/>
                  <a:gd name="connsiteX5" fmla="*/ 45462 w 89696"/>
                  <a:gd name="connsiteY5" fmla="*/ 0 h 90975"/>
                  <a:gd name="connsiteX6" fmla="*/ 89696 w 89696"/>
                  <a:gd name="connsiteY6" fmla="*/ 45488 h 90975"/>
                  <a:gd name="connsiteX7" fmla="*/ 45462 w 89696"/>
                  <a:gd name="connsiteY7" fmla="*/ 90975 h 90975"/>
                  <a:gd name="connsiteX8" fmla="*/ 0 w 89696"/>
                  <a:gd name="connsiteY8" fmla="*/ 45488 h 90975"/>
                  <a:gd name="connsiteX9" fmla="*/ 45462 w 89696"/>
                  <a:gd name="connsiteY9" fmla="*/ 0 h 9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6" h="90975">
                    <a:moveTo>
                      <a:pt x="45468" y="17448"/>
                    </a:moveTo>
                    <a:cubicBezTo>
                      <a:pt x="29624" y="17448"/>
                      <a:pt x="17436" y="30859"/>
                      <a:pt x="17436" y="45488"/>
                    </a:cubicBezTo>
                    <a:cubicBezTo>
                      <a:pt x="17436" y="60118"/>
                      <a:pt x="29624" y="73528"/>
                      <a:pt x="45468" y="73528"/>
                    </a:cubicBezTo>
                    <a:cubicBezTo>
                      <a:pt x="60092" y="73528"/>
                      <a:pt x="73498" y="60118"/>
                      <a:pt x="73498" y="45488"/>
                    </a:cubicBezTo>
                    <a:cubicBezTo>
                      <a:pt x="73498" y="30859"/>
                      <a:pt x="60092" y="17448"/>
                      <a:pt x="45468" y="17448"/>
                    </a:cubicBezTo>
                    <a:close/>
                    <a:moveTo>
                      <a:pt x="45462" y="0"/>
                    </a:moveTo>
                    <a:cubicBezTo>
                      <a:pt x="70038" y="0"/>
                      <a:pt x="89696" y="20900"/>
                      <a:pt x="89696" y="45488"/>
                    </a:cubicBezTo>
                    <a:cubicBezTo>
                      <a:pt x="89696" y="70076"/>
                      <a:pt x="70038" y="90975"/>
                      <a:pt x="45462" y="90975"/>
                    </a:cubicBezTo>
                    <a:cubicBezTo>
                      <a:pt x="20888" y="90975"/>
                      <a:pt x="0" y="70076"/>
                      <a:pt x="0" y="45488"/>
                    </a:cubicBezTo>
                    <a:cubicBezTo>
                      <a:pt x="0" y="20900"/>
                      <a:pt x="20888" y="0"/>
                      <a:pt x="45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205EE121-9448-8148-B678-63C65D08259F}"/>
                  </a:ext>
                </a:extLst>
              </p:cNvPr>
              <p:cNvSpPr/>
              <p:nvPr/>
            </p:nvSpPr>
            <p:spPr>
              <a:xfrm>
                <a:off x="17716408" y="11727018"/>
                <a:ext cx="921886" cy="6692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1" h="538">
                    <a:moveTo>
                      <a:pt x="741" y="0"/>
                    </a:moveTo>
                    <a:lnTo>
                      <a:pt x="0" y="0"/>
                    </a:lnTo>
                    <a:lnTo>
                      <a:pt x="0" y="538"/>
                    </a:lnTo>
                    <a:lnTo>
                      <a:pt x="741" y="5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A16C02E1-4E2C-C547-BBE2-FB840F3B7D53}"/>
                  </a:ext>
                </a:extLst>
              </p:cNvPr>
              <p:cNvSpPr/>
              <p:nvPr/>
            </p:nvSpPr>
            <p:spPr>
              <a:xfrm>
                <a:off x="17707688" y="11718294"/>
                <a:ext cx="938080" cy="685426"/>
              </a:xfrm>
              <a:custGeom>
                <a:avLst/>
                <a:gdLst>
                  <a:gd name="connsiteX0" fmla="*/ 16192 w 938080"/>
                  <a:gd name="connsiteY0" fmla="*/ 17448 h 685426"/>
                  <a:gd name="connsiteX1" fmla="*/ 16192 w 938080"/>
                  <a:gd name="connsiteY1" fmla="*/ 669226 h 685426"/>
                  <a:gd name="connsiteX2" fmla="*/ 921882 w 938080"/>
                  <a:gd name="connsiteY2" fmla="*/ 669226 h 685426"/>
                  <a:gd name="connsiteX3" fmla="*/ 921882 w 938080"/>
                  <a:gd name="connsiteY3" fmla="*/ 17448 h 685426"/>
                  <a:gd name="connsiteX4" fmla="*/ 8708 w 938080"/>
                  <a:gd name="connsiteY4" fmla="*/ 0 h 685426"/>
                  <a:gd name="connsiteX5" fmla="*/ 930616 w 938080"/>
                  <a:gd name="connsiteY5" fmla="*/ 0 h 685426"/>
                  <a:gd name="connsiteX6" fmla="*/ 938080 w 938080"/>
                  <a:gd name="connsiteY6" fmla="*/ 8708 h 685426"/>
                  <a:gd name="connsiteX7" fmla="*/ 938080 w 938080"/>
                  <a:gd name="connsiteY7" fmla="*/ 677962 h 685426"/>
                  <a:gd name="connsiteX8" fmla="*/ 930616 w 938080"/>
                  <a:gd name="connsiteY8" fmla="*/ 685426 h 685426"/>
                  <a:gd name="connsiteX9" fmla="*/ 8708 w 938080"/>
                  <a:gd name="connsiteY9" fmla="*/ 685426 h 685426"/>
                  <a:gd name="connsiteX10" fmla="*/ 0 w 938080"/>
                  <a:gd name="connsiteY10" fmla="*/ 677962 h 685426"/>
                  <a:gd name="connsiteX11" fmla="*/ 0 w 938080"/>
                  <a:gd name="connsiteY11" fmla="*/ 8708 h 685426"/>
                  <a:gd name="connsiteX12" fmla="*/ 8708 w 938080"/>
                  <a:gd name="connsiteY12" fmla="*/ 0 h 68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080" h="685426">
                    <a:moveTo>
                      <a:pt x="16192" y="17448"/>
                    </a:moveTo>
                    <a:lnTo>
                      <a:pt x="16192" y="669226"/>
                    </a:lnTo>
                    <a:lnTo>
                      <a:pt x="921882" y="669226"/>
                    </a:lnTo>
                    <a:lnTo>
                      <a:pt x="921882" y="17448"/>
                    </a:lnTo>
                    <a:close/>
                    <a:moveTo>
                      <a:pt x="8708" y="0"/>
                    </a:moveTo>
                    <a:lnTo>
                      <a:pt x="930616" y="0"/>
                    </a:lnTo>
                    <a:cubicBezTo>
                      <a:pt x="934348" y="0"/>
                      <a:pt x="938080" y="3732"/>
                      <a:pt x="938080" y="8708"/>
                    </a:cubicBezTo>
                    <a:lnTo>
                      <a:pt x="938080" y="677962"/>
                    </a:lnTo>
                    <a:cubicBezTo>
                      <a:pt x="938080" y="682938"/>
                      <a:pt x="934348" y="685426"/>
                      <a:pt x="930616" y="685426"/>
                    </a:cubicBezTo>
                    <a:lnTo>
                      <a:pt x="8708" y="685426"/>
                    </a:lnTo>
                    <a:cubicBezTo>
                      <a:pt x="3732" y="685426"/>
                      <a:pt x="0" y="682938"/>
                      <a:pt x="0" y="677962"/>
                    </a:cubicBezTo>
                    <a:lnTo>
                      <a:pt x="0" y="8708"/>
                    </a:lnTo>
                    <a:cubicBezTo>
                      <a:pt x="0" y="3732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AFEABE0D-58B0-1642-B051-E14B9FC86C3B}"/>
                  </a:ext>
                </a:extLst>
              </p:cNvPr>
              <p:cNvSpPr/>
              <p:nvPr/>
            </p:nvSpPr>
            <p:spPr>
              <a:xfrm>
                <a:off x="18752906" y="12098394"/>
                <a:ext cx="612930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3" h="240">
                    <a:moveTo>
                      <a:pt x="493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493" y="24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6563BA79-46F2-664A-86A2-661531ADAAED}"/>
                  </a:ext>
                </a:extLst>
              </p:cNvPr>
              <p:cNvSpPr/>
              <p:nvPr/>
            </p:nvSpPr>
            <p:spPr>
              <a:xfrm>
                <a:off x="18742940" y="12089671"/>
                <a:ext cx="631616" cy="314050"/>
              </a:xfrm>
              <a:custGeom>
                <a:avLst/>
                <a:gdLst>
                  <a:gd name="connsiteX0" fmla="*/ 18688 w 631616"/>
                  <a:gd name="connsiteY0" fmla="*/ 17443 h 314050"/>
                  <a:gd name="connsiteX1" fmla="*/ 18688 w 631616"/>
                  <a:gd name="connsiteY1" fmla="*/ 297845 h 314050"/>
                  <a:gd name="connsiteX2" fmla="*/ 614176 w 631616"/>
                  <a:gd name="connsiteY2" fmla="*/ 297845 h 314050"/>
                  <a:gd name="connsiteX3" fmla="*/ 614176 w 631616"/>
                  <a:gd name="connsiteY3" fmla="*/ 17443 h 314050"/>
                  <a:gd name="connsiteX4" fmla="*/ 9946 w 631616"/>
                  <a:gd name="connsiteY4" fmla="*/ 0 h 314050"/>
                  <a:gd name="connsiteX5" fmla="*/ 622912 w 631616"/>
                  <a:gd name="connsiteY5" fmla="*/ 0 h 314050"/>
                  <a:gd name="connsiteX6" fmla="*/ 631616 w 631616"/>
                  <a:gd name="connsiteY6" fmla="*/ 8689 h 314050"/>
                  <a:gd name="connsiteX7" fmla="*/ 631616 w 631616"/>
                  <a:gd name="connsiteY7" fmla="*/ 306602 h 314050"/>
                  <a:gd name="connsiteX8" fmla="*/ 622912 w 631616"/>
                  <a:gd name="connsiteY8" fmla="*/ 314050 h 314050"/>
                  <a:gd name="connsiteX9" fmla="*/ 9946 w 631616"/>
                  <a:gd name="connsiteY9" fmla="*/ 314050 h 314050"/>
                  <a:gd name="connsiteX10" fmla="*/ 0 w 631616"/>
                  <a:gd name="connsiteY10" fmla="*/ 306602 h 314050"/>
                  <a:gd name="connsiteX11" fmla="*/ 0 w 631616"/>
                  <a:gd name="connsiteY11" fmla="*/ 8689 h 314050"/>
                  <a:gd name="connsiteX12" fmla="*/ 9946 w 631616"/>
                  <a:gd name="connsiteY12" fmla="*/ 0 h 31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1616" h="314050">
                    <a:moveTo>
                      <a:pt x="18688" y="17443"/>
                    </a:moveTo>
                    <a:lnTo>
                      <a:pt x="18688" y="297845"/>
                    </a:lnTo>
                    <a:lnTo>
                      <a:pt x="614176" y="297845"/>
                    </a:lnTo>
                    <a:lnTo>
                      <a:pt x="614176" y="17443"/>
                    </a:lnTo>
                    <a:close/>
                    <a:moveTo>
                      <a:pt x="9946" y="0"/>
                    </a:moveTo>
                    <a:lnTo>
                      <a:pt x="622912" y="0"/>
                    </a:lnTo>
                    <a:cubicBezTo>
                      <a:pt x="627886" y="0"/>
                      <a:pt x="631616" y="4965"/>
                      <a:pt x="631616" y="8689"/>
                    </a:cubicBezTo>
                    <a:lnTo>
                      <a:pt x="631616" y="306602"/>
                    </a:lnTo>
                    <a:cubicBezTo>
                      <a:pt x="631616" y="311567"/>
                      <a:pt x="627886" y="314050"/>
                      <a:pt x="622912" y="314050"/>
                    </a:cubicBezTo>
                    <a:lnTo>
                      <a:pt x="9946" y="314050"/>
                    </a:lnTo>
                    <a:cubicBezTo>
                      <a:pt x="4974" y="314050"/>
                      <a:pt x="0" y="311567"/>
                      <a:pt x="0" y="306602"/>
                    </a:cubicBezTo>
                    <a:lnTo>
                      <a:pt x="0" y="8689"/>
                    </a:lnTo>
                    <a:cubicBezTo>
                      <a:pt x="0" y="4965"/>
                      <a:pt x="4974" y="0"/>
                      <a:pt x="9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3520B7D6-62A0-DF48-B07C-943633E3ED56}"/>
                  </a:ext>
                </a:extLst>
              </p:cNvPr>
              <p:cNvSpPr/>
              <p:nvPr/>
            </p:nvSpPr>
            <p:spPr>
              <a:xfrm>
                <a:off x="17869640" y="11475280"/>
                <a:ext cx="691414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6" h="202">
                    <a:moveTo>
                      <a:pt x="556" y="202"/>
                    </a:moveTo>
                    <a:lnTo>
                      <a:pt x="0" y="202"/>
                    </a:lnTo>
                    <a:lnTo>
                      <a:pt x="0" y="0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C639BF6F-76E1-8E4C-9188-62F96BCE447D}"/>
                  </a:ext>
                </a:extLst>
              </p:cNvPr>
              <p:cNvSpPr/>
              <p:nvPr/>
            </p:nvSpPr>
            <p:spPr>
              <a:xfrm>
                <a:off x="17860920" y="11466556"/>
                <a:ext cx="708854" cy="267939"/>
              </a:xfrm>
              <a:custGeom>
                <a:avLst/>
                <a:gdLst>
                  <a:gd name="connsiteX0" fmla="*/ 17440 w 708854"/>
                  <a:gd name="connsiteY0" fmla="*/ 17444 h 267939"/>
                  <a:gd name="connsiteX1" fmla="*/ 17440 w 708854"/>
                  <a:gd name="connsiteY1" fmla="*/ 250489 h 267939"/>
                  <a:gd name="connsiteX2" fmla="*/ 691412 w 708854"/>
                  <a:gd name="connsiteY2" fmla="*/ 250489 h 267939"/>
                  <a:gd name="connsiteX3" fmla="*/ 691412 w 708854"/>
                  <a:gd name="connsiteY3" fmla="*/ 17444 h 267939"/>
                  <a:gd name="connsiteX4" fmla="*/ 8704 w 708854"/>
                  <a:gd name="connsiteY4" fmla="*/ 0 h 267939"/>
                  <a:gd name="connsiteX5" fmla="*/ 700148 w 708854"/>
                  <a:gd name="connsiteY5" fmla="*/ 0 h 267939"/>
                  <a:gd name="connsiteX6" fmla="*/ 708854 w 708854"/>
                  <a:gd name="connsiteY6" fmla="*/ 8683 h 267939"/>
                  <a:gd name="connsiteX7" fmla="*/ 708854 w 708854"/>
                  <a:gd name="connsiteY7" fmla="*/ 259256 h 267939"/>
                  <a:gd name="connsiteX8" fmla="*/ 700148 w 708854"/>
                  <a:gd name="connsiteY8" fmla="*/ 267939 h 267939"/>
                  <a:gd name="connsiteX9" fmla="*/ 8704 w 708854"/>
                  <a:gd name="connsiteY9" fmla="*/ 267939 h 267939"/>
                  <a:gd name="connsiteX10" fmla="*/ 0 w 708854"/>
                  <a:gd name="connsiteY10" fmla="*/ 259256 h 267939"/>
                  <a:gd name="connsiteX11" fmla="*/ 0 w 708854"/>
                  <a:gd name="connsiteY11" fmla="*/ 8683 h 267939"/>
                  <a:gd name="connsiteX12" fmla="*/ 8704 w 708854"/>
                  <a:gd name="connsiteY12" fmla="*/ 0 h 26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8854" h="267939">
                    <a:moveTo>
                      <a:pt x="17440" y="17444"/>
                    </a:moveTo>
                    <a:lnTo>
                      <a:pt x="17440" y="250489"/>
                    </a:lnTo>
                    <a:lnTo>
                      <a:pt x="691412" y="250489"/>
                    </a:lnTo>
                    <a:lnTo>
                      <a:pt x="691412" y="17444"/>
                    </a:lnTo>
                    <a:close/>
                    <a:moveTo>
                      <a:pt x="8704" y="0"/>
                    </a:moveTo>
                    <a:lnTo>
                      <a:pt x="700148" y="0"/>
                    </a:lnTo>
                    <a:cubicBezTo>
                      <a:pt x="705124" y="0"/>
                      <a:pt x="708854" y="3721"/>
                      <a:pt x="708854" y="8683"/>
                    </a:cubicBezTo>
                    <a:lnTo>
                      <a:pt x="708854" y="259256"/>
                    </a:lnTo>
                    <a:cubicBezTo>
                      <a:pt x="708854" y="264218"/>
                      <a:pt x="705124" y="267939"/>
                      <a:pt x="700148" y="267939"/>
                    </a:cubicBezTo>
                    <a:lnTo>
                      <a:pt x="8704" y="267939"/>
                    </a:lnTo>
                    <a:cubicBezTo>
                      <a:pt x="3730" y="267939"/>
                      <a:pt x="0" y="264218"/>
                      <a:pt x="0" y="259256"/>
                    </a:cubicBezTo>
                    <a:lnTo>
                      <a:pt x="0" y="8683"/>
                    </a:lnTo>
                    <a:cubicBezTo>
                      <a:pt x="0" y="3721"/>
                      <a:pt x="3730" y="0"/>
                      <a:pt x="8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F12AE769-D491-A74E-8F32-A64DB2C6149C}"/>
                  </a:ext>
                </a:extLst>
              </p:cNvPr>
              <p:cNvSpPr/>
              <p:nvPr/>
            </p:nvSpPr>
            <p:spPr>
              <a:xfrm>
                <a:off x="17987990" y="11801792"/>
                <a:ext cx="377475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4" h="50">
                    <a:moveTo>
                      <a:pt x="304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304" y="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764B18D4-B60F-F743-A31F-D1836AC7422C}"/>
                  </a:ext>
                </a:extLst>
              </p:cNvPr>
              <p:cNvSpPr/>
              <p:nvPr/>
            </p:nvSpPr>
            <p:spPr>
              <a:xfrm>
                <a:off x="17980516" y="11793068"/>
                <a:ext cx="393668" cy="78512"/>
              </a:xfrm>
              <a:custGeom>
                <a:avLst/>
                <a:gdLst>
                  <a:gd name="connsiteX0" fmla="*/ 16196 w 393668"/>
                  <a:gd name="connsiteY0" fmla="*/ 17447 h 78512"/>
                  <a:gd name="connsiteX1" fmla="*/ 16196 w 393668"/>
                  <a:gd name="connsiteY1" fmla="*/ 61065 h 78512"/>
                  <a:gd name="connsiteX2" fmla="*/ 374984 w 393668"/>
                  <a:gd name="connsiteY2" fmla="*/ 61065 h 78512"/>
                  <a:gd name="connsiteX3" fmla="*/ 374984 w 393668"/>
                  <a:gd name="connsiteY3" fmla="*/ 17447 h 78512"/>
                  <a:gd name="connsiteX4" fmla="*/ 7450 w 393668"/>
                  <a:gd name="connsiteY4" fmla="*/ 0 h 78512"/>
                  <a:gd name="connsiteX5" fmla="*/ 384976 w 393668"/>
                  <a:gd name="connsiteY5" fmla="*/ 0 h 78512"/>
                  <a:gd name="connsiteX6" fmla="*/ 393668 w 393668"/>
                  <a:gd name="connsiteY6" fmla="*/ 8587 h 78512"/>
                  <a:gd name="connsiteX7" fmla="*/ 393668 w 393668"/>
                  <a:gd name="connsiteY7" fmla="*/ 69925 h 78512"/>
                  <a:gd name="connsiteX8" fmla="*/ 384976 w 393668"/>
                  <a:gd name="connsiteY8" fmla="*/ 78512 h 78512"/>
                  <a:gd name="connsiteX9" fmla="*/ 7450 w 393668"/>
                  <a:gd name="connsiteY9" fmla="*/ 78512 h 78512"/>
                  <a:gd name="connsiteX10" fmla="*/ 0 w 393668"/>
                  <a:gd name="connsiteY10" fmla="*/ 69925 h 78512"/>
                  <a:gd name="connsiteX11" fmla="*/ 0 w 393668"/>
                  <a:gd name="connsiteY11" fmla="*/ 8587 h 78512"/>
                  <a:gd name="connsiteX12" fmla="*/ 7450 w 393668"/>
                  <a:gd name="connsiteY12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3668" h="78512">
                    <a:moveTo>
                      <a:pt x="16196" y="17447"/>
                    </a:moveTo>
                    <a:lnTo>
                      <a:pt x="16196" y="61065"/>
                    </a:lnTo>
                    <a:lnTo>
                      <a:pt x="374984" y="61065"/>
                    </a:lnTo>
                    <a:lnTo>
                      <a:pt x="374984" y="17447"/>
                    </a:lnTo>
                    <a:close/>
                    <a:moveTo>
                      <a:pt x="7450" y="0"/>
                    </a:moveTo>
                    <a:lnTo>
                      <a:pt x="384976" y="0"/>
                    </a:lnTo>
                    <a:cubicBezTo>
                      <a:pt x="388702" y="0"/>
                      <a:pt x="393668" y="3680"/>
                      <a:pt x="393668" y="8587"/>
                    </a:cubicBezTo>
                    <a:lnTo>
                      <a:pt x="393668" y="69925"/>
                    </a:lnTo>
                    <a:cubicBezTo>
                      <a:pt x="393668" y="74832"/>
                      <a:pt x="388702" y="78512"/>
                      <a:pt x="384976" y="78512"/>
                    </a:cubicBezTo>
                    <a:lnTo>
                      <a:pt x="7450" y="78512"/>
                    </a:lnTo>
                    <a:cubicBezTo>
                      <a:pt x="3724" y="78512"/>
                      <a:pt x="0" y="74832"/>
                      <a:pt x="0" y="69925"/>
                    </a:cubicBezTo>
                    <a:lnTo>
                      <a:pt x="0" y="8587"/>
                    </a:lnTo>
                    <a:cubicBezTo>
                      <a:pt x="0" y="3680"/>
                      <a:pt x="3724" y="0"/>
                      <a:pt x="7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D7D7BDFE-A40B-7F48-A429-6280DAF14A20}"/>
                  </a:ext>
                </a:extLst>
              </p:cNvPr>
              <p:cNvSpPr/>
              <p:nvPr/>
            </p:nvSpPr>
            <p:spPr>
              <a:xfrm>
                <a:off x="17809842" y="11375581"/>
                <a:ext cx="811010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2" h="80">
                    <a:moveTo>
                      <a:pt x="612" y="0"/>
                    </a:moveTo>
                    <a:lnTo>
                      <a:pt x="326" y="0"/>
                    </a:lnTo>
                    <a:lnTo>
                      <a:pt x="40" y="0"/>
                    </a:lnTo>
                    <a:cubicBezTo>
                      <a:pt x="28" y="0"/>
                      <a:pt x="19" y="5"/>
                      <a:pt x="11" y="12"/>
                    </a:cubicBezTo>
                    <a:cubicBezTo>
                      <a:pt x="4" y="19"/>
                      <a:pt x="0" y="29"/>
                      <a:pt x="0" y="40"/>
                    </a:cubicBezTo>
                    <a:cubicBezTo>
                      <a:pt x="0" y="51"/>
                      <a:pt x="4" y="62"/>
                      <a:pt x="11" y="68"/>
                    </a:cubicBezTo>
                    <a:cubicBezTo>
                      <a:pt x="19" y="76"/>
                      <a:pt x="28" y="80"/>
                      <a:pt x="40" y="80"/>
                    </a:cubicBezTo>
                    <a:lnTo>
                      <a:pt x="326" y="80"/>
                    </a:lnTo>
                    <a:lnTo>
                      <a:pt x="612" y="80"/>
                    </a:lnTo>
                    <a:cubicBezTo>
                      <a:pt x="623" y="80"/>
                      <a:pt x="633" y="76"/>
                      <a:pt x="641" y="68"/>
                    </a:cubicBezTo>
                    <a:cubicBezTo>
                      <a:pt x="648" y="62"/>
                      <a:pt x="652" y="51"/>
                      <a:pt x="652" y="40"/>
                    </a:cubicBezTo>
                    <a:cubicBezTo>
                      <a:pt x="652" y="29"/>
                      <a:pt x="648" y="19"/>
                      <a:pt x="641" y="12"/>
                    </a:cubicBezTo>
                    <a:cubicBezTo>
                      <a:pt x="633" y="5"/>
                      <a:pt x="623" y="0"/>
                      <a:pt x="6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B4A8FF79-A014-0340-9CB5-39993BDD424E}"/>
                  </a:ext>
                </a:extLst>
              </p:cNvPr>
              <p:cNvSpPr/>
              <p:nvPr/>
            </p:nvSpPr>
            <p:spPr>
              <a:xfrm>
                <a:off x="17801119" y="11368100"/>
                <a:ext cx="828452" cy="114653"/>
              </a:xfrm>
              <a:custGeom>
                <a:avLst/>
                <a:gdLst>
                  <a:gd name="connsiteX0" fmla="*/ 58488 w 828452"/>
                  <a:gd name="connsiteY0" fmla="*/ 16205 h 114653"/>
                  <a:gd name="connsiteX1" fmla="*/ 28636 w 828452"/>
                  <a:gd name="connsiteY1" fmla="*/ 28478 h 114653"/>
                  <a:gd name="connsiteX2" fmla="*/ 16196 w 828452"/>
                  <a:gd name="connsiteY2" fmla="*/ 56708 h 114653"/>
                  <a:gd name="connsiteX3" fmla="*/ 28636 w 828452"/>
                  <a:gd name="connsiteY3" fmla="*/ 84937 h 114653"/>
                  <a:gd name="connsiteX4" fmla="*/ 58488 w 828452"/>
                  <a:gd name="connsiteY4" fmla="*/ 97210 h 114653"/>
                  <a:gd name="connsiteX5" fmla="*/ 769966 w 828452"/>
                  <a:gd name="connsiteY5" fmla="*/ 97210 h 114653"/>
                  <a:gd name="connsiteX6" fmla="*/ 799818 w 828452"/>
                  <a:gd name="connsiteY6" fmla="*/ 84937 h 114653"/>
                  <a:gd name="connsiteX7" fmla="*/ 811012 w 828452"/>
                  <a:gd name="connsiteY7" fmla="*/ 56708 h 114653"/>
                  <a:gd name="connsiteX8" fmla="*/ 799818 w 828452"/>
                  <a:gd name="connsiteY8" fmla="*/ 28478 h 114653"/>
                  <a:gd name="connsiteX9" fmla="*/ 769966 w 828452"/>
                  <a:gd name="connsiteY9" fmla="*/ 16205 h 114653"/>
                  <a:gd name="connsiteX10" fmla="*/ 58466 w 828452"/>
                  <a:gd name="connsiteY10" fmla="*/ 0 h 114653"/>
                  <a:gd name="connsiteX11" fmla="*/ 769988 w 828452"/>
                  <a:gd name="connsiteY11" fmla="*/ 0 h 114653"/>
                  <a:gd name="connsiteX12" fmla="*/ 811038 w 828452"/>
                  <a:gd name="connsiteY12" fmla="*/ 16027 h 114653"/>
                  <a:gd name="connsiteX13" fmla="*/ 828452 w 828452"/>
                  <a:gd name="connsiteY13" fmla="*/ 56710 h 114653"/>
                  <a:gd name="connsiteX14" fmla="*/ 811038 w 828452"/>
                  <a:gd name="connsiteY14" fmla="*/ 97393 h 114653"/>
                  <a:gd name="connsiteX15" fmla="*/ 769988 w 828452"/>
                  <a:gd name="connsiteY15" fmla="*/ 114653 h 114653"/>
                  <a:gd name="connsiteX16" fmla="*/ 58466 w 828452"/>
                  <a:gd name="connsiteY16" fmla="*/ 114653 h 114653"/>
                  <a:gd name="connsiteX17" fmla="*/ 16172 w 828452"/>
                  <a:gd name="connsiteY17" fmla="*/ 97393 h 114653"/>
                  <a:gd name="connsiteX18" fmla="*/ 0 w 828452"/>
                  <a:gd name="connsiteY18" fmla="*/ 56710 h 114653"/>
                  <a:gd name="connsiteX19" fmla="*/ 16172 w 828452"/>
                  <a:gd name="connsiteY19" fmla="*/ 16027 h 114653"/>
                  <a:gd name="connsiteX20" fmla="*/ 58466 w 828452"/>
                  <a:gd name="connsiteY20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8452" h="114653">
                    <a:moveTo>
                      <a:pt x="58488" y="16205"/>
                    </a:moveTo>
                    <a:cubicBezTo>
                      <a:pt x="47294" y="16205"/>
                      <a:pt x="36098" y="21114"/>
                      <a:pt x="28636" y="28478"/>
                    </a:cubicBezTo>
                    <a:cubicBezTo>
                      <a:pt x="21172" y="35843"/>
                      <a:pt x="16196" y="46889"/>
                      <a:pt x="16196" y="56708"/>
                    </a:cubicBezTo>
                    <a:cubicBezTo>
                      <a:pt x="16196" y="67754"/>
                      <a:pt x="21172" y="77572"/>
                      <a:pt x="28636" y="84937"/>
                    </a:cubicBezTo>
                    <a:cubicBezTo>
                      <a:pt x="36098" y="93528"/>
                      <a:pt x="47294" y="97210"/>
                      <a:pt x="58488" y="97210"/>
                    </a:cubicBezTo>
                    <a:lnTo>
                      <a:pt x="769966" y="97210"/>
                    </a:lnTo>
                    <a:cubicBezTo>
                      <a:pt x="781160" y="97210"/>
                      <a:pt x="792354" y="93528"/>
                      <a:pt x="799818" y="84937"/>
                    </a:cubicBezTo>
                    <a:cubicBezTo>
                      <a:pt x="807280" y="77572"/>
                      <a:pt x="811012" y="67754"/>
                      <a:pt x="811012" y="56708"/>
                    </a:cubicBezTo>
                    <a:cubicBezTo>
                      <a:pt x="811012" y="46889"/>
                      <a:pt x="807280" y="35843"/>
                      <a:pt x="799818" y="28478"/>
                    </a:cubicBezTo>
                    <a:cubicBezTo>
                      <a:pt x="792354" y="21114"/>
                      <a:pt x="781160" y="16205"/>
                      <a:pt x="769966" y="16205"/>
                    </a:cubicBezTo>
                    <a:close/>
                    <a:moveTo>
                      <a:pt x="58466" y="0"/>
                    </a:moveTo>
                    <a:lnTo>
                      <a:pt x="769988" y="0"/>
                    </a:lnTo>
                    <a:cubicBezTo>
                      <a:pt x="786158" y="0"/>
                      <a:pt x="801086" y="4931"/>
                      <a:pt x="811038" y="16027"/>
                    </a:cubicBezTo>
                    <a:cubicBezTo>
                      <a:pt x="822232" y="27122"/>
                      <a:pt x="828452" y="41916"/>
                      <a:pt x="828452" y="56710"/>
                    </a:cubicBezTo>
                    <a:cubicBezTo>
                      <a:pt x="828452" y="72737"/>
                      <a:pt x="822232" y="87531"/>
                      <a:pt x="811038" y="97393"/>
                    </a:cubicBezTo>
                    <a:cubicBezTo>
                      <a:pt x="801086" y="108489"/>
                      <a:pt x="786158" y="114653"/>
                      <a:pt x="769988" y="114653"/>
                    </a:cubicBezTo>
                    <a:lnTo>
                      <a:pt x="58466" y="114653"/>
                    </a:lnTo>
                    <a:cubicBezTo>
                      <a:pt x="42294" y="114653"/>
                      <a:pt x="27368" y="108489"/>
                      <a:pt x="16172" y="97393"/>
                    </a:cubicBezTo>
                    <a:cubicBezTo>
                      <a:pt x="6220" y="87531"/>
                      <a:pt x="0" y="72737"/>
                      <a:pt x="0" y="56710"/>
                    </a:cubicBezTo>
                    <a:cubicBezTo>
                      <a:pt x="0" y="41916"/>
                      <a:pt x="6220" y="27122"/>
                      <a:pt x="16172" y="16027"/>
                    </a:cubicBezTo>
                    <a:cubicBezTo>
                      <a:pt x="27368" y="4931"/>
                      <a:pt x="42294" y="0"/>
                      <a:pt x="58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1D7A6657-8529-8646-866A-C6AF9C77874A}"/>
                  </a:ext>
                </a:extLst>
              </p:cNvPr>
              <p:cNvSpPr/>
              <p:nvPr/>
            </p:nvSpPr>
            <p:spPr>
              <a:xfrm>
                <a:off x="17930684" y="10954356"/>
                <a:ext cx="569327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8" h="338">
                    <a:moveTo>
                      <a:pt x="0" y="338"/>
                    </a:moveTo>
                    <a:lnTo>
                      <a:pt x="458" y="338"/>
                    </a:lnTo>
                    <a:lnTo>
                      <a:pt x="4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57A9A496-C23F-5D46-AEA3-204BEE0F7364}"/>
                  </a:ext>
                </a:extLst>
              </p:cNvPr>
              <p:cNvSpPr/>
              <p:nvPr/>
            </p:nvSpPr>
            <p:spPr>
              <a:xfrm>
                <a:off x="18105095" y="11007944"/>
                <a:ext cx="220505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48">
                    <a:moveTo>
                      <a:pt x="178" y="48"/>
                    </a:moveTo>
                    <a:lnTo>
                      <a:pt x="0" y="48"/>
                    </a:lnTo>
                    <a:lnTo>
                      <a:pt x="0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9A445E40-E94B-A741-A15E-A46321AF2568}"/>
                  </a:ext>
                </a:extLst>
              </p:cNvPr>
              <p:cNvSpPr/>
              <p:nvPr/>
            </p:nvSpPr>
            <p:spPr>
              <a:xfrm>
                <a:off x="17921964" y="10944386"/>
                <a:ext cx="586768" cy="438673"/>
              </a:xfrm>
              <a:custGeom>
                <a:avLst/>
                <a:gdLst>
                  <a:gd name="connsiteX0" fmla="*/ 17440 w 586768"/>
                  <a:gd name="connsiteY0" fmla="*/ 17444 h 438673"/>
                  <a:gd name="connsiteX1" fmla="*/ 17440 w 586768"/>
                  <a:gd name="connsiteY1" fmla="*/ 422469 h 438673"/>
                  <a:gd name="connsiteX2" fmla="*/ 569326 w 586768"/>
                  <a:gd name="connsiteY2" fmla="*/ 422469 h 438673"/>
                  <a:gd name="connsiteX3" fmla="*/ 569326 w 586768"/>
                  <a:gd name="connsiteY3" fmla="*/ 17444 h 438673"/>
                  <a:gd name="connsiteX4" fmla="*/ 8702 w 586768"/>
                  <a:gd name="connsiteY4" fmla="*/ 0 h 438673"/>
                  <a:gd name="connsiteX5" fmla="*/ 578064 w 586768"/>
                  <a:gd name="connsiteY5" fmla="*/ 0 h 438673"/>
                  <a:gd name="connsiteX6" fmla="*/ 586768 w 586768"/>
                  <a:gd name="connsiteY6" fmla="*/ 9942 h 438673"/>
                  <a:gd name="connsiteX7" fmla="*/ 586768 w 586768"/>
                  <a:gd name="connsiteY7" fmla="*/ 429974 h 438673"/>
                  <a:gd name="connsiteX8" fmla="*/ 578064 w 586768"/>
                  <a:gd name="connsiteY8" fmla="*/ 438673 h 438673"/>
                  <a:gd name="connsiteX9" fmla="*/ 8702 w 586768"/>
                  <a:gd name="connsiteY9" fmla="*/ 438673 h 438673"/>
                  <a:gd name="connsiteX10" fmla="*/ 0 w 586768"/>
                  <a:gd name="connsiteY10" fmla="*/ 429974 h 438673"/>
                  <a:gd name="connsiteX11" fmla="*/ 0 w 586768"/>
                  <a:gd name="connsiteY11" fmla="*/ 9942 h 438673"/>
                  <a:gd name="connsiteX12" fmla="*/ 8702 w 586768"/>
                  <a:gd name="connsiteY12" fmla="*/ 0 h 43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6768" h="438673">
                    <a:moveTo>
                      <a:pt x="17440" y="17444"/>
                    </a:moveTo>
                    <a:lnTo>
                      <a:pt x="17440" y="422469"/>
                    </a:lnTo>
                    <a:lnTo>
                      <a:pt x="569326" y="422469"/>
                    </a:lnTo>
                    <a:lnTo>
                      <a:pt x="569326" y="17444"/>
                    </a:lnTo>
                    <a:close/>
                    <a:moveTo>
                      <a:pt x="8702" y="0"/>
                    </a:moveTo>
                    <a:lnTo>
                      <a:pt x="578064" y="0"/>
                    </a:lnTo>
                    <a:cubicBezTo>
                      <a:pt x="583038" y="0"/>
                      <a:pt x="586768" y="3728"/>
                      <a:pt x="586768" y="9942"/>
                    </a:cubicBezTo>
                    <a:lnTo>
                      <a:pt x="586768" y="429974"/>
                    </a:lnTo>
                    <a:cubicBezTo>
                      <a:pt x="586768" y="434945"/>
                      <a:pt x="583038" y="438673"/>
                      <a:pt x="578064" y="438673"/>
                    </a:cubicBezTo>
                    <a:lnTo>
                      <a:pt x="8702" y="438673"/>
                    </a:lnTo>
                    <a:cubicBezTo>
                      <a:pt x="3728" y="438673"/>
                      <a:pt x="0" y="434945"/>
                      <a:pt x="0" y="429974"/>
                    </a:cubicBezTo>
                    <a:lnTo>
                      <a:pt x="0" y="9942"/>
                    </a:lnTo>
                    <a:cubicBezTo>
                      <a:pt x="0" y="3728"/>
                      <a:pt x="3728" y="0"/>
                      <a:pt x="8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5B99C54F-94FE-CD4F-8C59-FDBE0688ADC5}"/>
                  </a:ext>
                </a:extLst>
              </p:cNvPr>
              <p:cNvSpPr/>
              <p:nvPr/>
            </p:nvSpPr>
            <p:spPr>
              <a:xfrm>
                <a:off x="18096374" y="10999220"/>
                <a:ext cx="237946" cy="76020"/>
              </a:xfrm>
              <a:custGeom>
                <a:avLst/>
                <a:gdLst>
                  <a:gd name="connsiteX0" fmla="*/ 17438 w 237946"/>
                  <a:gd name="connsiteY0" fmla="*/ 17447 h 76020"/>
                  <a:gd name="connsiteX1" fmla="*/ 17438 w 237946"/>
                  <a:gd name="connsiteY1" fmla="*/ 58573 h 76020"/>
                  <a:gd name="connsiteX2" fmla="*/ 220502 w 237946"/>
                  <a:gd name="connsiteY2" fmla="*/ 58573 h 76020"/>
                  <a:gd name="connsiteX3" fmla="*/ 220502 w 237946"/>
                  <a:gd name="connsiteY3" fmla="*/ 17447 h 76020"/>
                  <a:gd name="connsiteX4" fmla="*/ 8676 w 237946"/>
                  <a:gd name="connsiteY4" fmla="*/ 0 h 76020"/>
                  <a:gd name="connsiteX5" fmla="*/ 229270 w 237946"/>
                  <a:gd name="connsiteY5" fmla="*/ 0 h 76020"/>
                  <a:gd name="connsiteX6" fmla="*/ 237946 w 237946"/>
                  <a:gd name="connsiteY6" fmla="*/ 8583 h 76020"/>
                  <a:gd name="connsiteX7" fmla="*/ 237946 w 237946"/>
                  <a:gd name="connsiteY7" fmla="*/ 67437 h 76020"/>
                  <a:gd name="connsiteX8" fmla="*/ 229270 w 237946"/>
                  <a:gd name="connsiteY8" fmla="*/ 76020 h 76020"/>
                  <a:gd name="connsiteX9" fmla="*/ 8676 w 237946"/>
                  <a:gd name="connsiteY9" fmla="*/ 76020 h 76020"/>
                  <a:gd name="connsiteX10" fmla="*/ 0 w 237946"/>
                  <a:gd name="connsiteY10" fmla="*/ 67437 h 76020"/>
                  <a:gd name="connsiteX11" fmla="*/ 0 w 237946"/>
                  <a:gd name="connsiteY11" fmla="*/ 8583 h 76020"/>
                  <a:gd name="connsiteX12" fmla="*/ 8676 w 237946"/>
                  <a:gd name="connsiteY12" fmla="*/ 0 h 7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946" h="76020">
                    <a:moveTo>
                      <a:pt x="17438" y="17447"/>
                    </a:moveTo>
                    <a:lnTo>
                      <a:pt x="17438" y="58573"/>
                    </a:lnTo>
                    <a:lnTo>
                      <a:pt x="220502" y="58573"/>
                    </a:lnTo>
                    <a:lnTo>
                      <a:pt x="220502" y="17447"/>
                    </a:lnTo>
                    <a:close/>
                    <a:moveTo>
                      <a:pt x="8676" y="0"/>
                    </a:moveTo>
                    <a:lnTo>
                      <a:pt x="229270" y="0"/>
                    </a:lnTo>
                    <a:cubicBezTo>
                      <a:pt x="234228" y="0"/>
                      <a:pt x="237946" y="3678"/>
                      <a:pt x="237946" y="8583"/>
                    </a:cubicBezTo>
                    <a:lnTo>
                      <a:pt x="237946" y="67437"/>
                    </a:lnTo>
                    <a:cubicBezTo>
                      <a:pt x="237946" y="72342"/>
                      <a:pt x="234228" y="76020"/>
                      <a:pt x="229270" y="76020"/>
                    </a:cubicBezTo>
                    <a:lnTo>
                      <a:pt x="8676" y="76020"/>
                    </a:lnTo>
                    <a:cubicBezTo>
                      <a:pt x="3718" y="76020"/>
                      <a:pt x="0" y="72342"/>
                      <a:pt x="0" y="67437"/>
                    </a:cubicBezTo>
                    <a:lnTo>
                      <a:pt x="0" y="8583"/>
                    </a:lnTo>
                    <a:cubicBezTo>
                      <a:pt x="0" y="3678"/>
                      <a:pt x="3718" y="0"/>
                      <a:pt x="86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BFDA9A88-806F-B242-8CE6-4C717A04BA96}"/>
                  </a:ext>
                </a:extLst>
              </p:cNvPr>
              <p:cNvSpPr/>
              <p:nvPr/>
            </p:nvSpPr>
            <p:spPr>
              <a:xfrm>
                <a:off x="18696846" y="12003681"/>
                <a:ext cx="726297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76">
                    <a:moveTo>
                      <a:pt x="545" y="76"/>
                    </a:moveTo>
                    <a:lnTo>
                      <a:pt x="291" y="76"/>
                    </a:lnTo>
                    <a:lnTo>
                      <a:pt x="37" y="76"/>
                    </a:lnTo>
                    <a:cubicBezTo>
                      <a:pt x="27" y="76"/>
                      <a:pt x="17" y="72"/>
                      <a:pt x="11" y="65"/>
                    </a:cubicBezTo>
                    <a:cubicBezTo>
                      <a:pt x="4" y="58"/>
                      <a:pt x="0" y="49"/>
                      <a:pt x="0" y="38"/>
                    </a:cubicBezTo>
                    <a:cubicBezTo>
                      <a:pt x="0" y="28"/>
                      <a:pt x="4" y="18"/>
                      <a:pt x="11" y="11"/>
                    </a:cubicBezTo>
                    <a:cubicBezTo>
                      <a:pt x="17" y="5"/>
                      <a:pt x="27" y="0"/>
                      <a:pt x="37" y="0"/>
                    </a:cubicBezTo>
                    <a:lnTo>
                      <a:pt x="291" y="0"/>
                    </a:lnTo>
                    <a:lnTo>
                      <a:pt x="545" y="0"/>
                    </a:lnTo>
                    <a:cubicBezTo>
                      <a:pt x="556" y="0"/>
                      <a:pt x="565" y="5"/>
                      <a:pt x="572" y="11"/>
                    </a:cubicBezTo>
                    <a:cubicBezTo>
                      <a:pt x="579" y="18"/>
                      <a:pt x="584" y="28"/>
                      <a:pt x="584" y="38"/>
                    </a:cubicBezTo>
                    <a:cubicBezTo>
                      <a:pt x="584" y="49"/>
                      <a:pt x="579" y="58"/>
                      <a:pt x="572" y="65"/>
                    </a:cubicBezTo>
                    <a:cubicBezTo>
                      <a:pt x="565" y="72"/>
                      <a:pt x="556" y="76"/>
                      <a:pt x="545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8E880A2D-FC16-A443-BF56-8C9C7AAB61C7}"/>
                  </a:ext>
                </a:extLst>
              </p:cNvPr>
              <p:cNvSpPr/>
              <p:nvPr/>
            </p:nvSpPr>
            <p:spPr>
              <a:xfrm>
                <a:off x="18686880" y="11994957"/>
                <a:ext cx="743736" cy="110914"/>
              </a:xfrm>
              <a:custGeom>
                <a:avLst/>
                <a:gdLst>
                  <a:gd name="connsiteX0" fmla="*/ 55992 w 743736"/>
                  <a:gd name="connsiteY0" fmla="*/ 17448 h 110914"/>
                  <a:gd name="connsiteX1" fmla="*/ 28632 w 743736"/>
                  <a:gd name="connsiteY1" fmla="*/ 28483 h 110914"/>
                  <a:gd name="connsiteX2" fmla="*/ 17440 w 743736"/>
                  <a:gd name="connsiteY2" fmla="*/ 55458 h 110914"/>
                  <a:gd name="connsiteX3" fmla="*/ 28632 w 743736"/>
                  <a:gd name="connsiteY3" fmla="*/ 82433 h 110914"/>
                  <a:gd name="connsiteX4" fmla="*/ 55992 w 743736"/>
                  <a:gd name="connsiteY4" fmla="*/ 93468 h 110914"/>
                  <a:gd name="connsiteX5" fmla="*/ 687744 w 743736"/>
                  <a:gd name="connsiteY5" fmla="*/ 93468 h 110914"/>
                  <a:gd name="connsiteX6" fmla="*/ 715102 w 743736"/>
                  <a:gd name="connsiteY6" fmla="*/ 82433 h 110914"/>
                  <a:gd name="connsiteX7" fmla="*/ 726296 w 743736"/>
                  <a:gd name="connsiteY7" fmla="*/ 55458 h 110914"/>
                  <a:gd name="connsiteX8" fmla="*/ 715102 w 743736"/>
                  <a:gd name="connsiteY8" fmla="*/ 28483 h 110914"/>
                  <a:gd name="connsiteX9" fmla="*/ 687744 w 743736"/>
                  <a:gd name="connsiteY9" fmla="*/ 17448 h 110914"/>
                  <a:gd name="connsiteX10" fmla="*/ 55966 w 743736"/>
                  <a:gd name="connsiteY10" fmla="*/ 0 h 110914"/>
                  <a:gd name="connsiteX11" fmla="*/ 687770 w 743736"/>
                  <a:gd name="connsiteY11" fmla="*/ 0 h 110914"/>
                  <a:gd name="connsiteX12" fmla="*/ 727568 w 743736"/>
                  <a:gd name="connsiteY12" fmla="*/ 16021 h 110914"/>
                  <a:gd name="connsiteX13" fmla="*/ 743736 w 743736"/>
                  <a:gd name="connsiteY13" fmla="*/ 55457 h 110914"/>
                  <a:gd name="connsiteX14" fmla="*/ 727568 w 743736"/>
                  <a:gd name="connsiteY14" fmla="*/ 94893 h 110914"/>
                  <a:gd name="connsiteX15" fmla="*/ 687770 w 743736"/>
                  <a:gd name="connsiteY15" fmla="*/ 110914 h 110914"/>
                  <a:gd name="connsiteX16" fmla="*/ 55966 w 743736"/>
                  <a:gd name="connsiteY16" fmla="*/ 110914 h 110914"/>
                  <a:gd name="connsiteX17" fmla="*/ 17410 w 743736"/>
                  <a:gd name="connsiteY17" fmla="*/ 94893 h 110914"/>
                  <a:gd name="connsiteX18" fmla="*/ 0 w 743736"/>
                  <a:gd name="connsiteY18" fmla="*/ 55457 h 110914"/>
                  <a:gd name="connsiteX19" fmla="*/ 17410 w 743736"/>
                  <a:gd name="connsiteY19" fmla="*/ 16021 h 110914"/>
                  <a:gd name="connsiteX20" fmla="*/ 55966 w 743736"/>
                  <a:gd name="connsiteY20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43736" h="110914">
                    <a:moveTo>
                      <a:pt x="55992" y="17448"/>
                    </a:moveTo>
                    <a:cubicBezTo>
                      <a:pt x="46042" y="17448"/>
                      <a:pt x="36094" y="21126"/>
                      <a:pt x="28632" y="28483"/>
                    </a:cubicBezTo>
                    <a:cubicBezTo>
                      <a:pt x="21170" y="35840"/>
                      <a:pt x="17440" y="45649"/>
                      <a:pt x="17440" y="55458"/>
                    </a:cubicBezTo>
                    <a:cubicBezTo>
                      <a:pt x="17440" y="65267"/>
                      <a:pt x="21170" y="75076"/>
                      <a:pt x="28632" y="82433"/>
                    </a:cubicBezTo>
                    <a:cubicBezTo>
                      <a:pt x="36094" y="89790"/>
                      <a:pt x="46042" y="93468"/>
                      <a:pt x="55992" y="93468"/>
                    </a:cubicBezTo>
                    <a:lnTo>
                      <a:pt x="687744" y="93468"/>
                    </a:lnTo>
                    <a:cubicBezTo>
                      <a:pt x="697692" y="93468"/>
                      <a:pt x="708884" y="89790"/>
                      <a:pt x="715102" y="82433"/>
                    </a:cubicBezTo>
                    <a:cubicBezTo>
                      <a:pt x="722564" y="75076"/>
                      <a:pt x="726296" y="65267"/>
                      <a:pt x="726296" y="55458"/>
                    </a:cubicBezTo>
                    <a:cubicBezTo>
                      <a:pt x="726296" y="45649"/>
                      <a:pt x="722564" y="35840"/>
                      <a:pt x="715102" y="28483"/>
                    </a:cubicBezTo>
                    <a:cubicBezTo>
                      <a:pt x="708884" y="21126"/>
                      <a:pt x="697692" y="17448"/>
                      <a:pt x="687744" y="17448"/>
                    </a:cubicBezTo>
                    <a:close/>
                    <a:moveTo>
                      <a:pt x="55966" y="0"/>
                    </a:moveTo>
                    <a:lnTo>
                      <a:pt x="687770" y="0"/>
                    </a:lnTo>
                    <a:cubicBezTo>
                      <a:pt x="702694" y="0"/>
                      <a:pt x="716376" y="6162"/>
                      <a:pt x="727568" y="16021"/>
                    </a:cubicBezTo>
                    <a:cubicBezTo>
                      <a:pt x="737518" y="27112"/>
                      <a:pt x="743736" y="40668"/>
                      <a:pt x="743736" y="55457"/>
                    </a:cubicBezTo>
                    <a:cubicBezTo>
                      <a:pt x="743736" y="70246"/>
                      <a:pt x="737518" y="85034"/>
                      <a:pt x="727568" y="94893"/>
                    </a:cubicBezTo>
                    <a:cubicBezTo>
                      <a:pt x="716376" y="105984"/>
                      <a:pt x="702694" y="110914"/>
                      <a:pt x="687770" y="110914"/>
                    </a:cubicBezTo>
                    <a:lnTo>
                      <a:pt x="55966" y="110914"/>
                    </a:lnTo>
                    <a:cubicBezTo>
                      <a:pt x="41042" y="110914"/>
                      <a:pt x="27360" y="105984"/>
                      <a:pt x="17410" y="94893"/>
                    </a:cubicBezTo>
                    <a:cubicBezTo>
                      <a:pt x="6218" y="85034"/>
                      <a:pt x="0" y="70246"/>
                      <a:pt x="0" y="55457"/>
                    </a:cubicBezTo>
                    <a:cubicBezTo>
                      <a:pt x="0" y="40668"/>
                      <a:pt x="6218" y="27112"/>
                      <a:pt x="17410" y="16021"/>
                    </a:cubicBezTo>
                    <a:cubicBezTo>
                      <a:pt x="27360" y="6162"/>
                      <a:pt x="41042" y="0"/>
                      <a:pt x="55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5E1DED0B-1515-7246-95A3-6D4340F0C843}"/>
                  </a:ext>
                </a:extLst>
              </p:cNvPr>
              <p:cNvSpPr/>
              <p:nvPr/>
            </p:nvSpPr>
            <p:spPr>
              <a:xfrm>
                <a:off x="18806475" y="11486496"/>
                <a:ext cx="505791" cy="515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7" h="415">
                    <a:moveTo>
                      <a:pt x="0" y="415"/>
                    </a:moveTo>
                    <a:lnTo>
                      <a:pt x="407" y="415"/>
                    </a:lnTo>
                    <a:lnTo>
                      <a:pt x="4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F64A03FA-6642-0543-93E4-253A965E24C0}"/>
                  </a:ext>
                </a:extLst>
              </p:cNvPr>
              <p:cNvSpPr/>
              <p:nvPr/>
            </p:nvSpPr>
            <p:spPr>
              <a:xfrm>
                <a:off x="18943512" y="11543822"/>
                <a:ext cx="230471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6" h="46">
                    <a:moveTo>
                      <a:pt x="186" y="46"/>
                    </a:moveTo>
                    <a:lnTo>
                      <a:pt x="0" y="46"/>
                    </a:lnTo>
                    <a:lnTo>
                      <a:pt x="0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119228D7-13FA-5144-ABCD-5A61B73F22A1}"/>
                  </a:ext>
                </a:extLst>
              </p:cNvPr>
              <p:cNvSpPr/>
              <p:nvPr/>
            </p:nvSpPr>
            <p:spPr>
              <a:xfrm>
                <a:off x="18797756" y="11477772"/>
                <a:ext cx="521986" cy="533386"/>
              </a:xfrm>
              <a:custGeom>
                <a:avLst/>
                <a:gdLst>
                  <a:gd name="connsiteX0" fmla="*/ 16194 w 521986"/>
                  <a:gd name="connsiteY0" fmla="*/ 17447 h 533386"/>
                  <a:gd name="connsiteX1" fmla="*/ 16194 w 521986"/>
                  <a:gd name="connsiteY1" fmla="*/ 515939 h 533386"/>
                  <a:gd name="connsiteX2" fmla="*/ 505790 w 521986"/>
                  <a:gd name="connsiteY2" fmla="*/ 515939 h 533386"/>
                  <a:gd name="connsiteX3" fmla="*/ 505790 w 521986"/>
                  <a:gd name="connsiteY3" fmla="*/ 17447 h 533386"/>
                  <a:gd name="connsiteX4" fmla="*/ 8698 w 521986"/>
                  <a:gd name="connsiteY4" fmla="*/ 0 h 533386"/>
                  <a:gd name="connsiteX5" fmla="*/ 514530 w 521986"/>
                  <a:gd name="connsiteY5" fmla="*/ 0 h 533386"/>
                  <a:gd name="connsiteX6" fmla="*/ 521986 w 521986"/>
                  <a:gd name="connsiteY6" fmla="*/ 8703 h 533386"/>
                  <a:gd name="connsiteX7" fmla="*/ 521986 w 521986"/>
                  <a:gd name="connsiteY7" fmla="*/ 524683 h 533386"/>
                  <a:gd name="connsiteX8" fmla="*/ 514530 w 521986"/>
                  <a:gd name="connsiteY8" fmla="*/ 533386 h 533386"/>
                  <a:gd name="connsiteX9" fmla="*/ 8698 w 521986"/>
                  <a:gd name="connsiteY9" fmla="*/ 533386 h 533386"/>
                  <a:gd name="connsiteX10" fmla="*/ 0 w 521986"/>
                  <a:gd name="connsiteY10" fmla="*/ 524683 h 533386"/>
                  <a:gd name="connsiteX11" fmla="*/ 0 w 521986"/>
                  <a:gd name="connsiteY11" fmla="*/ 8703 h 533386"/>
                  <a:gd name="connsiteX12" fmla="*/ 8698 w 521986"/>
                  <a:gd name="connsiteY12" fmla="*/ 0 h 53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1986" h="533386">
                    <a:moveTo>
                      <a:pt x="16194" y="17447"/>
                    </a:moveTo>
                    <a:lnTo>
                      <a:pt x="16194" y="515939"/>
                    </a:lnTo>
                    <a:lnTo>
                      <a:pt x="505790" y="515939"/>
                    </a:lnTo>
                    <a:lnTo>
                      <a:pt x="505790" y="17447"/>
                    </a:lnTo>
                    <a:close/>
                    <a:moveTo>
                      <a:pt x="8698" y="0"/>
                    </a:moveTo>
                    <a:lnTo>
                      <a:pt x="514530" y="0"/>
                    </a:lnTo>
                    <a:cubicBezTo>
                      <a:pt x="519500" y="0"/>
                      <a:pt x="521986" y="3730"/>
                      <a:pt x="521986" y="8703"/>
                    </a:cubicBezTo>
                    <a:lnTo>
                      <a:pt x="521986" y="524683"/>
                    </a:lnTo>
                    <a:cubicBezTo>
                      <a:pt x="521986" y="529656"/>
                      <a:pt x="519500" y="533386"/>
                      <a:pt x="514530" y="533386"/>
                    </a:cubicBezTo>
                    <a:lnTo>
                      <a:pt x="8698" y="533386"/>
                    </a:lnTo>
                    <a:cubicBezTo>
                      <a:pt x="3728" y="533386"/>
                      <a:pt x="0" y="529656"/>
                      <a:pt x="0" y="524683"/>
                    </a:cubicBezTo>
                    <a:lnTo>
                      <a:pt x="0" y="8703"/>
                    </a:lnTo>
                    <a:cubicBezTo>
                      <a:pt x="0" y="3730"/>
                      <a:pt x="3728" y="0"/>
                      <a:pt x="86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FDF021D-229E-534B-A9D8-D20CB4C97C01}"/>
                  </a:ext>
                </a:extLst>
              </p:cNvPr>
              <p:cNvSpPr/>
              <p:nvPr/>
            </p:nvSpPr>
            <p:spPr>
              <a:xfrm>
                <a:off x="18934792" y="11535099"/>
                <a:ext cx="247912" cy="73528"/>
              </a:xfrm>
              <a:custGeom>
                <a:avLst/>
                <a:gdLst>
                  <a:gd name="connsiteX0" fmla="*/ 17440 w 247912"/>
                  <a:gd name="connsiteY0" fmla="*/ 17447 h 73528"/>
                  <a:gd name="connsiteX1" fmla="*/ 17440 w 247912"/>
                  <a:gd name="connsiteY1" fmla="*/ 56080 h 73528"/>
                  <a:gd name="connsiteX2" fmla="*/ 231716 w 247912"/>
                  <a:gd name="connsiteY2" fmla="*/ 56080 h 73528"/>
                  <a:gd name="connsiteX3" fmla="*/ 231716 w 247912"/>
                  <a:gd name="connsiteY3" fmla="*/ 17447 h 73528"/>
                  <a:gd name="connsiteX4" fmla="*/ 8676 w 247912"/>
                  <a:gd name="connsiteY4" fmla="*/ 0 h 73528"/>
                  <a:gd name="connsiteX5" fmla="*/ 239236 w 247912"/>
                  <a:gd name="connsiteY5" fmla="*/ 0 h 73528"/>
                  <a:gd name="connsiteX6" fmla="*/ 247912 w 247912"/>
                  <a:gd name="connsiteY6" fmla="*/ 8578 h 73528"/>
                  <a:gd name="connsiteX7" fmla="*/ 247912 w 247912"/>
                  <a:gd name="connsiteY7" fmla="*/ 64950 h 73528"/>
                  <a:gd name="connsiteX8" fmla="*/ 239236 w 247912"/>
                  <a:gd name="connsiteY8" fmla="*/ 73528 h 73528"/>
                  <a:gd name="connsiteX9" fmla="*/ 8676 w 247912"/>
                  <a:gd name="connsiteY9" fmla="*/ 73528 h 73528"/>
                  <a:gd name="connsiteX10" fmla="*/ 0 w 247912"/>
                  <a:gd name="connsiteY10" fmla="*/ 64950 h 73528"/>
                  <a:gd name="connsiteX11" fmla="*/ 0 w 247912"/>
                  <a:gd name="connsiteY11" fmla="*/ 8578 h 73528"/>
                  <a:gd name="connsiteX12" fmla="*/ 8676 w 247912"/>
                  <a:gd name="connsiteY12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912" h="73528">
                    <a:moveTo>
                      <a:pt x="17440" y="17447"/>
                    </a:moveTo>
                    <a:lnTo>
                      <a:pt x="17440" y="56080"/>
                    </a:lnTo>
                    <a:lnTo>
                      <a:pt x="231716" y="56080"/>
                    </a:lnTo>
                    <a:lnTo>
                      <a:pt x="231716" y="17447"/>
                    </a:lnTo>
                    <a:close/>
                    <a:moveTo>
                      <a:pt x="8676" y="0"/>
                    </a:moveTo>
                    <a:lnTo>
                      <a:pt x="239236" y="0"/>
                    </a:lnTo>
                    <a:cubicBezTo>
                      <a:pt x="244194" y="0"/>
                      <a:pt x="247912" y="3676"/>
                      <a:pt x="247912" y="8578"/>
                    </a:cubicBezTo>
                    <a:lnTo>
                      <a:pt x="247912" y="64950"/>
                    </a:lnTo>
                    <a:cubicBezTo>
                      <a:pt x="247912" y="69852"/>
                      <a:pt x="244194" y="73528"/>
                      <a:pt x="239236" y="73528"/>
                    </a:cubicBezTo>
                    <a:lnTo>
                      <a:pt x="8676" y="73528"/>
                    </a:lnTo>
                    <a:cubicBezTo>
                      <a:pt x="4958" y="73528"/>
                      <a:pt x="0" y="69852"/>
                      <a:pt x="0" y="64950"/>
                    </a:cubicBezTo>
                    <a:lnTo>
                      <a:pt x="0" y="8578"/>
                    </a:lnTo>
                    <a:cubicBezTo>
                      <a:pt x="0" y="3676"/>
                      <a:pt x="4958" y="0"/>
                      <a:pt x="86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63203FFF-4DFA-D041-8D48-1EC5D91D41B7}"/>
                  </a:ext>
                </a:extLst>
              </p:cNvPr>
              <p:cNvSpPr/>
              <p:nvPr/>
            </p:nvSpPr>
            <p:spPr>
              <a:xfrm>
                <a:off x="17693983" y="6430543"/>
                <a:ext cx="979192" cy="295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7" h="238">
                    <a:moveTo>
                      <a:pt x="787" y="0"/>
                    </a:moveTo>
                    <a:lnTo>
                      <a:pt x="0" y="0"/>
                    </a:lnTo>
                    <a:lnTo>
                      <a:pt x="0" y="238"/>
                    </a:lnTo>
                    <a:lnTo>
                      <a:pt x="787" y="2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24DD2DBC-C5DD-9B43-8711-3BB3764039AF}"/>
                  </a:ext>
                </a:extLst>
              </p:cNvPr>
              <p:cNvSpPr/>
              <p:nvPr/>
            </p:nvSpPr>
            <p:spPr>
              <a:xfrm>
                <a:off x="17686504" y="6421820"/>
                <a:ext cx="995388" cy="312804"/>
              </a:xfrm>
              <a:custGeom>
                <a:avLst/>
                <a:gdLst>
                  <a:gd name="connsiteX0" fmla="*/ 16196 w 995388"/>
                  <a:gd name="connsiteY0" fmla="*/ 17443 h 312804"/>
                  <a:gd name="connsiteX1" fmla="*/ 16196 w 995388"/>
                  <a:gd name="connsiteY1" fmla="*/ 296598 h 312804"/>
                  <a:gd name="connsiteX2" fmla="*/ 977948 w 995388"/>
                  <a:gd name="connsiteY2" fmla="*/ 296598 h 312804"/>
                  <a:gd name="connsiteX3" fmla="*/ 977948 w 995388"/>
                  <a:gd name="connsiteY3" fmla="*/ 17443 h 312804"/>
                  <a:gd name="connsiteX4" fmla="*/ 7466 w 995388"/>
                  <a:gd name="connsiteY4" fmla="*/ 0 h 312804"/>
                  <a:gd name="connsiteX5" fmla="*/ 986680 w 995388"/>
                  <a:gd name="connsiteY5" fmla="*/ 0 h 312804"/>
                  <a:gd name="connsiteX6" fmla="*/ 995388 w 995388"/>
                  <a:gd name="connsiteY6" fmla="*/ 8689 h 312804"/>
                  <a:gd name="connsiteX7" fmla="*/ 995388 w 995388"/>
                  <a:gd name="connsiteY7" fmla="*/ 304115 h 312804"/>
                  <a:gd name="connsiteX8" fmla="*/ 986680 w 995388"/>
                  <a:gd name="connsiteY8" fmla="*/ 312804 h 312804"/>
                  <a:gd name="connsiteX9" fmla="*/ 7466 w 995388"/>
                  <a:gd name="connsiteY9" fmla="*/ 312804 h 312804"/>
                  <a:gd name="connsiteX10" fmla="*/ 0 w 995388"/>
                  <a:gd name="connsiteY10" fmla="*/ 304115 h 312804"/>
                  <a:gd name="connsiteX11" fmla="*/ 0 w 995388"/>
                  <a:gd name="connsiteY11" fmla="*/ 8689 h 312804"/>
                  <a:gd name="connsiteX12" fmla="*/ 7466 w 995388"/>
                  <a:gd name="connsiteY12" fmla="*/ 0 h 31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5388" h="312804">
                    <a:moveTo>
                      <a:pt x="16196" y="17443"/>
                    </a:moveTo>
                    <a:lnTo>
                      <a:pt x="16196" y="296598"/>
                    </a:lnTo>
                    <a:lnTo>
                      <a:pt x="977948" y="296598"/>
                    </a:lnTo>
                    <a:lnTo>
                      <a:pt x="977948" y="17443"/>
                    </a:lnTo>
                    <a:close/>
                    <a:moveTo>
                      <a:pt x="7466" y="0"/>
                    </a:moveTo>
                    <a:lnTo>
                      <a:pt x="986680" y="0"/>
                    </a:lnTo>
                    <a:cubicBezTo>
                      <a:pt x="990412" y="0"/>
                      <a:pt x="995388" y="3724"/>
                      <a:pt x="995388" y="8689"/>
                    </a:cubicBezTo>
                    <a:lnTo>
                      <a:pt x="995388" y="304115"/>
                    </a:lnTo>
                    <a:cubicBezTo>
                      <a:pt x="995388" y="309080"/>
                      <a:pt x="990412" y="312804"/>
                      <a:pt x="986680" y="312804"/>
                    </a:cubicBezTo>
                    <a:lnTo>
                      <a:pt x="7466" y="312804"/>
                    </a:lnTo>
                    <a:cubicBezTo>
                      <a:pt x="3734" y="312804"/>
                      <a:pt x="0" y="309080"/>
                      <a:pt x="0" y="304115"/>
                    </a:cubicBezTo>
                    <a:lnTo>
                      <a:pt x="0" y="8689"/>
                    </a:lnTo>
                    <a:cubicBezTo>
                      <a:pt x="0" y="3724"/>
                      <a:pt x="3734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81ED2423-06A0-C94F-88A5-A0FC560530ED}"/>
                  </a:ext>
                </a:extLst>
              </p:cNvPr>
              <p:cNvSpPr/>
              <p:nvPr/>
            </p:nvSpPr>
            <p:spPr>
              <a:xfrm>
                <a:off x="18674421" y="6284735"/>
                <a:ext cx="730034" cy="4411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355">
                    <a:moveTo>
                      <a:pt x="0" y="0"/>
                    </a:moveTo>
                    <a:lnTo>
                      <a:pt x="587" y="0"/>
                    </a:lnTo>
                    <a:lnTo>
                      <a:pt x="587" y="355"/>
                    </a:lnTo>
                    <a:lnTo>
                      <a:pt x="0" y="35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07BD5AED-6410-7746-A0E8-A5414FFB9BD7}"/>
                  </a:ext>
                </a:extLst>
              </p:cNvPr>
              <p:cNvSpPr/>
              <p:nvPr/>
            </p:nvSpPr>
            <p:spPr>
              <a:xfrm>
                <a:off x="18665699" y="6277257"/>
                <a:ext cx="747476" cy="457366"/>
              </a:xfrm>
              <a:custGeom>
                <a:avLst/>
                <a:gdLst>
                  <a:gd name="connsiteX0" fmla="*/ 17442 w 747476"/>
                  <a:gd name="connsiteY0" fmla="*/ 17447 h 457366"/>
                  <a:gd name="connsiteX1" fmla="*/ 17442 w 747476"/>
                  <a:gd name="connsiteY1" fmla="*/ 441165 h 457366"/>
                  <a:gd name="connsiteX2" fmla="*/ 730036 w 747476"/>
                  <a:gd name="connsiteY2" fmla="*/ 441165 h 457366"/>
                  <a:gd name="connsiteX3" fmla="*/ 730036 w 747476"/>
                  <a:gd name="connsiteY3" fmla="*/ 17447 h 457366"/>
                  <a:gd name="connsiteX4" fmla="*/ 8708 w 747476"/>
                  <a:gd name="connsiteY4" fmla="*/ 0 h 457366"/>
                  <a:gd name="connsiteX5" fmla="*/ 738770 w 747476"/>
                  <a:gd name="connsiteY5" fmla="*/ 0 h 457366"/>
                  <a:gd name="connsiteX6" fmla="*/ 747476 w 747476"/>
                  <a:gd name="connsiteY6" fmla="*/ 7457 h 457366"/>
                  <a:gd name="connsiteX7" fmla="*/ 747476 w 747476"/>
                  <a:gd name="connsiteY7" fmla="*/ 448666 h 457366"/>
                  <a:gd name="connsiteX8" fmla="*/ 738770 w 747476"/>
                  <a:gd name="connsiteY8" fmla="*/ 457366 h 457366"/>
                  <a:gd name="connsiteX9" fmla="*/ 8708 w 747476"/>
                  <a:gd name="connsiteY9" fmla="*/ 457366 h 457366"/>
                  <a:gd name="connsiteX10" fmla="*/ 0 w 747476"/>
                  <a:gd name="connsiteY10" fmla="*/ 448666 h 457366"/>
                  <a:gd name="connsiteX11" fmla="*/ 0 w 747476"/>
                  <a:gd name="connsiteY11" fmla="*/ 7457 h 457366"/>
                  <a:gd name="connsiteX12" fmla="*/ 8708 w 747476"/>
                  <a:gd name="connsiteY12" fmla="*/ 0 h 45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7476" h="457366">
                    <a:moveTo>
                      <a:pt x="17442" y="17447"/>
                    </a:moveTo>
                    <a:lnTo>
                      <a:pt x="17442" y="441165"/>
                    </a:lnTo>
                    <a:lnTo>
                      <a:pt x="730036" y="441165"/>
                    </a:lnTo>
                    <a:lnTo>
                      <a:pt x="730036" y="17447"/>
                    </a:lnTo>
                    <a:close/>
                    <a:moveTo>
                      <a:pt x="8708" y="0"/>
                    </a:moveTo>
                    <a:lnTo>
                      <a:pt x="738770" y="0"/>
                    </a:lnTo>
                    <a:cubicBezTo>
                      <a:pt x="743744" y="0"/>
                      <a:pt x="747476" y="3729"/>
                      <a:pt x="747476" y="7457"/>
                    </a:cubicBezTo>
                    <a:lnTo>
                      <a:pt x="747476" y="448666"/>
                    </a:lnTo>
                    <a:cubicBezTo>
                      <a:pt x="747476" y="453638"/>
                      <a:pt x="743744" y="457366"/>
                      <a:pt x="738770" y="457366"/>
                    </a:cubicBezTo>
                    <a:lnTo>
                      <a:pt x="8708" y="457366"/>
                    </a:lnTo>
                    <a:cubicBezTo>
                      <a:pt x="3732" y="457366"/>
                      <a:pt x="0" y="453638"/>
                      <a:pt x="0" y="448666"/>
                    </a:cubicBezTo>
                    <a:lnTo>
                      <a:pt x="0" y="7457"/>
                    </a:lnTo>
                    <a:cubicBezTo>
                      <a:pt x="0" y="3729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E571498A-75DC-CB42-9122-A888B7186470}"/>
                  </a:ext>
                </a:extLst>
              </p:cNvPr>
              <p:cNvSpPr/>
              <p:nvPr/>
            </p:nvSpPr>
            <p:spPr>
              <a:xfrm>
                <a:off x="18005432" y="6490362"/>
                <a:ext cx="356296" cy="85990"/>
              </a:xfrm>
              <a:custGeom>
                <a:avLst/>
                <a:gdLst>
                  <a:gd name="connsiteX0" fmla="*/ 17440 w 356296"/>
                  <a:gd name="connsiteY0" fmla="*/ 17448 h 85990"/>
                  <a:gd name="connsiteX1" fmla="*/ 17440 w 356296"/>
                  <a:gd name="connsiteY1" fmla="*/ 68543 h 85990"/>
                  <a:gd name="connsiteX2" fmla="*/ 338854 w 356296"/>
                  <a:gd name="connsiteY2" fmla="*/ 68543 h 85990"/>
                  <a:gd name="connsiteX3" fmla="*/ 338854 w 356296"/>
                  <a:gd name="connsiteY3" fmla="*/ 17448 h 85990"/>
                  <a:gd name="connsiteX4" fmla="*/ 7448 w 356296"/>
                  <a:gd name="connsiteY4" fmla="*/ 0 h 85990"/>
                  <a:gd name="connsiteX5" fmla="*/ 347604 w 356296"/>
                  <a:gd name="connsiteY5" fmla="*/ 0 h 85990"/>
                  <a:gd name="connsiteX6" fmla="*/ 356296 w 356296"/>
                  <a:gd name="connsiteY6" fmla="*/ 8599 h 85990"/>
                  <a:gd name="connsiteX7" fmla="*/ 356296 w 356296"/>
                  <a:gd name="connsiteY7" fmla="*/ 77391 h 85990"/>
                  <a:gd name="connsiteX8" fmla="*/ 347604 w 356296"/>
                  <a:gd name="connsiteY8" fmla="*/ 85990 h 85990"/>
                  <a:gd name="connsiteX9" fmla="*/ 7448 w 356296"/>
                  <a:gd name="connsiteY9" fmla="*/ 85990 h 85990"/>
                  <a:gd name="connsiteX10" fmla="*/ 0 w 356296"/>
                  <a:gd name="connsiteY10" fmla="*/ 77391 h 85990"/>
                  <a:gd name="connsiteX11" fmla="*/ 0 w 356296"/>
                  <a:gd name="connsiteY11" fmla="*/ 8599 h 85990"/>
                  <a:gd name="connsiteX12" fmla="*/ 7448 w 356296"/>
                  <a:gd name="connsiteY12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296" h="85990">
                    <a:moveTo>
                      <a:pt x="17440" y="17448"/>
                    </a:moveTo>
                    <a:lnTo>
                      <a:pt x="17440" y="68543"/>
                    </a:lnTo>
                    <a:lnTo>
                      <a:pt x="338854" y="68543"/>
                    </a:lnTo>
                    <a:lnTo>
                      <a:pt x="338854" y="17448"/>
                    </a:lnTo>
                    <a:close/>
                    <a:moveTo>
                      <a:pt x="7448" y="0"/>
                    </a:moveTo>
                    <a:lnTo>
                      <a:pt x="347604" y="0"/>
                    </a:lnTo>
                    <a:cubicBezTo>
                      <a:pt x="352570" y="0"/>
                      <a:pt x="356296" y="3686"/>
                      <a:pt x="356296" y="8599"/>
                    </a:cubicBezTo>
                    <a:lnTo>
                      <a:pt x="356296" y="77391"/>
                    </a:lnTo>
                    <a:cubicBezTo>
                      <a:pt x="356296" y="82305"/>
                      <a:pt x="352570" y="85990"/>
                      <a:pt x="347604" y="85990"/>
                    </a:cubicBezTo>
                    <a:lnTo>
                      <a:pt x="7448" y="85990"/>
                    </a:lnTo>
                    <a:cubicBezTo>
                      <a:pt x="3724" y="85990"/>
                      <a:pt x="0" y="82305"/>
                      <a:pt x="0" y="77391"/>
                    </a:cubicBezTo>
                    <a:lnTo>
                      <a:pt x="0" y="8599"/>
                    </a:lnTo>
                    <a:cubicBezTo>
                      <a:pt x="0" y="3686"/>
                      <a:pt x="3724" y="0"/>
                      <a:pt x="7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13C08278-4C73-7A40-B52D-4D65D29AA46B}"/>
                  </a:ext>
                </a:extLst>
              </p:cNvPr>
              <p:cNvSpPr/>
              <p:nvPr/>
            </p:nvSpPr>
            <p:spPr>
              <a:xfrm>
                <a:off x="18897417" y="6354523"/>
                <a:ext cx="284042" cy="83497"/>
              </a:xfrm>
              <a:custGeom>
                <a:avLst/>
                <a:gdLst>
                  <a:gd name="connsiteX0" fmla="*/ 17442 w 284042"/>
                  <a:gd name="connsiteY0" fmla="*/ 17448 h 83497"/>
                  <a:gd name="connsiteX1" fmla="*/ 17442 w 284042"/>
                  <a:gd name="connsiteY1" fmla="*/ 66051 h 83497"/>
                  <a:gd name="connsiteX2" fmla="*/ 266598 w 284042"/>
                  <a:gd name="connsiteY2" fmla="*/ 66051 h 83497"/>
                  <a:gd name="connsiteX3" fmla="*/ 266598 w 284042"/>
                  <a:gd name="connsiteY3" fmla="*/ 17448 h 83497"/>
                  <a:gd name="connsiteX4" fmla="*/ 8682 w 284042"/>
                  <a:gd name="connsiteY4" fmla="*/ 0 h 83497"/>
                  <a:gd name="connsiteX5" fmla="*/ 275358 w 284042"/>
                  <a:gd name="connsiteY5" fmla="*/ 0 h 83497"/>
                  <a:gd name="connsiteX6" fmla="*/ 284042 w 284042"/>
                  <a:gd name="connsiteY6" fmla="*/ 8596 h 83497"/>
                  <a:gd name="connsiteX7" fmla="*/ 284042 w 284042"/>
                  <a:gd name="connsiteY7" fmla="*/ 74902 h 83497"/>
                  <a:gd name="connsiteX8" fmla="*/ 275358 w 284042"/>
                  <a:gd name="connsiteY8" fmla="*/ 83497 h 83497"/>
                  <a:gd name="connsiteX9" fmla="*/ 8682 w 284042"/>
                  <a:gd name="connsiteY9" fmla="*/ 83497 h 83497"/>
                  <a:gd name="connsiteX10" fmla="*/ 0 w 284042"/>
                  <a:gd name="connsiteY10" fmla="*/ 74902 h 83497"/>
                  <a:gd name="connsiteX11" fmla="*/ 0 w 284042"/>
                  <a:gd name="connsiteY11" fmla="*/ 8596 h 83497"/>
                  <a:gd name="connsiteX12" fmla="*/ 8682 w 284042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4042" h="83497">
                    <a:moveTo>
                      <a:pt x="17442" y="17448"/>
                    </a:moveTo>
                    <a:lnTo>
                      <a:pt x="17442" y="66051"/>
                    </a:lnTo>
                    <a:lnTo>
                      <a:pt x="266598" y="66051"/>
                    </a:lnTo>
                    <a:lnTo>
                      <a:pt x="266598" y="17448"/>
                    </a:lnTo>
                    <a:close/>
                    <a:moveTo>
                      <a:pt x="8682" y="0"/>
                    </a:moveTo>
                    <a:lnTo>
                      <a:pt x="275358" y="0"/>
                    </a:lnTo>
                    <a:cubicBezTo>
                      <a:pt x="280320" y="0"/>
                      <a:pt x="284042" y="4912"/>
                      <a:pt x="284042" y="8596"/>
                    </a:cubicBezTo>
                    <a:lnTo>
                      <a:pt x="284042" y="74902"/>
                    </a:lnTo>
                    <a:cubicBezTo>
                      <a:pt x="284042" y="79814"/>
                      <a:pt x="280320" y="83497"/>
                      <a:pt x="275358" y="83497"/>
                    </a:cubicBezTo>
                    <a:lnTo>
                      <a:pt x="8682" y="83497"/>
                    </a:lnTo>
                    <a:cubicBezTo>
                      <a:pt x="3722" y="83497"/>
                      <a:pt x="0" y="79814"/>
                      <a:pt x="0" y="74902"/>
                    </a:cubicBezTo>
                    <a:lnTo>
                      <a:pt x="0" y="8596"/>
                    </a:lnTo>
                    <a:cubicBezTo>
                      <a:pt x="0" y="4912"/>
                      <a:pt x="3722" y="0"/>
                      <a:pt x="86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2BF34AE-DC48-AF48-A43B-CFBA209A9846}"/>
                </a:ext>
              </a:extLst>
            </p:cNvPr>
            <p:cNvGrpSpPr/>
            <p:nvPr/>
          </p:nvGrpSpPr>
          <p:grpSpPr>
            <a:xfrm>
              <a:off x="4956542" y="8608418"/>
              <a:ext cx="2581878" cy="3892508"/>
              <a:chOff x="4956542" y="8608418"/>
              <a:chExt cx="2581878" cy="3892508"/>
            </a:xfrm>
          </p:grpSpPr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E28452B7-1ABA-1849-A3E4-474DB0C98E24}"/>
                  </a:ext>
                </a:extLst>
              </p:cNvPr>
              <p:cNvSpPr/>
              <p:nvPr/>
            </p:nvSpPr>
            <p:spPr>
              <a:xfrm>
                <a:off x="4965729" y="10501975"/>
                <a:ext cx="666499" cy="834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6" h="671">
                    <a:moveTo>
                      <a:pt x="513" y="359"/>
                    </a:moveTo>
                    <a:cubicBezTo>
                      <a:pt x="467" y="448"/>
                      <a:pt x="153" y="714"/>
                      <a:pt x="59" y="665"/>
                    </a:cubicBezTo>
                    <a:cubicBezTo>
                      <a:pt x="-35" y="616"/>
                      <a:pt x="1" y="207"/>
                      <a:pt x="48" y="117"/>
                    </a:cubicBezTo>
                    <a:cubicBezTo>
                      <a:pt x="94" y="28"/>
                      <a:pt x="224" y="-48"/>
                      <a:pt x="386" y="36"/>
                    </a:cubicBezTo>
                    <a:cubicBezTo>
                      <a:pt x="547" y="120"/>
                      <a:pt x="559" y="269"/>
                      <a:pt x="513" y="3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82EC504A-6F21-404B-8981-0E15343E7467}"/>
                  </a:ext>
                </a:extLst>
              </p:cNvPr>
              <p:cNvSpPr/>
              <p:nvPr/>
            </p:nvSpPr>
            <p:spPr>
              <a:xfrm>
                <a:off x="4956542" y="10493389"/>
                <a:ext cx="683886" cy="852283"/>
              </a:xfrm>
              <a:custGeom>
                <a:avLst/>
                <a:gdLst>
                  <a:gd name="connsiteX0" fmla="*/ 317570 w 683886"/>
                  <a:gd name="connsiteY0" fmla="*/ 17309 h 852283"/>
                  <a:gd name="connsiteX1" fmla="*/ 228044 w 683886"/>
                  <a:gd name="connsiteY1" fmla="*/ 30997 h 852283"/>
                  <a:gd name="connsiteX2" fmla="*/ 76348 w 683886"/>
                  <a:gd name="connsiteY2" fmla="*/ 159163 h 852283"/>
                  <a:gd name="connsiteX3" fmla="*/ 17908 w 683886"/>
                  <a:gd name="connsiteY3" fmla="*/ 515042 h 852283"/>
                  <a:gd name="connsiteX4" fmla="*/ 86296 w 683886"/>
                  <a:gd name="connsiteY4" fmla="*/ 828613 h 852283"/>
                  <a:gd name="connsiteX5" fmla="*/ 382227 w 683886"/>
                  <a:gd name="connsiteY5" fmla="*/ 702936 h 852283"/>
                  <a:gd name="connsiteX6" fmla="*/ 639613 w 683886"/>
                  <a:gd name="connsiteY6" fmla="*/ 450336 h 852283"/>
                  <a:gd name="connsiteX7" fmla="*/ 657021 w 683886"/>
                  <a:gd name="connsiteY7" fmla="*/ 253732 h 852283"/>
                  <a:gd name="connsiteX8" fmla="*/ 484187 w 683886"/>
                  <a:gd name="connsiteY8" fmla="*/ 60861 h 852283"/>
                  <a:gd name="connsiteX9" fmla="*/ 317570 w 683886"/>
                  <a:gd name="connsiteY9" fmla="*/ 17309 h 852283"/>
                  <a:gd name="connsiteX10" fmla="*/ 333733 w 683886"/>
                  <a:gd name="connsiteY10" fmla="*/ 484 h 852283"/>
                  <a:gd name="connsiteX11" fmla="*/ 491661 w 683886"/>
                  <a:gd name="connsiteY11" fmla="*/ 45905 h 852283"/>
                  <a:gd name="connsiteX12" fmla="*/ 671972 w 683886"/>
                  <a:gd name="connsiteY12" fmla="*/ 248744 h 852283"/>
                  <a:gd name="connsiteX13" fmla="*/ 653319 w 683886"/>
                  <a:gd name="connsiteY13" fmla="*/ 459049 h 852283"/>
                  <a:gd name="connsiteX14" fmla="*/ 390935 w 683886"/>
                  <a:gd name="connsiteY14" fmla="*/ 716642 h 852283"/>
                  <a:gd name="connsiteX15" fmla="*/ 116115 w 683886"/>
                  <a:gd name="connsiteY15" fmla="*/ 852283 h 852283"/>
                  <a:gd name="connsiteX16" fmla="*/ 77566 w 683886"/>
                  <a:gd name="connsiteY16" fmla="*/ 843572 h 852283"/>
                  <a:gd name="connsiteX17" fmla="*/ 467 w 683886"/>
                  <a:gd name="connsiteY17" fmla="*/ 515048 h 852283"/>
                  <a:gd name="connsiteX18" fmla="*/ 60157 w 683886"/>
                  <a:gd name="connsiteY18" fmla="*/ 150436 h 852283"/>
                  <a:gd name="connsiteX19" fmla="*/ 220572 w 683886"/>
                  <a:gd name="connsiteY19" fmla="*/ 14795 h 852283"/>
                  <a:gd name="connsiteX20" fmla="*/ 333733 w 683886"/>
                  <a:gd name="connsiteY20" fmla="*/ 484 h 85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83886" h="852283">
                    <a:moveTo>
                      <a:pt x="317570" y="17309"/>
                    </a:moveTo>
                    <a:cubicBezTo>
                      <a:pt x="281511" y="17309"/>
                      <a:pt x="251669" y="22286"/>
                      <a:pt x="228044" y="30997"/>
                    </a:cubicBezTo>
                    <a:cubicBezTo>
                      <a:pt x="160900" y="53395"/>
                      <a:pt x="106190" y="99435"/>
                      <a:pt x="76348" y="159163"/>
                    </a:cubicBezTo>
                    <a:cubicBezTo>
                      <a:pt x="47750" y="213913"/>
                      <a:pt x="22882" y="369455"/>
                      <a:pt x="17908" y="515042"/>
                    </a:cubicBezTo>
                    <a:cubicBezTo>
                      <a:pt x="14178" y="686759"/>
                      <a:pt x="39046" y="804971"/>
                      <a:pt x="86296" y="828613"/>
                    </a:cubicBezTo>
                    <a:cubicBezTo>
                      <a:pt x="133545" y="853500"/>
                      <a:pt x="244209" y="806215"/>
                      <a:pt x="382227" y="702936"/>
                    </a:cubicBezTo>
                    <a:cubicBezTo>
                      <a:pt x="497864" y="615833"/>
                      <a:pt x="611014" y="506331"/>
                      <a:pt x="639613" y="450336"/>
                    </a:cubicBezTo>
                    <a:cubicBezTo>
                      <a:pt x="670698" y="391853"/>
                      <a:pt x="675672" y="320926"/>
                      <a:pt x="657021" y="253732"/>
                    </a:cubicBezTo>
                    <a:cubicBezTo>
                      <a:pt x="639613" y="197737"/>
                      <a:pt x="596093" y="119344"/>
                      <a:pt x="484187" y="60861"/>
                    </a:cubicBezTo>
                    <a:cubicBezTo>
                      <a:pt x="420773" y="27264"/>
                      <a:pt x="364819" y="17309"/>
                      <a:pt x="317570" y="17309"/>
                    </a:cubicBezTo>
                    <a:close/>
                    <a:moveTo>
                      <a:pt x="333733" y="484"/>
                    </a:moveTo>
                    <a:cubicBezTo>
                      <a:pt x="379432" y="2973"/>
                      <a:pt x="432593" y="15417"/>
                      <a:pt x="491661" y="45905"/>
                    </a:cubicBezTo>
                    <a:cubicBezTo>
                      <a:pt x="608552" y="106881"/>
                      <a:pt x="654563" y="190257"/>
                      <a:pt x="671972" y="248744"/>
                    </a:cubicBezTo>
                    <a:cubicBezTo>
                      <a:pt x="693112" y="319675"/>
                      <a:pt x="685651" y="395584"/>
                      <a:pt x="653319" y="459049"/>
                    </a:cubicBezTo>
                    <a:cubicBezTo>
                      <a:pt x="623474" y="516292"/>
                      <a:pt x="510313" y="628289"/>
                      <a:pt x="390935" y="716642"/>
                    </a:cubicBezTo>
                    <a:cubicBezTo>
                      <a:pt x="318810" y="771396"/>
                      <a:pt x="195701" y="852283"/>
                      <a:pt x="116115" y="852283"/>
                    </a:cubicBezTo>
                    <a:cubicBezTo>
                      <a:pt x="101193" y="852283"/>
                      <a:pt x="88758" y="849794"/>
                      <a:pt x="77566" y="843572"/>
                    </a:cubicBezTo>
                    <a:cubicBezTo>
                      <a:pt x="2954" y="806240"/>
                      <a:pt x="-2020" y="620823"/>
                      <a:pt x="467" y="515048"/>
                    </a:cubicBezTo>
                    <a:cubicBezTo>
                      <a:pt x="4198" y="365719"/>
                      <a:pt x="29068" y="208923"/>
                      <a:pt x="60157" y="150436"/>
                    </a:cubicBezTo>
                    <a:cubicBezTo>
                      <a:pt x="92488" y="88215"/>
                      <a:pt x="150934" y="38439"/>
                      <a:pt x="220572" y="14795"/>
                    </a:cubicBezTo>
                    <a:cubicBezTo>
                      <a:pt x="249795" y="5462"/>
                      <a:pt x="288033" y="-2004"/>
                      <a:pt x="333733" y="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D55CDE4-EFF2-AE47-BF8E-E2F5B3918B6C}"/>
                  </a:ext>
                </a:extLst>
              </p:cNvPr>
              <p:cNvSpPr/>
              <p:nvPr/>
            </p:nvSpPr>
            <p:spPr>
              <a:xfrm>
                <a:off x="5021790" y="9483805"/>
                <a:ext cx="844647" cy="658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9" h="529">
                    <a:moveTo>
                      <a:pt x="332" y="510"/>
                    </a:moveTo>
                    <a:cubicBezTo>
                      <a:pt x="240" y="467"/>
                      <a:pt x="-39" y="166"/>
                      <a:pt x="5" y="69"/>
                    </a:cubicBezTo>
                    <a:cubicBezTo>
                      <a:pt x="50" y="-27"/>
                      <a:pt x="460" y="-8"/>
                      <a:pt x="552" y="34"/>
                    </a:cubicBezTo>
                    <a:cubicBezTo>
                      <a:pt x="644" y="77"/>
                      <a:pt x="725" y="202"/>
                      <a:pt x="649" y="368"/>
                    </a:cubicBezTo>
                    <a:cubicBezTo>
                      <a:pt x="572" y="533"/>
                      <a:pt x="423" y="552"/>
                      <a:pt x="332" y="5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8317D508-7A3E-0346-8B50-19ECECEE67FF}"/>
                  </a:ext>
                </a:extLst>
              </p:cNvPr>
              <p:cNvSpPr/>
              <p:nvPr/>
            </p:nvSpPr>
            <p:spPr>
              <a:xfrm>
                <a:off x="5012547" y="9474860"/>
                <a:ext cx="862139" cy="675678"/>
              </a:xfrm>
              <a:custGeom>
                <a:avLst/>
                <a:gdLst>
                  <a:gd name="connsiteX0" fmla="*/ 333920 w 862139"/>
                  <a:gd name="connsiteY0" fmla="*/ 16419 h 675678"/>
                  <a:gd name="connsiteX1" fmla="*/ 24185 w 862139"/>
                  <a:gd name="connsiteY1" fmla="*/ 99755 h 675678"/>
                  <a:gd name="connsiteX2" fmla="*/ 162260 w 862139"/>
                  <a:gd name="connsiteY2" fmla="*/ 389563 h 675678"/>
                  <a:gd name="connsiteX3" fmla="*/ 424726 w 862139"/>
                  <a:gd name="connsiteY3" fmla="*/ 634595 h 675678"/>
                  <a:gd name="connsiteX4" fmla="*/ 622508 w 862139"/>
                  <a:gd name="connsiteY4" fmla="*/ 643301 h 675678"/>
                  <a:gd name="connsiteX5" fmla="*/ 807852 w 862139"/>
                  <a:gd name="connsiteY5" fmla="*/ 462948 h 675678"/>
                  <a:gd name="connsiteX6" fmla="*/ 692168 w 862139"/>
                  <a:gd name="connsiteY6" fmla="*/ 58709 h 675678"/>
                  <a:gd name="connsiteX7" fmla="*/ 360042 w 862139"/>
                  <a:gd name="connsiteY7" fmla="*/ 16419 h 675678"/>
                  <a:gd name="connsiteX8" fmla="*/ 333920 w 862139"/>
                  <a:gd name="connsiteY8" fmla="*/ 16419 h 675678"/>
                  <a:gd name="connsiteX9" fmla="*/ 332666 w 862139"/>
                  <a:gd name="connsiteY9" fmla="*/ 222 h 675678"/>
                  <a:gd name="connsiteX10" fmla="*/ 698400 w 862139"/>
                  <a:gd name="connsiteY10" fmla="*/ 43760 h 675678"/>
                  <a:gd name="connsiteX11" fmla="*/ 822799 w 862139"/>
                  <a:gd name="connsiteY11" fmla="*/ 470429 h 675678"/>
                  <a:gd name="connsiteX12" fmla="*/ 627492 w 862139"/>
                  <a:gd name="connsiteY12" fmla="*/ 659507 h 675678"/>
                  <a:gd name="connsiteX13" fmla="*/ 532949 w 862139"/>
                  <a:gd name="connsiteY13" fmla="*/ 675678 h 675678"/>
                  <a:gd name="connsiteX14" fmla="*/ 417257 w 862139"/>
                  <a:gd name="connsiteY14" fmla="*/ 650799 h 675678"/>
                  <a:gd name="connsiteX15" fmla="*/ 147311 w 862139"/>
                  <a:gd name="connsiteY15" fmla="*/ 399525 h 675678"/>
                  <a:gd name="connsiteX16" fmla="*/ 6739 w 862139"/>
                  <a:gd name="connsiteY16" fmla="*/ 92273 h 675678"/>
                  <a:gd name="connsiteX17" fmla="*/ 332666 w 862139"/>
                  <a:gd name="connsiteY17" fmla="*/ 222 h 67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2139" h="675678">
                    <a:moveTo>
                      <a:pt x="333920" y="16419"/>
                    </a:moveTo>
                    <a:cubicBezTo>
                      <a:pt x="162260" y="20150"/>
                      <a:pt x="45331" y="51246"/>
                      <a:pt x="24185" y="99755"/>
                    </a:cubicBezTo>
                    <a:cubicBezTo>
                      <a:pt x="1794" y="147019"/>
                      <a:pt x="52795" y="255231"/>
                      <a:pt x="162260" y="389563"/>
                    </a:cubicBezTo>
                    <a:cubicBezTo>
                      <a:pt x="253065" y="501506"/>
                      <a:pt x="368750" y="608474"/>
                      <a:pt x="424726" y="634595"/>
                    </a:cubicBezTo>
                    <a:cubicBezTo>
                      <a:pt x="485678" y="663202"/>
                      <a:pt x="557825" y="665690"/>
                      <a:pt x="622508" y="643301"/>
                    </a:cubicBezTo>
                    <a:cubicBezTo>
                      <a:pt x="677241" y="624644"/>
                      <a:pt x="755607" y="577379"/>
                      <a:pt x="807852" y="462948"/>
                    </a:cubicBezTo>
                    <a:cubicBezTo>
                      <a:pt x="906121" y="251500"/>
                      <a:pt x="792925" y="105974"/>
                      <a:pt x="692168" y="58709"/>
                    </a:cubicBezTo>
                    <a:cubicBezTo>
                      <a:pt x="639923" y="35076"/>
                      <a:pt x="496873" y="16419"/>
                      <a:pt x="360042" y="16419"/>
                    </a:cubicBezTo>
                    <a:cubicBezTo>
                      <a:pt x="351335" y="16419"/>
                      <a:pt x="342627" y="16419"/>
                      <a:pt x="333920" y="16419"/>
                    </a:cubicBezTo>
                    <a:close/>
                    <a:moveTo>
                      <a:pt x="332666" y="222"/>
                    </a:moveTo>
                    <a:cubicBezTo>
                      <a:pt x="481945" y="-2266"/>
                      <a:pt x="638688" y="16393"/>
                      <a:pt x="698400" y="43760"/>
                    </a:cubicBezTo>
                    <a:cubicBezTo>
                      <a:pt x="805383" y="93517"/>
                      <a:pt x="926051" y="247765"/>
                      <a:pt x="822799" y="470429"/>
                    </a:cubicBezTo>
                    <a:cubicBezTo>
                      <a:pt x="766820" y="589847"/>
                      <a:pt x="685960" y="639604"/>
                      <a:pt x="627492" y="659507"/>
                    </a:cubicBezTo>
                    <a:cubicBezTo>
                      <a:pt x="596392" y="670702"/>
                      <a:pt x="564049" y="675678"/>
                      <a:pt x="532949" y="675678"/>
                    </a:cubicBezTo>
                    <a:cubicBezTo>
                      <a:pt x="491897" y="675678"/>
                      <a:pt x="453333" y="666970"/>
                      <a:pt x="417257" y="650799"/>
                    </a:cubicBezTo>
                    <a:cubicBezTo>
                      <a:pt x="357546" y="623433"/>
                      <a:pt x="241854" y="515211"/>
                      <a:pt x="147311" y="399525"/>
                    </a:cubicBezTo>
                    <a:cubicBezTo>
                      <a:pt x="80135" y="316181"/>
                      <a:pt x="-28093" y="166909"/>
                      <a:pt x="6739" y="92273"/>
                    </a:cubicBezTo>
                    <a:cubicBezTo>
                      <a:pt x="41571" y="16393"/>
                      <a:pt x="225682" y="1466"/>
                      <a:pt x="332666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0BC1E4BB-45FB-F74A-87B8-1B608668EB17}"/>
                  </a:ext>
                </a:extLst>
              </p:cNvPr>
              <p:cNvSpPr/>
              <p:nvPr/>
            </p:nvSpPr>
            <p:spPr>
              <a:xfrm>
                <a:off x="5708221" y="8617676"/>
                <a:ext cx="647812" cy="8598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691">
                    <a:moveTo>
                      <a:pt x="15" y="544"/>
                    </a:moveTo>
                    <a:cubicBezTo>
                      <a:pt x="-19" y="449"/>
                      <a:pt x="2" y="39"/>
                      <a:pt x="102" y="3"/>
                    </a:cubicBezTo>
                    <a:cubicBezTo>
                      <a:pt x="202" y="-32"/>
                      <a:pt x="476" y="275"/>
                      <a:pt x="509" y="370"/>
                    </a:cubicBezTo>
                    <a:cubicBezTo>
                      <a:pt x="543" y="465"/>
                      <a:pt x="510" y="611"/>
                      <a:pt x="338" y="672"/>
                    </a:cubicBezTo>
                    <a:cubicBezTo>
                      <a:pt x="166" y="733"/>
                      <a:pt x="49" y="639"/>
                      <a:pt x="15" y="5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BFFC9E5C-8651-674B-9428-F125030E85D7}"/>
                  </a:ext>
                </a:extLst>
              </p:cNvPr>
              <p:cNvSpPr/>
              <p:nvPr/>
            </p:nvSpPr>
            <p:spPr>
              <a:xfrm>
                <a:off x="5699759" y="8608418"/>
                <a:ext cx="664731" cy="876633"/>
              </a:xfrm>
              <a:custGeom>
                <a:avLst/>
                <a:gdLst>
                  <a:gd name="connsiteX0" fmla="*/ 139030 w 664731"/>
                  <a:gd name="connsiteY0" fmla="*/ 20470 h 876633"/>
                  <a:gd name="connsiteX1" fmla="*/ 27130 w 664731"/>
                  <a:gd name="connsiteY1" fmla="*/ 321612 h 876633"/>
                  <a:gd name="connsiteX2" fmla="*/ 35833 w 664731"/>
                  <a:gd name="connsiteY2" fmla="*/ 682484 h 876633"/>
                  <a:gd name="connsiteX3" fmla="*/ 426241 w 664731"/>
                  <a:gd name="connsiteY3" fmla="*/ 835544 h 876633"/>
                  <a:gd name="connsiteX4" fmla="*/ 633878 w 664731"/>
                  <a:gd name="connsiteY4" fmla="*/ 470938 h 876633"/>
                  <a:gd name="connsiteX5" fmla="*/ 413807 w 664731"/>
                  <a:gd name="connsiteY5" fmla="*/ 185973 h 876633"/>
                  <a:gd name="connsiteX6" fmla="*/ 139030 w 664731"/>
                  <a:gd name="connsiteY6" fmla="*/ 20470 h 876633"/>
                  <a:gd name="connsiteX7" fmla="*/ 164732 w 664731"/>
                  <a:gd name="connsiteY7" fmla="*/ 208 h 876633"/>
                  <a:gd name="connsiteX8" fmla="*/ 426250 w 664731"/>
                  <a:gd name="connsiteY8" fmla="*/ 173514 h 876633"/>
                  <a:gd name="connsiteX9" fmla="*/ 650074 w 664731"/>
                  <a:gd name="connsiteY9" fmla="*/ 464717 h 876633"/>
                  <a:gd name="connsiteX10" fmla="*/ 432468 w 664731"/>
                  <a:gd name="connsiteY10" fmla="*/ 851744 h 876633"/>
                  <a:gd name="connsiteX11" fmla="*/ 295687 w 664731"/>
                  <a:gd name="connsiteY11" fmla="*/ 876633 h 876633"/>
                  <a:gd name="connsiteX12" fmla="*/ 19638 w 664731"/>
                  <a:gd name="connsiteY12" fmla="*/ 688720 h 876633"/>
                  <a:gd name="connsiteX13" fmla="*/ 10933 w 664731"/>
                  <a:gd name="connsiteY13" fmla="*/ 320360 h 876633"/>
                  <a:gd name="connsiteX14" fmla="*/ 132793 w 664731"/>
                  <a:gd name="connsiteY14" fmla="*/ 4267 h 876633"/>
                  <a:gd name="connsiteX15" fmla="*/ 164732 w 664731"/>
                  <a:gd name="connsiteY15" fmla="*/ 208 h 8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64731" h="876633">
                    <a:moveTo>
                      <a:pt x="139030" y="20470"/>
                    </a:moveTo>
                    <a:cubicBezTo>
                      <a:pt x="88053" y="37891"/>
                      <a:pt x="47023" y="149886"/>
                      <a:pt x="27130" y="321612"/>
                    </a:cubicBezTo>
                    <a:cubicBezTo>
                      <a:pt x="10967" y="464716"/>
                      <a:pt x="14697" y="623998"/>
                      <a:pt x="35833" y="682484"/>
                    </a:cubicBezTo>
                    <a:cubicBezTo>
                      <a:pt x="71890" y="787013"/>
                      <a:pt x="206170" y="913941"/>
                      <a:pt x="426241" y="835544"/>
                    </a:cubicBezTo>
                    <a:cubicBezTo>
                      <a:pt x="645068" y="758392"/>
                      <a:pt x="669934" y="575467"/>
                      <a:pt x="633878" y="470938"/>
                    </a:cubicBezTo>
                    <a:cubicBezTo>
                      <a:pt x="612741" y="412452"/>
                      <a:pt x="517004" y="286769"/>
                      <a:pt x="413807" y="185973"/>
                    </a:cubicBezTo>
                    <a:cubicBezTo>
                      <a:pt x="290717" y="64023"/>
                      <a:pt x="188764" y="3048"/>
                      <a:pt x="139030" y="20470"/>
                    </a:cubicBezTo>
                    <a:close/>
                    <a:moveTo>
                      <a:pt x="164732" y="208"/>
                    </a:moveTo>
                    <a:cubicBezTo>
                      <a:pt x="244685" y="5415"/>
                      <a:pt x="358792" y="107091"/>
                      <a:pt x="426250" y="173514"/>
                    </a:cubicBezTo>
                    <a:cubicBezTo>
                      <a:pt x="531945" y="278048"/>
                      <a:pt x="627691" y="403739"/>
                      <a:pt x="650074" y="464717"/>
                    </a:cubicBezTo>
                    <a:cubicBezTo>
                      <a:pt x="688621" y="576718"/>
                      <a:pt x="662508" y="770854"/>
                      <a:pt x="432468" y="851744"/>
                    </a:cubicBezTo>
                    <a:cubicBezTo>
                      <a:pt x="382729" y="869166"/>
                      <a:pt x="336721" y="876633"/>
                      <a:pt x="295687" y="876633"/>
                    </a:cubicBezTo>
                    <a:cubicBezTo>
                      <a:pt x="143984" y="876633"/>
                      <a:pt x="49481" y="774587"/>
                      <a:pt x="19638" y="688720"/>
                    </a:cubicBezTo>
                    <a:cubicBezTo>
                      <a:pt x="-2745" y="626497"/>
                      <a:pt x="-6476" y="468450"/>
                      <a:pt x="10933" y="320360"/>
                    </a:cubicBezTo>
                    <a:cubicBezTo>
                      <a:pt x="23368" y="213336"/>
                      <a:pt x="54455" y="31645"/>
                      <a:pt x="132793" y="4267"/>
                    </a:cubicBezTo>
                    <a:cubicBezTo>
                      <a:pt x="142585" y="689"/>
                      <a:pt x="153310" y="-536"/>
                      <a:pt x="164732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21E8EB87-1095-534C-9E2F-CBCF2A78DAEE}"/>
                  </a:ext>
                </a:extLst>
              </p:cNvPr>
              <p:cNvSpPr/>
              <p:nvPr/>
            </p:nvSpPr>
            <p:spPr>
              <a:xfrm>
                <a:off x="6577784" y="9483805"/>
                <a:ext cx="843401" cy="658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8" h="529">
                    <a:moveTo>
                      <a:pt x="348" y="510"/>
                    </a:moveTo>
                    <a:cubicBezTo>
                      <a:pt x="439" y="467"/>
                      <a:pt x="719" y="166"/>
                      <a:pt x="674" y="69"/>
                    </a:cubicBezTo>
                    <a:cubicBezTo>
                      <a:pt x="630" y="-27"/>
                      <a:pt x="218" y="-8"/>
                      <a:pt x="127" y="34"/>
                    </a:cubicBezTo>
                    <a:cubicBezTo>
                      <a:pt x="36" y="77"/>
                      <a:pt x="-46" y="202"/>
                      <a:pt x="31" y="368"/>
                    </a:cubicBezTo>
                    <a:cubicBezTo>
                      <a:pt x="107" y="533"/>
                      <a:pt x="256" y="552"/>
                      <a:pt x="348" y="5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7419330A-0A90-CD4B-BB31-FA7BBEFDFF8B}"/>
                  </a:ext>
                </a:extLst>
              </p:cNvPr>
              <p:cNvSpPr/>
              <p:nvPr/>
            </p:nvSpPr>
            <p:spPr>
              <a:xfrm>
                <a:off x="6569506" y="9474860"/>
                <a:ext cx="861354" cy="675678"/>
              </a:xfrm>
              <a:custGeom>
                <a:avLst/>
                <a:gdLst>
                  <a:gd name="connsiteX0" fmla="*/ 500883 w 861354"/>
                  <a:gd name="connsiteY0" fmla="*/ 16419 h 675678"/>
                  <a:gd name="connsiteX1" fmla="*/ 170000 w 861354"/>
                  <a:gd name="connsiteY1" fmla="*/ 58709 h 675678"/>
                  <a:gd name="connsiteX2" fmla="*/ 54316 w 861354"/>
                  <a:gd name="connsiteY2" fmla="*/ 462948 h 675678"/>
                  <a:gd name="connsiteX3" fmla="*/ 239660 w 861354"/>
                  <a:gd name="connsiteY3" fmla="*/ 643301 h 675678"/>
                  <a:gd name="connsiteX4" fmla="*/ 436199 w 861354"/>
                  <a:gd name="connsiteY4" fmla="*/ 634595 h 675678"/>
                  <a:gd name="connsiteX5" fmla="*/ 701154 w 861354"/>
                  <a:gd name="connsiteY5" fmla="*/ 389563 h 675678"/>
                  <a:gd name="connsiteX6" fmla="*/ 839229 w 861354"/>
                  <a:gd name="connsiteY6" fmla="*/ 99755 h 675678"/>
                  <a:gd name="connsiteX7" fmla="*/ 528249 w 861354"/>
                  <a:gd name="connsiteY7" fmla="*/ 16419 h 675678"/>
                  <a:gd name="connsiteX8" fmla="*/ 500883 w 861354"/>
                  <a:gd name="connsiteY8" fmla="*/ 16419 h 675678"/>
                  <a:gd name="connsiteX9" fmla="*/ 529498 w 861354"/>
                  <a:gd name="connsiteY9" fmla="*/ 222 h 675678"/>
                  <a:gd name="connsiteX10" fmla="*/ 854179 w 861354"/>
                  <a:gd name="connsiteY10" fmla="*/ 92273 h 675678"/>
                  <a:gd name="connsiteX11" fmla="*/ 713608 w 861354"/>
                  <a:gd name="connsiteY11" fmla="*/ 399525 h 675678"/>
                  <a:gd name="connsiteX12" fmla="*/ 444906 w 861354"/>
                  <a:gd name="connsiteY12" fmla="*/ 650799 h 675678"/>
                  <a:gd name="connsiteX13" fmla="*/ 329215 w 861354"/>
                  <a:gd name="connsiteY13" fmla="*/ 675678 h 675678"/>
                  <a:gd name="connsiteX14" fmla="*/ 233428 w 861354"/>
                  <a:gd name="connsiteY14" fmla="*/ 659507 h 675678"/>
                  <a:gd name="connsiteX15" fmla="*/ 39365 w 861354"/>
                  <a:gd name="connsiteY15" fmla="*/ 470429 h 675678"/>
                  <a:gd name="connsiteX16" fmla="*/ 162520 w 861354"/>
                  <a:gd name="connsiteY16" fmla="*/ 43760 h 675678"/>
                  <a:gd name="connsiteX17" fmla="*/ 529498 w 861354"/>
                  <a:gd name="connsiteY17" fmla="*/ 222 h 67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1354" h="675678">
                    <a:moveTo>
                      <a:pt x="500883" y="16419"/>
                    </a:moveTo>
                    <a:cubicBezTo>
                      <a:pt x="364052" y="16419"/>
                      <a:pt x="223489" y="35076"/>
                      <a:pt x="170000" y="58709"/>
                    </a:cubicBezTo>
                    <a:cubicBezTo>
                      <a:pt x="70487" y="105974"/>
                      <a:pt x="-43954" y="251500"/>
                      <a:pt x="54316" y="462948"/>
                    </a:cubicBezTo>
                    <a:cubicBezTo>
                      <a:pt x="107804" y="577379"/>
                      <a:pt x="184927" y="624644"/>
                      <a:pt x="239660" y="643301"/>
                    </a:cubicBezTo>
                    <a:cubicBezTo>
                      <a:pt x="304343" y="665690"/>
                      <a:pt x="376491" y="663202"/>
                      <a:pt x="436199" y="634595"/>
                    </a:cubicBezTo>
                    <a:cubicBezTo>
                      <a:pt x="493419" y="608474"/>
                      <a:pt x="609104" y="501506"/>
                      <a:pt x="701154" y="389563"/>
                    </a:cubicBezTo>
                    <a:cubicBezTo>
                      <a:pt x="809374" y="255231"/>
                      <a:pt x="861619" y="147019"/>
                      <a:pt x="839229" y="99755"/>
                    </a:cubicBezTo>
                    <a:cubicBezTo>
                      <a:pt x="816838" y="51246"/>
                      <a:pt x="699910" y="20150"/>
                      <a:pt x="528249" y="16419"/>
                    </a:cubicBezTo>
                    <a:cubicBezTo>
                      <a:pt x="519541" y="16419"/>
                      <a:pt x="510834" y="16419"/>
                      <a:pt x="500883" y="16419"/>
                    </a:cubicBezTo>
                    <a:close/>
                    <a:moveTo>
                      <a:pt x="529498" y="222"/>
                    </a:moveTo>
                    <a:cubicBezTo>
                      <a:pt x="635237" y="1466"/>
                      <a:pt x="819348" y="16393"/>
                      <a:pt x="854179" y="92273"/>
                    </a:cubicBezTo>
                    <a:cubicBezTo>
                      <a:pt x="890255" y="166909"/>
                      <a:pt x="782028" y="316181"/>
                      <a:pt x="713608" y="399525"/>
                    </a:cubicBezTo>
                    <a:cubicBezTo>
                      <a:pt x="619065" y="515211"/>
                      <a:pt x="503374" y="623433"/>
                      <a:pt x="444906" y="650799"/>
                    </a:cubicBezTo>
                    <a:cubicBezTo>
                      <a:pt x="408830" y="666970"/>
                      <a:pt x="369023" y="675678"/>
                      <a:pt x="329215" y="675678"/>
                    </a:cubicBezTo>
                    <a:cubicBezTo>
                      <a:pt x="296871" y="675678"/>
                      <a:pt x="264527" y="670702"/>
                      <a:pt x="233428" y="659507"/>
                    </a:cubicBezTo>
                    <a:cubicBezTo>
                      <a:pt x="174960" y="639604"/>
                      <a:pt x="94101" y="589847"/>
                      <a:pt x="39365" y="470429"/>
                    </a:cubicBezTo>
                    <a:cubicBezTo>
                      <a:pt x="-63887" y="247765"/>
                      <a:pt x="56781" y="93517"/>
                      <a:pt x="162520" y="43760"/>
                    </a:cubicBezTo>
                    <a:cubicBezTo>
                      <a:pt x="222232" y="16393"/>
                      <a:pt x="378975" y="-2266"/>
                      <a:pt x="529498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E32C18B2-5720-D943-8E44-AA17D3D4A768}"/>
                  </a:ext>
                </a:extLst>
              </p:cNvPr>
              <p:cNvSpPr/>
              <p:nvPr/>
            </p:nvSpPr>
            <p:spPr>
              <a:xfrm>
                <a:off x="6861824" y="10501975"/>
                <a:ext cx="666499" cy="834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6" h="671">
                    <a:moveTo>
                      <a:pt x="23" y="359"/>
                    </a:moveTo>
                    <a:cubicBezTo>
                      <a:pt x="69" y="448"/>
                      <a:pt x="383" y="714"/>
                      <a:pt x="477" y="665"/>
                    </a:cubicBezTo>
                    <a:cubicBezTo>
                      <a:pt x="571" y="616"/>
                      <a:pt x="534" y="207"/>
                      <a:pt x="488" y="117"/>
                    </a:cubicBezTo>
                    <a:cubicBezTo>
                      <a:pt x="442" y="28"/>
                      <a:pt x="313" y="-48"/>
                      <a:pt x="150" y="36"/>
                    </a:cubicBezTo>
                    <a:cubicBezTo>
                      <a:pt x="-11" y="120"/>
                      <a:pt x="-23" y="269"/>
                      <a:pt x="23" y="3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F96D7FB-3462-D849-8E4F-79D865CB3205}"/>
                  </a:ext>
                </a:extLst>
              </p:cNvPr>
              <p:cNvSpPr/>
              <p:nvPr/>
            </p:nvSpPr>
            <p:spPr>
              <a:xfrm>
                <a:off x="6853624" y="10493389"/>
                <a:ext cx="684796" cy="852283"/>
              </a:xfrm>
              <a:custGeom>
                <a:avLst/>
                <a:gdLst>
                  <a:gd name="connsiteX0" fmla="*/ 367563 w 684796"/>
                  <a:gd name="connsiteY0" fmla="*/ 17309 h 852283"/>
                  <a:gd name="connsiteX1" fmla="*/ 200946 w 684796"/>
                  <a:gd name="connsiteY1" fmla="*/ 60861 h 852283"/>
                  <a:gd name="connsiteX2" fmla="*/ 28112 w 684796"/>
                  <a:gd name="connsiteY2" fmla="*/ 253732 h 852283"/>
                  <a:gd name="connsiteX3" fmla="*/ 45520 w 684796"/>
                  <a:gd name="connsiteY3" fmla="*/ 450336 h 852283"/>
                  <a:gd name="connsiteX4" fmla="*/ 302905 w 684796"/>
                  <a:gd name="connsiteY4" fmla="*/ 702936 h 852283"/>
                  <a:gd name="connsiteX5" fmla="*/ 598837 w 684796"/>
                  <a:gd name="connsiteY5" fmla="*/ 828613 h 852283"/>
                  <a:gd name="connsiteX6" fmla="*/ 665981 w 684796"/>
                  <a:gd name="connsiteY6" fmla="*/ 515042 h 852283"/>
                  <a:gd name="connsiteX7" fmla="*/ 608784 w 684796"/>
                  <a:gd name="connsiteY7" fmla="*/ 159163 h 852283"/>
                  <a:gd name="connsiteX8" fmla="*/ 457088 w 684796"/>
                  <a:gd name="connsiteY8" fmla="*/ 30997 h 852283"/>
                  <a:gd name="connsiteX9" fmla="*/ 367563 w 684796"/>
                  <a:gd name="connsiteY9" fmla="*/ 17309 h 852283"/>
                  <a:gd name="connsiteX10" fmla="*/ 350311 w 684796"/>
                  <a:gd name="connsiteY10" fmla="*/ 484 h 852283"/>
                  <a:gd name="connsiteX11" fmla="*/ 463317 w 684796"/>
                  <a:gd name="connsiteY11" fmla="*/ 14795 h 852283"/>
                  <a:gd name="connsiteX12" fmla="*/ 623732 w 684796"/>
                  <a:gd name="connsiteY12" fmla="*/ 150436 h 852283"/>
                  <a:gd name="connsiteX13" fmla="*/ 684665 w 684796"/>
                  <a:gd name="connsiteY13" fmla="*/ 515048 h 852283"/>
                  <a:gd name="connsiteX14" fmla="*/ 606323 w 684796"/>
                  <a:gd name="connsiteY14" fmla="*/ 843572 h 852283"/>
                  <a:gd name="connsiteX15" fmla="*/ 567773 w 684796"/>
                  <a:gd name="connsiteY15" fmla="*/ 852283 h 852283"/>
                  <a:gd name="connsiteX16" fmla="*/ 292953 w 684796"/>
                  <a:gd name="connsiteY16" fmla="*/ 716642 h 852283"/>
                  <a:gd name="connsiteX17" fmla="*/ 30568 w 684796"/>
                  <a:gd name="connsiteY17" fmla="*/ 459049 h 852283"/>
                  <a:gd name="connsiteX18" fmla="*/ 11916 w 684796"/>
                  <a:gd name="connsiteY18" fmla="*/ 248744 h 852283"/>
                  <a:gd name="connsiteX19" fmla="*/ 193471 w 684796"/>
                  <a:gd name="connsiteY19" fmla="*/ 45905 h 852283"/>
                  <a:gd name="connsiteX20" fmla="*/ 350311 w 684796"/>
                  <a:gd name="connsiteY20" fmla="*/ 484 h 85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84796" h="852283">
                    <a:moveTo>
                      <a:pt x="367563" y="17309"/>
                    </a:moveTo>
                    <a:cubicBezTo>
                      <a:pt x="320313" y="17309"/>
                      <a:pt x="264360" y="27264"/>
                      <a:pt x="200946" y="60861"/>
                    </a:cubicBezTo>
                    <a:cubicBezTo>
                      <a:pt x="89039" y="119344"/>
                      <a:pt x="45520" y="197737"/>
                      <a:pt x="28112" y="253732"/>
                    </a:cubicBezTo>
                    <a:cubicBezTo>
                      <a:pt x="8217" y="320926"/>
                      <a:pt x="14434" y="391853"/>
                      <a:pt x="45520" y="450336"/>
                    </a:cubicBezTo>
                    <a:cubicBezTo>
                      <a:pt x="74118" y="506331"/>
                      <a:pt x="187268" y="615833"/>
                      <a:pt x="302905" y="702936"/>
                    </a:cubicBezTo>
                    <a:cubicBezTo>
                      <a:pt x="440924" y="806215"/>
                      <a:pt x="551587" y="853500"/>
                      <a:pt x="598837" y="828613"/>
                    </a:cubicBezTo>
                    <a:cubicBezTo>
                      <a:pt x="646086" y="804971"/>
                      <a:pt x="670954" y="686759"/>
                      <a:pt x="665981" y="515042"/>
                    </a:cubicBezTo>
                    <a:cubicBezTo>
                      <a:pt x="662251" y="369455"/>
                      <a:pt x="637382" y="213913"/>
                      <a:pt x="608784" y="159163"/>
                    </a:cubicBezTo>
                    <a:cubicBezTo>
                      <a:pt x="578942" y="99435"/>
                      <a:pt x="522989" y="53395"/>
                      <a:pt x="457088" y="30997"/>
                    </a:cubicBezTo>
                    <a:cubicBezTo>
                      <a:pt x="433463" y="22286"/>
                      <a:pt x="403621" y="17309"/>
                      <a:pt x="367563" y="17309"/>
                    </a:cubicBezTo>
                    <a:close/>
                    <a:moveTo>
                      <a:pt x="350311" y="484"/>
                    </a:moveTo>
                    <a:cubicBezTo>
                      <a:pt x="395856" y="-2004"/>
                      <a:pt x="434094" y="5462"/>
                      <a:pt x="463317" y="14795"/>
                    </a:cubicBezTo>
                    <a:cubicBezTo>
                      <a:pt x="532955" y="38439"/>
                      <a:pt x="591400" y="88215"/>
                      <a:pt x="623732" y="150436"/>
                    </a:cubicBezTo>
                    <a:cubicBezTo>
                      <a:pt x="654821" y="208923"/>
                      <a:pt x="679691" y="365719"/>
                      <a:pt x="684665" y="515048"/>
                    </a:cubicBezTo>
                    <a:cubicBezTo>
                      <a:pt x="685909" y="620823"/>
                      <a:pt x="679691" y="806240"/>
                      <a:pt x="606323" y="843572"/>
                    </a:cubicBezTo>
                    <a:cubicBezTo>
                      <a:pt x="595131" y="849794"/>
                      <a:pt x="581452" y="852283"/>
                      <a:pt x="567773" y="852283"/>
                    </a:cubicBezTo>
                    <a:cubicBezTo>
                      <a:pt x="488188" y="852283"/>
                      <a:pt x="365078" y="771396"/>
                      <a:pt x="292953" y="716642"/>
                    </a:cubicBezTo>
                    <a:cubicBezTo>
                      <a:pt x="172331" y="628289"/>
                      <a:pt x="60413" y="516292"/>
                      <a:pt x="30568" y="459049"/>
                    </a:cubicBezTo>
                    <a:cubicBezTo>
                      <a:pt x="-1764" y="395584"/>
                      <a:pt x="-9225" y="319675"/>
                      <a:pt x="11916" y="248744"/>
                    </a:cubicBezTo>
                    <a:cubicBezTo>
                      <a:pt x="29325" y="190257"/>
                      <a:pt x="74092" y="106881"/>
                      <a:pt x="193471" y="45905"/>
                    </a:cubicBezTo>
                    <a:cubicBezTo>
                      <a:pt x="251917" y="15417"/>
                      <a:pt x="304767" y="2973"/>
                      <a:pt x="350311" y="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EFC69879-B065-414A-9A84-BE8D7738807D}"/>
                  </a:ext>
                </a:extLst>
              </p:cNvPr>
              <p:cNvSpPr/>
              <p:nvPr/>
            </p:nvSpPr>
            <p:spPr>
              <a:xfrm>
                <a:off x="5491453" y="11138794"/>
                <a:ext cx="1503667" cy="13546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8" h="1088">
                    <a:moveTo>
                      <a:pt x="905" y="1088"/>
                    </a:moveTo>
                    <a:lnTo>
                      <a:pt x="604" y="1088"/>
                    </a:lnTo>
                    <a:lnTo>
                      <a:pt x="302" y="1088"/>
                    </a:lnTo>
                    <a:cubicBezTo>
                      <a:pt x="256" y="1088"/>
                      <a:pt x="213" y="1070"/>
                      <a:pt x="180" y="1042"/>
                    </a:cubicBezTo>
                    <a:cubicBezTo>
                      <a:pt x="147" y="1014"/>
                      <a:pt x="123" y="974"/>
                      <a:pt x="116" y="929"/>
                    </a:cubicBezTo>
                    <a:lnTo>
                      <a:pt x="59" y="573"/>
                    </a:lnTo>
                    <a:lnTo>
                      <a:pt x="2" y="218"/>
                    </a:lnTo>
                    <a:cubicBezTo>
                      <a:pt x="-7" y="161"/>
                      <a:pt x="10" y="106"/>
                      <a:pt x="45" y="66"/>
                    </a:cubicBezTo>
                    <a:cubicBezTo>
                      <a:pt x="79" y="26"/>
                      <a:pt x="130" y="0"/>
                      <a:pt x="188" y="0"/>
                    </a:cubicBezTo>
                    <a:lnTo>
                      <a:pt x="604" y="0"/>
                    </a:lnTo>
                    <a:lnTo>
                      <a:pt x="1020" y="0"/>
                    </a:lnTo>
                    <a:cubicBezTo>
                      <a:pt x="1077" y="0"/>
                      <a:pt x="1129" y="26"/>
                      <a:pt x="1163" y="66"/>
                    </a:cubicBezTo>
                    <a:cubicBezTo>
                      <a:pt x="1197" y="106"/>
                      <a:pt x="1214" y="161"/>
                      <a:pt x="1205" y="218"/>
                    </a:cubicBezTo>
                    <a:lnTo>
                      <a:pt x="1148" y="573"/>
                    </a:lnTo>
                    <a:lnTo>
                      <a:pt x="1092" y="929"/>
                    </a:lnTo>
                    <a:cubicBezTo>
                      <a:pt x="1084" y="974"/>
                      <a:pt x="1061" y="1014"/>
                      <a:pt x="1028" y="1042"/>
                    </a:cubicBezTo>
                    <a:cubicBezTo>
                      <a:pt x="995" y="1070"/>
                      <a:pt x="952" y="1088"/>
                      <a:pt x="905" y="10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5205838F-A447-9946-B7A2-D57268887E63}"/>
                  </a:ext>
                </a:extLst>
              </p:cNvPr>
              <p:cNvSpPr/>
              <p:nvPr/>
            </p:nvSpPr>
            <p:spPr>
              <a:xfrm>
                <a:off x="5484077" y="11130074"/>
                <a:ext cx="1520333" cy="1370852"/>
              </a:xfrm>
              <a:custGeom>
                <a:avLst/>
                <a:gdLst>
                  <a:gd name="connsiteX0" fmla="*/ 241397 w 1520333"/>
                  <a:gd name="connsiteY0" fmla="*/ 17447 h 1370852"/>
                  <a:gd name="connsiteX1" fmla="*/ 69621 w 1520333"/>
                  <a:gd name="connsiteY1" fmla="*/ 97131 h 1370852"/>
                  <a:gd name="connsiteX2" fmla="*/ 18587 w 1520333"/>
                  <a:gd name="connsiteY2" fmla="*/ 278911 h 1370852"/>
                  <a:gd name="connsiteX3" fmla="*/ 160488 w 1520333"/>
                  <a:gd name="connsiteY3" fmla="*/ 1164155 h 1370852"/>
                  <a:gd name="connsiteX4" fmla="*/ 237663 w 1520333"/>
                  <a:gd name="connsiteY4" fmla="*/ 1299867 h 1370852"/>
                  <a:gd name="connsiteX5" fmla="*/ 383298 w 1520333"/>
                  <a:gd name="connsiteY5" fmla="*/ 1353405 h 1370852"/>
                  <a:gd name="connsiteX6" fmla="*/ 1133882 w 1520333"/>
                  <a:gd name="connsiteY6" fmla="*/ 1353405 h 1370852"/>
                  <a:gd name="connsiteX7" fmla="*/ 1280762 w 1520333"/>
                  <a:gd name="connsiteY7" fmla="*/ 1299867 h 1370852"/>
                  <a:gd name="connsiteX8" fmla="*/ 1357936 w 1520333"/>
                  <a:gd name="connsiteY8" fmla="*/ 1164155 h 1370852"/>
                  <a:gd name="connsiteX9" fmla="*/ 1498593 w 1520333"/>
                  <a:gd name="connsiteY9" fmla="*/ 278911 h 1370852"/>
                  <a:gd name="connsiteX10" fmla="*/ 1447558 w 1520333"/>
                  <a:gd name="connsiteY10" fmla="*/ 97131 h 1370852"/>
                  <a:gd name="connsiteX11" fmla="*/ 1277028 w 1520333"/>
                  <a:gd name="connsiteY11" fmla="*/ 17447 h 1370852"/>
                  <a:gd name="connsiteX12" fmla="*/ 242633 w 1520333"/>
                  <a:gd name="connsiteY12" fmla="*/ 0 h 1370852"/>
                  <a:gd name="connsiteX13" fmla="*/ 1278283 w 1520333"/>
                  <a:gd name="connsiteY13" fmla="*/ 0 h 1370852"/>
                  <a:gd name="connsiteX14" fmla="*/ 1462509 w 1520333"/>
                  <a:gd name="connsiteY14" fmla="*/ 84667 h 1370852"/>
                  <a:gd name="connsiteX15" fmla="*/ 1517279 w 1520333"/>
                  <a:gd name="connsiteY15" fmla="*/ 281392 h 1370852"/>
                  <a:gd name="connsiteX16" fmla="*/ 1375375 w 1520333"/>
                  <a:gd name="connsiteY16" fmla="*/ 1166656 h 1370852"/>
                  <a:gd name="connsiteX17" fmla="*/ 1293220 w 1520333"/>
                  <a:gd name="connsiteY17" fmla="*/ 1313578 h 1370852"/>
                  <a:gd name="connsiteX18" fmla="*/ 1135134 w 1520333"/>
                  <a:gd name="connsiteY18" fmla="*/ 1370852 h 1370852"/>
                  <a:gd name="connsiteX19" fmla="*/ 384537 w 1520333"/>
                  <a:gd name="connsiteY19" fmla="*/ 1370852 h 1370852"/>
                  <a:gd name="connsiteX20" fmla="*/ 226451 w 1520333"/>
                  <a:gd name="connsiteY20" fmla="*/ 1313578 h 1370852"/>
                  <a:gd name="connsiteX21" fmla="*/ 144296 w 1520333"/>
                  <a:gd name="connsiteY21" fmla="*/ 1166656 h 1370852"/>
                  <a:gd name="connsiteX22" fmla="*/ 3637 w 1520333"/>
                  <a:gd name="connsiteY22" fmla="*/ 281392 h 1370852"/>
                  <a:gd name="connsiteX23" fmla="*/ 57162 w 1520333"/>
                  <a:gd name="connsiteY23" fmla="*/ 84667 h 1370852"/>
                  <a:gd name="connsiteX24" fmla="*/ 242633 w 1520333"/>
                  <a:gd name="connsiteY24" fmla="*/ 0 h 137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20333" h="1370852">
                    <a:moveTo>
                      <a:pt x="241397" y="17447"/>
                    </a:moveTo>
                    <a:cubicBezTo>
                      <a:pt x="175425" y="17447"/>
                      <a:pt x="111943" y="46084"/>
                      <a:pt x="69621" y="97131"/>
                    </a:cubicBezTo>
                    <a:cubicBezTo>
                      <a:pt x="27300" y="146934"/>
                      <a:pt x="7384" y="212923"/>
                      <a:pt x="18587" y="278911"/>
                    </a:cubicBezTo>
                    <a:lnTo>
                      <a:pt x="160488" y="1164155"/>
                    </a:lnTo>
                    <a:cubicBezTo>
                      <a:pt x="169201" y="1216448"/>
                      <a:pt x="196586" y="1265005"/>
                      <a:pt x="237663" y="1299867"/>
                    </a:cubicBezTo>
                    <a:cubicBezTo>
                      <a:pt x="277494" y="1334729"/>
                      <a:pt x="329774" y="1353405"/>
                      <a:pt x="383298" y="1353405"/>
                    </a:cubicBezTo>
                    <a:lnTo>
                      <a:pt x="1133882" y="1353405"/>
                    </a:lnTo>
                    <a:cubicBezTo>
                      <a:pt x="1187406" y="1353405"/>
                      <a:pt x="1240930" y="1334729"/>
                      <a:pt x="1280762" y="1299867"/>
                    </a:cubicBezTo>
                    <a:cubicBezTo>
                      <a:pt x="1321839" y="1265005"/>
                      <a:pt x="1349223" y="1216448"/>
                      <a:pt x="1357936" y="1164155"/>
                    </a:cubicBezTo>
                    <a:lnTo>
                      <a:pt x="1498593" y="278911"/>
                    </a:lnTo>
                    <a:cubicBezTo>
                      <a:pt x="1509796" y="212923"/>
                      <a:pt x="1491124" y="146934"/>
                      <a:pt x="1447558" y="97131"/>
                    </a:cubicBezTo>
                    <a:cubicBezTo>
                      <a:pt x="1405237" y="46084"/>
                      <a:pt x="1342999" y="17447"/>
                      <a:pt x="1277028" y="17447"/>
                    </a:cubicBezTo>
                    <a:close/>
                    <a:moveTo>
                      <a:pt x="242633" y="0"/>
                    </a:moveTo>
                    <a:lnTo>
                      <a:pt x="1278283" y="0"/>
                    </a:lnTo>
                    <a:cubicBezTo>
                      <a:pt x="1349234" y="0"/>
                      <a:pt x="1416452" y="31127"/>
                      <a:pt x="1462509" y="84667"/>
                    </a:cubicBezTo>
                    <a:cubicBezTo>
                      <a:pt x="1508565" y="139451"/>
                      <a:pt x="1528482" y="210421"/>
                      <a:pt x="1517279" y="281392"/>
                    </a:cubicBezTo>
                    <a:lnTo>
                      <a:pt x="1375375" y="1166656"/>
                    </a:lnTo>
                    <a:cubicBezTo>
                      <a:pt x="1366661" y="1223930"/>
                      <a:pt x="1338032" y="1276225"/>
                      <a:pt x="1293220" y="1313578"/>
                    </a:cubicBezTo>
                    <a:cubicBezTo>
                      <a:pt x="1249653" y="1350930"/>
                      <a:pt x="1193638" y="1370852"/>
                      <a:pt x="1135134" y="1370852"/>
                    </a:cubicBezTo>
                    <a:lnTo>
                      <a:pt x="384537" y="1370852"/>
                    </a:lnTo>
                    <a:cubicBezTo>
                      <a:pt x="326032" y="1370852"/>
                      <a:pt x="271262" y="1350930"/>
                      <a:pt x="226451" y="1313578"/>
                    </a:cubicBezTo>
                    <a:cubicBezTo>
                      <a:pt x="182884" y="1276225"/>
                      <a:pt x="154254" y="1223930"/>
                      <a:pt x="144296" y="1166656"/>
                    </a:cubicBezTo>
                    <a:lnTo>
                      <a:pt x="3637" y="281392"/>
                    </a:lnTo>
                    <a:cubicBezTo>
                      <a:pt x="-8812" y="210421"/>
                      <a:pt x="11105" y="139451"/>
                      <a:pt x="57162" y="84667"/>
                    </a:cubicBezTo>
                    <a:cubicBezTo>
                      <a:pt x="104463" y="31127"/>
                      <a:pt x="171681" y="0"/>
                      <a:pt x="2426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47D4EB93-6A27-374E-AF31-1CDF72FE39B5}"/>
                  </a:ext>
                </a:extLst>
              </p:cNvPr>
              <p:cNvSpPr/>
              <p:nvPr/>
            </p:nvSpPr>
            <p:spPr>
              <a:xfrm>
                <a:off x="5151352" y="10464588"/>
                <a:ext cx="2051819" cy="591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8" h="476">
                    <a:moveTo>
                      <a:pt x="846" y="476"/>
                    </a:moveTo>
                    <a:cubicBezTo>
                      <a:pt x="843" y="476"/>
                      <a:pt x="840" y="474"/>
                      <a:pt x="839" y="471"/>
                    </a:cubicBezTo>
                    <a:cubicBezTo>
                      <a:pt x="838" y="466"/>
                      <a:pt x="747" y="15"/>
                      <a:pt x="428" y="15"/>
                    </a:cubicBezTo>
                    <a:cubicBezTo>
                      <a:pt x="109" y="15"/>
                      <a:pt x="14" y="401"/>
                      <a:pt x="14" y="406"/>
                    </a:cubicBezTo>
                    <a:cubicBezTo>
                      <a:pt x="13" y="409"/>
                      <a:pt x="9" y="412"/>
                      <a:pt x="5" y="410"/>
                    </a:cubicBezTo>
                    <a:cubicBezTo>
                      <a:pt x="2" y="410"/>
                      <a:pt x="-1" y="406"/>
                      <a:pt x="1" y="402"/>
                    </a:cubicBezTo>
                    <a:cubicBezTo>
                      <a:pt x="1" y="401"/>
                      <a:pt x="24" y="301"/>
                      <a:pt x="88" y="202"/>
                    </a:cubicBezTo>
                    <a:cubicBezTo>
                      <a:pt x="174" y="70"/>
                      <a:pt x="291" y="0"/>
                      <a:pt x="428" y="0"/>
                    </a:cubicBezTo>
                    <a:cubicBezTo>
                      <a:pt x="565" y="0"/>
                      <a:pt x="682" y="82"/>
                      <a:pt x="766" y="235"/>
                    </a:cubicBezTo>
                    <a:cubicBezTo>
                      <a:pt x="811" y="316"/>
                      <a:pt x="835" y="397"/>
                      <a:pt x="846" y="439"/>
                    </a:cubicBezTo>
                    <a:cubicBezTo>
                      <a:pt x="857" y="397"/>
                      <a:pt x="881" y="316"/>
                      <a:pt x="926" y="235"/>
                    </a:cubicBezTo>
                    <a:cubicBezTo>
                      <a:pt x="1013" y="82"/>
                      <a:pt x="1135" y="0"/>
                      <a:pt x="1279" y="0"/>
                    </a:cubicBezTo>
                    <a:cubicBezTo>
                      <a:pt x="1526" y="0"/>
                      <a:pt x="1647" y="268"/>
                      <a:pt x="1648" y="270"/>
                    </a:cubicBezTo>
                    <a:cubicBezTo>
                      <a:pt x="1649" y="274"/>
                      <a:pt x="1648" y="278"/>
                      <a:pt x="1644" y="280"/>
                    </a:cubicBezTo>
                    <a:cubicBezTo>
                      <a:pt x="1641" y="281"/>
                      <a:pt x="1637" y="280"/>
                      <a:pt x="1635" y="276"/>
                    </a:cubicBezTo>
                    <a:cubicBezTo>
                      <a:pt x="1634" y="273"/>
                      <a:pt x="1517" y="15"/>
                      <a:pt x="1279" y="15"/>
                    </a:cubicBezTo>
                    <a:cubicBezTo>
                      <a:pt x="1138" y="15"/>
                      <a:pt x="1024" y="91"/>
                      <a:pt x="938" y="241"/>
                    </a:cubicBezTo>
                    <a:cubicBezTo>
                      <a:pt x="875" y="355"/>
                      <a:pt x="853" y="470"/>
                      <a:pt x="852" y="471"/>
                    </a:cubicBezTo>
                    <a:cubicBezTo>
                      <a:pt x="852" y="474"/>
                      <a:pt x="849" y="476"/>
                      <a:pt x="846" y="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FB8C919-CEE0-FA45-AB16-80A5B280A79B}"/>
                  </a:ext>
                </a:extLst>
              </p:cNvPr>
              <p:cNvSpPr/>
              <p:nvPr/>
            </p:nvSpPr>
            <p:spPr>
              <a:xfrm>
                <a:off x="5414211" y="9771684"/>
                <a:ext cx="1617038" cy="10119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9" h="813">
                    <a:moveTo>
                      <a:pt x="656" y="813"/>
                    </a:moveTo>
                    <a:cubicBezTo>
                      <a:pt x="652" y="813"/>
                      <a:pt x="649" y="810"/>
                      <a:pt x="649" y="806"/>
                    </a:cubicBezTo>
                    <a:cubicBezTo>
                      <a:pt x="649" y="804"/>
                      <a:pt x="648" y="605"/>
                      <a:pt x="568" y="409"/>
                    </a:cubicBezTo>
                    <a:cubicBezTo>
                      <a:pt x="521" y="294"/>
                      <a:pt x="457" y="203"/>
                      <a:pt x="377" y="137"/>
                    </a:cubicBezTo>
                    <a:cubicBezTo>
                      <a:pt x="278" y="55"/>
                      <a:pt x="153" y="14"/>
                      <a:pt x="7" y="14"/>
                    </a:cubicBez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346" y="0"/>
                      <a:pt x="506" y="220"/>
                      <a:pt x="581" y="404"/>
                    </a:cubicBezTo>
                    <a:cubicBezTo>
                      <a:pt x="632" y="529"/>
                      <a:pt x="651" y="656"/>
                      <a:pt x="658" y="732"/>
                    </a:cubicBezTo>
                    <a:cubicBezTo>
                      <a:pt x="670" y="658"/>
                      <a:pt x="696" y="536"/>
                      <a:pt x="750" y="413"/>
                    </a:cubicBezTo>
                    <a:cubicBezTo>
                      <a:pt x="865" y="154"/>
                      <a:pt x="1052" y="11"/>
                      <a:pt x="1292" y="0"/>
                    </a:cubicBezTo>
                    <a:cubicBezTo>
                      <a:pt x="1296" y="-1"/>
                      <a:pt x="1299" y="3"/>
                      <a:pt x="1299" y="6"/>
                    </a:cubicBezTo>
                    <a:cubicBezTo>
                      <a:pt x="1299" y="10"/>
                      <a:pt x="1296" y="14"/>
                      <a:pt x="1293" y="14"/>
                    </a:cubicBezTo>
                    <a:cubicBezTo>
                      <a:pt x="1162" y="20"/>
                      <a:pt x="1047" y="65"/>
                      <a:pt x="953" y="148"/>
                    </a:cubicBezTo>
                    <a:cubicBezTo>
                      <a:pt x="877" y="215"/>
                      <a:pt x="813" y="306"/>
                      <a:pt x="763" y="419"/>
                    </a:cubicBezTo>
                    <a:cubicBezTo>
                      <a:pt x="677" y="612"/>
                      <a:pt x="663" y="805"/>
                      <a:pt x="662" y="807"/>
                    </a:cubicBezTo>
                    <a:cubicBezTo>
                      <a:pt x="662" y="810"/>
                      <a:pt x="659" y="813"/>
                      <a:pt x="656" y="8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6699A816-1584-B949-9D96-E3E129BA78BE}"/>
                  </a:ext>
                </a:extLst>
              </p:cNvPr>
              <p:cNvSpPr/>
              <p:nvPr/>
            </p:nvSpPr>
            <p:spPr>
              <a:xfrm>
                <a:off x="6014686" y="9032670"/>
                <a:ext cx="232963" cy="21148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1698">
                    <a:moveTo>
                      <a:pt x="142" y="1698"/>
                    </a:moveTo>
                    <a:cubicBezTo>
                      <a:pt x="138" y="1698"/>
                      <a:pt x="134" y="1695"/>
                      <a:pt x="134" y="1691"/>
                    </a:cubicBezTo>
                    <a:cubicBezTo>
                      <a:pt x="134" y="1690"/>
                      <a:pt x="135" y="1689"/>
                      <a:pt x="135" y="1689"/>
                    </a:cubicBezTo>
                    <a:cubicBezTo>
                      <a:pt x="139" y="1669"/>
                      <a:pt x="283" y="738"/>
                      <a:pt x="0" y="9"/>
                    </a:cubicBezTo>
                    <a:cubicBezTo>
                      <a:pt x="-1" y="6"/>
                      <a:pt x="0" y="2"/>
                      <a:pt x="3" y="1"/>
                    </a:cubicBezTo>
                    <a:cubicBezTo>
                      <a:pt x="7" y="-1"/>
                      <a:pt x="12" y="1"/>
                      <a:pt x="13" y="5"/>
                    </a:cubicBezTo>
                    <a:cubicBezTo>
                      <a:pt x="297" y="736"/>
                      <a:pt x="150" y="1690"/>
                      <a:pt x="147" y="1695"/>
                    </a:cubicBezTo>
                    <a:cubicBezTo>
                      <a:pt x="146" y="1697"/>
                      <a:pt x="144" y="1698"/>
                      <a:pt x="142" y="1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C91883C5-1210-4C4A-9A30-1E198AC1D5E8}"/>
                  </a:ext>
                </a:extLst>
              </p:cNvPr>
              <p:cNvSpPr/>
              <p:nvPr/>
            </p:nvSpPr>
            <p:spPr>
              <a:xfrm>
                <a:off x="5491453" y="11138794"/>
                <a:ext cx="1503667" cy="13546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8" h="1088">
                    <a:moveTo>
                      <a:pt x="905" y="1088"/>
                    </a:moveTo>
                    <a:lnTo>
                      <a:pt x="604" y="1088"/>
                    </a:lnTo>
                    <a:lnTo>
                      <a:pt x="302" y="1088"/>
                    </a:lnTo>
                    <a:cubicBezTo>
                      <a:pt x="256" y="1088"/>
                      <a:pt x="213" y="1070"/>
                      <a:pt x="180" y="1042"/>
                    </a:cubicBezTo>
                    <a:cubicBezTo>
                      <a:pt x="147" y="1014"/>
                      <a:pt x="123" y="974"/>
                      <a:pt x="116" y="929"/>
                    </a:cubicBezTo>
                    <a:lnTo>
                      <a:pt x="59" y="573"/>
                    </a:lnTo>
                    <a:lnTo>
                      <a:pt x="2" y="218"/>
                    </a:lnTo>
                    <a:cubicBezTo>
                      <a:pt x="-7" y="161"/>
                      <a:pt x="10" y="106"/>
                      <a:pt x="45" y="66"/>
                    </a:cubicBezTo>
                    <a:cubicBezTo>
                      <a:pt x="79" y="26"/>
                      <a:pt x="130" y="0"/>
                      <a:pt x="188" y="0"/>
                    </a:cubicBezTo>
                    <a:lnTo>
                      <a:pt x="604" y="0"/>
                    </a:lnTo>
                    <a:lnTo>
                      <a:pt x="1020" y="0"/>
                    </a:lnTo>
                    <a:cubicBezTo>
                      <a:pt x="1077" y="0"/>
                      <a:pt x="1129" y="26"/>
                      <a:pt x="1163" y="66"/>
                    </a:cubicBezTo>
                    <a:cubicBezTo>
                      <a:pt x="1197" y="106"/>
                      <a:pt x="1214" y="161"/>
                      <a:pt x="1205" y="218"/>
                    </a:cubicBezTo>
                    <a:lnTo>
                      <a:pt x="1148" y="573"/>
                    </a:lnTo>
                    <a:lnTo>
                      <a:pt x="1092" y="929"/>
                    </a:lnTo>
                    <a:cubicBezTo>
                      <a:pt x="1084" y="974"/>
                      <a:pt x="1061" y="1014"/>
                      <a:pt x="1028" y="1042"/>
                    </a:cubicBezTo>
                    <a:cubicBezTo>
                      <a:pt x="995" y="1070"/>
                      <a:pt x="952" y="1088"/>
                      <a:pt x="905" y="108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42A3444-6E01-A24A-BF8A-4274714909A4}"/>
                </a:ext>
              </a:extLst>
            </p:cNvPr>
            <p:cNvGrpSpPr/>
            <p:nvPr/>
          </p:nvGrpSpPr>
          <p:grpSpPr>
            <a:xfrm>
              <a:off x="5527581" y="6340815"/>
              <a:ext cx="2992388" cy="1056802"/>
              <a:chOff x="5527581" y="6340815"/>
              <a:chExt cx="2992388" cy="105680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4FAFC1D-1D0A-5940-A13C-6FD29F84E9E8}"/>
                  </a:ext>
                </a:extLst>
              </p:cNvPr>
              <p:cNvSpPr/>
              <p:nvPr/>
            </p:nvSpPr>
            <p:spPr>
              <a:xfrm>
                <a:off x="5536302" y="7071102"/>
                <a:ext cx="2974951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9" h="255">
                    <a:moveTo>
                      <a:pt x="2310" y="0"/>
                    </a:moveTo>
                    <a:lnTo>
                      <a:pt x="2310" y="176"/>
                    </a:lnTo>
                    <a:lnTo>
                      <a:pt x="79" y="17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199"/>
                    </a:lnTo>
                    <a:cubicBezTo>
                      <a:pt x="0" y="214"/>
                      <a:pt x="6" y="228"/>
                      <a:pt x="16" y="239"/>
                    </a:cubicBezTo>
                    <a:cubicBezTo>
                      <a:pt x="26" y="249"/>
                      <a:pt x="41" y="255"/>
                      <a:pt x="57" y="255"/>
                    </a:cubicBezTo>
                    <a:lnTo>
                      <a:pt x="2332" y="255"/>
                    </a:lnTo>
                    <a:cubicBezTo>
                      <a:pt x="2347" y="255"/>
                      <a:pt x="2362" y="249"/>
                      <a:pt x="2372" y="239"/>
                    </a:cubicBezTo>
                    <a:cubicBezTo>
                      <a:pt x="2382" y="228"/>
                      <a:pt x="2389" y="214"/>
                      <a:pt x="2389" y="199"/>
                    </a:cubicBezTo>
                    <a:lnTo>
                      <a:pt x="238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B9DA8A5-4E69-7644-BE47-51514B178796}"/>
                  </a:ext>
                </a:extLst>
              </p:cNvPr>
              <p:cNvSpPr/>
              <p:nvPr/>
            </p:nvSpPr>
            <p:spPr>
              <a:xfrm>
                <a:off x="5527581" y="7063628"/>
                <a:ext cx="2992388" cy="333989"/>
              </a:xfrm>
              <a:custGeom>
                <a:avLst/>
                <a:gdLst>
                  <a:gd name="connsiteX0" fmla="*/ 17441 w 2992388"/>
                  <a:gd name="connsiteY0" fmla="*/ 16197 h 333989"/>
                  <a:gd name="connsiteX1" fmla="*/ 17441 w 2992388"/>
                  <a:gd name="connsiteY1" fmla="*/ 254484 h 333989"/>
                  <a:gd name="connsiteX2" fmla="*/ 34875 w 2992388"/>
                  <a:gd name="connsiteY2" fmla="*/ 297922 h 333989"/>
                  <a:gd name="connsiteX3" fmla="*/ 79705 w 2992388"/>
                  <a:gd name="connsiteY3" fmla="*/ 316538 h 333989"/>
                  <a:gd name="connsiteX4" fmla="*/ 2912684 w 2992388"/>
                  <a:gd name="connsiteY4" fmla="*/ 316538 h 333989"/>
                  <a:gd name="connsiteX5" fmla="*/ 2956268 w 2992388"/>
                  <a:gd name="connsiteY5" fmla="*/ 297922 h 333989"/>
                  <a:gd name="connsiteX6" fmla="*/ 2974947 w 2992388"/>
                  <a:gd name="connsiteY6" fmla="*/ 254484 h 333989"/>
                  <a:gd name="connsiteX7" fmla="*/ 2974947 w 2992388"/>
                  <a:gd name="connsiteY7" fmla="*/ 16197 h 333989"/>
                  <a:gd name="connsiteX8" fmla="*/ 2892759 w 2992388"/>
                  <a:gd name="connsiteY8" fmla="*/ 16197 h 333989"/>
                  <a:gd name="connsiteX9" fmla="*/ 2892759 w 2992388"/>
                  <a:gd name="connsiteY9" fmla="*/ 225940 h 333989"/>
                  <a:gd name="connsiteX10" fmla="*/ 2885288 w 2992388"/>
                  <a:gd name="connsiteY10" fmla="*/ 234627 h 333989"/>
                  <a:gd name="connsiteX11" fmla="*/ 107100 w 2992388"/>
                  <a:gd name="connsiteY11" fmla="*/ 234627 h 333989"/>
                  <a:gd name="connsiteX12" fmla="*/ 98384 w 2992388"/>
                  <a:gd name="connsiteY12" fmla="*/ 225940 h 333989"/>
                  <a:gd name="connsiteX13" fmla="*/ 98384 w 2992388"/>
                  <a:gd name="connsiteY13" fmla="*/ 16197 h 333989"/>
                  <a:gd name="connsiteX14" fmla="*/ 8717 w 2992388"/>
                  <a:gd name="connsiteY14" fmla="*/ 0 h 333989"/>
                  <a:gd name="connsiteX15" fmla="*/ 107094 w 2992388"/>
                  <a:gd name="connsiteY15" fmla="*/ 0 h 333989"/>
                  <a:gd name="connsiteX16" fmla="*/ 115811 w 2992388"/>
                  <a:gd name="connsiteY16" fmla="*/ 7450 h 333989"/>
                  <a:gd name="connsiteX17" fmla="*/ 115811 w 2992388"/>
                  <a:gd name="connsiteY17" fmla="*/ 217279 h 333989"/>
                  <a:gd name="connsiteX18" fmla="*/ 2875333 w 2992388"/>
                  <a:gd name="connsiteY18" fmla="*/ 217279 h 333989"/>
                  <a:gd name="connsiteX19" fmla="*/ 2875333 w 2992388"/>
                  <a:gd name="connsiteY19" fmla="*/ 7450 h 333989"/>
                  <a:gd name="connsiteX20" fmla="*/ 2885295 w 2992388"/>
                  <a:gd name="connsiteY20" fmla="*/ 0 h 333989"/>
                  <a:gd name="connsiteX21" fmla="*/ 2983671 w 2992388"/>
                  <a:gd name="connsiteY21" fmla="*/ 0 h 333989"/>
                  <a:gd name="connsiteX22" fmla="*/ 2992388 w 2992388"/>
                  <a:gd name="connsiteY22" fmla="*/ 7450 h 333989"/>
                  <a:gd name="connsiteX23" fmla="*/ 2992388 w 2992388"/>
                  <a:gd name="connsiteY23" fmla="*/ 254527 h 333989"/>
                  <a:gd name="connsiteX24" fmla="*/ 2968728 w 2992388"/>
                  <a:gd name="connsiteY24" fmla="*/ 310399 h 333989"/>
                  <a:gd name="connsiteX25" fmla="*/ 2912691 w 2992388"/>
                  <a:gd name="connsiteY25" fmla="*/ 333989 h 333989"/>
                  <a:gd name="connsiteX26" fmla="*/ 79698 w 2992388"/>
                  <a:gd name="connsiteY26" fmla="*/ 333989 h 333989"/>
                  <a:gd name="connsiteX27" fmla="*/ 22415 w 2992388"/>
                  <a:gd name="connsiteY27" fmla="*/ 310399 h 333989"/>
                  <a:gd name="connsiteX28" fmla="*/ 0 w 2992388"/>
                  <a:gd name="connsiteY28" fmla="*/ 254527 h 333989"/>
                  <a:gd name="connsiteX29" fmla="*/ 0 w 2992388"/>
                  <a:gd name="connsiteY29" fmla="*/ 7450 h 333989"/>
                  <a:gd name="connsiteX30" fmla="*/ 8717 w 2992388"/>
                  <a:gd name="connsiteY30" fmla="*/ 0 h 33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92388" h="333989">
                    <a:moveTo>
                      <a:pt x="17441" y="16197"/>
                    </a:moveTo>
                    <a:lnTo>
                      <a:pt x="17441" y="254484"/>
                    </a:lnTo>
                    <a:cubicBezTo>
                      <a:pt x="17441" y="270618"/>
                      <a:pt x="23668" y="285511"/>
                      <a:pt x="34875" y="297922"/>
                    </a:cubicBezTo>
                    <a:cubicBezTo>
                      <a:pt x="47328" y="310333"/>
                      <a:pt x="63516" y="316538"/>
                      <a:pt x="79705" y="316538"/>
                    </a:cubicBezTo>
                    <a:lnTo>
                      <a:pt x="2912684" y="316538"/>
                    </a:lnTo>
                    <a:cubicBezTo>
                      <a:pt x="2928872" y="316538"/>
                      <a:pt x="2945061" y="310333"/>
                      <a:pt x="2956268" y="297922"/>
                    </a:cubicBezTo>
                    <a:cubicBezTo>
                      <a:pt x="2968721" y="285511"/>
                      <a:pt x="2974947" y="270618"/>
                      <a:pt x="2974947" y="254484"/>
                    </a:cubicBezTo>
                    <a:lnTo>
                      <a:pt x="2974947" y="16197"/>
                    </a:lnTo>
                    <a:lnTo>
                      <a:pt x="2892759" y="16197"/>
                    </a:lnTo>
                    <a:lnTo>
                      <a:pt x="2892759" y="225940"/>
                    </a:lnTo>
                    <a:cubicBezTo>
                      <a:pt x="2892759" y="230904"/>
                      <a:pt x="2889024" y="234627"/>
                      <a:pt x="2885288" y="234627"/>
                    </a:cubicBezTo>
                    <a:lnTo>
                      <a:pt x="107100" y="234627"/>
                    </a:lnTo>
                    <a:cubicBezTo>
                      <a:pt x="103365" y="234627"/>
                      <a:pt x="98384" y="230904"/>
                      <a:pt x="98384" y="225940"/>
                    </a:cubicBezTo>
                    <a:lnTo>
                      <a:pt x="98384" y="16197"/>
                    </a:lnTo>
                    <a:close/>
                    <a:moveTo>
                      <a:pt x="8717" y="0"/>
                    </a:moveTo>
                    <a:lnTo>
                      <a:pt x="107094" y="0"/>
                    </a:lnTo>
                    <a:cubicBezTo>
                      <a:pt x="112075" y="0"/>
                      <a:pt x="115811" y="3725"/>
                      <a:pt x="115811" y="7450"/>
                    </a:cubicBezTo>
                    <a:lnTo>
                      <a:pt x="115811" y="217279"/>
                    </a:lnTo>
                    <a:lnTo>
                      <a:pt x="2875333" y="217279"/>
                    </a:lnTo>
                    <a:lnTo>
                      <a:pt x="2875333" y="7450"/>
                    </a:lnTo>
                    <a:cubicBezTo>
                      <a:pt x="2875333" y="3725"/>
                      <a:pt x="2879068" y="0"/>
                      <a:pt x="2885295" y="0"/>
                    </a:cubicBezTo>
                    <a:lnTo>
                      <a:pt x="2983671" y="0"/>
                    </a:lnTo>
                    <a:cubicBezTo>
                      <a:pt x="2988652" y="0"/>
                      <a:pt x="2992388" y="3725"/>
                      <a:pt x="2992388" y="7450"/>
                    </a:cubicBezTo>
                    <a:lnTo>
                      <a:pt x="2992388" y="254527"/>
                    </a:lnTo>
                    <a:cubicBezTo>
                      <a:pt x="2992388" y="275634"/>
                      <a:pt x="2983671" y="294258"/>
                      <a:pt x="2968728" y="310399"/>
                    </a:cubicBezTo>
                    <a:cubicBezTo>
                      <a:pt x="2953785" y="325298"/>
                      <a:pt x="2933860" y="333989"/>
                      <a:pt x="2912691" y="333989"/>
                    </a:cubicBezTo>
                    <a:lnTo>
                      <a:pt x="79698" y="333989"/>
                    </a:lnTo>
                    <a:cubicBezTo>
                      <a:pt x="57283" y="333989"/>
                      <a:pt x="38604" y="325298"/>
                      <a:pt x="22415" y="310399"/>
                    </a:cubicBezTo>
                    <a:cubicBezTo>
                      <a:pt x="7472" y="294258"/>
                      <a:pt x="0" y="275634"/>
                      <a:pt x="0" y="254527"/>
                    </a:cubicBezTo>
                    <a:lnTo>
                      <a:pt x="0" y="7450"/>
                    </a:lnTo>
                    <a:cubicBezTo>
                      <a:pt x="0" y="3725"/>
                      <a:pt x="3736" y="0"/>
                      <a:pt x="8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CD6CF5E0-7F1A-7744-9558-3C1E0A036938}"/>
                  </a:ext>
                </a:extLst>
              </p:cNvPr>
              <p:cNvSpPr/>
              <p:nvPr/>
            </p:nvSpPr>
            <p:spPr>
              <a:xfrm>
                <a:off x="5634716" y="6349538"/>
                <a:ext cx="241684" cy="940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756">
                    <a:moveTo>
                      <a:pt x="195" y="0"/>
                    </a:moveTo>
                    <a:lnTo>
                      <a:pt x="0" y="0"/>
                    </a:lnTo>
                    <a:lnTo>
                      <a:pt x="0" y="756"/>
                    </a:lnTo>
                    <a:lnTo>
                      <a:pt x="195" y="756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A3BBF10E-A8BB-D84F-A0B4-A53CE402C3CA}"/>
                  </a:ext>
                </a:extLst>
              </p:cNvPr>
              <p:cNvSpPr/>
              <p:nvPr/>
            </p:nvSpPr>
            <p:spPr>
              <a:xfrm>
                <a:off x="5625995" y="6340815"/>
                <a:ext cx="259125" cy="958350"/>
              </a:xfrm>
              <a:custGeom>
                <a:avLst/>
                <a:gdLst>
                  <a:gd name="connsiteX0" fmla="*/ 17445 w 259125"/>
                  <a:gd name="connsiteY0" fmla="*/ 17447 h 958350"/>
                  <a:gd name="connsiteX1" fmla="*/ 17445 w 259125"/>
                  <a:gd name="connsiteY1" fmla="*/ 940903 h 958350"/>
                  <a:gd name="connsiteX2" fmla="*/ 241688 w 259125"/>
                  <a:gd name="connsiteY2" fmla="*/ 940903 h 958350"/>
                  <a:gd name="connsiteX3" fmla="*/ 241688 w 259125"/>
                  <a:gd name="connsiteY3" fmla="*/ 17447 h 958350"/>
                  <a:gd name="connsiteX4" fmla="*/ 8679 w 259125"/>
                  <a:gd name="connsiteY4" fmla="*/ 0 h 958350"/>
                  <a:gd name="connsiteX5" fmla="*/ 250446 w 259125"/>
                  <a:gd name="connsiteY5" fmla="*/ 0 h 958350"/>
                  <a:gd name="connsiteX6" fmla="*/ 259125 w 259125"/>
                  <a:gd name="connsiteY6" fmla="*/ 8713 h 958350"/>
                  <a:gd name="connsiteX7" fmla="*/ 259125 w 259125"/>
                  <a:gd name="connsiteY7" fmla="*/ 949638 h 958350"/>
                  <a:gd name="connsiteX8" fmla="*/ 250446 w 259125"/>
                  <a:gd name="connsiteY8" fmla="*/ 958350 h 958350"/>
                  <a:gd name="connsiteX9" fmla="*/ 8679 w 259125"/>
                  <a:gd name="connsiteY9" fmla="*/ 958350 h 958350"/>
                  <a:gd name="connsiteX10" fmla="*/ 0 w 259125"/>
                  <a:gd name="connsiteY10" fmla="*/ 949638 h 958350"/>
                  <a:gd name="connsiteX11" fmla="*/ 0 w 259125"/>
                  <a:gd name="connsiteY11" fmla="*/ 8713 h 958350"/>
                  <a:gd name="connsiteX12" fmla="*/ 8679 w 259125"/>
                  <a:gd name="connsiteY12" fmla="*/ 0 h 95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125" h="958350">
                    <a:moveTo>
                      <a:pt x="17445" y="17447"/>
                    </a:moveTo>
                    <a:lnTo>
                      <a:pt x="17445" y="940903"/>
                    </a:lnTo>
                    <a:lnTo>
                      <a:pt x="241688" y="940903"/>
                    </a:lnTo>
                    <a:lnTo>
                      <a:pt x="241688" y="17447"/>
                    </a:lnTo>
                    <a:close/>
                    <a:moveTo>
                      <a:pt x="8679" y="0"/>
                    </a:moveTo>
                    <a:lnTo>
                      <a:pt x="250446" y="0"/>
                    </a:lnTo>
                    <a:cubicBezTo>
                      <a:pt x="255406" y="0"/>
                      <a:pt x="259125" y="3734"/>
                      <a:pt x="259125" y="8713"/>
                    </a:cubicBezTo>
                    <a:lnTo>
                      <a:pt x="259125" y="949638"/>
                    </a:lnTo>
                    <a:cubicBezTo>
                      <a:pt x="259125" y="954616"/>
                      <a:pt x="255406" y="958350"/>
                      <a:pt x="250446" y="958350"/>
                    </a:cubicBezTo>
                    <a:lnTo>
                      <a:pt x="8679" y="958350"/>
                    </a:lnTo>
                    <a:cubicBezTo>
                      <a:pt x="4960" y="958350"/>
                      <a:pt x="0" y="954616"/>
                      <a:pt x="0" y="949638"/>
                    </a:cubicBezTo>
                    <a:lnTo>
                      <a:pt x="0" y="8713"/>
                    </a:lnTo>
                    <a:cubicBezTo>
                      <a:pt x="0" y="3734"/>
                      <a:pt x="4960" y="0"/>
                      <a:pt x="8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7BA1699A-361D-444C-BAB2-8DD121FA5F47}"/>
                  </a:ext>
                </a:extLst>
              </p:cNvPr>
              <p:cNvSpPr/>
              <p:nvPr/>
            </p:nvSpPr>
            <p:spPr>
              <a:xfrm>
                <a:off x="5877649" y="6622463"/>
                <a:ext cx="122088" cy="667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537">
                    <a:moveTo>
                      <a:pt x="0" y="0"/>
                    </a:moveTo>
                    <a:lnTo>
                      <a:pt x="99" y="0"/>
                    </a:lnTo>
                    <a:lnTo>
                      <a:pt x="99" y="537"/>
                    </a:lnTo>
                    <a:lnTo>
                      <a:pt x="0" y="53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0083ADF3-CCD6-A942-A17F-E805F2FDD159}"/>
                  </a:ext>
                </a:extLst>
              </p:cNvPr>
              <p:cNvSpPr/>
              <p:nvPr/>
            </p:nvSpPr>
            <p:spPr>
              <a:xfrm>
                <a:off x="5868928" y="6613739"/>
                <a:ext cx="139529" cy="685426"/>
              </a:xfrm>
              <a:custGeom>
                <a:avLst/>
                <a:gdLst>
                  <a:gd name="connsiteX0" fmla="*/ 17441 w 139529"/>
                  <a:gd name="connsiteY0" fmla="*/ 17444 h 685426"/>
                  <a:gd name="connsiteX1" fmla="*/ 17441 w 139529"/>
                  <a:gd name="connsiteY1" fmla="*/ 667976 h 685426"/>
                  <a:gd name="connsiteX2" fmla="*/ 122088 w 139529"/>
                  <a:gd name="connsiteY2" fmla="*/ 667976 h 685426"/>
                  <a:gd name="connsiteX3" fmla="*/ 122088 w 139529"/>
                  <a:gd name="connsiteY3" fmla="*/ 17444 h 685426"/>
                  <a:gd name="connsiteX4" fmla="*/ 8644 w 139529"/>
                  <a:gd name="connsiteY4" fmla="*/ 0 h 685426"/>
                  <a:gd name="connsiteX5" fmla="*/ 130886 w 139529"/>
                  <a:gd name="connsiteY5" fmla="*/ 0 h 685426"/>
                  <a:gd name="connsiteX6" fmla="*/ 139529 w 139529"/>
                  <a:gd name="connsiteY6" fmla="*/ 8708 h 685426"/>
                  <a:gd name="connsiteX7" fmla="*/ 139529 w 139529"/>
                  <a:gd name="connsiteY7" fmla="*/ 676718 h 685426"/>
                  <a:gd name="connsiteX8" fmla="*/ 130886 w 139529"/>
                  <a:gd name="connsiteY8" fmla="*/ 685426 h 685426"/>
                  <a:gd name="connsiteX9" fmla="*/ 8644 w 139529"/>
                  <a:gd name="connsiteY9" fmla="*/ 685426 h 685426"/>
                  <a:gd name="connsiteX10" fmla="*/ 0 w 139529"/>
                  <a:gd name="connsiteY10" fmla="*/ 676718 h 685426"/>
                  <a:gd name="connsiteX11" fmla="*/ 0 w 139529"/>
                  <a:gd name="connsiteY11" fmla="*/ 8708 h 685426"/>
                  <a:gd name="connsiteX12" fmla="*/ 8644 w 139529"/>
                  <a:gd name="connsiteY12" fmla="*/ 0 h 68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529" h="685426">
                    <a:moveTo>
                      <a:pt x="17441" y="17444"/>
                    </a:moveTo>
                    <a:lnTo>
                      <a:pt x="17441" y="667976"/>
                    </a:lnTo>
                    <a:lnTo>
                      <a:pt x="122088" y="667976"/>
                    </a:lnTo>
                    <a:lnTo>
                      <a:pt x="122088" y="17444"/>
                    </a:lnTo>
                    <a:close/>
                    <a:moveTo>
                      <a:pt x="8644" y="0"/>
                    </a:moveTo>
                    <a:lnTo>
                      <a:pt x="130886" y="0"/>
                    </a:lnTo>
                    <a:cubicBezTo>
                      <a:pt x="135825" y="0"/>
                      <a:pt x="139529" y="3732"/>
                      <a:pt x="139529" y="8708"/>
                    </a:cubicBezTo>
                    <a:lnTo>
                      <a:pt x="139529" y="676718"/>
                    </a:lnTo>
                    <a:cubicBezTo>
                      <a:pt x="139529" y="681694"/>
                      <a:pt x="135825" y="685426"/>
                      <a:pt x="130886" y="685426"/>
                    </a:cubicBezTo>
                    <a:lnTo>
                      <a:pt x="8644" y="685426"/>
                    </a:lnTo>
                    <a:cubicBezTo>
                      <a:pt x="4939" y="685426"/>
                      <a:pt x="0" y="681694"/>
                      <a:pt x="0" y="676718"/>
                    </a:cubicBezTo>
                    <a:lnTo>
                      <a:pt x="0" y="8708"/>
                    </a:lnTo>
                    <a:cubicBezTo>
                      <a:pt x="0" y="3732"/>
                      <a:pt x="4939" y="0"/>
                      <a:pt x="8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C46C32ED-29ED-7A45-ABDE-5D117FFBAD6B}"/>
                  </a:ext>
                </a:extLst>
              </p:cNvPr>
              <p:cNvSpPr/>
              <p:nvPr/>
            </p:nvSpPr>
            <p:spPr>
              <a:xfrm>
                <a:off x="6115595" y="6763287"/>
                <a:ext cx="455960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7" h="429">
                    <a:moveTo>
                      <a:pt x="113" y="5"/>
                    </a:moveTo>
                    <a:lnTo>
                      <a:pt x="63" y="40"/>
                    </a:lnTo>
                    <a:lnTo>
                      <a:pt x="13" y="75"/>
                    </a:lnTo>
                    <a:cubicBezTo>
                      <a:pt x="6" y="80"/>
                      <a:pt x="1" y="86"/>
                      <a:pt x="0" y="94"/>
                    </a:cubicBezTo>
                    <a:cubicBezTo>
                      <a:pt x="-1" y="102"/>
                      <a:pt x="0" y="110"/>
                      <a:pt x="5" y="117"/>
                    </a:cubicBezTo>
                    <a:lnTo>
                      <a:pt x="108" y="267"/>
                    </a:lnTo>
                    <a:lnTo>
                      <a:pt x="211" y="416"/>
                    </a:lnTo>
                    <a:cubicBezTo>
                      <a:pt x="215" y="423"/>
                      <a:pt x="223" y="427"/>
                      <a:pt x="230" y="429"/>
                    </a:cubicBezTo>
                    <a:cubicBezTo>
                      <a:pt x="238" y="430"/>
                      <a:pt x="246" y="429"/>
                      <a:pt x="254" y="424"/>
                    </a:cubicBezTo>
                    <a:lnTo>
                      <a:pt x="303" y="390"/>
                    </a:lnTo>
                    <a:lnTo>
                      <a:pt x="353" y="355"/>
                    </a:lnTo>
                    <a:cubicBezTo>
                      <a:pt x="361" y="350"/>
                      <a:pt x="365" y="343"/>
                      <a:pt x="366" y="336"/>
                    </a:cubicBezTo>
                    <a:cubicBezTo>
                      <a:pt x="367" y="328"/>
                      <a:pt x="366" y="320"/>
                      <a:pt x="361" y="312"/>
                    </a:cubicBezTo>
                    <a:lnTo>
                      <a:pt x="258" y="163"/>
                    </a:lnTo>
                    <a:lnTo>
                      <a:pt x="156" y="13"/>
                    </a:lnTo>
                    <a:cubicBezTo>
                      <a:pt x="151" y="7"/>
                      <a:pt x="144" y="2"/>
                      <a:pt x="136" y="1"/>
                    </a:cubicBezTo>
                    <a:cubicBezTo>
                      <a:pt x="128" y="-1"/>
                      <a:pt x="120" y="1"/>
                      <a:pt x="113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C8CC01E2-C220-0542-BAED-CBB47E19DD63}"/>
                  </a:ext>
                </a:extLst>
              </p:cNvPr>
              <p:cNvSpPr/>
              <p:nvPr/>
            </p:nvSpPr>
            <p:spPr>
              <a:xfrm>
                <a:off x="5634716" y="6349538"/>
                <a:ext cx="241684" cy="117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95">
                    <a:moveTo>
                      <a:pt x="195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195" y="9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C270E93A-66C7-314E-9A57-8343256CD5D7}"/>
                  </a:ext>
                </a:extLst>
              </p:cNvPr>
              <p:cNvSpPr/>
              <p:nvPr/>
            </p:nvSpPr>
            <p:spPr>
              <a:xfrm>
                <a:off x="5625995" y="6340815"/>
                <a:ext cx="259125" cy="134593"/>
              </a:xfrm>
              <a:custGeom>
                <a:avLst/>
                <a:gdLst>
                  <a:gd name="connsiteX0" fmla="*/ 17445 w 259125"/>
                  <a:gd name="connsiteY0" fmla="*/ 17447 h 134593"/>
                  <a:gd name="connsiteX1" fmla="*/ 17445 w 259125"/>
                  <a:gd name="connsiteY1" fmla="*/ 117145 h 134593"/>
                  <a:gd name="connsiteX2" fmla="*/ 241688 w 259125"/>
                  <a:gd name="connsiteY2" fmla="*/ 117145 h 134593"/>
                  <a:gd name="connsiteX3" fmla="*/ 241688 w 259125"/>
                  <a:gd name="connsiteY3" fmla="*/ 17447 h 134593"/>
                  <a:gd name="connsiteX4" fmla="*/ 8679 w 259125"/>
                  <a:gd name="connsiteY4" fmla="*/ 0 h 134593"/>
                  <a:gd name="connsiteX5" fmla="*/ 250446 w 259125"/>
                  <a:gd name="connsiteY5" fmla="*/ 0 h 134593"/>
                  <a:gd name="connsiteX6" fmla="*/ 259125 w 259125"/>
                  <a:gd name="connsiteY6" fmla="*/ 8644 h 134593"/>
                  <a:gd name="connsiteX7" fmla="*/ 259125 w 259125"/>
                  <a:gd name="connsiteY7" fmla="*/ 125950 h 134593"/>
                  <a:gd name="connsiteX8" fmla="*/ 250446 w 259125"/>
                  <a:gd name="connsiteY8" fmla="*/ 134593 h 134593"/>
                  <a:gd name="connsiteX9" fmla="*/ 8679 w 259125"/>
                  <a:gd name="connsiteY9" fmla="*/ 134593 h 134593"/>
                  <a:gd name="connsiteX10" fmla="*/ 0 w 259125"/>
                  <a:gd name="connsiteY10" fmla="*/ 125950 h 134593"/>
                  <a:gd name="connsiteX11" fmla="*/ 0 w 259125"/>
                  <a:gd name="connsiteY11" fmla="*/ 8644 h 134593"/>
                  <a:gd name="connsiteX12" fmla="*/ 8679 w 259125"/>
                  <a:gd name="connsiteY12" fmla="*/ 0 h 13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125" h="134593">
                    <a:moveTo>
                      <a:pt x="17445" y="17447"/>
                    </a:moveTo>
                    <a:lnTo>
                      <a:pt x="17445" y="117145"/>
                    </a:lnTo>
                    <a:lnTo>
                      <a:pt x="241688" y="117145"/>
                    </a:lnTo>
                    <a:lnTo>
                      <a:pt x="241688" y="17447"/>
                    </a:lnTo>
                    <a:close/>
                    <a:moveTo>
                      <a:pt x="8679" y="0"/>
                    </a:moveTo>
                    <a:lnTo>
                      <a:pt x="250446" y="0"/>
                    </a:lnTo>
                    <a:cubicBezTo>
                      <a:pt x="255406" y="0"/>
                      <a:pt x="259125" y="3705"/>
                      <a:pt x="259125" y="8644"/>
                    </a:cubicBezTo>
                    <a:lnTo>
                      <a:pt x="259125" y="125950"/>
                    </a:lnTo>
                    <a:cubicBezTo>
                      <a:pt x="259125" y="130889"/>
                      <a:pt x="255406" y="134593"/>
                      <a:pt x="250446" y="134593"/>
                    </a:cubicBezTo>
                    <a:lnTo>
                      <a:pt x="8679" y="134593"/>
                    </a:lnTo>
                    <a:cubicBezTo>
                      <a:pt x="4960" y="134593"/>
                      <a:pt x="0" y="130889"/>
                      <a:pt x="0" y="125950"/>
                    </a:cubicBezTo>
                    <a:lnTo>
                      <a:pt x="0" y="8644"/>
                    </a:lnTo>
                    <a:cubicBezTo>
                      <a:pt x="0" y="3705"/>
                      <a:pt x="4960" y="0"/>
                      <a:pt x="8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14D9106-4B06-BA47-B024-A49BB619471A}"/>
                  </a:ext>
                </a:extLst>
              </p:cNvPr>
              <p:cNvSpPr/>
              <p:nvPr/>
            </p:nvSpPr>
            <p:spPr>
              <a:xfrm>
                <a:off x="5634716" y="6622463"/>
                <a:ext cx="241684" cy="117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95">
                    <a:moveTo>
                      <a:pt x="195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195" y="9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E4DBEA71-96EE-CB46-B048-9C8C79CAEE4F}"/>
                  </a:ext>
                </a:extLst>
              </p:cNvPr>
              <p:cNvSpPr/>
              <p:nvPr/>
            </p:nvSpPr>
            <p:spPr>
              <a:xfrm>
                <a:off x="5625995" y="6612493"/>
                <a:ext cx="259125" cy="134593"/>
              </a:xfrm>
              <a:custGeom>
                <a:avLst/>
                <a:gdLst>
                  <a:gd name="connsiteX0" fmla="*/ 17445 w 259125"/>
                  <a:gd name="connsiteY0" fmla="*/ 18690 h 134593"/>
                  <a:gd name="connsiteX1" fmla="*/ 17445 w 259125"/>
                  <a:gd name="connsiteY1" fmla="*/ 117142 h 134593"/>
                  <a:gd name="connsiteX2" fmla="*/ 241688 w 259125"/>
                  <a:gd name="connsiteY2" fmla="*/ 117142 h 134593"/>
                  <a:gd name="connsiteX3" fmla="*/ 241688 w 259125"/>
                  <a:gd name="connsiteY3" fmla="*/ 18690 h 134593"/>
                  <a:gd name="connsiteX4" fmla="*/ 8679 w 259125"/>
                  <a:gd name="connsiteY4" fmla="*/ 0 h 134593"/>
                  <a:gd name="connsiteX5" fmla="*/ 250446 w 259125"/>
                  <a:gd name="connsiteY5" fmla="*/ 0 h 134593"/>
                  <a:gd name="connsiteX6" fmla="*/ 259125 w 259125"/>
                  <a:gd name="connsiteY6" fmla="*/ 9879 h 134593"/>
                  <a:gd name="connsiteX7" fmla="*/ 259125 w 259125"/>
                  <a:gd name="connsiteY7" fmla="*/ 127184 h 134593"/>
                  <a:gd name="connsiteX8" fmla="*/ 250446 w 259125"/>
                  <a:gd name="connsiteY8" fmla="*/ 134593 h 134593"/>
                  <a:gd name="connsiteX9" fmla="*/ 8679 w 259125"/>
                  <a:gd name="connsiteY9" fmla="*/ 134593 h 134593"/>
                  <a:gd name="connsiteX10" fmla="*/ 0 w 259125"/>
                  <a:gd name="connsiteY10" fmla="*/ 127184 h 134593"/>
                  <a:gd name="connsiteX11" fmla="*/ 0 w 259125"/>
                  <a:gd name="connsiteY11" fmla="*/ 9879 h 134593"/>
                  <a:gd name="connsiteX12" fmla="*/ 8679 w 259125"/>
                  <a:gd name="connsiteY12" fmla="*/ 0 h 13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125" h="134593">
                    <a:moveTo>
                      <a:pt x="17445" y="18690"/>
                    </a:moveTo>
                    <a:lnTo>
                      <a:pt x="17445" y="117142"/>
                    </a:lnTo>
                    <a:lnTo>
                      <a:pt x="241688" y="117142"/>
                    </a:lnTo>
                    <a:lnTo>
                      <a:pt x="241688" y="18690"/>
                    </a:lnTo>
                    <a:close/>
                    <a:moveTo>
                      <a:pt x="8679" y="0"/>
                    </a:moveTo>
                    <a:lnTo>
                      <a:pt x="250446" y="0"/>
                    </a:lnTo>
                    <a:cubicBezTo>
                      <a:pt x="255406" y="0"/>
                      <a:pt x="259125" y="4939"/>
                      <a:pt x="259125" y="9879"/>
                    </a:cubicBezTo>
                    <a:lnTo>
                      <a:pt x="259125" y="127184"/>
                    </a:lnTo>
                    <a:cubicBezTo>
                      <a:pt x="259125" y="130889"/>
                      <a:pt x="255406" y="134593"/>
                      <a:pt x="250446" y="134593"/>
                    </a:cubicBezTo>
                    <a:lnTo>
                      <a:pt x="8679" y="134593"/>
                    </a:lnTo>
                    <a:cubicBezTo>
                      <a:pt x="4960" y="134593"/>
                      <a:pt x="0" y="130889"/>
                      <a:pt x="0" y="127184"/>
                    </a:cubicBezTo>
                    <a:lnTo>
                      <a:pt x="0" y="9879"/>
                    </a:lnTo>
                    <a:cubicBezTo>
                      <a:pt x="0" y="4939"/>
                      <a:pt x="4960" y="0"/>
                      <a:pt x="8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1ED2699C-F4D6-D543-A190-6C07DD29242D}"/>
                  </a:ext>
                </a:extLst>
              </p:cNvPr>
              <p:cNvSpPr/>
              <p:nvPr/>
            </p:nvSpPr>
            <p:spPr>
              <a:xfrm>
                <a:off x="5931214" y="6724653"/>
                <a:ext cx="14950" cy="479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86">
                    <a:moveTo>
                      <a:pt x="7" y="386"/>
                    </a:moveTo>
                    <a:cubicBezTo>
                      <a:pt x="3" y="386"/>
                      <a:pt x="0" y="383"/>
                      <a:pt x="0" y="38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380"/>
                    </a:lnTo>
                    <a:cubicBezTo>
                      <a:pt x="13" y="383"/>
                      <a:pt x="11" y="386"/>
                      <a:pt x="7" y="3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1DABEADB-9ED9-6E40-85F3-CF67C9A6DF59}"/>
                  </a:ext>
                </a:extLst>
              </p:cNvPr>
              <p:cNvSpPr/>
              <p:nvPr/>
            </p:nvSpPr>
            <p:spPr>
              <a:xfrm>
                <a:off x="6227716" y="6879186"/>
                <a:ext cx="87205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71">
                    <a:moveTo>
                      <a:pt x="64" y="15"/>
                    </a:moveTo>
                    <a:cubicBezTo>
                      <a:pt x="75" y="31"/>
                      <a:pt x="71" y="53"/>
                      <a:pt x="55" y="64"/>
                    </a:cubicBezTo>
                    <a:cubicBezTo>
                      <a:pt x="39" y="76"/>
                      <a:pt x="17" y="72"/>
                      <a:pt x="6" y="55"/>
                    </a:cubicBezTo>
                    <a:cubicBezTo>
                      <a:pt x="-5" y="39"/>
                      <a:pt x="-2" y="17"/>
                      <a:pt x="15" y="6"/>
                    </a:cubicBezTo>
                    <a:cubicBezTo>
                      <a:pt x="31" y="-5"/>
                      <a:pt x="53" y="-1"/>
                      <a:pt x="64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104D9504-EA0D-F44D-9F9D-00F9B83678A2}"/>
                  </a:ext>
                </a:extLst>
              </p:cNvPr>
              <p:cNvSpPr/>
              <p:nvPr/>
            </p:nvSpPr>
            <p:spPr>
              <a:xfrm>
                <a:off x="6287514" y="6973899"/>
                <a:ext cx="179394" cy="2056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" h="166">
                    <a:moveTo>
                      <a:pt x="145" y="125"/>
                    </a:moveTo>
                    <a:lnTo>
                      <a:pt x="87" y="166"/>
                    </a:lnTo>
                    <a:lnTo>
                      <a:pt x="0" y="4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CE9C05FB-B4DE-5B45-A917-9AD3CAFA5519}"/>
                  </a:ext>
                </a:extLst>
              </p:cNvPr>
              <p:cNvSpPr/>
              <p:nvPr/>
            </p:nvSpPr>
            <p:spPr>
              <a:xfrm>
                <a:off x="6000979" y="6504071"/>
                <a:ext cx="128317" cy="786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632">
                    <a:moveTo>
                      <a:pt x="104" y="0"/>
                    </a:moveTo>
                    <a:lnTo>
                      <a:pt x="0" y="0"/>
                    </a:lnTo>
                    <a:lnTo>
                      <a:pt x="0" y="632"/>
                    </a:lnTo>
                    <a:lnTo>
                      <a:pt x="104" y="63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6FBCB845-C6BC-1F4E-B8F2-0809ED2C2094}"/>
                  </a:ext>
                </a:extLst>
              </p:cNvPr>
              <p:cNvSpPr/>
              <p:nvPr/>
            </p:nvSpPr>
            <p:spPr>
              <a:xfrm>
                <a:off x="5992262" y="6495347"/>
                <a:ext cx="145758" cy="803818"/>
              </a:xfrm>
              <a:custGeom>
                <a:avLst/>
                <a:gdLst>
                  <a:gd name="connsiteX0" fmla="*/ 17437 w 145758"/>
                  <a:gd name="connsiteY0" fmla="*/ 17447 h 803818"/>
                  <a:gd name="connsiteX1" fmla="*/ 17437 w 145758"/>
                  <a:gd name="connsiteY1" fmla="*/ 786370 h 803818"/>
                  <a:gd name="connsiteX2" fmla="*/ 128312 w 145758"/>
                  <a:gd name="connsiteY2" fmla="*/ 786370 h 803818"/>
                  <a:gd name="connsiteX3" fmla="*/ 128312 w 145758"/>
                  <a:gd name="connsiteY3" fmla="*/ 17447 h 803818"/>
                  <a:gd name="connsiteX4" fmla="*/ 8647 w 145758"/>
                  <a:gd name="connsiteY4" fmla="*/ 0 h 803818"/>
                  <a:gd name="connsiteX5" fmla="*/ 137112 w 145758"/>
                  <a:gd name="connsiteY5" fmla="*/ 0 h 803818"/>
                  <a:gd name="connsiteX6" fmla="*/ 145758 w 145758"/>
                  <a:gd name="connsiteY6" fmla="*/ 8710 h 803818"/>
                  <a:gd name="connsiteX7" fmla="*/ 145758 w 145758"/>
                  <a:gd name="connsiteY7" fmla="*/ 795108 h 803818"/>
                  <a:gd name="connsiteX8" fmla="*/ 137112 w 145758"/>
                  <a:gd name="connsiteY8" fmla="*/ 803818 h 803818"/>
                  <a:gd name="connsiteX9" fmla="*/ 8647 w 145758"/>
                  <a:gd name="connsiteY9" fmla="*/ 803818 h 803818"/>
                  <a:gd name="connsiteX10" fmla="*/ 0 w 145758"/>
                  <a:gd name="connsiteY10" fmla="*/ 795108 h 803818"/>
                  <a:gd name="connsiteX11" fmla="*/ 0 w 145758"/>
                  <a:gd name="connsiteY11" fmla="*/ 8710 h 803818"/>
                  <a:gd name="connsiteX12" fmla="*/ 8647 w 145758"/>
                  <a:gd name="connsiteY12" fmla="*/ 0 h 80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758" h="803818">
                    <a:moveTo>
                      <a:pt x="17437" y="17447"/>
                    </a:moveTo>
                    <a:lnTo>
                      <a:pt x="17437" y="786370"/>
                    </a:lnTo>
                    <a:lnTo>
                      <a:pt x="128312" y="786370"/>
                    </a:lnTo>
                    <a:lnTo>
                      <a:pt x="128312" y="17447"/>
                    </a:lnTo>
                    <a:close/>
                    <a:moveTo>
                      <a:pt x="8647" y="0"/>
                    </a:moveTo>
                    <a:lnTo>
                      <a:pt x="137112" y="0"/>
                    </a:lnTo>
                    <a:cubicBezTo>
                      <a:pt x="140817" y="0"/>
                      <a:pt x="145758" y="3733"/>
                      <a:pt x="145758" y="8710"/>
                    </a:cubicBezTo>
                    <a:lnTo>
                      <a:pt x="145758" y="795108"/>
                    </a:lnTo>
                    <a:cubicBezTo>
                      <a:pt x="145758" y="800085"/>
                      <a:pt x="140817" y="803818"/>
                      <a:pt x="137112" y="803818"/>
                    </a:cubicBezTo>
                    <a:lnTo>
                      <a:pt x="8647" y="803818"/>
                    </a:lnTo>
                    <a:cubicBezTo>
                      <a:pt x="4941" y="803818"/>
                      <a:pt x="0" y="800085"/>
                      <a:pt x="0" y="795108"/>
                    </a:cubicBezTo>
                    <a:lnTo>
                      <a:pt x="0" y="8710"/>
                    </a:lnTo>
                    <a:cubicBezTo>
                      <a:pt x="0" y="3733"/>
                      <a:pt x="4941" y="0"/>
                      <a:pt x="8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D250B54D-C4DC-724F-8E1F-F4914CAE7196}"/>
                  </a:ext>
                </a:extLst>
              </p:cNvPr>
              <p:cNvSpPr/>
              <p:nvPr/>
            </p:nvSpPr>
            <p:spPr>
              <a:xfrm>
                <a:off x="6000979" y="6504071"/>
                <a:ext cx="128317" cy="786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632">
                    <a:moveTo>
                      <a:pt x="104" y="0"/>
                    </a:moveTo>
                    <a:lnTo>
                      <a:pt x="0" y="0"/>
                    </a:lnTo>
                    <a:lnTo>
                      <a:pt x="0" y="632"/>
                    </a:lnTo>
                    <a:lnTo>
                      <a:pt x="104" y="63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C32182D4-6076-6C47-B1D0-C7C6106E4A0E}"/>
                  </a:ext>
                </a:extLst>
              </p:cNvPr>
              <p:cNvSpPr/>
              <p:nvPr/>
            </p:nvSpPr>
            <p:spPr>
              <a:xfrm>
                <a:off x="6574046" y="6896633"/>
                <a:ext cx="967980" cy="392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8" h="316">
                    <a:moveTo>
                      <a:pt x="0" y="316"/>
                    </a:moveTo>
                    <a:lnTo>
                      <a:pt x="778" y="316"/>
                    </a:lnTo>
                    <a:lnTo>
                      <a:pt x="77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6DBF953-A0E6-8B4B-8DEE-2366BBCBF46F}"/>
                  </a:ext>
                </a:extLst>
              </p:cNvPr>
              <p:cNvSpPr/>
              <p:nvPr/>
            </p:nvSpPr>
            <p:spPr>
              <a:xfrm>
                <a:off x="6848121" y="6965176"/>
                <a:ext cx="419832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8" h="52">
                    <a:moveTo>
                      <a:pt x="338" y="52"/>
                    </a:moveTo>
                    <a:lnTo>
                      <a:pt x="0" y="52"/>
                    </a:lnTo>
                    <a:lnTo>
                      <a:pt x="0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5B5C68B1-5AED-1740-A867-55DA16A6E6DB}"/>
                  </a:ext>
                </a:extLst>
              </p:cNvPr>
              <p:cNvSpPr/>
              <p:nvPr/>
            </p:nvSpPr>
            <p:spPr>
              <a:xfrm>
                <a:off x="6565326" y="6889156"/>
                <a:ext cx="985421" cy="408763"/>
              </a:xfrm>
              <a:custGeom>
                <a:avLst/>
                <a:gdLst>
                  <a:gd name="connsiteX0" fmla="*/ 16195 w 985421"/>
                  <a:gd name="connsiteY0" fmla="*/ 16201 h 408763"/>
                  <a:gd name="connsiteX1" fmla="*/ 16195 w 985421"/>
                  <a:gd name="connsiteY1" fmla="*/ 391316 h 408763"/>
                  <a:gd name="connsiteX2" fmla="*/ 967980 w 985421"/>
                  <a:gd name="connsiteY2" fmla="*/ 391316 h 408763"/>
                  <a:gd name="connsiteX3" fmla="*/ 967980 w 985421"/>
                  <a:gd name="connsiteY3" fmla="*/ 16201 h 408763"/>
                  <a:gd name="connsiteX4" fmla="*/ 8710 w 985421"/>
                  <a:gd name="connsiteY4" fmla="*/ 0 h 408763"/>
                  <a:gd name="connsiteX5" fmla="*/ 976712 w 985421"/>
                  <a:gd name="connsiteY5" fmla="*/ 0 h 408763"/>
                  <a:gd name="connsiteX6" fmla="*/ 985421 w 985421"/>
                  <a:gd name="connsiteY6" fmla="*/ 7455 h 408763"/>
                  <a:gd name="connsiteX7" fmla="*/ 985421 w 985421"/>
                  <a:gd name="connsiteY7" fmla="*/ 400066 h 408763"/>
                  <a:gd name="connsiteX8" fmla="*/ 976712 w 985421"/>
                  <a:gd name="connsiteY8" fmla="*/ 408763 h 408763"/>
                  <a:gd name="connsiteX9" fmla="*/ 8710 w 985421"/>
                  <a:gd name="connsiteY9" fmla="*/ 408763 h 408763"/>
                  <a:gd name="connsiteX10" fmla="*/ 0 w 985421"/>
                  <a:gd name="connsiteY10" fmla="*/ 400066 h 408763"/>
                  <a:gd name="connsiteX11" fmla="*/ 0 w 985421"/>
                  <a:gd name="connsiteY11" fmla="*/ 7455 h 408763"/>
                  <a:gd name="connsiteX12" fmla="*/ 8710 w 985421"/>
                  <a:gd name="connsiteY12" fmla="*/ 0 h 40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5421" h="408763">
                    <a:moveTo>
                      <a:pt x="16195" y="16201"/>
                    </a:moveTo>
                    <a:lnTo>
                      <a:pt x="16195" y="391316"/>
                    </a:lnTo>
                    <a:lnTo>
                      <a:pt x="967980" y="391316"/>
                    </a:lnTo>
                    <a:lnTo>
                      <a:pt x="967980" y="16201"/>
                    </a:lnTo>
                    <a:close/>
                    <a:moveTo>
                      <a:pt x="8710" y="0"/>
                    </a:moveTo>
                    <a:lnTo>
                      <a:pt x="976712" y="0"/>
                    </a:lnTo>
                    <a:cubicBezTo>
                      <a:pt x="981689" y="0"/>
                      <a:pt x="985421" y="2485"/>
                      <a:pt x="985421" y="7455"/>
                    </a:cubicBezTo>
                    <a:lnTo>
                      <a:pt x="985421" y="400066"/>
                    </a:lnTo>
                    <a:cubicBezTo>
                      <a:pt x="985421" y="405036"/>
                      <a:pt x="981689" y="408763"/>
                      <a:pt x="976712" y="408763"/>
                    </a:cubicBezTo>
                    <a:lnTo>
                      <a:pt x="8710" y="408763"/>
                    </a:lnTo>
                    <a:cubicBezTo>
                      <a:pt x="3733" y="408763"/>
                      <a:pt x="0" y="405036"/>
                      <a:pt x="0" y="400066"/>
                    </a:cubicBezTo>
                    <a:lnTo>
                      <a:pt x="0" y="7455"/>
                    </a:lnTo>
                    <a:cubicBezTo>
                      <a:pt x="0" y="2485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4B2BFA7-4FB6-8A44-AE0A-FA80BA829B7C}"/>
                  </a:ext>
                </a:extLst>
              </p:cNvPr>
              <p:cNvSpPr/>
              <p:nvPr/>
            </p:nvSpPr>
            <p:spPr>
              <a:xfrm>
                <a:off x="6839400" y="6955202"/>
                <a:ext cx="437273" cy="82251"/>
              </a:xfrm>
              <a:custGeom>
                <a:avLst/>
                <a:gdLst>
                  <a:gd name="connsiteX0" fmla="*/ 16195 w 437273"/>
                  <a:gd name="connsiteY0" fmla="*/ 17451 h 82251"/>
                  <a:gd name="connsiteX1" fmla="*/ 16195 w 437273"/>
                  <a:gd name="connsiteY1" fmla="*/ 64808 h 82251"/>
                  <a:gd name="connsiteX2" fmla="*/ 419832 w 437273"/>
                  <a:gd name="connsiteY2" fmla="*/ 64808 h 82251"/>
                  <a:gd name="connsiteX3" fmla="*/ 419832 w 437273"/>
                  <a:gd name="connsiteY3" fmla="*/ 17451 h 82251"/>
                  <a:gd name="connsiteX4" fmla="*/ 8696 w 437273"/>
                  <a:gd name="connsiteY4" fmla="*/ 0 h 82251"/>
                  <a:gd name="connsiteX5" fmla="*/ 428577 w 437273"/>
                  <a:gd name="connsiteY5" fmla="*/ 0 h 82251"/>
                  <a:gd name="connsiteX6" fmla="*/ 437273 w 437273"/>
                  <a:gd name="connsiteY6" fmla="*/ 9821 h 82251"/>
                  <a:gd name="connsiteX7" fmla="*/ 437273 w 437273"/>
                  <a:gd name="connsiteY7" fmla="*/ 73658 h 82251"/>
                  <a:gd name="connsiteX8" fmla="*/ 428577 w 437273"/>
                  <a:gd name="connsiteY8" fmla="*/ 82251 h 82251"/>
                  <a:gd name="connsiteX9" fmla="*/ 8696 w 437273"/>
                  <a:gd name="connsiteY9" fmla="*/ 82251 h 82251"/>
                  <a:gd name="connsiteX10" fmla="*/ 0 w 437273"/>
                  <a:gd name="connsiteY10" fmla="*/ 73658 h 82251"/>
                  <a:gd name="connsiteX11" fmla="*/ 0 w 437273"/>
                  <a:gd name="connsiteY11" fmla="*/ 9821 h 82251"/>
                  <a:gd name="connsiteX12" fmla="*/ 8696 w 437273"/>
                  <a:gd name="connsiteY12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273" h="82251">
                    <a:moveTo>
                      <a:pt x="16195" y="17451"/>
                    </a:moveTo>
                    <a:lnTo>
                      <a:pt x="16195" y="64808"/>
                    </a:lnTo>
                    <a:lnTo>
                      <a:pt x="419832" y="64808"/>
                    </a:lnTo>
                    <a:lnTo>
                      <a:pt x="419832" y="17451"/>
                    </a:lnTo>
                    <a:close/>
                    <a:moveTo>
                      <a:pt x="8696" y="0"/>
                    </a:moveTo>
                    <a:lnTo>
                      <a:pt x="428577" y="0"/>
                    </a:lnTo>
                    <a:cubicBezTo>
                      <a:pt x="433546" y="0"/>
                      <a:pt x="437273" y="3683"/>
                      <a:pt x="437273" y="9821"/>
                    </a:cubicBezTo>
                    <a:lnTo>
                      <a:pt x="437273" y="73658"/>
                    </a:lnTo>
                    <a:cubicBezTo>
                      <a:pt x="437273" y="78568"/>
                      <a:pt x="433546" y="82251"/>
                      <a:pt x="428577" y="82251"/>
                    </a:cubicBezTo>
                    <a:lnTo>
                      <a:pt x="8696" y="82251"/>
                    </a:lnTo>
                    <a:cubicBezTo>
                      <a:pt x="2485" y="82251"/>
                      <a:pt x="0" y="78568"/>
                      <a:pt x="0" y="73658"/>
                    </a:cubicBezTo>
                    <a:lnTo>
                      <a:pt x="0" y="9821"/>
                    </a:lnTo>
                    <a:cubicBezTo>
                      <a:pt x="0" y="3683"/>
                      <a:pt x="2485" y="0"/>
                      <a:pt x="86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109BA350-8E38-9D4C-BBFD-5D57DF6BD944}"/>
                  </a:ext>
                </a:extLst>
              </p:cNvPr>
              <p:cNvSpPr/>
              <p:nvPr/>
            </p:nvSpPr>
            <p:spPr>
              <a:xfrm>
                <a:off x="7816101" y="6823106"/>
                <a:ext cx="544411" cy="467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376">
                    <a:moveTo>
                      <a:pt x="0" y="0"/>
                    </a:moveTo>
                    <a:lnTo>
                      <a:pt x="313" y="0"/>
                    </a:lnTo>
                    <a:lnTo>
                      <a:pt x="438" y="376"/>
                    </a:lnTo>
                    <a:lnTo>
                      <a:pt x="125" y="37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6D80C4CA-9B65-474F-9F4B-E954FF996CBA}"/>
                  </a:ext>
                </a:extLst>
              </p:cNvPr>
              <p:cNvSpPr/>
              <p:nvPr/>
            </p:nvSpPr>
            <p:spPr>
              <a:xfrm>
                <a:off x="7807380" y="6814382"/>
                <a:ext cx="561852" cy="484783"/>
              </a:xfrm>
              <a:custGeom>
                <a:avLst/>
                <a:gdLst>
                  <a:gd name="connsiteX0" fmla="*/ 21179 w 561852"/>
                  <a:gd name="connsiteY0" fmla="*/ 18693 h 484783"/>
                  <a:gd name="connsiteX1" fmla="*/ 170317 w 561852"/>
                  <a:gd name="connsiteY1" fmla="*/ 467336 h 484783"/>
                  <a:gd name="connsiteX2" fmla="*/ 540674 w 561852"/>
                  <a:gd name="connsiteY2" fmla="*/ 467336 h 484783"/>
                  <a:gd name="connsiteX3" fmla="*/ 391537 w 561852"/>
                  <a:gd name="connsiteY3" fmla="*/ 18693 h 484783"/>
                  <a:gd name="connsiteX4" fmla="*/ 8701 w 561852"/>
                  <a:gd name="connsiteY4" fmla="*/ 0 h 484783"/>
                  <a:gd name="connsiteX5" fmla="*/ 397772 w 561852"/>
                  <a:gd name="connsiteY5" fmla="*/ 0 h 484783"/>
                  <a:gd name="connsiteX6" fmla="*/ 405230 w 561852"/>
                  <a:gd name="connsiteY6" fmla="*/ 6215 h 484783"/>
                  <a:gd name="connsiteX7" fmla="*/ 561852 w 561852"/>
                  <a:gd name="connsiteY7" fmla="*/ 473596 h 484783"/>
                  <a:gd name="connsiteX8" fmla="*/ 560609 w 561852"/>
                  <a:gd name="connsiteY8" fmla="*/ 481054 h 484783"/>
                  <a:gd name="connsiteX9" fmla="*/ 553151 w 561852"/>
                  <a:gd name="connsiteY9" fmla="*/ 484783 h 484783"/>
                  <a:gd name="connsiteX10" fmla="*/ 164081 w 561852"/>
                  <a:gd name="connsiteY10" fmla="*/ 484783 h 484783"/>
                  <a:gd name="connsiteX11" fmla="*/ 156623 w 561852"/>
                  <a:gd name="connsiteY11" fmla="*/ 478568 h 484783"/>
                  <a:gd name="connsiteX12" fmla="*/ 0 w 561852"/>
                  <a:gd name="connsiteY12" fmla="*/ 12431 h 484783"/>
                  <a:gd name="connsiteX13" fmla="*/ 2486 w 561852"/>
                  <a:gd name="connsiteY13" fmla="*/ 4972 h 484783"/>
                  <a:gd name="connsiteX14" fmla="*/ 8701 w 561852"/>
                  <a:gd name="connsiteY14" fmla="*/ 0 h 48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1852" h="484783">
                    <a:moveTo>
                      <a:pt x="21179" y="18693"/>
                    </a:moveTo>
                    <a:lnTo>
                      <a:pt x="170317" y="467336"/>
                    </a:lnTo>
                    <a:lnTo>
                      <a:pt x="540674" y="467336"/>
                    </a:lnTo>
                    <a:lnTo>
                      <a:pt x="391537" y="18693"/>
                    </a:lnTo>
                    <a:close/>
                    <a:moveTo>
                      <a:pt x="8701" y="0"/>
                    </a:moveTo>
                    <a:lnTo>
                      <a:pt x="397772" y="0"/>
                    </a:lnTo>
                    <a:cubicBezTo>
                      <a:pt x="401501" y="0"/>
                      <a:pt x="405230" y="2486"/>
                      <a:pt x="405230" y="6215"/>
                    </a:cubicBezTo>
                    <a:lnTo>
                      <a:pt x="561852" y="473596"/>
                    </a:lnTo>
                    <a:cubicBezTo>
                      <a:pt x="561852" y="476082"/>
                      <a:pt x="561852" y="478568"/>
                      <a:pt x="560609" y="481054"/>
                    </a:cubicBezTo>
                    <a:cubicBezTo>
                      <a:pt x="558123" y="483540"/>
                      <a:pt x="555637" y="484783"/>
                      <a:pt x="553151" y="484783"/>
                    </a:cubicBezTo>
                    <a:lnTo>
                      <a:pt x="164081" y="484783"/>
                    </a:lnTo>
                    <a:cubicBezTo>
                      <a:pt x="161595" y="484783"/>
                      <a:pt x="156623" y="482297"/>
                      <a:pt x="156623" y="478568"/>
                    </a:cubicBezTo>
                    <a:lnTo>
                      <a:pt x="0" y="12431"/>
                    </a:lnTo>
                    <a:cubicBezTo>
                      <a:pt x="0" y="8701"/>
                      <a:pt x="0" y="6215"/>
                      <a:pt x="2486" y="4972"/>
                    </a:cubicBezTo>
                    <a:cubicBezTo>
                      <a:pt x="3729" y="2486"/>
                      <a:pt x="6215" y="0"/>
                      <a:pt x="8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12439553-D192-CB43-9032-CE08B469ED75}"/>
                  </a:ext>
                </a:extLst>
              </p:cNvPr>
              <p:cNvSpPr/>
              <p:nvPr/>
            </p:nvSpPr>
            <p:spPr>
              <a:xfrm>
                <a:off x="7816101" y="6823106"/>
                <a:ext cx="544411" cy="467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376">
                    <a:moveTo>
                      <a:pt x="0" y="0"/>
                    </a:moveTo>
                    <a:lnTo>
                      <a:pt x="313" y="0"/>
                    </a:lnTo>
                    <a:lnTo>
                      <a:pt x="438" y="376"/>
                    </a:lnTo>
                    <a:lnTo>
                      <a:pt x="125" y="376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71766A7F-4DD0-8B46-9C7C-9FEB0292D2E9}"/>
                  </a:ext>
                </a:extLst>
              </p:cNvPr>
              <p:cNvSpPr/>
              <p:nvPr/>
            </p:nvSpPr>
            <p:spPr>
              <a:xfrm>
                <a:off x="7657885" y="6823106"/>
                <a:ext cx="544411" cy="467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376">
                    <a:moveTo>
                      <a:pt x="438" y="0"/>
                    </a:moveTo>
                    <a:lnTo>
                      <a:pt x="126" y="0"/>
                    </a:lnTo>
                    <a:lnTo>
                      <a:pt x="0" y="376"/>
                    </a:lnTo>
                    <a:lnTo>
                      <a:pt x="313" y="37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86D4340F-7348-1B48-A3F4-EAA2FC77179B}"/>
                  </a:ext>
                </a:extLst>
              </p:cNvPr>
              <p:cNvSpPr/>
              <p:nvPr/>
            </p:nvSpPr>
            <p:spPr>
              <a:xfrm>
                <a:off x="7648652" y="6814382"/>
                <a:ext cx="561637" cy="484783"/>
              </a:xfrm>
              <a:custGeom>
                <a:avLst/>
                <a:gdLst>
                  <a:gd name="connsiteX0" fmla="*/ 172073 w 561637"/>
                  <a:gd name="connsiteY0" fmla="*/ 18693 h 484783"/>
                  <a:gd name="connsiteX1" fmla="*/ 21692 w 561637"/>
                  <a:gd name="connsiteY1" fmla="*/ 467336 h 484783"/>
                  <a:gd name="connsiteX2" fmla="*/ 392052 w 561637"/>
                  <a:gd name="connsiteY2" fmla="*/ 467336 h 484783"/>
                  <a:gd name="connsiteX3" fmla="*/ 542433 w 561637"/>
                  <a:gd name="connsiteY3" fmla="*/ 18693 h 484783"/>
                  <a:gd name="connsiteX4" fmla="*/ 164595 w 561637"/>
                  <a:gd name="connsiteY4" fmla="*/ 0 h 484783"/>
                  <a:gd name="connsiteX5" fmla="*/ 552422 w 561637"/>
                  <a:gd name="connsiteY5" fmla="*/ 0 h 484783"/>
                  <a:gd name="connsiteX6" fmla="*/ 559880 w 561637"/>
                  <a:gd name="connsiteY6" fmla="*/ 4972 h 484783"/>
                  <a:gd name="connsiteX7" fmla="*/ 561123 w 561637"/>
                  <a:gd name="connsiteY7" fmla="*/ 12431 h 484783"/>
                  <a:gd name="connsiteX8" fmla="*/ 405744 w 561637"/>
                  <a:gd name="connsiteY8" fmla="*/ 478568 h 484783"/>
                  <a:gd name="connsiteX9" fmla="*/ 397043 w 561637"/>
                  <a:gd name="connsiteY9" fmla="*/ 484783 h 484783"/>
                  <a:gd name="connsiteX10" fmla="*/ 7972 w 561637"/>
                  <a:gd name="connsiteY10" fmla="*/ 484783 h 484783"/>
                  <a:gd name="connsiteX11" fmla="*/ 1757 w 561637"/>
                  <a:gd name="connsiteY11" fmla="*/ 481054 h 484783"/>
                  <a:gd name="connsiteX12" fmla="*/ 514 w 561637"/>
                  <a:gd name="connsiteY12" fmla="*/ 473596 h 484783"/>
                  <a:gd name="connsiteX13" fmla="*/ 155894 w 561637"/>
                  <a:gd name="connsiteY13" fmla="*/ 6215 h 484783"/>
                  <a:gd name="connsiteX14" fmla="*/ 164595 w 561637"/>
                  <a:gd name="connsiteY14" fmla="*/ 0 h 48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1637" h="484783">
                    <a:moveTo>
                      <a:pt x="172073" y="18693"/>
                    </a:moveTo>
                    <a:lnTo>
                      <a:pt x="21692" y="467336"/>
                    </a:lnTo>
                    <a:lnTo>
                      <a:pt x="392052" y="467336"/>
                    </a:lnTo>
                    <a:lnTo>
                      <a:pt x="542433" y="18693"/>
                    </a:lnTo>
                    <a:close/>
                    <a:moveTo>
                      <a:pt x="164595" y="0"/>
                    </a:moveTo>
                    <a:lnTo>
                      <a:pt x="552422" y="0"/>
                    </a:lnTo>
                    <a:cubicBezTo>
                      <a:pt x="556151" y="0"/>
                      <a:pt x="558637" y="2486"/>
                      <a:pt x="559880" y="4972"/>
                    </a:cubicBezTo>
                    <a:cubicBezTo>
                      <a:pt x="561123" y="6215"/>
                      <a:pt x="562366" y="8701"/>
                      <a:pt x="561123" y="12431"/>
                    </a:cubicBezTo>
                    <a:lnTo>
                      <a:pt x="405744" y="478568"/>
                    </a:lnTo>
                    <a:cubicBezTo>
                      <a:pt x="404501" y="482297"/>
                      <a:pt x="400772" y="484783"/>
                      <a:pt x="397043" y="484783"/>
                    </a:cubicBezTo>
                    <a:lnTo>
                      <a:pt x="7972" y="484783"/>
                    </a:lnTo>
                    <a:cubicBezTo>
                      <a:pt x="5486" y="484783"/>
                      <a:pt x="3000" y="483540"/>
                      <a:pt x="1757" y="481054"/>
                    </a:cubicBezTo>
                    <a:cubicBezTo>
                      <a:pt x="514" y="478568"/>
                      <a:pt x="-729" y="476082"/>
                      <a:pt x="514" y="473596"/>
                    </a:cubicBezTo>
                    <a:lnTo>
                      <a:pt x="155894" y="6215"/>
                    </a:lnTo>
                    <a:cubicBezTo>
                      <a:pt x="157137" y="2486"/>
                      <a:pt x="160866" y="0"/>
                      <a:pt x="164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316B7BF2-7931-754C-9C64-31E1F0690FD5}"/>
                  </a:ext>
                </a:extLst>
              </p:cNvPr>
              <p:cNvSpPr/>
              <p:nvPr/>
            </p:nvSpPr>
            <p:spPr>
              <a:xfrm>
                <a:off x="7776235" y="6877940"/>
                <a:ext cx="346330" cy="244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97">
                    <a:moveTo>
                      <a:pt x="134" y="182"/>
                    </a:moveTo>
                    <a:cubicBezTo>
                      <a:pt x="134" y="182"/>
                      <a:pt x="190" y="113"/>
                      <a:pt x="234" y="135"/>
                    </a:cubicBezTo>
                    <a:lnTo>
                      <a:pt x="279" y="0"/>
                    </a:lnTo>
                    <a:lnTo>
                      <a:pt x="65" y="0"/>
                    </a:lnTo>
                    <a:lnTo>
                      <a:pt x="0" y="197"/>
                    </a:lnTo>
                    <a:cubicBezTo>
                      <a:pt x="41" y="169"/>
                      <a:pt x="107" y="135"/>
                      <a:pt x="134" y="1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B45E2AAA-63E1-4A40-B847-8FA1F6332D12}"/>
                  </a:ext>
                </a:extLst>
              </p:cNvPr>
              <p:cNvSpPr/>
              <p:nvPr/>
            </p:nvSpPr>
            <p:spPr>
              <a:xfrm>
                <a:off x="7767693" y="6869216"/>
                <a:ext cx="363784" cy="261708"/>
              </a:xfrm>
              <a:custGeom>
                <a:avLst/>
                <a:gdLst>
                  <a:gd name="connsiteX0" fmla="*/ 96712 w 363784"/>
                  <a:gd name="connsiteY0" fmla="*/ 17447 h 261708"/>
                  <a:gd name="connsiteX1" fmla="*/ 24737 w 363784"/>
                  <a:gd name="connsiteY1" fmla="*/ 231798 h 261708"/>
                  <a:gd name="connsiteX2" fmla="*/ 141386 w 363784"/>
                  <a:gd name="connsiteY2" fmla="*/ 198345 h 261708"/>
                  <a:gd name="connsiteX3" fmla="*/ 176133 w 363784"/>
                  <a:gd name="connsiteY3" fmla="*/ 220647 h 261708"/>
                  <a:gd name="connsiteX4" fmla="*/ 294022 w 363784"/>
                  <a:gd name="connsiteY4" fmla="*/ 164891 h 261708"/>
                  <a:gd name="connsiteX5" fmla="*/ 343660 w 363784"/>
                  <a:gd name="connsiteY5" fmla="*/ 17447 h 261708"/>
                  <a:gd name="connsiteX6" fmla="*/ 89212 w 363784"/>
                  <a:gd name="connsiteY6" fmla="*/ 0 h 261708"/>
                  <a:gd name="connsiteX7" fmla="*/ 354901 w 363784"/>
                  <a:gd name="connsiteY7" fmla="*/ 0 h 261708"/>
                  <a:gd name="connsiteX8" fmla="*/ 362351 w 363784"/>
                  <a:gd name="connsiteY8" fmla="*/ 3721 h 261708"/>
                  <a:gd name="connsiteX9" fmla="*/ 362351 w 363784"/>
                  <a:gd name="connsiteY9" fmla="*/ 11163 h 261708"/>
                  <a:gd name="connsiteX10" fmla="*/ 307723 w 363784"/>
                  <a:gd name="connsiteY10" fmla="*/ 178607 h 261708"/>
                  <a:gd name="connsiteX11" fmla="*/ 302757 w 363784"/>
                  <a:gd name="connsiteY11" fmla="*/ 183568 h 261708"/>
                  <a:gd name="connsiteX12" fmla="*/ 295308 w 363784"/>
                  <a:gd name="connsiteY12" fmla="*/ 183568 h 261708"/>
                  <a:gd name="connsiteX13" fmla="*/ 182328 w 363784"/>
                  <a:gd name="connsiteY13" fmla="*/ 240623 h 261708"/>
                  <a:gd name="connsiteX14" fmla="*/ 174878 w 363784"/>
                  <a:gd name="connsiteY14" fmla="*/ 243103 h 261708"/>
                  <a:gd name="connsiteX15" fmla="*/ 168671 w 363784"/>
                  <a:gd name="connsiteY15" fmla="*/ 239382 h 261708"/>
                  <a:gd name="connsiteX16" fmla="*/ 137632 w 363784"/>
                  <a:gd name="connsiteY16" fmla="*/ 215816 h 261708"/>
                  <a:gd name="connsiteX17" fmla="*/ 13478 w 363784"/>
                  <a:gd name="connsiteY17" fmla="*/ 259228 h 261708"/>
                  <a:gd name="connsiteX18" fmla="*/ 8512 w 363784"/>
                  <a:gd name="connsiteY18" fmla="*/ 261708 h 261708"/>
                  <a:gd name="connsiteX19" fmla="*/ 2304 w 363784"/>
                  <a:gd name="connsiteY19" fmla="*/ 259228 h 261708"/>
                  <a:gd name="connsiteX20" fmla="*/ 1063 w 363784"/>
                  <a:gd name="connsiteY20" fmla="*/ 249305 h 261708"/>
                  <a:gd name="connsiteX21" fmla="*/ 81763 w 363784"/>
                  <a:gd name="connsiteY21" fmla="*/ 6202 h 261708"/>
                  <a:gd name="connsiteX22" fmla="*/ 89212 w 363784"/>
                  <a:gd name="connsiteY22" fmla="*/ 0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3784" h="261708">
                    <a:moveTo>
                      <a:pt x="96712" y="17447"/>
                    </a:moveTo>
                    <a:lnTo>
                      <a:pt x="24737" y="231798"/>
                    </a:lnTo>
                    <a:cubicBezTo>
                      <a:pt x="60725" y="210735"/>
                      <a:pt x="106640" y="190910"/>
                      <a:pt x="141386" y="198345"/>
                    </a:cubicBezTo>
                    <a:cubicBezTo>
                      <a:pt x="155037" y="202062"/>
                      <a:pt x="166205" y="209496"/>
                      <a:pt x="176133" y="220647"/>
                    </a:cubicBezTo>
                    <a:cubicBezTo>
                      <a:pt x="194747" y="199584"/>
                      <a:pt x="246866" y="150023"/>
                      <a:pt x="294022" y="164891"/>
                    </a:cubicBezTo>
                    <a:lnTo>
                      <a:pt x="343660" y="17447"/>
                    </a:lnTo>
                    <a:close/>
                    <a:moveTo>
                      <a:pt x="89212" y="0"/>
                    </a:moveTo>
                    <a:lnTo>
                      <a:pt x="354901" y="0"/>
                    </a:lnTo>
                    <a:cubicBezTo>
                      <a:pt x="357385" y="0"/>
                      <a:pt x="359868" y="1241"/>
                      <a:pt x="362351" y="3721"/>
                    </a:cubicBezTo>
                    <a:cubicBezTo>
                      <a:pt x="363592" y="6202"/>
                      <a:pt x="364834" y="8683"/>
                      <a:pt x="362351" y="11163"/>
                    </a:cubicBezTo>
                    <a:lnTo>
                      <a:pt x="307723" y="178607"/>
                    </a:lnTo>
                    <a:cubicBezTo>
                      <a:pt x="306481" y="181087"/>
                      <a:pt x="305240" y="183568"/>
                      <a:pt x="302757" y="183568"/>
                    </a:cubicBezTo>
                    <a:cubicBezTo>
                      <a:pt x="300274" y="184808"/>
                      <a:pt x="297791" y="184808"/>
                      <a:pt x="295308" y="183568"/>
                    </a:cubicBezTo>
                    <a:cubicBezTo>
                      <a:pt x="246888" y="160002"/>
                      <a:pt x="182328" y="239382"/>
                      <a:pt x="182328" y="240623"/>
                    </a:cubicBezTo>
                    <a:cubicBezTo>
                      <a:pt x="181086" y="241863"/>
                      <a:pt x="177361" y="243103"/>
                      <a:pt x="174878" y="243103"/>
                    </a:cubicBezTo>
                    <a:cubicBezTo>
                      <a:pt x="172395" y="243103"/>
                      <a:pt x="168671" y="241863"/>
                      <a:pt x="168671" y="239382"/>
                    </a:cubicBezTo>
                    <a:cubicBezTo>
                      <a:pt x="161221" y="226979"/>
                      <a:pt x="151289" y="218297"/>
                      <a:pt x="137632" y="215816"/>
                    </a:cubicBezTo>
                    <a:cubicBezTo>
                      <a:pt x="109077" y="208374"/>
                      <a:pt x="65623" y="224499"/>
                      <a:pt x="13478" y="259228"/>
                    </a:cubicBezTo>
                    <a:cubicBezTo>
                      <a:pt x="12237" y="261708"/>
                      <a:pt x="9754" y="261708"/>
                      <a:pt x="8512" y="261708"/>
                    </a:cubicBezTo>
                    <a:cubicBezTo>
                      <a:pt x="6029" y="261708"/>
                      <a:pt x="4787" y="261708"/>
                      <a:pt x="2304" y="259228"/>
                    </a:cubicBezTo>
                    <a:cubicBezTo>
                      <a:pt x="1063" y="256747"/>
                      <a:pt x="-1421" y="254266"/>
                      <a:pt x="1063" y="249305"/>
                    </a:cubicBezTo>
                    <a:lnTo>
                      <a:pt x="81763" y="6202"/>
                    </a:lnTo>
                    <a:cubicBezTo>
                      <a:pt x="83004" y="2481"/>
                      <a:pt x="86729" y="0"/>
                      <a:pt x="892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95DD76FD-CE53-E14F-A446-B0E64C02E40A}"/>
                  </a:ext>
                </a:extLst>
              </p:cNvPr>
              <p:cNvSpPr/>
              <p:nvPr/>
            </p:nvSpPr>
            <p:spPr>
              <a:xfrm>
                <a:off x="7738862" y="7041196"/>
                <a:ext cx="327643" cy="191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4" h="155">
                    <a:moveTo>
                      <a:pt x="164" y="51"/>
                    </a:moveTo>
                    <a:cubicBezTo>
                      <a:pt x="137" y="4"/>
                      <a:pt x="71" y="38"/>
                      <a:pt x="30" y="66"/>
                    </a:cubicBezTo>
                    <a:lnTo>
                      <a:pt x="0" y="155"/>
                    </a:lnTo>
                    <a:lnTo>
                      <a:pt x="214" y="155"/>
                    </a:lnTo>
                    <a:lnTo>
                      <a:pt x="264" y="4"/>
                    </a:lnTo>
                    <a:cubicBezTo>
                      <a:pt x="220" y="-18"/>
                      <a:pt x="164" y="51"/>
                      <a:pt x="164" y="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C8FE3530-A113-7041-BEE8-2861E3AFB1A2}"/>
                  </a:ext>
                </a:extLst>
              </p:cNvPr>
              <p:cNvSpPr/>
              <p:nvPr/>
            </p:nvSpPr>
            <p:spPr>
              <a:xfrm>
                <a:off x="7730451" y="7032342"/>
                <a:ext cx="345097" cy="209496"/>
              </a:xfrm>
              <a:custGeom>
                <a:avLst/>
                <a:gdLst>
                  <a:gd name="connsiteX0" fmla="*/ 306774 w 345097"/>
                  <a:gd name="connsiteY0" fmla="*/ 17407 h 209496"/>
                  <a:gd name="connsiteX1" fmla="*/ 219380 w 345097"/>
                  <a:gd name="connsiteY1" fmla="*/ 78211 h 209496"/>
                  <a:gd name="connsiteX2" fmla="*/ 211936 w 345097"/>
                  <a:gd name="connsiteY2" fmla="*/ 80686 h 209496"/>
                  <a:gd name="connsiteX3" fmla="*/ 205732 w 345097"/>
                  <a:gd name="connsiteY3" fmla="*/ 76974 h 209496"/>
                  <a:gd name="connsiteX4" fmla="*/ 174714 w 345097"/>
                  <a:gd name="connsiteY4" fmla="*/ 53462 h 209496"/>
                  <a:gd name="connsiteX5" fmla="*/ 53123 w 345097"/>
                  <a:gd name="connsiteY5" fmla="*/ 95536 h 209496"/>
                  <a:gd name="connsiteX6" fmla="*/ 19623 w 345097"/>
                  <a:gd name="connsiteY6" fmla="*/ 193294 h 209496"/>
                  <a:gd name="connsiteX7" fmla="*/ 267769 w 345097"/>
                  <a:gd name="connsiteY7" fmla="*/ 193294 h 209496"/>
                  <a:gd name="connsiteX8" fmla="*/ 324842 w 345097"/>
                  <a:gd name="connsiteY8" fmla="*/ 18814 h 209496"/>
                  <a:gd name="connsiteX9" fmla="*/ 306774 w 345097"/>
                  <a:gd name="connsiteY9" fmla="*/ 17407 h 209496"/>
                  <a:gd name="connsiteX10" fmla="*/ 301872 w 345097"/>
                  <a:gd name="connsiteY10" fmla="*/ 865 h 209496"/>
                  <a:gd name="connsiteX11" fmla="*/ 339809 w 345097"/>
                  <a:gd name="connsiteY11" fmla="*/ 6324 h 209496"/>
                  <a:gd name="connsiteX12" fmla="*/ 344774 w 345097"/>
                  <a:gd name="connsiteY12" fmla="*/ 16234 h 209496"/>
                  <a:gd name="connsiteX13" fmla="*/ 281467 w 345097"/>
                  <a:gd name="connsiteY13" fmla="*/ 204541 h 209496"/>
                  <a:gd name="connsiteX14" fmla="*/ 274020 w 345097"/>
                  <a:gd name="connsiteY14" fmla="*/ 209496 h 209496"/>
                  <a:gd name="connsiteX15" fmla="*/ 8379 w 345097"/>
                  <a:gd name="connsiteY15" fmla="*/ 209496 h 209496"/>
                  <a:gd name="connsiteX16" fmla="*/ 932 w 345097"/>
                  <a:gd name="connsiteY16" fmla="*/ 207019 h 209496"/>
                  <a:gd name="connsiteX17" fmla="*/ 932 w 345097"/>
                  <a:gd name="connsiteY17" fmla="*/ 198347 h 209496"/>
                  <a:gd name="connsiteX18" fmla="*/ 38171 w 345097"/>
                  <a:gd name="connsiteY18" fmla="*/ 86849 h 209496"/>
                  <a:gd name="connsiteX19" fmla="*/ 40653 w 345097"/>
                  <a:gd name="connsiteY19" fmla="*/ 83133 h 209496"/>
                  <a:gd name="connsiteX20" fmla="*/ 178439 w 345097"/>
                  <a:gd name="connsiteY20" fmla="*/ 36056 h 209496"/>
                  <a:gd name="connsiteX21" fmla="*/ 213195 w 345097"/>
                  <a:gd name="connsiteY21" fmla="*/ 58356 h 209496"/>
                  <a:gd name="connsiteX22" fmla="*/ 301872 w 345097"/>
                  <a:gd name="connsiteY22" fmla="*/ 865 h 20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5097" h="209496">
                    <a:moveTo>
                      <a:pt x="306774" y="17407"/>
                    </a:moveTo>
                    <a:cubicBezTo>
                      <a:pt x="264027" y="22043"/>
                      <a:pt x="219380" y="77128"/>
                      <a:pt x="219380" y="78211"/>
                    </a:cubicBezTo>
                    <a:cubicBezTo>
                      <a:pt x="218140" y="79449"/>
                      <a:pt x="214417" y="80686"/>
                      <a:pt x="211936" y="80686"/>
                    </a:cubicBezTo>
                    <a:cubicBezTo>
                      <a:pt x="209455" y="80686"/>
                      <a:pt x="205732" y="79449"/>
                      <a:pt x="205732" y="76974"/>
                    </a:cubicBezTo>
                    <a:cubicBezTo>
                      <a:pt x="198288" y="64599"/>
                      <a:pt x="188362" y="55937"/>
                      <a:pt x="174714" y="53462"/>
                    </a:cubicBezTo>
                    <a:cubicBezTo>
                      <a:pt x="147418" y="46038"/>
                      <a:pt x="103993" y="62124"/>
                      <a:pt x="53123" y="95536"/>
                    </a:cubicBezTo>
                    <a:lnTo>
                      <a:pt x="19623" y="193294"/>
                    </a:lnTo>
                    <a:lnTo>
                      <a:pt x="267769" y="193294"/>
                    </a:lnTo>
                    <a:lnTo>
                      <a:pt x="324842" y="18814"/>
                    </a:lnTo>
                    <a:cubicBezTo>
                      <a:pt x="318949" y="17112"/>
                      <a:pt x="312881" y="16745"/>
                      <a:pt x="306774" y="17407"/>
                    </a:cubicBezTo>
                    <a:close/>
                    <a:moveTo>
                      <a:pt x="301872" y="865"/>
                    </a:moveTo>
                    <a:cubicBezTo>
                      <a:pt x="314517" y="-1110"/>
                      <a:pt x="327396" y="129"/>
                      <a:pt x="339809" y="6324"/>
                    </a:cubicBezTo>
                    <a:cubicBezTo>
                      <a:pt x="343533" y="7562"/>
                      <a:pt x="346016" y="12518"/>
                      <a:pt x="344774" y="16234"/>
                    </a:cubicBezTo>
                    <a:lnTo>
                      <a:pt x="281467" y="204541"/>
                    </a:lnTo>
                    <a:cubicBezTo>
                      <a:pt x="280226" y="208257"/>
                      <a:pt x="277744" y="209496"/>
                      <a:pt x="274020" y="209496"/>
                    </a:cubicBezTo>
                    <a:lnTo>
                      <a:pt x="8379" y="209496"/>
                    </a:lnTo>
                    <a:cubicBezTo>
                      <a:pt x="5897" y="209496"/>
                      <a:pt x="3414" y="208257"/>
                      <a:pt x="932" y="207019"/>
                    </a:cubicBezTo>
                    <a:cubicBezTo>
                      <a:pt x="-310" y="204541"/>
                      <a:pt x="-310" y="200824"/>
                      <a:pt x="932" y="198347"/>
                    </a:cubicBezTo>
                    <a:lnTo>
                      <a:pt x="38171" y="86849"/>
                    </a:lnTo>
                    <a:cubicBezTo>
                      <a:pt x="38171" y="85610"/>
                      <a:pt x="39412" y="84372"/>
                      <a:pt x="40653" y="83133"/>
                    </a:cubicBezTo>
                    <a:cubicBezTo>
                      <a:pt x="80375" y="55878"/>
                      <a:pt x="136234" y="27384"/>
                      <a:pt x="178439" y="36056"/>
                    </a:cubicBezTo>
                    <a:cubicBezTo>
                      <a:pt x="192093" y="39773"/>
                      <a:pt x="203265" y="47206"/>
                      <a:pt x="213195" y="58356"/>
                    </a:cubicBezTo>
                    <a:cubicBezTo>
                      <a:pt x="228091" y="41631"/>
                      <a:pt x="263934" y="6788"/>
                      <a:pt x="301872" y="8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7D371C5-D848-7744-BB96-FFAC3C1455C3}"/>
                  </a:ext>
                </a:extLst>
              </p:cNvPr>
              <p:cNvSpPr/>
              <p:nvPr/>
            </p:nvSpPr>
            <p:spPr>
              <a:xfrm>
                <a:off x="7965596" y="6940251"/>
                <a:ext cx="71010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4">
                    <a:moveTo>
                      <a:pt x="56" y="28"/>
                    </a:moveTo>
                    <a:cubicBezTo>
                      <a:pt x="50" y="42"/>
                      <a:pt x="34" y="54"/>
                      <a:pt x="19" y="54"/>
                    </a:cubicBezTo>
                    <a:cubicBezTo>
                      <a:pt x="4" y="54"/>
                      <a:pt x="-4" y="42"/>
                      <a:pt x="1" y="28"/>
                    </a:cubicBezTo>
                    <a:cubicBezTo>
                      <a:pt x="6" y="12"/>
                      <a:pt x="22" y="0"/>
                      <a:pt x="37" y="0"/>
                    </a:cubicBezTo>
                    <a:cubicBezTo>
                      <a:pt x="52" y="0"/>
                      <a:pt x="61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D65E1062-48FF-1149-9023-D086F67EE0FD}"/>
                  </a:ext>
                </a:extLst>
              </p:cNvPr>
              <p:cNvSpPr/>
              <p:nvPr/>
            </p:nvSpPr>
            <p:spPr>
              <a:xfrm>
                <a:off x="7957258" y="6931528"/>
                <a:ext cx="88289" cy="84744"/>
              </a:xfrm>
              <a:custGeom>
                <a:avLst/>
                <a:gdLst>
                  <a:gd name="connsiteX0" fmla="*/ 53583 w 88289"/>
                  <a:gd name="connsiteY0" fmla="*/ 17447 h 84744"/>
                  <a:gd name="connsiteX1" fmla="*/ 18276 w 88289"/>
                  <a:gd name="connsiteY1" fmla="*/ 44195 h 84744"/>
                  <a:gd name="connsiteX2" fmla="*/ 18276 w 88289"/>
                  <a:gd name="connsiteY2" fmla="*/ 61217 h 84744"/>
                  <a:gd name="connsiteX3" fmla="*/ 31668 w 88289"/>
                  <a:gd name="connsiteY3" fmla="*/ 67296 h 84744"/>
                  <a:gd name="connsiteX4" fmla="*/ 68192 w 88289"/>
                  <a:gd name="connsiteY4" fmla="*/ 39332 h 84744"/>
                  <a:gd name="connsiteX5" fmla="*/ 66975 w 88289"/>
                  <a:gd name="connsiteY5" fmla="*/ 23526 h 84744"/>
                  <a:gd name="connsiteX6" fmla="*/ 53583 w 88289"/>
                  <a:gd name="connsiteY6" fmla="*/ 17447 h 84744"/>
                  <a:gd name="connsiteX7" fmla="*/ 54899 w 88289"/>
                  <a:gd name="connsiteY7" fmla="*/ 0 h 84744"/>
                  <a:gd name="connsiteX8" fmla="*/ 83154 w 88289"/>
                  <a:gd name="connsiteY8" fmla="*/ 12282 h 84744"/>
                  <a:gd name="connsiteX9" fmla="*/ 85611 w 88289"/>
                  <a:gd name="connsiteY9" fmla="*/ 44215 h 84744"/>
                  <a:gd name="connsiteX10" fmla="*/ 32786 w 88289"/>
                  <a:gd name="connsiteY10" fmla="*/ 84744 h 84744"/>
                  <a:gd name="connsiteX11" fmla="*/ 5760 w 88289"/>
                  <a:gd name="connsiteY11" fmla="*/ 72463 h 84744"/>
                  <a:gd name="connsiteX12" fmla="*/ 2074 w 88289"/>
                  <a:gd name="connsiteY12" fmla="*/ 39302 h 84744"/>
                  <a:gd name="connsiteX13" fmla="*/ 54899 w 88289"/>
                  <a:gd name="connsiteY13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289" h="84744">
                    <a:moveTo>
                      <a:pt x="53583" y="17447"/>
                    </a:moveTo>
                    <a:cubicBezTo>
                      <a:pt x="38973" y="17447"/>
                      <a:pt x="21928" y="29606"/>
                      <a:pt x="18276" y="44195"/>
                    </a:cubicBezTo>
                    <a:cubicBezTo>
                      <a:pt x="17058" y="51490"/>
                      <a:pt x="17058" y="57570"/>
                      <a:pt x="18276" y="61217"/>
                    </a:cubicBezTo>
                    <a:cubicBezTo>
                      <a:pt x="20711" y="64865"/>
                      <a:pt x="25581" y="67296"/>
                      <a:pt x="31668" y="67296"/>
                    </a:cubicBezTo>
                    <a:cubicBezTo>
                      <a:pt x="46278" y="67296"/>
                      <a:pt x="63322" y="53922"/>
                      <a:pt x="68192" y="39332"/>
                    </a:cubicBezTo>
                    <a:cubicBezTo>
                      <a:pt x="70627" y="33253"/>
                      <a:pt x="69410" y="27174"/>
                      <a:pt x="66975" y="23526"/>
                    </a:cubicBezTo>
                    <a:cubicBezTo>
                      <a:pt x="64540" y="19879"/>
                      <a:pt x="59670" y="17447"/>
                      <a:pt x="53583" y="17447"/>
                    </a:cubicBezTo>
                    <a:close/>
                    <a:moveTo>
                      <a:pt x="54899" y="0"/>
                    </a:moveTo>
                    <a:cubicBezTo>
                      <a:pt x="67184" y="0"/>
                      <a:pt x="77012" y="3685"/>
                      <a:pt x="83154" y="12282"/>
                    </a:cubicBezTo>
                    <a:cubicBezTo>
                      <a:pt x="88068" y="22107"/>
                      <a:pt x="90525" y="33161"/>
                      <a:pt x="85611" y="44215"/>
                    </a:cubicBezTo>
                    <a:cubicBezTo>
                      <a:pt x="78240" y="67550"/>
                      <a:pt x="54899" y="84744"/>
                      <a:pt x="32786" y="84744"/>
                    </a:cubicBezTo>
                    <a:cubicBezTo>
                      <a:pt x="21730" y="84744"/>
                      <a:pt x="11902" y="79832"/>
                      <a:pt x="5760" y="72463"/>
                    </a:cubicBezTo>
                    <a:cubicBezTo>
                      <a:pt x="-383" y="62637"/>
                      <a:pt x="-1612" y="51584"/>
                      <a:pt x="2074" y="39302"/>
                    </a:cubicBezTo>
                    <a:cubicBezTo>
                      <a:pt x="9445" y="17195"/>
                      <a:pt x="32786" y="0"/>
                      <a:pt x="548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13CFEF3-A534-0F44-946C-F14436929DFD}"/>
                </a:ext>
              </a:extLst>
            </p:cNvPr>
            <p:cNvGrpSpPr/>
            <p:nvPr/>
          </p:nvGrpSpPr>
          <p:grpSpPr>
            <a:xfrm>
              <a:off x="10455966" y="8205174"/>
              <a:ext cx="3253567" cy="1936641"/>
              <a:chOff x="10455966" y="8205174"/>
              <a:chExt cx="3253567" cy="1936641"/>
            </a:xfrm>
          </p:grpSpPr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C53739CF-488B-C447-8A35-46285D30B4E5}"/>
                  </a:ext>
                </a:extLst>
              </p:cNvPr>
              <p:cNvSpPr/>
              <p:nvPr/>
            </p:nvSpPr>
            <p:spPr>
              <a:xfrm>
                <a:off x="11756537" y="9811564"/>
                <a:ext cx="753704" cy="321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6" h="259">
                    <a:moveTo>
                      <a:pt x="0" y="0"/>
                    </a:moveTo>
                    <a:lnTo>
                      <a:pt x="404" y="0"/>
                    </a:lnTo>
                    <a:lnTo>
                      <a:pt x="606" y="259"/>
                    </a:lnTo>
                    <a:lnTo>
                      <a:pt x="202" y="25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F21D65FA-BD7C-884D-88EB-D33AE146EF67}"/>
                  </a:ext>
                </a:extLst>
              </p:cNvPr>
              <p:cNvSpPr/>
              <p:nvPr/>
            </p:nvSpPr>
            <p:spPr>
              <a:xfrm>
                <a:off x="11748241" y="9802840"/>
                <a:ext cx="770290" cy="338974"/>
              </a:xfrm>
              <a:custGeom>
                <a:avLst/>
                <a:gdLst>
                  <a:gd name="connsiteX0" fmla="*/ 25739 w 770290"/>
                  <a:gd name="connsiteY0" fmla="*/ 17447 h 338974"/>
                  <a:gd name="connsiteX1" fmla="*/ 264516 w 770290"/>
                  <a:gd name="connsiteY1" fmla="*/ 321527 h 338974"/>
                  <a:gd name="connsiteX2" fmla="*/ 743315 w 770290"/>
                  <a:gd name="connsiteY2" fmla="*/ 321527 h 338974"/>
                  <a:gd name="connsiteX3" fmla="*/ 507025 w 770290"/>
                  <a:gd name="connsiteY3" fmla="*/ 17447 h 338974"/>
                  <a:gd name="connsiteX4" fmla="*/ 8280 w 770290"/>
                  <a:gd name="connsiteY4" fmla="*/ 0 h 338974"/>
                  <a:gd name="connsiteX5" fmla="*/ 510767 w 770290"/>
                  <a:gd name="connsiteY5" fmla="*/ 0 h 338974"/>
                  <a:gd name="connsiteX6" fmla="*/ 516986 w 770290"/>
                  <a:gd name="connsiteY6" fmla="*/ 3725 h 338974"/>
                  <a:gd name="connsiteX7" fmla="*/ 768229 w 770290"/>
                  <a:gd name="connsiteY7" fmla="*/ 325316 h 338974"/>
                  <a:gd name="connsiteX8" fmla="*/ 769473 w 770290"/>
                  <a:gd name="connsiteY8" fmla="*/ 334007 h 338974"/>
                  <a:gd name="connsiteX9" fmla="*/ 762010 w 770290"/>
                  <a:gd name="connsiteY9" fmla="*/ 338974 h 338974"/>
                  <a:gd name="connsiteX10" fmla="*/ 259524 w 770290"/>
                  <a:gd name="connsiteY10" fmla="*/ 338974 h 338974"/>
                  <a:gd name="connsiteX11" fmla="*/ 252061 w 770290"/>
                  <a:gd name="connsiteY11" fmla="*/ 336491 h 338974"/>
                  <a:gd name="connsiteX12" fmla="*/ 2062 w 770290"/>
                  <a:gd name="connsiteY12" fmla="*/ 14900 h 338974"/>
                  <a:gd name="connsiteX13" fmla="*/ 818 w 770290"/>
                  <a:gd name="connsiteY13" fmla="*/ 4967 h 338974"/>
                  <a:gd name="connsiteX14" fmla="*/ 8280 w 770290"/>
                  <a:gd name="connsiteY14" fmla="*/ 0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0290" h="338974">
                    <a:moveTo>
                      <a:pt x="25739" y="17447"/>
                    </a:moveTo>
                    <a:lnTo>
                      <a:pt x="264516" y="321527"/>
                    </a:lnTo>
                    <a:lnTo>
                      <a:pt x="743315" y="321527"/>
                    </a:lnTo>
                    <a:lnTo>
                      <a:pt x="507025" y="17447"/>
                    </a:lnTo>
                    <a:close/>
                    <a:moveTo>
                      <a:pt x="8280" y="0"/>
                    </a:moveTo>
                    <a:lnTo>
                      <a:pt x="510767" y="0"/>
                    </a:lnTo>
                    <a:cubicBezTo>
                      <a:pt x="513255" y="0"/>
                      <a:pt x="515742" y="1242"/>
                      <a:pt x="516986" y="3725"/>
                    </a:cubicBezTo>
                    <a:lnTo>
                      <a:pt x="768229" y="325316"/>
                    </a:lnTo>
                    <a:cubicBezTo>
                      <a:pt x="770717" y="327799"/>
                      <a:pt x="770717" y="331524"/>
                      <a:pt x="769473" y="334007"/>
                    </a:cubicBezTo>
                    <a:cubicBezTo>
                      <a:pt x="768229" y="337732"/>
                      <a:pt x="765742" y="338974"/>
                      <a:pt x="762010" y="338974"/>
                    </a:cubicBezTo>
                    <a:lnTo>
                      <a:pt x="259524" y="338974"/>
                    </a:lnTo>
                    <a:cubicBezTo>
                      <a:pt x="257036" y="338974"/>
                      <a:pt x="254549" y="337732"/>
                      <a:pt x="252061" y="336491"/>
                    </a:cubicBezTo>
                    <a:lnTo>
                      <a:pt x="2062" y="14900"/>
                    </a:lnTo>
                    <a:cubicBezTo>
                      <a:pt x="-426" y="11175"/>
                      <a:pt x="-426" y="7450"/>
                      <a:pt x="818" y="4967"/>
                    </a:cubicBezTo>
                    <a:cubicBezTo>
                      <a:pt x="2062" y="2483"/>
                      <a:pt x="5793" y="0"/>
                      <a:pt x="82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CA86A06-08B5-F648-9742-03883B490786}"/>
                  </a:ext>
                </a:extLst>
              </p:cNvPr>
              <p:cNvSpPr/>
              <p:nvPr/>
            </p:nvSpPr>
            <p:spPr>
              <a:xfrm>
                <a:off x="10463408" y="8215144"/>
                <a:ext cx="3236567" cy="15951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9" h="1281">
                    <a:moveTo>
                      <a:pt x="2533" y="0"/>
                    </a:moveTo>
                    <a:lnTo>
                      <a:pt x="1487" y="0"/>
                    </a:lnTo>
                    <a:lnTo>
                      <a:pt x="441" y="0"/>
                    </a:lnTo>
                    <a:cubicBezTo>
                      <a:pt x="416" y="0"/>
                      <a:pt x="391" y="9"/>
                      <a:pt x="371" y="25"/>
                    </a:cubicBezTo>
                    <a:cubicBezTo>
                      <a:pt x="350" y="41"/>
                      <a:pt x="334" y="63"/>
                      <a:pt x="327" y="87"/>
                    </a:cubicBezTo>
                    <a:lnTo>
                      <a:pt x="166" y="640"/>
                    </a:lnTo>
                    <a:lnTo>
                      <a:pt x="3" y="1193"/>
                    </a:lnTo>
                    <a:cubicBezTo>
                      <a:pt x="-4" y="1218"/>
                      <a:pt x="0" y="1240"/>
                      <a:pt x="11" y="1256"/>
                    </a:cubicBezTo>
                    <a:cubicBezTo>
                      <a:pt x="22" y="1272"/>
                      <a:pt x="42" y="1281"/>
                      <a:pt x="65" y="1281"/>
                    </a:cubicBezTo>
                    <a:lnTo>
                      <a:pt x="1112" y="1281"/>
                    </a:lnTo>
                    <a:lnTo>
                      <a:pt x="2158" y="1281"/>
                    </a:lnTo>
                    <a:cubicBezTo>
                      <a:pt x="2182" y="1281"/>
                      <a:pt x="2207" y="1272"/>
                      <a:pt x="2227" y="1256"/>
                    </a:cubicBezTo>
                    <a:cubicBezTo>
                      <a:pt x="2248" y="1240"/>
                      <a:pt x="2264" y="1218"/>
                      <a:pt x="2271" y="1193"/>
                    </a:cubicBezTo>
                    <a:lnTo>
                      <a:pt x="2433" y="640"/>
                    </a:lnTo>
                    <a:lnTo>
                      <a:pt x="2595" y="87"/>
                    </a:lnTo>
                    <a:cubicBezTo>
                      <a:pt x="2602" y="63"/>
                      <a:pt x="2598" y="41"/>
                      <a:pt x="2587" y="25"/>
                    </a:cubicBezTo>
                    <a:cubicBezTo>
                      <a:pt x="2576" y="9"/>
                      <a:pt x="2557" y="0"/>
                      <a:pt x="25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8812A4F9-94E9-DB4E-B3A3-0EB3EA2C6273}"/>
                  </a:ext>
                </a:extLst>
              </p:cNvPr>
              <p:cNvSpPr/>
              <p:nvPr/>
            </p:nvSpPr>
            <p:spPr>
              <a:xfrm>
                <a:off x="10455966" y="8205174"/>
                <a:ext cx="3253567" cy="1613867"/>
              </a:xfrm>
              <a:custGeom>
                <a:avLst/>
                <a:gdLst>
                  <a:gd name="connsiteX0" fmla="*/ 557873 w 3253567"/>
                  <a:gd name="connsiteY0" fmla="*/ 17447 h 1613867"/>
                  <a:gd name="connsiteX1" fmla="*/ 475682 w 3253567"/>
                  <a:gd name="connsiteY1" fmla="*/ 48578 h 1613867"/>
                  <a:gd name="connsiteX2" fmla="*/ 424625 w 3253567"/>
                  <a:gd name="connsiteY2" fmla="*/ 120802 h 1613867"/>
                  <a:gd name="connsiteX3" fmla="*/ 21144 w 3253567"/>
                  <a:gd name="connsiteY3" fmla="*/ 1498042 h 1613867"/>
                  <a:gd name="connsiteX4" fmla="*/ 28616 w 3253567"/>
                  <a:gd name="connsiteY4" fmla="*/ 1569021 h 1613867"/>
                  <a:gd name="connsiteX5" fmla="*/ 89636 w 3253567"/>
                  <a:gd name="connsiteY5" fmla="*/ 1596416 h 1613867"/>
                  <a:gd name="connsiteX6" fmla="*/ 2696070 w 3253567"/>
                  <a:gd name="connsiteY6" fmla="*/ 1596416 h 1613867"/>
                  <a:gd name="connsiteX7" fmla="*/ 2777015 w 3253567"/>
                  <a:gd name="connsiteY7" fmla="*/ 1566530 h 1613867"/>
                  <a:gd name="connsiteX8" fmla="*/ 2828073 w 3253567"/>
                  <a:gd name="connsiteY8" fmla="*/ 1493061 h 1613867"/>
                  <a:gd name="connsiteX9" fmla="*/ 3231553 w 3253567"/>
                  <a:gd name="connsiteY9" fmla="*/ 115821 h 1613867"/>
                  <a:gd name="connsiteX10" fmla="*/ 3224081 w 3253567"/>
                  <a:gd name="connsiteY10" fmla="*/ 46088 h 1613867"/>
                  <a:gd name="connsiteX11" fmla="*/ 3163061 w 3253567"/>
                  <a:gd name="connsiteY11" fmla="*/ 17447 h 1613867"/>
                  <a:gd name="connsiteX12" fmla="*/ 557868 w 3253567"/>
                  <a:gd name="connsiteY12" fmla="*/ 0 h 1613867"/>
                  <a:gd name="connsiteX13" fmla="*/ 3163064 w 3253567"/>
                  <a:gd name="connsiteY13" fmla="*/ 0 h 1613867"/>
                  <a:gd name="connsiteX14" fmla="*/ 3237783 w 3253567"/>
                  <a:gd name="connsiteY14" fmla="*/ 36113 h 1613867"/>
                  <a:gd name="connsiteX15" fmla="*/ 3248991 w 3253567"/>
                  <a:gd name="connsiteY15" fmla="*/ 120791 h 1613867"/>
                  <a:gd name="connsiteX16" fmla="*/ 2845509 w 3253567"/>
                  <a:gd name="connsiteY16" fmla="*/ 1498057 h 1613867"/>
                  <a:gd name="connsiteX17" fmla="*/ 2786979 w 3253567"/>
                  <a:gd name="connsiteY17" fmla="*/ 1580245 h 1613867"/>
                  <a:gd name="connsiteX18" fmla="*/ 2696072 w 3253567"/>
                  <a:gd name="connsiteY18" fmla="*/ 1613867 h 1613867"/>
                  <a:gd name="connsiteX19" fmla="*/ 89630 w 3253567"/>
                  <a:gd name="connsiteY19" fmla="*/ 1613867 h 1613867"/>
                  <a:gd name="connsiteX20" fmla="*/ 14911 w 3253567"/>
                  <a:gd name="connsiteY20" fmla="*/ 1577754 h 1613867"/>
                  <a:gd name="connsiteX21" fmla="*/ 4948 w 3253567"/>
                  <a:gd name="connsiteY21" fmla="*/ 1493076 h 1613867"/>
                  <a:gd name="connsiteX22" fmla="*/ 407185 w 3253567"/>
                  <a:gd name="connsiteY22" fmla="*/ 115810 h 1613867"/>
                  <a:gd name="connsiteX23" fmla="*/ 465714 w 3253567"/>
                  <a:gd name="connsiteY23" fmla="*/ 34868 h 1613867"/>
                  <a:gd name="connsiteX24" fmla="*/ 557868 w 3253567"/>
                  <a:gd name="connsiteY24" fmla="*/ 0 h 161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53567" h="1613867">
                    <a:moveTo>
                      <a:pt x="557873" y="17447"/>
                    </a:moveTo>
                    <a:cubicBezTo>
                      <a:pt x="530476" y="17447"/>
                      <a:pt x="501834" y="28654"/>
                      <a:pt x="475682" y="48578"/>
                    </a:cubicBezTo>
                    <a:cubicBezTo>
                      <a:pt x="450776" y="67257"/>
                      <a:pt x="433342" y="93407"/>
                      <a:pt x="424625" y="120802"/>
                    </a:cubicBezTo>
                    <a:lnTo>
                      <a:pt x="21144" y="1498042"/>
                    </a:lnTo>
                    <a:cubicBezTo>
                      <a:pt x="12427" y="1525437"/>
                      <a:pt x="16163" y="1550342"/>
                      <a:pt x="28616" y="1569021"/>
                    </a:cubicBezTo>
                    <a:cubicBezTo>
                      <a:pt x="42315" y="1586454"/>
                      <a:pt x="64730" y="1596416"/>
                      <a:pt x="89636" y="1596416"/>
                    </a:cubicBezTo>
                    <a:lnTo>
                      <a:pt x="2696070" y="1596416"/>
                    </a:lnTo>
                    <a:cubicBezTo>
                      <a:pt x="2722221" y="1596416"/>
                      <a:pt x="2752109" y="1585209"/>
                      <a:pt x="2777015" y="1566530"/>
                    </a:cubicBezTo>
                    <a:cubicBezTo>
                      <a:pt x="2801921" y="1546606"/>
                      <a:pt x="2820601" y="1520456"/>
                      <a:pt x="2828073" y="1493061"/>
                    </a:cubicBezTo>
                    <a:lnTo>
                      <a:pt x="3231553" y="115821"/>
                    </a:lnTo>
                    <a:cubicBezTo>
                      <a:pt x="3240270" y="89671"/>
                      <a:pt x="3236534" y="64767"/>
                      <a:pt x="3224081" y="46088"/>
                    </a:cubicBezTo>
                    <a:cubicBezTo>
                      <a:pt x="3211628" y="27409"/>
                      <a:pt x="3189212" y="17447"/>
                      <a:pt x="3163061" y="17447"/>
                    </a:cubicBezTo>
                    <a:close/>
                    <a:moveTo>
                      <a:pt x="557868" y="0"/>
                    </a:moveTo>
                    <a:lnTo>
                      <a:pt x="3163064" y="0"/>
                    </a:lnTo>
                    <a:cubicBezTo>
                      <a:pt x="3195442" y="0"/>
                      <a:pt x="3221594" y="13698"/>
                      <a:pt x="3237783" y="36113"/>
                    </a:cubicBezTo>
                    <a:cubicBezTo>
                      <a:pt x="3253972" y="58528"/>
                      <a:pt x="3257708" y="88414"/>
                      <a:pt x="3248991" y="120791"/>
                    </a:cubicBezTo>
                    <a:lnTo>
                      <a:pt x="2845509" y="1498057"/>
                    </a:lnTo>
                    <a:cubicBezTo>
                      <a:pt x="2836792" y="1529189"/>
                      <a:pt x="2815622" y="1557830"/>
                      <a:pt x="2786979" y="1580245"/>
                    </a:cubicBezTo>
                    <a:cubicBezTo>
                      <a:pt x="2759582" y="1601414"/>
                      <a:pt x="2727204" y="1613867"/>
                      <a:pt x="2696072" y="1613867"/>
                    </a:cubicBezTo>
                    <a:lnTo>
                      <a:pt x="89630" y="1613867"/>
                    </a:lnTo>
                    <a:cubicBezTo>
                      <a:pt x="58497" y="1613867"/>
                      <a:pt x="31100" y="1601414"/>
                      <a:pt x="14911" y="1577754"/>
                    </a:cubicBezTo>
                    <a:cubicBezTo>
                      <a:pt x="-1278" y="1555339"/>
                      <a:pt x="-3769" y="1525453"/>
                      <a:pt x="4948" y="1493076"/>
                    </a:cubicBezTo>
                    <a:lnTo>
                      <a:pt x="407185" y="115810"/>
                    </a:lnTo>
                    <a:cubicBezTo>
                      <a:pt x="417147" y="84678"/>
                      <a:pt x="437072" y="56037"/>
                      <a:pt x="465714" y="34868"/>
                    </a:cubicBezTo>
                    <a:cubicBezTo>
                      <a:pt x="493111" y="12453"/>
                      <a:pt x="526735" y="0"/>
                      <a:pt x="557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28C11DA-690F-8644-939C-9FEE3B0A17C9}"/>
                  </a:ext>
                </a:extLst>
              </p:cNvPr>
              <p:cNvSpPr/>
              <p:nvPr/>
            </p:nvSpPr>
            <p:spPr>
              <a:xfrm>
                <a:off x="10610408" y="8294902"/>
                <a:ext cx="3002355" cy="1237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11" h="994">
                    <a:moveTo>
                      <a:pt x="2385" y="0"/>
                    </a:moveTo>
                    <a:lnTo>
                      <a:pt x="1351" y="0"/>
                    </a:lnTo>
                    <a:lnTo>
                      <a:pt x="316" y="0"/>
                    </a:lnTo>
                    <a:cubicBezTo>
                      <a:pt x="307" y="0"/>
                      <a:pt x="297" y="5"/>
                      <a:pt x="289" y="11"/>
                    </a:cubicBezTo>
                    <a:cubicBezTo>
                      <a:pt x="281" y="17"/>
                      <a:pt x="274" y="26"/>
                      <a:pt x="271" y="36"/>
                    </a:cubicBezTo>
                    <a:lnTo>
                      <a:pt x="136" y="498"/>
                    </a:lnTo>
                    <a:lnTo>
                      <a:pt x="1" y="959"/>
                    </a:lnTo>
                    <a:cubicBezTo>
                      <a:pt x="-1" y="969"/>
                      <a:pt x="0" y="978"/>
                      <a:pt x="4" y="984"/>
                    </a:cubicBezTo>
                    <a:cubicBezTo>
                      <a:pt x="9" y="990"/>
                      <a:pt x="16" y="994"/>
                      <a:pt x="26" y="994"/>
                    </a:cubicBezTo>
                    <a:lnTo>
                      <a:pt x="1060" y="994"/>
                    </a:lnTo>
                    <a:lnTo>
                      <a:pt x="2094" y="994"/>
                    </a:lnTo>
                    <a:cubicBezTo>
                      <a:pt x="2103" y="994"/>
                      <a:pt x="2113" y="990"/>
                      <a:pt x="2122" y="984"/>
                    </a:cubicBezTo>
                    <a:cubicBezTo>
                      <a:pt x="2130" y="978"/>
                      <a:pt x="2136" y="969"/>
                      <a:pt x="2139" y="959"/>
                    </a:cubicBezTo>
                    <a:lnTo>
                      <a:pt x="2274" y="498"/>
                    </a:lnTo>
                    <a:lnTo>
                      <a:pt x="2409" y="36"/>
                    </a:lnTo>
                    <a:cubicBezTo>
                      <a:pt x="2412" y="26"/>
                      <a:pt x="2411" y="17"/>
                      <a:pt x="2406" y="11"/>
                    </a:cubicBezTo>
                    <a:cubicBezTo>
                      <a:pt x="2402" y="5"/>
                      <a:pt x="2394" y="0"/>
                      <a:pt x="238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400B75E6-77FD-CC4B-BB0A-9B08E2A1FB9E}"/>
                  </a:ext>
                </a:extLst>
              </p:cNvPr>
              <p:cNvSpPr/>
              <p:nvPr/>
            </p:nvSpPr>
            <p:spPr>
              <a:xfrm>
                <a:off x="10600345" y="8287425"/>
                <a:ext cx="3019448" cy="1253707"/>
              </a:xfrm>
              <a:custGeom>
                <a:avLst/>
                <a:gdLst>
                  <a:gd name="connsiteX0" fmla="*/ 402327 w 3019448"/>
                  <a:gd name="connsiteY0" fmla="*/ 17444 h 1253707"/>
                  <a:gd name="connsiteX1" fmla="*/ 373685 w 3019448"/>
                  <a:gd name="connsiteY1" fmla="*/ 27404 h 1253707"/>
                  <a:gd name="connsiteX2" fmla="*/ 355006 w 3019448"/>
                  <a:gd name="connsiteY2" fmla="*/ 54793 h 1253707"/>
                  <a:gd name="connsiteX3" fmla="*/ 18783 w 3019448"/>
                  <a:gd name="connsiteY3" fmla="*/ 1203887 h 1253707"/>
                  <a:gd name="connsiteX4" fmla="*/ 21274 w 3019448"/>
                  <a:gd name="connsiteY4" fmla="*/ 1227541 h 1253707"/>
                  <a:gd name="connsiteX5" fmla="*/ 41198 w 3019448"/>
                  <a:gd name="connsiteY5" fmla="*/ 1236256 h 1253707"/>
                  <a:gd name="connsiteX6" fmla="*/ 2616418 w 3019448"/>
                  <a:gd name="connsiteY6" fmla="*/ 1236256 h 1253707"/>
                  <a:gd name="connsiteX7" fmla="*/ 2646305 w 3019448"/>
                  <a:gd name="connsiteY7" fmla="*/ 1225051 h 1253707"/>
                  <a:gd name="connsiteX8" fmla="*/ 2663738 w 3019448"/>
                  <a:gd name="connsiteY8" fmla="*/ 1198907 h 1253707"/>
                  <a:gd name="connsiteX9" fmla="*/ 3001207 w 3019448"/>
                  <a:gd name="connsiteY9" fmla="*/ 49813 h 1253707"/>
                  <a:gd name="connsiteX10" fmla="*/ 2998716 w 3019448"/>
                  <a:gd name="connsiteY10" fmla="*/ 26159 h 1253707"/>
                  <a:gd name="connsiteX11" fmla="*/ 2978792 w 3019448"/>
                  <a:gd name="connsiteY11" fmla="*/ 17444 h 1253707"/>
                  <a:gd name="connsiteX12" fmla="*/ 402325 w 3019448"/>
                  <a:gd name="connsiteY12" fmla="*/ 0 h 1253707"/>
                  <a:gd name="connsiteX13" fmla="*/ 2978805 w 3019448"/>
                  <a:gd name="connsiteY13" fmla="*/ 0 h 1253707"/>
                  <a:gd name="connsiteX14" fmla="*/ 3012427 w 3019448"/>
                  <a:gd name="connsiteY14" fmla="*/ 16185 h 1253707"/>
                  <a:gd name="connsiteX15" fmla="*/ 3017409 w 3019448"/>
                  <a:gd name="connsiteY15" fmla="*/ 54780 h 1253707"/>
                  <a:gd name="connsiteX16" fmla="*/ 2681183 w 3019448"/>
                  <a:gd name="connsiteY16" fmla="*/ 1203907 h 1253707"/>
                  <a:gd name="connsiteX17" fmla="*/ 2655033 w 3019448"/>
                  <a:gd name="connsiteY17" fmla="*/ 1238767 h 1253707"/>
                  <a:gd name="connsiteX18" fmla="*/ 2616429 w 3019448"/>
                  <a:gd name="connsiteY18" fmla="*/ 1253707 h 1253707"/>
                  <a:gd name="connsiteX19" fmla="*/ 41194 w 3019448"/>
                  <a:gd name="connsiteY19" fmla="*/ 1253707 h 1253707"/>
                  <a:gd name="connsiteX20" fmla="*/ 7572 w 3019448"/>
                  <a:gd name="connsiteY20" fmla="*/ 1237522 h 1253707"/>
                  <a:gd name="connsiteX21" fmla="*/ 2591 w 3019448"/>
                  <a:gd name="connsiteY21" fmla="*/ 1198927 h 1253707"/>
                  <a:gd name="connsiteX22" fmla="*/ 338816 w 3019448"/>
                  <a:gd name="connsiteY22" fmla="*/ 49800 h 1253707"/>
                  <a:gd name="connsiteX23" fmla="*/ 363721 w 3019448"/>
                  <a:gd name="connsiteY23" fmla="*/ 13695 h 1253707"/>
                  <a:gd name="connsiteX24" fmla="*/ 402325 w 3019448"/>
                  <a:gd name="connsiteY24" fmla="*/ 0 h 1253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19448" h="1253707">
                    <a:moveTo>
                      <a:pt x="402327" y="17444"/>
                    </a:moveTo>
                    <a:cubicBezTo>
                      <a:pt x="393610" y="17444"/>
                      <a:pt x="383648" y="21179"/>
                      <a:pt x="373685" y="27404"/>
                    </a:cubicBezTo>
                    <a:cubicBezTo>
                      <a:pt x="364969" y="34874"/>
                      <a:pt x="357497" y="44833"/>
                      <a:pt x="355006" y="54793"/>
                    </a:cubicBezTo>
                    <a:lnTo>
                      <a:pt x="18783" y="1203887"/>
                    </a:lnTo>
                    <a:cubicBezTo>
                      <a:pt x="16293" y="1213847"/>
                      <a:pt x="16293" y="1221317"/>
                      <a:pt x="21274" y="1227541"/>
                    </a:cubicBezTo>
                    <a:cubicBezTo>
                      <a:pt x="25010" y="1232521"/>
                      <a:pt x="32481" y="1236256"/>
                      <a:pt x="41198" y="1236256"/>
                    </a:cubicBezTo>
                    <a:lnTo>
                      <a:pt x="2616418" y="1236256"/>
                    </a:lnTo>
                    <a:cubicBezTo>
                      <a:pt x="2626380" y="1236256"/>
                      <a:pt x="2636343" y="1232521"/>
                      <a:pt x="2646305" y="1225051"/>
                    </a:cubicBezTo>
                    <a:cubicBezTo>
                      <a:pt x="2655021" y="1218827"/>
                      <a:pt x="2661248" y="1208867"/>
                      <a:pt x="2663738" y="1198907"/>
                    </a:cubicBezTo>
                    <a:lnTo>
                      <a:pt x="3001207" y="49813"/>
                    </a:lnTo>
                    <a:cubicBezTo>
                      <a:pt x="3003697" y="41098"/>
                      <a:pt x="3002452" y="32384"/>
                      <a:pt x="2998716" y="26159"/>
                    </a:cubicBezTo>
                    <a:cubicBezTo>
                      <a:pt x="2993735" y="19934"/>
                      <a:pt x="2987509" y="17444"/>
                      <a:pt x="2978792" y="17444"/>
                    </a:cubicBezTo>
                    <a:close/>
                    <a:moveTo>
                      <a:pt x="402325" y="0"/>
                    </a:moveTo>
                    <a:lnTo>
                      <a:pt x="2978805" y="0"/>
                    </a:lnTo>
                    <a:cubicBezTo>
                      <a:pt x="2992503" y="0"/>
                      <a:pt x="3004956" y="6225"/>
                      <a:pt x="3012427" y="16185"/>
                    </a:cubicBezTo>
                    <a:cubicBezTo>
                      <a:pt x="3019899" y="26145"/>
                      <a:pt x="3021144" y="39840"/>
                      <a:pt x="3017409" y="54780"/>
                    </a:cubicBezTo>
                    <a:lnTo>
                      <a:pt x="2681183" y="1203907"/>
                    </a:lnTo>
                    <a:cubicBezTo>
                      <a:pt x="2677447" y="1217602"/>
                      <a:pt x="2667485" y="1230052"/>
                      <a:pt x="2655033" y="1238767"/>
                    </a:cubicBezTo>
                    <a:cubicBezTo>
                      <a:pt x="2643825" y="1248727"/>
                      <a:pt x="2630127" y="1253707"/>
                      <a:pt x="2616429" y="1253707"/>
                    </a:cubicBezTo>
                    <a:lnTo>
                      <a:pt x="41194" y="1253707"/>
                    </a:lnTo>
                    <a:cubicBezTo>
                      <a:pt x="26251" y="1253707"/>
                      <a:pt x="15043" y="1247482"/>
                      <a:pt x="7572" y="1237522"/>
                    </a:cubicBezTo>
                    <a:cubicBezTo>
                      <a:pt x="100" y="1227562"/>
                      <a:pt x="-2391" y="1213867"/>
                      <a:pt x="2591" y="1198927"/>
                    </a:cubicBezTo>
                    <a:lnTo>
                      <a:pt x="338816" y="49800"/>
                    </a:lnTo>
                    <a:cubicBezTo>
                      <a:pt x="342551" y="36105"/>
                      <a:pt x="351268" y="23655"/>
                      <a:pt x="363721" y="13695"/>
                    </a:cubicBezTo>
                    <a:cubicBezTo>
                      <a:pt x="374929" y="4980"/>
                      <a:pt x="389872" y="0"/>
                      <a:pt x="4023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979D0287-52FE-5844-A362-D899AAA2225A}"/>
                  </a:ext>
                </a:extLst>
              </p:cNvPr>
              <p:cNvSpPr/>
              <p:nvPr/>
            </p:nvSpPr>
            <p:spPr>
              <a:xfrm>
                <a:off x="11816338" y="9605936"/>
                <a:ext cx="143266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" h="111">
                    <a:moveTo>
                      <a:pt x="114" y="55"/>
                    </a:moveTo>
                    <a:cubicBezTo>
                      <a:pt x="105" y="86"/>
                      <a:pt x="72" y="111"/>
                      <a:pt x="42" y="111"/>
                    </a:cubicBezTo>
                    <a:cubicBezTo>
                      <a:pt x="11" y="111"/>
                      <a:pt x="-7" y="86"/>
                      <a:pt x="2" y="55"/>
                    </a:cubicBezTo>
                    <a:cubicBezTo>
                      <a:pt x="11" y="25"/>
                      <a:pt x="43" y="0"/>
                      <a:pt x="74" y="0"/>
                    </a:cubicBezTo>
                    <a:cubicBezTo>
                      <a:pt x="105" y="0"/>
                      <a:pt x="122" y="25"/>
                      <a:pt x="114" y="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63A9689F-A53E-564F-B704-7C1B5C750A45}"/>
                  </a:ext>
                </a:extLst>
              </p:cNvPr>
              <p:cNvSpPr/>
              <p:nvPr/>
            </p:nvSpPr>
            <p:spPr>
              <a:xfrm>
                <a:off x="11807112" y="9595966"/>
                <a:ext cx="161372" cy="155779"/>
              </a:xfrm>
              <a:custGeom>
                <a:avLst/>
                <a:gdLst>
                  <a:gd name="connsiteX0" fmla="*/ 100605 w 161372"/>
                  <a:gd name="connsiteY0" fmla="*/ 17447 h 155779"/>
                  <a:gd name="connsiteX1" fmla="*/ 20414 w 161372"/>
                  <a:gd name="connsiteY1" fmla="*/ 80356 h 155779"/>
                  <a:gd name="connsiteX2" fmla="*/ 25349 w 161372"/>
                  <a:gd name="connsiteY2" fmla="*/ 122295 h 155779"/>
                  <a:gd name="connsiteX3" fmla="*/ 61126 w 161372"/>
                  <a:gd name="connsiteY3" fmla="*/ 138331 h 155779"/>
                  <a:gd name="connsiteX4" fmla="*/ 141317 w 161372"/>
                  <a:gd name="connsiteY4" fmla="*/ 76655 h 155779"/>
                  <a:gd name="connsiteX5" fmla="*/ 136382 w 161372"/>
                  <a:gd name="connsiteY5" fmla="*/ 33483 h 155779"/>
                  <a:gd name="connsiteX6" fmla="*/ 100605 w 161372"/>
                  <a:gd name="connsiteY6" fmla="*/ 17447 h 155779"/>
                  <a:gd name="connsiteX7" fmla="*/ 100644 w 161372"/>
                  <a:gd name="connsiteY7" fmla="*/ 0 h 155779"/>
                  <a:gd name="connsiteX8" fmla="*/ 150095 w 161372"/>
                  <a:gd name="connsiteY8" fmla="*/ 23490 h 155779"/>
                  <a:gd name="connsiteX9" fmla="*/ 157513 w 161372"/>
                  <a:gd name="connsiteY9" fmla="*/ 80362 h 155779"/>
                  <a:gd name="connsiteX10" fmla="*/ 61083 w 161372"/>
                  <a:gd name="connsiteY10" fmla="*/ 155779 h 155779"/>
                  <a:gd name="connsiteX11" fmla="*/ 11632 w 161372"/>
                  <a:gd name="connsiteY11" fmla="*/ 133525 h 155779"/>
                  <a:gd name="connsiteX12" fmla="*/ 2978 w 161372"/>
                  <a:gd name="connsiteY12" fmla="*/ 76653 h 155779"/>
                  <a:gd name="connsiteX13" fmla="*/ 100644 w 161372"/>
                  <a:gd name="connsiteY13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372" h="155779">
                    <a:moveTo>
                      <a:pt x="100605" y="17447"/>
                    </a:moveTo>
                    <a:cubicBezTo>
                      <a:pt x="66061" y="17447"/>
                      <a:pt x="30284" y="45818"/>
                      <a:pt x="20414" y="80356"/>
                    </a:cubicBezTo>
                    <a:cubicBezTo>
                      <a:pt x="15480" y="97625"/>
                      <a:pt x="16713" y="112427"/>
                      <a:pt x="25349" y="122295"/>
                    </a:cubicBezTo>
                    <a:cubicBezTo>
                      <a:pt x="32751" y="133397"/>
                      <a:pt x="45088" y="138331"/>
                      <a:pt x="61126" y="138331"/>
                    </a:cubicBezTo>
                    <a:cubicBezTo>
                      <a:pt x="94436" y="138331"/>
                      <a:pt x="131447" y="111194"/>
                      <a:pt x="141317" y="76655"/>
                    </a:cubicBezTo>
                    <a:cubicBezTo>
                      <a:pt x="146252" y="59386"/>
                      <a:pt x="145018" y="44584"/>
                      <a:pt x="136382" y="33483"/>
                    </a:cubicBezTo>
                    <a:cubicBezTo>
                      <a:pt x="128980" y="23615"/>
                      <a:pt x="115409" y="17447"/>
                      <a:pt x="100605" y="17447"/>
                    </a:cubicBezTo>
                    <a:close/>
                    <a:moveTo>
                      <a:pt x="100644" y="0"/>
                    </a:moveTo>
                    <a:cubicBezTo>
                      <a:pt x="121661" y="0"/>
                      <a:pt x="138969" y="8654"/>
                      <a:pt x="150095" y="23490"/>
                    </a:cubicBezTo>
                    <a:cubicBezTo>
                      <a:pt x="161222" y="38327"/>
                      <a:pt x="164931" y="59344"/>
                      <a:pt x="157513" y="80362"/>
                    </a:cubicBezTo>
                    <a:cubicBezTo>
                      <a:pt x="145150" y="122398"/>
                      <a:pt x="101880" y="155779"/>
                      <a:pt x="61083" y="155779"/>
                    </a:cubicBezTo>
                    <a:cubicBezTo>
                      <a:pt x="38830" y="155779"/>
                      <a:pt x="22758" y="148361"/>
                      <a:pt x="11632" y="133525"/>
                    </a:cubicBezTo>
                    <a:cubicBezTo>
                      <a:pt x="505" y="118689"/>
                      <a:pt x="-3204" y="97671"/>
                      <a:pt x="2978" y="76653"/>
                    </a:cubicBezTo>
                    <a:cubicBezTo>
                      <a:pt x="15340" y="34618"/>
                      <a:pt x="58610" y="0"/>
                      <a:pt x="100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1A155679-25DC-A748-AEE7-664C91DF4973}"/>
                  </a:ext>
                </a:extLst>
              </p:cNvPr>
              <p:cNvSpPr/>
              <p:nvPr/>
            </p:nvSpPr>
            <p:spPr>
              <a:xfrm>
                <a:off x="10872024" y="10040870"/>
                <a:ext cx="1151112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5" h="82">
                    <a:moveTo>
                      <a:pt x="913" y="12"/>
                    </a:moveTo>
                    <a:cubicBezTo>
                      <a:pt x="906" y="4"/>
                      <a:pt x="896" y="0"/>
                      <a:pt x="885" y="0"/>
                    </a:cubicBezTo>
                    <a:lnTo>
                      <a:pt x="41" y="0"/>
                    </a:lnTo>
                    <a:cubicBezTo>
                      <a:pt x="30" y="0"/>
                      <a:pt x="19" y="4"/>
                      <a:pt x="12" y="12"/>
                    </a:cubicBezTo>
                    <a:cubicBezTo>
                      <a:pt x="4" y="19"/>
                      <a:pt x="0" y="30"/>
                      <a:pt x="0" y="41"/>
                    </a:cubicBezTo>
                    <a:cubicBezTo>
                      <a:pt x="0" y="52"/>
                      <a:pt x="4" y="62"/>
                      <a:pt x="12" y="70"/>
                    </a:cubicBezTo>
                    <a:cubicBezTo>
                      <a:pt x="19" y="78"/>
                      <a:pt x="30" y="82"/>
                      <a:pt x="41" y="82"/>
                    </a:cubicBezTo>
                    <a:lnTo>
                      <a:pt x="885" y="82"/>
                    </a:lnTo>
                    <a:cubicBezTo>
                      <a:pt x="896" y="82"/>
                      <a:pt x="906" y="78"/>
                      <a:pt x="913" y="70"/>
                    </a:cubicBezTo>
                    <a:cubicBezTo>
                      <a:pt x="921" y="62"/>
                      <a:pt x="925" y="52"/>
                      <a:pt x="925" y="41"/>
                    </a:cubicBezTo>
                    <a:cubicBezTo>
                      <a:pt x="925" y="30"/>
                      <a:pt x="921" y="19"/>
                      <a:pt x="91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0E3C943-5AAA-E041-AB7A-CAAB8334607A}"/>
                </a:ext>
              </a:extLst>
            </p:cNvPr>
            <p:cNvGrpSpPr/>
            <p:nvPr/>
          </p:nvGrpSpPr>
          <p:grpSpPr>
            <a:xfrm>
              <a:off x="9197684" y="10125613"/>
              <a:ext cx="7044949" cy="2816479"/>
              <a:chOff x="9197684" y="10125613"/>
              <a:chExt cx="7044949" cy="2816479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F2433E1-8404-7140-8483-0CD899D966B3}"/>
                  </a:ext>
                </a:extLst>
              </p:cNvPr>
              <p:cNvSpPr/>
              <p:nvPr/>
            </p:nvSpPr>
            <p:spPr>
              <a:xfrm>
                <a:off x="14205766" y="10242759"/>
                <a:ext cx="16195" cy="2699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167">
                    <a:moveTo>
                      <a:pt x="7" y="2167"/>
                    </a:moveTo>
                    <a:cubicBezTo>
                      <a:pt x="3" y="2167"/>
                      <a:pt x="0" y="2164"/>
                      <a:pt x="0" y="216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161"/>
                    </a:lnTo>
                    <a:cubicBezTo>
                      <a:pt x="14" y="2164"/>
                      <a:pt x="11" y="2167"/>
                      <a:pt x="7" y="2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35FF7312-ADFF-DD44-ACA3-09FA3D43D3ED}"/>
                  </a:ext>
                </a:extLst>
              </p:cNvPr>
              <p:cNvSpPr/>
              <p:nvPr/>
            </p:nvSpPr>
            <p:spPr>
              <a:xfrm>
                <a:off x="11415193" y="10242759"/>
                <a:ext cx="16195" cy="2699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167">
                    <a:moveTo>
                      <a:pt x="6" y="2167"/>
                    </a:moveTo>
                    <a:cubicBezTo>
                      <a:pt x="3" y="2167"/>
                      <a:pt x="0" y="2164"/>
                      <a:pt x="0" y="216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2161"/>
                    </a:lnTo>
                    <a:cubicBezTo>
                      <a:pt x="14" y="2164"/>
                      <a:pt x="10" y="2167"/>
                      <a:pt x="6" y="2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D09CE17D-4316-504E-8A9E-92ECA23BE04B}"/>
                  </a:ext>
                </a:extLst>
              </p:cNvPr>
              <p:cNvSpPr/>
              <p:nvPr/>
            </p:nvSpPr>
            <p:spPr>
              <a:xfrm>
                <a:off x="9206404" y="10134337"/>
                <a:ext cx="7028753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43" h="94">
                    <a:moveTo>
                      <a:pt x="5595" y="94"/>
                    </a:moveTo>
                    <a:lnTo>
                      <a:pt x="2346" y="94"/>
                    </a:lnTo>
                    <a:lnTo>
                      <a:pt x="47" y="94"/>
                    </a:lnTo>
                    <a:cubicBezTo>
                      <a:pt x="34" y="94"/>
                      <a:pt x="22" y="88"/>
                      <a:pt x="14" y="80"/>
                    </a:cubicBezTo>
                    <a:cubicBezTo>
                      <a:pt x="5" y="72"/>
                      <a:pt x="0" y="59"/>
                      <a:pt x="0" y="47"/>
                    </a:cubicBezTo>
                    <a:cubicBezTo>
                      <a:pt x="0" y="34"/>
                      <a:pt x="5" y="22"/>
                      <a:pt x="14" y="13"/>
                    </a:cubicBezTo>
                    <a:cubicBezTo>
                      <a:pt x="22" y="5"/>
                      <a:pt x="34" y="0"/>
                      <a:pt x="47" y="0"/>
                    </a:cubicBezTo>
                    <a:lnTo>
                      <a:pt x="2346" y="0"/>
                    </a:lnTo>
                    <a:lnTo>
                      <a:pt x="5595" y="0"/>
                    </a:lnTo>
                    <a:cubicBezTo>
                      <a:pt x="5609" y="0"/>
                      <a:pt x="5621" y="5"/>
                      <a:pt x="5629" y="13"/>
                    </a:cubicBezTo>
                    <a:cubicBezTo>
                      <a:pt x="5637" y="22"/>
                      <a:pt x="5643" y="34"/>
                      <a:pt x="5643" y="47"/>
                    </a:cubicBezTo>
                    <a:cubicBezTo>
                      <a:pt x="5643" y="59"/>
                      <a:pt x="5637" y="72"/>
                      <a:pt x="5629" y="80"/>
                    </a:cubicBezTo>
                    <a:cubicBezTo>
                      <a:pt x="5621" y="88"/>
                      <a:pt x="5609" y="94"/>
                      <a:pt x="5595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28855F86-5306-9D48-8198-884D5739C047}"/>
                  </a:ext>
                </a:extLst>
              </p:cNvPr>
              <p:cNvSpPr/>
              <p:nvPr/>
            </p:nvSpPr>
            <p:spPr>
              <a:xfrm>
                <a:off x="9197684" y="10125613"/>
                <a:ext cx="7044949" cy="132100"/>
              </a:xfrm>
              <a:custGeom>
                <a:avLst/>
                <a:gdLst>
                  <a:gd name="connsiteX0" fmla="*/ 67264 w 7044949"/>
                  <a:gd name="connsiteY0" fmla="*/ 17448 h 132100"/>
                  <a:gd name="connsiteX1" fmla="*/ 32388 w 7044949"/>
                  <a:gd name="connsiteY1" fmla="*/ 30985 h 132100"/>
                  <a:gd name="connsiteX2" fmla="*/ 17441 w 7044949"/>
                  <a:gd name="connsiteY2" fmla="*/ 66674 h 132100"/>
                  <a:gd name="connsiteX3" fmla="*/ 32388 w 7044949"/>
                  <a:gd name="connsiteY3" fmla="*/ 101132 h 132100"/>
                  <a:gd name="connsiteX4" fmla="*/ 67264 w 7044949"/>
                  <a:gd name="connsiteY4" fmla="*/ 115900 h 132100"/>
                  <a:gd name="connsiteX5" fmla="*/ 6977684 w 7044949"/>
                  <a:gd name="connsiteY5" fmla="*/ 115900 h 132100"/>
                  <a:gd name="connsiteX6" fmla="*/ 7013806 w 7044949"/>
                  <a:gd name="connsiteY6" fmla="*/ 101132 h 132100"/>
                  <a:gd name="connsiteX7" fmla="*/ 7028753 w 7044949"/>
                  <a:gd name="connsiteY7" fmla="*/ 66674 h 132100"/>
                  <a:gd name="connsiteX8" fmla="*/ 7013806 w 7044949"/>
                  <a:gd name="connsiteY8" fmla="*/ 30985 h 132100"/>
                  <a:gd name="connsiteX9" fmla="*/ 6977684 w 7044949"/>
                  <a:gd name="connsiteY9" fmla="*/ 17448 h 132100"/>
                  <a:gd name="connsiteX10" fmla="*/ 67261 w 7044949"/>
                  <a:gd name="connsiteY10" fmla="*/ 0 h 132100"/>
                  <a:gd name="connsiteX11" fmla="*/ 6977688 w 7044949"/>
                  <a:gd name="connsiteY11" fmla="*/ 0 h 132100"/>
                  <a:gd name="connsiteX12" fmla="*/ 7026266 w 7044949"/>
                  <a:gd name="connsiteY12" fmla="*/ 19753 h 132100"/>
                  <a:gd name="connsiteX13" fmla="*/ 7044949 w 7044949"/>
                  <a:gd name="connsiteY13" fmla="*/ 66667 h 132100"/>
                  <a:gd name="connsiteX14" fmla="*/ 7026266 w 7044949"/>
                  <a:gd name="connsiteY14" fmla="*/ 113581 h 132100"/>
                  <a:gd name="connsiteX15" fmla="*/ 6977688 w 7044949"/>
                  <a:gd name="connsiteY15" fmla="*/ 132100 h 132100"/>
                  <a:gd name="connsiteX16" fmla="*/ 67261 w 7044949"/>
                  <a:gd name="connsiteY16" fmla="*/ 132100 h 132100"/>
                  <a:gd name="connsiteX17" fmla="*/ 19929 w 7044949"/>
                  <a:gd name="connsiteY17" fmla="*/ 113581 h 132100"/>
                  <a:gd name="connsiteX18" fmla="*/ 0 w 7044949"/>
                  <a:gd name="connsiteY18" fmla="*/ 66667 h 132100"/>
                  <a:gd name="connsiteX19" fmla="*/ 19929 w 7044949"/>
                  <a:gd name="connsiteY19" fmla="*/ 19753 h 132100"/>
                  <a:gd name="connsiteX20" fmla="*/ 67261 w 7044949"/>
                  <a:gd name="connsiteY20" fmla="*/ 0 h 13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44949" h="132100">
                    <a:moveTo>
                      <a:pt x="67264" y="17448"/>
                    </a:moveTo>
                    <a:cubicBezTo>
                      <a:pt x="53563" y="17448"/>
                      <a:pt x="41107" y="22371"/>
                      <a:pt x="32388" y="30985"/>
                    </a:cubicBezTo>
                    <a:cubicBezTo>
                      <a:pt x="22423" y="40830"/>
                      <a:pt x="17441" y="53137"/>
                      <a:pt x="17441" y="66674"/>
                    </a:cubicBezTo>
                    <a:cubicBezTo>
                      <a:pt x="17441" y="80211"/>
                      <a:pt x="22423" y="92518"/>
                      <a:pt x="32388" y="101132"/>
                    </a:cubicBezTo>
                    <a:cubicBezTo>
                      <a:pt x="41107" y="110977"/>
                      <a:pt x="53563" y="115900"/>
                      <a:pt x="67264" y="115900"/>
                    </a:cubicBezTo>
                    <a:lnTo>
                      <a:pt x="6977684" y="115900"/>
                    </a:lnTo>
                    <a:cubicBezTo>
                      <a:pt x="6991386" y="115900"/>
                      <a:pt x="7003842" y="110977"/>
                      <a:pt x="7013806" y="101132"/>
                    </a:cubicBezTo>
                    <a:cubicBezTo>
                      <a:pt x="7023770" y="92518"/>
                      <a:pt x="7028753" y="80211"/>
                      <a:pt x="7028753" y="66674"/>
                    </a:cubicBezTo>
                    <a:cubicBezTo>
                      <a:pt x="7028753" y="53137"/>
                      <a:pt x="7023770" y="40830"/>
                      <a:pt x="7013806" y="30985"/>
                    </a:cubicBezTo>
                    <a:cubicBezTo>
                      <a:pt x="7003842" y="22371"/>
                      <a:pt x="6991386" y="17448"/>
                      <a:pt x="6977684" y="17448"/>
                    </a:cubicBezTo>
                    <a:close/>
                    <a:moveTo>
                      <a:pt x="67261" y="0"/>
                    </a:moveTo>
                    <a:lnTo>
                      <a:pt x="6977688" y="0"/>
                    </a:lnTo>
                    <a:cubicBezTo>
                      <a:pt x="6996372" y="0"/>
                      <a:pt x="7012564" y="7407"/>
                      <a:pt x="7026266" y="19753"/>
                    </a:cubicBezTo>
                    <a:cubicBezTo>
                      <a:pt x="7038721" y="32099"/>
                      <a:pt x="7044949" y="49383"/>
                      <a:pt x="7044949" y="66667"/>
                    </a:cubicBezTo>
                    <a:cubicBezTo>
                      <a:pt x="7044949" y="83951"/>
                      <a:pt x="7038721" y="101236"/>
                      <a:pt x="7026266" y="113581"/>
                    </a:cubicBezTo>
                    <a:cubicBezTo>
                      <a:pt x="7012564" y="125927"/>
                      <a:pt x="6996372" y="132100"/>
                      <a:pt x="6977688" y="132100"/>
                    </a:cubicBezTo>
                    <a:lnTo>
                      <a:pt x="67261" y="132100"/>
                    </a:lnTo>
                    <a:cubicBezTo>
                      <a:pt x="49823" y="132100"/>
                      <a:pt x="32385" y="125927"/>
                      <a:pt x="19929" y="113581"/>
                    </a:cubicBezTo>
                    <a:cubicBezTo>
                      <a:pt x="7473" y="101236"/>
                      <a:pt x="0" y="83951"/>
                      <a:pt x="0" y="66667"/>
                    </a:cubicBezTo>
                    <a:cubicBezTo>
                      <a:pt x="0" y="49383"/>
                      <a:pt x="7473" y="32099"/>
                      <a:pt x="19929" y="19753"/>
                    </a:cubicBezTo>
                    <a:cubicBezTo>
                      <a:pt x="32385" y="7407"/>
                      <a:pt x="49823" y="0"/>
                      <a:pt x="67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A3D43178-B448-C84A-B135-3A6A769DD9D8}"/>
                  </a:ext>
                </a:extLst>
              </p:cNvPr>
              <p:cNvSpPr/>
              <p:nvPr/>
            </p:nvSpPr>
            <p:spPr>
              <a:xfrm>
                <a:off x="15667080" y="10242759"/>
                <a:ext cx="17441" cy="2699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167">
                    <a:moveTo>
                      <a:pt x="7" y="2167"/>
                    </a:moveTo>
                    <a:cubicBezTo>
                      <a:pt x="4" y="2167"/>
                      <a:pt x="0" y="2164"/>
                      <a:pt x="0" y="2161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lnTo>
                      <a:pt x="15" y="2161"/>
                    </a:lnTo>
                    <a:cubicBezTo>
                      <a:pt x="15" y="2164"/>
                      <a:pt x="11" y="2167"/>
                      <a:pt x="7" y="2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CF31162A-995D-2F46-81E7-CE3543B65047}"/>
                  </a:ext>
                </a:extLst>
              </p:cNvPr>
              <p:cNvSpPr/>
              <p:nvPr/>
            </p:nvSpPr>
            <p:spPr>
              <a:xfrm>
                <a:off x="9952634" y="10242759"/>
                <a:ext cx="16195" cy="2699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167">
                    <a:moveTo>
                      <a:pt x="7" y="2167"/>
                    </a:moveTo>
                    <a:cubicBezTo>
                      <a:pt x="3" y="2167"/>
                      <a:pt x="0" y="2164"/>
                      <a:pt x="0" y="216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161"/>
                    </a:lnTo>
                    <a:cubicBezTo>
                      <a:pt x="14" y="2164"/>
                      <a:pt x="11" y="2167"/>
                      <a:pt x="7" y="2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F3B5C62-0C10-094D-9468-9B1999DB875B}"/>
                </a:ext>
              </a:extLst>
            </p:cNvPr>
            <p:cNvGrpSpPr/>
            <p:nvPr/>
          </p:nvGrpSpPr>
          <p:grpSpPr>
            <a:xfrm>
              <a:off x="13347416" y="9202157"/>
              <a:ext cx="2185119" cy="939657"/>
              <a:chOff x="13347416" y="9202157"/>
              <a:chExt cx="2185119" cy="939657"/>
            </a:xfrm>
          </p:grpSpPr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C0EFD53F-74BD-8C43-A1E6-57721F92BDCE}"/>
                  </a:ext>
                </a:extLst>
              </p:cNvPr>
              <p:cNvSpPr/>
              <p:nvPr/>
            </p:nvSpPr>
            <p:spPr>
              <a:xfrm>
                <a:off x="13347416" y="9202157"/>
                <a:ext cx="2185119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5" h="755">
                    <a:moveTo>
                      <a:pt x="1743" y="27"/>
                    </a:moveTo>
                    <a:cubicBezTo>
                      <a:pt x="1737" y="19"/>
                      <a:pt x="1729" y="12"/>
                      <a:pt x="1719" y="7"/>
                    </a:cubicBezTo>
                    <a:cubicBezTo>
                      <a:pt x="1710" y="3"/>
                      <a:pt x="1699" y="0"/>
                      <a:pt x="1687" y="0"/>
                    </a:cubicBezTo>
                    <a:lnTo>
                      <a:pt x="1214" y="0"/>
                    </a:lnTo>
                    <a:lnTo>
                      <a:pt x="742" y="0"/>
                    </a:lnTo>
                    <a:cubicBezTo>
                      <a:pt x="730" y="0"/>
                      <a:pt x="718" y="2"/>
                      <a:pt x="707" y="6"/>
                    </a:cubicBezTo>
                    <a:cubicBezTo>
                      <a:pt x="695" y="11"/>
                      <a:pt x="683" y="17"/>
                      <a:pt x="672" y="26"/>
                    </a:cubicBezTo>
                    <a:cubicBezTo>
                      <a:pt x="662" y="34"/>
                      <a:pt x="653" y="44"/>
                      <a:pt x="645" y="54"/>
                    </a:cubicBezTo>
                    <a:cubicBezTo>
                      <a:pt x="638" y="64"/>
                      <a:pt x="633" y="75"/>
                      <a:pt x="630" y="88"/>
                    </a:cubicBezTo>
                    <a:lnTo>
                      <a:pt x="545" y="385"/>
                    </a:lnTo>
                    <a:lnTo>
                      <a:pt x="460" y="682"/>
                    </a:lnTo>
                    <a:lnTo>
                      <a:pt x="248" y="682"/>
                    </a:lnTo>
                    <a:lnTo>
                      <a:pt x="36" y="682"/>
                    </a:lnTo>
                    <a:cubicBezTo>
                      <a:pt x="26" y="682"/>
                      <a:pt x="17" y="686"/>
                      <a:pt x="10" y="693"/>
                    </a:cubicBezTo>
                    <a:cubicBezTo>
                      <a:pt x="3" y="700"/>
                      <a:pt x="0" y="708"/>
                      <a:pt x="0" y="719"/>
                    </a:cubicBezTo>
                    <a:cubicBezTo>
                      <a:pt x="0" y="729"/>
                      <a:pt x="3" y="738"/>
                      <a:pt x="10" y="744"/>
                    </a:cubicBezTo>
                    <a:cubicBezTo>
                      <a:pt x="17" y="751"/>
                      <a:pt x="26" y="755"/>
                      <a:pt x="36" y="755"/>
                    </a:cubicBezTo>
                    <a:lnTo>
                      <a:pt x="799" y="755"/>
                    </a:lnTo>
                    <a:lnTo>
                      <a:pt x="1562" y="755"/>
                    </a:lnTo>
                    <a:lnTo>
                      <a:pt x="1657" y="423"/>
                    </a:lnTo>
                    <a:lnTo>
                      <a:pt x="1752" y="91"/>
                    </a:lnTo>
                    <a:cubicBezTo>
                      <a:pt x="1755" y="79"/>
                      <a:pt x="1756" y="68"/>
                      <a:pt x="1755" y="57"/>
                    </a:cubicBezTo>
                    <a:cubicBezTo>
                      <a:pt x="1753" y="46"/>
                      <a:pt x="1749" y="36"/>
                      <a:pt x="1743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D16AC902-6735-9B4C-BE08-52B0F0FCF0F6}"/>
                  </a:ext>
                </a:extLst>
              </p:cNvPr>
              <p:cNvSpPr/>
              <p:nvPr/>
            </p:nvSpPr>
            <p:spPr>
              <a:xfrm>
                <a:off x="14026372" y="9291886"/>
                <a:ext cx="1404007" cy="756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8" h="608">
                    <a:moveTo>
                      <a:pt x="1104" y="0"/>
                    </a:moveTo>
                    <a:lnTo>
                      <a:pt x="651" y="0"/>
                    </a:lnTo>
                    <a:lnTo>
                      <a:pt x="197" y="0"/>
                    </a:lnTo>
                    <a:cubicBezTo>
                      <a:pt x="189" y="0"/>
                      <a:pt x="179" y="3"/>
                      <a:pt x="173" y="9"/>
                    </a:cubicBezTo>
                    <a:cubicBezTo>
                      <a:pt x="165" y="15"/>
                      <a:pt x="159" y="22"/>
                      <a:pt x="157" y="31"/>
                    </a:cubicBezTo>
                    <a:lnTo>
                      <a:pt x="79" y="304"/>
                    </a:lnTo>
                    <a:lnTo>
                      <a:pt x="1" y="577"/>
                    </a:lnTo>
                    <a:cubicBezTo>
                      <a:pt x="-2" y="585"/>
                      <a:pt x="0" y="594"/>
                      <a:pt x="4" y="599"/>
                    </a:cubicBezTo>
                    <a:cubicBezTo>
                      <a:pt x="8" y="605"/>
                      <a:pt x="15" y="608"/>
                      <a:pt x="23" y="608"/>
                    </a:cubicBezTo>
                    <a:lnTo>
                      <a:pt x="477" y="608"/>
                    </a:lnTo>
                    <a:lnTo>
                      <a:pt x="930" y="608"/>
                    </a:lnTo>
                    <a:cubicBezTo>
                      <a:pt x="939" y="608"/>
                      <a:pt x="948" y="605"/>
                      <a:pt x="955" y="599"/>
                    </a:cubicBezTo>
                    <a:cubicBezTo>
                      <a:pt x="963" y="594"/>
                      <a:pt x="968" y="585"/>
                      <a:pt x="971" y="577"/>
                    </a:cubicBezTo>
                    <a:lnTo>
                      <a:pt x="1048" y="304"/>
                    </a:lnTo>
                    <a:lnTo>
                      <a:pt x="1127" y="31"/>
                    </a:lnTo>
                    <a:cubicBezTo>
                      <a:pt x="1129" y="22"/>
                      <a:pt x="1128" y="15"/>
                      <a:pt x="1124" y="9"/>
                    </a:cubicBezTo>
                    <a:cubicBezTo>
                      <a:pt x="1119" y="3"/>
                      <a:pt x="1113" y="0"/>
                      <a:pt x="110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587FF6F0-3661-174D-9327-F7227C04E015}"/>
                  </a:ext>
                </a:extLst>
              </p:cNvPr>
              <p:cNvSpPr/>
              <p:nvPr/>
            </p:nvSpPr>
            <p:spPr>
              <a:xfrm>
                <a:off x="14019286" y="9281916"/>
                <a:ext cx="1421160" cy="775155"/>
              </a:xfrm>
              <a:custGeom>
                <a:avLst/>
                <a:gdLst>
                  <a:gd name="connsiteX0" fmla="*/ 253540 w 1421160"/>
                  <a:gd name="connsiteY0" fmla="*/ 17447 h 775155"/>
                  <a:gd name="connsiteX1" fmla="*/ 227402 w 1421160"/>
                  <a:gd name="connsiteY1" fmla="*/ 28644 h 775155"/>
                  <a:gd name="connsiteX2" fmla="*/ 211221 w 1421160"/>
                  <a:gd name="connsiteY2" fmla="*/ 51039 h 775155"/>
                  <a:gd name="connsiteX3" fmla="*/ 17052 w 1421160"/>
                  <a:gd name="connsiteY3" fmla="*/ 730338 h 775155"/>
                  <a:gd name="connsiteX4" fmla="*/ 19541 w 1421160"/>
                  <a:gd name="connsiteY4" fmla="*/ 750244 h 775155"/>
                  <a:gd name="connsiteX5" fmla="*/ 36966 w 1421160"/>
                  <a:gd name="connsiteY5" fmla="*/ 758953 h 775155"/>
                  <a:gd name="connsiteX6" fmla="*/ 1165886 w 1421160"/>
                  <a:gd name="connsiteY6" fmla="*/ 758953 h 775155"/>
                  <a:gd name="connsiteX7" fmla="*/ 1192024 w 1421160"/>
                  <a:gd name="connsiteY7" fmla="*/ 749000 h 775155"/>
                  <a:gd name="connsiteX8" fmla="*/ 1208205 w 1421160"/>
                  <a:gd name="connsiteY8" fmla="*/ 725361 h 775155"/>
                  <a:gd name="connsiteX9" fmla="*/ 1402374 w 1421160"/>
                  <a:gd name="connsiteY9" fmla="*/ 46062 h 775155"/>
                  <a:gd name="connsiteX10" fmla="*/ 1399885 w 1421160"/>
                  <a:gd name="connsiteY10" fmla="*/ 26156 h 775155"/>
                  <a:gd name="connsiteX11" fmla="*/ 1382460 w 1421160"/>
                  <a:gd name="connsiteY11" fmla="*/ 17447 h 775155"/>
                  <a:gd name="connsiteX12" fmla="*/ 253531 w 1421160"/>
                  <a:gd name="connsiteY12" fmla="*/ 0 h 775155"/>
                  <a:gd name="connsiteX13" fmla="*/ 1382474 w 1421160"/>
                  <a:gd name="connsiteY13" fmla="*/ 0 h 775155"/>
                  <a:gd name="connsiteX14" fmla="*/ 1413592 w 1421160"/>
                  <a:gd name="connsiteY14" fmla="*/ 16175 h 775155"/>
                  <a:gd name="connsiteX15" fmla="*/ 1418571 w 1421160"/>
                  <a:gd name="connsiteY15" fmla="*/ 51013 h 775155"/>
                  <a:gd name="connsiteX16" fmla="*/ 1224397 w 1421160"/>
                  <a:gd name="connsiteY16" fmla="*/ 730363 h 775155"/>
                  <a:gd name="connsiteX17" fmla="*/ 1203237 w 1421160"/>
                  <a:gd name="connsiteY17" fmla="*/ 762713 h 775155"/>
                  <a:gd name="connsiteX18" fmla="*/ 1165896 w 1421160"/>
                  <a:gd name="connsiteY18" fmla="*/ 775155 h 775155"/>
                  <a:gd name="connsiteX19" fmla="*/ 36953 w 1421160"/>
                  <a:gd name="connsiteY19" fmla="*/ 775155 h 775155"/>
                  <a:gd name="connsiteX20" fmla="*/ 5836 w 1421160"/>
                  <a:gd name="connsiteY20" fmla="*/ 760224 h 775155"/>
                  <a:gd name="connsiteX21" fmla="*/ 2101 w 1421160"/>
                  <a:gd name="connsiteY21" fmla="*/ 725386 h 775155"/>
                  <a:gd name="connsiteX22" fmla="*/ 195030 w 1421160"/>
                  <a:gd name="connsiteY22" fmla="*/ 46036 h 775155"/>
                  <a:gd name="connsiteX23" fmla="*/ 217435 w 1421160"/>
                  <a:gd name="connsiteY23" fmla="*/ 13687 h 775155"/>
                  <a:gd name="connsiteX24" fmla="*/ 253531 w 1421160"/>
                  <a:gd name="connsiteY24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21160" h="775155">
                    <a:moveTo>
                      <a:pt x="253540" y="17447"/>
                    </a:moveTo>
                    <a:cubicBezTo>
                      <a:pt x="244827" y="17447"/>
                      <a:pt x="236114" y="22424"/>
                      <a:pt x="227402" y="28644"/>
                    </a:cubicBezTo>
                    <a:cubicBezTo>
                      <a:pt x="219934" y="33621"/>
                      <a:pt x="213710" y="42330"/>
                      <a:pt x="211221" y="51039"/>
                    </a:cubicBezTo>
                    <a:lnTo>
                      <a:pt x="17052" y="730338"/>
                    </a:lnTo>
                    <a:cubicBezTo>
                      <a:pt x="15807" y="737803"/>
                      <a:pt x="15807" y="744023"/>
                      <a:pt x="19541" y="750244"/>
                    </a:cubicBezTo>
                    <a:cubicBezTo>
                      <a:pt x="23275" y="755221"/>
                      <a:pt x="29498" y="758953"/>
                      <a:pt x="36966" y="758953"/>
                    </a:cubicBezTo>
                    <a:lnTo>
                      <a:pt x="1165886" y="758953"/>
                    </a:lnTo>
                    <a:cubicBezTo>
                      <a:pt x="1174599" y="758953"/>
                      <a:pt x="1183312" y="753976"/>
                      <a:pt x="1192024" y="749000"/>
                    </a:cubicBezTo>
                    <a:cubicBezTo>
                      <a:pt x="1199492" y="742779"/>
                      <a:pt x="1205716" y="734070"/>
                      <a:pt x="1208205" y="725361"/>
                    </a:cubicBezTo>
                    <a:lnTo>
                      <a:pt x="1402374" y="46062"/>
                    </a:lnTo>
                    <a:cubicBezTo>
                      <a:pt x="1404864" y="38597"/>
                      <a:pt x="1403619" y="31133"/>
                      <a:pt x="1399885" y="26156"/>
                    </a:cubicBezTo>
                    <a:cubicBezTo>
                      <a:pt x="1396151" y="21179"/>
                      <a:pt x="1389928" y="17447"/>
                      <a:pt x="1382460" y="17447"/>
                    </a:cubicBezTo>
                    <a:close/>
                    <a:moveTo>
                      <a:pt x="253531" y="0"/>
                    </a:moveTo>
                    <a:lnTo>
                      <a:pt x="1382474" y="0"/>
                    </a:lnTo>
                    <a:cubicBezTo>
                      <a:pt x="1394921" y="0"/>
                      <a:pt x="1407368" y="6221"/>
                      <a:pt x="1413592" y="16175"/>
                    </a:cubicBezTo>
                    <a:cubicBezTo>
                      <a:pt x="1421060" y="26129"/>
                      <a:pt x="1423549" y="37327"/>
                      <a:pt x="1418571" y="51013"/>
                    </a:cubicBezTo>
                    <a:lnTo>
                      <a:pt x="1224397" y="730363"/>
                    </a:lnTo>
                    <a:cubicBezTo>
                      <a:pt x="1221908" y="742805"/>
                      <a:pt x="1213195" y="754003"/>
                      <a:pt x="1203237" y="762713"/>
                    </a:cubicBezTo>
                    <a:cubicBezTo>
                      <a:pt x="1192035" y="770178"/>
                      <a:pt x="1178343" y="775155"/>
                      <a:pt x="1165896" y="775155"/>
                    </a:cubicBezTo>
                    <a:lnTo>
                      <a:pt x="36953" y="775155"/>
                    </a:lnTo>
                    <a:cubicBezTo>
                      <a:pt x="24506" y="775155"/>
                      <a:pt x="13304" y="770178"/>
                      <a:pt x="5836" y="760224"/>
                    </a:cubicBezTo>
                    <a:cubicBezTo>
                      <a:pt x="-388" y="750270"/>
                      <a:pt x="-1633" y="737828"/>
                      <a:pt x="2101" y="725386"/>
                    </a:cubicBezTo>
                    <a:lnTo>
                      <a:pt x="195030" y="46036"/>
                    </a:lnTo>
                    <a:cubicBezTo>
                      <a:pt x="198764" y="33594"/>
                      <a:pt x="206232" y="22396"/>
                      <a:pt x="217435" y="13687"/>
                    </a:cubicBezTo>
                    <a:cubicBezTo>
                      <a:pt x="228637" y="6221"/>
                      <a:pt x="241084" y="0"/>
                      <a:pt x="253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66F4F82-E623-5544-8818-3EA0A67AE995}"/>
                </a:ext>
              </a:extLst>
            </p:cNvPr>
            <p:cNvGrpSpPr/>
            <p:nvPr/>
          </p:nvGrpSpPr>
          <p:grpSpPr>
            <a:xfrm>
              <a:off x="12711752" y="9696907"/>
              <a:ext cx="599536" cy="444904"/>
              <a:chOff x="12711752" y="9696907"/>
              <a:chExt cx="599536" cy="444904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99ECFC4-B504-AC4B-B609-EB12DE7D0AE8}"/>
                  </a:ext>
                </a:extLst>
              </p:cNvPr>
              <p:cNvSpPr/>
              <p:nvPr/>
            </p:nvSpPr>
            <p:spPr>
              <a:xfrm>
                <a:off x="12719534" y="9704388"/>
                <a:ext cx="583031" cy="428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345">
                    <a:moveTo>
                      <a:pt x="341" y="45"/>
                    </a:moveTo>
                    <a:cubicBezTo>
                      <a:pt x="336" y="45"/>
                      <a:pt x="331" y="45"/>
                      <a:pt x="325" y="46"/>
                    </a:cubicBezTo>
                    <a:cubicBezTo>
                      <a:pt x="325" y="44"/>
                      <a:pt x="325" y="41"/>
                      <a:pt x="324" y="39"/>
                    </a:cubicBezTo>
                    <a:lnTo>
                      <a:pt x="314" y="0"/>
                    </a:lnTo>
                    <a:lnTo>
                      <a:pt x="27" y="0"/>
                    </a:lnTo>
                    <a:lnTo>
                      <a:pt x="17" y="39"/>
                    </a:lnTo>
                    <a:cubicBezTo>
                      <a:pt x="-6" y="127"/>
                      <a:pt x="-6" y="219"/>
                      <a:pt x="17" y="306"/>
                    </a:cubicBezTo>
                    <a:lnTo>
                      <a:pt x="27" y="345"/>
                    </a:lnTo>
                    <a:lnTo>
                      <a:pt x="314" y="345"/>
                    </a:lnTo>
                    <a:lnTo>
                      <a:pt x="324" y="306"/>
                    </a:lnTo>
                    <a:cubicBezTo>
                      <a:pt x="325" y="304"/>
                      <a:pt x="325" y="302"/>
                      <a:pt x="325" y="300"/>
                    </a:cubicBezTo>
                    <a:cubicBezTo>
                      <a:pt x="331" y="300"/>
                      <a:pt x="336" y="300"/>
                      <a:pt x="341" y="300"/>
                    </a:cubicBezTo>
                    <a:cubicBezTo>
                      <a:pt x="411" y="300"/>
                      <a:pt x="469" y="244"/>
                      <a:pt x="469" y="173"/>
                    </a:cubicBezTo>
                    <a:cubicBezTo>
                      <a:pt x="469" y="102"/>
                      <a:pt x="411" y="45"/>
                      <a:pt x="341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23C4A29-B9B2-4A4C-99EB-04F792B0BE13}"/>
                  </a:ext>
                </a:extLst>
              </p:cNvPr>
              <p:cNvSpPr/>
              <p:nvPr/>
            </p:nvSpPr>
            <p:spPr>
              <a:xfrm>
                <a:off x="13136877" y="9820287"/>
                <a:ext cx="104647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159">
                    <a:moveTo>
                      <a:pt x="6" y="159"/>
                    </a:moveTo>
                    <a:cubicBezTo>
                      <a:pt x="4" y="159"/>
                      <a:pt x="2" y="159"/>
                      <a:pt x="0" y="159"/>
                    </a:cubicBezTo>
                    <a:cubicBezTo>
                      <a:pt x="8" y="107"/>
                      <a:pt x="8" y="5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50" y="0"/>
                      <a:pt x="85" y="36"/>
                      <a:pt x="85" y="80"/>
                    </a:cubicBezTo>
                    <a:cubicBezTo>
                      <a:pt x="85" y="124"/>
                      <a:pt x="50" y="159"/>
                      <a:pt x="6" y="1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498B6B70-5BA4-D14E-B960-BC8FBAA2274F}"/>
                  </a:ext>
                </a:extLst>
              </p:cNvPr>
              <p:cNvSpPr/>
              <p:nvPr/>
            </p:nvSpPr>
            <p:spPr>
              <a:xfrm>
                <a:off x="12711752" y="9696907"/>
                <a:ext cx="599536" cy="444904"/>
              </a:xfrm>
              <a:custGeom>
                <a:avLst/>
                <a:gdLst>
                  <a:gd name="connsiteX0" fmla="*/ 48827 w 599536"/>
                  <a:gd name="connsiteY0" fmla="*/ 16204 h 444904"/>
                  <a:gd name="connsiteX1" fmla="*/ 37640 w 599536"/>
                  <a:gd name="connsiteY1" fmla="*/ 58448 h 444904"/>
                  <a:gd name="connsiteX2" fmla="*/ 37640 w 599536"/>
                  <a:gd name="connsiteY2" fmla="*/ 386459 h 444904"/>
                  <a:gd name="connsiteX3" fmla="*/ 48827 w 599536"/>
                  <a:gd name="connsiteY3" fmla="*/ 427460 h 444904"/>
                  <a:gd name="connsiteX4" fmla="*/ 390666 w 599536"/>
                  <a:gd name="connsiteY4" fmla="*/ 427460 h 444904"/>
                  <a:gd name="connsiteX5" fmla="*/ 401853 w 599536"/>
                  <a:gd name="connsiteY5" fmla="*/ 386459 h 444904"/>
                  <a:gd name="connsiteX6" fmla="*/ 403096 w 599536"/>
                  <a:gd name="connsiteY6" fmla="*/ 380246 h 444904"/>
                  <a:gd name="connsiteX7" fmla="*/ 405582 w 599536"/>
                  <a:gd name="connsiteY7" fmla="*/ 370307 h 444904"/>
                  <a:gd name="connsiteX8" fmla="*/ 413040 w 599536"/>
                  <a:gd name="connsiteY8" fmla="*/ 371549 h 444904"/>
                  <a:gd name="connsiteX9" fmla="*/ 431686 w 599536"/>
                  <a:gd name="connsiteY9" fmla="*/ 372792 h 444904"/>
                  <a:gd name="connsiteX10" fmla="*/ 582095 w 599536"/>
                  <a:gd name="connsiteY10" fmla="*/ 222453 h 444904"/>
                  <a:gd name="connsiteX11" fmla="*/ 431686 w 599536"/>
                  <a:gd name="connsiteY11" fmla="*/ 72115 h 444904"/>
                  <a:gd name="connsiteX12" fmla="*/ 413040 w 599536"/>
                  <a:gd name="connsiteY12" fmla="*/ 72115 h 444904"/>
                  <a:gd name="connsiteX13" fmla="*/ 405582 w 599536"/>
                  <a:gd name="connsiteY13" fmla="*/ 73357 h 444904"/>
                  <a:gd name="connsiteX14" fmla="*/ 403096 w 599536"/>
                  <a:gd name="connsiteY14" fmla="*/ 63418 h 444904"/>
                  <a:gd name="connsiteX15" fmla="*/ 401853 w 599536"/>
                  <a:gd name="connsiteY15" fmla="*/ 58448 h 444904"/>
                  <a:gd name="connsiteX16" fmla="*/ 390666 w 599536"/>
                  <a:gd name="connsiteY16" fmla="*/ 16204 h 444904"/>
                  <a:gd name="connsiteX17" fmla="*/ 35120 w 599536"/>
                  <a:gd name="connsiteY17" fmla="*/ 0 h 444904"/>
                  <a:gd name="connsiteX18" fmla="*/ 404352 w 599536"/>
                  <a:gd name="connsiteY18" fmla="*/ 0 h 444904"/>
                  <a:gd name="connsiteX19" fmla="*/ 419271 w 599536"/>
                  <a:gd name="connsiteY19" fmla="*/ 54681 h 444904"/>
                  <a:gd name="connsiteX20" fmla="*/ 431703 w 599536"/>
                  <a:gd name="connsiteY20" fmla="*/ 54681 h 444904"/>
                  <a:gd name="connsiteX21" fmla="*/ 599536 w 599536"/>
                  <a:gd name="connsiteY21" fmla="*/ 222452 h 444904"/>
                  <a:gd name="connsiteX22" fmla="*/ 431703 w 599536"/>
                  <a:gd name="connsiteY22" fmla="*/ 390223 h 444904"/>
                  <a:gd name="connsiteX23" fmla="*/ 419271 w 599536"/>
                  <a:gd name="connsiteY23" fmla="*/ 388980 h 444904"/>
                  <a:gd name="connsiteX24" fmla="*/ 419271 w 599536"/>
                  <a:gd name="connsiteY24" fmla="*/ 390223 h 444904"/>
                  <a:gd name="connsiteX25" fmla="*/ 404352 w 599536"/>
                  <a:gd name="connsiteY25" fmla="*/ 444904 h 444904"/>
                  <a:gd name="connsiteX26" fmla="*/ 35120 w 599536"/>
                  <a:gd name="connsiteY26" fmla="*/ 444904 h 444904"/>
                  <a:gd name="connsiteX27" fmla="*/ 21445 w 599536"/>
                  <a:gd name="connsiteY27" fmla="*/ 390223 h 444904"/>
                  <a:gd name="connsiteX28" fmla="*/ 21445 w 599536"/>
                  <a:gd name="connsiteY28" fmla="*/ 54681 h 44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99536" h="444904">
                    <a:moveTo>
                      <a:pt x="48827" y="16204"/>
                    </a:moveTo>
                    <a:lnTo>
                      <a:pt x="37640" y="58448"/>
                    </a:lnTo>
                    <a:cubicBezTo>
                      <a:pt x="11536" y="165300"/>
                      <a:pt x="11536" y="279607"/>
                      <a:pt x="37640" y="386459"/>
                    </a:cubicBezTo>
                    <a:lnTo>
                      <a:pt x="48827" y="427460"/>
                    </a:lnTo>
                    <a:lnTo>
                      <a:pt x="390666" y="427460"/>
                    </a:lnTo>
                    <a:lnTo>
                      <a:pt x="401853" y="386459"/>
                    </a:lnTo>
                    <a:cubicBezTo>
                      <a:pt x="401853" y="383974"/>
                      <a:pt x="403096" y="382731"/>
                      <a:pt x="403096" y="380246"/>
                    </a:cubicBezTo>
                    <a:lnTo>
                      <a:pt x="405582" y="370307"/>
                    </a:lnTo>
                    <a:lnTo>
                      <a:pt x="413040" y="371549"/>
                    </a:lnTo>
                    <a:cubicBezTo>
                      <a:pt x="420499" y="372792"/>
                      <a:pt x="425471" y="372792"/>
                      <a:pt x="431686" y="372792"/>
                    </a:cubicBezTo>
                    <a:cubicBezTo>
                      <a:pt x="514970" y="372792"/>
                      <a:pt x="582095" y="304456"/>
                      <a:pt x="582095" y="222453"/>
                    </a:cubicBezTo>
                    <a:cubicBezTo>
                      <a:pt x="582095" y="139208"/>
                      <a:pt x="514970" y="72115"/>
                      <a:pt x="431686" y="72115"/>
                    </a:cubicBezTo>
                    <a:cubicBezTo>
                      <a:pt x="425471" y="72115"/>
                      <a:pt x="420499" y="72115"/>
                      <a:pt x="413040" y="72115"/>
                    </a:cubicBezTo>
                    <a:lnTo>
                      <a:pt x="405582" y="73357"/>
                    </a:lnTo>
                    <a:lnTo>
                      <a:pt x="403096" y="63418"/>
                    </a:lnTo>
                    <a:cubicBezTo>
                      <a:pt x="403096" y="62175"/>
                      <a:pt x="401853" y="59690"/>
                      <a:pt x="401853" y="58448"/>
                    </a:cubicBezTo>
                    <a:lnTo>
                      <a:pt x="390666" y="16204"/>
                    </a:lnTo>
                    <a:close/>
                    <a:moveTo>
                      <a:pt x="35120" y="0"/>
                    </a:moveTo>
                    <a:lnTo>
                      <a:pt x="404352" y="0"/>
                    </a:lnTo>
                    <a:lnTo>
                      <a:pt x="419271" y="54681"/>
                    </a:lnTo>
                    <a:cubicBezTo>
                      <a:pt x="423001" y="54681"/>
                      <a:pt x="426730" y="54681"/>
                      <a:pt x="431703" y="54681"/>
                    </a:cubicBezTo>
                    <a:cubicBezTo>
                      <a:pt x="523700" y="54681"/>
                      <a:pt x="599536" y="129246"/>
                      <a:pt x="599536" y="222452"/>
                    </a:cubicBezTo>
                    <a:cubicBezTo>
                      <a:pt x="599536" y="314415"/>
                      <a:pt x="523700" y="390223"/>
                      <a:pt x="431703" y="390223"/>
                    </a:cubicBezTo>
                    <a:cubicBezTo>
                      <a:pt x="426730" y="390223"/>
                      <a:pt x="423001" y="390223"/>
                      <a:pt x="419271" y="388980"/>
                    </a:cubicBezTo>
                    <a:lnTo>
                      <a:pt x="419271" y="390223"/>
                    </a:lnTo>
                    <a:lnTo>
                      <a:pt x="404352" y="444904"/>
                    </a:lnTo>
                    <a:lnTo>
                      <a:pt x="35120" y="444904"/>
                    </a:lnTo>
                    <a:lnTo>
                      <a:pt x="21445" y="390223"/>
                    </a:lnTo>
                    <a:cubicBezTo>
                      <a:pt x="-7149" y="280861"/>
                      <a:pt x="-7149" y="164043"/>
                      <a:pt x="21445" y="546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1D11D9F5-3E79-4A4B-A5D7-25C1BB969348}"/>
                  </a:ext>
                </a:extLst>
              </p:cNvPr>
              <p:cNvSpPr/>
              <p:nvPr/>
            </p:nvSpPr>
            <p:spPr>
              <a:xfrm>
                <a:off x="13126907" y="9811564"/>
                <a:ext cx="123333" cy="214351"/>
              </a:xfrm>
              <a:custGeom>
                <a:avLst/>
                <a:gdLst>
                  <a:gd name="connsiteX0" fmla="*/ 19937 w 123333"/>
                  <a:gd name="connsiteY0" fmla="*/ 17447 h 214351"/>
                  <a:gd name="connsiteX1" fmla="*/ 19937 w 123333"/>
                  <a:gd name="connsiteY1" fmla="*/ 198150 h 214351"/>
                  <a:gd name="connsiteX2" fmla="*/ 107142 w 123333"/>
                  <a:gd name="connsiteY2" fmla="*/ 107798 h 214351"/>
                  <a:gd name="connsiteX3" fmla="*/ 19937 w 123333"/>
                  <a:gd name="connsiteY3" fmla="*/ 17447 h 214351"/>
                  <a:gd name="connsiteX4" fmla="*/ 8633 w 123333"/>
                  <a:gd name="connsiteY4" fmla="*/ 0 h 214351"/>
                  <a:gd name="connsiteX5" fmla="*/ 17267 w 123333"/>
                  <a:gd name="connsiteY5" fmla="*/ 0 h 214351"/>
                  <a:gd name="connsiteX6" fmla="*/ 123333 w 123333"/>
                  <a:gd name="connsiteY6" fmla="*/ 107795 h 214351"/>
                  <a:gd name="connsiteX7" fmla="*/ 17267 w 123333"/>
                  <a:gd name="connsiteY7" fmla="*/ 214351 h 214351"/>
                  <a:gd name="connsiteX8" fmla="*/ 8633 w 123333"/>
                  <a:gd name="connsiteY8" fmla="*/ 214351 h 214351"/>
                  <a:gd name="connsiteX9" fmla="*/ 0 w 123333"/>
                  <a:gd name="connsiteY9" fmla="*/ 213112 h 214351"/>
                  <a:gd name="connsiteX10" fmla="*/ 1233 w 123333"/>
                  <a:gd name="connsiteY10" fmla="*/ 204439 h 214351"/>
                  <a:gd name="connsiteX11" fmla="*/ 1233 w 123333"/>
                  <a:gd name="connsiteY11" fmla="*/ 9912 h 214351"/>
                  <a:gd name="connsiteX12" fmla="*/ 0 w 123333"/>
                  <a:gd name="connsiteY12" fmla="*/ 1239 h 21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333" h="214351">
                    <a:moveTo>
                      <a:pt x="19937" y="17447"/>
                    </a:moveTo>
                    <a:cubicBezTo>
                      <a:pt x="28535" y="76856"/>
                      <a:pt x="28535" y="137503"/>
                      <a:pt x="19937" y="198150"/>
                    </a:cubicBezTo>
                    <a:cubicBezTo>
                      <a:pt x="67838" y="195675"/>
                      <a:pt x="107142" y="156068"/>
                      <a:pt x="107142" y="107798"/>
                    </a:cubicBezTo>
                    <a:cubicBezTo>
                      <a:pt x="107142" y="58291"/>
                      <a:pt x="67838" y="17447"/>
                      <a:pt x="19937" y="17447"/>
                    </a:cubicBezTo>
                    <a:close/>
                    <a:moveTo>
                      <a:pt x="8633" y="0"/>
                    </a:moveTo>
                    <a:cubicBezTo>
                      <a:pt x="12333" y="0"/>
                      <a:pt x="14800" y="0"/>
                      <a:pt x="17267" y="0"/>
                    </a:cubicBezTo>
                    <a:cubicBezTo>
                      <a:pt x="76466" y="0"/>
                      <a:pt x="123333" y="48322"/>
                      <a:pt x="123333" y="107795"/>
                    </a:cubicBezTo>
                    <a:cubicBezTo>
                      <a:pt x="123333" y="166029"/>
                      <a:pt x="76466" y="214351"/>
                      <a:pt x="17267" y="214351"/>
                    </a:cubicBezTo>
                    <a:cubicBezTo>
                      <a:pt x="14800" y="214351"/>
                      <a:pt x="12333" y="214351"/>
                      <a:pt x="8633" y="214351"/>
                    </a:cubicBezTo>
                    <a:lnTo>
                      <a:pt x="0" y="213112"/>
                    </a:lnTo>
                    <a:lnTo>
                      <a:pt x="1233" y="204439"/>
                    </a:lnTo>
                    <a:cubicBezTo>
                      <a:pt x="11100" y="140010"/>
                      <a:pt x="11100" y="74341"/>
                      <a:pt x="1233" y="9912"/>
                    </a:cubicBezTo>
                    <a:lnTo>
                      <a:pt x="0" y="123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678FE6C0-1575-6F45-BE9C-CD823C26AB03}"/>
                  </a:ext>
                </a:extLst>
              </p:cNvPr>
              <p:cNvSpPr/>
              <p:nvPr/>
            </p:nvSpPr>
            <p:spPr>
              <a:xfrm>
                <a:off x="12719222" y="9704388"/>
                <a:ext cx="583342" cy="428703"/>
              </a:xfrm>
              <a:custGeom>
                <a:avLst/>
                <a:gdLst>
                  <a:gd name="connsiteX0" fmla="*/ 417654 w 583342"/>
                  <a:gd name="connsiteY0" fmla="*/ 115899 h 428703"/>
                  <a:gd name="connsiteX1" fmla="*/ 417654 w 583342"/>
                  <a:gd name="connsiteY1" fmla="*/ 312803 h 428703"/>
                  <a:gd name="connsiteX2" fmla="*/ 425041 w 583342"/>
                  <a:gd name="connsiteY2" fmla="*/ 312803 h 428703"/>
                  <a:gd name="connsiteX3" fmla="*/ 522301 w 583342"/>
                  <a:gd name="connsiteY3" fmla="*/ 214970 h 428703"/>
                  <a:gd name="connsiteX4" fmla="*/ 425041 w 583342"/>
                  <a:gd name="connsiteY4" fmla="*/ 115899 h 428703"/>
                  <a:gd name="connsiteX5" fmla="*/ 417654 w 583342"/>
                  <a:gd name="connsiteY5" fmla="*/ 115899 h 428703"/>
                  <a:gd name="connsiteX6" fmla="*/ 33876 w 583342"/>
                  <a:gd name="connsiteY6" fmla="*/ 0 h 428703"/>
                  <a:gd name="connsiteX7" fmla="*/ 390656 w 583342"/>
                  <a:gd name="connsiteY7" fmla="*/ 0 h 428703"/>
                  <a:gd name="connsiteX8" fmla="*/ 403087 w 583342"/>
                  <a:gd name="connsiteY8" fmla="*/ 48462 h 428703"/>
                  <a:gd name="connsiteX9" fmla="*/ 404330 w 583342"/>
                  <a:gd name="connsiteY9" fmla="*/ 57160 h 428703"/>
                  <a:gd name="connsiteX10" fmla="*/ 424221 w 583342"/>
                  <a:gd name="connsiteY10" fmla="*/ 55918 h 428703"/>
                  <a:gd name="connsiteX11" fmla="*/ 583342 w 583342"/>
                  <a:gd name="connsiteY11" fmla="*/ 214973 h 428703"/>
                  <a:gd name="connsiteX12" fmla="*/ 424221 w 583342"/>
                  <a:gd name="connsiteY12" fmla="*/ 372785 h 428703"/>
                  <a:gd name="connsiteX13" fmla="*/ 404330 w 583342"/>
                  <a:gd name="connsiteY13" fmla="*/ 372785 h 428703"/>
                  <a:gd name="connsiteX14" fmla="*/ 403087 w 583342"/>
                  <a:gd name="connsiteY14" fmla="*/ 380241 h 428703"/>
                  <a:gd name="connsiteX15" fmla="*/ 390656 w 583342"/>
                  <a:gd name="connsiteY15" fmla="*/ 428703 h 428703"/>
                  <a:gd name="connsiteX16" fmla="*/ 33876 w 583342"/>
                  <a:gd name="connsiteY16" fmla="*/ 428703 h 428703"/>
                  <a:gd name="connsiteX17" fmla="*/ 21444 w 583342"/>
                  <a:gd name="connsiteY17" fmla="*/ 380241 h 428703"/>
                  <a:gd name="connsiteX18" fmla="*/ 21444 w 583342"/>
                  <a:gd name="connsiteY18" fmla="*/ 48462 h 42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3342" h="428703">
                    <a:moveTo>
                      <a:pt x="417654" y="115899"/>
                    </a:moveTo>
                    <a:cubicBezTo>
                      <a:pt x="427503" y="181534"/>
                      <a:pt x="427503" y="248407"/>
                      <a:pt x="417654" y="312803"/>
                    </a:cubicBezTo>
                    <a:cubicBezTo>
                      <a:pt x="420116" y="312803"/>
                      <a:pt x="422579" y="312803"/>
                      <a:pt x="425041" y="312803"/>
                    </a:cubicBezTo>
                    <a:cubicBezTo>
                      <a:pt x="479211" y="312803"/>
                      <a:pt x="522301" y="269459"/>
                      <a:pt x="522301" y="214970"/>
                    </a:cubicBezTo>
                    <a:cubicBezTo>
                      <a:pt x="522301" y="160481"/>
                      <a:pt x="479211" y="115899"/>
                      <a:pt x="425041" y="115899"/>
                    </a:cubicBezTo>
                    <a:cubicBezTo>
                      <a:pt x="422579" y="115899"/>
                      <a:pt x="420116" y="115899"/>
                      <a:pt x="417654" y="115899"/>
                    </a:cubicBezTo>
                    <a:close/>
                    <a:moveTo>
                      <a:pt x="33876" y="0"/>
                    </a:moveTo>
                    <a:lnTo>
                      <a:pt x="390656" y="0"/>
                    </a:lnTo>
                    <a:lnTo>
                      <a:pt x="403087" y="48462"/>
                    </a:lnTo>
                    <a:cubicBezTo>
                      <a:pt x="404330" y="50947"/>
                      <a:pt x="404330" y="54675"/>
                      <a:pt x="404330" y="57160"/>
                    </a:cubicBezTo>
                    <a:cubicBezTo>
                      <a:pt x="411789" y="55918"/>
                      <a:pt x="418005" y="55918"/>
                      <a:pt x="424221" y="55918"/>
                    </a:cubicBezTo>
                    <a:cubicBezTo>
                      <a:pt x="511240" y="55918"/>
                      <a:pt x="583342" y="126747"/>
                      <a:pt x="583342" y="214973"/>
                    </a:cubicBezTo>
                    <a:cubicBezTo>
                      <a:pt x="583342" y="303199"/>
                      <a:pt x="511240" y="372785"/>
                      <a:pt x="424221" y="372785"/>
                    </a:cubicBezTo>
                    <a:cubicBezTo>
                      <a:pt x="418005" y="372785"/>
                      <a:pt x="411789" y="372785"/>
                      <a:pt x="404330" y="372785"/>
                    </a:cubicBezTo>
                    <a:cubicBezTo>
                      <a:pt x="404330" y="375270"/>
                      <a:pt x="404330" y="377756"/>
                      <a:pt x="403087" y="380241"/>
                    </a:cubicBezTo>
                    <a:lnTo>
                      <a:pt x="390656" y="428703"/>
                    </a:lnTo>
                    <a:lnTo>
                      <a:pt x="33876" y="428703"/>
                    </a:lnTo>
                    <a:lnTo>
                      <a:pt x="21444" y="380241"/>
                    </a:lnTo>
                    <a:cubicBezTo>
                      <a:pt x="-7148" y="272133"/>
                      <a:pt x="-7148" y="157812"/>
                      <a:pt x="21444" y="4846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FE31746-AA67-E44F-9BFE-7BFBD6F63C90}"/>
                </a:ext>
              </a:extLst>
            </p:cNvPr>
            <p:cNvGrpSpPr/>
            <p:nvPr/>
          </p:nvGrpSpPr>
          <p:grpSpPr>
            <a:xfrm>
              <a:off x="7767277" y="7402602"/>
              <a:ext cx="5282608" cy="5569399"/>
              <a:chOff x="7767277" y="7402602"/>
              <a:chExt cx="5282608" cy="556939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ADCCCAA4-CC8B-A24C-8DFC-24FF677337A6}"/>
                  </a:ext>
                </a:extLst>
              </p:cNvPr>
              <p:cNvSpPr/>
              <p:nvPr/>
            </p:nvSpPr>
            <p:spPr>
              <a:xfrm>
                <a:off x="10439738" y="10892044"/>
                <a:ext cx="920640" cy="940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0" h="756">
                    <a:moveTo>
                      <a:pt x="740" y="0"/>
                    </a:moveTo>
                    <a:lnTo>
                      <a:pt x="193" y="74"/>
                    </a:lnTo>
                    <a:cubicBezTo>
                      <a:pt x="193" y="74"/>
                      <a:pt x="106" y="199"/>
                      <a:pt x="0" y="571"/>
                    </a:cubicBezTo>
                    <a:cubicBezTo>
                      <a:pt x="41" y="628"/>
                      <a:pt x="149" y="748"/>
                      <a:pt x="366" y="756"/>
                    </a:cubicBezTo>
                    <a:cubicBezTo>
                      <a:pt x="389" y="726"/>
                      <a:pt x="414" y="697"/>
                      <a:pt x="441" y="666"/>
                    </a:cubicBezTo>
                    <a:cubicBezTo>
                      <a:pt x="732" y="329"/>
                      <a:pt x="740" y="0"/>
                      <a:pt x="74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90289700-1B66-464B-84B8-73E877E6A9FB}"/>
                  </a:ext>
                </a:extLst>
              </p:cNvPr>
              <p:cNvSpPr/>
              <p:nvPr/>
            </p:nvSpPr>
            <p:spPr>
              <a:xfrm>
                <a:off x="10432263" y="10882075"/>
                <a:ext cx="935590" cy="959597"/>
              </a:xfrm>
              <a:custGeom>
                <a:avLst/>
                <a:gdLst>
                  <a:gd name="connsiteX0" fmla="*/ 918148 w 935590"/>
                  <a:gd name="connsiteY0" fmla="*/ 18693 h 959597"/>
                  <a:gd name="connsiteX1" fmla="*/ 252570 w 935590"/>
                  <a:gd name="connsiteY1" fmla="*/ 109545 h 959597"/>
                  <a:gd name="connsiteX2" fmla="*/ 17441 w 935590"/>
                  <a:gd name="connsiteY2" fmla="*/ 718130 h 959597"/>
                  <a:gd name="connsiteX3" fmla="*/ 459086 w 935590"/>
                  <a:gd name="connsiteY3" fmla="*/ 942149 h 959597"/>
                  <a:gd name="connsiteX4" fmla="*/ 549903 w 935590"/>
                  <a:gd name="connsiteY4" fmla="*/ 832629 h 959597"/>
                  <a:gd name="connsiteX5" fmla="*/ 918148 w 935590"/>
                  <a:gd name="connsiteY5" fmla="*/ 18693 h 959597"/>
                  <a:gd name="connsiteX6" fmla="*/ 926881 w 935590"/>
                  <a:gd name="connsiteY6" fmla="*/ 0 h 959597"/>
                  <a:gd name="connsiteX7" fmla="*/ 934346 w 935590"/>
                  <a:gd name="connsiteY7" fmla="*/ 2489 h 959597"/>
                  <a:gd name="connsiteX8" fmla="*/ 935590 w 935590"/>
                  <a:gd name="connsiteY8" fmla="*/ 9957 h 959597"/>
                  <a:gd name="connsiteX9" fmla="*/ 562349 w 935590"/>
                  <a:gd name="connsiteY9" fmla="*/ 843848 h 959597"/>
                  <a:gd name="connsiteX10" fmla="*/ 470283 w 935590"/>
                  <a:gd name="connsiteY10" fmla="*/ 955863 h 959597"/>
                  <a:gd name="connsiteX11" fmla="*/ 462818 w 935590"/>
                  <a:gd name="connsiteY11" fmla="*/ 959597 h 959597"/>
                  <a:gd name="connsiteX12" fmla="*/ 1244 w 935590"/>
                  <a:gd name="connsiteY12" fmla="*/ 724365 h 959597"/>
                  <a:gd name="connsiteX13" fmla="*/ 0 w 935590"/>
                  <a:gd name="connsiteY13" fmla="*/ 718142 h 959597"/>
                  <a:gd name="connsiteX14" fmla="*/ 241362 w 935590"/>
                  <a:gd name="connsiteY14" fmla="*/ 97080 h 959597"/>
                  <a:gd name="connsiteX15" fmla="*/ 246339 w 935590"/>
                  <a:gd name="connsiteY15" fmla="*/ 93346 h 95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5590" h="959597">
                    <a:moveTo>
                      <a:pt x="918148" y="18693"/>
                    </a:moveTo>
                    <a:lnTo>
                      <a:pt x="252570" y="109545"/>
                    </a:lnTo>
                    <a:cubicBezTo>
                      <a:pt x="236397" y="134436"/>
                      <a:pt x="135628" y="299961"/>
                      <a:pt x="17441" y="718130"/>
                    </a:cubicBezTo>
                    <a:cubicBezTo>
                      <a:pt x="64716" y="785336"/>
                      <a:pt x="197831" y="930948"/>
                      <a:pt x="459086" y="942149"/>
                    </a:cubicBezTo>
                    <a:cubicBezTo>
                      <a:pt x="487700" y="906057"/>
                      <a:pt x="518801" y="868721"/>
                      <a:pt x="549903" y="832629"/>
                    </a:cubicBezTo>
                    <a:cubicBezTo>
                      <a:pt x="874606" y="458019"/>
                      <a:pt x="914416" y="84654"/>
                      <a:pt x="918148" y="18693"/>
                    </a:cubicBezTo>
                    <a:close/>
                    <a:moveTo>
                      <a:pt x="926881" y="0"/>
                    </a:moveTo>
                    <a:cubicBezTo>
                      <a:pt x="929369" y="0"/>
                      <a:pt x="931858" y="1245"/>
                      <a:pt x="934346" y="2489"/>
                    </a:cubicBezTo>
                    <a:cubicBezTo>
                      <a:pt x="935590" y="3734"/>
                      <a:pt x="935590" y="7468"/>
                      <a:pt x="935590" y="9957"/>
                    </a:cubicBezTo>
                    <a:cubicBezTo>
                      <a:pt x="935590" y="12446"/>
                      <a:pt x="923149" y="426902"/>
                      <a:pt x="562349" y="843848"/>
                    </a:cubicBezTo>
                    <a:cubicBezTo>
                      <a:pt x="530002" y="881186"/>
                      <a:pt x="498898" y="918525"/>
                      <a:pt x="470283" y="955863"/>
                    </a:cubicBezTo>
                    <a:cubicBezTo>
                      <a:pt x="467795" y="958352"/>
                      <a:pt x="465307" y="959597"/>
                      <a:pt x="462818" y="959597"/>
                    </a:cubicBezTo>
                    <a:cubicBezTo>
                      <a:pt x="186620" y="949640"/>
                      <a:pt x="48521" y="791574"/>
                      <a:pt x="1244" y="724365"/>
                    </a:cubicBezTo>
                    <a:cubicBezTo>
                      <a:pt x="0" y="723120"/>
                      <a:pt x="0" y="720631"/>
                      <a:pt x="0" y="718142"/>
                    </a:cubicBezTo>
                    <a:cubicBezTo>
                      <a:pt x="128146" y="258880"/>
                      <a:pt x="236386" y="103303"/>
                      <a:pt x="241362" y="97080"/>
                    </a:cubicBezTo>
                    <a:cubicBezTo>
                      <a:pt x="241362" y="95835"/>
                      <a:pt x="243851" y="93346"/>
                      <a:pt x="246339" y="93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A27C4537-D78F-734F-A403-80B1F5241BC8}"/>
                  </a:ext>
                </a:extLst>
              </p:cNvPr>
              <p:cNvSpPr/>
              <p:nvPr/>
            </p:nvSpPr>
            <p:spPr>
              <a:xfrm>
                <a:off x="10080950" y="12348886"/>
                <a:ext cx="682694" cy="585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9" h="471">
                    <a:moveTo>
                      <a:pt x="234" y="230"/>
                    </a:moveTo>
                    <a:cubicBezTo>
                      <a:pt x="155" y="88"/>
                      <a:pt x="81" y="26"/>
                      <a:pt x="38" y="0"/>
                    </a:cubicBezTo>
                    <a:cubicBezTo>
                      <a:pt x="17" y="28"/>
                      <a:pt x="4" y="49"/>
                      <a:pt x="0" y="79"/>
                    </a:cubicBezTo>
                    <a:cubicBezTo>
                      <a:pt x="-9" y="176"/>
                      <a:pt x="226" y="424"/>
                      <a:pt x="291" y="450"/>
                    </a:cubicBezTo>
                    <a:cubicBezTo>
                      <a:pt x="410" y="499"/>
                      <a:pt x="608" y="453"/>
                      <a:pt x="531" y="390"/>
                    </a:cubicBezTo>
                    <a:cubicBezTo>
                      <a:pt x="514" y="377"/>
                      <a:pt x="498" y="368"/>
                      <a:pt x="482" y="361"/>
                    </a:cubicBezTo>
                    <a:cubicBezTo>
                      <a:pt x="429" y="389"/>
                      <a:pt x="306" y="359"/>
                      <a:pt x="234" y="2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698301C1-DD3A-F746-8BD1-05DCF19EE194}"/>
                  </a:ext>
                </a:extLst>
              </p:cNvPr>
              <p:cNvSpPr/>
              <p:nvPr/>
            </p:nvSpPr>
            <p:spPr>
              <a:xfrm>
                <a:off x="10073019" y="12339673"/>
                <a:ext cx="698200" cy="602419"/>
              </a:xfrm>
              <a:custGeom>
                <a:avLst/>
                <a:gdLst>
                  <a:gd name="connsiteX0" fmla="*/ 57684 w 698200"/>
                  <a:gd name="connsiteY0" fmla="*/ 20426 h 602419"/>
                  <a:gd name="connsiteX1" fmla="*/ 17893 w 698200"/>
                  <a:gd name="connsiteY1" fmla="*/ 107470 h 602419"/>
                  <a:gd name="connsiteX2" fmla="*/ 372279 w 698200"/>
                  <a:gd name="connsiteY2" fmla="*/ 561344 h 602419"/>
                  <a:gd name="connsiteX3" fmla="*/ 678170 w 698200"/>
                  <a:gd name="connsiteY3" fmla="*/ 540205 h 602419"/>
                  <a:gd name="connsiteX4" fmla="*/ 663248 w 698200"/>
                  <a:gd name="connsiteY4" fmla="*/ 501657 h 602419"/>
                  <a:gd name="connsiteX5" fmla="*/ 607292 w 698200"/>
                  <a:gd name="connsiteY5" fmla="*/ 466839 h 602419"/>
                  <a:gd name="connsiteX6" fmla="*/ 291454 w 698200"/>
                  <a:gd name="connsiteY6" fmla="*/ 300211 h 602419"/>
                  <a:gd name="connsiteX7" fmla="*/ 57684 w 698200"/>
                  <a:gd name="connsiteY7" fmla="*/ 20426 h 602419"/>
                  <a:gd name="connsiteX8" fmla="*/ 60146 w 698200"/>
                  <a:gd name="connsiteY8" fmla="*/ 1734 h 602419"/>
                  <a:gd name="connsiteX9" fmla="*/ 306373 w 698200"/>
                  <a:gd name="connsiteY9" fmla="*/ 291505 h 602419"/>
                  <a:gd name="connsiteX10" fmla="*/ 604830 w 698200"/>
                  <a:gd name="connsiteY10" fmla="*/ 449449 h 602419"/>
                  <a:gd name="connsiteX11" fmla="*/ 612292 w 698200"/>
                  <a:gd name="connsiteY11" fmla="*/ 449449 h 602419"/>
                  <a:gd name="connsiteX12" fmla="*/ 674470 w 698200"/>
                  <a:gd name="connsiteY12" fmla="*/ 489246 h 602419"/>
                  <a:gd name="connsiteX13" fmla="*/ 693124 w 698200"/>
                  <a:gd name="connsiteY13" fmla="*/ 548942 h 602419"/>
                  <a:gd name="connsiteX14" fmla="*/ 519024 w 698200"/>
                  <a:gd name="connsiteY14" fmla="*/ 602419 h 602419"/>
                  <a:gd name="connsiteX15" fmla="*/ 366065 w 698200"/>
                  <a:gd name="connsiteY15" fmla="*/ 577546 h 602419"/>
                  <a:gd name="connsiteX16" fmla="*/ 455 w 698200"/>
                  <a:gd name="connsiteY16" fmla="*/ 106201 h 602419"/>
                  <a:gd name="connsiteX17" fmla="*/ 48954 w 698200"/>
                  <a:gd name="connsiteY17" fmla="*/ 2977 h 602419"/>
                  <a:gd name="connsiteX18" fmla="*/ 60146 w 698200"/>
                  <a:gd name="connsiteY18" fmla="*/ 1734 h 60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8200" h="602419">
                    <a:moveTo>
                      <a:pt x="57684" y="20426"/>
                    </a:moveTo>
                    <a:cubicBezTo>
                      <a:pt x="32815" y="54000"/>
                      <a:pt x="20380" y="77627"/>
                      <a:pt x="17893" y="107470"/>
                    </a:cubicBezTo>
                    <a:cubicBezTo>
                      <a:pt x="5458" y="226845"/>
                      <a:pt x="296428" y="530257"/>
                      <a:pt x="372279" y="561344"/>
                    </a:cubicBezTo>
                    <a:cubicBezTo>
                      <a:pt x="490407" y="608597"/>
                      <a:pt x="653300" y="581240"/>
                      <a:pt x="678170" y="540205"/>
                    </a:cubicBezTo>
                    <a:cubicBezTo>
                      <a:pt x="680657" y="535231"/>
                      <a:pt x="688117" y="521553"/>
                      <a:pt x="663248" y="501657"/>
                    </a:cubicBezTo>
                    <a:cubicBezTo>
                      <a:pt x="644596" y="486735"/>
                      <a:pt x="625944" y="475543"/>
                      <a:pt x="607292" y="466839"/>
                    </a:cubicBezTo>
                    <a:cubicBezTo>
                      <a:pt x="532685" y="501657"/>
                      <a:pt x="378496" y="456891"/>
                      <a:pt x="291454" y="300211"/>
                    </a:cubicBezTo>
                    <a:cubicBezTo>
                      <a:pt x="199438" y="136071"/>
                      <a:pt x="114883" y="57731"/>
                      <a:pt x="57684" y="20426"/>
                    </a:cubicBezTo>
                    <a:close/>
                    <a:moveTo>
                      <a:pt x="60146" y="1734"/>
                    </a:moveTo>
                    <a:cubicBezTo>
                      <a:pt x="118594" y="37800"/>
                      <a:pt x="209375" y="117394"/>
                      <a:pt x="306373" y="291505"/>
                    </a:cubicBezTo>
                    <a:cubicBezTo>
                      <a:pt x="397154" y="453180"/>
                      <a:pt x="546382" y="480541"/>
                      <a:pt x="604830" y="449449"/>
                    </a:cubicBezTo>
                    <a:cubicBezTo>
                      <a:pt x="606074" y="448206"/>
                      <a:pt x="609804" y="448206"/>
                      <a:pt x="612292" y="449449"/>
                    </a:cubicBezTo>
                    <a:cubicBezTo>
                      <a:pt x="630945" y="459399"/>
                      <a:pt x="653329" y="470592"/>
                      <a:pt x="674470" y="489246"/>
                    </a:cubicBezTo>
                    <a:cubicBezTo>
                      <a:pt x="705559" y="514119"/>
                      <a:pt x="699342" y="537749"/>
                      <a:pt x="693124" y="548942"/>
                    </a:cubicBezTo>
                    <a:cubicBezTo>
                      <a:pt x="671983" y="585008"/>
                      <a:pt x="597369" y="602419"/>
                      <a:pt x="519024" y="602419"/>
                    </a:cubicBezTo>
                    <a:cubicBezTo>
                      <a:pt x="464307" y="602419"/>
                      <a:pt x="407103" y="593713"/>
                      <a:pt x="366065" y="577546"/>
                    </a:cubicBezTo>
                    <a:cubicBezTo>
                      <a:pt x="285233" y="543967"/>
                      <a:pt x="-13224" y="234297"/>
                      <a:pt x="455" y="106201"/>
                    </a:cubicBezTo>
                    <a:cubicBezTo>
                      <a:pt x="5429" y="65160"/>
                      <a:pt x="24083" y="36556"/>
                      <a:pt x="48954" y="2977"/>
                    </a:cubicBezTo>
                    <a:cubicBezTo>
                      <a:pt x="51441" y="-754"/>
                      <a:pt x="56416" y="-754"/>
                      <a:pt x="60146" y="17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8978E7A-350E-2E4B-A8A1-0ACB61A89873}"/>
                  </a:ext>
                </a:extLst>
              </p:cNvPr>
              <p:cNvSpPr/>
              <p:nvPr/>
            </p:nvSpPr>
            <p:spPr>
              <a:xfrm>
                <a:off x="10129536" y="11603638"/>
                <a:ext cx="764916" cy="12063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969">
                    <a:moveTo>
                      <a:pt x="249" y="0"/>
                    </a:moveTo>
                    <a:cubicBezTo>
                      <a:pt x="240" y="33"/>
                      <a:pt x="231" y="68"/>
                      <a:pt x="221" y="105"/>
                    </a:cubicBezTo>
                    <a:cubicBezTo>
                      <a:pt x="138" y="429"/>
                      <a:pt x="49" y="532"/>
                      <a:pt x="0" y="598"/>
                    </a:cubicBezTo>
                    <a:cubicBezTo>
                      <a:pt x="43" y="624"/>
                      <a:pt x="117" y="686"/>
                      <a:pt x="196" y="828"/>
                    </a:cubicBezTo>
                    <a:cubicBezTo>
                      <a:pt x="268" y="957"/>
                      <a:pt x="391" y="987"/>
                      <a:pt x="444" y="959"/>
                    </a:cubicBezTo>
                    <a:cubicBezTo>
                      <a:pt x="389" y="931"/>
                      <a:pt x="344" y="918"/>
                      <a:pt x="325" y="752"/>
                    </a:cubicBezTo>
                    <a:lnTo>
                      <a:pt x="315" y="652"/>
                    </a:lnTo>
                    <a:cubicBezTo>
                      <a:pt x="315" y="652"/>
                      <a:pt x="385" y="470"/>
                      <a:pt x="615" y="185"/>
                    </a:cubicBezTo>
                    <a:cubicBezTo>
                      <a:pt x="398" y="177"/>
                      <a:pt x="290" y="57"/>
                      <a:pt x="24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36313A5-8BDF-5548-97B5-BF3E6FC53EEF}"/>
                  </a:ext>
                </a:extLst>
              </p:cNvPr>
              <p:cNvSpPr/>
              <p:nvPr/>
            </p:nvSpPr>
            <p:spPr>
              <a:xfrm>
                <a:off x="10122061" y="11594430"/>
                <a:ext cx="780800" cy="1223039"/>
              </a:xfrm>
              <a:custGeom>
                <a:avLst/>
                <a:gdLst>
                  <a:gd name="connsiteX0" fmla="*/ 320902 w 780800"/>
                  <a:gd name="connsiteY0" fmla="*/ 27905 h 1223039"/>
                  <a:gd name="connsiteX1" fmla="*/ 291053 w 780800"/>
                  <a:gd name="connsiteY1" fmla="*/ 142437 h 1223039"/>
                  <a:gd name="connsiteX2" fmla="*/ 27393 w 780800"/>
                  <a:gd name="connsiteY2" fmla="*/ 742485 h 1223039"/>
                  <a:gd name="connsiteX3" fmla="*/ 21175 w 780800"/>
                  <a:gd name="connsiteY3" fmla="*/ 751199 h 1223039"/>
                  <a:gd name="connsiteX4" fmla="*/ 258718 w 780800"/>
                  <a:gd name="connsiteY4" fmla="*/ 1036284 h 1223039"/>
                  <a:gd name="connsiteX5" fmla="*/ 538546 w 780800"/>
                  <a:gd name="connsiteY5" fmla="*/ 1201857 h 1223039"/>
                  <a:gd name="connsiteX6" fmla="*/ 402985 w 780800"/>
                  <a:gd name="connsiteY6" fmla="*/ 946650 h 1223039"/>
                  <a:gd name="connsiteX7" fmla="*/ 390548 w 780800"/>
                  <a:gd name="connsiteY7" fmla="*/ 820914 h 1223039"/>
                  <a:gd name="connsiteX8" fmla="*/ 391792 w 780800"/>
                  <a:gd name="connsiteY8" fmla="*/ 817179 h 1223039"/>
                  <a:gd name="connsiteX9" fmla="*/ 754946 w 780800"/>
                  <a:gd name="connsiteY9" fmla="*/ 247010 h 1223039"/>
                  <a:gd name="connsiteX10" fmla="*/ 320902 w 780800"/>
                  <a:gd name="connsiteY10" fmla="*/ 27905 h 1223039"/>
                  <a:gd name="connsiteX11" fmla="*/ 315927 w 780800"/>
                  <a:gd name="connsiteY11" fmla="*/ 488 h 1223039"/>
                  <a:gd name="connsiteX12" fmla="*/ 324634 w 780800"/>
                  <a:gd name="connsiteY12" fmla="*/ 2978 h 1223039"/>
                  <a:gd name="connsiteX13" fmla="*/ 772404 w 780800"/>
                  <a:gd name="connsiteY13" fmla="*/ 230806 h 1223039"/>
                  <a:gd name="connsiteX14" fmla="*/ 779867 w 780800"/>
                  <a:gd name="connsiteY14" fmla="*/ 235786 h 1223039"/>
                  <a:gd name="connsiteX15" fmla="*/ 779867 w 780800"/>
                  <a:gd name="connsiteY15" fmla="*/ 244500 h 1223039"/>
                  <a:gd name="connsiteX16" fmla="*/ 407969 w 780800"/>
                  <a:gd name="connsiteY16" fmla="*/ 822162 h 1223039"/>
                  <a:gd name="connsiteX17" fmla="*/ 420407 w 780800"/>
                  <a:gd name="connsiteY17" fmla="*/ 944168 h 1223039"/>
                  <a:gd name="connsiteX18" fmla="*/ 552250 w 780800"/>
                  <a:gd name="connsiteY18" fmla="*/ 1188180 h 1223039"/>
                  <a:gd name="connsiteX19" fmla="*/ 564689 w 780800"/>
                  <a:gd name="connsiteY19" fmla="*/ 1194405 h 1223039"/>
                  <a:gd name="connsiteX20" fmla="*/ 569664 w 780800"/>
                  <a:gd name="connsiteY20" fmla="*/ 1203120 h 1223039"/>
                  <a:gd name="connsiteX21" fmla="*/ 564689 w 780800"/>
                  <a:gd name="connsiteY21" fmla="*/ 1210589 h 1223039"/>
                  <a:gd name="connsiteX22" fmla="*/ 503742 w 780800"/>
                  <a:gd name="connsiteY22" fmla="*/ 1223039 h 1223039"/>
                  <a:gd name="connsiteX23" fmla="*/ 243786 w 780800"/>
                  <a:gd name="connsiteY23" fmla="*/ 1045010 h 1223039"/>
                  <a:gd name="connsiteX24" fmla="*/ 3731 w 780800"/>
                  <a:gd name="connsiteY24" fmla="*/ 759914 h 1223039"/>
                  <a:gd name="connsiteX25" fmla="*/ 0 w 780800"/>
                  <a:gd name="connsiteY25" fmla="*/ 754934 h 1223039"/>
                  <a:gd name="connsiteX26" fmla="*/ 1244 w 780800"/>
                  <a:gd name="connsiteY26" fmla="*/ 747464 h 1223039"/>
                  <a:gd name="connsiteX27" fmla="*/ 13682 w 780800"/>
                  <a:gd name="connsiteY27" fmla="*/ 731280 h 1223039"/>
                  <a:gd name="connsiteX28" fmla="*/ 273638 w 780800"/>
                  <a:gd name="connsiteY28" fmla="*/ 137434 h 1223039"/>
                  <a:gd name="connsiteX29" fmla="*/ 309708 w 780800"/>
                  <a:gd name="connsiteY29" fmla="*/ 6713 h 1223039"/>
                  <a:gd name="connsiteX30" fmla="*/ 315927 w 780800"/>
                  <a:gd name="connsiteY30" fmla="*/ 488 h 122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80800" h="1223039">
                    <a:moveTo>
                      <a:pt x="320902" y="27905"/>
                    </a:moveTo>
                    <a:cubicBezTo>
                      <a:pt x="310952" y="65252"/>
                      <a:pt x="301003" y="102600"/>
                      <a:pt x="291053" y="142437"/>
                    </a:cubicBezTo>
                    <a:cubicBezTo>
                      <a:pt x="192803" y="522135"/>
                      <a:pt x="89577" y="659076"/>
                      <a:pt x="27393" y="742485"/>
                    </a:cubicBezTo>
                    <a:cubicBezTo>
                      <a:pt x="24906" y="744974"/>
                      <a:pt x="22419" y="747464"/>
                      <a:pt x="21175" y="751199"/>
                    </a:cubicBezTo>
                    <a:cubicBezTo>
                      <a:pt x="79628" y="789791"/>
                      <a:pt x="165442" y="869466"/>
                      <a:pt x="258718" y="1036284"/>
                    </a:cubicBezTo>
                    <a:cubicBezTo>
                      <a:pt x="340801" y="1184428"/>
                      <a:pt x="472631" y="1219286"/>
                      <a:pt x="538546" y="1201857"/>
                    </a:cubicBezTo>
                    <a:cubicBezTo>
                      <a:pt x="477605" y="1171979"/>
                      <a:pt x="424127" y="1139612"/>
                      <a:pt x="402985" y="946650"/>
                    </a:cubicBezTo>
                    <a:lnTo>
                      <a:pt x="390548" y="820914"/>
                    </a:lnTo>
                    <a:cubicBezTo>
                      <a:pt x="390548" y="820914"/>
                      <a:pt x="391792" y="818424"/>
                      <a:pt x="391792" y="817179"/>
                    </a:cubicBezTo>
                    <a:cubicBezTo>
                      <a:pt x="391792" y="814690"/>
                      <a:pt x="478849" y="591850"/>
                      <a:pt x="754946" y="247010"/>
                    </a:cubicBezTo>
                    <a:cubicBezTo>
                      <a:pt x="508697" y="232071"/>
                      <a:pt x="375624" y="100110"/>
                      <a:pt x="320902" y="27905"/>
                    </a:cubicBezTo>
                    <a:close/>
                    <a:moveTo>
                      <a:pt x="315927" y="488"/>
                    </a:moveTo>
                    <a:cubicBezTo>
                      <a:pt x="319658" y="-757"/>
                      <a:pt x="323390" y="488"/>
                      <a:pt x="324634" y="2978"/>
                    </a:cubicBezTo>
                    <a:cubicBezTo>
                      <a:pt x="370655" y="68961"/>
                      <a:pt x="504986" y="220846"/>
                      <a:pt x="772404" y="230806"/>
                    </a:cubicBezTo>
                    <a:cubicBezTo>
                      <a:pt x="776136" y="230806"/>
                      <a:pt x="779867" y="232051"/>
                      <a:pt x="779867" y="235786"/>
                    </a:cubicBezTo>
                    <a:cubicBezTo>
                      <a:pt x="781111" y="238275"/>
                      <a:pt x="781111" y="242010"/>
                      <a:pt x="779867" y="244500"/>
                    </a:cubicBezTo>
                    <a:cubicBezTo>
                      <a:pt x="509961" y="578150"/>
                      <a:pt x="416675" y="799752"/>
                      <a:pt x="407969" y="822162"/>
                    </a:cubicBezTo>
                    <a:lnTo>
                      <a:pt x="420407" y="944168"/>
                    </a:lnTo>
                    <a:cubicBezTo>
                      <a:pt x="441552" y="1135892"/>
                      <a:pt x="491304" y="1159546"/>
                      <a:pt x="552250" y="1188180"/>
                    </a:cubicBezTo>
                    <a:cubicBezTo>
                      <a:pt x="557226" y="1190670"/>
                      <a:pt x="559713" y="1193160"/>
                      <a:pt x="564689" y="1194405"/>
                    </a:cubicBezTo>
                    <a:cubicBezTo>
                      <a:pt x="567176" y="1196895"/>
                      <a:pt x="568420" y="1198140"/>
                      <a:pt x="569664" y="1203120"/>
                    </a:cubicBezTo>
                    <a:cubicBezTo>
                      <a:pt x="569664" y="1205610"/>
                      <a:pt x="567176" y="1209344"/>
                      <a:pt x="564689" y="1210589"/>
                    </a:cubicBezTo>
                    <a:cubicBezTo>
                      <a:pt x="548519" y="1218059"/>
                      <a:pt x="527374" y="1223039"/>
                      <a:pt x="503742" y="1223039"/>
                    </a:cubicBezTo>
                    <a:cubicBezTo>
                      <a:pt x="422895" y="1223039"/>
                      <a:pt x="313439" y="1169506"/>
                      <a:pt x="243786" y="1045010"/>
                    </a:cubicBezTo>
                    <a:cubicBezTo>
                      <a:pt x="148013" y="874450"/>
                      <a:pt x="59703" y="796018"/>
                      <a:pt x="3731" y="759914"/>
                    </a:cubicBezTo>
                    <a:cubicBezTo>
                      <a:pt x="2488" y="759914"/>
                      <a:pt x="0" y="757424"/>
                      <a:pt x="0" y="754934"/>
                    </a:cubicBezTo>
                    <a:cubicBezTo>
                      <a:pt x="0" y="752444"/>
                      <a:pt x="0" y="749954"/>
                      <a:pt x="1244" y="747464"/>
                    </a:cubicBezTo>
                    <a:cubicBezTo>
                      <a:pt x="4975" y="742484"/>
                      <a:pt x="9950" y="737504"/>
                      <a:pt x="13682" y="731280"/>
                    </a:cubicBezTo>
                    <a:cubicBezTo>
                      <a:pt x="74628" y="650357"/>
                      <a:pt x="177864" y="514657"/>
                      <a:pt x="273638" y="137434"/>
                    </a:cubicBezTo>
                    <a:cubicBezTo>
                      <a:pt x="286076" y="93860"/>
                      <a:pt x="297270" y="49041"/>
                      <a:pt x="309708" y="6713"/>
                    </a:cubicBezTo>
                    <a:cubicBezTo>
                      <a:pt x="310952" y="2978"/>
                      <a:pt x="313439" y="488"/>
                      <a:pt x="315927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60CD0652-BEAC-2847-A03D-F95C49D339A6}"/>
                  </a:ext>
                </a:extLst>
              </p:cNvPr>
              <p:cNvSpPr/>
              <p:nvPr/>
            </p:nvSpPr>
            <p:spPr>
              <a:xfrm>
                <a:off x="8887482" y="10399784"/>
                <a:ext cx="2922624" cy="1069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47" h="859">
                    <a:moveTo>
                      <a:pt x="2339" y="440"/>
                    </a:moveTo>
                    <a:cubicBezTo>
                      <a:pt x="2107" y="289"/>
                      <a:pt x="1955" y="196"/>
                      <a:pt x="1855" y="148"/>
                    </a:cubicBezTo>
                    <a:cubicBezTo>
                      <a:pt x="1607" y="28"/>
                      <a:pt x="968" y="0"/>
                      <a:pt x="968" y="0"/>
                    </a:cubicBezTo>
                    <a:cubicBezTo>
                      <a:pt x="968" y="0"/>
                      <a:pt x="667" y="207"/>
                      <a:pt x="0" y="72"/>
                    </a:cubicBezTo>
                    <a:lnTo>
                      <a:pt x="0" y="309"/>
                    </a:lnTo>
                    <a:cubicBezTo>
                      <a:pt x="0" y="526"/>
                      <a:pt x="176" y="701"/>
                      <a:pt x="391" y="701"/>
                    </a:cubicBezTo>
                    <a:lnTo>
                      <a:pt x="689" y="701"/>
                    </a:lnTo>
                    <a:cubicBezTo>
                      <a:pt x="1018" y="701"/>
                      <a:pt x="1346" y="668"/>
                      <a:pt x="1668" y="603"/>
                    </a:cubicBezTo>
                    <a:cubicBezTo>
                      <a:pt x="1668" y="603"/>
                      <a:pt x="1835" y="741"/>
                      <a:pt x="2202" y="859"/>
                    </a:cubicBezTo>
                    <a:cubicBezTo>
                      <a:pt x="2361" y="722"/>
                      <a:pt x="2356" y="538"/>
                      <a:pt x="2339" y="4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18BA0CF-27EE-E142-BDCC-6DC83484E6BA}"/>
                  </a:ext>
                </a:extLst>
              </p:cNvPr>
              <p:cNvSpPr/>
              <p:nvPr/>
            </p:nvSpPr>
            <p:spPr>
              <a:xfrm>
                <a:off x="8878758" y="10391060"/>
                <a:ext cx="2939702" cy="1085466"/>
              </a:xfrm>
              <a:custGeom>
                <a:avLst/>
                <a:gdLst>
                  <a:gd name="connsiteX0" fmla="*/ 1215381 w 2939702"/>
                  <a:gd name="connsiteY0" fmla="*/ 17447 h 1085466"/>
                  <a:gd name="connsiteX1" fmla="*/ 923991 w 2939702"/>
                  <a:gd name="connsiteY1" fmla="*/ 124496 h 1085466"/>
                  <a:gd name="connsiteX2" fmla="*/ 17444 w 2939702"/>
                  <a:gd name="connsiteY2" fmla="*/ 109559 h 1085466"/>
                  <a:gd name="connsiteX3" fmla="*/ 17444 w 2939702"/>
                  <a:gd name="connsiteY3" fmla="*/ 393362 h 1085466"/>
                  <a:gd name="connsiteX4" fmla="*/ 495622 w 2939702"/>
                  <a:gd name="connsiteY4" fmla="*/ 872592 h 1085466"/>
                  <a:gd name="connsiteX5" fmla="*/ 866709 w 2939702"/>
                  <a:gd name="connsiteY5" fmla="*/ 872592 h 1085466"/>
                  <a:gd name="connsiteX6" fmla="*/ 2084570 w 2939702"/>
                  <a:gd name="connsiteY6" fmla="*/ 750606 h 1085466"/>
                  <a:gd name="connsiteX7" fmla="*/ 2085815 w 2939702"/>
                  <a:gd name="connsiteY7" fmla="*/ 750606 h 1085466"/>
                  <a:gd name="connsiteX8" fmla="*/ 2092041 w 2939702"/>
                  <a:gd name="connsiteY8" fmla="*/ 751851 h 1085466"/>
                  <a:gd name="connsiteX9" fmla="*/ 2748291 w 2939702"/>
                  <a:gd name="connsiteY9" fmla="*/ 1068018 h 1085466"/>
                  <a:gd name="connsiteX10" fmla="*/ 2912665 w 2939702"/>
                  <a:gd name="connsiteY10" fmla="*/ 561404 h 1085466"/>
                  <a:gd name="connsiteX11" fmla="*/ 2314942 w 2939702"/>
                  <a:gd name="connsiteY11" fmla="*/ 200426 h 1085466"/>
                  <a:gd name="connsiteX12" fmla="*/ 1648730 w 2939702"/>
                  <a:gd name="connsiteY12" fmla="*/ 52300 h 1085466"/>
                  <a:gd name="connsiteX13" fmla="*/ 1215381 w 2939702"/>
                  <a:gd name="connsiteY13" fmla="*/ 17447 h 1085466"/>
                  <a:gd name="connsiteX14" fmla="*/ 1214132 w 2939702"/>
                  <a:gd name="connsiteY14" fmla="*/ 0 h 1085466"/>
                  <a:gd name="connsiteX15" fmla="*/ 1651220 w 2939702"/>
                  <a:gd name="connsiteY15" fmla="*/ 36099 h 1085466"/>
                  <a:gd name="connsiteX16" fmla="*/ 2323662 w 2939702"/>
                  <a:gd name="connsiteY16" fmla="*/ 185475 h 1085466"/>
                  <a:gd name="connsiteX17" fmla="*/ 2925125 w 2939702"/>
                  <a:gd name="connsiteY17" fmla="*/ 548957 h 1085466"/>
                  <a:gd name="connsiteX18" fmla="*/ 2928861 w 2939702"/>
                  <a:gd name="connsiteY18" fmla="*/ 555181 h 1085466"/>
                  <a:gd name="connsiteX19" fmla="*/ 2755769 w 2939702"/>
                  <a:gd name="connsiteY19" fmla="*/ 1082976 h 1085466"/>
                  <a:gd name="connsiteX20" fmla="*/ 2750788 w 2939702"/>
                  <a:gd name="connsiteY20" fmla="*/ 1085466 h 1085466"/>
                  <a:gd name="connsiteX21" fmla="*/ 2747052 w 2939702"/>
                  <a:gd name="connsiteY21" fmla="*/ 1085466 h 1085466"/>
                  <a:gd name="connsiteX22" fmla="*/ 2083326 w 2939702"/>
                  <a:gd name="connsiteY22" fmla="*/ 768042 h 1085466"/>
                  <a:gd name="connsiteX23" fmla="*/ 866704 w 2939702"/>
                  <a:gd name="connsiteY23" fmla="*/ 888788 h 1085466"/>
                  <a:gd name="connsiteX24" fmla="*/ 495615 w 2939702"/>
                  <a:gd name="connsiteY24" fmla="*/ 888788 h 1085466"/>
                  <a:gd name="connsiteX25" fmla="*/ 0 w 2939702"/>
                  <a:gd name="connsiteY25" fmla="*/ 393357 h 1085466"/>
                  <a:gd name="connsiteX26" fmla="*/ 0 w 2939702"/>
                  <a:gd name="connsiteY26" fmla="*/ 98339 h 1085466"/>
                  <a:gd name="connsiteX27" fmla="*/ 3736 w 2939702"/>
                  <a:gd name="connsiteY27" fmla="*/ 92115 h 1085466"/>
                  <a:gd name="connsiteX28" fmla="*/ 11207 w 2939702"/>
                  <a:gd name="connsiteY28" fmla="*/ 89626 h 1085466"/>
                  <a:gd name="connsiteX29" fmla="*/ 1207906 w 2939702"/>
                  <a:gd name="connsiteY29" fmla="*/ 1245 h 1085466"/>
                  <a:gd name="connsiteX30" fmla="*/ 1214132 w 2939702"/>
                  <a:gd name="connsiteY30" fmla="*/ 0 h 108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39702" h="1085466">
                    <a:moveTo>
                      <a:pt x="1215381" y="17447"/>
                    </a:moveTo>
                    <a:cubicBezTo>
                      <a:pt x="1200438" y="27405"/>
                      <a:pt x="1105798" y="84664"/>
                      <a:pt x="923991" y="124496"/>
                    </a:cubicBezTo>
                    <a:cubicBezTo>
                      <a:pt x="744674" y="164328"/>
                      <a:pt x="443322" y="194202"/>
                      <a:pt x="17444" y="109559"/>
                    </a:cubicBezTo>
                    <a:lnTo>
                      <a:pt x="17444" y="393362"/>
                    </a:lnTo>
                    <a:cubicBezTo>
                      <a:pt x="17444" y="658494"/>
                      <a:pt x="232873" y="872592"/>
                      <a:pt x="495622" y="872592"/>
                    </a:cubicBezTo>
                    <a:lnTo>
                      <a:pt x="866709" y="872592"/>
                    </a:lnTo>
                    <a:cubicBezTo>
                      <a:pt x="1275153" y="872592"/>
                      <a:pt x="1684842" y="831515"/>
                      <a:pt x="2084570" y="750606"/>
                    </a:cubicBezTo>
                    <a:lnTo>
                      <a:pt x="2085815" y="750606"/>
                    </a:lnTo>
                    <a:cubicBezTo>
                      <a:pt x="2088305" y="750606"/>
                      <a:pt x="2089550" y="751851"/>
                      <a:pt x="2092041" y="751851"/>
                    </a:cubicBezTo>
                    <a:cubicBezTo>
                      <a:pt x="2094532" y="754340"/>
                      <a:pt x="2302489" y="923627"/>
                      <a:pt x="2748291" y="1068018"/>
                    </a:cubicBezTo>
                    <a:cubicBezTo>
                      <a:pt x="2937570" y="902466"/>
                      <a:pt x="2933834" y="682145"/>
                      <a:pt x="2912665" y="561404"/>
                    </a:cubicBezTo>
                    <a:cubicBezTo>
                      <a:pt x="2611313" y="364733"/>
                      <a:pt x="2431996" y="256439"/>
                      <a:pt x="2314942" y="200426"/>
                    </a:cubicBezTo>
                    <a:cubicBezTo>
                      <a:pt x="2189171" y="139433"/>
                      <a:pt x="1960044" y="88398"/>
                      <a:pt x="1648730" y="52300"/>
                    </a:cubicBezTo>
                    <a:cubicBezTo>
                      <a:pt x="1429565" y="27405"/>
                      <a:pt x="1240286" y="18692"/>
                      <a:pt x="1215381" y="17447"/>
                    </a:cubicBezTo>
                    <a:close/>
                    <a:moveTo>
                      <a:pt x="1214132" y="0"/>
                    </a:moveTo>
                    <a:cubicBezTo>
                      <a:pt x="1215378" y="0"/>
                      <a:pt x="1415865" y="8714"/>
                      <a:pt x="1651220" y="36099"/>
                    </a:cubicBezTo>
                    <a:cubicBezTo>
                      <a:pt x="1967517" y="72198"/>
                      <a:pt x="2194155" y="121990"/>
                      <a:pt x="2323662" y="185475"/>
                    </a:cubicBezTo>
                    <a:cubicBezTo>
                      <a:pt x="2440717" y="242736"/>
                      <a:pt x="2621280" y="351034"/>
                      <a:pt x="2925125" y="548957"/>
                    </a:cubicBezTo>
                    <a:cubicBezTo>
                      <a:pt x="2927615" y="550202"/>
                      <a:pt x="2928861" y="552691"/>
                      <a:pt x="2928861" y="555181"/>
                    </a:cubicBezTo>
                    <a:cubicBezTo>
                      <a:pt x="2951275" y="678416"/>
                      <a:pt x="2957502" y="911194"/>
                      <a:pt x="2755769" y="1082976"/>
                    </a:cubicBezTo>
                    <a:cubicBezTo>
                      <a:pt x="2754524" y="1085466"/>
                      <a:pt x="2752033" y="1085466"/>
                      <a:pt x="2750788" y="1085466"/>
                    </a:cubicBezTo>
                    <a:cubicBezTo>
                      <a:pt x="2749543" y="1085466"/>
                      <a:pt x="2748297" y="1085466"/>
                      <a:pt x="2747052" y="1085466"/>
                    </a:cubicBezTo>
                    <a:cubicBezTo>
                      <a:pt x="2324908" y="949783"/>
                      <a:pt x="2111968" y="790448"/>
                      <a:pt x="2083326" y="768042"/>
                    </a:cubicBezTo>
                    <a:cubicBezTo>
                      <a:pt x="1683597" y="848954"/>
                      <a:pt x="1275150" y="888788"/>
                      <a:pt x="866704" y="888788"/>
                    </a:cubicBezTo>
                    <a:lnTo>
                      <a:pt x="495615" y="888788"/>
                    </a:lnTo>
                    <a:cubicBezTo>
                      <a:pt x="222902" y="888788"/>
                      <a:pt x="0" y="667213"/>
                      <a:pt x="0" y="393357"/>
                    </a:cubicBezTo>
                    <a:lnTo>
                      <a:pt x="0" y="98339"/>
                    </a:lnTo>
                    <a:cubicBezTo>
                      <a:pt x="0" y="95850"/>
                      <a:pt x="1245" y="93360"/>
                      <a:pt x="3736" y="92115"/>
                    </a:cubicBezTo>
                    <a:cubicBezTo>
                      <a:pt x="6226" y="89626"/>
                      <a:pt x="7472" y="89626"/>
                      <a:pt x="11207" y="89626"/>
                    </a:cubicBezTo>
                    <a:cubicBezTo>
                      <a:pt x="828100" y="255184"/>
                      <a:pt x="1204170" y="3734"/>
                      <a:pt x="1207906" y="1245"/>
                    </a:cubicBezTo>
                    <a:cubicBezTo>
                      <a:pt x="1209151" y="0"/>
                      <a:pt x="1211642" y="0"/>
                      <a:pt x="1214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A3E419E5-FC29-C64A-89B7-F108ACB602D0}"/>
                  </a:ext>
                </a:extLst>
              </p:cNvPr>
              <p:cNvSpPr/>
              <p:nvPr/>
            </p:nvSpPr>
            <p:spPr>
              <a:xfrm>
                <a:off x="11630715" y="10948125"/>
                <a:ext cx="1257000" cy="8760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0" h="704">
                    <a:moveTo>
                      <a:pt x="958" y="451"/>
                    </a:moveTo>
                    <a:cubicBezTo>
                      <a:pt x="1049" y="313"/>
                      <a:pt x="1002" y="271"/>
                      <a:pt x="960" y="260"/>
                    </a:cubicBezTo>
                    <a:cubicBezTo>
                      <a:pt x="949" y="267"/>
                      <a:pt x="938" y="277"/>
                      <a:pt x="926" y="285"/>
                    </a:cubicBezTo>
                    <a:cubicBezTo>
                      <a:pt x="794" y="371"/>
                      <a:pt x="729" y="397"/>
                      <a:pt x="729" y="397"/>
                    </a:cubicBezTo>
                    <a:cubicBezTo>
                      <a:pt x="496" y="277"/>
                      <a:pt x="284" y="96"/>
                      <a:pt x="137" y="0"/>
                    </a:cubicBezTo>
                    <a:cubicBezTo>
                      <a:pt x="154" y="98"/>
                      <a:pt x="159" y="282"/>
                      <a:pt x="0" y="419"/>
                    </a:cubicBezTo>
                    <a:cubicBezTo>
                      <a:pt x="24" y="426"/>
                      <a:pt x="48" y="434"/>
                      <a:pt x="75" y="441"/>
                    </a:cubicBezTo>
                    <a:cubicBezTo>
                      <a:pt x="341" y="519"/>
                      <a:pt x="539" y="603"/>
                      <a:pt x="539" y="603"/>
                    </a:cubicBezTo>
                    <a:cubicBezTo>
                      <a:pt x="598" y="632"/>
                      <a:pt x="618" y="652"/>
                      <a:pt x="664" y="704"/>
                    </a:cubicBezTo>
                    <a:cubicBezTo>
                      <a:pt x="712" y="685"/>
                      <a:pt x="847" y="620"/>
                      <a:pt x="958" y="4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9816E744-ECA2-EC46-B02B-27657971AF9A}"/>
                  </a:ext>
                </a:extLst>
              </p:cNvPr>
              <p:cNvSpPr/>
              <p:nvPr/>
            </p:nvSpPr>
            <p:spPr>
              <a:xfrm>
                <a:off x="11620260" y="10939710"/>
                <a:ext cx="1274636" cy="893235"/>
              </a:xfrm>
              <a:custGeom>
                <a:avLst/>
                <a:gdLst>
                  <a:gd name="connsiteX0" fmla="*/ 192172 w 1274636"/>
                  <a:gd name="connsiteY0" fmla="*/ 25859 h 893235"/>
                  <a:gd name="connsiteX1" fmla="*/ 26649 w 1274636"/>
                  <a:gd name="connsiteY1" fmla="*/ 526109 h 893235"/>
                  <a:gd name="connsiteX2" fmla="*/ 106299 w 1274636"/>
                  <a:gd name="connsiteY2" fmla="*/ 549752 h 893235"/>
                  <a:gd name="connsiteX3" fmla="*/ 683763 w 1274636"/>
                  <a:gd name="connsiteY3" fmla="*/ 751345 h 893235"/>
                  <a:gd name="connsiteX4" fmla="*/ 839329 w 1274636"/>
                  <a:gd name="connsiteY4" fmla="*/ 874541 h 893235"/>
                  <a:gd name="connsiteX5" fmla="*/ 1195266 w 1274636"/>
                  <a:gd name="connsiteY5" fmla="*/ 565929 h 893235"/>
                  <a:gd name="connsiteX6" fmla="*/ 1255003 w 1274636"/>
                  <a:gd name="connsiteY6" fmla="*/ 383002 h 893235"/>
                  <a:gd name="connsiteX7" fmla="*/ 1206467 w 1274636"/>
                  <a:gd name="connsiteY7" fmla="*/ 340693 h 893235"/>
                  <a:gd name="connsiteX8" fmla="*/ 1191532 w 1274636"/>
                  <a:gd name="connsiteY8" fmla="*/ 353137 h 893235"/>
                  <a:gd name="connsiteX9" fmla="*/ 1169131 w 1274636"/>
                  <a:gd name="connsiteY9" fmla="*/ 370558 h 893235"/>
                  <a:gd name="connsiteX10" fmla="*/ 921468 w 1274636"/>
                  <a:gd name="connsiteY10" fmla="*/ 511176 h 893235"/>
                  <a:gd name="connsiteX11" fmla="*/ 914001 w 1274636"/>
                  <a:gd name="connsiteY11" fmla="*/ 509931 h 893235"/>
                  <a:gd name="connsiteX12" fmla="*/ 381341 w 1274636"/>
                  <a:gd name="connsiteY12" fmla="*/ 161499 h 893235"/>
                  <a:gd name="connsiteX13" fmla="*/ 192172 w 1274636"/>
                  <a:gd name="connsiteY13" fmla="*/ 25859 h 893235"/>
                  <a:gd name="connsiteX14" fmla="*/ 174728 w 1274636"/>
                  <a:gd name="connsiteY14" fmla="*/ 933 h 893235"/>
                  <a:gd name="connsiteX15" fmla="*/ 183440 w 1274636"/>
                  <a:gd name="connsiteY15" fmla="*/ 933 h 893235"/>
                  <a:gd name="connsiteX16" fmla="*/ 390039 w 1274636"/>
                  <a:gd name="connsiteY16" fmla="*/ 147784 h 893235"/>
                  <a:gd name="connsiteX17" fmla="*/ 917737 w 1274636"/>
                  <a:gd name="connsiteY17" fmla="*/ 493753 h 893235"/>
                  <a:gd name="connsiteX18" fmla="*/ 1156695 w 1274636"/>
                  <a:gd name="connsiteY18" fmla="*/ 355614 h 893235"/>
                  <a:gd name="connsiteX19" fmla="*/ 1179097 w 1274636"/>
                  <a:gd name="connsiteY19" fmla="*/ 339436 h 893235"/>
                  <a:gd name="connsiteX20" fmla="*/ 1199010 w 1274636"/>
                  <a:gd name="connsiteY20" fmla="*/ 324502 h 893235"/>
                  <a:gd name="connsiteX21" fmla="*/ 1206478 w 1274636"/>
                  <a:gd name="connsiteY21" fmla="*/ 323257 h 893235"/>
                  <a:gd name="connsiteX22" fmla="*/ 1268706 w 1274636"/>
                  <a:gd name="connsiteY22" fmla="*/ 376770 h 893235"/>
                  <a:gd name="connsiteX23" fmla="*/ 1207722 w 1274636"/>
                  <a:gd name="connsiteY23" fmla="*/ 574645 h 893235"/>
                  <a:gd name="connsiteX24" fmla="*/ 838085 w 1274636"/>
                  <a:gd name="connsiteY24" fmla="*/ 891991 h 893235"/>
                  <a:gd name="connsiteX25" fmla="*/ 835595 w 1274636"/>
                  <a:gd name="connsiteY25" fmla="*/ 893235 h 893235"/>
                  <a:gd name="connsiteX26" fmla="*/ 829373 w 1274636"/>
                  <a:gd name="connsiteY26" fmla="*/ 890746 h 893235"/>
                  <a:gd name="connsiteX27" fmla="*/ 676290 w 1274636"/>
                  <a:gd name="connsiteY27" fmla="*/ 767541 h 893235"/>
                  <a:gd name="connsiteX28" fmla="*/ 100054 w 1274636"/>
                  <a:gd name="connsiteY28" fmla="*/ 565933 h 893235"/>
                  <a:gd name="connsiteX29" fmla="*/ 5466 w 1274636"/>
                  <a:gd name="connsiteY29" fmla="*/ 537310 h 893235"/>
                  <a:gd name="connsiteX30" fmla="*/ 488 w 1274636"/>
                  <a:gd name="connsiteY30" fmla="*/ 531087 h 893235"/>
                  <a:gd name="connsiteX31" fmla="*/ 2977 w 1274636"/>
                  <a:gd name="connsiteY31" fmla="*/ 522376 h 893235"/>
                  <a:gd name="connsiteX32" fmla="*/ 170994 w 1274636"/>
                  <a:gd name="connsiteY32" fmla="*/ 9645 h 893235"/>
                  <a:gd name="connsiteX33" fmla="*/ 174728 w 1274636"/>
                  <a:gd name="connsiteY33" fmla="*/ 933 h 89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74636" h="893235">
                    <a:moveTo>
                      <a:pt x="192172" y="25859"/>
                    </a:moveTo>
                    <a:cubicBezTo>
                      <a:pt x="210840" y="151544"/>
                      <a:pt x="207106" y="363092"/>
                      <a:pt x="26649" y="526109"/>
                    </a:cubicBezTo>
                    <a:cubicBezTo>
                      <a:pt x="52784" y="533575"/>
                      <a:pt x="78919" y="541041"/>
                      <a:pt x="106299" y="549752"/>
                    </a:cubicBezTo>
                    <a:cubicBezTo>
                      <a:pt x="434856" y="645571"/>
                      <a:pt x="682518" y="750101"/>
                      <a:pt x="683763" y="751345"/>
                    </a:cubicBezTo>
                    <a:cubicBezTo>
                      <a:pt x="758435" y="787433"/>
                      <a:pt x="783325" y="811077"/>
                      <a:pt x="839329" y="874541"/>
                    </a:cubicBezTo>
                    <a:cubicBezTo>
                      <a:pt x="906534" y="847164"/>
                      <a:pt x="1064590" y="765034"/>
                      <a:pt x="1195266" y="565929"/>
                    </a:cubicBezTo>
                    <a:cubicBezTo>
                      <a:pt x="1248781" y="483799"/>
                      <a:pt x="1268693" y="421579"/>
                      <a:pt x="1255003" y="383002"/>
                    </a:cubicBezTo>
                    <a:cubicBezTo>
                      <a:pt x="1247536" y="363092"/>
                      <a:pt x="1231357" y="348159"/>
                      <a:pt x="1206467" y="340693"/>
                    </a:cubicBezTo>
                    <a:cubicBezTo>
                      <a:pt x="1201489" y="344426"/>
                      <a:pt x="1196510" y="348159"/>
                      <a:pt x="1191532" y="353137"/>
                    </a:cubicBezTo>
                    <a:cubicBezTo>
                      <a:pt x="1184065" y="358114"/>
                      <a:pt x="1176598" y="364336"/>
                      <a:pt x="1169131" y="370558"/>
                    </a:cubicBezTo>
                    <a:cubicBezTo>
                      <a:pt x="1004852" y="477577"/>
                      <a:pt x="925202" y="509931"/>
                      <a:pt x="921468" y="511176"/>
                    </a:cubicBezTo>
                    <a:cubicBezTo>
                      <a:pt x="918979" y="512420"/>
                      <a:pt x="916490" y="512420"/>
                      <a:pt x="914001" y="509931"/>
                    </a:cubicBezTo>
                    <a:cubicBezTo>
                      <a:pt x="718610" y="409135"/>
                      <a:pt x="539397" y="277228"/>
                      <a:pt x="381341" y="161499"/>
                    </a:cubicBezTo>
                    <a:cubicBezTo>
                      <a:pt x="312892" y="111723"/>
                      <a:pt x="249420" y="64435"/>
                      <a:pt x="192172" y="25859"/>
                    </a:cubicBezTo>
                    <a:close/>
                    <a:moveTo>
                      <a:pt x="174728" y="933"/>
                    </a:moveTo>
                    <a:cubicBezTo>
                      <a:pt x="177217" y="-311"/>
                      <a:pt x="180951" y="-311"/>
                      <a:pt x="183440" y="933"/>
                    </a:cubicBezTo>
                    <a:cubicBezTo>
                      <a:pt x="244424" y="40757"/>
                      <a:pt x="315365" y="91781"/>
                      <a:pt x="390039" y="147784"/>
                    </a:cubicBezTo>
                    <a:cubicBezTo>
                      <a:pt x="546855" y="262277"/>
                      <a:pt x="724829" y="392949"/>
                      <a:pt x="917737" y="493753"/>
                    </a:cubicBezTo>
                    <a:cubicBezTo>
                      <a:pt x="935161" y="486286"/>
                      <a:pt x="1014814" y="448951"/>
                      <a:pt x="1156695" y="355614"/>
                    </a:cubicBezTo>
                    <a:cubicBezTo>
                      <a:pt x="1165407" y="350636"/>
                      <a:pt x="1171630" y="345658"/>
                      <a:pt x="1179097" y="339436"/>
                    </a:cubicBezTo>
                    <a:cubicBezTo>
                      <a:pt x="1186565" y="333213"/>
                      <a:pt x="1191543" y="329480"/>
                      <a:pt x="1199010" y="324502"/>
                    </a:cubicBezTo>
                    <a:cubicBezTo>
                      <a:pt x="1201499" y="322013"/>
                      <a:pt x="1203988" y="322013"/>
                      <a:pt x="1206478" y="323257"/>
                    </a:cubicBezTo>
                    <a:cubicBezTo>
                      <a:pt x="1237592" y="331969"/>
                      <a:pt x="1259994" y="350636"/>
                      <a:pt x="1268706" y="376770"/>
                    </a:cubicBezTo>
                    <a:cubicBezTo>
                      <a:pt x="1286130" y="421572"/>
                      <a:pt x="1264972" y="488775"/>
                      <a:pt x="1207722" y="574645"/>
                    </a:cubicBezTo>
                    <a:cubicBezTo>
                      <a:pt x="1070819" y="783720"/>
                      <a:pt x="904047" y="867101"/>
                      <a:pt x="838085" y="891991"/>
                    </a:cubicBezTo>
                    <a:cubicBezTo>
                      <a:pt x="838085" y="891991"/>
                      <a:pt x="836840" y="893235"/>
                      <a:pt x="835595" y="893235"/>
                    </a:cubicBezTo>
                    <a:cubicBezTo>
                      <a:pt x="833106" y="893235"/>
                      <a:pt x="830617" y="891991"/>
                      <a:pt x="829373" y="890746"/>
                    </a:cubicBezTo>
                    <a:cubicBezTo>
                      <a:pt x="770878" y="826032"/>
                      <a:pt x="748475" y="802387"/>
                      <a:pt x="676290" y="767541"/>
                    </a:cubicBezTo>
                    <a:cubicBezTo>
                      <a:pt x="673801" y="766297"/>
                      <a:pt x="427376" y="661759"/>
                      <a:pt x="100054" y="565933"/>
                    </a:cubicBezTo>
                    <a:cubicBezTo>
                      <a:pt x="67695" y="555977"/>
                      <a:pt x="36581" y="547266"/>
                      <a:pt x="5466" y="537310"/>
                    </a:cubicBezTo>
                    <a:cubicBezTo>
                      <a:pt x="2977" y="536065"/>
                      <a:pt x="488" y="533577"/>
                      <a:pt x="488" y="531087"/>
                    </a:cubicBezTo>
                    <a:cubicBezTo>
                      <a:pt x="-757" y="527354"/>
                      <a:pt x="488" y="524865"/>
                      <a:pt x="2977" y="522376"/>
                    </a:cubicBezTo>
                    <a:cubicBezTo>
                      <a:pt x="198375" y="355614"/>
                      <a:pt x="192152" y="130361"/>
                      <a:pt x="170994" y="9645"/>
                    </a:cubicBezTo>
                    <a:cubicBezTo>
                      <a:pt x="169750" y="5911"/>
                      <a:pt x="170994" y="3422"/>
                      <a:pt x="174728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EAFA2887-F9FD-1A44-AF28-4887BCE4FDEF}"/>
                  </a:ext>
                </a:extLst>
              </p:cNvPr>
              <p:cNvSpPr/>
              <p:nvPr/>
            </p:nvSpPr>
            <p:spPr>
              <a:xfrm>
                <a:off x="12456675" y="11199863"/>
                <a:ext cx="584276" cy="675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543">
                    <a:moveTo>
                      <a:pt x="296" y="58"/>
                    </a:moveTo>
                    <a:cubicBezTo>
                      <a:pt x="338" y="69"/>
                      <a:pt x="385" y="111"/>
                      <a:pt x="294" y="249"/>
                    </a:cubicBezTo>
                    <a:cubicBezTo>
                      <a:pt x="183" y="418"/>
                      <a:pt x="48" y="483"/>
                      <a:pt x="0" y="502"/>
                    </a:cubicBezTo>
                    <a:cubicBezTo>
                      <a:pt x="0" y="502"/>
                      <a:pt x="1" y="502"/>
                      <a:pt x="2" y="503"/>
                    </a:cubicBezTo>
                    <a:cubicBezTo>
                      <a:pt x="50" y="563"/>
                      <a:pt x="161" y="602"/>
                      <a:pt x="372" y="266"/>
                    </a:cubicBezTo>
                    <a:cubicBezTo>
                      <a:pt x="573" y="-56"/>
                      <a:pt x="423" y="-31"/>
                      <a:pt x="296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5435B96-291C-354C-974B-3AA1CEB91EC0}"/>
                  </a:ext>
                </a:extLst>
              </p:cNvPr>
              <p:cNvSpPr/>
              <p:nvPr/>
            </p:nvSpPr>
            <p:spPr>
              <a:xfrm>
                <a:off x="12447953" y="11190866"/>
                <a:ext cx="601932" cy="693177"/>
              </a:xfrm>
              <a:custGeom>
                <a:avLst/>
                <a:gdLst>
                  <a:gd name="connsiteX0" fmla="*/ 546539 w 601932"/>
                  <a:gd name="connsiteY0" fmla="*/ 16918 h 693177"/>
                  <a:gd name="connsiteX1" fmla="*/ 395336 w 601932"/>
                  <a:gd name="connsiteY1" fmla="*/ 78665 h 693177"/>
                  <a:gd name="connsiteX2" fmla="*/ 441328 w 601932"/>
                  <a:gd name="connsiteY2" fmla="*/ 125932 h 693177"/>
                  <a:gd name="connsiteX3" fmla="*/ 380419 w 601932"/>
                  <a:gd name="connsiteY3" fmla="*/ 323709 h 693177"/>
                  <a:gd name="connsiteX4" fmla="*/ 23670 w 601932"/>
                  <a:gd name="connsiteY4" fmla="*/ 637166 h 693177"/>
                  <a:gd name="connsiteX5" fmla="*/ 114411 w 601932"/>
                  <a:gd name="connsiteY5" fmla="*/ 675726 h 693177"/>
                  <a:gd name="connsiteX6" fmla="*/ 462459 w 601932"/>
                  <a:gd name="connsiteY6" fmla="*/ 334904 h 693177"/>
                  <a:gd name="connsiteX7" fmla="*/ 573089 w 601932"/>
                  <a:gd name="connsiteY7" fmla="*/ 26422 h 693177"/>
                  <a:gd name="connsiteX8" fmla="*/ 546539 w 601932"/>
                  <a:gd name="connsiteY8" fmla="*/ 16918 h 693177"/>
                  <a:gd name="connsiteX9" fmla="*/ 546199 w 601932"/>
                  <a:gd name="connsiteY9" fmla="*/ 20 h 693177"/>
                  <a:gd name="connsiteX10" fmla="*/ 585555 w 601932"/>
                  <a:gd name="connsiteY10" fmla="*/ 13957 h 693177"/>
                  <a:gd name="connsiteX11" fmla="*/ 477395 w 601932"/>
                  <a:gd name="connsiteY11" fmla="*/ 343615 h 693177"/>
                  <a:gd name="connsiteX12" fmla="*/ 114376 w 601932"/>
                  <a:gd name="connsiteY12" fmla="*/ 693177 h 693177"/>
                  <a:gd name="connsiteX13" fmla="*/ 106917 w 601932"/>
                  <a:gd name="connsiteY13" fmla="*/ 693177 h 693177"/>
                  <a:gd name="connsiteX14" fmla="*/ 4973 w 601932"/>
                  <a:gd name="connsiteY14" fmla="*/ 640929 h 693177"/>
                  <a:gd name="connsiteX15" fmla="*/ 3730 w 601932"/>
                  <a:gd name="connsiteY15" fmla="*/ 639685 h 693177"/>
                  <a:gd name="connsiteX16" fmla="*/ 0 w 601932"/>
                  <a:gd name="connsiteY16" fmla="*/ 632221 h 693177"/>
                  <a:gd name="connsiteX17" fmla="*/ 4973 w 601932"/>
                  <a:gd name="connsiteY17" fmla="*/ 624757 h 693177"/>
                  <a:gd name="connsiteX18" fmla="*/ 366749 w 601932"/>
                  <a:gd name="connsiteY18" fmla="*/ 315003 h 693177"/>
                  <a:gd name="connsiteX19" fmla="*/ 426423 w 601932"/>
                  <a:gd name="connsiteY19" fmla="*/ 132136 h 693177"/>
                  <a:gd name="connsiteX20" fmla="*/ 374208 w 601932"/>
                  <a:gd name="connsiteY20" fmla="*/ 88596 h 693177"/>
                  <a:gd name="connsiteX21" fmla="*/ 367992 w 601932"/>
                  <a:gd name="connsiteY21" fmla="*/ 81133 h 693177"/>
                  <a:gd name="connsiteX22" fmla="*/ 371722 w 601932"/>
                  <a:gd name="connsiteY22" fmla="*/ 73669 h 693177"/>
                  <a:gd name="connsiteX23" fmla="*/ 546199 w 601932"/>
                  <a:gd name="connsiteY23" fmla="*/ 20 h 693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932" h="693177">
                    <a:moveTo>
                      <a:pt x="546539" y="16918"/>
                    </a:moveTo>
                    <a:cubicBezTo>
                      <a:pt x="512569" y="15460"/>
                      <a:pt x="457798" y="37617"/>
                      <a:pt x="395336" y="78665"/>
                    </a:cubicBezTo>
                    <a:cubicBezTo>
                      <a:pt x="418953" y="88616"/>
                      <a:pt x="433870" y="103542"/>
                      <a:pt x="441328" y="125932"/>
                    </a:cubicBezTo>
                    <a:cubicBezTo>
                      <a:pt x="458730" y="170712"/>
                      <a:pt x="437599" y="237881"/>
                      <a:pt x="380419" y="323709"/>
                    </a:cubicBezTo>
                    <a:cubicBezTo>
                      <a:pt x="251144" y="521485"/>
                      <a:pt x="94523" y="606069"/>
                      <a:pt x="23670" y="637166"/>
                    </a:cubicBezTo>
                    <a:cubicBezTo>
                      <a:pt x="49774" y="664531"/>
                      <a:pt x="79606" y="678214"/>
                      <a:pt x="114411" y="675726"/>
                    </a:cubicBezTo>
                    <a:cubicBezTo>
                      <a:pt x="230013" y="668263"/>
                      <a:pt x="367989" y="486657"/>
                      <a:pt x="462459" y="334904"/>
                    </a:cubicBezTo>
                    <a:cubicBezTo>
                      <a:pt x="604164" y="109762"/>
                      <a:pt x="592977" y="45080"/>
                      <a:pt x="573089" y="26422"/>
                    </a:cubicBezTo>
                    <a:cubicBezTo>
                      <a:pt x="566874" y="20514"/>
                      <a:pt x="557862" y="17404"/>
                      <a:pt x="546539" y="16918"/>
                    </a:cubicBezTo>
                    <a:close/>
                    <a:moveTo>
                      <a:pt x="546199" y="20"/>
                    </a:moveTo>
                    <a:cubicBezTo>
                      <a:pt x="562089" y="351"/>
                      <a:pt x="575609" y="4627"/>
                      <a:pt x="585555" y="13957"/>
                    </a:cubicBezTo>
                    <a:cubicBezTo>
                      <a:pt x="626581" y="53765"/>
                      <a:pt x="590528" y="165724"/>
                      <a:pt x="477395" y="343615"/>
                    </a:cubicBezTo>
                    <a:cubicBezTo>
                      <a:pt x="336912" y="570022"/>
                      <a:pt x="213833" y="686957"/>
                      <a:pt x="114376" y="693177"/>
                    </a:cubicBezTo>
                    <a:cubicBezTo>
                      <a:pt x="113133" y="693177"/>
                      <a:pt x="109403" y="693177"/>
                      <a:pt x="106917" y="693177"/>
                    </a:cubicBezTo>
                    <a:cubicBezTo>
                      <a:pt x="68377" y="693177"/>
                      <a:pt x="32324" y="674517"/>
                      <a:pt x="4973" y="640929"/>
                    </a:cubicBezTo>
                    <a:lnTo>
                      <a:pt x="3730" y="639685"/>
                    </a:lnTo>
                    <a:cubicBezTo>
                      <a:pt x="1243" y="638441"/>
                      <a:pt x="0" y="634709"/>
                      <a:pt x="0" y="632221"/>
                    </a:cubicBezTo>
                    <a:cubicBezTo>
                      <a:pt x="1243" y="629733"/>
                      <a:pt x="2486" y="626001"/>
                      <a:pt x="4973" y="624757"/>
                    </a:cubicBezTo>
                    <a:cubicBezTo>
                      <a:pt x="69620" y="599878"/>
                      <a:pt x="232482" y="520262"/>
                      <a:pt x="366749" y="315003"/>
                    </a:cubicBezTo>
                    <a:cubicBezTo>
                      <a:pt x="420207" y="232900"/>
                      <a:pt x="440099" y="170700"/>
                      <a:pt x="426423" y="132136"/>
                    </a:cubicBezTo>
                    <a:cubicBezTo>
                      <a:pt x="418964" y="109744"/>
                      <a:pt x="400316" y="96060"/>
                      <a:pt x="374208" y="88596"/>
                    </a:cubicBezTo>
                    <a:cubicBezTo>
                      <a:pt x="370479" y="87352"/>
                      <a:pt x="369235" y="84865"/>
                      <a:pt x="367992" y="81133"/>
                    </a:cubicBezTo>
                    <a:cubicBezTo>
                      <a:pt x="367992" y="78645"/>
                      <a:pt x="369235" y="74913"/>
                      <a:pt x="371722" y="73669"/>
                    </a:cubicBezTo>
                    <a:cubicBezTo>
                      <a:pt x="429531" y="33550"/>
                      <a:pt x="498530" y="-971"/>
                      <a:pt x="546199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F6606769-6DF0-C844-8CCA-55BFB344764B}"/>
                  </a:ext>
                </a:extLst>
              </p:cNvPr>
              <p:cNvSpPr/>
              <p:nvPr/>
            </p:nvSpPr>
            <p:spPr>
              <a:xfrm>
                <a:off x="9370849" y="7585798"/>
                <a:ext cx="727542" cy="9683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5" h="778">
                    <a:moveTo>
                      <a:pt x="528" y="71"/>
                    </a:moveTo>
                    <a:cubicBezTo>
                      <a:pt x="449" y="-6"/>
                      <a:pt x="16" y="-107"/>
                      <a:pt x="40" y="297"/>
                    </a:cubicBezTo>
                    <a:cubicBezTo>
                      <a:pt x="44" y="362"/>
                      <a:pt x="67" y="434"/>
                      <a:pt x="108" y="508"/>
                    </a:cubicBezTo>
                    <a:lnTo>
                      <a:pt x="0" y="758"/>
                    </a:lnTo>
                    <a:lnTo>
                      <a:pt x="289" y="778"/>
                    </a:lnTo>
                    <a:lnTo>
                      <a:pt x="334" y="660"/>
                    </a:lnTo>
                    <a:cubicBezTo>
                      <a:pt x="419" y="686"/>
                      <a:pt x="512" y="685"/>
                      <a:pt x="535" y="611"/>
                    </a:cubicBezTo>
                    <a:cubicBezTo>
                      <a:pt x="611" y="374"/>
                      <a:pt x="594" y="137"/>
                      <a:pt x="528" y="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B0AD4DC3-7F1D-CD47-9846-0DB04514DCA7}"/>
                  </a:ext>
                </a:extLst>
              </p:cNvPr>
              <p:cNvSpPr/>
              <p:nvPr/>
            </p:nvSpPr>
            <p:spPr>
              <a:xfrm>
                <a:off x="9361193" y="7577014"/>
                <a:ext cx="745187" cy="984581"/>
              </a:xfrm>
              <a:custGeom>
                <a:avLst/>
                <a:gdLst>
                  <a:gd name="connsiteX0" fmla="*/ 347043 w 745187"/>
                  <a:gd name="connsiteY0" fmla="*/ 18675 h 984581"/>
                  <a:gd name="connsiteX1" fmla="*/ 223577 w 745187"/>
                  <a:gd name="connsiteY1" fmla="*/ 48623 h 984581"/>
                  <a:gd name="connsiteX2" fmla="*/ 68127 w 745187"/>
                  <a:gd name="connsiteY2" fmla="*/ 378442 h 984581"/>
                  <a:gd name="connsiteX3" fmla="*/ 150205 w 745187"/>
                  <a:gd name="connsiteY3" fmla="*/ 637318 h 984581"/>
                  <a:gd name="connsiteX4" fmla="*/ 151448 w 745187"/>
                  <a:gd name="connsiteY4" fmla="*/ 644786 h 984581"/>
                  <a:gd name="connsiteX5" fmla="*/ 22114 w 745187"/>
                  <a:gd name="connsiteY5" fmla="*/ 944734 h 984581"/>
                  <a:gd name="connsiteX6" fmla="*/ 364104 w 745187"/>
                  <a:gd name="connsiteY6" fmla="*/ 968381 h 984581"/>
                  <a:gd name="connsiteX7" fmla="*/ 416335 w 745187"/>
                  <a:gd name="connsiteY7" fmla="*/ 827741 h 984581"/>
                  <a:gd name="connsiteX8" fmla="*/ 426284 w 745187"/>
                  <a:gd name="connsiteY8" fmla="*/ 822763 h 984581"/>
                  <a:gd name="connsiteX9" fmla="*/ 667542 w 745187"/>
                  <a:gd name="connsiteY9" fmla="*/ 766756 h 984581"/>
                  <a:gd name="connsiteX10" fmla="*/ 660080 w 745187"/>
                  <a:gd name="connsiteY10" fmla="*/ 103386 h 984581"/>
                  <a:gd name="connsiteX11" fmla="*/ 347043 w 745187"/>
                  <a:gd name="connsiteY11" fmla="*/ 18675 h 984581"/>
                  <a:gd name="connsiteX12" fmla="*/ 344062 w 745187"/>
                  <a:gd name="connsiteY12" fmla="*/ 955 h 984581"/>
                  <a:gd name="connsiteX13" fmla="*/ 671295 w 745187"/>
                  <a:gd name="connsiteY13" fmla="*/ 90920 h 984581"/>
                  <a:gd name="connsiteX14" fmla="*/ 682489 w 745187"/>
                  <a:gd name="connsiteY14" fmla="*/ 770501 h 984581"/>
                  <a:gd name="connsiteX15" fmla="*/ 428771 w 745187"/>
                  <a:gd name="connsiteY15" fmla="*/ 840201 h 984581"/>
                  <a:gd name="connsiteX16" fmla="*/ 376535 w 745187"/>
                  <a:gd name="connsiteY16" fmla="*/ 978358 h 984581"/>
                  <a:gd name="connsiteX17" fmla="*/ 367829 w 745187"/>
                  <a:gd name="connsiteY17" fmla="*/ 984581 h 984581"/>
                  <a:gd name="connsiteX18" fmla="*/ 7151 w 745187"/>
                  <a:gd name="connsiteY18" fmla="*/ 958443 h 984581"/>
                  <a:gd name="connsiteX19" fmla="*/ 933 w 745187"/>
                  <a:gd name="connsiteY19" fmla="*/ 954709 h 984581"/>
                  <a:gd name="connsiteX20" fmla="*/ 933 w 745187"/>
                  <a:gd name="connsiteY20" fmla="*/ 947241 h 984581"/>
                  <a:gd name="connsiteX21" fmla="*/ 132767 w 745187"/>
                  <a:gd name="connsiteY21" fmla="*/ 639812 h 984581"/>
                  <a:gd name="connsiteX22" fmla="*/ 49438 w 745187"/>
                  <a:gd name="connsiteY22" fmla="*/ 378435 h 984581"/>
                  <a:gd name="connsiteX23" fmla="*/ 214852 w 745187"/>
                  <a:gd name="connsiteY23" fmla="*/ 31177 h 984581"/>
                  <a:gd name="connsiteX24" fmla="*/ 344062 w 745187"/>
                  <a:gd name="connsiteY24" fmla="*/ 955 h 98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45187" h="984581">
                    <a:moveTo>
                      <a:pt x="347043" y="18675"/>
                    </a:moveTo>
                    <a:cubicBezTo>
                      <a:pt x="303867" y="21631"/>
                      <a:pt x="261507" y="30888"/>
                      <a:pt x="223577" y="48623"/>
                    </a:cubicBezTo>
                    <a:cubicBezTo>
                      <a:pt x="110409" y="99652"/>
                      <a:pt x="58178" y="210421"/>
                      <a:pt x="68127" y="378442"/>
                    </a:cubicBezTo>
                    <a:cubicBezTo>
                      <a:pt x="71858" y="458096"/>
                      <a:pt x="101704" y="546462"/>
                      <a:pt x="150205" y="637318"/>
                    </a:cubicBezTo>
                    <a:cubicBezTo>
                      <a:pt x="152692" y="638563"/>
                      <a:pt x="152692" y="642296"/>
                      <a:pt x="151448" y="644786"/>
                    </a:cubicBezTo>
                    <a:lnTo>
                      <a:pt x="22114" y="944734"/>
                    </a:lnTo>
                    <a:lnTo>
                      <a:pt x="364104" y="968381"/>
                    </a:lnTo>
                    <a:lnTo>
                      <a:pt x="416335" y="827741"/>
                    </a:lnTo>
                    <a:cubicBezTo>
                      <a:pt x="417578" y="824008"/>
                      <a:pt x="422553" y="821518"/>
                      <a:pt x="426284" y="822763"/>
                    </a:cubicBezTo>
                    <a:cubicBezTo>
                      <a:pt x="474784" y="836454"/>
                      <a:pt x="632721" y="875036"/>
                      <a:pt x="667542" y="766756"/>
                    </a:cubicBezTo>
                    <a:cubicBezTo>
                      <a:pt x="760812" y="471787"/>
                      <a:pt x="738427" y="180551"/>
                      <a:pt x="660080" y="103386"/>
                    </a:cubicBezTo>
                    <a:cubicBezTo>
                      <a:pt x="613445" y="57647"/>
                      <a:pt x="476571" y="9807"/>
                      <a:pt x="347043" y="18675"/>
                    </a:cubicBezTo>
                    <a:close/>
                    <a:moveTo>
                      <a:pt x="344062" y="955"/>
                    </a:moveTo>
                    <a:cubicBezTo>
                      <a:pt x="479374" y="-7564"/>
                      <a:pt x="621857" y="42378"/>
                      <a:pt x="671295" y="90920"/>
                    </a:cubicBezTo>
                    <a:cubicBezTo>
                      <a:pt x="754624" y="173067"/>
                      <a:pt x="779498" y="465561"/>
                      <a:pt x="682489" y="770501"/>
                    </a:cubicBezTo>
                    <a:cubicBezTo>
                      <a:pt x="656371" y="852648"/>
                      <a:pt x="561848" y="878785"/>
                      <a:pt x="428771" y="840201"/>
                    </a:cubicBezTo>
                    <a:lnTo>
                      <a:pt x="376535" y="978358"/>
                    </a:lnTo>
                    <a:cubicBezTo>
                      <a:pt x="375291" y="982092"/>
                      <a:pt x="372803" y="984581"/>
                      <a:pt x="367829" y="984581"/>
                    </a:cubicBezTo>
                    <a:lnTo>
                      <a:pt x="7151" y="958443"/>
                    </a:lnTo>
                    <a:cubicBezTo>
                      <a:pt x="4664" y="958443"/>
                      <a:pt x="2176" y="957199"/>
                      <a:pt x="933" y="954709"/>
                    </a:cubicBezTo>
                    <a:cubicBezTo>
                      <a:pt x="-311" y="952220"/>
                      <a:pt x="-311" y="949731"/>
                      <a:pt x="933" y="947241"/>
                    </a:cubicBezTo>
                    <a:lnTo>
                      <a:pt x="132767" y="639812"/>
                    </a:lnTo>
                    <a:cubicBezTo>
                      <a:pt x="83018" y="548952"/>
                      <a:pt x="54412" y="459337"/>
                      <a:pt x="49438" y="378435"/>
                    </a:cubicBezTo>
                    <a:cubicBezTo>
                      <a:pt x="41975" y="257704"/>
                      <a:pt x="65606" y="98388"/>
                      <a:pt x="214852" y="31177"/>
                    </a:cubicBezTo>
                    <a:cubicBezTo>
                      <a:pt x="254651" y="13129"/>
                      <a:pt x="298958" y="3794"/>
                      <a:pt x="344062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DEDE2995-32A4-D14E-81C7-DF97CDC02232}"/>
                  </a:ext>
                </a:extLst>
              </p:cNvPr>
              <p:cNvSpPr/>
              <p:nvPr/>
            </p:nvSpPr>
            <p:spPr>
              <a:xfrm>
                <a:off x="9008320" y="7402602"/>
                <a:ext cx="1177273" cy="9209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6" h="740">
                    <a:moveTo>
                      <a:pt x="946" y="202"/>
                    </a:moveTo>
                    <a:cubicBezTo>
                      <a:pt x="946" y="96"/>
                      <a:pt x="896" y="60"/>
                      <a:pt x="866" y="47"/>
                    </a:cubicBezTo>
                    <a:cubicBezTo>
                      <a:pt x="825" y="30"/>
                      <a:pt x="777" y="40"/>
                      <a:pt x="753" y="60"/>
                    </a:cubicBezTo>
                    <a:cubicBezTo>
                      <a:pt x="723" y="39"/>
                      <a:pt x="550" y="-65"/>
                      <a:pt x="392" y="75"/>
                    </a:cubicBezTo>
                    <a:cubicBezTo>
                      <a:pt x="386" y="66"/>
                      <a:pt x="375" y="49"/>
                      <a:pt x="354" y="34"/>
                    </a:cubicBezTo>
                    <a:cubicBezTo>
                      <a:pt x="326" y="13"/>
                      <a:pt x="275" y="-9"/>
                      <a:pt x="195" y="4"/>
                    </a:cubicBezTo>
                    <a:cubicBezTo>
                      <a:pt x="147" y="13"/>
                      <a:pt x="106" y="44"/>
                      <a:pt x="77" y="92"/>
                    </a:cubicBezTo>
                    <a:cubicBezTo>
                      <a:pt x="27" y="176"/>
                      <a:pt x="21" y="297"/>
                      <a:pt x="62" y="415"/>
                    </a:cubicBezTo>
                    <a:cubicBezTo>
                      <a:pt x="126" y="604"/>
                      <a:pt x="3" y="727"/>
                      <a:pt x="2" y="728"/>
                    </a:cubicBezTo>
                    <a:cubicBezTo>
                      <a:pt x="0" y="730"/>
                      <a:pt x="-1" y="733"/>
                      <a:pt x="0" y="735"/>
                    </a:cubicBezTo>
                    <a:cubicBezTo>
                      <a:pt x="1" y="738"/>
                      <a:pt x="4" y="739"/>
                      <a:pt x="6" y="739"/>
                    </a:cubicBezTo>
                    <a:cubicBezTo>
                      <a:pt x="6" y="739"/>
                      <a:pt x="10" y="740"/>
                      <a:pt x="17" y="740"/>
                    </a:cubicBezTo>
                    <a:cubicBezTo>
                      <a:pt x="60" y="740"/>
                      <a:pt x="217" y="731"/>
                      <a:pt x="281" y="604"/>
                    </a:cubicBezTo>
                    <a:lnTo>
                      <a:pt x="373" y="704"/>
                    </a:lnTo>
                    <a:cubicBezTo>
                      <a:pt x="375" y="706"/>
                      <a:pt x="426" y="760"/>
                      <a:pt x="600" y="717"/>
                    </a:cubicBezTo>
                    <a:cubicBezTo>
                      <a:pt x="602" y="716"/>
                      <a:pt x="603" y="715"/>
                      <a:pt x="605" y="713"/>
                    </a:cubicBezTo>
                    <a:lnTo>
                      <a:pt x="658" y="615"/>
                    </a:lnTo>
                    <a:cubicBezTo>
                      <a:pt x="660" y="612"/>
                      <a:pt x="659" y="607"/>
                      <a:pt x="655" y="606"/>
                    </a:cubicBezTo>
                    <a:cubicBezTo>
                      <a:pt x="654" y="604"/>
                      <a:pt x="601" y="574"/>
                      <a:pt x="625" y="511"/>
                    </a:cubicBezTo>
                    <a:cubicBezTo>
                      <a:pt x="631" y="493"/>
                      <a:pt x="641" y="482"/>
                      <a:pt x="653" y="480"/>
                    </a:cubicBezTo>
                    <a:cubicBezTo>
                      <a:pt x="678" y="474"/>
                      <a:pt x="707" y="500"/>
                      <a:pt x="708" y="500"/>
                    </a:cubicBezTo>
                    <a:cubicBezTo>
                      <a:pt x="709" y="502"/>
                      <a:pt x="712" y="502"/>
                      <a:pt x="714" y="502"/>
                    </a:cubicBezTo>
                    <a:cubicBezTo>
                      <a:pt x="715" y="502"/>
                      <a:pt x="734" y="498"/>
                      <a:pt x="751" y="480"/>
                    </a:cubicBezTo>
                    <a:cubicBezTo>
                      <a:pt x="767" y="465"/>
                      <a:pt x="784" y="435"/>
                      <a:pt x="780" y="383"/>
                    </a:cubicBezTo>
                    <a:cubicBezTo>
                      <a:pt x="800" y="382"/>
                      <a:pt x="857" y="376"/>
                      <a:pt x="898" y="335"/>
                    </a:cubicBezTo>
                    <a:cubicBezTo>
                      <a:pt x="931" y="303"/>
                      <a:pt x="947" y="258"/>
                      <a:pt x="946" y="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0072A77E-9F29-0741-99DA-12AAD4943294}"/>
                  </a:ext>
                </a:extLst>
              </p:cNvPr>
              <p:cNvSpPr/>
              <p:nvPr/>
            </p:nvSpPr>
            <p:spPr>
              <a:xfrm>
                <a:off x="8887482" y="8521716"/>
                <a:ext cx="1335489" cy="20238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3" h="1625">
                    <a:moveTo>
                      <a:pt x="968" y="1507"/>
                    </a:moveTo>
                    <a:lnTo>
                      <a:pt x="968" y="1421"/>
                    </a:lnTo>
                    <a:lnTo>
                      <a:pt x="809" y="1409"/>
                    </a:lnTo>
                    <a:cubicBezTo>
                      <a:pt x="675" y="1398"/>
                      <a:pt x="572" y="1286"/>
                      <a:pt x="572" y="1152"/>
                    </a:cubicBezTo>
                    <a:lnTo>
                      <a:pt x="572" y="930"/>
                    </a:lnTo>
                    <a:lnTo>
                      <a:pt x="980" y="930"/>
                    </a:lnTo>
                    <a:lnTo>
                      <a:pt x="1073" y="930"/>
                    </a:lnTo>
                    <a:cubicBezTo>
                      <a:pt x="1073" y="930"/>
                      <a:pt x="1016" y="483"/>
                      <a:pt x="979" y="338"/>
                    </a:cubicBezTo>
                    <a:cubicBezTo>
                      <a:pt x="934" y="161"/>
                      <a:pt x="724" y="0"/>
                      <a:pt x="541" y="0"/>
                    </a:cubicBezTo>
                    <a:lnTo>
                      <a:pt x="383" y="0"/>
                    </a:lnTo>
                    <a:cubicBezTo>
                      <a:pt x="172" y="0"/>
                      <a:pt x="0" y="171"/>
                      <a:pt x="0" y="382"/>
                    </a:cubicBezTo>
                    <a:lnTo>
                      <a:pt x="0" y="1579"/>
                    </a:lnTo>
                    <a:cubicBezTo>
                      <a:pt x="667" y="1714"/>
                      <a:pt x="968" y="1507"/>
                      <a:pt x="968" y="1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34BCD6ED-4D37-094F-B1DF-71E068284B58}"/>
                  </a:ext>
                </a:extLst>
              </p:cNvPr>
              <p:cNvSpPr/>
              <p:nvPr/>
            </p:nvSpPr>
            <p:spPr>
              <a:xfrm>
                <a:off x="8878758" y="8511746"/>
                <a:ext cx="1352199" cy="2042570"/>
              </a:xfrm>
              <a:custGeom>
                <a:avLst/>
                <a:gdLst>
                  <a:gd name="connsiteX0" fmla="*/ 485419 w 1352199"/>
                  <a:gd name="connsiteY0" fmla="*/ 17448 h 2042570"/>
                  <a:gd name="connsiteX1" fmla="*/ 17444 w 1352199"/>
                  <a:gd name="connsiteY1" fmla="*/ 485739 h 2042570"/>
                  <a:gd name="connsiteX2" fmla="*/ 17444 w 1352199"/>
                  <a:gd name="connsiteY2" fmla="*/ 1970323 h 2042570"/>
                  <a:gd name="connsiteX3" fmla="*/ 1203562 w 1352199"/>
                  <a:gd name="connsiteY3" fmla="*/ 1881896 h 2042570"/>
                  <a:gd name="connsiteX4" fmla="*/ 1204806 w 1352199"/>
                  <a:gd name="connsiteY4" fmla="*/ 1788486 h 2042570"/>
                  <a:gd name="connsiteX5" fmla="*/ 1014380 w 1352199"/>
                  <a:gd name="connsiteY5" fmla="*/ 1773541 h 2042570"/>
                  <a:gd name="connsiteX6" fmla="*/ 711939 w 1352199"/>
                  <a:gd name="connsiteY6" fmla="*/ 1444740 h 2042570"/>
                  <a:gd name="connsiteX7" fmla="*/ 711939 w 1352199"/>
                  <a:gd name="connsiteY7" fmla="*/ 1168249 h 2042570"/>
                  <a:gd name="connsiteX8" fmla="*/ 720651 w 1352199"/>
                  <a:gd name="connsiteY8" fmla="*/ 1159531 h 2042570"/>
                  <a:gd name="connsiteX9" fmla="*/ 1334246 w 1352199"/>
                  <a:gd name="connsiteY9" fmla="*/ 1159531 h 2042570"/>
                  <a:gd name="connsiteX10" fmla="*/ 1218497 w 1352199"/>
                  <a:gd name="connsiteY10" fmla="*/ 433430 h 2042570"/>
                  <a:gd name="connsiteX11" fmla="*/ 682068 w 1352199"/>
                  <a:gd name="connsiteY11" fmla="*/ 17448 h 2042570"/>
                  <a:gd name="connsiteX12" fmla="*/ 485411 w 1352199"/>
                  <a:gd name="connsiteY12" fmla="*/ 0 h 2042570"/>
                  <a:gd name="connsiteX13" fmla="*/ 682065 w 1352199"/>
                  <a:gd name="connsiteY13" fmla="*/ 0 h 2042570"/>
                  <a:gd name="connsiteX14" fmla="*/ 1235932 w 1352199"/>
                  <a:gd name="connsiteY14" fmla="*/ 428442 h 2042570"/>
                  <a:gd name="connsiteX15" fmla="*/ 1351684 w 1352199"/>
                  <a:gd name="connsiteY15" fmla="*/ 1167005 h 2042570"/>
                  <a:gd name="connsiteX16" fmla="*/ 1350439 w 1352199"/>
                  <a:gd name="connsiteY16" fmla="*/ 1173232 h 2042570"/>
                  <a:gd name="connsiteX17" fmla="*/ 1344216 w 1352199"/>
                  <a:gd name="connsiteY17" fmla="*/ 1176969 h 2042570"/>
                  <a:gd name="connsiteX18" fmla="*/ 729362 w 1352199"/>
                  <a:gd name="connsiteY18" fmla="*/ 1176969 h 2042570"/>
                  <a:gd name="connsiteX19" fmla="*/ 729362 w 1352199"/>
                  <a:gd name="connsiteY19" fmla="*/ 1444745 h 2042570"/>
                  <a:gd name="connsiteX20" fmla="*/ 1016875 w 1352199"/>
                  <a:gd name="connsiteY20" fmla="*/ 1756112 h 2042570"/>
                  <a:gd name="connsiteX21" fmla="*/ 1213528 w 1352199"/>
                  <a:gd name="connsiteY21" fmla="*/ 1772303 h 2042570"/>
                  <a:gd name="connsiteX22" fmla="*/ 1220996 w 1352199"/>
                  <a:gd name="connsiteY22" fmla="*/ 1779776 h 2042570"/>
                  <a:gd name="connsiteX23" fmla="*/ 1220996 w 1352199"/>
                  <a:gd name="connsiteY23" fmla="*/ 1886886 h 2042570"/>
                  <a:gd name="connsiteX24" fmla="*/ 1217262 w 1352199"/>
                  <a:gd name="connsiteY24" fmla="*/ 1893114 h 2042570"/>
                  <a:gd name="connsiteX25" fmla="*/ 923526 w 1352199"/>
                  <a:gd name="connsiteY25" fmla="*/ 2002715 h 2042570"/>
                  <a:gd name="connsiteX26" fmla="*/ 538931 w 1352199"/>
                  <a:gd name="connsiteY26" fmla="*/ 2042570 h 2042570"/>
                  <a:gd name="connsiteX27" fmla="*/ 7468 w 1352199"/>
                  <a:gd name="connsiteY27" fmla="*/ 1985278 h 2042570"/>
                  <a:gd name="connsiteX28" fmla="*/ 0 w 1352199"/>
                  <a:gd name="connsiteY28" fmla="*/ 1976560 h 2042570"/>
                  <a:gd name="connsiteX29" fmla="*/ 0 w 1352199"/>
                  <a:gd name="connsiteY29" fmla="*/ 485733 h 2042570"/>
                  <a:gd name="connsiteX30" fmla="*/ 485411 w 1352199"/>
                  <a:gd name="connsiteY30" fmla="*/ 0 h 204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52199" h="2042570">
                    <a:moveTo>
                      <a:pt x="485419" y="17448"/>
                    </a:moveTo>
                    <a:cubicBezTo>
                      <a:pt x="227784" y="17448"/>
                      <a:pt x="17444" y="227930"/>
                      <a:pt x="17444" y="485739"/>
                    </a:cubicBezTo>
                    <a:lnTo>
                      <a:pt x="17444" y="1970323"/>
                    </a:lnTo>
                    <a:cubicBezTo>
                      <a:pt x="785371" y="2123514"/>
                      <a:pt x="1163734" y="1908050"/>
                      <a:pt x="1203562" y="1881896"/>
                    </a:cubicBezTo>
                    <a:lnTo>
                      <a:pt x="1204806" y="1788486"/>
                    </a:lnTo>
                    <a:lnTo>
                      <a:pt x="1014380" y="1773541"/>
                    </a:lnTo>
                    <a:cubicBezTo>
                      <a:pt x="845113" y="1759841"/>
                      <a:pt x="711939" y="1615368"/>
                      <a:pt x="711939" y="1444740"/>
                    </a:cubicBezTo>
                    <a:lnTo>
                      <a:pt x="711939" y="1168249"/>
                    </a:lnTo>
                    <a:cubicBezTo>
                      <a:pt x="711939" y="1163268"/>
                      <a:pt x="715673" y="1159531"/>
                      <a:pt x="720651" y="1159531"/>
                    </a:cubicBezTo>
                    <a:lnTo>
                      <a:pt x="1334246" y="1159531"/>
                    </a:lnTo>
                    <a:cubicBezTo>
                      <a:pt x="1324289" y="1084804"/>
                      <a:pt x="1260814" y="597830"/>
                      <a:pt x="1218497" y="433430"/>
                    </a:cubicBezTo>
                    <a:cubicBezTo>
                      <a:pt x="1163734" y="215476"/>
                      <a:pt x="908588" y="17448"/>
                      <a:pt x="682068" y="17448"/>
                    </a:cubicBezTo>
                    <a:close/>
                    <a:moveTo>
                      <a:pt x="485411" y="0"/>
                    </a:moveTo>
                    <a:lnTo>
                      <a:pt x="682065" y="0"/>
                    </a:lnTo>
                    <a:cubicBezTo>
                      <a:pt x="914814" y="0"/>
                      <a:pt x="1178678" y="205502"/>
                      <a:pt x="1235932" y="428442"/>
                    </a:cubicBezTo>
                    <a:cubicBezTo>
                      <a:pt x="1280739" y="607789"/>
                      <a:pt x="1351684" y="1162023"/>
                      <a:pt x="1351684" y="1167005"/>
                    </a:cubicBezTo>
                    <a:cubicBezTo>
                      <a:pt x="1352929" y="1169496"/>
                      <a:pt x="1351684" y="1171987"/>
                      <a:pt x="1350439" y="1173232"/>
                    </a:cubicBezTo>
                    <a:cubicBezTo>
                      <a:pt x="1347950" y="1175723"/>
                      <a:pt x="1345461" y="1176969"/>
                      <a:pt x="1344216" y="1176969"/>
                    </a:cubicBezTo>
                    <a:lnTo>
                      <a:pt x="729362" y="1176969"/>
                    </a:lnTo>
                    <a:lnTo>
                      <a:pt x="729362" y="1444745"/>
                    </a:lnTo>
                    <a:cubicBezTo>
                      <a:pt x="729362" y="1605410"/>
                      <a:pt x="856315" y="1742412"/>
                      <a:pt x="1016875" y="1756112"/>
                    </a:cubicBezTo>
                    <a:lnTo>
                      <a:pt x="1213528" y="1772303"/>
                    </a:lnTo>
                    <a:cubicBezTo>
                      <a:pt x="1218507" y="1772303"/>
                      <a:pt x="1220996" y="1776040"/>
                      <a:pt x="1220996" y="1779776"/>
                    </a:cubicBezTo>
                    <a:lnTo>
                      <a:pt x="1220996" y="1886886"/>
                    </a:lnTo>
                    <a:cubicBezTo>
                      <a:pt x="1220996" y="1889377"/>
                      <a:pt x="1219752" y="1891868"/>
                      <a:pt x="1217262" y="1893114"/>
                    </a:cubicBezTo>
                    <a:cubicBezTo>
                      <a:pt x="1213528" y="1895605"/>
                      <a:pt x="1121425" y="1960369"/>
                      <a:pt x="923526" y="2002715"/>
                    </a:cubicBezTo>
                    <a:cubicBezTo>
                      <a:pt x="830178" y="2023888"/>
                      <a:pt x="700735" y="2042570"/>
                      <a:pt x="538931" y="2042570"/>
                    </a:cubicBezTo>
                    <a:cubicBezTo>
                      <a:pt x="389574" y="2042570"/>
                      <a:pt x="214079" y="2027624"/>
                      <a:pt x="7468" y="1985278"/>
                    </a:cubicBezTo>
                    <a:cubicBezTo>
                      <a:pt x="3734" y="1984033"/>
                      <a:pt x="0" y="1981542"/>
                      <a:pt x="0" y="1976560"/>
                    </a:cubicBezTo>
                    <a:lnTo>
                      <a:pt x="0" y="485733"/>
                    </a:lnTo>
                    <a:cubicBezTo>
                      <a:pt x="0" y="217957"/>
                      <a:pt x="217813" y="0"/>
                      <a:pt x="485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9D3013D0-DC66-A94C-A699-2EEE1D07AC58}"/>
                  </a:ext>
                </a:extLst>
              </p:cNvPr>
              <p:cNvSpPr/>
              <p:nvPr/>
            </p:nvSpPr>
            <p:spPr>
              <a:xfrm>
                <a:off x="9126674" y="10377352"/>
                <a:ext cx="1255758" cy="9346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9" h="751">
                    <a:moveTo>
                      <a:pt x="992" y="751"/>
                    </a:moveTo>
                    <a:cubicBezTo>
                      <a:pt x="982" y="751"/>
                      <a:pt x="974" y="743"/>
                      <a:pt x="974" y="734"/>
                    </a:cubicBezTo>
                    <a:lnTo>
                      <a:pt x="974" y="360"/>
                    </a:lnTo>
                    <a:cubicBezTo>
                      <a:pt x="974" y="163"/>
                      <a:pt x="957" y="35"/>
                      <a:pt x="722" y="35"/>
                    </a:cubicBezTo>
                    <a:lnTo>
                      <a:pt x="17" y="35"/>
                    </a:lnTo>
                    <a:cubicBezTo>
                      <a:pt x="7" y="35"/>
                      <a:pt x="0" y="27"/>
                      <a:pt x="0" y="18"/>
                    </a:cubicBezTo>
                    <a:cubicBezTo>
                      <a:pt x="0" y="8"/>
                      <a:pt x="7" y="0"/>
                      <a:pt x="17" y="0"/>
                    </a:cubicBezTo>
                    <a:lnTo>
                      <a:pt x="722" y="0"/>
                    </a:lnTo>
                    <a:cubicBezTo>
                      <a:pt x="1009" y="0"/>
                      <a:pt x="1009" y="200"/>
                      <a:pt x="1009" y="360"/>
                    </a:cubicBezTo>
                    <a:lnTo>
                      <a:pt x="1009" y="734"/>
                    </a:lnTo>
                    <a:cubicBezTo>
                      <a:pt x="1009" y="743"/>
                      <a:pt x="1001" y="751"/>
                      <a:pt x="992" y="7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F69BC247-EF20-5940-BFD6-7898D7A29254}"/>
                  </a:ext>
                </a:extLst>
              </p:cNvPr>
              <p:cNvSpPr/>
              <p:nvPr/>
            </p:nvSpPr>
            <p:spPr>
              <a:xfrm>
                <a:off x="7777481" y="8345998"/>
                <a:ext cx="1427677" cy="31803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7" h="2553">
                    <a:moveTo>
                      <a:pt x="776" y="523"/>
                    </a:moveTo>
                    <a:cubicBezTo>
                      <a:pt x="773" y="505"/>
                      <a:pt x="763" y="489"/>
                      <a:pt x="750" y="477"/>
                    </a:cubicBezTo>
                    <a:cubicBezTo>
                      <a:pt x="736" y="466"/>
                      <a:pt x="718" y="460"/>
                      <a:pt x="700" y="460"/>
                    </a:cubicBezTo>
                    <a:lnTo>
                      <a:pt x="654" y="460"/>
                    </a:lnTo>
                    <a:lnTo>
                      <a:pt x="607" y="460"/>
                    </a:lnTo>
                    <a:cubicBezTo>
                      <a:pt x="599" y="460"/>
                      <a:pt x="592" y="457"/>
                      <a:pt x="586" y="452"/>
                    </a:cubicBezTo>
                    <a:cubicBezTo>
                      <a:pt x="580" y="447"/>
                      <a:pt x="576" y="441"/>
                      <a:pt x="575" y="433"/>
                    </a:cubicBezTo>
                    <a:lnTo>
                      <a:pt x="557" y="336"/>
                    </a:lnTo>
                    <a:lnTo>
                      <a:pt x="496" y="0"/>
                    </a:lnTo>
                    <a:lnTo>
                      <a:pt x="383" y="0"/>
                    </a:lnTo>
                    <a:lnTo>
                      <a:pt x="226" y="0"/>
                    </a:lnTo>
                    <a:cubicBezTo>
                      <a:pt x="196" y="0"/>
                      <a:pt x="169" y="14"/>
                      <a:pt x="151" y="35"/>
                    </a:cubicBezTo>
                    <a:cubicBezTo>
                      <a:pt x="133" y="57"/>
                      <a:pt x="125" y="85"/>
                      <a:pt x="130" y="115"/>
                    </a:cubicBezTo>
                    <a:lnTo>
                      <a:pt x="147" y="212"/>
                    </a:lnTo>
                    <a:lnTo>
                      <a:pt x="165" y="309"/>
                    </a:lnTo>
                    <a:cubicBezTo>
                      <a:pt x="166" y="316"/>
                      <a:pt x="164" y="322"/>
                      <a:pt x="161" y="327"/>
                    </a:cubicBezTo>
                    <a:cubicBezTo>
                      <a:pt x="156" y="332"/>
                      <a:pt x="150" y="335"/>
                      <a:pt x="144" y="335"/>
                    </a:cubicBezTo>
                    <a:lnTo>
                      <a:pt x="110" y="335"/>
                    </a:lnTo>
                    <a:lnTo>
                      <a:pt x="77" y="335"/>
                    </a:lnTo>
                    <a:cubicBezTo>
                      <a:pt x="53" y="335"/>
                      <a:pt x="32" y="346"/>
                      <a:pt x="18" y="363"/>
                    </a:cubicBezTo>
                    <a:cubicBezTo>
                      <a:pt x="4" y="379"/>
                      <a:pt x="-3" y="403"/>
                      <a:pt x="1" y="426"/>
                    </a:cubicBezTo>
                    <a:lnTo>
                      <a:pt x="179" y="1399"/>
                    </a:lnTo>
                    <a:lnTo>
                      <a:pt x="356" y="2371"/>
                    </a:lnTo>
                    <a:cubicBezTo>
                      <a:pt x="366" y="2424"/>
                      <a:pt x="394" y="2469"/>
                      <a:pt x="433" y="2502"/>
                    </a:cubicBezTo>
                    <a:cubicBezTo>
                      <a:pt x="471" y="2534"/>
                      <a:pt x="522" y="2553"/>
                      <a:pt x="575" y="2553"/>
                    </a:cubicBezTo>
                    <a:lnTo>
                      <a:pt x="1147" y="2553"/>
                    </a:lnTo>
                    <a:lnTo>
                      <a:pt x="950" y="147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DEA6E388-8F92-8A42-8A7D-920C5C580AB8}"/>
                  </a:ext>
                </a:extLst>
              </p:cNvPr>
              <p:cNvSpPr/>
              <p:nvPr/>
            </p:nvSpPr>
            <p:spPr>
              <a:xfrm>
                <a:off x="7767277" y="8337274"/>
                <a:ext cx="1446602" cy="3197821"/>
              </a:xfrm>
              <a:custGeom>
                <a:avLst/>
                <a:gdLst>
                  <a:gd name="connsiteX0" fmla="*/ 290267 w 1446602"/>
                  <a:gd name="connsiteY0" fmla="*/ 16201 h 3197821"/>
                  <a:gd name="connsiteX1" fmla="*/ 203138 w 1446602"/>
                  <a:gd name="connsiteY1" fmla="*/ 57310 h 3197821"/>
                  <a:gd name="connsiteX2" fmla="*/ 179489 w 1446602"/>
                  <a:gd name="connsiteY2" fmla="*/ 150741 h 3197821"/>
                  <a:gd name="connsiteX3" fmla="*/ 223053 w 1446602"/>
                  <a:gd name="connsiteY3" fmla="*/ 392414 h 3197821"/>
                  <a:gd name="connsiteX4" fmla="*/ 215585 w 1446602"/>
                  <a:gd name="connsiteY4" fmla="*/ 421066 h 3197821"/>
                  <a:gd name="connsiteX5" fmla="*/ 188202 w 1446602"/>
                  <a:gd name="connsiteY5" fmla="*/ 434769 h 3197821"/>
                  <a:gd name="connsiteX6" fmla="*/ 104808 w 1446602"/>
                  <a:gd name="connsiteY6" fmla="*/ 434769 h 3197821"/>
                  <a:gd name="connsiteX7" fmla="*/ 37594 w 1446602"/>
                  <a:gd name="connsiteY7" fmla="*/ 465912 h 3197821"/>
                  <a:gd name="connsiteX8" fmla="*/ 18924 w 1446602"/>
                  <a:gd name="connsiteY8" fmla="*/ 538165 h 3197821"/>
                  <a:gd name="connsiteX9" fmla="*/ 460789 w 1446602"/>
                  <a:gd name="connsiteY9" fmla="*/ 2961124 h 3197821"/>
                  <a:gd name="connsiteX10" fmla="*/ 552896 w 1446602"/>
                  <a:gd name="connsiteY10" fmla="*/ 3119333 h 3197821"/>
                  <a:gd name="connsiteX11" fmla="*/ 724663 w 1446602"/>
                  <a:gd name="connsiteY11" fmla="*/ 3180374 h 3197821"/>
                  <a:gd name="connsiteX12" fmla="*/ 1426669 w 1446602"/>
                  <a:gd name="connsiteY12" fmla="*/ 3180374 h 3197821"/>
                  <a:gd name="connsiteX13" fmla="*/ 1182710 w 1446602"/>
                  <a:gd name="connsiteY13" fmla="*/ 1842452 h 3197821"/>
                  <a:gd name="connsiteX14" fmla="*/ 966133 w 1446602"/>
                  <a:gd name="connsiteY14" fmla="*/ 662739 h 3197821"/>
                  <a:gd name="connsiteX15" fmla="*/ 936261 w 1446602"/>
                  <a:gd name="connsiteY15" fmla="*/ 610418 h 3197821"/>
                  <a:gd name="connsiteX16" fmla="*/ 880250 w 1446602"/>
                  <a:gd name="connsiteY16" fmla="*/ 589240 h 3197821"/>
                  <a:gd name="connsiteX17" fmla="*/ 764493 w 1446602"/>
                  <a:gd name="connsiteY17" fmla="*/ 589240 h 3197821"/>
                  <a:gd name="connsiteX18" fmla="*/ 732131 w 1446602"/>
                  <a:gd name="connsiteY18" fmla="*/ 578029 h 3197821"/>
                  <a:gd name="connsiteX19" fmla="*/ 715951 w 1446602"/>
                  <a:gd name="connsiteY19" fmla="*/ 549377 h 3197821"/>
                  <a:gd name="connsiteX20" fmla="*/ 618865 w 1446602"/>
                  <a:gd name="connsiteY20" fmla="*/ 16201 h 3197821"/>
                  <a:gd name="connsiteX21" fmla="*/ 290258 w 1446602"/>
                  <a:gd name="connsiteY21" fmla="*/ 0 h 3197821"/>
                  <a:gd name="connsiteX22" fmla="*/ 632555 w 1446602"/>
                  <a:gd name="connsiteY22" fmla="*/ 0 h 3197821"/>
                  <a:gd name="connsiteX23" fmla="*/ 732133 w 1446602"/>
                  <a:gd name="connsiteY23" fmla="*/ 545635 h 3197821"/>
                  <a:gd name="connsiteX24" fmla="*/ 744580 w 1446602"/>
                  <a:gd name="connsiteY24" fmla="*/ 565567 h 3197821"/>
                  <a:gd name="connsiteX25" fmla="*/ 764496 w 1446602"/>
                  <a:gd name="connsiteY25" fmla="*/ 573042 h 3197821"/>
                  <a:gd name="connsiteX26" fmla="*/ 880255 w 1446602"/>
                  <a:gd name="connsiteY26" fmla="*/ 573042 h 3197821"/>
                  <a:gd name="connsiteX27" fmla="*/ 947469 w 1446602"/>
                  <a:gd name="connsiteY27" fmla="*/ 597956 h 3197821"/>
                  <a:gd name="connsiteX28" fmla="*/ 983566 w 1446602"/>
                  <a:gd name="connsiteY28" fmla="*/ 658998 h 3197821"/>
                  <a:gd name="connsiteX29" fmla="*/ 1198903 w 1446602"/>
                  <a:gd name="connsiteY29" fmla="*/ 1839962 h 3197821"/>
                  <a:gd name="connsiteX30" fmla="*/ 1446602 w 1446602"/>
                  <a:gd name="connsiteY30" fmla="*/ 3197821 h 3197821"/>
                  <a:gd name="connsiteX31" fmla="*/ 724665 w 1446602"/>
                  <a:gd name="connsiteY31" fmla="*/ 3197821 h 3197821"/>
                  <a:gd name="connsiteX32" fmla="*/ 542936 w 1446602"/>
                  <a:gd name="connsiteY32" fmla="*/ 3131797 h 3197821"/>
                  <a:gd name="connsiteX33" fmla="*/ 444603 w 1446602"/>
                  <a:gd name="connsiteY33" fmla="*/ 2964867 h 3197821"/>
                  <a:gd name="connsiteX34" fmla="*/ 1483 w 1446602"/>
                  <a:gd name="connsiteY34" fmla="*/ 540652 h 3197821"/>
                  <a:gd name="connsiteX35" fmla="*/ 25133 w 1446602"/>
                  <a:gd name="connsiteY35" fmla="*/ 454696 h 3197821"/>
                  <a:gd name="connsiteX36" fmla="*/ 104795 w 1446602"/>
                  <a:gd name="connsiteY36" fmla="*/ 417324 h 3197821"/>
                  <a:gd name="connsiteX37" fmla="*/ 188191 w 1446602"/>
                  <a:gd name="connsiteY37" fmla="*/ 417324 h 3197821"/>
                  <a:gd name="connsiteX38" fmla="*/ 201883 w 1446602"/>
                  <a:gd name="connsiteY38" fmla="*/ 411095 h 3197821"/>
                  <a:gd name="connsiteX39" fmla="*/ 205617 w 1446602"/>
                  <a:gd name="connsiteY39" fmla="*/ 394900 h 3197821"/>
                  <a:gd name="connsiteX40" fmla="*/ 162052 w 1446602"/>
                  <a:gd name="connsiteY40" fmla="*/ 154472 h 3197821"/>
                  <a:gd name="connsiteX41" fmla="*/ 189436 w 1446602"/>
                  <a:gd name="connsiteY41" fmla="*/ 46093 h 3197821"/>
                  <a:gd name="connsiteX42" fmla="*/ 290258 w 1446602"/>
                  <a:gd name="connsiteY42" fmla="*/ 0 h 31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46602" h="3197821">
                    <a:moveTo>
                      <a:pt x="290267" y="16201"/>
                    </a:moveTo>
                    <a:cubicBezTo>
                      <a:pt x="256660" y="16201"/>
                      <a:pt x="224298" y="32396"/>
                      <a:pt x="203138" y="57310"/>
                    </a:cubicBezTo>
                    <a:cubicBezTo>
                      <a:pt x="181978" y="83471"/>
                      <a:pt x="173266" y="117106"/>
                      <a:pt x="179489" y="150741"/>
                    </a:cubicBezTo>
                    <a:lnTo>
                      <a:pt x="223053" y="392414"/>
                    </a:lnTo>
                    <a:cubicBezTo>
                      <a:pt x="224298" y="402380"/>
                      <a:pt x="221809" y="413591"/>
                      <a:pt x="215585" y="421066"/>
                    </a:cubicBezTo>
                    <a:cubicBezTo>
                      <a:pt x="208117" y="429786"/>
                      <a:pt x="198159" y="434769"/>
                      <a:pt x="188202" y="434769"/>
                    </a:cubicBezTo>
                    <a:lnTo>
                      <a:pt x="104808" y="434769"/>
                    </a:lnTo>
                    <a:cubicBezTo>
                      <a:pt x="78669" y="434769"/>
                      <a:pt x="53775" y="445980"/>
                      <a:pt x="37594" y="465912"/>
                    </a:cubicBezTo>
                    <a:cubicBezTo>
                      <a:pt x="21413" y="485844"/>
                      <a:pt x="13945" y="513250"/>
                      <a:pt x="18924" y="538165"/>
                    </a:cubicBezTo>
                    <a:lnTo>
                      <a:pt x="460789" y="2961124"/>
                    </a:lnTo>
                    <a:cubicBezTo>
                      <a:pt x="471991" y="3022165"/>
                      <a:pt x="505598" y="3078224"/>
                      <a:pt x="552896" y="3119333"/>
                    </a:cubicBezTo>
                    <a:cubicBezTo>
                      <a:pt x="601439" y="3157951"/>
                      <a:pt x="662429" y="3180374"/>
                      <a:pt x="724663" y="3180374"/>
                    </a:cubicBezTo>
                    <a:lnTo>
                      <a:pt x="1426669" y="3180374"/>
                    </a:lnTo>
                    <a:lnTo>
                      <a:pt x="1182710" y="1842452"/>
                    </a:lnTo>
                    <a:lnTo>
                      <a:pt x="966133" y="662739"/>
                    </a:lnTo>
                    <a:cubicBezTo>
                      <a:pt x="962399" y="641561"/>
                      <a:pt x="952442" y="622875"/>
                      <a:pt x="936261" y="610418"/>
                    </a:cubicBezTo>
                    <a:cubicBezTo>
                      <a:pt x="921325" y="597960"/>
                      <a:pt x="901409" y="589240"/>
                      <a:pt x="880250" y="589240"/>
                    </a:cubicBezTo>
                    <a:lnTo>
                      <a:pt x="764493" y="589240"/>
                    </a:lnTo>
                    <a:cubicBezTo>
                      <a:pt x="753291" y="589240"/>
                      <a:pt x="742089" y="585503"/>
                      <a:pt x="732131" y="578029"/>
                    </a:cubicBezTo>
                    <a:cubicBezTo>
                      <a:pt x="724663" y="571800"/>
                      <a:pt x="718440" y="560588"/>
                      <a:pt x="715951" y="549377"/>
                    </a:cubicBezTo>
                    <a:lnTo>
                      <a:pt x="618865" y="16201"/>
                    </a:lnTo>
                    <a:close/>
                    <a:moveTo>
                      <a:pt x="290258" y="0"/>
                    </a:moveTo>
                    <a:lnTo>
                      <a:pt x="632555" y="0"/>
                    </a:lnTo>
                    <a:lnTo>
                      <a:pt x="732133" y="545635"/>
                    </a:lnTo>
                    <a:cubicBezTo>
                      <a:pt x="734623" y="554355"/>
                      <a:pt x="738357" y="560584"/>
                      <a:pt x="744580" y="565567"/>
                    </a:cubicBezTo>
                    <a:cubicBezTo>
                      <a:pt x="749559" y="570550"/>
                      <a:pt x="757027" y="573042"/>
                      <a:pt x="764496" y="573042"/>
                    </a:cubicBezTo>
                    <a:lnTo>
                      <a:pt x="880255" y="573042"/>
                    </a:lnTo>
                    <a:cubicBezTo>
                      <a:pt x="905149" y="573042"/>
                      <a:pt x="928799" y="581762"/>
                      <a:pt x="947469" y="597956"/>
                    </a:cubicBezTo>
                    <a:cubicBezTo>
                      <a:pt x="966140" y="612905"/>
                      <a:pt x="979832" y="635329"/>
                      <a:pt x="983566" y="658998"/>
                    </a:cubicBezTo>
                    <a:lnTo>
                      <a:pt x="1198903" y="1839962"/>
                    </a:lnTo>
                    <a:lnTo>
                      <a:pt x="1446602" y="3197821"/>
                    </a:lnTo>
                    <a:lnTo>
                      <a:pt x="724665" y="3197821"/>
                    </a:lnTo>
                    <a:cubicBezTo>
                      <a:pt x="658695" y="3197821"/>
                      <a:pt x="593969" y="3174152"/>
                      <a:pt x="542936" y="3131797"/>
                    </a:cubicBezTo>
                    <a:cubicBezTo>
                      <a:pt x="490658" y="3089442"/>
                      <a:pt x="457050" y="3029646"/>
                      <a:pt x="444603" y="2964867"/>
                    </a:cubicBezTo>
                    <a:lnTo>
                      <a:pt x="1483" y="540652"/>
                    </a:lnTo>
                    <a:cubicBezTo>
                      <a:pt x="-3496" y="510754"/>
                      <a:pt x="3972" y="479611"/>
                      <a:pt x="25133" y="454696"/>
                    </a:cubicBezTo>
                    <a:cubicBezTo>
                      <a:pt x="45048" y="431027"/>
                      <a:pt x="73677" y="417324"/>
                      <a:pt x="104795" y="417324"/>
                    </a:cubicBezTo>
                    <a:lnTo>
                      <a:pt x="188191" y="417324"/>
                    </a:lnTo>
                    <a:cubicBezTo>
                      <a:pt x="193170" y="417324"/>
                      <a:pt x="198149" y="414832"/>
                      <a:pt x="201883" y="411095"/>
                    </a:cubicBezTo>
                    <a:cubicBezTo>
                      <a:pt x="205617" y="406112"/>
                      <a:pt x="208106" y="401129"/>
                      <a:pt x="205617" y="394900"/>
                    </a:cubicBezTo>
                    <a:lnTo>
                      <a:pt x="162052" y="154472"/>
                    </a:lnTo>
                    <a:cubicBezTo>
                      <a:pt x="154583" y="115854"/>
                      <a:pt x="165786" y="77236"/>
                      <a:pt x="189436" y="46093"/>
                    </a:cubicBezTo>
                    <a:cubicBezTo>
                      <a:pt x="215575" y="16195"/>
                      <a:pt x="251672" y="0"/>
                      <a:pt x="290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D47E09B0-2076-B647-A60E-4CA1DE20A98F}"/>
                  </a:ext>
                </a:extLst>
              </p:cNvPr>
              <p:cNvSpPr/>
              <p:nvPr/>
            </p:nvSpPr>
            <p:spPr>
              <a:xfrm>
                <a:off x="8395394" y="8345998"/>
                <a:ext cx="2153974" cy="31803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0" h="2553">
                    <a:moveTo>
                      <a:pt x="1700" y="2378"/>
                    </a:moveTo>
                    <a:cubicBezTo>
                      <a:pt x="1681" y="2359"/>
                      <a:pt x="1656" y="2348"/>
                      <a:pt x="1627" y="2348"/>
                    </a:cubicBezTo>
                    <a:lnTo>
                      <a:pt x="1227" y="2348"/>
                    </a:lnTo>
                    <a:lnTo>
                      <a:pt x="828" y="2348"/>
                    </a:lnTo>
                    <a:cubicBezTo>
                      <a:pt x="813" y="2348"/>
                      <a:pt x="798" y="2342"/>
                      <a:pt x="787" y="2333"/>
                    </a:cubicBezTo>
                    <a:cubicBezTo>
                      <a:pt x="775" y="2323"/>
                      <a:pt x="767" y="2310"/>
                      <a:pt x="765" y="2295"/>
                    </a:cubicBezTo>
                    <a:lnTo>
                      <a:pt x="591" y="1347"/>
                    </a:lnTo>
                    <a:lnTo>
                      <a:pt x="418" y="399"/>
                    </a:lnTo>
                    <a:cubicBezTo>
                      <a:pt x="415" y="380"/>
                      <a:pt x="405" y="364"/>
                      <a:pt x="392" y="353"/>
                    </a:cubicBezTo>
                    <a:cubicBezTo>
                      <a:pt x="378" y="342"/>
                      <a:pt x="361" y="335"/>
                      <a:pt x="342" y="335"/>
                    </a:cubicBezTo>
                    <a:lnTo>
                      <a:pt x="295" y="335"/>
                    </a:lnTo>
                    <a:lnTo>
                      <a:pt x="249" y="335"/>
                    </a:lnTo>
                    <a:cubicBezTo>
                      <a:pt x="241" y="335"/>
                      <a:pt x="233" y="332"/>
                      <a:pt x="228" y="327"/>
                    </a:cubicBezTo>
                    <a:cubicBezTo>
                      <a:pt x="222" y="323"/>
                      <a:pt x="218" y="316"/>
                      <a:pt x="217" y="308"/>
                    </a:cubicBezTo>
                    <a:lnTo>
                      <a:pt x="199" y="211"/>
                    </a:lnTo>
                    <a:lnTo>
                      <a:pt x="182" y="115"/>
                    </a:lnTo>
                    <a:cubicBezTo>
                      <a:pt x="175" y="82"/>
                      <a:pt x="158" y="53"/>
                      <a:pt x="133" y="32"/>
                    </a:cubicBezTo>
                    <a:cubicBezTo>
                      <a:pt x="109" y="12"/>
                      <a:pt x="77" y="0"/>
                      <a:pt x="43" y="0"/>
                    </a:cubicBezTo>
                    <a:lnTo>
                      <a:pt x="0" y="0"/>
                    </a:lnTo>
                    <a:lnTo>
                      <a:pt x="61" y="336"/>
                    </a:lnTo>
                    <a:lnTo>
                      <a:pt x="79" y="433"/>
                    </a:lnTo>
                    <a:cubicBezTo>
                      <a:pt x="80" y="441"/>
                      <a:pt x="84" y="447"/>
                      <a:pt x="90" y="452"/>
                    </a:cubicBezTo>
                    <a:cubicBezTo>
                      <a:pt x="96" y="457"/>
                      <a:pt x="103" y="460"/>
                      <a:pt x="111" y="460"/>
                    </a:cubicBezTo>
                    <a:lnTo>
                      <a:pt x="158" y="460"/>
                    </a:lnTo>
                    <a:lnTo>
                      <a:pt x="204" y="460"/>
                    </a:lnTo>
                    <a:cubicBezTo>
                      <a:pt x="222" y="460"/>
                      <a:pt x="240" y="466"/>
                      <a:pt x="254" y="477"/>
                    </a:cubicBezTo>
                    <a:cubicBezTo>
                      <a:pt x="267" y="489"/>
                      <a:pt x="277" y="505"/>
                      <a:pt x="280" y="523"/>
                    </a:cubicBezTo>
                    <a:lnTo>
                      <a:pt x="454" y="1471"/>
                    </a:lnTo>
                    <a:lnTo>
                      <a:pt x="651" y="2553"/>
                    </a:lnTo>
                    <a:lnTo>
                      <a:pt x="853" y="2553"/>
                    </a:lnTo>
                    <a:lnTo>
                      <a:pt x="1627" y="2553"/>
                    </a:lnTo>
                    <a:cubicBezTo>
                      <a:pt x="1656" y="2553"/>
                      <a:pt x="1681" y="2542"/>
                      <a:pt x="1700" y="2523"/>
                    </a:cubicBezTo>
                    <a:cubicBezTo>
                      <a:pt x="1719" y="2505"/>
                      <a:pt x="1730" y="2479"/>
                      <a:pt x="1730" y="2450"/>
                    </a:cubicBezTo>
                    <a:cubicBezTo>
                      <a:pt x="1730" y="2422"/>
                      <a:pt x="1719" y="2396"/>
                      <a:pt x="1700" y="23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CBD6200D-CDD3-A144-9CE0-96568D2A2959}"/>
                  </a:ext>
                </a:extLst>
              </p:cNvPr>
              <p:cNvSpPr/>
              <p:nvPr/>
            </p:nvSpPr>
            <p:spPr>
              <a:xfrm>
                <a:off x="8384182" y="8337274"/>
                <a:ext cx="2173907" cy="3197821"/>
              </a:xfrm>
              <a:custGeom>
                <a:avLst/>
                <a:gdLst>
                  <a:gd name="connsiteX0" fmla="*/ 21178 w 2173907"/>
                  <a:gd name="connsiteY0" fmla="*/ 16201 h 3197821"/>
                  <a:gd name="connsiteX1" fmla="*/ 117048 w 2173907"/>
                  <a:gd name="connsiteY1" fmla="*/ 545639 h 3197821"/>
                  <a:gd name="connsiteX2" fmla="*/ 129499 w 2173907"/>
                  <a:gd name="connsiteY2" fmla="*/ 565571 h 3197821"/>
                  <a:gd name="connsiteX3" fmla="*/ 149420 w 2173907"/>
                  <a:gd name="connsiteY3" fmla="*/ 573046 h 3197821"/>
                  <a:gd name="connsiteX4" fmla="*/ 265211 w 2173907"/>
                  <a:gd name="connsiteY4" fmla="*/ 573046 h 3197821"/>
                  <a:gd name="connsiteX5" fmla="*/ 332444 w 2173907"/>
                  <a:gd name="connsiteY5" fmla="*/ 597960 h 3197821"/>
                  <a:gd name="connsiteX6" fmla="*/ 368551 w 2173907"/>
                  <a:gd name="connsiteY6" fmla="*/ 659002 h 3197821"/>
                  <a:gd name="connsiteX7" fmla="*/ 583948 w 2173907"/>
                  <a:gd name="connsiteY7" fmla="*/ 1839960 h 3197821"/>
                  <a:gd name="connsiteX8" fmla="*/ 829225 w 2173907"/>
                  <a:gd name="connsiteY8" fmla="*/ 3180374 h 3197821"/>
                  <a:gd name="connsiteX9" fmla="*/ 2036939 w 2173907"/>
                  <a:gd name="connsiteY9" fmla="*/ 3180374 h 3197821"/>
                  <a:gd name="connsiteX10" fmla="*/ 2121603 w 2173907"/>
                  <a:gd name="connsiteY10" fmla="*/ 3145493 h 3197821"/>
                  <a:gd name="connsiteX11" fmla="*/ 2156465 w 2173907"/>
                  <a:gd name="connsiteY11" fmla="*/ 3060783 h 3197821"/>
                  <a:gd name="connsiteX12" fmla="*/ 2121603 w 2173907"/>
                  <a:gd name="connsiteY12" fmla="*/ 2977319 h 3197821"/>
                  <a:gd name="connsiteX13" fmla="*/ 2036939 w 2173907"/>
                  <a:gd name="connsiteY13" fmla="*/ 2941192 h 3197821"/>
                  <a:gd name="connsiteX14" fmla="*/ 1042132 w 2173907"/>
                  <a:gd name="connsiteY14" fmla="*/ 2941192 h 3197821"/>
                  <a:gd name="connsiteX15" fmla="*/ 984859 w 2173907"/>
                  <a:gd name="connsiteY15" fmla="*/ 2921260 h 3197821"/>
                  <a:gd name="connsiteX16" fmla="*/ 953732 w 2173907"/>
                  <a:gd name="connsiteY16" fmla="*/ 2868940 h 3197821"/>
                  <a:gd name="connsiteX17" fmla="*/ 522939 w 2173907"/>
                  <a:gd name="connsiteY17" fmla="*/ 507022 h 3197821"/>
                  <a:gd name="connsiteX18" fmla="*/ 493058 w 2173907"/>
                  <a:gd name="connsiteY18" fmla="*/ 454701 h 3197821"/>
                  <a:gd name="connsiteX19" fmla="*/ 437030 w 2173907"/>
                  <a:gd name="connsiteY19" fmla="*/ 434769 h 3197821"/>
                  <a:gd name="connsiteX20" fmla="*/ 321239 w 2173907"/>
                  <a:gd name="connsiteY20" fmla="*/ 434769 h 3197821"/>
                  <a:gd name="connsiteX21" fmla="*/ 290112 w 2173907"/>
                  <a:gd name="connsiteY21" fmla="*/ 422311 h 3197821"/>
                  <a:gd name="connsiteX22" fmla="*/ 272681 w 2173907"/>
                  <a:gd name="connsiteY22" fmla="*/ 393659 h 3197821"/>
                  <a:gd name="connsiteX23" fmla="*/ 229104 w 2173907"/>
                  <a:gd name="connsiteY23" fmla="*/ 154478 h 3197821"/>
                  <a:gd name="connsiteX24" fmla="*/ 171831 w 2173907"/>
                  <a:gd name="connsiteY24" fmla="*/ 56065 h 3197821"/>
                  <a:gd name="connsiteX25" fmla="*/ 64755 w 2173907"/>
                  <a:gd name="connsiteY25" fmla="*/ 16201 h 3197821"/>
                  <a:gd name="connsiteX26" fmla="*/ 0 w 2173907"/>
                  <a:gd name="connsiteY26" fmla="*/ 0 h 3197821"/>
                  <a:gd name="connsiteX27" fmla="*/ 64744 w 2173907"/>
                  <a:gd name="connsiteY27" fmla="*/ 0 h 3197821"/>
                  <a:gd name="connsiteX28" fmla="*/ 181781 w 2173907"/>
                  <a:gd name="connsiteY28" fmla="*/ 42355 h 3197821"/>
                  <a:gd name="connsiteX29" fmla="*/ 245280 w 2173907"/>
                  <a:gd name="connsiteY29" fmla="*/ 150735 h 3197821"/>
                  <a:gd name="connsiteX30" fmla="*/ 290103 w 2173907"/>
                  <a:gd name="connsiteY30" fmla="*/ 391163 h 3197821"/>
                  <a:gd name="connsiteX31" fmla="*/ 300064 w 2173907"/>
                  <a:gd name="connsiteY31" fmla="*/ 409849 h 3197821"/>
                  <a:gd name="connsiteX32" fmla="*/ 321230 w 2173907"/>
                  <a:gd name="connsiteY32" fmla="*/ 417324 h 3197821"/>
                  <a:gd name="connsiteX33" fmla="*/ 437023 w 2173907"/>
                  <a:gd name="connsiteY33" fmla="*/ 417324 h 3197821"/>
                  <a:gd name="connsiteX34" fmla="*/ 504257 w 2173907"/>
                  <a:gd name="connsiteY34" fmla="*/ 442239 h 3197821"/>
                  <a:gd name="connsiteX35" fmla="*/ 540364 w 2173907"/>
                  <a:gd name="connsiteY35" fmla="*/ 503280 h 3197821"/>
                  <a:gd name="connsiteX36" fmla="*/ 972406 w 2173907"/>
                  <a:gd name="connsiteY36" fmla="*/ 2866454 h 3197821"/>
                  <a:gd name="connsiteX37" fmla="*/ 996063 w 2173907"/>
                  <a:gd name="connsiteY37" fmla="*/ 2907563 h 3197821"/>
                  <a:gd name="connsiteX38" fmla="*/ 1042131 w 2173907"/>
                  <a:gd name="connsiteY38" fmla="*/ 2925004 h 3197821"/>
                  <a:gd name="connsiteX39" fmla="*/ 2036948 w 2173907"/>
                  <a:gd name="connsiteY39" fmla="*/ 2925004 h 3197821"/>
                  <a:gd name="connsiteX40" fmla="*/ 2134064 w 2173907"/>
                  <a:gd name="connsiteY40" fmla="*/ 2964867 h 3197821"/>
                  <a:gd name="connsiteX41" fmla="*/ 2173907 w 2173907"/>
                  <a:gd name="connsiteY41" fmla="*/ 3060789 h 3197821"/>
                  <a:gd name="connsiteX42" fmla="*/ 2134064 w 2173907"/>
                  <a:gd name="connsiteY42" fmla="*/ 3157957 h 3197821"/>
                  <a:gd name="connsiteX43" fmla="*/ 2036948 w 2173907"/>
                  <a:gd name="connsiteY43" fmla="*/ 3197821 h 3197821"/>
                  <a:gd name="connsiteX44" fmla="*/ 814281 w 2173907"/>
                  <a:gd name="connsiteY44" fmla="*/ 3197821 h 3197821"/>
                  <a:gd name="connsiteX45" fmla="*/ 351112 w 2173907"/>
                  <a:gd name="connsiteY45" fmla="*/ 662735 h 3197821"/>
                  <a:gd name="connsiteX46" fmla="*/ 321230 w 2173907"/>
                  <a:gd name="connsiteY46" fmla="*/ 610414 h 3197821"/>
                  <a:gd name="connsiteX47" fmla="*/ 265202 w 2173907"/>
                  <a:gd name="connsiteY47" fmla="*/ 589236 h 3197821"/>
                  <a:gd name="connsiteX48" fmla="*/ 149409 w 2173907"/>
                  <a:gd name="connsiteY48" fmla="*/ 589236 h 3197821"/>
                  <a:gd name="connsiteX49" fmla="*/ 117037 w 2173907"/>
                  <a:gd name="connsiteY49" fmla="*/ 578024 h 3197821"/>
                  <a:gd name="connsiteX50" fmla="*/ 100851 w 2173907"/>
                  <a:gd name="connsiteY50" fmla="*/ 549372 h 31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173907" h="3197821">
                    <a:moveTo>
                      <a:pt x="21178" y="16201"/>
                    </a:moveTo>
                    <a:lnTo>
                      <a:pt x="117048" y="545639"/>
                    </a:lnTo>
                    <a:cubicBezTo>
                      <a:pt x="119538" y="554360"/>
                      <a:pt x="123273" y="560588"/>
                      <a:pt x="129499" y="565571"/>
                    </a:cubicBezTo>
                    <a:cubicBezTo>
                      <a:pt x="134479" y="570554"/>
                      <a:pt x="141949" y="573046"/>
                      <a:pt x="149420" y="573046"/>
                    </a:cubicBezTo>
                    <a:lnTo>
                      <a:pt x="265211" y="573046"/>
                    </a:lnTo>
                    <a:cubicBezTo>
                      <a:pt x="290112" y="573046"/>
                      <a:pt x="313768" y="581766"/>
                      <a:pt x="332444" y="597960"/>
                    </a:cubicBezTo>
                    <a:cubicBezTo>
                      <a:pt x="351120" y="612909"/>
                      <a:pt x="364816" y="635332"/>
                      <a:pt x="368551" y="659002"/>
                    </a:cubicBezTo>
                    <a:lnTo>
                      <a:pt x="583948" y="1839960"/>
                    </a:lnTo>
                    <a:lnTo>
                      <a:pt x="829225" y="3180374"/>
                    </a:lnTo>
                    <a:lnTo>
                      <a:pt x="2036939" y="3180374"/>
                    </a:lnTo>
                    <a:cubicBezTo>
                      <a:pt x="2069310" y="3180374"/>
                      <a:pt x="2099192" y="3169162"/>
                      <a:pt x="2121603" y="3145493"/>
                    </a:cubicBezTo>
                    <a:cubicBezTo>
                      <a:pt x="2144014" y="3123070"/>
                      <a:pt x="2156465" y="3093172"/>
                      <a:pt x="2156465" y="3060783"/>
                    </a:cubicBezTo>
                    <a:cubicBezTo>
                      <a:pt x="2156465" y="3029640"/>
                      <a:pt x="2144014" y="2999742"/>
                      <a:pt x="2121603" y="2977319"/>
                    </a:cubicBezTo>
                    <a:cubicBezTo>
                      <a:pt x="2099192" y="2954896"/>
                      <a:pt x="2069310" y="2941192"/>
                      <a:pt x="2036939" y="2941192"/>
                    </a:cubicBezTo>
                    <a:lnTo>
                      <a:pt x="1042132" y="2941192"/>
                    </a:lnTo>
                    <a:cubicBezTo>
                      <a:pt x="1022210" y="2941192"/>
                      <a:pt x="1001044" y="2934964"/>
                      <a:pt x="984859" y="2921260"/>
                    </a:cubicBezTo>
                    <a:cubicBezTo>
                      <a:pt x="969918" y="2907558"/>
                      <a:pt x="958712" y="2890117"/>
                      <a:pt x="953732" y="2868940"/>
                    </a:cubicBezTo>
                    <a:lnTo>
                      <a:pt x="522939" y="507022"/>
                    </a:lnTo>
                    <a:cubicBezTo>
                      <a:pt x="519204" y="485844"/>
                      <a:pt x="509244" y="468404"/>
                      <a:pt x="493058" y="454701"/>
                    </a:cubicBezTo>
                    <a:cubicBezTo>
                      <a:pt x="478117" y="442243"/>
                      <a:pt x="456951" y="434769"/>
                      <a:pt x="437030" y="434769"/>
                    </a:cubicBezTo>
                    <a:lnTo>
                      <a:pt x="321239" y="434769"/>
                    </a:lnTo>
                    <a:cubicBezTo>
                      <a:pt x="310033" y="434769"/>
                      <a:pt x="297582" y="431032"/>
                      <a:pt x="290112" y="422311"/>
                    </a:cubicBezTo>
                    <a:cubicBezTo>
                      <a:pt x="280152" y="416083"/>
                      <a:pt x="273926" y="406117"/>
                      <a:pt x="272681" y="393659"/>
                    </a:cubicBezTo>
                    <a:lnTo>
                      <a:pt x="229104" y="154478"/>
                    </a:lnTo>
                    <a:cubicBezTo>
                      <a:pt x="221634" y="114614"/>
                      <a:pt x="201712" y="80979"/>
                      <a:pt x="171831" y="56065"/>
                    </a:cubicBezTo>
                    <a:cubicBezTo>
                      <a:pt x="141949" y="29904"/>
                      <a:pt x="103352" y="16201"/>
                      <a:pt x="64755" y="16201"/>
                    </a:cubicBezTo>
                    <a:close/>
                    <a:moveTo>
                      <a:pt x="0" y="0"/>
                    </a:moveTo>
                    <a:lnTo>
                      <a:pt x="64744" y="0"/>
                    </a:lnTo>
                    <a:cubicBezTo>
                      <a:pt x="108322" y="0"/>
                      <a:pt x="149409" y="14949"/>
                      <a:pt x="181781" y="42355"/>
                    </a:cubicBezTo>
                    <a:cubicBezTo>
                      <a:pt x="215399" y="69762"/>
                      <a:pt x="237810" y="108380"/>
                      <a:pt x="245280" y="150735"/>
                    </a:cubicBezTo>
                    <a:lnTo>
                      <a:pt x="290103" y="391163"/>
                    </a:lnTo>
                    <a:cubicBezTo>
                      <a:pt x="291348" y="398638"/>
                      <a:pt x="295084" y="406112"/>
                      <a:pt x="300064" y="409849"/>
                    </a:cubicBezTo>
                    <a:cubicBezTo>
                      <a:pt x="306289" y="414832"/>
                      <a:pt x="313760" y="417324"/>
                      <a:pt x="321230" y="417324"/>
                    </a:cubicBezTo>
                    <a:lnTo>
                      <a:pt x="437023" y="417324"/>
                    </a:lnTo>
                    <a:cubicBezTo>
                      <a:pt x="461924" y="417324"/>
                      <a:pt x="485581" y="426044"/>
                      <a:pt x="504257" y="442239"/>
                    </a:cubicBezTo>
                    <a:cubicBezTo>
                      <a:pt x="522933" y="457188"/>
                      <a:pt x="535384" y="479611"/>
                      <a:pt x="540364" y="503280"/>
                    </a:cubicBezTo>
                    <a:lnTo>
                      <a:pt x="972406" y="2866454"/>
                    </a:lnTo>
                    <a:cubicBezTo>
                      <a:pt x="974896" y="2882648"/>
                      <a:pt x="983612" y="2897597"/>
                      <a:pt x="996063" y="2907563"/>
                    </a:cubicBezTo>
                    <a:cubicBezTo>
                      <a:pt x="1009759" y="2918775"/>
                      <a:pt x="1024700" y="2925004"/>
                      <a:pt x="1042131" y="2925004"/>
                    </a:cubicBezTo>
                    <a:lnTo>
                      <a:pt x="2036948" y="2925004"/>
                    </a:lnTo>
                    <a:cubicBezTo>
                      <a:pt x="2074301" y="2925004"/>
                      <a:pt x="2107918" y="2938706"/>
                      <a:pt x="2134064" y="2964867"/>
                    </a:cubicBezTo>
                    <a:cubicBezTo>
                      <a:pt x="2160211" y="2991028"/>
                      <a:pt x="2173907" y="3024663"/>
                      <a:pt x="2173907" y="3060789"/>
                    </a:cubicBezTo>
                    <a:cubicBezTo>
                      <a:pt x="2173907" y="3098162"/>
                      <a:pt x="2160211" y="3131797"/>
                      <a:pt x="2134064" y="3157957"/>
                    </a:cubicBezTo>
                    <a:cubicBezTo>
                      <a:pt x="2107918" y="3184118"/>
                      <a:pt x="2074301" y="3197821"/>
                      <a:pt x="2036948" y="3197821"/>
                    </a:cubicBezTo>
                    <a:lnTo>
                      <a:pt x="814281" y="3197821"/>
                    </a:lnTo>
                    <a:lnTo>
                      <a:pt x="351112" y="662735"/>
                    </a:lnTo>
                    <a:cubicBezTo>
                      <a:pt x="347377" y="641557"/>
                      <a:pt x="337416" y="622871"/>
                      <a:pt x="321230" y="610414"/>
                    </a:cubicBezTo>
                    <a:cubicBezTo>
                      <a:pt x="306289" y="597956"/>
                      <a:pt x="286368" y="589236"/>
                      <a:pt x="265202" y="589236"/>
                    </a:cubicBezTo>
                    <a:lnTo>
                      <a:pt x="149409" y="589236"/>
                    </a:lnTo>
                    <a:cubicBezTo>
                      <a:pt x="138204" y="589236"/>
                      <a:pt x="126998" y="585499"/>
                      <a:pt x="117037" y="578024"/>
                    </a:cubicBezTo>
                    <a:cubicBezTo>
                      <a:pt x="109567" y="571796"/>
                      <a:pt x="103342" y="560584"/>
                      <a:pt x="100851" y="549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9ECF86B3-3D48-4F45-9F27-CB9FC64D16C4}"/>
                  </a:ext>
                </a:extLst>
              </p:cNvPr>
              <p:cNvSpPr/>
              <p:nvPr/>
            </p:nvSpPr>
            <p:spPr>
              <a:xfrm>
                <a:off x="8733000" y="11527621"/>
                <a:ext cx="1166061" cy="14443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7" h="1160">
                    <a:moveTo>
                      <a:pt x="862" y="1009"/>
                    </a:moveTo>
                    <a:cubicBezTo>
                      <a:pt x="857" y="1009"/>
                      <a:pt x="852" y="1010"/>
                      <a:pt x="848" y="1010"/>
                    </a:cubicBezTo>
                    <a:cubicBezTo>
                      <a:pt x="790" y="980"/>
                      <a:pt x="630" y="905"/>
                      <a:pt x="478" y="899"/>
                    </a:cubicBezTo>
                    <a:lnTo>
                      <a:pt x="478" y="138"/>
                    </a:lnTo>
                    <a:lnTo>
                      <a:pt x="606" y="138"/>
                    </a:lnTo>
                    <a:cubicBezTo>
                      <a:pt x="643" y="138"/>
                      <a:pt x="678" y="125"/>
                      <a:pt x="707" y="103"/>
                    </a:cubicBezTo>
                    <a:cubicBezTo>
                      <a:pt x="737" y="81"/>
                      <a:pt x="762" y="48"/>
                      <a:pt x="778" y="9"/>
                    </a:cubicBezTo>
                    <a:lnTo>
                      <a:pt x="780" y="5"/>
                    </a:lnTo>
                    <a:lnTo>
                      <a:pt x="782" y="0"/>
                    </a:lnTo>
                    <a:lnTo>
                      <a:pt x="460" y="0"/>
                    </a:lnTo>
                    <a:lnTo>
                      <a:pt x="139" y="0"/>
                    </a:lnTo>
                    <a:lnTo>
                      <a:pt x="141" y="5"/>
                    </a:lnTo>
                    <a:lnTo>
                      <a:pt x="143" y="9"/>
                    </a:lnTo>
                    <a:cubicBezTo>
                      <a:pt x="159" y="48"/>
                      <a:pt x="183" y="81"/>
                      <a:pt x="213" y="103"/>
                    </a:cubicBezTo>
                    <a:cubicBezTo>
                      <a:pt x="243" y="125"/>
                      <a:pt x="278" y="138"/>
                      <a:pt x="315" y="138"/>
                    </a:cubicBezTo>
                    <a:lnTo>
                      <a:pt x="443" y="138"/>
                    </a:lnTo>
                    <a:lnTo>
                      <a:pt x="443" y="899"/>
                    </a:lnTo>
                    <a:cubicBezTo>
                      <a:pt x="297" y="905"/>
                      <a:pt x="144" y="980"/>
                      <a:pt x="88" y="1010"/>
                    </a:cubicBezTo>
                    <a:cubicBezTo>
                      <a:pt x="84" y="1010"/>
                      <a:pt x="80" y="1009"/>
                      <a:pt x="76" y="1009"/>
                    </a:cubicBezTo>
                    <a:cubicBezTo>
                      <a:pt x="34" y="1009"/>
                      <a:pt x="0" y="1043"/>
                      <a:pt x="0" y="1085"/>
                    </a:cubicBezTo>
                    <a:cubicBezTo>
                      <a:pt x="0" y="1127"/>
                      <a:pt x="34" y="1160"/>
                      <a:pt x="76" y="1160"/>
                    </a:cubicBezTo>
                    <a:cubicBezTo>
                      <a:pt x="117" y="1160"/>
                      <a:pt x="151" y="1127"/>
                      <a:pt x="151" y="1085"/>
                    </a:cubicBezTo>
                    <a:cubicBezTo>
                      <a:pt x="151" y="1063"/>
                      <a:pt x="142" y="1043"/>
                      <a:pt x="127" y="1029"/>
                    </a:cubicBezTo>
                    <a:cubicBezTo>
                      <a:pt x="192" y="997"/>
                      <a:pt x="322" y="939"/>
                      <a:pt x="443" y="934"/>
                    </a:cubicBezTo>
                    <a:lnTo>
                      <a:pt x="443" y="1009"/>
                    </a:lnTo>
                    <a:lnTo>
                      <a:pt x="478" y="1009"/>
                    </a:lnTo>
                    <a:lnTo>
                      <a:pt x="478" y="934"/>
                    </a:lnTo>
                    <a:cubicBezTo>
                      <a:pt x="605" y="938"/>
                      <a:pt x="742" y="997"/>
                      <a:pt x="810" y="1030"/>
                    </a:cubicBezTo>
                    <a:cubicBezTo>
                      <a:pt x="795" y="1044"/>
                      <a:pt x="786" y="1063"/>
                      <a:pt x="786" y="1085"/>
                    </a:cubicBezTo>
                    <a:cubicBezTo>
                      <a:pt x="786" y="1127"/>
                      <a:pt x="820" y="1160"/>
                      <a:pt x="862" y="1160"/>
                    </a:cubicBezTo>
                    <a:cubicBezTo>
                      <a:pt x="904" y="1160"/>
                      <a:pt x="937" y="1127"/>
                      <a:pt x="937" y="1085"/>
                    </a:cubicBezTo>
                    <a:cubicBezTo>
                      <a:pt x="937" y="1043"/>
                      <a:pt x="904" y="1009"/>
                      <a:pt x="862" y="10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A34D845E-16A8-0540-A589-3C8307E37D5A}"/>
                  </a:ext>
                </a:extLst>
              </p:cNvPr>
              <p:cNvSpPr/>
              <p:nvPr/>
            </p:nvSpPr>
            <p:spPr>
              <a:xfrm>
                <a:off x="9215125" y="12785067"/>
                <a:ext cx="185623" cy="186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" h="151">
                    <a:moveTo>
                      <a:pt x="75" y="0"/>
                    </a:moveTo>
                    <a:cubicBezTo>
                      <a:pt x="34" y="0"/>
                      <a:pt x="0" y="34"/>
                      <a:pt x="0" y="76"/>
                    </a:cubicBezTo>
                    <a:cubicBezTo>
                      <a:pt x="0" y="118"/>
                      <a:pt x="34" y="151"/>
                      <a:pt x="75" y="151"/>
                    </a:cubicBezTo>
                    <a:cubicBezTo>
                      <a:pt x="117" y="151"/>
                      <a:pt x="150" y="118"/>
                      <a:pt x="150" y="76"/>
                    </a:cubicBezTo>
                    <a:cubicBezTo>
                      <a:pt x="150" y="34"/>
                      <a:pt x="117" y="0"/>
                      <a:pt x="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C0C99779-87BE-2945-888B-272ABFA30A1A}"/>
                  </a:ext>
                </a:extLst>
              </p:cNvPr>
              <p:cNvSpPr/>
              <p:nvPr/>
            </p:nvSpPr>
            <p:spPr>
              <a:xfrm>
                <a:off x="7777481" y="8345998"/>
                <a:ext cx="1427677" cy="31803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7" h="2553">
                    <a:moveTo>
                      <a:pt x="776" y="523"/>
                    </a:moveTo>
                    <a:cubicBezTo>
                      <a:pt x="773" y="505"/>
                      <a:pt x="763" y="489"/>
                      <a:pt x="750" y="477"/>
                    </a:cubicBezTo>
                    <a:cubicBezTo>
                      <a:pt x="736" y="466"/>
                      <a:pt x="718" y="460"/>
                      <a:pt x="700" y="460"/>
                    </a:cubicBezTo>
                    <a:lnTo>
                      <a:pt x="654" y="460"/>
                    </a:lnTo>
                    <a:lnTo>
                      <a:pt x="607" y="460"/>
                    </a:lnTo>
                    <a:cubicBezTo>
                      <a:pt x="599" y="460"/>
                      <a:pt x="592" y="457"/>
                      <a:pt x="586" y="452"/>
                    </a:cubicBezTo>
                    <a:cubicBezTo>
                      <a:pt x="580" y="447"/>
                      <a:pt x="576" y="441"/>
                      <a:pt x="575" y="433"/>
                    </a:cubicBezTo>
                    <a:lnTo>
                      <a:pt x="557" y="336"/>
                    </a:lnTo>
                    <a:lnTo>
                      <a:pt x="496" y="0"/>
                    </a:lnTo>
                    <a:lnTo>
                      <a:pt x="383" y="0"/>
                    </a:lnTo>
                    <a:lnTo>
                      <a:pt x="226" y="0"/>
                    </a:lnTo>
                    <a:cubicBezTo>
                      <a:pt x="196" y="0"/>
                      <a:pt x="169" y="14"/>
                      <a:pt x="151" y="35"/>
                    </a:cubicBezTo>
                    <a:cubicBezTo>
                      <a:pt x="133" y="57"/>
                      <a:pt x="125" y="85"/>
                      <a:pt x="130" y="115"/>
                    </a:cubicBezTo>
                    <a:lnTo>
                      <a:pt x="147" y="212"/>
                    </a:lnTo>
                    <a:lnTo>
                      <a:pt x="165" y="309"/>
                    </a:lnTo>
                    <a:cubicBezTo>
                      <a:pt x="166" y="316"/>
                      <a:pt x="164" y="322"/>
                      <a:pt x="161" y="327"/>
                    </a:cubicBezTo>
                    <a:cubicBezTo>
                      <a:pt x="156" y="332"/>
                      <a:pt x="150" y="335"/>
                      <a:pt x="144" y="335"/>
                    </a:cubicBezTo>
                    <a:lnTo>
                      <a:pt x="110" y="335"/>
                    </a:lnTo>
                    <a:lnTo>
                      <a:pt x="77" y="335"/>
                    </a:lnTo>
                    <a:cubicBezTo>
                      <a:pt x="53" y="335"/>
                      <a:pt x="32" y="346"/>
                      <a:pt x="18" y="363"/>
                    </a:cubicBezTo>
                    <a:cubicBezTo>
                      <a:pt x="4" y="379"/>
                      <a:pt x="-3" y="403"/>
                      <a:pt x="1" y="426"/>
                    </a:cubicBezTo>
                    <a:lnTo>
                      <a:pt x="179" y="1399"/>
                    </a:lnTo>
                    <a:lnTo>
                      <a:pt x="356" y="2371"/>
                    </a:lnTo>
                    <a:cubicBezTo>
                      <a:pt x="366" y="2424"/>
                      <a:pt x="394" y="2469"/>
                      <a:pt x="433" y="2502"/>
                    </a:cubicBezTo>
                    <a:cubicBezTo>
                      <a:pt x="471" y="2534"/>
                      <a:pt x="522" y="2553"/>
                      <a:pt x="575" y="2553"/>
                    </a:cubicBezTo>
                    <a:lnTo>
                      <a:pt x="1147" y="2553"/>
                    </a:lnTo>
                    <a:lnTo>
                      <a:pt x="950" y="1471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87960B17-B0EF-F04E-A9F4-3171018653CF}"/>
                  </a:ext>
                </a:extLst>
              </p:cNvPr>
              <p:cNvSpPr/>
              <p:nvPr/>
            </p:nvSpPr>
            <p:spPr>
              <a:xfrm>
                <a:off x="9464280" y="9458881"/>
                <a:ext cx="143266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" h="185">
                    <a:moveTo>
                      <a:pt x="109" y="185"/>
                    </a:moveTo>
                    <a:lnTo>
                      <a:pt x="19" y="185"/>
                    </a:lnTo>
                    <a:cubicBezTo>
                      <a:pt x="15" y="185"/>
                      <a:pt x="12" y="182"/>
                      <a:pt x="12" y="178"/>
                    </a:cubicBezTo>
                    <a:lnTo>
                      <a:pt x="0" y="8"/>
                    </a:ln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3" y="3"/>
                      <a:pt x="14" y="7"/>
                    </a:cubicBezTo>
                    <a:lnTo>
                      <a:pt x="25" y="171"/>
                    </a:lnTo>
                    <a:lnTo>
                      <a:pt x="109" y="171"/>
                    </a:lnTo>
                    <a:cubicBezTo>
                      <a:pt x="113" y="171"/>
                      <a:pt x="116" y="174"/>
                      <a:pt x="116" y="178"/>
                    </a:cubicBezTo>
                    <a:cubicBezTo>
                      <a:pt x="116" y="182"/>
                      <a:pt x="113" y="185"/>
                      <a:pt x="109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E0A37EAE-0ED0-904F-819F-8DFAAFD3341B}"/>
                  </a:ext>
                </a:extLst>
              </p:cNvPr>
              <p:cNvSpPr/>
              <p:nvPr/>
            </p:nvSpPr>
            <p:spPr>
              <a:xfrm>
                <a:off x="9600071" y="9680709"/>
                <a:ext cx="1846263" cy="6106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3" h="491">
                    <a:moveTo>
                      <a:pt x="0" y="222"/>
                    </a:moveTo>
                    <a:cubicBezTo>
                      <a:pt x="0" y="356"/>
                      <a:pt x="103" y="468"/>
                      <a:pt x="237" y="479"/>
                    </a:cubicBezTo>
                    <a:lnTo>
                      <a:pt x="396" y="491"/>
                    </a:lnTo>
                    <a:cubicBezTo>
                      <a:pt x="645" y="477"/>
                      <a:pt x="995" y="383"/>
                      <a:pt x="995" y="383"/>
                    </a:cubicBezTo>
                    <a:cubicBezTo>
                      <a:pt x="1181" y="421"/>
                      <a:pt x="1271" y="285"/>
                      <a:pt x="1271" y="285"/>
                    </a:cubicBezTo>
                    <a:cubicBezTo>
                      <a:pt x="1271" y="285"/>
                      <a:pt x="1362" y="317"/>
                      <a:pt x="1408" y="328"/>
                    </a:cubicBezTo>
                    <a:cubicBezTo>
                      <a:pt x="1479" y="345"/>
                      <a:pt x="1500" y="307"/>
                      <a:pt x="1470" y="285"/>
                    </a:cubicBezTo>
                    <a:cubicBezTo>
                      <a:pt x="1415" y="245"/>
                      <a:pt x="1315" y="141"/>
                      <a:pt x="1236" y="146"/>
                    </a:cubicBezTo>
                    <a:cubicBezTo>
                      <a:pt x="1173" y="150"/>
                      <a:pt x="977" y="204"/>
                      <a:pt x="977" y="204"/>
                    </a:cubicBezTo>
                    <a:lnTo>
                      <a:pt x="408" y="156"/>
                    </a:lnTo>
                    <a:lnTo>
                      <a:pt x="4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3D6BDDBA-3B11-9B4B-9088-390061527014}"/>
                  </a:ext>
                </a:extLst>
              </p:cNvPr>
              <p:cNvSpPr/>
              <p:nvPr/>
            </p:nvSpPr>
            <p:spPr>
              <a:xfrm>
                <a:off x="9591350" y="9671982"/>
                <a:ext cx="1864098" cy="629346"/>
              </a:xfrm>
              <a:custGeom>
                <a:avLst/>
                <a:gdLst>
                  <a:gd name="connsiteX0" fmla="*/ 17442 w 1864098"/>
                  <a:gd name="connsiteY0" fmla="*/ 17448 h 629346"/>
                  <a:gd name="connsiteX1" fmla="*/ 17442 w 1864098"/>
                  <a:gd name="connsiteY1" fmla="*/ 284827 h 629346"/>
                  <a:gd name="connsiteX2" fmla="*/ 305024 w 1864098"/>
                  <a:gd name="connsiteY2" fmla="*/ 595732 h 629346"/>
                  <a:gd name="connsiteX3" fmla="*/ 501725 w 1864098"/>
                  <a:gd name="connsiteY3" fmla="*/ 611899 h 629346"/>
                  <a:gd name="connsiteX4" fmla="*/ 1244957 w 1864098"/>
                  <a:gd name="connsiteY4" fmla="*/ 477588 h 629346"/>
                  <a:gd name="connsiteX5" fmla="*/ 1248692 w 1864098"/>
                  <a:gd name="connsiteY5" fmla="*/ 476344 h 629346"/>
                  <a:gd name="connsiteX6" fmla="*/ 1583582 w 1864098"/>
                  <a:gd name="connsiteY6" fmla="*/ 358200 h 629346"/>
                  <a:gd name="connsiteX7" fmla="*/ 1593541 w 1864098"/>
                  <a:gd name="connsiteY7" fmla="*/ 354469 h 629346"/>
                  <a:gd name="connsiteX8" fmla="*/ 1764099 w 1864098"/>
                  <a:gd name="connsiteY8" fmla="*/ 407945 h 629346"/>
                  <a:gd name="connsiteX9" fmla="*/ 1846265 w 1864098"/>
                  <a:gd name="connsiteY9" fmla="*/ 396752 h 629346"/>
                  <a:gd name="connsiteX10" fmla="*/ 1833816 w 1864098"/>
                  <a:gd name="connsiteY10" fmla="*/ 370636 h 629346"/>
                  <a:gd name="connsiteX11" fmla="*/ 1779038 w 1864098"/>
                  <a:gd name="connsiteY11" fmla="*/ 327110 h 629346"/>
                  <a:gd name="connsiteX12" fmla="*/ 1548723 w 1864098"/>
                  <a:gd name="connsiteY12" fmla="*/ 199017 h 629346"/>
                  <a:gd name="connsiteX13" fmla="*/ 1227528 w 1864098"/>
                  <a:gd name="connsiteY13" fmla="*/ 271147 h 629346"/>
                  <a:gd name="connsiteX14" fmla="*/ 1225038 w 1864098"/>
                  <a:gd name="connsiteY14" fmla="*/ 271147 h 629346"/>
                  <a:gd name="connsiteX15" fmla="*/ 515420 w 1864098"/>
                  <a:gd name="connsiteY15" fmla="*/ 210209 h 629346"/>
                  <a:gd name="connsiteX16" fmla="*/ 507950 w 1864098"/>
                  <a:gd name="connsiteY16" fmla="*/ 202748 h 629346"/>
                  <a:gd name="connsiteX17" fmla="*/ 507950 w 1864098"/>
                  <a:gd name="connsiteY17" fmla="*/ 17448 h 629346"/>
                  <a:gd name="connsiteX18" fmla="*/ 8715 w 1864098"/>
                  <a:gd name="connsiteY18" fmla="*/ 0 h 629346"/>
                  <a:gd name="connsiteX19" fmla="*/ 516658 w 1864098"/>
                  <a:gd name="connsiteY19" fmla="*/ 0 h 629346"/>
                  <a:gd name="connsiteX20" fmla="*/ 525373 w 1864098"/>
                  <a:gd name="connsiteY20" fmla="*/ 8706 h 629346"/>
                  <a:gd name="connsiteX21" fmla="*/ 525373 w 1864098"/>
                  <a:gd name="connsiteY21" fmla="*/ 194028 h 629346"/>
                  <a:gd name="connsiteX22" fmla="*/ 1225040 w 1864098"/>
                  <a:gd name="connsiteY22" fmla="*/ 253728 h 629346"/>
                  <a:gd name="connsiteX23" fmla="*/ 1547484 w 1864098"/>
                  <a:gd name="connsiteY23" fmla="*/ 182834 h 629346"/>
                  <a:gd name="connsiteX24" fmla="*/ 1790251 w 1864098"/>
                  <a:gd name="connsiteY24" fmla="*/ 313429 h 629346"/>
                  <a:gd name="connsiteX25" fmla="*/ 1843785 w 1864098"/>
                  <a:gd name="connsiteY25" fmla="*/ 356961 h 629346"/>
                  <a:gd name="connsiteX26" fmla="*/ 1861214 w 1864098"/>
                  <a:gd name="connsiteY26" fmla="*/ 404224 h 629346"/>
                  <a:gd name="connsiteX27" fmla="*/ 1759127 w 1864098"/>
                  <a:gd name="connsiteY27" fmla="*/ 424124 h 629346"/>
                  <a:gd name="connsiteX28" fmla="*/ 1593548 w 1864098"/>
                  <a:gd name="connsiteY28" fmla="*/ 373130 h 629346"/>
                  <a:gd name="connsiteX29" fmla="*/ 1247449 w 1864098"/>
                  <a:gd name="connsiteY29" fmla="*/ 493775 h 629346"/>
                  <a:gd name="connsiteX30" fmla="*/ 501719 w 1864098"/>
                  <a:gd name="connsiteY30" fmla="*/ 629346 h 629346"/>
                  <a:gd name="connsiteX31" fmla="*/ 500474 w 1864098"/>
                  <a:gd name="connsiteY31" fmla="*/ 628102 h 629346"/>
                  <a:gd name="connsiteX32" fmla="*/ 302525 w 1864098"/>
                  <a:gd name="connsiteY32" fmla="*/ 613177 h 629346"/>
                  <a:gd name="connsiteX33" fmla="*/ 0 w 1864098"/>
                  <a:gd name="connsiteY33" fmla="*/ 284823 h 629346"/>
                  <a:gd name="connsiteX34" fmla="*/ 0 w 1864098"/>
                  <a:gd name="connsiteY34" fmla="*/ 8706 h 629346"/>
                  <a:gd name="connsiteX35" fmla="*/ 8715 w 1864098"/>
                  <a:gd name="connsiteY35" fmla="*/ 0 h 629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864098" h="629346">
                    <a:moveTo>
                      <a:pt x="17442" y="17448"/>
                    </a:moveTo>
                    <a:lnTo>
                      <a:pt x="17442" y="284827"/>
                    </a:lnTo>
                    <a:cubicBezTo>
                      <a:pt x="17442" y="445254"/>
                      <a:pt x="144426" y="582052"/>
                      <a:pt x="305024" y="595732"/>
                    </a:cubicBezTo>
                    <a:lnTo>
                      <a:pt x="501725" y="611899"/>
                    </a:lnTo>
                    <a:cubicBezTo>
                      <a:pt x="806737" y="592001"/>
                      <a:pt x="1239977" y="477588"/>
                      <a:pt x="1244957" y="477588"/>
                    </a:cubicBezTo>
                    <a:cubicBezTo>
                      <a:pt x="1246202" y="476344"/>
                      <a:pt x="1247447" y="476344"/>
                      <a:pt x="1248692" y="476344"/>
                    </a:cubicBezTo>
                    <a:cubicBezTo>
                      <a:pt x="1471537" y="522358"/>
                      <a:pt x="1582337" y="359444"/>
                      <a:pt x="1583582" y="358200"/>
                    </a:cubicBezTo>
                    <a:cubicBezTo>
                      <a:pt x="1586072" y="354469"/>
                      <a:pt x="1589806" y="353226"/>
                      <a:pt x="1593541" y="354469"/>
                    </a:cubicBezTo>
                    <a:cubicBezTo>
                      <a:pt x="1594786" y="354469"/>
                      <a:pt x="1706831" y="394265"/>
                      <a:pt x="1764099" y="407945"/>
                    </a:cubicBezTo>
                    <a:cubicBezTo>
                      <a:pt x="1811407" y="419138"/>
                      <a:pt x="1840040" y="410432"/>
                      <a:pt x="1846265" y="396752"/>
                    </a:cubicBezTo>
                    <a:cubicBezTo>
                      <a:pt x="1848755" y="389291"/>
                      <a:pt x="1845020" y="378098"/>
                      <a:pt x="1833816" y="370636"/>
                    </a:cubicBezTo>
                    <a:cubicBezTo>
                      <a:pt x="1817631" y="359444"/>
                      <a:pt x="1798957" y="343277"/>
                      <a:pt x="1779038" y="327110"/>
                    </a:cubicBezTo>
                    <a:cubicBezTo>
                      <a:pt x="1711811" y="269903"/>
                      <a:pt x="1619685" y="195286"/>
                      <a:pt x="1548723" y="199017"/>
                    </a:cubicBezTo>
                    <a:cubicBezTo>
                      <a:pt x="1471537" y="203991"/>
                      <a:pt x="1230018" y="269903"/>
                      <a:pt x="1227528" y="271147"/>
                    </a:cubicBezTo>
                    <a:cubicBezTo>
                      <a:pt x="1226283" y="271147"/>
                      <a:pt x="1225038" y="271147"/>
                      <a:pt x="1225038" y="271147"/>
                    </a:cubicBezTo>
                    <a:lnTo>
                      <a:pt x="515420" y="210209"/>
                    </a:lnTo>
                    <a:cubicBezTo>
                      <a:pt x="510440" y="210209"/>
                      <a:pt x="507950" y="206478"/>
                      <a:pt x="507950" y="202748"/>
                    </a:cubicBezTo>
                    <a:lnTo>
                      <a:pt x="507950" y="17448"/>
                    </a:lnTo>
                    <a:close/>
                    <a:moveTo>
                      <a:pt x="8715" y="0"/>
                    </a:moveTo>
                    <a:lnTo>
                      <a:pt x="516658" y="0"/>
                    </a:lnTo>
                    <a:cubicBezTo>
                      <a:pt x="520393" y="0"/>
                      <a:pt x="525373" y="3731"/>
                      <a:pt x="525373" y="8706"/>
                    </a:cubicBezTo>
                    <a:lnTo>
                      <a:pt x="525373" y="194028"/>
                    </a:lnTo>
                    <a:lnTo>
                      <a:pt x="1225040" y="253728"/>
                    </a:lnTo>
                    <a:cubicBezTo>
                      <a:pt x="1246204" y="247510"/>
                      <a:pt x="1471542" y="186565"/>
                      <a:pt x="1547484" y="182834"/>
                    </a:cubicBezTo>
                    <a:cubicBezTo>
                      <a:pt x="1625917" y="176615"/>
                      <a:pt x="1720534" y="256216"/>
                      <a:pt x="1790251" y="313429"/>
                    </a:cubicBezTo>
                    <a:cubicBezTo>
                      <a:pt x="1810171" y="329598"/>
                      <a:pt x="1827600" y="345767"/>
                      <a:pt x="1843785" y="356961"/>
                    </a:cubicBezTo>
                    <a:cubicBezTo>
                      <a:pt x="1861214" y="369399"/>
                      <a:pt x="1868684" y="388055"/>
                      <a:pt x="1861214" y="404224"/>
                    </a:cubicBezTo>
                    <a:cubicBezTo>
                      <a:pt x="1852499" y="424124"/>
                      <a:pt x="1820130" y="439050"/>
                      <a:pt x="1759127" y="424124"/>
                    </a:cubicBezTo>
                    <a:cubicBezTo>
                      <a:pt x="1709329" y="411687"/>
                      <a:pt x="1618447" y="380593"/>
                      <a:pt x="1593548" y="373130"/>
                    </a:cubicBezTo>
                    <a:cubicBezTo>
                      <a:pt x="1571139" y="402980"/>
                      <a:pt x="1456602" y="536064"/>
                      <a:pt x="1247449" y="493775"/>
                    </a:cubicBezTo>
                    <a:cubicBezTo>
                      <a:pt x="1215080" y="502482"/>
                      <a:pt x="798019" y="610690"/>
                      <a:pt x="501719" y="629346"/>
                    </a:cubicBezTo>
                    <a:cubicBezTo>
                      <a:pt x="501719" y="629346"/>
                      <a:pt x="500474" y="629346"/>
                      <a:pt x="500474" y="628102"/>
                    </a:cubicBezTo>
                    <a:lnTo>
                      <a:pt x="302525" y="613177"/>
                    </a:lnTo>
                    <a:cubicBezTo>
                      <a:pt x="133211" y="599496"/>
                      <a:pt x="0" y="455219"/>
                      <a:pt x="0" y="284823"/>
                    </a:cubicBezTo>
                    <a:lnTo>
                      <a:pt x="0" y="8706"/>
                    </a:lnTo>
                    <a:cubicBezTo>
                      <a:pt x="0" y="3731"/>
                      <a:pt x="3735" y="0"/>
                      <a:pt x="8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962C9C3-DDEB-AE44-A732-142DC350EFAB}"/>
                </a:ext>
              </a:extLst>
            </p:cNvPr>
            <p:cNvGrpSpPr/>
            <p:nvPr/>
          </p:nvGrpSpPr>
          <p:grpSpPr>
            <a:xfrm>
              <a:off x="10383677" y="6413096"/>
              <a:ext cx="1924748" cy="1332219"/>
              <a:chOff x="10383677" y="6413096"/>
              <a:chExt cx="1924748" cy="1332219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D551638D-D53B-0647-A256-7F2001FD5833}"/>
                  </a:ext>
                </a:extLst>
              </p:cNvPr>
              <p:cNvSpPr/>
              <p:nvPr/>
            </p:nvSpPr>
            <p:spPr>
              <a:xfrm>
                <a:off x="10392398" y="7520994"/>
                <a:ext cx="1907307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2" h="174">
                    <a:moveTo>
                      <a:pt x="0" y="0"/>
                    </a:moveTo>
                    <a:lnTo>
                      <a:pt x="0" y="77"/>
                    </a:lnTo>
                    <a:cubicBezTo>
                      <a:pt x="0" y="104"/>
                      <a:pt x="11" y="128"/>
                      <a:pt x="29" y="146"/>
                    </a:cubicBezTo>
                    <a:cubicBezTo>
                      <a:pt x="46" y="163"/>
                      <a:pt x="70" y="174"/>
                      <a:pt x="97" y="174"/>
                    </a:cubicBezTo>
                    <a:lnTo>
                      <a:pt x="766" y="174"/>
                    </a:lnTo>
                    <a:lnTo>
                      <a:pt x="1435" y="174"/>
                    </a:lnTo>
                    <a:cubicBezTo>
                      <a:pt x="1462" y="174"/>
                      <a:pt x="1487" y="163"/>
                      <a:pt x="1504" y="146"/>
                    </a:cubicBezTo>
                    <a:cubicBezTo>
                      <a:pt x="1521" y="128"/>
                      <a:pt x="1532" y="104"/>
                      <a:pt x="1532" y="77"/>
                    </a:cubicBezTo>
                    <a:lnTo>
                      <a:pt x="153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465F3532-B0A6-E545-8923-FF0A9FE7A472}"/>
                  </a:ext>
                </a:extLst>
              </p:cNvPr>
              <p:cNvSpPr/>
              <p:nvPr/>
            </p:nvSpPr>
            <p:spPr>
              <a:xfrm>
                <a:off x="10383677" y="7512270"/>
                <a:ext cx="1924748" cy="233045"/>
              </a:xfrm>
              <a:custGeom>
                <a:avLst/>
                <a:gdLst>
                  <a:gd name="connsiteX0" fmla="*/ 17442 w 1924748"/>
                  <a:gd name="connsiteY0" fmla="*/ 17448 h 233045"/>
                  <a:gd name="connsiteX1" fmla="*/ 17442 w 1924748"/>
                  <a:gd name="connsiteY1" fmla="*/ 104143 h 233045"/>
                  <a:gd name="connsiteX2" fmla="*/ 49811 w 1924748"/>
                  <a:gd name="connsiteY2" fmla="*/ 183406 h 233045"/>
                  <a:gd name="connsiteX3" fmla="*/ 129489 w 1924748"/>
                  <a:gd name="connsiteY3" fmla="*/ 216845 h 233045"/>
                  <a:gd name="connsiteX4" fmla="*/ 1795262 w 1924748"/>
                  <a:gd name="connsiteY4" fmla="*/ 216845 h 233045"/>
                  <a:gd name="connsiteX5" fmla="*/ 1874940 w 1924748"/>
                  <a:gd name="connsiteY5" fmla="*/ 183406 h 233045"/>
                  <a:gd name="connsiteX6" fmla="*/ 1908554 w 1924748"/>
                  <a:gd name="connsiteY6" fmla="*/ 104143 h 233045"/>
                  <a:gd name="connsiteX7" fmla="*/ 1908554 w 1924748"/>
                  <a:gd name="connsiteY7" fmla="*/ 17448 h 233045"/>
                  <a:gd name="connsiteX8" fmla="*/ 8715 w 1924748"/>
                  <a:gd name="connsiteY8" fmla="*/ 0 h 233045"/>
                  <a:gd name="connsiteX9" fmla="*/ 1916033 w 1924748"/>
                  <a:gd name="connsiteY9" fmla="*/ 0 h 233045"/>
                  <a:gd name="connsiteX10" fmla="*/ 1924748 w 1924748"/>
                  <a:gd name="connsiteY10" fmla="*/ 8677 h 233045"/>
                  <a:gd name="connsiteX11" fmla="*/ 1924748 w 1924748"/>
                  <a:gd name="connsiteY11" fmla="*/ 104127 h 233045"/>
                  <a:gd name="connsiteX12" fmla="*/ 1887398 w 1924748"/>
                  <a:gd name="connsiteY12" fmla="*/ 194618 h 233045"/>
                  <a:gd name="connsiteX13" fmla="*/ 1795269 w 1924748"/>
                  <a:gd name="connsiteY13" fmla="*/ 233045 h 233045"/>
                  <a:gd name="connsiteX14" fmla="*/ 129479 w 1924748"/>
                  <a:gd name="connsiteY14" fmla="*/ 233045 h 233045"/>
                  <a:gd name="connsiteX15" fmla="*/ 38595 w 1924748"/>
                  <a:gd name="connsiteY15" fmla="*/ 194618 h 233045"/>
                  <a:gd name="connsiteX16" fmla="*/ 0 w 1924748"/>
                  <a:gd name="connsiteY16" fmla="*/ 104127 h 233045"/>
                  <a:gd name="connsiteX17" fmla="*/ 0 w 1924748"/>
                  <a:gd name="connsiteY17" fmla="*/ 8677 h 233045"/>
                  <a:gd name="connsiteX18" fmla="*/ 8715 w 1924748"/>
                  <a:gd name="connsiteY18" fmla="*/ 0 h 23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4748" h="233045">
                    <a:moveTo>
                      <a:pt x="17442" y="17448"/>
                    </a:moveTo>
                    <a:lnTo>
                      <a:pt x="17442" y="104143"/>
                    </a:lnTo>
                    <a:cubicBezTo>
                      <a:pt x="17442" y="133866"/>
                      <a:pt x="28647" y="162352"/>
                      <a:pt x="49811" y="183406"/>
                    </a:cubicBezTo>
                    <a:cubicBezTo>
                      <a:pt x="70976" y="204460"/>
                      <a:pt x="99610" y="216845"/>
                      <a:pt x="129489" y="216845"/>
                    </a:cubicBezTo>
                    <a:lnTo>
                      <a:pt x="1795262" y="216845"/>
                    </a:lnTo>
                    <a:cubicBezTo>
                      <a:pt x="1826386" y="216845"/>
                      <a:pt x="1853775" y="204460"/>
                      <a:pt x="1874940" y="183406"/>
                    </a:cubicBezTo>
                    <a:cubicBezTo>
                      <a:pt x="1897349" y="162352"/>
                      <a:pt x="1908554" y="133866"/>
                      <a:pt x="1908554" y="104143"/>
                    </a:cubicBezTo>
                    <a:lnTo>
                      <a:pt x="1908554" y="17448"/>
                    </a:lnTo>
                    <a:close/>
                    <a:moveTo>
                      <a:pt x="8715" y="0"/>
                    </a:moveTo>
                    <a:lnTo>
                      <a:pt x="1916033" y="0"/>
                    </a:lnTo>
                    <a:cubicBezTo>
                      <a:pt x="1921013" y="0"/>
                      <a:pt x="1924748" y="3719"/>
                      <a:pt x="1924748" y="8677"/>
                    </a:cubicBezTo>
                    <a:lnTo>
                      <a:pt x="1924748" y="104127"/>
                    </a:lnTo>
                    <a:cubicBezTo>
                      <a:pt x="1924748" y="138836"/>
                      <a:pt x="1912298" y="171065"/>
                      <a:pt x="1887398" y="194618"/>
                    </a:cubicBezTo>
                    <a:cubicBezTo>
                      <a:pt x="1862499" y="219410"/>
                      <a:pt x="1830129" y="233045"/>
                      <a:pt x="1795269" y="233045"/>
                    </a:cubicBezTo>
                    <a:lnTo>
                      <a:pt x="129479" y="233045"/>
                    </a:lnTo>
                    <a:cubicBezTo>
                      <a:pt x="94619" y="233045"/>
                      <a:pt x="62249" y="219410"/>
                      <a:pt x="38595" y="194618"/>
                    </a:cubicBezTo>
                    <a:cubicBezTo>
                      <a:pt x="12450" y="171065"/>
                      <a:pt x="0" y="138836"/>
                      <a:pt x="0" y="104127"/>
                    </a:cubicBezTo>
                    <a:lnTo>
                      <a:pt x="0" y="8677"/>
                    </a:lnTo>
                    <a:cubicBezTo>
                      <a:pt x="0" y="3719"/>
                      <a:pt x="3735" y="0"/>
                      <a:pt x="8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7C44FE0D-08DA-B24A-A814-5EEAAB47982D}"/>
                  </a:ext>
                </a:extLst>
              </p:cNvPr>
              <p:cNvSpPr/>
              <p:nvPr/>
            </p:nvSpPr>
            <p:spPr>
              <a:xfrm>
                <a:off x="10392398" y="6421820"/>
                <a:ext cx="1907307" cy="10991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2" h="883">
                    <a:moveTo>
                      <a:pt x="1532" y="528"/>
                    </a:moveTo>
                    <a:lnTo>
                      <a:pt x="1532" y="97"/>
                    </a:lnTo>
                    <a:cubicBezTo>
                      <a:pt x="1532" y="70"/>
                      <a:pt x="1521" y="46"/>
                      <a:pt x="1504" y="29"/>
                    </a:cubicBezTo>
                    <a:cubicBezTo>
                      <a:pt x="1487" y="11"/>
                      <a:pt x="1462" y="0"/>
                      <a:pt x="1435" y="0"/>
                    </a:cubicBezTo>
                    <a:lnTo>
                      <a:pt x="766" y="0"/>
                    </a:lnTo>
                    <a:lnTo>
                      <a:pt x="97" y="0"/>
                    </a:lnTo>
                    <a:cubicBezTo>
                      <a:pt x="70" y="0"/>
                      <a:pt x="46" y="11"/>
                      <a:pt x="29" y="29"/>
                    </a:cubicBezTo>
                    <a:cubicBezTo>
                      <a:pt x="11" y="46"/>
                      <a:pt x="0" y="70"/>
                      <a:pt x="0" y="97"/>
                    </a:cubicBezTo>
                    <a:lnTo>
                      <a:pt x="0" y="528"/>
                    </a:lnTo>
                    <a:lnTo>
                      <a:pt x="0" y="883"/>
                    </a:lnTo>
                    <a:lnTo>
                      <a:pt x="1532" y="88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2368DA80-9025-194C-983A-67DD0D875922}"/>
                  </a:ext>
                </a:extLst>
              </p:cNvPr>
              <p:cNvSpPr/>
              <p:nvPr/>
            </p:nvSpPr>
            <p:spPr>
              <a:xfrm>
                <a:off x="10383677" y="6413096"/>
                <a:ext cx="1924748" cy="1116621"/>
              </a:xfrm>
              <a:custGeom>
                <a:avLst/>
                <a:gdLst>
                  <a:gd name="connsiteX0" fmla="*/ 129489 w 1924748"/>
                  <a:gd name="connsiteY0" fmla="*/ 17447 h 1116621"/>
                  <a:gd name="connsiteX1" fmla="*/ 49811 w 1924748"/>
                  <a:gd name="connsiteY1" fmla="*/ 51057 h 1116621"/>
                  <a:gd name="connsiteX2" fmla="*/ 17442 w 1924748"/>
                  <a:gd name="connsiteY2" fmla="*/ 129479 h 1116621"/>
                  <a:gd name="connsiteX3" fmla="*/ 17442 w 1924748"/>
                  <a:gd name="connsiteY3" fmla="*/ 1099174 h 1116621"/>
                  <a:gd name="connsiteX4" fmla="*/ 1908554 w 1924748"/>
                  <a:gd name="connsiteY4" fmla="*/ 1099174 h 1116621"/>
                  <a:gd name="connsiteX5" fmla="*/ 1908554 w 1924748"/>
                  <a:gd name="connsiteY5" fmla="*/ 129479 h 1116621"/>
                  <a:gd name="connsiteX6" fmla="*/ 1874940 w 1924748"/>
                  <a:gd name="connsiteY6" fmla="*/ 51057 h 1116621"/>
                  <a:gd name="connsiteX7" fmla="*/ 1795262 w 1924748"/>
                  <a:gd name="connsiteY7" fmla="*/ 17447 h 1116621"/>
                  <a:gd name="connsiteX8" fmla="*/ 129479 w 1924748"/>
                  <a:gd name="connsiteY8" fmla="*/ 0 h 1116621"/>
                  <a:gd name="connsiteX9" fmla="*/ 1795269 w 1924748"/>
                  <a:gd name="connsiteY9" fmla="*/ 0 h 1116621"/>
                  <a:gd name="connsiteX10" fmla="*/ 1887398 w 1924748"/>
                  <a:gd name="connsiteY10" fmla="*/ 38590 h 1116621"/>
                  <a:gd name="connsiteX11" fmla="*/ 1924748 w 1924748"/>
                  <a:gd name="connsiteY11" fmla="*/ 129464 h 1116621"/>
                  <a:gd name="connsiteX12" fmla="*/ 1924748 w 1924748"/>
                  <a:gd name="connsiteY12" fmla="*/ 1107907 h 1116621"/>
                  <a:gd name="connsiteX13" fmla="*/ 1916033 w 1924748"/>
                  <a:gd name="connsiteY13" fmla="*/ 1116621 h 1116621"/>
                  <a:gd name="connsiteX14" fmla="*/ 8715 w 1924748"/>
                  <a:gd name="connsiteY14" fmla="*/ 1116621 h 1116621"/>
                  <a:gd name="connsiteX15" fmla="*/ 0 w 1924748"/>
                  <a:gd name="connsiteY15" fmla="*/ 1107907 h 1116621"/>
                  <a:gd name="connsiteX16" fmla="*/ 0 w 1924748"/>
                  <a:gd name="connsiteY16" fmla="*/ 129464 h 1116621"/>
                  <a:gd name="connsiteX17" fmla="*/ 38595 w 1924748"/>
                  <a:gd name="connsiteY17" fmla="*/ 38590 h 1116621"/>
                  <a:gd name="connsiteX18" fmla="*/ 129479 w 1924748"/>
                  <a:gd name="connsiteY18" fmla="*/ 0 h 111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4748" h="1116621">
                    <a:moveTo>
                      <a:pt x="129489" y="17447"/>
                    </a:moveTo>
                    <a:cubicBezTo>
                      <a:pt x="99610" y="17447"/>
                      <a:pt x="70976" y="28650"/>
                      <a:pt x="49811" y="51057"/>
                    </a:cubicBezTo>
                    <a:cubicBezTo>
                      <a:pt x="28647" y="72218"/>
                      <a:pt x="17442" y="99604"/>
                      <a:pt x="17442" y="129479"/>
                    </a:cubicBezTo>
                    <a:lnTo>
                      <a:pt x="17442" y="1099174"/>
                    </a:lnTo>
                    <a:lnTo>
                      <a:pt x="1908554" y="1099174"/>
                    </a:lnTo>
                    <a:lnTo>
                      <a:pt x="1908554" y="129479"/>
                    </a:lnTo>
                    <a:cubicBezTo>
                      <a:pt x="1908554" y="99604"/>
                      <a:pt x="1897349" y="72218"/>
                      <a:pt x="1874940" y="51057"/>
                    </a:cubicBezTo>
                    <a:cubicBezTo>
                      <a:pt x="1853775" y="28650"/>
                      <a:pt x="1826386" y="17447"/>
                      <a:pt x="1795262" y="17447"/>
                    </a:cubicBezTo>
                    <a:close/>
                    <a:moveTo>
                      <a:pt x="129479" y="0"/>
                    </a:moveTo>
                    <a:lnTo>
                      <a:pt x="1795269" y="0"/>
                    </a:lnTo>
                    <a:cubicBezTo>
                      <a:pt x="1830129" y="0"/>
                      <a:pt x="1862499" y="13693"/>
                      <a:pt x="1887398" y="38590"/>
                    </a:cubicBezTo>
                    <a:cubicBezTo>
                      <a:pt x="1912298" y="62242"/>
                      <a:pt x="1924748" y="95853"/>
                      <a:pt x="1924748" y="129464"/>
                    </a:cubicBezTo>
                    <a:lnTo>
                      <a:pt x="1924748" y="1107907"/>
                    </a:lnTo>
                    <a:cubicBezTo>
                      <a:pt x="1924748" y="1112887"/>
                      <a:pt x="1921013" y="1116621"/>
                      <a:pt x="1916033" y="1116621"/>
                    </a:cubicBezTo>
                    <a:lnTo>
                      <a:pt x="8715" y="1116621"/>
                    </a:lnTo>
                    <a:cubicBezTo>
                      <a:pt x="3735" y="1116621"/>
                      <a:pt x="0" y="1112887"/>
                      <a:pt x="0" y="1107907"/>
                    </a:cubicBezTo>
                    <a:lnTo>
                      <a:pt x="0" y="129464"/>
                    </a:lnTo>
                    <a:cubicBezTo>
                      <a:pt x="0" y="95853"/>
                      <a:pt x="12450" y="62242"/>
                      <a:pt x="38595" y="38590"/>
                    </a:cubicBezTo>
                    <a:cubicBezTo>
                      <a:pt x="62249" y="13693"/>
                      <a:pt x="94619" y="0"/>
                      <a:pt x="129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D4DDFC6A-B5CF-A34C-9047-3756570D2E6E}"/>
                  </a:ext>
                </a:extLst>
              </p:cNvPr>
              <p:cNvSpPr/>
              <p:nvPr/>
            </p:nvSpPr>
            <p:spPr>
              <a:xfrm>
                <a:off x="10392398" y="7520994"/>
                <a:ext cx="1907307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2" h="174">
                    <a:moveTo>
                      <a:pt x="0" y="0"/>
                    </a:moveTo>
                    <a:lnTo>
                      <a:pt x="0" y="77"/>
                    </a:lnTo>
                    <a:cubicBezTo>
                      <a:pt x="0" y="104"/>
                      <a:pt x="11" y="128"/>
                      <a:pt x="29" y="146"/>
                    </a:cubicBezTo>
                    <a:cubicBezTo>
                      <a:pt x="46" y="163"/>
                      <a:pt x="70" y="174"/>
                      <a:pt x="97" y="174"/>
                    </a:cubicBezTo>
                    <a:lnTo>
                      <a:pt x="766" y="174"/>
                    </a:lnTo>
                    <a:lnTo>
                      <a:pt x="1435" y="174"/>
                    </a:lnTo>
                    <a:cubicBezTo>
                      <a:pt x="1462" y="174"/>
                      <a:pt x="1487" y="163"/>
                      <a:pt x="1504" y="146"/>
                    </a:cubicBezTo>
                    <a:cubicBezTo>
                      <a:pt x="1521" y="128"/>
                      <a:pt x="1532" y="104"/>
                      <a:pt x="1532" y="77"/>
                    </a:cubicBezTo>
                    <a:lnTo>
                      <a:pt x="1532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20B5947-1CFF-E94D-8C42-838CE324F195}"/>
                  </a:ext>
                </a:extLst>
              </p:cNvPr>
              <p:cNvSpPr/>
              <p:nvPr/>
            </p:nvSpPr>
            <p:spPr>
              <a:xfrm>
                <a:off x="11014048" y="7593275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5" y="58"/>
                      <a:pt x="29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9D95480F-5234-DE4F-9BCF-DD01A30D4E80}"/>
                  </a:ext>
                </a:extLst>
              </p:cNvPr>
              <p:cNvSpPr/>
              <p:nvPr/>
            </p:nvSpPr>
            <p:spPr>
              <a:xfrm>
                <a:off x="11005328" y="7584552"/>
                <a:ext cx="88451" cy="88482"/>
              </a:xfrm>
              <a:custGeom>
                <a:avLst/>
                <a:gdLst>
                  <a:gd name="connsiteX0" fmla="*/ 44226 w 88451"/>
                  <a:gd name="connsiteY0" fmla="*/ 17447 h 88482"/>
                  <a:gd name="connsiteX1" fmla="*/ 17441 w 88451"/>
                  <a:gd name="connsiteY1" fmla="*/ 44255 h 88482"/>
                  <a:gd name="connsiteX2" fmla="*/ 44226 w 88451"/>
                  <a:gd name="connsiteY2" fmla="*/ 72281 h 88482"/>
                  <a:gd name="connsiteX3" fmla="*/ 71010 w 88451"/>
                  <a:gd name="connsiteY3" fmla="*/ 44255 h 88482"/>
                  <a:gd name="connsiteX4" fmla="*/ 44226 w 88451"/>
                  <a:gd name="connsiteY4" fmla="*/ 17447 h 88482"/>
                  <a:gd name="connsiteX5" fmla="*/ 44226 w 88451"/>
                  <a:gd name="connsiteY5" fmla="*/ 0 h 88482"/>
                  <a:gd name="connsiteX6" fmla="*/ 88451 w 88451"/>
                  <a:gd name="connsiteY6" fmla="*/ 44241 h 88482"/>
                  <a:gd name="connsiteX7" fmla="*/ 44226 w 88451"/>
                  <a:gd name="connsiteY7" fmla="*/ 88482 h 88482"/>
                  <a:gd name="connsiteX8" fmla="*/ 0 w 88451"/>
                  <a:gd name="connsiteY8" fmla="*/ 44241 h 88482"/>
                  <a:gd name="connsiteX9" fmla="*/ 44226 w 88451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8482">
                    <a:moveTo>
                      <a:pt x="44226" y="17447"/>
                    </a:moveTo>
                    <a:cubicBezTo>
                      <a:pt x="29616" y="17447"/>
                      <a:pt x="17441" y="29633"/>
                      <a:pt x="17441" y="44255"/>
                    </a:cubicBezTo>
                    <a:cubicBezTo>
                      <a:pt x="17441" y="58877"/>
                      <a:pt x="29616" y="72281"/>
                      <a:pt x="44226" y="72281"/>
                    </a:cubicBezTo>
                    <a:cubicBezTo>
                      <a:pt x="60053" y="72281"/>
                      <a:pt x="71010" y="58877"/>
                      <a:pt x="71010" y="44255"/>
                    </a:cubicBezTo>
                    <a:cubicBezTo>
                      <a:pt x="71010" y="29633"/>
                      <a:pt x="60053" y="17447"/>
                      <a:pt x="44226" y="17447"/>
                    </a:cubicBezTo>
                    <a:close/>
                    <a:moveTo>
                      <a:pt x="44226" y="0"/>
                    </a:moveTo>
                    <a:cubicBezTo>
                      <a:pt x="68795" y="0"/>
                      <a:pt x="88451" y="19663"/>
                      <a:pt x="88451" y="44241"/>
                    </a:cubicBezTo>
                    <a:cubicBezTo>
                      <a:pt x="88451" y="68820"/>
                      <a:pt x="68795" y="88482"/>
                      <a:pt x="44226" y="88482"/>
                    </a:cubicBezTo>
                    <a:cubicBezTo>
                      <a:pt x="19656" y="88482"/>
                      <a:pt x="0" y="68820"/>
                      <a:pt x="0" y="44241"/>
                    </a:cubicBezTo>
                    <a:cubicBezTo>
                      <a:pt x="0" y="19663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30837BA7-A754-F041-A78D-C10B25AE3D08}"/>
                  </a:ext>
                </a:extLst>
              </p:cNvPr>
              <p:cNvSpPr/>
              <p:nvPr/>
            </p:nvSpPr>
            <p:spPr>
              <a:xfrm>
                <a:off x="11310547" y="7593275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5" y="58"/>
                      <a:pt x="29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D3BDBFB7-636A-314F-8E1C-9A1907D44F3D}"/>
                  </a:ext>
                </a:extLst>
              </p:cNvPr>
              <p:cNvSpPr/>
              <p:nvPr/>
            </p:nvSpPr>
            <p:spPr>
              <a:xfrm>
                <a:off x="11301826" y="7584552"/>
                <a:ext cx="88451" cy="88482"/>
              </a:xfrm>
              <a:custGeom>
                <a:avLst/>
                <a:gdLst>
                  <a:gd name="connsiteX0" fmla="*/ 44226 w 88451"/>
                  <a:gd name="connsiteY0" fmla="*/ 17447 h 88482"/>
                  <a:gd name="connsiteX1" fmla="*/ 17441 w 88451"/>
                  <a:gd name="connsiteY1" fmla="*/ 44255 h 88482"/>
                  <a:gd name="connsiteX2" fmla="*/ 44226 w 88451"/>
                  <a:gd name="connsiteY2" fmla="*/ 72281 h 88482"/>
                  <a:gd name="connsiteX3" fmla="*/ 71010 w 88451"/>
                  <a:gd name="connsiteY3" fmla="*/ 44255 h 88482"/>
                  <a:gd name="connsiteX4" fmla="*/ 44226 w 88451"/>
                  <a:gd name="connsiteY4" fmla="*/ 17447 h 88482"/>
                  <a:gd name="connsiteX5" fmla="*/ 44226 w 88451"/>
                  <a:gd name="connsiteY5" fmla="*/ 0 h 88482"/>
                  <a:gd name="connsiteX6" fmla="*/ 88451 w 88451"/>
                  <a:gd name="connsiteY6" fmla="*/ 44241 h 88482"/>
                  <a:gd name="connsiteX7" fmla="*/ 44226 w 88451"/>
                  <a:gd name="connsiteY7" fmla="*/ 88482 h 88482"/>
                  <a:gd name="connsiteX8" fmla="*/ 0 w 88451"/>
                  <a:gd name="connsiteY8" fmla="*/ 44241 h 88482"/>
                  <a:gd name="connsiteX9" fmla="*/ 44226 w 88451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8482">
                    <a:moveTo>
                      <a:pt x="44226" y="17447"/>
                    </a:moveTo>
                    <a:cubicBezTo>
                      <a:pt x="29616" y="17447"/>
                      <a:pt x="17441" y="29633"/>
                      <a:pt x="17441" y="44255"/>
                    </a:cubicBezTo>
                    <a:cubicBezTo>
                      <a:pt x="17441" y="58877"/>
                      <a:pt x="29616" y="72281"/>
                      <a:pt x="44226" y="72281"/>
                    </a:cubicBezTo>
                    <a:cubicBezTo>
                      <a:pt x="58835" y="72281"/>
                      <a:pt x="71010" y="58877"/>
                      <a:pt x="71010" y="44255"/>
                    </a:cubicBezTo>
                    <a:cubicBezTo>
                      <a:pt x="71010" y="29633"/>
                      <a:pt x="58835" y="17447"/>
                      <a:pt x="44226" y="17447"/>
                    </a:cubicBezTo>
                    <a:close/>
                    <a:moveTo>
                      <a:pt x="44226" y="0"/>
                    </a:moveTo>
                    <a:cubicBezTo>
                      <a:pt x="68795" y="0"/>
                      <a:pt x="88451" y="19663"/>
                      <a:pt x="88451" y="44241"/>
                    </a:cubicBezTo>
                    <a:cubicBezTo>
                      <a:pt x="88451" y="68820"/>
                      <a:pt x="68795" y="88482"/>
                      <a:pt x="44226" y="88482"/>
                    </a:cubicBezTo>
                    <a:cubicBezTo>
                      <a:pt x="20884" y="88482"/>
                      <a:pt x="0" y="68820"/>
                      <a:pt x="0" y="44241"/>
                    </a:cubicBezTo>
                    <a:cubicBezTo>
                      <a:pt x="0" y="19663"/>
                      <a:pt x="20884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71B37E6-2E37-964D-AB73-31C35230BA28}"/>
                  </a:ext>
                </a:extLst>
              </p:cNvPr>
              <p:cNvSpPr/>
              <p:nvPr/>
            </p:nvSpPr>
            <p:spPr>
              <a:xfrm>
                <a:off x="11607045" y="7593275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5" y="58"/>
                      <a:pt x="30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080DF1E7-E966-8F4C-9B89-F4D0A084F44B}"/>
                  </a:ext>
                </a:extLst>
              </p:cNvPr>
              <p:cNvSpPr/>
              <p:nvPr/>
            </p:nvSpPr>
            <p:spPr>
              <a:xfrm>
                <a:off x="11598324" y="7584552"/>
                <a:ext cx="89697" cy="88482"/>
              </a:xfrm>
              <a:custGeom>
                <a:avLst/>
                <a:gdLst>
                  <a:gd name="connsiteX0" fmla="*/ 45458 w 89697"/>
                  <a:gd name="connsiteY0" fmla="*/ 17447 h 88482"/>
                  <a:gd name="connsiteX1" fmla="*/ 17441 w 89697"/>
                  <a:gd name="connsiteY1" fmla="*/ 44255 h 88482"/>
                  <a:gd name="connsiteX2" fmla="*/ 45458 w 89697"/>
                  <a:gd name="connsiteY2" fmla="*/ 72281 h 88482"/>
                  <a:gd name="connsiteX3" fmla="*/ 72256 w 89697"/>
                  <a:gd name="connsiteY3" fmla="*/ 44255 h 88482"/>
                  <a:gd name="connsiteX4" fmla="*/ 45458 w 89697"/>
                  <a:gd name="connsiteY4" fmla="*/ 17447 h 88482"/>
                  <a:gd name="connsiteX5" fmla="*/ 45463 w 89697"/>
                  <a:gd name="connsiteY5" fmla="*/ 0 h 88482"/>
                  <a:gd name="connsiteX6" fmla="*/ 89697 w 89697"/>
                  <a:gd name="connsiteY6" fmla="*/ 44241 h 88482"/>
                  <a:gd name="connsiteX7" fmla="*/ 45463 w 89697"/>
                  <a:gd name="connsiteY7" fmla="*/ 88482 h 88482"/>
                  <a:gd name="connsiteX8" fmla="*/ 0 w 89697"/>
                  <a:gd name="connsiteY8" fmla="*/ 44241 h 88482"/>
                  <a:gd name="connsiteX9" fmla="*/ 45463 w 89697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697" h="88482">
                    <a:moveTo>
                      <a:pt x="45458" y="17447"/>
                    </a:moveTo>
                    <a:cubicBezTo>
                      <a:pt x="29622" y="17447"/>
                      <a:pt x="17441" y="29633"/>
                      <a:pt x="17441" y="44255"/>
                    </a:cubicBezTo>
                    <a:cubicBezTo>
                      <a:pt x="17441" y="58877"/>
                      <a:pt x="29622" y="72281"/>
                      <a:pt x="45458" y="72281"/>
                    </a:cubicBezTo>
                    <a:cubicBezTo>
                      <a:pt x="60075" y="72281"/>
                      <a:pt x="72256" y="58877"/>
                      <a:pt x="72256" y="44255"/>
                    </a:cubicBezTo>
                    <a:cubicBezTo>
                      <a:pt x="72256" y="29633"/>
                      <a:pt x="60075" y="17447"/>
                      <a:pt x="45458" y="17447"/>
                    </a:cubicBezTo>
                    <a:close/>
                    <a:moveTo>
                      <a:pt x="45463" y="0"/>
                    </a:moveTo>
                    <a:cubicBezTo>
                      <a:pt x="68809" y="0"/>
                      <a:pt x="89697" y="19663"/>
                      <a:pt x="89697" y="44241"/>
                    </a:cubicBezTo>
                    <a:cubicBezTo>
                      <a:pt x="89697" y="68820"/>
                      <a:pt x="68809" y="88482"/>
                      <a:pt x="45463" y="88482"/>
                    </a:cubicBezTo>
                    <a:cubicBezTo>
                      <a:pt x="19660" y="88482"/>
                      <a:pt x="0" y="68820"/>
                      <a:pt x="0" y="44241"/>
                    </a:cubicBezTo>
                    <a:cubicBezTo>
                      <a:pt x="0" y="19663"/>
                      <a:pt x="19660" y="0"/>
                      <a:pt x="45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3FBA81F-53E6-794B-BA60-80F77959215F}"/>
                  </a:ext>
                </a:extLst>
              </p:cNvPr>
              <p:cNvSpPr/>
              <p:nvPr/>
            </p:nvSpPr>
            <p:spPr>
              <a:xfrm>
                <a:off x="10507011" y="6618721"/>
                <a:ext cx="37249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14">
                    <a:moveTo>
                      <a:pt x="29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93" y="0"/>
                    </a:lnTo>
                    <a:cubicBezTo>
                      <a:pt x="297" y="0"/>
                      <a:pt x="300" y="3"/>
                      <a:pt x="300" y="7"/>
                    </a:cubicBezTo>
                    <a:cubicBezTo>
                      <a:pt x="300" y="11"/>
                      <a:pt x="297" y="14"/>
                      <a:pt x="29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3D379D70-53FF-B04C-9C11-D3989999186A}"/>
                  </a:ext>
                </a:extLst>
              </p:cNvPr>
              <p:cNvSpPr/>
              <p:nvPr/>
            </p:nvSpPr>
            <p:spPr>
              <a:xfrm>
                <a:off x="10507011" y="6682282"/>
                <a:ext cx="37249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14">
                    <a:moveTo>
                      <a:pt x="29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93" y="0"/>
                    </a:lnTo>
                    <a:cubicBezTo>
                      <a:pt x="297" y="0"/>
                      <a:pt x="300" y="3"/>
                      <a:pt x="300" y="7"/>
                    </a:cubicBezTo>
                    <a:cubicBezTo>
                      <a:pt x="300" y="11"/>
                      <a:pt x="297" y="14"/>
                      <a:pt x="29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44D1F7F0-9B90-6346-AC93-70BA19708688}"/>
                  </a:ext>
                </a:extLst>
              </p:cNvPr>
              <p:cNvSpPr/>
              <p:nvPr/>
            </p:nvSpPr>
            <p:spPr>
              <a:xfrm>
                <a:off x="10894449" y="7326582"/>
                <a:ext cx="976701" cy="193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5" h="156">
                    <a:moveTo>
                      <a:pt x="628" y="0"/>
                    </a:moveTo>
                    <a:lnTo>
                      <a:pt x="156" y="0"/>
                    </a:lnTo>
                    <a:cubicBezTo>
                      <a:pt x="113" y="0"/>
                      <a:pt x="74" y="17"/>
                      <a:pt x="46" y="45"/>
                    </a:cubicBezTo>
                    <a:cubicBezTo>
                      <a:pt x="18" y="74"/>
                      <a:pt x="0" y="113"/>
                      <a:pt x="0" y="156"/>
                    </a:cubicBezTo>
                    <a:lnTo>
                      <a:pt x="785" y="156"/>
                    </a:lnTo>
                    <a:cubicBezTo>
                      <a:pt x="785" y="110"/>
                      <a:pt x="764" y="67"/>
                      <a:pt x="732" y="39"/>
                    </a:cubicBezTo>
                    <a:cubicBezTo>
                      <a:pt x="704" y="14"/>
                      <a:pt x="668" y="0"/>
                      <a:pt x="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CC7574A0-00C2-4041-8DF9-65FB7686FAB2}"/>
                  </a:ext>
                </a:extLst>
              </p:cNvPr>
              <p:cNvSpPr/>
              <p:nvPr/>
            </p:nvSpPr>
            <p:spPr>
              <a:xfrm>
                <a:off x="10884482" y="7317859"/>
                <a:ext cx="995388" cy="210613"/>
              </a:xfrm>
              <a:custGeom>
                <a:avLst/>
                <a:gdLst>
                  <a:gd name="connsiteX0" fmla="*/ 204073 w 995388"/>
                  <a:gd name="connsiteY0" fmla="*/ 16201 h 210613"/>
                  <a:gd name="connsiteX1" fmla="*/ 73435 w 995388"/>
                  <a:gd name="connsiteY1" fmla="*/ 70652 h 210613"/>
                  <a:gd name="connsiteX2" fmla="*/ 18691 w 995388"/>
                  <a:gd name="connsiteY2" fmla="*/ 193166 h 210613"/>
                  <a:gd name="connsiteX3" fmla="*/ 977951 w 995388"/>
                  <a:gd name="connsiteY3" fmla="*/ 193166 h 210613"/>
                  <a:gd name="connsiteX4" fmla="*/ 915742 w 995388"/>
                  <a:gd name="connsiteY4" fmla="*/ 63227 h 210613"/>
                  <a:gd name="connsiteX5" fmla="*/ 791325 w 995388"/>
                  <a:gd name="connsiteY5" fmla="*/ 16201 h 210613"/>
                  <a:gd name="connsiteX6" fmla="*/ 204055 w 995388"/>
                  <a:gd name="connsiteY6" fmla="*/ 0 h 210613"/>
                  <a:gd name="connsiteX7" fmla="*/ 791333 w 995388"/>
                  <a:gd name="connsiteY7" fmla="*/ 0 h 210613"/>
                  <a:gd name="connsiteX8" fmla="*/ 926955 w 995388"/>
                  <a:gd name="connsiteY8" fmla="*/ 50795 h 210613"/>
                  <a:gd name="connsiteX9" fmla="*/ 995388 w 995388"/>
                  <a:gd name="connsiteY9" fmla="*/ 201941 h 210613"/>
                  <a:gd name="connsiteX10" fmla="*/ 986678 w 995388"/>
                  <a:gd name="connsiteY10" fmla="*/ 210613 h 210613"/>
                  <a:gd name="connsiteX11" fmla="*/ 9954 w 995388"/>
                  <a:gd name="connsiteY11" fmla="*/ 210613 h 210613"/>
                  <a:gd name="connsiteX12" fmla="*/ 0 w 995388"/>
                  <a:gd name="connsiteY12" fmla="*/ 201941 h 210613"/>
                  <a:gd name="connsiteX13" fmla="*/ 60968 w 995388"/>
                  <a:gd name="connsiteY13" fmla="*/ 58229 h 210613"/>
                  <a:gd name="connsiteX14" fmla="*/ 204055 w 995388"/>
                  <a:gd name="connsiteY14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5388" h="210613">
                    <a:moveTo>
                      <a:pt x="204073" y="16201"/>
                    </a:moveTo>
                    <a:cubicBezTo>
                      <a:pt x="154306" y="16201"/>
                      <a:pt x="108272" y="36002"/>
                      <a:pt x="73435" y="70652"/>
                    </a:cubicBezTo>
                    <a:cubicBezTo>
                      <a:pt x="39842" y="102827"/>
                      <a:pt x="19935" y="146141"/>
                      <a:pt x="18691" y="193166"/>
                    </a:cubicBezTo>
                    <a:lnTo>
                      <a:pt x="977951" y="193166"/>
                    </a:lnTo>
                    <a:cubicBezTo>
                      <a:pt x="975463" y="143666"/>
                      <a:pt x="953068" y="96640"/>
                      <a:pt x="915742" y="63227"/>
                    </a:cubicBezTo>
                    <a:cubicBezTo>
                      <a:pt x="880905" y="33526"/>
                      <a:pt x="837359" y="16201"/>
                      <a:pt x="791325" y="16201"/>
                    </a:cubicBezTo>
                    <a:close/>
                    <a:moveTo>
                      <a:pt x="204055" y="0"/>
                    </a:moveTo>
                    <a:lnTo>
                      <a:pt x="791333" y="0"/>
                    </a:lnTo>
                    <a:cubicBezTo>
                      <a:pt x="841103" y="0"/>
                      <a:pt x="889628" y="17345"/>
                      <a:pt x="926955" y="50795"/>
                    </a:cubicBezTo>
                    <a:cubicBezTo>
                      <a:pt x="970503" y="87962"/>
                      <a:pt x="995388" y="143713"/>
                      <a:pt x="995388" y="201941"/>
                    </a:cubicBezTo>
                    <a:cubicBezTo>
                      <a:pt x="995388" y="206897"/>
                      <a:pt x="991655" y="210613"/>
                      <a:pt x="986678" y="210613"/>
                    </a:cubicBezTo>
                    <a:lnTo>
                      <a:pt x="9954" y="210613"/>
                    </a:lnTo>
                    <a:cubicBezTo>
                      <a:pt x="4977" y="210613"/>
                      <a:pt x="0" y="206897"/>
                      <a:pt x="0" y="201941"/>
                    </a:cubicBezTo>
                    <a:cubicBezTo>
                      <a:pt x="0" y="147429"/>
                      <a:pt x="22396" y="96634"/>
                      <a:pt x="60968" y="58229"/>
                    </a:cubicBezTo>
                    <a:cubicBezTo>
                      <a:pt x="99539" y="19823"/>
                      <a:pt x="149308" y="0"/>
                      <a:pt x="2040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E45E42B9-A228-F44E-89E6-4693523736B6}"/>
                  </a:ext>
                </a:extLst>
              </p:cNvPr>
              <p:cNvSpPr/>
              <p:nvPr/>
            </p:nvSpPr>
            <p:spPr>
              <a:xfrm>
                <a:off x="11087550" y="6666081"/>
                <a:ext cx="443502" cy="780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7" h="627">
                    <a:moveTo>
                      <a:pt x="357" y="219"/>
                    </a:moveTo>
                    <a:cubicBezTo>
                      <a:pt x="357" y="111"/>
                      <a:pt x="336" y="0"/>
                      <a:pt x="154" y="0"/>
                    </a:cubicBezTo>
                    <a:cubicBezTo>
                      <a:pt x="69" y="0"/>
                      <a:pt x="0" y="24"/>
                      <a:pt x="0" y="219"/>
                    </a:cubicBezTo>
                    <a:cubicBezTo>
                      <a:pt x="0" y="414"/>
                      <a:pt x="46" y="449"/>
                      <a:pt x="131" y="452"/>
                    </a:cubicBezTo>
                    <a:cubicBezTo>
                      <a:pt x="133" y="452"/>
                      <a:pt x="135" y="452"/>
                      <a:pt x="137" y="452"/>
                    </a:cubicBezTo>
                    <a:lnTo>
                      <a:pt x="137" y="531"/>
                    </a:lnTo>
                    <a:cubicBezTo>
                      <a:pt x="137" y="531"/>
                      <a:pt x="119" y="621"/>
                      <a:pt x="179" y="627"/>
                    </a:cubicBezTo>
                    <a:cubicBezTo>
                      <a:pt x="273" y="636"/>
                      <a:pt x="339" y="531"/>
                      <a:pt x="339" y="531"/>
                    </a:cubicBezTo>
                    <a:lnTo>
                      <a:pt x="339" y="305"/>
                    </a:lnTo>
                    <a:cubicBezTo>
                      <a:pt x="350" y="277"/>
                      <a:pt x="357" y="247"/>
                      <a:pt x="357" y="2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6ED5FB1D-E2AB-7C45-AA9C-FA35D78FD2D5}"/>
                  </a:ext>
                </a:extLst>
              </p:cNvPr>
              <p:cNvSpPr/>
              <p:nvPr/>
            </p:nvSpPr>
            <p:spPr>
              <a:xfrm>
                <a:off x="11078829" y="6657357"/>
                <a:ext cx="460943" cy="798833"/>
              </a:xfrm>
              <a:custGeom>
                <a:avLst/>
                <a:gdLst>
                  <a:gd name="connsiteX0" fmla="*/ 200037 w 460943"/>
                  <a:gd name="connsiteY0" fmla="*/ 17447 h 798833"/>
                  <a:gd name="connsiteX1" fmla="*/ 16196 w 460943"/>
                  <a:gd name="connsiteY1" fmla="*/ 281217 h 798833"/>
                  <a:gd name="connsiteX2" fmla="*/ 172710 w 460943"/>
                  <a:gd name="connsiteY2" fmla="*/ 562405 h 798833"/>
                  <a:gd name="connsiteX3" fmla="*/ 176436 w 460943"/>
                  <a:gd name="connsiteY3" fmla="*/ 562405 h 798833"/>
                  <a:gd name="connsiteX4" fmla="*/ 178920 w 460943"/>
                  <a:gd name="connsiteY4" fmla="*/ 562405 h 798833"/>
                  <a:gd name="connsiteX5" fmla="*/ 186373 w 460943"/>
                  <a:gd name="connsiteY5" fmla="*/ 571114 h 798833"/>
                  <a:gd name="connsiteX6" fmla="*/ 186373 w 460943"/>
                  <a:gd name="connsiteY6" fmla="*/ 669406 h 798833"/>
                  <a:gd name="connsiteX7" fmla="*/ 186373 w 460943"/>
                  <a:gd name="connsiteY7" fmla="*/ 670650 h 798833"/>
                  <a:gd name="connsiteX8" fmla="*/ 198795 w 460943"/>
                  <a:gd name="connsiteY8" fmla="*/ 762720 h 798833"/>
                  <a:gd name="connsiteX9" fmla="*/ 232334 w 460943"/>
                  <a:gd name="connsiteY9" fmla="*/ 780139 h 798833"/>
                  <a:gd name="connsiteX10" fmla="*/ 419902 w 460943"/>
                  <a:gd name="connsiteY10" fmla="*/ 666917 h 798833"/>
                  <a:gd name="connsiteX11" fmla="*/ 419902 w 460943"/>
                  <a:gd name="connsiteY11" fmla="*/ 388218 h 798833"/>
                  <a:gd name="connsiteX12" fmla="*/ 421144 w 460943"/>
                  <a:gd name="connsiteY12" fmla="*/ 384485 h 798833"/>
                  <a:gd name="connsiteX13" fmla="*/ 443503 w 460943"/>
                  <a:gd name="connsiteY13" fmla="*/ 281217 h 798833"/>
                  <a:gd name="connsiteX14" fmla="*/ 403753 w 460943"/>
                  <a:gd name="connsiteY14" fmla="*/ 99564 h 798833"/>
                  <a:gd name="connsiteX15" fmla="*/ 200037 w 460943"/>
                  <a:gd name="connsiteY15" fmla="*/ 17447 h 798833"/>
                  <a:gd name="connsiteX16" fmla="*/ 200032 w 460943"/>
                  <a:gd name="connsiteY16" fmla="*/ 0 h 798833"/>
                  <a:gd name="connsiteX17" fmla="*/ 460943 w 460943"/>
                  <a:gd name="connsiteY17" fmla="*/ 281209 h 798833"/>
                  <a:gd name="connsiteX18" fmla="*/ 437337 w 460943"/>
                  <a:gd name="connsiteY18" fmla="*/ 389462 h 798833"/>
                  <a:gd name="connsiteX19" fmla="*/ 437337 w 460943"/>
                  <a:gd name="connsiteY19" fmla="*/ 669427 h 798833"/>
                  <a:gd name="connsiteX20" fmla="*/ 436094 w 460943"/>
                  <a:gd name="connsiteY20" fmla="*/ 673160 h 798833"/>
                  <a:gd name="connsiteX21" fmla="*/ 380185 w 460943"/>
                  <a:gd name="connsiteY21" fmla="*/ 740352 h 798833"/>
                  <a:gd name="connsiteX22" fmla="*/ 246002 w 460943"/>
                  <a:gd name="connsiteY22" fmla="*/ 798833 h 798833"/>
                  <a:gd name="connsiteX23" fmla="*/ 229850 w 460943"/>
                  <a:gd name="connsiteY23" fmla="*/ 797589 h 798833"/>
                  <a:gd name="connsiteX24" fmla="*/ 183880 w 460943"/>
                  <a:gd name="connsiteY24" fmla="*/ 772703 h 798833"/>
                  <a:gd name="connsiteX25" fmla="*/ 170213 w 460943"/>
                  <a:gd name="connsiteY25" fmla="*/ 668183 h 798833"/>
                  <a:gd name="connsiteX26" fmla="*/ 170213 w 460943"/>
                  <a:gd name="connsiteY26" fmla="*/ 579839 h 798833"/>
                  <a:gd name="connsiteX27" fmla="*/ 0 w 460943"/>
                  <a:gd name="connsiteY27" fmla="*/ 281209 h 798833"/>
                  <a:gd name="connsiteX28" fmla="*/ 200032 w 460943"/>
                  <a:gd name="connsiteY28" fmla="*/ 0 h 7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60943" h="798833">
                    <a:moveTo>
                      <a:pt x="200037" y="17447"/>
                    </a:moveTo>
                    <a:cubicBezTo>
                      <a:pt x="103148" y="17447"/>
                      <a:pt x="16196" y="38599"/>
                      <a:pt x="16196" y="281217"/>
                    </a:cubicBezTo>
                    <a:cubicBezTo>
                      <a:pt x="16196" y="535033"/>
                      <a:pt x="84515" y="558672"/>
                      <a:pt x="172710" y="562405"/>
                    </a:cubicBezTo>
                    <a:cubicBezTo>
                      <a:pt x="172710" y="562405"/>
                      <a:pt x="173952" y="562405"/>
                      <a:pt x="176436" y="562405"/>
                    </a:cubicBezTo>
                    <a:lnTo>
                      <a:pt x="178920" y="562405"/>
                    </a:lnTo>
                    <a:cubicBezTo>
                      <a:pt x="182647" y="562405"/>
                      <a:pt x="186373" y="566138"/>
                      <a:pt x="186373" y="571114"/>
                    </a:cubicBezTo>
                    <a:lnTo>
                      <a:pt x="186373" y="669406"/>
                    </a:lnTo>
                    <a:lnTo>
                      <a:pt x="186373" y="670650"/>
                    </a:lnTo>
                    <a:cubicBezTo>
                      <a:pt x="186373" y="670650"/>
                      <a:pt x="175194" y="731616"/>
                      <a:pt x="198795" y="762720"/>
                    </a:cubicBezTo>
                    <a:cubicBezTo>
                      <a:pt x="206248" y="772674"/>
                      <a:pt x="217428" y="778895"/>
                      <a:pt x="232334" y="780139"/>
                    </a:cubicBezTo>
                    <a:cubicBezTo>
                      <a:pt x="335434" y="790093"/>
                      <a:pt x="409964" y="683092"/>
                      <a:pt x="419902" y="666917"/>
                    </a:cubicBezTo>
                    <a:lnTo>
                      <a:pt x="419902" y="388218"/>
                    </a:lnTo>
                    <a:cubicBezTo>
                      <a:pt x="419902" y="386973"/>
                      <a:pt x="421144" y="385729"/>
                      <a:pt x="421144" y="384485"/>
                    </a:cubicBezTo>
                    <a:cubicBezTo>
                      <a:pt x="436050" y="349648"/>
                      <a:pt x="443503" y="313566"/>
                      <a:pt x="443503" y="281217"/>
                    </a:cubicBezTo>
                    <a:cubicBezTo>
                      <a:pt x="443503" y="220251"/>
                      <a:pt x="438534" y="151820"/>
                      <a:pt x="403753" y="99564"/>
                    </a:cubicBezTo>
                    <a:cubicBezTo>
                      <a:pt x="366488" y="44820"/>
                      <a:pt x="299411" y="17447"/>
                      <a:pt x="200037" y="17447"/>
                    </a:cubicBezTo>
                    <a:close/>
                    <a:moveTo>
                      <a:pt x="200032" y="0"/>
                    </a:moveTo>
                    <a:cubicBezTo>
                      <a:pt x="429882" y="0"/>
                      <a:pt x="460943" y="141849"/>
                      <a:pt x="460943" y="281209"/>
                    </a:cubicBezTo>
                    <a:cubicBezTo>
                      <a:pt x="460943" y="316049"/>
                      <a:pt x="452246" y="353378"/>
                      <a:pt x="437337" y="389462"/>
                    </a:cubicBezTo>
                    <a:lnTo>
                      <a:pt x="437337" y="669427"/>
                    </a:lnTo>
                    <a:cubicBezTo>
                      <a:pt x="437337" y="670672"/>
                      <a:pt x="437337" y="671916"/>
                      <a:pt x="436094" y="673160"/>
                    </a:cubicBezTo>
                    <a:cubicBezTo>
                      <a:pt x="434852" y="675649"/>
                      <a:pt x="414973" y="708000"/>
                      <a:pt x="380185" y="740352"/>
                    </a:cubicBezTo>
                    <a:cubicBezTo>
                      <a:pt x="336700" y="778925"/>
                      <a:pt x="291972" y="798833"/>
                      <a:pt x="246002" y="798833"/>
                    </a:cubicBezTo>
                    <a:cubicBezTo>
                      <a:pt x="241032" y="798833"/>
                      <a:pt x="234820" y="797589"/>
                      <a:pt x="229850" y="797589"/>
                    </a:cubicBezTo>
                    <a:cubicBezTo>
                      <a:pt x="211214" y="795100"/>
                      <a:pt x="196305" y="786390"/>
                      <a:pt x="183880" y="772703"/>
                    </a:cubicBezTo>
                    <a:cubicBezTo>
                      <a:pt x="159032" y="736619"/>
                      <a:pt x="168971" y="676893"/>
                      <a:pt x="170213" y="668183"/>
                    </a:cubicBezTo>
                    <a:lnTo>
                      <a:pt x="170213" y="579839"/>
                    </a:lnTo>
                    <a:cubicBezTo>
                      <a:pt x="59637" y="574861"/>
                      <a:pt x="0" y="525090"/>
                      <a:pt x="0" y="281209"/>
                    </a:cubicBezTo>
                    <a:cubicBezTo>
                      <a:pt x="0" y="48527"/>
                      <a:pt x="75788" y="0"/>
                      <a:pt x="200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2AAC7B7D-87E6-8744-AF1D-7D0809035F3F}"/>
                  </a:ext>
                </a:extLst>
              </p:cNvPr>
              <p:cNvSpPr/>
              <p:nvPr/>
            </p:nvSpPr>
            <p:spPr>
              <a:xfrm>
                <a:off x="11058897" y="6583830"/>
                <a:ext cx="556869" cy="5720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460">
                    <a:moveTo>
                      <a:pt x="0" y="44"/>
                    </a:moveTo>
                    <a:lnTo>
                      <a:pt x="0" y="115"/>
                    </a:lnTo>
                    <a:cubicBezTo>
                      <a:pt x="0" y="157"/>
                      <a:pt x="9" y="191"/>
                      <a:pt x="52" y="191"/>
                    </a:cubicBezTo>
                    <a:lnTo>
                      <a:pt x="218" y="191"/>
                    </a:lnTo>
                    <a:lnTo>
                      <a:pt x="218" y="318"/>
                    </a:lnTo>
                    <a:lnTo>
                      <a:pt x="274" y="318"/>
                    </a:lnTo>
                    <a:cubicBezTo>
                      <a:pt x="274" y="318"/>
                      <a:pt x="266" y="254"/>
                      <a:pt x="309" y="253"/>
                    </a:cubicBezTo>
                    <a:cubicBezTo>
                      <a:pt x="352" y="252"/>
                      <a:pt x="351" y="372"/>
                      <a:pt x="300" y="372"/>
                    </a:cubicBezTo>
                    <a:lnTo>
                      <a:pt x="321" y="460"/>
                    </a:lnTo>
                    <a:lnTo>
                      <a:pt x="363" y="460"/>
                    </a:lnTo>
                    <a:cubicBezTo>
                      <a:pt x="363" y="460"/>
                      <a:pt x="417" y="397"/>
                      <a:pt x="439" y="332"/>
                    </a:cubicBezTo>
                    <a:cubicBezTo>
                      <a:pt x="470" y="238"/>
                      <a:pt x="415" y="180"/>
                      <a:pt x="415" y="180"/>
                    </a:cubicBezTo>
                    <a:cubicBezTo>
                      <a:pt x="415" y="180"/>
                      <a:pt x="443" y="132"/>
                      <a:pt x="404" y="83"/>
                    </a:cubicBezTo>
                    <a:cubicBezTo>
                      <a:pt x="368" y="36"/>
                      <a:pt x="305" y="46"/>
                      <a:pt x="305" y="46"/>
                    </a:cubicBezTo>
                    <a:cubicBezTo>
                      <a:pt x="305" y="46"/>
                      <a:pt x="201" y="-26"/>
                      <a:pt x="131" y="33"/>
                    </a:cubicBezTo>
                    <a:cubicBezTo>
                      <a:pt x="131" y="33"/>
                      <a:pt x="0" y="-48"/>
                      <a:pt x="0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735E9D39-5629-9149-B68A-50716B2E81BB}"/>
                  </a:ext>
                </a:extLst>
              </p:cNvPr>
              <p:cNvSpPr/>
              <p:nvPr/>
            </p:nvSpPr>
            <p:spPr>
              <a:xfrm>
                <a:off x="11050176" y="6575652"/>
                <a:ext cx="574400" cy="588917"/>
              </a:xfrm>
              <a:custGeom>
                <a:avLst/>
                <a:gdLst>
                  <a:gd name="connsiteX0" fmla="*/ 65391 w 574400"/>
                  <a:gd name="connsiteY0" fmla="*/ 17349 h 588917"/>
                  <a:gd name="connsiteX1" fmla="*/ 34842 w 574400"/>
                  <a:gd name="connsiteY1" fmla="*/ 21876 h 588917"/>
                  <a:gd name="connsiteX2" fmla="*/ 17441 w 574400"/>
                  <a:gd name="connsiteY2" fmla="*/ 62909 h 588917"/>
                  <a:gd name="connsiteX3" fmla="*/ 17441 w 574400"/>
                  <a:gd name="connsiteY3" fmla="*/ 151193 h 588917"/>
                  <a:gd name="connsiteX4" fmla="*/ 73373 w 574400"/>
                  <a:gd name="connsiteY4" fmla="*/ 236990 h 588917"/>
                  <a:gd name="connsiteX5" fmla="*/ 279699 w 574400"/>
                  <a:gd name="connsiteY5" fmla="*/ 236990 h 588917"/>
                  <a:gd name="connsiteX6" fmla="*/ 288399 w 574400"/>
                  <a:gd name="connsiteY6" fmla="*/ 245694 h 588917"/>
                  <a:gd name="connsiteX7" fmla="*/ 288399 w 574400"/>
                  <a:gd name="connsiteY7" fmla="*/ 394906 h 588917"/>
                  <a:gd name="connsiteX8" fmla="*/ 339360 w 574400"/>
                  <a:gd name="connsiteY8" fmla="*/ 394906 h 588917"/>
                  <a:gd name="connsiteX9" fmla="*/ 356761 w 574400"/>
                  <a:gd name="connsiteY9" fmla="*/ 330248 h 588917"/>
                  <a:gd name="connsiteX10" fmla="*/ 391563 w 574400"/>
                  <a:gd name="connsiteY10" fmla="*/ 315327 h 588917"/>
                  <a:gd name="connsiteX11" fmla="*/ 426365 w 574400"/>
                  <a:gd name="connsiteY11" fmla="*/ 336465 h 588917"/>
                  <a:gd name="connsiteX12" fmla="*/ 426365 w 574400"/>
                  <a:gd name="connsiteY12" fmla="*/ 450861 h 588917"/>
                  <a:gd name="connsiteX13" fmla="*/ 392805 w 574400"/>
                  <a:gd name="connsiteY13" fmla="*/ 478217 h 588917"/>
                  <a:gd name="connsiteX14" fmla="*/ 415178 w 574400"/>
                  <a:gd name="connsiteY14" fmla="*/ 571474 h 588917"/>
                  <a:gd name="connsiteX15" fmla="*/ 454952 w 574400"/>
                  <a:gd name="connsiteY15" fmla="*/ 571474 h 588917"/>
                  <a:gd name="connsiteX16" fmla="*/ 545686 w 574400"/>
                  <a:gd name="connsiteY16" fmla="*/ 417288 h 588917"/>
                  <a:gd name="connsiteX17" fmla="*/ 518341 w 574400"/>
                  <a:gd name="connsiteY17" fmla="*/ 238234 h 588917"/>
                  <a:gd name="connsiteX18" fmla="*/ 517098 w 574400"/>
                  <a:gd name="connsiteY18" fmla="*/ 228286 h 588917"/>
                  <a:gd name="connsiteX19" fmla="*/ 504669 w 574400"/>
                  <a:gd name="connsiteY19" fmla="*/ 117620 h 588917"/>
                  <a:gd name="connsiteX20" fmla="*/ 389077 w 574400"/>
                  <a:gd name="connsiteY20" fmla="*/ 74100 h 588917"/>
                  <a:gd name="connsiteX21" fmla="*/ 382862 w 574400"/>
                  <a:gd name="connsiteY21" fmla="*/ 72857 h 588917"/>
                  <a:gd name="connsiteX22" fmla="*/ 176536 w 574400"/>
                  <a:gd name="connsiteY22" fmla="*/ 56692 h 588917"/>
                  <a:gd name="connsiteX23" fmla="*/ 166592 w 574400"/>
                  <a:gd name="connsiteY23" fmla="*/ 56692 h 588917"/>
                  <a:gd name="connsiteX24" fmla="*/ 65391 w 574400"/>
                  <a:gd name="connsiteY24" fmla="*/ 17349 h 588917"/>
                  <a:gd name="connsiteX25" fmla="*/ 63495 w 574400"/>
                  <a:gd name="connsiteY25" fmla="*/ 248 h 588917"/>
                  <a:gd name="connsiteX26" fmla="*/ 170304 w 574400"/>
                  <a:gd name="connsiteY26" fmla="*/ 39246 h 588917"/>
                  <a:gd name="connsiteX27" fmla="*/ 315746 w 574400"/>
                  <a:gd name="connsiteY27" fmla="*/ 21836 h 588917"/>
                  <a:gd name="connsiteX28" fmla="*/ 389089 w 574400"/>
                  <a:gd name="connsiteY28" fmla="*/ 56657 h 588917"/>
                  <a:gd name="connsiteX29" fmla="*/ 518371 w 574400"/>
                  <a:gd name="connsiteY29" fmla="*/ 106401 h 588917"/>
                  <a:gd name="connsiteX30" fmla="*/ 534531 w 574400"/>
                  <a:gd name="connsiteY30" fmla="*/ 230761 h 588917"/>
                  <a:gd name="connsiteX31" fmla="*/ 561879 w 574400"/>
                  <a:gd name="connsiteY31" fmla="*/ 423519 h 588917"/>
                  <a:gd name="connsiteX32" fmla="*/ 466161 w 574400"/>
                  <a:gd name="connsiteY32" fmla="*/ 586430 h 588917"/>
                  <a:gd name="connsiteX33" fmla="*/ 459945 w 574400"/>
                  <a:gd name="connsiteY33" fmla="*/ 588917 h 588917"/>
                  <a:gd name="connsiteX34" fmla="*/ 407735 w 574400"/>
                  <a:gd name="connsiteY34" fmla="*/ 588917 h 588917"/>
                  <a:gd name="connsiteX35" fmla="*/ 399034 w 574400"/>
                  <a:gd name="connsiteY35" fmla="*/ 581456 h 588917"/>
                  <a:gd name="connsiteX36" fmla="*/ 374172 w 574400"/>
                  <a:gd name="connsiteY36" fmla="*/ 472019 h 588917"/>
                  <a:gd name="connsiteX37" fmla="*/ 375415 w 574400"/>
                  <a:gd name="connsiteY37" fmla="*/ 464557 h 588917"/>
                  <a:gd name="connsiteX38" fmla="*/ 381630 w 574400"/>
                  <a:gd name="connsiteY38" fmla="*/ 460827 h 588917"/>
                  <a:gd name="connsiteX39" fmla="*/ 410221 w 574400"/>
                  <a:gd name="connsiteY39" fmla="*/ 442173 h 588917"/>
                  <a:gd name="connsiteX40" fmla="*/ 411465 w 574400"/>
                  <a:gd name="connsiteY40" fmla="*/ 345172 h 588917"/>
                  <a:gd name="connsiteX41" fmla="*/ 392818 w 574400"/>
                  <a:gd name="connsiteY41" fmla="*/ 331492 h 588917"/>
                  <a:gd name="connsiteX42" fmla="*/ 369199 w 574400"/>
                  <a:gd name="connsiteY42" fmla="*/ 341441 h 588917"/>
                  <a:gd name="connsiteX43" fmla="*/ 358011 w 574400"/>
                  <a:gd name="connsiteY43" fmla="*/ 402377 h 588917"/>
                  <a:gd name="connsiteX44" fmla="*/ 355525 w 574400"/>
                  <a:gd name="connsiteY44" fmla="*/ 409839 h 588917"/>
                  <a:gd name="connsiteX45" fmla="*/ 349310 w 574400"/>
                  <a:gd name="connsiteY45" fmla="*/ 412326 h 588917"/>
                  <a:gd name="connsiteX46" fmla="*/ 279696 w 574400"/>
                  <a:gd name="connsiteY46" fmla="*/ 412326 h 588917"/>
                  <a:gd name="connsiteX47" fmla="*/ 272238 w 574400"/>
                  <a:gd name="connsiteY47" fmla="*/ 403621 h 588917"/>
                  <a:gd name="connsiteX48" fmla="*/ 272238 w 574400"/>
                  <a:gd name="connsiteY48" fmla="*/ 254389 h 588917"/>
                  <a:gd name="connsiteX49" fmla="*/ 73343 w 574400"/>
                  <a:gd name="connsiteY49" fmla="*/ 254389 h 588917"/>
                  <a:gd name="connsiteX50" fmla="*/ 0 w 574400"/>
                  <a:gd name="connsiteY50" fmla="*/ 151170 h 588917"/>
                  <a:gd name="connsiteX51" fmla="*/ 0 w 574400"/>
                  <a:gd name="connsiteY51" fmla="*/ 62875 h 588917"/>
                  <a:gd name="connsiteX52" fmla="*/ 26105 w 574400"/>
                  <a:gd name="connsiteY52" fmla="*/ 6913 h 588917"/>
                  <a:gd name="connsiteX53" fmla="*/ 63495 w 574400"/>
                  <a:gd name="connsiteY53" fmla="*/ 248 h 58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74400" h="588917">
                    <a:moveTo>
                      <a:pt x="65391" y="17349"/>
                    </a:moveTo>
                    <a:cubicBezTo>
                      <a:pt x="53564" y="16125"/>
                      <a:pt x="42921" y="17213"/>
                      <a:pt x="34842" y="21876"/>
                    </a:cubicBezTo>
                    <a:cubicBezTo>
                      <a:pt x="23656" y="28093"/>
                      <a:pt x="17441" y="41771"/>
                      <a:pt x="17441" y="62909"/>
                    </a:cubicBezTo>
                    <a:lnTo>
                      <a:pt x="17441" y="151193"/>
                    </a:lnTo>
                    <a:cubicBezTo>
                      <a:pt x="17441" y="212122"/>
                      <a:pt x="33599" y="236990"/>
                      <a:pt x="73373" y="236990"/>
                    </a:cubicBezTo>
                    <a:lnTo>
                      <a:pt x="279699" y="236990"/>
                    </a:lnTo>
                    <a:cubicBezTo>
                      <a:pt x="284671" y="236990"/>
                      <a:pt x="288399" y="240721"/>
                      <a:pt x="288399" y="245694"/>
                    </a:cubicBezTo>
                    <a:lnTo>
                      <a:pt x="288399" y="394906"/>
                    </a:lnTo>
                    <a:lnTo>
                      <a:pt x="339360" y="394906"/>
                    </a:lnTo>
                    <a:cubicBezTo>
                      <a:pt x="339360" y="379985"/>
                      <a:pt x="339360" y="348899"/>
                      <a:pt x="356761" y="330248"/>
                    </a:cubicBezTo>
                    <a:cubicBezTo>
                      <a:pt x="365461" y="320300"/>
                      <a:pt x="376647" y="315327"/>
                      <a:pt x="391563" y="315327"/>
                    </a:cubicBezTo>
                    <a:cubicBezTo>
                      <a:pt x="406478" y="314083"/>
                      <a:pt x="417664" y="321544"/>
                      <a:pt x="426365" y="336465"/>
                    </a:cubicBezTo>
                    <a:cubicBezTo>
                      <a:pt x="443766" y="365064"/>
                      <a:pt x="443766" y="418532"/>
                      <a:pt x="426365" y="450861"/>
                    </a:cubicBezTo>
                    <a:cubicBezTo>
                      <a:pt x="416421" y="464539"/>
                      <a:pt x="405235" y="473243"/>
                      <a:pt x="392805" y="478217"/>
                    </a:cubicBezTo>
                    <a:lnTo>
                      <a:pt x="415178" y="571474"/>
                    </a:lnTo>
                    <a:lnTo>
                      <a:pt x="454952" y="571474"/>
                    </a:lnTo>
                    <a:cubicBezTo>
                      <a:pt x="468624" y="556553"/>
                      <a:pt x="522070" y="488164"/>
                      <a:pt x="545686" y="417288"/>
                    </a:cubicBezTo>
                    <a:cubicBezTo>
                      <a:pt x="582974" y="307866"/>
                      <a:pt x="520827" y="240721"/>
                      <a:pt x="518341" y="238234"/>
                    </a:cubicBezTo>
                    <a:cubicBezTo>
                      <a:pt x="515855" y="235747"/>
                      <a:pt x="514612" y="230773"/>
                      <a:pt x="517098" y="228286"/>
                    </a:cubicBezTo>
                    <a:cubicBezTo>
                      <a:pt x="518341" y="224556"/>
                      <a:pt x="546929" y="172332"/>
                      <a:pt x="504669" y="117620"/>
                    </a:cubicBezTo>
                    <a:cubicBezTo>
                      <a:pt x="462410" y="62909"/>
                      <a:pt x="389077" y="74100"/>
                      <a:pt x="389077" y="74100"/>
                    </a:cubicBezTo>
                    <a:cubicBezTo>
                      <a:pt x="386591" y="74100"/>
                      <a:pt x="384105" y="74100"/>
                      <a:pt x="382862" y="72857"/>
                    </a:cubicBezTo>
                    <a:cubicBezTo>
                      <a:pt x="381619" y="72857"/>
                      <a:pt x="258569" y="-12941"/>
                      <a:pt x="176536" y="56692"/>
                    </a:cubicBezTo>
                    <a:cubicBezTo>
                      <a:pt x="174050" y="59179"/>
                      <a:pt x="169078" y="59179"/>
                      <a:pt x="166592" y="56692"/>
                    </a:cubicBezTo>
                    <a:cubicBezTo>
                      <a:pt x="147016" y="45501"/>
                      <a:pt x="100873" y="21021"/>
                      <a:pt x="65391" y="17349"/>
                    </a:cubicBezTo>
                    <a:close/>
                    <a:moveTo>
                      <a:pt x="63495" y="248"/>
                    </a:moveTo>
                    <a:cubicBezTo>
                      <a:pt x="105041" y="3104"/>
                      <a:pt x="154454" y="29919"/>
                      <a:pt x="170304" y="39246"/>
                    </a:cubicBezTo>
                    <a:cubicBezTo>
                      <a:pt x="208840" y="9400"/>
                      <a:pt x="258564" y="4426"/>
                      <a:pt x="315746" y="21836"/>
                    </a:cubicBezTo>
                    <a:cubicBezTo>
                      <a:pt x="351796" y="33028"/>
                      <a:pt x="380387" y="51682"/>
                      <a:pt x="389089" y="56657"/>
                    </a:cubicBezTo>
                    <a:cubicBezTo>
                      <a:pt x="406492" y="55413"/>
                      <a:pt x="474862" y="51682"/>
                      <a:pt x="518371" y="106401"/>
                    </a:cubicBezTo>
                    <a:cubicBezTo>
                      <a:pt x="559393" y="159876"/>
                      <a:pt x="541990" y="214594"/>
                      <a:pt x="534531" y="230761"/>
                    </a:cubicBezTo>
                    <a:cubicBezTo>
                      <a:pt x="549448" y="249415"/>
                      <a:pt x="596686" y="319056"/>
                      <a:pt x="561879" y="423519"/>
                    </a:cubicBezTo>
                    <a:cubicBezTo>
                      <a:pt x="534531" y="504352"/>
                      <a:pt x="468647" y="581456"/>
                      <a:pt x="466161" y="586430"/>
                    </a:cubicBezTo>
                    <a:cubicBezTo>
                      <a:pt x="464918" y="587674"/>
                      <a:pt x="462431" y="588917"/>
                      <a:pt x="459945" y="588917"/>
                    </a:cubicBezTo>
                    <a:lnTo>
                      <a:pt x="407735" y="588917"/>
                    </a:lnTo>
                    <a:cubicBezTo>
                      <a:pt x="404006" y="588917"/>
                      <a:pt x="400277" y="586430"/>
                      <a:pt x="399034" y="581456"/>
                    </a:cubicBezTo>
                    <a:lnTo>
                      <a:pt x="374172" y="472019"/>
                    </a:lnTo>
                    <a:cubicBezTo>
                      <a:pt x="372929" y="469532"/>
                      <a:pt x="374172" y="465801"/>
                      <a:pt x="375415" y="464557"/>
                    </a:cubicBezTo>
                    <a:cubicBezTo>
                      <a:pt x="376658" y="462070"/>
                      <a:pt x="379144" y="460827"/>
                      <a:pt x="381630" y="460827"/>
                    </a:cubicBezTo>
                    <a:cubicBezTo>
                      <a:pt x="392818" y="460827"/>
                      <a:pt x="402763" y="454609"/>
                      <a:pt x="410221" y="442173"/>
                    </a:cubicBezTo>
                    <a:cubicBezTo>
                      <a:pt x="426382" y="414813"/>
                      <a:pt x="426382" y="368800"/>
                      <a:pt x="411465" y="345172"/>
                    </a:cubicBezTo>
                    <a:cubicBezTo>
                      <a:pt x="406492" y="336467"/>
                      <a:pt x="400277" y="331492"/>
                      <a:pt x="392818" y="331492"/>
                    </a:cubicBezTo>
                    <a:cubicBezTo>
                      <a:pt x="382873" y="331492"/>
                      <a:pt x="375415" y="335223"/>
                      <a:pt x="369199" y="341441"/>
                    </a:cubicBezTo>
                    <a:cubicBezTo>
                      <a:pt x="351796" y="361339"/>
                      <a:pt x="358011" y="401134"/>
                      <a:pt x="358011" y="402377"/>
                    </a:cubicBezTo>
                    <a:cubicBezTo>
                      <a:pt x="358011" y="404865"/>
                      <a:pt x="356768" y="407352"/>
                      <a:pt x="355525" y="409839"/>
                    </a:cubicBezTo>
                    <a:cubicBezTo>
                      <a:pt x="354282" y="411083"/>
                      <a:pt x="351796" y="412326"/>
                      <a:pt x="349310" y="412326"/>
                    </a:cubicBezTo>
                    <a:lnTo>
                      <a:pt x="279696" y="412326"/>
                    </a:lnTo>
                    <a:cubicBezTo>
                      <a:pt x="275967" y="412326"/>
                      <a:pt x="272238" y="408595"/>
                      <a:pt x="272238" y="403621"/>
                    </a:cubicBezTo>
                    <a:lnTo>
                      <a:pt x="272238" y="254389"/>
                    </a:lnTo>
                    <a:lnTo>
                      <a:pt x="73343" y="254389"/>
                    </a:lnTo>
                    <a:cubicBezTo>
                      <a:pt x="7459" y="254389"/>
                      <a:pt x="0" y="194696"/>
                      <a:pt x="0" y="151170"/>
                    </a:cubicBezTo>
                    <a:lnTo>
                      <a:pt x="0" y="62875"/>
                    </a:lnTo>
                    <a:cubicBezTo>
                      <a:pt x="0" y="35516"/>
                      <a:pt x="8702" y="15618"/>
                      <a:pt x="26105" y="6913"/>
                    </a:cubicBezTo>
                    <a:cubicBezTo>
                      <a:pt x="36671" y="1006"/>
                      <a:pt x="49646" y="-705"/>
                      <a:pt x="63495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E795B484-BE29-994E-96B2-FBEFDF5C5226}"/>
                  </a:ext>
                </a:extLst>
              </p:cNvPr>
              <p:cNvSpPr/>
              <p:nvPr/>
            </p:nvSpPr>
            <p:spPr>
              <a:xfrm>
                <a:off x="11258220" y="7220653"/>
                <a:ext cx="49832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39">
                    <a:moveTo>
                      <a:pt x="0" y="6"/>
                    </a:moveTo>
                    <a:cubicBezTo>
                      <a:pt x="0" y="6"/>
                      <a:pt x="20" y="7"/>
                      <a:pt x="41" y="0"/>
                    </a:cubicBezTo>
                    <a:cubicBezTo>
                      <a:pt x="41" y="0"/>
                      <a:pt x="37" y="39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8F179F45-AECF-E145-B905-A9CA35DDFCFD}"/>
                  </a:ext>
                </a:extLst>
              </p:cNvPr>
              <p:cNvSpPr/>
              <p:nvPr/>
            </p:nvSpPr>
            <p:spPr>
              <a:xfrm>
                <a:off x="11249499" y="7211929"/>
                <a:ext cx="67273" cy="63558"/>
              </a:xfrm>
              <a:custGeom>
                <a:avLst/>
                <a:gdLst>
                  <a:gd name="connsiteX0" fmla="*/ 47341 w 67273"/>
                  <a:gd name="connsiteY0" fmla="*/ 21186 h 63558"/>
                  <a:gd name="connsiteX1" fmla="*/ 16196 w 67273"/>
                  <a:gd name="connsiteY1" fmla="*/ 24747 h 63558"/>
                  <a:gd name="connsiteX2" fmla="*/ 16196 w 67273"/>
                  <a:gd name="connsiteY2" fmla="*/ 46111 h 63558"/>
                  <a:gd name="connsiteX3" fmla="*/ 47341 w 67273"/>
                  <a:gd name="connsiteY3" fmla="*/ 21186 h 63558"/>
                  <a:gd name="connsiteX4" fmla="*/ 56265 w 67273"/>
                  <a:gd name="connsiteY4" fmla="*/ 0 h 63558"/>
                  <a:gd name="connsiteX5" fmla="*/ 63604 w 67273"/>
                  <a:gd name="connsiteY5" fmla="*/ 2445 h 63558"/>
                  <a:gd name="connsiteX6" fmla="*/ 67273 w 67273"/>
                  <a:gd name="connsiteY6" fmla="*/ 9778 h 63558"/>
                  <a:gd name="connsiteX7" fmla="*/ 8562 w 67273"/>
                  <a:gd name="connsiteY7" fmla="*/ 63558 h 63558"/>
                  <a:gd name="connsiteX8" fmla="*/ 0 w 67273"/>
                  <a:gd name="connsiteY8" fmla="*/ 56225 h 63558"/>
                  <a:gd name="connsiteX9" fmla="*/ 0 w 67273"/>
                  <a:gd name="connsiteY9" fmla="*/ 15890 h 63558"/>
                  <a:gd name="connsiteX10" fmla="*/ 2446 w 67273"/>
                  <a:gd name="connsiteY10" fmla="*/ 9778 h 63558"/>
                  <a:gd name="connsiteX11" fmla="*/ 8562 w 67273"/>
                  <a:gd name="connsiteY11" fmla="*/ 7334 h 63558"/>
                  <a:gd name="connsiteX12" fmla="*/ 56265 w 67273"/>
                  <a:gd name="connsiteY12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273" h="63558">
                    <a:moveTo>
                      <a:pt x="47341" y="21186"/>
                    </a:moveTo>
                    <a:cubicBezTo>
                      <a:pt x="34164" y="23560"/>
                      <a:pt x="23383" y="23560"/>
                      <a:pt x="16196" y="24747"/>
                    </a:cubicBezTo>
                    <a:lnTo>
                      <a:pt x="16196" y="46111"/>
                    </a:lnTo>
                    <a:cubicBezTo>
                      <a:pt x="34164" y="42551"/>
                      <a:pt x="42549" y="30681"/>
                      <a:pt x="47341" y="21186"/>
                    </a:cubicBezTo>
                    <a:close/>
                    <a:moveTo>
                      <a:pt x="56265" y="0"/>
                    </a:moveTo>
                    <a:cubicBezTo>
                      <a:pt x="58711" y="0"/>
                      <a:pt x="61157" y="0"/>
                      <a:pt x="63604" y="2445"/>
                    </a:cubicBezTo>
                    <a:cubicBezTo>
                      <a:pt x="66050" y="3667"/>
                      <a:pt x="67273" y="6112"/>
                      <a:pt x="67273" y="9778"/>
                    </a:cubicBezTo>
                    <a:cubicBezTo>
                      <a:pt x="66050" y="28112"/>
                      <a:pt x="50149" y="63558"/>
                      <a:pt x="8562" y="63558"/>
                    </a:cubicBezTo>
                    <a:cubicBezTo>
                      <a:pt x="3669" y="63558"/>
                      <a:pt x="0" y="59891"/>
                      <a:pt x="0" y="56225"/>
                    </a:cubicBezTo>
                    <a:lnTo>
                      <a:pt x="0" y="15890"/>
                    </a:lnTo>
                    <a:cubicBezTo>
                      <a:pt x="0" y="13445"/>
                      <a:pt x="0" y="11001"/>
                      <a:pt x="2446" y="9778"/>
                    </a:cubicBezTo>
                    <a:cubicBezTo>
                      <a:pt x="3669" y="8556"/>
                      <a:pt x="6116" y="7334"/>
                      <a:pt x="8562" y="7334"/>
                    </a:cubicBezTo>
                    <a:cubicBezTo>
                      <a:pt x="8562" y="7334"/>
                      <a:pt x="33025" y="8556"/>
                      <a:pt x="56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7A05096-6AE5-FB4F-A49B-263980EAF3E0}"/>
                </a:ext>
              </a:extLst>
            </p:cNvPr>
            <p:cNvGrpSpPr/>
            <p:nvPr/>
          </p:nvGrpSpPr>
          <p:grpSpPr>
            <a:xfrm>
              <a:off x="12633577" y="7058639"/>
              <a:ext cx="2403129" cy="1497971"/>
              <a:chOff x="12633577" y="7058639"/>
              <a:chExt cx="2403129" cy="1497971"/>
            </a:xfrm>
          </p:grpSpPr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1E6D062B-3200-5349-B989-4CF49964E095}"/>
                  </a:ext>
                </a:extLst>
              </p:cNvPr>
              <p:cNvSpPr/>
              <p:nvPr/>
            </p:nvSpPr>
            <p:spPr>
              <a:xfrm>
                <a:off x="12642294" y="7067363"/>
                <a:ext cx="2386937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7" h="163">
                    <a:moveTo>
                      <a:pt x="1917" y="97"/>
                    </a:moveTo>
                    <a:cubicBezTo>
                      <a:pt x="1917" y="70"/>
                      <a:pt x="1905" y="46"/>
                      <a:pt x="1888" y="28"/>
                    </a:cubicBezTo>
                    <a:cubicBezTo>
                      <a:pt x="1871" y="11"/>
                      <a:pt x="1846" y="0"/>
                      <a:pt x="1819" y="0"/>
                    </a:cubicBezTo>
                    <a:lnTo>
                      <a:pt x="958" y="0"/>
                    </a:lnTo>
                    <a:lnTo>
                      <a:pt x="97" y="0"/>
                    </a:lnTo>
                    <a:cubicBezTo>
                      <a:pt x="70" y="0"/>
                      <a:pt x="46" y="11"/>
                      <a:pt x="29" y="28"/>
                    </a:cubicBezTo>
                    <a:cubicBezTo>
                      <a:pt x="11" y="46"/>
                      <a:pt x="0" y="70"/>
                      <a:pt x="0" y="97"/>
                    </a:cubicBezTo>
                    <a:lnTo>
                      <a:pt x="0" y="163"/>
                    </a:lnTo>
                    <a:lnTo>
                      <a:pt x="1917" y="16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39778997-BE8D-A84C-9448-E8522C0445E5}"/>
                  </a:ext>
                </a:extLst>
              </p:cNvPr>
              <p:cNvSpPr/>
              <p:nvPr/>
            </p:nvSpPr>
            <p:spPr>
              <a:xfrm>
                <a:off x="12633577" y="7058639"/>
                <a:ext cx="2403129" cy="219336"/>
              </a:xfrm>
              <a:custGeom>
                <a:avLst/>
                <a:gdLst>
                  <a:gd name="connsiteX0" fmla="*/ 129503 w 2403129"/>
                  <a:gd name="connsiteY0" fmla="*/ 16201 h 219336"/>
                  <a:gd name="connsiteX1" fmla="*/ 51060 w 2403129"/>
                  <a:gd name="connsiteY1" fmla="*/ 49625 h 219336"/>
                  <a:gd name="connsiteX2" fmla="*/ 17441 w 2403129"/>
                  <a:gd name="connsiteY2" fmla="*/ 128852 h 219336"/>
                  <a:gd name="connsiteX3" fmla="*/ 17441 w 2403129"/>
                  <a:gd name="connsiteY3" fmla="*/ 201889 h 219336"/>
                  <a:gd name="connsiteX4" fmla="*/ 2386937 w 2403129"/>
                  <a:gd name="connsiteY4" fmla="*/ 201889 h 219336"/>
                  <a:gd name="connsiteX5" fmla="*/ 2386937 w 2403129"/>
                  <a:gd name="connsiteY5" fmla="*/ 128852 h 219336"/>
                  <a:gd name="connsiteX6" fmla="*/ 2354563 w 2403129"/>
                  <a:gd name="connsiteY6" fmla="*/ 49625 h 219336"/>
                  <a:gd name="connsiteX7" fmla="*/ 2273629 w 2403129"/>
                  <a:gd name="connsiteY7" fmla="*/ 16201 h 219336"/>
                  <a:gd name="connsiteX8" fmla="*/ 129495 w 2403129"/>
                  <a:gd name="connsiteY8" fmla="*/ 0 h 219336"/>
                  <a:gd name="connsiteX9" fmla="*/ 2273634 w 2403129"/>
                  <a:gd name="connsiteY9" fmla="*/ 0 h 219336"/>
                  <a:gd name="connsiteX10" fmla="*/ 2365775 w 2403129"/>
                  <a:gd name="connsiteY10" fmla="*/ 37176 h 219336"/>
                  <a:gd name="connsiteX11" fmla="*/ 2403129 w 2403129"/>
                  <a:gd name="connsiteY11" fmla="*/ 128876 h 219336"/>
                  <a:gd name="connsiteX12" fmla="*/ 2403129 w 2403129"/>
                  <a:gd name="connsiteY12" fmla="*/ 210662 h 219336"/>
                  <a:gd name="connsiteX13" fmla="*/ 2395658 w 2403129"/>
                  <a:gd name="connsiteY13" fmla="*/ 219336 h 219336"/>
                  <a:gd name="connsiteX14" fmla="*/ 8716 w 2403129"/>
                  <a:gd name="connsiteY14" fmla="*/ 219336 h 219336"/>
                  <a:gd name="connsiteX15" fmla="*/ 0 w 2403129"/>
                  <a:gd name="connsiteY15" fmla="*/ 210662 h 219336"/>
                  <a:gd name="connsiteX16" fmla="*/ 0 w 2403129"/>
                  <a:gd name="connsiteY16" fmla="*/ 128876 h 219336"/>
                  <a:gd name="connsiteX17" fmla="*/ 38599 w 2403129"/>
                  <a:gd name="connsiteY17" fmla="*/ 37176 h 219336"/>
                  <a:gd name="connsiteX18" fmla="*/ 129495 w 2403129"/>
                  <a:gd name="connsiteY18" fmla="*/ 0 h 21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03129" h="219336">
                    <a:moveTo>
                      <a:pt x="129503" y="16201"/>
                    </a:moveTo>
                    <a:cubicBezTo>
                      <a:pt x="99620" y="16201"/>
                      <a:pt x="72227" y="28580"/>
                      <a:pt x="51060" y="49625"/>
                    </a:cubicBezTo>
                    <a:cubicBezTo>
                      <a:pt x="28647" y="70670"/>
                      <a:pt x="17441" y="97904"/>
                      <a:pt x="17441" y="128852"/>
                    </a:cubicBezTo>
                    <a:lnTo>
                      <a:pt x="17441" y="201889"/>
                    </a:lnTo>
                    <a:lnTo>
                      <a:pt x="2386937" y="201889"/>
                    </a:lnTo>
                    <a:lnTo>
                      <a:pt x="2386937" y="128852"/>
                    </a:lnTo>
                    <a:cubicBezTo>
                      <a:pt x="2386937" y="97904"/>
                      <a:pt x="2374486" y="70670"/>
                      <a:pt x="2354563" y="49625"/>
                    </a:cubicBezTo>
                    <a:cubicBezTo>
                      <a:pt x="2332151" y="28580"/>
                      <a:pt x="2304758" y="16201"/>
                      <a:pt x="2273629" y="16201"/>
                    </a:cubicBezTo>
                    <a:close/>
                    <a:moveTo>
                      <a:pt x="129495" y="0"/>
                    </a:moveTo>
                    <a:lnTo>
                      <a:pt x="2273634" y="0"/>
                    </a:lnTo>
                    <a:cubicBezTo>
                      <a:pt x="2308498" y="0"/>
                      <a:pt x="2340872" y="12392"/>
                      <a:pt x="2365775" y="37176"/>
                    </a:cubicBezTo>
                    <a:cubicBezTo>
                      <a:pt x="2390677" y="61960"/>
                      <a:pt x="2403129" y="94178"/>
                      <a:pt x="2403129" y="128876"/>
                    </a:cubicBezTo>
                    <a:lnTo>
                      <a:pt x="2403129" y="210662"/>
                    </a:lnTo>
                    <a:cubicBezTo>
                      <a:pt x="2403129" y="215619"/>
                      <a:pt x="2399393" y="219336"/>
                      <a:pt x="2395658" y="219336"/>
                    </a:cubicBezTo>
                    <a:lnTo>
                      <a:pt x="8716" y="219336"/>
                    </a:lnTo>
                    <a:cubicBezTo>
                      <a:pt x="3735" y="219336"/>
                      <a:pt x="0" y="215619"/>
                      <a:pt x="0" y="210662"/>
                    </a:cubicBezTo>
                    <a:lnTo>
                      <a:pt x="0" y="128876"/>
                    </a:lnTo>
                    <a:cubicBezTo>
                      <a:pt x="0" y="94178"/>
                      <a:pt x="13697" y="61960"/>
                      <a:pt x="38599" y="37176"/>
                    </a:cubicBezTo>
                    <a:cubicBezTo>
                      <a:pt x="62257" y="12392"/>
                      <a:pt x="95876" y="0"/>
                      <a:pt x="129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4307C07D-831E-894B-B1C0-294177312AC7}"/>
                  </a:ext>
                </a:extLst>
              </p:cNvPr>
              <p:cNvSpPr/>
              <p:nvPr/>
            </p:nvSpPr>
            <p:spPr>
              <a:xfrm>
                <a:off x="12642294" y="7270502"/>
                <a:ext cx="2386937" cy="1277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7" h="1026">
                    <a:moveTo>
                      <a:pt x="0" y="0"/>
                    </a:moveTo>
                    <a:lnTo>
                      <a:pt x="0" y="431"/>
                    </a:lnTo>
                    <a:lnTo>
                      <a:pt x="0" y="929"/>
                    </a:lnTo>
                    <a:cubicBezTo>
                      <a:pt x="0" y="956"/>
                      <a:pt x="11" y="980"/>
                      <a:pt x="29" y="997"/>
                    </a:cubicBezTo>
                    <a:cubicBezTo>
                      <a:pt x="46" y="1015"/>
                      <a:pt x="70" y="1026"/>
                      <a:pt x="97" y="1026"/>
                    </a:cubicBezTo>
                    <a:lnTo>
                      <a:pt x="958" y="1026"/>
                    </a:lnTo>
                    <a:lnTo>
                      <a:pt x="1819" y="1026"/>
                    </a:lnTo>
                    <a:cubicBezTo>
                      <a:pt x="1846" y="1026"/>
                      <a:pt x="1871" y="1015"/>
                      <a:pt x="1888" y="997"/>
                    </a:cubicBezTo>
                    <a:cubicBezTo>
                      <a:pt x="1905" y="980"/>
                      <a:pt x="1917" y="956"/>
                      <a:pt x="1917" y="929"/>
                    </a:cubicBezTo>
                    <a:lnTo>
                      <a:pt x="1917" y="431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C41D6C15-8F4D-7B49-9BCA-0D9E43CEAB34}"/>
                  </a:ext>
                </a:extLst>
              </p:cNvPr>
              <p:cNvSpPr/>
              <p:nvPr/>
            </p:nvSpPr>
            <p:spPr>
              <a:xfrm>
                <a:off x="12633577" y="7261778"/>
                <a:ext cx="2403129" cy="1294832"/>
              </a:xfrm>
              <a:custGeom>
                <a:avLst/>
                <a:gdLst>
                  <a:gd name="connsiteX0" fmla="*/ 17441 w 2403129"/>
                  <a:gd name="connsiteY0" fmla="*/ 17448 h 1294832"/>
                  <a:gd name="connsiteX1" fmla="*/ 17441 w 2403129"/>
                  <a:gd name="connsiteY1" fmla="*/ 1165332 h 1294832"/>
                  <a:gd name="connsiteX2" fmla="*/ 51060 w 2403129"/>
                  <a:gd name="connsiteY2" fmla="*/ 1245012 h 1294832"/>
                  <a:gd name="connsiteX3" fmla="*/ 129503 w 2403129"/>
                  <a:gd name="connsiteY3" fmla="*/ 1277382 h 1294832"/>
                  <a:gd name="connsiteX4" fmla="*/ 2273629 w 2403129"/>
                  <a:gd name="connsiteY4" fmla="*/ 1277382 h 1294832"/>
                  <a:gd name="connsiteX5" fmla="*/ 2354563 w 2403129"/>
                  <a:gd name="connsiteY5" fmla="*/ 1245012 h 1294832"/>
                  <a:gd name="connsiteX6" fmla="*/ 2386937 w 2403129"/>
                  <a:gd name="connsiteY6" fmla="*/ 1165332 h 1294832"/>
                  <a:gd name="connsiteX7" fmla="*/ 2386937 w 2403129"/>
                  <a:gd name="connsiteY7" fmla="*/ 17448 h 1294832"/>
                  <a:gd name="connsiteX8" fmla="*/ 8716 w 2403129"/>
                  <a:gd name="connsiteY8" fmla="*/ 0 h 1294832"/>
                  <a:gd name="connsiteX9" fmla="*/ 2395658 w 2403129"/>
                  <a:gd name="connsiteY9" fmla="*/ 0 h 1294832"/>
                  <a:gd name="connsiteX10" fmla="*/ 2403129 w 2403129"/>
                  <a:gd name="connsiteY10" fmla="*/ 8715 h 1294832"/>
                  <a:gd name="connsiteX11" fmla="*/ 2403129 w 2403129"/>
                  <a:gd name="connsiteY11" fmla="*/ 1165349 h 1294832"/>
                  <a:gd name="connsiteX12" fmla="*/ 2365775 w 2403129"/>
                  <a:gd name="connsiteY12" fmla="*/ 1256236 h 1294832"/>
                  <a:gd name="connsiteX13" fmla="*/ 2273634 w 2403129"/>
                  <a:gd name="connsiteY13" fmla="*/ 1294832 h 1294832"/>
                  <a:gd name="connsiteX14" fmla="*/ 129495 w 2403129"/>
                  <a:gd name="connsiteY14" fmla="*/ 1294832 h 1294832"/>
                  <a:gd name="connsiteX15" fmla="*/ 38599 w 2403129"/>
                  <a:gd name="connsiteY15" fmla="*/ 1256236 h 1294832"/>
                  <a:gd name="connsiteX16" fmla="*/ 0 w 2403129"/>
                  <a:gd name="connsiteY16" fmla="*/ 1165349 h 1294832"/>
                  <a:gd name="connsiteX17" fmla="*/ 0 w 2403129"/>
                  <a:gd name="connsiteY17" fmla="*/ 8715 h 1294832"/>
                  <a:gd name="connsiteX18" fmla="*/ 8716 w 2403129"/>
                  <a:gd name="connsiteY18" fmla="*/ 0 h 129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03129" h="1294832">
                    <a:moveTo>
                      <a:pt x="17441" y="17448"/>
                    </a:moveTo>
                    <a:lnTo>
                      <a:pt x="17441" y="1165332"/>
                    </a:lnTo>
                    <a:cubicBezTo>
                      <a:pt x="17441" y="1195212"/>
                      <a:pt x="28647" y="1222602"/>
                      <a:pt x="51060" y="1245012"/>
                    </a:cubicBezTo>
                    <a:cubicBezTo>
                      <a:pt x="72227" y="1266177"/>
                      <a:pt x="99620" y="1277382"/>
                      <a:pt x="129503" y="1277382"/>
                    </a:cubicBezTo>
                    <a:lnTo>
                      <a:pt x="2273629" y="1277382"/>
                    </a:lnTo>
                    <a:cubicBezTo>
                      <a:pt x="2304758" y="1277382"/>
                      <a:pt x="2332151" y="1266177"/>
                      <a:pt x="2354563" y="1245012"/>
                    </a:cubicBezTo>
                    <a:cubicBezTo>
                      <a:pt x="2374486" y="1222602"/>
                      <a:pt x="2386937" y="1195212"/>
                      <a:pt x="2386937" y="1165332"/>
                    </a:cubicBezTo>
                    <a:lnTo>
                      <a:pt x="2386937" y="17448"/>
                    </a:lnTo>
                    <a:close/>
                    <a:moveTo>
                      <a:pt x="8716" y="0"/>
                    </a:moveTo>
                    <a:lnTo>
                      <a:pt x="2395658" y="0"/>
                    </a:lnTo>
                    <a:cubicBezTo>
                      <a:pt x="2399393" y="0"/>
                      <a:pt x="2403129" y="3735"/>
                      <a:pt x="2403129" y="8715"/>
                    </a:cubicBezTo>
                    <a:lnTo>
                      <a:pt x="2403129" y="1165349"/>
                    </a:lnTo>
                    <a:cubicBezTo>
                      <a:pt x="2403129" y="1198965"/>
                      <a:pt x="2390677" y="1232580"/>
                      <a:pt x="2365775" y="1256236"/>
                    </a:cubicBezTo>
                    <a:cubicBezTo>
                      <a:pt x="2340872" y="1281137"/>
                      <a:pt x="2308498" y="1294832"/>
                      <a:pt x="2273634" y="1294832"/>
                    </a:cubicBezTo>
                    <a:lnTo>
                      <a:pt x="129495" y="1294832"/>
                    </a:lnTo>
                    <a:cubicBezTo>
                      <a:pt x="95876" y="1294832"/>
                      <a:pt x="62257" y="1281137"/>
                      <a:pt x="38599" y="1256236"/>
                    </a:cubicBezTo>
                    <a:cubicBezTo>
                      <a:pt x="13697" y="1232580"/>
                      <a:pt x="0" y="1198965"/>
                      <a:pt x="0" y="1165349"/>
                    </a:cubicBezTo>
                    <a:lnTo>
                      <a:pt x="0" y="8715"/>
                    </a:lnTo>
                    <a:cubicBezTo>
                      <a:pt x="0" y="3735"/>
                      <a:pt x="3735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6AA54AF8-CCB0-E041-A98D-39CD4AB24D46}"/>
                  </a:ext>
                </a:extLst>
              </p:cNvPr>
              <p:cNvSpPr/>
              <p:nvPr/>
            </p:nvSpPr>
            <p:spPr>
              <a:xfrm>
                <a:off x="12642294" y="7067363"/>
                <a:ext cx="2386937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7" h="163">
                    <a:moveTo>
                      <a:pt x="1917" y="97"/>
                    </a:moveTo>
                    <a:cubicBezTo>
                      <a:pt x="1917" y="70"/>
                      <a:pt x="1905" y="46"/>
                      <a:pt x="1888" y="28"/>
                    </a:cubicBezTo>
                    <a:cubicBezTo>
                      <a:pt x="1871" y="11"/>
                      <a:pt x="1846" y="0"/>
                      <a:pt x="1819" y="0"/>
                    </a:cubicBezTo>
                    <a:lnTo>
                      <a:pt x="958" y="0"/>
                    </a:lnTo>
                    <a:lnTo>
                      <a:pt x="97" y="0"/>
                    </a:lnTo>
                    <a:cubicBezTo>
                      <a:pt x="70" y="0"/>
                      <a:pt x="46" y="11"/>
                      <a:pt x="29" y="28"/>
                    </a:cubicBezTo>
                    <a:cubicBezTo>
                      <a:pt x="11" y="46"/>
                      <a:pt x="0" y="70"/>
                      <a:pt x="0" y="97"/>
                    </a:cubicBezTo>
                    <a:lnTo>
                      <a:pt x="0" y="163"/>
                    </a:lnTo>
                    <a:lnTo>
                      <a:pt x="1917" y="16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AD51E0EC-2D81-6D40-84E1-1644EED9E846}"/>
                  </a:ext>
                </a:extLst>
              </p:cNvPr>
              <p:cNvSpPr/>
              <p:nvPr/>
            </p:nvSpPr>
            <p:spPr>
              <a:xfrm>
                <a:off x="14356507" y="7127186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3" y="56"/>
                      <a:pt x="28" y="56"/>
                    </a:cubicBezTo>
                    <a:cubicBezTo>
                      <a:pt x="12" y="56"/>
                      <a:pt x="0" y="43"/>
                      <a:pt x="0" y="28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2887F7E6-39D7-014C-AF54-898E87A8DC20}"/>
                  </a:ext>
                </a:extLst>
              </p:cNvPr>
              <p:cNvSpPr/>
              <p:nvPr/>
            </p:nvSpPr>
            <p:spPr>
              <a:xfrm>
                <a:off x="14347787" y="7118462"/>
                <a:ext cx="84714" cy="84744"/>
              </a:xfrm>
              <a:custGeom>
                <a:avLst/>
                <a:gdLst>
                  <a:gd name="connsiteX0" fmla="*/ 42965 w 84714"/>
                  <a:gd name="connsiteY0" fmla="*/ 17447 h 84744"/>
                  <a:gd name="connsiteX1" fmla="*/ 17441 w 84714"/>
                  <a:gd name="connsiteY1" fmla="*/ 42980 h 84744"/>
                  <a:gd name="connsiteX2" fmla="*/ 42965 w 84714"/>
                  <a:gd name="connsiteY2" fmla="*/ 67296 h 84744"/>
                  <a:gd name="connsiteX3" fmla="*/ 67273 w 84714"/>
                  <a:gd name="connsiteY3" fmla="*/ 42980 h 84744"/>
                  <a:gd name="connsiteX4" fmla="*/ 42965 w 84714"/>
                  <a:gd name="connsiteY4" fmla="*/ 17447 h 84744"/>
                  <a:gd name="connsiteX5" fmla="*/ 42971 w 84714"/>
                  <a:gd name="connsiteY5" fmla="*/ 0 h 84744"/>
                  <a:gd name="connsiteX6" fmla="*/ 84714 w 84714"/>
                  <a:gd name="connsiteY6" fmla="*/ 42986 h 84744"/>
                  <a:gd name="connsiteX7" fmla="*/ 42971 w 84714"/>
                  <a:gd name="connsiteY7" fmla="*/ 84744 h 84744"/>
                  <a:gd name="connsiteX8" fmla="*/ 0 w 84714"/>
                  <a:gd name="connsiteY8" fmla="*/ 42986 h 84744"/>
                  <a:gd name="connsiteX9" fmla="*/ 42971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2965" y="17447"/>
                    </a:moveTo>
                    <a:cubicBezTo>
                      <a:pt x="28380" y="17447"/>
                      <a:pt x="17441" y="28390"/>
                      <a:pt x="17441" y="42980"/>
                    </a:cubicBezTo>
                    <a:cubicBezTo>
                      <a:pt x="17441" y="56354"/>
                      <a:pt x="28380" y="67296"/>
                      <a:pt x="42965" y="67296"/>
                    </a:cubicBezTo>
                    <a:cubicBezTo>
                      <a:pt x="56334" y="67296"/>
                      <a:pt x="67273" y="56354"/>
                      <a:pt x="67273" y="42980"/>
                    </a:cubicBezTo>
                    <a:cubicBezTo>
                      <a:pt x="67273" y="28390"/>
                      <a:pt x="56334" y="17447"/>
                      <a:pt x="42965" y="17447"/>
                    </a:cubicBezTo>
                    <a:close/>
                    <a:moveTo>
                      <a:pt x="42971" y="0"/>
                    </a:moveTo>
                    <a:cubicBezTo>
                      <a:pt x="65070" y="0"/>
                      <a:pt x="84714" y="18423"/>
                      <a:pt x="84714" y="42986"/>
                    </a:cubicBezTo>
                    <a:cubicBezTo>
                      <a:pt x="84714" y="66322"/>
                      <a:pt x="65070" y="84744"/>
                      <a:pt x="42971" y="84744"/>
                    </a:cubicBezTo>
                    <a:cubicBezTo>
                      <a:pt x="19644" y="84744"/>
                      <a:pt x="0" y="66322"/>
                      <a:pt x="0" y="42986"/>
                    </a:cubicBezTo>
                    <a:cubicBezTo>
                      <a:pt x="0" y="18423"/>
                      <a:pt x="19644" y="0"/>
                      <a:pt x="4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48B2FB6B-B908-704D-A4B3-5A7D5C3DE59F}"/>
                  </a:ext>
                </a:extLst>
              </p:cNvPr>
              <p:cNvSpPr/>
              <p:nvPr/>
            </p:nvSpPr>
            <p:spPr>
              <a:xfrm>
                <a:off x="14570783" y="7127186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3" y="56"/>
                      <a:pt x="28" y="56"/>
                    </a:cubicBezTo>
                    <a:cubicBezTo>
                      <a:pt x="12" y="56"/>
                      <a:pt x="0" y="43"/>
                      <a:pt x="0" y="28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CBDFD15-AE84-A34B-A780-87AEA16E913D}"/>
                  </a:ext>
                </a:extLst>
              </p:cNvPr>
              <p:cNvSpPr/>
              <p:nvPr/>
            </p:nvSpPr>
            <p:spPr>
              <a:xfrm>
                <a:off x="14562063" y="7118462"/>
                <a:ext cx="84714" cy="84744"/>
              </a:xfrm>
              <a:custGeom>
                <a:avLst/>
                <a:gdLst>
                  <a:gd name="connsiteX0" fmla="*/ 42979 w 84714"/>
                  <a:gd name="connsiteY0" fmla="*/ 17447 h 84744"/>
                  <a:gd name="connsiteX1" fmla="*/ 17441 w 84714"/>
                  <a:gd name="connsiteY1" fmla="*/ 42980 h 84744"/>
                  <a:gd name="connsiteX2" fmla="*/ 42979 w 84714"/>
                  <a:gd name="connsiteY2" fmla="*/ 67296 h 84744"/>
                  <a:gd name="connsiteX3" fmla="*/ 68518 w 84714"/>
                  <a:gd name="connsiteY3" fmla="*/ 42980 h 84744"/>
                  <a:gd name="connsiteX4" fmla="*/ 42979 w 84714"/>
                  <a:gd name="connsiteY4" fmla="*/ 17447 h 84744"/>
                  <a:gd name="connsiteX5" fmla="*/ 42971 w 84714"/>
                  <a:gd name="connsiteY5" fmla="*/ 0 h 84744"/>
                  <a:gd name="connsiteX6" fmla="*/ 84714 w 84714"/>
                  <a:gd name="connsiteY6" fmla="*/ 42986 h 84744"/>
                  <a:gd name="connsiteX7" fmla="*/ 42971 w 84714"/>
                  <a:gd name="connsiteY7" fmla="*/ 84744 h 84744"/>
                  <a:gd name="connsiteX8" fmla="*/ 0 w 84714"/>
                  <a:gd name="connsiteY8" fmla="*/ 42986 h 84744"/>
                  <a:gd name="connsiteX9" fmla="*/ 42971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2979" y="17447"/>
                    </a:moveTo>
                    <a:cubicBezTo>
                      <a:pt x="28386" y="17447"/>
                      <a:pt x="17441" y="28390"/>
                      <a:pt x="17441" y="42980"/>
                    </a:cubicBezTo>
                    <a:cubicBezTo>
                      <a:pt x="17441" y="56354"/>
                      <a:pt x="28386" y="67296"/>
                      <a:pt x="42979" y="67296"/>
                    </a:cubicBezTo>
                    <a:cubicBezTo>
                      <a:pt x="56357" y="67296"/>
                      <a:pt x="68518" y="56354"/>
                      <a:pt x="68518" y="42980"/>
                    </a:cubicBezTo>
                    <a:cubicBezTo>
                      <a:pt x="68518" y="28390"/>
                      <a:pt x="56357" y="17447"/>
                      <a:pt x="42979" y="17447"/>
                    </a:cubicBezTo>
                    <a:close/>
                    <a:moveTo>
                      <a:pt x="42971" y="0"/>
                    </a:moveTo>
                    <a:cubicBezTo>
                      <a:pt x="66298" y="0"/>
                      <a:pt x="84714" y="18423"/>
                      <a:pt x="84714" y="42986"/>
                    </a:cubicBezTo>
                    <a:cubicBezTo>
                      <a:pt x="84714" y="66322"/>
                      <a:pt x="66298" y="84744"/>
                      <a:pt x="42971" y="84744"/>
                    </a:cubicBezTo>
                    <a:cubicBezTo>
                      <a:pt x="18416" y="84744"/>
                      <a:pt x="0" y="66322"/>
                      <a:pt x="0" y="42986"/>
                    </a:cubicBezTo>
                    <a:cubicBezTo>
                      <a:pt x="0" y="18423"/>
                      <a:pt x="18416" y="0"/>
                      <a:pt x="4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7DC5025-BD83-7243-BC40-B9B5DF00A9B3}"/>
                  </a:ext>
                </a:extLst>
              </p:cNvPr>
              <p:cNvSpPr/>
              <p:nvPr/>
            </p:nvSpPr>
            <p:spPr>
              <a:xfrm>
                <a:off x="14785060" y="7127186"/>
                <a:ext cx="67273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56">
                    <a:moveTo>
                      <a:pt x="55" y="28"/>
                    </a:moveTo>
                    <a:cubicBezTo>
                      <a:pt x="55" y="43"/>
                      <a:pt x="43" y="56"/>
                      <a:pt x="27" y="56"/>
                    </a:cubicBezTo>
                    <a:cubicBezTo>
                      <a:pt x="12" y="56"/>
                      <a:pt x="0" y="43"/>
                      <a:pt x="0" y="28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43" y="0"/>
                      <a:pt x="55" y="12"/>
                      <a:pt x="55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7CB489C9-F5F8-7341-9B6C-3EDBD0D57487}"/>
                  </a:ext>
                </a:extLst>
              </p:cNvPr>
              <p:cNvSpPr/>
              <p:nvPr/>
            </p:nvSpPr>
            <p:spPr>
              <a:xfrm>
                <a:off x="14776339" y="7118462"/>
                <a:ext cx="84714" cy="84744"/>
              </a:xfrm>
              <a:custGeom>
                <a:avLst/>
                <a:gdLst>
                  <a:gd name="connsiteX0" fmla="*/ 41748 w 84714"/>
                  <a:gd name="connsiteY0" fmla="*/ 17447 h 84744"/>
                  <a:gd name="connsiteX1" fmla="*/ 16195 w 84714"/>
                  <a:gd name="connsiteY1" fmla="*/ 42980 h 84744"/>
                  <a:gd name="connsiteX2" fmla="*/ 41748 w 84714"/>
                  <a:gd name="connsiteY2" fmla="*/ 67296 h 84744"/>
                  <a:gd name="connsiteX3" fmla="*/ 68518 w 84714"/>
                  <a:gd name="connsiteY3" fmla="*/ 42980 h 84744"/>
                  <a:gd name="connsiteX4" fmla="*/ 41748 w 84714"/>
                  <a:gd name="connsiteY4" fmla="*/ 17447 h 84744"/>
                  <a:gd name="connsiteX5" fmla="*/ 41743 w 84714"/>
                  <a:gd name="connsiteY5" fmla="*/ 0 h 84744"/>
                  <a:gd name="connsiteX6" fmla="*/ 84714 w 84714"/>
                  <a:gd name="connsiteY6" fmla="*/ 42986 h 84744"/>
                  <a:gd name="connsiteX7" fmla="*/ 41743 w 84714"/>
                  <a:gd name="connsiteY7" fmla="*/ 84744 h 84744"/>
                  <a:gd name="connsiteX8" fmla="*/ 0 w 84714"/>
                  <a:gd name="connsiteY8" fmla="*/ 42986 h 84744"/>
                  <a:gd name="connsiteX9" fmla="*/ 41743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1748" y="17447"/>
                    </a:moveTo>
                    <a:cubicBezTo>
                      <a:pt x="28363" y="17447"/>
                      <a:pt x="16195" y="28390"/>
                      <a:pt x="16195" y="42980"/>
                    </a:cubicBezTo>
                    <a:cubicBezTo>
                      <a:pt x="16195" y="56354"/>
                      <a:pt x="28363" y="67296"/>
                      <a:pt x="41748" y="67296"/>
                    </a:cubicBezTo>
                    <a:cubicBezTo>
                      <a:pt x="56350" y="67296"/>
                      <a:pt x="68518" y="56354"/>
                      <a:pt x="68518" y="42980"/>
                    </a:cubicBezTo>
                    <a:cubicBezTo>
                      <a:pt x="68518" y="28390"/>
                      <a:pt x="56350" y="17447"/>
                      <a:pt x="41748" y="17447"/>
                    </a:cubicBezTo>
                    <a:close/>
                    <a:moveTo>
                      <a:pt x="41743" y="0"/>
                    </a:moveTo>
                    <a:cubicBezTo>
                      <a:pt x="66298" y="0"/>
                      <a:pt x="84714" y="18423"/>
                      <a:pt x="84714" y="42986"/>
                    </a:cubicBezTo>
                    <a:cubicBezTo>
                      <a:pt x="84714" y="66322"/>
                      <a:pt x="66298" y="84744"/>
                      <a:pt x="41743" y="84744"/>
                    </a:cubicBezTo>
                    <a:cubicBezTo>
                      <a:pt x="18416" y="84744"/>
                      <a:pt x="0" y="66322"/>
                      <a:pt x="0" y="42986"/>
                    </a:cubicBezTo>
                    <a:cubicBezTo>
                      <a:pt x="0" y="18423"/>
                      <a:pt x="18416" y="0"/>
                      <a:pt x="41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B3E2CA8D-97C6-F440-B1B0-6FA333449321}"/>
                  </a:ext>
                </a:extLst>
              </p:cNvPr>
              <p:cNvSpPr/>
              <p:nvPr/>
            </p:nvSpPr>
            <p:spPr>
              <a:xfrm>
                <a:off x="12773106" y="7398864"/>
                <a:ext cx="1031516" cy="6243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9" h="502">
                    <a:moveTo>
                      <a:pt x="829" y="502"/>
                    </a:moveTo>
                    <a:lnTo>
                      <a:pt x="0" y="502"/>
                    </a:lnTo>
                    <a:lnTo>
                      <a:pt x="0" y="0"/>
                    </a:lnTo>
                    <a:lnTo>
                      <a:pt x="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6B8CDD4C-4DF8-AE46-8E14-B3A0E1B4FC05}"/>
                  </a:ext>
                </a:extLst>
              </p:cNvPr>
              <p:cNvSpPr/>
              <p:nvPr/>
            </p:nvSpPr>
            <p:spPr>
              <a:xfrm>
                <a:off x="12764382" y="7391386"/>
                <a:ext cx="1048957" cy="640562"/>
              </a:xfrm>
              <a:custGeom>
                <a:avLst/>
                <a:gdLst>
                  <a:gd name="connsiteX0" fmla="*/ 17441 w 1048957"/>
                  <a:gd name="connsiteY0" fmla="*/ 16201 h 640562"/>
                  <a:gd name="connsiteX1" fmla="*/ 17441 w 1048957"/>
                  <a:gd name="connsiteY1" fmla="*/ 624361 h 640562"/>
                  <a:gd name="connsiteX2" fmla="*/ 1032761 w 1048957"/>
                  <a:gd name="connsiteY2" fmla="*/ 624361 h 640562"/>
                  <a:gd name="connsiteX3" fmla="*/ 1032761 w 1048957"/>
                  <a:gd name="connsiteY3" fmla="*/ 16201 h 640562"/>
                  <a:gd name="connsiteX4" fmla="*/ 8710 w 1048957"/>
                  <a:gd name="connsiteY4" fmla="*/ 0 h 640562"/>
                  <a:gd name="connsiteX5" fmla="*/ 1040247 w 1048957"/>
                  <a:gd name="connsiteY5" fmla="*/ 0 h 640562"/>
                  <a:gd name="connsiteX6" fmla="*/ 1048957 w 1048957"/>
                  <a:gd name="connsiteY6" fmla="*/ 7463 h 640562"/>
                  <a:gd name="connsiteX7" fmla="*/ 1048957 w 1048957"/>
                  <a:gd name="connsiteY7" fmla="*/ 631856 h 640562"/>
                  <a:gd name="connsiteX8" fmla="*/ 1040247 w 1048957"/>
                  <a:gd name="connsiteY8" fmla="*/ 640562 h 640562"/>
                  <a:gd name="connsiteX9" fmla="*/ 8710 w 1048957"/>
                  <a:gd name="connsiteY9" fmla="*/ 640562 h 640562"/>
                  <a:gd name="connsiteX10" fmla="*/ 0 w 1048957"/>
                  <a:gd name="connsiteY10" fmla="*/ 631856 h 640562"/>
                  <a:gd name="connsiteX11" fmla="*/ 0 w 1048957"/>
                  <a:gd name="connsiteY11" fmla="*/ 7463 h 640562"/>
                  <a:gd name="connsiteX12" fmla="*/ 8710 w 1048957"/>
                  <a:gd name="connsiteY12" fmla="*/ 0 h 64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8957" h="640562">
                    <a:moveTo>
                      <a:pt x="17441" y="16201"/>
                    </a:moveTo>
                    <a:lnTo>
                      <a:pt x="17441" y="624361"/>
                    </a:lnTo>
                    <a:lnTo>
                      <a:pt x="1032761" y="624361"/>
                    </a:lnTo>
                    <a:lnTo>
                      <a:pt x="1032761" y="16201"/>
                    </a:lnTo>
                    <a:close/>
                    <a:moveTo>
                      <a:pt x="8710" y="0"/>
                    </a:moveTo>
                    <a:lnTo>
                      <a:pt x="1040247" y="0"/>
                    </a:lnTo>
                    <a:cubicBezTo>
                      <a:pt x="1045224" y="0"/>
                      <a:pt x="1048957" y="2488"/>
                      <a:pt x="1048957" y="7463"/>
                    </a:cubicBezTo>
                    <a:lnTo>
                      <a:pt x="1048957" y="631856"/>
                    </a:lnTo>
                    <a:cubicBezTo>
                      <a:pt x="1048957" y="636831"/>
                      <a:pt x="1045224" y="640562"/>
                      <a:pt x="1040247" y="640562"/>
                    </a:cubicBezTo>
                    <a:lnTo>
                      <a:pt x="8710" y="640562"/>
                    </a:lnTo>
                    <a:cubicBezTo>
                      <a:pt x="3733" y="640562"/>
                      <a:pt x="0" y="636831"/>
                      <a:pt x="0" y="631856"/>
                    </a:cubicBezTo>
                    <a:lnTo>
                      <a:pt x="0" y="7463"/>
                    </a:lnTo>
                    <a:cubicBezTo>
                      <a:pt x="0" y="2488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3C68D609-9925-CD4A-9830-1285759F5754}"/>
                  </a:ext>
                </a:extLst>
              </p:cNvPr>
              <p:cNvSpPr/>
              <p:nvPr/>
            </p:nvSpPr>
            <p:spPr>
              <a:xfrm>
                <a:off x="13991490" y="7391386"/>
                <a:ext cx="889495" cy="104683"/>
              </a:xfrm>
              <a:custGeom>
                <a:avLst/>
                <a:gdLst>
                  <a:gd name="connsiteX0" fmla="*/ 52271 w 889495"/>
                  <a:gd name="connsiteY0" fmla="*/ 16201 h 104683"/>
                  <a:gd name="connsiteX1" fmla="*/ 27392 w 889495"/>
                  <a:gd name="connsiteY1" fmla="*/ 27221 h 104683"/>
                  <a:gd name="connsiteX2" fmla="*/ 16196 w 889495"/>
                  <a:gd name="connsiteY2" fmla="*/ 51708 h 104683"/>
                  <a:gd name="connsiteX3" fmla="*/ 27392 w 889495"/>
                  <a:gd name="connsiteY3" fmla="*/ 76195 h 104683"/>
                  <a:gd name="connsiteX4" fmla="*/ 52271 w 889495"/>
                  <a:gd name="connsiteY4" fmla="*/ 85990 h 104683"/>
                  <a:gd name="connsiteX5" fmla="*/ 837224 w 889495"/>
                  <a:gd name="connsiteY5" fmla="*/ 85990 h 104683"/>
                  <a:gd name="connsiteX6" fmla="*/ 862103 w 889495"/>
                  <a:gd name="connsiteY6" fmla="*/ 76195 h 104683"/>
                  <a:gd name="connsiteX7" fmla="*/ 872055 w 889495"/>
                  <a:gd name="connsiteY7" fmla="*/ 51708 h 104683"/>
                  <a:gd name="connsiteX8" fmla="*/ 862103 w 889495"/>
                  <a:gd name="connsiteY8" fmla="*/ 27221 h 104683"/>
                  <a:gd name="connsiteX9" fmla="*/ 837224 w 889495"/>
                  <a:gd name="connsiteY9" fmla="*/ 16201 h 104683"/>
                  <a:gd name="connsiteX10" fmla="*/ 52250 w 889495"/>
                  <a:gd name="connsiteY10" fmla="*/ 0 h 104683"/>
                  <a:gd name="connsiteX11" fmla="*/ 837245 w 889495"/>
                  <a:gd name="connsiteY11" fmla="*/ 0 h 104683"/>
                  <a:gd name="connsiteX12" fmla="*/ 874566 w 889495"/>
                  <a:gd name="connsiteY12" fmla="*/ 14779 h 104683"/>
                  <a:gd name="connsiteX13" fmla="*/ 889495 w 889495"/>
                  <a:gd name="connsiteY13" fmla="*/ 51726 h 104683"/>
                  <a:gd name="connsiteX14" fmla="*/ 874566 w 889495"/>
                  <a:gd name="connsiteY14" fmla="*/ 88673 h 104683"/>
                  <a:gd name="connsiteX15" fmla="*/ 837245 w 889495"/>
                  <a:gd name="connsiteY15" fmla="*/ 104683 h 104683"/>
                  <a:gd name="connsiteX16" fmla="*/ 52250 w 889495"/>
                  <a:gd name="connsiteY16" fmla="*/ 104683 h 104683"/>
                  <a:gd name="connsiteX17" fmla="*/ 14929 w 889495"/>
                  <a:gd name="connsiteY17" fmla="*/ 88673 h 104683"/>
                  <a:gd name="connsiteX18" fmla="*/ 0 w 889495"/>
                  <a:gd name="connsiteY18" fmla="*/ 51726 h 104683"/>
                  <a:gd name="connsiteX19" fmla="*/ 14929 w 889495"/>
                  <a:gd name="connsiteY19" fmla="*/ 14779 h 104683"/>
                  <a:gd name="connsiteX20" fmla="*/ 52250 w 889495"/>
                  <a:gd name="connsiteY20" fmla="*/ 0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9495" h="104683">
                    <a:moveTo>
                      <a:pt x="52271" y="16201"/>
                    </a:moveTo>
                    <a:cubicBezTo>
                      <a:pt x="43564" y="16201"/>
                      <a:pt x="34856" y="19874"/>
                      <a:pt x="27392" y="27221"/>
                    </a:cubicBezTo>
                    <a:cubicBezTo>
                      <a:pt x="21172" y="33342"/>
                      <a:pt x="16196" y="41913"/>
                      <a:pt x="16196" y="51708"/>
                    </a:cubicBezTo>
                    <a:cubicBezTo>
                      <a:pt x="16196" y="61503"/>
                      <a:pt x="21172" y="70073"/>
                      <a:pt x="27392" y="76195"/>
                    </a:cubicBezTo>
                    <a:cubicBezTo>
                      <a:pt x="34856" y="83542"/>
                      <a:pt x="43564" y="85990"/>
                      <a:pt x="52271" y="85990"/>
                    </a:cubicBezTo>
                    <a:lnTo>
                      <a:pt x="837224" y="85990"/>
                    </a:lnTo>
                    <a:cubicBezTo>
                      <a:pt x="845931" y="85990"/>
                      <a:pt x="855883" y="83542"/>
                      <a:pt x="862103" y="76195"/>
                    </a:cubicBezTo>
                    <a:cubicBezTo>
                      <a:pt x="869567" y="70073"/>
                      <a:pt x="872055" y="61503"/>
                      <a:pt x="872055" y="51708"/>
                    </a:cubicBezTo>
                    <a:cubicBezTo>
                      <a:pt x="872055" y="41913"/>
                      <a:pt x="869567" y="33342"/>
                      <a:pt x="862103" y="27221"/>
                    </a:cubicBezTo>
                    <a:cubicBezTo>
                      <a:pt x="855883" y="19874"/>
                      <a:pt x="845931" y="16201"/>
                      <a:pt x="837224" y="16201"/>
                    </a:cubicBezTo>
                    <a:close/>
                    <a:moveTo>
                      <a:pt x="52250" y="0"/>
                    </a:moveTo>
                    <a:lnTo>
                      <a:pt x="837245" y="0"/>
                    </a:lnTo>
                    <a:cubicBezTo>
                      <a:pt x="850930" y="0"/>
                      <a:pt x="864614" y="4927"/>
                      <a:pt x="874566" y="14779"/>
                    </a:cubicBezTo>
                    <a:cubicBezTo>
                      <a:pt x="884519" y="24632"/>
                      <a:pt x="889495" y="38179"/>
                      <a:pt x="889495" y="51726"/>
                    </a:cubicBezTo>
                    <a:cubicBezTo>
                      <a:pt x="889495" y="65273"/>
                      <a:pt x="884519" y="78820"/>
                      <a:pt x="874566" y="88673"/>
                    </a:cubicBezTo>
                    <a:cubicBezTo>
                      <a:pt x="864614" y="98525"/>
                      <a:pt x="850930" y="104683"/>
                      <a:pt x="837245" y="104683"/>
                    </a:cubicBezTo>
                    <a:lnTo>
                      <a:pt x="52250" y="104683"/>
                    </a:lnTo>
                    <a:cubicBezTo>
                      <a:pt x="38566" y="104683"/>
                      <a:pt x="24881" y="98525"/>
                      <a:pt x="14929" y="88673"/>
                    </a:cubicBezTo>
                    <a:cubicBezTo>
                      <a:pt x="4976" y="78820"/>
                      <a:pt x="0" y="65273"/>
                      <a:pt x="0" y="51726"/>
                    </a:cubicBezTo>
                    <a:cubicBezTo>
                      <a:pt x="0" y="38179"/>
                      <a:pt x="4976" y="24632"/>
                      <a:pt x="14929" y="14779"/>
                    </a:cubicBezTo>
                    <a:cubicBezTo>
                      <a:pt x="24881" y="4927"/>
                      <a:pt x="38566" y="0"/>
                      <a:pt x="522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463AA588-FA06-8443-80CF-5D3C804D39EE}"/>
                  </a:ext>
                </a:extLst>
              </p:cNvPr>
              <p:cNvSpPr/>
              <p:nvPr/>
            </p:nvSpPr>
            <p:spPr>
              <a:xfrm>
                <a:off x="13991490" y="8038179"/>
                <a:ext cx="889495" cy="317788"/>
              </a:xfrm>
              <a:custGeom>
                <a:avLst/>
                <a:gdLst>
                  <a:gd name="connsiteX0" fmla="*/ 88347 w 889495"/>
                  <a:gd name="connsiteY0" fmla="*/ 16201 h 317788"/>
                  <a:gd name="connsiteX1" fmla="*/ 38588 w 889495"/>
                  <a:gd name="connsiteY1" fmla="*/ 37295 h 317788"/>
                  <a:gd name="connsiteX2" fmla="*/ 16196 w 889495"/>
                  <a:gd name="connsiteY2" fmla="*/ 88167 h 317788"/>
                  <a:gd name="connsiteX3" fmla="*/ 16196 w 889495"/>
                  <a:gd name="connsiteY3" fmla="*/ 228376 h 317788"/>
                  <a:gd name="connsiteX4" fmla="*/ 38588 w 889495"/>
                  <a:gd name="connsiteY4" fmla="*/ 279248 h 317788"/>
                  <a:gd name="connsiteX5" fmla="*/ 88347 w 889495"/>
                  <a:gd name="connsiteY5" fmla="*/ 300341 h 317788"/>
                  <a:gd name="connsiteX6" fmla="*/ 801148 w 889495"/>
                  <a:gd name="connsiteY6" fmla="*/ 300341 h 317788"/>
                  <a:gd name="connsiteX7" fmla="*/ 850907 w 889495"/>
                  <a:gd name="connsiteY7" fmla="*/ 279248 h 317788"/>
                  <a:gd name="connsiteX8" fmla="*/ 872055 w 889495"/>
                  <a:gd name="connsiteY8" fmla="*/ 228376 h 317788"/>
                  <a:gd name="connsiteX9" fmla="*/ 872055 w 889495"/>
                  <a:gd name="connsiteY9" fmla="*/ 88167 h 317788"/>
                  <a:gd name="connsiteX10" fmla="*/ 850907 w 889495"/>
                  <a:gd name="connsiteY10" fmla="*/ 37295 h 317788"/>
                  <a:gd name="connsiteX11" fmla="*/ 801148 w 889495"/>
                  <a:gd name="connsiteY11" fmla="*/ 16201 h 317788"/>
                  <a:gd name="connsiteX12" fmla="*/ 88327 w 889495"/>
                  <a:gd name="connsiteY12" fmla="*/ 0 h 317788"/>
                  <a:gd name="connsiteX13" fmla="*/ 801168 w 889495"/>
                  <a:gd name="connsiteY13" fmla="*/ 0 h 317788"/>
                  <a:gd name="connsiteX14" fmla="*/ 863370 w 889495"/>
                  <a:gd name="connsiteY14" fmla="*/ 26069 h 317788"/>
                  <a:gd name="connsiteX15" fmla="*/ 889495 w 889495"/>
                  <a:gd name="connsiteY15" fmla="*/ 88137 h 317788"/>
                  <a:gd name="connsiteX16" fmla="*/ 889495 w 889495"/>
                  <a:gd name="connsiteY16" fmla="*/ 228410 h 317788"/>
                  <a:gd name="connsiteX17" fmla="*/ 863370 w 889495"/>
                  <a:gd name="connsiteY17" fmla="*/ 291720 h 317788"/>
                  <a:gd name="connsiteX18" fmla="*/ 801168 w 889495"/>
                  <a:gd name="connsiteY18" fmla="*/ 317788 h 317788"/>
                  <a:gd name="connsiteX19" fmla="*/ 88327 w 889495"/>
                  <a:gd name="connsiteY19" fmla="*/ 317788 h 317788"/>
                  <a:gd name="connsiteX20" fmla="*/ 26125 w 889495"/>
                  <a:gd name="connsiteY20" fmla="*/ 291720 h 317788"/>
                  <a:gd name="connsiteX21" fmla="*/ 0 w 889495"/>
                  <a:gd name="connsiteY21" fmla="*/ 228410 h 317788"/>
                  <a:gd name="connsiteX22" fmla="*/ 0 w 889495"/>
                  <a:gd name="connsiteY22" fmla="*/ 88137 h 317788"/>
                  <a:gd name="connsiteX23" fmla="*/ 26125 w 889495"/>
                  <a:gd name="connsiteY23" fmla="*/ 26069 h 317788"/>
                  <a:gd name="connsiteX24" fmla="*/ 88327 w 889495"/>
                  <a:gd name="connsiteY24" fmla="*/ 0 h 31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9495" h="317788">
                    <a:moveTo>
                      <a:pt x="88347" y="16201"/>
                    </a:moveTo>
                    <a:cubicBezTo>
                      <a:pt x="69687" y="16201"/>
                      <a:pt x="52271" y="23646"/>
                      <a:pt x="38588" y="37295"/>
                    </a:cubicBezTo>
                    <a:cubicBezTo>
                      <a:pt x="24904" y="50943"/>
                      <a:pt x="16196" y="68314"/>
                      <a:pt x="16196" y="88167"/>
                    </a:cubicBezTo>
                    <a:lnTo>
                      <a:pt x="16196" y="228376"/>
                    </a:lnTo>
                    <a:cubicBezTo>
                      <a:pt x="16196" y="248228"/>
                      <a:pt x="24904" y="265599"/>
                      <a:pt x="38588" y="279248"/>
                    </a:cubicBezTo>
                    <a:cubicBezTo>
                      <a:pt x="52271" y="292897"/>
                      <a:pt x="69687" y="300341"/>
                      <a:pt x="88347" y="300341"/>
                    </a:cubicBezTo>
                    <a:lnTo>
                      <a:pt x="801148" y="300341"/>
                    </a:lnTo>
                    <a:cubicBezTo>
                      <a:pt x="819808" y="300341"/>
                      <a:pt x="837224" y="292897"/>
                      <a:pt x="850907" y="279248"/>
                    </a:cubicBezTo>
                    <a:cubicBezTo>
                      <a:pt x="864591" y="265599"/>
                      <a:pt x="872055" y="248228"/>
                      <a:pt x="872055" y="228376"/>
                    </a:cubicBezTo>
                    <a:lnTo>
                      <a:pt x="872055" y="88167"/>
                    </a:lnTo>
                    <a:cubicBezTo>
                      <a:pt x="872055" y="68314"/>
                      <a:pt x="864591" y="50943"/>
                      <a:pt x="850907" y="37295"/>
                    </a:cubicBezTo>
                    <a:cubicBezTo>
                      <a:pt x="837224" y="23646"/>
                      <a:pt x="819808" y="16201"/>
                      <a:pt x="801148" y="16201"/>
                    </a:cubicBezTo>
                    <a:close/>
                    <a:moveTo>
                      <a:pt x="88327" y="0"/>
                    </a:moveTo>
                    <a:lnTo>
                      <a:pt x="801168" y="0"/>
                    </a:lnTo>
                    <a:cubicBezTo>
                      <a:pt x="824804" y="0"/>
                      <a:pt x="847197" y="8690"/>
                      <a:pt x="863370" y="26069"/>
                    </a:cubicBezTo>
                    <a:cubicBezTo>
                      <a:pt x="880787" y="42206"/>
                      <a:pt x="889495" y="64551"/>
                      <a:pt x="889495" y="88137"/>
                    </a:cubicBezTo>
                    <a:lnTo>
                      <a:pt x="889495" y="228410"/>
                    </a:lnTo>
                    <a:cubicBezTo>
                      <a:pt x="889495" y="253238"/>
                      <a:pt x="880787" y="275582"/>
                      <a:pt x="863370" y="291720"/>
                    </a:cubicBezTo>
                    <a:cubicBezTo>
                      <a:pt x="847197" y="309099"/>
                      <a:pt x="824804" y="317788"/>
                      <a:pt x="801168" y="317788"/>
                    </a:cubicBezTo>
                    <a:lnTo>
                      <a:pt x="88327" y="317788"/>
                    </a:lnTo>
                    <a:cubicBezTo>
                      <a:pt x="64691" y="317788"/>
                      <a:pt x="42298" y="309099"/>
                      <a:pt x="26125" y="291720"/>
                    </a:cubicBezTo>
                    <a:cubicBezTo>
                      <a:pt x="8708" y="275582"/>
                      <a:pt x="0" y="253238"/>
                      <a:pt x="0" y="228410"/>
                    </a:cubicBezTo>
                    <a:lnTo>
                      <a:pt x="0" y="88137"/>
                    </a:lnTo>
                    <a:cubicBezTo>
                      <a:pt x="0" y="64551"/>
                      <a:pt x="8708" y="42206"/>
                      <a:pt x="26125" y="26069"/>
                    </a:cubicBezTo>
                    <a:cubicBezTo>
                      <a:pt x="42298" y="8690"/>
                      <a:pt x="64691" y="0"/>
                      <a:pt x="88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5F1B3F82-A275-C04D-ADF8-702B09626654}"/>
                  </a:ext>
                </a:extLst>
              </p:cNvPr>
              <p:cNvSpPr/>
              <p:nvPr/>
            </p:nvSpPr>
            <p:spPr>
              <a:xfrm>
                <a:off x="13195429" y="7628170"/>
                <a:ext cx="163199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" h="134">
                    <a:moveTo>
                      <a:pt x="0" y="134"/>
                    </a:moveTo>
                    <a:lnTo>
                      <a:pt x="0" y="0"/>
                    </a:lnTo>
                    <a:lnTo>
                      <a:pt x="132" y="6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EA9A13B1-FCC0-2E49-B256-45542FCE6F09}"/>
                  </a:ext>
                </a:extLst>
              </p:cNvPr>
              <p:cNvSpPr/>
              <p:nvPr/>
            </p:nvSpPr>
            <p:spPr>
              <a:xfrm>
                <a:off x="13186709" y="7620180"/>
                <a:ext cx="179394" cy="182461"/>
              </a:xfrm>
              <a:custGeom>
                <a:avLst/>
                <a:gdLst>
                  <a:gd name="connsiteX0" fmla="*/ 17441 w 179394"/>
                  <a:gd name="connsiteY0" fmla="*/ 22944 h 182461"/>
                  <a:gd name="connsiteX1" fmla="*/ 17441 w 179394"/>
                  <a:gd name="connsiteY1" fmla="*/ 160029 h 182461"/>
                  <a:gd name="connsiteX2" fmla="*/ 151987 w 179394"/>
                  <a:gd name="connsiteY2" fmla="*/ 90869 h 182461"/>
                  <a:gd name="connsiteX3" fmla="*/ 12372 w 179394"/>
                  <a:gd name="connsiteY3" fmla="*/ 512 h 182461"/>
                  <a:gd name="connsiteX4" fmla="*/ 174445 w 179394"/>
                  <a:gd name="connsiteY4" fmla="*/ 83441 h 182461"/>
                  <a:gd name="connsiteX5" fmla="*/ 179394 w 179394"/>
                  <a:gd name="connsiteY5" fmla="*/ 90868 h 182461"/>
                  <a:gd name="connsiteX6" fmla="*/ 174445 w 179394"/>
                  <a:gd name="connsiteY6" fmla="*/ 99532 h 182461"/>
                  <a:gd name="connsiteX7" fmla="*/ 12372 w 179394"/>
                  <a:gd name="connsiteY7" fmla="*/ 181223 h 182461"/>
                  <a:gd name="connsiteX8" fmla="*/ 8660 w 179394"/>
                  <a:gd name="connsiteY8" fmla="*/ 182461 h 182461"/>
                  <a:gd name="connsiteX9" fmla="*/ 3712 w 179394"/>
                  <a:gd name="connsiteY9" fmla="*/ 181223 h 182461"/>
                  <a:gd name="connsiteX10" fmla="*/ 0 w 179394"/>
                  <a:gd name="connsiteY10" fmla="*/ 173797 h 182461"/>
                  <a:gd name="connsiteX11" fmla="*/ 0 w 179394"/>
                  <a:gd name="connsiteY11" fmla="*/ 7939 h 182461"/>
                  <a:gd name="connsiteX12" fmla="*/ 3712 w 179394"/>
                  <a:gd name="connsiteY12" fmla="*/ 1750 h 182461"/>
                  <a:gd name="connsiteX13" fmla="*/ 12372 w 179394"/>
                  <a:gd name="connsiteY13" fmla="*/ 512 h 18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9394" h="182461">
                    <a:moveTo>
                      <a:pt x="17441" y="22944"/>
                    </a:moveTo>
                    <a:lnTo>
                      <a:pt x="17441" y="160029"/>
                    </a:lnTo>
                    <a:lnTo>
                      <a:pt x="151987" y="90869"/>
                    </a:lnTo>
                    <a:close/>
                    <a:moveTo>
                      <a:pt x="12372" y="512"/>
                    </a:moveTo>
                    <a:lnTo>
                      <a:pt x="174445" y="83441"/>
                    </a:lnTo>
                    <a:cubicBezTo>
                      <a:pt x="178157" y="84679"/>
                      <a:pt x="179394" y="87155"/>
                      <a:pt x="179394" y="90868"/>
                    </a:cubicBezTo>
                    <a:cubicBezTo>
                      <a:pt x="179394" y="94581"/>
                      <a:pt x="178157" y="98294"/>
                      <a:pt x="174445" y="99532"/>
                    </a:cubicBezTo>
                    <a:lnTo>
                      <a:pt x="12372" y="181223"/>
                    </a:lnTo>
                    <a:cubicBezTo>
                      <a:pt x="11135" y="182461"/>
                      <a:pt x="9898" y="182461"/>
                      <a:pt x="8660" y="182461"/>
                    </a:cubicBezTo>
                    <a:cubicBezTo>
                      <a:pt x="7423" y="182461"/>
                      <a:pt x="4949" y="181223"/>
                      <a:pt x="3712" y="181223"/>
                    </a:cubicBezTo>
                    <a:cubicBezTo>
                      <a:pt x="2474" y="178748"/>
                      <a:pt x="0" y="177510"/>
                      <a:pt x="0" y="173797"/>
                    </a:cubicBezTo>
                    <a:lnTo>
                      <a:pt x="0" y="7939"/>
                    </a:lnTo>
                    <a:cubicBezTo>
                      <a:pt x="0" y="5463"/>
                      <a:pt x="2474" y="2988"/>
                      <a:pt x="3712" y="1750"/>
                    </a:cubicBezTo>
                    <a:cubicBezTo>
                      <a:pt x="6186" y="512"/>
                      <a:pt x="9898" y="-726"/>
                      <a:pt x="12372" y="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B0F1AC2B-238B-7A42-863D-D520F9014728}"/>
                  </a:ext>
                </a:extLst>
              </p:cNvPr>
              <p:cNvSpPr/>
              <p:nvPr/>
            </p:nvSpPr>
            <p:spPr>
              <a:xfrm>
                <a:off x="12764382" y="8150340"/>
                <a:ext cx="1050202" cy="84744"/>
              </a:xfrm>
              <a:custGeom>
                <a:avLst/>
                <a:gdLst>
                  <a:gd name="connsiteX0" fmla="*/ 43571 w 1050202"/>
                  <a:gd name="connsiteY0" fmla="*/ 17447 h 84744"/>
                  <a:gd name="connsiteX1" fmla="*/ 24907 w 1050202"/>
                  <a:gd name="connsiteY1" fmla="*/ 24742 h 84744"/>
                  <a:gd name="connsiteX2" fmla="*/ 17441 w 1050202"/>
                  <a:gd name="connsiteY2" fmla="*/ 42980 h 84744"/>
                  <a:gd name="connsiteX3" fmla="*/ 24907 w 1050202"/>
                  <a:gd name="connsiteY3" fmla="*/ 60001 h 84744"/>
                  <a:gd name="connsiteX4" fmla="*/ 43571 w 1050202"/>
                  <a:gd name="connsiteY4" fmla="*/ 67296 h 84744"/>
                  <a:gd name="connsiteX5" fmla="*/ 1006631 w 1050202"/>
                  <a:gd name="connsiteY5" fmla="*/ 67296 h 84744"/>
                  <a:gd name="connsiteX6" fmla="*/ 1025295 w 1050202"/>
                  <a:gd name="connsiteY6" fmla="*/ 60001 h 84744"/>
                  <a:gd name="connsiteX7" fmla="*/ 1032761 w 1050202"/>
                  <a:gd name="connsiteY7" fmla="*/ 42980 h 84744"/>
                  <a:gd name="connsiteX8" fmla="*/ 1025295 w 1050202"/>
                  <a:gd name="connsiteY8" fmla="*/ 24742 h 84744"/>
                  <a:gd name="connsiteX9" fmla="*/ 1006631 w 1050202"/>
                  <a:gd name="connsiteY9" fmla="*/ 17447 h 84744"/>
                  <a:gd name="connsiteX10" fmla="*/ 43551 w 1050202"/>
                  <a:gd name="connsiteY10" fmla="*/ 0 h 84744"/>
                  <a:gd name="connsiteX11" fmla="*/ 1006651 w 1050202"/>
                  <a:gd name="connsiteY11" fmla="*/ 0 h 84744"/>
                  <a:gd name="connsiteX12" fmla="*/ 1036515 w 1050202"/>
                  <a:gd name="connsiteY12" fmla="*/ 12282 h 84744"/>
                  <a:gd name="connsiteX13" fmla="*/ 1050202 w 1050202"/>
                  <a:gd name="connsiteY13" fmla="*/ 42986 h 84744"/>
                  <a:gd name="connsiteX14" fmla="*/ 1036515 w 1050202"/>
                  <a:gd name="connsiteY14" fmla="*/ 72463 h 84744"/>
                  <a:gd name="connsiteX15" fmla="*/ 1006651 w 1050202"/>
                  <a:gd name="connsiteY15" fmla="*/ 84744 h 84744"/>
                  <a:gd name="connsiteX16" fmla="*/ 43551 w 1050202"/>
                  <a:gd name="connsiteY16" fmla="*/ 84744 h 84744"/>
                  <a:gd name="connsiteX17" fmla="*/ 12443 w 1050202"/>
                  <a:gd name="connsiteY17" fmla="*/ 72463 h 84744"/>
                  <a:gd name="connsiteX18" fmla="*/ 0 w 1050202"/>
                  <a:gd name="connsiteY18" fmla="*/ 42986 h 84744"/>
                  <a:gd name="connsiteX19" fmla="*/ 12443 w 1050202"/>
                  <a:gd name="connsiteY19" fmla="*/ 12282 h 84744"/>
                  <a:gd name="connsiteX20" fmla="*/ 43551 w 1050202"/>
                  <a:gd name="connsiteY20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0202" h="84744">
                    <a:moveTo>
                      <a:pt x="43571" y="17447"/>
                    </a:moveTo>
                    <a:cubicBezTo>
                      <a:pt x="36105" y="17447"/>
                      <a:pt x="29884" y="19879"/>
                      <a:pt x="24907" y="24742"/>
                    </a:cubicBezTo>
                    <a:cubicBezTo>
                      <a:pt x="19930" y="28390"/>
                      <a:pt x="17441" y="35685"/>
                      <a:pt x="17441" y="42980"/>
                    </a:cubicBezTo>
                    <a:cubicBezTo>
                      <a:pt x="17441" y="49059"/>
                      <a:pt x="19930" y="55138"/>
                      <a:pt x="24907" y="60001"/>
                    </a:cubicBezTo>
                    <a:cubicBezTo>
                      <a:pt x="29884" y="64865"/>
                      <a:pt x="36105" y="67296"/>
                      <a:pt x="43571" y="67296"/>
                    </a:cubicBezTo>
                    <a:lnTo>
                      <a:pt x="1006631" y="67296"/>
                    </a:lnTo>
                    <a:cubicBezTo>
                      <a:pt x="1012853" y="67296"/>
                      <a:pt x="1019074" y="64865"/>
                      <a:pt x="1025295" y="60001"/>
                    </a:cubicBezTo>
                    <a:cubicBezTo>
                      <a:pt x="1029028" y="55138"/>
                      <a:pt x="1032761" y="49059"/>
                      <a:pt x="1032761" y="42980"/>
                    </a:cubicBezTo>
                    <a:cubicBezTo>
                      <a:pt x="1032761" y="35685"/>
                      <a:pt x="1029028" y="28390"/>
                      <a:pt x="1025295" y="24742"/>
                    </a:cubicBezTo>
                    <a:cubicBezTo>
                      <a:pt x="1019074" y="19879"/>
                      <a:pt x="1012853" y="17447"/>
                      <a:pt x="1006631" y="17447"/>
                    </a:cubicBezTo>
                    <a:close/>
                    <a:moveTo>
                      <a:pt x="43551" y="0"/>
                    </a:moveTo>
                    <a:lnTo>
                      <a:pt x="1006651" y="0"/>
                    </a:lnTo>
                    <a:cubicBezTo>
                      <a:pt x="1017850" y="0"/>
                      <a:pt x="1029049" y="3685"/>
                      <a:pt x="1036515" y="12282"/>
                    </a:cubicBezTo>
                    <a:cubicBezTo>
                      <a:pt x="1045225" y="19651"/>
                      <a:pt x="1050202" y="30705"/>
                      <a:pt x="1050202" y="42986"/>
                    </a:cubicBezTo>
                    <a:cubicBezTo>
                      <a:pt x="1050202" y="54040"/>
                      <a:pt x="1045225" y="63865"/>
                      <a:pt x="1036515" y="72463"/>
                    </a:cubicBezTo>
                    <a:cubicBezTo>
                      <a:pt x="1029049" y="81060"/>
                      <a:pt x="1017850" y="84744"/>
                      <a:pt x="1006651" y="84744"/>
                    </a:cubicBezTo>
                    <a:lnTo>
                      <a:pt x="43551" y="84744"/>
                    </a:lnTo>
                    <a:cubicBezTo>
                      <a:pt x="32352" y="84744"/>
                      <a:pt x="21153" y="81060"/>
                      <a:pt x="12443" y="72463"/>
                    </a:cubicBezTo>
                    <a:cubicBezTo>
                      <a:pt x="4977" y="63865"/>
                      <a:pt x="0" y="54040"/>
                      <a:pt x="0" y="42986"/>
                    </a:cubicBezTo>
                    <a:cubicBezTo>
                      <a:pt x="0" y="30705"/>
                      <a:pt x="4977" y="19651"/>
                      <a:pt x="12443" y="12282"/>
                    </a:cubicBezTo>
                    <a:cubicBezTo>
                      <a:pt x="21153" y="3685"/>
                      <a:pt x="32352" y="0"/>
                      <a:pt x="435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277A817D-F8B3-EC45-895E-882E663033D8}"/>
                  </a:ext>
                </a:extLst>
              </p:cNvPr>
              <p:cNvSpPr/>
              <p:nvPr/>
            </p:nvSpPr>
            <p:spPr>
              <a:xfrm>
                <a:off x="12764382" y="8339767"/>
                <a:ext cx="104895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3" h="14">
                    <a:moveTo>
                      <a:pt x="83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836" y="0"/>
                    </a:lnTo>
                    <a:cubicBezTo>
                      <a:pt x="840" y="0"/>
                      <a:pt x="843" y="3"/>
                      <a:pt x="843" y="7"/>
                    </a:cubicBezTo>
                    <a:cubicBezTo>
                      <a:pt x="843" y="11"/>
                      <a:pt x="840" y="14"/>
                      <a:pt x="83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D817C35A-42AD-DD47-AC00-D4A653C5FEE0}"/>
                  </a:ext>
                </a:extLst>
              </p:cNvPr>
              <p:cNvSpPr/>
              <p:nvPr/>
            </p:nvSpPr>
            <p:spPr>
              <a:xfrm>
                <a:off x="14027618" y="7587044"/>
                <a:ext cx="135791" cy="135839"/>
              </a:xfrm>
              <a:custGeom>
                <a:avLst/>
                <a:gdLst>
                  <a:gd name="connsiteX0" fmla="*/ 69134 w 135791"/>
                  <a:gd name="connsiteY0" fmla="*/ 16201 h 135839"/>
                  <a:gd name="connsiteX1" fmla="*/ 17441 w 135791"/>
                  <a:gd name="connsiteY1" fmla="*/ 67912 h 135839"/>
                  <a:gd name="connsiteX2" fmla="*/ 69134 w 135791"/>
                  <a:gd name="connsiteY2" fmla="*/ 118392 h 135839"/>
                  <a:gd name="connsiteX3" fmla="*/ 119596 w 135791"/>
                  <a:gd name="connsiteY3" fmla="*/ 67912 h 135839"/>
                  <a:gd name="connsiteX4" fmla="*/ 69134 w 135791"/>
                  <a:gd name="connsiteY4" fmla="*/ 16201 h 135839"/>
                  <a:gd name="connsiteX5" fmla="*/ 69130 w 135791"/>
                  <a:gd name="connsiteY5" fmla="*/ 0 h 135839"/>
                  <a:gd name="connsiteX6" fmla="*/ 135791 w 135791"/>
                  <a:gd name="connsiteY6" fmla="*/ 67920 h 135839"/>
                  <a:gd name="connsiteX7" fmla="*/ 69130 w 135791"/>
                  <a:gd name="connsiteY7" fmla="*/ 135839 h 135839"/>
                  <a:gd name="connsiteX8" fmla="*/ 0 w 135791"/>
                  <a:gd name="connsiteY8" fmla="*/ 67920 h 135839"/>
                  <a:gd name="connsiteX9" fmla="*/ 69130 w 135791"/>
                  <a:gd name="connsiteY9" fmla="*/ 0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91" h="135839">
                    <a:moveTo>
                      <a:pt x="69134" y="16201"/>
                    </a:moveTo>
                    <a:cubicBezTo>
                      <a:pt x="39595" y="16201"/>
                      <a:pt x="17441" y="39594"/>
                      <a:pt x="17441" y="67912"/>
                    </a:cubicBezTo>
                    <a:cubicBezTo>
                      <a:pt x="17441" y="96230"/>
                      <a:pt x="39595" y="118392"/>
                      <a:pt x="69134" y="118392"/>
                    </a:cubicBezTo>
                    <a:cubicBezTo>
                      <a:pt x="96211" y="118392"/>
                      <a:pt x="119596" y="96230"/>
                      <a:pt x="119596" y="67912"/>
                    </a:cubicBezTo>
                    <a:cubicBezTo>
                      <a:pt x="119596" y="39594"/>
                      <a:pt x="96211" y="16201"/>
                      <a:pt x="69134" y="16201"/>
                    </a:cubicBezTo>
                    <a:close/>
                    <a:moveTo>
                      <a:pt x="69130" y="0"/>
                    </a:moveTo>
                    <a:cubicBezTo>
                      <a:pt x="106164" y="0"/>
                      <a:pt x="135791" y="29638"/>
                      <a:pt x="135791" y="67920"/>
                    </a:cubicBezTo>
                    <a:cubicBezTo>
                      <a:pt x="135791" y="104967"/>
                      <a:pt x="106164" y="135839"/>
                      <a:pt x="69130" y="135839"/>
                    </a:cubicBezTo>
                    <a:cubicBezTo>
                      <a:pt x="30862" y="135839"/>
                      <a:pt x="0" y="104967"/>
                      <a:pt x="0" y="67920"/>
                    </a:cubicBezTo>
                    <a:cubicBezTo>
                      <a:pt x="0" y="29638"/>
                      <a:pt x="30862" y="0"/>
                      <a:pt x="6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743D2FF4-43F8-9B4B-9F0D-8B8477361834}"/>
                  </a:ext>
                </a:extLst>
              </p:cNvPr>
              <p:cNvSpPr/>
              <p:nvPr/>
            </p:nvSpPr>
            <p:spPr>
              <a:xfrm>
                <a:off x="14255598" y="7646863"/>
                <a:ext cx="61417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14">
                    <a:moveTo>
                      <a:pt x="487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487" y="0"/>
                    </a:lnTo>
                    <a:cubicBezTo>
                      <a:pt x="491" y="0"/>
                      <a:pt x="494" y="3"/>
                      <a:pt x="494" y="7"/>
                    </a:cubicBezTo>
                    <a:cubicBezTo>
                      <a:pt x="494" y="11"/>
                      <a:pt x="491" y="14"/>
                      <a:pt x="48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53B0C74C-98B6-5C41-8B1F-343C52389C34}"/>
                  </a:ext>
                </a:extLst>
              </p:cNvPr>
              <p:cNvSpPr/>
              <p:nvPr/>
            </p:nvSpPr>
            <p:spPr>
              <a:xfrm>
                <a:off x="14027618" y="7816350"/>
                <a:ext cx="135791" cy="135839"/>
              </a:xfrm>
              <a:custGeom>
                <a:avLst/>
                <a:gdLst>
                  <a:gd name="connsiteX0" fmla="*/ 69134 w 135791"/>
                  <a:gd name="connsiteY0" fmla="*/ 17448 h 135839"/>
                  <a:gd name="connsiteX1" fmla="*/ 17441 w 135791"/>
                  <a:gd name="connsiteY1" fmla="*/ 67928 h 135839"/>
                  <a:gd name="connsiteX2" fmla="*/ 69134 w 135791"/>
                  <a:gd name="connsiteY2" fmla="*/ 119639 h 135839"/>
                  <a:gd name="connsiteX3" fmla="*/ 119596 w 135791"/>
                  <a:gd name="connsiteY3" fmla="*/ 67928 h 135839"/>
                  <a:gd name="connsiteX4" fmla="*/ 69134 w 135791"/>
                  <a:gd name="connsiteY4" fmla="*/ 17448 h 135839"/>
                  <a:gd name="connsiteX5" fmla="*/ 69130 w 135791"/>
                  <a:gd name="connsiteY5" fmla="*/ 0 h 135839"/>
                  <a:gd name="connsiteX6" fmla="*/ 135791 w 135791"/>
                  <a:gd name="connsiteY6" fmla="*/ 67920 h 135839"/>
                  <a:gd name="connsiteX7" fmla="*/ 69130 w 135791"/>
                  <a:gd name="connsiteY7" fmla="*/ 135839 h 135839"/>
                  <a:gd name="connsiteX8" fmla="*/ 0 w 135791"/>
                  <a:gd name="connsiteY8" fmla="*/ 67920 h 135839"/>
                  <a:gd name="connsiteX9" fmla="*/ 69130 w 135791"/>
                  <a:gd name="connsiteY9" fmla="*/ 0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91" h="135839">
                    <a:moveTo>
                      <a:pt x="69134" y="17448"/>
                    </a:moveTo>
                    <a:cubicBezTo>
                      <a:pt x="39595" y="17448"/>
                      <a:pt x="17441" y="39610"/>
                      <a:pt x="17441" y="67928"/>
                    </a:cubicBezTo>
                    <a:cubicBezTo>
                      <a:pt x="17441" y="96246"/>
                      <a:pt x="39595" y="119639"/>
                      <a:pt x="69134" y="119639"/>
                    </a:cubicBezTo>
                    <a:cubicBezTo>
                      <a:pt x="96211" y="119639"/>
                      <a:pt x="119596" y="96246"/>
                      <a:pt x="119596" y="67928"/>
                    </a:cubicBezTo>
                    <a:cubicBezTo>
                      <a:pt x="119596" y="39610"/>
                      <a:pt x="96211" y="17448"/>
                      <a:pt x="69134" y="17448"/>
                    </a:cubicBezTo>
                    <a:close/>
                    <a:moveTo>
                      <a:pt x="69130" y="0"/>
                    </a:moveTo>
                    <a:cubicBezTo>
                      <a:pt x="106164" y="0"/>
                      <a:pt x="135791" y="30873"/>
                      <a:pt x="135791" y="67920"/>
                    </a:cubicBezTo>
                    <a:cubicBezTo>
                      <a:pt x="135791" y="106202"/>
                      <a:pt x="106164" y="135839"/>
                      <a:pt x="69130" y="135839"/>
                    </a:cubicBezTo>
                    <a:cubicBezTo>
                      <a:pt x="30862" y="135839"/>
                      <a:pt x="0" y="106202"/>
                      <a:pt x="0" y="67920"/>
                    </a:cubicBezTo>
                    <a:cubicBezTo>
                      <a:pt x="0" y="30873"/>
                      <a:pt x="30862" y="0"/>
                      <a:pt x="6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339C7CF3-27F3-3843-A97A-C685FA17C9D5}"/>
                  </a:ext>
                </a:extLst>
              </p:cNvPr>
              <p:cNvSpPr/>
              <p:nvPr/>
            </p:nvSpPr>
            <p:spPr>
              <a:xfrm>
                <a:off x="14255598" y="7877412"/>
                <a:ext cx="61417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13">
                    <a:moveTo>
                      <a:pt x="487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487" y="0"/>
                    </a:lnTo>
                    <a:cubicBezTo>
                      <a:pt x="491" y="0"/>
                      <a:pt x="494" y="3"/>
                      <a:pt x="494" y="6"/>
                    </a:cubicBezTo>
                    <a:cubicBezTo>
                      <a:pt x="494" y="10"/>
                      <a:pt x="491" y="13"/>
                      <a:pt x="48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320F9A5-1F64-7D49-B092-ED67FFA34577}"/>
                </a:ext>
              </a:extLst>
            </p:cNvPr>
            <p:cNvGrpSpPr/>
            <p:nvPr/>
          </p:nvGrpSpPr>
          <p:grpSpPr>
            <a:xfrm>
              <a:off x="14775093" y="8783424"/>
              <a:ext cx="1590873" cy="1031878"/>
              <a:chOff x="14775093" y="8783424"/>
              <a:chExt cx="1590873" cy="1031878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03780768-6E52-9449-BCAF-6C4A03605CC2}"/>
                  </a:ext>
                </a:extLst>
              </p:cNvPr>
              <p:cNvSpPr/>
              <p:nvPr/>
            </p:nvSpPr>
            <p:spPr>
              <a:xfrm>
                <a:off x="14783814" y="8792148"/>
                <a:ext cx="1574681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5" h="125">
                    <a:moveTo>
                      <a:pt x="1265" y="97"/>
                    </a:moveTo>
                    <a:cubicBezTo>
                      <a:pt x="1265" y="71"/>
                      <a:pt x="1254" y="47"/>
                      <a:pt x="1236" y="29"/>
                    </a:cubicBezTo>
                    <a:cubicBezTo>
                      <a:pt x="1218" y="11"/>
                      <a:pt x="1195" y="0"/>
                      <a:pt x="1168" y="0"/>
                    </a:cubicBezTo>
                    <a:lnTo>
                      <a:pt x="632" y="0"/>
                    </a:lnTo>
                    <a:lnTo>
                      <a:pt x="97" y="0"/>
                    </a:lnTo>
                    <a:cubicBezTo>
                      <a:pt x="70" y="0"/>
                      <a:pt x="45" y="11"/>
                      <a:pt x="28" y="29"/>
                    </a:cubicBezTo>
                    <a:cubicBezTo>
                      <a:pt x="11" y="47"/>
                      <a:pt x="0" y="71"/>
                      <a:pt x="0" y="97"/>
                    </a:cubicBezTo>
                    <a:lnTo>
                      <a:pt x="0" y="125"/>
                    </a:lnTo>
                    <a:lnTo>
                      <a:pt x="1265" y="12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5446031D-A27F-774F-9635-997C264A61AC}"/>
                  </a:ext>
                </a:extLst>
              </p:cNvPr>
              <p:cNvSpPr/>
              <p:nvPr/>
            </p:nvSpPr>
            <p:spPr>
              <a:xfrm>
                <a:off x="14775093" y="8783424"/>
                <a:ext cx="1590873" cy="171980"/>
              </a:xfrm>
              <a:custGeom>
                <a:avLst/>
                <a:gdLst>
                  <a:gd name="connsiteX0" fmla="*/ 129472 w 1590873"/>
                  <a:gd name="connsiteY0" fmla="*/ 18694 h 171980"/>
                  <a:gd name="connsiteX1" fmla="*/ 49805 w 1590873"/>
                  <a:gd name="connsiteY1" fmla="*/ 50801 h 171980"/>
                  <a:gd name="connsiteX2" fmla="*/ 16196 w 1590873"/>
                  <a:gd name="connsiteY2" fmla="*/ 128600 h 171980"/>
                  <a:gd name="connsiteX3" fmla="*/ 16196 w 1590873"/>
                  <a:gd name="connsiteY3" fmla="*/ 154533 h 171980"/>
                  <a:gd name="connsiteX4" fmla="*/ 1574678 w 1590873"/>
                  <a:gd name="connsiteY4" fmla="*/ 154533 h 171980"/>
                  <a:gd name="connsiteX5" fmla="*/ 1574678 w 1590873"/>
                  <a:gd name="connsiteY5" fmla="*/ 128600 h 171980"/>
                  <a:gd name="connsiteX6" fmla="*/ 1541069 w 1590873"/>
                  <a:gd name="connsiteY6" fmla="*/ 50801 h 171980"/>
                  <a:gd name="connsiteX7" fmla="*/ 1462647 w 1590873"/>
                  <a:gd name="connsiteY7" fmla="*/ 18694 h 171980"/>
                  <a:gd name="connsiteX8" fmla="*/ 129461 w 1590873"/>
                  <a:gd name="connsiteY8" fmla="*/ 0 h 171980"/>
                  <a:gd name="connsiteX9" fmla="*/ 1462657 w 1590873"/>
                  <a:gd name="connsiteY9" fmla="*/ 0 h 171980"/>
                  <a:gd name="connsiteX10" fmla="*/ 1553529 w 1590873"/>
                  <a:gd name="connsiteY10" fmla="*/ 38355 h 171980"/>
                  <a:gd name="connsiteX11" fmla="*/ 1590873 w 1590873"/>
                  <a:gd name="connsiteY11" fmla="*/ 128676 h 171980"/>
                  <a:gd name="connsiteX12" fmla="*/ 1590873 w 1590873"/>
                  <a:gd name="connsiteY12" fmla="*/ 163319 h 171980"/>
                  <a:gd name="connsiteX13" fmla="*/ 1583404 w 1590873"/>
                  <a:gd name="connsiteY13" fmla="*/ 171980 h 171980"/>
                  <a:gd name="connsiteX14" fmla="*/ 8714 w 1590873"/>
                  <a:gd name="connsiteY14" fmla="*/ 171980 h 171980"/>
                  <a:gd name="connsiteX15" fmla="*/ 0 w 1590873"/>
                  <a:gd name="connsiteY15" fmla="*/ 163319 h 171980"/>
                  <a:gd name="connsiteX16" fmla="*/ 0 w 1590873"/>
                  <a:gd name="connsiteY16" fmla="*/ 128676 h 171980"/>
                  <a:gd name="connsiteX17" fmla="*/ 37344 w 1590873"/>
                  <a:gd name="connsiteY17" fmla="*/ 38355 h 171980"/>
                  <a:gd name="connsiteX18" fmla="*/ 129461 w 1590873"/>
                  <a:gd name="connsiteY18" fmla="*/ 0 h 17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90873" h="171980">
                    <a:moveTo>
                      <a:pt x="129472" y="18694"/>
                    </a:moveTo>
                    <a:cubicBezTo>
                      <a:pt x="99597" y="18694"/>
                      <a:pt x="70967" y="29808"/>
                      <a:pt x="49805" y="50801"/>
                    </a:cubicBezTo>
                    <a:cubicBezTo>
                      <a:pt x="28644" y="71795"/>
                      <a:pt x="16196" y="98962"/>
                      <a:pt x="16196" y="128600"/>
                    </a:cubicBezTo>
                    <a:lnTo>
                      <a:pt x="16196" y="154533"/>
                    </a:lnTo>
                    <a:lnTo>
                      <a:pt x="1574678" y="154533"/>
                    </a:lnTo>
                    <a:lnTo>
                      <a:pt x="1574678" y="128600"/>
                    </a:lnTo>
                    <a:cubicBezTo>
                      <a:pt x="1574678" y="98962"/>
                      <a:pt x="1562230" y="71795"/>
                      <a:pt x="1541069" y="50801"/>
                    </a:cubicBezTo>
                    <a:cubicBezTo>
                      <a:pt x="1519907" y="29808"/>
                      <a:pt x="1491277" y="18694"/>
                      <a:pt x="1462647" y="18694"/>
                    </a:cubicBezTo>
                    <a:close/>
                    <a:moveTo>
                      <a:pt x="129461" y="0"/>
                    </a:moveTo>
                    <a:lnTo>
                      <a:pt x="1462657" y="0"/>
                    </a:lnTo>
                    <a:cubicBezTo>
                      <a:pt x="1496267" y="0"/>
                      <a:pt x="1528632" y="13610"/>
                      <a:pt x="1553529" y="38355"/>
                    </a:cubicBezTo>
                    <a:cubicBezTo>
                      <a:pt x="1577180" y="63101"/>
                      <a:pt x="1590873" y="95270"/>
                      <a:pt x="1590873" y="128676"/>
                    </a:cubicBezTo>
                    <a:lnTo>
                      <a:pt x="1590873" y="163319"/>
                    </a:lnTo>
                    <a:cubicBezTo>
                      <a:pt x="1590873" y="168268"/>
                      <a:pt x="1588383" y="171980"/>
                      <a:pt x="1583404" y="171980"/>
                    </a:cubicBezTo>
                    <a:lnTo>
                      <a:pt x="8714" y="171980"/>
                    </a:lnTo>
                    <a:cubicBezTo>
                      <a:pt x="3734" y="171980"/>
                      <a:pt x="0" y="168268"/>
                      <a:pt x="0" y="163319"/>
                    </a:cubicBezTo>
                    <a:lnTo>
                      <a:pt x="0" y="128676"/>
                    </a:lnTo>
                    <a:cubicBezTo>
                      <a:pt x="0" y="95270"/>
                      <a:pt x="12448" y="63101"/>
                      <a:pt x="37344" y="38355"/>
                    </a:cubicBezTo>
                    <a:cubicBezTo>
                      <a:pt x="62241" y="13610"/>
                      <a:pt x="94606" y="0"/>
                      <a:pt x="129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946802B6-65B5-2D4F-8DEB-00AAD9CA2452}"/>
                  </a:ext>
                </a:extLst>
              </p:cNvPr>
              <p:cNvSpPr/>
              <p:nvPr/>
            </p:nvSpPr>
            <p:spPr>
              <a:xfrm>
                <a:off x="14783814" y="8947923"/>
                <a:ext cx="1574681" cy="8586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5" h="690">
                    <a:moveTo>
                      <a:pt x="0" y="0"/>
                    </a:moveTo>
                    <a:lnTo>
                      <a:pt x="0" y="282"/>
                    </a:lnTo>
                    <a:lnTo>
                      <a:pt x="0" y="592"/>
                    </a:lnTo>
                    <a:cubicBezTo>
                      <a:pt x="0" y="619"/>
                      <a:pt x="11" y="644"/>
                      <a:pt x="28" y="661"/>
                    </a:cubicBezTo>
                    <a:cubicBezTo>
                      <a:pt x="45" y="679"/>
                      <a:pt x="70" y="690"/>
                      <a:pt x="97" y="690"/>
                    </a:cubicBezTo>
                    <a:lnTo>
                      <a:pt x="632" y="690"/>
                    </a:lnTo>
                    <a:lnTo>
                      <a:pt x="1168" y="690"/>
                    </a:lnTo>
                    <a:cubicBezTo>
                      <a:pt x="1195" y="690"/>
                      <a:pt x="1218" y="679"/>
                      <a:pt x="1236" y="661"/>
                    </a:cubicBezTo>
                    <a:cubicBezTo>
                      <a:pt x="1254" y="644"/>
                      <a:pt x="1265" y="619"/>
                      <a:pt x="1265" y="592"/>
                    </a:cubicBezTo>
                    <a:lnTo>
                      <a:pt x="1265" y="282"/>
                    </a:lnTo>
                    <a:lnTo>
                      <a:pt x="126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E89B1C77-00DE-2B40-821F-BEEE841080ED}"/>
                  </a:ext>
                </a:extLst>
              </p:cNvPr>
              <p:cNvSpPr/>
              <p:nvPr/>
            </p:nvSpPr>
            <p:spPr>
              <a:xfrm>
                <a:off x="14775093" y="8939203"/>
                <a:ext cx="1590873" cy="876099"/>
              </a:xfrm>
              <a:custGeom>
                <a:avLst/>
                <a:gdLst>
                  <a:gd name="connsiteX0" fmla="*/ 16196 w 1590873"/>
                  <a:gd name="connsiteY0" fmla="*/ 17447 h 876099"/>
                  <a:gd name="connsiteX1" fmla="*/ 16196 w 1590873"/>
                  <a:gd name="connsiteY1" fmla="*/ 745413 h 876099"/>
                  <a:gd name="connsiteX2" fmla="*/ 49805 w 1590873"/>
                  <a:gd name="connsiteY2" fmla="*/ 825054 h 876099"/>
                  <a:gd name="connsiteX3" fmla="*/ 129472 w 1590873"/>
                  <a:gd name="connsiteY3" fmla="*/ 858652 h 876099"/>
                  <a:gd name="connsiteX4" fmla="*/ 1462647 w 1590873"/>
                  <a:gd name="connsiteY4" fmla="*/ 858652 h 876099"/>
                  <a:gd name="connsiteX5" fmla="*/ 1541069 w 1590873"/>
                  <a:gd name="connsiteY5" fmla="*/ 825054 h 876099"/>
                  <a:gd name="connsiteX6" fmla="*/ 1574678 w 1590873"/>
                  <a:gd name="connsiteY6" fmla="*/ 745413 h 876099"/>
                  <a:gd name="connsiteX7" fmla="*/ 1574678 w 1590873"/>
                  <a:gd name="connsiteY7" fmla="*/ 17447 h 876099"/>
                  <a:gd name="connsiteX8" fmla="*/ 8714 w 1590873"/>
                  <a:gd name="connsiteY8" fmla="*/ 0 h 876099"/>
                  <a:gd name="connsiteX9" fmla="*/ 1583404 w 1590873"/>
                  <a:gd name="connsiteY9" fmla="*/ 0 h 876099"/>
                  <a:gd name="connsiteX10" fmla="*/ 1590873 w 1590873"/>
                  <a:gd name="connsiteY10" fmla="*/ 8711 h 876099"/>
                  <a:gd name="connsiteX11" fmla="*/ 1590873 w 1590873"/>
                  <a:gd name="connsiteY11" fmla="*/ 745431 h 876099"/>
                  <a:gd name="connsiteX12" fmla="*/ 1553529 w 1590873"/>
                  <a:gd name="connsiteY12" fmla="*/ 837521 h 876099"/>
                  <a:gd name="connsiteX13" fmla="*/ 1462657 w 1590873"/>
                  <a:gd name="connsiteY13" fmla="*/ 876099 h 876099"/>
                  <a:gd name="connsiteX14" fmla="*/ 129461 w 1590873"/>
                  <a:gd name="connsiteY14" fmla="*/ 876099 h 876099"/>
                  <a:gd name="connsiteX15" fmla="*/ 37344 w 1590873"/>
                  <a:gd name="connsiteY15" fmla="*/ 837521 h 876099"/>
                  <a:gd name="connsiteX16" fmla="*/ 0 w 1590873"/>
                  <a:gd name="connsiteY16" fmla="*/ 745431 h 876099"/>
                  <a:gd name="connsiteX17" fmla="*/ 0 w 1590873"/>
                  <a:gd name="connsiteY17" fmla="*/ 8711 h 876099"/>
                  <a:gd name="connsiteX18" fmla="*/ 8714 w 1590873"/>
                  <a:gd name="connsiteY18" fmla="*/ 0 h 876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90873" h="876099">
                    <a:moveTo>
                      <a:pt x="16196" y="17447"/>
                    </a:moveTo>
                    <a:lnTo>
                      <a:pt x="16196" y="745413"/>
                    </a:lnTo>
                    <a:cubicBezTo>
                      <a:pt x="16196" y="775278"/>
                      <a:pt x="28644" y="805143"/>
                      <a:pt x="49805" y="825054"/>
                    </a:cubicBezTo>
                    <a:cubicBezTo>
                      <a:pt x="70967" y="846208"/>
                      <a:pt x="99597" y="858652"/>
                      <a:pt x="129472" y="858652"/>
                    </a:cubicBezTo>
                    <a:lnTo>
                      <a:pt x="1462647" y="858652"/>
                    </a:lnTo>
                    <a:cubicBezTo>
                      <a:pt x="1491277" y="858652"/>
                      <a:pt x="1519907" y="846208"/>
                      <a:pt x="1541069" y="825054"/>
                    </a:cubicBezTo>
                    <a:cubicBezTo>
                      <a:pt x="1562230" y="805143"/>
                      <a:pt x="1574678" y="775278"/>
                      <a:pt x="1574678" y="745413"/>
                    </a:cubicBezTo>
                    <a:lnTo>
                      <a:pt x="1574678" y="17447"/>
                    </a:lnTo>
                    <a:close/>
                    <a:moveTo>
                      <a:pt x="8714" y="0"/>
                    </a:moveTo>
                    <a:lnTo>
                      <a:pt x="1583404" y="0"/>
                    </a:lnTo>
                    <a:cubicBezTo>
                      <a:pt x="1588383" y="0"/>
                      <a:pt x="1590873" y="3733"/>
                      <a:pt x="1590873" y="8711"/>
                    </a:cubicBezTo>
                    <a:lnTo>
                      <a:pt x="1590873" y="745431"/>
                    </a:lnTo>
                    <a:cubicBezTo>
                      <a:pt x="1590873" y="780276"/>
                      <a:pt x="1577180" y="812632"/>
                      <a:pt x="1553529" y="837521"/>
                    </a:cubicBezTo>
                    <a:cubicBezTo>
                      <a:pt x="1528632" y="862410"/>
                      <a:pt x="1496267" y="876099"/>
                      <a:pt x="1462657" y="876099"/>
                    </a:cubicBezTo>
                    <a:lnTo>
                      <a:pt x="129461" y="876099"/>
                    </a:lnTo>
                    <a:cubicBezTo>
                      <a:pt x="94606" y="876099"/>
                      <a:pt x="62241" y="862410"/>
                      <a:pt x="37344" y="837521"/>
                    </a:cubicBezTo>
                    <a:cubicBezTo>
                      <a:pt x="12448" y="812632"/>
                      <a:pt x="0" y="780276"/>
                      <a:pt x="0" y="745431"/>
                    </a:cubicBezTo>
                    <a:lnTo>
                      <a:pt x="0" y="8711"/>
                    </a:lnTo>
                    <a:cubicBezTo>
                      <a:pt x="0" y="3733"/>
                      <a:pt x="3734" y="0"/>
                      <a:pt x="8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7E185B3D-47C9-F347-BDCF-70572FB527A5}"/>
                  </a:ext>
                </a:extLst>
              </p:cNvPr>
              <p:cNvSpPr/>
              <p:nvPr/>
            </p:nvSpPr>
            <p:spPr>
              <a:xfrm>
                <a:off x="14783814" y="8792148"/>
                <a:ext cx="1574681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5" h="125">
                    <a:moveTo>
                      <a:pt x="1265" y="97"/>
                    </a:moveTo>
                    <a:cubicBezTo>
                      <a:pt x="1265" y="71"/>
                      <a:pt x="1254" y="47"/>
                      <a:pt x="1236" y="29"/>
                    </a:cubicBezTo>
                    <a:cubicBezTo>
                      <a:pt x="1218" y="11"/>
                      <a:pt x="1195" y="0"/>
                      <a:pt x="1168" y="0"/>
                    </a:cubicBezTo>
                    <a:lnTo>
                      <a:pt x="632" y="0"/>
                    </a:lnTo>
                    <a:lnTo>
                      <a:pt x="97" y="0"/>
                    </a:lnTo>
                    <a:cubicBezTo>
                      <a:pt x="70" y="0"/>
                      <a:pt x="45" y="11"/>
                      <a:pt x="28" y="29"/>
                    </a:cubicBezTo>
                    <a:cubicBezTo>
                      <a:pt x="11" y="47"/>
                      <a:pt x="0" y="71"/>
                      <a:pt x="0" y="97"/>
                    </a:cubicBezTo>
                    <a:lnTo>
                      <a:pt x="0" y="125"/>
                    </a:lnTo>
                    <a:lnTo>
                      <a:pt x="1265" y="125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4A10B823-A16C-EA4B-892A-A38CC3906D6B}"/>
                  </a:ext>
                </a:extLst>
              </p:cNvPr>
              <p:cNvSpPr/>
              <p:nvPr/>
            </p:nvSpPr>
            <p:spPr>
              <a:xfrm>
                <a:off x="14895935" y="9234559"/>
                <a:ext cx="69764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263">
                    <a:moveTo>
                      <a:pt x="29" y="0"/>
                    </a:moveTo>
                    <a:cubicBezTo>
                      <a:pt x="21" y="0"/>
                      <a:pt x="14" y="4"/>
                      <a:pt x="9" y="9"/>
                    </a:cubicBezTo>
                    <a:cubicBezTo>
                      <a:pt x="3" y="14"/>
                      <a:pt x="0" y="21"/>
                      <a:pt x="0" y="29"/>
                    </a:cubicBezTo>
                    <a:lnTo>
                      <a:pt x="0" y="131"/>
                    </a:lnTo>
                    <a:lnTo>
                      <a:pt x="0" y="234"/>
                    </a:lnTo>
                    <a:cubicBezTo>
                      <a:pt x="0" y="242"/>
                      <a:pt x="3" y="249"/>
                      <a:pt x="9" y="254"/>
                    </a:cubicBezTo>
                    <a:cubicBezTo>
                      <a:pt x="14" y="259"/>
                      <a:pt x="21" y="263"/>
                      <a:pt x="29" y="263"/>
                    </a:cubicBezTo>
                    <a:cubicBezTo>
                      <a:pt x="37" y="263"/>
                      <a:pt x="44" y="259"/>
                      <a:pt x="49" y="254"/>
                    </a:cubicBezTo>
                    <a:cubicBezTo>
                      <a:pt x="54" y="249"/>
                      <a:pt x="57" y="242"/>
                      <a:pt x="57" y="234"/>
                    </a:cubicBezTo>
                    <a:lnTo>
                      <a:pt x="57" y="131"/>
                    </a:lnTo>
                    <a:lnTo>
                      <a:pt x="57" y="29"/>
                    </a:lnTo>
                    <a:cubicBezTo>
                      <a:pt x="57" y="21"/>
                      <a:pt x="54" y="14"/>
                      <a:pt x="49" y="9"/>
                    </a:cubicBezTo>
                    <a:cubicBezTo>
                      <a:pt x="44" y="4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2388E7BA-0560-374A-8AD0-BEEFABDA2E73}"/>
                  </a:ext>
                </a:extLst>
              </p:cNvPr>
              <p:cNvSpPr/>
              <p:nvPr/>
            </p:nvSpPr>
            <p:spPr>
              <a:xfrm>
                <a:off x="14887215" y="9227082"/>
                <a:ext cx="87205" cy="341467"/>
              </a:xfrm>
              <a:custGeom>
                <a:avLst/>
                <a:gdLst>
                  <a:gd name="connsiteX0" fmla="*/ 44225 w 87205"/>
                  <a:gd name="connsiteY0" fmla="*/ 16201 h 341467"/>
                  <a:gd name="connsiteX1" fmla="*/ 25963 w 87205"/>
                  <a:gd name="connsiteY1" fmla="*/ 24889 h 341467"/>
                  <a:gd name="connsiteX2" fmla="*/ 17441 w 87205"/>
                  <a:gd name="connsiteY2" fmla="*/ 43508 h 341467"/>
                  <a:gd name="connsiteX3" fmla="*/ 17441 w 87205"/>
                  <a:gd name="connsiteY3" fmla="*/ 297955 h 341467"/>
                  <a:gd name="connsiteX4" fmla="*/ 25963 w 87205"/>
                  <a:gd name="connsiteY4" fmla="*/ 317814 h 341467"/>
                  <a:gd name="connsiteX5" fmla="*/ 62488 w 87205"/>
                  <a:gd name="connsiteY5" fmla="*/ 317814 h 341467"/>
                  <a:gd name="connsiteX6" fmla="*/ 71010 w 87205"/>
                  <a:gd name="connsiteY6" fmla="*/ 297955 h 341467"/>
                  <a:gd name="connsiteX7" fmla="*/ 71010 w 87205"/>
                  <a:gd name="connsiteY7" fmla="*/ 43508 h 341467"/>
                  <a:gd name="connsiteX8" fmla="*/ 62488 w 87205"/>
                  <a:gd name="connsiteY8" fmla="*/ 24889 h 341467"/>
                  <a:gd name="connsiteX9" fmla="*/ 44225 w 87205"/>
                  <a:gd name="connsiteY9" fmla="*/ 16201 h 341467"/>
                  <a:gd name="connsiteX10" fmla="*/ 44217 w 87205"/>
                  <a:gd name="connsiteY10" fmla="*/ 0 h 341467"/>
                  <a:gd name="connsiteX11" fmla="*/ 74923 w 87205"/>
                  <a:gd name="connsiteY11" fmla="*/ 12417 h 341467"/>
                  <a:gd name="connsiteX12" fmla="*/ 87205 w 87205"/>
                  <a:gd name="connsiteY12" fmla="*/ 43459 h 341467"/>
                  <a:gd name="connsiteX13" fmla="*/ 87205 w 87205"/>
                  <a:gd name="connsiteY13" fmla="*/ 298008 h 341467"/>
                  <a:gd name="connsiteX14" fmla="*/ 74923 w 87205"/>
                  <a:gd name="connsiteY14" fmla="*/ 329050 h 341467"/>
                  <a:gd name="connsiteX15" fmla="*/ 44217 w 87205"/>
                  <a:gd name="connsiteY15" fmla="*/ 341467 h 341467"/>
                  <a:gd name="connsiteX16" fmla="*/ 13511 w 87205"/>
                  <a:gd name="connsiteY16" fmla="*/ 329050 h 341467"/>
                  <a:gd name="connsiteX17" fmla="*/ 0 w 87205"/>
                  <a:gd name="connsiteY17" fmla="*/ 298008 h 341467"/>
                  <a:gd name="connsiteX18" fmla="*/ 0 w 87205"/>
                  <a:gd name="connsiteY18" fmla="*/ 43459 h 341467"/>
                  <a:gd name="connsiteX19" fmla="*/ 13511 w 87205"/>
                  <a:gd name="connsiteY19" fmla="*/ 12417 h 341467"/>
                  <a:gd name="connsiteX20" fmla="*/ 44217 w 87205"/>
                  <a:gd name="connsiteY20" fmla="*/ 0 h 34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205" h="341467">
                    <a:moveTo>
                      <a:pt x="44225" y="16201"/>
                    </a:moveTo>
                    <a:cubicBezTo>
                      <a:pt x="36921" y="16201"/>
                      <a:pt x="29616" y="19925"/>
                      <a:pt x="25963" y="24889"/>
                    </a:cubicBezTo>
                    <a:cubicBezTo>
                      <a:pt x="19876" y="29854"/>
                      <a:pt x="17441" y="37301"/>
                      <a:pt x="17441" y="43508"/>
                    </a:cubicBezTo>
                    <a:lnTo>
                      <a:pt x="17441" y="297955"/>
                    </a:lnTo>
                    <a:cubicBezTo>
                      <a:pt x="17441" y="305402"/>
                      <a:pt x="19876" y="311608"/>
                      <a:pt x="25963" y="317814"/>
                    </a:cubicBezTo>
                    <a:cubicBezTo>
                      <a:pt x="34486" y="326502"/>
                      <a:pt x="52748" y="326502"/>
                      <a:pt x="62488" y="317814"/>
                    </a:cubicBezTo>
                    <a:cubicBezTo>
                      <a:pt x="67358" y="311608"/>
                      <a:pt x="71010" y="305402"/>
                      <a:pt x="71010" y="297955"/>
                    </a:cubicBezTo>
                    <a:lnTo>
                      <a:pt x="71010" y="43508"/>
                    </a:lnTo>
                    <a:cubicBezTo>
                      <a:pt x="71010" y="37301"/>
                      <a:pt x="67358" y="29854"/>
                      <a:pt x="62488" y="24889"/>
                    </a:cubicBezTo>
                    <a:cubicBezTo>
                      <a:pt x="57618" y="19925"/>
                      <a:pt x="50313" y="16201"/>
                      <a:pt x="44225" y="16201"/>
                    </a:cubicBezTo>
                    <a:close/>
                    <a:moveTo>
                      <a:pt x="44217" y="0"/>
                    </a:moveTo>
                    <a:cubicBezTo>
                      <a:pt x="55271" y="0"/>
                      <a:pt x="66325" y="3725"/>
                      <a:pt x="74923" y="12417"/>
                    </a:cubicBezTo>
                    <a:cubicBezTo>
                      <a:pt x="83520" y="21109"/>
                      <a:pt x="87205" y="32284"/>
                      <a:pt x="87205" y="43459"/>
                    </a:cubicBezTo>
                    <a:lnTo>
                      <a:pt x="87205" y="298008"/>
                    </a:lnTo>
                    <a:cubicBezTo>
                      <a:pt x="87205" y="309183"/>
                      <a:pt x="83520" y="320358"/>
                      <a:pt x="74923" y="329050"/>
                    </a:cubicBezTo>
                    <a:cubicBezTo>
                      <a:pt x="66325" y="337742"/>
                      <a:pt x="55271" y="341467"/>
                      <a:pt x="44217" y="341467"/>
                    </a:cubicBezTo>
                    <a:cubicBezTo>
                      <a:pt x="31934" y="341467"/>
                      <a:pt x="20880" y="337742"/>
                      <a:pt x="13511" y="329050"/>
                    </a:cubicBezTo>
                    <a:cubicBezTo>
                      <a:pt x="4913" y="320358"/>
                      <a:pt x="0" y="309183"/>
                      <a:pt x="0" y="298008"/>
                    </a:cubicBezTo>
                    <a:lnTo>
                      <a:pt x="0" y="43459"/>
                    </a:lnTo>
                    <a:cubicBezTo>
                      <a:pt x="0" y="32284"/>
                      <a:pt x="4913" y="21109"/>
                      <a:pt x="13511" y="12417"/>
                    </a:cubicBezTo>
                    <a:cubicBezTo>
                      <a:pt x="20880" y="3725"/>
                      <a:pt x="31934" y="0"/>
                      <a:pt x="44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A3F4C2E-2E40-7843-9A00-BAF229D585F2}"/>
                  </a:ext>
                </a:extLst>
              </p:cNvPr>
              <p:cNvSpPr/>
              <p:nvPr/>
            </p:nvSpPr>
            <p:spPr>
              <a:xfrm>
                <a:off x="15047922" y="9397815"/>
                <a:ext cx="69764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132">
                    <a:moveTo>
                      <a:pt x="29" y="0"/>
                    </a:moveTo>
                    <a:cubicBezTo>
                      <a:pt x="20" y="0"/>
                      <a:pt x="13" y="4"/>
                      <a:pt x="8" y="9"/>
                    </a:cubicBezTo>
                    <a:cubicBezTo>
                      <a:pt x="3" y="15"/>
                      <a:pt x="0" y="21"/>
                      <a:pt x="0" y="30"/>
                    </a:cubicBezTo>
                    <a:lnTo>
                      <a:pt x="0" y="67"/>
                    </a:lnTo>
                    <a:lnTo>
                      <a:pt x="0" y="103"/>
                    </a:lnTo>
                    <a:cubicBezTo>
                      <a:pt x="0" y="111"/>
                      <a:pt x="3" y="118"/>
                      <a:pt x="8" y="123"/>
                    </a:cubicBezTo>
                    <a:cubicBezTo>
                      <a:pt x="13" y="128"/>
                      <a:pt x="20" y="132"/>
                      <a:pt x="29" y="132"/>
                    </a:cubicBezTo>
                    <a:cubicBezTo>
                      <a:pt x="36" y="132"/>
                      <a:pt x="44" y="128"/>
                      <a:pt x="49" y="123"/>
                    </a:cubicBezTo>
                    <a:cubicBezTo>
                      <a:pt x="54" y="118"/>
                      <a:pt x="57" y="111"/>
                      <a:pt x="57" y="103"/>
                    </a:cubicBezTo>
                    <a:lnTo>
                      <a:pt x="57" y="67"/>
                    </a:lnTo>
                    <a:lnTo>
                      <a:pt x="57" y="30"/>
                    </a:lnTo>
                    <a:cubicBezTo>
                      <a:pt x="57" y="21"/>
                      <a:pt x="54" y="15"/>
                      <a:pt x="49" y="9"/>
                    </a:cubicBezTo>
                    <a:cubicBezTo>
                      <a:pt x="44" y="4"/>
                      <a:pt x="36" y="0"/>
                      <a:pt x="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C8B7573F-32D3-A14F-9639-03E2EFEE9A60}"/>
                  </a:ext>
                </a:extLst>
              </p:cNvPr>
              <p:cNvSpPr/>
              <p:nvPr/>
            </p:nvSpPr>
            <p:spPr>
              <a:xfrm>
                <a:off x="15037955" y="9390338"/>
                <a:ext cx="88451" cy="178211"/>
              </a:xfrm>
              <a:custGeom>
                <a:avLst/>
                <a:gdLst>
                  <a:gd name="connsiteX0" fmla="*/ 45457 w 88451"/>
                  <a:gd name="connsiteY0" fmla="*/ 17447 h 178211"/>
                  <a:gd name="connsiteX1" fmla="*/ 25988 w 88451"/>
                  <a:gd name="connsiteY1" fmla="*/ 24860 h 178211"/>
                  <a:gd name="connsiteX2" fmla="*/ 18687 w 88451"/>
                  <a:gd name="connsiteY2" fmla="*/ 44628 h 178211"/>
                  <a:gd name="connsiteX3" fmla="*/ 18687 w 88451"/>
                  <a:gd name="connsiteY3" fmla="*/ 134818 h 178211"/>
                  <a:gd name="connsiteX4" fmla="*/ 25988 w 88451"/>
                  <a:gd name="connsiteY4" fmla="*/ 154586 h 178211"/>
                  <a:gd name="connsiteX5" fmla="*/ 63709 w 88451"/>
                  <a:gd name="connsiteY5" fmla="*/ 154586 h 178211"/>
                  <a:gd name="connsiteX6" fmla="*/ 71010 w 88451"/>
                  <a:gd name="connsiteY6" fmla="*/ 134818 h 178211"/>
                  <a:gd name="connsiteX7" fmla="*/ 71010 w 88451"/>
                  <a:gd name="connsiteY7" fmla="*/ 44628 h 178211"/>
                  <a:gd name="connsiteX8" fmla="*/ 63709 w 88451"/>
                  <a:gd name="connsiteY8" fmla="*/ 24860 h 178211"/>
                  <a:gd name="connsiteX9" fmla="*/ 45457 w 88451"/>
                  <a:gd name="connsiteY9" fmla="*/ 17447 h 178211"/>
                  <a:gd name="connsiteX10" fmla="*/ 45454 w 88451"/>
                  <a:gd name="connsiteY10" fmla="*/ 0 h 178211"/>
                  <a:gd name="connsiteX11" fmla="*/ 76166 w 88451"/>
                  <a:gd name="connsiteY11" fmla="*/ 12376 h 178211"/>
                  <a:gd name="connsiteX12" fmla="*/ 88451 w 88451"/>
                  <a:gd name="connsiteY12" fmla="*/ 43315 h 178211"/>
                  <a:gd name="connsiteX13" fmla="*/ 88451 w 88451"/>
                  <a:gd name="connsiteY13" fmla="*/ 134896 h 178211"/>
                  <a:gd name="connsiteX14" fmla="*/ 76166 w 88451"/>
                  <a:gd name="connsiteY14" fmla="*/ 165835 h 178211"/>
                  <a:gd name="connsiteX15" fmla="*/ 45454 w 88451"/>
                  <a:gd name="connsiteY15" fmla="*/ 178211 h 178211"/>
                  <a:gd name="connsiteX16" fmla="*/ 13513 w 88451"/>
                  <a:gd name="connsiteY16" fmla="*/ 165835 h 178211"/>
                  <a:gd name="connsiteX17" fmla="*/ 0 w 88451"/>
                  <a:gd name="connsiteY17" fmla="*/ 134896 h 178211"/>
                  <a:gd name="connsiteX18" fmla="*/ 0 w 88451"/>
                  <a:gd name="connsiteY18" fmla="*/ 43315 h 178211"/>
                  <a:gd name="connsiteX19" fmla="*/ 13513 w 88451"/>
                  <a:gd name="connsiteY19" fmla="*/ 12376 h 178211"/>
                  <a:gd name="connsiteX20" fmla="*/ 45454 w 88451"/>
                  <a:gd name="connsiteY20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451" h="178211">
                    <a:moveTo>
                      <a:pt x="45457" y="17447"/>
                    </a:moveTo>
                    <a:cubicBezTo>
                      <a:pt x="36939" y="17447"/>
                      <a:pt x="30855" y="19918"/>
                      <a:pt x="25988" y="24860"/>
                    </a:cubicBezTo>
                    <a:cubicBezTo>
                      <a:pt x="21121" y="29802"/>
                      <a:pt x="18687" y="35979"/>
                      <a:pt x="18687" y="44628"/>
                    </a:cubicBezTo>
                    <a:lnTo>
                      <a:pt x="18687" y="134818"/>
                    </a:lnTo>
                    <a:cubicBezTo>
                      <a:pt x="18687" y="142231"/>
                      <a:pt x="21121" y="148408"/>
                      <a:pt x="25988" y="154586"/>
                    </a:cubicBezTo>
                    <a:cubicBezTo>
                      <a:pt x="35722" y="163234"/>
                      <a:pt x="53975" y="163234"/>
                      <a:pt x="63709" y="154586"/>
                    </a:cubicBezTo>
                    <a:cubicBezTo>
                      <a:pt x="68576" y="148408"/>
                      <a:pt x="71010" y="142231"/>
                      <a:pt x="71010" y="134818"/>
                    </a:cubicBezTo>
                    <a:lnTo>
                      <a:pt x="71010" y="44628"/>
                    </a:lnTo>
                    <a:cubicBezTo>
                      <a:pt x="71010" y="35979"/>
                      <a:pt x="68576" y="29802"/>
                      <a:pt x="63709" y="24860"/>
                    </a:cubicBezTo>
                    <a:cubicBezTo>
                      <a:pt x="58842" y="19918"/>
                      <a:pt x="51541" y="17447"/>
                      <a:pt x="45457" y="17447"/>
                    </a:cubicBezTo>
                    <a:close/>
                    <a:moveTo>
                      <a:pt x="45454" y="0"/>
                    </a:moveTo>
                    <a:cubicBezTo>
                      <a:pt x="56510" y="0"/>
                      <a:pt x="67567" y="3713"/>
                      <a:pt x="76166" y="12376"/>
                    </a:cubicBezTo>
                    <a:cubicBezTo>
                      <a:pt x="83537" y="21039"/>
                      <a:pt x="88451" y="32177"/>
                      <a:pt x="88451" y="43315"/>
                    </a:cubicBezTo>
                    <a:lnTo>
                      <a:pt x="88451" y="134896"/>
                    </a:lnTo>
                    <a:cubicBezTo>
                      <a:pt x="88451" y="146034"/>
                      <a:pt x="83537" y="157172"/>
                      <a:pt x="76166" y="165835"/>
                    </a:cubicBezTo>
                    <a:cubicBezTo>
                      <a:pt x="67567" y="174498"/>
                      <a:pt x="56510" y="178211"/>
                      <a:pt x="45454" y="178211"/>
                    </a:cubicBezTo>
                    <a:cubicBezTo>
                      <a:pt x="33169" y="178211"/>
                      <a:pt x="22113" y="174498"/>
                      <a:pt x="13513" y="165835"/>
                    </a:cubicBezTo>
                    <a:cubicBezTo>
                      <a:pt x="4914" y="157172"/>
                      <a:pt x="0" y="146034"/>
                      <a:pt x="0" y="134896"/>
                    </a:cubicBezTo>
                    <a:lnTo>
                      <a:pt x="0" y="43315"/>
                    </a:lnTo>
                    <a:cubicBezTo>
                      <a:pt x="0" y="32177"/>
                      <a:pt x="4914" y="21039"/>
                      <a:pt x="13513" y="12376"/>
                    </a:cubicBezTo>
                    <a:cubicBezTo>
                      <a:pt x="22113" y="3713"/>
                      <a:pt x="33169" y="0"/>
                      <a:pt x="45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0CEEE374-53D9-A743-ACF1-D306DD733B11}"/>
                  </a:ext>
                </a:extLst>
              </p:cNvPr>
              <p:cNvSpPr/>
              <p:nvPr/>
            </p:nvSpPr>
            <p:spPr>
              <a:xfrm>
                <a:off x="15198662" y="9035163"/>
                <a:ext cx="71010" cy="525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423">
                    <a:moveTo>
                      <a:pt x="29" y="0"/>
                    </a:moveTo>
                    <a:cubicBezTo>
                      <a:pt x="21" y="0"/>
                      <a:pt x="14" y="3"/>
                      <a:pt x="8" y="9"/>
                    </a:cubicBezTo>
                    <a:cubicBezTo>
                      <a:pt x="3" y="14"/>
                      <a:pt x="0" y="21"/>
                      <a:pt x="0" y="29"/>
                    </a:cubicBezTo>
                    <a:lnTo>
                      <a:pt x="0" y="211"/>
                    </a:lnTo>
                    <a:lnTo>
                      <a:pt x="0" y="394"/>
                    </a:lnTo>
                    <a:cubicBezTo>
                      <a:pt x="0" y="402"/>
                      <a:pt x="3" y="409"/>
                      <a:pt x="8" y="414"/>
                    </a:cubicBezTo>
                    <a:cubicBezTo>
                      <a:pt x="14" y="419"/>
                      <a:pt x="21" y="423"/>
                      <a:pt x="29" y="423"/>
                    </a:cubicBezTo>
                    <a:cubicBezTo>
                      <a:pt x="37" y="423"/>
                      <a:pt x="44" y="419"/>
                      <a:pt x="49" y="414"/>
                    </a:cubicBezTo>
                    <a:cubicBezTo>
                      <a:pt x="55" y="409"/>
                      <a:pt x="58" y="402"/>
                      <a:pt x="58" y="394"/>
                    </a:cubicBezTo>
                    <a:lnTo>
                      <a:pt x="58" y="211"/>
                    </a:lnTo>
                    <a:lnTo>
                      <a:pt x="58" y="29"/>
                    </a:lnTo>
                    <a:cubicBezTo>
                      <a:pt x="58" y="21"/>
                      <a:pt x="55" y="14"/>
                      <a:pt x="49" y="9"/>
                    </a:cubicBezTo>
                    <a:cubicBezTo>
                      <a:pt x="44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E46D5365-21ED-7347-9B6B-424448525A93}"/>
                  </a:ext>
                </a:extLst>
              </p:cNvPr>
              <p:cNvSpPr/>
              <p:nvPr/>
            </p:nvSpPr>
            <p:spPr>
              <a:xfrm>
                <a:off x="15189942" y="9026439"/>
                <a:ext cx="88451" cy="542110"/>
              </a:xfrm>
              <a:custGeom>
                <a:avLst/>
                <a:gdLst>
                  <a:gd name="connsiteX0" fmla="*/ 44222 w 88451"/>
                  <a:gd name="connsiteY0" fmla="*/ 17444 h 542110"/>
                  <a:gd name="connsiteX1" fmla="*/ 24743 w 88451"/>
                  <a:gd name="connsiteY1" fmla="*/ 26146 h 542110"/>
                  <a:gd name="connsiteX2" fmla="*/ 17438 w 88451"/>
                  <a:gd name="connsiteY2" fmla="*/ 44794 h 542110"/>
                  <a:gd name="connsiteX3" fmla="*/ 17438 w 88451"/>
                  <a:gd name="connsiteY3" fmla="*/ 498552 h 542110"/>
                  <a:gd name="connsiteX4" fmla="*/ 24743 w 88451"/>
                  <a:gd name="connsiteY4" fmla="*/ 518443 h 542110"/>
                  <a:gd name="connsiteX5" fmla="*/ 62485 w 88451"/>
                  <a:gd name="connsiteY5" fmla="*/ 518443 h 542110"/>
                  <a:gd name="connsiteX6" fmla="*/ 71007 w 88451"/>
                  <a:gd name="connsiteY6" fmla="*/ 498552 h 542110"/>
                  <a:gd name="connsiteX7" fmla="*/ 71007 w 88451"/>
                  <a:gd name="connsiteY7" fmla="*/ 44794 h 542110"/>
                  <a:gd name="connsiteX8" fmla="*/ 62485 w 88451"/>
                  <a:gd name="connsiteY8" fmla="*/ 26146 h 542110"/>
                  <a:gd name="connsiteX9" fmla="*/ 44222 w 88451"/>
                  <a:gd name="connsiteY9" fmla="*/ 17444 h 542110"/>
                  <a:gd name="connsiteX10" fmla="*/ 44226 w 88451"/>
                  <a:gd name="connsiteY10" fmla="*/ 0 h 542110"/>
                  <a:gd name="connsiteX11" fmla="*/ 74938 w 88451"/>
                  <a:gd name="connsiteY11" fmla="*/ 13677 h 542110"/>
                  <a:gd name="connsiteX12" fmla="*/ 88451 w 88451"/>
                  <a:gd name="connsiteY12" fmla="*/ 44761 h 542110"/>
                  <a:gd name="connsiteX13" fmla="*/ 88451 w 88451"/>
                  <a:gd name="connsiteY13" fmla="*/ 498592 h 542110"/>
                  <a:gd name="connsiteX14" fmla="*/ 74938 w 88451"/>
                  <a:gd name="connsiteY14" fmla="*/ 529676 h 542110"/>
                  <a:gd name="connsiteX15" fmla="*/ 44226 w 88451"/>
                  <a:gd name="connsiteY15" fmla="*/ 542110 h 542110"/>
                  <a:gd name="connsiteX16" fmla="*/ 12285 w 88451"/>
                  <a:gd name="connsiteY16" fmla="*/ 529676 h 542110"/>
                  <a:gd name="connsiteX17" fmla="*/ 0 w 88451"/>
                  <a:gd name="connsiteY17" fmla="*/ 498592 h 542110"/>
                  <a:gd name="connsiteX18" fmla="*/ 0 w 88451"/>
                  <a:gd name="connsiteY18" fmla="*/ 44761 h 542110"/>
                  <a:gd name="connsiteX19" fmla="*/ 12285 w 88451"/>
                  <a:gd name="connsiteY19" fmla="*/ 13677 h 542110"/>
                  <a:gd name="connsiteX20" fmla="*/ 44226 w 88451"/>
                  <a:gd name="connsiteY20" fmla="*/ 0 h 5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451" h="542110">
                    <a:moveTo>
                      <a:pt x="44222" y="17444"/>
                    </a:moveTo>
                    <a:cubicBezTo>
                      <a:pt x="36918" y="17444"/>
                      <a:pt x="30830" y="19930"/>
                      <a:pt x="24743" y="26146"/>
                    </a:cubicBezTo>
                    <a:cubicBezTo>
                      <a:pt x="21090" y="31119"/>
                      <a:pt x="17438" y="38578"/>
                      <a:pt x="17438" y="44794"/>
                    </a:cubicBezTo>
                    <a:lnTo>
                      <a:pt x="17438" y="498552"/>
                    </a:lnTo>
                    <a:cubicBezTo>
                      <a:pt x="17438" y="506011"/>
                      <a:pt x="21090" y="512227"/>
                      <a:pt x="24743" y="518443"/>
                    </a:cubicBezTo>
                    <a:cubicBezTo>
                      <a:pt x="35700" y="527145"/>
                      <a:pt x="52745" y="527145"/>
                      <a:pt x="62485" y="518443"/>
                    </a:cubicBezTo>
                    <a:cubicBezTo>
                      <a:pt x="68572" y="512227"/>
                      <a:pt x="71007" y="506011"/>
                      <a:pt x="71007" y="498552"/>
                    </a:cubicBezTo>
                    <a:lnTo>
                      <a:pt x="71007" y="44794"/>
                    </a:lnTo>
                    <a:cubicBezTo>
                      <a:pt x="71007" y="38578"/>
                      <a:pt x="68572" y="31119"/>
                      <a:pt x="62485" y="26146"/>
                    </a:cubicBezTo>
                    <a:cubicBezTo>
                      <a:pt x="57615" y="19930"/>
                      <a:pt x="51527" y="17444"/>
                      <a:pt x="44222" y="17444"/>
                    </a:cubicBezTo>
                    <a:close/>
                    <a:moveTo>
                      <a:pt x="44226" y="0"/>
                    </a:moveTo>
                    <a:cubicBezTo>
                      <a:pt x="55282" y="0"/>
                      <a:pt x="66338" y="4973"/>
                      <a:pt x="74938" y="13677"/>
                    </a:cubicBezTo>
                    <a:cubicBezTo>
                      <a:pt x="83537" y="22381"/>
                      <a:pt x="88451" y="33571"/>
                      <a:pt x="88451" y="44761"/>
                    </a:cubicBezTo>
                    <a:lnTo>
                      <a:pt x="88451" y="498592"/>
                    </a:lnTo>
                    <a:cubicBezTo>
                      <a:pt x="88451" y="509782"/>
                      <a:pt x="83537" y="520973"/>
                      <a:pt x="74938" y="529676"/>
                    </a:cubicBezTo>
                    <a:cubicBezTo>
                      <a:pt x="66338" y="538380"/>
                      <a:pt x="55282" y="542110"/>
                      <a:pt x="44226" y="542110"/>
                    </a:cubicBezTo>
                    <a:cubicBezTo>
                      <a:pt x="31941" y="542110"/>
                      <a:pt x="20884" y="538380"/>
                      <a:pt x="12285" y="529676"/>
                    </a:cubicBezTo>
                    <a:cubicBezTo>
                      <a:pt x="4914" y="520973"/>
                      <a:pt x="0" y="509782"/>
                      <a:pt x="0" y="498592"/>
                    </a:cubicBezTo>
                    <a:lnTo>
                      <a:pt x="0" y="44761"/>
                    </a:lnTo>
                    <a:cubicBezTo>
                      <a:pt x="0" y="33571"/>
                      <a:pt x="4914" y="22381"/>
                      <a:pt x="12285" y="13677"/>
                    </a:cubicBezTo>
                    <a:cubicBezTo>
                      <a:pt x="20884" y="4973"/>
                      <a:pt x="31941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6C8F9A5F-0078-FF4F-AB1B-921AC93C982F}"/>
                  </a:ext>
                </a:extLst>
              </p:cNvPr>
              <p:cNvSpPr/>
              <p:nvPr/>
            </p:nvSpPr>
            <p:spPr>
              <a:xfrm>
                <a:off x="15350649" y="9490033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29" y="0"/>
                    </a:moveTo>
                    <a:cubicBezTo>
                      <a:pt x="21" y="0"/>
                      <a:pt x="13" y="4"/>
                      <a:pt x="8" y="8"/>
                    </a:cubicBezTo>
                    <a:cubicBezTo>
                      <a:pt x="3" y="14"/>
                      <a:pt x="0" y="21"/>
                      <a:pt x="0" y="29"/>
                    </a:cubicBezTo>
                    <a:cubicBezTo>
                      <a:pt x="0" y="37"/>
                      <a:pt x="3" y="44"/>
                      <a:pt x="8" y="49"/>
                    </a:cubicBezTo>
                    <a:cubicBezTo>
                      <a:pt x="13" y="54"/>
                      <a:pt x="21" y="58"/>
                      <a:pt x="29" y="58"/>
                    </a:cubicBezTo>
                    <a:cubicBezTo>
                      <a:pt x="37" y="58"/>
                      <a:pt x="44" y="54"/>
                      <a:pt x="49" y="49"/>
                    </a:cubicBezTo>
                    <a:cubicBezTo>
                      <a:pt x="55" y="44"/>
                      <a:pt x="58" y="37"/>
                      <a:pt x="58" y="29"/>
                    </a:cubicBezTo>
                    <a:cubicBezTo>
                      <a:pt x="58" y="21"/>
                      <a:pt x="55" y="14"/>
                      <a:pt x="49" y="8"/>
                    </a:cubicBezTo>
                    <a:cubicBezTo>
                      <a:pt x="44" y="4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1DEA8812-23CA-E242-AF39-44EEC1A48B32}"/>
                  </a:ext>
                </a:extLst>
              </p:cNvPr>
              <p:cNvSpPr/>
              <p:nvPr/>
            </p:nvSpPr>
            <p:spPr>
              <a:xfrm>
                <a:off x="15341929" y="9481313"/>
                <a:ext cx="87205" cy="87236"/>
              </a:xfrm>
              <a:custGeom>
                <a:avLst/>
                <a:gdLst>
                  <a:gd name="connsiteX0" fmla="*/ 44225 w 87205"/>
                  <a:gd name="connsiteY0" fmla="*/ 17443 h 87236"/>
                  <a:gd name="connsiteX1" fmla="*/ 24746 w 87205"/>
                  <a:gd name="connsiteY1" fmla="*/ 24747 h 87236"/>
                  <a:gd name="connsiteX2" fmla="*/ 17441 w 87205"/>
                  <a:gd name="connsiteY2" fmla="*/ 44223 h 87236"/>
                  <a:gd name="connsiteX3" fmla="*/ 24746 w 87205"/>
                  <a:gd name="connsiteY3" fmla="*/ 63699 h 87236"/>
                  <a:gd name="connsiteX4" fmla="*/ 62488 w 87205"/>
                  <a:gd name="connsiteY4" fmla="*/ 63699 h 87236"/>
                  <a:gd name="connsiteX5" fmla="*/ 71010 w 87205"/>
                  <a:gd name="connsiteY5" fmla="*/ 44223 h 87236"/>
                  <a:gd name="connsiteX6" fmla="*/ 62488 w 87205"/>
                  <a:gd name="connsiteY6" fmla="*/ 24747 h 87236"/>
                  <a:gd name="connsiteX7" fmla="*/ 44225 w 87205"/>
                  <a:gd name="connsiteY7" fmla="*/ 17443 h 87236"/>
                  <a:gd name="connsiteX8" fmla="*/ 44217 w 87205"/>
                  <a:gd name="connsiteY8" fmla="*/ 0 h 87236"/>
                  <a:gd name="connsiteX9" fmla="*/ 74923 w 87205"/>
                  <a:gd name="connsiteY9" fmla="*/ 13515 h 87236"/>
                  <a:gd name="connsiteX10" fmla="*/ 87205 w 87205"/>
                  <a:gd name="connsiteY10" fmla="*/ 44232 h 87236"/>
                  <a:gd name="connsiteX11" fmla="*/ 74923 w 87205"/>
                  <a:gd name="connsiteY11" fmla="*/ 74949 h 87236"/>
                  <a:gd name="connsiteX12" fmla="*/ 44217 w 87205"/>
                  <a:gd name="connsiteY12" fmla="*/ 87236 h 87236"/>
                  <a:gd name="connsiteX13" fmla="*/ 12282 w 87205"/>
                  <a:gd name="connsiteY13" fmla="*/ 74949 h 87236"/>
                  <a:gd name="connsiteX14" fmla="*/ 0 w 87205"/>
                  <a:gd name="connsiteY14" fmla="*/ 44232 h 87236"/>
                  <a:gd name="connsiteX15" fmla="*/ 12282 w 87205"/>
                  <a:gd name="connsiteY15" fmla="*/ 13515 h 87236"/>
                  <a:gd name="connsiteX16" fmla="*/ 44217 w 87205"/>
                  <a:gd name="connsiteY16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205" h="87236">
                    <a:moveTo>
                      <a:pt x="44225" y="17443"/>
                    </a:moveTo>
                    <a:cubicBezTo>
                      <a:pt x="36921" y="17443"/>
                      <a:pt x="29616" y="19878"/>
                      <a:pt x="24746" y="24747"/>
                    </a:cubicBezTo>
                    <a:cubicBezTo>
                      <a:pt x="19876" y="29616"/>
                      <a:pt x="17441" y="36919"/>
                      <a:pt x="17441" y="44223"/>
                    </a:cubicBezTo>
                    <a:cubicBezTo>
                      <a:pt x="17441" y="51526"/>
                      <a:pt x="19876" y="57612"/>
                      <a:pt x="24746" y="63699"/>
                    </a:cubicBezTo>
                    <a:cubicBezTo>
                      <a:pt x="35703" y="72220"/>
                      <a:pt x="52748" y="72220"/>
                      <a:pt x="62488" y="63699"/>
                    </a:cubicBezTo>
                    <a:cubicBezTo>
                      <a:pt x="67358" y="57612"/>
                      <a:pt x="71010" y="51526"/>
                      <a:pt x="71010" y="44223"/>
                    </a:cubicBezTo>
                    <a:cubicBezTo>
                      <a:pt x="71010" y="36919"/>
                      <a:pt x="67358" y="29616"/>
                      <a:pt x="62488" y="24747"/>
                    </a:cubicBezTo>
                    <a:cubicBezTo>
                      <a:pt x="57618" y="19878"/>
                      <a:pt x="50313" y="17443"/>
                      <a:pt x="44225" y="17443"/>
                    </a:cubicBezTo>
                    <a:close/>
                    <a:moveTo>
                      <a:pt x="44217" y="0"/>
                    </a:moveTo>
                    <a:cubicBezTo>
                      <a:pt x="55271" y="0"/>
                      <a:pt x="66325" y="4915"/>
                      <a:pt x="74923" y="13515"/>
                    </a:cubicBezTo>
                    <a:cubicBezTo>
                      <a:pt x="83520" y="20887"/>
                      <a:pt x="87205" y="31946"/>
                      <a:pt x="87205" y="44232"/>
                    </a:cubicBezTo>
                    <a:cubicBezTo>
                      <a:pt x="87205" y="55290"/>
                      <a:pt x="83520" y="66349"/>
                      <a:pt x="74923" y="74949"/>
                    </a:cubicBezTo>
                    <a:cubicBezTo>
                      <a:pt x="66325" y="83550"/>
                      <a:pt x="55271" y="87236"/>
                      <a:pt x="44217" y="87236"/>
                    </a:cubicBezTo>
                    <a:cubicBezTo>
                      <a:pt x="31934" y="87236"/>
                      <a:pt x="20880" y="83550"/>
                      <a:pt x="12282" y="74949"/>
                    </a:cubicBezTo>
                    <a:cubicBezTo>
                      <a:pt x="3685" y="66349"/>
                      <a:pt x="0" y="55290"/>
                      <a:pt x="0" y="44232"/>
                    </a:cubicBezTo>
                    <a:cubicBezTo>
                      <a:pt x="0" y="31946"/>
                      <a:pt x="3685" y="20887"/>
                      <a:pt x="12282" y="13515"/>
                    </a:cubicBezTo>
                    <a:cubicBezTo>
                      <a:pt x="20880" y="4915"/>
                      <a:pt x="31934" y="0"/>
                      <a:pt x="44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A9DB153E-A7CD-2E4B-B146-14E389EAC9B2}"/>
                  </a:ext>
                </a:extLst>
              </p:cNvPr>
              <p:cNvSpPr/>
              <p:nvPr/>
            </p:nvSpPr>
            <p:spPr>
              <a:xfrm>
                <a:off x="15562434" y="9104951"/>
                <a:ext cx="675219" cy="88482"/>
              </a:xfrm>
              <a:custGeom>
                <a:avLst/>
                <a:gdLst>
                  <a:gd name="connsiteX0" fmla="*/ 44795 w 675219"/>
                  <a:gd name="connsiteY0" fmla="*/ 16201 h 88482"/>
                  <a:gd name="connsiteX1" fmla="*/ 17441 w 675219"/>
                  <a:gd name="connsiteY1" fmla="*/ 42995 h 88482"/>
                  <a:gd name="connsiteX2" fmla="*/ 44795 w 675219"/>
                  <a:gd name="connsiteY2" fmla="*/ 69789 h 88482"/>
                  <a:gd name="connsiteX3" fmla="*/ 630424 w 675219"/>
                  <a:gd name="connsiteY3" fmla="*/ 69789 h 88482"/>
                  <a:gd name="connsiteX4" fmla="*/ 657778 w 675219"/>
                  <a:gd name="connsiteY4" fmla="*/ 42995 h 88482"/>
                  <a:gd name="connsiteX5" fmla="*/ 630424 w 675219"/>
                  <a:gd name="connsiteY5" fmla="*/ 16201 h 88482"/>
                  <a:gd name="connsiteX6" fmla="*/ 44766 w 675219"/>
                  <a:gd name="connsiteY6" fmla="*/ 0 h 88482"/>
                  <a:gd name="connsiteX7" fmla="*/ 630453 w 675219"/>
                  <a:gd name="connsiteY7" fmla="*/ 0 h 88482"/>
                  <a:gd name="connsiteX8" fmla="*/ 675219 w 675219"/>
                  <a:gd name="connsiteY8" fmla="*/ 43012 h 88482"/>
                  <a:gd name="connsiteX9" fmla="*/ 630453 w 675219"/>
                  <a:gd name="connsiteY9" fmla="*/ 88482 h 88482"/>
                  <a:gd name="connsiteX10" fmla="*/ 44766 w 675219"/>
                  <a:gd name="connsiteY10" fmla="*/ 88482 h 88482"/>
                  <a:gd name="connsiteX11" fmla="*/ 0 w 675219"/>
                  <a:gd name="connsiteY11" fmla="*/ 43012 h 88482"/>
                  <a:gd name="connsiteX12" fmla="*/ 44766 w 675219"/>
                  <a:gd name="connsiteY12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219" h="88482">
                    <a:moveTo>
                      <a:pt x="44795" y="16201"/>
                    </a:moveTo>
                    <a:cubicBezTo>
                      <a:pt x="29875" y="16201"/>
                      <a:pt x="17441" y="28380"/>
                      <a:pt x="17441" y="42995"/>
                    </a:cubicBezTo>
                    <a:cubicBezTo>
                      <a:pt x="17441" y="58828"/>
                      <a:pt x="29875" y="69789"/>
                      <a:pt x="44795" y="69789"/>
                    </a:cubicBezTo>
                    <a:lnTo>
                      <a:pt x="630424" y="69789"/>
                    </a:lnTo>
                    <a:cubicBezTo>
                      <a:pt x="645344" y="69789"/>
                      <a:pt x="657778" y="58828"/>
                      <a:pt x="657778" y="42995"/>
                    </a:cubicBezTo>
                    <a:cubicBezTo>
                      <a:pt x="657778" y="28380"/>
                      <a:pt x="645344" y="16201"/>
                      <a:pt x="630424" y="16201"/>
                    </a:cubicBezTo>
                    <a:close/>
                    <a:moveTo>
                      <a:pt x="44766" y="0"/>
                    </a:moveTo>
                    <a:lnTo>
                      <a:pt x="630453" y="0"/>
                    </a:lnTo>
                    <a:cubicBezTo>
                      <a:pt x="655323" y="0"/>
                      <a:pt x="675219" y="19663"/>
                      <a:pt x="675219" y="43012"/>
                    </a:cubicBezTo>
                    <a:cubicBezTo>
                      <a:pt x="675219" y="67590"/>
                      <a:pt x="655323" y="88482"/>
                      <a:pt x="630453" y="88482"/>
                    </a:cubicBezTo>
                    <a:lnTo>
                      <a:pt x="44766" y="88482"/>
                    </a:lnTo>
                    <a:cubicBezTo>
                      <a:pt x="19896" y="88482"/>
                      <a:pt x="0" y="67590"/>
                      <a:pt x="0" y="43012"/>
                    </a:cubicBezTo>
                    <a:cubicBezTo>
                      <a:pt x="0" y="19663"/>
                      <a:pt x="19896" y="0"/>
                      <a:pt x="44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0EBC7053-A387-1F46-A797-DF31D90281F1}"/>
                  </a:ext>
                </a:extLst>
              </p:cNvPr>
              <p:cNvSpPr/>
              <p:nvPr/>
            </p:nvSpPr>
            <p:spPr>
              <a:xfrm>
                <a:off x="15562434" y="9351705"/>
                <a:ext cx="675219" cy="168241"/>
              </a:xfrm>
              <a:custGeom>
                <a:avLst/>
                <a:gdLst>
                  <a:gd name="connsiteX0" fmla="*/ 84583 w 675219"/>
                  <a:gd name="connsiteY0" fmla="*/ 17447 h 168241"/>
                  <a:gd name="connsiteX1" fmla="*/ 37335 w 675219"/>
                  <a:gd name="connsiteY1" fmla="*/ 37202 h 168241"/>
                  <a:gd name="connsiteX2" fmla="*/ 17441 w 675219"/>
                  <a:gd name="connsiteY2" fmla="*/ 85355 h 168241"/>
                  <a:gd name="connsiteX3" fmla="*/ 37335 w 675219"/>
                  <a:gd name="connsiteY3" fmla="*/ 131039 h 168241"/>
                  <a:gd name="connsiteX4" fmla="*/ 84583 w 675219"/>
                  <a:gd name="connsiteY4" fmla="*/ 150794 h 168241"/>
                  <a:gd name="connsiteX5" fmla="*/ 590636 w 675219"/>
                  <a:gd name="connsiteY5" fmla="*/ 150794 h 168241"/>
                  <a:gd name="connsiteX6" fmla="*/ 637884 w 675219"/>
                  <a:gd name="connsiteY6" fmla="*/ 131039 h 168241"/>
                  <a:gd name="connsiteX7" fmla="*/ 657778 w 675219"/>
                  <a:gd name="connsiteY7" fmla="*/ 85355 h 168241"/>
                  <a:gd name="connsiteX8" fmla="*/ 637884 w 675219"/>
                  <a:gd name="connsiteY8" fmla="*/ 37202 h 168241"/>
                  <a:gd name="connsiteX9" fmla="*/ 590636 w 675219"/>
                  <a:gd name="connsiteY9" fmla="*/ 17447 h 168241"/>
                  <a:gd name="connsiteX10" fmla="*/ 84558 w 675219"/>
                  <a:gd name="connsiteY10" fmla="*/ 0 h 168241"/>
                  <a:gd name="connsiteX11" fmla="*/ 590661 w 675219"/>
                  <a:gd name="connsiteY11" fmla="*/ 0 h 168241"/>
                  <a:gd name="connsiteX12" fmla="*/ 650349 w 675219"/>
                  <a:gd name="connsiteY12" fmla="*/ 24741 h 168241"/>
                  <a:gd name="connsiteX13" fmla="*/ 675219 w 675219"/>
                  <a:gd name="connsiteY13" fmla="*/ 85358 h 168241"/>
                  <a:gd name="connsiteX14" fmla="*/ 650349 w 675219"/>
                  <a:gd name="connsiteY14" fmla="*/ 143500 h 168241"/>
                  <a:gd name="connsiteX15" fmla="*/ 590661 w 675219"/>
                  <a:gd name="connsiteY15" fmla="*/ 168241 h 168241"/>
                  <a:gd name="connsiteX16" fmla="*/ 84558 w 675219"/>
                  <a:gd name="connsiteY16" fmla="*/ 168241 h 168241"/>
                  <a:gd name="connsiteX17" fmla="*/ 24870 w 675219"/>
                  <a:gd name="connsiteY17" fmla="*/ 143500 h 168241"/>
                  <a:gd name="connsiteX18" fmla="*/ 0 w 675219"/>
                  <a:gd name="connsiteY18" fmla="*/ 85358 h 168241"/>
                  <a:gd name="connsiteX19" fmla="*/ 24870 w 675219"/>
                  <a:gd name="connsiteY19" fmla="*/ 24741 h 168241"/>
                  <a:gd name="connsiteX20" fmla="*/ 84558 w 675219"/>
                  <a:gd name="connsiteY20" fmla="*/ 0 h 16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75219" h="168241">
                    <a:moveTo>
                      <a:pt x="84583" y="17447"/>
                    </a:moveTo>
                    <a:cubicBezTo>
                      <a:pt x="67176" y="17447"/>
                      <a:pt x="49769" y="24855"/>
                      <a:pt x="37335" y="37202"/>
                    </a:cubicBezTo>
                    <a:cubicBezTo>
                      <a:pt x="24901" y="50784"/>
                      <a:pt x="17441" y="66835"/>
                      <a:pt x="17441" y="85355"/>
                    </a:cubicBezTo>
                    <a:cubicBezTo>
                      <a:pt x="17441" y="102641"/>
                      <a:pt x="24901" y="119927"/>
                      <a:pt x="37335" y="131039"/>
                    </a:cubicBezTo>
                    <a:cubicBezTo>
                      <a:pt x="49769" y="144621"/>
                      <a:pt x="67176" y="150794"/>
                      <a:pt x="84583" y="150794"/>
                    </a:cubicBezTo>
                    <a:lnTo>
                      <a:pt x="590636" y="150794"/>
                    </a:lnTo>
                    <a:cubicBezTo>
                      <a:pt x="608043" y="150794"/>
                      <a:pt x="625450" y="144621"/>
                      <a:pt x="637884" y="131039"/>
                    </a:cubicBezTo>
                    <a:cubicBezTo>
                      <a:pt x="651561" y="119927"/>
                      <a:pt x="657778" y="102641"/>
                      <a:pt x="657778" y="85355"/>
                    </a:cubicBezTo>
                    <a:cubicBezTo>
                      <a:pt x="657778" y="66835"/>
                      <a:pt x="651561" y="50784"/>
                      <a:pt x="637884" y="37202"/>
                    </a:cubicBezTo>
                    <a:cubicBezTo>
                      <a:pt x="625450" y="24855"/>
                      <a:pt x="608043" y="17447"/>
                      <a:pt x="590636" y="17447"/>
                    </a:cubicBezTo>
                    <a:close/>
                    <a:moveTo>
                      <a:pt x="84558" y="0"/>
                    </a:moveTo>
                    <a:lnTo>
                      <a:pt x="590661" y="0"/>
                    </a:lnTo>
                    <a:cubicBezTo>
                      <a:pt x="613044" y="0"/>
                      <a:pt x="634184" y="8659"/>
                      <a:pt x="650349" y="24741"/>
                    </a:cubicBezTo>
                    <a:cubicBezTo>
                      <a:pt x="666514" y="40823"/>
                      <a:pt x="675219" y="61853"/>
                      <a:pt x="675219" y="85358"/>
                    </a:cubicBezTo>
                    <a:cubicBezTo>
                      <a:pt x="675219" y="106388"/>
                      <a:pt x="666514" y="128655"/>
                      <a:pt x="650349" y="143500"/>
                    </a:cubicBezTo>
                    <a:cubicBezTo>
                      <a:pt x="634184" y="159582"/>
                      <a:pt x="613044" y="168241"/>
                      <a:pt x="590661" y="168241"/>
                    </a:cubicBezTo>
                    <a:lnTo>
                      <a:pt x="84558" y="168241"/>
                    </a:lnTo>
                    <a:cubicBezTo>
                      <a:pt x="62175" y="168241"/>
                      <a:pt x="41035" y="159582"/>
                      <a:pt x="24870" y="143500"/>
                    </a:cubicBezTo>
                    <a:cubicBezTo>
                      <a:pt x="8704" y="128655"/>
                      <a:pt x="0" y="106388"/>
                      <a:pt x="0" y="85358"/>
                    </a:cubicBezTo>
                    <a:cubicBezTo>
                      <a:pt x="0" y="61853"/>
                      <a:pt x="8704" y="40823"/>
                      <a:pt x="24870" y="24741"/>
                    </a:cubicBezTo>
                    <a:cubicBezTo>
                      <a:pt x="41035" y="8659"/>
                      <a:pt x="62175" y="0"/>
                      <a:pt x="84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777EAD3D-22BE-8F44-B933-1C1F5203FAF1}"/>
                  </a:ext>
                </a:extLst>
              </p:cNvPr>
              <p:cNvSpPr/>
              <p:nvPr/>
            </p:nvSpPr>
            <p:spPr>
              <a:xfrm>
                <a:off x="15562434" y="9268208"/>
                <a:ext cx="675219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3" h="15">
                    <a:moveTo>
                      <a:pt x="536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36" y="0"/>
                    </a:lnTo>
                    <a:cubicBezTo>
                      <a:pt x="540" y="0"/>
                      <a:pt x="543" y="4"/>
                      <a:pt x="543" y="7"/>
                    </a:cubicBezTo>
                    <a:cubicBezTo>
                      <a:pt x="543" y="11"/>
                      <a:pt x="540" y="15"/>
                      <a:pt x="536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E92D21B3-5F41-1343-B46B-386ACD3ED927}"/>
                  </a:ext>
                </a:extLst>
              </p:cNvPr>
              <p:cNvSpPr/>
              <p:nvPr/>
            </p:nvSpPr>
            <p:spPr>
              <a:xfrm>
                <a:off x="15562434" y="9587242"/>
                <a:ext cx="67521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3" h="14">
                    <a:moveTo>
                      <a:pt x="53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36" y="0"/>
                    </a:lnTo>
                    <a:cubicBezTo>
                      <a:pt x="540" y="0"/>
                      <a:pt x="543" y="4"/>
                      <a:pt x="543" y="7"/>
                    </a:cubicBezTo>
                    <a:cubicBezTo>
                      <a:pt x="543" y="11"/>
                      <a:pt x="540" y="14"/>
                      <a:pt x="53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180CCDD-2F70-8948-8C01-48255F21AA26}"/>
                  </a:ext>
                </a:extLst>
              </p:cNvPr>
              <p:cNvSpPr/>
              <p:nvPr/>
            </p:nvSpPr>
            <p:spPr>
              <a:xfrm>
                <a:off x="15756777" y="8845736"/>
                <a:ext cx="47340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0">
                    <a:moveTo>
                      <a:pt x="39" y="20"/>
                    </a:moveTo>
                    <a:cubicBezTo>
                      <a:pt x="39" y="31"/>
                      <a:pt x="30" y="40"/>
                      <a:pt x="20" y="40"/>
                    </a:cubicBez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0" y="0"/>
                      <a:pt x="39" y="9"/>
                      <a:pt x="39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BECC425F-2AE2-914A-BAC8-9E0F4CBE58D6}"/>
                  </a:ext>
                </a:extLst>
              </p:cNvPr>
              <p:cNvSpPr/>
              <p:nvPr/>
            </p:nvSpPr>
            <p:spPr>
              <a:xfrm>
                <a:off x="15956104" y="8845736"/>
                <a:ext cx="47340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0">
                    <a:moveTo>
                      <a:pt x="39" y="20"/>
                    </a:moveTo>
                    <a:cubicBezTo>
                      <a:pt x="39" y="31"/>
                      <a:pt x="30" y="40"/>
                      <a:pt x="19" y="40"/>
                    </a:cubicBezTo>
                    <a:cubicBezTo>
                      <a:pt x="8" y="40"/>
                      <a:pt x="0" y="31"/>
                      <a:pt x="0" y="20"/>
                    </a:cubicBezTo>
                    <a:cubicBezTo>
                      <a:pt x="0" y="9"/>
                      <a:pt x="8" y="0"/>
                      <a:pt x="19" y="0"/>
                    </a:cubicBezTo>
                    <a:cubicBezTo>
                      <a:pt x="30" y="0"/>
                      <a:pt x="39" y="9"/>
                      <a:pt x="39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E2A0DF2-29E9-E546-8231-196391FB3D7E}"/>
                  </a:ext>
                </a:extLst>
              </p:cNvPr>
              <p:cNvSpPr/>
              <p:nvPr/>
            </p:nvSpPr>
            <p:spPr>
              <a:xfrm>
                <a:off x="16155431" y="8845736"/>
                <a:ext cx="47340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0">
                    <a:moveTo>
                      <a:pt x="39" y="20"/>
                    </a:moveTo>
                    <a:cubicBezTo>
                      <a:pt x="39" y="31"/>
                      <a:pt x="31" y="40"/>
                      <a:pt x="20" y="40"/>
                    </a:cubicBezTo>
                    <a:cubicBezTo>
                      <a:pt x="8" y="40"/>
                      <a:pt x="0" y="31"/>
                      <a:pt x="0" y="20"/>
                    </a:cubicBezTo>
                    <a:cubicBezTo>
                      <a:pt x="0" y="9"/>
                      <a:pt x="8" y="0"/>
                      <a:pt x="20" y="0"/>
                    </a:cubicBezTo>
                    <a:cubicBezTo>
                      <a:pt x="31" y="0"/>
                      <a:pt x="39" y="9"/>
                      <a:pt x="39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BDB1F5D-A953-794D-BC3C-F9CC6359EC02}"/>
                </a:ext>
              </a:extLst>
            </p:cNvPr>
            <p:cNvGrpSpPr/>
            <p:nvPr/>
          </p:nvGrpSpPr>
          <p:grpSpPr>
            <a:xfrm>
              <a:off x="13658864" y="6439263"/>
              <a:ext cx="464680" cy="463597"/>
              <a:chOff x="13658864" y="6439263"/>
              <a:chExt cx="464680" cy="463597"/>
            </a:xfrm>
          </p:grpSpPr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541DD1A7-0421-1041-97B3-6795A856FEE1}"/>
                  </a:ext>
                </a:extLst>
              </p:cNvPr>
              <p:cNvSpPr/>
              <p:nvPr/>
            </p:nvSpPr>
            <p:spPr>
              <a:xfrm>
                <a:off x="13668830" y="6447987"/>
                <a:ext cx="445993" cy="44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9" h="359">
                    <a:moveTo>
                      <a:pt x="359" y="179"/>
                    </a:moveTo>
                    <a:cubicBezTo>
                      <a:pt x="359" y="279"/>
                      <a:pt x="279" y="359"/>
                      <a:pt x="179" y="359"/>
                    </a:cubicBezTo>
                    <a:cubicBezTo>
                      <a:pt x="80" y="359"/>
                      <a:pt x="0" y="279"/>
                      <a:pt x="0" y="179"/>
                    </a:cubicBezTo>
                    <a:cubicBezTo>
                      <a:pt x="0" y="81"/>
                      <a:pt x="80" y="0"/>
                      <a:pt x="179" y="0"/>
                    </a:cubicBezTo>
                    <a:cubicBezTo>
                      <a:pt x="279" y="0"/>
                      <a:pt x="359" y="81"/>
                      <a:pt x="359" y="1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13E41F06-C17A-A64A-AEF5-AF6900783A6D}"/>
                  </a:ext>
                </a:extLst>
              </p:cNvPr>
              <p:cNvSpPr/>
              <p:nvPr/>
            </p:nvSpPr>
            <p:spPr>
              <a:xfrm>
                <a:off x="13658864" y="6439263"/>
                <a:ext cx="464680" cy="463597"/>
              </a:xfrm>
              <a:custGeom>
                <a:avLst/>
                <a:gdLst>
                  <a:gd name="connsiteX0" fmla="*/ 232340 w 464680"/>
                  <a:gd name="connsiteY0" fmla="*/ 17448 h 463597"/>
                  <a:gd name="connsiteX1" fmla="*/ 17441 w 464680"/>
                  <a:gd name="connsiteY1" fmla="*/ 231180 h 463597"/>
                  <a:gd name="connsiteX2" fmla="*/ 232340 w 464680"/>
                  <a:gd name="connsiteY2" fmla="*/ 447397 h 463597"/>
                  <a:gd name="connsiteX3" fmla="*/ 447239 w 464680"/>
                  <a:gd name="connsiteY3" fmla="*/ 231180 h 463597"/>
                  <a:gd name="connsiteX4" fmla="*/ 232340 w 464680"/>
                  <a:gd name="connsiteY4" fmla="*/ 17448 h 463597"/>
                  <a:gd name="connsiteX5" fmla="*/ 232340 w 464680"/>
                  <a:gd name="connsiteY5" fmla="*/ 0 h 463597"/>
                  <a:gd name="connsiteX6" fmla="*/ 464680 w 464680"/>
                  <a:gd name="connsiteY6" fmla="*/ 231177 h 463597"/>
                  <a:gd name="connsiteX7" fmla="*/ 232340 w 464680"/>
                  <a:gd name="connsiteY7" fmla="*/ 463597 h 463597"/>
                  <a:gd name="connsiteX8" fmla="*/ 0 w 464680"/>
                  <a:gd name="connsiteY8" fmla="*/ 231177 h 463597"/>
                  <a:gd name="connsiteX9" fmla="*/ 232340 w 464680"/>
                  <a:gd name="connsiteY9" fmla="*/ 0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4680" h="463597">
                    <a:moveTo>
                      <a:pt x="232340" y="17448"/>
                    </a:moveTo>
                    <a:cubicBezTo>
                      <a:pt x="114332" y="17448"/>
                      <a:pt x="17441" y="113131"/>
                      <a:pt x="17441" y="231180"/>
                    </a:cubicBezTo>
                    <a:cubicBezTo>
                      <a:pt x="17441" y="350472"/>
                      <a:pt x="114332" y="447397"/>
                      <a:pt x="232340" y="447397"/>
                    </a:cubicBezTo>
                    <a:cubicBezTo>
                      <a:pt x="350348" y="447397"/>
                      <a:pt x="447239" y="350472"/>
                      <a:pt x="447239" y="231180"/>
                    </a:cubicBezTo>
                    <a:cubicBezTo>
                      <a:pt x="447239" y="113131"/>
                      <a:pt x="350348" y="17448"/>
                      <a:pt x="232340" y="17448"/>
                    </a:cubicBezTo>
                    <a:close/>
                    <a:moveTo>
                      <a:pt x="232340" y="0"/>
                    </a:moveTo>
                    <a:cubicBezTo>
                      <a:pt x="360313" y="0"/>
                      <a:pt x="464680" y="104403"/>
                      <a:pt x="464680" y="231177"/>
                    </a:cubicBezTo>
                    <a:cubicBezTo>
                      <a:pt x="464680" y="359195"/>
                      <a:pt x="360313" y="463597"/>
                      <a:pt x="232340" y="463597"/>
                    </a:cubicBezTo>
                    <a:cubicBezTo>
                      <a:pt x="104367" y="463597"/>
                      <a:pt x="0" y="359195"/>
                      <a:pt x="0" y="231177"/>
                    </a:cubicBezTo>
                    <a:cubicBezTo>
                      <a:pt x="0" y="104403"/>
                      <a:pt x="104367" y="0"/>
                      <a:pt x="2323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64F509AC-D8E6-254D-B385-374237F228E9}"/>
                  </a:ext>
                </a:extLst>
              </p:cNvPr>
              <p:cNvSpPr/>
              <p:nvPr/>
            </p:nvSpPr>
            <p:spPr>
              <a:xfrm>
                <a:off x="13829537" y="6548935"/>
                <a:ext cx="123333" cy="245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198">
                    <a:moveTo>
                      <a:pt x="39" y="198"/>
                    </a:moveTo>
                    <a:cubicBezTo>
                      <a:pt x="17" y="198"/>
                      <a:pt x="0" y="181"/>
                      <a:pt x="0" y="160"/>
                    </a:cubicBezTo>
                    <a:lnTo>
                      <a:pt x="0" y="49"/>
                    </a:lnTo>
                    <a:cubicBezTo>
                      <a:pt x="0" y="22"/>
                      <a:pt x="23" y="0"/>
                      <a:pt x="50" y="0"/>
                    </a:cubicBezTo>
                    <a:cubicBezTo>
                      <a:pt x="78" y="0"/>
                      <a:pt x="100" y="22"/>
                      <a:pt x="100" y="49"/>
                    </a:cubicBezTo>
                    <a:lnTo>
                      <a:pt x="100" y="127"/>
                    </a:lnTo>
                    <a:cubicBezTo>
                      <a:pt x="100" y="132"/>
                      <a:pt x="97" y="135"/>
                      <a:pt x="93" y="135"/>
                    </a:cubicBezTo>
                    <a:cubicBezTo>
                      <a:pt x="90" y="135"/>
                      <a:pt x="87" y="132"/>
                      <a:pt x="87" y="127"/>
                    </a:cubicBezTo>
                    <a:lnTo>
                      <a:pt x="87" y="49"/>
                    </a:lnTo>
                    <a:cubicBezTo>
                      <a:pt x="87" y="29"/>
                      <a:pt x="70" y="13"/>
                      <a:pt x="50" y="13"/>
                    </a:cubicBezTo>
                    <a:cubicBezTo>
                      <a:pt x="30" y="13"/>
                      <a:pt x="14" y="29"/>
                      <a:pt x="14" y="49"/>
                    </a:cubicBezTo>
                    <a:lnTo>
                      <a:pt x="14" y="160"/>
                    </a:lnTo>
                    <a:cubicBezTo>
                      <a:pt x="14" y="173"/>
                      <a:pt x="26" y="184"/>
                      <a:pt x="39" y="184"/>
                    </a:cubicBezTo>
                    <a:cubicBezTo>
                      <a:pt x="52" y="184"/>
                      <a:pt x="63" y="173"/>
                      <a:pt x="63" y="160"/>
                    </a:cubicBezTo>
                    <a:lnTo>
                      <a:pt x="63" y="70"/>
                    </a:lnTo>
                    <a:cubicBezTo>
                      <a:pt x="63" y="63"/>
                      <a:pt x="57" y="58"/>
                      <a:pt x="50" y="58"/>
                    </a:cubicBezTo>
                    <a:cubicBezTo>
                      <a:pt x="43" y="58"/>
                      <a:pt x="37" y="63"/>
                      <a:pt x="37" y="70"/>
                    </a:cubicBezTo>
                    <a:lnTo>
                      <a:pt x="37" y="129"/>
                    </a:lnTo>
                    <a:cubicBezTo>
                      <a:pt x="37" y="133"/>
                      <a:pt x="34" y="137"/>
                      <a:pt x="30" y="137"/>
                    </a:cubicBezTo>
                    <a:cubicBezTo>
                      <a:pt x="27" y="137"/>
                      <a:pt x="24" y="133"/>
                      <a:pt x="24" y="129"/>
                    </a:cubicBezTo>
                    <a:lnTo>
                      <a:pt x="24" y="70"/>
                    </a:lnTo>
                    <a:cubicBezTo>
                      <a:pt x="24" y="56"/>
                      <a:pt x="35" y="44"/>
                      <a:pt x="50" y="44"/>
                    </a:cubicBezTo>
                    <a:cubicBezTo>
                      <a:pt x="65" y="44"/>
                      <a:pt x="78" y="56"/>
                      <a:pt x="78" y="70"/>
                    </a:cubicBezTo>
                    <a:lnTo>
                      <a:pt x="78" y="160"/>
                    </a:lnTo>
                    <a:cubicBezTo>
                      <a:pt x="78" y="181"/>
                      <a:pt x="60" y="198"/>
                      <a:pt x="39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72AA329-49F5-1143-A540-6F716A17F555}"/>
                </a:ext>
              </a:extLst>
            </p:cNvPr>
            <p:cNvGrpSpPr/>
            <p:nvPr/>
          </p:nvGrpSpPr>
          <p:grpSpPr>
            <a:xfrm>
              <a:off x="14605666" y="6439263"/>
              <a:ext cx="463435" cy="463597"/>
              <a:chOff x="14605666" y="6439263"/>
              <a:chExt cx="463435" cy="463597"/>
            </a:xfrm>
          </p:grpSpPr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09995758-4585-BD40-936D-8B24BEA57B97}"/>
                  </a:ext>
                </a:extLst>
              </p:cNvPr>
              <p:cNvSpPr/>
              <p:nvPr/>
            </p:nvSpPr>
            <p:spPr>
              <a:xfrm>
                <a:off x="14614386" y="6447987"/>
                <a:ext cx="445993" cy="44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9" h="359">
                    <a:moveTo>
                      <a:pt x="359" y="179"/>
                    </a:moveTo>
                    <a:cubicBezTo>
                      <a:pt x="359" y="279"/>
                      <a:pt x="279" y="359"/>
                      <a:pt x="179" y="359"/>
                    </a:cubicBezTo>
                    <a:cubicBezTo>
                      <a:pt x="80" y="359"/>
                      <a:pt x="0" y="279"/>
                      <a:pt x="0" y="179"/>
                    </a:cubicBezTo>
                    <a:cubicBezTo>
                      <a:pt x="0" y="81"/>
                      <a:pt x="80" y="0"/>
                      <a:pt x="179" y="0"/>
                    </a:cubicBezTo>
                    <a:cubicBezTo>
                      <a:pt x="279" y="0"/>
                      <a:pt x="359" y="81"/>
                      <a:pt x="359" y="1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21961A5E-9CC0-5746-8163-B195C68AC95A}"/>
                  </a:ext>
                </a:extLst>
              </p:cNvPr>
              <p:cNvSpPr/>
              <p:nvPr/>
            </p:nvSpPr>
            <p:spPr>
              <a:xfrm>
                <a:off x="14605666" y="6439263"/>
                <a:ext cx="463435" cy="463597"/>
              </a:xfrm>
              <a:custGeom>
                <a:avLst/>
                <a:gdLst>
                  <a:gd name="connsiteX0" fmla="*/ 231090 w 463435"/>
                  <a:gd name="connsiteY0" fmla="*/ 17448 h 463597"/>
                  <a:gd name="connsiteX1" fmla="*/ 16191 w 463435"/>
                  <a:gd name="connsiteY1" fmla="*/ 231180 h 463597"/>
                  <a:gd name="connsiteX2" fmla="*/ 231090 w 463435"/>
                  <a:gd name="connsiteY2" fmla="*/ 447397 h 463597"/>
                  <a:gd name="connsiteX3" fmla="*/ 445989 w 463435"/>
                  <a:gd name="connsiteY3" fmla="*/ 231180 h 463597"/>
                  <a:gd name="connsiteX4" fmla="*/ 231090 w 463435"/>
                  <a:gd name="connsiteY4" fmla="*/ 17448 h 463597"/>
                  <a:gd name="connsiteX5" fmla="*/ 231096 w 463435"/>
                  <a:gd name="connsiteY5" fmla="*/ 0 h 463597"/>
                  <a:gd name="connsiteX6" fmla="*/ 463435 w 463435"/>
                  <a:gd name="connsiteY6" fmla="*/ 231177 h 463597"/>
                  <a:gd name="connsiteX7" fmla="*/ 231096 w 463435"/>
                  <a:gd name="connsiteY7" fmla="*/ 463597 h 463597"/>
                  <a:gd name="connsiteX8" fmla="*/ 0 w 463435"/>
                  <a:gd name="connsiteY8" fmla="*/ 231177 h 463597"/>
                  <a:gd name="connsiteX9" fmla="*/ 231096 w 463435"/>
                  <a:gd name="connsiteY9" fmla="*/ 0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3435" h="463597">
                    <a:moveTo>
                      <a:pt x="231090" y="17448"/>
                    </a:moveTo>
                    <a:cubicBezTo>
                      <a:pt x="113082" y="17448"/>
                      <a:pt x="16191" y="113131"/>
                      <a:pt x="16191" y="231180"/>
                    </a:cubicBezTo>
                    <a:cubicBezTo>
                      <a:pt x="16191" y="350472"/>
                      <a:pt x="113082" y="447397"/>
                      <a:pt x="231090" y="447397"/>
                    </a:cubicBezTo>
                    <a:cubicBezTo>
                      <a:pt x="349098" y="447397"/>
                      <a:pt x="445989" y="350472"/>
                      <a:pt x="445989" y="231180"/>
                    </a:cubicBezTo>
                    <a:cubicBezTo>
                      <a:pt x="445989" y="113131"/>
                      <a:pt x="349098" y="17448"/>
                      <a:pt x="231090" y="17448"/>
                    </a:cubicBezTo>
                    <a:close/>
                    <a:moveTo>
                      <a:pt x="231096" y="0"/>
                    </a:moveTo>
                    <a:cubicBezTo>
                      <a:pt x="359069" y="0"/>
                      <a:pt x="463435" y="104403"/>
                      <a:pt x="463435" y="231177"/>
                    </a:cubicBezTo>
                    <a:cubicBezTo>
                      <a:pt x="463435" y="359195"/>
                      <a:pt x="359069" y="463597"/>
                      <a:pt x="231096" y="463597"/>
                    </a:cubicBezTo>
                    <a:cubicBezTo>
                      <a:pt x="103124" y="463597"/>
                      <a:pt x="0" y="359195"/>
                      <a:pt x="0" y="231177"/>
                    </a:cubicBezTo>
                    <a:cubicBezTo>
                      <a:pt x="0" y="104403"/>
                      <a:pt x="103124" y="0"/>
                      <a:pt x="23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7434B89B-8856-8745-8698-5B4554638EDC}"/>
                  </a:ext>
                </a:extLst>
              </p:cNvPr>
              <p:cNvSpPr/>
              <p:nvPr/>
            </p:nvSpPr>
            <p:spPr>
              <a:xfrm>
                <a:off x="14758898" y="6582583"/>
                <a:ext cx="153232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43">
                    <a:moveTo>
                      <a:pt x="117" y="143"/>
                    </a:moveTo>
                    <a:cubicBezTo>
                      <a:pt x="116" y="143"/>
                      <a:pt x="115" y="143"/>
                      <a:pt x="114" y="142"/>
                    </a:cubicBezTo>
                    <a:lnTo>
                      <a:pt x="4" y="77"/>
                    </a:lnTo>
                    <a:cubicBezTo>
                      <a:pt x="2" y="76"/>
                      <a:pt x="0" y="74"/>
                      <a:pt x="0" y="71"/>
                    </a:cubicBezTo>
                    <a:cubicBezTo>
                      <a:pt x="0" y="69"/>
                      <a:pt x="2" y="67"/>
                      <a:pt x="4" y="66"/>
                    </a:cubicBezTo>
                    <a:lnTo>
                      <a:pt x="114" y="1"/>
                    </a:lnTo>
                    <a:cubicBezTo>
                      <a:pt x="117" y="-1"/>
                      <a:pt x="121" y="0"/>
                      <a:pt x="124" y="3"/>
                    </a:cubicBezTo>
                    <a:cubicBezTo>
                      <a:pt x="125" y="6"/>
                      <a:pt x="124" y="11"/>
                      <a:pt x="121" y="13"/>
                    </a:cubicBezTo>
                    <a:lnTo>
                      <a:pt x="21" y="71"/>
                    </a:lnTo>
                    <a:lnTo>
                      <a:pt x="121" y="130"/>
                    </a:lnTo>
                    <a:cubicBezTo>
                      <a:pt x="124" y="132"/>
                      <a:pt x="125" y="137"/>
                      <a:pt x="124" y="140"/>
                    </a:cubicBezTo>
                    <a:cubicBezTo>
                      <a:pt x="122" y="142"/>
                      <a:pt x="120" y="143"/>
                      <a:pt x="117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4C67CD-5684-B24C-AC5A-EE95766FED56}"/>
                  </a:ext>
                </a:extLst>
              </p:cNvPr>
              <p:cNvSpPr/>
              <p:nvPr/>
            </p:nvSpPr>
            <p:spPr>
              <a:xfrm>
                <a:off x="14733982" y="6638664"/>
                <a:ext cx="67273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55">
                    <a:moveTo>
                      <a:pt x="55" y="27"/>
                    </a:moveTo>
                    <a:cubicBezTo>
                      <a:pt x="55" y="43"/>
                      <a:pt x="43" y="55"/>
                      <a:pt x="27" y="55"/>
                    </a:cubicBezTo>
                    <a:cubicBezTo>
                      <a:pt x="12" y="55"/>
                      <a:pt x="0" y="43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43" y="0"/>
                      <a:pt x="55" y="12"/>
                      <a:pt x="55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132E8AC5-4A4C-A84D-881D-3473AB0A7AB0}"/>
                  </a:ext>
                </a:extLst>
              </p:cNvPr>
              <p:cNvSpPr/>
              <p:nvPr/>
            </p:nvSpPr>
            <p:spPr>
              <a:xfrm>
                <a:off x="14724016" y="6629940"/>
                <a:ext cx="85960" cy="84744"/>
              </a:xfrm>
              <a:custGeom>
                <a:avLst/>
                <a:gdLst>
                  <a:gd name="connsiteX0" fmla="*/ 43009 w 85960"/>
                  <a:gd name="connsiteY0" fmla="*/ 17447 h 84744"/>
                  <a:gd name="connsiteX1" fmla="*/ 18687 w 85960"/>
                  <a:gd name="connsiteY1" fmla="*/ 41778 h 84744"/>
                  <a:gd name="connsiteX2" fmla="*/ 43009 w 85960"/>
                  <a:gd name="connsiteY2" fmla="*/ 68542 h 84744"/>
                  <a:gd name="connsiteX3" fmla="*/ 69764 w 85960"/>
                  <a:gd name="connsiteY3" fmla="*/ 41778 h 84744"/>
                  <a:gd name="connsiteX4" fmla="*/ 43009 w 85960"/>
                  <a:gd name="connsiteY4" fmla="*/ 17447 h 84744"/>
                  <a:gd name="connsiteX5" fmla="*/ 42980 w 85960"/>
                  <a:gd name="connsiteY5" fmla="*/ 0 h 84744"/>
                  <a:gd name="connsiteX6" fmla="*/ 85960 w 85960"/>
                  <a:gd name="connsiteY6" fmla="*/ 41758 h 84744"/>
                  <a:gd name="connsiteX7" fmla="*/ 42980 w 85960"/>
                  <a:gd name="connsiteY7" fmla="*/ 84744 h 84744"/>
                  <a:gd name="connsiteX8" fmla="*/ 0 w 85960"/>
                  <a:gd name="connsiteY8" fmla="*/ 41758 h 84744"/>
                  <a:gd name="connsiteX9" fmla="*/ 42980 w 85960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960" h="84744">
                    <a:moveTo>
                      <a:pt x="43009" y="17447"/>
                    </a:moveTo>
                    <a:cubicBezTo>
                      <a:pt x="29632" y="17447"/>
                      <a:pt x="18687" y="28396"/>
                      <a:pt x="18687" y="41778"/>
                    </a:cubicBezTo>
                    <a:cubicBezTo>
                      <a:pt x="18687" y="56377"/>
                      <a:pt x="29632" y="68542"/>
                      <a:pt x="43009" y="68542"/>
                    </a:cubicBezTo>
                    <a:cubicBezTo>
                      <a:pt x="57603" y="68542"/>
                      <a:pt x="69764" y="56377"/>
                      <a:pt x="69764" y="41778"/>
                    </a:cubicBezTo>
                    <a:cubicBezTo>
                      <a:pt x="69764" y="28396"/>
                      <a:pt x="57603" y="17447"/>
                      <a:pt x="43009" y="17447"/>
                    </a:cubicBezTo>
                    <a:close/>
                    <a:moveTo>
                      <a:pt x="42980" y="0"/>
                    </a:moveTo>
                    <a:cubicBezTo>
                      <a:pt x="67540" y="0"/>
                      <a:pt x="85960" y="18423"/>
                      <a:pt x="85960" y="41758"/>
                    </a:cubicBezTo>
                    <a:cubicBezTo>
                      <a:pt x="85960" y="66322"/>
                      <a:pt x="67540" y="84744"/>
                      <a:pt x="42980" y="84744"/>
                    </a:cubicBezTo>
                    <a:cubicBezTo>
                      <a:pt x="19648" y="84744"/>
                      <a:pt x="0" y="66322"/>
                      <a:pt x="0" y="41758"/>
                    </a:cubicBezTo>
                    <a:cubicBezTo>
                      <a:pt x="0" y="18423"/>
                      <a:pt x="19648" y="0"/>
                      <a:pt x="42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5A686AFC-215C-F74E-82EB-583D0D83FFA9}"/>
                  </a:ext>
                </a:extLst>
              </p:cNvPr>
              <p:cNvSpPr/>
              <p:nvPr/>
            </p:nvSpPr>
            <p:spPr>
              <a:xfrm>
                <a:off x="14869773" y="6555163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4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4" y="0"/>
                      <a:pt x="56" y="13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9DCD987-9436-F641-B297-34C71CDA0E1F}"/>
                  </a:ext>
                </a:extLst>
              </p:cNvPr>
              <p:cNvSpPr/>
              <p:nvPr/>
            </p:nvSpPr>
            <p:spPr>
              <a:xfrm>
                <a:off x="14862299" y="6546443"/>
                <a:ext cx="84714" cy="85990"/>
              </a:xfrm>
              <a:custGeom>
                <a:avLst/>
                <a:gdLst>
                  <a:gd name="connsiteX0" fmla="*/ 41733 w 84714"/>
                  <a:gd name="connsiteY0" fmla="*/ 17443 h 85990"/>
                  <a:gd name="connsiteX1" fmla="*/ 16195 w 84714"/>
                  <a:gd name="connsiteY1" fmla="*/ 42991 h 85990"/>
                  <a:gd name="connsiteX2" fmla="*/ 41733 w 84714"/>
                  <a:gd name="connsiteY2" fmla="*/ 68538 h 85990"/>
                  <a:gd name="connsiteX3" fmla="*/ 67272 w 84714"/>
                  <a:gd name="connsiteY3" fmla="*/ 42991 h 85990"/>
                  <a:gd name="connsiteX4" fmla="*/ 41733 w 84714"/>
                  <a:gd name="connsiteY4" fmla="*/ 17443 h 85990"/>
                  <a:gd name="connsiteX5" fmla="*/ 41743 w 84714"/>
                  <a:gd name="connsiteY5" fmla="*/ 0 h 85990"/>
                  <a:gd name="connsiteX6" fmla="*/ 84714 w 84714"/>
                  <a:gd name="connsiteY6" fmla="*/ 42995 h 85990"/>
                  <a:gd name="connsiteX7" fmla="*/ 41743 w 84714"/>
                  <a:gd name="connsiteY7" fmla="*/ 85990 h 85990"/>
                  <a:gd name="connsiteX8" fmla="*/ 0 w 84714"/>
                  <a:gd name="connsiteY8" fmla="*/ 42995 h 85990"/>
                  <a:gd name="connsiteX9" fmla="*/ 41743 w 84714"/>
                  <a:gd name="connsiteY9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5990">
                    <a:moveTo>
                      <a:pt x="41733" y="17443"/>
                    </a:moveTo>
                    <a:cubicBezTo>
                      <a:pt x="28356" y="17443"/>
                      <a:pt x="16195" y="29609"/>
                      <a:pt x="16195" y="42991"/>
                    </a:cubicBezTo>
                    <a:cubicBezTo>
                      <a:pt x="16195" y="57589"/>
                      <a:pt x="28356" y="68538"/>
                      <a:pt x="41733" y="68538"/>
                    </a:cubicBezTo>
                    <a:cubicBezTo>
                      <a:pt x="56327" y="68538"/>
                      <a:pt x="67272" y="57589"/>
                      <a:pt x="67272" y="42991"/>
                    </a:cubicBezTo>
                    <a:cubicBezTo>
                      <a:pt x="67272" y="29609"/>
                      <a:pt x="56327" y="17443"/>
                      <a:pt x="41733" y="17443"/>
                    </a:cubicBezTo>
                    <a:close/>
                    <a:moveTo>
                      <a:pt x="41743" y="0"/>
                    </a:moveTo>
                    <a:cubicBezTo>
                      <a:pt x="65070" y="0"/>
                      <a:pt x="84714" y="19655"/>
                      <a:pt x="84714" y="42995"/>
                    </a:cubicBezTo>
                    <a:cubicBezTo>
                      <a:pt x="84714" y="66335"/>
                      <a:pt x="65070" y="85990"/>
                      <a:pt x="41743" y="85990"/>
                    </a:cubicBezTo>
                    <a:cubicBezTo>
                      <a:pt x="18416" y="85990"/>
                      <a:pt x="0" y="66335"/>
                      <a:pt x="0" y="42995"/>
                    </a:cubicBezTo>
                    <a:cubicBezTo>
                      <a:pt x="0" y="19655"/>
                      <a:pt x="18416" y="0"/>
                      <a:pt x="41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D9D6DF62-E263-1E42-A619-518D496778FF}"/>
                  </a:ext>
                </a:extLst>
              </p:cNvPr>
              <p:cNvSpPr/>
              <p:nvPr/>
            </p:nvSpPr>
            <p:spPr>
              <a:xfrm>
                <a:off x="14872265" y="6719669"/>
                <a:ext cx="68519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5">
                    <a:moveTo>
                      <a:pt x="56" y="27"/>
                    </a:moveTo>
                    <a:cubicBezTo>
                      <a:pt x="56" y="42"/>
                      <a:pt x="44" y="55"/>
                      <a:pt x="28" y="55"/>
                    </a:cubicBezTo>
                    <a:cubicBezTo>
                      <a:pt x="12" y="55"/>
                      <a:pt x="0" y="42"/>
                      <a:pt x="0" y="27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4" y="0"/>
                      <a:pt x="56" y="12"/>
                      <a:pt x="56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3D77B09-E148-F24C-8E2F-27FEA5BFBC31}"/>
                  </a:ext>
                </a:extLst>
              </p:cNvPr>
              <p:cNvSpPr/>
              <p:nvPr/>
            </p:nvSpPr>
            <p:spPr>
              <a:xfrm>
                <a:off x="14863545" y="6709699"/>
                <a:ext cx="85960" cy="85990"/>
              </a:xfrm>
              <a:custGeom>
                <a:avLst/>
                <a:gdLst>
                  <a:gd name="connsiteX0" fmla="*/ 42979 w 85960"/>
                  <a:gd name="connsiteY0" fmla="*/ 17447 h 85990"/>
                  <a:gd name="connsiteX1" fmla="*/ 17441 w 85960"/>
                  <a:gd name="connsiteY1" fmla="*/ 42995 h 85990"/>
                  <a:gd name="connsiteX2" fmla="*/ 42979 w 85960"/>
                  <a:gd name="connsiteY2" fmla="*/ 68542 h 85990"/>
                  <a:gd name="connsiteX3" fmla="*/ 68518 w 85960"/>
                  <a:gd name="connsiteY3" fmla="*/ 42995 h 85990"/>
                  <a:gd name="connsiteX4" fmla="*/ 42979 w 85960"/>
                  <a:gd name="connsiteY4" fmla="*/ 17447 h 85990"/>
                  <a:gd name="connsiteX5" fmla="*/ 42980 w 85960"/>
                  <a:gd name="connsiteY5" fmla="*/ 0 h 85990"/>
                  <a:gd name="connsiteX6" fmla="*/ 85960 w 85960"/>
                  <a:gd name="connsiteY6" fmla="*/ 42995 h 85990"/>
                  <a:gd name="connsiteX7" fmla="*/ 42980 w 85960"/>
                  <a:gd name="connsiteY7" fmla="*/ 85990 h 85990"/>
                  <a:gd name="connsiteX8" fmla="*/ 0 w 85960"/>
                  <a:gd name="connsiteY8" fmla="*/ 42995 h 85990"/>
                  <a:gd name="connsiteX9" fmla="*/ 42980 w 85960"/>
                  <a:gd name="connsiteY9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960" h="85990">
                    <a:moveTo>
                      <a:pt x="42979" y="17447"/>
                    </a:moveTo>
                    <a:cubicBezTo>
                      <a:pt x="29602" y="17447"/>
                      <a:pt x="17441" y="28396"/>
                      <a:pt x="17441" y="42995"/>
                    </a:cubicBezTo>
                    <a:cubicBezTo>
                      <a:pt x="17441" y="57593"/>
                      <a:pt x="29602" y="68542"/>
                      <a:pt x="42979" y="68542"/>
                    </a:cubicBezTo>
                    <a:cubicBezTo>
                      <a:pt x="57573" y="68542"/>
                      <a:pt x="68518" y="57593"/>
                      <a:pt x="68518" y="42995"/>
                    </a:cubicBezTo>
                    <a:cubicBezTo>
                      <a:pt x="68518" y="28396"/>
                      <a:pt x="57573" y="17447"/>
                      <a:pt x="42979" y="17447"/>
                    </a:cubicBezTo>
                    <a:close/>
                    <a:moveTo>
                      <a:pt x="42980" y="0"/>
                    </a:moveTo>
                    <a:cubicBezTo>
                      <a:pt x="66312" y="0"/>
                      <a:pt x="85960" y="19655"/>
                      <a:pt x="85960" y="42995"/>
                    </a:cubicBezTo>
                    <a:cubicBezTo>
                      <a:pt x="85960" y="67564"/>
                      <a:pt x="66312" y="85990"/>
                      <a:pt x="42980" y="85990"/>
                    </a:cubicBezTo>
                    <a:cubicBezTo>
                      <a:pt x="19648" y="85990"/>
                      <a:pt x="0" y="67564"/>
                      <a:pt x="0" y="42995"/>
                    </a:cubicBezTo>
                    <a:cubicBezTo>
                      <a:pt x="0" y="19655"/>
                      <a:pt x="19648" y="0"/>
                      <a:pt x="42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F2935E0-56CC-3C49-AFA5-9CF9D5846170}"/>
                </a:ext>
              </a:extLst>
            </p:cNvPr>
            <p:cNvGrpSpPr/>
            <p:nvPr/>
          </p:nvGrpSpPr>
          <p:grpSpPr>
            <a:xfrm>
              <a:off x="12710813" y="6445498"/>
              <a:ext cx="463435" cy="463597"/>
              <a:chOff x="12710813" y="6445498"/>
              <a:chExt cx="463435" cy="463597"/>
            </a:xfrm>
          </p:grpSpPr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BBCCCEB4-F4EE-924A-B857-CD4FD3B2C2AB}"/>
                  </a:ext>
                </a:extLst>
              </p:cNvPr>
              <p:cNvSpPr/>
              <p:nvPr/>
            </p:nvSpPr>
            <p:spPr>
              <a:xfrm>
                <a:off x="12718288" y="6454222"/>
                <a:ext cx="447239" cy="44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0" h="359">
                    <a:moveTo>
                      <a:pt x="360" y="179"/>
                    </a:moveTo>
                    <a:cubicBezTo>
                      <a:pt x="360" y="278"/>
                      <a:pt x="279" y="359"/>
                      <a:pt x="180" y="359"/>
                    </a:cubicBezTo>
                    <a:cubicBezTo>
                      <a:pt x="81" y="359"/>
                      <a:pt x="0" y="278"/>
                      <a:pt x="0" y="179"/>
                    </a:cubicBezTo>
                    <a:cubicBezTo>
                      <a:pt x="0" y="80"/>
                      <a:pt x="81" y="0"/>
                      <a:pt x="180" y="0"/>
                    </a:cubicBezTo>
                    <a:cubicBezTo>
                      <a:pt x="279" y="0"/>
                      <a:pt x="360" y="80"/>
                      <a:pt x="360" y="1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7373E163-CAF7-C04D-B4DC-7C665E57B4DD}"/>
                  </a:ext>
                </a:extLst>
              </p:cNvPr>
              <p:cNvSpPr/>
              <p:nvPr/>
            </p:nvSpPr>
            <p:spPr>
              <a:xfrm>
                <a:off x="12710813" y="6445498"/>
                <a:ext cx="463435" cy="463597"/>
              </a:xfrm>
              <a:custGeom>
                <a:avLst/>
                <a:gdLst>
                  <a:gd name="connsiteX0" fmla="*/ 231094 w 463435"/>
                  <a:gd name="connsiteY0" fmla="*/ 16201 h 463597"/>
                  <a:gd name="connsiteX1" fmla="*/ 16195 w 463435"/>
                  <a:gd name="connsiteY1" fmla="*/ 231176 h 463597"/>
                  <a:gd name="connsiteX2" fmla="*/ 231094 w 463435"/>
                  <a:gd name="connsiteY2" fmla="*/ 446150 h 463597"/>
                  <a:gd name="connsiteX3" fmla="*/ 445993 w 463435"/>
                  <a:gd name="connsiteY3" fmla="*/ 231176 h 463597"/>
                  <a:gd name="connsiteX4" fmla="*/ 231094 w 463435"/>
                  <a:gd name="connsiteY4" fmla="*/ 16201 h 463597"/>
                  <a:gd name="connsiteX5" fmla="*/ 231096 w 463435"/>
                  <a:gd name="connsiteY5" fmla="*/ 0 h 463597"/>
                  <a:gd name="connsiteX6" fmla="*/ 463435 w 463435"/>
                  <a:gd name="connsiteY6" fmla="*/ 231177 h 463597"/>
                  <a:gd name="connsiteX7" fmla="*/ 231096 w 463435"/>
                  <a:gd name="connsiteY7" fmla="*/ 463597 h 463597"/>
                  <a:gd name="connsiteX8" fmla="*/ 0 w 463435"/>
                  <a:gd name="connsiteY8" fmla="*/ 231177 h 463597"/>
                  <a:gd name="connsiteX9" fmla="*/ 231096 w 463435"/>
                  <a:gd name="connsiteY9" fmla="*/ 0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3435" h="463597">
                    <a:moveTo>
                      <a:pt x="231094" y="16201"/>
                    </a:moveTo>
                    <a:cubicBezTo>
                      <a:pt x="113086" y="16201"/>
                      <a:pt x="16195" y="113126"/>
                      <a:pt x="16195" y="231176"/>
                    </a:cubicBezTo>
                    <a:cubicBezTo>
                      <a:pt x="16195" y="350468"/>
                      <a:pt x="113086" y="446150"/>
                      <a:pt x="231094" y="446150"/>
                    </a:cubicBezTo>
                    <a:cubicBezTo>
                      <a:pt x="349102" y="446150"/>
                      <a:pt x="445993" y="350468"/>
                      <a:pt x="445993" y="231176"/>
                    </a:cubicBezTo>
                    <a:cubicBezTo>
                      <a:pt x="445993" y="113126"/>
                      <a:pt x="349102" y="16201"/>
                      <a:pt x="231094" y="16201"/>
                    </a:cubicBezTo>
                    <a:close/>
                    <a:moveTo>
                      <a:pt x="231096" y="0"/>
                    </a:moveTo>
                    <a:cubicBezTo>
                      <a:pt x="359069" y="0"/>
                      <a:pt x="463435" y="104403"/>
                      <a:pt x="463435" y="231177"/>
                    </a:cubicBezTo>
                    <a:cubicBezTo>
                      <a:pt x="463435" y="359195"/>
                      <a:pt x="359069" y="463597"/>
                      <a:pt x="231096" y="463597"/>
                    </a:cubicBezTo>
                    <a:cubicBezTo>
                      <a:pt x="103124" y="463597"/>
                      <a:pt x="0" y="359195"/>
                      <a:pt x="0" y="231177"/>
                    </a:cubicBezTo>
                    <a:cubicBezTo>
                      <a:pt x="0" y="104403"/>
                      <a:pt x="103124" y="0"/>
                      <a:pt x="23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A126B90-2D05-714C-B318-CF1878747821}"/>
                  </a:ext>
                </a:extLst>
              </p:cNvPr>
              <p:cNvSpPr/>
              <p:nvPr/>
            </p:nvSpPr>
            <p:spPr>
              <a:xfrm>
                <a:off x="12862803" y="6595046"/>
                <a:ext cx="158216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33">
                    <a:moveTo>
                      <a:pt x="106" y="130"/>
                    </a:moveTo>
                    <a:lnTo>
                      <a:pt x="89" y="118"/>
                    </a:lnTo>
                    <a:lnTo>
                      <a:pt x="73" y="106"/>
                    </a:lnTo>
                    <a:cubicBezTo>
                      <a:pt x="70" y="105"/>
                      <a:pt x="67" y="104"/>
                      <a:pt x="64" y="104"/>
                    </a:cubicBezTo>
                    <a:cubicBezTo>
                      <a:pt x="61" y="104"/>
                      <a:pt x="58" y="105"/>
                      <a:pt x="55" y="106"/>
                    </a:cubicBezTo>
                    <a:lnTo>
                      <a:pt x="39" y="118"/>
                    </a:lnTo>
                    <a:lnTo>
                      <a:pt x="23" y="130"/>
                    </a:lnTo>
                    <a:cubicBezTo>
                      <a:pt x="18" y="134"/>
                      <a:pt x="12" y="134"/>
                      <a:pt x="8" y="131"/>
                    </a:cubicBezTo>
                    <a:cubicBezTo>
                      <a:pt x="4" y="129"/>
                      <a:pt x="0" y="124"/>
                      <a:pt x="0" y="118"/>
                    </a:cubicBezTo>
                    <a:lnTo>
                      <a:pt x="0" y="66"/>
                    </a:lnTo>
                    <a:lnTo>
                      <a:pt x="0" y="14"/>
                    </a:lnTo>
                    <a:cubicBezTo>
                      <a:pt x="0" y="10"/>
                      <a:pt x="2" y="7"/>
                      <a:pt x="4" y="4"/>
                    </a:cubicBezTo>
                    <a:cubicBezTo>
                      <a:pt x="7" y="2"/>
                      <a:pt x="10" y="0"/>
                      <a:pt x="15" y="0"/>
                    </a:cubicBezTo>
                    <a:lnTo>
                      <a:pt x="64" y="0"/>
                    </a:lnTo>
                    <a:lnTo>
                      <a:pt x="114" y="0"/>
                    </a:lnTo>
                    <a:cubicBezTo>
                      <a:pt x="118" y="0"/>
                      <a:pt x="121" y="2"/>
                      <a:pt x="124" y="4"/>
                    </a:cubicBezTo>
                    <a:cubicBezTo>
                      <a:pt x="126" y="7"/>
                      <a:pt x="128" y="10"/>
                      <a:pt x="128" y="14"/>
                    </a:cubicBezTo>
                    <a:lnTo>
                      <a:pt x="128" y="66"/>
                    </a:lnTo>
                    <a:lnTo>
                      <a:pt x="128" y="118"/>
                    </a:lnTo>
                    <a:cubicBezTo>
                      <a:pt x="128" y="124"/>
                      <a:pt x="125" y="129"/>
                      <a:pt x="120" y="131"/>
                    </a:cubicBezTo>
                    <a:cubicBezTo>
                      <a:pt x="116" y="134"/>
                      <a:pt x="110" y="134"/>
                      <a:pt x="106" y="1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23A6E3E9-5359-CF4F-8EB7-107549436E6B}"/>
                  </a:ext>
                </a:extLst>
              </p:cNvPr>
              <p:cNvSpPr/>
              <p:nvPr/>
            </p:nvSpPr>
            <p:spPr>
              <a:xfrm>
                <a:off x="12854082" y="6586322"/>
                <a:ext cx="175657" cy="181949"/>
              </a:xfrm>
              <a:custGeom>
                <a:avLst/>
                <a:gdLst>
                  <a:gd name="connsiteX0" fmla="*/ 27321 w 175657"/>
                  <a:gd name="connsiteY0" fmla="*/ 17447 h 181949"/>
                  <a:gd name="connsiteX1" fmla="*/ 19912 w 175657"/>
                  <a:gd name="connsiteY1" fmla="*/ 19919 h 181949"/>
                  <a:gd name="connsiteX2" fmla="*/ 17442 w 175657"/>
                  <a:gd name="connsiteY2" fmla="*/ 26098 h 181949"/>
                  <a:gd name="connsiteX3" fmla="*/ 17442 w 175657"/>
                  <a:gd name="connsiteY3" fmla="*/ 154616 h 181949"/>
                  <a:gd name="connsiteX4" fmla="*/ 22381 w 175657"/>
                  <a:gd name="connsiteY4" fmla="*/ 163266 h 181949"/>
                  <a:gd name="connsiteX5" fmla="*/ 32260 w 175657"/>
                  <a:gd name="connsiteY5" fmla="*/ 162031 h 181949"/>
                  <a:gd name="connsiteX6" fmla="*/ 73011 w 175657"/>
                  <a:gd name="connsiteY6" fmla="*/ 133608 h 181949"/>
                  <a:gd name="connsiteX7" fmla="*/ 87829 w 175657"/>
                  <a:gd name="connsiteY7" fmla="*/ 128665 h 181949"/>
                  <a:gd name="connsiteX8" fmla="*/ 102647 w 175657"/>
                  <a:gd name="connsiteY8" fmla="*/ 133608 h 181949"/>
                  <a:gd name="connsiteX9" fmla="*/ 143398 w 175657"/>
                  <a:gd name="connsiteY9" fmla="*/ 162031 h 181949"/>
                  <a:gd name="connsiteX10" fmla="*/ 153277 w 175657"/>
                  <a:gd name="connsiteY10" fmla="*/ 163266 h 181949"/>
                  <a:gd name="connsiteX11" fmla="*/ 158216 w 175657"/>
                  <a:gd name="connsiteY11" fmla="*/ 154616 h 181949"/>
                  <a:gd name="connsiteX12" fmla="*/ 158216 w 175657"/>
                  <a:gd name="connsiteY12" fmla="*/ 26098 h 181949"/>
                  <a:gd name="connsiteX13" fmla="*/ 155746 w 175657"/>
                  <a:gd name="connsiteY13" fmla="*/ 19919 h 181949"/>
                  <a:gd name="connsiteX14" fmla="*/ 149572 w 175657"/>
                  <a:gd name="connsiteY14" fmla="*/ 17447 h 181949"/>
                  <a:gd name="connsiteX15" fmla="*/ 27214 w 175657"/>
                  <a:gd name="connsiteY15" fmla="*/ 0 h 181949"/>
                  <a:gd name="connsiteX16" fmla="*/ 149680 w 175657"/>
                  <a:gd name="connsiteY16" fmla="*/ 0 h 181949"/>
                  <a:gd name="connsiteX17" fmla="*/ 168235 w 175657"/>
                  <a:gd name="connsiteY17" fmla="*/ 7427 h 181949"/>
                  <a:gd name="connsiteX18" fmla="*/ 175657 w 175657"/>
                  <a:gd name="connsiteY18" fmla="*/ 25993 h 181949"/>
                  <a:gd name="connsiteX19" fmla="*/ 175657 w 175657"/>
                  <a:gd name="connsiteY19" fmla="*/ 154719 h 181949"/>
                  <a:gd name="connsiteX20" fmla="*/ 160813 w 175657"/>
                  <a:gd name="connsiteY20" fmla="*/ 178236 h 181949"/>
                  <a:gd name="connsiteX21" fmla="*/ 149680 w 175657"/>
                  <a:gd name="connsiteY21" fmla="*/ 181949 h 181949"/>
                  <a:gd name="connsiteX22" fmla="*/ 133598 w 175657"/>
                  <a:gd name="connsiteY22" fmla="*/ 176998 h 181949"/>
                  <a:gd name="connsiteX23" fmla="*/ 92777 w 175657"/>
                  <a:gd name="connsiteY23" fmla="*/ 147292 h 181949"/>
                  <a:gd name="connsiteX24" fmla="*/ 82880 w 175657"/>
                  <a:gd name="connsiteY24" fmla="*/ 147292 h 181949"/>
                  <a:gd name="connsiteX25" fmla="*/ 42059 w 175657"/>
                  <a:gd name="connsiteY25" fmla="*/ 176998 h 181949"/>
                  <a:gd name="connsiteX26" fmla="*/ 14844 w 175657"/>
                  <a:gd name="connsiteY26" fmla="*/ 178236 h 181949"/>
                  <a:gd name="connsiteX27" fmla="*/ 0 w 175657"/>
                  <a:gd name="connsiteY27" fmla="*/ 154719 h 181949"/>
                  <a:gd name="connsiteX28" fmla="*/ 0 w 175657"/>
                  <a:gd name="connsiteY28" fmla="*/ 25993 h 181949"/>
                  <a:gd name="connsiteX29" fmla="*/ 7422 w 175657"/>
                  <a:gd name="connsiteY29" fmla="*/ 7427 h 181949"/>
                  <a:gd name="connsiteX30" fmla="*/ 27214 w 175657"/>
                  <a:gd name="connsiteY30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5657" h="181949">
                    <a:moveTo>
                      <a:pt x="27321" y="17447"/>
                    </a:moveTo>
                    <a:cubicBezTo>
                      <a:pt x="23616" y="17447"/>
                      <a:pt x="22381" y="17447"/>
                      <a:pt x="19912" y="19919"/>
                    </a:cubicBezTo>
                    <a:cubicBezTo>
                      <a:pt x="18677" y="21155"/>
                      <a:pt x="17442" y="23626"/>
                      <a:pt x="17442" y="26098"/>
                    </a:cubicBezTo>
                    <a:lnTo>
                      <a:pt x="17442" y="154616"/>
                    </a:lnTo>
                    <a:cubicBezTo>
                      <a:pt x="17442" y="159559"/>
                      <a:pt x="18677" y="162031"/>
                      <a:pt x="22381" y="163266"/>
                    </a:cubicBezTo>
                    <a:cubicBezTo>
                      <a:pt x="26086" y="164502"/>
                      <a:pt x="28556" y="164502"/>
                      <a:pt x="32260" y="162031"/>
                    </a:cubicBezTo>
                    <a:lnTo>
                      <a:pt x="73011" y="133608"/>
                    </a:lnTo>
                    <a:cubicBezTo>
                      <a:pt x="76715" y="129901"/>
                      <a:pt x="82890" y="128665"/>
                      <a:pt x="87829" y="128665"/>
                    </a:cubicBezTo>
                    <a:cubicBezTo>
                      <a:pt x="92768" y="128665"/>
                      <a:pt x="98943" y="129901"/>
                      <a:pt x="102647" y="133608"/>
                    </a:cubicBezTo>
                    <a:lnTo>
                      <a:pt x="143398" y="162031"/>
                    </a:lnTo>
                    <a:cubicBezTo>
                      <a:pt x="147102" y="164502"/>
                      <a:pt x="150807" y="164502"/>
                      <a:pt x="153277" y="163266"/>
                    </a:cubicBezTo>
                    <a:cubicBezTo>
                      <a:pt x="156981" y="162031"/>
                      <a:pt x="158216" y="159559"/>
                      <a:pt x="158216" y="154616"/>
                    </a:cubicBezTo>
                    <a:lnTo>
                      <a:pt x="158216" y="26098"/>
                    </a:lnTo>
                    <a:cubicBezTo>
                      <a:pt x="158216" y="23626"/>
                      <a:pt x="156981" y="21155"/>
                      <a:pt x="155746" y="19919"/>
                    </a:cubicBezTo>
                    <a:cubicBezTo>
                      <a:pt x="154511" y="17447"/>
                      <a:pt x="152042" y="17447"/>
                      <a:pt x="149572" y="17447"/>
                    </a:cubicBezTo>
                    <a:close/>
                    <a:moveTo>
                      <a:pt x="27214" y="0"/>
                    </a:moveTo>
                    <a:lnTo>
                      <a:pt x="149680" y="0"/>
                    </a:lnTo>
                    <a:cubicBezTo>
                      <a:pt x="157102" y="0"/>
                      <a:pt x="163287" y="2476"/>
                      <a:pt x="168235" y="7427"/>
                    </a:cubicBezTo>
                    <a:cubicBezTo>
                      <a:pt x="171946" y="12378"/>
                      <a:pt x="175657" y="18566"/>
                      <a:pt x="175657" y="25993"/>
                    </a:cubicBezTo>
                    <a:lnTo>
                      <a:pt x="175657" y="154719"/>
                    </a:lnTo>
                    <a:cubicBezTo>
                      <a:pt x="175657" y="164621"/>
                      <a:pt x="170709" y="174523"/>
                      <a:pt x="160813" y="178236"/>
                    </a:cubicBezTo>
                    <a:cubicBezTo>
                      <a:pt x="157102" y="180711"/>
                      <a:pt x="153391" y="181949"/>
                      <a:pt x="149680" y="181949"/>
                    </a:cubicBezTo>
                    <a:cubicBezTo>
                      <a:pt x="143494" y="181949"/>
                      <a:pt x="138546" y="180711"/>
                      <a:pt x="133598" y="176998"/>
                    </a:cubicBezTo>
                    <a:lnTo>
                      <a:pt x="92777" y="147292"/>
                    </a:lnTo>
                    <a:cubicBezTo>
                      <a:pt x="90303" y="146055"/>
                      <a:pt x="85354" y="146055"/>
                      <a:pt x="82880" y="147292"/>
                    </a:cubicBezTo>
                    <a:lnTo>
                      <a:pt x="42059" y="176998"/>
                    </a:lnTo>
                    <a:cubicBezTo>
                      <a:pt x="34637" y="181949"/>
                      <a:pt x="23503" y="183187"/>
                      <a:pt x="14844" y="178236"/>
                    </a:cubicBezTo>
                    <a:cubicBezTo>
                      <a:pt x="4948" y="174523"/>
                      <a:pt x="0" y="164621"/>
                      <a:pt x="0" y="154719"/>
                    </a:cubicBezTo>
                    <a:lnTo>
                      <a:pt x="0" y="25993"/>
                    </a:lnTo>
                    <a:cubicBezTo>
                      <a:pt x="0" y="18566"/>
                      <a:pt x="2474" y="12378"/>
                      <a:pt x="7422" y="7427"/>
                    </a:cubicBezTo>
                    <a:cubicBezTo>
                      <a:pt x="13607" y="2476"/>
                      <a:pt x="19792" y="0"/>
                      <a:pt x="27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4E671A2-95A7-B44C-98B0-B713B2F901C9}"/>
                  </a:ext>
                </a:extLst>
              </p:cNvPr>
              <p:cNvSpPr/>
              <p:nvPr/>
            </p:nvSpPr>
            <p:spPr>
              <a:xfrm>
                <a:off x="12862803" y="6595046"/>
                <a:ext cx="158216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33">
                    <a:moveTo>
                      <a:pt x="106" y="130"/>
                    </a:moveTo>
                    <a:lnTo>
                      <a:pt x="89" y="118"/>
                    </a:lnTo>
                    <a:lnTo>
                      <a:pt x="73" y="106"/>
                    </a:lnTo>
                    <a:cubicBezTo>
                      <a:pt x="70" y="105"/>
                      <a:pt x="67" y="104"/>
                      <a:pt x="64" y="104"/>
                    </a:cubicBezTo>
                    <a:cubicBezTo>
                      <a:pt x="61" y="104"/>
                      <a:pt x="58" y="105"/>
                      <a:pt x="55" y="106"/>
                    </a:cubicBezTo>
                    <a:lnTo>
                      <a:pt x="39" y="118"/>
                    </a:lnTo>
                    <a:lnTo>
                      <a:pt x="23" y="130"/>
                    </a:lnTo>
                    <a:cubicBezTo>
                      <a:pt x="18" y="134"/>
                      <a:pt x="12" y="134"/>
                      <a:pt x="8" y="131"/>
                    </a:cubicBezTo>
                    <a:cubicBezTo>
                      <a:pt x="4" y="129"/>
                      <a:pt x="0" y="124"/>
                      <a:pt x="0" y="118"/>
                    </a:cubicBezTo>
                    <a:lnTo>
                      <a:pt x="0" y="66"/>
                    </a:lnTo>
                    <a:lnTo>
                      <a:pt x="0" y="14"/>
                    </a:lnTo>
                    <a:cubicBezTo>
                      <a:pt x="0" y="10"/>
                      <a:pt x="2" y="7"/>
                      <a:pt x="4" y="4"/>
                    </a:cubicBezTo>
                    <a:cubicBezTo>
                      <a:pt x="7" y="2"/>
                      <a:pt x="10" y="0"/>
                      <a:pt x="15" y="0"/>
                    </a:cubicBezTo>
                    <a:lnTo>
                      <a:pt x="64" y="0"/>
                    </a:lnTo>
                    <a:lnTo>
                      <a:pt x="114" y="0"/>
                    </a:lnTo>
                    <a:cubicBezTo>
                      <a:pt x="118" y="0"/>
                      <a:pt x="121" y="2"/>
                      <a:pt x="124" y="4"/>
                    </a:cubicBezTo>
                    <a:cubicBezTo>
                      <a:pt x="126" y="7"/>
                      <a:pt x="128" y="10"/>
                      <a:pt x="128" y="14"/>
                    </a:cubicBezTo>
                    <a:lnTo>
                      <a:pt x="128" y="66"/>
                    </a:lnTo>
                    <a:lnTo>
                      <a:pt x="128" y="118"/>
                    </a:lnTo>
                    <a:cubicBezTo>
                      <a:pt x="128" y="124"/>
                      <a:pt x="125" y="129"/>
                      <a:pt x="120" y="131"/>
                    </a:cubicBezTo>
                    <a:cubicBezTo>
                      <a:pt x="116" y="134"/>
                      <a:pt x="110" y="134"/>
                      <a:pt x="106" y="13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CD29439-53CC-6844-9197-922C687CECE7}"/>
                </a:ext>
              </a:extLst>
            </p:cNvPr>
            <p:cNvGrpSpPr/>
            <p:nvPr/>
          </p:nvGrpSpPr>
          <p:grpSpPr>
            <a:xfrm>
              <a:off x="11995242" y="5445910"/>
              <a:ext cx="4167663" cy="2896349"/>
              <a:chOff x="11995242" y="5445910"/>
              <a:chExt cx="4167663" cy="289634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2023A7C-0F6B-174D-B748-E2392937F5D1}"/>
                  </a:ext>
                </a:extLst>
              </p:cNvPr>
              <p:cNvSpPr/>
              <p:nvPr/>
            </p:nvSpPr>
            <p:spPr>
              <a:xfrm>
                <a:off x="15380548" y="8160310"/>
                <a:ext cx="169428" cy="181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147">
                    <a:moveTo>
                      <a:pt x="10" y="147"/>
                    </a:moveTo>
                    <a:lnTo>
                      <a:pt x="0" y="137"/>
                    </a:lnTo>
                    <a:cubicBezTo>
                      <a:pt x="0" y="137"/>
                      <a:pt x="53" y="85"/>
                      <a:pt x="126" y="0"/>
                    </a:cubicBezTo>
                    <a:lnTo>
                      <a:pt x="137" y="9"/>
                    </a:lnTo>
                    <a:cubicBezTo>
                      <a:pt x="63" y="95"/>
                      <a:pt x="10" y="146"/>
                      <a:pt x="10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7A1824EC-1E56-5246-BC28-9F6310379EC0}"/>
                  </a:ext>
                </a:extLst>
              </p:cNvPr>
              <p:cNvSpPr/>
              <p:nvPr/>
            </p:nvSpPr>
            <p:spPr>
              <a:xfrm>
                <a:off x="15684521" y="7790176"/>
                <a:ext cx="147003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161">
                    <a:moveTo>
                      <a:pt x="11" y="161"/>
                    </a:moveTo>
                    <a:lnTo>
                      <a:pt x="0" y="152"/>
                    </a:lnTo>
                    <a:cubicBezTo>
                      <a:pt x="38" y="101"/>
                      <a:pt x="74" y="51"/>
                      <a:pt x="107" y="0"/>
                    </a:cubicBezTo>
                    <a:lnTo>
                      <a:pt x="119" y="8"/>
                    </a:lnTo>
                    <a:cubicBezTo>
                      <a:pt x="86" y="59"/>
                      <a:pt x="49" y="110"/>
                      <a:pt x="11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417BBBC0-3E56-784B-8B5F-40ECD8C6AC03}"/>
                  </a:ext>
                </a:extLst>
              </p:cNvPr>
              <p:cNvSpPr/>
              <p:nvPr/>
            </p:nvSpPr>
            <p:spPr>
              <a:xfrm>
                <a:off x="15937417" y="7382663"/>
                <a:ext cx="114613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74">
                    <a:moveTo>
                      <a:pt x="12" y="174"/>
                    </a:moveTo>
                    <a:lnTo>
                      <a:pt x="0" y="167"/>
                    </a:lnTo>
                    <a:cubicBezTo>
                      <a:pt x="31" y="111"/>
                      <a:pt x="57" y="55"/>
                      <a:pt x="80" y="0"/>
                    </a:cubicBezTo>
                    <a:lnTo>
                      <a:pt x="93" y="5"/>
                    </a:lnTo>
                    <a:cubicBezTo>
                      <a:pt x="70" y="60"/>
                      <a:pt x="43" y="117"/>
                      <a:pt x="12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B1D6C4F9-E46A-CB4B-8804-DD334BACEF3A}"/>
                  </a:ext>
                </a:extLst>
              </p:cNvPr>
              <p:cNvSpPr/>
              <p:nvPr/>
            </p:nvSpPr>
            <p:spPr>
              <a:xfrm>
                <a:off x="16110582" y="6936512"/>
                <a:ext cx="52323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185">
                    <a:moveTo>
                      <a:pt x="13" y="185"/>
                    </a:moveTo>
                    <a:lnTo>
                      <a:pt x="0" y="182"/>
                    </a:lnTo>
                    <a:cubicBezTo>
                      <a:pt x="16" y="119"/>
                      <a:pt x="26" y="58"/>
                      <a:pt x="29" y="0"/>
                    </a:cubicBezTo>
                    <a:lnTo>
                      <a:pt x="43" y="1"/>
                    </a:lnTo>
                    <a:cubicBezTo>
                      <a:pt x="40" y="60"/>
                      <a:pt x="30" y="122"/>
                      <a:pt x="13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EA20A22C-368D-6444-BB73-1BEEF44EAB2F}"/>
                  </a:ext>
                </a:extLst>
              </p:cNvPr>
              <p:cNvSpPr/>
              <p:nvPr/>
            </p:nvSpPr>
            <p:spPr>
              <a:xfrm>
                <a:off x="16059505" y="6484131"/>
                <a:ext cx="89697" cy="223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180">
                    <a:moveTo>
                      <a:pt x="59" y="180"/>
                    </a:moveTo>
                    <a:cubicBezTo>
                      <a:pt x="48" y="119"/>
                      <a:pt x="28" y="61"/>
                      <a:pt x="0" y="6"/>
                    </a:cubicBezTo>
                    <a:lnTo>
                      <a:pt x="13" y="0"/>
                    </a:lnTo>
                    <a:cubicBezTo>
                      <a:pt x="41" y="55"/>
                      <a:pt x="61" y="115"/>
                      <a:pt x="73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8E9E31C-71A4-A245-A052-3B60AAF70E27}"/>
                  </a:ext>
                </a:extLst>
              </p:cNvPr>
              <p:cNvSpPr/>
              <p:nvPr/>
            </p:nvSpPr>
            <p:spPr>
              <a:xfrm>
                <a:off x="15759269" y="6133941"/>
                <a:ext cx="181886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135">
                    <a:moveTo>
                      <a:pt x="137" y="135"/>
                    </a:moveTo>
                    <a:cubicBezTo>
                      <a:pt x="106" y="101"/>
                      <a:pt x="72" y="68"/>
                      <a:pt x="33" y="37"/>
                    </a:cubicBezTo>
                    <a:cubicBezTo>
                      <a:pt x="22" y="28"/>
                      <a:pt x="11" y="19"/>
                      <a:pt x="0" y="11"/>
                    </a:cubicBezTo>
                    <a:lnTo>
                      <a:pt x="9" y="0"/>
                    </a:lnTo>
                    <a:cubicBezTo>
                      <a:pt x="20" y="8"/>
                      <a:pt x="30" y="17"/>
                      <a:pt x="41" y="26"/>
                    </a:cubicBezTo>
                    <a:cubicBezTo>
                      <a:pt x="81" y="57"/>
                      <a:pt x="116" y="91"/>
                      <a:pt x="147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3DEBF6B-CE51-4141-8BD1-6102781C0219}"/>
                  </a:ext>
                </a:extLst>
              </p:cNvPr>
              <p:cNvSpPr/>
              <p:nvPr/>
            </p:nvSpPr>
            <p:spPr>
              <a:xfrm>
                <a:off x="13499403" y="6133941"/>
                <a:ext cx="231717" cy="199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7">
                    <a:moveTo>
                      <a:pt x="129" y="17"/>
                    </a:moveTo>
                    <a:cubicBezTo>
                      <a:pt x="86" y="17"/>
                      <a:pt x="42" y="16"/>
                      <a:pt x="0" y="13"/>
                    </a:cubicBezTo>
                    <a:lnTo>
                      <a:pt x="1" y="0"/>
                    </a:lnTo>
                    <a:cubicBezTo>
                      <a:pt x="44" y="2"/>
                      <a:pt x="87" y="4"/>
                      <a:pt x="129" y="4"/>
                    </a:cubicBezTo>
                    <a:cubicBezTo>
                      <a:pt x="148" y="4"/>
                      <a:pt x="167" y="4"/>
                      <a:pt x="187" y="3"/>
                    </a:cubicBezTo>
                    <a:lnTo>
                      <a:pt x="187" y="16"/>
                    </a:lnTo>
                    <a:cubicBezTo>
                      <a:pt x="167" y="17"/>
                      <a:pt x="148" y="17"/>
                      <a:pt x="129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B1637524-40D5-8749-849B-B24939E78B42}"/>
                  </a:ext>
                </a:extLst>
              </p:cNvPr>
              <p:cNvSpPr/>
              <p:nvPr/>
            </p:nvSpPr>
            <p:spPr>
              <a:xfrm>
                <a:off x="13962837" y="6090323"/>
                <a:ext cx="231717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39">
                    <a:moveTo>
                      <a:pt x="2" y="39"/>
                    </a:moveTo>
                    <a:lnTo>
                      <a:pt x="0" y="25"/>
                    </a:lnTo>
                    <a:cubicBezTo>
                      <a:pt x="58" y="19"/>
                      <a:pt x="119" y="11"/>
                      <a:pt x="184" y="0"/>
                    </a:cubicBezTo>
                    <a:lnTo>
                      <a:pt x="187" y="13"/>
                    </a:lnTo>
                    <a:cubicBezTo>
                      <a:pt x="121" y="24"/>
                      <a:pt x="60" y="33"/>
                      <a:pt x="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51DB1B88-88CC-0048-9A25-EF4D39CFF0CB}"/>
                  </a:ext>
                </a:extLst>
              </p:cNvPr>
              <p:cNvSpPr/>
              <p:nvPr/>
            </p:nvSpPr>
            <p:spPr>
              <a:xfrm>
                <a:off x="13039705" y="6061659"/>
                <a:ext cx="229226" cy="62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" h="51">
                    <a:moveTo>
                      <a:pt x="183" y="51"/>
                    </a:moveTo>
                    <a:cubicBezTo>
                      <a:pt x="122" y="41"/>
                      <a:pt x="61" y="28"/>
                      <a:pt x="0" y="13"/>
                    </a:cubicBezTo>
                    <a:lnTo>
                      <a:pt x="4" y="0"/>
                    </a:lnTo>
                    <a:cubicBezTo>
                      <a:pt x="64" y="15"/>
                      <a:pt x="125" y="28"/>
                      <a:pt x="185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8E7F8EB4-133F-9243-8516-B396A64422EF}"/>
                  </a:ext>
                </a:extLst>
              </p:cNvPr>
              <p:cNvSpPr/>
              <p:nvPr/>
            </p:nvSpPr>
            <p:spPr>
              <a:xfrm>
                <a:off x="14420043" y="6001840"/>
                <a:ext cx="230471" cy="62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6" h="51">
                    <a:moveTo>
                      <a:pt x="3" y="51"/>
                    </a:moveTo>
                    <a:lnTo>
                      <a:pt x="0" y="37"/>
                    </a:lnTo>
                    <a:cubicBezTo>
                      <a:pt x="29" y="31"/>
                      <a:pt x="58" y="25"/>
                      <a:pt x="86" y="20"/>
                    </a:cubicBezTo>
                    <a:cubicBezTo>
                      <a:pt x="119" y="13"/>
                      <a:pt x="151" y="6"/>
                      <a:pt x="183" y="0"/>
                    </a:cubicBezTo>
                    <a:lnTo>
                      <a:pt x="186" y="13"/>
                    </a:lnTo>
                    <a:cubicBezTo>
                      <a:pt x="154" y="20"/>
                      <a:pt x="121" y="26"/>
                      <a:pt x="88" y="33"/>
                    </a:cubicBezTo>
                    <a:cubicBezTo>
                      <a:pt x="60" y="39"/>
                      <a:pt x="32" y="45"/>
                      <a:pt x="3" y="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0F3BB825-AD1B-BA4A-B04B-6415C7317A7C}"/>
                  </a:ext>
                </a:extLst>
              </p:cNvPr>
              <p:cNvSpPr/>
              <p:nvPr/>
            </p:nvSpPr>
            <p:spPr>
              <a:xfrm>
                <a:off x="15340683" y="5951988"/>
                <a:ext cx="225488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65">
                    <a:moveTo>
                      <a:pt x="176" y="65"/>
                    </a:moveTo>
                    <a:cubicBezTo>
                      <a:pt x="120" y="41"/>
                      <a:pt x="62" y="24"/>
                      <a:pt x="0" y="14"/>
                    </a:cubicBezTo>
                    <a:lnTo>
                      <a:pt x="1" y="0"/>
                    </a:lnTo>
                    <a:cubicBezTo>
                      <a:pt x="66" y="11"/>
                      <a:pt x="124" y="28"/>
                      <a:pt x="182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76173264-B565-0B44-91A1-FAC263F3A1CA}"/>
                  </a:ext>
                </a:extLst>
              </p:cNvPr>
              <p:cNvSpPr/>
              <p:nvPr/>
            </p:nvSpPr>
            <p:spPr>
              <a:xfrm>
                <a:off x="12599941" y="5909619"/>
                <a:ext cx="221751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" h="81">
                    <a:moveTo>
                      <a:pt x="174" y="81"/>
                    </a:moveTo>
                    <a:cubicBezTo>
                      <a:pt x="117" y="60"/>
                      <a:pt x="59" y="37"/>
                      <a:pt x="0" y="12"/>
                    </a:cubicBezTo>
                    <a:lnTo>
                      <a:pt x="6" y="0"/>
                    </a:lnTo>
                    <a:cubicBezTo>
                      <a:pt x="63" y="25"/>
                      <a:pt x="121" y="48"/>
                      <a:pt x="179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A7BF9EAE-9017-8443-A639-7152F5A504F1}"/>
                  </a:ext>
                </a:extLst>
              </p:cNvPr>
              <p:cNvSpPr/>
              <p:nvPr/>
            </p:nvSpPr>
            <p:spPr>
              <a:xfrm>
                <a:off x="14877248" y="5938283"/>
                <a:ext cx="231717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32">
                    <a:moveTo>
                      <a:pt x="2" y="32"/>
                    </a:moveTo>
                    <a:lnTo>
                      <a:pt x="0" y="18"/>
                    </a:lnTo>
                    <a:cubicBezTo>
                      <a:pt x="69" y="8"/>
                      <a:pt x="130" y="2"/>
                      <a:pt x="186" y="0"/>
                    </a:cubicBezTo>
                    <a:lnTo>
                      <a:pt x="187" y="14"/>
                    </a:lnTo>
                    <a:cubicBezTo>
                      <a:pt x="131" y="16"/>
                      <a:pt x="71" y="22"/>
                      <a:pt x="2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206E1B51-1625-EF46-BBC3-6E034D736631}"/>
                  </a:ext>
                </a:extLst>
              </p:cNvPr>
              <p:cNvSpPr/>
              <p:nvPr/>
            </p:nvSpPr>
            <p:spPr>
              <a:xfrm>
                <a:off x="12004449" y="5454746"/>
                <a:ext cx="295253" cy="498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" h="401">
                    <a:moveTo>
                      <a:pt x="0" y="0"/>
                    </a:moveTo>
                    <a:lnTo>
                      <a:pt x="238" y="262"/>
                    </a:lnTo>
                    <a:lnTo>
                      <a:pt x="103" y="40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EC92C018-B79F-AC4D-90E1-3D1158F5FBFD}"/>
                  </a:ext>
                </a:extLst>
              </p:cNvPr>
              <p:cNvSpPr/>
              <p:nvPr/>
            </p:nvSpPr>
            <p:spPr>
              <a:xfrm>
                <a:off x="11995264" y="5445910"/>
                <a:ext cx="311292" cy="516051"/>
              </a:xfrm>
              <a:custGeom>
                <a:avLst/>
                <a:gdLst>
                  <a:gd name="connsiteX0" fmla="*/ 26630 w 311292"/>
                  <a:gd name="connsiteY0" fmla="*/ 39992 h 516051"/>
                  <a:gd name="connsiteX1" fmla="*/ 140707 w 311292"/>
                  <a:gd name="connsiteY1" fmla="*/ 489881 h 516051"/>
                  <a:gd name="connsiteX2" fmla="*/ 291984 w 311292"/>
                  <a:gd name="connsiteY2" fmla="*/ 334533 h 516051"/>
                  <a:gd name="connsiteX3" fmla="*/ 4187 w 311292"/>
                  <a:gd name="connsiteY3" fmla="*/ 1355 h 516051"/>
                  <a:gd name="connsiteX4" fmla="*/ 14114 w 311292"/>
                  <a:gd name="connsiteY4" fmla="*/ 2599 h 516051"/>
                  <a:gd name="connsiteX5" fmla="*/ 309431 w 311292"/>
                  <a:gd name="connsiteY5" fmla="*/ 328324 h 516051"/>
                  <a:gd name="connsiteX6" fmla="*/ 309431 w 311292"/>
                  <a:gd name="connsiteY6" fmla="*/ 340756 h 516051"/>
                  <a:gd name="connsiteX7" fmla="*/ 141919 w 311292"/>
                  <a:gd name="connsiteY7" fmla="*/ 513565 h 516051"/>
                  <a:gd name="connsiteX8" fmla="*/ 135715 w 311292"/>
                  <a:gd name="connsiteY8" fmla="*/ 516051 h 516051"/>
                  <a:gd name="connsiteX9" fmla="*/ 133234 w 311292"/>
                  <a:gd name="connsiteY9" fmla="*/ 516051 h 516051"/>
                  <a:gd name="connsiteX10" fmla="*/ 127030 w 311292"/>
                  <a:gd name="connsiteY10" fmla="*/ 508592 h 516051"/>
                  <a:gd name="connsiteX11" fmla="*/ 465 w 311292"/>
                  <a:gd name="connsiteY11" fmla="*/ 11301 h 516051"/>
                  <a:gd name="connsiteX12" fmla="*/ 4187 w 311292"/>
                  <a:gd name="connsiteY12" fmla="*/ 1355 h 51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292" h="516051">
                    <a:moveTo>
                      <a:pt x="26630" y="39992"/>
                    </a:moveTo>
                    <a:lnTo>
                      <a:pt x="140707" y="489881"/>
                    </a:lnTo>
                    <a:lnTo>
                      <a:pt x="291984" y="334533"/>
                    </a:lnTo>
                    <a:close/>
                    <a:moveTo>
                      <a:pt x="4187" y="1355"/>
                    </a:moveTo>
                    <a:cubicBezTo>
                      <a:pt x="7910" y="-1131"/>
                      <a:pt x="12873" y="112"/>
                      <a:pt x="14114" y="2599"/>
                    </a:cubicBezTo>
                    <a:lnTo>
                      <a:pt x="309431" y="328324"/>
                    </a:lnTo>
                    <a:cubicBezTo>
                      <a:pt x="311913" y="332054"/>
                      <a:pt x="311913" y="337027"/>
                      <a:pt x="309431" y="340756"/>
                    </a:cubicBezTo>
                    <a:lnTo>
                      <a:pt x="141919" y="513565"/>
                    </a:lnTo>
                    <a:cubicBezTo>
                      <a:pt x="139438" y="514808"/>
                      <a:pt x="136956" y="516051"/>
                      <a:pt x="135715" y="516051"/>
                    </a:cubicBezTo>
                    <a:cubicBezTo>
                      <a:pt x="134474" y="516051"/>
                      <a:pt x="134474" y="516051"/>
                      <a:pt x="133234" y="516051"/>
                    </a:cubicBezTo>
                    <a:cubicBezTo>
                      <a:pt x="129511" y="514808"/>
                      <a:pt x="128270" y="512322"/>
                      <a:pt x="127030" y="508592"/>
                    </a:cubicBezTo>
                    <a:lnTo>
                      <a:pt x="465" y="11301"/>
                    </a:lnTo>
                    <a:cubicBezTo>
                      <a:pt x="-776" y="7572"/>
                      <a:pt x="465" y="2599"/>
                      <a:pt x="4187" y="13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A0866606-C8BC-D74C-8D31-566556F8D122}"/>
                  </a:ext>
                </a:extLst>
              </p:cNvPr>
              <p:cNvSpPr/>
              <p:nvPr/>
            </p:nvSpPr>
            <p:spPr>
              <a:xfrm>
                <a:off x="12004449" y="5454746"/>
                <a:ext cx="543165" cy="251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7" h="203">
                    <a:moveTo>
                      <a:pt x="0" y="0"/>
                    </a:moveTo>
                    <a:lnTo>
                      <a:pt x="298" y="203"/>
                    </a:lnTo>
                    <a:lnTo>
                      <a:pt x="437" y="6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17C9F39-3B19-0648-9C70-E3F3B3867547}"/>
                  </a:ext>
                </a:extLst>
              </p:cNvPr>
              <p:cNvSpPr/>
              <p:nvPr/>
            </p:nvSpPr>
            <p:spPr>
              <a:xfrm>
                <a:off x="11995242" y="5446022"/>
                <a:ext cx="559847" cy="269186"/>
              </a:xfrm>
              <a:custGeom>
                <a:avLst/>
                <a:gdLst>
                  <a:gd name="connsiteX0" fmla="*/ 45338 w 559847"/>
                  <a:gd name="connsiteY0" fmla="*/ 22432 h 269186"/>
                  <a:gd name="connsiteX1" fmla="*/ 379605 w 559847"/>
                  <a:gd name="connsiteY1" fmla="*/ 249246 h 269186"/>
                  <a:gd name="connsiteX2" fmla="*/ 534934 w 559847"/>
                  <a:gd name="connsiteY2" fmla="*/ 94319 h 269186"/>
                  <a:gd name="connsiteX3" fmla="*/ 9188 w 559847"/>
                  <a:gd name="connsiteY3" fmla="*/ 0 h 269186"/>
                  <a:gd name="connsiteX4" fmla="*/ 552389 w 559847"/>
                  <a:gd name="connsiteY4" fmla="*/ 79392 h 269186"/>
                  <a:gd name="connsiteX5" fmla="*/ 559847 w 559847"/>
                  <a:gd name="connsiteY5" fmla="*/ 85594 h 269186"/>
                  <a:gd name="connsiteX6" fmla="*/ 557361 w 559847"/>
                  <a:gd name="connsiteY6" fmla="*/ 94277 h 269186"/>
                  <a:gd name="connsiteX7" fmla="*/ 384581 w 559847"/>
                  <a:gd name="connsiteY7" fmla="*/ 266705 h 269186"/>
                  <a:gd name="connsiteX8" fmla="*/ 378366 w 559847"/>
                  <a:gd name="connsiteY8" fmla="*/ 269186 h 269186"/>
                  <a:gd name="connsiteX9" fmla="*/ 374637 w 559847"/>
                  <a:gd name="connsiteY9" fmla="*/ 267946 h 269186"/>
                  <a:gd name="connsiteX10" fmla="*/ 2973 w 559847"/>
                  <a:gd name="connsiteY10" fmla="*/ 14886 h 269186"/>
                  <a:gd name="connsiteX11" fmla="*/ 487 w 559847"/>
                  <a:gd name="connsiteY11" fmla="*/ 6203 h 269186"/>
                  <a:gd name="connsiteX12" fmla="*/ 9188 w 559847"/>
                  <a:gd name="connsiteY12" fmla="*/ 0 h 26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847" h="269186">
                    <a:moveTo>
                      <a:pt x="45338" y="22432"/>
                    </a:moveTo>
                    <a:lnTo>
                      <a:pt x="379605" y="249246"/>
                    </a:lnTo>
                    <a:lnTo>
                      <a:pt x="534934" y="94319"/>
                    </a:lnTo>
                    <a:close/>
                    <a:moveTo>
                      <a:pt x="9188" y="0"/>
                    </a:moveTo>
                    <a:lnTo>
                      <a:pt x="552389" y="79392"/>
                    </a:lnTo>
                    <a:cubicBezTo>
                      <a:pt x="556118" y="79392"/>
                      <a:pt x="558604" y="81872"/>
                      <a:pt x="559847" y="85594"/>
                    </a:cubicBezTo>
                    <a:cubicBezTo>
                      <a:pt x="559847" y="88075"/>
                      <a:pt x="559847" y="91796"/>
                      <a:pt x="557361" y="94277"/>
                    </a:cubicBezTo>
                    <a:lnTo>
                      <a:pt x="384581" y="266705"/>
                    </a:lnTo>
                    <a:cubicBezTo>
                      <a:pt x="383338" y="267946"/>
                      <a:pt x="380852" y="269186"/>
                      <a:pt x="378366" y="269186"/>
                    </a:cubicBezTo>
                    <a:cubicBezTo>
                      <a:pt x="377123" y="269186"/>
                      <a:pt x="375880" y="267946"/>
                      <a:pt x="374637" y="267946"/>
                    </a:cubicBezTo>
                    <a:lnTo>
                      <a:pt x="2973" y="14886"/>
                    </a:lnTo>
                    <a:cubicBezTo>
                      <a:pt x="487" y="13646"/>
                      <a:pt x="-756" y="8684"/>
                      <a:pt x="487" y="6203"/>
                    </a:cubicBezTo>
                    <a:cubicBezTo>
                      <a:pt x="1730" y="1241"/>
                      <a:pt x="5459" y="0"/>
                      <a:pt x="91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8230D1C0-CC69-3C41-BCAF-5E553BFFD6D3}"/>
                  </a:ext>
                </a:extLst>
              </p:cNvPr>
              <p:cNvSpPr/>
              <p:nvPr/>
            </p:nvSpPr>
            <p:spPr>
              <a:xfrm>
                <a:off x="12004449" y="5454746"/>
                <a:ext cx="383704" cy="338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" h="273">
                    <a:moveTo>
                      <a:pt x="238" y="262"/>
                    </a:moveTo>
                    <a:lnTo>
                      <a:pt x="309" y="273"/>
                    </a:lnTo>
                    <a:lnTo>
                      <a:pt x="298" y="2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B175AE04-BE35-564E-840B-35D270F00F0A}"/>
                  </a:ext>
                </a:extLst>
              </p:cNvPr>
              <p:cNvSpPr/>
              <p:nvPr/>
            </p:nvSpPr>
            <p:spPr>
              <a:xfrm>
                <a:off x="11996039" y="5445910"/>
                <a:ext cx="400080" cy="355286"/>
              </a:xfrm>
              <a:custGeom>
                <a:avLst/>
                <a:gdLst>
                  <a:gd name="connsiteX0" fmla="*/ 64474 w 400080"/>
                  <a:gd name="connsiteY0" fmla="*/ 56191 h 355286"/>
                  <a:gd name="connsiteX1" fmla="*/ 307695 w 400080"/>
                  <a:gd name="connsiteY1" fmla="*/ 325427 h 355286"/>
                  <a:gd name="connsiteX2" fmla="*/ 382151 w 400080"/>
                  <a:gd name="connsiteY2" fmla="*/ 336593 h 355286"/>
                  <a:gd name="connsiteX3" fmla="*/ 370983 w 400080"/>
                  <a:gd name="connsiteY3" fmla="*/ 265872 h 355286"/>
                  <a:gd name="connsiteX4" fmla="*/ 12109 w 400080"/>
                  <a:gd name="connsiteY4" fmla="*/ 1353 h 355286"/>
                  <a:gd name="connsiteX5" fmla="*/ 383448 w 400080"/>
                  <a:gd name="connsiteY5" fmla="*/ 253453 h 355286"/>
                  <a:gd name="connsiteX6" fmla="*/ 385932 w 400080"/>
                  <a:gd name="connsiteY6" fmla="*/ 259662 h 355286"/>
                  <a:gd name="connsiteX7" fmla="*/ 399593 w 400080"/>
                  <a:gd name="connsiteY7" fmla="*/ 345351 h 355286"/>
                  <a:gd name="connsiteX8" fmla="*/ 397109 w 400080"/>
                  <a:gd name="connsiteY8" fmla="*/ 354044 h 355286"/>
                  <a:gd name="connsiteX9" fmla="*/ 390900 w 400080"/>
                  <a:gd name="connsiteY9" fmla="*/ 355286 h 355286"/>
                  <a:gd name="connsiteX10" fmla="*/ 389658 w 400080"/>
                  <a:gd name="connsiteY10" fmla="*/ 355286 h 355286"/>
                  <a:gd name="connsiteX11" fmla="*/ 300238 w 400080"/>
                  <a:gd name="connsiteY11" fmla="*/ 341626 h 355286"/>
                  <a:gd name="connsiteX12" fmla="*/ 296512 w 400080"/>
                  <a:gd name="connsiteY12" fmla="*/ 340384 h 355286"/>
                  <a:gd name="connsiteX13" fmla="*/ 932 w 400080"/>
                  <a:gd name="connsiteY13" fmla="*/ 13772 h 355286"/>
                  <a:gd name="connsiteX14" fmla="*/ 932 w 400080"/>
                  <a:gd name="connsiteY14" fmla="*/ 2595 h 355286"/>
                  <a:gd name="connsiteX15" fmla="*/ 12109 w 400080"/>
                  <a:gd name="connsiteY15" fmla="*/ 1353 h 35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0080" h="355286">
                    <a:moveTo>
                      <a:pt x="64474" y="56191"/>
                    </a:moveTo>
                    <a:lnTo>
                      <a:pt x="307695" y="325427"/>
                    </a:lnTo>
                    <a:lnTo>
                      <a:pt x="382151" y="336593"/>
                    </a:lnTo>
                    <a:lnTo>
                      <a:pt x="370983" y="265872"/>
                    </a:lnTo>
                    <a:close/>
                    <a:moveTo>
                      <a:pt x="12109" y="1353"/>
                    </a:moveTo>
                    <a:lnTo>
                      <a:pt x="383448" y="253453"/>
                    </a:lnTo>
                    <a:cubicBezTo>
                      <a:pt x="384690" y="254695"/>
                      <a:pt x="385932" y="257178"/>
                      <a:pt x="385932" y="259662"/>
                    </a:cubicBezTo>
                    <a:lnTo>
                      <a:pt x="399593" y="345351"/>
                    </a:lnTo>
                    <a:cubicBezTo>
                      <a:pt x="400835" y="349077"/>
                      <a:pt x="399593" y="351561"/>
                      <a:pt x="397109" y="354044"/>
                    </a:cubicBezTo>
                    <a:cubicBezTo>
                      <a:pt x="395867" y="355286"/>
                      <a:pt x="393383" y="355286"/>
                      <a:pt x="390900" y="355286"/>
                    </a:cubicBezTo>
                    <a:lnTo>
                      <a:pt x="389658" y="355286"/>
                    </a:lnTo>
                    <a:lnTo>
                      <a:pt x="300238" y="341626"/>
                    </a:lnTo>
                    <a:cubicBezTo>
                      <a:pt x="298996" y="341626"/>
                      <a:pt x="297754" y="340384"/>
                      <a:pt x="296512" y="340384"/>
                    </a:cubicBezTo>
                    <a:lnTo>
                      <a:pt x="932" y="13772"/>
                    </a:lnTo>
                    <a:cubicBezTo>
                      <a:pt x="-310" y="11288"/>
                      <a:pt x="-310" y="6321"/>
                      <a:pt x="932" y="2595"/>
                    </a:cubicBezTo>
                    <a:cubicBezTo>
                      <a:pt x="3416" y="111"/>
                      <a:pt x="8384" y="-1131"/>
                      <a:pt x="12109" y="1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2E995EB3-B118-1E4B-9BA6-539347F05640}"/>
                  </a:ext>
                </a:extLst>
              </p:cNvPr>
              <p:cNvSpPr/>
              <p:nvPr/>
            </p:nvSpPr>
            <p:spPr>
              <a:xfrm>
                <a:off x="12004449" y="5454746"/>
                <a:ext cx="383704" cy="338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" h="273">
                    <a:moveTo>
                      <a:pt x="238" y="262"/>
                    </a:moveTo>
                    <a:lnTo>
                      <a:pt x="309" y="273"/>
                    </a:lnTo>
                    <a:lnTo>
                      <a:pt x="298" y="2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83" name="Rounded Rectangle 482">
            <a:extLst>
              <a:ext uri="{FF2B5EF4-FFF2-40B4-BE49-F238E27FC236}">
                <a16:creationId xmlns:a16="http://schemas.microsoft.com/office/drawing/2014/main" id="{3B0A406D-7210-4A42-8CA6-8E1756DC986A}"/>
              </a:ext>
            </a:extLst>
          </p:cNvPr>
          <p:cNvSpPr/>
          <p:nvPr/>
        </p:nvSpPr>
        <p:spPr>
          <a:xfrm>
            <a:off x="1508654" y="3297523"/>
            <a:ext cx="6709834" cy="2147253"/>
          </a:xfrm>
          <a:prstGeom prst="roundRect">
            <a:avLst>
              <a:gd name="adj" fmla="val 23573"/>
            </a:avLst>
          </a:prstGeom>
          <a:solidFill>
            <a:schemeClr val="accent6">
              <a:alpha val="2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B13E770F-31AE-D54E-A84C-86765FC1015F}"/>
              </a:ext>
            </a:extLst>
          </p:cNvPr>
          <p:cNvSpPr/>
          <p:nvPr/>
        </p:nvSpPr>
        <p:spPr>
          <a:xfrm>
            <a:off x="6088188" y="4407913"/>
            <a:ext cx="2130304" cy="103686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1" h="833">
                <a:moveTo>
                  <a:pt x="1711" y="0"/>
                </a:moveTo>
                <a:lnTo>
                  <a:pt x="1711" y="499"/>
                </a:lnTo>
                <a:cubicBezTo>
                  <a:pt x="1711" y="683"/>
                  <a:pt x="1523" y="833"/>
                  <a:pt x="1290" y="833"/>
                </a:cubicBezTo>
                <a:lnTo>
                  <a:pt x="0" y="833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326F47E4-E42E-E746-901A-5B75F9927CC6}"/>
              </a:ext>
            </a:extLst>
          </p:cNvPr>
          <p:cNvSpPr/>
          <p:nvPr/>
        </p:nvSpPr>
        <p:spPr>
          <a:xfrm>
            <a:off x="1508654" y="3297523"/>
            <a:ext cx="2129058" cy="135465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0" h="1088">
                <a:moveTo>
                  <a:pt x="0" y="1088"/>
                </a:moveTo>
                <a:lnTo>
                  <a:pt x="0" y="421"/>
                </a:lnTo>
                <a:cubicBezTo>
                  <a:pt x="0" y="189"/>
                  <a:pt x="188" y="0"/>
                  <a:pt x="421" y="0"/>
                </a:cubicBezTo>
                <a:lnTo>
                  <a:pt x="1710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Rounded Rectangle 541">
            <a:extLst>
              <a:ext uri="{FF2B5EF4-FFF2-40B4-BE49-F238E27FC236}">
                <a16:creationId xmlns:a16="http://schemas.microsoft.com/office/drawing/2014/main" id="{2BCA543F-7CB2-9D47-AD4A-4D7623D13366}"/>
              </a:ext>
            </a:extLst>
          </p:cNvPr>
          <p:cNvSpPr/>
          <p:nvPr/>
        </p:nvSpPr>
        <p:spPr>
          <a:xfrm>
            <a:off x="16160414" y="3297523"/>
            <a:ext cx="6709834" cy="2147253"/>
          </a:xfrm>
          <a:prstGeom prst="roundRect">
            <a:avLst>
              <a:gd name="adj" fmla="val 22882"/>
            </a:avLst>
          </a:prstGeom>
          <a:solidFill>
            <a:schemeClr val="accent6">
              <a:alpha val="2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286B611F-3D14-1C4C-9E4A-FBD3A6159353}"/>
              </a:ext>
            </a:extLst>
          </p:cNvPr>
          <p:cNvSpPr/>
          <p:nvPr/>
        </p:nvSpPr>
        <p:spPr>
          <a:xfrm>
            <a:off x="20739944" y="4407913"/>
            <a:ext cx="2130304" cy="103686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1" h="833">
                <a:moveTo>
                  <a:pt x="1711" y="0"/>
                </a:moveTo>
                <a:lnTo>
                  <a:pt x="1711" y="499"/>
                </a:lnTo>
                <a:cubicBezTo>
                  <a:pt x="1711" y="683"/>
                  <a:pt x="1523" y="833"/>
                  <a:pt x="1290" y="833"/>
                </a:cubicBezTo>
                <a:lnTo>
                  <a:pt x="0" y="833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3DF0E702-6F12-1C44-B394-E5FB83A6925F}"/>
              </a:ext>
            </a:extLst>
          </p:cNvPr>
          <p:cNvSpPr/>
          <p:nvPr/>
        </p:nvSpPr>
        <p:spPr>
          <a:xfrm>
            <a:off x="16160414" y="3297523"/>
            <a:ext cx="2129058" cy="135465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0" h="1088">
                <a:moveTo>
                  <a:pt x="0" y="1088"/>
                </a:moveTo>
                <a:lnTo>
                  <a:pt x="0" y="421"/>
                </a:lnTo>
                <a:cubicBezTo>
                  <a:pt x="0" y="189"/>
                  <a:pt x="188" y="0"/>
                  <a:pt x="420" y="0"/>
                </a:cubicBezTo>
                <a:lnTo>
                  <a:pt x="1710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1B70E42D-6348-C646-823A-9DBE2618065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E28D48D0-A3E7-1B4C-BC18-5BD314E220D5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6DE6C4D0-1C4C-F247-91D5-66130C85B1D8}"/>
              </a:ext>
            </a:extLst>
          </p:cNvPr>
          <p:cNvSpPr txBox="1"/>
          <p:nvPr/>
        </p:nvSpPr>
        <p:spPr>
          <a:xfrm>
            <a:off x="2347928" y="3524826"/>
            <a:ext cx="501878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33CCBDA-9CCB-A348-9770-DA5C61031660}"/>
              </a:ext>
            </a:extLst>
          </p:cNvPr>
          <p:cNvSpPr txBox="1"/>
          <p:nvPr/>
        </p:nvSpPr>
        <p:spPr>
          <a:xfrm>
            <a:off x="2347928" y="4206168"/>
            <a:ext cx="501878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2A2B5CFE-F8AB-C44A-AB75-F16158DFD514}"/>
              </a:ext>
            </a:extLst>
          </p:cNvPr>
          <p:cNvSpPr txBox="1"/>
          <p:nvPr/>
        </p:nvSpPr>
        <p:spPr>
          <a:xfrm>
            <a:off x="17010934" y="3537915"/>
            <a:ext cx="501878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CAFC3345-0648-E34B-A18E-AFBD6589A2FC}"/>
              </a:ext>
            </a:extLst>
          </p:cNvPr>
          <p:cNvSpPr txBox="1"/>
          <p:nvPr/>
        </p:nvSpPr>
        <p:spPr>
          <a:xfrm>
            <a:off x="17010934" y="4220287"/>
            <a:ext cx="501878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1615600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2A45CA29-E31B-CE44-AF23-34F48DD0AC0E}"/>
              </a:ext>
            </a:extLst>
          </p:cNvPr>
          <p:cNvGrpSpPr/>
          <p:nvPr/>
        </p:nvGrpSpPr>
        <p:grpSpPr>
          <a:xfrm>
            <a:off x="5863945" y="6340815"/>
            <a:ext cx="12651015" cy="6631186"/>
            <a:chOff x="5863945" y="6340815"/>
            <a:chExt cx="12651015" cy="6631186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5CAD006-E84D-4A49-954C-78E56B7159C4}"/>
                </a:ext>
              </a:extLst>
            </p:cNvPr>
            <p:cNvGrpSpPr/>
            <p:nvPr/>
          </p:nvGrpSpPr>
          <p:grpSpPr>
            <a:xfrm>
              <a:off x="9713342" y="10463341"/>
              <a:ext cx="3264464" cy="2101143"/>
              <a:chOff x="9713342" y="10463341"/>
              <a:chExt cx="3264464" cy="2101143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F88BE92-BE37-8A47-8BDE-D0858011762D}"/>
                  </a:ext>
                </a:extLst>
              </p:cNvPr>
              <p:cNvSpPr/>
              <p:nvPr/>
            </p:nvSpPr>
            <p:spPr>
              <a:xfrm>
                <a:off x="9720916" y="10470819"/>
                <a:ext cx="3249025" cy="16761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09" h="1346">
                    <a:moveTo>
                      <a:pt x="2532" y="1346"/>
                    </a:moveTo>
                    <a:lnTo>
                      <a:pt x="1490" y="1346"/>
                    </a:lnTo>
                    <a:lnTo>
                      <a:pt x="449" y="1346"/>
                    </a:lnTo>
                    <a:cubicBezTo>
                      <a:pt x="421" y="1346"/>
                      <a:pt x="393" y="1335"/>
                      <a:pt x="369" y="1317"/>
                    </a:cubicBezTo>
                    <a:cubicBezTo>
                      <a:pt x="346" y="1299"/>
                      <a:pt x="327" y="1273"/>
                      <a:pt x="320" y="1245"/>
                    </a:cubicBezTo>
                    <a:lnTo>
                      <a:pt x="162" y="673"/>
                    </a:lnTo>
                    <a:lnTo>
                      <a:pt x="4" y="101"/>
                    </a:lnTo>
                    <a:cubicBezTo>
                      <a:pt x="-4" y="74"/>
                      <a:pt x="1" y="48"/>
                      <a:pt x="14" y="30"/>
                    </a:cubicBezTo>
                    <a:cubicBezTo>
                      <a:pt x="27" y="11"/>
                      <a:pt x="49" y="0"/>
                      <a:pt x="78" y="0"/>
                    </a:cubicBezTo>
                    <a:lnTo>
                      <a:pt x="1119" y="0"/>
                    </a:lnTo>
                    <a:lnTo>
                      <a:pt x="2161" y="0"/>
                    </a:lnTo>
                    <a:cubicBezTo>
                      <a:pt x="2188" y="0"/>
                      <a:pt x="2217" y="11"/>
                      <a:pt x="2240" y="30"/>
                    </a:cubicBezTo>
                    <a:cubicBezTo>
                      <a:pt x="2264" y="48"/>
                      <a:pt x="2282" y="74"/>
                      <a:pt x="2290" y="101"/>
                    </a:cubicBezTo>
                    <a:lnTo>
                      <a:pt x="2448" y="673"/>
                    </a:lnTo>
                    <a:lnTo>
                      <a:pt x="2606" y="1245"/>
                    </a:lnTo>
                    <a:cubicBezTo>
                      <a:pt x="2613" y="1273"/>
                      <a:pt x="2609" y="1299"/>
                      <a:pt x="2596" y="1317"/>
                    </a:cubicBezTo>
                    <a:cubicBezTo>
                      <a:pt x="2583" y="1335"/>
                      <a:pt x="2560" y="1346"/>
                      <a:pt x="2532" y="13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B2C5E1BD-767E-7840-BCE7-406171B7C824}"/>
                  </a:ext>
                </a:extLst>
              </p:cNvPr>
              <p:cNvSpPr/>
              <p:nvPr/>
            </p:nvSpPr>
            <p:spPr>
              <a:xfrm>
                <a:off x="9713342" y="10463341"/>
                <a:ext cx="3264464" cy="1692379"/>
              </a:xfrm>
              <a:custGeom>
                <a:avLst/>
                <a:gdLst>
                  <a:gd name="connsiteX0" fmla="*/ 104711 w 3264464"/>
                  <a:gd name="connsiteY0" fmla="*/ 16201 h 1692379"/>
                  <a:gd name="connsiteX1" fmla="*/ 31238 w 3264464"/>
                  <a:gd name="connsiteY1" fmla="*/ 49824 h 1692379"/>
                  <a:gd name="connsiteX2" fmla="*/ 20030 w 3264464"/>
                  <a:gd name="connsiteY2" fmla="*/ 132013 h 1692379"/>
                  <a:gd name="connsiteX3" fmla="*/ 412303 w 3264464"/>
                  <a:gd name="connsiteY3" fmla="*/ 1556630 h 1692379"/>
                  <a:gd name="connsiteX4" fmla="*/ 472078 w 3264464"/>
                  <a:gd name="connsiteY4" fmla="*/ 1641310 h 1692379"/>
                  <a:gd name="connsiteX5" fmla="*/ 566722 w 3264464"/>
                  <a:gd name="connsiteY5" fmla="*/ 1676178 h 1692379"/>
                  <a:gd name="connsiteX6" fmla="*/ 3160704 w 3264464"/>
                  <a:gd name="connsiteY6" fmla="*/ 1676178 h 1692379"/>
                  <a:gd name="connsiteX7" fmla="*/ 3234177 w 3264464"/>
                  <a:gd name="connsiteY7" fmla="*/ 1643800 h 1692379"/>
                  <a:gd name="connsiteX8" fmla="*/ 3245385 w 3264464"/>
                  <a:gd name="connsiteY8" fmla="*/ 1560366 h 1692379"/>
                  <a:gd name="connsiteX9" fmla="*/ 2851867 w 3264464"/>
                  <a:gd name="connsiteY9" fmla="*/ 135749 h 1692379"/>
                  <a:gd name="connsiteX10" fmla="*/ 2792092 w 3264464"/>
                  <a:gd name="connsiteY10" fmla="*/ 51069 h 1692379"/>
                  <a:gd name="connsiteX11" fmla="*/ 2698694 w 3264464"/>
                  <a:gd name="connsiteY11" fmla="*/ 16201 h 1692379"/>
                  <a:gd name="connsiteX12" fmla="*/ 104703 w 3264464"/>
                  <a:gd name="connsiteY12" fmla="*/ 0 h 1692379"/>
                  <a:gd name="connsiteX13" fmla="*/ 2698696 w 3264464"/>
                  <a:gd name="connsiteY13" fmla="*/ 0 h 1692379"/>
                  <a:gd name="connsiteX14" fmla="*/ 2803303 w 3264464"/>
                  <a:gd name="connsiteY14" fmla="*/ 38605 h 1692379"/>
                  <a:gd name="connsiteX15" fmla="*/ 2866814 w 3264464"/>
                  <a:gd name="connsiteY15" fmla="*/ 132003 h 1692379"/>
                  <a:gd name="connsiteX16" fmla="*/ 3259089 w 3264464"/>
                  <a:gd name="connsiteY16" fmla="*/ 1556640 h 1692379"/>
                  <a:gd name="connsiteX17" fmla="*/ 3246636 w 3264464"/>
                  <a:gd name="connsiteY17" fmla="*/ 1652529 h 1692379"/>
                  <a:gd name="connsiteX18" fmla="*/ 3160709 w 3264464"/>
                  <a:gd name="connsiteY18" fmla="*/ 1692379 h 1692379"/>
                  <a:gd name="connsiteX19" fmla="*/ 566715 w 3264464"/>
                  <a:gd name="connsiteY19" fmla="*/ 1692379 h 1692379"/>
                  <a:gd name="connsiteX20" fmla="*/ 462108 w 3264464"/>
                  <a:gd name="connsiteY20" fmla="*/ 1653774 h 1692379"/>
                  <a:gd name="connsiteX21" fmla="*/ 398597 w 3264464"/>
                  <a:gd name="connsiteY21" fmla="*/ 1560376 h 1692379"/>
                  <a:gd name="connsiteX22" fmla="*/ 5077 w 3264464"/>
                  <a:gd name="connsiteY22" fmla="*/ 135739 h 1692379"/>
                  <a:gd name="connsiteX23" fmla="*/ 17530 w 3264464"/>
                  <a:gd name="connsiteY23" fmla="*/ 39850 h 1692379"/>
                  <a:gd name="connsiteX24" fmla="*/ 104703 w 3264464"/>
                  <a:gd name="connsiteY24" fmla="*/ 0 h 169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64464" h="1692379">
                    <a:moveTo>
                      <a:pt x="104711" y="16201"/>
                    </a:moveTo>
                    <a:cubicBezTo>
                      <a:pt x="73579" y="16201"/>
                      <a:pt x="47427" y="27409"/>
                      <a:pt x="31238" y="49824"/>
                    </a:cubicBezTo>
                    <a:cubicBezTo>
                      <a:pt x="15049" y="70994"/>
                      <a:pt x="11313" y="99636"/>
                      <a:pt x="20030" y="132013"/>
                    </a:cubicBezTo>
                    <a:lnTo>
                      <a:pt x="412303" y="1556630"/>
                    </a:lnTo>
                    <a:cubicBezTo>
                      <a:pt x="422266" y="1587762"/>
                      <a:pt x="443436" y="1618895"/>
                      <a:pt x="472078" y="1641310"/>
                    </a:cubicBezTo>
                    <a:cubicBezTo>
                      <a:pt x="500720" y="1664970"/>
                      <a:pt x="534344" y="1676178"/>
                      <a:pt x="566722" y="1676178"/>
                    </a:cubicBezTo>
                    <a:lnTo>
                      <a:pt x="3160704" y="1676178"/>
                    </a:lnTo>
                    <a:cubicBezTo>
                      <a:pt x="3191837" y="1676178"/>
                      <a:pt x="3217988" y="1664970"/>
                      <a:pt x="3234177" y="1643800"/>
                    </a:cubicBezTo>
                    <a:cubicBezTo>
                      <a:pt x="3249121" y="1621385"/>
                      <a:pt x="3254102" y="1591498"/>
                      <a:pt x="3245385" y="1560366"/>
                    </a:cubicBezTo>
                    <a:lnTo>
                      <a:pt x="2851867" y="135749"/>
                    </a:lnTo>
                    <a:cubicBezTo>
                      <a:pt x="2843150" y="103372"/>
                      <a:pt x="2821980" y="73485"/>
                      <a:pt x="2792092" y="51069"/>
                    </a:cubicBezTo>
                    <a:cubicBezTo>
                      <a:pt x="2763450" y="27409"/>
                      <a:pt x="2729826" y="16201"/>
                      <a:pt x="2698694" y="16201"/>
                    </a:cubicBezTo>
                    <a:close/>
                    <a:moveTo>
                      <a:pt x="104703" y="0"/>
                    </a:moveTo>
                    <a:lnTo>
                      <a:pt x="2698696" y="0"/>
                    </a:lnTo>
                    <a:cubicBezTo>
                      <a:pt x="2733565" y="0"/>
                      <a:pt x="2770925" y="13698"/>
                      <a:pt x="2803303" y="38605"/>
                    </a:cubicBezTo>
                    <a:cubicBezTo>
                      <a:pt x="2834436" y="63511"/>
                      <a:pt x="2856852" y="95889"/>
                      <a:pt x="2866814" y="132003"/>
                    </a:cubicBezTo>
                    <a:lnTo>
                      <a:pt x="3259089" y="1556640"/>
                    </a:lnTo>
                    <a:cubicBezTo>
                      <a:pt x="3269051" y="1591509"/>
                      <a:pt x="3265315" y="1626377"/>
                      <a:pt x="3246636" y="1652529"/>
                    </a:cubicBezTo>
                    <a:cubicBezTo>
                      <a:pt x="3227956" y="1678681"/>
                      <a:pt x="3196823" y="1692379"/>
                      <a:pt x="3160709" y="1692379"/>
                    </a:cubicBezTo>
                    <a:lnTo>
                      <a:pt x="566715" y="1692379"/>
                    </a:lnTo>
                    <a:cubicBezTo>
                      <a:pt x="531846" y="1692379"/>
                      <a:pt x="494487" y="1678681"/>
                      <a:pt x="462108" y="1653774"/>
                    </a:cubicBezTo>
                    <a:cubicBezTo>
                      <a:pt x="430975" y="1628868"/>
                      <a:pt x="408560" y="1595245"/>
                      <a:pt x="398597" y="1560376"/>
                    </a:cubicBezTo>
                    <a:lnTo>
                      <a:pt x="5077" y="135739"/>
                    </a:lnTo>
                    <a:cubicBezTo>
                      <a:pt x="-4885" y="99625"/>
                      <a:pt x="96" y="66002"/>
                      <a:pt x="17530" y="39850"/>
                    </a:cubicBezTo>
                    <a:cubicBezTo>
                      <a:pt x="37455" y="13698"/>
                      <a:pt x="67343" y="0"/>
                      <a:pt x="104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8FA428A9-A53C-F34F-9E67-6517348C2E93}"/>
                  </a:ext>
                </a:extLst>
              </p:cNvPr>
              <p:cNvSpPr/>
              <p:nvPr/>
            </p:nvSpPr>
            <p:spPr>
              <a:xfrm>
                <a:off x="9821825" y="10553070"/>
                <a:ext cx="2996126" cy="1325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6" h="1065">
                    <a:moveTo>
                      <a:pt x="2374" y="1065"/>
                    </a:moveTo>
                    <a:lnTo>
                      <a:pt x="1350" y="1065"/>
                    </a:lnTo>
                    <a:lnTo>
                      <a:pt x="326" y="1065"/>
                    </a:lnTo>
                    <a:cubicBezTo>
                      <a:pt x="315" y="1065"/>
                      <a:pt x="302" y="1060"/>
                      <a:pt x="293" y="1052"/>
                    </a:cubicBezTo>
                    <a:cubicBezTo>
                      <a:pt x="283" y="1044"/>
                      <a:pt x="275" y="1034"/>
                      <a:pt x="272" y="1022"/>
                    </a:cubicBezTo>
                    <a:lnTo>
                      <a:pt x="137" y="532"/>
                    </a:lnTo>
                    <a:lnTo>
                      <a:pt x="2" y="43"/>
                    </a:lnTo>
                    <a:cubicBezTo>
                      <a:pt x="-1" y="31"/>
                      <a:pt x="0" y="20"/>
                      <a:pt x="6" y="13"/>
                    </a:cubicBezTo>
                    <a:cubicBezTo>
                      <a:pt x="11" y="5"/>
                      <a:pt x="20" y="0"/>
                      <a:pt x="32" y="0"/>
                    </a:cubicBezTo>
                    <a:lnTo>
                      <a:pt x="1056" y="0"/>
                    </a:lnTo>
                    <a:lnTo>
                      <a:pt x="2080" y="0"/>
                    </a:lnTo>
                    <a:cubicBezTo>
                      <a:pt x="2092" y="0"/>
                      <a:pt x="2103" y="5"/>
                      <a:pt x="2113" y="13"/>
                    </a:cubicBezTo>
                    <a:cubicBezTo>
                      <a:pt x="2123" y="20"/>
                      <a:pt x="2131" y="31"/>
                      <a:pt x="2134" y="43"/>
                    </a:cubicBezTo>
                    <a:lnTo>
                      <a:pt x="2269" y="532"/>
                    </a:lnTo>
                    <a:lnTo>
                      <a:pt x="2405" y="1022"/>
                    </a:lnTo>
                    <a:cubicBezTo>
                      <a:pt x="2408" y="1034"/>
                      <a:pt x="2406" y="1044"/>
                      <a:pt x="2401" y="1052"/>
                    </a:cubicBezTo>
                    <a:cubicBezTo>
                      <a:pt x="2395" y="1060"/>
                      <a:pt x="2385" y="1065"/>
                      <a:pt x="2374" y="10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E2C7FBE9-AC1A-564F-8F6C-BCE75C64BD50}"/>
                  </a:ext>
                </a:extLst>
              </p:cNvPr>
              <p:cNvSpPr/>
              <p:nvPr/>
            </p:nvSpPr>
            <p:spPr>
              <a:xfrm>
                <a:off x="9812634" y="10545589"/>
                <a:ext cx="3012017" cy="1340943"/>
              </a:xfrm>
              <a:custGeom>
                <a:avLst/>
                <a:gdLst>
                  <a:gd name="connsiteX0" fmla="*/ 49043 w 3012017"/>
                  <a:gd name="connsiteY0" fmla="*/ 14958 h 1340943"/>
                  <a:gd name="connsiteX1" fmla="*/ 22892 w 3012017"/>
                  <a:gd name="connsiteY1" fmla="*/ 27408 h 1340943"/>
                  <a:gd name="connsiteX2" fmla="*/ 19157 w 3012017"/>
                  <a:gd name="connsiteY2" fmla="*/ 58535 h 1340943"/>
                  <a:gd name="connsiteX3" fmla="*/ 355379 w 3012017"/>
                  <a:gd name="connsiteY3" fmla="*/ 1278679 h 1340943"/>
                  <a:gd name="connsiteX4" fmla="*/ 377794 w 3012017"/>
                  <a:gd name="connsiteY4" fmla="*/ 1312295 h 1340943"/>
                  <a:gd name="connsiteX5" fmla="*/ 415152 w 3012017"/>
                  <a:gd name="connsiteY5" fmla="*/ 1325991 h 1340943"/>
                  <a:gd name="connsiteX6" fmla="*/ 2965465 w 3012017"/>
                  <a:gd name="connsiteY6" fmla="*/ 1325991 h 1340943"/>
                  <a:gd name="connsiteX7" fmla="*/ 2992861 w 3012017"/>
                  <a:gd name="connsiteY7" fmla="*/ 1313541 h 1340943"/>
                  <a:gd name="connsiteX8" fmla="*/ 2996597 w 3012017"/>
                  <a:gd name="connsiteY8" fmla="*/ 1282414 h 1340943"/>
                  <a:gd name="connsiteX9" fmla="*/ 2660374 w 3012017"/>
                  <a:gd name="connsiteY9" fmla="*/ 62270 h 1340943"/>
                  <a:gd name="connsiteX10" fmla="*/ 2636714 w 3012017"/>
                  <a:gd name="connsiteY10" fmla="*/ 28654 h 1340943"/>
                  <a:gd name="connsiteX11" fmla="*/ 2599356 w 3012017"/>
                  <a:gd name="connsiteY11" fmla="*/ 14958 h 1340943"/>
                  <a:gd name="connsiteX12" fmla="*/ 47791 w 3012017"/>
                  <a:gd name="connsiteY12" fmla="*/ 0 h 1340943"/>
                  <a:gd name="connsiteX13" fmla="*/ 2598115 w 3012017"/>
                  <a:gd name="connsiteY13" fmla="*/ 0 h 1340943"/>
                  <a:gd name="connsiteX14" fmla="*/ 2645436 w 3012017"/>
                  <a:gd name="connsiteY14" fmla="*/ 17431 h 1340943"/>
                  <a:gd name="connsiteX15" fmla="*/ 2672832 w 3012017"/>
                  <a:gd name="connsiteY15" fmla="*/ 58518 h 1340943"/>
                  <a:gd name="connsiteX16" fmla="*/ 3010302 w 3012017"/>
                  <a:gd name="connsiteY16" fmla="*/ 1278689 h 1340943"/>
                  <a:gd name="connsiteX17" fmla="*/ 3004075 w 3012017"/>
                  <a:gd name="connsiteY17" fmla="*/ 1322267 h 1340943"/>
                  <a:gd name="connsiteX18" fmla="*/ 2964226 w 3012017"/>
                  <a:gd name="connsiteY18" fmla="*/ 1340943 h 1340943"/>
                  <a:gd name="connsiteX19" fmla="*/ 413902 w 3012017"/>
                  <a:gd name="connsiteY19" fmla="*/ 1340943 h 1340943"/>
                  <a:gd name="connsiteX20" fmla="*/ 367827 w 3012017"/>
                  <a:gd name="connsiteY20" fmla="*/ 1323512 h 1340943"/>
                  <a:gd name="connsiteX21" fmla="*/ 339186 w 3012017"/>
                  <a:gd name="connsiteY21" fmla="*/ 1282425 h 1340943"/>
                  <a:gd name="connsiteX22" fmla="*/ 1716 w 3012017"/>
                  <a:gd name="connsiteY22" fmla="*/ 62254 h 1340943"/>
                  <a:gd name="connsiteX23" fmla="*/ 7943 w 3012017"/>
                  <a:gd name="connsiteY23" fmla="*/ 18676 h 1340943"/>
                  <a:gd name="connsiteX24" fmla="*/ 47791 w 3012017"/>
                  <a:gd name="connsiteY24" fmla="*/ 0 h 134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12017" h="1340943">
                    <a:moveTo>
                      <a:pt x="49043" y="14958"/>
                    </a:moveTo>
                    <a:cubicBezTo>
                      <a:pt x="37836" y="14958"/>
                      <a:pt x="27873" y="19938"/>
                      <a:pt x="22892" y="27408"/>
                    </a:cubicBezTo>
                    <a:cubicBezTo>
                      <a:pt x="16666" y="34879"/>
                      <a:pt x="15421" y="47329"/>
                      <a:pt x="19157" y="58535"/>
                    </a:cubicBezTo>
                    <a:lnTo>
                      <a:pt x="355379" y="1278679"/>
                    </a:lnTo>
                    <a:cubicBezTo>
                      <a:pt x="359115" y="1291130"/>
                      <a:pt x="366587" y="1302335"/>
                      <a:pt x="377794" y="1312295"/>
                    </a:cubicBezTo>
                    <a:cubicBezTo>
                      <a:pt x="390247" y="1321011"/>
                      <a:pt x="403945" y="1325991"/>
                      <a:pt x="415152" y="1325991"/>
                    </a:cubicBezTo>
                    <a:lnTo>
                      <a:pt x="2965465" y="1325991"/>
                    </a:lnTo>
                    <a:cubicBezTo>
                      <a:pt x="2976672" y="1325991"/>
                      <a:pt x="2986634" y="1321011"/>
                      <a:pt x="2992861" y="1313541"/>
                    </a:cubicBezTo>
                    <a:cubicBezTo>
                      <a:pt x="2997842" y="1304825"/>
                      <a:pt x="2999087" y="1293620"/>
                      <a:pt x="2996597" y="1282414"/>
                    </a:cubicBezTo>
                    <a:lnTo>
                      <a:pt x="2660374" y="62270"/>
                    </a:lnTo>
                    <a:cubicBezTo>
                      <a:pt x="2656638" y="49819"/>
                      <a:pt x="2647921" y="37369"/>
                      <a:pt x="2636714" y="28654"/>
                    </a:cubicBezTo>
                    <a:cubicBezTo>
                      <a:pt x="2625506" y="19938"/>
                      <a:pt x="2611808" y="14958"/>
                      <a:pt x="2599356" y="14958"/>
                    </a:cubicBezTo>
                    <a:close/>
                    <a:moveTo>
                      <a:pt x="47791" y="0"/>
                    </a:moveTo>
                    <a:lnTo>
                      <a:pt x="2598115" y="0"/>
                    </a:lnTo>
                    <a:cubicBezTo>
                      <a:pt x="2613058" y="0"/>
                      <a:pt x="2630492" y="6225"/>
                      <a:pt x="2645436" y="17431"/>
                    </a:cubicBezTo>
                    <a:cubicBezTo>
                      <a:pt x="2659134" y="27392"/>
                      <a:pt x="2669096" y="42332"/>
                      <a:pt x="2672832" y="58518"/>
                    </a:cubicBezTo>
                    <a:lnTo>
                      <a:pt x="3010302" y="1278689"/>
                    </a:lnTo>
                    <a:cubicBezTo>
                      <a:pt x="3014037" y="1294875"/>
                      <a:pt x="3011547" y="1309816"/>
                      <a:pt x="3004075" y="1322267"/>
                    </a:cubicBezTo>
                    <a:cubicBezTo>
                      <a:pt x="2994113" y="1334718"/>
                      <a:pt x="2980415" y="1340943"/>
                      <a:pt x="2964226" y="1340943"/>
                    </a:cubicBezTo>
                    <a:lnTo>
                      <a:pt x="413902" y="1340943"/>
                    </a:lnTo>
                    <a:cubicBezTo>
                      <a:pt x="397714" y="1340943"/>
                      <a:pt x="381525" y="1334718"/>
                      <a:pt x="367827" y="1323512"/>
                    </a:cubicBezTo>
                    <a:cubicBezTo>
                      <a:pt x="352884" y="1312306"/>
                      <a:pt x="344167" y="1298611"/>
                      <a:pt x="339186" y="1282425"/>
                    </a:cubicBezTo>
                    <a:lnTo>
                      <a:pt x="1716" y="62254"/>
                    </a:lnTo>
                    <a:cubicBezTo>
                      <a:pt x="-2020" y="46068"/>
                      <a:pt x="471" y="29882"/>
                      <a:pt x="7943" y="18676"/>
                    </a:cubicBezTo>
                    <a:cubicBezTo>
                      <a:pt x="17905" y="6225"/>
                      <a:pt x="31603" y="0"/>
                      <a:pt x="477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527132CE-9228-FD44-8924-E1063540EB08}"/>
                  </a:ext>
                </a:extLst>
              </p:cNvPr>
              <p:cNvSpPr/>
              <p:nvPr/>
            </p:nvSpPr>
            <p:spPr>
              <a:xfrm>
                <a:off x="10014870" y="10720065"/>
                <a:ext cx="289124" cy="178211"/>
              </a:xfrm>
              <a:custGeom>
                <a:avLst/>
                <a:gdLst>
                  <a:gd name="connsiteX0" fmla="*/ 21202 w 289124"/>
                  <a:gd name="connsiteY0" fmla="*/ 16197 h 178211"/>
                  <a:gd name="connsiteX1" fmla="*/ 16243 w 289124"/>
                  <a:gd name="connsiteY1" fmla="*/ 17433 h 178211"/>
                  <a:gd name="connsiteX2" fmla="*/ 15003 w 289124"/>
                  <a:gd name="connsiteY2" fmla="*/ 23612 h 178211"/>
                  <a:gd name="connsiteX3" fmla="*/ 50958 w 289124"/>
                  <a:gd name="connsiteY3" fmla="*/ 150894 h 178211"/>
                  <a:gd name="connsiteX4" fmla="*/ 57157 w 289124"/>
                  <a:gd name="connsiteY4" fmla="*/ 159545 h 178211"/>
                  <a:gd name="connsiteX5" fmla="*/ 65836 w 289124"/>
                  <a:gd name="connsiteY5" fmla="*/ 163252 h 178211"/>
                  <a:gd name="connsiteX6" fmla="*/ 269169 w 289124"/>
                  <a:gd name="connsiteY6" fmla="*/ 163252 h 178211"/>
                  <a:gd name="connsiteX7" fmla="*/ 272888 w 289124"/>
                  <a:gd name="connsiteY7" fmla="*/ 160780 h 178211"/>
                  <a:gd name="connsiteX8" fmla="*/ 274128 w 289124"/>
                  <a:gd name="connsiteY8" fmla="*/ 154602 h 178211"/>
                  <a:gd name="connsiteX9" fmla="*/ 248092 w 289124"/>
                  <a:gd name="connsiteY9" fmla="*/ 63156 h 178211"/>
                  <a:gd name="connsiteX10" fmla="*/ 241892 w 289124"/>
                  <a:gd name="connsiteY10" fmla="*/ 54505 h 178211"/>
                  <a:gd name="connsiteX11" fmla="*/ 233214 w 289124"/>
                  <a:gd name="connsiteY11" fmla="*/ 50798 h 178211"/>
                  <a:gd name="connsiteX12" fmla="*/ 132787 w 289124"/>
                  <a:gd name="connsiteY12" fmla="*/ 50798 h 178211"/>
                  <a:gd name="connsiteX13" fmla="*/ 114190 w 289124"/>
                  <a:gd name="connsiteY13" fmla="*/ 43384 h 178211"/>
                  <a:gd name="connsiteX14" fmla="*/ 103031 w 289124"/>
                  <a:gd name="connsiteY14" fmla="*/ 27319 h 178211"/>
                  <a:gd name="connsiteX15" fmla="*/ 96832 w 289124"/>
                  <a:gd name="connsiteY15" fmla="*/ 18669 h 178211"/>
                  <a:gd name="connsiteX16" fmla="*/ 88153 w 289124"/>
                  <a:gd name="connsiteY16" fmla="*/ 16197 h 178211"/>
                  <a:gd name="connsiteX17" fmla="*/ 21138 w 289124"/>
                  <a:gd name="connsiteY17" fmla="*/ 0 h 178211"/>
                  <a:gd name="connsiteX18" fmla="*/ 88122 w 289124"/>
                  <a:gd name="connsiteY18" fmla="*/ 0 h 178211"/>
                  <a:gd name="connsiteX19" fmla="*/ 106728 w 289124"/>
                  <a:gd name="connsiteY19" fmla="*/ 6188 h 178211"/>
                  <a:gd name="connsiteX20" fmla="*/ 117892 w 289124"/>
                  <a:gd name="connsiteY20" fmla="*/ 23514 h 178211"/>
                  <a:gd name="connsiteX21" fmla="*/ 124095 w 289124"/>
                  <a:gd name="connsiteY21" fmla="*/ 30939 h 178211"/>
                  <a:gd name="connsiteX22" fmla="*/ 132778 w 289124"/>
                  <a:gd name="connsiteY22" fmla="*/ 35890 h 178211"/>
                  <a:gd name="connsiteX23" fmla="*/ 233254 w 289124"/>
                  <a:gd name="connsiteY23" fmla="*/ 35890 h 178211"/>
                  <a:gd name="connsiteX24" fmla="*/ 250620 w 289124"/>
                  <a:gd name="connsiteY24" fmla="*/ 42078 h 178211"/>
                  <a:gd name="connsiteX25" fmla="*/ 263025 w 289124"/>
                  <a:gd name="connsiteY25" fmla="*/ 58166 h 178211"/>
                  <a:gd name="connsiteX26" fmla="*/ 287834 w 289124"/>
                  <a:gd name="connsiteY26" fmla="*/ 150984 h 178211"/>
                  <a:gd name="connsiteX27" fmla="*/ 285353 w 289124"/>
                  <a:gd name="connsiteY27" fmla="*/ 170786 h 178211"/>
                  <a:gd name="connsiteX28" fmla="*/ 269227 w 289124"/>
                  <a:gd name="connsiteY28" fmla="*/ 178211 h 178211"/>
                  <a:gd name="connsiteX29" fmla="*/ 65794 w 289124"/>
                  <a:gd name="connsiteY29" fmla="*/ 178211 h 178211"/>
                  <a:gd name="connsiteX30" fmla="*/ 47187 w 289124"/>
                  <a:gd name="connsiteY30" fmla="*/ 172023 h 178211"/>
                  <a:gd name="connsiteX31" fmla="*/ 36023 w 289124"/>
                  <a:gd name="connsiteY31" fmla="*/ 154697 h 178211"/>
                  <a:gd name="connsiteX32" fmla="*/ 1290 w 289124"/>
                  <a:gd name="connsiteY32" fmla="*/ 27227 h 178211"/>
                  <a:gd name="connsiteX33" fmla="*/ 3771 w 289124"/>
                  <a:gd name="connsiteY33" fmla="*/ 8663 h 178211"/>
                  <a:gd name="connsiteX34" fmla="*/ 21138 w 289124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124" h="178211">
                    <a:moveTo>
                      <a:pt x="21202" y="16197"/>
                    </a:moveTo>
                    <a:cubicBezTo>
                      <a:pt x="18722" y="16197"/>
                      <a:pt x="16243" y="16197"/>
                      <a:pt x="16243" y="17433"/>
                    </a:cubicBezTo>
                    <a:cubicBezTo>
                      <a:pt x="15003" y="18669"/>
                      <a:pt x="15003" y="21140"/>
                      <a:pt x="15003" y="23612"/>
                    </a:cubicBezTo>
                    <a:lnTo>
                      <a:pt x="50958" y="150894"/>
                    </a:lnTo>
                    <a:cubicBezTo>
                      <a:pt x="52198" y="154602"/>
                      <a:pt x="53438" y="157073"/>
                      <a:pt x="57157" y="159545"/>
                    </a:cubicBezTo>
                    <a:cubicBezTo>
                      <a:pt x="59637" y="162016"/>
                      <a:pt x="63356" y="163252"/>
                      <a:pt x="65836" y="163252"/>
                    </a:cubicBezTo>
                    <a:lnTo>
                      <a:pt x="269169" y="163252"/>
                    </a:lnTo>
                    <a:cubicBezTo>
                      <a:pt x="270408" y="163252"/>
                      <a:pt x="271648" y="162016"/>
                      <a:pt x="272888" y="160780"/>
                    </a:cubicBezTo>
                    <a:cubicBezTo>
                      <a:pt x="274128" y="159545"/>
                      <a:pt x="274128" y="158309"/>
                      <a:pt x="274128" y="154602"/>
                    </a:cubicBezTo>
                    <a:lnTo>
                      <a:pt x="248092" y="63156"/>
                    </a:lnTo>
                    <a:cubicBezTo>
                      <a:pt x="246852" y="59448"/>
                      <a:pt x="244372" y="55741"/>
                      <a:pt x="241892" y="54505"/>
                    </a:cubicBezTo>
                    <a:cubicBezTo>
                      <a:pt x="239413" y="52034"/>
                      <a:pt x="235693" y="50798"/>
                      <a:pt x="233214" y="50798"/>
                    </a:cubicBezTo>
                    <a:lnTo>
                      <a:pt x="132787" y="50798"/>
                    </a:lnTo>
                    <a:cubicBezTo>
                      <a:pt x="126588" y="50798"/>
                      <a:pt x="120389" y="48327"/>
                      <a:pt x="114190" y="43384"/>
                    </a:cubicBezTo>
                    <a:cubicBezTo>
                      <a:pt x="109230" y="38441"/>
                      <a:pt x="104271" y="33498"/>
                      <a:pt x="103031" y="27319"/>
                    </a:cubicBezTo>
                    <a:cubicBezTo>
                      <a:pt x="103031" y="23612"/>
                      <a:pt x="100551" y="21140"/>
                      <a:pt x="96832" y="18669"/>
                    </a:cubicBezTo>
                    <a:cubicBezTo>
                      <a:pt x="94352" y="16197"/>
                      <a:pt x="91873" y="16197"/>
                      <a:pt x="88153" y="16197"/>
                    </a:cubicBezTo>
                    <a:close/>
                    <a:moveTo>
                      <a:pt x="21138" y="0"/>
                    </a:moveTo>
                    <a:lnTo>
                      <a:pt x="88122" y="0"/>
                    </a:lnTo>
                    <a:cubicBezTo>
                      <a:pt x="94324" y="0"/>
                      <a:pt x="100526" y="2475"/>
                      <a:pt x="106728" y="6188"/>
                    </a:cubicBezTo>
                    <a:cubicBezTo>
                      <a:pt x="112931" y="11138"/>
                      <a:pt x="116652" y="17326"/>
                      <a:pt x="117892" y="23514"/>
                    </a:cubicBezTo>
                    <a:cubicBezTo>
                      <a:pt x="117892" y="25989"/>
                      <a:pt x="120373" y="29702"/>
                      <a:pt x="124095" y="30939"/>
                    </a:cubicBezTo>
                    <a:cubicBezTo>
                      <a:pt x="126576" y="33415"/>
                      <a:pt x="130297" y="35890"/>
                      <a:pt x="132778" y="35890"/>
                    </a:cubicBezTo>
                    <a:lnTo>
                      <a:pt x="233254" y="35890"/>
                    </a:lnTo>
                    <a:cubicBezTo>
                      <a:pt x="239456" y="35890"/>
                      <a:pt x="245658" y="37127"/>
                      <a:pt x="250620" y="42078"/>
                    </a:cubicBezTo>
                    <a:cubicBezTo>
                      <a:pt x="256822" y="45790"/>
                      <a:pt x="260544" y="51978"/>
                      <a:pt x="263025" y="58166"/>
                    </a:cubicBezTo>
                    <a:lnTo>
                      <a:pt x="287834" y="150984"/>
                    </a:lnTo>
                    <a:cubicBezTo>
                      <a:pt x="290314" y="158410"/>
                      <a:pt x="289074" y="164598"/>
                      <a:pt x="285353" y="170786"/>
                    </a:cubicBezTo>
                    <a:cubicBezTo>
                      <a:pt x="281631" y="175736"/>
                      <a:pt x="275429" y="178211"/>
                      <a:pt x="269227" y="178211"/>
                    </a:cubicBezTo>
                    <a:lnTo>
                      <a:pt x="65794" y="178211"/>
                    </a:lnTo>
                    <a:cubicBezTo>
                      <a:pt x="59591" y="178211"/>
                      <a:pt x="53389" y="175736"/>
                      <a:pt x="47187" y="172023"/>
                    </a:cubicBezTo>
                    <a:cubicBezTo>
                      <a:pt x="42225" y="167073"/>
                      <a:pt x="38504" y="162123"/>
                      <a:pt x="36023" y="154697"/>
                    </a:cubicBezTo>
                    <a:lnTo>
                      <a:pt x="1290" y="27227"/>
                    </a:lnTo>
                    <a:cubicBezTo>
                      <a:pt x="-1190" y="19801"/>
                      <a:pt x="50" y="13613"/>
                      <a:pt x="3771" y="8663"/>
                    </a:cubicBezTo>
                    <a:cubicBezTo>
                      <a:pt x="7493" y="2475"/>
                      <a:pt x="13695" y="0"/>
                      <a:pt x="21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86E8A06F-9985-474F-B434-98B8C2F67901}"/>
                  </a:ext>
                </a:extLst>
              </p:cNvPr>
              <p:cNvSpPr/>
              <p:nvPr/>
            </p:nvSpPr>
            <p:spPr>
              <a:xfrm>
                <a:off x="10386116" y="10720065"/>
                <a:ext cx="289185" cy="178211"/>
              </a:xfrm>
              <a:custGeom>
                <a:avLst/>
                <a:gdLst>
                  <a:gd name="connsiteX0" fmla="*/ 21202 w 289185"/>
                  <a:gd name="connsiteY0" fmla="*/ 16197 h 178211"/>
                  <a:gd name="connsiteX1" fmla="*/ 16243 w 289185"/>
                  <a:gd name="connsiteY1" fmla="*/ 17433 h 178211"/>
                  <a:gd name="connsiteX2" fmla="*/ 16243 w 289185"/>
                  <a:gd name="connsiteY2" fmla="*/ 23612 h 178211"/>
                  <a:gd name="connsiteX3" fmla="*/ 50958 w 289185"/>
                  <a:gd name="connsiteY3" fmla="*/ 150894 h 178211"/>
                  <a:gd name="connsiteX4" fmla="*/ 57157 w 289185"/>
                  <a:gd name="connsiteY4" fmla="*/ 159545 h 178211"/>
                  <a:gd name="connsiteX5" fmla="*/ 65836 w 289185"/>
                  <a:gd name="connsiteY5" fmla="*/ 163252 h 178211"/>
                  <a:gd name="connsiteX6" fmla="*/ 267929 w 289185"/>
                  <a:gd name="connsiteY6" fmla="*/ 163252 h 178211"/>
                  <a:gd name="connsiteX7" fmla="*/ 272888 w 289185"/>
                  <a:gd name="connsiteY7" fmla="*/ 160780 h 178211"/>
                  <a:gd name="connsiteX8" fmla="*/ 274128 w 289185"/>
                  <a:gd name="connsiteY8" fmla="*/ 154602 h 178211"/>
                  <a:gd name="connsiteX9" fmla="*/ 248092 w 289185"/>
                  <a:gd name="connsiteY9" fmla="*/ 63156 h 178211"/>
                  <a:gd name="connsiteX10" fmla="*/ 241892 w 289185"/>
                  <a:gd name="connsiteY10" fmla="*/ 54505 h 178211"/>
                  <a:gd name="connsiteX11" fmla="*/ 233214 w 289185"/>
                  <a:gd name="connsiteY11" fmla="*/ 50798 h 178211"/>
                  <a:gd name="connsiteX12" fmla="*/ 134027 w 289185"/>
                  <a:gd name="connsiteY12" fmla="*/ 50798 h 178211"/>
                  <a:gd name="connsiteX13" fmla="*/ 114190 w 289185"/>
                  <a:gd name="connsiteY13" fmla="*/ 43384 h 178211"/>
                  <a:gd name="connsiteX14" fmla="*/ 103031 w 289185"/>
                  <a:gd name="connsiteY14" fmla="*/ 27319 h 178211"/>
                  <a:gd name="connsiteX15" fmla="*/ 96832 w 289185"/>
                  <a:gd name="connsiteY15" fmla="*/ 18669 h 178211"/>
                  <a:gd name="connsiteX16" fmla="*/ 88153 w 289185"/>
                  <a:gd name="connsiteY16" fmla="*/ 16197 h 178211"/>
                  <a:gd name="connsiteX17" fmla="*/ 21138 w 289185"/>
                  <a:gd name="connsiteY17" fmla="*/ 0 h 178211"/>
                  <a:gd name="connsiteX18" fmla="*/ 88122 w 289185"/>
                  <a:gd name="connsiteY18" fmla="*/ 0 h 178211"/>
                  <a:gd name="connsiteX19" fmla="*/ 106728 w 289185"/>
                  <a:gd name="connsiteY19" fmla="*/ 6188 h 178211"/>
                  <a:gd name="connsiteX20" fmla="*/ 117892 w 289185"/>
                  <a:gd name="connsiteY20" fmla="*/ 23514 h 178211"/>
                  <a:gd name="connsiteX21" fmla="*/ 124095 w 289185"/>
                  <a:gd name="connsiteY21" fmla="*/ 30939 h 178211"/>
                  <a:gd name="connsiteX22" fmla="*/ 134018 w 289185"/>
                  <a:gd name="connsiteY22" fmla="*/ 35890 h 178211"/>
                  <a:gd name="connsiteX23" fmla="*/ 233254 w 289185"/>
                  <a:gd name="connsiteY23" fmla="*/ 35890 h 178211"/>
                  <a:gd name="connsiteX24" fmla="*/ 251861 w 289185"/>
                  <a:gd name="connsiteY24" fmla="*/ 42078 h 178211"/>
                  <a:gd name="connsiteX25" fmla="*/ 263025 w 289185"/>
                  <a:gd name="connsiteY25" fmla="*/ 58166 h 178211"/>
                  <a:gd name="connsiteX26" fmla="*/ 287834 w 289185"/>
                  <a:gd name="connsiteY26" fmla="*/ 150984 h 178211"/>
                  <a:gd name="connsiteX27" fmla="*/ 286593 w 289185"/>
                  <a:gd name="connsiteY27" fmla="*/ 170786 h 178211"/>
                  <a:gd name="connsiteX28" fmla="*/ 267986 w 289185"/>
                  <a:gd name="connsiteY28" fmla="*/ 178211 h 178211"/>
                  <a:gd name="connsiteX29" fmla="*/ 65794 w 289185"/>
                  <a:gd name="connsiteY29" fmla="*/ 178211 h 178211"/>
                  <a:gd name="connsiteX30" fmla="*/ 47187 w 289185"/>
                  <a:gd name="connsiteY30" fmla="*/ 172023 h 178211"/>
                  <a:gd name="connsiteX31" fmla="*/ 36023 w 289185"/>
                  <a:gd name="connsiteY31" fmla="*/ 154697 h 178211"/>
                  <a:gd name="connsiteX32" fmla="*/ 1290 w 289185"/>
                  <a:gd name="connsiteY32" fmla="*/ 27227 h 178211"/>
                  <a:gd name="connsiteX33" fmla="*/ 3771 w 289185"/>
                  <a:gd name="connsiteY33" fmla="*/ 8663 h 178211"/>
                  <a:gd name="connsiteX34" fmla="*/ 21138 w 289185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185" h="178211">
                    <a:moveTo>
                      <a:pt x="21202" y="16197"/>
                    </a:moveTo>
                    <a:cubicBezTo>
                      <a:pt x="19962" y="16197"/>
                      <a:pt x="17483" y="16197"/>
                      <a:pt x="16243" y="17433"/>
                    </a:cubicBezTo>
                    <a:cubicBezTo>
                      <a:pt x="15003" y="18669"/>
                      <a:pt x="15003" y="21140"/>
                      <a:pt x="16243" y="23612"/>
                    </a:cubicBezTo>
                    <a:lnTo>
                      <a:pt x="50958" y="150894"/>
                    </a:lnTo>
                    <a:cubicBezTo>
                      <a:pt x="52198" y="154602"/>
                      <a:pt x="53438" y="157073"/>
                      <a:pt x="57157" y="159545"/>
                    </a:cubicBezTo>
                    <a:cubicBezTo>
                      <a:pt x="59637" y="162016"/>
                      <a:pt x="63356" y="163252"/>
                      <a:pt x="65836" y="163252"/>
                    </a:cubicBezTo>
                    <a:lnTo>
                      <a:pt x="267929" y="163252"/>
                    </a:lnTo>
                    <a:cubicBezTo>
                      <a:pt x="270408" y="163252"/>
                      <a:pt x="271648" y="162016"/>
                      <a:pt x="272888" y="160780"/>
                    </a:cubicBezTo>
                    <a:cubicBezTo>
                      <a:pt x="274128" y="159545"/>
                      <a:pt x="274128" y="158309"/>
                      <a:pt x="274128" y="154602"/>
                    </a:cubicBezTo>
                    <a:lnTo>
                      <a:pt x="248092" y="63156"/>
                    </a:lnTo>
                    <a:cubicBezTo>
                      <a:pt x="246852" y="59448"/>
                      <a:pt x="244372" y="55741"/>
                      <a:pt x="241892" y="54505"/>
                    </a:cubicBezTo>
                    <a:cubicBezTo>
                      <a:pt x="238173" y="52034"/>
                      <a:pt x="235693" y="50798"/>
                      <a:pt x="233214" y="50798"/>
                    </a:cubicBezTo>
                    <a:lnTo>
                      <a:pt x="134027" y="50798"/>
                    </a:lnTo>
                    <a:cubicBezTo>
                      <a:pt x="126588" y="50798"/>
                      <a:pt x="120389" y="48327"/>
                      <a:pt x="114190" y="43384"/>
                    </a:cubicBezTo>
                    <a:cubicBezTo>
                      <a:pt x="109230" y="38441"/>
                      <a:pt x="105511" y="33498"/>
                      <a:pt x="103031" y="27319"/>
                    </a:cubicBezTo>
                    <a:cubicBezTo>
                      <a:pt x="101791" y="23612"/>
                      <a:pt x="100551" y="21140"/>
                      <a:pt x="96832" y="18669"/>
                    </a:cubicBezTo>
                    <a:cubicBezTo>
                      <a:pt x="94352" y="16197"/>
                      <a:pt x="90633" y="16197"/>
                      <a:pt x="88153" y="16197"/>
                    </a:cubicBezTo>
                    <a:close/>
                    <a:moveTo>
                      <a:pt x="21138" y="0"/>
                    </a:moveTo>
                    <a:lnTo>
                      <a:pt x="88122" y="0"/>
                    </a:lnTo>
                    <a:cubicBezTo>
                      <a:pt x="94324" y="0"/>
                      <a:pt x="101767" y="2475"/>
                      <a:pt x="106728" y="6188"/>
                    </a:cubicBezTo>
                    <a:cubicBezTo>
                      <a:pt x="111690" y="11138"/>
                      <a:pt x="115412" y="17326"/>
                      <a:pt x="117892" y="23514"/>
                    </a:cubicBezTo>
                    <a:cubicBezTo>
                      <a:pt x="119133" y="25989"/>
                      <a:pt x="121614" y="29702"/>
                      <a:pt x="124095" y="30939"/>
                    </a:cubicBezTo>
                    <a:cubicBezTo>
                      <a:pt x="126576" y="33415"/>
                      <a:pt x="130297" y="35890"/>
                      <a:pt x="134018" y="35890"/>
                    </a:cubicBezTo>
                    <a:lnTo>
                      <a:pt x="233254" y="35890"/>
                    </a:lnTo>
                    <a:cubicBezTo>
                      <a:pt x="239456" y="35890"/>
                      <a:pt x="245658" y="37127"/>
                      <a:pt x="251861" y="42078"/>
                    </a:cubicBezTo>
                    <a:cubicBezTo>
                      <a:pt x="256822" y="45790"/>
                      <a:pt x="260544" y="51978"/>
                      <a:pt x="263025" y="58166"/>
                    </a:cubicBezTo>
                    <a:lnTo>
                      <a:pt x="287834" y="150984"/>
                    </a:lnTo>
                    <a:cubicBezTo>
                      <a:pt x="290314" y="158410"/>
                      <a:pt x="289074" y="164598"/>
                      <a:pt x="286593" y="170786"/>
                    </a:cubicBezTo>
                    <a:cubicBezTo>
                      <a:pt x="281631" y="175736"/>
                      <a:pt x="275429" y="178211"/>
                      <a:pt x="267986" y="178211"/>
                    </a:cubicBezTo>
                    <a:lnTo>
                      <a:pt x="65794" y="178211"/>
                    </a:lnTo>
                    <a:cubicBezTo>
                      <a:pt x="59591" y="178211"/>
                      <a:pt x="53389" y="175736"/>
                      <a:pt x="47187" y="172023"/>
                    </a:cubicBezTo>
                    <a:cubicBezTo>
                      <a:pt x="42225" y="167073"/>
                      <a:pt x="37263" y="162123"/>
                      <a:pt x="36023" y="154697"/>
                    </a:cubicBezTo>
                    <a:lnTo>
                      <a:pt x="1290" y="27227"/>
                    </a:lnTo>
                    <a:cubicBezTo>
                      <a:pt x="-1190" y="19801"/>
                      <a:pt x="50" y="13613"/>
                      <a:pt x="3771" y="8663"/>
                    </a:cubicBezTo>
                    <a:cubicBezTo>
                      <a:pt x="7493" y="2475"/>
                      <a:pt x="13695" y="0"/>
                      <a:pt x="21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8EA27B24-ECF8-8A49-B4A1-B03A0569039F}"/>
                  </a:ext>
                </a:extLst>
              </p:cNvPr>
              <p:cNvSpPr/>
              <p:nvPr/>
            </p:nvSpPr>
            <p:spPr>
              <a:xfrm>
                <a:off x="10090863" y="10996728"/>
                <a:ext cx="289538" cy="178211"/>
              </a:xfrm>
              <a:custGeom>
                <a:avLst/>
                <a:gdLst>
                  <a:gd name="connsiteX0" fmla="*/ 21204 w 289538"/>
                  <a:gd name="connsiteY0" fmla="*/ 16201 h 178211"/>
                  <a:gd name="connsiteX1" fmla="*/ 16245 w 289538"/>
                  <a:gd name="connsiteY1" fmla="*/ 17437 h 178211"/>
                  <a:gd name="connsiteX2" fmla="*/ 16245 w 289538"/>
                  <a:gd name="connsiteY2" fmla="*/ 23616 h 178211"/>
                  <a:gd name="connsiteX3" fmla="*/ 50959 w 289538"/>
                  <a:gd name="connsiteY3" fmla="*/ 150898 h 178211"/>
                  <a:gd name="connsiteX4" fmla="*/ 57158 w 289538"/>
                  <a:gd name="connsiteY4" fmla="*/ 159549 h 178211"/>
                  <a:gd name="connsiteX5" fmla="*/ 67077 w 289538"/>
                  <a:gd name="connsiteY5" fmla="*/ 163256 h 178211"/>
                  <a:gd name="connsiteX6" fmla="*/ 269165 w 289538"/>
                  <a:gd name="connsiteY6" fmla="*/ 163256 h 178211"/>
                  <a:gd name="connsiteX7" fmla="*/ 272884 w 289538"/>
                  <a:gd name="connsiteY7" fmla="*/ 160784 h 178211"/>
                  <a:gd name="connsiteX8" fmla="*/ 274124 w 289538"/>
                  <a:gd name="connsiteY8" fmla="*/ 154606 h 178211"/>
                  <a:gd name="connsiteX9" fmla="*/ 248088 w 289538"/>
                  <a:gd name="connsiteY9" fmla="*/ 61924 h 178211"/>
                  <a:gd name="connsiteX10" fmla="*/ 241889 w 289538"/>
                  <a:gd name="connsiteY10" fmla="*/ 53274 h 178211"/>
                  <a:gd name="connsiteX11" fmla="*/ 233211 w 289538"/>
                  <a:gd name="connsiteY11" fmla="*/ 50802 h 178211"/>
                  <a:gd name="connsiteX12" fmla="*/ 132786 w 289538"/>
                  <a:gd name="connsiteY12" fmla="*/ 50802 h 178211"/>
                  <a:gd name="connsiteX13" fmla="*/ 115429 w 289538"/>
                  <a:gd name="connsiteY13" fmla="*/ 43388 h 178211"/>
                  <a:gd name="connsiteX14" fmla="*/ 103031 w 289538"/>
                  <a:gd name="connsiteY14" fmla="*/ 27323 h 178211"/>
                  <a:gd name="connsiteX15" fmla="*/ 96832 w 289538"/>
                  <a:gd name="connsiteY15" fmla="*/ 18673 h 178211"/>
                  <a:gd name="connsiteX16" fmla="*/ 88154 w 289538"/>
                  <a:gd name="connsiteY16" fmla="*/ 16201 h 178211"/>
                  <a:gd name="connsiteX17" fmla="*/ 21138 w 289538"/>
                  <a:gd name="connsiteY17" fmla="*/ 0 h 178211"/>
                  <a:gd name="connsiteX18" fmla="*/ 88122 w 289538"/>
                  <a:gd name="connsiteY18" fmla="*/ 0 h 178211"/>
                  <a:gd name="connsiteX19" fmla="*/ 106728 w 289538"/>
                  <a:gd name="connsiteY19" fmla="*/ 6188 h 178211"/>
                  <a:gd name="connsiteX20" fmla="*/ 119133 w 289538"/>
                  <a:gd name="connsiteY20" fmla="*/ 23514 h 178211"/>
                  <a:gd name="connsiteX21" fmla="*/ 124095 w 289538"/>
                  <a:gd name="connsiteY21" fmla="*/ 32177 h 178211"/>
                  <a:gd name="connsiteX22" fmla="*/ 132778 w 289538"/>
                  <a:gd name="connsiteY22" fmla="*/ 34652 h 178211"/>
                  <a:gd name="connsiteX23" fmla="*/ 233254 w 289538"/>
                  <a:gd name="connsiteY23" fmla="*/ 34652 h 178211"/>
                  <a:gd name="connsiteX24" fmla="*/ 251861 w 289538"/>
                  <a:gd name="connsiteY24" fmla="*/ 42078 h 178211"/>
                  <a:gd name="connsiteX25" fmla="*/ 263025 w 289538"/>
                  <a:gd name="connsiteY25" fmla="*/ 58166 h 178211"/>
                  <a:gd name="connsiteX26" fmla="*/ 289074 w 289538"/>
                  <a:gd name="connsiteY26" fmla="*/ 150984 h 178211"/>
                  <a:gd name="connsiteX27" fmla="*/ 285353 w 289538"/>
                  <a:gd name="connsiteY27" fmla="*/ 169548 h 178211"/>
                  <a:gd name="connsiteX28" fmla="*/ 269227 w 289538"/>
                  <a:gd name="connsiteY28" fmla="*/ 178211 h 178211"/>
                  <a:gd name="connsiteX29" fmla="*/ 67034 w 289538"/>
                  <a:gd name="connsiteY29" fmla="*/ 178211 h 178211"/>
                  <a:gd name="connsiteX30" fmla="*/ 47187 w 289538"/>
                  <a:gd name="connsiteY30" fmla="*/ 172023 h 178211"/>
                  <a:gd name="connsiteX31" fmla="*/ 37263 w 289538"/>
                  <a:gd name="connsiteY31" fmla="*/ 154697 h 178211"/>
                  <a:gd name="connsiteX32" fmla="*/ 1290 w 289538"/>
                  <a:gd name="connsiteY32" fmla="*/ 27227 h 178211"/>
                  <a:gd name="connsiteX33" fmla="*/ 3771 w 289538"/>
                  <a:gd name="connsiteY33" fmla="*/ 8663 h 178211"/>
                  <a:gd name="connsiteX34" fmla="*/ 21138 w 289538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538" h="178211">
                    <a:moveTo>
                      <a:pt x="21204" y="16201"/>
                    </a:moveTo>
                    <a:cubicBezTo>
                      <a:pt x="18725" y="16201"/>
                      <a:pt x="17485" y="16201"/>
                      <a:pt x="16245" y="17437"/>
                    </a:cubicBezTo>
                    <a:cubicBezTo>
                      <a:pt x="16245" y="18673"/>
                      <a:pt x="16245" y="21144"/>
                      <a:pt x="16245" y="23616"/>
                    </a:cubicBezTo>
                    <a:lnTo>
                      <a:pt x="50959" y="150898"/>
                    </a:lnTo>
                    <a:cubicBezTo>
                      <a:pt x="52199" y="154606"/>
                      <a:pt x="54679" y="157077"/>
                      <a:pt x="57158" y="159549"/>
                    </a:cubicBezTo>
                    <a:cubicBezTo>
                      <a:pt x="60878" y="162020"/>
                      <a:pt x="63358" y="163256"/>
                      <a:pt x="67077" y="163256"/>
                    </a:cubicBezTo>
                    <a:lnTo>
                      <a:pt x="269165" y="163256"/>
                    </a:lnTo>
                    <a:cubicBezTo>
                      <a:pt x="270405" y="163256"/>
                      <a:pt x="271644" y="162020"/>
                      <a:pt x="272884" y="160784"/>
                    </a:cubicBezTo>
                    <a:cubicBezTo>
                      <a:pt x="274124" y="159549"/>
                      <a:pt x="275364" y="158313"/>
                      <a:pt x="274124" y="154606"/>
                    </a:cubicBezTo>
                    <a:lnTo>
                      <a:pt x="248088" y="61924"/>
                    </a:lnTo>
                    <a:cubicBezTo>
                      <a:pt x="248088" y="59452"/>
                      <a:pt x="245609" y="55745"/>
                      <a:pt x="241889" y="53274"/>
                    </a:cubicBezTo>
                    <a:cubicBezTo>
                      <a:pt x="239410" y="52038"/>
                      <a:pt x="235690" y="50802"/>
                      <a:pt x="233211" y="50802"/>
                    </a:cubicBezTo>
                    <a:lnTo>
                      <a:pt x="132786" y="50802"/>
                    </a:lnTo>
                    <a:cubicBezTo>
                      <a:pt x="126587" y="50802"/>
                      <a:pt x="120388" y="48331"/>
                      <a:pt x="115429" y="43388"/>
                    </a:cubicBezTo>
                    <a:cubicBezTo>
                      <a:pt x="109230" y="39680"/>
                      <a:pt x="105511" y="33502"/>
                      <a:pt x="103031" y="27323"/>
                    </a:cubicBezTo>
                    <a:cubicBezTo>
                      <a:pt x="103031" y="23616"/>
                      <a:pt x="100552" y="21144"/>
                      <a:pt x="96832" y="18673"/>
                    </a:cubicBezTo>
                    <a:cubicBezTo>
                      <a:pt x="94353" y="16201"/>
                      <a:pt x="90633" y="16201"/>
                      <a:pt x="88154" y="16201"/>
                    </a:cubicBezTo>
                    <a:close/>
                    <a:moveTo>
                      <a:pt x="21138" y="0"/>
                    </a:moveTo>
                    <a:lnTo>
                      <a:pt x="88122" y="0"/>
                    </a:lnTo>
                    <a:cubicBezTo>
                      <a:pt x="95564" y="0"/>
                      <a:pt x="101767" y="2475"/>
                      <a:pt x="106728" y="6188"/>
                    </a:cubicBezTo>
                    <a:cubicBezTo>
                      <a:pt x="112931" y="11138"/>
                      <a:pt x="116652" y="17326"/>
                      <a:pt x="119133" y="23514"/>
                    </a:cubicBezTo>
                    <a:cubicBezTo>
                      <a:pt x="119133" y="25989"/>
                      <a:pt x="120373" y="29702"/>
                      <a:pt x="124095" y="32177"/>
                    </a:cubicBezTo>
                    <a:cubicBezTo>
                      <a:pt x="126576" y="33415"/>
                      <a:pt x="130297" y="34652"/>
                      <a:pt x="132778" y="34652"/>
                    </a:cubicBezTo>
                    <a:lnTo>
                      <a:pt x="233254" y="34652"/>
                    </a:lnTo>
                    <a:cubicBezTo>
                      <a:pt x="239456" y="34652"/>
                      <a:pt x="245658" y="38365"/>
                      <a:pt x="251861" y="42078"/>
                    </a:cubicBezTo>
                    <a:cubicBezTo>
                      <a:pt x="258063" y="45790"/>
                      <a:pt x="261784" y="51978"/>
                      <a:pt x="263025" y="58166"/>
                    </a:cubicBezTo>
                    <a:lnTo>
                      <a:pt x="289074" y="150984"/>
                    </a:lnTo>
                    <a:cubicBezTo>
                      <a:pt x="290314" y="158410"/>
                      <a:pt x="289074" y="164598"/>
                      <a:pt x="285353" y="169548"/>
                    </a:cubicBezTo>
                    <a:cubicBezTo>
                      <a:pt x="281631" y="175736"/>
                      <a:pt x="275429" y="178211"/>
                      <a:pt x="269227" y="178211"/>
                    </a:cubicBezTo>
                    <a:lnTo>
                      <a:pt x="67034" y="178211"/>
                    </a:lnTo>
                    <a:cubicBezTo>
                      <a:pt x="59591" y="178211"/>
                      <a:pt x="53389" y="175736"/>
                      <a:pt x="47187" y="172023"/>
                    </a:cubicBezTo>
                    <a:cubicBezTo>
                      <a:pt x="42225" y="167073"/>
                      <a:pt x="38504" y="162122"/>
                      <a:pt x="37263" y="154697"/>
                    </a:cubicBezTo>
                    <a:lnTo>
                      <a:pt x="1290" y="27227"/>
                    </a:lnTo>
                    <a:cubicBezTo>
                      <a:pt x="-1190" y="19801"/>
                      <a:pt x="50" y="13613"/>
                      <a:pt x="3771" y="8663"/>
                    </a:cubicBezTo>
                    <a:cubicBezTo>
                      <a:pt x="7493" y="2475"/>
                      <a:pt x="13695" y="0"/>
                      <a:pt x="21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1E336C5C-FDBE-D843-A101-801CE9E81396}"/>
                  </a:ext>
                </a:extLst>
              </p:cNvPr>
              <p:cNvSpPr/>
              <p:nvPr/>
            </p:nvSpPr>
            <p:spPr>
              <a:xfrm>
                <a:off x="10462112" y="10996728"/>
                <a:ext cx="289820" cy="178211"/>
              </a:xfrm>
              <a:custGeom>
                <a:avLst/>
                <a:gdLst>
                  <a:gd name="connsiteX0" fmla="*/ 21199 w 289820"/>
                  <a:gd name="connsiteY0" fmla="*/ 16201 h 178211"/>
                  <a:gd name="connsiteX1" fmla="*/ 17480 w 289820"/>
                  <a:gd name="connsiteY1" fmla="*/ 17437 h 178211"/>
                  <a:gd name="connsiteX2" fmla="*/ 16240 w 289820"/>
                  <a:gd name="connsiteY2" fmla="*/ 23616 h 178211"/>
                  <a:gd name="connsiteX3" fmla="*/ 52195 w 289820"/>
                  <a:gd name="connsiteY3" fmla="*/ 150898 h 178211"/>
                  <a:gd name="connsiteX4" fmla="*/ 57154 w 289820"/>
                  <a:gd name="connsiteY4" fmla="*/ 159549 h 178211"/>
                  <a:gd name="connsiteX5" fmla="*/ 65833 w 289820"/>
                  <a:gd name="connsiteY5" fmla="*/ 163256 h 178211"/>
                  <a:gd name="connsiteX6" fmla="*/ 269166 w 289820"/>
                  <a:gd name="connsiteY6" fmla="*/ 163256 h 178211"/>
                  <a:gd name="connsiteX7" fmla="*/ 272885 w 289820"/>
                  <a:gd name="connsiteY7" fmla="*/ 160784 h 178211"/>
                  <a:gd name="connsiteX8" fmla="*/ 274125 w 289820"/>
                  <a:gd name="connsiteY8" fmla="*/ 154606 h 178211"/>
                  <a:gd name="connsiteX9" fmla="*/ 248089 w 289820"/>
                  <a:gd name="connsiteY9" fmla="*/ 61924 h 178211"/>
                  <a:gd name="connsiteX10" fmla="*/ 241889 w 289820"/>
                  <a:gd name="connsiteY10" fmla="*/ 53274 h 178211"/>
                  <a:gd name="connsiteX11" fmla="*/ 233211 w 289820"/>
                  <a:gd name="connsiteY11" fmla="*/ 50802 h 178211"/>
                  <a:gd name="connsiteX12" fmla="*/ 134024 w 289820"/>
                  <a:gd name="connsiteY12" fmla="*/ 50802 h 178211"/>
                  <a:gd name="connsiteX13" fmla="*/ 114187 w 289820"/>
                  <a:gd name="connsiteY13" fmla="*/ 43388 h 178211"/>
                  <a:gd name="connsiteX14" fmla="*/ 103028 w 289820"/>
                  <a:gd name="connsiteY14" fmla="*/ 27323 h 178211"/>
                  <a:gd name="connsiteX15" fmla="*/ 98069 w 289820"/>
                  <a:gd name="connsiteY15" fmla="*/ 18673 h 178211"/>
                  <a:gd name="connsiteX16" fmla="*/ 89390 w 289820"/>
                  <a:gd name="connsiteY16" fmla="*/ 16201 h 178211"/>
                  <a:gd name="connsiteX17" fmla="*/ 21138 w 289820"/>
                  <a:gd name="connsiteY17" fmla="*/ 0 h 178211"/>
                  <a:gd name="connsiteX18" fmla="*/ 89364 w 289820"/>
                  <a:gd name="connsiteY18" fmla="*/ 0 h 178211"/>
                  <a:gd name="connsiteX19" fmla="*/ 106730 w 289820"/>
                  <a:gd name="connsiteY19" fmla="*/ 6188 h 178211"/>
                  <a:gd name="connsiteX20" fmla="*/ 117894 w 289820"/>
                  <a:gd name="connsiteY20" fmla="*/ 23514 h 178211"/>
                  <a:gd name="connsiteX21" fmla="*/ 124097 w 289820"/>
                  <a:gd name="connsiteY21" fmla="*/ 32177 h 178211"/>
                  <a:gd name="connsiteX22" fmla="*/ 134020 w 289820"/>
                  <a:gd name="connsiteY22" fmla="*/ 34652 h 178211"/>
                  <a:gd name="connsiteX23" fmla="*/ 233258 w 289820"/>
                  <a:gd name="connsiteY23" fmla="*/ 34652 h 178211"/>
                  <a:gd name="connsiteX24" fmla="*/ 251865 w 289820"/>
                  <a:gd name="connsiteY24" fmla="*/ 42078 h 178211"/>
                  <a:gd name="connsiteX25" fmla="*/ 263029 w 289820"/>
                  <a:gd name="connsiteY25" fmla="*/ 58166 h 178211"/>
                  <a:gd name="connsiteX26" fmla="*/ 289079 w 289820"/>
                  <a:gd name="connsiteY26" fmla="*/ 150984 h 178211"/>
                  <a:gd name="connsiteX27" fmla="*/ 286598 w 289820"/>
                  <a:gd name="connsiteY27" fmla="*/ 169548 h 178211"/>
                  <a:gd name="connsiteX28" fmla="*/ 269231 w 289820"/>
                  <a:gd name="connsiteY28" fmla="*/ 178211 h 178211"/>
                  <a:gd name="connsiteX29" fmla="*/ 65795 w 289820"/>
                  <a:gd name="connsiteY29" fmla="*/ 178211 h 178211"/>
                  <a:gd name="connsiteX30" fmla="*/ 48428 w 289820"/>
                  <a:gd name="connsiteY30" fmla="*/ 172023 h 178211"/>
                  <a:gd name="connsiteX31" fmla="*/ 36024 w 289820"/>
                  <a:gd name="connsiteY31" fmla="*/ 154697 h 178211"/>
                  <a:gd name="connsiteX32" fmla="*/ 1290 w 289820"/>
                  <a:gd name="connsiteY32" fmla="*/ 27227 h 178211"/>
                  <a:gd name="connsiteX33" fmla="*/ 3771 w 289820"/>
                  <a:gd name="connsiteY33" fmla="*/ 8663 h 178211"/>
                  <a:gd name="connsiteX34" fmla="*/ 21138 w 289820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820" h="178211">
                    <a:moveTo>
                      <a:pt x="21199" y="16201"/>
                    </a:moveTo>
                    <a:cubicBezTo>
                      <a:pt x="19959" y="16201"/>
                      <a:pt x="17480" y="16201"/>
                      <a:pt x="17480" y="17437"/>
                    </a:cubicBezTo>
                    <a:cubicBezTo>
                      <a:pt x="15000" y="18673"/>
                      <a:pt x="15000" y="21144"/>
                      <a:pt x="16240" y="23616"/>
                    </a:cubicBezTo>
                    <a:lnTo>
                      <a:pt x="52195" y="150898"/>
                    </a:lnTo>
                    <a:cubicBezTo>
                      <a:pt x="52195" y="154606"/>
                      <a:pt x="54675" y="157077"/>
                      <a:pt x="57154" y="159549"/>
                    </a:cubicBezTo>
                    <a:cubicBezTo>
                      <a:pt x="59634" y="162020"/>
                      <a:pt x="63353" y="163256"/>
                      <a:pt x="65833" y="163256"/>
                    </a:cubicBezTo>
                    <a:lnTo>
                      <a:pt x="269166" y="163256"/>
                    </a:lnTo>
                    <a:cubicBezTo>
                      <a:pt x="270406" y="163256"/>
                      <a:pt x="272885" y="162020"/>
                      <a:pt x="272885" y="160784"/>
                    </a:cubicBezTo>
                    <a:cubicBezTo>
                      <a:pt x="274125" y="159549"/>
                      <a:pt x="274125" y="158313"/>
                      <a:pt x="274125" y="154606"/>
                    </a:cubicBezTo>
                    <a:lnTo>
                      <a:pt x="248089" y="61924"/>
                    </a:lnTo>
                    <a:cubicBezTo>
                      <a:pt x="246849" y="59452"/>
                      <a:pt x="245609" y="55745"/>
                      <a:pt x="241889" y="53274"/>
                    </a:cubicBezTo>
                    <a:cubicBezTo>
                      <a:pt x="239410" y="52038"/>
                      <a:pt x="235690" y="50802"/>
                      <a:pt x="233211" y="50802"/>
                    </a:cubicBezTo>
                    <a:lnTo>
                      <a:pt x="134024" y="50802"/>
                    </a:lnTo>
                    <a:cubicBezTo>
                      <a:pt x="126585" y="50802"/>
                      <a:pt x="120386" y="48331"/>
                      <a:pt x="114187" y="43388"/>
                    </a:cubicBezTo>
                    <a:cubicBezTo>
                      <a:pt x="109227" y="39680"/>
                      <a:pt x="105508" y="33502"/>
                      <a:pt x="103028" y="27323"/>
                    </a:cubicBezTo>
                    <a:cubicBezTo>
                      <a:pt x="103028" y="23616"/>
                      <a:pt x="100548" y="21144"/>
                      <a:pt x="98069" y="18673"/>
                    </a:cubicBezTo>
                    <a:cubicBezTo>
                      <a:pt x="95589" y="16201"/>
                      <a:pt x="91870" y="16201"/>
                      <a:pt x="89390" y="16201"/>
                    </a:cubicBezTo>
                    <a:close/>
                    <a:moveTo>
                      <a:pt x="21138" y="0"/>
                    </a:moveTo>
                    <a:lnTo>
                      <a:pt x="89364" y="0"/>
                    </a:lnTo>
                    <a:cubicBezTo>
                      <a:pt x="95566" y="0"/>
                      <a:pt x="101768" y="2475"/>
                      <a:pt x="106730" y="6188"/>
                    </a:cubicBezTo>
                    <a:cubicBezTo>
                      <a:pt x="112932" y="11138"/>
                      <a:pt x="116654" y="17326"/>
                      <a:pt x="117894" y="23514"/>
                    </a:cubicBezTo>
                    <a:cubicBezTo>
                      <a:pt x="119135" y="25989"/>
                      <a:pt x="121616" y="29702"/>
                      <a:pt x="124097" y="32177"/>
                    </a:cubicBezTo>
                    <a:cubicBezTo>
                      <a:pt x="126578" y="33415"/>
                      <a:pt x="130299" y="34652"/>
                      <a:pt x="134020" y="34652"/>
                    </a:cubicBezTo>
                    <a:lnTo>
                      <a:pt x="233258" y="34652"/>
                    </a:lnTo>
                    <a:cubicBezTo>
                      <a:pt x="239460" y="34652"/>
                      <a:pt x="246903" y="38365"/>
                      <a:pt x="251865" y="42078"/>
                    </a:cubicBezTo>
                    <a:cubicBezTo>
                      <a:pt x="256826" y="45790"/>
                      <a:pt x="260548" y="51978"/>
                      <a:pt x="263029" y="58166"/>
                    </a:cubicBezTo>
                    <a:lnTo>
                      <a:pt x="289079" y="150984"/>
                    </a:lnTo>
                    <a:cubicBezTo>
                      <a:pt x="290319" y="158410"/>
                      <a:pt x="290319" y="164598"/>
                      <a:pt x="286598" y="169548"/>
                    </a:cubicBezTo>
                    <a:cubicBezTo>
                      <a:pt x="282876" y="175736"/>
                      <a:pt x="276674" y="178211"/>
                      <a:pt x="269231" y="178211"/>
                    </a:cubicBezTo>
                    <a:lnTo>
                      <a:pt x="65795" y="178211"/>
                    </a:lnTo>
                    <a:cubicBezTo>
                      <a:pt x="59592" y="178211"/>
                      <a:pt x="53390" y="175736"/>
                      <a:pt x="48428" y="172023"/>
                    </a:cubicBezTo>
                    <a:cubicBezTo>
                      <a:pt x="42226" y="167073"/>
                      <a:pt x="38504" y="162122"/>
                      <a:pt x="36024" y="154697"/>
                    </a:cubicBezTo>
                    <a:lnTo>
                      <a:pt x="1290" y="27227"/>
                    </a:lnTo>
                    <a:cubicBezTo>
                      <a:pt x="-1190" y="19801"/>
                      <a:pt x="50" y="13613"/>
                      <a:pt x="3771" y="8663"/>
                    </a:cubicBezTo>
                    <a:cubicBezTo>
                      <a:pt x="7493" y="2475"/>
                      <a:pt x="13695" y="0"/>
                      <a:pt x="21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DC4C9166-1812-C94D-A2F8-5370D27DB991}"/>
                  </a:ext>
                </a:extLst>
              </p:cNvPr>
              <p:cNvSpPr/>
              <p:nvPr/>
            </p:nvSpPr>
            <p:spPr>
              <a:xfrm>
                <a:off x="10167461" y="11273391"/>
                <a:ext cx="289768" cy="178211"/>
              </a:xfrm>
              <a:custGeom>
                <a:avLst/>
                <a:gdLst>
                  <a:gd name="connsiteX0" fmla="*/ 20597 w 289768"/>
                  <a:gd name="connsiteY0" fmla="*/ 14951 h 178211"/>
                  <a:gd name="connsiteX1" fmla="*/ 15638 w 289768"/>
                  <a:gd name="connsiteY1" fmla="*/ 17423 h 178211"/>
                  <a:gd name="connsiteX2" fmla="*/ 15638 w 289768"/>
                  <a:gd name="connsiteY2" fmla="*/ 23602 h 178211"/>
                  <a:gd name="connsiteX3" fmla="*/ 50353 w 289768"/>
                  <a:gd name="connsiteY3" fmla="*/ 150894 h 178211"/>
                  <a:gd name="connsiteX4" fmla="*/ 56552 w 289768"/>
                  <a:gd name="connsiteY4" fmla="*/ 159544 h 178211"/>
                  <a:gd name="connsiteX5" fmla="*/ 66471 w 289768"/>
                  <a:gd name="connsiteY5" fmla="*/ 163252 h 178211"/>
                  <a:gd name="connsiteX6" fmla="*/ 268564 w 289768"/>
                  <a:gd name="connsiteY6" fmla="*/ 163252 h 178211"/>
                  <a:gd name="connsiteX7" fmla="*/ 273523 w 289768"/>
                  <a:gd name="connsiteY7" fmla="*/ 160780 h 178211"/>
                  <a:gd name="connsiteX8" fmla="*/ 273523 w 289768"/>
                  <a:gd name="connsiteY8" fmla="*/ 154601 h 178211"/>
                  <a:gd name="connsiteX9" fmla="*/ 247487 w 289768"/>
                  <a:gd name="connsiteY9" fmla="*/ 61913 h 178211"/>
                  <a:gd name="connsiteX10" fmla="*/ 241287 w 289768"/>
                  <a:gd name="connsiteY10" fmla="*/ 53262 h 178211"/>
                  <a:gd name="connsiteX11" fmla="*/ 232609 w 289768"/>
                  <a:gd name="connsiteY11" fmla="*/ 50790 h 178211"/>
                  <a:gd name="connsiteX12" fmla="*/ 133422 w 289768"/>
                  <a:gd name="connsiteY12" fmla="*/ 50790 h 178211"/>
                  <a:gd name="connsiteX13" fmla="*/ 114824 w 289768"/>
                  <a:gd name="connsiteY13" fmla="*/ 43375 h 178211"/>
                  <a:gd name="connsiteX14" fmla="*/ 103666 w 289768"/>
                  <a:gd name="connsiteY14" fmla="*/ 27309 h 178211"/>
                  <a:gd name="connsiteX15" fmla="*/ 97467 w 289768"/>
                  <a:gd name="connsiteY15" fmla="*/ 18659 h 178211"/>
                  <a:gd name="connsiteX16" fmla="*/ 87548 w 289768"/>
                  <a:gd name="connsiteY16" fmla="*/ 14951 h 178211"/>
                  <a:gd name="connsiteX17" fmla="*/ 20537 w 289768"/>
                  <a:gd name="connsiteY17" fmla="*/ 0 h 178211"/>
                  <a:gd name="connsiteX18" fmla="*/ 87522 w 289768"/>
                  <a:gd name="connsiteY18" fmla="*/ 0 h 178211"/>
                  <a:gd name="connsiteX19" fmla="*/ 107370 w 289768"/>
                  <a:gd name="connsiteY19" fmla="*/ 6188 h 178211"/>
                  <a:gd name="connsiteX20" fmla="*/ 118534 w 289768"/>
                  <a:gd name="connsiteY20" fmla="*/ 23514 h 178211"/>
                  <a:gd name="connsiteX21" fmla="*/ 123496 w 289768"/>
                  <a:gd name="connsiteY21" fmla="*/ 30939 h 178211"/>
                  <a:gd name="connsiteX22" fmla="*/ 133419 w 289768"/>
                  <a:gd name="connsiteY22" fmla="*/ 35890 h 178211"/>
                  <a:gd name="connsiteX23" fmla="*/ 232657 w 289768"/>
                  <a:gd name="connsiteY23" fmla="*/ 35890 h 178211"/>
                  <a:gd name="connsiteX24" fmla="*/ 251264 w 289768"/>
                  <a:gd name="connsiteY24" fmla="*/ 42078 h 178211"/>
                  <a:gd name="connsiteX25" fmla="*/ 263668 w 289768"/>
                  <a:gd name="connsiteY25" fmla="*/ 58166 h 178211"/>
                  <a:gd name="connsiteX26" fmla="*/ 288478 w 289768"/>
                  <a:gd name="connsiteY26" fmla="*/ 150984 h 178211"/>
                  <a:gd name="connsiteX27" fmla="*/ 285997 w 289768"/>
                  <a:gd name="connsiteY27" fmla="*/ 169548 h 178211"/>
                  <a:gd name="connsiteX28" fmla="*/ 268630 w 289768"/>
                  <a:gd name="connsiteY28" fmla="*/ 178211 h 178211"/>
                  <a:gd name="connsiteX29" fmla="*/ 66434 w 289768"/>
                  <a:gd name="connsiteY29" fmla="*/ 178211 h 178211"/>
                  <a:gd name="connsiteX30" fmla="*/ 47827 w 289768"/>
                  <a:gd name="connsiteY30" fmla="*/ 172023 h 178211"/>
                  <a:gd name="connsiteX31" fmla="*/ 36663 w 289768"/>
                  <a:gd name="connsiteY31" fmla="*/ 154697 h 178211"/>
                  <a:gd name="connsiteX32" fmla="*/ 689 w 289768"/>
                  <a:gd name="connsiteY32" fmla="*/ 27227 h 178211"/>
                  <a:gd name="connsiteX33" fmla="*/ 4411 w 289768"/>
                  <a:gd name="connsiteY33" fmla="*/ 7425 h 178211"/>
                  <a:gd name="connsiteX34" fmla="*/ 20537 w 289768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768" h="178211">
                    <a:moveTo>
                      <a:pt x="20597" y="14951"/>
                    </a:moveTo>
                    <a:cubicBezTo>
                      <a:pt x="19357" y="14951"/>
                      <a:pt x="18117" y="16187"/>
                      <a:pt x="15638" y="17423"/>
                    </a:cubicBezTo>
                    <a:cubicBezTo>
                      <a:pt x="14398" y="18659"/>
                      <a:pt x="14398" y="21130"/>
                      <a:pt x="15638" y="23602"/>
                    </a:cubicBezTo>
                    <a:lnTo>
                      <a:pt x="50353" y="150894"/>
                    </a:lnTo>
                    <a:cubicBezTo>
                      <a:pt x="51593" y="154601"/>
                      <a:pt x="54073" y="157073"/>
                      <a:pt x="56552" y="159544"/>
                    </a:cubicBezTo>
                    <a:cubicBezTo>
                      <a:pt x="60272" y="162016"/>
                      <a:pt x="62751" y="163252"/>
                      <a:pt x="66471" y="163252"/>
                    </a:cubicBezTo>
                    <a:lnTo>
                      <a:pt x="268564" y="163252"/>
                    </a:lnTo>
                    <a:cubicBezTo>
                      <a:pt x="269803" y="163252"/>
                      <a:pt x="272283" y="162016"/>
                      <a:pt x="273523" y="160780"/>
                    </a:cubicBezTo>
                    <a:cubicBezTo>
                      <a:pt x="274763" y="159544"/>
                      <a:pt x="274763" y="157073"/>
                      <a:pt x="273523" y="154601"/>
                    </a:cubicBezTo>
                    <a:lnTo>
                      <a:pt x="247487" y="61913"/>
                    </a:lnTo>
                    <a:cubicBezTo>
                      <a:pt x="247487" y="58205"/>
                      <a:pt x="245007" y="55734"/>
                      <a:pt x="241287" y="53262"/>
                    </a:cubicBezTo>
                    <a:cubicBezTo>
                      <a:pt x="238808" y="50790"/>
                      <a:pt x="235088" y="50790"/>
                      <a:pt x="232609" y="50790"/>
                    </a:cubicBezTo>
                    <a:lnTo>
                      <a:pt x="133422" y="50790"/>
                    </a:lnTo>
                    <a:cubicBezTo>
                      <a:pt x="127223" y="50790"/>
                      <a:pt x="119784" y="48319"/>
                      <a:pt x="114824" y="43375"/>
                    </a:cubicBezTo>
                    <a:cubicBezTo>
                      <a:pt x="108625" y="39668"/>
                      <a:pt x="104906" y="33489"/>
                      <a:pt x="103666" y="27309"/>
                    </a:cubicBezTo>
                    <a:cubicBezTo>
                      <a:pt x="102426" y="23602"/>
                      <a:pt x="99946" y="21130"/>
                      <a:pt x="97467" y="18659"/>
                    </a:cubicBezTo>
                    <a:cubicBezTo>
                      <a:pt x="94987" y="16187"/>
                      <a:pt x="91268" y="14951"/>
                      <a:pt x="87548" y="14951"/>
                    </a:cubicBezTo>
                    <a:close/>
                    <a:moveTo>
                      <a:pt x="20537" y="0"/>
                    </a:moveTo>
                    <a:lnTo>
                      <a:pt x="87522" y="0"/>
                    </a:lnTo>
                    <a:cubicBezTo>
                      <a:pt x="94965" y="0"/>
                      <a:pt x="101167" y="2475"/>
                      <a:pt x="107370" y="6188"/>
                    </a:cubicBezTo>
                    <a:cubicBezTo>
                      <a:pt x="112331" y="11138"/>
                      <a:pt x="116053" y="17326"/>
                      <a:pt x="118534" y="23514"/>
                    </a:cubicBezTo>
                    <a:cubicBezTo>
                      <a:pt x="118534" y="25989"/>
                      <a:pt x="121015" y="29702"/>
                      <a:pt x="123496" y="30939"/>
                    </a:cubicBezTo>
                    <a:cubicBezTo>
                      <a:pt x="127217" y="33415"/>
                      <a:pt x="130938" y="35890"/>
                      <a:pt x="133419" y="35890"/>
                    </a:cubicBezTo>
                    <a:lnTo>
                      <a:pt x="232657" y="35890"/>
                    </a:lnTo>
                    <a:cubicBezTo>
                      <a:pt x="240099" y="35890"/>
                      <a:pt x="246302" y="37127"/>
                      <a:pt x="251264" y="42078"/>
                    </a:cubicBezTo>
                    <a:cubicBezTo>
                      <a:pt x="257466" y="45790"/>
                      <a:pt x="261187" y="51978"/>
                      <a:pt x="263668" y="58166"/>
                    </a:cubicBezTo>
                    <a:lnTo>
                      <a:pt x="288478" y="150984"/>
                    </a:lnTo>
                    <a:cubicBezTo>
                      <a:pt x="290958" y="157172"/>
                      <a:pt x="289718" y="164598"/>
                      <a:pt x="285997" y="169548"/>
                    </a:cubicBezTo>
                    <a:cubicBezTo>
                      <a:pt x="282275" y="175736"/>
                      <a:pt x="274832" y="178211"/>
                      <a:pt x="268630" y="178211"/>
                    </a:cubicBezTo>
                    <a:lnTo>
                      <a:pt x="66434" y="178211"/>
                    </a:lnTo>
                    <a:cubicBezTo>
                      <a:pt x="60232" y="178211"/>
                      <a:pt x="52789" y="175736"/>
                      <a:pt x="47827" y="172023"/>
                    </a:cubicBezTo>
                    <a:cubicBezTo>
                      <a:pt x="41625" y="167073"/>
                      <a:pt x="37903" y="162123"/>
                      <a:pt x="36663" y="154697"/>
                    </a:cubicBezTo>
                    <a:lnTo>
                      <a:pt x="689" y="27227"/>
                    </a:lnTo>
                    <a:cubicBezTo>
                      <a:pt x="-551" y="19801"/>
                      <a:pt x="-551" y="13613"/>
                      <a:pt x="4411" y="7425"/>
                    </a:cubicBezTo>
                    <a:cubicBezTo>
                      <a:pt x="6892" y="2475"/>
                      <a:pt x="13094" y="0"/>
                      <a:pt x="20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964EC36C-D820-CB4C-8266-87F16B2C6BE7}"/>
                  </a:ext>
                </a:extLst>
              </p:cNvPr>
              <p:cNvSpPr/>
              <p:nvPr/>
            </p:nvSpPr>
            <p:spPr>
              <a:xfrm>
                <a:off x="10538654" y="11273391"/>
                <a:ext cx="289821" cy="178211"/>
              </a:xfrm>
              <a:custGeom>
                <a:avLst/>
                <a:gdLst>
                  <a:gd name="connsiteX0" fmla="*/ 20650 w 289821"/>
                  <a:gd name="connsiteY0" fmla="*/ 14951 h 178211"/>
                  <a:gd name="connsiteX1" fmla="*/ 16931 w 289821"/>
                  <a:gd name="connsiteY1" fmla="*/ 17423 h 178211"/>
                  <a:gd name="connsiteX2" fmla="*/ 15691 w 289821"/>
                  <a:gd name="connsiteY2" fmla="*/ 23602 h 178211"/>
                  <a:gd name="connsiteX3" fmla="*/ 51646 w 289821"/>
                  <a:gd name="connsiteY3" fmla="*/ 150894 h 178211"/>
                  <a:gd name="connsiteX4" fmla="*/ 56605 w 289821"/>
                  <a:gd name="connsiteY4" fmla="*/ 159544 h 178211"/>
                  <a:gd name="connsiteX5" fmla="*/ 65284 w 289821"/>
                  <a:gd name="connsiteY5" fmla="*/ 163252 h 178211"/>
                  <a:gd name="connsiteX6" fmla="*/ 268617 w 289821"/>
                  <a:gd name="connsiteY6" fmla="*/ 163252 h 178211"/>
                  <a:gd name="connsiteX7" fmla="*/ 273576 w 289821"/>
                  <a:gd name="connsiteY7" fmla="*/ 160780 h 178211"/>
                  <a:gd name="connsiteX8" fmla="*/ 273576 w 289821"/>
                  <a:gd name="connsiteY8" fmla="*/ 154601 h 178211"/>
                  <a:gd name="connsiteX9" fmla="*/ 247540 w 289821"/>
                  <a:gd name="connsiteY9" fmla="*/ 61913 h 178211"/>
                  <a:gd name="connsiteX10" fmla="*/ 242580 w 289821"/>
                  <a:gd name="connsiteY10" fmla="*/ 53262 h 178211"/>
                  <a:gd name="connsiteX11" fmla="*/ 233901 w 289821"/>
                  <a:gd name="connsiteY11" fmla="*/ 50790 h 178211"/>
                  <a:gd name="connsiteX12" fmla="*/ 133475 w 289821"/>
                  <a:gd name="connsiteY12" fmla="*/ 50790 h 178211"/>
                  <a:gd name="connsiteX13" fmla="*/ 114877 w 289821"/>
                  <a:gd name="connsiteY13" fmla="*/ 43375 h 178211"/>
                  <a:gd name="connsiteX14" fmla="*/ 103719 w 289821"/>
                  <a:gd name="connsiteY14" fmla="*/ 27309 h 178211"/>
                  <a:gd name="connsiteX15" fmla="*/ 97520 w 289821"/>
                  <a:gd name="connsiteY15" fmla="*/ 18659 h 178211"/>
                  <a:gd name="connsiteX16" fmla="*/ 88841 w 289821"/>
                  <a:gd name="connsiteY16" fmla="*/ 14951 h 178211"/>
                  <a:gd name="connsiteX17" fmla="*/ 20590 w 289821"/>
                  <a:gd name="connsiteY17" fmla="*/ 0 h 178211"/>
                  <a:gd name="connsiteX18" fmla="*/ 88816 w 289821"/>
                  <a:gd name="connsiteY18" fmla="*/ 0 h 178211"/>
                  <a:gd name="connsiteX19" fmla="*/ 106182 w 289821"/>
                  <a:gd name="connsiteY19" fmla="*/ 6188 h 178211"/>
                  <a:gd name="connsiteX20" fmla="*/ 118587 w 289821"/>
                  <a:gd name="connsiteY20" fmla="*/ 23514 h 178211"/>
                  <a:gd name="connsiteX21" fmla="*/ 124789 w 289821"/>
                  <a:gd name="connsiteY21" fmla="*/ 30939 h 178211"/>
                  <a:gd name="connsiteX22" fmla="*/ 133472 w 289821"/>
                  <a:gd name="connsiteY22" fmla="*/ 35890 h 178211"/>
                  <a:gd name="connsiteX23" fmla="*/ 233950 w 289821"/>
                  <a:gd name="connsiteY23" fmla="*/ 35890 h 178211"/>
                  <a:gd name="connsiteX24" fmla="*/ 251317 w 289821"/>
                  <a:gd name="connsiteY24" fmla="*/ 42078 h 178211"/>
                  <a:gd name="connsiteX25" fmla="*/ 262481 w 289821"/>
                  <a:gd name="connsiteY25" fmla="*/ 58166 h 178211"/>
                  <a:gd name="connsiteX26" fmla="*/ 288531 w 289821"/>
                  <a:gd name="connsiteY26" fmla="*/ 150984 h 178211"/>
                  <a:gd name="connsiteX27" fmla="*/ 286050 w 289821"/>
                  <a:gd name="connsiteY27" fmla="*/ 169548 h 178211"/>
                  <a:gd name="connsiteX28" fmla="*/ 268683 w 289821"/>
                  <a:gd name="connsiteY28" fmla="*/ 178211 h 178211"/>
                  <a:gd name="connsiteX29" fmla="*/ 65247 w 289821"/>
                  <a:gd name="connsiteY29" fmla="*/ 178211 h 178211"/>
                  <a:gd name="connsiteX30" fmla="*/ 47880 w 289821"/>
                  <a:gd name="connsiteY30" fmla="*/ 172023 h 178211"/>
                  <a:gd name="connsiteX31" fmla="*/ 36716 w 289821"/>
                  <a:gd name="connsiteY31" fmla="*/ 154697 h 178211"/>
                  <a:gd name="connsiteX32" fmla="*/ 742 w 289821"/>
                  <a:gd name="connsiteY32" fmla="*/ 27227 h 178211"/>
                  <a:gd name="connsiteX33" fmla="*/ 3223 w 289821"/>
                  <a:gd name="connsiteY33" fmla="*/ 7425 h 178211"/>
                  <a:gd name="connsiteX34" fmla="*/ 20590 w 289821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821" h="178211">
                    <a:moveTo>
                      <a:pt x="20650" y="14951"/>
                    </a:moveTo>
                    <a:cubicBezTo>
                      <a:pt x="19410" y="14951"/>
                      <a:pt x="16931" y="16187"/>
                      <a:pt x="16931" y="17423"/>
                    </a:cubicBezTo>
                    <a:cubicBezTo>
                      <a:pt x="14451" y="18659"/>
                      <a:pt x="14451" y="21130"/>
                      <a:pt x="15691" y="23602"/>
                    </a:cubicBezTo>
                    <a:lnTo>
                      <a:pt x="51646" y="150894"/>
                    </a:lnTo>
                    <a:cubicBezTo>
                      <a:pt x="51646" y="154601"/>
                      <a:pt x="54126" y="157073"/>
                      <a:pt x="56605" y="159544"/>
                    </a:cubicBezTo>
                    <a:cubicBezTo>
                      <a:pt x="59085" y="162016"/>
                      <a:pt x="64044" y="163252"/>
                      <a:pt x="65284" y="163252"/>
                    </a:cubicBezTo>
                    <a:lnTo>
                      <a:pt x="268617" y="163252"/>
                    </a:lnTo>
                    <a:cubicBezTo>
                      <a:pt x="269856" y="163252"/>
                      <a:pt x="272336" y="162016"/>
                      <a:pt x="273576" y="160780"/>
                    </a:cubicBezTo>
                    <a:cubicBezTo>
                      <a:pt x="274816" y="159544"/>
                      <a:pt x="274816" y="157073"/>
                      <a:pt x="273576" y="154601"/>
                    </a:cubicBezTo>
                    <a:lnTo>
                      <a:pt x="247540" y="61913"/>
                    </a:lnTo>
                    <a:cubicBezTo>
                      <a:pt x="247540" y="58205"/>
                      <a:pt x="245060" y="55734"/>
                      <a:pt x="242580" y="53262"/>
                    </a:cubicBezTo>
                    <a:cubicBezTo>
                      <a:pt x="240101" y="50790"/>
                      <a:pt x="236381" y="50790"/>
                      <a:pt x="233901" y="50790"/>
                    </a:cubicBezTo>
                    <a:lnTo>
                      <a:pt x="133475" y="50790"/>
                    </a:lnTo>
                    <a:cubicBezTo>
                      <a:pt x="126036" y="50790"/>
                      <a:pt x="119837" y="48319"/>
                      <a:pt x="114877" y="43375"/>
                    </a:cubicBezTo>
                    <a:cubicBezTo>
                      <a:pt x="108678" y="39668"/>
                      <a:pt x="104959" y="33489"/>
                      <a:pt x="103719" y="27309"/>
                    </a:cubicBezTo>
                    <a:cubicBezTo>
                      <a:pt x="102479" y="23602"/>
                      <a:pt x="99999" y="21130"/>
                      <a:pt x="97520" y="18659"/>
                    </a:cubicBezTo>
                    <a:cubicBezTo>
                      <a:pt x="95040" y="16187"/>
                      <a:pt x="91321" y="14951"/>
                      <a:pt x="88841" y="14951"/>
                    </a:cubicBezTo>
                    <a:close/>
                    <a:moveTo>
                      <a:pt x="20590" y="0"/>
                    </a:moveTo>
                    <a:lnTo>
                      <a:pt x="88816" y="0"/>
                    </a:lnTo>
                    <a:cubicBezTo>
                      <a:pt x="95018" y="0"/>
                      <a:pt x="101220" y="2475"/>
                      <a:pt x="106182" y="6188"/>
                    </a:cubicBezTo>
                    <a:cubicBezTo>
                      <a:pt x="112384" y="11138"/>
                      <a:pt x="116106" y="17326"/>
                      <a:pt x="118587" y="23514"/>
                    </a:cubicBezTo>
                    <a:cubicBezTo>
                      <a:pt x="118587" y="25989"/>
                      <a:pt x="121068" y="29702"/>
                      <a:pt x="124789" y="30939"/>
                    </a:cubicBezTo>
                    <a:cubicBezTo>
                      <a:pt x="127270" y="33415"/>
                      <a:pt x="129751" y="35890"/>
                      <a:pt x="133472" y="35890"/>
                    </a:cubicBezTo>
                    <a:lnTo>
                      <a:pt x="233950" y="35890"/>
                    </a:lnTo>
                    <a:cubicBezTo>
                      <a:pt x="240152" y="35890"/>
                      <a:pt x="246355" y="37127"/>
                      <a:pt x="251317" y="42078"/>
                    </a:cubicBezTo>
                    <a:cubicBezTo>
                      <a:pt x="256278" y="45790"/>
                      <a:pt x="261240" y="51978"/>
                      <a:pt x="262481" y="58166"/>
                    </a:cubicBezTo>
                    <a:lnTo>
                      <a:pt x="288531" y="150984"/>
                    </a:lnTo>
                    <a:cubicBezTo>
                      <a:pt x="291011" y="157172"/>
                      <a:pt x="289771" y="164598"/>
                      <a:pt x="286050" y="169548"/>
                    </a:cubicBezTo>
                    <a:cubicBezTo>
                      <a:pt x="282328" y="175736"/>
                      <a:pt x="276126" y="178211"/>
                      <a:pt x="268683" y="178211"/>
                    </a:cubicBezTo>
                    <a:lnTo>
                      <a:pt x="65247" y="178211"/>
                    </a:lnTo>
                    <a:cubicBezTo>
                      <a:pt x="59044" y="178211"/>
                      <a:pt x="52842" y="175736"/>
                      <a:pt x="47880" y="172023"/>
                    </a:cubicBezTo>
                    <a:cubicBezTo>
                      <a:pt x="41678" y="167073"/>
                      <a:pt x="37956" y="162123"/>
                      <a:pt x="36716" y="154697"/>
                    </a:cubicBezTo>
                    <a:lnTo>
                      <a:pt x="742" y="27227"/>
                    </a:lnTo>
                    <a:cubicBezTo>
                      <a:pt x="-498" y="19801"/>
                      <a:pt x="-498" y="13613"/>
                      <a:pt x="3223" y="7425"/>
                    </a:cubicBezTo>
                    <a:cubicBezTo>
                      <a:pt x="6945" y="2475"/>
                      <a:pt x="14388" y="0"/>
                      <a:pt x="205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A4D6C7D1-A22A-D445-A787-1D85E1F0353D}"/>
                  </a:ext>
                </a:extLst>
              </p:cNvPr>
              <p:cNvSpPr/>
              <p:nvPr/>
            </p:nvSpPr>
            <p:spPr>
              <a:xfrm>
                <a:off x="10242414" y="11550053"/>
                <a:ext cx="289560" cy="178211"/>
              </a:xfrm>
              <a:custGeom>
                <a:avLst/>
                <a:gdLst>
                  <a:gd name="connsiteX0" fmla="*/ 22880 w 289560"/>
                  <a:gd name="connsiteY0" fmla="*/ 14955 h 178211"/>
                  <a:gd name="connsiteX1" fmla="*/ 16681 w 289560"/>
                  <a:gd name="connsiteY1" fmla="*/ 17427 h 178211"/>
                  <a:gd name="connsiteX2" fmla="*/ 16681 w 289560"/>
                  <a:gd name="connsiteY2" fmla="*/ 23606 h 178211"/>
                  <a:gd name="connsiteX3" fmla="*/ 52636 w 289560"/>
                  <a:gd name="connsiteY3" fmla="*/ 150898 h 178211"/>
                  <a:gd name="connsiteX4" fmla="*/ 58835 w 289560"/>
                  <a:gd name="connsiteY4" fmla="*/ 159548 h 178211"/>
                  <a:gd name="connsiteX5" fmla="*/ 67514 w 289560"/>
                  <a:gd name="connsiteY5" fmla="*/ 163256 h 178211"/>
                  <a:gd name="connsiteX6" fmla="*/ 269607 w 289560"/>
                  <a:gd name="connsiteY6" fmla="*/ 163256 h 178211"/>
                  <a:gd name="connsiteX7" fmla="*/ 274566 w 289560"/>
                  <a:gd name="connsiteY7" fmla="*/ 160784 h 178211"/>
                  <a:gd name="connsiteX8" fmla="*/ 274566 w 289560"/>
                  <a:gd name="connsiteY8" fmla="*/ 154605 h 178211"/>
                  <a:gd name="connsiteX9" fmla="*/ 249770 w 289560"/>
                  <a:gd name="connsiteY9" fmla="*/ 61917 h 178211"/>
                  <a:gd name="connsiteX10" fmla="*/ 243570 w 289560"/>
                  <a:gd name="connsiteY10" fmla="*/ 53266 h 178211"/>
                  <a:gd name="connsiteX11" fmla="*/ 233652 w 289560"/>
                  <a:gd name="connsiteY11" fmla="*/ 50794 h 178211"/>
                  <a:gd name="connsiteX12" fmla="*/ 134465 w 289560"/>
                  <a:gd name="connsiteY12" fmla="*/ 50794 h 178211"/>
                  <a:gd name="connsiteX13" fmla="*/ 115868 w 289560"/>
                  <a:gd name="connsiteY13" fmla="*/ 43379 h 178211"/>
                  <a:gd name="connsiteX14" fmla="*/ 104709 w 289560"/>
                  <a:gd name="connsiteY14" fmla="*/ 27313 h 178211"/>
                  <a:gd name="connsiteX15" fmla="*/ 98510 w 289560"/>
                  <a:gd name="connsiteY15" fmla="*/ 18663 h 178211"/>
                  <a:gd name="connsiteX16" fmla="*/ 89831 w 289560"/>
                  <a:gd name="connsiteY16" fmla="*/ 14955 h 178211"/>
                  <a:gd name="connsiteX17" fmla="*/ 21574 w 289560"/>
                  <a:gd name="connsiteY17" fmla="*/ 0 h 178211"/>
                  <a:gd name="connsiteX18" fmla="*/ 88558 w 289560"/>
                  <a:gd name="connsiteY18" fmla="*/ 0 h 178211"/>
                  <a:gd name="connsiteX19" fmla="*/ 107164 w 289560"/>
                  <a:gd name="connsiteY19" fmla="*/ 6188 h 178211"/>
                  <a:gd name="connsiteX20" fmla="*/ 118328 w 289560"/>
                  <a:gd name="connsiteY20" fmla="*/ 23514 h 178211"/>
                  <a:gd name="connsiteX21" fmla="*/ 124531 w 289560"/>
                  <a:gd name="connsiteY21" fmla="*/ 30939 h 178211"/>
                  <a:gd name="connsiteX22" fmla="*/ 133214 w 289560"/>
                  <a:gd name="connsiteY22" fmla="*/ 34652 h 178211"/>
                  <a:gd name="connsiteX23" fmla="*/ 232449 w 289560"/>
                  <a:gd name="connsiteY23" fmla="*/ 34652 h 178211"/>
                  <a:gd name="connsiteX24" fmla="*/ 252297 w 289560"/>
                  <a:gd name="connsiteY24" fmla="*/ 40840 h 178211"/>
                  <a:gd name="connsiteX25" fmla="*/ 263461 w 289560"/>
                  <a:gd name="connsiteY25" fmla="*/ 58166 h 178211"/>
                  <a:gd name="connsiteX26" fmla="*/ 288270 w 289560"/>
                  <a:gd name="connsiteY26" fmla="*/ 150984 h 178211"/>
                  <a:gd name="connsiteX27" fmla="*/ 285789 w 289560"/>
                  <a:gd name="connsiteY27" fmla="*/ 169548 h 178211"/>
                  <a:gd name="connsiteX28" fmla="*/ 268422 w 289560"/>
                  <a:gd name="connsiteY28" fmla="*/ 178211 h 178211"/>
                  <a:gd name="connsiteX29" fmla="*/ 66230 w 289560"/>
                  <a:gd name="connsiteY29" fmla="*/ 178211 h 178211"/>
                  <a:gd name="connsiteX30" fmla="*/ 47623 w 289560"/>
                  <a:gd name="connsiteY30" fmla="*/ 172023 h 178211"/>
                  <a:gd name="connsiteX31" fmla="*/ 36459 w 289560"/>
                  <a:gd name="connsiteY31" fmla="*/ 154697 h 178211"/>
                  <a:gd name="connsiteX32" fmla="*/ 486 w 289560"/>
                  <a:gd name="connsiteY32" fmla="*/ 27227 h 178211"/>
                  <a:gd name="connsiteX33" fmla="*/ 2967 w 289560"/>
                  <a:gd name="connsiteY33" fmla="*/ 8663 h 178211"/>
                  <a:gd name="connsiteX34" fmla="*/ 21574 w 289560"/>
                  <a:gd name="connsiteY34" fmla="*/ 0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9560" h="178211">
                    <a:moveTo>
                      <a:pt x="22880" y="14955"/>
                    </a:moveTo>
                    <a:cubicBezTo>
                      <a:pt x="20400" y="14955"/>
                      <a:pt x="17921" y="16191"/>
                      <a:pt x="16681" y="17427"/>
                    </a:cubicBezTo>
                    <a:cubicBezTo>
                      <a:pt x="16681" y="18663"/>
                      <a:pt x="16681" y="21134"/>
                      <a:pt x="16681" y="23606"/>
                    </a:cubicBezTo>
                    <a:lnTo>
                      <a:pt x="52636" y="150898"/>
                    </a:lnTo>
                    <a:cubicBezTo>
                      <a:pt x="53876" y="153369"/>
                      <a:pt x="55116" y="157077"/>
                      <a:pt x="58835" y="159548"/>
                    </a:cubicBezTo>
                    <a:cubicBezTo>
                      <a:pt x="61315" y="162020"/>
                      <a:pt x="63795" y="163256"/>
                      <a:pt x="67514" y="163256"/>
                    </a:cubicBezTo>
                    <a:lnTo>
                      <a:pt x="269607" y="163256"/>
                    </a:lnTo>
                    <a:cubicBezTo>
                      <a:pt x="270847" y="163256"/>
                      <a:pt x="273326" y="162020"/>
                      <a:pt x="274566" y="160784"/>
                    </a:cubicBezTo>
                    <a:cubicBezTo>
                      <a:pt x="275806" y="159548"/>
                      <a:pt x="275806" y="157077"/>
                      <a:pt x="274566" y="154605"/>
                    </a:cubicBezTo>
                    <a:lnTo>
                      <a:pt x="249770" y="61917"/>
                    </a:lnTo>
                    <a:cubicBezTo>
                      <a:pt x="248530" y="59445"/>
                      <a:pt x="246050" y="55738"/>
                      <a:pt x="243570" y="53266"/>
                    </a:cubicBezTo>
                    <a:cubicBezTo>
                      <a:pt x="241091" y="50794"/>
                      <a:pt x="237371" y="50794"/>
                      <a:pt x="233652" y="50794"/>
                    </a:cubicBezTo>
                    <a:lnTo>
                      <a:pt x="134465" y="50794"/>
                    </a:lnTo>
                    <a:cubicBezTo>
                      <a:pt x="128266" y="50794"/>
                      <a:pt x="122067" y="48323"/>
                      <a:pt x="115868" y="43379"/>
                    </a:cubicBezTo>
                    <a:cubicBezTo>
                      <a:pt x="110908" y="39672"/>
                      <a:pt x="107189" y="33493"/>
                      <a:pt x="104709" y="27313"/>
                    </a:cubicBezTo>
                    <a:cubicBezTo>
                      <a:pt x="103469" y="23606"/>
                      <a:pt x="100990" y="21134"/>
                      <a:pt x="98510" y="18663"/>
                    </a:cubicBezTo>
                    <a:cubicBezTo>
                      <a:pt x="96030" y="16191"/>
                      <a:pt x="92311" y="14955"/>
                      <a:pt x="89831" y="14955"/>
                    </a:cubicBezTo>
                    <a:close/>
                    <a:moveTo>
                      <a:pt x="21574" y="0"/>
                    </a:moveTo>
                    <a:lnTo>
                      <a:pt x="88558" y="0"/>
                    </a:lnTo>
                    <a:cubicBezTo>
                      <a:pt x="94760" y="0"/>
                      <a:pt x="100962" y="2475"/>
                      <a:pt x="107164" y="6188"/>
                    </a:cubicBezTo>
                    <a:cubicBezTo>
                      <a:pt x="112126" y="11138"/>
                      <a:pt x="117088" y="17326"/>
                      <a:pt x="118328" y="23514"/>
                    </a:cubicBezTo>
                    <a:cubicBezTo>
                      <a:pt x="119569" y="25989"/>
                      <a:pt x="120809" y="29702"/>
                      <a:pt x="124531" y="30939"/>
                    </a:cubicBezTo>
                    <a:cubicBezTo>
                      <a:pt x="127012" y="33415"/>
                      <a:pt x="130733" y="34652"/>
                      <a:pt x="133214" y="34652"/>
                    </a:cubicBezTo>
                    <a:lnTo>
                      <a:pt x="232449" y="34652"/>
                    </a:lnTo>
                    <a:cubicBezTo>
                      <a:pt x="239892" y="34652"/>
                      <a:pt x="246094" y="37127"/>
                      <a:pt x="252297" y="40840"/>
                    </a:cubicBezTo>
                    <a:cubicBezTo>
                      <a:pt x="257258" y="45790"/>
                      <a:pt x="260980" y="51978"/>
                      <a:pt x="263461" y="58166"/>
                    </a:cubicBezTo>
                    <a:lnTo>
                      <a:pt x="288270" y="150984"/>
                    </a:lnTo>
                    <a:cubicBezTo>
                      <a:pt x="290750" y="158410"/>
                      <a:pt x="289510" y="164598"/>
                      <a:pt x="285789" y="169548"/>
                    </a:cubicBezTo>
                    <a:cubicBezTo>
                      <a:pt x="282067" y="175736"/>
                      <a:pt x="275865" y="178211"/>
                      <a:pt x="268422" y="178211"/>
                    </a:cubicBezTo>
                    <a:lnTo>
                      <a:pt x="66230" y="178211"/>
                    </a:lnTo>
                    <a:cubicBezTo>
                      <a:pt x="60027" y="178211"/>
                      <a:pt x="52585" y="175736"/>
                      <a:pt x="47623" y="172023"/>
                    </a:cubicBezTo>
                    <a:cubicBezTo>
                      <a:pt x="41421" y="167073"/>
                      <a:pt x="37699" y="162123"/>
                      <a:pt x="36459" y="154697"/>
                    </a:cubicBezTo>
                    <a:lnTo>
                      <a:pt x="486" y="27227"/>
                    </a:lnTo>
                    <a:cubicBezTo>
                      <a:pt x="-754" y="19801"/>
                      <a:pt x="486" y="13613"/>
                      <a:pt x="2967" y="8663"/>
                    </a:cubicBezTo>
                    <a:cubicBezTo>
                      <a:pt x="7929" y="2475"/>
                      <a:pt x="14131" y="0"/>
                      <a:pt x="21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AA1DE6B1-C30E-1E4D-AA93-61A0FACA4A6E}"/>
                  </a:ext>
                </a:extLst>
              </p:cNvPr>
              <p:cNvSpPr/>
              <p:nvPr/>
            </p:nvSpPr>
            <p:spPr>
              <a:xfrm>
                <a:off x="10832163" y="10626597"/>
                <a:ext cx="1886129" cy="1180179"/>
              </a:xfrm>
              <a:custGeom>
                <a:avLst/>
                <a:gdLst>
                  <a:gd name="connsiteX0" fmla="*/ 17437 w 1886129"/>
                  <a:gd name="connsiteY0" fmla="*/ 14955 h 1180179"/>
                  <a:gd name="connsiteX1" fmla="*/ 334900 w 1886129"/>
                  <a:gd name="connsiteY1" fmla="*/ 1163978 h 1180179"/>
                  <a:gd name="connsiteX2" fmla="*/ 1867438 w 1886129"/>
                  <a:gd name="connsiteY2" fmla="*/ 1163978 h 1180179"/>
                  <a:gd name="connsiteX3" fmla="*/ 1551220 w 1886129"/>
                  <a:gd name="connsiteY3" fmla="*/ 14955 h 1180179"/>
                  <a:gd name="connsiteX4" fmla="*/ 7470 w 1886129"/>
                  <a:gd name="connsiteY4" fmla="*/ 0 h 1180179"/>
                  <a:gd name="connsiteX5" fmla="*/ 1556212 w 1886129"/>
                  <a:gd name="connsiteY5" fmla="*/ 0 h 1180179"/>
                  <a:gd name="connsiteX6" fmla="*/ 1563682 w 1886129"/>
                  <a:gd name="connsiteY6" fmla="*/ 4980 h 1180179"/>
                  <a:gd name="connsiteX7" fmla="*/ 1886129 w 1886129"/>
                  <a:gd name="connsiteY7" fmla="*/ 1168975 h 1180179"/>
                  <a:gd name="connsiteX8" fmla="*/ 1884884 w 1886129"/>
                  <a:gd name="connsiteY8" fmla="*/ 1176444 h 1180179"/>
                  <a:gd name="connsiteX9" fmla="*/ 1878659 w 1886129"/>
                  <a:gd name="connsiteY9" fmla="*/ 1180179 h 1180179"/>
                  <a:gd name="connsiteX10" fmla="*/ 328672 w 1886129"/>
                  <a:gd name="connsiteY10" fmla="*/ 1180179 h 1180179"/>
                  <a:gd name="connsiteX11" fmla="*/ 321202 w 1886129"/>
                  <a:gd name="connsiteY11" fmla="*/ 1173954 h 1180179"/>
                  <a:gd name="connsiteX12" fmla="*/ 0 w 1886129"/>
                  <a:gd name="connsiteY12" fmla="*/ 8714 h 1180179"/>
                  <a:gd name="connsiteX13" fmla="*/ 1245 w 1886129"/>
                  <a:gd name="connsiteY13" fmla="*/ 2490 h 1180179"/>
                  <a:gd name="connsiteX14" fmla="*/ 7470 w 1886129"/>
                  <a:gd name="connsiteY14" fmla="*/ 0 h 118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86129" h="1180179">
                    <a:moveTo>
                      <a:pt x="17437" y="14955"/>
                    </a:moveTo>
                    <a:lnTo>
                      <a:pt x="334900" y="1163978"/>
                    </a:lnTo>
                    <a:lnTo>
                      <a:pt x="1867438" y="1163978"/>
                    </a:lnTo>
                    <a:lnTo>
                      <a:pt x="1551220" y="14955"/>
                    </a:lnTo>
                    <a:close/>
                    <a:moveTo>
                      <a:pt x="7470" y="0"/>
                    </a:moveTo>
                    <a:lnTo>
                      <a:pt x="1556212" y="0"/>
                    </a:lnTo>
                    <a:cubicBezTo>
                      <a:pt x="1559947" y="0"/>
                      <a:pt x="1563682" y="1245"/>
                      <a:pt x="1563682" y="4980"/>
                    </a:cubicBezTo>
                    <a:lnTo>
                      <a:pt x="1886129" y="1168975"/>
                    </a:lnTo>
                    <a:cubicBezTo>
                      <a:pt x="1886129" y="1171465"/>
                      <a:pt x="1886129" y="1173954"/>
                      <a:pt x="1884884" y="1176444"/>
                    </a:cubicBezTo>
                    <a:cubicBezTo>
                      <a:pt x="1883639" y="1177689"/>
                      <a:pt x="1881149" y="1180179"/>
                      <a:pt x="1878659" y="1180179"/>
                    </a:cubicBezTo>
                    <a:lnTo>
                      <a:pt x="328672" y="1180179"/>
                    </a:lnTo>
                    <a:cubicBezTo>
                      <a:pt x="326182" y="1180179"/>
                      <a:pt x="322447" y="1177689"/>
                      <a:pt x="321202" y="1173954"/>
                    </a:cubicBezTo>
                    <a:lnTo>
                      <a:pt x="0" y="8714"/>
                    </a:lnTo>
                    <a:cubicBezTo>
                      <a:pt x="0" y="6225"/>
                      <a:pt x="0" y="3735"/>
                      <a:pt x="1245" y="2490"/>
                    </a:cubicBezTo>
                    <a:cubicBezTo>
                      <a:pt x="3735" y="0"/>
                      <a:pt x="622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3652FB16-4107-3B44-BA0A-BFE2E7E3124A}"/>
                  </a:ext>
                </a:extLst>
              </p:cNvPr>
              <p:cNvSpPr/>
              <p:nvPr/>
            </p:nvSpPr>
            <p:spPr>
              <a:xfrm>
                <a:off x="11850701" y="10626597"/>
                <a:ext cx="866340" cy="1180179"/>
              </a:xfrm>
              <a:custGeom>
                <a:avLst/>
                <a:gdLst>
                  <a:gd name="connsiteX0" fmla="*/ 19205 w 866340"/>
                  <a:gd name="connsiteY0" fmla="*/ 14955 h 1180179"/>
                  <a:gd name="connsiteX1" fmla="*/ 336406 w 866340"/>
                  <a:gd name="connsiteY1" fmla="*/ 1163978 h 1180179"/>
                  <a:gd name="connsiteX2" fmla="*/ 848902 w 866340"/>
                  <a:gd name="connsiteY2" fmla="*/ 1163978 h 1180179"/>
                  <a:gd name="connsiteX3" fmla="*/ 532945 w 866340"/>
                  <a:gd name="connsiteY3" fmla="*/ 14955 h 1180179"/>
                  <a:gd name="connsiteX4" fmla="*/ 7979 w 866340"/>
                  <a:gd name="connsiteY4" fmla="*/ 0 h 1180179"/>
                  <a:gd name="connsiteX5" fmla="*/ 536680 w 866340"/>
                  <a:gd name="connsiteY5" fmla="*/ 0 h 1180179"/>
                  <a:gd name="connsiteX6" fmla="*/ 544144 w 866340"/>
                  <a:gd name="connsiteY6" fmla="*/ 4980 h 1180179"/>
                  <a:gd name="connsiteX7" fmla="*/ 866340 w 866340"/>
                  <a:gd name="connsiteY7" fmla="*/ 1168975 h 1180179"/>
                  <a:gd name="connsiteX8" fmla="*/ 865096 w 866340"/>
                  <a:gd name="connsiteY8" fmla="*/ 1176444 h 1180179"/>
                  <a:gd name="connsiteX9" fmla="*/ 858876 w 866340"/>
                  <a:gd name="connsiteY9" fmla="*/ 1180179 h 1180179"/>
                  <a:gd name="connsiteX10" fmla="*/ 328931 w 866340"/>
                  <a:gd name="connsiteY10" fmla="*/ 1180179 h 1180179"/>
                  <a:gd name="connsiteX11" fmla="*/ 321467 w 866340"/>
                  <a:gd name="connsiteY11" fmla="*/ 1173954 h 1180179"/>
                  <a:gd name="connsiteX12" fmla="*/ 515 w 866340"/>
                  <a:gd name="connsiteY12" fmla="*/ 8714 h 1180179"/>
                  <a:gd name="connsiteX13" fmla="*/ 1759 w 866340"/>
                  <a:gd name="connsiteY13" fmla="*/ 2490 h 1180179"/>
                  <a:gd name="connsiteX14" fmla="*/ 7979 w 866340"/>
                  <a:gd name="connsiteY14" fmla="*/ 0 h 118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6340" h="1180179">
                    <a:moveTo>
                      <a:pt x="19205" y="14955"/>
                    </a:moveTo>
                    <a:lnTo>
                      <a:pt x="336406" y="1163978"/>
                    </a:lnTo>
                    <a:lnTo>
                      <a:pt x="848902" y="1163978"/>
                    </a:lnTo>
                    <a:lnTo>
                      <a:pt x="532945" y="14955"/>
                    </a:lnTo>
                    <a:close/>
                    <a:moveTo>
                      <a:pt x="7979" y="0"/>
                    </a:moveTo>
                    <a:lnTo>
                      <a:pt x="536680" y="0"/>
                    </a:lnTo>
                    <a:cubicBezTo>
                      <a:pt x="540412" y="0"/>
                      <a:pt x="544144" y="1245"/>
                      <a:pt x="544144" y="4980"/>
                    </a:cubicBezTo>
                    <a:lnTo>
                      <a:pt x="866340" y="1168975"/>
                    </a:lnTo>
                    <a:cubicBezTo>
                      <a:pt x="866340" y="1171465"/>
                      <a:pt x="866340" y="1173954"/>
                      <a:pt x="865096" y="1176444"/>
                    </a:cubicBezTo>
                    <a:cubicBezTo>
                      <a:pt x="863852" y="1177689"/>
                      <a:pt x="861364" y="1180179"/>
                      <a:pt x="858876" y="1180179"/>
                    </a:cubicBezTo>
                    <a:lnTo>
                      <a:pt x="328931" y="1180179"/>
                    </a:lnTo>
                    <a:cubicBezTo>
                      <a:pt x="325199" y="1180179"/>
                      <a:pt x="321467" y="1177689"/>
                      <a:pt x="321467" y="1173954"/>
                    </a:cubicBezTo>
                    <a:lnTo>
                      <a:pt x="515" y="8714"/>
                    </a:lnTo>
                    <a:cubicBezTo>
                      <a:pt x="-729" y="6225"/>
                      <a:pt x="515" y="3735"/>
                      <a:pt x="1759" y="2490"/>
                    </a:cubicBezTo>
                    <a:cubicBezTo>
                      <a:pt x="1759" y="0"/>
                      <a:pt x="4247" y="0"/>
                      <a:pt x="79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A5D2A864-F0F6-0B42-9D3B-BAAADFA6E38E}"/>
                  </a:ext>
                </a:extLst>
              </p:cNvPr>
              <p:cNvSpPr/>
              <p:nvPr/>
            </p:nvSpPr>
            <p:spPr>
              <a:xfrm>
                <a:off x="11001590" y="10778637"/>
                <a:ext cx="49084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5" h="12">
                    <a:moveTo>
                      <a:pt x="389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389" y="0"/>
                    </a:lnTo>
                    <a:cubicBezTo>
                      <a:pt x="393" y="0"/>
                      <a:pt x="395" y="2"/>
                      <a:pt x="395" y="6"/>
                    </a:cubicBezTo>
                    <a:cubicBezTo>
                      <a:pt x="395" y="9"/>
                      <a:pt x="393" y="12"/>
                      <a:pt x="38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40C3952D-B670-9A4A-8C51-A593468D755B}"/>
                  </a:ext>
                </a:extLst>
              </p:cNvPr>
              <p:cNvSpPr/>
              <p:nvPr/>
            </p:nvSpPr>
            <p:spPr>
              <a:xfrm>
                <a:off x="11033981" y="10899522"/>
                <a:ext cx="70636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8" h="13">
                    <a:moveTo>
                      <a:pt x="562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562" y="0"/>
                    </a:lnTo>
                    <a:cubicBezTo>
                      <a:pt x="566" y="0"/>
                      <a:pt x="568" y="3"/>
                      <a:pt x="568" y="6"/>
                    </a:cubicBezTo>
                    <a:cubicBezTo>
                      <a:pt x="568" y="10"/>
                      <a:pt x="566" y="13"/>
                      <a:pt x="56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0FC59A74-B938-094F-BC33-583204FF3B46}"/>
                  </a:ext>
                </a:extLst>
              </p:cNvPr>
              <p:cNvSpPr/>
              <p:nvPr/>
            </p:nvSpPr>
            <p:spPr>
              <a:xfrm>
                <a:off x="11067617" y="11021652"/>
                <a:ext cx="70761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9" h="12">
                    <a:moveTo>
                      <a:pt x="562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562" y="0"/>
                    </a:lnTo>
                    <a:cubicBezTo>
                      <a:pt x="566" y="0"/>
                      <a:pt x="569" y="2"/>
                      <a:pt x="569" y="6"/>
                    </a:cubicBezTo>
                    <a:cubicBezTo>
                      <a:pt x="569" y="10"/>
                      <a:pt x="566" y="12"/>
                      <a:pt x="56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CC38B7BF-5041-9F4F-95B9-C77631A37468}"/>
                  </a:ext>
                </a:extLst>
              </p:cNvPr>
              <p:cNvSpPr/>
              <p:nvPr/>
            </p:nvSpPr>
            <p:spPr>
              <a:xfrm>
                <a:off x="11448010" y="11145029"/>
                <a:ext cx="369574" cy="348944"/>
              </a:xfrm>
              <a:custGeom>
                <a:avLst/>
                <a:gdLst>
                  <a:gd name="connsiteX0" fmla="*/ 18260 w 369574"/>
                  <a:gd name="connsiteY0" fmla="*/ 14951 h 348944"/>
                  <a:gd name="connsiteX1" fmla="*/ 45566 w 369574"/>
                  <a:gd name="connsiteY1" fmla="*/ 113017 h 348944"/>
                  <a:gd name="connsiteX2" fmla="*/ 246640 w 369574"/>
                  <a:gd name="connsiteY2" fmla="*/ 275633 h 348944"/>
                  <a:gd name="connsiteX3" fmla="*/ 252846 w 369574"/>
                  <a:gd name="connsiteY3" fmla="*/ 314114 h 348944"/>
                  <a:gd name="connsiteX4" fmla="*/ 354624 w 369574"/>
                  <a:gd name="connsiteY4" fmla="*/ 331493 h 348944"/>
                  <a:gd name="connsiteX5" fmla="*/ 344694 w 369574"/>
                  <a:gd name="connsiteY5" fmla="*/ 279357 h 348944"/>
                  <a:gd name="connsiteX6" fmla="*/ 18260 w 369574"/>
                  <a:gd name="connsiteY6" fmla="*/ 14951 h 348944"/>
                  <a:gd name="connsiteX7" fmla="*/ 7024 w 369574"/>
                  <a:gd name="connsiteY7" fmla="*/ 0 h 348944"/>
                  <a:gd name="connsiteX8" fmla="*/ 359641 w 369574"/>
                  <a:gd name="connsiteY8" fmla="*/ 275678 h 348944"/>
                  <a:gd name="connsiteX9" fmla="*/ 369574 w 369574"/>
                  <a:gd name="connsiteY9" fmla="*/ 341493 h 348944"/>
                  <a:gd name="connsiteX10" fmla="*/ 367091 w 369574"/>
                  <a:gd name="connsiteY10" fmla="*/ 347702 h 348944"/>
                  <a:gd name="connsiteX11" fmla="*/ 362124 w 369574"/>
                  <a:gd name="connsiteY11" fmla="*/ 348944 h 348944"/>
                  <a:gd name="connsiteX12" fmla="*/ 360883 w 369574"/>
                  <a:gd name="connsiteY12" fmla="*/ 348944 h 348944"/>
                  <a:gd name="connsiteX13" fmla="*/ 242930 w 369574"/>
                  <a:gd name="connsiteY13" fmla="*/ 327833 h 348944"/>
                  <a:gd name="connsiteX14" fmla="*/ 236722 w 369574"/>
                  <a:gd name="connsiteY14" fmla="*/ 320383 h 348944"/>
                  <a:gd name="connsiteX15" fmla="*/ 230514 w 369574"/>
                  <a:gd name="connsiteY15" fmla="*/ 279404 h 348944"/>
                  <a:gd name="connsiteX16" fmla="*/ 39306 w 369574"/>
                  <a:gd name="connsiteY16" fmla="*/ 129147 h 348944"/>
                  <a:gd name="connsiteX17" fmla="*/ 31856 w 369574"/>
                  <a:gd name="connsiteY17" fmla="*/ 122938 h 348944"/>
                  <a:gd name="connsiteX18" fmla="*/ 816 w 369574"/>
                  <a:gd name="connsiteY18" fmla="*/ 9934 h 348944"/>
                  <a:gd name="connsiteX19" fmla="*/ 2057 w 369574"/>
                  <a:gd name="connsiteY19" fmla="*/ 3725 h 348944"/>
                  <a:gd name="connsiteX20" fmla="*/ 7024 w 369574"/>
                  <a:gd name="connsiteY20" fmla="*/ 0 h 3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9574" h="348944">
                    <a:moveTo>
                      <a:pt x="18260" y="14951"/>
                    </a:moveTo>
                    <a:lnTo>
                      <a:pt x="45566" y="113017"/>
                    </a:lnTo>
                    <a:cubicBezTo>
                      <a:pt x="133691" y="116741"/>
                      <a:pt x="221816" y="187497"/>
                      <a:pt x="246640" y="275633"/>
                    </a:cubicBezTo>
                    <a:cubicBezTo>
                      <a:pt x="250364" y="288046"/>
                      <a:pt x="251605" y="300459"/>
                      <a:pt x="252846" y="314114"/>
                    </a:cubicBezTo>
                    <a:lnTo>
                      <a:pt x="354624" y="331493"/>
                    </a:lnTo>
                    <a:cubicBezTo>
                      <a:pt x="352142" y="314114"/>
                      <a:pt x="349659" y="296735"/>
                      <a:pt x="344694" y="279357"/>
                    </a:cubicBezTo>
                    <a:cubicBezTo>
                      <a:pt x="304976" y="137844"/>
                      <a:pt x="160997" y="21158"/>
                      <a:pt x="18260" y="14951"/>
                    </a:cubicBezTo>
                    <a:close/>
                    <a:moveTo>
                      <a:pt x="7024" y="0"/>
                    </a:moveTo>
                    <a:cubicBezTo>
                      <a:pt x="159742" y="0"/>
                      <a:pt x="317426" y="124179"/>
                      <a:pt x="359641" y="275678"/>
                    </a:cubicBezTo>
                    <a:cubicBezTo>
                      <a:pt x="365849" y="296789"/>
                      <a:pt x="369574" y="319141"/>
                      <a:pt x="369574" y="341493"/>
                    </a:cubicBezTo>
                    <a:cubicBezTo>
                      <a:pt x="369574" y="342735"/>
                      <a:pt x="369574" y="345219"/>
                      <a:pt x="367091" y="347702"/>
                    </a:cubicBezTo>
                    <a:cubicBezTo>
                      <a:pt x="365849" y="347702"/>
                      <a:pt x="363366" y="348944"/>
                      <a:pt x="362124" y="348944"/>
                    </a:cubicBezTo>
                    <a:lnTo>
                      <a:pt x="360883" y="348944"/>
                    </a:lnTo>
                    <a:lnTo>
                      <a:pt x="242930" y="327833"/>
                    </a:lnTo>
                    <a:cubicBezTo>
                      <a:pt x="239205" y="326592"/>
                      <a:pt x="236722" y="324108"/>
                      <a:pt x="236722" y="320383"/>
                    </a:cubicBezTo>
                    <a:cubicBezTo>
                      <a:pt x="236722" y="306723"/>
                      <a:pt x="234238" y="293063"/>
                      <a:pt x="230514" y="279404"/>
                    </a:cubicBezTo>
                    <a:cubicBezTo>
                      <a:pt x="208165" y="196203"/>
                      <a:pt x="122493" y="129147"/>
                      <a:pt x="39306" y="129147"/>
                    </a:cubicBezTo>
                    <a:cubicBezTo>
                      <a:pt x="35581" y="129147"/>
                      <a:pt x="33097" y="126663"/>
                      <a:pt x="31856" y="122938"/>
                    </a:cubicBezTo>
                    <a:lnTo>
                      <a:pt x="816" y="9934"/>
                    </a:lnTo>
                    <a:cubicBezTo>
                      <a:pt x="-426" y="7451"/>
                      <a:pt x="-426" y="4967"/>
                      <a:pt x="2057" y="3725"/>
                    </a:cubicBezTo>
                    <a:cubicBezTo>
                      <a:pt x="3299" y="1242"/>
                      <a:pt x="5782" y="0"/>
                      <a:pt x="7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7FEDBB5B-0A8C-034E-8290-C5A1FC9C5716}"/>
                  </a:ext>
                </a:extLst>
              </p:cNvPr>
              <p:cNvSpPr/>
              <p:nvPr/>
            </p:nvSpPr>
            <p:spPr>
              <a:xfrm>
                <a:off x="11248257" y="11152506"/>
                <a:ext cx="560606" cy="540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435">
                    <a:moveTo>
                      <a:pt x="356" y="252"/>
                    </a:moveTo>
                    <a:cubicBezTo>
                      <a:pt x="356" y="305"/>
                      <a:pt x="318" y="343"/>
                      <a:pt x="260" y="343"/>
                    </a:cubicBezTo>
                    <a:cubicBezTo>
                      <a:pt x="191" y="343"/>
                      <a:pt x="119" y="287"/>
                      <a:pt x="100" y="217"/>
                    </a:cubicBezTo>
                    <a:cubicBezTo>
                      <a:pt x="81" y="148"/>
                      <a:pt x="122" y="91"/>
                      <a:pt x="191" y="91"/>
                    </a:cubicBezTo>
                    <a:lnTo>
                      <a:pt x="165" y="0"/>
                    </a:lnTo>
                    <a:cubicBezTo>
                      <a:pt x="46" y="0"/>
                      <a:pt x="-25" y="97"/>
                      <a:pt x="8" y="217"/>
                    </a:cubicBezTo>
                    <a:cubicBezTo>
                      <a:pt x="41" y="337"/>
                      <a:pt x="165" y="435"/>
                      <a:pt x="285" y="435"/>
                    </a:cubicBezTo>
                    <a:cubicBezTo>
                      <a:pt x="388" y="435"/>
                      <a:pt x="454" y="364"/>
                      <a:pt x="451" y="26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1C1DF8AB-54B3-4F4B-A2B3-E261D72A22A8}"/>
                  </a:ext>
                </a:extLst>
              </p:cNvPr>
              <p:cNvSpPr/>
              <p:nvPr/>
            </p:nvSpPr>
            <p:spPr>
              <a:xfrm>
                <a:off x="11242438" y="11145029"/>
                <a:ext cx="575204" cy="555818"/>
              </a:xfrm>
              <a:custGeom>
                <a:avLst/>
                <a:gdLst>
                  <a:gd name="connsiteX0" fmla="*/ 205950 w 575204"/>
                  <a:gd name="connsiteY0" fmla="*/ 14951 h 555818"/>
                  <a:gd name="connsiteX1" fmla="*/ 51824 w 575204"/>
                  <a:gd name="connsiteY1" fmla="*/ 88304 h 555818"/>
                  <a:gd name="connsiteX2" fmla="*/ 24480 w 575204"/>
                  <a:gd name="connsiteY2" fmla="*/ 276039 h 555818"/>
                  <a:gd name="connsiteX3" fmla="*/ 360075 w 575204"/>
                  <a:gd name="connsiteY3" fmla="*/ 539614 h 555818"/>
                  <a:gd name="connsiteX4" fmla="*/ 507986 w 575204"/>
                  <a:gd name="connsiteY4" fmla="*/ 483667 h 555818"/>
                  <a:gd name="connsiteX5" fmla="*/ 558947 w 575204"/>
                  <a:gd name="connsiteY5" fmla="*/ 348149 h 555818"/>
                  <a:gd name="connsiteX6" fmla="*/ 457025 w 575204"/>
                  <a:gd name="connsiteY6" fmla="*/ 329500 h 555818"/>
                  <a:gd name="connsiteX7" fmla="*/ 329002 w 575204"/>
                  <a:gd name="connsiteY7" fmla="*/ 441395 h 555818"/>
                  <a:gd name="connsiteX8" fmla="*/ 122672 w 575204"/>
                  <a:gd name="connsiteY8" fmla="*/ 279769 h 555818"/>
                  <a:gd name="connsiteX9" fmla="*/ 141317 w 575204"/>
                  <a:gd name="connsiteY9" fmla="*/ 160414 h 555818"/>
                  <a:gd name="connsiteX10" fmla="*/ 233295 w 575204"/>
                  <a:gd name="connsiteY10" fmla="*/ 114413 h 555818"/>
                  <a:gd name="connsiteX11" fmla="*/ 212160 w 575204"/>
                  <a:gd name="connsiteY11" fmla="*/ 0 h 555818"/>
                  <a:gd name="connsiteX12" fmla="*/ 220862 w 575204"/>
                  <a:gd name="connsiteY12" fmla="*/ 4974 h 555818"/>
                  <a:gd name="connsiteX13" fmla="*/ 251940 w 575204"/>
                  <a:gd name="connsiteY13" fmla="*/ 119370 h 555818"/>
                  <a:gd name="connsiteX14" fmla="*/ 250696 w 575204"/>
                  <a:gd name="connsiteY14" fmla="*/ 126831 h 555818"/>
                  <a:gd name="connsiteX15" fmla="*/ 244481 w 575204"/>
                  <a:gd name="connsiteY15" fmla="*/ 129318 h 555818"/>
                  <a:gd name="connsiteX16" fmla="*/ 153735 w 575204"/>
                  <a:gd name="connsiteY16" fmla="*/ 170351 h 555818"/>
                  <a:gd name="connsiteX17" fmla="*/ 138817 w 575204"/>
                  <a:gd name="connsiteY17" fmla="*/ 276044 h 555818"/>
                  <a:gd name="connsiteX18" fmla="*/ 330255 w 575204"/>
                  <a:gd name="connsiteY18" fmla="*/ 426500 h 555818"/>
                  <a:gd name="connsiteX19" fmla="*/ 442134 w 575204"/>
                  <a:gd name="connsiteY19" fmla="*/ 320808 h 555818"/>
                  <a:gd name="connsiteX20" fmla="*/ 444620 w 575204"/>
                  <a:gd name="connsiteY20" fmla="*/ 314591 h 555818"/>
                  <a:gd name="connsiteX21" fmla="*/ 452079 w 575204"/>
                  <a:gd name="connsiteY21" fmla="*/ 312104 h 555818"/>
                  <a:gd name="connsiteX22" fmla="*/ 568930 w 575204"/>
                  <a:gd name="connsiteY22" fmla="*/ 334486 h 555818"/>
                  <a:gd name="connsiteX23" fmla="*/ 575146 w 575204"/>
                  <a:gd name="connsiteY23" fmla="*/ 341946 h 555818"/>
                  <a:gd name="connsiteX24" fmla="*/ 520450 w 575204"/>
                  <a:gd name="connsiteY24" fmla="*/ 493646 h 555818"/>
                  <a:gd name="connsiteX25" fmla="*/ 361333 w 575204"/>
                  <a:gd name="connsiteY25" fmla="*/ 555818 h 555818"/>
                  <a:gd name="connsiteX26" fmla="*/ 10778 w 575204"/>
                  <a:gd name="connsiteY26" fmla="*/ 279774 h 555818"/>
                  <a:gd name="connsiteX27" fmla="*/ 40612 w 575204"/>
                  <a:gd name="connsiteY27" fmla="*/ 78337 h 555818"/>
                  <a:gd name="connsiteX28" fmla="*/ 212160 w 575204"/>
                  <a:gd name="connsiteY28" fmla="*/ 0 h 55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75204" h="555818">
                    <a:moveTo>
                      <a:pt x="205950" y="14951"/>
                    </a:moveTo>
                    <a:cubicBezTo>
                      <a:pt x="141317" y="17438"/>
                      <a:pt x="86627" y="42303"/>
                      <a:pt x="51824" y="88304"/>
                    </a:cubicBezTo>
                    <a:cubicBezTo>
                      <a:pt x="14536" y="138035"/>
                      <a:pt x="4592" y="203929"/>
                      <a:pt x="24480" y="276039"/>
                    </a:cubicBezTo>
                    <a:cubicBezTo>
                      <a:pt x="64254" y="421503"/>
                      <a:pt x="215894" y="539614"/>
                      <a:pt x="360075" y="539614"/>
                    </a:cubicBezTo>
                    <a:cubicBezTo>
                      <a:pt x="420980" y="539614"/>
                      <a:pt x="471941" y="519722"/>
                      <a:pt x="507986" y="483667"/>
                    </a:cubicBezTo>
                    <a:cubicBezTo>
                      <a:pt x="541546" y="448855"/>
                      <a:pt x="558947" y="400367"/>
                      <a:pt x="558947" y="348149"/>
                    </a:cubicBezTo>
                    <a:lnTo>
                      <a:pt x="457025" y="329500"/>
                    </a:lnTo>
                    <a:cubicBezTo>
                      <a:pt x="450811" y="396637"/>
                      <a:pt x="401093" y="441395"/>
                      <a:pt x="329002" y="441395"/>
                    </a:cubicBezTo>
                    <a:cubicBezTo>
                      <a:pt x="240752" y="441395"/>
                      <a:pt x="146288" y="369285"/>
                      <a:pt x="122672" y="279769"/>
                    </a:cubicBezTo>
                    <a:cubicBezTo>
                      <a:pt x="110243" y="233768"/>
                      <a:pt x="116458" y="192740"/>
                      <a:pt x="141317" y="160414"/>
                    </a:cubicBezTo>
                    <a:cubicBezTo>
                      <a:pt x="162447" y="133062"/>
                      <a:pt x="194763" y="116900"/>
                      <a:pt x="233295" y="114413"/>
                    </a:cubicBezTo>
                    <a:close/>
                    <a:moveTo>
                      <a:pt x="212160" y="0"/>
                    </a:moveTo>
                    <a:cubicBezTo>
                      <a:pt x="217133" y="0"/>
                      <a:pt x="219619" y="2487"/>
                      <a:pt x="220862" y="4974"/>
                    </a:cubicBezTo>
                    <a:lnTo>
                      <a:pt x="251940" y="119370"/>
                    </a:lnTo>
                    <a:cubicBezTo>
                      <a:pt x="251940" y="121857"/>
                      <a:pt x="251940" y="124344"/>
                      <a:pt x="250696" y="126831"/>
                    </a:cubicBezTo>
                    <a:cubicBezTo>
                      <a:pt x="249453" y="128074"/>
                      <a:pt x="246967" y="129318"/>
                      <a:pt x="244481" y="129318"/>
                    </a:cubicBezTo>
                    <a:cubicBezTo>
                      <a:pt x="205945" y="129318"/>
                      <a:pt x="173624" y="144239"/>
                      <a:pt x="153735" y="170351"/>
                    </a:cubicBezTo>
                    <a:cubicBezTo>
                      <a:pt x="132602" y="197707"/>
                      <a:pt x="127629" y="235010"/>
                      <a:pt x="138817" y="276044"/>
                    </a:cubicBezTo>
                    <a:cubicBezTo>
                      <a:pt x="162436" y="359354"/>
                      <a:pt x="248210" y="426500"/>
                      <a:pt x="330255" y="426500"/>
                    </a:cubicBezTo>
                    <a:cubicBezTo>
                      <a:pt x="397382" y="426500"/>
                      <a:pt x="442134" y="384223"/>
                      <a:pt x="442134" y="320808"/>
                    </a:cubicBezTo>
                    <a:cubicBezTo>
                      <a:pt x="442134" y="318321"/>
                      <a:pt x="443377" y="315834"/>
                      <a:pt x="444620" y="314591"/>
                    </a:cubicBezTo>
                    <a:cubicBezTo>
                      <a:pt x="447107" y="313347"/>
                      <a:pt x="449593" y="312104"/>
                      <a:pt x="452079" y="312104"/>
                    </a:cubicBezTo>
                    <a:lnTo>
                      <a:pt x="568930" y="334486"/>
                    </a:lnTo>
                    <a:cubicBezTo>
                      <a:pt x="572660" y="334486"/>
                      <a:pt x="575146" y="338216"/>
                      <a:pt x="575146" y="341946"/>
                    </a:cubicBezTo>
                    <a:cubicBezTo>
                      <a:pt x="576389" y="400388"/>
                      <a:pt x="557743" y="455099"/>
                      <a:pt x="520450" y="493646"/>
                    </a:cubicBezTo>
                    <a:cubicBezTo>
                      <a:pt x="481913" y="533436"/>
                      <a:pt x="425974" y="555818"/>
                      <a:pt x="361333" y="555818"/>
                    </a:cubicBezTo>
                    <a:cubicBezTo>
                      <a:pt x="209674" y="555818"/>
                      <a:pt x="53043" y="432717"/>
                      <a:pt x="10778" y="279774"/>
                    </a:cubicBezTo>
                    <a:cubicBezTo>
                      <a:pt x="-10355" y="202681"/>
                      <a:pt x="-410" y="131805"/>
                      <a:pt x="40612" y="78337"/>
                    </a:cubicBezTo>
                    <a:cubicBezTo>
                      <a:pt x="79148" y="28599"/>
                      <a:pt x="140060" y="0"/>
                      <a:pt x="212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CA1410A-114B-FA44-864F-625D14841E43}"/>
                  </a:ext>
                </a:extLst>
              </p:cNvPr>
              <p:cNvSpPr/>
              <p:nvPr/>
            </p:nvSpPr>
            <p:spPr>
              <a:xfrm>
                <a:off x="11455058" y="11152506"/>
                <a:ext cx="355051" cy="333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" h="269">
                    <a:moveTo>
                      <a:pt x="187" y="217"/>
                    </a:moveTo>
                    <a:cubicBezTo>
                      <a:pt x="190" y="229"/>
                      <a:pt x="191" y="241"/>
                      <a:pt x="191" y="252"/>
                    </a:cubicBezTo>
                    <a:lnTo>
                      <a:pt x="286" y="269"/>
                    </a:lnTo>
                    <a:cubicBezTo>
                      <a:pt x="286" y="252"/>
                      <a:pt x="283" y="235"/>
                      <a:pt x="278" y="217"/>
                    </a:cubicBezTo>
                    <a:cubicBezTo>
                      <a:pt x="245" y="97"/>
                      <a:pt x="121" y="0"/>
                      <a:pt x="0" y="0"/>
                    </a:cubicBezTo>
                    <a:lnTo>
                      <a:pt x="26" y="91"/>
                    </a:lnTo>
                    <a:cubicBezTo>
                      <a:pt x="95" y="91"/>
                      <a:pt x="167" y="148"/>
                      <a:pt x="187" y="21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F9CBEB9A-8177-CD4A-B684-1E93684A9F6B}"/>
                  </a:ext>
                </a:extLst>
              </p:cNvPr>
              <p:cNvSpPr/>
              <p:nvPr/>
            </p:nvSpPr>
            <p:spPr>
              <a:xfrm>
                <a:off x="11859937" y="10634075"/>
                <a:ext cx="850876" cy="11639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4" h="935">
                    <a:moveTo>
                      <a:pt x="684" y="935"/>
                    </a:moveTo>
                    <a:lnTo>
                      <a:pt x="258" y="935"/>
                    </a:lnTo>
                    <a:lnTo>
                      <a:pt x="0" y="0"/>
                    </a:lnTo>
                    <a:lnTo>
                      <a:pt x="425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77500FBB-0B23-8043-8860-FD2A75680102}"/>
                  </a:ext>
                </a:extLst>
              </p:cNvPr>
              <p:cNvSpPr/>
              <p:nvPr/>
            </p:nvSpPr>
            <p:spPr>
              <a:xfrm>
                <a:off x="11463823" y="11938877"/>
                <a:ext cx="151898" cy="145809"/>
              </a:xfrm>
              <a:custGeom>
                <a:avLst/>
                <a:gdLst>
                  <a:gd name="connsiteX0" fmla="*/ 56825 w 151898"/>
                  <a:gd name="connsiteY0" fmla="*/ 14955 h 145809"/>
                  <a:gd name="connsiteX1" fmla="*/ 22303 w 151898"/>
                  <a:gd name="connsiteY1" fmla="*/ 30984 h 145809"/>
                  <a:gd name="connsiteX2" fmla="*/ 16138 w 151898"/>
                  <a:gd name="connsiteY2" fmla="*/ 71672 h 145809"/>
                  <a:gd name="connsiteX3" fmla="*/ 92581 w 151898"/>
                  <a:gd name="connsiteY3" fmla="*/ 130854 h 145809"/>
                  <a:gd name="connsiteX4" fmla="*/ 127103 w 151898"/>
                  <a:gd name="connsiteY4" fmla="*/ 116058 h 145809"/>
                  <a:gd name="connsiteX5" fmla="*/ 132035 w 151898"/>
                  <a:gd name="connsiteY5" fmla="*/ 75370 h 145809"/>
                  <a:gd name="connsiteX6" fmla="*/ 56825 w 151898"/>
                  <a:gd name="connsiteY6" fmla="*/ 14955 h 145809"/>
                  <a:gd name="connsiteX7" fmla="*/ 58032 w 151898"/>
                  <a:gd name="connsiteY7" fmla="*/ 0 h 145809"/>
                  <a:gd name="connsiteX8" fmla="*/ 149472 w 151898"/>
                  <a:gd name="connsiteY8" fmla="*/ 71669 h 145809"/>
                  <a:gd name="connsiteX9" fmla="*/ 140822 w 151898"/>
                  <a:gd name="connsiteY9" fmla="*/ 124803 h 145809"/>
                  <a:gd name="connsiteX10" fmla="*/ 93867 w 151898"/>
                  <a:gd name="connsiteY10" fmla="*/ 145809 h 145809"/>
                  <a:gd name="connsiteX11" fmla="*/ 2427 w 151898"/>
                  <a:gd name="connsiteY11" fmla="*/ 75376 h 145809"/>
                  <a:gd name="connsiteX12" fmla="*/ 11077 w 151898"/>
                  <a:gd name="connsiteY12" fmla="*/ 21006 h 145809"/>
                  <a:gd name="connsiteX13" fmla="*/ 58032 w 151898"/>
                  <a:gd name="connsiteY13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898" h="145809">
                    <a:moveTo>
                      <a:pt x="56825" y="14955"/>
                    </a:moveTo>
                    <a:cubicBezTo>
                      <a:pt x="42030" y="14955"/>
                      <a:pt x="29700" y="21120"/>
                      <a:pt x="22303" y="30984"/>
                    </a:cubicBezTo>
                    <a:cubicBezTo>
                      <a:pt x="14905" y="40847"/>
                      <a:pt x="12439" y="55643"/>
                      <a:pt x="16138" y="71672"/>
                    </a:cubicBezTo>
                    <a:cubicBezTo>
                      <a:pt x="26002" y="103729"/>
                      <a:pt x="59291" y="130854"/>
                      <a:pt x="92581" y="130854"/>
                    </a:cubicBezTo>
                    <a:cubicBezTo>
                      <a:pt x="107376" y="130854"/>
                      <a:pt x="119706" y="125922"/>
                      <a:pt x="127103" y="116058"/>
                    </a:cubicBezTo>
                    <a:cubicBezTo>
                      <a:pt x="134501" y="104962"/>
                      <a:pt x="136967" y="91399"/>
                      <a:pt x="132035" y="75370"/>
                    </a:cubicBezTo>
                    <a:cubicBezTo>
                      <a:pt x="123404" y="42080"/>
                      <a:pt x="90115" y="14955"/>
                      <a:pt x="56825" y="14955"/>
                    </a:cubicBezTo>
                    <a:close/>
                    <a:moveTo>
                      <a:pt x="58032" y="0"/>
                    </a:moveTo>
                    <a:cubicBezTo>
                      <a:pt x="97574" y="0"/>
                      <a:pt x="138351" y="32127"/>
                      <a:pt x="149472" y="71669"/>
                    </a:cubicBezTo>
                    <a:cubicBezTo>
                      <a:pt x="154414" y="91440"/>
                      <a:pt x="151943" y="111210"/>
                      <a:pt x="140822" y="124803"/>
                    </a:cubicBezTo>
                    <a:cubicBezTo>
                      <a:pt x="130937" y="138395"/>
                      <a:pt x="113637" y="145809"/>
                      <a:pt x="93867" y="145809"/>
                    </a:cubicBezTo>
                    <a:cubicBezTo>
                      <a:pt x="54325" y="145809"/>
                      <a:pt x="13548" y="114917"/>
                      <a:pt x="2427" y="75376"/>
                    </a:cubicBezTo>
                    <a:cubicBezTo>
                      <a:pt x="-2515" y="54369"/>
                      <a:pt x="-44" y="35834"/>
                      <a:pt x="11077" y="21006"/>
                    </a:cubicBezTo>
                    <a:cubicBezTo>
                      <a:pt x="20962" y="7414"/>
                      <a:pt x="38262" y="0"/>
                      <a:pt x="58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4522EAF2-CBD1-1F4E-A42C-3A0E629A8619}"/>
                  </a:ext>
                </a:extLst>
              </p:cNvPr>
              <p:cNvSpPr/>
              <p:nvPr/>
            </p:nvSpPr>
            <p:spPr>
              <a:xfrm>
                <a:off x="11260711" y="12148244"/>
                <a:ext cx="717576" cy="408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329">
                    <a:moveTo>
                      <a:pt x="577" y="329"/>
                    </a:moveTo>
                    <a:lnTo>
                      <a:pt x="91" y="329"/>
                    </a:lnTo>
                    <a:lnTo>
                      <a:pt x="0" y="0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C4321018-56A2-6244-AE3B-0334C2F1B2D5}"/>
                  </a:ext>
                </a:extLst>
              </p:cNvPr>
              <p:cNvSpPr/>
              <p:nvPr/>
            </p:nvSpPr>
            <p:spPr>
              <a:xfrm>
                <a:off x="11253237" y="12140766"/>
                <a:ext cx="733014" cy="423718"/>
              </a:xfrm>
              <a:custGeom>
                <a:avLst/>
                <a:gdLst>
                  <a:gd name="connsiteX0" fmla="*/ 18690 w 733014"/>
                  <a:gd name="connsiteY0" fmla="*/ 16198 h 423718"/>
                  <a:gd name="connsiteX1" fmla="*/ 125637 w 733014"/>
                  <a:gd name="connsiteY1" fmla="*/ 408760 h 423718"/>
                  <a:gd name="connsiteX2" fmla="*/ 715088 w 733014"/>
                  <a:gd name="connsiteY2" fmla="*/ 408760 h 423718"/>
                  <a:gd name="connsiteX3" fmla="*/ 605654 w 733014"/>
                  <a:gd name="connsiteY3" fmla="*/ 16198 h 423718"/>
                  <a:gd name="connsiteX4" fmla="*/ 7462 w 733014"/>
                  <a:gd name="connsiteY4" fmla="*/ 0 h 423718"/>
                  <a:gd name="connsiteX5" fmla="*/ 611889 w 733014"/>
                  <a:gd name="connsiteY5" fmla="*/ 0 h 423718"/>
                  <a:gd name="connsiteX6" fmla="*/ 619351 w 733014"/>
                  <a:gd name="connsiteY6" fmla="*/ 6213 h 423718"/>
                  <a:gd name="connsiteX7" fmla="*/ 732526 w 733014"/>
                  <a:gd name="connsiteY7" fmla="*/ 415020 h 423718"/>
                  <a:gd name="connsiteX8" fmla="*/ 730039 w 733014"/>
                  <a:gd name="connsiteY8" fmla="*/ 421233 h 423718"/>
                  <a:gd name="connsiteX9" fmla="*/ 725064 w 733014"/>
                  <a:gd name="connsiteY9" fmla="*/ 423718 h 423718"/>
                  <a:gd name="connsiteX10" fmla="*/ 120637 w 733014"/>
                  <a:gd name="connsiteY10" fmla="*/ 423718 h 423718"/>
                  <a:gd name="connsiteX11" fmla="*/ 113175 w 733014"/>
                  <a:gd name="connsiteY11" fmla="*/ 418748 h 423718"/>
                  <a:gd name="connsiteX12" fmla="*/ 0 w 733014"/>
                  <a:gd name="connsiteY12" fmla="*/ 9941 h 423718"/>
                  <a:gd name="connsiteX13" fmla="*/ 1244 w 733014"/>
                  <a:gd name="connsiteY13" fmla="*/ 3728 h 423718"/>
                  <a:gd name="connsiteX14" fmla="*/ 7462 w 733014"/>
                  <a:gd name="connsiteY14" fmla="*/ 0 h 42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3014" h="423718">
                    <a:moveTo>
                      <a:pt x="18690" y="16198"/>
                    </a:moveTo>
                    <a:lnTo>
                      <a:pt x="125637" y="408760"/>
                    </a:lnTo>
                    <a:lnTo>
                      <a:pt x="715088" y="408760"/>
                    </a:lnTo>
                    <a:lnTo>
                      <a:pt x="605654" y="16198"/>
                    </a:lnTo>
                    <a:close/>
                    <a:moveTo>
                      <a:pt x="7462" y="0"/>
                    </a:moveTo>
                    <a:lnTo>
                      <a:pt x="611889" y="0"/>
                    </a:lnTo>
                    <a:cubicBezTo>
                      <a:pt x="615620" y="0"/>
                      <a:pt x="618108" y="2485"/>
                      <a:pt x="619351" y="6213"/>
                    </a:cubicBezTo>
                    <a:lnTo>
                      <a:pt x="732526" y="415020"/>
                    </a:lnTo>
                    <a:cubicBezTo>
                      <a:pt x="733770" y="417505"/>
                      <a:pt x="732526" y="418748"/>
                      <a:pt x="730039" y="421233"/>
                    </a:cubicBezTo>
                    <a:cubicBezTo>
                      <a:pt x="728795" y="422475"/>
                      <a:pt x="727551" y="423718"/>
                      <a:pt x="725064" y="423718"/>
                    </a:cubicBezTo>
                    <a:lnTo>
                      <a:pt x="120637" y="423718"/>
                    </a:lnTo>
                    <a:cubicBezTo>
                      <a:pt x="116906" y="423718"/>
                      <a:pt x="114418" y="421233"/>
                      <a:pt x="113175" y="418748"/>
                    </a:cubicBezTo>
                    <a:lnTo>
                      <a:pt x="0" y="9941"/>
                    </a:lnTo>
                    <a:cubicBezTo>
                      <a:pt x="0" y="7455"/>
                      <a:pt x="0" y="6213"/>
                      <a:pt x="1244" y="3728"/>
                    </a:cubicBezTo>
                    <a:cubicBezTo>
                      <a:pt x="2487" y="2485"/>
                      <a:pt x="4975" y="0"/>
                      <a:pt x="7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B31EBA11-4E89-1D4C-9DF7-6B00C6989A73}"/>
                  </a:ext>
                </a:extLst>
              </p:cNvPr>
              <p:cNvSpPr/>
              <p:nvPr/>
            </p:nvSpPr>
            <p:spPr>
              <a:xfrm>
                <a:off x="12054284" y="10799823"/>
                <a:ext cx="312694" cy="249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2" h="201">
                    <a:moveTo>
                      <a:pt x="241" y="63"/>
                    </a:moveTo>
                    <a:lnTo>
                      <a:pt x="156" y="75"/>
                    </a:lnTo>
                    <a:cubicBezTo>
                      <a:pt x="156" y="76"/>
                      <a:pt x="157" y="78"/>
                      <a:pt x="157" y="80"/>
                    </a:cubicBezTo>
                    <a:cubicBezTo>
                      <a:pt x="158" y="82"/>
                      <a:pt x="159" y="85"/>
                      <a:pt x="159" y="87"/>
                    </a:cubicBezTo>
                    <a:cubicBezTo>
                      <a:pt x="159" y="101"/>
                      <a:pt x="149" y="111"/>
                      <a:pt x="135" y="111"/>
                    </a:cubicBezTo>
                    <a:cubicBezTo>
                      <a:pt x="118" y="111"/>
                      <a:pt x="99" y="97"/>
                      <a:pt x="94" y="80"/>
                    </a:cubicBezTo>
                    <a:cubicBezTo>
                      <a:pt x="93" y="72"/>
                      <a:pt x="93" y="64"/>
                      <a:pt x="97" y="59"/>
                    </a:cubicBezTo>
                    <a:lnTo>
                      <a:pt x="13" y="0"/>
                    </a:lnTo>
                    <a:cubicBezTo>
                      <a:pt x="0" y="22"/>
                      <a:pt x="-4" y="49"/>
                      <a:pt x="5" y="80"/>
                    </a:cubicBezTo>
                    <a:cubicBezTo>
                      <a:pt x="23" y="146"/>
                      <a:pt x="93" y="201"/>
                      <a:pt x="159" y="201"/>
                    </a:cubicBezTo>
                    <a:cubicBezTo>
                      <a:pt x="216" y="201"/>
                      <a:pt x="253" y="161"/>
                      <a:pt x="252" y="108"/>
                    </a:cubicBezTo>
                    <a:cubicBezTo>
                      <a:pt x="251" y="99"/>
                      <a:pt x="250" y="89"/>
                      <a:pt x="247" y="80"/>
                    </a:cubicBezTo>
                    <a:cubicBezTo>
                      <a:pt x="246" y="74"/>
                      <a:pt x="243" y="69"/>
                      <a:pt x="241" y="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C84C558A-42A0-F345-B0F2-C7DC2DDD2800}"/>
                  </a:ext>
                </a:extLst>
              </p:cNvPr>
              <p:cNvSpPr/>
              <p:nvPr/>
            </p:nvSpPr>
            <p:spPr>
              <a:xfrm>
                <a:off x="12046990" y="10792346"/>
                <a:ext cx="327462" cy="264201"/>
              </a:xfrm>
              <a:custGeom>
                <a:avLst/>
                <a:gdLst>
                  <a:gd name="connsiteX0" fmla="*/ 27176 w 327462"/>
                  <a:gd name="connsiteY0" fmla="*/ 18693 h 264201"/>
                  <a:gd name="connsiteX1" fmla="*/ 20973 w 327462"/>
                  <a:gd name="connsiteY1" fmla="*/ 104220 h 264201"/>
                  <a:gd name="connsiteX2" fmla="*/ 204579 w 327462"/>
                  <a:gd name="connsiteY2" fmla="*/ 249245 h 264201"/>
                  <a:gd name="connsiteX3" fmla="*/ 285216 w 327462"/>
                  <a:gd name="connsiteY3" fmla="*/ 217017 h 264201"/>
                  <a:gd name="connsiteX4" fmla="*/ 312509 w 327462"/>
                  <a:gd name="connsiteY4" fmla="*/ 141406 h 264201"/>
                  <a:gd name="connsiteX5" fmla="*/ 306306 w 327462"/>
                  <a:gd name="connsiteY5" fmla="*/ 107939 h 264201"/>
                  <a:gd name="connsiteX6" fmla="*/ 301344 w 327462"/>
                  <a:gd name="connsiteY6" fmla="*/ 94304 h 264201"/>
                  <a:gd name="connsiteX7" fmla="*/ 210782 w 327462"/>
                  <a:gd name="connsiteY7" fmla="*/ 106699 h 264201"/>
                  <a:gd name="connsiteX8" fmla="*/ 212022 w 327462"/>
                  <a:gd name="connsiteY8" fmla="*/ 115376 h 264201"/>
                  <a:gd name="connsiteX9" fmla="*/ 202098 w 327462"/>
                  <a:gd name="connsiteY9" fmla="*/ 141406 h 264201"/>
                  <a:gd name="connsiteX10" fmla="*/ 174805 w 327462"/>
                  <a:gd name="connsiteY10" fmla="*/ 152562 h 264201"/>
                  <a:gd name="connsiteX11" fmla="*/ 117738 w 327462"/>
                  <a:gd name="connsiteY11" fmla="*/ 107939 h 264201"/>
                  <a:gd name="connsiteX12" fmla="*/ 117738 w 327462"/>
                  <a:gd name="connsiteY12" fmla="*/ 83148 h 264201"/>
                  <a:gd name="connsiteX13" fmla="*/ 22158 w 327462"/>
                  <a:gd name="connsiteY13" fmla="*/ 0 h 264201"/>
                  <a:gd name="connsiteX14" fmla="*/ 28364 w 327462"/>
                  <a:gd name="connsiteY14" fmla="*/ 1240 h 264201"/>
                  <a:gd name="connsiteX15" fmla="*/ 132614 w 327462"/>
                  <a:gd name="connsiteY15" fmla="*/ 74423 h 264201"/>
                  <a:gd name="connsiteX16" fmla="*/ 133855 w 327462"/>
                  <a:gd name="connsiteY16" fmla="*/ 85586 h 264201"/>
                  <a:gd name="connsiteX17" fmla="*/ 132614 w 327462"/>
                  <a:gd name="connsiteY17" fmla="*/ 104192 h 264201"/>
                  <a:gd name="connsiteX18" fmla="*/ 174810 w 327462"/>
                  <a:gd name="connsiteY18" fmla="*/ 137682 h 264201"/>
                  <a:gd name="connsiteX19" fmla="*/ 190944 w 327462"/>
                  <a:gd name="connsiteY19" fmla="*/ 131480 h 264201"/>
                  <a:gd name="connsiteX20" fmla="*/ 197149 w 327462"/>
                  <a:gd name="connsiteY20" fmla="*/ 115355 h 264201"/>
                  <a:gd name="connsiteX21" fmla="*/ 194667 w 327462"/>
                  <a:gd name="connsiteY21" fmla="*/ 107913 h 264201"/>
                  <a:gd name="connsiteX22" fmla="*/ 193426 w 327462"/>
                  <a:gd name="connsiteY22" fmla="*/ 104192 h 264201"/>
                  <a:gd name="connsiteX23" fmla="*/ 194667 w 327462"/>
                  <a:gd name="connsiteY23" fmla="*/ 96750 h 264201"/>
                  <a:gd name="connsiteX24" fmla="*/ 199632 w 327462"/>
                  <a:gd name="connsiteY24" fmla="*/ 93029 h 264201"/>
                  <a:gd name="connsiteX25" fmla="*/ 305123 w 327462"/>
                  <a:gd name="connsiteY25" fmla="*/ 76904 h 264201"/>
                  <a:gd name="connsiteX26" fmla="*/ 313810 w 327462"/>
                  <a:gd name="connsiteY26" fmla="*/ 83105 h 264201"/>
                  <a:gd name="connsiteX27" fmla="*/ 321257 w 327462"/>
                  <a:gd name="connsiteY27" fmla="*/ 104192 h 264201"/>
                  <a:gd name="connsiteX28" fmla="*/ 327462 w 327462"/>
                  <a:gd name="connsiteY28" fmla="*/ 141403 h 264201"/>
                  <a:gd name="connsiteX29" fmla="*/ 295194 w 327462"/>
                  <a:gd name="connsiteY29" fmla="*/ 228230 h 264201"/>
                  <a:gd name="connsiteX30" fmla="*/ 204596 w 327462"/>
                  <a:gd name="connsiteY30" fmla="*/ 264201 h 264201"/>
                  <a:gd name="connsiteX31" fmla="*/ 6024 w 327462"/>
                  <a:gd name="connsiteY31" fmla="*/ 107913 h 264201"/>
                  <a:gd name="connsiteX32" fmla="*/ 15953 w 327462"/>
                  <a:gd name="connsiteY32" fmla="*/ 3721 h 264201"/>
                  <a:gd name="connsiteX33" fmla="*/ 22158 w 327462"/>
                  <a:gd name="connsiteY33" fmla="*/ 0 h 26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7462" h="264201">
                    <a:moveTo>
                      <a:pt x="27176" y="18693"/>
                    </a:moveTo>
                    <a:cubicBezTo>
                      <a:pt x="14770" y="43484"/>
                      <a:pt x="13530" y="73232"/>
                      <a:pt x="20973" y="104220"/>
                    </a:cubicBezTo>
                    <a:cubicBezTo>
                      <a:pt x="43304" y="183550"/>
                      <a:pt x="126422" y="249245"/>
                      <a:pt x="204579" y="249245"/>
                    </a:cubicBezTo>
                    <a:cubicBezTo>
                      <a:pt x="236834" y="249245"/>
                      <a:pt x="265367" y="238089"/>
                      <a:pt x="285216" y="217017"/>
                    </a:cubicBezTo>
                    <a:cubicBezTo>
                      <a:pt x="302584" y="198424"/>
                      <a:pt x="312509" y="171155"/>
                      <a:pt x="312509" y="141406"/>
                    </a:cubicBezTo>
                    <a:cubicBezTo>
                      <a:pt x="311268" y="131490"/>
                      <a:pt x="310028" y="120334"/>
                      <a:pt x="306306" y="107939"/>
                    </a:cubicBezTo>
                    <a:cubicBezTo>
                      <a:pt x="305066" y="104220"/>
                      <a:pt x="303825" y="99262"/>
                      <a:pt x="301344" y="94304"/>
                    </a:cubicBezTo>
                    <a:lnTo>
                      <a:pt x="210782" y="106699"/>
                    </a:lnTo>
                    <a:cubicBezTo>
                      <a:pt x="210782" y="109178"/>
                      <a:pt x="212022" y="112897"/>
                      <a:pt x="212022" y="115376"/>
                    </a:cubicBezTo>
                    <a:cubicBezTo>
                      <a:pt x="212022" y="125292"/>
                      <a:pt x="208300" y="135209"/>
                      <a:pt x="202098" y="141406"/>
                    </a:cubicBezTo>
                    <a:cubicBezTo>
                      <a:pt x="194654" y="148843"/>
                      <a:pt x="184730" y="152562"/>
                      <a:pt x="174805" y="152562"/>
                    </a:cubicBezTo>
                    <a:cubicBezTo>
                      <a:pt x="149993" y="152562"/>
                      <a:pt x="123941" y="133969"/>
                      <a:pt x="117738" y="107939"/>
                    </a:cubicBezTo>
                    <a:cubicBezTo>
                      <a:pt x="114017" y="99262"/>
                      <a:pt x="115257" y="90586"/>
                      <a:pt x="117738" y="83148"/>
                    </a:cubicBezTo>
                    <a:close/>
                    <a:moveTo>
                      <a:pt x="22158" y="0"/>
                    </a:moveTo>
                    <a:cubicBezTo>
                      <a:pt x="24640" y="0"/>
                      <a:pt x="27123" y="0"/>
                      <a:pt x="28364" y="1240"/>
                    </a:cubicBezTo>
                    <a:lnTo>
                      <a:pt x="132614" y="74423"/>
                    </a:lnTo>
                    <a:cubicBezTo>
                      <a:pt x="135096" y="76904"/>
                      <a:pt x="136337" y="80625"/>
                      <a:pt x="133855" y="85586"/>
                    </a:cubicBezTo>
                    <a:cubicBezTo>
                      <a:pt x="130132" y="90548"/>
                      <a:pt x="130132" y="96750"/>
                      <a:pt x="132614" y="104192"/>
                    </a:cubicBezTo>
                    <a:cubicBezTo>
                      <a:pt x="137578" y="121557"/>
                      <a:pt x="156194" y="137682"/>
                      <a:pt x="174810" y="137682"/>
                    </a:cubicBezTo>
                    <a:cubicBezTo>
                      <a:pt x="181016" y="137682"/>
                      <a:pt x="187221" y="135201"/>
                      <a:pt x="190944" y="131480"/>
                    </a:cubicBezTo>
                    <a:cubicBezTo>
                      <a:pt x="194667" y="127759"/>
                      <a:pt x="197149" y="121557"/>
                      <a:pt x="197149" y="115355"/>
                    </a:cubicBezTo>
                    <a:cubicBezTo>
                      <a:pt x="197149" y="112875"/>
                      <a:pt x="195908" y="110394"/>
                      <a:pt x="194667" y="107913"/>
                    </a:cubicBezTo>
                    <a:cubicBezTo>
                      <a:pt x="194667" y="106673"/>
                      <a:pt x="194667" y="105432"/>
                      <a:pt x="193426" y="104192"/>
                    </a:cubicBezTo>
                    <a:cubicBezTo>
                      <a:pt x="192185" y="101711"/>
                      <a:pt x="192185" y="99230"/>
                      <a:pt x="194667" y="96750"/>
                    </a:cubicBezTo>
                    <a:cubicBezTo>
                      <a:pt x="194667" y="94269"/>
                      <a:pt x="197149" y="93029"/>
                      <a:pt x="199632" y="93029"/>
                    </a:cubicBezTo>
                    <a:lnTo>
                      <a:pt x="305123" y="76904"/>
                    </a:lnTo>
                    <a:cubicBezTo>
                      <a:pt x="308846" y="76904"/>
                      <a:pt x="312569" y="79384"/>
                      <a:pt x="313810" y="83105"/>
                    </a:cubicBezTo>
                    <a:cubicBezTo>
                      <a:pt x="316292" y="89307"/>
                      <a:pt x="318774" y="96750"/>
                      <a:pt x="321257" y="104192"/>
                    </a:cubicBezTo>
                    <a:cubicBezTo>
                      <a:pt x="324980" y="116596"/>
                      <a:pt x="326221" y="129000"/>
                      <a:pt x="327462" y="141403"/>
                    </a:cubicBezTo>
                    <a:cubicBezTo>
                      <a:pt x="327462" y="174894"/>
                      <a:pt x="317533" y="205903"/>
                      <a:pt x="295194" y="228230"/>
                    </a:cubicBezTo>
                    <a:cubicBezTo>
                      <a:pt x="272855" y="250557"/>
                      <a:pt x="241828" y="264201"/>
                      <a:pt x="204596" y="264201"/>
                    </a:cubicBezTo>
                    <a:cubicBezTo>
                      <a:pt x="118962" y="264201"/>
                      <a:pt x="29605" y="193499"/>
                      <a:pt x="6024" y="107913"/>
                    </a:cubicBezTo>
                    <a:cubicBezTo>
                      <a:pt x="-5145" y="69461"/>
                      <a:pt x="-181" y="32250"/>
                      <a:pt x="15953" y="3721"/>
                    </a:cubicBezTo>
                    <a:cubicBezTo>
                      <a:pt x="18435" y="2481"/>
                      <a:pt x="19676" y="1240"/>
                      <a:pt x="2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ADC773CB-6749-EC43-8A36-0F7F44B83B4A}"/>
                  </a:ext>
                </a:extLst>
              </p:cNvPr>
              <p:cNvSpPr/>
              <p:nvPr/>
            </p:nvSpPr>
            <p:spPr>
              <a:xfrm>
                <a:off x="12070479" y="10748728"/>
                <a:ext cx="282795" cy="143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8" h="116">
                    <a:moveTo>
                      <a:pt x="105" y="89"/>
                    </a:moveTo>
                    <a:cubicBezTo>
                      <a:pt x="120" y="89"/>
                      <a:pt x="136" y="101"/>
                      <a:pt x="143" y="116"/>
                    </a:cubicBezTo>
                    <a:lnTo>
                      <a:pt x="228" y="104"/>
                    </a:lnTo>
                    <a:cubicBezTo>
                      <a:pt x="204" y="45"/>
                      <a:pt x="141" y="0"/>
                      <a:pt x="80" y="0"/>
                    </a:cubicBezTo>
                    <a:cubicBezTo>
                      <a:pt x="44" y="0"/>
                      <a:pt x="15" y="16"/>
                      <a:pt x="0" y="41"/>
                    </a:cubicBezTo>
                    <a:lnTo>
                      <a:pt x="84" y="100"/>
                    </a:lnTo>
                    <a:cubicBezTo>
                      <a:pt x="88" y="94"/>
                      <a:pt x="95" y="89"/>
                      <a:pt x="105" y="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AA0521CE-1C5F-944E-80A3-4EB76CC321D4}"/>
                  </a:ext>
                </a:extLst>
              </p:cNvPr>
              <p:cNvSpPr/>
              <p:nvPr/>
            </p:nvSpPr>
            <p:spPr>
              <a:xfrm>
                <a:off x="12061273" y="10740001"/>
                <a:ext cx="298230" cy="159517"/>
              </a:xfrm>
              <a:custGeom>
                <a:avLst/>
                <a:gdLst>
                  <a:gd name="connsiteX0" fmla="*/ 108449 w 298230"/>
                  <a:gd name="connsiteY0" fmla="*/ 16204 h 159517"/>
                  <a:gd name="connsiteX1" fmla="*/ 20419 w 298230"/>
                  <a:gd name="connsiteY1" fmla="*/ 58169 h 159517"/>
                  <a:gd name="connsiteX2" fmla="*/ 112168 w 298230"/>
                  <a:gd name="connsiteY2" fmla="*/ 122349 h 159517"/>
                  <a:gd name="connsiteX3" fmla="*/ 139445 w 298230"/>
                  <a:gd name="connsiteY3" fmla="*/ 111241 h 159517"/>
                  <a:gd name="connsiteX4" fmla="*/ 190279 w 298230"/>
                  <a:gd name="connsiteY4" fmla="*/ 144566 h 159517"/>
                  <a:gd name="connsiteX5" fmla="*/ 280789 w 298230"/>
                  <a:gd name="connsiteY5" fmla="*/ 130989 h 159517"/>
                  <a:gd name="connsiteX6" fmla="*/ 108449 w 298230"/>
                  <a:gd name="connsiteY6" fmla="*/ 16204 h 159517"/>
                  <a:gd name="connsiteX7" fmla="*/ 107178 w 298230"/>
                  <a:gd name="connsiteY7" fmla="*/ 0 h 159517"/>
                  <a:gd name="connsiteX8" fmla="*/ 298230 w 298230"/>
                  <a:gd name="connsiteY8" fmla="*/ 134786 h 159517"/>
                  <a:gd name="connsiteX9" fmla="*/ 298230 w 298230"/>
                  <a:gd name="connsiteY9" fmla="*/ 139732 h 159517"/>
                  <a:gd name="connsiteX10" fmla="*/ 292027 w 298230"/>
                  <a:gd name="connsiteY10" fmla="*/ 144678 h 159517"/>
                  <a:gd name="connsiteX11" fmla="*/ 186576 w 298230"/>
                  <a:gd name="connsiteY11" fmla="*/ 159517 h 159517"/>
                  <a:gd name="connsiteX12" fmla="*/ 185335 w 298230"/>
                  <a:gd name="connsiteY12" fmla="*/ 159517 h 159517"/>
                  <a:gd name="connsiteX13" fmla="*/ 177892 w 298230"/>
                  <a:gd name="connsiteY13" fmla="*/ 155807 h 159517"/>
                  <a:gd name="connsiteX14" fmla="*/ 138193 w 298230"/>
                  <a:gd name="connsiteY14" fmla="*/ 126130 h 159517"/>
                  <a:gd name="connsiteX15" fmla="*/ 118343 w 298230"/>
                  <a:gd name="connsiteY15" fmla="*/ 137259 h 159517"/>
                  <a:gd name="connsiteX16" fmla="*/ 113381 w 298230"/>
                  <a:gd name="connsiteY16" fmla="*/ 139732 h 159517"/>
                  <a:gd name="connsiteX17" fmla="*/ 107178 w 298230"/>
                  <a:gd name="connsiteY17" fmla="*/ 138495 h 159517"/>
                  <a:gd name="connsiteX18" fmla="*/ 2967 w 298230"/>
                  <a:gd name="connsiteY18" fmla="*/ 65538 h 159517"/>
                  <a:gd name="connsiteX19" fmla="*/ 486 w 298230"/>
                  <a:gd name="connsiteY19" fmla="*/ 55645 h 159517"/>
                  <a:gd name="connsiteX20" fmla="*/ 107178 w 298230"/>
                  <a:gd name="connsiteY20" fmla="*/ 0 h 15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8230" h="159517">
                    <a:moveTo>
                      <a:pt x="108449" y="16204"/>
                    </a:moveTo>
                    <a:cubicBezTo>
                      <a:pt x="70013" y="16204"/>
                      <a:pt x="39017" y="31015"/>
                      <a:pt x="20419" y="58169"/>
                    </a:cubicBezTo>
                    <a:lnTo>
                      <a:pt x="112168" y="122349"/>
                    </a:lnTo>
                    <a:cubicBezTo>
                      <a:pt x="118368" y="114944"/>
                      <a:pt x="128287" y="111241"/>
                      <a:pt x="139445" y="111241"/>
                    </a:cubicBezTo>
                    <a:cubicBezTo>
                      <a:pt x="159283" y="111241"/>
                      <a:pt x="180361" y="124818"/>
                      <a:pt x="190279" y="144566"/>
                    </a:cubicBezTo>
                    <a:lnTo>
                      <a:pt x="280789" y="130989"/>
                    </a:lnTo>
                    <a:cubicBezTo>
                      <a:pt x="248553" y="64340"/>
                      <a:pt x="176641" y="16204"/>
                      <a:pt x="108449" y="16204"/>
                    </a:cubicBezTo>
                    <a:close/>
                    <a:moveTo>
                      <a:pt x="107178" y="0"/>
                    </a:moveTo>
                    <a:cubicBezTo>
                      <a:pt x="184095" y="0"/>
                      <a:pt x="265974" y="58119"/>
                      <a:pt x="298230" y="134786"/>
                    </a:cubicBezTo>
                    <a:cubicBezTo>
                      <a:pt x="298230" y="136022"/>
                      <a:pt x="298230" y="138495"/>
                      <a:pt x="298230" y="139732"/>
                    </a:cubicBezTo>
                    <a:cubicBezTo>
                      <a:pt x="296989" y="142205"/>
                      <a:pt x="294508" y="144678"/>
                      <a:pt x="292027" y="144678"/>
                    </a:cubicBezTo>
                    <a:lnTo>
                      <a:pt x="186576" y="159517"/>
                    </a:lnTo>
                    <a:cubicBezTo>
                      <a:pt x="185335" y="159517"/>
                      <a:pt x="185335" y="159517"/>
                      <a:pt x="185335" y="159517"/>
                    </a:cubicBezTo>
                    <a:cubicBezTo>
                      <a:pt x="181614" y="159517"/>
                      <a:pt x="179132" y="158280"/>
                      <a:pt x="177892" y="155807"/>
                    </a:cubicBezTo>
                    <a:cubicBezTo>
                      <a:pt x="171689" y="138495"/>
                      <a:pt x="154320" y="126130"/>
                      <a:pt x="138193" y="126130"/>
                    </a:cubicBezTo>
                    <a:cubicBezTo>
                      <a:pt x="128268" y="126130"/>
                      <a:pt x="122065" y="131076"/>
                      <a:pt x="118343" y="137259"/>
                    </a:cubicBezTo>
                    <a:cubicBezTo>
                      <a:pt x="117102" y="138495"/>
                      <a:pt x="115862" y="139732"/>
                      <a:pt x="113381" y="139732"/>
                    </a:cubicBezTo>
                    <a:cubicBezTo>
                      <a:pt x="110899" y="139732"/>
                      <a:pt x="108418" y="139732"/>
                      <a:pt x="107178" y="138495"/>
                    </a:cubicBezTo>
                    <a:lnTo>
                      <a:pt x="2967" y="65538"/>
                    </a:lnTo>
                    <a:cubicBezTo>
                      <a:pt x="486" y="63065"/>
                      <a:pt x="-755" y="59355"/>
                      <a:pt x="486" y="55645"/>
                    </a:cubicBezTo>
                    <a:cubicBezTo>
                      <a:pt x="22817" y="21022"/>
                      <a:pt x="61275" y="0"/>
                      <a:pt x="107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89CB033A-443F-C648-9C18-000A66747A1B}"/>
                  </a:ext>
                </a:extLst>
              </p:cNvPr>
              <p:cNvSpPr/>
              <p:nvPr/>
            </p:nvSpPr>
            <p:spPr>
              <a:xfrm>
                <a:off x="12170143" y="11193628"/>
                <a:ext cx="310202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241">
                    <a:moveTo>
                      <a:pt x="250" y="149"/>
                    </a:moveTo>
                    <a:cubicBezTo>
                      <a:pt x="250" y="140"/>
                      <a:pt x="248" y="131"/>
                      <a:pt x="246" y="121"/>
                    </a:cubicBezTo>
                    <a:cubicBezTo>
                      <a:pt x="228" y="54"/>
                      <a:pt x="159" y="0"/>
                      <a:pt x="92" y="0"/>
                    </a:cubicBezTo>
                    <a:cubicBezTo>
                      <a:pt x="25" y="0"/>
                      <a:pt x="-14" y="54"/>
                      <a:pt x="5" y="121"/>
                    </a:cubicBezTo>
                    <a:cubicBezTo>
                      <a:pt x="11" y="146"/>
                      <a:pt x="25" y="168"/>
                      <a:pt x="43" y="188"/>
                    </a:cubicBezTo>
                    <a:lnTo>
                      <a:pt x="103" y="138"/>
                    </a:lnTo>
                    <a:cubicBezTo>
                      <a:pt x="99" y="133"/>
                      <a:pt x="96" y="127"/>
                      <a:pt x="94" y="121"/>
                    </a:cubicBezTo>
                    <a:cubicBezTo>
                      <a:pt x="89" y="103"/>
                      <a:pt x="99" y="89"/>
                      <a:pt x="116" y="89"/>
                    </a:cubicBezTo>
                    <a:cubicBezTo>
                      <a:pt x="133" y="89"/>
                      <a:pt x="152" y="103"/>
                      <a:pt x="156" y="121"/>
                    </a:cubicBezTo>
                    <a:cubicBezTo>
                      <a:pt x="157" y="123"/>
                      <a:pt x="157" y="126"/>
                      <a:pt x="157" y="128"/>
                    </a:cubicBezTo>
                    <a:cubicBezTo>
                      <a:pt x="158" y="141"/>
                      <a:pt x="149" y="151"/>
                      <a:pt x="136" y="152"/>
                    </a:cubicBezTo>
                    <a:lnTo>
                      <a:pt x="168" y="241"/>
                    </a:lnTo>
                    <a:cubicBezTo>
                      <a:pt x="219" y="237"/>
                      <a:pt x="252" y="199"/>
                      <a:pt x="250" y="1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E833EC25-EF84-FC4B-AC0C-D22E96C43783}"/>
                  </a:ext>
                </a:extLst>
              </p:cNvPr>
              <p:cNvSpPr/>
              <p:nvPr/>
            </p:nvSpPr>
            <p:spPr>
              <a:xfrm>
                <a:off x="12161926" y="11186151"/>
                <a:ext cx="327164" cy="314050"/>
              </a:xfrm>
              <a:custGeom>
                <a:avLst/>
                <a:gdLst>
                  <a:gd name="connsiteX0" fmla="*/ 121136 w 327164"/>
                  <a:gd name="connsiteY0" fmla="*/ 14955 h 314050"/>
                  <a:gd name="connsiteX1" fmla="*/ 34295 w 327164"/>
                  <a:gd name="connsiteY1" fmla="*/ 53419 h 314050"/>
                  <a:gd name="connsiteX2" fmla="*/ 19408 w 327164"/>
                  <a:gd name="connsiteY2" fmla="*/ 155164 h 314050"/>
                  <a:gd name="connsiteX3" fmla="*/ 61588 w 327164"/>
                  <a:gd name="connsiteY3" fmla="*/ 229611 h 314050"/>
                  <a:gd name="connsiteX4" fmla="*/ 124857 w 327164"/>
                  <a:gd name="connsiteY4" fmla="*/ 177498 h 314050"/>
                  <a:gd name="connsiteX5" fmla="*/ 116173 w 327164"/>
                  <a:gd name="connsiteY5" fmla="*/ 158886 h 314050"/>
                  <a:gd name="connsiteX6" fmla="*/ 121136 w 327164"/>
                  <a:gd name="connsiteY6" fmla="*/ 124144 h 314050"/>
                  <a:gd name="connsiteX7" fmla="*/ 150910 w 327164"/>
                  <a:gd name="connsiteY7" fmla="*/ 110496 h 314050"/>
                  <a:gd name="connsiteX8" fmla="*/ 207976 w 327164"/>
                  <a:gd name="connsiteY8" fmla="*/ 155164 h 314050"/>
                  <a:gd name="connsiteX9" fmla="*/ 210457 w 327164"/>
                  <a:gd name="connsiteY9" fmla="*/ 166331 h 314050"/>
                  <a:gd name="connsiteX10" fmla="*/ 185646 w 327164"/>
                  <a:gd name="connsiteY10" fmla="*/ 201073 h 314050"/>
                  <a:gd name="connsiteX11" fmla="*/ 220382 w 327164"/>
                  <a:gd name="connsiteY11" fmla="*/ 299095 h 314050"/>
                  <a:gd name="connsiteX12" fmla="*/ 309703 w 327164"/>
                  <a:gd name="connsiteY12" fmla="*/ 192387 h 314050"/>
                  <a:gd name="connsiteX13" fmla="*/ 304741 w 327164"/>
                  <a:gd name="connsiteY13" fmla="*/ 158886 h 314050"/>
                  <a:gd name="connsiteX14" fmla="*/ 121136 w 327164"/>
                  <a:gd name="connsiteY14" fmla="*/ 14955 h 314050"/>
                  <a:gd name="connsiteX15" fmla="*/ 122362 w 327164"/>
                  <a:gd name="connsiteY15" fmla="*/ 0 h 314050"/>
                  <a:gd name="connsiteX16" fmla="*/ 320934 w 327164"/>
                  <a:gd name="connsiteY16" fmla="*/ 155163 h 314050"/>
                  <a:gd name="connsiteX17" fmla="*/ 327139 w 327164"/>
                  <a:gd name="connsiteY17" fmla="*/ 192402 h 314050"/>
                  <a:gd name="connsiteX18" fmla="*/ 216684 w 327164"/>
                  <a:gd name="connsiteY18" fmla="*/ 314050 h 314050"/>
                  <a:gd name="connsiteX19" fmla="*/ 209237 w 327164"/>
                  <a:gd name="connsiteY19" fmla="*/ 309085 h 314050"/>
                  <a:gd name="connsiteX20" fmla="*/ 170764 w 327164"/>
                  <a:gd name="connsiteY20" fmla="*/ 198609 h 314050"/>
                  <a:gd name="connsiteX21" fmla="*/ 170764 w 327164"/>
                  <a:gd name="connsiteY21" fmla="*/ 191161 h 314050"/>
                  <a:gd name="connsiteX22" fmla="*/ 175728 w 327164"/>
                  <a:gd name="connsiteY22" fmla="*/ 188678 h 314050"/>
                  <a:gd name="connsiteX23" fmla="*/ 195585 w 327164"/>
                  <a:gd name="connsiteY23" fmla="*/ 166335 h 314050"/>
                  <a:gd name="connsiteX24" fmla="*/ 195585 w 327164"/>
                  <a:gd name="connsiteY24" fmla="*/ 158887 h 314050"/>
                  <a:gd name="connsiteX25" fmla="*/ 152148 w 327164"/>
                  <a:gd name="connsiteY25" fmla="*/ 126613 h 314050"/>
                  <a:gd name="connsiteX26" fmla="*/ 134773 w 327164"/>
                  <a:gd name="connsiteY26" fmla="*/ 134061 h 314050"/>
                  <a:gd name="connsiteX27" fmla="*/ 132291 w 327164"/>
                  <a:gd name="connsiteY27" fmla="*/ 155163 h 314050"/>
                  <a:gd name="connsiteX28" fmla="*/ 142219 w 327164"/>
                  <a:gd name="connsiteY28" fmla="*/ 172541 h 314050"/>
                  <a:gd name="connsiteX29" fmla="*/ 144701 w 327164"/>
                  <a:gd name="connsiteY29" fmla="*/ 178748 h 314050"/>
                  <a:gd name="connsiteX30" fmla="*/ 142219 w 327164"/>
                  <a:gd name="connsiteY30" fmla="*/ 184954 h 314050"/>
                  <a:gd name="connsiteX31" fmla="*/ 66514 w 327164"/>
                  <a:gd name="connsiteY31" fmla="*/ 247020 h 314050"/>
                  <a:gd name="connsiteX32" fmla="*/ 56585 w 327164"/>
                  <a:gd name="connsiteY32" fmla="*/ 245778 h 314050"/>
                  <a:gd name="connsiteX33" fmla="*/ 5701 w 327164"/>
                  <a:gd name="connsiteY33" fmla="*/ 158887 h 314050"/>
                  <a:gd name="connsiteX34" fmla="*/ 23076 w 327164"/>
                  <a:gd name="connsiteY34" fmla="*/ 44687 h 314050"/>
                  <a:gd name="connsiteX35" fmla="*/ 122362 w 327164"/>
                  <a:gd name="connsiteY35" fmla="*/ 0 h 31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27164" h="314050">
                    <a:moveTo>
                      <a:pt x="121136" y="14955"/>
                    </a:moveTo>
                    <a:cubicBezTo>
                      <a:pt x="83918" y="14955"/>
                      <a:pt x="54144" y="28604"/>
                      <a:pt x="34295" y="53419"/>
                    </a:cubicBezTo>
                    <a:cubicBezTo>
                      <a:pt x="14446" y="80717"/>
                      <a:pt x="8243" y="116699"/>
                      <a:pt x="19408" y="155164"/>
                    </a:cubicBezTo>
                    <a:cubicBezTo>
                      <a:pt x="26852" y="181220"/>
                      <a:pt x="41739" y="207277"/>
                      <a:pt x="61588" y="229611"/>
                    </a:cubicBezTo>
                    <a:lnTo>
                      <a:pt x="124857" y="177498"/>
                    </a:lnTo>
                    <a:cubicBezTo>
                      <a:pt x="121136" y="171294"/>
                      <a:pt x="117414" y="165090"/>
                      <a:pt x="116173" y="158886"/>
                    </a:cubicBezTo>
                    <a:cubicBezTo>
                      <a:pt x="112452" y="146478"/>
                      <a:pt x="113692" y="134070"/>
                      <a:pt x="121136" y="124144"/>
                    </a:cubicBezTo>
                    <a:cubicBezTo>
                      <a:pt x="127339" y="115459"/>
                      <a:pt x="138504" y="110496"/>
                      <a:pt x="150910" y="110496"/>
                    </a:cubicBezTo>
                    <a:cubicBezTo>
                      <a:pt x="176962" y="110496"/>
                      <a:pt x="201773" y="130348"/>
                      <a:pt x="207976" y="155164"/>
                    </a:cubicBezTo>
                    <a:cubicBezTo>
                      <a:pt x="210457" y="158886"/>
                      <a:pt x="210457" y="162609"/>
                      <a:pt x="210457" y="166331"/>
                    </a:cubicBezTo>
                    <a:cubicBezTo>
                      <a:pt x="210457" y="183702"/>
                      <a:pt x="201773" y="196110"/>
                      <a:pt x="185646" y="201073"/>
                    </a:cubicBezTo>
                    <a:lnTo>
                      <a:pt x="220382" y="299095"/>
                    </a:lnTo>
                    <a:cubicBezTo>
                      <a:pt x="276208" y="291650"/>
                      <a:pt x="312185" y="249464"/>
                      <a:pt x="309703" y="192387"/>
                    </a:cubicBezTo>
                    <a:cubicBezTo>
                      <a:pt x="309703" y="181220"/>
                      <a:pt x="307222" y="170053"/>
                      <a:pt x="304741" y="158886"/>
                    </a:cubicBezTo>
                    <a:cubicBezTo>
                      <a:pt x="282411" y="79476"/>
                      <a:pt x="199292" y="14955"/>
                      <a:pt x="121136" y="14955"/>
                    </a:cubicBezTo>
                    <a:close/>
                    <a:moveTo>
                      <a:pt x="122362" y="0"/>
                    </a:moveTo>
                    <a:cubicBezTo>
                      <a:pt x="207996" y="0"/>
                      <a:pt x="297353" y="69513"/>
                      <a:pt x="320934" y="155163"/>
                    </a:cubicBezTo>
                    <a:cubicBezTo>
                      <a:pt x="324657" y="167576"/>
                      <a:pt x="327139" y="179989"/>
                      <a:pt x="327139" y="192402"/>
                    </a:cubicBezTo>
                    <a:cubicBezTo>
                      <a:pt x="328380" y="259433"/>
                      <a:pt x="283701" y="309085"/>
                      <a:pt x="216684" y="314050"/>
                    </a:cubicBezTo>
                    <a:cubicBezTo>
                      <a:pt x="212960" y="314050"/>
                      <a:pt x="210478" y="312809"/>
                      <a:pt x="209237" y="309085"/>
                    </a:cubicBezTo>
                    <a:lnTo>
                      <a:pt x="170764" y="198609"/>
                    </a:lnTo>
                    <a:cubicBezTo>
                      <a:pt x="169523" y="196126"/>
                      <a:pt x="169523" y="193643"/>
                      <a:pt x="170764" y="191161"/>
                    </a:cubicBezTo>
                    <a:cubicBezTo>
                      <a:pt x="172005" y="189920"/>
                      <a:pt x="173246" y="188678"/>
                      <a:pt x="175728" y="188678"/>
                    </a:cubicBezTo>
                    <a:cubicBezTo>
                      <a:pt x="189380" y="186196"/>
                      <a:pt x="196826" y="178748"/>
                      <a:pt x="195585" y="166335"/>
                    </a:cubicBezTo>
                    <a:cubicBezTo>
                      <a:pt x="195585" y="163852"/>
                      <a:pt x="195585" y="161370"/>
                      <a:pt x="195585" y="158887"/>
                    </a:cubicBezTo>
                    <a:cubicBezTo>
                      <a:pt x="189380" y="141509"/>
                      <a:pt x="170764" y="126613"/>
                      <a:pt x="152148" y="126613"/>
                    </a:cubicBezTo>
                    <a:cubicBezTo>
                      <a:pt x="144701" y="126613"/>
                      <a:pt x="138496" y="129096"/>
                      <a:pt x="134773" y="134061"/>
                    </a:cubicBezTo>
                    <a:cubicBezTo>
                      <a:pt x="131050" y="139026"/>
                      <a:pt x="129809" y="146474"/>
                      <a:pt x="132291" y="155163"/>
                    </a:cubicBezTo>
                    <a:cubicBezTo>
                      <a:pt x="133532" y="161370"/>
                      <a:pt x="137255" y="167576"/>
                      <a:pt x="142219" y="172541"/>
                    </a:cubicBezTo>
                    <a:cubicBezTo>
                      <a:pt x="144701" y="175024"/>
                      <a:pt x="144701" y="177507"/>
                      <a:pt x="144701" y="178748"/>
                    </a:cubicBezTo>
                    <a:cubicBezTo>
                      <a:pt x="144701" y="181230"/>
                      <a:pt x="143460" y="183713"/>
                      <a:pt x="142219" y="184954"/>
                    </a:cubicBezTo>
                    <a:lnTo>
                      <a:pt x="66514" y="247020"/>
                    </a:lnTo>
                    <a:cubicBezTo>
                      <a:pt x="64032" y="249502"/>
                      <a:pt x="59067" y="249502"/>
                      <a:pt x="56585" y="245778"/>
                    </a:cubicBezTo>
                    <a:cubicBezTo>
                      <a:pt x="31764" y="220952"/>
                      <a:pt x="14389" y="191161"/>
                      <a:pt x="5701" y="158887"/>
                    </a:cubicBezTo>
                    <a:cubicBezTo>
                      <a:pt x="-5468" y="115441"/>
                      <a:pt x="-504" y="75720"/>
                      <a:pt x="23076" y="44687"/>
                    </a:cubicBezTo>
                    <a:cubicBezTo>
                      <a:pt x="45416" y="14896"/>
                      <a:pt x="80166" y="0"/>
                      <a:pt x="122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A685E3F-D057-D74A-ADB3-6BBCF27EF2A2}"/>
                  </a:ext>
                </a:extLst>
              </p:cNvPr>
              <p:cNvSpPr/>
              <p:nvPr/>
            </p:nvSpPr>
            <p:spPr>
              <a:xfrm>
                <a:off x="12222466" y="11365611"/>
                <a:ext cx="154478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03">
                    <a:moveTo>
                      <a:pt x="90" y="14"/>
                    </a:moveTo>
                    <a:cubicBezTo>
                      <a:pt x="80" y="14"/>
                      <a:pt x="69" y="8"/>
                      <a:pt x="60" y="0"/>
                    </a:cubicBezTo>
                    <a:lnTo>
                      <a:pt x="0" y="50"/>
                    </a:lnTo>
                    <a:cubicBezTo>
                      <a:pt x="31" y="82"/>
                      <a:pt x="73" y="103"/>
                      <a:pt x="116" y="103"/>
                    </a:cubicBezTo>
                    <a:cubicBezTo>
                      <a:pt x="119" y="103"/>
                      <a:pt x="122" y="103"/>
                      <a:pt x="125" y="103"/>
                    </a:cubicBezTo>
                    <a:lnTo>
                      <a:pt x="93" y="14"/>
                    </a:lnTo>
                    <a:cubicBezTo>
                      <a:pt x="92" y="14"/>
                      <a:pt x="92" y="14"/>
                      <a:pt x="90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1AD29C97-5FDA-8140-B81C-5C68D5135030}"/>
                  </a:ext>
                </a:extLst>
              </p:cNvPr>
              <p:cNvSpPr/>
              <p:nvPr/>
            </p:nvSpPr>
            <p:spPr>
              <a:xfrm>
                <a:off x="12214991" y="11357943"/>
                <a:ext cx="169118" cy="143507"/>
              </a:xfrm>
              <a:custGeom>
                <a:avLst/>
                <a:gdLst>
                  <a:gd name="connsiteX0" fmla="*/ 81629 w 169118"/>
                  <a:gd name="connsiteY0" fmla="*/ 17638 h 143507"/>
                  <a:gd name="connsiteX1" fmla="*/ 18687 w 169118"/>
                  <a:gd name="connsiteY1" fmla="*/ 70624 h 143507"/>
                  <a:gd name="connsiteX2" fmla="*/ 150741 w 169118"/>
                  <a:gd name="connsiteY2" fmla="*/ 127306 h 143507"/>
                  <a:gd name="connsiteX3" fmla="*/ 117419 w 169118"/>
                  <a:gd name="connsiteY3" fmla="*/ 32425 h 143507"/>
                  <a:gd name="connsiteX4" fmla="*/ 81629 w 169118"/>
                  <a:gd name="connsiteY4" fmla="*/ 17638 h 143507"/>
                  <a:gd name="connsiteX5" fmla="*/ 77912 w 169118"/>
                  <a:gd name="connsiteY5" fmla="*/ 1426 h 143507"/>
                  <a:gd name="connsiteX6" fmla="*/ 87806 w 169118"/>
                  <a:gd name="connsiteY6" fmla="*/ 1426 h 143507"/>
                  <a:gd name="connsiteX7" fmla="*/ 118723 w 169118"/>
                  <a:gd name="connsiteY7" fmla="*/ 17488 h 143507"/>
                  <a:gd name="connsiteX8" fmla="*/ 121197 w 169118"/>
                  <a:gd name="connsiteY8" fmla="*/ 17488 h 143507"/>
                  <a:gd name="connsiteX9" fmla="*/ 129854 w 169118"/>
                  <a:gd name="connsiteY9" fmla="*/ 21194 h 143507"/>
                  <a:gd name="connsiteX10" fmla="*/ 168191 w 169118"/>
                  <a:gd name="connsiteY10" fmla="*/ 132388 h 143507"/>
                  <a:gd name="connsiteX11" fmla="*/ 168191 w 169118"/>
                  <a:gd name="connsiteY11" fmla="*/ 138565 h 143507"/>
                  <a:gd name="connsiteX12" fmla="*/ 162008 w 169118"/>
                  <a:gd name="connsiteY12" fmla="*/ 142272 h 143507"/>
                  <a:gd name="connsiteX13" fmla="*/ 150877 w 169118"/>
                  <a:gd name="connsiteY13" fmla="*/ 143507 h 143507"/>
                  <a:gd name="connsiteX14" fmla="*/ 2473 w 169118"/>
                  <a:gd name="connsiteY14" fmla="*/ 74320 h 143507"/>
                  <a:gd name="connsiteX15" fmla="*/ 0 w 169118"/>
                  <a:gd name="connsiteY15" fmla="*/ 68143 h 143507"/>
                  <a:gd name="connsiteX16" fmla="*/ 2473 w 169118"/>
                  <a:gd name="connsiteY16" fmla="*/ 63201 h 14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118" h="143507">
                    <a:moveTo>
                      <a:pt x="81629" y="17638"/>
                    </a:moveTo>
                    <a:lnTo>
                      <a:pt x="18687" y="70624"/>
                    </a:lnTo>
                    <a:cubicBezTo>
                      <a:pt x="56946" y="106358"/>
                      <a:pt x="105077" y="127306"/>
                      <a:pt x="150741" y="127306"/>
                    </a:cubicBezTo>
                    <a:lnTo>
                      <a:pt x="117419" y="32425"/>
                    </a:lnTo>
                    <a:cubicBezTo>
                      <a:pt x="105077" y="31192"/>
                      <a:pt x="92736" y="26264"/>
                      <a:pt x="81629" y="17638"/>
                    </a:cubicBezTo>
                    <a:close/>
                    <a:moveTo>
                      <a:pt x="77912" y="1426"/>
                    </a:moveTo>
                    <a:cubicBezTo>
                      <a:pt x="80386" y="-1044"/>
                      <a:pt x="85332" y="191"/>
                      <a:pt x="87806" y="1426"/>
                    </a:cubicBezTo>
                    <a:cubicBezTo>
                      <a:pt x="96463" y="12546"/>
                      <a:pt x="108830" y="17488"/>
                      <a:pt x="118723" y="17488"/>
                    </a:cubicBezTo>
                    <a:cubicBezTo>
                      <a:pt x="119960" y="17488"/>
                      <a:pt x="119960" y="17488"/>
                      <a:pt x="121197" y="17488"/>
                    </a:cubicBezTo>
                    <a:cubicBezTo>
                      <a:pt x="124907" y="16252"/>
                      <a:pt x="128617" y="18723"/>
                      <a:pt x="129854" y="21194"/>
                    </a:cubicBezTo>
                    <a:lnTo>
                      <a:pt x="168191" y="132388"/>
                    </a:lnTo>
                    <a:cubicBezTo>
                      <a:pt x="169428" y="134859"/>
                      <a:pt x="169428" y="137330"/>
                      <a:pt x="168191" y="138565"/>
                    </a:cubicBezTo>
                    <a:cubicBezTo>
                      <a:pt x="165718" y="141036"/>
                      <a:pt x="164481" y="142272"/>
                      <a:pt x="162008" y="142272"/>
                    </a:cubicBezTo>
                    <a:cubicBezTo>
                      <a:pt x="158298" y="142272"/>
                      <a:pt x="154588" y="143507"/>
                      <a:pt x="150877" y="143507"/>
                    </a:cubicBezTo>
                    <a:cubicBezTo>
                      <a:pt x="97699" y="143507"/>
                      <a:pt x="43285" y="117562"/>
                      <a:pt x="2473" y="74320"/>
                    </a:cubicBezTo>
                    <a:cubicBezTo>
                      <a:pt x="1237" y="73084"/>
                      <a:pt x="0" y="70614"/>
                      <a:pt x="0" y="68143"/>
                    </a:cubicBezTo>
                    <a:cubicBezTo>
                      <a:pt x="1237" y="66907"/>
                      <a:pt x="1237" y="64436"/>
                      <a:pt x="2473" y="63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97AAD2E-A77D-6842-A395-3F83986D17BC}"/>
                </a:ext>
              </a:extLst>
            </p:cNvPr>
            <p:cNvSpPr/>
            <p:nvPr/>
          </p:nvSpPr>
          <p:spPr>
            <a:xfrm>
              <a:off x="7721421" y="12550776"/>
              <a:ext cx="8865054" cy="13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17" h="12">
                  <a:moveTo>
                    <a:pt x="7117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7117" y="0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FFDDDF3-8095-0D48-B338-0AF4808616D2}"/>
                </a:ext>
              </a:extLst>
            </p:cNvPr>
            <p:cNvGrpSpPr/>
            <p:nvPr/>
          </p:nvGrpSpPr>
          <p:grpSpPr>
            <a:xfrm>
              <a:off x="14974420" y="11872827"/>
              <a:ext cx="616667" cy="691653"/>
              <a:chOff x="14974420" y="11872827"/>
              <a:chExt cx="616667" cy="691653"/>
            </a:xfrm>
          </p:grpSpPr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EBE87EDC-0017-B94E-804F-BA3B7C757349}"/>
                  </a:ext>
                </a:extLst>
              </p:cNvPr>
              <p:cNvSpPr/>
              <p:nvPr/>
            </p:nvSpPr>
            <p:spPr>
              <a:xfrm>
                <a:off x="14981895" y="11880304"/>
                <a:ext cx="60047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3" h="141">
                    <a:moveTo>
                      <a:pt x="387" y="33"/>
                    </a:moveTo>
                    <a:cubicBezTo>
                      <a:pt x="387" y="24"/>
                      <a:pt x="383" y="16"/>
                      <a:pt x="377" y="9"/>
                    </a:cubicBezTo>
                    <a:cubicBezTo>
                      <a:pt x="372" y="3"/>
                      <a:pt x="364" y="0"/>
                      <a:pt x="354" y="0"/>
                    </a:cubicBezTo>
                    <a:lnTo>
                      <a:pt x="242" y="0"/>
                    </a:lnTo>
                    <a:lnTo>
                      <a:pt x="129" y="0"/>
                    </a:lnTo>
                    <a:cubicBezTo>
                      <a:pt x="120" y="0"/>
                      <a:pt x="111" y="3"/>
                      <a:pt x="105" y="9"/>
                    </a:cubicBezTo>
                    <a:cubicBezTo>
                      <a:pt x="100" y="16"/>
                      <a:pt x="96" y="24"/>
                      <a:pt x="96" y="33"/>
                    </a:cubicBezTo>
                    <a:cubicBezTo>
                      <a:pt x="96" y="42"/>
                      <a:pt x="93" y="50"/>
                      <a:pt x="86" y="57"/>
                    </a:cubicBezTo>
                    <a:cubicBezTo>
                      <a:pt x="80" y="63"/>
                      <a:pt x="72" y="66"/>
                      <a:pt x="62" y="66"/>
                    </a:cubicBezTo>
                    <a:lnTo>
                      <a:pt x="48" y="66"/>
                    </a:lnTo>
                    <a:lnTo>
                      <a:pt x="33" y="66"/>
                    </a:lnTo>
                    <a:cubicBezTo>
                      <a:pt x="24" y="66"/>
                      <a:pt x="16" y="70"/>
                      <a:pt x="10" y="76"/>
                    </a:cubicBezTo>
                    <a:cubicBezTo>
                      <a:pt x="4" y="82"/>
                      <a:pt x="0" y="90"/>
                      <a:pt x="0" y="99"/>
                    </a:cubicBezTo>
                    <a:lnTo>
                      <a:pt x="0" y="104"/>
                    </a:lnTo>
                    <a:lnTo>
                      <a:pt x="0" y="109"/>
                    </a:lnTo>
                    <a:cubicBezTo>
                      <a:pt x="0" y="118"/>
                      <a:pt x="4" y="126"/>
                      <a:pt x="10" y="132"/>
                    </a:cubicBezTo>
                    <a:cubicBezTo>
                      <a:pt x="16" y="138"/>
                      <a:pt x="24" y="141"/>
                      <a:pt x="33" y="141"/>
                    </a:cubicBezTo>
                    <a:lnTo>
                      <a:pt x="242" y="141"/>
                    </a:lnTo>
                    <a:lnTo>
                      <a:pt x="450" y="141"/>
                    </a:lnTo>
                    <a:cubicBezTo>
                      <a:pt x="459" y="141"/>
                      <a:pt x="467" y="138"/>
                      <a:pt x="473" y="132"/>
                    </a:cubicBezTo>
                    <a:cubicBezTo>
                      <a:pt x="480" y="126"/>
                      <a:pt x="483" y="118"/>
                      <a:pt x="483" y="109"/>
                    </a:cubicBezTo>
                    <a:lnTo>
                      <a:pt x="483" y="104"/>
                    </a:lnTo>
                    <a:lnTo>
                      <a:pt x="483" y="99"/>
                    </a:lnTo>
                    <a:cubicBezTo>
                      <a:pt x="483" y="90"/>
                      <a:pt x="480" y="82"/>
                      <a:pt x="473" y="76"/>
                    </a:cubicBezTo>
                    <a:cubicBezTo>
                      <a:pt x="467" y="70"/>
                      <a:pt x="459" y="66"/>
                      <a:pt x="450" y="66"/>
                    </a:cubicBezTo>
                    <a:lnTo>
                      <a:pt x="435" y="66"/>
                    </a:lnTo>
                    <a:lnTo>
                      <a:pt x="420" y="66"/>
                    </a:lnTo>
                    <a:cubicBezTo>
                      <a:pt x="412" y="66"/>
                      <a:pt x="403" y="63"/>
                      <a:pt x="397" y="57"/>
                    </a:cubicBezTo>
                    <a:cubicBezTo>
                      <a:pt x="391" y="50"/>
                      <a:pt x="387" y="42"/>
                      <a:pt x="387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63630B21-98AD-2C4F-90C2-98C39E880D72}"/>
                  </a:ext>
                </a:extLst>
              </p:cNvPr>
              <p:cNvSpPr/>
              <p:nvPr/>
            </p:nvSpPr>
            <p:spPr>
              <a:xfrm>
                <a:off x="14974420" y="11872827"/>
                <a:ext cx="616667" cy="190673"/>
              </a:xfrm>
              <a:custGeom>
                <a:avLst/>
                <a:gdLst>
                  <a:gd name="connsiteX0" fmla="*/ 167856 w 616667"/>
                  <a:gd name="connsiteY0" fmla="*/ 14955 h 190673"/>
                  <a:gd name="connsiteX1" fmla="*/ 144236 w 616667"/>
                  <a:gd name="connsiteY1" fmla="*/ 24848 h 190673"/>
                  <a:gd name="connsiteX2" fmla="*/ 134291 w 616667"/>
                  <a:gd name="connsiteY2" fmla="*/ 48342 h 190673"/>
                  <a:gd name="connsiteX3" fmla="*/ 120616 w 616667"/>
                  <a:gd name="connsiteY3" fmla="*/ 82966 h 190673"/>
                  <a:gd name="connsiteX4" fmla="*/ 84565 w 616667"/>
                  <a:gd name="connsiteY4" fmla="*/ 96568 h 190673"/>
                  <a:gd name="connsiteX5" fmla="*/ 48514 w 616667"/>
                  <a:gd name="connsiteY5" fmla="*/ 96568 h 190673"/>
                  <a:gd name="connsiteX6" fmla="*/ 24894 w 616667"/>
                  <a:gd name="connsiteY6" fmla="*/ 106461 h 190673"/>
                  <a:gd name="connsiteX7" fmla="*/ 14949 w 616667"/>
                  <a:gd name="connsiteY7" fmla="*/ 129956 h 190673"/>
                  <a:gd name="connsiteX8" fmla="*/ 14949 w 616667"/>
                  <a:gd name="connsiteY8" fmla="*/ 142321 h 190673"/>
                  <a:gd name="connsiteX9" fmla="*/ 24894 w 616667"/>
                  <a:gd name="connsiteY9" fmla="*/ 164579 h 190673"/>
                  <a:gd name="connsiteX10" fmla="*/ 48514 w 616667"/>
                  <a:gd name="connsiteY10" fmla="*/ 174472 h 190673"/>
                  <a:gd name="connsiteX11" fmla="*/ 566906 w 616667"/>
                  <a:gd name="connsiteY11" fmla="*/ 174472 h 190673"/>
                  <a:gd name="connsiteX12" fmla="*/ 590526 w 616667"/>
                  <a:gd name="connsiteY12" fmla="*/ 164579 h 190673"/>
                  <a:gd name="connsiteX13" fmla="*/ 600471 w 616667"/>
                  <a:gd name="connsiteY13" fmla="*/ 142321 h 190673"/>
                  <a:gd name="connsiteX14" fmla="*/ 600471 w 616667"/>
                  <a:gd name="connsiteY14" fmla="*/ 129956 h 190673"/>
                  <a:gd name="connsiteX15" fmla="*/ 590526 w 616667"/>
                  <a:gd name="connsiteY15" fmla="*/ 106461 h 190673"/>
                  <a:gd name="connsiteX16" fmla="*/ 566906 w 616667"/>
                  <a:gd name="connsiteY16" fmla="*/ 96568 h 190673"/>
                  <a:gd name="connsiteX17" fmla="*/ 529612 w 616667"/>
                  <a:gd name="connsiteY17" fmla="*/ 96568 h 190673"/>
                  <a:gd name="connsiteX18" fmla="*/ 496047 w 616667"/>
                  <a:gd name="connsiteY18" fmla="*/ 82966 h 190673"/>
                  <a:gd name="connsiteX19" fmla="*/ 481129 w 616667"/>
                  <a:gd name="connsiteY19" fmla="*/ 48342 h 190673"/>
                  <a:gd name="connsiteX20" fmla="*/ 471184 w 616667"/>
                  <a:gd name="connsiteY20" fmla="*/ 24848 h 190673"/>
                  <a:gd name="connsiteX21" fmla="*/ 447564 w 616667"/>
                  <a:gd name="connsiteY21" fmla="*/ 14955 h 190673"/>
                  <a:gd name="connsiteX22" fmla="*/ 167843 w 616667"/>
                  <a:gd name="connsiteY22" fmla="*/ 0 h 190673"/>
                  <a:gd name="connsiteX23" fmla="*/ 447581 w 616667"/>
                  <a:gd name="connsiteY23" fmla="*/ 0 h 190673"/>
                  <a:gd name="connsiteX24" fmla="*/ 482393 w 616667"/>
                  <a:gd name="connsiteY24" fmla="*/ 13619 h 190673"/>
                  <a:gd name="connsiteX25" fmla="*/ 496069 w 616667"/>
                  <a:gd name="connsiteY25" fmla="*/ 48287 h 190673"/>
                  <a:gd name="connsiteX26" fmla="*/ 506015 w 616667"/>
                  <a:gd name="connsiteY26" fmla="*/ 71812 h 190673"/>
                  <a:gd name="connsiteX27" fmla="*/ 529637 w 616667"/>
                  <a:gd name="connsiteY27" fmla="*/ 81717 h 190673"/>
                  <a:gd name="connsiteX28" fmla="*/ 566936 w 616667"/>
                  <a:gd name="connsiteY28" fmla="*/ 81717 h 190673"/>
                  <a:gd name="connsiteX29" fmla="*/ 601748 w 616667"/>
                  <a:gd name="connsiteY29" fmla="*/ 96575 h 190673"/>
                  <a:gd name="connsiteX30" fmla="*/ 616667 w 616667"/>
                  <a:gd name="connsiteY30" fmla="*/ 130004 h 190673"/>
                  <a:gd name="connsiteX31" fmla="*/ 616667 w 616667"/>
                  <a:gd name="connsiteY31" fmla="*/ 142386 h 190673"/>
                  <a:gd name="connsiteX32" fmla="*/ 601748 w 616667"/>
                  <a:gd name="connsiteY32" fmla="*/ 175815 h 190673"/>
                  <a:gd name="connsiteX33" fmla="*/ 566936 w 616667"/>
                  <a:gd name="connsiteY33" fmla="*/ 190673 h 190673"/>
                  <a:gd name="connsiteX34" fmla="*/ 48488 w 616667"/>
                  <a:gd name="connsiteY34" fmla="*/ 190673 h 190673"/>
                  <a:gd name="connsiteX35" fmla="*/ 14919 w 616667"/>
                  <a:gd name="connsiteY35" fmla="*/ 175815 h 190673"/>
                  <a:gd name="connsiteX36" fmla="*/ 0 w 616667"/>
                  <a:gd name="connsiteY36" fmla="*/ 142386 h 190673"/>
                  <a:gd name="connsiteX37" fmla="*/ 0 w 616667"/>
                  <a:gd name="connsiteY37" fmla="*/ 130004 h 190673"/>
                  <a:gd name="connsiteX38" fmla="*/ 14919 w 616667"/>
                  <a:gd name="connsiteY38" fmla="*/ 96575 h 190673"/>
                  <a:gd name="connsiteX39" fmla="*/ 48488 w 616667"/>
                  <a:gd name="connsiteY39" fmla="*/ 81717 h 190673"/>
                  <a:gd name="connsiteX40" fmla="*/ 84543 w 616667"/>
                  <a:gd name="connsiteY40" fmla="*/ 81717 h 190673"/>
                  <a:gd name="connsiteX41" fmla="*/ 109409 w 616667"/>
                  <a:gd name="connsiteY41" fmla="*/ 71812 h 190673"/>
                  <a:gd name="connsiteX42" fmla="*/ 118112 w 616667"/>
                  <a:gd name="connsiteY42" fmla="*/ 48287 h 190673"/>
                  <a:gd name="connsiteX43" fmla="*/ 133031 w 616667"/>
                  <a:gd name="connsiteY43" fmla="*/ 13619 h 190673"/>
                  <a:gd name="connsiteX44" fmla="*/ 167843 w 616667"/>
                  <a:gd name="connsiteY44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16667" h="190673">
                    <a:moveTo>
                      <a:pt x="167856" y="14955"/>
                    </a:moveTo>
                    <a:cubicBezTo>
                      <a:pt x="159154" y="14955"/>
                      <a:pt x="150452" y="18665"/>
                      <a:pt x="144236" y="24848"/>
                    </a:cubicBezTo>
                    <a:cubicBezTo>
                      <a:pt x="138020" y="31030"/>
                      <a:pt x="134291" y="39686"/>
                      <a:pt x="134291" y="48342"/>
                    </a:cubicBezTo>
                    <a:cubicBezTo>
                      <a:pt x="134291" y="61945"/>
                      <a:pt x="129318" y="73074"/>
                      <a:pt x="120616" y="82966"/>
                    </a:cubicBezTo>
                    <a:cubicBezTo>
                      <a:pt x="110671" y="91622"/>
                      <a:pt x="98240" y="96568"/>
                      <a:pt x="84565" y="96568"/>
                    </a:cubicBezTo>
                    <a:lnTo>
                      <a:pt x="48514" y="96568"/>
                    </a:lnTo>
                    <a:cubicBezTo>
                      <a:pt x="39812" y="96568"/>
                      <a:pt x="31110" y="100278"/>
                      <a:pt x="24894" y="106461"/>
                    </a:cubicBezTo>
                    <a:cubicBezTo>
                      <a:pt x="18678" y="112644"/>
                      <a:pt x="14949" y="121300"/>
                      <a:pt x="14949" y="129956"/>
                    </a:cubicBezTo>
                    <a:lnTo>
                      <a:pt x="14949" y="142321"/>
                    </a:lnTo>
                    <a:cubicBezTo>
                      <a:pt x="14949" y="150977"/>
                      <a:pt x="18678" y="158397"/>
                      <a:pt x="24894" y="164579"/>
                    </a:cubicBezTo>
                    <a:cubicBezTo>
                      <a:pt x="31110" y="170762"/>
                      <a:pt x="39812" y="174472"/>
                      <a:pt x="48514" y="174472"/>
                    </a:cubicBezTo>
                    <a:lnTo>
                      <a:pt x="566906" y="174472"/>
                    </a:lnTo>
                    <a:cubicBezTo>
                      <a:pt x="575608" y="174472"/>
                      <a:pt x="584310" y="170762"/>
                      <a:pt x="590526" y="164579"/>
                    </a:cubicBezTo>
                    <a:cubicBezTo>
                      <a:pt x="596742" y="158397"/>
                      <a:pt x="600471" y="150977"/>
                      <a:pt x="600471" y="142321"/>
                    </a:cubicBezTo>
                    <a:lnTo>
                      <a:pt x="600471" y="129956"/>
                    </a:lnTo>
                    <a:cubicBezTo>
                      <a:pt x="600471" y="121300"/>
                      <a:pt x="596742" y="112644"/>
                      <a:pt x="590526" y="106461"/>
                    </a:cubicBezTo>
                    <a:cubicBezTo>
                      <a:pt x="584310" y="100278"/>
                      <a:pt x="575608" y="96568"/>
                      <a:pt x="566906" y="96568"/>
                    </a:cubicBezTo>
                    <a:lnTo>
                      <a:pt x="529612" y="96568"/>
                    </a:lnTo>
                    <a:cubicBezTo>
                      <a:pt x="517180" y="96568"/>
                      <a:pt x="504749" y="91622"/>
                      <a:pt x="496047" y="82966"/>
                    </a:cubicBezTo>
                    <a:cubicBezTo>
                      <a:pt x="486102" y="73074"/>
                      <a:pt x="481129" y="61945"/>
                      <a:pt x="481129" y="48342"/>
                    </a:cubicBezTo>
                    <a:cubicBezTo>
                      <a:pt x="481129" y="39686"/>
                      <a:pt x="478643" y="31030"/>
                      <a:pt x="471184" y="24848"/>
                    </a:cubicBezTo>
                    <a:cubicBezTo>
                      <a:pt x="464968" y="18665"/>
                      <a:pt x="457509" y="14955"/>
                      <a:pt x="447564" y="14955"/>
                    </a:cubicBezTo>
                    <a:close/>
                    <a:moveTo>
                      <a:pt x="167843" y="0"/>
                    </a:moveTo>
                    <a:lnTo>
                      <a:pt x="447581" y="0"/>
                    </a:lnTo>
                    <a:cubicBezTo>
                      <a:pt x="461257" y="0"/>
                      <a:pt x="473690" y="4953"/>
                      <a:pt x="482393" y="13619"/>
                    </a:cubicBezTo>
                    <a:cubicBezTo>
                      <a:pt x="492339" y="22286"/>
                      <a:pt x="496069" y="34668"/>
                      <a:pt x="496069" y="48287"/>
                    </a:cubicBezTo>
                    <a:cubicBezTo>
                      <a:pt x="496069" y="56954"/>
                      <a:pt x="499799" y="65621"/>
                      <a:pt x="506015" y="71812"/>
                    </a:cubicBezTo>
                    <a:cubicBezTo>
                      <a:pt x="513475" y="78003"/>
                      <a:pt x="522178" y="81717"/>
                      <a:pt x="529637" y="81717"/>
                    </a:cubicBezTo>
                    <a:lnTo>
                      <a:pt x="566936" y="81717"/>
                    </a:lnTo>
                    <a:cubicBezTo>
                      <a:pt x="580612" y="81717"/>
                      <a:pt x="591801" y="86670"/>
                      <a:pt x="601748" y="96575"/>
                    </a:cubicBezTo>
                    <a:cubicBezTo>
                      <a:pt x="610451" y="105242"/>
                      <a:pt x="616667" y="117623"/>
                      <a:pt x="616667" y="130004"/>
                    </a:cubicBezTo>
                    <a:lnTo>
                      <a:pt x="616667" y="142386"/>
                    </a:lnTo>
                    <a:cubicBezTo>
                      <a:pt x="616667" y="154767"/>
                      <a:pt x="610451" y="167148"/>
                      <a:pt x="601748" y="175815"/>
                    </a:cubicBezTo>
                    <a:cubicBezTo>
                      <a:pt x="591801" y="185720"/>
                      <a:pt x="580612" y="190673"/>
                      <a:pt x="566936" y="190673"/>
                    </a:cubicBezTo>
                    <a:lnTo>
                      <a:pt x="48488" y="190673"/>
                    </a:lnTo>
                    <a:cubicBezTo>
                      <a:pt x="36055" y="190673"/>
                      <a:pt x="23622" y="185720"/>
                      <a:pt x="14919" y="175815"/>
                    </a:cubicBezTo>
                    <a:cubicBezTo>
                      <a:pt x="4973" y="167148"/>
                      <a:pt x="0" y="154767"/>
                      <a:pt x="0" y="142386"/>
                    </a:cubicBezTo>
                    <a:lnTo>
                      <a:pt x="0" y="130004"/>
                    </a:lnTo>
                    <a:cubicBezTo>
                      <a:pt x="0" y="117623"/>
                      <a:pt x="4973" y="105242"/>
                      <a:pt x="14919" y="96575"/>
                    </a:cubicBezTo>
                    <a:cubicBezTo>
                      <a:pt x="23622" y="86670"/>
                      <a:pt x="36055" y="81717"/>
                      <a:pt x="48488" y="81717"/>
                    </a:cubicBezTo>
                    <a:lnTo>
                      <a:pt x="84543" y="81717"/>
                    </a:lnTo>
                    <a:cubicBezTo>
                      <a:pt x="94489" y="81717"/>
                      <a:pt x="103192" y="78003"/>
                      <a:pt x="109409" y="71812"/>
                    </a:cubicBezTo>
                    <a:cubicBezTo>
                      <a:pt x="115625" y="65621"/>
                      <a:pt x="118112" y="56954"/>
                      <a:pt x="118112" y="48287"/>
                    </a:cubicBezTo>
                    <a:cubicBezTo>
                      <a:pt x="118112" y="34668"/>
                      <a:pt x="124328" y="22286"/>
                      <a:pt x="133031" y="13619"/>
                    </a:cubicBezTo>
                    <a:cubicBezTo>
                      <a:pt x="142977" y="4953"/>
                      <a:pt x="155410" y="0"/>
                      <a:pt x="167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BE51AF7D-2D69-FC4A-AD14-D4AD6D060843}"/>
                  </a:ext>
                </a:extLst>
              </p:cNvPr>
              <p:cNvSpPr/>
              <p:nvPr/>
            </p:nvSpPr>
            <p:spPr>
              <a:xfrm>
                <a:off x="15085295" y="12386273"/>
                <a:ext cx="393670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7" h="138">
                    <a:moveTo>
                      <a:pt x="17" y="138"/>
                    </a:moveTo>
                    <a:lnTo>
                      <a:pt x="300" y="138"/>
                    </a:lnTo>
                    <a:lnTo>
                      <a:pt x="3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0D788850-68E6-E04C-A251-617A1BDE5053}"/>
                  </a:ext>
                </a:extLst>
              </p:cNvPr>
              <p:cNvSpPr/>
              <p:nvPr/>
            </p:nvSpPr>
            <p:spPr>
              <a:xfrm>
                <a:off x="15076575" y="12378792"/>
                <a:ext cx="411111" cy="185688"/>
              </a:xfrm>
              <a:custGeom>
                <a:avLst/>
                <a:gdLst>
                  <a:gd name="connsiteX0" fmla="*/ 17441 w 411111"/>
                  <a:gd name="connsiteY0" fmla="*/ 14959 h 185688"/>
                  <a:gd name="connsiteX1" fmla="*/ 36066 w 411111"/>
                  <a:gd name="connsiteY1" fmla="*/ 170738 h 185688"/>
                  <a:gd name="connsiteX2" fmla="*/ 375045 w 411111"/>
                  <a:gd name="connsiteY2" fmla="*/ 170738 h 185688"/>
                  <a:gd name="connsiteX3" fmla="*/ 393670 w 411111"/>
                  <a:gd name="connsiteY3" fmla="*/ 14959 h 185688"/>
                  <a:gd name="connsiteX4" fmla="*/ 0 w 411111"/>
                  <a:gd name="connsiteY4" fmla="*/ 0 h 185688"/>
                  <a:gd name="connsiteX5" fmla="*/ 411111 w 411111"/>
                  <a:gd name="connsiteY5" fmla="*/ 0 h 185688"/>
                  <a:gd name="connsiteX6" fmla="*/ 388755 w 411111"/>
                  <a:gd name="connsiteY6" fmla="*/ 185688 h 185688"/>
                  <a:gd name="connsiteX7" fmla="*/ 22356 w 411111"/>
                  <a:gd name="connsiteY7" fmla="*/ 185688 h 18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1111" h="185688">
                    <a:moveTo>
                      <a:pt x="17441" y="14959"/>
                    </a:moveTo>
                    <a:lnTo>
                      <a:pt x="36066" y="170738"/>
                    </a:lnTo>
                    <a:lnTo>
                      <a:pt x="375045" y="170738"/>
                    </a:lnTo>
                    <a:lnTo>
                      <a:pt x="393670" y="14959"/>
                    </a:lnTo>
                    <a:close/>
                    <a:moveTo>
                      <a:pt x="0" y="0"/>
                    </a:moveTo>
                    <a:lnTo>
                      <a:pt x="411111" y="0"/>
                    </a:lnTo>
                    <a:lnTo>
                      <a:pt x="388755" y="185688"/>
                    </a:lnTo>
                    <a:lnTo>
                      <a:pt x="22356" y="18568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FDB766A7-39BF-EF4D-A5F8-9C1FBE5237BC}"/>
                  </a:ext>
                </a:extLst>
              </p:cNvPr>
              <p:cNvSpPr/>
              <p:nvPr/>
            </p:nvSpPr>
            <p:spPr>
              <a:xfrm>
                <a:off x="15045430" y="12056023"/>
                <a:ext cx="473401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120">
                    <a:moveTo>
                      <a:pt x="381" y="0"/>
                    </a:moveTo>
                    <a:lnTo>
                      <a:pt x="0" y="0"/>
                    </a:lnTo>
                    <a:lnTo>
                      <a:pt x="15" y="120"/>
                    </a:lnTo>
                    <a:lnTo>
                      <a:pt x="366" y="1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2C1322A-81D3-D747-B3F8-4ADB56E2521E}"/>
                  </a:ext>
                </a:extLst>
              </p:cNvPr>
              <p:cNvSpPr/>
              <p:nvPr/>
            </p:nvSpPr>
            <p:spPr>
              <a:xfrm>
                <a:off x="15037955" y="12048545"/>
                <a:ext cx="489596" cy="163256"/>
              </a:xfrm>
              <a:custGeom>
                <a:avLst/>
                <a:gdLst>
                  <a:gd name="connsiteX0" fmla="*/ 17441 w 489596"/>
                  <a:gd name="connsiteY0" fmla="*/ 16201 h 163256"/>
                  <a:gd name="connsiteX1" fmla="*/ 33592 w 489596"/>
                  <a:gd name="connsiteY1" fmla="*/ 148301 h 163256"/>
                  <a:gd name="connsiteX2" fmla="*/ 456000 w 489596"/>
                  <a:gd name="connsiteY2" fmla="*/ 148301 h 163256"/>
                  <a:gd name="connsiteX3" fmla="*/ 470909 w 489596"/>
                  <a:gd name="connsiteY3" fmla="*/ 16201 h 163256"/>
                  <a:gd name="connsiteX4" fmla="*/ 0 w 489596"/>
                  <a:gd name="connsiteY4" fmla="*/ 0 h 163256"/>
                  <a:gd name="connsiteX5" fmla="*/ 489596 w 489596"/>
                  <a:gd name="connsiteY5" fmla="*/ 0 h 163256"/>
                  <a:gd name="connsiteX6" fmla="*/ 469714 w 489596"/>
                  <a:gd name="connsiteY6" fmla="*/ 163256 h 163256"/>
                  <a:gd name="connsiteX7" fmla="*/ 19882 w 489596"/>
                  <a:gd name="connsiteY7" fmla="*/ 163256 h 16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596" h="163256">
                    <a:moveTo>
                      <a:pt x="17441" y="16201"/>
                    </a:moveTo>
                    <a:lnTo>
                      <a:pt x="33592" y="148301"/>
                    </a:lnTo>
                    <a:lnTo>
                      <a:pt x="456000" y="148301"/>
                    </a:lnTo>
                    <a:lnTo>
                      <a:pt x="470909" y="16201"/>
                    </a:lnTo>
                    <a:close/>
                    <a:moveTo>
                      <a:pt x="0" y="0"/>
                    </a:moveTo>
                    <a:lnTo>
                      <a:pt x="489596" y="0"/>
                    </a:lnTo>
                    <a:lnTo>
                      <a:pt x="469714" y="163256"/>
                    </a:lnTo>
                    <a:lnTo>
                      <a:pt x="19882" y="16325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9991503E-C550-F242-962E-C340007D5700}"/>
                  </a:ext>
                </a:extLst>
              </p:cNvPr>
              <p:cNvSpPr/>
              <p:nvPr/>
            </p:nvSpPr>
            <p:spPr>
              <a:xfrm>
                <a:off x="15064117" y="12205570"/>
                <a:ext cx="436027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" h="145">
                    <a:moveTo>
                      <a:pt x="0" y="0"/>
                    </a:moveTo>
                    <a:lnTo>
                      <a:pt x="17" y="145"/>
                    </a:lnTo>
                    <a:lnTo>
                      <a:pt x="334" y="145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5C8E21EB-CEB0-1943-849C-976092CA3C45}"/>
                  </a:ext>
                </a:extLst>
              </p:cNvPr>
              <p:cNvSpPr/>
              <p:nvPr/>
            </p:nvSpPr>
            <p:spPr>
              <a:xfrm>
                <a:off x="15055396" y="12198093"/>
                <a:ext cx="453468" cy="194412"/>
              </a:xfrm>
              <a:custGeom>
                <a:avLst/>
                <a:gdLst>
                  <a:gd name="connsiteX0" fmla="*/ 17442 w 453468"/>
                  <a:gd name="connsiteY0" fmla="*/ 14954 h 194412"/>
                  <a:gd name="connsiteX1" fmla="*/ 37316 w 453468"/>
                  <a:gd name="connsiteY1" fmla="*/ 179456 h 194412"/>
                  <a:gd name="connsiteX2" fmla="*/ 416154 w 453468"/>
                  <a:gd name="connsiteY2" fmla="*/ 179456 h 194412"/>
                  <a:gd name="connsiteX3" fmla="*/ 436028 w 453468"/>
                  <a:gd name="connsiteY3" fmla="*/ 14954 h 194412"/>
                  <a:gd name="connsiteX4" fmla="*/ 0 w 453468"/>
                  <a:gd name="connsiteY4" fmla="*/ 0 h 194412"/>
                  <a:gd name="connsiteX5" fmla="*/ 453468 w 453468"/>
                  <a:gd name="connsiteY5" fmla="*/ 0 h 194412"/>
                  <a:gd name="connsiteX6" fmla="*/ 431105 w 453468"/>
                  <a:gd name="connsiteY6" fmla="*/ 194412 h 194412"/>
                  <a:gd name="connsiteX7" fmla="*/ 23605 w 453468"/>
                  <a:gd name="connsiteY7" fmla="*/ 194412 h 19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468" h="194412">
                    <a:moveTo>
                      <a:pt x="17442" y="14954"/>
                    </a:moveTo>
                    <a:lnTo>
                      <a:pt x="37316" y="179456"/>
                    </a:lnTo>
                    <a:lnTo>
                      <a:pt x="416154" y="179456"/>
                    </a:lnTo>
                    <a:lnTo>
                      <a:pt x="436028" y="14954"/>
                    </a:lnTo>
                    <a:close/>
                    <a:moveTo>
                      <a:pt x="0" y="0"/>
                    </a:moveTo>
                    <a:lnTo>
                      <a:pt x="453468" y="0"/>
                    </a:lnTo>
                    <a:lnTo>
                      <a:pt x="431105" y="194412"/>
                    </a:lnTo>
                    <a:lnTo>
                      <a:pt x="23605" y="19441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3108764E-8D2E-DB4C-94F3-7A6471CE904E}"/>
                  </a:ext>
                </a:extLst>
              </p:cNvPr>
              <p:cNvSpPr/>
              <p:nvPr/>
            </p:nvSpPr>
            <p:spPr>
              <a:xfrm>
                <a:off x="15085295" y="12386273"/>
                <a:ext cx="393670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7" h="138">
                    <a:moveTo>
                      <a:pt x="17" y="138"/>
                    </a:moveTo>
                    <a:lnTo>
                      <a:pt x="300" y="138"/>
                    </a:lnTo>
                    <a:lnTo>
                      <a:pt x="3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BBF5F71-A0C1-5943-B67F-C54AB247842A}"/>
                  </a:ext>
                </a:extLst>
              </p:cNvPr>
              <p:cNvSpPr/>
              <p:nvPr/>
            </p:nvSpPr>
            <p:spPr>
              <a:xfrm>
                <a:off x="15045430" y="12056023"/>
                <a:ext cx="473401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120">
                    <a:moveTo>
                      <a:pt x="381" y="0"/>
                    </a:moveTo>
                    <a:lnTo>
                      <a:pt x="0" y="0"/>
                    </a:lnTo>
                    <a:lnTo>
                      <a:pt x="15" y="120"/>
                    </a:lnTo>
                    <a:lnTo>
                      <a:pt x="366" y="12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89152F0-2302-1C45-AAFB-F5B47B97F3C9}"/>
                  </a:ext>
                </a:extLst>
              </p:cNvPr>
              <p:cNvSpPr/>
              <p:nvPr/>
            </p:nvSpPr>
            <p:spPr>
              <a:xfrm>
                <a:off x="15051659" y="11955078"/>
                <a:ext cx="20804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2">
                    <a:moveTo>
                      <a:pt x="162" y="12"/>
                    </a:moveTo>
                    <a:lnTo>
                      <a:pt x="6" y="12"/>
                    </a:lnTo>
                    <a:cubicBezTo>
                      <a:pt x="4" y="12"/>
                      <a:pt x="0" y="9"/>
                      <a:pt x="0" y="6"/>
                    </a:cubicBezTo>
                    <a:cubicBezTo>
                      <a:pt x="0" y="3"/>
                      <a:pt x="4" y="0"/>
                      <a:pt x="6" y="0"/>
                    </a:cubicBezTo>
                    <a:lnTo>
                      <a:pt x="162" y="0"/>
                    </a:lnTo>
                    <a:cubicBezTo>
                      <a:pt x="165" y="0"/>
                      <a:pt x="168" y="3"/>
                      <a:pt x="168" y="6"/>
                    </a:cubicBezTo>
                    <a:cubicBezTo>
                      <a:pt x="168" y="9"/>
                      <a:pt x="165" y="12"/>
                      <a:pt x="16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6EDA09D6-63FD-E340-9E83-3DE58F7CF544}"/>
                  </a:ext>
                </a:extLst>
              </p:cNvPr>
              <p:cNvSpPr/>
              <p:nvPr/>
            </p:nvSpPr>
            <p:spPr>
              <a:xfrm>
                <a:off x="15390514" y="11955078"/>
                <a:ext cx="122088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12">
                    <a:moveTo>
                      <a:pt x="92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92" y="0"/>
                    </a:lnTo>
                    <a:cubicBezTo>
                      <a:pt x="96" y="0"/>
                      <a:pt x="99" y="3"/>
                      <a:pt x="99" y="6"/>
                    </a:cubicBezTo>
                    <a:cubicBezTo>
                      <a:pt x="99" y="9"/>
                      <a:pt x="96" y="12"/>
                      <a:pt x="9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D001061-250D-EB45-8F0B-C7CC5DF661C8}"/>
                </a:ext>
              </a:extLst>
            </p:cNvPr>
            <p:cNvGrpSpPr/>
            <p:nvPr/>
          </p:nvGrpSpPr>
          <p:grpSpPr>
            <a:xfrm>
              <a:off x="8495166" y="11237975"/>
              <a:ext cx="1235607" cy="1326509"/>
              <a:chOff x="8495166" y="11237975"/>
              <a:chExt cx="1235607" cy="1326509"/>
            </a:xfrm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BDC855A-A149-964E-BC70-B0D51356DBF6}"/>
                  </a:ext>
                </a:extLst>
              </p:cNvPr>
              <p:cNvSpPr/>
              <p:nvPr/>
            </p:nvSpPr>
            <p:spPr>
              <a:xfrm>
                <a:off x="8521219" y="11879058"/>
                <a:ext cx="381212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" h="202">
                    <a:moveTo>
                      <a:pt x="307" y="104"/>
                    </a:moveTo>
                    <a:cubicBezTo>
                      <a:pt x="306" y="160"/>
                      <a:pt x="257" y="204"/>
                      <a:pt x="191" y="202"/>
                    </a:cubicBezTo>
                    <a:cubicBezTo>
                      <a:pt x="125" y="201"/>
                      <a:pt x="0" y="123"/>
                      <a:pt x="0" y="97"/>
                    </a:cubicBezTo>
                    <a:cubicBezTo>
                      <a:pt x="1" y="70"/>
                      <a:pt x="129" y="-2"/>
                      <a:pt x="195" y="0"/>
                    </a:cubicBezTo>
                    <a:cubicBezTo>
                      <a:pt x="262" y="2"/>
                      <a:pt x="309" y="48"/>
                      <a:pt x="307" y="1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9C937F00-A52D-3948-8304-87F8A4F22EC1}"/>
                  </a:ext>
                </a:extLst>
              </p:cNvPr>
              <p:cNvSpPr/>
              <p:nvPr/>
            </p:nvSpPr>
            <p:spPr>
              <a:xfrm>
                <a:off x="8513744" y="11871563"/>
                <a:ext cx="397425" cy="266706"/>
              </a:xfrm>
              <a:custGeom>
                <a:avLst/>
                <a:gdLst>
                  <a:gd name="connsiteX0" fmla="*/ 247124 w 397425"/>
                  <a:gd name="connsiteY0" fmla="*/ 14971 h 266706"/>
                  <a:gd name="connsiteX1" fmla="*/ 14950 w 397425"/>
                  <a:gd name="connsiteY1" fmla="*/ 127781 h 266706"/>
                  <a:gd name="connsiteX2" fmla="*/ 99377 w 397425"/>
                  <a:gd name="connsiteY2" fmla="*/ 197202 h 266706"/>
                  <a:gd name="connsiteX3" fmla="*/ 244640 w 397425"/>
                  <a:gd name="connsiteY3" fmla="*/ 250508 h 266706"/>
                  <a:gd name="connsiteX4" fmla="*/ 342724 w 397425"/>
                  <a:gd name="connsiteY4" fmla="*/ 218277 h 266706"/>
                  <a:gd name="connsiteX5" fmla="*/ 381213 w 397425"/>
                  <a:gd name="connsiteY5" fmla="*/ 136459 h 266706"/>
                  <a:gd name="connsiteX6" fmla="*/ 249607 w 397425"/>
                  <a:gd name="connsiteY6" fmla="*/ 14971 h 266706"/>
                  <a:gd name="connsiteX7" fmla="*/ 247124 w 397425"/>
                  <a:gd name="connsiteY7" fmla="*/ 14971 h 266706"/>
                  <a:gd name="connsiteX8" fmla="*/ 249622 w 397425"/>
                  <a:gd name="connsiteY8" fmla="*/ 13 h 266706"/>
                  <a:gd name="connsiteX9" fmla="*/ 397408 w 397425"/>
                  <a:gd name="connsiteY9" fmla="*/ 136461 h 266706"/>
                  <a:gd name="connsiteX10" fmla="*/ 351458 w 397425"/>
                  <a:gd name="connsiteY10" fmla="*/ 229493 h 266706"/>
                  <a:gd name="connsiteX11" fmla="*/ 248380 w 397425"/>
                  <a:gd name="connsiteY11" fmla="*/ 266706 h 266706"/>
                  <a:gd name="connsiteX12" fmla="*/ 244654 w 397425"/>
                  <a:gd name="connsiteY12" fmla="*/ 266706 h 266706"/>
                  <a:gd name="connsiteX13" fmla="*/ 90659 w 397425"/>
                  <a:gd name="connsiteY13" fmla="*/ 210887 h 266706"/>
                  <a:gd name="connsiteX14" fmla="*/ 0 w 397425"/>
                  <a:gd name="connsiteY14" fmla="*/ 127778 h 266706"/>
                  <a:gd name="connsiteX15" fmla="*/ 249622 w 397425"/>
                  <a:gd name="connsiteY15" fmla="*/ 13 h 26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425" h="266706">
                    <a:moveTo>
                      <a:pt x="247124" y="14971"/>
                    </a:moveTo>
                    <a:cubicBezTo>
                      <a:pt x="162697" y="14971"/>
                      <a:pt x="16192" y="102987"/>
                      <a:pt x="14950" y="127781"/>
                    </a:cubicBezTo>
                    <a:cubicBezTo>
                      <a:pt x="14950" y="136459"/>
                      <a:pt x="41023" y="164971"/>
                      <a:pt x="99377" y="197202"/>
                    </a:cubicBezTo>
                    <a:cubicBezTo>
                      <a:pt x="154006" y="229434"/>
                      <a:pt x="208635" y="250508"/>
                      <a:pt x="244640" y="250508"/>
                    </a:cubicBezTo>
                    <a:cubicBezTo>
                      <a:pt x="280646" y="251748"/>
                      <a:pt x="316651" y="240591"/>
                      <a:pt x="342724" y="218277"/>
                    </a:cubicBezTo>
                    <a:cubicBezTo>
                      <a:pt x="366314" y="197202"/>
                      <a:pt x="381213" y="167450"/>
                      <a:pt x="381213" y="136459"/>
                    </a:cubicBezTo>
                    <a:cubicBezTo>
                      <a:pt x="383696" y="68277"/>
                      <a:pt x="326584" y="16211"/>
                      <a:pt x="249607" y="14971"/>
                    </a:cubicBezTo>
                    <a:cubicBezTo>
                      <a:pt x="248365" y="14971"/>
                      <a:pt x="248365" y="14971"/>
                      <a:pt x="247124" y="14971"/>
                    </a:cubicBezTo>
                    <a:close/>
                    <a:moveTo>
                      <a:pt x="249622" y="13"/>
                    </a:moveTo>
                    <a:cubicBezTo>
                      <a:pt x="334071" y="1253"/>
                      <a:pt x="398650" y="62035"/>
                      <a:pt x="397408" y="136461"/>
                    </a:cubicBezTo>
                    <a:cubicBezTo>
                      <a:pt x="396166" y="172433"/>
                      <a:pt x="380021" y="205925"/>
                      <a:pt x="351458" y="229493"/>
                    </a:cubicBezTo>
                    <a:cubicBezTo>
                      <a:pt x="324136" y="253061"/>
                      <a:pt x="286879" y="266706"/>
                      <a:pt x="248380" y="266706"/>
                    </a:cubicBezTo>
                    <a:cubicBezTo>
                      <a:pt x="247138" y="266706"/>
                      <a:pt x="245896" y="266706"/>
                      <a:pt x="244654" y="266706"/>
                    </a:cubicBezTo>
                    <a:cubicBezTo>
                      <a:pt x="206155" y="265466"/>
                      <a:pt x="149028" y="244378"/>
                      <a:pt x="90659" y="210887"/>
                    </a:cubicBezTo>
                    <a:cubicBezTo>
                      <a:pt x="75756" y="202204"/>
                      <a:pt x="0" y="156308"/>
                      <a:pt x="0" y="127778"/>
                    </a:cubicBezTo>
                    <a:cubicBezTo>
                      <a:pt x="1242" y="84362"/>
                      <a:pt x="171382" y="-1227"/>
                      <a:pt x="24962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E7BF8EA3-1403-BB4C-BED1-1E11031578F5}"/>
                  </a:ext>
                </a:extLst>
              </p:cNvPr>
              <p:cNvSpPr/>
              <p:nvPr/>
            </p:nvSpPr>
            <p:spPr>
              <a:xfrm>
                <a:off x="8502532" y="11579963"/>
                <a:ext cx="367509" cy="255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206">
                    <a:moveTo>
                      <a:pt x="291" y="141"/>
                    </a:moveTo>
                    <a:cubicBezTo>
                      <a:pt x="272" y="194"/>
                      <a:pt x="211" y="220"/>
                      <a:pt x="149" y="198"/>
                    </a:cubicBezTo>
                    <a:cubicBezTo>
                      <a:pt x="86" y="176"/>
                      <a:pt x="-8" y="64"/>
                      <a:pt x="1" y="39"/>
                    </a:cubicBezTo>
                    <a:cubicBezTo>
                      <a:pt x="9" y="14"/>
                      <a:pt x="154" y="-14"/>
                      <a:pt x="216" y="8"/>
                    </a:cubicBezTo>
                    <a:cubicBezTo>
                      <a:pt x="278" y="30"/>
                      <a:pt x="309" y="88"/>
                      <a:pt x="291" y="1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E8F70A81-4257-374D-9D3B-B6A890312D0B}"/>
                  </a:ext>
                </a:extLst>
              </p:cNvPr>
              <p:cNvSpPr/>
              <p:nvPr/>
            </p:nvSpPr>
            <p:spPr>
              <a:xfrm>
                <a:off x="8495166" y="11572097"/>
                <a:ext cx="382290" cy="272067"/>
              </a:xfrm>
              <a:custGeom>
                <a:avLst/>
                <a:gdLst>
                  <a:gd name="connsiteX0" fmla="*/ 201049 w 382290"/>
                  <a:gd name="connsiteY0" fmla="*/ 15340 h 272067"/>
                  <a:gd name="connsiteX1" fmla="*/ 14841 w 382290"/>
                  <a:gd name="connsiteY1" fmla="*/ 58733 h 272067"/>
                  <a:gd name="connsiteX2" fmla="*/ 71945 w 382290"/>
                  <a:gd name="connsiteY2" fmla="*/ 151718 h 272067"/>
                  <a:gd name="connsiteX3" fmla="*/ 193601 w 382290"/>
                  <a:gd name="connsiteY3" fmla="*/ 247183 h 272067"/>
                  <a:gd name="connsiteX4" fmla="*/ 296636 w 382290"/>
                  <a:gd name="connsiteY4" fmla="*/ 245944 h 272067"/>
                  <a:gd name="connsiteX5" fmla="*/ 359947 w 382290"/>
                  <a:gd name="connsiteY5" fmla="*/ 180234 h 272067"/>
                  <a:gd name="connsiteX6" fmla="*/ 351257 w 382290"/>
                  <a:gd name="connsiteY6" fmla="*/ 89728 h 272067"/>
                  <a:gd name="connsiteX7" fmla="*/ 271808 w 382290"/>
                  <a:gd name="connsiteY7" fmla="*/ 25258 h 272067"/>
                  <a:gd name="connsiteX8" fmla="*/ 201049 w 382290"/>
                  <a:gd name="connsiteY8" fmla="*/ 15340 h 272067"/>
                  <a:gd name="connsiteX9" fmla="*/ 205788 w 382290"/>
                  <a:gd name="connsiteY9" fmla="*/ 1 h 272067"/>
                  <a:gd name="connsiteX10" fmla="*/ 278042 w 382290"/>
                  <a:gd name="connsiteY10" fmla="*/ 9073 h 272067"/>
                  <a:gd name="connsiteX11" fmla="*/ 367448 w 382290"/>
                  <a:gd name="connsiteY11" fmla="*/ 81024 h 272067"/>
                  <a:gd name="connsiteX12" fmla="*/ 374899 w 382290"/>
                  <a:gd name="connsiteY12" fmla="*/ 185229 h 272067"/>
                  <a:gd name="connsiteX13" fmla="*/ 304119 w 382290"/>
                  <a:gd name="connsiteY13" fmla="*/ 259662 h 272067"/>
                  <a:gd name="connsiteX14" fmla="*/ 246999 w 382290"/>
                  <a:gd name="connsiteY14" fmla="*/ 272067 h 272067"/>
                  <a:gd name="connsiteX15" fmla="*/ 189878 w 382290"/>
                  <a:gd name="connsiteY15" fmla="*/ 262143 h 272067"/>
                  <a:gd name="connsiteX16" fmla="*/ 61978 w 382290"/>
                  <a:gd name="connsiteY16" fmla="*/ 161659 h 272067"/>
                  <a:gd name="connsiteX17" fmla="*/ 1133 w 382290"/>
                  <a:gd name="connsiteY17" fmla="*/ 53732 h 272067"/>
                  <a:gd name="connsiteX18" fmla="*/ 205788 w 382290"/>
                  <a:gd name="connsiteY18" fmla="*/ 1 h 27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2290" h="272067">
                    <a:moveTo>
                      <a:pt x="201049" y="15340"/>
                    </a:moveTo>
                    <a:cubicBezTo>
                      <a:pt x="119118" y="15340"/>
                      <a:pt x="21048" y="41376"/>
                      <a:pt x="14841" y="58733"/>
                    </a:cubicBezTo>
                    <a:cubicBezTo>
                      <a:pt x="11117" y="67412"/>
                      <a:pt x="27255" y="102126"/>
                      <a:pt x="71945" y="151718"/>
                    </a:cubicBezTo>
                    <a:cubicBezTo>
                      <a:pt x="114152" y="198831"/>
                      <a:pt x="160083" y="234785"/>
                      <a:pt x="193601" y="247183"/>
                    </a:cubicBezTo>
                    <a:cubicBezTo>
                      <a:pt x="228360" y="259581"/>
                      <a:pt x="265602" y="259581"/>
                      <a:pt x="296636" y="245944"/>
                    </a:cubicBezTo>
                    <a:cubicBezTo>
                      <a:pt x="326430" y="233546"/>
                      <a:pt x="348775" y="209989"/>
                      <a:pt x="359947" y="180234"/>
                    </a:cubicBezTo>
                    <a:cubicBezTo>
                      <a:pt x="369878" y="150479"/>
                      <a:pt x="367395" y="118244"/>
                      <a:pt x="351257" y="89728"/>
                    </a:cubicBezTo>
                    <a:cubicBezTo>
                      <a:pt x="336361" y="59973"/>
                      <a:pt x="306567" y="37656"/>
                      <a:pt x="271808" y="25258"/>
                    </a:cubicBezTo>
                    <a:cubicBezTo>
                      <a:pt x="251946" y="17820"/>
                      <a:pt x="228360" y="15340"/>
                      <a:pt x="201049" y="15340"/>
                    </a:cubicBezTo>
                    <a:close/>
                    <a:moveTo>
                      <a:pt x="205788" y="1"/>
                    </a:moveTo>
                    <a:cubicBezTo>
                      <a:pt x="234115" y="79"/>
                      <a:pt x="259726" y="2870"/>
                      <a:pt x="278042" y="9073"/>
                    </a:cubicBezTo>
                    <a:cubicBezTo>
                      <a:pt x="317778" y="22719"/>
                      <a:pt x="348822" y="48770"/>
                      <a:pt x="367448" y="81024"/>
                    </a:cubicBezTo>
                    <a:cubicBezTo>
                      <a:pt x="383591" y="114519"/>
                      <a:pt x="387316" y="151735"/>
                      <a:pt x="374899" y="185229"/>
                    </a:cubicBezTo>
                    <a:cubicBezTo>
                      <a:pt x="363723" y="219964"/>
                      <a:pt x="337646" y="246016"/>
                      <a:pt x="304119" y="259662"/>
                    </a:cubicBezTo>
                    <a:cubicBezTo>
                      <a:pt x="286734" y="267105"/>
                      <a:pt x="266867" y="272067"/>
                      <a:pt x="246999" y="272067"/>
                    </a:cubicBezTo>
                    <a:cubicBezTo>
                      <a:pt x="227131" y="272067"/>
                      <a:pt x="208504" y="268345"/>
                      <a:pt x="189878" y="262143"/>
                    </a:cubicBezTo>
                    <a:cubicBezTo>
                      <a:pt x="153868" y="248497"/>
                      <a:pt x="106681" y="211281"/>
                      <a:pt x="61978" y="161659"/>
                    </a:cubicBezTo>
                    <a:cubicBezTo>
                      <a:pt x="49561" y="148013"/>
                      <a:pt x="-8801" y="81024"/>
                      <a:pt x="1133" y="53732"/>
                    </a:cubicBezTo>
                    <a:cubicBezTo>
                      <a:pt x="11377" y="23959"/>
                      <a:pt x="120806" y="-231"/>
                      <a:pt x="205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EE38907B-8F32-8845-A08A-3EBF5CEA9C22}"/>
                  </a:ext>
                </a:extLst>
              </p:cNvPr>
              <p:cNvSpPr/>
              <p:nvPr/>
            </p:nvSpPr>
            <p:spPr>
              <a:xfrm>
                <a:off x="8861317" y="11244724"/>
                <a:ext cx="261616" cy="358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" h="289">
                    <a:moveTo>
                      <a:pt x="155" y="281"/>
                    </a:moveTo>
                    <a:cubicBezTo>
                      <a:pt x="104" y="304"/>
                      <a:pt x="42" y="279"/>
                      <a:pt x="15" y="219"/>
                    </a:cubicBezTo>
                    <a:cubicBezTo>
                      <a:pt x="-13" y="159"/>
                      <a:pt x="3" y="12"/>
                      <a:pt x="26" y="1"/>
                    </a:cubicBezTo>
                    <a:cubicBezTo>
                      <a:pt x="51" y="-10"/>
                      <a:pt x="171" y="75"/>
                      <a:pt x="199" y="135"/>
                    </a:cubicBezTo>
                    <a:cubicBezTo>
                      <a:pt x="226" y="195"/>
                      <a:pt x="206" y="258"/>
                      <a:pt x="155" y="2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5F5FBF13-D085-D444-A84D-57ACD61D6C2E}"/>
                  </a:ext>
                </a:extLst>
              </p:cNvPr>
              <p:cNvSpPr/>
              <p:nvPr/>
            </p:nvSpPr>
            <p:spPr>
              <a:xfrm>
                <a:off x="8854027" y="11237975"/>
                <a:ext cx="276424" cy="374386"/>
              </a:xfrm>
              <a:custGeom>
                <a:avLst/>
                <a:gdLst>
                  <a:gd name="connsiteX0" fmla="*/ 43273 w 276424"/>
                  <a:gd name="connsiteY0" fmla="*/ 15475 h 374386"/>
                  <a:gd name="connsiteX1" fmla="*/ 16003 w 276424"/>
                  <a:gd name="connsiteY1" fmla="*/ 121021 h 374386"/>
                  <a:gd name="connsiteX2" fmla="*/ 30877 w 276424"/>
                  <a:gd name="connsiteY2" fmla="*/ 276235 h 374386"/>
                  <a:gd name="connsiteX3" fmla="*/ 194491 w 276424"/>
                  <a:gd name="connsiteY3" fmla="*/ 348254 h 374386"/>
                  <a:gd name="connsiteX4" fmla="*/ 245311 w 276424"/>
                  <a:gd name="connsiteY4" fmla="*/ 176898 h 374386"/>
                  <a:gd name="connsiteX5" fmla="*/ 45751 w 276424"/>
                  <a:gd name="connsiteY5" fmla="*/ 15475 h 374386"/>
                  <a:gd name="connsiteX6" fmla="*/ 43273 w 276424"/>
                  <a:gd name="connsiteY6" fmla="*/ 15475 h 374386"/>
                  <a:gd name="connsiteX7" fmla="*/ 56329 w 276424"/>
                  <a:gd name="connsiteY7" fmla="*/ 1121 h 374386"/>
                  <a:gd name="connsiteX8" fmla="*/ 260258 w 276424"/>
                  <a:gd name="connsiteY8" fmla="*/ 170683 h 374386"/>
                  <a:gd name="connsiteX9" fmla="*/ 201969 w 276424"/>
                  <a:gd name="connsiteY9" fmla="*/ 361965 h 374386"/>
                  <a:gd name="connsiteX10" fmla="*/ 151120 w 276424"/>
                  <a:gd name="connsiteY10" fmla="*/ 374386 h 374386"/>
                  <a:gd name="connsiteX11" fmla="*/ 18418 w 276424"/>
                  <a:gd name="connsiteY11" fmla="*/ 282471 h 374386"/>
                  <a:gd name="connsiteX12" fmla="*/ 1055 w 276424"/>
                  <a:gd name="connsiteY12" fmla="*/ 119758 h 374386"/>
                  <a:gd name="connsiteX13" fmla="*/ 37021 w 276424"/>
                  <a:gd name="connsiteY13" fmla="*/ 1759 h 374386"/>
                  <a:gd name="connsiteX14" fmla="*/ 56329 w 276424"/>
                  <a:gd name="connsiteY14" fmla="*/ 1121 h 37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24" h="374386">
                    <a:moveTo>
                      <a:pt x="43273" y="15475"/>
                    </a:moveTo>
                    <a:cubicBezTo>
                      <a:pt x="34596" y="19200"/>
                      <a:pt x="20961" y="55210"/>
                      <a:pt x="16003" y="121021"/>
                    </a:cubicBezTo>
                    <a:cubicBezTo>
                      <a:pt x="11045" y="184348"/>
                      <a:pt x="17243" y="243950"/>
                      <a:pt x="30877" y="276235"/>
                    </a:cubicBezTo>
                    <a:cubicBezTo>
                      <a:pt x="63105" y="344529"/>
                      <a:pt x="133756" y="376814"/>
                      <a:pt x="194491" y="348254"/>
                    </a:cubicBezTo>
                    <a:cubicBezTo>
                      <a:pt x="255227" y="320937"/>
                      <a:pt x="277538" y="247675"/>
                      <a:pt x="245311" y="176898"/>
                    </a:cubicBezTo>
                    <a:cubicBezTo>
                      <a:pt x="213084" y="104878"/>
                      <a:pt x="79218" y="15475"/>
                      <a:pt x="45751" y="15475"/>
                    </a:cubicBezTo>
                    <a:cubicBezTo>
                      <a:pt x="44512" y="15475"/>
                      <a:pt x="43273" y="15475"/>
                      <a:pt x="43273" y="15475"/>
                    </a:cubicBezTo>
                    <a:close/>
                    <a:moveTo>
                      <a:pt x="56329" y="1121"/>
                    </a:moveTo>
                    <a:cubicBezTo>
                      <a:pt x="111725" y="12550"/>
                      <a:pt x="232044" y="108734"/>
                      <a:pt x="260258" y="170683"/>
                    </a:cubicBezTo>
                    <a:cubicBezTo>
                      <a:pt x="296224" y="247693"/>
                      <a:pt x="270180" y="330913"/>
                      <a:pt x="201969" y="361965"/>
                    </a:cubicBezTo>
                    <a:cubicBezTo>
                      <a:pt x="185846" y="370660"/>
                      <a:pt x="168483" y="374386"/>
                      <a:pt x="151120" y="374386"/>
                    </a:cubicBezTo>
                    <a:cubicBezTo>
                      <a:pt x="97791" y="374386"/>
                      <a:pt x="45703" y="339608"/>
                      <a:pt x="18418" y="282471"/>
                    </a:cubicBezTo>
                    <a:cubicBezTo>
                      <a:pt x="3536" y="247693"/>
                      <a:pt x="-2665" y="186830"/>
                      <a:pt x="1055" y="119758"/>
                    </a:cubicBezTo>
                    <a:cubicBezTo>
                      <a:pt x="3536" y="102368"/>
                      <a:pt x="10977" y="14180"/>
                      <a:pt x="37021" y="1759"/>
                    </a:cubicBezTo>
                    <a:cubicBezTo>
                      <a:pt x="41827" y="-415"/>
                      <a:pt x="48416" y="-512"/>
                      <a:pt x="56329" y="1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4496150C-01C8-264E-AC8F-EB6753A03F84}"/>
                  </a:ext>
                </a:extLst>
              </p:cNvPr>
              <p:cNvSpPr/>
              <p:nvPr/>
            </p:nvSpPr>
            <p:spPr>
              <a:xfrm>
                <a:off x="9323509" y="11879058"/>
                <a:ext cx="381212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" h="202">
                    <a:moveTo>
                      <a:pt x="0" y="104"/>
                    </a:moveTo>
                    <a:cubicBezTo>
                      <a:pt x="1" y="160"/>
                      <a:pt x="51" y="204"/>
                      <a:pt x="117" y="202"/>
                    </a:cubicBezTo>
                    <a:cubicBezTo>
                      <a:pt x="183" y="201"/>
                      <a:pt x="308" y="123"/>
                      <a:pt x="307" y="97"/>
                    </a:cubicBezTo>
                    <a:cubicBezTo>
                      <a:pt x="306" y="70"/>
                      <a:pt x="178" y="-2"/>
                      <a:pt x="112" y="0"/>
                    </a:cubicBezTo>
                    <a:cubicBezTo>
                      <a:pt x="46" y="2"/>
                      <a:pt x="-1" y="48"/>
                      <a:pt x="0" y="1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6339DD24-46F1-8B4E-BF03-BDC4AEB1F75B}"/>
                  </a:ext>
                </a:extLst>
              </p:cNvPr>
              <p:cNvSpPr/>
              <p:nvPr/>
            </p:nvSpPr>
            <p:spPr>
              <a:xfrm>
                <a:off x="9316017" y="11871563"/>
                <a:ext cx="396193" cy="266706"/>
              </a:xfrm>
              <a:custGeom>
                <a:avLst/>
                <a:gdLst>
                  <a:gd name="connsiteX0" fmla="*/ 146572 w 396193"/>
                  <a:gd name="connsiteY0" fmla="*/ 14971 h 266706"/>
                  <a:gd name="connsiteX1" fmla="*/ 14966 w 396193"/>
                  <a:gd name="connsiteY1" fmla="*/ 136459 h 266706"/>
                  <a:gd name="connsiteX2" fmla="*/ 54696 w 396193"/>
                  <a:gd name="connsiteY2" fmla="*/ 218277 h 266706"/>
                  <a:gd name="connsiteX3" fmla="*/ 152780 w 396193"/>
                  <a:gd name="connsiteY3" fmla="*/ 250508 h 266706"/>
                  <a:gd name="connsiteX4" fmla="*/ 296802 w 396193"/>
                  <a:gd name="connsiteY4" fmla="*/ 197202 h 266706"/>
                  <a:gd name="connsiteX5" fmla="*/ 381229 w 396193"/>
                  <a:gd name="connsiteY5" fmla="*/ 127781 h 266706"/>
                  <a:gd name="connsiteX6" fmla="*/ 149055 w 396193"/>
                  <a:gd name="connsiteY6" fmla="*/ 14971 h 266706"/>
                  <a:gd name="connsiteX7" fmla="*/ 146572 w 396193"/>
                  <a:gd name="connsiteY7" fmla="*/ 14971 h 266706"/>
                  <a:gd name="connsiteX8" fmla="*/ 146560 w 396193"/>
                  <a:gd name="connsiteY8" fmla="*/ 13 h 266706"/>
                  <a:gd name="connsiteX9" fmla="*/ 396179 w 396193"/>
                  <a:gd name="connsiteY9" fmla="*/ 127778 h 266706"/>
                  <a:gd name="connsiteX10" fmla="*/ 305521 w 396193"/>
                  <a:gd name="connsiteY10" fmla="*/ 210887 h 266706"/>
                  <a:gd name="connsiteX11" fmla="*/ 152769 w 396193"/>
                  <a:gd name="connsiteY11" fmla="*/ 266706 h 266706"/>
                  <a:gd name="connsiteX12" fmla="*/ 149043 w 396193"/>
                  <a:gd name="connsiteY12" fmla="*/ 266706 h 266706"/>
                  <a:gd name="connsiteX13" fmla="*/ 44725 w 396193"/>
                  <a:gd name="connsiteY13" fmla="*/ 229493 h 266706"/>
                  <a:gd name="connsiteX14" fmla="*/ 17 w 396193"/>
                  <a:gd name="connsiteY14" fmla="*/ 136461 h 266706"/>
                  <a:gd name="connsiteX15" fmla="*/ 146560 w 396193"/>
                  <a:gd name="connsiteY15" fmla="*/ 13 h 26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93" h="266706">
                    <a:moveTo>
                      <a:pt x="146572" y="14971"/>
                    </a:moveTo>
                    <a:cubicBezTo>
                      <a:pt x="70837" y="16211"/>
                      <a:pt x="13724" y="68277"/>
                      <a:pt x="14966" y="136459"/>
                    </a:cubicBezTo>
                    <a:cubicBezTo>
                      <a:pt x="14966" y="167450"/>
                      <a:pt x="29865" y="197202"/>
                      <a:pt x="54696" y="218277"/>
                    </a:cubicBezTo>
                    <a:cubicBezTo>
                      <a:pt x="79528" y="240591"/>
                      <a:pt x="114292" y="251748"/>
                      <a:pt x="152780" y="250508"/>
                    </a:cubicBezTo>
                    <a:cubicBezTo>
                      <a:pt x="187544" y="250508"/>
                      <a:pt x="242173" y="229434"/>
                      <a:pt x="296802" y="197202"/>
                    </a:cubicBezTo>
                    <a:cubicBezTo>
                      <a:pt x="355156" y="164971"/>
                      <a:pt x="381229" y="136459"/>
                      <a:pt x="381229" y="127781"/>
                    </a:cubicBezTo>
                    <a:cubicBezTo>
                      <a:pt x="379987" y="102987"/>
                      <a:pt x="233482" y="14971"/>
                      <a:pt x="149055" y="14971"/>
                    </a:cubicBezTo>
                    <a:cubicBezTo>
                      <a:pt x="149055" y="14971"/>
                      <a:pt x="147814" y="14971"/>
                      <a:pt x="146572" y="14971"/>
                    </a:cubicBezTo>
                    <a:close/>
                    <a:moveTo>
                      <a:pt x="146560" y="13"/>
                    </a:moveTo>
                    <a:cubicBezTo>
                      <a:pt x="224799" y="-1227"/>
                      <a:pt x="394937" y="84362"/>
                      <a:pt x="396179" y="127778"/>
                    </a:cubicBezTo>
                    <a:cubicBezTo>
                      <a:pt x="397421" y="156308"/>
                      <a:pt x="320424" y="202204"/>
                      <a:pt x="305521" y="210887"/>
                    </a:cubicBezTo>
                    <a:cubicBezTo>
                      <a:pt x="248394" y="244378"/>
                      <a:pt x="190026" y="265466"/>
                      <a:pt x="152769" y="266706"/>
                    </a:cubicBezTo>
                    <a:cubicBezTo>
                      <a:pt x="150285" y="266706"/>
                      <a:pt x="149043" y="266706"/>
                      <a:pt x="149043" y="266706"/>
                    </a:cubicBezTo>
                    <a:cubicBezTo>
                      <a:pt x="109303" y="266706"/>
                      <a:pt x="72046" y="253061"/>
                      <a:pt x="44725" y="229493"/>
                    </a:cubicBezTo>
                    <a:cubicBezTo>
                      <a:pt x="16162" y="205925"/>
                      <a:pt x="17" y="172433"/>
                      <a:pt x="17" y="136461"/>
                    </a:cubicBezTo>
                    <a:cubicBezTo>
                      <a:pt x="-1225" y="62035"/>
                      <a:pt x="62111" y="1253"/>
                      <a:pt x="14656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AA50BB77-1100-8B4D-AEB5-DDC5E9B738E1}"/>
                  </a:ext>
                </a:extLst>
              </p:cNvPr>
              <p:cNvSpPr/>
              <p:nvPr/>
            </p:nvSpPr>
            <p:spPr>
              <a:xfrm>
                <a:off x="9355896" y="11579963"/>
                <a:ext cx="366263" cy="255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206">
                    <a:moveTo>
                      <a:pt x="6" y="141"/>
                    </a:moveTo>
                    <a:cubicBezTo>
                      <a:pt x="25" y="194"/>
                      <a:pt x="85" y="220"/>
                      <a:pt x="147" y="198"/>
                    </a:cubicBezTo>
                    <a:cubicBezTo>
                      <a:pt x="210" y="176"/>
                      <a:pt x="304" y="64"/>
                      <a:pt x="295" y="39"/>
                    </a:cubicBezTo>
                    <a:cubicBezTo>
                      <a:pt x="287" y="14"/>
                      <a:pt x="143" y="-14"/>
                      <a:pt x="80" y="8"/>
                    </a:cubicBezTo>
                    <a:cubicBezTo>
                      <a:pt x="18" y="30"/>
                      <a:pt x="-13" y="88"/>
                      <a:pt x="6" y="1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2D01D65D-1BF5-C146-8E0F-2CEAE7A174BF}"/>
                  </a:ext>
                </a:extLst>
              </p:cNvPr>
              <p:cNvSpPr/>
              <p:nvPr/>
            </p:nvSpPr>
            <p:spPr>
              <a:xfrm>
                <a:off x="9348563" y="11572151"/>
                <a:ext cx="382210" cy="272013"/>
              </a:xfrm>
              <a:custGeom>
                <a:avLst/>
                <a:gdLst>
                  <a:gd name="connsiteX0" fmla="*/ 179916 w 382210"/>
                  <a:gd name="connsiteY0" fmla="*/ 15286 h 272013"/>
                  <a:gd name="connsiteX1" fmla="*/ 107915 w 382210"/>
                  <a:gd name="connsiteY1" fmla="*/ 25204 h 272013"/>
                  <a:gd name="connsiteX2" fmla="*/ 28466 w 382210"/>
                  <a:gd name="connsiteY2" fmla="*/ 89674 h 272013"/>
                  <a:gd name="connsiteX3" fmla="*/ 21018 w 382210"/>
                  <a:gd name="connsiteY3" fmla="*/ 180180 h 272013"/>
                  <a:gd name="connsiteX4" fmla="*/ 83087 w 382210"/>
                  <a:gd name="connsiteY4" fmla="*/ 245890 h 272013"/>
                  <a:gd name="connsiteX5" fmla="*/ 186123 w 382210"/>
                  <a:gd name="connsiteY5" fmla="*/ 247129 h 272013"/>
                  <a:gd name="connsiteX6" fmla="*/ 307779 w 382210"/>
                  <a:gd name="connsiteY6" fmla="*/ 151664 h 272013"/>
                  <a:gd name="connsiteX7" fmla="*/ 364883 w 382210"/>
                  <a:gd name="connsiteY7" fmla="*/ 58679 h 272013"/>
                  <a:gd name="connsiteX8" fmla="*/ 263089 w 382210"/>
                  <a:gd name="connsiteY8" fmla="*/ 22725 h 272013"/>
                  <a:gd name="connsiteX9" fmla="*/ 179916 w 382210"/>
                  <a:gd name="connsiteY9" fmla="*/ 15286 h 272013"/>
                  <a:gd name="connsiteX10" fmla="*/ 174327 w 382210"/>
                  <a:gd name="connsiteY10" fmla="*/ 25 h 272013"/>
                  <a:gd name="connsiteX11" fmla="*/ 266838 w 382210"/>
                  <a:gd name="connsiteY11" fmla="*/ 7778 h 272013"/>
                  <a:gd name="connsiteX12" fmla="*/ 381078 w 382210"/>
                  <a:gd name="connsiteY12" fmla="*/ 53678 h 272013"/>
                  <a:gd name="connsiteX13" fmla="*/ 321474 w 382210"/>
                  <a:gd name="connsiteY13" fmla="*/ 161605 h 272013"/>
                  <a:gd name="connsiteX14" fmla="*/ 192333 w 382210"/>
                  <a:gd name="connsiteY14" fmla="*/ 262089 h 272013"/>
                  <a:gd name="connsiteX15" fmla="*/ 136454 w 382210"/>
                  <a:gd name="connsiteY15" fmla="*/ 272013 h 272013"/>
                  <a:gd name="connsiteX16" fmla="*/ 79334 w 382210"/>
                  <a:gd name="connsiteY16" fmla="*/ 259608 h 272013"/>
                  <a:gd name="connsiteX17" fmla="*/ 7312 w 382210"/>
                  <a:gd name="connsiteY17" fmla="*/ 185175 h 272013"/>
                  <a:gd name="connsiteX18" fmla="*/ 16005 w 382210"/>
                  <a:gd name="connsiteY18" fmla="*/ 80970 h 272013"/>
                  <a:gd name="connsiteX19" fmla="*/ 104169 w 382210"/>
                  <a:gd name="connsiteY19" fmla="*/ 9019 h 272013"/>
                  <a:gd name="connsiteX20" fmla="*/ 174327 w 382210"/>
                  <a:gd name="connsiteY20" fmla="*/ 25 h 27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2210" h="272013">
                    <a:moveTo>
                      <a:pt x="179916" y="15286"/>
                    </a:moveTo>
                    <a:cubicBezTo>
                      <a:pt x="150122" y="15286"/>
                      <a:pt x="125295" y="17766"/>
                      <a:pt x="107915" y="25204"/>
                    </a:cubicBezTo>
                    <a:cubicBezTo>
                      <a:pt x="73156" y="37602"/>
                      <a:pt x="44604" y="59919"/>
                      <a:pt x="28466" y="89674"/>
                    </a:cubicBezTo>
                    <a:cubicBezTo>
                      <a:pt x="13570" y="118190"/>
                      <a:pt x="9845" y="150425"/>
                      <a:pt x="21018" y="180180"/>
                    </a:cubicBezTo>
                    <a:cubicBezTo>
                      <a:pt x="30949" y="209935"/>
                      <a:pt x="53294" y="233492"/>
                      <a:pt x="83087" y="245890"/>
                    </a:cubicBezTo>
                    <a:cubicBezTo>
                      <a:pt x="115363" y="259527"/>
                      <a:pt x="151364" y="259527"/>
                      <a:pt x="186123" y="247129"/>
                    </a:cubicBezTo>
                    <a:cubicBezTo>
                      <a:pt x="219640" y="234731"/>
                      <a:pt x="265572" y="198777"/>
                      <a:pt x="307779" y="151664"/>
                    </a:cubicBezTo>
                    <a:cubicBezTo>
                      <a:pt x="352469" y="102072"/>
                      <a:pt x="368607" y="67358"/>
                      <a:pt x="364883" y="58679"/>
                    </a:cubicBezTo>
                    <a:cubicBezTo>
                      <a:pt x="363641" y="51240"/>
                      <a:pt x="327641" y="32643"/>
                      <a:pt x="263089" y="22725"/>
                    </a:cubicBezTo>
                    <a:cubicBezTo>
                      <a:pt x="233295" y="17766"/>
                      <a:pt x="204743" y="15286"/>
                      <a:pt x="179916" y="15286"/>
                    </a:cubicBezTo>
                    <a:close/>
                    <a:moveTo>
                      <a:pt x="174327" y="25"/>
                    </a:moveTo>
                    <a:cubicBezTo>
                      <a:pt x="202267" y="-285"/>
                      <a:pt x="233932" y="2196"/>
                      <a:pt x="266838" y="7778"/>
                    </a:cubicBezTo>
                    <a:cubicBezTo>
                      <a:pt x="284222" y="10259"/>
                      <a:pt x="372386" y="26386"/>
                      <a:pt x="381078" y="53678"/>
                    </a:cubicBezTo>
                    <a:cubicBezTo>
                      <a:pt x="391012" y="80970"/>
                      <a:pt x="332650" y="147959"/>
                      <a:pt x="321474" y="161605"/>
                    </a:cubicBezTo>
                    <a:cubicBezTo>
                      <a:pt x="275530" y="211227"/>
                      <a:pt x="228343" y="248443"/>
                      <a:pt x="192333" y="262089"/>
                    </a:cubicBezTo>
                    <a:cubicBezTo>
                      <a:pt x="173707" y="268291"/>
                      <a:pt x="155080" y="272013"/>
                      <a:pt x="136454" y="272013"/>
                    </a:cubicBezTo>
                    <a:cubicBezTo>
                      <a:pt x="116586" y="272013"/>
                      <a:pt x="96718" y="267051"/>
                      <a:pt x="79334" y="259608"/>
                    </a:cubicBezTo>
                    <a:cubicBezTo>
                      <a:pt x="44565" y="245962"/>
                      <a:pt x="18488" y="219910"/>
                      <a:pt x="7312" y="185175"/>
                    </a:cubicBezTo>
                    <a:cubicBezTo>
                      <a:pt x="-5105" y="151681"/>
                      <a:pt x="-1380" y="114465"/>
                      <a:pt x="16005" y="80970"/>
                    </a:cubicBezTo>
                    <a:cubicBezTo>
                      <a:pt x="33389" y="48716"/>
                      <a:pt x="65675" y="22665"/>
                      <a:pt x="104169" y="9019"/>
                    </a:cubicBezTo>
                    <a:cubicBezTo>
                      <a:pt x="122174" y="3437"/>
                      <a:pt x="146388" y="335"/>
                      <a:pt x="174327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8980036A-1EE0-EF40-9A62-3669935542CD}"/>
                  </a:ext>
                </a:extLst>
              </p:cNvPr>
              <p:cNvSpPr/>
              <p:nvPr/>
            </p:nvSpPr>
            <p:spPr>
              <a:xfrm>
                <a:off x="8832663" y="12185627"/>
                <a:ext cx="563098" cy="371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" h="299">
                    <a:moveTo>
                      <a:pt x="379" y="0"/>
                    </a:moveTo>
                    <a:lnTo>
                      <a:pt x="227" y="0"/>
                    </a:lnTo>
                    <a:lnTo>
                      <a:pt x="75" y="0"/>
                    </a:lnTo>
                    <a:cubicBezTo>
                      <a:pt x="51" y="0"/>
                      <a:pt x="31" y="10"/>
                      <a:pt x="18" y="26"/>
                    </a:cubicBezTo>
                    <a:cubicBezTo>
                      <a:pt x="4" y="42"/>
                      <a:pt x="-3" y="63"/>
                      <a:pt x="1" y="87"/>
                    </a:cubicBezTo>
                    <a:lnTo>
                      <a:pt x="13" y="161"/>
                    </a:lnTo>
                    <a:lnTo>
                      <a:pt x="26" y="237"/>
                    </a:lnTo>
                    <a:cubicBezTo>
                      <a:pt x="29" y="255"/>
                      <a:pt x="38" y="270"/>
                      <a:pt x="51" y="281"/>
                    </a:cubicBezTo>
                    <a:cubicBezTo>
                      <a:pt x="64" y="292"/>
                      <a:pt x="81" y="299"/>
                      <a:pt x="99" y="299"/>
                    </a:cubicBezTo>
                    <a:lnTo>
                      <a:pt x="227" y="299"/>
                    </a:lnTo>
                    <a:lnTo>
                      <a:pt x="354" y="299"/>
                    </a:lnTo>
                    <a:cubicBezTo>
                      <a:pt x="372" y="299"/>
                      <a:pt x="389" y="292"/>
                      <a:pt x="402" y="281"/>
                    </a:cubicBezTo>
                    <a:cubicBezTo>
                      <a:pt x="416" y="270"/>
                      <a:pt x="425" y="255"/>
                      <a:pt x="428" y="237"/>
                    </a:cubicBezTo>
                    <a:lnTo>
                      <a:pt x="440" y="161"/>
                    </a:lnTo>
                    <a:lnTo>
                      <a:pt x="452" y="87"/>
                    </a:lnTo>
                    <a:cubicBezTo>
                      <a:pt x="456" y="63"/>
                      <a:pt x="450" y="42"/>
                      <a:pt x="436" y="26"/>
                    </a:cubicBezTo>
                    <a:cubicBezTo>
                      <a:pt x="422" y="10"/>
                      <a:pt x="402" y="0"/>
                      <a:pt x="3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62010D40-24A1-FF41-A782-83BA63EC6DE1}"/>
                  </a:ext>
                </a:extLst>
              </p:cNvPr>
              <p:cNvSpPr/>
              <p:nvPr/>
            </p:nvSpPr>
            <p:spPr>
              <a:xfrm>
                <a:off x="8824262" y="12178153"/>
                <a:ext cx="580359" cy="386331"/>
              </a:xfrm>
              <a:custGeom>
                <a:avLst/>
                <a:gdLst>
                  <a:gd name="connsiteX0" fmla="*/ 101645 w 580359"/>
                  <a:gd name="connsiteY0" fmla="*/ 14955 h 386331"/>
                  <a:gd name="connsiteX1" fmla="*/ 35767 w 580359"/>
                  <a:gd name="connsiteY1" fmla="*/ 44760 h 386331"/>
                  <a:gd name="connsiteX2" fmla="*/ 17123 w 580359"/>
                  <a:gd name="connsiteY2" fmla="*/ 113064 h 386331"/>
                  <a:gd name="connsiteX3" fmla="*/ 48197 w 580359"/>
                  <a:gd name="connsiteY3" fmla="*/ 299347 h 386331"/>
                  <a:gd name="connsiteX4" fmla="*/ 76785 w 580359"/>
                  <a:gd name="connsiteY4" fmla="*/ 351507 h 386331"/>
                  <a:gd name="connsiteX5" fmla="*/ 131476 w 580359"/>
                  <a:gd name="connsiteY5" fmla="*/ 371377 h 386331"/>
                  <a:gd name="connsiteX6" fmla="*/ 448432 w 580359"/>
                  <a:gd name="connsiteY6" fmla="*/ 371377 h 386331"/>
                  <a:gd name="connsiteX7" fmla="*/ 504366 w 580359"/>
                  <a:gd name="connsiteY7" fmla="*/ 351507 h 386331"/>
                  <a:gd name="connsiteX8" fmla="*/ 532954 w 580359"/>
                  <a:gd name="connsiteY8" fmla="*/ 299347 h 386331"/>
                  <a:gd name="connsiteX9" fmla="*/ 562785 w 580359"/>
                  <a:gd name="connsiteY9" fmla="*/ 113064 h 386331"/>
                  <a:gd name="connsiteX10" fmla="*/ 544141 w 580359"/>
                  <a:gd name="connsiteY10" fmla="*/ 44760 h 386331"/>
                  <a:gd name="connsiteX11" fmla="*/ 479506 w 580359"/>
                  <a:gd name="connsiteY11" fmla="*/ 14955 h 386331"/>
                  <a:gd name="connsiteX12" fmla="*/ 101620 w 580359"/>
                  <a:gd name="connsiteY12" fmla="*/ 0 h 386331"/>
                  <a:gd name="connsiteX13" fmla="*/ 479530 w 580359"/>
                  <a:gd name="connsiteY13" fmla="*/ 0 h 386331"/>
                  <a:gd name="connsiteX14" fmla="*/ 556604 w 580359"/>
                  <a:gd name="connsiteY14" fmla="*/ 34782 h 386331"/>
                  <a:gd name="connsiteX15" fmla="*/ 578980 w 580359"/>
                  <a:gd name="connsiteY15" fmla="*/ 115527 h 386331"/>
                  <a:gd name="connsiteX16" fmla="*/ 547902 w 580359"/>
                  <a:gd name="connsiteY16" fmla="*/ 303102 h 386331"/>
                  <a:gd name="connsiteX17" fmla="*/ 513094 w 580359"/>
                  <a:gd name="connsiteY17" fmla="*/ 362729 h 386331"/>
                  <a:gd name="connsiteX18" fmla="*/ 448452 w 580359"/>
                  <a:gd name="connsiteY18" fmla="*/ 386331 h 386331"/>
                  <a:gd name="connsiteX19" fmla="*/ 131455 w 580359"/>
                  <a:gd name="connsiteY19" fmla="*/ 386331 h 386331"/>
                  <a:gd name="connsiteX20" fmla="*/ 66813 w 580359"/>
                  <a:gd name="connsiteY20" fmla="*/ 362729 h 386331"/>
                  <a:gd name="connsiteX21" fmla="*/ 33248 w 580359"/>
                  <a:gd name="connsiteY21" fmla="*/ 303102 h 386331"/>
                  <a:gd name="connsiteX22" fmla="*/ 927 w 580359"/>
                  <a:gd name="connsiteY22" fmla="*/ 115527 h 386331"/>
                  <a:gd name="connsiteX23" fmla="*/ 24546 w 580359"/>
                  <a:gd name="connsiteY23" fmla="*/ 34782 h 386331"/>
                  <a:gd name="connsiteX24" fmla="*/ 101620 w 580359"/>
                  <a:gd name="connsiteY24" fmla="*/ 0 h 38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0359" h="386331">
                    <a:moveTo>
                      <a:pt x="101645" y="14955"/>
                    </a:moveTo>
                    <a:cubicBezTo>
                      <a:pt x="75542" y="14955"/>
                      <a:pt x="53169" y="26132"/>
                      <a:pt x="35767" y="44760"/>
                    </a:cubicBezTo>
                    <a:cubicBezTo>
                      <a:pt x="19609" y="63389"/>
                      <a:pt x="13394" y="88226"/>
                      <a:pt x="17123" y="113064"/>
                    </a:cubicBezTo>
                    <a:lnTo>
                      <a:pt x="48197" y="299347"/>
                    </a:lnTo>
                    <a:cubicBezTo>
                      <a:pt x="50683" y="320460"/>
                      <a:pt x="61870" y="337846"/>
                      <a:pt x="76785" y="351507"/>
                    </a:cubicBezTo>
                    <a:cubicBezTo>
                      <a:pt x="91701" y="363926"/>
                      <a:pt x="111588" y="371377"/>
                      <a:pt x="131476" y="371377"/>
                    </a:cubicBezTo>
                    <a:lnTo>
                      <a:pt x="448432" y="371377"/>
                    </a:lnTo>
                    <a:cubicBezTo>
                      <a:pt x="469563" y="371377"/>
                      <a:pt x="488207" y="363926"/>
                      <a:pt x="504366" y="351507"/>
                    </a:cubicBezTo>
                    <a:cubicBezTo>
                      <a:pt x="519281" y="337846"/>
                      <a:pt x="529225" y="320460"/>
                      <a:pt x="532954" y="299347"/>
                    </a:cubicBezTo>
                    <a:lnTo>
                      <a:pt x="562785" y="113064"/>
                    </a:lnTo>
                    <a:cubicBezTo>
                      <a:pt x="567757" y="88226"/>
                      <a:pt x="561542" y="63389"/>
                      <a:pt x="544141" y="44760"/>
                    </a:cubicBezTo>
                    <a:cubicBezTo>
                      <a:pt x="527982" y="26132"/>
                      <a:pt x="504366" y="14955"/>
                      <a:pt x="479506" y="14955"/>
                    </a:cubicBezTo>
                    <a:close/>
                    <a:moveTo>
                      <a:pt x="101620" y="0"/>
                    </a:moveTo>
                    <a:lnTo>
                      <a:pt x="479530" y="0"/>
                    </a:lnTo>
                    <a:cubicBezTo>
                      <a:pt x="509365" y="0"/>
                      <a:pt x="537957" y="12422"/>
                      <a:pt x="556604" y="34782"/>
                    </a:cubicBezTo>
                    <a:cubicBezTo>
                      <a:pt x="575250" y="57142"/>
                      <a:pt x="583952" y="86956"/>
                      <a:pt x="578980" y="115527"/>
                    </a:cubicBezTo>
                    <a:lnTo>
                      <a:pt x="547902" y="303102"/>
                    </a:lnTo>
                    <a:cubicBezTo>
                      <a:pt x="542929" y="326704"/>
                      <a:pt x="531741" y="347822"/>
                      <a:pt x="513094" y="362729"/>
                    </a:cubicBezTo>
                    <a:cubicBezTo>
                      <a:pt x="495691" y="377635"/>
                      <a:pt x="473314" y="386331"/>
                      <a:pt x="448452" y="386331"/>
                    </a:cubicBezTo>
                    <a:lnTo>
                      <a:pt x="131455" y="386331"/>
                    </a:lnTo>
                    <a:cubicBezTo>
                      <a:pt x="107836" y="386331"/>
                      <a:pt x="85460" y="377635"/>
                      <a:pt x="66813" y="362729"/>
                    </a:cubicBezTo>
                    <a:cubicBezTo>
                      <a:pt x="48166" y="347822"/>
                      <a:pt x="35735" y="326704"/>
                      <a:pt x="33248" y="303102"/>
                    </a:cubicBezTo>
                    <a:lnTo>
                      <a:pt x="927" y="115527"/>
                    </a:lnTo>
                    <a:cubicBezTo>
                      <a:pt x="-2802" y="86956"/>
                      <a:pt x="4656" y="57142"/>
                      <a:pt x="24546" y="34782"/>
                    </a:cubicBezTo>
                    <a:cubicBezTo>
                      <a:pt x="43193" y="12422"/>
                      <a:pt x="71785" y="0"/>
                      <a:pt x="101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D53BBD1-F86D-CA47-84C6-5D9E53DC4852}"/>
                  </a:ext>
                </a:extLst>
              </p:cNvPr>
              <p:cNvSpPr/>
              <p:nvPr/>
            </p:nvSpPr>
            <p:spPr>
              <a:xfrm>
                <a:off x="8729263" y="11703340"/>
                <a:ext cx="391179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393">
                    <a:moveTo>
                      <a:pt x="309" y="393"/>
                    </a:moveTo>
                    <a:cubicBezTo>
                      <a:pt x="306" y="393"/>
                      <a:pt x="304" y="392"/>
                      <a:pt x="303" y="389"/>
                    </a:cubicBezTo>
                    <a:cubicBezTo>
                      <a:pt x="302" y="387"/>
                      <a:pt x="211" y="214"/>
                      <a:pt x="7" y="252"/>
                    </a:cubicBezTo>
                    <a:cubicBezTo>
                      <a:pt x="4" y="252"/>
                      <a:pt x="1" y="250"/>
                      <a:pt x="0" y="247"/>
                    </a:cubicBezTo>
                    <a:cubicBezTo>
                      <a:pt x="-1" y="243"/>
                      <a:pt x="2" y="240"/>
                      <a:pt x="5" y="240"/>
                    </a:cubicBezTo>
                    <a:cubicBezTo>
                      <a:pt x="176" y="208"/>
                      <a:pt x="271" y="318"/>
                      <a:pt x="302" y="365"/>
                    </a:cubicBezTo>
                    <a:cubicBezTo>
                      <a:pt x="300" y="299"/>
                      <a:pt x="271" y="98"/>
                      <a:pt x="40" y="11"/>
                    </a:cubicBezTo>
                    <a:cubicBezTo>
                      <a:pt x="37" y="10"/>
                      <a:pt x="35" y="7"/>
                      <a:pt x="37" y="4"/>
                    </a:cubicBezTo>
                    <a:cubicBezTo>
                      <a:pt x="38" y="0"/>
                      <a:pt x="42" y="-1"/>
                      <a:pt x="45" y="0"/>
                    </a:cubicBezTo>
                    <a:cubicBezTo>
                      <a:pt x="194" y="56"/>
                      <a:pt x="259" y="158"/>
                      <a:pt x="288" y="234"/>
                    </a:cubicBezTo>
                    <a:cubicBezTo>
                      <a:pt x="319" y="316"/>
                      <a:pt x="315" y="384"/>
                      <a:pt x="315" y="387"/>
                    </a:cubicBezTo>
                    <a:cubicBezTo>
                      <a:pt x="315" y="390"/>
                      <a:pt x="313" y="392"/>
                      <a:pt x="310" y="393"/>
                    </a:cubicBezTo>
                    <a:cubicBezTo>
                      <a:pt x="309" y="393"/>
                      <a:pt x="309" y="393"/>
                      <a:pt x="309" y="3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B6DF41E0-ADCB-1B48-971F-EF8CD5BA422B}"/>
                  </a:ext>
                </a:extLst>
              </p:cNvPr>
              <p:cNvSpPr/>
              <p:nvPr/>
            </p:nvSpPr>
            <p:spPr>
              <a:xfrm>
                <a:off x="9103004" y="11703340"/>
                <a:ext cx="391179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393">
                    <a:moveTo>
                      <a:pt x="6" y="393"/>
                    </a:moveTo>
                    <a:lnTo>
                      <a:pt x="5" y="393"/>
                    </a:lnTo>
                    <a:cubicBezTo>
                      <a:pt x="3" y="392"/>
                      <a:pt x="0" y="390"/>
                      <a:pt x="0" y="387"/>
                    </a:cubicBezTo>
                    <a:cubicBezTo>
                      <a:pt x="0" y="384"/>
                      <a:pt x="-15" y="107"/>
                      <a:pt x="271" y="0"/>
                    </a:cubicBezTo>
                    <a:cubicBezTo>
                      <a:pt x="274" y="-1"/>
                      <a:pt x="277" y="0"/>
                      <a:pt x="279" y="4"/>
                    </a:cubicBezTo>
                    <a:cubicBezTo>
                      <a:pt x="280" y="7"/>
                      <a:pt x="278" y="10"/>
                      <a:pt x="275" y="11"/>
                    </a:cubicBezTo>
                    <a:cubicBezTo>
                      <a:pt x="130" y="66"/>
                      <a:pt x="67" y="165"/>
                      <a:pt x="39" y="238"/>
                    </a:cubicBezTo>
                    <a:cubicBezTo>
                      <a:pt x="19" y="291"/>
                      <a:pt x="14" y="339"/>
                      <a:pt x="13" y="365"/>
                    </a:cubicBezTo>
                    <a:cubicBezTo>
                      <a:pt x="44" y="319"/>
                      <a:pt x="139" y="208"/>
                      <a:pt x="310" y="240"/>
                    </a:cubicBezTo>
                    <a:cubicBezTo>
                      <a:pt x="313" y="240"/>
                      <a:pt x="316" y="243"/>
                      <a:pt x="315" y="247"/>
                    </a:cubicBezTo>
                    <a:cubicBezTo>
                      <a:pt x="314" y="250"/>
                      <a:pt x="311" y="252"/>
                      <a:pt x="308" y="252"/>
                    </a:cubicBezTo>
                    <a:cubicBezTo>
                      <a:pt x="104" y="214"/>
                      <a:pt x="13" y="387"/>
                      <a:pt x="12" y="389"/>
                    </a:cubicBezTo>
                    <a:cubicBezTo>
                      <a:pt x="11" y="392"/>
                      <a:pt x="9" y="393"/>
                      <a:pt x="6" y="3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F3D4786B-9A2C-D64F-B569-E6E2F0870AAE}"/>
                  </a:ext>
                </a:extLst>
              </p:cNvPr>
              <p:cNvSpPr/>
              <p:nvPr/>
            </p:nvSpPr>
            <p:spPr>
              <a:xfrm>
                <a:off x="8997108" y="11456586"/>
                <a:ext cx="125825" cy="7352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591">
                    <a:moveTo>
                      <a:pt x="91" y="591"/>
                    </a:moveTo>
                    <a:cubicBezTo>
                      <a:pt x="88" y="590"/>
                      <a:pt x="85" y="587"/>
                      <a:pt x="85" y="584"/>
                    </a:cubicBezTo>
                    <a:cubicBezTo>
                      <a:pt x="86" y="581"/>
                      <a:pt x="118" y="271"/>
                      <a:pt x="0" y="9"/>
                    </a:cubicBezTo>
                    <a:cubicBezTo>
                      <a:pt x="-1" y="6"/>
                      <a:pt x="0" y="2"/>
                      <a:pt x="3" y="0"/>
                    </a:cubicBezTo>
                    <a:cubicBezTo>
                      <a:pt x="6" y="-1"/>
                      <a:pt x="10" y="0"/>
                      <a:pt x="12" y="4"/>
                    </a:cubicBezTo>
                    <a:cubicBezTo>
                      <a:pt x="130" y="269"/>
                      <a:pt x="98" y="582"/>
                      <a:pt x="98" y="585"/>
                    </a:cubicBezTo>
                    <a:cubicBezTo>
                      <a:pt x="98" y="588"/>
                      <a:pt x="94" y="591"/>
                      <a:pt x="91" y="5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C0984C4-B036-7743-9887-843E697B6BFF}"/>
                </a:ext>
              </a:extLst>
            </p:cNvPr>
            <p:cNvGrpSpPr/>
            <p:nvPr/>
          </p:nvGrpSpPr>
          <p:grpSpPr>
            <a:xfrm>
              <a:off x="10426034" y="9004007"/>
              <a:ext cx="4402625" cy="3967994"/>
              <a:chOff x="10426034" y="9004007"/>
              <a:chExt cx="4402625" cy="3967994"/>
            </a:xfrm>
          </p:grpSpPr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1FA856BD-1F88-4A49-BB25-B981665EA2D1}"/>
                  </a:ext>
                </a:extLst>
              </p:cNvPr>
              <p:cNvSpPr/>
              <p:nvPr/>
            </p:nvSpPr>
            <p:spPr>
              <a:xfrm>
                <a:off x="12584991" y="9139846"/>
                <a:ext cx="966734" cy="13309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7" h="1069">
                    <a:moveTo>
                      <a:pt x="777" y="939"/>
                    </a:moveTo>
                    <a:lnTo>
                      <a:pt x="639" y="580"/>
                    </a:lnTo>
                    <a:cubicBezTo>
                      <a:pt x="733" y="367"/>
                      <a:pt x="757" y="135"/>
                      <a:pt x="537" y="40"/>
                    </a:cubicBezTo>
                    <a:cubicBezTo>
                      <a:pt x="297" y="-64"/>
                      <a:pt x="85" y="56"/>
                      <a:pt x="45" y="180"/>
                    </a:cubicBezTo>
                    <a:cubicBezTo>
                      <a:pt x="-13" y="363"/>
                      <a:pt x="-39" y="784"/>
                      <a:pt x="121" y="865"/>
                    </a:cubicBezTo>
                    <a:cubicBezTo>
                      <a:pt x="194" y="901"/>
                      <a:pt x="279" y="904"/>
                      <a:pt x="361" y="874"/>
                    </a:cubicBezTo>
                    <a:lnTo>
                      <a:pt x="436" y="106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19EA2F7F-B1CC-8C47-B053-CA9CB85FE1B4}"/>
                  </a:ext>
                </a:extLst>
              </p:cNvPr>
              <p:cNvSpPr/>
              <p:nvPr/>
            </p:nvSpPr>
            <p:spPr>
              <a:xfrm>
                <a:off x="12575985" y="9130906"/>
                <a:ext cx="984460" cy="1349882"/>
              </a:xfrm>
              <a:custGeom>
                <a:avLst/>
                <a:gdLst>
                  <a:gd name="connsiteX0" fmla="*/ 414299 w 984460"/>
                  <a:gd name="connsiteY0" fmla="*/ 17040 h 1349882"/>
                  <a:gd name="connsiteX1" fmla="*/ 247893 w 984460"/>
                  <a:gd name="connsiteY1" fmla="*/ 58749 h 1349882"/>
                  <a:gd name="connsiteX2" fmla="*/ 71223 w 984460"/>
                  <a:gd name="connsiteY2" fmla="*/ 233055 h 1349882"/>
                  <a:gd name="connsiteX3" fmla="*/ 162046 w 984460"/>
                  <a:gd name="connsiteY3" fmla="*/ 1077198 h 1349882"/>
                  <a:gd name="connsiteX4" fmla="*/ 454423 w 984460"/>
                  <a:gd name="connsiteY4" fmla="*/ 1089649 h 1349882"/>
                  <a:gd name="connsiteX5" fmla="*/ 460644 w 984460"/>
                  <a:gd name="connsiteY5" fmla="*/ 1087159 h 1349882"/>
                  <a:gd name="connsiteX6" fmla="*/ 553956 w 984460"/>
                  <a:gd name="connsiteY6" fmla="*/ 1329943 h 1349882"/>
                  <a:gd name="connsiteX7" fmla="*/ 964528 w 984460"/>
                  <a:gd name="connsiteY7" fmla="*/ 1173067 h 1349882"/>
                  <a:gd name="connsiteX8" fmla="*/ 794078 w 984460"/>
                  <a:gd name="connsiteY8" fmla="*/ 729830 h 1349882"/>
                  <a:gd name="connsiteX9" fmla="*/ 795323 w 984460"/>
                  <a:gd name="connsiteY9" fmla="*/ 726095 h 1349882"/>
                  <a:gd name="connsiteX10" fmla="*/ 856286 w 984460"/>
                  <a:gd name="connsiteY10" fmla="*/ 244261 h 1349882"/>
                  <a:gd name="connsiteX11" fmla="*/ 672151 w 984460"/>
                  <a:gd name="connsiteY11" fmla="*/ 64974 h 1349882"/>
                  <a:gd name="connsiteX12" fmla="*/ 414299 w 984460"/>
                  <a:gd name="connsiteY12" fmla="*/ 17040 h 1349882"/>
                  <a:gd name="connsiteX13" fmla="*/ 412898 w 984460"/>
                  <a:gd name="connsiteY13" fmla="*/ 1150 h 1349882"/>
                  <a:gd name="connsiteX14" fmla="*/ 678383 w 984460"/>
                  <a:gd name="connsiteY14" fmla="*/ 50019 h 1349882"/>
                  <a:gd name="connsiteX15" fmla="*/ 869992 w 984460"/>
                  <a:gd name="connsiteY15" fmla="*/ 238026 h 1349882"/>
                  <a:gd name="connsiteX16" fmla="*/ 811514 w 984460"/>
                  <a:gd name="connsiteY16" fmla="*/ 729832 h 1349882"/>
                  <a:gd name="connsiteX17" fmla="*/ 984460 w 984460"/>
                  <a:gd name="connsiteY17" fmla="*/ 1181796 h 1349882"/>
                  <a:gd name="connsiteX18" fmla="*/ 545252 w 984460"/>
                  <a:gd name="connsiteY18" fmla="*/ 1349882 h 1349882"/>
                  <a:gd name="connsiteX19" fmla="*/ 451935 w 984460"/>
                  <a:gd name="connsiteY19" fmla="*/ 1105846 h 1349882"/>
                  <a:gd name="connsiteX20" fmla="*/ 155812 w 984460"/>
                  <a:gd name="connsiteY20" fmla="*/ 1090906 h 1349882"/>
                  <a:gd name="connsiteX21" fmla="*/ 1529 w 984460"/>
                  <a:gd name="connsiteY21" fmla="*/ 706176 h 1349882"/>
                  <a:gd name="connsiteX22" fmla="*/ 56275 w 984460"/>
                  <a:gd name="connsiteY22" fmla="*/ 229311 h 1349882"/>
                  <a:gd name="connsiteX23" fmla="*/ 241663 w 984460"/>
                  <a:gd name="connsiteY23" fmla="*/ 43794 h 1349882"/>
                  <a:gd name="connsiteX24" fmla="*/ 412898 w 984460"/>
                  <a:gd name="connsiteY24" fmla="*/ 1150 h 134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84460" h="1349882">
                    <a:moveTo>
                      <a:pt x="414299" y="17040"/>
                    </a:moveTo>
                    <a:cubicBezTo>
                      <a:pt x="341827" y="21709"/>
                      <a:pt x="284596" y="41318"/>
                      <a:pt x="247893" y="58749"/>
                    </a:cubicBezTo>
                    <a:cubicBezTo>
                      <a:pt x="158314" y="98590"/>
                      <a:pt x="93618" y="164578"/>
                      <a:pt x="71223" y="233055"/>
                    </a:cubicBezTo>
                    <a:cubicBezTo>
                      <a:pt x="-3427" y="470860"/>
                      <a:pt x="-27066" y="982574"/>
                      <a:pt x="162046" y="1077198"/>
                    </a:cubicBezTo>
                    <a:cubicBezTo>
                      <a:pt x="250382" y="1122020"/>
                      <a:pt x="353647" y="1125755"/>
                      <a:pt x="454423" y="1089649"/>
                    </a:cubicBezTo>
                    <a:lnTo>
                      <a:pt x="460644" y="1087159"/>
                    </a:lnTo>
                    <a:lnTo>
                      <a:pt x="553956" y="1329943"/>
                    </a:lnTo>
                    <a:lnTo>
                      <a:pt x="964528" y="1173067"/>
                    </a:lnTo>
                    <a:lnTo>
                      <a:pt x="794078" y="729830"/>
                    </a:lnTo>
                    <a:lnTo>
                      <a:pt x="795323" y="726095"/>
                    </a:lnTo>
                    <a:cubicBezTo>
                      <a:pt x="856286" y="590384"/>
                      <a:pt x="914762" y="396157"/>
                      <a:pt x="856286" y="244261"/>
                    </a:cubicBezTo>
                    <a:cubicBezTo>
                      <a:pt x="825182" y="164578"/>
                      <a:pt x="762974" y="103570"/>
                      <a:pt x="672151" y="64974"/>
                    </a:cubicBezTo>
                    <a:cubicBezTo>
                      <a:pt x="574485" y="22643"/>
                      <a:pt x="486772" y="12371"/>
                      <a:pt x="414299" y="17040"/>
                    </a:cubicBezTo>
                    <a:close/>
                    <a:moveTo>
                      <a:pt x="412898" y="1150"/>
                    </a:moveTo>
                    <a:cubicBezTo>
                      <a:pt x="487396" y="-3830"/>
                      <a:pt x="577602" y="6442"/>
                      <a:pt x="678383" y="50019"/>
                    </a:cubicBezTo>
                    <a:cubicBezTo>
                      <a:pt x="772943" y="91107"/>
                      <a:pt x="837642" y="154606"/>
                      <a:pt x="869992" y="238026"/>
                    </a:cubicBezTo>
                    <a:cubicBezTo>
                      <a:pt x="930959" y="394906"/>
                      <a:pt x="872481" y="591629"/>
                      <a:pt x="811514" y="729832"/>
                    </a:cubicBezTo>
                    <a:lnTo>
                      <a:pt x="984460" y="1181796"/>
                    </a:lnTo>
                    <a:lnTo>
                      <a:pt x="545252" y="1349882"/>
                    </a:lnTo>
                    <a:lnTo>
                      <a:pt x="451935" y="1105846"/>
                    </a:lnTo>
                    <a:cubicBezTo>
                      <a:pt x="349910" y="1140709"/>
                      <a:pt x="245396" y="1135728"/>
                      <a:pt x="155812" y="1090906"/>
                    </a:cubicBezTo>
                    <a:cubicBezTo>
                      <a:pt x="92357" y="1059778"/>
                      <a:pt x="13971" y="966398"/>
                      <a:pt x="1529" y="706176"/>
                    </a:cubicBezTo>
                    <a:cubicBezTo>
                      <a:pt x="-7180" y="521904"/>
                      <a:pt x="22681" y="333897"/>
                      <a:pt x="56275" y="229311"/>
                    </a:cubicBezTo>
                    <a:cubicBezTo>
                      <a:pt x="79915" y="155851"/>
                      <a:pt x="149591" y="86126"/>
                      <a:pt x="241663" y="43794"/>
                    </a:cubicBezTo>
                    <a:cubicBezTo>
                      <a:pt x="279612" y="26363"/>
                      <a:pt x="338401" y="6131"/>
                      <a:pt x="412898" y="1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CCC16B7D-0AC8-6749-B31E-1C08B7860D67}"/>
                  </a:ext>
                </a:extLst>
              </p:cNvPr>
              <p:cNvSpPr/>
              <p:nvPr/>
            </p:nvSpPr>
            <p:spPr>
              <a:xfrm>
                <a:off x="12444217" y="9004007"/>
                <a:ext cx="1166061" cy="10206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7" h="820">
                    <a:moveTo>
                      <a:pt x="903" y="227"/>
                    </a:moveTo>
                    <a:cubicBezTo>
                      <a:pt x="875" y="181"/>
                      <a:pt x="831" y="151"/>
                      <a:pt x="776" y="142"/>
                    </a:cubicBezTo>
                    <a:cubicBezTo>
                      <a:pt x="769" y="125"/>
                      <a:pt x="731" y="52"/>
                      <a:pt x="639" y="17"/>
                    </a:cubicBezTo>
                    <a:cubicBezTo>
                      <a:pt x="541" y="-19"/>
                      <a:pt x="418" y="1"/>
                      <a:pt x="272" y="77"/>
                    </a:cubicBezTo>
                    <a:cubicBezTo>
                      <a:pt x="171" y="129"/>
                      <a:pt x="12" y="72"/>
                      <a:pt x="10" y="71"/>
                    </a:cubicBezTo>
                    <a:lnTo>
                      <a:pt x="0" y="68"/>
                    </a:lnTo>
                    <a:lnTo>
                      <a:pt x="2" y="78"/>
                    </a:lnTo>
                    <a:cubicBezTo>
                      <a:pt x="2" y="80"/>
                      <a:pt x="40" y="310"/>
                      <a:pt x="264" y="352"/>
                    </a:cubicBezTo>
                    <a:cubicBezTo>
                      <a:pt x="374" y="373"/>
                      <a:pt x="446" y="362"/>
                      <a:pt x="472" y="357"/>
                    </a:cubicBezTo>
                    <a:cubicBezTo>
                      <a:pt x="463" y="396"/>
                      <a:pt x="443" y="521"/>
                      <a:pt x="494" y="537"/>
                    </a:cubicBezTo>
                    <a:cubicBezTo>
                      <a:pt x="521" y="545"/>
                      <a:pt x="534" y="524"/>
                      <a:pt x="546" y="506"/>
                    </a:cubicBezTo>
                    <a:cubicBezTo>
                      <a:pt x="560" y="483"/>
                      <a:pt x="575" y="461"/>
                      <a:pt x="620" y="475"/>
                    </a:cubicBezTo>
                    <a:cubicBezTo>
                      <a:pt x="648" y="484"/>
                      <a:pt x="657" y="513"/>
                      <a:pt x="661" y="529"/>
                    </a:cubicBezTo>
                    <a:cubicBezTo>
                      <a:pt x="668" y="572"/>
                      <a:pt x="653" y="620"/>
                      <a:pt x="625" y="642"/>
                    </a:cubicBezTo>
                    <a:cubicBezTo>
                      <a:pt x="607" y="656"/>
                      <a:pt x="583" y="658"/>
                      <a:pt x="559" y="647"/>
                    </a:cubicBezTo>
                    <a:lnTo>
                      <a:pt x="549" y="642"/>
                    </a:lnTo>
                    <a:lnTo>
                      <a:pt x="550" y="653"/>
                    </a:lnTo>
                    <a:cubicBezTo>
                      <a:pt x="550" y="655"/>
                      <a:pt x="570" y="820"/>
                      <a:pt x="706" y="820"/>
                    </a:cubicBezTo>
                    <a:cubicBezTo>
                      <a:pt x="709" y="820"/>
                      <a:pt x="711" y="820"/>
                      <a:pt x="714" y="820"/>
                    </a:cubicBezTo>
                    <a:cubicBezTo>
                      <a:pt x="805" y="815"/>
                      <a:pt x="859" y="798"/>
                      <a:pt x="878" y="765"/>
                    </a:cubicBezTo>
                    <a:cubicBezTo>
                      <a:pt x="887" y="749"/>
                      <a:pt x="886" y="730"/>
                      <a:pt x="883" y="706"/>
                    </a:cubicBezTo>
                    <a:cubicBezTo>
                      <a:pt x="881" y="676"/>
                      <a:pt x="877" y="638"/>
                      <a:pt x="895" y="587"/>
                    </a:cubicBezTo>
                    <a:cubicBezTo>
                      <a:pt x="962" y="392"/>
                      <a:pt x="936" y="284"/>
                      <a:pt x="903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FA72CCD4-3D7F-DF43-9AE6-92944A74D925}"/>
                  </a:ext>
                </a:extLst>
              </p:cNvPr>
              <p:cNvSpPr/>
              <p:nvPr/>
            </p:nvSpPr>
            <p:spPr>
              <a:xfrm>
                <a:off x="13023510" y="10195402"/>
                <a:ext cx="100909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88">
                    <a:moveTo>
                      <a:pt x="76" y="6"/>
                    </a:moveTo>
                    <a:cubicBezTo>
                      <a:pt x="70" y="0"/>
                      <a:pt x="61" y="-2"/>
                      <a:pt x="54" y="1"/>
                    </a:cubicBezTo>
                    <a:lnTo>
                      <a:pt x="0" y="23"/>
                    </a:lnTo>
                    <a:lnTo>
                      <a:pt x="24" y="88"/>
                    </a:lnTo>
                    <a:lnTo>
                      <a:pt x="30" y="84"/>
                    </a:lnTo>
                    <a:cubicBezTo>
                      <a:pt x="59" y="71"/>
                      <a:pt x="73" y="47"/>
                      <a:pt x="81" y="29"/>
                    </a:cubicBezTo>
                    <a:cubicBezTo>
                      <a:pt x="84" y="21"/>
                      <a:pt x="82" y="12"/>
                      <a:pt x="76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8EFD327F-1662-E34C-8E5C-DDBC4C42FF19}"/>
                  </a:ext>
                </a:extLst>
              </p:cNvPr>
              <p:cNvSpPr/>
              <p:nvPr/>
            </p:nvSpPr>
            <p:spPr>
              <a:xfrm>
                <a:off x="13068359" y="10195402"/>
                <a:ext cx="611684" cy="346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2" h="279">
                    <a:moveTo>
                      <a:pt x="492" y="94"/>
                    </a:moveTo>
                    <a:lnTo>
                      <a:pt x="255" y="187"/>
                    </a:lnTo>
                    <a:lnTo>
                      <a:pt x="19" y="279"/>
                    </a:lnTo>
                    <a:lnTo>
                      <a:pt x="13" y="263"/>
                    </a:lnTo>
                    <a:lnTo>
                      <a:pt x="7" y="247"/>
                    </a:lnTo>
                    <a:cubicBezTo>
                      <a:pt x="-4" y="222"/>
                      <a:pt x="-2" y="196"/>
                      <a:pt x="8" y="173"/>
                    </a:cubicBezTo>
                    <a:cubicBezTo>
                      <a:pt x="18" y="150"/>
                      <a:pt x="36" y="131"/>
                      <a:pt x="62" y="121"/>
                    </a:cubicBezTo>
                    <a:lnTo>
                      <a:pt x="207" y="64"/>
                    </a:lnTo>
                    <a:lnTo>
                      <a:pt x="353" y="7"/>
                    </a:lnTo>
                    <a:cubicBezTo>
                      <a:pt x="378" y="-3"/>
                      <a:pt x="404" y="-1"/>
                      <a:pt x="427" y="9"/>
                    </a:cubicBezTo>
                    <a:cubicBezTo>
                      <a:pt x="450" y="19"/>
                      <a:pt x="469" y="37"/>
                      <a:pt x="479" y="62"/>
                    </a:cubicBezTo>
                    <a:lnTo>
                      <a:pt x="485" y="7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CCB4981B-B6B0-8245-A132-8D6EAF0295CF}"/>
                  </a:ext>
                </a:extLst>
              </p:cNvPr>
              <p:cNvSpPr/>
              <p:nvPr/>
            </p:nvSpPr>
            <p:spPr>
              <a:xfrm>
                <a:off x="13061482" y="10186784"/>
                <a:ext cx="628527" cy="363794"/>
              </a:xfrm>
              <a:custGeom>
                <a:avLst/>
                <a:gdLst>
                  <a:gd name="connsiteX0" fmla="*/ 489248 w 628527"/>
                  <a:gd name="connsiteY0" fmla="*/ 16096 h 363794"/>
                  <a:gd name="connsiteX1" fmla="*/ 448223 w 628527"/>
                  <a:gd name="connsiteY1" fmla="*/ 23545 h 363794"/>
                  <a:gd name="connsiteX2" fmla="*/ 86456 w 628527"/>
                  <a:gd name="connsiteY2" fmla="*/ 165077 h 363794"/>
                  <a:gd name="connsiteX3" fmla="*/ 23053 w 628527"/>
                  <a:gd name="connsiteY3" fmla="*/ 224669 h 363794"/>
                  <a:gd name="connsiteX4" fmla="*/ 21810 w 628527"/>
                  <a:gd name="connsiteY4" fmla="*/ 312816 h 363794"/>
                  <a:gd name="connsiteX5" fmla="*/ 35485 w 628527"/>
                  <a:gd name="connsiteY5" fmla="*/ 343854 h 363794"/>
                  <a:gd name="connsiteX6" fmla="*/ 608594 w 628527"/>
                  <a:gd name="connsiteY6" fmla="*/ 119141 h 363794"/>
                  <a:gd name="connsiteX7" fmla="*/ 594919 w 628527"/>
                  <a:gd name="connsiteY7" fmla="*/ 88103 h 363794"/>
                  <a:gd name="connsiteX8" fmla="*/ 535246 w 628527"/>
                  <a:gd name="connsiteY8" fmla="*/ 24787 h 363794"/>
                  <a:gd name="connsiteX9" fmla="*/ 489248 w 628527"/>
                  <a:gd name="connsiteY9" fmla="*/ 16096 h 363794"/>
                  <a:gd name="connsiteX10" fmla="*/ 491916 w 628527"/>
                  <a:gd name="connsiteY10" fmla="*/ 50 h 363794"/>
                  <a:gd name="connsiteX11" fmla="*/ 541494 w 628527"/>
                  <a:gd name="connsiteY11" fmla="*/ 11073 h 363794"/>
                  <a:gd name="connsiteX12" fmla="*/ 609877 w 628527"/>
                  <a:gd name="connsiteY12" fmla="*/ 81865 h 363794"/>
                  <a:gd name="connsiteX13" fmla="*/ 628527 w 628527"/>
                  <a:gd name="connsiteY13" fmla="*/ 129061 h 363794"/>
                  <a:gd name="connsiteX14" fmla="*/ 26755 w 628527"/>
                  <a:gd name="connsiteY14" fmla="*/ 363794 h 363794"/>
                  <a:gd name="connsiteX15" fmla="*/ 8105 w 628527"/>
                  <a:gd name="connsiteY15" fmla="*/ 317841 h 363794"/>
                  <a:gd name="connsiteX16" fmla="*/ 10592 w 628527"/>
                  <a:gd name="connsiteY16" fmla="*/ 218483 h 363794"/>
                  <a:gd name="connsiteX17" fmla="*/ 81462 w 628527"/>
                  <a:gd name="connsiteY17" fmla="*/ 150174 h 363794"/>
                  <a:gd name="connsiteX18" fmla="*/ 443271 w 628527"/>
                  <a:gd name="connsiteY18" fmla="*/ 8589 h 363794"/>
                  <a:gd name="connsiteX19" fmla="*/ 491916 w 628527"/>
                  <a:gd name="connsiteY19" fmla="*/ 50 h 36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8527" h="363794">
                    <a:moveTo>
                      <a:pt x="489248" y="16096"/>
                    </a:moveTo>
                    <a:cubicBezTo>
                      <a:pt x="475573" y="16096"/>
                      <a:pt x="461898" y="18579"/>
                      <a:pt x="448223" y="23545"/>
                    </a:cubicBezTo>
                    <a:lnTo>
                      <a:pt x="86456" y="165077"/>
                    </a:lnTo>
                    <a:cubicBezTo>
                      <a:pt x="57863" y="176250"/>
                      <a:pt x="35485" y="197356"/>
                      <a:pt x="23053" y="224669"/>
                    </a:cubicBezTo>
                    <a:cubicBezTo>
                      <a:pt x="11865" y="253224"/>
                      <a:pt x="10621" y="283020"/>
                      <a:pt x="21810" y="312816"/>
                    </a:cubicBezTo>
                    <a:lnTo>
                      <a:pt x="35485" y="343854"/>
                    </a:lnTo>
                    <a:lnTo>
                      <a:pt x="608594" y="119141"/>
                    </a:lnTo>
                    <a:lnTo>
                      <a:pt x="594919" y="88103"/>
                    </a:lnTo>
                    <a:cubicBezTo>
                      <a:pt x="584973" y="59549"/>
                      <a:pt x="562596" y="37202"/>
                      <a:pt x="535246" y="24787"/>
                    </a:cubicBezTo>
                    <a:cubicBezTo>
                      <a:pt x="520328" y="18579"/>
                      <a:pt x="505410" y="16096"/>
                      <a:pt x="489248" y="16096"/>
                    </a:cubicBezTo>
                    <a:close/>
                    <a:moveTo>
                      <a:pt x="491916" y="50"/>
                    </a:moveTo>
                    <a:cubicBezTo>
                      <a:pt x="508545" y="516"/>
                      <a:pt x="525330" y="4242"/>
                      <a:pt x="541494" y="11073"/>
                    </a:cubicBezTo>
                    <a:cubicBezTo>
                      <a:pt x="572577" y="24735"/>
                      <a:pt x="596200" y="49574"/>
                      <a:pt x="609877" y="81865"/>
                    </a:cubicBezTo>
                    <a:lnTo>
                      <a:pt x="628527" y="129061"/>
                    </a:lnTo>
                    <a:lnTo>
                      <a:pt x="26755" y="363794"/>
                    </a:lnTo>
                    <a:lnTo>
                      <a:pt x="8105" y="317841"/>
                    </a:lnTo>
                    <a:cubicBezTo>
                      <a:pt x="-3085" y="285550"/>
                      <a:pt x="-3085" y="250774"/>
                      <a:pt x="10592" y="218483"/>
                    </a:cubicBezTo>
                    <a:cubicBezTo>
                      <a:pt x="24269" y="187433"/>
                      <a:pt x="50379" y="163836"/>
                      <a:pt x="81462" y="150174"/>
                    </a:cubicBezTo>
                    <a:lnTo>
                      <a:pt x="443271" y="8589"/>
                    </a:lnTo>
                    <a:cubicBezTo>
                      <a:pt x="458812" y="2379"/>
                      <a:pt x="475287" y="-415"/>
                      <a:pt x="491916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B8F0881A-231B-D247-8605-5490018801CE}"/>
                  </a:ext>
                </a:extLst>
              </p:cNvPr>
              <p:cNvSpPr/>
              <p:nvPr/>
            </p:nvSpPr>
            <p:spPr>
              <a:xfrm>
                <a:off x="10426034" y="12468521"/>
                <a:ext cx="819731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9" h="78">
                    <a:moveTo>
                      <a:pt x="0" y="78"/>
                    </a:moveTo>
                    <a:lnTo>
                      <a:pt x="659" y="78"/>
                    </a:lnTo>
                    <a:lnTo>
                      <a:pt x="6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B46543FD-3E7C-3F4D-A781-402B7BE99893}"/>
                  </a:ext>
                </a:extLst>
              </p:cNvPr>
              <p:cNvSpPr/>
              <p:nvPr/>
            </p:nvSpPr>
            <p:spPr>
              <a:xfrm>
                <a:off x="10749937" y="12199339"/>
                <a:ext cx="754950" cy="380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306">
                    <a:moveTo>
                      <a:pt x="607" y="64"/>
                    </a:moveTo>
                    <a:cubicBezTo>
                      <a:pt x="607" y="64"/>
                      <a:pt x="335" y="0"/>
                      <a:pt x="285" y="0"/>
                    </a:cubicBezTo>
                    <a:cubicBezTo>
                      <a:pt x="234" y="0"/>
                      <a:pt x="0" y="203"/>
                      <a:pt x="0" y="203"/>
                    </a:cubicBezTo>
                    <a:cubicBezTo>
                      <a:pt x="0" y="203"/>
                      <a:pt x="33" y="261"/>
                      <a:pt x="102" y="233"/>
                    </a:cubicBezTo>
                    <a:cubicBezTo>
                      <a:pt x="172" y="205"/>
                      <a:pt x="230" y="159"/>
                      <a:pt x="230" y="159"/>
                    </a:cubicBezTo>
                    <a:lnTo>
                      <a:pt x="283" y="172"/>
                    </a:lnTo>
                    <a:cubicBezTo>
                      <a:pt x="283" y="172"/>
                      <a:pt x="302" y="202"/>
                      <a:pt x="308" y="211"/>
                    </a:cubicBezTo>
                    <a:cubicBezTo>
                      <a:pt x="348" y="265"/>
                      <a:pt x="444" y="323"/>
                      <a:pt x="565" y="302"/>
                    </a:cubicBezTo>
                    <a:cubicBezTo>
                      <a:pt x="526" y="168"/>
                      <a:pt x="607" y="64"/>
                      <a:pt x="607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B72CDBEC-21C1-8F42-B785-6CBF32345465}"/>
                  </a:ext>
                </a:extLst>
              </p:cNvPr>
              <p:cNvSpPr/>
              <p:nvPr/>
            </p:nvSpPr>
            <p:spPr>
              <a:xfrm>
                <a:off x="10739974" y="12191862"/>
                <a:ext cx="778620" cy="395055"/>
              </a:xfrm>
              <a:custGeom>
                <a:avLst/>
                <a:gdLst>
                  <a:gd name="connsiteX0" fmla="*/ 364428 w 778620"/>
                  <a:gd name="connsiteY0" fmla="*/ 14951 h 395055"/>
                  <a:gd name="connsiteX1" fmla="*/ 19929 w 778620"/>
                  <a:gd name="connsiteY1" fmla="*/ 260865 h 395055"/>
                  <a:gd name="connsiteX2" fmla="*/ 134347 w 778620"/>
                  <a:gd name="connsiteY2" fmla="*/ 289431 h 395055"/>
                  <a:gd name="connsiteX3" fmla="*/ 289807 w 778620"/>
                  <a:gd name="connsiteY3" fmla="*/ 198765 h 395055"/>
                  <a:gd name="connsiteX4" fmla="*/ 293538 w 778620"/>
                  <a:gd name="connsiteY4" fmla="*/ 196282 h 395055"/>
                  <a:gd name="connsiteX5" fmla="*/ 366915 w 778620"/>
                  <a:gd name="connsiteY5" fmla="*/ 214911 h 395055"/>
                  <a:gd name="connsiteX6" fmla="*/ 368159 w 778620"/>
                  <a:gd name="connsiteY6" fmla="*/ 217395 h 395055"/>
                  <a:gd name="connsiteX7" fmla="*/ 399251 w 778620"/>
                  <a:gd name="connsiteY7" fmla="*/ 264591 h 395055"/>
                  <a:gd name="connsiteX8" fmla="*/ 702708 w 778620"/>
                  <a:gd name="connsiteY8" fmla="*/ 376370 h 395055"/>
                  <a:gd name="connsiteX9" fmla="*/ 752455 w 778620"/>
                  <a:gd name="connsiteY9" fmla="*/ 91954 h 395055"/>
                  <a:gd name="connsiteX10" fmla="*/ 364428 w 778620"/>
                  <a:gd name="connsiteY10" fmla="*/ 14951 h 395055"/>
                  <a:gd name="connsiteX11" fmla="*/ 364434 w 778620"/>
                  <a:gd name="connsiteY11" fmla="*/ 0 h 395055"/>
                  <a:gd name="connsiteX12" fmla="*/ 768670 w 778620"/>
                  <a:gd name="connsiteY12" fmla="*/ 80750 h 395055"/>
                  <a:gd name="connsiteX13" fmla="*/ 778620 w 778620"/>
                  <a:gd name="connsiteY13" fmla="*/ 81993 h 395055"/>
                  <a:gd name="connsiteX14" fmla="*/ 771157 w 778620"/>
                  <a:gd name="connsiteY14" fmla="*/ 91931 h 395055"/>
                  <a:gd name="connsiteX15" fmla="*/ 720161 w 778620"/>
                  <a:gd name="connsiteY15" fmla="*/ 380147 h 395055"/>
                  <a:gd name="connsiteX16" fmla="*/ 722649 w 778620"/>
                  <a:gd name="connsiteY16" fmla="*/ 388843 h 395055"/>
                  <a:gd name="connsiteX17" fmla="*/ 713942 w 778620"/>
                  <a:gd name="connsiteY17" fmla="*/ 390086 h 395055"/>
                  <a:gd name="connsiteX18" fmla="*/ 651752 w 778620"/>
                  <a:gd name="connsiteY18" fmla="*/ 395055 h 395055"/>
                  <a:gd name="connsiteX19" fmla="*/ 386822 w 778620"/>
                  <a:gd name="connsiteY19" fmla="*/ 274551 h 395055"/>
                  <a:gd name="connsiteX20" fmla="*/ 356971 w 778620"/>
                  <a:gd name="connsiteY20" fmla="*/ 228585 h 395055"/>
                  <a:gd name="connsiteX21" fmla="*/ 297269 w 778620"/>
                  <a:gd name="connsiteY21" fmla="*/ 212435 h 395055"/>
                  <a:gd name="connsiteX22" fmla="*/ 140550 w 778620"/>
                  <a:gd name="connsiteY22" fmla="*/ 303124 h 395055"/>
                  <a:gd name="connsiteX23" fmla="*/ 3731 w 778620"/>
                  <a:gd name="connsiteY23" fmla="*/ 263370 h 395055"/>
                  <a:gd name="connsiteX24" fmla="*/ 0 w 778620"/>
                  <a:gd name="connsiteY24" fmla="*/ 258401 h 395055"/>
                  <a:gd name="connsiteX25" fmla="*/ 4975 w 778620"/>
                  <a:gd name="connsiteY25" fmla="*/ 253432 h 395055"/>
                  <a:gd name="connsiteX26" fmla="*/ 364434 w 778620"/>
                  <a:gd name="connsiteY26" fmla="*/ 0 h 39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8620" h="395055">
                    <a:moveTo>
                      <a:pt x="364428" y="14951"/>
                    </a:moveTo>
                    <a:cubicBezTo>
                      <a:pt x="314681" y="14951"/>
                      <a:pt x="104499" y="188830"/>
                      <a:pt x="19929" y="260865"/>
                    </a:cubicBezTo>
                    <a:cubicBezTo>
                      <a:pt x="31122" y="275769"/>
                      <a:pt x="68432" y="316755"/>
                      <a:pt x="134347" y="289431"/>
                    </a:cubicBezTo>
                    <a:cubicBezTo>
                      <a:pt x="218917" y="255897"/>
                      <a:pt x="289807" y="198765"/>
                      <a:pt x="289807" y="198765"/>
                    </a:cubicBezTo>
                    <a:lnTo>
                      <a:pt x="293538" y="196282"/>
                    </a:lnTo>
                    <a:lnTo>
                      <a:pt x="366915" y="214911"/>
                    </a:lnTo>
                    <a:lnTo>
                      <a:pt x="368159" y="217395"/>
                    </a:lnTo>
                    <a:cubicBezTo>
                      <a:pt x="368159" y="217395"/>
                      <a:pt x="391789" y="254655"/>
                      <a:pt x="399251" y="264591"/>
                    </a:cubicBezTo>
                    <a:cubicBezTo>
                      <a:pt x="450241" y="332900"/>
                      <a:pt x="565903" y="396242"/>
                      <a:pt x="702708" y="376370"/>
                    </a:cubicBezTo>
                    <a:cubicBezTo>
                      <a:pt x="665398" y="238509"/>
                      <a:pt x="731312" y="125488"/>
                      <a:pt x="752455" y="91954"/>
                    </a:cubicBezTo>
                    <a:cubicBezTo>
                      <a:pt x="694002" y="78292"/>
                      <a:pt x="419149" y="14951"/>
                      <a:pt x="364428" y="14951"/>
                    </a:cubicBezTo>
                    <a:close/>
                    <a:moveTo>
                      <a:pt x="364434" y="0"/>
                    </a:moveTo>
                    <a:cubicBezTo>
                      <a:pt x="426624" y="0"/>
                      <a:pt x="753744" y="75781"/>
                      <a:pt x="768670" y="80750"/>
                    </a:cubicBezTo>
                    <a:lnTo>
                      <a:pt x="778620" y="81993"/>
                    </a:lnTo>
                    <a:lnTo>
                      <a:pt x="771157" y="91931"/>
                    </a:lnTo>
                    <a:cubicBezTo>
                      <a:pt x="771157" y="93173"/>
                      <a:pt x="672897" y="219889"/>
                      <a:pt x="720161" y="380147"/>
                    </a:cubicBezTo>
                    <a:lnTo>
                      <a:pt x="722649" y="388843"/>
                    </a:lnTo>
                    <a:lnTo>
                      <a:pt x="713942" y="390086"/>
                    </a:lnTo>
                    <a:cubicBezTo>
                      <a:pt x="692798" y="393813"/>
                      <a:pt x="671653" y="395055"/>
                      <a:pt x="651752" y="395055"/>
                    </a:cubicBezTo>
                    <a:cubicBezTo>
                      <a:pt x="532347" y="395055"/>
                      <a:pt x="432843" y="336666"/>
                      <a:pt x="386822" y="274551"/>
                    </a:cubicBezTo>
                    <a:cubicBezTo>
                      <a:pt x="379360" y="264612"/>
                      <a:pt x="361946" y="237281"/>
                      <a:pt x="356971" y="228585"/>
                    </a:cubicBezTo>
                    <a:lnTo>
                      <a:pt x="297269" y="212435"/>
                    </a:lnTo>
                    <a:cubicBezTo>
                      <a:pt x="282343" y="224858"/>
                      <a:pt x="217665" y="273308"/>
                      <a:pt x="140550" y="303124"/>
                    </a:cubicBezTo>
                    <a:cubicBezTo>
                      <a:pt x="48508" y="340393"/>
                      <a:pt x="3731" y="263370"/>
                      <a:pt x="3731" y="263370"/>
                    </a:cubicBezTo>
                    <a:lnTo>
                      <a:pt x="0" y="258401"/>
                    </a:lnTo>
                    <a:lnTo>
                      <a:pt x="4975" y="253432"/>
                    </a:lnTo>
                    <a:cubicBezTo>
                      <a:pt x="34826" y="227343"/>
                      <a:pt x="299756" y="0"/>
                      <a:pt x="364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5F57A9D-0C8F-054E-9405-8FABD27A9D1E}"/>
                  </a:ext>
                </a:extLst>
              </p:cNvPr>
              <p:cNvSpPr/>
              <p:nvPr/>
            </p:nvSpPr>
            <p:spPr>
              <a:xfrm>
                <a:off x="11546001" y="10277653"/>
                <a:ext cx="2827947" cy="26856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71" h="2156">
                    <a:moveTo>
                      <a:pt x="1669" y="28"/>
                    </a:moveTo>
                    <a:cubicBezTo>
                      <a:pt x="1211" y="160"/>
                      <a:pt x="878" y="358"/>
                      <a:pt x="853" y="844"/>
                    </a:cubicBezTo>
                    <a:lnTo>
                      <a:pt x="832" y="1500"/>
                    </a:lnTo>
                    <a:lnTo>
                      <a:pt x="65" y="1594"/>
                    </a:lnTo>
                    <a:cubicBezTo>
                      <a:pt x="-28" y="1708"/>
                      <a:pt x="6" y="1867"/>
                      <a:pt x="6" y="1867"/>
                    </a:cubicBezTo>
                    <a:cubicBezTo>
                      <a:pt x="131" y="1899"/>
                      <a:pt x="390" y="1959"/>
                      <a:pt x="711" y="1988"/>
                    </a:cubicBezTo>
                    <a:cubicBezTo>
                      <a:pt x="820" y="1999"/>
                      <a:pt x="969" y="2005"/>
                      <a:pt x="969" y="2005"/>
                    </a:cubicBezTo>
                    <a:lnTo>
                      <a:pt x="969" y="2156"/>
                    </a:lnTo>
                    <a:lnTo>
                      <a:pt x="2271" y="2156"/>
                    </a:lnTo>
                    <a:lnTo>
                      <a:pt x="2271" y="521"/>
                    </a:lnTo>
                    <a:cubicBezTo>
                      <a:pt x="2271" y="352"/>
                      <a:pt x="2187" y="-120"/>
                      <a:pt x="1669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56B3ABF3-5441-AA47-BAF7-A3143EC75B40}"/>
                  </a:ext>
                </a:extLst>
              </p:cNvPr>
              <p:cNvSpPr/>
              <p:nvPr/>
            </p:nvSpPr>
            <p:spPr>
              <a:xfrm>
                <a:off x="11538008" y="10270651"/>
                <a:ext cx="2844660" cy="2701346"/>
              </a:xfrm>
              <a:custGeom>
                <a:avLst/>
                <a:gdLst>
                  <a:gd name="connsiteX0" fmla="*/ 2374575 w 2844660"/>
                  <a:gd name="connsiteY0" fmla="*/ 17127 h 2701346"/>
                  <a:gd name="connsiteX1" fmla="*/ 2088792 w 2844660"/>
                  <a:gd name="connsiteY1" fmla="*/ 49358 h 2701346"/>
                  <a:gd name="connsiteX2" fmla="*/ 1382741 w 2844660"/>
                  <a:gd name="connsiteY2" fmla="*/ 390666 h 2701346"/>
                  <a:gd name="connsiteX3" fmla="*/ 1078903 w 2844660"/>
                  <a:gd name="connsiteY3" fmla="*/ 1059579 h 2701346"/>
                  <a:gd name="connsiteX4" fmla="*/ 1052753 w 2844660"/>
                  <a:gd name="connsiteY4" fmla="*/ 1881706 h 2701346"/>
                  <a:gd name="connsiteX5" fmla="*/ 93918 w 2844660"/>
                  <a:gd name="connsiteY5" fmla="*/ 2001288 h 2701346"/>
                  <a:gd name="connsiteX6" fmla="*/ 24184 w 2844660"/>
                  <a:gd name="connsiteY6" fmla="*/ 2326403 h 2701346"/>
                  <a:gd name="connsiteX7" fmla="*/ 894607 w 2844660"/>
                  <a:gd name="connsiteY7" fmla="*/ 2475880 h 2701346"/>
                  <a:gd name="connsiteX8" fmla="*/ 1215879 w 2844660"/>
                  <a:gd name="connsiteY8" fmla="*/ 2497056 h 2701346"/>
                  <a:gd name="connsiteX9" fmla="*/ 1223351 w 2844660"/>
                  <a:gd name="connsiteY9" fmla="*/ 2497056 h 2701346"/>
                  <a:gd name="connsiteX10" fmla="*/ 1223351 w 2844660"/>
                  <a:gd name="connsiteY10" fmla="*/ 2685149 h 2701346"/>
                  <a:gd name="connsiteX11" fmla="*/ 2828465 w 2844660"/>
                  <a:gd name="connsiteY11" fmla="*/ 2685149 h 2701346"/>
                  <a:gd name="connsiteX12" fmla="*/ 2828465 w 2844660"/>
                  <a:gd name="connsiteY12" fmla="*/ 655989 h 2701346"/>
                  <a:gd name="connsiteX13" fmla="*/ 2783636 w 2844660"/>
                  <a:gd name="connsiteY13" fmla="*/ 383192 h 2701346"/>
                  <a:gd name="connsiteX14" fmla="*/ 2596850 w 2844660"/>
                  <a:gd name="connsiteY14" fmla="*/ 101675 h 2701346"/>
                  <a:gd name="connsiteX15" fmla="*/ 2374575 w 2844660"/>
                  <a:gd name="connsiteY15" fmla="*/ 17127 h 2701346"/>
                  <a:gd name="connsiteX16" fmla="*/ 2310038 w 2844660"/>
                  <a:gd name="connsiteY16" fmla="*/ 39 h 2701346"/>
                  <a:gd name="connsiteX17" fmla="*/ 2606818 w 2844660"/>
                  <a:gd name="connsiteY17" fmla="*/ 91699 h 2701346"/>
                  <a:gd name="connsiteX18" fmla="*/ 2798586 w 2844660"/>
                  <a:gd name="connsiteY18" fmla="*/ 379446 h 2701346"/>
                  <a:gd name="connsiteX19" fmla="*/ 2844660 w 2844660"/>
                  <a:gd name="connsiteY19" fmla="*/ 657227 h 2701346"/>
                  <a:gd name="connsiteX20" fmla="*/ 2844660 w 2844660"/>
                  <a:gd name="connsiteY20" fmla="*/ 2701346 h 2701346"/>
                  <a:gd name="connsiteX21" fmla="*/ 1207161 w 2844660"/>
                  <a:gd name="connsiteY21" fmla="*/ 2701346 h 2701346"/>
                  <a:gd name="connsiteX22" fmla="*/ 1207161 w 2844660"/>
                  <a:gd name="connsiteY22" fmla="*/ 2512007 h 2701346"/>
                  <a:gd name="connsiteX23" fmla="*/ 892113 w 2844660"/>
                  <a:gd name="connsiteY23" fmla="*/ 2490830 h 2701346"/>
                  <a:gd name="connsiteX24" fmla="*/ 14215 w 2844660"/>
                  <a:gd name="connsiteY24" fmla="*/ 2340106 h 2701346"/>
                  <a:gd name="connsiteX25" fmla="*/ 9234 w 2844660"/>
                  <a:gd name="connsiteY25" fmla="*/ 2338861 h 2701346"/>
                  <a:gd name="connsiteX26" fmla="*/ 7988 w 2844660"/>
                  <a:gd name="connsiteY26" fmla="*/ 2333878 h 2701346"/>
                  <a:gd name="connsiteX27" fmla="*/ 82703 w 2844660"/>
                  <a:gd name="connsiteY27" fmla="*/ 1988831 h 2701346"/>
                  <a:gd name="connsiteX28" fmla="*/ 83949 w 2844660"/>
                  <a:gd name="connsiteY28" fmla="*/ 1985095 h 2701346"/>
                  <a:gd name="connsiteX29" fmla="*/ 86439 w 2844660"/>
                  <a:gd name="connsiteY29" fmla="*/ 1985095 h 2701346"/>
                  <a:gd name="connsiteX30" fmla="*/ 1037807 w 2844660"/>
                  <a:gd name="connsiteY30" fmla="*/ 1868003 h 2701346"/>
                  <a:gd name="connsiteX31" fmla="*/ 1061467 w 2844660"/>
                  <a:gd name="connsiteY31" fmla="*/ 1059573 h 2701346"/>
                  <a:gd name="connsiteX32" fmla="*/ 1371533 w 2844660"/>
                  <a:gd name="connsiteY32" fmla="*/ 380691 h 2701346"/>
                  <a:gd name="connsiteX33" fmla="*/ 2083814 w 2844660"/>
                  <a:gd name="connsiteY33" fmla="*/ 36891 h 2701346"/>
                  <a:gd name="connsiteX34" fmla="*/ 2310038 w 2844660"/>
                  <a:gd name="connsiteY34" fmla="*/ 39 h 27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44660" h="2701346">
                    <a:moveTo>
                      <a:pt x="2374575" y="17127"/>
                    </a:moveTo>
                    <a:cubicBezTo>
                      <a:pt x="2289587" y="8252"/>
                      <a:pt x="2194015" y="18840"/>
                      <a:pt x="2088792" y="49358"/>
                    </a:cubicBezTo>
                    <a:cubicBezTo>
                      <a:pt x="1765030" y="144027"/>
                      <a:pt x="1539642" y="251153"/>
                      <a:pt x="1382741" y="390666"/>
                    </a:cubicBezTo>
                    <a:cubicBezTo>
                      <a:pt x="1192220" y="557582"/>
                      <a:pt x="1093846" y="776817"/>
                      <a:pt x="1078903" y="1059579"/>
                    </a:cubicBezTo>
                    <a:lnTo>
                      <a:pt x="1052753" y="1881706"/>
                    </a:lnTo>
                    <a:lnTo>
                      <a:pt x="93918" y="2001288"/>
                    </a:lnTo>
                    <a:cubicBezTo>
                      <a:pt x="-5701" y="2125853"/>
                      <a:pt x="17958" y="2295261"/>
                      <a:pt x="24184" y="2326403"/>
                    </a:cubicBezTo>
                    <a:cubicBezTo>
                      <a:pt x="182330" y="2367509"/>
                      <a:pt x="501111" y="2439756"/>
                      <a:pt x="894607" y="2475880"/>
                    </a:cubicBezTo>
                    <a:cubicBezTo>
                      <a:pt x="1030338" y="2488337"/>
                      <a:pt x="1213389" y="2497056"/>
                      <a:pt x="1215879" y="2497056"/>
                    </a:cubicBezTo>
                    <a:lnTo>
                      <a:pt x="1223351" y="2497056"/>
                    </a:lnTo>
                    <a:lnTo>
                      <a:pt x="1223351" y="2685149"/>
                    </a:lnTo>
                    <a:lnTo>
                      <a:pt x="2828465" y="2685149"/>
                    </a:lnTo>
                    <a:lnTo>
                      <a:pt x="2828465" y="655989"/>
                    </a:lnTo>
                    <a:cubicBezTo>
                      <a:pt x="2828465" y="614882"/>
                      <a:pt x="2824729" y="506511"/>
                      <a:pt x="2783636" y="383192"/>
                    </a:cubicBezTo>
                    <a:cubicBezTo>
                      <a:pt x="2743789" y="258627"/>
                      <a:pt x="2681527" y="165203"/>
                      <a:pt x="2596850" y="101675"/>
                    </a:cubicBezTo>
                    <a:cubicBezTo>
                      <a:pt x="2533965" y="54341"/>
                      <a:pt x="2459562" y="26002"/>
                      <a:pt x="2374575" y="17127"/>
                    </a:cubicBezTo>
                    <a:close/>
                    <a:moveTo>
                      <a:pt x="2310038" y="39"/>
                    </a:moveTo>
                    <a:cubicBezTo>
                      <a:pt x="2425868" y="-1238"/>
                      <a:pt x="2525099" y="29417"/>
                      <a:pt x="2606818" y="91699"/>
                    </a:cubicBezTo>
                    <a:cubicBezTo>
                      <a:pt x="2692740" y="155228"/>
                      <a:pt x="2757493" y="252389"/>
                      <a:pt x="2798586" y="379446"/>
                    </a:cubicBezTo>
                    <a:cubicBezTo>
                      <a:pt x="2839679" y="504011"/>
                      <a:pt x="2844660" y="614874"/>
                      <a:pt x="2844660" y="657227"/>
                    </a:cubicBezTo>
                    <a:lnTo>
                      <a:pt x="2844660" y="2701346"/>
                    </a:lnTo>
                    <a:lnTo>
                      <a:pt x="1207161" y="2701346"/>
                    </a:lnTo>
                    <a:lnTo>
                      <a:pt x="1207161" y="2512007"/>
                    </a:lnTo>
                    <a:cubicBezTo>
                      <a:pt x="1171049" y="2510761"/>
                      <a:pt x="1011657" y="2503287"/>
                      <a:pt x="892113" y="2490830"/>
                    </a:cubicBezTo>
                    <a:cubicBezTo>
                      <a:pt x="493635" y="2454706"/>
                      <a:pt x="171116" y="2379967"/>
                      <a:pt x="14215" y="2340106"/>
                    </a:cubicBezTo>
                    <a:lnTo>
                      <a:pt x="9234" y="2338861"/>
                    </a:lnTo>
                    <a:lnTo>
                      <a:pt x="7988" y="2333878"/>
                    </a:lnTo>
                    <a:cubicBezTo>
                      <a:pt x="6743" y="2325158"/>
                      <a:pt x="-34350" y="2130836"/>
                      <a:pt x="82703" y="1988831"/>
                    </a:cubicBezTo>
                    <a:lnTo>
                      <a:pt x="83949" y="1985095"/>
                    </a:lnTo>
                    <a:lnTo>
                      <a:pt x="86439" y="1985095"/>
                    </a:lnTo>
                    <a:lnTo>
                      <a:pt x="1037807" y="1868003"/>
                    </a:lnTo>
                    <a:lnTo>
                      <a:pt x="1061467" y="1059573"/>
                    </a:lnTo>
                    <a:cubicBezTo>
                      <a:pt x="1077655" y="773073"/>
                      <a:pt x="1177275" y="551346"/>
                      <a:pt x="1371533" y="380691"/>
                    </a:cubicBezTo>
                    <a:cubicBezTo>
                      <a:pt x="1529680" y="239932"/>
                      <a:pt x="1757560" y="130315"/>
                      <a:pt x="2083814" y="36891"/>
                    </a:cubicBezTo>
                    <a:cubicBezTo>
                      <a:pt x="2165066" y="13068"/>
                      <a:pt x="2240540" y="806"/>
                      <a:pt x="2310038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2001629-4403-8848-9086-19FB703D6521}"/>
                  </a:ext>
                </a:extLst>
              </p:cNvPr>
              <p:cNvSpPr/>
              <p:nvPr/>
            </p:nvSpPr>
            <p:spPr>
              <a:xfrm>
                <a:off x="11440105" y="12264143"/>
                <a:ext cx="186869" cy="338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273">
                    <a:moveTo>
                      <a:pt x="151" y="0"/>
                    </a:moveTo>
                    <a:lnTo>
                      <a:pt x="53" y="12"/>
                    </a:lnTo>
                    <a:cubicBezTo>
                      <a:pt x="53" y="12"/>
                      <a:pt x="-28" y="116"/>
                      <a:pt x="11" y="250"/>
                    </a:cubicBezTo>
                    <a:cubicBezTo>
                      <a:pt x="11" y="250"/>
                      <a:pt x="40" y="258"/>
                      <a:pt x="92" y="273"/>
                    </a:cubicBezTo>
                    <a:cubicBezTo>
                      <a:pt x="92" y="273"/>
                      <a:pt x="58" y="114"/>
                      <a:pt x="15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C1EE0DDB-BD76-BD41-B203-01C78EAC94D3}"/>
                  </a:ext>
                </a:extLst>
              </p:cNvPr>
              <p:cNvSpPr/>
              <p:nvPr/>
            </p:nvSpPr>
            <p:spPr>
              <a:xfrm>
                <a:off x="11432768" y="12254173"/>
                <a:ext cx="211648" cy="358914"/>
              </a:xfrm>
              <a:custGeom>
                <a:avLst/>
                <a:gdLst>
                  <a:gd name="connsiteX0" fmla="*/ 175523 w 211648"/>
                  <a:gd name="connsiteY0" fmla="*/ 19940 h 358914"/>
                  <a:gd name="connsiteX1" fmla="*/ 76626 w 211648"/>
                  <a:gd name="connsiteY1" fmla="*/ 32354 h 358914"/>
                  <a:gd name="connsiteX2" fmla="*/ 25942 w 211648"/>
                  <a:gd name="connsiteY2" fmla="*/ 314142 h 358914"/>
                  <a:gd name="connsiteX3" fmla="*/ 110004 w 211648"/>
                  <a:gd name="connsiteY3" fmla="*/ 337728 h 358914"/>
                  <a:gd name="connsiteX4" fmla="*/ 175523 w 211648"/>
                  <a:gd name="connsiteY4" fmla="*/ 19940 h 358914"/>
                  <a:gd name="connsiteX5" fmla="*/ 211648 w 211648"/>
                  <a:gd name="connsiteY5" fmla="*/ 0 h 358914"/>
                  <a:gd name="connsiteX6" fmla="*/ 200501 w 211648"/>
                  <a:gd name="connsiteY6" fmla="*/ 14903 h 358914"/>
                  <a:gd name="connsiteX7" fmla="*/ 128668 w 211648"/>
                  <a:gd name="connsiteY7" fmla="*/ 346495 h 358914"/>
                  <a:gd name="connsiteX8" fmla="*/ 132383 w 211648"/>
                  <a:gd name="connsiteY8" fmla="*/ 358914 h 358914"/>
                  <a:gd name="connsiteX9" fmla="*/ 119998 w 211648"/>
                  <a:gd name="connsiteY9" fmla="*/ 356430 h 358914"/>
                  <a:gd name="connsiteX10" fmla="*/ 19679 w 211648"/>
                  <a:gd name="connsiteY10" fmla="*/ 327866 h 358914"/>
                  <a:gd name="connsiteX11" fmla="*/ 14725 w 211648"/>
                  <a:gd name="connsiteY11" fmla="*/ 326624 h 358914"/>
                  <a:gd name="connsiteX12" fmla="*/ 13487 w 211648"/>
                  <a:gd name="connsiteY12" fmla="*/ 322898 h 358914"/>
                  <a:gd name="connsiteX13" fmla="*/ 67981 w 211648"/>
                  <a:gd name="connsiteY13" fmla="*/ 19871 h 358914"/>
                  <a:gd name="connsiteX14" fmla="*/ 70458 w 211648"/>
                  <a:gd name="connsiteY14" fmla="*/ 18629 h 358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1648" h="358914">
                    <a:moveTo>
                      <a:pt x="175523" y="19940"/>
                    </a:moveTo>
                    <a:lnTo>
                      <a:pt x="76626" y="32354"/>
                    </a:lnTo>
                    <a:cubicBezTo>
                      <a:pt x="63028" y="50974"/>
                      <a:pt x="-14853" y="168903"/>
                      <a:pt x="25942" y="314142"/>
                    </a:cubicBezTo>
                    <a:cubicBezTo>
                      <a:pt x="35832" y="317866"/>
                      <a:pt x="65501" y="325314"/>
                      <a:pt x="110004" y="337728"/>
                    </a:cubicBezTo>
                    <a:cubicBezTo>
                      <a:pt x="103823" y="293039"/>
                      <a:pt x="87752" y="141593"/>
                      <a:pt x="175523" y="19940"/>
                    </a:cubicBezTo>
                    <a:close/>
                    <a:moveTo>
                      <a:pt x="211648" y="0"/>
                    </a:moveTo>
                    <a:lnTo>
                      <a:pt x="200501" y="14903"/>
                    </a:lnTo>
                    <a:cubicBezTo>
                      <a:pt x="89036" y="151514"/>
                      <a:pt x="128668" y="344011"/>
                      <a:pt x="128668" y="346495"/>
                    </a:cubicBezTo>
                    <a:lnTo>
                      <a:pt x="132383" y="358914"/>
                    </a:lnTo>
                    <a:lnTo>
                      <a:pt x="119998" y="356430"/>
                    </a:lnTo>
                    <a:cubicBezTo>
                      <a:pt x="55596" y="339043"/>
                      <a:pt x="19679" y="327866"/>
                      <a:pt x="19679" y="327866"/>
                    </a:cubicBezTo>
                    <a:lnTo>
                      <a:pt x="14725" y="326624"/>
                    </a:lnTo>
                    <a:lnTo>
                      <a:pt x="13487" y="322898"/>
                    </a:lnTo>
                    <a:cubicBezTo>
                      <a:pt x="-36054" y="155240"/>
                      <a:pt x="66742" y="22355"/>
                      <a:pt x="67981" y="19871"/>
                    </a:cubicBezTo>
                    <a:lnTo>
                      <a:pt x="70458" y="186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238CECCB-E682-8448-9EAA-8990D9D0D284}"/>
                  </a:ext>
                </a:extLst>
              </p:cNvPr>
              <p:cNvSpPr/>
              <p:nvPr/>
            </p:nvSpPr>
            <p:spPr>
              <a:xfrm>
                <a:off x="12753170" y="12768866"/>
                <a:ext cx="39242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" h="12">
                    <a:moveTo>
                      <a:pt x="316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9C06AEB4-5CAC-5243-BACD-EC5DBC43ABDF}"/>
                  </a:ext>
                </a:extLst>
              </p:cNvPr>
              <p:cNvSpPr/>
              <p:nvPr/>
            </p:nvSpPr>
            <p:spPr>
              <a:xfrm>
                <a:off x="13146844" y="10660246"/>
                <a:ext cx="1673098" cy="23030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4" h="1849">
                    <a:moveTo>
                      <a:pt x="1344" y="384"/>
                    </a:moveTo>
                    <a:cubicBezTo>
                      <a:pt x="1344" y="300"/>
                      <a:pt x="1315" y="221"/>
                      <a:pt x="1264" y="159"/>
                    </a:cubicBezTo>
                    <a:cubicBezTo>
                      <a:pt x="1214" y="97"/>
                      <a:pt x="1143" y="53"/>
                      <a:pt x="1060" y="36"/>
                    </a:cubicBezTo>
                    <a:cubicBezTo>
                      <a:pt x="960" y="15"/>
                      <a:pt x="832" y="0"/>
                      <a:pt x="673" y="0"/>
                    </a:cubicBezTo>
                    <a:cubicBezTo>
                      <a:pt x="513" y="0"/>
                      <a:pt x="385" y="15"/>
                      <a:pt x="285" y="36"/>
                    </a:cubicBezTo>
                    <a:cubicBezTo>
                      <a:pt x="212" y="50"/>
                      <a:pt x="148" y="88"/>
                      <a:pt x="99" y="138"/>
                    </a:cubicBezTo>
                    <a:cubicBezTo>
                      <a:pt x="38" y="203"/>
                      <a:pt x="0" y="290"/>
                      <a:pt x="0" y="384"/>
                    </a:cubicBezTo>
                    <a:lnTo>
                      <a:pt x="0" y="1849"/>
                    </a:lnTo>
                    <a:lnTo>
                      <a:pt x="1344" y="184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7DA637D-91EF-A04E-BB5C-36388C3C5335}"/>
                  </a:ext>
                </a:extLst>
              </p:cNvPr>
              <p:cNvSpPr/>
              <p:nvPr/>
            </p:nvSpPr>
            <p:spPr>
              <a:xfrm>
                <a:off x="13139365" y="10652768"/>
                <a:ext cx="1689294" cy="2319233"/>
              </a:xfrm>
              <a:custGeom>
                <a:avLst/>
                <a:gdLst>
                  <a:gd name="connsiteX0" fmla="*/ 845273 w 1689294"/>
                  <a:gd name="connsiteY0" fmla="*/ 14955 h 2319233"/>
                  <a:gd name="connsiteX1" fmla="*/ 363514 w 1689294"/>
                  <a:gd name="connsiteY1" fmla="*/ 59795 h 2319233"/>
                  <a:gd name="connsiteX2" fmla="*/ 135705 w 1689294"/>
                  <a:gd name="connsiteY2" fmla="*/ 184350 h 2319233"/>
                  <a:gd name="connsiteX3" fmla="*/ 16199 w 1689294"/>
                  <a:gd name="connsiteY3" fmla="*/ 485773 h 2319233"/>
                  <a:gd name="connsiteX4" fmla="*/ 16199 w 1689294"/>
                  <a:gd name="connsiteY4" fmla="*/ 2303032 h 2319233"/>
                  <a:gd name="connsiteX5" fmla="*/ 1673102 w 1689294"/>
                  <a:gd name="connsiteY5" fmla="*/ 2303032 h 2319233"/>
                  <a:gd name="connsiteX6" fmla="*/ 1673102 w 1689294"/>
                  <a:gd name="connsiteY6" fmla="*/ 485773 h 2319233"/>
                  <a:gd name="connsiteX7" fmla="*/ 1576003 w 1689294"/>
                  <a:gd name="connsiteY7" fmla="*/ 210506 h 2319233"/>
                  <a:gd name="connsiteX8" fmla="*/ 1324542 w 1689294"/>
                  <a:gd name="connsiteY8" fmla="*/ 59795 h 2319233"/>
                  <a:gd name="connsiteX9" fmla="*/ 845273 w 1689294"/>
                  <a:gd name="connsiteY9" fmla="*/ 14955 h 2319233"/>
                  <a:gd name="connsiteX10" fmla="*/ 845269 w 1689294"/>
                  <a:gd name="connsiteY10" fmla="*/ 0 h 2319233"/>
                  <a:gd name="connsiteX11" fmla="*/ 1328281 w 1689294"/>
                  <a:gd name="connsiteY11" fmla="*/ 44840 h 2319233"/>
                  <a:gd name="connsiteX12" fmla="*/ 1587214 w 1689294"/>
                  <a:gd name="connsiteY12" fmla="*/ 200535 h 2319233"/>
                  <a:gd name="connsiteX13" fmla="*/ 1689294 w 1689294"/>
                  <a:gd name="connsiteY13" fmla="*/ 485768 h 2319233"/>
                  <a:gd name="connsiteX14" fmla="*/ 1689294 w 1689294"/>
                  <a:gd name="connsiteY14" fmla="*/ 2319233 h 2319233"/>
                  <a:gd name="connsiteX15" fmla="*/ 0 w 1689294"/>
                  <a:gd name="connsiteY15" fmla="*/ 2319233 h 2319233"/>
                  <a:gd name="connsiteX16" fmla="*/ 0 w 1689294"/>
                  <a:gd name="connsiteY16" fmla="*/ 485768 h 2319233"/>
                  <a:gd name="connsiteX17" fmla="*/ 125732 w 1689294"/>
                  <a:gd name="connsiteY17" fmla="*/ 174378 h 2319233"/>
                  <a:gd name="connsiteX18" fmla="*/ 359769 w 1689294"/>
                  <a:gd name="connsiteY18" fmla="*/ 44840 h 2319233"/>
                  <a:gd name="connsiteX19" fmla="*/ 845269 w 1689294"/>
                  <a:gd name="connsiteY19" fmla="*/ 0 h 23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89294" h="2319233">
                    <a:moveTo>
                      <a:pt x="845273" y="14955"/>
                    </a:moveTo>
                    <a:cubicBezTo>
                      <a:pt x="669748" y="14955"/>
                      <a:pt x="507917" y="29902"/>
                      <a:pt x="363514" y="59795"/>
                    </a:cubicBezTo>
                    <a:cubicBezTo>
                      <a:pt x="276374" y="77233"/>
                      <a:pt x="197948" y="120827"/>
                      <a:pt x="135705" y="184350"/>
                    </a:cubicBezTo>
                    <a:cubicBezTo>
                      <a:pt x="58524" y="266556"/>
                      <a:pt x="16199" y="373674"/>
                      <a:pt x="16199" y="485773"/>
                    </a:cubicBezTo>
                    <a:lnTo>
                      <a:pt x="16199" y="2303032"/>
                    </a:lnTo>
                    <a:lnTo>
                      <a:pt x="1673102" y="2303032"/>
                    </a:lnTo>
                    <a:lnTo>
                      <a:pt x="1673102" y="485773"/>
                    </a:lnTo>
                    <a:cubicBezTo>
                      <a:pt x="1673102" y="386129"/>
                      <a:pt x="1638246" y="288976"/>
                      <a:pt x="1576003" y="210506"/>
                    </a:cubicBezTo>
                    <a:cubicBezTo>
                      <a:pt x="1512516" y="133282"/>
                      <a:pt x="1422886" y="79724"/>
                      <a:pt x="1324542" y="59795"/>
                    </a:cubicBezTo>
                    <a:cubicBezTo>
                      <a:pt x="1181384" y="29902"/>
                      <a:pt x="1019553" y="14955"/>
                      <a:pt x="845273" y="14955"/>
                    </a:cubicBezTo>
                    <a:close/>
                    <a:moveTo>
                      <a:pt x="845269" y="0"/>
                    </a:moveTo>
                    <a:cubicBezTo>
                      <a:pt x="1020797" y="0"/>
                      <a:pt x="1183875" y="14947"/>
                      <a:pt x="1328281" y="44840"/>
                    </a:cubicBezTo>
                    <a:cubicBezTo>
                      <a:pt x="1430360" y="64769"/>
                      <a:pt x="1521236" y="120819"/>
                      <a:pt x="1587214" y="200535"/>
                    </a:cubicBezTo>
                    <a:cubicBezTo>
                      <a:pt x="1651948" y="281497"/>
                      <a:pt x="1689294" y="382387"/>
                      <a:pt x="1689294" y="485768"/>
                    </a:cubicBezTo>
                    <a:lnTo>
                      <a:pt x="1689294" y="2319233"/>
                    </a:lnTo>
                    <a:lnTo>
                      <a:pt x="0" y="2319233"/>
                    </a:lnTo>
                    <a:lnTo>
                      <a:pt x="0" y="485768"/>
                    </a:lnTo>
                    <a:cubicBezTo>
                      <a:pt x="0" y="369931"/>
                      <a:pt x="44815" y="259077"/>
                      <a:pt x="125732" y="174378"/>
                    </a:cubicBezTo>
                    <a:cubicBezTo>
                      <a:pt x="187976" y="108364"/>
                      <a:pt x="270138" y="62278"/>
                      <a:pt x="359769" y="44840"/>
                    </a:cubicBezTo>
                    <a:cubicBezTo>
                      <a:pt x="506664" y="14947"/>
                      <a:pt x="668497" y="0"/>
                      <a:pt x="8452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2B7A418E-C013-1843-B7A0-988EB42ECB69}"/>
                  </a:ext>
                </a:extLst>
              </p:cNvPr>
              <p:cNvSpPr/>
              <p:nvPr/>
            </p:nvSpPr>
            <p:spPr>
              <a:xfrm>
                <a:off x="13146844" y="10660246"/>
                <a:ext cx="1673098" cy="23030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4" h="1849">
                    <a:moveTo>
                      <a:pt x="1344" y="384"/>
                    </a:moveTo>
                    <a:cubicBezTo>
                      <a:pt x="1344" y="300"/>
                      <a:pt x="1315" y="221"/>
                      <a:pt x="1264" y="159"/>
                    </a:cubicBezTo>
                    <a:cubicBezTo>
                      <a:pt x="1214" y="97"/>
                      <a:pt x="1143" y="53"/>
                      <a:pt x="1060" y="36"/>
                    </a:cubicBezTo>
                    <a:cubicBezTo>
                      <a:pt x="960" y="15"/>
                      <a:pt x="832" y="0"/>
                      <a:pt x="673" y="0"/>
                    </a:cubicBezTo>
                    <a:cubicBezTo>
                      <a:pt x="513" y="0"/>
                      <a:pt x="385" y="15"/>
                      <a:pt x="285" y="36"/>
                    </a:cubicBezTo>
                    <a:cubicBezTo>
                      <a:pt x="212" y="50"/>
                      <a:pt x="148" y="88"/>
                      <a:pt x="99" y="138"/>
                    </a:cubicBezTo>
                    <a:cubicBezTo>
                      <a:pt x="38" y="203"/>
                      <a:pt x="0" y="290"/>
                      <a:pt x="0" y="384"/>
                    </a:cubicBezTo>
                    <a:lnTo>
                      <a:pt x="0" y="1849"/>
                    </a:lnTo>
                    <a:lnTo>
                      <a:pt x="1344" y="184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2223A77-A9A2-F645-B6C3-4CD66A12D454}"/>
                </a:ext>
              </a:extLst>
            </p:cNvPr>
            <p:cNvGrpSpPr/>
            <p:nvPr/>
          </p:nvGrpSpPr>
          <p:grpSpPr>
            <a:xfrm>
              <a:off x="5863945" y="9124131"/>
              <a:ext cx="3190473" cy="2417199"/>
              <a:chOff x="5863945" y="9124131"/>
              <a:chExt cx="3190473" cy="2417199"/>
            </a:xfrm>
          </p:grpSpPr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BD0EAC27-FBE6-FD4D-9A6B-34EBF8A4A0E6}"/>
                  </a:ext>
                </a:extLst>
              </p:cNvPr>
              <p:cNvSpPr/>
              <p:nvPr/>
            </p:nvSpPr>
            <p:spPr>
              <a:xfrm>
                <a:off x="5871416" y="9131122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2505" y="31"/>
                    </a:moveTo>
                    <a:cubicBezTo>
                      <a:pt x="2478" y="8"/>
                      <a:pt x="2440" y="-4"/>
                      <a:pt x="2398" y="2"/>
                    </a:cubicBezTo>
                    <a:lnTo>
                      <a:pt x="1275" y="160"/>
                    </a:lnTo>
                    <a:lnTo>
                      <a:pt x="151" y="318"/>
                    </a:lnTo>
                    <a:cubicBezTo>
                      <a:pt x="109" y="324"/>
                      <a:pt x="71" y="346"/>
                      <a:pt x="44" y="376"/>
                    </a:cubicBezTo>
                    <a:cubicBezTo>
                      <a:pt x="18" y="406"/>
                      <a:pt x="2" y="444"/>
                      <a:pt x="0" y="484"/>
                    </a:cubicBezTo>
                    <a:lnTo>
                      <a:pt x="2549" y="127"/>
                    </a:lnTo>
                    <a:cubicBezTo>
                      <a:pt x="2547" y="88"/>
                      <a:pt x="2531" y="54"/>
                      <a:pt x="2505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F29AC2B-9C80-7E4A-8207-AE167F8F02A1}"/>
                  </a:ext>
                </a:extLst>
              </p:cNvPr>
              <p:cNvSpPr/>
              <p:nvPr/>
            </p:nvSpPr>
            <p:spPr>
              <a:xfrm>
                <a:off x="5863945" y="9124131"/>
                <a:ext cx="3190473" cy="617640"/>
              </a:xfrm>
              <a:custGeom>
                <a:avLst/>
                <a:gdLst>
                  <a:gd name="connsiteX0" fmla="*/ 3021102 w 3190473"/>
                  <a:gd name="connsiteY0" fmla="*/ 14469 h 617640"/>
                  <a:gd name="connsiteX1" fmla="*/ 2994951 w 3190473"/>
                  <a:gd name="connsiteY1" fmla="*/ 15713 h 617640"/>
                  <a:gd name="connsiteX2" fmla="*/ 196764 w 3190473"/>
                  <a:gd name="connsiteY2" fmla="*/ 408685 h 617640"/>
                  <a:gd name="connsiteX3" fmla="*/ 68498 w 3190473"/>
                  <a:gd name="connsiteY3" fmla="*/ 479569 h 617640"/>
                  <a:gd name="connsiteX4" fmla="*/ 16195 w 3190473"/>
                  <a:gd name="connsiteY4" fmla="*/ 600197 h 617640"/>
                  <a:gd name="connsiteX5" fmla="*/ 3174274 w 3190473"/>
                  <a:gd name="connsiteY5" fmla="*/ 157481 h 617640"/>
                  <a:gd name="connsiteX6" fmla="*/ 3121971 w 3190473"/>
                  <a:gd name="connsiteY6" fmla="*/ 50533 h 617640"/>
                  <a:gd name="connsiteX7" fmla="*/ 3021102 w 3190473"/>
                  <a:gd name="connsiteY7" fmla="*/ 14469 h 617640"/>
                  <a:gd name="connsiteX8" fmla="*/ 3031599 w 3190473"/>
                  <a:gd name="connsiteY8" fmla="*/ 307 h 617640"/>
                  <a:gd name="connsiteX9" fmla="*/ 3131944 w 3190473"/>
                  <a:gd name="connsiteY9" fmla="*/ 39309 h 617640"/>
                  <a:gd name="connsiteX10" fmla="*/ 3190473 w 3190473"/>
                  <a:gd name="connsiteY10" fmla="*/ 164925 h 617640"/>
                  <a:gd name="connsiteX11" fmla="*/ 3183001 w 3190473"/>
                  <a:gd name="connsiteY11" fmla="*/ 172387 h 617640"/>
                  <a:gd name="connsiteX12" fmla="*/ 8717 w 3190473"/>
                  <a:gd name="connsiteY12" fmla="*/ 617640 h 617640"/>
                  <a:gd name="connsiteX13" fmla="*/ 7472 w 3190473"/>
                  <a:gd name="connsiteY13" fmla="*/ 617640 h 617640"/>
                  <a:gd name="connsiteX14" fmla="*/ 2491 w 3190473"/>
                  <a:gd name="connsiteY14" fmla="*/ 616396 h 617640"/>
                  <a:gd name="connsiteX15" fmla="*/ 0 w 3190473"/>
                  <a:gd name="connsiteY15" fmla="*/ 610178 h 617640"/>
                  <a:gd name="connsiteX16" fmla="*/ 56039 w 3190473"/>
                  <a:gd name="connsiteY16" fmla="*/ 470881 h 617640"/>
                  <a:gd name="connsiteX17" fmla="*/ 194268 w 3190473"/>
                  <a:gd name="connsiteY17" fmla="*/ 395014 h 617640"/>
                  <a:gd name="connsiteX18" fmla="*/ 2993715 w 3190473"/>
                  <a:gd name="connsiteY18" fmla="*/ 1997 h 617640"/>
                  <a:gd name="connsiteX19" fmla="*/ 3031599 w 3190473"/>
                  <a:gd name="connsiteY19" fmla="*/ 307 h 61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90473" h="617640">
                    <a:moveTo>
                      <a:pt x="3021102" y="14469"/>
                    </a:moveTo>
                    <a:cubicBezTo>
                      <a:pt x="3012385" y="14469"/>
                      <a:pt x="3003668" y="14469"/>
                      <a:pt x="2994951" y="15713"/>
                    </a:cubicBezTo>
                    <a:lnTo>
                      <a:pt x="196764" y="408685"/>
                    </a:lnTo>
                    <a:cubicBezTo>
                      <a:pt x="148197" y="416147"/>
                      <a:pt x="102121" y="441018"/>
                      <a:pt x="68498" y="479569"/>
                    </a:cubicBezTo>
                    <a:cubicBezTo>
                      <a:pt x="37365" y="514390"/>
                      <a:pt x="18686" y="557915"/>
                      <a:pt x="16195" y="600197"/>
                    </a:cubicBezTo>
                    <a:lnTo>
                      <a:pt x="3174274" y="157481"/>
                    </a:lnTo>
                    <a:cubicBezTo>
                      <a:pt x="3170538" y="115199"/>
                      <a:pt x="3151859" y="76648"/>
                      <a:pt x="3121971" y="50533"/>
                    </a:cubicBezTo>
                    <a:cubicBezTo>
                      <a:pt x="3093329" y="26905"/>
                      <a:pt x="3058461" y="14469"/>
                      <a:pt x="3021102" y="14469"/>
                    </a:cubicBezTo>
                    <a:close/>
                    <a:moveTo>
                      <a:pt x="3031599" y="307"/>
                    </a:moveTo>
                    <a:cubicBezTo>
                      <a:pt x="3068900" y="2464"/>
                      <a:pt x="3103925" y="15989"/>
                      <a:pt x="3131944" y="39309"/>
                    </a:cubicBezTo>
                    <a:cubicBezTo>
                      <a:pt x="3168057" y="71646"/>
                      <a:pt x="3187983" y="115176"/>
                      <a:pt x="3190473" y="164925"/>
                    </a:cubicBezTo>
                    <a:cubicBezTo>
                      <a:pt x="3190473" y="168656"/>
                      <a:pt x="3186737" y="172387"/>
                      <a:pt x="3183001" y="172387"/>
                    </a:cubicBezTo>
                    <a:lnTo>
                      <a:pt x="8717" y="617640"/>
                    </a:lnTo>
                    <a:lnTo>
                      <a:pt x="7472" y="617640"/>
                    </a:lnTo>
                    <a:cubicBezTo>
                      <a:pt x="4981" y="617640"/>
                      <a:pt x="3736" y="617640"/>
                      <a:pt x="2491" y="616396"/>
                    </a:cubicBezTo>
                    <a:cubicBezTo>
                      <a:pt x="1246" y="615153"/>
                      <a:pt x="0" y="612665"/>
                      <a:pt x="0" y="610178"/>
                    </a:cubicBezTo>
                    <a:cubicBezTo>
                      <a:pt x="2491" y="560429"/>
                      <a:pt x="21170" y="510680"/>
                      <a:pt x="56039" y="470881"/>
                    </a:cubicBezTo>
                    <a:cubicBezTo>
                      <a:pt x="93398" y="429838"/>
                      <a:pt x="143210" y="402476"/>
                      <a:pt x="194268" y="395014"/>
                    </a:cubicBezTo>
                    <a:lnTo>
                      <a:pt x="2993715" y="1997"/>
                    </a:lnTo>
                    <a:cubicBezTo>
                      <a:pt x="3006479" y="132"/>
                      <a:pt x="3019166" y="-413"/>
                      <a:pt x="3031599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E33E421-1FCD-8E47-86ED-19C7E5EF8D05}"/>
                  </a:ext>
                </a:extLst>
              </p:cNvPr>
              <p:cNvSpPr/>
              <p:nvPr/>
            </p:nvSpPr>
            <p:spPr>
              <a:xfrm>
                <a:off x="5871416" y="9288147"/>
                <a:ext cx="3174277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1677">
                    <a:moveTo>
                      <a:pt x="2549" y="1314"/>
                    </a:moveTo>
                    <a:lnTo>
                      <a:pt x="2549" y="660"/>
                    </a:lnTo>
                    <a:lnTo>
                      <a:pt x="2549" y="5"/>
                    </a:lnTo>
                    <a:cubicBezTo>
                      <a:pt x="2549" y="3"/>
                      <a:pt x="2549" y="1"/>
                      <a:pt x="2549" y="0"/>
                    </a:cubicBezTo>
                    <a:lnTo>
                      <a:pt x="0" y="358"/>
                    </a:lnTo>
                    <a:cubicBezTo>
                      <a:pt x="0" y="360"/>
                      <a:pt x="0" y="362"/>
                      <a:pt x="0" y="363"/>
                    </a:cubicBezTo>
                    <a:lnTo>
                      <a:pt x="0" y="1017"/>
                    </a:lnTo>
                    <a:lnTo>
                      <a:pt x="0" y="1672"/>
                    </a:lnTo>
                    <a:cubicBezTo>
                      <a:pt x="0" y="1673"/>
                      <a:pt x="0" y="1675"/>
                      <a:pt x="0" y="1677"/>
                    </a:cubicBezTo>
                    <a:lnTo>
                      <a:pt x="2549" y="1318"/>
                    </a:lnTo>
                    <a:cubicBezTo>
                      <a:pt x="2549" y="1317"/>
                      <a:pt x="2549" y="1315"/>
                      <a:pt x="2549" y="13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505DD0EC-D83C-464C-BAB1-D6DF98F73CFF}"/>
                  </a:ext>
                </a:extLst>
              </p:cNvPr>
              <p:cNvSpPr/>
              <p:nvPr/>
            </p:nvSpPr>
            <p:spPr>
              <a:xfrm>
                <a:off x="5863945" y="9280670"/>
                <a:ext cx="3190473" cy="2103635"/>
              </a:xfrm>
              <a:custGeom>
                <a:avLst/>
                <a:gdLst>
                  <a:gd name="connsiteX0" fmla="*/ 3174274 w 3190473"/>
                  <a:gd name="connsiteY0" fmla="*/ 16201 h 2103635"/>
                  <a:gd name="connsiteX1" fmla="*/ 16195 w 3190473"/>
                  <a:gd name="connsiteY1" fmla="*/ 460837 h 2103635"/>
                  <a:gd name="connsiteX2" fmla="*/ 16195 w 3190473"/>
                  <a:gd name="connsiteY2" fmla="*/ 2086188 h 2103635"/>
                  <a:gd name="connsiteX3" fmla="*/ 3174274 w 3190473"/>
                  <a:gd name="connsiteY3" fmla="*/ 1642797 h 2103635"/>
                  <a:gd name="connsiteX4" fmla="*/ 3180511 w 3190473"/>
                  <a:gd name="connsiteY4" fmla="*/ 0 h 2103635"/>
                  <a:gd name="connsiteX5" fmla="*/ 3186737 w 3190473"/>
                  <a:gd name="connsiteY5" fmla="*/ 1245 h 2103635"/>
                  <a:gd name="connsiteX6" fmla="*/ 3190473 w 3190473"/>
                  <a:gd name="connsiteY6" fmla="*/ 7473 h 2103635"/>
                  <a:gd name="connsiteX7" fmla="*/ 3190473 w 3190473"/>
                  <a:gd name="connsiteY7" fmla="*/ 8718 h 2103635"/>
                  <a:gd name="connsiteX8" fmla="*/ 3190473 w 3190473"/>
                  <a:gd name="connsiteY8" fmla="*/ 13700 h 2103635"/>
                  <a:gd name="connsiteX9" fmla="*/ 3190473 w 3190473"/>
                  <a:gd name="connsiteY9" fmla="*/ 1644049 h 2103635"/>
                  <a:gd name="connsiteX10" fmla="*/ 3190473 w 3190473"/>
                  <a:gd name="connsiteY10" fmla="*/ 1647785 h 2103635"/>
                  <a:gd name="connsiteX11" fmla="*/ 3190473 w 3190473"/>
                  <a:gd name="connsiteY11" fmla="*/ 1650276 h 2103635"/>
                  <a:gd name="connsiteX12" fmla="*/ 3183001 w 3190473"/>
                  <a:gd name="connsiteY12" fmla="*/ 1656504 h 2103635"/>
                  <a:gd name="connsiteX13" fmla="*/ 8717 w 3190473"/>
                  <a:gd name="connsiteY13" fmla="*/ 2103635 h 2103635"/>
                  <a:gd name="connsiteX14" fmla="*/ 7472 w 3190473"/>
                  <a:gd name="connsiteY14" fmla="*/ 2103635 h 2103635"/>
                  <a:gd name="connsiteX15" fmla="*/ 2491 w 3190473"/>
                  <a:gd name="connsiteY15" fmla="*/ 2101144 h 2103635"/>
                  <a:gd name="connsiteX16" fmla="*/ 0 w 3190473"/>
                  <a:gd name="connsiteY16" fmla="*/ 2096162 h 2103635"/>
                  <a:gd name="connsiteX17" fmla="*/ 0 w 3190473"/>
                  <a:gd name="connsiteY17" fmla="*/ 2093671 h 2103635"/>
                  <a:gd name="connsiteX18" fmla="*/ 0 w 3190473"/>
                  <a:gd name="connsiteY18" fmla="*/ 2089935 h 2103635"/>
                  <a:gd name="connsiteX19" fmla="*/ 0 w 3190473"/>
                  <a:gd name="connsiteY19" fmla="*/ 459586 h 2103635"/>
                  <a:gd name="connsiteX20" fmla="*/ 0 w 3190473"/>
                  <a:gd name="connsiteY20" fmla="*/ 454604 h 2103635"/>
                  <a:gd name="connsiteX21" fmla="*/ 0 w 3190473"/>
                  <a:gd name="connsiteY21" fmla="*/ 453359 h 2103635"/>
                  <a:gd name="connsiteX22" fmla="*/ 6227 w 3190473"/>
                  <a:gd name="connsiteY22" fmla="*/ 445886 h 210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90473" h="2103635">
                    <a:moveTo>
                      <a:pt x="3174274" y="16201"/>
                    </a:moveTo>
                    <a:lnTo>
                      <a:pt x="16195" y="460837"/>
                    </a:lnTo>
                    <a:lnTo>
                      <a:pt x="16195" y="2086188"/>
                    </a:lnTo>
                    <a:lnTo>
                      <a:pt x="3174274" y="1642797"/>
                    </a:lnTo>
                    <a:close/>
                    <a:moveTo>
                      <a:pt x="3180511" y="0"/>
                    </a:moveTo>
                    <a:cubicBezTo>
                      <a:pt x="3183001" y="0"/>
                      <a:pt x="3185492" y="0"/>
                      <a:pt x="3186737" y="1245"/>
                    </a:cubicBezTo>
                    <a:cubicBezTo>
                      <a:pt x="3187983" y="3736"/>
                      <a:pt x="3189228" y="4982"/>
                      <a:pt x="3190473" y="7473"/>
                    </a:cubicBezTo>
                    <a:lnTo>
                      <a:pt x="3190473" y="8718"/>
                    </a:lnTo>
                    <a:cubicBezTo>
                      <a:pt x="3190473" y="9964"/>
                      <a:pt x="3190473" y="11209"/>
                      <a:pt x="3190473" y="13700"/>
                    </a:cubicBezTo>
                    <a:lnTo>
                      <a:pt x="3190473" y="1644049"/>
                    </a:lnTo>
                    <a:cubicBezTo>
                      <a:pt x="3190473" y="1645294"/>
                      <a:pt x="3190473" y="1646540"/>
                      <a:pt x="3190473" y="1647785"/>
                    </a:cubicBezTo>
                    <a:lnTo>
                      <a:pt x="3190473" y="1650276"/>
                    </a:lnTo>
                    <a:cubicBezTo>
                      <a:pt x="3189228" y="1652767"/>
                      <a:pt x="3186737" y="1656504"/>
                      <a:pt x="3183001" y="1656504"/>
                    </a:cubicBezTo>
                    <a:lnTo>
                      <a:pt x="8717" y="2103635"/>
                    </a:lnTo>
                    <a:lnTo>
                      <a:pt x="7472" y="2103635"/>
                    </a:lnTo>
                    <a:cubicBezTo>
                      <a:pt x="4981" y="2103635"/>
                      <a:pt x="3736" y="2102390"/>
                      <a:pt x="2491" y="2101144"/>
                    </a:cubicBezTo>
                    <a:cubicBezTo>
                      <a:pt x="1246" y="2099898"/>
                      <a:pt x="0" y="2097408"/>
                      <a:pt x="0" y="2096162"/>
                    </a:cubicBezTo>
                    <a:lnTo>
                      <a:pt x="0" y="2093671"/>
                    </a:lnTo>
                    <a:cubicBezTo>
                      <a:pt x="0" y="2092426"/>
                      <a:pt x="0" y="2091180"/>
                      <a:pt x="0" y="2089935"/>
                    </a:cubicBezTo>
                    <a:lnTo>
                      <a:pt x="0" y="459586"/>
                    </a:lnTo>
                    <a:cubicBezTo>
                      <a:pt x="0" y="458341"/>
                      <a:pt x="0" y="457095"/>
                      <a:pt x="0" y="454604"/>
                    </a:cubicBezTo>
                    <a:lnTo>
                      <a:pt x="0" y="453359"/>
                    </a:lnTo>
                    <a:cubicBezTo>
                      <a:pt x="0" y="449622"/>
                      <a:pt x="2491" y="445886"/>
                      <a:pt x="6227" y="445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19C8D785-8961-5D49-9E02-EAEC4B5CB66E}"/>
                  </a:ext>
                </a:extLst>
              </p:cNvPr>
              <p:cNvSpPr/>
              <p:nvPr/>
            </p:nvSpPr>
            <p:spPr>
              <a:xfrm>
                <a:off x="5871416" y="11234754"/>
                <a:ext cx="1017812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1">
                    <a:moveTo>
                      <a:pt x="0" y="115"/>
                    </a:moveTo>
                    <a:cubicBezTo>
                      <a:pt x="2" y="154"/>
                      <a:pt x="18" y="188"/>
                      <a:pt x="44" y="210"/>
                    </a:cubicBezTo>
                    <a:cubicBezTo>
                      <a:pt x="71" y="234"/>
                      <a:pt x="109" y="245"/>
                      <a:pt x="151" y="240"/>
                    </a:cubicBezTo>
                    <a:lnTo>
                      <a:pt x="818" y="146"/>
                    </a:lnTo>
                    <a:lnTo>
                      <a:pt x="81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8F5AE2CE-5429-B147-980C-89C6A6A783D4}"/>
                  </a:ext>
                </a:extLst>
              </p:cNvPr>
              <p:cNvSpPr/>
              <p:nvPr/>
            </p:nvSpPr>
            <p:spPr>
              <a:xfrm>
                <a:off x="5863945" y="11227280"/>
                <a:ext cx="1034007" cy="314050"/>
              </a:xfrm>
              <a:custGeom>
                <a:avLst/>
                <a:gdLst>
                  <a:gd name="connsiteX0" fmla="*/ 1017812 w 1034007"/>
                  <a:gd name="connsiteY0" fmla="*/ 16198 h 314050"/>
                  <a:gd name="connsiteX1" fmla="*/ 16195 w 1034007"/>
                  <a:gd name="connsiteY1" fmla="*/ 156404 h 314050"/>
                  <a:gd name="connsiteX2" fmla="*/ 67209 w 1034007"/>
                  <a:gd name="connsiteY2" fmla="*/ 263110 h 314050"/>
                  <a:gd name="connsiteX3" fmla="*/ 194122 w 1034007"/>
                  <a:gd name="connsiteY3" fmla="*/ 297851 h 314050"/>
                  <a:gd name="connsiteX4" fmla="*/ 1017812 w 1034007"/>
                  <a:gd name="connsiteY4" fmla="*/ 181220 h 314050"/>
                  <a:gd name="connsiteX5" fmla="*/ 1024053 w 1034007"/>
                  <a:gd name="connsiteY5" fmla="*/ 0 h 314050"/>
                  <a:gd name="connsiteX6" fmla="*/ 1030274 w 1034007"/>
                  <a:gd name="connsiteY6" fmla="*/ 1241 h 314050"/>
                  <a:gd name="connsiteX7" fmla="*/ 1034007 w 1034007"/>
                  <a:gd name="connsiteY7" fmla="*/ 7448 h 314050"/>
                  <a:gd name="connsiteX8" fmla="*/ 1034007 w 1034007"/>
                  <a:gd name="connsiteY8" fmla="*/ 188678 h 314050"/>
                  <a:gd name="connsiteX9" fmla="*/ 1026541 w 1034007"/>
                  <a:gd name="connsiteY9" fmla="*/ 196126 h 314050"/>
                  <a:gd name="connsiteX10" fmla="*/ 196598 w 1034007"/>
                  <a:gd name="connsiteY10" fmla="*/ 312809 h 314050"/>
                  <a:gd name="connsiteX11" fmla="*/ 167980 w 1034007"/>
                  <a:gd name="connsiteY11" fmla="*/ 314050 h 314050"/>
                  <a:gd name="connsiteX12" fmla="*/ 57238 w 1034007"/>
                  <a:gd name="connsiteY12" fmla="*/ 274328 h 314050"/>
                  <a:gd name="connsiteX13" fmla="*/ 0 w 1034007"/>
                  <a:gd name="connsiteY13" fmla="*/ 150198 h 314050"/>
                  <a:gd name="connsiteX14" fmla="*/ 6222 w 1034007"/>
                  <a:gd name="connsiteY14" fmla="*/ 142750 h 31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4007" h="314050">
                    <a:moveTo>
                      <a:pt x="1017812" y="16198"/>
                    </a:moveTo>
                    <a:lnTo>
                      <a:pt x="16195" y="156404"/>
                    </a:lnTo>
                    <a:cubicBezTo>
                      <a:pt x="18684" y="198590"/>
                      <a:pt x="37347" y="237054"/>
                      <a:pt x="67209" y="263110"/>
                    </a:cubicBezTo>
                    <a:cubicBezTo>
                      <a:pt x="102048" y="291647"/>
                      <a:pt x="146841" y="304055"/>
                      <a:pt x="194122" y="297851"/>
                    </a:cubicBezTo>
                    <a:lnTo>
                      <a:pt x="1017812" y="181220"/>
                    </a:lnTo>
                    <a:close/>
                    <a:moveTo>
                      <a:pt x="1024053" y="0"/>
                    </a:moveTo>
                    <a:cubicBezTo>
                      <a:pt x="1026541" y="0"/>
                      <a:pt x="1029030" y="0"/>
                      <a:pt x="1030274" y="1241"/>
                    </a:cubicBezTo>
                    <a:cubicBezTo>
                      <a:pt x="1032763" y="2483"/>
                      <a:pt x="1034007" y="4965"/>
                      <a:pt x="1034007" y="7448"/>
                    </a:cubicBezTo>
                    <a:lnTo>
                      <a:pt x="1034007" y="188678"/>
                    </a:lnTo>
                    <a:cubicBezTo>
                      <a:pt x="1034007" y="192402"/>
                      <a:pt x="1030274" y="196126"/>
                      <a:pt x="1026541" y="196126"/>
                    </a:cubicBezTo>
                    <a:lnTo>
                      <a:pt x="196598" y="312809"/>
                    </a:lnTo>
                    <a:cubicBezTo>
                      <a:pt x="186644" y="314050"/>
                      <a:pt x="177934" y="314050"/>
                      <a:pt x="167980" y="314050"/>
                    </a:cubicBezTo>
                    <a:cubicBezTo>
                      <a:pt x="126918" y="314050"/>
                      <a:pt x="88345" y="300396"/>
                      <a:pt x="57238" y="274328"/>
                    </a:cubicBezTo>
                    <a:cubicBezTo>
                      <a:pt x="21153" y="244537"/>
                      <a:pt x="2489" y="199850"/>
                      <a:pt x="0" y="150198"/>
                    </a:cubicBezTo>
                    <a:cubicBezTo>
                      <a:pt x="0" y="145233"/>
                      <a:pt x="2489" y="142750"/>
                      <a:pt x="6222" y="1427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30FC59E9-5A97-5444-B12C-BE27247AF289}"/>
                  </a:ext>
                </a:extLst>
              </p:cNvPr>
              <p:cNvSpPr/>
              <p:nvPr/>
            </p:nvSpPr>
            <p:spPr>
              <a:xfrm>
                <a:off x="8027885" y="10930677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0" y="115"/>
                    </a:moveTo>
                    <a:lnTo>
                      <a:pt x="0" y="261"/>
                    </a:lnTo>
                    <a:lnTo>
                      <a:pt x="667" y="168"/>
                    </a:lnTo>
                    <a:cubicBezTo>
                      <a:pt x="709" y="162"/>
                      <a:pt x="747" y="140"/>
                      <a:pt x="774" y="108"/>
                    </a:cubicBezTo>
                    <a:cubicBezTo>
                      <a:pt x="800" y="79"/>
                      <a:pt x="817" y="40"/>
                      <a:pt x="81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762E5480-2EB9-1549-A56F-076C158566EF}"/>
                  </a:ext>
                </a:extLst>
              </p:cNvPr>
              <p:cNvSpPr/>
              <p:nvPr/>
            </p:nvSpPr>
            <p:spPr>
              <a:xfrm>
                <a:off x="8020411" y="10923200"/>
                <a:ext cx="1034007" cy="340221"/>
              </a:xfrm>
              <a:custGeom>
                <a:avLst/>
                <a:gdLst>
                  <a:gd name="connsiteX0" fmla="*/ 1017811 w 1034007"/>
                  <a:gd name="connsiteY0" fmla="*/ 17444 h 340221"/>
                  <a:gd name="connsiteX1" fmla="*/ 14949 w 1034007"/>
                  <a:gd name="connsiteY1" fmla="*/ 157698 h 340221"/>
                  <a:gd name="connsiteX2" fmla="*/ 14949 w 1034007"/>
                  <a:gd name="connsiteY2" fmla="*/ 324016 h 340221"/>
                  <a:gd name="connsiteX3" fmla="*/ 837395 w 1034007"/>
                  <a:gd name="connsiteY3" fmla="*/ 208586 h 340221"/>
                  <a:gd name="connsiteX4" fmla="*/ 964308 w 1034007"/>
                  <a:gd name="connsiteY4" fmla="*/ 137839 h 340221"/>
                  <a:gd name="connsiteX5" fmla="*/ 1017811 w 1034007"/>
                  <a:gd name="connsiteY5" fmla="*/ 17444 h 340221"/>
                  <a:gd name="connsiteX6" fmla="*/ 1024053 w 1034007"/>
                  <a:gd name="connsiteY6" fmla="*/ 0 h 340221"/>
                  <a:gd name="connsiteX7" fmla="*/ 1030274 w 1034007"/>
                  <a:gd name="connsiteY7" fmla="*/ 2483 h 340221"/>
                  <a:gd name="connsiteX8" fmla="*/ 1034007 w 1034007"/>
                  <a:gd name="connsiteY8" fmla="*/ 8692 h 340221"/>
                  <a:gd name="connsiteX9" fmla="*/ 976770 w 1034007"/>
                  <a:gd name="connsiteY9" fmla="*/ 147760 h 340221"/>
                  <a:gd name="connsiteX10" fmla="*/ 838653 w 1034007"/>
                  <a:gd name="connsiteY10" fmla="*/ 223503 h 340221"/>
                  <a:gd name="connsiteX11" fmla="*/ 8710 w 1034007"/>
                  <a:gd name="connsiteY11" fmla="*/ 340221 h 340221"/>
                  <a:gd name="connsiteX12" fmla="*/ 7466 w 1034007"/>
                  <a:gd name="connsiteY12" fmla="*/ 340221 h 340221"/>
                  <a:gd name="connsiteX13" fmla="*/ 2489 w 1034007"/>
                  <a:gd name="connsiteY13" fmla="*/ 337738 h 340221"/>
                  <a:gd name="connsiteX14" fmla="*/ 0 w 1034007"/>
                  <a:gd name="connsiteY14" fmla="*/ 331529 h 340221"/>
                  <a:gd name="connsiteX15" fmla="*/ 0 w 1034007"/>
                  <a:gd name="connsiteY15" fmla="*/ 150244 h 340221"/>
                  <a:gd name="connsiteX16" fmla="*/ 6222 w 1034007"/>
                  <a:gd name="connsiteY16" fmla="*/ 142793 h 34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4007" h="340221">
                    <a:moveTo>
                      <a:pt x="1017811" y="17444"/>
                    </a:moveTo>
                    <a:lnTo>
                      <a:pt x="14949" y="157698"/>
                    </a:lnTo>
                    <a:lnTo>
                      <a:pt x="14949" y="324016"/>
                    </a:lnTo>
                    <a:lnTo>
                      <a:pt x="837395" y="208586"/>
                    </a:lnTo>
                    <a:cubicBezTo>
                      <a:pt x="884677" y="201139"/>
                      <a:pt x="930714" y="176315"/>
                      <a:pt x="964308" y="137839"/>
                    </a:cubicBezTo>
                    <a:cubicBezTo>
                      <a:pt x="995415" y="103086"/>
                      <a:pt x="1014078" y="59644"/>
                      <a:pt x="1017811" y="17444"/>
                    </a:cubicBezTo>
                    <a:close/>
                    <a:moveTo>
                      <a:pt x="1024053" y="0"/>
                    </a:moveTo>
                    <a:cubicBezTo>
                      <a:pt x="1026541" y="0"/>
                      <a:pt x="1029030" y="1242"/>
                      <a:pt x="1030274" y="2483"/>
                    </a:cubicBezTo>
                    <a:cubicBezTo>
                      <a:pt x="1031518" y="3725"/>
                      <a:pt x="1034007" y="6208"/>
                      <a:pt x="1034007" y="8692"/>
                    </a:cubicBezTo>
                    <a:cubicBezTo>
                      <a:pt x="1031518" y="57117"/>
                      <a:pt x="1011610" y="106785"/>
                      <a:pt x="976770" y="147760"/>
                    </a:cubicBezTo>
                    <a:cubicBezTo>
                      <a:pt x="939441" y="189977"/>
                      <a:pt x="890913" y="216053"/>
                      <a:pt x="838653" y="223503"/>
                    </a:cubicBezTo>
                    <a:lnTo>
                      <a:pt x="8710" y="340221"/>
                    </a:lnTo>
                    <a:lnTo>
                      <a:pt x="7466" y="340221"/>
                    </a:lnTo>
                    <a:cubicBezTo>
                      <a:pt x="4977" y="340221"/>
                      <a:pt x="3733" y="340221"/>
                      <a:pt x="2489" y="337738"/>
                    </a:cubicBezTo>
                    <a:cubicBezTo>
                      <a:pt x="1245" y="336496"/>
                      <a:pt x="0" y="334013"/>
                      <a:pt x="0" y="331529"/>
                    </a:cubicBezTo>
                    <a:lnTo>
                      <a:pt x="0" y="150244"/>
                    </a:lnTo>
                    <a:cubicBezTo>
                      <a:pt x="0" y="146519"/>
                      <a:pt x="2489" y="144035"/>
                      <a:pt x="6222" y="1427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62BD3E4-6316-204B-9570-8E542CE34579}"/>
                  </a:ext>
                </a:extLst>
              </p:cNvPr>
              <p:cNvSpPr/>
              <p:nvPr/>
            </p:nvSpPr>
            <p:spPr>
              <a:xfrm>
                <a:off x="6890477" y="11073994"/>
                <a:ext cx="1136162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5">
                    <a:moveTo>
                      <a:pt x="0" y="129"/>
                    </a:moveTo>
                    <a:lnTo>
                      <a:pt x="0" y="275"/>
                    </a:lnTo>
                    <a:lnTo>
                      <a:pt x="457" y="211"/>
                    </a:lnTo>
                    <a:lnTo>
                      <a:pt x="913" y="146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05E414CA-160B-2041-B1D4-F8A71A9AFBAA}"/>
                  </a:ext>
                </a:extLst>
              </p:cNvPr>
              <p:cNvSpPr/>
              <p:nvPr/>
            </p:nvSpPr>
            <p:spPr>
              <a:xfrm>
                <a:off x="6883003" y="11066516"/>
                <a:ext cx="1151112" cy="356422"/>
              </a:xfrm>
              <a:custGeom>
                <a:avLst/>
                <a:gdLst>
                  <a:gd name="connsiteX0" fmla="*/ 1136162 w 1151112"/>
                  <a:gd name="connsiteY0" fmla="*/ 17448 h 356422"/>
                  <a:gd name="connsiteX1" fmla="*/ 16195 w 1151112"/>
                  <a:gd name="connsiteY1" fmla="*/ 173869 h 356422"/>
                  <a:gd name="connsiteX2" fmla="*/ 16195 w 1151112"/>
                  <a:gd name="connsiteY2" fmla="*/ 340221 h 356422"/>
                  <a:gd name="connsiteX3" fmla="*/ 1136162 w 1151112"/>
                  <a:gd name="connsiteY3" fmla="*/ 183800 h 356422"/>
                  <a:gd name="connsiteX4" fmla="*/ 1142401 w 1151112"/>
                  <a:gd name="connsiteY4" fmla="*/ 0 h 356422"/>
                  <a:gd name="connsiteX5" fmla="*/ 1148623 w 1151112"/>
                  <a:gd name="connsiteY5" fmla="*/ 2484 h 356422"/>
                  <a:gd name="connsiteX6" fmla="*/ 1151112 w 1151112"/>
                  <a:gd name="connsiteY6" fmla="*/ 7451 h 356422"/>
                  <a:gd name="connsiteX7" fmla="*/ 1151112 w 1151112"/>
                  <a:gd name="connsiteY7" fmla="*/ 188767 h 356422"/>
                  <a:gd name="connsiteX8" fmla="*/ 1144890 w 1151112"/>
                  <a:gd name="connsiteY8" fmla="*/ 197460 h 356422"/>
                  <a:gd name="connsiteX9" fmla="*/ 8711 w 1151112"/>
                  <a:gd name="connsiteY9" fmla="*/ 356422 h 356422"/>
                  <a:gd name="connsiteX10" fmla="*/ 7467 w 1151112"/>
                  <a:gd name="connsiteY10" fmla="*/ 356422 h 356422"/>
                  <a:gd name="connsiteX11" fmla="*/ 2489 w 1151112"/>
                  <a:gd name="connsiteY11" fmla="*/ 355180 h 356422"/>
                  <a:gd name="connsiteX12" fmla="*/ 0 w 1151112"/>
                  <a:gd name="connsiteY12" fmla="*/ 348971 h 356422"/>
                  <a:gd name="connsiteX13" fmla="*/ 0 w 1151112"/>
                  <a:gd name="connsiteY13" fmla="*/ 167655 h 356422"/>
                  <a:gd name="connsiteX14" fmla="*/ 6222 w 1151112"/>
                  <a:gd name="connsiteY14" fmla="*/ 160204 h 35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1112" h="356422">
                    <a:moveTo>
                      <a:pt x="1136162" y="17448"/>
                    </a:moveTo>
                    <a:lnTo>
                      <a:pt x="16195" y="173869"/>
                    </a:lnTo>
                    <a:lnTo>
                      <a:pt x="16195" y="340221"/>
                    </a:lnTo>
                    <a:lnTo>
                      <a:pt x="1136162" y="183800"/>
                    </a:lnTo>
                    <a:close/>
                    <a:moveTo>
                      <a:pt x="1142401" y="0"/>
                    </a:moveTo>
                    <a:cubicBezTo>
                      <a:pt x="1144890" y="0"/>
                      <a:pt x="1146134" y="1242"/>
                      <a:pt x="1148623" y="2484"/>
                    </a:cubicBezTo>
                    <a:cubicBezTo>
                      <a:pt x="1151112" y="3726"/>
                      <a:pt x="1151112" y="4968"/>
                      <a:pt x="1151112" y="7451"/>
                    </a:cubicBezTo>
                    <a:lnTo>
                      <a:pt x="1151112" y="188767"/>
                    </a:lnTo>
                    <a:cubicBezTo>
                      <a:pt x="1151112" y="193735"/>
                      <a:pt x="1148623" y="197460"/>
                      <a:pt x="1144890" y="197460"/>
                    </a:cubicBezTo>
                    <a:lnTo>
                      <a:pt x="8711" y="356422"/>
                    </a:lnTo>
                    <a:lnTo>
                      <a:pt x="7467" y="356422"/>
                    </a:lnTo>
                    <a:cubicBezTo>
                      <a:pt x="6222" y="356422"/>
                      <a:pt x="4978" y="355180"/>
                      <a:pt x="2489" y="355180"/>
                    </a:cubicBezTo>
                    <a:cubicBezTo>
                      <a:pt x="1245" y="353938"/>
                      <a:pt x="0" y="351454"/>
                      <a:pt x="0" y="348971"/>
                    </a:cubicBezTo>
                    <a:lnTo>
                      <a:pt x="0" y="167655"/>
                    </a:lnTo>
                    <a:cubicBezTo>
                      <a:pt x="0" y="163929"/>
                      <a:pt x="2489" y="160204"/>
                      <a:pt x="6222" y="160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670D76EF-FAD1-6744-8C74-23962EF5A114}"/>
                  </a:ext>
                </a:extLst>
              </p:cNvPr>
              <p:cNvSpPr/>
              <p:nvPr/>
            </p:nvSpPr>
            <p:spPr>
              <a:xfrm>
                <a:off x="7305323" y="10283884"/>
                <a:ext cx="393670" cy="414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7" h="334">
                    <a:moveTo>
                      <a:pt x="317" y="258"/>
                    </a:moveTo>
                    <a:lnTo>
                      <a:pt x="317" y="0"/>
                    </a:lnTo>
                    <a:lnTo>
                      <a:pt x="0" y="44"/>
                    </a:lnTo>
                    <a:lnTo>
                      <a:pt x="0" y="303"/>
                    </a:lnTo>
                    <a:cubicBezTo>
                      <a:pt x="0" y="303"/>
                      <a:pt x="64" y="344"/>
                      <a:pt x="154" y="332"/>
                    </a:cubicBezTo>
                    <a:cubicBezTo>
                      <a:pt x="248" y="318"/>
                      <a:pt x="317" y="258"/>
                      <a:pt x="317" y="2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E54942E1-AE7F-664D-B7D7-3E7EA76C0867}"/>
                  </a:ext>
                </a:extLst>
              </p:cNvPr>
              <p:cNvSpPr/>
              <p:nvPr/>
            </p:nvSpPr>
            <p:spPr>
              <a:xfrm>
                <a:off x="7297851" y="10275161"/>
                <a:ext cx="408620" cy="429949"/>
              </a:xfrm>
              <a:custGeom>
                <a:avLst/>
                <a:gdLst>
                  <a:gd name="connsiteX0" fmla="*/ 393671 w 408620"/>
                  <a:gd name="connsiteY0" fmla="*/ 17447 h 429949"/>
                  <a:gd name="connsiteX1" fmla="*/ 14950 w 408620"/>
                  <a:gd name="connsiteY1" fmla="*/ 70867 h 429949"/>
                  <a:gd name="connsiteX2" fmla="*/ 14950 w 408620"/>
                  <a:gd name="connsiteY2" fmla="*/ 380209 h 429949"/>
                  <a:gd name="connsiteX3" fmla="*/ 197481 w 408620"/>
                  <a:gd name="connsiteY3" fmla="*/ 412509 h 429949"/>
                  <a:gd name="connsiteX4" fmla="*/ 393671 w 408620"/>
                  <a:gd name="connsiteY4" fmla="*/ 325546 h 429949"/>
                  <a:gd name="connsiteX5" fmla="*/ 399926 w 408620"/>
                  <a:gd name="connsiteY5" fmla="*/ 0 h 429949"/>
                  <a:gd name="connsiteX6" fmla="*/ 406136 w 408620"/>
                  <a:gd name="connsiteY6" fmla="*/ 2485 h 429949"/>
                  <a:gd name="connsiteX7" fmla="*/ 408620 w 408620"/>
                  <a:gd name="connsiteY7" fmla="*/ 8698 h 429949"/>
                  <a:gd name="connsiteX8" fmla="*/ 408620 w 408620"/>
                  <a:gd name="connsiteY8" fmla="*/ 329296 h 429949"/>
                  <a:gd name="connsiteX9" fmla="*/ 406136 w 408620"/>
                  <a:gd name="connsiteY9" fmla="*/ 334267 h 429949"/>
                  <a:gd name="connsiteX10" fmla="*/ 199963 w 408620"/>
                  <a:gd name="connsiteY10" fmla="*/ 428706 h 429949"/>
                  <a:gd name="connsiteX11" fmla="*/ 156493 w 408620"/>
                  <a:gd name="connsiteY11" fmla="*/ 429949 h 429949"/>
                  <a:gd name="connsiteX12" fmla="*/ 2484 w 408620"/>
                  <a:gd name="connsiteY12" fmla="*/ 391428 h 429949"/>
                  <a:gd name="connsiteX13" fmla="*/ 0 w 408620"/>
                  <a:gd name="connsiteY13" fmla="*/ 385214 h 429949"/>
                  <a:gd name="connsiteX14" fmla="*/ 0 w 408620"/>
                  <a:gd name="connsiteY14" fmla="*/ 63374 h 429949"/>
                  <a:gd name="connsiteX15" fmla="*/ 6210 w 408620"/>
                  <a:gd name="connsiteY15" fmla="*/ 55918 h 429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8620" h="429949">
                    <a:moveTo>
                      <a:pt x="393671" y="17447"/>
                    </a:moveTo>
                    <a:lnTo>
                      <a:pt x="14950" y="70867"/>
                    </a:lnTo>
                    <a:lnTo>
                      <a:pt x="14950" y="380209"/>
                    </a:lnTo>
                    <a:cubicBezTo>
                      <a:pt x="31092" y="388905"/>
                      <a:pt x="103112" y="424933"/>
                      <a:pt x="197481" y="412509"/>
                    </a:cubicBezTo>
                    <a:cubicBezTo>
                      <a:pt x="299301" y="398844"/>
                      <a:pt x="378771" y="337969"/>
                      <a:pt x="393671" y="325546"/>
                    </a:cubicBezTo>
                    <a:close/>
                    <a:moveTo>
                      <a:pt x="399926" y="0"/>
                    </a:moveTo>
                    <a:cubicBezTo>
                      <a:pt x="402410" y="0"/>
                      <a:pt x="404894" y="1243"/>
                      <a:pt x="406136" y="2485"/>
                    </a:cubicBezTo>
                    <a:cubicBezTo>
                      <a:pt x="408620" y="3728"/>
                      <a:pt x="408620" y="6213"/>
                      <a:pt x="408620" y="8698"/>
                    </a:cubicBezTo>
                    <a:lnTo>
                      <a:pt x="408620" y="329296"/>
                    </a:lnTo>
                    <a:cubicBezTo>
                      <a:pt x="408620" y="331781"/>
                      <a:pt x="408620" y="333024"/>
                      <a:pt x="406136" y="334267"/>
                    </a:cubicBezTo>
                    <a:cubicBezTo>
                      <a:pt x="402410" y="337995"/>
                      <a:pt x="317954" y="411310"/>
                      <a:pt x="199963" y="428706"/>
                    </a:cubicBezTo>
                    <a:cubicBezTo>
                      <a:pt x="185059" y="429949"/>
                      <a:pt x="170155" y="429949"/>
                      <a:pt x="156493" y="429949"/>
                    </a:cubicBezTo>
                    <a:cubicBezTo>
                      <a:pt x="67069" y="429949"/>
                      <a:pt x="6210" y="393913"/>
                      <a:pt x="2484" y="391428"/>
                    </a:cubicBezTo>
                    <a:cubicBezTo>
                      <a:pt x="0" y="388942"/>
                      <a:pt x="0" y="387700"/>
                      <a:pt x="0" y="385214"/>
                    </a:cubicBezTo>
                    <a:lnTo>
                      <a:pt x="0" y="63374"/>
                    </a:lnTo>
                    <a:cubicBezTo>
                      <a:pt x="0" y="59646"/>
                      <a:pt x="1242" y="57161"/>
                      <a:pt x="6210" y="55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4AB5A10F-D378-E54A-BA4D-468AA73081DF}"/>
                  </a:ext>
                </a:extLst>
              </p:cNvPr>
              <p:cNvSpPr/>
              <p:nvPr/>
            </p:nvSpPr>
            <p:spPr>
              <a:xfrm>
                <a:off x="6681181" y="10620363"/>
                <a:ext cx="1641953" cy="6430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9" h="517">
                    <a:moveTo>
                      <a:pt x="1156" y="35"/>
                    </a:moveTo>
                    <a:lnTo>
                      <a:pt x="901" y="0"/>
                    </a:lnTo>
                    <a:lnTo>
                      <a:pt x="857" y="36"/>
                    </a:lnTo>
                    <a:cubicBezTo>
                      <a:pt x="857" y="36"/>
                      <a:pt x="770" y="112"/>
                      <a:pt x="652" y="129"/>
                    </a:cubicBezTo>
                    <a:cubicBezTo>
                      <a:pt x="539" y="144"/>
                      <a:pt x="458" y="93"/>
                      <a:pt x="458" y="93"/>
                    </a:cubicBezTo>
                    <a:lnTo>
                      <a:pt x="420" y="67"/>
                    </a:lnTo>
                    <a:lnTo>
                      <a:pt x="420" y="66"/>
                    </a:lnTo>
                    <a:lnTo>
                      <a:pt x="163" y="174"/>
                    </a:lnTo>
                    <a:cubicBezTo>
                      <a:pt x="66" y="215"/>
                      <a:pt x="0" y="312"/>
                      <a:pt x="0" y="412"/>
                    </a:cubicBezTo>
                    <a:lnTo>
                      <a:pt x="0" y="517"/>
                    </a:lnTo>
                    <a:lnTo>
                      <a:pt x="1319" y="331"/>
                    </a:lnTo>
                    <a:lnTo>
                      <a:pt x="1319" y="226"/>
                    </a:lnTo>
                    <a:cubicBezTo>
                      <a:pt x="1319" y="126"/>
                      <a:pt x="1252" y="48"/>
                      <a:pt x="1156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AED96F19-8444-104F-A200-775F2E56B9AB}"/>
                  </a:ext>
                </a:extLst>
              </p:cNvPr>
              <p:cNvSpPr/>
              <p:nvPr/>
            </p:nvSpPr>
            <p:spPr>
              <a:xfrm>
                <a:off x="6673710" y="10611639"/>
                <a:ext cx="1656903" cy="659255"/>
              </a:xfrm>
              <a:custGeom>
                <a:avLst/>
                <a:gdLst>
                  <a:gd name="connsiteX0" fmla="*/ 1131569 w 1656903"/>
                  <a:gd name="connsiteY0" fmla="*/ 16201 h 659255"/>
                  <a:gd name="connsiteX1" fmla="*/ 1078041 w 1656903"/>
                  <a:gd name="connsiteY1" fmla="*/ 59732 h 659255"/>
                  <a:gd name="connsiteX2" fmla="*/ 819115 w 1656903"/>
                  <a:gd name="connsiteY2" fmla="*/ 176645 h 659255"/>
                  <a:gd name="connsiteX3" fmla="*/ 573882 w 1656903"/>
                  <a:gd name="connsiteY3" fmla="*/ 130626 h 659255"/>
                  <a:gd name="connsiteX4" fmla="*/ 529068 w 1656903"/>
                  <a:gd name="connsiteY4" fmla="*/ 100776 h 659255"/>
                  <a:gd name="connsiteX5" fmla="*/ 212879 w 1656903"/>
                  <a:gd name="connsiteY5" fmla="*/ 232614 h 659255"/>
                  <a:gd name="connsiteX6" fmla="*/ 14949 w 1656903"/>
                  <a:gd name="connsiteY6" fmla="*/ 521164 h 659255"/>
                  <a:gd name="connsiteX7" fmla="*/ 14949 w 1656903"/>
                  <a:gd name="connsiteY7" fmla="*/ 641808 h 659255"/>
                  <a:gd name="connsiteX8" fmla="*/ 1641953 w 1656903"/>
                  <a:gd name="connsiteY8" fmla="*/ 414201 h 659255"/>
                  <a:gd name="connsiteX9" fmla="*/ 1641953 w 1656903"/>
                  <a:gd name="connsiteY9" fmla="*/ 289826 h 659255"/>
                  <a:gd name="connsiteX10" fmla="*/ 1445269 w 1656903"/>
                  <a:gd name="connsiteY10" fmla="*/ 59732 h 659255"/>
                  <a:gd name="connsiteX11" fmla="*/ 1130329 w 1656903"/>
                  <a:gd name="connsiteY11" fmla="*/ 0 h 659255"/>
                  <a:gd name="connsiteX12" fmla="*/ 1447767 w 1656903"/>
                  <a:gd name="connsiteY12" fmla="*/ 44780 h 659255"/>
                  <a:gd name="connsiteX13" fmla="*/ 1656903 w 1656903"/>
                  <a:gd name="connsiteY13" fmla="*/ 289823 h 659255"/>
                  <a:gd name="connsiteX14" fmla="*/ 1656903 w 1656903"/>
                  <a:gd name="connsiteY14" fmla="*/ 420431 h 659255"/>
                  <a:gd name="connsiteX15" fmla="*/ 1650679 w 1656903"/>
                  <a:gd name="connsiteY15" fmla="*/ 427894 h 659255"/>
                  <a:gd name="connsiteX16" fmla="*/ 8714 w 1656903"/>
                  <a:gd name="connsiteY16" fmla="*/ 659255 h 659255"/>
                  <a:gd name="connsiteX17" fmla="*/ 7469 w 1656903"/>
                  <a:gd name="connsiteY17" fmla="*/ 659255 h 659255"/>
                  <a:gd name="connsiteX18" fmla="*/ 2490 w 1656903"/>
                  <a:gd name="connsiteY18" fmla="*/ 656767 h 659255"/>
                  <a:gd name="connsiteX19" fmla="*/ 0 w 1656903"/>
                  <a:gd name="connsiteY19" fmla="*/ 651792 h 659255"/>
                  <a:gd name="connsiteX20" fmla="*/ 0 w 1656903"/>
                  <a:gd name="connsiteY20" fmla="*/ 521185 h 659255"/>
                  <a:gd name="connsiteX21" fmla="*/ 206646 w 1656903"/>
                  <a:gd name="connsiteY21" fmla="*/ 217679 h 659255"/>
                  <a:gd name="connsiteX22" fmla="*/ 526574 w 1656903"/>
                  <a:gd name="connsiteY22" fmla="*/ 84584 h 659255"/>
                  <a:gd name="connsiteX23" fmla="*/ 535288 w 1656903"/>
                  <a:gd name="connsiteY23" fmla="*/ 85828 h 659255"/>
                  <a:gd name="connsiteX24" fmla="*/ 582593 w 1656903"/>
                  <a:gd name="connsiteY24" fmla="*/ 116924 h 659255"/>
                  <a:gd name="connsiteX25" fmla="*/ 817870 w 1656903"/>
                  <a:gd name="connsiteY25" fmla="*/ 161704 h 659255"/>
                  <a:gd name="connsiteX26" fmla="*/ 1068086 w 1656903"/>
                  <a:gd name="connsiteY26" fmla="*/ 48511 h 659255"/>
                  <a:gd name="connsiteX27" fmla="*/ 1125350 w 1656903"/>
                  <a:gd name="connsiteY27" fmla="*/ 2488 h 659255"/>
                  <a:gd name="connsiteX28" fmla="*/ 1130329 w 1656903"/>
                  <a:gd name="connsiteY28" fmla="*/ 0 h 65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56903" h="659255">
                    <a:moveTo>
                      <a:pt x="1131569" y="16201"/>
                    </a:moveTo>
                    <a:lnTo>
                      <a:pt x="1078041" y="59732"/>
                    </a:lnTo>
                    <a:cubicBezTo>
                      <a:pt x="1074307" y="63464"/>
                      <a:pt x="967251" y="155501"/>
                      <a:pt x="819115" y="176645"/>
                    </a:cubicBezTo>
                    <a:cubicBezTo>
                      <a:pt x="678448" y="195301"/>
                      <a:pt x="577616" y="133114"/>
                      <a:pt x="573882" y="130626"/>
                    </a:cubicBezTo>
                    <a:lnTo>
                      <a:pt x="529068" y="100776"/>
                    </a:lnTo>
                    <a:lnTo>
                      <a:pt x="212879" y="232614"/>
                    </a:lnTo>
                    <a:cubicBezTo>
                      <a:pt x="95864" y="281120"/>
                      <a:pt x="14949" y="400520"/>
                      <a:pt x="14949" y="521164"/>
                    </a:cubicBezTo>
                    <a:lnTo>
                      <a:pt x="14949" y="641808"/>
                    </a:lnTo>
                    <a:lnTo>
                      <a:pt x="1641953" y="414201"/>
                    </a:lnTo>
                    <a:lnTo>
                      <a:pt x="1641953" y="289826"/>
                    </a:lnTo>
                    <a:cubicBezTo>
                      <a:pt x="1641953" y="170426"/>
                      <a:pt x="1561039" y="74657"/>
                      <a:pt x="1445269" y="59732"/>
                    </a:cubicBezTo>
                    <a:close/>
                    <a:moveTo>
                      <a:pt x="1130329" y="0"/>
                    </a:moveTo>
                    <a:lnTo>
                      <a:pt x="1447767" y="44780"/>
                    </a:lnTo>
                    <a:cubicBezTo>
                      <a:pt x="1571008" y="60950"/>
                      <a:pt x="1656903" y="162948"/>
                      <a:pt x="1656903" y="289823"/>
                    </a:cubicBezTo>
                    <a:lnTo>
                      <a:pt x="1656903" y="420431"/>
                    </a:lnTo>
                    <a:cubicBezTo>
                      <a:pt x="1656903" y="424162"/>
                      <a:pt x="1654413" y="427894"/>
                      <a:pt x="1650679" y="427894"/>
                    </a:cubicBezTo>
                    <a:lnTo>
                      <a:pt x="8714" y="659255"/>
                    </a:lnTo>
                    <a:lnTo>
                      <a:pt x="7469" y="659255"/>
                    </a:lnTo>
                    <a:cubicBezTo>
                      <a:pt x="4980" y="659255"/>
                      <a:pt x="3735" y="658011"/>
                      <a:pt x="2490" y="656767"/>
                    </a:cubicBezTo>
                    <a:cubicBezTo>
                      <a:pt x="0" y="654279"/>
                      <a:pt x="0" y="653036"/>
                      <a:pt x="0" y="651792"/>
                    </a:cubicBezTo>
                    <a:lnTo>
                      <a:pt x="0" y="521185"/>
                    </a:lnTo>
                    <a:cubicBezTo>
                      <a:pt x="0" y="394309"/>
                      <a:pt x="84650" y="269921"/>
                      <a:pt x="206646" y="217679"/>
                    </a:cubicBezTo>
                    <a:lnTo>
                      <a:pt x="526574" y="84584"/>
                    </a:lnTo>
                    <a:cubicBezTo>
                      <a:pt x="530309" y="83340"/>
                      <a:pt x="532798" y="83340"/>
                      <a:pt x="535288" y="85828"/>
                    </a:cubicBezTo>
                    <a:lnTo>
                      <a:pt x="582593" y="116924"/>
                    </a:lnTo>
                    <a:cubicBezTo>
                      <a:pt x="582593" y="118168"/>
                      <a:pt x="682181" y="179118"/>
                      <a:pt x="817870" y="161704"/>
                    </a:cubicBezTo>
                    <a:cubicBezTo>
                      <a:pt x="961029" y="141802"/>
                      <a:pt x="1068086" y="49755"/>
                      <a:pt x="1068086" y="48511"/>
                    </a:cubicBezTo>
                    <a:lnTo>
                      <a:pt x="1125350" y="2488"/>
                    </a:lnTo>
                    <a:cubicBezTo>
                      <a:pt x="1126595" y="1244"/>
                      <a:pt x="1129084" y="0"/>
                      <a:pt x="1130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A54E151D-09B6-B948-9B97-6D016035B64D}"/>
                  </a:ext>
                </a:extLst>
              </p:cNvPr>
              <p:cNvSpPr/>
              <p:nvPr/>
            </p:nvSpPr>
            <p:spPr>
              <a:xfrm>
                <a:off x="7204417" y="10605412"/>
                <a:ext cx="597980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1" h="144">
                    <a:moveTo>
                      <a:pt x="38" y="105"/>
                    </a:moveTo>
                    <a:cubicBezTo>
                      <a:pt x="38" y="105"/>
                      <a:pt x="119" y="156"/>
                      <a:pt x="232" y="141"/>
                    </a:cubicBezTo>
                    <a:cubicBezTo>
                      <a:pt x="350" y="124"/>
                      <a:pt x="437" y="48"/>
                      <a:pt x="437" y="48"/>
                    </a:cubicBezTo>
                    <a:lnTo>
                      <a:pt x="481" y="12"/>
                    </a:lnTo>
                    <a:lnTo>
                      <a:pt x="398" y="0"/>
                    </a:lnTo>
                    <a:cubicBezTo>
                      <a:pt x="398" y="0"/>
                      <a:pt x="329" y="60"/>
                      <a:pt x="235" y="74"/>
                    </a:cubicBezTo>
                    <a:cubicBezTo>
                      <a:pt x="145" y="86"/>
                      <a:pt x="81" y="45"/>
                      <a:pt x="81" y="45"/>
                    </a:cubicBezTo>
                    <a:lnTo>
                      <a:pt x="0" y="78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9F9B3C9C-A462-3940-8A66-CCFF08154C46}"/>
                  </a:ext>
                </a:extLst>
              </p:cNvPr>
              <p:cNvSpPr/>
              <p:nvPr/>
            </p:nvSpPr>
            <p:spPr>
              <a:xfrm>
                <a:off x="7195696" y="10597422"/>
                <a:ext cx="615421" cy="192431"/>
              </a:xfrm>
              <a:custGeom>
                <a:avLst/>
                <a:gdLst>
                  <a:gd name="connsiteX0" fmla="*/ 505976 w 615421"/>
                  <a:gd name="connsiteY0" fmla="*/ 15464 h 192431"/>
                  <a:gd name="connsiteX1" fmla="*/ 302115 w 615421"/>
                  <a:gd name="connsiteY1" fmla="*/ 106986 h 192431"/>
                  <a:gd name="connsiteX2" fmla="*/ 108199 w 615421"/>
                  <a:gd name="connsiteY2" fmla="*/ 72356 h 192431"/>
                  <a:gd name="connsiteX3" fmla="*/ 23671 w 615421"/>
                  <a:gd name="connsiteY3" fmla="*/ 106986 h 192431"/>
                  <a:gd name="connsiteX4" fmla="*/ 60963 w 615421"/>
                  <a:gd name="connsiteY4" fmla="*/ 130485 h 192431"/>
                  <a:gd name="connsiteX5" fmla="*/ 295900 w 615421"/>
                  <a:gd name="connsiteY5" fmla="*/ 175010 h 192431"/>
                  <a:gd name="connsiteX6" fmla="*/ 545753 w 615421"/>
                  <a:gd name="connsiteY6" fmla="*/ 62462 h 192431"/>
                  <a:gd name="connsiteX7" fmla="*/ 589260 w 615421"/>
                  <a:gd name="connsiteY7" fmla="*/ 26595 h 192431"/>
                  <a:gd name="connsiteX8" fmla="*/ 504770 w 615421"/>
                  <a:gd name="connsiteY8" fmla="*/ 512 h 192431"/>
                  <a:gd name="connsiteX9" fmla="*/ 607962 w 615421"/>
                  <a:gd name="connsiteY9" fmla="*/ 14132 h 192431"/>
                  <a:gd name="connsiteX10" fmla="*/ 615421 w 615421"/>
                  <a:gd name="connsiteY10" fmla="*/ 20323 h 192431"/>
                  <a:gd name="connsiteX11" fmla="*/ 611691 w 615421"/>
                  <a:gd name="connsiteY11" fmla="*/ 27752 h 192431"/>
                  <a:gd name="connsiteX12" fmla="*/ 555744 w 615421"/>
                  <a:gd name="connsiteY12" fmla="*/ 73565 h 192431"/>
                  <a:gd name="connsiteX13" fmla="*/ 297143 w 615421"/>
                  <a:gd name="connsiteY13" fmla="*/ 189955 h 192431"/>
                  <a:gd name="connsiteX14" fmla="*/ 243682 w 615421"/>
                  <a:gd name="connsiteY14" fmla="*/ 192431 h 192431"/>
                  <a:gd name="connsiteX15" fmla="*/ 52218 w 615421"/>
                  <a:gd name="connsiteY15" fmla="*/ 144142 h 192431"/>
                  <a:gd name="connsiteX16" fmla="*/ 50975 w 615421"/>
                  <a:gd name="connsiteY16" fmla="*/ 144142 h 192431"/>
                  <a:gd name="connsiteX17" fmla="*/ 4973 w 615421"/>
                  <a:gd name="connsiteY17" fmla="*/ 111949 h 192431"/>
                  <a:gd name="connsiteX18" fmla="*/ 3730 w 615421"/>
                  <a:gd name="connsiteY18" fmla="*/ 111949 h 192431"/>
                  <a:gd name="connsiteX19" fmla="*/ 3730 w 615421"/>
                  <a:gd name="connsiteY19" fmla="*/ 110711 h 192431"/>
                  <a:gd name="connsiteX20" fmla="*/ 0 w 615421"/>
                  <a:gd name="connsiteY20" fmla="*/ 104520 h 192431"/>
                  <a:gd name="connsiteX21" fmla="*/ 4973 w 615421"/>
                  <a:gd name="connsiteY21" fmla="*/ 98329 h 192431"/>
                  <a:gd name="connsiteX22" fmla="*/ 105679 w 615421"/>
                  <a:gd name="connsiteY22" fmla="*/ 56230 h 192431"/>
                  <a:gd name="connsiteX23" fmla="*/ 113138 w 615421"/>
                  <a:gd name="connsiteY23" fmla="*/ 56230 h 192431"/>
                  <a:gd name="connsiteX24" fmla="*/ 299629 w 615421"/>
                  <a:gd name="connsiteY24" fmla="*/ 90900 h 192431"/>
                  <a:gd name="connsiteX25" fmla="*/ 498553 w 615421"/>
                  <a:gd name="connsiteY25" fmla="*/ 1750 h 192431"/>
                  <a:gd name="connsiteX26" fmla="*/ 504770 w 615421"/>
                  <a:gd name="connsiteY26" fmla="*/ 512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5421" h="192431">
                    <a:moveTo>
                      <a:pt x="505976" y="15464"/>
                    </a:moveTo>
                    <a:cubicBezTo>
                      <a:pt x="489816" y="29069"/>
                      <a:pt x="409018" y="90908"/>
                      <a:pt x="302115" y="106986"/>
                    </a:cubicBezTo>
                    <a:cubicBezTo>
                      <a:pt x="201428" y="120591"/>
                      <a:pt x="125602" y="81014"/>
                      <a:pt x="108199" y="72356"/>
                    </a:cubicBezTo>
                    <a:lnTo>
                      <a:pt x="23671" y="106986"/>
                    </a:lnTo>
                    <a:lnTo>
                      <a:pt x="60963" y="130485"/>
                    </a:lnTo>
                    <a:cubicBezTo>
                      <a:pt x="63449" y="132959"/>
                      <a:pt x="161650" y="192325"/>
                      <a:pt x="295900" y="175010"/>
                    </a:cubicBezTo>
                    <a:cubicBezTo>
                      <a:pt x="438851" y="155221"/>
                      <a:pt x="545753" y="63699"/>
                      <a:pt x="545753" y="62462"/>
                    </a:cubicBezTo>
                    <a:lnTo>
                      <a:pt x="589260" y="26595"/>
                    </a:lnTo>
                    <a:close/>
                    <a:moveTo>
                      <a:pt x="504770" y="512"/>
                    </a:moveTo>
                    <a:lnTo>
                      <a:pt x="607962" y="14132"/>
                    </a:lnTo>
                    <a:cubicBezTo>
                      <a:pt x="610448" y="15370"/>
                      <a:pt x="614178" y="16608"/>
                      <a:pt x="615421" y="20323"/>
                    </a:cubicBezTo>
                    <a:cubicBezTo>
                      <a:pt x="615421" y="22799"/>
                      <a:pt x="615421" y="26514"/>
                      <a:pt x="611691" y="27752"/>
                    </a:cubicBezTo>
                    <a:lnTo>
                      <a:pt x="555744" y="73565"/>
                    </a:lnTo>
                    <a:cubicBezTo>
                      <a:pt x="552014" y="77280"/>
                      <a:pt x="445093" y="168905"/>
                      <a:pt x="297143" y="189955"/>
                    </a:cubicBezTo>
                    <a:cubicBezTo>
                      <a:pt x="279737" y="192431"/>
                      <a:pt x="261088" y="192431"/>
                      <a:pt x="243682" y="192431"/>
                    </a:cubicBezTo>
                    <a:cubicBezTo>
                      <a:pt x="131787" y="192431"/>
                      <a:pt x="54704" y="145380"/>
                      <a:pt x="52218" y="144142"/>
                    </a:cubicBezTo>
                    <a:lnTo>
                      <a:pt x="50975" y="144142"/>
                    </a:lnTo>
                    <a:lnTo>
                      <a:pt x="4973" y="111949"/>
                    </a:lnTo>
                    <a:cubicBezTo>
                      <a:pt x="3730" y="111949"/>
                      <a:pt x="3730" y="111949"/>
                      <a:pt x="3730" y="111949"/>
                    </a:cubicBezTo>
                    <a:lnTo>
                      <a:pt x="3730" y="110711"/>
                    </a:lnTo>
                    <a:cubicBezTo>
                      <a:pt x="1244" y="108234"/>
                      <a:pt x="0" y="106996"/>
                      <a:pt x="0" y="104520"/>
                    </a:cubicBezTo>
                    <a:cubicBezTo>
                      <a:pt x="1244" y="100805"/>
                      <a:pt x="2487" y="99567"/>
                      <a:pt x="4973" y="98329"/>
                    </a:cubicBezTo>
                    <a:lnTo>
                      <a:pt x="105679" y="56230"/>
                    </a:lnTo>
                    <a:cubicBezTo>
                      <a:pt x="108165" y="54992"/>
                      <a:pt x="110652" y="54992"/>
                      <a:pt x="113138" y="56230"/>
                    </a:cubicBezTo>
                    <a:cubicBezTo>
                      <a:pt x="113138" y="57469"/>
                      <a:pt x="192708" y="105758"/>
                      <a:pt x="299629" y="90900"/>
                    </a:cubicBezTo>
                    <a:cubicBezTo>
                      <a:pt x="412767" y="74803"/>
                      <a:pt x="497310" y="2988"/>
                      <a:pt x="498553" y="1750"/>
                    </a:cubicBezTo>
                    <a:cubicBezTo>
                      <a:pt x="499797" y="512"/>
                      <a:pt x="502283" y="-726"/>
                      <a:pt x="504770" y="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E9DF919-E081-C846-A17D-CE5E809EC702}"/>
                  </a:ext>
                </a:extLst>
              </p:cNvPr>
              <p:cNvSpPr/>
              <p:nvPr/>
            </p:nvSpPr>
            <p:spPr>
              <a:xfrm>
                <a:off x="7456067" y="9769192"/>
                <a:ext cx="403637" cy="552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444">
                    <a:moveTo>
                      <a:pt x="43" y="94"/>
                    </a:moveTo>
                    <a:lnTo>
                      <a:pt x="54" y="131"/>
                    </a:lnTo>
                    <a:cubicBezTo>
                      <a:pt x="63" y="163"/>
                      <a:pt x="51" y="201"/>
                      <a:pt x="22" y="225"/>
                    </a:cubicBezTo>
                    <a:lnTo>
                      <a:pt x="0" y="242"/>
                    </a:lnTo>
                    <a:lnTo>
                      <a:pt x="67" y="444"/>
                    </a:lnTo>
                    <a:cubicBezTo>
                      <a:pt x="173" y="351"/>
                      <a:pt x="280" y="335"/>
                      <a:pt x="325" y="333"/>
                    </a:cubicBezTo>
                    <a:cubicBezTo>
                      <a:pt x="317" y="240"/>
                      <a:pt x="301" y="115"/>
                      <a:pt x="284" y="1"/>
                    </a:cubicBezTo>
                    <a:cubicBezTo>
                      <a:pt x="151" y="-13"/>
                      <a:pt x="43" y="94"/>
                      <a:pt x="43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8E96D8E8-ECC9-074C-B794-4B0069A2E8BE}"/>
                  </a:ext>
                </a:extLst>
              </p:cNvPr>
              <p:cNvSpPr/>
              <p:nvPr/>
            </p:nvSpPr>
            <p:spPr>
              <a:xfrm>
                <a:off x="7448592" y="9761361"/>
                <a:ext cx="418586" cy="567387"/>
              </a:xfrm>
              <a:custGeom>
                <a:avLst/>
                <a:gdLst>
                  <a:gd name="connsiteX0" fmla="*/ 352719 w 418586"/>
                  <a:gd name="connsiteY0" fmla="*/ 17797 h 567387"/>
                  <a:gd name="connsiteX1" fmla="*/ 69592 w 418586"/>
                  <a:gd name="connsiteY1" fmla="*/ 129695 h 567387"/>
                  <a:gd name="connsiteX2" fmla="*/ 82010 w 418586"/>
                  <a:gd name="connsiteY2" fmla="*/ 169481 h 567387"/>
                  <a:gd name="connsiteX3" fmla="*/ 38547 w 418586"/>
                  <a:gd name="connsiteY3" fmla="*/ 295056 h 567387"/>
                  <a:gd name="connsiteX4" fmla="*/ 16195 w 418586"/>
                  <a:gd name="connsiteY4" fmla="*/ 312462 h 567387"/>
                  <a:gd name="connsiteX5" fmla="*/ 93186 w 418586"/>
                  <a:gd name="connsiteY5" fmla="*/ 547448 h 567387"/>
                  <a:gd name="connsiteX6" fmla="*/ 402390 w 418586"/>
                  <a:gd name="connsiteY6" fmla="*/ 415657 h 567387"/>
                  <a:gd name="connsiteX7" fmla="*/ 352719 w 418586"/>
                  <a:gd name="connsiteY7" fmla="*/ 17797 h 567387"/>
                  <a:gd name="connsiteX8" fmla="*/ 299547 w 418586"/>
                  <a:gd name="connsiteY8" fmla="*/ 1470 h 567387"/>
                  <a:gd name="connsiteX9" fmla="*/ 360208 w 418586"/>
                  <a:gd name="connsiteY9" fmla="*/ 1596 h 567387"/>
                  <a:gd name="connsiteX10" fmla="*/ 367660 w 418586"/>
                  <a:gd name="connsiteY10" fmla="*/ 7814 h 567387"/>
                  <a:gd name="connsiteX11" fmla="*/ 418586 w 418586"/>
                  <a:gd name="connsiteY11" fmla="*/ 421898 h 567387"/>
                  <a:gd name="connsiteX12" fmla="*/ 416102 w 418586"/>
                  <a:gd name="connsiteY12" fmla="*/ 428115 h 567387"/>
                  <a:gd name="connsiteX13" fmla="*/ 411134 w 418586"/>
                  <a:gd name="connsiteY13" fmla="*/ 430602 h 567387"/>
                  <a:gd name="connsiteX14" fmla="*/ 94399 w 418586"/>
                  <a:gd name="connsiteY14" fmla="*/ 564900 h 567387"/>
                  <a:gd name="connsiteX15" fmla="*/ 90673 w 418586"/>
                  <a:gd name="connsiteY15" fmla="*/ 567387 h 567387"/>
                  <a:gd name="connsiteX16" fmla="*/ 88189 w 418586"/>
                  <a:gd name="connsiteY16" fmla="*/ 567387 h 567387"/>
                  <a:gd name="connsiteX17" fmla="*/ 81979 w 418586"/>
                  <a:gd name="connsiteY17" fmla="*/ 562413 h 567387"/>
                  <a:gd name="connsiteX18" fmla="*/ 0 w 418586"/>
                  <a:gd name="connsiteY18" fmla="*/ 311227 h 567387"/>
                  <a:gd name="connsiteX19" fmla="*/ 2484 w 418586"/>
                  <a:gd name="connsiteY19" fmla="*/ 302522 h 567387"/>
                  <a:gd name="connsiteX20" fmla="*/ 29811 w 418586"/>
                  <a:gd name="connsiteY20" fmla="*/ 281383 h 567387"/>
                  <a:gd name="connsiteX21" fmla="*/ 67073 w 418586"/>
                  <a:gd name="connsiteY21" fmla="*/ 173199 h 567387"/>
                  <a:gd name="connsiteX22" fmla="*/ 52168 w 418586"/>
                  <a:gd name="connsiteY22" fmla="*/ 127190 h 567387"/>
                  <a:gd name="connsiteX23" fmla="*/ 54652 w 418586"/>
                  <a:gd name="connsiteY23" fmla="*/ 119729 h 567387"/>
                  <a:gd name="connsiteX24" fmla="*/ 299547 w 418586"/>
                  <a:gd name="connsiteY24" fmla="*/ 1470 h 56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8586" h="567387">
                    <a:moveTo>
                      <a:pt x="352719" y="17797"/>
                    </a:moveTo>
                    <a:cubicBezTo>
                      <a:pt x="209914" y="6608"/>
                      <a:pt x="90702" y="109802"/>
                      <a:pt x="69592" y="129695"/>
                    </a:cubicBezTo>
                    <a:lnTo>
                      <a:pt x="82010" y="169481"/>
                    </a:lnTo>
                    <a:cubicBezTo>
                      <a:pt x="94428" y="212997"/>
                      <a:pt x="78284" y="262730"/>
                      <a:pt x="38547" y="295056"/>
                    </a:cubicBezTo>
                    <a:lnTo>
                      <a:pt x="16195" y="312462"/>
                    </a:lnTo>
                    <a:lnTo>
                      <a:pt x="93186" y="547448"/>
                    </a:lnTo>
                    <a:cubicBezTo>
                      <a:pt x="219848" y="441767"/>
                      <a:pt x="346510" y="419387"/>
                      <a:pt x="402390" y="415657"/>
                    </a:cubicBezTo>
                    <a:cubicBezTo>
                      <a:pt x="393698" y="313705"/>
                      <a:pt x="376313" y="169481"/>
                      <a:pt x="352719" y="17797"/>
                    </a:cubicBezTo>
                    <a:close/>
                    <a:moveTo>
                      <a:pt x="299547" y="1470"/>
                    </a:moveTo>
                    <a:cubicBezTo>
                      <a:pt x="319122" y="-444"/>
                      <a:pt x="339403" y="-580"/>
                      <a:pt x="360208" y="1596"/>
                    </a:cubicBezTo>
                    <a:cubicBezTo>
                      <a:pt x="363934" y="1596"/>
                      <a:pt x="367660" y="4083"/>
                      <a:pt x="367660" y="7814"/>
                    </a:cubicBezTo>
                    <a:cubicBezTo>
                      <a:pt x="391260" y="165738"/>
                      <a:pt x="409892" y="316201"/>
                      <a:pt x="418586" y="421898"/>
                    </a:cubicBezTo>
                    <a:cubicBezTo>
                      <a:pt x="418586" y="424385"/>
                      <a:pt x="418586" y="426872"/>
                      <a:pt x="416102" y="428115"/>
                    </a:cubicBezTo>
                    <a:cubicBezTo>
                      <a:pt x="414860" y="429359"/>
                      <a:pt x="412376" y="430602"/>
                      <a:pt x="411134" y="430602"/>
                    </a:cubicBezTo>
                    <a:cubicBezTo>
                      <a:pt x="360208" y="431846"/>
                      <a:pt x="227304" y="450498"/>
                      <a:pt x="94399" y="564900"/>
                    </a:cubicBezTo>
                    <a:cubicBezTo>
                      <a:pt x="93157" y="567387"/>
                      <a:pt x="91915" y="567387"/>
                      <a:pt x="90673" y="567387"/>
                    </a:cubicBezTo>
                    <a:cubicBezTo>
                      <a:pt x="89431" y="567387"/>
                      <a:pt x="88189" y="567387"/>
                      <a:pt x="88189" y="567387"/>
                    </a:cubicBezTo>
                    <a:cubicBezTo>
                      <a:pt x="85705" y="566143"/>
                      <a:pt x="83221" y="564900"/>
                      <a:pt x="81979" y="562413"/>
                    </a:cubicBezTo>
                    <a:lnTo>
                      <a:pt x="0" y="311227"/>
                    </a:lnTo>
                    <a:cubicBezTo>
                      <a:pt x="0" y="307496"/>
                      <a:pt x="0" y="305009"/>
                      <a:pt x="2484" y="302522"/>
                    </a:cubicBezTo>
                    <a:lnTo>
                      <a:pt x="29811" y="281383"/>
                    </a:lnTo>
                    <a:cubicBezTo>
                      <a:pt x="63347" y="254026"/>
                      <a:pt x="78252" y="210504"/>
                      <a:pt x="67073" y="173199"/>
                    </a:cubicBezTo>
                    <a:lnTo>
                      <a:pt x="52168" y="127190"/>
                    </a:lnTo>
                    <a:cubicBezTo>
                      <a:pt x="52168" y="124703"/>
                      <a:pt x="52168" y="122216"/>
                      <a:pt x="54652" y="119729"/>
                    </a:cubicBezTo>
                    <a:cubicBezTo>
                      <a:pt x="60086" y="115377"/>
                      <a:pt x="162521" y="14867"/>
                      <a:pt x="299547" y="1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DFF4B92-1452-8445-985E-74C9AAB88241}"/>
                  </a:ext>
                </a:extLst>
              </p:cNvPr>
              <p:cNvSpPr/>
              <p:nvPr/>
            </p:nvSpPr>
            <p:spPr>
              <a:xfrm>
                <a:off x="7152094" y="9599705"/>
                <a:ext cx="720068" cy="9010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9" h="724">
                    <a:moveTo>
                      <a:pt x="574" y="469"/>
                    </a:moveTo>
                    <a:cubicBezTo>
                      <a:pt x="574" y="466"/>
                      <a:pt x="571" y="463"/>
                      <a:pt x="568" y="463"/>
                    </a:cubicBezTo>
                    <a:cubicBezTo>
                      <a:pt x="526" y="465"/>
                      <a:pt x="420" y="479"/>
                      <a:pt x="312" y="569"/>
                    </a:cubicBezTo>
                    <a:lnTo>
                      <a:pt x="250" y="380"/>
                    </a:lnTo>
                    <a:lnTo>
                      <a:pt x="268" y="366"/>
                    </a:lnTo>
                    <a:cubicBezTo>
                      <a:pt x="300" y="340"/>
                      <a:pt x="313" y="300"/>
                      <a:pt x="303" y="265"/>
                    </a:cubicBezTo>
                    <a:lnTo>
                      <a:pt x="293" y="233"/>
                    </a:lnTo>
                    <a:cubicBezTo>
                      <a:pt x="310" y="216"/>
                      <a:pt x="409" y="131"/>
                      <a:pt x="526" y="143"/>
                    </a:cubicBezTo>
                    <a:cubicBezTo>
                      <a:pt x="528" y="143"/>
                      <a:pt x="530" y="142"/>
                      <a:pt x="531" y="141"/>
                    </a:cubicBezTo>
                    <a:cubicBezTo>
                      <a:pt x="533" y="140"/>
                      <a:pt x="533" y="138"/>
                      <a:pt x="533" y="136"/>
                    </a:cubicBezTo>
                    <a:lnTo>
                      <a:pt x="533" y="133"/>
                    </a:lnTo>
                    <a:cubicBezTo>
                      <a:pt x="528" y="104"/>
                      <a:pt x="513" y="51"/>
                      <a:pt x="458" y="22"/>
                    </a:cubicBezTo>
                    <a:cubicBezTo>
                      <a:pt x="397" y="-13"/>
                      <a:pt x="308" y="-5"/>
                      <a:pt x="194" y="43"/>
                    </a:cubicBezTo>
                    <a:cubicBezTo>
                      <a:pt x="36" y="111"/>
                      <a:pt x="-27" y="249"/>
                      <a:pt x="10" y="441"/>
                    </a:cubicBezTo>
                    <a:cubicBezTo>
                      <a:pt x="33" y="557"/>
                      <a:pt x="89" y="649"/>
                      <a:pt x="118" y="665"/>
                    </a:cubicBezTo>
                    <a:cubicBezTo>
                      <a:pt x="124" y="668"/>
                      <a:pt x="130" y="665"/>
                      <a:pt x="180" y="627"/>
                    </a:cubicBezTo>
                    <a:cubicBezTo>
                      <a:pt x="198" y="614"/>
                      <a:pt x="221" y="597"/>
                      <a:pt x="229" y="592"/>
                    </a:cubicBezTo>
                    <a:cubicBezTo>
                      <a:pt x="235" y="600"/>
                      <a:pt x="249" y="633"/>
                      <a:pt x="259" y="656"/>
                    </a:cubicBezTo>
                    <a:cubicBezTo>
                      <a:pt x="274" y="688"/>
                      <a:pt x="283" y="709"/>
                      <a:pt x="288" y="715"/>
                    </a:cubicBezTo>
                    <a:cubicBezTo>
                      <a:pt x="294" y="722"/>
                      <a:pt x="306" y="724"/>
                      <a:pt x="324" y="724"/>
                    </a:cubicBezTo>
                    <a:cubicBezTo>
                      <a:pt x="365" y="724"/>
                      <a:pt x="433" y="707"/>
                      <a:pt x="476" y="688"/>
                    </a:cubicBezTo>
                    <a:cubicBezTo>
                      <a:pt x="535" y="663"/>
                      <a:pt x="569" y="633"/>
                      <a:pt x="576" y="600"/>
                    </a:cubicBezTo>
                    <a:cubicBezTo>
                      <a:pt x="580" y="580"/>
                      <a:pt x="579" y="536"/>
                      <a:pt x="574" y="4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304C8DE-AE4A-224B-AA61-6939AA6FEEF8}"/>
                  </a:ext>
                </a:extLst>
              </p:cNvPr>
              <p:cNvSpPr/>
              <p:nvPr/>
            </p:nvSpPr>
            <p:spPr>
              <a:xfrm>
                <a:off x="6139265" y="9954566"/>
                <a:ext cx="792324" cy="169796"/>
              </a:xfrm>
              <a:custGeom>
                <a:avLst/>
                <a:gdLst>
                  <a:gd name="connsiteX0" fmla="*/ 758718 w 792324"/>
                  <a:gd name="connsiteY0" fmla="*/ 16510 h 169796"/>
                  <a:gd name="connsiteX1" fmla="*/ 36095 w 792324"/>
                  <a:gd name="connsiteY1" fmla="*/ 117788 h 169796"/>
                  <a:gd name="connsiteX2" fmla="*/ 21170 w 792324"/>
                  <a:gd name="connsiteY2" fmla="*/ 125199 h 169796"/>
                  <a:gd name="connsiteX3" fmla="*/ 16195 w 792324"/>
                  <a:gd name="connsiteY3" fmla="*/ 138785 h 169796"/>
                  <a:gd name="connsiteX4" fmla="*/ 21170 w 792324"/>
                  <a:gd name="connsiteY4" fmla="*/ 151136 h 169796"/>
                  <a:gd name="connsiteX5" fmla="*/ 33608 w 792324"/>
                  <a:gd name="connsiteY5" fmla="*/ 154841 h 169796"/>
                  <a:gd name="connsiteX6" fmla="*/ 757474 w 792324"/>
                  <a:gd name="connsiteY6" fmla="*/ 53563 h 169796"/>
                  <a:gd name="connsiteX7" fmla="*/ 771155 w 792324"/>
                  <a:gd name="connsiteY7" fmla="*/ 44917 h 169796"/>
                  <a:gd name="connsiteX8" fmla="*/ 777374 w 792324"/>
                  <a:gd name="connsiteY8" fmla="*/ 31331 h 169796"/>
                  <a:gd name="connsiteX9" fmla="*/ 771155 w 792324"/>
                  <a:gd name="connsiteY9" fmla="*/ 18980 h 169796"/>
                  <a:gd name="connsiteX10" fmla="*/ 761205 w 792324"/>
                  <a:gd name="connsiteY10" fmla="*/ 16510 h 169796"/>
                  <a:gd name="connsiteX11" fmla="*/ 758718 w 792324"/>
                  <a:gd name="connsiteY11" fmla="*/ 16510 h 169796"/>
                  <a:gd name="connsiteX12" fmla="*/ 757497 w 792324"/>
                  <a:gd name="connsiteY12" fmla="*/ 309 h 169796"/>
                  <a:gd name="connsiteX13" fmla="*/ 782374 w 792324"/>
                  <a:gd name="connsiteY13" fmla="*/ 7732 h 169796"/>
                  <a:gd name="connsiteX14" fmla="*/ 792324 w 792324"/>
                  <a:gd name="connsiteY14" fmla="*/ 31237 h 169796"/>
                  <a:gd name="connsiteX15" fmla="*/ 782374 w 792324"/>
                  <a:gd name="connsiteY15" fmla="*/ 55980 h 169796"/>
                  <a:gd name="connsiteX16" fmla="*/ 758741 w 792324"/>
                  <a:gd name="connsiteY16" fmla="*/ 69588 h 169796"/>
                  <a:gd name="connsiteX17" fmla="*/ 36072 w 792324"/>
                  <a:gd name="connsiteY17" fmla="*/ 169796 h 169796"/>
                  <a:gd name="connsiteX18" fmla="*/ 29852 w 792324"/>
                  <a:gd name="connsiteY18" fmla="*/ 169796 h 169796"/>
                  <a:gd name="connsiteX19" fmla="*/ 11195 w 792324"/>
                  <a:gd name="connsiteY19" fmla="*/ 162373 h 169796"/>
                  <a:gd name="connsiteX20" fmla="*/ 0 w 792324"/>
                  <a:gd name="connsiteY20" fmla="*/ 138868 h 169796"/>
                  <a:gd name="connsiteX21" fmla="*/ 9951 w 792324"/>
                  <a:gd name="connsiteY21" fmla="*/ 115362 h 169796"/>
                  <a:gd name="connsiteX22" fmla="*/ 33584 w 792324"/>
                  <a:gd name="connsiteY22" fmla="*/ 101754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2324" h="169796">
                    <a:moveTo>
                      <a:pt x="758718" y="16510"/>
                    </a:moveTo>
                    <a:lnTo>
                      <a:pt x="36095" y="117788"/>
                    </a:lnTo>
                    <a:cubicBezTo>
                      <a:pt x="29877" y="117788"/>
                      <a:pt x="24902" y="120258"/>
                      <a:pt x="21170" y="125199"/>
                    </a:cubicBezTo>
                    <a:cubicBezTo>
                      <a:pt x="17439" y="128904"/>
                      <a:pt x="16195" y="133844"/>
                      <a:pt x="16195" y="138785"/>
                    </a:cubicBezTo>
                    <a:cubicBezTo>
                      <a:pt x="16195" y="144960"/>
                      <a:pt x="17439" y="148666"/>
                      <a:pt x="21170" y="151136"/>
                    </a:cubicBezTo>
                    <a:cubicBezTo>
                      <a:pt x="23658" y="154841"/>
                      <a:pt x="28633" y="154841"/>
                      <a:pt x="33608" y="154841"/>
                    </a:cubicBezTo>
                    <a:lnTo>
                      <a:pt x="757474" y="53563"/>
                    </a:lnTo>
                    <a:cubicBezTo>
                      <a:pt x="762449" y="53563"/>
                      <a:pt x="766180" y="49858"/>
                      <a:pt x="771155" y="44917"/>
                    </a:cubicBezTo>
                    <a:cubicBezTo>
                      <a:pt x="774887" y="42447"/>
                      <a:pt x="777374" y="36272"/>
                      <a:pt x="777374" y="31331"/>
                    </a:cubicBezTo>
                    <a:cubicBezTo>
                      <a:pt x="777374" y="26391"/>
                      <a:pt x="774887" y="22685"/>
                      <a:pt x="771155" y="18980"/>
                    </a:cubicBezTo>
                    <a:cubicBezTo>
                      <a:pt x="768668" y="16510"/>
                      <a:pt x="764937" y="16510"/>
                      <a:pt x="761205" y="16510"/>
                    </a:cubicBezTo>
                    <a:cubicBezTo>
                      <a:pt x="761205" y="16510"/>
                      <a:pt x="759962" y="16510"/>
                      <a:pt x="758718" y="16510"/>
                    </a:cubicBezTo>
                    <a:close/>
                    <a:moveTo>
                      <a:pt x="757497" y="309"/>
                    </a:moveTo>
                    <a:cubicBezTo>
                      <a:pt x="766204" y="-928"/>
                      <a:pt x="774911" y="1546"/>
                      <a:pt x="782374" y="7732"/>
                    </a:cubicBezTo>
                    <a:cubicBezTo>
                      <a:pt x="787349" y="13917"/>
                      <a:pt x="792324" y="22577"/>
                      <a:pt x="792324" y="31237"/>
                    </a:cubicBezTo>
                    <a:cubicBezTo>
                      <a:pt x="792324" y="39897"/>
                      <a:pt x="788593" y="48557"/>
                      <a:pt x="782374" y="55980"/>
                    </a:cubicBezTo>
                    <a:cubicBezTo>
                      <a:pt x="776154" y="63403"/>
                      <a:pt x="767447" y="67114"/>
                      <a:pt x="758741" y="69588"/>
                    </a:cubicBezTo>
                    <a:lnTo>
                      <a:pt x="36072" y="169796"/>
                    </a:lnTo>
                    <a:cubicBezTo>
                      <a:pt x="34828" y="169796"/>
                      <a:pt x="32340" y="169796"/>
                      <a:pt x="29852" y="169796"/>
                    </a:cubicBezTo>
                    <a:cubicBezTo>
                      <a:pt x="22389" y="169796"/>
                      <a:pt x="16170" y="168559"/>
                      <a:pt x="11195" y="162373"/>
                    </a:cubicBezTo>
                    <a:cubicBezTo>
                      <a:pt x="3732" y="157425"/>
                      <a:pt x="0" y="148765"/>
                      <a:pt x="0" y="138868"/>
                    </a:cubicBezTo>
                    <a:cubicBezTo>
                      <a:pt x="0" y="130208"/>
                      <a:pt x="3732" y="121548"/>
                      <a:pt x="9951" y="115362"/>
                    </a:cubicBezTo>
                    <a:cubicBezTo>
                      <a:pt x="16170" y="107939"/>
                      <a:pt x="23633" y="102991"/>
                      <a:pt x="33584" y="1017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AA49EC80-ED4E-874B-9246-3CB1285F82B4}"/>
                  </a:ext>
                </a:extLst>
              </p:cNvPr>
              <p:cNvSpPr/>
              <p:nvPr/>
            </p:nvSpPr>
            <p:spPr>
              <a:xfrm>
                <a:off x="6139265" y="10130886"/>
                <a:ext cx="792324" cy="170445"/>
              </a:xfrm>
              <a:custGeom>
                <a:avLst/>
                <a:gdLst>
                  <a:gd name="connsiteX0" fmla="*/ 758718 w 792324"/>
                  <a:gd name="connsiteY0" fmla="*/ 15913 h 170445"/>
                  <a:gd name="connsiteX1" fmla="*/ 36095 w 792324"/>
                  <a:gd name="connsiteY1" fmla="*/ 115956 h 170445"/>
                  <a:gd name="connsiteX2" fmla="*/ 21170 w 792324"/>
                  <a:gd name="connsiteY2" fmla="*/ 124602 h 170445"/>
                  <a:gd name="connsiteX3" fmla="*/ 16195 w 792324"/>
                  <a:gd name="connsiteY3" fmla="*/ 139423 h 170445"/>
                  <a:gd name="connsiteX4" fmla="*/ 21170 w 792324"/>
                  <a:gd name="connsiteY4" fmla="*/ 151774 h 170445"/>
                  <a:gd name="connsiteX5" fmla="*/ 33608 w 792324"/>
                  <a:gd name="connsiteY5" fmla="*/ 154244 h 170445"/>
                  <a:gd name="connsiteX6" fmla="*/ 757474 w 792324"/>
                  <a:gd name="connsiteY6" fmla="*/ 52966 h 170445"/>
                  <a:gd name="connsiteX7" fmla="*/ 771155 w 792324"/>
                  <a:gd name="connsiteY7" fmla="*/ 45555 h 170445"/>
                  <a:gd name="connsiteX8" fmla="*/ 777374 w 792324"/>
                  <a:gd name="connsiteY8" fmla="*/ 30734 h 170445"/>
                  <a:gd name="connsiteX9" fmla="*/ 771155 w 792324"/>
                  <a:gd name="connsiteY9" fmla="*/ 18383 h 170445"/>
                  <a:gd name="connsiteX10" fmla="*/ 761205 w 792324"/>
                  <a:gd name="connsiteY10" fmla="*/ 15913 h 170445"/>
                  <a:gd name="connsiteX11" fmla="*/ 758718 w 792324"/>
                  <a:gd name="connsiteY11" fmla="*/ 15913 h 170445"/>
                  <a:gd name="connsiteX12" fmla="*/ 757497 w 792324"/>
                  <a:gd name="connsiteY12" fmla="*/ 949 h 170445"/>
                  <a:gd name="connsiteX13" fmla="*/ 782374 w 792324"/>
                  <a:gd name="connsiteY13" fmla="*/ 7135 h 170445"/>
                  <a:gd name="connsiteX14" fmla="*/ 792324 w 792324"/>
                  <a:gd name="connsiteY14" fmla="*/ 30642 h 170445"/>
                  <a:gd name="connsiteX15" fmla="*/ 782374 w 792324"/>
                  <a:gd name="connsiteY15" fmla="*/ 55386 h 170445"/>
                  <a:gd name="connsiteX16" fmla="*/ 758741 w 792324"/>
                  <a:gd name="connsiteY16" fmla="*/ 68995 h 170445"/>
                  <a:gd name="connsiteX17" fmla="*/ 36072 w 792324"/>
                  <a:gd name="connsiteY17" fmla="*/ 169208 h 170445"/>
                  <a:gd name="connsiteX18" fmla="*/ 29852 w 792324"/>
                  <a:gd name="connsiteY18" fmla="*/ 170445 h 170445"/>
                  <a:gd name="connsiteX19" fmla="*/ 11195 w 792324"/>
                  <a:gd name="connsiteY19" fmla="*/ 161785 h 170445"/>
                  <a:gd name="connsiteX20" fmla="*/ 0 w 792324"/>
                  <a:gd name="connsiteY20" fmla="*/ 139515 h 170445"/>
                  <a:gd name="connsiteX21" fmla="*/ 9951 w 792324"/>
                  <a:gd name="connsiteY21" fmla="*/ 113534 h 170445"/>
                  <a:gd name="connsiteX22" fmla="*/ 33584 w 792324"/>
                  <a:gd name="connsiteY22" fmla="*/ 101162 h 17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2324" h="170445">
                    <a:moveTo>
                      <a:pt x="758718" y="15913"/>
                    </a:moveTo>
                    <a:lnTo>
                      <a:pt x="36095" y="115956"/>
                    </a:lnTo>
                    <a:cubicBezTo>
                      <a:pt x="29877" y="117191"/>
                      <a:pt x="24902" y="119661"/>
                      <a:pt x="21170" y="124602"/>
                    </a:cubicBezTo>
                    <a:cubicBezTo>
                      <a:pt x="17439" y="128307"/>
                      <a:pt x="16195" y="133247"/>
                      <a:pt x="16195" y="139423"/>
                    </a:cubicBezTo>
                    <a:cubicBezTo>
                      <a:pt x="16195" y="144363"/>
                      <a:pt x="17439" y="148069"/>
                      <a:pt x="21170" y="151774"/>
                    </a:cubicBezTo>
                    <a:cubicBezTo>
                      <a:pt x="23658" y="154244"/>
                      <a:pt x="28633" y="154244"/>
                      <a:pt x="33608" y="154244"/>
                    </a:cubicBezTo>
                    <a:lnTo>
                      <a:pt x="757474" y="52966"/>
                    </a:lnTo>
                    <a:cubicBezTo>
                      <a:pt x="762449" y="52966"/>
                      <a:pt x="766180" y="49261"/>
                      <a:pt x="771155" y="45555"/>
                    </a:cubicBezTo>
                    <a:cubicBezTo>
                      <a:pt x="774887" y="41850"/>
                      <a:pt x="777374" y="35675"/>
                      <a:pt x="777374" y="30734"/>
                    </a:cubicBezTo>
                    <a:cubicBezTo>
                      <a:pt x="777374" y="25794"/>
                      <a:pt x="774887" y="22088"/>
                      <a:pt x="771155" y="18383"/>
                    </a:cubicBezTo>
                    <a:cubicBezTo>
                      <a:pt x="768668" y="17148"/>
                      <a:pt x="764937" y="15913"/>
                      <a:pt x="761205" y="15913"/>
                    </a:cubicBezTo>
                    <a:cubicBezTo>
                      <a:pt x="761205" y="15913"/>
                      <a:pt x="759962" y="15913"/>
                      <a:pt x="758718" y="15913"/>
                    </a:cubicBezTo>
                    <a:close/>
                    <a:moveTo>
                      <a:pt x="757497" y="949"/>
                    </a:moveTo>
                    <a:cubicBezTo>
                      <a:pt x="766204" y="-1525"/>
                      <a:pt x="774911" y="949"/>
                      <a:pt x="782374" y="7135"/>
                    </a:cubicBezTo>
                    <a:cubicBezTo>
                      <a:pt x="787349" y="12084"/>
                      <a:pt x="792324" y="20744"/>
                      <a:pt x="792324" y="30642"/>
                    </a:cubicBezTo>
                    <a:cubicBezTo>
                      <a:pt x="792324" y="39302"/>
                      <a:pt x="788593" y="47963"/>
                      <a:pt x="782374" y="55386"/>
                    </a:cubicBezTo>
                    <a:cubicBezTo>
                      <a:pt x="776154" y="62809"/>
                      <a:pt x="767447" y="67758"/>
                      <a:pt x="758741" y="68995"/>
                    </a:cubicBezTo>
                    <a:lnTo>
                      <a:pt x="36072" y="169208"/>
                    </a:lnTo>
                    <a:cubicBezTo>
                      <a:pt x="34828" y="170445"/>
                      <a:pt x="32340" y="170445"/>
                      <a:pt x="29852" y="170445"/>
                    </a:cubicBezTo>
                    <a:cubicBezTo>
                      <a:pt x="22389" y="170445"/>
                      <a:pt x="16170" y="167971"/>
                      <a:pt x="11195" y="161785"/>
                    </a:cubicBezTo>
                    <a:cubicBezTo>
                      <a:pt x="3732" y="156836"/>
                      <a:pt x="0" y="149413"/>
                      <a:pt x="0" y="139515"/>
                    </a:cubicBezTo>
                    <a:cubicBezTo>
                      <a:pt x="0" y="129618"/>
                      <a:pt x="3732" y="122194"/>
                      <a:pt x="9951" y="113534"/>
                    </a:cubicBezTo>
                    <a:cubicBezTo>
                      <a:pt x="16170" y="107348"/>
                      <a:pt x="23633" y="102399"/>
                      <a:pt x="33584" y="101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5F592264-D4CC-D34C-A01E-4B81ADBC8C2E}"/>
                  </a:ext>
                </a:extLst>
              </p:cNvPr>
              <p:cNvSpPr/>
              <p:nvPr/>
            </p:nvSpPr>
            <p:spPr>
              <a:xfrm>
                <a:off x="7342700" y="10742497"/>
                <a:ext cx="737509" cy="427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3" h="344">
                    <a:moveTo>
                      <a:pt x="593" y="0"/>
                    </a:moveTo>
                    <a:lnTo>
                      <a:pt x="95" y="70"/>
                    </a:lnTo>
                    <a:lnTo>
                      <a:pt x="0" y="344"/>
                    </a:lnTo>
                    <a:lnTo>
                      <a:pt x="498" y="27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B5F074C2-8BF9-7B47-BB12-CD93D1F88225}"/>
                  </a:ext>
                </a:extLst>
              </p:cNvPr>
              <p:cNvSpPr/>
              <p:nvPr/>
            </p:nvSpPr>
            <p:spPr>
              <a:xfrm>
                <a:off x="7333464" y="10735019"/>
                <a:ext cx="752546" cy="442411"/>
              </a:xfrm>
              <a:custGeom>
                <a:avLst/>
                <a:gdLst>
                  <a:gd name="connsiteX0" fmla="*/ 735532 w 752546"/>
                  <a:gd name="connsiteY0" fmla="*/ 16201 h 442411"/>
                  <a:gd name="connsiteX1" fmla="*/ 132374 w 752546"/>
                  <a:gd name="connsiteY1" fmla="*/ 100687 h 442411"/>
                  <a:gd name="connsiteX2" fmla="*/ 20448 w 752546"/>
                  <a:gd name="connsiteY2" fmla="*/ 424964 h 442411"/>
                  <a:gd name="connsiteX3" fmla="*/ 622362 w 752546"/>
                  <a:gd name="connsiteY3" fmla="*/ 340478 h 442411"/>
                  <a:gd name="connsiteX4" fmla="*/ 744267 w 752546"/>
                  <a:gd name="connsiteY4" fmla="*/ 0 h 442411"/>
                  <a:gd name="connsiteX5" fmla="*/ 750486 w 752546"/>
                  <a:gd name="connsiteY5" fmla="*/ 2485 h 442411"/>
                  <a:gd name="connsiteX6" fmla="*/ 751729 w 752546"/>
                  <a:gd name="connsiteY6" fmla="*/ 9942 h 442411"/>
                  <a:gd name="connsiteX7" fmla="*/ 633575 w 752546"/>
                  <a:gd name="connsiteY7" fmla="*/ 350449 h 442411"/>
                  <a:gd name="connsiteX8" fmla="*/ 627356 w 752546"/>
                  <a:gd name="connsiteY8" fmla="*/ 355420 h 442411"/>
                  <a:gd name="connsiteX9" fmla="*/ 7978 w 752546"/>
                  <a:gd name="connsiteY9" fmla="*/ 442411 h 442411"/>
                  <a:gd name="connsiteX10" fmla="*/ 1759 w 752546"/>
                  <a:gd name="connsiteY10" fmla="*/ 438683 h 442411"/>
                  <a:gd name="connsiteX11" fmla="*/ 515 w 752546"/>
                  <a:gd name="connsiteY11" fmla="*/ 431226 h 442411"/>
                  <a:gd name="connsiteX12" fmla="*/ 118670 w 752546"/>
                  <a:gd name="connsiteY12" fmla="*/ 91962 h 442411"/>
                  <a:gd name="connsiteX13" fmla="*/ 124888 w 752546"/>
                  <a:gd name="connsiteY13" fmla="*/ 86991 h 44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2546" h="442411">
                    <a:moveTo>
                      <a:pt x="735532" y="16201"/>
                    </a:moveTo>
                    <a:lnTo>
                      <a:pt x="132374" y="100687"/>
                    </a:lnTo>
                    <a:lnTo>
                      <a:pt x="20448" y="424964"/>
                    </a:lnTo>
                    <a:lnTo>
                      <a:pt x="622362" y="340478"/>
                    </a:lnTo>
                    <a:close/>
                    <a:moveTo>
                      <a:pt x="744267" y="0"/>
                    </a:moveTo>
                    <a:cubicBezTo>
                      <a:pt x="746755" y="0"/>
                      <a:pt x="749242" y="0"/>
                      <a:pt x="750486" y="2485"/>
                    </a:cubicBezTo>
                    <a:cubicBezTo>
                      <a:pt x="752973" y="4971"/>
                      <a:pt x="752973" y="7456"/>
                      <a:pt x="751729" y="9942"/>
                    </a:cubicBezTo>
                    <a:lnTo>
                      <a:pt x="633575" y="350449"/>
                    </a:lnTo>
                    <a:cubicBezTo>
                      <a:pt x="633575" y="352935"/>
                      <a:pt x="629844" y="355420"/>
                      <a:pt x="627356" y="355420"/>
                    </a:cubicBezTo>
                    <a:lnTo>
                      <a:pt x="7978" y="442411"/>
                    </a:lnTo>
                    <a:cubicBezTo>
                      <a:pt x="5490" y="442411"/>
                      <a:pt x="3003" y="442411"/>
                      <a:pt x="1759" y="438683"/>
                    </a:cubicBezTo>
                    <a:cubicBezTo>
                      <a:pt x="515" y="437440"/>
                      <a:pt x="-729" y="434955"/>
                      <a:pt x="515" y="431226"/>
                    </a:cubicBezTo>
                    <a:lnTo>
                      <a:pt x="118670" y="91962"/>
                    </a:lnTo>
                    <a:cubicBezTo>
                      <a:pt x="119914" y="88234"/>
                      <a:pt x="121157" y="86991"/>
                      <a:pt x="124888" y="869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9DD2109B-CF24-0145-8D29-22F613A162E1}"/>
                  </a:ext>
                </a:extLst>
              </p:cNvPr>
              <p:cNvSpPr/>
              <p:nvPr/>
            </p:nvSpPr>
            <p:spPr>
              <a:xfrm>
                <a:off x="5871416" y="9131122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2505" y="31"/>
                    </a:moveTo>
                    <a:cubicBezTo>
                      <a:pt x="2478" y="8"/>
                      <a:pt x="2440" y="-4"/>
                      <a:pt x="2398" y="2"/>
                    </a:cubicBezTo>
                    <a:lnTo>
                      <a:pt x="1275" y="160"/>
                    </a:lnTo>
                    <a:lnTo>
                      <a:pt x="151" y="318"/>
                    </a:lnTo>
                    <a:cubicBezTo>
                      <a:pt x="109" y="324"/>
                      <a:pt x="71" y="346"/>
                      <a:pt x="44" y="376"/>
                    </a:cubicBezTo>
                    <a:cubicBezTo>
                      <a:pt x="18" y="406"/>
                      <a:pt x="2" y="444"/>
                      <a:pt x="0" y="484"/>
                    </a:cubicBezTo>
                    <a:lnTo>
                      <a:pt x="2549" y="127"/>
                    </a:lnTo>
                    <a:cubicBezTo>
                      <a:pt x="2547" y="88"/>
                      <a:pt x="2531" y="54"/>
                      <a:pt x="2505" y="3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BF8597E5-5C36-184A-8696-D4646B5BB6EB}"/>
                  </a:ext>
                </a:extLst>
              </p:cNvPr>
              <p:cNvSpPr/>
              <p:nvPr/>
            </p:nvSpPr>
            <p:spPr>
              <a:xfrm>
                <a:off x="5871416" y="11234754"/>
                <a:ext cx="1017812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1">
                    <a:moveTo>
                      <a:pt x="0" y="115"/>
                    </a:moveTo>
                    <a:cubicBezTo>
                      <a:pt x="2" y="154"/>
                      <a:pt x="18" y="188"/>
                      <a:pt x="44" y="210"/>
                    </a:cubicBezTo>
                    <a:cubicBezTo>
                      <a:pt x="71" y="234"/>
                      <a:pt x="109" y="245"/>
                      <a:pt x="151" y="240"/>
                    </a:cubicBezTo>
                    <a:lnTo>
                      <a:pt x="818" y="146"/>
                    </a:lnTo>
                    <a:lnTo>
                      <a:pt x="818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5DDE6D03-B4DE-064D-8EB7-CA79216FB01C}"/>
                  </a:ext>
                </a:extLst>
              </p:cNvPr>
              <p:cNvSpPr/>
              <p:nvPr/>
            </p:nvSpPr>
            <p:spPr>
              <a:xfrm>
                <a:off x="8027885" y="10930677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0" y="115"/>
                    </a:moveTo>
                    <a:lnTo>
                      <a:pt x="0" y="261"/>
                    </a:lnTo>
                    <a:lnTo>
                      <a:pt x="667" y="168"/>
                    </a:lnTo>
                    <a:cubicBezTo>
                      <a:pt x="709" y="162"/>
                      <a:pt x="747" y="140"/>
                      <a:pt x="774" y="108"/>
                    </a:cubicBezTo>
                    <a:cubicBezTo>
                      <a:pt x="800" y="79"/>
                      <a:pt x="817" y="40"/>
                      <a:pt x="818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E9C9252C-87D3-3846-B106-49273A96DB63}"/>
                  </a:ext>
                </a:extLst>
              </p:cNvPr>
              <p:cNvSpPr/>
              <p:nvPr/>
            </p:nvSpPr>
            <p:spPr>
              <a:xfrm>
                <a:off x="6890477" y="11073994"/>
                <a:ext cx="1136162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5">
                    <a:moveTo>
                      <a:pt x="0" y="129"/>
                    </a:moveTo>
                    <a:lnTo>
                      <a:pt x="0" y="275"/>
                    </a:lnTo>
                    <a:lnTo>
                      <a:pt x="457" y="211"/>
                    </a:lnTo>
                    <a:lnTo>
                      <a:pt x="913" y="146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649281D2-60BF-C548-8F62-CEE872E07E69}"/>
                  </a:ext>
                </a:extLst>
              </p:cNvPr>
              <p:cNvSpPr/>
              <p:nvPr/>
            </p:nvSpPr>
            <p:spPr>
              <a:xfrm>
                <a:off x="8161185" y="9288147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3"/>
                    </a:moveTo>
                    <a:cubicBezTo>
                      <a:pt x="52" y="37"/>
                      <a:pt x="40" y="49"/>
                      <a:pt x="26" y="52"/>
                    </a:cubicBezTo>
                    <a:cubicBezTo>
                      <a:pt x="12" y="54"/>
                      <a:pt x="0" y="44"/>
                      <a:pt x="0" y="30"/>
                    </a:cubicBezTo>
                    <a:cubicBezTo>
                      <a:pt x="0" y="15"/>
                      <a:pt x="12" y="2"/>
                      <a:pt x="26" y="1"/>
                    </a:cubicBezTo>
                    <a:cubicBezTo>
                      <a:pt x="40" y="-2"/>
                      <a:pt x="52" y="8"/>
                      <a:pt x="52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D09A7371-FC33-1240-8F9B-131C292E9FB3}"/>
                  </a:ext>
                </a:extLst>
              </p:cNvPr>
              <p:cNvSpPr/>
              <p:nvPr/>
            </p:nvSpPr>
            <p:spPr>
              <a:xfrm>
                <a:off x="8153710" y="9279123"/>
                <a:ext cx="78485" cy="78813"/>
              </a:xfrm>
              <a:custGeom>
                <a:avLst/>
                <a:gdLst>
                  <a:gd name="connsiteX0" fmla="*/ 44083 w 78485"/>
                  <a:gd name="connsiteY0" fmla="*/ 15255 h 78813"/>
                  <a:gd name="connsiteX1" fmla="*/ 40441 w 78485"/>
                  <a:gd name="connsiteY1" fmla="*/ 16470 h 78813"/>
                  <a:gd name="connsiteX2" fmla="*/ 14950 w 78485"/>
                  <a:gd name="connsiteY2" fmla="*/ 44417 h 78813"/>
                  <a:gd name="connsiteX3" fmla="*/ 22233 w 78485"/>
                  <a:gd name="connsiteY3" fmla="*/ 58998 h 78813"/>
                  <a:gd name="connsiteX4" fmla="*/ 38013 w 78485"/>
                  <a:gd name="connsiteY4" fmla="*/ 63858 h 78813"/>
                  <a:gd name="connsiteX5" fmla="*/ 62290 w 78485"/>
                  <a:gd name="connsiteY5" fmla="*/ 35911 h 78813"/>
                  <a:gd name="connsiteX6" fmla="*/ 56221 w 78485"/>
                  <a:gd name="connsiteY6" fmla="*/ 20115 h 78813"/>
                  <a:gd name="connsiteX7" fmla="*/ 44083 w 78485"/>
                  <a:gd name="connsiteY7" fmla="*/ 15255 h 78813"/>
                  <a:gd name="connsiteX8" fmla="*/ 38016 w 78485"/>
                  <a:gd name="connsiteY8" fmla="*/ 301 h 78813"/>
                  <a:gd name="connsiteX9" fmla="*/ 66222 w 78485"/>
                  <a:gd name="connsiteY9" fmla="*/ 8888 h 78813"/>
                  <a:gd name="connsiteX10" fmla="*/ 78485 w 78485"/>
                  <a:gd name="connsiteY10" fmla="*/ 35877 h 78813"/>
                  <a:gd name="connsiteX11" fmla="*/ 40469 w 78485"/>
                  <a:gd name="connsiteY11" fmla="*/ 78813 h 78813"/>
                  <a:gd name="connsiteX12" fmla="*/ 34337 w 78485"/>
                  <a:gd name="connsiteY12" fmla="*/ 78813 h 78813"/>
                  <a:gd name="connsiteX13" fmla="*/ 12264 w 78485"/>
                  <a:gd name="connsiteY13" fmla="*/ 71453 h 78813"/>
                  <a:gd name="connsiteX14" fmla="*/ 0 w 78485"/>
                  <a:gd name="connsiteY14" fmla="*/ 44464 h 78813"/>
                  <a:gd name="connsiteX15" fmla="*/ 38016 w 78485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8813">
                    <a:moveTo>
                      <a:pt x="44083" y="15255"/>
                    </a:moveTo>
                    <a:cubicBezTo>
                      <a:pt x="42869" y="15255"/>
                      <a:pt x="41655" y="15255"/>
                      <a:pt x="40441" y="16470"/>
                    </a:cubicBezTo>
                    <a:cubicBezTo>
                      <a:pt x="25875" y="17685"/>
                      <a:pt x="14950" y="31051"/>
                      <a:pt x="14950" y="44417"/>
                    </a:cubicBezTo>
                    <a:cubicBezTo>
                      <a:pt x="14950" y="50492"/>
                      <a:pt x="17378" y="55352"/>
                      <a:pt x="22233" y="58998"/>
                    </a:cubicBezTo>
                    <a:cubicBezTo>
                      <a:pt x="25875" y="62643"/>
                      <a:pt x="31944" y="65073"/>
                      <a:pt x="38013" y="63858"/>
                    </a:cubicBezTo>
                    <a:cubicBezTo>
                      <a:pt x="51366" y="61428"/>
                      <a:pt x="62290" y="49277"/>
                      <a:pt x="62290" y="35911"/>
                    </a:cubicBezTo>
                    <a:cubicBezTo>
                      <a:pt x="62290" y="28621"/>
                      <a:pt x="59863" y="23761"/>
                      <a:pt x="56221" y="20115"/>
                    </a:cubicBezTo>
                    <a:cubicBezTo>
                      <a:pt x="52579" y="16470"/>
                      <a:pt x="48938" y="15255"/>
                      <a:pt x="44083" y="15255"/>
                    </a:cubicBezTo>
                    <a:close/>
                    <a:moveTo>
                      <a:pt x="38016" y="301"/>
                    </a:moveTo>
                    <a:cubicBezTo>
                      <a:pt x="49053" y="-926"/>
                      <a:pt x="58864" y="1528"/>
                      <a:pt x="66222" y="8888"/>
                    </a:cubicBezTo>
                    <a:cubicBezTo>
                      <a:pt x="73580" y="15022"/>
                      <a:pt x="78485" y="24836"/>
                      <a:pt x="78485" y="35877"/>
                    </a:cubicBezTo>
                    <a:cubicBezTo>
                      <a:pt x="78485" y="56731"/>
                      <a:pt x="61317" y="76359"/>
                      <a:pt x="40469" y="78813"/>
                    </a:cubicBezTo>
                    <a:cubicBezTo>
                      <a:pt x="38016" y="78813"/>
                      <a:pt x="36790" y="78813"/>
                      <a:pt x="34337" y="78813"/>
                    </a:cubicBezTo>
                    <a:cubicBezTo>
                      <a:pt x="25753" y="78813"/>
                      <a:pt x="18395" y="76359"/>
                      <a:pt x="12264" y="71453"/>
                    </a:cubicBezTo>
                    <a:cubicBezTo>
                      <a:pt x="3679" y="64092"/>
                      <a:pt x="0" y="55505"/>
                      <a:pt x="0" y="44464"/>
                    </a:cubicBezTo>
                    <a:cubicBezTo>
                      <a:pt x="0" y="22383"/>
                      <a:pt x="17169" y="2755"/>
                      <a:pt x="38016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1B4D77BF-63EF-EC49-81CF-3FD2DB83F52D}"/>
                  </a:ext>
                </a:extLst>
              </p:cNvPr>
              <p:cNvSpPr/>
              <p:nvPr/>
            </p:nvSpPr>
            <p:spPr>
              <a:xfrm>
                <a:off x="8407852" y="9253253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2"/>
                    </a:moveTo>
                    <a:cubicBezTo>
                      <a:pt x="52" y="36"/>
                      <a:pt x="41" y="49"/>
                      <a:pt x="26" y="51"/>
                    </a:cubicBezTo>
                    <a:cubicBezTo>
                      <a:pt x="12" y="53"/>
                      <a:pt x="0" y="43"/>
                      <a:pt x="0" y="29"/>
                    </a:cubicBezTo>
                    <a:cubicBezTo>
                      <a:pt x="0" y="15"/>
                      <a:pt x="12" y="1"/>
                      <a:pt x="26" y="0"/>
                    </a:cubicBezTo>
                    <a:cubicBezTo>
                      <a:pt x="41" y="-2"/>
                      <a:pt x="52" y="7"/>
                      <a:pt x="52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D7A25757-FB8C-4541-8A99-CB50CD2E8D0D}"/>
                  </a:ext>
                </a:extLst>
              </p:cNvPr>
              <p:cNvSpPr/>
              <p:nvPr/>
            </p:nvSpPr>
            <p:spPr>
              <a:xfrm>
                <a:off x="8400377" y="9246233"/>
                <a:ext cx="78485" cy="79301"/>
              </a:xfrm>
              <a:custGeom>
                <a:avLst/>
                <a:gdLst>
                  <a:gd name="connsiteX0" fmla="*/ 40458 w 78485"/>
                  <a:gd name="connsiteY0" fmla="*/ 14497 h 79301"/>
                  <a:gd name="connsiteX1" fmla="*/ 14950 w 78485"/>
                  <a:gd name="connsiteY1" fmla="*/ 42425 h 79301"/>
                  <a:gd name="connsiteX2" fmla="*/ 22238 w 78485"/>
                  <a:gd name="connsiteY2" fmla="*/ 56997 h 79301"/>
                  <a:gd name="connsiteX3" fmla="*/ 38028 w 78485"/>
                  <a:gd name="connsiteY3" fmla="*/ 61854 h 79301"/>
                  <a:gd name="connsiteX4" fmla="*/ 63536 w 78485"/>
                  <a:gd name="connsiteY4" fmla="*/ 33926 h 79301"/>
                  <a:gd name="connsiteX5" fmla="*/ 57463 w 78485"/>
                  <a:gd name="connsiteY5" fmla="*/ 18140 h 79301"/>
                  <a:gd name="connsiteX6" fmla="*/ 42887 w 78485"/>
                  <a:gd name="connsiteY6" fmla="*/ 14497 h 79301"/>
                  <a:gd name="connsiteX7" fmla="*/ 40458 w 78485"/>
                  <a:gd name="connsiteY7" fmla="*/ 14497 h 79301"/>
                  <a:gd name="connsiteX8" fmla="*/ 38016 w 78485"/>
                  <a:gd name="connsiteY8" fmla="*/ 769 h 79301"/>
                  <a:gd name="connsiteX9" fmla="*/ 67448 w 78485"/>
                  <a:gd name="connsiteY9" fmla="*/ 8131 h 79301"/>
                  <a:gd name="connsiteX10" fmla="*/ 78485 w 78485"/>
                  <a:gd name="connsiteY10" fmla="*/ 35127 h 79301"/>
                  <a:gd name="connsiteX11" fmla="*/ 40469 w 78485"/>
                  <a:gd name="connsiteY11" fmla="*/ 78074 h 79301"/>
                  <a:gd name="connsiteX12" fmla="*/ 34337 w 78485"/>
                  <a:gd name="connsiteY12" fmla="*/ 79301 h 79301"/>
                  <a:gd name="connsiteX13" fmla="*/ 12263 w 78485"/>
                  <a:gd name="connsiteY13" fmla="*/ 69485 h 79301"/>
                  <a:gd name="connsiteX14" fmla="*/ 0 w 78485"/>
                  <a:gd name="connsiteY14" fmla="*/ 43716 h 79301"/>
                  <a:gd name="connsiteX15" fmla="*/ 38016 w 78485"/>
                  <a:gd name="connsiteY15" fmla="*/ 769 h 7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9301">
                    <a:moveTo>
                      <a:pt x="40458" y="14497"/>
                    </a:moveTo>
                    <a:cubicBezTo>
                      <a:pt x="27097" y="15711"/>
                      <a:pt x="14950" y="29068"/>
                      <a:pt x="14950" y="42425"/>
                    </a:cubicBezTo>
                    <a:cubicBezTo>
                      <a:pt x="14950" y="48497"/>
                      <a:pt x="18594" y="53354"/>
                      <a:pt x="22238" y="56997"/>
                    </a:cubicBezTo>
                    <a:cubicBezTo>
                      <a:pt x="27097" y="60640"/>
                      <a:pt x="33170" y="63068"/>
                      <a:pt x="38028" y="61854"/>
                    </a:cubicBezTo>
                    <a:cubicBezTo>
                      <a:pt x="51389" y="59425"/>
                      <a:pt x="63536" y="47283"/>
                      <a:pt x="63536" y="33926"/>
                    </a:cubicBezTo>
                    <a:cubicBezTo>
                      <a:pt x="63536" y="27854"/>
                      <a:pt x="61107" y="21783"/>
                      <a:pt x="57463" y="18140"/>
                    </a:cubicBezTo>
                    <a:cubicBezTo>
                      <a:pt x="53819" y="15711"/>
                      <a:pt x="48960" y="14497"/>
                      <a:pt x="42887" y="14497"/>
                    </a:cubicBezTo>
                    <a:cubicBezTo>
                      <a:pt x="42887" y="14497"/>
                      <a:pt x="41672" y="14497"/>
                      <a:pt x="40458" y="14497"/>
                    </a:cubicBezTo>
                    <a:close/>
                    <a:moveTo>
                      <a:pt x="38016" y="769"/>
                    </a:moveTo>
                    <a:cubicBezTo>
                      <a:pt x="49053" y="-1685"/>
                      <a:pt x="58864" y="1996"/>
                      <a:pt x="67448" y="8131"/>
                    </a:cubicBezTo>
                    <a:cubicBezTo>
                      <a:pt x="74806" y="14267"/>
                      <a:pt x="78485" y="24083"/>
                      <a:pt x="78485" y="35127"/>
                    </a:cubicBezTo>
                    <a:cubicBezTo>
                      <a:pt x="78485" y="55987"/>
                      <a:pt x="61316" y="75620"/>
                      <a:pt x="40469" y="78074"/>
                    </a:cubicBezTo>
                    <a:cubicBezTo>
                      <a:pt x="38016" y="78074"/>
                      <a:pt x="36790" y="79301"/>
                      <a:pt x="34337" y="79301"/>
                    </a:cubicBezTo>
                    <a:cubicBezTo>
                      <a:pt x="26979" y="79301"/>
                      <a:pt x="18395" y="75620"/>
                      <a:pt x="12263" y="69485"/>
                    </a:cubicBezTo>
                    <a:cubicBezTo>
                      <a:pt x="4905" y="64576"/>
                      <a:pt x="0" y="53533"/>
                      <a:pt x="0" y="43716"/>
                    </a:cubicBezTo>
                    <a:cubicBezTo>
                      <a:pt x="0" y="22856"/>
                      <a:pt x="17169" y="3223"/>
                      <a:pt x="38016" y="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FD2F5870-34CA-3647-8125-DBB360E0AF09}"/>
                  </a:ext>
                </a:extLst>
              </p:cNvPr>
              <p:cNvSpPr/>
              <p:nvPr/>
            </p:nvSpPr>
            <p:spPr>
              <a:xfrm>
                <a:off x="8655764" y="9217112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3"/>
                    </a:moveTo>
                    <a:cubicBezTo>
                      <a:pt x="52" y="37"/>
                      <a:pt x="40" y="50"/>
                      <a:pt x="26" y="52"/>
                    </a:cubicBezTo>
                    <a:cubicBezTo>
                      <a:pt x="11" y="54"/>
                      <a:pt x="0" y="45"/>
                      <a:pt x="0" y="30"/>
                    </a:cubicBezTo>
                    <a:cubicBezTo>
                      <a:pt x="0" y="16"/>
                      <a:pt x="11" y="3"/>
                      <a:pt x="26" y="0"/>
                    </a:cubicBezTo>
                    <a:cubicBezTo>
                      <a:pt x="40" y="-1"/>
                      <a:pt x="52" y="8"/>
                      <a:pt x="52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D824814C-0EC4-D14A-9793-034D494EDCDB}"/>
                  </a:ext>
                </a:extLst>
              </p:cNvPr>
              <p:cNvSpPr/>
              <p:nvPr/>
            </p:nvSpPr>
            <p:spPr>
              <a:xfrm>
                <a:off x="8647044" y="9209334"/>
                <a:ext cx="79731" cy="78813"/>
              </a:xfrm>
              <a:custGeom>
                <a:avLst/>
                <a:gdLst>
                  <a:gd name="connsiteX0" fmla="*/ 40472 w 79731"/>
                  <a:gd name="connsiteY0" fmla="*/ 16502 h 78813"/>
                  <a:gd name="connsiteX1" fmla="*/ 16195 w 79731"/>
                  <a:gd name="connsiteY1" fmla="*/ 44430 h 78813"/>
                  <a:gd name="connsiteX2" fmla="*/ 22264 w 79731"/>
                  <a:gd name="connsiteY2" fmla="*/ 60216 h 78813"/>
                  <a:gd name="connsiteX3" fmla="*/ 38044 w 79731"/>
                  <a:gd name="connsiteY3" fmla="*/ 63859 h 78813"/>
                  <a:gd name="connsiteX4" fmla="*/ 63535 w 79731"/>
                  <a:gd name="connsiteY4" fmla="*/ 35931 h 78813"/>
                  <a:gd name="connsiteX5" fmla="*/ 57466 w 79731"/>
                  <a:gd name="connsiteY5" fmla="*/ 20145 h 78813"/>
                  <a:gd name="connsiteX6" fmla="*/ 44113 w 79731"/>
                  <a:gd name="connsiteY6" fmla="*/ 16502 h 78813"/>
                  <a:gd name="connsiteX7" fmla="*/ 40472 w 79731"/>
                  <a:gd name="connsiteY7" fmla="*/ 16502 h 78813"/>
                  <a:gd name="connsiteX8" fmla="*/ 38026 w 79731"/>
                  <a:gd name="connsiteY8" fmla="*/ 301 h 78813"/>
                  <a:gd name="connsiteX9" fmla="*/ 67465 w 79731"/>
                  <a:gd name="connsiteY9" fmla="*/ 8888 h 78813"/>
                  <a:gd name="connsiteX10" fmla="*/ 79731 w 79731"/>
                  <a:gd name="connsiteY10" fmla="*/ 35877 h 78813"/>
                  <a:gd name="connsiteX11" fmla="*/ 40479 w 79731"/>
                  <a:gd name="connsiteY11" fmla="*/ 78813 h 78813"/>
                  <a:gd name="connsiteX12" fmla="*/ 35572 w 79731"/>
                  <a:gd name="connsiteY12" fmla="*/ 78813 h 78813"/>
                  <a:gd name="connsiteX13" fmla="*/ 12266 w 79731"/>
                  <a:gd name="connsiteY13" fmla="*/ 71452 h 78813"/>
                  <a:gd name="connsiteX14" fmla="*/ 0 w 79731"/>
                  <a:gd name="connsiteY14" fmla="*/ 44464 h 78813"/>
                  <a:gd name="connsiteX15" fmla="*/ 38026 w 79731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731" h="78813">
                    <a:moveTo>
                      <a:pt x="40472" y="16502"/>
                    </a:moveTo>
                    <a:cubicBezTo>
                      <a:pt x="27120" y="17716"/>
                      <a:pt x="16195" y="31073"/>
                      <a:pt x="16195" y="44430"/>
                    </a:cubicBezTo>
                    <a:cubicBezTo>
                      <a:pt x="16195" y="50502"/>
                      <a:pt x="18623" y="56573"/>
                      <a:pt x="22264" y="60216"/>
                    </a:cubicBezTo>
                    <a:cubicBezTo>
                      <a:pt x="27120" y="63859"/>
                      <a:pt x="33189" y="65073"/>
                      <a:pt x="38044" y="63859"/>
                    </a:cubicBezTo>
                    <a:cubicBezTo>
                      <a:pt x="52610" y="62645"/>
                      <a:pt x="63535" y="49288"/>
                      <a:pt x="63535" y="35931"/>
                    </a:cubicBezTo>
                    <a:cubicBezTo>
                      <a:pt x="63535" y="29859"/>
                      <a:pt x="61107" y="23788"/>
                      <a:pt x="57466" y="20145"/>
                    </a:cubicBezTo>
                    <a:cubicBezTo>
                      <a:pt x="53824" y="17716"/>
                      <a:pt x="48969" y="16502"/>
                      <a:pt x="44113" y="16502"/>
                    </a:cubicBezTo>
                    <a:cubicBezTo>
                      <a:pt x="42900" y="16502"/>
                      <a:pt x="42900" y="16502"/>
                      <a:pt x="40472" y="16502"/>
                    </a:cubicBezTo>
                    <a:close/>
                    <a:moveTo>
                      <a:pt x="38026" y="301"/>
                    </a:moveTo>
                    <a:cubicBezTo>
                      <a:pt x="50292" y="-926"/>
                      <a:pt x="60105" y="1528"/>
                      <a:pt x="67465" y="8888"/>
                    </a:cubicBezTo>
                    <a:cubicBezTo>
                      <a:pt x="74824" y="16249"/>
                      <a:pt x="79731" y="24836"/>
                      <a:pt x="79731" y="35877"/>
                    </a:cubicBezTo>
                    <a:cubicBezTo>
                      <a:pt x="79731" y="56732"/>
                      <a:pt x="61332" y="76360"/>
                      <a:pt x="40479" y="78813"/>
                    </a:cubicBezTo>
                    <a:cubicBezTo>
                      <a:pt x="39252" y="78813"/>
                      <a:pt x="36799" y="78813"/>
                      <a:pt x="35572" y="78813"/>
                    </a:cubicBezTo>
                    <a:cubicBezTo>
                      <a:pt x="26986" y="78813"/>
                      <a:pt x="18399" y="76360"/>
                      <a:pt x="12266" y="71452"/>
                    </a:cubicBezTo>
                    <a:cubicBezTo>
                      <a:pt x="4907" y="64092"/>
                      <a:pt x="0" y="54278"/>
                      <a:pt x="0" y="44464"/>
                    </a:cubicBezTo>
                    <a:cubicBezTo>
                      <a:pt x="0" y="23609"/>
                      <a:pt x="17173" y="3981"/>
                      <a:pt x="38026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63F8B1E-6042-204E-8087-27CACE38A76C}"/>
                  </a:ext>
                </a:extLst>
              </p:cNvPr>
              <p:cNvSpPr/>
              <p:nvPr/>
            </p:nvSpPr>
            <p:spPr>
              <a:xfrm>
                <a:off x="7214383" y="11188643"/>
                <a:ext cx="488350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" h="92">
                    <a:moveTo>
                      <a:pt x="371" y="43"/>
                    </a:moveTo>
                    <a:lnTo>
                      <a:pt x="197" y="67"/>
                    </a:lnTo>
                    <a:lnTo>
                      <a:pt x="22" y="92"/>
                    </a:lnTo>
                    <a:cubicBezTo>
                      <a:pt x="16" y="92"/>
                      <a:pt x="11" y="90"/>
                      <a:pt x="7" y="87"/>
                    </a:cubicBezTo>
                    <a:cubicBezTo>
                      <a:pt x="3" y="84"/>
                      <a:pt x="0" y="79"/>
                      <a:pt x="0" y="73"/>
                    </a:cubicBezTo>
                    <a:cubicBezTo>
                      <a:pt x="0" y="67"/>
                      <a:pt x="3" y="62"/>
                      <a:pt x="7" y="57"/>
                    </a:cubicBezTo>
                    <a:cubicBezTo>
                      <a:pt x="11" y="52"/>
                      <a:pt x="16" y="50"/>
                      <a:pt x="22" y="49"/>
                    </a:cubicBezTo>
                    <a:lnTo>
                      <a:pt x="197" y="24"/>
                    </a:lnTo>
                    <a:lnTo>
                      <a:pt x="371" y="0"/>
                    </a:lnTo>
                    <a:cubicBezTo>
                      <a:pt x="377" y="-1"/>
                      <a:pt x="382" y="0"/>
                      <a:pt x="386" y="4"/>
                    </a:cubicBezTo>
                    <a:cubicBezTo>
                      <a:pt x="390" y="7"/>
                      <a:pt x="393" y="12"/>
                      <a:pt x="393" y="18"/>
                    </a:cubicBezTo>
                    <a:cubicBezTo>
                      <a:pt x="393" y="24"/>
                      <a:pt x="390" y="30"/>
                      <a:pt x="386" y="34"/>
                    </a:cubicBezTo>
                    <a:cubicBezTo>
                      <a:pt x="382" y="38"/>
                      <a:pt x="377" y="41"/>
                      <a:pt x="37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C0623EF4-B7DA-1842-B83B-7800D10EC6C0}"/>
                  </a:ext>
                </a:extLst>
              </p:cNvPr>
              <p:cNvSpPr/>
              <p:nvPr/>
            </p:nvSpPr>
            <p:spPr>
              <a:xfrm>
                <a:off x="7206909" y="11180741"/>
                <a:ext cx="503300" cy="128791"/>
              </a:xfrm>
              <a:custGeom>
                <a:avLst/>
                <a:gdLst>
                  <a:gd name="connsiteX0" fmla="*/ 472194 w 503300"/>
                  <a:gd name="connsiteY0" fmla="*/ 14137 h 128791"/>
                  <a:gd name="connsiteX1" fmla="*/ 469709 w 503300"/>
                  <a:gd name="connsiteY1" fmla="*/ 15368 h 128791"/>
                  <a:gd name="connsiteX2" fmla="*/ 36075 w 503300"/>
                  <a:gd name="connsiteY2" fmla="*/ 75669 h 128791"/>
                  <a:gd name="connsiteX3" fmla="*/ 21165 w 503300"/>
                  <a:gd name="connsiteY3" fmla="*/ 83053 h 128791"/>
                  <a:gd name="connsiteX4" fmla="*/ 16195 w 503300"/>
                  <a:gd name="connsiteY4" fmla="*/ 97821 h 128791"/>
                  <a:gd name="connsiteX5" fmla="*/ 21165 w 503300"/>
                  <a:gd name="connsiteY5" fmla="*/ 110128 h 128791"/>
                  <a:gd name="connsiteX6" fmla="*/ 33590 w 503300"/>
                  <a:gd name="connsiteY6" fmla="*/ 112589 h 128791"/>
                  <a:gd name="connsiteX7" fmla="*/ 467224 w 503300"/>
                  <a:gd name="connsiteY7" fmla="*/ 53518 h 128791"/>
                  <a:gd name="connsiteX8" fmla="*/ 482134 w 503300"/>
                  <a:gd name="connsiteY8" fmla="*/ 44903 h 128791"/>
                  <a:gd name="connsiteX9" fmla="*/ 487104 w 503300"/>
                  <a:gd name="connsiteY9" fmla="*/ 30135 h 128791"/>
                  <a:gd name="connsiteX10" fmla="*/ 482134 w 503300"/>
                  <a:gd name="connsiteY10" fmla="*/ 19060 h 128791"/>
                  <a:gd name="connsiteX11" fmla="*/ 472194 w 503300"/>
                  <a:gd name="connsiteY11" fmla="*/ 14137 h 128791"/>
                  <a:gd name="connsiteX12" fmla="*/ 467261 w 503300"/>
                  <a:gd name="connsiteY12" fmla="*/ 429 h 128791"/>
                  <a:gd name="connsiteX13" fmla="*/ 492116 w 503300"/>
                  <a:gd name="connsiteY13" fmla="*/ 6600 h 128791"/>
                  <a:gd name="connsiteX14" fmla="*/ 503300 w 503300"/>
                  <a:gd name="connsiteY14" fmla="*/ 30051 h 128791"/>
                  <a:gd name="connsiteX15" fmla="*/ 493359 w 503300"/>
                  <a:gd name="connsiteY15" fmla="*/ 54736 h 128791"/>
                  <a:gd name="connsiteX16" fmla="*/ 469747 w 503300"/>
                  <a:gd name="connsiteY16" fmla="*/ 68313 h 128791"/>
                  <a:gd name="connsiteX17" fmla="*/ 36039 w 503300"/>
                  <a:gd name="connsiteY17" fmla="*/ 128791 h 128791"/>
                  <a:gd name="connsiteX18" fmla="*/ 31068 w 503300"/>
                  <a:gd name="connsiteY18" fmla="*/ 128791 h 128791"/>
                  <a:gd name="connsiteX19" fmla="*/ 11185 w 503300"/>
                  <a:gd name="connsiteY19" fmla="*/ 121385 h 128791"/>
                  <a:gd name="connsiteX20" fmla="*/ 0 w 503300"/>
                  <a:gd name="connsiteY20" fmla="*/ 97935 h 128791"/>
                  <a:gd name="connsiteX21" fmla="*/ 9942 w 503300"/>
                  <a:gd name="connsiteY21" fmla="*/ 73250 h 128791"/>
                  <a:gd name="connsiteX22" fmla="*/ 33554 w 503300"/>
                  <a:gd name="connsiteY22" fmla="*/ 60907 h 12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3300" h="128791">
                    <a:moveTo>
                      <a:pt x="472194" y="14137"/>
                    </a:moveTo>
                    <a:cubicBezTo>
                      <a:pt x="470952" y="14137"/>
                      <a:pt x="469709" y="15368"/>
                      <a:pt x="469709" y="15368"/>
                    </a:cubicBezTo>
                    <a:lnTo>
                      <a:pt x="36075" y="75669"/>
                    </a:lnTo>
                    <a:cubicBezTo>
                      <a:pt x="31105" y="76900"/>
                      <a:pt x="26135" y="79361"/>
                      <a:pt x="21165" y="83053"/>
                    </a:cubicBezTo>
                    <a:cubicBezTo>
                      <a:pt x="18680" y="87976"/>
                      <a:pt x="16195" y="92899"/>
                      <a:pt x="16195" y="97821"/>
                    </a:cubicBezTo>
                    <a:cubicBezTo>
                      <a:pt x="16195" y="102744"/>
                      <a:pt x="18680" y="107666"/>
                      <a:pt x="21165" y="110128"/>
                    </a:cubicBezTo>
                    <a:cubicBezTo>
                      <a:pt x="24893" y="112589"/>
                      <a:pt x="29863" y="113820"/>
                      <a:pt x="33590" y="112589"/>
                    </a:cubicBezTo>
                    <a:lnTo>
                      <a:pt x="467224" y="53518"/>
                    </a:lnTo>
                    <a:cubicBezTo>
                      <a:pt x="472194" y="52287"/>
                      <a:pt x="477164" y="49826"/>
                      <a:pt x="482134" y="44903"/>
                    </a:cubicBezTo>
                    <a:cubicBezTo>
                      <a:pt x="485862" y="41211"/>
                      <a:pt x="487104" y="35058"/>
                      <a:pt x="487104" y="30135"/>
                    </a:cubicBezTo>
                    <a:cubicBezTo>
                      <a:pt x="487104" y="25213"/>
                      <a:pt x="485862" y="21521"/>
                      <a:pt x="482134" y="19060"/>
                    </a:cubicBezTo>
                    <a:cubicBezTo>
                      <a:pt x="479649" y="16598"/>
                      <a:pt x="475922" y="14137"/>
                      <a:pt x="472194" y="14137"/>
                    </a:cubicBezTo>
                    <a:close/>
                    <a:moveTo>
                      <a:pt x="467261" y="429"/>
                    </a:moveTo>
                    <a:cubicBezTo>
                      <a:pt x="477203" y="-805"/>
                      <a:pt x="485902" y="429"/>
                      <a:pt x="492116" y="6600"/>
                    </a:cubicBezTo>
                    <a:cubicBezTo>
                      <a:pt x="499572" y="12771"/>
                      <a:pt x="503300" y="20177"/>
                      <a:pt x="503300" y="30051"/>
                    </a:cubicBezTo>
                    <a:cubicBezTo>
                      <a:pt x="503300" y="39925"/>
                      <a:pt x="499572" y="47331"/>
                      <a:pt x="493359" y="54736"/>
                    </a:cubicBezTo>
                    <a:cubicBezTo>
                      <a:pt x="487145" y="62141"/>
                      <a:pt x="478446" y="67079"/>
                      <a:pt x="469747" y="68313"/>
                    </a:cubicBezTo>
                    <a:lnTo>
                      <a:pt x="36039" y="128791"/>
                    </a:lnTo>
                    <a:cubicBezTo>
                      <a:pt x="34796" y="128791"/>
                      <a:pt x="33554" y="128791"/>
                      <a:pt x="31068" y="128791"/>
                    </a:cubicBezTo>
                    <a:cubicBezTo>
                      <a:pt x="23612" y="128791"/>
                      <a:pt x="16156" y="126323"/>
                      <a:pt x="11185" y="121385"/>
                    </a:cubicBezTo>
                    <a:cubicBezTo>
                      <a:pt x="4971" y="115214"/>
                      <a:pt x="0" y="107809"/>
                      <a:pt x="0" y="97935"/>
                    </a:cubicBezTo>
                    <a:cubicBezTo>
                      <a:pt x="0" y="89295"/>
                      <a:pt x="4971" y="80655"/>
                      <a:pt x="9942" y="73250"/>
                    </a:cubicBezTo>
                    <a:cubicBezTo>
                      <a:pt x="16156" y="67079"/>
                      <a:pt x="24855" y="60907"/>
                      <a:pt x="33554" y="609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6C5F51FB-3CD9-E44A-916D-B2870449D354}"/>
                  </a:ext>
                </a:extLst>
              </p:cNvPr>
              <p:cNvSpPr/>
              <p:nvPr/>
            </p:nvSpPr>
            <p:spPr>
              <a:xfrm>
                <a:off x="8265832" y="11040346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371" y="43"/>
                    </a:moveTo>
                    <a:lnTo>
                      <a:pt x="196" y="67"/>
                    </a:lnTo>
                    <a:lnTo>
                      <a:pt x="22" y="92"/>
                    </a:lnTo>
                    <a:cubicBezTo>
                      <a:pt x="16" y="93"/>
                      <a:pt x="10" y="91"/>
                      <a:pt x="7" y="88"/>
                    </a:cubicBezTo>
                    <a:cubicBezTo>
                      <a:pt x="3" y="85"/>
                      <a:pt x="0" y="80"/>
                      <a:pt x="0" y="74"/>
                    </a:cubicBezTo>
                    <a:cubicBezTo>
                      <a:pt x="0" y="67"/>
                      <a:pt x="3" y="62"/>
                      <a:pt x="7" y="58"/>
                    </a:cubicBezTo>
                    <a:cubicBezTo>
                      <a:pt x="10" y="54"/>
                      <a:pt x="16" y="50"/>
                      <a:pt x="22" y="49"/>
                    </a:cubicBezTo>
                    <a:lnTo>
                      <a:pt x="196" y="25"/>
                    </a:lnTo>
                    <a:lnTo>
                      <a:pt x="371" y="0"/>
                    </a:lnTo>
                    <a:cubicBezTo>
                      <a:pt x="377" y="0"/>
                      <a:pt x="382" y="1"/>
                      <a:pt x="386" y="4"/>
                    </a:cubicBezTo>
                    <a:cubicBezTo>
                      <a:pt x="389" y="8"/>
                      <a:pt x="392" y="13"/>
                      <a:pt x="392" y="19"/>
                    </a:cubicBezTo>
                    <a:cubicBezTo>
                      <a:pt x="392" y="25"/>
                      <a:pt x="389" y="30"/>
                      <a:pt x="386" y="35"/>
                    </a:cubicBezTo>
                    <a:cubicBezTo>
                      <a:pt x="382" y="39"/>
                      <a:pt x="377" y="42"/>
                      <a:pt x="37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34798919-6D96-BE49-B5A1-11270C1BB647}"/>
                  </a:ext>
                </a:extLst>
              </p:cNvPr>
              <p:cNvSpPr/>
              <p:nvPr/>
            </p:nvSpPr>
            <p:spPr>
              <a:xfrm>
                <a:off x="8258357" y="11032560"/>
                <a:ext cx="502054" cy="128670"/>
              </a:xfrm>
              <a:custGeom>
                <a:avLst/>
                <a:gdLst>
                  <a:gd name="connsiteX0" fmla="*/ 468466 w 502054"/>
                  <a:gd name="connsiteY0" fmla="*/ 15263 h 128670"/>
                  <a:gd name="connsiteX1" fmla="*/ 34833 w 502054"/>
                  <a:gd name="connsiteY1" fmla="*/ 75565 h 128670"/>
                  <a:gd name="connsiteX2" fmla="*/ 21165 w 502054"/>
                  <a:gd name="connsiteY2" fmla="*/ 82949 h 128670"/>
                  <a:gd name="connsiteX3" fmla="*/ 16195 w 502054"/>
                  <a:gd name="connsiteY3" fmla="*/ 98947 h 128670"/>
                  <a:gd name="connsiteX4" fmla="*/ 19923 w 502054"/>
                  <a:gd name="connsiteY4" fmla="*/ 110023 h 128670"/>
                  <a:gd name="connsiteX5" fmla="*/ 33590 w 502054"/>
                  <a:gd name="connsiteY5" fmla="*/ 113715 h 128670"/>
                  <a:gd name="connsiteX6" fmla="*/ 467224 w 502054"/>
                  <a:gd name="connsiteY6" fmla="*/ 53413 h 128670"/>
                  <a:gd name="connsiteX7" fmla="*/ 480891 w 502054"/>
                  <a:gd name="connsiteY7" fmla="*/ 44799 h 128670"/>
                  <a:gd name="connsiteX8" fmla="*/ 487104 w 502054"/>
                  <a:gd name="connsiteY8" fmla="*/ 31261 h 128670"/>
                  <a:gd name="connsiteX9" fmla="*/ 482134 w 502054"/>
                  <a:gd name="connsiteY9" fmla="*/ 18955 h 128670"/>
                  <a:gd name="connsiteX10" fmla="*/ 470951 w 502054"/>
                  <a:gd name="connsiteY10" fmla="*/ 15263 h 128670"/>
                  <a:gd name="connsiteX11" fmla="*/ 468466 w 502054"/>
                  <a:gd name="connsiteY11" fmla="*/ 15263 h 128670"/>
                  <a:gd name="connsiteX12" fmla="*/ 467258 w 502054"/>
                  <a:gd name="connsiteY12" fmla="*/ 308 h 128670"/>
                  <a:gd name="connsiteX13" fmla="*/ 490870 w 502054"/>
                  <a:gd name="connsiteY13" fmla="*/ 7714 h 128670"/>
                  <a:gd name="connsiteX14" fmla="*/ 502054 w 502054"/>
                  <a:gd name="connsiteY14" fmla="*/ 31164 h 128670"/>
                  <a:gd name="connsiteX15" fmla="*/ 492112 w 502054"/>
                  <a:gd name="connsiteY15" fmla="*/ 55849 h 128670"/>
                  <a:gd name="connsiteX16" fmla="*/ 468501 w 502054"/>
                  <a:gd name="connsiteY16" fmla="*/ 68192 h 128670"/>
                  <a:gd name="connsiteX17" fmla="*/ 34796 w 502054"/>
                  <a:gd name="connsiteY17" fmla="*/ 128670 h 128670"/>
                  <a:gd name="connsiteX18" fmla="*/ 31068 w 502054"/>
                  <a:gd name="connsiteY18" fmla="*/ 128670 h 128670"/>
                  <a:gd name="connsiteX19" fmla="*/ 9942 w 502054"/>
                  <a:gd name="connsiteY19" fmla="*/ 122499 h 128670"/>
                  <a:gd name="connsiteX20" fmla="*/ 0 w 502054"/>
                  <a:gd name="connsiteY20" fmla="*/ 99048 h 128670"/>
                  <a:gd name="connsiteX21" fmla="*/ 9942 w 502054"/>
                  <a:gd name="connsiteY21" fmla="*/ 74363 h 128670"/>
                  <a:gd name="connsiteX22" fmla="*/ 33553 w 502054"/>
                  <a:gd name="connsiteY22" fmla="*/ 60786 h 12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2054" h="128670">
                    <a:moveTo>
                      <a:pt x="468466" y="15263"/>
                    </a:moveTo>
                    <a:lnTo>
                      <a:pt x="34833" y="75565"/>
                    </a:lnTo>
                    <a:cubicBezTo>
                      <a:pt x="29863" y="76796"/>
                      <a:pt x="24893" y="80487"/>
                      <a:pt x="21165" y="82949"/>
                    </a:cubicBezTo>
                    <a:cubicBezTo>
                      <a:pt x="17438" y="87871"/>
                      <a:pt x="16195" y="92794"/>
                      <a:pt x="16195" y="98947"/>
                    </a:cubicBezTo>
                    <a:cubicBezTo>
                      <a:pt x="16195" y="102639"/>
                      <a:pt x="17438" y="107562"/>
                      <a:pt x="19923" y="110023"/>
                    </a:cubicBezTo>
                    <a:cubicBezTo>
                      <a:pt x="23650" y="112484"/>
                      <a:pt x="28620" y="114946"/>
                      <a:pt x="33590" y="113715"/>
                    </a:cubicBezTo>
                    <a:lnTo>
                      <a:pt x="467224" y="53413"/>
                    </a:lnTo>
                    <a:cubicBezTo>
                      <a:pt x="470951" y="52182"/>
                      <a:pt x="477164" y="49721"/>
                      <a:pt x="480891" y="44799"/>
                    </a:cubicBezTo>
                    <a:cubicBezTo>
                      <a:pt x="484619" y="41107"/>
                      <a:pt x="487104" y="36184"/>
                      <a:pt x="487104" y="31261"/>
                    </a:cubicBezTo>
                    <a:cubicBezTo>
                      <a:pt x="487104" y="26339"/>
                      <a:pt x="484619" y="21416"/>
                      <a:pt x="482134" y="18955"/>
                    </a:cubicBezTo>
                    <a:cubicBezTo>
                      <a:pt x="478406" y="16494"/>
                      <a:pt x="475921" y="15263"/>
                      <a:pt x="470951" y="15263"/>
                    </a:cubicBezTo>
                    <a:cubicBezTo>
                      <a:pt x="470951" y="15263"/>
                      <a:pt x="469709" y="15263"/>
                      <a:pt x="468466" y="15263"/>
                    </a:cubicBezTo>
                    <a:close/>
                    <a:moveTo>
                      <a:pt x="467258" y="308"/>
                    </a:moveTo>
                    <a:cubicBezTo>
                      <a:pt x="475957" y="-926"/>
                      <a:pt x="484656" y="1542"/>
                      <a:pt x="490870" y="7714"/>
                    </a:cubicBezTo>
                    <a:cubicBezTo>
                      <a:pt x="498326" y="12650"/>
                      <a:pt x="502054" y="21290"/>
                      <a:pt x="502054" y="31164"/>
                    </a:cubicBezTo>
                    <a:cubicBezTo>
                      <a:pt x="502054" y="39804"/>
                      <a:pt x="499569" y="48444"/>
                      <a:pt x="492112" y="55849"/>
                    </a:cubicBezTo>
                    <a:cubicBezTo>
                      <a:pt x="485899" y="62020"/>
                      <a:pt x="477200" y="66958"/>
                      <a:pt x="468501" y="68192"/>
                    </a:cubicBezTo>
                    <a:lnTo>
                      <a:pt x="34796" y="128670"/>
                    </a:lnTo>
                    <a:cubicBezTo>
                      <a:pt x="33553" y="128670"/>
                      <a:pt x="32311" y="128670"/>
                      <a:pt x="31068" y="128670"/>
                    </a:cubicBezTo>
                    <a:cubicBezTo>
                      <a:pt x="23612" y="128670"/>
                      <a:pt x="16155" y="126202"/>
                      <a:pt x="9942" y="122499"/>
                    </a:cubicBezTo>
                    <a:cubicBezTo>
                      <a:pt x="3728" y="116328"/>
                      <a:pt x="0" y="107688"/>
                      <a:pt x="0" y="99048"/>
                    </a:cubicBezTo>
                    <a:cubicBezTo>
                      <a:pt x="0" y="89174"/>
                      <a:pt x="3728" y="80534"/>
                      <a:pt x="9942" y="74363"/>
                    </a:cubicBezTo>
                    <a:cubicBezTo>
                      <a:pt x="16155" y="66958"/>
                      <a:pt x="23612" y="62020"/>
                      <a:pt x="33553" y="60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98898CBC-EA0A-F342-999C-8C16137A2223}"/>
                  </a:ext>
                </a:extLst>
              </p:cNvPr>
              <p:cNvSpPr/>
              <p:nvPr/>
            </p:nvSpPr>
            <p:spPr>
              <a:xfrm>
                <a:off x="6175393" y="11334452"/>
                <a:ext cx="487105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3">
                    <a:moveTo>
                      <a:pt x="370" y="43"/>
                    </a:moveTo>
                    <a:lnTo>
                      <a:pt x="195" y="68"/>
                    </a:lnTo>
                    <a:lnTo>
                      <a:pt x="21" y="92"/>
                    </a:lnTo>
                    <a:cubicBezTo>
                      <a:pt x="16" y="93"/>
                      <a:pt x="10" y="91"/>
                      <a:pt x="6" y="88"/>
                    </a:cubicBezTo>
                    <a:cubicBezTo>
                      <a:pt x="2" y="84"/>
                      <a:pt x="0" y="79"/>
                      <a:pt x="0" y="74"/>
                    </a:cubicBezTo>
                    <a:cubicBezTo>
                      <a:pt x="0" y="68"/>
                      <a:pt x="2" y="62"/>
                      <a:pt x="6" y="57"/>
                    </a:cubicBezTo>
                    <a:cubicBezTo>
                      <a:pt x="10" y="53"/>
                      <a:pt x="16" y="50"/>
                      <a:pt x="21" y="49"/>
                    </a:cubicBezTo>
                    <a:lnTo>
                      <a:pt x="195" y="25"/>
                    </a:lnTo>
                    <a:lnTo>
                      <a:pt x="370" y="0"/>
                    </a:lnTo>
                    <a:cubicBezTo>
                      <a:pt x="376" y="-1"/>
                      <a:pt x="381" y="1"/>
                      <a:pt x="385" y="4"/>
                    </a:cubicBezTo>
                    <a:cubicBezTo>
                      <a:pt x="389" y="8"/>
                      <a:pt x="392" y="13"/>
                      <a:pt x="392" y="19"/>
                    </a:cubicBezTo>
                    <a:cubicBezTo>
                      <a:pt x="392" y="24"/>
                      <a:pt x="389" y="30"/>
                      <a:pt x="385" y="35"/>
                    </a:cubicBezTo>
                    <a:cubicBezTo>
                      <a:pt x="381" y="39"/>
                      <a:pt x="376" y="42"/>
                      <a:pt x="370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A939E4A1-A515-CC44-A970-E4D14A37B571}"/>
                  </a:ext>
                </a:extLst>
              </p:cNvPr>
              <p:cNvSpPr/>
              <p:nvPr/>
            </p:nvSpPr>
            <p:spPr>
              <a:xfrm>
                <a:off x="6167918" y="11326670"/>
                <a:ext cx="502054" cy="128670"/>
              </a:xfrm>
              <a:custGeom>
                <a:avLst/>
                <a:gdLst>
                  <a:gd name="connsiteX0" fmla="*/ 470949 w 502054"/>
                  <a:gd name="connsiteY0" fmla="*/ 15260 h 128670"/>
                  <a:gd name="connsiteX1" fmla="*/ 468464 w 502054"/>
                  <a:gd name="connsiteY1" fmla="*/ 16491 h 128670"/>
                  <a:gd name="connsiteX2" fmla="*/ 34830 w 502054"/>
                  <a:gd name="connsiteY2" fmla="*/ 75562 h 128670"/>
                  <a:gd name="connsiteX3" fmla="*/ 21163 w 502054"/>
                  <a:gd name="connsiteY3" fmla="*/ 82946 h 128670"/>
                  <a:gd name="connsiteX4" fmla="*/ 14950 w 502054"/>
                  <a:gd name="connsiteY4" fmla="*/ 98944 h 128670"/>
                  <a:gd name="connsiteX5" fmla="*/ 19920 w 502054"/>
                  <a:gd name="connsiteY5" fmla="*/ 110020 h 128670"/>
                  <a:gd name="connsiteX6" fmla="*/ 33588 w 502054"/>
                  <a:gd name="connsiteY6" fmla="*/ 113712 h 128670"/>
                  <a:gd name="connsiteX7" fmla="*/ 465979 w 502054"/>
                  <a:gd name="connsiteY7" fmla="*/ 52180 h 128670"/>
                  <a:gd name="connsiteX8" fmla="*/ 480889 w 502054"/>
                  <a:gd name="connsiteY8" fmla="*/ 44796 h 128670"/>
                  <a:gd name="connsiteX9" fmla="*/ 485859 w 502054"/>
                  <a:gd name="connsiteY9" fmla="*/ 31258 h 128670"/>
                  <a:gd name="connsiteX10" fmla="*/ 480889 w 502054"/>
                  <a:gd name="connsiteY10" fmla="*/ 18952 h 128670"/>
                  <a:gd name="connsiteX11" fmla="*/ 470949 w 502054"/>
                  <a:gd name="connsiteY11" fmla="*/ 15260 h 128670"/>
                  <a:gd name="connsiteX12" fmla="*/ 466016 w 502054"/>
                  <a:gd name="connsiteY12" fmla="*/ 308 h 128670"/>
                  <a:gd name="connsiteX13" fmla="*/ 490870 w 502054"/>
                  <a:gd name="connsiteY13" fmla="*/ 7714 h 128670"/>
                  <a:gd name="connsiteX14" fmla="*/ 502054 w 502054"/>
                  <a:gd name="connsiteY14" fmla="*/ 31164 h 128670"/>
                  <a:gd name="connsiteX15" fmla="*/ 492113 w 502054"/>
                  <a:gd name="connsiteY15" fmla="*/ 54615 h 128670"/>
                  <a:gd name="connsiteX16" fmla="*/ 468501 w 502054"/>
                  <a:gd name="connsiteY16" fmla="*/ 68192 h 128670"/>
                  <a:gd name="connsiteX17" fmla="*/ 34796 w 502054"/>
                  <a:gd name="connsiteY17" fmla="*/ 128670 h 128670"/>
                  <a:gd name="connsiteX18" fmla="*/ 29825 w 502054"/>
                  <a:gd name="connsiteY18" fmla="*/ 128670 h 128670"/>
                  <a:gd name="connsiteX19" fmla="*/ 9942 w 502054"/>
                  <a:gd name="connsiteY19" fmla="*/ 122499 h 128670"/>
                  <a:gd name="connsiteX20" fmla="*/ 0 w 502054"/>
                  <a:gd name="connsiteY20" fmla="*/ 99048 h 128670"/>
                  <a:gd name="connsiteX21" fmla="*/ 8699 w 502054"/>
                  <a:gd name="connsiteY21" fmla="*/ 74363 h 128670"/>
                  <a:gd name="connsiteX22" fmla="*/ 33553 w 502054"/>
                  <a:gd name="connsiteY22" fmla="*/ 60786 h 12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2054" h="128670">
                    <a:moveTo>
                      <a:pt x="470949" y="15260"/>
                    </a:moveTo>
                    <a:cubicBezTo>
                      <a:pt x="469707" y="15260"/>
                      <a:pt x="469707" y="15260"/>
                      <a:pt x="468464" y="16491"/>
                    </a:cubicBezTo>
                    <a:lnTo>
                      <a:pt x="34830" y="75562"/>
                    </a:lnTo>
                    <a:cubicBezTo>
                      <a:pt x="29860" y="76792"/>
                      <a:pt x="24890" y="79254"/>
                      <a:pt x="21163" y="82946"/>
                    </a:cubicBezTo>
                    <a:cubicBezTo>
                      <a:pt x="17435" y="87868"/>
                      <a:pt x="14950" y="94022"/>
                      <a:pt x="14950" y="98944"/>
                    </a:cubicBezTo>
                    <a:cubicBezTo>
                      <a:pt x="14950" y="102636"/>
                      <a:pt x="17435" y="107559"/>
                      <a:pt x="19920" y="110020"/>
                    </a:cubicBezTo>
                    <a:cubicBezTo>
                      <a:pt x="23648" y="112481"/>
                      <a:pt x="27375" y="114943"/>
                      <a:pt x="33588" y="113712"/>
                    </a:cubicBezTo>
                    <a:lnTo>
                      <a:pt x="465979" y="52180"/>
                    </a:lnTo>
                    <a:cubicBezTo>
                      <a:pt x="470949" y="52180"/>
                      <a:pt x="477162" y="49718"/>
                      <a:pt x="480889" y="44796"/>
                    </a:cubicBezTo>
                    <a:cubicBezTo>
                      <a:pt x="484617" y="41104"/>
                      <a:pt x="485859" y="34950"/>
                      <a:pt x="485859" y="31258"/>
                    </a:cubicBezTo>
                    <a:cubicBezTo>
                      <a:pt x="485859" y="25105"/>
                      <a:pt x="484617" y="21413"/>
                      <a:pt x="480889" y="18952"/>
                    </a:cubicBezTo>
                    <a:cubicBezTo>
                      <a:pt x="478404" y="16491"/>
                      <a:pt x="475919" y="15260"/>
                      <a:pt x="470949" y="15260"/>
                    </a:cubicBezTo>
                    <a:close/>
                    <a:moveTo>
                      <a:pt x="466016" y="308"/>
                    </a:moveTo>
                    <a:cubicBezTo>
                      <a:pt x="475957" y="-926"/>
                      <a:pt x="484656" y="1542"/>
                      <a:pt x="490870" y="7714"/>
                    </a:cubicBezTo>
                    <a:cubicBezTo>
                      <a:pt x="498326" y="12650"/>
                      <a:pt x="502054" y="21290"/>
                      <a:pt x="502054" y="31164"/>
                    </a:cubicBezTo>
                    <a:cubicBezTo>
                      <a:pt x="502054" y="38570"/>
                      <a:pt x="498326" y="48444"/>
                      <a:pt x="492113" y="54615"/>
                    </a:cubicBezTo>
                    <a:cubicBezTo>
                      <a:pt x="485899" y="62020"/>
                      <a:pt x="477200" y="66958"/>
                      <a:pt x="468501" y="68192"/>
                    </a:cubicBezTo>
                    <a:lnTo>
                      <a:pt x="34796" y="128670"/>
                    </a:lnTo>
                    <a:cubicBezTo>
                      <a:pt x="33553" y="128670"/>
                      <a:pt x="31068" y="128670"/>
                      <a:pt x="29825" y="128670"/>
                    </a:cubicBezTo>
                    <a:cubicBezTo>
                      <a:pt x="22369" y="128670"/>
                      <a:pt x="14913" y="126202"/>
                      <a:pt x="9942" y="122499"/>
                    </a:cubicBezTo>
                    <a:cubicBezTo>
                      <a:pt x="3728" y="116328"/>
                      <a:pt x="0" y="107688"/>
                      <a:pt x="0" y="99048"/>
                    </a:cubicBezTo>
                    <a:cubicBezTo>
                      <a:pt x="0" y="89174"/>
                      <a:pt x="3728" y="80534"/>
                      <a:pt x="8699" y="74363"/>
                    </a:cubicBezTo>
                    <a:cubicBezTo>
                      <a:pt x="14913" y="66958"/>
                      <a:pt x="23612" y="62020"/>
                      <a:pt x="33553" y="60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92995AC5-058E-5841-A166-778B8277DA81}"/>
                  </a:ext>
                </a:extLst>
              </p:cNvPr>
              <p:cNvSpPr/>
              <p:nvPr/>
            </p:nvSpPr>
            <p:spPr>
              <a:xfrm>
                <a:off x="7287885" y="10095700"/>
                <a:ext cx="156970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32">
                    <a:moveTo>
                      <a:pt x="90" y="21"/>
                    </a:moveTo>
                    <a:lnTo>
                      <a:pt x="127" y="119"/>
                    </a:lnTo>
                    <a:cubicBezTo>
                      <a:pt x="127" y="119"/>
                      <a:pt x="57" y="153"/>
                      <a:pt x="21" y="108"/>
                    </a:cubicBezTo>
                    <a:cubicBezTo>
                      <a:pt x="-8" y="71"/>
                      <a:pt x="-10" y="17"/>
                      <a:pt x="30" y="2"/>
                    </a:cubicBezTo>
                    <a:cubicBezTo>
                      <a:pt x="61" y="-9"/>
                      <a:pt x="90" y="21"/>
                      <a:pt x="9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AC9070-0341-4F4E-8EA2-5CC47CFCDABB}"/>
                </a:ext>
              </a:extLst>
            </p:cNvPr>
            <p:cNvGrpSpPr/>
            <p:nvPr/>
          </p:nvGrpSpPr>
          <p:grpSpPr>
            <a:xfrm>
              <a:off x="5863945" y="6453473"/>
              <a:ext cx="3513757" cy="2418434"/>
              <a:chOff x="5863945" y="6453473"/>
              <a:chExt cx="3513757" cy="2418434"/>
            </a:xfrm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5CE9B07E-F33C-8045-B28A-56BFF0E6AB3A}"/>
                  </a:ext>
                </a:extLst>
              </p:cNvPr>
              <p:cNvSpPr/>
              <p:nvPr/>
            </p:nvSpPr>
            <p:spPr>
              <a:xfrm>
                <a:off x="5871416" y="6461699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2505" y="31"/>
                    </a:moveTo>
                    <a:cubicBezTo>
                      <a:pt x="2478" y="8"/>
                      <a:pt x="2440" y="-4"/>
                      <a:pt x="2398" y="2"/>
                    </a:cubicBezTo>
                    <a:lnTo>
                      <a:pt x="1275" y="160"/>
                    </a:lnTo>
                    <a:lnTo>
                      <a:pt x="151" y="318"/>
                    </a:lnTo>
                    <a:cubicBezTo>
                      <a:pt x="109" y="323"/>
                      <a:pt x="71" y="345"/>
                      <a:pt x="44" y="375"/>
                    </a:cubicBezTo>
                    <a:cubicBezTo>
                      <a:pt x="18" y="406"/>
                      <a:pt x="2" y="444"/>
                      <a:pt x="0" y="484"/>
                    </a:cubicBezTo>
                    <a:lnTo>
                      <a:pt x="2549" y="126"/>
                    </a:lnTo>
                    <a:cubicBezTo>
                      <a:pt x="2547" y="87"/>
                      <a:pt x="2531" y="54"/>
                      <a:pt x="2505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5D48B3D8-2AD2-9F41-95E9-CFD553F9476E}"/>
                  </a:ext>
                </a:extLst>
              </p:cNvPr>
              <p:cNvSpPr/>
              <p:nvPr/>
            </p:nvSpPr>
            <p:spPr>
              <a:xfrm>
                <a:off x="5863945" y="6453473"/>
                <a:ext cx="3190473" cy="618878"/>
              </a:xfrm>
              <a:custGeom>
                <a:avLst/>
                <a:gdLst>
                  <a:gd name="connsiteX0" fmla="*/ 3021102 w 3190473"/>
                  <a:gd name="connsiteY0" fmla="*/ 16950 h 618878"/>
                  <a:gd name="connsiteX1" fmla="*/ 2994951 w 3190473"/>
                  <a:gd name="connsiteY1" fmla="*/ 18194 h 618878"/>
                  <a:gd name="connsiteX2" fmla="*/ 196764 w 3190473"/>
                  <a:gd name="connsiteY2" fmla="*/ 411165 h 618878"/>
                  <a:gd name="connsiteX3" fmla="*/ 68498 w 3190473"/>
                  <a:gd name="connsiteY3" fmla="*/ 482049 h 618878"/>
                  <a:gd name="connsiteX4" fmla="*/ 16195 w 3190473"/>
                  <a:gd name="connsiteY4" fmla="*/ 601432 h 618878"/>
                  <a:gd name="connsiteX5" fmla="*/ 3174274 w 3190473"/>
                  <a:gd name="connsiteY5" fmla="*/ 158718 h 618878"/>
                  <a:gd name="connsiteX6" fmla="*/ 3121971 w 3190473"/>
                  <a:gd name="connsiteY6" fmla="*/ 53014 h 618878"/>
                  <a:gd name="connsiteX7" fmla="*/ 3021102 w 3190473"/>
                  <a:gd name="connsiteY7" fmla="*/ 16950 h 618878"/>
                  <a:gd name="connsiteX8" fmla="*/ 3031599 w 3190473"/>
                  <a:gd name="connsiteY8" fmla="*/ 318 h 618878"/>
                  <a:gd name="connsiteX9" fmla="*/ 3131944 w 3190473"/>
                  <a:gd name="connsiteY9" fmla="*/ 40545 h 618878"/>
                  <a:gd name="connsiteX10" fmla="*/ 3190473 w 3190473"/>
                  <a:gd name="connsiteY10" fmla="*/ 164918 h 618878"/>
                  <a:gd name="connsiteX11" fmla="*/ 3183001 w 3190473"/>
                  <a:gd name="connsiteY11" fmla="*/ 173624 h 618878"/>
                  <a:gd name="connsiteX12" fmla="*/ 8717 w 3190473"/>
                  <a:gd name="connsiteY12" fmla="*/ 618878 h 618878"/>
                  <a:gd name="connsiteX13" fmla="*/ 7472 w 3190473"/>
                  <a:gd name="connsiteY13" fmla="*/ 618878 h 618878"/>
                  <a:gd name="connsiteX14" fmla="*/ 2491 w 3190473"/>
                  <a:gd name="connsiteY14" fmla="*/ 617634 h 618878"/>
                  <a:gd name="connsiteX15" fmla="*/ 0 w 3190473"/>
                  <a:gd name="connsiteY15" fmla="*/ 611416 h 618878"/>
                  <a:gd name="connsiteX16" fmla="*/ 56039 w 3190473"/>
                  <a:gd name="connsiteY16" fmla="*/ 472118 h 618878"/>
                  <a:gd name="connsiteX17" fmla="*/ 194268 w 3190473"/>
                  <a:gd name="connsiteY17" fmla="*/ 396251 h 618878"/>
                  <a:gd name="connsiteX18" fmla="*/ 2993715 w 3190473"/>
                  <a:gd name="connsiteY18" fmla="*/ 1990 h 618878"/>
                  <a:gd name="connsiteX19" fmla="*/ 3031599 w 3190473"/>
                  <a:gd name="connsiteY19" fmla="*/ 318 h 61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90473" h="618878">
                    <a:moveTo>
                      <a:pt x="3021102" y="16950"/>
                    </a:moveTo>
                    <a:cubicBezTo>
                      <a:pt x="3012385" y="16950"/>
                      <a:pt x="3003668" y="16950"/>
                      <a:pt x="2994951" y="18194"/>
                    </a:cubicBezTo>
                    <a:lnTo>
                      <a:pt x="196764" y="411165"/>
                    </a:lnTo>
                    <a:cubicBezTo>
                      <a:pt x="148197" y="417383"/>
                      <a:pt x="102121" y="443498"/>
                      <a:pt x="68498" y="482049"/>
                    </a:cubicBezTo>
                    <a:cubicBezTo>
                      <a:pt x="37365" y="516869"/>
                      <a:pt x="18686" y="559151"/>
                      <a:pt x="16195" y="601432"/>
                    </a:cubicBezTo>
                    <a:lnTo>
                      <a:pt x="3174274" y="158718"/>
                    </a:lnTo>
                    <a:cubicBezTo>
                      <a:pt x="3170538" y="116437"/>
                      <a:pt x="3151859" y="79129"/>
                      <a:pt x="3121971" y="53014"/>
                    </a:cubicBezTo>
                    <a:cubicBezTo>
                      <a:pt x="3093329" y="28142"/>
                      <a:pt x="3058461" y="16950"/>
                      <a:pt x="3021102" y="16950"/>
                    </a:cubicBezTo>
                    <a:close/>
                    <a:moveTo>
                      <a:pt x="3031599" y="318"/>
                    </a:moveTo>
                    <a:cubicBezTo>
                      <a:pt x="3068900" y="2534"/>
                      <a:pt x="3103925" y="16293"/>
                      <a:pt x="3131944" y="40545"/>
                    </a:cubicBezTo>
                    <a:cubicBezTo>
                      <a:pt x="3168057" y="71638"/>
                      <a:pt x="3187983" y="115169"/>
                      <a:pt x="3190473" y="164918"/>
                    </a:cubicBezTo>
                    <a:cubicBezTo>
                      <a:pt x="3190473" y="168649"/>
                      <a:pt x="3186737" y="173624"/>
                      <a:pt x="3183001" y="173624"/>
                    </a:cubicBezTo>
                    <a:lnTo>
                      <a:pt x="8717" y="618878"/>
                    </a:lnTo>
                    <a:lnTo>
                      <a:pt x="7472" y="618878"/>
                    </a:lnTo>
                    <a:cubicBezTo>
                      <a:pt x="4981" y="618878"/>
                      <a:pt x="3736" y="617634"/>
                      <a:pt x="2491" y="617634"/>
                    </a:cubicBezTo>
                    <a:cubicBezTo>
                      <a:pt x="1246" y="615147"/>
                      <a:pt x="0" y="613903"/>
                      <a:pt x="0" y="611416"/>
                    </a:cubicBezTo>
                    <a:cubicBezTo>
                      <a:pt x="2491" y="560423"/>
                      <a:pt x="21170" y="511918"/>
                      <a:pt x="56039" y="472118"/>
                    </a:cubicBezTo>
                    <a:cubicBezTo>
                      <a:pt x="93398" y="429832"/>
                      <a:pt x="143210" y="402470"/>
                      <a:pt x="194268" y="396251"/>
                    </a:cubicBezTo>
                    <a:lnTo>
                      <a:pt x="2993715" y="1990"/>
                    </a:lnTo>
                    <a:cubicBezTo>
                      <a:pt x="3006479" y="124"/>
                      <a:pt x="3019166" y="-420"/>
                      <a:pt x="3031599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B1692993-09D1-D243-A0D8-1D70462284F3}"/>
                  </a:ext>
                </a:extLst>
              </p:cNvPr>
              <p:cNvSpPr/>
              <p:nvPr/>
            </p:nvSpPr>
            <p:spPr>
              <a:xfrm>
                <a:off x="5871416" y="8564088"/>
                <a:ext cx="1017812" cy="3003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2">
                    <a:moveTo>
                      <a:pt x="0" y="115"/>
                    </a:moveTo>
                    <a:cubicBezTo>
                      <a:pt x="2" y="155"/>
                      <a:pt x="18" y="189"/>
                      <a:pt x="44" y="211"/>
                    </a:cubicBezTo>
                    <a:cubicBezTo>
                      <a:pt x="71" y="235"/>
                      <a:pt x="109" y="246"/>
                      <a:pt x="151" y="240"/>
                    </a:cubicBezTo>
                    <a:lnTo>
                      <a:pt x="818" y="146"/>
                    </a:lnTo>
                    <a:lnTo>
                      <a:pt x="81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E6254A02-1449-5841-86C1-2A25082B6879}"/>
                  </a:ext>
                </a:extLst>
              </p:cNvPr>
              <p:cNvSpPr/>
              <p:nvPr/>
            </p:nvSpPr>
            <p:spPr>
              <a:xfrm>
                <a:off x="5863945" y="8556611"/>
                <a:ext cx="1034007" cy="315296"/>
              </a:xfrm>
              <a:custGeom>
                <a:avLst/>
                <a:gdLst>
                  <a:gd name="connsiteX0" fmla="*/ 1017812 w 1034007"/>
                  <a:gd name="connsiteY0" fmla="*/ 16201 h 315296"/>
                  <a:gd name="connsiteX1" fmla="*/ 16195 w 1034007"/>
                  <a:gd name="connsiteY1" fmla="*/ 156407 h 315296"/>
                  <a:gd name="connsiteX2" fmla="*/ 67209 w 1034007"/>
                  <a:gd name="connsiteY2" fmla="*/ 264354 h 315296"/>
                  <a:gd name="connsiteX3" fmla="*/ 194122 w 1034007"/>
                  <a:gd name="connsiteY3" fmla="*/ 297854 h 315296"/>
                  <a:gd name="connsiteX4" fmla="*/ 1017812 w 1034007"/>
                  <a:gd name="connsiteY4" fmla="*/ 182463 h 315296"/>
                  <a:gd name="connsiteX5" fmla="*/ 1024053 w 1034007"/>
                  <a:gd name="connsiteY5" fmla="*/ 0 h 315296"/>
                  <a:gd name="connsiteX6" fmla="*/ 1030274 w 1034007"/>
                  <a:gd name="connsiteY6" fmla="*/ 1241 h 315296"/>
                  <a:gd name="connsiteX7" fmla="*/ 1034007 w 1034007"/>
                  <a:gd name="connsiteY7" fmla="*/ 7448 h 315296"/>
                  <a:gd name="connsiteX8" fmla="*/ 1034007 w 1034007"/>
                  <a:gd name="connsiteY8" fmla="*/ 188681 h 315296"/>
                  <a:gd name="connsiteX9" fmla="*/ 1026541 w 1034007"/>
                  <a:gd name="connsiteY9" fmla="*/ 196129 h 315296"/>
                  <a:gd name="connsiteX10" fmla="*/ 196598 w 1034007"/>
                  <a:gd name="connsiteY10" fmla="*/ 312813 h 315296"/>
                  <a:gd name="connsiteX11" fmla="*/ 167980 w 1034007"/>
                  <a:gd name="connsiteY11" fmla="*/ 315296 h 315296"/>
                  <a:gd name="connsiteX12" fmla="*/ 57238 w 1034007"/>
                  <a:gd name="connsiteY12" fmla="*/ 274332 h 315296"/>
                  <a:gd name="connsiteX13" fmla="*/ 0 w 1034007"/>
                  <a:gd name="connsiteY13" fmla="*/ 150200 h 315296"/>
                  <a:gd name="connsiteX14" fmla="*/ 6222 w 1034007"/>
                  <a:gd name="connsiteY14" fmla="*/ 142752 h 31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4007" h="315296">
                    <a:moveTo>
                      <a:pt x="1017812" y="16201"/>
                    </a:moveTo>
                    <a:lnTo>
                      <a:pt x="16195" y="156407"/>
                    </a:lnTo>
                    <a:cubicBezTo>
                      <a:pt x="18684" y="199834"/>
                      <a:pt x="37347" y="237057"/>
                      <a:pt x="67209" y="264354"/>
                    </a:cubicBezTo>
                    <a:cubicBezTo>
                      <a:pt x="102048" y="292891"/>
                      <a:pt x="146841" y="304058"/>
                      <a:pt x="194122" y="297854"/>
                    </a:cubicBezTo>
                    <a:lnTo>
                      <a:pt x="1017812" y="182463"/>
                    </a:lnTo>
                    <a:close/>
                    <a:moveTo>
                      <a:pt x="1024053" y="0"/>
                    </a:moveTo>
                    <a:cubicBezTo>
                      <a:pt x="1026541" y="0"/>
                      <a:pt x="1029030" y="0"/>
                      <a:pt x="1030274" y="1241"/>
                    </a:cubicBezTo>
                    <a:cubicBezTo>
                      <a:pt x="1032763" y="3724"/>
                      <a:pt x="1034007" y="4965"/>
                      <a:pt x="1034007" y="7448"/>
                    </a:cubicBezTo>
                    <a:lnTo>
                      <a:pt x="1034007" y="188681"/>
                    </a:lnTo>
                    <a:cubicBezTo>
                      <a:pt x="1034007" y="193646"/>
                      <a:pt x="1030274" y="196129"/>
                      <a:pt x="1026541" y="196129"/>
                    </a:cubicBezTo>
                    <a:lnTo>
                      <a:pt x="196598" y="312813"/>
                    </a:lnTo>
                    <a:cubicBezTo>
                      <a:pt x="186644" y="315296"/>
                      <a:pt x="177934" y="315296"/>
                      <a:pt x="167980" y="315296"/>
                    </a:cubicBezTo>
                    <a:cubicBezTo>
                      <a:pt x="126918" y="315296"/>
                      <a:pt x="88345" y="301641"/>
                      <a:pt x="57238" y="274332"/>
                    </a:cubicBezTo>
                    <a:cubicBezTo>
                      <a:pt x="21153" y="244541"/>
                      <a:pt x="2489" y="201094"/>
                      <a:pt x="0" y="150200"/>
                    </a:cubicBezTo>
                    <a:cubicBezTo>
                      <a:pt x="0" y="146476"/>
                      <a:pt x="2489" y="142752"/>
                      <a:pt x="6222" y="142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804F76A-CC3B-EA4C-8AA8-B01D038B68F2}"/>
                  </a:ext>
                </a:extLst>
              </p:cNvPr>
              <p:cNvSpPr/>
              <p:nvPr/>
            </p:nvSpPr>
            <p:spPr>
              <a:xfrm>
                <a:off x="8027885" y="8261254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0" y="115"/>
                    </a:moveTo>
                    <a:lnTo>
                      <a:pt x="0" y="261"/>
                    </a:lnTo>
                    <a:lnTo>
                      <a:pt x="667" y="168"/>
                    </a:lnTo>
                    <a:cubicBezTo>
                      <a:pt x="709" y="161"/>
                      <a:pt x="747" y="139"/>
                      <a:pt x="774" y="108"/>
                    </a:cubicBezTo>
                    <a:cubicBezTo>
                      <a:pt x="800" y="78"/>
                      <a:pt x="817" y="40"/>
                      <a:pt x="81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BD55A90F-7FE6-3B4C-9748-1707E93110CA}"/>
                  </a:ext>
                </a:extLst>
              </p:cNvPr>
              <p:cNvSpPr/>
              <p:nvPr/>
            </p:nvSpPr>
            <p:spPr>
              <a:xfrm>
                <a:off x="8020411" y="8253777"/>
                <a:ext cx="1034007" cy="338974"/>
              </a:xfrm>
              <a:custGeom>
                <a:avLst/>
                <a:gdLst>
                  <a:gd name="connsiteX0" fmla="*/ 1017811 w 1034007"/>
                  <a:gd name="connsiteY0" fmla="*/ 16201 h 338974"/>
                  <a:gd name="connsiteX1" fmla="*/ 14949 w 1034007"/>
                  <a:gd name="connsiteY1" fmla="*/ 156455 h 338974"/>
                  <a:gd name="connsiteX2" fmla="*/ 14949 w 1034007"/>
                  <a:gd name="connsiteY2" fmla="*/ 322773 h 338974"/>
                  <a:gd name="connsiteX3" fmla="*/ 837395 w 1034007"/>
                  <a:gd name="connsiteY3" fmla="*/ 207343 h 338974"/>
                  <a:gd name="connsiteX4" fmla="*/ 964308 w 1034007"/>
                  <a:gd name="connsiteY4" fmla="*/ 136596 h 338974"/>
                  <a:gd name="connsiteX5" fmla="*/ 1017811 w 1034007"/>
                  <a:gd name="connsiteY5" fmla="*/ 16201 h 338974"/>
                  <a:gd name="connsiteX6" fmla="*/ 1024053 w 1034007"/>
                  <a:gd name="connsiteY6" fmla="*/ 0 h 338974"/>
                  <a:gd name="connsiteX7" fmla="*/ 1030274 w 1034007"/>
                  <a:gd name="connsiteY7" fmla="*/ 1242 h 338974"/>
                  <a:gd name="connsiteX8" fmla="*/ 1034007 w 1034007"/>
                  <a:gd name="connsiteY8" fmla="*/ 7450 h 338974"/>
                  <a:gd name="connsiteX9" fmla="*/ 976770 w 1034007"/>
                  <a:gd name="connsiteY9" fmla="*/ 146516 h 338974"/>
                  <a:gd name="connsiteX10" fmla="*/ 838653 w 1034007"/>
                  <a:gd name="connsiteY10" fmla="*/ 223499 h 338974"/>
                  <a:gd name="connsiteX11" fmla="*/ 8710 w 1034007"/>
                  <a:gd name="connsiteY11" fmla="*/ 338974 h 338974"/>
                  <a:gd name="connsiteX12" fmla="*/ 7466 w 1034007"/>
                  <a:gd name="connsiteY12" fmla="*/ 338974 h 338974"/>
                  <a:gd name="connsiteX13" fmla="*/ 2489 w 1034007"/>
                  <a:gd name="connsiteY13" fmla="*/ 337732 h 338974"/>
                  <a:gd name="connsiteX14" fmla="*/ 0 w 1034007"/>
                  <a:gd name="connsiteY14" fmla="*/ 331524 h 338974"/>
                  <a:gd name="connsiteX15" fmla="*/ 0 w 1034007"/>
                  <a:gd name="connsiteY15" fmla="*/ 150241 h 338974"/>
                  <a:gd name="connsiteX16" fmla="*/ 6222 w 1034007"/>
                  <a:gd name="connsiteY16" fmla="*/ 142791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4007" h="338974">
                    <a:moveTo>
                      <a:pt x="1017811" y="16201"/>
                    </a:moveTo>
                    <a:lnTo>
                      <a:pt x="14949" y="156455"/>
                    </a:lnTo>
                    <a:lnTo>
                      <a:pt x="14949" y="322773"/>
                    </a:lnTo>
                    <a:lnTo>
                      <a:pt x="837395" y="207343"/>
                    </a:lnTo>
                    <a:cubicBezTo>
                      <a:pt x="884677" y="201137"/>
                      <a:pt x="930714" y="176313"/>
                      <a:pt x="964308" y="136596"/>
                    </a:cubicBezTo>
                    <a:cubicBezTo>
                      <a:pt x="995415" y="103084"/>
                      <a:pt x="1014078" y="59643"/>
                      <a:pt x="1017811" y="16201"/>
                    </a:cubicBezTo>
                    <a:close/>
                    <a:moveTo>
                      <a:pt x="1024053" y="0"/>
                    </a:moveTo>
                    <a:cubicBezTo>
                      <a:pt x="1026541" y="0"/>
                      <a:pt x="1029030" y="0"/>
                      <a:pt x="1030274" y="1242"/>
                    </a:cubicBezTo>
                    <a:cubicBezTo>
                      <a:pt x="1031518" y="2484"/>
                      <a:pt x="1034007" y="4967"/>
                      <a:pt x="1034007" y="7450"/>
                    </a:cubicBezTo>
                    <a:cubicBezTo>
                      <a:pt x="1031518" y="57117"/>
                      <a:pt x="1011610" y="106783"/>
                      <a:pt x="976770" y="146516"/>
                    </a:cubicBezTo>
                    <a:cubicBezTo>
                      <a:pt x="939441" y="188733"/>
                      <a:pt x="890913" y="216049"/>
                      <a:pt x="838653" y="223499"/>
                    </a:cubicBezTo>
                    <a:lnTo>
                      <a:pt x="8710" y="338974"/>
                    </a:lnTo>
                    <a:lnTo>
                      <a:pt x="7466" y="338974"/>
                    </a:lnTo>
                    <a:cubicBezTo>
                      <a:pt x="4977" y="338974"/>
                      <a:pt x="3733" y="338974"/>
                      <a:pt x="2489" y="337732"/>
                    </a:cubicBezTo>
                    <a:cubicBezTo>
                      <a:pt x="1245" y="336491"/>
                      <a:pt x="0" y="334007"/>
                      <a:pt x="0" y="331524"/>
                    </a:cubicBezTo>
                    <a:lnTo>
                      <a:pt x="0" y="150241"/>
                    </a:lnTo>
                    <a:cubicBezTo>
                      <a:pt x="0" y="146516"/>
                      <a:pt x="2489" y="142791"/>
                      <a:pt x="6222" y="142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4B889A1-4D88-AC46-A691-FC7D59AE5064}"/>
                  </a:ext>
                </a:extLst>
              </p:cNvPr>
              <p:cNvSpPr/>
              <p:nvPr/>
            </p:nvSpPr>
            <p:spPr>
              <a:xfrm>
                <a:off x="6890477" y="8404567"/>
                <a:ext cx="1136162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4">
                    <a:moveTo>
                      <a:pt x="0" y="128"/>
                    </a:moveTo>
                    <a:lnTo>
                      <a:pt x="0" y="274"/>
                    </a:lnTo>
                    <a:lnTo>
                      <a:pt x="457" y="210"/>
                    </a:lnTo>
                    <a:lnTo>
                      <a:pt x="913" y="146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5C2B49FA-8DF7-234B-8CB9-5741358A5D15}"/>
                  </a:ext>
                </a:extLst>
              </p:cNvPr>
              <p:cNvSpPr/>
              <p:nvPr/>
            </p:nvSpPr>
            <p:spPr>
              <a:xfrm>
                <a:off x="6883003" y="8397093"/>
                <a:ext cx="1151112" cy="355175"/>
              </a:xfrm>
              <a:custGeom>
                <a:avLst/>
                <a:gdLst>
                  <a:gd name="connsiteX0" fmla="*/ 1136162 w 1151112"/>
                  <a:gd name="connsiteY0" fmla="*/ 16198 h 355175"/>
                  <a:gd name="connsiteX1" fmla="*/ 16195 w 1151112"/>
                  <a:gd name="connsiteY1" fmla="*/ 173860 h 355175"/>
                  <a:gd name="connsiteX2" fmla="*/ 16195 w 1151112"/>
                  <a:gd name="connsiteY2" fmla="*/ 338971 h 355175"/>
                  <a:gd name="connsiteX3" fmla="*/ 1136162 w 1151112"/>
                  <a:gd name="connsiteY3" fmla="*/ 182550 h 355175"/>
                  <a:gd name="connsiteX4" fmla="*/ 1142401 w 1151112"/>
                  <a:gd name="connsiteY4" fmla="*/ 0 h 355175"/>
                  <a:gd name="connsiteX5" fmla="*/ 1148623 w 1151112"/>
                  <a:gd name="connsiteY5" fmla="*/ 1242 h 355175"/>
                  <a:gd name="connsiteX6" fmla="*/ 1151112 w 1151112"/>
                  <a:gd name="connsiteY6" fmla="*/ 7451 h 355175"/>
                  <a:gd name="connsiteX7" fmla="*/ 1151112 w 1151112"/>
                  <a:gd name="connsiteY7" fmla="*/ 188764 h 355175"/>
                  <a:gd name="connsiteX8" fmla="*/ 1144890 w 1151112"/>
                  <a:gd name="connsiteY8" fmla="*/ 196216 h 355175"/>
                  <a:gd name="connsiteX9" fmla="*/ 8711 w 1151112"/>
                  <a:gd name="connsiteY9" fmla="*/ 355175 h 355175"/>
                  <a:gd name="connsiteX10" fmla="*/ 7467 w 1151112"/>
                  <a:gd name="connsiteY10" fmla="*/ 355175 h 355175"/>
                  <a:gd name="connsiteX11" fmla="*/ 2489 w 1151112"/>
                  <a:gd name="connsiteY11" fmla="*/ 353933 h 355175"/>
                  <a:gd name="connsiteX12" fmla="*/ 0 w 1151112"/>
                  <a:gd name="connsiteY12" fmla="*/ 347724 h 355175"/>
                  <a:gd name="connsiteX13" fmla="*/ 0 w 1151112"/>
                  <a:gd name="connsiteY13" fmla="*/ 166411 h 355175"/>
                  <a:gd name="connsiteX14" fmla="*/ 6222 w 1151112"/>
                  <a:gd name="connsiteY14" fmla="*/ 158959 h 35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1112" h="355175">
                    <a:moveTo>
                      <a:pt x="1136162" y="16198"/>
                    </a:moveTo>
                    <a:lnTo>
                      <a:pt x="16195" y="173860"/>
                    </a:lnTo>
                    <a:lnTo>
                      <a:pt x="16195" y="338971"/>
                    </a:lnTo>
                    <a:lnTo>
                      <a:pt x="1136162" y="182550"/>
                    </a:lnTo>
                    <a:close/>
                    <a:moveTo>
                      <a:pt x="1142401" y="0"/>
                    </a:moveTo>
                    <a:cubicBezTo>
                      <a:pt x="1144890" y="0"/>
                      <a:pt x="1146134" y="0"/>
                      <a:pt x="1148623" y="1242"/>
                    </a:cubicBezTo>
                    <a:cubicBezTo>
                      <a:pt x="1151112" y="2484"/>
                      <a:pt x="1151112" y="4967"/>
                      <a:pt x="1151112" y="7451"/>
                    </a:cubicBezTo>
                    <a:lnTo>
                      <a:pt x="1151112" y="188764"/>
                    </a:lnTo>
                    <a:cubicBezTo>
                      <a:pt x="1151112" y="192490"/>
                      <a:pt x="1148623" y="196216"/>
                      <a:pt x="1144890" y="196216"/>
                    </a:cubicBezTo>
                    <a:lnTo>
                      <a:pt x="8711" y="355175"/>
                    </a:lnTo>
                    <a:lnTo>
                      <a:pt x="7467" y="355175"/>
                    </a:lnTo>
                    <a:cubicBezTo>
                      <a:pt x="6222" y="355175"/>
                      <a:pt x="4978" y="355175"/>
                      <a:pt x="2489" y="353933"/>
                    </a:cubicBezTo>
                    <a:cubicBezTo>
                      <a:pt x="1245" y="352691"/>
                      <a:pt x="0" y="350208"/>
                      <a:pt x="0" y="347724"/>
                    </a:cubicBezTo>
                    <a:lnTo>
                      <a:pt x="0" y="166411"/>
                    </a:lnTo>
                    <a:cubicBezTo>
                      <a:pt x="0" y="162685"/>
                      <a:pt x="2489" y="158959"/>
                      <a:pt x="6222" y="1589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504F31E7-ECE8-6C40-89B4-5A5C5677FE26}"/>
                  </a:ext>
                </a:extLst>
              </p:cNvPr>
              <p:cNvSpPr/>
              <p:nvPr/>
            </p:nvSpPr>
            <p:spPr>
              <a:xfrm>
                <a:off x="5871416" y="6461699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2505" y="31"/>
                    </a:moveTo>
                    <a:cubicBezTo>
                      <a:pt x="2478" y="8"/>
                      <a:pt x="2440" y="-4"/>
                      <a:pt x="2398" y="2"/>
                    </a:cubicBezTo>
                    <a:lnTo>
                      <a:pt x="1275" y="160"/>
                    </a:lnTo>
                    <a:lnTo>
                      <a:pt x="151" y="318"/>
                    </a:lnTo>
                    <a:cubicBezTo>
                      <a:pt x="109" y="323"/>
                      <a:pt x="71" y="345"/>
                      <a:pt x="44" y="375"/>
                    </a:cubicBezTo>
                    <a:cubicBezTo>
                      <a:pt x="18" y="406"/>
                      <a:pt x="2" y="444"/>
                      <a:pt x="0" y="484"/>
                    </a:cubicBezTo>
                    <a:lnTo>
                      <a:pt x="2549" y="126"/>
                    </a:lnTo>
                    <a:cubicBezTo>
                      <a:pt x="2547" y="87"/>
                      <a:pt x="2531" y="54"/>
                      <a:pt x="2505" y="3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323924CC-B01E-DF4B-8D49-30D610858EB2}"/>
                  </a:ext>
                </a:extLst>
              </p:cNvPr>
              <p:cNvSpPr/>
              <p:nvPr/>
            </p:nvSpPr>
            <p:spPr>
              <a:xfrm>
                <a:off x="5871416" y="8564088"/>
                <a:ext cx="1017812" cy="3003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2">
                    <a:moveTo>
                      <a:pt x="0" y="115"/>
                    </a:moveTo>
                    <a:cubicBezTo>
                      <a:pt x="2" y="155"/>
                      <a:pt x="18" y="189"/>
                      <a:pt x="44" y="211"/>
                    </a:cubicBezTo>
                    <a:cubicBezTo>
                      <a:pt x="71" y="235"/>
                      <a:pt x="109" y="246"/>
                      <a:pt x="151" y="240"/>
                    </a:cubicBezTo>
                    <a:lnTo>
                      <a:pt x="818" y="146"/>
                    </a:lnTo>
                    <a:lnTo>
                      <a:pt x="818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B55E4E79-5713-FA49-8F23-9B837F59D05C}"/>
                  </a:ext>
                </a:extLst>
              </p:cNvPr>
              <p:cNvSpPr/>
              <p:nvPr/>
            </p:nvSpPr>
            <p:spPr>
              <a:xfrm>
                <a:off x="8027885" y="8261254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0" y="115"/>
                    </a:moveTo>
                    <a:lnTo>
                      <a:pt x="0" y="261"/>
                    </a:lnTo>
                    <a:lnTo>
                      <a:pt x="667" y="168"/>
                    </a:lnTo>
                    <a:cubicBezTo>
                      <a:pt x="709" y="161"/>
                      <a:pt x="747" y="139"/>
                      <a:pt x="774" y="108"/>
                    </a:cubicBezTo>
                    <a:cubicBezTo>
                      <a:pt x="800" y="78"/>
                      <a:pt x="817" y="40"/>
                      <a:pt x="818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5F834FFE-B8C8-264C-9AF4-FB089718120D}"/>
                  </a:ext>
                </a:extLst>
              </p:cNvPr>
              <p:cNvSpPr/>
              <p:nvPr/>
            </p:nvSpPr>
            <p:spPr>
              <a:xfrm>
                <a:off x="6890477" y="8404567"/>
                <a:ext cx="1136162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4">
                    <a:moveTo>
                      <a:pt x="0" y="128"/>
                    </a:moveTo>
                    <a:lnTo>
                      <a:pt x="0" y="274"/>
                    </a:lnTo>
                    <a:lnTo>
                      <a:pt x="457" y="210"/>
                    </a:lnTo>
                    <a:lnTo>
                      <a:pt x="913" y="146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A150AD6B-DDED-6648-9F46-27BD57D0FF74}"/>
                  </a:ext>
                </a:extLst>
              </p:cNvPr>
              <p:cNvSpPr/>
              <p:nvPr/>
            </p:nvSpPr>
            <p:spPr>
              <a:xfrm>
                <a:off x="5871416" y="6618721"/>
                <a:ext cx="3174277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1677">
                    <a:moveTo>
                      <a:pt x="2549" y="1315"/>
                    </a:moveTo>
                    <a:lnTo>
                      <a:pt x="2549" y="660"/>
                    </a:lnTo>
                    <a:lnTo>
                      <a:pt x="2549" y="5"/>
                    </a:lnTo>
                    <a:cubicBezTo>
                      <a:pt x="2549" y="3"/>
                      <a:pt x="2549" y="2"/>
                      <a:pt x="2549" y="0"/>
                    </a:cubicBezTo>
                    <a:lnTo>
                      <a:pt x="0" y="359"/>
                    </a:lnTo>
                    <a:cubicBezTo>
                      <a:pt x="0" y="361"/>
                      <a:pt x="0" y="362"/>
                      <a:pt x="0" y="364"/>
                    </a:cubicBezTo>
                    <a:lnTo>
                      <a:pt x="0" y="1018"/>
                    </a:lnTo>
                    <a:lnTo>
                      <a:pt x="0" y="1672"/>
                    </a:lnTo>
                    <a:cubicBezTo>
                      <a:pt x="0" y="1674"/>
                      <a:pt x="0" y="1675"/>
                      <a:pt x="0" y="1677"/>
                    </a:cubicBezTo>
                    <a:lnTo>
                      <a:pt x="2549" y="1319"/>
                    </a:lnTo>
                    <a:cubicBezTo>
                      <a:pt x="2549" y="1317"/>
                      <a:pt x="2549" y="1316"/>
                      <a:pt x="2549" y="13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A596E947-E160-464E-AF40-5E00CA9EF2BD}"/>
                  </a:ext>
                </a:extLst>
              </p:cNvPr>
              <p:cNvSpPr/>
              <p:nvPr/>
            </p:nvSpPr>
            <p:spPr>
              <a:xfrm>
                <a:off x="5863945" y="6611247"/>
                <a:ext cx="3190473" cy="2104881"/>
              </a:xfrm>
              <a:custGeom>
                <a:avLst/>
                <a:gdLst>
                  <a:gd name="connsiteX0" fmla="*/ 3174274 w 3190473"/>
                  <a:gd name="connsiteY0" fmla="*/ 17447 h 2104881"/>
                  <a:gd name="connsiteX1" fmla="*/ 16195 w 3190473"/>
                  <a:gd name="connsiteY1" fmla="*/ 460838 h 2104881"/>
                  <a:gd name="connsiteX2" fmla="*/ 16195 w 3190473"/>
                  <a:gd name="connsiteY2" fmla="*/ 2087434 h 2104881"/>
                  <a:gd name="connsiteX3" fmla="*/ 3174274 w 3190473"/>
                  <a:gd name="connsiteY3" fmla="*/ 1642798 h 2104881"/>
                  <a:gd name="connsiteX4" fmla="*/ 3180511 w 3190473"/>
                  <a:gd name="connsiteY4" fmla="*/ 0 h 2104881"/>
                  <a:gd name="connsiteX5" fmla="*/ 3186737 w 3190473"/>
                  <a:gd name="connsiteY5" fmla="*/ 2491 h 2104881"/>
                  <a:gd name="connsiteX6" fmla="*/ 3190473 w 3190473"/>
                  <a:gd name="connsiteY6" fmla="*/ 7473 h 2104881"/>
                  <a:gd name="connsiteX7" fmla="*/ 3190473 w 3190473"/>
                  <a:gd name="connsiteY7" fmla="*/ 9964 h 2104881"/>
                  <a:gd name="connsiteX8" fmla="*/ 3190473 w 3190473"/>
                  <a:gd name="connsiteY8" fmla="*/ 13701 h 2104881"/>
                  <a:gd name="connsiteX9" fmla="*/ 3190473 w 3190473"/>
                  <a:gd name="connsiteY9" fmla="*/ 1645295 h 2104881"/>
                  <a:gd name="connsiteX10" fmla="*/ 3190473 w 3190473"/>
                  <a:gd name="connsiteY10" fmla="*/ 1649031 h 2104881"/>
                  <a:gd name="connsiteX11" fmla="*/ 3190473 w 3190473"/>
                  <a:gd name="connsiteY11" fmla="*/ 1650277 h 2104881"/>
                  <a:gd name="connsiteX12" fmla="*/ 3183001 w 3190473"/>
                  <a:gd name="connsiteY12" fmla="*/ 1657750 h 2104881"/>
                  <a:gd name="connsiteX13" fmla="*/ 8717 w 3190473"/>
                  <a:gd name="connsiteY13" fmla="*/ 2104881 h 2104881"/>
                  <a:gd name="connsiteX14" fmla="*/ 7472 w 3190473"/>
                  <a:gd name="connsiteY14" fmla="*/ 2104881 h 2104881"/>
                  <a:gd name="connsiteX15" fmla="*/ 2491 w 3190473"/>
                  <a:gd name="connsiteY15" fmla="*/ 2102390 h 2104881"/>
                  <a:gd name="connsiteX16" fmla="*/ 0 w 3190473"/>
                  <a:gd name="connsiteY16" fmla="*/ 2096163 h 2104881"/>
                  <a:gd name="connsiteX17" fmla="*/ 0 w 3190473"/>
                  <a:gd name="connsiteY17" fmla="*/ 2094917 h 2104881"/>
                  <a:gd name="connsiteX18" fmla="*/ 0 w 3190473"/>
                  <a:gd name="connsiteY18" fmla="*/ 2089935 h 2104881"/>
                  <a:gd name="connsiteX19" fmla="*/ 0 w 3190473"/>
                  <a:gd name="connsiteY19" fmla="*/ 460832 h 2104881"/>
                  <a:gd name="connsiteX20" fmla="*/ 0 w 3190473"/>
                  <a:gd name="connsiteY20" fmla="*/ 454605 h 2104881"/>
                  <a:gd name="connsiteX21" fmla="*/ 6227 w 3190473"/>
                  <a:gd name="connsiteY21" fmla="*/ 447132 h 210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90473" h="2104881">
                    <a:moveTo>
                      <a:pt x="3174274" y="17447"/>
                    </a:moveTo>
                    <a:lnTo>
                      <a:pt x="16195" y="460838"/>
                    </a:lnTo>
                    <a:lnTo>
                      <a:pt x="16195" y="2087434"/>
                    </a:lnTo>
                    <a:lnTo>
                      <a:pt x="3174274" y="1642798"/>
                    </a:lnTo>
                    <a:close/>
                    <a:moveTo>
                      <a:pt x="3180511" y="0"/>
                    </a:moveTo>
                    <a:cubicBezTo>
                      <a:pt x="3183001" y="0"/>
                      <a:pt x="3185492" y="1246"/>
                      <a:pt x="3186737" y="2491"/>
                    </a:cubicBezTo>
                    <a:cubicBezTo>
                      <a:pt x="3187983" y="3737"/>
                      <a:pt x="3189228" y="6228"/>
                      <a:pt x="3190473" y="7473"/>
                    </a:cubicBezTo>
                    <a:lnTo>
                      <a:pt x="3190473" y="9964"/>
                    </a:lnTo>
                    <a:cubicBezTo>
                      <a:pt x="3190473" y="11210"/>
                      <a:pt x="3190473" y="12455"/>
                      <a:pt x="3190473" y="13701"/>
                    </a:cubicBezTo>
                    <a:lnTo>
                      <a:pt x="3190473" y="1645295"/>
                    </a:lnTo>
                    <a:cubicBezTo>
                      <a:pt x="3190473" y="1645295"/>
                      <a:pt x="3190473" y="1646540"/>
                      <a:pt x="3190473" y="1649031"/>
                    </a:cubicBezTo>
                    <a:lnTo>
                      <a:pt x="3190473" y="1650277"/>
                    </a:lnTo>
                    <a:cubicBezTo>
                      <a:pt x="3189228" y="1654013"/>
                      <a:pt x="3186737" y="1656504"/>
                      <a:pt x="3183001" y="1657750"/>
                    </a:cubicBezTo>
                    <a:lnTo>
                      <a:pt x="8717" y="2104881"/>
                    </a:lnTo>
                    <a:lnTo>
                      <a:pt x="7472" y="2104881"/>
                    </a:lnTo>
                    <a:cubicBezTo>
                      <a:pt x="4981" y="2104881"/>
                      <a:pt x="3736" y="2103635"/>
                      <a:pt x="2491" y="2102390"/>
                    </a:cubicBezTo>
                    <a:cubicBezTo>
                      <a:pt x="1246" y="2101145"/>
                      <a:pt x="0" y="2098653"/>
                      <a:pt x="0" y="2096163"/>
                    </a:cubicBezTo>
                    <a:lnTo>
                      <a:pt x="0" y="2094917"/>
                    </a:lnTo>
                    <a:cubicBezTo>
                      <a:pt x="0" y="2093672"/>
                      <a:pt x="0" y="2092426"/>
                      <a:pt x="0" y="2089935"/>
                    </a:cubicBezTo>
                    <a:lnTo>
                      <a:pt x="0" y="460832"/>
                    </a:lnTo>
                    <a:cubicBezTo>
                      <a:pt x="0" y="458341"/>
                      <a:pt x="0" y="457096"/>
                      <a:pt x="0" y="454605"/>
                    </a:cubicBezTo>
                    <a:cubicBezTo>
                      <a:pt x="0" y="450868"/>
                      <a:pt x="2491" y="447132"/>
                      <a:pt x="6227" y="447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9786BD83-A4C3-524C-8EAA-5A8596886424}"/>
                  </a:ext>
                </a:extLst>
              </p:cNvPr>
              <p:cNvSpPr/>
              <p:nvPr/>
            </p:nvSpPr>
            <p:spPr>
              <a:xfrm>
                <a:off x="8161185" y="6617478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2"/>
                    </a:moveTo>
                    <a:cubicBezTo>
                      <a:pt x="52" y="36"/>
                      <a:pt x="40" y="49"/>
                      <a:pt x="26" y="51"/>
                    </a:cubicBezTo>
                    <a:cubicBezTo>
                      <a:pt x="12" y="54"/>
                      <a:pt x="0" y="43"/>
                      <a:pt x="0" y="29"/>
                    </a:cubicBezTo>
                    <a:cubicBezTo>
                      <a:pt x="0" y="15"/>
                      <a:pt x="12" y="2"/>
                      <a:pt x="26" y="0"/>
                    </a:cubicBezTo>
                    <a:cubicBezTo>
                      <a:pt x="40" y="-2"/>
                      <a:pt x="52" y="8"/>
                      <a:pt x="52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FFD39D64-4921-C449-AC4C-483716421137}"/>
                  </a:ext>
                </a:extLst>
              </p:cNvPr>
              <p:cNvSpPr/>
              <p:nvPr/>
            </p:nvSpPr>
            <p:spPr>
              <a:xfrm>
                <a:off x="8153710" y="6610458"/>
                <a:ext cx="78485" cy="79301"/>
              </a:xfrm>
              <a:custGeom>
                <a:avLst/>
                <a:gdLst>
                  <a:gd name="connsiteX0" fmla="*/ 40441 w 78485"/>
                  <a:gd name="connsiteY0" fmla="*/ 15743 h 79301"/>
                  <a:gd name="connsiteX1" fmla="*/ 14950 w 78485"/>
                  <a:gd name="connsiteY1" fmla="*/ 43672 h 79301"/>
                  <a:gd name="connsiteX2" fmla="*/ 22233 w 78485"/>
                  <a:gd name="connsiteY2" fmla="*/ 58243 h 79301"/>
                  <a:gd name="connsiteX3" fmla="*/ 38013 w 78485"/>
                  <a:gd name="connsiteY3" fmla="*/ 63100 h 79301"/>
                  <a:gd name="connsiteX4" fmla="*/ 62290 w 78485"/>
                  <a:gd name="connsiteY4" fmla="*/ 35172 h 79301"/>
                  <a:gd name="connsiteX5" fmla="*/ 56221 w 78485"/>
                  <a:gd name="connsiteY5" fmla="*/ 20600 h 79301"/>
                  <a:gd name="connsiteX6" fmla="*/ 44083 w 78485"/>
                  <a:gd name="connsiteY6" fmla="*/ 15743 h 79301"/>
                  <a:gd name="connsiteX7" fmla="*/ 40441 w 78485"/>
                  <a:gd name="connsiteY7" fmla="*/ 15743 h 79301"/>
                  <a:gd name="connsiteX8" fmla="*/ 38016 w 78485"/>
                  <a:gd name="connsiteY8" fmla="*/ 769 h 79301"/>
                  <a:gd name="connsiteX9" fmla="*/ 66222 w 78485"/>
                  <a:gd name="connsiteY9" fmla="*/ 8132 h 79301"/>
                  <a:gd name="connsiteX10" fmla="*/ 78485 w 78485"/>
                  <a:gd name="connsiteY10" fmla="*/ 35127 h 79301"/>
                  <a:gd name="connsiteX11" fmla="*/ 40469 w 78485"/>
                  <a:gd name="connsiteY11" fmla="*/ 78074 h 79301"/>
                  <a:gd name="connsiteX12" fmla="*/ 34337 w 78485"/>
                  <a:gd name="connsiteY12" fmla="*/ 79301 h 79301"/>
                  <a:gd name="connsiteX13" fmla="*/ 12264 w 78485"/>
                  <a:gd name="connsiteY13" fmla="*/ 70712 h 79301"/>
                  <a:gd name="connsiteX14" fmla="*/ 0 w 78485"/>
                  <a:gd name="connsiteY14" fmla="*/ 43716 h 79301"/>
                  <a:gd name="connsiteX15" fmla="*/ 38016 w 78485"/>
                  <a:gd name="connsiteY15" fmla="*/ 769 h 7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9301">
                    <a:moveTo>
                      <a:pt x="40441" y="15743"/>
                    </a:moveTo>
                    <a:cubicBezTo>
                      <a:pt x="25875" y="18172"/>
                      <a:pt x="14950" y="30315"/>
                      <a:pt x="14950" y="43672"/>
                    </a:cubicBezTo>
                    <a:cubicBezTo>
                      <a:pt x="14950" y="49743"/>
                      <a:pt x="17378" y="55815"/>
                      <a:pt x="22233" y="58243"/>
                    </a:cubicBezTo>
                    <a:cubicBezTo>
                      <a:pt x="25875" y="61886"/>
                      <a:pt x="31944" y="64315"/>
                      <a:pt x="38013" y="63100"/>
                    </a:cubicBezTo>
                    <a:cubicBezTo>
                      <a:pt x="51366" y="61886"/>
                      <a:pt x="62290" y="48529"/>
                      <a:pt x="62290" y="35172"/>
                    </a:cubicBezTo>
                    <a:cubicBezTo>
                      <a:pt x="62290" y="29100"/>
                      <a:pt x="59863" y="24243"/>
                      <a:pt x="56221" y="20600"/>
                    </a:cubicBezTo>
                    <a:cubicBezTo>
                      <a:pt x="52579" y="16958"/>
                      <a:pt x="48938" y="15743"/>
                      <a:pt x="44083" y="15743"/>
                    </a:cubicBezTo>
                    <a:cubicBezTo>
                      <a:pt x="42869" y="15743"/>
                      <a:pt x="41655" y="15743"/>
                      <a:pt x="40441" y="15743"/>
                    </a:cubicBezTo>
                    <a:close/>
                    <a:moveTo>
                      <a:pt x="38016" y="769"/>
                    </a:moveTo>
                    <a:cubicBezTo>
                      <a:pt x="49053" y="-1685"/>
                      <a:pt x="58864" y="1996"/>
                      <a:pt x="66222" y="8132"/>
                    </a:cubicBezTo>
                    <a:cubicBezTo>
                      <a:pt x="73580" y="15494"/>
                      <a:pt x="78485" y="24083"/>
                      <a:pt x="78485" y="35127"/>
                    </a:cubicBezTo>
                    <a:cubicBezTo>
                      <a:pt x="78485" y="55987"/>
                      <a:pt x="61317" y="75620"/>
                      <a:pt x="40469" y="78074"/>
                    </a:cubicBezTo>
                    <a:cubicBezTo>
                      <a:pt x="38016" y="79301"/>
                      <a:pt x="36790" y="79301"/>
                      <a:pt x="34337" y="79301"/>
                    </a:cubicBezTo>
                    <a:cubicBezTo>
                      <a:pt x="25753" y="79301"/>
                      <a:pt x="18395" y="75620"/>
                      <a:pt x="12264" y="70712"/>
                    </a:cubicBezTo>
                    <a:cubicBezTo>
                      <a:pt x="3679" y="64577"/>
                      <a:pt x="0" y="54760"/>
                      <a:pt x="0" y="43716"/>
                    </a:cubicBezTo>
                    <a:cubicBezTo>
                      <a:pt x="0" y="22856"/>
                      <a:pt x="17169" y="3223"/>
                      <a:pt x="38016" y="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6337C4F9-1323-B44B-B3F7-D767A1519A57}"/>
                  </a:ext>
                </a:extLst>
              </p:cNvPr>
              <p:cNvSpPr/>
              <p:nvPr/>
            </p:nvSpPr>
            <p:spPr>
              <a:xfrm>
                <a:off x="8407852" y="6582583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2"/>
                    </a:moveTo>
                    <a:cubicBezTo>
                      <a:pt x="52" y="36"/>
                      <a:pt x="41" y="50"/>
                      <a:pt x="26" y="52"/>
                    </a:cubicBezTo>
                    <a:cubicBezTo>
                      <a:pt x="12" y="53"/>
                      <a:pt x="0" y="44"/>
                      <a:pt x="0" y="30"/>
                    </a:cubicBezTo>
                    <a:cubicBezTo>
                      <a:pt x="0" y="15"/>
                      <a:pt x="12" y="2"/>
                      <a:pt x="26" y="0"/>
                    </a:cubicBezTo>
                    <a:cubicBezTo>
                      <a:pt x="41" y="-2"/>
                      <a:pt x="52" y="8"/>
                      <a:pt x="52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45EC57B0-AD66-1348-9BA0-DD38204EC35E}"/>
                  </a:ext>
                </a:extLst>
              </p:cNvPr>
              <p:cNvSpPr/>
              <p:nvPr/>
            </p:nvSpPr>
            <p:spPr>
              <a:xfrm>
                <a:off x="8400377" y="6574796"/>
                <a:ext cx="78485" cy="78818"/>
              </a:xfrm>
              <a:custGeom>
                <a:avLst/>
                <a:gdLst>
                  <a:gd name="connsiteX0" fmla="*/ 40458 w 78485"/>
                  <a:gd name="connsiteY0" fmla="*/ 16511 h 78818"/>
                  <a:gd name="connsiteX1" fmla="*/ 14950 w 78485"/>
                  <a:gd name="connsiteY1" fmla="*/ 45673 h 78818"/>
                  <a:gd name="connsiteX2" fmla="*/ 22238 w 78485"/>
                  <a:gd name="connsiteY2" fmla="*/ 60254 h 78818"/>
                  <a:gd name="connsiteX3" fmla="*/ 38028 w 78485"/>
                  <a:gd name="connsiteY3" fmla="*/ 65114 h 78818"/>
                  <a:gd name="connsiteX4" fmla="*/ 63536 w 78485"/>
                  <a:gd name="connsiteY4" fmla="*/ 35952 h 78818"/>
                  <a:gd name="connsiteX5" fmla="*/ 57463 w 78485"/>
                  <a:gd name="connsiteY5" fmla="*/ 21372 h 78818"/>
                  <a:gd name="connsiteX6" fmla="*/ 42887 w 78485"/>
                  <a:gd name="connsiteY6" fmla="*/ 16511 h 78818"/>
                  <a:gd name="connsiteX7" fmla="*/ 40458 w 78485"/>
                  <a:gd name="connsiteY7" fmla="*/ 16511 h 78818"/>
                  <a:gd name="connsiteX8" fmla="*/ 38016 w 78485"/>
                  <a:gd name="connsiteY8" fmla="*/ 306 h 78818"/>
                  <a:gd name="connsiteX9" fmla="*/ 67448 w 78485"/>
                  <a:gd name="connsiteY9" fmla="*/ 7667 h 78818"/>
                  <a:gd name="connsiteX10" fmla="*/ 78485 w 78485"/>
                  <a:gd name="connsiteY10" fmla="*/ 34655 h 78818"/>
                  <a:gd name="connsiteX11" fmla="*/ 40469 w 78485"/>
                  <a:gd name="connsiteY11" fmla="*/ 78818 h 78818"/>
                  <a:gd name="connsiteX12" fmla="*/ 34337 w 78485"/>
                  <a:gd name="connsiteY12" fmla="*/ 78818 h 78818"/>
                  <a:gd name="connsiteX13" fmla="*/ 12263 w 78485"/>
                  <a:gd name="connsiteY13" fmla="*/ 70231 h 78818"/>
                  <a:gd name="connsiteX14" fmla="*/ 0 w 78485"/>
                  <a:gd name="connsiteY14" fmla="*/ 44469 h 78818"/>
                  <a:gd name="connsiteX15" fmla="*/ 38016 w 78485"/>
                  <a:gd name="connsiteY15" fmla="*/ 306 h 7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8818">
                    <a:moveTo>
                      <a:pt x="40458" y="16511"/>
                    </a:moveTo>
                    <a:cubicBezTo>
                      <a:pt x="27097" y="17726"/>
                      <a:pt x="14950" y="31092"/>
                      <a:pt x="14950" y="45673"/>
                    </a:cubicBezTo>
                    <a:cubicBezTo>
                      <a:pt x="14950" y="51748"/>
                      <a:pt x="18594" y="56609"/>
                      <a:pt x="22238" y="60254"/>
                    </a:cubicBezTo>
                    <a:cubicBezTo>
                      <a:pt x="27097" y="63899"/>
                      <a:pt x="33170" y="65114"/>
                      <a:pt x="38028" y="65114"/>
                    </a:cubicBezTo>
                    <a:cubicBezTo>
                      <a:pt x="51389" y="62684"/>
                      <a:pt x="63536" y="49318"/>
                      <a:pt x="63536" y="35952"/>
                    </a:cubicBezTo>
                    <a:cubicBezTo>
                      <a:pt x="63536" y="29877"/>
                      <a:pt x="61107" y="23802"/>
                      <a:pt x="57463" y="21372"/>
                    </a:cubicBezTo>
                    <a:cubicBezTo>
                      <a:pt x="53819" y="17726"/>
                      <a:pt x="48960" y="16511"/>
                      <a:pt x="42887" y="16511"/>
                    </a:cubicBezTo>
                    <a:cubicBezTo>
                      <a:pt x="42887" y="16511"/>
                      <a:pt x="41672" y="16511"/>
                      <a:pt x="40458" y="16511"/>
                    </a:cubicBezTo>
                    <a:close/>
                    <a:moveTo>
                      <a:pt x="38016" y="306"/>
                    </a:moveTo>
                    <a:cubicBezTo>
                      <a:pt x="49053" y="-921"/>
                      <a:pt x="58864" y="1533"/>
                      <a:pt x="67448" y="7667"/>
                    </a:cubicBezTo>
                    <a:cubicBezTo>
                      <a:pt x="74806" y="15027"/>
                      <a:pt x="78485" y="24841"/>
                      <a:pt x="78485" y="34655"/>
                    </a:cubicBezTo>
                    <a:cubicBezTo>
                      <a:pt x="78485" y="55510"/>
                      <a:pt x="61316" y="75138"/>
                      <a:pt x="40469" y="78818"/>
                    </a:cubicBezTo>
                    <a:cubicBezTo>
                      <a:pt x="38016" y="78818"/>
                      <a:pt x="36790" y="78818"/>
                      <a:pt x="34337" y="78818"/>
                    </a:cubicBezTo>
                    <a:cubicBezTo>
                      <a:pt x="26979" y="78818"/>
                      <a:pt x="18395" y="76365"/>
                      <a:pt x="12263" y="70231"/>
                    </a:cubicBezTo>
                    <a:cubicBezTo>
                      <a:pt x="4905" y="64097"/>
                      <a:pt x="0" y="54283"/>
                      <a:pt x="0" y="44469"/>
                    </a:cubicBezTo>
                    <a:cubicBezTo>
                      <a:pt x="0" y="22388"/>
                      <a:pt x="17169" y="3986"/>
                      <a:pt x="38016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46893EE-6F81-8941-9199-E9D727BD353A}"/>
                  </a:ext>
                </a:extLst>
              </p:cNvPr>
              <p:cNvSpPr/>
              <p:nvPr/>
            </p:nvSpPr>
            <p:spPr>
              <a:xfrm>
                <a:off x="8655764" y="6547685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2"/>
                    </a:moveTo>
                    <a:cubicBezTo>
                      <a:pt x="52" y="36"/>
                      <a:pt x="40" y="50"/>
                      <a:pt x="26" y="51"/>
                    </a:cubicBezTo>
                    <a:cubicBezTo>
                      <a:pt x="11" y="54"/>
                      <a:pt x="0" y="44"/>
                      <a:pt x="0" y="29"/>
                    </a:cubicBezTo>
                    <a:cubicBezTo>
                      <a:pt x="0" y="16"/>
                      <a:pt x="11" y="2"/>
                      <a:pt x="26" y="0"/>
                    </a:cubicBezTo>
                    <a:cubicBezTo>
                      <a:pt x="40" y="-2"/>
                      <a:pt x="52" y="8"/>
                      <a:pt x="52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1CB6F4CD-0FD8-CB43-9EA2-326C383EFD10}"/>
                  </a:ext>
                </a:extLst>
              </p:cNvPr>
              <p:cNvSpPr/>
              <p:nvPr/>
            </p:nvSpPr>
            <p:spPr>
              <a:xfrm>
                <a:off x="8647044" y="6539911"/>
                <a:ext cx="79731" cy="78813"/>
              </a:xfrm>
              <a:custGeom>
                <a:avLst/>
                <a:gdLst>
                  <a:gd name="connsiteX0" fmla="*/ 40472 w 79731"/>
                  <a:gd name="connsiteY0" fmla="*/ 16498 h 78813"/>
                  <a:gd name="connsiteX1" fmla="*/ 16195 w 79731"/>
                  <a:gd name="connsiteY1" fmla="*/ 44427 h 78813"/>
                  <a:gd name="connsiteX2" fmla="*/ 22264 w 79731"/>
                  <a:gd name="connsiteY2" fmla="*/ 60212 h 78813"/>
                  <a:gd name="connsiteX3" fmla="*/ 38044 w 79731"/>
                  <a:gd name="connsiteY3" fmla="*/ 63855 h 78813"/>
                  <a:gd name="connsiteX4" fmla="*/ 63535 w 79731"/>
                  <a:gd name="connsiteY4" fmla="*/ 35927 h 78813"/>
                  <a:gd name="connsiteX5" fmla="*/ 57466 w 79731"/>
                  <a:gd name="connsiteY5" fmla="*/ 21355 h 78813"/>
                  <a:gd name="connsiteX6" fmla="*/ 44113 w 79731"/>
                  <a:gd name="connsiteY6" fmla="*/ 16498 h 78813"/>
                  <a:gd name="connsiteX7" fmla="*/ 40472 w 79731"/>
                  <a:gd name="connsiteY7" fmla="*/ 16498 h 78813"/>
                  <a:gd name="connsiteX8" fmla="*/ 38026 w 79731"/>
                  <a:gd name="connsiteY8" fmla="*/ 301 h 78813"/>
                  <a:gd name="connsiteX9" fmla="*/ 67465 w 79731"/>
                  <a:gd name="connsiteY9" fmla="*/ 8888 h 78813"/>
                  <a:gd name="connsiteX10" fmla="*/ 79731 w 79731"/>
                  <a:gd name="connsiteY10" fmla="*/ 34650 h 78813"/>
                  <a:gd name="connsiteX11" fmla="*/ 40479 w 79731"/>
                  <a:gd name="connsiteY11" fmla="*/ 78813 h 78813"/>
                  <a:gd name="connsiteX12" fmla="*/ 35572 w 79731"/>
                  <a:gd name="connsiteY12" fmla="*/ 78813 h 78813"/>
                  <a:gd name="connsiteX13" fmla="*/ 12266 w 79731"/>
                  <a:gd name="connsiteY13" fmla="*/ 70226 h 78813"/>
                  <a:gd name="connsiteX14" fmla="*/ 0 w 79731"/>
                  <a:gd name="connsiteY14" fmla="*/ 43237 h 78813"/>
                  <a:gd name="connsiteX15" fmla="*/ 38026 w 79731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731" h="78813">
                    <a:moveTo>
                      <a:pt x="40472" y="16498"/>
                    </a:moveTo>
                    <a:cubicBezTo>
                      <a:pt x="27120" y="18927"/>
                      <a:pt x="16195" y="31070"/>
                      <a:pt x="16195" y="44427"/>
                    </a:cubicBezTo>
                    <a:cubicBezTo>
                      <a:pt x="16195" y="50498"/>
                      <a:pt x="18623" y="56570"/>
                      <a:pt x="22264" y="60212"/>
                    </a:cubicBezTo>
                    <a:cubicBezTo>
                      <a:pt x="27120" y="63855"/>
                      <a:pt x="33189" y="65070"/>
                      <a:pt x="38044" y="63855"/>
                    </a:cubicBezTo>
                    <a:cubicBezTo>
                      <a:pt x="52610" y="62641"/>
                      <a:pt x="63535" y="49284"/>
                      <a:pt x="63535" y="35927"/>
                    </a:cubicBezTo>
                    <a:cubicBezTo>
                      <a:pt x="63535" y="29855"/>
                      <a:pt x="61107" y="24998"/>
                      <a:pt x="57466" y="21355"/>
                    </a:cubicBezTo>
                    <a:cubicBezTo>
                      <a:pt x="53824" y="17713"/>
                      <a:pt x="48969" y="16498"/>
                      <a:pt x="44113" y="16498"/>
                    </a:cubicBezTo>
                    <a:cubicBezTo>
                      <a:pt x="42900" y="16498"/>
                      <a:pt x="42900" y="16498"/>
                      <a:pt x="40472" y="16498"/>
                    </a:cubicBezTo>
                    <a:close/>
                    <a:moveTo>
                      <a:pt x="38026" y="301"/>
                    </a:moveTo>
                    <a:cubicBezTo>
                      <a:pt x="50292" y="-926"/>
                      <a:pt x="60105" y="1528"/>
                      <a:pt x="67465" y="8888"/>
                    </a:cubicBezTo>
                    <a:cubicBezTo>
                      <a:pt x="74824" y="15022"/>
                      <a:pt x="79731" y="24836"/>
                      <a:pt x="79731" y="34650"/>
                    </a:cubicBezTo>
                    <a:cubicBezTo>
                      <a:pt x="79731" y="55505"/>
                      <a:pt x="61332" y="75133"/>
                      <a:pt x="40479" y="78813"/>
                    </a:cubicBezTo>
                    <a:cubicBezTo>
                      <a:pt x="39252" y="78813"/>
                      <a:pt x="36799" y="78813"/>
                      <a:pt x="35572" y="78813"/>
                    </a:cubicBezTo>
                    <a:cubicBezTo>
                      <a:pt x="26986" y="78813"/>
                      <a:pt x="18399" y="76360"/>
                      <a:pt x="12266" y="70226"/>
                    </a:cubicBezTo>
                    <a:cubicBezTo>
                      <a:pt x="4907" y="64092"/>
                      <a:pt x="0" y="54278"/>
                      <a:pt x="0" y="43237"/>
                    </a:cubicBezTo>
                    <a:cubicBezTo>
                      <a:pt x="0" y="22383"/>
                      <a:pt x="17173" y="2755"/>
                      <a:pt x="38026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D89FD3D-251F-9D47-BDF5-B249667FBA4F}"/>
                  </a:ext>
                </a:extLst>
              </p:cNvPr>
              <p:cNvSpPr/>
              <p:nvPr/>
            </p:nvSpPr>
            <p:spPr>
              <a:xfrm>
                <a:off x="7214383" y="8517977"/>
                <a:ext cx="488350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" h="93">
                    <a:moveTo>
                      <a:pt x="371" y="43"/>
                    </a:moveTo>
                    <a:lnTo>
                      <a:pt x="197" y="67"/>
                    </a:lnTo>
                    <a:lnTo>
                      <a:pt x="22" y="92"/>
                    </a:lnTo>
                    <a:cubicBezTo>
                      <a:pt x="16" y="93"/>
                      <a:pt x="11" y="91"/>
                      <a:pt x="7" y="88"/>
                    </a:cubicBezTo>
                    <a:cubicBezTo>
                      <a:pt x="3" y="84"/>
                      <a:pt x="0" y="79"/>
                      <a:pt x="0" y="73"/>
                    </a:cubicBezTo>
                    <a:cubicBezTo>
                      <a:pt x="0" y="68"/>
                      <a:pt x="3" y="62"/>
                      <a:pt x="7" y="57"/>
                    </a:cubicBezTo>
                    <a:cubicBezTo>
                      <a:pt x="11" y="53"/>
                      <a:pt x="16" y="50"/>
                      <a:pt x="22" y="50"/>
                    </a:cubicBezTo>
                    <a:lnTo>
                      <a:pt x="197" y="24"/>
                    </a:lnTo>
                    <a:lnTo>
                      <a:pt x="371" y="0"/>
                    </a:lnTo>
                    <a:cubicBezTo>
                      <a:pt x="377" y="-1"/>
                      <a:pt x="382" y="1"/>
                      <a:pt x="386" y="4"/>
                    </a:cubicBezTo>
                    <a:cubicBezTo>
                      <a:pt x="390" y="8"/>
                      <a:pt x="393" y="13"/>
                      <a:pt x="393" y="18"/>
                    </a:cubicBezTo>
                    <a:cubicBezTo>
                      <a:pt x="393" y="24"/>
                      <a:pt x="390" y="30"/>
                      <a:pt x="386" y="35"/>
                    </a:cubicBezTo>
                    <a:cubicBezTo>
                      <a:pt x="382" y="39"/>
                      <a:pt x="377" y="42"/>
                      <a:pt x="37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AA3CB3BD-5E18-3144-BC21-30843EFCD307}"/>
                  </a:ext>
                </a:extLst>
              </p:cNvPr>
              <p:cNvSpPr/>
              <p:nvPr/>
            </p:nvSpPr>
            <p:spPr>
              <a:xfrm>
                <a:off x="7206909" y="8510186"/>
                <a:ext cx="503300" cy="128676"/>
              </a:xfrm>
              <a:custGeom>
                <a:avLst/>
                <a:gdLst>
                  <a:gd name="connsiteX0" fmla="*/ 469709 w 503300"/>
                  <a:gd name="connsiteY0" fmla="*/ 15269 h 128676"/>
                  <a:gd name="connsiteX1" fmla="*/ 36075 w 503300"/>
                  <a:gd name="connsiteY1" fmla="*/ 76802 h 128676"/>
                  <a:gd name="connsiteX2" fmla="*/ 21165 w 503300"/>
                  <a:gd name="connsiteY2" fmla="*/ 84185 h 128676"/>
                  <a:gd name="connsiteX3" fmla="*/ 16195 w 503300"/>
                  <a:gd name="connsiteY3" fmla="*/ 97723 h 128676"/>
                  <a:gd name="connsiteX4" fmla="*/ 21165 w 503300"/>
                  <a:gd name="connsiteY4" fmla="*/ 110029 h 128676"/>
                  <a:gd name="connsiteX5" fmla="*/ 33590 w 503300"/>
                  <a:gd name="connsiteY5" fmla="*/ 113721 h 128676"/>
                  <a:gd name="connsiteX6" fmla="*/ 467224 w 503300"/>
                  <a:gd name="connsiteY6" fmla="*/ 53419 h 128676"/>
                  <a:gd name="connsiteX7" fmla="*/ 482134 w 503300"/>
                  <a:gd name="connsiteY7" fmla="*/ 46035 h 128676"/>
                  <a:gd name="connsiteX8" fmla="*/ 487104 w 503300"/>
                  <a:gd name="connsiteY8" fmla="*/ 30037 h 128676"/>
                  <a:gd name="connsiteX9" fmla="*/ 482134 w 503300"/>
                  <a:gd name="connsiteY9" fmla="*/ 18961 h 128676"/>
                  <a:gd name="connsiteX10" fmla="*/ 472194 w 503300"/>
                  <a:gd name="connsiteY10" fmla="*/ 15269 h 128676"/>
                  <a:gd name="connsiteX11" fmla="*/ 469709 w 503300"/>
                  <a:gd name="connsiteY11" fmla="*/ 15269 h 128676"/>
                  <a:gd name="connsiteX12" fmla="*/ 467261 w 503300"/>
                  <a:gd name="connsiteY12" fmla="*/ 314 h 128676"/>
                  <a:gd name="connsiteX13" fmla="*/ 492116 w 503300"/>
                  <a:gd name="connsiteY13" fmla="*/ 6485 h 128676"/>
                  <a:gd name="connsiteX14" fmla="*/ 503300 w 503300"/>
                  <a:gd name="connsiteY14" fmla="*/ 29936 h 128676"/>
                  <a:gd name="connsiteX15" fmla="*/ 493359 w 503300"/>
                  <a:gd name="connsiteY15" fmla="*/ 55855 h 128676"/>
                  <a:gd name="connsiteX16" fmla="*/ 469747 w 503300"/>
                  <a:gd name="connsiteY16" fmla="*/ 68198 h 128676"/>
                  <a:gd name="connsiteX17" fmla="*/ 36039 w 503300"/>
                  <a:gd name="connsiteY17" fmla="*/ 128676 h 128676"/>
                  <a:gd name="connsiteX18" fmla="*/ 31068 w 503300"/>
                  <a:gd name="connsiteY18" fmla="*/ 128676 h 128676"/>
                  <a:gd name="connsiteX19" fmla="*/ 11185 w 503300"/>
                  <a:gd name="connsiteY19" fmla="*/ 121270 h 128676"/>
                  <a:gd name="connsiteX20" fmla="*/ 0 w 503300"/>
                  <a:gd name="connsiteY20" fmla="*/ 97820 h 128676"/>
                  <a:gd name="connsiteX21" fmla="*/ 9942 w 503300"/>
                  <a:gd name="connsiteY21" fmla="*/ 74369 h 128676"/>
                  <a:gd name="connsiteX22" fmla="*/ 33554 w 503300"/>
                  <a:gd name="connsiteY22" fmla="*/ 62026 h 12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3300" h="128676">
                    <a:moveTo>
                      <a:pt x="469709" y="15269"/>
                    </a:moveTo>
                    <a:lnTo>
                      <a:pt x="36075" y="76802"/>
                    </a:lnTo>
                    <a:cubicBezTo>
                      <a:pt x="31105" y="76802"/>
                      <a:pt x="26135" y="79263"/>
                      <a:pt x="21165" y="84185"/>
                    </a:cubicBezTo>
                    <a:cubicBezTo>
                      <a:pt x="18680" y="89108"/>
                      <a:pt x="16195" y="94031"/>
                      <a:pt x="16195" y="97723"/>
                    </a:cubicBezTo>
                    <a:cubicBezTo>
                      <a:pt x="16195" y="103876"/>
                      <a:pt x="18680" y="107568"/>
                      <a:pt x="21165" y="110029"/>
                    </a:cubicBezTo>
                    <a:cubicBezTo>
                      <a:pt x="24893" y="113721"/>
                      <a:pt x="29863" y="113721"/>
                      <a:pt x="33590" y="113721"/>
                    </a:cubicBezTo>
                    <a:lnTo>
                      <a:pt x="467224" y="53419"/>
                    </a:lnTo>
                    <a:cubicBezTo>
                      <a:pt x="472194" y="52188"/>
                      <a:pt x="477164" y="49727"/>
                      <a:pt x="482134" y="46035"/>
                    </a:cubicBezTo>
                    <a:cubicBezTo>
                      <a:pt x="485862" y="41113"/>
                      <a:pt x="487104" y="36190"/>
                      <a:pt x="487104" y="30037"/>
                    </a:cubicBezTo>
                    <a:cubicBezTo>
                      <a:pt x="487104" y="26345"/>
                      <a:pt x="485862" y="22653"/>
                      <a:pt x="482134" y="18961"/>
                    </a:cubicBezTo>
                    <a:cubicBezTo>
                      <a:pt x="479649" y="16500"/>
                      <a:pt x="475922" y="15269"/>
                      <a:pt x="472194" y="15269"/>
                    </a:cubicBezTo>
                    <a:cubicBezTo>
                      <a:pt x="470952" y="15269"/>
                      <a:pt x="469709" y="15269"/>
                      <a:pt x="469709" y="15269"/>
                    </a:cubicBezTo>
                    <a:close/>
                    <a:moveTo>
                      <a:pt x="467261" y="314"/>
                    </a:moveTo>
                    <a:cubicBezTo>
                      <a:pt x="477203" y="-920"/>
                      <a:pt x="485902" y="1548"/>
                      <a:pt x="492116" y="6485"/>
                    </a:cubicBezTo>
                    <a:cubicBezTo>
                      <a:pt x="499572" y="12656"/>
                      <a:pt x="503300" y="21296"/>
                      <a:pt x="503300" y="29936"/>
                    </a:cubicBezTo>
                    <a:cubicBezTo>
                      <a:pt x="503300" y="39810"/>
                      <a:pt x="499572" y="48450"/>
                      <a:pt x="493359" y="55855"/>
                    </a:cubicBezTo>
                    <a:cubicBezTo>
                      <a:pt x="487145" y="63261"/>
                      <a:pt x="478446" y="66964"/>
                      <a:pt x="469747" y="68198"/>
                    </a:cubicBezTo>
                    <a:lnTo>
                      <a:pt x="36039" y="128676"/>
                    </a:lnTo>
                    <a:cubicBezTo>
                      <a:pt x="34796" y="128676"/>
                      <a:pt x="33554" y="128676"/>
                      <a:pt x="31068" y="128676"/>
                    </a:cubicBezTo>
                    <a:cubicBezTo>
                      <a:pt x="23612" y="128676"/>
                      <a:pt x="16156" y="127442"/>
                      <a:pt x="11185" y="121270"/>
                    </a:cubicBezTo>
                    <a:cubicBezTo>
                      <a:pt x="4971" y="116334"/>
                      <a:pt x="0" y="107694"/>
                      <a:pt x="0" y="97820"/>
                    </a:cubicBezTo>
                    <a:cubicBezTo>
                      <a:pt x="0" y="90414"/>
                      <a:pt x="4971" y="80540"/>
                      <a:pt x="9942" y="74369"/>
                    </a:cubicBezTo>
                    <a:cubicBezTo>
                      <a:pt x="16156" y="66964"/>
                      <a:pt x="24855" y="62026"/>
                      <a:pt x="33554" y="620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1BAF2043-9915-5940-A953-F55F90D7F725}"/>
                  </a:ext>
                </a:extLst>
              </p:cNvPr>
              <p:cNvSpPr/>
              <p:nvPr/>
            </p:nvSpPr>
            <p:spPr>
              <a:xfrm>
                <a:off x="6139265" y="7285147"/>
                <a:ext cx="792324" cy="169796"/>
              </a:xfrm>
              <a:custGeom>
                <a:avLst/>
                <a:gdLst>
                  <a:gd name="connsiteX0" fmla="*/ 758718 w 792324"/>
                  <a:gd name="connsiteY0" fmla="*/ 15263 h 169796"/>
                  <a:gd name="connsiteX1" fmla="*/ 36095 w 792324"/>
                  <a:gd name="connsiteY1" fmla="*/ 116541 h 169796"/>
                  <a:gd name="connsiteX2" fmla="*/ 21170 w 792324"/>
                  <a:gd name="connsiteY2" fmla="*/ 123952 h 169796"/>
                  <a:gd name="connsiteX3" fmla="*/ 16195 w 792324"/>
                  <a:gd name="connsiteY3" fmla="*/ 138773 h 169796"/>
                  <a:gd name="connsiteX4" fmla="*/ 21170 w 792324"/>
                  <a:gd name="connsiteY4" fmla="*/ 151124 h 169796"/>
                  <a:gd name="connsiteX5" fmla="*/ 33608 w 792324"/>
                  <a:gd name="connsiteY5" fmla="*/ 153594 h 169796"/>
                  <a:gd name="connsiteX6" fmla="*/ 757474 w 792324"/>
                  <a:gd name="connsiteY6" fmla="*/ 52316 h 169796"/>
                  <a:gd name="connsiteX7" fmla="*/ 771155 w 792324"/>
                  <a:gd name="connsiteY7" fmla="*/ 44906 h 169796"/>
                  <a:gd name="connsiteX8" fmla="*/ 777374 w 792324"/>
                  <a:gd name="connsiteY8" fmla="*/ 31320 h 169796"/>
                  <a:gd name="connsiteX9" fmla="*/ 771155 w 792324"/>
                  <a:gd name="connsiteY9" fmla="*/ 18969 h 169796"/>
                  <a:gd name="connsiteX10" fmla="*/ 761205 w 792324"/>
                  <a:gd name="connsiteY10" fmla="*/ 15263 h 169796"/>
                  <a:gd name="connsiteX11" fmla="*/ 758718 w 792324"/>
                  <a:gd name="connsiteY11" fmla="*/ 15263 h 169796"/>
                  <a:gd name="connsiteX12" fmla="*/ 757497 w 792324"/>
                  <a:gd name="connsiteY12" fmla="*/ 309 h 169796"/>
                  <a:gd name="connsiteX13" fmla="*/ 782374 w 792324"/>
                  <a:gd name="connsiteY13" fmla="*/ 7732 h 169796"/>
                  <a:gd name="connsiteX14" fmla="*/ 792324 w 792324"/>
                  <a:gd name="connsiteY14" fmla="*/ 31238 h 169796"/>
                  <a:gd name="connsiteX15" fmla="*/ 782374 w 792324"/>
                  <a:gd name="connsiteY15" fmla="*/ 54743 h 169796"/>
                  <a:gd name="connsiteX16" fmla="*/ 758741 w 792324"/>
                  <a:gd name="connsiteY16" fmla="*/ 68351 h 169796"/>
                  <a:gd name="connsiteX17" fmla="*/ 36072 w 792324"/>
                  <a:gd name="connsiteY17" fmla="*/ 169796 h 169796"/>
                  <a:gd name="connsiteX18" fmla="*/ 29852 w 792324"/>
                  <a:gd name="connsiteY18" fmla="*/ 169796 h 169796"/>
                  <a:gd name="connsiteX19" fmla="*/ 11195 w 792324"/>
                  <a:gd name="connsiteY19" fmla="*/ 162373 h 169796"/>
                  <a:gd name="connsiteX20" fmla="*/ 0 w 792324"/>
                  <a:gd name="connsiteY20" fmla="*/ 138868 h 169796"/>
                  <a:gd name="connsiteX21" fmla="*/ 9951 w 792324"/>
                  <a:gd name="connsiteY21" fmla="*/ 114125 h 169796"/>
                  <a:gd name="connsiteX22" fmla="*/ 33584 w 792324"/>
                  <a:gd name="connsiteY22" fmla="*/ 100517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2324" h="169796">
                    <a:moveTo>
                      <a:pt x="758718" y="15263"/>
                    </a:moveTo>
                    <a:lnTo>
                      <a:pt x="36095" y="116541"/>
                    </a:lnTo>
                    <a:cubicBezTo>
                      <a:pt x="29877" y="116541"/>
                      <a:pt x="24902" y="120247"/>
                      <a:pt x="21170" y="123952"/>
                    </a:cubicBezTo>
                    <a:cubicBezTo>
                      <a:pt x="17439" y="127657"/>
                      <a:pt x="16195" y="133833"/>
                      <a:pt x="16195" y="138773"/>
                    </a:cubicBezTo>
                    <a:cubicBezTo>
                      <a:pt x="16195" y="143713"/>
                      <a:pt x="17439" y="147419"/>
                      <a:pt x="21170" y="151124"/>
                    </a:cubicBezTo>
                    <a:cubicBezTo>
                      <a:pt x="23658" y="153594"/>
                      <a:pt x="28633" y="154829"/>
                      <a:pt x="33608" y="153594"/>
                    </a:cubicBezTo>
                    <a:lnTo>
                      <a:pt x="757474" y="52316"/>
                    </a:lnTo>
                    <a:cubicBezTo>
                      <a:pt x="762449" y="52316"/>
                      <a:pt x="766180" y="49846"/>
                      <a:pt x="771155" y="44906"/>
                    </a:cubicBezTo>
                    <a:cubicBezTo>
                      <a:pt x="774887" y="41200"/>
                      <a:pt x="777374" y="36260"/>
                      <a:pt x="777374" y="31320"/>
                    </a:cubicBezTo>
                    <a:cubicBezTo>
                      <a:pt x="777374" y="25144"/>
                      <a:pt x="774887" y="21439"/>
                      <a:pt x="771155" y="18969"/>
                    </a:cubicBezTo>
                    <a:cubicBezTo>
                      <a:pt x="768668" y="16498"/>
                      <a:pt x="764937" y="15263"/>
                      <a:pt x="761205" y="15263"/>
                    </a:cubicBezTo>
                    <a:cubicBezTo>
                      <a:pt x="761205" y="15263"/>
                      <a:pt x="759962" y="15263"/>
                      <a:pt x="758718" y="15263"/>
                    </a:cubicBezTo>
                    <a:close/>
                    <a:moveTo>
                      <a:pt x="757497" y="309"/>
                    </a:moveTo>
                    <a:cubicBezTo>
                      <a:pt x="766204" y="-928"/>
                      <a:pt x="774911" y="1546"/>
                      <a:pt x="782374" y="7732"/>
                    </a:cubicBezTo>
                    <a:cubicBezTo>
                      <a:pt x="787349" y="12681"/>
                      <a:pt x="792324" y="21340"/>
                      <a:pt x="792324" y="31238"/>
                    </a:cubicBezTo>
                    <a:cubicBezTo>
                      <a:pt x="792324" y="38660"/>
                      <a:pt x="788593" y="48557"/>
                      <a:pt x="782374" y="54743"/>
                    </a:cubicBezTo>
                    <a:cubicBezTo>
                      <a:pt x="776154" y="62166"/>
                      <a:pt x="767447" y="67114"/>
                      <a:pt x="758741" y="68351"/>
                    </a:cubicBezTo>
                    <a:lnTo>
                      <a:pt x="36072" y="169796"/>
                    </a:lnTo>
                    <a:cubicBezTo>
                      <a:pt x="34828" y="169796"/>
                      <a:pt x="32340" y="169796"/>
                      <a:pt x="29852" y="169796"/>
                    </a:cubicBezTo>
                    <a:cubicBezTo>
                      <a:pt x="23633" y="169796"/>
                      <a:pt x="16170" y="167322"/>
                      <a:pt x="11195" y="162373"/>
                    </a:cubicBezTo>
                    <a:cubicBezTo>
                      <a:pt x="3732" y="156188"/>
                      <a:pt x="0" y="147528"/>
                      <a:pt x="0" y="138868"/>
                    </a:cubicBezTo>
                    <a:cubicBezTo>
                      <a:pt x="0" y="130208"/>
                      <a:pt x="3732" y="121548"/>
                      <a:pt x="9951" y="114125"/>
                    </a:cubicBezTo>
                    <a:cubicBezTo>
                      <a:pt x="16170" y="106703"/>
                      <a:pt x="23633" y="102991"/>
                      <a:pt x="33584" y="100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54D6DD4F-F6C3-EB41-88D9-34F60AA4AAF8}"/>
                  </a:ext>
                </a:extLst>
              </p:cNvPr>
              <p:cNvSpPr/>
              <p:nvPr/>
            </p:nvSpPr>
            <p:spPr>
              <a:xfrm>
                <a:off x="6139265" y="7460865"/>
                <a:ext cx="792324" cy="169796"/>
              </a:xfrm>
              <a:custGeom>
                <a:avLst/>
                <a:gdLst>
                  <a:gd name="connsiteX0" fmla="*/ 761205 w 792324"/>
                  <a:gd name="connsiteY0" fmla="*/ 15264 h 169796"/>
                  <a:gd name="connsiteX1" fmla="*/ 758718 w 792324"/>
                  <a:gd name="connsiteY1" fmla="*/ 16499 h 169796"/>
                  <a:gd name="connsiteX2" fmla="*/ 36095 w 792324"/>
                  <a:gd name="connsiteY2" fmla="*/ 116542 h 169796"/>
                  <a:gd name="connsiteX3" fmla="*/ 21170 w 792324"/>
                  <a:gd name="connsiteY3" fmla="*/ 125188 h 169796"/>
                  <a:gd name="connsiteX4" fmla="*/ 16195 w 792324"/>
                  <a:gd name="connsiteY4" fmla="*/ 138774 h 169796"/>
                  <a:gd name="connsiteX5" fmla="*/ 21170 w 792324"/>
                  <a:gd name="connsiteY5" fmla="*/ 151125 h 169796"/>
                  <a:gd name="connsiteX6" fmla="*/ 33608 w 792324"/>
                  <a:gd name="connsiteY6" fmla="*/ 153595 h 169796"/>
                  <a:gd name="connsiteX7" fmla="*/ 757474 w 792324"/>
                  <a:gd name="connsiteY7" fmla="*/ 53552 h 169796"/>
                  <a:gd name="connsiteX8" fmla="*/ 771155 w 792324"/>
                  <a:gd name="connsiteY8" fmla="*/ 44907 h 169796"/>
                  <a:gd name="connsiteX9" fmla="*/ 777374 w 792324"/>
                  <a:gd name="connsiteY9" fmla="*/ 31321 h 169796"/>
                  <a:gd name="connsiteX10" fmla="*/ 771155 w 792324"/>
                  <a:gd name="connsiteY10" fmla="*/ 18970 h 169796"/>
                  <a:gd name="connsiteX11" fmla="*/ 761205 w 792324"/>
                  <a:gd name="connsiteY11" fmla="*/ 15264 h 169796"/>
                  <a:gd name="connsiteX12" fmla="*/ 757497 w 792324"/>
                  <a:gd name="connsiteY12" fmla="*/ 309 h 169796"/>
                  <a:gd name="connsiteX13" fmla="*/ 782374 w 792324"/>
                  <a:gd name="connsiteY13" fmla="*/ 7732 h 169796"/>
                  <a:gd name="connsiteX14" fmla="*/ 792324 w 792324"/>
                  <a:gd name="connsiteY14" fmla="*/ 31238 h 169796"/>
                  <a:gd name="connsiteX15" fmla="*/ 782374 w 792324"/>
                  <a:gd name="connsiteY15" fmla="*/ 54743 h 169796"/>
                  <a:gd name="connsiteX16" fmla="*/ 758741 w 792324"/>
                  <a:gd name="connsiteY16" fmla="*/ 68351 h 169796"/>
                  <a:gd name="connsiteX17" fmla="*/ 36072 w 792324"/>
                  <a:gd name="connsiteY17" fmla="*/ 169796 h 169796"/>
                  <a:gd name="connsiteX18" fmla="*/ 29852 w 792324"/>
                  <a:gd name="connsiteY18" fmla="*/ 169796 h 169796"/>
                  <a:gd name="connsiteX19" fmla="*/ 11195 w 792324"/>
                  <a:gd name="connsiteY19" fmla="*/ 162373 h 169796"/>
                  <a:gd name="connsiteX20" fmla="*/ 0 w 792324"/>
                  <a:gd name="connsiteY20" fmla="*/ 138868 h 169796"/>
                  <a:gd name="connsiteX21" fmla="*/ 9951 w 792324"/>
                  <a:gd name="connsiteY21" fmla="*/ 114125 h 169796"/>
                  <a:gd name="connsiteX22" fmla="*/ 33584 w 792324"/>
                  <a:gd name="connsiteY22" fmla="*/ 101754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2324" h="169796">
                    <a:moveTo>
                      <a:pt x="761205" y="15264"/>
                    </a:moveTo>
                    <a:cubicBezTo>
                      <a:pt x="761205" y="15264"/>
                      <a:pt x="759962" y="15264"/>
                      <a:pt x="758718" y="16499"/>
                    </a:cubicBezTo>
                    <a:lnTo>
                      <a:pt x="36095" y="116542"/>
                    </a:lnTo>
                    <a:cubicBezTo>
                      <a:pt x="29877" y="117777"/>
                      <a:pt x="24902" y="120248"/>
                      <a:pt x="21170" y="125188"/>
                    </a:cubicBezTo>
                    <a:cubicBezTo>
                      <a:pt x="17439" y="128893"/>
                      <a:pt x="16195" y="133834"/>
                      <a:pt x="16195" y="138774"/>
                    </a:cubicBezTo>
                    <a:cubicBezTo>
                      <a:pt x="16195" y="143714"/>
                      <a:pt x="17439" y="148655"/>
                      <a:pt x="21170" y="151125"/>
                    </a:cubicBezTo>
                    <a:cubicBezTo>
                      <a:pt x="23658" y="153595"/>
                      <a:pt x="28633" y="154830"/>
                      <a:pt x="33608" y="153595"/>
                    </a:cubicBezTo>
                    <a:lnTo>
                      <a:pt x="757474" y="53552"/>
                    </a:lnTo>
                    <a:cubicBezTo>
                      <a:pt x="762449" y="52317"/>
                      <a:pt x="766180" y="49847"/>
                      <a:pt x="771155" y="44907"/>
                    </a:cubicBezTo>
                    <a:cubicBezTo>
                      <a:pt x="774887" y="41201"/>
                      <a:pt x="777374" y="36261"/>
                      <a:pt x="777374" y="31321"/>
                    </a:cubicBezTo>
                    <a:cubicBezTo>
                      <a:pt x="777374" y="25145"/>
                      <a:pt x="774887" y="22675"/>
                      <a:pt x="771155" y="18970"/>
                    </a:cubicBezTo>
                    <a:cubicBezTo>
                      <a:pt x="768668" y="16499"/>
                      <a:pt x="764937" y="15264"/>
                      <a:pt x="761205" y="15264"/>
                    </a:cubicBezTo>
                    <a:close/>
                    <a:moveTo>
                      <a:pt x="757497" y="309"/>
                    </a:moveTo>
                    <a:cubicBezTo>
                      <a:pt x="766204" y="-928"/>
                      <a:pt x="774911" y="1546"/>
                      <a:pt x="782374" y="7732"/>
                    </a:cubicBezTo>
                    <a:cubicBezTo>
                      <a:pt x="787349" y="12681"/>
                      <a:pt x="792324" y="21340"/>
                      <a:pt x="792324" y="31238"/>
                    </a:cubicBezTo>
                    <a:cubicBezTo>
                      <a:pt x="792324" y="39897"/>
                      <a:pt x="788593" y="48557"/>
                      <a:pt x="782374" y="54743"/>
                    </a:cubicBezTo>
                    <a:cubicBezTo>
                      <a:pt x="776154" y="63403"/>
                      <a:pt x="767447" y="67114"/>
                      <a:pt x="758741" y="68351"/>
                    </a:cubicBezTo>
                    <a:lnTo>
                      <a:pt x="36072" y="169796"/>
                    </a:lnTo>
                    <a:cubicBezTo>
                      <a:pt x="34828" y="169796"/>
                      <a:pt x="32340" y="169796"/>
                      <a:pt x="29852" y="169796"/>
                    </a:cubicBezTo>
                    <a:cubicBezTo>
                      <a:pt x="23633" y="169796"/>
                      <a:pt x="16170" y="167322"/>
                      <a:pt x="11195" y="162373"/>
                    </a:cubicBezTo>
                    <a:cubicBezTo>
                      <a:pt x="3732" y="156188"/>
                      <a:pt x="0" y="148765"/>
                      <a:pt x="0" y="138868"/>
                    </a:cubicBezTo>
                    <a:cubicBezTo>
                      <a:pt x="0" y="130208"/>
                      <a:pt x="3732" y="121548"/>
                      <a:pt x="9951" y="114125"/>
                    </a:cubicBezTo>
                    <a:cubicBezTo>
                      <a:pt x="16170" y="107940"/>
                      <a:pt x="23633" y="102991"/>
                      <a:pt x="33584" y="1017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0BAD924A-3130-D647-B21A-EAB098A6650C}"/>
                  </a:ext>
                </a:extLst>
              </p:cNvPr>
              <p:cNvSpPr/>
              <p:nvPr/>
            </p:nvSpPr>
            <p:spPr>
              <a:xfrm>
                <a:off x="8265832" y="8370922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371" y="42"/>
                    </a:moveTo>
                    <a:lnTo>
                      <a:pt x="196" y="67"/>
                    </a:lnTo>
                    <a:lnTo>
                      <a:pt x="22" y="92"/>
                    </a:lnTo>
                    <a:cubicBezTo>
                      <a:pt x="16" y="92"/>
                      <a:pt x="10" y="90"/>
                      <a:pt x="7" y="87"/>
                    </a:cubicBezTo>
                    <a:cubicBezTo>
                      <a:pt x="3" y="84"/>
                      <a:pt x="0" y="79"/>
                      <a:pt x="0" y="73"/>
                    </a:cubicBezTo>
                    <a:cubicBezTo>
                      <a:pt x="0" y="67"/>
                      <a:pt x="3" y="62"/>
                      <a:pt x="7" y="57"/>
                    </a:cubicBezTo>
                    <a:cubicBezTo>
                      <a:pt x="10" y="53"/>
                      <a:pt x="16" y="49"/>
                      <a:pt x="22" y="49"/>
                    </a:cubicBezTo>
                    <a:lnTo>
                      <a:pt x="196" y="24"/>
                    </a:lnTo>
                    <a:lnTo>
                      <a:pt x="371" y="0"/>
                    </a:lnTo>
                    <a:cubicBezTo>
                      <a:pt x="377" y="-1"/>
                      <a:pt x="382" y="1"/>
                      <a:pt x="386" y="4"/>
                    </a:cubicBezTo>
                    <a:cubicBezTo>
                      <a:pt x="389" y="7"/>
                      <a:pt x="392" y="12"/>
                      <a:pt x="392" y="18"/>
                    </a:cubicBezTo>
                    <a:cubicBezTo>
                      <a:pt x="392" y="24"/>
                      <a:pt x="389" y="30"/>
                      <a:pt x="386" y="34"/>
                    </a:cubicBezTo>
                    <a:cubicBezTo>
                      <a:pt x="382" y="38"/>
                      <a:pt x="377" y="42"/>
                      <a:pt x="371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3EAD59AD-8613-7647-B198-6CD963195971}"/>
                  </a:ext>
                </a:extLst>
              </p:cNvPr>
              <p:cNvSpPr/>
              <p:nvPr/>
            </p:nvSpPr>
            <p:spPr>
              <a:xfrm>
                <a:off x="8258357" y="8363131"/>
                <a:ext cx="502054" cy="128676"/>
              </a:xfrm>
              <a:custGeom>
                <a:avLst/>
                <a:gdLst>
                  <a:gd name="connsiteX0" fmla="*/ 468466 w 502054"/>
                  <a:gd name="connsiteY0" fmla="*/ 15269 h 128676"/>
                  <a:gd name="connsiteX1" fmla="*/ 34833 w 502054"/>
                  <a:gd name="connsiteY1" fmla="*/ 75571 h 128676"/>
                  <a:gd name="connsiteX2" fmla="*/ 21165 w 502054"/>
                  <a:gd name="connsiteY2" fmla="*/ 82955 h 128676"/>
                  <a:gd name="connsiteX3" fmla="*/ 16195 w 502054"/>
                  <a:gd name="connsiteY3" fmla="*/ 97723 h 128676"/>
                  <a:gd name="connsiteX4" fmla="*/ 19923 w 502054"/>
                  <a:gd name="connsiteY4" fmla="*/ 110029 h 128676"/>
                  <a:gd name="connsiteX5" fmla="*/ 33590 w 502054"/>
                  <a:gd name="connsiteY5" fmla="*/ 113721 h 128676"/>
                  <a:gd name="connsiteX6" fmla="*/ 467224 w 502054"/>
                  <a:gd name="connsiteY6" fmla="*/ 52189 h 128676"/>
                  <a:gd name="connsiteX7" fmla="*/ 480891 w 502054"/>
                  <a:gd name="connsiteY7" fmla="*/ 44805 h 128676"/>
                  <a:gd name="connsiteX8" fmla="*/ 487104 w 502054"/>
                  <a:gd name="connsiteY8" fmla="*/ 30037 h 128676"/>
                  <a:gd name="connsiteX9" fmla="*/ 482134 w 502054"/>
                  <a:gd name="connsiteY9" fmla="*/ 17731 h 128676"/>
                  <a:gd name="connsiteX10" fmla="*/ 470951 w 502054"/>
                  <a:gd name="connsiteY10" fmla="*/ 15269 h 128676"/>
                  <a:gd name="connsiteX11" fmla="*/ 468466 w 502054"/>
                  <a:gd name="connsiteY11" fmla="*/ 15269 h 128676"/>
                  <a:gd name="connsiteX12" fmla="*/ 467258 w 502054"/>
                  <a:gd name="connsiteY12" fmla="*/ 314 h 128676"/>
                  <a:gd name="connsiteX13" fmla="*/ 490870 w 502054"/>
                  <a:gd name="connsiteY13" fmla="*/ 6485 h 128676"/>
                  <a:gd name="connsiteX14" fmla="*/ 502054 w 502054"/>
                  <a:gd name="connsiteY14" fmla="*/ 29936 h 128676"/>
                  <a:gd name="connsiteX15" fmla="*/ 492112 w 502054"/>
                  <a:gd name="connsiteY15" fmla="*/ 54621 h 128676"/>
                  <a:gd name="connsiteX16" fmla="*/ 468501 w 502054"/>
                  <a:gd name="connsiteY16" fmla="*/ 68198 h 128676"/>
                  <a:gd name="connsiteX17" fmla="*/ 34796 w 502054"/>
                  <a:gd name="connsiteY17" fmla="*/ 128676 h 128676"/>
                  <a:gd name="connsiteX18" fmla="*/ 31068 w 502054"/>
                  <a:gd name="connsiteY18" fmla="*/ 128676 h 128676"/>
                  <a:gd name="connsiteX19" fmla="*/ 9942 w 502054"/>
                  <a:gd name="connsiteY19" fmla="*/ 121271 h 128676"/>
                  <a:gd name="connsiteX20" fmla="*/ 0 w 502054"/>
                  <a:gd name="connsiteY20" fmla="*/ 97820 h 128676"/>
                  <a:gd name="connsiteX21" fmla="*/ 9942 w 502054"/>
                  <a:gd name="connsiteY21" fmla="*/ 73135 h 128676"/>
                  <a:gd name="connsiteX22" fmla="*/ 33553 w 502054"/>
                  <a:gd name="connsiteY22" fmla="*/ 60792 h 12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2054" h="128676">
                    <a:moveTo>
                      <a:pt x="468466" y="15269"/>
                    </a:moveTo>
                    <a:lnTo>
                      <a:pt x="34833" y="75571"/>
                    </a:lnTo>
                    <a:cubicBezTo>
                      <a:pt x="29863" y="76801"/>
                      <a:pt x="24893" y="79263"/>
                      <a:pt x="21165" y="82955"/>
                    </a:cubicBezTo>
                    <a:cubicBezTo>
                      <a:pt x="17438" y="87877"/>
                      <a:pt x="16195" y="92800"/>
                      <a:pt x="16195" y="97723"/>
                    </a:cubicBezTo>
                    <a:cubicBezTo>
                      <a:pt x="16195" y="102645"/>
                      <a:pt x="17438" y="106337"/>
                      <a:pt x="19923" y="110029"/>
                    </a:cubicBezTo>
                    <a:cubicBezTo>
                      <a:pt x="23650" y="112490"/>
                      <a:pt x="28620" y="113721"/>
                      <a:pt x="33590" y="113721"/>
                    </a:cubicBezTo>
                    <a:lnTo>
                      <a:pt x="467224" y="52189"/>
                    </a:lnTo>
                    <a:cubicBezTo>
                      <a:pt x="470951" y="52189"/>
                      <a:pt x="477164" y="49727"/>
                      <a:pt x="480891" y="44805"/>
                    </a:cubicBezTo>
                    <a:cubicBezTo>
                      <a:pt x="484619" y="39882"/>
                      <a:pt x="487104" y="36190"/>
                      <a:pt x="487104" y="30037"/>
                    </a:cubicBezTo>
                    <a:cubicBezTo>
                      <a:pt x="487104" y="25114"/>
                      <a:pt x="484619" y="21422"/>
                      <a:pt x="482134" y="17731"/>
                    </a:cubicBezTo>
                    <a:cubicBezTo>
                      <a:pt x="478406" y="16500"/>
                      <a:pt x="475921" y="15269"/>
                      <a:pt x="470951" y="15269"/>
                    </a:cubicBezTo>
                    <a:cubicBezTo>
                      <a:pt x="470951" y="15269"/>
                      <a:pt x="469709" y="15269"/>
                      <a:pt x="468466" y="15269"/>
                    </a:cubicBezTo>
                    <a:close/>
                    <a:moveTo>
                      <a:pt x="467258" y="314"/>
                    </a:moveTo>
                    <a:cubicBezTo>
                      <a:pt x="475957" y="-920"/>
                      <a:pt x="484656" y="1548"/>
                      <a:pt x="490870" y="6485"/>
                    </a:cubicBezTo>
                    <a:cubicBezTo>
                      <a:pt x="498326" y="12657"/>
                      <a:pt x="502054" y="20062"/>
                      <a:pt x="502054" y="29936"/>
                    </a:cubicBezTo>
                    <a:cubicBezTo>
                      <a:pt x="502054" y="38576"/>
                      <a:pt x="498326" y="47215"/>
                      <a:pt x="492112" y="54621"/>
                    </a:cubicBezTo>
                    <a:cubicBezTo>
                      <a:pt x="485899" y="62027"/>
                      <a:pt x="477200" y="66963"/>
                      <a:pt x="468501" y="68198"/>
                    </a:cubicBezTo>
                    <a:lnTo>
                      <a:pt x="34796" y="128676"/>
                    </a:lnTo>
                    <a:cubicBezTo>
                      <a:pt x="33553" y="128676"/>
                      <a:pt x="32311" y="128676"/>
                      <a:pt x="31068" y="128676"/>
                    </a:cubicBezTo>
                    <a:cubicBezTo>
                      <a:pt x="23612" y="128676"/>
                      <a:pt x="16155" y="126207"/>
                      <a:pt x="9942" y="121271"/>
                    </a:cubicBezTo>
                    <a:cubicBezTo>
                      <a:pt x="3728" y="115099"/>
                      <a:pt x="0" y="107694"/>
                      <a:pt x="0" y="97820"/>
                    </a:cubicBezTo>
                    <a:cubicBezTo>
                      <a:pt x="0" y="89180"/>
                      <a:pt x="3728" y="80540"/>
                      <a:pt x="9942" y="73135"/>
                    </a:cubicBezTo>
                    <a:cubicBezTo>
                      <a:pt x="16155" y="65729"/>
                      <a:pt x="23612" y="60792"/>
                      <a:pt x="33553" y="607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0CAC39AF-B095-3741-B5A9-E3D88E51391F}"/>
                  </a:ext>
                </a:extLst>
              </p:cNvPr>
              <p:cNvSpPr/>
              <p:nvPr/>
            </p:nvSpPr>
            <p:spPr>
              <a:xfrm>
                <a:off x="6175393" y="8665033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370" y="42"/>
                    </a:moveTo>
                    <a:lnTo>
                      <a:pt x="195" y="67"/>
                    </a:lnTo>
                    <a:lnTo>
                      <a:pt x="21" y="91"/>
                    </a:lnTo>
                    <a:cubicBezTo>
                      <a:pt x="16" y="92"/>
                      <a:pt x="10" y="91"/>
                      <a:pt x="6" y="87"/>
                    </a:cubicBezTo>
                    <a:cubicBezTo>
                      <a:pt x="2" y="84"/>
                      <a:pt x="0" y="79"/>
                      <a:pt x="0" y="73"/>
                    </a:cubicBezTo>
                    <a:cubicBezTo>
                      <a:pt x="0" y="67"/>
                      <a:pt x="2" y="61"/>
                      <a:pt x="6" y="57"/>
                    </a:cubicBezTo>
                    <a:cubicBezTo>
                      <a:pt x="10" y="53"/>
                      <a:pt x="16" y="50"/>
                      <a:pt x="21" y="48"/>
                    </a:cubicBezTo>
                    <a:lnTo>
                      <a:pt x="195" y="24"/>
                    </a:lnTo>
                    <a:lnTo>
                      <a:pt x="370" y="0"/>
                    </a:lnTo>
                    <a:cubicBezTo>
                      <a:pt x="376" y="-1"/>
                      <a:pt x="381" y="1"/>
                      <a:pt x="385" y="4"/>
                    </a:cubicBezTo>
                    <a:cubicBezTo>
                      <a:pt x="389" y="7"/>
                      <a:pt x="392" y="12"/>
                      <a:pt x="392" y="18"/>
                    </a:cubicBezTo>
                    <a:cubicBezTo>
                      <a:pt x="392" y="24"/>
                      <a:pt x="389" y="29"/>
                      <a:pt x="385" y="34"/>
                    </a:cubicBezTo>
                    <a:cubicBezTo>
                      <a:pt x="381" y="39"/>
                      <a:pt x="376" y="42"/>
                      <a:pt x="370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F09EFB5E-658C-EA49-BEA5-79CDFA854058}"/>
                  </a:ext>
                </a:extLst>
              </p:cNvPr>
              <p:cNvSpPr/>
              <p:nvPr/>
            </p:nvSpPr>
            <p:spPr>
              <a:xfrm>
                <a:off x="6167918" y="8656309"/>
                <a:ext cx="502054" cy="129608"/>
              </a:xfrm>
              <a:custGeom>
                <a:avLst/>
                <a:gdLst>
                  <a:gd name="connsiteX0" fmla="*/ 468464 w 502054"/>
                  <a:gd name="connsiteY0" fmla="*/ 16201 h 129608"/>
                  <a:gd name="connsiteX1" fmla="*/ 34830 w 502054"/>
                  <a:gd name="connsiteY1" fmla="*/ 75263 h 129608"/>
                  <a:gd name="connsiteX2" fmla="*/ 21163 w 502054"/>
                  <a:gd name="connsiteY2" fmla="*/ 83876 h 129608"/>
                  <a:gd name="connsiteX3" fmla="*/ 14950 w 502054"/>
                  <a:gd name="connsiteY3" fmla="*/ 98642 h 129608"/>
                  <a:gd name="connsiteX4" fmla="*/ 19920 w 502054"/>
                  <a:gd name="connsiteY4" fmla="*/ 110946 h 129608"/>
                  <a:gd name="connsiteX5" fmla="*/ 33588 w 502054"/>
                  <a:gd name="connsiteY5" fmla="*/ 113407 h 129608"/>
                  <a:gd name="connsiteX6" fmla="*/ 465979 w 502054"/>
                  <a:gd name="connsiteY6" fmla="*/ 53115 h 129608"/>
                  <a:gd name="connsiteX7" fmla="*/ 480889 w 502054"/>
                  <a:gd name="connsiteY7" fmla="*/ 45732 h 129608"/>
                  <a:gd name="connsiteX8" fmla="*/ 485859 w 502054"/>
                  <a:gd name="connsiteY8" fmla="*/ 30966 h 129608"/>
                  <a:gd name="connsiteX9" fmla="*/ 480889 w 502054"/>
                  <a:gd name="connsiteY9" fmla="*/ 18662 h 129608"/>
                  <a:gd name="connsiteX10" fmla="*/ 470949 w 502054"/>
                  <a:gd name="connsiteY10" fmla="*/ 16201 h 129608"/>
                  <a:gd name="connsiteX11" fmla="*/ 468464 w 502054"/>
                  <a:gd name="connsiteY11" fmla="*/ 16201 h 129608"/>
                  <a:gd name="connsiteX12" fmla="*/ 466016 w 502054"/>
                  <a:gd name="connsiteY12" fmla="*/ 0 h 129608"/>
                  <a:gd name="connsiteX13" fmla="*/ 490870 w 502054"/>
                  <a:gd name="connsiteY13" fmla="*/ 7406 h 129608"/>
                  <a:gd name="connsiteX14" fmla="*/ 502054 w 502054"/>
                  <a:gd name="connsiteY14" fmla="*/ 30859 h 129608"/>
                  <a:gd name="connsiteX15" fmla="*/ 492113 w 502054"/>
                  <a:gd name="connsiteY15" fmla="*/ 55546 h 129608"/>
                  <a:gd name="connsiteX16" fmla="*/ 468501 w 502054"/>
                  <a:gd name="connsiteY16" fmla="*/ 67890 h 129608"/>
                  <a:gd name="connsiteX17" fmla="*/ 34796 w 502054"/>
                  <a:gd name="connsiteY17" fmla="*/ 128374 h 129608"/>
                  <a:gd name="connsiteX18" fmla="*/ 29825 w 502054"/>
                  <a:gd name="connsiteY18" fmla="*/ 129608 h 129608"/>
                  <a:gd name="connsiteX19" fmla="*/ 9942 w 502054"/>
                  <a:gd name="connsiteY19" fmla="*/ 122202 h 129608"/>
                  <a:gd name="connsiteX20" fmla="*/ 0 w 502054"/>
                  <a:gd name="connsiteY20" fmla="*/ 98749 h 129608"/>
                  <a:gd name="connsiteX21" fmla="*/ 8699 w 502054"/>
                  <a:gd name="connsiteY21" fmla="*/ 74062 h 129608"/>
                  <a:gd name="connsiteX22" fmla="*/ 33553 w 502054"/>
                  <a:gd name="connsiteY22" fmla="*/ 60484 h 12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2054" h="129608">
                    <a:moveTo>
                      <a:pt x="468464" y="16201"/>
                    </a:moveTo>
                    <a:lnTo>
                      <a:pt x="34830" y="75263"/>
                    </a:lnTo>
                    <a:cubicBezTo>
                      <a:pt x="29860" y="76493"/>
                      <a:pt x="24890" y="80185"/>
                      <a:pt x="21163" y="83876"/>
                    </a:cubicBezTo>
                    <a:cubicBezTo>
                      <a:pt x="17435" y="88798"/>
                      <a:pt x="14950" y="93720"/>
                      <a:pt x="14950" y="98642"/>
                    </a:cubicBezTo>
                    <a:cubicBezTo>
                      <a:pt x="14950" y="103563"/>
                      <a:pt x="17435" y="107255"/>
                      <a:pt x="19920" y="110946"/>
                    </a:cubicBezTo>
                    <a:cubicBezTo>
                      <a:pt x="23648" y="113407"/>
                      <a:pt x="27375" y="114637"/>
                      <a:pt x="33588" y="113407"/>
                    </a:cubicBezTo>
                    <a:lnTo>
                      <a:pt x="465979" y="53115"/>
                    </a:lnTo>
                    <a:cubicBezTo>
                      <a:pt x="470949" y="53115"/>
                      <a:pt x="477162" y="50654"/>
                      <a:pt x="480889" y="45732"/>
                    </a:cubicBezTo>
                    <a:cubicBezTo>
                      <a:pt x="484617" y="40810"/>
                      <a:pt x="485859" y="35888"/>
                      <a:pt x="485859" y="30966"/>
                    </a:cubicBezTo>
                    <a:cubicBezTo>
                      <a:pt x="485859" y="26045"/>
                      <a:pt x="484617" y="22353"/>
                      <a:pt x="480889" y="18662"/>
                    </a:cubicBezTo>
                    <a:cubicBezTo>
                      <a:pt x="478404" y="17431"/>
                      <a:pt x="475919" y="16201"/>
                      <a:pt x="470949" y="16201"/>
                    </a:cubicBezTo>
                    <a:cubicBezTo>
                      <a:pt x="469707" y="16201"/>
                      <a:pt x="469707" y="16201"/>
                      <a:pt x="468464" y="16201"/>
                    </a:cubicBezTo>
                    <a:close/>
                    <a:moveTo>
                      <a:pt x="466016" y="0"/>
                    </a:moveTo>
                    <a:cubicBezTo>
                      <a:pt x="475957" y="0"/>
                      <a:pt x="484656" y="2469"/>
                      <a:pt x="490870" y="7406"/>
                    </a:cubicBezTo>
                    <a:cubicBezTo>
                      <a:pt x="498326" y="13578"/>
                      <a:pt x="502054" y="22219"/>
                      <a:pt x="502054" y="30859"/>
                    </a:cubicBezTo>
                    <a:cubicBezTo>
                      <a:pt x="502054" y="39500"/>
                      <a:pt x="498326" y="48140"/>
                      <a:pt x="492113" y="55546"/>
                    </a:cubicBezTo>
                    <a:cubicBezTo>
                      <a:pt x="485899" y="62952"/>
                      <a:pt x="477200" y="67890"/>
                      <a:pt x="468501" y="67890"/>
                    </a:cubicBezTo>
                    <a:lnTo>
                      <a:pt x="34796" y="128374"/>
                    </a:lnTo>
                    <a:cubicBezTo>
                      <a:pt x="33553" y="129608"/>
                      <a:pt x="31068" y="129608"/>
                      <a:pt x="29825" y="129608"/>
                    </a:cubicBezTo>
                    <a:cubicBezTo>
                      <a:pt x="22369" y="129608"/>
                      <a:pt x="14913" y="127139"/>
                      <a:pt x="9942" y="122202"/>
                    </a:cubicBezTo>
                    <a:cubicBezTo>
                      <a:pt x="3728" y="116030"/>
                      <a:pt x="0" y="108624"/>
                      <a:pt x="0" y="98749"/>
                    </a:cubicBezTo>
                    <a:cubicBezTo>
                      <a:pt x="0" y="90108"/>
                      <a:pt x="3728" y="81468"/>
                      <a:pt x="8699" y="74062"/>
                    </a:cubicBezTo>
                    <a:cubicBezTo>
                      <a:pt x="14913" y="66656"/>
                      <a:pt x="23612" y="61718"/>
                      <a:pt x="33553" y="60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BC8F8DAF-90B1-FD46-9F7F-3893742D30D8}"/>
                  </a:ext>
                </a:extLst>
              </p:cNvPr>
              <p:cNvSpPr/>
              <p:nvPr/>
            </p:nvSpPr>
            <p:spPr>
              <a:xfrm>
                <a:off x="7425865" y="7016692"/>
                <a:ext cx="568441" cy="929266"/>
              </a:xfrm>
              <a:custGeom>
                <a:avLst/>
                <a:gdLst>
                  <a:gd name="connsiteX0" fmla="*/ 337325 w 568441"/>
                  <a:gd name="connsiteY0" fmla="*/ 14534 h 929266"/>
                  <a:gd name="connsiteX1" fmla="*/ 247680 w 568441"/>
                  <a:gd name="connsiteY1" fmla="*/ 29468 h 929266"/>
                  <a:gd name="connsiteX2" fmla="*/ 20227 w 568441"/>
                  <a:gd name="connsiteY2" fmla="*/ 353038 h 929266"/>
                  <a:gd name="connsiteX3" fmla="*/ 169377 w 568441"/>
                  <a:gd name="connsiteY3" fmla="*/ 562115 h 929266"/>
                  <a:gd name="connsiteX4" fmla="*/ 173105 w 568441"/>
                  <a:gd name="connsiteY4" fmla="*/ 569582 h 929266"/>
                  <a:gd name="connsiteX5" fmla="*/ 173105 w 568441"/>
                  <a:gd name="connsiteY5" fmla="*/ 811015 h 929266"/>
                  <a:gd name="connsiteX6" fmla="*/ 357057 w 568441"/>
                  <a:gd name="connsiteY6" fmla="*/ 910575 h 929266"/>
                  <a:gd name="connsiteX7" fmla="*/ 439089 w 568441"/>
                  <a:gd name="connsiteY7" fmla="*/ 773680 h 929266"/>
                  <a:gd name="connsiteX8" fmla="*/ 439089 w 568441"/>
                  <a:gd name="connsiteY8" fmla="*/ 578293 h 929266"/>
                  <a:gd name="connsiteX9" fmla="*/ 445304 w 568441"/>
                  <a:gd name="connsiteY9" fmla="*/ 570826 h 929266"/>
                  <a:gd name="connsiteX10" fmla="*/ 513664 w 568441"/>
                  <a:gd name="connsiteY10" fmla="*/ 219877 h 929266"/>
                  <a:gd name="connsiteX11" fmla="*/ 401802 w 568441"/>
                  <a:gd name="connsiteY11" fmla="*/ 29468 h 929266"/>
                  <a:gd name="connsiteX12" fmla="*/ 337325 w 568441"/>
                  <a:gd name="connsiteY12" fmla="*/ 14534 h 929266"/>
                  <a:gd name="connsiteX13" fmla="*/ 325365 w 568441"/>
                  <a:gd name="connsiteY13" fmla="*/ 202 h 929266"/>
                  <a:gd name="connsiteX14" fmla="*/ 408029 w 568441"/>
                  <a:gd name="connsiteY14" fmla="*/ 18248 h 929266"/>
                  <a:gd name="connsiteX15" fmla="*/ 527363 w 568441"/>
                  <a:gd name="connsiteY15" fmla="*/ 216133 h 929266"/>
                  <a:gd name="connsiteX16" fmla="*/ 454022 w 568441"/>
                  <a:gd name="connsiteY16" fmla="*/ 584523 h 929266"/>
                  <a:gd name="connsiteX17" fmla="*/ 454022 w 568441"/>
                  <a:gd name="connsiteY17" fmla="*/ 776185 h 929266"/>
                  <a:gd name="connsiteX18" fmla="*/ 452779 w 568441"/>
                  <a:gd name="connsiteY18" fmla="*/ 779919 h 929266"/>
                  <a:gd name="connsiteX19" fmla="*/ 360792 w 568441"/>
                  <a:gd name="connsiteY19" fmla="*/ 926777 h 929266"/>
                  <a:gd name="connsiteX20" fmla="*/ 349605 w 568441"/>
                  <a:gd name="connsiteY20" fmla="*/ 929266 h 929266"/>
                  <a:gd name="connsiteX21" fmla="*/ 241458 w 568441"/>
                  <a:gd name="connsiteY21" fmla="*/ 880728 h 929266"/>
                  <a:gd name="connsiteX22" fmla="*/ 160659 w 568441"/>
                  <a:gd name="connsiteY22" fmla="*/ 822234 h 929266"/>
                  <a:gd name="connsiteX23" fmla="*/ 156930 w 568441"/>
                  <a:gd name="connsiteY23" fmla="*/ 816011 h 929266"/>
                  <a:gd name="connsiteX24" fmla="*/ 156930 w 568441"/>
                  <a:gd name="connsiteY24" fmla="*/ 574566 h 929266"/>
                  <a:gd name="connsiteX25" fmla="*/ 4032 w 568441"/>
                  <a:gd name="connsiteY25" fmla="*/ 356768 h 929266"/>
                  <a:gd name="connsiteX26" fmla="*/ 242701 w 568441"/>
                  <a:gd name="connsiteY26" fmla="*/ 15759 h 929266"/>
                  <a:gd name="connsiteX27" fmla="*/ 325365 w 568441"/>
                  <a:gd name="connsiteY27" fmla="*/ 202 h 9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8441" h="929266">
                    <a:moveTo>
                      <a:pt x="337325" y="14534"/>
                    </a:moveTo>
                    <a:cubicBezTo>
                      <a:pt x="312312" y="14534"/>
                      <a:pt x="283103" y="19512"/>
                      <a:pt x="247680" y="29468"/>
                    </a:cubicBezTo>
                    <a:cubicBezTo>
                      <a:pt x="139547" y="61825"/>
                      <a:pt x="-9603" y="173830"/>
                      <a:pt x="20227" y="353038"/>
                    </a:cubicBezTo>
                    <a:cubicBezTo>
                      <a:pt x="35142" y="446376"/>
                      <a:pt x="88587" y="522291"/>
                      <a:pt x="169377" y="562115"/>
                    </a:cubicBezTo>
                    <a:cubicBezTo>
                      <a:pt x="171863" y="563359"/>
                      <a:pt x="173105" y="565848"/>
                      <a:pt x="173105" y="569582"/>
                    </a:cubicBezTo>
                    <a:lnTo>
                      <a:pt x="173105" y="811015"/>
                    </a:lnTo>
                    <a:cubicBezTo>
                      <a:pt x="230280" y="855817"/>
                      <a:pt x="328470" y="920531"/>
                      <a:pt x="357057" y="910575"/>
                    </a:cubicBezTo>
                    <a:cubicBezTo>
                      <a:pt x="375701" y="905597"/>
                      <a:pt x="415474" y="828438"/>
                      <a:pt x="439089" y="773680"/>
                    </a:cubicBezTo>
                    <a:lnTo>
                      <a:pt x="439089" y="578293"/>
                    </a:lnTo>
                    <a:cubicBezTo>
                      <a:pt x="439089" y="574560"/>
                      <a:pt x="441575" y="572071"/>
                      <a:pt x="445304" y="570826"/>
                    </a:cubicBezTo>
                    <a:cubicBezTo>
                      <a:pt x="574567" y="527269"/>
                      <a:pt x="577053" y="445131"/>
                      <a:pt x="513664" y="219877"/>
                    </a:cubicBezTo>
                    <a:cubicBezTo>
                      <a:pt x="485077" y="116583"/>
                      <a:pt x="450275" y="55603"/>
                      <a:pt x="401802" y="29468"/>
                    </a:cubicBezTo>
                    <a:cubicBezTo>
                      <a:pt x="383158" y="19512"/>
                      <a:pt x="362339" y="14534"/>
                      <a:pt x="337325" y="14534"/>
                    </a:cubicBezTo>
                    <a:close/>
                    <a:moveTo>
                      <a:pt x="325365" y="202"/>
                    </a:moveTo>
                    <a:cubicBezTo>
                      <a:pt x="353645" y="-1043"/>
                      <a:pt x="381924" y="3313"/>
                      <a:pt x="408029" y="18248"/>
                    </a:cubicBezTo>
                    <a:cubicBezTo>
                      <a:pt x="458994" y="45628"/>
                      <a:pt x="497529" y="109101"/>
                      <a:pt x="527363" y="216133"/>
                    </a:cubicBezTo>
                    <a:cubicBezTo>
                      <a:pt x="585787" y="427708"/>
                      <a:pt x="598218" y="534740"/>
                      <a:pt x="454022" y="584523"/>
                    </a:cubicBezTo>
                    <a:lnTo>
                      <a:pt x="454022" y="776185"/>
                    </a:lnTo>
                    <a:cubicBezTo>
                      <a:pt x="454022" y="777430"/>
                      <a:pt x="454022" y="778674"/>
                      <a:pt x="452779" y="779919"/>
                    </a:cubicBezTo>
                    <a:cubicBezTo>
                      <a:pt x="442835" y="802321"/>
                      <a:pt x="393112" y="916821"/>
                      <a:pt x="360792" y="926777"/>
                    </a:cubicBezTo>
                    <a:cubicBezTo>
                      <a:pt x="358306" y="928022"/>
                      <a:pt x="354577" y="929266"/>
                      <a:pt x="349605" y="929266"/>
                    </a:cubicBezTo>
                    <a:cubicBezTo>
                      <a:pt x="327229" y="929266"/>
                      <a:pt x="291181" y="913087"/>
                      <a:pt x="241458" y="880728"/>
                    </a:cubicBezTo>
                    <a:cubicBezTo>
                      <a:pt x="197951" y="852103"/>
                      <a:pt x="160659" y="822234"/>
                      <a:pt x="160659" y="822234"/>
                    </a:cubicBezTo>
                    <a:cubicBezTo>
                      <a:pt x="158173" y="820989"/>
                      <a:pt x="156930" y="818500"/>
                      <a:pt x="156930" y="816011"/>
                    </a:cubicBezTo>
                    <a:lnTo>
                      <a:pt x="156930" y="574566"/>
                    </a:lnTo>
                    <a:cubicBezTo>
                      <a:pt x="74887" y="532251"/>
                      <a:pt x="18949" y="452599"/>
                      <a:pt x="4032" y="356768"/>
                    </a:cubicBezTo>
                    <a:cubicBezTo>
                      <a:pt x="-24559" y="187508"/>
                      <a:pt x="103478" y="56829"/>
                      <a:pt x="242701" y="15759"/>
                    </a:cubicBezTo>
                    <a:cubicBezTo>
                      <a:pt x="268806" y="8291"/>
                      <a:pt x="297085" y="1446"/>
                      <a:pt x="325365" y="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17AF458E-98BD-DC47-9311-082C7F084B43}"/>
                  </a:ext>
                </a:extLst>
              </p:cNvPr>
              <p:cNvSpPr/>
              <p:nvPr/>
            </p:nvSpPr>
            <p:spPr>
              <a:xfrm>
                <a:off x="7132161" y="6879186"/>
                <a:ext cx="813502" cy="964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4" h="775">
                    <a:moveTo>
                      <a:pt x="625" y="15"/>
                    </a:moveTo>
                    <a:cubicBezTo>
                      <a:pt x="601" y="-2"/>
                      <a:pt x="569" y="-5"/>
                      <a:pt x="540" y="7"/>
                    </a:cubicBezTo>
                    <a:cubicBezTo>
                      <a:pt x="529" y="6"/>
                      <a:pt x="475" y="-1"/>
                      <a:pt x="443" y="34"/>
                    </a:cubicBezTo>
                    <a:cubicBezTo>
                      <a:pt x="428" y="33"/>
                      <a:pt x="368" y="31"/>
                      <a:pt x="340" y="82"/>
                    </a:cubicBezTo>
                    <a:cubicBezTo>
                      <a:pt x="333" y="81"/>
                      <a:pt x="323" y="81"/>
                      <a:pt x="310" y="85"/>
                    </a:cubicBezTo>
                    <a:cubicBezTo>
                      <a:pt x="295" y="91"/>
                      <a:pt x="275" y="104"/>
                      <a:pt x="261" y="135"/>
                    </a:cubicBezTo>
                    <a:cubicBezTo>
                      <a:pt x="250" y="120"/>
                      <a:pt x="226" y="91"/>
                      <a:pt x="191" y="82"/>
                    </a:cubicBezTo>
                    <a:cubicBezTo>
                      <a:pt x="167" y="75"/>
                      <a:pt x="141" y="79"/>
                      <a:pt x="115" y="94"/>
                    </a:cubicBezTo>
                    <a:cubicBezTo>
                      <a:pt x="76" y="116"/>
                      <a:pt x="40" y="159"/>
                      <a:pt x="17" y="207"/>
                    </a:cubicBezTo>
                    <a:cubicBezTo>
                      <a:pt x="-1" y="245"/>
                      <a:pt x="-5" y="275"/>
                      <a:pt x="5" y="297"/>
                    </a:cubicBezTo>
                    <a:cubicBezTo>
                      <a:pt x="11" y="311"/>
                      <a:pt x="20" y="318"/>
                      <a:pt x="25" y="321"/>
                    </a:cubicBezTo>
                    <a:cubicBezTo>
                      <a:pt x="18" y="346"/>
                      <a:pt x="-11" y="452"/>
                      <a:pt x="18" y="500"/>
                    </a:cubicBezTo>
                    <a:cubicBezTo>
                      <a:pt x="25" y="511"/>
                      <a:pt x="34" y="519"/>
                      <a:pt x="47" y="522"/>
                    </a:cubicBezTo>
                    <a:cubicBezTo>
                      <a:pt x="47" y="527"/>
                      <a:pt x="47" y="541"/>
                      <a:pt x="47" y="573"/>
                    </a:cubicBezTo>
                    <a:cubicBezTo>
                      <a:pt x="47" y="610"/>
                      <a:pt x="50" y="631"/>
                      <a:pt x="64" y="642"/>
                    </a:cubicBezTo>
                    <a:cubicBezTo>
                      <a:pt x="72" y="648"/>
                      <a:pt x="83" y="650"/>
                      <a:pt x="100" y="646"/>
                    </a:cubicBezTo>
                    <a:lnTo>
                      <a:pt x="100" y="737"/>
                    </a:lnTo>
                    <a:cubicBezTo>
                      <a:pt x="100" y="763"/>
                      <a:pt x="120" y="775"/>
                      <a:pt x="139" y="775"/>
                    </a:cubicBezTo>
                    <a:cubicBezTo>
                      <a:pt x="164" y="775"/>
                      <a:pt x="190" y="757"/>
                      <a:pt x="190" y="726"/>
                    </a:cubicBezTo>
                    <a:lnTo>
                      <a:pt x="190" y="700"/>
                    </a:lnTo>
                    <a:cubicBezTo>
                      <a:pt x="193" y="702"/>
                      <a:pt x="196" y="704"/>
                      <a:pt x="201" y="705"/>
                    </a:cubicBezTo>
                    <a:cubicBezTo>
                      <a:pt x="217" y="709"/>
                      <a:pt x="234" y="706"/>
                      <a:pt x="245" y="698"/>
                    </a:cubicBezTo>
                    <a:cubicBezTo>
                      <a:pt x="254" y="691"/>
                      <a:pt x="259" y="680"/>
                      <a:pt x="259" y="667"/>
                    </a:cubicBezTo>
                    <a:lnTo>
                      <a:pt x="259" y="513"/>
                    </a:lnTo>
                    <a:cubicBezTo>
                      <a:pt x="286" y="537"/>
                      <a:pt x="351" y="588"/>
                      <a:pt x="368" y="590"/>
                    </a:cubicBezTo>
                    <a:cubicBezTo>
                      <a:pt x="393" y="591"/>
                      <a:pt x="429" y="584"/>
                      <a:pt x="444" y="557"/>
                    </a:cubicBezTo>
                    <a:cubicBezTo>
                      <a:pt x="468" y="515"/>
                      <a:pt x="470" y="482"/>
                      <a:pt x="469" y="461"/>
                    </a:cubicBezTo>
                    <a:cubicBezTo>
                      <a:pt x="468" y="456"/>
                      <a:pt x="466" y="450"/>
                      <a:pt x="461" y="447"/>
                    </a:cubicBezTo>
                    <a:cubicBezTo>
                      <a:pt x="454" y="440"/>
                      <a:pt x="445" y="439"/>
                      <a:pt x="436" y="442"/>
                    </a:cubicBezTo>
                    <a:cubicBezTo>
                      <a:pt x="426" y="445"/>
                      <a:pt x="418" y="446"/>
                      <a:pt x="411" y="442"/>
                    </a:cubicBezTo>
                    <a:cubicBezTo>
                      <a:pt x="403" y="438"/>
                      <a:pt x="396" y="428"/>
                      <a:pt x="391" y="413"/>
                    </a:cubicBezTo>
                    <a:cubicBezTo>
                      <a:pt x="379" y="372"/>
                      <a:pt x="398" y="343"/>
                      <a:pt x="416" y="335"/>
                    </a:cubicBezTo>
                    <a:cubicBezTo>
                      <a:pt x="421" y="333"/>
                      <a:pt x="434" y="329"/>
                      <a:pt x="442" y="343"/>
                    </a:cubicBezTo>
                    <a:cubicBezTo>
                      <a:pt x="458" y="371"/>
                      <a:pt x="486" y="371"/>
                      <a:pt x="499" y="366"/>
                    </a:cubicBezTo>
                    <a:cubicBezTo>
                      <a:pt x="590" y="335"/>
                      <a:pt x="596" y="182"/>
                      <a:pt x="596" y="155"/>
                    </a:cubicBezTo>
                    <a:cubicBezTo>
                      <a:pt x="608" y="148"/>
                      <a:pt x="649" y="121"/>
                      <a:pt x="653" y="75"/>
                    </a:cubicBezTo>
                    <a:cubicBezTo>
                      <a:pt x="655" y="51"/>
                      <a:pt x="645" y="30"/>
                      <a:pt x="62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2E4951-0E74-3345-938B-63E58E4505D1}"/>
                  </a:ext>
                </a:extLst>
              </p:cNvPr>
              <p:cNvSpPr/>
              <p:nvPr/>
            </p:nvSpPr>
            <p:spPr>
              <a:xfrm>
                <a:off x="7799905" y="7588290"/>
                <a:ext cx="80976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49">
                    <a:moveTo>
                      <a:pt x="63" y="1"/>
                    </a:moveTo>
                    <a:cubicBezTo>
                      <a:pt x="62" y="0"/>
                      <a:pt x="60" y="-1"/>
                      <a:pt x="58" y="0"/>
                    </a:cubicBezTo>
                    <a:cubicBezTo>
                      <a:pt x="58" y="0"/>
                      <a:pt x="37" y="5"/>
                      <a:pt x="14" y="4"/>
                    </a:cubicBezTo>
                    <a:cubicBezTo>
                      <a:pt x="6" y="4"/>
                      <a:pt x="3" y="8"/>
                      <a:pt x="1" y="10"/>
                    </a:cubicBezTo>
                    <a:cubicBezTo>
                      <a:pt x="-1" y="15"/>
                      <a:pt x="0" y="20"/>
                      <a:pt x="4" y="26"/>
                    </a:cubicBezTo>
                    <a:cubicBezTo>
                      <a:pt x="12" y="38"/>
                      <a:pt x="29" y="49"/>
                      <a:pt x="52" y="49"/>
                    </a:cubicBezTo>
                    <a:cubicBezTo>
                      <a:pt x="55" y="49"/>
                      <a:pt x="58" y="49"/>
                      <a:pt x="60" y="49"/>
                    </a:cubicBezTo>
                    <a:cubicBezTo>
                      <a:pt x="63" y="48"/>
                      <a:pt x="66" y="46"/>
                      <a:pt x="66" y="43"/>
                    </a:cubicBezTo>
                    <a:lnTo>
                      <a:pt x="66" y="6"/>
                    </a:lnTo>
                    <a:cubicBezTo>
                      <a:pt x="66" y="4"/>
                      <a:pt x="65" y="2"/>
                      <a:pt x="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691CD0F-4743-434B-B87F-4C23F65E23E7}"/>
                  </a:ext>
                </a:extLst>
              </p:cNvPr>
              <p:cNvSpPr/>
              <p:nvPr/>
            </p:nvSpPr>
            <p:spPr>
              <a:xfrm>
                <a:off x="7786202" y="7778963"/>
                <a:ext cx="191852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" h="187">
                    <a:moveTo>
                      <a:pt x="47" y="187"/>
                    </a:moveTo>
                    <a:cubicBezTo>
                      <a:pt x="98" y="184"/>
                      <a:pt x="139" y="78"/>
                      <a:pt x="155" y="0"/>
                    </a:cubicBezTo>
                    <a:cubicBezTo>
                      <a:pt x="148" y="1"/>
                      <a:pt x="139" y="2"/>
                      <a:pt x="131" y="3"/>
                    </a:cubicBezTo>
                    <a:lnTo>
                      <a:pt x="71" y="11"/>
                    </a:lnTo>
                    <a:cubicBezTo>
                      <a:pt x="71" y="11"/>
                      <a:pt x="24" y="119"/>
                      <a:pt x="0" y="126"/>
                    </a:cubicBezTo>
                    <a:cubicBezTo>
                      <a:pt x="0" y="126"/>
                      <a:pt x="16" y="189"/>
                      <a:pt x="47" y="1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BA802228-0872-8D4C-B054-5FA3896C9DB5}"/>
                  </a:ext>
                </a:extLst>
              </p:cNvPr>
              <p:cNvSpPr/>
              <p:nvPr/>
            </p:nvSpPr>
            <p:spPr>
              <a:xfrm>
                <a:off x="7777159" y="7771486"/>
                <a:ext cx="208369" cy="246753"/>
              </a:xfrm>
              <a:custGeom>
                <a:avLst/>
                <a:gdLst>
                  <a:gd name="connsiteX0" fmla="*/ 192174 w 208369"/>
                  <a:gd name="connsiteY0" fmla="*/ 16201 h 246753"/>
                  <a:gd name="connsiteX1" fmla="*/ 172384 w 208369"/>
                  <a:gd name="connsiteY1" fmla="*/ 18679 h 246753"/>
                  <a:gd name="connsiteX2" fmla="*/ 101881 w 208369"/>
                  <a:gd name="connsiteY2" fmla="*/ 28592 h 246753"/>
                  <a:gd name="connsiteX3" fmla="*/ 19009 w 208369"/>
                  <a:gd name="connsiteY3" fmla="*/ 168607 h 246753"/>
                  <a:gd name="connsiteX4" fmla="*/ 67248 w 208369"/>
                  <a:gd name="connsiteY4" fmla="*/ 231799 h 246753"/>
                  <a:gd name="connsiteX5" fmla="*/ 192174 w 208369"/>
                  <a:gd name="connsiteY5" fmla="*/ 16201 h 246753"/>
                  <a:gd name="connsiteX6" fmla="*/ 199701 w 208369"/>
                  <a:gd name="connsiteY6" fmla="*/ 0 h 246753"/>
                  <a:gd name="connsiteX7" fmla="*/ 205892 w 208369"/>
                  <a:gd name="connsiteY7" fmla="*/ 3720 h 246753"/>
                  <a:gd name="connsiteX8" fmla="*/ 208369 w 208369"/>
                  <a:gd name="connsiteY8" fmla="*/ 9920 h 246753"/>
                  <a:gd name="connsiteX9" fmla="*/ 65956 w 208369"/>
                  <a:gd name="connsiteY9" fmla="*/ 246753 h 246753"/>
                  <a:gd name="connsiteX10" fmla="*/ 63479 w 208369"/>
                  <a:gd name="connsiteY10" fmla="*/ 246753 h 246753"/>
                  <a:gd name="connsiteX11" fmla="*/ 322 w 208369"/>
                  <a:gd name="connsiteY11" fmla="*/ 166156 h 246753"/>
                  <a:gd name="connsiteX12" fmla="*/ 5276 w 208369"/>
                  <a:gd name="connsiteY12" fmla="*/ 156236 h 246753"/>
                  <a:gd name="connsiteX13" fmla="*/ 88247 w 208369"/>
                  <a:gd name="connsiteY13" fmla="*/ 18600 h 246753"/>
                  <a:gd name="connsiteX14" fmla="*/ 94439 w 208369"/>
                  <a:gd name="connsiteY14" fmla="*/ 13640 h 246753"/>
                  <a:gd name="connsiteX15" fmla="*/ 168741 w 208369"/>
                  <a:gd name="connsiteY15" fmla="*/ 3720 h 246753"/>
                  <a:gd name="connsiteX16" fmla="*/ 199701 w 208369"/>
                  <a:gd name="connsiteY16" fmla="*/ 0 h 24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8369" h="246753">
                    <a:moveTo>
                      <a:pt x="192174" y="16201"/>
                    </a:moveTo>
                    <a:cubicBezTo>
                      <a:pt x="184753" y="17440"/>
                      <a:pt x="178568" y="17440"/>
                      <a:pt x="172384" y="18679"/>
                    </a:cubicBezTo>
                    <a:lnTo>
                      <a:pt x="101881" y="28592"/>
                    </a:lnTo>
                    <a:cubicBezTo>
                      <a:pt x="89512" y="55851"/>
                      <a:pt x="48695" y="147543"/>
                      <a:pt x="19009" y="168607"/>
                    </a:cubicBezTo>
                    <a:cubicBezTo>
                      <a:pt x="25194" y="190910"/>
                      <a:pt x="42510" y="233038"/>
                      <a:pt x="67248" y="231799"/>
                    </a:cubicBezTo>
                    <a:cubicBezTo>
                      <a:pt x="117961" y="228082"/>
                      <a:pt x="168673" y="122761"/>
                      <a:pt x="192174" y="16201"/>
                    </a:cubicBezTo>
                    <a:close/>
                    <a:moveTo>
                      <a:pt x="199701" y="0"/>
                    </a:moveTo>
                    <a:cubicBezTo>
                      <a:pt x="202177" y="0"/>
                      <a:pt x="204654" y="1240"/>
                      <a:pt x="205892" y="3720"/>
                    </a:cubicBezTo>
                    <a:cubicBezTo>
                      <a:pt x="208369" y="4960"/>
                      <a:pt x="208369" y="7440"/>
                      <a:pt x="208369" y="9920"/>
                    </a:cubicBezTo>
                    <a:cubicBezTo>
                      <a:pt x="189794" y="95478"/>
                      <a:pt x="140259" y="241793"/>
                      <a:pt x="65956" y="246753"/>
                    </a:cubicBezTo>
                    <a:cubicBezTo>
                      <a:pt x="65956" y="246753"/>
                      <a:pt x="64718" y="246753"/>
                      <a:pt x="63479" y="246753"/>
                    </a:cubicBezTo>
                    <a:cubicBezTo>
                      <a:pt x="21375" y="246753"/>
                      <a:pt x="1561" y="169875"/>
                      <a:pt x="322" y="166156"/>
                    </a:cubicBezTo>
                    <a:cubicBezTo>
                      <a:pt x="-917" y="162436"/>
                      <a:pt x="1561" y="157476"/>
                      <a:pt x="5276" y="156236"/>
                    </a:cubicBezTo>
                    <a:cubicBezTo>
                      <a:pt x="23851" y="150036"/>
                      <a:pt x="64718" y="71918"/>
                      <a:pt x="88247" y="18600"/>
                    </a:cubicBezTo>
                    <a:cubicBezTo>
                      <a:pt x="89485" y="16120"/>
                      <a:pt x="91962" y="13640"/>
                      <a:pt x="94439" y="13640"/>
                    </a:cubicBezTo>
                    <a:lnTo>
                      <a:pt x="168741" y="3720"/>
                    </a:lnTo>
                    <a:cubicBezTo>
                      <a:pt x="178648" y="1240"/>
                      <a:pt x="189794" y="1240"/>
                      <a:pt x="19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4BB3547A-9D8D-EE42-AEE5-3A913877D5C6}"/>
                  </a:ext>
                </a:extLst>
              </p:cNvPr>
              <p:cNvSpPr/>
              <p:nvPr/>
            </p:nvSpPr>
            <p:spPr>
              <a:xfrm>
                <a:off x="7133407" y="7778963"/>
                <a:ext cx="1177273" cy="7502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6" h="603">
                    <a:moveTo>
                      <a:pt x="903" y="183"/>
                    </a:moveTo>
                    <a:cubicBezTo>
                      <a:pt x="886" y="70"/>
                      <a:pt x="793" y="-4"/>
                      <a:pt x="679" y="0"/>
                    </a:cubicBezTo>
                    <a:cubicBezTo>
                      <a:pt x="663" y="78"/>
                      <a:pt x="622" y="184"/>
                      <a:pt x="571" y="187"/>
                    </a:cubicBezTo>
                    <a:cubicBezTo>
                      <a:pt x="540" y="189"/>
                      <a:pt x="524" y="126"/>
                      <a:pt x="524" y="126"/>
                    </a:cubicBezTo>
                    <a:cubicBezTo>
                      <a:pt x="524" y="126"/>
                      <a:pt x="516" y="194"/>
                      <a:pt x="468" y="202"/>
                    </a:cubicBezTo>
                    <a:cubicBezTo>
                      <a:pt x="407" y="210"/>
                      <a:pt x="301" y="89"/>
                      <a:pt x="274" y="57"/>
                    </a:cubicBezTo>
                    <a:cubicBezTo>
                      <a:pt x="157" y="81"/>
                      <a:pt x="59" y="183"/>
                      <a:pt x="42" y="304"/>
                    </a:cubicBezTo>
                    <a:lnTo>
                      <a:pt x="0" y="603"/>
                    </a:lnTo>
                    <a:lnTo>
                      <a:pt x="946" y="47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5D26B590-ECDD-9347-8A0B-ED26081555C2}"/>
                  </a:ext>
                </a:extLst>
              </p:cNvPr>
              <p:cNvSpPr/>
              <p:nvPr/>
            </p:nvSpPr>
            <p:spPr>
              <a:xfrm>
                <a:off x="7124170" y="7771204"/>
                <a:ext cx="1192738" cy="765467"/>
              </a:xfrm>
              <a:custGeom>
                <a:avLst/>
                <a:gdLst>
                  <a:gd name="connsiteX0" fmla="*/ 860452 w 1192738"/>
                  <a:gd name="connsiteY0" fmla="*/ 15237 h 765467"/>
                  <a:gd name="connsiteX1" fmla="*/ 719829 w 1192738"/>
                  <a:gd name="connsiteY1" fmla="*/ 247887 h 765467"/>
                  <a:gd name="connsiteX2" fmla="*/ 662584 w 1192738"/>
                  <a:gd name="connsiteY2" fmla="*/ 193146 h 765467"/>
                  <a:gd name="connsiteX3" fmla="*/ 592894 w 1192738"/>
                  <a:gd name="connsiteY3" fmla="*/ 266549 h 765467"/>
                  <a:gd name="connsiteX4" fmla="*/ 584183 w 1192738"/>
                  <a:gd name="connsiteY4" fmla="*/ 266549 h 765467"/>
                  <a:gd name="connsiteX5" fmla="*/ 347737 w 1192738"/>
                  <a:gd name="connsiteY5" fmla="*/ 87396 h 765467"/>
                  <a:gd name="connsiteX6" fmla="*/ 68979 w 1192738"/>
                  <a:gd name="connsiteY6" fmla="*/ 385984 h 765467"/>
                  <a:gd name="connsiteX7" fmla="*/ 17956 w 1192738"/>
                  <a:gd name="connsiteY7" fmla="*/ 749266 h 765467"/>
                  <a:gd name="connsiteX8" fmla="*/ 1177788 w 1192738"/>
                  <a:gd name="connsiteY8" fmla="*/ 586287 h 765467"/>
                  <a:gd name="connsiteX9" fmla="*/ 1125521 w 1192738"/>
                  <a:gd name="connsiteY9" fmla="*/ 235446 h 765467"/>
                  <a:gd name="connsiteX10" fmla="*/ 860452 w 1192738"/>
                  <a:gd name="connsiteY10" fmla="*/ 15237 h 765467"/>
                  <a:gd name="connsiteX11" fmla="*/ 852992 w 1192738"/>
                  <a:gd name="connsiteY11" fmla="*/ 282 h 765467"/>
                  <a:gd name="connsiteX12" fmla="*/ 1139225 w 1192738"/>
                  <a:gd name="connsiteY12" fmla="*/ 234192 h 765467"/>
                  <a:gd name="connsiteX13" fmla="*/ 1192738 w 1192738"/>
                  <a:gd name="connsiteY13" fmla="*/ 591279 h 765467"/>
                  <a:gd name="connsiteX14" fmla="*/ 1190249 w 1192738"/>
                  <a:gd name="connsiteY14" fmla="*/ 597500 h 765467"/>
                  <a:gd name="connsiteX15" fmla="*/ 1185271 w 1192738"/>
                  <a:gd name="connsiteY15" fmla="*/ 599988 h 765467"/>
                  <a:gd name="connsiteX16" fmla="*/ 7982 w 1192738"/>
                  <a:gd name="connsiteY16" fmla="*/ 765467 h 765467"/>
                  <a:gd name="connsiteX17" fmla="*/ 1760 w 1192738"/>
                  <a:gd name="connsiteY17" fmla="*/ 762979 h 765467"/>
                  <a:gd name="connsiteX18" fmla="*/ 515 w 1192738"/>
                  <a:gd name="connsiteY18" fmla="*/ 756758 h 765467"/>
                  <a:gd name="connsiteX19" fmla="*/ 52784 w 1192738"/>
                  <a:gd name="connsiteY19" fmla="*/ 384741 h 765467"/>
                  <a:gd name="connsiteX20" fmla="*/ 347728 w 1192738"/>
                  <a:gd name="connsiteY20" fmla="*/ 71202 h 765467"/>
                  <a:gd name="connsiteX21" fmla="*/ 355195 w 1192738"/>
                  <a:gd name="connsiteY21" fmla="*/ 73690 h 765467"/>
                  <a:gd name="connsiteX22" fmla="*/ 589160 w 1192738"/>
                  <a:gd name="connsiteY22" fmla="*/ 250367 h 765467"/>
                  <a:gd name="connsiteX23" fmla="*/ 652629 w 1192738"/>
                  <a:gd name="connsiteY23" fmla="*/ 164517 h 765467"/>
                  <a:gd name="connsiteX24" fmla="*/ 660096 w 1192738"/>
                  <a:gd name="connsiteY24" fmla="*/ 157052 h 765467"/>
                  <a:gd name="connsiteX25" fmla="*/ 667563 w 1192738"/>
                  <a:gd name="connsiteY25" fmla="*/ 163273 h 765467"/>
                  <a:gd name="connsiteX26" fmla="*/ 718587 w 1192738"/>
                  <a:gd name="connsiteY26" fmla="*/ 232948 h 765467"/>
                  <a:gd name="connsiteX27" fmla="*/ 845525 w 1192738"/>
                  <a:gd name="connsiteY27" fmla="*/ 6503 h 765467"/>
                  <a:gd name="connsiteX28" fmla="*/ 852992 w 1192738"/>
                  <a:gd name="connsiteY28" fmla="*/ 282 h 76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92738" h="765467">
                    <a:moveTo>
                      <a:pt x="860452" y="15237"/>
                    </a:moveTo>
                    <a:cubicBezTo>
                      <a:pt x="841785" y="102325"/>
                      <a:pt x="792007" y="242911"/>
                      <a:pt x="719829" y="247887"/>
                    </a:cubicBezTo>
                    <a:cubicBezTo>
                      <a:pt x="691206" y="249131"/>
                      <a:pt x="672540" y="218028"/>
                      <a:pt x="662584" y="193146"/>
                    </a:cubicBezTo>
                    <a:cubicBezTo>
                      <a:pt x="653873" y="220517"/>
                      <a:pt x="635206" y="260328"/>
                      <a:pt x="592894" y="266549"/>
                    </a:cubicBezTo>
                    <a:cubicBezTo>
                      <a:pt x="590405" y="266549"/>
                      <a:pt x="586672" y="266549"/>
                      <a:pt x="584183" y="266549"/>
                    </a:cubicBezTo>
                    <a:cubicBezTo>
                      <a:pt x="505783" y="266549"/>
                      <a:pt x="387559" y="134672"/>
                      <a:pt x="347737" y="87396"/>
                    </a:cubicBezTo>
                    <a:cubicBezTo>
                      <a:pt x="207113" y="117255"/>
                      <a:pt x="90135" y="242911"/>
                      <a:pt x="68979" y="385984"/>
                    </a:cubicBezTo>
                    <a:lnTo>
                      <a:pt x="17956" y="749266"/>
                    </a:lnTo>
                    <a:lnTo>
                      <a:pt x="1177788" y="586287"/>
                    </a:lnTo>
                    <a:lnTo>
                      <a:pt x="1125521" y="235446"/>
                    </a:lnTo>
                    <a:cubicBezTo>
                      <a:pt x="1105610" y="102325"/>
                      <a:pt x="997342" y="13993"/>
                      <a:pt x="860452" y="15237"/>
                    </a:cubicBezTo>
                    <a:close/>
                    <a:moveTo>
                      <a:pt x="852992" y="282"/>
                    </a:moveTo>
                    <a:cubicBezTo>
                      <a:pt x="1001087" y="-5939"/>
                      <a:pt x="1118069" y="91109"/>
                      <a:pt x="1139225" y="234192"/>
                    </a:cubicBezTo>
                    <a:lnTo>
                      <a:pt x="1192738" y="591279"/>
                    </a:lnTo>
                    <a:cubicBezTo>
                      <a:pt x="1192738" y="593767"/>
                      <a:pt x="1192738" y="595011"/>
                      <a:pt x="1190249" y="597500"/>
                    </a:cubicBezTo>
                    <a:cubicBezTo>
                      <a:pt x="1190249" y="598744"/>
                      <a:pt x="1187760" y="599988"/>
                      <a:pt x="1185271" y="599988"/>
                    </a:cubicBezTo>
                    <a:lnTo>
                      <a:pt x="7982" y="765467"/>
                    </a:lnTo>
                    <a:cubicBezTo>
                      <a:pt x="5493" y="765467"/>
                      <a:pt x="3004" y="764223"/>
                      <a:pt x="1760" y="762979"/>
                    </a:cubicBezTo>
                    <a:cubicBezTo>
                      <a:pt x="515" y="761734"/>
                      <a:pt x="-730" y="759246"/>
                      <a:pt x="515" y="756758"/>
                    </a:cubicBezTo>
                    <a:lnTo>
                      <a:pt x="52784" y="384741"/>
                    </a:lnTo>
                    <a:cubicBezTo>
                      <a:pt x="73940" y="234192"/>
                      <a:pt x="198389" y="102307"/>
                      <a:pt x="347728" y="71202"/>
                    </a:cubicBezTo>
                    <a:cubicBezTo>
                      <a:pt x="350217" y="71202"/>
                      <a:pt x="352706" y="71202"/>
                      <a:pt x="355195" y="73690"/>
                    </a:cubicBezTo>
                    <a:cubicBezTo>
                      <a:pt x="431109" y="164517"/>
                      <a:pt x="531913" y="259077"/>
                      <a:pt x="589160" y="250367"/>
                    </a:cubicBezTo>
                    <a:cubicBezTo>
                      <a:pt x="642673" y="242902"/>
                      <a:pt x="652629" y="164517"/>
                      <a:pt x="652629" y="164517"/>
                    </a:cubicBezTo>
                    <a:cubicBezTo>
                      <a:pt x="653873" y="160784"/>
                      <a:pt x="656362" y="157052"/>
                      <a:pt x="660096" y="157052"/>
                    </a:cubicBezTo>
                    <a:cubicBezTo>
                      <a:pt x="663829" y="157052"/>
                      <a:pt x="667563" y="159540"/>
                      <a:pt x="667563" y="163273"/>
                    </a:cubicBezTo>
                    <a:cubicBezTo>
                      <a:pt x="672541" y="183180"/>
                      <a:pt x="691208" y="234192"/>
                      <a:pt x="718587" y="232948"/>
                    </a:cubicBezTo>
                    <a:cubicBezTo>
                      <a:pt x="772100" y="229216"/>
                      <a:pt x="823124" y="115993"/>
                      <a:pt x="845525" y="6503"/>
                    </a:cubicBezTo>
                    <a:cubicBezTo>
                      <a:pt x="846770" y="4015"/>
                      <a:pt x="850503" y="282"/>
                      <a:pt x="852992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AA8D3E3-FD06-F740-A903-3EDA622A952F}"/>
                  </a:ext>
                </a:extLst>
              </p:cNvPr>
              <p:cNvSpPr/>
              <p:nvPr/>
            </p:nvSpPr>
            <p:spPr>
              <a:xfrm>
                <a:off x="7474754" y="7832551"/>
                <a:ext cx="310202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159">
                    <a:moveTo>
                      <a:pt x="194" y="159"/>
                    </a:moveTo>
                    <a:cubicBezTo>
                      <a:pt x="242" y="151"/>
                      <a:pt x="250" y="83"/>
                      <a:pt x="250" y="83"/>
                    </a:cubicBezTo>
                    <a:cubicBezTo>
                      <a:pt x="215" y="95"/>
                      <a:pt x="94" y="0"/>
                      <a:pt x="94" y="0"/>
                    </a:cubicBezTo>
                    <a:lnTo>
                      <a:pt x="17" y="11"/>
                    </a:lnTo>
                    <a:cubicBezTo>
                      <a:pt x="11" y="12"/>
                      <a:pt x="6" y="13"/>
                      <a:pt x="0" y="14"/>
                    </a:cubicBezTo>
                    <a:cubicBezTo>
                      <a:pt x="27" y="46"/>
                      <a:pt x="133" y="167"/>
                      <a:pt x="194" y="1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C6599B84-E41E-6F47-8442-7BC74AB4BAF8}"/>
                  </a:ext>
                </a:extLst>
              </p:cNvPr>
              <p:cNvSpPr/>
              <p:nvPr/>
            </p:nvSpPr>
            <p:spPr>
              <a:xfrm>
                <a:off x="7465519" y="7824556"/>
                <a:ext cx="326184" cy="212372"/>
              </a:xfrm>
              <a:custGeom>
                <a:avLst/>
                <a:gdLst>
                  <a:gd name="connsiteX0" fmla="*/ 124657 w 326184"/>
                  <a:gd name="connsiteY0" fmla="*/ 15472 h 212372"/>
                  <a:gd name="connsiteX1" fmla="*/ 30386 w 326184"/>
                  <a:gd name="connsiteY1" fmla="*/ 29087 h 212372"/>
                  <a:gd name="connsiteX2" fmla="*/ 24184 w 326184"/>
                  <a:gd name="connsiteY2" fmla="*/ 30325 h 212372"/>
                  <a:gd name="connsiteX3" fmla="*/ 248696 w 326184"/>
                  <a:gd name="connsiteY3" fmla="*/ 196175 h 212372"/>
                  <a:gd name="connsiteX4" fmla="*/ 310716 w 326184"/>
                  <a:gd name="connsiteY4" fmla="*/ 120676 h 212372"/>
                  <a:gd name="connsiteX5" fmla="*/ 202802 w 326184"/>
                  <a:gd name="connsiteY5" fmla="*/ 72406 h 212372"/>
                  <a:gd name="connsiteX6" fmla="*/ 124657 w 326184"/>
                  <a:gd name="connsiteY6" fmla="*/ 15472 h 212372"/>
                  <a:gd name="connsiteX7" fmla="*/ 124620 w 326184"/>
                  <a:gd name="connsiteY7" fmla="*/ 513 h 212372"/>
                  <a:gd name="connsiteX8" fmla="*/ 129584 w 326184"/>
                  <a:gd name="connsiteY8" fmla="*/ 1752 h 212372"/>
                  <a:gd name="connsiteX9" fmla="*/ 315742 w 326184"/>
                  <a:gd name="connsiteY9" fmla="*/ 103345 h 212372"/>
                  <a:gd name="connsiteX10" fmla="*/ 324429 w 326184"/>
                  <a:gd name="connsiteY10" fmla="*/ 104584 h 212372"/>
                  <a:gd name="connsiteX11" fmla="*/ 325670 w 326184"/>
                  <a:gd name="connsiteY11" fmla="*/ 112018 h 212372"/>
                  <a:gd name="connsiteX12" fmla="*/ 249966 w 326184"/>
                  <a:gd name="connsiteY12" fmla="*/ 212372 h 212372"/>
                  <a:gd name="connsiteX13" fmla="*/ 241279 w 326184"/>
                  <a:gd name="connsiteY13" fmla="*/ 212372 h 212372"/>
                  <a:gd name="connsiteX14" fmla="*/ 1755 w 326184"/>
                  <a:gd name="connsiteY14" fmla="*/ 30248 h 212372"/>
                  <a:gd name="connsiteX15" fmla="*/ 514 w 326184"/>
                  <a:gd name="connsiteY15" fmla="*/ 22814 h 212372"/>
                  <a:gd name="connsiteX16" fmla="*/ 6720 w 326184"/>
                  <a:gd name="connsiteY16" fmla="*/ 17858 h 212372"/>
                  <a:gd name="connsiteX17" fmla="*/ 26576 w 326184"/>
                  <a:gd name="connsiteY17" fmla="*/ 14142 h 21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6184" h="212372">
                    <a:moveTo>
                      <a:pt x="124657" y="15472"/>
                    </a:moveTo>
                    <a:lnTo>
                      <a:pt x="30386" y="29087"/>
                    </a:lnTo>
                    <a:cubicBezTo>
                      <a:pt x="27905" y="29087"/>
                      <a:pt x="26665" y="30325"/>
                      <a:pt x="24184" y="30325"/>
                    </a:cubicBezTo>
                    <a:cubicBezTo>
                      <a:pt x="98608" y="116963"/>
                      <a:pt x="194119" y="204839"/>
                      <a:pt x="248696" y="196175"/>
                    </a:cubicBezTo>
                    <a:cubicBezTo>
                      <a:pt x="289629" y="191224"/>
                      <a:pt x="305755" y="141717"/>
                      <a:pt x="310716" y="120676"/>
                    </a:cubicBezTo>
                    <a:cubicBezTo>
                      <a:pt x="288389" y="119438"/>
                      <a:pt x="252418" y="103348"/>
                      <a:pt x="202802" y="72406"/>
                    </a:cubicBezTo>
                    <a:cubicBezTo>
                      <a:pt x="165590" y="48890"/>
                      <a:pt x="133339" y="24136"/>
                      <a:pt x="124657" y="15472"/>
                    </a:cubicBezTo>
                    <a:close/>
                    <a:moveTo>
                      <a:pt x="124620" y="513"/>
                    </a:moveTo>
                    <a:cubicBezTo>
                      <a:pt x="125861" y="-726"/>
                      <a:pt x="128343" y="513"/>
                      <a:pt x="129584" y="1752"/>
                    </a:cubicBezTo>
                    <a:cubicBezTo>
                      <a:pt x="186672" y="46354"/>
                      <a:pt x="287198" y="113257"/>
                      <a:pt x="315742" y="103345"/>
                    </a:cubicBezTo>
                    <a:cubicBezTo>
                      <a:pt x="318224" y="103345"/>
                      <a:pt x="321947" y="103345"/>
                      <a:pt x="324429" y="104584"/>
                    </a:cubicBezTo>
                    <a:cubicBezTo>
                      <a:pt x="325670" y="107062"/>
                      <a:pt x="326911" y="109540"/>
                      <a:pt x="325670" y="112018"/>
                    </a:cubicBezTo>
                    <a:cubicBezTo>
                      <a:pt x="325670" y="115735"/>
                      <a:pt x="314501" y="202461"/>
                      <a:pt x="249966" y="212372"/>
                    </a:cubicBezTo>
                    <a:cubicBezTo>
                      <a:pt x="247484" y="212372"/>
                      <a:pt x="243761" y="212372"/>
                      <a:pt x="241279" y="212372"/>
                    </a:cubicBezTo>
                    <a:cubicBezTo>
                      <a:pt x="161851" y="212372"/>
                      <a:pt x="38987" y="74850"/>
                      <a:pt x="1755" y="30248"/>
                    </a:cubicBezTo>
                    <a:cubicBezTo>
                      <a:pt x="514" y="27770"/>
                      <a:pt x="-727" y="25292"/>
                      <a:pt x="514" y="22814"/>
                    </a:cubicBezTo>
                    <a:cubicBezTo>
                      <a:pt x="1755" y="20336"/>
                      <a:pt x="2996" y="17858"/>
                      <a:pt x="6720" y="17858"/>
                    </a:cubicBezTo>
                    <a:cubicBezTo>
                      <a:pt x="14166" y="15381"/>
                      <a:pt x="20371" y="15381"/>
                      <a:pt x="26576" y="14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9595C519-4A4D-8241-8660-1BEE45497230}"/>
                  </a:ext>
                </a:extLst>
              </p:cNvPr>
              <p:cNvSpPr/>
              <p:nvPr/>
            </p:nvSpPr>
            <p:spPr>
              <a:xfrm>
                <a:off x="7778727" y="7928511"/>
                <a:ext cx="13704" cy="33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71">
                    <a:moveTo>
                      <a:pt x="6" y="271"/>
                    </a:moveTo>
                    <a:cubicBezTo>
                      <a:pt x="3" y="271"/>
                      <a:pt x="0" y="268"/>
                      <a:pt x="0" y="264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264"/>
                    </a:lnTo>
                    <a:cubicBezTo>
                      <a:pt x="12" y="268"/>
                      <a:pt x="10" y="271"/>
                      <a:pt x="6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C226541E-0AAE-1441-9D34-24807719061B}"/>
                  </a:ext>
                </a:extLst>
              </p:cNvPr>
              <p:cNvSpPr/>
              <p:nvPr/>
            </p:nvSpPr>
            <p:spPr>
              <a:xfrm>
                <a:off x="7827313" y="8156254"/>
                <a:ext cx="56061" cy="56397"/>
              </a:xfrm>
              <a:custGeom>
                <a:avLst/>
                <a:gdLst>
                  <a:gd name="connsiteX0" fmla="*/ 28000 w 56061"/>
                  <a:gd name="connsiteY0" fmla="*/ 15272 h 56397"/>
                  <a:gd name="connsiteX1" fmla="*/ 14949 w 56061"/>
                  <a:gd name="connsiteY1" fmla="*/ 30702 h 56397"/>
                  <a:gd name="connsiteX2" fmla="*/ 18509 w 56061"/>
                  <a:gd name="connsiteY2" fmla="*/ 37823 h 56397"/>
                  <a:gd name="connsiteX3" fmla="*/ 26814 w 56061"/>
                  <a:gd name="connsiteY3" fmla="*/ 40197 h 56397"/>
                  <a:gd name="connsiteX4" fmla="*/ 39865 w 56061"/>
                  <a:gd name="connsiteY4" fmla="*/ 24767 h 56397"/>
                  <a:gd name="connsiteX5" fmla="*/ 36306 w 56061"/>
                  <a:gd name="connsiteY5" fmla="*/ 17646 h 56397"/>
                  <a:gd name="connsiteX6" fmla="*/ 30373 w 56061"/>
                  <a:gd name="connsiteY6" fmla="*/ 15272 h 56397"/>
                  <a:gd name="connsiteX7" fmla="*/ 28000 w 56061"/>
                  <a:gd name="connsiteY7" fmla="*/ 15272 h 56397"/>
                  <a:gd name="connsiteX8" fmla="*/ 26812 w 56061"/>
                  <a:gd name="connsiteY8" fmla="*/ 317 h 56397"/>
                  <a:gd name="connsiteX9" fmla="*/ 46312 w 56061"/>
                  <a:gd name="connsiteY9" fmla="*/ 5194 h 56397"/>
                  <a:gd name="connsiteX10" fmla="*/ 56061 w 56061"/>
                  <a:gd name="connsiteY10" fmla="*/ 24700 h 56397"/>
                  <a:gd name="connsiteX11" fmla="*/ 28031 w 56061"/>
                  <a:gd name="connsiteY11" fmla="*/ 56397 h 56397"/>
                  <a:gd name="connsiteX12" fmla="*/ 24375 w 56061"/>
                  <a:gd name="connsiteY12" fmla="*/ 56397 h 56397"/>
                  <a:gd name="connsiteX13" fmla="*/ 8531 w 56061"/>
                  <a:gd name="connsiteY13" fmla="*/ 50302 h 56397"/>
                  <a:gd name="connsiteX14" fmla="*/ 0 w 56061"/>
                  <a:gd name="connsiteY14" fmla="*/ 30796 h 56397"/>
                  <a:gd name="connsiteX15" fmla="*/ 26812 w 56061"/>
                  <a:gd name="connsiteY15" fmla="*/ 317 h 5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061" h="56397">
                    <a:moveTo>
                      <a:pt x="28000" y="15272"/>
                    </a:moveTo>
                    <a:cubicBezTo>
                      <a:pt x="20882" y="16459"/>
                      <a:pt x="14949" y="23581"/>
                      <a:pt x="14949" y="30702"/>
                    </a:cubicBezTo>
                    <a:cubicBezTo>
                      <a:pt x="14949" y="34263"/>
                      <a:pt x="16136" y="36637"/>
                      <a:pt x="18509" y="37823"/>
                    </a:cubicBezTo>
                    <a:cubicBezTo>
                      <a:pt x="20882" y="40197"/>
                      <a:pt x="23255" y="40197"/>
                      <a:pt x="26814" y="40197"/>
                    </a:cubicBezTo>
                    <a:cubicBezTo>
                      <a:pt x="33933" y="39010"/>
                      <a:pt x="39865" y="31889"/>
                      <a:pt x="39865" y="24767"/>
                    </a:cubicBezTo>
                    <a:cubicBezTo>
                      <a:pt x="39865" y="22394"/>
                      <a:pt x="38679" y="18833"/>
                      <a:pt x="36306" y="17646"/>
                    </a:cubicBezTo>
                    <a:cubicBezTo>
                      <a:pt x="35119" y="16459"/>
                      <a:pt x="32746" y="15272"/>
                      <a:pt x="30373" y="15272"/>
                    </a:cubicBezTo>
                    <a:cubicBezTo>
                      <a:pt x="30373" y="15272"/>
                      <a:pt x="29187" y="15272"/>
                      <a:pt x="28000" y="15272"/>
                    </a:cubicBezTo>
                    <a:close/>
                    <a:moveTo>
                      <a:pt x="26812" y="317"/>
                    </a:moveTo>
                    <a:cubicBezTo>
                      <a:pt x="34124" y="-902"/>
                      <a:pt x="41437" y="1536"/>
                      <a:pt x="46312" y="5194"/>
                    </a:cubicBezTo>
                    <a:cubicBezTo>
                      <a:pt x="52405" y="11289"/>
                      <a:pt x="56061" y="17385"/>
                      <a:pt x="56061" y="24700"/>
                    </a:cubicBezTo>
                    <a:cubicBezTo>
                      <a:pt x="56061" y="40549"/>
                      <a:pt x="43874" y="52740"/>
                      <a:pt x="28031" y="56397"/>
                    </a:cubicBezTo>
                    <a:cubicBezTo>
                      <a:pt x="26812" y="56397"/>
                      <a:pt x="26812" y="56397"/>
                      <a:pt x="24375" y="56397"/>
                    </a:cubicBezTo>
                    <a:cubicBezTo>
                      <a:pt x="19500" y="56397"/>
                      <a:pt x="13406" y="52740"/>
                      <a:pt x="8531" y="50302"/>
                    </a:cubicBezTo>
                    <a:cubicBezTo>
                      <a:pt x="3656" y="45425"/>
                      <a:pt x="0" y="38110"/>
                      <a:pt x="0" y="30796"/>
                    </a:cubicBezTo>
                    <a:cubicBezTo>
                      <a:pt x="0" y="14947"/>
                      <a:pt x="10969" y="2756"/>
                      <a:pt x="26812" y="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9FFE681C-F16B-7645-BA56-0A28DA60A775}"/>
                  </a:ext>
                </a:extLst>
              </p:cNvPr>
              <p:cNvSpPr/>
              <p:nvPr/>
            </p:nvSpPr>
            <p:spPr>
              <a:xfrm>
                <a:off x="7827313" y="8059055"/>
                <a:ext cx="56061" cy="56390"/>
              </a:xfrm>
              <a:custGeom>
                <a:avLst/>
                <a:gdLst>
                  <a:gd name="connsiteX0" fmla="*/ 28000 w 56061"/>
                  <a:gd name="connsiteY0" fmla="*/ 16511 h 56390"/>
                  <a:gd name="connsiteX1" fmla="*/ 14949 w 56061"/>
                  <a:gd name="connsiteY1" fmla="*/ 30718 h 56390"/>
                  <a:gd name="connsiteX2" fmla="*/ 18509 w 56061"/>
                  <a:gd name="connsiteY2" fmla="*/ 39005 h 56390"/>
                  <a:gd name="connsiteX3" fmla="*/ 26814 w 56061"/>
                  <a:gd name="connsiteY3" fmla="*/ 40189 h 56390"/>
                  <a:gd name="connsiteX4" fmla="*/ 39865 w 56061"/>
                  <a:gd name="connsiteY4" fmla="*/ 25982 h 56390"/>
                  <a:gd name="connsiteX5" fmla="*/ 36306 w 56061"/>
                  <a:gd name="connsiteY5" fmla="*/ 18879 h 56390"/>
                  <a:gd name="connsiteX6" fmla="*/ 30373 w 56061"/>
                  <a:gd name="connsiteY6" fmla="*/ 16511 h 56390"/>
                  <a:gd name="connsiteX7" fmla="*/ 28000 w 56061"/>
                  <a:gd name="connsiteY7" fmla="*/ 16511 h 56390"/>
                  <a:gd name="connsiteX8" fmla="*/ 26812 w 56061"/>
                  <a:gd name="connsiteY8" fmla="*/ 310 h 56390"/>
                  <a:gd name="connsiteX9" fmla="*/ 46312 w 56061"/>
                  <a:gd name="connsiteY9" fmla="*/ 6406 h 56390"/>
                  <a:gd name="connsiteX10" fmla="*/ 56061 w 56061"/>
                  <a:gd name="connsiteY10" fmla="*/ 25912 h 56390"/>
                  <a:gd name="connsiteX11" fmla="*/ 28031 w 56061"/>
                  <a:gd name="connsiteY11" fmla="*/ 55171 h 56390"/>
                  <a:gd name="connsiteX12" fmla="*/ 24375 w 56061"/>
                  <a:gd name="connsiteY12" fmla="*/ 56390 h 56390"/>
                  <a:gd name="connsiteX13" fmla="*/ 8531 w 56061"/>
                  <a:gd name="connsiteY13" fmla="*/ 50295 h 56390"/>
                  <a:gd name="connsiteX14" fmla="*/ 0 w 56061"/>
                  <a:gd name="connsiteY14" fmla="*/ 30789 h 56390"/>
                  <a:gd name="connsiteX15" fmla="*/ 26812 w 56061"/>
                  <a:gd name="connsiteY15" fmla="*/ 310 h 5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061" h="56390">
                    <a:moveTo>
                      <a:pt x="28000" y="16511"/>
                    </a:moveTo>
                    <a:cubicBezTo>
                      <a:pt x="20882" y="16511"/>
                      <a:pt x="14949" y="23615"/>
                      <a:pt x="14949" y="30718"/>
                    </a:cubicBezTo>
                    <a:cubicBezTo>
                      <a:pt x="14949" y="33086"/>
                      <a:pt x="16136" y="36638"/>
                      <a:pt x="18509" y="39005"/>
                    </a:cubicBezTo>
                    <a:cubicBezTo>
                      <a:pt x="20882" y="40189"/>
                      <a:pt x="23255" y="40189"/>
                      <a:pt x="26814" y="40189"/>
                    </a:cubicBezTo>
                    <a:cubicBezTo>
                      <a:pt x="33933" y="39005"/>
                      <a:pt x="39865" y="33086"/>
                      <a:pt x="39865" y="25982"/>
                    </a:cubicBezTo>
                    <a:cubicBezTo>
                      <a:pt x="39865" y="22431"/>
                      <a:pt x="38679" y="20063"/>
                      <a:pt x="36306" y="18879"/>
                    </a:cubicBezTo>
                    <a:cubicBezTo>
                      <a:pt x="35119" y="16511"/>
                      <a:pt x="32746" y="16511"/>
                      <a:pt x="30373" y="16511"/>
                    </a:cubicBezTo>
                    <a:cubicBezTo>
                      <a:pt x="30373" y="16511"/>
                      <a:pt x="29187" y="16511"/>
                      <a:pt x="28000" y="16511"/>
                    </a:cubicBezTo>
                    <a:close/>
                    <a:moveTo>
                      <a:pt x="26812" y="310"/>
                    </a:moveTo>
                    <a:cubicBezTo>
                      <a:pt x="34124" y="-909"/>
                      <a:pt x="41437" y="1529"/>
                      <a:pt x="46312" y="6406"/>
                    </a:cubicBezTo>
                    <a:cubicBezTo>
                      <a:pt x="52405" y="11282"/>
                      <a:pt x="56061" y="18597"/>
                      <a:pt x="56061" y="25912"/>
                    </a:cubicBezTo>
                    <a:cubicBezTo>
                      <a:pt x="56061" y="40542"/>
                      <a:pt x="43874" y="53952"/>
                      <a:pt x="28031" y="55171"/>
                    </a:cubicBezTo>
                    <a:cubicBezTo>
                      <a:pt x="26812" y="56390"/>
                      <a:pt x="26812" y="56390"/>
                      <a:pt x="24375" y="56390"/>
                    </a:cubicBezTo>
                    <a:cubicBezTo>
                      <a:pt x="19500" y="56390"/>
                      <a:pt x="13406" y="53952"/>
                      <a:pt x="8531" y="50295"/>
                    </a:cubicBezTo>
                    <a:cubicBezTo>
                      <a:pt x="3656" y="45418"/>
                      <a:pt x="0" y="38103"/>
                      <a:pt x="0" y="30789"/>
                    </a:cubicBezTo>
                    <a:cubicBezTo>
                      <a:pt x="0" y="16159"/>
                      <a:pt x="10969" y="2749"/>
                      <a:pt x="26812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EC75CAAF-7880-D549-85A5-073A298F819A}"/>
                  </a:ext>
                </a:extLst>
              </p:cNvPr>
              <p:cNvSpPr/>
              <p:nvPr/>
            </p:nvSpPr>
            <p:spPr>
              <a:xfrm>
                <a:off x="8130037" y="8061858"/>
                <a:ext cx="67273" cy="332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268">
                    <a:moveTo>
                      <a:pt x="15" y="268"/>
                    </a:moveTo>
                    <a:cubicBezTo>
                      <a:pt x="14" y="268"/>
                      <a:pt x="12" y="268"/>
                      <a:pt x="11" y="267"/>
                    </a:cubicBezTo>
                    <a:cubicBezTo>
                      <a:pt x="9" y="265"/>
                      <a:pt x="8" y="261"/>
                      <a:pt x="10" y="258"/>
                    </a:cubicBezTo>
                    <a:cubicBezTo>
                      <a:pt x="11" y="258"/>
                      <a:pt x="42" y="222"/>
                      <a:pt x="42" y="155"/>
                    </a:cubicBezTo>
                    <a:cubicBezTo>
                      <a:pt x="42" y="87"/>
                      <a:pt x="1" y="10"/>
                      <a:pt x="1" y="9"/>
                    </a:cubicBezTo>
                    <a:cubicBezTo>
                      <a:pt x="-1" y="6"/>
                      <a:pt x="0" y="3"/>
                      <a:pt x="3" y="1"/>
                    </a:cubicBezTo>
                    <a:cubicBezTo>
                      <a:pt x="6" y="-1"/>
                      <a:pt x="10" y="1"/>
                      <a:pt x="11" y="4"/>
                    </a:cubicBezTo>
                    <a:cubicBezTo>
                      <a:pt x="13" y="7"/>
                      <a:pt x="55" y="84"/>
                      <a:pt x="55" y="155"/>
                    </a:cubicBezTo>
                    <a:cubicBezTo>
                      <a:pt x="55" y="226"/>
                      <a:pt x="21" y="265"/>
                      <a:pt x="20" y="267"/>
                    </a:cubicBezTo>
                    <a:cubicBezTo>
                      <a:pt x="18" y="268"/>
                      <a:pt x="17" y="268"/>
                      <a:pt x="15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5FBC1B71-BD56-5349-BD9E-481943F6EA51}"/>
                  </a:ext>
                </a:extLst>
              </p:cNvPr>
              <p:cNvSpPr/>
              <p:nvPr/>
            </p:nvSpPr>
            <p:spPr>
              <a:xfrm>
                <a:off x="7403744" y="8287425"/>
                <a:ext cx="37374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" h="170">
                    <a:moveTo>
                      <a:pt x="6" y="170"/>
                    </a:moveTo>
                    <a:cubicBezTo>
                      <a:pt x="2" y="169"/>
                      <a:pt x="0" y="166"/>
                      <a:pt x="0" y="162"/>
                    </a:cubicBezTo>
                    <a:lnTo>
                      <a:pt x="19" y="5"/>
                    </a:lnTo>
                    <a:cubicBezTo>
                      <a:pt x="19" y="1"/>
                      <a:pt x="22" y="-1"/>
                      <a:pt x="25" y="0"/>
                    </a:cubicBezTo>
                    <a:cubicBezTo>
                      <a:pt x="29" y="0"/>
                      <a:pt x="31" y="3"/>
                      <a:pt x="31" y="6"/>
                    </a:cubicBezTo>
                    <a:lnTo>
                      <a:pt x="13" y="164"/>
                    </a:lnTo>
                    <a:cubicBezTo>
                      <a:pt x="13" y="167"/>
                      <a:pt x="9" y="170"/>
                      <a:pt x="6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B2FE5478-9228-A843-9C09-F339E8F0F50D}"/>
                  </a:ext>
                </a:extLst>
              </p:cNvPr>
              <p:cNvSpPr/>
              <p:nvPr/>
            </p:nvSpPr>
            <p:spPr>
              <a:xfrm>
                <a:off x="8279535" y="8102983"/>
                <a:ext cx="382458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213">
                    <a:moveTo>
                      <a:pt x="132" y="0"/>
                    </a:moveTo>
                    <a:lnTo>
                      <a:pt x="0" y="213"/>
                    </a:lnTo>
                    <a:lnTo>
                      <a:pt x="266" y="176"/>
                    </a:lnTo>
                    <a:lnTo>
                      <a:pt x="308" y="61"/>
                    </a:lnTo>
                    <a:cubicBezTo>
                      <a:pt x="201" y="67"/>
                      <a:pt x="152" y="25"/>
                      <a:pt x="1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BDEBF058-1B2E-2145-80BB-174606BF427B}"/>
                  </a:ext>
                </a:extLst>
              </p:cNvPr>
              <p:cNvSpPr/>
              <p:nvPr/>
            </p:nvSpPr>
            <p:spPr>
              <a:xfrm>
                <a:off x="8272371" y="8095506"/>
                <a:ext cx="397612" cy="280402"/>
              </a:xfrm>
              <a:custGeom>
                <a:avLst/>
                <a:gdLst>
                  <a:gd name="connsiteX0" fmla="*/ 172329 w 397612"/>
                  <a:gd name="connsiteY0" fmla="*/ 21186 h 280402"/>
                  <a:gd name="connsiteX1" fmla="*/ 22114 w 397612"/>
                  <a:gd name="connsiteY1" fmla="*/ 261708 h 280402"/>
                  <a:gd name="connsiteX2" fmla="*/ 332476 w 397612"/>
                  <a:gd name="connsiteY2" fmla="*/ 218315 h 280402"/>
                  <a:gd name="connsiteX3" fmla="*/ 378410 w 397612"/>
                  <a:gd name="connsiteY3" fmla="*/ 91855 h 280402"/>
                  <a:gd name="connsiteX4" fmla="*/ 172329 w 397612"/>
                  <a:gd name="connsiteY4" fmla="*/ 21186 h 280402"/>
                  <a:gd name="connsiteX5" fmla="*/ 171072 w 397612"/>
                  <a:gd name="connsiteY5" fmla="*/ 0 h 280402"/>
                  <a:gd name="connsiteX6" fmla="*/ 177282 w 397612"/>
                  <a:gd name="connsiteY6" fmla="*/ 3722 h 280402"/>
                  <a:gd name="connsiteX7" fmla="*/ 389647 w 397612"/>
                  <a:gd name="connsiteY7" fmla="*/ 75684 h 280402"/>
                  <a:gd name="connsiteX8" fmla="*/ 395856 w 397612"/>
                  <a:gd name="connsiteY8" fmla="*/ 78165 h 280402"/>
                  <a:gd name="connsiteX9" fmla="*/ 397098 w 397612"/>
                  <a:gd name="connsiteY9" fmla="*/ 85610 h 280402"/>
                  <a:gd name="connsiteX10" fmla="*/ 344938 w 397612"/>
                  <a:gd name="connsiteY10" fmla="*/ 228292 h 280402"/>
                  <a:gd name="connsiteX11" fmla="*/ 338729 w 397612"/>
                  <a:gd name="connsiteY11" fmla="*/ 233255 h 280402"/>
                  <a:gd name="connsiteX12" fmla="*/ 8384 w 397612"/>
                  <a:gd name="connsiteY12" fmla="*/ 279162 h 280402"/>
                  <a:gd name="connsiteX13" fmla="*/ 7142 w 397612"/>
                  <a:gd name="connsiteY13" fmla="*/ 280402 h 280402"/>
                  <a:gd name="connsiteX14" fmla="*/ 932 w 397612"/>
                  <a:gd name="connsiteY14" fmla="*/ 276680 h 280402"/>
                  <a:gd name="connsiteX15" fmla="*/ 932 w 397612"/>
                  <a:gd name="connsiteY15" fmla="*/ 267995 h 280402"/>
                  <a:gd name="connsiteX16" fmla="*/ 164863 w 397612"/>
                  <a:gd name="connsiteY16" fmla="*/ 3722 h 280402"/>
                  <a:gd name="connsiteX17" fmla="*/ 171072 w 397612"/>
                  <a:gd name="connsiteY17" fmla="*/ 0 h 28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7612" h="280402">
                    <a:moveTo>
                      <a:pt x="172329" y="21186"/>
                    </a:moveTo>
                    <a:lnTo>
                      <a:pt x="22114" y="261708"/>
                    </a:lnTo>
                    <a:lnTo>
                      <a:pt x="332476" y="218315"/>
                    </a:lnTo>
                    <a:lnTo>
                      <a:pt x="378410" y="91855"/>
                    </a:lnTo>
                    <a:cubicBezTo>
                      <a:pt x="261714" y="95574"/>
                      <a:pt x="200883" y="53421"/>
                      <a:pt x="172329" y="21186"/>
                    </a:cubicBezTo>
                    <a:close/>
                    <a:moveTo>
                      <a:pt x="171072" y="0"/>
                    </a:moveTo>
                    <a:cubicBezTo>
                      <a:pt x="173556" y="0"/>
                      <a:pt x="176040" y="1241"/>
                      <a:pt x="177282" y="3722"/>
                    </a:cubicBezTo>
                    <a:cubicBezTo>
                      <a:pt x="200878" y="33500"/>
                      <a:pt x="260489" y="83128"/>
                      <a:pt x="389647" y="75684"/>
                    </a:cubicBezTo>
                    <a:cubicBezTo>
                      <a:pt x="392130" y="74443"/>
                      <a:pt x="394614" y="75684"/>
                      <a:pt x="395856" y="78165"/>
                    </a:cubicBezTo>
                    <a:cubicBezTo>
                      <a:pt x="397098" y="79406"/>
                      <a:pt x="398340" y="83128"/>
                      <a:pt x="397098" y="85610"/>
                    </a:cubicBezTo>
                    <a:lnTo>
                      <a:pt x="344938" y="228292"/>
                    </a:lnTo>
                    <a:cubicBezTo>
                      <a:pt x="343696" y="230774"/>
                      <a:pt x="342454" y="233255"/>
                      <a:pt x="338729" y="233255"/>
                    </a:cubicBezTo>
                    <a:lnTo>
                      <a:pt x="8384" y="279162"/>
                    </a:lnTo>
                    <a:cubicBezTo>
                      <a:pt x="7142" y="280402"/>
                      <a:pt x="7142" y="280402"/>
                      <a:pt x="7142" y="280402"/>
                    </a:cubicBezTo>
                    <a:cubicBezTo>
                      <a:pt x="4658" y="280402"/>
                      <a:pt x="2174" y="279162"/>
                      <a:pt x="932" y="276680"/>
                    </a:cubicBezTo>
                    <a:cubicBezTo>
                      <a:pt x="-310" y="274199"/>
                      <a:pt x="-310" y="270476"/>
                      <a:pt x="932" y="267995"/>
                    </a:cubicBezTo>
                    <a:lnTo>
                      <a:pt x="164863" y="3722"/>
                    </a:lnTo>
                    <a:cubicBezTo>
                      <a:pt x="166105" y="1241"/>
                      <a:pt x="168588" y="0"/>
                      <a:pt x="1710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91D6FBF9-1608-0147-B35F-428CF1E59DF1}"/>
                  </a:ext>
                </a:extLst>
              </p:cNvPr>
              <p:cNvSpPr/>
              <p:nvPr/>
            </p:nvSpPr>
            <p:spPr>
              <a:xfrm>
                <a:off x="8443980" y="7564612"/>
                <a:ext cx="444748" cy="614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494">
                    <a:moveTo>
                      <a:pt x="358" y="141"/>
                    </a:moveTo>
                    <a:lnTo>
                      <a:pt x="300" y="0"/>
                    </a:lnTo>
                    <a:lnTo>
                      <a:pt x="242" y="28"/>
                    </a:lnTo>
                    <a:cubicBezTo>
                      <a:pt x="207" y="45"/>
                      <a:pt x="179" y="76"/>
                      <a:pt x="167" y="113"/>
                    </a:cubicBezTo>
                    <a:lnTo>
                      <a:pt x="134" y="217"/>
                    </a:lnTo>
                    <a:lnTo>
                      <a:pt x="0" y="432"/>
                    </a:lnTo>
                    <a:cubicBezTo>
                      <a:pt x="20" y="457"/>
                      <a:pt x="69" y="499"/>
                      <a:pt x="176" y="493"/>
                    </a:cubicBezTo>
                    <a:lnTo>
                      <a:pt x="261" y="26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37DC2621-807C-3649-BBF1-01210D1F324C}"/>
                  </a:ext>
                </a:extLst>
              </p:cNvPr>
              <p:cNvSpPr/>
              <p:nvPr/>
            </p:nvSpPr>
            <p:spPr>
              <a:xfrm>
                <a:off x="8436931" y="7558693"/>
                <a:ext cx="460517" cy="629035"/>
              </a:xfrm>
              <a:custGeom>
                <a:avLst/>
                <a:gdLst>
                  <a:gd name="connsiteX0" fmla="*/ 376003 w 460517"/>
                  <a:gd name="connsiteY0" fmla="*/ 17136 h 629035"/>
                  <a:gd name="connsiteX1" fmla="*/ 311410 w 460517"/>
                  <a:gd name="connsiteY1" fmla="*/ 48227 h 629035"/>
                  <a:gd name="connsiteX2" fmla="*/ 221973 w 460517"/>
                  <a:gd name="connsiteY2" fmla="*/ 148960 h 629035"/>
                  <a:gd name="connsiteX3" fmla="*/ 180982 w 460517"/>
                  <a:gd name="connsiteY3" fmla="*/ 277053 h 629035"/>
                  <a:gd name="connsiteX4" fmla="*/ 179739 w 460517"/>
                  <a:gd name="connsiteY4" fmla="*/ 278297 h 629035"/>
                  <a:gd name="connsiteX5" fmla="*/ 17015 w 460517"/>
                  <a:gd name="connsiteY5" fmla="*/ 543188 h 629035"/>
                  <a:gd name="connsiteX6" fmla="*/ 220731 w 460517"/>
                  <a:gd name="connsiteY6" fmla="*/ 611587 h 629035"/>
                  <a:gd name="connsiteX7" fmla="*/ 323831 w 460517"/>
                  <a:gd name="connsiteY7" fmla="*/ 328042 h 629035"/>
                  <a:gd name="connsiteX8" fmla="*/ 325074 w 460517"/>
                  <a:gd name="connsiteY8" fmla="*/ 325554 h 629035"/>
                  <a:gd name="connsiteX9" fmla="*/ 444322 w 460517"/>
                  <a:gd name="connsiteY9" fmla="*/ 180051 h 629035"/>
                  <a:gd name="connsiteX10" fmla="*/ 376031 w 460517"/>
                  <a:gd name="connsiteY10" fmla="*/ 933 h 629035"/>
                  <a:gd name="connsiteX11" fmla="*/ 382244 w 460517"/>
                  <a:gd name="connsiteY11" fmla="*/ 933 h 629035"/>
                  <a:gd name="connsiteX12" fmla="*/ 387213 w 460517"/>
                  <a:gd name="connsiteY12" fmla="*/ 4664 h 629035"/>
                  <a:gd name="connsiteX13" fmla="*/ 460517 w 460517"/>
                  <a:gd name="connsiteY13" fmla="*/ 178792 h 629035"/>
                  <a:gd name="connsiteX14" fmla="*/ 458032 w 460517"/>
                  <a:gd name="connsiteY14" fmla="*/ 187498 h 629035"/>
                  <a:gd name="connsiteX15" fmla="*/ 337516 w 460517"/>
                  <a:gd name="connsiteY15" fmla="*/ 335506 h 629035"/>
                  <a:gd name="connsiteX16" fmla="*/ 233152 w 460517"/>
                  <a:gd name="connsiteY16" fmla="*/ 622816 h 629035"/>
                  <a:gd name="connsiteX17" fmla="*/ 226939 w 460517"/>
                  <a:gd name="connsiteY17" fmla="*/ 627791 h 629035"/>
                  <a:gd name="connsiteX18" fmla="*/ 199606 w 460517"/>
                  <a:gd name="connsiteY18" fmla="*/ 629035 h 629035"/>
                  <a:gd name="connsiteX19" fmla="*/ 2059 w 460517"/>
                  <a:gd name="connsiteY19" fmla="*/ 549434 h 629035"/>
                  <a:gd name="connsiteX20" fmla="*/ 816 w 460517"/>
                  <a:gd name="connsiteY20" fmla="*/ 540728 h 629035"/>
                  <a:gd name="connsiteX21" fmla="*/ 166060 w 460517"/>
                  <a:gd name="connsiteY21" fmla="*/ 273318 h 629035"/>
                  <a:gd name="connsiteX22" fmla="*/ 207060 w 460517"/>
                  <a:gd name="connsiteY22" fmla="*/ 145210 h 629035"/>
                  <a:gd name="connsiteX23" fmla="*/ 305213 w 460517"/>
                  <a:gd name="connsiteY23" fmla="*/ 35758 h 62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0517" h="629035">
                    <a:moveTo>
                      <a:pt x="376003" y="17136"/>
                    </a:moveTo>
                    <a:lnTo>
                      <a:pt x="311410" y="48227"/>
                    </a:lnTo>
                    <a:cubicBezTo>
                      <a:pt x="270418" y="68125"/>
                      <a:pt x="236879" y="105433"/>
                      <a:pt x="221973" y="148960"/>
                    </a:cubicBezTo>
                    <a:lnTo>
                      <a:pt x="180982" y="277053"/>
                    </a:lnTo>
                    <a:cubicBezTo>
                      <a:pt x="180982" y="278297"/>
                      <a:pt x="180982" y="278297"/>
                      <a:pt x="179739" y="278297"/>
                    </a:cubicBezTo>
                    <a:lnTo>
                      <a:pt x="17015" y="543188"/>
                    </a:lnTo>
                    <a:cubicBezTo>
                      <a:pt x="43101" y="573035"/>
                      <a:pt x="100240" y="617805"/>
                      <a:pt x="220731" y="611587"/>
                    </a:cubicBezTo>
                    <a:lnTo>
                      <a:pt x="323831" y="328042"/>
                    </a:lnTo>
                    <a:cubicBezTo>
                      <a:pt x="323831" y="328042"/>
                      <a:pt x="325074" y="326798"/>
                      <a:pt x="325074" y="325554"/>
                    </a:cubicBezTo>
                    <a:lnTo>
                      <a:pt x="444322" y="180051"/>
                    </a:lnTo>
                    <a:close/>
                    <a:moveTo>
                      <a:pt x="376031" y="933"/>
                    </a:moveTo>
                    <a:cubicBezTo>
                      <a:pt x="378516" y="-311"/>
                      <a:pt x="381001" y="-311"/>
                      <a:pt x="382244" y="933"/>
                    </a:cubicBezTo>
                    <a:cubicBezTo>
                      <a:pt x="384729" y="2177"/>
                      <a:pt x="385971" y="3421"/>
                      <a:pt x="387213" y="4664"/>
                    </a:cubicBezTo>
                    <a:lnTo>
                      <a:pt x="460517" y="178792"/>
                    </a:lnTo>
                    <a:cubicBezTo>
                      <a:pt x="460517" y="182523"/>
                      <a:pt x="460517" y="185010"/>
                      <a:pt x="458032" y="187498"/>
                    </a:cubicBezTo>
                    <a:lnTo>
                      <a:pt x="337516" y="335506"/>
                    </a:lnTo>
                    <a:lnTo>
                      <a:pt x="233152" y="622816"/>
                    </a:lnTo>
                    <a:cubicBezTo>
                      <a:pt x="231909" y="625304"/>
                      <a:pt x="229424" y="627791"/>
                      <a:pt x="226939" y="627791"/>
                    </a:cubicBezTo>
                    <a:cubicBezTo>
                      <a:pt x="218242" y="629035"/>
                      <a:pt x="208303" y="629035"/>
                      <a:pt x="199606" y="629035"/>
                    </a:cubicBezTo>
                    <a:cubicBezTo>
                      <a:pt x="82817" y="629035"/>
                      <a:pt x="25665" y="579285"/>
                      <a:pt x="2059" y="549434"/>
                    </a:cubicBezTo>
                    <a:cubicBezTo>
                      <a:pt x="-426" y="546947"/>
                      <a:pt x="-426" y="543215"/>
                      <a:pt x="816" y="540728"/>
                    </a:cubicBezTo>
                    <a:lnTo>
                      <a:pt x="166060" y="273318"/>
                    </a:lnTo>
                    <a:lnTo>
                      <a:pt x="207060" y="145210"/>
                    </a:lnTo>
                    <a:cubicBezTo>
                      <a:pt x="223212" y="97947"/>
                      <a:pt x="259243" y="56903"/>
                      <a:pt x="305213" y="357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2E10FE7E-B3BB-7A46-819B-37D80459EC85}"/>
                  </a:ext>
                </a:extLst>
              </p:cNvPr>
              <p:cNvSpPr/>
              <p:nvPr/>
            </p:nvSpPr>
            <p:spPr>
              <a:xfrm>
                <a:off x="8714317" y="7270502"/>
                <a:ext cx="657778" cy="664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9" h="534">
                    <a:moveTo>
                      <a:pt x="529" y="214"/>
                    </a:moveTo>
                    <a:lnTo>
                      <a:pt x="321" y="0"/>
                    </a:lnTo>
                    <a:lnTo>
                      <a:pt x="0" y="320"/>
                    </a:lnTo>
                    <a:lnTo>
                      <a:pt x="209" y="53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44657453-6F76-2E4D-B4D8-EDA778BCE3E4}"/>
                  </a:ext>
                </a:extLst>
              </p:cNvPr>
              <p:cNvSpPr/>
              <p:nvPr/>
            </p:nvSpPr>
            <p:spPr>
              <a:xfrm>
                <a:off x="8705286" y="7263025"/>
                <a:ext cx="672416" cy="679195"/>
              </a:xfrm>
              <a:custGeom>
                <a:avLst/>
                <a:gdLst>
                  <a:gd name="connsiteX0" fmla="*/ 406926 w 672416"/>
                  <a:gd name="connsiteY0" fmla="*/ 19939 h 679195"/>
                  <a:gd name="connsiteX1" fmla="*/ 20243 w 672416"/>
                  <a:gd name="connsiteY1" fmla="*/ 405520 h 679195"/>
                  <a:gd name="connsiteX2" fmla="*/ 268914 w 672416"/>
                  <a:gd name="connsiteY2" fmla="*/ 660501 h 679195"/>
                  <a:gd name="connsiteX3" fmla="*/ 655597 w 672416"/>
                  <a:gd name="connsiteY3" fmla="*/ 273676 h 679195"/>
                  <a:gd name="connsiteX4" fmla="*/ 406931 w 672416"/>
                  <a:gd name="connsiteY4" fmla="*/ 0 h 679195"/>
                  <a:gd name="connsiteX5" fmla="*/ 411905 w 672416"/>
                  <a:gd name="connsiteY5" fmla="*/ 2488 h 679195"/>
                  <a:gd name="connsiteX6" fmla="*/ 670551 w 672416"/>
                  <a:gd name="connsiteY6" fmla="*/ 268693 h 679195"/>
                  <a:gd name="connsiteX7" fmla="*/ 670551 w 672416"/>
                  <a:gd name="connsiteY7" fmla="*/ 279888 h 679195"/>
                  <a:gd name="connsiteX8" fmla="*/ 272634 w 672416"/>
                  <a:gd name="connsiteY8" fmla="*/ 676707 h 679195"/>
                  <a:gd name="connsiteX9" fmla="*/ 267660 w 672416"/>
                  <a:gd name="connsiteY9" fmla="*/ 679195 h 679195"/>
                  <a:gd name="connsiteX10" fmla="*/ 261443 w 672416"/>
                  <a:gd name="connsiteY10" fmla="*/ 676707 h 679195"/>
                  <a:gd name="connsiteX11" fmla="*/ 2797 w 672416"/>
                  <a:gd name="connsiteY11" fmla="*/ 411747 h 679195"/>
                  <a:gd name="connsiteX12" fmla="*/ 2797 w 672416"/>
                  <a:gd name="connsiteY12" fmla="*/ 399307 h 679195"/>
                  <a:gd name="connsiteX13" fmla="*/ 400714 w 672416"/>
                  <a:gd name="connsiteY13" fmla="*/ 2488 h 679195"/>
                  <a:gd name="connsiteX14" fmla="*/ 406931 w 672416"/>
                  <a:gd name="connsiteY14" fmla="*/ 0 h 67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2416" h="679195">
                    <a:moveTo>
                      <a:pt x="406926" y="19939"/>
                    </a:moveTo>
                    <a:lnTo>
                      <a:pt x="20243" y="405520"/>
                    </a:lnTo>
                    <a:lnTo>
                      <a:pt x="268914" y="660501"/>
                    </a:lnTo>
                    <a:lnTo>
                      <a:pt x="655597" y="273676"/>
                    </a:lnTo>
                    <a:close/>
                    <a:moveTo>
                      <a:pt x="406931" y="0"/>
                    </a:moveTo>
                    <a:cubicBezTo>
                      <a:pt x="408175" y="0"/>
                      <a:pt x="410662" y="1244"/>
                      <a:pt x="411905" y="2488"/>
                    </a:cubicBezTo>
                    <a:lnTo>
                      <a:pt x="670551" y="268693"/>
                    </a:lnTo>
                    <a:cubicBezTo>
                      <a:pt x="673038" y="271181"/>
                      <a:pt x="673038" y="277400"/>
                      <a:pt x="670551" y="279888"/>
                    </a:cubicBezTo>
                    <a:lnTo>
                      <a:pt x="272634" y="676707"/>
                    </a:lnTo>
                    <a:cubicBezTo>
                      <a:pt x="271391" y="677951"/>
                      <a:pt x="270147" y="679195"/>
                      <a:pt x="267660" y="679195"/>
                    </a:cubicBezTo>
                    <a:cubicBezTo>
                      <a:pt x="265173" y="679195"/>
                      <a:pt x="263930" y="677951"/>
                      <a:pt x="261443" y="676707"/>
                    </a:cubicBezTo>
                    <a:lnTo>
                      <a:pt x="2797" y="411747"/>
                    </a:lnTo>
                    <a:cubicBezTo>
                      <a:pt x="-933" y="408015"/>
                      <a:pt x="-933" y="403039"/>
                      <a:pt x="2797" y="399307"/>
                    </a:cubicBezTo>
                    <a:lnTo>
                      <a:pt x="400714" y="2488"/>
                    </a:lnTo>
                    <a:cubicBezTo>
                      <a:pt x="401957" y="1244"/>
                      <a:pt x="404444" y="0"/>
                      <a:pt x="4069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283F1E02-21B2-EC49-BB1F-7773F7A24343}"/>
                  </a:ext>
                </a:extLst>
              </p:cNvPr>
              <p:cNvSpPr/>
              <p:nvPr/>
            </p:nvSpPr>
            <p:spPr>
              <a:xfrm>
                <a:off x="9079334" y="7370200"/>
                <a:ext cx="190606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157">
                    <a:moveTo>
                      <a:pt x="147" y="157"/>
                    </a:moveTo>
                    <a:cubicBezTo>
                      <a:pt x="145" y="157"/>
                      <a:pt x="144" y="156"/>
                      <a:pt x="143" y="155"/>
                    </a:cubicBezTo>
                    <a:lnTo>
                      <a:pt x="1" y="10"/>
                    </a:lnTo>
                    <a:cubicBezTo>
                      <a:pt x="0" y="7"/>
                      <a:pt x="0" y="3"/>
                      <a:pt x="1" y="1"/>
                    </a:cubicBezTo>
                    <a:cubicBezTo>
                      <a:pt x="3" y="0"/>
                      <a:pt x="8" y="0"/>
                      <a:pt x="10" y="1"/>
                    </a:cubicBezTo>
                    <a:lnTo>
                      <a:pt x="151" y="146"/>
                    </a:lnTo>
                    <a:cubicBezTo>
                      <a:pt x="154" y="149"/>
                      <a:pt x="154" y="153"/>
                      <a:pt x="151" y="155"/>
                    </a:cubicBezTo>
                    <a:cubicBezTo>
                      <a:pt x="150" y="156"/>
                      <a:pt x="149" y="157"/>
                      <a:pt x="147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B52A1DB-AE63-CD4D-8883-5993738FAD41}"/>
                  </a:ext>
                </a:extLst>
              </p:cNvPr>
              <p:cNvSpPr/>
              <p:nvPr/>
            </p:nvSpPr>
            <p:spPr>
              <a:xfrm>
                <a:off x="9024515" y="7423788"/>
                <a:ext cx="190606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158">
                    <a:moveTo>
                      <a:pt x="148" y="158"/>
                    </a:moveTo>
                    <a:cubicBezTo>
                      <a:pt x="146" y="158"/>
                      <a:pt x="144" y="157"/>
                      <a:pt x="143" y="156"/>
                    </a:cubicBezTo>
                    <a:lnTo>
                      <a:pt x="1" y="10"/>
                    </a:lnTo>
                    <a:cubicBezTo>
                      <a:pt x="-1" y="8"/>
                      <a:pt x="-1" y="4"/>
                      <a:pt x="2" y="2"/>
                    </a:cubicBezTo>
                    <a:cubicBezTo>
                      <a:pt x="4" y="-1"/>
                      <a:pt x="8" y="-1"/>
                      <a:pt x="10" y="2"/>
                    </a:cubicBezTo>
                    <a:lnTo>
                      <a:pt x="152" y="147"/>
                    </a:lnTo>
                    <a:cubicBezTo>
                      <a:pt x="154" y="150"/>
                      <a:pt x="154" y="153"/>
                      <a:pt x="152" y="156"/>
                    </a:cubicBezTo>
                    <a:cubicBezTo>
                      <a:pt x="151" y="157"/>
                      <a:pt x="149" y="158"/>
                      <a:pt x="148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7E034AA7-C1EF-B242-81A3-01A190BB1482}"/>
                  </a:ext>
                </a:extLst>
              </p:cNvPr>
              <p:cNvSpPr/>
              <p:nvPr/>
            </p:nvSpPr>
            <p:spPr>
              <a:xfrm>
                <a:off x="8806505" y="7641878"/>
                <a:ext cx="191852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" h="157">
                    <a:moveTo>
                      <a:pt x="148" y="157"/>
                    </a:moveTo>
                    <a:cubicBezTo>
                      <a:pt x="146" y="157"/>
                      <a:pt x="145" y="156"/>
                      <a:pt x="143" y="155"/>
                    </a:cubicBezTo>
                    <a:lnTo>
                      <a:pt x="1" y="10"/>
                    </a:lnTo>
                    <a:cubicBezTo>
                      <a:pt x="0" y="7"/>
                      <a:pt x="0" y="3"/>
                      <a:pt x="1" y="1"/>
                    </a:cubicBezTo>
                    <a:cubicBezTo>
                      <a:pt x="4" y="0"/>
                      <a:pt x="8" y="0"/>
                      <a:pt x="10" y="1"/>
                    </a:cubicBezTo>
                    <a:lnTo>
                      <a:pt x="152" y="146"/>
                    </a:lnTo>
                    <a:cubicBezTo>
                      <a:pt x="155" y="149"/>
                      <a:pt x="155" y="153"/>
                      <a:pt x="152" y="155"/>
                    </a:cubicBezTo>
                    <a:cubicBezTo>
                      <a:pt x="151" y="156"/>
                      <a:pt x="149" y="157"/>
                      <a:pt x="14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B4CDEC7C-924C-9447-9A59-F977F103739A}"/>
                  </a:ext>
                </a:extLst>
              </p:cNvPr>
              <p:cNvSpPr/>
              <p:nvPr/>
            </p:nvSpPr>
            <p:spPr>
              <a:xfrm>
                <a:off x="8851664" y="7471145"/>
                <a:ext cx="314254" cy="320281"/>
              </a:xfrm>
              <a:custGeom>
                <a:avLst/>
                <a:gdLst>
                  <a:gd name="connsiteX0" fmla="*/ 132476 w 314254"/>
                  <a:gd name="connsiteY0" fmla="*/ 19939 h 320281"/>
                  <a:gd name="connsiteX1" fmla="*/ 18373 w 314254"/>
                  <a:gd name="connsiteY1" fmla="*/ 132849 h 320281"/>
                  <a:gd name="connsiteX2" fmla="*/ 183327 w 314254"/>
                  <a:gd name="connsiteY2" fmla="*/ 302833 h 320281"/>
                  <a:gd name="connsiteX3" fmla="*/ 297430 w 314254"/>
                  <a:gd name="connsiteY3" fmla="*/ 188683 h 320281"/>
                  <a:gd name="connsiteX4" fmla="*/ 131224 w 314254"/>
                  <a:gd name="connsiteY4" fmla="*/ 0 h 320281"/>
                  <a:gd name="connsiteX5" fmla="*/ 137428 w 314254"/>
                  <a:gd name="connsiteY5" fmla="*/ 2483 h 320281"/>
                  <a:gd name="connsiteX6" fmla="*/ 312393 w 314254"/>
                  <a:gd name="connsiteY6" fmla="*/ 183727 h 320281"/>
                  <a:gd name="connsiteX7" fmla="*/ 312393 w 314254"/>
                  <a:gd name="connsiteY7" fmla="*/ 193659 h 320281"/>
                  <a:gd name="connsiteX8" fmla="*/ 188305 w 314254"/>
                  <a:gd name="connsiteY8" fmla="*/ 319040 h 320281"/>
                  <a:gd name="connsiteX9" fmla="*/ 182100 w 314254"/>
                  <a:gd name="connsiteY9" fmla="*/ 320281 h 320281"/>
                  <a:gd name="connsiteX10" fmla="*/ 177137 w 314254"/>
                  <a:gd name="connsiteY10" fmla="*/ 319040 h 320281"/>
                  <a:gd name="connsiteX11" fmla="*/ 931 w 314254"/>
                  <a:gd name="connsiteY11" fmla="*/ 139037 h 320281"/>
                  <a:gd name="connsiteX12" fmla="*/ 931 w 314254"/>
                  <a:gd name="connsiteY12" fmla="*/ 127864 h 320281"/>
                  <a:gd name="connsiteX13" fmla="*/ 125019 w 314254"/>
                  <a:gd name="connsiteY13" fmla="*/ 2483 h 320281"/>
                  <a:gd name="connsiteX14" fmla="*/ 131224 w 314254"/>
                  <a:gd name="connsiteY14" fmla="*/ 0 h 3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4254" h="320281">
                    <a:moveTo>
                      <a:pt x="132476" y="19939"/>
                    </a:moveTo>
                    <a:lnTo>
                      <a:pt x="18373" y="132849"/>
                    </a:lnTo>
                    <a:lnTo>
                      <a:pt x="183327" y="302833"/>
                    </a:lnTo>
                    <a:lnTo>
                      <a:pt x="297430" y="188683"/>
                    </a:lnTo>
                    <a:close/>
                    <a:moveTo>
                      <a:pt x="131224" y="0"/>
                    </a:moveTo>
                    <a:cubicBezTo>
                      <a:pt x="132465" y="0"/>
                      <a:pt x="134947" y="1242"/>
                      <a:pt x="137428" y="2483"/>
                    </a:cubicBezTo>
                    <a:lnTo>
                      <a:pt x="312393" y="183727"/>
                    </a:lnTo>
                    <a:cubicBezTo>
                      <a:pt x="314875" y="186210"/>
                      <a:pt x="314875" y="191176"/>
                      <a:pt x="312393" y="193659"/>
                    </a:cubicBezTo>
                    <a:lnTo>
                      <a:pt x="188305" y="319040"/>
                    </a:lnTo>
                    <a:cubicBezTo>
                      <a:pt x="185823" y="320281"/>
                      <a:pt x="184582" y="320281"/>
                      <a:pt x="182100" y="320281"/>
                    </a:cubicBezTo>
                    <a:cubicBezTo>
                      <a:pt x="179618" y="320281"/>
                      <a:pt x="177137" y="320281"/>
                      <a:pt x="177137" y="319040"/>
                    </a:cubicBezTo>
                    <a:lnTo>
                      <a:pt x="931" y="139037"/>
                    </a:lnTo>
                    <a:cubicBezTo>
                      <a:pt x="-310" y="135313"/>
                      <a:pt x="-310" y="130347"/>
                      <a:pt x="931" y="127864"/>
                    </a:cubicBezTo>
                    <a:lnTo>
                      <a:pt x="125019" y="2483"/>
                    </a:lnTo>
                    <a:cubicBezTo>
                      <a:pt x="126260" y="1242"/>
                      <a:pt x="128742" y="0"/>
                      <a:pt x="1312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EFFBE4FC-5E5F-D649-88E3-80162D0A6AE0}"/>
                  </a:ext>
                </a:extLst>
              </p:cNvPr>
              <p:cNvSpPr/>
              <p:nvPr/>
            </p:nvSpPr>
            <p:spPr>
              <a:xfrm>
                <a:off x="8951221" y="7532210"/>
                <a:ext cx="59800" cy="59819"/>
              </a:xfrm>
              <a:custGeom>
                <a:avLst/>
                <a:gdLst>
                  <a:gd name="connsiteX0" fmla="*/ 31485 w 59800"/>
                  <a:gd name="connsiteY0" fmla="*/ 14955 h 59819"/>
                  <a:gd name="connsiteX1" fmla="*/ 19526 w 59800"/>
                  <a:gd name="connsiteY1" fmla="*/ 20937 h 59819"/>
                  <a:gd name="connsiteX2" fmla="*/ 17134 w 59800"/>
                  <a:gd name="connsiteY2" fmla="*/ 42472 h 59819"/>
                  <a:gd name="connsiteX3" fmla="*/ 25506 w 59800"/>
                  <a:gd name="connsiteY3" fmla="*/ 44865 h 59819"/>
                  <a:gd name="connsiteX4" fmla="*/ 38661 w 59800"/>
                  <a:gd name="connsiteY4" fmla="*/ 40080 h 59819"/>
                  <a:gd name="connsiteX5" fmla="*/ 41053 w 59800"/>
                  <a:gd name="connsiteY5" fmla="*/ 18544 h 59819"/>
                  <a:gd name="connsiteX6" fmla="*/ 31485 w 59800"/>
                  <a:gd name="connsiteY6" fmla="*/ 14955 h 59819"/>
                  <a:gd name="connsiteX7" fmla="*/ 33966 w 59800"/>
                  <a:gd name="connsiteY7" fmla="*/ 0 h 59819"/>
                  <a:gd name="connsiteX8" fmla="*/ 52272 w 59800"/>
                  <a:gd name="connsiteY8" fmla="*/ 8546 h 59819"/>
                  <a:gd name="connsiteX9" fmla="*/ 49831 w 59800"/>
                  <a:gd name="connsiteY9" fmla="*/ 50053 h 59819"/>
                  <a:gd name="connsiteX10" fmla="*/ 26644 w 59800"/>
                  <a:gd name="connsiteY10" fmla="*/ 59819 h 59819"/>
                  <a:gd name="connsiteX11" fmla="*/ 7118 w 59800"/>
                  <a:gd name="connsiteY11" fmla="*/ 52494 h 59819"/>
                  <a:gd name="connsiteX12" fmla="*/ 9559 w 59800"/>
                  <a:gd name="connsiteY12" fmla="*/ 9767 h 59819"/>
                  <a:gd name="connsiteX13" fmla="*/ 33966 w 59800"/>
                  <a:gd name="connsiteY13" fmla="*/ 0 h 59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00" h="59819">
                    <a:moveTo>
                      <a:pt x="31485" y="14955"/>
                    </a:moveTo>
                    <a:cubicBezTo>
                      <a:pt x="26702" y="14955"/>
                      <a:pt x="23114" y="17348"/>
                      <a:pt x="19526" y="20937"/>
                    </a:cubicBezTo>
                    <a:cubicBezTo>
                      <a:pt x="13546" y="26919"/>
                      <a:pt x="12350" y="36490"/>
                      <a:pt x="17134" y="42472"/>
                    </a:cubicBezTo>
                    <a:cubicBezTo>
                      <a:pt x="19526" y="43669"/>
                      <a:pt x="24310" y="44865"/>
                      <a:pt x="25506" y="44865"/>
                    </a:cubicBezTo>
                    <a:cubicBezTo>
                      <a:pt x="30289" y="44865"/>
                      <a:pt x="35073" y="42472"/>
                      <a:pt x="38661" y="40080"/>
                    </a:cubicBezTo>
                    <a:cubicBezTo>
                      <a:pt x="44641" y="32901"/>
                      <a:pt x="45837" y="23330"/>
                      <a:pt x="41053" y="18544"/>
                    </a:cubicBezTo>
                    <a:cubicBezTo>
                      <a:pt x="37465" y="16152"/>
                      <a:pt x="35073" y="14955"/>
                      <a:pt x="31485" y="14955"/>
                    </a:cubicBezTo>
                    <a:close/>
                    <a:moveTo>
                      <a:pt x="33966" y="0"/>
                    </a:moveTo>
                    <a:cubicBezTo>
                      <a:pt x="40068" y="0"/>
                      <a:pt x="48611" y="2442"/>
                      <a:pt x="52272" y="8546"/>
                    </a:cubicBezTo>
                    <a:cubicBezTo>
                      <a:pt x="63255" y="18312"/>
                      <a:pt x="62035" y="37845"/>
                      <a:pt x="49831" y="50053"/>
                    </a:cubicBezTo>
                    <a:cubicBezTo>
                      <a:pt x="43729" y="57378"/>
                      <a:pt x="35187" y="59819"/>
                      <a:pt x="26644" y="59819"/>
                    </a:cubicBezTo>
                    <a:cubicBezTo>
                      <a:pt x="19322" y="59819"/>
                      <a:pt x="13220" y="57378"/>
                      <a:pt x="7118" y="52494"/>
                    </a:cubicBezTo>
                    <a:cubicBezTo>
                      <a:pt x="-3865" y="41507"/>
                      <a:pt x="-1424" y="21975"/>
                      <a:pt x="9559" y="9767"/>
                    </a:cubicBezTo>
                    <a:cubicBezTo>
                      <a:pt x="16881" y="3663"/>
                      <a:pt x="25424" y="0"/>
                      <a:pt x="33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81C7134A-C359-314D-9A42-E7EDC2AE45C7}"/>
                  </a:ext>
                </a:extLst>
              </p:cNvPr>
              <p:cNvSpPr/>
              <p:nvPr/>
            </p:nvSpPr>
            <p:spPr>
              <a:xfrm>
                <a:off x="9117953" y="7265517"/>
                <a:ext cx="142020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" h="102">
                    <a:moveTo>
                      <a:pt x="27" y="102"/>
                    </a:moveTo>
                    <a:cubicBezTo>
                      <a:pt x="20" y="102"/>
                      <a:pt x="14" y="99"/>
                      <a:pt x="8" y="95"/>
                    </a:cubicBezTo>
                    <a:cubicBezTo>
                      <a:pt x="3" y="90"/>
                      <a:pt x="0" y="82"/>
                      <a:pt x="0" y="74"/>
                    </a:cubicBezTo>
                    <a:cubicBezTo>
                      <a:pt x="0" y="67"/>
                      <a:pt x="2" y="61"/>
                      <a:pt x="6" y="56"/>
                    </a:cubicBezTo>
                    <a:lnTo>
                      <a:pt x="55" y="8"/>
                    </a:lnTo>
                    <a:cubicBezTo>
                      <a:pt x="60" y="3"/>
                      <a:pt x="67" y="0"/>
                      <a:pt x="76" y="0"/>
                    </a:cubicBezTo>
                    <a:cubicBezTo>
                      <a:pt x="86" y="0"/>
                      <a:pt x="97" y="4"/>
                      <a:pt x="104" y="11"/>
                    </a:cubicBezTo>
                    <a:cubicBezTo>
                      <a:pt x="116" y="23"/>
                      <a:pt x="119" y="47"/>
                      <a:pt x="107" y="59"/>
                    </a:cubicBezTo>
                    <a:lnTo>
                      <a:pt x="79" y="87"/>
                    </a:lnTo>
                    <a:cubicBezTo>
                      <a:pt x="76" y="90"/>
                      <a:pt x="72" y="90"/>
                      <a:pt x="70" y="87"/>
                    </a:cubicBezTo>
                    <a:cubicBezTo>
                      <a:pt x="67" y="85"/>
                      <a:pt x="67" y="81"/>
                      <a:pt x="70" y="79"/>
                    </a:cubicBezTo>
                    <a:lnTo>
                      <a:pt x="98" y="50"/>
                    </a:lnTo>
                    <a:cubicBezTo>
                      <a:pt x="106" y="43"/>
                      <a:pt x="102" y="27"/>
                      <a:pt x="95" y="20"/>
                    </a:cubicBezTo>
                    <a:cubicBezTo>
                      <a:pt x="91" y="15"/>
                      <a:pt x="83" y="12"/>
                      <a:pt x="76" y="12"/>
                    </a:cubicBezTo>
                    <a:cubicBezTo>
                      <a:pt x="71" y="12"/>
                      <a:pt x="66" y="14"/>
                      <a:pt x="63" y="17"/>
                    </a:cubicBezTo>
                    <a:lnTo>
                      <a:pt x="15" y="65"/>
                    </a:lnTo>
                    <a:cubicBezTo>
                      <a:pt x="13" y="67"/>
                      <a:pt x="13" y="71"/>
                      <a:pt x="13" y="74"/>
                    </a:cubicBezTo>
                    <a:cubicBezTo>
                      <a:pt x="13" y="78"/>
                      <a:pt x="14" y="83"/>
                      <a:pt x="17" y="85"/>
                    </a:cubicBezTo>
                    <a:cubicBezTo>
                      <a:pt x="23" y="91"/>
                      <a:pt x="30" y="91"/>
                      <a:pt x="36" y="86"/>
                    </a:cubicBezTo>
                    <a:lnTo>
                      <a:pt x="77" y="44"/>
                    </a:lnTo>
                    <a:cubicBezTo>
                      <a:pt x="79" y="43"/>
                      <a:pt x="79" y="39"/>
                      <a:pt x="78" y="38"/>
                    </a:cubicBezTo>
                    <a:cubicBezTo>
                      <a:pt x="77" y="37"/>
                      <a:pt x="76" y="37"/>
                      <a:pt x="76" y="37"/>
                    </a:cubicBezTo>
                    <a:cubicBezTo>
                      <a:pt x="74" y="37"/>
                      <a:pt x="73" y="38"/>
                      <a:pt x="72" y="39"/>
                    </a:cubicBezTo>
                    <a:lnTo>
                      <a:pt x="50" y="60"/>
                    </a:lnTo>
                    <a:cubicBezTo>
                      <a:pt x="48" y="62"/>
                      <a:pt x="44" y="62"/>
                      <a:pt x="42" y="60"/>
                    </a:cubicBezTo>
                    <a:cubicBezTo>
                      <a:pt x="39" y="58"/>
                      <a:pt x="39" y="54"/>
                      <a:pt x="42" y="51"/>
                    </a:cubicBezTo>
                    <a:lnTo>
                      <a:pt x="63" y="30"/>
                    </a:lnTo>
                    <a:cubicBezTo>
                      <a:pt x="66" y="27"/>
                      <a:pt x="71" y="25"/>
                      <a:pt x="76" y="25"/>
                    </a:cubicBezTo>
                    <a:cubicBezTo>
                      <a:pt x="80" y="25"/>
                      <a:pt x="84" y="27"/>
                      <a:pt x="86" y="29"/>
                    </a:cubicBezTo>
                    <a:cubicBezTo>
                      <a:pt x="93" y="36"/>
                      <a:pt x="93" y="46"/>
                      <a:pt x="85" y="54"/>
                    </a:cubicBezTo>
                    <a:lnTo>
                      <a:pt x="44" y="95"/>
                    </a:lnTo>
                    <a:cubicBezTo>
                      <a:pt x="39" y="99"/>
                      <a:pt x="33" y="102"/>
                      <a:pt x="27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07D01E6B-ABE6-C141-9A22-8DFD2AAAD93F}"/>
                  </a:ext>
                </a:extLst>
              </p:cNvPr>
              <p:cNvSpPr/>
              <p:nvPr/>
            </p:nvSpPr>
            <p:spPr>
              <a:xfrm>
                <a:off x="8769128" y="7655587"/>
                <a:ext cx="153232" cy="1607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30">
                    <a:moveTo>
                      <a:pt x="48" y="130"/>
                    </a:moveTo>
                    <a:lnTo>
                      <a:pt x="97" y="86"/>
                    </a:lnTo>
                    <a:cubicBezTo>
                      <a:pt x="97" y="86"/>
                      <a:pt x="134" y="7"/>
                      <a:pt x="122" y="2"/>
                    </a:cubicBezTo>
                    <a:cubicBezTo>
                      <a:pt x="91" y="-11"/>
                      <a:pt x="56" y="49"/>
                      <a:pt x="56" y="49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7091D592-4A6E-0449-8226-8740D1F5274B}"/>
                  </a:ext>
                </a:extLst>
              </p:cNvPr>
              <p:cNvSpPr/>
              <p:nvPr/>
            </p:nvSpPr>
            <p:spPr>
              <a:xfrm>
                <a:off x="8760411" y="7646863"/>
                <a:ext cx="169428" cy="175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142">
                    <a:moveTo>
                      <a:pt x="54" y="142"/>
                    </a:moveTo>
                    <a:cubicBezTo>
                      <a:pt x="52" y="142"/>
                      <a:pt x="50" y="142"/>
                      <a:pt x="49" y="140"/>
                    </a:cubicBezTo>
                    <a:cubicBezTo>
                      <a:pt x="47" y="138"/>
                      <a:pt x="47" y="134"/>
                      <a:pt x="49" y="131"/>
                    </a:cubicBezTo>
                    <a:lnTo>
                      <a:pt x="99" y="89"/>
                    </a:lnTo>
                    <a:cubicBezTo>
                      <a:pt x="112" y="58"/>
                      <a:pt x="125" y="22"/>
                      <a:pt x="124" y="13"/>
                    </a:cubicBezTo>
                    <a:cubicBezTo>
                      <a:pt x="103" y="6"/>
                      <a:pt x="76" y="43"/>
                      <a:pt x="67" y="58"/>
                    </a:cubicBezTo>
                    <a:cubicBezTo>
                      <a:pt x="66" y="59"/>
                      <a:pt x="65" y="60"/>
                      <a:pt x="64" y="60"/>
                    </a:cubicBezTo>
                    <a:lnTo>
                      <a:pt x="9" y="89"/>
                    </a:lnTo>
                    <a:cubicBezTo>
                      <a:pt x="6" y="90"/>
                      <a:pt x="2" y="89"/>
                      <a:pt x="0" y="86"/>
                    </a:cubicBezTo>
                    <a:cubicBezTo>
                      <a:pt x="-1" y="83"/>
                      <a:pt x="0" y="79"/>
                      <a:pt x="3" y="78"/>
                    </a:cubicBezTo>
                    <a:lnTo>
                      <a:pt x="57" y="50"/>
                    </a:lnTo>
                    <a:cubicBezTo>
                      <a:pt x="63" y="40"/>
                      <a:pt x="97" y="-12"/>
                      <a:pt x="130" y="2"/>
                    </a:cubicBezTo>
                    <a:cubicBezTo>
                      <a:pt x="132" y="3"/>
                      <a:pt x="134" y="5"/>
                      <a:pt x="136" y="8"/>
                    </a:cubicBezTo>
                    <a:cubicBezTo>
                      <a:pt x="141" y="23"/>
                      <a:pt x="117" y="78"/>
                      <a:pt x="109" y="95"/>
                    </a:cubicBezTo>
                    <a:cubicBezTo>
                      <a:pt x="109" y="96"/>
                      <a:pt x="108" y="97"/>
                      <a:pt x="108" y="97"/>
                    </a:cubicBezTo>
                    <a:lnTo>
                      <a:pt x="58" y="141"/>
                    </a:lnTo>
                    <a:cubicBezTo>
                      <a:pt x="56" y="142"/>
                      <a:pt x="55" y="142"/>
                      <a:pt x="54" y="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1BE15E7-A8CE-634B-9BFB-E694AB095AE7}"/>
                </a:ext>
              </a:extLst>
            </p:cNvPr>
            <p:cNvGrpSpPr/>
            <p:nvPr/>
          </p:nvGrpSpPr>
          <p:grpSpPr>
            <a:xfrm>
              <a:off x="15324487" y="6453473"/>
              <a:ext cx="3190473" cy="2418434"/>
              <a:chOff x="15324487" y="6453473"/>
              <a:chExt cx="3190473" cy="2418434"/>
            </a:xfrm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08C1C3F3-C54E-DB41-8D2C-4A5FE7A227A1}"/>
                  </a:ext>
                </a:extLst>
              </p:cNvPr>
              <p:cNvSpPr/>
              <p:nvPr/>
            </p:nvSpPr>
            <p:spPr>
              <a:xfrm>
                <a:off x="15331962" y="6461699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44" y="31"/>
                    </a:moveTo>
                    <a:cubicBezTo>
                      <a:pt x="71" y="8"/>
                      <a:pt x="109" y="-4"/>
                      <a:pt x="151" y="2"/>
                    </a:cubicBezTo>
                    <a:lnTo>
                      <a:pt x="1274" y="160"/>
                    </a:lnTo>
                    <a:lnTo>
                      <a:pt x="2398" y="318"/>
                    </a:lnTo>
                    <a:cubicBezTo>
                      <a:pt x="2440" y="323"/>
                      <a:pt x="2478" y="345"/>
                      <a:pt x="2505" y="375"/>
                    </a:cubicBezTo>
                    <a:cubicBezTo>
                      <a:pt x="2531" y="406"/>
                      <a:pt x="2548" y="444"/>
                      <a:pt x="2549" y="484"/>
                    </a:cubicBezTo>
                    <a:lnTo>
                      <a:pt x="0" y="126"/>
                    </a:lnTo>
                    <a:cubicBezTo>
                      <a:pt x="2" y="87"/>
                      <a:pt x="18" y="54"/>
                      <a:pt x="44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A6343654-E474-C946-82C8-9B2ABF646F46}"/>
                  </a:ext>
                </a:extLst>
              </p:cNvPr>
              <p:cNvSpPr/>
              <p:nvPr/>
            </p:nvSpPr>
            <p:spPr>
              <a:xfrm>
                <a:off x="15324487" y="6453473"/>
                <a:ext cx="3189227" cy="618878"/>
              </a:xfrm>
              <a:custGeom>
                <a:avLst/>
                <a:gdLst>
                  <a:gd name="connsiteX0" fmla="*/ 194274 w 3189227"/>
                  <a:gd name="connsiteY0" fmla="*/ 18190 h 618878"/>
                  <a:gd name="connsiteX1" fmla="*/ 67253 w 3189227"/>
                  <a:gd name="connsiteY1" fmla="*/ 53011 h 618878"/>
                  <a:gd name="connsiteX2" fmla="*/ 16196 w 3189227"/>
                  <a:gd name="connsiteY2" fmla="*/ 158715 h 618878"/>
                  <a:gd name="connsiteX3" fmla="*/ 3173029 w 3189227"/>
                  <a:gd name="connsiteY3" fmla="*/ 601431 h 618878"/>
                  <a:gd name="connsiteX4" fmla="*/ 3121971 w 3189227"/>
                  <a:gd name="connsiteY4" fmla="*/ 482047 h 618878"/>
                  <a:gd name="connsiteX5" fmla="*/ 2992461 w 3189227"/>
                  <a:gd name="connsiteY5" fmla="*/ 411163 h 618878"/>
                  <a:gd name="connsiteX6" fmla="*/ 158154 w 3189227"/>
                  <a:gd name="connsiteY6" fmla="*/ 318 h 618878"/>
                  <a:gd name="connsiteX7" fmla="*/ 196758 w 3189227"/>
                  <a:gd name="connsiteY7" fmla="*/ 1990 h 618878"/>
                  <a:gd name="connsiteX8" fmla="*/ 2994959 w 3189227"/>
                  <a:gd name="connsiteY8" fmla="*/ 396251 h 618878"/>
                  <a:gd name="connsiteX9" fmla="*/ 3133189 w 3189227"/>
                  <a:gd name="connsiteY9" fmla="*/ 472118 h 618878"/>
                  <a:gd name="connsiteX10" fmla="*/ 3189227 w 3189227"/>
                  <a:gd name="connsiteY10" fmla="*/ 611416 h 618878"/>
                  <a:gd name="connsiteX11" fmla="*/ 3186737 w 3189227"/>
                  <a:gd name="connsiteY11" fmla="*/ 617634 h 618878"/>
                  <a:gd name="connsiteX12" fmla="*/ 3181755 w 3189227"/>
                  <a:gd name="connsiteY12" fmla="*/ 618878 h 618878"/>
                  <a:gd name="connsiteX13" fmla="*/ 3180509 w 3189227"/>
                  <a:gd name="connsiteY13" fmla="*/ 618878 h 618878"/>
                  <a:gd name="connsiteX14" fmla="*/ 6227 w 3189227"/>
                  <a:gd name="connsiteY14" fmla="*/ 173624 h 618878"/>
                  <a:gd name="connsiteX15" fmla="*/ 0 w 3189227"/>
                  <a:gd name="connsiteY15" fmla="*/ 164918 h 618878"/>
                  <a:gd name="connsiteX16" fmla="*/ 57284 w 3189227"/>
                  <a:gd name="connsiteY16" fmla="*/ 40545 h 618878"/>
                  <a:gd name="connsiteX17" fmla="*/ 158154 w 3189227"/>
                  <a:gd name="connsiteY17" fmla="*/ 318 h 61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89227" h="618878">
                    <a:moveTo>
                      <a:pt x="194274" y="18190"/>
                    </a:moveTo>
                    <a:cubicBezTo>
                      <a:pt x="146952" y="10729"/>
                      <a:pt x="102122" y="23165"/>
                      <a:pt x="67253" y="53011"/>
                    </a:cubicBezTo>
                    <a:cubicBezTo>
                      <a:pt x="37366" y="79126"/>
                      <a:pt x="18687" y="116434"/>
                      <a:pt x="16196" y="158715"/>
                    </a:cubicBezTo>
                    <a:lnTo>
                      <a:pt x="3173029" y="601431"/>
                    </a:lnTo>
                    <a:cubicBezTo>
                      <a:pt x="3170539" y="559149"/>
                      <a:pt x="3151859" y="516868"/>
                      <a:pt x="3121971" y="482047"/>
                    </a:cubicBezTo>
                    <a:cubicBezTo>
                      <a:pt x="3087103" y="443496"/>
                      <a:pt x="3041027" y="417381"/>
                      <a:pt x="2992461" y="411163"/>
                    </a:cubicBezTo>
                    <a:close/>
                    <a:moveTo>
                      <a:pt x="158154" y="318"/>
                    </a:moveTo>
                    <a:cubicBezTo>
                      <a:pt x="170762" y="-420"/>
                      <a:pt x="183682" y="124"/>
                      <a:pt x="196758" y="1990"/>
                    </a:cubicBezTo>
                    <a:lnTo>
                      <a:pt x="2994959" y="396251"/>
                    </a:lnTo>
                    <a:cubicBezTo>
                      <a:pt x="3047263" y="402470"/>
                      <a:pt x="3095829" y="429832"/>
                      <a:pt x="3133189" y="472118"/>
                    </a:cubicBezTo>
                    <a:cubicBezTo>
                      <a:pt x="3168057" y="511918"/>
                      <a:pt x="3187981" y="560423"/>
                      <a:pt x="3189227" y="611416"/>
                    </a:cubicBezTo>
                    <a:cubicBezTo>
                      <a:pt x="3189227" y="613903"/>
                      <a:pt x="3187981" y="615147"/>
                      <a:pt x="3186737" y="617634"/>
                    </a:cubicBezTo>
                    <a:cubicBezTo>
                      <a:pt x="3185491" y="617634"/>
                      <a:pt x="3184245" y="618878"/>
                      <a:pt x="3181755" y="618878"/>
                    </a:cubicBezTo>
                    <a:lnTo>
                      <a:pt x="3180509" y="618878"/>
                    </a:lnTo>
                    <a:lnTo>
                      <a:pt x="6227" y="173624"/>
                    </a:lnTo>
                    <a:cubicBezTo>
                      <a:pt x="2491" y="173624"/>
                      <a:pt x="0" y="168649"/>
                      <a:pt x="0" y="164918"/>
                    </a:cubicBezTo>
                    <a:cubicBezTo>
                      <a:pt x="2491" y="115169"/>
                      <a:pt x="21170" y="71638"/>
                      <a:pt x="57284" y="40545"/>
                    </a:cubicBezTo>
                    <a:cubicBezTo>
                      <a:pt x="85303" y="16293"/>
                      <a:pt x="120327" y="2534"/>
                      <a:pt x="158154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BEC38AF6-6AE9-6C4F-A05C-B31AF67EA203}"/>
                  </a:ext>
                </a:extLst>
              </p:cNvPr>
              <p:cNvSpPr/>
              <p:nvPr/>
            </p:nvSpPr>
            <p:spPr>
              <a:xfrm>
                <a:off x="17488428" y="8564088"/>
                <a:ext cx="1017812" cy="3003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2">
                    <a:moveTo>
                      <a:pt x="818" y="115"/>
                    </a:moveTo>
                    <a:cubicBezTo>
                      <a:pt x="817" y="155"/>
                      <a:pt x="800" y="189"/>
                      <a:pt x="774" y="211"/>
                    </a:cubicBezTo>
                    <a:cubicBezTo>
                      <a:pt x="747" y="235"/>
                      <a:pt x="709" y="246"/>
                      <a:pt x="667" y="240"/>
                    </a:cubicBez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08C8C6EB-1E3B-7D45-854C-C2FF5BAEF6B7}"/>
                  </a:ext>
                </a:extLst>
              </p:cNvPr>
              <p:cNvSpPr/>
              <p:nvPr/>
            </p:nvSpPr>
            <p:spPr>
              <a:xfrm>
                <a:off x="17480951" y="8556611"/>
                <a:ext cx="1032762" cy="315296"/>
              </a:xfrm>
              <a:custGeom>
                <a:avLst/>
                <a:gdLst>
                  <a:gd name="connsiteX0" fmla="*/ 14950 w 1032762"/>
                  <a:gd name="connsiteY0" fmla="*/ 16201 h 315296"/>
                  <a:gd name="connsiteX1" fmla="*/ 14950 w 1032762"/>
                  <a:gd name="connsiteY1" fmla="*/ 182463 h 315296"/>
                  <a:gd name="connsiteX2" fmla="*/ 838640 w 1032762"/>
                  <a:gd name="connsiteY2" fmla="*/ 297854 h 315296"/>
                  <a:gd name="connsiteX3" fmla="*/ 965554 w 1032762"/>
                  <a:gd name="connsiteY3" fmla="*/ 264354 h 315296"/>
                  <a:gd name="connsiteX4" fmla="*/ 1017812 w 1032762"/>
                  <a:gd name="connsiteY4" fmla="*/ 156407 h 315296"/>
                  <a:gd name="connsiteX5" fmla="*/ 8712 w 1032762"/>
                  <a:gd name="connsiteY5" fmla="*/ 0 h 315296"/>
                  <a:gd name="connsiteX6" fmla="*/ 1026540 w 1032762"/>
                  <a:gd name="connsiteY6" fmla="*/ 142752 h 315296"/>
                  <a:gd name="connsiteX7" fmla="*/ 1032762 w 1032762"/>
                  <a:gd name="connsiteY7" fmla="*/ 150200 h 315296"/>
                  <a:gd name="connsiteX8" fmla="*/ 975524 w 1032762"/>
                  <a:gd name="connsiteY8" fmla="*/ 274332 h 315296"/>
                  <a:gd name="connsiteX9" fmla="*/ 864782 w 1032762"/>
                  <a:gd name="connsiteY9" fmla="*/ 315296 h 315296"/>
                  <a:gd name="connsiteX10" fmla="*/ 836164 w 1032762"/>
                  <a:gd name="connsiteY10" fmla="*/ 312813 h 315296"/>
                  <a:gd name="connsiteX11" fmla="*/ 6222 w 1032762"/>
                  <a:gd name="connsiteY11" fmla="*/ 196129 h 315296"/>
                  <a:gd name="connsiteX12" fmla="*/ 0 w 1032762"/>
                  <a:gd name="connsiteY12" fmla="*/ 188681 h 315296"/>
                  <a:gd name="connsiteX13" fmla="*/ 0 w 1032762"/>
                  <a:gd name="connsiteY13" fmla="*/ 7448 h 315296"/>
                  <a:gd name="connsiteX14" fmla="*/ 2490 w 1032762"/>
                  <a:gd name="connsiteY14" fmla="*/ 1241 h 315296"/>
                  <a:gd name="connsiteX15" fmla="*/ 8712 w 1032762"/>
                  <a:gd name="connsiteY15" fmla="*/ 0 h 31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2762" h="315296">
                    <a:moveTo>
                      <a:pt x="14950" y="16201"/>
                    </a:moveTo>
                    <a:lnTo>
                      <a:pt x="14950" y="182463"/>
                    </a:lnTo>
                    <a:lnTo>
                      <a:pt x="838640" y="297854"/>
                    </a:lnTo>
                    <a:cubicBezTo>
                      <a:pt x="887166" y="304058"/>
                      <a:pt x="930714" y="292891"/>
                      <a:pt x="965554" y="264354"/>
                    </a:cubicBezTo>
                    <a:cubicBezTo>
                      <a:pt x="996660" y="237057"/>
                      <a:pt x="1014080" y="199834"/>
                      <a:pt x="1017812" y="156407"/>
                    </a:cubicBezTo>
                    <a:close/>
                    <a:moveTo>
                      <a:pt x="8712" y="0"/>
                    </a:moveTo>
                    <a:lnTo>
                      <a:pt x="1026540" y="142752"/>
                    </a:lnTo>
                    <a:cubicBezTo>
                      <a:pt x="1030274" y="142752"/>
                      <a:pt x="1032762" y="146476"/>
                      <a:pt x="1032762" y="150200"/>
                    </a:cubicBezTo>
                    <a:cubicBezTo>
                      <a:pt x="1031518" y="201094"/>
                      <a:pt x="1011610" y="244541"/>
                      <a:pt x="975524" y="274332"/>
                    </a:cubicBezTo>
                    <a:cubicBezTo>
                      <a:pt x="945662" y="301641"/>
                      <a:pt x="907088" y="315296"/>
                      <a:pt x="864782" y="315296"/>
                    </a:cubicBezTo>
                    <a:cubicBezTo>
                      <a:pt x="856072" y="315296"/>
                      <a:pt x="846118" y="315296"/>
                      <a:pt x="836164" y="312813"/>
                    </a:cubicBezTo>
                    <a:lnTo>
                      <a:pt x="6222" y="196129"/>
                    </a:lnTo>
                    <a:cubicBezTo>
                      <a:pt x="2490" y="196129"/>
                      <a:pt x="0" y="193646"/>
                      <a:pt x="0" y="188681"/>
                    </a:cubicBezTo>
                    <a:lnTo>
                      <a:pt x="0" y="7448"/>
                    </a:lnTo>
                    <a:cubicBezTo>
                      <a:pt x="0" y="4965"/>
                      <a:pt x="1246" y="3724"/>
                      <a:pt x="2490" y="1241"/>
                    </a:cubicBezTo>
                    <a:cubicBezTo>
                      <a:pt x="3734" y="0"/>
                      <a:pt x="6222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03F3EB45-3809-404F-9A91-BB52E94B0E27}"/>
                  </a:ext>
                </a:extLst>
              </p:cNvPr>
              <p:cNvSpPr/>
              <p:nvPr/>
            </p:nvSpPr>
            <p:spPr>
              <a:xfrm>
                <a:off x="15331962" y="8261254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818" y="115"/>
                    </a:moveTo>
                    <a:lnTo>
                      <a:pt x="818" y="261"/>
                    </a:lnTo>
                    <a:lnTo>
                      <a:pt x="151" y="168"/>
                    </a:lnTo>
                    <a:cubicBezTo>
                      <a:pt x="109" y="161"/>
                      <a:pt x="71" y="139"/>
                      <a:pt x="44" y="108"/>
                    </a:cubicBezTo>
                    <a:cubicBezTo>
                      <a:pt x="18" y="78"/>
                      <a:pt x="1" y="40"/>
                      <a:pt x="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91516B6-16E4-0041-B8CD-FDEE522BA4D1}"/>
                  </a:ext>
                </a:extLst>
              </p:cNvPr>
              <p:cNvSpPr/>
              <p:nvPr/>
            </p:nvSpPr>
            <p:spPr>
              <a:xfrm>
                <a:off x="15324487" y="8253777"/>
                <a:ext cx="1032761" cy="338974"/>
              </a:xfrm>
              <a:custGeom>
                <a:avLst/>
                <a:gdLst>
                  <a:gd name="connsiteX0" fmla="*/ 16196 w 1032761"/>
                  <a:gd name="connsiteY0" fmla="*/ 16201 h 338974"/>
                  <a:gd name="connsiteX1" fmla="*/ 68454 w 1032761"/>
                  <a:gd name="connsiteY1" fmla="*/ 136596 h 338974"/>
                  <a:gd name="connsiteX2" fmla="*/ 196611 w 1032761"/>
                  <a:gd name="connsiteY2" fmla="*/ 207343 h 338974"/>
                  <a:gd name="connsiteX3" fmla="*/ 1017813 w 1032761"/>
                  <a:gd name="connsiteY3" fmla="*/ 322773 h 338974"/>
                  <a:gd name="connsiteX4" fmla="*/ 1017813 w 1032761"/>
                  <a:gd name="connsiteY4" fmla="*/ 156455 h 338974"/>
                  <a:gd name="connsiteX5" fmla="*/ 8710 w 1032761"/>
                  <a:gd name="connsiteY5" fmla="*/ 0 h 338974"/>
                  <a:gd name="connsiteX6" fmla="*/ 1026540 w 1032761"/>
                  <a:gd name="connsiteY6" fmla="*/ 142791 h 338974"/>
                  <a:gd name="connsiteX7" fmla="*/ 1032761 w 1032761"/>
                  <a:gd name="connsiteY7" fmla="*/ 150241 h 338974"/>
                  <a:gd name="connsiteX8" fmla="*/ 1032761 w 1032761"/>
                  <a:gd name="connsiteY8" fmla="*/ 331524 h 338974"/>
                  <a:gd name="connsiteX9" fmla="*/ 1031517 w 1032761"/>
                  <a:gd name="connsiteY9" fmla="*/ 337732 h 338974"/>
                  <a:gd name="connsiteX10" fmla="*/ 1025295 w 1032761"/>
                  <a:gd name="connsiteY10" fmla="*/ 338974 h 338974"/>
                  <a:gd name="connsiteX11" fmla="*/ 194109 w 1032761"/>
                  <a:gd name="connsiteY11" fmla="*/ 223499 h 338974"/>
                  <a:gd name="connsiteX12" fmla="*/ 55993 w 1032761"/>
                  <a:gd name="connsiteY12" fmla="*/ 146516 h 338974"/>
                  <a:gd name="connsiteX13" fmla="*/ 0 w 1032761"/>
                  <a:gd name="connsiteY13" fmla="*/ 7450 h 338974"/>
                  <a:gd name="connsiteX14" fmla="*/ 2489 w 1032761"/>
                  <a:gd name="connsiteY14" fmla="*/ 1242 h 338974"/>
                  <a:gd name="connsiteX15" fmla="*/ 8710 w 1032761"/>
                  <a:gd name="connsiteY15" fmla="*/ 0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2761" h="338974">
                    <a:moveTo>
                      <a:pt x="16196" y="16201"/>
                    </a:moveTo>
                    <a:cubicBezTo>
                      <a:pt x="19929" y="59643"/>
                      <a:pt x="37348" y="103084"/>
                      <a:pt x="68454" y="136596"/>
                    </a:cubicBezTo>
                    <a:cubicBezTo>
                      <a:pt x="102049" y="176313"/>
                      <a:pt x="148086" y="201137"/>
                      <a:pt x="196611" y="207343"/>
                    </a:cubicBezTo>
                    <a:lnTo>
                      <a:pt x="1017813" y="322773"/>
                    </a:lnTo>
                    <a:lnTo>
                      <a:pt x="1017813" y="156455"/>
                    </a:lnTo>
                    <a:close/>
                    <a:moveTo>
                      <a:pt x="8710" y="0"/>
                    </a:moveTo>
                    <a:lnTo>
                      <a:pt x="1026540" y="142791"/>
                    </a:lnTo>
                    <a:cubicBezTo>
                      <a:pt x="1031517" y="142791"/>
                      <a:pt x="1032761" y="146516"/>
                      <a:pt x="1032761" y="150241"/>
                    </a:cubicBezTo>
                    <a:lnTo>
                      <a:pt x="1032761" y="331524"/>
                    </a:lnTo>
                    <a:cubicBezTo>
                      <a:pt x="1032761" y="334007"/>
                      <a:pt x="1032761" y="336491"/>
                      <a:pt x="1031517" y="337732"/>
                    </a:cubicBezTo>
                    <a:cubicBezTo>
                      <a:pt x="1029028" y="338974"/>
                      <a:pt x="1027784" y="338974"/>
                      <a:pt x="1025295" y="338974"/>
                    </a:cubicBezTo>
                    <a:lnTo>
                      <a:pt x="194109" y="223499"/>
                    </a:lnTo>
                    <a:cubicBezTo>
                      <a:pt x="141849" y="216049"/>
                      <a:pt x="93322" y="188733"/>
                      <a:pt x="55993" y="146516"/>
                    </a:cubicBezTo>
                    <a:cubicBezTo>
                      <a:pt x="21153" y="106783"/>
                      <a:pt x="1244" y="57117"/>
                      <a:pt x="0" y="7450"/>
                    </a:cubicBezTo>
                    <a:cubicBezTo>
                      <a:pt x="0" y="4967"/>
                      <a:pt x="1244" y="2484"/>
                      <a:pt x="2489" y="1242"/>
                    </a:cubicBezTo>
                    <a:cubicBezTo>
                      <a:pt x="3733" y="0"/>
                      <a:pt x="6221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97D958DF-9E16-4143-83B7-11EB83DDB032}"/>
                  </a:ext>
                </a:extLst>
              </p:cNvPr>
              <p:cNvSpPr/>
              <p:nvPr/>
            </p:nvSpPr>
            <p:spPr>
              <a:xfrm>
                <a:off x="16351020" y="8404567"/>
                <a:ext cx="1136162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4">
                    <a:moveTo>
                      <a:pt x="913" y="128"/>
                    </a:moveTo>
                    <a:lnTo>
                      <a:pt x="913" y="274"/>
                    </a:lnTo>
                    <a:lnTo>
                      <a:pt x="456" y="210"/>
                    </a:ln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3B948E93-B51A-C841-95B1-94F0DBA0D606}"/>
                  </a:ext>
                </a:extLst>
              </p:cNvPr>
              <p:cNvSpPr/>
              <p:nvPr/>
            </p:nvSpPr>
            <p:spPr>
              <a:xfrm>
                <a:off x="16343546" y="8397093"/>
                <a:ext cx="1151111" cy="355175"/>
              </a:xfrm>
              <a:custGeom>
                <a:avLst/>
                <a:gdLst>
                  <a:gd name="connsiteX0" fmla="*/ 14950 w 1151111"/>
                  <a:gd name="connsiteY0" fmla="*/ 16198 h 355175"/>
                  <a:gd name="connsiteX1" fmla="*/ 14950 w 1151111"/>
                  <a:gd name="connsiteY1" fmla="*/ 182550 h 355175"/>
                  <a:gd name="connsiteX2" fmla="*/ 1136163 w 1151111"/>
                  <a:gd name="connsiteY2" fmla="*/ 338971 h 355175"/>
                  <a:gd name="connsiteX3" fmla="*/ 1136163 w 1151111"/>
                  <a:gd name="connsiteY3" fmla="*/ 173860 h 355175"/>
                  <a:gd name="connsiteX4" fmla="*/ 8711 w 1151111"/>
                  <a:gd name="connsiteY4" fmla="*/ 0 h 355175"/>
                  <a:gd name="connsiteX5" fmla="*/ 1144889 w 1151111"/>
                  <a:gd name="connsiteY5" fmla="*/ 158959 h 355175"/>
                  <a:gd name="connsiteX6" fmla="*/ 1151111 w 1151111"/>
                  <a:gd name="connsiteY6" fmla="*/ 166411 h 355175"/>
                  <a:gd name="connsiteX7" fmla="*/ 1151111 w 1151111"/>
                  <a:gd name="connsiteY7" fmla="*/ 347724 h 355175"/>
                  <a:gd name="connsiteX8" fmla="*/ 1148623 w 1151111"/>
                  <a:gd name="connsiteY8" fmla="*/ 353933 h 355175"/>
                  <a:gd name="connsiteX9" fmla="*/ 1143645 w 1151111"/>
                  <a:gd name="connsiteY9" fmla="*/ 355175 h 355175"/>
                  <a:gd name="connsiteX10" fmla="*/ 1142401 w 1151111"/>
                  <a:gd name="connsiteY10" fmla="*/ 355175 h 355175"/>
                  <a:gd name="connsiteX11" fmla="*/ 7467 w 1151111"/>
                  <a:gd name="connsiteY11" fmla="*/ 196216 h 355175"/>
                  <a:gd name="connsiteX12" fmla="*/ 0 w 1151111"/>
                  <a:gd name="connsiteY12" fmla="*/ 188764 h 355175"/>
                  <a:gd name="connsiteX13" fmla="*/ 0 w 1151111"/>
                  <a:gd name="connsiteY13" fmla="*/ 7451 h 355175"/>
                  <a:gd name="connsiteX14" fmla="*/ 2489 w 1151111"/>
                  <a:gd name="connsiteY14" fmla="*/ 1242 h 355175"/>
                  <a:gd name="connsiteX15" fmla="*/ 8711 w 1151111"/>
                  <a:gd name="connsiteY15" fmla="*/ 0 h 35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1111" h="355175">
                    <a:moveTo>
                      <a:pt x="14950" y="16198"/>
                    </a:moveTo>
                    <a:lnTo>
                      <a:pt x="14950" y="182550"/>
                    </a:lnTo>
                    <a:lnTo>
                      <a:pt x="1136163" y="338971"/>
                    </a:lnTo>
                    <a:lnTo>
                      <a:pt x="1136163" y="173860"/>
                    </a:lnTo>
                    <a:close/>
                    <a:moveTo>
                      <a:pt x="8711" y="0"/>
                    </a:moveTo>
                    <a:lnTo>
                      <a:pt x="1144889" y="158959"/>
                    </a:lnTo>
                    <a:cubicBezTo>
                      <a:pt x="1148623" y="158959"/>
                      <a:pt x="1151111" y="162685"/>
                      <a:pt x="1151111" y="166411"/>
                    </a:cubicBezTo>
                    <a:lnTo>
                      <a:pt x="1151111" y="347724"/>
                    </a:lnTo>
                    <a:cubicBezTo>
                      <a:pt x="1151111" y="350208"/>
                      <a:pt x="1149867" y="352691"/>
                      <a:pt x="1148623" y="353933"/>
                    </a:cubicBezTo>
                    <a:cubicBezTo>
                      <a:pt x="1147379" y="355175"/>
                      <a:pt x="1144889" y="355175"/>
                      <a:pt x="1143645" y="355175"/>
                    </a:cubicBezTo>
                    <a:lnTo>
                      <a:pt x="1142401" y="355175"/>
                    </a:lnTo>
                    <a:lnTo>
                      <a:pt x="7467" y="196216"/>
                    </a:lnTo>
                    <a:cubicBezTo>
                      <a:pt x="2489" y="196216"/>
                      <a:pt x="0" y="192490"/>
                      <a:pt x="0" y="188764"/>
                    </a:cubicBezTo>
                    <a:lnTo>
                      <a:pt x="0" y="7451"/>
                    </a:lnTo>
                    <a:cubicBezTo>
                      <a:pt x="0" y="4967"/>
                      <a:pt x="1244" y="2484"/>
                      <a:pt x="2489" y="1242"/>
                    </a:cubicBezTo>
                    <a:cubicBezTo>
                      <a:pt x="4978" y="0"/>
                      <a:pt x="7467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9835BEE7-10F7-9C43-B602-5D4E03D17D2F}"/>
                  </a:ext>
                </a:extLst>
              </p:cNvPr>
              <p:cNvSpPr/>
              <p:nvPr/>
            </p:nvSpPr>
            <p:spPr>
              <a:xfrm>
                <a:off x="15331962" y="6461699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44" y="31"/>
                    </a:moveTo>
                    <a:cubicBezTo>
                      <a:pt x="71" y="8"/>
                      <a:pt x="109" y="-4"/>
                      <a:pt x="151" y="2"/>
                    </a:cubicBezTo>
                    <a:lnTo>
                      <a:pt x="1274" y="160"/>
                    </a:lnTo>
                    <a:lnTo>
                      <a:pt x="2398" y="318"/>
                    </a:lnTo>
                    <a:cubicBezTo>
                      <a:pt x="2440" y="323"/>
                      <a:pt x="2478" y="345"/>
                      <a:pt x="2505" y="375"/>
                    </a:cubicBezTo>
                    <a:cubicBezTo>
                      <a:pt x="2531" y="406"/>
                      <a:pt x="2548" y="444"/>
                      <a:pt x="2549" y="484"/>
                    </a:cubicBezTo>
                    <a:lnTo>
                      <a:pt x="0" y="126"/>
                    </a:lnTo>
                    <a:cubicBezTo>
                      <a:pt x="2" y="87"/>
                      <a:pt x="18" y="54"/>
                      <a:pt x="44" y="3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71F0F76F-9ED4-974A-ACF4-28881000A0E4}"/>
                  </a:ext>
                </a:extLst>
              </p:cNvPr>
              <p:cNvSpPr/>
              <p:nvPr/>
            </p:nvSpPr>
            <p:spPr>
              <a:xfrm>
                <a:off x="17488428" y="8564088"/>
                <a:ext cx="1017812" cy="3003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2">
                    <a:moveTo>
                      <a:pt x="818" y="115"/>
                    </a:moveTo>
                    <a:cubicBezTo>
                      <a:pt x="817" y="155"/>
                      <a:pt x="800" y="189"/>
                      <a:pt x="774" y="211"/>
                    </a:cubicBezTo>
                    <a:cubicBezTo>
                      <a:pt x="747" y="235"/>
                      <a:pt x="709" y="246"/>
                      <a:pt x="667" y="240"/>
                    </a:cubicBez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529F1516-82A2-1F42-8565-E8218B8D1004}"/>
                  </a:ext>
                </a:extLst>
              </p:cNvPr>
              <p:cNvSpPr/>
              <p:nvPr/>
            </p:nvSpPr>
            <p:spPr>
              <a:xfrm>
                <a:off x="15331962" y="8261254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818" y="115"/>
                    </a:moveTo>
                    <a:lnTo>
                      <a:pt x="818" y="261"/>
                    </a:lnTo>
                    <a:lnTo>
                      <a:pt x="151" y="168"/>
                    </a:lnTo>
                    <a:cubicBezTo>
                      <a:pt x="109" y="161"/>
                      <a:pt x="71" y="139"/>
                      <a:pt x="44" y="108"/>
                    </a:cubicBezTo>
                    <a:cubicBezTo>
                      <a:pt x="18" y="78"/>
                      <a:pt x="1" y="40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F0A1CD88-1DFF-5449-B315-E862AB892497}"/>
                  </a:ext>
                </a:extLst>
              </p:cNvPr>
              <p:cNvSpPr/>
              <p:nvPr/>
            </p:nvSpPr>
            <p:spPr>
              <a:xfrm>
                <a:off x="16351020" y="8404567"/>
                <a:ext cx="1136162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4">
                    <a:moveTo>
                      <a:pt x="913" y="128"/>
                    </a:moveTo>
                    <a:lnTo>
                      <a:pt x="913" y="274"/>
                    </a:lnTo>
                    <a:lnTo>
                      <a:pt x="456" y="210"/>
                    </a:ln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E7B0EEC4-33A4-4946-A718-C60BDB8C68B9}"/>
                  </a:ext>
                </a:extLst>
              </p:cNvPr>
              <p:cNvSpPr/>
              <p:nvPr/>
            </p:nvSpPr>
            <p:spPr>
              <a:xfrm>
                <a:off x="15331962" y="6618721"/>
                <a:ext cx="3174277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1677">
                    <a:moveTo>
                      <a:pt x="0" y="1315"/>
                    </a:moveTo>
                    <a:lnTo>
                      <a:pt x="0" y="660"/>
                    </a:lnTo>
                    <a:lnTo>
                      <a:pt x="0" y="5"/>
                    </a:lnTo>
                    <a:cubicBezTo>
                      <a:pt x="0" y="3"/>
                      <a:pt x="0" y="2"/>
                      <a:pt x="0" y="0"/>
                    </a:cubicBezTo>
                    <a:lnTo>
                      <a:pt x="2549" y="359"/>
                    </a:lnTo>
                    <a:cubicBezTo>
                      <a:pt x="2549" y="361"/>
                      <a:pt x="2549" y="362"/>
                      <a:pt x="2549" y="364"/>
                    </a:cubicBezTo>
                    <a:lnTo>
                      <a:pt x="2549" y="1018"/>
                    </a:lnTo>
                    <a:lnTo>
                      <a:pt x="2549" y="1672"/>
                    </a:lnTo>
                    <a:cubicBezTo>
                      <a:pt x="2549" y="1674"/>
                      <a:pt x="2549" y="1675"/>
                      <a:pt x="2549" y="1677"/>
                    </a:cubicBezTo>
                    <a:lnTo>
                      <a:pt x="0" y="1319"/>
                    </a:lnTo>
                    <a:cubicBezTo>
                      <a:pt x="0" y="1317"/>
                      <a:pt x="0" y="1316"/>
                      <a:pt x="0" y="13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C5AFE983-D4AC-A543-985D-A95E979E5CCD}"/>
                  </a:ext>
                </a:extLst>
              </p:cNvPr>
              <p:cNvSpPr/>
              <p:nvPr/>
            </p:nvSpPr>
            <p:spPr>
              <a:xfrm>
                <a:off x="15324487" y="6611247"/>
                <a:ext cx="3190473" cy="2104881"/>
              </a:xfrm>
              <a:custGeom>
                <a:avLst/>
                <a:gdLst>
                  <a:gd name="connsiteX0" fmla="*/ 14950 w 3190473"/>
                  <a:gd name="connsiteY0" fmla="*/ 17447 h 2104881"/>
                  <a:gd name="connsiteX1" fmla="*/ 14950 w 3190473"/>
                  <a:gd name="connsiteY1" fmla="*/ 1642798 h 2104881"/>
                  <a:gd name="connsiteX2" fmla="*/ 3174273 w 3190473"/>
                  <a:gd name="connsiteY2" fmla="*/ 2087434 h 2104881"/>
                  <a:gd name="connsiteX3" fmla="*/ 3174273 w 3190473"/>
                  <a:gd name="connsiteY3" fmla="*/ 460838 h 2104881"/>
                  <a:gd name="connsiteX4" fmla="*/ 8717 w 3190473"/>
                  <a:gd name="connsiteY4" fmla="*/ 0 h 2104881"/>
                  <a:gd name="connsiteX5" fmla="*/ 3183001 w 3190473"/>
                  <a:gd name="connsiteY5" fmla="*/ 447132 h 2104881"/>
                  <a:gd name="connsiteX6" fmla="*/ 3189227 w 3190473"/>
                  <a:gd name="connsiteY6" fmla="*/ 454605 h 2104881"/>
                  <a:gd name="connsiteX7" fmla="*/ 3190473 w 3190473"/>
                  <a:gd name="connsiteY7" fmla="*/ 460832 h 2104881"/>
                  <a:gd name="connsiteX8" fmla="*/ 3190473 w 3190473"/>
                  <a:gd name="connsiteY8" fmla="*/ 2089935 h 2104881"/>
                  <a:gd name="connsiteX9" fmla="*/ 3189227 w 3190473"/>
                  <a:gd name="connsiteY9" fmla="*/ 2094917 h 2104881"/>
                  <a:gd name="connsiteX10" fmla="*/ 3189227 w 3190473"/>
                  <a:gd name="connsiteY10" fmla="*/ 2096163 h 2104881"/>
                  <a:gd name="connsiteX11" fmla="*/ 3186737 w 3190473"/>
                  <a:gd name="connsiteY11" fmla="*/ 2102390 h 2104881"/>
                  <a:gd name="connsiteX12" fmla="*/ 3181755 w 3190473"/>
                  <a:gd name="connsiteY12" fmla="*/ 2104881 h 2104881"/>
                  <a:gd name="connsiteX13" fmla="*/ 3180511 w 3190473"/>
                  <a:gd name="connsiteY13" fmla="*/ 2104881 h 2104881"/>
                  <a:gd name="connsiteX14" fmla="*/ 6227 w 3190473"/>
                  <a:gd name="connsiteY14" fmla="*/ 1657750 h 2104881"/>
                  <a:gd name="connsiteX15" fmla="*/ 0 w 3190473"/>
                  <a:gd name="connsiteY15" fmla="*/ 1650277 h 2104881"/>
                  <a:gd name="connsiteX16" fmla="*/ 0 w 3190473"/>
                  <a:gd name="connsiteY16" fmla="*/ 1649031 h 2104881"/>
                  <a:gd name="connsiteX17" fmla="*/ 0 w 3190473"/>
                  <a:gd name="connsiteY17" fmla="*/ 1645295 h 2104881"/>
                  <a:gd name="connsiteX18" fmla="*/ 0 w 3190473"/>
                  <a:gd name="connsiteY18" fmla="*/ 13701 h 2104881"/>
                  <a:gd name="connsiteX19" fmla="*/ 0 w 3190473"/>
                  <a:gd name="connsiteY19" fmla="*/ 8719 h 2104881"/>
                  <a:gd name="connsiteX20" fmla="*/ 0 w 3190473"/>
                  <a:gd name="connsiteY20" fmla="*/ 7473 h 2104881"/>
                  <a:gd name="connsiteX21" fmla="*/ 2491 w 3190473"/>
                  <a:gd name="connsiteY21" fmla="*/ 2491 h 2104881"/>
                  <a:gd name="connsiteX22" fmla="*/ 8717 w 3190473"/>
                  <a:gd name="connsiteY22" fmla="*/ 0 h 210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90473" h="2104881">
                    <a:moveTo>
                      <a:pt x="14950" y="17447"/>
                    </a:moveTo>
                    <a:lnTo>
                      <a:pt x="14950" y="1642798"/>
                    </a:lnTo>
                    <a:lnTo>
                      <a:pt x="3174273" y="2087434"/>
                    </a:lnTo>
                    <a:lnTo>
                      <a:pt x="3174273" y="460838"/>
                    </a:lnTo>
                    <a:close/>
                    <a:moveTo>
                      <a:pt x="8717" y="0"/>
                    </a:moveTo>
                    <a:lnTo>
                      <a:pt x="3183001" y="447132"/>
                    </a:lnTo>
                    <a:cubicBezTo>
                      <a:pt x="3185491" y="447132"/>
                      <a:pt x="3189227" y="450868"/>
                      <a:pt x="3189227" y="454605"/>
                    </a:cubicBezTo>
                    <a:cubicBezTo>
                      <a:pt x="3189227" y="457096"/>
                      <a:pt x="3190473" y="458341"/>
                      <a:pt x="3190473" y="460832"/>
                    </a:cubicBezTo>
                    <a:lnTo>
                      <a:pt x="3190473" y="2089935"/>
                    </a:lnTo>
                    <a:cubicBezTo>
                      <a:pt x="3190473" y="2092426"/>
                      <a:pt x="3189227" y="2093672"/>
                      <a:pt x="3189227" y="2094917"/>
                    </a:cubicBezTo>
                    <a:lnTo>
                      <a:pt x="3189227" y="2096163"/>
                    </a:lnTo>
                    <a:cubicBezTo>
                      <a:pt x="3189227" y="2098653"/>
                      <a:pt x="3187983" y="2101145"/>
                      <a:pt x="3186737" y="2102390"/>
                    </a:cubicBezTo>
                    <a:cubicBezTo>
                      <a:pt x="3185491" y="2103635"/>
                      <a:pt x="3184247" y="2104881"/>
                      <a:pt x="3181755" y="2104881"/>
                    </a:cubicBezTo>
                    <a:lnTo>
                      <a:pt x="3180511" y="2104881"/>
                    </a:lnTo>
                    <a:lnTo>
                      <a:pt x="6227" y="1657750"/>
                    </a:lnTo>
                    <a:cubicBezTo>
                      <a:pt x="2491" y="1656504"/>
                      <a:pt x="0" y="1654013"/>
                      <a:pt x="0" y="1650277"/>
                    </a:cubicBezTo>
                    <a:lnTo>
                      <a:pt x="0" y="1649031"/>
                    </a:lnTo>
                    <a:cubicBezTo>
                      <a:pt x="0" y="1646540"/>
                      <a:pt x="0" y="1645295"/>
                      <a:pt x="0" y="1645295"/>
                    </a:cubicBezTo>
                    <a:lnTo>
                      <a:pt x="0" y="13701"/>
                    </a:lnTo>
                    <a:cubicBezTo>
                      <a:pt x="0" y="12455"/>
                      <a:pt x="0" y="11210"/>
                      <a:pt x="0" y="8719"/>
                    </a:cubicBezTo>
                    <a:lnTo>
                      <a:pt x="0" y="7473"/>
                    </a:lnTo>
                    <a:cubicBezTo>
                      <a:pt x="0" y="6228"/>
                      <a:pt x="1245" y="3737"/>
                      <a:pt x="2491" y="2491"/>
                    </a:cubicBezTo>
                    <a:cubicBezTo>
                      <a:pt x="3736" y="1246"/>
                      <a:pt x="6227" y="0"/>
                      <a:pt x="8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E301D8CD-729B-0F4F-81C9-3167530935C7}"/>
                  </a:ext>
                </a:extLst>
              </p:cNvPr>
              <p:cNvSpPr/>
              <p:nvPr/>
            </p:nvSpPr>
            <p:spPr>
              <a:xfrm>
                <a:off x="16154185" y="6617478"/>
                <a:ext cx="6229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52">
                    <a:moveTo>
                      <a:pt x="0" y="22"/>
                    </a:moveTo>
                    <a:cubicBezTo>
                      <a:pt x="0" y="36"/>
                      <a:pt x="11" y="49"/>
                      <a:pt x="25" y="51"/>
                    </a:cubicBezTo>
                    <a:cubicBezTo>
                      <a:pt x="39" y="54"/>
                      <a:pt x="51" y="43"/>
                      <a:pt x="51" y="29"/>
                    </a:cubicBezTo>
                    <a:cubicBezTo>
                      <a:pt x="51" y="15"/>
                      <a:pt x="39" y="2"/>
                      <a:pt x="25" y="0"/>
                    </a:cubicBezTo>
                    <a:cubicBezTo>
                      <a:pt x="11" y="-2"/>
                      <a:pt x="0" y="8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885196EA-956A-DD4E-BC6F-8096D1365512}"/>
                  </a:ext>
                </a:extLst>
              </p:cNvPr>
              <p:cNvSpPr/>
              <p:nvPr/>
            </p:nvSpPr>
            <p:spPr>
              <a:xfrm>
                <a:off x="16145464" y="6610458"/>
                <a:ext cx="78485" cy="79301"/>
              </a:xfrm>
              <a:custGeom>
                <a:avLst/>
                <a:gdLst>
                  <a:gd name="connsiteX0" fmla="*/ 35617 w 78485"/>
                  <a:gd name="connsiteY0" fmla="*/ 15743 h 79301"/>
                  <a:gd name="connsiteX1" fmla="*/ 22264 w 78485"/>
                  <a:gd name="connsiteY1" fmla="*/ 20600 h 79301"/>
                  <a:gd name="connsiteX2" fmla="*/ 16195 w 78485"/>
                  <a:gd name="connsiteY2" fmla="*/ 35172 h 79301"/>
                  <a:gd name="connsiteX3" fmla="*/ 40472 w 78485"/>
                  <a:gd name="connsiteY3" fmla="*/ 63100 h 79301"/>
                  <a:gd name="connsiteX4" fmla="*/ 56252 w 78485"/>
                  <a:gd name="connsiteY4" fmla="*/ 58243 h 79301"/>
                  <a:gd name="connsiteX5" fmla="*/ 63535 w 78485"/>
                  <a:gd name="connsiteY5" fmla="*/ 43672 h 79301"/>
                  <a:gd name="connsiteX6" fmla="*/ 38044 w 78485"/>
                  <a:gd name="connsiteY6" fmla="*/ 15743 h 79301"/>
                  <a:gd name="connsiteX7" fmla="*/ 40469 w 78485"/>
                  <a:gd name="connsiteY7" fmla="*/ 769 h 79301"/>
                  <a:gd name="connsiteX8" fmla="*/ 78485 w 78485"/>
                  <a:gd name="connsiteY8" fmla="*/ 43716 h 79301"/>
                  <a:gd name="connsiteX9" fmla="*/ 67448 w 78485"/>
                  <a:gd name="connsiteY9" fmla="*/ 70712 h 79301"/>
                  <a:gd name="connsiteX10" fmla="*/ 44148 w 78485"/>
                  <a:gd name="connsiteY10" fmla="*/ 79301 h 79301"/>
                  <a:gd name="connsiteX11" fmla="*/ 38016 w 78485"/>
                  <a:gd name="connsiteY11" fmla="*/ 78074 h 79301"/>
                  <a:gd name="connsiteX12" fmla="*/ 0 w 78485"/>
                  <a:gd name="connsiteY12" fmla="*/ 35127 h 79301"/>
                  <a:gd name="connsiteX13" fmla="*/ 12263 w 78485"/>
                  <a:gd name="connsiteY13" fmla="*/ 8132 h 79301"/>
                  <a:gd name="connsiteX14" fmla="*/ 40469 w 78485"/>
                  <a:gd name="connsiteY14" fmla="*/ 769 h 7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485" h="79301">
                    <a:moveTo>
                      <a:pt x="35617" y="15743"/>
                    </a:moveTo>
                    <a:cubicBezTo>
                      <a:pt x="29547" y="15743"/>
                      <a:pt x="25906" y="16958"/>
                      <a:pt x="22264" y="20600"/>
                    </a:cubicBezTo>
                    <a:cubicBezTo>
                      <a:pt x="18623" y="24243"/>
                      <a:pt x="16195" y="29100"/>
                      <a:pt x="16195" y="35172"/>
                    </a:cubicBezTo>
                    <a:cubicBezTo>
                      <a:pt x="16195" y="49743"/>
                      <a:pt x="27120" y="61886"/>
                      <a:pt x="40472" y="63100"/>
                    </a:cubicBezTo>
                    <a:cubicBezTo>
                      <a:pt x="47755" y="64315"/>
                      <a:pt x="52610" y="61886"/>
                      <a:pt x="56252" y="58243"/>
                    </a:cubicBezTo>
                    <a:cubicBezTo>
                      <a:pt x="61107" y="55815"/>
                      <a:pt x="63535" y="49743"/>
                      <a:pt x="63535" y="43672"/>
                    </a:cubicBezTo>
                    <a:cubicBezTo>
                      <a:pt x="63535" y="30315"/>
                      <a:pt x="52610" y="18172"/>
                      <a:pt x="38044" y="15743"/>
                    </a:cubicBezTo>
                    <a:close/>
                    <a:moveTo>
                      <a:pt x="40469" y="769"/>
                    </a:moveTo>
                    <a:cubicBezTo>
                      <a:pt x="61316" y="3223"/>
                      <a:pt x="78485" y="22856"/>
                      <a:pt x="78485" y="43716"/>
                    </a:cubicBezTo>
                    <a:cubicBezTo>
                      <a:pt x="78485" y="54760"/>
                      <a:pt x="74806" y="64577"/>
                      <a:pt x="67448" y="70712"/>
                    </a:cubicBezTo>
                    <a:cubicBezTo>
                      <a:pt x="61316" y="75620"/>
                      <a:pt x="52732" y="79301"/>
                      <a:pt x="44148" y="79301"/>
                    </a:cubicBezTo>
                    <a:cubicBezTo>
                      <a:pt x="41695" y="79301"/>
                      <a:pt x="40469" y="79301"/>
                      <a:pt x="38016" y="78074"/>
                    </a:cubicBezTo>
                    <a:cubicBezTo>
                      <a:pt x="17169" y="75620"/>
                      <a:pt x="0" y="55987"/>
                      <a:pt x="0" y="35127"/>
                    </a:cubicBezTo>
                    <a:cubicBezTo>
                      <a:pt x="0" y="24083"/>
                      <a:pt x="4905" y="15494"/>
                      <a:pt x="12263" y="8132"/>
                    </a:cubicBezTo>
                    <a:cubicBezTo>
                      <a:pt x="19621" y="1996"/>
                      <a:pt x="29432" y="-1685"/>
                      <a:pt x="40469" y="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92B8AA02-1525-5A4A-9AD8-167232A47778}"/>
                  </a:ext>
                </a:extLst>
              </p:cNvPr>
              <p:cNvSpPr/>
              <p:nvPr/>
            </p:nvSpPr>
            <p:spPr>
              <a:xfrm>
                <a:off x="15906272" y="6582583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0" y="22"/>
                    </a:moveTo>
                    <a:cubicBezTo>
                      <a:pt x="0" y="36"/>
                      <a:pt x="12" y="50"/>
                      <a:pt x="26" y="52"/>
                    </a:cubicBezTo>
                    <a:cubicBezTo>
                      <a:pt x="40" y="53"/>
                      <a:pt x="52" y="44"/>
                      <a:pt x="52" y="30"/>
                    </a:cubicBezTo>
                    <a:cubicBezTo>
                      <a:pt x="52" y="15"/>
                      <a:pt x="40" y="2"/>
                      <a:pt x="26" y="0"/>
                    </a:cubicBezTo>
                    <a:cubicBezTo>
                      <a:pt x="12" y="-2"/>
                      <a:pt x="0" y="8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5F141473-FA7D-FC4D-85D2-BB589CEB557C}"/>
                  </a:ext>
                </a:extLst>
              </p:cNvPr>
              <p:cNvSpPr/>
              <p:nvPr/>
            </p:nvSpPr>
            <p:spPr>
              <a:xfrm>
                <a:off x="15898797" y="6574796"/>
                <a:ext cx="78485" cy="78818"/>
              </a:xfrm>
              <a:custGeom>
                <a:avLst/>
                <a:gdLst>
                  <a:gd name="connsiteX0" fmla="*/ 35618 w 78485"/>
                  <a:gd name="connsiteY0" fmla="*/ 16511 h 78818"/>
                  <a:gd name="connsiteX1" fmla="*/ 22265 w 78485"/>
                  <a:gd name="connsiteY1" fmla="*/ 21372 h 78818"/>
                  <a:gd name="connsiteX2" fmla="*/ 16196 w 78485"/>
                  <a:gd name="connsiteY2" fmla="*/ 35952 h 78818"/>
                  <a:gd name="connsiteX3" fmla="*/ 40473 w 78485"/>
                  <a:gd name="connsiteY3" fmla="*/ 65114 h 78818"/>
                  <a:gd name="connsiteX4" fmla="*/ 56253 w 78485"/>
                  <a:gd name="connsiteY4" fmla="*/ 60254 h 78818"/>
                  <a:gd name="connsiteX5" fmla="*/ 63536 w 78485"/>
                  <a:gd name="connsiteY5" fmla="*/ 45673 h 78818"/>
                  <a:gd name="connsiteX6" fmla="*/ 38045 w 78485"/>
                  <a:gd name="connsiteY6" fmla="*/ 16511 h 78818"/>
                  <a:gd name="connsiteX7" fmla="*/ 35618 w 78485"/>
                  <a:gd name="connsiteY7" fmla="*/ 16511 h 78818"/>
                  <a:gd name="connsiteX8" fmla="*/ 40469 w 78485"/>
                  <a:gd name="connsiteY8" fmla="*/ 306 h 78818"/>
                  <a:gd name="connsiteX9" fmla="*/ 78485 w 78485"/>
                  <a:gd name="connsiteY9" fmla="*/ 44469 h 78818"/>
                  <a:gd name="connsiteX10" fmla="*/ 66222 w 78485"/>
                  <a:gd name="connsiteY10" fmla="*/ 70231 h 78818"/>
                  <a:gd name="connsiteX11" fmla="*/ 44148 w 78485"/>
                  <a:gd name="connsiteY11" fmla="*/ 78818 h 78818"/>
                  <a:gd name="connsiteX12" fmla="*/ 38016 w 78485"/>
                  <a:gd name="connsiteY12" fmla="*/ 78818 h 78818"/>
                  <a:gd name="connsiteX13" fmla="*/ 0 w 78485"/>
                  <a:gd name="connsiteY13" fmla="*/ 34655 h 78818"/>
                  <a:gd name="connsiteX14" fmla="*/ 12263 w 78485"/>
                  <a:gd name="connsiteY14" fmla="*/ 7667 h 78818"/>
                  <a:gd name="connsiteX15" fmla="*/ 40469 w 78485"/>
                  <a:gd name="connsiteY15" fmla="*/ 306 h 7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8818">
                    <a:moveTo>
                      <a:pt x="35618" y="16511"/>
                    </a:moveTo>
                    <a:cubicBezTo>
                      <a:pt x="29548" y="16511"/>
                      <a:pt x="24693" y="17726"/>
                      <a:pt x="22265" y="21372"/>
                    </a:cubicBezTo>
                    <a:cubicBezTo>
                      <a:pt x="17410" y="23802"/>
                      <a:pt x="16196" y="29877"/>
                      <a:pt x="16196" y="35952"/>
                    </a:cubicBezTo>
                    <a:cubicBezTo>
                      <a:pt x="16196" y="49318"/>
                      <a:pt x="27121" y="62684"/>
                      <a:pt x="40473" y="65114"/>
                    </a:cubicBezTo>
                    <a:cubicBezTo>
                      <a:pt x="46542" y="65114"/>
                      <a:pt x="52611" y="63899"/>
                      <a:pt x="56253" y="60254"/>
                    </a:cubicBezTo>
                    <a:cubicBezTo>
                      <a:pt x="59894" y="56609"/>
                      <a:pt x="63536" y="51748"/>
                      <a:pt x="63536" y="45673"/>
                    </a:cubicBezTo>
                    <a:cubicBezTo>
                      <a:pt x="63536" y="31092"/>
                      <a:pt x="52611" y="17726"/>
                      <a:pt x="38045" y="16511"/>
                    </a:cubicBezTo>
                    <a:cubicBezTo>
                      <a:pt x="36831" y="16511"/>
                      <a:pt x="35618" y="16511"/>
                      <a:pt x="35618" y="16511"/>
                    </a:cubicBezTo>
                    <a:close/>
                    <a:moveTo>
                      <a:pt x="40469" y="306"/>
                    </a:moveTo>
                    <a:cubicBezTo>
                      <a:pt x="61316" y="3986"/>
                      <a:pt x="78485" y="22388"/>
                      <a:pt x="78485" y="44469"/>
                    </a:cubicBezTo>
                    <a:cubicBezTo>
                      <a:pt x="78485" y="54283"/>
                      <a:pt x="73580" y="64097"/>
                      <a:pt x="66222" y="70231"/>
                    </a:cubicBezTo>
                    <a:cubicBezTo>
                      <a:pt x="60090" y="76365"/>
                      <a:pt x="52732" y="78818"/>
                      <a:pt x="44148" y="78818"/>
                    </a:cubicBezTo>
                    <a:cubicBezTo>
                      <a:pt x="41695" y="78818"/>
                      <a:pt x="40469" y="78818"/>
                      <a:pt x="38016" y="78818"/>
                    </a:cubicBezTo>
                    <a:cubicBezTo>
                      <a:pt x="17169" y="75138"/>
                      <a:pt x="0" y="55510"/>
                      <a:pt x="0" y="34655"/>
                    </a:cubicBezTo>
                    <a:cubicBezTo>
                      <a:pt x="0" y="24841"/>
                      <a:pt x="3679" y="15027"/>
                      <a:pt x="12263" y="7667"/>
                    </a:cubicBezTo>
                    <a:cubicBezTo>
                      <a:pt x="19621" y="1533"/>
                      <a:pt x="29432" y="-921"/>
                      <a:pt x="40469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F7027DF-022B-8E4C-B20D-A01CD1DBEF04}"/>
                  </a:ext>
                </a:extLst>
              </p:cNvPr>
              <p:cNvSpPr/>
              <p:nvPr/>
            </p:nvSpPr>
            <p:spPr>
              <a:xfrm>
                <a:off x="15659605" y="6547685"/>
                <a:ext cx="6229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52">
                    <a:moveTo>
                      <a:pt x="0" y="22"/>
                    </a:moveTo>
                    <a:cubicBezTo>
                      <a:pt x="0" y="36"/>
                      <a:pt x="11" y="50"/>
                      <a:pt x="26" y="51"/>
                    </a:cubicBezTo>
                    <a:cubicBezTo>
                      <a:pt x="40" y="54"/>
                      <a:pt x="51" y="44"/>
                      <a:pt x="51" y="29"/>
                    </a:cubicBezTo>
                    <a:cubicBezTo>
                      <a:pt x="51" y="16"/>
                      <a:pt x="40" y="2"/>
                      <a:pt x="26" y="0"/>
                    </a:cubicBezTo>
                    <a:cubicBezTo>
                      <a:pt x="11" y="-2"/>
                      <a:pt x="0" y="8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AB3C092C-1E49-C54A-A722-5DF3F8D2D9CC}"/>
                  </a:ext>
                </a:extLst>
              </p:cNvPr>
              <p:cNvSpPr/>
              <p:nvPr/>
            </p:nvSpPr>
            <p:spPr>
              <a:xfrm>
                <a:off x="15652131" y="6539911"/>
                <a:ext cx="77239" cy="78813"/>
              </a:xfrm>
              <a:custGeom>
                <a:avLst/>
                <a:gdLst>
                  <a:gd name="connsiteX0" fmla="*/ 34371 w 77239"/>
                  <a:gd name="connsiteY0" fmla="*/ 16498 h 78813"/>
                  <a:gd name="connsiteX1" fmla="*/ 21018 w 77239"/>
                  <a:gd name="connsiteY1" fmla="*/ 21355 h 78813"/>
                  <a:gd name="connsiteX2" fmla="*/ 14949 w 77239"/>
                  <a:gd name="connsiteY2" fmla="*/ 35927 h 78813"/>
                  <a:gd name="connsiteX3" fmla="*/ 40440 w 77239"/>
                  <a:gd name="connsiteY3" fmla="*/ 63855 h 78813"/>
                  <a:gd name="connsiteX4" fmla="*/ 56220 w 77239"/>
                  <a:gd name="connsiteY4" fmla="*/ 60212 h 78813"/>
                  <a:gd name="connsiteX5" fmla="*/ 62289 w 77239"/>
                  <a:gd name="connsiteY5" fmla="*/ 44427 h 78813"/>
                  <a:gd name="connsiteX6" fmla="*/ 38012 w 77239"/>
                  <a:gd name="connsiteY6" fmla="*/ 16498 h 78813"/>
                  <a:gd name="connsiteX7" fmla="*/ 34371 w 77239"/>
                  <a:gd name="connsiteY7" fmla="*/ 16498 h 78813"/>
                  <a:gd name="connsiteX8" fmla="*/ 40459 w 77239"/>
                  <a:gd name="connsiteY8" fmla="*/ 301 h 78813"/>
                  <a:gd name="connsiteX9" fmla="*/ 77239 w 77239"/>
                  <a:gd name="connsiteY9" fmla="*/ 43237 h 78813"/>
                  <a:gd name="connsiteX10" fmla="*/ 66205 w 77239"/>
                  <a:gd name="connsiteY10" fmla="*/ 70226 h 78813"/>
                  <a:gd name="connsiteX11" fmla="*/ 42911 w 77239"/>
                  <a:gd name="connsiteY11" fmla="*/ 78813 h 78813"/>
                  <a:gd name="connsiteX12" fmla="*/ 38006 w 77239"/>
                  <a:gd name="connsiteY12" fmla="*/ 78813 h 78813"/>
                  <a:gd name="connsiteX13" fmla="*/ 0 w 77239"/>
                  <a:gd name="connsiteY13" fmla="*/ 34650 h 78813"/>
                  <a:gd name="connsiteX14" fmla="*/ 12260 w 77239"/>
                  <a:gd name="connsiteY14" fmla="*/ 8888 h 78813"/>
                  <a:gd name="connsiteX15" fmla="*/ 40459 w 77239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239" h="78813">
                    <a:moveTo>
                      <a:pt x="34371" y="16498"/>
                    </a:moveTo>
                    <a:cubicBezTo>
                      <a:pt x="29515" y="16498"/>
                      <a:pt x="25874" y="17713"/>
                      <a:pt x="21018" y="21355"/>
                    </a:cubicBezTo>
                    <a:cubicBezTo>
                      <a:pt x="17377" y="24998"/>
                      <a:pt x="14949" y="29855"/>
                      <a:pt x="14949" y="35927"/>
                    </a:cubicBezTo>
                    <a:cubicBezTo>
                      <a:pt x="14949" y="49284"/>
                      <a:pt x="27087" y="62641"/>
                      <a:pt x="40440" y="63855"/>
                    </a:cubicBezTo>
                    <a:cubicBezTo>
                      <a:pt x="46509" y="65070"/>
                      <a:pt x="52578" y="63855"/>
                      <a:pt x="56220" y="60212"/>
                    </a:cubicBezTo>
                    <a:cubicBezTo>
                      <a:pt x="59861" y="56570"/>
                      <a:pt x="62289" y="50498"/>
                      <a:pt x="62289" y="44427"/>
                    </a:cubicBezTo>
                    <a:cubicBezTo>
                      <a:pt x="62289" y="31070"/>
                      <a:pt x="51364" y="18927"/>
                      <a:pt x="38012" y="16498"/>
                    </a:cubicBezTo>
                    <a:cubicBezTo>
                      <a:pt x="36798" y="16498"/>
                      <a:pt x="35584" y="16498"/>
                      <a:pt x="34371" y="16498"/>
                    </a:cubicBezTo>
                    <a:close/>
                    <a:moveTo>
                      <a:pt x="40459" y="301"/>
                    </a:moveTo>
                    <a:cubicBezTo>
                      <a:pt x="61301" y="2755"/>
                      <a:pt x="77239" y="22383"/>
                      <a:pt x="77239" y="43237"/>
                    </a:cubicBezTo>
                    <a:cubicBezTo>
                      <a:pt x="77239" y="54278"/>
                      <a:pt x="73561" y="64092"/>
                      <a:pt x="66205" y="70226"/>
                    </a:cubicBezTo>
                    <a:cubicBezTo>
                      <a:pt x="60075" y="76360"/>
                      <a:pt x="52719" y="78813"/>
                      <a:pt x="42911" y="78813"/>
                    </a:cubicBezTo>
                    <a:cubicBezTo>
                      <a:pt x="41685" y="78813"/>
                      <a:pt x="39233" y="78813"/>
                      <a:pt x="38006" y="78813"/>
                    </a:cubicBezTo>
                    <a:cubicBezTo>
                      <a:pt x="17164" y="75133"/>
                      <a:pt x="0" y="55505"/>
                      <a:pt x="0" y="34650"/>
                    </a:cubicBezTo>
                    <a:cubicBezTo>
                      <a:pt x="0" y="24836"/>
                      <a:pt x="3678" y="15022"/>
                      <a:pt x="12260" y="8888"/>
                    </a:cubicBezTo>
                    <a:cubicBezTo>
                      <a:pt x="19616" y="1528"/>
                      <a:pt x="28198" y="-926"/>
                      <a:pt x="40459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A915B51E-59F9-5145-8BA1-7F4314CE3D3E}"/>
                  </a:ext>
                </a:extLst>
              </p:cNvPr>
              <p:cNvSpPr/>
              <p:nvPr/>
            </p:nvSpPr>
            <p:spPr>
              <a:xfrm>
                <a:off x="16676171" y="8517977"/>
                <a:ext cx="487105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3">
                    <a:moveTo>
                      <a:pt x="21" y="43"/>
                    </a:moveTo>
                    <a:lnTo>
                      <a:pt x="195" y="67"/>
                    </a:lnTo>
                    <a:lnTo>
                      <a:pt x="370" y="92"/>
                    </a:lnTo>
                    <a:cubicBezTo>
                      <a:pt x="376" y="93"/>
                      <a:pt x="381" y="91"/>
                      <a:pt x="385" y="88"/>
                    </a:cubicBezTo>
                    <a:cubicBezTo>
                      <a:pt x="389" y="84"/>
                      <a:pt x="392" y="79"/>
                      <a:pt x="392" y="73"/>
                    </a:cubicBezTo>
                    <a:cubicBezTo>
                      <a:pt x="392" y="68"/>
                      <a:pt x="389" y="62"/>
                      <a:pt x="385" y="57"/>
                    </a:cubicBezTo>
                    <a:cubicBezTo>
                      <a:pt x="381" y="53"/>
                      <a:pt x="376" y="50"/>
                      <a:pt x="370" y="50"/>
                    </a:cubicBezTo>
                    <a:lnTo>
                      <a:pt x="195" y="24"/>
                    </a:lnTo>
                    <a:lnTo>
                      <a:pt x="21" y="0"/>
                    </a:lnTo>
                    <a:cubicBezTo>
                      <a:pt x="15" y="-1"/>
                      <a:pt x="10" y="1"/>
                      <a:pt x="6" y="4"/>
                    </a:cubicBezTo>
                    <a:cubicBezTo>
                      <a:pt x="2" y="8"/>
                      <a:pt x="0" y="13"/>
                      <a:pt x="0" y="18"/>
                    </a:cubicBezTo>
                    <a:cubicBezTo>
                      <a:pt x="0" y="24"/>
                      <a:pt x="2" y="30"/>
                      <a:pt x="6" y="35"/>
                    </a:cubicBezTo>
                    <a:cubicBezTo>
                      <a:pt x="10" y="39"/>
                      <a:pt x="15" y="42"/>
                      <a:pt x="2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4543B970-3E7E-A045-B6B4-CF0DC9DF3E4C}"/>
                  </a:ext>
                </a:extLst>
              </p:cNvPr>
              <p:cNvSpPr/>
              <p:nvPr/>
            </p:nvSpPr>
            <p:spPr>
              <a:xfrm>
                <a:off x="16667451" y="8510186"/>
                <a:ext cx="503301" cy="128676"/>
              </a:xfrm>
              <a:custGeom>
                <a:avLst/>
                <a:gdLst>
                  <a:gd name="connsiteX0" fmla="*/ 31105 w 503301"/>
                  <a:gd name="connsiteY0" fmla="*/ 15269 h 128676"/>
                  <a:gd name="connsiteX1" fmla="*/ 21165 w 503301"/>
                  <a:gd name="connsiteY1" fmla="*/ 18961 h 128676"/>
                  <a:gd name="connsiteX2" fmla="*/ 16195 w 503301"/>
                  <a:gd name="connsiteY2" fmla="*/ 30037 h 128676"/>
                  <a:gd name="connsiteX3" fmla="*/ 22408 w 503301"/>
                  <a:gd name="connsiteY3" fmla="*/ 46035 h 128676"/>
                  <a:gd name="connsiteX4" fmla="*/ 36075 w 503301"/>
                  <a:gd name="connsiteY4" fmla="*/ 53419 h 128676"/>
                  <a:gd name="connsiteX5" fmla="*/ 469709 w 503301"/>
                  <a:gd name="connsiteY5" fmla="*/ 113721 h 128676"/>
                  <a:gd name="connsiteX6" fmla="*/ 482133 w 503301"/>
                  <a:gd name="connsiteY6" fmla="*/ 110029 h 128676"/>
                  <a:gd name="connsiteX7" fmla="*/ 487105 w 503301"/>
                  <a:gd name="connsiteY7" fmla="*/ 97723 h 128676"/>
                  <a:gd name="connsiteX8" fmla="*/ 482133 w 503301"/>
                  <a:gd name="connsiteY8" fmla="*/ 84185 h 128676"/>
                  <a:gd name="connsiteX9" fmla="*/ 467223 w 503301"/>
                  <a:gd name="connsiteY9" fmla="*/ 76802 h 128676"/>
                  <a:gd name="connsiteX10" fmla="*/ 33590 w 503301"/>
                  <a:gd name="connsiteY10" fmla="*/ 15269 h 128676"/>
                  <a:gd name="connsiteX11" fmla="*/ 31105 w 503301"/>
                  <a:gd name="connsiteY11" fmla="*/ 15269 h 128676"/>
                  <a:gd name="connsiteX12" fmla="*/ 36039 w 503301"/>
                  <a:gd name="connsiteY12" fmla="*/ 314 h 128676"/>
                  <a:gd name="connsiteX13" fmla="*/ 469747 w 503301"/>
                  <a:gd name="connsiteY13" fmla="*/ 62026 h 128676"/>
                  <a:gd name="connsiteX14" fmla="*/ 493359 w 503301"/>
                  <a:gd name="connsiteY14" fmla="*/ 74369 h 128676"/>
                  <a:gd name="connsiteX15" fmla="*/ 503301 w 503301"/>
                  <a:gd name="connsiteY15" fmla="*/ 97820 h 128676"/>
                  <a:gd name="connsiteX16" fmla="*/ 492115 w 503301"/>
                  <a:gd name="connsiteY16" fmla="*/ 121270 h 128676"/>
                  <a:gd name="connsiteX17" fmla="*/ 472233 w 503301"/>
                  <a:gd name="connsiteY17" fmla="*/ 128676 h 128676"/>
                  <a:gd name="connsiteX18" fmla="*/ 467261 w 503301"/>
                  <a:gd name="connsiteY18" fmla="*/ 128676 h 128676"/>
                  <a:gd name="connsiteX19" fmla="*/ 33553 w 503301"/>
                  <a:gd name="connsiteY19" fmla="*/ 68198 h 128676"/>
                  <a:gd name="connsiteX20" fmla="*/ 11184 w 503301"/>
                  <a:gd name="connsiteY20" fmla="*/ 55855 h 128676"/>
                  <a:gd name="connsiteX21" fmla="*/ 0 w 503301"/>
                  <a:gd name="connsiteY21" fmla="*/ 29936 h 128676"/>
                  <a:gd name="connsiteX22" fmla="*/ 11184 w 503301"/>
                  <a:gd name="connsiteY22" fmla="*/ 6485 h 128676"/>
                  <a:gd name="connsiteX23" fmla="*/ 36039 w 503301"/>
                  <a:gd name="connsiteY23" fmla="*/ 314 h 12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3301" h="128676">
                    <a:moveTo>
                      <a:pt x="31105" y="15269"/>
                    </a:moveTo>
                    <a:cubicBezTo>
                      <a:pt x="27378" y="15269"/>
                      <a:pt x="24893" y="16500"/>
                      <a:pt x="21165" y="18961"/>
                    </a:cubicBezTo>
                    <a:cubicBezTo>
                      <a:pt x="18680" y="22653"/>
                      <a:pt x="16195" y="26345"/>
                      <a:pt x="16195" y="30037"/>
                    </a:cubicBezTo>
                    <a:cubicBezTo>
                      <a:pt x="16195" y="36190"/>
                      <a:pt x="18680" y="41113"/>
                      <a:pt x="22408" y="46035"/>
                    </a:cubicBezTo>
                    <a:cubicBezTo>
                      <a:pt x="26135" y="49727"/>
                      <a:pt x="31105" y="52188"/>
                      <a:pt x="36075" y="53419"/>
                    </a:cubicBezTo>
                    <a:lnTo>
                      <a:pt x="469709" y="113721"/>
                    </a:lnTo>
                    <a:cubicBezTo>
                      <a:pt x="474679" y="113721"/>
                      <a:pt x="478407" y="113721"/>
                      <a:pt x="482133" y="110029"/>
                    </a:cubicBezTo>
                    <a:cubicBezTo>
                      <a:pt x="485861" y="107568"/>
                      <a:pt x="487105" y="103876"/>
                      <a:pt x="487105" y="97723"/>
                    </a:cubicBezTo>
                    <a:cubicBezTo>
                      <a:pt x="487105" y="94031"/>
                      <a:pt x="485861" y="89108"/>
                      <a:pt x="482133" y="84185"/>
                    </a:cubicBezTo>
                    <a:cubicBezTo>
                      <a:pt x="478407" y="79263"/>
                      <a:pt x="472193" y="76802"/>
                      <a:pt x="467223" y="76802"/>
                    </a:cubicBezTo>
                    <a:lnTo>
                      <a:pt x="33590" y="15269"/>
                    </a:lnTo>
                    <a:cubicBezTo>
                      <a:pt x="33590" y="15269"/>
                      <a:pt x="32348" y="15269"/>
                      <a:pt x="31105" y="15269"/>
                    </a:cubicBezTo>
                    <a:close/>
                    <a:moveTo>
                      <a:pt x="36039" y="314"/>
                    </a:moveTo>
                    <a:lnTo>
                      <a:pt x="469747" y="62026"/>
                    </a:lnTo>
                    <a:cubicBezTo>
                      <a:pt x="478445" y="62026"/>
                      <a:pt x="487145" y="66964"/>
                      <a:pt x="493359" y="74369"/>
                    </a:cubicBezTo>
                    <a:cubicBezTo>
                      <a:pt x="499571" y="80540"/>
                      <a:pt x="503301" y="90414"/>
                      <a:pt x="503301" y="97820"/>
                    </a:cubicBezTo>
                    <a:cubicBezTo>
                      <a:pt x="503301" y="107694"/>
                      <a:pt x="499571" y="116334"/>
                      <a:pt x="492115" y="121270"/>
                    </a:cubicBezTo>
                    <a:cubicBezTo>
                      <a:pt x="487145" y="127442"/>
                      <a:pt x="479689" y="128676"/>
                      <a:pt x="472233" y="128676"/>
                    </a:cubicBezTo>
                    <a:cubicBezTo>
                      <a:pt x="469747" y="128676"/>
                      <a:pt x="468503" y="128676"/>
                      <a:pt x="467261" y="128676"/>
                    </a:cubicBezTo>
                    <a:lnTo>
                      <a:pt x="33553" y="68198"/>
                    </a:lnTo>
                    <a:cubicBezTo>
                      <a:pt x="24854" y="66964"/>
                      <a:pt x="16155" y="63261"/>
                      <a:pt x="11184" y="55855"/>
                    </a:cubicBezTo>
                    <a:cubicBezTo>
                      <a:pt x="4971" y="48450"/>
                      <a:pt x="0" y="39810"/>
                      <a:pt x="0" y="29936"/>
                    </a:cubicBezTo>
                    <a:cubicBezTo>
                      <a:pt x="0" y="21296"/>
                      <a:pt x="4971" y="12656"/>
                      <a:pt x="11184" y="6485"/>
                    </a:cubicBezTo>
                    <a:cubicBezTo>
                      <a:pt x="18641" y="1548"/>
                      <a:pt x="26097" y="-920"/>
                      <a:pt x="36039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70EC18EE-C72D-7A48-937A-4646B892229C}"/>
                  </a:ext>
                </a:extLst>
              </p:cNvPr>
              <p:cNvSpPr/>
              <p:nvPr/>
            </p:nvSpPr>
            <p:spPr>
              <a:xfrm>
                <a:off x="17446072" y="7285147"/>
                <a:ext cx="792324" cy="169796"/>
              </a:xfrm>
              <a:custGeom>
                <a:avLst/>
                <a:gdLst>
                  <a:gd name="connsiteX0" fmla="*/ 33606 w 792324"/>
                  <a:gd name="connsiteY0" fmla="*/ 15263 h 169796"/>
                  <a:gd name="connsiteX1" fmla="*/ 21170 w 792324"/>
                  <a:gd name="connsiteY1" fmla="*/ 18969 h 169796"/>
                  <a:gd name="connsiteX2" fmla="*/ 16194 w 792324"/>
                  <a:gd name="connsiteY2" fmla="*/ 31320 h 169796"/>
                  <a:gd name="connsiteX3" fmla="*/ 22412 w 792324"/>
                  <a:gd name="connsiteY3" fmla="*/ 44906 h 169796"/>
                  <a:gd name="connsiteX4" fmla="*/ 36094 w 792324"/>
                  <a:gd name="connsiteY4" fmla="*/ 52316 h 169796"/>
                  <a:gd name="connsiteX5" fmla="*/ 758714 w 792324"/>
                  <a:gd name="connsiteY5" fmla="*/ 153594 h 169796"/>
                  <a:gd name="connsiteX6" fmla="*/ 772396 w 792324"/>
                  <a:gd name="connsiteY6" fmla="*/ 151124 h 169796"/>
                  <a:gd name="connsiteX7" fmla="*/ 776128 w 792324"/>
                  <a:gd name="connsiteY7" fmla="*/ 138773 h 169796"/>
                  <a:gd name="connsiteX8" fmla="*/ 771152 w 792324"/>
                  <a:gd name="connsiteY8" fmla="*/ 123952 h 169796"/>
                  <a:gd name="connsiteX9" fmla="*/ 756226 w 792324"/>
                  <a:gd name="connsiteY9" fmla="*/ 116541 h 169796"/>
                  <a:gd name="connsiteX10" fmla="*/ 36070 w 792324"/>
                  <a:gd name="connsiteY10" fmla="*/ 309 h 169796"/>
                  <a:gd name="connsiteX11" fmla="*/ 758740 w 792324"/>
                  <a:gd name="connsiteY11" fmla="*/ 100517 h 169796"/>
                  <a:gd name="connsiteX12" fmla="*/ 782372 w 792324"/>
                  <a:gd name="connsiteY12" fmla="*/ 114125 h 169796"/>
                  <a:gd name="connsiteX13" fmla="*/ 792324 w 792324"/>
                  <a:gd name="connsiteY13" fmla="*/ 138868 h 169796"/>
                  <a:gd name="connsiteX14" fmla="*/ 782372 w 792324"/>
                  <a:gd name="connsiteY14" fmla="*/ 162373 h 169796"/>
                  <a:gd name="connsiteX15" fmla="*/ 762470 w 792324"/>
                  <a:gd name="connsiteY15" fmla="*/ 169796 h 169796"/>
                  <a:gd name="connsiteX16" fmla="*/ 756252 w 792324"/>
                  <a:gd name="connsiteY16" fmla="*/ 169796 h 169796"/>
                  <a:gd name="connsiteX17" fmla="*/ 33582 w 792324"/>
                  <a:gd name="connsiteY17" fmla="*/ 68351 h 169796"/>
                  <a:gd name="connsiteX18" fmla="*/ 9950 w 792324"/>
                  <a:gd name="connsiteY18" fmla="*/ 54743 h 169796"/>
                  <a:gd name="connsiteX19" fmla="*/ 0 w 792324"/>
                  <a:gd name="connsiteY19" fmla="*/ 31238 h 169796"/>
                  <a:gd name="connsiteX20" fmla="*/ 9950 w 792324"/>
                  <a:gd name="connsiteY20" fmla="*/ 7732 h 169796"/>
                  <a:gd name="connsiteX21" fmla="*/ 36070 w 792324"/>
                  <a:gd name="connsiteY21" fmla="*/ 309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92324" h="169796">
                    <a:moveTo>
                      <a:pt x="33606" y="15263"/>
                    </a:moveTo>
                    <a:cubicBezTo>
                      <a:pt x="28632" y="15263"/>
                      <a:pt x="23656" y="15263"/>
                      <a:pt x="21170" y="18969"/>
                    </a:cubicBezTo>
                    <a:cubicBezTo>
                      <a:pt x="17438" y="21439"/>
                      <a:pt x="16194" y="25144"/>
                      <a:pt x="16194" y="31320"/>
                    </a:cubicBezTo>
                    <a:cubicBezTo>
                      <a:pt x="16194" y="35025"/>
                      <a:pt x="18682" y="41200"/>
                      <a:pt x="22412" y="44906"/>
                    </a:cubicBezTo>
                    <a:cubicBezTo>
                      <a:pt x="26144" y="49846"/>
                      <a:pt x="29876" y="52316"/>
                      <a:pt x="36094" y="52316"/>
                    </a:cubicBezTo>
                    <a:lnTo>
                      <a:pt x="758714" y="153594"/>
                    </a:lnTo>
                    <a:cubicBezTo>
                      <a:pt x="763690" y="154829"/>
                      <a:pt x="768664" y="153594"/>
                      <a:pt x="772396" y="151124"/>
                    </a:cubicBezTo>
                    <a:cubicBezTo>
                      <a:pt x="774884" y="147419"/>
                      <a:pt x="776128" y="143713"/>
                      <a:pt x="776128" y="138773"/>
                    </a:cubicBezTo>
                    <a:cubicBezTo>
                      <a:pt x="776128" y="133833"/>
                      <a:pt x="774884" y="127657"/>
                      <a:pt x="771152" y="123952"/>
                    </a:cubicBezTo>
                    <a:cubicBezTo>
                      <a:pt x="767420" y="120247"/>
                      <a:pt x="762446" y="116541"/>
                      <a:pt x="756226" y="116541"/>
                    </a:cubicBezTo>
                    <a:close/>
                    <a:moveTo>
                      <a:pt x="36070" y="309"/>
                    </a:moveTo>
                    <a:lnTo>
                      <a:pt x="758740" y="100517"/>
                    </a:lnTo>
                    <a:cubicBezTo>
                      <a:pt x="768690" y="102991"/>
                      <a:pt x="776154" y="106703"/>
                      <a:pt x="782372" y="114125"/>
                    </a:cubicBezTo>
                    <a:cubicBezTo>
                      <a:pt x="788592" y="121548"/>
                      <a:pt x="792324" y="130208"/>
                      <a:pt x="792324" y="138868"/>
                    </a:cubicBezTo>
                    <a:cubicBezTo>
                      <a:pt x="792324" y="147528"/>
                      <a:pt x="788592" y="156188"/>
                      <a:pt x="782372" y="162373"/>
                    </a:cubicBezTo>
                    <a:cubicBezTo>
                      <a:pt x="776154" y="167322"/>
                      <a:pt x="768690" y="169796"/>
                      <a:pt x="762470" y="169796"/>
                    </a:cubicBezTo>
                    <a:cubicBezTo>
                      <a:pt x="761228" y="169796"/>
                      <a:pt x="758740" y="169796"/>
                      <a:pt x="756252" y="169796"/>
                    </a:cubicBezTo>
                    <a:lnTo>
                      <a:pt x="33582" y="68351"/>
                    </a:lnTo>
                    <a:cubicBezTo>
                      <a:pt x="24876" y="67114"/>
                      <a:pt x="16168" y="62166"/>
                      <a:pt x="9950" y="54743"/>
                    </a:cubicBezTo>
                    <a:cubicBezTo>
                      <a:pt x="3730" y="48557"/>
                      <a:pt x="0" y="38660"/>
                      <a:pt x="0" y="31238"/>
                    </a:cubicBezTo>
                    <a:cubicBezTo>
                      <a:pt x="0" y="21340"/>
                      <a:pt x="4974" y="12681"/>
                      <a:pt x="9950" y="7732"/>
                    </a:cubicBezTo>
                    <a:cubicBezTo>
                      <a:pt x="17412" y="1546"/>
                      <a:pt x="26120" y="-928"/>
                      <a:pt x="36070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6D4CB05-AF50-5446-BF3B-FCDF663F6C30}"/>
                  </a:ext>
                </a:extLst>
              </p:cNvPr>
              <p:cNvSpPr/>
              <p:nvPr/>
            </p:nvSpPr>
            <p:spPr>
              <a:xfrm>
                <a:off x="17446072" y="7460865"/>
                <a:ext cx="792324" cy="169796"/>
              </a:xfrm>
              <a:custGeom>
                <a:avLst/>
                <a:gdLst>
                  <a:gd name="connsiteX0" fmla="*/ 33606 w 792324"/>
                  <a:gd name="connsiteY0" fmla="*/ 16510 h 169796"/>
                  <a:gd name="connsiteX1" fmla="*/ 21170 w 792324"/>
                  <a:gd name="connsiteY1" fmla="*/ 18980 h 169796"/>
                  <a:gd name="connsiteX2" fmla="*/ 16194 w 792324"/>
                  <a:gd name="connsiteY2" fmla="*/ 31331 h 169796"/>
                  <a:gd name="connsiteX3" fmla="*/ 22412 w 792324"/>
                  <a:gd name="connsiteY3" fmla="*/ 44918 h 169796"/>
                  <a:gd name="connsiteX4" fmla="*/ 36094 w 792324"/>
                  <a:gd name="connsiteY4" fmla="*/ 53563 h 169796"/>
                  <a:gd name="connsiteX5" fmla="*/ 758714 w 792324"/>
                  <a:gd name="connsiteY5" fmla="*/ 153606 h 169796"/>
                  <a:gd name="connsiteX6" fmla="*/ 772396 w 792324"/>
                  <a:gd name="connsiteY6" fmla="*/ 151136 h 169796"/>
                  <a:gd name="connsiteX7" fmla="*/ 776128 w 792324"/>
                  <a:gd name="connsiteY7" fmla="*/ 138785 h 169796"/>
                  <a:gd name="connsiteX8" fmla="*/ 771152 w 792324"/>
                  <a:gd name="connsiteY8" fmla="*/ 125199 h 169796"/>
                  <a:gd name="connsiteX9" fmla="*/ 756226 w 792324"/>
                  <a:gd name="connsiteY9" fmla="*/ 116553 h 169796"/>
                  <a:gd name="connsiteX10" fmla="*/ 36070 w 792324"/>
                  <a:gd name="connsiteY10" fmla="*/ 309 h 169796"/>
                  <a:gd name="connsiteX11" fmla="*/ 758740 w 792324"/>
                  <a:gd name="connsiteY11" fmla="*/ 101754 h 169796"/>
                  <a:gd name="connsiteX12" fmla="*/ 782372 w 792324"/>
                  <a:gd name="connsiteY12" fmla="*/ 114125 h 169796"/>
                  <a:gd name="connsiteX13" fmla="*/ 792324 w 792324"/>
                  <a:gd name="connsiteY13" fmla="*/ 138868 h 169796"/>
                  <a:gd name="connsiteX14" fmla="*/ 782372 w 792324"/>
                  <a:gd name="connsiteY14" fmla="*/ 162373 h 169796"/>
                  <a:gd name="connsiteX15" fmla="*/ 762470 w 792324"/>
                  <a:gd name="connsiteY15" fmla="*/ 169796 h 169796"/>
                  <a:gd name="connsiteX16" fmla="*/ 756252 w 792324"/>
                  <a:gd name="connsiteY16" fmla="*/ 169796 h 169796"/>
                  <a:gd name="connsiteX17" fmla="*/ 33582 w 792324"/>
                  <a:gd name="connsiteY17" fmla="*/ 68351 h 169796"/>
                  <a:gd name="connsiteX18" fmla="*/ 9950 w 792324"/>
                  <a:gd name="connsiteY18" fmla="*/ 54743 h 169796"/>
                  <a:gd name="connsiteX19" fmla="*/ 0 w 792324"/>
                  <a:gd name="connsiteY19" fmla="*/ 31238 h 169796"/>
                  <a:gd name="connsiteX20" fmla="*/ 9950 w 792324"/>
                  <a:gd name="connsiteY20" fmla="*/ 7732 h 169796"/>
                  <a:gd name="connsiteX21" fmla="*/ 36070 w 792324"/>
                  <a:gd name="connsiteY21" fmla="*/ 309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92324" h="169796">
                    <a:moveTo>
                      <a:pt x="33606" y="16510"/>
                    </a:moveTo>
                    <a:cubicBezTo>
                      <a:pt x="28632" y="15275"/>
                      <a:pt x="23656" y="16510"/>
                      <a:pt x="21170" y="18980"/>
                    </a:cubicBezTo>
                    <a:cubicBezTo>
                      <a:pt x="17438" y="22686"/>
                      <a:pt x="16194" y="25156"/>
                      <a:pt x="16194" y="31331"/>
                    </a:cubicBezTo>
                    <a:cubicBezTo>
                      <a:pt x="16194" y="36272"/>
                      <a:pt x="18682" y="41212"/>
                      <a:pt x="22412" y="44918"/>
                    </a:cubicBezTo>
                    <a:cubicBezTo>
                      <a:pt x="26144" y="49858"/>
                      <a:pt x="29876" y="52328"/>
                      <a:pt x="36094" y="53563"/>
                    </a:cubicBezTo>
                    <a:lnTo>
                      <a:pt x="758714" y="153606"/>
                    </a:lnTo>
                    <a:cubicBezTo>
                      <a:pt x="763690" y="154841"/>
                      <a:pt x="768664" y="153606"/>
                      <a:pt x="772396" y="151136"/>
                    </a:cubicBezTo>
                    <a:cubicBezTo>
                      <a:pt x="774884" y="148666"/>
                      <a:pt x="776128" y="143725"/>
                      <a:pt x="776128" y="138785"/>
                    </a:cubicBezTo>
                    <a:cubicBezTo>
                      <a:pt x="776128" y="133845"/>
                      <a:pt x="774884" y="128904"/>
                      <a:pt x="771152" y="125199"/>
                    </a:cubicBezTo>
                    <a:cubicBezTo>
                      <a:pt x="767420" y="120258"/>
                      <a:pt x="762446" y="117788"/>
                      <a:pt x="756226" y="116553"/>
                    </a:cubicBezTo>
                    <a:close/>
                    <a:moveTo>
                      <a:pt x="36070" y="309"/>
                    </a:moveTo>
                    <a:lnTo>
                      <a:pt x="758740" y="101754"/>
                    </a:lnTo>
                    <a:cubicBezTo>
                      <a:pt x="768690" y="102991"/>
                      <a:pt x="776154" y="107940"/>
                      <a:pt x="782372" y="114125"/>
                    </a:cubicBezTo>
                    <a:cubicBezTo>
                      <a:pt x="788592" y="121548"/>
                      <a:pt x="792324" y="130208"/>
                      <a:pt x="792324" y="138868"/>
                    </a:cubicBezTo>
                    <a:cubicBezTo>
                      <a:pt x="792324" y="148765"/>
                      <a:pt x="788592" y="156188"/>
                      <a:pt x="782372" y="162373"/>
                    </a:cubicBezTo>
                    <a:cubicBezTo>
                      <a:pt x="776154" y="167322"/>
                      <a:pt x="768690" y="169796"/>
                      <a:pt x="762470" y="169796"/>
                    </a:cubicBezTo>
                    <a:cubicBezTo>
                      <a:pt x="761228" y="169796"/>
                      <a:pt x="758740" y="169796"/>
                      <a:pt x="756252" y="169796"/>
                    </a:cubicBezTo>
                    <a:lnTo>
                      <a:pt x="33582" y="68351"/>
                    </a:lnTo>
                    <a:cubicBezTo>
                      <a:pt x="24876" y="67114"/>
                      <a:pt x="16168" y="63403"/>
                      <a:pt x="9950" y="54743"/>
                    </a:cubicBezTo>
                    <a:cubicBezTo>
                      <a:pt x="3730" y="48557"/>
                      <a:pt x="0" y="39897"/>
                      <a:pt x="0" y="31238"/>
                    </a:cubicBezTo>
                    <a:cubicBezTo>
                      <a:pt x="0" y="21340"/>
                      <a:pt x="4974" y="12681"/>
                      <a:pt x="9950" y="7732"/>
                    </a:cubicBezTo>
                    <a:cubicBezTo>
                      <a:pt x="17412" y="1546"/>
                      <a:pt x="26120" y="-928"/>
                      <a:pt x="36070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D561E53-318C-D541-A1AE-A5EAE094300B}"/>
                  </a:ext>
                </a:extLst>
              </p:cNvPr>
              <p:cNvSpPr/>
              <p:nvPr/>
            </p:nvSpPr>
            <p:spPr>
              <a:xfrm>
                <a:off x="15624723" y="8370922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22" y="42"/>
                    </a:moveTo>
                    <a:lnTo>
                      <a:pt x="196" y="67"/>
                    </a:lnTo>
                    <a:lnTo>
                      <a:pt x="370" y="92"/>
                    </a:lnTo>
                    <a:cubicBezTo>
                      <a:pt x="376" y="92"/>
                      <a:pt x="382" y="90"/>
                      <a:pt x="386" y="87"/>
                    </a:cubicBezTo>
                    <a:cubicBezTo>
                      <a:pt x="389" y="84"/>
                      <a:pt x="392" y="79"/>
                      <a:pt x="392" y="73"/>
                    </a:cubicBezTo>
                    <a:cubicBezTo>
                      <a:pt x="392" y="67"/>
                      <a:pt x="389" y="62"/>
                      <a:pt x="386" y="57"/>
                    </a:cubicBezTo>
                    <a:cubicBezTo>
                      <a:pt x="382" y="53"/>
                      <a:pt x="376" y="49"/>
                      <a:pt x="370" y="49"/>
                    </a:cubicBezTo>
                    <a:lnTo>
                      <a:pt x="196" y="24"/>
                    </a:lnTo>
                    <a:lnTo>
                      <a:pt x="22" y="0"/>
                    </a:lnTo>
                    <a:cubicBezTo>
                      <a:pt x="16" y="-1"/>
                      <a:pt x="11" y="1"/>
                      <a:pt x="6" y="4"/>
                    </a:cubicBezTo>
                    <a:cubicBezTo>
                      <a:pt x="3" y="7"/>
                      <a:pt x="0" y="12"/>
                      <a:pt x="0" y="18"/>
                    </a:cubicBezTo>
                    <a:cubicBezTo>
                      <a:pt x="0" y="24"/>
                      <a:pt x="3" y="30"/>
                      <a:pt x="6" y="34"/>
                    </a:cubicBezTo>
                    <a:cubicBezTo>
                      <a:pt x="11" y="38"/>
                      <a:pt x="16" y="42"/>
                      <a:pt x="22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2C6026F2-A047-4643-95CC-C3B1D755A5A3}"/>
                  </a:ext>
                </a:extLst>
              </p:cNvPr>
              <p:cNvSpPr/>
              <p:nvPr/>
            </p:nvSpPr>
            <p:spPr>
              <a:xfrm>
                <a:off x="15617249" y="8363131"/>
                <a:ext cx="503300" cy="128676"/>
              </a:xfrm>
              <a:custGeom>
                <a:avLst/>
                <a:gdLst>
                  <a:gd name="connsiteX0" fmla="*/ 33587 w 503300"/>
                  <a:gd name="connsiteY0" fmla="*/ 15269 h 128676"/>
                  <a:gd name="connsiteX1" fmla="*/ 21162 w 503300"/>
                  <a:gd name="connsiteY1" fmla="*/ 17731 h 128676"/>
                  <a:gd name="connsiteX2" fmla="*/ 14949 w 503300"/>
                  <a:gd name="connsiteY2" fmla="*/ 30037 h 128676"/>
                  <a:gd name="connsiteX3" fmla="*/ 21162 w 503300"/>
                  <a:gd name="connsiteY3" fmla="*/ 44805 h 128676"/>
                  <a:gd name="connsiteX4" fmla="*/ 34829 w 503300"/>
                  <a:gd name="connsiteY4" fmla="*/ 52189 h 128676"/>
                  <a:gd name="connsiteX5" fmla="*/ 468466 w 503300"/>
                  <a:gd name="connsiteY5" fmla="*/ 113721 h 128676"/>
                  <a:gd name="connsiteX6" fmla="*/ 482134 w 503300"/>
                  <a:gd name="connsiteY6" fmla="*/ 110029 h 128676"/>
                  <a:gd name="connsiteX7" fmla="*/ 487104 w 503300"/>
                  <a:gd name="connsiteY7" fmla="*/ 97723 h 128676"/>
                  <a:gd name="connsiteX8" fmla="*/ 480891 w 503300"/>
                  <a:gd name="connsiteY8" fmla="*/ 82955 h 128676"/>
                  <a:gd name="connsiteX9" fmla="*/ 467224 w 503300"/>
                  <a:gd name="connsiteY9" fmla="*/ 75571 h 128676"/>
                  <a:gd name="connsiteX10" fmla="*/ 34796 w 503300"/>
                  <a:gd name="connsiteY10" fmla="*/ 314 h 128676"/>
                  <a:gd name="connsiteX11" fmla="*/ 468504 w 503300"/>
                  <a:gd name="connsiteY11" fmla="*/ 60792 h 128676"/>
                  <a:gd name="connsiteX12" fmla="*/ 492116 w 503300"/>
                  <a:gd name="connsiteY12" fmla="*/ 73135 h 128676"/>
                  <a:gd name="connsiteX13" fmla="*/ 503300 w 503300"/>
                  <a:gd name="connsiteY13" fmla="*/ 97820 h 128676"/>
                  <a:gd name="connsiteX14" fmla="*/ 492116 w 503300"/>
                  <a:gd name="connsiteY14" fmla="*/ 121271 h 128676"/>
                  <a:gd name="connsiteX15" fmla="*/ 470989 w 503300"/>
                  <a:gd name="connsiteY15" fmla="*/ 128676 h 128676"/>
                  <a:gd name="connsiteX16" fmla="*/ 467261 w 503300"/>
                  <a:gd name="connsiteY16" fmla="*/ 128676 h 128676"/>
                  <a:gd name="connsiteX17" fmla="*/ 33553 w 503300"/>
                  <a:gd name="connsiteY17" fmla="*/ 68198 h 128676"/>
                  <a:gd name="connsiteX18" fmla="*/ 9942 w 503300"/>
                  <a:gd name="connsiteY18" fmla="*/ 54621 h 128676"/>
                  <a:gd name="connsiteX19" fmla="*/ 0 w 503300"/>
                  <a:gd name="connsiteY19" fmla="*/ 29936 h 128676"/>
                  <a:gd name="connsiteX20" fmla="*/ 11184 w 503300"/>
                  <a:gd name="connsiteY20" fmla="*/ 6485 h 128676"/>
                  <a:gd name="connsiteX21" fmla="*/ 34796 w 503300"/>
                  <a:gd name="connsiteY21" fmla="*/ 314 h 12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3300" h="128676">
                    <a:moveTo>
                      <a:pt x="33587" y="15269"/>
                    </a:moveTo>
                    <a:cubicBezTo>
                      <a:pt x="28617" y="15269"/>
                      <a:pt x="23647" y="15269"/>
                      <a:pt x="21162" y="17731"/>
                    </a:cubicBezTo>
                    <a:cubicBezTo>
                      <a:pt x="17434" y="21422"/>
                      <a:pt x="14949" y="25114"/>
                      <a:pt x="14949" y="30037"/>
                    </a:cubicBezTo>
                    <a:cubicBezTo>
                      <a:pt x="14949" y="36190"/>
                      <a:pt x="17434" y="39882"/>
                      <a:pt x="21162" y="44805"/>
                    </a:cubicBezTo>
                    <a:cubicBezTo>
                      <a:pt x="24889" y="49727"/>
                      <a:pt x="31102" y="52189"/>
                      <a:pt x="34829" y="52189"/>
                    </a:cubicBezTo>
                    <a:lnTo>
                      <a:pt x="468466" y="113721"/>
                    </a:lnTo>
                    <a:cubicBezTo>
                      <a:pt x="473436" y="113721"/>
                      <a:pt x="478406" y="112490"/>
                      <a:pt x="482134" y="110029"/>
                    </a:cubicBezTo>
                    <a:cubicBezTo>
                      <a:pt x="484619" y="106337"/>
                      <a:pt x="487104" y="102645"/>
                      <a:pt x="487104" y="97723"/>
                    </a:cubicBezTo>
                    <a:cubicBezTo>
                      <a:pt x="487104" y="92800"/>
                      <a:pt x="484619" y="87877"/>
                      <a:pt x="480891" y="82955"/>
                    </a:cubicBezTo>
                    <a:cubicBezTo>
                      <a:pt x="477164" y="79263"/>
                      <a:pt x="472194" y="76801"/>
                      <a:pt x="467224" y="75571"/>
                    </a:cubicBezTo>
                    <a:close/>
                    <a:moveTo>
                      <a:pt x="34796" y="314"/>
                    </a:moveTo>
                    <a:lnTo>
                      <a:pt x="468504" y="60792"/>
                    </a:lnTo>
                    <a:cubicBezTo>
                      <a:pt x="478446" y="60792"/>
                      <a:pt x="487145" y="65729"/>
                      <a:pt x="492116" y="73135"/>
                    </a:cubicBezTo>
                    <a:cubicBezTo>
                      <a:pt x="498329" y="80540"/>
                      <a:pt x="503300" y="89180"/>
                      <a:pt x="503300" y="97820"/>
                    </a:cubicBezTo>
                    <a:cubicBezTo>
                      <a:pt x="503300" y="107694"/>
                      <a:pt x="498329" y="115099"/>
                      <a:pt x="492116" y="121271"/>
                    </a:cubicBezTo>
                    <a:cubicBezTo>
                      <a:pt x="485902" y="126207"/>
                      <a:pt x="478446" y="128676"/>
                      <a:pt x="470989" y="128676"/>
                    </a:cubicBezTo>
                    <a:cubicBezTo>
                      <a:pt x="469747" y="128676"/>
                      <a:pt x="468504" y="128676"/>
                      <a:pt x="467261" y="128676"/>
                    </a:cubicBezTo>
                    <a:lnTo>
                      <a:pt x="33553" y="68198"/>
                    </a:lnTo>
                    <a:cubicBezTo>
                      <a:pt x="24854" y="66963"/>
                      <a:pt x="16155" y="62027"/>
                      <a:pt x="9942" y="54621"/>
                    </a:cubicBezTo>
                    <a:cubicBezTo>
                      <a:pt x="3728" y="47215"/>
                      <a:pt x="0" y="38576"/>
                      <a:pt x="0" y="29936"/>
                    </a:cubicBezTo>
                    <a:cubicBezTo>
                      <a:pt x="0" y="20062"/>
                      <a:pt x="3728" y="12657"/>
                      <a:pt x="11184" y="6485"/>
                    </a:cubicBezTo>
                    <a:cubicBezTo>
                      <a:pt x="17398" y="1548"/>
                      <a:pt x="26097" y="-920"/>
                      <a:pt x="34796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323134D3-FC02-834E-BD37-16A13756E3BF}"/>
                  </a:ext>
                </a:extLst>
              </p:cNvPr>
              <p:cNvSpPr/>
              <p:nvPr/>
            </p:nvSpPr>
            <p:spPr>
              <a:xfrm>
                <a:off x="17716408" y="8665033"/>
                <a:ext cx="485859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92">
                    <a:moveTo>
                      <a:pt x="21" y="42"/>
                    </a:moveTo>
                    <a:lnTo>
                      <a:pt x="196" y="67"/>
                    </a:lnTo>
                    <a:lnTo>
                      <a:pt x="370" y="91"/>
                    </a:lnTo>
                    <a:cubicBezTo>
                      <a:pt x="375" y="92"/>
                      <a:pt x="381" y="91"/>
                      <a:pt x="385" y="87"/>
                    </a:cubicBezTo>
                    <a:cubicBezTo>
                      <a:pt x="389" y="84"/>
                      <a:pt x="391" y="79"/>
                      <a:pt x="391" y="73"/>
                    </a:cubicBezTo>
                    <a:cubicBezTo>
                      <a:pt x="391" y="67"/>
                      <a:pt x="389" y="61"/>
                      <a:pt x="385" y="57"/>
                    </a:cubicBezTo>
                    <a:cubicBezTo>
                      <a:pt x="381" y="53"/>
                      <a:pt x="375" y="50"/>
                      <a:pt x="370" y="48"/>
                    </a:cubicBezTo>
                    <a:lnTo>
                      <a:pt x="196" y="24"/>
                    </a:lnTo>
                    <a:lnTo>
                      <a:pt x="21" y="0"/>
                    </a:lnTo>
                    <a:cubicBezTo>
                      <a:pt x="15" y="-1"/>
                      <a:pt x="10" y="1"/>
                      <a:pt x="6" y="4"/>
                    </a:cubicBezTo>
                    <a:cubicBezTo>
                      <a:pt x="2" y="7"/>
                      <a:pt x="0" y="12"/>
                      <a:pt x="0" y="18"/>
                    </a:cubicBezTo>
                    <a:cubicBezTo>
                      <a:pt x="0" y="24"/>
                      <a:pt x="2" y="29"/>
                      <a:pt x="6" y="34"/>
                    </a:cubicBezTo>
                    <a:cubicBezTo>
                      <a:pt x="10" y="39"/>
                      <a:pt x="15" y="42"/>
                      <a:pt x="21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BAC2D8EE-235F-FB42-B139-22D341E1DDB7}"/>
                  </a:ext>
                </a:extLst>
              </p:cNvPr>
              <p:cNvSpPr/>
              <p:nvPr/>
            </p:nvSpPr>
            <p:spPr>
              <a:xfrm>
                <a:off x="17707688" y="8656309"/>
                <a:ext cx="503300" cy="129608"/>
              </a:xfrm>
              <a:custGeom>
                <a:avLst/>
                <a:gdLst>
                  <a:gd name="connsiteX0" fmla="*/ 31102 w 503300"/>
                  <a:gd name="connsiteY0" fmla="*/ 16201 h 129608"/>
                  <a:gd name="connsiteX1" fmla="*/ 21162 w 503300"/>
                  <a:gd name="connsiteY1" fmla="*/ 18662 h 129608"/>
                  <a:gd name="connsiteX2" fmla="*/ 16192 w 503300"/>
                  <a:gd name="connsiteY2" fmla="*/ 30966 h 129608"/>
                  <a:gd name="connsiteX3" fmla="*/ 22404 w 503300"/>
                  <a:gd name="connsiteY3" fmla="*/ 45732 h 129608"/>
                  <a:gd name="connsiteX4" fmla="*/ 36072 w 503300"/>
                  <a:gd name="connsiteY4" fmla="*/ 53115 h 129608"/>
                  <a:gd name="connsiteX5" fmla="*/ 469704 w 503300"/>
                  <a:gd name="connsiteY5" fmla="*/ 113407 h 129608"/>
                  <a:gd name="connsiteX6" fmla="*/ 482130 w 503300"/>
                  <a:gd name="connsiteY6" fmla="*/ 110946 h 129608"/>
                  <a:gd name="connsiteX7" fmla="*/ 487100 w 503300"/>
                  <a:gd name="connsiteY7" fmla="*/ 98642 h 129608"/>
                  <a:gd name="connsiteX8" fmla="*/ 480888 w 503300"/>
                  <a:gd name="connsiteY8" fmla="*/ 83876 h 129608"/>
                  <a:gd name="connsiteX9" fmla="*/ 467220 w 503300"/>
                  <a:gd name="connsiteY9" fmla="*/ 75263 h 129608"/>
                  <a:gd name="connsiteX10" fmla="*/ 33586 w 503300"/>
                  <a:gd name="connsiteY10" fmla="*/ 16201 h 129608"/>
                  <a:gd name="connsiteX11" fmla="*/ 31102 w 503300"/>
                  <a:gd name="connsiteY11" fmla="*/ 16201 h 129608"/>
                  <a:gd name="connsiteX12" fmla="*/ 36038 w 503300"/>
                  <a:gd name="connsiteY12" fmla="*/ 0 h 129608"/>
                  <a:gd name="connsiteX13" fmla="*/ 469746 w 503300"/>
                  <a:gd name="connsiteY13" fmla="*/ 60484 h 129608"/>
                  <a:gd name="connsiteX14" fmla="*/ 493358 w 503300"/>
                  <a:gd name="connsiteY14" fmla="*/ 74062 h 129608"/>
                  <a:gd name="connsiteX15" fmla="*/ 503300 w 503300"/>
                  <a:gd name="connsiteY15" fmla="*/ 98749 h 129608"/>
                  <a:gd name="connsiteX16" fmla="*/ 492114 w 503300"/>
                  <a:gd name="connsiteY16" fmla="*/ 122202 h 129608"/>
                  <a:gd name="connsiteX17" fmla="*/ 472232 w 503300"/>
                  <a:gd name="connsiteY17" fmla="*/ 129608 h 129608"/>
                  <a:gd name="connsiteX18" fmla="*/ 467260 w 503300"/>
                  <a:gd name="connsiteY18" fmla="*/ 128374 h 129608"/>
                  <a:gd name="connsiteX19" fmla="*/ 33552 w 503300"/>
                  <a:gd name="connsiteY19" fmla="*/ 67890 h 129608"/>
                  <a:gd name="connsiteX20" fmla="*/ 9940 w 503300"/>
                  <a:gd name="connsiteY20" fmla="*/ 55546 h 129608"/>
                  <a:gd name="connsiteX21" fmla="*/ 0 w 503300"/>
                  <a:gd name="connsiteY21" fmla="*/ 30859 h 129608"/>
                  <a:gd name="connsiteX22" fmla="*/ 11184 w 503300"/>
                  <a:gd name="connsiteY22" fmla="*/ 7406 h 129608"/>
                  <a:gd name="connsiteX23" fmla="*/ 36038 w 503300"/>
                  <a:gd name="connsiteY23" fmla="*/ 0 h 12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3300" h="129608">
                    <a:moveTo>
                      <a:pt x="31102" y="16201"/>
                    </a:moveTo>
                    <a:cubicBezTo>
                      <a:pt x="27374" y="16201"/>
                      <a:pt x="23646" y="17431"/>
                      <a:pt x="21162" y="18662"/>
                    </a:cubicBezTo>
                    <a:cubicBezTo>
                      <a:pt x="17434" y="22353"/>
                      <a:pt x="16192" y="26045"/>
                      <a:pt x="16192" y="30966"/>
                    </a:cubicBezTo>
                    <a:cubicBezTo>
                      <a:pt x="16192" y="35888"/>
                      <a:pt x="17434" y="40810"/>
                      <a:pt x="22404" y="45732"/>
                    </a:cubicBezTo>
                    <a:cubicBezTo>
                      <a:pt x="24888" y="50654"/>
                      <a:pt x="31102" y="53115"/>
                      <a:pt x="36072" y="53115"/>
                    </a:cubicBezTo>
                    <a:lnTo>
                      <a:pt x="469704" y="113407"/>
                    </a:lnTo>
                    <a:cubicBezTo>
                      <a:pt x="474674" y="114637"/>
                      <a:pt x="479644" y="113407"/>
                      <a:pt x="482130" y="110946"/>
                    </a:cubicBezTo>
                    <a:cubicBezTo>
                      <a:pt x="485858" y="107255"/>
                      <a:pt x="487100" y="103563"/>
                      <a:pt x="487100" y="98642"/>
                    </a:cubicBezTo>
                    <a:cubicBezTo>
                      <a:pt x="487100" y="93720"/>
                      <a:pt x="485858" y="88798"/>
                      <a:pt x="480888" y="83876"/>
                    </a:cubicBezTo>
                    <a:cubicBezTo>
                      <a:pt x="477160" y="80185"/>
                      <a:pt x="472190" y="76493"/>
                      <a:pt x="467220" y="75263"/>
                    </a:cubicBezTo>
                    <a:lnTo>
                      <a:pt x="33586" y="16201"/>
                    </a:lnTo>
                    <a:cubicBezTo>
                      <a:pt x="32344" y="16201"/>
                      <a:pt x="32344" y="16201"/>
                      <a:pt x="31102" y="16201"/>
                    </a:cubicBezTo>
                    <a:close/>
                    <a:moveTo>
                      <a:pt x="36038" y="0"/>
                    </a:moveTo>
                    <a:lnTo>
                      <a:pt x="469746" y="60484"/>
                    </a:lnTo>
                    <a:cubicBezTo>
                      <a:pt x="478444" y="61718"/>
                      <a:pt x="487144" y="66656"/>
                      <a:pt x="493358" y="74062"/>
                    </a:cubicBezTo>
                    <a:cubicBezTo>
                      <a:pt x="499570" y="81468"/>
                      <a:pt x="503300" y="90108"/>
                      <a:pt x="503300" y="98749"/>
                    </a:cubicBezTo>
                    <a:cubicBezTo>
                      <a:pt x="503300" y="108624"/>
                      <a:pt x="499570" y="116030"/>
                      <a:pt x="492114" y="122202"/>
                    </a:cubicBezTo>
                    <a:cubicBezTo>
                      <a:pt x="487144" y="127139"/>
                      <a:pt x="479688" y="129608"/>
                      <a:pt x="472232" y="129608"/>
                    </a:cubicBezTo>
                    <a:cubicBezTo>
                      <a:pt x="470988" y="129608"/>
                      <a:pt x="469746" y="129608"/>
                      <a:pt x="467260" y="128374"/>
                    </a:cubicBezTo>
                    <a:lnTo>
                      <a:pt x="33552" y="67890"/>
                    </a:lnTo>
                    <a:cubicBezTo>
                      <a:pt x="24854" y="67890"/>
                      <a:pt x="16154" y="62952"/>
                      <a:pt x="9940" y="55546"/>
                    </a:cubicBezTo>
                    <a:cubicBezTo>
                      <a:pt x="3728" y="48140"/>
                      <a:pt x="0" y="39500"/>
                      <a:pt x="0" y="30859"/>
                    </a:cubicBezTo>
                    <a:cubicBezTo>
                      <a:pt x="0" y="22219"/>
                      <a:pt x="3728" y="13578"/>
                      <a:pt x="11184" y="7406"/>
                    </a:cubicBezTo>
                    <a:cubicBezTo>
                      <a:pt x="17398" y="2469"/>
                      <a:pt x="27338" y="0"/>
                      <a:pt x="360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6379A78-DBEC-DB4E-89EC-74406F98009D}"/>
                  </a:ext>
                </a:extLst>
              </p:cNvPr>
              <p:cNvSpPr/>
              <p:nvPr/>
            </p:nvSpPr>
            <p:spPr>
              <a:xfrm>
                <a:off x="16451929" y="7922280"/>
                <a:ext cx="584276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231">
                    <a:moveTo>
                      <a:pt x="21" y="124"/>
                    </a:moveTo>
                    <a:lnTo>
                      <a:pt x="29" y="145"/>
                    </a:lnTo>
                    <a:cubicBezTo>
                      <a:pt x="41" y="178"/>
                      <a:pt x="81" y="192"/>
                      <a:pt x="105" y="172"/>
                    </a:cubicBezTo>
                    <a:lnTo>
                      <a:pt x="147" y="138"/>
                    </a:lnTo>
                    <a:lnTo>
                      <a:pt x="192" y="192"/>
                    </a:lnTo>
                    <a:cubicBezTo>
                      <a:pt x="223" y="229"/>
                      <a:pt x="272" y="241"/>
                      <a:pt x="309" y="222"/>
                    </a:cubicBezTo>
                    <a:lnTo>
                      <a:pt x="416" y="167"/>
                    </a:lnTo>
                    <a:cubicBezTo>
                      <a:pt x="452" y="148"/>
                      <a:pt x="472" y="111"/>
                      <a:pt x="470" y="68"/>
                    </a:cubicBezTo>
                    <a:lnTo>
                      <a:pt x="470" y="67"/>
                    </a:lnTo>
                    <a:lnTo>
                      <a:pt x="245" y="35"/>
                    </a:lnTo>
                    <a:lnTo>
                      <a:pt x="18" y="3"/>
                    </a:lnTo>
                    <a:cubicBezTo>
                      <a:pt x="12" y="2"/>
                      <a:pt x="6" y="1"/>
                      <a:pt x="0" y="0"/>
                    </a:cubicBezTo>
                    <a:lnTo>
                      <a:pt x="0" y="16"/>
                    </a:lnTo>
                    <a:cubicBezTo>
                      <a:pt x="0" y="52"/>
                      <a:pt x="7" y="89"/>
                      <a:pt x="21" y="1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9C40780A-B3BA-584E-9996-39DD40BCB4AA}"/>
                  </a:ext>
                </a:extLst>
              </p:cNvPr>
              <p:cNvSpPr/>
              <p:nvPr/>
            </p:nvSpPr>
            <p:spPr>
              <a:xfrm>
                <a:off x="16444454" y="7914802"/>
                <a:ext cx="600628" cy="301587"/>
              </a:xfrm>
              <a:custGeom>
                <a:avLst/>
                <a:gdLst>
                  <a:gd name="connsiteX0" fmla="*/ 14950 w 600628"/>
                  <a:gd name="connsiteY0" fmla="*/ 17448 h 301587"/>
                  <a:gd name="connsiteX1" fmla="*/ 14950 w 600628"/>
                  <a:gd name="connsiteY1" fmla="*/ 27372 h 301587"/>
                  <a:gd name="connsiteX2" fmla="*/ 41055 w 600628"/>
                  <a:gd name="connsiteY2" fmla="*/ 158864 h 301587"/>
                  <a:gd name="connsiteX3" fmla="*/ 50999 w 600628"/>
                  <a:gd name="connsiteY3" fmla="*/ 184914 h 301587"/>
                  <a:gd name="connsiteX4" fmla="*/ 92021 w 600628"/>
                  <a:gd name="connsiteY4" fmla="*/ 222129 h 301587"/>
                  <a:gd name="connsiteX5" fmla="*/ 133042 w 600628"/>
                  <a:gd name="connsiteY5" fmla="*/ 214686 h 301587"/>
                  <a:gd name="connsiteX6" fmla="*/ 185252 w 600628"/>
                  <a:gd name="connsiteY6" fmla="*/ 172509 h 301587"/>
                  <a:gd name="connsiteX7" fmla="*/ 190224 w 600628"/>
                  <a:gd name="connsiteY7" fmla="*/ 171269 h 301587"/>
                  <a:gd name="connsiteX8" fmla="*/ 195196 w 600628"/>
                  <a:gd name="connsiteY8" fmla="*/ 173750 h 301587"/>
                  <a:gd name="connsiteX9" fmla="*/ 252378 w 600628"/>
                  <a:gd name="connsiteY9" fmla="*/ 241977 h 301587"/>
                  <a:gd name="connsiteX10" fmla="*/ 386630 w 600628"/>
                  <a:gd name="connsiteY10" fmla="*/ 275470 h 301587"/>
                  <a:gd name="connsiteX11" fmla="*/ 520882 w 600628"/>
                  <a:gd name="connsiteY11" fmla="*/ 207243 h 301587"/>
                  <a:gd name="connsiteX12" fmla="*/ 585522 w 600628"/>
                  <a:gd name="connsiteY12" fmla="*/ 95599 h 301587"/>
                  <a:gd name="connsiteX13" fmla="*/ 28624 w 600628"/>
                  <a:gd name="connsiteY13" fmla="*/ 18689 h 301587"/>
                  <a:gd name="connsiteX14" fmla="*/ 14950 w 600628"/>
                  <a:gd name="connsiteY14" fmla="*/ 17448 h 301587"/>
                  <a:gd name="connsiteX15" fmla="*/ 8702 w 600628"/>
                  <a:gd name="connsiteY15" fmla="*/ 0 h 301587"/>
                  <a:gd name="connsiteX16" fmla="*/ 31080 w 600628"/>
                  <a:gd name="connsiteY16" fmla="*/ 3724 h 301587"/>
                  <a:gd name="connsiteX17" fmla="*/ 593012 w 600628"/>
                  <a:gd name="connsiteY17" fmla="*/ 81913 h 301587"/>
                  <a:gd name="connsiteX18" fmla="*/ 599228 w 600628"/>
                  <a:gd name="connsiteY18" fmla="*/ 89359 h 301587"/>
                  <a:gd name="connsiteX19" fmla="*/ 600472 w 600628"/>
                  <a:gd name="connsiteY19" fmla="*/ 91842 h 301587"/>
                  <a:gd name="connsiteX20" fmla="*/ 528366 w 600628"/>
                  <a:gd name="connsiteY20" fmla="*/ 220916 h 301587"/>
                  <a:gd name="connsiteX21" fmla="*/ 394098 w 600628"/>
                  <a:gd name="connsiteY21" fmla="*/ 289176 h 301587"/>
                  <a:gd name="connsiteX22" fmla="*/ 343126 w 600628"/>
                  <a:gd name="connsiteY22" fmla="*/ 301587 h 301587"/>
                  <a:gd name="connsiteX23" fmla="*/ 239940 w 600628"/>
                  <a:gd name="connsiteY23" fmla="*/ 251943 h 301587"/>
                  <a:gd name="connsiteX24" fmla="*/ 188968 w 600628"/>
                  <a:gd name="connsiteY24" fmla="*/ 189888 h 301587"/>
                  <a:gd name="connsiteX25" fmla="*/ 142970 w 600628"/>
                  <a:gd name="connsiteY25" fmla="*/ 227121 h 301587"/>
                  <a:gd name="connsiteX26" fmla="*/ 88268 w 600628"/>
                  <a:gd name="connsiteY26" fmla="*/ 237050 h 301587"/>
                  <a:gd name="connsiteX27" fmla="*/ 36053 w 600628"/>
                  <a:gd name="connsiteY27" fmla="*/ 189888 h 301587"/>
                  <a:gd name="connsiteX28" fmla="*/ 26107 w 600628"/>
                  <a:gd name="connsiteY28" fmla="*/ 163825 h 301587"/>
                  <a:gd name="connsiteX29" fmla="*/ 0 w 600628"/>
                  <a:gd name="connsiteY29" fmla="*/ 27304 h 301587"/>
                  <a:gd name="connsiteX30" fmla="*/ 0 w 600628"/>
                  <a:gd name="connsiteY30" fmla="*/ 7447 h 301587"/>
                  <a:gd name="connsiteX31" fmla="*/ 2486 w 600628"/>
                  <a:gd name="connsiteY31" fmla="*/ 2482 h 301587"/>
                  <a:gd name="connsiteX32" fmla="*/ 8702 w 600628"/>
                  <a:gd name="connsiteY32" fmla="*/ 0 h 30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00628" h="301587">
                    <a:moveTo>
                      <a:pt x="14950" y="17448"/>
                    </a:moveTo>
                    <a:lnTo>
                      <a:pt x="14950" y="27372"/>
                    </a:lnTo>
                    <a:cubicBezTo>
                      <a:pt x="14950" y="72030"/>
                      <a:pt x="23652" y="115447"/>
                      <a:pt x="41055" y="158864"/>
                    </a:cubicBezTo>
                    <a:lnTo>
                      <a:pt x="50999" y="184914"/>
                    </a:lnTo>
                    <a:cubicBezTo>
                      <a:pt x="57215" y="203522"/>
                      <a:pt x="73375" y="217167"/>
                      <a:pt x="92021" y="222129"/>
                    </a:cubicBezTo>
                    <a:cubicBezTo>
                      <a:pt x="108181" y="227091"/>
                      <a:pt x="123098" y="223369"/>
                      <a:pt x="133042" y="214686"/>
                    </a:cubicBezTo>
                    <a:lnTo>
                      <a:pt x="185252" y="172509"/>
                    </a:lnTo>
                    <a:cubicBezTo>
                      <a:pt x="186495" y="171269"/>
                      <a:pt x="187738" y="171269"/>
                      <a:pt x="190224" y="171269"/>
                    </a:cubicBezTo>
                    <a:cubicBezTo>
                      <a:pt x="192710" y="171269"/>
                      <a:pt x="193953" y="171269"/>
                      <a:pt x="195196" y="173750"/>
                    </a:cubicBezTo>
                    <a:lnTo>
                      <a:pt x="252378" y="241977"/>
                    </a:lnTo>
                    <a:cubicBezTo>
                      <a:pt x="287184" y="284153"/>
                      <a:pt x="345608" y="299039"/>
                      <a:pt x="386630" y="275470"/>
                    </a:cubicBezTo>
                    <a:lnTo>
                      <a:pt x="520882" y="207243"/>
                    </a:lnTo>
                    <a:cubicBezTo>
                      <a:pt x="561904" y="187395"/>
                      <a:pt x="585522" y="143978"/>
                      <a:pt x="585522" y="95599"/>
                    </a:cubicBezTo>
                    <a:lnTo>
                      <a:pt x="28624" y="18689"/>
                    </a:lnTo>
                    <a:cubicBezTo>
                      <a:pt x="24895" y="17448"/>
                      <a:pt x="19922" y="17448"/>
                      <a:pt x="14950" y="17448"/>
                    </a:cubicBezTo>
                    <a:close/>
                    <a:moveTo>
                      <a:pt x="8702" y="0"/>
                    </a:moveTo>
                    <a:cubicBezTo>
                      <a:pt x="17405" y="1241"/>
                      <a:pt x="23621" y="1241"/>
                      <a:pt x="31080" y="3724"/>
                    </a:cubicBezTo>
                    <a:lnTo>
                      <a:pt x="593012" y="81913"/>
                    </a:lnTo>
                    <a:cubicBezTo>
                      <a:pt x="596742" y="81913"/>
                      <a:pt x="599228" y="85636"/>
                      <a:pt x="599228" y="89359"/>
                    </a:cubicBezTo>
                    <a:lnTo>
                      <a:pt x="600472" y="91842"/>
                    </a:lnTo>
                    <a:cubicBezTo>
                      <a:pt x="602958" y="147691"/>
                      <a:pt x="575608" y="197335"/>
                      <a:pt x="528366" y="220916"/>
                    </a:cubicBezTo>
                    <a:lnTo>
                      <a:pt x="394098" y="289176"/>
                    </a:lnTo>
                    <a:cubicBezTo>
                      <a:pt x="377936" y="297864"/>
                      <a:pt x="360532" y="301587"/>
                      <a:pt x="343126" y="301587"/>
                    </a:cubicBezTo>
                    <a:cubicBezTo>
                      <a:pt x="305830" y="301587"/>
                      <a:pt x="267291" y="284212"/>
                      <a:pt x="239940" y="251943"/>
                    </a:cubicBezTo>
                    <a:lnTo>
                      <a:pt x="188968" y="189888"/>
                    </a:lnTo>
                    <a:lnTo>
                      <a:pt x="142970" y="227121"/>
                    </a:lnTo>
                    <a:cubicBezTo>
                      <a:pt x="128051" y="238291"/>
                      <a:pt x="108160" y="242015"/>
                      <a:pt x="88268" y="237050"/>
                    </a:cubicBezTo>
                    <a:cubicBezTo>
                      <a:pt x="64647" y="230845"/>
                      <a:pt x="44756" y="213469"/>
                      <a:pt x="36053" y="189888"/>
                    </a:cubicBezTo>
                    <a:lnTo>
                      <a:pt x="26107" y="163825"/>
                    </a:lnTo>
                    <a:cubicBezTo>
                      <a:pt x="8702" y="119146"/>
                      <a:pt x="0" y="73225"/>
                      <a:pt x="0" y="27304"/>
                    </a:cubicBezTo>
                    <a:lnTo>
                      <a:pt x="0" y="7447"/>
                    </a:lnTo>
                    <a:cubicBezTo>
                      <a:pt x="0" y="6206"/>
                      <a:pt x="1243" y="3724"/>
                      <a:pt x="2486" y="2482"/>
                    </a:cubicBezTo>
                    <a:cubicBezTo>
                      <a:pt x="3730" y="1241"/>
                      <a:pt x="6216" y="0"/>
                      <a:pt x="8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AF263FAA-ED4F-5D49-A09D-5863C8C94D21}"/>
                  </a:ext>
                </a:extLst>
              </p:cNvPr>
              <p:cNvSpPr/>
              <p:nvPr/>
            </p:nvSpPr>
            <p:spPr>
              <a:xfrm>
                <a:off x="16027114" y="7922280"/>
                <a:ext cx="1458822" cy="640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2" h="515">
                    <a:moveTo>
                      <a:pt x="1135" y="411"/>
                    </a:moveTo>
                    <a:lnTo>
                      <a:pt x="1099" y="306"/>
                    </a:lnTo>
                    <a:cubicBezTo>
                      <a:pt x="1076" y="243"/>
                      <a:pt x="1037" y="188"/>
                      <a:pt x="987" y="146"/>
                    </a:cubicBezTo>
                    <a:cubicBezTo>
                      <a:pt x="937" y="104"/>
                      <a:pt x="876" y="76"/>
                      <a:pt x="813" y="67"/>
                    </a:cubicBezTo>
                    <a:lnTo>
                      <a:pt x="811" y="67"/>
                    </a:lnTo>
                    <a:lnTo>
                      <a:pt x="811" y="68"/>
                    </a:lnTo>
                    <a:cubicBezTo>
                      <a:pt x="813" y="111"/>
                      <a:pt x="793" y="148"/>
                      <a:pt x="757" y="167"/>
                    </a:cubicBezTo>
                    <a:lnTo>
                      <a:pt x="650" y="222"/>
                    </a:lnTo>
                    <a:cubicBezTo>
                      <a:pt x="613" y="241"/>
                      <a:pt x="564" y="229"/>
                      <a:pt x="533" y="192"/>
                    </a:cubicBezTo>
                    <a:lnTo>
                      <a:pt x="488" y="138"/>
                    </a:lnTo>
                    <a:lnTo>
                      <a:pt x="446" y="172"/>
                    </a:lnTo>
                    <a:cubicBezTo>
                      <a:pt x="422" y="192"/>
                      <a:pt x="382" y="178"/>
                      <a:pt x="370" y="145"/>
                    </a:cubicBezTo>
                    <a:lnTo>
                      <a:pt x="362" y="124"/>
                    </a:lnTo>
                    <a:cubicBezTo>
                      <a:pt x="348" y="89"/>
                      <a:pt x="341" y="52"/>
                      <a:pt x="341" y="16"/>
                    </a:cubicBezTo>
                    <a:lnTo>
                      <a:pt x="341" y="1"/>
                    </a:lnTo>
                    <a:cubicBezTo>
                      <a:pt x="284" y="-4"/>
                      <a:pt x="230" y="8"/>
                      <a:pt x="185" y="33"/>
                    </a:cubicBezTo>
                    <a:cubicBezTo>
                      <a:pt x="135" y="61"/>
                      <a:pt x="95" y="105"/>
                      <a:pt x="73" y="162"/>
                    </a:cubicBezTo>
                    <a:lnTo>
                      <a:pt x="36" y="256"/>
                    </a:lnTo>
                    <a:lnTo>
                      <a:pt x="0" y="350"/>
                    </a:lnTo>
                    <a:lnTo>
                      <a:pt x="586" y="433"/>
                    </a:lnTo>
                    <a:lnTo>
                      <a:pt x="1172" y="51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E6CE559C-CC28-EC45-A9E2-211F4A5FBE34}"/>
                  </a:ext>
                </a:extLst>
              </p:cNvPr>
              <p:cNvSpPr/>
              <p:nvPr/>
            </p:nvSpPr>
            <p:spPr>
              <a:xfrm>
                <a:off x="16019950" y="7915050"/>
                <a:ext cx="1475221" cy="657761"/>
              </a:xfrm>
              <a:custGeom>
                <a:avLst/>
                <a:gdLst>
                  <a:gd name="connsiteX0" fmla="*/ 424151 w 1475221"/>
                  <a:gd name="connsiteY0" fmla="*/ 14707 h 657761"/>
                  <a:gd name="connsiteX1" fmla="*/ 241178 w 1475221"/>
                  <a:gd name="connsiteY1" fmla="*/ 54507 h 657761"/>
                  <a:gd name="connsiteX2" fmla="*/ 104260 w 1475221"/>
                  <a:gd name="connsiteY2" fmla="*/ 211219 h 657761"/>
                  <a:gd name="connsiteX3" fmla="*/ 17130 w 1475221"/>
                  <a:gd name="connsiteY3" fmla="*/ 436336 h 657761"/>
                  <a:gd name="connsiteX4" fmla="*/ 1454774 w 1475221"/>
                  <a:gd name="connsiteY4" fmla="*/ 637822 h 657761"/>
                  <a:gd name="connsiteX5" fmla="*/ 1412454 w 1475221"/>
                  <a:gd name="connsiteY5" fmla="*/ 520910 h 657761"/>
                  <a:gd name="connsiteX6" fmla="*/ 1367644 w 1475221"/>
                  <a:gd name="connsiteY6" fmla="*/ 390317 h 657761"/>
                  <a:gd name="connsiteX7" fmla="*/ 1230726 w 1475221"/>
                  <a:gd name="connsiteY7" fmla="*/ 193806 h 657761"/>
                  <a:gd name="connsiteX8" fmla="*/ 1025348 w 1475221"/>
                  <a:gd name="connsiteY8" fmla="*/ 98038 h 657761"/>
                  <a:gd name="connsiteX9" fmla="*/ 953154 w 1475221"/>
                  <a:gd name="connsiteY9" fmla="*/ 221168 h 657761"/>
                  <a:gd name="connsiteX10" fmla="*/ 818726 w 1475221"/>
                  <a:gd name="connsiteY10" fmla="*/ 289574 h 657761"/>
                  <a:gd name="connsiteX11" fmla="*/ 664381 w 1475221"/>
                  <a:gd name="connsiteY11" fmla="*/ 252262 h 657761"/>
                  <a:gd name="connsiteX12" fmla="*/ 613348 w 1475221"/>
                  <a:gd name="connsiteY12" fmla="*/ 190075 h 657761"/>
                  <a:gd name="connsiteX13" fmla="*/ 567293 w 1475221"/>
                  <a:gd name="connsiteY13" fmla="*/ 227387 h 657761"/>
                  <a:gd name="connsiteX14" fmla="*/ 512526 w 1475221"/>
                  <a:gd name="connsiteY14" fmla="*/ 237337 h 657761"/>
                  <a:gd name="connsiteX15" fmla="*/ 460248 w 1475221"/>
                  <a:gd name="connsiteY15" fmla="*/ 190075 h 657761"/>
                  <a:gd name="connsiteX16" fmla="*/ 450290 w 1475221"/>
                  <a:gd name="connsiteY16" fmla="*/ 163956 h 657761"/>
                  <a:gd name="connsiteX17" fmla="*/ 424151 w 1475221"/>
                  <a:gd name="connsiteY17" fmla="*/ 27145 h 657761"/>
                  <a:gd name="connsiteX18" fmla="*/ 434103 w 1475221"/>
                  <a:gd name="connsiteY18" fmla="*/ 996 h 657761"/>
                  <a:gd name="connsiteX19" fmla="*/ 440327 w 1475221"/>
                  <a:gd name="connsiteY19" fmla="*/ 8459 h 657761"/>
                  <a:gd name="connsiteX20" fmla="*/ 440327 w 1475221"/>
                  <a:gd name="connsiteY20" fmla="*/ 28361 h 657761"/>
                  <a:gd name="connsiteX21" fmla="*/ 466467 w 1475221"/>
                  <a:gd name="connsiteY21" fmla="*/ 160212 h 657761"/>
                  <a:gd name="connsiteX22" fmla="*/ 476424 w 1475221"/>
                  <a:gd name="connsiteY22" fmla="*/ 186333 h 657761"/>
                  <a:gd name="connsiteX23" fmla="*/ 517501 w 1475221"/>
                  <a:gd name="connsiteY23" fmla="*/ 223649 h 657761"/>
                  <a:gd name="connsiteX24" fmla="*/ 558577 w 1475221"/>
                  <a:gd name="connsiteY24" fmla="*/ 216186 h 657761"/>
                  <a:gd name="connsiteX25" fmla="*/ 610856 w 1475221"/>
                  <a:gd name="connsiteY25" fmla="*/ 173895 h 657761"/>
                  <a:gd name="connsiteX26" fmla="*/ 620814 w 1475221"/>
                  <a:gd name="connsiteY26" fmla="*/ 175138 h 657761"/>
                  <a:gd name="connsiteX27" fmla="*/ 678072 w 1475221"/>
                  <a:gd name="connsiteY27" fmla="*/ 243551 h 657761"/>
                  <a:gd name="connsiteX28" fmla="*/ 812504 w 1475221"/>
                  <a:gd name="connsiteY28" fmla="*/ 277136 h 657761"/>
                  <a:gd name="connsiteX29" fmla="*/ 946936 w 1475221"/>
                  <a:gd name="connsiteY29" fmla="*/ 208723 h 657761"/>
                  <a:gd name="connsiteX30" fmla="*/ 1010418 w 1475221"/>
                  <a:gd name="connsiteY30" fmla="*/ 93043 h 657761"/>
                  <a:gd name="connsiteX31" fmla="*/ 1010418 w 1475221"/>
                  <a:gd name="connsiteY31" fmla="*/ 91799 h 657761"/>
                  <a:gd name="connsiteX32" fmla="*/ 1012908 w 1475221"/>
                  <a:gd name="connsiteY32" fmla="*/ 85580 h 657761"/>
                  <a:gd name="connsiteX33" fmla="*/ 1019132 w 1475221"/>
                  <a:gd name="connsiteY33" fmla="*/ 83092 h 657761"/>
                  <a:gd name="connsiteX34" fmla="*/ 1020376 w 1475221"/>
                  <a:gd name="connsiteY34" fmla="*/ 83092 h 657761"/>
                  <a:gd name="connsiteX35" fmla="*/ 1241940 w 1475221"/>
                  <a:gd name="connsiteY35" fmla="*/ 183845 h 657761"/>
                  <a:gd name="connsiteX36" fmla="*/ 1383840 w 1475221"/>
                  <a:gd name="connsiteY36" fmla="*/ 386597 h 657761"/>
                  <a:gd name="connsiteX37" fmla="*/ 1474706 w 1475221"/>
                  <a:gd name="connsiteY37" fmla="*/ 646566 h 657761"/>
                  <a:gd name="connsiteX38" fmla="*/ 1473462 w 1475221"/>
                  <a:gd name="connsiteY38" fmla="*/ 654029 h 657761"/>
                  <a:gd name="connsiteX39" fmla="*/ 1467238 w 1475221"/>
                  <a:gd name="connsiteY39" fmla="*/ 657761 h 657761"/>
                  <a:gd name="connsiteX40" fmla="*/ 1465992 w 1475221"/>
                  <a:gd name="connsiteY40" fmla="*/ 657761 h 657761"/>
                  <a:gd name="connsiteX41" fmla="*/ 7157 w 1475221"/>
                  <a:gd name="connsiteY41" fmla="*/ 451278 h 657761"/>
                  <a:gd name="connsiteX42" fmla="*/ 934 w 1475221"/>
                  <a:gd name="connsiteY42" fmla="*/ 447547 h 657761"/>
                  <a:gd name="connsiteX43" fmla="*/ 934 w 1475221"/>
                  <a:gd name="connsiteY43" fmla="*/ 442571 h 657761"/>
                  <a:gd name="connsiteX44" fmla="*/ 91800 w 1475221"/>
                  <a:gd name="connsiteY44" fmla="*/ 206235 h 657761"/>
                  <a:gd name="connsiteX45" fmla="*/ 234945 w 1475221"/>
                  <a:gd name="connsiteY45" fmla="*/ 42044 h 657761"/>
                  <a:gd name="connsiteX46" fmla="*/ 434103 w 1475221"/>
                  <a:gd name="connsiteY46" fmla="*/ 996 h 657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75221" h="657761">
                    <a:moveTo>
                      <a:pt x="424151" y="14707"/>
                    </a:moveTo>
                    <a:cubicBezTo>
                      <a:pt x="358181" y="10976"/>
                      <a:pt x="294701" y="24657"/>
                      <a:pt x="241178" y="54507"/>
                    </a:cubicBezTo>
                    <a:cubicBezTo>
                      <a:pt x="178943" y="90576"/>
                      <a:pt x="131644" y="144056"/>
                      <a:pt x="104260" y="211219"/>
                    </a:cubicBezTo>
                    <a:lnTo>
                      <a:pt x="17130" y="436336"/>
                    </a:lnTo>
                    <a:lnTo>
                      <a:pt x="1454774" y="637822"/>
                    </a:lnTo>
                    <a:lnTo>
                      <a:pt x="1412454" y="520910"/>
                    </a:lnTo>
                    <a:lnTo>
                      <a:pt x="1367644" y="390317"/>
                    </a:lnTo>
                    <a:cubicBezTo>
                      <a:pt x="1341506" y="314449"/>
                      <a:pt x="1294206" y="246043"/>
                      <a:pt x="1230726" y="193806"/>
                    </a:cubicBezTo>
                    <a:cubicBezTo>
                      <a:pt x="1169734" y="142813"/>
                      <a:pt x="1098786" y="110475"/>
                      <a:pt x="1025348" y="98038"/>
                    </a:cubicBezTo>
                    <a:cubicBezTo>
                      <a:pt x="1025348" y="151519"/>
                      <a:pt x="997964" y="198781"/>
                      <a:pt x="953154" y="221168"/>
                    </a:cubicBezTo>
                    <a:lnTo>
                      <a:pt x="818726" y="289574"/>
                    </a:lnTo>
                    <a:cubicBezTo>
                      <a:pt x="770182" y="316937"/>
                      <a:pt x="705456" y="300768"/>
                      <a:pt x="664381" y="252262"/>
                    </a:cubicBezTo>
                    <a:lnTo>
                      <a:pt x="613348" y="190075"/>
                    </a:lnTo>
                    <a:lnTo>
                      <a:pt x="567293" y="227387"/>
                    </a:lnTo>
                    <a:cubicBezTo>
                      <a:pt x="552357" y="238581"/>
                      <a:pt x="532441" y="242312"/>
                      <a:pt x="512526" y="237337"/>
                    </a:cubicBezTo>
                    <a:cubicBezTo>
                      <a:pt x="488876" y="231118"/>
                      <a:pt x="468961" y="213706"/>
                      <a:pt x="460248" y="190075"/>
                    </a:cubicBezTo>
                    <a:lnTo>
                      <a:pt x="450290" y="163956"/>
                    </a:lnTo>
                    <a:cubicBezTo>
                      <a:pt x="432864" y="119182"/>
                      <a:pt x="424151" y="73163"/>
                      <a:pt x="424151" y="27145"/>
                    </a:cubicBezTo>
                    <a:close/>
                    <a:moveTo>
                      <a:pt x="434103" y="996"/>
                    </a:moveTo>
                    <a:cubicBezTo>
                      <a:pt x="437838" y="2240"/>
                      <a:pt x="440327" y="4728"/>
                      <a:pt x="440327" y="8459"/>
                    </a:cubicBezTo>
                    <a:lnTo>
                      <a:pt x="440327" y="28361"/>
                    </a:lnTo>
                    <a:cubicBezTo>
                      <a:pt x="440327" y="73141"/>
                      <a:pt x="449040" y="116676"/>
                      <a:pt x="466467" y="160212"/>
                    </a:cubicBezTo>
                    <a:lnTo>
                      <a:pt x="476424" y="186333"/>
                    </a:lnTo>
                    <a:cubicBezTo>
                      <a:pt x="482648" y="204991"/>
                      <a:pt x="498830" y="218674"/>
                      <a:pt x="517501" y="223649"/>
                    </a:cubicBezTo>
                    <a:cubicBezTo>
                      <a:pt x="533682" y="228625"/>
                      <a:pt x="547375" y="224893"/>
                      <a:pt x="558577" y="216186"/>
                    </a:cubicBezTo>
                    <a:lnTo>
                      <a:pt x="610856" y="173895"/>
                    </a:lnTo>
                    <a:cubicBezTo>
                      <a:pt x="613346" y="171407"/>
                      <a:pt x="619570" y="171407"/>
                      <a:pt x="620814" y="175138"/>
                    </a:cubicBezTo>
                    <a:lnTo>
                      <a:pt x="678072" y="243551"/>
                    </a:lnTo>
                    <a:cubicBezTo>
                      <a:pt x="712925" y="285843"/>
                      <a:pt x="771428" y="300770"/>
                      <a:pt x="812504" y="277136"/>
                    </a:cubicBezTo>
                    <a:lnTo>
                      <a:pt x="946936" y="208723"/>
                    </a:lnTo>
                    <a:cubicBezTo>
                      <a:pt x="989258" y="187577"/>
                      <a:pt x="1012908" y="144042"/>
                      <a:pt x="1010418" y="93043"/>
                    </a:cubicBezTo>
                    <a:lnTo>
                      <a:pt x="1010418" y="91799"/>
                    </a:lnTo>
                    <a:cubicBezTo>
                      <a:pt x="1010418" y="88067"/>
                      <a:pt x="1011662" y="86823"/>
                      <a:pt x="1012908" y="85580"/>
                    </a:cubicBezTo>
                    <a:cubicBezTo>
                      <a:pt x="1015396" y="83092"/>
                      <a:pt x="1017886" y="83092"/>
                      <a:pt x="1019132" y="83092"/>
                    </a:cubicBezTo>
                    <a:lnTo>
                      <a:pt x="1020376" y="83092"/>
                    </a:lnTo>
                    <a:cubicBezTo>
                      <a:pt x="1100040" y="94287"/>
                      <a:pt x="1177214" y="129115"/>
                      <a:pt x="1241940" y="183845"/>
                    </a:cubicBezTo>
                    <a:cubicBezTo>
                      <a:pt x="1306666" y="237332"/>
                      <a:pt x="1356456" y="308233"/>
                      <a:pt x="1383840" y="386597"/>
                    </a:cubicBezTo>
                    <a:lnTo>
                      <a:pt x="1474706" y="646566"/>
                    </a:lnTo>
                    <a:cubicBezTo>
                      <a:pt x="1475950" y="649054"/>
                      <a:pt x="1474706" y="651542"/>
                      <a:pt x="1473462" y="654029"/>
                    </a:cubicBezTo>
                    <a:cubicBezTo>
                      <a:pt x="1472216" y="655273"/>
                      <a:pt x="1469726" y="657761"/>
                      <a:pt x="1467238" y="657761"/>
                    </a:cubicBezTo>
                    <a:cubicBezTo>
                      <a:pt x="1465992" y="657761"/>
                      <a:pt x="1465992" y="657761"/>
                      <a:pt x="1465992" y="657761"/>
                    </a:cubicBezTo>
                    <a:lnTo>
                      <a:pt x="7157" y="451278"/>
                    </a:lnTo>
                    <a:cubicBezTo>
                      <a:pt x="4668" y="451278"/>
                      <a:pt x="2178" y="450034"/>
                      <a:pt x="934" y="447547"/>
                    </a:cubicBezTo>
                    <a:cubicBezTo>
                      <a:pt x="-311" y="446303"/>
                      <a:pt x="-311" y="443815"/>
                      <a:pt x="934" y="442571"/>
                    </a:cubicBezTo>
                    <a:lnTo>
                      <a:pt x="91800" y="206235"/>
                    </a:lnTo>
                    <a:cubicBezTo>
                      <a:pt x="119184" y="136578"/>
                      <a:pt x="168974" y="79360"/>
                      <a:pt x="234945" y="42044"/>
                    </a:cubicBezTo>
                    <a:cubicBezTo>
                      <a:pt x="293448" y="9703"/>
                      <a:pt x="361908" y="-3980"/>
                      <a:pt x="434103" y="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526CDB62-372B-CC4F-AF93-4AA04457521F}"/>
                  </a:ext>
                </a:extLst>
              </p:cNvPr>
              <p:cNvSpPr/>
              <p:nvPr/>
            </p:nvSpPr>
            <p:spPr>
              <a:xfrm>
                <a:off x="16309909" y="7107246"/>
                <a:ext cx="591751" cy="989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795">
                    <a:moveTo>
                      <a:pt x="476" y="734"/>
                    </a:moveTo>
                    <a:lnTo>
                      <a:pt x="428" y="405"/>
                    </a:lnTo>
                    <a:cubicBezTo>
                      <a:pt x="428" y="405"/>
                      <a:pt x="431" y="397"/>
                      <a:pt x="432" y="393"/>
                    </a:cubicBezTo>
                    <a:cubicBezTo>
                      <a:pt x="478" y="245"/>
                      <a:pt x="486" y="116"/>
                      <a:pt x="415" y="79"/>
                    </a:cubicBezTo>
                    <a:cubicBezTo>
                      <a:pt x="372" y="57"/>
                      <a:pt x="143" y="-28"/>
                      <a:pt x="91" y="10"/>
                    </a:cubicBezTo>
                    <a:cubicBezTo>
                      <a:pt x="57" y="35"/>
                      <a:pt x="33" y="77"/>
                      <a:pt x="10" y="255"/>
                    </a:cubicBezTo>
                    <a:cubicBezTo>
                      <a:pt x="-15" y="447"/>
                      <a:pt x="1" y="494"/>
                      <a:pt x="105" y="540"/>
                    </a:cubicBezTo>
                    <a:cubicBezTo>
                      <a:pt x="135" y="553"/>
                      <a:pt x="166" y="560"/>
                      <a:pt x="198" y="561"/>
                    </a:cubicBezTo>
                    <a:lnTo>
                      <a:pt x="224" y="736"/>
                    </a:lnTo>
                    <a:cubicBezTo>
                      <a:pt x="224" y="736"/>
                      <a:pt x="231" y="794"/>
                      <a:pt x="275" y="795"/>
                    </a:cubicBezTo>
                    <a:cubicBezTo>
                      <a:pt x="390" y="797"/>
                      <a:pt x="476" y="734"/>
                      <a:pt x="476" y="7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DA23BC0C-D307-4D45-9EDE-A0B411BF60B2}"/>
                  </a:ext>
                </a:extLst>
              </p:cNvPr>
              <p:cNvSpPr/>
              <p:nvPr/>
            </p:nvSpPr>
            <p:spPr>
              <a:xfrm>
                <a:off x="16302239" y="7100038"/>
                <a:ext cx="606896" cy="1004191"/>
              </a:xfrm>
              <a:custGeom>
                <a:avLst/>
                <a:gdLst>
                  <a:gd name="connsiteX0" fmla="*/ 173018 w 606896"/>
                  <a:gd name="connsiteY0" fmla="*/ 13439 h 1004191"/>
                  <a:gd name="connsiteX1" fmla="*/ 125780 w 606896"/>
                  <a:gd name="connsiteY1" fmla="*/ 24641 h 1004191"/>
                  <a:gd name="connsiteX2" fmla="*/ 27574 w 606896"/>
                  <a:gd name="connsiteY2" fmla="*/ 324599 h 1004191"/>
                  <a:gd name="connsiteX3" fmla="*/ 140697 w 606896"/>
                  <a:gd name="connsiteY3" fmla="*/ 670608 h 1004191"/>
                  <a:gd name="connsiteX4" fmla="*/ 255063 w 606896"/>
                  <a:gd name="connsiteY4" fmla="*/ 696745 h 1004191"/>
                  <a:gd name="connsiteX5" fmla="*/ 261278 w 606896"/>
                  <a:gd name="connsiteY5" fmla="*/ 702968 h 1004191"/>
                  <a:gd name="connsiteX6" fmla="*/ 293599 w 606896"/>
                  <a:gd name="connsiteY6" fmla="*/ 920780 h 1004191"/>
                  <a:gd name="connsiteX7" fmla="*/ 349539 w 606896"/>
                  <a:gd name="connsiteY7" fmla="*/ 987990 h 1004191"/>
                  <a:gd name="connsiteX8" fmla="*/ 591944 w 606896"/>
                  <a:gd name="connsiteY8" fmla="*/ 915801 h 1004191"/>
                  <a:gd name="connsiteX9" fmla="*/ 532276 w 606896"/>
                  <a:gd name="connsiteY9" fmla="*/ 511294 h 1004191"/>
                  <a:gd name="connsiteX10" fmla="*/ 533518 w 606896"/>
                  <a:gd name="connsiteY10" fmla="*/ 507560 h 1004191"/>
                  <a:gd name="connsiteX11" fmla="*/ 537248 w 606896"/>
                  <a:gd name="connsiteY11" fmla="*/ 492625 h 1004191"/>
                  <a:gd name="connsiteX12" fmla="*/ 519844 w 606896"/>
                  <a:gd name="connsiteY12" fmla="*/ 111766 h 1004191"/>
                  <a:gd name="connsiteX13" fmla="*/ 173018 w 606896"/>
                  <a:gd name="connsiteY13" fmla="*/ 13439 h 1004191"/>
                  <a:gd name="connsiteX14" fmla="*/ 152008 w 606896"/>
                  <a:gd name="connsiteY14" fmla="*/ 1184 h 1004191"/>
                  <a:gd name="connsiteX15" fmla="*/ 527328 w 606896"/>
                  <a:gd name="connsiteY15" fmla="*/ 99305 h 1004191"/>
                  <a:gd name="connsiteX16" fmla="*/ 552192 w 606896"/>
                  <a:gd name="connsiteY16" fmla="*/ 498849 h 1004191"/>
                  <a:gd name="connsiteX17" fmla="*/ 548462 w 606896"/>
                  <a:gd name="connsiteY17" fmla="*/ 512541 h 1004191"/>
                  <a:gd name="connsiteX18" fmla="*/ 606896 w 606896"/>
                  <a:gd name="connsiteY18" fmla="*/ 919553 h 1004191"/>
                  <a:gd name="connsiteX19" fmla="*/ 604408 w 606896"/>
                  <a:gd name="connsiteY19" fmla="*/ 927021 h 1004191"/>
                  <a:gd name="connsiteX20" fmla="*/ 359490 w 606896"/>
                  <a:gd name="connsiteY20" fmla="*/ 1004191 h 1004191"/>
                  <a:gd name="connsiteX21" fmla="*/ 349544 w 606896"/>
                  <a:gd name="connsiteY21" fmla="*/ 1004191 h 1004191"/>
                  <a:gd name="connsiteX22" fmla="*/ 278680 w 606896"/>
                  <a:gd name="connsiteY22" fmla="*/ 924531 h 1004191"/>
                  <a:gd name="connsiteX23" fmla="*/ 247599 w 606896"/>
                  <a:gd name="connsiteY23" fmla="*/ 712935 h 1004191"/>
                  <a:gd name="connsiteX24" fmla="*/ 134464 w 606896"/>
                  <a:gd name="connsiteY24" fmla="*/ 685552 h 1004191"/>
                  <a:gd name="connsiteX25" fmla="*/ 12626 w 606896"/>
                  <a:gd name="connsiteY25" fmla="*/ 324593 h 1004191"/>
                  <a:gd name="connsiteX26" fmla="*/ 115815 w 606896"/>
                  <a:gd name="connsiteY26" fmla="*/ 13422 h 1004191"/>
                  <a:gd name="connsiteX27" fmla="*/ 152008 w 606896"/>
                  <a:gd name="connsiteY27" fmla="*/ 1184 h 100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6896" h="1004191">
                    <a:moveTo>
                      <a:pt x="173018" y="13439"/>
                    </a:moveTo>
                    <a:cubicBezTo>
                      <a:pt x="151885" y="13439"/>
                      <a:pt x="135724" y="17173"/>
                      <a:pt x="125780" y="24641"/>
                    </a:cubicBezTo>
                    <a:cubicBezTo>
                      <a:pt x="83514" y="55757"/>
                      <a:pt x="54922" y="113010"/>
                      <a:pt x="27574" y="324599"/>
                    </a:cubicBezTo>
                    <a:cubicBezTo>
                      <a:pt x="-2261" y="561080"/>
                      <a:pt x="16386" y="615844"/>
                      <a:pt x="140697" y="670608"/>
                    </a:cubicBezTo>
                    <a:cubicBezTo>
                      <a:pt x="176747" y="686788"/>
                      <a:pt x="215283" y="695500"/>
                      <a:pt x="255063" y="696745"/>
                    </a:cubicBezTo>
                    <a:cubicBezTo>
                      <a:pt x="258792" y="696745"/>
                      <a:pt x="261278" y="699234"/>
                      <a:pt x="261278" y="702968"/>
                    </a:cubicBezTo>
                    <a:lnTo>
                      <a:pt x="293599" y="920780"/>
                    </a:lnTo>
                    <a:cubicBezTo>
                      <a:pt x="294842" y="923269"/>
                      <a:pt x="302301" y="985501"/>
                      <a:pt x="349539" y="987990"/>
                    </a:cubicBezTo>
                    <a:cubicBezTo>
                      <a:pt x="472607" y="990479"/>
                      <a:pt x="570812" y="929492"/>
                      <a:pt x="591944" y="915801"/>
                    </a:cubicBezTo>
                    <a:lnTo>
                      <a:pt x="532276" y="511294"/>
                    </a:lnTo>
                    <a:cubicBezTo>
                      <a:pt x="532276" y="510050"/>
                      <a:pt x="532276" y="508805"/>
                      <a:pt x="533518" y="507560"/>
                    </a:cubicBezTo>
                    <a:cubicBezTo>
                      <a:pt x="533518" y="507560"/>
                      <a:pt x="536006" y="498848"/>
                      <a:pt x="537248" y="492625"/>
                    </a:cubicBezTo>
                    <a:cubicBezTo>
                      <a:pt x="601890" y="286015"/>
                      <a:pt x="595674" y="150349"/>
                      <a:pt x="519844" y="111766"/>
                    </a:cubicBezTo>
                    <a:cubicBezTo>
                      <a:pt x="468877" y="84384"/>
                      <a:pt x="272466" y="13439"/>
                      <a:pt x="173018" y="13439"/>
                    </a:cubicBezTo>
                    <a:close/>
                    <a:moveTo>
                      <a:pt x="152008" y="1184"/>
                    </a:moveTo>
                    <a:cubicBezTo>
                      <a:pt x="256729" y="-11375"/>
                      <a:pt x="488166" y="79701"/>
                      <a:pt x="527328" y="99305"/>
                    </a:cubicBezTo>
                    <a:cubicBezTo>
                      <a:pt x="637976" y="156561"/>
                      <a:pt x="590732" y="374380"/>
                      <a:pt x="552192" y="498849"/>
                    </a:cubicBezTo>
                    <a:cubicBezTo>
                      <a:pt x="550950" y="502583"/>
                      <a:pt x="549706" y="508807"/>
                      <a:pt x="548462" y="512541"/>
                    </a:cubicBezTo>
                    <a:lnTo>
                      <a:pt x="606896" y="919553"/>
                    </a:lnTo>
                    <a:cubicBezTo>
                      <a:pt x="606896" y="922042"/>
                      <a:pt x="606896" y="925776"/>
                      <a:pt x="604408" y="927021"/>
                    </a:cubicBezTo>
                    <a:cubicBezTo>
                      <a:pt x="599436" y="930755"/>
                      <a:pt x="497490" y="1004191"/>
                      <a:pt x="359490" y="1004191"/>
                    </a:cubicBezTo>
                    <a:cubicBezTo>
                      <a:pt x="355761" y="1004191"/>
                      <a:pt x="353274" y="1004191"/>
                      <a:pt x="349544" y="1004191"/>
                    </a:cubicBezTo>
                    <a:cubicBezTo>
                      <a:pt x="299815" y="1002947"/>
                      <a:pt x="281166" y="951914"/>
                      <a:pt x="278680" y="924531"/>
                    </a:cubicBezTo>
                    <a:lnTo>
                      <a:pt x="247599" y="712935"/>
                    </a:lnTo>
                    <a:cubicBezTo>
                      <a:pt x="207815" y="710445"/>
                      <a:pt x="170518" y="701733"/>
                      <a:pt x="134464" y="685552"/>
                    </a:cubicBezTo>
                    <a:cubicBezTo>
                      <a:pt x="2680" y="627052"/>
                      <a:pt x="-18455" y="566062"/>
                      <a:pt x="12626" y="324593"/>
                    </a:cubicBezTo>
                    <a:cubicBezTo>
                      <a:pt x="42464" y="85614"/>
                      <a:pt x="77275" y="42050"/>
                      <a:pt x="115815" y="13422"/>
                    </a:cubicBezTo>
                    <a:cubicBezTo>
                      <a:pt x="124673" y="6887"/>
                      <a:pt x="137047" y="2978"/>
                      <a:pt x="152008" y="1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61BAC92-C3CD-0D41-97E7-708DC0C569A8}"/>
                  </a:ext>
                </a:extLst>
              </p:cNvPr>
              <p:cNvSpPr/>
              <p:nvPr/>
            </p:nvSpPr>
            <p:spPr>
              <a:xfrm>
                <a:off x="16607653" y="8086782"/>
                <a:ext cx="33636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293">
                    <a:moveTo>
                      <a:pt x="22" y="293"/>
                    </a:moveTo>
                    <a:cubicBezTo>
                      <a:pt x="19" y="293"/>
                      <a:pt x="17" y="292"/>
                      <a:pt x="16" y="288"/>
                    </a:cubicBezTo>
                    <a:cubicBezTo>
                      <a:pt x="-20" y="156"/>
                      <a:pt x="15" y="6"/>
                      <a:pt x="15" y="5"/>
                    </a:cubicBezTo>
                    <a:cubicBezTo>
                      <a:pt x="17" y="1"/>
                      <a:pt x="20" y="-1"/>
                      <a:pt x="24" y="0"/>
                    </a:cubicBezTo>
                    <a:cubicBezTo>
                      <a:pt x="26" y="0"/>
                      <a:pt x="28" y="4"/>
                      <a:pt x="28" y="7"/>
                    </a:cubicBezTo>
                    <a:cubicBezTo>
                      <a:pt x="28" y="9"/>
                      <a:pt x="-7" y="156"/>
                      <a:pt x="28" y="286"/>
                    </a:cubicBezTo>
                    <a:cubicBezTo>
                      <a:pt x="29" y="288"/>
                      <a:pt x="26" y="292"/>
                      <a:pt x="24" y="293"/>
                    </a:cubicBezTo>
                    <a:cubicBezTo>
                      <a:pt x="23" y="293"/>
                      <a:pt x="22" y="293"/>
                      <a:pt x="22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8BA19193-5F3F-6447-A49A-D213BF11B1AE}"/>
                  </a:ext>
                </a:extLst>
              </p:cNvPr>
              <p:cNvSpPr/>
              <p:nvPr/>
            </p:nvSpPr>
            <p:spPr>
              <a:xfrm>
                <a:off x="16678663" y="8267485"/>
                <a:ext cx="53569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45">
                    <a:moveTo>
                      <a:pt x="44" y="26"/>
                    </a:moveTo>
                    <a:cubicBezTo>
                      <a:pt x="44" y="38"/>
                      <a:pt x="34" y="46"/>
                      <a:pt x="22" y="45"/>
                    </a:cubicBezTo>
                    <a:cubicBezTo>
                      <a:pt x="10" y="43"/>
                      <a:pt x="0" y="32"/>
                      <a:pt x="0" y="19"/>
                    </a:cubicBezTo>
                    <a:cubicBezTo>
                      <a:pt x="0" y="7"/>
                      <a:pt x="10" y="-1"/>
                      <a:pt x="22" y="0"/>
                    </a:cubicBezTo>
                    <a:cubicBezTo>
                      <a:pt x="34" y="2"/>
                      <a:pt x="44" y="13"/>
                      <a:pt x="44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C92F27EB-0A33-094D-9C16-03DCC5A390F8}"/>
                  </a:ext>
                </a:extLst>
              </p:cNvPr>
              <p:cNvSpPr/>
              <p:nvPr/>
            </p:nvSpPr>
            <p:spPr>
              <a:xfrm>
                <a:off x="16671188" y="8259770"/>
                <a:ext cx="68519" cy="70026"/>
              </a:xfrm>
              <a:custGeom>
                <a:avLst/>
                <a:gdLst>
                  <a:gd name="connsiteX0" fmla="*/ 30639 w 68519"/>
                  <a:gd name="connsiteY0" fmla="*/ 15192 h 70026"/>
                  <a:gd name="connsiteX1" fmla="*/ 20984 w 68519"/>
                  <a:gd name="connsiteY1" fmla="*/ 20021 h 70026"/>
                  <a:gd name="connsiteX2" fmla="*/ 14950 w 68519"/>
                  <a:gd name="connsiteY2" fmla="*/ 30887 h 70026"/>
                  <a:gd name="connsiteX3" fmla="*/ 35467 w 68519"/>
                  <a:gd name="connsiteY3" fmla="*/ 53825 h 70026"/>
                  <a:gd name="connsiteX4" fmla="*/ 48742 w 68519"/>
                  <a:gd name="connsiteY4" fmla="*/ 51411 h 70026"/>
                  <a:gd name="connsiteX5" fmla="*/ 53570 w 68519"/>
                  <a:gd name="connsiteY5" fmla="*/ 39338 h 70026"/>
                  <a:gd name="connsiteX6" fmla="*/ 33053 w 68519"/>
                  <a:gd name="connsiteY6" fmla="*/ 15192 h 70026"/>
                  <a:gd name="connsiteX7" fmla="*/ 30639 w 68519"/>
                  <a:gd name="connsiteY7" fmla="*/ 15192 h 70026"/>
                  <a:gd name="connsiteX8" fmla="*/ 35483 w 68519"/>
                  <a:gd name="connsiteY8" fmla="*/ 237 h 70026"/>
                  <a:gd name="connsiteX9" fmla="*/ 68519 w 68519"/>
                  <a:gd name="connsiteY9" fmla="*/ 39417 h 70026"/>
                  <a:gd name="connsiteX10" fmla="*/ 58731 w 68519"/>
                  <a:gd name="connsiteY10" fmla="*/ 62680 h 70026"/>
                  <a:gd name="connsiteX11" fmla="*/ 37930 w 68519"/>
                  <a:gd name="connsiteY11" fmla="*/ 70026 h 70026"/>
                  <a:gd name="connsiteX12" fmla="*/ 33036 w 68519"/>
                  <a:gd name="connsiteY12" fmla="*/ 70026 h 70026"/>
                  <a:gd name="connsiteX13" fmla="*/ 0 w 68519"/>
                  <a:gd name="connsiteY13" fmla="*/ 30846 h 70026"/>
                  <a:gd name="connsiteX14" fmla="*/ 9788 w 68519"/>
                  <a:gd name="connsiteY14" fmla="*/ 7583 h 70026"/>
                  <a:gd name="connsiteX15" fmla="*/ 35483 w 68519"/>
                  <a:gd name="connsiteY15" fmla="*/ 237 h 7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19" h="70026">
                    <a:moveTo>
                      <a:pt x="30639" y="15192"/>
                    </a:moveTo>
                    <a:cubicBezTo>
                      <a:pt x="27019" y="15192"/>
                      <a:pt x="23398" y="17607"/>
                      <a:pt x="20984" y="20021"/>
                    </a:cubicBezTo>
                    <a:cubicBezTo>
                      <a:pt x="17364" y="22436"/>
                      <a:pt x="14950" y="27265"/>
                      <a:pt x="14950" y="30887"/>
                    </a:cubicBezTo>
                    <a:cubicBezTo>
                      <a:pt x="14950" y="41752"/>
                      <a:pt x="24605" y="52618"/>
                      <a:pt x="35467" y="53825"/>
                    </a:cubicBezTo>
                    <a:cubicBezTo>
                      <a:pt x="40294" y="55033"/>
                      <a:pt x="45122" y="53825"/>
                      <a:pt x="48742" y="51411"/>
                    </a:cubicBezTo>
                    <a:cubicBezTo>
                      <a:pt x="52363" y="47789"/>
                      <a:pt x="53570" y="44167"/>
                      <a:pt x="53570" y="39338"/>
                    </a:cubicBezTo>
                    <a:cubicBezTo>
                      <a:pt x="53570" y="28472"/>
                      <a:pt x="45122" y="17607"/>
                      <a:pt x="33053" y="15192"/>
                    </a:cubicBezTo>
                    <a:cubicBezTo>
                      <a:pt x="31846" y="15192"/>
                      <a:pt x="31846" y="15192"/>
                      <a:pt x="30639" y="15192"/>
                    </a:cubicBezTo>
                    <a:close/>
                    <a:moveTo>
                      <a:pt x="35483" y="237"/>
                    </a:moveTo>
                    <a:cubicBezTo>
                      <a:pt x="55060" y="3910"/>
                      <a:pt x="68519" y="19827"/>
                      <a:pt x="68519" y="39417"/>
                    </a:cubicBezTo>
                    <a:cubicBezTo>
                      <a:pt x="68519" y="47988"/>
                      <a:pt x="64848" y="56558"/>
                      <a:pt x="58731" y="62680"/>
                    </a:cubicBezTo>
                    <a:cubicBezTo>
                      <a:pt x="52613" y="67578"/>
                      <a:pt x="45271" y="70026"/>
                      <a:pt x="37930" y="70026"/>
                    </a:cubicBezTo>
                    <a:cubicBezTo>
                      <a:pt x="36707" y="70026"/>
                      <a:pt x="35483" y="70026"/>
                      <a:pt x="33036" y="70026"/>
                    </a:cubicBezTo>
                    <a:cubicBezTo>
                      <a:pt x="14683" y="67578"/>
                      <a:pt x="0" y="50436"/>
                      <a:pt x="0" y="30846"/>
                    </a:cubicBezTo>
                    <a:cubicBezTo>
                      <a:pt x="0" y="22276"/>
                      <a:pt x="3671" y="13705"/>
                      <a:pt x="9788" y="7583"/>
                    </a:cubicBezTo>
                    <a:cubicBezTo>
                      <a:pt x="17130" y="2686"/>
                      <a:pt x="25695" y="-988"/>
                      <a:pt x="35483" y="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5606F472-5753-1D46-8A3E-B21BF580F975}"/>
                  </a:ext>
                </a:extLst>
              </p:cNvPr>
              <p:cNvSpPr/>
              <p:nvPr/>
            </p:nvSpPr>
            <p:spPr>
              <a:xfrm>
                <a:off x="16549101" y="7786441"/>
                <a:ext cx="100909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77">
                    <a:moveTo>
                      <a:pt x="78" y="3"/>
                    </a:moveTo>
                    <a:cubicBezTo>
                      <a:pt x="77" y="1"/>
                      <a:pt x="72" y="-1"/>
                      <a:pt x="66" y="0"/>
                    </a:cubicBezTo>
                    <a:cubicBezTo>
                      <a:pt x="40" y="9"/>
                      <a:pt x="8" y="9"/>
                      <a:pt x="7" y="9"/>
                    </a:cubicBezTo>
                    <a:lnTo>
                      <a:pt x="6" y="9"/>
                    </a:lnTo>
                    <a:cubicBezTo>
                      <a:pt x="4" y="9"/>
                      <a:pt x="3" y="10"/>
                      <a:pt x="2" y="11"/>
                    </a:cubicBezTo>
                    <a:cubicBezTo>
                      <a:pt x="1" y="12"/>
                      <a:pt x="0" y="14"/>
                      <a:pt x="0" y="16"/>
                    </a:cubicBezTo>
                    <a:lnTo>
                      <a:pt x="9" y="72"/>
                    </a:lnTo>
                    <a:cubicBezTo>
                      <a:pt x="9" y="73"/>
                      <a:pt x="10" y="75"/>
                      <a:pt x="11" y="76"/>
                    </a:cubicBezTo>
                    <a:cubicBezTo>
                      <a:pt x="12" y="77"/>
                      <a:pt x="14" y="77"/>
                      <a:pt x="15" y="77"/>
                    </a:cubicBezTo>
                    <a:cubicBezTo>
                      <a:pt x="49" y="72"/>
                      <a:pt x="72" y="46"/>
                      <a:pt x="80" y="24"/>
                    </a:cubicBezTo>
                    <a:cubicBezTo>
                      <a:pt x="83" y="15"/>
                      <a:pt x="82" y="7"/>
                      <a:pt x="78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CFB59D70-D845-C740-A435-7AF6A8D794F7}"/>
                  </a:ext>
                </a:extLst>
              </p:cNvPr>
              <p:cNvSpPr/>
              <p:nvPr/>
            </p:nvSpPr>
            <p:spPr>
              <a:xfrm>
                <a:off x="16293713" y="6935266"/>
                <a:ext cx="763670" cy="8274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" h="665">
                    <a:moveTo>
                      <a:pt x="614" y="451"/>
                    </a:moveTo>
                    <a:cubicBezTo>
                      <a:pt x="614" y="438"/>
                      <a:pt x="609" y="426"/>
                      <a:pt x="602" y="416"/>
                    </a:cubicBezTo>
                    <a:cubicBezTo>
                      <a:pt x="609" y="408"/>
                      <a:pt x="613" y="397"/>
                      <a:pt x="613" y="386"/>
                    </a:cubicBezTo>
                    <a:cubicBezTo>
                      <a:pt x="613" y="371"/>
                      <a:pt x="607" y="357"/>
                      <a:pt x="596" y="346"/>
                    </a:cubicBezTo>
                    <a:cubicBezTo>
                      <a:pt x="603" y="338"/>
                      <a:pt x="607" y="327"/>
                      <a:pt x="607" y="316"/>
                    </a:cubicBezTo>
                    <a:cubicBezTo>
                      <a:pt x="607" y="299"/>
                      <a:pt x="598" y="282"/>
                      <a:pt x="583" y="271"/>
                    </a:cubicBezTo>
                    <a:cubicBezTo>
                      <a:pt x="587" y="265"/>
                      <a:pt x="588" y="258"/>
                      <a:pt x="588" y="251"/>
                    </a:cubicBezTo>
                    <a:cubicBezTo>
                      <a:pt x="588" y="227"/>
                      <a:pt x="571" y="205"/>
                      <a:pt x="549" y="197"/>
                    </a:cubicBezTo>
                    <a:cubicBezTo>
                      <a:pt x="551" y="191"/>
                      <a:pt x="551" y="184"/>
                      <a:pt x="550" y="177"/>
                    </a:cubicBezTo>
                    <a:cubicBezTo>
                      <a:pt x="548" y="161"/>
                      <a:pt x="537" y="145"/>
                      <a:pt x="523" y="136"/>
                    </a:cubicBezTo>
                    <a:cubicBezTo>
                      <a:pt x="515" y="131"/>
                      <a:pt x="507" y="129"/>
                      <a:pt x="499" y="128"/>
                    </a:cubicBezTo>
                    <a:cubicBezTo>
                      <a:pt x="499" y="125"/>
                      <a:pt x="498" y="121"/>
                      <a:pt x="497" y="118"/>
                    </a:cubicBezTo>
                    <a:cubicBezTo>
                      <a:pt x="493" y="98"/>
                      <a:pt x="476" y="82"/>
                      <a:pt x="457" y="77"/>
                    </a:cubicBezTo>
                    <a:cubicBezTo>
                      <a:pt x="447" y="74"/>
                      <a:pt x="437" y="74"/>
                      <a:pt x="429" y="78"/>
                    </a:cubicBezTo>
                    <a:cubicBezTo>
                      <a:pt x="421" y="59"/>
                      <a:pt x="404" y="44"/>
                      <a:pt x="384" y="42"/>
                    </a:cubicBezTo>
                    <a:cubicBezTo>
                      <a:pt x="374" y="41"/>
                      <a:pt x="364" y="42"/>
                      <a:pt x="356" y="47"/>
                    </a:cubicBezTo>
                    <a:cubicBezTo>
                      <a:pt x="347" y="31"/>
                      <a:pt x="332" y="20"/>
                      <a:pt x="314" y="17"/>
                    </a:cubicBezTo>
                    <a:cubicBezTo>
                      <a:pt x="302" y="16"/>
                      <a:pt x="289" y="19"/>
                      <a:pt x="280" y="26"/>
                    </a:cubicBezTo>
                    <a:cubicBezTo>
                      <a:pt x="271" y="15"/>
                      <a:pt x="259" y="8"/>
                      <a:pt x="246" y="6"/>
                    </a:cubicBezTo>
                    <a:cubicBezTo>
                      <a:pt x="230" y="4"/>
                      <a:pt x="216" y="8"/>
                      <a:pt x="207" y="19"/>
                    </a:cubicBezTo>
                    <a:cubicBezTo>
                      <a:pt x="198" y="9"/>
                      <a:pt x="186" y="2"/>
                      <a:pt x="174" y="0"/>
                    </a:cubicBezTo>
                    <a:cubicBezTo>
                      <a:pt x="162" y="-1"/>
                      <a:pt x="149" y="2"/>
                      <a:pt x="140" y="9"/>
                    </a:cubicBezTo>
                    <a:cubicBezTo>
                      <a:pt x="134" y="14"/>
                      <a:pt x="129" y="21"/>
                      <a:pt x="127" y="28"/>
                    </a:cubicBezTo>
                    <a:cubicBezTo>
                      <a:pt x="121" y="25"/>
                      <a:pt x="114" y="22"/>
                      <a:pt x="108" y="21"/>
                    </a:cubicBezTo>
                    <a:cubicBezTo>
                      <a:pt x="95" y="19"/>
                      <a:pt x="83" y="23"/>
                      <a:pt x="73" y="30"/>
                    </a:cubicBezTo>
                    <a:cubicBezTo>
                      <a:pt x="66" y="37"/>
                      <a:pt x="61" y="44"/>
                      <a:pt x="59" y="54"/>
                    </a:cubicBezTo>
                    <a:cubicBezTo>
                      <a:pt x="53" y="51"/>
                      <a:pt x="47" y="51"/>
                      <a:pt x="41" y="51"/>
                    </a:cubicBezTo>
                    <a:cubicBezTo>
                      <a:pt x="19" y="51"/>
                      <a:pt x="2" y="68"/>
                      <a:pt x="0" y="90"/>
                    </a:cubicBezTo>
                    <a:cubicBezTo>
                      <a:pt x="-2" y="110"/>
                      <a:pt x="10" y="131"/>
                      <a:pt x="28" y="142"/>
                    </a:cubicBezTo>
                    <a:cubicBezTo>
                      <a:pt x="25" y="150"/>
                      <a:pt x="25" y="158"/>
                      <a:pt x="26" y="167"/>
                    </a:cubicBezTo>
                    <a:cubicBezTo>
                      <a:pt x="30" y="188"/>
                      <a:pt x="46" y="206"/>
                      <a:pt x="66" y="211"/>
                    </a:cubicBezTo>
                    <a:cubicBezTo>
                      <a:pt x="80" y="216"/>
                      <a:pt x="94" y="213"/>
                      <a:pt x="104" y="206"/>
                    </a:cubicBezTo>
                    <a:cubicBezTo>
                      <a:pt x="113" y="218"/>
                      <a:pt x="126" y="226"/>
                      <a:pt x="141" y="228"/>
                    </a:cubicBezTo>
                    <a:cubicBezTo>
                      <a:pt x="152" y="230"/>
                      <a:pt x="162" y="227"/>
                      <a:pt x="171" y="222"/>
                    </a:cubicBezTo>
                    <a:cubicBezTo>
                      <a:pt x="180" y="235"/>
                      <a:pt x="194" y="245"/>
                      <a:pt x="210" y="247"/>
                    </a:cubicBezTo>
                    <a:cubicBezTo>
                      <a:pt x="220" y="248"/>
                      <a:pt x="229" y="247"/>
                      <a:pt x="237" y="243"/>
                    </a:cubicBezTo>
                    <a:cubicBezTo>
                      <a:pt x="246" y="257"/>
                      <a:pt x="261" y="268"/>
                      <a:pt x="277" y="270"/>
                    </a:cubicBezTo>
                    <a:cubicBezTo>
                      <a:pt x="280" y="271"/>
                      <a:pt x="284" y="271"/>
                      <a:pt x="287" y="271"/>
                    </a:cubicBezTo>
                    <a:cubicBezTo>
                      <a:pt x="284" y="276"/>
                      <a:pt x="283" y="282"/>
                      <a:pt x="283" y="289"/>
                    </a:cubicBezTo>
                    <a:cubicBezTo>
                      <a:pt x="283" y="298"/>
                      <a:pt x="285" y="306"/>
                      <a:pt x="289" y="313"/>
                    </a:cubicBezTo>
                    <a:cubicBezTo>
                      <a:pt x="273" y="320"/>
                      <a:pt x="263" y="334"/>
                      <a:pt x="263" y="353"/>
                    </a:cubicBezTo>
                    <a:cubicBezTo>
                      <a:pt x="263" y="361"/>
                      <a:pt x="264" y="368"/>
                      <a:pt x="267" y="375"/>
                    </a:cubicBezTo>
                    <a:cubicBezTo>
                      <a:pt x="252" y="381"/>
                      <a:pt x="241" y="396"/>
                      <a:pt x="241" y="414"/>
                    </a:cubicBezTo>
                    <a:cubicBezTo>
                      <a:pt x="241" y="441"/>
                      <a:pt x="263" y="466"/>
                      <a:pt x="289" y="470"/>
                    </a:cubicBezTo>
                    <a:cubicBezTo>
                      <a:pt x="303" y="471"/>
                      <a:pt x="326" y="466"/>
                      <a:pt x="334" y="458"/>
                    </a:cubicBezTo>
                    <a:cubicBezTo>
                      <a:pt x="336" y="457"/>
                      <a:pt x="337" y="455"/>
                      <a:pt x="337" y="453"/>
                    </a:cubicBezTo>
                    <a:cubicBezTo>
                      <a:pt x="334" y="426"/>
                      <a:pt x="336" y="407"/>
                      <a:pt x="344" y="397"/>
                    </a:cubicBezTo>
                    <a:cubicBezTo>
                      <a:pt x="350" y="390"/>
                      <a:pt x="357" y="389"/>
                      <a:pt x="362" y="389"/>
                    </a:cubicBezTo>
                    <a:cubicBezTo>
                      <a:pt x="390" y="386"/>
                      <a:pt x="408" y="417"/>
                      <a:pt x="412" y="446"/>
                    </a:cubicBezTo>
                    <a:cubicBezTo>
                      <a:pt x="415" y="472"/>
                      <a:pt x="413" y="490"/>
                      <a:pt x="405" y="499"/>
                    </a:cubicBezTo>
                    <a:cubicBezTo>
                      <a:pt x="398" y="507"/>
                      <a:pt x="389" y="508"/>
                      <a:pt x="382" y="509"/>
                    </a:cubicBezTo>
                    <a:cubicBezTo>
                      <a:pt x="377" y="509"/>
                      <a:pt x="373" y="509"/>
                      <a:pt x="371" y="512"/>
                    </a:cubicBezTo>
                    <a:cubicBezTo>
                      <a:pt x="369" y="514"/>
                      <a:pt x="369" y="517"/>
                      <a:pt x="369" y="519"/>
                    </a:cubicBezTo>
                    <a:cubicBezTo>
                      <a:pt x="373" y="528"/>
                      <a:pt x="379" y="546"/>
                      <a:pt x="382" y="555"/>
                    </a:cubicBezTo>
                    <a:cubicBezTo>
                      <a:pt x="372" y="565"/>
                      <a:pt x="368" y="579"/>
                      <a:pt x="369" y="594"/>
                    </a:cubicBezTo>
                    <a:cubicBezTo>
                      <a:pt x="373" y="615"/>
                      <a:pt x="389" y="633"/>
                      <a:pt x="410" y="640"/>
                    </a:cubicBezTo>
                    <a:cubicBezTo>
                      <a:pt x="423" y="643"/>
                      <a:pt x="436" y="642"/>
                      <a:pt x="447" y="635"/>
                    </a:cubicBezTo>
                    <a:cubicBezTo>
                      <a:pt x="455" y="651"/>
                      <a:pt x="471" y="662"/>
                      <a:pt x="488" y="665"/>
                    </a:cubicBezTo>
                    <a:cubicBezTo>
                      <a:pt x="491" y="665"/>
                      <a:pt x="493" y="665"/>
                      <a:pt x="495" y="665"/>
                    </a:cubicBezTo>
                    <a:cubicBezTo>
                      <a:pt x="506" y="665"/>
                      <a:pt x="516" y="661"/>
                      <a:pt x="524" y="655"/>
                    </a:cubicBezTo>
                    <a:cubicBezTo>
                      <a:pt x="532" y="648"/>
                      <a:pt x="537" y="637"/>
                      <a:pt x="538" y="626"/>
                    </a:cubicBezTo>
                    <a:lnTo>
                      <a:pt x="539" y="626"/>
                    </a:lnTo>
                    <a:cubicBezTo>
                      <a:pt x="551" y="628"/>
                      <a:pt x="564" y="624"/>
                      <a:pt x="573" y="616"/>
                    </a:cubicBezTo>
                    <a:cubicBezTo>
                      <a:pt x="582" y="608"/>
                      <a:pt x="588" y="596"/>
                      <a:pt x="588" y="583"/>
                    </a:cubicBezTo>
                    <a:cubicBezTo>
                      <a:pt x="588" y="575"/>
                      <a:pt x="586" y="566"/>
                      <a:pt x="581" y="557"/>
                    </a:cubicBezTo>
                    <a:cubicBezTo>
                      <a:pt x="597" y="551"/>
                      <a:pt x="606" y="536"/>
                      <a:pt x="606" y="518"/>
                    </a:cubicBezTo>
                    <a:cubicBezTo>
                      <a:pt x="606" y="507"/>
                      <a:pt x="602" y="496"/>
                      <a:pt x="595" y="487"/>
                    </a:cubicBezTo>
                    <a:cubicBezTo>
                      <a:pt x="607" y="479"/>
                      <a:pt x="614" y="466"/>
                      <a:pt x="614" y="4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B566803-38B6-304D-BC7C-0368C2634690}"/>
                </a:ext>
              </a:extLst>
            </p:cNvPr>
            <p:cNvGrpSpPr/>
            <p:nvPr/>
          </p:nvGrpSpPr>
          <p:grpSpPr>
            <a:xfrm>
              <a:off x="15324487" y="9124131"/>
              <a:ext cx="3190473" cy="2417199"/>
              <a:chOff x="15324487" y="9124131"/>
              <a:chExt cx="3190473" cy="2417199"/>
            </a:xfrm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31BC45F4-0667-EF4C-A9B9-02FCABB43D8F}"/>
                  </a:ext>
                </a:extLst>
              </p:cNvPr>
              <p:cNvSpPr/>
              <p:nvPr/>
            </p:nvSpPr>
            <p:spPr>
              <a:xfrm>
                <a:off x="15331962" y="9131122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44" y="31"/>
                    </a:moveTo>
                    <a:cubicBezTo>
                      <a:pt x="71" y="8"/>
                      <a:pt x="109" y="-4"/>
                      <a:pt x="151" y="2"/>
                    </a:cubicBezTo>
                    <a:lnTo>
                      <a:pt x="1274" y="160"/>
                    </a:lnTo>
                    <a:lnTo>
                      <a:pt x="2398" y="318"/>
                    </a:lnTo>
                    <a:cubicBezTo>
                      <a:pt x="2440" y="324"/>
                      <a:pt x="2478" y="346"/>
                      <a:pt x="2505" y="376"/>
                    </a:cubicBezTo>
                    <a:cubicBezTo>
                      <a:pt x="2531" y="406"/>
                      <a:pt x="2548" y="444"/>
                      <a:pt x="2549" y="484"/>
                    </a:cubicBezTo>
                    <a:lnTo>
                      <a:pt x="0" y="127"/>
                    </a:lnTo>
                    <a:cubicBezTo>
                      <a:pt x="2" y="88"/>
                      <a:pt x="18" y="54"/>
                      <a:pt x="44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606259BD-4C2F-6849-ACED-AA544E407510}"/>
                  </a:ext>
                </a:extLst>
              </p:cNvPr>
              <p:cNvSpPr/>
              <p:nvPr/>
            </p:nvSpPr>
            <p:spPr>
              <a:xfrm>
                <a:off x="15324487" y="9124131"/>
                <a:ext cx="3189227" cy="617640"/>
              </a:xfrm>
              <a:custGeom>
                <a:avLst/>
                <a:gdLst>
                  <a:gd name="connsiteX0" fmla="*/ 194274 w 3189227"/>
                  <a:gd name="connsiteY0" fmla="*/ 15713 h 617640"/>
                  <a:gd name="connsiteX1" fmla="*/ 67253 w 3189227"/>
                  <a:gd name="connsiteY1" fmla="*/ 50533 h 617640"/>
                  <a:gd name="connsiteX2" fmla="*/ 16196 w 3189227"/>
                  <a:gd name="connsiteY2" fmla="*/ 157481 h 617640"/>
                  <a:gd name="connsiteX3" fmla="*/ 3173029 w 3189227"/>
                  <a:gd name="connsiteY3" fmla="*/ 600197 h 617640"/>
                  <a:gd name="connsiteX4" fmla="*/ 3121971 w 3189227"/>
                  <a:gd name="connsiteY4" fmla="*/ 479569 h 617640"/>
                  <a:gd name="connsiteX5" fmla="*/ 2992461 w 3189227"/>
                  <a:gd name="connsiteY5" fmla="*/ 408685 h 617640"/>
                  <a:gd name="connsiteX6" fmla="*/ 158154 w 3189227"/>
                  <a:gd name="connsiteY6" fmla="*/ 307 h 617640"/>
                  <a:gd name="connsiteX7" fmla="*/ 196758 w 3189227"/>
                  <a:gd name="connsiteY7" fmla="*/ 1997 h 617640"/>
                  <a:gd name="connsiteX8" fmla="*/ 2994959 w 3189227"/>
                  <a:gd name="connsiteY8" fmla="*/ 395014 h 617640"/>
                  <a:gd name="connsiteX9" fmla="*/ 3133189 w 3189227"/>
                  <a:gd name="connsiteY9" fmla="*/ 470881 h 617640"/>
                  <a:gd name="connsiteX10" fmla="*/ 3189227 w 3189227"/>
                  <a:gd name="connsiteY10" fmla="*/ 610178 h 617640"/>
                  <a:gd name="connsiteX11" fmla="*/ 3186737 w 3189227"/>
                  <a:gd name="connsiteY11" fmla="*/ 616396 h 617640"/>
                  <a:gd name="connsiteX12" fmla="*/ 3181755 w 3189227"/>
                  <a:gd name="connsiteY12" fmla="*/ 617640 h 617640"/>
                  <a:gd name="connsiteX13" fmla="*/ 3180509 w 3189227"/>
                  <a:gd name="connsiteY13" fmla="*/ 617640 h 617640"/>
                  <a:gd name="connsiteX14" fmla="*/ 6227 w 3189227"/>
                  <a:gd name="connsiteY14" fmla="*/ 172387 h 617640"/>
                  <a:gd name="connsiteX15" fmla="*/ 0 w 3189227"/>
                  <a:gd name="connsiteY15" fmla="*/ 164925 h 617640"/>
                  <a:gd name="connsiteX16" fmla="*/ 57284 w 3189227"/>
                  <a:gd name="connsiteY16" fmla="*/ 39309 h 617640"/>
                  <a:gd name="connsiteX17" fmla="*/ 158154 w 3189227"/>
                  <a:gd name="connsiteY17" fmla="*/ 307 h 61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89227" h="617640">
                    <a:moveTo>
                      <a:pt x="194274" y="15713"/>
                    </a:moveTo>
                    <a:cubicBezTo>
                      <a:pt x="146952" y="9495"/>
                      <a:pt x="102122" y="21931"/>
                      <a:pt x="67253" y="50533"/>
                    </a:cubicBezTo>
                    <a:cubicBezTo>
                      <a:pt x="37366" y="76648"/>
                      <a:pt x="18687" y="115199"/>
                      <a:pt x="16196" y="157481"/>
                    </a:cubicBezTo>
                    <a:lnTo>
                      <a:pt x="3173029" y="600197"/>
                    </a:lnTo>
                    <a:cubicBezTo>
                      <a:pt x="3170539" y="557915"/>
                      <a:pt x="3151859" y="514390"/>
                      <a:pt x="3121971" y="479569"/>
                    </a:cubicBezTo>
                    <a:cubicBezTo>
                      <a:pt x="3087103" y="441018"/>
                      <a:pt x="3041027" y="416147"/>
                      <a:pt x="2992461" y="408685"/>
                    </a:cubicBezTo>
                    <a:close/>
                    <a:moveTo>
                      <a:pt x="158154" y="307"/>
                    </a:moveTo>
                    <a:cubicBezTo>
                      <a:pt x="170762" y="-413"/>
                      <a:pt x="183682" y="132"/>
                      <a:pt x="196758" y="1997"/>
                    </a:cubicBezTo>
                    <a:lnTo>
                      <a:pt x="2994959" y="395014"/>
                    </a:lnTo>
                    <a:cubicBezTo>
                      <a:pt x="3047263" y="402476"/>
                      <a:pt x="3095829" y="429838"/>
                      <a:pt x="3133189" y="470881"/>
                    </a:cubicBezTo>
                    <a:cubicBezTo>
                      <a:pt x="3168057" y="510680"/>
                      <a:pt x="3187981" y="560429"/>
                      <a:pt x="3189227" y="610178"/>
                    </a:cubicBezTo>
                    <a:cubicBezTo>
                      <a:pt x="3189227" y="612665"/>
                      <a:pt x="3187981" y="615153"/>
                      <a:pt x="3186737" y="616396"/>
                    </a:cubicBezTo>
                    <a:cubicBezTo>
                      <a:pt x="3185491" y="617640"/>
                      <a:pt x="3184245" y="617640"/>
                      <a:pt x="3181755" y="617640"/>
                    </a:cubicBezTo>
                    <a:lnTo>
                      <a:pt x="3180509" y="617640"/>
                    </a:lnTo>
                    <a:lnTo>
                      <a:pt x="6227" y="172387"/>
                    </a:lnTo>
                    <a:cubicBezTo>
                      <a:pt x="2491" y="172387"/>
                      <a:pt x="0" y="168656"/>
                      <a:pt x="0" y="164925"/>
                    </a:cubicBezTo>
                    <a:cubicBezTo>
                      <a:pt x="2491" y="115176"/>
                      <a:pt x="21170" y="71646"/>
                      <a:pt x="57284" y="39309"/>
                    </a:cubicBezTo>
                    <a:cubicBezTo>
                      <a:pt x="85303" y="15989"/>
                      <a:pt x="120327" y="2464"/>
                      <a:pt x="158154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C9A93AEA-82D0-1741-8A05-C7C49CE48ED3}"/>
                  </a:ext>
                </a:extLst>
              </p:cNvPr>
              <p:cNvSpPr/>
              <p:nvPr/>
            </p:nvSpPr>
            <p:spPr>
              <a:xfrm>
                <a:off x="15331962" y="9288147"/>
                <a:ext cx="3174277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1677">
                    <a:moveTo>
                      <a:pt x="0" y="1314"/>
                    </a:moveTo>
                    <a:lnTo>
                      <a:pt x="0" y="660"/>
                    </a:lnTo>
                    <a:lnTo>
                      <a:pt x="0" y="5"/>
                    </a:lnTo>
                    <a:cubicBezTo>
                      <a:pt x="0" y="3"/>
                      <a:pt x="0" y="1"/>
                      <a:pt x="0" y="0"/>
                    </a:cubicBezTo>
                    <a:lnTo>
                      <a:pt x="2549" y="358"/>
                    </a:lnTo>
                    <a:cubicBezTo>
                      <a:pt x="2549" y="360"/>
                      <a:pt x="2549" y="362"/>
                      <a:pt x="2549" y="363"/>
                    </a:cubicBezTo>
                    <a:lnTo>
                      <a:pt x="2549" y="1017"/>
                    </a:lnTo>
                    <a:lnTo>
                      <a:pt x="2549" y="1672"/>
                    </a:lnTo>
                    <a:cubicBezTo>
                      <a:pt x="2549" y="1673"/>
                      <a:pt x="2549" y="1675"/>
                      <a:pt x="2549" y="1677"/>
                    </a:cubicBezTo>
                    <a:lnTo>
                      <a:pt x="0" y="1318"/>
                    </a:lnTo>
                    <a:cubicBezTo>
                      <a:pt x="0" y="1317"/>
                      <a:pt x="0" y="1315"/>
                      <a:pt x="0" y="13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F4518F4F-3F35-E040-A430-EC12E88F6D51}"/>
                  </a:ext>
                </a:extLst>
              </p:cNvPr>
              <p:cNvSpPr/>
              <p:nvPr/>
            </p:nvSpPr>
            <p:spPr>
              <a:xfrm>
                <a:off x="15324487" y="9280670"/>
                <a:ext cx="3190473" cy="2103635"/>
              </a:xfrm>
              <a:custGeom>
                <a:avLst/>
                <a:gdLst>
                  <a:gd name="connsiteX0" fmla="*/ 14950 w 3190473"/>
                  <a:gd name="connsiteY0" fmla="*/ 16201 h 2103635"/>
                  <a:gd name="connsiteX1" fmla="*/ 14950 w 3190473"/>
                  <a:gd name="connsiteY1" fmla="*/ 1642797 h 2103635"/>
                  <a:gd name="connsiteX2" fmla="*/ 3174273 w 3190473"/>
                  <a:gd name="connsiteY2" fmla="*/ 2086188 h 2103635"/>
                  <a:gd name="connsiteX3" fmla="*/ 3174273 w 3190473"/>
                  <a:gd name="connsiteY3" fmla="*/ 460837 h 2103635"/>
                  <a:gd name="connsiteX4" fmla="*/ 8717 w 3190473"/>
                  <a:gd name="connsiteY4" fmla="*/ 0 h 2103635"/>
                  <a:gd name="connsiteX5" fmla="*/ 3183001 w 3190473"/>
                  <a:gd name="connsiteY5" fmla="*/ 445886 h 2103635"/>
                  <a:gd name="connsiteX6" fmla="*/ 3189227 w 3190473"/>
                  <a:gd name="connsiteY6" fmla="*/ 453359 h 2103635"/>
                  <a:gd name="connsiteX7" fmla="*/ 3189227 w 3190473"/>
                  <a:gd name="connsiteY7" fmla="*/ 454604 h 2103635"/>
                  <a:gd name="connsiteX8" fmla="*/ 3190473 w 3190473"/>
                  <a:gd name="connsiteY8" fmla="*/ 459586 h 2103635"/>
                  <a:gd name="connsiteX9" fmla="*/ 3190473 w 3190473"/>
                  <a:gd name="connsiteY9" fmla="*/ 2089935 h 2103635"/>
                  <a:gd name="connsiteX10" fmla="*/ 3189227 w 3190473"/>
                  <a:gd name="connsiteY10" fmla="*/ 2093671 h 2103635"/>
                  <a:gd name="connsiteX11" fmla="*/ 3189227 w 3190473"/>
                  <a:gd name="connsiteY11" fmla="*/ 2096162 h 2103635"/>
                  <a:gd name="connsiteX12" fmla="*/ 3186737 w 3190473"/>
                  <a:gd name="connsiteY12" fmla="*/ 2101144 h 2103635"/>
                  <a:gd name="connsiteX13" fmla="*/ 3181755 w 3190473"/>
                  <a:gd name="connsiteY13" fmla="*/ 2103635 h 2103635"/>
                  <a:gd name="connsiteX14" fmla="*/ 3180511 w 3190473"/>
                  <a:gd name="connsiteY14" fmla="*/ 2103635 h 2103635"/>
                  <a:gd name="connsiteX15" fmla="*/ 6227 w 3190473"/>
                  <a:gd name="connsiteY15" fmla="*/ 1656504 h 2103635"/>
                  <a:gd name="connsiteX16" fmla="*/ 0 w 3190473"/>
                  <a:gd name="connsiteY16" fmla="*/ 1650276 h 2103635"/>
                  <a:gd name="connsiteX17" fmla="*/ 0 w 3190473"/>
                  <a:gd name="connsiteY17" fmla="*/ 1647785 h 2103635"/>
                  <a:gd name="connsiteX18" fmla="*/ 0 w 3190473"/>
                  <a:gd name="connsiteY18" fmla="*/ 1644049 h 2103635"/>
                  <a:gd name="connsiteX19" fmla="*/ 0 w 3190473"/>
                  <a:gd name="connsiteY19" fmla="*/ 13700 h 2103635"/>
                  <a:gd name="connsiteX20" fmla="*/ 0 w 3190473"/>
                  <a:gd name="connsiteY20" fmla="*/ 8718 h 2103635"/>
                  <a:gd name="connsiteX21" fmla="*/ 0 w 3190473"/>
                  <a:gd name="connsiteY21" fmla="*/ 7473 h 2103635"/>
                  <a:gd name="connsiteX22" fmla="*/ 2491 w 3190473"/>
                  <a:gd name="connsiteY22" fmla="*/ 1245 h 2103635"/>
                  <a:gd name="connsiteX23" fmla="*/ 8717 w 3190473"/>
                  <a:gd name="connsiteY23" fmla="*/ 0 h 210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190473" h="2103635">
                    <a:moveTo>
                      <a:pt x="14950" y="16201"/>
                    </a:moveTo>
                    <a:lnTo>
                      <a:pt x="14950" y="1642797"/>
                    </a:lnTo>
                    <a:lnTo>
                      <a:pt x="3174273" y="2086188"/>
                    </a:lnTo>
                    <a:lnTo>
                      <a:pt x="3174273" y="460837"/>
                    </a:lnTo>
                    <a:close/>
                    <a:moveTo>
                      <a:pt x="8717" y="0"/>
                    </a:moveTo>
                    <a:lnTo>
                      <a:pt x="3183001" y="445886"/>
                    </a:lnTo>
                    <a:cubicBezTo>
                      <a:pt x="3185491" y="445886"/>
                      <a:pt x="3189227" y="449622"/>
                      <a:pt x="3189227" y="453359"/>
                    </a:cubicBezTo>
                    <a:lnTo>
                      <a:pt x="3189227" y="454604"/>
                    </a:lnTo>
                    <a:cubicBezTo>
                      <a:pt x="3189227" y="457095"/>
                      <a:pt x="3190473" y="458341"/>
                      <a:pt x="3190473" y="459586"/>
                    </a:cubicBezTo>
                    <a:lnTo>
                      <a:pt x="3190473" y="2089935"/>
                    </a:lnTo>
                    <a:cubicBezTo>
                      <a:pt x="3190473" y="2091180"/>
                      <a:pt x="3189227" y="2092426"/>
                      <a:pt x="3189227" y="2093671"/>
                    </a:cubicBezTo>
                    <a:lnTo>
                      <a:pt x="3189227" y="2096162"/>
                    </a:lnTo>
                    <a:cubicBezTo>
                      <a:pt x="3189227" y="2097408"/>
                      <a:pt x="3187983" y="2099898"/>
                      <a:pt x="3186737" y="2101144"/>
                    </a:cubicBezTo>
                    <a:cubicBezTo>
                      <a:pt x="3185491" y="2102390"/>
                      <a:pt x="3184247" y="2103635"/>
                      <a:pt x="3181755" y="2103635"/>
                    </a:cubicBezTo>
                    <a:lnTo>
                      <a:pt x="3180511" y="2103635"/>
                    </a:lnTo>
                    <a:lnTo>
                      <a:pt x="6227" y="1656504"/>
                    </a:lnTo>
                    <a:cubicBezTo>
                      <a:pt x="2491" y="1656504"/>
                      <a:pt x="0" y="1652767"/>
                      <a:pt x="0" y="1650276"/>
                    </a:cubicBezTo>
                    <a:lnTo>
                      <a:pt x="0" y="1647785"/>
                    </a:lnTo>
                    <a:cubicBezTo>
                      <a:pt x="0" y="1646540"/>
                      <a:pt x="0" y="1645294"/>
                      <a:pt x="0" y="1644049"/>
                    </a:cubicBezTo>
                    <a:lnTo>
                      <a:pt x="0" y="13700"/>
                    </a:lnTo>
                    <a:cubicBezTo>
                      <a:pt x="0" y="11209"/>
                      <a:pt x="0" y="9964"/>
                      <a:pt x="0" y="8718"/>
                    </a:cubicBezTo>
                    <a:lnTo>
                      <a:pt x="0" y="7473"/>
                    </a:lnTo>
                    <a:cubicBezTo>
                      <a:pt x="0" y="4982"/>
                      <a:pt x="1245" y="3736"/>
                      <a:pt x="2491" y="1245"/>
                    </a:cubicBezTo>
                    <a:cubicBezTo>
                      <a:pt x="3736" y="0"/>
                      <a:pt x="6227" y="0"/>
                      <a:pt x="8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26524B14-51B6-834B-990D-836F8A6EE874}"/>
                  </a:ext>
                </a:extLst>
              </p:cNvPr>
              <p:cNvSpPr/>
              <p:nvPr/>
            </p:nvSpPr>
            <p:spPr>
              <a:xfrm>
                <a:off x="17488428" y="11234754"/>
                <a:ext cx="1017812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1">
                    <a:moveTo>
                      <a:pt x="818" y="115"/>
                    </a:moveTo>
                    <a:cubicBezTo>
                      <a:pt x="817" y="154"/>
                      <a:pt x="800" y="188"/>
                      <a:pt x="774" y="210"/>
                    </a:cubicBezTo>
                    <a:cubicBezTo>
                      <a:pt x="747" y="234"/>
                      <a:pt x="709" y="245"/>
                      <a:pt x="667" y="240"/>
                    </a:cubicBez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8D70D263-3142-7040-987C-43FEA641125E}"/>
                  </a:ext>
                </a:extLst>
              </p:cNvPr>
              <p:cNvSpPr/>
              <p:nvPr/>
            </p:nvSpPr>
            <p:spPr>
              <a:xfrm>
                <a:off x="17480951" y="11227280"/>
                <a:ext cx="1033006" cy="314050"/>
              </a:xfrm>
              <a:custGeom>
                <a:avLst/>
                <a:gdLst>
                  <a:gd name="connsiteX0" fmla="*/ 14950 w 1033006"/>
                  <a:gd name="connsiteY0" fmla="*/ 16198 h 314050"/>
                  <a:gd name="connsiteX1" fmla="*/ 14950 w 1033006"/>
                  <a:gd name="connsiteY1" fmla="*/ 181220 h 314050"/>
                  <a:gd name="connsiteX2" fmla="*/ 838640 w 1033006"/>
                  <a:gd name="connsiteY2" fmla="*/ 297851 h 314050"/>
                  <a:gd name="connsiteX3" fmla="*/ 965554 w 1033006"/>
                  <a:gd name="connsiteY3" fmla="*/ 263110 h 314050"/>
                  <a:gd name="connsiteX4" fmla="*/ 1017812 w 1033006"/>
                  <a:gd name="connsiteY4" fmla="*/ 156404 h 314050"/>
                  <a:gd name="connsiteX5" fmla="*/ 8712 w 1033006"/>
                  <a:gd name="connsiteY5" fmla="*/ 0 h 314050"/>
                  <a:gd name="connsiteX6" fmla="*/ 1026540 w 1033006"/>
                  <a:gd name="connsiteY6" fmla="*/ 142750 h 314050"/>
                  <a:gd name="connsiteX7" fmla="*/ 1032762 w 1033006"/>
                  <a:gd name="connsiteY7" fmla="*/ 150198 h 314050"/>
                  <a:gd name="connsiteX8" fmla="*/ 975524 w 1033006"/>
                  <a:gd name="connsiteY8" fmla="*/ 274328 h 314050"/>
                  <a:gd name="connsiteX9" fmla="*/ 864782 w 1033006"/>
                  <a:gd name="connsiteY9" fmla="*/ 314050 h 314050"/>
                  <a:gd name="connsiteX10" fmla="*/ 836164 w 1033006"/>
                  <a:gd name="connsiteY10" fmla="*/ 312809 h 314050"/>
                  <a:gd name="connsiteX11" fmla="*/ 6222 w 1033006"/>
                  <a:gd name="connsiteY11" fmla="*/ 196126 h 314050"/>
                  <a:gd name="connsiteX12" fmla="*/ 0 w 1033006"/>
                  <a:gd name="connsiteY12" fmla="*/ 188678 h 314050"/>
                  <a:gd name="connsiteX13" fmla="*/ 0 w 1033006"/>
                  <a:gd name="connsiteY13" fmla="*/ 7448 h 314050"/>
                  <a:gd name="connsiteX14" fmla="*/ 2490 w 1033006"/>
                  <a:gd name="connsiteY14" fmla="*/ 1241 h 314050"/>
                  <a:gd name="connsiteX15" fmla="*/ 8712 w 1033006"/>
                  <a:gd name="connsiteY15" fmla="*/ 0 h 31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3006" h="314050">
                    <a:moveTo>
                      <a:pt x="14950" y="16198"/>
                    </a:moveTo>
                    <a:lnTo>
                      <a:pt x="14950" y="181220"/>
                    </a:lnTo>
                    <a:lnTo>
                      <a:pt x="838640" y="297851"/>
                    </a:lnTo>
                    <a:cubicBezTo>
                      <a:pt x="887166" y="304055"/>
                      <a:pt x="930714" y="291647"/>
                      <a:pt x="965554" y="263110"/>
                    </a:cubicBezTo>
                    <a:cubicBezTo>
                      <a:pt x="996660" y="237054"/>
                      <a:pt x="1014080" y="198590"/>
                      <a:pt x="1017812" y="156404"/>
                    </a:cubicBezTo>
                    <a:close/>
                    <a:moveTo>
                      <a:pt x="8712" y="0"/>
                    </a:moveTo>
                    <a:lnTo>
                      <a:pt x="1026540" y="142750"/>
                    </a:lnTo>
                    <a:cubicBezTo>
                      <a:pt x="1030274" y="142750"/>
                      <a:pt x="1034006" y="145233"/>
                      <a:pt x="1032762" y="150198"/>
                    </a:cubicBezTo>
                    <a:cubicBezTo>
                      <a:pt x="1031518" y="199850"/>
                      <a:pt x="1011610" y="244537"/>
                      <a:pt x="975524" y="274328"/>
                    </a:cubicBezTo>
                    <a:cubicBezTo>
                      <a:pt x="945662" y="300396"/>
                      <a:pt x="907088" y="314050"/>
                      <a:pt x="864782" y="314050"/>
                    </a:cubicBezTo>
                    <a:cubicBezTo>
                      <a:pt x="856072" y="314050"/>
                      <a:pt x="846118" y="314050"/>
                      <a:pt x="836164" y="312809"/>
                    </a:cubicBezTo>
                    <a:lnTo>
                      <a:pt x="6222" y="196126"/>
                    </a:lnTo>
                    <a:cubicBezTo>
                      <a:pt x="2490" y="196126"/>
                      <a:pt x="0" y="192402"/>
                      <a:pt x="0" y="188678"/>
                    </a:cubicBezTo>
                    <a:lnTo>
                      <a:pt x="0" y="7448"/>
                    </a:lnTo>
                    <a:cubicBezTo>
                      <a:pt x="0" y="4965"/>
                      <a:pt x="1246" y="2483"/>
                      <a:pt x="2490" y="1241"/>
                    </a:cubicBezTo>
                    <a:cubicBezTo>
                      <a:pt x="3734" y="0"/>
                      <a:pt x="6222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985A3619-3EF2-854A-BAFF-C5DA1814008E}"/>
                  </a:ext>
                </a:extLst>
              </p:cNvPr>
              <p:cNvSpPr/>
              <p:nvPr/>
            </p:nvSpPr>
            <p:spPr>
              <a:xfrm>
                <a:off x="15331962" y="10930677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818" y="115"/>
                    </a:moveTo>
                    <a:lnTo>
                      <a:pt x="818" y="261"/>
                    </a:lnTo>
                    <a:lnTo>
                      <a:pt x="151" y="168"/>
                    </a:lnTo>
                    <a:cubicBezTo>
                      <a:pt x="109" y="162"/>
                      <a:pt x="71" y="140"/>
                      <a:pt x="44" y="108"/>
                    </a:cubicBezTo>
                    <a:cubicBezTo>
                      <a:pt x="18" y="79"/>
                      <a:pt x="1" y="40"/>
                      <a:pt x="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8B05A670-D7E5-3B45-A279-8AE664700D0A}"/>
                  </a:ext>
                </a:extLst>
              </p:cNvPr>
              <p:cNvSpPr/>
              <p:nvPr/>
            </p:nvSpPr>
            <p:spPr>
              <a:xfrm>
                <a:off x="15324487" y="10923200"/>
                <a:ext cx="1032761" cy="340221"/>
              </a:xfrm>
              <a:custGeom>
                <a:avLst/>
                <a:gdLst>
                  <a:gd name="connsiteX0" fmla="*/ 16196 w 1032761"/>
                  <a:gd name="connsiteY0" fmla="*/ 17444 h 340221"/>
                  <a:gd name="connsiteX1" fmla="*/ 68454 w 1032761"/>
                  <a:gd name="connsiteY1" fmla="*/ 137839 h 340221"/>
                  <a:gd name="connsiteX2" fmla="*/ 196611 w 1032761"/>
                  <a:gd name="connsiteY2" fmla="*/ 208586 h 340221"/>
                  <a:gd name="connsiteX3" fmla="*/ 1017813 w 1032761"/>
                  <a:gd name="connsiteY3" fmla="*/ 324016 h 340221"/>
                  <a:gd name="connsiteX4" fmla="*/ 1017813 w 1032761"/>
                  <a:gd name="connsiteY4" fmla="*/ 157698 h 340221"/>
                  <a:gd name="connsiteX5" fmla="*/ 8710 w 1032761"/>
                  <a:gd name="connsiteY5" fmla="*/ 0 h 340221"/>
                  <a:gd name="connsiteX6" fmla="*/ 1026540 w 1032761"/>
                  <a:gd name="connsiteY6" fmla="*/ 142793 h 340221"/>
                  <a:gd name="connsiteX7" fmla="*/ 1032761 w 1032761"/>
                  <a:gd name="connsiteY7" fmla="*/ 150244 h 340221"/>
                  <a:gd name="connsiteX8" fmla="*/ 1032761 w 1032761"/>
                  <a:gd name="connsiteY8" fmla="*/ 331529 h 340221"/>
                  <a:gd name="connsiteX9" fmla="*/ 1031517 w 1032761"/>
                  <a:gd name="connsiteY9" fmla="*/ 337738 h 340221"/>
                  <a:gd name="connsiteX10" fmla="*/ 1025295 w 1032761"/>
                  <a:gd name="connsiteY10" fmla="*/ 340221 h 340221"/>
                  <a:gd name="connsiteX11" fmla="*/ 194109 w 1032761"/>
                  <a:gd name="connsiteY11" fmla="*/ 223503 h 340221"/>
                  <a:gd name="connsiteX12" fmla="*/ 55993 w 1032761"/>
                  <a:gd name="connsiteY12" fmla="*/ 147760 h 340221"/>
                  <a:gd name="connsiteX13" fmla="*/ 0 w 1032761"/>
                  <a:gd name="connsiteY13" fmla="*/ 8692 h 340221"/>
                  <a:gd name="connsiteX14" fmla="*/ 2489 w 1032761"/>
                  <a:gd name="connsiteY14" fmla="*/ 2483 h 340221"/>
                  <a:gd name="connsiteX15" fmla="*/ 8710 w 1032761"/>
                  <a:gd name="connsiteY15" fmla="*/ 0 h 34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2761" h="340221">
                    <a:moveTo>
                      <a:pt x="16196" y="17444"/>
                    </a:moveTo>
                    <a:cubicBezTo>
                      <a:pt x="19929" y="59644"/>
                      <a:pt x="37348" y="103086"/>
                      <a:pt x="68454" y="137839"/>
                    </a:cubicBezTo>
                    <a:cubicBezTo>
                      <a:pt x="102049" y="176315"/>
                      <a:pt x="148086" y="201139"/>
                      <a:pt x="196611" y="208586"/>
                    </a:cubicBezTo>
                    <a:lnTo>
                      <a:pt x="1017813" y="324016"/>
                    </a:lnTo>
                    <a:lnTo>
                      <a:pt x="1017813" y="157698"/>
                    </a:lnTo>
                    <a:close/>
                    <a:moveTo>
                      <a:pt x="8710" y="0"/>
                    </a:moveTo>
                    <a:lnTo>
                      <a:pt x="1026540" y="142793"/>
                    </a:lnTo>
                    <a:cubicBezTo>
                      <a:pt x="1031517" y="144035"/>
                      <a:pt x="1032761" y="146519"/>
                      <a:pt x="1032761" y="150244"/>
                    </a:cubicBezTo>
                    <a:lnTo>
                      <a:pt x="1032761" y="331529"/>
                    </a:lnTo>
                    <a:cubicBezTo>
                      <a:pt x="1032761" y="334013"/>
                      <a:pt x="1032761" y="336496"/>
                      <a:pt x="1031517" y="337738"/>
                    </a:cubicBezTo>
                    <a:cubicBezTo>
                      <a:pt x="1029028" y="340221"/>
                      <a:pt x="1027784" y="340221"/>
                      <a:pt x="1025295" y="340221"/>
                    </a:cubicBezTo>
                    <a:lnTo>
                      <a:pt x="194109" y="223503"/>
                    </a:lnTo>
                    <a:cubicBezTo>
                      <a:pt x="141849" y="216053"/>
                      <a:pt x="93322" y="189977"/>
                      <a:pt x="55993" y="147760"/>
                    </a:cubicBezTo>
                    <a:cubicBezTo>
                      <a:pt x="21153" y="106785"/>
                      <a:pt x="1244" y="57117"/>
                      <a:pt x="0" y="8692"/>
                    </a:cubicBezTo>
                    <a:cubicBezTo>
                      <a:pt x="0" y="6208"/>
                      <a:pt x="1244" y="3725"/>
                      <a:pt x="2489" y="2483"/>
                    </a:cubicBezTo>
                    <a:cubicBezTo>
                      <a:pt x="3733" y="1242"/>
                      <a:pt x="6221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BF7234F5-FD47-104E-A10E-AA8E66398BB9}"/>
                  </a:ext>
                </a:extLst>
              </p:cNvPr>
              <p:cNvSpPr/>
              <p:nvPr/>
            </p:nvSpPr>
            <p:spPr>
              <a:xfrm>
                <a:off x="16351020" y="11073994"/>
                <a:ext cx="1136162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5">
                    <a:moveTo>
                      <a:pt x="913" y="129"/>
                    </a:moveTo>
                    <a:lnTo>
                      <a:pt x="913" y="275"/>
                    </a:lnTo>
                    <a:lnTo>
                      <a:pt x="456" y="211"/>
                    </a:ln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E4457730-6C10-464D-8169-DE792A4C305D}"/>
                  </a:ext>
                </a:extLst>
              </p:cNvPr>
              <p:cNvSpPr/>
              <p:nvPr/>
            </p:nvSpPr>
            <p:spPr>
              <a:xfrm>
                <a:off x="16343546" y="11066516"/>
                <a:ext cx="1151111" cy="356422"/>
              </a:xfrm>
              <a:custGeom>
                <a:avLst/>
                <a:gdLst>
                  <a:gd name="connsiteX0" fmla="*/ 14950 w 1151111"/>
                  <a:gd name="connsiteY0" fmla="*/ 17448 h 356422"/>
                  <a:gd name="connsiteX1" fmla="*/ 14950 w 1151111"/>
                  <a:gd name="connsiteY1" fmla="*/ 183800 h 356422"/>
                  <a:gd name="connsiteX2" fmla="*/ 1136163 w 1151111"/>
                  <a:gd name="connsiteY2" fmla="*/ 340221 h 356422"/>
                  <a:gd name="connsiteX3" fmla="*/ 1136163 w 1151111"/>
                  <a:gd name="connsiteY3" fmla="*/ 173869 h 356422"/>
                  <a:gd name="connsiteX4" fmla="*/ 8711 w 1151111"/>
                  <a:gd name="connsiteY4" fmla="*/ 0 h 356422"/>
                  <a:gd name="connsiteX5" fmla="*/ 1144889 w 1151111"/>
                  <a:gd name="connsiteY5" fmla="*/ 160204 h 356422"/>
                  <a:gd name="connsiteX6" fmla="*/ 1151111 w 1151111"/>
                  <a:gd name="connsiteY6" fmla="*/ 167655 h 356422"/>
                  <a:gd name="connsiteX7" fmla="*/ 1151111 w 1151111"/>
                  <a:gd name="connsiteY7" fmla="*/ 348971 h 356422"/>
                  <a:gd name="connsiteX8" fmla="*/ 1148623 w 1151111"/>
                  <a:gd name="connsiteY8" fmla="*/ 355180 h 356422"/>
                  <a:gd name="connsiteX9" fmla="*/ 1143645 w 1151111"/>
                  <a:gd name="connsiteY9" fmla="*/ 356422 h 356422"/>
                  <a:gd name="connsiteX10" fmla="*/ 1142401 w 1151111"/>
                  <a:gd name="connsiteY10" fmla="*/ 356422 h 356422"/>
                  <a:gd name="connsiteX11" fmla="*/ 7467 w 1151111"/>
                  <a:gd name="connsiteY11" fmla="*/ 197460 h 356422"/>
                  <a:gd name="connsiteX12" fmla="*/ 0 w 1151111"/>
                  <a:gd name="connsiteY12" fmla="*/ 188767 h 356422"/>
                  <a:gd name="connsiteX13" fmla="*/ 0 w 1151111"/>
                  <a:gd name="connsiteY13" fmla="*/ 7451 h 356422"/>
                  <a:gd name="connsiteX14" fmla="*/ 2489 w 1151111"/>
                  <a:gd name="connsiteY14" fmla="*/ 2484 h 356422"/>
                  <a:gd name="connsiteX15" fmla="*/ 8711 w 1151111"/>
                  <a:gd name="connsiteY15" fmla="*/ 0 h 35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1111" h="356422">
                    <a:moveTo>
                      <a:pt x="14950" y="17448"/>
                    </a:moveTo>
                    <a:lnTo>
                      <a:pt x="14950" y="183800"/>
                    </a:lnTo>
                    <a:lnTo>
                      <a:pt x="1136163" y="340221"/>
                    </a:lnTo>
                    <a:lnTo>
                      <a:pt x="1136163" y="173869"/>
                    </a:lnTo>
                    <a:close/>
                    <a:moveTo>
                      <a:pt x="8711" y="0"/>
                    </a:moveTo>
                    <a:lnTo>
                      <a:pt x="1144889" y="160204"/>
                    </a:lnTo>
                    <a:cubicBezTo>
                      <a:pt x="1148623" y="160204"/>
                      <a:pt x="1151111" y="163929"/>
                      <a:pt x="1151111" y="167655"/>
                    </a:cubicBezTo>
                    <a:lnTo>
                      <a:pt x="1151111" y="348971"/>
                    </a:lnTo>
                    <a:cubicBezTo>
                      <a:pt x="1151111" y="351454"/>
                      <a:pt x="1149867" y="353938"/>
                      <a:pt x="1148623" y="355180"/>
                    </a:cubicBezTo>
                    <a:cubicBezTo>
                      <a:pt x="1147379" y="355180"/>
                      <a:pt x="1144889" y="356422"/>
                      <a:pt x="1143645" y="356422"/>
                    </a:cubicBezTo>
                    <a:lnTo>
                      <a:pt x="1142401" y="356422"/>
                    </a:lnTo>
                    <a:lnTo>
                      <a:pt x="7467" y="197460"/>
                    </a:lnTo>
                    <a:cubicBezTo>
                      <a:pt x="2489" y="197460"/>
                      <a:pt x="0" y="193735"/>
                      <a:pt x="0" y="188767"/>
                    </a:cubicBezTo>
                    <a:lnTo>
                      <a:pt x="0" y="7451"/>
                    </a:lnTo>
                    <a:cubicBezTo>
                      <a:pt x="0" y="4968"/>
                      <a:pt x="1244" y="3726"/>
                      <a:pt x="2489" y="2484"/>
                    </a:cubicBezTo>
                    <a:cubicBezTo>
                      <a:pt x="4978" y="1242"/>
                      <a:pt x="7467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CFF905-CE7F-7343-9406-2852646F310F}"/>
                  </a:ext>
                </a:extLst>
              </p:cNvPr>
              <p:cNvSpPr/>
              <p:nvPr/>
            </p:nvSpPr>
            <p:spPr>
              <a:xfrm>
                <a:off x="17446072" y="9954566"/>
                <a:ext cx="792324" cy="169796"/>
              </a:xfrm>
              <a:custGeom>
                <a:avLst/>
                <a:gdLst>
                  <a:gd name="connsiteX0" fmla="*/ 31120 w 792324"/>
                  <a:gd name="connsiteY0" fmla="*/ 16510 h 169796"/>
                  <a:gd name="connsiteX1" fmla="*/ 21170 w 792324"/>
                  <a:gd name="connsiteY1" fmla="*/ 18980 h 169796"/>
                  <a:gd name="connsiteX2" fmla="*/ 16194 w 792324"/>
                  <a:gd name="connsiteY2" fmla="*/ 31331 h 169796"/>
                  <a:gd name="connsiteX3" fmla="*/ 22412 w 792324"/>
                  <a:gd name="connsiteY3" fmla="*/ 44917 h 169796"/>
                  <a:gd name="connsiteX4" fmla="*/ 36094 w 792324"/>
                  <a:gd name="connsiteY4" fmla="*/ 53563 h 169796"/>
                  <a:gd name="connsiteX5" fmla="*/ 758714 w 792324"/>
                  <a:gd name="connsiteY5" fmla="*/ 154841 h 169796"/>
                  <a:gd name="connsiteX6" fmla="*/ 772396 w 792324"/>
                  <a:gd name="connsiteY6" fmla="*/ 151136 h 169796"/>
                  <a:gd name="connsiteX7" fmla="*/ 776128 w 792324"/>
                  <a:gd name="connsiteY7" fmla="*/ 138785 h 169796"/>
                  <a:gd name="connsiteX8" fmla="*/ 771152 w 792324"/>
                  <a:gd name="connsiteY8" fmla="*/ 125199 h 169796"/>
                  <a:gd name="connsiteX9" fmla="*/ 756226 w 792324"/>
                  <a:gd name="connsiteY9" fmla="*/ 117788 h 169796"/>
                  <a:gd name="connsiteX10" fmla="*/ 33606 w 792324"/>
                  <a:gd name="connsiteY10" fmla="*/ 16510 h 169796"/>
                  <a:gd name="connsiteX11" fmla="*/ 31120 w 792324"/>
                  <a:gd name="connsiteY11" fmla="*/ 16510 h 169796"/>
                  <a:gd name="connsiteX12" fmla="*/ 36070 w 792324"/>
                  <a:gd name="connsiteY12" fmla="*/ 309 h 169796"/>
                  <a:gd name="connsiteX13" fmla="*/ 758740 w 792324"/>
                  <a:gd name="connsiteY13" fmla="*/ 101754 h 169796"/>
                  <a:gd name="connsiteX14" fmla="*/ 782372 w 792324"/>
                  <a:gd name="connsiteY14" fmla="*/ 115362 h 169796"/>
                  <a:gd name="connsiteX15" fmla="*/ 792324 w 792324"/>
                  <a:gd name="connsiteY15" fmla="*/ 138868 h 169796"/>
                  <a:gd name="connsiteX16" fmla="*/ 782372 w 792324"/>
                  <a:gd name="connsiteY16" fmla="*/ 162373 h 169796"/>
                  <a:gd name="connsiteX17" fmla="*/ 762470 w 792324"/>
                  <a:gd name="connsiteY17" fmla="*/ 169796 h 169796"/>
                  <a:gd name="connsiteX18" fmla="*/ 756252 w 792324"/>
                  <a:gd name="connsiteY18" fmla="*/ 169796 h 169796"/>
                  <a:gd name="connsiteX19" fmla="*/ 33582 w 792324"/>
                  <a:gd name="connsiteY19" fmla="*/ 69588 h 169796"/>
                  <a:gd name="connsiteX20" fmla="*/ 9950 w 792324"/>
                  <a:gd name="connsiteY20" fmla="*/ 55980 h 169796"/>
                  <a:gd name="connsiteX21" fmla="*/ 0 w 792324"/>
                  <a:gd name="connsiteY21" fmla="*/ 31237 h 169796"/>
                  <a:gd name="connsiteX22" fmla="*/ 9950 w 792324"/>
                  <a:gd name="connsiteY22" fmla="*/ 7732 h 169796"/>
                  <a:gd name="connsiteX23" fmla="*/ 36070 w 792324"/>
                  <a:gd name="connsiteY23" fmla="*/ 309 h 16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2324" h="169796">
                    <a:moveTo>
                      <a:pt x="31120" y="16510"/>
                    </a:moveTo>
                    <a:cubicBezTo>
                      <a:pt x="27388" y="16510"/>
                      <a:pt x="23656" y="16510"/>
                      <a:pt x="21170" y="18980"/>
                    </a:cubicBezTo>
                    <a:cubicBezTo>
                      <a:pt x="17438" y="22685"/>
                      <a:pt x="16194" y="26391"/>
                      <a:pt x="16194" y="31331"/>
                    </a:cubicBezTo>
                    <a:cubicBezTo>
                      <a:pt x="16194" y="36272"/>
                      <a:pt x="18682" y="42447"/>
                      <a:pt x="22412" y="44917"/>
                    </a:cubicBezTo>
                    <a:cubicBezTo>
                      <a:pt x="26144" y="49858"/>
                      <a:pt x="29876" y="53563"/>
                      <a:pt x="36094" y="53563"/>
                    </a:cubicBezTo>
                    <a:lnTo>
                      <a:pt x="758714" y="154841"/>
                    </a:lnTo>
                    <a:cubicBezTo>
                      <a:pt x="763690" y="154841"/>
                      <a:pt x="768664" y="154841"/>
                      <a:pt x="772396" y="151136"/>
                    </a:cubicBezTo>
                    <a:cubicBezTo>
                      <a:pt x="774884" y="148666"/>
                      <a:pt x="776128" y="144960"/>
                      <a:pt x="776128" y="138785"/>
                    </a:cubicBezTo>
                    <a:cubicBezTo>
                      <a:pt x="776128" y="133844"/>
                      <a:pt x="774884" y="128904"/>
                      <a:pt x="771152" y="125199"/>
                    </a:cubicBezTo>
                    <a:cubicBezTo>
                      <a:pt x="767420" y="120258"/>
                      <a:pt x="762446" y="117788"/>
                      <a:pt x="756226" y="117788"/>
                    </a:cubicBezTo>
                    <a:lnTo>
                      <a:pt x="33606" y="16510"/>
                    </a:lnTo>
                    <a:cubicBezTo>
                      <a:pt x="32362" y="16510"/>
                      <a:pt x="32362" y="16510"/>
                      <a:pt x="31120" y="16510"/>
                    </a:cubicBezTo>
                    <a:close/>
                    <a:moveTo>
                      <a:pt x="36070" y="309"/>
                    </a:moveTo>
                    <a:lnTo>
                      <a:pt x="758740" y="101754"/>
                    </a:lnTo>
                    <a:cubicBezTo>
                      <a:pt x="768690" y="102991"/>
                      <a:pt x="776154" y="107939"/>
                      <a:pt x="782372" y="115362"/>
                    </a:cubicBezTo>
                    <a:cubicBezTo>
                      <a:pt x="788592" y="121548"/>
                      <a:pt x="792324" y="130208"/>
                      <a:pt x="792324" y="138868"/>
                    </a:cubicBezTo>
                    <a:cubicBezTo>
                      <a:pt x="792324" y="148765"/>
                      <a:pt x="788592" y="157425"/>
                      <a:pt x="782372" y="162373"/>
                    </a:cubicBezTo>
                    <a:cubicBezTo>
                      <a:pt x="776154" y="168559"/>
                      <a:pt x="768690" y="169796"/>
                      <a:pt x="762470" y="169796"/>
                    </a:cubicBezTo>
                    <a:cubicBezTo>
                      <a:pt x="761228" y="169796"/>
                      <a:pt x="758740" y="169796"/>
                      <a:pt x="756252" y="169796"/>
                    </a:cubicBezTo>
                    <a:lnTo>
                      <a:pt x="33582" y="69588"/>
                    </a:lnTo>
                    <a:cubicBezTo>
                      <a:pt x="24876" y="67114"/>
                      <a:pt x="16168" y="63403"/>
                      <a:pt x="9950" y="55980"/>
                    </a:cubicBezTo>
                    <a:cubicBezTo>
                      <a:pt x="3730" y="48557"/>
                      <a:pt x="0" y="39897"/>
                      <a:pt x="0" y="31237"/>
                    </a:cubicBezTo>
                    <a:cubicBezTo>
                      <a:pt x="0" y="22577"/>
                      <a:pt x="4974" y="13917"/>
                      <a:pt x="9950" y="7732"/>
                    </a:cubicBezTo>
                    <a:cubicBezTo>
                      <a:pt x="17412" y="1546"/>
                      <a:pt x="26120" y="-928"/>
                      <a:pt x="36070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15FFB270-67EB-0B4A-9BB9-66E39883B65F}"/>
                  </a:ext>
                </a:extLst>
              </p:cNvPr>
              <p:cNvSpPr/>
              <p:nvPr/>
            </p:nvSpPr>
            <p:spPr>
              <a:xfrm>
                <a:off x="17446072" y="10130886"/>
                <a:ext cx="792324" cy="170445"/>
              </a:xfrm>
              <a:custGeom>
                <a:avLst/>
                <a:gdLst>
                  <a:gd name="connsiteX0" fmla="*/ 31120 w 792324"/>
                  <a:gd name="connsiteY0" fmla="*/ 15913 h 170445"/>
                  <a:gd name="connsiteX1" fmla="*/ 21170 w 792324"/>
                  <a:gd name="connsiteY1" fmla="*/ 18383 h 170445"/>
                  <a:gd name="connsiteX2" fmla="*/ 16194 w 792324"/>
                  <a:gd name="connsiteY2" fmla="*/ 30734 h 170445"/>
                  <a:gd name="connsiteX3" fmla="*/ 22412 w 792324"/>
                  <a:gd name="connsiteY3" fmla="*/ 45555 h 170445"/>
                  <a:gd name="connsiteX4" fmla="*/ 36094 w 792324"/>
                  <a:gd name="connsiteY4" fmla="*/ 52966 h 170445"/>
                  <a:gd name="connsiteX5" fmla="*/ 758714 w 792324"/>
                  <a:gd name="connsiteY5" fmla="*/ 154244 h 170445"/>
                  <a:gd name="connsiteX6" fmla="*/ 772396 w 792324"/>
                  <a:gd name="connsiteY6" fmla="*/ 151774 h 170445"/>
                  <a:gd name="connsiteX7" fmla="*/ 776128 w 792324"/>
                  <a:gd name="connsiteY7" fmla="*/ 139423 h 170445"/>
                  <a:gd name="connsiteX8" fmla="*/ 771152 w 792324"/>
                  <a:gd name="connsiteY8" fmla="*/ 124602 h 170445"/>
                  <a:gd name="connsiteX9" fmla="*/ 756226 w 792324"/>
                  <a:gd name="connsiteY9" fmla="*/ 115956 h 170445"/>
                  <a:gd name="connsiteX10" fmla="*/ 33606 w 792324"/>
                  <a:gd name="connsiteY10" fmla="*/ 15913 h 170445"/>
                  <a:gd name="connsiteX11" fmla="*/ 31120 w 792324"/>
                  <a:gd name="connsiteY11" fmla="*/ 15913 h 170445"/>
                  <a:gd name="connsiteX12" fmla="*/ 36070 w 792324"/>
                  <a:gd name="connsiteY12" fmla="*/ 949 h 170445"/>
                  <a:gd name="connsiteX13" fmla="*/ 758740 w 792324"/>
                  <a:gd name="connsiteY13" fmla="*/ 101162 h 170445"/>
                  <a:gd name="connsiteX14" fmla="*/ 782372 w 792324"/>
                  <a:gd name="connsiteY14" fmla="*/ 113534 h 170445"/>
                  <a:gd name="connsiteX15" fmla="*/ 792324 w 792324"/>
                  <a:gd name="connsiteY15" fmla="*/ 139515 h 170445"/>
                  <a:gd name="connsiteX16" fmla="*/ 782372 w 792324"/>
                  <a:gd name="connsiteY16" fmla="*/ 161785 h 170445"/>
                  <a:gd name="connsiteX17" fmla="*/ 762470 w 792324"/>
                  <a:gd name="connsiteY17" fmla="*/ 170445 h 170445"/>
                  <a:gd name="connsiteX18" fmla="*/ 756252 w 792324"/>
                  <a:gd name="connsiteY18" fmla="*/ 169208 h 170445"/>
                  <a:gd name="connsiteX19" fmla="*/ 33582 w 792324"/>
                  <a:gd name="connsiteY19" fmla="*/ 68995 h 170445"/>
                  <a:gd name="connsiteX20" fmla="*/ 9950 w 792324"/>
                  <a:gd name="connsiteY20" fmla="*/ 55386 h 170445"/>
                  <a:gd name="connsiteX21" fmla="*/ 0 w 792324"/>
                  <a:gd name="connsiteY21" fmla="*/ 30642 h 170445"/>
                  <a:gd name="connsiteX22" fmla="*/ 9950 w 792324"/>
                  <a:gd name="connsiteY22" fmla="*/ 7135 h 170445"/>
                  <a:gd name="connsiteX23" fmla="*/ 36070 w 792324"/>
                  <a:gd name="connsiteY23" fmla="*/ 949 h 17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2324" h="170445">
                    <a:moveTo>
                      <a:pt x="31120" y="15913"/>
                    </a:moveTo>
                    <a:cubicBezTo>
                      <a:pt x="27388" y="15913"/>
                      <a:pt x="23656" y="17148"/>
                      <a:pt x="21170" y="18383"/>
                    </a:cubicBezTo>
                    <a:cubicBezTo>
                      <a:pt x="17438" y="22088"/>
                      <a:pt x="16194" y="25794"/>
                      <a:pt x="16194" y="30734"/>
                    </a:cubicBezTo>
                    <a:cubicBezTo>
                      <a:pt x="16194" y="35675"/>
                      <a:pt x="18682" y="41850"/>
                      <a:pt x="22412" y="45555"/>
                    </a:cubicBezTo>
                    <a:cubicBezTo>
                      <a:pt x="26144" y="49261"/>
                      <a:pt x="29876" y="52966"/>
                      <a:pt x="36094" y="52966"/>
                    </a:cubicBezTo>
                    <a:lnTo>
                      <a:pt x="758714" y="154244"/>
                    </a:lnTo>
                    <a:cubicBezTo>
                      <a:pt x="763690" y="154244"/>
                      <a:pt x="768664" y="154244"/>
                      <a:pt x="772396" y="151774"/>
                    </a:cubicBezTo>
                    <a:cubicBezTo>
                      <a:pt x="774884" y="148069"/>
                      <a:pt x="776128" y="144363"/>
                      <a:pt x="776128" y="139423"/>
                    </a:cubicBezTo>
                    <a:cubicBezTo>
                      <a:pt x="776128" y="133247"/>
                      <a:pt x="774884" y="128307"/>
                      <a:pt x="771152" y="124602"/>
                    </a:cubicBezTo>
                    <a:cubicBezTo>
                      <a:pt x="767420" y="119661"/>
                      <a:pt x="762446" y="117191"/>
                      <a:pt x="756226" y="115956"/>
                    </a:cubicBezTo>
                    <a:lnTo>
                      <a:pt x="33606" y="15913"/>
                    </a:lnTo>
                    <a:cubicBezTo>
                      <a:pt x="32362" y="15913"/>
                      <a:pt x="32362" y="15913"/>
                      <a:pt x="31120" y="15913"/>
                    </a:cubicBezTo>
                    <a:close/>
                    <a:moveTo>
                      <a:pt x="36070" y="949"/>
                    </a:moveTo>
                    <a:lnTo>
                      <a:pt x="758740" y="101162"/>
                    </a:lnTo>
                    <a:cubicBezTo>
                      <a:pt x="768690" y="102399"/>
                      <a:pt x="776154" y="107348"/>
                      <a:pt x="782372" y="113534"/>
                    </a:cubicBezTo>
                    <a:cubicBezTo>
                      <a:pt x="788592" y="122194"/>
                      <a:pt x="792324" y="130855"/>
                      <a:pt x="792324" y="139515"/>
                    </a:cubicBezTo>
                    <a:cubicBezTo>
                      <a:pt x="792324" y="149413"/>
                      <a:pt x="788592" y="156836"/>
                      <a:pt x="782372" y="161785"/>
                    </a:cubicBezTo>
                    <a:cubicBezTo>
                      <a:pt x="776154" y="167971"/>
                      <a:pt x="768690" y="170445"/>
                      <a:pt x="762470" y="170445"/>
                    </a:cubicBezTo>
                    <a:cubicBezTo>
                      <a:pt x="761228" y="170445"/>
                      <a:pt x="758740" y="170445"/>
                      <a:pt x="756252" y="169208"/>
                    </a:cubicBezTo>
                    <a:lnTo>
                      <a:pt x="33582" y="68995"/>
                    </a:lnTo>
                    <a:cubicBezTo>
                      <a:pt x="24876" y="67758"/>
                      <a:pt x="16168" y="62809"/>
                      <a:pt x="9950" y="55386"/>
                    </a:cubicBezTo>
                    <a:cubicBezTo>
                      <a:pt x="3730" y="47963"/>
                      <a:pt x="0" y="39302"/>
                      <a:pt x="0" y="30642"/>
                    </a:cubicBezTo>
                    <a:cubicBezTo>
                      <a:pt x="0" y="21982"/>
                      <a:pt x="4974" y="13321"/>
                      <a:pt x="9950" y="7135"/>
                    </a:cubicBezTo>
                    <a:cubicBezTo>
                      <a:pt x="17412" y="949"/>
                      <a:pt x="26120" y="-1525"/>
                      <a:pt x="36070" y="9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0E822656-A7C7-F44C-BF31-D88EDF96E4AF}"/>
                  </a:ext>
                </a:extLst>
              </p:cNvPr>
              <p:cNvSpPr/>
              <p:nvPr/>
            </p:nvSpPr>
            <p:spPr>
              <a:xfrm>
                <a:off x="15331962" y="9131122"/>
                <a:ext cx="3174277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9" h="484">
                    <a:moveTo>
                      <a:pt x="44" y="31"/>
                    </a:moveTo>
                    <a:cubicBezTo>
                      <a:pt x="71" y="8"/>
                      <a:pt x="109" y="-4"/>
                      <a:pt x="151" y="2"/>
                    </a:cubicBezTo>
                    <a:lnTo>
                      <a:pt x="1274" y="160"/>
                    </a:lnTo>
                    <a:lnTo>
                      <a:pt x="2398" y="318"/>
                    </a:lnTo>
                    <a:cubicBezTo>
                      <a:pt x="2440" y="324"/>
                      <a:pt x="2478" y="346"/>
                      <a:pt x="2505" y="376"/>
                    </a:cubicBezTo>
                    <a:cubicBezTo>
                      <a:pt x="2531" y="406"/>
                      <a:pt x="2548" y="444"/>
                      <a:pt x="2549" y="484"/>
                    </a:cubicBezTo>
                    <a:lnTo>
                      <a:pt x="0" y="127"/>
                    </a:lnTo>
                    <a:cubicBezTo>
                      <a:pt x="2" y="88"/>
                      <a:pt x="18" y="54"/>
                      <a:pt x="44" y="3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B7FEA269-1A78-0041-B927-429C9FDD3895}"/>
                  </a:ext>
                </a:extLst>
              </p:cNvPr>
              <p:cNvSpPr/>
              <p:nvPr/>
            </p:nvSpPr>
            <p:spPr>
              <a:xfrm>
                <a:off x="17488428" y="11234754"/>
                <a:ext cx="1017812" cy="299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41">
                    <a:moveTo>
                      <a:pt x="818" y="115"/>
                    </a:moveTo>
                    <a:cubicBezTo>
                      <a:pt x="817" y="154"/>
                      <a:pt x="800" y="188"/>
                      <a:pt x="774" y="210"/>
                    </a:cubicBezTo>
                    <a:cubicBezTo>
                      <a:pt x="747" y="234"/>
                      <a:pt x="709" y="245"/>
                      <a:pt x="667" y="240"/>
                    </a:cubicBez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5E82FE1B-071A-D64E-94A2-9911F58FB412}"/>
                  </a:ext>
                </a:extLst>
              </p:cNvPr>
              <p:cNvSpPr/>
              <p:nvPr/>
            </p:nvSpPr>
            <p:spPr>
              <a:xfrm>
                <a:off x="15331962" y="10930677"/>
                <a:ext cx="1017812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8" h="261">
                    <a:moveTo>
                      <a:pt x="818" y="115"/>
                    </a:moveTo>
                    <a:lnTo>
                      <a:pt x="818" y="261"/>
                    </a:lnTo>
                    <a:lnTo>
                      <a:pt x="151" y="168"/>
                    </a:lnTo>
                    <a:cubicBezTo>
                      <a:pt x="109" y="162"/>
                      <a:pt x="71" y="140"/>
                      <a:pt x="44" y="108"/>
                    </a:cubicBezTo>
                    <a:cubicBezTo>
                      <a:pt x="18" y="79"/>
                      <a:pt x="1" y="40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E7C0C4B0-A3BF-B348-9DC9-5F4216429A83}"/>
                  </a:ext>
                </a:extLst>
              </p:cNvPr>
              <p:cNvSpPr/>
              <p:nvPr/>
            </p:nvSpPr>
            <p:spPr>
              <a:xfrm>
                <a:off x="16351020" y="11073994"/>
                <a:ext cx="1136162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275">
                    <a:moveTo>
                      <a:pt x="913" y="129"/>
                    </a:moveTo>
                    <a:lnTo>
                      <a:pt x="913" y="275"/>
                    </a:lnTo>
                    <a:lnTo>
                      <a:pt x="456" y="211"/>
                    </a:lnTo>
                    <a:lnTo>
                      <a:pt x="0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ADC2B895-C6F3-B645-9F84-2BA8E746EA59}"/>
                  </a:ext>
                </a:extLst>
              </p:cNvPr>
              <p:cNvSpPr/>
              <p:nvPr/>
            </p:nvSpPr>
            <p:spPr>
              <a:xfrm>
                <a:off x="16154185" y="9288147"/>
                <a:ext cx="6229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52">
                    <a:moveTo>
                      <a:pt x="0" y="23"/>
                    </a:moveTo>
                    <a:cubicBezTo>
                      <a:pt x="0" y="37"/>
                      <a:pt x="11" y="49"/>
                      <a:pt x="25" y="52"/>
                    </a:cubicBezTo>
                    <a:cubicBezTo>
                      <a:pt x="39" y="54"/>
                      <a:pt x="51" y="44"/>
                      <a:pt x="51" y="30"/>
                    </a:cubicBezTo>
                    <a:cubicBezTo>
                      <a:pt x="51" y="15"/>
                      <a:pt x="39" y="2"/>
                      <a:pt x="25" y="1"/>
                    </a:cubicBezTo>
                    <a:cubicBezTo>
                      <a:pt x="11" y="-2"/>
                      <a:pt x="0" y="8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4F7C48EA-F3DD-3A44-99B9-8B00093B641E}"/>
                  </a:ext>
                </a:extLst>
              </p:cNvPr>
              <p:cNvSpPr/>
              <p:nvPr/>
            </p:nvSpPr>
            <p:spPr>
              <a:xfrm>
                <a:off x="16145464" y="9279123"/>
                <a:ext cx="78485" cy="78813"/>
              </a:xfrm>
              <a:custGeom>
                <a:avLst/>
                <a:gdLst>
                  <a:gd name="connsiteX0" fmla="*/ 35617 w 78485"/>
                  <a:gd name="connsiteY0" fmla="*/ 15255 h 78813"/>
                  <a:gd name="connsiteX1" fmla="*/ 22264 w 78485"/>
                  <a:gd name="connsiteY1" fmla="*/ 20115 h 78813"/>
                  <a:gd name="connsiteX2" fmla="*/ 16195 w 78485"/>
                  <a:gd name="connsiteY2" fmla="*/ 35911 h 78813"/>
                  <a:gd name="connsiteX3" fmla="*/ 40472 w 78485"/>
                  <a:gd name="connsiteY3" fmla="*/ 63858 h 78813"/>
                  <a:gd name="connsiteX4" fmla="*/ 56252 w 78485"/>
                  <a:gd name="connsiteY4" fmla="*/ 58998 h 78813"/>
                  <a:gd name="connsiteX5" fmla="*/ 63535 w 78485"/>
                  <a:gd name="connsiteY5" fmla="*/ 44417 h 78813"/>
                  <a:gd name="connsiteX6" fmla="*/ 38044 w 78485"/>
                  <a:gd name="connsiteY6" fmla="*/ 16470 h 78813"/>
                  <a:gd name="connsiteX7" fmla="*/ 35617 w 78485"/>
                  <a:gd name="connsiteY7" fmla="*/ 15255 h 78813"/>
                  <a:gd name="connsiteX8" fmla="*/ 40469 w 78485"/>
                  <a:gd name="connsiteY8" fmla="*/ 301 h 78813"/>
                  <a:gd name="connsiteX9" fmla="*/ 78485 w 78485"/>
                  <a:gd name="connsiteY9" fmla="*/ 44464 h 78813"/>
                  <a:gd name="connsiteX10" fmla="*/ 67448 w 78485"/>
                  <a:gd name="connsiteY10" fmla="*/ 71453 h 78813"/>
                  <a:gd name="connsiteX11" fmla="*/ 44148 w 78485"/>
                  <a:gd name="connsiteY11" fmla="*/ 78813 h 78813"/>
                  <a:gd name="connsiteX12" fmla="*/ 38016 w 78485"/>
                  <a:gd name="connsiteY12" fmla="*/ 78813 h 78813"/>
                  <a:gd name="connsiteX13" fmla="*/ 0 w 78485"/>
                  <a:gd name="connsiteY13" fmla="*/ 35877 h 78813"/>
                  <a:gd name="connsiteX14" fmla="*/ 12263 w 78485"/>
                  <a:gd name="connsiteY14" fmla="*/ 8888 h 78813"/>
                  <a:gd name="connsiteX15" fmla="*/ 40469 w 78485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8813">
                    <a:moveTo>
                      <a:pt x="35617" y="15255"/>
                    </a:moveTo>
                    <a:cubicBezTo>
                      <a:pt x="29547" y="15255"/>
                      <a:pt x="25906" y="16470"/>
                      <a:pt x="22264" y="20115"/>
                    </a:cubicBezTo>
                    <a:cubicBezTo>
                      <a:pt x="18623" y="23761"/>
                      <a:pt x="16195" y="28621"/>
                      <a:pt x="16195" y="35911"/>
                    </a:cubicBezTo>
                    <a:cubicBezTo>
                      <a:pt x="16195" y="49277"/>
                      <a:pt x="27120" y="61428"/>
                      <a:pt x="40472" y="63858"/>
                    </a:cubicBezTo>
                    <a:cubicBezTo>
                      <a:pt x="47755" y="65073"/>
                      <a:pt x="52610" y="62643"/>
                      <a:pt x="56252" y="58998"/>
                    </a:cubicBezTo>
                    <a:cubicBezTo>
                      <a:pt x="61107" y="55352"/>
                      <a:pt x="63535" y="50492"/>
                      <a:pt x="63535" y="44417"/>
                    </a:cubicBezTo>
                    <a:cubicBezTo>
                      <a:pt x="63535" y="31051"/>
                      <a:pt x="52610" y="17685"/>
                      <a:pt x="38044" y="16470"/>
                    </a:cubicBezTo>
                    <a:cubicBezTo>
                      <a:pt x="38044" y="15255"/>
                      <a:pt x="35617" y="15255"/>
                      <a:pt x="35617" y="15255"/>
                    </a:cubicBezTo>
                    <a:close/>
                    <a:moveTo>
                      <a:pt x="40469" y="301"/>
                    </a:moveTo>
                    <a:cubicBezTo>
                      <a:pt x="61316" y="2755"/>
                      <a:pt x="78485" y="22383"/>
                      <a:pt x="78485" y="44464"/>
                    </a:cubicBezTo>
                    <a:cubicBezTo>
                      <a:pt x="78485" y="55505"/>
                      <a:pt x="74806" y="64092"/>
                      <a:pt x="67448" y="71453"/>
                    </a:cubicBezTo>
                    <a:cubicBezTo>
                      <a:pt x="61316" y="76359"/>
                      <a:pt x="52732" y="78813"/>
                      <a:pt x="44148" y="78813"/>
                    </a:cubicBezTo>
                    <a:cubicBezTo>
                      <a:pt x="41695" y="78813"/>
                      <a:pt x="40469" y="78813"/>
                      <a:pt x="38016" y="78813"/>
                    </a:cubicBezTo>
                    <a:cubicBezTo>
                      <a:pt x="17169" y="76359"/>
                      <a:pt x="0" y="56731"/>
                      <a:pt x="0" y="35877"/>
                    </a:cubicBezTo>
                    <a:cubicBezTo>
                      <a:pt x="0" y="24836"/>
                      <a:pt x="4905" y="15022"/>
                      <a:pt x="12263" y="8888"/>
                    </a:cubicBezTo>
                    <a:cubicBezTo>
                      <a:pt x="19621" y="1528"/>
                      <a:pt x="29432" y="-926"/>
                      <a:pt x="40469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F84156A0-F0C9-5442-BF88-7AE53EDE7D5D}"/>
                  </a:ext>
                </a:extLst>
              </p:cNvPr>
              <p:cNvSpPr/>
              <p:nvPr/>
            </p:nvSpPr>
            <p:spPr>
              <a:xfrm>
                <a:off x="15906272" y="9253253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0" y="22"/>
                    </a:moveTo>
                    <a:cubicBezTo>
                      <a:pt x="0" y="36"/>
                      <a:pt x="12" y="49"/>
                      <a:pt x="26" y="51"/>
                    </a:cubicBezTo>
                    <a:cubicBezTo>
                      <a:pt x="40" y="53"/>
                      <a:pt x="52" y="43"/>
                      <a:pt x="52" y="29"/>
                    </a:cubicBezTo>
                    <a:cubicBezTo>
                      <a:pt x="52" y="15"/>
                      <a:pt x="40" y="1"/>
                      <a:pt x="26" y="0"/>
                    </a:cubicBezTo>
                    <a:cubicBezTo>
                      <a:pt x="12" y="-2"/>
                      <a:pt x="0" y="7"/>
                      <a:pt x="0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AD88FDD7-7F46-4C49-9772-69DBF57832A7}"/>
                  </a:ext>
                </a:extLst>
              </p:cNvPr>
              <p:cNvSpPr/>
              <p:nvPr/>
            </p:nvSpPr>
            <p:spPr>
              <a:xfrm>
                <a:off x="15898797" y="9246233"/>
                <a:ext cx="78485" cy="79301"/>
              </a:xfrm>
              <a:custGeom>
                <a:avLst/>
                <a:gdLst>
                  <a:gd name="connsiteX0" fmla="*/ 35618 w 78485"/>
                  <a:gd name="connsiteY0" fmla="*/ 14497 h 79301"/>
                  <a:gd name="connsiteX1" fmla="*/ 22265 w 78485"/>
                  <a:gd name="connsiteY1" fmla="*/ 18140 h 79301"/>
                  <a:gd name="connsiteX2" fmla="*/ 16196 w 78485"/>
                  <a:gd name="connsiteY2" fmla="*/ 33926 h 79301"/>
                  <a:gd name="connsiteX3" fmla="*/ 40473 w 78485"/>
                  <a:gd name="connsiteY3" fmla="*/ 61854 h 79301"/>
                  <a:gd name="connsiteX4" fmla="*/ 56253 w 78485"/>
                  <a:gd name="connsiteY4" fmla="*/ 56997 h 79301"/>
                  <a:gd name="connsiteX5" fmla="*/ 63536 w 78485"/>
                  <a:gd name="connsiteY5" fmla="*/ 42425 h 79301"/>
                  <a:gd name="connsiteX6" fmla="*/ 38045 w 78485"/>
                  <a:gd name="connsiteY6" fmla="*/ 14497 h 79301"/>
                  <a:gd name="connsiteX7" fmla="*/ 35618 w 78485"/>
                  <a:gd name="connsiteY7" fmla="*/ 14497 h 79301"/>
                  <a:gd name="connsiteX8" fmla="*/ 40469 w 78485"/>
                  <a:gd name="connsiteY8" fmla="*/ 769 h 79301"/>
                  <a:gd name="connsiteX9" fmla="*/ 78485 w 78485"/>
                  <a:gd name="connsiteY9" fmla="*/ 43716 h 79301"/>
                  <a:gd name="connsiteX10" fmla="*/ 66222 w 78485"/>
                  <a:gd name="connsiteY10" fmla="*/ 69485 h 79301"/>
                  <a:gd name="connsiteX11" fmla="*/ 44148 w 78485"/>
                  <a:gd name="connsiteY11" fmla="*/ 79301 h 79301"/>
                  <a:gd name="connsiteX12" fmla="*/ 38016 w 78485"/>
                  <a:gd name="connsiteY12" fmla="*/ 78074 h 79301"/>
                  <a:gd name="connsiteX13" fmla="*/ 0 w 78485"/>
                  <a:gd name="connsiteY13" fmla="*/ 35127 h 79301"/>
                  <a:gd name="connsiteX14" fmla="*/ 12263 w 78485"/>
                  <a:gd name="connsiteY14" fmla="*/ 8131 h 79301"/>
                  <a:gd name="connsiteX15" fmla="*/ 40469 w 78485"/>
                  <a:gd name="connsiteY15" fmla="*/ 769 h 7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485" h="79301">
                    <a:moveTo>
                      <a:pt x="35618" y="14497"/>
                    </a:moveTo>
                    <a:cubicBezTo>
                      <a:pt x="29548" y="14497"/>
                      <a:pt x="24693" y="15711"/>
                      <a:pt x="22265" y="18140"/>
                    </a:cubicBezTo>
                    <a:cubicBezTo>
                      <a:pt x="17410" y="21783"/>
                      <a:pt x="16196" y="27854"/>
                      <a:pt x="16196" y="33926"/>
                    </a:cubicBezTo>
                    <a:cubicBezTo>
                      <a:pt x="16196" y="47283"/>
                      <a:pt x="27121" y="60640"/>
                      <a:pt x="40473" y="61854"/>
                    </a:cubicBezTo>
                    <a:cubicBezTo>
                      <a:pt x="46542" y="63068"/>
                      <a:pt x="52611" y="60640"/>
                      <a:pt x="56253" y="56997"/>
                    </a:cubicBezTo>
                    <a:cubicBezTo>
                      <a:pt x="59894" y="53354"/>
                      <a:pt x="63536" y="48497"/>
                      <a:pt x="63536" y="42425"/>
                    </a:cubicBezTo>
                    <a:cubicBezTo>
                      <a:pt x="63536" y="29068"/>
                      <a:pt x="51398" y="15711"/>
                      <a:pt x="38045" y="14497"/>
                    </a:cubicBezTo>
                    <a:cubicBezTo>
                      <a:pt x="36831" y="14497"/>
                      <a:pt x="35618" y="14497"/>
                      <a:pt x="35618" y="14497"/>
                    </a:cubicBezTo>
                    <a:close/>
                    <a:moveTo>
                      <a:pt x="40469" y="769"/>
                    </a:moveTo>
                    <a:cubicBezTo>
                      <a:pt x="61316" y="3223"/>
                      <a:pt x="78485" y="22856"/>
                      <a:pt x="78485" y="43716"/>
                    </a:cubicBezTo>
                    <a:cubicBezTo>
                      <a:pt x="78485" y="53533"/>
                      <a:pt x="73580" y="64576"/>
                      <a:pt x="66222" y="69485"/>
                    </a:cubicBezTo>
                    <a:cubicBezTo>
                      <a:pt x="60090" y="75620"/>
                      <a:pt x="52732" y="79301"/>
                      <a:pt x="44148" y="79301"/>
                    </a:cubicBezTo>
                    <a:cubicBezTo>
                      <a:pt x="41695" y="79301"/>
                      <a:pt x="40469" y="78074"/>
                      <a:pt x="38016" y="78074"/>
                    </a:cubicBezTo>
                    <a:cubicBezTo>
                      <a:pt x="17169" y="75620"/>
                      <a:pt x="0" y="55987"/>
                      <a:pt x="0" y="35127"/>
                    </a:cubicBezTo>
                    <a:cubicBezTo>
                      <a:pt x="0" y="24083"/>
                      <a:pt x="3679" y="14267"/>
                      <a:pt x="12263" y="8131"/>
                    </a:cubicBezTo>
                    <a:cubicBezTo>
                      <a:pt x="19621" y="1996"/>
                      <a:pt x="29432" y="-1685"/>
                      <a:pt x="40469" y="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C41E5863-8C9B-5C4F-A867-AA965A83D153}"/>
                  </a:ext>
                </a:extLst>
              </p:cNvPr>
              <p:cNvSpPr/>
              <p:nvPr/>
            </p:nvSpPr>
            <p:spPr>
              <a:xfrm>
                <a:off x="15659605" y="9217112"/>
                <a:ext cx="6229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52">
                    <a:moveTo>
                      <a:pt x="0" y="23"/>
                    </a:moveTo>
                    <a:cubicBezTo>
                      <a:pt x="0" y="37"/>
                      <a:pt x="11" y="50"/>
                      <a:pt x="26" y="52"/>
                    </a:cubicBezTo>
                    <a:cubicBezTo>
                      <a:pt x="40" y="54"/>
                      <a:pt x="51" y="45"/>
                      <a:pt x="51" y="30"/>
                    </a:cubicBezTo>
                    <a:cubicBezTo>
                      <a:pt x="51" y="16"/>
                      <a:pt x="40" y="3"/>
                      <a:pt x="26" y="0"/>
                    </a:cubicBezTo>
                    <a:cubicBezTo>
                      <a:pt x="11" y="-1"/>
                      <a:pt x="0" y="8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5C9F61E-1FBE-6D42-9125-A5B574CC067E}"/>
                  </a:ext>
                </a:extLst>
              </p:cNvPr>
              <p:cNvSpPr/>
              <p:nvPr/>
            </p:nvSpPr>
            <p:spPr>
              <a:xfrm>
                <a:off x="15652131" y="9209334"/>
                <a:ext cx="77239" cy="78813"/>
              </a:xfrm>
              <a:custGeom>
                <a:avLst/>
                <a:gdLst>
                  <a:gd name="connsiteX0" fmla="*/ 34371 w 77239"/>
                  <a:gd name="connsiteY0" fmla="*/ 16502 h 78813"/>
                  <a:gd name="connsiteX1" fmla="*/ 21018 w 77239"/>
                  <a:gd name="connsiteY1" fmla="*/ 20145 h 78813"/>
                  <a:gd name="connsiteX2" fmla="*/ 14949 w 77239"/>
                  <a:gd name="connsiteY2" fmla="*/ 35931 h 78813"/>
                  <a:gd name="connsiteX3" fmla="*/ 40440 w 77239"/>
                  <a:gd name="connsiteY3" fmla="*/ 63859 h 78813"/>
                  <a:gd name="connsiteX4" fmla="*/ 56220 w 77239"/>
                  <a:gd name="connsiteY4" fmla="*/ 60216 h 78813"/>
                  <a:gd name="connsiteX5" fmla="*/ 62289 w 77239"/>
                  <a:gd name="connsiteY5" fmla="*/ 44430 h 78813"/>
                  <a:gd name="connsiteX6" fmla="*/ 38012 w 77239"/>
                  <a:gd name="connsiteY6" fmla="*/ 16502 h 78813"/>
                  <a:gd name="connsiteX7" fmla="*/ 34371 w 77239"/>
                  <a:gd name="connsiteY7" fmla="*/ 16502 h 78813"/>
                  <a:gd name="connsiteX8" fmla="*/ 40459 w 77239"/>
                  <a:gd name="connsiteY8" fmla="*/ 301 h 78813"/>
                  <a:gd name="connsiteX9" fmla="*/ 77239 w 77239"/>
                  <a:gd name="connsiteY9" fmla="*/ 44464 h 78813"/>
                  <a:gd name="connsiteX10" fmla="*/ 66205 w 77239"/>
                  <a:gd name="connsiteY10" fmla="*/ 71452 h 78813"/>
                  <a:gd name="connsiteX11" fmla="*/ 42911 w 77239"/>
                  <a:gd name="connsiteY11" fmla="*/ 78813 h 78813"/>
                  <a:gd name="connsiteX12" fmla="*/ 38006 w 77239"/>
                  <a:gd name="connsiteY12" fmla="*/ 78813 h 78813"/>
                  <a:gd name="connsiteX13" fmla="*/ 0 w 77239"/>
                  <a:gd name="connsiteY13" fmla="*/ 35877 h 78813"/>
                  <a:gd name="connsiteX14" fmla="*/ 12260 w 77239"/>
                  <a:gd name="connsiteY14" fmla="*/ 8888 h 78813"/>
                  <a:gd name="connsiteX15" fmla="*/ 40459 w 77239"/>
                  <a:gd name="connsiteY15" fmla="*/ 301 h 7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239" h="78813">
                    <a:moveTo>
                      <a:pt x="34371" y="16502"/>
                    </a:moveTo>
                    <a:cubicBezTo>
                      <a:pt x="29515" y="16502"/>
                      <a:pt x="25874" y="17716"/>
                      <a:pt x="21018" y="20145"/>
                    </a:cubicBezTo>
                    <a:cubicBezTo>
                      <a:pt x="17377" y="23788"/>
                      <a:pt x="14949" y="29859"/>
                      <a:pt x="14949" y="35931"/>
                    </a:cubicBezTo>
                    <a:cubicBezTo>
                      <a:pt x="14949" y="49288"/>
                      <a:pt x="27087" y="62645"/>
                      <a:pt x="40440" y="63859"/>
                    </a:cubicBezTo>
                    <a:cubicBezTo>
                      <a:pt x="46509" y="65073"/>
                      <a:pt x="52578" y="63859"/>
                      <a:pt x="56220" y="60216"/>
                    </a:cubicBezTo>
                    <a:cubicBezTo>
                      <a:pt x="59861" y="56573"/>
                      <a:pt x="62289" y="50502"/>
                      <a:pt x="62289" y="44430"/>
                    </a:cubicBezTo>
                    <a:cubicBezTo>
                      <a:pt x="62289" y="31073"/>
                      <a:pt x="51364" y="17716"/>
                      <a:pt x="38012" y="16502"/>
                    </a:cubicBezTo>
                    <a:cubicBezTo>
                      <a:pt x="36798" y="16502"/>
                      <a:pt x="35584" y="16502"/>
                      <a:pt x="34371" y="16502"/>
                    </a:cubicBezTo>
                    <a:close/>
                    <a:moveTo>
                      <a:pt x="40459" y="301"/>
                    </a:moveTo>
                    <a:cubicBezTo>
                      <a:pt x="61301" y="3981"/>
                      <a:pt x="77239" y="23609"/>
                      <a:pt x="77239" y="44464"/>
                    </a:cubicBezTo>
                    <a:cubicBezTo>
                      <a:pt x="77239" y="54278"/>
                      <a:pt x="73561" y="64092"/>
                      <a:pt x="66205" y="71452"/>
                    </a:cubicBezTo>
                    <a:cubicBezTo>
                      <a:pt x="60075" y="76360"/>
                      <a:pt x="52719" y="78813"/>
                      <a:pt x="42911" y="78813"/>
                    </a:cubicBezTo>
                    <a:cubicBezTo>
                      <a:pt x="41685" y="78813"/>
                      <a:pt x="39233" y="78813"/>
                      <a:pt x="38006" y="78813"/>
                    </a:cubicBezTo>
                    <a:cubicBezTo>
                      <a:pt x="17164" y="76360"/>
                      <a:pt x="0" y="56732"/>
                      <a:pt x="0" y="35877"/>
                    </a:cubicBezTo>
                    <a:cubicBezTo>
                      <a:pt x="0" y="24836"/>
                      <a:pt x="3678" y="16249"/>
                      <a:pt x="12260" y="8888"/>
                    </a:cubicBezTo>
                    <a:cubicBezTo>
                      <a:pt x="19616" y="1528"/>
                      <a:pt x="28198" y="-926"/>
                      <a:pt x="40459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2393E18-D22C-4D47-A2CF-7EB2E56D54D4}"/>
                  </a:ext>
                </a:extLst>
              </p:cNvPr>
              <p:cNvSpPr/>
              <p:nvPr/>
            </p:nvSpPr>
            <p:spPr>
              <a:xfrm>
                <a:off x="16676171" y="11188643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21" y="43"/>
                    </a:moveTo>
                    <a:lnTo>
                      <a:pt x="195" y="67"/>
                    </a:lnTo>
                    <a:lnTo>
                      <a:pt x="370" y="92"/>
                    </a:lnTo>
                    <a:cubicBezTo>
                      <a:pt x="376" y="92"/>
                      <a:pt x="381" y="90"/>
                      <a:pt x="385" y="87"/>
                    </a:cubicBezTo>
                    <a:cubicBezTo>
                      <a:pt x="389" y="84"/>
                      <a:pt x="392" y="79"/>
                      <a:pt x="392" y="73"/>
                    </a:cubicBezTo>
                    <a:cubicBezTo>
                      <a:pt x="392" y="67"/>
                      <a:pt x="389" y="62"/>
                      <a:pt x="385" y="57"/>
                    </a:cubicBezTo>
                    <a:cubicBezTo>
                      <a:pt x="381" y="52"/>
                      <a:pt x="376" y="50"/>
                      <a:pt x="370" y="49"/>
                    </a:cubicBezTo>
                    <a:lnTo>
                      <a:pt x="195" y="24"/>
                    </a:lnTo>
                    <a:lnTo>
                      <a:pt x="21" y="0"/>
                    </a:lnTo>
                    <a:cubicBezTo>
                      <a:pt x="15" y="-1"/>
                      <a:pt x="10" y="0"/>
                      <a:pt x="6" y="4"/>
                    </a:cubicBezTo>
                    <a:cubicBezTo>
                      <a:pt x="2" y="7"/>
                      <a:pt x="0" y="12"/>
                      <a:pt x="0" y="18"/>
                    </a:cubicBezTo>
                    <a:cubicBezTo>
                      <a:pt x="0" y="24"/>
                      <a:pt x="2" y="30"/>
                      <a:pt x="6" y="34"/>
                    </a:cubicBezTo>
                    <a:cubicBezTo>
                      <a:pt x="10" y="38"/>
                      <a:pt x="15" y="41"/>
                      <a:pt x="2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2820B673-2FD4-7947-93DB-5FE0F3D37601}"/>
                  </a:ext>
                </a:extLst>
              </p:cNvPr>
              <p:cNvSpPr/>
              <p:nvPr/>
            </p:nvSpPr>
            <p:spPr>
              <a:xfrm>
                <a:off x="16667451" y="11180741"/>
                <a:ext cx="503301" cy="128791"/>
              </a:xfrm>
              <a:custGeom>
                <a:avLst/>
                <a:gdLst>
                  <a:gd name="connsiteX0" fmla="*/ 31105 w 503301"/>
                  <a:gd name="connsiteY0" fmla="*/ 14137 h 128791"/>
                  <a:gd name="connsiteX1" fmla="*/ 21165 w 503301"/>
                  <a:gd name="connsiteY1" fmla="*/ 19060 h 128791"/>
                  <a:gd name="connsiteX2" fmla="*/ 16195 w 503301"/>
                  <a:gd name="connsiteY2" fmla="*/ 30135 h 128791"/>
                  <a:gd name="connsiteX3" fmla="*/ 22408 w 503301"/>
                  <a:gd name="connsiteY3" fmla="*/ 44903 h 128791"/>
                  <a:gd name="connsiteX4" fmla="*/ 36075 w 503301"/>
                  <a:gd name="connsiteY4" fmla="*/ 53518 h 128791"/>
                  <a:gd name="connsiteX5" fmla="*/ 469709 w 503301"/>
                  <a:gd name="connsiteY5" fmla="*/ 112589 h 128791"/>
                  <a:gd name="connsiteX6" fmla="*/ 482133 w 503301"/>
                  <a:gd name="connsiteY6" fmla="*/ 110128 h 128791"/>
                  <a:gd name="connsiteX7" fmla="*/ 487105 w 503301"/>
                  <a:gd name="connsiteY7" fmla="*/ 97821 h 128791"/>
                  <a:gd name="connsiteX8" fmla="*/ 482133 w 503301"/>
                  <a:gd name="connsiteY8" fmla="*/ 83053 h 128791"/>
                  <a:gd name="connsiteX9" fmla="*/ 467223 w 503301"/>
                  <a:gd name="connsiteY9" fmla="*/ 75669 h 128791"/>
                  <a:gd name="connsiteX10" fmla="*/ 33590 w 503301"/>
                  <a:gd name="connsiteY10" fmla="*/ 15368 h 128791"/>
                  <a:gd name="connsiteX11" fmla="*/ 31105 w 503301"/>
                  <a:gd name="connsiteY11" fmla="*/ 14137 h 128791"/>
                  <a:gd name="connsiteX12" fmla="*/ 36039 w 503301"/>
                  <a:gd name="connsiteY12" fmla="*/ 429 h 128791"/>
                  <a:gd name="connsiteX13" fmla="*/ 469747 w 503301"/>
                  <a:gd name="connsiteY13" fmla="*/ 60907 h 128791"/>
                  <a:gd name="connsiteX14" fmla="*/ 493359 w 503301"/>
                  <a:gd name="connsiteY14" fmla="*/ 73250 h 128791"/>
                  <a:gd name="connsiteX15" fmla="*/ 503301 w 503301"/>
                  <a:gd name="connsiteY15" fmla="*/ 97935 h 128791"/>
                  <a:gd name="connsiteX16" fmla="*/ 492115 w 503301"/>
                  <a:gd name="connsiteY16" fmla="*/ 121385 h 128791"/>
                  <a:gd name="connsiteX17" fmla="*/ 472233 w 503301"/>
                  <a:gd name="connsiteY17" fmla="*/ 128791 h 128791"/>
                  <a:gd name="connsiteX18" fmla="*/ 467261 w 503301"/>
                  <a:gd name="connsiteY18" fmla="*/ 128791 h 128791"/>
                  <a:gd name="connsiteX19" fmla="*/ 33553 w 503301"/>
                  <a:gd name="connsiteY19" fmla="*/ 68313 h 128791"/>
                  <a:gd name="connsiteX20" fmla="*/ 11184 w 503301"/>
                  <a:gd name="connsiteY20" fmla="*/ 54736 h 128791"/>
                  <a:gd name="connsiteX21" fmla="*/ 0 w 503301"/>
                  <a:gd name="connsiteY21" fmla="*/ 30051 h 128791"/>
                  <a:gd name="connsiteX22" fmla="*/ 11184 w 503301"/>
                  <a:gd name="connsiteY22" fmla="*/ 6600 h 128791"/>
                  <a:gd name="connsiteX23" fmla="*/ 36039 w 503301"/>
                  <a:gd name="connsiteY23" fmla="*/ 429 h 12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3301" h="128791">
                    <a:moveTo>
                      <a:pt x="31105" y="14137"/>
                    </a:moveTo>
                    <a:cubicBezTo>
                      <a:pt x="27378" y="14137"/>
                      <a:pt x="24893" y="16598"/>
                      <a:pt x="21165" y="19060"/>
                    </a:cubicBezTo>
                    <a:cubicBezTo>
                      <a:pt x="18680" y="21521"/>
                      <a:pt x="16195" y="25213"/>
                      <a:pt x="16195" y="30135"/>
                    </a:cubicBezTo>
                    <a:cubicBezTo>
                      <a:pt x="16195" y="35058"/>
                      <a:pt x="18680" y="41211"/>
                      <a:pt x="22408" y="44903"/>
                    </a:cubicBezTo>
                    <a:cubicBezTo>
                      <a:pt x="26135" y="49826"/>
                      <a:pt x="31105" y="52287"/>
                      <a:pt x="36075" y="53518"/>
                    </a:cubicBezTo>
                    <a:lnTo>
                      <a:pt x="469709" y="112589"/>
                    </a:lnTo>
                    <a:cubicBezTo>
                      <a:pt x="474679" y="113820"/>
                      <a:pt x="478407" y="112589"/>
                      <a:pt x="482133" y="110128"/>
                    </a:cubicBezTo>
                    <a:cubicBezTo>
                      <a:pt x="485861" y="107666"/>
                      <a:pt x="487105" y="102744"/>
                      <a:pt x="487105" y="97821"/>
                    </a:cubicBezTo>
                    <a:cubicBezTo>
                      <a:pt x="487105" y="92899"/>
                      <a:pt x="485861" y="87976"/>
                      <a:pt x="482133" y="83053"/>
                    </a:cubicBezTo>
                    <a:cubicBezTo>
                      <a:pt x="478407" y="79361"/>
                      <a:pt x="472193" y="76900"/>
                      <a:pt x="467223" y="75669"/>
                    </a:cubicBezTo>
                    <a:lnTo>
                      <a:pt x="33590" y="15368"/>
                    </a:lnTo>
                    <a:cubicBezTo>
                      <a:pt x="33590" y="15368"/>
                      <a:pt x="32348" y="14137"/>
                      <a:pt x="31105" y="14137"/>
                    </a:cubicBezTo>
                    <a:close/>
                    <a:moveTo>
                      <a:pt x="36039" y="429"/>
                    </a:moveTo>
                    <a:lnTo>
                      <a:pt x="469747" y="60907"/>
                    </a:lnTo>
                    <a:cubicBezTo>
                      <a:pt x="478445" y="60907"/>
                      <a:pt x="487145" y="67079"/>
                      <a:pt x="493359" y="73250"/>
                    </a:cubicBezTo>
                    <a:cubicBezTo>
                      <a:pt x="499571" y="80655"/>
                      <a:pt x="503301" y="89295"/>
                      <a:pt x="503301" y="97935"/>
                    </a:cubicBezTo>
                    <a:cubicBezTo>
                      <a:pt x="503301" y="107809"/>
                      <a:pt x="499571" y="115214"/>
                      <a:pt x="492115" y="121385"/>
                    </a:cubicBezTo>
                    <a:cubicBezTo>
                      <a:pt x="487145" y="126323"/>
                      <a:pt x="479689" y="128791"/>
                      <a:pt x="472233" y="128791"/>
                    </a:cubicBezTo>
                    <a:cubicBezTo>
                      <a:pt x="469747" y="128791"/>
                      <a:pt x="468503" y="128791"/>
                      <a:pt x="467261" y="128791"/>
                    </a:cubicBezTo>
                    <a:lnTo>
                      <a:pt x="33553" y="68313"/>
                    </a:lnTo>
                    <a:cubicBezTo>
                      <a:pt x="24854" y="67079"/>
                      <a:pt x="16155" y="62141"/>
                      <a:pt x="11184" y="54736"/>
                    </a:cubicBezTo>
                    <a:cubicBezTo>
                      <a:pt x="4971" y="47331"/>
                      <a:pt x="0" y="39925"/>
                      <a:pt x="0" y="30051"/>
                    </a:cubicBezTo>
                    <a:cubicBezTo>
                      <a:pt x="0" y="20177"/>
                      <a:pt x="4971" y="12771"/>
                      <a:pt x="11184" y="6600"/>
                    </a:cubicBezTo>
                    <a:cubicBezTo>
                      <a:pt x="18641" y="429"/>
                      <a:pt x="26097" y="-805"/>
                      <a:pt x="36039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D104927C-EADE-8E4B-B1C4-741F75E74244}"/>
                  </a:ext>
                </a:extLst>
              </p:cNvPr>
              <p:cNvSpPr/>
              <p:nvPr/>
            </p:nvSpPr>
            <p:spPr>
              <a:xfrm>
                <a:off x="15624723" y="11040346"/>
                <a:ext cx="48710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92">
                    <a:moveTo>
                      <a:pt x="22" y="43"/>
                    </a:moveTo>
                    <a:lnTo>
                      <a:pt x="196" y="67"/>
                    </a:lnTo>
                    <a:lnTo>
                      <a:pt x="370" y="92"/>
                    </a:lnTo>
                    <a:cubicBezTo>
                      <a:pt x="376" y="93"/>
                      <a:pt x="382" y="91"/>
                      <a:pt x="386" y="88"/>
                    </a:cubicBezTo>
                    <a:cubicBezTo>
                      <a:pt x="389" y="85"/>
                      <a:pt x="392" y="80"/>
                      <a:pt x="392" y="74"/>
                    </a:cubicBezTo>
                    <a:cubicBezTo>
                      <a:pt x="392" y="67"/>
                      <a:pt x="389" y="62"/>
                      <a:pt x="386" y="58"/>
                    </a:cubicBezTo>
                    <a:cubicBezTo>
                      <a:pt x="382" y="54"/>
                      <a:pt x="376" y="50"/>
                      <a:pt x="370" y="49"/>
                    </a:cubicBezTo>
                    <a:lnTo>
                      <a:pt x="196" y="25"/>
                    </a:lnTo>
                    <a:lnTo>
                      <a:pt x="22" y="0"/>
                    </a:lnTo>
                    <a:cubicBezTo>
                      <a:pt x="16" y="0"/>
                      <a:pt x="11" y="1"/>
                      <a:pt x="6" y="4"/>
                    </a:cubicBezTo>
                    <a:cubicBezTo>
                      <a:pt x="3" y="8"/>
                      <a:pt x="0" y="13"/>
                      <a:pt x="0" y="19"/>
                    </a:cubicBezTo>
                    <a:cubicBezTo>
                      <a:pt x="0" y="25"/>
                      <a:pt x="3" y="30"/>
                      <a:pt x="6" y="35"/>
                    </a:cubicBezTo>
                    <a:cubicBezTo>
                      <a:pt x="11" y="39"/>
                      <a:pt x="16" y="42"/>
                      <a:pt x="22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BBF431BC-76FC-854F-B32A-0DC1E89DDBAA}"/>
                  </a:ext>
                </a:extLst>
              </p:cNvPr>
              <p:cNvSpPr/>
              <p:nvPr/>
            </p:nvSpPr>
            <p:spPr>
              <a:xfrm>
                <a:off x="15617249" y="11032560"/>
                <a:ext cx="503300" cy="128670"/>
              </a:xfrm>
              <a:custGeom>
                <a:avLst/>
                <a:gdLst>
                  <a:gd name="connsiteX0" fmla="*/ 31102 w 503300"/>
                  <a:gd name="connsiteY0" fmla="*/ 15263 h 128670"/>
                  <a:gd name="connsiteX1" fmla="*/ 21162 w 503300"/>
                  <a:gd name="connsiteY1" fmla="*/ 18955 h 128670"/>
                  <a:gd name="connsiteX2" fmla="*/ 14949 w 503300"/>
                  <a:gd name="connsiteY2" fmla="*/ 31261 h 128670"/>
                  <a:gd name="connsiteX3" fmla="*/ 21162 w 503300"/>
                  <a:gd name="connsiteY3" fmla="*/ 44799 h 128670"/>
                  <a:gd name="connsiteX4" fmla="*/ 34829 w 503300"/>
                  <a:gd name="connsiteY4" fmla="*/ 53413 h 128670"/>
                  <a:gd name="connsiteX5" fmla="*/ 468466 w 503300"/>
                  <a:gd name="connsiteY5" fmla="*/ 113715 h 128670"/>
                  <a:gd name="connsiteX6" fmla="*/ 482134 w 503300"/>
                  <a:gd name="connsiteY6" fmla="*/ 110023 h 128670"/>
                  <a:gd name="connsiteX7" fmla="*/ 487104 w 503300"/>
                  <a:gd name="connsiteY7" fmla="*/ 98947 h 128670"/>
                  <a:gd name="connsiteX8" fmla="*/ 480891 w 503300"/>
                  <a:gd name="connsiteY8" fmla="*/ 82949 h 128670"/>
                  <a:gd name="connsiteX9" fmla="*/ 467224 w 503300"/>
                  <a:gd name="connsiteY9" fmla="*/ 75565 h 128670"/>
                  <a:gd name="connsiteX10" fmla="*/ 33587 w 503300"/>
                  <a:gd name="connsiteY10" fmla="*/ 15263 h 128670"/>
                  <a:gd name="connsiteX11" fmla="*/ 31102 w 503300"/>
                  <a:gd name="connsiteY11" fmla="*/ 15263 h 128670"/>
                  <a:gd name="connsiteX12" fmla="*/ 34796 w 503300"/>
                  <a:gd name="connsiteY12" fmla="*/ 308 h 128670"/>
                  <a:gd name="connsiteX13" fmla="*/ 468504 w 503300"/>
                  <a:gd name="connsiteY13" fmla="*/ 60786 h 128670"/>
                  <a:gd name="connsiteX14" fmla="*/ 492116 w 503300"/>
                  <a:gd name="connsiteY14" fmla="*/ 74363 h 128670"/>
                  <a:gd name="connsiteX15" fmla="*/ 503300 w 503300"/>
                  <a:gd name="connsiteY15" fmla="*/ 99048 h 128670"/>
                  <a:gd name="connsiteX16" fmla="*/ 492116 w 503300"/>
                  <a:gd name="connsiteY16" fmla="*/ 122499 h 128670"/>
                  <a:gd name="connsiteX17" fmla="*/ 470989 w 503300"/>
                  <a:gd name="connsiteY17" fmla="*/ 128670 h 128670"/>
                  <a:gd name="connsiteX18" fmla="*/ 467261 w 503300"/>
                  <a:gd name="connsiteY18" fmla="*/ 128670 h 128670"/>
                  <a:gd name="connsiteX19" fmla="*/ 33553 w 503300"/>
                  <a:gd name="connsiteY19" fmla="*/ 68192 h 128670"/>
                  <a:gd name="connsiteX20" fmla="*/ 9942 w 503300"/>
                  <a:gd name="connsiteY20" fmla="*/ 55849 h 128670"/>
                  <a:gd name="connsiteX21" fmla="*/ 0 w 503300"/>
                  <a:gd name="connsiteY21" fmla="*/ 31164 h 128670"/>
                  <a:gd name="connsiteX22" fmla="*/ 11184 w 503300"/>
                  <a:gd name="connsiteY22" fmla="*/ 7714 h 128670"/>
                  <a:gd name="connsiteX23" fmla="*/ 34796 w 503300"/>
                  <a:gd name="connsiteY23" fmla="*/ 308 h 12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3300" h="128670">
                    <a:moveTo>
                      <a:pt x="31102" y="15263"/>
                    </a:moveTo>
                    <a:cubicBezTo>
                      <a:pt x="27374" y="15263"/>
                      <a:pt x="23647" y="16494"/>
                      <a:pt x="21162" y="18955"/>
                    </a:cubicBezTo>
                    <a:cubicBezTo>
                      <a:pt x="17434" y="21416"/>
                      <a:pt x="14949" y="26339"/>
                      <a:pt x="14949" y="31261"/>
                    </a:cubicBezTo>
                    <a:cubicBezTo>
                      <a:pt x="14949" y="36184"/>
                      <a:pt x="17434" y="41107"/>
                      <a:pt x="21162" y="44799"/>
                    </a:cubicBezTo>
                    <a:cubicBezTo>
                      <a:pt x="24889" y="49721"/>
                      <a:pt x="31102" y="52182"/>
                      <a:pt x="34829" y="53413"/>
                    </a:cubicBezTo>
                    <a:lnTo>
                      <a:pt x="468466" y="113715"/>
                    </a:lnTo>
                    <a:cubicBezTo>
                      <a:pt x="473436" y="114946"/>
                      <a:pt x="478406" y="112484"/>
                      <a:pt x="482134" y="110023"/>
                    </a:cubicBezTo>
                    <a:cubicBezTo>
                      <a:pt x="484619" y="107562"/>
                      <a:pt x="487104" y="102639"/>
                      <a:pt x="487104" y="98947"/>
                    </a:cubicBezTo>
                    <a:cubicBezTo>
                      <a:pt x="487104" y="92794"/>
                      <a:pt x="484619" y="87871"/>
                      <a:pt x="480891" y="82949"/>
                    </a:cubicBezTo>
                    <a:cubicBezTo>
                      <a:pt x="477164" y="80487"/>
                      <a:pt x="472194" y="76796"/>
                      <a:pt x="467224" y="75565"/>
                    </a:cubicBezTo>
                    <a:lnTo>
                      <a:pt x="33587" y="15263"/>
                    </a:lnTo>
                    <a:cubicBezTo>
                      <a:pt x="32344" y="15263"/>
                      <a:pt x="31102" y="15263"/>
                      <a:pt x="31102" y="15263"/>
                    </a:cubicBezTo>
                    <a:close/>
                    <a:moveTo>
                      <a:pt x="34796" y="308"/>
                    </a:moveTo>
                    <a:lnTo>
                      <a:pt x="468504" y="60786"/>
                    </a:lnTo>
                    <a:cubicBezTo>
                      <a:pt x="478446" y="62020"/>
                      <a:pt x="487145" y="66958"/>
                      <a:pt x="492116" y="74363"/>
                    </a:cubicBezTo>
                    <a:cubicBezTo>
                      <a:pt x="498329" y="80534"/>
                      <a:pt x="503300" y="89174"/>
                      <a:pt x="503300" y="99048"/>
                    </a:cubicBezTo>
                    <a:cubicBezTo>
                      <a:pt x="503300" y="107688"/>
                      <a:pt x="498329" y="116328"/>
                      <a:pt x="492116" y="122499"/>
                    </a:cubicBezTo>
                    <a:cubicBezTo>
                      <a:pt x="485902" y="126202"/>
                      <a:pt x="478446" y="128670"/>
                      <a:pt x="470989" y="128670"/>
                    </a:cubicBezTo>
                    <a:cubicBezTo>
                      <a:pt x="469747" y="128670"/>
                      <a:pt x="468504" y="128670"/>
                      <a:pt x="467261" y="128670"/>
                    </a:cubicBezTo>
                    <a:lnTo>
                      <a:pt x="33553" y="68192"/>
                    </a:lnTo>
                    <a:cubicBezTo>
                      <a:pt x="24854" y="66958"/>
                      <a:pt x="16155" y="62020"/>
                      <a:pt x="9942" y="55849"/>
                    </a:cubicBezTo>
                    <a:cubicBezTo>
                      <a:pt x="3728" y="48444"/>
                      <a:pt x="0" y="39804"/>
                      <a:pt x="0" y="31164"/>
                    </a:cubicBezTo>
                    <a:cubicBezTo>
                      <a:pt x="0" y="21290"/>
                      <a:pt x="3728" y="12650"/>
                      <a:pt x="11184" y="7714"/>
                    </a:cubicBezTo>
                    <a:cubicBezTo>
                      <a:pt x="17398" y="1542"/>
                      <a:pt x="26097" y="-926"/>
                      <a:pt x="34796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8B123D01-F282-DB47-8CB3-3E5C82489C0B}"/>
                  </a:ext>
                </a:extLst>
              </p:cNvPr>
              <p:cNvSpPr/>
              <p:nvPr/>
            </p:nvSpPr>
            <p:spPr>
              <a:xfrm>
                <a:off x="17716408" y="11334452"/>
                <a:ext cx="485859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93">
                    <a:moveTo>
                      <a:pt x="21" y="43"/>
                    </a:moveTo>
                    <a:lnTo>
                      <a:pt x="196" y="68"/>
                    </a:lnTo>
                    <a:lnTo>
                      <a:pt x="370" y="92"/>
                    </a:lnTo>
                    <a:cubicBezTo>
                      <a:pt x="375" y="93"/>
                      <a:pt x="381" y="91"/>
                      <a:pt x="385" y="88"/>
                    </a:cubicBezTo>
                    <a:cubicBezTo>
                      <a:pt x="389" y="84"/>
                      <a:pt x="391" y="79"/>
                      <a:pt x="391" y="74"/>
                    </a:cubicBezTo>
                    <a:cubicBezTo>
                      <a:pt x="391" y="68"/>
                      <a:pt x="389" y="62"/>
                      <a:pt x="385" y="57"/>
                    </a:cubicBezTo>
                    <a:cubicBezTo>
                      <a:pt x="381" y="53"/>
                      <a:pt x="375" y="50"/>
                      <a:pt x="370" y="49"/>
                    </a:cubicBezTo>
                    <a:lnTo>
                      <a:pt x="196" y="25"/>
                    </a:lnTo>
                    <a:lnTo>
                      <a:pt x="21" y="0"/>
                    </a:lnTo>
                    <a:cubicBezTo>
                      <a:pt x="15" y="-1"/>
                      <a:pt x="10" y="1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0" y="24"/>
                      <a:pt x="2" y="30"/>
                      <a:pt x="6" y="35"/>
                    </a:cubicBezTo>
                    <a:cubicBezTo>
                      <a:pt x="10" y="39"/>
                      <a:pt x="15" y="42"/>
                      <a:pt x="21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3E58DE52-715D-6848-A0FA-802225ED5598}"/>
                  </a:ext>
                </a:extLst>
              </p:cNvPr>
              <p:cNvSpPr/>
              <p:nvPr/>
            </p:nvSpPr>
            <p:spPr>
              <a:xfrm>
                <a:off x="17707688" y="11326670"/>
                <a:ext cx="503300" cy="128670"/>
              </a:xfrm>
              <a:custGeom>
                <a:avLst/>
                <a:gdLst>
                  <a:gd name="connsiteX0" fmla="*/ 31102 w 503300"/>
                  <a:gd name="connsiteY0" fmla="*/ 15260 h 128670"/>
                  <a:gd name="connsiteX1" fmla="*/ 21162 w 503300"/>
                  <a:gd name="connsiteY1" fmla="*/ 18952 h 128670"/>
                  <a:gd name="connsiteX2" fmla="*/ 16192 w 503300"/>
                  <a:gd name="connsiteY2" fmla="*/ 31258 h 128670"/>
                  <a:gd name="connsiteX3" fmla="*/ 22404 w 503300"/>
                  <a:gd name="connsiteY3" fmla="*/ 44796 h 128670"/>
                  <a:gd name="connsiteX4" fmla="*/ 36072 w 503300"/>
                  <a:gd name="connsiteY4" fmla="*/ 52180 h 128670"/>
                  <a:gd name="connsiteX5" fmla="*/ 469704 w 503300"/>
                  <a:gd name="connsiteY5" fmla="*/ 113712 h 128670"/>
                  <a:gd name="connsiteX6" fmla="*/ 482130 w 503300"/>
                  <a:gd name="connsiteY6" fmla="*/ 110020 h 128670"/>
                  <a:gd name="connsiteX7" fmla="*/ 487100 w 503300"/>
                  <a:gd name="connsiteY7" fmla="*/ 98944 h 128670"/>
                  <a:gd name="connsiteX8" fmla="*/ 480888 w 503300"/>
                  <a:gd name="connsiteY8" fmla="*/ 82946 h 128670"/>
                  <a:gd name="connsiteX9" fmla="*/ 467220 w 503300"/>
                  <a:gd name="connsiteY9" fmla="*/ 75562 h 128670"/>
                  <a:gd name="connsiteX10" fmla="*/ 33586 w 503300"/>
                  <a:gd name="connsiteY10" fmla="*/ 16491 h 128670"/>
                  <a:gd name="connsiteX11" fmla="*/ 31102 w 503300"/>
                  <a:gd name="connsiteY11" fmla="*/ 15260 h 128670"/>
                  <a:gd name="connsiteX12" fmla="*/ 36038 w 503300"/>
                  <a:gd name="connsiteY12" fmla="*/ 308 h 128670"/>
                  <a:gd name="connsiteX13" fmla="*/ 469746 w 503300"/>
                  <a:gd name="connsiteY13" fmla="*/ 60786 h 128670"/>
                  <a:gd name="connsiteX14" fmla="*/ 493358 w 503300"/>
                  <a:gd name="connsiteY14" fmla="*/ 74363 h 128670"/>
                  <a:gd name="connsiteX15" fmla="*/ 503300 w 503300"/>
                  <a:gd name="connsiteY15" fmla="*/ 99048 h 128670"/>
                  <a:gd name="connsiteX16" fmla="*/ 492114 w 503300"/>
                  <a:gd name="connsiteY16" fmla="*/ 122499 h 128670"/>
                  <a:gd name="connsiteX17" fmla="*/ 472232 w 503300"/>
                  <a:gd name="connsiteY17" fmla="*/ 128670 h 128670"/>
                  <a:gd name="connsiteX18" fmla="*/ 467260 w 503300"/>
                  <a:gd name="connsiteY18" fmla="*/ 128670 h 128670"/>
                  <a:gd name="connsiteX19" fmla="*/ 33552 w 503300"/>
                  <a:gd name="connsiteY19" fmla="*/ 68192 h 128670"/>
                  <a:gd name="connsiteX20" fmla="*/ 9940 w 503300"/>
                  <a:gd name="connsiteY20" fmla="*/ 54615 h 128670"/>
                  <a:gd name="connsiteX21" fmla="*/ 0 w 503300"/>
                  <a:gd name="connsiteY21" fmla="*/ 31164 h 128670"/>
                  <a:gd name="connsiteX22" fmla="*/ 11184 w 503300"/>
                  <a:gd name="connsiteY22" fmla="*/ 7714 h 128670"/>
                  <a:gd name="connsiteX23" fmla="*/ 36038 w 503300"/>
                  <a:gd name="connsiteY23" fmla="*/ 308 h 12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3300" h="128670">
                    <a:moveTo>
                      <a:pt x="31102" y="15260"/>
                    </a:moveTo>
                    <a:cubicBezTo>
                      <a:pt x="27374" y="15260"/>
                      <a:pt x="23646" y="16491"/>
                      <a:pt x="21162" y="18952"/>
                    </a:cubicBezTo>
                    <a:cubicBezTo>
                      <a:pt x="17434" y="21413"/>
                      <a:pt x="16192" y="25105"/>
                      <a:pt x="16192" y="31258"/>
                    </a:cubicBezTo>
                    <a:cubicBezTo>
                      <a:pt x="16192" y="34950"/>
                      <a:pt x="17434" y="41104"/>
                      <a:pt x="22404" y="44796"/>
                    </a:cubicBezTo>
                    <a:cubicBezTo>
                      <a:pt x="24888" y="49718"/>
                      <a:pt x="31102" y="52180"/>
                      <a:pt x="36072" y="52180"/>
                    </a:cubicBezTo>
                    <a:lnTo>
                      <a:pt x="469704" y="113712"/>
                    </a:lnTo>
                    <a:cubicBezTo>
                      <a:pt x="474674" y="114943"/>
                      <a:pt x="479644" y="112481"/>
                      <a:pt x="482130" y="110020"/>
                    </a:cubicBezTo>
                    <a:cubicBezTo>
                      <a:pt x="485858" y="107559"/>
                      <a:pt x="487100" y="102636"/>
                      <a:pt x="487100" y="98944"/>
                    </a:cubicBezTo>
                    <a:cubicBezTo>
                      <a:pt x="487100" y="94022"/>
                      <a:pt x="485858" y="87868"/>
                      <a:pt x="480888" y="82946"/>
                    </a:cubicBezTo>
                    <a:cubicBezTo>
                      <a:pt x="477160" y="79254"/>
                      <a:pt x="472190" y="76792"/>
                      <a:pt x="467220" y="75562"/>
                    </a:cubicBezTo>
                    <a:lnTo>
                      <a:pt x="33586" y="16491"/>
                    </a:lnTo>
                    <a:cubicBezTo>
                      <a:pt x="32344" y="15260"/>
                      <a:pt x="32344" y="15260"/>
                      <a:pt x="31102" y="15260"/>
                    </a:cubicBezTo>
                    <a:close/>
                    <a:moveTo>
                      <a:pt x="36038" y="308"/>
                    </a:moveTo>
                    <a:lnTo>
                      <a:pt x="469746" y="60786"/>
                    </a:lnTo>
                    <a:cubicBezTo>
                      <a:pt x="478444" y="62020"/>
                      <a:pt x="487144" y="66958"/>
                      <a:pt x="493358" y="74363"/>
                    </a:cubicBezTo>
                    <a:cubicBezTo>
                      <a:pt x="499570" y="80534"/>
                      <a:pt x="503300" y="89174"/>
                      <a:pt x="503300" y="99048"/>
                    </a:cubicBezTo>
                    <a:cubicBezTo>
                      <a:pt x="503300" y="107688"/>
                      <a:pt x="499570" y="116328"/>
                      <a:pt x="492114" y="122499"/>
                    </a:cubicBezTo>
                    <a:cubicBezTo>
                      <a:pt x="487144" y="126202"/>
                      <a:pt x="479688" y="128670"/>
                      <a:pt x="472232" y="128670"/>
                    </a:cubicBezTo>
                    <a:cubicBezTo>
                      <a:pt x="470988" y="128670"/>
                      <a:pt x="469746" y="128670"/>
                      <a:pt x="467260" y="128670"/>
                    </a:cubicBezTo>
                    <a:lnTo>
                      <a:pt x="33552" y="68192"/>
                    </a:lnTo>
                    <a:cubicBezTo>
                      <a:pt x="24854" y="66958"/>
                      <a:pt x="16154" y="62020"/>
                      <a:pt x="9940" y="54615"/>
                    </a:cubicBezTo>
                    <a:cubicBezTo>
                      <a:pt x="3728" y="48444"/>
                      <a:pt x="0" y="38570"/>
                      <a:pt x="0" y="31164"/>
                    </a:cubicBezTo>
                    <a:cubicBezTo>
                      <a:pt x="0" y="21290"/>
                      <a:pt x="3728" y="12650"/>
                      <a:pt x="11184" y="7714"/>
                    </a:cubicBezTo>
                    <a:cubicBezTo>
                      <a:pt x="17398" y="1542"/>
                      <a:pt x="27338" y="-926"/>
                      <a:pt x="36038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DB3628C0-4D56-294E-9508-63A890DC393C}"/>
                  </a:ext>
                </a:extLst>
              </p:cNvPr>
              <p:cNvSpPr/>
              <p:nvPr/>
            </p:nvSpPr>
            <p:spPr>
              <a:xfrm>
                <a:off x="16180346" y="9845212"/>
                <a:ext cx="548148" cy="942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1" h="757">
                    <a:moveTo>
                      <a:pt x="411" y="52"/>
                    </a:moveTo>
                    <a:cubicBezTo>
                      <a:pt x="411" y="49"/>
                      <a:pt x="409" y="46"/>
                      <a:pt x="406" y="46"/>
                    </a:cubicBezTo>
                    <a:lnTo>
                      <a:pt x="83" y="0"/>
                    </a:lnTo>
                    <a:cubicBezTo>
                      <a:pt x="81" y="0"/>
                      <a:pt x="80" y="0"/>
                      <a:pt x="79" y="2"/>
                    </a:cubicBezTo>
                    <a:cubicBezTo>
                      <a:pt x="77" y="3"/>
                      <a:pt x="76" y="4"/>
                      <a:pt x="76" y="6"/>
                    </a:cubicBezTo>
                    <a:cubicBezTo>
                      <a:pt x="76" y="7"/>
                      <a:pt x="69" y="103"/>
                      <a:pt x="45" y="194"/>
                    </a:cubicBezTo>
                    <a:cubicBezTo>
                      <a:pt x="39" y="219"/>
                      <a:pt x="29" y="245"/>
                      <a:pt x="21" y="267"/>
                    </a:cubicBezTo>
                    <a:cubicBezTo>
                      <a:pt x="4" y="311"/>
                      <a:pt x="-7" y="339"/>
                      <a:pt x="9" y="349"/>
                    </a:cubicBezTo>
                    <a:cubicBezTo>
                      <a:pt x="30" y="364"/>
                      <a:pt x="59" y="350"/>
                      <a:pt x="76" y="339"/>
                    </a:cubicBezTo>
                    <a:cubicBezTo>
                      <a:pt x="72" y="358"/>
                      <a:pt x="64" y="391"/>
                      <a:pt x="47" y="427"/>
                    </a:cubicBezTo>
                    <a:lnTo>
                      <a:pt x="44" y="432"/>
                    </a:lnTo>
                    <a:cubicBezTo>
                      <a:pt x="15" y="492"/>
                      <a:pt x="-39" y="603"/>
                      <a:pt x="44" y="701"/>
                    </a:cubicBezTo>
                    <a:cubicBezTo>
                      <a:pt x="45" y="702"/>
                      <a:pt x="46" y="702"/>
                      <a:pt x="47" y="702"/>
                    </a:cubicBezTo>
                    <a:lnTo>
                      <a:pt x="433" y="757"/>
                    </a:lnTo>
                    <a:cubicBezTo>
                      <a:pt x="434" y="757"/>
                      <a:pt x="434" y="757"/>
                      <a:pt x="434" y="757"/>
                    </a:cubicBezTo>
                    <a:cubicBezTo>
                      <a:pt x="436" y="757"/>
                      <a:pt x="437" y="756"/>
                      <a:pt x="438" y="755"/>
                    </a:cubicBezTo>
                    <a:cubicBezTo>
                      <a:pt x="440" y="754"/>
                      <a:pt x="441" y="752"/>
                      <a:pt x="441" y="7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3805205E-88FF-2242-8BC3-B93EB5CE87D0}"/>
                  </a:ext>
                </a:extLst>
              </p:cNvPr>
              <p:cNvSpPr/>
              <p:nvPr/>
            </p:nvSpPr>
            <p:spPr>
              <a:xfrm>
                <a:off x="16363478" y="9725574"/>
                <a:ext cx="590505" cy="9957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" h="800">
                    <a:moveTo>
                      <a:pt x="441" y="346"/>
                    </a:moveTo>
                    <a:cubicBezTo>
                      <a:pt x="466" y="236"/>
                      <a:pt x="462" y="130"/>
                      <a:pt x="385" y="66"/>
                    </a:cubicBezTo>
                    <a:cubicBezTo>
                      <a:pt x="292" y="-11"/>
                      <a:pt x="112" y="-32"/>
                      <a:pt x="56" y="63"/>
                    </a:cubicBezTo>
                    <a:cubicBezTo>
                      <a:pt x="34" y="101"/>
                      <a:pt x="12" y="187"/>
                      <a:pt x="2" y="321"/>
                    </a:cubicBezTo>
                    <a:cubicBezTo>
                      <a:pt x="-4" y="391"/>
                      <a:pt x="-3" y="485"/>
                      <a:pt x="54" y="539"/>
                    </a:cubicBezTo>
                    <a:cubicBezTo>
                      <a:pt x="78" y="561"/>
                      <a:pt x="128" y="578"/>
                      <a:pt x="191" y="582"/>
                    </a:cubicBezTo>
                    <a:lnTo>
                      <a:pt x="200" y="674"/>
                    </a:lnTo>
                    <a:cubicBezTo>
                      <a:pt x="200" y="674"/>
                      <a:pt x="218" y="780"/>
                      <a:pt x="322" y="797"/>
                    </a:cubicBezTo>
                    <a:cubicBezTo>
                      <a:pt x="441" y="816"/>
                      <a:pt x="475" y="713"/>
                      <a:pt x="475" y="7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2D8B9119-A372-6640-842F-ECE4534DBB54}"/>
                  </a:ext>
                </a:extLst>
              </p:cNvPr>
              <p:cNvSpPr/>
              <p:nvPr/>
            </p:nvSpPr>
            <p:spPr>
              <a:xfrm>
                <a:off x="16356578" y="9718505"/>
                <a:ext cx="606126" cy="1010280"/>
              </a:xfrm>
              <a:custGeom>
                <a:avLst/>
                <a:gdLst>
                  <a:gd name="connsiteX0" fmla="*/ 248078 w 606126"/>
                  <a:gd name="connsiteY0" fmla="*/ 14546 h 1010280"/>
                  <a:gd name="connsiteX1" fmla="*/ 198354 w 606126"/>
                  <a:gd name="connsiteY1" fmla="*/ 18280 h 1010280"/>
                  <a:gd name="connsiteX2" fmla="*/ 83989 w 606126"/>
                  <a:gd name="connsiteY2" fmla="*/ 89225 h 1010280"/>
                  <a:gd name="connsiteX3" fmla="*/ 16861 w 606126"/>
                  <a:gd name="connsiteY3" fmla="*/ 406609 h 1010280"/>
                  <a:gd name="connsiteX4" fmla="*/ 80259 w 606126"/>
                  <a:gd name="connsiteY4" fmla="*/ 671718 h 1010280"/>
                  <a:gd name="connsiteX5" fmla="*/ 245592 w 606126"/>
                  <a:gd name="connsiteY5" fmla="*/ 723993 h 1010280"/>
                  <a:gd name="connsiteX6" fmla="*/ 251807 w 606126"/>
                  <a:gd name="connsiteY6" fmla="*/ 730216 h 1010280"/>
                  <a:gd name="connsiteX7" fmla="*/ 262995 w 606126"/>
                  <a:gd name="connsiteY7" fmla="*/ 844723 h 1010280"/>
                  <a:gd name="connsiteX8" fmla="*/ 408438 w 606126"/>
                  <a:gd name="connsiteY8" fmla="*/ 990347 h 1010280"/>
                  <a:gd name="connsiteX9" fmla="*/ 552638 w 606126"/>
                  <a:gd name="connsiteY9" fmla="*/ 950518 h 1010280"/>
                  <a:gd name="connsiteX10" fmla="*/ 589930 w 606126"/>
                  <a:gd name="connsiteY10" fmla="*/ 893265 h 1010280"/>
                  <a:gd name="connsiteX11" fmla="*/ 547666 w 606126"/>
                  <a:gd name="connsiteY11" fmla="*/ 437725 h 1010280"/>
                  <a:gd name="connsiteX12" fmla="*/ 547666 w 606126"/>
                  <a:gd name="connsiteY12" fmla="*/ 436480 h 1010280"/>
                  <a:gd name="connsiteX13" fmla="*/ 480538 w 606126"/>
                  <a:gd name="connsiteY13" fmla="*/ 95448 h 1010280"/>
                  <a:gd name="connsiteX14" fmla="*/ 248078 w 606126"/>
                  <a:gd name="connsiteY14" fmla="*/ 14546 h 1010280"/>
                  <a:gd name="connsiteX15" fmla="*/ 272685 w 606126"/>
                  <a:gd name="connsiteY15" fmla="*/ 755 h 1010280"/>
                  <a:gd name="connsiteX16" fmla="*/ 491748 w 606126"/>
                  <a:gd name="connsiteY16" fmla="*/ 85472 h 1010280"/>
                  <a:gd name="connsiteX17" fmla="*/ 565100 w 606126"/>
                  <a:gd name="connsiteY17" fmla="*/ 438965 h 1010280"/>
                  <a:gd name="connsiteX18" fmla="*/ 606126 w 606126"/>
                  <a:gd name="connsiteY18" fmla="*/ 894523 h 1010280"/>
                  <a:gd name="connsiteX19" fmla="*/ 606126 w 606126"/>
                  <a:gd name="connsiteY19" fmla="*/ 898257 h 1010280"/>
                  <a:gd name="connsiteX20" fmla="*/ 444504 w 606126"/>
                  <a:gd name="connsiteY20" fmla="*/ 1010280 h 1010280"/>
                  <a:gd name="connsiteX21" fmla="*/ 408451 w 606126"/>
                  <a:gd name="connsiteY21" fmla="*/ 1007791 h 1010280"/>
                  <a:gd name="connsiteX22" fmla="*/ 249316 w 606126"/>
                  <a:gd name="connsiteY22" fmla="*/ 848470 h 1010280"/>
                  <a:gd name="connsiteX23" fmla="*/ 239370 w 606126"/>
                  <a:gd name="connsiteY23" fmla="*/ 738937 h 1010280"/>
                  <a:gd name="connsiteX24" fmla="*/ 70290 w 606126"/>
                  <a:gd name="connsiteY24" fmla="*/ 684170 h 1010280"/>
                  <a:gd name="connsiteX25" fmla="*/ 3155 w 606126"/>
                  <a:gd name="connsiteY25" fmla="*/ 406603 h 1010280"/>
                  <a:gd name="connsiteX26" fmla="*/ 71533 w 606126"/>
                  <a:gd name="connsiteY26" fmla="*/ 82983 h 1010280"/>
                  <a:gd name="connsiteX27" fmla="*/ 197100 w 606126"/>
                  <a:gd name="connsiteY27" fmla="*/ 4567 h 1010280"/>
                  <a:gd name="connsiteX28" fmla="*/ 272685 w 606126"/>
                  <a:gd name="connsiteY28" fmla="*/ 755 h 101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06126" h="1010280">
                    <a:moveTo>
                      <a:pt x="248078" y="14546"/>
                    </a:moveTo>
                    <a:cubicBezTo>
                      <a:pt x="230675" y="14546"/>
                      <a:pt x="214514" y="15791"/>
                      <a:pt x="198354" y="18280"/>
                    </a:cubicBezTo>
                    <a:cubicBezTo>
                      <a:pt x="144901" y="28237"/>
                      <a:pt x="105121" y="51885"/>
                      <a:pt x="83989" y="89225"/>
                    </a:cubicBezTo>
                    <a:cubicBezTo>
                      <a:pt x="52911" y="140255"/>
                      <a:pt x="28049" y="259741"/>
                      <a:pt x="16861" y="406609"/>
                    </a:cubicBezTo>
                    <a:cubicBezTo>
                      <a:pt x="10646" y="488755"/>
                      <a:pt x="9403" y="605752"/>
                      <a:pt x="80259" y="671718"/>
                    </a:cubicBezTo>
                    <a:cubicBezTo>
                      <a:pt x="108851" y="699100"/>
                      <a:pt x="172249" y="717770"/>
                      <a:pt x="245592" y="723993"/>
                    </a:cubicBezTo>
                    <a:cubicBezTo>
                      <a:pt x="249321" y="723993"/>
                      <a:pt x="251807" y="726482"/>
                      <a:pt x="251807" y="730216"/>
                    </a:cubicBezTo>
                    <a:lnTo>
                      <a:pt x="262995" y="844723"/>
                    </a:lnTo>
                    <a:cubicBezTo>
                      <a:pt x="264238" y="849702"/>
                      <a:pt x="286614" y="971677"/>
                      <a:pt x="408438" y="990347"/>
                    </a:cubicBezTo>
                    <a:cubicBezTo>
                      <a:pt x="468108" y="1000304"/>
                      <a:pt x="516588" y="986613"/>
                      <a:pt x="552638" y="950518"/>
                    </a:cubicBezTo>
                    <a:cubicBezTo>
                      <a:pt x="577500" y="925625"/>
                      <a:pt x="587444" y="899488"/>
                      <a:pt x="589930" y="893265"/>
                    </a:cubicBezTo>
                    <a:lnTo>
                      <a:pt x="547666" y="437725"/>
                    </a:lnTo>
                    <a:lnTo>
                      <a:pt x="547666" y="436480"/>
                    </a:lnTo>
                    <a:cubicBezTo>
                      <a:pt x="583716" y="277166"/>
                      <a:pt x="560096" y="162659"/>
                      <a:pt x="480538" y="95448"/>
                    </a:cubicBezTo>
                    <a:cubicBezTo>
                      <a:pt x="419626" y="44417"/>
                      <a:pt x="330123" y="14546"/>
                      <a:pt x="248078" y="14546"/>
                    </a:cubicBezTo>
                    <a:close/>
                    <a:moveTo>
                      <a:pt x="272685" y="755"/>
                    </a:moveTo>
                    <a:cubicBezTo>
                      <a:pt x="350951" y="5889"/>
                      <a:pt x="433938" y="36929"/>
                      <a:pt x="491748" y="85472"/>
                    </a:cubicBezTo>
                    <a:cubicBezTo>
                      <a:pt x="576288" y="155175"/>
                      <a:pt x="601154" y="274665"/>
                      <a:pt x="565100" y="438965"/>
                    </a:cubicBezTo>
                    <a:lnTo>
                      <a:pt x="606126" y="894523"/>
                    </a:lnTo>
                    <a:cubicBezTo>
                      <a:pt x="606126" y="895768"/>
                      <a:pt x="606126" y="895768"/>
                      <a:pt x="606126" y="898257"/>
                    </a:cubicBezTo>
                    <a:cubicBezTo>
                      <a:pt x="604882" y="898257"/>
                      <a:pt x="568828" y="1010280"/>
                      <a:pt x="444504" y="1010280"/>
                    </a:cubicBezTo>
                    <a:cubicBezTo>
                      <a:pt x="433316" y="1010280"/>
                      <a:pt x="420884" y="1010280"/>
                      <a:pt x="408451" y="1007791"/>
                    </a:cubicBezTo>
                    <a:cubicBezTo>
                      <a:pt x="275424" y="986631"/>
                      <a:pt x="249316" y="849714"/>
                      <a:pt x="249316" y="848470"/>
                    </a:cubicBezTo>
                    <a:lnTo>
                      <a:pt x="239370" y="738937"/>
                    </a:lnTo>
                    <a:cubicBezTo>
                      <a:pt x="163533" y="733958"/>
                      <a:pt x="101371" y="714043"/>
                      <a:pt x="70290" y="684170"/>
                    </a:cubicBezTo>
                    <a:cubicBezTo>
                      <a:pt x="-4305" y="614467"/>
                      <a:pt x="-4305" y="492487"/>
                      <a:pt x="3155" y="406603"/>
                    </a:cubicBezTo>
                    <a:cubicBezTo>
                      <a:pt x="14344" y="254750"/>
                      <a:pt x="39209" y="137749"/>
                      <a:pt x="71533" y="82983"/>
                    </a:cubicBezTo>
                    <a:cubicBezTo>
                      <a:pt x="95154" y="41908"/>
                      <a:pt x="138668" y="14524"/>
                      <a:pt x="197100" y="4567"/>
                    </a:cubicBezTo>
                    <a:cubicBezTo>
                      <a:pt x="221033" y="211"/>
                      <a:pt x="246597" y="-956"/>
                      <a:pt x="272685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BC87273C-028F-9941-BEB1-1D987BCC7CBD}"/>
                  </a:ext>
                </a:extLst>
              </p:cNvPr>
              <p:cNvSpPr/>
              <p:nvPr/>
            </p:nvSpPr>
            <p:spPr>
              <a:xfrm>
                <a:off x="16535397" y="10565529"/>
                <a:ext cx="503300" cy="233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5" h="188">
                    <a:moveTo>
                      <a:pt x="178" y="185"/>
                    </a:moveTo>
                    <a:cubicBezTo>
                      <a:pt x="340" y="212"/>
                      <a:pt x="405" y="74"/>
                      <a:pt x="405" y="74"/>
                    </a:cubicBezTo>
                    <a:cubicBezTo>
                      <a:pt x="366" y="54"/>
                      <a:pt x="337" y="39"/>
                      <a:pt x="337" y="39"/>
                    </a:cubicBezTo>
                    <a:cubicBezTo>
                      <a:pt x="337" y="39"/>
                      <a:pt x="303" y="142"/>
                      <a:pt x="184" y="123"/>
                    </a:cubicBezTo>
                    <a:cubicBezTo>
                      <a:pt x="80" y="106"/>
                      <a:pt x="62" y="0"/>
                      <a:pt x="62" y="0"/>
                    </a:cubicBezTo>
                    <a:cubicBezTo>
                      <a:pt x="62" y="0"/>
                      <a:pt x="36" y="5"/>
                      <a:pt x="0" y="14"/>
                    </a:cubicBezTo>
                    <a:cubicBezTo>
                      <a:pt x="0" y="14"/>
                      <a:pt x="39" y="162"/>
                      <a:pt x="178" y="18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CB9ED426-9EFC-7443-9EF3-B581FF9177C8}"/>
                  </a:ext>
                </a:extLst>
              </p:cNvPr>
              <p:cNvSpPr/>
              <p:nvPr/>
            </p:nvSpPr>
            <p:spPr>
              <a:xfrm>
                <a:off x="16527678" y="10558055"/>
                <a:ext cx="518278" cy="249246"/>
              </a:xfrm>
              <a:custGeom>
                <a:avLst/>
                <a:gdLst>
                  <a:gd name="connsiteX0" fmla="*/ 78571 w 518278"/>
                  <a:gd name="connsiteY0" fmla="*/ 16197 h 249246"/>
                  <a:gd name="connsiteX1" fmla="*/ 17684 w 518278"/>
                  <a:gd name="connsiteY1" fmla="*/ 29827 h 249246"/>
                  <a:gd name="connsiteX2" fmla="*/ 230167 w 518278"/>
                  <a:gd name="connsiteY2" fmla="*/ 229324 h 249246"/>
                  <a:gd name="connsiteX3" fmla="*/ 501051 w 518278"/>
                  <a:gd name="connsiteY3" fmla="*/ 101695 h 249246"/>
                  <a:gd name="connsiteX4" fmla="*/ 430223 w 518278"/>
                  <a:gd name="connsiteY4" fmla="*/ 65761 h 249246"/>
                  <a:gd name="connsiteX5" fmla="*/ 236380 w 518278"/>
                  <a:gd name="connsiteY5" fmla="*/ 167368 h 249246"/>
                  <a:gd name="connsiteX6" fmla="*/ 78571 w 518278"/>
                  <a:gd name="connsiteY6" fmla="*/ 16197 h 249246"/>
                  <a:gd name="connsiteX7" fmla="*/ 83511 w 518278"/>
                  <a:gd name="connsiteY7" fmla="*/ 0 h 249246"/>
                  <a:gd name="connsiteX8" fmla="*/ 88482 w 518278"/>
                  <a:gd name="connsiteY8" fmla="*/ 1240 h 249246"/>
                  <a:gd name="connsiteX9" fmla="*/ 92210 w 518278"/>
                  <a:gd name="connsiteY9" fmla="*/ 6200 h 249246"/>
                  <a:gd name="connsiteX10" fmla="*/ 237618 w 518278"/>
                  <a:gd name="connsiteY10" fmla="*/ 151284 h 249246"/>
                  <a:gd name="connsiteX11" fmla="*/ 419067 w 518278"/>
                  <a:gd name="connsiteY11" fmla="*/ 53321 h 249246"/>
                  <a:gd name="connsiteX12" fmla="*/ 424039 w 518278"/>
                  <a:gd name="connsiteY12" fmla="*/ 48361 h 249246"/>
                  <a:gd name="connsiteX13" fmla="*/ 430253 w 518278"/>
                  <a:gd name="connsiteY13" fmla="*/ 48361 h 249246"/>
                  <a:gd name="connsiteX14" fmla="*/ 514763 w 518278"/>
                  <a:gd name="connsiteY14" fmla="*/ 91762 h 249246"/>
                  <a:gd name="connsiteX15" fmla="*/ 517249 w 518278"/>
                  <a:gd name="connsiteY15" fmla="*/ 100442 h 249246"/>
                  <a:gd name="connsiteX16" fmla="*/ 279873 w 518278"/>
                  <a:gd name="connsiteY16" fmla="*/ 249246 h 249246"/>
                  <a:gd name="connsiteX17" fmla="*/ 227676 w 518278"/>
                  <a:gd name="connsiteY17" fmla="*/ 244286 h 249246"/>
                  <a:gd name="connsiteX18" fmla="*/ 243 w 518278"/>
                  <a:gd name="connsiteY18" fmla="*/ 26041 h 249246"/>
                  <a:gd name="connsiteX19" fmla="*/ 6457 w 518278"/>
                  <a:gd name="connsiteY19" fmla="*/ 17360 h 249246"/>
                  <a:gd name="connsiteX20" fmla="*/ 83511 w 518278"/>
                  <a:gd name="connsiteY20" fmla="*/ 0 h 24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8278" h="249246">
                    <a:moveTo>
                      <a:pt x="78571" y="16197"/>
                    </a:moveTo>
                    <a:cubicBezTo>
                      <a:pt x="67388" y="18675"/>
                      <a:pt x="45021" y="23632"/>
                      <a:pt x="17684" y="29827"/>
                    </a:cubicBezTo>
                    <a:cubicBezTo>
                      <a:pt x="28867" y="64522"/>
                      <a:pt x="84784" y="205781"/>
                      <a:pt x="230167" y="229324"/>
                    </a:cubicBezTo>
                    <a:cubicBezTo>
                      <a:pt x="402887" y="257823"/>
                      <a:pt x="483655" y="132673"/>
                      <a:pt x="501051" y="101695"/>
                    </a:cubicBezTo>
                    <a:cubicBezTo>
                      <a:pt x="468743" y="85587"/>
                      <a:pt x="442649" y="71957"/>
                      <a:pt x="430223" y="65761"/>
                    </a:cubicBezTo>
                    <a:cubicBezTo>
                      <a:pt x="417797" y="95500"/>
                      <a:pt x="365609" y="188433"/>
                      <a:pt x="236380" y="167368"/>
                    </a:cubicBezTo>
                    <a:cubicBezTo>
                      <a:pt x="120819" y="148782"/>
                      <a:pt x="86026" y="45936"/>
                      <a:pt x="78571" y="16197"/>
                    </a:cubicBezTo>
                    <a:close/>
                    <a:moveTo>
                      <a:pt x="83511" y="0"/>
                    </a:moveTo>
                    <a:cubicBezTo>
                      <a:pt x="84754" y="0"/>
                      <a:pt x="87239" y="0"/>
                      <a:pt x="88482" y="1240"/>
                    </a:cubicBezTo>
                    <a:cubicBezTo>
                      <a:pt x="90968" y="2480"/>
                      <a:pt x="90968" y="3720"/>
                      <a:pt x="92210" y="6200"/>
                    </a:cubicBezTo>
                    <a:cubicBezTo>
                      <a:pt x="93453" y="11160"/>
                      <a:pt x="115824" y="132683"/>
                      <a:pt x="237618" y="151284"/>
                    </a:cubicBezTo>
                    <a:cubicBezTo>
                      <a:pt x="378055" y="174844"/>
                      <a:pt x="417825" y="58281"/>
                      <a:pt x="419067" y="53321"/>
                    </a:cubicBezTo>
                    <a:cubicBezTo>
                      <a:pt x="420311" y="50841"/>
                      <a:pt x="421553" y="48361"/>
                      <a:pt x="424039" y="48361"/>
                    </a:cubicBezTo>
                    <a:cubicBezTo>
                      <a:pt x="425281" y="47121"/>
                      <a:pt x="427767" y="47121"/>
                      <a:pt x="430253" y="48361"/>
                    </a:cubicBezTo>
                    <a:cubicBezTo>
                      <a:pt x="430253" y="48361"/>
                      <a:pt x="467537" y="66962"/>
                      <a:pt x="514763" y="91762"/>
                    </a:cubicBezTo>
                    <a:cubicBezTo>
                      <a:pt x="517249" y="93002"/>
                      <a:pt x="519735" y="97962"/>
                      <a:pt x="517249" y="100442"/>
                    </a:cubicBezTo>
                    <a:cubicBezTo>
                      <a:pt x="517249" y="102922"/>
                      <a:pt x="446409" y="249246"/>
                      <a:pt x="279873" y="249246"/>
                    </a:cubicBezTo>
                    <a:cubicBezTo>
                      <a:pt x="262475" y="249246"/>
                      <a:pt x="246318" y="248006"/>
                      <a:pt x="227676" y="244286"/>
                    </a:cubicBezTo>
                    <a:cubicBezTo>
                      <a:pt x="48712" y="215765"/>
                      <a:pt x="1486" y="27281"/>
                      <a:pt x="243" y="26041"/>
                    </a:cubicBezTo>
                    <a:cubicBezTo>
                      <a:pt x="-1000" y="21081"/>
                      <a:pt x="2729" y="17360"/>
                      <a:pt x="6457" y="17360"/>
                    </a:cubicBezTo>
                    <a:cubicBezTo>
                      <a:pt x="49955" y="7440"/>
                      <a:pt x="82268" y="0"/>
                      <a:pt x="835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DEDC052B-28E3-F046-B90C-295B357BC14C}"/>
                  </a:ext>
                </a:extLst>
              </p:cNvPr>
              <p:cNvSpPr/>
              <p:nvPr/>
            </p:nvSpPr>
            <p:spPr>
              <a:xfrm>
                <a:off x="16129265" y="10582979"/>
                <a:ext cx="1301852" cy="6418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6" h="516">
                    <a:moveTo>
                      <a:pt x="992" y="311"/>
                    </a:moveTo>
                    <a:cubicBezTo>
                      <a:pt x="979" y="250"/>
                      <a:pt x="943" y="196"/>
                      <a:pt x="894" y="154"/>
                    </a:cubicBezTo>
                    <a:cubicBezTo>
                      <a:pt x="867" y="133"/>
                      <a:pt x="788" y="90"/>
                      <a:pt x="731" y="60"/>
                    </a:cubicBezTo>
                    <a:cubicBezTo>
                      <a:pt x="731" y="60"/>
                      <a:pt x="666" y="198"/>
                      <a:pt x="504" y="171"/>
                    </a:cubicBezTo>
                    <a:cubicBezTo>
                      <a:pt x="365" y="148"/>
                      <a:pt x="326" y="0"/>
                      <a:pt x="326" y="0"/>
                    </a:cubicBezTo>
                    <a:cubicBezTo>
                      <a:pt x="266" y="14"/>
                      <a:pt x="179" y="36"/>
                      <a:pt x="151" y="52"/>
                    </a:cubicBezTo>
                    <a:cubicBezTo>
                      <a:pt x="102" y="79"/>
                      <a:pt x="68" y="123"/>
                      <a:pt x="55" y="179"/>
                    </a:cubicBezTo>
                    <a:lnTo>
                      <a:pt x="0" y="369"/>
                    </a:lnTo>
                    <a:lnTo>
                      <a:pt x="1046" y="516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685A5623-FE4D-454C-A650-D9ADB5CD28BC}"/>
                  </a:ext>
                </a:extLst>
              </p:cNvPr>
              <p:cNvSpPr/>
              <p:nvPr/>
            </p:nvSpPr>
            <p:spPr>
              <a:xfrm>
                <a:off x="16121794" y="10575178"/>
                <a:ext cx="1317317" cy="658332"/>
              </a:xfrm>
              <a:custGeom>
                <a:avLst/>
                <a:gdLst>
                  <a:gd name="connsiteX0" fmla="*/ 408239 w 1317317"/>
                  <a:gd name="connsiteY0" fmla="*/ 16521 h 658332"/>
                  <a:gd name="connsiteX1" fmla="*/ 199150 w 1317317"/>
                  <a:gd name="connsiteY1" fmla="*/ 78708 h 658332"/>
                  <a:gd name="connsiteX2" fmla="*/ 83404 w 1317317"/>
                  <a:gd name="connsiteY2" fmla="*/ 231688 h 658332"/>
                  <a:gd name="connsiteX3" fmla="*/ 17441 w 1317317"/>
                  <a:gd name="connsiteY3" fmla="*/ 460537 h 658332"/>
                  <a:gd name="connsiteX4" fmla="*/ 1298114 w 1317317"/>
                  <a:gd name="connsiteY4" fmla="*/ 639636 h 658332"/>
                  <a:gd name="connsiteX5" fmla="*/ 1233396 w 1317317"/>
                  <a:gd name="connsiteY5" fmla="*/ 395862 h 658332"/>
                  <a:gd name="connsiteX6" fmla="*/ 1113918 w 1317317"/>
                  <a:gd name="connsiteY6" fmla="*/ 205570 h 658332"/>
                  <a:gd name="connsiteX7" fmla="*/ 921006 w 1317317"/>
                  <a:gd name="connsiteY7" fmla="*/ 92389 h 658332"/>
                  <a:gd name="connsiteX8" fmla="*/ 633509 w 1317317"/>
                  <a:gd name="connsiteY8" fmla="*/ 227957 h 658332"/>
                  <a:gd name="connsiteX9" fmla="*/ 408239 w 1317317"/>
                  <a:gd name="connsiteY9" fmla="*/ 16521 h 658332"/>
                  <a:gd name="connsiteX10" fmla="*/ 411967 w 1317317"/>
                  <a:gd name="connsiteY10" fmla="*/ 323 h 658332"/>
                  <a:gd name="connsiteX11" fmla="*/ 420680 w 1317317"/>
                  <a:gd name="connsiteY11" fmla="*/ 5298 h 658332"/>
                  <a:gd name="connsiteX12" fmla="*/ 635998 w 1317317"/>
                  <a:gd name="connsiteY12" fmla="*/ 213025 h 658332"/>
                  <a:gd name="connsiteX13" fmla="*/ 909814 w 1317317"/>
                  <a:gd name="connsiteY13" fmla="*/ 78687 h 658332"/>
                  <a:gd name="connsiteX14" fmla="*/ 914792 w 1317317"/>
                  <a:gd name="connsiteY14" fmla="*/ 74955 h 658332"/>
                  <a:gd name="connsiteX15" fmla="*/ 921014 w 1317317"/>
                  <a:gd name="connsiteY15" fmla="*/ 74955 h 658332"/>
                  <a:gd name="connsiteX16" fmla="*/ 1123886 w 1317317"/>
                  <a:gd name="connsiteY16" fmla="*/ 194367 h 658332"/>
                  <a:gd name="connsiteX17" fmla="*/ 1249592 w 1317317"/>
                  <a:gd name="connsiteY17" fmla="*/ 392143 h 658332"/>
                  <a:gd name="connsiteX18" fmla="*/ 1316802 w 1317317"/>
                  <a:gd name="connsiteY18" fmla="*/ 648381 h 658332"/>
                  <a:gd name="connsiteX19" fmla="*/ 1315558 w 1317317"/>
                  <a:gd name="connsiteY19" fmla="*/ 654600 h 658332"/>
                  <a:gd name="connsiteX20" fmla="*/ 1309334 w 1317317"/>
                  <a:gd name="connsiteY20" fmla="*/ 658332 h 658332"/>
                  <a:gd name="connsiteX21" fmla="*/ 1308090 w 1317317"/>
                  <a:gd name="connsiteY21" fmla="*/ 658332 h 658332"/>
                  <a:gd name="connsiteX22" fmla="*/ 6223 w 1317317"/>
                  <a:gd name="connsiteY22" fmla="*/ 474239 h 658332"/>
                  <a:gd name="connsiteX23" fmla="*/ 1245 w 1317317"/>
                  <a:gd name="connsiteY23" fmla="*/ 471751 h 658332"/>
                  <a:gd name="connsiteX24" fmla="*/ 0 w 1317317"/>
                  <a:gd name="connsiteY24" fmla="*/ 464288 h 658332"/>
                  <a:gd name="connsiteX25" fmla="*/ 67209 w 1317317"/>
                  <a:gd name="connsiteY25" fmla="*/ 227952 h 658332"/>
                  <a:gd name="connsiteX26" fmla="*/ 191671 w 1317317"/>
                  <a:gd name="connsiteY26" fmla="*/ 65004 h 658332"/>
                  <a:gd name="connsiteX27" fmla="*/ 411967 w 1317317"/>
                  <a:gd name="connsiteY27" fmla="*/ 323 h 658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7317" h="658332">
                    <a:moveTo>
                      <a:pt x="408239" y="16521"/>
                    </a:moveTo>
                    <a:cubicBezTo>
                      <a:pt x="299961" y="42640"/>
                      <a:pt x="224041" y="63783"/>
                      <a:pt x="199150" y="78708"/>
                    </a:cubicBezTo>
                    <a:cubicBezTo>
                      <a:pt x="138165" y="112289"/>
                      <a:pt x="97094" y="167014"/>
                      <a:pt x="83404" y="231688"/>
                    </a:cubicBezTo>
                    <a:lnTo>
                      <a:pt x="17441" y="460537"/>
                    </a:lnTo>
                    <a:lnTo>
                      <a:pt x="1298114" y="639636"/>
                    </a:lnTo>
                    <a:lnTo>
                      <a:pt x="1233396" y="395862"/>
                    </a:lnTo>
                    <a:cubicBezTo>
                      <a:pt x="1218462" y="324969"/>
                      <a:pt x="1176146" y="257807"/>
                      <a:pt x="1113918" y="205570"/>
                    </a:cubicBezTo>
                    <a:cubicBezTo>
                      <a:pt x="1082802" y="180695"/>
                      <a:pt x="993192" y="130945"/>
                      <a:pt x="921006" y="92389"/>
                    </a:cubicBezTo>
                    <a:cubicBezTo>
                      <a:pt x="901094" y="124727"/>
                      <a:pt x="813972" y="257807"/>
                      <a:pt x="633509" y="227957"/>
                    </a:cubicBezTo>
                    <a:cubicBezTo>
                      <a:pt x="475447" y="201839"/>
                      <a:pt x="419441" y="52590"/>
                      <a:pt x="408239" y="16521"/>
                    </a:cubicBezTo>
                    <a:close/>
                    <a:moveTo>
                      <a:pt x="411967" y="323"/>
                    </a:moveTo>
                    <a:cubicBezTo>
                      <a:pt x="415701" y="-921"/>
                      <a:pt x="420680" y="1567"/>
                      <a:pt x="420680" y="5298"/>
                    </a:cubicBezTo>
                    <a:cubicBezTo>
                      <a:pt x="421924" y="7786"/>
                      <a:pt x="470464" y="186904"/>
                      <a:pt x="635998" y="213025"/>
                    </a:cubicBezTo>
                    <a:cubicBezTo>
                      <a:pt x="828914" y="245366"/>
                      <a:pt x="907324" y="84906"/>
                      <a:pt x="909814" y="78687"/>
                    </a:cubicBezTo>
                    <a:cubicBezTo>
                      <a:pt x="911058" y="76199"/>
                      <a:pt x="912302" y="74955"/>
                      <a:pt x="914792" y="74955"/>
                    </a:cubicBezTo>
                    <a:cubicBezTo>
                      <a:pt x="916036" y="73712"/>
                      <a:pt x="918526" y="73712"/>
                      <a:pt x="921014" y="74955"/>
                    </a:cubicBezTo>
                    <a:cubicBezTo>
                      <a:pt x="994446" y="113515"/>
                      <a:pt x="1090282" y="167002"/>
                      <a:pt x="1123886" y="194367"/>
                    </a:cubicBezTo>
                    <a:cubicBezTo>
                      <a:pt x="1188606" y="247854"/>
                      <a:pt x="1233412" y="317511"/>
                      <a:pt x="1249592" y="392143"/>
                    </a:cubicBezTo>
                    <a:lnTo>
                      <a:pt x="1316802" y="648381"/>
                    </a:lnTo>
                    <a:cubicBezTo>
                      <a:pt x="1318046" y="650869"/>
                      <a:pt x="1316802" y="653357"/>
                      <a:pt x="1315558" y="654600"/>
                    </a:cubicBezTo>
                    <a:cubicBezTo>
                      <a:pt x="1314312" y="655844"/>
                      <a:pt x="1311824" y="658332"/>
                      <a:pt x="1309334" y="658332"/>
                    </a:cubicBezTo>
                    <a:lnTo>
                      <a:pt x="1308090" y="658332"/>
                    </a:lnTo>
                    <a:lnTo>
                      <a:pt x="6223" y="474239"/>
                    </a:lnTo>
                    <a:cubicBezTo>
                      <a:pt x="3734" y="474239"/>
                      <a:pt x="2489" y="472995"/>
                      <a:pt x="1245" y="471751"/>
                    </a:cubicBezTo>
                    <a:cubicBezTo>
                      <a:pt x="0" y="469263"/>
                      <a:pt x="0" y="466775"/>
                      <a:pt x="0" y="464288"/>
                    </a:cubicBezTo>
                    <a:lnTo>
                      <a:pt x="67209" y="227952"/>
                    </a:lnTo>
                    <a:cubicBezTo>
                      <a:pt x="83389" y="159539"/>
                      <a:pt x="126951" y="101077"/>
                      <a:pt x="191671" y="65004"/>
                    </a:cubicBezTo>
                    <a:cubicBezTo>
                      <a:pt x="226520" y="45102"/>
                      <a:pt x="329823" y="18981"/>
                      <a:pt x="411967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46C36699-8C02-804C-ACC6-41C28E2253A9}"/>
                  </a:ext>
                </a:extLst>
              </p:cNvPr>
              <p:cNvSpPr/>
              <p:nvPr/>
            </p:nvSpPr>
            <p:spPr>
              <a:xfrm>
                <a:off x="16189067" y="9592227"/>
                <a:ext cx="1036499" cy="11627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3" h="934">
                    <a:moveTo>
                      <a:pt x="758" y="540"/>
                    </a:moveTo>
                    <a:cubicBezTo>
                      <a:pt x="763" y="515"/>
                      <a:pt x="803" y="320"/>
                      <a:pt x="740" y="222"/>
                    </a:cubicBezTo>
                    <a:cubicBezTo>
                      <a:pt x="679" y="128"/>
                      <a:pt x="578" y="112"/>
                      <a:pt x="557" y="109"/>
                    </a:cubicBezTo>
                    <a:cubicBezTo>
                      <a:pt x="548" y="92"/>
                      <a:pt x="505" y="19"/>
                      <a:pt x="391" y="3"/>
                    </a:cubicBezTo>
                    <a:cubicBezTo>
                      <a:pt x="293" y="-11"/>
                      <a:pt x="238" y="24"/>
                      <a:pt x="195" y="52"/>
                    </a:cubicBezTo>
                    <a:cubicBezTo>
                      <a:pt x="162" y="72"/>
                      <a:pt x="137" y="88"/>
                      <a:pt x="102" y="79"/>
                    </a:cubicBezTo>
                    <a:cubicBezTo>
                      <a:pt x="51" y="64"/>
                      <a:pt x="19" y="65"/>
                      <a:pt x="6" y="80"/>
                    </a:cubicBezTo>
                    <a:cubicBezTo>
                      <a:pt x="-2" y="90"/>
                      <a:pt x="-2" y="106"/>
                      <a:pt x="8" y="124"/>
                    </a:cubicBezTo>
                    <a:cubicBezTo>
                      <a:pt x="110" y="332"/>
                      <a:pt x="332" y="296"/>
                      <a:pt x="385" y="285"/>
                    </a:cubicBezTo>
                    <a:cubicBezTo>
                      <a:pt x="374" y="318"/>
                      <a:pt x="346" y="411"/>
                      <a:pt x="367" y="437"/>
                    </a:cubicBezTo>
                    <a:cubicBezTo>
                      <a:pt x="371" y="442"/>
                      <a:pt x="376" y="445"/>
                      <a:pt x="381" y="445"/>
                    </a:cubicBezTo>
                    <a:cubicBezTo>
                      <a:pt x="393" y="446"/>
                      <a:pt x="404" y="434"/>
                      <a:pt x="416" y="422"/>
                    </a:cubicBezTo>
                    <a:cubicBezTo>
                      <a:pt x="435" y="402"/>
                      <a:pt x="447" y="390"/>
                      <a:pt x="459" y="401"/>
                    </a:cubicBezTo>
                    <a:cubicBezTo>
                      <a:pt x="477" y="418"/>
                      <a:pt x="484" y="453"/>
                      <a:pt x="473" y="477"/>
                    </a:cubicBezTo>
                    <a:cubicBezTo>
                      <a:pt x="465" y="494"/>
                      <a:pt x="448" y="501"/>
                      <a:pt x="426" y="498"/>
                    </a:cubicBezTo>
                    <a:cubicBezTo>
                      <a:pt x="424" y="498"/>
                      <a:pt x="422" y="498"/>
                      <a:pt x="420" y="499"/>
                    </a:cubicBezTo>
                    <a:cubicBezTo>
                      <a:pt x="419" y="501"/>
                      <a:pt x="419" y="503"/>
                      <a:pt x="419" y="504"/>
                    </a:cubicBezTo>
                    <a:cubicBezTo>
                      <a:pt x="419" y="506"/>
                      <a:pt x="422" y="540"/>
                      <a:pt x="436" y="579"/>
                    </a:cubicBezTo>
                    <a:cubicBezTo>
                      <a:pt x="454" y="628"/>
                      <a:pt x="485" y="661"/>
                      <a:pt x="523" y="674"/>
                    </a:cubicBezTo>
                    <a:cubicBezTo>
                      <a:pt x="521" y="688"/>
                      <a:pt x="517" y="723"/>
                      <a:pt x="537" y="761"/>
                    </a:cubicBezTo>
                    <a:cubicBezTo>
                      <a:pt x="562" y="805"/>
                      <a:pt x="610" y="839"/>
                      <a:pt x="682" y="860"/>
                    </a:cubicBezTo>
                    <a:lnTo>
                      <a:pt x="812" y="934"/>
                    </a:lnTo>
                    <a:cubicBezTo>
                      <a:pt x="813" y="934"/>
                      <a:pt x="814" y="934"/>
                      <a:pt x="815" y="934"/>
                    </a:cubicBezTo>
                    <a:cubicBezTo>
                      <a:pt x="816" y="934"/>
                      <a:pt x="817" y="934"/>
                      <a:pt x="818" y="934"/>
                    </a:cubicBezTo>
                    <a:cubicBezTo>
                      <a:pt x="820" y="933"/>
                      <a:pt x="821" y="932"/>
                      <a:pt x="821" y="930"/>
                    </a:cubicBezTo>
                    <a:cubicBezTo>
                      <a:pt x="821" y="928"/>
                      <a:pt x="875" y="722"/>
                      <a:pt x="758" y="5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1516D7A5-FB10-1C4B-8B61-60DDF5952F08}"/>
                  </a:ext>
                </a:extLst>
              </p:cNvPr>
              <p:cNvSpPr/>
              <p:nvPr/>
            </p:nvSpPr>
            <p:spPr>
              <a:xfrm>
                <a:off x="16593949" y="10437171"/>
                <a:ext cx="77239" cy="21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18">
                    <a:moveTo>
                      <a:pt x="17" y="18"/>
                    </a:moveTo>
                    <a:cubicBezTo>
                      <a:pt x="11" y="18"/>
                      <a:pt x="6" y="17"/>
                      <a:pt x="6" y="17"/>
                    </a:cubicBezTo>
                    <a:cubicBezTo>
                      <a:pt x="3" y="17"/>
                      <a:pt x="0" y="14"/>
                      <a:pt x="0" y="10"/>
                    </a:cubicBezTo>
                    <a:cubicBezTo>
                      <a:pt x="0" y="7"/>
                      <a:pt x="3" y="5"/>
                      <a:pt x="7" y="5"/>
                    </a:cubicBezTo>
                    <a:cubicBezTo>
                      <a:pt x="7" y="5"/>
                      <a:pt x="35" y="7"/>
                      <a:pt x="55" y="0"/>
                    </a:cubicBezTo>
                    <a:cubicBezTo>
                      <a:pt x="58" y="0"/>
                      <a:pt x="62" y="2"/>
                      <a:pt x="63" y="5"/>
                    </a:cubicBezTo>
                    <a:cubicBezTo>
                      <a:pt x="64" y="9"/>
                      <a:pt x="61" y="12"/>
                      <a:pt x="58" y="13"/>
                    </a:cubicBezTo>
                    <a:cubicBezTo>
                      <a:pt x="44" y="16"/>
                      <a:pt x="28" y="18"/>
                      <a:pt x="17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6439DA9-3144-1C4E-BA96-DA121B740440}"/>
                </a:ext>
              </a:extLst>
            </p:cNvPr>
            <p:cNvGrpSpPr/>
            <p:nvPr/>
          </p:nvGrpSpPr>
          <p:grpSpPr>
            <a:xfrm>
              <a:off x="10386166" y="6340815"/>
              <a:ext cx="3491954" cy="2013899"/>
              <a:chOff x="10386166" y="6340815"/>
              <a:chExt cx="3491954" cy="2013899"/>
            </a:xfrm>
          </p:grpSpPr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1867230A-6C22-2B4D-BA48-40DC83348EF5}"/>
                  </a:ext>
                </a:extLst>
              </p:cNvPr>
              <p:cNvSpPr/>
              <p:nvPr/>
            </p:nvSpPr>
            <p:spPr>
              <a:xfrm>
                <a:off x="10393644" y="6576349"/>
                <a:ext cx="3477005" cy="17708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2" h="142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52"/>
                    </a:lnTo>
                    <a:cubicBezTo>
                      <a:pt x="0" y="1299"/>
                      <a:pt x="19" y="1341"/>
                      <a:pt x="50" y="1372"/>
                    </a:cubicBezTo>
                    <a:cubicBezTo>
                      <a:pt x="81" y="1403"/>
                      <a:pt x="123" y="1422"/>
                      <a:pt x="171" y="1422"/>
                    </a:cubicBezTo>
                    <a:lnTo>
                      <a:pt x="1396" y="1422"/>
                    </a:lnTo>
                    <a:lnTo>
                      <a:pt x="2622" y="1422"/>
                    </a:lnTo>
                    <a:cubicBezTo>
                      <a:pt x="2669" y="1422"/>
                      <a:pt x="2712" y="1403"/>
                      <a:pt x="2743" y="1372"/>
                    </a:cubicBezTo>
                    <a:cubicBezTo>
                      <a:pt x="2774" y="1341"/>
                      <a:pt x="2792" y="1299"/>
                      <a:pt x="2792" y="1252"/>
                    </a:cubicBezTo>
                    <a:lnTo>
                      <a:pt x="2792" y="620"/>
                    </a:lnTo>
                    <a:lnTo>
                      <a:pt x="279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335C3584-2CC2-BB4C-803E-F46706C69BC9}"/>
                  </a:ext>
                </a:extLst>
              </p:cNvPr>
              <p:cNvSpPr/>
              <p:nvPr/>
            </p:nvSpPr>
            <p:spPr>
              <a:xfrm>
                <a:off x="10386166" y="6568871"/>
                <a:ext cx="3491954" cy="1785843"/>
              </a:xfrm>
              <a:custGeom>
                <a:avLst/>
                <a:gdLst>
                  <a:gd name="connsiteX0" fmla="*/ 14953 w 3491954"/>
                  <a:gd name="connsiteY0" fmla="*/ 14959 h 1785843"/>
                  <a:gd name="connsiteX1" fmla="*/ 14953 w 3491954"/>
                  <a:gd name="connsiteY1" fmla="*/ 1566657 h 1785843"/>
                  <a:gd name="connsiteX2" fmla="*/ 74729 w 3491954"/>
                  <a:gd name="connsiteY2" fmla="*/ 1711117 h 1785843"/>
                  <a:gd name="connsiteX3" fmla="*/ 220435 w 3491954"/>
                  <a:gd name="connsiteY3" fmla="*/ 1770893 h 1785843"/>
                  <a:gd name="connsiteX4" fmla="*/ 3272772 w 3491954"/>
                  <a:gd name="connsiteY4" fmla="*/ 1770893 h 1785843"/>
                  <a:gd name="connsiteX5" fmla="*/ 3417232 w 3491954"/>
                  <a:gd name="connsiteY5" fmla="*/ 1711117 h 1785843"/>
                  <a:gd name="connsiteX6" fmla="*/ 3477008 w 3491954"/>
                  <a:gd name="connsiteY6" fmla="*/ 1566657 h 1785843"/>
                  <a:gd name="connsiteX7" fmla="*/ 3477008 w 3491954"/>
                  <a:gd name="connsiteY7" fmla="*/ 14959 h 1785843"/>
                  <a:gd name="connsiteX8" fmla="*/ 7472 w 3491954"/>
                  <a:gd name="connsiteY8" fmla="*/ 0 h 1785843"/>
                  <a:gd name="connsiteX9" fmla="*/ 3484482 w 3491954"/>
                  <a:gd name="connsiteY9" fmla="*/ 0 h 1785843"/>
                  <a:gd name="connsiteX10" fmla="*/ 3491954 w 3491954"/>
                  <a:gd name="connsiteY10" fmla="*/ 7472 h 1785843"/>
                  <a:gd name="connsiteX11" fmla="*/ 3491954 w 3491954"/>
                  <a:gd name="connsiteY11" fmla="*/ 1566660 h 1785843"/>
                  <a:gd name="connsiteX12" fmla="*/ 3428441 w 3491954"/>
                  <a:gd name="connsiteY12" fmla="*/ 1721085 h 1785843"/>
                  <a:gd name="connsiteX13" fmla="*/ 3272773 w 3491954"/>
                  <a:gd name="connsiteY13" fmla="*/ 1785843 h 1785843"/>
                  <a:gd name="connsiteX14" fmla="*/ 220426 w 3491954"/>
                  <a:gd name="connsiteY14" fmla="*/ 1785843 h 1785843"/>
                  <a:gd name="connsiteX15" fmla="*/ 64758 w 3491954"/>
                  <a:gd name="connsiteY15" fmla="*/ 1721085 h 1785843"/>
                  <a:gd name="connsiteX16" fmla="*/ 0 w 3491954"/>
                  <a:gd name="connsiteY16" fmla="*/ 1566660 h 1785843"/>
                  <a:gd name="connsiteX17" fmla="*/ 0 w 3491954"/>
                  <a:gd name="connsiteY17" fmla="*/ 7472 h 1785843"/>
                  <a:gd name="connsiteX18" fmla="*/ 7472 w 3491954"/>
                  <a:gd name="connsiteY18" fmla="*/ 0 h 17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91954" h="1785843">
                    <a:moveTo>
                      <a:pt x="14953" y="14959"/>
                    </a:moveTo>
                    <a:lnTo>
                      <a:pt x="14953" y="1566657"/>
                    </a:lnTo>
                    <a:cubicBezTo>
                      <a:pt x="14953" y="1620207"/>
                      <a:pt x="36124" y="1671266"/>
                      <a:pt x="74729" y="1711117"/>
                    </a:cubicBezTo>
                    <a:cubicBezTo>
                      <a:pt x="114580" y="1749722"/>
                      <a:pt x="165640" y="1770893"/>
                      <a:pt x="220435" y="1770893"/>
                    </a:cubicBezTo>
                    <a:lnTo>
                      <a:pt x="3272772" y="1770893"/>
                    </a:lnTo>
                    <a:cubicBezTo>
                      <a:pt x="3327567" y="1770893"/>
                      <a:pt x="3378626" y="1749722"/>
                      <a:pt x="3417232" y="1711117"/>
                    </a:cubicBezTo>
                    <a:cubicBezTo>
                      <a:pt x="3455837" y="1671266"/>
                      <a:pt x="3477008" y="1620207"/>
                      <a:pt x="3477008" y="1566657"/>
                    </a:cubicBezTo>
                    <a:lnTo>
                      <a:pt x="3477008" y="14959"/>
                    </a:lnTo>
                    <a:close/>
                    <a:moveTo>
                      <a:pt x="7472" y="0"/>
                    </a:moveTo>
                    <a:lnTo>
                      <a:pt x="3484482" y="0"/>
                    </a:lnTo>
                    <a:cubicBezTo>
                      <a:pt x="3489463" y="0"/>
                      <a:pt x="3491954" y="2491"/>
                      <a:pt x="3491954" y="7472"/>
                    </a:cubicBezTo>
                    <a:lnTo>
                      <a:pt x="3491954" y="1566660"/>
                    </a:lnTo>
                    <a:cubicBezTo>
                      <a:pt x="3491954" y="1625192"/>
                      <a:pt x="3469538" y="1679988"/>
                      <a:pt x="3428441" y="1721085"/>
                    </a:cubicBezTo>
                    <a:cubicBezTo>
                      <a:pt x="3387345" y="1763427"/>
                      <a:pt x="3331304" y="1785843"/>
                      <a:pt x="3272773" y="1785843"/>
                    </a:cubicBezTo>
                    <a:lnTo>
                      <a:pt x="220426" y="1785843"/>
                    </a:lnTo>
                    <a:cubicBezTo>
                      <a:pt x="160650" y="1785843"/>
                      <a:pt x="105855" y="1763427"/>
                      <a:pt x="64758" y="1721085"/>
                    </a:cubicBezTo>
                    <a:cubicBezTo>
                      <a:pt x="22416" y="1679988"/>
                      <a:pt x="0" y="1625192"/>
                      <a:pt x="0" y="1566660"/>
                    </a:cubicBezTo>
                    <a:lnTo>
                      <a:pt x="0" y="7472"/>
                    </a:lnTo>
                    <a:cubicBezTo>
                      <a:pt x="0" y="2491"/>
                      <a:pt x="2491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F8CAA20A-BCCA-D842-9AF8-773C4095995D}"/>
                  </a:ext>
                </a:extLst>
              </p:cNvPr>
              <p:cNvSpPr/>
              <p:nvPr/>
            </p:nvSpPr>
            <p:spPr>
              <a:xfrm>
                <a:off x="10393644" y="6348292"/>
                <a:ext cx="3477005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2" h="183">
                    <a:moveTo>
                      <a:pt x="2792" y="171"/>
                    </a:moveTo>
                    <a:cubicBezTo>
                      <a:pt x="2792" y="124"/>
                      <a:pt x="2774" y="81"/>
                      <a:pt x="2743" y="50"/>
                    </a:cubicBezTo>
                    <a:cubicBezTo>
                      <a:pt x="2712" y="19"/>
                      <a:pt x="2669" y="0"/>
                      <a:pt x="2622" y="0"/>
                    </a:cubicBezTo>
                    <a:lnTo>
                      <a:pt x="1396" y="0"/>
                    </a:lnTo>
                    <a:lnTo>
                      <a:pt x="171" y="0"/>
                    </a:lnTo>
                    <a:cubicBezTo>
                      <a:pt x="123" y="0"/>
                      <a:pt x="81" y="19"/>
                      <a:pt x="50" y="50"/>
                    </a:cubicBezTo>
                    <a:cubicBezTo>
                      <a:pt x="19" y="81"/>
                      <a:pt x="0" y="124"/>
                      <a:pt x="0" y="171"/>
                    </a:cubicBezTo>
                    <a:lnTo>
                      <a:pt x="0" y="183"/>
                    </a:lnTo>
                    <a:lnTo>
                      <a:pt x="2792" y="18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A4948F04-72B5-C946-BCE0-FD4BDA48B79D}"/>
                  </a:ext>
                </a:extLst>
              </p:cNvPr>
              <p:cNvSpPr/>
              <p:nvPr/>
            </p:nvSpPr>
            <p:spPr>
              <a:xfrm>
                <a:off x="10386166" y="6340815"/>
                <a:ext cx="3491954" cy="241768"/>
              </a:xfrm>
              <a:custGeom>
                <a:avLst/>
                <a:gdLst>
                  <a:gd name="connsiteX0" fmla="*/ 220435 w 3491954"/>
                  <a:gd name="connsiteY0" fmla="*/ 14955 h 241768"/>
                  <a:gd name="connsiteX1" fmla="*/ 74729 w 3491954"/>
                  <a:gd name="connsiteY1" fmla="*/ 75663 h 241768"/>
                  <a:gd name="connsiteX2" fmla="*/ 14953 w 3491954"/>
                  <a:gd name="connsiteY2" fmla="*/ 219381 h 241768"/>
                  <a:gd name="connsiteX3" fmla="*/ 14953 w 3491954"/>
                  <a:gd name="connsiteY3" fmla="*/ 226814 h 241768"/>
                  <a:gd name="connsiteX4" fmla="*/ 3477008 w 3491954"/>
                  <a:gd name="connsiteY4" fmla="*/ 226814 h 241768"/>
                  <a:gd name="connsiteX5" fmla="*/ 3477008 w 3491954"/>
                  <a:gd name="connsiteY5" fmla="*/ 219381 h 241768"/>
                  <a:gd name="connsiteX6" fmla="*/ 3417232 w 3491954"/>
                  <a:gd name="connsiteY6" fmla="*/ 75663 h 241768"/>
                  <a:gd name="connsiteX7" fmla="*/ 3272772 w 3491954"/>
                  <a:gd name="connsiteY7" fmla="*/ 14955 h 241768"/>
                  <a:gd name="connsiteX8" fmla="*/ 220426 w 3491954"/>
                  <a:gd name="connsiteY8" fmla="*/ 0 h 241768"/>
                  <a:gd name="connsiteX9" fmla="*/ 3272773 w 3491954"/>
                  <a:gd name="connsiteY9" fmla="*/ 0 h 241768"/>
                  <a:gd name="connsiteX10" fmla="*/ 3428441 w 3491954"/>
                  <a:gd name="connsiteY10" fmla="*/ 64472 h 241768"/>
                  <a:gd name="connsiteX11" fmla="*/ 3491954 w 3491954"/>
                  <a:gd name="connsiteY11" fmla="*/ 219451 h 241768"/>
                  <a:gd name="connsiteX12" fmla="*/ 3491954 w 3491954"/>
                  <a:gd name="connsiteY12" fmla="*/ 234329 h 241768"/>
                  <a:gd name="connsiteX13" fmla="*/ 3484482 w 3491954"/>
                  <a:gd name="connsiteY13" fmla="*/ 241768 h 241768"/>
                  <a:gd name="connsiteX14" fmla="*/ 7472 w 3491954"/>
                  <a:gd name="connsiteY14" fmla="*/ 241768 h 241768"/>
                  <a:gd name="connsiteX15" fmla="*/ 0 w 3491954"/>
                  <a:gd name="connsiteY15" fmla="*/ 234329 h 241768"/>
                  <a:gd name="connsiteX16" fmla="*/ 0 w 3491954"/>
                  <a:gd name="connsiteY16" fmla="*/ 219451 h 241768"/>
                  <a:gd name="connsiteX17" fmla="*/ 64758 w 3491954"/>
                  <a:gd name="connsiteY17" fmla="*/ 64472 h 241768"/>
                  <a:gd name="connsiteX18" fmla="*/ 220426 w 3491954"/>
                  <a:gd name="connsiteY18" fmla="*/ 0 h 2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91954" h="241768">
                    <a:moveTo>
                      <a:pt x="220435" y="14955"/>
                    </a:moveTo>
                    <a:cubicBezTo>
                      <a:pt x="165640" y="14955"/>
                      <a:pt x="114580" y="36017"/>
                      <a:pt x="74729" y="75663"/>
                    </a:cubicBezTo>
                    <a:cubicBezTo>
                      <a:pt x="36124" y="112832"/>
                      <a:pt x="14953" y="164867"/>
                      <a:pt x="14953" y="219381"/>
                    </a:cubicBezTo>
                    <a:lnTo>
                      <a:pt x="14953" y="226814"/>
                    </a:lnTo>
                    <a:lnTo>
                      <a:pt x="3477008" y="226814"/>
                    </a:lnTo>
                    <a:lnTo>
                      <a:pt x="3477008" y="219381"/>
                    </a:lnTo>
                    <a:cubicBezTo>
                      <a:pt x="3477008" y="164867"/>
                      <a:pt x="3455837" y="112832"/>
                      <a:pt x="3417232" y="75663"/>
                    </a:cubicBezTo>
                    <a:cubicBezTo>
                      <a:pt x="3378626" y="36017"/>
                      <a:pt x="3327567" y="14955"/>
                      <a:pt x="3272772" y="14955"/>
                    </a:cubicBezTo>
                    <a:close/>
                    <a:moveTo>
                      <a:pt x="220426" y="0"/>
                    </a:moveTo>
                    <a:lnTo>
                      <a:pt x="3272773" y="0"/>
                    </a:lnTo>
                    <a:cubicBezTo>
                      <a:pt x="3331304" y="0"/>
                      <a:pt x="3387345" y="22317"/>
                      <a:pt x="3428441" y="64472"/>
                    </a:cubicBezTo>
                    <a:cubicBezTo>
                      <a:pt x="3469538" y="105386"/>
                      <a:pt x="3491954" y="159939"/>
                      <a:pt x="3491954" y="219451"/>
                    </a:cubicBezTo>
                    <a:lnTo>
                      <a:pt x="3491954" y="234329"/>
                    </a:lnTo>
                    <a:cubicBezTo>
                      <a:pt x="3491954" y="239289"/>
                      <a:pt x="3489463" y="241768"/>
                      <a:pt x="3484482" y="241768"/>
                    </a:cubicBezTo>
                    <a:lnTo>
                      <a:pt x="7472" y="241768"/>
                    </a:lnTo>
                    <a:cubicBezTo>
                      <a:pt x="2491" y="241768"/>
                      <a:pt x="0" y="239289"/>
                      <a:pt x="0" y="234329"/>
                    </a:cubicBezTo>
                    <a:lnTo>
                      <a:pt x="0" y="219451"/>
                    </a:lnTo>
                    <a:cubicBezTo>
                      <a:pt x="0" y="159939"/>
                      <a:pt x="22416" y="105386"/>
                      <a:pt x="64758" y="64472"/>
                    </a:cubicBezTo>
                    <a:cubicBezTo>
                      <a:pt x="105855" y="22317"/>
                      <a:pt x="160650" y="0"/>
                      <a:pt x="220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0B8CD660-03BE-1044-9F32-BB0012D023AD}"/>
                  </a:ext>
                </a:extLst>
              </p:cNvPr>
              <p:cNvSpPr/>
              <p:nvPr/>
            </p:nvSpPr>
            <p:spPr>
              <a:xfrm>
                <a:off x="10393644" y="6348292"/>
                <a:ext cx="3477005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2" h="183">
                    <a:moveTo>
                      <a:pt x="2792" y="171"/>
                    </a:moveTo>
                    <a:cubicBezTo>
                      <a:pt x="2792" y="124"/>
                      <a:pt x="2774" y="81"/>
                      <a:pt x="2743" y="50"/>
                    </a:cubicBezTo>
                    <a:cubicBezTo>
                      <a:pt x="2712" y="19"/>
                      <a:pt x="2669" y="0"/>
                      <a:pt x="2622" y="0"/>
                    </a:cubicBezTo>
                    <a:lnTo>
                      <a:pt x="1396" y="0"/>
                    </a:lnTo>
                    <a:lnTo>
                      <a:pt x="171" y="0"/>
                    </a:lnTo>
                    <a:cubicBezTo>
                      <a:pt x="123" y="0"/>
                      <a:pt x="81" y="19"/>
                      <a:pt x="50" y="50"/>
                    </a:cubicBezTo>
                    <a:cubicBezTo>
                      <a:pt x="19" y="81"/>
                      <a:pt x="0" y="124"/>
                      <a:pt x="0" y="171"/>
                    </a:cubicBezTo>
                    <a:lnTo>
                      <a:pt x="0" y="183"/>
                    </a:lnTo>
                    <a:lnTo>
                      <a:pt x="2792" y="18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9B92F0A2-4344-9B4D-A47D-611DA9A559FB}"/>
                  </a:ext>
                </a:extLst>
              </p:cNvPr>
              <p:cNvSpPr/>
              <p:nvPr/>
            </p:nvSpPr>
            <p:spPr>
              <a:xfrm>
                <a:off x="11255732" y="7386401"/>
                <a:ext cx="521987" cy="559557"/>
              </a:xfrm>
              <a:custGeom>
                <a:avLst/>
                <a:gdLst>
                  <a:gd name="connsiteX0" fmla="*/ 329340 w 521987"/>
                  <a:gd name="connsiteY0" fmla="*/ 16201 h 559557"/>
                  <a:gd name="connsiteX1" fmla="*/ 330582 w 521987"/>
                  <a:gd name="connsiteY1" fmla="*/ 44797 h 559557"/>
                  <a:gd name="connsiteX2" fmla="*/ 16195 w 521987"/>
                  <a:gd name="connsiteY2" fmla="*/ 366811 h 559557"/>
                  <a:gd name="connsiteX3" fmla="*/ 16195 w 521987"/>
                  <a:gd name="connsiteY3" fmla="*/ 544602 h 559557"/>
                  <a:gd name="connsiteX4" fmla="*/ 507037 w 521987"/>
                  <a:gd name="connsiteY4" fmla="*/ 44797 h 559557"/>
                  <a:gd name="connsiteX5" fmla="*/ 505794 w 521987"/>
                  <a:gd name="connsiteY5" fmla="*/ 16201 h 559557"/>
                  <a:gd name="connsiteX6" fmla="*/ 320649 w 521987"/>
                  <a:gd name="connsiteY6" fmla="*/ 0 h 559557"/>
                  <a:gd name="connsiteX7" fmla="*/ 513287 w 521987"/>
                  <a:gd name="connsiteY7" fmla="*/ 0 h 559557"/>
                  <a:gd name="connsiteX8" fmla="*/ 520744 w 521987"/>
                  <a:gd name="connsiteY8" fmla="*/ 7461 h 559557"/>
                  <a:gd name="connsiteX9" fmla="*/ 521987 w 521987"/>
                  <a:gd name="connsiteY9" fmla="*/ 44765 h 559557"/>
                  <a:gd name="connsiteX10" fmla="*/ 7457 w 521987"/>
                  <a:gd name="connsiteY10" fmla="*/ 559557 h 559557"/>
                  <a:gd name="connsiteX11" fmla="*/ 0 w 521987"/>
                  <a:gd name="connsiteY11" fmla="*/ 552096 h 559557"/>
                  <a:gd name="connsiteX12" fmla="*/ 0 w 521987"/>
                  <a:gd name="connsiteY12" fmla="*/ 359360 h 559557"/>
                  <a:gd name="connsiteX13" fmla="*/ 7457 w 521987"/>
                  <a:gd name="connsiteY13" fmla="*/ 351899 h 559557"/>
                  <a:gd name="connsiteX14" fmla="*/ 314435 w 521987"/>
                  <a:gd name="connsiteY14" fmla="*/ 44765 h 559557"/>
                  <a:gd name="connsiteX15" fmla="*/ 313192 w 521987"/>
                  <a:gd name="connsiteY15" fmla="*/ 8704 h 559557"/>
                  <a:gd name="connsiteX16" fmla="*/ 314435 w 521987"/>
                  <a:gd name="connsiteY16" fmla="*/ 2487 h 559557"/>
                  <a:gd name="connsiteX17" fmla="*/ 320649 w 521987"/>
                  <a:gd name="connsiteY17" fmla="*/ 0 h 55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1987" h="559557">
                    <a:moveTo>
                      <a:pt x="329340" y="16201"/>
                    </a:moveTo>
                    <a:cubicBezTo>
                      <a:pt x="330582" y="26148"/>
                      <a:pt x="330582" y="34851"/>
                      <a:pt x="330582" y="44797"/>
                    </a:cubicBezTo>
                    <a:cubicBezTo>
                      <a:pt x="330582" y="220102"/>
                      <a:pt x="190164" y="363081"/>
                      <a:pt x="16195" y="366811"/>
                    </a:cubicBezTo>
                    <a:lnTo>
                      <a:pt x="16195" y="544602"/>
                    </a:lnTo>
                    <a:cubicBezTo>
                      <a:pt x="287090" y="539629"/>
                      <a:pt x="507037" y="318322"/>
                      <a:pt x="507037" y="44797"/>
                    </a:cubicBezTo>
                    <a:cubicBezTo>
                      <a:pt x="507037" y="34851"/>
                      <a:pt x="505794" y="26148"/>
                      <a:pt x="505794" y="16201"/>
                    </a:cubicBezTo>
                    <a:close/>
                    <a:moveTo>
                      <a:pt x="320649" y="0"/>
                    </a:moveTo>
                    <a:lnTo>
                      <a:pt x="513287" y="0"/>
                    </a:lnTo>
                    <a:cubicBezTo>
                      <a:pt x="517016" y="0"/>
                      <a:pt x="520744" y="3731"/>
                      <a:pt x="520744" y="7461"/>
                    </a:cubicBezTo>
                    <a:cubicBezTo>
                      <a:pt x="521987" y="21139"/>
                      <a:pt x="521987" y="33574"/>
                      <a:pt x="521987" y="44765"/>
                    </a:cubicBezTo>
                    <a:cubicBezTo>
                      <a:pt x="521987" y="328274"/>
                      <a:pt x="290821" y="559557"/>
                      <a:pt x="7457" y="559557"/>
                    </a:cubicBezTo>
                    <a:cubicBezTo>
                      <a:pt x="3728" y="559557"/>
                      <a:pt x="0" y="555827"/>
                      <a:pt x="0" y="552096"/>
                    </a:cubicBezTo>
                    <a:lnTo>
                      <a:pt x="0" y="359360"/>
                    </a:lnTo>
                    <a:cubicBezTo>
                      <a:pt x="0" y="355630"/>
                      <a:pt x="3728" y="351899"/>
                      <a:pt x="7457" y="351899"/>
                    </a:cubicBezTo>
                    <a:cubicBezTo>
                      <a:pt x="177724" y="351899"/>
                      <a:pt x="314435" y="213875"/>
                      <a:pt x="314435" y="44765"/>
                    </a:cubicBezTo>
                    <a:cubicBezTo>
                      <a:pt x="314435" y="33574"/>
                      <a:pt x="314435" y="21139"/>
                      <a:pt x="313192" y="8704"/>
                    </a:cubicBezTo>
                    <a:cubicBezTo>
                      <a:pt x="313192" y="6218"/>
                      <a:pt x="313192" y="4974"/>
                      <a:pt x="314435" y="2487"/>
                    </a:cubicBezTo>
                    <a:cubicBezTo>
                      <a:pt x="316921" y="1244"/>
                      <a:pt x="319406" y="0"/>
                      <a:pt x="320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FFFA9239-D471-E043-AD22-150C6C49A9BE}"/>
                  </a:ext>
                </a:extLst>
              </p:cNvPr>
              <p:cNvSpPr/>
              <p:nvPr/>
            </p:nvSpPr>
            <p:spPr>
              <a:xfrm>
                <a:off x="10747445" y="6915327"/>
                <a:ext cx="1029024" cy="1030632"/>
              </a:xfrm>
              <a:custGeom>
                <a:avLst/>
                <a:gdLst>
                  <a:gd name="connsiteX0" fmla="*/ 515134 w 1029024"/>
                  <a:gd name="connsiteY0" fmla="*/ 14951 h 1030632"/>
                  <a:gd name="connsiteX1" fmla="*/ 16195 w 1029024"/>
                  <a:gd name="connsiteY1" fmla="*/ 515312 h 1030632"/>
                  <a:gd name="connsiteX2" fmla="*/ 507668 w 1029024"/>
                  <a:gd name="connsiteY2" fmla="*/ 1015673 h 1030632"/>
                  <a:gd name="connsiteX3" fmla="*/ 507668 w 1029024"/>
                  <a:gd name="connsiteY3" fmla="*/ 837684 h 1030632"/>
                  <a:gd name="connsiteX4" fmla="*/ 191632 w 1029024"/>
                  <a:gd name="connsiteY4" fmla="*/ 515312 h 1030632"/>
                  <a:gd name="connsiteX5" fmla="*/ 515134 w 1029024"/>
                  <a:gd name="connsiteY5" fmla="*/ 191696 h 1030632"/>
                  <a:gd name="connsiteX6" fmla="*/ 834902 w 1029024"/>
                  <a:gd name="connsiteY6" fmla="*/ 470504 h 1030632"/>
                  <a:gd name="connsiteX7" fmla="*/ 1012828 w 1029024"/>
                  <a:gd name="connsiteY7" fmla="*/ 470504 h 1030632"/>
                  <a:gd name="connsiteX8" fmla="*/ 515134 w 1029024"/>
                  <a:gd name="connsiteY8" fmla="*/ 14951 h 1030632"/>
                  <a:gd name="connsiteX9" fmla="*/ 515134 w 1029024"/>
                  <a:gd name="connsiteY9" fmla="*/ 0 h 1030632"/>
                  <a:gd name="connsiteX10" fmla="*/ 1029024 w 1029024"/>
                  <a:gd name="connsiteY10" fmla="*/ 477974 h 1030632"/>
                  <a:gd name="connsiteX11" fmla="*/ 1026535 w 1029024"/>
                  <a:gd name="connsiteY11" fmla="*/ 484198 h 1030632"/>
                  <a:gd name="connsiteX12" fmla="*/ 1021558 w 1029024"/>
                  <a:gd name="connsiteY12" fmla="*/ 486688 h 1030632"/>
                  <a:gd name="connsiteX13" fmla="*/ 828694 w 1029024"/>
                  <a:gd name="connsiteY13" fmla="*/ 486688 h 1030632"/>
                  <a:gd name="connsiteX14" fmla="*/ 821228 w 1029024"/>
                  <a:gd name="connsiteY14" fmla="*/ 479219 h 1030632"/>
                  <a:gd name="connsiteX15" fmla="*/ 515134 w 1029024"/>
                  <a:gd name="connsiteY15" fmla="*/ 206625 h 1030632"/>
                  <a:gd name="connsiteX16" fmla="*/ 207796 w 1029024"/>
                  <a:gd name="connsiteY16" fmla="*/ 515316 h 1030632"/>
                  <a:gd name="connsiteX17" fmla="*/ 515134 w 1029024"/>
                  <a:gd name="connsiteY17" fmla="*/ 822763 h 1030632"/>
                  <a:gd name="connsiteX18" fmla="*/ 523844 w 1029024"/>
                  <a:gd name="connsiteY18" fmla="*/ 830232 h 1030632"/>
                  <a:gd name="connsiteX19" fmla="*/ 523844 w 1029024"/>
                  <a:gd name="connsiteY19" fmla="*/ 1023164 h 1030632"/>
                  <a:gd name="connsiteX20" fmla="*/ 515134 w 1029024"/>
                  <a:gd name="connsiteY20" fmla="*/ 1030632 h 1030632"/>
                  <a:gd name="connsiteX21" fmla="*/ 0 w 1029024"/>
                  <a:gd name="connsiteY21" fmla="*/ 515316 h 1030632"/>
                  <a:gd name="connsiteX22" fmla="*/ 515134 w 1029024"/>
                  <a:gd name="connsiteY22" fmla="*/ 0 h 103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29024" h="1030632">
                    <a:moveTo>
                      <a:pt x="515134" y="14951"/>
                    </a:moveTo>
                    <a:cubicBezTo>
                      <a:pt x="240157" y="14951"/>
                      <a:pt x="16195" y="240238"/>
                      <a:pt x="16195" y="515312"/>
                    </a:cubicBezTo>
                    <a:cubicBezTo>
                      <a:pt x="16195" y="789142"/>
                      <a:pt x="235181" y="1010695"/>
                      <a:pt x="507668" y="1015673"/>
                    </a:cubicBezTo>
                    <a:lnTo>
                      <a:pt x="507668" y="837684"/>
                    </a:lnTo>
                    <a:cubicBezTo>
                      <a:pt x="333475" y="833950"/>
                      <a:pt x="191632" y="690812"/>
                      <a:pt x="191632" y="515312"/>
                    </a:cubicBezTo>
                    <a:cubicBezTo>
                      <a:pt x="191632" y="337323"/>
                      <a:pt x="337208" y="191696"/>
                      <a:pt x="515134" y="191696"/>
                    </a:cubicBezTo>
                    <a:cubicBezTo>
                      <a:pt x="676884" y="191696"/>
                      <a:pt x="813750" y="311185"/>
                      <a:pt x="834902" y="470504"/>
                    </a:cubicBezTo>
                    <a:lnTo>
                      <a:pt x="1012828" y="470504"/>
                    </a:lnTo>
                    <a:cubicBezTo>
                      <a:pt x="990432" y="214100"/>
                      <a:pt x="773935" y="14951"/>
                      <a:pt x="515134" y="14951"/>
                    </a:cubicBezTo>
                    <a:close/>
                    <a:moveTo>
                      <a:pt x="515134" y="0"/>
                    </a:moveTo>
                    <a:cubicBezTo>
                      <a:pt x="783900" y="0"/>
                      <a:pt x="1010360" y="210359"/>
                      <a:pt x="1029024" y="477974"/>
                    </a:cubicBezTo>
                    <a:cubicBezTo>
                      <a:pt x="1029024" y="480464"/>
                      <a:pt x="1029024" y="482953"/>
                      <a:pt x="1026535" y="484198"/>
                    </a:cubicBezTo>
                    <a:cubicBezTo>
                      <a:pt x="1025291" y="485443"/>
                      <a:pt x="1024047" y="486688"/>
                      <a:pt x="1021558" y="486688"/>
                    </a:cubicBezTo>
                    <a:lnTo>
                      <a:pt x="828694" y="486688"/>
                    </a:lnTo>
                    <a:cubicBezTo>
                      <a:pt x="824961" y="486688"/>
                      <a:pt x="821228" y="482953"/>
                      <a:pt x="821228" y="479219"/>
                    </a:cubicBezTo>
                    <a:cubicBezTo>
                      <a:pt x="803808" y="324873"/>
                      <a:pt x="671914" y="206625"/>
                      <a:pt x="515134" y="206625"/>
                    </a:cubicBezTo>
                    <a:cubicBezTo>
                      <a:pt x="345911" y="206625"/>
                      <a:pt x="207796" y="346034"/>
                      <a:pt x="207796" y="515316"/>
                    </a:cubicBezTo>
                    <a:cubicBezTo>
                      <a:pt x="207796" y="684599"/>
                      <a:pt x="345911" y="822763"/>
                      <a:pt x="515134" y="822763"/>
                    </a:cubicBezTo>
                    <a:cubicBezTo>
                      <a:pt x="520111" y="822763"/>
                      <a:pt x="523844" y="826497"/>
                      <a:pt x="523844" y="830232"/>
                    </a:cubicBezTo>
                    <a:lnTo>
                      <a:pt x="523844" y="1023164"/>
                    </a:lnTo>
                    <a:cubicBezTo>
                      <a:pt x="523844" y="1026898"/>
                      <a:pt x="520111" y="1030632"/>
                      <a:pt x="515134" y="1030632"/>
                    </a:cubicBezTo>
                    <a:cubicBezTo>
                      <a:pt x="231437" y="1030632"/>
                      <a:pt x="0" y="799113"/>
                      <a:pt x="0" y="515316"/>
                    </a:cubicBezTo>
                    <a:cubicBezTo>
                      <a:pt x="0" y="230274"/>
                      <a:pt x="231437" y="0"/>
                      <a:pt x="515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E23E130A-E472-6B4F-83B6-53CED1E0A9E8}"/>
                  </a:ext>
                </a:extLst>
              </p:cNvPr>
              <p:cNvSpPr/>
              <p:nvPr/>
            </p:nvSpPr>
            <p:spPr>
              <a:xfrm>
                <a:off x="10754920" y="6922804"/>
                <a:ext cx="1014074" cy="10156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5" h="816">
                    <a:moveTo>
                      <a:pt x="155" y="408"/>
                    </a:moveTo>
                    <a:cubicBezTo>
                      <a:pt x="155" y="268"/>
                      <a:pt x="268" y="154"/>
                      <a:pt x="408" y="154"/>
                    </a:cubicBezTo>
                    <a:cubicBezTo>
                      <a:pt x="538" y="154"/>
                      <a:pt x="646" y="253"/>
                      <a:pt x="660" y="378"/>
                    </a:cubicBezTo>
                    <a:lnTo>
                      <a:pt x="815" y="378"/>
                    </a:lnTo>
                    <a:cubicBezTo>
                      <a:pt x="800" y="167"/>
                      <a:pt x="624" y="0"/>
                      <a:pt x="408" y="0"/>
                    </a:cubicBezTo>
                    <a:cubicBezTo>
                      <a:pt x="183" y="0"/>
                      <a:pt x="0" y="182"/>
                      <a:pt x="0" y="408"/>
                    </a:cubicBezTo>
                    <a:cubicBezTo>
                      <a:pt x="0" y="633"/>
                      <a:pt x="183" y="816"/>
                      <a:pt x="408" y="816"/>
                    </a:cubicBezTo>
                    <a:lnTo>
                      <a:pt x="408" y="661"/>
                    </a:lnTo>
                    <a:cubicBezTo>
                      <a:pt x="268" y="661"/>
                      <a:pt x="155" y="548"/>
                      <a:pt x="155" y="40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B8D45FD5-B0A6-654F-AC1E-924951D02AB8}"/>
                  </a:ext>
                </a:extLst>
              </p:cNvPr>
              <p:cNvSpPr/>
              <p:nvPr/>
            </p:nvSpPr>
            <p:spPr>
              <a:xfrm>
                <a:off x="12950008" y="6425558"/>
                <a:ext cx="72256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9">
                    <a:moveTo>
                      <a:pt x="59" y="29"/>
                    </a:moveTo>
                    <a:cubicBezTo>
                      <a:pt x="59" y="46"/>
                      <a:pt x="46" y="59"/>
                      <a:pt x="29" y="59"/>
                    </a:cubicBezTo>
                    <a:cubicBezTo>
                      <a:pt x="13" y="59"/>
                      <a:pt x="0" y="46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6" y="0"/>
                      <a:pt x="59" y="13"/>
                      <a:pt x="59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D13778C4-7132-3449-A0A5-D598397CBDB9}"/>
                  </a:ext>
                </a:extLst>
              </p:cNvPr>
              <p:cNvSpPr/>
              <p:nvPr/>
            </p:nvSpPr>
            <p:spPr>
              <a:xfrm>
                <a:off x="12941288" y="6418081"/>
                <a:ext cx="88451" cy="87236"/>
              </a:xfrm>
              <a:custGeom>
                <a:avLst/>
                <a:gdLst>
                  <a:gd name="connsiteX0" fmla="*/ 44238 w 88451"/>
                  <a:gd name="connsiteY0" fmla="*/ 14955 h 87236"/>
                  <a:gd name="connsiteX1" fmla="*/ 16195 w 88451"/>
                  <a:gd name="connsiteY1" fmla="*/ 43009 h 87236"/>
                  <a:gd name="connsiteX2" fmla="*/ 44238 w 88451"/>
                  <a:gd name="connsiteY2" fmla="*/ 72282 h 87236"/>
                  <a:gd name="connsiteX3" fmla="*/ 73501 w 88451"/>
                  <a:gd name="connsiteY3" fmla="*/ 43009 h 87236"/>
                  <a:gd name="connsiteX4" fmla="*/ 44238 w 88451"/>
                  <a:gd name="connsiteY4" fmla="*/ 14955 h 87236"/>
                  <a:gd name="connsiteX5" fmla="*/ 44226 w 88451"/>
                  <a:gd name="connsiteY5" fmla="*/ 0 h 87236"/>
                  <a:gd name="connsiteX6" fmla="*/ 88451 w 88451"/>
                  <a:gd name="connsiteY6" fmla="*/ 43004 h 87236"/>
                  <a:gd name="connsiteX7" fmla="*/ 44226 w 88451"/>
                  <a:gd name="connsiteY7" fmla="*/ 87236 h 87236"/>
                  <a:gd name="connsiteX8" fmla="*/ 0 w 88451"/>
                  <a:gd name="connsiteY8" fmla="*/ 43004 h 87236"/>
                  <a:gd name="connsiteX9" fmla="*/ 44226 w 88451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7236">
                    <a:moveTo>
                      <a:pt x="44238" y="14955"/>
                    </a:moveTo>
                    <a:cubicBezTo>
                      <a:pt x="28388" y="14955"/>
                      <a:pt x="16195" y="28372"/>
                      <a:pt x="16195" y="43009"/>
                    </a:cubicBezTo>
                    <a:cubicBezTo>
                      <a:pt x="16195" y="58865"/>
                      <a:pt x="28388" y="72282"/>
                      <a:pt x="44238" y="72282"/>
                    </a:cubicBezTo>
                    <a:cubicBezTo>
                      <a:pt x="60089" y="72282"/>
                      <a:pt x="73501" y="58865"/>
                      <a:pt x="73501" y="43009"/>
                    </a:cubicBezTo>
                    <a:cubicBezTo>
                      <a:pt x="73501" y="28372"/>
                      <a:pt x="60089" y="14955"/>
                      <a:pt x="44238" y="14955"/>
                    </a:cubicBezTo>
                    <a:close/>
                    <a:moveTo>
                      <a:pt x="44226" y="0"/>
                    </a:moveTo>
                    <a:cubicBezTo>
                      <a:pt x="68795" y="0"/>
                      <a:pt x="88451" y="19659"/>
                      <a:pt x="88451" y="43004"/>
                    </a:cubicBezTo>
                    <a:cubicBezTo>
                      <a:pt x="88451" y="68806"/>
                      <a:pt x="68795" y="87236"/>
                      <a:pt x="44226" y="87236"/>
                    </a:cubicBezTo>
                    <a:cubicBezTo>
                      <a:pt x="20884" y="87236"/>
                      <a:pt x="0" y="68806"/>
                      <a:pt x="0" y="43004"/>
                    </a:cubicBezTo>
                    <a:cubicBezTo>
                      <a:pt x="0" y="19659"/>
                      <a:pt x="20884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778A3141-60B6-DC48-8690-9A4751B48D48}"/>
                  </a:ext>
                </a:extLst>
              </p:cNvPr>
              <p:cNvSpPr/>
              <p:nvPr/>
            </p:nvSpPr>
            <p:spPr>
              <a:xfrm>
                <a:off x="13247753" y="6425558"/>
                <a:ext cx="72256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9">
                    <a:moveTo>
                      <a:pt x="59" y="29"/>
                    </a:moveTo>
                    <a:cubicBezTo>
                      <a:pt x="59" y="46"/>
                      <a:pt x="46" y="59"/>
                      <a:pt x="29" y="59"/>
                    </a:cubicBezTo>
                    <a:cubicBezTo>
                      <a:pt x="13" y="59"/>
                      <a:pt x="0" y="46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6" y="0"/>
                      <a:pt x="59" y="13"/>
                      <a:pt x="59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8EC5AB06-16FA-834C-A3BF-2AFDC741D583}"/>
                  </a:ext>
                </a:extLst>
              </p:cNvPr>
              <p:cNvSpPr/>
              <p:nvPr/>
            </p:nvSpPr>
            <p:spPr>
              <a:xfrm>
                <a:off x="13240278" y="6418081"/>
                <a:ext cx="87205" cy="87236"/>
              </a:xfrm>
              <a:custGeom>
                <a:avLst/>
                <a:gdLst>
                  <a:gd name="connsiteX0" fmla="*/ 42989 w 87205"/>
                  <a:gd name="connsiteY0" fmla="*/ 14955 h 87236"/>
                  <a:gd name="connsiteX1" fmla="*/ 14946 w 87205"/>
                  <a:gd name="connsiteY1" fmla="*/ 43009 h 87236"/>
                  <a:gd name="connsiteX2" fmla="*/ 42989 w 87205"/>
                  <a:gd name="connsiteY2" fmla="*/ 72282 h 87236"/>
                  <a:gd name="connsiteX3" fmla="*/ 72252 w 87205"/>
                  <a:gd name="connsiteY3" fmla="*/ 43009 h 87236"/>
                  <a:gd name="connsiteX4" fmla="*/ 42989 w 87205"/>
                  <a:gd name="connsiteY4" fmla="*/ 14955 h 87236"/>
                  <a:gd name="connsiteX5" fmla="*/ 42988 w 87205"/>
                  <a:gd name="connsiteY5" fmla="*/ 0 h 87236"/>
                  <a:gd name="connsiteX6" fmla="*/ 87205 w 87205"/>
                  <a:gd name="connsiteY6" fmla="*/ 43004 h 87236"/>
                  <a:gd name="connsiteX7" fmla="*/ 42988 w 87205"/>
                  <a:gd name="connsiteY7" fmla="*/ 87236 h 87236"/>
                  <a:gd name="connsiteX8" fmla="*/ 0 w 87205"/>
                  <a:gd name="connsiteY8" fmla="*/ 43004 h 87236"/>
                  <a:gd name="connsiteX9" fmla="*/ 42988 w 87205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05" h="87236">
                    <a:moveTo>
                      <a:pt x="42989" y="14955"/>
                    </a:moveTo>
                    <a:cubicBezTo>
                      <a:pt x="28358" y="14955"/>
                      <a:pt x="14946" y="28372"/>
                      <a:pt x="14946" y="43009"/>
                    </a:cubicBezTo>
                    <a:cubicBezTo>
                      <a:pt x="14946" y="58865"/>
                      <a:pt x="28358" y="72282"/>
                      <a:pt x="42989" y="72282"/>
                    </a:cubicBezTo>
                    <a:cubicBezTo>
                      <a:pt x="58840" y="72282"/>
                      <a:pt x="72252" y="58865"/>
                      <a:pt x="72252" y="43009"/>
                    </a:cubicBezTo>
                    <a:cubicBezTo>
                      <a:pt x="72252" y="28372"/>
                      <a:pt x="58840" y="14955"/>
                      <a:pt x="42989" y="14955"/>
                    </a:cubicBezTo>
                    <a:close/>
                    <a:moveTo>
                      <a:pt x="42988" y="0"/>
                    </a:moveTo>
                    <a:cubicBezTo>
                      <a:pt x="67553" y="0"/>
                      <a:pt x="87205" y="19659"/>
                      <a:pt x="87205" y="43004"/>
                    </a:cubicBezTo>
                    <a:cubicBezTo>
                      <a:pt x="87205" y="68806"/>
                      <a:pt x="67553" y="87236"/>
                      <a:pt x="42988" y="87236"/>
                    </a:cubicBezTo>
                    <a:cubicBezTo>
                      <a:pt x="19652" y="87236"/>
                      <a:pt x="0" y="68806"/>
                      <a:pt x="0" y="43004"/>
                    </a:cubicBezTo>
                    <a:cubicBezTo>
                      <a:pt x="0" y="19659"/>
                      <a:pt x="19652" y="0"/>
                      <a:pt x="429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9CC9B842-F605-CE40-9221-6DB1E68BFC3D}"/>
                  </a:ext>
                </a:extLst>
              </p:cNvPr>
              <p:cNvSpPr/>
              <p:nvPr/>
            </p:nvSpPr>
            <p:spPr>
              <a:xfrm>
                <a:off x="13545497" y="6425558"/>
                <a:ext cx="72256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9">
                    <a:moveTo>
                      <a:pt x="59" y="29"/>
                    </a:moveTo>
                    <a:cubicBezTo>
                      <a:pt x="59" y="46"/>
                      <a:pt x="46" y="59"/>
                      <a:pt x="30" y="59"/>
                    </a:cubicBezTo>
                    <a:cubicBezTo>
                      <a:pt x="13" y="59"/>
                      <a:pt x="0" y="46"/>
                      <a:pt x="0" y="29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46" y="0"/>
                      <a:pt x="59" y="13"/>
                      <a:pt x="59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8143C52D-1176-7749-A597-AEE1001ECE77}"/>
                  </a:ext>
                </a:extLst>
              </p:cNvPr>
              <p:cNvSpPr/>
              <p:nvPr/>
            </p:nvSpPr>
            <p:spPr>
              <a:xfrm>
                <a:off x="13538022" y="6418081"/>
                <a:ext cx="88451" cy="87236"/>
              </a:xfrm>
              <a:custGeom>
                <a:avLst/>
                <a:gdLst>
                  <a:gd name="connsiteX0" fmla="*/ 44226 w 88451"/>
                  <a:gd name="connsiteY0" fmla="*/ 14955 h 87236"/>
                  <a:gd name="connsiteX1" fmla="*/ 16195 w 88451"/>
                  <a:gd name="connsiteY1" fmla="*/ 43009 h 87236"/>
                  <a:gd name="connsiteX2" fmla="*/ 44226 w 88451"/>
                  <a:gd name="connsiteY2" fmla="*/ 72282 h 87236"/>
                  <a:gd name="connsiteX3" fmla="*/ 72256 w 88451"/>
                  <a:gd name="connsiteY3" fmla="*/ 43009 h 87236"/>
                  <a:gd name="connsiteX4" fmla="*/ 44226 w 88451"/>
                  <a:gd name="connsiteY4" fmla="*/ 14955 h 87236"/>
                  <a:gd name="connsiteX5" fmla="*/ 44226 w 88451"/>
                  <a:gd name="connsiteY5" fmla="*/ 0 h 87236"/>
                  <a:gd name="connsiteX6" fmla="*/ 88451 w 88451"/>
                  <a:gd name="connsiteY6" fmla="*/ 43004 h 87236"/>
                  <a:gd name="connsiteX7" fmla="*/ 44226 w 88451"/>
                  <a:gd name="connsiteY7" fmla="*/ 87236 h 87236"/>
                  <a:gd name="connsiteX8" fmla="*/ 0 w 88451"/>
                  <a:gd name="connsiteY8" fmla="*/ 43004 h 87236"/>
                  <a:gd name="connsiteX9" fmla="*/ 44226 w 88451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7236">
                    <a:moveTo>
                      <a:pt x="44226" y="14955"/>
                    </a:moveTo>
                    <a:cubicBezTo>
                      <a:pt x="28382" y="14955"/>
                      <a:pt x="16195" y="28372"/>
                      <a:pt x="16195" y="43009"/>
                    </a:cubicBezTo>
                    <a:cubicBezTo>
                      <a:pt x="16195" y="58865"/>
                      <a:pt x="28382" y="72282"/>
                      <a:pt x="44226" y="72282"/>
                    </a:cubicBezTo>
                    <a:cubicBezTo>
                      <a:pt x="58850" y="72282"/>
                      <a:pt x="72256" y="58865"/>
                      <a:pt x="72256" y="43009"/>
                    </a:cubicBezTo>
                    <a:cubicBezTo>
                      <a:pt x="72256" y="28372"/>
                      <a:pt x="58850" y="14955"/>
                      <a:pt x="44226" y="14955"/>
                    </a:cubicBezTo>
                    <a:close/>
                    <a:moveTo>
                      <a:pt x="44226" y="0"/>
                    </a:moveTo>
                    <a:cubicBezTo>
                      <a:pt x="67567" y="0"/>
                      <a:pt x="88451" y="19659"/>
                      <a:pt x="88451" y="43004"/>
                    </a:cubicBezTo>
                    <a:cubicBezTo>
                      <a:pt x="88451" y="68806"/>
                      <a:pt x="67567" y="87236"/>
                      <a:pt x="44226" y="87236"/>
                    </a:cubicBezTo>
                    <a:cubicBezTo>
                      <a:pt x="19656" y="87236"/>
                      <a:pt x="0" y="68806"/>
                      <a:pt x="0" y="43004"/>
                    </a:cubicBezTo>
                    <a:cubicBezTo>
                      <a:pt x="0" y="19659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0D91F4C-A45E-794F-A6EA-8A44A5637276}"/>
                  </a:ext>
                </a:extLst>
              </p:cNvPr>
              <p:cNvSpPr/>
              <p:nvPr/>
            </p:nvSpPr>
            <p:spPr>
              <a:xfrm>
                <a:off x="12089166" y="6880432"/>
                <a:ext cx="1538549" cy="11004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6" h="884">
                    <a:moveTo>
                      <a:pt x="1229" y="884"/>
                    </a:moveTo>
                    <a:lnTo>
                      <a:pt x="6" y="884"/>
                    </a:lnTo>
                    <a:cubicBezTo>
                      <a:pt x="2" y="884"/>
                      <a:pt x="0" y="881"/>
                      <a:pt x="0" y="877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871"/>
                    </a:lnTo>
                    <a:lnTo>
                      <a:pt x="1229" y="871"/>
                    </a:lnTo>
                    <a:cubicBezTo>
                      <a:pt x="1233" y="871"/>
                      <a:pt x="1236" y="874"/>
                      <a:pt x="1236" y="877"/>
                    </a:cubicBezTo>
                    <a:cubicBezTo>
                      <a:pt x="1236" y="881"/>
                      <a:pt x="1233" y="884"/>
                      <a:pt x="1229" y="8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FE11F1A-165B-8D4C-A03B-C07C49DEF813}"/>
                  </a:ext>
                </a:extLst>
              </p:cNvPr>
              <p:cNvSpPr/>
              <p:nvPr/>
            </p:nvSpPr>
            <p:spPr>
              <a:xfrm>
                <a:off x="12606166" y="6982623"/>
                <a:ext cx="196835" cy="9147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735">
                    <a:moveTo>
                      <a:pt x="159" y="735"/>
                    </a:moveTo>
                    <a:lnTo>
                      <a:pt x="79" y="735"/>
                    </a:lnTo>
                    <a:lnTo>
                      <a:pt x="0" y="735"/>
                    </a:lnTo>
                    <a:lnTo>
                      <a:pt x="0" y="408"/>
                    </a:lnTo>
                    <a:lnTo>
                      <a:pt x="0" y="80"/>
                    </a:lnTo>
                    <a:cubicBezTo>
                      <a:pt x="0" y="58"/>
                      <a:pt x="9" y="38"/>
                      <a:pt x="23" y="24"/>
                    </a:cubicBezTo>
                    <a:cubicBezTo>
                      <a:pt x="38" y="10"/>
                      <a:pt x="57" y="0"/>
                      <a:pt x="79" y="0"/>
                    </a:cubicBezTo>
                    <a:cubicBezTo>
                      <a:pt x="101" y="0"/>
                      <a:pt x="121" y="10"/>
                      <a:pt x="135" y="24"/>
                    </a:cubicBezTo>
                    <a:cubicBezTo>
                      <a:pt x="149" y="38"/>
                      <a:pt x="159" y="58"/>
                      <a:pt x="159" y="80"/>
                    </a:cubicBezTo>
                    <a:lnTo>
                      <a:pt x="159" y="408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5019E650-E4A7-7C43-A0BE-A9A7B38C3A1B}"/>
                  </a:ext>
                </a:extLst>
              </p:cNvPr>
              <p:cNvSpPr/>
              <p:nvPr/>
            </p:nvSpPr>
            <p:spPr>
              <a:xfrm>
                <a:off x="12597449" y="6975146"/>
                <a:ext cx="213030" cy="929687"/>
              </a:xfrm>
              <a:custGeom>
                <a:avLst/>
                <a:gdLst>
                  <a:gd name="connsiteX0" fmla="*/ 106520 w 213030"/>
                  <a:gd name="connsiteY0" fmla="*/ 14954 h 929687"/>
                  <a:gd name="connsiteX1" fmla="*/ 42180 w 213030"/>
                  <a:gd name="connsiteY1" fmla="*/ 42333 h 929687"/>
                  <a:gd name="connsiteX2" fmla="*/ 16196 w 213030"/>
                  <a:gd name="connsiteY2" fmla="*/ 107048 h 929687"/>
                  <a:gd name="connsiteX3" fmla="*/ 16196 w 213030"/>
                  <a:gd name="connsiteY3" fmla="*/ 914732 h 929687"/>
                  <a:gd name="connsiteX4" fmla="*/ 198082 w 213030"/>
                  <a:gd name="connsiteY4" fmla="*/ 914732 h 929687"/>
                  <a:gd name="connsiteX5" fmla="*/ 198082 w 213030"/>
                  <a:gd name="connsiteY5" fmla="*/ 107048 h 929687"/>
                  <a:gd name="connsiteX6" fmla="*/ 170861 w 213030"/>
                  <a:gd name="connsiteY6" fmla="*/ 42333 h 929687"/>
                  <a:gd name="connsiteX7" fmla="*/ 106520 w 213030"/>
                  <a:gd name="connsiteY7" fmla="*/ 14954 h 929687"/>
                  <a:gd name="connsiteX8" fmla="*/ 106515 w 213030"/>
                  <a:gd name="connsiteY8" fmla="*/ 0 h 929687"/>
                  <a:gd name="connsiteX9" fmla="*/ 182066 w 213030"/>
                  <a:gd name="connsiteY9" fmla="*/ 31114 h 929687"/>
                  <a:gd name="connsiteX10" fmla="*/ 213030 w 213030"/>
                  <a:gd name="connsiteY10" fmla="*/ 107032 h 929687"/>
                  <a:gd name="connsiteX11" fmla="*/ 213030 w 213030"/>
                  <a:gd name="connsiteY11" fmla="*/ 922220 h 929687"/>
                  <a:gd name="connsiteX12" fmla="*/ 205599 w 213030"/>
                  <a:gd name="connsiteY12" fmla="*/ 929687 h 929687"/>
                  <a:gd name="connsiteX13" fmla="*/ 8670 w 213030"/>
                  <a:gd name="connsiteY13" fmla="*/ 929687 h 929687"/>
                  <a:gd name="connsiteX14" fmla="*/ 0 w 213030"/>
                  <a:gd name="connsiteY14" fmla="*/ 922220 h 929687"/>
                  <a:gd name="connsiteX15" fmla="*/ 0 w 213030"/>
                  <a:gd name="connsiteY15" fmla="*/ 107032 h 929687"/>
                  <a:gd name="connsiteX16" fmla="*/ 32202 w 213030"/>
                  <a:gd name="connsiteY16" fmla="*/ 31114 h 929687"/>
                  <a:gd name="connsiteX17" fmla="*/ 106515 w 213030"/>
                  <a:gd name="connsiteY17" fmla="*/ 0 h 9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3030" h="929687">
                    <a:moveTo>
                      <a:pt x="106520" y="14954"/>
                    </a:moveTo>
                    <a:cubicBezTo>
                      <a:pt x="83011" y="14954"/>
                      <a:pt x="59502" y="24910"/>
                      <a:pt x="42180" y="42333"/>
                    </a:cubicBezTo>
                    <a:cubicBezTo>
                      <a:pt x="26095" y="59756"/>
                      <a:pt x="16196" y="82158"/>
                      <a:pt x="16196" y="107048"/>
                    </a:cubicBezTo>
                    <a:lnTo>
                      <a:pt x="16196" y="914732"/>
                    </a:lnTo>
                    <a:lnTo>
                      <a:pt x="198082" y="914732"/>
                    </a:lnTo>
                    <a:lnTo>
                      <a:pt x="198082" y="107048"/>
                    </a:lnTo>
                    <a:cubicBezTo>
                      <a:pt x="198082" y="82158"/>
                      <a:pt x="188183" y="59756"/>
                      <a:pt x="170861" y="42333"/>
                    </a:cubicBezTo>
                    <a:cubicBezTo>
                      <a:pt x="153538" y="24910"/>
                      <a:pt x="131267" y="14954"/>
                      <a:pt x="106520" y="14954"/>
                    </a:cubicBezTo>
                    <a:close/>
                    <a:moveTo>
                      <a:pt x="106515" y="0"/>
                    </a:moveTo>
                    <a:cubicBezTo>
                      <a:pt x="135002" y="0"/>
                      <a:pt x="161011" y="11201"/>
                      <a:pt x="182066" y="31114"/>
                    </a:cubicBezTo>
                    <a:cubicBezTo>
                      <a:pt x="201883" y="52272"/>
                      <a:pt x="213030" y="78408"/>
                      <a:pt x="213030" y="107032"/>
                    </a:cubicBezTo>
                    <a:lnTo>
                      <a:pt x="213030" y="922220"/>
                    </a:lnTo>
                    <a:cubicBezTo>
                      <a:pt x="213030" y="925954"/>
                      <a:pt x="209314" y="929687"/>
                      <a:pt x="205599" y="929687"/>
                    </a:cubicBezTo>
                    <a:lnTo>
                      <a:pt x="8670" y="929687"/>
                    </a:lnTo>
                    <a:cubicBezTo>
                      <a:pt x="4954" y="929687"/>
                      <a:pt x="0" y="925954"/>
                      <a:pt x="0" y="922220"/>
                    </a:cubicBezTo>
                    <a:lnTo>
                      <a:pt x="0" y="107032"/>
                    </a:lnTo>
                    <a:cubicBezTo>
                      <a:pt x="0" y="78408"/>
                      <a:pt x="12385" y="52272"/>
                      <a:pt x="32202" y="31114"/>
                    </a:cubicBezTo>
                    <a:cubicBezTo>
                      <a:pt x="52019" y="11201"/>
                      <a:pt x="78028" y="0"/>
                      <a:pt x="106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E6DECD15-AA0B-1C42-91B8-C7E0CF197D3E}"/>
                  </a:ext>
                </a:extLst>
              </p:cNvPr>
              <p:cNvSpPr/>
              <p:nvPr/>
            </p:nvSpPr>
            <p:spPr>
              <a:xfrm>
                <a:off x="12910143" y="7228130"/>
                <a:ext cx="196835" cy="6692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538">
                    <a:moveTo>
                      <a:pt x="159" y="538"/>
                    </a:moveTo>
                    <a:lnTo>
                      <a:pt x="80" y="538"/>
                    </a:lnTo>
                    <a:lnTo>
                      <a:pt x="0" y="538"/>
                    </a:lnTo>
                    <a:lnTo>
                      <a:pt x="0" y="309"/>
                    </a:lnTo>
                    <a:lnTo>
                      <a:pt x="0" y="79"/>
                    </a:lnTo>
                    <a:cubicBezTo>
                      <a:pt x="0" y="57"/>
                      <a:pt x="9" y="38"/>
                      <a:pt x="24" y="23"/>
                    </a:cubicBezTo>
                    <a:cubicBezTo>
                      <a:pt x="38" y="9"/>
                      <a:pt x="58" y="0"/>
                      <a:pt x="80" y="0"/>
                    </a:cubicBezTo>
                    <a:cubicBezTo>
                      <a:pt x="102" y="0"/>
                      <a:pt x="121" y="9"/>
                      <a:pt x="136" y="23"/>
                    </a:cubicBezTo>
                    <a:cubicBezTo>
                      <a:pt x="150" y="38"/>
                      <a:pt x="159" y="57"/>
                      <a:pt x="159" y="79"/>
                    </a:cubicBezTo>
                    <a:lnTo>
                      <a:pt x="159" y="30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D98E4578-E531-744D-A153-FFFB6C374B3E}"/>
                  </a:ext>
                </a:extLst>
              </p:cNvPr>
              <p:cNvSpPr/>
              <p:nvPr/>
            </p:nvSpPr>
            <p:spPr>
              <a:xfrm>
                <a:off x="12902668" y="7220653"/>
                <a:ext cx="211785" cy="684180"/>
              </a:xfrm>
              <a:custGeom>
                <a:avLst/>
                <a:gdLst>
                  <a:gd name="connsiteX0" fmla="*/ 106516 w 211785"/>
                  <a:gd name="connsiteY0" fmla="*/ 14954 h 684180"/>
                  <a:gd name="connsiteX1" fmla="*/ 43416 w 211785"/>
                  <a:gd name="connsiteY1" fmla="*/ 41075 h 684180"/>
                  <a:gd name="connsiteX2" fmla="*/ 16196 w 211785"/>
                  <a:gd name="connsiteY2" fmla="*/ 105756 h 684180"/>
                  <a:gd name="connsiteX3" fmla="*/ 16196 w 211785"/>
                  <a:gd name="connsiteY3" fmla="*/ 669224 h 684180"/>
                  <a:gd name="connsiteX4" fmla="*/ 196836 w 211785"/>
                  <a:gd name="connsiteY4" fmla="*/ 669224 h 684180"/>
                  <a:gd name="connsiteX5" fmla="*/ 196836 w 211785"/>
                  <a:gd name="connsiteY5" fmla="*/ 105756 h 684180"/>
                  <a:gd name="connsiteX6" fmla="*/ 170854 w 211785"/>
                  <a:gd name="connsiteY6" fmla="*/ 41075 h 684180"/>
                  <a:gd name="connsiteX7" fmla="*/ 106516 w 211785"/>
                  <a:gd name="connsiteY7" fmla="*/ 14954 h 684180"/>
                  <a:gd name="connsiteX8" fmla="*/ 106512 w 211785"/>
                  <a:gd name="connsiteY8" fmla="*/ 0 h 684180"/>
                  <a:gd name="connsiteX9" fmla="*/ 180822 w 211785"/>
                  <a:gd name="connsiteY9" fmla="*/ 31099 h 684180"/>
                  <a:gd name="connsiteX10" fmla="*/ 211785 w 211785"/>
                  <a:gd name="connsiteY10" fmla="*/ 105737 h 684180"/>
                  <a:gd name="connsiteX11" fmla="*/ 211785 w 211785"/>
                  <a:gd name="connsiteY11" fmla="*/ 676716 h 684180"/>
                  <a:gd name="connsiteX12" fmla="*/ 204354 w 211785"/>
                  <a:gd name="connsiteY12" fmla="*/ 684180 h 684180"/>
                  <a:gd name="connsiteX13" fmla="*/ 7431 w 211785"/>
                  <a:gd name="connsiteY13" fmla="*/ 684180 h 684180"/>
                  <a:gd name="connsiteX14" fmla="*/ 0 w 211785"/>
                  <a:gd name="connsiteY14" fmla="*/ 676716 h 684180"/>
                  <a:gd name="connsiteX15" fmla="*/ 0 w 211785"/>
                  <a:gd name="connsiteY15" fmla="*/ 105737 h 684180"/>
                  <a:gd name="connsiteX16" fmla="*/ 30963 w 211785"/>
                  <a:gd name="connsiteY16" fmla="*/ 31099 h 684180"/>
                  <a:gd name="connsiteX17" fmla="*/ 106512 w 211785"/>
                  <a:gd name="connsiteY17" fmla="*/ 0 h 68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785" h="684180">
                    <a:moveTo>
                      <a:pt x="106516" y="14954"/>
                    </a:moveTo>
                    <a:cubicBezTo>
                      <a:pt x="81771" y="14954"/>
                      <a:pt x="59500" y="24905"/>
                      <a:pt x="43416" y="41075"/>
                    </a:cubicBezTo>
                    <a:cubicBezTo>
                      <a:pt x="24857" y="58489"/>
                      <a:pt x="16196" y="82123"/>
                      <a:pt x="16196" y="105756"/>
                    </a:cubicBezTo>
                    <a:lnTo>
                      <a:pt x="16196" y="669224"/>
                    </a:lnTo>
                    <a:lnTo>
                      <a:pt x="196836" y="669224"/>
                    </a:lnTo>
                    <a:lnTo>
                      <a:pt x="196836" y="105756"/>
                    </a:lnTo>
                    <a:cubicBezTo>
                      <a:pt x="196836" y="82123"/>
                      <a:pt x="186938" y="58489"/>
                      <a:pt x="170854" y="41075"/>
                    </a:cubicBezTo>
                    <a:cubicBezTo>
                      <a:pt x="153532" y="24905"/>
                      <a:pt x="130024" y="14954"/>
                      <a:pt x="106516" y="14954"/>
                    </a:cubicBezTo>
                    <a:close/>
                    <a:moveTo>
                      <a:pt x="106512" y="0"/>
                    </a:moveTo>
                    <a:cubicBezTo>
                      <a:pt x="134997" y="0"/>
                      <a:pt x="161006" y="11196"/>
                      <a:pt x="180822" y="31099"/>
                    </a:cubicBezTo>
                    <a:cubicBezTo>
                      <a:pt x="200638" y="49759"/>
                      <a:pt x="211785" y="78370"/>
                      <a:pt x="211785" y="105737"/>
                    </a:cubicBezTo>
                    <a:lnTo>
                      <a:pt x="211785" y="676716"/>
                    </a:lnTo>
                    <a:cubicBezTo>
                      <a:pt x="211785" y="680448"/>
                      <a:pt x="208069" y="684180"/>
                      <a:pt x="204354" y="684180"/>
                    </a:cubicBezTo>
                    <a:lnTo>
                      <a:pt x="7431" y="684180"/>
                    </a:lnTo>
                    <a:cubicBezTo>
                      <a:pt x="3716" y="684180"/>
                      <a:pt x="0" y="680448"/>
                      <a:pt x="0" y="676716"/>
                    </a:cubicBezTo>
                    <a:lnTo>
                      <a:pt x="0" y="105737"/>
                    </a:lnTo>
                    <a:cubicBezTo>
                      <a:pt x="0" y="78370"/>
                      <a:pt x="11147" y="49759"/>
                      <a:pt x="30963" y="31099"/>
                    </a:cubicBezTo>
                    <a:cubicBezTo>
                      <a:pt x="52017" y="11196"/>
                      <a:pt x="78026" y="0"/>
                      <a:pt x="106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207B9E0C-E9D1-5147-8BCA-2DA5CA889AC4}"/>
                  </a:ext>
                </a:extLst>
              </p:cNvPr>
              <p:cNvSpPr/>
              <p:nvPr/>
            </p:nvSpPr>
            <p:spPr>
              <a:xfrm>
                <a:off x="13216608" y="7635647"/>
                <a:ext cx="195589" cy="2617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211">
                    <a:moveTo>
                      <a:pt x="158" y="211"/>
                    </a:moveTo>
                    <a:lnTo>
                      <a:pt x="78" y="211"/>
                    </a:lnTo>
                    <a:lnTo>
                      <a:pt x="0" y="211"/>
                    </a:lnTo>
                    <a:lnTo>
                      <a:pt x="0" y="145"/>
                    </a:lnTo>
                    <a:lnTo>
                      <a:pt x="0" y="79"/>
                    </a:lnTo>
                    <a:cubicBezTo>
                      <a:pt x="0" y="57"/>
                      <a:pt x="8" y="38"/>
                      <a:pt x="23" y="23"/>
                    </a:cubicBezTo>
                    <a:cubicBezTo>
                      <a:pt x="37" y="9"/>
                      <a:pt x="57" y="0"/>
                      <a:pt x="78" y="0"/>
                    </a:cubicBezTo>
                    <a:cubicBezTo>
                      <a:pt x="100" y="0"/>
                      <a:pt x="121" y="9"/>
                      <a:pt x="135" y="23"/>
                    </a:cubicBezTo>
                    <a:cubicBezTo>
                      <a:pt x="149" y="38"/>
                      <a:pt x="158" y="57"/>
                      <a:pt x="158" y="79"/>
                    </a:cubicBezTo>
                    <a:lnTo>
                      <a:pt x="158" y="14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2B769815-2E0A-E04B-B4CB-B4BC100CEF34}"/>
                  </a:ext>
                </a:extLst>
              </p:cNvPr>
              <p:cNvSpPr/>
              <p:nvPr/>
            </p:nvSpPr>
            <p:spPr>
              <a:xfrm>
                <a:off x="13207887" y="7628170"/>
                <a:ext cx="211785" cy="276663"/>
              </a:xfrm>
              <a:custGeom>
                <a:avLst/>
                <a:gdLst>
                  <a:gd name="connsiteX0" fmla="*/ 105279 w 211785"/>
                  <a:gd name="connsiteY0" fmla="*/ 14954 h 276663"/>
                  <a:gd name="connsiteX1" fmla="*/ 42178 w 211785"/>
                  <a:gd name="connsiteY1" fmla="*/ 40994 h 276663"/>
                  <a:gd name="connsiteX2" fmla="*/ 16196 w 211785"/>
                  <a:gd name="connsiteY2" fmla="*/ 105472 h 276663"/>
                  <a:gd name="connsiteX3" fmla="*/ 16196 w 211785"/>
                  <a:gd name="connsiteY3" fmla="*/ 261707 h 276663"/>
                  <a:gd name="connsiteX4" fmla="*/ 196836 w 211785"/>
                  <a:gd name="connsiteY4" fmla="*/ 261707 h 276663"/>
                  <a:gd name="connsiteX5" fmla="*/ 196836 w 211785"/>
                  <a:gd name="connsiteY5" fmla="*/ 105472 h 276663"/>
                  <a:gd name="connsiteX6" fmla="*/ 169616 w 211785"/>
                  <a:gd name="connsiteY6" fmla="*/ 40994 h 276663"/>
                  <a:gd name="connsiteX7" fmla="*/ 105279 w 211785"/>
                  <a:gd name="connsiteY7" fmla="*/ 14954 h 276663"/>
                  <a:gd name="connsiteX8" fmla="*/ 105273 w 211785"/>
                  <a:gd name="connsiteY8" fmla="*/ 0 h 276663"/>
                  <a:gd name="connsiteX9" fmla="*/ 180822 w 211785"/>
                  <a:gd name="connsiteY9" fmla="*/ 31016 h 276663"/>
                  <a:gd name="connsiteX10" fmla="*/ 211785 w 211785"/>
                  <a:gd name="connsiteY10" fmla="*/ 105455 h 276663"/>
                  <a:gd name="connsiteX11" fmla="*/ 211785 w 211785"/>
                  <a:gd name="connsiteY11" fmla="*/ 269219 h 276663"/>
                  <a:gd name="connsiteX12" fmla="*/ 204354 w 211785"/>
                  <a:gd name="connsiteY12" fmla="*/ 276663 h 276663"/>
                  <a:gd name="connsiteX13" fmla="*/ 8670 w 211785"/>
                  <a:gd name="connsiteY13" fmla="*/ 276663 h 276663"/>
                  <a:gd name="connsiteX14" fmla="*/ 0 w 211785"/>
                  <a:gd name="connsiteY14" fmla="*/ 269219 h 276663"/>
                  <a:gd name="connsiteX15" fmla="*/ 0 w 211785"/>
                  <a:gd name="connsiteY15" fmla="*/ 105455 h 276663"/>
                  <a:gd name="connsiteX16" fmla="*/ 30963 w 211785"/>
                  <a:gd name="connsiteY16" fmla="*/ 31016 h 276663"/>
                  <a:gd name="connsiteX17" fmla="*/ 105273 w 211785"/>
                  <a:gd name="connsiteY17" fmla="*/ 0 h 27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785" h="276663">
                    <a:moveTo>
                      <a:pt x="105279" y="14954"/>
                    </a:moveTo>
                    <a:cubicBezTo>
                      <a:pt x="81771" y="14954"/>
                      <a:pt x="59500" y="24874"/>
                      <a:pt x="42178" y="40994"/>
                    </a:cubicBezTo>
                    <a:cubicBezTo>
                      <a:pt x="24857" y="58353"/>
                      <a:pt x="16196" y="81912"/>
                      <a:pt x="16196" y="105472"/>
                    </a:cubicBezTo>
                    <a:lnTo>
                      <a:pt x="16196" y="261707"/>
                    </a:lnTo>
                    <a:lnTo>
                      <a:pt x="196836" y="261707"/>
                    </a:lnTo>
                    <a:lnTo>
                      <a:pt x="196836" y="105472"/>
                    </a:lnTo>
                    <a:cubicBezTo>
                      <a:pt x="196836" y="81912"/>
                      <a:pt x="188175" y="58353"/>
                      <a:pt x="169616" y="40994"/>
                    </a:cubicBezTo>
                    <a:cubicBezTo>
                      <a:pt x="152295" y="24874"/>
                      <a:pt x="130024" y="14954"/>
                      <a:pt x="105279" y="14954"/>
                    </a:cubicBezTo>
                    <a:close/>
                    <a:moveTo>
                      <a:pt x="105273" y="0"/>
                    </a:moveTo>
                    <a:cubicBezTo>
                      <a:pt x="134997" y="0"/>
                      <a:pt x="161006" y="11166"/>
                      <a:pt x="180822" y="31016"/>
                    </a:cubicBezTo>
                    <a:cubicBezTo>
                      <a:pt x="201877" y="50867"/>
                      <a:pt x="211785" y="78161"/>
                      <a:pt x="211785" y="105455"/>
                    </a:cubicBezTo>
                    <a:lnTo>
                      <a:pt x="211785" y="269219"/>
                    </a:lnTo>
                    <a:cubicBezTo>
                      <a:pt x="211785" y="272941"/>
                      <a:pt x="209308" y="276663"/>
                      <a:pt x="204354" y="276663"/>
                    </a:cubicBezTo>
                    <a:lnTo>
                      <a:pt x="8670" y="276663"/>
                    </a:lnTo>
                    <a:cubicBezTo>
                      <a:pt x="3716" y="276663"/>
                      <a:pt x="0" y="272941"/>
                      <a:pt x="0" y="269219"/>
                    </a:cubicBezTo>
                    <a:lnTo>
                      <a:pt x="0" y="105455"/>
                    </a:lnTo>
                    <a:cubicBezTo>
                      <a:pt x="0" y="78161"/>
                      <a:pt x="11147" y="50867"/>
                      <a:pt x="30963" y="31016"/>
                    </a:cubicBezTo>
                    <a:cubicBezTo>
                      <a:pt x="50779" y="11166"/>
                      <a:pt x="78026" y="0"/>
                      <a:pt x="105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3E349DDF-A267-9B43-809B-EED8D9336A3B}"/>
                  </a:ext>
                </a:extLst>
              </p:cNvPr>
              <p:cNvSpPr/>
              <p:nvPr/>
            </p:nvSpPr>
            <p:spPr>
              <a:xfrm>
                <a:off x="12933813" y="8093013"/>
                <a:ext cx="509529" cy="93467"/>
              </a:xfrm>
              <a:custGeom>
                <a:avLst/>
                <a:gdLst>
                  <a:gd name="connsiteX0" fmla="*/ 47257 w 509529"/>
                  <a:gd name="connsiteY0" fmla="*/ 16201 h 93467"/>
                  <a:gd name="connsiteX1" fmla="*/ 24891 w 509529"/>
                  <a:gd name="connsiteY1" fmla="*/ 25976 h 93467"/>
                  <a:gd name="connsiteX2" fmla="*/ 14950 w 509529"/>
                  <a:gd name="connsiteY2" fmla="*/ 46746 h 93467"/>
                  <a:gd name="connsiteX3" fmla="*/ 24891 w 509529"/>
                  <a:gd name="connsiteY3" fmla="*/ 69960 h 93467"/>
                  <a:gd name="connsiteX4" fmla="*/ 47257 w 509529"/>
                  <a:gd name="connsiteY4" fmla="*/ 78512 h 93467"/>
                  <a:gd name="connsiteX5" fmla="*/ 462273 w 509529"/>
                  <a:gd name="connsiteY5" fmla="*/ 78512 h 93467"/>
                  <a:gd name="connsiteX6" fmla="*/ 484639 w 509529"/>
                  <a:gd name="connsiteY6" fmla="*/ 69960 h 93467"/>
                  <a:gd name="connsiteX7" fmla="*/ 494580 w 509529"/>
                  <a:gd name="connsiteY7" fmla="*/ 46746 h 93467"/>
                  <a:gd name="connsiteX8" fmla="*/ 484639 w 509529"/>
                  <a:gd name="connsiteY8" fmla="*/ 25976 h 93467"/>
                  <a:gd name="connsiteX9" fmla="*/ 462273 w 509529"/>
                  <a:gd name="connsiteY9" fmla="*/ 16201 h 93467"/>
                  <a:gd name="connsiteX10" fmla="*/ 47225 w 509529"/>
                  <a:gd name="connsiteY10" fmla="*/ 0 h 93467"/>
                  <a:gd name="connsiteX11" fmla="*/ 462304 w 509529"/>
                  <a:gd name="connsiteY11" fmla="*/ 0 h 93467"/>
                  <a:gd name="connsiteX12" fmla="*/ 495859 w 509529"/>
                  <a:gd name="connsiteY12" fmla="*/ 14758 h 93467"/>
                  <a:gd name="connsiteX13" fmla="*/ 509529 w 509529"/>
                  <a:gd name="connsiteY13" fmla="*/ 46734 h 93467"/>
                  <a:gd name="connsiteX14" fmla="*/ 495859 w 509529"/>
                  <a:gd name="connsiteY14" fmla="*/ 79939 h 93467"/>
                  <a:gd name="connsiteX15" fmla="*/ 462304 w 509529"/>
                  <a:gd name="connsiteY15" fmla="*/ 93467 h 93467"/>
                  <a:gd name="connsiteX16" fmla="*/ 47225 w 509529"/>
                  <a:gd name="connsiteY16" fmla="*/ 93467 h 93467"/>
                  <a:gd name="connsiteX17" fmla="*/ 13670 w 509529"/>
                  <a:gd name="connsiteY17" fmla="*/ 79939 h 93467"/>
                  <a:gd name="connsiteX18" fmla="*/ 0 w 509529"/>
                  <a:gd name="connsiteY18" fmla="*/ 46734 h 93467"/>
                  <a:gd name="connsiteX19" fmla="*/ 13670 w 509529"/>
                  <a:gd name="connsiteY19" fmla="*/ 14758 h 93467"/>
                  <a:gd name="connsiteX20" fmla="*/ 47225 w 509529"/>
                  <a:gd name="connsiteY20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9529" h="93467">
                    <a:moveTo>
                      <a:pt x="47257" y="16201"/>
                    </a:moveTo>
                    <a:cubicBezTo>
                      <a:pt x="38559" y="16201"/>
                      <a:pt x="31103" y="19867"/>
                      <a:pt x="24891" y="25976"/>
                    </a:cubicBezTo>
                    <a:cubicBezTo>
                      <a:pt x="18678" y="30863"/>
                      <a:pt x="14950" y="39415"/>
                      <a:pt x="14950" y="46746"/>
                    </a:cubicBezTo>
                    <a:cubicBezTo>
                      <a:pt x="14950" y="56520"/>
                      <a:pt x="18678" y="63851"/>
                      <a:pt x="24891" y="69960"/>
                    </a:cubicBezTo>
                    <a:cubicBezTo>
                      <a:pt x="31103" y="76069"/>
                      <a:pt x="38559" y="78512"/>
                      <a:pt x="47257" y="78512"/>
                    </a:cubicBezTo>
                    <a:lnTo>
                      <a:pt x="462273" y="78512"/>
                    </a:lnTo>
                    <a:cubicBezTo>
                      <a:pt x="470971" y="78512"/>
                      <a:pt x="478427" y="76069"/>
                      <a:pt x="484639" y="69960"/>
                    </a:cubicBezTo>
                    <a:cubicBezTo>
                      <a:pt x="490852" y="63851"/>
                      <a:pt x="494580" y="56520"/>
                      <a:pt x="494580" y="46746"/>
                    </a:cubicBezTo>
                    <a:cubicBezTo>
                      <a:pt x="494580" y="39415"/>
                      <a:pt x="490852" y="30863"/>
                      <a:pt x="484639" y="25976"/>
                    </a:cubicBezTo>
                    <a:cubicBezTo>
                      <a:pt x="478427" y="19867"/>
                      <a:pt x="470971" y="16201"/>
                      <a:pt x="462273" y="16201"/>
                    </a:cubicBezTo>
                    <a:close/>
                    <a:moveTo>
                      <a:pt x="47225" y="0"/>
                    </a:moveTo>
                    <a:lnTo>
                      <a:pt x="462304" y="0"/>
                    </a:lnTo>
                    <a:cubicBezTo>
                      <a:pt x="474732" y="0"/>
                      <a:pt x="487159" y="6149"/>
                      <a:pt x="495859" y="14758"/>
                    </a:cubicBezTo>
                    <a:cubicBezTo>
                      <a:pt x="504558" y="23367"/>
                      <a:pt x="509529" y="35665"/>
                      <a:pt x="509529" y="46734"/>
                    </a:cubicBezTo>
                    <a:cubicBezTo>
                      <a:pt x="509529" y="60262"/>
                      <a:pt x="504558" y="71330"/>
                      <a:pt x="495859" y="79939"/>
                    </a:cubicBezTo>
                    <a:cubicBezTo>
                      <a:pt x="487159" y="89778"/>
                      <a:pt x="474732" y="93467"/>
                      <a:pt x="462304" y="93467"/>
                    </a:cubicBezTo>
                    <a:lnTo>
                      <a:pt x="47225" y="93467"/>
                    </a:lnTo>
                    <a:cubicBezTo>
                      <a:pt x="34797" y="93467"/>
                      <a:pt x="22370" y="89778"/>
                      <a:pt x="13670" y="79939"/>
                    </a:cubicBezTo>
                    <a:cubicBezTo>
                      <a:pt x="4971" y="71330"/>
                      <a:pt x="0" y="60262"/>
                      <a:pt x="0" y="46734"/>
                    </a:cubicBezTo>
                    <a:cubicBezTo>
                      <a:pt x="0" y="35665"/>
                      <a:pt x="4971" y="23367"/>
                      <a:pt x="13670" y="14758"/>
                    </a:cubicBezTo>
                    <a:cubicBezTo>
                      <a:pt x="22370" y="6149"/>
                      <a:pt x="34797" y="0"/>
                      <a:pt x="47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7F7FAF35-5D71-DE47-A5EB-D6FECD259D2E}"/>
                  </a:ext>
                </a:extLst>
              </p:cNvPr>
              <p:cNvSpPr/>
              <p:nvPr/>
            </p:nvSpPr>
            <p:spPr>
              <a:xfrm>
                <a:off x="12268560" y="8093013"/>
                <a:ext cx="509529" cy="93467"/>
              </a:xfrm>
              <a:custGeom>
                <a:avLst/>
                <a:gdLst>
                  <a:gd name="connsiteX0" fmla="*/ 47256 w 509529"/>
                  <a:gd name="connsiteY0" fmla="*/ 16201 h 93467"/>
                  <a:gd name="connsiteX1" fmla="*/ 24890 w 509529"/>
                  <a:gd name="connsiteY1" fmla="*/ 25976 h 93467"/>
                  <a:gd name="connsiteX2" fmla="*/ 14950 w 509529"/>
                  <a:gd name="connsiteY2" fmla="*/ 46746 h 93467"/>
                  <a:gd name="connsiteX3" fmla="*/ 24890 w 509529"/>
                  <a:gd name="connsiteY3" fmla="*/ 69960 h 93467"/>
                  <a:gd name="connsiteX4" fmla="*/ 47256 w 509529"/>
                  <a:gd name="connsiteY4" fmla="*/ 78512 h 93467"/>
                  <a:gd name="connsiteX5" fmla="*/ 462270 w 509529"/>
                  <a:gd name="connsiteY5" fmla="*/ 78512 h 93467"/>
                  <a:gd name="connsiteX6" fmla="*/ 484636 w 509529"/>
                  <a:gd name="connsiteY6" fmla="*/ 69960 h 93467"/>
                  <a:gd name="connsiteX7" fmla="*/ 493334 w 509529"/>
                  <a:gd name="connsiteY7" fmla="*/ 46746 h 93467"/>
                  <a:gd name="connsiteX8" fmla="*/ 484636 w 509529"/>
                  <a:gd name="connsiteY8" fmla="*/ 25976 h 93467"/>
                  <a:gd name="connsiteX9" fmla="*/ 462270 w 509529"/>
                  <a:gd name="connsiteY9" fmla="*/ 16201 h 93467"/>
                  <a:gd name="connsiteX10" fmla="*/ 47225 w 509529"/>
                  <a:gd name="connsiteY10" fmla="*/ 0 h 93467"/>
                  <a:gd name="connsiteX11" fmla="*/ 462304 w 509529"/>
                  <a:gd name="connsiteY11" fmla="*/ 0 h 93467"/>
                  <a:gd name="connsiteX12" fmla="*/ 494616 w 509529"/>
                  <a:gd name="connsiteY12" fmla="*/ 14758 h 93467"/>
                  <a:gd name="connsiteX13" fmla="*/ 509529 w 509529"/>
                  <a:gd name="connsiteY13" fmla="*/ 46734 h 93467"/>
                  <a:gd name="connsiteX14" fmla="*/ 494616 w 509529"/>
                  <a:gd name="connsiteY14" fmla="*/ 79939 h 93467"/>
                  <a:gd name="connsiteX15" fmla="*/ 462304 w 509529"/>
                  <a:gd name="connsiteY15" fmla="*/ 93467 h 93467"/>
                  <a:gd name="connsiteX16" fmla="*/ 47225 w 509529"/>
                  <a:gd name="connsiteY16" fmla="*/ 93467 h 93467"/>
                  <a:gd name="connsiteX17" fmla="*/ 13670 w 509529"/>
                  <a:gd name="connsiteY17" fmla="*/ 79939 h 93467"/>
                  <a:gd name="connsiteX18" fmla="*/ 0 w 509529"/>
                  <a:gd name="connsiteY18" fmla="*/ 46734 h 93467"/>
                  <a:gd name="connsiteX19" fmla="*/ 13670 w 509529"/>
                  <a:gd name="connsiteY19" fmla="*/ 14758 h 93467"/>
                  <a:gd name="connsiteX20" fmla="*/ 47225 w 509529"/>
                  <a:gd name="connsiteY20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9529" h="93467">
                    <a:moveTo>
                      <a:pt x="47256" y="16201"/>
                    </a:moveTo>
                    <a:cubicBezTo>
                      <a:pt x="38559" y="16201"/>
                      <a:pt x="31103" y="19867"/>
                      <a:pt x="24890" y="25976"/>
                    </a:cubicBezTo>
                    <a:cubicBezTo>
                      <a:pt x="18678" y="30863"/>
                      <a:pt x="14950" y="39415"/>
                      <a:pt x="14950" y="46746"/>
                    </a:cubicBezTo>
                    <a:cubicBezTo>
                      <a:pt x="14950" y="56520"/>
                      <a:pt x="18678" y="63851"/>
                      <a:pt x="24890" y="69960"/>
                    </a:cubicBezTo>
                    <a:cubicBezTo>
                      <a:pt x="31103" y="76069"/>
                      <a:pt x="38559" y="78512"/>
                      <a:pt x="47256" y="78512"/>
                    </a:cubicBezTo>
                    <a:lnTo>
                      <a:pt x="462270" y="78512"/>
                    </a:lnTo>
                    <a:cubicBezTo>
                      <a:pt x="470968" y="78512"/>
                      <a:pt x="478423" y="76069"/>
                      <a:pt x="484636" y="69960"/>
                    </a:cubicBezTo>
                    <a:cubicBezTo>
                      <a:pt x="490849" y="63851"/>
                      <a:pt x="493334" y="56520"/>
                      <a:pt x="493334" y="46746"/>
                    </a:cubicBezTo>
                    <a:cubicBezTo>
                      <a:pt x="493334" y="39415"/>
                      <a:pt x="490849" y="30863"/>
                      <a:pt x="484636" y="25976"/>
                    </a:cubicBezTo>
                    <a:cubicBezTo>
                      <a:pt x="478423" y="19867"/>
                      <a:pt x="470968" y="16201"/>
                      <a:pt x="462270" y="16201"/>
                    </a:cubicBezTo>
                    <a:close/>
                    <a:moveTo>
                      <a:pt x="47225" y="0"/>
                    </a:moveTo>
                    <a:lnTo>
                      <a:pt x="462304" y="0"/>
                    </a:lnTo>
                    <a:cubicBezTo>
                      <a:pt x="474732" y="0"/>
                      <a:pt x="487159" y="6149"/>
                      <a:pt x="494616" y="14758"/>
                    </a:cubicBezTo>
                    <a:cubicBezTo>
                      <a:pt x="504558" y="23367"/>
                      <a:pt x="509529" y="35665"/>
                      <a:pt x="509529" y="46734"/>
                    </a:cubicBezTo>
                    <a:cubicBezTo>
                      <a:pt x="509529" y="60262"/>
                      <a:pt x="504558" y="71330"/>
                      <a:pt x="494616" y="79939"/>
                    </a:cubicBezTo>
                    <a:cubicBezTo>
                      <a:pt x="487159" y="89778"/>
                      <a:pt x="474732" y="93467"/>
                      <a:pt x="462304" y="93467"/>
                    </a:cubicBezTo>
                    <a:lnTo>
                      <a:pt x="47225" y="93467"/>
                    </a:lnTo>
                    <a:cubicBezTo>
                      <a:pt x="34797" y="93467"/>
                      <a:pt x="22370" y="89778"/>
                      <a:pt x="13670" y="79939"/>
                    </a:cubicBezTo>
                    <a:cubicBezTo>
                      <a:pt x="4971" y="71330"/>
                      <a:pt x="0" y="60262"/>
                      <a:pt x="0" y="46734"/>
                    </a:cubicBezTo>
                    <a:cubicBezTo>
                      <a:pt x="0" y="35665"/>
                      <a:pt x="4971" y="23367"/>
                      <a:pt x="13670" y="14758"/>
                    </a:cubicBezTo>
                    <a:cubicBezTo>
                      <a:pt x="22370" y="6149"/>
                      <a:pt x="34797" y="0"/>
                      <a:pt x="47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0D58AC51-B249-7444-8512-F535B2D40C82}"/>
                  </a:ext>
                </a:extLst>
              </p:cNvPr>
              <p:cNvSpPr/>
              <p:nvPr/>
            </p:nvSpPr>
            <p:spPr>
              <a:xfrm>
                <a:off x="11007819" y="8093013"/>
                <a:ext cx="509529" cy="93467"/>
              </a:xfrm>
              <a:custGeom>
                <a:avLst/>
                <a:gdLst>
                  <a:gd name="connsiteX0" fmla="*/ 47257 w 509529"/>
                  <a:gd name="connsiteY0" fmla="*/ 16201 h 93467"/>
                  <a:gd name="connsiteX1" fmla="*/ 24891 w 509529"/>
                  <a:gd name="connsiteY1" fmla="*/ 25976 h 93467"/>
                  <a:gd name="connsiteX2" fmla="*/ 14950 w 509529"/>
                  <a:gd name="connsiteY2" fmla="*/ 46746 h 93467"/>
                  <a:gd name="connsiteX3" fmla="*/ 24891 w 509529"/>
                  <a:gd name="connsiteY3" fmla="*/ 69960 h 93467"/>
                  <a:gd name="connsiteX4" fmla="*/ 47257 w 509529"/>
                  <a:gd name="connsiteY4" fmla="*/ 78512 h 93467"/>
                  <a:gd name="connsiteX5" fmla="*/ 462273 w 509529"/>
                  <a:gd name="connsiteY5" fmla="*/ 78512 h 93467"/>
                  <a:gd name="connsiteX6" fmla="*/ 484639 w 509529"/>
                  <a:gd name="connsiteY6" fmla="*/ 69960 h 93467"/>
                  <a:gd name="connsiteX7" fmla="*/ 494580 w 509529"/>
                  <a:gd name="connsiteY7" fmla="*/ 46746 h 93467"/>
                  <a:gd name="connsiteX8" fmla="*/ 484639 w 509529"/>
                  <a:gd name="connsiteY8" fmla="*/ 25976 h 93467"/>
                  <a:gd name="connsiteX9" fmla="*/ 462273 w 509529"/>
                  <a:gd name="connsiteY9" fmla="*/ 16201 h 93467"/>
                  <a:gd name="connsiteX10" fmla="*/ 47225 w 509529"/>
                  <a:gd name="connsiteY10" fmla="*/ 0 h 93467"/>
                  <a:gd name="connsiteX11" fmla="*/ 462304 w 509529"/>
                  <a:gd name="connsiteY11" fmla="*/ 0 h 93467"/>
                  <a:gd name="connsiteX12" fmla="*/ 495859 w 509529"/>
                  <a:gd name="connsiteY12" fmla="*/ 14758 h 93467"/>
                  <a:gd name="connsiteX13" fmla="*/ 509529 w 509529"/>
                  <a:gd name="connsiteY13" fmla="*/ 46734 h 93467"/>
                  <a:gd name="connsiteX14" fmla="*/ 495859 w 509529"/>
                  <a:gd name="connsiteY14" fmla="*/ 79939 h 93467"/>
                  <a:gd name="connsiteX15" fmla="*/ 462304 w 509529"/>
                  <a:gd name="connsiteY15" fmla="*/ 93467 h 93467"/>
                  <a:gd name="connsiteX16" fmla="*/ 47225 w 509529"/>
                  <a:gd name="connsiteY16" fmla="*/ 93467 h 93467"/>
                  <a:gd name="connsiteX17" fmla="*/ 13670 w 509529"/>
                  <a:gd name="connsiteY17" fmla="*/ 79939 h 93467"/>
                  <a:gd name="connsiteX18" fmla="*/ 0 w 509529"/>
                  <a:gd name="connsiteY18" fmla="*/ 46734 h 93467"/>
                  <a:gd name="connsiteX19" fmla="*/ 13670 w 509529"/>
                  <a:gd name="connsiteY19" fmla="*/ 14758 h 93467"/>
                  <a:gd name="connsiteX20" fmla="*/ 47225 w 509529"/>
                  <a:gd name="connsiteY20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9529" h="93467">
                    <a:moveTo>
                      <a:pt x="47257" y="16201"/>
                    </a:moveTo>
                    <a:cubicBezTo>
                      <a:pt x="38559" y="16201"/>
                      <a:pt x="29861" y="19867"/>
                      <a:pt x="24891" y="25976"/>
                    </a:cubicBezTo>
                    <a:cubicBezTo>
                      <a:pt x="18678" y="30863"/>
                      <a:pt x="14950" y="39415"/>
                      <a:pt x="14950" y="46746"/>
                    </a:cubicBezTo>
                    <a:cubicBezTo>
                      <a:pt x="14950" y="56520"/>
                      <a:pt x="18678" y="63851"/>
                      <a:pt x="24891" y="69960"/>
                    </a:cubicBezTo>
                    <a:cubicBezTo>
                      <a:pt x="29861" y="76069"/>
                      <a:pt x="38559" y="78512"/>
                      <a:pt x="47257" y="78512"/>
                    </a:cubicBezTo>
                    <a:lnTo>
                      <a:pt x="462273" y="78512"/>
                    </a:lnTo>
                    <a:cubicBezTo>
                      <a:pt x="470971" y="78512"/>
                      <a:pt x="478427" y="76069"/>
                      <a:pt x="484639" y="69960"/>
                    </a:cubicBezTo>
                    <a:cubicBezTo>
                      <a:pt x="489610" y="63851"/>
                      <a:pt x="494580" y="56520"/>
                      <a:pt x="494580" y="46746"/>
                    </a:cubicBezTo>
                    <a:cubicBezTo>
                      <a:pt x="494580" y="39415"/>
                      <a:pt x="489610" y="30863"/>
                      <a:pt x="484639" y="25976"/>
                    </a:cubicBezTo>
                    <a:cubicBezTo>
                      <a:pt x="478427" y="19867"/>
                      <a:pt x="470971" y="16201"/>
                      <a:pt x="462273" y="16201"/>
                    </a:cubicBezTo>
                    <a:close/>
                    <a:moveTo>
                      <a:pt x="47225" y="0"/>
                    </a:moveTo>
                    <a:lnTo>
                      <a:pt x="462304" y="0"/>
                    </a:lnTo>
                    <a:cubicBezTo>
                      <a:pt x="474732" y="0"/>
                      <a:pt x="485917" y="6149"/>
                      <a:pt x="495859" y="14758"/>
                    </a:cubicBezTo>
                    <a:cubicBezTo>
                      <a:pt x="503315" y="23367"/>
                      <a:pt x="509529" y="35665"/>
                      <a:pt x="509529" y="46734"/>
                    </a:cubicBezTo>
                    <a:cubicBezTo>
                      <a:pt x="509529" y="60262"/>
                      <a:pt x="503315" y="71330"/>
                      <a:pt x="495859" y="79939"/>
                    </a:cubicBezTo>
                    <a:cubicBezTo>
                      <a:pt x="485917" y="89778"/>
                      <a:pt x="474732" y="93467"/>
                      <a:pt x="462304" y="93467"/>
                    </a:cubicBezTo>
                    <a:lnTo>
                      <a:pt x="47225" y="93467"/>
                    </a:lnTo>
                    <a:cubicBezTo>
                      <a:pt x="33554" y="93467"/>
                      <a:pt x="22370" y="89778"/>
                      <a:pt x="13670" y="79939"/>
                    </a:cubicBezTo>
                    <a:cubicBezTo>
                      <a:pt x="3728" y="71330"/>
                      <a:pt x="0" y="60262"/>
                      <a:pt x="0" y="46734"/>
                    </a:cubicBezTo>
                    <a:cubicBezTo>
                      <a:pt x="0" y="35665"/>
                      <a:pt x="3728" y="23367"/>
                      <a:pt x="13670" y="14758"/>
                    </a:cubicBezTo>
                    <a:cubicBezTo>
                      <a:pt x="22370" y="6149"/>
                      <a:pt x="33554" y="0"/>
                      <a:pt x="47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1497B10E-CECA-A147-AD99-1FEC497A16EC}"/>
                  </a:ext>
                </a:extLst>
              </p:cNvPr>
              <p:cNvSpPr/>
              <p:nvPr/>
            </p:nvSpPr>
            <p:spPr>
              <a:xfrm>
                <a:off x="12300951" y="7461175"/>
                <a:ext cx="196835" cy="436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351">
                    <a:moveTo>
                      <a:pt x="159" y="351"/>
                    </a:moveTo>
                    <a:lnTo>
                      <a:pt x="79" y="351"/>
                    </a:lnTo>
                    <a:lnTo>
                      <a:pt x="0" y="351"/>
                    </a:lnTo>
                    <a:lnTo>
                      <a:pt x="0" y="215"/>
                    </a:lnTo>
                    <a:lnTo>
                      <a:pt x="0" y="79"/>
                    </a:lnTo>
                    <a:cubicBezTo>
                      <a:pt x="0" y="57"/>
                      <a:pt x="9" y="38"/>
                      <a:pt x="23" y="23"/>
                    </a:cubicBezTo>
                    <a:cubicBezTo>
                      <a:pt x="38" y="9"/>
                      <a:pt x="58" y="0"/>
                      <a:pt x="79" y="0"/>
                    </a:cubicBezTo>
                    <a:cubicBezTo>
                      <a:pt x="101" y="0"/>
                      <a:pt x="121" y="9"/>
                      <a:pt x="136" y="23"/>
                    </a:cubicBezTo>
                    <a:cubicBezTo>
                      <a:pt x="150" y="38"/>
                      <a:pt x="159" y="57"/>
                      <a:pt x="159" y="79"/>
                    </a:cubicBezTo>
                    <a:lnTo>
                      <a:pt x="159" y="21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6BDDD77E-EC3F-B64F-8321-BD75A8CEB70F}"/>
                  </a:ext>
                </a:extLst>
              </p:cNvPr>
              <p:cNvSpPr/>
              <p:nvPr/>
            </p:nvSpPr>
            <p:spPr>
              <a:xfrm>
                <a:off x="12293476" y="7453694"/>
                <a:ext cx="211785" cy="451135"/>
              </a:xfrm>
              <a:custGeom>
                <a:avLst/>
                <a:gdLst>
                  <a:gd name="connsiteX0" fmla="*/ 105270 w 211785"/>
                  <a:gd name="connsiteY0" fmla="*/ 16205 h 451135"/>
                  <a:gd name="connsiteX1" fmla="*/ 40932 w 211785"/>
                  <a:gd name="connsiteY1" fmla="*/ 42299 h 451135"/>
                  <a:gd name="connsiteX2" fmla="*/ 14950 w 211785"/>
                  <a:gd name="connsiteY2" fmla="*/ 105668 h 451135"/>
                  <a:gd name="connsiteX3" fmla="*/ 14950 w 211785"/>
                  <a:gd name="connsiteY3" fmla="*/ 436184 h 451135"/>
                  <a:gd name="connsiteX4" fmla="*/ 195590 w 211785"/>
                  <a:gd name="connsiteY4" fmla="*/ 436184 h 451135"/>
                  <a:gd name="connsiteX5" fmla="*/ 195590 w 211785"/>
                  <a:gd name="connsiteY5" fmla="*/ 105668 h 451135"/>
                  <a:gd name="connsiteX6" fmla="*/ 169608 w 211785"/>
                  <a:gd name="connsiteY6" fmla="*/ 42299 h 451135"/>
                  <a:gd name="connsiteX7" fmla="*/ 105270 w 211785"/>
                  <a:gd name="connsiteY7" fmla="*/ 16205 h 451135"/>
                  <a:gd name="connsiteX8" fmla="*/ 105273 w 211785"/>
                  <a:gd name="connsiteY8" fmla="*/ 0 h 451135"/>
                  <a:gd name="connsiteX9" fmla="*/ 180822 w 211785"/>
                  <a:gd name="connsiteY9" fmla="*/ 31070 h 451135"/>
                  <a:gd name="connsiteX10" fmla="*/ 211785 w 211785"/>
                  <a:gd name="connsiteY10" fmla="*/ 105638 h 451135"/>
                  <a:gd name="connsiteX11" fmla="*/ 211785 w 211785"/>
                  <a:gd name="connsiteY11" fmla="*/ 443678 h 451135"/>
                  <a:gd name="connsiteX12" fmla="*/ 204354 w 211785"/>
                  <a:gd name="connsiteY12" fmla="*/ 451135 h 451135"/>
                  <a:gd name="connsiteX13" fmla="*/ 7431 w 211785"/>
                  <a:gd name="connsiteY13" fmla="*/ 451135 h 451135"/>
                  <a:gd name="connsiteX14" fmla="*/ 0 w 211785"/>
                  <a:gd name="connsiteY14" fmla="*/ 443678 h 451135"/>
                  <a:gd name="connsiteX15" fmla="*/ 0 w 211785"/>
                  <a:gd name="connsiteY15" fmla="*/ 105638 h 451135"/>
                  <a:gd name="connsiteX16" fmla="*/ 30963 w 211785"/>
                  <a:gd name="connsiteY16" fmla="*/ 31070 h 451135"/>
                  <a:gd name="connsiteX17" fmla="*/ 105273 w 211785"/>
                  <a:gd name="connsiteY17" fmla="*/ 0 h 45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785" h="451135">
                    <a:moveTo>
                      <a:pt x="105270" y="16205"/>
                    </a:moveTo>
                    <a:cubicBezTo>
                      <a:pt x="81762" y="16205"/>
                      <a:pt x="59491" y="24903"/>
                      <a:pt x="40932" y="42299"/>
                    </a:cubicBezTo>
                    <a:cubicBezTo>
                      <a:pt x="24848" y="58452"/>
                      <a:pt x="14950" y="82060"/>
                      <a:pt x="14950" y="105668"/>
                    </a:cubicBezTo>
                    <a:lnTo>
                      <a:pt x="14950" y="436184"/>
                    </a:lnTo>
                    <a:lnTo>
                      <a:pt x="195590" y="436184"/>
                    </a:lnTo>
                    <a:lnTo>
                      <a:pt x="195590" y="105668"/>
                    </a:lnTo>
                    <a:cubicBezTo>
                      <a:pt x="195590" y="82060"/>
                      <a:pt x="186929" y="58452"/>
                      <a:pt x="169608" y="42299"/>
                    </a:cubicBezTo>
                    <a:cubicBezTo>
                      <a:pt x="152286" y="24903"/>
                      <a:pt x="130015" y="16205"/>
                      <a:pt x="105270" y="16205"/>
                    </a:cubicBezTo>
                    <a:close/>
                    <a:moveTo>
                      <a:pt x="105273" y="0"/>
                    </a:moveTo>
                    <a:cubicBezTo>
                      <a:pt x="133759" y="0"/>
                      <a:pt x="159768" y="11185"/>
                      <a:pt x="180822" y="31070"/>
                    </a:cubicBezTo>
                    <a:cubicBezTo>
                      <a:pt x="200638" y="50955"/>
                      <a:pt x="211785" y="78296"/>
                      <a:pt x="211785" y="105638"/>
                    </a:cubicBezTo>
                    <a:lnTo>
                      <a:pt x="211785" y="443678"/>
                    </a:lnTo>
                    <a:cubicBezTo>
                      <a:pt x="211785" y="447407"/>
                      <a:pt x="208069" y="451135"/>
                      <a:pt x="204354" y="451135"/>
                    </a:cubicBezTo>
                    <a:lnTo>
                      <a:pt x="7431" y="451135"/>
                    </a:lnTo>
                    <a:cubicBezTo>
                      <a:pt x="2477" y="451135"/>
                      <a:pt x="0" y="447407"/>
                      <a:pt x="0" y="443678"/>
                    </a:cubicBezTo>
                    <a:lnTo>
                      <a:pt x="0" y="105638"/>
                    </a:lnTo>
                    <a:cubicBezTo>
                      <a:pt x="0" y="78296"/>
                      <a:pt x="9908" y="50955"/>
                      <a:pt x="30963" y="31070"/>
                    </a:cubicBezTo>
                    <a:cubicBezTo>
                      <a:pt x="50779" y="11185"/>
                      <a:pt x="76788" y="0"/>
                      <a:pt x="105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DE7F457C-E53B-4847-BE0A-B3570827CD2D}"/>
                  </a:ext>
                </a:extLst>
              </p:cNvPr>
              <p:cNvSpPr/>
              <p:nvPr/>
            </p:nvSpPr>
            <p:spPr>
              <a:xfrm>
                <a:off x="12300951" y="7461175"/>
                <a:ext cx="196835" cy="436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351">
                    <a:moveTo>
                      <a:pt x="159" y="351"/>
                    </a:moveTo>
                    <a:lnTo>
                      <a:pt x="79" y="351"/>
                    </a:lnTo>
                    <a:lnTo>
                      <a:pt x="0" y="351"/>
                    </a:lnTo>
                    <a:lnTo>
                      <a:pt x="0" y="215"/>
                    </a:lnTo>
                    <a:lnTo>
                      <a:pt x="0" y="79"/>
                    </a:lnTo>
                    <a:cubicBezTo>
                      <a:pt x="0" y="57"/>
                      <a:pt x="9" y="38"/>
                      <a:pt x="23" y="23"/>
                    </a:cubicBezTo>
                    <a:cubicBezTo>
                      <a:pt x="38" y="9"/>
                      <a:pt x="58" y="0"/>
                      <a:pt x="79" y="0"/>
                    </a:cubicBezTo>
                    <a:cubicBezTo>
                      <a:pt x="101" y="0"/>
                      <a:pt x="121" y="9"/>
                      <a:pt x="136" y="23"/>
                    </a:cubicBezTo>
                    <a:cubicBezTo>
                      <a:pt x="150" y="38"/>
                      <a:pt x="159" y="57"/>
                      <a:pt x="159" y="79"/>
                    </a:cubicBezTo>
                    <a:lnTo>
                      <a:pt x="159" y="215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EC6D898-A5DF-5348-AE97-121D893C464C}"/>
                </a:ext>
              </a:extLst>
            </p:cNvPr>
            <p:cNvGrpSpPr/>
            <p:nvPr/>
          </p:nvGrpSpPr>
          <p:grpSpPr>
            <a:xfrm>
              <a:off x="9397007" y="9533654"/>
              <a:ext cx="581785" cy="583235"/>
              <a:chOff x="9397007" y="9533654"/>
              <a:chExt cx="581785" cy="583235"/>
            </a:xfrm>
          </p:grpSpPr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B3161DA0-B7FC-8A4C-A0DD-5D7FBB98BAA3}"/>
                  </a:ext>
                </a:extLst>
              </p:cNvPr>
              <p:cNvSpPr/>
              <p:nvPr/>
            </p:nvSpPr>
            <p:spPr>
              <a:xfrm>
                <a:off x="9404485" y="9541132"/>
                <a:ext cx="566835" cy="567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456">
                    <a:moveTo>
                      <a:pt x="456" y="229"/>
                    </a:moveTo>
                    <a:cubicBezTo>
                      <a:pt x="456" y="355"/>
                      <a:pt x="354" y="456"/>
                      <a:pt x="228" y="456"/>
                    </a:cubicBezTo>
                    <a:cubicBezTo>
                      <a:pt x="102" y="456"/>
                      <a:pt x="0" y="355"/>
                      <a:pt x="0" y="229"/>
                    </a:cubicBezTo>
                    <a:cubicBezTo>
                      <a:pt x="0" y="102"/>
                      <a:pt x="102" y="0"/>
                      <a:pt x="228" y="0"/>
                    </a:cubicBezTo>
                    <a:cubicBezTo>
                      <a:pt x="354" y="0"/>
                      <a:pt x="456" y="102"/>
                      <a:pt x="456" y="2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966B2312-1831-9D46-8135-D8819BE8B143}"/>
                  </a:ext>
                </a:extLst>
              </p:cNvPr>
              <p:cNvSpPr/>
              <p:nvPr/>
            </p:nvSpPr>
            <p:spPr>
              <a:xfrm>
                <a:off x="9397007" y="9533654"/>
                <a:ext cx="581785" cy="583235"/>
              </a:xfrm>
              <a:custGeom>
                <a:avLst/>
                <a:gdLst>
                  <a:gd name="connsiteX0" fmla="*/ 290896 w 581785"/>
                  <a:gd name="connsiteY0" fmla="*/ 14955 h 583235"/>
                  <a:gd name="connsiteX1" fmla="*/ 14953 w 581785"/>
                  <a:gd name="connsiteY1" fmla="*/ 292238 h 583235"/>
                  <a:gd name="connsiteX2" fmla="*/ 290896 w 581785"/>
                  <a:gd name="connsiteY2" fmla="*/ 567035 h 583235"/>
                  <a:gd name="connsiteX3" fmla="*/ 566839 w 581785"/>
                  <a:gd name="connsiteY3" fmla="*/ 292238 h 583235"/>
                  <a:gd name="connsiteX4" fmla="*/ 290896 w 581785"/>
                  <a:gd name="connsiteY4" fmla="*/ 14955 h 583235"/>
                  <a:gd name="connsiteX5" fmla="*/ 290893 w 581785"/>
                  <a:gd name="connsiteY5" fmla="*/ 0 h 583235"/>
                  <a:gd name="connsiteX6" fmla="*/ 581785 w 581785"/>
                  <a:gd name="connsiteY6" fmla="*/ 292239 h 583235"/>
                  <a:gd name="connsiteX7" fmla="*/ 290893 w 581785"/>
                  <a:gd name="connsiteY7" fmla="*/ 583235 h 583235"/>
                  <a:gd name="connsiteX8" fmla="*/ 0 w 581785"/>
                  <a:gd name="connsiteY8" fmla="*/ 292239 h 583235"/>
                  <a:gd name="connsiteX9" fmla="*/ 290893 w 581785"/>
                  <a:gd name="connsiteY9" fmla="*/ 0 h 58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1785" h="583235">
                    <a:moveTo>
                      <a:pt x="290896" y="14955"/>
                    </a:moveTo>
                    <a:cubicBezTo>
                      <a:pt x="139252" y="14955"/>
                      <a:pt x="14953" y="139297"/>
                      <a:pt x="14953" y="292238"/>
                    </a:cubicBezTo>
                    <a:cubicBezTo>
                      <a:pt x="14953" y="443936"/>
                      <a:pt x="139252" y="567035"/>
                      <a:pt x="290896" y="567035"/>
                    </a:cubicBezTo>
                    <a:cubicBezTo>
                      <a:pt x="442540" y="567035"/>
                      <a:pt x="566839" y="443936"/>
                      <a:pt x="566839" y="292238"/>
                    </a:cubicBezTo>
                    <a:cubicBezTo>
                      <a:pt x="566839" y="139297"/>
                      <a:pt x="442540" y="14955"/>
                      <a:pt x="290896" y="14955"/>
                    </a:cubicBezTo>
                    <a:close/>
                    <a:moveTo>
                      <a:pt x="290893" y="0"/>
                    </a:moveTo>
                    <a:cubicBezTo>
                      <a:pt x="452499" y="0"/>
                      <a:pt x="581785" y="130575"/>
                      <a:pt x="581785" y="292239"/>
                    </a:cubicBezTo>
                    <a:cubicBezTo>
                      <a:pt x="581785" y="451416"/>
                      <a:pt x="452499" y="583235"/>
                      <a:pt x="290893" y="583235"/>
                    </a:cubicBezTo>
                    <a:cubicBezTo>
                      <a:pt x="130529" y="583235"/>
                      <a:pt x="0" y="451416"/>
                      <a:pt x="0" y="292239"/>
                    </a:cubicBezTo>
                    <a:cubicBezTo>
                      <a:pt x="0" y="130575"/>
                      <a:pt x="130529" y="0"/>
                      <a:pt x="2908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49F7BD56-3E1C-4941-A4BC-AB47641BA73D}"/>
                  </a:ext>
                </a:extLst>
              </p:cNvPr>
              <p:cNvSpPr/>
              <p:nvPr/>
            </p:nvSpPr>
            <p:spPr>
              <a:xfrm>
                <a:off x="9504034" y="9705634"/>
                <a:ext cx="368245" cy="127115"/>
              </a:xfrm>
              <a:custGeom>
                <a:avLst/>
                <a:gdLst>
                  <a:gd name="connsiteX0" fmla="*/ 41135 w 368245"/>
                  <a:gd name="connsiteY0" fmla="*/ 14955 h 127115"/>
                  <a:gd name="connsiteX1" fmla="*/ 17553 w 368245"/>
                  <a:gd name="connsiteY1" fmla="*/ 24797 h 127115"/>
                  <a:gd name="connsiteX2" fmla="*/ 183866 w 368245"/>
                  <a:gd name="connsiteY2" fmla="*/ 110915 h 127115"/>
                  <a:gd name="connsiteX3" fmla="*/ 350179 w 368245"/>
                  <a:gd name="connsiteY3" fmla="*/ 24797 h 127115"/>
                  <a:gd name="connsiteX4" fmla="*/ 326597 w 368245"/>
                  <a:gd name="connsiteY4" fmla="*/ 14955 h 127115"/>
                  <a:gd name="connsiteX5" fmla="*/ 41085 w 368245"/>
                  <a:gd name="connsiteY5" fmla="*/ 0 h 127115"/>
                  <a:gd name="connsiteX6" fmla="*/ 326652 w 368245"/>
                  <a:gd name="connsiteY6" fmla="*/ 0 h 127115"/>
                  <a:gd name="connsiteX7" fmla="*/ 366383 w 368245"/>
                  <a:gd name="connsiteY7" fmla="*/ 19746 h 127115"/>
                  <a:gd name="connsiteX8" fmla="*/ 366383 w 368245"/>
                  <a:gd name="connsiteY8" fmla="*/ 29619 h 127115"/>
                  <a:gd name="connsiteX9" fmla="*/ 183868 w 368245"/>
                  <a:gd name="connsiteY9" fmla="*/ 127115 h 127115"/>
                  <a:gd name="connsiteX10" fmla="*/ 2595 w 368245"/>
                  <a:gd name="connsiteY10" fmla="*/ 29619 h 127115"/>
                  <a:gd name="connsiteX11" fmla="*/ 1354 w 368245"/>
                  <a:gd name="connsiteY11" fmla="*/ 19746 h 127115"/>
                  <a:gd name="connsiteX12" fmla="*/ 41085 w 368245"/>
                  <a:gd name="connsiteY12" fmla="*/ 0 h 12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8245" h="127115">
                    <a:moveTo>
                      <a:pt x="41135" y="14955"/>
                    </a:moveTo>
                    <a:cubicBezTo>
                      <a:pt x="33688" y="14955"/>
                      <a:pt x="23759" y="18646"/>
                      <a:pt x="17553" y="24797"/>
                    </a:cubicBezTo>
                    <a:cubicBezTo>
                      <a:pt x="47340" y="54323"/>
                      <a:pt x="111880" y="110915"/>
                      <a:pt x="183866" y="110915"/>
                    </a:cubicBezTo>
                    <a:cubicBezTo>
                      <a:pt x="257093" y="110915"/>
                      <a:pt x="321633" y="54323"/>
                      <a:pt x="350179" y="24797"/>
                    </a:cubicBezTo>
                    <a:cubicBezTo>
                      <a:pt x="343973" y="18646"/>
                      <a:pt x="334044" y="14955"/>
                      <a:pt x="326597" y="14955"/>
                    </a:cubicBezTo>
                    <a:close/>
                    <a:moveTo>
                      <a:pt x="41085" y="0"/>
                    </a:moveTo>
                    <a:lnTo>
                      <a:pt x="326652" y="0"/>
                    </a:lnTo>
                    <a:cubicBezTo>
                      <a:pt x="341551" y="0"/>
                      <a:pt x="357692" y="7405"/>
                      <a:pt x="366383" y="19746"/>
                    </a:cubicBezTo>
                    <a:cubicBezTo>
                      <a:pt x="368866" y="23448"/>
                      <a:pt x="368866" y="27151"/>
                      <a:pt x="366383" y="29619"/>
                    </a:cubicBezTo>
                    <a:cubicBezTo>
                      <a:pt x="332860" y="66643"/>
                      <a:pt x="263330" y="127115"/>
                      <a:pt x="183868" y="127115"/>
                    </a:cubicBezTo>
                    <a:cubicBezTo>
                      <a:pt x="104406" y="127115"/>
                      <a:pt x="34877" y="66643"/>
                      <a:pt x="2595" y="29619"/>
                    </a:cubicBezTo>
                    <a:cubicBezTo>
                      <a:pt x="112" y="27151"/>
                      <a:pt x="-1130" y="23448"/>
                      <a:pt x="1354" y="19746"/>
                    </a:cubicBezTo>
                    <a:cubicBezTo>
                      <a:pt x="11286" y="7405"/>
                      <a:pt x="26186" y="0"/>
                      <a:pt x="410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FEAE6CEB-E194-DF4C-BBE3-627E236ADA1F}"/>
                  </a:ext>
                </a:extLst>
              </p:cNvPr>
              <p:cNvSpPr/>
              <p:nvPr/>
            </p:nvSpPr>
            <p:spPr>
              <a:xfrm>
                <a:off x="9505702" y="9803575"/>
                <a:ext cx="360217" cy="141335"/>
              </a:xfrm>
              <a:custGeom>
                <a:avLst/>
                <a:gdLst>
                  <a:gd name="connsiteX0" fmla="*/ 117662 w 360217"/>
                  <a:gd name="connsiteY0" fmla="*/ 16712 h 141335"/>
                  <a:gd name="connsiteX1" fmla="*/ 19623 w 360217"/>
                  <a:gd name="connsiteY1" fmla="*/ 118987 h 141335"/>
                  <a:gd name="connsiteX2" fmla="*/ 39479 w 360217"/>
                  <a:gd name="connsiteY2" fmla="*/ 126380 h 141335"/>
                  <a:gd name="connsiteX3" fmla="*/ 324909 w 360217"/>
                  <a:gd name="connsiteY3" fmla="*/ 126380 h 141335"/>
                  <a:gd name="connsiteX4" fmla="*/ 342283 w 360217"/>
                  <a:gd name="connsiteY4" fmla="*/ 121451 h 141335"/>
                  <a:gd name="connsiteX5" fmla="*/ 243003 w 360217"/>
                  <a:gd name="connsiteY5" fmla="*/ 17944 h 141335"/>
                  <a:gd name="connsiteX6" fmla="*/ 182194 w 360217"/>
                  <a:gd name="connsiteY6" fmla="*/ 30266 h 141335"/>
                  <a:gd name="connsiteX7" fmla="*/ 117662 w 360217"/>
                  <a:gd name="connsiteY7" fmla="*/ 16712 h 141335"/>
                  <a:gd name="connsiteX8" fmla="*/ 116392 w 360217"/>
                  <a:gd name="connsiteY8" fmla="*/ 511 h 141335"/>
                  <a:gd name="connsiteX9" fmla="*/ 180951 w 360217"/>
                  <a:gd name="connsiteY9" fmla="*/ 14099 h 141335"/>
                  <a:gd name="connsiteX10" fmla="*/ 241785 w 360217"/>
                  <a:gd name="connsiteY10" fmla="*/ 1746 h 141335"/>
                  <a:gd name="connsiteX11" fmla="*/ 249234 w 360217"/>
                  <a:gd name="connsiteY11" fmla="*/ 4217 h 141335"/>
                  <a:gd name="connsiteX12" fmla="*/ 358487 w 360217"/>
                  <a:gd name="connsiteY12" fmla="*/ 116629 h 141335"/>
                  <a:gd name="connsiteX13" fmla="*/ 357245 w 360217"/>
                  <a:gd name="connsiteY13" fmla="*/ 127747 h 141335"/>
                  <a:gd name="connsiteX14" fmla="*/ 323725 w 360217"/>
                  <a:gd name="connsiteY14" fmla="*/ 141335 h 141335"/>
                  <a:gd name="connsiteX15" fmla="*/ 38177 w 360217"/>
                  <a:gd name="connsiteY15" fmla="*/ 141335 h 141335"/>
                  <a:gd name="connsiteX16" fmla="*/ 932 w 360217"/>
                  <a:gd name="connsiteY16" fmla="*/ 124041 h 141335"/>
                  <a:gd name="connsiteX17" fmla="*/ 932 w 360217"/>
                  <a:gd name="connsiteY17" fmla="*/ 114158 h 141335"/>
                  <a:gd name="connsiteX18" fmla="*/ 108943 w 360217"/>
                  <a:gd name="connsiteY18" fmla="*/ 1746 h 141335"/>
                  <a:gd name="connsiteX19" fmla="*/ 116392 w 360217"/>
                  <a:gd name="connsiteY19" fmla="*/ 511 h 141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0217" h="141335">
                    <a:moveTo>
                      <a:pt x="117662" y="16712"/>
                    </a:moveTo>
                    <a:lnTo>
                      <a:pt x="19623" y="118987"/>
                    </a:lnTo>
                    <a:cubicBezTo>
                      <a:pt x="24587" y="122683"/>
                      <a:pt x="32033" y="126380"/>
                      <a:pt x="39479" y="126380"/>
                    </a:cubicBezTo>
                    <a:lnTo>
                      <a:pt x="324909" y="126380"/>
                    </a:lnTo>
                    <a:cubicBezTo>
                      <a:pt x="331114" y="126380"/>
                      <a:pt x="337319" y="125148"/>
                      <a:pt x="342283" y="121451"/>
                    </a:cubicBezTo>
                    <a:lnTo>
                      <a:pt x="243003" y="17944"/>
                    </a:lnTo>
                    <a:cubicBezTo>
                      <a:pt x="221906" y="25338"/>
                      <a:pt x="202050" y="30266"/>
                      <a:pt x="182194" y="30266"/>
                    </a:cubicBezTo>
                    <a:cubicBezTo>
                      <a:pt x="161097" y="30266"/>
                      <a:pt x="138759" y="25338"/>
                      <a:pt x="117662" y="16712"/>
                    </a:cubicBezTo>
                    <a:close/>
                    <a:moveTo>
                      <a:pt x="116392" y="511"/>
                    </a:moveTo>
                    <a:cubicBezTo>
                      <a:pt x="138739" y="10393"/>
                      <a:pt x="161087" y="14099"/>
                      <a:pt x="180951" y="14099"/>
                    </a:cubicBezTo>
                    <a:cubicBezTo>
                      <a:pt x="200815" y="14099"/>
                      <a:pt x="220679" y="10393"/>
                      <a:pt x="241785" y="1746"/>
                    </a:cubicBezTo>
                    <a:cubicBezTo>
                      <a:pt x="243026" y="511"/>
                      <a:pt x="247992" y="1746"/>
                      <a:pt x="249234" y="4217"/>
                    </a:cubicBezTo>
                    <a:lnTo>
                      <a:pt x="358487" y="116629"/>
                    </a:lnTo>
                    <a:cubicBezTo>
                      <a:pt x="360970" y="119100"/>
                      <a:pt x="360970" y="125276"/>
                      <a:pt x="357245" y="127747"/>
                    </a:cubicBezTo>
                    <a:cubicBezTo>
                      <a:pt x="348555" y="136394"/>
                      <a:pt x="336140" y="141335"/>
                      <a:pt x="323725" y="141335"/>
                    </a:cubicBezTo>
                    <a:lnTo>
                      <a:pt x="38177" y="141335"/>
                    </a:lnTo>
                    <a:cubicBezTo>
                      <a:pt x="24520" y="141335"/>
                      <a:pt x="10864" y="135159"/>
                      <a:pt x="932" y="124041"/>
                    </a:cubicBezTo>
                    <a:cubicBezTo>
                      <a:pt x="-310" y="121570"/>
                      <a:pt x="-310" y="116629"/>
                      <a:pt x="932" y="114158"/>
                    </a:cubicBezTo>
                    <a:lnTo>
                      <a:pt x="108943" y="1746"/>
                    </a:lnTo>
                    <a:cubicBezTo>
                      <a:pt x="110185" y="511"/>
                      <a:pt x="115151" y="-724"/>
                      <a:pt x="116392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2BB37926-EBD4-FB41-B84E-EAFC2D248362}"/>
                  </a:ext>
                </a:extLst>
              </p:cNvPr>
              <p:cNvSpPr/>
              <p:nvPr/>
            </p:nvSpPr>
            <p:spPr>
              <a:xfrm>
                <a:off x="9495425" y="9723078"/>
                <a:ext cx="132565" cy="208120"/>
              </a:xfrm>
              <a:custGeom>
                <a:avLst/>
                <a:gdLst>
                  <a:gd name="connsiteX0" fmla="*/ 18655 w 132565"/>
                  <a:gd name="connsiteY0" fmla="*/ 19939 h 208120"/>
                  <a:gd name="connsiteX1" fmla="*/ 16195 w 132565"/>
                  <a:gd name="connsiteY1" fmla="*/ 32309 h 208120"/>
                  <a:gd name="connsiteX2" fmla="*/ 16195 w 132565"/>
                  <a:gd name="connsiteY2" fmla="*/ 172090 h 208120"/>
                  <a:gd name="connsiteX3" fmla="*/ 19884 w 132565"/>
                  <a:gd name="connsiteY3" fmla="*/ 186934 h 208120"/>
                  <a:gd name="connsiteX4" fmla="*/ 112121 w 132565"/>
                  <a:gd name="connsiteY4" fmla="*/ 90448 h 208120"/>
                  <a:gd name="connsiteX5" fmla="*/ 18655 w 132565"/>
                  <a:gd name="connsiteY5" fmla="*/ 19939 h 208120"/>
                  <a:gd name="connsiteX6" fmla="*/ 16044 w 132565"/>
                  <a:gd name="connsiteY6" fmla="*/ 0 h 208120"/>
                  <a:gd name="connsiteX7" fmla="*/ 22215 w 132565"/>
                  <a:gd name="connsiteY7" fmla="*/ 2478 h 208120"/>
                  <a:gd name="connsiteX8" fmla="*/ 127117 w 132565"/>
                  <a:gd name="connsiteY8" fmla="*/ 80523 h 208120"/>
                  <a:gd name="connsiteX9" fmla="*/ 132054 w 132565"/>
                  <a:gd name="connsiteY9" fmla="*/ 86717 h 208120"/>
                  <a:gd name="connsiteX10" fmla="*/ 130820 w 132565"/>
                  <a:gd name="connsiteY10" fmla="*/ 92911 h 208120"/>
                  <a:gd name="connsiteX11" fmla="*/ 24683 w 132565"/>
                  <a:gd name="connsiteY11" fmla="*/ 205642 h 208120"/>
                  <a:gd name="connsiteX12" fmla="*/ 18512 w 132565"/>
                  <a:gd name="connsiteY12" fmla="*/ 208120 h 208120"/>
                  <a:gd name="connsiteX13" fmla="*/ 12341 w 132565"/>
                  <a:gd name="connsiteY13" fmla="*/ 204404 h 208120"/>
                  <a:gd name="connsiteX14" fmla="*/ 0 w 132565"/>
                  <a:gd name="connsiteY14" fmla="*/ 172195 h 208120"/>
                  <a:gd name="connsiteX15" fmla="*/ 0 w 132565"/>
                  <a:gd name="connsiteY15" fmla="*/ 32209 h 208120"/>
                  <a:gd name="connsiteX16" fmla="*/ 9873 w 132565"/>
                  <a:gd name="connsiteY16" fmla="*/ 2478 h 208120"/>
                  <a:gd name="connsiteX17" fmla="*/ 16044 w 132565"/>
                  <a:gd name="connsiteY17" fmla="*/ 0 h 20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2565" h="208120">
                    <a:moveTo>
                      <a:pt x="18655" y="19939"/>
                    </a:moveTo>
                    <a:cubicBezTo>
                      <a:pt x="16195" y="23650"/>
                      <a:pt x="16195" y="28598"/>
                      <a:pt x="16195" y="32309"/>
                    </a:cubicBezTo>
                    <a:lnTo>
                      <a:pt x="16195" y="172090"/>
                    </a:lnTo>
                    <a:cubicBezTo>
                      <a:pt x="16195" y="177038"/>
                      <a:pt x="16195" y="181986"/>
                      <a:pt x="19884" y="186934"/>
                    </a:cubicBezTo>
                    <a:lnTo>
                      <a:pt x="112121" y="90448"/>
                    </a:lnTo>
                    <a:cubicBezTo>
                      <a:pt x="70307" y="70656"/>
                      <a:pt x="38332" y="40968"/>
                      <a:pt x="18655" y="19939"/>
                    </a:cubicBezTo>
                    <a:close/>
                    <a:moveTo>
                      <a:pt x="16044" y="0"/>
                    </a:moveTo>
                    <a:cubicBezTo>
                      <a:pt x="18512" y="0"/>
                      <a:pt x="19746" y="1239"/>
                      <a:pt x="22215" y="2478"/>
                    </a:cubicBezTo>
                    <a:cubicBezTo>
                      <a:pt x="40727" y="22299"/>
                      <a:pt x="78986" y="60702"/>
                      <a:pt x="127117" y="80523"/>
                    </a:cubicBezTo>
                    <a:cubicBezTo>
                      <a:pt x="130820" y="81761"/>
                      <a:pt x="132054" y="84239"/>
                      <a:pt x="132054" y="86717"/>
                    </a:cubicBezTo>
                    <a:cubicBezTo>
                      <a:pt x="133288" y="87955"/>
                      <a:pt x="132054" y="91672"/>
                      <a:pt x="130820" y="92911"/>
                    </a:cubicBezTo>
                    <a:lnTo>
                      <a:pt x="24683" y="205642"/>
                    </a:lnTo>
                    <a:cubicBezTo>
                      <a:pt x="22215" y="206881"/>
                      <a:pt x="19746" y="208120"/>
                      <a:pt x="18512" y="208120"/>
                    </a:cubicBezTo>
                    <a:cubicBezTo>
                      <a:pt x="16044" y="208120"/>
                      <a:pt x="13576" y="205642"/>
                      <a:pt x="12341" y="204404"/>
                    </a:cubicBezTo>
                    <a:cubicBezTo>
                      <a:pt x="4937" y="195732"/>
                      <a:pt x="0" y="183344"/>
                      <a:pt x="0" y="172195"/>
                    </a:cubicBezTo>
                    <a:lnTo>
                      <a:pt x="0" y="32209"/>
                    </a:lnTo>
                    <a:cubicBezTo>
                      <a:pt x="0" y="22299"/>
                      <a:pt x="3702" y="11149"/>
                      <a:pt x="9873" y="2478"/>
                    </a:cubicBezTo>
                    <a:cubicBezTo>
                      <a:pt x="11107" y="1239"/>
                      <a:pt x="13576" y="0"/>
                      <a:pt x="16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7D83CB36-2E79-3244-8A13-65B27A57AA17}"/>
                  </a:ext>
                </a:extLst>
              </p:cNvPr>
              <p:cNvSpPr/>
              <p:nvPr/>
            </p:nvSpPr>
            <p:spPr>
              <a:xfrm>
                <a:off x="9743341" y="9723078"/>
                <a:ext cx="137037" cy="210613"/>
              </a:xfrm>
              <a:custGeom>
                <a:avLst/>
                <a:gdLst>
                  <a:gd name="connsiteX0" fmla="*/ 119612 w 137037"/>
                  <a:gd name="connsiteY0" fmla="*/ 19939 h 210613"/>
                  <a:gd name="connsiteX1" fmla="*/ 22424 w 137037"/>
                  <a:gd name="connsiteY1" fmla="*/ 92934 h 210613"/>
                  <a:gd name="connsiteX2" fmla="*/ 115921 w 137037"/>
                  <a:gd name="connsiteY2" fmla="*/ 190672 h 210613"/>
                  <a:gd name="connsiteX3" fmla="*/ 120842 w 137037"/>
                  <a:gd name="connsiteY3" fmla="*/ 172114 h 210613"/>
                  <a:gd name="connsiteX4" fmla="*/ 120842 w 137037"/>
                  <a:gd name="connsiteY4" fmla="*/ 32311 h 210613"/>
                  <a:gd name="connsiteX5" fmla="*/ 119612 w 137037"/>
                  <a:gd name="connsiteY5" fmla="*/ 19939 h 210613"/>
                  <a:gd name="connsiteX6" fmla="*/ 120988 w 137037"/>
                  <a:gd name="connsiteY6" fmla="*/ 0 h 210613"/>
                  <a:gd name="connsiteX7" fmla="*/ 127160 w 137037"/>
                  <a:gd name="connsiteY7" fmla="*/ 2478 h 210613"/>
                  <a:gd name="connsiteX8" fmla="*/ 137037 w 137037"/>
                  <a:gd name="connsiteY8" fmla="*/ 32211 h 210613"/>
                  <a:gd name="connsiteX9" fmla="*/ 137037 w 137037"/>
                  <a:gd name="connsiteY9" fmla="*/ 172207 h 210613"/>
                  <a:gd name="connsiteX10" fmla="*/ 120988 w 137037"/>
                  <a:gd name="connsiteY10" fmla="*/ 208135 h 210613"/>
                  <a:gd name="connsiteX11" fmla="*/ 116049 w 137037"/>
                  <a:gd name="connsiteY11" fmla="*/ 210613 h 210613"/>
                  <a:gd name="connsiteX12" fmla="*/ 111111 w 137037"/>
                  <a:gd name="connsiteY12" fmla="*/ 208135 h 210613"/>
                  <a:gd name="connsiteX13" fmla="*/ 2469 w 137037"/>
                  <a:gd name="connsiteY13" fmla="*/ 94156 h 210613"/>
                  <a:gd name="connsiteX14" fmla="*/ 0 w 137037"/>
                  <a:gd name="connsiteY14" fmla="*/ 87962 h 210613"/>
                  <a:gd name="connsiteX15" fmla="*/ 6173 w 137037"/>
                  <a:gd name="connsiteY15" fmla="*/ 81767 h 210613"/>
                  <a:gd name="connsiteX16" fmla="*/ 114815 w 137037"/>
                  <a:gd name="connsiteY16" fmla="*/ 2478 h 210613"/>
                  <a:gd name="connsiteX17" fmla="*/ 120988 w 137037"/>
                  <a:gd name="connsiteY17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37" h="210613">
                    <a:moveTo>
                      <a:pt x="119612" y="19939"/>
                    </a:moveTo>
                    <a:cubicBezTo>
                      <a:pt x="98698" y="40971"/>
                      <a:pt x="64252" y="73138"/>
                      <a:pt x="22424" y="92934"/>
                    </a:cubicBezTo>
                    <a:lnTo>
                      <a:pt x="115921" y="190672"/>
                    </a:lnTo>
                    <a:cubicBezTo>
                      <a:pt x="119612" y="185723"/>
                      <a:pt x="120842" y="178300"/>
                      <a:pt x="120842" y="172114"/>
                    </a:cubicBezTo>
                    <a:lnTo>
                      <a:pt x="120842" y="32311"/>
                    </a:lnTo>
                    <a:cubicBezTo>
                      <a:pt x="120842" y="28599"/>
                      <a:pt x="120842" y="23651"/>
                      <a:pt x="119612" y="19939"/>
                    </a:cubicBezTo>
                    <a:close/>
                    <a:moveTo>
                      <a:pt x="120988" y="0"/>
                    </a:moveTo>
                    <a:cubicBezTo>
                      <a:pt x="123457" y="0"/>
                      <a:pt x="125926" y="1239"/>
                      <a:pt x="127160" y="2478"/>
                    </a:cubicBezTo>
                    <a:cubicBezTo>
                      <a:pt x="133333" y="11150"/>
                      <a:pt x="137037" y="22300"/>
                      <a:pt x="137037" y="32211"/>
                    </a:cubicBezTo>
                    <a:lnTo>
                      <a:pt x="137037" y="172207"/>
                    </a:lnTo>
                    <a:cubicBezTo>
                      <a:pt x="137037" y="185835"/>
                      <a:pt x="130864" y="198224"/>
                      <a:pt x="120988" y="208135"/>
                    </a:cubicBezTo>
                    <a:cubicBezTo>
                      <a:pt x="119753" y="209374"/>
                      <a:pt x="118518" y="210613"/>
                      <a:pt x="116049" y="210613"/>
                    </a:cubicBezTo>
                    <a:cubicBezTo>
                      <a:pt x="113580" y="209374"/>
                      <a:pt x="112346" y="209374"/>
                      <a:pt x="111111" y="208135"/>
                    </a:cubicBezTo>
                    <a:lnTo>
                      <a:pt x="2469" y="94156"/>
                    </a:lnTo>
                    <a:cubicBezTo>
                      <a:pt x="1235" y="92918"/>
                      <a:pt x="0" y="90440"/>
                      <a:pt x="0" y="87962"/>
                    </a:cubicBezTo>
                    <a:cubicBezTo>
                      <a:pt x="1235" y="85484"/>
                      <a:pt x="2469" y="83006"/>
                      <a:pt x="6173" y="81767"/>
                    </a:cubicBezTo>
                    <a:cubicBezTo>
                      <a:pt x="55556" y="63184"/>
                      <a:pt x="95062" y="23539"/>
                      <a:pt x="114815" y="2478"/>
                    </a:cubicBezTo>
                    <a:cubicBezTo>
                      <a:pt x="116049" y="1239"/>
                      <a:pt x="118518" y="0"/>
                      <a:pt x="1209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CB13C22-9119-C34B-8200-0E805104B1EB}"/>
                </a:ext>
              </a:extLst>
            </p:cNvPr>
            <p:cNvGrpSpPr/>
            <p:nvPr/>
          </p:nvGrpSpPr>
          <p:grpSpPr>
            <a:xfrm>
              <a:off x="10227950" y="9527423"/>
              <a:ext cx="583031" cy="581989"/>
              <a:chOff x="10227950" y="9527423"/>
              <a:chExt cx="583031" cy="58198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120947ED-A5F8-0C45-BD26-2B64F511155B}"/>
                  </a:ext>
                </a:extLst>
              </p:cNvPr>
              <p:cNvSpPr/>
              <p:nvPr/>
            </p:nvSpPr>
            <p:spPr>
              <a:xfrm>
                <a:off x="10236671" y="9534901"/>
                <a:ext cx="566835" cy="5657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455">
                    <a:moveTo>
                      <a:pt x="456" y="227"/>
                    </a:moveTo>
                    <a:cubicBezTo>
                      <a:pt x="456" y="353"/>
                      <a:pt x="353" y="455"/>
                      <a:pt x="228" y="455"/>
                    </a:cubicBezTo>
                    <a:cubicBezTo>
                      <a:pt x="102" y="455"/>
                      <a:pt x="0" y="353"/>
                      <a:pt x="0" y="227"/>
                    </a:cubicBezTo>
                    <a:cubicBezTo>
                      <a:pt x="0" y="102"/>
                      <a:pt x="102" y="0"/>
                      <a:pt x="228" y="0"/>
                    </a:cubicBezTo>
                    <a:cubicBezTo>
                      <a:pt x="353" y="0"/>
                      <a:pt x="456" y="102"/>
                      <a:pt x="456" y="2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39D1AE96-CD41-E647-BCC2-0CB7AAEA832E}"/>
                  </a:ext>
                </a:extLst>
              </p:cNvPr>
              <p:cNvSpPr/>
              <p:nvPr/>
            </p:nvSpPr>
            <p:spPr>
              <a:xfrm>
                <a:off x="10227950" y="9527423"/>
                <a:ext cx="583031" cy="581989"/>
              </a:xfrm>
              <a:custGeom>
                <a:avLst/>
                <a:gdLst>
                  <a:gd name="connsiteX0" fmla="*/ 292136 w 583031"/>
                  <a:gd name="connsiteY0" fmla="*/ 14955 h 581989"/>
                  <a:gd name="connsiteX1" fmla="*/ 16195 w 583031"/>
                  <a:gd name="connsiteY1" fmla="*/ 289750 h 581989"/>
                  <a:gd name="connsiteX2" fmla="*/ 292136 w 583031"/>
                  <a:gd name="connsiteY2" fmla="*/ 565788 h 581989"/>
                  <a:gd name="connsiteX3" fmla="*/ 566835 w 583031"/>
                  <a:gd name="connsiteY3" fmla="*/ 289750 h 581989"/>
                  <a:gd name="connsiteX4" fmla="*/ 292136 w 583031"/>
                  <a:gd name="connsiteY4" fmla="*/ 14955 h 581989"/>
                  <a:gd name="connsiteX5" fmla="*/ 292137 w 583031"/>
                  <a:gd name="connsiteY5" fmla="*/ 0 h 581989"/>
                  <a:gd name="connsiteX6" fmla="*/ 583031 w 583031"/>
                  <a:gd name="connsiteY6" fmla="*/ 289751 h 581989"/>
                  <a:gd name="connsiteX7" fmla="*/ 292137 w 583031"/>
                  <a:gd name="connsiteY7" fmla="*/ 581989 h 581989"/>
                  <a:gd name="connsiteX8" fmla="*/ 0 w 583031"/>
                  <a:gd name="connsiteY8" fmla="*/ 289751 h 581989"/>
                  <a:gd name="connsiteX9" fmla="*/ 292137 w 583031"/>
                  <a:gd name="connsiteY9" fmla="*/ 0 h 58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3031" h="581989">
                    <a:moveTo>
                      <a:pt x="292136" y="14955"/>
                    </a:moveTo>
                    <a:cubicBezTo>
                      <a:pt x="139250" y="14955"/>
                      <a:pt x="16195" y="139297"/>
                      <a:pt x="16195" y="289750"/>
                    </a:cubicBezTo>
                    <a:cubicBezTo>
                      <a:pt x="16195" y="442690"/>
                      <a:pt x="139250" y="565788"/>
                      <a:pt x="292136" y="565788"/>
                    </a:cubicBezTo>
                    <a:cubicBezTo>
                      <a:pt x="443780" y="565788"/>
                      <a:pt x="566835" y="442690"/>
                      <a:pt x="566835" y="289750"/>
                    </a:cubicBezTo>
                    <a:cubicBezTo>
                      <a:pt x="566835" y="139297"/>
                      <a:pt x="443780" y="14955"/>
                      <a:pt x="292136" y="14955"/>
                    </a:cubicBezTo>
                    <a:close/>
                    <a:moveTo>
                      <a:pt x="292137" y="0"/>
                    </a:moveTo>
                    <a:cubicBezTo>
                      <a:pt x="452502" y="0"/>
                      <a:pt x="583031" y="129331"/>
                      <a:pt x="583031" y="289751"/>
                    </a:cubicBezTo>
                    <a:cubicBezTo>
                      <a:pt x="583031" y="450171"/>
                      <a:pt x="452502" y="581989"/>
                      <a:pt x="292137" y="581989"/>
                    </a:cubicBezTo>
                    <a:cubicBezTo>
                      <a:pt x="131772" y="581989"/>
                      <a:pt x="0" y="450171"/>
                      <a:pt x="0" y="289751"/>
                    </a:cubicBezTo>
                    <a:cubicBezTo>
                      <a:pt x="0" y="129331"/>
                      <a:pt x="131772" y="0"/>
                      <a:pt x="292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9CF17FD6-A824-FC49-B14C-5EED80A0CF3F}"/>
                  </a:ext>
                </a:extLst>
              </p:cNvPr>
              <p:cNvSpPr/>
              <p:nvPr/>
            </p:nvSpPr>
            <p:spPr>
              <a:xfrm>
                <a:off x="10408593" y="9706880"/>
                <a:ext cx="198081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" h="193">
                    <a:moveTo>
                      <a:pt x="154" y="193"/>
                    </a:moveTo>
                    <a:cubicBezTo>
                      <a:pt x="152" y="193"/>
                      <a:pt x="152" y="192"/>
                      <a:pt x="151" y="192"/>
                    </a:cubicBezTo>
                    <a:lnTo>
                      <a:pt x="3" y="102"/>
                    </a:lnTo>
                    <a:cubicBezTo>
                      <a:pt x="1" y="100"/>
                      <a:pt x="0" y="98"/>
                      <a:pt x="0" y="96"/>
                    </a:cubicBezTo>
                    <a:cubicBezTo>
                      <a:pt x="0" y="94"/>
                      <a:pt x="1" y="92"/>
                      <a:pt x="3" y="91"/>
                    </a:cubicBezTo>
                    <a:lnTo>
                      <a:pt x="151" y="1"/>
                    </a:lnTo>
                    <a:cubicBezTo>
                      <a:pt x="154" y="-1"/>
                      <a:pt x="157" y="0"/>
                      <a:pt x="159" y="3"/>
                    </a:cubicBezTo>
                    <a:cubicBezTo>
                      <a:pt x="161" y="6"/>
                      <a:pt x="160" y="10"/>
                      <a:pt x="157" y="12"/>
                    </a:cubicBezTo>
                    <a:lnTo>
                      <a:pt x="17" y="96"/>
                    </a:lnTo>
                    <a:lnTo>
                      <a:pt x="157" y="181"/>
                    </a:lnTo>
                    <a:cubicBezTo>
                      <a:pt x="160" y="183"/>
                      <a:pt x="161" y="187"/>
                      <a:pt x="159" y="189"/>
                    </a:cubicBezTo>
                    <a:cubicBezTo>
                      <a:pt x="158" y="192"/>
                      <a:pt x="156" y="193"/>
                      <a:pt x="154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EF8501C8-4EBE-A244-BBFA-BD7DEE122DD6}"/>
                  </a:ext>
                </a:extLst>
              </p:cNvPr>
              <p:cNvSpPr/>
              <p:nvPr/>
            </p:nvSpPr>
            <p:spPr>
              <a:xfrm>
                <a:off x="10355024" y="9777915"/>
                <a:ext cx="95926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78">
                    <a:moveTo>
                      <a:pt x="78" y="39"/>
                    </a:moveTo>
                    <a:cubicBezTo>
                      <a:pt x="78" y="61"/>
                      <a:pt x="61" y="78"/>
                      <a:pt x="39" y="78"/>
                    </a:cubicBezTo>
                    <a:cubicBezTo>
                      <a:pt x="18" y="78"/>
                      <a:pt x="0" y="61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61" y="0"/>
                      <a:pt x="78" y="18"/>
                      <a:pt x="78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C3EA824D-3E11-8C4F-A620-7BCF188E261C}"/>
                  </a:ext>
                </a:extLst>
              </p:cNvPr>
              <p:cNvSpPr/>
              <p:nvPr/>
            </p:nvSpPr>
            <p:spPr>
              <a:xfrm>
                <a:off x="10347550" y="9770438"/>
                <a:ext cx="110875" cy="110914"/>
              </a:xfrm>
              <a:custGeom>
                <a:avLst/>
                <a:gdLst>
                  <a:gd name="connsiteX0" fmla="*/ 55447 w 110875"/>
                  <a:gd name="connsiteY0" fmla="*/ 16201 h 110914"/>
                  <a:gd name="connsiteX1" fmla="*/ 16195 w 110875"/>
                  <a:gd name="connsiteY1" fmla="*/ 55467 h 110914"/>
                  <a:gd name="connsiteX2" fmla="*/ 55447 w 110875"/>
                  <a:gd name="connsiteY2" fmla="*/ 95960 h 110914"/>
                  <a:gd name="connsiteX3" fmla="*/ 95926 w 110875"/>
                  <a:gd name="connsiteY3" fmla="*/ 55467 h 110914"/>
                  <a:gd name="connsiteX4" fmla="*/ 55447 w 110875"/>
                  <a:gd name="connsiteY4" fmla="*/ 16201 h 110914"/>
                  <a:gd name="connsiteX5" fmla="*/ 55438 w 110875"/>
                  <a:gd name="connsiteY5" fmla="*/ 0 h 110914"/>
                  <a:gd name="connsiteX6" fmla="*/ 110875 w 110875"/>
                  <a:gd name="connsiteY6" fmla="*/ 55457 h 110914"/>
                  <a:gd name="connsiteX7" fmla="*/ 55438 w 110875"/>
                  <a:gd name="connsiteY7" fmla="*/ 110914 h 110914"/>
                  <a:gd name="connsiteX8" fmla="*/ 0 w 110875"/>
                  <a:gd name="connsiteY8" fmla="*/ 55457 h 110914"/>
                  <a:gd name="connsiteX9" fmla="*/ 55438 w 110875"/>
                  <a:gd name="connsiteY9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875" h="110914">
                    <a:moveTo>
                      <a:pt x="55447" y="16201"/>
                    </a:moveTo>
                    <a:cubicBezTo>
                      <a:pt x="33368" y="16201"/>
                      <a:pt x="16195" y="33380"/>
                      <a:pt x="16195" y="55467"/>
                    </a:cubicBezTo>
                    <a:cubicBezTo>
                      <a:pt x="16195" y="77554"/>
                      <a:pt x="33368" y="95960"/>
                      <a:pt x="55447" y="95960"/>
                    </a:cubicBezTo>
                    <a:cubicBezTo>
                      <a:pt x="77527" y="95960"/>
                      <a:pt x="95926" y="77554"/>
                      <a:pt x="95926" y="55467"/>
                    </a:cubicBezTo>
                    <a:cubicBezTo>
                      <a:pt x="95926" y="33380"/>
                      <a:pt x="77527" y="16201"/>
                      <a:pt x="55447" y="16201"/>
                    </a:cubicBezTo>
                    <a:close/>
                    <a:moveTo>
                      <a:pt x="55438" y="0"/>
                    </a:moveTo>
                    <a:cubicBezTo>
                      <a:pt x="86236" y="0"/>
                      <a:pt x="110875" y="25880"/>
                      <a:pt x="110875" y="55457"/>
                    </a:cubicBezTo>
                    <a:cubicBezTo>
                      <a:pt x="110875" y="86266"/>
                      <a:pt x="86236" y="110914"/>
                      <a:pt x="55438" y="110914"/>
                    </a:cubicBezTo>
                    <a:cubicBezTo>
                      <a:pt x="25871" y="110914"/>
                      <a:pt x="0" y="86266"/>
                      <a:pt x="0" y="55457"/>
                    </a:cubicBezTo>
                    <a:cubicBezTo>
                      <a:pt x="0" y="25880"/>
                      <a:pt x="25871" y="0"/>
                      <a:pt x="55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8EF6C841-22AE-E947-A6D0-F45156EC7B95}"/>
                  </a:ext>
                </a:extLst>
              </p:cNvPr>
              <p:cNvSpPr/>
              <p:nvPr/>
            </p:nvSpPr>
            <p:spPr>
              <a:xfrm>
                <a:off x="10555597" y="9890072"/>
                <a:ext cx="95926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78">
                    <a:moveTo>
                      <a:pt x="78" y="40"/>
                    </a:moveTo>
                    <a:cubicBezTo>
                      <a:pt x="78" y="61"/>
                      <a:pt x="61" y="78"/>
                      <a:pt x="39" y="78"/>
                    </a:cubicBezTo>
                    <a:cubicBezTo>
                      <a:pt x="18" y="78"/>
                      <a:pt x="0" y="61"/>
                      <a:pt x="0" y="40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61" y="0"/>
                      <a:pt x="78" y="18"/>
                      <a:pt x="78" y="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2B79D3E1-43F9-D649-9050-DAB11DA56FF0}"/>
                  </a:ext>
                </a:extLst>
              </p:cNvPr>
              <p:cNvSpPr/>
              <p:nvPr/>
            </p:nvSpPr>
            <p:spPr>
              <a:xfrm>
                <a:off x="10548122" y="9882599"/>
                <a:ext cx="110875" cy="110914"/>
              </a:xfrm>
              <a:custGeom>
                <a:avLst/>
                <a:gdLst>
                  <a:gd name="connsiteX0" fmla="*/ 55447 w 110875"/>
                  <a:gd name="connsiteY0" fmla="*/ 16201 h 110914"/>
                  <a:gd name="connsiteX1" fmla="*/ 16195 w 110875"/>
                  <a:gd name="connsiteY1" fmla="*/ 56694 h 110914"/>
                  <a:gd name="connsiteX2" fmla="*/ 55447 w 110875"/>
                  <a:gd name="connsiteY2" fmla="*/ 95960 h 110914"/>
                  <a:gd name="connsiteX3" fmla="*/ 95926 w 110875"/>
                  <a:gd name="connsiteY3" fmla="*/ 56694 h 110914"/>
                  <a:gd name="connsiteX4" fmla="*/ 55447 w 110875"/>
                  <a:gd name="connsiteY4" fmla="*/ 16201 h 110914"/>
                  <a:gd name="connsiteX5" fmla="*/ 55438 w 110875"/>
                  <a:gd name="connsiteY5" fmla="*/ 0 h 110914"/>
                  <a:gd name="connsiteX6" fmla="*/ 110875 w 110875"/>
                  <a:gd name="connsiteY6" fmla="*/ 56689 h 110914"/>
                  <a:gd name="connsiteX7" fmla="*/ 55438 w 110875"/>
                  <a:gd name="connsiteY7" fmla="*/ 110914 h 110914"/>
                  <a:gd name="connsiteX8" fmla="*/ 0 w 110875"/>
                  <a:gd name="connsiteY8" fmla="*/ 56689 h 110914"/>
                  <a:gd name="connsiteX9" fmla="*/ 55438 w 110875"/>
                  <a:gd name="connsiteY9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875" h="110914">
                    <a:moveTo>
                      <a:pt x="55447" y="16201"/>
                    </a:moveTo>
                    <a:cubicBezTo>
                      <a:pt x="33368" y="16201"/>
                      <a:pt x="16195" y="33380"/>
                      <a:pt x="16195" y="56694"/>
                    </a:cubicBezTo>
                    <a:cubicBezTo>
                      <a:pt x="16195" y="77554"/>
                      <a:pt x="33368" y="95960"/>
                      <a:pt x="55447" y="95960"/>
                    </a:cubicBezTo>
                    <a:cubicBezTo>
                      <a:pt x="77527" y="95960"/>
                      <a:pt x="95926" y="77554"/>
                      <a:pt x="95926" y="56694"/>
                    </a:cubicBezTo>
                    <a:cubicBezTo>
                      <a:pt x="95926" y="33380"/>
                      <a:pt x="77527" y="16201"/>
                      <a:pt x="55447" y="16201"/>
                    </a:cubicBezTo>
                    <a:close/>
                    <a:moveTo>
                      <a:pt x="55438" y="0"/>
                    </a:moveTo>
                    <a:cubicBezTo>
                      <a:pt x="86236" y="0"/>
                      <a:pt x="110875" y="24648"/>
                      <a:pt x="110875" y="56689"/>
                    </a:cubicBezTo>
                    <a:cubicBezTo>
                      <a:pt x="110875" y="86266"/>
                      <a:pt x="86236" y="110914"/>
                      <a:pt x="55438" y="110914"/>
                    </a:cubicBezTo>
                    <a:cubicBezTo>
                      <a:pt x="24639" y="110914"/>
                      <a:pt x="0" y="86266"/>
                      <a:pt x="0" y="56689"/>
                    </a:cubicBezTo>
                    <a:cubicBezTo>
                      <a:pt x="0" y="24648"/>
                      <a:pt x="24639" y="0"/>
                      <a:pt x="55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C5C5F140-1C81-CC44-88F2-F40691182A91}"/>
                  </a:ext>
                </a:extLst>
              </p:cNvPr>
              <p:cNvSpPr/>
              <p:nvPr/>
            </p:nvSpPr>
            <p:spPr>
              <a:xfrm>
                <a:off x="10555597" y="9664505"/>
                <a:ext cx="95926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77">
                    <a:moveTo>
                      <a:pt x="78" y="38"/>
                    </a:moveTo>
                    <a:cubicBezTo>
                      <a:pt x="78" y="60"/>
                      <a:pt x="61" y="77"/>
                      <a:pt x="39" y="77"/>
                    </a:cubicBezTo>
                    <a:cubicBezTo>
                      <a:pt x="18" y="77"/>
                      <a:pt x="0" y="60"/>
                      <a:pt x="0" y="38"/>
                    </a:cubicBezTo>
                    <a:cubicBezTo>
                      <a:pt x="0" y="17"/>
                      <a:pt x="18" y="0"/>
                      <a:pt x="39" y="0"/>
                    </a:cubicBezTo>
                    <a:cubicBezTo>
                      <a:pt x="61" y="0"/>
                      <a:pt x="78" y="17"/>
                      <a:pt x="78" y="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DB980D70-6CE2-784D-943C-A5008647F0D3}"/>
                  </a:ext>
                </a:extLst>
              </p:cNvPr>
              <p:cNvSpPr/>
              <p:nvPr/>
            </p:nvSpPr>
            <p:spPr>
              <a:xfrm>
                <a:off x="10548122" y="9657031"/>
                <a:ext cx="110875" cy="110914"/>
              </a:xfrm>
              <a:custGeom>
                <a:avLst/>
                <a:gdLst>
                  <a:gd name="connsiteX0" fmla="*/ 55447 w 110875"/>
                  <a:gd name="connsiteY0" fmla="*/ 14951 h 110914"/>
                  <a:gd name="connsiteX1" fmla="*/ 16195 w 110875"/>
                  <a:gd name="connsiteY1" fmla="*/ 54217 h 110914"/>
                  <a:gd name="connsiteX2" fmla="*/ 55447 w 110875"/>
                  <a:gd name="connsiteY2" fmla="*/ 94710 h 110914"/>
                  <a:gd name="connsiteX3" fmla="*/ 95926 w 110875"/>
                  <a:gd name="connsiteY3" fmla="*/ 54217 h 110914"/>
                  <a:gd name="connsiteX4" fmla="*/ 55447 w 110875"/>
                  <a:gd name="connsiteY4" fmla="*/ 14951 h 110914"/>
                  <a:gd name="connsiteX5" fmla="*/ 55438 w 110875"/>
                  <a:gd name="connsiteY5" fmla="*/ 0 h 110914"/>
                  <a:gd name="connsiteX6" fmla="*/ 110875 w 110875"/>
                  <a:gd name="connsiteY6" fmla="*/ 54225 h 110914"/>
                  <a:gd name="connsiteX7" fmla="*/ 55438 w 110875"/>
                  <a:gd name="connsiteY7" fmla="*/ 110914 h 110914"/>
                  <a:gd name="connsiteX8" fmla="*/ 0 w 110875"/>
                  <a:gd name="connsiteY8" fmla="*/ 54225 h 110914"/>
                  <a:gd name="connsiteX9" fmla="*/ 55438 w 110875"/>
                  <a:gd name="connsiteY9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875" h="110914">
                    <a:moveTo>
                      <a:pt x="55447" y="14951"/>
                    </a:moveTo>
                    <a:cubicBezTo>
                      <a:pt x="33368" y="14951"/>
                      <a:pt x="16195" y="33357"/>
                      <a:pt x="16195" y="54217"/>
                    </a:cubicBezTo>
                    <a:cubicBezTo>
                      <a:pt x="16195" y="76304"/>
                      <a:pt x="33368" y="94710"/>
                      <a:pt x="55447" y="94710"/>
                    </a:cubicBezTo>
                    <a:cubicBezTo>
                      <a:pt x="77527" y="94710"/>
                      <a:pt x="95926" y="76304"/>
                      <a:pt x="95926" y="54217"/>
                    </a:cubicBezTo>
                    <a:cubicBezTo>
                      <a:pt x="95926" y="33357"/>
                      <a:pt x="77527" y="14951"/>
                      <a:pt x="55447" y="14951"/>
                    </a:cubicBezTo>
                    <a:close/>
                    <a:moveTo>
                      <a:pt x="55438" y="0"/>
                    </a:moveTo>
                    <a:cubicBezTo>
                      <a:pt x="86236" y="0"/>
                      <a:pt x="110875" y="24648"/>
                      <a:pt x="110875" y="54225"/>
                    </a:cubicBezTo>
                    <a:cubicBezTo>
                      <a:pt x="110875" y="85034"/>
                      <a:pt x="86236" y="110914"/>
                      <a:pt x="55438" y="110914"/>
                    </a:cubicBezTo>
                    <a:cubicBezTo>
                      <a:pt x="24639" y="110914"/>
                      <a:pt x="0" y="85034"/>
                      <a:pt x="0" y="54225"/>
                    </a:cubicBezTo>
                    <a:cubicBezTo>
                      <a:pt x="0" y="24648"/>
                      <a:pt x="24639" y="0"/>
                      <a:pt x="55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37ED3DD-F073-6D49-B27C-367A2D3DF3DA}"/>
                </a:ext>
              </a:extLst>
            </p:cNvPr>
            <p:cNvGrpSpPr/>
            <p:nvPr/>
          </p:nvGrpSpPr>
          <p:grpSpPr>
            <a:xfrm>
              <a:off x="11138627" y="9527423"/>
              <a:ext cx="583031" cy="581989"/>
              <a:chOff x="11138627" y="9527423"/>
              <a:chExt cx="583031" cy="581989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78BA23F-061B-914C-BB58-85E7D0E0FB33}"/>
                  </a:ext>
                </a:extLst>
              </p:cNvPr>
              <p:cNvSpPr/>
              <p:nvPr/>
            </p:nvSpPr>
            <p:spPr>
              <a:xfrm>
                <a:off x="11146099" y="9534901"/>
                <a:ext cx="566835" cy="5657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455">
                    <a:moveTo>
                      <a:pt x="456" y="227"/>
                    </a:moveTo>
                    <a:cubicBezTo>
                      <a:pt x="456" y="353"/>
                      <a:pt x="354" y="455"/>
                      <a:pt x="228" y="455"/>
                    </a:cubicBezTo>
                    <a:cubicBezTo>
                      <a:pt x="102" y="455"/>
                      <a:pt x="0" y="353"/>
                      <a:pt x="0" y="227"/>
                    </a:cubicBezTo>
                    <a:cubicBezTo>
                      <a:pt x="0" y="102"/>
                      <a:pt x="102" y="0"/>
                      <a:pt x="228" y="0"/>
                    </a:cubicBezTo>
                    <a:cubicBezTo>
                      <a:pt x="354" y="0"/>
                      <a:pt x="456" y="102"/>
                      <a:pt x="456" y="2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3CE0E7B5-A26D-414C-9B27-7B7E81D5BCEC}"/>
                  </a:ext>
                </a:extLst>
              </p:cNvPr>
              <p:cNvSpPr/>
              <p:nvPr/>
            </p:nvSpPr>
            <p:spPr>
              <a:xfrm>
                <a:off x="11138627" y="9527423"/>
                <a:ext cx="583031" cy="581989"/>
              </a:xfrm>
              <a:custGeom>
                <a:avLst/>
                <a:gdLst>
                  <a:gd name="connsiteX0" fmla="*/ 290893 w 583031"/>
                  <a:gd name="connsiteY0" fmla="*/ 14955 h 581989"/>
                  <a:gd name="connsiteX1" fmla="*/ 14950 w 583031"/>
                  <a:gd name="connsiteY1" fmla="*/ 289750 h 581989"/>
                  <a:gd name="connsiteX2" fmla="*/ 290893 w 583031"/>
                  <a:gd name="connsiteY2" fmla="*/ 565788 h 581989"/>
                  <a:gd name="connsiteX3" fmla="*/ 566836 w 583031"/>
                  <a:gd name="connsiteY3" fmla="*/ 289750 h 581989"/>
                  <a:gd name="connsiteX4" fmla="*/ 290893 w 583031"/>
                  <a:gd name="connsiteY4" fmla="*/ 14955 h 581989"/>
                  <a:gd name="connsiteX5" fmla="*/ 290894 w 583031"/>
                  <a:gd name="connsiteY5" fmla="*/ 0 h 581989"/>
                  <a:gd name="connsiteX6" fmla="*/ 583031 w 583031"/>
                  <a:gd name="connsiteY6" fmla="*/ 289751 h 581989"/>
                  <a:gd name="connsiteX7" fmla="*/ 290894 w 583031"/>
                  <a:gd name="connsiteY7" fmla="*/ 581989 h 581989"/>
                  <a:gd name="connsiteX8" fmla="*/ 0 w 583031"/>
                  <a:gd name="connsiteY8" fmla="*/ 289751 h 581989"/>
                  <a:gd name="connsiteX9" fmla="*/ 290894 w 583031"/>
                  <a:gd name="connsiteY9" fmla="*/ 0 h 58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3031" h="581989">
                    <a:moveTo>
                      <a:pt x="290893" y="14955"/>
                    </a:moveTo>
                    <a:cubicBezTo>
                      <a:pt x="139249" y="14955"/>
                      <a:pt x="14950" y="139297"/>
                      <a:pt x="14950" y="289750"/>
                    </a:cubicBezTo>
                    <a:cubicBezTo>
                      <a:pt x="14950" y="442690"/>
                      <a:pt x="139249" y="565788"/>
                      <a:pt x="290893" y="565788"/>
                    </a:cubicBezTo>
                    <a:cubicBezTo>
                      <a:pt x="443780" y="565788"/>
                      <a:pt x="566836" y="442690"/>
                      <a:pt x="566836" y="289750"/>
                    </a:cubicBezTo>
                    <a:cubicBezTo>
                      <a:pt x="566836" y="139297"/>
                      <a:pt x="443780" y="14955"/>
                      <a:pt x="290893" y="14955"/>
                    </a:cubicBezTo>
                    <a:close/>
                    <a:moveTo>
                      <a:pt x="290894" y="0"/>
                    </a:moveTo>
                    <a:cubicBezTo>
                      <a:pt x="451259" y="0"/>
                      <a:pt x="583031" y="129331"/>
                      <a:pt x="583031" y="289751"/>
                    </a:cubicBezTo>
                    <a:cubicBezTo>
                      <a:pt x="583031" y="450171"/>
                      <a:pt x="451259" y="581989"/>
                      <a:pt x="290894" y="581989"/>
                    </a:cubicBezTo>
                    <a:cubicBezTo>
                      <a:pt x="130529" y="581989"/>
                      <a:pt x="0" y="450171"/>
                      <a:pt x="0" y="289751"/>
                    </a:cubicBezTo>
                    <a:cubicBezTo>
                      <a:pt x="0" y="129331"/>
                      <a:pt x="130529" y="0"/>
                      <a:pt x="290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AD99DDD6-1D05-A04F-A041-D73972114B4B}"/>
                  </a:ext>
                </a:extLst>
              </p:cNvPr>
              <p:cNvSpPr/>
              <p:nvPr/>
            </p:nvSpPr>
            <p:spPr>
              <a:xfrm>
                <a:off x="11274419" y="9663262"/>
                <a:ext cx="310202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249">
                    <a:moveTo>
                      <a:pt x="3" y="193"/>
                    </a:moveTo>
                    <a:lnTo>
                      <a:pt x="24" y="172"/>
                    </a:lnTo>
                    <a:lnTo>
                      <a:pt x="45" y="151"/>
                    </a:lnTo>
                    <a:cubicBezTo>
                      <a:pt x="49" y="148"/>
                      <a:pt x="52" y="147"/>
                      <a:pt x="57" y="148"/>
                    </a:cubicBezTo>
                    <a:cubicBezTo>
                      <a:pt x="60" y="148"/>
                      <a:pt x="64" y="150"/>
                      <a:pt x="66" y="154"/>
                    </a:cubicBezTo>
                    <a:lnTo>
                      <a:pt x="86" y="181"/>
                    </a:lnTo>
                    <a:cubicBezTo>
                      <a:pt x="94" y="178"/>
                      <a:pt x="104" y="174"/>
                      <a:pt x="115" y="168"/>
                    </a:cubicBezTo>
                    <a:cubicBezTo>
                      <a:pt x="126" y="162"/>
                      <a:pt x="138" y="154"/>
                      <a:pt x="148" y="143"/>
                    </a:cubicBezTo>
                    <a:cubicBezTo>
                      <a:pt x="157" y="133"/>
                      <a:pt x="165" y="123"/>
                      <a:pt x="170" y="113"/>
                    </a:cubicBezTo>
                    <a:cubicBezTo>
                      <a:pt x="175" y="103"/>
                      <a:pt x="179" y="94"/>
                      <a:pt x="181" y="86"/>
                    </a:cubicBezTo>
                    <a:lnTo>
                      <a:pt x="154" y="66"/>
                    </a:lnTo>
                    <a:cubicBezTo>
                      <a:pt x="149" y="64"/>
                      <a:pt x="148" y="61"/>
                      <a:pt x="147" y="56"/>
                    </a:cubicBezTo>
                    <a:cubicBezTo>
                      <a:pt x="146" y="53"/>
                      <a:pt x="148" y="49"/>
                      <a:pt x="151" y="45"/>
                    </a:cubicBezTo>
                    <a:lnTo>
                      <a:pt x="171" y="25"/>
                    </a:lnTo>
                    <a:lnTo>
                      <a:pt x="192" y="4"/>
                    </a:lnTo>
                    <a:cubicBezTo>
                      <a:pt x="195" y="1"/>
                      <a:pt x="199" y="0"/>
                      <a:pt x="203" y="0"/>
                    </a:cubicBezTo>
                    <a:cubicBezTo>
                      <a:pt x="206" y="0"/>
                      <a:pt x="209" y="1"/>
                      <a:pt x="212" y="4"/>
                    </a:cubicBezTo>
                    <a:cubicBezTo>
                      <a:pt x="217" y="10"/>
                      <a:pt x="222" y="17"/>
                      <a:pt x="227" y="23"/>
                    </a:cubicBezTo>
                    <a:cubicBezTo>
                      <a:pt x="231" y="29"/>
                      <a:pt x="236" y="34"/>
                      <a:pt x="238" y="38"/>
                    </a:cubicBezTo>
                    <a:cubicBezTo>
                      <a:pt x="242" y="43"/>
                      <a:pt x="244" y="48"/>
                      <a:pt x="247" y="53"/>
                    </a:cubicBezTo>
                    <a:cubicBezTo>
                      <a:pt x="248" y="58"/>
                      <a:pt x="250" y="64"/>
                      <a:pt x="249" y="70"/>
                    </a:cubicBezTo>
                    <a:cubicBezTo>
                      <a:pt x="248" y="71"/>
                      <a:pt x="246" y="88"/>
                      <a:pt x="238" y="110"/>
                    </a:cubicBezTo>
                    <a:cubicBezTo>
                      <a:pt x="230" y="132"/>
                      <a:pt x="215" y="160"/>
                      <a:pt x="190" y="185"/>
                    </a:cubicBezTo>
                    <a:cubicBezTo>
                      <a:pt x="165" y="211"/>
                      <a:pt x="135" y="227"/>
                      <a:pt x="112" y="236"/>
                    </a:cubicBezTo>
                    <a:cubicBezTo>
                      <a:pt x="89" y="246"/>
                      <a:pt x="72" y="248"/>
                      <a:pt x="70" y="249"/>
                    </a:cubicBezTo>
                    <a:cubicBezTo>
                      <a:pt x="64" y="250"/>
                      <a:pt x="59" y="249"/>
                      <a:pt x="53" y="247"/>
                    </a:cubicBezTo>
                    <a:cubicBezTo>
                      <a:pt x="49" y="245"/>
                      <a:pt x="43" y="242"/>
                      <a:pt x="38" y="239"/>
                    </a:cubicBezTo>
                    <a:cubicBezTo>
                      <a:pt x="34" y="236"/>
                      <a:pt x="28" y="232"/>
                      <a:pt x="22" y="227"/>
                    </a:cubicBezTo>
                    <a:cubicBezTo>
                      <a:pt x="16" y="222"/>
                      <a:pt x="10" y="217"/>
                      <a:pt x="4" y="212"/>
                    </a:cubicBezTo>
                    <a:cubicBezTo>
                      <a:pt x="1" y="210"/>
                      <a:pt x="0" y="206"/>
                      <a:pt x="0" y="203"/>
                    </a:cubicBezTo>
                    <a:cubicBezTo>
                      <a:pt x="-1" y="200"/>
                      <a:pt x="0" y="196"/>
                      <a:pt x="3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578" name="Rounded Rectangle 577">
            <a:extLst>
              <a:ext uri="{FF2B5EF4-FFF2-40B4-BE49-F238E27FC236}">
                <a16:creationId xmlns:a16="http://schemas.microsoft.com/office/drawing/2014/main" id="{38C78644-1F36-3E41-8B40-E80D2093A353}"/>
              </a:ext>
            </a:extLst>
          </p:cNvPr>
          <p:cNvSpPr/>
          <p:nvPr/>
        </p:nvSpPr>
        <p:spPr>
          <a:xfrm>
            <a:off x="1680573" y="3414665"/>
            <a:ext cx="1351684" cy="2174670"/>
          </a:xfrm>
          <a:prstGeom prst="roundRect">
            <a:avLst/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Rounded Rectangle 578">
            <a:extLst>
              <a:ext uri="{FF2B5EF4-FFF2-40B4-BE49-F238E27FC236}">
                <a16:creationId xmlns:a16="http://schemas.microsoft.com/office/drawing/2014/main" id="{08D2C222-AF8B-3B4D-B250-C056949A5EBF}"/>
              </a:ext>
            </a:extLst>
          </p:cNvPr>
          <p:cNvSpPr/>
          <p:nvPr/>
        </p:nvSpPr>
        <p:spPr>
          <a:xfrm>
            <a:off x="1503674" y="3287553"/>
            <a:ext cx="1351684" cy="2174670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C0574EE0-FBE5-E04D-A835-D76E293BD7AB}"/>
              </a:ext>
            </a:extLst>
          </p:cNvPr>
          <p:cNvSpPr/>
          <p:nvPr/>
        </p:nvSpPr>
        <p:spPr>
          <a:xfrm>
            <a:off x="1700505" y="3987933"/>
            <a:ext cx="959260" cy="773908"/>
          </a:xfrm>
          <a:custGeom>
            <a:avLst/>
            <a:gdLst>
              <a:gd name="connsiteX0" fmla="*/ 413606 w 959260"/>
              <a:gd name="connsiteY0" fmla="*/ 559557 h 773908"/>
              <a:gd name="connsiteX1" fmla="*/ 413606 w 959260"/>
              <a:gd name="connsiteY1" fmla="*/ 585057 h 773908"/>
              <a:gd name="connsiteX2" fmla="*/ 435532 w 959260"/>
              <a:gd name="connsiteY2" fmla="*/ 606914 h 773908"/>
              <a:gd name="connsiteX3" fmla="*/ 456240 w 959260"/>
              <a:gd name="connsiteY3" fmla="*/ 606914 h 773908"/>
              <a:gd name="connsiteX4" fmla="*/ 468421 w 959260"/>
              <a:gd name="connsiteY4" fmla="*/ 559557 h 773908"/>
              <a:gd name="connsiteX5" fmla="*/ 343241 w 959260"/>
              <a:gd name="connsiteY5" fmla="*/ 559557 h 773908"/>
              <a:gd name="connsiteX6" fmla="*/ 343241 w 959260"/>
              <a:gd name="connsiteY6" fmla="*/ 585453 h 773908"/>
              <a:gd name="connsiteX7" fmla="*/ 297413 w 959260"/>
              <a:gd name="connsiteY7" fmla="*/ 632311 h 773908"/>
              <a:gd name="connsiteX8" fmla="*/ 261494 w 959260"/>
              <a:gd name="connsiteY8" fmla="*/ 632311 h 773908"/>
              <a:gd name="connsiteX9" fmla="*/ 240438 w 959260"/>
              <a:gd name="connsiteY9" fmla="*/ 654507 h 773908"/>
              <a:gd name="connsiteX10" fmla="*/ 261494 w 959260"/>
              <a:gd name="connsiteY10" fmla="*/ 676703 h 773908"/>
              <a:gd name="connsiteX11" fmla="*/ 454714 w 959260"/>
              <a:gd name="connsiteY11" fmla="*/ 676703 h 773908"/>
              <a:gd name="connsiteX12" fmla="*/ 454714 w 959260"/>
              <a:gd name="connsiteY12" fmla="*/ 632311 h 773908"/>
              <a:gd name="connsiteX13" fmla="*/ 434897 w 959260"/>
              <a:gd name="connsiteY13" fmla="*/ 632311 h 773908"/>
              <a:gd name="connsiteX14" fmla="*/ 389069 w 959260"/>
              <a:gd name="connsiteY14" fmla="*/ 585453 h 773908"/>
              <a:gd name="connsiteX15" fmla="*/ 389069 w 959260"/>
              <a:gd name="connsiteY15" fmla="*/ 559557 h 773908"/>
              <a:gd name="connsiteX16" fmla="*/ 646566 w 959260"/>
              <a:gd name="connsiteY16" fmla="*/ 509708 h 773908"/>
              <a:gd name="connsiteX17" fmla="*/ 705760 w 959260"/>
              <a:gd name="connsiteY17" fmla="*/ 696642 h 773908"/>
              <a:gd name="connsiteX18" fmla="*/ 708227 w 959260"/>
              <a:gd name="connsiteY18" fmla="*/ 696642 h 773908"/>
              <a:gd name="connsiteX19" fmla="*/ 768654 w 959260"/>
              <a:gd name="connsiteY19" fmla="*/ 509708 h 773908"/>
              <a:gd name="connsiteX20" fmla="*/ 585241 w 959260"/>
              <a:gd name="connsiteY20" fmla="*/ 509708 h 773908"/>
              <a:gd name="connsiteX21" fmla="*/ 482125 w 959260"/>
              <a:gd name="connsiteY21" fmla="*/ 613849 h 773908"/>
              <a:gd name="connsiteX22" fmla="*/ 482125 w 959260"/>
              <a:gd name="connsiteY22" fmla="*/ 719230 h 773908"/>
              <a:gd name="connsiteX23" fmla="*/ 513184 w 959260"/>
              <a:gd name="connsiteY23" fmla="*/ 748984 h 773908"/>
              <a:gd name="connsiteX24" fmla="*/ 902043 w 959260"/>
              <a:gd name="connsiteY24" fmla="*/ 748984 h 773908"/>
              <a:gd name="connsiteX25" fmla="*/ 933102 w 959260"/>
              <a:gd name="connsiteY25" fmla="*/ 719230 h 773908"/>
              <a:gd name="connsiteX26" fmla="*/ 933102 w 959260"/>
              <a:gd name="connsiteY26" fmla="*/ 613849 h 773908"/>
              <a:gd name="connsiteX27" fmla="*/ 829986 w 959260"/>
              <a:gd name="connsiteY27" fmla="*/ 509708 h 773908"/>
              <a:gd name="connsiteX28" fmla="*/ 796442 w 959260"/>
              <a:gd name="connsiteY28" fmla="*/ 509708 h 773908"/>
              <a:gd name="connsiteX29" fmla="*/ 731840 w 959260"/>
              <a:gd name="connsiteY29" fmla="*/ 704352 h 773908"/>
              <a:gd name="connsiteX30" fmla="*/ 706992 w 959260"/>
              <a:gd name="connsiteY30" fmla="*/ 722949 h 773908"/>
              <a:gd name="connsiteX31" fmla="*/ 683388 w 959260"/>
              <a:gd name="connsiteY31" fmla="*/ 704352 h 773908"/>
              <a:gd name="connsiteX32" fmla="*/ 618785 w 959260"/>
              <a:gd name="connsiteY32" fmla="*/ 509708 h 773908"/>
              <a:gd name="connsiteX33" fmla="*/ 311186 w 959260"/>
              <a:gd name="connsiteY33" fmla="*/ 361406 h 773908"/>
              <a:gd name="connsiteX34" fmla="*/ 270340 w 959260"/>
              <a:gd name="connsiteY34" fmla="*/ 401998 h 773908"/>
              <a:gd name="connsiteX35" fmla="*/ 270340 w 959260"/>
              <a:gd name="connsiteY35" fmla="*/ 446279 h 773908"/>
              <a:gd name="connsiteX36" fmla="*/ 279004 w 959260"/>
              <a:gd name="connsiteY36" fmla="*/ 456119 h 773908"/>
              <a:gd name="connsiteX37" fmla="*/ 453528 w 959260"/>
              <a:gd name="connsiteY37" fmla="*/ 456119 h 773908"/>
              <a:gd name="connsiteX38" fmla="*/ 462192 w 959260"/>
              <a:gd name="connsiteY38" fmla="*/ 446279 h 773908"/>
              <a:gd name="connsiteX39" fmla="*/ 462192 w 959260"/>
              <a:gd name="connsiteY39" fmla="*/ 401998 h 773908"/>
              <a:gd name="connsiteX40" fmla="*/ 421346 w 959260"/>
              <a:gd name="connsiteY40" fmla="*/ 361406 h 773908"/>
              <a:gd name="connsiteX41" fmla="*/ 311106 w 959260"/>
              <a:gd name="connsiteY41" fmla="*/ 335236 h 773908"/>
              <a:gd name="connsiteX42" fmla="*/ 421419 w 959260"/>
              <a:gd name="connsiteY42" fmla="*/ 335236 h 773908"/>
              <a:gd name="connsiteX43" fmla="*/ 488350 w 959260"/>
              <a:gd name="connsiteY43" fmla="*/ 401962 h 773908"/>
              <a:gd name="connsiteX44" fmla="*/ 488350 w 959260"/>
              <a:gd name="connsiteY44" fmla="*/ 446447 h 773908"/>
              <a:gd name="connsiteX45" fmla="*/ 453645 w 959260"/>
              <a:gd name="connsiteY45" fmla="*/ 481045 h 773908"/>
              <a:gd name="connsiteX46" fmla="*/ 278880 w 959260"/>
              <a:gd name="connsiteY46" fmla="*/ 481045 h 773908"/>
              <a:gd name="connsiteX47" fmla="*/ 244175 w 959260"/>
              <a:gd name="connsiteY47" fmla="*/ 446447 h 773908"/>
              <a:gd name="connsiteX48" fmla="*/ 244175 w 959260"/>
              <a:gd name="connsiteY48" fmla="*/ 401962 h 773908"/>
              <a:gd name="connsiteX49" fmla="*/ 311106 w 959260"/>
              <a:gd name="connsiteY49" fmla="*/ 335236 h 773908"/>
              <a:gd name="connsiteX50" fmla="*/ 718168 w 959260"/>
              <a:gd name="connsiteY50" fmla="*/ 245507 h 773908"/>
              <a:gd name="connsiteX51" fmla="*/ 590475 w 959260"/>
              <a:gd name="connsiteY51" fmla="*/ 311096 h 773908"/>
              <a:gd name="connsiteX52" fmla="*/ 584276 w 959260"/>
              <a:gd name="connsiteY52" fmla="*/ 313571 h 773908"/>
              <a:gd name="connsiteX53" fmla="*/ 710730 w 959260"/>
              <a:gd name="connsiteY53" fmla="*/ 422472 h 773908"/>
              <a:gd name="connsiteX54" fmla="*/ 839663 w 959260"/>
              <a:gd name="connsiteY54" fmla="*/ 304908 h 773908"/>
              <a:gd name="connsiteX55" fmla="*/ 720648 w 959260"/>
              <a:gd name="connsiteY55" fmla="*/ 246745 h 773908"/>
              <a:gd name="connsiteX56" fmla="*/ 783049 w 959260"/>
              <a:gd name="connsiteY56" fmla="*/ 186934 h 773908"/>
              <a:gd name="connsiteX57" fmla="*/ 738754 w 959260"/>
              <a:gd name="connsiteY57" fmla="*/ 228741 h 773908"/>
              <a:gd name="connsiteX58" fmla="*/ 739985 w 959260"/>
              <a:gd name="connsiteY58" fmla="*/ 229971 h 773908"/>
              <a:gd name="connsiteX59" fmla="*/ 838417 w 959260"/>
              <a:gd name="connsiteY59" fmla="*/ 279155 h 773908"/>
              <a:gd name="connsiteX60" fmla="*/ 783049 w 959260"/>
              <a:gd name="connsiteY60" fmla="*/ 186934 h 773908"/>
              <a:gd name="connsiteX61" fmla="*/ 365644 w 959260"/>
              <a:gd name="connsiteY61" fmla="*/ 184442 h 773908"/>
              <a:gd name="connsiteX62" fmla="*/ 313943 w 959260"/>
              <a:gd name="connsiteY62" fmla="*/ 237400 h 773908"/>
              <a:gd name="connsiteX63" fmla="*/ 365644 w 959260"/>
              <a:gd name="connsiteY63" fmla="*/ 289125 h 773908"/>
              <a:gd name="connsiteX64" fmla="*/ 417344 w 959260"/>
              <a:gd name="connsiteY64" fmla="*/ 237400 h 773908"/>
              <a:gd name="connsiteX65" fmla="*/ 365644 w 959260"/>
              <a:gd name="connsiteY65" fmla="*/ 184442 h 773908"/>
              <a:gd name="connsiteX66" fmla="*/ 710443 w 959260"/>
              <a:gd name="connsiteY66" fmla="*/ 164502 h 773908"/>
              <a:gd name="connsiteX67" fmla="*/ 583030 w 959260"/>
              <a:gd name="connsiteY67" fmla="*/ 286632 h 773908"/>
              <a:gd name="connsiteX68" fmla="*/ 758687 w 959260"/>
              <a:gd name="connsiteY68" fmla="*/ 174371 h 773908"/>
              <a:gd name="connsiteX69" fmla="*/ 710443 w 959260"/>
              <a:gd name="connsiteY69" fmla="*/ 164502 h 773908"/>
              <a:gd name="connsiteX70" fmla="*/ 365645 w 959260"/>
              <a:gd name="connsiteY70" fmla="*/ 159517 h 773908"/>
              <a:gd name="connsiteX71" fmla="*/ 442256 w 959260"/>
              <a:gd name="connsiteY71" fmla="*/ 237396 h 773908"/>
              <a:gd name="connsiteX72" fmla="*/ 365645 w 959260"/>
              <a:gd name="connsiteY72" fmla="*/ 312803 h 773908"/>
              <a:gd name="connsiteX73" fmla="*/ 290269 w 959260"/>
              <a:gd name="connsiteY73" fmla="*/ 237396 h 773908"/>
              <a:gd name="connsiteX74" fmla="*/ 365645 w 959260"/>
              <a:gd name="connsiteY74" fmla="*/ 159517 h 773908"/>
              <a:gd name="connsiteX75" fmla="*/ 175035 w 959260"/>
              <a:gd name="connsiteY75" fmla="*/ 39880 h 773908"/>
              <a:gd name="connsiteX76" fmla="*/ 188116 w 959260"/>
              <a:gd name="connsiteY76" fmla="*/ 54185 h 773908"/>
              <a:gd name="connsiteX77" fmla="*/ 175035 w 959260"/>
              <a:gd name="connsiteY77" fmla="*/ 67297 h 773908"/>
              <a:gd name="connsiteX78" fmla="*/ 161954 w 959260"/>
              <a:gd name="connsiteY78" fmla="*/ 54185 h 773908"/>
              <a:gd name="connsiteX79" fmla="*/ 175035 w 959260"/>
              <a:gd name="connsiteY79" fmla="*/ 39880 h 773908"/>
              <a:gd name="connsiteX80" fmla="*/ 121469 w 959260"/>
              <a:gd name="connsiteY80" fmla="*/ 39880 h 773908"/>
              <a:gd name="connsiteX81" fmla="*/ 134550 w 959260"/>
              <a:gd name="connsiteY81" fmla="*/ 54185 h 773908"/>
              <a:gd name="connsiteX82" fmla="*/ 121469 w 959260"/>
              <a:gd name="connsiteY82" fmla="*/ 67297 h 773908"/>
              <a:gd name="connsiteX83" fmla="*/ 108388 w 959260"/>
              <a:gd name="connsiteY83" fmla="*/ 54185 h 773908"/>
              <a:gd name="connsiteX84" fmla="*/ 121469 w 959260"/>
              <a:gd name="connsiteY84" fmla="*/ 39880 h 773908"/>
              <a:gd name="connsiteX85" fmla="*/ 66651 w 959260"/>
              <a:gd name="connsiteY85" fmla="*/ 39880 h 773908"/>
              <a:gd name="connsiteX86" fmla="*/ 79732 w 959260"/>
              <a:gd name="connsiteY86" fmla="*/ 54185 h 773908"/>
              <a:gd name="connsiteX87" fmla="*/ 66651 w 959260"/>
              <a:gd name="connsiteY87" fmla="*/ 67297 h 773908"/>
              <a:gd name="connsiteX88" fmla="*/ 53570 w 959260"/>
              <a:gd name="connsiteY88" fmla="*/ 54185 h 773908"/>
              <a:gd name="connsiteX89" fmla="*/ 66651 w 959260"/>
              <a:gd name="connsiteY89" fmla="*/ 39880 h 773908"/>
              <a:gd name="connsiteX90" fmla="*/ 44812 w 959260"/>
              <a:gd name="connsiteY90" fmla="*/ 24924 h 773908"/>
              <a:gd name="connsiteX91" fmla="*/ 24916 w 959260"/>
              <a:gd name="connsiteY91" fmla="*/ 44440 h 773908"/>
              <a:gd name="connsiteX92" fmla="*/ 24916 w 959260"/>
              <a:gd name="connsiteY92" fmla="*/ 82251 h 773908"/>
              <a:gd name="connsiteX93" fmla="*/ 706364 w 959260"/>
              <a:gd name="connsiteY93" fmla="*/ 82251 h 773908"/>
              <a:gd name="connsiteX94" fmla="*/ 706364 w 959260"/>
              <a:gd name="connsiteY94" fmla="*/ 44440 h 773908"/>
              <a:gd name="connsiteX95" fmla="*/ 686468 w 959260"/>
              <a:gd name="connsiteY95" fmla="*/ 24924 h 773908"/>
              <a:gd name="connsiteX96" fmla="*/ 44790 w 959260"/>
              <a:gd name="connsiteY96" fmla="*/ 0 h 773908"/>
              <a:gd name="connsiteX97" fmla="*/ 686786 w 959260"/>
              <a:gd name="connsiteY97" fmla="*/ 0 h 773908"/>
              <a:gd name="connsiteX98" fmla="*/ 731576 w 959260"/>
              <a:gd name="connsiteY98" fmla="*/ 44792 h 773908"/>
              <a:gd name="connsiteX99" fmla="*/ 731576 w 959260"/>
              <a:gd name="connsiteY99" fmla="*/ 141842 h 773908"/>
              <a:gd name="connsiteX100" fmla="*/ 785075 w 959260"/>
              <a:gd name="connsiteY100" fmla="*/ 159261 h 773908"/>
              <a:gd name="connsiteX101" fmla="*/ 786320 w 959260"/>
              <a:gd name="connsiteY101" fmla="*/ 160505 h 773908"/>
              <a:gd name="connsiteX102" fmla="*/ 864703 w 959260"/>
              <a:gd name="connsiteY102" fmla="*/ 293637 h 773908"/>
              <a:gd name="connsiteX103" fmla="*/ 864703 w 959260"/>
              <a:gd name="connsiteY103" fmla="*/ 294882 h 773908"/>
              <a:gd name="connsiteX104" fmla="*/ 710425 w 959260"/>
              <a:gd name="connsiteY104" fmla="*/ 447921 h 773908"/>
              <a:gd name="connsiteX105" fmla="*/ 556147 w 959260"/>
              <a:gd name="connsiteY105" fmla="*/ 293637 h 773908"/>
              <a:gd name="connsiteX106" fmla="*/ 707937 w 959260"/>
              <a:gd name="connsiteY106" fmla="*/ 139353 h 773908"/>
              <a:gd name="connsiteX107" fmla="*/ 707937 w 959260"/>
              <a:gd name="connsiteY107" fmla="*/ 108248 h 773908"/>
              <a:gd name="connsiteX108" fmla="*/ 24884 w 959260"/>
              <a:gd name="connsiteY108" fmla="*/ 108248 h 773908"/>
              <a:gd name="connsiteX109" fmla="*/ 24884 w 959260"/>
              <a:gd name="connsiteY109" fmla="*/ 511377 h 773908"/>
              <a:gd name="connsiteX110" fmla="*/ 44790 w 959260"/>
              <a:gd name="connsiteY110" fmla="*/ 532529 h 773908"/>
              <a:gd name="connsiteX111" fmla="*/ 483985 w 959260"/>
              <a:gd name="connsiteY111" fmla="*/ 532529 h 773908"/>
              <a:gd name="connsiteX112" fmla="*/ 584763 w 959260"/>
              <a:gd name="connsiteY112" fmla="*/ 484004 h 773908"/>
              <a:gd name="connsiteX113" fmla="*/ 829866 w 959260"/>
              <a:gd name="connsiteY113" fmla="*/ 484004 h 773908"/>
              <a:gd name="connsiteX114" fmla="*/ 959260 w 959260"/>
              <a:gd name="connsiteY114" fmla="*/ 613403 h 773908"/>
              <a:gd name="connsiteX115" fmla="*/ 959260 w 959260"/>
              <a:gd name="connsiteY115" fmla="*/ 719162 h 773908"/>
              <a:gd name="connsiteX116" fmla="*/ 902028 w 959260"/>
              <a:gd name="connsiteY116" fmla="*/ 773908 h 773908"/>
              <a:gd name="connsiteX117" fmla="*/ 512601 w 959260"/>
              <a:gd name="connsiteY117" fmla="*/ 773908 h 773908"/>
              <a:gd name="connsiteX118" fmla="*/ 455369 w 959260"/>
              <a:gd name="connsiteY118" fmla="*/ 719162 h 773908"/>
              <a:gd name="connsiteX119" fmla="*/ 455369 w 959260"/>
              <a:gd name="connsiteY119" fmla="*/ 701743 h 773908"/>
              <a:gd name="connsiteX120" fmla="*/ 261277 w 959260"/>
              <a:gd name="connsiteY120" fmla="*/ 701743 h 773908"/>
              <a:gd name="connsiteX121" fmla="*/ 213998 w 959260"/>
              <a:gd name="connsiteY121" fmla="*/ 654463 h 773908"/>
              <a:gd name="connsiteX122" fmla="*/ 261277 w 959260"/>
              <a:gd name="connsiteY122" fmla="*/ 607182 h 773908"/>
              <a:gd name="connsiteX123" fmla="*/ 297358 w 959260"/>
              <a:gd name="connsiteY123" fmla="*/ 607182 h 773908"/>
              <a:gd name="connsiteX124" fmla="*/ 318509 w 959260"/>
              <a:gd name="connsiteY124" fmla="*/ 584786 h 773908"/>
              <a:gd name="connsiteX125" fmla="*/ 318509 w 959260"/>
              <a:gd name="connsiteY125" fmla="*/ 558657 h 773908"/>
              <a:gd name="connsiteX126" fmla="*/ 44790 w 959260"/>
              <a:gd name="connsiteY126" fmla="*/ 558657 h 773908"/>
              <a:gd name="connsiteX127" fmla="*/ 0 w 959260"/>
              <a:gd name="connsiteY127" fmla="*/ 511377 h 773908"/>
              <a:gd name="connsiteX128" fmla="*/ 0 w 959260"/>
              <a:gd name="connsiteY128" fmla="*/ 44792 h 773908"/>
              <a:gd name="connsiteX129" fmla="*/ 44790 w 959260"/>
              <a:gd name="connsiteY129" fmla="*/ 0 h 773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959260" h="773908">
                <a:moveTo>
                  <a:pt x="413606" y="559557"/>
                </a:moveTo>
                <a:lnTo>
                  <a:pt x="413606" y="585057"/>
                </a:lnTo>
                <a:cubicBezTo>
                  <a:pt x="413606" y="597200"/>
                  <a:pt x="423351" y="606914"/>
                  <a:pt x="435532" y="606914"/>
                </a:cubicBezTo>
                <a:lnTo>
                  <a:pt x="456240" y="606914"/>
                </a:lnTo>
                <a:cubicBezTo>
                  <a:pt x="456240" y="589914"/>
                  <a:pt x="461112" y="572914"/>
                  <a:pt x="468421" y="559557"/>
                </a:cubicBezTo>
                <a:close/>
                <a:moveTo>
                  <a:pt x="343241" y="559557"/>
                </a:moveTo>
                <a:lnTo>
                  <a:pt x="343241" y="585453"/>
                </a:lnTo>
                <a:cubicBezTo>
                  <a:pt x="343241" y="611348"/>
                  <a:pt x="322185" y="632311"/>
                  <a:pt x="297413" y="632311"/>
                </a:cubicBezTo>
                <a:lnTo>
                  <a:pt x="261494" y="632311"/>
                </a:lnTo>
                <a:cubicBezTo>
                  <a:pt x="250347" y="632311"/>
                  <a:pt x="240438" y="642176"/>
                  <a:pt x="240438" y="654507"/>
                </a:cubicBezTo>
                <a:cubicBezTo>
                  <a:pt x="240438" y="666838"/>
                  <a:pt x="250347" y="676703"/>
                  <a:pt x="261494" y="676703"/>
                </a:cubicBezTo>
                <a:lnTo>
                  <a:pt x="454714" y="676703"/>
                </a:lnTo>
                <a:lnTo>
                  <a:pt x="454714" y="632311"/>
                </a:lnTo>
                <a:lnTo>
                  <a:pt x="434897" y="632311"/>
                </a:lnTo>
                <a:cubicBezTo>
                  <a:pt x="408886" y="632311"/>
                  <a:pt x="389069" y="611348"/>
                  <a:pt x="389069" y="585453"/>
                </a:cubicBezTo>
                <a:lnTo>
                  <a:pt x="389069" y="559557"/>
                </a:lnTo>
                <a:close/>
                <a:moveTo>
                  <a:pt x="646566" y="509708"/>
                </a:moveTo>
                <a:lnTo>
                  <a:pt x="705760" y="696642"/>
                </a:lnTo>
                <a:cubicBezTo>
                  <a:pt x="706994" y="697880"/>
                  <a:pt x="708227" y="696642"/>
                  <a:pt x="708227" y="696642"/>
                </a:cubicBezTo>
                <a:lnTo>
                  <a:pt x="768654" y="509708"/>
                </a:lnTo>
                <a:close/>
                <a:moveTo>
                  <a:pt x="585241" y="509708"/>
                </a:moveTo>
                <a:cubicBezTo>
                  <a:pt x="528092" y="509708"/>
                  <a:pt x="482125" y="556820"/>
                  <a:pt x="482125" y="613849"/>
                </a:cubicBezTo>
                <a:lnTo>
                  <a:pt x="482125" y="719230"/>
                </a:lnTo>
                <a:cubicBezTo>
                  <a:pt x="482125" y="735347"/>
                  <a:pt x="495791" y="748984"/>
                  <a:pt x="513184" y="748984"/>
                </a:cubicBezTo>
                <a:lnTo>
                  <a:pt x="902043" y="748984"/>
                </a:lnTo>
                <a:cubicBezTo>
                  <a:pt x="919436" y="748984"/>
                  <a:pt x="933102" y="735347"/>
                  <a:pt x="933102" y="719230"/>
                </a:cubicBezTo>
                <a:lnTo>
                  <a:pt x="933102" y="613849"/>
                </a:lnTo>
                <a:cubicBezTo>
                  <a:pt x="933102" y="556820"/>
                  <a:pt x="887135" y="509708"/>
                  <a:pt x="829986" y="509708"/>
                </a:cubicBezTo>
                <a:lnTo>
                  <a:pt x="796442" y="509708"/>
                </a:lnTo>
                <a:lnTo>
                  <a:pt x="731840" y="704352"/>
                </a:lnTo>
                <a:cubicBezTo>
                  <a:pt x="729355" y="715510"/>
                  <a:pt x="719416" y="722949"/>
                  <a:pt x="706992" y="722949"/>
                </a:cubicBezTo>
                <a:cubicBezTo>
                  <a:pt x="695811" y="722949"/>
                  <a:pt x="685872" y="715510"/>
                  <a:pt x="683388" y="704352"/>
                </a:cubicBezTo>
                <a:lnTo>
                  <a:pt x="618785" y="509708"/>
                </a:lnTo>
                <a:close/>
                <a:moveTo>
                  <a:pt x="311186" y="361406"/>
                </a:moveTo>
                <a:cubicBezTo>
                  <a:pt x="287669" y="361406"/>
                  <a:pt x="270340" y="378627"/>
                  <a:pt x="270340" y="401998"/>
                </a:cubicBezTo>
                <a:lnTo>
                  <a:pt x="270340" y="446279"/>
                </a:lnTo>
                <a:cubicBezTo>
                  <a:pt x="270340" y="452429"/>
                  <a:pt x="274053" y="456119"/>
                  <a:pt x="279004" y="456119"/>
                </a:cubicBezTo>
                <a:lnTo>
                  <a:pt x="453528" y="456119"/>
                </a:lnTo>
                <a:cubicBezTo>
                  <a:pt x="458479" y="456119"/>
                  <a:pt x="462192" y="452429"/>
                  <a:pt x="462192" y="446279"/>
                </a:cubicBezTo>
                <a:lnTo>
                  <a:pt x="462192" y="401998"/>
                </a:lnTo>
                <a:cubicBezTo>
                  <a:pt x="462192" y="378627"/>
                  <a:pt x="444864" y="361406"/>
                  <a:pt x="421346" y="361406"/>
                </a:cubicBezTo>
                <a:close/>
                <a:moveTo>
                  <a:pt x="311106" y="335236"/>
                </a:moveTo>
                <a:lnTo>
                  <a:pt x="421419" y="335236"/>
                </a:lnTo>
                <a:cubicBezTo>
                  <a:pt x="458603" y="335236"/>
                  <a:pt x="488350" y="364892"/>
                  <a:pt x="488350" y="401962"/>
                </a:cubicBezTo>
                <a:lnTo>
                  <a:pt x="488350" y="446447"/>
                </a:lnTo>
                <a:cubicBezTo>
                  <a:pt x="488350" y="466217"/>
                  <a:pt x="472237" y="481045"/>
                  <a:pt x="453645" y="481045"/>
                </a:cubicBezTo>
                <a:lnTo>
                  <a:pt x="278880" y="481045"/>
                </a:lnTo>
                <a:cubicBezTo>
                  <a:pt x="260288" y="481045"/>
                  <a:pt x="244175" y="466217"/>
                  <a:pt x="244175" y="446447"/>
                </a:cubicBezTo>
                <a:lnTo>
                  <a:pt x="244175" y="401962"/>
                </a:lnTo>
                <a:cubicBezTo>
                  <a:pt x="244175" y="364892"/>
                  <a:pt x="273922" y="335236"/>
                  <a:pt x="311106" y="335236"/>
                </a:cubicBezTo>
                <a:close/>
                <a:moveTo>
                  <a:pt x="718168" y="245507"/>
                </a:moveTo>
                <a:cubicBezTo>
                  <a:pt x="679736" y="275208"/>
                  <a:pt x="636345" y="297483"/>
                  <a:pt x="590475" y="311096"/>
                </a:cubicBezTo>
                <a:lnTo>
                  <a:pt x="584276" y="313571"/>
                </a:lnTo>
                <a:cubicBezTo>
                  <a:pt x="592954" y="374209"/>
                  <a:pt x="646263" y="422472"/>
                  <a:pt x="710730" y="422472"/>
                </a:cubicBezTo>
                <a:cubicBezTo>
                  <a:pt x="777676" y="422472"/>
                  <a:pt x="833464" y="370497"/>
                  <a:pt x="839663" y="304908"/>
                </a:cubicBezTo>
                <a:cubicBezTo>
                  <a:pt x="793793" y="299958"/>
                  <a:pt x="751641" y="280158"/>
                  <a:pt x="720648" y="246745"/>
                </a:cubicBezTo>
                <a:close/>
                <a:moveTo>
                  <a:pt x="783049" y="186934"/>
                </a:moveTo>
                <a:cubicBezTo>
                  <a:pt x="769514" y="201689"/>
                  <a:pt x="754749" y="216445"/>
                  <a:pt x="738754" y="228741"/>
                </a:cubicBezTo>
                <a:lnTo>
                  <a:pt x="739985" y="229971"/>
                </a:lnTo>
                <a:cubicBezTo>
                  <a:pt x="765823" y="258252"/>
                  <a:pt x="800274" y="275466"/>
                  <a:pt x="838417" y="279155"/>
                </a:cubicBezTo>
                <a:cubicBezTo>
                  <a:pt x="834726" y="239808"/>
                  <a:pt x="812579" y="207838"/>
                  <a:pt x="783049" y="186934"/>
                </a:cubicBezTo>
                <a:close/>
                <a:moveTo>
                  <a:pt x="365644" y="184442"/>
                </a:moveTo>
                <a:cubicBezTo>
                  <a:pt x="337331" y="184442"/>
                  <a:pt x="313943" y="207842"/>
                  <a:pt x="313943" y="237400"/>
                </a:cubicBezTo>
                <a:cubicBezTo>
                  <a:pt x="313943" y="265726"/>
                  <a:pt x="337331" y="289125"/>
                  <a:pt x="365644" y="289125"/>
                </a:cubicBezTo>
                <a:cubicBezTo>
                  <a:pt x="393956" y="289125"/>
                  <a:pt x="417344" y="265726"/>
                  <a:pt x="417344" y="237400"/>
                </a:cubicBezTo>
                <a:cubicBezTo>
                  <a:pt x="417344" y="207842"/>
                  <a:pt x="393956" y="184442"/>
                  <a:pt x="365644" y="184442"/>
                </a:cubicBezTo>
                <a:close/>
                <a:moveTo>
                  <a:pt x="710443" y="164502"/>
                </a:moveTo>
                <a:cubicBezTo>
                  <a:pt x="642407" y="164502"/>
                  <a:pt x="585504" y="218782"/>
                  <a:pt x="583030" y="286632"/>
                </a:cubicBezTo>
                <a:cubicBezTo>
                  <a:pt x="651066" y="265660"/>
                  <a:pt x="711680" y="226184"/>
                  <a:pt x="758687" y="174371"/>
                </a:cubicBezTo>
                <a:cubicBezTo>
                  <a:pt x="743843" y="168203"/>
                  <a:pt x="727762" y="164502"/>
                  <a:pt x="710443" y="164502"/>
                </a:cubicBezTo>
                <a:close/>
                <a:moveTo>
                  <a:pt x="365645" y="159517"/>
                </a:moveTo>
                <a:cubicBezTo>
                  <a:pt x="407657" y="159517"/>
                  <a:pt x="442256" y="194130"/>
                  <a:pt x="442256" y="237396"/>
                </a:cubicBezTo>
                <a:cubicBezTo>
                  <a:pt x="442256" y="279426"/>
                  <a:pt x="407657" y="312803"/>
                  <a:pt x="365645" y="312803"/>
                </a:cubicBezTo>
                <a:cubicBezTo>
                  <a:pt x="323632" y="312803"/>
                  <a:pt x="290269" y="279426"/>
                  <a:pt x="290269" y="237396"/>
                </a:cubicBezTo>
                <a:cubicBezTo>
                  <a:pt x="290269" y="194130"/>
                  <a:pt x="323632" y="159517"/>
                  <a:pt x="365645" y="159517"/>
                </a:cubicBezTo>
                <a:close/>
                <a:moveTo>
                  <a:pt x="175035" y="39880"/>
                </a:moveTo>
                <a:cubicBezTo>
                  <a:pt x="182170" y="39880"/>
                  <a:pt x="188116" y="45840"/>
                  <a:pt x="188116" y="54185"/>
                </a:cubicBezTo>
                <a:cubicBezTo>
                  <a:pt x="188116" y="61337"/>
                  <a:pt x="182170" y="67297"/>
                  <a:pt x="175035" y="67297"/>
                </a:cubicBezTo>
                <a:cubicBezTo>
                  <a:pt x="167900" y="67297"/>
                  <a:pt x="161954" y="61337"/>
                  <a:pt x="161954" y="54185"/>
                </a:cubicBezTo>
                <a:cubicBezTo>
                  <a:pt x="161954" y="45840"/>
                  <a:pt x="167900" y="39880"/>
                  <a:pt x="175035" y="39880"/>
                </a:cubicBezTo>
                <a:close/>
                <a:moveTo>
                  <a:pt x="121469" y="39880"/>
                </a:moveTo>
                <a:cubicBezTo>
                  <a:pt x="128604" y="39880"/>
                  <a:pt x="134550" y="45840"/>
                  <a:pt x="134550" y="54185"/>
                </a:cubicBezTo>
                <a:cubicBezTo>
                  <a:pt x="134550" y="61337"/>
                  <a:pt x="128604" y="67297"/>
                  <a:pt x="121469" y="67297"/>
                </a:cubicBezTo>
                <a:cubicBezTo>
                  <a:pt x="114334" y="67297"/>
                  <a:pt x="108388" y="61337"/>
                  <a:pt x="108388" y="54185"/>
                </a:cubicBezTo>
                <a:cubicBezTo>
                  <a:pt x="108388" y="45840"/>
                  <a:pt x="114334" y="39880"/>
                  <a:pt x="121469" y="39880"/>
                </a:cubicBezTo>
                <a:close/>
                <a:moveTo>
                  <a:pt x="66651" y="39880"/>
                </a:moveTo>
                <a:cubicBezTo>
                  <a:pt x="73786" y="39880"/>
                  <a:pt x="79732" y="45840"/>
                  <a:pt x="79732" y="54185"/>
                </a:cubicBezTo>
                <a:cubicBezTo>
                  <a:pt x="79732" y="61337"/>
                  <a:pt x="73786" y="67297"/>
                  <a:pt x="66651" y="67297"/>
                </a:cubicBezTo>
                <a:cubicBezTo>
                  <a:pt x="59516" y="67297"/>
                  <a:pt x="53570" y="61337"/>
                  <a:pt x="53570" y="54185"/>
                </a:cubicBezTo>
                <a:cubicBezTo>
                  <a:pt x="53570" y="45840"/>
                  <a:pt x="59516" y="39880"/>
                  <a:pt x="66651" y="39880"/>
                </a:cubicBezTo>
                <a:close/>
                <a:moveTo>
                  <a:pt x="44812" y="24924"/>
                </a:moveTo>
                <a:cubicBezTo>
                  <a:pt x="34864" y="24924"/>
                  <a:pt x="24916" y="33462"/>
                  <a:pt x="24916" y="44440"/>
                </a:cubicBezTo>
                <a:lnTo>
                  <a:pt x="24916" y="82251"/>
                </a:lnTo>
                <a:lnTo>
                  <a:pt x="706364" y="82251"/>
                </a:lnTo>
                <a:lnTo>
                  <a:pt x="706364" y="44440"/>
                </a:lnTo>
                <a:cubicBezTo>
                  <a:pt x="706364" y="33462"/>
                  <a:pt x="697660" y="24924"/>
                  <a:pt x="686468" y="24924"/>
                </a:cubicBezTo>
                <a:close/>
                <a:moveTo>
                  <a:pt x="44790" y="0"/>
                </a:moveTo>
                <a:lnTo>
                  <a:pt x="686786" y="0"/>
                </a:lnTo>
                <a:cubicBezTo>
                  <a:pt x="711669" y="0"/>
                  <a:pt x="731576" y="19908"/>
                  <a:pt x="731576" y="44792"/>
                </a:cubicBezTo>
                <a:lnTo>
                  <a:pt x="731576" y="141842"/>
                </a:lnTo>
                <a:cubicBezTo>
                  <a:pt x="751483" y="144330"/>
                  <a:pt x="768901" y="150551"/>
                  <a:pt x="785075" y="159261"/>
                </a:cubicBezTo>
                <a:cubicBezTo>
                  <a:pt x="785075" y="159261"/>
                  <a:pt x="786320" y="159261"/>
                  <a:pt x="786320" y="160505"/>
                </a:cubicBezTo>
                <a:cubicBezTo>
                  <a:pt x="833598" y="186634"/>
                  <a:pt x="864703" y="236403"/>
                  <a:pt x="864703" y="293637"/>
                </a:cubicBezTo>
                <a:cubicBezTo>
                  <a:pt x="864703" y="293637"/>
                  <a:pt x="864703" y="293637"/>
                  <a:pt x="864703" y="294882"/>
                </a:cubicBezTo>
                <a:cubicBezTo>
                  <a:pt x="864703" y="379489"/>
                  <a:pt x="795029" y="447921"/>
                  <a:pt x="710425" y="447921"/>
                </a:cubicBezTo>
                <a:cubicBezTo>
                  <a:pt x="625821" y="447921"/>
                  <a:pt x="556147" y="378245"/>
                  <a:pt x="556147" y="293637"/>
                </a:cubicBezTo>
                <a:cubicBezTo>
                  <a:pt x="556147" y="210274"/>
                  <a:pt x="624577" y="141842"/>
                  <a:pt x="707937" y="139353"/>
                </a:cubicBezTo>
                <a:lnTo>
                  <a:pt x="707937" y="108248"/>
                </a:lnTo>
                <a:lnTo>
                  <a:pt x="24884" y="108248"/>
                </a:lnTo>
                <a:lnTo>
                  <a:pt x="24884" y="511377"/>
                </a:lnTo>
                <a:cubicBezTo>
                  <a:pt x="24884" y="523819"/>
                  <a:pt x="34837" y="532529"/>
                  <a:pt x="44790" y="532529"/>
                </a:cubicBezTo>
                <a:lnTo>
                  <a:pt x="483985" y="532529"/>
                </a:lnTo>
                <a:cubicBezTo>
                  <a:pt x="507624" y="503911"/>
                  <a:pt x="543705" y="484004"/>
                  <a:pt x="584763" y="484004"/>
                </a:cubicBezTo>
                <a:lnTo>
                  <a:pt x="829866" y="484004"/>
                </a:lnTo>
                <a:cubicBezTo>
                  <a:pt x="900784" y="484004"/>
                  <a:pt x="959260" y="542482"/>
                  <a:pt x="959260" y="613403"/>
                </a:cubicBezTo>
                <a:lnTo>
                  <a:pt x="959260" y="719162"/>
                </a:lnTo>
                <a:cubicBezTo>
                  <a:pt x="959260" y="749024"/>
                  <a:pt x="933132" y="773908"/>
                  <a:pt x="902028" y="773908"/>
                </a:cubicBezTo>
                <a:lnTo>
                  <a:pt x="512601" y="773908"/>
                </a:lnTo>
                <a:cubicBezTo>
                  <a:pt x="481496" y="773908"/>
                  <a:pt x="455369" y="749024"/>
                  <a:pt x="455369" y="719162"/>
                </a:cubicBezTo>
                <a:lnTo>
                  <a:pt x="455369" y="701743"/>
                </a:lnTo>
                <a:lnTo>
                  <a:pt x="261277" y="701743"/>
                </a:lnTo>
                <a:cubicBezTo>
                  <a:pt x="235149" y="701743"/>
                  <a:pt x="213998" y="680591"/>
                  <a:pt x="213998" y="654463"/>
                </a:cubicBezTo>
                <a:cubicBezTo>
                  <a:pt x="213998" y="628334"/>
                  <a:pt x="235149" y="607182"/>
                  <a:pt x="261277" y="607182"/>
                </a:cubicBezTo>
                <a:lnTo>
                  <a:pt x="297358" y="607182"/>
                </a:lnTo>
                <a:cubicBezTo>
                  <a:pt x="308556" y="607182"/>
                  <a:pt x="318509" y="597228"/>
                  <a:pt x="318509" y="584786"/>
                </a:cubicBezTo>
                <a:lnTo>
                  <a:pt x="318509" y="558657"/>
                </a:lnTo>
                <a:lnTo>
                  <a:pt x="44790" y="558657"/>
                </a:lnTo>
                <a:cubicBezTo>
                  <a:pt x="19907" y="558657"/>
                  <a:pt x="0" y="536261"/>
                  <a:pt x="0" y="511377"/>
                </a:cubicBezTo>
                <a:lnTo>
                  <a:pt x="0" y="44792"/>
                </a:lnTo>
                <a:cubicBezTo>
                  <a:pt x="0" y="19908"/>
                  <a:pt x="19907" y="0"/>
                  <a:pt x="4479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Rounded Rectangle 667">
            <a:extLst>
              <a:ext uri="{FF2B5EF4-FFF2-40B4-BE49-F238E27FC236}">
                <a16:creationId xmlns:a16="http://schemas.microsoft.com/office/drawing/2014/main" id="{72DF2C4B-B38D-0B4F-BB15-0669C459EF2D}"/>
              </a:ext>
            </a:extLst>
          </p:cNvPr>
          <p:cNvSpPr/>
          <p:nvPr/>
        </p:nvSpPr>
        <p:spPr>
          <a:xfrm>
            <a:off x="9350916" y="3420900"/>
            <a:ext cx="1350438" cy="2174670"/>
          </a:xfrm>
          <a:prstGeom prst="roundRect">
            <a:avLst/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Rounded Rectangle 668">
            <a:extLst>
              <a:ext uri="{FF2B5EF4-FFF2-40B4-BE49-F238E27FC236}">
                <a16:creationId xmlns:a16="http://schemas.microsoft.com/office/drawing/2014/main" id="{5BFDCEBC-E6B7-CF44-AA10-B8E8675E6ECE}"/>
              </a:ext>
            </a:extLst>
          </p:cNvPr>
          <p:cNvSpPr/>
          <p:nvPr/>
        </p:nvSpPr>
        <p:spPr>
          <a:xfrm>
            <a:off x="9174014" y="3293784"/>
            <a:ext cx="1351684" cy="2174670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5DD62376-0D32-BD45-8AA4-DC376DF03482}"/>
              </a:ext>
            </a:extLst>
          </p:cNvPr>
          <p:cNvSpPr/>
          <p:nvPr/>
        </p:nvSpPr>
        <p:spPr>
          <a:xfrm>
            <a:off x="9369448" y="3985441"/>
            <a:ext cx="957798" cy="791356"/>
          </a:xfrm>
          <a:custGeom>
            <a:avLst/>
            <a:gdLst>
              <a:gd name="connsiteX0" fmla="*/ 33780 w 957798"/>
              <a:gd name="connsiteY0" fmla="*/ 679195 h 791356"/>
              <a:gd name="connsiteX1" fmla="*/ 25071 w 957798"/>
              <a:gd name="connsiteY1" fmla="*/ 684110 h 791356"/>
              <a:gd name="connsiteX2" fmla="*/ 26315 w 957798"/>
              <a:gd name="connsiteY2" fmla="*/ 691482 h 791356"/>
              <a:gd name="connsiteX3" fmla="*/ 47465 w 957798"/>
              <a:gd name="connsiteY3" fmla="*/ 718513 h 791356"/>
              <a:gd name="connsiteX4" fmla="*/ 150724 w 957798"/>
              <a:gd name="connsiteY4" fmla="*/ 766431 h 791356"/>
              <a:gd name="connsiteX5" fmla="*/ 807600 w 957798"/>
              <a:gd name="connsiteY5" fmla="*/ 766431 h 791356"/>
              <a:gd name="connsiteX6" fmla="*/ 910860 w 957798"/>
              <a:gd name="connsiteY6" fmla="*/ 718513 h 791356"/>
              <a:gd name="connsiteX7" fmla="*/ 932009 w 957798"/>
              <a:gd name="connsiteY7" fmla="*/ 691482 h 791356"/>
              <a:gd name="connsiteX8" fmla="*/ 932009 w 957798"/>
              <a:gd name="connsiteY8" fmla="*/ 684110 h 791356"/>
              <a:gd name="connsiteX9" fmla="*/ 924544 w 957798"/>
              <a:gd name="connsiteY9" fmla="*/ 679195 h 791356"/>
              <a:gd name="connsiteX10" fmla="*/ 866072 w 957798"/>
              <a:gd name="connsiteY10" fmla="*/ 679195 h 791356"/>
              <a:gd name="connsiteX11" fmla="*/ 861096 w 957798"/>
              <a:gd name="connsiteY11" fmla="*/ 680424 h 791356"/>
              <a:gd name="connsiteX12" fmla="*/ 854876 w 957798"/>
              <a:gd name="connsiteY12" fmla="*/ 679195 h 791356"/>
              <a:gd name="connsiteX13" fmla="*/ 552563 w 957798"/>
              <a:gd name="connsiteY13" fmla="*/ 679195 h 791356"/>
              <a:gd name="connsiteX14" fmla="*/ 522705 w 957798"/>
              <a:gd name="connsiteY14" fmla="*/ 696397 h 791356"/>
              <a:gd name="connsiteX15" fmla="*/ 479162 w 957798"/>
              <a:gd name="connsiteY15" fmla="*/ 724656 h 791356"/>
              <a:gd name="connsiteX16" fmla="*/ 435619 w 957798"/>
              <a:gd name="connsiteY16" fmla="*/ 696397 h 791356"/>
              <a:gd name="connsiteX17" fmla="*/ 405761 w 957798"/>
              <a:gd name="connsiteY17" fmla="*/ 679195 h 791356"/>
              <a:gd name="connsiteX18" fmla="*/ 553973 w 957798"/>
              <a:gd name="connsiteY18" fmla="*/ 339285 h 791356"/>
              <a:gd name="connsiteX19" fmla="*/ 540935 w 957798"/>
              <a:gd name="connsiteY19" fmla="*/ 343936 h 791356"/>
              <a:gd name="connsiteX20" fmla="*/ 418007 w 957798"/>
              <a:gd name="connsiteY20" fmla="*/ 466723 h 791356"/>
              <a:gd name="connsiteX21" fmla="*/ 400624 w 957798"/>
              <a:gd name="connsiteY21" fmla="*/ 477885 h 791356"/>
              <a:gd name="connsiteX22" fmla="*/ 375790 w 957798"/>
              <a:gd name="connsiteY22" fmla="*/ 482846 h 791356"/>
              <a:gd name="connsiteX23" fmla="*/ 245412 w 957798"/>
              <a:gd name="connsiteY23" fmla="*/ 482846 h 791356"/>
              <a:gd name="connsiteX24" fmla="*/ 195744 w 957798"/>
              <a:gd name="connsiteY24" fmla="*/ 532457 h 791356"/>
              <a:gd name="connsiteX25" fmla="*/ 195744 w 957798"/>
              <a:gd name="connsiteY25" fmla="*/ 598191 h 791356"/>
              <a:gd name="connsiteX26" fmla="*/ 425457 w 957798"/>
              <a:gd name="connsiteY26" fmla="*/ 598191 h 791356"/>
              <a:gd name="connsiteX27" fmla="*/ 425457 w 957798"/>
              <a:gd name="connsiteY27" fmla="*/ 532457 h 791356"/>
              <a:gd name="connsiteX28" fmla="*/ 431666 w 957798"/>
              <a:gd name="connsiteY28" fmla="*/ 508892 h 791356"/>
              <a:gd name="connsiteX29" fmla="*/ 446566 w 957798"/>
              <a:gd name="connsiteY29" fmla="*/ 491528 h 791356"/>
              <a:gd name="connsiteX30" fmla="*/ 567011 w 957798"/>
              <a:gd name="connsiteY30" fmla="*/ 369982 h 791356"/>
              <a:gd name="connsiteX31" fmla="*/ 573219 w 957798"/>
              <a:gd name="connsiteY31" fmla="*/ 357579 h 791356"/>
              <a:gd name="connsiteX32" fmla="*/ 567011 w 957798"/>
              <a:gd name="connsiteY32" fmla="*/ 343936 h 791356"/>
              <a:gd name="connsiteX33" fmla="*/ 553973 w 957798"/>
              <a:gd name="connsiteY33" fmla="*/ 339285 h 791356"/>
              <a:gd name="connsiteX34" fmla="*/ 554659 w 957798"/>
              <a:gd name="connsiteY34" fmla="*/ 314050 h 791356"/>
              <a:gd name="connsiteX35" fmla="*/ 584471 w 957798"/>
              <a:gd name="connsiteY35" fmla="*/ 327704 h 791356"/>
              <a:gd name="connsiteX36" fmla="*/ 598135 w 957798"/>
              <a:gd name="connsiteY36" fmla="*/ 358736 h 791356"/>
              <a:gd name="connsiteX37" fmla="*/ 584471 w 957798"/>
              <a:gd name="connsiteY37" fmla="*/ 388526 h 791356"/>
              <a:gd name="connsiteX38" fmla="*/ 463980 w 957798"/>
              <a:gd name="connsiteY38" fmla="*/ 510170 h 791356"/>
              <a:gd name="connsiteX39" fmla="*/ 454043 w 957798"/>
              <a:gd name="connsiteY39" fmla="*/ 522582 h 791356"/>
              <a:gd name="connsiteX40" fmla="*/ 450317 w 957798"/>
              <a:gd name="connsiteY40" fmla="*/ 533754 h 791356"/>
              <a:gd name="connsiteX41" fmla="*/ 450317 w 957798"/>
              <a:gd name="connsiteY41" fmla="*/ 611953 h 791356"/>
              <a:gd name="connsiteX42" fmla="*/ 437895 w 957798"/>
              <a:gd name="connsiteY42" fmla="*/ 625607 h 791356"/>
              <a:gd name="connsiteX43" fmla="*/ 183250 w 957798"/>
              <a:gd name="connsiteY43" fmla="*/ 625607 h 791356"/>
              <a:gd name="connsiteX44" fmla="*/ 170828 w 957798"/>
              <a:gd name="connsiteY44" fmla="*/ 611953 h 791356"/>
              <a:gd name="connsiteX45" fmla="*/ 170828 w 957798"/>
              <a:gd name="connsiteY45" fmla="*/ 533754 h 791356"/>
              <a:gd name="connsiteX46" fmla="*/ 245358 w 957798"/>
              <a:gd name="connsiteY46" fmla="*/ 458037 h 791356"/>
              <a:gd name="connsiteX47" fmla="*/ 375786 w 957798"/>
              <a:gd name="connsiteY47" fmla="*/ 458037 h 791356"/>
              <a:gd name="connsiteX48" fmla="*/ 390692 w 957798"/>
              <a:gd name="connsiteY48" fmla="*/ 456795 h 791356"/>
              <a:gd name="connsiteX49" fmla="*/ 400630 w 957798"/>
              <a:gd name="connsiteY49" fmla="*/ 450589 h 791356"/>
              <a:gd name="connsiteX50" fmla="*/ 523605 w 957798"/>
              <a:gd name="connsiteY50" fmla="*/ 327704 h 791356"/>
              <a:gd name="connsiteX51" fmla="*/ 554659 w 957798"/>
              <a:gd name="connsiteY51" fmla="*/ 314050 h 791356"/>
              <a:gd name="connsiteX52" fmla="*/ 310970 w 957798"/>
              <a:gd name="connsiteY52" fmla="*/ 279156 h 791356"/>
              <a:gd name="connsiteX53" fmla="*/ 248064 w 957798"/>
              <a:gd name="connsiteY53" fmla="*/ 342085 h 791356"/>
              <a:gd name="connsiteX54" fmla="*/ 310970 w 957798"/>
              <a:gd name="connsiteY54" fmla="*/ 403779 h 791356"/>
              <a:gd name="connsiteX55" fmla="*/ 372643 w 957798"/>
              <a:gd name="connsiteY55" fmla="*/ 342085 h 791356"/>
              <a:gd name="connsiteX56" fmla="*/ 310970 w 957798"/>
              <a:gd name="connsiteY56" fmla="*/ 279156 h 791356"/>
              <a:gd name="connsiteX57" fmla="*/ 310972 w 957798"/>
              <a:gd name="connsiteY57" fmla="*/ 254231 h 791356"/>
              <a:gd name="connsiteX58" fmla="*/ 397559 w 957798"/>
              <a:gd name="connsiteY58" fmla="*/ 342086 h 791356"/>
              <a:gd name="connsiteX59" fmla="*/ 310972 w 957798"/>
              <a:gd name="connsiteY59" fmla="*/ 428703 h 791356"/>
              <a:gd name="connsiteX60" fmla="*/ 223148 w 957798"/>
              <a:gd name="connsiteY60" fmla="*/ 342086 h 791356"/>
              <a:gd name="connsiteX61" fmla="*/ 310972 w 957798"/>
              <a:gd name="connsiteY61" fmla="*/ 254231 h 791356"/>
              <a:gd name="connsiteX62" fmla="*/ 176948 w 957798"/>
              <a:gd name="connsiteY62" fmla="*/ 201890 h 791356"/>
              <a:gd name="connsiteX63" fmla="*/ 112276 w 957798"/>
              <a:gd name="connsiteY63" fmla="*/ 266532 h 791356"/>
              <a:gd name="connsiteX64" fmla="*/ 112276 w 957798"/>
              <a:gd name="connsiteY64" fmla="*/ 653141 h 791356"/>
              <a:gd name="connsiteX65" fmla="*/ 407031 w 957798"/>
              <a:gd name="connsiteY65" fmla="*/ 653141 h 791356"/>
              <a:gd name="connsiteX66" fmla="*/ 459266 w 957798"/>
              <a:gd name="connsiteY66" fmla="*/ 685462 h 791356"/>
              <a:gd name="connsiteX67" fmla="*/ 480409 w 957798"/>
              <a:gd name="connsiteY67" fmla="*/ 699136 h 791356"/>
              <a:gd name="connsiteX68" fmla="*/ 501551 w 957798"/>
              <a:gd name="connsiteY68" fmla="*/ 685462 h 791356"/>
              <a:gd name="connsiteX69" fmla="*/ 553786 w 957798"/>
              <a:gd name="connsiteY69" fmla="*/ 653141 h 791356"/>
              <a:gd name="connsiteX70" fmla="*/ 849785 w 957798"/>
              <a:gd name="connsiteY70" fmla="*/ 653141 h 791356"/>
              <a:gd name="connsiteX71" fmla="*/ 849785 w 957798"/>
              <a:gd name="connsiteY71" fmla="*/ 280206 h 791356"/>
              <a:gd name="connsiteX72" fmla="*/ 716710 w 957798"/>
              <a:gd name="connsiteY72" fmla="*/ 280206 h 791356"/>
              <a:gd name="connsiteX73" fmla="*/ 698055 w 957798"/>
              <a:gd name="connsiteY73" fmla="*/ 319986 h 791356"/>
              <a:gd name="connsiteX74" fmla="*/ 676912 w 957798"/>
              <a:gd name="connsiteY74" fmla="*/ 333660 h 791356"/>
              <a:gd name="connsiteX75" fmla="*/ 675668 w 957798"/>
              <a:gd name="connsiteY75" fmla="*/ 333660 h 791356"/>
              <a:gd name="connsiteX76" fmla="*/ 653282 w 957798"/>
              <a:gd name="connsiteY76" fmla="*/ 319986 h 791356"/>
              <a:gd name="connsiteX77" fmla="*/ 630895 w 957798"/>
              <a:gd name="connsiteY77" fmla="*/ 280206 h 791356"/>
              <a:gd name="connsiteX78" fmla="*/ 499064 w 957798"/>
              <a:gd name="connsiteY78" fmla="*/ 280206 h 791356"/>
              <a:gd name="connsiteX79" fmla="*/ 421955 w 957798"/>
              <a:gd name="connsiteY79" fmla="*/ 214321 h 791356"/>
              <a:gd name="connsiteX80" fmla="*/ 421955 w 957798"/>
              <a:gd name="connsiteY80" fmla="*/ 201890 h 791356"/>
              <a:gd name="connsiteX81" fmla="*/ 646687 w 957798"/>
              <a:gd name="connsiteY81" fmla="*/ 85987 h 791356"/>
              <a:gd name="connsiteX82" fmla="*/ 644229 w 957798"/>
              <a:gd name="connsiteY82" fmla="*/ 90913 h 791356"/>
              <a:gd name="connsiteX83" fmla="*/ 644229 w 957798"/>
              <a:gd name="connsiteY83" fmla="*/ 184499 h 791356"/>
              <a:gd name="connsiteX84" fmla="*/ 646687 w 957798"/>
              <a:gd name="connsiteY84" fmla="*/ 189424 h 791356"/>
              <a:gd name="connsiteX85" fmla="*/ 651603 w 957798"/>
              <a:gd name="connsiteY85" fmla="*/ 189424 h 791356"/>
              <a:gd name="connsiteX86" fmla="*/ 731485 w 957798"/>
              <a:gd name="connsiteY86" fmla="*/ 142631 h 791356"/>
              <a:gd name="connsiteX87" fmla="*/ 735172 w 957798"/>
              <a:gd name="connsiteY87" fmla="*/ 137706 h 791356"/>
              <a:gd name="connsiteX88" fmla="*/ 731485 w 957798"/>
              <a:gd name="connsiteY88" fmla="*/ 134011 h 791356"/>
              <a:gd name="connsiteX89" fmla="*/ 651603 w 957798"/>
              <a:gd name="connsiteY89" fmla="*/ 85987 h 791356"/>
              <a:gd name="connsiteX90" fmla="*/ 649145 w 957798"/>
              <a:gd name="connsiteY90" fmla="*/ 85987 h 791356"/>
              <a:gd name="connsiteX91" fmla="*/ 646687 w 957798"/>
              <a:gd name="connsiteY91" fmla="*/ 85987 h 791356"/>
              <a:gd name="connsiteX92" fmla="*/ 634132 w 957798"/>
              <a:gd name="connsiteY92" fmla="*/ 64771 h 791356"/>
              <a:gd name="connsiteX93" fmla="*/ 663769 w 957798"/>
              <a:gd name="connsiteY93" fmla="*/ 64771 h 791356"/>
              <a:gd name="connsiteX94" fmla="*/ 745270 w 957798"/>
              <a:gd name="connsiteY94" fmla="*/ 111745 h 791356"/>
              <a:gd name="connsiteX95" fmla="*/ 760088 w 957798"/>
              <a:gd name="connsiteY95" fmla="*/ 137705 h 791356"/>
              <a:gd name="connsiteX96" fmla="*/ 745270 w 957798"/>
              <a:gd name="connsiteY96" fmla="*/ 163665 h 791356"/>
              <a:gd name="connsiteX97" fmla="*/ 663769 w 957798"/>
              <a:gd name="connsiteY97" fmla="*/ 211876 h 791356"/>
              <a:gd name="connsiteX98" fmla="*/ 648951 w 957798"/>
              <a:gd name="connsiteY98" fmla="*/ 214348 h 791356"/>
              <a:gd name="connsiteX99" fmla="*/ 634132 w 957798"/>
              <a:gd name="connsiteY99" fmla="*/ 211876 h 791356"/>
              <a:gd name="connsiteX100" fmla="*/ 619314 w 957798"/>
              <a:gd name="connsiteY100" fmla="*/ 184680 h 791356"/>
              <a:gd name="connsiteX101" fmla="*/ 619314 w 957798"/>
              <a:gd name="connsiteY101" fmla="*/ 90730 h 791356"/>
              <a:gd name="connsiteX102" fmla="*/ 634132 w 957798"/>
              <a:gd name="connsiteY102" fmla="*/ 64771 h 791356"/>
              <a:gd name="connsiteX103" fmla="*/ 499583 w 957798"/>
              <a:gd name="connsiteY103" fmla="*/ 26171 h 791356"/>
              <a:gd name="connsiteX104" fmla="*/ 447394 w 957798"/>
              <a:gd name="connsiteY104" fmla="*/ 65875 h 791356"/>
              <a:gd name="connsiteX105" fmla="*/ 447394 w 957798"/>
              <a:gd name="connsiteY105" fmla="*/ 213523 h 791356"/>
              <a:gd name="connsiteX106" fmla="*/ 499583 w 957798"/>
              <a:gd name="connsiteY106" fmla="*/ 254467 h 791356"/>
              <a:gd name="connsiteX107" fmla="*/ 638753 w 957798"/>
              <a:gd name="connsiteY107" fmla="*/ 254467 h 791356"/>
              <a:gd name="connsiteX108" fmla="*/ 649936 w 957798"/>
              <a:gd name="connsiteY108" fmla="*/ 260671 h 791356"/>
              <a:gd name="connsiteX109" fmla="*/ 674788 w 957798"/>
              <a:gd name="connsiteY109" fmla="*/ 307819 h 791356"/>
              <a:gd name="connsiteX110" fmla="*/ 677273 w 957798"/>
              <a:gd name="connsiteY110" fmla="*/ 306578 h 791356"/>
              <a:gd name="connsiteX111" fmla="*/ 698397 w 957798"/>
              <a:gd name="connsiteY111" fmla="*/ 261912 h 791356"/>
              <a:gd name="connsiteX112" fmla="*/ 709580 w 957798"/>
              <a:gd name="connsiteY112" fmla="*/ 254467 h 791356"/>
              <a:gd name="connsiteX113" fmla="*/ 861176 w 957798"/>
              <a:gd name="connsiteY113" fmla="*/ 254467 h 791356"/>
              <a:gd name="connsiteX114" fmla="*/ 862419 w 957798"/>
              <a:gd name="connsiteY114" fmla="*/ 254467 h 791356"/>
              <a:gd name="connsiteX115" fmla="*/ 879815 w 957798"/>
              <a:gd name="connsiteY115" fmla="*/ 254467 h 791356"/>
              <a:gd name="connsiteX116" fmla="*/ 930761 w 957798"/>
              <a:gd name="connsiteY116" fmla="*/ 213523 h 791356"/>
              <a:gd name="connsiteX117" fmla="*/ 930761 w 957798"/>
              <a:gd name="connsiteY117" fmla="*/ 65875 h 791356"/>
              <a:gd name="connsiteX118" fmla="*/ 879815 w 957798"/>
              <a:gd name="connsiteY118" fmla="*/ 26171 h 791356"/>
              <a:gd name="connsiteX119" fmla="*/ 497825 w 957798"/>
              <a:gd name="connsiteY119" fmla="*/ 0 h 791356"/>
              <a:gd name="connsiteX120" fmla="*/ 878542 w 957798"/>
              <a:gd name="connsiteY120" fmla="*/ 0 h 791356"/>
              <a:gd name="connsiteX121" fmla="*/ 954436 w 957798"/>
              <a:gd name="connsiteY121" fmla="*/ 65946 h 791356"/>
              <a:gd name="connsiteX122" fmla="*/ 954436 w 957798"/>
              <a:gd name="connsiteY122" fmla="*/ 214015 h 791356"/>
              <a:gd name="connsiteX123" fmla="*/ 878542 w 957798"/>
              <a:gd name="connsiteY123" fmla="*/ 279961 h 791356"/>
              <a:gd name="connsiteX124" fmla="*/ 873565 w 957798"/>
              <a:gd name="connsiteY124" fmla="*/ 279961 h 791356"/>
              <a:gd name="connsiteX125" fmla="*/ 873565 w 957798"/>
              <a:gd name="connsiteY125" fmla="*/ 653242 h 791356"/>
              <a:gd name="connsiteX126" fmla="*/ 924576 w 957798"/>
              <a:gd name="connsiteY126" fmla="*/ 653242 h 791356"/>
              <a:gd name="connsiteX127" fmla="*/ 954436 w 957798"/>
              <a:gd name="connsiteY127" fmla="*/ 671906 h 791356"/>
              <a:gd name="connsiteX128" fmla="*/ 950704 w 957798"/>
              <a:gd name="connsiteY128" fmla="*/ 706746 h 791356"/>
              <a:gd name="connsiteX129" fmla="*/ 930797 w 957798"/>
              <a:gd name="connsiteY129" fmla="*/ 732876 h 791356"/>
              <a:gd name="connsiteX130" fmla="*/ 807624 w 957798"/>
              <a:gd name="connsiteY130" fmla="*/ 791356 h 791356"/>
              <a:gd name="connsiteX131" fmla="*/ 150700 w 957798"/>
              <a:gd name="connsiteY131" fmla="*/ 791356 h 791356"/>
              <a:gd name="connsiteX132" fmla="*/ 27527 w 957798"/>
              <a:gd name="connsiteY132" fmla="*/ 732876 h 791356"/>
              <a:gd name="connsiteX133" fmla="*/ 7620 w 957798"/>
              <a:gd name="connsiteY133" fmla="*/ 706746 h 791356"/>
              <a:gd name="connsiteX134" fmla="*/ 3888 w 957798"/>
              <a:gd name="connsiteY134" fmla="*/ 671906 h 791356"/>
              <a:gd name="connsiteX135" fmla="*/ 33748 w 957798"/>
              <a:gd name="connsiteY135" fmla="*/ 653242 h 791356"/>
              <a:gd name="connsiteX136" fmla="*/ 86003 w 957798"/>
              <a:gd name="connsiteY136" fmla="*/ 653242 h 791356"/>
              <a:gd name="connsiteX137" fmla="*/ 86003 w 957798"/>
              <a:gd name="connsiteY137" fmla="*/ 266274 h 791356"/>
              <a:gd name="connsiteX138" fmla="*/ 175584 w 957798"/>
              <a:gd name="connsiteY138" fmla="*/ 176687 h 791356"/>
              <a:gd name="connsiteX139" fmla="*/ 420686 w 957798"/>
              <a:gd name="connsiteY139" fmla="*/ 176687 h 791356"/>
              <a:gd name="connsiteX140" fmla="*/ 420686 w 957798"/>
              <a:gd name="connsiteY140" fmla="*/ 65946 h 791356"/>
              <a:gd name="connsiteX141" fmla="*/ 497825 w 957798"/>
              <a:gd name="connsiteY141" fmla="*/ 0 h 79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957798" h="791356">
                <a:moveTo>
                  <a:pt x="33780" y="679195"/>
                </a:moveTo>
                <a:cubicBezTo>
                  <a:pt x="28803" y="679195"/>
                  <a:pt x="26315" y="682881"/>
                  <a:pt x="25071" y="684110"/>
                </a:cubicBezTo>
                <a:cubicBezTo>
                  <a:pt x="25071" y="685339"/>
                  <a:pt x="23827" y="689025"/>
                  <a:pt x="26315" y="691482"/>
                </a:cubicBezTo>
                <a:lnTo>
                  <a:pt x="47465" y="718513"/>
                </a:lnTo>
                <a:cubicBezTo>
                  <a:pt x="71102" y="748001"/>
                  <a:pt x="109669" y="766431"/>
                  <a:pt x="150724" y="766431"/>
                </a:cubicBezTo>
                <a:lnTo>
                  <a:pt x="807600" y="766431"/>
                </a:lnTo>
                <a:cubicBezTo>
                  <a:pt x="848655" y="766431"/>
                  <a:pt x="887222" y="748001"/>
                  <a:pt x="910860" y="718513"/>
                </a:cubicBezTo>
                <a:lnTo>
                  <a:pt x="932009" y="691482"/>
                </a:lnTo>
                <a:cubicBezTo>
                  <a:pt x="934497" y="689025"/>
                  <a:pt x="933253" y="685339"/>
                  <a:pt x="932009" y="684110"/>
                </a:cubicBezTo>
                <a:cubicBezTo>
                  <a:pt x="932009" y="682881"/>
                  <a:pt x="929521" y="679195"/>
                  <a:pt x="924544" y="679195"/>
                </a:cubicBezTo>
                <a:lnTo>
                  <a:pt x="866072" y="679195"/>
                </a:lnTo>
                <a:cubicBezTo>
                  <a:pt x="864828" y="680424"/>
                  <a:pt x="862340" y="680424"/>
                  <a:pt x="861096" y="680424"/>
                </a:cubicBezTo>
                <a:cubicBezTo>
                  <a:pt x="858608" y="680424"/>
                  <a:pt x="857364" y="680424"/>
                  <a:pt x="854876" y="679195"/>
                </a:cubicBezTo>
                <a:lnTo>
                  <a:pt x="552563" y="679195"/>
                </a:lnTo>
                <a:cubicBezTo>
                  <a:pt x="540122" y="679195"/>
                  <a:pt x="528925" y="686567"/>
                  <a:pt x="522705" y="696397"/>
                </a:cubicBezTo>
                <a:cubicBezTo>
                  <a:pt x="515240" y="714827"/>
                  <a:pt x="499067" y="724656"/>
                  <a:pt x="479162" y="724656"/>
                </a:cubicBezTo>
                <a:cubicBezTo>
                  <a:pt x="459257" y="724656"/>
                  <a:pt x="443084" y="714827"/>
                  <a:pt x="435619" y="696397"/>
                </a:cubicBezTo>
                <a:cubicBezTo>
                  <a:pt x="429399" y="686567"/>
                  <a:pt x="418202" y="679195"/>
                  <a:pt x="405761" y="679195"/>
                </a:cubicBezTo>
                <a:close/>
                <a:moveTo>
                  <a:pt x="553973" y="339285"/>
                </a:moveTo>
                <a:cubicBezTo>
                  <a:pt x="549006" y="339285"/>
                  <a:pt x="544039" y="340836"/>
                  <a:pt x="540935" y="343936"/>
                </a:cubicBezTo>
                <a:lnTo>
                  <a:pt x="418007" y="466723"/>
                </a:lnTo>
                <a:cubicBezTo>
                  <a:pt x="418007" y="466723"/>
                  <a:pt x="410557" y="474164"/>
                  <a:pt x="400624" y="477885"/>
                </a:cubicBezTo>
                <a:cubicBezTo>
                  <a:pt x="390690" y="481606"/>
                  <a:pt x="379515" y="482846"/>
                  <a:pt x="375790" y="482846"/>
                </a:cubicBezTo>
                <a:lnTo>
                  <a:pt x="245412" y="482846"/>
                </a:lnTo>
                <a:cubicBezTo>
                  <a:pt x="218094" y="482846"/>
                  <a:pt x="195744" y="505171"/>
                  <a:pt x="195744" y="532457"/>
                </a:cubicBezTo>
                <a:lnTo>
                  <a:pt x="195744" y="598191"/>
                </a:lnTo>
                <a:lnTo>
                  <a:pt x="425457" y="598191"/>
                </a:lnTo>
                <a:lnTo>
                  <a:pt x="425457" y="532457"/>
                </a:lnTo>
                <a:cubicBezTo>
                  <a:pt x="425457" y="527496"/>
                  <a:pt x="427941" y="517574"/>
                  <a:pt x="431666" y="508892"/>
                </a:cubicBezTo>
                <a:cubicBezTo>
                  <a:pt x="437874" y="498970"/>
                  <a:pt x="445325" y="491528"/>
                  <a:pt x="446566" y="491528"/>
                </a:cubicBezTo>
                <a:lnTo>
                  <a:pt x="567011" y="369982"/>
                </a:lnTo>
                <a:cubicBezTo>
                  <a:pt x="570736" y="367501"/>
                  <a:pt x="573219" y="362540"/>
                  <a:pt x="573219" y="357579"/>
                </a:cubicBezTo>
                <a:cubicBezTo>
                  <a:pt x="573219" y="352618"/>
                  <a:pt x="570736" y="347657"/>
                  <a:pt x="567011" y="343936"/>
                </a:cubicBezTo>
                <a:cubicBezTo>
                  <a:pt x="563906" y="340836"/>
                  <a:pt x="558940" y="339285"/>
                  <a:pt x="553973" y="339285"/>
                </a:cubicBezTo>
                <a:close/>
                <a:moveTo>
                  <a:pt x="554659" y="314050"/>
                </a:moveTo>
                <a:cubicBezTo>
                  <a:pt x="565839" y="314050"/>
                  <a:pt x="577018" y="319015"/>
                  <a:pt x="584471" y="327704"/>
                </a:cubicBezTo>
                <a:cubicBezTo>
                  <a:pt x="593166" y="336393"/>
                  <a:pt x="598135" y="346323"/>
                  <a:pt x="598135" y="358736"/>
                </a:cubicBezTo>
                <a:cubicBezTo>
                  <a:pt x="598135" y="369907"/>
                  <a:pt x="593166" y="381078"/>
                  <a:pt x="584471" y="388526"/>
                </a:cubicBezTo>
                <a:lnTo>
                  <a:pt x="463980" y="510170"/>
                </a:lnTo>
                <a:cubicBezTo>
                  <a:pt x="463980" y="510170"/>
                  <a:pt x="457770" y="516376"/>
                  <a:pt x="454043" y="522582"/>
                </a:cubicBezTo>
                <a:cubicBezTo>
                  <a:pt x="451559" y="527547"/>
                  <a:pt x="450317" y="532513"/>
                  <a:pt x="450317" y="533754"/>
                </a:cubicBezTo>
                <a:lnTo>
                  <a:pt x="450317" y="611953"/>
                </a:lnTo>
                <a:cubicBezTo>
                  <a:pt x="450317" y="619401"/>
                  <a:pt x="444106" y="625607"/>
                  <a:pt x="437895" y="625607"/>
                </a:cubicBezTo>
                <a:lnTo>
                  <a:pt x="183250" y="625607"/>
                </a:lnTo>
                <a:cubicBezTo>
                  <a:pt x="177039" y="625607"/>
                  <a:pt x="170828" y="619401"/>
                  <a:pt x="170828" y="611953"/>
                </a:cubicBezTo>
                <a:lnTo>
                  <a:pt x="170828" y="533754"/>
                </a:lnTo>
                <a:cubicBezTo>
                  <a:pt x="170828" y="492792"/>
                  <a:pt x="204367" y="458037"/>
                  <a:pt x="245358" y="458037"/>
                </a:cubicBezTo>
                <a:lnTo>
                  <a:pt x="375786" y="458037"/>
                </a:lnTo>
                <a:cubicBezTo>
                  <a:pt x="379513" y="458037"/>
                  <a:pt x="386966" y="458037"/>
                  <a:pt x="390692" y="456795"/>
                </a:cubicBezTo>
                <a:cubicBezTo>
                  <a:pt x="395661" y="454313"/>
                  <a:pt x="400630" y="450589"/>
                  <a:pt x="400630" y="450589"/>
                </a:cubicBezTo>
                <a:lnTo>
                  <a:pt x="523605" y="327704"/>
                </a:lnTo>
                <a:cubicBezTo>
                  <a:pt x="532300" y="319015"/>
                  <a:pt x="542237" y="314050"/>
                  <a:pt x="554659" y="314050"/>
                </a:cubicBezTo>
                <a:close/>
                <a:moveTo>
                  <a:pt x="310970" y="279156"/>
                </a:moveTo>
                <a:cubicBezTo>
                  <a:pt x="275200" y="279156"/>
                  <a:pt x="248064" y="307536"/>
                  <a:pt x="248064" y="342085"/>
                </a:cubicBezTo>
                <a:cubicBezTo>
                  <a:pt x="248064" y="376634"/>
                  <a:pt x="275200" y="403779"/>
                  <a:pt x="310970" y="403779"/>
                </a:cubicBezTo>
                <a:cubicBezTo>
                  <a:pt x="345507" y="403779"/>
                  <a:pt x="372643" y="376634"/>
                  <a:pt x="372643" y="342085"/>
                </a:cubicBezTo>
                <a:cubicBezTo>
                  <a:pt x="372643" y="307536"/>
                  <a:pt x="345507" y="279156"/>
                  <a:pt x="310970" y="279156"/>
                </a:cubicBezTo>
                <a:close/>
                <a:moveTo>
                  <a:pt x="310972" y="254231"/>
                </a:moveTo>
                <a:cubicBezTo>
                  <a:pt x="359213" y="254231"/>
                  <a:pt x="397559" y="293828"/>
                  <a:pt x="397559" y="342086"/>
                </a:cubicBezTo>
                <a:cubicBezTo>
                  <a:pt x="397559" y="390344"/>
                  <a:pt x="359213" y="428703"/>
                  <a:pt x="310972" y="428703"/>
                </a:cubicBezTo>
                <a:cubicBezTo>
                  <a:pt x="261494" y="428703"/>
                  <a:pt x="223148" y="390344"/>
                  <a:pt x="223148" y="342086"/>
                </a:cubicBezTo>
                <a:cubicBezTo>
                  <a:pt x="223148" y="293828"/>
                  <a:pt x="261494" y="254231"/>
                  <a:pt x="310972" y="254231"/>
                </a:cubicBezTo>
                <a:close/>
                <a:moveTo>
                  <a:pt x="176948" y="201890"/>
                </a:moveTo>
                <a:cubicBezTo>
                  <a:pt x="142125" y="201890"/>
                  <a:pt x="112276" y="230482"/>
                  <a:pt x="112276" y="266532"/>
                </a:cubicBezTo>
                <a:lnTo>
                  <a:pt x="112276" y="653141"/>
                </a:lnTo>
                <a:lnTo>
                  <a:pt x="407031" y="653141"/>
                </a:lnTo>
                <a:cubicBezTo>
                  <a:pt x="429417" y="653141"/>
                  <a:pt x="450560" y="665572"/>
                  <a:pt x="459266" y="685462"/>
                </a:cubicBezTo>
                <a:cubicBezTo>
                  <a:pt x="462997" y="694164"/>
                  <a:pt x="470459" y="699136"/>
                  <a:pt x="480409" y="699136"/>
                </a:cubicBezTo>
                <a:cubicBezTo>
                  <a:pt x="490358" y="699136"/>
                  <a:pt x="497820" y="694164"/>
                  <a:pt x="501551" y="685462"/>
                </a:cubicBezTo>
                <a:cubicBezTo>
                  <a:pt x="510257" y="665572"/>
                  <a:pt x="531400" y="653141"/>
                  <a:pt x="553786" y="653141"/>
                </a:cubicBezTo>
                <a:lnTo>
                  <a:pt x="849785" y="653141"/>
                </a:lnTo>
                <a:lnTo>
                  <a:pt x="849785" y="280206"/>
                </a:lnTo>
                <a:lnTo>
                  <a:pt x="716710" y="280206"/>
                </a:lnTo>
                <a:lnTo>
                  <a:pt x="698055" y="319986"/>
                </a:lnTo>
                <a:cubicBezTo>
                  <a:pt x="695567" y="327445"/>
                  <a:pt x="686861" y="333660"/>
                  <a:pt x="676912" y="333660"/>
                </a:cubicBezTo>
                <a:lnTo>
                  <a:pt x="675668" y="333660"/>
                </a:lnTo>
                <a:cubicBezTo>
                  <a:pt x="665719" y="333660"/>
                  <a:pt x="657013" y="328688"/>
                  <a:pt x="653282" y="319986"/>
                </a:cubicBezTo>
                <a:lnTo>
                  <a:pt x="630895" y="280206"/>
                </a:lnTo>
                <a:lnTo>
                  <a:pt x="499064" y="280206"/>
                </a:lnTo>
                <a:cubicBezTo>
                  <a:pt x="455535" y="280206"/>
                  <a:pt x="421955" y="250372"/>
                  <a:pt x="421955" y="214321"/>
                </a:cubicBezTo>
                <a:lnTo>
                  <a:pt x="421955" y="201890"/>
                </a:lnTo>
                <a:close/>
                <a:moveTo>
                  <a:pt x="646687" y="85987"/>
                </a:moveTo>
                <a:cubicBezTo>
                  <a:pt x="645458" y="87219"/>
                  <a:pt x="644229" y="88450"/>
                  <a:pt x="644229" y="90913"/>
                </a:cubicBezTo>
                <a:lnTo>
                  <a:pt x="644229" y="184499"/>
                </a:lnTo>
                <a:cubicBezTo>
                  <a:pt x="644229" y="186961"/>
                  <a:pt x="645458" y="188193"/>
                  <a:pt x="646687" y="189424"/>
                </a:cubicBezTo>
                <a:cubicBezTo>
                  <a:pt x="647916" y="189424"/>
                  <a:pt x="649145" y="190656"/>
                  <a:pt x="651603" y="189424"/>
                </a:cubicBezTo>
                <a:lnTo>
                  <a:pt x="731485" y="142631"/>
                </a:lnTo>
                <a:cubicBezTo>
                  <a:pt x="733943" y="141400"/>
                  <a:pt x="735172" y="138937"/>
                  <a:pt x="735172" y="137706"/>
                </a:cubicBezTo>
                <a:cubicBezTo>
                  <a:pt x="735172" y="136474"/>
                  <a:pt x="733943" y="135243"/>
                  <a:pt x="731485" y="134011"/>
                </a:cubicBezTo>
                <a:lnTo>
                  <a:pt x="651603" y="85987"/>
                </a:lnTo>
                <a:cubicBezTo>
                  <a:pt x="650374" y="85987"/>
                  <a:pt x="650374" y="85987"/>
                  <a:pt x="649145" y="85987"/>
                </a:cubicBezTo>
                <a:cubicBezTo>
                  <a:pt x="647916" y="85987"/>
                  <a:pt x="646687" y="85987"/>
                  <a:pt x="646687" y="85987"/>
                </a:cubicBezTo>
                <a:close/>
                <a:moveTo>
                  <a:pt x="634132" y="64771"/>
                </a:moveTo>
                <a:cubicBezTo>
                  <a:pt x="642776" y="59826"/>
                  <a:pt x="653890" y="59826"/>
                  <a:pt x="663769" y="64771"/>
                </a:cubicBezTo>
                <a:lnTo>
                  <a:pt x="745270" y="111745"/>
                </a:lnTo>
                <a:cubicBezTo>
                  <a:pt x="753914" y="117926"/>
                  <a:pt x="760088" y="127816"/>
                  <a:pt x="760088" y="137705"/>
                </a:cubicBezTo>
                <a:cubicBezTo>
                  <a:pt x="760088" y="148831"/>
                  <a:pt x="753914" y="158720"/>
                  <a:pt x="745270" y="163665"/>
                </a:cubicBezTo>
                <a:lnTo>
                  <a:pt x="663769" y="211876"/>
                </a:lnTo>
                <a:cubicBezTo>
                  <a:pt x="658830" y="213112"/>
                  <a:pt x="653890" y="214348"/>
                  <a:pt x="648951" y="214348"/>
                </a:cubicBezTo>
                <a:cubicBezTo>
                  <a:pt x="644011" y="214348"/>
                  <a:pt x="639072" y="213112"/>
                  <a:pt x="634132" y="211876"/>
                </a:cubicBezTo>
                <a:cubicBezTo>
                  <a:pt x="624253" y="205695"/>
                  <a:pt x="619314" y="195805"/>
                  <a:pt x="619314" y="184680"/>
                </a:cubicBezTo>
                <a:lnTo>
                  <a:pt x="619314" y="90730"/>
                </a:lnTo>
                <a:cubicBezTo>
                  <a:pt x="619314" y="80841"/>
                  <a:pt x="624253" y="70952"/>
                  <a:pt x="634132" y="64771"/>
                </a:cubicBezTo>
                <a:close/>
                <a:moveTo>
                  <a:pt x="499583" y="26171"/>
                </a:moveTo>
                <a:cubicBezTo>
                  <a:pt x="471003" y="26171"/>
                  <a:pt x="447394" y="43541"/>
                  <a:pt x="447394" y="65875"/>
                </a:cubicBezTo>
                <a:lnTo>
                  <a:pt x="447394" y="213523"/>
                </a:lnTo>
                <a:cubicBezTo>
                  <a:pt x="447394" y="235856"/>
                  <a:pt x="471003" y="254467"/>
                  <a:pt x="499583" y="254467"/>
                </a:cubicBezTo>
                <a:lnTo>
                  <a:pt x="638753" y="254467"/>
                </a:lnTo>
                <a:cubicBezTo>
                  <a:pt x="642480" y="254467"/>
                  <a:pt x="647451" y="256949"/>
                  <a:pt x="649936" y="260671"/>
                </a:cubicBezTo>
                <a:lnTo>
                  <a:pt x="674788" y="307819"/>
                </a:lnTo>
                <a:cubicBezTo>
                  <a:pt x="674788" y="307819"/>
                  <a:pt x="676030" y="306578"/>
                  <a:pt x="677273" y="306578"/>
                </a:cubicBezTo>
                <a:lnTo>
                  <a:pt x="698397" y="261912"/>
                </a:lnTo>
                <a:cubicBezTo>
                  <a:pt x="699640" y="256949"/>
                  <a:pt x="704610" y="254467"/>
                  <a:pt x="709580" y="254467"/>
                </a:cubicBezTo>
                <a:lnTo>
                  <a:pt x="861176" y="254467"/>
                </a:lnTo>
                <a:lnTo>
                  <a:pt x="862419" y="254467"/>
                </a:lnTo>
                <a:lnTo>
                  <a:pt x="879815" y="254467"/>
                </a:lnTo>
                <a:cubicBezTo>
                  <a:pt x="908394" y="254467"/>
                  <a:pt x="930761" y="235856"/>
                  <a:pt x="930761" y="213523"/>
                </a:cubicBezTo>
                <a:lnTo>
                  <a:pt x="930761" y="65875"/>
                </a:lnTo>
                <a:cubicBezTo>
                  <a:pt x="930761" y="43541"/>
                  <a:pt x="908394" y="26171"/>
                  <a:pt x="879815" y="26171"/>
                </a:cubicBezTo>
                <a:close/>
                <a:moveTo>
                  <a:pt x="497825" y="0"/>
                </a:moveTo>
                <a:lnTo>
                  <a:pt x="878542" y="0"/>
                </a:lnTo>
                <a:cubicBezTo>
                  <a:pt x="920844" y="0"/>
                  <a:pt x="954436" y="29863"/>
                  <a:pt x="954436" y="65946"/>
                </a:cubicBezTo>
                <a:lnTo>
                  <a:pt x="954436" y="214015"/>
                </a:lnTo>
                <a:cubicBezTo>
                  <a:pt x="954436" y="250099"/>
                  <a:pt x="920844" y="279961"/>
                  <a:pt x="878542" y="279961"/>
                </a:cubicBezTo>
                <a:lnTo>
                  <a:pt x="873565" y="279961"/>
                </a:lnTo>
                <a:lnTo>
                  <a:pt x="873565" y="653242"/>
                </a:lnTo>
                <a:lnTo>
                  <a:pt x="924576" y="653242"/>
                </a:lnTo>
                <a:cubicBezTo>
                  <a:pt x="937018" y="653242"/>
                  <a:pt x="949460" y="660708"/>
                  <a:pt x="954436" y="671906"/>
                </a:cubicBezTo>
                <a:cubicBezTo>
                  <a:pt x="959413" y="683105"/>
                  <a:pt x="959413" y="696792"/>
                  <a:pt x="950704" y="706746"/>
                </a:cubicBezTo>
                <a:lnTo>
                  <a:pt x="930797" y="732876"/>
                </a:lnTo>
                <a:cubicBezTo>
                  <a:pt x="900937" y="768959"/>
                  <a:pt x="856147" y="791356"/>
                  <a:pt x="807624" y="791356"/>
                </a:cubicBezTo>
                <a:lnTo>
                  <a:pt x="150700" y="791356"/>
                </a:lnTo>
                <a:cubicBezTo>
                  <a:pt x="102177" y="791356"/>
                  <a:pt x="57387" y="768959"/>
                  <a:pt x="27527" y="732876"/>
                </a:cubicBezTo>
                <a:lnTo>
                  <a:pt x="7620" y="706746"/>
                </a:lnTo>
                <a:cubicBezTo>
                  <a:pt x="-1089" y="696792"/>
                  <a:pt x="-2333" y="683105"/>
                  <a:pt x="3888" y="671906"/>
                </a:cubicBezTo>
                <a:cubicBezTo>
                  <a:pt x="8864" y="660708"/>
                  <a:pt x="21306" y="653242"/>
                  <a:pt x="33748" y="653242"/>
                </a:cubicBezTo>
                <a:lnTo>
                  <a:pt x="86003" y="653242"/>
                </a:lnTo>
                <a:lnTo>
                  <a:pt x="86003" y="266274"/>
                </a:lnTo>
                <a:cubicBezTo>
                  <a:pt x="86003" y="216503"/>
                  <a:pt x="127061" y="176687"/>
                  <a:pt x="175584" y="176687"/>
                </a:cubicBezTo>
                <a:lnTo>
                  <a:pt x="420686" y="176687"/>
                </a:lnTo>
                <a:lnTo>
                  <a:pt x="420686" y="65946"/>
                </a:lnTo>
                <a:cubicBezTo>
                  <a:pt x="420686" y="29863"/>
                  <a:pt x="454279" y="0"/>
                  <a:pt x="4978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Rounded Rectangle 680">
            <a:extLst>
              <a:ext uri="{FF2B5EF4-FFF2-40B4-BE49-F238E27FC236}">
                <a16:creationId xmlns:a16="http://schemas.microsoft.com/office/drawing/2014/main" id="{B054873E-EA5B-4548-94AD-5ADFB6F19EB0}"/>
              </a:ext>
            </a:extLst>
          </p:cNvPr>
          <p:cNvSpPr/>
          <p:nvPr/>
        </p:nvSpPr>
        <p:spPr>
          <a:xfrm>
            <a:off x="17018764" y="3420900"/>
            <a:ext cx="1351684" cy="2174670"/>
          </a:xfrm>
          <a:prstGeom prst="roundRect">
            <a:avLst/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Rounded Rectangle 752">
            <a:extLst>
              <a:ext uri="{FF2B5EF4-FFF2-40B4-BE49-F238E27FC236}">
                <a16:creationId xmlns:a16="http://schemas.microsoft.com/office/drawing/2014/main" id="{21F9F402-7D8A-5E4E-AE63-31E6AB4F7602}"/>
              </a:ext>
            </a:extLst>
          </p:cNvPr>
          <p:cNvSpPr/>
          <p:nvPr/>
        </p:nvSpPr>
        <p:spPr>
          <a:xfrm>
            <a:off x="16843108" y="3293784"/>
            <a:ext cx="1351684" cy="2174670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2F21E6BF-C832-544C-8B5B-B8D83C32D546}"/>
              </a:ext>
            </a:extLst>
          </p:cNvPr>
          <p:cNvSpPr/>
          <p:nvPr/>
        </p:nvSpPr>
        <p:spPr>
          <a:xfrm>
            <a:off x="17011288" y="3956777"/>
            <a:ext cx="1014076" cy="848682"/>
          </a:xfrm>
          <a:custGeom>
            <a:avLst/>
            <a:gdLst>
              <a:gd name="connsiteX0" fmla="*/ 72254 w 1014076"/>
              <a:gd name="connsiteY0" fmla="*/ 721563 h 848682"/>
              <a:gd name="connsiteX1" fmla="*/ 72254 w 1014076"/>
              <a:gd name="connsiteY1" fmla="*/ 758500 h 848682"/>
              <a:gd name="connsiteX2" fmla="*/ 139428 w 1014076"/>
              <a:gd name="connsiteY2" fmla="*/ 823754 h 848682"/>
              <a:gd name="connsiteX3" fmla="*/ 849730 w 1014076"/>
              <a:gd name="connsiteY3" fmla="*/ 823754 h 848682"/>
              <a:gd name="connsiteX4" fmla="*/ 919392 w 1014076"/>
              <a:gd name="connsiteY4" fmla="*/ 757269 h 848682"/>
              <a:gd name="connsiteX5" fmla="*/ 919392 w 1014076"/>
              <a:gd name="connsiteY5" fmla="*/ 721563 h 848682"/>
              <a:gd name="connsiteX6" fmla="*/ 649452 w 1014076"/>
              <a:gd name="connsiteY6" fmla="*/ 721563 h 848682"/>
              <a:gd name="connsiteX7" fmla="*/ 604670 w 1014076"/>
              <a:gd name="connsiteY7" fmla="*/ 747419 h 848682"/>
              <a:gd name="connsiteX8" fmla="*/ 600938 w 1014076"/>
              <a:gd name="connsiteY8" fmla="*/ 748650 h 848682"/>
              <a:gd name="connsiteX9" fmla="*/ 379512 w 1014076"/>
              <a:gd name="connsiteY9" fmla="*/ 749881 h 848682"/>
              <a:gd name="connsiteX10" fmla="*/ 329754 w 1014076"/>
              <a:gd name="connsiteY10" fmla="*/ 721563 h 848682"/>
              <a:gd name="connsiteX11" fmla="*/ 570240 w 1014076"/>
              <a:gd name="connsiteY11" fmla="*/ 535879 h 848682"/>
              <a:gd name="connsiteX12" fmla="*/ 504548 w 1014076"/>
              <a:gd name="connsiteY12" fmla="*/ 634331 h 848682"/>
              <a:gd name="connsiteX13" fmla="*/ 749968 w 1014076"/>
              <a:gd name="connsiteY13" fmla="*/ 634331 h 848682"/>
              <a:gd name="connsiteX14" fmla="*/ 749968 w 1014076"/>
              <a:gd name="connsiteY14" fmla="*/ 629409 h 848682"/>
              <a:gd name="connsiteX15" fmla="*/ 692952 w 1014076"/>
              <a:gd name="connsiteY15" fmla="*/ 537110 h 848682"/>
              <a:gd name="connsiteX16" fmla="*/ 690472 w 1014076"/>
              <a:gd name="connsiteY16" fmla="*/ 542032 h 848682"/>
              <a:gd name="connsiteX17" fmla="*/ 689232 w 1014076"/>
              <a:gd name="connsiteY17" fmla="*/ 543263 h 848682"/>
              <a:gd name="connsiteX18" fmla="*/ 647090 w 1014076"/>
              <a:gd name="connsiteY18" fmla="*/ 577721 h 848682"/>
              <a:gd name="connsiteX19" fmla="*/ 628496 w 1014076"/>
              <a:gd name="connsiteY19" fmla="*/ 586336 h 848682"/>
              <a:gd name="connsiteX20" fmla="*/ 627258 w 1014076"/>
              <a:gd name="connsiteY20" fmla="*/ 586336 h 848682"/>
              <a:gd name="connsiteX21" fmla="*/ 607426 w 1014076"/>
              <a:gd name="connsiteY21" fmla="*/ 576491 h 848682"/>
              <a:gd name="connsiteX22" fmla="*/ 600470 w 1014076"/>
              <a:gd name="connsiteY22" fmla="*/ 529648 h 848682"/>
              <a:gd name="connsiteX23" fmla="*/ 626128 w 1014076"/>
              <a:gd name="connsiteY23" fmla="*/ 559558 h 848682"/>
              <a:gd name="connsiteX24" fmla="*/ 628572 w 1014076"/>
              <a:gd name="connsiteY24" fmla="*/ 559558 h 848682"/>
              <a:gd name="connsiteX25" fmla="*/ 631016 w 1014076"/>
              <a:gd name="connsiteY25" fmla="*/ 559558 h 848682"/>
              <a:gd name="connsiteX26" fmla="*/ 631016 w 1014076"/>
              <a:gd name="connsiteY26" fmla="*/ 558362 h 848682"/>
              <a:gd name="connsiteX27" fmla="*/ 664004 w 1014076"/>
              <a:gd name="connsiteY27" fmla="*/ 530845 h 848682"/>
              <a:gd name="connsiteX28" fmla="*/ 613610 w 1014076"/>
              <a:gd name="connsiteY28" fmla="*/ 500984 h 848682"/>
              <a:gd name="connsiteX29" fmla="*/ 645866 w 1014076"/>
              <a:gd name="connsiteY29" fmla="*/ 500984 h 848682"/>
              <a:gd name="connsiteX30" fmla="*/ 684324 w 1014076"/>
              <a:gd name="connsiteY30" fmla="*/ 505930 h 848682"/>
              <a:gd name="connsiteX31" fmla="*/ 685564 w 1014076"/>
              <a:gd name="connsiteY31" fmla="*/ 507167 h 848682"/>
              <a:gd name="connsiteX32" fmla="*/ 776126 w 1014076"/>
              <a:gd name="connsiteY32" fmla="*/ 629579 h 848682"/>
              <a:gd name="connsiteX33" fmla="*/ 776126 w 1014076"/>
              <a:gd name="connsiteY33" fmla="*/ 646890 h 848682"/>
              <a:gd name="connsiteX34" fmla="*/ 763720 w 1014076"/>
              <a:gd name="connsiteY34" fmla="*/ 659255 h 848682"/>
              <a:gd name="connsiteX35" fmla="*/ 492034 w 1014076"/>
              <a:gd name="connsiteY35" fmla="*/ 659255 h 848682"/>
              <a:gd name="connsiteX36" fmla="*/ 479628 w 1014076"/>
              <a:gd name="connsiteY36" fmla="*/ 646890 h 848682"/>
              <a:gd name="connsiteX37" fmla="*/ 479628 w 1014076"/>
              <a:gd name="connsiteY37" fmla="*/ 634525 h 848682"/>
              <a:gd name="connsiteX38" fmla="*/ 613610 w 1014076"/>
              <a:gd name="connsiteY38" fmla="*/ 500984 h 848682"/>
              <a:gd name="connsiteX39" fmla="*/ 119526 w 1014076"/>
              <a:gd name="connsiteY39" fmla="*/ 474813 h 848682"/>
              <a:gd name="connsiteX40" fmla="*/ 306540 w 1014076"/>
              <a:gd name="connsiteY40" fmla="*/ 474813 h 848682"/>
              <a:gd name="connsiteX41" fmla="*/ 318924 w 1014076"/>
              <a:gd name="connsiteY41" fmla="*/ 485520 h 848682"/>
              <a:gd name="connsiteX42" fmla="*/ 318924 w 1014076"/>
              <a:gd name="connsiteY42" fmla="*/ 489088 h 848682"/>
              <a:gd name="connsiteX43" fmla="*/ 306540 w 1014076"/>
              <a:gd name="connsiteY43" fmla="*/ 500984 h 848682"/>
              <a:gd name="connsiteX44" fmla="*/ 119526 w 1014076"/>
              <a:gd name="connsiteY44" fmla="*/ 500984 h 848682"/>
              <a:gd name="connsiteX45" fmla="*/ 107140 w 1014076"/>
              <a:gd name="connsiteY45" fmla="*/ 489088 h 848682"/>
              <a:gd name="connsiteX46" fmla="*/ 107140 w 1014076"/>
              <a:gd name="connsiteY46" fmla="*/ 485520 h 848682"/>
              <a:gd name="connsiteX47" fmla="*/ 119526 w 1014076"/>
              <a:gd name="connsiteY47" fmla="*/ 474813 h 848682"/>
              <a:gd name="connsiteX48" fmla="*/ 66622 w 1014076"/>
              <a:gd name="connsiteY48" fmla="*/ 418733 h 848682"/>
              <a:gd name="connsiteX49" fmla="*/ 78486 w 1014076"/>
              <a:gd name="connsiteY49" fmla="*/ 430602 h 848682"/>
              <a:gd name="connsiteX50" fmla="*/ 66622 w 1014076"/>
              <a:gd name="connsiteY50" fmla="*/ 443658 h 848682"/>
              <a:gd name="connsiteX51" fmla="*/ 53570 w 1014076"/>
              <a:gd name="connsiteY51" fmla="*/ 430602 h 848682"/>
              <a:gd name="connsiteX52" fmla="*/ 66622 w 1014076"/>
              <a:gd name="connsiteY52" fmla="*/ 418733 h 848682"/>
              <a:gd name="connsiteX53" fmla="*/ 118284 w 1014076"/>
              <a:gd name="connsiteY53" fmla="*/ 417487 h 848682"/>
              <a:gd name="connsiteX54" fmla="*/ 333928 w 1014076"/>
              <a:gd name="connsiteY54" fmla="*/ 417487 h 848682"/>
              <a:gd name="connsiteX55" fmla="*/ 345082 w 1014076"/>
              <a:gd name="connsiteY55" fmla="*/ 429383 h 848682"/>
              <a:gd name="connsiteX56" fmla="*/ 345082 w 1014076"/>
              <a:gd name="connsiteY56" fmla="*/ 432952 h 848682"/>
              <a:gd name="connsiteX57" fmla="*/ 333928 w 1014076"/>
              <a:gd name="connsiteY57" fmla="*/ 443658 h 848682"/>
              <a:gd name="connsiteX58" fmla="*/ 118284 w 1014076"/>
              <a:gd name="connsiteY58" fmla="*/ 443658 h 848682"/>
              <a:gd name="connsiteX59" fmla="*/ 105890 w 1014076"/>
              <a:gd name="connsiteY59" fmla="*/ 432952 h 848682"/>
              <a:gd name="connsiteX60" fmla="*/ 105890 w 1014076"/>
              <a:gd name="connsiteY60" fmla="*/ 429383 h 848682"/>
              <a:gd name="connsiteX61" fmla="*/ 118284 w 1014076"/>
              <a:gd name="connsiteY61" fmla="*/ 417487 h 848682"/>
              <a:gd name="connsiteX62" fmla="*/ 628430 w 1014076"/>
              <a:gd name="connsiteY62" fmla="*/ 395055 h 848682"/>
              <a:gd name="connsiteX63" fmla="*/ 585334 w 1014076"/>
              <a:gd name="connsiteY63" fmla="*/ 409717 h 848682"/>
              <a:gd name="connsiteX64" fmla="*/ 569328 w 1014076"/>
              <a:gd name="connsiteY64" fmla="*/ 408495 h 848682"/>
              <a:gd name="connsiteX65" fmla="*/ 625968 w 1014076"/>
              <a:gd name="connsiteY65" fmla="*/ 457366 h 848682"/>
              <a:gd name="connsiteX66" fmla="*/ 675220 w 1014076"/>
              <a:gd name="connsiteY66" fmla="*/ 429265 h 848682"/>
              <a:gd name="connsiteX67" fmla="*/ 628430 w 1014076"/>
              <a:gd name="connsiteY67" fmla="*/ 395055 h 848682"/>
              <a:gd name="connsiteX68" fmla="*/ 118276 w 1014076"/>
              <a:gd name="connsiteY68" fmla="*/ 366392 h 848682"/>
              <a:gd name="connsiteX69" fmla="*/ 305290 w 1014076"/>
              <a:gd name="connsiteY69" fmla="*/ 366392 h 848682"/>
              <a:gd name="connsiteX70" fmla="*/ 317676 w 1014076"/>
              <a:gd name="connsiteY70" fmla="*/ 378288 h 848682"/>
              <a:gd name="connsiteX71" fmla="*/ 317676 w 1014076"/>
              <a:gd name="connsiteY71" fmla="*/ 381856 h 848682"/>
              <a:gd name="connsiteX72" fmla="*/ 305290 w 1014076"/>
              <a:gd name="connsiteY72" fmla="*/ 392563 h 848682"/>
              <a:gd name="connsiteX73" fmla="*/ 118276 w 1014076"/>
              <a:gd name="connsiteY73" fmla="*/ 392563 h 848682"/>
              <a:gd name="connsiteX74" fmla="*/ 105890 w 1014076"/>
              <a:gd name="connsiteY74" fmla="*/ 381856 h 848682"/>
              <a:gd name="connsiteX75" fmla="*/ 105890 w 1014076"/>
              <a:gd name="connsiteY75" fmla="*/ 378288 h 848682"/>
              <a:gd name="connsiteX76" fmla="*/ 118276 w 1014076"/>
              <a:gd name="connsiteY76" fmla="*/ 366392 h 848682"/>
              <a:gd name="connsiteX77" fmla="*/ 626038 w 1014076"/>
              <a:gd name="connsiteY77" fmla="*/ 355175 h 848682"/>
              <a:gd name="connsiteX78" fmla="*/ 575554 w 1014076"/>
              <a:gd name="connsiteY78" fmla="*/ 384318 h 848682"/>
              <a:gd name="connsiteX79" fmla="*/ 623574 w 1014076"/>
              <a:gd name="connsiteY79" fmla="*/ 364890 h 848682"/>
              <a:gd name="connsiteX80" fmla="*/ 623574 w 1014076"/>
              <a:gd name="connsiteY80" fmla="*/ 363675 h 848682"/>
              <a:gd name="connsiteX81" fmla="*/ 624806 w 1014076"/>
              <a:gd name="connsiteY81" fmla="*/ 362461 h 848682"/>
              <a:gd name="connsiteX82" fmla="*/ 626038 w 1014076"/>
              <a:gd name="connsiteY82" fmla="*/ 362461 h 848682"/>
              <a:gd name="connsiteX83" fmla="*/ 627268 w 1014076"/>
              <a:gd name="connsiteY83" fmla="*/ 361247 h 848682"/>
              <a:gd name="connsiteX84" fmla="*/ 628500 w 1014076"/>
              <a:gd name="connsiteY84" fmla="*/ 360032 h 848682"/>
              <a:gd name="connsiteX85" fmla="*/ 629732 w 1014076"/>
              <a:gd name="connsiteY85" fmla="*/ 360032 h 848682"/>
              <a:gd name="connsiteX86" fmla="*/ 630962 w 1014076"/>
              <a:gd name="connsiteY86" fmla="*/ 360032 h 848682"/>
              <a:gd name="connsiteX87" fmla="*/ 633426 w 1014076"/>
              <a:gd name="connsiteY87" fmla="*/ 360032 h 848682"/>
              <a:gd name="connsiteX88" fmla="*/ 634656 w 1014076"/>
              <a:gd name="connsiteY88" fmla="*/ 360032 h 848682"/>
              <a:gd name="connsiteX89" fmla="*/ 635888 w 1014076"/>
              <a:gd name="connsiteY89" fmla="*/ 360032 h 848682"/>
              <a:gd name="connsiteX90" fmla="*/ 637120 w 1014076"/>
              <a:gd name="connsiteY90" fmla="*/ 360032 h 848682"/>
              <a:gd name="connsiteX91" fmla="*/ 638350 w 1014076"/>
              <a:gd name="connsiteY91" fmla="*/ 360032 h 848682"/>
              <a:gd name="connsiteX92" fmla="*/ 639582 w 1014076"/>
              <a:gd name="connsiteY92" fmla="*/ 362461 h 848682"/>
              <a:gd name="connsiteX93" fmla="*/ 640814 w 1014076"/>
              <a:gd name="connsiteY93" fmla="*/ 362461 h 848682"/>
              <a:gd name="connsiteX94" fmla="*/ 642044 w 1014076"/>
              <a:gd name="connsiteY94" fmla="*/ 363675 h 848682"/>
              <a:gd name="connsiteX95" fmla="*/ 642044 w 1014076"/>
              <a:gd name="connsiteY95" fmla="*/ 364890 h 848682"/>
              <a:gd name="connsiteX96" fmla="*/ 643276 w 1014076"/>
              <a:gd name="connsiteY96" fmla="*/ 366104 h 848682"/>
              <a:gd name="connsiteX97" fmla="*/ 644506 w 1014076"/>
              <a:gd name="connsiteY97" fmla="*/ 366104 h 848682"/>
              <a:gd name="connsiteX98" fmla="*/ 644506 w 1014076"/>
              <a:gd name="connsiteY98" fmla="*/ 368532 h 848682"/>
              <a:gd name="connsiteX99" fmla="*/ 681446 w 1014076"/>
              <a:gd name="connsiteY99" fmla="*/ 402532 h 848682"/>
              <a:gd name="connsiteX100" fmla="*/ 626038 w 1014076"/>
              <a:gd name="connsiteY100" fmla="*/ 355175 h 848682"/>
              <a:gd name="connsiteX101" fmla="*/ 626002 w 1014076"/>
              <a:gd name="connsiteY101" fmla="*/ 329005 h 848682"/>
              <a:gd name="connsiteX102" fmla="*/ 706366 w 1014076"/>
              <a:gd name="connsiteY102" fmla="*/ 405648 h 848682"/>
              <a:gd name="connsiteX103" fmla="*/ 626002 w 1014076"/>
              <a:gd name="connsiteY103" fmla="*/ 482291 h 848682"/>
              <a:gd name="connsiteX104" fmla="*/ 543168 w 1014076"/>
              <a:gd name="connsiteY104" fmla="*/ 405648 h 848682"/>
              <a:gd name="connsiteX105" fmla="*/ 626002 w 1014076"/>
              <a:gd name="connsiteY105" fmla="*/ 329005 h 848682"/>
              <a:gd name="connsiteX106" fmla="*/ 735188 w 1014076"/>
              <a:gd name="connsiteY106" fmla="*/ 322774 h 848682"/>
              <a:gd name="connsiteX107" fmla="*/ 727726 w 1014076"/>
              <a:gd name="connsiteY107" fmla="*/ 325259 h 848682"/>
              <a:gd name="connsiteX108" fmla="*/ 479032 w 1014076"/>
              <a:gd name="connsiteY108" fmla="*/ 325259 h 848682"/>
              <a:gd name="connsiteX109" fmla="*/ 479032 w 1014076"/>
              <a:gd name="connsiteY109" fmla="*/ 541432 h 848682"/>
              <a:gd name="connsiteX110" fmla="*/ 421832 w 1014076"/>
              <a:gd name="connsiteY110" fmla="*/ 598581 h 848682"/>
              <a:gd name="connsiteX111" fmla="*/ 156972 w 1014076"/>
              <a:gd name="connsiteY111" fmla="*/ 598581 h 848682"/>
              <a:gd name="connsiteX112" fmla="*/ 156972 w 1014076"/>
              <a:gd name="connsiteY112" fmla="*/ 694243 h 848682"/>
              <a:gd name="connsiteX113" fmla="*/ 338518 w 1014076"/>
              <a:gd name="connsiteY113" fmla="*/ 694243 h 848682"/>
              <a:gd name="connsiteX114" fmla="*/ 349710 w 1014076"/>
              <a:gd name="connsiteY114" fmla="*/ 702940 h 848682"/>
              <a:gd name="connsiteX115" fmla="*/ 379554 w 1014076"/>
              <a:gd name="connsiteY115" fmla="*/ 724060 h 848682"/>
              <a:gd name="connsiteX116" fmla="*/ 598404 w 1014076"/>
              <a:gd name="connsiteY116" fmla="*/ 722818 h 848682"/>
              <a:gd name="connsiteX117" fmla="*/ 634466 w 1014076"/>
              <a:gd name="connsiteY117" fmla="*/ 699213 h 848682"/>
              <a:gd name="connsiteX118" fmla="*/ 644414 w 1014076"/>
              <a:gd name="connsiteY118" fmla="*/ 694243 h 848682"/>
              <a:gd name="connsiteX119" fmla="*/ 825960 w 1014076"/>
              <a:gd name="connsiteY119" fmla="*/ 694243 h 848682"/>
              <a:gd name="connsiteX120" fmla="*/ 825960 w 1014076"/>
              <a:gd name="connsiteY120" fmla="*/ 328986 h 848682"/>
              <a:gd name="connsiteX121" fmla="*/ 824718 w 1014076"/>
              <a:gd name="connsiteY121" fmla="*/ 328986 h 848682"/>
              <a:gd name="connsiteX122" fmla="*/ 773736 w 1014076"/>
              <a:gd name="connsiteY122" fmla="*/ 366257 h 848682"/>
              <a:gd name="connsiteX123" fmla="*/ 758814 w 1014076"/>
              <a:gd name="connsiteY123" fmla="*/ 369984 h 848682"/>
              <a:gd name="connsiteX124" fmla="*/ 745136 w 1014076"/>
              <a:gd name="connsiteY124" fmla="*/ 365015 h 848682"/>
              <a:gd name="connsiteX125" fmla="*/ 736430 w 1014076"/>
              <a:gd name="connsiteY125" fmla="*/ 340167 h 848682"/>
              <a:gd name="connsiteX126" fmla="*/ 740162 w 1014076"/>
              <a:gd name="connsiteY126" fmla="*/ 325259 h 848682"/>
              <a:gd name="connsiteX127" fmla="*/ 735188 w 1014076"/>
              <a:gd name="connsiteY127" fmla="*/ 322774 h 848682"/>
              <a:gd name="connsiteX128" fmla="*/ 118284 w 1014076"/>
              <a:gd name="connsiteY128" fmla="*/ 316542 h 848682"/>
              <a:gd name="connsiteX129" fmla="*/ 332682 w 1014076"/>
              <a:gd name="connsiteY129" fmla="*/ 316542 h 848682"/>
              <a:gd name="connsiteX130" fmla="*/ 343836 w 1014076"/>
              <a:gd name="connsiteY130" fmla="*/ 327197 h 848682"/>
              <a:gd name="connsiteX131" fmla="*/ 343836 w 1014076"/>
              <a:gd name="connsiteY131" fmla="*/ 328381 h 848682"/>
              <a:gd name="connsiteX132" fmla="*/ 332682 w 1014076"/>
              <a:gd name="connsiteY132" fmla="*/ 340220 h 848682"/>
              <a:gd name="connsiteX133" fmla="*/ 118284 w 1014076"/>
              <a:gd name="connsiteY133" fmla="*/ 340220 h 848682"/>
              <a:gd name="connsiteX134" fmla="*/ 105890 w 1014076"/>
              <a:gd name="connsiteY134" fmla="*/ 328381 h 848682"/>
              <a:gd name="connsiteX135" fmla="*/ 105890 w 1014076"/>
              <a:gd name="connsiteY135" fmla="*/ 327197 h 848682"/>
              <a:gd name="connsiteX136" fmla="*/ 118284 w 1014076"/>
              <a:gd name="connsiteY136" fmla="*/ 316542 h 848682"/>
              <a:gd name="connsiteX137" fmla="*/ 66622 w 1014076"/>
              <a:gd name="connsiteY137" fmla="*/ 315296 h 848682"/>
              <a:gd name="connsiteX138" fmla="*/ 78486 w 1014076"/>
              <a:gd name="connsiteY138" fmla="*/ 328352 h 848682"/>
              <a:gd name="connsiteX139" fmla="*/ 66622 w 1014076"/>
              <a:gd name="connsiteY139" fmla="*/ 340221 h 848682"/>
              <a:gd name="connsiteX140" fmla="*/ 53570 w 1014076"/>
              <a:gd name="connsiteY140" fmla="*/ 328352 h 848682"/>
              <a:gd name="connsiteX141" fmla="*/ 66622 w 1014076"/>
              <a:gd name="connsiteY141" fmla="*/ 315296 h 848682"/>
              <a:gd name="connsiteX142" fmla="*/ 26164 w 1014076"/>
              <a:gd name="connsiteY142" fmla="*/ 284140 h 848682"/>
              <a:gd name="connsiteX143" fmla="*/ 26164 w 1014076"/>
              <a:gd name="connsiteY143" fmla="*/ 541002 h 848682"/>
              <a:gd name="connsiteX144" fmla="*/ 58460 w 1014076"/>
              <a:gd name="connsiteY144" fmla="*/ 573265 h 848682"/>
              <a:gd name="connsiteX145" fmla="*/ 421176 w 1014076"/>
              <a:gd name="connsiteY145" fmla="*/ 573265 h 848682"/>
              <a:gd name="connsiteX146" fmla="*/ 454716 w 1014076"/>
              <a:gd name="connsiteY146" fmla="*/ 541002 h 848682"/>
              <a:gd name="connsiteX147" fmla="*/ 454716 w 1014076"/>
              <a:gd name="connsiteY147" fmla="*/ 284140 h 848682"/>
              <a:gd name="connsiteX148" fmla="*/ 774232 w 1014076"/>
              <a:gd name="connsiteY148" fmla="*/ 229306 h 848682"/>
              <a:gd name="connsiteX149" fmla="*/ 786096 w 1014076"/>
              <a:gd name="connsiteY149" fmla="*/ 241175 h 848682"/>
              <a:gd name="connsiteX150" fmla="*/ 774232 w 1014076"/>
              <a:gd name="connsiteY150" fmla="*/ 254231 h 848682"/>
              <a:gd name="connsiteX151" fmla="*/ 761180 w 1014076"/>
              <a:gd name="connsiteY151" fmla="*/ 241175 h 848682"/>
              <a:gd name="connsiteX152" fmla="*/ 774232 w 1014076"/>
              <a:gd name="connsiteY152" fmla="*/ 229306 h 848682"/>
              <a:gd name="connsiteX153" fmla="*/ 934938 w 1014076"/>
              <a:gd name="connsiteY153" fmla="*/ 228060 h 848682"/>
              <a:gd name="connsiteX154" fmla="*/ 946804 w 1014076"/>
              <a:gd name="connsiteY154" fmla="*/ 241083 h 848682"/>
              <a:gd name="connsiteX155" fmla="*/ 934938 w 1014076"/>
              <a:gd name="connsiteY155" fmla="*/ 251738 h 848682"/>
              <a:gd name="connsiteX156" fmla="*/ 921888 w 1014076"/>
              <a:gd name="connsiteY156" fmla="*/ 241083 h 848682"/>
              <a:gd name="connsiteX157" fmla="*/ 934938 w 1014076"/>
              <a:gd name="connsiteY157" fmla="*/ 228060 h 848682"/>
              <a:gd name="connsiteX158" fmla="*/ 880216 w 1014076"/>
              <a:gd name="connsiteY158" fmla="*/ 228060 h 848682"/>
              <a:gd name="connsiteX159" fmla="*/ 893234 w 1014076"/>
              <a:gd name="connsiteY159" fmla="*/ 241083 h 848682"/>
              <a:gd name="connsiteX160" fmla="*/ 880216 w 1014076"/>
              <a:gd name="connsiteY160" fmla="*/ 251738 h 848682"/>
              <a:gd name="connsiteX161" fmla="*/ 869564 w 1014076"/>
              <a:gd name="connsiteY161" fmla="*/ 241083 h 848682"/>
              <a:gd name="connsiteX162" fmla="*/ 880216 w 1014076"/>
              <a:gd name="connsiteY162" fmla="*/ 228060 h 848682"/>
              <a:gd name="connsiteX163" fmla="*/ 827830 w 1014076"/>
              <a:gd name="connsiteY163" fmla="*/ 228060 h 848682"/>
              <a:gd name="connsiteX164" fmla="*/ 839664 w 1014076"/>
              <a:gd name="connsiteY164" fmla="*/ 241083 h 848682"/>
              <a:gd name="connsiteX165" fmla="*/ 827830 w 1014076"/>
              <a:gd name="connsiteY165" fmla="*/ 251738 h 848682"/>
              <a:gd name="connsiteX166" fmla="*/ 815996 w 1014076"/>
              <a:gd name="connsiteY166" fmla="*/ 241083 h 848682"/>
              <a:gd name="connsiteX167" fmla="*/ 827830 w 1014076"/>
              <a:gd name="connsiteY167" fmla="*/ 228060 h 848682"/>
              <a:gd name="connsiteX168" fmla="*/ 168896 w 1014076"/>
              <a:gd name="connsiteY168" fmla="*/ 208120 h 848682"/>
              <a:gd name="connsiteX169" fmla="*/ 171268 w 1014076"/>
              <a:gd name="connsiteY169" fmla="*/ 208120 h 848682"/>
              <a:gd name="connsiteX170" fmla="*/ 183132 w 1014076"/>
              <a:gd name="connsiteY170" fmla="*/ 218826 h 848682"/>
              <a:gd name="connsiteX171" fmla="*/ 183132 w 1014076"/>
              <a:gd name="connsiteY171" fmla="*/ 222395 h 848682"/>
              <a:gd name="connsiteX172" fmla="*/ 171268 w 1014076"/>
              <a:gd name="connsiteY172" fmla="*/ 234291 h 848682"/>
              <a:gd name="connsiteX173" fmla="*/ 168896 w 1014076"/>
              <a:gd name="connsiteY173" fmla="*/ 234291 h 848682"/>
              <a:gd name="connsiteX174" fmla="*/ 158216 w 1014076"/>
              <a:gd name="connsiteY174" fmla="*/ 222395 h 848682"/>
              <a:gd name="connsiteX175" fmla="*/ 158216 w 1014076"/>
              <a:gd name="connsiteY175" fmla="*/ 218826 h 848682"/>
              <a:gd name="connsiteX176" fmla="*/ 168896 w 1014076"/>
              <a:gd name="connsiteY176" fmla="*/ 208120 h 848682"/>
              <a:gd name="connsiteX177" fmla="*/ 118972 w 1014076"/>
              <a:gd name="connsiteY177" fmla="*/ 208120 h 848682"/>
              <a:gd name="connsiteX178" fmla="*/ 132052 w 1014076"/>
              <a:gd name="connsiteY178" fmla="*/ 221205 h 848682"/>
              <a:gd name="connsiteX179" fmla="*/ 118972 w 1014076"/>
              <a:gd name="connsiteY179" fmla="*/ 234291 h 848682"/>
              <a:gd name="connsiteX180" fmla="*/ 105890 w 1014076"/>
              <a:gd name="connsiteY180" fmla="*/ 221205 h 848682"/>
              <a:gd name="connsiteX181" fmla="*/ 118972 w 1014076"/>
              <a:gd name="connsiteY181" fmla="*/ 208120 h 848682"/>
              <a:gd name="connsiteX182" fmla="*/ 64248 w 1014076"/>
              <a:gd name="connsiteY182" fmla="*/ 208120 h 848682"/>
              <a:gd name="connsiteX183" fmla="*/ 67808 w 1014076"/>
              <a:gd name="connsiteY183" fmla="*/ 208120 h 848682"/>
              <a:gd name="connsiteX184" fmla="*/ 78486 w 1014076"/>
              <a:gd name="connsiteY184" fmla="*/ 218826 h 848682"/>
              <a:gd name="connsiteX185" fmla="*/ 78486 w 1014076"/>
              <a:gd name="connsiteY185" fmla="*/ 223585 h 848682"/>
              <a:gd name="connsiteX186" fmla="*/ 67808 w 1014076"/>
              <a:gd name="connsiteY186" fmla="*/ 234291 h 848682"/>
              <a:gd name="connsiteX187" fmla="*/ 64248 w 1014076"/>
              <a:gd name="connsiteY187" fmla="*/ 234291 h 848682"/>
              <a:gd name="connsiteX188" fmla="*/ 53570 w 1014076"/>
              <a:gd name="connsiteY188" fmla="*/ 223585 h 848682"/>
              <a:gd name="connsiteX189" fmla="*/ 53570 w 1014076"/>
              <a:gd name="connsiteY189" fmla="*/ 218826 h 848682"/>
              <a:gd name="connsiteX190" fmla="*/ 64248 w 1014076"/>
              <a:gd name="connsiteY190" fmla="*/ 208120 h 848682"/>
              <a:gd name="connsiteX191" fmla="*/ 58446 w 1014076"/>
              <a:gd name="connsiteY191" fmla="*/ 180703 h 848682"/>
              <a:gd name="connsiteX192" fmla="*/ 26164 w 1014076"/>
              <a:gd name="connsiteY192" fmla="*/ 212591 h 848682"/>
              <a:gd name="connsiteX193" fmla="*/ 26164 w 1014076"/>
              <a:gd name="connsiteY193" fmla="*/ 257969 h 848682"/>
              <a:gd name="connsiteX194" fmla="*/ 397408 w 1014076"/>
              <a:gd name="connsiteY194" fmla="*/ 257969 h 848682"/>
              <a:gd name="connsiteX195" fmla="*/ 339052 w 1014076"/>
              <a:gd name="connsiteY195" fmla="*/ 180703 h 848682"/>
              <a:gd name="connsiteX196" fmla="*/ 764716 w 1014076"/>
              <a:gd name="connsiteY196" fmla="*/ 176965 h 848682"/>
              <a:gd name="connsiteX197" fmla="*/ 721316 w 1014076"/>
              <a:gd name="connsiteY197" fmla="*/ 220258 h 848682"/>
              <a:gd name="connsiteX198" fmla="*/ 721316 w 1014076"/>
              <a:gd name="connsiteY198" fmla="*/ 259840 h 848682"/>
              <a:gd name="connsiteX199" fmla="*/ 758516 w 1014076"/>
              <a:gd name="connsiteY199" fmla="*/ 303132 h 848682"/>
              <a:gd name="connsiteX200" fmla="*/ 772156 w 1014076"/>
              <a:gd name="connsiteY200" fmla="*/ 305606 h 848682"/>
              <a:gd name="connsiteX201" fmla="*/ 760996 w 1014076"/>
              <a:gd name="connsiteY201" fmla="*/ 342714 h 848682"/>
              <a:gd name="connsiteX202" fmla="*/ 816796 w 1014076"/>
              <a:gd name="connsiteY202" fmla="*/ 303132 h 848682"/>
              <a:gd name="connsiteX203" fmla="*/ 944520 w 1014076"/>
              <a:gd name="connsiteY203" fmla="*/ 303132 h 848682"/>
              <a:gd name="connsiteX204" fmla="*/ 989160 w 1014076"/>
              <a:gd name="connsiteY204" fmla="*/ 259840 h 848682"/>
              <a:gd name="connsiteX205" fmla="*/ 989160 w 1014076"/>
              <a:gd name="connsiteY205" fmla="*/ 220258 h 848682"/>
              <a:gd name="connsiteX206" fmla="*/ 944520 w 1014076"/>
              <a:gd name="connsiteY206" fmla="*/ 176965 h 848682"/>
              <a:gd name="connsiteX207" fmla="*/ 561278 w 1014076"/>
              <a:gd name="connsiteY207" fmla="*/ 155779 h 848682"/>
              <a:gd name="connsiteX208" fmla="*/ 539428 w 1014076"/>
              <a:gd name="connsiteY208" fmla="*/ 234291 h 848682"/>
              <a:gd name="connsiteX209" fmla="*/ 586768 w 1014076"/>
              <a:gd name="connsiteY209" fmla="*/ 155779 h 848682"/>
              <a:gd name="connsiteX210" fmla="*/ 485860 w 1014076"/>
              <a:gd name="connsiteY210" fmla="*/ 155779 h 848682"/>
              <a:gd name="connsiteX211" fmla="*/ 485860 w 1014076"/>
              <a:gd name="connsiteY211" fmla="*/ 254231 h 848682"/>
              <a:gd name="connsiteX212" fmla="*/ 499230 w 1014076"/>
              <a:gd name="connsiteY212" fmla="*/ 251770 h 848682"/>
              <a:gd name="connsiteX213" fmla="*/ 500444 w 1014076"/>
              <a:gd name="connsiteY213" fmla="*/ 251770 h 848682"/>
              <a:gd name="connsiteX214" fmla="*/ 535692 w 1014076"/>
              <a:gd name="connsiteY214" fmla="*/ 155779 h 848682"/>
              <a:gd name="connsiteX215" fmla="*/ 409868 w 1014076"/>
              <a:gd name="connsiteY215" fmla="*/ 155779 h 848682"/>
              <a:gd name="connsiteX216" fmla="*/ 449976 w 1014076"/>
              <a:gd name="connsiteY216" fmla="*/ 253001 h 848682"/>
              <a:gd name="connsiteX217" fmla="*/ 459700 w 1014076"/>
              <a:gd name="connsiteY217" fmla="*/ 254231 h 848682"/>
              <a:gd name="connsiteX218" fmla="*/ 459700 w 1014076"/>
              <a:gd name="connsiteY218" fmla="*/ 155779 h 848682"/>
              <a:gd name="connsiteX219" fmla="*/ 358788 w 1014076"/>
              <a:gd name="connsiteY219" fmla="*/ 155779 h 848682"/>
              <a:gd name="connsiteX220" fmla="*/ 408620 w 1014076"/>
              <a:gd name="connsiteY220" fmla="*/ 235538 h 848682"/>
              <a:gd name="connsiteX221" fmla="*/ 385528 w 1014076"/>
              <a:gd name="connsiteY221" fmla="*/ 155779 h 848682"/>
              <a:gd name="connsiteX222" fmla="*/ 404884 w 1014076"/>
              <a:gd name="connsiteY222" fmla="*/ 47357 h 848682"/>
              <a:gd name="connsiteX223" fmla="*/ 358788 w 1014076"/>
              <a:gd name="connsiteY223" fmla="*/ 128362 h 848682"/>
              <a:gd name="connsiteX224" fmla="*/ 384262 w 1014076"/>
              <a:gd name="connsiteY224" fmla="*/ 128362 h 848682"/>
              <a:gd name="connsiteX225" fmla="*/ 404884 w 1014076"/>
              <a:gd name="connsiteY225" fmla="*/ 47357 h 848682"/>
              <a:gd name="connsiteX226" fmla="*/ 536938 w 1014076"/>
              <a:gd name="connsiteY226" fmla="*/ 44864 h 848682"/>
              <a:gd name="connsiteX227" fmla="*/ 562462 w 1014076"/>
              <a:gd name="connsiteY227" fmla="*/ 128361 h 848682"/>
              <a:gd name="connsiteX228" fmla="*/ 586770 w 1014076"/>
              <a:gd name="connsiteY228" fmla="*/ 128361 h 848682"/>
              <a:gd name="connsiteX229" fmla="*/ 536938 w 1014076"/>
              <a:gd name="connsiteY229" fmla="*/ 44864 h 848682"/>
              <a:gd name="connsiteX230" fmla="*/ 485860 w 1014076"/>
              <a:gd name="connsiteY230" fmla="*/ 26171 h 848682"/>
              <a:gd name="connsiteX231" fmla="*/ 485860 w 1014076"/>
              <a:gd name="connsiteY231" fmla="*/ 27402 h 848682"/>
              <a:gd name="connsiteX232" fmla="*/ 485860 w 1014076"/>
              <a:gd name="connsiteY232" fmla="*/ 128362 h 848682"/>
              <a:gd name="connsiteX233" fmla="*/ 535692 w 1014076"/>
              <a:gd name="connsiteY233" fmla="*/ 128362 h 848682"/>
              <a:gd name="connsiteX234" fmla="*/ 494368 w 1014076"/>
              <a:gd name="connsiteY234" fmla="*/ 27402 h 848682"/>
              <a:gd name="connsiteX235" fmla="*/ 485860 w 1014076"/>
              <a:gd name="connsiteY235" fmla="*/ 26171 h 848682"/>
              <a:gd name="connsiteX236" fmla="*/ 459700 w 1014076"/>
              <a:gd name="connsiteY236" fmla="*/ 26171 h 848682"/>
              <a:gd name="connsiteX237" fmla="*/ 443898 w 1014076"/>
              <a:gd name="connsiteY237" fmla="*/ 28634 h 848682"/>
              <a:gd name="connsiteX238" fmla="*/ 409868 w 1014076"/>
              <a:gd name="connsiteY238" fmla="*/ 128362 h 848682"/>
              <a:gd name="connsiteX239" fmla="*/ 459700 w 1014076"/>
              <a:gd name="connsiteY239" fmla="*/ 128362 h 848682"/>
              <a:gd name="connsiteX240" fmla="*/ 459700 w 1014076"/>
              <a:gd name="connsiteY240" fmla="*/ 27402 h 848682"/>
              <a:gd name="connsiteX241" fmla="*/ 459700 w 1014076"/>
              <a:gd name="connsiteY241" fmla="*/ 26171 h 848682"/>
              <a:gd name="connsiteX242" fmla="*/ 472820 w 1014076"/>
              <a:gd name="connsiteY242" fmla="*/ 0 h 848682"/>
              <a:gd name="connsiteX243" fmla="*/ 613422 w 1014076"/>
              <a:gd name="connsiteY243" fmla="*/ 140618 h 848682"/>
              <a:gd name="connsiteX244" fmla="*/ 479042 w 1014076"/>
              <a:gd name="connsiteY244" fmla="*/ 279991 h 848682"/>
              <a:gd name="connsiteX245" fmla="*/ 479042 w 1014076"/>
              <a:gd name="connsiteY245" fmla="*/ 299901 h 848682"/>
              <a:gd name="connsiteX246" fmla="*/ 706742 w 1014076"/>
              <a:gd name="connsiteY246" fmla="*/ 299901 h 848682"/>
              <a:gd name="connsiteX247" fmla="*/ 695544 w 1014076"/>
              <a:gd name="connsiteY247" fmla="*/ 260080 h 848682"/>
              <a:gd name="connsiteX248" fmla="*/ 695544 w 1014076"/>
              <a:gd name="connsiteY248" fmla="*/ 220259 h 848682"/>
              <a:gd name="connsiteX249" fmla="*/ 763978 w 1014076"/>
              <a:gd name="connsiteY249" fmla="*/ 151817 h 848682"/>
              <a:gd name="connsiteX250" fmla="*/ 944396 w 1014076"/>
              <a:gd name="connsiteY250" fmla="*/ 151817 h 848682"/>
              <a:gd name="connsiteX251" fmla="*/ 1014076 w 1014076"/>
              <a:gd name="connsiteY251" fmla="*/ 220259 h 848682"/>
              <a:gd name="connsiteX252" fmla="*/ 1014076 w 1014076"/>
              <a:gd name="connsiteY252" fmla="*/ 260080 h 848682"/>
              <a:gd name="connsiteX253" fmla="*/ 944396 w 1014076"/>
              <a:gd name="connsiteY253" fmla="*/ 328522 h 848682"/>
              <a:gd name="connsiteX254" fmla="*/ 851076 w 1014076"/>
              <a:gd name="connsiteY254" fmla="*/ 328522 h 848682"/>
              <a:gd name="connsiteX255" fmla="*/ 851076 w 1014076"/>
              <a:gd name="connsiteY255" fmla="*/ 694376 h 848682"/>
              <a:gd name="connsiteX256" fmla="*/ 930710 w 1014076"/>
              <a:gd name="connsiteY256" fmla="*/ 694376 h 848682"/>
              <a:gd name="connsiteX257" fmla="*/ 944396 w 1014076"/>
              <a:gd name="connsiteY257" fmla="*/ 709309 h 848682"/>
              <a:gd name="connsiteX258" fmla="*/ 944396 w 1014076"/>
              <a:gd name="connsiteY258" fmla="*/ 756596 h 848682"/>
              <a:gd name="connsiteX259" fmla="*/ 849832 w 1014076"/>
              <a:gd name="connsiteY259" fmla="*/ 848682 h 848682"/>
              <a:gd name="connsiteX260" fmla="*/ 139358 w 1014076"/>
              <a:gd name="connsiteY260" fmla="*/ 848682 h 848682"/>
              <a:gd name="connsiteX261" fmla="*/ 47282 w 1014076"/>
              <a:gd name="connsiteY261" fmla="*/ 757841 h 848682"/>
              <a:gd name="connsiteX262" fmla="*/ 47282 w 1014076"/>
              <a:gd name="connsiteY262" fmla="*/ 713042 h 848682"/>
              <a:gd name="connsiteX263" fmla="*/ 64702 w 1014076"/>
              <a:gd name="connsiteY263" fmla="*/ 694376 h 848682"/>
              <a:gd name="connsiteX264" fmla="*/ 131892 w 1014076"/>
              <a:gd name="connsiteY264" fmla="*/ 694376 h 848682"/>
              <a:gd name="connsiteX265" fmla="*/ 131892 w 1014076"/>
              <a:gd name="connsiteY265" fmla="*/ 598557 h 848682"/>
              <a:gd name="connsiteX266" fmla="*/ 58482 w 1014076"/>
              <a:gd name="connsiteY266" fmla="*/ 598557 h 848682"/>
              <a:gd name="connsiteX267" fmla="*/ 0 w 1014076"/>
              <a:gd name="connsiteY267" fmla="*/ 541315 h 848682"/>
              <a:gd name="connsiteX268" fmla="*/ 0 w 1014076"/>
              <a:gd name="connsiteY268" fmla="*/ 212793 h 848682"/>
              <a:gd name="connsiteX269" fmla="*/ 58482 w 1014076"/>
              <a:gd name="connsiteY269" fmla="*/ 155550 h 848682"/>
              <a:gd name="connsiteX270" fmla="*/ 333464 w 1014076"/>
              <a:gd name="connsiteY270" fmla="*/ 155550 h 848682"/>
              <a:gd name="connsiteX271" fmla="*/ 333464 w 1014076"/>
              <a:gd name="connsiteY271" fmla="*/ 140618 h 848682"/>
              <a:gd name="connsiteX272" fmla="*/ 433004 w 1014076"/>
              <a:gd name="connsiteY272" fmla="*/ 6222 h 848682"/>
              <a:gd name="connsiteX273" fmla="*/ 434248 w 1014076"/>
              <a:gd name="connsiteY273" fmla="*/ 6222 h 848682"/>
              <a:gd name="connsiteX274" fmla="*/ 472820 w 1014076"/>
              <a:gd name="connsiteY274" fmla="*/ 0 h 84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</a:cxnLst>
            <a:rect l="l" t="t" r="r" b="b"/>
            <a:pathLst>
              <a:path w="1014076" h="848682">
                <a:moveTo>
                  <a:pt x="72254" y="721563"/>
                </a:moveTo>
                <a:lnTo>
                  <a:pt x="72254" y="758500"/>
                </a:lnTo>
                <a:cubicBezTo>
                  <a:pt x="72254" y="794205"/>
                  <a:pt x="102110" y="823754"/>
                  <a:pt x="139428" y="823754"/>
                </a:cubicBezTo>
                <a:lnTo>
                  <a:pt x="849730" y="823754"/>
                </a:lnTo>
                <a:cubicBezTo>
                  <a:pt x="888292" y="823754"/>
                  <a:pt x="919392" y="792974"/>
                  <a:pt x="919392" y="757269"/>
                </a:cubicBezTo>
                <a:lnTo>
                  <a:pt x="919392" y="721563"/>
                </a:lnTo>
                <a:lnTo>
                  <a:pt x="649452" y="721563"/>
                </a:lnTo>
                <a:cubicBezTo>
                  <a:pt x="634524" y="737569"/>
                  <a:pt x="613378" y="744956"/>
                  <a:pt x="604670" y="747419"/>
                </a:cubicBezTo>
                <a:cubicBezTo>
                  <a:pt x="603426" y="748650"/>
                  <a:pt x="600938" y="748650"/>
                  <a:pt x="600938" y="748650"/>
                </a:cubicBezTo>
                <a:lnTo>
                  <a:pt x="379512" y="749881"/>
                </a:lnTo>
                <a:cubicBezTo>
                  <a:pt x="358366" y="749881"/>
                  <a:pt x="339706" y="738800"/>
                  <a:pt x="329754" y="721563"/>
                </a:cubicBezTo>
                <a:close/>
                <a:moveTo>
                  <a:pt x="570240" y="535879"/>
                </a:moveTo>
                <a:cubicBezTo>
                  <a:pt x="531816" y="551878"/>
                  <a:pt x="504548" y="590028"/>
                  <a:pt x="504548" y="634331"/>
                </a:cubicBezTo>
                <a:lnTo>
                  <a:pt x="749968" y="634331"/>
                </a:lnTo>
                <a:lnTo>
                  <a:pt x="749968" y="629409"/>
                </a:lnTo>
                <a:cubicBezTo>
                  <a:pt x="749968" y="590028"/>
                  <a:pt x="726418" y="555570"/>
                  <a:pt x="692952" y="537110"/>
                </a:cubicBezTo>
                <a:cubicBezTo>
                  <a:pt x="692952" y="539571"/>
                  <a:pt x="691712" y="540802"/>
                  <a:pt x="690472" y="542032"/>
                </a:cubicBezTo>
                <a:cubicBezTo>
                  <a:pt x="690472" y="543263"/>
                  <a:pt x="690472" y="543263"/>
                  <a:pt x="689232" y="543263"/>
                </a:cubicBezTo>
                <a:lnTo>
                  <a:pt x="647090" y="577721"/>
                </a:lnTo>
                <a:cubicBezTo>
                  <a:pt x="642132" y="583875"/>
                  <a:pt x="635934" y="586336"/>
                  <a:pt x="628496" y="586336"/>
                </a:cubicBezTo>
                <a:lnTo>
                  <a:pt x="627258" y="586336"/>
                </a:lnTo>
                <a:cubicBezTo>
                  <a:pt x="619820" y="586336"/>
                  <a:pt x="613624" y="581413"/>
                  <a:pt x="607426" y="576491"/>
                </a:cubicBezTo>
                <a:close/>
                <a:moveTo>
                  <a:pt x="600470" y="529648"/>
                </a:moveTo>
                <a:lnTo>
                  <a:pt x="626128" y="559558"/>
                </a:lnTo>
                <a:cubicBezTo>
                  <a:pt x="627350" y="559558"/>
                  <a:pt x="628572" y="559558"/>
                  <a:pt x="628572" y="559558"/>
                </a:cubicBezTo>
                <a:cubicBezTo>
                  <a:pt x="628572" y="559558"/>
                  <a:pt x="629794" y="559558"/>
                  <a:pt x="631016" y="559558"/>
                </a:cubicBezTo>
                <a:cubicBezTo>
                  <a:pt x="631016" y="559558"/>
                  <a:pt x="631016" y="559558"/>
                  <a:pt x="631016" y="558362"/>
                </a:cubicBezTo>
                <a:lnTo>
                  <a:pt x="664004" y="530845"/>
                </a:lnTo>
                <a:close/>
                <a:moveTo>
                  <a:pt x="613610" y="500984"/>
                </a:moveTo>
                <a:lnTo>
                  <a:pt x="645866" y="500984"/>
                </a:lnTo>
                <a:cubicBezTo>
                  <a:pt x="658272" y="500984"/>
                  <a:pt x="671918" y="502221"/>
                  <a:pt x="684324" y="505930"/>
                </a:cubicBezTo>
                <a:lnTo>
                  <a:pt x="685564" y="507167"/>
                </a:lnTo>
                <a:cubicBezTo>
                  <a:pt x="737668" y="523241"/>
                  <a:pt x="776126" y="572701"/>
                  <a:pt x="776126" y="629579"/>
                </a:cubicBezTo>
                <a:lnTo>
                  <a:pt x="776126" y="646890"/>
                </a:lnTo>
                <a:cubicBezTo>
                  <a:pt x="776126" y="654309"/>
                  <a:pt x="769924" y="659255"/>
                  <a:pt x="763720" y="659255"/>
                </a:cubicBezTo>
                <a:lnTo>
                  <a:pt x="492034" y="659255"/>
                </a:lnTo>
                <a:cubicBezTo>
                  <a:pt x="484590" y="659255"/>
                  <a:pt x="479628" y="654309"/>
                  <a:pt x="479628" y="646890"/>
                </a:cubicBezTo>
                <a:lnTo>
                  <a:pt x="479628" y="634525"/>
                </a:lnTo>
                <a:cubicBezTo>
                  <a:pt x="479628" y="560336"/>
                  <a:pt x="539176" y="500984"/>
                  <a:pt x="613610" y="500984"/>
                </a:cubicBezTo>
                <a:close/>
                <a:moveTo>
                  <a:pt x="119526" y="474813"/>
                </a:moveTo>
                <a:lnTo>
                  <a:pt x="306540" y="474813"/>
                </a:lnTo>
                <a:cubicBezTo>
                  <a:pt x="312732" y="474813"/>
                  <a:pt x="318924" y="479572"/>
                  <a:pt x="318924" y="485520"/>
                </a:cubicBezTo>
                <a:lnTo>
                  <a:pt x="318924" y="489088"/>
                </a:lnTo>
                <a:cubicBezTo>
                  <a:pt x="318924" y="496226"/>
                  <a:pt x="312732" y="500984"/>
                  <a:pt x="306540" y="500984"/>
                </a:cubicBezTo>
                <a:lnTo>
                  <a:pt x="119526" y="500984"/>
                </a:lnTo>
                <a:cubicBezTo>
                  <a:pt x="113332" y="500984"/>
                  <a:pt x="107140" y="496226"/>
                  <a:pt x="107140" y="489088"/>
                </a:cubicBezTo>
                <a:lnTo>
                  <a:pt x="107140" y="485520"/>
                </a:lnTo>
                <a:cubicBezTo>
                  <a:pt x="107140" y="479572"/>
                  <a:pt x="113332" y="474813"/>
                  <a:pt x="119526" y="474813"/>
                </a:cubicBezTo>
                <a:close/>
                <a:moveTo>
                  <a:pt x="66622" y="418733"/>
                </a:moveTo>
                <a:cubicBezTo>
                  <a:pt x="72554" y="418733"/>
                  <a:pt x="78486" y="423481"/>
                  <a:pt x="78486" y="430602"/>
                </a:cubicBezTo>
                <a:cubicBezTo>
                  <a:pt x="78486" y="437724"/>
                  <a:pt x="72554" y="443658"/>
                  <a:pt x="66622" y="443658"/>
                </a:cubicBezTo>
                <a:cubicBezTo>
                  <a:pt x="58316" y="443658"/>
                  <a:pt x="53570" y="437724"/>
                  <a:pt x="53570" y="430602"/>
                </a:cubicBezTo>
                <a:cubicBezTo>
                  <a:pt x="53570" y="423481"/>
                  <a:pt x="58316" y="418733"/>
                  <a:pt x="66622" y="418733"/>
                </a:cubicBezTo>
                <a:close/>
                <a:moveTo>
                  <a:pt x="118284" y="417487"/>
                </a:moveTo>
                <a:lnTo>
                  <a:pt x="333928" y="417487"/>
                </a:lnTo>
                <a:cubicBezTo>
                  <a:pt x="340124" y="417487"/>
                  <a:pt x="345082" y="423435"/>
                  <a:pt x="345082" y="429383"/>
                </a:cubicBezTo>
                <a:lnTo>
                  <a:pt x="345082" y="432952"/>
                </a:lnTo>
                <a:cubicBezTo>
                  <a:pt x="345082" y="437710"/>
                  <a:pt x="340124" y="443658"/>
                  <a:pt x="333928" y="443658"/>
                </a:cubicBezTo>
                <a:lnTo>
                  <a:pt x="118284" y="443658"/>
                </a:lnTo>
                <a:cubicBezTo>
                  <a:pt x="110848" y="443658"/>
                  <a:pt x="105890" y="437710"/>
                  <a:pt x="105890" y="432952"/>
                </a:cubicBezTo>
                <a:lnTo>
                  <a:pt x="105890" y="429383"/>
                </a:lnTo>
                <a:cubicBezTo>
                  <a:pt x="105890" y="423435"/>
                  <a:pt x="110848" y="417487"/>
                  <a:pt x="118284" y="417487"/>
                </a:cubicBezTo>
                <a:close/>
                <a:moveTo>
                  <a:pt x="628430" y="395055"/>
                </a:moveTo>
                <a:cubicBezTo>
                  <a:pt x="614886" y="406051"/>
                  <a:pt x="600110" y="409717"/>
                  <a:pt x="585334" y="409717"/>
                </a:cubicBezTo>
                <a:cubicBezTo>
                  <a:pt x="580410" y="409717"/>
                  <a:pt x="574254" y="408495"/>
                  <a:pt x="569328" y="408495"/>
                </a:cubicBezTo>
                <a:cubicBezTo>
                  <a:pt x="570560" y="435374"/>
                  <a:pt x="595186" y="457366"/>
                  <a:pt x="625968" y="457366"/>
                </a:cubicBezTo>
                <a:cubicBezTo>
                  <a:pt x="646900" y="457366"/>
                  <a:pt x="665370" y="446370"/>
                  <a:pt x="675220" y="429265"/>
                </a:cubicBezTo>
                <a:cubicBezTo>
                  <a:pt x="654288" y="428043"/>
                  <a:pt x="639512" y="412160"/>
                  <a:pt x="628430" y="395055"/>
                </a:cubicBezTo>
                <a:close/>
                <a:moveTo>
                  <a:pt x="118276" y="366392"/>
                </a:moveTo>
                <a:lnTo>
                  <a:pt x="305290" y="366392"/>
                </a:lnTo>
                <a:cubicBezTo>
                  <a:pt x="311482" y="366392"/>
                  <a:pt x="317676" y="371150"/>
                  <a:pt x="317676" y="378288"/>
                </a:cubicBezTo>
                <a:lnTo>
                  <a:pt x="317676" y="381856"/>
                </a:lnTo>
                <a:cubicBezTo>
                  <a:pt x="317676" y="386615"/>
                  <a:pt x="311482" y="392563"/>
                  <a:pt x="305290" y="392563"/>
                </a:cubicBezTo>
                <a:lnTo>
                  <a:pt x="118276" y="392563"/>
                </a:lnTo>
                <a:cubicBezTo>
                  <a:pt x="112082" y="392563"/>
                  <a:pt x="105890" y="386615"/>
                  <a:pt x="105890" y="381856"/>
                </a:cubicBezTo>
                <a:lnTo>
                  <a:pt x="105890" y="378288"/>
                </a:lnTo>
                <a:cubicBezTo>
                  <a:pt x="105890" y="371150"/>
                  <a:pt x="112082" y="366392"/>
                  <a:pt x="118276" y="366392"/>
                </a:cubicBezTo>
                <a:close/>
                <a:moveTo>
                  <a:pt x="626038" y="355175"/>
                </a:moveTo>
                <a:cubicBezTo>
                  <a:pt x="602642" y="355175"/>
                  <a:pt x="584174" y="366104"/>
                  <a:pt x="575554" y="384318"/>
                </a:cubicBezTo>
                <a:cubicBezTo>
                  <a:pt x="586636" y="386747"/>
                  <a:pt x="606336" y="386747"/>
                  <a:pt x="623574" y="364890"/>
                </a:cubicBezTo>
                <a:lnTo>
                  <a:pt x="623574" y="363675"/>
                </a:lnTo>
                <a:cubicBezTo>
                  <a:pt x="624806" y="363675"/>
                  <a:pt x="624806" y="362461"/>
                  <a:pt x="624806" y="362461"/>
                </a:cubicBezTo>
                <a:lnTo>
                  <a:pt x="626038" y="362461"/>
                </a:lnTo>
                <a:cubicBezTo>
                  <a:pt x="626038" y="362461"/>
                  <a:pt x="626038" y="361247"/>
                  <a:pt x="627268" y="361247"/>
                </a:cubicBezTo>
                <a:cubicBezTo>
                  <a:pt x="627268" y="360032"/>
                  <a:pt x="628500" y="360032"/>
                  <a:pt x="628500" y="360032"/>
                </a:cubicBezTo>
                <a:lnTo>
                  <a:pt x="629732" y="360032"/>
                </a:lnTo>
                <a:lnTo>
                  <a:pt x="630962" y="360032"/>
                </a:lnTo>
                <a:cubicBezTo>
                  <a:pt x="630962" y="360032"/>
                  <a:pt x="632194" y="360032"/>
                  <a:pt x="633426" y="360032"/>
                </a:cubicBezTo>
                <a:lnTo>
                  <a:pt x="634656" y="360032"/>
                </a:lnTo>
                <a:lnTo>
                  <a:pt x="635888" y="360032"/>
                </a:lnTo>
                <a:cubicBezTo>
                  <a:pt x="635888" y="360032"/>
                  <a:pt x="635888" y="360032"/>
                  <a:pt x="637120" y="360032"/>
                </a:cubicBezTo>
                <a:lnTo>
                  <a:pt x="638350" y="360032"/>
                </a:lnTo>
                <a:cubicBezTo>
                  <a:pt x="639582" y="361247"/>
                  <a:pt x="639582" y="361247"/>
                  <a:pt x="639582" y="362461"/>
                </a:cubicBezTo>
                <a:cubicBezTo>
                  <a:pt x="639582" y="362461"/>
                  <a:pt x="639582" y="362461"/>
                  <a:pt x="640814" y="362461"/>
                </a:cubicBezTo>
                <a:cubicBezTo>
                  <a:pt x="640814" y="362461"/>
                  <a:pt x="640814" y="362461"/>
                  <a:pt x="642044" y="363675"/>
                </a:cubicBezTo>
                <a:lnTo>
                  <a:pt x="642044" y="364890"/>
                </a:lnTo>
                <a:cubicBezTo>
                  <a:pt x="643276" y="364890"/>
                  <a:pt x="643276" y="366104"/>
                  <a:pt x="643276" y="366104"/>
                </a:cubicBezTo>
                <a:cubicBezTo>
                  <a:pt x="643276" y="366104"/>
                  <a:pt x="643276" y="366104"/>
                  <a:pt x="644506" y="366104"/>
                </a:cubicBezTo>
                <a:cubicBezTo>
                  <a:pt x="644506" y="367318"/>
                  <a:pt x="644506" y="367318"/>
                  <a:pt x="644506" y="368532"/>
                </a:cubicBezTo>
                <a:cubicBezTo>
                  <a:pt x="644506" y="368532"/>
                  <a:pt x="658052" y="406175"/>
                  <a:pt x="681446" y="402532"/>
                </a:cubicBezTo>
                <a:cubicBezTo>
                  <a:pt x="678984" y="375818"/>
                  <a:pt x="655588" y="355175"/>
                  <a:pt x="626038" y="355175"/>
                </a:cubicBezTo>
                <a:close/>
                <a:moveTo>
                  <a:pt x="626002" y="329005"/>
                </a:moveTo>
                <a:cubicBezTo>
                  <a:pt x="670512" y="329005"/>
                  <a:pt x="706366" y="364854"/>
                  <a:pt x="706366" y="405648"/>
                </a:cubicBezTo>
                <a:cubicBezTo>
                  <a:pt x="706366" y="448914"/>
                  <a:pt x="670512" y="482291"/>
                  <a:pt x="626002" y="482291"/>
                </a:cubicBezTo>
                <a:cubicBezTo>
                  <a:pt x="580258" y="482291"/>
                  <a:pt x="543168" y="448914"/>
                  <a:pt x="543168" y="405648"/>
                </a:cubicBezTo>
                <a:cubicBezTo>
                  <a:pt x="543168" y="364854"/>
                  <a:pt x="580258" y="329005"/>
                  <a:pt x="626002" y="329005"/>
                </a:cubicBezTo>
                <a:close/>
                <a:moveTo>
                  <a:pt x="735188" y="322774"/>
                </a:moveTo>
                <a:cubicBezTo>
                  <a:pt x="733944" y="324017"/>
                  <a:pt x="731456" y="325259"/>
                  <a:pt x="727726" y="325259"/>
                </a:cubicBezTo>
                <a:lnTo>
                  <a:pt x="479032" y="325259"/>
                </a:lnTo>
                <a:lnTo>
                  <a:pt x="479032" y="541432"/>
                </a:lnTo>
                <a:cubicBezTo>
                  <a:pt x="479032" y="572491"/>
                  <a:pt x="454162" y="598581"/>
                  <a:pt x="421832" y="598581"/>
                </a:cubicBezTo>
                <a:lnTo>
                  <a:pt x="156972" y="598581"/>
                </a:lnTo>
                <a:lnTo>
                  <a:pt x="156972" y="694243"/>
                </a:lnTo>
                <a:lnTo>
                  <a:pt x="338518" y="694243"/>
                </a:lnTo>
                <a:cubicBezTo>
                  <a:pt x="343492" y="694243"/>
                  <a:pt x="348466" y="699213"/>
                  <a:pt x="349710" y="702940"/>
                </a:cubicBezTo>
                <a:cubicBezTo>
                  <a:pt x="354684" y="715364"/>
                  <a:pt x="365874" y="724060"/>
                  <a:pt x="379554" y="724060"/>
                </a:cubicBezTo>
                <a:lnTo>
                  <a:pt x="598404" y="722818"/>
                </a:lnTo>
                <a:cubicBezTo>
                  <a:pt x="605866" y="720333"/>
                  <a:pt x="624518" y="712879"/>
                  <a:pt x="634466" y="699213"/>
                </a:cubicBezTo>
                <a:cubicBezTo>
                  <a:pt x="636952" y="696728"/>
                  <a:pt x="640684" y="694243"/>
                  <a:pt x="644414" y="694243"/>
                </a:cubicBezTo>
                <a:lnTo>
                  <a:pt x="825960" y="694243"/>
                </a:lnTo>
                <a:lnTo>
                  <a:pt x="825960" y="328986"/>
                </a:lnTo>
                <a:lnTo>
                  <a:pt x="824718" y="328986"/>
                </a:lnTo>
                <a:lnTo>
                  <a:pt x="773736" y="366257"/>
                </a:lnTo>
                <a:cubicBezTo>
                  <a:pt x="768762" y="368742"/>
                  <a:pt x="763788" y="369984"/>
                  <a:pt x="758814" y="369984"/>
                </a:cubicBezTo>
                <a:cubicBezTo>
                  <a:pt x="753840" y="369984"/>
                  <a:pt x="748866" y="368742"/>
                  <a:pt x="745136" y="365015"/>
                </a:cubicBezTo>
                <a:cubicBezTo>
                  <a:pt x="736430" y="360045"/>
                  <a:pt x="732700" y="348864"/>
                  <a:pt x="736430" y="340167"/>
                </a:cubicBezTo>
                <a:lnTo>
                  <a:pt x="740162" y="325259"/>
                </a:lnTo>
                <a:cubicBezTo>
                  <a:pt x="738918" y="324017"/>
                  <a:pt x="736430" y="322774"/>
                  <a:pt x="735188" y="322774"/>
                </a:cubicBezTo>
                <a:close/>
                <a:moveTo>
                  <a:pt x="118284" y="316542"/>
                </a:moveTo>
                <a:lnTo>
                  <a:pt x="332682" y="316542"/>
                </a:lnTo>
                <a:cubicBezTo>
                  <a:pt x="338878" y="316542"/>
                  <a:pt x="343836" y="321277"/>
                  <a:pt x="343836" y="327197"/>
                </a:cubicBezTo>
                <a:lnTo>
                  <a:pt x="343836" y="328381"/>
                </a:lnTo>
                <a:cubicBezTo>
                  <a:pt x="343836" y="335484"/>
                  <a:pt x="338878" y="340220"/>
                  <a:pt x="332682" y="340220"/>
                </a:cubicBezTo>
                <a:lnTo>
                  <a:pt x="118284" y="340220"/>
                </a:lnTo>
                <a:cubicBezTo>
                  <a:pt x="112086" y="340220"/>
                  <a:pt x="105890" y="335484"/>
                  <a:pt x="105890" y="328381"/>
                </a:cubicBezTo>
                <a:lnTo>
                  <a:pt x="105890" y="327197"/>
                </a:lnTo>
                <a:cubicBezTo>
                  <a:pt x="105890" y="321277"/>
                  <a:pt x="112086" y="316542"/>
                  <a:pt x="118284" y="316542"/>
                </a:cubicBezTo>
                <a:close/>
                <a:moveTo>
                  <a:pt x="66622" y="315296"/>
                </a:moveTo>
                <a:cubicBezTo>
                  <a:pt x="72554" y="315296"/>
                  <a:pt x="78486" y="321230"/>
                  <a:pt x="78486" y="328352"/>
                </a:cubicBezTo>
                <a:cubicBezTo>
                  <a:pt x="78486" y="334286"/>
                  <a:pt x="72554" y="340221"/>
                  <a:pt x="66622" y="340221"/>
                </a:cubicBezTo>
                <a:cubicBezTo>
                  <a:pt x="58316" y="340221"/>
                  <a:pt x="53570" y="334286"/>
                  <a:pt x="53570" y="328352"/>
                </a:cubicBezTo>
                <a:cubicBezTo>
                  <a:pt x="53570" y="321230"/>
                  <a:pt x="58316" y="315296"/>
                  <a:pt x="66622" y="315296"/>
                </a:cubicBezTo>
                <a:close/>
                <a:moveTo>
                  <a:pt x="26164" y="284140"/>
                </a:moveTo>
                <a:lnTo>
                  <a:pt x="26164" y="541002"/>
                </a:lnTo>
                <a:cubicBezTo>
                  <a:pt x="26164" y="558375"/>
                  <a:pt x="39826" y="573265"/>
                  <a:pt x="58460" y="573265"/>
                </a:cubicBezTo>
                <a:lnTo>
                  <a:pt x="421176" y="573265"/>
                </a:lnTo>
                <a:cubicBezTo>
                  <a:pt x="438566" y="573265"/>
                  <a:pt x="454716" y="558375"/>
                  <a:pt x="454716" y="541002"/>
                </a:cubicBezTo>
                <a:lnTo>
                  <a:pt x="454716" y="284140"/>
                </a:lnTo>
                <a:close/>
                <a:moveTo>
                  <a:pt x="774232" y="229306"/>
                </a:moveTo>
                <a:cubicBezTo>
                  <a:pt x="780164" y="229306"/>
                  <a:pt x="786096" y="235240"/>
                  <a:pt x="786096" y="241175"/>
                </a:cubicBezTo>
                <a:cubicBezTo>
                  <a:pt x="786096" y="248296"/>
                  <a:pt x="780164" y="254231"/>
                  <a:pt x="774232" y="254231"/>
                </a:cubicBezTo>
                <a:cubicBezTo>
                  <a:pt x="767112" y="254231"/>
                  <a:pt x="761180" y="248296"/>
                  <a:pt x="761180" y="241175"/>
                </a:cubicBezTo>
                <a:cubicBezTo>
                  <a:pt x="761180" y="235240"/>
                  <a:pt x="767112" y="229306"/>
                  <a:pt x="774232" y="229306"/>
                </a:cubicBezTo>
                <a:close/>
                <a:moveTo>
                  <a:pt x="934938" y="228060"/>
                </a:moveTo>
                <a:cubicBezTo>
                  <a:pt x="940870" y="228060"/>
                  <a:pt x="946804" y="232795"/>
                  <a:pt x="946804" y="241083"/>
                </a:cubicBezTo>
                <a:cubicBezTo>
                  <a:pt x="946804" y="247002"/>
                  <a:pt x="940870" y="251738"/>
                  <a:pt x="934938" y="251738"/>
                </a:cubicBezTo>
                <a:cubicBezTo>
                  <a:pt x="927820" y="251738"/>
                  <a:pt x="921888" y="247002"/>
                  <a:pt x="921888" y="241083"/>
                </a:cubicBezTo>
                <a:cubicBezTo>
                  <a:pt x="921888" y="232795"/>
                  <a:pt x="927820" y="228060"/>
                  <a:pt x="934938" y="228060"/>
                </a:cubicBezTo>
                <a:close/>
                <a:moveTo>
                  <a:pt x="880216" y="228060"/>
                </a:moveTo>
                <a:cubicBezTo>
                  <a:pt x="887316" y="228060"/>
                  <a:pt x="893234" y="232795"/>
                  <a:pt x="893234" y="241083"/>
                </a:cubicBezTo>
                <a:cubicBezTo>
                  <a:pt x="893234" y="247002"/>
                  <a:pt x="887316" y="251738"/>
                  <a:pt x="880216" y="251738"/>
                </a:cubicBezTo>
                <a:cubicBezTo>
                  <a:pt x="874298" y="251738"/>
                  <a:pt x="869564" y="247002"/>
                  <a:pt x="869564" y="241083"/>
                </a:cubicBezTo>
                <a:cubicBezTo>
                  <a:pt x="869564" y="232795"/>
                  <a:pt x="874298" y="228060"/>
                  <a:pt x="880216" y="228060"/>
                </a:cubicBezTo>
                <a:close/>
                <a:moveTo>
                  <a:pt x="827830" y="228060"/>
                </a:moveTo>
                <a:cubicBezTo>
                  <a:pt x="833748" y="228060"/>
                  <a:pt x="839664" y="232795"/>
                  <a:pt x="839664" y="241083"/>
                </a:cubicBezTo>
                <a:cubicBezTo>
                  <a:pt x="839664" y="247002"/>
                  <a:pt x="833748" y="251738"/>
                  <a:pt x="827830" y="251738"/>
                </a:cubicBezTo>
                <a:cubicBezTo>
                  <a:pt x="820728" y="251738"/>
                  <a:pt x="815996" y="247002"/>
                  <a:pt x="815996" y="241083"/>
                </a:cubicBezTo>
                <a:cubicBezTo>
                  <a:pt x="815996" y="232795"/>
                  <a:pt x="820728" y="228060"/>
                  <a:pt x="827830" y="228060"/>
                </a:cubicBezTo>
                <a:close/>
                <a:moveTo>
                  <a:pt x="168896" y="208120"/>
                </a:moveTo>
                <a:lnTo>
                  <a:pt x="171268" y="208120"/>
                </a:lnTo>
                <a:cubicBezTo>
                  <a:pt x="178388" y="208120"/>
                  <a:pt x="183132" y="212878"/>
                  <a:pt x="183132" y="218826"/>
                </a:cubicBezTo>
                <a:lnTo>
                  <a:pt x="183132" y="222395"/>
                </a:lnTo>
                <a:cubicBezTo>
                  <a:pt x="183132" y="228343"/>
                  <a:pt x="178388" y="234291"/>
                  <a:pt x="171268" y="234291"/>
                </a:cubicBezTo>
                <a:lnTo>
                  <a:pt x="168896" y="234291"/>
                </a:lnTo>
                <a:cubicBezTo>
                  <a:pt x="162962" y="234291"/>
                  <a:pt x="158216" y="228343"/>
                  <a:pt x="158216" y="222395"/>
                </a:cubicBezTo>
                <a:lnTo>
                  <a:pt x="158216" y="218826"/>
                </a:lnTo>
                <a:cubicBezTo>
                  <a:pt x="158216" y="212878"/>
                  <a:pt x="162962" y="208120"/>
                  <a:pt x="168896" y="208120"/>
                </a:cubicBezTo>
                <a:close/>
                <a:moveTo>
                  <a:pt x="118972" y="208120"/>
                </a:moveTo>
                <a:cubicBezTo>
                  <a:pt x="126106" y="208120"/>
                  <a:pt x="132052" y="214068"/>
                  <a:pt x="132052" y="221205"/>
                </a:cubicBezTo>
                <a:cubicBezTo>
                  <a:pt x="132052" y="228343"/>
                  <a:pt x="126106" y="234291"/>
                  <a:pt x="118972" y="234291"/>
                </a:cubicBezTo>
                <a:cubicBezTo>
                  <a:pt x="111836" y="234291"/>
                  <a:pt x="105890" y="228343"/>
                  <a:pt x="105890" y="221205"/>
                </a:cubicBezTo>
                <a:cubicBezTo>
                  <a:pt x="105890" y="214068"/>
                  <a:pt x="111836" y="208120"/>
                  <a:pt x="118972" y="208120"/>
                </a:cubicBezTo>
                <a:close/>
                <a:moveTo>
                  <a:pt x="64248" y="208120"/>
                </a:moveTo>
                <a:lnTo>
                  <a:pt x="67808" y="208120"/>
                </a:lnTo>
                <a:cubicBezTo>
                  <a:pt x="73740" y="208120"/>
                  <a:pt x="78486" y="212878"/>
                  <a:pt x="78486" y="218826"/>
                </a:cubicBezTo>
                <a:lnTo>
                  <a:pt x="78486" y="223585"/>
                </a:lnTo>
                <a:cubicBezTo>
                  <a:pt x="78486" y="229533"/>
                  <a:pt x="73740" y="234291"/>
                  <a:pt x="67808" y="234291"/>
                </a:cubicBezTo>
                <a:lnTo>
                  <a:pt x="64248" y="234291"/>
                </a:lnTo>
                <a:cubicBezTo>
                  <a:pt x="58316" y="234291"/>
                  <a:pt x="53570" y="229533"/>
                  <a:pt x="53570" y="223585"/>
                </a:cubicBezTo>
                <a:lnTo>
                  <a:pt x="53570" y="218826"/>
                </a:lnTo>
                <a:cubicBezTo>
                  <a:pt x="53570" y="212878"/>
                  <a:pt x="58316" y="208120"/>
                  <a:pt x="64248" y="208120"/>
                </a:cubicBezTo>
                <a:close/>
                <a:moveTo>
                  <a:pt x="58446" y="180703"/>
                </a:moveTo>
                <a:cubicBezTo>
                  <a:pt x="39820" y="180703"/>
                  <a:pt x="26164" y="195420"/>
                  <a:pt x="26164" y="212591"/>
                </a:cubicBezTo>
                <a:lnTo>
                  <a:pt x="26164" y="257969"/>
                </a:lnTo>
                <a:lnTo>
                  <a:pt x="397408" y="257969"/>
                </a:lnTo>
                <a:cubicBezTo>
                  <a:pt x="368852" y="240799"/>
                  <a:pt x="347744" y="212591"/>
                  <a:pt x="339052" y="180703"/>
                </a:cubicBezTo>
                <a:close/>
                <a:moveTo>
                  <a:pt x="764716" y="176965"/>
                </a:moveTo>
                <a:cubicBezTo>
                  <a:pt x="741156" y="176965"/>
                  <a:pt x="721316" y="196756"/>
                  <a:pt x="721316" y="220258"/>
                </a:cubicBezTo>
                <a:lnTo>
                  <a:pt x="721316" y="259840"/>
                </a:lnTo>
                <a:cubicBezTo>
                  <a:pt x="721316" y="282105"/>
                  <a:pt x="737436" y="299422"/>
                  <a:pt x="758516" y="303132"/>
                </a:cubicBezTo>
                <a:lnTo>
                  <a:pt x="772156" y="305606"/>
                </a:lnTo>
                <a:lnTo>
                  <a:pt x="760996" y="342714"/>
                </a:lnTo>
                <a:lnTo>
                  <a:pt x="816796" y="303132"/>
                </a:lnTo>
                <a:lnTo>
                  <a:pt x="944520" y="303132"/>
                </a:lnTo>
                <a:cubicBezTo>
                  <a:pt x="969320" y="303132"/>
                  <a:pt x="989160" y="283341"/>
                  <a:pt x="989160" y="259840"/>
                </a:cubicBezTo>
                <a:lnTo>
                  <a:pt x="989160" y="220258"/>
                </a:lnTo>
                <a:cubicBezTo>
                  <a:pt x="989160" y="196756"/>
                  <a:pt x="969320" y="176965"/>
                  <a:pt x="944520" y="176965"/>
                </a:cubicBezTo>
                <a:close/>
                <a:moveTo>
                  <a:pt x="561278" y="155779"/>
                </a:moveTo>
                <a:cubicBezTo>
                  <a:pt x="558850" y="187675"/>
                  <a:pt x="549140" y="214663"/>
                  <a:pt x="539428" y="234291"/>
                </a:cubicBezTo>
                <a:cubicBezTo>
                  <a:pt x="564920" y="215890"/>
                  <a:pt x="583128" y="187675"/>
                  <a:pt x="586768" y="155779"/>
                </a:cubicBezTo>
                <a:close/>
                <a:moveTo>
                  <a:pt x="485860" y="155779"/>
                </a:moveTo>
                <a:lnTo>
                  <a:pt x="485860" y="254231"/>
                </a:lnTo>
                <a:cubicBezTo>
                  <a:pt x="490722" y="254231"/>
                  <a:pt x="495584" y="253001"/>
                  <a:pt x="499230" y="251770"/>
                </a:cubicBezTo>
                <a:lnTo>
                  <a:pt x="500444" y="251770"/>
                </a:lnTo>
                <a:cubicBezTo>
                  <a:pt x="502876" y="248078"/>
                  <a:pt x="532046" y="209928"/>
                  <a:pt x="535692" y="155779"/>
                </a:cubicBezTo>
                <a:close/>
                <a:moveTo>
                  <a:pt x="409868" y="155779"/>
                </a:moveTo>
                <a:cubicBezTo>
                  <a:pt x="413514" y="185315"/>
                  <a:pt x="424452" y="218542"/>
                  <a:pt x="449976" y="253001"/>
                </a:cubicBezTo>
                <a:cubicBezTo>
                  <a:pt x="453622" y="254231"/>
                  <a:pt x="456052" y="254231"/>
                  <a:pt x="459700" y="254231"/>
                </a:cubicBezTo>
                <a:lnTo>
                  <a:pt x="459700" y="155779"/>
                </a:lnTo>
                <a:close/>
                <a:moveTo>
                  <a:pt x="358788" y="155779"/>
                </a:moveTo>
                <a:cubicBezTo>
                  <a:pt x="363650" y="188910"/>
                  <a:pt x="381882" y="218359"/>
                  <a:pt x="408620" y="235538"/>
                </a:cubicBezTo>
                <a:cubicBezTo>
                  <a:pt x="392820" y="208543"/>
                  <a:pt x="386744" y="180320"/>
                  <a:pt x="385528" y="155779"/>
                </a:cubicBezTo>
                <a:close/>
                <a:moveTo>
                  <a:pt x="404884" y="47357"/>
                </a:moveTo>
                <a:cubicBezTo>
                  <a:pt x="379410" y="65767"/>
                  <a:pt x="362428" y="95224"/>
                  <a:pt x="358788" y="128362"/>
                </a:cubicBezTo>
                <a:lnTo>
                  <a:pt x="384262" y="128362"/>
                </a:lnTo>
                <a:cubicBezTo>
                  <a:pt x="386688" y="96451"/>
                  <a:pt x="395180" y="68222"/>
                  <a:pt x="404884" y="47357"/>
                </a:cubicBezTo>
                <a:close/>
                <a:moveTo>
                  <a:pt x="536938" y="44864"/>
                </a:moveTo>
                <a:cubicBezTo>
                  <a:pt x="552738" y="74334"/>
                  <a:pt x="561246" y="102575"/>
                  <a:pt x="562462" y="128361"/>
                </a:cubicBezTo>
                <a:lnTo>
                  <a:pt x="586770" y="128361"/>
                </a:lnTo>
                <a:cubicBezTo>
                  <a:pt x="583124" y="93980"/>
                  <a:pt x="563678" y="63283"/>
                  <a:pt x="536938" y="44864"/>
                </a:cubicBezTo>
                <a:close/>
                <a:moveTo>
                  <a:pt x="485860" y="26171"/>
                </a:moveTo>
                <a:lnTo>
                  <a:pt x="485860" y="27402"/>
                </a:lnTo>
                <a:lnTo>
                  <a:pt x="485860" y="128362"/>
                </a:lnTo>
                <a:lnTo>
                  <a:pt x="535692" y="128362"/>
                </a:lnTo>
                <a:cubicBezTo>
                  <a:pt x="534476" y="97582"/>
                  <a:pt x="522322" y="63108"/>
                  <a:pt x="494368" y="27402"/>
                </a:cubicBezTo>
                <a:cubicBezTo>
                  <a:pt x="491938" y="27402"/>
                  <a:pt x="488290" y="27402"/>
                  <a:pt x="485860" y="26171"/>
                </a:cubicBezTo>
                <a:close/>
                <a:moveTo>
                  <a:pt x="459700" y="26171"/>
                </a:moveTo>
                <a:cubicBezTo>
                  <a:pt x="454838" y="27402"/>
                  <a:pt x="448760" y="28634"/>
                  <a:pt x="443898" y="28634"/>
                </a:cubicBezTo>
                <a:cubicBezTo>
                  <a:pt x="436606" y="40946"/>
                  <a:pt x="412298" y="79113"/>
                  <a:pt x="409868" y="128362"/>
                </a:cubicBezTo>
                <a:lnTo>
                  <a:pt x="459700" y="128362"/>
                </a:lnTo>
                <a:lnTo>
                  <a:pt x="459700" y="27402"/>
                </a:lnTo>
                <a:cubicBezTo>
                  <a:pt x="459700" y="27402"/>
                  <a:pt x="459700" y="27402"/>
                  <a:pt x="459700" y="26171"/>
                </a:cubicBezTo>
                <a:close/>
                <a:moveTo>
                  <a:pt x="472820" y="0"/>
                </a:moveTo>
                <a:cubicBezTo>
                  <a:pt x="549966" y="0"/>
                  <a:pt x="613422" y="63465"/>
                  <a:pt x="613422" y="140618"/>
                </a:cubicBezTo>
                <a:cubicBezTo>
                  <a:pt x="613422" y="215282"/>
                  <a:pt x="553698" y="277502"/>
                  <a:pt x="479042" y="279991"/>
                </a:cubicBezTo>
                <a:lnTo>
                  <a:pt x="479042" y="299901"/>
                </a:lnTo>
                <a:lnTo>
                  <a:pt x="706742" y="299901"/>
                </a:lnTo>
                <a:cubicBezTo>
                  <a:pt x="699276" y="288701"/>
                  <a:pt x="695544" y="275013"/>
                  <a:pt x="695544" y="260080"/>
                </a:cubicBezTo>
                <a:lnTo>
                  <a:pt x="695544" y="220259"/>
                </a:lnTo>
                <a:cubicBezTo>
                  <a:pt x="695544" y="182927"/>
                  <a:pt x="726650" y="151817"/>
                  <a:pt x="763978" y="151817"/>
                </a:cubicBezTo>
                <a:lnTo>
                  <a:pt x="944396" y="151817"/>
                </a:lnTo>
                <a:cubicBezTo>
                  <a:pt x="982968" y="151817"/>
                  <a:pt x="1014076" y="182927"/>
                  <a:pt x="1014076" y="220259"/>
                </a:cubicBezTo>
                <a:lnTo>
                  <a:pt x="1014076" y="260080"/>
                </a:lnTo>
                <a:cubicBezTo>
                  <a:pt x="1014076" y="298657"/>
                  <a:pt x="982968" y="328522"/>
                  <a:pt x="944396" y="328522"/>
                </a:cubicBezTo>
                <a:lnTo>
                  <a:pt x="851076" y="328522"/>
                </a:lnTo>
                <a:lnTo>
                  <a:pt x="851076" y="694376"/>
                </a:lnTo>
                <a:lnTo>
                  <a:pt x="930710" y="694376"/>
                </a:lnTo>
                <a:cubicBezTo>
                  <a:pt x="938176" y="694376"/>
                  <a:pt x="944396" y="701843"/>
                  <a:pt x="944396" y="709309"/>
                </a:cubicBezTo>
                <a:lnTo>
                  <a:pt x="944396" y="756596"/>
                </a:lnTo>
                <a:cubicBezTo>
                  <a:pt x="944396" y="807617"/>
                  <a:pt x="902092" y="848682"/>
                  <a:pt x="849832" y="848682"/>
                </a:cubicBezTo>
                <a:lnTo>
                  <a:pt x="139358" y="848682"/>
                </a:lnTo>
                <a:cubicBezTo>
                  <a:pt x="88344" y="848682"/>
                  <a:pt x="47282" y="807617"/>
                  <a:pt x="47282" y="757841"/>
                </a:cubicBezTo>
                <a:lnTo>
                  <a:pt x="47282" y="713042"/>
                </a:lnTo>
                <a:cubicBezTo>
                  <a:pt x="47282" y="703087"/>
                  <a:pt x="54748" y="694376"/>
                  <a:pt x="64702" y="694376"/>
                </a:cubicBezTo>
                <a:lnTo>
                  <a:pt x="131892" y="694376"/>
                </a:lnTo>
                <a:lnTo>
                  <a:pt x="131892" y="598557"/>
                </a:lnTo>
                <a:lnTo>
                  <a:pt x="58482" y="598557"/>
                </a:lnTo>
                <a:cubicBezTo>
                  <a:pt x="26130" y="598557"/>
                  <a:pt x="0" y="572425"/>
                  <a:pt x="0" y="541315"/>
                </a:cubicBezTo>
                <a:lnTo>
                  <a:pt x="0" y="212793"/>
                </a:lnTo>
                <a:cubicBezTo>
                  <a:pt x="0" y="181683"/>
                  <a:pt x="26130" y="155550"/>
                  <a:pt x="58482" y="155550"/>
                </a:cubicBezTo>
                <a:lnTo>
                  <a:pt x="333464" y="155550"/>
                </a:lnTo>
                <a:cubicBezTo>
                  <a:pt x="333464" y="150573"/>
                  <a:pt x="333464" y="145595"/>
                  <a:pt x="333464" y="140618"/>
                </a:cubicBezTo>
                <a:cubicBezTo>
                  <a:pt x="333464" y="78397"/>
                  <a:pt x="374524" y="23644"/>
                  <a:pt x="433004" y="6222"/>
                </a:cubicBezTo>
                <a:lnTo>
                  <a:pt x="434248" y="6222"/>
                </a:lnTo>
                <a:cubicBezTo>
                  <a:pt x="446692" y="2489"/>
                  <a:pt x="460378" y="0"/>
                  <a:pt x="47282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AD201152-AA08-4A4C-A1C6-7D3B610EA68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922C063C-E36C-BF42-8075-252226BF1307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2CC18AA3-F3ED-E54F-90BC-E0CAB0AAEA13}"/>
              </a:ext>
            </a:extLst>
          </p:cNvPr>
          <p:cNvSpPr txBox="1"/>
          <p:nvPr/>
        </p:nvSpPr>
        <p:spPr>
          <a:xfrm>
            <a:off x="3201855" y="3313910"/>
            <a:ext cx="420970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CF1EE10F-C691-A54C-A469-28221418E3E8}"/>
              </a:ext>
            </a:extLst>
          </p:cNvPr>
          <p:cNvSpPr txBox="1"/>
          <p:nvPr/>
        </p:nvSpPr>
        <p:spPr>
          <a:xfrm>
            <a:off x="3201855" y="3995252"/>
            <a:ext cx="420970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0CBF870-EF21-614A-A73D-C725AECEC9F5}"/>
              </a:ext>
            </a:extLst>
          </p:cNvPr>
          <p:cNvSpPr txBox="1"/>
          <p:nvPr/>
        </p:nvSpPr>
        <p:spPr>
          <a:xfrm>
            <a:off x="10858431" y="3313566"/>
            <a:ext cx="420970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89367C-BDAE-8D4F-A82B-515B62F057AC}"/>
              </a:ext>
            </a:extLst>
          </p:cNvPr>
          <p:cNvSpPr txBox="1"/>
          <p:nvPr/>
        </p:nvSpPr>
        <p:spPr>
          <a:xfrm>
            <a:off x="10858431" y="3995938"/>
            <a:ext cx="420970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5AE5F6A0-B426-6A40-8522-B8D6AB7494F8}"/>
              </a:ext>
            </a:extLst>
          </p:cNvPr>
          <p:cNvSpPr txBox="1"/>
          <p:nvPr/>
        </p:nvSpPr>
        <p:spPr>
          <a:xfrm>
            <a:off x="18527198" y="3308338"/>
            <a:ext cx="420970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61EBE2D8-C33C-AB43-AF4B-A4EBCE2D3309}"/>
              </a:ext>
            </a:extLst>
          </p:cNvPr>
          <p:cNvSpPr txBox="1"/>
          <p:nvPr/>
        </p:nvSpPr>
        <p:spPr>
          <a:xfrm>
            <a:off x="18527198" y="3990710"/>
            <a:ext cx="420970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1059278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698C02D4-4845-2C45-853D-59162A94852C}"/>
              </a:ext>
            </a:extLst>
          </p:cNvPr>
          <p:cNvGrpSpPr/>
          <p:nvPr/>
        </p:nvGrpSpPr>
        <p:grpSpPr>
          <a:xfrm>
            <a:off x="1503674" y="3689746"/>
            <a:ext cx="15153811" cy="8884812"/>
            <a:chOff x="1503674" y="3689746"/>
            <a:chExt cx="15153811" cy="888481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F07A189-52D7-844B-AFE5-9C270A32DA2F}"/>
                </a:ext>
              </a:extLst>
            </p:cNvPr>
            <p:cNvGrpSpPr/>
            <p:nvPr/>
          </p:nvGrpSpPr>
          <p:grpSpPr>
            <a:xfrm>
              <a:off x="1928489" y="4881037"/>
              <a:ext cx="1521108" cy="2158273"/>
              <a:chOff x="1928489" y="4881037"/>
              <a:chExt cx="1521108" cy="2158273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9C99FB13-5B3A-7548-87F5-2929DCE48D6C}"/>
                  </a:ext>
                </a:extLst>
              </p:cNvPr>
              <p:cNvSpPr/>
              <p:nvPr/>
            </p:nvSpPr>
            <p:spPr>
              <a:xfrm>
                <a:off x="1939698" y="4891006"/>
                <a:ext cx="1501176" cy="21383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6" h="1717">
                    <a:moveTo>
                      <a:pt x="0" y="32"/>
                    </a:moveTo>
                    <a:lnTo>
                      <a:pt x="0" y="1685"/>
                    </a:lnTo>
                    <a:cubicBezTo>
                      <a:pt x="0" y="1703"/>
                      <a:pt x="14" y="1717"/>
                      <a:pt x="32" y="1717"/>
                    </a:cubicBezTo>
                    <a:lnTo>
                      <a:pt x="1174" y="1717"/>
                    </a:lnTo>
                    <a:cubicBezTo>
                      <a:pt x="1191" y="1717"/>
                      <a:pt x="1206" y="1703"/>
                      <a:pt x="1206" y="1685"/>
                    </a:cubicBezTo>
                    <a:lnTo>
                      <a:pt x="1206" y="32"/>
                    </a:lnTo>
                    <a:cubicBezTo>
                      <a:pt x="1206" y="14"/>
                      <a:pt x="1191" y="0"/>
                      <a:pt x="1174" y="0"/>
                    </a:cubicBezTo>
                    <a:lnTo>
                      <a:pt x="32" y="0"/>
                    </a:lnTo>
                    <a:cubicBezTo>
                      <a:pt x="14" y="0"/>
                      <a:pt x="0" y="14"/>
                      <a:pt x="0" y="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EFACD2-E21F-414B-9B90-4E1F9BB18850}"/>
                  </a:ext>
                </a:extLst>
              </p:cNvPr>
              <p:cNvSpPr/>
              <p:nvPr/>
            </p:nvSpPr>
            <p:spPr>
              <a:xfrm>
                <a:off x="1928489" y="4881037"/>
                <a:ext cx="1521108" cy="2158273"/>
              </a:xfrm>
              <a:custGeom>
                <a:avLst/>
                <a:gdLst>
                  <a:gd name="connsiteX0" fmla="*/ 51052 w 1521108"/>
                  <a:gd name="connsiteY0" fmla="*/ 18692 h 2158273"/>
                  <a:gd name="connsiteX1" fmla="*/ 19933 w 1521108"/>
                  <a:gd name="connsiteY1" fmla="*/ 49827 h 2158273"/>
                  <a:gd name="connsiteX2" fmla="*/ 19933 w 1521108"/>
                  <a:gd name="connsiteY2" fmla="*/ 2108448 h 2158273"/>
                  <a:gd name="connsiteX3" fmla="*/ 51052 w 1521108"/>
                  <a:gd name="connsiteY3" fmla="*/ 2139582 h 2158273"/>
                  <a:gd name="connsiteX4" fmla="*/ 1472551 w 1521108"/>
                  <a:gd name="connsiteY4" fmla="*/ 2139582 h 2158273"/>
                  <a:gd name="connsiteX5" fmla="*/ 1502425 w 1521108"/>
                  <a:gd name="connsiteY5" fmla="*/ 2108448 h 2158273"/>
                  <a:gd name="connsiteX6" fmla="*/ 1502425 w 1521108"/>
                  <a:gd name="connsiteY6" fmla="*/ 49827 h 2158273"/>
                  <a:gd name="connsiteX7" fmla="*/ 1472551 w 1521108"/>
                  <a:gd name="connsiteY7" fmla="*/ 18692 h 2158273"/>
                  <a:gd name="connsiteX8" fmla="*/ 51036 w 1521108"/>
                  <a:gd name="connsiteY8" fmla="*/ 0 h 2158273"/>
                  <a:gd name="connsiteX9" fmla="*/ 1472562 w 1521108"/>
                  <a:gd name="connsiteY9" fmla="*/ 0 h 2158273"/>
                  <a:gd name="connsiteX10" fmla="*/ 1521108 w 1521108"/>
                  <a:gd name="connsiteY10" fmla="*/ 49816 h 2158273"/>
                  <a:gd name="connsiteX11" fmla="*/ 1521108 w 1521108"/>
                  <a:gd name="connsiteY11" fmla="*/ 2108457 h 2158273"/>
                  <a:gd name="connsiteX12" fmla="*/ 1472562 w 1521108"/>
                  <a:gd name="connsiteY12" fmla="*/ 2158273 h 2158273"/>
                  <a:gd name="connsiteX13" fmla="*/ 51036 w 1521108"/>
                  <a:gd name="connsiteY13" fmla="*/ 2158273 h 2158273"/>
                  <a:gd name="connsiteX14" fmla="*/ 0 w 1521108"/>
                  <a:gd name="connsiteY14" fmla="*/ 2108457 h 2158273"/>
                  <a:gd name="connsiteX15" fmla="*/ 0 w 1521108"/>
                  <a:gd name="connsiteY15" fmla="*/ 49816 h 2158273"/>
                  <a:gd name="connsiteX16" fmla="*/ 51036 w 1521108"/>
                  <a:gd name="connsiteY16" fmla="*/ 0 h 215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21108" h="2158273">
                    <a:moveTo>
                      <a:pt x="51052" y="18692"/>
                    </a:moveTo>
                    <a:cubicBezTo>
                      <a:pt x="33625" y="18692"/>
                      <a:pt x="19933" y="32391"/>
                      <a:pt x="19933" y="49827"/>
                    </a:cubicBezTo>
                    <a:lnTo>
                      <a:pt x="19933" y="2108448"/>
                    </a:lnTo>
                    <a:cubicBezTo>
                      <a:pt x="19933" y="2125883"/>
                      <a:pt x="33625" y="2139582"/>
                      <a:pt x="51052" y="2139582"/>
                    </a:cubicBezTo>
                    <a:lnTo>
                      <a:pt x="1472551" y="2139582"/>
                    </a:lnTo>
                    <a:cubicBezTo>
                      <a:pt x="1488733" y="2139582"/>
                      <a:pt x="1502425" y="2125883"/>
                      <a:pt x="1502425" y="2108448"/>
                    </a:cubicBezTo>
                    <a:lnTo>
                      <a:pt x="1502425" y="49827"/>
                    </a:lnTo>
                    <a:cubicBezTo>
                      <a:pt x="1502425" y="32391"/>
                      <a:pt x="1488733" y="18692"/>
                      <a:pt x="1472551" y="18692"/>
                    </a:cubicBezTo>
                    <a:close/>
                    <a:moveTo>
                      <a:pt x="51036" y="0"/>
                    </a:moveTo>
                    <a:lnTo>
                      <a:pt x="1472562" y="0"/>
                    </a:lnTo>
                    <a:cubicBezTo>
                      <a:pt x="1499947" y="0"/>
                      <a:pt x="1521108" y="22417"/>
                      <a:pt x="1521108" y="49816"/>
                    </a:cubicBezTo>
                    <a:lnTo>
                      <a:pt x="1521108" y="2108457"/>
                    </a:lnTo>
                    <a:cubicBezTo>
                      <a:pt x="1521108" y="2137101"/>
                      <a:pt x="1499947" y="2158273"/>
                      <a:pt x="1472562" y="2158273"/>
                    </a:cubicBezTo>
                    <a:lnTo>
                      <a:pt x="51036" y="2158273"/>
                    </a:lnTo>
                    <a:cubicBezTo>
                      <a:pt x="23651" y="2158273"/>
                      <a:pt x="0" y="2137101"/>
                      <a:pt x="0" y="2108457"/>
                    </a:cubicBezTo>
                    <a:lnTo>
                      <a:pt x="0" y="49816"/>
                    </a:lnTo>
                    <a:cubicBezTo>
                      <a:pt x="0" y="22417"/>
                      <a:pt x="23651" y="0"/>
                      <a:pt x="510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C63CEE0F-41C0-9D45-A09D-933A7EF36226}"/>
                  </a:ext>
                </a:extLst>
              </p:cNvPr>
              <p:cNvSpPr/>
              <p:nvPr/>
            </p:nvSpPr>
            <p:spPr>
              <a:xfrm>
                <a:off x="2053068" y="5005648"/>
                <a:ext cx="1273199" cy="1910296"/>
              </a:xfrm>
              <a:custGeom>
                <a:avLst/>
                <a:gdLst>
                  <a:gd name="connsiteX0" fmla="*/ 68461 w 1273199"/>
                  <a:gd name="connsiteY0" fmla="*/ 9969 h 1910296"/>
                  <a:gd name="connsiteX1" fmla="*/ 9967 w 1273199"/>
                  <a:gd name="connsiteY1" fmla="*/ 67253 h 1910296"/>
                  <a:gd name="connsiteX2" fmla="*/ 9967 w 1273199"/>
                  <a:gd name="connsiteY2" fmla="*/ 1841798 h 1910296"/>
                  <a:gd name="connsiteX3" fmla="*/ 68461 w 1273199"/>
                  <a:gd name="connsiteY3" fmla="*/ 1899081 h 1910296"/>
                  <a:gd name="connsiteX4" fmla="*/ 1205984 w 1273199"/>
                  <a:gd name="connsiteY4" fmla="*/ 1899081 h 1910296"/>
                  <a:gd name="connsiteX5" fmla="*/ 1263233 w 1273199"/>
                  <a:gd name="connsiteY5" fmla="*/ 1841798 h 1910296"/>
                  <a:gd name="connsiteX6" fmla="*/ 1263233 w 1273199"/>
                  <a:gd name="connsiteY6" fmla="*/ 67253 h 1910296"/>
                  <a:gd name="connsiteX7" fmla="*/ 1205984 w 1273199"/>
                  <a:gd name="connsiteY7" fmla="*/ 9969 h 1910296"/>
                  <a:gd name="connsiteX8" fmla="*/ 68452 w 1273199"/>
                  <a:gd name="connsiteY8" fmla="*/ 0 h 1910296"/>
                  <a:gd name="connsiteX9" fmla="*/ 1205992 w 1273199"/>
                  <a:gd name="connsiteY9" fmla="*/ 0 h 1910296"/>
                  <a:gd name="connsiteX10" fmla="*/ 1273199 w 1273199"/>
                  <a:gd name="connsiteY10" fmla="*/ 67247 h 1910296"/>
                  <a:gd name="connsiteX11" fmla="*/ 1273199 w 1273199"/>
                  <a:gd name="connsiteY11" fmla="*/ 1841804 h 1910296"/>
                  <a:gd name="connsiteX12" fmla="*/ 1205992 w 1273199"/>
                  <a:gd name="connsiteY12" fmla="*/ 1910296 h 1910296"/>
                  <a:gd name="connsiteX13" fmla="*/ 68452 w 1273199"/>
                  <a:gd name="connsiteY13" fmla="*/ 1910296 h 1910296"/>
                  <a:gd name="connsiteX14" fmla="*/ 0 w 1273199"/>
                  <a:gd name="connsiteY14" fmla="*/ 1841804 h 1910296"/>
                  <a:gd name="connsiteX15" fmla="*/ 0 w 1273199"/>
                  <a:gd name="connsiteY15" fmla="*/ 67247 h 1910296"/>
                  <a:gd name="connsiteX16" fmla="*/ 68452 w 1273199"/>
                  <a:gd name="connsiteY16" fmla="*/ 0 h 191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199" h="1910296">
                    <a:moveTo>
                      <a:pt x="68461" y="9969"/>
                    </a:moveTo>
                    <a:cubicBezTo>
                      <a:pt x="36103" y="9969"/>
                      <a:pt x="9967" y="36120"/>
                      <a:pt x="9967" y="67253"/>
                    </a:cubicBezTo>
                    <a:lnTo>
                      <a:pt x="9967" y="1841798"/>
                    </a:lnTo>
                    <a:cubicBezTo>
                      <a:pt x="9967" y="1874175"/>
                      <a:pt x="36103" y="1899081"/>
                      <a:pt x="68461" y="1899081"/>
                    </a:cubicBezTo>
                    <a:lnTo>
                      <a:pt x="1205984" y="1899081"/>
                    </a:lnTo>
                    <a:cubicBezTo>
                      <a:pt x="1238342" y="1899081"/>
                      <a:pt x="1263233" y="1874175"/>
                      <a:pt x="1263233" y="1841798"/>
                    </a:cubicBezTo>
                    <a:lnTo>
                      <a:pt x="1263233" y="67253"/>
                    </a:lnTo>
                    <a:cubicBezTo>
                      <a:pt x="1263233" y="36120"/>
                      <a:pt x="1238342" y="9969"/>
                      <a:pt x="1205984" y="9969"/>
                    </a:cubicBezTo>
                    <a:close/>
                    <a:moveTo>
                      <a:pt x="68452" y="0"/>
                    </a:moveTo>
                    <a:lnTo>
                      <a:pt x="1205992" y="0"/>
                    </a:lnTo>
                    <a:cubicBezTo>
                      <a:pt x="1243329" y="0"/>
                      <a:pt x="1273199" y="29888"/>
                      <a:pt x="1273199" y="67247"/>
                    </a:cubicBezTo>
                    <a:lnTo>
                      <a:pt x="1273199" y="1841804"/>
                    </a:lnTo>
                    <a:cubicBezTo>
                      <a:pt x="1273199" y="1879164"/>
                      <a:pt x="1243329" y="1910296"/>
                      <a:pt x="1205992" y="1910296"/>
                    </a:cubicBezTo>
                    <a:lnTo>
                      <a:pt x="68452" y="1910296"/>
                    </a:lnTo>
                    <a:cubicBezTo>
                      <a:pt x="31114" y="1910296"/>
                      <a:pt x="0" y="1879164"/>
                      <a:pt x="0" y="1841804"/>
                    </a:cubicBezTo>
                    <a:lnTo>
                      <a:pt x="0" y="67247"/>
                    </a:lnTo>
                    <a:cubicBezTo>
                      <a:pt x="0" y="29888"/>
                      <a:pt x="31114" y="0"/>
                      <a:pt x="684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9738501C-8FF9-BB42-8424-BF15753AEC87}"/>
                  </a:ext>
                </a:extLst>
              </p:cNvPr>
              <p:cNvSpPr/>
              <p:nvPr/>
            </p:nvSpPr>
            <p:spPr>
              <a:xfrm>
                <a:off x="2063035" y="5015617"/>
                <a:ext cx="1253266" cy="18903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7" h="1518">
                    <a:moveTo>
                      <a:pt x="0" y="0"/>
                    </a:moveTo>
                    <a:lnTo>
                      <a:pt x="1007" y="0"/>
                    </a:lnTo>
                    <a:lnTo>
                      <a:pt x="1007" y="1518"/>
                    </a:lnTo>
                    <a:lnTo>
                      <a:pt x="0" y="15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89932705-7FD7-9A46-BAD9-365BAD4CFD64}"/>
                  </a:ext>
                </a:extLst>
              </p:cNvPr>
              <p:cNvSpPr/>
              <p:nvPr/>
            </p:nvSpPr>
            <p:spPr>
              <a:xfrm>
                <a:off x="2053068" y="5005648"/>
                <a:ext cx="1273199" cy="1910296"/>
              </a:xfrm>
              <a:custGeom>
                <a:avLst/>
                <a:gdLst>
                  <a:gd name="connsiteX0" fmla="*/ 18687 w 1273199"/>
                  <a:gd name="connsiteY0" fmla="*/ 18692 h 1910296"/>
                  <a:gd name="connsiteX1" fmla="*/ 18687 w 1273199"/>
                  <a:gd name="connsiteY1" fmla="*/ 1890358 h 1910296"/>
                  <a:gd name="connsiteX2" fmla="*/ 1253267 w 1273199"/>
                  <a:gd name="connsiteY2" fmla="*/ 1890358 h 1910296"/>
                  <a:gd name="connsiteX3" fmla="*/ 1253267 w 1273199"/>
                  <a:gd name="connsiteY3" fmla="*/ 18692 h 1910296"/>
                  <a:gd name="connsiteX4" fmla="*/ 9957 w 1273199"/>
                  <a:gd name="connsiteY4" fmla="*/ 0 h 1910296"/>
                  <a:gd name="connsiteX5" fmla="*/ 1263243 w 1273199"/>
                  <a:gd name="connsiteY5" fmla="*/ 0 h 1910296"/>
                  <a:gd name="connsiteX6" fmla="*/ 1273199 w 1273199"/>
                  <a:gd name="connsiteY6" fmla="*/ 9963 h 1910296"/>
                  <a:gd name="connsiteX7" fmla="*/ 1273199 w 1273199"/>
                  <a:gd name="connsiteY7" fmla="*/ 1900334 h 1910296"/>
                  <a:gd name="connsiteX8" fmla="*/ 1263243 w 1273199"/>
                  <a:gd name="connsiteY8" fmla="*/ 1910296 h 1910296"/>
                  <a:gd name="connsiteX9" fmla="*/ 9957 w 1273199"/>
                  <a:gd name="connsiteY9" fmla="*/ 1910296 h 1910296"/>
                  <a:gd name="connsiteX10" fmla="*/ 0 w 1273199"/>
                  <a:gd name="connsiteY10" fmla="*/ 1900334 h 1910296"/>
                  <a:gd name="connsiteX11" fmla="*/ 0 w 1273199"/>
                  <a:gd name="connsiteY11" fmla="*/ 9963 h 1910296"/>
                  <a:gd name="connsiteX12" fmla="*/ 9957 w 1273199"/>
                  <a:gd name="connsiteY12" fmla="*/ 0 h 191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3199" h="1910296">
                    <a:moveTo>
                      <a:pt x="18687" y="18692"/>
                    </a:moveTo>
                    <a:lnTo>
                      <a:pt x="18687" y="1890358"/>
                    </a:lnTo>
                    <a:lnTo>
                      <a:pt x="1253267" y="1890358"/>
                    </a:lnTo>
                    <a:lnTo>
                      <a:pt x="1253267" y="18692"/>
                    </a:lnTo>
                    <a:close/>
                    <a:moveTo>
                      <a:pt x="9957" y="0"/>
                    </a:moveTo>
                    <a:lnTo>
                      <a:pt x="1263243" y="0"/>
                    </a:lnTo>
                    <a:cubicBezTo>
                      <a:pt x="1269465" y="0"/>
                      <a:pt x="1273199" y="3736"/>
                      <a:pt x="1273199" y="9963"/>
                    </a:cubicBezTo>
                    <a:lnTo>
                      <a:pt x="1273199" y="1900334"/>
                    </a:lnTo>
                    <a:cubicBezTo>
                      <a:pt x="1273199" y="1905315"/>
                      <a:pt x="1269465" y="1910296"/>
                      <a:pt x="1263243" y="1910296"/>
                    </a:cubicBezTo>
                    <a:lnTo>
                      <a:pt x="9957" y="1910296"/>
                    </a:lnTo>
                    <a:cubicBezTo>
                      <a:pt x="4978" y="1910296"/>
                      <a:pt x="0" y="1905315"/>
                      <a:pt x="0" y="1900334"/>
                    </a:cubicBezTo>
                    <a:lnTo>
                      <a:pt x="0" y="9963"/>
                    </a:lnTo>
                    <a:cubicBezTo>
                      <a:pt x="0" y="3736"/>
                      <a:pt x="4978" y="0"/>
                      <a:pt x="99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77A56C6C-BF15-A04C-A559-DA63215BA8C4}"/>
                  </a:ext>
                </a:extLst>
              </p:cNvPr>
              <p:cNvSpPr/>
              <p:nvPr/>
            </p:nvSpPr>
            <p:spPr>
              <a:xfrm>
                <a:off x="2302223" y="5593815"/>
                <a:ext cx="387441" cy="10193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2" h="819">
                    <a:moveTo>
                      <a:pt x="155" y="0"/>
                    </a:moveTo>
                    <a:cubicBezTo>
                      <a:pt x="70" y="0"/>
                      <a:pt x="0" y="70"/>
                      <a:pt x="0" y="156"/>
                    </a:cubicBezTo>
                    <a:lnTo>
                      <a:pt x="0" y="663"/>
                    </a:lnTo>
                    <a:cubicBezTo>
                      <a:pt x="0" y="748"/>
                      <a:pt x="70" y="819"/>
                      <a:pt x="155" y="819"/>
                    </a:cubicBezTo>
                    <a:cubicBezTo>
                      <a:pt x="242" y="819"/>
                      <a:pt x="312" y="748"/>
                      <a:pt x="312" y="663"/>
                    </a:cubicBezTo>
                    <a:lnTo>
                      <a:pt x="312" y="156"/>
                    </a:lnTo>
                    <a:cubicBezTo>
                      <a:pt x="312" y="70"/>
                      <a:pt x="242" y="0"/>
                      <a:pt x="1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BC99245D-CFFF-CB4F-A065-223A21845000}"/>
                  </a:ext>
                </a:extLst>
              </p:cNvPr>
              <p:cNvSpPr/>
              <p:nvPr/>
            </p:nvSpPr>
            <p:spPr>
              <a:xfrm>
                <a:off x="2884008" y="5860484"/>
                <a:ext cx="183131" cy="7426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" h="597">
                    <a:moveTo>
                      <a:pt x="75" y="0"/>
                    </a:moveTo>
                    <a:cubicBezTo>
                      <a:pt x="34" y="0"/>
                      <a:pt x="0" y="34"/>
                      <a:pt x="0" y="75"/>
                    </a:cubicBezTo>
                    <a:lnTo>
                      <a:pt x="0" y="523"/>
                    </a:lnTo>
                    <a:cubicBezTo>
                      <a:pt x="0" y="564"/>
                      <a:pt x="34" y="597"/>
                      <a:pt x="75" y="597"/>
                    </a:cubicBezTo>
                    <a:cubicBezTo>
                      <a:pt x="115" y="597"/>
                      <a:pt x="148" y="564"/>
                      <a:pt x="148" y="523"/>
                    </a:cubicBezTo>
                    <a:lnTo>
                      <a:pt x="148" y="75"/>
                    </a:lnTo>
                    <a:cubicBezTo>
                      <a:pt x="148" y="34"/>
                      <a:pt x="115" y="0"/>
                      <a:pt x="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B36FC38A-4573-7F4A-B24B-356F3859B31D}"/>
                  </a:ext>
                </a:extLst>
              </p:cNvPr>
              <p:cNvSpPr/>
              <p:nvPr/>
            </p:nvSpPr>
            <p:spPr>
              <a:xfrm>
                <a:off x="2875291" y="5851761"/>
                <a:ext cx="201818" cy="761377"/>
              </a:xfrm>
              <a:custGeom>
                <a:avLst/>
                <a:gdLst>
                  <a:gd name="connsiteX0" fmla="*/ 101528 w 201818"/>
                  <a:gd name="connsiteY0" fmla="*/ 18692 h 761377"/>
                  <a:gd name="connsiteX1" fmla="*/ 18687 w 201818"/>
                  <a:gd name="connsiteY1" fmla="*/ 102039 h 761377"/>
                  <a:gd name="connsiteX2" fmla="*/ 18687 w 201818"/>
                  <a:gd name="connsiteY2" fmla="*/ 659339 h 761377"/>
                  <a:gd name="connsiteX3" fmla="*/ 101528 w 201818"/>
                  <a:gd name="connsiteY3" fmla="*/ 742685 h 761377"/>
                  <a:gd name="connsiteX4" fmla="*/ 183132 w 201818"/>
                  <a:gd name="connsiteY4" fmla="*/ 659339 h 761377"/>
                  <a:gd name="connsiteX5" fmla="*/ 183132 w 201818"/>
                  <a:gd name="connsiteY5" fmla="*/ 102039 h 761377"/>
                  <a:gd name="connsiteX6" fmla="*/ 101528 w 201818"/>
                  <a:gd name="connsiteY6" fmla="*/ 18692 h 761377"/>
                  <a:gd name="connsiteX7" fmla="*/ 101528 w 201818"/>
                  <a:gd name="connsiteY7" fmla="*/ 0 h 761377"/>
                  <a:gd name="connsiteX8" fmla="*/ 201818 w 201818"/>
                  <a:gd name="connsiteY8" fmla="*/ 102015 h 761377"/>
                  <a:gd name="connsiteX9" fmla="*/ 201818 w 201818"/>
                  <a:gd name="connsiteY9" fmla="*/ 659363 h 761377"/>
                  <a:gd name="connsiteX10" fmla="*/ 101528 w 201818"/>
                  <a:gd name="connsiteY10" fmla="*/ 761377 h 761377"/>
                  <a:gd name="connsiteX11" fmla="*/ 0 w 201818"/>
                  <a:gd name="connsiteY11" fmla="*/ 659363 h 761377"/>
                  <a:gd name="connsiteX12" fmla="*/ 0 w 201818"/>
                  <a:gd name="connsiteY12" fmla="*/ 102015 h 761377"/>
                  <a:gd name="connsiteX13" fmla="*/ 101528 w 201818"/>
                  <a:gd name="connsiteY13" fmla="*/ 0 h 76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1818" h="761377">
                    <a:moveTo>
                      <a:pt x="101528" y="18692"/>
                    </a:moveTo>
                    <a:cubicBezTo>
                      <a:pt x="55780" y="18692"/>
                      <a:pt x="18687" y="56011"/>
                      <a:pt x="18687" y="102039"/>
                    </a:cubicBezTo>
                    <a:lnTo>
                      <a:pt x="18687" y="659339"/>
                    </a:lnTo>
                    <a:cubicBezTo>
                      <a:pt x="18687" y="704122"/>
                      <a:pt x="55780" y="742685"/>
                      <a:pt x="101528" y="742685"/>
                    </a:cubicBezTo>
                    <a:cubicBezTo>
                      <a:pt x="146039" y="742685"/>
                      <a:pt x="183132" y="704122"/>
                      <a:pt x="183132" y="659339"/>
                    </a:cubicBezTo>
                    <a:lnTo>
                      <a:pt x="183132" y="102039"/>
                    </a:lnTo>
                    <a:cubicBezTo>
                      <a:pt x="183132" y="56011"/>
                      <a:pt x="146039" y="18692"/>
                      <a:pt x="101528" y="18692"/>
                    </a:cubicBezTo>
                    <a:close/>
                    <a:moveTo>
                      <a:pt x="101528" y="0"/>
                    </a:moveTo>
                    <a:cubicBezTo>
                      <a:pt x="157245" y="0"/>
                      <a:pt x="201818" y="46031"/>
                      <a:pt x="201818" y="102015"/>
                    </a:cubicBezTo>
                    <a:lnTo>
                      <a:pt x="201818" y="659363"/>
                    </a:lnTo>
                    <a:cubicBezTo>
                      <a:pt x="201818" y="715346"/>
                      <a:pt x="157245" y="761377"/>
                      <a:pt x="101528" y="761377"/>
                    </a:cubicBezTo>
                    <a:cubicBezTo>
                      <a:pt x="45812" y="761377"/>
                      <a:pt x="0" y="715346"/>
                      <a:pt x="0" y="659363"/>
                    </a:cubicBezTo>
                    <a:lnTo>
                      <a:pt x="0" y="102015"/>
                    </a:lnTo>
                    <a:cubicBezTo>
                      <a:pt x="0" y="46031"/>
                      <a:pt x="45812" y="0"/>
                      <a:pt x="1015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79429921-11CE-1D46-B0D4-3CBE71C7162E}"/>
                  </a:ext>
                </a:extLst>
              </p:cNvPr>
              <p:cNvSpPr/>
              <p:nvPr/>
            </p:nvSpPr>
            <p:spPr>
              <a:xfrm>
                <a:off x="2528961" y="5317174"/>
                <a:ext cx="500808" cy="500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3" h="403">
                    <a:moveTo>
                      <a:pt x="403" y="202"/>
                    </a:moveTo>
                    <a:cubicBezTo>
                      <a:pt x="403" y="313"/>
                      <a:pt x="312" y="403"/>
                      <a:pt x="201" y="403"/>
                    </a:cubicBezTo>
                    <a:cubicBezTo>
                      <a:pt x="90" y="403"/>
                      <a:pt x="0" y="313"/>
                      <a:pt x="0" y="202"/>
                    </a:cubicBezTo>
                    <a:cubicBezTo>
                      <a:pt x="0" y="91"/>
                      <a:pt x="90" y="0"/>
                      <a:pt x="201" y="0"/>
                    </a:cubicBezTo>
                    <a:cubicBezTo>
                      <a:pt x="312" y="0"/>
                      <a:pt x="403" y="91"/>
                      <a:pt x="403" y="20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1954C425-81AF-2444-8E0E-385F17884C9D}"/>
                  </a:ext>
                </a:extLst>
              </p:cNvPr>
              <p:cNvSpPr/>
              <p:nvPr/>
            </p:nvSpPr>
            <p:spPr>
              <a:xfrm>
                <a:off x="2518994" y="5308451"/>
                <a:ext cx="519495" cy="520877"/>
              </a:xfrm>
              <a:custGeom>
                <a:avLst/>
                <a:gdLst>
                  <a:gd name="connsiteX0" fmla="*/ 259748 w 519495"/>
                  <a:gd name="connsiteY0" fmla="*/ 18695 h 520877"/>
                  <a:gd name="connsiteX1" fmla="*/ 18687 w 519495"/>
                  <a:gd name="connsiteY1" fmla="*/ 259819 h 520877"/>
                  <a:gd name="connsiteX2" fmla="*/ 259748 w 519495"/>
                  <a:gd name="connsiteY2" fmla="*/ 500942 h 520877"/>
                  <a:gd name="connsiteX3" fmla="*/ 500808 w 519495"/>
                  <a:gd name="connsiteY3" fmla="*/ 259819 h 520877"/>
                  <a:gd name="connsiteX4" fmla="*/ 259748 w 519495"/>
                  <a:gd name="connsiteY4" fmla="*/ 18695 h 520877"/>
                  <a:gd name="connsiteX5" fmla="*/ 259748 w 519495"/>
                  <a:gd name="connsiteY5" fmla="*/ 0 h 520877"/>
                  <a:gd name="connsiteX6" fmla="*/ 519495 w 519495"/>
                  <a:gd name="connsiteY6" fmla="*/ 259817 h 520877"/>
                  <a:gd name="connsiteX7" fmla="*/ 259748 w 519495"/>
                  <a:gd name="connsiteY7" fmla="*/ 520877 h 520877"/>
                  <a:gd name="connsiteX8" fmla="*/ 0 w 519495"/>
                  <a:gd name="connsiteY8" fmla="*/ 259817 h 520877"/>
                  <a:gd name="connsiteX9" fmla="*/ 259748 w 519495"/>
                  <a:gd name="connsiteY9" fmla="*/ 0 h 520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9495" h="520877">
                    <a:moveTo>
                      <a:pt x="259748" y="18695"/>
                    </a:moveTo>
                    <a:cubicBezTo>
                      <a:pt x="126792" y="18695"/>
                      <a:pt x="18687" y="126828"/>
                      <a:pt x="18687" y="259819"/>
                    </a:cubicBezTo>
                    <a:cubicBezTo>
                      <a:pt x="18687" y="392810"/>
                      <a:pt x="126792" y="500942"/>
                      <a:pt x="259748" y="500942"/>
                    </a:cubicBezTo>
                    <a:cubicBezTo>
                      <a:pt x="392704" y="500942"/>
                      <a:pt x="500808" y="392810"/>
                      <a:pt x="500808" y="259819"/>
                    </a:cubicBezTo>
                    <a:cubicBezTo>
                      <a:pt x="500808" y="126828"/>
                      <a:pt x="392704" y="18695"/>
                      <a:pt x="259748" y="18695"/>
                    </a:cubicBezTo>
                    <a:close/>
                    <a:moveTo>
                      <a:pt x="259748" y="0"/>
                    </a:moveTo>
                    <a:cubicBezTo>
                      <a:pt x="402671" y="0"/>
                      <a:pt x="519495" y="116856"/>
                      <a:pt x="519495" y="259817"/>
                    </a:cubicBezTo>
                    <a:cubicBezTo>
                      <a:pt x="519495" y="402779"/>
                      <a:pt x="402671" y="520877"/>
                      <a:pt x="259748" y="520877"/>
                    </a:cubicBezTo>
                    <a:cubicBezTo>
                      <a:pt x="115582" y="520877"/>
                      <a:pt x="0" y="402779"/>
                      <a:pt x="0" y="259817"/>
                    </a:cubicBezTo>
                    <a:cubicBezTo>
                      <a:pt x="0" y="116856"/>
                      <a:pt x="115582" y="0"/>
                      <a:pt x="259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7D81A8D-DA6D-6D47-9E81-7F6860B35A0E}"/>
                </a:ext>
              </a:extLst>
            </p:cNvPr>
            <p:cNvGrpSpPr/>
            <p:nvPr/>
          </p:nvGrpSpPr>
          <p:grpSpPr>
            <a:xfrm>
              <a:off x="3842025" y="4249256"/>
              <a:ext cx="1067644" cy="1720886"/>
              <a:chOff x="3842025" y="4249256"/>
              <a:chExt cx="1067644" cy="1720886"/>
            </a:xfrm>
          </p:grpSpPr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D7B244CB-ED0A-6244-A7E9-D21942F23C49}"/>
                  </a:ext>
                </a:extLst>
              </p:cNvPr>
              <p:cNvSpPr/>
              <p:nvPr/>
            </p:nvSpPr>
            <p:spPr>
              <a:xfrm>
                <a:off x="3850742" y="4257979"/>
                <a:ext cx="1048957" cy="1702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3" h="1367">
                    <a:moveTo>
                      <a:pt x="0" y="67"/>
                    </a:moveTo>
                    <a:lnTo>
                      <a:pt x="0" y="1300"/>
                    </a:lnTo>
                    <a:cubicBezTo>
                      <a:pt x="0" y="1337"/>
                      <a:pt x="30" y="1367"/>
                      <a:pt x="67" y="1367"/>
                    </a:cubicBezTo>
                    <a:lnTo>
                      <a:pt x="776" y="1367"/>
                    </a:lnTo>
                    <a:cubicBezTo>
                      <a:pt x="813" y="1367"/>
                      <a:pt x="843" y="1337"/>
                      <a:pt x="843" y="1300"/>
                    </a:cubicBezTo>
                    <a:lnTo>
                      <a:pt x="843" y="67"/>
                    </a:lnTo>
                    <a:cubicBezTo>
                      <a:pt x="843" y="30"/>
                      <a:pt x="813" y="0"/>
                      <a:pt x="776" y="0"/>
                    </a:cubicBezTo>
                    <a:lnTo>
                      <a:pt x="67" y="0"/>
                    </a:lnTo>
                    <a:cubicBezTo>
                      <a:pt x="30" y="0"/>
                      <a:pt x="0" y="30"/>
                      <a:pt x="0" y="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88BBBF21-2DB4-4946-9296-C59ECA8E76D9}"/>
                  </a:ext>
                </a:extLst>
              </p:cNvPr>
              <p:cNvSpPr/>
              <p:nvPr/>
            </p:nvSpPr>
            <p:spPr>
              <a:xfrm>
                <a:off x="3842025" y="4249256"/>
                <a:ext cx="1067644" cy="1720886"/>
              </a:xfrm>
              <a:custGeom>
                <a:avLst/>
                <a:gdLst>
                  <a:gd name="connsiteX0" fmla="*/ 92097 w 1067644"/>
                  <a:gd name="connsiteY0" fmla="*/ 18692 h 1720886"/>
                  <a:gd name="connsiteX1" fmla="*/ 18684 w 1067644"/>
                  <a:gd name="connsiteY1" fmla="*/ 92159 h 1720886"/>
                  <a:gd name="connsiteX2" fmla="*/ 18684 w 1067644"/>
                  <a:gd name="connsiteY2" fmla="*/ 1627483 h 1720886"/>
                  <a:gd name="connsiteX3" fmla="*/ 92097 w 1067644"/>
                  <a:gd name="connsiteY3" fmla="*/ 1700949 h 1720886"/>
                  <a:gd name="connsiteX4" fmla="*/ 974295 w 1067644"/>
                  <a:gd name="connsiteY4" fmla="*/ 1700949 h 1720886"/>
                  <a:gd name="connsiteX5" fmla="*/ 1047708 w 1067644"/>
                  <a:gd name="connsiteY5" fmla="*/ 1627483 h 1720886"/>
                  <a:gd name="connsiteX6" fmla="*/ 1047708 w 1067644"/>
                  <a:gd name="connsiteY6" fmla="*/ 92159 h 1720886"/>
                  <a:gd name="connsiteX7" fmla="*/ 974295 w 1067644"/>
                  <a:gd name="connsiteY7" fmla="*/ 18692 h 1720886"/>
                  <a:gd name="connsiteX8" fmla="*/ 92081 w 1067644"/>
                  <a:gd name="connsiteY8" fmla="*/ 0 h 1720886"/>
                  <a:gd name="connsiteX9" fmla="*/ 974319 w 1067644"/>
                  <a:gd name="connsiteY9" fmla="*/ 0 h 1720886"/>
                  <a:gd name="connsiteX10" fmla="*/ 1067644 w 1067644"/>
                  <a:gd name="connsiteY10" fmla="*/ 92146 h 1720886"/>
                  <a:gd name="connsiteX11" fmla="*/ 1067644 w 1067644"/>
                  <a:gd name="connsiteY11" fmla="*/ 1627495 h 1720886"/>
                  <a:gd name="connsiteX12" fmla="*/ 974319 w 1067644"/>
                  <a:gd name="connsiteY12" fmla="*/ 1720886 h 1720886"/>
                  <a:gd name="connsiteX13" fmla="*/ 92081 w 1067644"/>
                  <a:gd name="connsiteY13" fmla="*/ 1720886 h 1720886"/>
                  <a:gd name="connsiteX14" fmla="*/ 0 w 1067644"/>
                  <a:gd name="connsiteY14" fmla="*/ 1627495 h 1720886"/>
                  <a:gd name="connsiteX15" fmla="*/ 0 w 1067644"/>
                  <a:gd name="connsiteY15" fmla="*/ 92146 h 1720886"/>
                  <a:gd name="connsiteX16" fmla="*/ 92081 w 1067644"/>
                  <a:gd name="connsiteY16" fmla="*/ 0 h 172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7644" h="1720886">
                    <a:moveTo>
                      <a:pt x="92097" y="18692"/>
                    </a:moveTo>
                    <a:cubicBezTo>
                      <a:pt x="51036" y="18692"/>
                      <a:pt x="18684" y="52312"/>
                      <a:pt x="18684" y="92159"/>
                    </a:cubicBezTo>
                    <a:lnTo>
                      <a:pt x="18684" y="1627483"/>
                    </a:lnTo>
                    <a:cubicBezTo>
                      <a:pt x="18684" y="1667329"/>
                      <a:pt x="51036" y="1700949"/>
                      <a:pt x="92097" y="1700949"/>
                    </a:cubicBezTo>
                    <a:lnTo>
                      <a:pt x="974295" y="1700949"/>
                    </a:lnTo>
                    <a:cubicBezTo>
                      <a:pt x="1015357" y="1700949"/>
                      <a:pt x="1047708" y="1667329"/>
                      <a:pt x="1047708" y="1627483"/>
                    </a:cubicBezTo>
                    <a:lnTo>
                      <a:pt x="1047708" y="92159"/>
                    </a:lnTo>
                    <a:cubicBezTo>
                      <a:pt x="1047708" y="52312"/>
                      <a:pt x="1015357" y="18692"/>
                      <a:pt x="974295" y="18692"/>
                    </a:cubicBezTo>
                    <a:close/>
                    <a:moveTo>
                      <a:pt x="92081" y="0"/>
                    </a:moveTo>
                    <a:lnTo>
                      <a:pt x="974319" y="0"/>
                    </a:lnTo>
                    <a:cubicBezTo>
                      <a:pt x="1025337" y="0"/>
                      <a:pt x="1067644" y="41092"/>
                      <a:pt x="1067644" y="92146"/>
                    </a:cubicBezTo>
                    <a:lnTo>
                      <a:pt x="1067644" y="1627495"/>
                    </a:lnTo>
                    <a:cubicBezTo>
                      <a:pt x="1067644" y="1678549"/>
                      <a:pt x="1025337" y="1720886"/>
                      <a:pt x="974319" y="1720886"/>
                    </a:cubicBezTo>
                    <a:lnTo>
                      <a:pt x="92081" y="1720886"/>
                    </a:lnTo>
                    <a:cubicBezTo>
                      <a:pt x="41063" y="1720886"/>
                      <a:pt x="0" y="1678549"/>
                      <a:pt x="0" y="1627495"/>
                    </a:cubicBezTo>
                    <a:lnTo>
                      <a:pt x="0" y="92146"/>
                    </a:lnTo>
                    <a:cubicBezTo>
                      <a:pt x="0" y="41092"/>
                      <a:pt x="41063" y="0"/>
                      <a:pt x="92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D444D46B-BB8C-9040-AA6B-4DB4A4F8282B}"/>
                  </a:ext>
                </a:extLst>
              </p:cNvPr>
              <p:cNvSpPr/>
              <p:nvPr/>
            </p:nvSpPr>
            <p:spPr>
              <a:xfrm>
                <a:off x="3992766" y="5435558"/>
                <a:ext cx="764916" cy="3738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301">
                    <a:moveTo>
                      <a:pt x="555" y="301"/>
                    </a:moveTo>
                    <a:lnTo>
                      <a:pt x="60" y="301"/>
                    </a:lnTo>
                    <a:cubicBezTo>
                      <a:pt x="27" y="301"/>
                      <a:pt x="0" y="273"/>
                      <a:pt x="0" y="240"/>
                    </a:cubicBezTo>
                    <a:lnTo>
                      <a:pt x="0" y="60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555" y="0"/>
                    </a:lnTo>
                    <a:cubicBezTo>
                      <a:pt x="588" y="0"/>
                      <a:pt x="615" y="26"/>
                      <a:pt x="615" y="60"/>
                    </a:cubicBezTo>
                    <a:lnTo>
                      <a:pt x="615" y="240"/>
                    </a:lnTo>
                    <a:cubicBezTo>
                      <a:pt x="615" y="273"/>
                      <a:pt x="588" y="301"/>
                      <a:pt x="555" y="3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2B2CF006-D77A-3347-BCFC-ED2C970626EF}"/>
                  </a:ext>
                </a:extLst>
              </p:cNvPr>
              <p:cNvSpPr/>
              <p:nvPr/>
            </p:nvSpPr>
            <p:spPr>
              <a:xfrm>
                <a:off x="3992766" y="5435558"/>
                <a:ext cx="764916" cy="3738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301">
                    <a:moveTo>
                      <a:pt x="555" y="301"/>
                    </a:moveTo>
                    <a:lnTo>
                      <a:pt x="60" y="301"/>
                    </a:lnTo>
                    <a:cubicBezTo>
                      <a:pt x="27" y="301"/>
                      <a:pt x="0" y="273"/>
                      <a:pt x="0" y="240"/>
                    </a:cubicBezTo>
                    <a:lnTo>
                      <a:pt x="0" y="60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555" y="0"/>
                    </a:lnTo>
                    <a:cubicBezTo>
                      <a:pt x="588" y="0"/>
                      <a:pt x="615" y="26"/>
                      <a:pt x="615" y="60"/>
                    </a:cubicBezTo>
                    <a:lnTo>
                      <a:pt x="615" y="240"/>
                    </a:lnTo>
                    <a:cubicBezTo>
                      <a:pt x="615" y="273"/>
                      <a:pt x="588" y="301"/>
                      <a:pt x="555" y="30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C08F7F0F-D291-7141-8C44-B8E199B69D12}"/>
                  </a:ext>
                </a:extLst>
              </p:cNvPr>
              <p:cNvSpPr/>
              <p:nvPr/>
            </p:nvSpPr>
            <p:spPr>
              <a:xfrm>
                <a:off x="3982796" y="5425590"/>
                <a:ext cx="784849" cy="392527"/>
              </a:xfrm>
              <a:custGeom>
                <a:avLst/>
                <a:gdLst>
                  <a:gd name="connsiteX0" fmla="*/ 67194 w 784849"/>
                  <a:gd name="connsiteY0" fmla="*/ 18691 h 392527"/>
                  <a:gd name="connsiteX1" fmla="*/ 19933 w 784849"/>
                  <a:gd name="connsiteY1" fmla="*/ 65878 h 392527"/>
                  <a:gd name="connsiteX2" fmla="*/ 19933 w 784849"/>
                  <a:gd name="connsiteY2" fmla="*/ 326647 h 392527"/>
                  <a:gd name="connsiteX3" fmla="*/ 67194 w 784849"/>
                  <a:gd name="connsiteY3" fmla="*/ 373834 h 392527"/>
                  <a:gd name="connsiteX4" fmla="*/ 718901 w 784849"/>
                  <a:gd name="connsiteY4" fmla="*/ 373834 h 392527"/>
                  <a:gd name="connsiteX5" fmla="*/ 766162 w 784849"/>
                  <a:gd name="connsiteY5" fmla="*/ 326647 h 392527"/>
                  <a:gd name="connsiteX6" fmla="*/ 766162 w 784849"/>
                  <a:gd name="connsiteY6" fmla="*/ 65878 h 392527"/>
                  <a:gd name="connsiteX7" fmla="*/ 718901 w 784849"/>
                  <a:gd name="connsiteY7" fmla="*/ 18691 h 392527"/>
                  <a:gd name="connsiteX8" fmla="*/ 67166 w 784849"/>
                  <a:gd name="connsiteY8" fmla="*/ 0 h 392527"/>
                  <a:gd name="connsiteX9" fmla="*/ 718927 w 784849"/>
                  <a:gd name="connsiteY9" fmla="*/ 0 h 392527"/>
                  <a:gd name="connsiteX10" fmla="*/ 784849 w 784849"/>
                  <a:gd name="connsiteY10" fmla="*/ 65835 h 392527"/>
                  <a:gd name="connsiteX11" fmla="*/ 784849 w 784849"/>
                  <a:gd name="connsiteY11" fmla="*/ 326692 h 392527"/>
                  <a:gd name="connsiteX12" fmla="*/ 718927 w 784849"/>
                  <a:gd name="connsiteY12" fmla="*/ 392527 h 392527"/>
                  <a:gd name="connsiteX13" fmla="*/ 67166 w 784849"/>
                  <a:gd name="connsiteY13" fmla="*/ 392527 h 392527"/>
                  <a:gd name="connsiteX14" fmla="*/ 0 w 784849"/>
                  <a:gd name="connsiteY14" fmla="*/ 326692 h 392527"/>
                  <a:gd name="connsiteX15" fmla="*/ 0 w 784849"/>
                  <a:gd name="connsiteY15" fmla="*/ 65835 h 392527"/>
                  <a:gd name="connsiteX16" fmla="*/ 67166 w 784849"/>
                  <a:gd name="connsiteY16" fmla="*/ 0 h 392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4849" h="392527">
                    <a:moveTo>
                      <a:pt x="67194" y="18691"/>
                    </a:moveTo>
                    <a:cubicBezTo>
                      <a:pt x="41076" y="18691"/>
                      <a:pt x="19933" y="39801"/>
                      <a:pt x="19933" y="65878"/>
                    </a:cubicBezTo>
                    <a:lnTo>
                      <a:pt x="19933" y="326647"/>
                    </a:lnTo>
                    <a:cubicBezTo>
                      <a:pt x="19933" y="352724"/>
                      <a:pt x="41076" y="373834"/>
                      <a:pt x="67194" y="373834"/>
                    </a:cubicBezTo>
                    <a:lnTo>
                      <a:pt x="718901" y="373834"/>
                    </a:lnTo>
                    <a:cubicBezTo>
                      <a:pt x="743775" y="373834"/>
                      <a:pt x="766162" y="352724"/>
                      <a:pt x="766162" y="326647"/>
                    </a:cubicBezTo>
                    <a:lnTo>
                      <a:pt x="766162" y="65878"/>
                    </a:lnTo>
                    <a:cubicBezTo>
                      <a:pt x="766162" y="39801"/>
                      <a:pt x="743775" y="18691"/>
                      <a:pt x="718901" y="18691"/>
                    </a:cubicBezTo>
                    <a:close/>
                    <a:moveTo>
                      <a:pt x="67166" y="0"/>
                    </a:moveTo>
                    <a:lnTo>
                      <a:pt x="718927" y="0"/>
                    </a:lnTo>
                    <a:cubicBezTo>
                      <a:pt x="754998" y="0"/>
                      <a:pt x="784849" y="28570"/>
                      <a:pt x="784849" y="65835"/>
                    </a:cubicBezTo>
                    <a:lnTo>
                      <a:pt x="784849" y="326692"/>
                    </a:lnTo>
                    <a:cubicBezTo>
                      <a:pt x="784849" y="362715"/>
                      <a:pt x="754998" y="392527"/>
                      <a:pt x="718927" y="392527"/>
                    </a:cubicBezTo>
                    <a:lnTo>
                      <a:pt x="67166" y="392527"/>
                    </a:lnTo>
                    <a:cubicBezTo>
                      <a:pt x="29852" y="392527"/>
                      <a:pt x="0" y="362715"/>
                      <a:pt x="0" y="326692"/>
                    </a:cubicBezTo>
                    <a:lnTo>
                      <a:pt x="0" y="65835"/>
                    </a:lnTo>
                    <a:cubicBezTo>
                      <a:pt x="0" y="28570"/>
                      <a:pt x="29852" y="0"/>
                      <a:pt x="671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6D02D10-E562-4445-A8AB-5FAF8E79C363}"/>
                  </a:ext>
                </a:extLst>
              </p:cNvPr>
              <p:cNvSpPr/>
              <p:nvPr/>
            </p:nvSpPr>
            <p:spPr>
              <a:xfrm>
                <a:off x="3992766" y="4410005"/>
                <a:ext cx="382458" cy="5221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420">
                    <a:moveTo>
                      <a:pt x="239" y="420"/>
                    </a:moveTo>
                    <a:lnTo>
                      <a:pt x="68" y="420"/>
                    </a:lnTo>
                    <a:cubicBezTo>
                      <a:pt x="30" y="420"/>
                      <a:pt x="0" y="389"/>
                      <a:pt x="0" y="351"/>
                    </a:cubicBezTo>
                    <a:lnTo>
                      <a:pt x="0" y="68"/>
                    </a:lnTo>
                    <a:cubicBezTo>
                      <a:pt x="0" y="30"/>
                      <a:pt x="30" y="0"/>
                      <a:pt x="68" y="0"/>
                    </a:cubicBezTo>
                    <a:lnTo>
                      <a:pt x="239" y="0"/>
                    </a:lnTo>
                    <a:cubicBezTo>
                      <a:pt x="277" y="0"/>
                      <a:pt x="308" y="30"/>
                      <a:pt x="308" y="68"/>
                    </a:cubicBezTo>
                    <a:lnTo>
                      <a:pt x="308" y="351"/>
                    </a:lnTo>
                    <a:cubicBezTo>
                      <a:pt x="308" y="389"/>
                      <a:pt x="277" y="420"/>
                      <a:pt x="239" y="4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37C6BCBD-EEEC-924C-9F97-488C0368E425}"/>
                  </a:ext>
                </a:extLst>
              </p:cNvPr>
              <p:cNvSpPr/>
              <p:nvPr/>
            </p:nvSpPr>
            <p:spPr>
              <a:xfrm>
                <a:off x="3982796" y="4400036"/>
                <a:ext cx="401145" cy="540814"/>
              </a:xfrm>
              <a:custGeom>
                <a:avLst/>
                <a:gdLst>
                  <a:gd name="connsiteX0" fmla="*/ 73319 w 401145"/>
                  <a:gd name="connsiteY0" fmla="*/ 19938 h 540814"/>
                  <a:gd name="connsiteX1" fmla="*/ 19933 w 401145"/>
                  <a:gd name="connsiteY1" fmla="*/ 73389 h 540814"/>
                  <a:gd name="connsiteX2" fmla="*/ 19933 w 401145"/>
                  <a:gd name="connsiteY2" fmla="*/ 467430 h 540814"/>
                  <a:gd name="connsiteX3" fmla="*/ 73319 w 401145"/>
                  <a:gd name="connsiteY3" fmla="*/ 522123 h 540814"/>
                  <a:gd name="connsiteX4" fmla="*/ 327831 w 401145"/>
                  <a:gd name="connsiteY4" fmla="*/ 522123 h 540814"/>
                  <a:gd name="connsiteX5" fmla="*/ 382458 w 401145"/>
                  <a:gd name="connsiteY5" fmla="*/ 467430 h 540814"/>
                  <a:gd name="connsiteX6" fmla="*/ 382458 w 401145"/>
                  <a:gd name="connsiteY6" fmla="*/ 73389 h 540814"/>
                  <a:gd name="connsiteX7" fmla="*/ 327831 w 401145"/>
                  <a:gd name="connsiteY7" fmla="*/ 19938 h 540814"/>
                  <a:gd name="connsiteX8" fmla="*/ 73274 w 401145"/>
                  <a:gd name="connsiteY8" fmla="*/ 0 h 540814"/>
                  <a:gd name="connsiteX9" fmla="*/ 327871 w 401145"/>
                  <a:gd name="connsiteY9" fmla="*/ 0 h 540814"/>
                  <a:gd name="connsiteX10" fmla="*/ 401145 w 401145"/>
                  <a:gd name="connsiteY10" fmla="*/ 73352 h 540814"/>
                  <a:gd name="connsiteX11" fmla="*/ 401145 w 401145"/>
                  <a:gd name="connsiteY11" fmla="*/ 467462 h 540814"/>
                  <a:gd name="connsiteX12" fmla="*/ 327871 w 401145"/>
                  <a:gd name="connsiteY12" fmla="*/ 540814 h 540814"/>
                  <a:gd name="connsiteX13" fmla="*/ 73274 w 401145"/>
                  <a:gd name="connsiteY13" fmla="*/ 540814 h 540814"/>
                  <a:gd name="connsiteX14" fmla="*/ 0 w 401145"/>
                  <a:gd name="connsiteY14" fmla="*/ 467462 h 540814"/>
                  <a:gd name="connsiteX15" fmla="*/ 0 w 401145"/>
                  <a:gd name="connsiteY15" fmla="*/ 73352 h 540814"/>
                  <a:gd name="connsiteX16" fmla="*/ 73274 w 401145"/>
                  <a:gd name="connsiteY16" fmla="*/ 0 h 54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145" h="540814">
                    <a:moveTo>
                      <a:pt x="73319" y="19938"/>
                    </a:moveTo>
                    <a:cubicBezTo>
                      <a:pt x="43522" y="19938"/>
                      <a:pt x="19933" y="43556"/>
                      <a:pt x="19933" y="73389"/>
                    </a:cubicBezTo>
                    <a:lnTo>
                      <a:pt x="19933" y="467430"/>
                    </a:lnTo>
                    <a:cubicBezTo>
                      <a:pt x="19933" y="497263"/>
                      <a:pt x="43522" y="522123"/>
                      <a:pt x="73319" y="522123"/>
                    </a:cubicBezTo>
                    <a:lnTo>
                      <a:pt x="327831" y="522123"/>
                    </a:lnTo>
                    <a:cubicBezTo>
                      <a:pt x="357628" y="522123"/>
                      <a:pt x="382458" y="497263"/>
                      <a:pt x="382458" y="467430"/>
                    </a:cubicBezTo>
                    <a:lnTo>
                      <a:pt x="382458" y="73389"/>
                    </a:lnTo>
                    <a:cubicBezTo>
                      <a:pt x="382458" y="43556"/>
                      <a:pt x="357628" y="19938"/>
                      <a:pt x="327831" y="19938"/>
                    </a:cubicBezTo>
                    <a:close/>
                    <a:moveTo>
                      <a:pt x="73274" y="0"/>
                    </a:moveTo>
                    <a:lnTo>
                      <a:pt x="327871" y="0"/>
                    </a:lnTo>
                    <a:cubicBezTo>
                      <a:pt x="368855" y="0"/>
                      <a:pt x="401145" y="33568"/>
                      <a:pt x="401145" y="73352"/>
                    </a:cubicBezTo>
                    <a:lnTo>
                      <a:pt x="401145" y="467462"/>
                    </a:lnTo>
                    <a:cubicBezTo>
                      <a:pt x="401145" y="508490"/>
                      <a:pt x="368855" y="540814"/>
                      <a:pt x="327871" y="540814"/>
                    </a:cubicBezTo>
                    <a:lnTo>
                      <a:pt x="73274" y="540814"/>
                    </a:lnTo>
                    <a:cubicBezTo>
                      <a:pt x="33532" y="540814"/>
                      <a:pt x="0" y="508490"/>
                      <a:pt x="0" y="467462"/>
                    </a:cubicBezTo>
                    <a:lnTo>
                      <a:pt x="0" y="73352"/>
                    </a:lnTo>
                    <a:cubicBezTo>
                      <a:pt x="0" y="33568"/>
                      <a:pt x="33532" y="0"/>
                      <a:pt x="73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E7FDBD45-E8AC-614D-B39E-FB9E35F2A970}"/>
                  </a:ext>
                </a:extLst>
              </p:cNvPr>
              <p:cNvSpPr/>
              <p:nvPr/>
            </p:nvSpPr>
            <p:spPr>
              <a:xfrm>
                <a:off x="4463672" y="4716549"/>
                <a:ext cx="294007" cy="2043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165">
                    <a:moveTo>
                      <a:pt x="195" y="165"/>
                    </a:moveTo>
                    <a:lnTo>
                      <a:pt x="42" y="165"/>
                    </a:lnTo>
                    <a:cubicBezTo>
                      <a:pt x="19" y="165"/>
                      <a:pt x="0" y="146"/>
                      <a:pt x="0" y="123"/>
                    </a:cubicBezTo>
                    <a:lnTo>
                      <a:pt x="0" y="43"/>
                    </a:lnTo>
                    <a:cubicBezTo>
                      <a:pt x="0" y="20"/>
                      <a:pt x="19" y="0"/>
                      <a:pt x="42" y="0"/>
                    </a:cubicBezTo>
                    <a:lnTo>
                      <a:pt x="195" y="0"/>
                    </a:lnTo>
                    <a:cubicBezTo>
                      <a:pt x="219" y="0"/>
                      <a:pt x="237" y="20"/>
                      <a:pt x="237" y="43"/>
                    </a:cubicBezTo>
                    <a:lnTo>
                      <a:pt x="237" y="123"/>
                    </a:lnTo>
                    <a:cubicBezTo>
                      <a:pt x="237" y="146"/>
                      <a:pt x="219" y="165"/>
                      <a:pt x="195" y="1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AAEE1A19-97F7-044E-907A-75FF93921A28}"/>
                  </a:ext>
                </a:extLst>
              </p:cNvPr>
              <p:cNvSpPr/>
              <p:nvPr/>
            </p:nvSpPr>
            <p:spPr>
              <a:xfrm>
                <a:off x="4453709" y="4707827"/>
                <a:ext cx="313940" cy="223055"/>
              </a:xfrm>
              <a:custGeom>
                <a:avLst/>
                <a:gdLst>
                  <a:gd name="connsiteX0" fmla="*/ 48452 w 313940"/>
                  <a:gd name="connsiteY0" fmla="*/ 18691 h 223055"/>
                  <a:gd name="connsiteX1" fmla="*/ 18687 w 313940"/>
                  <a:gd name="connsiteY1" fmla="*/ 48399 h 223055"/>
                  <a:gd name="connsiteX2" fmla="*/ 18687 w 313940"/>
                  <a:gd name="connsiteY2" fmla="*/ 173417 h 223055"/>
                  <a:gd name="connsiteX3" fmla="*/ 48452 w 313940"/>
                  <a:gd name="connsiteY3" fmla="*/ 204362 h 223055"/>
                  <a:gd name="connsiteX4" fmla="*/ 265488 w 313940"/>
                  <a:gd name="connsiteY4" fmla="*/ 204362 h 223055"/>
                  <a:gd name="connsiteX5" fmla="*/ 295253 w 313940"/>
                  <a:gd name="connsiteY5" fmla="*/ 173417 h 223055"/>
                  <a:gd name="connsiteX6" fmla="*/ 295253 w 313940"/>
                  <a:gd name="connsiteY6" fmla="*/ 48399 h 223055"/>
                  <a:gd name="connsiteX7" fmla="*/ 265488 w 313940"/>
                  <a:gd name="connsiteY7" fmla="*/ 18691 h 223055"/>
                  <a:gd name="connsiteX8" fmla="*/ 48394 w 313940"/>
                  <a:gd name="connsiteY8" fmla="*/ 0 h 223055"/>
                  <a:gd name="connsiteX9" fmla="*/ 265546 w 313940"/>
                  <a:gd name="connsiteY9" fmla="*/ 0 h 223055"/>
                  <a:gd name="connsiteX10" fmla="*/ 313940 w 313940"/>
                  <a:gd name="connsiteY10" fmla="*/ 48329 h 223055"/>
                  <a:gd name="connsiteX11" fmla="*/ 313940 w 313940"/>
                  <a:gd name="connsiteY11" fmla="*/ 173487 h 223055"/>
                  <a:gd name="connsiteX12" fmla="*/ 265546 w 313940"/>
                  <a:gd name="connsiteY12" fmla="*/ 223055 h 223055"/>
                  <a:gd name="connsiteX13" fmla="*/ 48394 w 313940"/>
                  <a:gd name="connsiteY13" fmla="*/ 223055 h 223055"/>
                  <a:gd name="connsiteX14" fmla="*/ 0 w 313940"/>
                  <a:gd name="connsiteY14" fmla="*/ 173487 h 223055"/>
                  <a:gd name="connsiteX15" fmla="*/ 0 w 313940"/>
                  <a:gd name="connsiteY15" fmla="*/ 48329 h 223055"/>
                  <a:gd name="connsiteX16" fmla="*/ 48394 w 313940"/>
                  <a:gd name="connsiteY16" fmla="*/ 0 h 22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940" h="223055">
                    <a:moveTo>
                      <a:pt x="48452" y="18691"/>
                    </a:moveTo>
                    <a:cubicBezTo>
                      <a:pt x="32330" y="18691"/>
                      <a:pt x="18687" y="32307"/>
                      <a:pt x="18687" y="48399"/>
                    </a:cubicBezTo>
                    <a:lnTo>
                      <a:pt x="18687" y="173417"/>
                    </a:lnTo>
                    <a:cubicBezTo>
                      <a:pt x="18687" y="190746"/>
                      <a:pt x="32330" y="204362"/>
                      <a:pt x="48452" y="204362"/>
                    </a:cubicBezTo>
                    <a:lnTo>
                      <a:pt x="265488" y="204362"/>
                    </a:lnTo>
                    <a:cubicBezTo>
                      <a:pt x="281611" y="204362"/>
                      <a:pt x="295253" y="190746"/>
                      <a:pt x="295253" y="173417"/>
                    </a:cubicBezTo>
                    <a:lnTo>
                      <a:pt x="295253" y="48399"/>
                    </a:lnTo>
                    <a:cubicBezTo>
                      <a:pt x="295253" y="32307"/>
                      <a:pt x="281611" y="18691"/>
                      <a:pt x="265488" y="18691"/>
                    </a:cubicBezTo>
                    <a:close/>
                    <a:moveTo>
                      <a:pt x="48394" y="0"/>
                    </a:moveTo>
                    <a:lnTo>
                      <a:pt x="265546" y="0"/>
                    </a:lnTo>
                    <a:cubicBezTo>
                      <a:pt x="291605" y="0"/>
                      <a:pt x="313940" y="21067"/>
                      <a:pt x="313940" y="48329"/>
                    </a:cubicBezTo>
                    <a:lnTo>
                      <a:pt x="313940" y="173487"/>
                    </a:lnTo>
                    <a:cubicBezTo>
                      <a:pt x="313940" y="200750"/>
                      <a:pt x="291605" y="223055"/>
                      <a:pt x="265546" y="223055"/>
                    </a:cubicBezTo>
                    <a:lnTo>
                      <a:pt x="48394" y="223055"/>
                    </a:lnTo>
                    <a:cubicBezTo>
                      <a:pt x="21095" y="223055"/>
                      <a:pt x="0" y="200750"/>
                      <a:pt x="0" y="173487"/>
                    </a:cubicBezTo>
                    <a:lnTo>
                      <a:pt x="0" y="48329"/>
                    </a:lnTo>
                    <a:cubicBezTo>
                      <a:pt x="0" y="21067"/>
                      <a:pt x="21095" y="0"/>
                      <a:pt x="48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6AF9F777-10B1-944F-9EA9-D401BA9BDD46}"/>
                  </a:ext>
                </a:extLst>
              </p:cNvPr>
              <p:cNvSpPr/>
              <p:nvPr/>
            </p:nvSpPr>
            <p:spPr>
              <a:xfrm>
                <a:off x="4453709" y="4447388"/>
                <a:ext cx="313940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15">
                    <a:moveTo>
                      <a:pt x="245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245" y="0"/>
                    </a:lnTo>
                    <a:cubicBezTo>
                      <a:pt x="250" y="0"/>
                      <a:pt x="253" y="3"/>
                      <a:pt x="253" y="7"/>
                    </a:cubicBezTo>
                    <a:cubicBezTo>
                      <a:pt x="253" y="12"/>
                      <a:pt x="250" y="15"/>
                      <a:pt x="24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FCDF71D2-489F-6A49-A02D-8F616E442796}"/>
                  </a:ext>
                </a:extLst>
              </p:cNvPr>
              <p:cNvSpPr/>
              <p:nvPr/>
            </p:nvSpPr>
            <p:spPr>
              <a:xfrm>
                <a:off x="4453709" y="4578227"/>
                <a:ext cx="313940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15">
                    <a:moveTo>
                      <a:pt x="245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245" y="0"/>
                    </a:lnTo>
                    <a:cubicBezTo>
                      <a:pt x="250" y="0"/>
                      <a:pt x="253" y="3"/>
                      <a:pt x="253" y="7"/>
                    </a:cubicBezTo>
                    <a:cubicBezTo>
                      <a:pt x="253" y="12"/>
                      <a:pt x="250" y="15"/>
                      <a:pt x="24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33C4A3A0-543C-5841-A3AC-F38C81B862CA}"/>
                  </a:ext>
                </a:extLst>
              </p:cNvPr>
              <p:cNvSpPr/>
              <p:nvPr/>
            </p:nvSpPr>
            <p:spPr>
              <a:xfrm>
                <a:off x="3982796" y="5090384"/>
                <a:ext cx="784849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1" h="15">
                    <a:moveTo>
                      <a:pt x="623" y="15"/>
                    </a:moveTo>
                    <a:lnTo>
                      <a:pt x="8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623" y="0"/>
                    </a:lnTo>
                    <a:cubicBezTo>
                      <a:pt x="628" y="0"/>
                      <a:pt x="631" y="3"/>
                      <a:pt x="631" y="7"/>
                    </a:cubicBezTo>
                    <a:cubicBezTo>
                      <a:pt x="631" y="11"/>
                      <a:pt x="628" y="15"/>
                      <a:pt x="62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39DA141-328E-3648-B381-89C3F7EDBF41}"/>
                  </a:ext>
                </a:extLst>
              </p:cNvPr>
              <p:cNvSpPr/>
              <p:nvPr/>
            </p:nvSpPr>
            <p:spPr>
              <a:xfrm>
                <a:off x="3982796" y="5257364"/>
                <a:ext cx="784849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1" h="15">
                    <a:moveTo>
                      <a:pt x="623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623" y="0"/>
                    </a:lnTo>
                    <a:cubicBezTo>
                      <a:pt x="628" y="0"/>
                      <a:pt x="631" y="4"/>
                      <a:pt x="631" y="8"/>
                    </a:cubicBezTo>
                    <a:cubicBezTo>
                      <a:pt x="631" y="12"/>
                      <a:pt x="628" y="15"/>
                      <a:pt x="62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14C44D-7B02-2D40-87E1-5D08260A5A13}"/>
                </a:ext>
              </a:extLst>
            </p:cNvPr>
            <p:cNvGrpSpPr/>
            <p:nvPr/>
          </p:nvGrpSpPr>
          <p:grpSpPr>
            <a:xfrm>
              <a:off x="11984516" y="3689746"/>
              <a:ext cx="3954143" cy="1121508"/>
              <a:chOff x="11984516" y="3689746"/>
              <a:chExt cx="3954143" cy="1121508"/>
            </a:xfrm>
          </p:grpSpPr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B68AB9F4-52CE-BD4B-B79F-A342F5C8C258}"/>
                  </a:ext>
                </a:extLst>
              </p:cNvPr>
              <p:cNvSpPr/>
              <p:nvPr/>
            </p:nvSpPr>
            <p:spPr>
              <a:xfrm>
                <a:off x="13359874" y="3943957"/>
                <a:ext cx="1639462" cy="772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7" h="621">
                    <a:moveTo>
                      <a:pt x="1269" y="0"/>
                    </a:moveTo>
                    <a:lnTo>
                      <a:pt x="48" y="0"/>
                    </a:lnTo>
                    <a:cubicBezTo>
                      <a:pt x="21" y="0"/>
                      <a:pt x="0" y="22"/>
                      <a:pt x="0" y="48"/>
                    </a:cubicBezTo>
                    <a:lnTo>
                      <a:pt x="0" y="573"/>
                    </a:lnTo>
                    <a:cubicBezTo>
                      <a:pt x="0" y="600"/>
                      <a:pt x="21" y="621"/>
                      <a:pt x="48" y="621"/>
                    </a:cubicBezTo>
                    <a:lnTo>
                      <a:pt x="1269" y="621"/>
                    </a:lnTo>
                    <a:cubicBezTo>
                      <a:pt x="1295" y="621"/>
                      <a:pt x="1317" y="600"/>
                      <a:pt x="1317" y="573"/>
                    </a:cubicBezTo>
                    <a:lnTo>
                      <a:pt x="1317" y="48"/>
                    </a:lnTo>
                    <a:cubicBezTo>
                      <a:pt x="1317" y="22"/>
                      <a:pt x="1295" y="0"/>
                      <a:pt x="126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EB71F06D-7AF3-B54C-A185-4E559C8BAE97}"/>
                  </a:ext>
                </a:extLst>
              </p:cNvPr>
              <p:cNvSpPr/>
              <p:nvPr/>
            </p:nvSpPr>
            <p:spPr>
              <a:xfrm>
                <a:off x="13759773" y="4097230"/>
                <a:ext cx="839664" cy="112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5" h="91">
                    <a:moveTo>
                      <a:pt x="630" y="91"/>
                    </a:moveTo>
                    <a:lnTo>
                      <a:pt x="45" y="91"/>
                    </a:lnTo>
                    <a:cubicBezTo>
                      <a:pt x="20" y="91"/>
                      <a:pt x="0" y="71"/>
                      <a:pt x="0" y="46"/>
                    </a:cubicBezTo>
                    <a:cubicBezTo>
                      <a:pt x="0" y="20"/>
                      <a:pt x="20" y="0"/>
                      <a:pt x="45" y="0"/>
                    </a:cubicBezTo>
                    <a:lnTo>
                      <a:pt x="630" y="0"/>
                    </a:lnTo>
                    <a:cubicBezTo>
                      <a:pt x="655" y="0"/>
                      <a:pt x="675" y="20"/>
                      <a:pt x="675" y="46"/>
                    </a:cubicBezTo>
                    <a:cubicBezTo>
                      <a:pt x="675" y="71"/>
                      <a:pt x="655" y="91"/>
                      <a:pt x="630" y="9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8602C71B-8F27-BB4D-9226-3F450F29654E}"/>
                  </a:ext>
                </a:extLst>
              </p:cNvPr>
              <p:cNvSpPr/>
              <p:nvPr/>
            </p:nvSpPr>
            <p:spPr>
              <a:xfrm>
                <a:off x="13349908" y="3933985"/>
                <a:ext cx="1659395" cy="792530"/>
              </a:xfrm>
              <a:custGeom>
                <a:avLst/>
                <a:gdLst>
                  <a:gd name="connsiteX0" fmla="*/ 69724 w 1659395"/>
                  <a:gd name="connsiteY0" fmla="*/ 19938 h 792530"/>
                  <a:gd name="connsiteX1" fmla="*/ 18686 w 1659395"/>
                  <a:gd name="connsiteY1" fmla="*/ 69700 h 792530"/>
                  <a:gd name="connsiteX2" fmla="*/ 18686 w 1659395"/>
                  <a:gd name="connsiteY2" fmla="*/ 722830 h 792530"/>
                  <a:gd name="connsiteX3" fmla="*/ 69724 w 1659395"/>
                  <a:gd name="connsiteY3" fmla="*/ 772592 h 792530"/>
                  <a:gd name="connsiteX4" fmla="*/ 1589669 w 1659395"/>
                  <a:gd name="connsiteY4" fmla="*/ 772592 h 792530"/>
                  <a:gd name="connsiteX5" fmla="*/ 1640707 w 1659395"/>
                  <a:gd name="connsiteY5" fmla="*/ 722830 h 792530"/>
                  <a:gd name="connsiteX6" fmla="*/ 1640707 w 1659395"/>
                  <a:gd name="connsiteY6" fmla="*/ 69700 h 792530"/>
                  <a:gd name="connsiteX7" fmla="*/ 1589669 w 1659395"/>
                  <a:gd name="connsiteY7" fmla="*/ 19938 h 792530"/>
                  <a:gd name="connsiteX8" fmla="*/ 69712 w 1659395"/>
                  <a:gd name="connsiteY8" fmla="*/ 0 h 792530"/>
                  <a:gd name="connsiteX9" fmla="*/ 1589683 w 1659395"/>
                  <a:gd name="connsiteY9" fmla="*/ 0 h 792530"/>
                  <a:gd name="connsiteX10" fmla="*/ 1659395 w 1659395"/>
                  <a:gd name="connsiteY10" fmla="*/ 69673 h 792530"/>
                  <a:gd name="connsiteX11" fmla="*/ 1659395 w 1659395"/>
                  <a:gd name="connsiteY11" fmla="*/ 722857 h 792530"/>
                  <a:gd name="connsiteX12" fmla="*/ 1589683 w 1659395"/>
                  <a:gd name="connsiteY12" fmla="*/ 792530 h 792530"/>
                  <a:gd name="connsiteX13" fmla="*/ 69712 w 1659395"/>
                  <a:gd name="connsiteY13" fmla="*/ 792530 h 792530"/>
                  <a:gd name="connsiteX14" fmla="*/ 0 w 1659395"/>
                  <a:gd name="connsiteY14" fmla="*/ 722857 h 792530"/>
                  <a:gd name="connsiteX15" fmla="*/ 0 w 1659395"/>
                  <a:gd name="connsiteY15" fmla="*/ 69673 h 792530"/>
                  <a:gd name="connsiteX16" fmla="*/ 69712 w 1659395"/>
                  <a:gd name="connsiteY16" fmla="*/ 0 h 792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9395" h="792530">
                    <a:moveTo>
                      <a:pt x="69724" y="19938"/>
                    </a:moveTo>
                    <a:cubicBezTo>
                      <a:pt x="42338" y="19938"/>
                      <a:pt x="18686" y="42331"/>
                      <a:pt x="18686" y="69700"/>
                    </a:cubicBezTo>
                    <a:lnTo>
                      <a:pt x="18686" y="722830"/>
                    </a:lnTo>
                    <a:cubicBezTo>
                      <a:pt x="18686" y="750199"/>
                      <a:pt x="42338" y="772592"/>
                      <a:pt x="69724" y="772592"/>
                    </a:cubicBezTo>
                    <a:lnTo>
                      <a:pt x="1589669" y="772592"/>
                    </a:lnTo>
                    <a:cubicBezTo>
                      <a:pt x="1617055" y="772592"/>
                      <a:pt x="1640707" y="750199"/>
                      <a:pt x="1640707" y="722830"/>
                    </a:cubicBezTo>
                    <a:lnTo>
                      <a:pt x="1640707" y="69700"/>
                    </a:lnTo>
                    <a:cubicBezTo>
                      <a:pt x="1640707" y="42331"/>
                      <a:pt x="1617055" y="19938"/>
                      <a:pt x="1589669" y="19938"/>
                    </a:cubicBezTo>
                    <a:close/>
                    <a:moveTo>
                      <a:pt x="69712" y="0"/>
                    </a:moveTo>
                    <a:lnTo>
                      <a:pt x="1589683" y="0"/>
                    </a:lnTo>
                    <a:cubicBezTo>
                      <a:pt x="1628274" y="0"/>
                      <a:pt x="1659395" y="31104"/>
                      <a:pt x="1659395" y="69673"/>
                    </a:cubicBezTo>
                    <a:lnTo>
                      <a:pt x="1659395" y="722857"/>
                    </a:lnTo>
                    <a:cubicBezTo>
                      <a:pt x="1659395" y="760182"/>
                      <a:pt x="1628274" y="792530"/>
                      <a:pt x="1589683" y="792530"/>
                    </a:cubicBezTo>
                    <a:lnTo>
                      <a:pt x="69712" y="792530"/>
                    </a:lnTo>
                    <a:cubicBezTo>
                      <a:pt x="31121" y="792530"/>
                      <a:pt x="0" y="760182"/>
                      <a:pt x="0" y="722857"/>
                    </a:cubicBezTo>
                    <a:lnTo>
                      <a:pt x="0" y="69673"/>
                    </a:lnTo>
                    <a:cubicBezTo>
                      <a:pt x="0" y="31104"/>
                      <a:pt x="31121" y="0"/>
                      <a:pt x="69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FEF14122-6739-6D43-AE7C-B180424747F4}"/>
                  </a:ext>
                </a:extLst>
              </p:cNvPr>
              <p:cNvSpPr/>
              <p:nvPr/>
            </p:nvSpPr>
            <p:spPr>
              <a:xfrm>
                <a:off x="13749803" y="4087257"/>
                <a:ext cx="859596" cy="130842"/>
              </a:xfrm>
              <a:custGeom>
                <a:avLst/>
                <a:gdLst>
                  <a:gd name="connsiteX0" fmla="*/ 65959 w 859596"/>
                  <a:gd name="connsiteY0" fmla="*/ 19942 h 130842"/>
                  <a:gd name="connsiteX1" fmla="*/ 18691 w 859596"/>
                  <a:gd name="connsiteY1" fmla="*/ 66663 h 130842"/>
                  <a:gd name="connsiteX2" fmla="*/ 65959 w 859596"/>
                  <a:gd name="connsiteY2" fmla="*/ 112155 h 130842"/>
                  <a:gd name="connsiteX3" fmla="*/ 793644 w 859596"/>
                  <a:gd name="connsiteY3" fmla="*/ 112155 h 130842"/>
                  <a:gd name="connsiteX4" fmla="*/ 839668 w 859596"/>
                  <a:gd name="connsiteY4" fmla="*/ 66663 h 130842"/>
                  <a:gd name="connsiteX5" fmla="*/ 793644 w 859596"/>
                  <a:gd name="connsiteY5" fmla="*/ 19942 h 130842"/>
                  <a:gd name="connsiteX6" fmla="*/ 65931 w 859596"/>
                  <a:gd name="connsiteY6" fmla="*/ 0 h 130842"/>
                  <a:gd name="connsiteX7" fmla="*/ 793665 w 859596"/>
                  <a:gd name="connsiteY7" fmla="*/ 0 h 130842"/>
                  <a:gd name="connsiteX8" fmla="*/ 859596 w 859596"/>
                  <a:gd name="connsiteY8" fmla="*/ 66655 h 130842"/>
                  <a:gd name="connsiteX9" fmla="*/ 793665 w 859596"/>
                  <a:gd name="connsiteY9" fmla="*/ 130842 h 130842"/>
                  <a:gd name="connsiteX10" fmla="*/ 65931 w 859596"/>
                  <a:gd name="connsiteY10" fmla="*/ 130842 h 130842"/>
                  <a:gd name="connsiteX11" fmla="*/ 0 w 859596"/>
                  <a:gd name="connsiteY11" fmla="*/ 66655 h 130842"/>
                  <a:gd name="connsiteX12" fmla="*/ 65931 w 859596"/>
                  <a:gd name="connsiteY12" fmla="*/ 0 h 130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9596" h="130842">
                    <a:moveTo>
                      <a:pt x="65959" y="19942"/>
                    </a:moveTo>
                    <a:cubicBezTo>
                      <a:pt x="39837" y="19942"/>
                      <a:pt x="18691" y="40844"/>
                      <a:pt x="18691" y="66663"/>
                    </a:cubicBezTo>
                    <a:cubicBezTo>
                      <a:pt x="18691" y="91254"/>
                      <a:pt x="39837" y="112155"/>
                      <a:pt x="65959" y="112155"/>
                    </a:cubicBezTo>
                    <a:lnTo>
                      <a:pt x="793644" y="112155"/>
                    </a:lnTo>
                    <a:cubicBezTo>
                      <a:pt x="819765" y="112155"/>
                      <a:pt x="839668" y="91254"/>
                      <a:pt x="839668" y="66663"/>
                    </a:cubicBezTo>
                    <a:cubicBezTo>
                      <a:pt x="839668" y="40844"/>
                      <a:pt x="819765" y="19942"/>
                      <a:pt x="793644" y="19942"/>
                    </a:cubicBezTo>
                    <a:close/>
                    <a:moveTo>
                      <a:pt x="65931" y="0"/>
                    </a:moveTo>
                    <a:lnTo>
                      <a:pt x="793665" y="0"/>
                    </a:lnTo>
                    <a:cubicBezTo>
                      <a:pt x="829740" y="0"/>
                      <a:pt x="859596" y="29625"/>
                      <a:pt x="859596" y="66655"/>
                    </a:cubicBezTo>
                    <a:cubicBezTo>
                      <a:pt x="859596" y="101218"/>
                      <a:pt x="829740" y="130842"/>
                      <a:pt x="793665" y="130842"/>
                    </a:cubicBezTo>
                    <a:lnTo>
                      <a:pt x="65931" y="130842"/>
                    </a:lnTo>
                    <a:cubicBezTo>
                      <a:pt x="28612" y="130842"/>
                      <a:pt x="0" y="101218"/>
                      <a:pt x="0" y="66655"/>
                    </a:cubicBezTo>
                    <a:cubicBezTo>
                      <a:pt x="0" y="29625"/>
                      <a:pt x="28612" y="0"/>
                      <a:pt x="659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FCD0F426-448C-594C-BA78-9EB0AD22D6A2}"/>
                  </a:ext>
                </a:extLst>
              </p:cNvPr>
              <p:cNvSpPr/>
              <p:nvPr/>
            </p:nvSpPr>
            <p:spPr>
              <a:xfrm>
                <a:off x="12506503" y="3698473"/>
                <a:ext cx="247913" cy="10180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818">
                    <a:moveTo>
                      <a:pt x="64" y="818"/>
                    </a:moveTo>
                    <a:lnTo>
                      <a:pt x="136" y="818"/>
                    </a:lnTo>
                    <a:cubicBezTo>
                      <a:pt x="171" y="818"/>
                      <a:pt x="200" y="789"/>
                      <a:pt x="200" y="754"/>
                    </a:cubicBezTo>
                    <a:lnTo>
                      <a:pt x="200" y="58"/>
                    </a:lnTo>
                    <a:cubicBezTo>
                      <a:pt x="200" y="26"/>
                      <a:pt x="174" y="0"/>
                      <a:pt x="142" y="0"/>
                    </a:cubicBez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lnTo>
                      <a:pt x="0" y="754"/>
                    </a:lnTo>
                    <a:cubicBezTo>
                      <a:pt x="0" y="789"/>
                      <a:pt x="29" y="818"/>
                      <a:pt x="64" y="8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C6A7FB31-0E09-F84B-9C2C-35D15C4FE47E}"/>
                  </a:ext>
                </a:extLst>
              </p:cNvPr>
              <p:cNvSpPr/>
              <p:nvPr/>
            </p:nvSpPr>
            <p:spPr>
              <a:xfrm>
                <a:off x="12497786" y="3689746"/>
                <a:ext cx="265354" cy="1036769"/>
              </a:xfrm>
              <a:custGeom>
                <a:avLst/>
                <a:gdLst>
                  <a:gd name="connsiteX0" fmla="*/ 63288 w 265354"/>
                  <a:gd name="connsiteY0" fmla="*/ 18696 h 1036769"/>
                  <a:gd name="connsiteX1" fmla="*/ 18683 w 265354"/>
                  <a:gd name="connsiteY1" fmla="*/ 63500 h 1036769"/>
                  <a:gd name="connsiteX2" fmla="*/ 18683 w 265354"/>
                  <a:gd name="connsiteY2" fmla="*/ 967054 h 1036769"/>
                  <a:gd name="connsiteX3" fmla="*/ 69483 w 265354"/>
                  <a:gd name="connsiteY3" fmla="*/ 1018081 h 1036769"/>
                  <a:gd name="connsiteX4" fmla="*/ 197102 w 265354"/>
                  <a:gd name="connsiteY4" fmla="*/ 1018081 h 1036769"/>
                  <a:gd name="connsiteX5" fmla="*/ 246663 w 265354"/>
                  <a:gd name="connsiteY5" fmla="*/ 967054 h 1036769"/>
                  <a:gd name="connsiteX6" fmla="*/ 246663 w 265354"/>
                  <a:gd name="connsiteY6" fmla="*/ 63500 h 1036769"/>
                  <a:gd name="connsiteX7" fmla="*/ 202058 w 265354"/>
                  <a:gd name="connsiteY7" fmla="*/ 18696 h 1036769"/>
                  <a:gd name="connsiteX8" fmla="*/ 63239 w 265354"/>
                  <a:gd name="connsiteY8" fmla="*/ 0 h 1036769"/>
                  <a:gd name="connsiteX9" fmla="*/ 202115 w 265354"/>
                  <a:gd name="connsiteY9" fmla="*/ 0 h 1036769"/>
                  <a:gd name="connsiteX10" fmla="*/ 265354 w 265354"/>
                  <a:gd name="connsiteY10" fmla="*/ 63476 h 1036769"/>
                  <a:gd name="connsiteX11" fmla="*/ 265354 w 265354"/>
                  <a:gd name="connsiteY11" fmla="*/ 967070 h 1036769"/>
                  <a:gd name="connsiteX12" fmla="*/ 197156 w 265354"/>
                  <a:gd name="connsiteY12" fmla="*/ 1036769 h 1036769"/>
                  <a:gd name="connsiteX13" fmla="*/ 69438 w 265354"/>
                  <a:gd name="connsiteY13" fmla="*/ 1036769 h 1036769"/>
                  <a:gd name="connsiteX14" fmla="*/ 0 w 265354"/>
                  <a:gd name="connsiteY14" fmla="*/ 967070 h 1036769"/>
                  <a:gd name="connsiteX15" fmla="*/ 0 w 265354"/>
                  <a:gd name="connsiteY15" fmla="*/ 63476 h 1036769"/>
                  <a:gd name="connsiteX16" fmla="*/ 63239 w 265354"/>
                  <a:gd name="connsiteY16" fmla="*/ 0 h 1036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354" h="1036769">
                    <a:moveTo>
                      <a:pt x="63288" y="18696"/>
                    </a:moveTo>
                    <a:cubicBezTo>
                      <a:pt x="38507" y="18696"/>
                      <a:pt x="18683" y="38609"/>
                      <a:pt x="18683" y="63500"/>
                    </a:cubicBezTo>
                    <a:lnTo>
                      <a:pt x="18683" y="967054"/>
                    </a:lnTo>
                    <a:cubicBezTo>
                      <a:pt x="18683" y="994435"/>
                      <a:pt x="40985" y="1018081"/>
                      <a:pt x="69483" y="1018081"/>
                    </a:cubicBezTo>
                    <a:lnTo>
                      <a:pt x="197102" y="1018081"/>
                    </a:lnTo>
                    <a:cubicBezTo>
                      <a:pt x="225600" y="1018081"/>
                      <a:pt x="246663" y="994435"/>
                      <a:pt x="246663" y="967054"/>
                    </a:cubicBezTo>
                    <a:lnTo>
                      <a:pt x="246663" y="63500"/>
                    </a:lnTo>
                    <a:cubicBezTo>
                      <a:pt x="246663" y="38609"/>
                      <a:pt x="226839" y="18696"/>
                      <a:pt x="202058" y="18696"/>
                    </a:cubicBezTo>
                    <a:close/>
                    <a:moveTo>
                      <a:pt x="63239" y="0"/>
                    </a:moveTo>
                    <a:lnTo>
                      <a:pt x="202115" y="0"/>
                    </a:lnTo>
                    <a:cubicBezTo>
                      <a:pt x="238075" y="0"/>
                      <a:pt x="265354" y="28626"/>
                      <a:pt x="265354" y="63476"/>
                    </a:cubicBezTo>
                    <a:lnTo>
                      <a:pt x="265354" y="967070"/>
                    </a:lnTo>
                    <a:cubicBezTo>
                      <a:pt x="265354" y="1005654"/>
                      <a:pt x="234355" y="1036769"/>
                      <a:pt x="197156" y="1036769"/>
                    </a:cubicBezTo>
                    <a:lnTo>
                      <a:pt x="69438" y="1036769"/>
                    </a:lnTo>
                    <a:cubicBezTo>
                      <a:pt x="30999" y="1036769"/>
                      <a:pt x="0" y="1005654"/>
                      <a:pt x="0" y="967070"/>
                    </a:cubicBezTo>
                    <a:lnTo>
                      <a:pt x="0" y="63476"/>
                    </a:lnTo>
                    <a:cubicBezTo>
                      <a:pt x="0" y="28626"/>
                      <a:pt x="27279" y="0"/>
                      <a:pt x="63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BF0BE392-DD99-3D48-8B15-56C5B207D8F5}"/>
                  </a:ext>
                </a:extLst>
              </p:cNvPr>
              <p:cNvSpPr/>
              <p:nvPr/>
            </p:nvSpPr>
            <p:spPr>
              <a:xfrm>
                <a:off x="12621119" y="4029939"/>
                <a:ext cx="18687" cy="539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" h="434">
                    <a:moveTo>
                      <a:pt x="9" y="434"/>
                    </a:moveTo>
                    <a:cubicBezTo>
                      <a:pt x="4" y="434"/>
                      <a:pt x="0" y="430"/>
                      <a:pt x="0" y="426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cubicBezTo>
                      <a:pt x="12" y="0"/>
                      <a:pt x="16" y="4"/>
                      <a:pt x="16" y="8"/>
                    </a:cubicBezTo>
                    <a:lnTo>
                      <a:pt x="16" y="426"/>
                    </a:lnTo>
                    <a:cubicBezTo>
                      <a:pt x="16" y="430"/>
                      <a:pt x="12" y="434"/>
                      <a:pt x="9" y="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F3455313-8EBF-CE43-9D96-C38D5CFBA726}"/>
                  </a:ext>
                </a:extLst>
              </p:cNvPr>
              <p:cNvSpPr/>
              <p:nvPr/>
            </p:nvSpPr>
            <p:spPr>
              <a:xfrm>
                <a:off x="12581254" y="3851745"/>
                <a:ext cx="99663" cy="100935"/>
              </a:xfrm>
              <a:custGeom>
                <a:avLst/>
                <a:gdLst>
                  <a:gd name="connsiteX0" fmla="*/ 50430 w 99663"/>
                  <a:gd name="connsiteY0" fmla="*/ 18692 h 100935"/>
                  <a:gd name="connsiteX1" fmla="*/ 18687 w 99663"/>
                  <a:gd name="connsiteY1" fmla="*/ 50456 h 100935"/>
                  <a:gd name="connsiteX2" fmla="*/ 50430 w 99663"/>
                  <a:gd name="connsiteY2" fmla="*/ 80998 h 100935"/>
                  <a:gd name="connsiteX3" fmla="*/ 79731 w 99663"/>
                  <a:gd name="connsiteY3" fmla="*/ 50456 h 100935"/>
                  <a:gd name="connsiteX4" fmla="*/ 50430 w 99663"/>
                  <a:gd name="connsiteY4" fmla="*/ 18692 h 100935"/>
                  <a:gd name="connsiteX5" fmla="*/ 50447 w 99663"/>
                  <a:gd name="connsiteY5" fmla="*/ 0 h 100935"/>
                  <a:gd name="connsiteX6" fmla="*/ 99663 w 99663"/>
                  <a:gd name="connsiteY6" fmla="*/ 50468 h 100935"/>
                  <a:gd name="connsiteX7" fmla="*/ 50447 w 99663"/>
                  <a:gd name="connsiteY7" fmla="*/ 100935 h 100935"/>
                  <a:gd name="connsiteX8" fmla="*/ 0 w 99663"/>
                  <a:gd name="connsiteY8" fmla="*/ 50468 h 100935"/>
                  <a:gd name="connsiteX9" fmla="*/ 50447 w 99663"/>
                  <a:gd name="connsiteY9" fmla="*/ 0 h 10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63" h="100935">
                    <a:moveTo>
                      <a:pt x="50430" y="18692"/>
                    </a:moveTo>
                    <a:cubicBezTo>
                      <a:pt x="32117" y="18692"/>
                      <a:pt x="18687" y="32131"/>
                      <a:pt x="18687" y="50456"/>
                    </a:cubicBezTo>
                    <a:cubicBezTo>
                      <a:pt x="18687" y="67560"/>
                      <a:pt x="32117" y="80998"/>
                      <a:pt x="50430" y="80998"/>
                    </a:cubicBezTo>
                    <a:cubicBezTo>
                      <a:pt x="66301" y="80998"/>
                      <a:pt x="79731" y="67560"/>
                      <a:pt x="79731" y="50456"/>
                    </a:cubicBezTo>
                    <a:cubicBezTo>
                      <a:pt x="79731" y="32131"/>
                      <a:pt x="66301" y="18692"/>
                      <a:pt x="50430" y="18692"/>
                    </a:cubicBezTo>
                    <a:close/>
                    <a:moveTo>
                      <a:pt x="50447" y="0"/>
                    </a:moveTo>
                    <a:cubicBezTo>
                      <a:pt x="77516" y="0"/>
                      <a:pt x="99663" y="22157"/>
                      <a:pt x="99663" y="50468"/>
                    </a:cubicBezTo>
                    <a:cubicBezTo>
                      <a:pt x="99663" y="77548"/>
                      <a:pt x="77516" y="100935"/>
                      <a:pt x="50447" y="100935"/>
                    </a:cubicBezTo>
                    <a:cubicBezTo>
                      <a:pt x="22147" y="100935"/>
                      <a:pt x="0" y="77548"/>
                      <a:pt x="0" y="50468"/>
                    </a:cubicBezTo>
                    <a:cubicBezTo>
                      <a:pt x="0" y="22157"/>
                      <a:pt x="22147" y="0"/>
                      <a:pt x="50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80C2E2-6997-D042-B7F1-5DBC156DDF0A}"/>
                  </a:ext>
                </a:extLst>
              </p:cNvPr>
              <p:cNvSpPr/>
              <p:nvPr/>
            </p:nvSpPr>
            <p:spPr>
              <a:xfrm>
                <a:off x="12258591" y="3957661"/>
                <a:ext cx="246667" cy="7588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610">
                    <a:moveTo>
                      <a:pt x="63" y="610"/>
                    </a:moveTo>
                    <a:lnTo>
                      <a:pt x="135" y="610"/>
                    </a:lnTo>
                    <a:cubicBezTo>
                      <a:pt x="171" y="610"/>
                      <a:pt x="199" y="581"/>
                      <a:pt x="199" y="546"/>
                    </a:cubicBezTo>
                    <a:lnTo>
                      <a:pt x="199" y="58"/>
                    </a:lnTo>
                    <a:cubicBezTo>
                      <a:pt x="199" y="26"/>
                      <a:pt x="173" y="0"/>
                      <a:pt x="142" y="0"/>
                    </a:cubicBez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lnTo>
                      <a:pt x="0" y="546"/>
                    </a:lnTo>
                    <a:cubicBezTo>
                      <a:pt x="0" y="581"/>
                      <a:pt x="29" y="610"/>
                      <a:pt x="63" y="6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D91D9ECA-122D-B446-AFDA-A31EB71EBDEA}"/>
                  </a:ext>
                </a:extLst>
              </p:cNvPr>
              <p:cNvSpPr/>
              <p:nvPr/>
            </p:nvSpPr>
            <p:spPr>
              <a:xfrm>
                <a:off x="12248628" y="3948938"/>
                <a:ext cx="266599" cy="777576"/>
              </a:xfrm>
              <a:custGeom>
                <a:avLst/>
                <a:gdLst>
                  <a:gd name="connsiteX0" fmla="*/ 63298 w 266599"/>
                  <a:gd name="connsiteY0" fmla="*/ 18696 h 777576"/>
                  <a:gd name="connsiteX1" fmla="*/ 19932 w 266599"/>
                  <a:gd name="connsiteY1" fmla="*/ 62237 h 777576"/>
                  <a:gd name="connsiteX2" fmla="*/ 19932 w 266599"/>
                  <a:gd name="connsiteY2" fmla="*/ 707884 h 777576"/>
                  <a:gd name="connsiteX3" fmla="*/ 68254 w 266599"/>
                  <a:gd name="connsiteY3" fmla="*/ 758889 h 777576"/>
                  <a:gd name="connsiteX4" fmla="*/ 197112 w 266599"/>
                  <a:gd name="connsiteY4" fmla="*/ 758889 h 777576"/>
                  <a:gd name="connsiteX5" fmla="*/ 247912 w 266599"/>
                  <a:gd name="connsiteY5" fmla="*/ 707884 h 777576"/>
                  <a:gd name="connsiteX6" fmla="*/ 247912 w 266599"/>
                  <a:gd name="connsiteY6" fmla="*/ 62237 h 777576"/>
                  <a:gd name="connsiteX7" fmla="*/ 203307 w 266599"/>
                  <a:gd name="connsiteY7" fmla="*/ 18696 h 777576"/>
                  <a:gd name="connsiteX8" fmla="*/ 63240 w 266599"/>
                  <a:gd name="connsiteY8" fmla="*/ 0 h 777576"/>
                  <a:gd name="connsiteX9" fmla="*/ 203359 w 266599"/>
                  <a:gd name="connsiteY9" fmla="*/ 0 h 777576"/>
                  <a:gd name="connsiteX10" fmla="*/ 266599 w 266599"/>
                  <a:gd name="connsiteY10" fmla="*/ 62206 h 777576"/>
                  <a:gd name="connsiteX11" fmla="*/ 266599 w 266599"/>
                  <a:gd name="connsiteY11" fmla="*/ 707905 h 777576"/>
                  <a:gd name="connsiteX12" fmla="*/ 197159 w 266599"/>
                  <a:gd name="connsiteY12" fmla="*/ 777576 h 777576"/>
                  <a:gd name="connsiteX13" fmla="*/ 68200 w 266599"/>
                  <a:gd name="connsiteY13" fmla="*/ 777576 h 777576"/>
                  <a:gd name="connsiteX14" fmla="*/ 0 w 266599"/>
                  <a:gd name="connsiteY14" fmla="*/ 707905 h 777576"/>
                  <a:gd name="connsiteX15" fmla="*/ 0 w 266599"/>
                  <a:gd name="connsiteY15" fmla="*/ 62206 h 777576"/>
                  <a:gd name="connsiteX16" fmla="*/ 63240 w 266599"/>
                  <a:gd name="connsiteY16" fmla="*/ 0 h 77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6599" h="777576">
                    <a:moveTo>
                      <a:pt x="63298" y="18696"/>
                    </a:moveTo>
                    <a:cubicBezTo>
                      <a:pt x="39756" y="18696"/>
                      <a:pt x="19932" y="38600"/>
                      <a:pt x="19932" y="62237"/>
                    </a:cubicBezTo>
                    <a:lnTo>
                      <a:pt x="19932" y="707884"/>
                    </a:lnTo>
                    <a:cubicBezTo>
                      <a:pt x="19932" y="735253"/>
                      <a:pt x="40995" y="758889"/>
                      <a:pt x="68254" y="758889"/>
                    </a:cubicBezTo>
                    <a:lnTo>
                      <a:pt x="197112" y="758889"/>
                    </a:lnTo>
                    <a:cubicBezTo>
                      <a:pt x="224371" y="758889"/>
                      <a:pt x="247912" y="735253"/>
                      <a:pt x="247912" y="707884"/>
                    </a:cubicBezTo>
                    <a:lnTo>
                      <a:pt x="247912" y="62237"/>
                    </a:lnTo>
                    <a:cubicBezTo>
                      <a:pt x="247912" y="38600"/>
                      <a:pt x="228088" y="18696"/>
                      <a:pt x="203307" y="18696"/>
                    </a:cubicBezTo>
                    <a:close/>
                    <a:moveTo>
                      <a:pt x="63240" y="0"/>
                    </a:moveTo>
                    <a:lnTo>
                      <a:pt x="203359" y="0"/>
                    </a:lnTo>
                    <a:cubicBezTo>
                      <a:pt x="238079" y="0"/>
                      <a:pt x="266599" y="27371"/>
                      <a:pt x="266599" y="62206"/>
                    </a:cubicBezTo>
                    <a:lnTo>
                      <a:pt x="266599" y="707905"/>
                    </a:lnTo>
                    <a:cubicBezTo>
                      <a:pt x="266599" y="746473"/>
                      <a:pt x="235599" y="777576"/>
                      <a:pt x="197159" y="777576"/>
                    </a:cubicBezTo>
                    <a:lnTo>
                      <a:pt x="68200" y="777576"/>
                    </a:lnTo>
                    <a:cubicBezTo>
                      <a:pt x="31000" y="777576"/>
                      <a:pt x="0" y="746473"/>
                      <a:pt x="0" y="707905"/>
                    </a:cubicBezTo>
                    <a:lnTo>
                      <a:pt x="0" y="62206"/>
                    </a:lnTo>
                    <a:cubicBezTo>
                      <a:pt x="0" y="27371"/>
                      <a:pt x="28520" y="0"/>
                      <a:pt x="63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68066EC-1186-9E46-BFD8-B78D5F10B03E}"/>
                  </a:ext>
                </a:extLst>
              </p:cNvPr>
              <p:cNvSpPr/>
              <p:nvPr/>
            </p:nvSpPr>
            <p:spPr>
              <a:xfrm>
                <a:off x="12373207" y="4276670"/>
                <a:ext cx="17441" cy="2928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36">
                    <a:moveTo>
                      <a:pt x="7" y="236"/>
                    </a:moveTo>
                    <a:cubicBezTo>
                      <a:pt x="3" y="236"/>
                      <a:pt x="0" y="232"/>
                      <a:pt x="0" y="22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2" y="0"/>
                      <a:pt x="15" y="4"/>
                      <a:pt x="15" y="8"/>
                    </a:cubicBezTo>
                    <a:lnTo>
                      <a:pt x="15" y="228"/>
                    </a:lnTo>
                    <a:cubicBezTo>
                      <a:pt x="15" y="232"/>
                      <a:pt x="12" y="236"/>
                      <a:pt x="7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C091387D-7090-3A41-B907-B9758ED1F9AC}"/>
                  </a:ext>
                </a:extLst>
              </p:cNvPr>
              <p:cNvSpPr/>
              <p:nvPr/>
            </p:nvSpPr>
            <p:spPr>
              <a:xfrm>
                <a:off x="12340816" y="4127137"/>
                <a:ext cx="82222" cy="80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6">
                    <a:moveTo>
                      <a:pt x="0" y="33"/>
                    </a:moveTo>
                    <a:cubicBezTo>
                      <a:pt x="0" y="52"/>
                      <a:pt x="15" y="66"/>
                      <a:pt x="33" y="66"/>
                    </a:cubicBezTo>
                    <a:cubicBezTo>
                      <a:pt x="52" y="66"/>
                      <a:pt x="67" y="52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7EC6173F-DF1E-2A4B-9944-2D2DD861E266}"/>
                  </a:ext>
                </a:extLst>
              </p:cNvPr>
              <p:cNvSpPr/>
              <p:nvPr/>
            </p:nvSpPr>
            <p:spPr>
              <a:xfrm>
                <a:off x="12332096" y="4117168"/>
                <a:ext cx="99663" cy="100935"/>
              </a:xfrm>
              <a:custGeom>
                <a:avLst/>
                <a:gdLst>
                  <a:gd name="connsiteX0" fmla="*/ 49221 w 99663"/>
                  <a:gd name="connsiteY0" fmla="*/ 18691 h 100935"/>
                  <a:gd name="connsiteX1" fmla="*/ 18687 w 99663"/>
                  <a:gd name="connsiteY1" fmla="*/ 50467 h 100935"/>
                  <a:gd name="connsiteX2" fmla="*/ 49221 w 99663"/>
                  <a:gd name="connsiteY2" fmla="*/ 82243 h 100935"/>
                  <a:gd name="connsiteX3" fmla="*/ 80977 w 99663"/>
                  <a:gd name="connsiteY3" fmla="*/ 50467 h 100935"/>
                  <a:gd name="connsiteX4" fmla="*/ 49221 w 99663"/>
                  <a:gd name="connsiteY4" fmla="*/ 18691 h 100935"/>
                  <a:gd name="connsiteX5" fmla="*/ 49216 w 99663"/>
                  <a:gd name="connsiteY5" fmla="*/ 0 h 100935"/>
                  <a:gd name="connsiteX6" fmla="*/ 99663 w 99663"/>
                  <a:gd name="connsiteY6" fmla="*/ 50468 h 100935"/>
                  <a:gd name="connsiteX7" fmla="*/ 49216 w 99663"/>
                  <a:gd name="connsiteY7" fmla="*/ 100935 h 100935"/>
                  <a:gd name="connsiteX8" fmla="*/ 0 w 99663"/>
                  <a:gd name="connsiteY8" fmla="*/ 50468 h 100935"/>
                  <a:gd name="connsiteX9" fmla="*/ 49216 w 99663"/>
                  <a:gd name="connsiteY9" fmla="*/ 0 h 10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63" h="100935">
                    <a:moveTo>
                      <a:pt x="49221" y="18691"/>
                    </a:moveTo>
                    <a:cubicBezTo>
                      <a:pt x="32122" y="18691"/>
                      <a:pt x="18687" y="33357"/>
                      <a:pt x="18687" y="50467"/>
                    </a:cubicBezTo>
                    <a:cubicBezTo>
                      <a:pt x="18687" y="67577"/>
                      <a:pt x="32122" y="82243"/>
                      <a:pt x="49221" y="82243"/>
                    </a:cubicBezTo>
                    <a:cubicBezTo>
                      <a:pt x="66321" y="82243"/>
                      <a:pt x="80977" y="67577"/>
                      <a:pt x="80977" y="50467"/>
                    </a:cubicBezTo>
                    <a:cubicBezTo>
                      <a:pt x="80977" y="33357"/>
                      <a:pt x="66321" y="18691"/>
                      <a:pt x="49221" y="18691"/>
                    </a:cubicBezTo>
                    <a:close/>
                    <a:moveTo>
                      <a:pt x="49216" y="0"/>
                    </a:moveTo>
                    <a:cubicBezTo>
                      <a:pt x="77516" y="0"/>
                      <a:pt x="99663" y="23388"/>
                      <a:pt x="99663" y="50468"/>
                    </a:cubicBezTo>
                    <a:cubicBezTo>
                      <a:pt x="99663" y="78779"/>
                      <a:pt x="77516" y="100935"/>
                      <a:pt x="49216" y="100935"/>
                    </a:cubicBezTo>
                    <a:cubicBezTo>
                      <a:pt x="22147" y="100935"/>
                      <a:pt x="0" y="78779"/>
                      <a:pt x="0" y="50468"/>
                    </a:cubicBezTo>
                    <a:cubicBezTo>
                      <a:pt x="0" y="23388"/>
                      <a:pt x="22147" y="0"/>
                      <a:pt x="492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0011AD33-D326-4B45-BA87-CEB7A7039379}"/>
                  </a:ext>
                </a:extLst>
              </p:cNvPr>
              <p:cNvSpPr/>
              <p:nvPr/>
            </p:nvSpPr>
            <p:spPr>
              <a:xfrm>
                <a:off x="12755661" y="3958907"/>
                <a:ext cx="229226" cy="7576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" h="609">
                    <a:moveTo>
                      <a:pt x="131" y="609"/>
                    </a:moveTo>
                    <a:lnTo>
                      <a:pt x="54" y="609"/>
                    </a:lnTo>
                    <a:cubicBezTo>
                      <a:pt x="24" y="609"/>
                      <a:pt x="0" y="585"/>
                      <a:pt x="0" y="555"/>
                    </a:cubicBezTo>
                    <a:lnTo>
                      <a:pt x="0" y="55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131" y="0"/>
                    </a:lnTo>
                    <a:cubicBezTo>
                      <a:pt x="161" y="0"/>
                      <a:pt x="185" y="25"/>
                      <a:pt x="185" y="55"/>
                    </a:cubicBezTo>
                    <a:lnTo>
                      <a:pt x="185" y="555"/>
                    </a:lnTo>
                    <a:cubicBezTo>
                      <a:pt x="185" y="585"/>
                      <a:pt x="161" y="609"/>
                      <a:pt x="131" y="60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37CB02F4-AEB7-564E-9E86-265D01DE090F}"/>
                  </a:ext>
                </a:extLst>
              </p:cNvPr>
              <p:cNvSpPr/>
              <p:nvPr/>
            </p:nvSpPr>
            <p:spPr>
              <a:xfrm>
                <a:off x="12745695" y="3950185"/>
                <a:ext cx="249158" cy="776330"/>
              </a:xfrm>
              <a:custGeom>
                <a:avLst/>
                <a:gdLst>
                  <a:gd name="connsiteX0" fmla="*/ 59556 w 249158"/>
                  <a:gd name="connsiteY0" fmla="*/ 18695 h 776330"/>
                  <a:gd name="connsiteX1" fmla="*/ 18687 w 249158"/>
                  <a:gd name="connsiteY1" fmla="*/ 59748 h 776330"/>
                  <a:gd name="connsiteX2" fmla="*/ 18687 w 249158"/>
                  <a:gd name="connsiteY2" fmla="*/ 715344 h 776330"/>
                  <a:gd name="connsiteX3" fmla="*/ 59556 w 249158"/>
                  <a:gd name="connsiteY3" fmla="*/ 756396 h 776330"/>
                  <a:gd name="connsiteX4" fmla="*/ 188357 w 249158"/>
                  <a:gd name="connsiteY4" fmla="*/ 756396 h 776330"/>
                  <a:gd name="connsiteX5" fmla="*/ 229226 w 249158"/>
                  <a:gd name="connsiteY5" fmla="*/ 715344 h 776330"/>
                  <a:gd name="connsiteX6" fmla="*/ 229226 w 249158"/>
                  <a:gd name="connsiteY6" fmla="*/ 59748 h 776330"/>
                  <a:gd name="connsiteX7" fmla="*/ 188357 w 249158"/>
                  <a:gd name="connsiteY7" fmla="*/ 18695 h 776330"/>
                  <a:gd name="connsiteX8" fmla="*/ 59500 w 249158"/>
                  <a:gd name="connsiteY8" fmla="*/ 0 h 776330"/>
                  <a:gd name="connsiteX9" fmla="*/ 188418 w 249158"/>
                  <a:gd name="connsiteY9" fmla="*/ 0 h 776330"/>
                  <a:gd name="connsiteX10" fmla="*/ 249158 w 249158"/>
                  <a:gd name="connsiteY10" fmla="*/ 59718 h 776330"/>
                  <a:gd name="connsiteX11" fmla="*/ 249158 w 249158"/>
                  <a:gd name="connsiteY11" fmla="*/ 715368 h 776330"/>
                  <a:gd name="connsiteX12" fmla="*/ 188418 w 249158"/>
                  <a:gd name="connsiteY12" fmla="*/ 776330 h 776330"/>
                  <a:gd name="connsiteX13" fmla="*/ 59500 w 249158"/>
                  <a:gd name="connsiteY13" fmla="*/ 776330 h 776330"/>
                  <a:gd name="connsiteX14" fmla="*/ 0 w 249158"/>
                  <a:gd name="connsiteY14" fmla="*/ 715368 h 776330"/>
                  <a:gd name="connsiteX15" fmla="*/ 0 w 249158"/>
                  <a:gd name="connsiteY15" fmla="*/ 59718 h 776330"/>
                  <a:gd name="connsiteX16" fmla="*/ 59500 w 249158"/>
                  <a:gd name="connsiteY16" fmla="*/ 0 h 77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9158" h="776330">
                    <a:moveTo>
                      <a:pt x="59556" y="18695"/>
                    </a:moveTo>
                    <a:cubicBezTo>
                      <a:pt x="37264" y="18695"/>
                      <a:pt x="18687" y="37355"/>
                      <a:pt x="18687" y="59748"/>
                    </a:cubicBezTo>
                    <a:lnTo>
                      <a:pt x="18687" y="715344"/>
                    </a:lnTo>
                    <a:cubicBezTo>
                      <a:pt x="18687" y="738980"/>
                      <a:pt x="37264" y="756396"/>
                      <a:pt x="59556" y="756396"/>
                    </a:cubicBezTo>
                    <a:lnTo>
                      <a:pt x="188357" y="756396"/>
                    </a:lnTo>
                    <a:cubicBezTo>
                      <a:pt x="210649" y="756396"/>
                      <a:pt x="229226" y="738980"/>
                      <a:pt x="229226" y="715344"/>
                    </a:cubicBezTo>
                    <a:lnTo>
                      <a:pt x="229226" y="59748"/>
                    </a:lnTo>
                    <a:cubicBezTo>
                      <a:pt x="229226" y="37355"/>
                      <a:pt x="210649" y="18695"/>
                      <a:pt x="188357" y="18695"/>
                    </a:cubicBezTo>
                    <a:close/>
                    <a:moveTo>
                      <a:pt x="59500" y="0"/>
                    </a:moveTo>
                    <a:lnTo>
                      <a:pt x="188418" y="0"/>
                    </a:lnTo>
                    <a:cubicBezTo>
                      <a:pt x="221887" y="0"/>
                      <a:pt x="249158" y="26127"/>
                      <a:pt x="249158" y="59718"/>
                    </a:cubicBezTo>
                    <a:lnTo>
                      <a:pt x="249158" y="715368"/>
                    </a:lnTo>
                    <a:cubicBezTo>
                      <a:pt x="249158" y="748960"/>
                      <a:pt x="221887" y="776330"/>
                      <a:pt x="188418" y="776330"/>
                    </a:cubicBezTo>
                    <a:lnTo>
                      <a:pt x="59500" y="776330"/>
                    </a:lnTo>
                    <a:cubicBezTo>
                      <a:pt x="27271" y="776330"/>
                      <a:pt x="0" y="748960"/>
                      <a:pt x="0" y="715368"/>
                    </a:cubicBezTo>
                    <a:lnTo>
                      <a:pt x="0" y="59718"/>
                    </a:lnTo>
                    <a:cubicBezTo>
                      <a:pt x="0" y="26127"/>
                      <a:pt x="27271" y="0"/>
                      <a:pt x="59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06B32BA5-75F4-C449-BF61-342EF9BCBD90}"/>
                  </a:ext>
                </a:extLst>
              </p:cNvPr>
              <p:cNvSpPr/>
              <p:nvPr/>
            </p:nvSpPr>
            <p:spPr>
              <a:xfrm>
                <a:off x="12861557" y="4220595"/>
                <a:ext cx="17441" cy="328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65">
                    <a:moveTo>
                      <a:pt x="7" y="265"/>
                    </a:moveTo>
                    <a:cubicBezTo>
                      <a:pt x="3" y="265"/>
                      <a:pt x="0" y="261"/>
                      <a:pt x="0" y="25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lnTo>
                      <a:pt x="15" y="257"/>
                    </a:lnTo>
                    <a:cubicBezTo>
                      <a:pt x="15" y="261"/>
                      <a:pt x="12" y="265"/>
                      <a:pt x="7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0569B5B2-0933-C94D-AC83-ACBC68EF2564}"/>
                  </a:ext>
                </a:extLst>
              </p:cNvPr>
              <p:cNvSpPr/>
              <p:nvPr/>
            </p:nvSpPr>
            <p:spPr>
              <a:xfrm>
                <a:off x="12814214" y="4039908"/>
                <a:ext cx="112121" cy="110904"/>
              </a:xfrm>
              <a:custGeom>
                <a:avLst/>
                <a:gdLst>
                  <a:gd name="connsiteX0" fmla="*/ 55441 w 112121"/>
                  <a:gd name="connsiteY0" fmla="*/ 18689 h 110904"/>
                  <a:gd name="connsiteX1" fmla="*/ 18690 w 112121"/>
                  <a:gd name="connsiteY1" fmla="*/ 55450 h 110904"/>
                  <a:gd name="connsiteX2" fmla="*/ 55441 w 112121"/>
                  <a:gd name="connsiteY2" fmla="*/ 92210 h 110904"/>
                  <a:gd name="connsiteX3" fmla="*/ 92192 w 112121"/>
                  <a:gd name="connsiteY3" fmla="*/ 55450 h 110904"/>
                  <a:gd name="connsiteX4" fmla="*/ 55441 w 112121"/>
                  <a:gd name="connsiteY4" fmla="*/ 18689 h 110904"/>
                  <a:gd name="connsiteX5" fmla="*/ 55444 w 112121"/>
                  <a:gd name="connsiteY5" fmla="*/ 0 h 110904"/>
                  <a:gd name="connsiteX6" fmla="*/ 112121 w 112121"/>
                  <a:gd name="connsiteY6" fmla="*/ 55452 h 110904"/>
                  <a:gd name="connsiteX7" fmla="*/ 55444 w 112121"/>
                  <a:gd name="connsiteY7" fmla="*/ 110904 h 110904"/>
                  <a:gd name="connsiteX8" fmla="*/ 0 w 112121"/>
                  <a:gd name="connsiteY8" fmla="*/ 55452 h 110904"/>
                  <a:gd name="connsiteX9" fmla="*/ 55444 w 112121"/>
                  <a:gd name="connsiteY9" fmla="*/ 0 h 110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121" h="110904">
                    <a:moveTo>
                      <a:pt x="55441" y="18689"/>
                    </a:moveTo>
                    <a:cubicBezTo>
                      <a:pt x="35840" y="18689"/>
                      <a:pt x="18690" y="35844"/>
                      <a:pt x="18690" y="55450"/>
                    </a:cubicBezTo>
                    <a:cubicBezTo>
                      <a:pt x="18690" y="76281"/>
                      <a:pt x="35840" y="92210"/>
                      <a:pt x="55441" y="92210"/>
                    </a:cubicBezTo>
                    <a:cubicBezTo>
                      <a:pt x="76267" y="92210"/>
                      <a:pt x="92192" y="76281"/>
                      <a:pt x="92192" y="55450"/>
                    </a:cubicBezTo>
                    <a:cubicBezTo>
                      <a:pt x="92192" y="35844"/>
                      <a:pt x="76267" y="18689"/>
                      <a:pt x="55441" y="18689"/>
                    </a:cubicBezTo>
                    <a:close/>
                    <a:moveTo>
                      <a:pt x="55444" y="0"/>
                    </a:moveTo>
                    <a:cubicBezTo>
                      <a:pt x="87479" y="0"/>
                      <a:pt x="112121" y="24645"/>
                      <a:pt x="112121" y="55452"/>
                    </a:cubicBezTo>
                    <a:cubicBezTo>
                      <a:pt x="112121" y="86259"/>
                      <a:pt x="87479" y="110904"/>
                      <a:pt x="55444" y="110904"/>
                    </a:cubicBezTo>
                    <a:cubicBezTo>
                      <a:pt x="24642" y="110904"/>
                      <a:pt x="0" y="86259"/>
                      <a:pt x="0" y="55452"/>
                    </a:cubicBezTo>
                    <a:cubicBezTo>
                      <a:pt x="0" y="24645"/>
                      <a:pt x="24642" y="0"/>
                      <a:pt x="55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97E84927-A83A-E745-B557-2237FC8A774F}"/>
                  </a:ext>
                </a:extLst>
              </p:cNvPr>
              <p:cNvSpPr/>
              <p:nvPr/>
            </p:nvSpPr>
            <p:spPr>
              <a:xfrm>
                <a:off x="12976170" y="4145828"/>
                <a:ext cx="222997" cy="5806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467">
                    <a:moveTo>
                      <a:pt x="141" y="0"/>
                    </a:moveTo>
                    <a:lnTo>
                      <a:pt x="40" y="0"/>
                    </a:lnTo>
                    <a:cubicBezTo>
                      <a:pt x="18" y="0"/>
                      <a:pt x="0" y="18"/>
                      <a:pt x="0" y="40"/>
                    </a:cubicBezTo>
                    <a:lnTo>
                      <a:pt x="0" y="427"/>
                    </a:lnTo>
                    <a:cubicBezTo>
                      <a:pt x="0" y="449"/>
                      <a:pt x="18" y="467"/>
                      <a:pt x="40" y="467"/>
                    </a:cubicBezTo>
                    <a:lnTo>
                      <a:pt x="141" y="467"/>
                    </a:lnTo>
                    <a:cubicBezTo>
                      <a:pt x="162" y="467"/>
                      <a:pt x="180" y="449"/>
                      <a:pt x="180" y="427"/>
                    </a:cubicBezTo>
                    <a:lnTo>
                      <a:pt x="180" y="40"/>
                    </a:lnTo>
                    <a:cubicBezTo>
                      <a:pt x="180" y="18"/>
                      <a:pt x="162" y="0"/>
                      <a:pt x="1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E75E3F40-11D1-3D43-AC45-CF67353594A5}"/>
                  </a:ext>
                </a:extLst>
              </p:cNvPr>
              <p:cNvSpPr/>
              <p:nvPr/>
            </p:nvSpPr>
            <p:spPr>
              <a:xfrm>
                <a:off x="13078325" y="4281655"/>
                <a:ext cx="18687" cy="3127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" h="252">
                    <a:moveTo>
                      <a:pt x="8" y="252"/>
                    </a:moveTo>
                    <a:cubicBezTo>
                      <a:pt x="4" y="252"/>
                      <a:pt x="0" y="249"/>
                      <a:pt x="0" y="244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lnTo>
                      <a:pt x="16" y="244"/>
                    </a:lnTo>
                    <a:cubicBezTo>
                      <a:pt x="16" y="249"/>
                      <a:pt x="13" y="252"/>
                      <a:pt x="8" y="2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C403BE90-9162-CF49-8824-45A7A2475A4C}"/>
                  </a:ext>
                </a:extLst>
              </p:cNvPr>
              <p:cNvSpPr/>
              <p:nvPr/>
            </p:nvSpPr>
            <p:spPr>
              <a:xfrm>
                <a:off x="15150077" y="4135859"/>
                <a:ext cx="259125" cy="5806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" h="467">
                    <a:moveTo>
                      <a:pt x="156" y="467"/>
                    </a:moveTo>
                    <a:lnTo>
                      <a:pt x="54" y="467"/>
                    </a:lnTo>
                    <a:cubicBezTo>
                      <a:pt x="24" y="467"/>
                      <a:pt x="0" y="443"/>
                      <a:pt x="0" y="413"/>
                    </a:cubicBezTo>
                    <a:lnTo>
                      <a:pt x="0" y="54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156" y="0"/>
                    </a:lnTo>
                    <a:cubicBezTo>
                      <a:pt x="185" y="0"/>
                      <a:pt x="209" y="25"/>
                      <a:pt x="209" y="54"/>
                    </a:cubicBezTo>
                    <a:lnTo>
                      <a:pt x="209" y="413"/>
                    </a:lnTo>
                    <a:cubicBezTo>
                      <a:pt x="209" y="443"/>
                      <a:pt x="185" y="467"/>
                      <a:pt x="156" y="4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D61B6947-B8E0-3F4E-9EE2-A48224CFCA7E}"/>
                  </a:ext>
                </a:extLst>
              </p:cNvPr>
              <p:cNvSpPr/>
              <p:nvPr/>
            </p:nvSpPr>
            <p:spPr>
              <a:xfrm>
                <a:off x="15140110" y="4127137"/>
                <a:ext cx="279057" cy="599382"/>
              </a:xfrm>
              <a:custGeom>
                <a:avLst/>
                <a:gdLst>
                  <a:gd name="connsiteX0" fmla="*/ 60827 w 279057"/>
                  <a:gd name="connsiteY0" fmla="*/ 18691 h 599382"/>
                  <a:gd name="connsiteX1" fmla="*/ 18687 w 279057"/>
                  <a:gd name="connsiteY1" fmla="*/ 59722 h 599382"/>
                  <a:gd name="connsiteX2" fmla="*/ 18687 w 279057"/>
                  <a:gd name="connsiteY2" fmla="*/ 538413 h 599382"/>
                  <a:gd name="connsiteX3" fmla="*/ 60827 w 279057"/>
                  <a:gd name="connsiteY3" fmla="*/ 579443 h 599382"/>
                  <a:gd name="connsiteX4" fmla="*/ 219471 w 279057"/>
                  <a:gd name="connsiteY4" fmla="*/ 579443 h 599382"/>
                  <a:gd name="connsiteX5" fmla="*/ 260371 w 279057"/>
                  <a:gd name="connsiteY5" fmla="*/ 538413 h 599382"/>
                  <a:gd name="connsiteX6" fmla="*/ 260371 w 279057"/>
                  <a:gd name="connsiteY6" fmla="*/ 59722 h 599382"/>
                  <a:gd name="connsiteX7" fmla="*/ 219471 w 279057"/>
                  <a:gd name="connsiteY7" fmla="*/ 18691 h 599382"/>
                  <a:gd name="connsiteX8" fmla="*/ 60772 w 279057"/>
                  <a:gd name="connsiteY8" fmla="*/ 0 h 599382"/>
                  <a:gd name="connsiteX9" fmla="*/ 219525 w 279057"/>
                  <a:gd name="connsiteY9" fmla="*/ 0 h 599382"/>
                  <a:gd name="connsiteX10" fmla="*/ 279057 w 279057"/>
                  <a:gd name="connsiteY10" fmla="*/ 59690 h 599382"/>
                  <a:gd name="connsiteX11" fmla="*/ 279057 w 279057"/>
                  <a:gd name="connsiteY11" fmla="*/ 538449 h 599382"/>
                  <a:gd name="connsiteX12" fmla="*/ 219525 w 279057"/>
                  <a:gd name="connsiteY12" fmla="*/ 599382 h 599382"/>
                  <a:gd name="connsiteX13" fmla="*/ 60772 w 279057"/>
                  <a:gd name="connsiteY13" fmla="*/ 599382 h 599382"/>
                  <a:gd name="connsiteX14" fmla="*/ 0 w 279057"/>
                  <a:gd name="connsiteY14" fmla="*/ 538449 h 599382"/>
                  <a:gd name="connsiteX15" fmla="*/ 0 w 279057"/>
                  <a:gd name="connsiteY15" fmla="*/ 59690 h 599382"/>
                  <a:gd name="connsiteX16" fmla="*/ 60772 w 279057"/>
                  <a:gd name="connsiteY16" fmla="*/ 0 h 59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9057" h="599382">
                    <a:moveTo>
                      <a:pt x="60827" y="18691"/>
                    </a:moveTo>
                    <a:cubicBezTo>
                      <a:pt x="37278" y="18691"/>
                      <a:pt x="18687" y="37341"/>
                      <a:pt x="18687" y="59722"/>
                    </a:cubicBezTo>
                    <a:lnTo>
                      <a:pt x="18687" y="538413"/>
                    </a:lnTo>
                    <a:cubicBezTo>
                      <a:pt x="18687" y="562036"/>
                      <a:pt x="37278" y="579443"/>
                      <a:pt x="60827" y="579443"/>
                    </a:cubicBezTo>
                    <a:lnTo>
                      <a:pt x="219471" y="579443"/>
                    </a:lnTo>
                    <a:cubicBezTo>
                      <a:pt x="243019" y="579443"/>
                      <a:pt x="260371" y="562036"/>
                      <a:pt x="260371" y="538413"/>
                    </a:cubicBezTo>
                    <a:lnTo>
                      <a:pt x="260371" y="59722"/>
                    </a:lnTo>
                    <a:cubicBezTo>
                      <a:pt x="260371" y="37341"/>
                      <a:pt x="243019" y="18691"/>
                      <a:pt x="219471" y="18691"/>
                    </a:cubicBezTo>
                    <a:close/>
                    <a:moveTo>
                      <a:pt x="60772" y="0"/>
                    </a:moveTo>
                    <a:lnTo>
                      <a:pt x="219525" y="0"/>
                    </a:lnTo>
                    <a:cubicBezTo>
                      <a:pt x="251771" y="0"/>
                      <a:pt x="279057" y="27358"/>
                      <a:pt x="279057" y="59690"/>
                    </a:cubicBezTo>
                    <a:lnTo>
                      <a:pt x="279057" y="538449"/>
                    </a:lnTo>
                    <a:cubicBezTo>
                      <a:pt x="279057" y="572025"/>
                      <a:pt x="251771" y="599382"/>
                      <a:pt x="219525" y="599382"/>
                    </a:cubicBezTo>
                    <a:lnTo>
                      <a:pt x="60772" y="599382"/>
                    </a:lnTo>
                    <a:cubicBezTo>
                      <a:pt x="27286" y="599382"/>
                      <a:pt x="0" y="572025"/>
                      <a:pt x="0" y="538449"/>
                    </a:cubicBezTo>
                    <a:lnTo>
                      <a:pt x="0" y="59690"/>
                    </a:lnTo>
                    <a:cubicBezTo>
                      <a:pt x="0" y="27358"/>
                      <a:pt x="27286" y="0"/>
                      <a:pt x="607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9513A893-74D1-AC45-ABBA-0A8B16A0A4F9}"/>
                  </a:ext>
                </a:extLst>
              </p:cNvPr>
              <p:cNvSpPr/>
              <p:nvPr/>
            </p:nvSpPr>
            <p:spPr>
              <a:xfrm>
                <a:off x="15270918" y="4267948"/>
                <a:ext cx="17441" cy="322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60">
                    <a:moveTo>
                      <a:pt x="8" y="260"/>
                    </a:moveTo>
                    <a:cubicBezTo>
                      <a:pt x="4" y="260"/>
                      <a:pt x="0" y="256"/>
                      <a:pt x="0" y="252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lnTo>
                      <a:pt x="15" y="252"/>
                    </a:lnTo>
                    <a:cubicBezTo>
                      <a:pt x="15" y="256"/>
                      <a:pt x="12" y="260"/>
                      <a:pt x="8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9665BD-A3B3-CC45-9508-0E192FD9B82A}"/>
                  </a:ext>
                </a:extLst>
              </p:cNvPr>
              <p:cNvSpPr/>
              <p:nvPr/>
            </p:nvSpPr>
            <p:spPr>
              <a:xfrm>
                <a:off x="15410447" y="3725887"/>
                <a:ext cx="252896" cy="9906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796">
                    <a:moveTo>
                      <a:pt x="150" y="796"/>
                    </a:moveTo>
                    <a:lnTo>
                      <a:pt x="55" y="796"/>
                    </a:lnTo>
                    <a:cubicBezTo>
                      <a:pt x="25" y="796"/>
                      <a:pt x="0" y="772"/>
                      <a:pt x="0" y="742"/>
                    </a:cubicBezTo>
                    <a:lnTo>
                      <a:pt x="0" y="54"/>
                    </a:lnTo>
                    <a:cubicBezTo>
                      <a:pt x="0" y="24"/>
                      <a:pt x="25" y="0"/>
                      <a:pt x="55" y="0"/>
                    </a:cubicBezTo>
                    <a:lnTo>
                      <a:pt x="150" y="0"/>
                    </a:lnTo>
                    <a:cubicBezTo>
                      <a:pt x="179" y="0"/>
                      <a:pt x="204" y="24"/>
                      <a:pt x="204" y="54"/>
                    </a:cubicBezTo>
                    <a:lnTo>
                      <a:pt x="204" y="742"/>
                    </a:lnTo>
                    <a:cubicBezTo>
                      <a:pt x="204" y="772"/>
                      <a:pt x="179" y="796"/>
                      <a:pt x="150" y="79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51C3D9D1-2881-5D4B-A287-C2C7F45E2495}"/>
                  </a:ext>
                </a:extLst>
              </p:cNvPr>
              <p:cNvSpPr/>
              <p:nvPr/>
            </p:nvSpPr>
            <p:spPr>
              <a:xfrm>
                <a:off x="15401727" y="3715918"/>
                <a:ext cx="270337" cy="1010600"/>
              </a:xfrm>
              <a:custGeom>
                <a:avLst/>
                <a:gdLst>
                  <a:gd name="connsiteX0" fmla="*/ 59578 w 270337"/>
                  <a:gd name="connsiteY0" fmla="*/ 18692 h 1010600"/>
                  <a:gd name="connsiteX1" fmla="*/ 18686 w 270337"/>
                  <a:gd name="connsiteY1" fmla="*/ 59761 h 1010600"/>
                  <a:gd name="connsiteX2" fmla="*/ 18686 w 270337"/>
                  <a:gd name="connsiteY2" fmla="*/ 949594 h 1010600"/>
                  <a:gd name="connsiteX3" fmla="*/ 59578 w 270337"/>
                  <a:gd name="connsiteY3" fmla="*/ 990663 h 1010600"/>
                  <a:gd name="connsiteX4" fmla="*/ 210757 w 270337"/>
                  <a:gd name="connsiteY4" fmla="*/ 990663 h 1010600"/>
                  <a:gd name="connsiteX5" fmla="*/ 251649 w 270337"/>
                  <a:gd name="connsiteY5" fmla="*/ 949594 h 1010600"/>
                  <a:gd name="connsiteX6" fmla="*/ 251649 w 270337"/>
                  <a:gd name="connsiteY6" fmla="*/ 59761 h 1010600"/>
                  <a:gd name="connsiteX7" fmla="*/ 210757 w 270337"/>
                  <a:gd name="connsiteY7" fmla="*/ 18692 h 1010600"/>
                  <a:gd name="connsiteX8" fmla="*/ 59524 w 270337"/>
                  <a:gd name="connsiteY8" fmla="*/ 0 h 1010600"/>
                  <a:gd name="connsiteX9" fmla="*/ 210813 w 270337"/>
                  <a:gd name="connsiteY9" fmla="*/ 0 h 1010600"/>
                  <a:gd name="connsiteX10" fmla="*/ 270337 w 270337"/>
                  <a:gd name="connsiteY10" fmla="*/ 59740 h 1010600"/>
                  <a:gd name="connsiteX11" fmla="*/ 270337 w 270337"/>
                  <a:gd name="connsiteY11" fmla="*/ 949616 h 1010600"/>
                  <a:gd name="connsiteX12" fmla="*/ 210813 w 270337"/>
                  <a:gd name="connsiteY12" fmla="*/ 1010600 h 1010600"/>
                  <a:gd name="connsiteX13" fmla="*/ 59524 w 270337"/>
                  <a:gd name="connsiteY13" fmla="*/ 1010600 h 1010600"/>
                  <a:gd name="connsiteX14" fmla="*/ 0 w 270337"/>
                  <a:gd name="connsiteY14" fmla="*/ 949616 h 1010600"/>
                  <a:gd name="connsiteX15" fmla="*/ 0 w 270337"/>
                  <a:gd name="connsiteY15" fmla="*/ 59740 h 1010600"/>
                  <a:gd name="connsiteX16" fmla="*/ 59524 w 270337"/>
                  <a:gd name="connsiteY16" fmla="*/ 0 h 101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0337" h="1010600">
                    <a:moveTo>
                      <a:pt x="59578" y="18692"/>
                    </a:moveTo>
                    <a:cubicBezTo>
                      <a:pt x="37273" y="18692"/>
                      <a:pt x="18686" y="38604"/>
                      <a:pt x="18686" y="59761"/>
                    </a:cubicBezTo>
                    <a:lnTo>
                      <a:pt x="18686" y="949594"/>
                    </a:lnTo>
                    <a:cubicBezTo>
                      <a:pt x="18686" y="973240"/>
                      <a:pt x="37273" y="990663"/>
                      <a:pt x="59578" y="990663"/>
                    </a:cubicBezTo>
                    <a:lnTo>
                      <a:pt x="210757" y="990663"/>
                    </a:lnTo>
                    <a:cubicBezTo>
                      <a:pt x="233062" y="990663"/>
                      <a:pt x="251649" y="973240"/>
                      <a:pt x="251649" y="949594"/>
                    </a:cubicBezTo>
                    <a:lnTo>
                      <a:pt x="251649" y="59761"/>
                    </a:lnTo>
                    <a:cubicBezTo>
                      <a:pt x="251649" y="38604"/>
                      <a:pt x="233062" y="18692"/>
                      <a:pt x="210757" y="18692"/>
                    </a:cubicBezTo>
                    <a:close/>
                    <a:moveTo>
                      <a:pt x="59524" y="0"/>
                    </a:moveTo>
                    <a:lnTo>
                      <a:pt x="210813" y="0"/>
                    </a:lnTo>
                    <a:cubicBezTo>
                      <a:pt x="243055" y="0"/>
                      <a:pt x="270337" y="27381"/>
                      <a:pt x="270337" y="59740"/>
                    </a:cubicBezTo>
                    <a:lnTo>
                      <a:pt x="270337" y="949616"/>
                    </a:lnTo>
                    <a:cubicBezTo>
                      <a:pt x="270337" y="983219"/>
                      <a:pt x="243055" y="1010600"/>
                      <a:pt x="210813" y="1010600"/>
                    </a:cubicBezTo>
                    <a:lnTo>
                      <a:pt x="59524" y="1010600"/>
                    </a:lnTo>
                    <a:cubicBezTo>
                      <a:pt x="27282" y="1010600"/>
                      <a:pt x="0" y="983219"/>
                      <a:pt x="0" y="949616"/>
                    </a:cubicBezTo>
                    <a:lnTo>
                      <a:pt x="0" y="59740"/>
                    </a:lnTo>
                    <a:cubicBezTo>
                      <a:pt x="0" y="27381"/>
                      <a:pt x="27282" y="0"/>
                      <a:pt x="59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AC457EA-3785-CA47-A6DE-1FCE27F51794}"/>
                  </a:ext>
                </a:extLst>
              </p:cNvPr>
              <p:cNvSpPr/>
              <p:nvPr/>
            </p:nvSpPr>
            <p:spPr>
              <a:xfrm>
                <a:off x="15410447" y="3871683"/>
                <a:ext cx="252896" cy="1482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120">
                    <a:moveTo>
                      <a:pt x="0" y="120"/>
                    </a:moveTo>
                    <a:lnTo>
                      <a:pt x="204" y="120"/>
                    </a:lnTo>
                    <a:lnTo>
                      <a:pt x="2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B5CE4AD3-CA8D-0B4D-A4B0-825BF763BAFC}"/>
                  </a:ext>
                </a:extLst>
              </p:cNvPr>
              <p:cNvSpPr/>
              <p:nvPr/>
            </p:nvSpPr>
            <p:spPr>
              <a:xfrm>
                <a:off x="15401727" y="3861714"/>
                <a:ext cx="270337" cy="168226"/>
              </a:xfrm>
              <a:custGeom>
                <a:avLst/>
                <a:gdLst>
                  <a:gd name="connsiteX0" fmla="*/ 18686 w 270337"/>
                  <a:gd name="connsiteY0" fmla="*/ 18692 h 168226"/>
                  <a:gd name="connsiteX1" fmla="*/ 18686 w 270337"/>
                  <a:gd name="connsiteY1" fmla="*/ 148288 h 168226"/>
                  <a:gd name="connsiteX2" fmla="*/ 251649 w 270337"/>
                  <a:gd name="connsiteY2" fmla="*/ 148288 h 168226"/>
                  <a:gd name="connsiteX3" fmla="*/ 251649 w 270337"/>
                  <a:gd name="connsiteY3" fmla="*/ 18692 h 168226"/>
                  <a:gd name="connsiteX4" fmla="*/ 8681 w 270337"/>
                  <a:gd name="connsiteY4" fmla="*/ 0 h 168226"/>
                  <a:gd name="connsiteX5" fmla="*/ 261656 w 270337"/>
                  <a:gd name="connsiteY5" fmla="*/ 0 h 168226"/>
                  <a:gd name="connsiteX6" fmla="*/ 270337 w 270337"/>
                  <a:gd name="connsiteY6" fmla="*/ 9896 h 168226"/>
                  <a:gd name="connsiteX7" fmla="*/ 270337 w 270337"/>
                  <a:gd name="connsiteY7" fmla="*/ 158330 h 168226"/>
                  <a:gd name="connsiteX8" fmla="*/ 261656 w 270337"/>
                  <a:gd name="connsiteY8" fmla="*/ 168226 h 168226"/>
                  <a:gd name="connsiteX9" fmla="*/ 8681 w 270337"/>
                  <a:gd name="connsiteY9" fmla="*/ 168226 h 168226"/>
                  <a:gd name="connsiteX10" fmla="*/ 0 w 270337"/>
                  <a:gd name="connsiteY10" fmla="*/ 158330 h 168226"/>
                  <a:gd name="connsiteX11" fmla="*/ 0 w 270337"/>
                  <a:gd name="connsiteY11" fmla="*/ 9896 h 168226"/>
                  <a:gd name="connsiteX12" fmla="*/ 8681 w 270337"/>
                  <a:gd name="connsiteY12" fmla="*/ 0 h 16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337" h="168226">
                    <a:moveTo>
                      <a:pt x="18686" y="18692"/>
                    </a:moveTo>
                    <a:lnTo>
                      <a:pt x="18686" y="148288"/>
                    </a:lnTo>
                    <a:lnTo>
                      <a:pt x="251649" y="148288"/>
                    </a:lnTo>
                    <a:lnTo>
                      <a:pt x="251649" y="18692"/>
                    </a:lnTo>
                    <a:close/>
                    <a:moveTo>
                      <a:pt x="8681" y="0"/>
                    </a:moveTo>
                    <a:lnTo>
                      <a:pt x="261656" y="0"/>
                    </a:lnTo>
                    <a:cubicBezTo>
                      <a:pt x="266617" y="0"/>
                      <a:pt x="270337" y="3711"/>
                      <a:pt x="270337" y="9896"/>
                    </a:cubicBezTo>
                    <a:lnTo>
                      <a:pt x="270337" y="158330"/>
                    </a:lnTo>
                    <a:cubicBezTo>
                      <a:pt x="270337" y="164515"/>
                      <a:pt x="266617" y="168226"/>
                      <a:pt x="261656" y="168226"/>
                    </a:cubicBezTo>
                    <a:lnTo>
                      <a:pt x="8681" y="168226"/>
                    </a:lnTo>
                    <a:cubicBezTo>
                      <a:pt x="4960" y="168226"/>
                      <a:pt x="0" y="164515"/>
                      <a:pt x="0" y="158330"/>
                    </a:cubicBezTo>
                    <a:lnTo>
                      <a:pt x="0" y="9896"/>
                    </a:lnTo>
                    <a:cubicBezTo>
                      <a:pt x="0" y="3711"/>
                      <a:pt x="4960" y="0"/>
                      <a:pt x="86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47B1A36A-891C-604C-A037-A4E0AF8D2FD5}"/>
                  </a:ext>
                </a:extLst>
              </p:cNvPr>
              <p:cNvSpPr/>
              <p:nvPr/>
            </p:nvSpPr>
            <p:spPr>
              <a:xfrm>
                <a:off x="11994486" y="4660474"/>
                <a:ext cx="3934210" cy="1420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9" h="115">
                    <a:moveTo>
                      <a:pt x="3120" y="115"/>
                    </a:moveTo>
                    <a:lnTo>
                      <a:pt x="40" y="115"/>
                    </a:lnTo>
                    <a:cubicBezTo>
                      <a:pt x="18" y="115"/>
                      <a:pt x="0" y="97"/>
                      <a:pt x="0" y="75"/>
                    </a:cubicBezTo>
                    <a:lnTo>
                      <a:pt x="0" y="39"/>
                    </a:lnTo>
                    <a:cubicBezTo>
                      <a:pt x="0" y="17"/>
                      <a:pt x="18" y="0"/>
                      <a:pt x="40" y="0"/>
                    </a:cubicBezTo>
                    <a:lnTo>
                      <a:pt x="3120" y="0"/>
                    </a:lnTo>
                    <a:cubicBezTo>
                      <a:pt x="3142" y="0"/>
                      <a:pt x="3159" y="17"/>
                      <a:pt x="3159" y="39"/>
                    </a:cubicBezTo>
                    <a:lnTo>
                      <a:pt x="3159" y="75"/>
                    </a:lnTo>
                    <a:cubicBezTo>
                      <a:pt x="3159" y="97"/>
                      <a:pt x="3142" y="115"/>
                      <a:pt x="3120" y="1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6C6A6C0-CB61-C54A-8438-92E719CB4CD1}"/>
                  </a:ext>
                </a:extLst>
              </p:cNvPr>
              <p:cNvSpPr/>
              <p:nvPr/>
            </p:nvSpPr>
            <p:spPr>
              <a:xfrm>
                <a:off x="11984516" y="4650505"/>
                <a:ext cx="3954143" cy="160749"/>
              </a:xfrm>
              <a:custGeom>
                <a:avLst/>
                <a:gdLst>
                  <a:gd name="connsiteX0" fmla="*/ 80957 w 3954143"/>
                  <a:gd name="connsiteY0" fmla="*/ 19938 h 160749"/>
                  <a:gd name="connsiteX1" fmla="*/ 19933 w 3954143"/>
                  <a:gd name="connsiteY1" fmla="*/ 80381 h 160749"/>
                  <a:gd name="connsiteX2" fmla="*/ 80957 w 3954143"/>
                  <a:gd name="connsiteY2" fmla="*/ 142057 h 160749"/>
                  <a:gd name="connsiteX3" fmla="*/ 3873186 w 3954143"/>
                  <a:gd name="connsiteY3" fmla="*/ 142057 h 160749"/>
                  <a:gd name="connsiteX4" fmla="*/ 3935456 w 3954143"/>
                  <a:gd name="connsiteY4" fmla="*/ 80381 h 160749"/>
                  <a:gd name="connsiteX5" fmla="*/ 3873186 w 3954143"/>
                  <a:gd name="connsiteY5" fmla="*/ 19938 h 160749"/>
                  <a:gd name="connsiteX6" fmla="*/ 80951 w 3954143"/>
                  <a:gd name="connsiteY6" fmla="*/ 0 h 160749"/>
                  <a:gd name="connsiteX7" fmla="*/ 3873192 w 3954143"/>
                  <a:gd name="connsiteY7" fmla="*/ 0 h 160749"/>
                  <a:gd name="connsiteX8" fmla="*/ 3954143 w 3954143"/>
                  <a:gd name="connsiteY8" fmla="*/ 80375 h 160749"/>
                  <a:gd name="connsiteX9" fmla="*/ 3873192 w 3954143"/>
                  <a:gd name="connsiteY9" fmla="*/ 160749 h 160749"/>
                  <a:gd name="connsiteX10" fmla="*/ 80951 w 3954143"/>
                  <a:gd name="connsiteY10" fmla="*/ 160749 h 160749"/>
                  <a:gd name="connsiteX11" fmla="*/ 0 w 3954143"/>
                  <a:gd name="connsiteY11" fmla="*/ 80375 h 160749"/>
                  <a:gd name="connsiteX12" fmla="*/ 80951 w 3954143"/>
                  <a:gd name="connsiteY12" fmla="*/ 0 h 16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54143" h="160749">
                    <a:moveTo>
                      <a:pt x="80957" y="19938"/>
                    </a:moveTo>
                    <a:cubicBezTo>
                      <a:pt x="47332" y="19938"/>
                      <a:pt x="19933" y="47076"/>
                      <a:pt x="19933" y="80381"/>
                    </a:cubicBezTo>
                    <a:cubicBezTo>
                      <a:pt x="19933" y="114920"/>
                      <a:pt x="47332" y="142057"/>
                      <a:pt x="80957" y="142057"/>
                    </a:cubicBezTo>
                    <a:lnTo>
                      <a:pt x="3873186" y="142057"/>
                    </a:lnTo>
                    <a:cubicBezTo>
                      <a:pt x="3906812" y="142057"/>
                      <a:pt x="3935456" y="114920"/>
                      <a:pt x="3935456" y="80381"/>
                    </a:cubicBezTo>
                    <a:cubicBezTo>
                      <a:pt x="3935456" y="47076"/>
                      <a:pt x="3906812" y="19938"/>
                      <a:pt x="3873186" y="19938"/>
                    </a:cubicBezTo>
                    <a:close/>
                    <a:moveTo>
                      <a:pt x="80951" y="0"/>
                    </a:moveTo>
                    <a:lnTo>
                      <a:pt x="3873192" y="0"/>
                    </a:lnTo>
                    <a:cubicBezTo>
                      <a:pt x="3918026" y="0"/>
                      <a:pt x="3954143" y="35860"/>
                      <a:pt x="3954143" y="80375"/>
                    </a:cubicBezTo>
                    <a:cubicBezTo>
                      <a:pt x="3954143" y="124890"/>
                      <a:pt x="3918026" y="160749"/>
                      <a:pt x="3873192" y="160749"/>
                    </a:cubicBezTo>
                    <a:lnTo>
                      <a:pt x="80951" y="160749"/>
                    </a:lnTo>
                    <a:cubicBezTo>
                      <a:pt x="36117" y="160749"/>
                      <a:pt x="0" y="124890"/>
                      <a:pt x="0" y="80375"/>
                    </a:cubicBezTo>
                    <a:cubicBezTo>
                      <a:pt x="0" y="35860"/>
                      <a:pt x="36117" y="0"/>
                      <a:pt x="809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160A15E-169F-7643-9D1D-9AA49362CB76}"/>
                </a:ext>
              </a:extLst>
            </p:cNvPr>
            <p:cNvGrpSpPr/>
            <p:nvPr/>
          </p:nvGrpSpPr>
          <p:grpSpPr>
            <a:xfrm>
              <a:off x="6069683" y="5624968"/>
              <a:ext cx="5810187" cy="6949590"/>
              <a:chOff x="6069683" y="5624968"/>
              <a:chExt cx="5810187" cy="6949590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60FAE484-062E-6F48-ACA3-6EAAF8C190CC}"/>
                  </a:ext>
                </a:extLst>
              </p:cNvPr>
              <p:cNvSpPr/>
              <p:nvPr/>
            </p:nvSpPr>
            <p:spPr>
              <a:xfrm>
                <a:off x="6079467" y="7223735"/>
                <a:ext cx="5790440" cy="5132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49" h="4120">
                    <a:moveTo>
                      <a:pt x="1731" y="0"/>
                    </a:moveTo>
                    <a:lnTo>
                      <a:pt x="209" y="0"/>
                    </a:lnTo>
                    <a:cubicBezTo>
                      <a:pt x="82" y="0"/>
                      <a:pt x="-15" y="112"/>
                      <a:pt x="2" y="238"/>
                    </a:cubicBezTo>
                    <a:lnTo>
                      <a:pt x="484" y="3866"/>
                    </a:lnTo>
                    <a:cubicBezTo>
                      <a:pt x="504" y="4012"/>
                      <a:pt x="628" y="4120"/>
                      <a:pt x="774" y="4120"/>
                    </a:cubicBezTo>
                    <a:lnTo>
                      <a:pt x="3249" y="4120"/>
                    </a:lnTo>
                    <a:cubicBezTo>
                      <a:pt x="3316" y="4120"/>
                      <a:pt x="3384" y="4107"/>
                      <a:pt x="3446" y="4082"/>
                    </a:cubicBezTo>
                    <a:lnTo>
                      <a:pt x="4604" y="3625"/>
                    </a:lnTo>
                    <a:cubicBezTo>
                      <a:pt x="4631" y="3614"/>
                      <a:pt x="4649" y="3587"/>
                      <a:pt x="4649" y="3557"/>
                    </a:cubicBezTo>
                    <a:cubicBezTo>
                      <a:pt x="4649" y="3517"/>
                      <a:pt x="4617" y="3484"/>
                      <a:pt x="4577" y="3484"/>
                    </a:cubicBezTo>
                    <a:lnTo>
                      <a:pt x="2421" y="3484"/>
                    </a:lnTo>
                    <a:lnTo>
                      <a:pt x="1939" y="180"/>
                    </a:lnTo>
                    <a:cubicBezTo>
                      <a:pt x="1924" y="77"/>
                      <a:pt x="1835" y="0"/>
                      <a:pt x="173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9FEE075E-E46A-854C-9986-D6E098F7167E}"/>
                  </a:ext>
                </a:extLst>
              </p:cNvPr>
              <p:cNvSpPr/>
              <p:nvPr/>
            </p:nvSpPr>
            <p:spPr>
              <a:xfrm>
                <a:off x="6069683" y="7213766"/>
                <a:ext cx="5810187" cy="5152690"/>
              </a:xfrm>
              <a:custGeom>
                <a:avLst/>
                <a:gdLst>
                  <a:gd name="connsiteX0" fmla="*/ 270101 w 5810187"/>
                  <a:gd name="connsiteY0" fmla="*/ 19938 h 5152690"/>
                  <a:gd name="connsiteX1" fmla="*/ 80781 w 5810187"/>
                  <a:gd name="connsiteY1" fmla="*/ 105899 h 5152690"/>
                  <a:gd name="connsiteX2" fmla="*/ 20996 w 5810187"/>
                  <a:gd name="connsiteY2" fmla="*/ 305229 h 5152690"/>
                  <a:gd name="connsiteX3" fmla="*/ 622584 w 5810187"/>
                  <a:gd name="connsiteY3" fmla="*/ 4825036 h 5152690"/>
                  <a:gd name="connsiteX4" fmla="*/ 973821 w 5810187"/>
                  <a:gd name="connsiteY4" fmla="*/ 5132752 h 5152690"/>
                  <a:gd name="connsiteX5" fmla="*/ 4056490 w 5810187"/>
                  <a:gd name="connsiteY5" fmla="*/ 5132752 h 5152690"/>
                  <a:gd name="connsiteX6" fmla="*/ 4298121 w 5810187"/>
                  <a:gd name="connsiteY6" fmla="*/ 5086657 h 5152690"/>
                  <a:gd name="connsiteX7" fmla="*/ 5740437 w 5810187"/>
                  <a:gd name="connsiteY7" fmla="*/ 4516075 h 5152690"/>
                  <a:gd name="connsiteX8" fmla="*/ 5790258 w 5810187"/>
                  <a:gd name="connsiteY8" fmla="*/ 4441326 h 5152690"/>
                  <a:gd name="connsiteX9" fmla="*/ 5710545 w 5810187"/>
                  <a:gd name="connsiteY9" fmla="*/ 4360348 h 5152690"/>
                  <a:gd name="connsiteX10" fmla="*/ 3025197 w 5810187"/>
                  <a:gd name="connsiteY10" fmla="*/ 4360348 h 5152690"/>
                  <a:gd name="connsiteX11" fmla="*/ 3016479 w 5810187"/>
                  <a:gd name="connsiteY11" fmla="*/ 4351628 h 5152690"/>
                  <a:gd name="connsiteX12" fmla="*/ 2414891 w 5810187"/>
                  <a:gd name="connsiteY12" fmla="*/ 235464 h 5152690"/>
                  <a:gd name="connsiteX13" fmla="*/ 2165787 w 5810187"/>
                  <a:gd name="connsiteY13" fmla="*/ 19938 h 5152690"/>
                  <a:gd name="connsiteX14" fmla="*/ 270097 w 5810187"/>
                  <a:gd name="connsiteY14" fmla="*/ 0 h 5152690"/>
                  <a:gd name="connsiteX15" fmla="*/ 2165784 w 5810187"/>
                  <a:gd name="connsiteY15" fmla="*/ 0 h 5152690"/>
                  <a:gd name="connsiteX16" fmla="*/ 2433572 w 5810187"/>
                  <a:gd name="connsiteY16" fmla="*/ 232968 h 5152690"/>
                  <a:gd name="connsiteX17" fmla="*/ 3033914 w 5810187"/>
                  <a:gd name="connsiteY17" fmla="*/ 4340419 h 5152690"/>
                  <a:gd name="connsiteX18" fmla="*/ 5710545 w 5810187"/>
                  <a:gd name="connsiteY18" fmla="*/ 4340419 h 5152690"/>
                  <a:gd name="connsiteX19" fmla="*/ 5810187 w 5810187"/>
                  <a:gd name="connsiteY19" fmla="*/ 4441330 h 5152690"/>
                  <a:gd name="connsiteX20" fmla="*/ 5746665 w 5810187"/>
                  <a:gd name="connsiteY20" fmla="*/ 4534766 h 5152690"/>
                  <a:gd name="connsiteX21" fmla="*/ 4305594 w 5810187"/>
                  <a:gd name="connsiteY21" fmla="*/ 5105349 h 5152690"/>
                  <a:gd name="connsiteX22" fmla="*/ 4056489 w 5810187"/>
                  <a:gd name="connsiteY22" fmla="*/ 5152690 h 5152690"/>
                  <a:gd name="connsiteX23" fmla="*/ 973818 w 5810187"/>
                  <a:gd name="connsiteY23" fmla="*/ 5152690 h 5152690"/>
                  <a:gd name="connsiteX24" fmla="*/ 603897 w 5810187"/>
                  <a:gd name="connsiteY24" fmla="*/ 4827532 h 5152690"/>
                  <a:gd name="connsiteX25" fmla="*/ 2309 w 5810187"/>
                  <a:gd name="connsiteY25" fmla="*/ 307716 h 5152690"/>
                  <a:gd name="connsiteX26" fmla="*/ 67077 w 5810187"/>
                  <a:gd name="connsiteY26" fmla="*/ 93436 h 5152690"/>
                  <a:gd name="connsiteX27" fmla="*/ 270097 w 5810187"/>
                  <a:gd name="connsiteY27" fmla="*/ 0 h 515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10187" h="5152690">
                    <a:moveTo>
                      <a:pt x="270101" y="19938"/>
                    </a:moveTo>
                    <a:cubicBezTo>
                      <a:pt x="197861" y="19938"/>
                      <a:pt x="129357" y="49838"/>
                      <a:pt x="80781" y="105899"/>
                    </a:cubicBezTo>
                    <a:cubicBezTo>
                      <a:pt x="33452" y="160715"/>
                      <a:pt x="11032" y="232972"/>
                      <a:pt x="20996" y="305229"/>
                    </a:cubicBezTo>
                    <a:lnTo>
                      <a:pt x="622584" y="4825036"/>
                    </a:lnTo>
                    <a:cubicBezTo>
                      <a:pt x="645003" y="5000696"/>
                      <a:pt x="796957" y="5132752"/>
                      <a:pt x="973821" y="5132752"/>
                    </a:cubicBezTo>
                    <a:lnTo>
                      <a:pt x="4056490" y="5132752"/>
                    </a:lnTo>
                    <a:cubicBezTo>
                      <a:pt x="4139940" y="5132752"/>
                      <a:pt x="4220899" y="5116556"/>
                      <a:pt x="4298121" y="5086657"/>
                    </a:cubicBezTo>
                    <a:lnTo>
                      <a:pt x="5740437" y="4516075"/>
                    </a:lnTo>
                    <a:cubicBezTo>
                      <a:pt x="5770329" y="4504862"/>
                      <a:pt x="5790258" y="4474963"/>
                      <a:pt x="5790258" y="4441326"/>
                    </a:cubicBezTo>
                    <a:cubicBezTo>
                      <a:pt x="5790258" y="4396477"/>
                      <a:pt x="5755383" y="4360348"/>
                      <a:pt x="5710545" y="4360348"/>
                    </a:cubicBezTo>
                    <a:lnTo>
                      <a:pt x="3025197" y="4360348"/>
                    </a:lnTo>
                    <a:cubicBezTo>
                      <a:pt x="3021461" y="4360348"/>
                      <a:pt x="3017724" y="4356611"/>
                      <a:pt x="3016479" y="4351628"/>
                    </a:cubicBezTo>
                    <a:lnTo>
                      <a:pt x="2414891" y="235464"/>
                    </a:lnTo>
                    <a:cubicBezTo>
                      <a:pt x="2397454" y="112128"/>
                      <a:pt x="2290339" y="19938"/>
                      <a:pt x="2165787" y="19938"/>
                    </a:cubicBezTo>
                    <a:close/>
                    <a:moveTo>
                      <a:pt x="270097" y="0"/>
                    </a:moveTo>
                    <a:lnTo>
                      <a:pt x="2165784" y="0"/>
                    </a:lnTo>
                    <a:cubicBezTo>
                      <a:pt x="2299055" y="0"/>
                      <a:pt x="2414889" y="99665"/>
                      <a:pt x="2433572" y="232968"/>
                    </a:cubicBezTo>
                    <a:lnTo>
                      <a:pt x="3033914" y="4340419"/>
                    </a:lnTo>
                    <a:lnTo>
                      <a:pt x="5710545" y="4340419"/>
                    </a:lnTo>
                    <a:cubicBezTo>
                      <a:pt x="5765348" y="4340419"/>
                      <a:pt x="5810187" y="4385268"/>
                      <a:pt x="5810187" y="4441330"/>
                    </a:cubicBezTo>
                    <a:cubicBezTo>
                      <a:pt x="5810187" y="4482442"/>
                      <a:pt x="5785277" y="4518570"/>
                      <a:pt x="5746665" y="4534766"/>
                    </a:cubicBezTo>
                    <a:lnTo>
                      <a:pt x="4305594" y="5105349"/>
                    </a:lnTo>
                    <a:cubicBezTo>
                      <a:pt x="4225881" y="5136494"/>
                      <a:pt x="4141185" y="5152690"/>
                      <a:pt x="4056489" y="5152690"/>
                    </a:cubicBezTo>
                    <a:lnTo>
                      <a:pt x="973818" y="5152690"/>
                    </a:lnTo>
                    <a:cubicBezTo>
                      <a:pt x="786989" y="5152690"/>
                      <a:pt x="627562" y="5013158"/>
                      <a:pt x="603897" y="4827532"/>
                    </a:cubicBezTo>
                    <a:lnTo>
                      <a:pt x="2309" y="307716"/>
                    </a:lnTo>
                    <a:cubicBezTo>
                      <a:pt x="-7655" y="230476"/>
                      <a:pt x="14765" y="151990"/>
                      <a:pt x="67077" y="93436"/>
                    </a:cubicBezTo>
                    <a:cubicBezTo>
                      <a:pt x="118143" y="33637"/>
                      <a:pt x="192874" y="0"/>
                      <a:pt x="2700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74983235-BBC6-EF45-968D-4BC8789102B3}"/>
                  </a:ext>
                </a:extLst>
              </p:cNvPr>
              <p:cNvSpPr/>
              <p:nvPr/>
            </p:nvSpPr>
            <p:spPr>
              <a:xfrm>
                <a:off x="6079467" y="7223735"/>
                <a:ext cx="5790440" cy="5132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49" h="4120">
                    <a:moveTo>
                      <a:pt x="3446" y="4082"/>
                    </a:moveTo>
                    <a:lnTo>
                      <a:pt x="4604" y="3625"/>
                    </a:lnTo>
                    <a:cubicBezTo>
                      <a:pt x="4631" y="3614"/>
                      <a:pt x="4649" y="3587"/>
                      <a:pt x="4649" y="3557"/>
                    </a:cubicBezTo>
                    <a:cubicBezTo>
                      <a:pt x="4649" y="3537"/>
                      <a:pt x="4641" y="3519"/>
                      <a:pt x="4629" y="3506"/>
                    </a:cubicBezTo>
                    <a:cubicBezTo>
                      <a:pt x="4622" y="3503"/>
                      <a:pt x="4615" y="3501"/>
                      <a:pt x="4608" y="3498"/>
                    </a:cubicBezTo>
                    <a:lnTo>
                      <a:pt x="3451" y="3955"/>
                    </a:lnTo>
                    <a:cubicBezTo>
                      <a:pt x="3388" y="3980"/>
                      <a:pt x="3321" y="3993"/>
                      <a:pt x="3253" y="3993"/>
                    </a:cubicBezTo>
                    <a:lnTo>
                      <a:pt x="904" y="3993"/>
                    </a:lnTo>
                    <a:cubicBezTo>
                      <a:pt x="757" y="3993"/>
                      <a:pt x="633" y="3884"/>
                      <a:pt x="614" y="3739"/>
                    </a:cubicBezTo>
                    <a:lnTo>
                      <a:pt x="143" y="239"/>
                    </a:lnTo>
                    <a:cubicBezTo>
                      <a:pt x="126" y="113"/>
                      <a:pt x="224" y="1"/>
                      <a:pt x="351" y="1"/>
                    </a:cubicBezTo>
                    <a:lnTo>
                      <a:pt x="351" y="0"/>
                    </a:lnTo>
                    <a:lnTo>
                      <a:pt x="209" y="0"/>
                    </a:lnTo>
                    <a:cubicBezTo>
                      <a:pt x="82" y="0"/>
                      <a:pt x="-15" y="112"/>
                      <a:pt x="2" y="238"/>
                    </a:cubicBezTo>
                    <a:lnTo>
                      <a:pt x="484" y="3866"/>
                    </a:lnTo>
                    <a:cubicBezTo>
                      <a:pt x="504" y="4012"/>
                      <a:pt x="628" y="4120"/>
                      <a:pt x="774" y="4120"/>
                    </a:cubicBezTo>
                    <a:lnTo>
                      <a:pt x="3249" y="4120"/>
                    </a:lnTo>
                    <a:cubicBezTo>
                      <a:pt x="3316" y="4120"/>
                      <a:pt x="3384" y="4107"/>
                      <a:pt x="3446" y="408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505CA8F0-F265-7E4A-A388-2EEB3697FC16}"/>
                  </a:ext>
                </a:extLst>
              </p:cNvPr>
              <p:cNvSpPr/>
              <p:nvPr/>
            </p:nvSpPr>
            <p:spPr>
              <a:xfrm>
                <a:off x="6069683" y="7213766"/>
                <a:ext cx="5810187" cy="5152690"/>
              </a:xfrm>
              <a:custGeom>
                <a:avLst/>
                <a:gdLst>
                  <a:gd name="connsiteX0" fmla="*/ 270101 w 5810187"/>
                  <a:gd name="connsiteY0" fmla="*/ 19938 h 5152690"/>
                  <a:gd name="connsiteX1" fmla="*/ 80781 w 5810187"/>
                  <a:gd name="connsiteY1" fmla="*/ 105899 h 5152690"/>
                  <a:gd name="connsiteX2" fmla="*/ 20996 w 5810187"/>
                  <a:gd name="connsiteY2" fmla="*/ 305229 h 5152690"/>
                  <a:gd name="connsiteX3" fmla="*/ 622584 w 5810187"/>
                  <a:gd name="connsiteY3" fmla="*/ 4825036 h 5152690"/>
                  <a:gd name="connsiteX4" fmla="*/ 973821 w 5810187"/>
                  <a:gd name="connsiteY4" fmla="*/ 5132752 h 5152690"/>
                  <a:gd name="connsiteX5" fmla="*/ 4056490 w 5810187"/>
                  <a:gd name="connsiteY5" fmla="*/ 5132752 h 5152690"/>
                  <a:gd name="connsiteX6" fmla="*/ 4298121 w 5810187"/>
                  <a:gd name="connsiteY6" fmla="*/ 5086657 h 5152690"/>
                  <a:gd name="connsiteX7" fmla="*/ 5740437 w 5810187"/>
                  <a:gd name="connsiteY7" fmla="*/ 4516075 h 5152690"/>
                  <a:gd name="connsiteX8" fmla="*/ 5790258 w 5810187"/>
                  <a:gd name="connsiteY8" fmla="*/ 4441326 h 5152690"/>
                  <a:gd name="connsiteX9" fmla="*/ 5769084 w 5810187"/>
                  <a:gd name="connsiteY9" fmla="*/ 4385264 h 5152690"/>
                  <a:gd name="connsiteX10" fmla="*/ 5749155 w 5810187"/>
                  <a:gd name="connsiteY10" fmla="*/ 4377790 h 5152690"/>
                  <a:gd name="connsiteX11" fmla="*/ 4311823 w 5810187"/>
                  <a:gd name="connsiteY11" fmla="*/ 4945880 h 5152690"/>
                  <a:gd name="connsiteX12" fmla="*/ 4062718 w 5810187"/>
                  <a:gd name="connsiteY12" fmla="*/ 4993221 h 5152690"/>
                  <a:gd name="connsiteX13" fmla="*/ 1135739 w 5810187"/>
                  <a:gd name="connsiteY13" fmla="*/ 4993221 h 5152690"/>
                  <a:gd name="connsiteX14" fmla="*/ 764573 w 5810187"/>
                  <a:gd name="connsiteY14" fmla="*/ 4669310 h 5152690"/>
                  <a:gd name="connsiteX15" fmla="*/ 177932 w 5810187"/>
                  <a:gd name="connsiteY15" fmla="*/ 308967 h 5152690"/>
                  <a:gd name="connsiteX16" fmla="*/ 242699 w 5810187"/>
                  <a:gd name="connsiteY16" fmla="*/ 93441 h 5152690"/>
                  <a:gd name="connsiteX17" fmla="*/ 349814 w 5810187"/>
                  <a:gd name="connsiteY17" fmla="*/ 19938 h 5152690"/>
                  <a:gd name="connsiteX18" fmla="*/ 270097 w 5810187"/>
                  <a:gd name="connsiteY18" fmla="*/ 0 h 5152690"/>
                  <a:gd name="connsiteX19" fmla="*/ 446961 w 5810187"/>
                  <a:gd name="connsiteY19" fmla="*/ 0 h 5152690"/>
                  <a:gd name="connsiteX20" fmla="*/ 454434 w 5810187"/>
                  <a:gd name="connsiteY20" fmla="*/ 3738 h 5152690"/>
                  <a:gd name="connsiteX21" fmla="*/ 456926 w 5810187"/>
                  <a:gd name="connsiteY21" fmla="*/ 9967 h 5152690"/>
                  <a:gd name="connsiteX22" fmla="*/ 456926 w 5810187"/>
                  <a:gd name="connsiteY22" fmla="*/ 12458 h 5152690"/>
                  <a:gd name="connsiteX23" fmla="*/ 446961 w 5810187"/>
                  <a:gd name="connsiteY23" fmla="*/ 21179 h 5152690"/>
                  <a:gd name="connsiteX24" fmla="*/ 257642 w 5810187"/>
                  <a:gd name="connsiteY24" fmla="*/ 107140 h 5152690"/>
                  <a:gd name="connsiteX25" fmla="*/ 197857 w 5810187"/>
                  <a:gd name="connsiteY25" fmla="*/ 306471 h 5152690"/>
                  <a:gd name="connsiteX26" fmla="*/ 784498 w 5810187"/>
                  <a:gd name="connsiteY26" fmla="*/ 4666822 h 5152690"/>
                  <a:gd name="connsiteX27" fmla="*/ 1135736 w 5810187"/>
                  <a:gd name="connsiteY27" fmla="*/ 4974538 h 5152690"/>
                  <a:gd name="connsiteX28" fmla="*/ 4062717 w 5810187"/>
                  <a:gd name="connsiteY28" fmla="*/ 4974538 h 5152690"/>
                  <a:gd name="connsiteX29" fmla="*/ 4304349 w 5810187"/>
                  <a:gd name="connsiteY29" fmla="*/ 4929689 h 5152690"/>
                  <a:gd name="connsiteX30" fmla="*/ 5746665 w 5810187"/>
                  <a:gd name="connsiteY30" fmla="*/ 4357860 h 5152690"/>
                  <a:gd name="connsiteX31" fmla="*/ 5752893 w 5810187"/>
                  <a:gd name="connsiteY31" fmla="*/ 4357860 h 5152690"/>
                  <a:gd name="connsiteX32" fmla="*/ 5779049 w 5810187"/>
                  <a:gd name="connsiteY32" fmla="*/ 4369072 h 5152690"/>
                  <a:gd name="connsiteX33" fmla="*/ 5781540 w 5810187"/>
                  <a:gd name="connsiteY33" fmla="*/ 4371564 h 5152690"/>
                  <a:gd name="connsiteX34" fmla="*/ 5810187 w 5810187"/>
                  <a:gd name="connsiteY34" fmla="*/ 4441330 h 5152690"/>
                  <a:gd name="connsiteX35" fmla="*/ 5746665 w 5810187"/>
                  <a:gd name="connsiteY35" fmla="*/ 4534766 h 5152690"/>
                  <a:gd name="connsiteX36" fmla="*/ 4305594 w 5810187"/>
                  <a:gd name="connsiteY36" fmla="*/ 5105349 h 5152690"/>
                  <a:gd name="connsiteX37" fmla="*/ 4056489 w 5810187"/>
                  <a:gd name="connsiteY37" fmla="*/ 5152690 h 5152690"/>
                  <a:gd name="connsiteX38" fmla="*/ 973818 w 5810187"/>
                  <a:gd name="connsiteY38" fmla="*/ 5152690 h 5152690"/>
                  <a:gd name="connsiteX39" fmla="*/ 603897 w 5810187"/>
                  <a:gd name="connsiteY39" fmla="*/ 4827532 h 5152690"/>
                  <a:gd name="connsiteX40" fmla="*/ 2309 w 5810187"/>
                  <a:gd name="connsiteY40" fmla="*/ 307716 h 5152690"/>
                  <a:gd name="connsiteX41" fmla="*/ 67077 w 5810187"/>
                  <a:gd name="connsiteY41" fmla="*/ 93436 h 5152690"/>
                  <a:gd name="connsiteX42" fmla="*/ 270097 w 5810187"/>
                  <a:gd name="connsiteY42" fmla="*/ 0 h 515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810187" h="5152690">
                    <a:moveTo>
                      <a:pt x="270101" y="19938"/>
                    </a:moveTo>
                    <a:cubicBezTo>
                      <a:pt x="197861" y="19938"/>
                      <a:pt x="129357" y="49838"/>
                      <a:pt x="80781" y="105899"/>
                    </a:cubicBezTo>
                    <a:cubicBezTo>
                      <a:pt x="33452" y="160715"/>
                      <a:pt x="11032" y="232972"/>
                      <a:pt x="20996" y="305229"/>
                    </a:cubicBezTo>
                    <a:lnTo>
                      <a:pt x="622584" y="4825036"/>
                    </a:lnTo>
                    <a:cubicBezTo>
                      <a:pt x="645003" y="5000696"/>
                      <a:pt x="796957" y="5132752"/>
                      <a:pt x="973821" y="5132752"/>
                    </a:cubicBezTo>
                    <a:lnTo>
                      <a:pt x="4056490" y="5132752"/>
                    </a:lnTo>
                    <a:cubicBezTo>
                      <a:pt x="4139940" y="5132752"/>
                      <a:pt x="4220899" y="5116556"/>
                      <a:pt x="4298121" y="5086657"/>
                    </a:cubicBezTo>
                    <a:lnTo>
                      <a:pt x="5740437" y="4516075"/>
                    </a:lnTo>
                    <a:cubicBezTo>
                      <a:pt x="5770329" y="4504862"/>
                      <a:pt x="5790258" y="4474963"/>
                      <a:pt x="5790258" y="4441326"/>
                    </a:cubicBezTo>
                    <a:cubicBezTo>
                      <a:pt x="5790258" y="4421393"/>
                      <a:pt x="5782785" y="4401460"/>
                      <a:pt x="5769084" y="4385264"/>
                    </a:cubicBezTo>
                    <a:cubicBezTo>
                      <a:pt x="5762857" y="4384019"/>
                      <a:pt x="5755383" y="4380282"/>
                      <a:pt x="5749155" y="4377790"/>
                    </a:cubicBezTo>
                    <a:lnTo>
                      <a:pt x="4311823" y="4945880"/>
                    </a:lnTo>
                    <a:cubicBezTo>
                      <a:pt x="4232109" y="4978272"/>
                      <a:pt x="4147413" y="4993221"/>
                      <a:pt x="4062718" y="4993221"/>
                    </a:cubicBezTo>
                    <a:lnTo>
                      <a:pt x="1135739" y="4993221"/>
                    </a:lnTo>
                    <a:cubicBezTo>
                      <a:pt x="948911" y="4993221"/>
                      <a:pt x="790729" y="4853690"/>
                      <a:pt x="764573" y="4669310"/>
                    </a:cubicBezTo>
                    <a:lnTo>
                      <a:pt x="177932" y="308967"/>
                    </a:lnTo>
                    <a:cubicBezTo>
                      <a:pt x="169214" y="231726"/>
                      <a:pt x="191633" y="153240"/>
                      <a:pt x="242699" y="93441"/>
                    </a:cubicBezTo>
                    <a:cubicBezTo>
                      <a:pt x="272592" y="61050"/>
                      <a:pt x="309958" y="34888"/>
                      <a:pt x="349814" y="19938"/>
                    </a:cubicBezTo>
                    <a:close/>
                    <a:moveTo>
                      <a:pt x="270097" y="0"/>
                    </a:moveTo>
                    <a:lnTo>
                      <a:pt x="446961" y="0"/>
                    </a:lnTo>
                    <a:cubicBezTo>
                      <a:pt x="450698" y="0"/>
                      <a:pt x="453189" y="1246"/>
                      <a:pt x="454434" y="3738"/>
                    </a:cubicBezTo>
                    <a:cubicBezTo>
                      <a:pt x="456926" y="4984"/>
                      <a:pt x="456926" y="7475"/>
                      <a:pt x="456926" y="9967"/>
                    </a:cubicBezTo>
                    <a:lnTo>
                      <a:pt x="456926" y="12458"/>
                    </a:lnTo>
                    <a:cubicBezTo>
                      <a:pt x="456926" y="16196"/>
                      <a:pt x="453189" y="21179"/>
                      <a:pt x="446961" y="21179"/>
                    </a:cubicBezTo>
                    <a:cubicBezTo>
                      <a:pt x="374721" y="21179"/>
                      <a:pt x="306217" y="52324"/>
                      <a:pt x="257642" y="107140"/>
                    </a:cubicBezTo>
                    <a:cubicBezTo>
                      <a:pt x="210312" y="160710"/>
                      <a:pt x="187892" y="234213"/>
                      <a:pt x="197857" y="306471"/>
                    </a:cubicBezTo>
                    <a:lnTo>
                      <a:pt x="784498" y="4666822"/>
                    </a:lnTo>
                    <a:cubicBezTo>
                      <a:pt x="808163" y="4842482"/>
                      <a:pt x="958872" y="4974538"/>
                      <a:pt x="1135736" y="4974538"/>
                    </a:cubicBezTo>
                    <a:lnTo>
                      <a:pt x="4062717" y="4974538"/>
                    </a:lnTo>
                    <a:cubicBezTo>
                      <a:pt x="4146167" y="4974538"/>
                      <a:pt x="4227126" y="4959588"/>
                      <a:pt x="4304349" y="4929689"/>
                    </a:cubicBezTo>
                    <a:lnTo>
                      <a:pt x="5746665" y="4357860"/>
                    </a:lnTo>
                    <a:cubicBezTo>
                      <a:pt x="5747911" y="4357860"/>
                      <a:pt x="5750402" y="4357860"/>
                      <a:pt x="5752893" y="4357860"/>
                    </a:cubicBezTo>
                    <a:cubicBezTo>
                      <a:pt x="5761611" y="4362844"/>
                      <a:pt x="5770330" y="4365335"/>
                      <a:pt x="5779049" y="4369072"/>
                    </a:cubicBezTo>
                    <a:cubicBezTo>
                      <a:pt x="5779049" y="4370318"/>
                      <a:pt x="5781540" y="4370318"/>
                      <a:pt x="5781540" y="4371564"/>
                    </a:cubicBezTo>
                    <a:cubicBezTo>
                      <a:pt x="5800223" y="4390252"/>
                      <a:pt x="5810187" y="4415168"/>
                      <a:pt x="5810187" y="4441330"/>
                    </a:cubicBezTo>
                    <a:cubicBezTo>
                      <a:pt x="5810187" y="4482442"/>
                      <a:pt x="5785277" y="4518570"/>
                      <a:pt x="5746665" y="4534766"/>
                    </a:cubicBezTo>
                    <a:lnTo>
                      <a:pt x="4305594" y="5105349"/>
                    </a:lnTo>
                    <a:cubicBezTo>
                      <a:pt x="4225881" y="5136494"/>
                      <a:pt x="4141185" y="5152690"/>
                      <a:pt x="4056489" y="5152690"/>
                    </a:cubicBezTo>
                    <a:lnTo>
                      <a:pt x="973818" y="5152690"/>
                    </a:lnTo>
                    <a:cubicBezTo>
                      <a:pt x="786989" y="5152690"/>
                      <a:pt x="627562" y="5013158"/>
                      <a:pt x="603897" y="4827532"/>
                    </a:cubicBezTo>
                    <a:lnTo>
                      <a:pt x="2309" y="307716"/>
                    </a:lnTo>
                    <a:cubicBezTo>
                      <a:pt x="-7655" y="230476"/>
                      <a:pt x="14765" y="151990"/>
                      <a:pt x="67077" y="93436"/>
                    </a:cubicBezTo>
                    <a:cubicBezTo>
                      <a:pt x="118143" y="33637"/>
                      <a:pt x="192874" y="0"/>
                      <a:pt x="2700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0CE07063-61D0-EB49-AA0B-DA7AA4B9DF4F}"/>
                  </a:ext>
                </a:extLst>
              </p:cNvPr>
              <p:cNvSpPr/>
              <p:nvPr/>
            </p:nvSpPr>
            <p:spPr>
              <a:xfrm>
                <a:off x="8414081" y="12357733"/>
                <a:ext cx="592997" cy="2081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7" h="168">
                    <a:moveTo>
                      <a:pt x="477" y="168"/>
                    </a:moveTo>
                    <a:lnTo>
                      <a:pt x="0" y="168"/>
                    </a:lnTo>
                    <a:lnTo>
                      <a:pt x="0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3773E0EB-65A1-B642-8EA5-C84465115735}"/>
                  </a:ext>
                </a:extLst>
              </p:cNvPr>
              <p:cNvSpPr/>
              <p:nvPr/>
            </p:nvSpPr>
            <p:spPr>
              <a:xfrm>
                <a:off x="8404114" y="12347765"/>
                <a:ext cx="611684" cy="226793"/>
              </a:xfrm>
              <a:custGeom>
                <a:avLst/>
                <a:gdLst>
                  <a:gd name="connsiteX0" fmla="*/ 18687 w 611684"/>
                  <a:gd name="connsiteY0" fmla="*/ 19937 h 226793"/>
                  <a:gd name="connsiteX1" fmla="*/ 18687 w 611684"/>
                  <a:gd name="connsiteY1" fmla="*/ 208101 h 226793"/>
                  <a:gd name="connsiteX2" fmla="*/ 592997 w 611684"/>
                  <a:gd name="connsiteY2" fmla="*/ 208101 h 226793"/>
                  <a:gd name="connsiteX3" fmla="*/ 592997 w 611684"/>
                  <a:gd name="connsiteY3" fmla="*/ 19937 h 226793"/>
                  <a:gd name="connsiteX4" fmla="*/ 9946 w 611684"/>
                  <a:gd name="connsiteY4" fmla="*/ 0 h 226793"/>
                  <a:gd name="connsiteX5" fmla="*/ 602981 w 611684"/>
                  <a:gd name="connsiteY5" fmla="*/ 0 h 226793"/>
                  <a:gd name="connsiteX6" fmla="*/ 611684 w 611684"/>
                  <a:gd name="connsiteY6" fmla="*/ 9914 h 226793"/>
                  <a:gd name="connsiteX7" fmla="*/ 611684 w 611684"/>
                  <a:gd name="connsiteY7" fmla="*/ 218118 h 226793"/>
                  <a:gd name="connsiteX8" fmla="*/ 602981 w 611684"/>
                  <a:gd name="connsiteY8" fmla="*/ 226793 h 226793"/>
                  <a:gd name="connsiteX9" fmla="*/ 9946 w 611684"/>
                  <a:gd name="connsiteY9" fmla="*/ 226793 h 226793"/>
                  <a:gd name="connsiteX10" fmla="*/ 0 w 611684"/>
                  <a:gd name="connsiteY10" fmla="*/ 218118 h 226793"/>
                  <a:gd name="connsiteX11" fmla="*/ 0 w 611684"/>
                  <a:gd name="connsiteY11" fmla="*/ 9914 h 226793"/>
                  <a:gd name="connsiteX12" fmla="*/ 9946 w 611684"/>
                  <a:gd name="connsiteY12" fmla="*/ 0 h 22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1684" h="226793">
                    <a:moveTo>
                      <a:pt x="18687" y="19937"/>
                    </a:moveTo>
                    <a:lnTo>
                      <a:pt x="18687" y="208101"/>
                    </a:lnTo>
                    <a:lnTo>
                      <a:pt x="592997" y="208101"/>
                    </a:lnTo>
                    <a:lnTo>
                      <a:pt x="592997" y="19937"/>
                    </a:lnTo>
                    <a:close/>
                    <a:moveTo>
                      <a:pt x="9946" y="0"/>
                    </a:moveTo>
                    <a:lnTo>
                      <a:pt x="602981" y="0"/>
                    </a:lnTo>
                    <a:cubicBezTo>
                      <a:pt x="607954" y="0"/>
                      <a:pt x="611684" y="3718"/>
                      <a:pt x="611684" y="9914"/>
                    </a:cubicBezTo>
                    <a:lnTo>
                      <a:pt x="611684" y="218118"/>
                    </a:lnTo>
                    <a:cubicBezTo>
                      <a:pt x="611684" y="223075"/>
                      <a:pt x="607954" y="226793"/>
                      <a:pt x="602981" y="226793"/>
                    </a:cubicBezTo>
                    <a:lnTo>
                      <a:pt x="9946" y="226793"/>
                    </a:lnTo>
                    <a:cubicBezTo>
                      <a:pt x="3730" y="226793"/>
                      <a:pt x="0" y="223075"/>
                      <a:pt x="0" y="218118"/>
                    </a:cubicBezTo>
                    <a:lnTo>
                      <a:pt x="0" y="9914"/>
                    </a:lnTo>
                    <a:cubicBezTo>
                      <a:pt x="0" y="3718"/>
                      <a:pt x="3730" y="0"/>
                      <a:pt x="9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670C9EDF-392D-6E4B-9DBD-841105B841FE}"/>
                  </a:ext>
                </a:extLst>
              </p:cNvPr>
              <p:cNvSpPr/>
              <p:nvPr/>
            </p:nvSpPr>
            <p:spPr>
              <a:xfrm>
                <a:off x="8289502" y="10464880"/>
                <a:ext cx="2714577" cy="16735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0" h="1344">
                    <a:moveTo>
                      <a:pt x="1801" y="754"/>
                    </a:moveTo>
                    <a:cubicBezTo>
                      <a:pt x="2138" y="400"/>
                      <a:pt x="2356" y="69"/>
                      <a:pt x="1990" y="12"/>
                    </a:cubicBezTo>
                    <a:cubicBezTo>
                      <a:pt x="1163" y="-116"/>
                      <a:pt x="450" y="838"/>
                      <a:pt x="450" y="838"/>
                    </a:cubicBezTo>
                    <a:lnTo>
                      <a:pt x="0" y="1344"/>
                    </a:lnTo>
                    <a:cubicBezTo>
                      <a:pt x="0" y="1344"/>
                      <a:pt x="463" y="1292"/>
                      <a:pt x="1092" y="10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6D20A6A9-EF04-0E4A-9B4A-768AAFA863EA}"/>
                  </a:ext>
                </a:extLst>
              </p:cNvPr>
              <p:cNvSpPr/>
              <p:nvPr/>
            </p:nvSpPr>
            <p:spPr>
              <a:xfrm>
                <a:off x="8279422" y="10456582"/>
                <a:ext cx="2733446" cy="1691805"/>
              </a:xfrm>
              <a:custGeom>
                <a:avLst/>
                <a:gdLst>
                  <a:gd name="connsiteX0" fmla="*/ 2298789 w 2733446"/>
                  <a:gd name="connsiteY0" fmla="*/ 18271 h 1691805"/>
                  <a:gd name="connsiteX1" fmla="*/ 1149458 w 2733446"/>
                  <a:gd name="connsiteY1" fmla="*/ 485212 h 1691805"/>
                  <a:gd name="connsiteX2" fmla="*/ 577906 w 2733446"/>
                  <a:gd name="connsiteY2" fmla="*/ 1056748 h 1691805"/>
                  <a:gd name="connsiteX3" fmla="*/ 33749 w 2733446"/>
                  <a:gd name="connsiteY3" fmla="*/ 1668129 h 1691805"/>
                  <a:gd name="connsiteX4" fmla="*/ 1364880 w 2733446"/>
                  <a:gd name="connsiteY4" fmla="*/ 1252240 h 1691805"/>
                  <a:gd name="connsiteX5" fmla="*/ 2247735 w 2733446"/>
                  <a:gd name="connsiteY5" fmla="*/ 938456 h 1691805"/>
                  <a:gd name="connsiteX6" fmla="*/ 2705973 w 2733446"/>
                  <a:gd name="connsiteY6" fmla="*/ 166447 h 1691805"/>
                  <a:gd name="connsiteX7" fmla="*/ 2486815 w 2733446"/>
                  <a:gd name="connsiteY7" fmla="*/ 33213 h 1691805"/>
                  <a:gd name="connsiteX8" fmla="*/ 2298789 w 2733446"/>
                  <a:gd name="connsiteY8" fmla="*/ 18271 h 1691805"/>
                  <a:gd name="connsiteX9" fmla="*/ 2310373 w 2733446"/>
                  <a:gd name="connsiteY9" fmla="*/ 65 h 1691805"/>
                  <a:gd name="connsiteX10" fmla="*/ 2490560 w 2733446"/>
                  <a:gd name="connsiteY10" fmla="*/ 14521 h 1691805"/>
                  <a:gd name="connsiteX11" fmla="*/ 2723417 w 2733446"/>
                  <a:gd name="connsiteY11" fmla="*/ 161455 h 1691805"/>
                  <a:gd name="connsiteX12" fmla="*/ 2260194 w 2733446"/>
                  <a:gd name="connsiteY12" fmla="*/ 955892 h 1691805"/>
                  <a:gd name="connsiteX13" fmla="*/ 2256458 w 2733446"/>
                  <a:gd name="connsiteY13" fmla="*/ 958383 h 1691805"/>
                  <a:gd name="connsiteX14" fmla="*/ 1372349 w 2733446"/>
                  <a:gd name="connsiteY14" fmla="*/ 1272173 h 1691805"/>
                  <a:gd name="connsiteX15" fmla="*/ 11319 w 2733446"/>
                  <a:gd name="connsiteY15" fmla="*/ 1691805 h 1691805"/>
                  <a:gd name="connsiteX16" fmla="*/ 10074 w 2733446"/>
                  <a:gd name="connsiteY16" fmla="*/ 1691805 h 1691805"/>
                  <a:gd name="connsiteX17" fmla="*/ 1357 w 2733446"/>
                  <a:gd name="connsiteY17" fmla="*/ 1688069 h 1691805"/>
                  <a:gd name="connsiteX18" fmla="*/ 2603 w 2733446"/>
                  <a:gd name="connsiteY18" fmla="*/ 1676863 h 1691805"/>
                  <a:gd name="connsiteX19" fmla="*/ 562953 w 2733446"/>
                  <a:gd name="connsiteY19" fmla="*/ 1046792 h 1691805"/>
                  <a:gd name="connsiteX20" fmla="*/ 1137002 w 2733446"/>
                  <a:gd name="connsiteY20" fmla="*/ 471510 h 1691805"/>
                  <a:gd name="connsiteX21" fmla="*/ 1750897 w 2733446"/>
                  <a:gd name="connsiteY21" fmla="*/ 109157 h 1691805"/>
                  <a:gd name="connsiteX22" fmla="*/ 2310373 w 2733446"/>
                  <a:gd name="connsiteY22" fmla="*/ 65 h 169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33446" h="1691805">
                    <a:moveTo>
                      <a:pt x="2298789" y="18271"/>
                    </a:moveTo>
                    <a:cubicBezTo>
                      <a:pt x="1843041" y="18271"/>
                      <a:pt x="1429631" y="263571"/>
                      <a:pt x="1149458" y="485212"/>
                    </a:cubicBezTo>
                    <a:cubicBezTo>
                      <a:pt x="803290" y="757905"/>
                      <a:pt x="580397" y="1054257"/>
                      <a:pt x="577906" y="1056748"/>
                    </a:cubicBezTo>
                    <a:lnTo>
                      <a:pt x="33749" y="1668129"/>
                    </a:lnTo>
                    <a:cubicBezTo>
                      <a:pt x="154535" y="1650697"/>
                      <a:pt x="684995" y="1562289"/>
                      <a:pt x="1364880" y="1252240"/>
                    </a:cubicBezTo>
                    <a:lnTo>
                      <a:pt x="2247735" y="938456"/>
                    </a:lnTo>
                    <a:cubicBezTo>
                      <a:pt x="2605111" y="562413"/>
                      <a:pt x="2755781" y="309642"/>
                      <a:pt x="2705973" y="166447"/>
                    </a:cubicBezTo>
                    <a:cubicBezTo>
                      <a:pt x="2682313" y="96717"/>
                      <a:pt x="2608846" y="51891"/>
                      <a:pt x="2486815" y="33213"/>
                    </a:cubicBezTo>
                    <a:cubicBezTo>
                      <a:pt x="2423309" y="23252"/>
                      <a:pt x="2359804" y="18271"/>
                      <a:pt x="2298789" y="18271"/>
                    </a:cubicBezTo>
                    <a:close/>
                    <a:moveTo>
                      <a:pt x="2310373" y="65"/>
                    </a:moveTo>
                    <a:cubicBezTo>
                      <a:pt x="2371019" y="669"/>
                      <a:pt x="2431101" y="5494"/>
                      <a:pt x="2490560" y="14521"/>
                    </a:cubicBezTo>
                    <a:cubicBezTo>
                      <a:pt x="2618819" y="35690"/>
                      <a:pt x="2698513" y="84253"/>
                      <a:pt x="2723417" y="161455"/>
                    </a:cubicBezTo>
                    <a:cubicBezTo>
                      <a:pt x="2775717" y="313369"/>
                      <a:pt x="2623799" y="572371"/>
                      <a:pt x="2260194" y="955892"/>
                    </a:cubicBezTo>
                    <a:cubicBezTo>
                      <a:pt x="2258949" y="955892"/>
                      <a:pt x="2257703" y="957137"/>
                      <a:pt x="2256458" y="958383"/>
                    </a:cubicBezTo>
                    <a:lnTo>
                      <a:pt x="1372349" y="1272173"/>
                    </a:lnTo>
                    <a:cubicBezTo>
                      <a:pt x="599065" y="1623319"/>
                      <a:pt x="16300" y="1690560"/>
                      <a:pt x="11319" y="1691805"/>
                    </a:cubicBezTo>
                    <a:lnTo>
                      <a:pt x="10074" y="1691805"/>
                    </a:lnTo>
                    <a:cubicBezTo>
                      <a:pt x="6338" y="1691805"/>
                      <a:pt x="2603" y="1690560"/>
                      <a:pt x="1357" y="1688069"/>
                    </a:cubicBezTo>
                    <a:cubicBezTo>
                      <a:pt x="-1133" y="1683089"/>
                      <a:pt x="112" y="1679353"/>
                      <a:pt x="2603" y="1676863"/>
                    </a:cubicBezTo>
                    <a:lnTo>
                      <a:pt x="562953" y="1046792"/>
                    </a:lnTo>
                    <a:cubicBezTo>
                      <a:pt x="565444" y="1044301"/>
                      <a:pt x="789584" y="745453"/>
                      <a:pt x="1137002" y="471510"/>
                    </a:cubicBezTo>
                    <a:cubicBezTo>
                      <a:pt x="1341218" y="309634"/>
                      <a:pt x="1547926" y="187604"/>
                      <a:pt x="1750897" y="109157"/>
                    </a:cubicBezTo>
                    <a:cubicBezTo>
                      <a:pt x="1941416" y="34445"/>
                      <a:pt x="2128434" y="-1744"/>
                      <a:pt x="2310373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01E50C71-EED2-0846-98AD-FE9E67C45BCC}"/>
                  </a:ext>
                </a:extLst>
              </p:cNvPr>
              <p:cNvSpPr/>
              <p:nvPr/>
            </p:nvSpPr>
            <p:spPr>
              <a:xfrm>
                <a:off x="10130778" y="11298535"/>
                <a:ext cx="1005354" cy="5333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8" h="429">
                    <a:moveTo>
                      <a:pt x="4" y="305"/>
                    </a:moveTo>
                    <a:cubicBezTo>
                      <a:pt x="-10" y="255"/>
                      <a:pt x="13" y="203"/>
                      <a:pt x="56" y="173"/>
                    </a:cubicBezTo>
                    <a:cubicBezTo>
                      <a:pt x="101" y="142"/>
                      <a:pt x="183" y="105"/>
                      <a:pt x="331" y="86"/>
                    </a:cubicBezTo>
                    <a:cubicBezTo>
                      <a:pt x="628" y="48"/>
                      <a:pt x="726" y="-53"/>
                      <a:pt x="784" y="36"/>
                    </a:cubicBezTo>
                    <a:cubicBezTo>
                      <a:pt x="843" y="124"/>
                      <a:pt x="819" y="448"/>
                      <a:pt x="429" y="429"/>
                    </a:cubicBezTo>
                    <a:cubicBezTo>
                      <a:pt x="145" y="416"/>
                      <a:pt x="27" y="393"/>
                      <a:pt x="4" y="3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1E91372E-C8E9-984D-96E3-6BC1B79BDAC7}"/>
                  </a:ext>
                </a:extLst>
              </p:cNvPr>
              <p:cNvSpPr/>
              <p:nvPr/>
            </p:nvSpPr>
            <p:spPr>
              <a:xfrm>
                <a:off x="10122448" y="11288088"/>
                <a:ext cx="1024812" cy="553754"/>
              </a:xfrm>
              <a:custGeom>
                <a:avLst/>
                <a:gdLst>
                  <a:gd name="connsiteX0" fmla="*/ 900453 w 1024812"/>
                  <a:gd name="connsiteY0" fmla="*/ 19170 h 553754"/>
                  <a:gd name="connsiteX1" fmla="*/ 763589 w 1024812"/>
                  <a:gd name="connsiteY1" fmla="*/ 50248 h 553754"/>
                  <a:gd name="connsiteX2" fmla="*/ 422673 w 1024812"/>
                  <a:gd name="connsiteY2" fmla="*/ 126078 h 553754"/>
                  <a:gd name="connsiteX3" fmla="*/ 84245 w 1024812"/>
                  <a:gd name="connsiteY3" fmla="*/ 231742 h 553754"/>
                  <a:gd name="connsiteX4" fmla="*/ 23279 w 1024812"/>
                  <a:gd name="connsiteY4" fmla="*/ 385888 h 553754"/>
                  <a:gd name="connsiteX5" fmla="*/ 544606 w 1024812"/>
                  <a:gd name="connsiteY5" fmla="*/ 533819 h 553754"/>
                  <a:gd name="connsiteX6" fmla="*/ 960175 w 1024812"/>
                  <a:gd name="connsiteY6" fmla="*/ 353567 h 553754"/>
                  <a:gd name="connsiteX7" fmla="*/ 977594 w 1024812"/>
                  <a:gd name="connsiteY7" fmla="*/ 58950 h 553754"/>
                  <a:gd name="connsiteX8" fmla="*/ 900453 w 1024812"/>
                  <a:gd name="connsiteY8" fmla="*/ 19170 h 553754"/>
                  <a:gd name="connsiteX9" fmla="*/ 903116 w 1024812"/>
                  <a:gd name="connsiteY9" fmla="*/ 12 h 553754"/>
                  <a:gd name="connsiteX10" fmla="*/ 992549 w 1024812"/>
                  <a:gd name="connsiteY10" fmla="*/ 47724 h 553754"/>
                  <a:gd name="connsiteX11" fmla="*/ 977617 w 1024812"/>
                  <a:gd name="connsiteY11" fmla="*/ 362283 h 553754"/>
                  <a:gd name="connsiteX12" fmla="*/ 583180 w 1024812"/>
                  <a:gd name="connsiteY12" fmla="*/ 553754 h 553754"/>
                  <a:gd name="connsiteX13" fmla="*/ 543364 w 1024812"/>
                  <a:gd name="connsiteY13" fmla="*/ 552511 h 553754"/>
                  <a:gd name="connsiteX14" fmla="*/ 153904 w 1024812"/>
                  <a:gd name="connsiteY14" fmla="*/ 510238 h 553754"/>
                  <a:gd name="connsiteX15" fmla="*/ 4590 w 1024812"/>
                  <a:gd name="connsiteY15" fmla="*/ 390880 h 553754"/>
                  <a:gd name="connsiteX16" fmla="*/ 74270 w 1024812"/>
                  <a:gd name="connsiteY16" fmla="*/ 216815 h 553754"/>
                  <a:gd name="connsiteX17" fmla="*/ 420180 w 1024812"/>
                  <a:gd name="connsiteY17" fmla="*/ 107403 h 553754"/>
                  <a:gd name="connsiteX18" fmla="*/ 758624 w 1024812"/>
                  <a:gd name="connsiteY18" fmla="*/ 31561 h 553754"/>
                  <a:gd name="connsiteX19" fmla="*/ 903116 w 1024812"/>
                  <a:gd name="connsiteY19" fmla="*/ 12 h 55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24812" h="553754">
                    <a:moveTo>
                      <a:pt x="900453" y="19170"/>
                    </a:moveTo>
                    <a:cubicBezTo>
                      <a:pt x="866859" y="20103"/>
                      <a:pt x="823311" y="32845"/>
                      <a:pt x="763589" y="50248"/>
                    </a:cubicBezTo>
                    <a:cubicBezTo>
                      <a:pt x="682714" y="73867"/>
                      <a:pt x="573223" y="106188"/>
                      <a:pt x="422673" y="126078"/>
                    </a:cubicBezTo>
                    <a:cubicBezTo>
                      <a:pt x="234796" y="150940"/>
                      <a:pt x="135258" y="196935"/>
                      <a:pt x="84245" y="231742"/>
                    </a:cubicBezTo>
                    <a:cubicBezTo>
                      <a:pt x="33232" y="267793"/>
                      <a:pt x="9592" y="329948"/>
                      <a:pt x="23279" y="385888"/>
                    </a:cubicBezTo>
                    <a:cubicBezTo>
                      <a:pt x="50651" y="492796"/>
                      <a:pt x="206179" y="517658"/>
                      <a:pt x="544606" y="533819"/>
                    </a:cubicBezTo>
                    <a:cubicBezTo>
                      <a:pt x="795938" y="545007"/>
                      <a:pt x="909162" y="441828"/>
                      <a:pt x="960175" y="353567"/>
                    </a:cubicBezTo>
                    <a:cubicBezTo>
                      <a:pt x="1023630" y="240444"/>
                      <a:pt x="1011188" y="109917"/>
                      <a:pt x="977594" y="58950"/>
                    </a:cubicBezTo>
                    <a:cubicBezTo>
                      <a:pt x="957686" y="29115"/>
                      <a:pt x="934046" y="18238"/>
                      <a:pt x="900453" y="19170"/>
                    </a:cubicBezTo>
                    <a:close/>
                    <a:moveTo>
                      <a:pt x="903116" y="12"/>
                    </a:moveTo>
                    <a:cubicBezTo>
                      <a:pt x="940600" y="-454"/>
                      <a:pt x="968907" y="12290"/>
                      <a:pt x="992549" y="47724"/>
                    </a:cubicBezTo>
                    <a:cubicBezTo>
                      <a:pt x="1034854" y="112377"/>
                      <a:pt x="1041076" y="249141"/>
                      <a:pt x="977617" y="362283"/>
                    </a:cubicBezTo>
                    <a:cubicBezTo>
                      <a:pt x="926602" y="450559"/>
                      <a:pt x="817105" y="553754"/>
                      <a:pt x="583180" y="553754"/>
                    </a:cubicBezTo>
                    <a:cubicBezTo>
                      <a:pt x="569493" y="553754"/>
                      <a:pt x="557051" y="553754"/>
                      <a:pt x="543364" y="552511"/>
                    </a:cubicBezTo>
                    <a:cubicBezTo>
                      <a:pt x="344279" y="542564"/>
                      <a:pt x="232293" y="531374"/>
                      <a:pt x="153904" y="510238"/>
                    </a:cubicBezTo>
                    <a:cubicBezTo>
                      <a:pt x="65560" y="485372"/>
                      <a:pt x="19521" y="449315"/>
                      <a:pt x="4590" y="390880"/>
                    </a:cubicBezTo>
                    <a:cubicBezTo>
                      <a:pt x="-11586" y="327470"/>
                      <a:pt x="15789" y="256601"/>
                      <a:pt x="74270" y="216815"/>
                    </a:cubicBezTo>
                    <a:cubicBezTo>
                      <a:pt x="148927" y="163353"/>
                      <a:pt x="265889" y="127296"/>
                      <a:pt x="420180" y="107403"/>
                    </a:cubicBezTo>
                    <a:cubicBezTo>
                      <a:pt x="569493" y="87510"/>
                      <a:pt x="678990" y="55184"/>
                      <a:pt x="758624" y="31561"/>
                    </a:cubicBezTo>
                    <a:cubicBezTo>
                      <a:pt x="818971" y="14155"/>
                      <a:pt x="865632" y="478"/>
                      <a:pt x="903116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42AEBA9-CB62-3D4E-9F58-C89851E36EE5}"/>
                  </a:ext>
                </a:extLst>
              </p:cNvPr>
              <p:cNvSpPr/>
              <p:nvPr/>
            </p:nvSpPr>
            <p:spPr>
              <a:xfrm>
                <a:off x="9530310" y="11358345"/>
                <a:ext cx="1426432" cy="6143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6" h="494">
                    <a:moveTo>
                      <a:pt x="918" y="327"/>
                    </a:moveTo>
                    <a:cubicBezTo>
                      <a:pt x="818" y="299"/>
                      <a:pt x="708" y="208"/>
                      <a:pt x="641" y="145"/>
                    </a:cubicBezTo>
                    <a:cubicBezTo>
                      <a:pt x="602" y="109"/>
                      <a:pt x="577" y="58"/>
                      <a:pt x="573" y="4"/>
                    </a:cubicBezTo>
                    <a:lnTo>
                      <a:pt x="573" y="0"/>
                    </a:lnTo>
                    <a:lnTo>
                      <a:pt x="47" y="0"/>
                    </a:lnTo>
                    <a:lnTo>
                      <a:pt x="46" y="3"/>
                    </a:lnTo>
                    <a:cubicBezTo>
                      <a:pt x="41" y="50"/>
                      <a:pt x="32" y="97"/>
                      <a:pt x="19" y="142"/>
                    </a:cubicBezTo>
                    <a:cubicBezTo>
                      <a:pt x="-57" y="418"/>
                      <a:pt x="107" y="494"/>
                      <a:pt x="225" y="492"/>
                    </a:cubicBezTo>
                    <a:cubicBezTo>
                      <a:pt x="347" y="489"/>
                      <a:pt x="687" y="478"/>
                      <a:pt x="864" y="492"/>
                    </a:cubicBezTo>
                    <a:cubicBezTo>
                      <a:pt x="1041" y="506"/>
                      <a:pt x="1146" y="453"/>
                      <a:pt x="1146" y="404"/>
                    </a:cubicBezTo>
                    <a:cubicBezTo>
                      <a:pt x="1146" y="331"/>
                      <a:pt x="1051" y="365"/>
                      <a:pt x="918" y="3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B9D55285-9A76-B549-A4D7-FF75F1AD20F6}"/>
                  </a:ext>
                </a:extLst>
              </p:cNvPr>
              <p:cNvSpPr/>
              <p:nvPr/>
            </p:nvSpPr>
            <p:spPr>
              <a:xfrm>
                <a:off x="9521844" y="11349626"/>
                <a:ext cx="1444880" cy="633027"/>
              </a:xfrm>
              <a:custGeom>
                <a:avLst/>
                <a:gdLst>
                  <a:gd name="connsiteX0" fmla="*/ 76932 w 1444880"/>
                  <a:gd name="connsiteY0" fmla="*/ 18691 h 633027"/>
                  <a:gd name="connsiteX1" fmla="*/ 43326 w 1444880"/>
                  <a:gd name="connsiteY1" fmla="*/ 187808 h 633027"/>
                  <a:gd name="connsiteX2" fmla="*/ 70709 w 1444880"/>
                  <a:gd name="connsiteY2" fmla="*/ 517338 h 633027"/>
                  <a:gd name="connsiteX3" fmla="*/ 289775 w 1444880"/>
                  <a:gd name="connsiteY3" fmla="*/ 610601 h 633027"/>
                  <a:gd name="connsiteX4" fmla="*/ 322136 w 1444880"/>
                  <a:gd name="connsiteY4" fmla="*/ 609358 h 633027"/>
                  <a:gd name="connsiteX5" fmla="*/ 764002 w 1444880"/>
                  <a:gd name="connsiteY5" fmla="*/ 601896 h 633027"/>
                  <a:gd name="connsiteX6" fmla="*/ 1086376 w 1444880"/>
                  <a:gd name="connsiteY6" fmla="*/ 610601 h 633027"/>
                  <a:gd name="connsiteX7" fmla="*/ 1405017 w 1444880"/>
                  <a:gd name="connsiteY7" fmla="*/ 549669 h 633027"/>
                  <a:gd name="connsiteX8" fmla="*/ 1426177 w 1444880"/>
                  <a:gd name="connsiteY8" fmla="*/ 511120 h 633027"/>
                  <a:gd name="connsiteX9" fmla="*/ 1311666 w 1444880"/>
                  <a:gd name="connsiteY9" fmla="*/ 451432 h 633027"/>
                  <a:gd name="connsiteX10" fmla="*/ 1148611 w 1444880"/>
                  <a:gd name="connsiteY10" fmla="*/ 424075 h 633027"/>
                  <a:gd name="connsiteX11" fmla="*/ 801342 w 1444880"/>
                  <a:gd name="connsiteY11" fmla="*/ 196513 h 633027"/>
                  <a:gd name="connsiteX12" fmla="*/ 714214 w 1444880"/>
                  <a:gd name="connsiteY12" fmla="*/ 18691 h 633027"/>
                  <a:gd name="connsiteX13" fmla="*/ 68202 w 1444880"/>
                  <a:gd name="connsiteY13" fmla="*/ 0 h 633027"/>
                  <a:gd name="connsiteX14" fmla="*/ 722923 w 1444880"/>
                  <a:gd name="connsiteY14" fmla="*/ 0 h 633027"/>
                  <a:gd name="connsiteX15" fmla="*/ 732881 w 1444880"/>
                  <a:gd name="connsiteY15" fmla="*/ 8706 h 633027"/>
                  <a:gd name="connsiteX16" fmla="*/ 732881 w 1444880"/>
                  <a:gd name="connsiteY16" fmla="*/ 13680 h 633027"/>
                  <a:gd name="connsiteX17" fmla="*/ 813788 w 1444880"/>
                  <a:gd name="connsiteY17" fmla="*/ 182819 h 633027"/>
                  <a:gd name="connsiteX18" fmla="*/ 1153596 w 1444880"/>
                  <a:gd name="connsiteY18" fmla="*/ 406679 h 633027"/>
                  <a:gd name="connsiteX19" fmla="*/ 1312920 w 1444880"/>
                  <a:gd name="connsiteY19" fmla="*/ 432796 h 633027"/>
                  <a:gd name="connsiteX20" fmla="*/ 1444860 w 1444880"/>
                  <a:gd name="connsiteY20" fmla="*/ 511148 h 633027"/>
                  <a:gd name="connsiteX21" fmla="*/ 1418721 w 1444880"/>
                  <a:gd name="connsiteY21" fmla="*/ 563382 h 633027"/>
                  <a:gd name="connsiteX22" fmla="*/ 1153596 w 1444880"/>
                  <a:gd name="connsiteY22" fmla="*/ 633027 h 633027"/>
                  <a:gd name="connsiteX23" fmla="*/ 1083892 w 1444880"/>
                  <a:gd name="connsiteY23" fmla="*/ 630540 h 633027"/>
                  <a:gd name="connsiteX24" fmla="*/ 322124 w 1444880"/>
                  <a:gd name="connsiteY24" fmla="*/ 628052 h 633027"/>
                  <a:gd name="connsiteX25" fmla="*/ 289761 w 1444880"/>
                  <a:gd name="connsiteY25" fmla="*/ 629296 h 633027"/>
                  <a:gd name="connsiteX26" fmla="*/ 56999 w 1444880"/>
                  <a:gd name="connsiteY26" fmla="*/ 529803 h 633027"/>
                  <a:gd name="connsiteX27" fmla="*/ 24636 w 1444880"/>
                  <a:gd name="connsiteY27" fmla="*/ 182819 h 633027"/>
                  <a:gd name="connsiteX28" fmla="*/ 58244 w 1444880"/>
                  <a:gd name="connsiteY28" fmla="*/ 11193 h 633027"/>
                  <a:gd name="connsiteX29" fmla="*/ 58244 w 1444880"/>
                  <a:gd name="connsiteY29" fmla="*/ 8706 h 633027"/>
                  <a:gd name="connsiteX30" fmla="*/ 68202 w 1444880"/>
                  <a:gd name="connsiteY30" fmla="*/ 0 h 633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44880" h="633027">
                    <a:moveTo>
                      <a:pt x="76932" y="18691"/>
                    </a:moveTo>
                    <a:cubicBezTo>
                      <a:pt x="70709" y="73405"/>
                      <a:pt x="59507" y="128120"/>
                      <a:pt x="43326" y="187808"/>
                    </a:cubicBezTo>
                    <a:cubicBezTo>
                      <a:pt x="3496" y="332055"/>
                      <a:pt x="12209" y="442727"/>
                      <a:pt x="70709" y="517338"/>
                    </a:cubicBezTo>
                    <a:cubicBezTo>
                      <a:pt x="118007" y="577026"/>
                      <a:pt x="200157" y="613088"/>
                      <a:pt x="289775" y="610601"/>
                    </a:cubicBezTo>
                    <a:lnTo>
                      <a:pt x="322136" y="609358"/>
                    </a:lnTo>
                    <a:cubicBezTo>
                      <a:pt x="419222" y="606870"/>
                      <a:pt x="593479" y="601896"/>
                      <a:pt x="764002" y="601896"/>
                    </a:cubicBezTo>
                    <a:cubicBezTo>
                      <a:pt x="883492" y="601896"/>
                      <a:pt x="999248" y="604383"/>
                      <a:pt x="1086376" y="610601"/>
                    </a:cubicBezTo>
                    <a:cubicBezTo>
                      <a:pt x="1258144" y="624280"/>
                      <a:pt x="1366432" y="586974"/>
                      <a:pt x="1405017" y="549669"/>
                    </a:cubicBezTo>
                    <a:cubicBezTo>
                      <a:pt x="1418709" y="537234"/>
                      <a:pt x="1426177" y="523555"/>
                      <a:pt x="1426177" y="511120"/>
                    </a:cubicBezTo>
                    <a:cubicBezTo>
                      <a:pt x="1426177" y="463867"/>
                      <a:pt x="1393815" y="458893"/>
                      <a:pt x="1311666" y="451432"/>
                    </a:cubicBezTo>
                    <a:cubicBezTo>
                      <a:pt x="1266857" y="447701"/>
                      <a:pt x="1210846" y="442727"/>
                      <a:pt x="1148611" y="424075"/>
                    </a:cubicBezTo>
                    <a:cubicBezTo>
                      <a:pt x="1026631" y="390500"/>
                      <a:pt x="892205" y="281071"/>
                      <a:pt x="801342" y="196513"/>
                    </a:cubicBezTo>
                    <a:cubicBezTo>
                      <a:pt x="750310" y="150503"/>
                      <a:pt x="720437" y="87084"/>
                      <a:pt x="714214" y="18691"/>
                    </a:cubicBezTo>
                    <a:close/>
                    <a:moveTo>
                      <a:pt x="68202" y="0"/>
                    </a:moveTo>
                    <a:lnTo>
                      <a:pt x="722923" y="0"/>
                    </a:lnTo>
                    <a:cubicBezTo>
                      <a:pt x="727902" y="0"/>
                      <a:pt x="731636" y="3731"/>
                      <a:pt x="732881" y="8706"/>
                    </a:cubicBezTo>
                    <a:lnTo>
                      <a:pt x="732881" y="13680"/>
                    </a:lnTo>
                    <a:cubicBezTo>
                      <a:pt x="737860" y="78351"/>
                      <a:pt x="766488" y="138047"/>
                      <a:pt x="813788" y="182819"/>
                    </a:cubicBezTo>
                    <a:cubicBezTo>
                      <a:pt x="903408" y="266145"/>
                      <a:pt x="1035348" y="373100"/>
                      <a:pt x="1153596" y="406679"/>
                    </a:cubicBezTo>
                    <a:cubicBezTo>
                      <a:pt x="1214587" y="422847"/>
                      <a:pt x="1269355" y="429065"/>
                      <a:pt x="1312920" y="432796"/>
                    </a:cubicBezTo>
                    <a:cubicBezTo>
                      <a:pt x="1390092" y="440258"/>
                      <a:pt x="1446105" y="445233"/>
                      <a:pt x="1444860" y="511148"/>
                    </a:cubicBezTo>
                    <a:cubicBezTo>
                      <a:pt x="1444860" y="529803"/>
                      <a:pt x="1436147" y="547214"/>
                      <a:pt x="1418721" y="563382"/>
                    </a:cubicBezTo>
                    <a:cubicBezTo>
                      <a:pt x="1380135" y="599448"/>
                      <a:pt x="1291760" y="633027"/>
                      <a:pt x="1153596" y="633027"/>
                    </a:cubicBezTo>
                    <a:cubicBezTo>
                      <a:pt x="1132436" y="633027"/>
                      <a:pt x="1108786" y="631783"/>
                      <a:pt x="1083892" y="630540"/>
                    </a:cubicBezTo>
                    <a:cubicBezTo>
                      <a:pt x="878513" y="614372"/>
                      <a:pt x="487672" y="624321"/>
                      <a:pt x="322124" y="628052"/>
                    </a:cubicBezTo>
                    <a:lnTo>
                      <a:pt x="289761" y="629296"/>
                    </a:lnTo>
                    <a:cubicBezTo>
                      <a:pt x="193918" y="631783"/>
                      <a:pt x="106788" y="594473"/>
                      <a:pt x="56999" y="529803"/>
                    </a:cubicBezTo>
                    <a:cubicBezTo>
                      <a:pt x="-6482" y="450208"/>
                      <a:pt x="-16439" y="332059"/>
                      <a:pt x="24636" y="182819"/>
                    </a:cubicBezTo>
                    <a:cubicBezTo>
                      <a:pt x="42062" y="121879"/>
                      <a:pt x="52020" y="65914"/>
                      <a:pt x="58244" y="11193"/>
                    </a:cubicBezTo>
                    <a:lnTo>
                      <a:pt x="58244" y="8706"/>
                    </a:lnTo>
                    <a:cubicBezTo>
                      <a:pt x="58244" y="3731"/>
                      <a:pt x="63223" y="0"/>
                      <a:pt x="68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F9A666DC-8549-FA49-A499-5E70DEF5E5A8}"/>
                  </a:ext>
                </a:extLst>
              </p:cNvPr>
              <p:cNvSpPr/>
              <p:nvPr/>
            </p:nvSpPr>
            <p:spPr>
              <a:xfrm>
                <a:off x="6819467" y="8366424"/>
                <a:ext cx="3550503" cy="38006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1" h="3051">
                    <a:moveTo>
                      <a:pt x="0" y="2332"/>
                    </a:moveTo>
                    <a:cubicBezTo>
                      <a:pt x="0" y="2332"/>
                      <a:pt x="206" y="2912"/>
                      <a:pt x="817" y="3033"/>
                    </a:cubicBezTo>
                    <a:cubicBezTo>
                      <a:pt x="1428" y="3155"/>
                      <a:pt x="1867" y="2620"/>
                      <a:pt x="2157" y="1925"/>
                    </a:cubicBezTo>
                    <a:lnTo>
                      <a:pt x="2199" y="2425"/>
                    </a:lnTo>
                    <a:cubicBezTo>
                      <a:pt x="2199" y="2425"/>
                      <a:pt x="2492" y="2526"/>
                      <a:pt x="2775" y="2415"/>
                    </a:cubicBezTo>
                    <a:cubicBezTo>
                      <a:pt x="2775" y="2415"/>
                      <a:pt x="2801" y="1558"/>
                      <a:pt x="2827" y="1253"/>
                    </a:cubicBezTo>
                    <a:cubicBezTo>
                      <a:pt x="2853" y="948"/>
                      <a:pt x="2926" y="189"/>
                      <a:pt x="2566" y="39"/>
                    </a:cubicBezTo>
                    <a:cubicBezTo>
                      <a:pt x="2322" y="-63"/>
                      <a:pt x="1819" y="0"/>
                      <a:pt x="1297" y="679"/>
                    </a:cubicBezTo>
                    <a:cubicBezTo>
                      <a:pt x="774" y="1358"/>
                      <a:pt x="0" y="2332"/>
                      <a:pt x="0" y="23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805AF2B4-47A8-D149-A3C5-1A268D522E40}"/>
                  </a:ext>
                </a:extLst>
              </p:cNvPr>
              <p:cNvSpPr/>
              <p:nvPr/>
            </p:nvSpPr>
            <p:spPr>
              <a:xfrm>
                <a:off x="6808986" y="8357019"/>
                <a:ext cx="3568967" cy="3818782"/>
              </a:xfrm>
              <a:custGeom>
                <a:avLst/>
                <a:gdLst>
                  <a:gd name="connsiteX0" fmla="*/ 2899233 w 3568967"/>
                  <a:gd name="connsiteY0" fmla="*/ 19217 h 3818782"/>
                  <a:gd name="connsiteX1" fmla="*/ 2548511 w 3568967"/>
                  <a:gd name="connsiteY1" fmla="*/ 99098 h 3818782"/>
                  <a:gd name="connsiteX2" fmla="*/ 1633178 w 3568967"/>
                  <a:gd name="connsiteY2" fmla="*/ 860224 h 3818782"/>
                  <a:gd name="connsiteX3" fmla="*/ 21694 w 3568967"/>
                  <a:gd name="connsiteY3" fmla="*/ 2914392 h 3818782"/>
                  <a:gd name="connsiteX4" fmla="*/ 242121 w 3568967"/>
                  <a:gd name="connsiteY4" fmla="*/ 3288104 h 3818782"/>
                  <a:gd name="connsiteX5" fmla="*/ 1030428 w 3568967"/>
                  <a:gd name="connsiteY5" fmla="*/ 3778912 h 3818782"/>
                  <a:gd name="connsiteX6" fmla="*/ 2687990 w 3568967"/>
                  <a:gd name="connsiteY6" fmla="*/ 2403653 h 3818782"/>
                  <a:gd name="connsiteX7" fmla="*/ 2697953 w 3568967"/>
                  <a:gd name="connsiteY7" fmla="*/ 2397425 h 3818782"/>
                  <a:gd name="connsiteX8" fmla="*/ 2705425 w 3568967"/>
                  <a:gd name="connsiteY8" fmla="*/ 2406145 h 3818782"/>
                  <a:gd name="connsiteX9" fmla="*/ 2758975 w 3568967"/>
                  <a:gd name="connsiteY9" fmla="*/ 3021523 h 3818782"/>
                  <a:gd name="connsiteX10" fmla="*/ 3457617 w 3568967"/>
                  <a:gd name="connsiteY10" fmla="*/ 3009066 h 3818782"/>
                  <a:gd name="connsiteX11" fmla="*/ 3521129 w 3568967"/>
                  <a:gd name="connsiteY11" fmla="*/ 1569030 h 3818782"/>
                  <a:gd name="connsiteX12" fmla="*/ 3523620 w 3568967"/>
                  <a:gd name="connsiteY12" fmla="*/ 1540379 h 3818782"/>
                  <a:gd name="connsiteX13" fmla="*/ 3202320 w 3568967"/>
                  <a:gd name="connsiteY13" fmla="*/ 65464 h 3818782"/>
                  <a:gd name="connsiteX14" fmla="*/ 2899233 w 3568967"/>
                  <a:gd name="connsiteY14" fmla="*/ 19217 h 3818782"/>
                  <a:gd name="connsiteX15" fmla="*/ 2982287 w 3568967"/>
                  <a:gd name="connsiteY15" fmla="*/ 894 h 3818782"/>
                  <a:gd name="connsiteX16" fmla="*/ 3208553 w 3568967"/>
                  <a:gd name="connsiteY16" fmla="*/ 49264 h 3818782"/>
                  <a:gd name="connsiteX17" fmla="*/ 3542308 w 3568967"/>
                  <a:gd name="connsiteY17" fmla="*/ 1541625 h 3818782"/>
                  <a:gd name="connsiteX18" fmla="*/ 3538572 w 3568967"/>
                  <a:gd name="connsiteY18" fmla="*/ 1570276 h 3818782"/>
                  <a:gd name="connsiteX19" fmla="*/ 3475059 w 3568967"/>
                  <a:gd name="connsiteY19" fmla="*/ 3016545 h 3818782"/>
                  <a:gd name="connsiteX20" fmla="*/ 3468832 w 3568967"/>
                  <a:gd name="connsiteY20" fmla="*/ 3024019 h 3818782"/>
                  <a:gd name="connsiteX21" fmla="*/ 2745281 w 3568967"/>
                  <a:gd name="connsiteY21" fmla="*/ 3037722 h 3818782"/>
                  <a:gd name="connsiteX22" fmla="*/ 2739053 w 3568967"/>
                  <a:gd name="connsiteY22" fmla="*/ 3030248 h 3818782"/>
                  <a:gd name="connsiteX23" fmla="*/ 2689239 w 3568967"/>
                  <a:gd name="connsiteY23" fmla="*/ 2446010 h 3818782"/>
                  <a:gd name="connsiteX24" fmla="*/ 1239645 w 3568967"/>
                  <a:gd name="connsiteY24" fmla="*/ 3818782 h 3818782"/>
                  <a:gd name="connsiteX25" fmla="*/ 1025444 w 3568967"/>
                  <a:gd name="connsiteY25" fmla="*/ 3797605 h 3818782"/>
                  <a:gd name="connsiteX26" fmla="*/ 225926 w 3568967"/>
                  <a:gd name="connsiteY26" fmla="*/ 3299321 h 3818782"/>
                  <a:gd name="connsiteX27" fmla="*/ 516 w 3568967"/>
                  <a:gd name="connsiteY27" fmla="*/ 2915643 h 3818782"/>
                  <a:gd name="connsiteX28" fmla="*/ 1762 w 3568967"/>
                  <a:gd name="connsiteY28" fmla="*/ 2906923 h 3818782"/>
                  <a:gd name="connsiteX29" fmla="*/ 1616988 w 3568967"/>
                  <a:gd name="connsiteY29" fmla="*/ 847764 h 3818782"/>
                  <a:gd name="connsiteX30" fmla="*/ 2539797 w 3568967"/>
                  <a:gd name="connsiteY30" fmla="*/ 82899 h 3818782"/>
                  <a:gd name="connsiteX31" fmla="*/ 2982287 w 3568967"/>
                  <a:gd name="connsiteY31" fmla="*/ 894 h 381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568967" h="3818782">
                    <a:moveTo>
                      <a:pt x="2899233" y="19217"/>
                    </a:moveTo>
                    <a:cubicBezTo>
                      <a:pt x="2787929" y="24979"/>
                      <a:pt x="2668687" y="51761"/>
                      <a:pt x="2548511" y="99098"/>
                    </a:cubicBezTo>
                    <a:cubicBezTo>
                      <a:pt x="2232191" y="224914"/>
                      <a:pt x="1924590" y="480284"/>
                      <a:pt x="1633178" y="860224"/>
                    </a:cubicBezTo>
                    <a:cubicBezTo>
                      <a:pt x="1008012" y="1671178"/>
                      <a:pt x="83962" y="2834667"/>
                      <a:pt x="21694" y="2914392"/>
                    </a:cubicBezTo>
                    <a:cubicBezTo>
                      <a:pt x="32902" y="2944289"/>
                      <a:pt x="100151" y="3109968"/>
                      <a:pt x="242121" y="3288104"/>
                    </a:cubicBezTo>
                    <a:cubicBezTo>
                      <a:pt x="386582" y="3469977"/>
                      <a:pt x="640634" y="3701678"/>
                      <a:pt x="1030428" y="3778912"/>
                    </a:cubicBezTo>
                    <a:cubicBezTo>
                      <a:pt x="1857341" y="3943345"/>
                      <a:pt x="2389106" y="3121179"/>
                      <a:pt x="2687990" y="2403653"/>
                    </a:cubicBezTo>
                    <a:cubicBezTo>
                      <a:pt x="2689235" y="2398670"/>
                      <a:pt x="2694217" y="2396179"/>
                      <a:pt x="2697953" y="2397425"/>
                    </a:cubicBezTo>
                    <a:cubicBezTo>
                      <a:pt x="2701689" y="2397425"/>
                      <a:pt x="2705425" y="2401162"/>
                      <a:pt x="2705425" y="2406145"/>
                    </a:cubicBezTo>
                    <a:lnTo>
                      <a:pt x="2758975" y="3021523"/>
                    </a:lnTo>
                    <a:cubicBezTo>
                      <a:pt x="2806298" y="3036471"/>
                      <a:pt x="3137561" y="3134882"/>
                      <a:pt x="3457617" y="3009066"/>
                    </a:cubicBezTo>
                    <a:cubicBezTo>
                      <a:pt x="3460107" y="2920621"/>
                      <a:pt x="3491241" y="1930285"/>
                      <a:pt x="3521129" y="1569030"/>
                    </a:cubicBezTo>
                    <a:lnTo>
                      <a:pt x="3523620" y="1540379"/>
                    </a:lnTo>
                    <a:cubicBezTo>
                      <a:pt x="3557245" y="1152965"/>
                      <a:pt x="3633211" y="246091"/>
                      <a:pt x="3202320" y="65464"/>
                    </a:cubicBezTo>
                    <a:cubicBezTo>
                      <a:pt x="3113900" y="28716"/>
                      <a:pt x="3010536" y="13456"/>
                      <a:pt x="2899233" y="19217"/>
                    </a:cubicBezTo>
                    <a:close/>
                    <a:moveTo>
                      <a:pt x="2982287" y="894"/>
                    </a:moveTo>
                    <a:cubicBezTo>
                      <a:pt x="3064364" y="4711"/>
                      <a:pt x="3140837" y="20769"/>
                      <a:pt x="3208553" y="49264"/>
                    </a:cubicBezTo>
                    <a:cubicBezTo>
                      <a:pt x="3653145" y="234875"/>
                      <a:pt x="3574687" y="1150472"/>
                      <a:pt x="3542308" y="1541625"/>
                    </a:cubicBezTo>
                    <a:lnTo>
                      <a:pt x="3538572" y="1570276"/>
                    </a:lnTo>
                    <a:cubicBezTo>
                      <a:pt x="3507438" y="1946480"/>
                      <a:pt x="3475059" y="3005333"/>
                      <a:pt x="3475059" y="3016545"/>
                    </a:cubicBezTo>
                    <a:cubicBezTo>
                      <a:pt x="3475059" y="3020282"/>
                      <a:pt x="3472568" y="3022773"/>
                      <a:pt x="3468832" y="3024019"/>
                    </a:cubicBezTo>
                    <a:cubicBezTo>
                      <a:pt x="3117642" y="3166030"/>
                      <a:pt x="2749017" y="3038968"/>
                      <a:pt x="2745281" y="3037722"/>
                    </a:cubicBezTo>
                    <a:cubicBezTo>
                      <a:pt x="2741544" y="3036476"/>
                      <a:pt x="2739053" y="3033985"/>
                      <a:pt x="2739053" y="3030248"/>
                    </a:cubicBezTo>
                    <a:lnTo>
                      <a:pt x="2689239" y="2446010"/>
                    </a:lnTo>
                    <a:cubicBezTo>
                      <a:pt x="2411525" y="3097516"/>
                      <a:pt x="1945762" y="3818782"/>
                      <a:pt x="1239645" y="3818782"/>
                    </a:cubicBezTo>
                    <a:cubicBezTo>
                      <a:pt x="1171151" y="3818782"/>
                      <a:pt x="1098920" y="3812553"/>
                      <a:pt x="1025444" y="3797605"/>
                    </a:cubicBezTo>
                    <a:cubicBezTo>
                      <a:pt x="629421" y="3719125"/>
                      <a:pt x="371632" y="3483686"/>
                      <a:pt x="225926" y="3299321"/>
                    </a:cubicBezTo>
                    <a:cubicBezTo>
                      <a:pt x="67765" y="3101253"/>
                      <a:pt x="516" y="2918134"/>
                      <a:pt x="516" y="2915643"/>
                    </a:cubicBezTo>
                    <a:cubicBezTo>
                      <a:pt x="-730" y="2913151"/>
                      <a:pt x="516" y="2909414"/>
                      <a:pt x="1762" y="2906923"/>
                    </a:cubicBezTo>
                    <a:cubicBezTo>
                      <a:pt x="11724" y="2894465"/>
                      <a:pt x="973139" y="1683635"/>
                      <a:pt x="1616988" y="847764"/>
                    </a:cubicBezTo>
                    <a:cubicBezTo>
                      <a:pt x="1910892" y="467823"/>
                      <a:pt x="2220985" y="209961"/>
                      <a:pt x="2539797" y="82899"/>
                    </a:cubicBezTo>
                    <a:cubicBezTo>
                      <a:pt x="2693131" y="22171"/>
                      <a:pt x="2845493" y="-5469"/>
                      <a:pt x="2982287" y="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CCCDFE3E-180A-7249-8378-1CD748E65698}"/>
                  </a:ext>
                </a:extLst>
              </p:cNvPr>
              <p:cNvSpPr/>
              <p:nvPr/>
            </p:nvSpPr>
            <p:spPr>
              <a:xfrm>
                <a:off x="9267448" y="9317210"/>
                <a:ext cx="246667" cy="14554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1169">
                    <a:moveTo>
                      <a:pt x="192" y="1169"/>
                    </a:moveTo>
                    <a:cubicBezTo>
                      <a:pt x="188" y="1169"/>
                      <a:pt x="185" y="1166"/>
                      <a:pt x="184" y="1161"/>
                    </a:cubicBezTo>
                    <a:cubicBezTo>
                      <a:pt x="184" y="1160"/>
                      <a:pt x="169" y="941"/>
                      <a:pt x="83" y="586"/>
                    </a:cubicBezTo>
                    <a:cubicBezTo>
                      <a:pt x="1" y="241"/>
                      <a:pt x="0" y="9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9"/>
                      <a:pt x="16" y="240"/>
                      <a:pt x="99" y="582"/>
                    </a:cubicBezTo>
                    <a:cubicBezTo>
                      <a:pt x="184" y="939"/>
                      <a:pt x="199" y="1159"/>
                      <a:pt x="199" y="1161"/>
                    </a:cubicBezTo>
                    <a:cubicBezTo>
                      <a:pt x="200" y="1165"/>
                      <a:pt x="196" y="1169"/>
                      <a:pt x="192" y="1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A5B1D0E6-1CB5-B84C-A25E-9C16F76EEE71}"/>
                  </a:ext>
                </a:extLst>
              </p:cNvPr>
              <p:cNvSpPr/>
              <p:nvPr/>
            </p:nvSpPr>
            <p:spPr>
              <a:xfrm>
                <a:off x="6657514" y="7445544"/>
                <a:ext cx="3610301" cy="403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9" h="3238">
                    <a:moveTo>
                      <a:pt x="1105" y="28"/>
                    </a:moveTo>
                    <a:cubicBezTo>
                      <a:pt x="1105" y="28"/>
                      <a:pt x="715" y="-54"/>
                      <a:pt x="478" y="61"/>
                    </a:cubicBezTo>
                    <a:cubicBezTo>
                      <a:pt x="89" y="249"/>
                      <a:pt x="-135" y="1678"/>
                      <a:pt x="89" y="3238"/>
                    </a:cubicBezTo>
                    <a:cubicBezTo>
                      <a:pt x="89" y="3238"/>
                      <a:pt x="339" y="2796"/>
                      <a:pt x="693" y="2410"/>
                    </a:cubicBezTo>
                    <a:cubicBezTo>
                      <a:pt x="1060" y="2010"/>
                      <a:pt x="1643" y="1203"/>
                      <a:pt x="1643" y="1203"/>
                    </a:cubicBezTo>
                    <a:cubicBezTo>
                      <a:pt x="1643" y="1203"/>
                      <a:pt x="2581" y="1190"/>
                      <a:pt x="2817" y="856"/>
                    </a:cubicBezTo>
                    <a:cubicBezTo>
                      <a:pt x="3063" y="507"/>
                      <a:pt x="2713" y="414"/>
                      <a:pt x="2318" y="398"/>
                    </a:cubicBezTo>
                    <a:cubicBezTo>
                      <a:pt x="1923" y="381"/>
                      <a:pt x="1872" y="387"/>
                      <a:pt x="1872" y="387"/>
                    </a:cubicBezTo>
                    <a:cubicBezTo>
                      <a:pt x="1872" y="387"/>
                      <a:pt x="1813" y="186"/>
                      <a:pt x="1660" y="130"/>
                    </a:cubicBezTo>
                    <a:cubicBezTo>
                      <a:pt x="1507" y="75"/>
                      <a:pt x="1105" y="28"/>
                      <a:pt x="1105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AEE6C56-2306-D646-8E65-96E5CBC4DAD1}"/>
                  </a:ext>
                </a:extLst>
              </p:cNvPr>
              <p:cNvSpPr/>
              <p:nvPr/>
            </p:nvSpPr>
            <p:spPr>
              <a:xfrm>
                <a:off x="6645716" y="7437029"/>
                <a:ext cx="3630484" cy="4053408"/>
              </a:xfrm>
              <a:custGeom>
                <a:avLst/>
                <a:gdLst>
                  <a:gd name="connsiteX0" fmla="*/ 1024277 w 3630484"/>
                  <a:gd name="connsiteY0" fmla="*/ 18484 h 4053408"/>
                  <a:gd name="connsiteX1" fmla="*/ 610818 w 3630484"/>
                  <a:gd name="connsiteY1" fmla="*/ 91982 h 4053408"/>
                  <a:gd name="connsiteX2" fmla="*/ 87768 w 3630484"/>
                  <a:gd name="connsiteY2" fmla="*/ 1423665 h 4053408"/>
                  <a:gd name="connsiteX3" fmla="*/ 128864 w 3630484"/>
                  <a:gd name="connsiteY3" fmla="*/ 4013532 h 4053408"/>
                  <a:gd name="connsiteX4" fmla="*/ 868607 w 3630484"/>
                  <a:gd name="connsiteY4" fmla="*/ 3004493 h 4053408"/>
                  <a:gd name="connsiteX5" fmla="*/ 2049207 w 3630484"/>
                  <a:gd name="connsiteY5" fmla="*/ 1500900 h 4053408"/>
                  <a:gd name="connsiteX6" fmla="*/ 2057924 w 3630484"/>
                  <a:gd name="connsiteY6" fmla="*/ 1497163 h 4053408"/>
                  <a:gd name="connsiteX7" fmla="*/ 3512503 w 3630484"/>
                  <a:gd name="connsiteY7" fmla="*/ 1069878 h 4053408"/>
                  <a:gd name="connsiteX8" fmla="*/ 3592206 w 3630484"/>
                  <a:gd name="connsiteY8" fmla="*/ 736023 h 4053408"/>
                  <a:gd name="connsiteX9" fmla="*/ 2898541 w 3630484"/>
                  <a:gd name="connsiteY9" fmla="*/ 513038 h 4053408"/>
                  <a:gd name="connsiteX10" fmla="*/ 2344357 w 3630484"/>
                  <a:gd name="connsiteY10" fmla="*/ 499335 h 4053408"/>
                  <a:gd name="connsiteX11" fmla="*/ 2333149 w 3630484"/>
                  <a:gd name="connsiteY11" fmla="*/ 491861 h 4053408"/>
                  <a:gd name="connsiteX12" fmla="*/ 2075359 w 3630484"/>
                  <a:gd name="connsiteY12" fmla="*/ 180429 h 4053408"/>
                  <a:gd name="connsiteX13" fmla="*/ 1386676 w 3630484"/>
                  <a:gd name="connsiteY13" fmla="*/ 52119 h 4053408"/>
                  <a:gd name="connsiteX14" fmla="*/ 1385431 w 3630484"/>
                  <a:gd name="connsiteY14" fmla="*/ 52119 h 4053408"/>
                  <a:gd name="connsiteX15" fmla="*/ 1107716 w 3630484"/>
                  <a:gd name="connsiteY15" fmla="*/ 19730 h 4053408"/>
                  <a:gd name="connsiteX16" fmla="*/ 1024277 w 3630484"/>
                  <a:gd name="connsiteY16" fmla="*/ 18484 h 4053408"/>
                  <a:gd name="connsiteX17" fmla="*/ 988938 w 3630484"/>
                  <a:gd name="connsiteY17" fmla="*/ 298 h 4053408"/>
                  <a:gd name="connsiteX18" fmla="*/ 1107714 w 3630484"/>
                  <a:gd name="connsiteY18" fmla="*/ 2284 h 4053408"/>
                  <a:gd name="connsiteX19" fmla="*/ 1387921 w 3630484"/>
                  <a:gd name="connsiteY19" fmla="*/ 34673 h 4053408"/>
                  <a:gd name="connsiteX20" fmla="*/ 2081589 w 3630484"/>
                  <a:gd name="connsiteY20" fmla="*/ 162983 h 4053408"/>
                  <a:gd name="connsiteX21" fmla="*/ 2289565 w 3630484"/>
                  <a:gd name="connsiteY21" fmla="*/ 352335 h 4053408"/>
                  <a:gd name="connsiteX22" fmla="*/ 2348097 w 3630484"/>
                  <a:gd name="connsiteY22" fmla="*/ 481891 h 4053408"/>
                  <a:gd name="connsiteX23" fmla="*/ 2897303 w 3630484"/>
                  <a:gd name="connsiteY23" fmla="*/ 495594 h 4053408"/>
                  <a:gd name="connsiteX24" fmla="*/ 3609651 w 3630484"/>
                  <a:gd name="connsiteY24" fmla="*/ 728546 h 4053408"/>
                  <a:gd name="connsiteX25" fmla="*/ 3526211 w 3630484"/>
                  <a:gd name="connsiteY25" fmla="*/ 1081089 h 4053408"/>
                  <a:gd name="connsiteX26" fmla="*/ 2679364 w 3630484"/>
                  <a:gd name="connsiteY26" fmla="*/ 1457300 h 4053408"/>
                  <a:gd name="connsiteX27" fmla="*/ 2061663 w 3630484"/>
                  <a:gd name="connsiteY27" fmla="*/ 1517095 h 4053408"/>
                  <a:gd name="connsiteX28" fmla="*/ 881058 w 3630484"/>
                  <a:gd name="connsiteY28" fmla="*/ 3018204 h 4053408"/>
                  <a:gd name="connsiteX29" fmla="*/ 128858 w 3630484"/>
                  <a:gd name="connsiteY29" fmla="*/ 4048425 h 4053408"/>
                  <a:gd name="connsiteX30" fmla="*/ 121386 w 3630484"/>
                  <a:gd name="connsiteY30" fmla="*/ 4053408 h 4053408"/>
                  <a:gd name="connsiteX31" fmla="*/ 118895 w 3630484"/>
                  <a:gd name="connsiteY31" fmla="*/ 4053408 h 4053408"/>
                  <a:gd name="connsiteX32" fmla="*/ 111423 w 3630484"/>
                  <a:gd name="connsiteY32" fmla="*/ 4044688 h 4053408"/>
                  <a:gd name="connsiteX33" fmla="*/ 67835 w 3630484"/>
                  <a:gd name="connsiteY33" fmla="*/ 1422419 h 4053408"/>
                  <a:gd name="connsiteX34" fmla="*/ 600851 w 3630484"/>
                  <a:gd name="connsiteY34" fmla="*/ 77028 h 4053408"/>
                  <a:gd name="connsiteX35" fmla="*/ 988938 w 3630484"/>
                  <a:gd name="connsiteY35" fmla="*/ 298 h 405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630484" h="4053408">
                    <a:moveTo>
                      <a:pt x="1024277" y="18484"/>
                    </a:moveTo>
                    <a:cubicBezTo>
                      <a:pt x="893514" y="18484"/>
                      <a:pt x="735354" y="33433"/>
                      <a:pt x="610818" y="91982"/>
                    </a:cubicBezTo>
                    <a:cubicBezTo>
                      <a:pt x="375445" y="205343"/>
                      <a:pt x="184906" y="691177"/>
                      <a:pt x="87768" y="1423665"/>
                    </a:cubicBezTo>
                    <a:cubicBezTo>
                      <a:pt x="-14352" y="2188541"/>
                      <a:pt x="593" y="3107888"/>
                      <a:pt x="128864" y="4013532"/>
                    </a:cubicBezTo>
                    <a:cubicBezTo>
                      <a:pt x="193623" y="3902662"/>
                      <a:pt x="482546" y="3424303"/>
                      <a:pt x="868607" y="3004493"/>
                    </a:cubicBezTo>
                    <a:cubicBezTo>
                      <a:pt x="1319427" y="2511185"/>
                      <a:pt x="2042980" y="1509620"/>
                      <a:pt x="2049207" y="1500900"/>
                    </a:cubicBezTo>
                    <a:cubicBezTo>
                      <a:pt x="2051697" y="1498408"/>
                      <a:pt x="2054188" y="1497163"/>
                      <a:pt x="2057924" y="1497163"/>
                    </a:cubicBezTo>
                    <a:cubicBezTo>
                      <a:pt x="2069132" y="1497163"/>
                      <a:pt x="3224825" y="1477231"/>
                      <a:pt x="3512503" y="1069878"/>
                    </a:cubicBezTo>
                    <a:cubicBezTo>
                      <a:pt x="3607150" y="934094"/>
                      <a:pt x="3634548" y="821978"/>
                      <a:pt x="3592206" y="736023"/>
                    </a:cubicBezTo>
                    <a:cubicBezTo>
                      <a:pt x="3527447" y="605222"/>
                      <a:pt x="3294565" y="529232"/>
                      <a:pt x="2898541" y="513038"/>
                    </a:cubicBezTo>
                    <a:cubicBezTo>
                      <a:pt x="2416587" y="493106"/>
                      <a:pt x="2346847" y="499335"/>
                      <a:pt x="2344357" y="499335"/>
                    </a:cubicBezTo>
                    <a:cubicBezTo>
                      <a:pt x="2339375" y="499335"/>
                      <a:pt x="2335639" y="496844"/>
                      <a:pt x="2333149" y="491861"/>
                    </a:cubicBezTo>
                    <a:cubicBezTo>
                      <a:pt x="2333149" y="490615"/>
                      <a:pt x="2259672" y="246452"/>
                      <a:pt x="2075359" y="180429"/>
                    </a:cubicBezTo>
                    <a:cubicBezTo>
                      <a:pt x="1888555" y="111914"/>
                      <a:pt x="1390412" y="53365"/>
                      <a:pt x="1386676" y="52119"/>
                    </a:cubicBezTo>
                    <a:lnTo>
                      <a:pt x="1385431" y="52119"/>
                    </a:lnTo>
                    <a:cubicBezTo>
                      <a:pt x="1384186" y="52119"/>
                      <a:pt x="1263386" y="27204"/>
                      <a:pt x="1107716" y="19730"/>
                    </a:cubicBezTo>
                    <a:cubicBezTo>
                      <a:pt x="1081563" y="18484"/>
                      <a:pt x="1052920" y="18484"/>
                      <a:pt x="1024277" y="18484"/>
                    </a:cubicBezTo>
                    <a:close/>
                    <a:moveTo>
                      <a:pt x="988938" y="298"/>
                    </a:moveTo>
                    <a:cubicBezTo>
                      <a:pt x="1031124" y="-520"/>
                      <a:pt x="1071287" y="415"/>
                      <a:pt x="1107714" y="2284"/>
                    </a:cubicBezTo>
                    <a:cubicBezTo>
                      <a:pt x="1259649" y="9758"/>
                      <a:pt x="1380449" y="33427"/>
                      <a:pt x="1387921" y="34673"/>
                    </a:cubicBezTo>
                    <a:cubicBezTo>
                      <a:pt x="1405356" y="35919"/>
                      <a:pt x="1894784" y="95714"/>
                      <a:pt x="2081589" y="162983"/>
                    </a:cubicBezTo>
                    <a:cubicBezTo>
                      <a:pt x="2181218" y="199110"/>
                      <a:pt x="2250958" y="286311"/>
                      <a:pt x="2289565" y="352335"/>
                    </a:cubicBezTo>
                    <a:cubicBezTo>
                      <a:pt x="2323189" y="410884"/>
                      <a:pt x="2343115" y="463205"/>
                      <a:pt x="2348097" y="481891"/>
                    </a:cubicBezTo>
                    <a:cubicBezTo>
                      <a:pt x="2375495" y="479400"/>
                      <a:pt x="2488823" y="478154"/>
                      <a:pt x="2897303" y="495594"/>
                    </a:cubicBezTo>
                    <a:cubicBezTo>
                      <a:pt x="3307027" y="513034"/>
                      <a:pt x="3539911" y="589024"/>
                      <a:pt x="3609651" y="728546"/>
                    </a:cubicBezTo>
                    <a:cubicBezTo>
                      <a:pt x="3654484" y="820730"/>
                      <a:pt x="3627086" y="939075"/>
                      <a:pt x="3526211" y="1081089"/>
                    </a:cubicBezTo>
                    <a:cubicBezTo>
                      <a:pt x="3402920" y="1256737"/>
                      <a:pt x="3118977" y="1382556"/>
                      <a:pt x="2679364" y="1457300"/>
                    </a:cubicBezTo>
                    <a:cubicBezTo>
                      <a:pt x="2375495" y="1508375"/>
                      <a:pt x="2101515" y="1515849"/>
                      <a:pt x="2061663" y="1517095"/>
                    </a:cubicBezTo>
                    <a:cubicBezTo>
                      <a:pt x="2010603" y="1586856"/>
                      <a:pt x="1318181" y="2541088"/>
                      <a:pt x="881058" y="3018204"/>
                    </a:cubicBezTo>
                    <a:cubicBezTo>
                      <a:pt x="446426" y="3492828"/>
                      <a:pt x="132594" y="4042197"/>
                      <a:pt x="128858" y="4048425"/>
                    </a:cubicBezTo>
                    <a:cubicBezTo>
                      <a:pt x="127612" y="4050917"/>
                      <a:pt x="125122" y="4053408"/>
                      <a:pt x="121386" y="4053408"/>
                    </a:cubicBezTo>
                    <a:cubicBezTo>
                      <a:pt x="121386" y="4053408"/>
                      <a:pt x="120140" y="4053408"/>
                      <a:pt x="118895" y="4053408"/>
                    </a:cubicBezTo>
                    <a:cubicBezTo>
                      <a:pt x="115159" y="4052162"/>
                      <a:pt x="112668" y="4048425"/>
                      <a:pt x="111423" y="4044688"/>
                    </a:cubicBezTo>
                    <a:cubicBezTo>
                      <a:pt x="-20586" y="3127828"/>
                      <a:pt x="-35531" y="2197265"/>
                      <a:pt x="67835" y="1422419"/>
                    </a:cubicBezTo>
                    <a:cubicBezTo>
                      <a:pt x="166219" y="683700"/>
                      <a:pt x="360496" y="192881"/>
                      <a:pt x="600851" y="77028"/>
                    </a:cubicBezTo>
                    <a:cubicBezTo>
                      <a:pt x="717604" y="20970"/>
                      <a:pt x="862377" y="2751"/>
                      <a:pt x="988938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63249895-2389-0743-9DD5-1ECBAC836126}"/>
                  </a:ext>
                </a:extLst>
              </p:cNvPr>
              <p:cNvSpPr/>
              <p:nvPr/>
            </p:nvSpPr>
            <p:spPr>
              <a:xfrm>
                <a:off x="7341451" y="8818764"/>
                <a:ext cx="1371617" cy="1358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2" h="110">
                    <a:moveTo>
                      <a:pt x="970" y="110"/>
                    </a:moveTo>
                    <a:cubicBezTo>
                      <a:pt x="595" y="110"/>
                      <a:pt x="171" y="79"/>
                      <a:pt x="5" y="15"/>
                    </a:cubicBezTo>
                    <a:cubicBezTo>
                      <a:pt x="1" y="13"/>
                      <a:pt x="-1" y="9"/>
                      <a:pt x="1" y="5"/>
                    </a:cubicBezTo>
                    <a:cubicBezTo>
                      <a:pt x="2" y="1"/>
                      <a:pt x="7" y="-1"/>
                      <a:pt x="11" y="1"/>
                    </a:cubicBezTo>
                    <a:cubicBezTo>
                      <a:pt x="149" y="55"/>
                      <a:pt x="564" y="103"/>
                      <a:pt x="1094" y="94"/>
                    </a:cubicBezTo>
                    <a:cubicBezTo>
                      <a:pt x="1098" y="94"/>
                      <a:pt x="1102" y="97"/>
                      <a:pt x="1102" y="101"/>
                    </a:cubicBezTo>
                    <a:cubicBezTo>
                      <a:pt x="1102" y="105"/>
                      <a:pt x="1098" y="109"/>
                      <a:pt x="1094" y="109"/>
                    </a:cubicBezTo>
                    <a:cubicBezTo>
                      <a:pt x="1054" y="109"/>
                      <a:pt x="1012" y="110"/>
                      <a:pt x="970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75DFCB8-23AA-4548-81F0-F3E69D49A726}"/>
                  </a:ext>
                </a:extLst>
              </p:cNvPr>
              <p:cNvSpPr/>
              <p:nvPr/>
            </p:nvSpPr>
            <p:spPr>
              <a:xfrm>
                <a:off x="7955629" y="7848039"/>
                <a:ext cx="1041482" cy="872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7" h="71">
                    <a:moveTo>
                      <a:pt x="829" y="71"/>
                    </a:moveTo>
                    <a:cubicBezTo>
                      <a:pt x="507" y="71"/>
                      <a:pt x="11" y="15"/>
                      <a:pt x="6" y="15"/>
                    </a:cubicBezTo>
                    <a:cubicBezTo>
                      <a:pt x="2" y="15"/>
                      <a:pt x="-1" y="11"/>
                      <a:pt x="0" y="7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3" y="0"/>
                      <a:pt x="509" y="56"/>
                      <a:pt x="829" y="56"/>
                    </a:cubicBezTo>
                    <a:cubicBezTo>
                      <a:pt x="833" y="56"/>
                      <a:pt x="837" y="59"/>
                      <a:pt x="837" y="64"/>
                    </a:cubicBezTo>
                    <a:cubicBezTo>
                      <a:pt x="837" y="68"/>
                      <a:pt x="833" y="71"/>
                      <a:pt x="829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76A7C1F1-57A8-4941-BB38-D61D0BFC81AE}"/>
                  </a:ext>
                </a:extLst>
              </p:cNvPr>
              <p:cNvSpPr/>
              <p:nvPr/>
            </p:nvSpPr>
            <p:spPr>
              <a:xfrm>
                <a:off x="6768390" y="11343395"/>
                <a:ext cx="145758" cy="1395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113">
                    <a:moveTo>
                      <a:pt x="0" y="110"/>
                    </a:moveTo>
                    <a:cubicBezTo>
                      <a:pt x="0" y="110"/>
                      <a:pt x="40" y="123"/>
                      <a:pt x="118" y="98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C2674121-DF3C-F146-B6AF-F65D5E0DBC11}"/>
                  </a:ext>
                </a:extLst>
              </p:cNvPr>
              <p:cNvSpPr/>
              <p:nvPr/>
            </p:nvSpPr>
            <p:spPr>
              <a:xfrm>
                <a:off x="6758848" y="11333423"/>
                <a:ext cx="164833" cy="159503"/>
              </a:xfrm>
              <a:custGeom>
                <a:avLst/>
                <a:gdLst>
                  <a:gd name="connsiteX0" fmla="*/ 89823 w 164833"/>
                  <a:gd name="connsiteY0" fmla="*/ 29906 h 159503"/>
                  <a:gd name="connsiteX1" fmla="*/ 24491 w 164833"/>
                  <a:gd name="connsiteY1" fmla="*/ 139578 h 159503"/>
                  <a:gd name="connsiteX2" fmla="*/ 141595 w 164833"/>
                  <a:gd name="connsiteY2" fmla="*/ 124791 h 159503"/>
                  <a:gd name="connsiteX3" fmla="*/ 91072 w 164833"/>
                  <a:gd name="connsiteY3" fmla="*/ 0 h 159503"/>
                  <a:gd name="connsiteX4" fmla="*/ 99727 w 164833"/>
                  <a:gd name="connsiteY4" fmla="*/ 4946 h 159503"/>
                  <a:gd name="connsiteX5" fmla="*/ 162785 w 164833"/>
                  <a:gd name="connsiteY5" fmla="*/ 126119 h 159503"/>
                  <a:gd name="connsiteX6" fmla="*/ 164021 w 164833"/>
                  <a:gd name="connsiteY6" fmla="*/ 134774 h 159503"/>
                  <a:gd name="connsiteX7" fmla="*/ 157839 w 164833"/>
                  <a:gd name="connsiteY7" fmla="*/ 139720 h 159503"/>
                  <a:gd name="connsiteX8" fmla="*/ 47797 w 164833"/>
                  <a:gd name="connsiteY8" fmla="*/ 159503 h 159503"/>
                  <a:gd name="connsiteX9" fmla="*/ 5758 w 164833"/>
                  <a:gd name="connsiteY9" fmla="*/ 154557 h 159503"/>
                  <a:gd name="connsiteX10" fmla="*/ 813 w 164833"/>
                  <a:gd name="connsiteY10" fmla="*/ 149611 h 159503"/>
                  <a:gd name="connsiteX11" fmla="*/ 2049 w 164833"/>
                  <a:gd name="connsiteY11" fmla="*/ 140956 h 159503"/>
                  <a:gd name="connsiteX12" fmla="*/ 82417 w 164833"/>
                  <a:gd name="connsiteY12" fmla="*/ 4946 h 159503"/>
                  <a:gd name="connsiteX13" fmla="*/ 91072 w 164833"/>
                  <a:gd name="connsiteY13" fmla="*/ 0 h 15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4833" h="159503">
                    <a:moveTo>
                      <a:pt x="89823" y="29906"/>
                    </a:moveTo>
                    <a:lnTo>
                      <a:pt x="24491" y="139578"/>
                    </a:lnTo>
                    <a:cubicBezTo>
                      <a:pt x="42981" y="142042"/>
                      <a:pt x="82427" y="142042"/>
                      <a:pt x="141595" y="124791"/>
                    </a:cubicBezTo>
                    <a:close/>
                    <a:moveTo>
                      <a:pt x="91072" y="0"/>
                    </a:moveTo>
                    <a:cubicBezTo>
                      <a:pt x="94781" y="0"/>
                      <a:pt x="98491" y="2473"/>
                      <a:pt x="99727" y="4946"/>
                    </a:cubicBezTo>
                    <a:lnTo>
                      <a:pt x="162785" y="126119"/>
                    </a:lnTo>
                    <a:cubicBezTo>
                      <a:pt x="165258" y="128592"/>
                      <a:pt x="165258" y="132301"/>
                      <a:pt x="164021" y="134774"/>
                    </a:cubicBezTo>
                    <a:cubicBezTo>
                      <a:pt x="162785" y="137247"/>
                      <a:pt x="160312" y="138483"/>
                      <a:pt x="157839" y="139720"/>
                    </a:cubicBezTo>
                    <a:cubicBezTo>
                      <a:pt x="109618" y="155794"/>
                      <a:pt x="72526" y="159503"/>
                      <a:pt x="47797" y="159503"/>
                    </a:cubicBezTo>
                    <a:cubicBezTo>
                      <a:pt x="20596" y="159503"/>
                      <a:pt x="6995" y="155794"/>
                      <a:pt x="5758" y="154557"/>
                    </a:cubicBezTo>
                    <a:cubicBezTo>
                      <a:pt x="3286" y="153321"/>
                      <a:pt x="2049" y="152084"/>
                      <a:pt x="813" y="149611"/>
                    </a:cubicBezTo>
                    <a:cubicBezTo>
                      <a:pt x="-424" y="145902"/>
                      <a:pt x="-424" y="143429"/>
                      <a:pt x="2049" y="140956"/>
                    </a:cubicBezTo>
                    <a:lnTo>
                      <a:pt x="82417" y="4946"/>
                    </a:lnTo>
                    <a:cubicBezTo>
                      <a:pt x="84890" y="2473"/>
                      <a:pt x="87363" y="0"/>
                      <a:pt x="910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22EF97B4-98EA-D544-B86D-F5BF6566D117}"/>
                  </a:ext>
                </a:extLst>
              </p:cNvPr>
              <p:cNvSpPr/>
              <p:nvPr/>
            </p:nvSpPr>
            <p:spPr>
              <a:xfrm>
                <a:off x="7925730" y="5871699"/>
                <a:ext cx="1491213" cy="19364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8" h="1555">
                    <a:moveTo>
                      <a:pt x="1178" y="305"/>
                    </a:moveTo>
                    <a:cubicBezTo>
                      <a:pt x="1133" y="190"/>
                      <a:pt x="1018" y="16"/>
                      <a:pt x="721" y="1"/>
                    </a:cubicBezTo>
                    <a:cubicBezTo>
                      <a:pt x="296" y="-20"/>
                      <a:pt x="-23" y="321"/>
                      <a:pt x="206" y="954"/>
                    </a:cubicBezTo>
                    <a:lnTo>
                      <a:pt x="87" y="1292"/>
                    </a:lnTo>
                    <a:lnTo>
                      <a:pt x="0" y="1280"/>
                    </a:lnTo>
                    <a:cubicBezTo>
                      <a:pt x="0" y="1280"/>
                      <a:pt x="108" y="1528"/>
                      <a:pt x="419" y="1553"/>
                    </a:cubicBezTo>
                    <a:cubicBezTo>
                      <a:pt x="601" y="1567"/>
                      <a:pt x="645" y="1525"/>
                      <a:pt x="650" y="1398"/>
                    </a:cubicBezTo>
                    <a:lnTo>
                      <a:pt x="702" y="1265"/>
                    </a:lnTo>
                    <a:cubicBezTo>
                      <a:pt x="761" y="1287"/>
                      <a:pt x="829" y="1298"/>
                      <a:pt x="892" y="1272"/>
                    </a:cubicBezTo>
                    <a:cubicBezTo>
                      <a:pt x="1024" y="1220"/>
                      <a:pt x="1150" y="667"/>
                      <a:pt x="1191" y="472"/>
                    </a:cubicBezTo>
                    <a:cubicBezTo>
                      <a:pt x="1203" y="417"/>
                      <a:pt x="1199" y="358"/>
                      <a:pt x="1178" y="3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4DE4610D-08C6-6341-A12C-A01A40775347}"/>
                  </a:ext>
                </a:extLst>
              </p:cNvPr>
              <p:cNvSpPr/>
              <p:nvPr/>
            </p:nvSpPr>
            <p:spPr>
              <a:xfrm>
                <a:off x="7915572" y="5863132"/>
                <a:ext cx="1510587" cy="1955001"/>
              </a:xfrm>
              <a:custGeom>
                <a:avLst/>
                <a:gdLst>
                  <a:gd name="connsiteX0" fmla="*/ 907625 w 1510587"/>
                  <a:gd name="connsiteY0" fmla="*/ 19783 h 1955001"/>
                  <a:gd name="connsiteX1" fmla="*/ 311398 w 1510587"/>
                  <a:gd name="connsiteY1" fmla="*/ 272580 h 1955001"/>
                  <a:gd name="connsiteX2" fmla="*/ 275301 w 1510587"/>
                  <a:gd name="connsiteY2" fmla="*/ 1191617 h 1955001"/>
                  <a:gd name="connsiteX3" fmla="*/ 275301 w 1510587"/>
                  <a:gd name="connsiteY3" fmla="*/ 1199088 h 1955001"/>
                  <a:gd name="connsiteX4" fmla="*/ 127178 w 1510587"/>
                  <a:gd name="connsiteY4" fmla="*/ 1620002 h 1955001"/>
                  <a:gd name="connsiteX5" fmla="*/ 117220 w 1510587"/>
                  <a:gd name="connsiteY5" fmla="*/ 1626229 h 1955001"/>
                  <a:gd name="connsiteX6" fmla="*/ 26354 w 1510587"/>
                  <a:gd name="connsiteY6" fmla="*/ 1615021 h 1955001"/>
                  <a:gd name="connsiteX7" fmla="*/ 532960 w 1510587"/>
                  <a:gd name="connsiteY7" fmla="*/ 1932574 h 1955001"/>
                  <a:gd name="connsiteX8" fmla="*/ 761991 w 1510587"/>
                  <a:gd name="connsiteY8" fmla="*/ 1896460 h 1955001"/>
                  <a:gd name="connsiteX9" fmla="*/ 809291 w 1510587"/>
                  <a:gd name="connsiteY9" fmla="*/ 1748269 h 1955001"/>
                  <a:gd name="connsiteX10" fmla="*/ 810536 w 1510587"/>
                  <a:gd name="connsiteY10" fmla="*/ 1744533 h 1955001"/>
                  <a:gd name="connsiteX11" fmla="*/ 874017 w 1510587"/>
                  <a:gd name="connsiteY11" fmla="*/ 1580152 h 1955001"/>
                  <a:gd name="connsiteX12" fmla="*/ 886465 w 1510587"/>
                  <a:gd name="connsiteY12" fmla="*/ 1575171 h 1955001"/>
                  <a:gd name="connsiteX13" fmla="*/ 1117985 w 1510587"/>
                  <a:gd name="connsiteY13" fmla="*/ 1583888 h 1955001"/>
                  <a:gd name="connsiteX14" fmla="*/ 1483937 w 1510587"/>
                  <a:gd name="connsiteY14" fmla="*/ 595114 h 1955001"/>
                  <a:gd name="connsiteX15" fmla="*/ 1467755 w 1510587"/>
                  <a:gd name="connsiteY15" fmla="*/ 390884 h 1955001"/>
                  <a:gd name="connsiteX16" fmla="*/ 907625 w 1510587"/>
                  <a:gd name="connsiteY16" fmla="*/ 19783 h 1955001"/>
                  <a:gd name="connsiteX17" fmla="*/ 908870 w 1510587"/>
                  <a:gd name="connsiteY17" fmla="*/ 1091 h 1955001"/>
                  <a:gd name="connsiteX18" fmla="*/ 1485197 w 1510587"/>
                  <a:gd name="connsiteY18" fmla="*/ 384650 h 1955001"/>
                  <a:gd name="connsiteX19" fmla="*/ 1502623 w 1510587"/>
                  <a:gd name="connsiteY19" fmla="*/ 598845 h 1955001"/>
                  <a:gd name="connsiteX20" fmla="*/ 1125460 w 1510587"/>
                  <a:gd name="connsiteY20" fmla="*/ 1601330 h 1955001"/>
                  <a:gd name="connsiteX21" fmla="*/ 888954 w 1510587"/>
                  <a:gd name="connsiteY21" fmla="*/ 1596348 h 1955001"/>
                  <a:gd name="connsiteX22" fmla="*/ 827961 w 1510587"/>
                  <a:gd name="connsiteY22" fmla="*/ 1750768 h 1955001"/>
                  <a:gd name="connsiteX23" fmla="*/ 774436 w 1510587"/>
                  <a:gd name="connsiteY23" fmla="*/ 1911415 h 1955001"/>
                  <a:gd name="connsiteX24" fmla="*/ 608882 w 1510587"/>
                  <a:gd name="connsiteY24" fmla="*/ 1955001 h 1955001"/>
                  <a:gd name="connsiteX25" fmla="*/ 531707 w 1510587"/>
                  <a:gd name="connsiteY25" fmla="*/ 1951265 h 1955001"/>
                  <a:gd name="connsiteX26" fmla="*/ 1437 w 1510587"/>
                  <a:gd name="connsiteY26" fmla="*/ 1606311 h 1955001"/>
                  <a:gd name="connsiteX27" fmla="*/ 1437 w 1510587"/>
                  <a:gd name="connsiteY27" fmla="*/ 1597594 h 1955001"/>
                  <a:gd name="connsiteX28" fmla="*/ 11395 w 1510587"/>
                  <a:gd name="connsiteY28" fmla="*/ 1593858 h 1955001"/>
                  <a:gd name="connsiteX29" fmla="*/ 112221 w 1510587"/>
                  <a:gd name="connsiteY29" fmla="*/ 1606311 h 1955001"/>
                  <a:gd name="connsiteX30" fmla="*/ 256614 w 1510587"/>
                  <a:gd name="connsiteY30" fmla="*/ 1196600 h 1955001"/>
                  <a:gd name="connsiteX31" fmla="*/ 296446 w 1510587"/>
                  <a:gd name="connsiteY31" fmla="*/ 261363 h 1955001"/>
                  <a:gd name="connsiteX32" fmla="*/ 908870 w 1510587"/>
                  <a:gd name="connsiteY32" fmla="*/ 1091 h 195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10587" h="1955001">
                    <a:moveTo>
                      <a:pt x="907625" y="19783"/>
                    </a:moveTo>
                    <a:cubicBezTo>
                      <a:pt x="656189" y="7329"/>
                      <a:pt x="439606" y="99482"/>
                      <a:pt x="311398" y="272580"/>
                    </a:cubicBezTo>
                    <a:cubicBezTo>
                      <a:pt x="150828" y="488018"/>
                      <a:pt x="139625" y="815534"/>
                      <a:pt x="275301" y="1191617"/>
                    </a:cubicBezTo>
                    <a:cubicBezTo>
                      <a:pt x="276546" y="1194107"/>
                      <a:pt x="276546" y="1196598"/>
                      <a:pt x="275301" y="1199088"/>
                    </a:cubicBezTo>
                    <a:lnTo>
                      <a:pt x="127178" y="1620002"/>
                    </a:lnTo>
                    <a:cubicBezTo>
                      <a:pt x="125933" y="1624983"/>
                      <a:pt x="120954" y="1627474"/>
                      <a:pt x="117220" y="1626229"/>
                    </a:cubicBezTo>
                    <a:lnTo>
                      <a:pt x="26354" y="1615021"/>
                    </a:lnTo>
                    <a:cubicBezTo>
                      <a:pt x="61207" y="1677286"/>
                      <a:pt x="206841" y="1906423"/>
                      <a:pt x="532960" y="1932574"/>
                    </a:cubicBezTo>
                    <a:cubicBezTo>
                      <a:pt x="654944" y="1942537"/>
                      <a:pt x="723405" y="1931329"/>
                      <a:pt x="761991" y="1896460"/>
                    </a:cubicBezTo>
                    <a:cubicBezTo>
                      <a:pt x="793110" y="1869064"/>
                      <a:pt x="806802" y="1825478"/>
                      <a:pt x="809291" y="1748269"/>
                    </a:cubicBezTo>
                    <a:cubicBezTo>
                      <a:pt x="809291" y="1747024"/>
                      <a:pt x="810536" y="1747024"/>
                      <a:pt x="810536" y="1744533"/>
                    </a:cubicBezTo>
                    <a:lnTo>
                      <a:pt x="874017" y="1580152"/>
                    </a:lnTo>
                    <a:cubicBezTo>
                      <a:pt x="876507" y="1576416"/>
                      <a:pt x="882730" y="1573926"/>
                      <a:pt x="886465" y="1575171"/>
                    </a:cubicBezTo>
                    <a:cubicBezTo>
                      <a:pt x="973596" y="1607549"/>
                      <a:pt x="1052014" y="1610040"/>
                      <a:pt x="1117985" y="1583888"/>
                    </a:cubicBezTo>
                    <a:cubicBezTo>
                      <a:pt x="1279800" y="1520378"/>
                      <a:pt x="1439126" y="810553"/>
                      <a:pt x="1483937" y="595114"/>
                    </a:cubicBezTo>
                    <a:cubicBezTo>
                      <a:pt x="1497629" y="525377"/>
                      <a:pt x="1492650" y="455640"/>
                      <a:pt x="1467755" y="390884"/>
                    </a:cubicBezTo>
                    <a:cubicBezTo>
                      <a:pt x="1416721" y="261372"/>
                      <a:pt x="1277311" y="38462"/>
                      <a:pt x="907625" y="19783"/>
                    </a:cubicBezTo>
                    <a:close/>
                    <a:moveTo>
                      <a:pt x="908870" y="1091"/>
                    </a:moveTo>
                    <a:cubicBezTo>
                      <a:pt x="1289769" y="19770"/>
                      <a:pt x="1432917" y="248910"/>
                      <a:pt x="1485197" y="384650"/>
                    </a:cubicBezTo>
                    <a:cubicBezTo>
                      <a:pt x="1511337" y="451897"/>
                      <a:pt x="1517561" y="526617"/>
                      <a:pt x="1502623" y="598845"/>
                    </a:cubicBezTo>
                    <a:cubicBezTo>
                      <a:pt x="1444120" y="877797"/>
                      <a:pt x="1289769" y="1536573"/>
                      <a:pt x="1125460" y="1601330"/>
                    </a:cubicBezTo>
                    <a:cubicBezTo>
                      <a:pt x="1055753" y="1628727"/>
                      <a:pt x="977333" y="1627481"/>
                      <a:pt x="888954" y="1596348"/>
                    </a:cubicBezTo>
                    <a:lnTo>
                      <a:pt x="827961" y="1750768"/>
                    </a:lnTo>
                    <a:cubicBezTo>
                      <a:pt x="825471" y="1831714"/>
                      <a:pt x="809289" y="1880282"/>
                      <a:pt x="774436" y="1911415"/>
                    </a:cubicBezTo>
                    <a:cubicBezTo>
                      <a:pt x="740827" y="1941303"/>
                      <a:pt x="689792" y="1955001"/>
                      <a:pt x="608882" y="1955001"/>
                    </a:cubicBezTo>
                    <a:cubicBezTo>
                      <a:pt x="585232" y="1955001"/>
                      <a:pt x="560336" y="1953756"/>
                      <a:pt x="531707" y="1951265"/>
                    </a:cubicBezTo>
                    <a:cubicBezTo>
                      <a:pt x="143340" y="1920132"/>
                      <a:pt x="2682" y="1608802"/>
                      <a:pt x="1437" y="1606311"/>
                    </a:cubicBezTo>
                    <a:cubicBezTo>
                      <a:pt x="-1053" y="1603820"/>
                      <a:pt x="192" y="1600084"/>
                      <a:pt x="1437" y="1597594"/>
                    </a:cubicBezTo>
                    <a:cubicBezTo>
                      <a:pt x="3927" y="1593858"/>
                      <a:pt x="7661" y="1592612"/>
                      <a:pt x="11395" y="1593858"/>
                    </a:cubicBezTo>
                    <a:lnTo>
                      <a:pt x="112221" y="1606311"/>
                    </a:lnTo>
                    <a:lnTo>
                      <a:pt x="256614" y="1196600"/>
                    </a:lnTo>
                    <a:cubicBezTo>
                      <a:pt x="118445" y="813041"/>
                      <a:pt x="133382" y="483030"/>
                      <a:pt x="296446" y="261363"/>
                    </a:cubicBezTo>
                    <a:cubicBezTo>
                      <a:pt x="427147" y="83282"/>
                      <a:pt x="649959" y="-11363"/>
                      <a:pt x="908870" y="1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70D3AAA-E5CF-F345-9AE0-11188CAA3C68}"/>
                  </a:ext>
                </a:extLst>
              </p:cNvPr>
              <p:cNvSpPr/>
              <p:nvPr/>
            </p:nvSpPr>
            <p:spPr>
              <a:xfrm>
                <a:off x="7976808" y="5624968"/>
                <a:ext cx="1899832" cy="14554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6" h="1169">
                    <a:moveTo>
                      <a:pt x="1524" y="411"/>
                    </a:moveTo>
                    <a:cubicBezTo>
                      <a:pt x="1508" y="366"/>
                      <a:pt x="1467" y="351"/>
                      <a:pt x="1443" y="346"/>
                    </a:cubicBezTo>
                    <a:cubicBezTo>
                      <a:pt x="1462" y="327"/>
                      <a:pt x="1498" y="284"/>
                      <a:pt x="1495" y="244"/>
                    </a:cubicBezTo>
                    <a:cubicBezTo>
                      <a:pt x="1494" y="223"/>
                      <a:pt x="1483" y="206"/>
                      <a:pt x="1463" y="193"/>
                    </a:cubicBezTo>
                    <a:cubicBezTo>
                      <a:pt x="1385" y="141"/>
                      <a:pt x="1138" y="207"/>
                      <a:pt x="1098" y="218"/>
                    </a:cubicBezTo>
                    <a:cubicBezTo>
                      <a:pt x="955" y="43"/>
                      <a:pt x="798" y="3"/>
                      <a:pt x="691" y="0"/>
                    </a:cubicBezTo>
                    <a:cubicBezTo>
                      <a:pt x="574" y="-2"/>
                      <a:pt x="492" y="37"/>
                      <a:pt x="489" y="38"/>
                    </a:cubicBezTo>
                    <a:cubicBezTo>
                      <a:pt x="351" y="97"/>
                      <a:pt x="308" y="213"/>
                      <a:pt x="300" y="239"/>
                    </a:cubicBezTo>
                    <a:cubicBezTo>
                      <a:pt x="135" y="268"/>
                      <a:pt x="31" y="397"/>
                      <a:pt x="6" y="605"/>
                    </a:cubicBezTo>
                    <a:cubicBezTo>
                      <a:pt x="-22" y="830"/>
                      <a:pt x="59" y="1115"/>
                      <a:pt x="162" y="1158"/>
                    </a:cubicBezTo>
                    <a:cubicBezTo>
                      <a:pt x="179" y="1166"/>
                      <a:pt x="196" y="1169"/>
                      <a:pt x="212" y="1169"/>
                    </a:cubicBezTo>
                    <a:cubicBezTo>
                      <a:pt x="301" y="1169"/>
                      <a:pt x="363" y="1071"/>
                      <a:pt x="366" y="1068"/>
                    </a:cubicBezTo>
                    <a:lnTo>
                      <a:pt x="608" y="696"/>
                    </a:lnTo>
                    <a:cubicBezTo>
                      <a:pt x="782" y="425"/>
                      <a:pt x="877" y="477"/>
                      <a:pt x="1034" y="561"/>
                    </a:cubicBezTo>
                    <a:cubicBezTo>
                      <a:pt x="1069" y="580"/>
                      <a:pt x="1109" y="602"/>
                      <a:pt x="1153" y="621"/>
                    </a:cubicBezTo>
                    <a:cubicBezTo>
                      <a:pt x="1295" y="682"/>
                      <a:pt x="1404" y="600"/>
                      <a:pt x="1445" y="562"/>
                    </a:cubicBezTo>
                    <a:cubicBezTo>
                      <a:pt x="1500" y="511"/>
                      <a:pt x="1536" y="443"/>
                      <a:pt x="1524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45E968A4-F25C-FD48-952F-8E9243C63775}"/>
                  </a:ext>
                </a:extLst>
              </p:cNvPr>
              <p:cNvSpPr/>
              <p:nvPr/>
            </p:nvSpPr>
            <p:spPr>
              <a:xfrm>
                <a:off x="8612162" y="7343362"/>
                <a:ext cx="195589" cy="2380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192">
                    <a:moveTo>
                      <a:pt x="157" y="80"/>
                    </a:moveTo>
                    <a:cubicBezTo>
                      <a:pt x="157" y="78"/>
                      <a:pt x="155" y="77"/>
                      <a:pt x="152" y="76"/>
                    </a:cubicBezTo>
                    <a:cubicBezTo>
                      <a:pt x="152" y="75"/>
                      <a:pt x="72" y="54"/>
                      <a:pt x="12" y="2"/>
                    </a:cubicBezTo>
                    <a:cubicBezTo>
                      <a:pt x="11" y="-1"/>
                      <a:pt x="8" y="-1"/>
                      <a:pt x="4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0" y="12"/>
                      <a:pt x="0" y="114"/>
                      <a:pt x="99" y="190"/>
                    </a:cubicBezTo>
                    <a:cubicBezTo>
                      <a:pt x="100" y="191"/>
                      <a:pt x="102" y="192"/>
                      <a:pt x="104" y="192"/>
                    </a:cubicBezTo>
                    <a:cubicBezTo>
                      <a:pt x="105" y="192"/>
                      <a:pt x="105" y="192"/>
                      <a:pt x="106" y="192"/>
                    </a:cubicBezTo>
                    <a:cubicBezTo>
                      <a:pt x="108" y="191"/>
                      <a:pt x="110" y="189"/>
                      <a:pt x="111" y="187"/>
                    </a:cubicBezTo>
                    <a:lnTo>
                      <a:pt x="157" y="86"/>
                    </a:lnTo>
                    <a:cubicBezTo>
                      <a:pt x="158" y="85"/>
                      <a:pt x="158" y="82"/>
                      <a:pt x="157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709CC12-2669-9548-A7DA-DFE9BC98F421}"/>
                  </a:ext>
                </a:extLst>
              </p:cNvPr>
              <p:cNvSpPr/>
              <p:nvPr/>
            </p:nvSpPr>
            <p:spPr>
              <a:xfrm>
                <a:off x="8473879" y="5740857"/>
                <a:ext cx="867071" cy="7825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" h="629">
                    <a:moveTo>
                      <a:pt x="0" y="565"/>
                    </a:moveTo>
                    <a:cubicBezTo>
                      <a:pt x="0" y="565"/>
                      <a:pt x="159" y="-4"/>
                      <a:pt x="555" y="0"/>
                    </a:cubicBezTo>
                    <a:cubicBezTo>
                      <a:pt x="555" y="0"/>
                      <a:pt x="689" y="24"/>
                      <a:pt x="697" y="135"/>
                    </a:cubicBezTo>
                    <a:cubicBezTo>
                      <a:pt x="697" y="135"/>
                      <a:pt x="402" y="18"/>
                      <a:pt x="144" y="62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F06CB6E-AB94-644B-9B24-5B0A941C90E2}"/>
                  </a:ext>
                </a:extLst>
              </p:cNvPr>
              <p:cNvSpPr/>
              <p:nvPr/>
            </p:nvSpPr>
            <p:spPr>
              <a:xfrm>
                <a:off x="8464180" y="5732096"/>
                <a:ext cx="885491" cy="801290"/>
              </a:xfrm>
              <a:custGeom>
                <a:avLst/>
                <a:gdLst>
                  <a:gd name="connsiteX0" fmla="*/ 692647 w 885491"/>
                  <a:gd name="connsiteY0" fmla="*/ 19975 h 801290"/>
                  <a:gd name="connsiteX1" fmla="*/ 20912 w 885491"/>
                  <a:gd name="connsiteY1" fmla="*/ 706704 h 801290"/>
                  <a:gd name="connsiteX2" fmla="*/ 185114 w 885491"/>
                  <a:gd name="connsiteY2" fmla="*/ 778860 h 801290"/>
                  <a:gd name="connsiteX3" fmla="*/ 649109 w 885491"/>
                  <a:gd name="connsiteY3" fmla="*/ 190413 h 801290"/>
                  <a:gd name="connsiteX4" fmla="*/ 864313 w 885491"/>
                  <a:gd name="connsiteY4" fmla="*/ 163044 h 801290"/>
                  <a:gd name="connsiteX5" fmla="*/ 779724 w 885491"/>
                  <a:gd name="connsiteY5" fmla="*/ 49833 h 801290"/>
                  <a:gd name="connsiteX6" fmla="*/ 697623 w 885491"/>
                  <a:gd name="connsiteY6" fmla="*/ 19975 h 801290"/>
                  <a:gd name="connsiteX7" fmla="*/ 692647 w 885491"/>
                  <a:gd name="connsiteY7" fmla="*/ 19975 h 801290"/>
                  <a:gd name="connsiteX8" fmla="*/ 700129 w 885491"/>
                  <a:gd name="connsiteY8" fmla="*/ 37 h 801290"/>
                  <a:gd name="connsiteX9" fmla="*/ 701373 w 885491"/>
                  <a:gd name="connsiteY9" fmla="*/ 37 h 801290"/>
                  <a:gd name="connsiteX10" fmla="*/ 885491 w 885491"/>
                  <a:gd name="connsiteY10" fmla="*/ 175467 h 801290"/>
                  <a:gd name="connsiteX11" fmla="*/ 881759 w 885491"/>
                  <a:gd name="connsiteY11" fmla="*/ 184176 h 801290"/>
                  <a:gd name="connsiteX12" fmla="*/ 871807 w 885491"/>
                  <a:gd name="connsiteY12" fmla="*/ 184176 h 801290"/>
                  <a:gd name="connsiteX13" fmla="*/ 655343 w 885491"/>
                  <a:gd name="connsiteY13" fmla="*/ 207816 h 801290"/>
                  <a:gd name="connsiteX14" fmla="*/ 198780 w 885491"/>
                  <a:gd name="connsiteY14" fmla="*/ 795069 h 801290"/>
                  <a:gd name="connsiteX15" fmla="*/ 192560 w 885491"/>
                  <a:gd name="connsiteY15" fmla="*/ 800046 h 801290"/>
                  <a:gd name="connsiteX16" fmla="*/ 188827 w 885491"/>
                  <a:gd name="connsiteY16" fmla="*/ 801290 h 801290"/>
                  <a:gd name="connsiteX17" fmla="*/ 185095 w 885491"/>
                  <a:gd name="connsiteY17" fmla="*/ 800046 h 801290"/>
                  <a:gd name="connsiteX18" fmla="*/ 5953 w 885491"/>
                  <a:gd name="connsiteY18" fmla="*/ 720418 h 801290"/>
                  <a:gd name="connsiteX19" fmla="*/ 977 w 885491"/>
                  <a:gd name="connsiteY19" fmla="*/ 709221 h 801290"/>
                  <a:gd name="connsiteX20" fmla="*/ 162703 w 885491"/>
                  <a:gd name="connsiteY20" fmla="*/ 353385 h 801290"/>
                  <a:gd name="connsiteX21" fmla="*/ 700129 w 885491"/>
                  <a:gd name="connsiteY21" fmla="*/ 37 h 80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85491" h="801290">
                    <a:moveTo>
                      <a:pt x="692647" y="19975"/>
                    </a:moveTo>
                    <a:cubicBezTo>
                      <a:pt x="246068" y="19975"/>
                      <a:pt x="44547" y="629571"/>
                      <a:pt x="20912" y="706704"/>
                    </a:cubicBezTo>
                    <a:lnTo>
                      <a:pt x="185114" y="778860"/>
                    </a:lnTo>
                    <a:cubicBezTo>
                      <a:pt x="277167" y="562391"/>
                      <a:pt x="431417" y="287451"/>
                      <a:pt x="649109" y="190413"/>
                    </a:cubicBezTo>
                    <a:cubicBezTo>
                      <a:pt x="753601" y="143139"/>
                      <a:pt x="833214" y="154335"/>
                      <a:pt x="864313" y="163044"/>
                    </a:cubicBezTo>
                    <a:cubicBezTo>
                      <a:pt x="858093" y="115769"/>
                      <a:pt x="829482" y="78447"/>
                      <a:pt x="779724" y="49833"/>
                    </a:cubicBezTo>
                    <a:cubicBezTo>
                      <a:pt x="742405" y="27440"/>
                      <a:pt x="703843" y="19975"/>
                      <a:pt x="697623" y="19975"/>
                    </a:cubicBezTo>
                    <a:cubicBezTo>
                      <a:pt x="696379" y="19975"/>
                      <a:pt x="695135" y="19975"/>
                      <a:pt x="692647" y="19975"/>
                    </a:cubicBezTo>
                    <a:close/>
                    <a:moveTo>
                      <a:pt x="700129" y="37"/>
                    </a:moveTo>
                    <a:lnTo>
                      <a:pt x="701373" y="37"/>
                    </a:lnTo>
                    <a:cubicBezTo>
                      <a:pt x="702617" y="37"/>
                      <a:pt x="876783" y="32386"/>
                      <a:pt x="885491" y="175467"/>
                    </a:cubicBezTo>
                    <a:cubicBezTo>
                      <a:pt x="885491" y="177955"/>
                      <a:pt x="884247" y="181688"/>
                      <a:pt x="881759" y="184176"/>
                    </a:cubicBezTo>
                    <a:cubicBezTo>
                      <a:pt x="879271" y="185420"/>
                      <a:pt x="875539" y="185420"/>
                      <a:pt x="871807" y="184176"/>
                    </a:cubicBezTo>
                    <a:cubicBezTo>
                      <a:pt x="871807" y="184176"/>
                      <a:pt x="782235" y="150583"/>
                      <a:pt x="655343" y="207816"/>
                    </a:cubicBezTo>
                    <a:cubicBezTo>
                      <a:pt x="441368" y="304862"/>
                      <a:pt x="288351" y="581070"/>
                      <a:pt x="198780" y="795069"/>
                    </a:cubicBezTo>
                    <a:cubicBezTo>
                      <a:pt x="197536" y="797558"/>
                      <a:pt x="195048" y="800046"/>
                      <a:pt x="192560" y="800046"/>
                    </a:cubicBezTo>
                    <a:cubicBezTo>
                      <a:pt x="191315" y="800046"/>
                      <a:pt x="191315" y="801290"/>
                      <a:pt x="188827" y="801290"/>
                    </a:cubicBezTo>
                    <a:cubicBezTo>
                      <a:pt x="187583" y="801290"/>
                      <a:pt x="186339" y="800046"/>
                      <a:pt x="185095" y="800046"/>
                    </a:cubicBezTo>
                    <a:lnTo>
                      <a:pt x="5953" y="720418"/>
                    </a:lnTo>
                    <a:cubicBezTo>
                      <a:pt x="977" y="719174"/>
                      <a:pt x="-1511" y="714198"/>
                      <a:pt x="977" y="709221"/>
                    </a:cubicBezTo>
                    <a:cubicBezTo>
                      <a:pt x="977" y="706732"/>
                      <a:pt x="50739" y="528814"/>
                      <a:pt x="162703" y="353385"/>
                    </a:cubicBezTo>
                    <a:cubicBezTo>
                      <a:pt x="309499" y="119479"/>
                      <a:pt x="494862" y="-2452"/>
                      <a:pt x="700129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DABABF42-071A-2644-8EBE-1408E9DB6753}"/>
                  </a:ext>
                </a:extLst>
              </p:cNvPr>
              <p:cNvSpPr/>
              <p:nvPr/>
            </p:nvSpPr>
            <p:spPr>
              <a:xfrm>
                <a:off x="8204788" y="6390083"/>
                <a:ext cx="607946" cy="662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9" h="533">
                    <a:moveTo>
                      <a:pt x="479" y="328"/>
                    </a:moveTo>
                    <a:cubicBezTo>
                      <a:pt x="441" y="471"/>
                      <a:pt x="306" y="559"/>
                      <a:pt x="177" y="525"/>
                    </a:cubicBezTo>
                    <a:cubicBezTo>
                      <a:pt x="47" y="491"/>
                      <a:pt x="-27" y="347"/>
                      <a:pt x="10" y="204"/>
                    </a:cubicBezTo>
                    <a:cubicBezTo>
                      <a:pt x="48" y="61"/>
                      <a:pt x="184" y="-27"/>
                      <a:pt x="314" y="7"/>
                    </a:cubicBezTo>
                    <a:cubicBezTo>
                      <a:pt x="442" y="41"/>
                      <a:pt x="517" y="185"/>
                      <a:pt x="479" y="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94A750DD-1CF5-D24D-9B17-378864E5D475}"/>
                  </a:ext>
                </a:extLst>
              </p:cNvPr>
              <p:cNvSpPr/>
              <p:nvPr/>
            </p:nvSpPr>
            <p:spPr>
              <a:xfrm>
                <a:off x="8194307" y="6381525"/>
                <a:ext cx="627409" cy="681463"/>
              </a:xfrm>
              <a:custGeom>
                <a:avLst/>
                <a:gdLst>
                  <a:gd name="connsiteX0" fmla="*/ 329994 w 627409"/>
                  <a:gd name="connsiteY0" fmla="*/ 18528 h 681463"/>
                  <a:gd name="connsiteX1" fmla="*/ 32879 w 627409"/>
                  <a:gd name="connsiteY1" fmla="*/ 266026 h 681463"/>
                  <a:gd name="connsiteX2" fmla="*/ 56499 w 627409"/>
                  <a:gd name="connsiteY2" fmla="*/ 509792 h 681463"/>
                  <a:gd name="connsiteX3" fmla="*/ 233028 w 627409"/>
                  <a:gd name="connsiteY3" fmla="*/ 652818 h 681463"/>
                  <a:gd name="connsiteX4" fmla="*/ 598518 w 627409"/>
                  <a:gd name="connsiteY4" fmla="*/ 415270 h 681463"/>
                  <a:gd name="connsiteX5" fmla="*/ 573654 w 627409"/>
                  <a:gd name="connsiteY5" fmla="*/ 171504 h 681463"/>
                  <a:gd name="connsiteX6" fmla="*/ 398368 w 627409"/>
                  <a:gd name="connsiteY6" fmla="*/ 27234 h 681463"/>
                  <a:gd name="connsiteX7" fmla="*/ 329994 w 627409"/>
                  <a:gd name="connsiteY7" fmla="*/ 18528 h 681463"/>
                  <a:gd name="connsiteX8" fmla="*/ 339541 w 627409"/>
                  <a:gd name="connsiteY8" fmla="*/ 228 h 681463"/>
                  <a:gd name="connsiteX9" fmla="*/ 402108 w 627409"/>
                  <a:gd name="connsiteY9" fmla="*/ 9788 h 681463"/>
                  <a:gd name="connsiteX10" fmla="*/ 589850 w 627409"/>
                  <a:gd name="connsiteY10" fmla="*/ 162781 h 681463"/>
                  <a:gd name="connsiteX11" fmla="*/ 614716 w 627409"/>
                  <a:gd name="connsiteY11" fmla="*/ 420256 h 681463"/>
                  <a:gd name="connsiteX12" fmla="*/ 298912 w 627409"/>
                  <a:gd name="connsiteY12" fmla="*/ 681463 h 681463"/>
                  <a:gd name="connsiteX13" fmla="*/ 226799 w 627409"/>
                  <a:gd name="connsiteY13" fmla="*/ 671512 h 681463"/>
                  <a:gd name="connsiteX14" fmla="*/ 39057 w 627409"/>
                  <a:gd name="connsiteY14" fmla="*/ 518520 h 681463"/>
                  <a:gd name="connsiteX15" fmla="*/ 12947 w 627409"/>
                  <a:gd name="connsiteY15" fmla="*/ 261044 h 681463"/>
                  <a:gd name="connsiteX16" fmla="*/ 339541 w 627409"/>
                  <a:gd name="connsiteY16" fmla="*/ 228 h 68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7409" h="681463">
                    <a:moveTo>
                      <a:pt x="329994" y="18528"/>
                    </a:moveTo>
                    <a:cubicBezTo>
                      <a:pt x="196976" y="18528"/>
                      <a:pt x="71417" y="118025"/>
                      <a:pt x="32879" y="266026"/>
                    </a:cubicBezTo>
                    <a:cubicBezTo>
                      <a:pt x="10502" y="350598"/>
                      <a:pt x="19204" y="436413"/>
                      <a:pt x="56499" y="509792"/>
                    </a:cubicBezTo>
                    <a:cubicBezTo>
                      <a:pt x="95037" y="583171"/>
                      <a:pt x="157195" y="634163"/>
                      <a:pt x="233028" y="652818"/>
                    </a:cubicBezTo>
                    <a:cubicBezTo>
                      <a:pt x="388423" y="695104"/>
                      <a:pt x="552521" y="588146"/>
                      <a:pt x="598518" y="415270"/>
                    </a:cubicBezTo>
                    <a:cubicBezTo>
                      <a:pt x="619651" y="330698"/>
                      <a:pt x="610949" y="244883"/>
                      <a:pt x="573654" y="171504"/>
                    </a:cubicBezTo>
                    <a:cubicBezTo>
                      <a:pt x="535116" y="98125"/>
                      <a:pt x="472958" y="47133"/>
                      <a:pt x="398368" y="27234"/>
                    </a:cubicBezTo>
                    <a:cubicBezTo>
                      <a:pt x="375991" y="21016"/>
                      <a:pt x="352371" y="18528"/>
                      <a:pt x="329994" y="18528"/>
                    </a:cubicBezTo>
                    <a:close/>
                    <a:moveTo>
                      <a:pt x="339541" y="228"/>
                    </a:moveTo>
                    <a:cubicBezTo>
                      <a:pt x="360340" y="1062"/>
                      <a:pt x="381282" y="4191"/>
                      <a:pt x="402108" y="9788"/>
                    </a:cubicBezTo>
                    <a:cubicBezTo>
                      <a:pt x="481681" y="30933"/>
                      <a:pt x="548820" y="84419"/>
                      <a:pt x="589850" y="162781"/>
                    </a:cubicBezTo>
                    <a:cubicBezTo>
                      <a:pt x="628393" y="239899"/>
                      <a:pt x="638340" y="331943"/>
                      <a:pt x="614716" y="420256"/>
                    </a:cubicBezTo>
                    <a:cubicBezTo>
                      <a:pt x="573687" y="575737"/>
                      <a:pt x="440651" y="681463"/>
                      <a:pt x="298912" y="681463"/>
                    </a:cubicBezTo>
                    <a:cubicBezTo>
                      <a:pt x="275289" y="681463"/>
                      <a:pt x="251666" y="678976"/>
                      <a:pt x="226799" y="671512"/>
                    </a:cubicBezTo>
                    <a:cubicBezTo>
                      <a:pt x="145983" y="650367"/>
                      <a:pt x="78844" y="596882"/>
                      <a:pt x="39057" y="518520"/>
                    </a:cubicBezTo>
                    <a:cubicBezTo>
                      <a:pt x="-1973" y="440158"/>
                      <a:pt x="-10676" y="349357"/>
                      <a:pt x="12947" y="261044"/>
                    </a:cubicBezTo>
                    <a:cubicBezTo>
                      <a:pt x="55376" y="101055"/>
                      <a:pt x="193948" y="-5605"/>
                      <a:pt x="339541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2D80BE31-9E12-1F46-80C3-78A1E7FCD6AF}"/>
                  </a:ext>
                </a:extLst>
              </p:cNvPr>
              <p:cNvSpPr/>
              <p:nvPr/>
            </p:nvSpPr>
            <p:spPr>
              <a:xfrm>
                <a:off x="8330613" y="6539617"/>
                <a:ext cx="343839" cy="3613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" h="291">
                    <a:moveTo>
                      <a:pt x="272" y="181"/>
                    </a:moveTo>
                    <a:cubicBezTo>
                      <a:pt x="251" y="259"/>
                      <a:pt x="175" y="307"/>
                      <a:pt x="101" y="287"/>
                    </a:cubicBezTo>
                    <a:cubicBezTo>
                      <a:pt x="28" y="268"/>
                      <a:pt x="-15" y="189"/>
                      <a:pt x="5" y="110"/>
                    </a:cubicBezTo>
                    <a:cubicBezTo>
                      <a:pt x="26" y="33"/>
                      <a:pt x="103" y="-15"/>
                      <a:pt x="176" y="5"/>
                    </a:cubicBezTo>
                    <a:cubicBezTo>
                      <a:pt x="250" y="24"/>
                      <a:pt x="293" y="103"/>
                      <a:pt x="272" y="1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81EA656B-F00F-6742-82BE-615FBDE4D85E}"/>
                  </a:ext>
                </a:extLst>
              </p:cNvPr>
              <p:cNvSpPr/>
              <p:nvPr/>
            </p:nvSpPr>
            <p:spPr>
              <a:xfrm>
                <a:off x="8321797" y="6529998"/>
                <a:ext cx="362096" cy="380963"/>
              </a:xfrm>
              <a:custGeom>
                <a:avLst/>
                <a:gdLst>
                  <a:gd name="connsiteX0" fmla="*/ 185079 w 362096"/>
                  <a:gd name="connsiteY0" fmla="*/ 19589 h 380963"/>
                  <a:gd name="connsiteX1" fmla="*/ 101930 w 362096"/>
                  <a:gd name="connsiteY1" fmla="*/ 43180 h 380963"/>
                  <a:gd name="connsiteX2" fmla="*/ 24987 w 362096"/>
                  <a:gd name="connsiteY2" fmla="*/ 149957 h 380963"/>
                  <a:gd name="connsiteX3" fmla="*/ 39880 w 362096"/>
                  <a:gd name="connsiteY3" fmla="*/ 280326 h 380963"/>
                  <a:gd name="connsiteX4" fmla="*/ 136679 w 362096"/>
                  <a:gd name="connsiteY4" fmla="*/ 357305 h 380963"/>
                  <a:gd name="connsiteX5" fmla="*/ 259540 w 362096"/>
                  <a:gd name="connsiteY5" fmla="*/ 338681 h 380963"/>
                  <a:gd name="connsiteX6" fmla="*/ 337724 w 362096"/>
                  <a:gd name="connsiteY6" fmla="*/ 231903 h 380963"/>
                  <a:gd name="connsiteX7" fmla="*/ 224791 w 362096"/>
                  <a:gd name="connsiteY7" fmla="*/ 24556 h 380963"/>
                  <a:gd name="connsiteX8" fmla="*/ 185079 w 362096"/>
                  <a:gd name="connsiteY8" fmla="*/ 19589 h 380963"/>
                  <a:gd name="connsiteX9" fmla="*/ 159476 w 362096"/>
                  <a:gd name="connsiteY9" fmla="*/ 1980 h 380963"/>
                  <a:gd name="connsiteX10" fmla="*/ 229777 w 362096"/>
                  <a:gd name="connsiteY10" fmla="*/ 5862 h 380963"/>
                  <a:gd name="connsiteX11" fmla="*/ 355171 w 362096"/>
                  <a:gd name="connsiteY11" fmla="*/ 236884 h 380963"/>
                  <a:gd name="connsiteX12" fmla="*/ 269506 w 362096"/>
                  <a:gd name="connsiteY12" fmla="*/ 353638 h 380963"/>
                  <a:gd name="connsiteX13" fmla="*/ 176391 w 362096"/>
                  <a:gd name="connsiteY13" fmla="*/ 380963 h 380963"/>
                  <a:gd name="connsiteX14" fmla="*/ 132938 w 362096"/>
                  <a:gd name="connsiteY14" fmla="*/ 374753 h 380963"/>
                  <a:gd name="connsiteX15" fmla="*/ 22443 w 362096"/>
                  <a:gd name="connsiteY15" fmla="*/ 289051 h 380963"/>
                  <a:gd name="connsiteX16" fmla="*/ 6303 w 362096"/>
                  <a:gd name="connsiteY16" fmla="*/ 144972 h 380963"/>
                  <a:gd name="connsiteX17" fmla="*/ 91968 w 362096"/>
                  <a:gd name="connsiteY17" fmla="*/ 26977 h 380963"/>
                  <a:gd name="connsiteX18" fmla="*/ 159476 w 362096"/>
                  <a:gd name="connsiteY18" fmla="*/ 1980 h 38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62096" h="380963">
                    <a:moveTo>
                      <a:pt x="185079" y="19589"/>
                    </a:moveTo>
                    <a:cubicBezTo>
                      <a:pt x="156535" y="19589"/>
                      <a:pt x="127992" y="27039"/>
                      <a:pt x="101930" y="43180"/>
                    </a:cubicBezTo>
                    <a:cubicBezTo>
                      <a:pt x="64700" y="66770"/>
                      <a:pt x="36157" y="105260"/>
                      <a:pt x="24987" y="149957"/>
                    </a:cubicBezTo>
                    <a:cubicBezTo>
                      <a:pt x="13818" y="194655"/>
                      <a:pt x="18782" y="240594"/>
                      <a:pt x="39880" y="280326"/>
                    </a:cubicBezTo>
                    <a:cubicBezTo>
                      <a:pt x="60977" y="318815"/>
                      <a:pt x="95725" y="346130"/>
                      <a:pt x="136679" y="357305"/>
                    </a:cubicBezTo>
                    <a:cubicBezTo>
                      <a:pt x="178873" y="368479"/>
                      <a:pt x="222309" y="361030"/>
                      <a:pt x="259540" y="338681"/>
                    </a:cubicBezTo>
                    <a:cubicBezTo>
                      <a:pt x="298011" y="313849"/>
                      <a:pt x="325314" y="276601"/>
                      <a:pt x="337724" y="231903"/>
                    </a:cubicBezTo>
                    <a:cubicBezTo>
                      <a:pt x="361303" y="140025"/>
                      <a:pt x="310421" y="46904"/>
                      <a:pt x="224791" y="24556"/>
                    </a:cubicBezTo>
                    <a:cubicBezTo>
                      <a:pt x="212381" y="20831"/>
                      <a:pt x="198730" y="19589"/>
                      <a:pt x="185079" y="19589"/>
                    </a:cubicBezTo>
                    <a:close/>
                    <a:moveTo>
                      <a:pt x="159476" y="1980"/>
                    </a:moveTo>
                    <a:cubicBezTo>
                      <a:pt x="182910" y="-1591"/>
                      <a:pt x="206809" y="-349"/>
                      <a:pt x="229777" y="5862"/>
                    </a:cubicBezTo>
                    <a:cubicBezTo>
                      <a:pt x="326616" y="31945"/>
                      <a:pt x="382484" y="135036"/>
                      <a:pt x="355171" y="236884"/>
                    </a:cubicBezTo>
                    <a:cubicBezTo>
                      <a:pt x="342756" y="286567"/>
                      <a:pt x="312959" y="327555"/>
                      <a:pt x="269506" y="353638"/>
                    </a:cubicBezTo>
                    <a:cubicBezTo>
                      <a:pt x="240951" y="372269"/>
                      <a:pt x="208671" y="380963"/>
                      <a:pt x="176391" y="380963"/>
                    </a:cubicBezTo>
                    <a:cubicBezTo>
                      <a:pt x="161493" y="380963"/>
                      <a:pt x="146595" y="379721"/>
                      <a:pt x="132938" y="374753"/>
                    </a:cubicBezTo>
                    <a:cubicBezTo>
                      <a:pt x="85760" y="363574"/>
                      <a:pt x="47273" y="332523"/>
                      <a:pt x="22443" y="289051"/>
                    </a:cubicBezTo>
                    <a:cubicBezTo>
                      <a:pt x="95" y="244337"/>
                      <a:pt x="-6113" y="194654"/>
                      <a:pt x="6303" y="144972"/>
                    </a:cubicBezTo>
                    <a:cubicBezTo>
                      <a:pt x="19960" y="95290"/>
                      <a:pt x="49756" y="54302"/>
                      <a:pt x="91968" y="26977"/>
                    </a:cubicBezTo>
                    <a:cubicBezTo>
                      <a:pt x="113074" y="13935"/>
                      <a:pt x="136042" y="5551"/>
                      <a:pt x="159476" y="19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AA3F295-DE16-0342-A41D-796E937943C7}"/>
                </a:ext>
              </a:extLst>
            </p:cNvPr>
            <p:cNvGrpSpPr/>
            <p:nvPr/>
          </p:nvGrpSpPr>
          <p:grpSpPr>
            <a:xfrm>
              <a:off x="11745328" y="5238672"/>
              <a:ext cx="4432527" cy="2978214"/>
              <a:chOff x="11745328" y="5238672"/>
              <a:chExt cx="4432527" cy="2978214"/>
            </a:xfrm>
          </p:grpSpPr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60C633B-310B-F145-BCDB-941033223A55}"/>
                  </a:ext>
                </a:extLst>
              </p:cNvPr>
              <p:cNvSpPr/>
              <p:nvPr/>
            </p:nvSpPr>
            <p:spPr>
              <a:xfrm>
                <a:off x="11754048" y="5249887"/>
                <a:ext cx="4415086" cy="2957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45" h="2374">
                    <a:moveTo>
                      <a:pt x="3345" y="0"/>
                    </a:moveTo>
                    <a:lnTo>
                      <a:pt x="201" y="0"/>
                    </a:lnTo>
                    <a:cubicBezTo>
                      <a:pt x="90" y="0"/>
                      <a:pt x="0" y="89"/>
                      <a:pt x="0" y="199"/>
                    </a:cubicBezTo>
                    <a:lnTo>
                      <a:pt x="0" y="2301"/>
                    </a:lnTo>
                    <a:cubicBezTo>
                      <a:pt x="0" y="2363"/>
                      <a:pt x="70" y="2396"/>
                      <a:pt x="118" y="2359"/>
                    </a:cubicBezTo>
                    <a:lnTo>
                      <a:pt x="359" y="2169"/>
                    </a:lnTo>
                    <a:cubicBezTo>
                      <a:pt x="400" y="2137"/>
                      <a:pt x="450" y="2119"/>
                      <a:pt x="503" y="2119"/>
                    </a:cubicBezTo>
                    <a:lnTo>
                      <a:pt x="3345" y="2119"/>
                    </a:lnTo>
                    <a:cubicBezTo>
                      <a:pt x="3455" y="2119"/>
                      <a:pt x="3545" y="2030"/>
                      <a:pt x="3545" y="1919"/>
                    </a:cubicBezTo>
                    <a:lnTo>
                      <a:pt x="3545" y="199"/>
                    </a:lnTo>
                    <a:cubicBezTo>
                      <a:pt x="3545" y="89"/>
                      <a:pt x="3455" y="0"/>
                      <a:pt x="334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1DF5CF0A-19C0-9F4B-B0C0-A7996E07F9C3}"/>
                  </a:ext>
                </a:extLst>
              </p:cNvPr>
              <p:cNvSpPr/>
              <p:nvPr/>
            </p:nvSpPr>
            <p:spPr>
              <a:xfrm>
                <a:off x="11745328" y="5238672"/>
                <a:ext cx="4432527" cy="2978214"/>
              </a:xfrm>
              <a:custGeom>
                <a:avLst/>
                <a:gdLst>
                  <a:gd name="connsiteX0" fmla="*/ 259053 w 4432527"/>
                  <a:gd name="connsiteY0" fmla="*/ 19938 h 2978214"/>
                  <a:gd name="connsiteX1" fmla="*/ 18683 w 4432527"/>
                  <a:gd name="connsiteY1" fmla="*/ 259091 h 2978214"/>
                  <a:gd name="connsiteX2" fmla="*/ 18683 w 4432527"/>
                  <a:gd name="connsiteY2" fmla="*/ 2877313 h 2978214"/>
                  <a:gd name="connsiteX3" fmla="*/ 64764 w 4432527"/>
                  <a:gd name="connsiteY3" fmla="*/ 2950803 h 2978214"/>
                  <a:gd name="connsiteX4" fmla="*/ 150700 w 4432527"/>
                  <a:gd name="connsiteY4" fmla="*/ 2942084 h 2978214"/>
                  <a:gd name="connsiteX5" fmla="*/ 449605 w 4432527"/>
                  <a:gd name="connsiteY5" fmla="*/ 2705422 h 2978214"/>
                  <a:gd name="connsiteX6" fmla="*/ 635175 w 4432527"/>
                  <a:gd name="connsiteY6" fmla="*/ 2641898 h 2978214"/>
                  <a:gd name="connsiteX7" fmla="*/ 4174712 w 4432527"/>
                  <a:gd name="connsiteY7" fmla="*/ 2641898 h 2978214"/>
                  <a:gd name="connsiteX8" fmla="*/ 4413836 w 4432527"/>
                  <a:gd name="connsiteY8" fmla="*/ 2401499 h 2978214"/>
                  <a:gd name="connsiteX9" fmla="*/ 4413836 w 4432527"/>
                  <a:gd name="connsiteY9" fmla="*/ 259091 h 2978214"/>
                  <a:gd name="connsiteX10" fmla="*/ 4174712 w 4432527"/>
                  <a:gd name="connsiteY10" fmla="*/ 19938 h 2978214"/>
                  <a:gd name="connsiteX11" fmla="*/ 259052 w 4432527"/>
                  <a:gd name="connsiteY11" fmla="*/ 0 h 2978214"/>
                  <a:gd name="connsiteX12" fmla="*/ 4174720 w 4432527"/>
                  <a:gd name="connsiteY12" fmla="*/ 0 h 2978214"/>
                  <a:gd name="connsiteX13" fmla="*/ 4432527 w 4432527"/>
                  <a:gd name="connsiteY13" fmla="*/ 259084 h 2978214"/>
                  <a:gd name="connsiteX14" fmla="*/ 4432527 w 4432527"/>
                  <a:gd name="connsiteY14" fmla="*/ 2401504 h 2978214"/>
                  <a:gd name="connsiteX15" fmla="*/ 4174720 w 4432527"/>
                  <a:gd name="connsiteY15" fmla="*/ 2660588 h 2978214"/>
                  <a:gd name="connsiteX16" fmla="*/ 635175 w 4432527"/>
                  <a:gd name="connsiteY16" fmla="*/ 2660588 h 2978214"/>
                  <a:gd name="connsiteX17" fmla="*/ 460813 w 4432527"/>
                  <a:gd name="connsiteY17" fmla="*/ 2720376 h 2978214"/>
                  <a:gd name="connsiteX18" fmla="*/ 161907 w 4432527"/>
                  <a:gd name="connsiteY18" fmla="*/ 2955793 h 2978214"/>
                  <a:gd name="connsiteX19" fmla="*/ 99635 w 4432527"/>
                  <a:gd name="connsiteY19" fmla="*/ 2978214 h 2978214"/>
                  <a:gd name="connsiteX20" fmla="*/ 56045 w 4432527"/>
                  <a:gd name="connsiteY20" fmla="*/ 2968249 h 2978214"/>
                  <a:gd name="connsiteX21" fmla="*/ 0 w 4432527"/>
                  <a:gd name="connsiteY21" fmla="*/ 2877321 h 2978214"/>
                  <a:gd name="connsiteX22" fmla="*/ 0 w 4432527"/>
                  <a:gd name="connsiteY22" fmla="*/ 259084 h 2978214"/>
                  <a:gd name="connsiteX23" fmla="*/ 259052 w 4432527"/>
                  <a:gd name="connsiteY23" fmla="*/ 0 h 297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32527" h="2978214">
                    <a:moveTo>
                      <a:pt x="259053" y="19938"/>
                    </a:moveTo>
                    <a:cubicBezTo>
                      <a:pt x="125791" y="19938"/>
                      <a:pt x="18683" y="127059"/>
                      <a:pt x="18683" y="259091"/>
                    </a:cubicBezTo>
                    <a:lnTo>
                      <a:pt x="18683" y="2877313"/>
                    </a:lnTo>
                    <a:cubicBezTo>
                      <a:pt x="18683" y="2909699"/>
                      <a:pt x="36119" y="2937102"/>
                      <a:pt x="64764" y="2950803"/>
                    </a:cubicBezTo>
                    <a:cubicBezTo>
                      <a:pt x="93409" y="2964504"/>
                      <a:pt x="124545" y="2962013"/>
                      <a:pt x="150700" y="2942084"/>
                    </a:cubicBezTo>
                    <a:lnTo>
                      <a:pt x="449605" y="2705422"/>
                    </a:lnTo>
                    <a:cubicBezTo>
                      <a:pt x="501913" y="2664318"/>
                      <a:pt x="567921" y="2641898"/>
                      <a:pt x="635175" y="2641898"/>
                    </a:cubicBezTo>
                    <a:lnTo>
                      <a:pt x="4174712" y="2641898"/>
                    </a:lnTo>
                    <a:cubicBezTo>
                      <a:pt x="4306728" y="2641898"/>
                      <a:pt x="4413836" y="2533532"/>
                      <a:pt x="4413836" y="2401499"/>
                    </a:cubicBezTo>
                    <a:lnTo>
                      <a:pt x="4413836" y="259091"/>
                    </a:lnTo>
                    <a:cubicBezTo>
                      <a:pt x="4413836" y="127059"/>
                      <a:pt x="4306728" y="19938"/>
                      <a:pt x="4174712" y="19938"/>
                    </a:cubicBezTo>
                    <a:close/>
                    <a:moveTo>
                      <a:pt x="259052" y="0"/>
                    </a:moveTo>
                    <a:lnTo>
                      <a:pt x="4174720" y="0"/>
                    </a:lnTo>
                    <a:cubicBezTo>
                      <a:pt x="4316701" y="0"/>
                      <a:pt x="4432527" y="117086"/>
                      <a:pt x="4432527" y="259084"/>
                    </a:cubicBezTo>
                    <a:lnTo>
                      <a:pt x="4432527" y="2401504"/>
                    </a:lnTo>
                    <a:cubicBezTo>
                      <a:pt x="4432527" y="2544748"/>
                      <a:pt x="4316701" y="2660588"/>
                      <a:pt x="4174720" y="2660588"/>
                    </a:cubicBezTo>
                    <a:lnTo>
                      <a:pt x="635175" y="2660588"/>
                    </a:lnTo>
                    <a:cubicBezTo>
                      <a:pt x="571658" y="2660588"/>
                      <a:pt x="510631" y="2681763"/>
                      <a:pt x="460813" y="2720376"/>
                    </a:cubicBezTo>
                    <a:lnTo>
                      <a:pt x="161907" y="2955793"/>
                    </a:lnTo>
                    <a:cubicBezTo>
                      <a:pt x="144471" y="2970741"/>
                      <a:pt x="122053" y="2978214"/>
                      <a:pt x="99635" y="2978214"/>
                    </a:cubicBezTo>
                    <a:cubicBezTo>
                      <a:pt x="85935" y="2978214"/>
                      <a:pt x="69745" y="2974477"/>
                      <a:pt x="56045" y="2968249"/>
                    </a:cubicBezTo>
                    <a:cubicBezTo>
                      <a:pt x="21173" y="2950811"/>
                      <a:pt x="0" y="2917180"/>
                      <a:pt x="0" y="2877321"/>
                    </a:cubicBezTo>
                    <a:lnTo>
                      <a:pt x="0" y="259084"/>
                    </a:lnTo>
                    <a:cubicBezTo>
                      <a:pt x="0" y="117086"/>
                      <a:pt x="115826" y="0"/>
                      <a:pt x="2590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331C82DA-657F-154C-A8C5-1B4FC05A4345}"/>
                  </a:ext>
                </a:extLst>
              </p:cNvPr>
              <p:cNvSpPr/>
              <p:nvPr/>
            </p:nvSpPr>
            <p:spPr>
              <a:xfrm>
                <a:off x="11945900" y="5475434"/>
                <a:ext cx="4032628" cy="2186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38" h="1756">
                    <a:moveTo>
                      <a:pt x="3075" y="1756"/>
                    </a:moveTo>
                    <a:lnTo>
                      <a:pt x="163" y="1756"/>
                    </a:lnTo>
                    <a:cubicBezTo>
                      <a:pt x="73" y="1756"/>
                      <a:pt x="0" y="1684"/>
                      <a:pt x="0" y="1593"/>
                    </a:cubicBezTo>
                    <a:lnTo>
                      <a:pt x="0" y="163"/>
                    </a:lnTo>
                    <a:cubicBezTo>
                      <a:pt x="0" y="73"/>
                      <a:pt x="73" y="0"/>
                      <a:pt x="163" y="0"/>
                    </a:cubicBezTo>
                    <a:lnTo>
                      <a:pt x="3075" y="0"/>
                    </a:lnTo>
                    <a:cubicBezTo>
                      <a:pt x="3165" y="0"/>
                      <a:pt x="3238" y="73"/>
                      <a:pt x="3238" y="163"/>
                    </a:cubicBezTo>
                    <a:lnTo>
                      <a:pt x="3238" y="1593"/>
                    </a:lnTo>
                    <a:cubicBezTo>
                      <a:pt x="3238" y="1684"/>
                      <a:pt x="3165" y="1756"/>
                      <a:pt x="3075" y="17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ECA92414-D38B-514A-9830-B52B6DE405D2}"/>
                  </a:ext>
                </a:extLst>
              </p:cNvPr>
              <p:cNvSpPr/>
              <p:nvPr/>
            </p:nvSpPr>
            <p:spPr>
              <a:xfrm>
                <a:off x="11935934" y="5465465"/>
                <a:ext cx="4051315" cy="2206872"/>
              </a:xfrm>
              <a:custGeom>
                <a:avLst/>
                <a:gdLst>
                  <a:gd name="connsiteX0" fmla="*/ 163154 w 4051315"/>
                  <a:gd name="connsiteY0" fmla="*/ 18692 h 2206872"/>
                  <a:gd name="connsiteX1" fmla="*/ 18687 w 4051315"/>
                  <a:gd name="connsiteY1" fmla="*/ 161913 h 2206872"/>
                  <a:gd name="connsiteX2" fmla="*/ 18687 w 4051315"/>
                  <a:gd name="connsiteY2" fmla="*/ 2044959 h 2206872"/>
                  <a:gd name="connsiteX3" fmla="*/ 163154 w 4051315"/>
                  <a:gd name="connsiteY3" fmla="*/ 2188180 h 2206872"/>
                  <a:gd name="connsiteX4" fmla="*/ 3889406 w 4051315"/>
                  <a:gd name="connsiteY4" fmla="*/ 2188180 h 2206872"/>
                  <a:gd name="connsiteX5" fmla="*/ 4032628 w 4051315"/>
                  <a:gd name="connsiteY5" fmla="*/ 2044959 h 2206872"/>
                  <a:gd name="connsiteX6" fmla="*/ 4032628 w 4051315"/>
                  <a:gd name="connsiteY6" fmla="*/ 161913 h 2206872"/>
                  <a:gd name="connsiteX7" fmla="*/ 3889406 w 4051315"/>
                  <a:gd name="connsiteY7" fmla="*/ 18692 h 2206872"/>
                  <a:gd name="connsiteX8" fmla="*/ 163149 w 4051315"/>
                  <a:gd name="connsiteY8" fmla="*/ 0 h 2206872"/>
                  <a:gd name="connsiteX9" fmla="*/ 3889412 w 4051315"/>
                  <a:gd name="connsiteY9" fmla="*/ 0 h 2206872"/>
                  <a:gd name="connsiteX10" fmla="*/ 4051315 w 4051315"/>
                  <a:gd name="connsiteY10" fmla="*/ 161904 h 2206872"/>
                  <a:gd name="connsiteX11" fmla="*/ 4051315 w 4051315"/>
                  <a:gd name="connsiteY11" fmla="*/ 2044968 h 2206872"/>
                  <a:gd name="connsiteX12" fmla="*/ 3889412 w 4051315"/>
                  <a:gd name="connsiteY12" fmla="*/ 2206872 h 2206872"/>
                  <a:gd name="connsiteX13" fmla="*/ 163149 w 4051315"/>
                  <a:gd name="connsiteY13" fmla="*/ 2206872 h 2206872"/>
                  <a:gd name="connsiteX14" fmla="*/ 0 w 4051315"/>
                  <a:gd name="connsiteY14" fmla="*/ 2044968 h 2206872"/>
                  <a:gd name="connsiteX15" fmla="*/ 0 w 4051315"/>
                  <a:gd name="connsiteY15" fmla="*/ 161904 h 2206872"/>
                  <a:gd name="connsiteX16" fmla="*/ 163149 w 4051315"/>
                  <a:gd name="connsiteY16" fmla="*/ 0 h 220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51315" h="2206872">
                    <a:moveTo>
                      <a:pt x="163154" y="18692"/>
                    </a:moveTo>
                    <a:cubicBezTo>
                      <a:pt x="83448" y="18692"/>
                      <a:pt x="18687" y="83453"/>
                      <a:pt x="18687" y="161913"/>
                    </a:cubicBezTo>
                    <a:lnTo>
                      <a:pt x="18687" y="2044959"/>
                    </a:lnTo>
                    <a:cubicBezTo>
                      <a:pt x="18687" y="2123419"/>
                      <a:pt x="83448" y="2188180"/>
                      <a:pt x="163154" y="2188180"/>
                    </a:cubicBezTo>
                    <a:lnTo>
                      <a:pt x="3889406" y="2188180"/>
                    </a:lnTo>
                    <a:cubicBezTo>
                      <a:pt x="3967867" y="2188180"/>
                      <a:pt x="4032628" y="2123419"/>
                      <a:pt x="4032628" y="2044959"/>
                    </a:cubicBezTo>
                    <a:lnTo>
                      <a:pt x="4032628" y="161913"/>
                    </a:lnTo>
                    <a:cubicBezTo>
                      <a:pt x="4032628" y="83453"/>
                      <a:pt x="3967867" y="18692"/>
                      <a:pt x="3889406" y="18692"/>
                    </a:cubicBezTo>
                    <a:close/>
                    <a:moveTo>
                      <a:pt x="163149" y="0"/>
                    </a:moveTo>
                    <a:lnTo>
                      <a:pt x="3889412" y="0"/>
                    </a:lnTo>
                    <a:cubicBezTo>
                      <a:pt x="3979081" y="0"/>
                      <a:pt x="4051315" y="73480"/>
                      <a:pt x="4051315" y="161904"/>
                    </a:cubicBezTo>
                    <a:lnTo>
                      <a:pt x="4051315" y="2044968"/>
                    </a:lnTo>
                    <a:cubicBezTo>
                      <a:pt x="4051315" y="2134638"/>
                      <a:pt x="3979081" y="2206872"/>
                      <a:pt x="3889412" y="2206872"/>
                    </a:cubicBezTo>
                    <a:lnTo>
                      <a:pt x="163149" y="2206872"/>
                    </a:lnTo>
                    <a:cubicBezTo>
                      <a:pt x="73479" y="2206872"/>
                      <a:pt x="0" y="2134638"/>
                      <a:pt x="0" y="2044968"/>
                    </a:cubicBezTo>
                    <a:lnTo>
                      <a:pt x="0" y="161904"/>
                    </a:lnTo>
                    <a:cubicBezTo>
                      <a:pt x="0" y="73480"/>
                      <a:pt x="73479" y="0"/>
                      <a:pt x="163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83BC8FC-3054-A64F-A96F-873EF4129AE9}"/>
                  </a:ext>
                </a:extLst>
              </p:cNvPr>
              <p:cNvSpPr/>
              <p:nvPr/>
            </p:nvSpPr>
            <p:spPr>
              <a:xfrm>
                <a:off x="11945900" y="5475434"/>
                <a:ext cx="673973" cy="1850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2" h="1486">
                    <a:moveTo>
                      <a:pt x="542" y="0"/>
                    </a:moveTo>
                    <a:lnTo>
                      <a:pt x="123" y="0"/>
                    </a:lnTo>
                    <a:cubicBezTo>
                      <a:pt x="55" y="0"/>
                      <a:pt x="0" y="55"/>
                      <a:pt x="0" y="123"/>
                    </a:cubicBezTo>
                    <a:lnTo>
                      <a:pt x="0" y="1486"/>
                    </a:lnTo>
                    <a:lnTo>
                      <a:pt x="542" y="148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22527BF4-EF45-7A42-B76D-ED0EFA4C8347}"/>
                  </a:ext>
                </a:extLst>
              </p:cNvPr>
              <p:cNvSpPr/>
              <p:nvPr/>
            </p:nvSpPr>
            <p:spPr>
              <a:xfrm>
                <a:off x="11935934" y="5465465"/>
                <a:ext cx="693906" cy="1869174"/>
              </a:xfrm>
              <a:custGeom>
                <a:avLst/>
                <a:gdLst>
                  <a:gd name="connsiteX0" fmla="*/ 162925 w 693906"/>
                  <a:gd name="connsiteY0" fmla="*/ 18692 h 1869174"/>
                  <a:gd name="connsiteX1" fmla="*/ 18687 w 693906"/>
                  <a:gd name="connsiteY1" fmla="*/ 163143 h 1869174"/>
                  <a:gd name="connsiteX2" fmla="*/ 18687 w 693906"/>
                  <a:gd name="connsiteY2" fmla="*/ 1850483 h 1869174"/>
                  <a:gd name="connsiteX3" fmla="*/ 673973 w 693906"/>
                  <a:gd name="connsiteY3" fmla="*/ 1850483 h 1869174"/>
                  <a:gd name="connsiteX4" fmla="*/ 673973 w 693906"/>
                  <a:gd name="connsiteY4" fmla="*/ 18692 h 1869174"/>
                  <a:gd name="connsiteX5" fmla="*/ 162906 w 693906"/>
                  <a:gd name="connsiteY5" fmla="*/ 0 h 1869174"/>
                  <a:gd name="connsiteX6" fmla="*/ 683958 w 693906"/>
                  <a:gd name="connsiteY6" fmla="*/ 0 h 1869174"/>
                  <a:gd name="connsiteX7" fmla="*/ 693906 w 693906"/>
                  <a:gd name="connsiteY7" fmla="*/ 9963 h 1869174"/>
                  <a:gd name="connsiteX8" fmla="*/ 693906 w 693906"/>
                  <a:gd name="connsiteY8" fmla="*/ 1860457 h 1869174"/>
                  <a:gd name="connsiteX9" fmla="*/ 683958 w 693906"/>
                  <a:gd name="connsiteY9" fmla="*/ 1869174 h 1869174"/>
                  <a:gd name="connsiteX10" fmla="*/ 9948 w 693906"/>
                  <a:gd name="connsiteY10" fmla="*/ 1869174 h 1869174"/>
                  <a:gd name="connsiteX11" fmla="*/ 0 w 693906"/>
                  <a:gd name="connsiteY11" fmla="*/ 1860457 h 1869174"/>
                  <a:gd name="connsiteX12" fmla="*/ 0 w 693906"/>
                  <a:gd name="connsiteY12" fmla="*/ 163133 h 1869174"/>
                  <a:gd name="connsiteX13" fmla="*/ 162906 w 693906"/>
                  <a:gd name="connsiteY13" fmla="*/ 0 h 186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3906" h="1869174">
                    <a:moveTo>
                      <a:pt x="162925" y="18692"/>
                    </a:moveTo>
                    <a:cubicBezTo>
                      <a:pt x="83345" y="18692"/>
                      <a:pt x="18687" y="83446"/>
                      <a:pt x="18687" y="163143"/>
                    </a:cubicBezTo>
                    <a:lnTo>
                      <a:pt x="18687" y="1850483"/>
                    </a:lnTo>
                    <a:lnTo>
                      <a:pt x="673973" y="1850483"/>
                    </a:lnTo>
                    <a:lnTo>
                      <a:pt x="673973" y="18692"/>
                    </a:lnTo>
                    <a:close/>
                    <a:moveTo>
                      <a:pt x="162906" y="0"/>
                    </a:moveTo>
                    <a:lnTo>
                      <a:pt x="683958" y="0"/>
                    </a:lnTo>
                    <a:cubicBezTo>
                      <a:pt x="690175" y="0"/>
                      <a:pt x="693906" y="4981"/>
                      <a:pt x="693906" y="9963"/>
                    </a:cubicBezTo>
                    <a:lnTo>
                      <a:pt x="693906" y="1860457"/>
                    </a:lnTo>
                    <a:cubicBezTo>
                      <a:pt x="693906" y="1865438"/>
                      <a:pt x="690175" y="1869174"/>
                      <a:pt x="683958" y="1869174"/>
                    </a:cubicBezTo>
                    <a:lnTo>
                      <a:pt x="9948" y="1869174"/>
                    </a:lnTo>
                    <a:cubicBezTo>
                      <a:pt x="4974" y="1869174"/>
                      <a:pt x="0" y="1865438"/>
                      <a:pt x="0" y="1860457"/>
                    </a:cubicBezTo>
                    <a:lnTo>
                      <a:pt x="0" y="163133"/>
                    </a:lnTo>
                    <a:cubicBezTo>
                      <a:pt x="0" y="73472"/>
                      <a:pt x="73370" y="0"/>
                      <a:pt x="1629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491ADDCB-B3A6-E047-9E59-E06BDDA7A6EE}"/>
                  </a:ext>
                </a:extLst>
              </p:cNvPr>
              <p:cNvSpPr/>
              <p:nvPr/>
            </p:nvSpPr>
            <p:spPr>
              <a:xfrm>
                <a:off x="11945900" y="7325917"/>
                <a:ext cx="4032628" cy="3352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38" h="270">
                    <a:moveTo>
                      <a:pt x="0" y="148"/>
                    </a:moveTo>
                    <a:cubicBezTo>
                      <a:pt x="0" y="215"/>
                      <a:pt x="55" y="270"/>
                      <a:pt x="123" y="270"/>
                    </a:cubicBezTo>
                    <a:lnTo>
                      <a:pt x="3115" y="270"/>
                    </a:lnTo>
                    <a:cubicBezTo>
                      <a:pt x="3183" y="270"/>
                      <a:pt x="3238" y="215"/>
                      <a:pt x="3238" y="148"/>
                    </a:cubicBezTo>
                    <a:lnTo>
                      <a:pt x="32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03A1C197-4A93-D64B-B67E-AEA52C9576C8}"/>
                  </a:ext>
                </a:extLst>
              </p:cNvPr>
              <p:cNvSpPr/>
              <p:nvPr/>
            </p:nvSpPr>
            <p:spPr>
              <a:xfrm>
                <a:off x="11935934" y="7315948"/>
                <a:ext cx="4051315" cy="355143"/>
              </a:xfrm>
              <a:custGeom>
                <a:avLst/>
                <a:gdLst>
                  <a:gd name="connsiteX0" fmla="*/ 18687 w 4051315"/>
                  <a:gd name="connsiteY0" fmla="*/ 18691 h 355143"/>
                  <a:gd name="connsiteX1" fmla="*/ 18687 w 4051315"/>
                  <a:gd name="connsiteY1" fmla="*/ 193707 h 355143"/>
                  <a:gd name="connsiteX2" fmla="*/ 163154 w 4051315"/>
                  <a:gd name="connsiteY2" fmla="*/ 336451 h 355143"/>
                  <a:gd name="connsiteX3" fmla="*/ 3889406 w 4051315"/>
                  <a:gd name="connsiteY3" fmla="*/ 336451 h 355143"/>
                  <a:gd name="connsiteX4" fmla="*/ 4032628 w 4051315"/>
                  <a:gd name="connsiteY4" fmla="*/ 193707 h 355143"/>
                  <a:gd name="connsiteX5" fmla="*/ 4032628 w 4051315"/>
                  <a:gd name="connsiteY5" fmla="*/ 18691 h 355143"/>
                  <a:gd name="connsiteX6" fmla="*/ 9963 w 4051315"/>
                  <a:gd name="connsiteY6" fmla="*/ 0 h 355143"/>
                  <a:gd name="connsiteX7" fmla="*/ 4042597 w 4051315"/>
                  <a:gd name="connsiteY7" fmla="*/ 0 h 355143"/>
                  <a:gd name="connsiteX8" fmla="*/ 4051315 w 4051315"/>
                  <a:gd name="connsiteY8" fmla="*/ 9934 h 355143"/>
                  <a:gd name="connsiteX9" fmla="*/ 4051315 w 4051315"/>
                  <a:gd name="connsiteY9" fmla="*/ 193715 h 355143"/>
                  <a:gd name="connsiteX10" fmla="*/ 3889412 w 4051315"/>
                  <a:gd name="connsiteY10" fmla="*/ 355143 h 355143"/>
                  <a:gd name="connsiteX11" fmla="*/ 163149 w 4051315"/>
                  <a:gd name="connsiteY11" fmla="*/ 355143 h 355143"/>
                  <a:gd name="connsiteX12" fmla="*/ 0 w 4051315"/>
                  <a:gd name="connsiteY12" fmla="*/ 193715 h 355143"/>
                  <a:gd name="connsiteX13" fmla="*/ 0 w 4051315"/>
                  <a:gd name="connsiteY13" fmla="*/ 9934 h 355143"/>
                  <a:gd name="connsiteX14" fmla="*/ 9963 w 4051315"/>
                  <a:gd name="connsiteY14" fmla="*/ 0 h 3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1315" h="355143">
                    <a:moveTo>
                      <a:pt x="18687" y="18691"/>
                    </a:moveTo>
                    <a:lnTo>
                      <a:pt x="18687" y="193707"/>
                    </a:lnTo>
                    <a:cubicBezTo>
                      <a:pt x="18687" y="271906"/>
                      <a:pt x="83448" y="336451"/>
                      <a:pt x="163154" y="336451"/>
                    </a:cubicBezTo>
                    <a:lnTo>
                      <a:pt x="3889406" y="336451"/>
                    </a:lnTo>
                    <a:cubicBezTo>
                      <a:pt x="3969112" y="336451"/>
                      <a:pt x="4032628" y="271906"/>
                      <a:pt x="4032628" y="193707"/>
                    </a:cubicBezTo>
                    <a:lnTo>
                      <a:pt x="4032628" y="18691"/>
                    </a:lnTo>
                    <a:close/>
                    <a:moveTo>
                      <a:pt x="9963" y="0"/>
                    </a:moveTo>
                    <a:lnTo>
                      <a:pt x="4042597" y="0"/>
                    </a:lnTo>
                    <a:cubicBezTo>
                      <a:pt x="4047579" y="0"/>
                      <a:pt x="4051315" y="3726"/>
                      <a:pt x="4051315" y="9934"/>
                    </a:cubicBezTo>
                    <a:lnTo>
                      <a:pt x="4051315" y="193715"/>
                    </a:lnTo>
                    <a:cubicBezTo>
                      <a:pt x="4051315" y="283121"/>
                      <a:pt x="3979081" y="355143"/>
                      <a:pt x="3889412" y="355143"/>
                    </a:cubicBezTo>
                    <a:lnTo>
                      <a:pt x="163149" y="355143"/>
                    </a:lnTo>
                    <a:cubicBezTo>
                      <a:pt x="73479" y="355143"/>
                      <a:pt x="0" y="283121"/>
                      <a:pt x="0" y="193715"/>
                    </a:cubicBezTo>
                    <a:lnTo>
                      <a:pt x="0" y="9934"/>
                    </a:lnTo>
                    <a:cubicBezTo>
                      <a:pt x="0" y="3726"/>
                      <a:pt x="4982" y="0"/>
                      <a:pt x="99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08E58CC9-E5FC-B94F-950A-B180DA2B41E9}"/>
                  </a:ext>
                </a:extLst>
              </p:cNvPr>
              <p:cNvSpPr/>
              <p:nvPr/>
            </p:nvSpPr>
            <p:spPr>
              <a:xfrm>
                <a:off x="13936675" y="7413145"/>
                <a:ext cx="150741" cy="150780"/>
              </a:xfrm>
              <a:custGeom>
                <a:avLst/>
                <a:gdLst>
                  <a:gd name="connsiteX0" fmla="*/ 75371 w 150741"/>
                  <a:gd name="connsiteY0" fmla="*/ 18691 h 150780"/>
                  <a:gd name="connsiteX1" fmla="*/ 18687 w 150741"/>
                  <a:gd name="connsiteY1" fmla="*/ 75390 h 150780"/>
                  <a:gd name="connsiteX2" fmla="*/ 75371 w 150741"/>
                  <a:gd name="connsiteY2" fmla="*/ 132088 h 150780"/>
                  <a:gd name="connsiteX3" fmla="*/ 132054 w 150741"/>
                  <a:gd name="connsiteY3" fmla="*/ 75390 h 150780"/>
                  <a:gd name="connsiteX4" fmla="*/ 75371 w 150741"/>
                  <a:gd name="connsiteY4" fmla="*/ 18691 h 150780"/>
                  <a:gd name="connsiteX5" fmla="*/ 75371 w 150741"/>
                  <a:gd name="connsiteY5" fmla="*/ 0 h 150780"/>
                  <a:gd name="connsiteX6" fmla="*/ 150741 w 150741"/>
                  <a:gd name="connsiteY6" fmla="*/ 75390 h 150780"/>
                  <a:gd name="connsiteX7" fmla="*/ 75371 w 150741"/>
                  <a:gd name="connsiteY7" fmla="*/ 150780 h 150780"/>
                  <a:gd name="connsiteX8" fmla="*/ 0 w 150741"/>
                  <a:gd name="connsiteY8" fmla="*/ 75390 h 150780"/>
                  <a:gd name="connsiteX9" fmla="*/ 75371 w 150741"/>
                  <a:gd name="connsiteY9" fmla="*/ 0 h 15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741" h="150780">
                    <a:moveTo>
                      <a:pt x="75371" y="18691"/>
                    </a:moveTo>
                    <a:cubicBezTo>
                      <a:pt x="44564" y="18691"/>
                      <a:pt x="18687" y="43343"/>
                      <a:pt x="18687" y="75390"/>
                    </a:cubicBezTo>
                    <a:cubicBezTo>
                      <a:pt x="18687" y="106204"/>
                      <a:pt x="44564" y="132088"/>
                      <a:pt x="75371" y="132088"/>
                    </a:cubicBezTo>
                    <a:cubicBezTo>
                      <a:pt x="106177" y="132088"/>
                      <a:pt x="132054" y="106204"/>
                      <a:pt x="132054" y="75390"/>
                    </a:cubicBezTo>
                    <a:cubicBezTo>
                      <a:pt x="132054" y="43343"/>
                      <a:pt x="106177" y="18691"/>
                      <a:pt x="75371" y="18691"/>
                    </a:cubicBezTo>
                    <a:close/>
                    <a:moveTo>
                      <a:pt x="75371" y="0"/>
                    </a:moveTo>
                    <a:cubicBezTo>
                      <a:pt x="117380" y="0"/>
                      <a:pt x="150741" y="33370"/>
                      <a:pt x="150741" y="75390"/>
                    </a:cubicBezTo>
                    <a:cubicBezTo>
                      <a:pt x="150741" y="117411"/>
                      <a:pt x="117380" y="150780"/>
                      <a:pt x="75371" y="150780"/>
                    </a:cubicBezTo>
                    <a:cubicBezTo>
                      <a:pt x="34596" y="150780"/>
                      <a:pt x="0" y="117411"/>
                      <a:pt x="0" y="75390"/>
                    </a:cubicBezTo>
                    <a:cubicBezTo>
                      <a:pt x="0" y="33370"/>
                      <a:pt x="34596" y="0"/>
                      <a:pt x="75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BE2B33EF-2D74-284C-8F19-C1B8047D3429}"/>
                  </a:ext>
                </a:extLst>
              </p:cNvPr>
              <p:cNvSpPr/>
              <p:nvPr/>
            </p:nvSpPr>
            <p:spPr>
              <a:xfrm>
                <a:off x="13538022" y="7413145"/>
                <a:ext cx="150741" cy="150780"/>
              </a:xfrm>
              <a:custGeom>
                <a:avLst/>
                <a:gdLst>
                  <a:gd name="connsiteX0" fmla="*/ 75370 w 150741"/>
                  <a:gd name="connsiteY0" fmla="*/ 18691 h 150780"/>
                  <a:gd name="connsiteX1" fmla="*/ 18687 w 150741"/>
                  <a:gd name="connsiteY1" fmla="*/ 75390 h 150780"/>
                  <a:gd name="connsiteX2" fmla="*/ 75370 w 150741"/>
                  <a:gd name="connsiteY2" fmla="*/ 132088 h 150780"/>
                  <a:gd name="connsiteX3" fmla="*/ 132054 w 150741"/>
                  <a:gd name="connsiteY3" fmla="*/ 75390 h 150780"/>
                  <a:gd name="connsiteX4" fmla="*/ 75370 w 150741"/>
                  <a:gd name="connsiteY4" fmla="*/ 18691 h 150780"/>
                  <a:gd name="connsiteX5" fmla="*/ 75370 w 150741"/>
                  <a:gd name="connsiteY5" fmla="*/ 0 h 150780"/>
                  <a:gd name="connsiteX6" fmla="*/ 150741 w 150741"/>
                  <a:gd name="connsiteY6" fmla="*/ 75390 h 150780"/>
                  <a:gd name="connsiteX7" fmla="*/ 75370 w 150741"/>
                  <a:gd name="connsiteY7" fmla="*/ 150780 h 150780"/>
                  <a:gd name="connsiteX8" fmla="*/ 0 w 150741"/>
                  <a:gd name="connsiteY8" fmla="*/ 75390 h 150780"/>
                  <a:gd name="connsiteX9" fmla="*/ 75370 w 150741"/>
                  <a:gd name="connsiteY9" fmla="*/ 0 h 15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741" h="150780">
                    <a:moveTo>
                      <a:pt x="75370" y="18691"/>
                    </a:moveTo>
                    <a:cubicBezTo>
                      <a:pt x="44564" y="18691"/>
                      <a:pt x="18687" y="43343"/>
                      <a:pt x="18687" y="75390"/>
                    </a:cubicBezTo>
                    <a:cubicBezTo>
                      <a:pt x="18687" y="106204"/>
                      <a:pt x="44564" y="132088"/>
                      <a:pt x="75370" y="132088"/>
                    </a:cubicBezTo>
                    <a:cubicBezTo>
                      <a:pt x="107409" y="132088"/>
                      <a:pt x="132054" y="106204"/>
                      <a:pt x="132054" y="75390"/>
                    </a:cubicBezTo>
                    <a:cubicBezTo>
                      <a:pt x="132054" y="43343"/>
                      <a:pt x="107409" y="18691"/>
                      <a:pt x="75370" y="18691"/>
                    </a:cubicBezTo>
                    <a:close/>
                    <a:moveTo>
                      <a:pt x="75370" y="0"/>
                    </a:moveTo>
                    <a:cubicBezTo>
                      <a:pt x="116145" y="0"/>
                      <a:pt x="150741" y="33370"/>
                      <a:pt x="150741" y="75390"/>
                    </a:cubicBezTo>
                    <a:cubicBezTo>
                      <a:pt x="150741" y="117411"/>
                      <a:pt x="116145" y="150780"/>
                      <a:pt x="75370" y="150780"/>
                    </a:cubicBezTo>
                    <a:cubicBezTo>
                      <a:pt x="33361" y="150780"/>
                      <a:pt x="0" y="117411"/>
                      <a:pt x="0" y="75390"/>
                    </a:cubicBezTo>
                    <a:cubicBezTo>
                      <a:pt x="0" y="33370"/>
                      <a:pt x="33361" y="0"/>
                      <a:pt x="75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AC998BC1-5CD4-A249-B64F-18115A303986}"/>
                  </a:ext>
                </a:extLst>
              </p:cNvPr>
              <p:cNvSpPr/>
              <p:nvPr/>
            </p:nvSpPr>
            <p:spPr>
              <a:xfrm>
                <a:off x="14335329" y="7413145"/>
                <a:ext cx="151987" cy="150780"/>
              </a:xfrm>
              <a:custGeom>
                <a:avLst/>
                <a:gdLst>
                  <a:gd name="connsiteX0" fmla="*/ 75371 w 151987"/>
                  <a:gd name="connsiteY0" fmla="*/ 18691 h 150780"/>
                  <a:gd name="connsiteX1" fmla="*/ 18687 w 151987"/>
                  <a:gd name="connsiteY1" fmla="*/ 75390 h 150780"/>
                  <a:gd name="connsiteX2" fmla="*/ 75371 w 151987"/>
                  <a:gd name="connsiteY2" fmla="*/ 132088 h 150780"/>
                  <a:gd name="connsiteX3" fmla="*/ 132054 w 151987"/>
                  <a:gd name="connsiteY3" fmla="*/ 75390 h 150780"/>
                  <a:gd name="connsiteX4" fmla="*/ 75371 w 151987"/>
                  <a:gd name="connsiteY4" fmla="*/ 18691 h 150780"/>
                  <a:gd name="connsiteX5" fmla="*/ 75376 w 151987"/>
                  <a:gd name="connsiteY5" fmla="*/ 0 h 150780"/>
                  <a:gd name="connsiteX6" fmla="*/ 151987 w 151987"/>
                  <a:gd name="connsiteY6" fmla="*/ 75390 h 150780"/>
                  <a:gd name="connsiteX7" fmla="*/ 75376 w 151987"/>
                  <a:gd name="connsiteY7" fmla="*/ 150780 h 150780"/>
                  <a:gd name="connsiteX8" fmla="*/ 0 w 151987"/>
                  <a:gd name="connsiteY8" fmla="*/ 75390 h 150780"/>
                  <a:gd name="connsiteX9" fmla="*/ 75376 w 151987"/>
                  <a:gd name="connsiteY9" fmla="*/ 0 h 15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80">
                    <a:moveTo>
                      <a:pt x="75371" y="18691"/>
                    </a:moveTo>
                    <a:cubicBezTo>
                      <a:pt x="44564" y="18691"/>
                      <a:pt x="18687" y="43343"/>
                      <a:pt x="18687" y="75390"/>
                    </a:cubicBezTo>
                    <a:cubicBezTo>
                      <a:pt x="18687" y="106204"/>
                      <a:pt x="44564" y="132088"/>
                      <a:pt x="75371" y="132088"/>
                    </a:cubicBezTo>
                    <a:cubicBezTo>
                      <a:pt x="107409" y="132088"/>
                      <a:pt x="132054" y="106204"/>
                      <a:pt x="132054" y="75390"/>
                    </a:cubicBezTo>
                    <a:cubicBezTo>
                      <a:pt x="132054" y="43343"/>
                      <a:pt x="107409" y="18691"/>
                      <a:pt x="75371" y="18691"/>
                    </a:cubicBezTo>
                    <a:close/>
                    <a:moveTo>
                      <a:pt x="75376" y="0"/>
                    </a:moveTo>
                    <a:cubicBezTo>
                      <a:pt x="117388" y="0"/>
                      <a:pt x="151987" y="33370"/>
                      <a:pt x="151987" y="75390"/>
                    </a:cubicBezTo>
                    <a:cubicBezTo>
                      <a:pt x="151987" y="117411"/>
                      <a:pt x="117388" y="150780"/>
                      <a:pt x="75376" y="150780"/>
                    </a:cubicBezTo>
                    <a:cubicBezTo>
                      <a:pt x="33363" y="150780"/>
                      <a:pt x="0" y="117411"/>
                      <a:pt x="0" y="75390"/>
                    </a:cubicBezTo>
                    <a:cubicBezTo>
                      <a:pt x="0" y="33370"/>
                      <a:pt x="33363" y="0"/>
                      <a:pt x="75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04DBA09F-8FE0-8B46-B1B4-67D44BAF1BC4}"/>
                  </a:ext>
                </a:extLst>
              </p:cNvPr>
              <p:cNvSpPr/>
              <p:nvPr/>
            </p:nvSpPr>
            <p:spPr>
              <a:xfrm>
                <a:off x="13945396" y="7421868"/>
                <a:ext cx="132054" cy="1320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7">
                    <a:moveTo>
                      <a:pt x="107" y="54"/>
                    </a:moveTo>
                    <a:cubicBezTo>
                      <a:pt x="107" y="83"/>
                      <a:pt x="84" y="107"/>
                      <a:pt x="54" y="107"/>
                    </a:cubicBezTo>
                    <a:cubicBezTo>
                      <a:pt x="25" y="107"/>
                      <a:pt x="0" y="83"/>
                      <a:pt x="0" y="54"/>
                    </a:cubicBezTo>
                    <a:cubicBezTo>
                      <a:pt x="0" y="24"/>
                      <a:pt x="25" y="0"/>
                      <a:pt x="54" y="0"/>
                    </a:cubicBezTo>
                    <a:cubicBezTo>
                      <a:pt x="84" y="0"/>
                      <a:pt x="107" y="24"/>
                      <a:pt x="107" y="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6507AD6D-6C3A-C446-A44B-B9E002D3EFB8}"/>
                  </a:ext>
                </a:extLst>
              </p:cNvPr>
              <p:cNvSpPr/>
              <p:nvPr/>
            </p:nvSpPr>
            <p:spPr>
              <a:xfrm>
                <a:off x="15384285" y="7489158"/>
                <a:ext cx="381212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">
                    <a:moveTo>
                      <a:pt x="0" y="0"/>
                    </a:moveTo>
                    <a:lnTo>
                      <a:pt x="30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D0BA6D7-CCA0-1845-A967-021E85CE4F9B}"/>
                  </a:ext>
                </a:extLst>
              </p:cNvPr>
              <p:cNvSpPr/>
              <p:nvPr/>
            </p:nvSpPr>
            <p:spPr>
              <a:xfrm>
                <a:off x="15374319" y="7479189"/>
                <a:ext cx="399899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2" h="15">
                    <a:moveTo>
                      <a:pt x="315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315" y="0"/>
                    </a:lnTo>
                    <a:cubicBezTo>
                      <a:pt x="319" y="0"/>
                      <a:pt x="322" y="4"/>
                      <a:pt x="322" y="8"/>
                    </a:cubicBezTo>
                    <a:cubicBezTo>
                      <a:pt x="322" y="12"/>
                      <a:pt x="319" y="15"/>
                      <a:pt x="31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D33EDC91-12F4-CB41-8640-0B689EB0B653}"/>
                  </a:ext>
                </a:extLst>
              </p:cNvPr>
              <p:cNvSpPr/>
              <p:nvPr/>
            </p:nvSpPr>
            <p:spPr>
              <a:xfrm>
                <a:off x="12355766" y="7489158"/>
                <a:ext cx="206801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">
                    <a:moveTo>
                      <a:pt x="0" y="0"/>
                    </a:move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A76C71F-06D4-E045-9E13-EFD6442604B0}"/>
                  </a:ext>
                </a:extLst>
              </p:cNvPr>
              <p:cNvSpPr/>
              <p:nvPr/>
            </p:nvSpPr>
            <p:spPr>
              <a:xfrm>
                <a:off x="12347045" y="7479189"/>
                <a:ext cx="225488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15">
                    <a:moveTo>
                      <a:pt x="174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174" y="0"/>
                    </a:lnTo>
                    <a:cubicBezTo>
                      <a:pt x="178" y="0"/>
                      <a:pt x="182" y="4"/>
                      <a:pt x="182" y="8"/>
                    </a:cubicBezTo>
                    <a:cubicBezTo>
                      <a:pt x="182" y="12"/>
                      <a:pt x="178" y="15"/>
                      <a:pt x="174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DA269914-FBE1-EA4E-B58F-3D20E1B226FC}"/>
                  </a:ext>
                </a:extLst>
              </p:cNvPr>
              <p:cNvSpPr/>
              <p:nvPr/>
            </p:nvSpPr>
            <p:spPr>
              <a:xfrm>
                <a:off x="12157685" y="7489158"/>
                <a:ext cx="99663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>
                    <a:moveTo>
                      <a:pt x="0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D537B928-869A-E744-A5C7-8A9BA51AB381}"/>
                  </a:ext>
                </a:extLst>
              </p:cNvPr>
              <p:cNvSpPr/>
              <p:nvPr/>
            </p:nvSpPr>
            <p:spPr>
              <a:xfrm>
                <a:off x="12147719" y="7479189"/>
                <a:ext cx="119596" cy="17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5">
                    <a:moveTo>
                      <a:pt x="89" y="15"/>
                    </a:moveTo>
                    <a:lnTo>
                      <a:pt x="8" y="15"/>
                    </a:ln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89" y="0"/>
                    </a:lnTo>
                    <a:cubicBezTo>
                      <a:pt x="93" y="0"/>
                      <a:pt x="97" y="4"/>
                      <a:pt x="97" y="8"/>
                    </a:cubicBezTo>
                    <a:cubicBezTo>
                      <a:pt x="97" y="12"/>
                      <a:pt x="93" y="15"/>
                      <a:pt x="89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42C10297-7E87-5F42-883F-CF34296D865C}"/>
                  </a:ext>
                </a:extLst>
              </p:cNvPr>
              <p:cNvSpPr/>
              <p:nvPr/>
            </p:nvSpPr>
            <p:spPr>
              <a:xfrm>
                <a:off x="11935934" y="5927771"/>
                <a:ext cx="693906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16">
                    <a:moveTo>
                      <a:pt x="550" y="16"/>
                    </a:moveTo>
                    <a:lnTo>
                      <a:pt x="8" y="16"/>
                    </a:lnTo>
                    <a:cubicBezTo>
                      <a:pt x="4" y="16"/>
                      <a:pt x="0" y="13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50" y="0"/>
                    </a:lnTo>
                    <a:cubicBezTo>
                      <a:pt x="555" y="0"/>
                      <a:pt x="558" y="4"/>
                      <a:pt x="558" y="8"/>
                    </a:cubicBezTo>
                    <a:cubicBezTo>
                      <a:pt x="558" y="13"/>
                      <a:pt x="555" y="16"/>
                      <a:pt x="550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5BEE27B8-6B93-6C4B-A1C6-238275F86669}"/>
                  </a:ext>
                </a:extLst>
              </p:cNvPr>
              <p:cNvSpPr/>
              <p:nvPr/>
            </p:nvSpPr>
            <p:spPr>
              <a:xfrm>
                <a:off x="11935934" y="6391330"/>
                <a:ext cx="693906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16">
                    <a:moveTo>
                      <a:pt x="550" y="16"/>
                    </a:moveTo>
                    <a:lnTo>
                      <a:pt x="8" y="16"/>
                    </a:lnTo>
                    <a:cubicBezTo>
                      <a:pt x="4" y="16"/>
                      <a:pt x="0" y="12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550" y="0"/>
                    </a:lnTo>
                    <a:cubicBezTo>
                      <a:pt x="555" y="0"/>
                      <a:pt x="558" y="3"/>
                      <a:pt x="558" y="7"/>
                    </a:cubicBezTo>
                    <a:cubicBezTo>
                      <a:pt x="558" y="12"/>
                      <a:pt x="555" y="16"/>
                      <a:pt x="550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57B034C9-1686-EB49-844F-707BAAFEAF30}"/>
                  </a:ext>
                </a:extLst>
              </p:cNvPr>
              <p:cNvSpPr/>
              <p:nvPr/>
            </p:nvSpPr>
            <p:spPr>
              <a:xfrm>
                <a:off x="11935934" y="6853639"/>
                <a:ext cx="693906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16">
                    <a:moveTo>
                      <a:pt x="550" y="16"/>
                    </a:moveTo>
                    <a:lnTo>
                      <a:pt x="8" y="16"/>
                    </a:lnTo>
                    <a:cubicBezTo>
                      <a:pt x="4" y="16"/>
                      <a:pt x="0" y="13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50" y="0"/>
                    </a:lnTo>
                    <a:cubicBezTo>
                      <a:pt x="555" y="0"/>
                      <a:pt x="558" y="4"/>
                      <a:pt x="558" y="8"/>
                    </a:cubicBezTo>
                    <a:cubicBezTo>
                      <a:pt x="558" y="13"/>
                      <a:pt x="555" y="16"/>
                      <a:pt x="550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46EA09B5-AC37-E34E-8266-12474E138765}"/>
                  </a:ext>
                </a:extLst>
              </p:cNvPr>
              <p:cNvSpPr/>
              <p:nvPr/>
            </p:nvSpPr>
            <p:spPr>
              <a:xfrm>
                <a:off x="12221220" y="5644906"/>
                <a:ext cx="122088" cy="12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99">
                    <a:moveTo>
                      <a:pt x="99" y="50"/>
                    </a:move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50"/>
                    </a:cubicBezTo>
                    <a:cubicBezTo>
                      <a:pt x="0" y="23"/>
                      <a:pt x="22" y="0"/>
                      <a:pt x="49" y="0"/>
                    </a:cubicBezTo>
                    <a:cubicBezTo>
                      <a:pt x="77" y="0"/>
                      <a:pt x="99" y="23"/>
                      <a:pt x="99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BBD719ED-B0DB-8D4A-AC74-43062355BB3F}"/>
                  </a:ext>
                </a:extLst>
              </p:cNvPr>
              <p:cNvSpPr/>
              <p:nvPr/>
            </p:nvSpPr>
            <p:spPr>
              <a:xfrm>
                <a:off x="12211254" y="5636183"/>
                <a:ext cx="142020" cy="140811"/>
              </a:xfrm>
              <a:custGeom>
                <a:avLst/>
                <a:gdLst>
                  <a:gd name="connsiteX0" fmla="*/ 70388 w 142020"/>
                  <a:gd name="connsiteY0" fmla="*/ 18692 h 140811"/>
                  <a:gd name="connsiteX1" fmla="*/ 18687 w 142020"/>
                  <a:gd name="connsiteY1" fmla="*/ 69175 h 140811"/>
                  <a:gd name="connsiteX2" fmla="*/ 70388 w 142020"/>
                  <a:gd name="connsiteY2" fmla="*/ 122120 h 140811"/>
                  <a:gd name="connsiteX3" fmla="*/ 122088 w 142020"/>
                  <a:gd name="connsiteY3" fmla="*/ 69175 h 140811"/>
                  <a:gd name="connsiteX4" fmla="*/ 70388 w 142020"/>
                  <a:gd name="connsiteY4" fmla="*/ 18692 h 140811"/>
                  <a:gd name="connsiteX5" fmla="*/ 70393 w 142020"/>
                  <a:gd name="connsiteY5" fmla="*/ 0 h 140811"/>
                  <a:gd name="connsiteX6" fmla="*/ 142020 w 142020"/>
                  <a:gd name="connsiteY6" fmla="*/ 70406 h 140811"/>
                  <a:gd name="connsiteX7" fmla="*/ 70393 w 142020"/>
                  <a:gd name="connsiteY7" fmla="*/ 140811 h 140811"/>
                  <a:gd name="connsiteX8" fmla="*/ 0 w 142020"/>
                  <a:gd name="connsiteY8" fmla="*/ 70406 h 140811"/>
                  <a:gd name="connsiteX9" fmla="*/ 70393 w 142020"/>
                  <a:gd name="connsiteY9" fmla="*/ 0 h 1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020" h="140811">
                    <a:moveTo>
                      <a:pt x="70388" y="18692"/>
                    </a:moveTo>
                    <a:cubicBezTo>
                      <a:pt x="42075" y="18692"/>
                      <a:pt x="18687" y="42087"/>
                      <a:pt x="18687" y="69175"/>
                    </a:cubicBezTo>
                    <a:cubicBezTo>
                      <a:pt x="18687" y="98726"/>
                      <a:pt x="42075" y="122120"/>
                      <a:pt x="70388" y="122120"/>
                    </a:cubicBezTo>
                    <a:cubicBezTo>
                      <a:pt x="99931" y="122120"/>
                      <a:pt x="122088" y="98726"/>
                      <a:pt x="122088" y="69175"/>
                    </a:cubicBezTo>
                    <a:cubicBezTo>
                      <a:pt x="122088" y="42087"/>
                      <a:pt x="99931" y="18692"/>
                      <a:pt x="70388" y="18692"/>
                    </a:cubicBezTo>
                    <a:close/>
                    <a:moveTo>
                      <a:pt x="70393" y="0"/>
                    </a:moveTo>
                    <a:cubicBezTo>
                      <a:pt x="109911" y="0"/>
                      <a:pt x="142020" y="30880"/>
                      <a:pt x="142020" y="70406"/>
                    </a:cubicBezTo>
                    <a:cubicBezTo>
                      <a:pt x="142020" y="108696"/>
                      <a:pt x="109911" y="140811"/>
                      <a:pt x="70393" y="140811"/>
                    </a:cubicBezTo>
                    <a:cubicBezTo>
                      <a:pt x="32109" y="140811"/>
                      <a:pt x="0" y="108696"/>
                      <a:pt x="0" y="70406"/>
                    </a:cubicBezTo>
                    <a:cubicBezTo>
                      <a:pt x="0" y="30880"/>
                      <a:pt x="32109" y="0"/>
                      <a:pt x="70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1F3F28D9-DA7A-1A4F-A9AD-5A45B9A5D42A}"/>
                  </a:ext>
                </a:extLst>
              </p:cNvPr>
              <p:cNvSpPr/>
              <p:nvPr/>
            </p:nvSpPr>
            <p:spPr>
              <a:xfrm>
                <a:off x="12221220" y="6108461"/>
                <a:ext cx="122088" cy="12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99">
                    <a:moveTo>
                      <a:pt x="99" y="49"/>
                    </a:move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49"/>
                    </a:cubicBezTo>
                    <a:cubicBezTo>
                      <a:pt x="0" y="22"/>
                      <a:pt x="22" y="0"/>
                      <a:pt x="49" y="0"/>
                    </a:cubicBezTo>
                    <a:cubicBezTo>
                      <a:pt x="77" y="0"/>
                      <a:pt x="99" y="22"/>
                      <a:pt x="99" y="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F55935E9-74A1-DC4F-B5BF-6E7A31D2162F}"/>
                  </a:ext>
                </a:extLst>
              </p:cNvPr>
              <p:cNvSpPr/>
              <p:nvPr/>
            </p:nvSpPr>
            <p:spPr>
              <a:xfrm>
                <a:off x="12211254" y="6098492"/>
                <a:ext cx="142020" cy="142057"/>
              </a:xfrm>
              <a:custGeom>
                <a:avLst/>
                <a:gdLst>
                  <a:gd name="connsiteX0" fmla="*/ 70395 w 142020"/>
                  <a:gd name="connsiteY0" fmla="*/ 19938 h 142057"/>
                  <a:gd name="connsiteX1" fmla="*/ 19933 w 142020"/>
                  <a:gd name="connsiteY1" fmla="*/ 70414 h 142057"/>
                  <a:gd name="connsiteX2" fmla="*/ 70395 w 142020"/>
                  <a:gd name="connsiteY2" fmla="*/ 122120 h 142057"/>
                  <a:gd name="connsiteX3" fmla="*/ 122088 w 142020"/>
                  <a:gd name="connsiteY3" fmla="*/ 70414 h 142057"/>
                  <a:gd name="connsiteX4" fmla="*/ 70395 w 142020"/>
                  <a:gd name="connsiteY4" fmla="*/ 19938 h 142057"/>
                  <a:gd name="connsiteX5" fmla="*/ 70393 w 142020"/>
                  <a:gd name="connsiteY5" fmla="*/ 0 h 142057"/>
                  <a:gd name="connsiteX6" fmla="*/ 142020 w 142020"/>
                  <a:gd name="connsiteY6" fmla="*/ 70411 h 142057"/>
                  <a:gd name="connsiteX7" fmla="*/ 70393 w 142020"/>
                  <a:gd name="connsiteY7" fmla="*/ 142057 h 142057"/>
                  <a:gd name="connsiteX8" fmla="*/ 0 w 142020"/>
                  <a:gd name="connsiteY8" fmla="*/ 70411 h 142057"/>
                  <a:gd name="connsiteX9" fmla="*/ 70393 w 142020"/>
                  <a:gd name="connsiteY9" fmla="*/ 0 h 14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020" h="142057">
                    <a:moveTo>
                      <a:pt x="70395" y="19938"/>
                    </a:moveTo>
                    <a:cubicBezTo>
                      <a:pt x="42087" y="19938"/>
                      <a:pt x="19933" y="42098"/>
                      <a:pt x="19933" y="70414"/>
                    </a:cubicBezTo>
                    <a:cubicBezTo>
                      <a:pt x="19933" y="98729"/>
                      <a:pt x="42087" y="122120"/>
                      <a:pt x="70395" y="122120"/>
                    </a:cubicBezTo>
                    <a:cubicBezTo>
                      <a:pt x="99934" y="122120"/>
                      <a:pt x="122088" y="98729"/>
                      <a:pt x="122088" y="70414"/>
                    </a:cubicBezTo>
                    <a:cubicBezTo>
                      <a:pt x="122088" y="42098"/>
                      <a:pt x="99934" y="19938"/>
                      <a:pt x="70395" y="19938"/>
                    </a:cubicBezTo>
                    <a:close/>
                    <a:moveTo>
                      <a:pt x="70393" y="0"/>
                    </a:moveTo>
                    <a:cubicBezTo>
                      <a:pt x="109911" y="0"/>
                      <a:pt x="142020" y="32117"/>
                      <a:pt x="142020" y="70411"/>
                    </a:cubicBezTo>
                    <a:cubicBezTo>
                      <a:pt x="142020" y="109940"/>
                      <a:pt x="109911" y="142057"/>
                      <a:pt x="70393" y="142057"/>
                    </a:cubicBezTo>
                    <a:cubicBezTo>
                      <a:pt x="32109" y="142057"/>
                      <a:pt x="0" y="109940"/>
                      <a:pt x="0" y="70411"/>
                    </a:cubicBezTo>
                    <a:cubicBezTo>
                      <a:pt x="0" y="32117"/>
                      <a:pt x="32109" y="0"/>
                      <a:pt x="70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354B93FD-0D4C-8C4D-9F21-6930FC578178}"/>
                  </a:ext>
                </a:extLst>
              </p:cNvPr>
              <p:cNvSpPr/>
              <p:nvPr/>
            </p:nvSpPr>
            <p:spPr>
              <a:xfrm>
                <a:off x="12219974" y="6570767"/>
                <a:ext cx="123333" cy="12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99">
                    <a:moveTo>
                      <a:pt x="100" y="49"/>
                    </a:moveTo>
                    <a:cubicBezTo>
                      <a:pt x="100" y="77"/>
                      <a:pt x="77" y="99"/>
                      <a:pt x="50" y="99"/>
                    </a:cubicBezTo>
                    <a:cubicBezTo>
                      <a:pt x="22" y="99"/>
                      <a:pt x="0" y="77"/>
                      <a:pt x="0" y="49"/>
                    </a:cubicBezTo>
                    <a:cubicBezTo>
                      <a:pt x="0" y="22"/>
                      <a:pt x="22" y="0"/>
                      <a:pt x="50" y="0"/>
                    </a:cubicBezTo>
                    <a:cubicBezTo>
                      <a:pt x="77" y="0"/>
                      <a:pt x="100" y="22"/>
                      <a:pt x="10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8B98178B-239A-FF4C-9B77-FAAB57EC7D69}"/>
                  </a:ext>
                </a:extLst>
              </p:cNvPr>
              <p:cNvSpPr/>
              <p:nvPr/>
            </p:nvSpPr>
            <p:spPr>
              <a:xfrm>
                <a:off x="12211254" y="6560801"/>
                <a:ext cx="140774" cy="142057"/>
              </a:xfrm>
              <a:custGeom>
                <a:avLst/>
                <a:gdLst>
                  <a:gd name="connsiteX0" fmla="*/ 70388 w 140774"/>
                  <a:gd name="connsiteY0" fmla="*/ 18689 h 142057"/>
                  <a:gd name="connsiteX1" fmla="*/ 18687 w 140774"/>
                  <a:gd name="connsiteY1" fmla="*/ 70411 h 142057"/>
                  <a:gd name="connsiteX2" fmla="*/ 70388 w 140774"/>
                  <a:gd name="connsiteY2" fmla="*/ 123363 h 142057"/>
                  <a:gd name="connsiteX3" fmla="*/ 122088 w 140774"/>
                  <a:gd name="connsiteY3" fmla="*/ 70411 h 142057"/>
                  <a:gd name="connsiteX4" fmla="*/ 70388 w 140774"/>
                  <a:gd name="connsiteY4" fmla="*/ 18689 h 142057"/>
                  <a:gd name="connsiteX5" fmla="*/ 70387 w 140774"/>
                  <a:gd name="connsiteY5" fmla="*/ 0 h 142057"/>
                  <a:gd name="connsiteX6" fmla="*/ 140774 w 140774"/>
                  <a:gd name="connsiteY6" fmla="*/ 70411 h 142057"/>
                  <a:gd name="connsiteX7" fmla="*/ 70387 w 140774"/>
                  <a:gd name="connsiteY7" fmla="*/ 142057 h 142057"/>
                  <a:gd name="connsiteX8" fmla="*/ 0 w 140774"/>
                  <a:gd name="connsiteY8" fmla="*/ 70411 h 142057"/>
                  <a:gd name="connsiteX9" fmla="*/ 70387 w 140774"/>
                  <a:gd name="connsiteY9" fmla="*/ 0 h 14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774" h="142057">
                    <a:moveTo>
                      <a:pt x="70388" y="18689"/>
                    </a:moveTo>
                    <a:cubicBezTo>
                      <a:pt x="42075" y="18689"/>
                      <a:pt x="18687" y="42087"/>
                      <a:pt x="18687" y="70411"/>
                    </a:cubicBezTo>
                    <a:cubicBezTo>
                      <a:pt x="18687" y="99966"/>
                      <a:pt x="42075" y="123363"/>
                      <a:pt x="70388" y="123363"/>
                    </a:cubicBezTo>
                    <a:cubicBezTo>
                      <a:pt x="98700" y="123363"/>
                      <a:pt x="122088" y="99966"/>
                      <a:pt x="122088" y="70411"/>
                    </a:cubicBezTo>
                    <a:cubicBezTo>
                      <a:pt x="122088" y="42087"/>
                      <a:pt x="98700" y="18689"/>
                      <a:pt x="70388" y="18689"/>
                    </a:cubicBezTo>
                    <a:close/>
                    <a:moveTo>
                      <a:pt x="70387" y="0"/>
                    </a:moveTo>
                    <a:cubicBezTo>
                      <a:pt x="109903" y="0"/>
                      <a:pt x="140774" y="30882"/>
                      <a:pt x="140774" y="70411"/>
                    </a:cubicBezTo>
                    <a:cubicBezTo>
                      <a:pt x="140774" y="109940"/>
                      <a:pt x="109903" y="142057"/>
                      <a:pt x="70387" y="142057"/>
                    </a:cubicBezTo>
                    <a:cubicBezTo>
                      <a:pt x="32106" y="142057"/>
                      <a:pt x="0" y="109940"/>
                      <a:pt x="0" y="70411"/>
                    </a:cubicBezTo>
                    <a:cubicBezTo>
                      <a:pt x="0" y="30882"/>
                      <a:pt x="32106" y="0"/>
                      <a:pt x="70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541330E8-3E49-E443-A2A7-FC27258BECE5}"/>
                  </a:ext>
                </a:extLst>
              </p:cNvPr>
              <p:cNvSpPr/>
              <p:nvPr/>
            </p:nvSpPr>
            <p:spPr>
              <a:xfrm>
                <a:off x="12219974" y="7031833"/>
                <a:ext cx="123333" cy="1233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100">
                    <a:moveTo>
                      <a:pt x="100" y="50"/>
                    </a:moveTo>
                    <a:cubicBezTo>
                      <a:pt x="100" y="77"/>
                      <a:pt x="77" y="100"/>
                      <a:pt x="50" y="100"/>
                    </a:cubicBezTo>
                    <a:cubicBezTo>
                      <a:pt x="22" y="100"/>
                      <a:pt x="0" y="77"/>
                      <a:pt x="0" y="50"/>
                    </a:cubicBezTo>
                    <a:cubicBezTo>
                      <a:pt x="0" y="22"/>
                      <a:pt x="22" y="0"/>
                      <a:pt x="50" y="0"/>
                    </a:cubicBezTo>
                    <a:cubicBezTo>
                      <a:pt x="77" y="0"/>
                      <a:pt x="100" y="22"/>
                      <a:pt x="100" y="5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2D98E23C-4BD7-4143-A725-938E00AA3DEB}"/>
                  </a:ext>
                </a:extLst>
              </p:cNvPr>
              <p:cNvSpPr/>
              <p:nvPr/>
            </p:nvSpPr>
            <p:spPr>
              <a:xfrm>
                <a:off x="12211254" y="7023110"/>
                <a:ext cx="140774" cy="140811"/>
              </a:xfrm>
              <a:custGeom>
                <a:avLst/>
                <a:gdLst>
                  <a:gd name="connsiteX0" fmla="*/ 70388 w 140774"/>
                  <a:gd name="connsiteY0" fmla="*/ 18689 h 140811"/>
                  <a:gd name="connsiteX1" fmla="*/ 18687 w 140774"/>
                  <a:gd name="connsiteY1" fmla="*/ 70403 h 140811"/>
                  <a:gd name="connsiteX2" fmla="*/ 70388 w 140774"/>
                  <a:gd name="connsiteY2" fmla="*/ 122117 h 140811"/>
                  <a:gd name="connsiteX3" fmla="*/ 122088 w 140774"/>
                  <a:gd name="connsiteY3" fmla="*/ 70403 h 140811"/>
                  <a:gd name="connsiteX4" fmla="*/ 70388 w 140774"/>
                  <a:gd name="connsiteY4" fmla="*/ 18689 h 140811"/>
                  <a:gd name="connsiteX5" fmla="*/ 70387 w 140774"/>
                  <a:gd name="connsiteY5" fmla="*/ 0 h 140811"/>
                  <a:gd name="connsiteX6" fmla="*/ 140774 w 140774"/>
                  <a:gd name="connsiteY6" fmla="*/ 70406 h 140811"/>
                  <a:gd name="connsiteX7" fmla="*/ 70387 w 140774"/>
                  <a:gd name="connsiteY7" fmla="*/ 140811 h 140811"/>
                  <a:gd name="connsiteX8" fmla="*/ 0 w 140774"/>
                  <a:gd name="connsiteY8" fmla="*/ 70406 h 140811"/>
                  <a:gd name="connsiteX9" fmla="*/ 70387 w 140774"/>
                  <a:gd name="connsiteY9" fmla="*/ 0 h 1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774" h="140811">
                    <a:moveTo>
                      <a:pt x="70388" y="18689"/>
                    </a:moveTo>
                    <a:cubicBezTo>
                      <a:pt x="42075" y="18689"/>
                      <a:pt x="18687" y="40852"/>
                      <a:pt x="18687" y="70403"/>
                    </a:cubicBezTo>
                    <a:cubicBezTo>
                      <a:pt x="18687" y="98723"/>
                      <a:pt x="42075" y="122117"/>
                      <a:pt x="70388" y="122117"/>
                    </a:cubicBezTo>
                    <a:cubicBezTo>
                      <a:pt x="98700" y="122117"/>
                      <a:pt x="122088" y="98723"/>
                      <a:pt x="122088" y="70403"/>
                    </a:cubicBezTo>
                    <a:cubicBezTo>
                      <a:pt x="122088" y="40852"/>
                      <a:pt x="98700" y="18689"/>
                      <a:pt x="70388" y="18689"/>
                    </a:cubicBezTo>
                    <a:close/>
                    <a:moveTo>
                      <a:pt x="70387" y="0"/>
                    </a:moveTo>
                    <a:cubicBezTo>
                      <a:pt x="109903" y="0"/>
                      <a:pt x="140774" y="30880"/>
                      <a:pt x="140774" y="70406"/>
                    </a:cubicBezTo>
                    <a:cubicBezTo>
                      <a:pt x="140774" y="108696"/>
                      <a:pt x="109903" y="140811"/>
                      <a:pt x="70387" y="140811"/>
                    </a:cubicBezTo>
                    <a:cubicBezTo>
                      <a:pt x="32106" y="140811"/>
                      <a:pt x="0" y="108696"/>
                      <a:pt x="0" y="70406"/>
                    </a:cubicBezTo>
                    <a:cubicBezTo>
                      <a:pt x="0" y="30880"/>
                      <a:pt x="32106" y="0"/>
                      <a:pt x="70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80EB0EE-15D8-1D43-A681-08057BED97F7}"/>
                  </a:ext>
                </a:extLst>
              </p:cNvPr>
              <p:cNvSpPr/>
              <p:nvPr/>
            </p:nvSpPr>
            <p:spPr>
              <a:xfrm>
                <a:off x="15214854" y="5795683"/>
                <a:ext cx="454714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16">
                    <a:moveTo>
                      <a:pt x="358" y="16"/>
                    </a:moveTo>
                    <a:lnTo>
                      <a:pt x="8" y="16"/>
                    </a:lnTo>
                    <a:cubicBezTo>
                      <a:pt x="4" y="16"/>
                      <a:pt x="0" y="13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358" y="0"/>
                    </a:lnTo>
                    <a:cubicBezTo>
                      <a:pt x="362" y="0"/>
                      <a:pt x="366" y="4"/>
                      <a:pt x="366" y="8"/>
                    </a:cubicBezTo>
                    <a:cubicBezTo>
                      <a:pt x="366" y="13"/>
                      <a:pt x="362" y="16"/>
                      <a:pt x="358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C786CC9F-84C7-7747-B92D-7B1C0B56C66B}"/>
                  </a:ext>
                </a:extLst>
              </p:cNvPr>
              <p:cNvSpPr/>
              <p:nvPr/>
            </p:nvSpPr>
            <p:spPr>
              <a:xfrm>
                <a:off x="15214854" y="5917805"/>
                <a:ext cx="454714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16">
                    <a:moveTo>
                      <a:pt x="358" y="16"/>
                    </a:moveTo>
                    <a:lnTo>
                      <a:pt x="8" y="16"/>
                    </a:ln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358" y="0"/>
                    </a:lnTo>
                    <a:cubicBezTo>
                      <a:pt x="362" y="0"/>
                      <a:pt x="366" y="4"/>
                      <a:pt x="366" y="8"/>
                    </a:cubicBezTo>
                    <a:cubicBezTo>
                      <a:pt x="366" y="12"/>
                      <a:pt x="362" y="16"/>
                      <a:pt x="358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F272C4F-0789-9D4C-9B24-7799C84EA69F}"/>
                  </a:ext>
                </a:extLst>
              </p:cNvPr>
              <p:cNvSpPr/>
              <p:nvPr/>
            </p:nvSpPr>
            <p:spPr>
              <a:xfrm>
                <a:off x="13244015" y="6714074"/>
                <a:ext cx="1690539" cy="611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8" h="492">
                    <a:moveTo>
                      <a:pt x="1153" y="65"/>
                    </a:moveTo>
                    <a:cubicBezTo>
                      <a:pt x="1040" y="37"/>
                      <a:pt x="819" y="0"/>
                      <a:pt x="819" y="0"/>
                    </a:cubicBezTo>
                    <a:lnTo>
                      <a:pt x="680" y="0"/>
                    </a:lnTo>
                    <a:lnTo>
                      <a:pt x="540" y="0"/>
                    </a:lnTo>
                    <a:cubicBezTo>
                      <a:pt x="540" y="0"/>
                      <a:pt x="319" y="37"/>
                      <a:pt x="205" y="65"/>
                    </a:cubicBezTo>
                    <a:cubicBezTo>
                      <a:pt x="107" y="90"/>
                      <a:pt x="3" y="214"/>
                      <a:pt x="0" y="492"/>
                    </a:cubicBezTo>
                    <a:lnTo>
                      <a:pt x="692" y="492"/>
                    </a:lnTo>
                    <a:lnTo>
                      <a:pt x="1358" y="492"/>
                    </a:lnTo>
                    <a:cubicBezTo>
                      <a:pt x="1355" y="214"/>
                      <a:pt x="1252" y="90"/>
                      <a:pt x="1153" y="6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98AC13B4-93CD-A249-BD50-456D4C72BB41}"/>
                  </a:ext>
                </a:extLst>
              </p:cNvPr>
              <p:cNvSpPr/>
              <p:nvPr/>
            </p:nvSpPr>
            <p:spPr>
              <a:xfrm>
                <a:off x="13235295" y="6705351"/>
                <a:ext cx="1709226" cy="629289"/>
              </a:xfrm>
              <a:custGeom>
                <a:avLst/>
                <a:gdLst>
                  <a:gd name="connsiteX0" fmla="*/ 680951 w 1709226"/>
                  <a:gd name="connsiteY0" fmla="*/ 19938 h 629289"/>
                  <a:gd name="connsiteX1" fmla="*/ 267656 w 1709226"/>
                  <a:gd name="connsiteY1" fmla="*/ 99522 h 629289"/>
                  <a:gd name="connsiteX2" fmla="*/ 18683 w 1709226"/>
                  <a:gd name="connsiteY2" fmla="*/ 610597 h 629289"/>
                  <a:gd name="connsiteX3" fmla="*/ 1690535 w 1709226"/>
                  <a:gd name="connsiteY3" fmla="*/ 610597 h 629289"/>
                  <a:gd name="connsiteX4" fmla="*/ 1441562 w 1709226"/>
                  <a:gd name="connsiteY4" fmla="*/ 99522 h 629289"/>
                  <a:gd name="connsiteX5" fmla="*/ 1027023 w 1709226"/>
                  <a:gd name="connsiteY5" fmla="*/ 19938 h 629289"/>
                  <a:gd name="connsiteX6" fmla="*/ 678462 w 1709226"/>
                  <a:gd name="connsiteY6" fmla="*/ 0 h 629289"/>
                  <a:gd name="connsiteX7" fmla="*/ 680952 w 1709226"/>
                  <a:gd name="connsiteY7" fmla="*/ 0 h 629289"/>
                  <a:gd name="connsiteX8" fmla="*/ 1028274 w 1709226"/>
                  <a:gd name="connsiteY8" fmla="*/ 0 h 629289"/>
                  <a:gd name="connsiteX9" fmla="*/ 1029519 w 1709226"/>
                  <a:gd name="connsiteY9" fmla="*/ 0 h 629289"/>
                  <a:gd name="connsiteX10" fmla="*/ 1446555 w 1709226"/>
                  <a:gd name="connsiteY10" fmla="*/ 79594 h 629289"/>
                  <a:gd name="connsiteX11" fmla="*/ 1625819 w 1709226"/>
                  <a:gd name="connsiteY11" fmla="*/ 232564 h 629289"/>
                  <a:gd name="connsiteX12" fmla="*/ 1709226 w 1709226"/>
                  <a:gd name="connsiteY12" fmla="*/ 620584 h 629289"/>
                  <a:gd name="connsiteX13" fmla="*/ 1706736 w 1709226"/>
                  <a:gd name="connsiteY13" fmla="*/ 626802 h 629289"/>
                  <a:gd name="connsiteX14" fmla="*/ 1699267 w 1709226"/>
                  <a:gd name="connsiteY14" fmla="*/ 629289 h 629289"/>
                  <a:gd name="connsiteX15" fmla="*/ 8714 w 1709226"/>
                  <a:gd name="connsiteY15" fmla="*/ 629289 h 629289"/>
                  <a:gd name="connsiteX16" fmla="*/ 2490 w 1709226"/>
                  <a:gd name="connsiteY16" fmla="*/ 626802 h 629289"/>
                  <a:gd name="connsiteX17" fmla="*/ 0 w 1709226"/>
                  <a:gd name="connsiteY17" fmla="*/ 620584 h 629289"/>
                  <a:gd name="connsiteX18" fmla="*/ 84652 w 1709226"/>
                  <a:gd name="connsiteY18" fmla="*/ 232564 h 629289"/>
                  <a:gd name="connsiteX19" fmla="*/ 262671 w 1709226"/>
                  <a:gd name="connsiteY19" fmla="*/ 79594 h 629289"/>
                  <a:gd name="connsiteX20" fmla="*/ 678462 w 1709226"/>
                  <a:gd name="connsiteY20" fmla="*/ 0 h 62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09226" h="629289">
                    <a:moveTo>
                      <a:pt x="680951" y="19938"/>
                    </a:moveTo>
                    <a:cubicBezTo>
                      <a:pt x="664767" y="21182"/>
                      <a:pt x="402101" y="64704"/>
                      <a:pt x="267656" y="99522"/>
                    </a:cubicBezTo>
                    <a:cubicBezTo>
                      <a:pt x="90885" y="143044"/>
                      <a:pt x="22418" y="390499"/>
                      <a:pt x="18683" y="610597"/>
                    </a:cubicBezTo>
                    <a:lnTo>
                      <a:pt x="1690535" y="610597"/>
                    </a:lnTo>
                    <a:cubicBezTo>
                      <a:pt x="1685555" y="390499"/>
                      <a:pt x="1619578" y="143044"/>
                      <a:pt x="1441562" y="99522"/>
                    </a:cubicBezTo>
                    <a:cubicBezTo>
                      <a:pt x="1305872" y="64704"/>
                      <a:pt x="1043206" y="21182"/>
                      <a:pt x="1027023" y="19938"/>
                    </a:cubicBezTo>
                    <a:close/>
                    <a:moveTo>
                      <a:pt x="678462" y="0"/>
                    </a:moveTo>
                    <a:cubicBezTo>
                      <a:pt x="678462" y="0"/>
                      <a:pt x="679707" y="0"/>
                      <a:pt x="680952" y="0"/>
                    </a:cubicBezTo>
                    <a:lnTo>
                      <a:pt x="1028274" y="0"/>
                    </a:lnTo>
                    <a:cubicBezTo>
                      <a:pt x="1029519" y="0"/>
                      <a:pt x="1029519" y="0"/>
                      <a:pt x="1029519" y="0"/>
                    </a:cubicBezTo>
                    <a:cubicBezTo>
                      <a:pt x="1033254" y="0"/>
                      <a:pt x="1307128" y="46015"/>
                      <a:pt x="1446555" y="79594"/>
                    </a:cubicBezTo>
                    <a:cubicBezTo>
                      <a:pt x="1516269" y="98249"/>
                      <a:pt x="1579758" y="151726"/>
                      <a:pt x="1625819" y="232564"/>
                    </a:cubicBezTo>
                    <a:cubicBezTo>
                      <a:pt x="1679349" y="328325"/>
                      <a:pt x="1706736" y="458909"/>
                      <a:pt x="1709226" y="620584"/>
                    </a:cubicBezTo>
                    <a:cubicBezTo>
                      <a:pt x="1709226" y="621827"/>
                      <a:pt x="1707981" y="624315"/>
                      <a:pt x="1706736" y="626802"/>
                    </a:cubicBezTo>
                    <a:cubicBezTo>
                      <a:pt x="1705491" y="628046"/>
                      <a:pt x="1703002" y="629289"/>
                      <a:pt x="1699267" y="629289"/>
                    </a:cubicBezTo>
                    <a:lnTo>
                      <a:pt x="8714" y="629289"/>
                    </a:lnTo>
                    <a:cubicBezTo>
                      <a:pt x="6224" y="629289"/>
                      <a:pt x="4980" y="628046"/>
                      <a:pt x="2490" y="626802"/>
                    </a:cubicBezTo>
                    <a:cubicBezTo>
                      <a:pt x="0" y="624315"/>
                      <a:pt x="0" y="621827"/>
                      <a:pt x="0" y="620584"/>
                    </a:cubicBezTo>
                    <a:cubicBezTo>
                      <a:pt x="1245" y="458909"/>
                      <a:pt x="29877" y="328325"/>
                      <a:pt x="84652" y="232564"/>
                    </a:cubicBezTo>
                    <a:cubicBezTo>
                      <a:pt x="129468" y="151726"/>
                      <a:pt x="191712" y="98249"/>
                      <a:pt x="262671" y="79594"/>
                    </a:cubicBezTo>
                    <a:cubicBezTo>
                      <a:pt x="402098" y="46015"/>
                      <a:pt x="675972" y="0"/>
                      <a:pt x="678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9525C1D4-A82B-5E4E-A471-C4A6A7BEEE19}"/>
                  </a:ext>
                </a:extLst>
              </p:cNvPr>
              <p:cNvSpPr/>
              <p:nvPr/>
            </p:nvSpPr>
            <p:spPr>
              <a:xfrm>
                <a:off x="13778460" y="5781979"/>
                <a:ext cx="718822" cy="11190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8" h="899">
                    <a:moveTo>
                      <a:pt x="340" y="21"/>
                    </a:moveTo>
                    <a:cubicBezTo>
                      <a:pt x="10" y="-64"/>
                      <a:pt x="7" y="136"/>
                      <a:pt x="7" y="136"/>
                    </a:cubicBezTo>
                    <a:cubicBezTo>
                      <a:pt x="7" y="136"/>
                      <a:pt x="-21" y="492"/>
                      <a:pt x="38" y="597"/>
                    </a:cubicBezTo>
                    <a:cubicBezTo>
                      <a:pt x="55" y="627"/>
                      <a:pt x="82" y="644"/>
                      <a:pt x="112" y="653"/>
                    </a:cubicBezTo>
                    <a:lnTo>
                      <a:pt x="112" y="748"/>
                    </a:lnTo>
                    <a:cubicBezTo>
                      <a:pt x="112" y="748"/>
                      <a:pt x="85" y="753"/>
                      <a:pt x="44" y="760"/>
                    </a:cubicBezTo>
                    <a:cubicBezTo>
                      <a:pt x="44" y="760"/>
                      <a:pt x="88" y="901"/>
                      <a:pt x="252" y="899"/>
                    </a:cubicBezTo>
                    <a:cubicBezTo>
                      <a:pt x="415" y="898"/>
                      <a:pt x="454" y="759"/>
                      <a:pt x="454" y="759"/>
                    </a:cubicBezTo>
                    <a:cubicBezTo>
                      <a:pt x="416" y="753"/>
                      <a:pt x="391" y="748"/>
                      <a:pt x="391" y="748"/>
                    </a:cubicBezTo>
                    <a:lnTo>
                      <a:pt x="391" y="618"/>
                    </a:lnTo>
                    <a:cubicBezTo>
                      <a:pt x="628" y="488"/>
                      <a:pt x="671" y="106"/>
                      <a:pt x="340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6051269C-7346-DB42-A2EB-1E631A359DD3}"/>
                  </a:ext>
                </a:extLst>
              </p:cNvPr>
              <p:cNvSpPr/>
              <p:nvPr/>
            </p:nvSpPr>
            <p:spPr>
              <a:xfrm>
                <a:off x="13769083" y="5772082"/>
                <a:ext cx="737698" cy="1138878"/>
              </a:xfrm>
              <a:custGeom>
                <a:avLst/>
                <a:gdLst>
                  <a:gd name="connsiteX0" fmla="*/ 226707 w 737698"/>
                  <a:gd name="connsiteY0" fmla="*/ 19554 h 1138878"/>
                  <a:gd name="connsiteX1" fmla="*/ 90225 w 737698"/>
                  <a:gd name="connsiteY1" fmla="*/ 63430 h 1138878"/>
                  <a:gd name="connsiteX2" fmla="*/ 25558 w 737698"/>
                  <a:gd name="connsiteY2" fmla="*/ 180432 h 1138878"/>
                  <a:gd name="connsiteX3" fmla="*/ 64109 w 737698"/>
                  <a:gd name="connsiteY3" fmla="*/ 748019 h 1138878"/>
                  <a:gd name="connsiteX4" fmla="*/ 148673 w 737698"/>
                  <a:gd name="connsiteY4" fmla="*/ 812743 h 1138878"/>
                  <a:gd name="connsiteX5" fmla="*/ 156134 w 737698"/>
                  <a:gd name="connsiteY5" fmla="*/ 822701 h 1138878"/>
                  <a:gd name="connsiteX6" fmla="*/ 156134 w 737698"/>
                  <a:gd name="connsiteY6" fmla="*/ 940948 h 1138878"/>
                  <a:gd name="connsiteX7" fmla="*/ 148673 w 737698"/>
                  <a:gd name="connsiteY7" fmla="*/ 952150 h 1138878"/>
                  <a:gd name="connsiteX8" fmla="*/ 76545 w 737698"/>
                  <a:gd name="connsiteY8" fmla="*/ 963353 h 1138878"/>
                  <a:gd name="connsiteX9" fmla="*/ 122558 w 737698"/>
                  <a:gd name="connsiteY9" fmla="*/ 1038035 h 1138878"/>
                  <a:gd name="connsiteX10" fmla="*/ 317800 w 737698"/>
                  <a:gd name="connsiteY10" fmla="*/ 1118941 h 1138878"/>
                  <a:gd name="connsiteX11" fmla="*/ 321530 w 737698"/>
                  <a:gd name="connsiteY11" fmla="*/ 1118941 h 1138878"/>
                  <a:gd name="connsiteX12" fmla="*/ 559054 w 737698"/>
                  <a:gd name="connsiteY12" fmla="*/ 962108 h 1138878"/>
                  <a:gd name="connsiteX13" fmla="*/ 493144 w 737698"/>
                  <a:gd name="connsiteY13" fmla="*/ 952150 h 1138878"/>
                  <a:gd name="connsiteX14" fmla="*/ 485683 w 737698"/>
                  <a:gd name="connsiteY14" fmla="*/ 940948 h 1138878"/>
                  <a:gd name="connsiteX15" fmla="*/ 485683 w 737698"/>
                  <a:gd name="connsiteY15" fmla="*/ 779136 h 1138878"/>
                  <a:gd name="connsiteX16" fmla="*/ 489413 w 737698"/>
                  <a:gd name="connsiteY16" fmla="*/ 770423 h 1138878"/>
                  <a:gd name="connsiteX17" fmla="*/ 714501 w 737698"/>
                  <a:gd name="connsiteY17" fmla="*/ 343489 h 1138878"/>
                  <a:gd name="connsiteX18" fmla="*/ 428478 w 737698"/>
                  <a:gd name="connsiteY18" fmla="*/ 44759 h 1138878"/>
                  <a:gd name="connsiteX19" fmla="*/ 226707 w 737698"/>
                  <a:gd name="connsiteY19" fmla="*/ 19554 h 1138878"/>
                  <a:gd name="connsiteX20" fmla="*/ 223742 w 737698"/>
                  <a:gd name="connsiteY20" fmla="*/ 862 h 1138878"/>
                  <a:gd name="connsiteX21" fmla="*/ 434704 w 737698"/>
                  <a:gd name="connsiteY21" fmla="*/ 26068 h 1138878"/>
                  <a:gd name="connsiteX22" fmla="*/ 734434 w 737698"/>
                  <a:gd name="connsiteY22" fmla="*/ 340991 h 1138878"/>
                  <a:gd name="connsiteX23" fmla="*/ 505594 w 737698"/>
                  <a:gd name="connsiteY23" fmla="*/ 784123 h 1138878"/>
                  <a:gd name="connsiteX24" fmla="*/ 505594 w 737698"/>
                  <a:gd name="connsiteY24" fmla="*/ 933494 h 1138878"/>
                  <a:gd name="connsiteX25" fmla="*/ 575241 w 737698"/>
                  <a:gd name="connsiteY25" fmla="*/ 945941 h 1138878"/>
                  <a:gd name="connsiteX26" fmla="*/ 581460 w 737698"/>
                  <a:gd name="connsiteY26" fmla="*/ 949676 h 1138878"/>
                  <a:gd name="connsiteX27" fmla="*/ 582703 w 737698"/>
                  <a:gd name="connsiteY27" fmla="*/ 957144 h 1138878"/>
                  <a:gd name="connsiteX28" fmla="*/ 322771 w 737698"/>
                  <a:gd name="connsiteY28" fmla="*/ 1138878 h 1138878"/>
                  <a:gd name="connsiteX29" fmla="*/ 319040 w 737698"/>
                  <a:gd name="connsiteY29" fmla="*/ 1138878 h 1138878"/>
                  <a:gd name="connsiteX30" fmla="*/ 121293 w 737698"/>
                  <a:gd name="connsiteY30" fmla="*/ 1060459 h 1138878"/>
                  <a:gd name="connsiteX31" fmla="*/ 55377 w 737698"/>
                  <a:gd name="connsiteY31" fmla="*/ 955899 h 1138878"/>
                  <a:gd name="connsiteX32" fmla="*/ 62839 w 737698"/>
                  <a:gd name="connsiteY32" fmla="*/ 947186 h 1138878"/>
                  <a:gd name="connsiteX33" fmla="*/ 138705 w 737698"/>
                  <a:gd name="connsiteY33" fmla="*/ 933494 h 1138878"/>
                  <a:gd name="connsiteX34" fmla="*/ 138705 w 737698"/>
                  <a:gd name="connsiteY34" fmla="*/ 828934 h 1138878"/>
                  <a:gd name="connsiteX35" fmla="*/ 47915 w 737698"/>
                  <a:gd name="connsiteY35" fmla="*/ 757983 h 1138878"/>
                  <a:gd name="connsiteX36" fmla="*/ 8117 w 737698"/>
                  <a:gd name="connsiteY36" fmla="*/ 179173 h 1138878"/>
                  <a:gd name="connsiteX37" fmla="*/ 79007 w 737698"/>
                  <a:gd name="connsiteY37" fmla="*/ 48474 h 1138878"/>
                  <a:gd name="connsiteX38" fmla="*/ 223742 w 737698"/>
                  <a:gd name="connsiteY38" fmla="*/ 862 h 113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37698" h="1138878">
                    <a:moveTo>
                      <a:pt x="226707" y="19554"/>
                    </a:moveTo>
                    <a:cubicBezTo>
                      <a:pt x="170125" y="22666"/>
                      <a:pt x="124423" y="37291"/>
                      <a:pt x="90225" y="63430"/>
                    </a:cubicBezTo>
                    <a:cubicBezTo>
                      <a:pt x="28046" y="110729"/>
                      <a:pt x="25558" y="179187"/>
                      <a:pt x="25558" y="180432"/>
                    </a:cubicBezTo>
                    <a:cubicBezTo>
                      <a:pt x="25558" y="185411"/>
                      <a:pt x="-8018" y="622303"/>
                      <a:pt x="64109" y="748019"/>
                    </a:cubicBezTo>
                    <a:cubicBezTo>
                      <a:pt x="81520" y="780381"/>
                      <a:pt x="110122" y="801541"/>
                      <a:pt x="148673" y="812743"/>
                    </a:cubicBezTo>
                    <a:cubicBezTo>
                      <a:pt x="153647" y="813988"/>
                      <a:pt x="156134" y="817722"/>
                      <a:pt x="156134" y="822701"/>
                    </a:cubicBezTo>
                    <a:lnTo>
                      <a:pt x="156134" y="940948"/>
                    </a:lnTo>
                    <a:cubicBezTo>
                      <a:pt x="156134" y="945927"/>
                      <a:pt x="152404" y="950906"/>
                      <a:pt x="148673" y="952150"/>
                    </a:cubicBezTo>
                    <a:cubicBezTo>
                      <a:pt x="148673" y="952150"/>
                      <a:pt x="120070" y="955885"/>
                      <a:pt x="76545" y="963353"/>
                    </a:cubicBezTo>
                    <a:cubicBezTo>
                      <a:pt x="82763" y="978289"/>
                      <a:pt x="97686" y="1008162"/>
                      <a:pt x="122558" y="1038035"/>
                    </a:cubicBezTo>
                    <a:cubicBezTo>
                      <a:pt x="172301" y="1091558"/>
                      <a:pt x="238210" y="1118941"/>
                      <a:pt x="317800" y="1118941"/>
                    </a:cubicBezTo>
                    <a:cubicBezTo>
                      <a:pt x="319043" y="1118941"/>
                      <a:pt x="319043" y="1118941"/>
                      <a:pt x="321530" y="1118941"/>
                    </a:cubicBezTo>
                    <a:cubicBezTo>
                      <a:pt x="488170" y="1117696"/>
                      <a:pt x="546618" y="998205"/>
                      <a:pt x="559054" y="962108"/>
                    </a:cubicBezTo>
                    <a:cubicBezTo>
                      <a:pt x="519259" y="954640"/>
                      <a:pt x="493144" y="952150"/>
                      <a:pt x="493144" y="952150"/>
                    </a:cubicBezTo>
                    <a:cubicBezTo>
                      <a:pt x="488170" y="950906"/>
                      <a:pt x="485683" y="945927"/>
                      <a:pt x="485683" y="940948"/>
                    </a:cubicBezTo>
                    <a:lnTo>
                      <a:pt x="485683" y="779136"/>
                    </a:lnTo>
                    <a:cubicBezTo>
                      <a:pt x="485683" y="775402"/>
                      <a:pt x="486926" y="772913"/>
                      <a:pt x="489413" y="770423"/>
                    </a:cubicBezTo>
                    <a:cubicBezTo>
                      <a:pt x="643617" y="687028"/>
                      <a:pt x="735642" y="510280"/>
                      <a:pt x="714501" y="343489"/>
                    </a:cubicBezTo>
                    <a:cubicBezTo>
                      <a:pt x="697091" y="195369"/>
                      <a:pt x="592631" y="87079"/>
                      <a:pt x="428478" y="44759"/>
                    </a:cubicBezTo>
                    <a:cubicBezTo>
                      <a:pt x="350755" y="24844"/>
                      <a:pt x="283290" y="16442"/>
                      <a:pt x="226707" y="19554"/>
                    </a:cubicBezTo>
                    <a:close/>
                    <a:moveTo>
                      <a:pt x="223742" y="862"/>
                    </a:moveTo>
                    <a:cubicBezTo>
                      <a:pt x="283284" y="-2873"/>
                      <a:pt x="353864" y="5530"/>
                      <a:pt x="434704" y="26068"/>
                    </a:cubicBezTo>
                    <a:cubicBezTo>
                      <a:pt x="606333" y="70879"/>
                      <a:pt x="714535" y="185397"/>
                      <a:pt x="734434" y="340991"/>
                    </a:cubicBezTo>
                    <a:cubicBezTo>
                      <a:pt x="756820" y="514012"/>
                      <a:pt x="662300" y="695746"/>
                      <a:pt x="505594" y="784123"/>
                    </a:cubicBezTo>
                    <a:lnTo>
                      <a:pt x="505594" y="933494"/>
                    </a:lnTo>
                    <a:cubicBezTo>
                      <a:pt x="518031" y="935983"/>
                      <a:pt x="542905" y="939718"/>
                      <a:pt x="575241" y="945941"/>
                    </a:cubicBezTo>
                    <a:cubicBezTo>
                      <a:pt x="577729" y="945941"/>
                      <a:pt x="580216" y="947186"/>
                      <a:pt x="581460" y="949676"/>
                    </a:cubicBezTo>
                    <a:cubicBezTo>
                      <a:pt x="582703" y="952165"/>
                      <a:pt x="583947" y="954655"/>
                      <a:pt x="582703" y="957144"/>
                    </a:cubicBezTo>
                    <a:cubicBezTo>
                      <a:pt x="580216" y="964613"/>
                      <a:pt x="529225" y="1137633"/>
                      <a:pt x="322771" y="1138878"/>
                    </a:cubicBezTo>
                    <a:cubicBezTo>
                      <a:pt x="320284" y="1138878"/>
                      <a:pt x="320284" y="1138878"/>
                      <a:pt x="319040" y="1138878"/>
                    </a:cubicBezTo>
                    <a:cubicBezTo>
                      <a:pt x="239444" y="1138878"/>
                      <a:pt x="172284" y="1112738"/>
                      <a:pt x="121293" y="1060459"/>
                    </a:cubicBezTo>
                    <a:cubicBezTo>
                      <a:pt x="72789" y="1013158"/>
                      <a:pt x="55377" y="959634"/>
                      <a:pt x="55377" y="955899"/>
                    </a:cubicBezTo>
                    <a:cubicBezTo>
                      <a:pt x="55377" y="952165"/>
                      <a:pt x="57865" y="947186"/>
                      <a:pt x="62839" y="947186"/>
                    </a:cubicBezTo>
                    <a:cubicBezTo>
                      <a:pt x="98906" y="939718"/>
                      <a:pt x="125024" y="935983"/>
                      <a:pt x="138705" y="933494"/>
                    </a:cubicBezTo>
                    <a:lnTo>
                      <a:pt x="138705" y="828934"/>
                    </a:lnTo>
                    <a:cubicBezTo>
                      <a:pt x="97663" y="816487"/>
                      <a:pt x="67814" y="791592"/>
                      <a:pt x="47915" y="757983"/>
                    </a:cubicBezTo>
                    <a:cubicBezTo>
                      <a:pt x="-26707" y="626040"/>
                      <a:pt x="8117" y="196599"/>
                      <a:pt x="8117" y="179173"/>
                    </a:cubicBezTo>
                    <a:cubicBezTo>
                      <a:pt x="8117" y="176683"/>
                      <a:pt x="10604" y="101998"/>
                      <a:pt x="79007" y="48474"/>
                    </a:cubicBezTo>
                    <a:cubicBezTo>
                      <a:pt x="115696" y="20467"/>
                      <a:pt x="164200" y="4596"/>
                      <a:pt x="223742" y="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42C02000-D142-0140-946E-D8876C2FAF84}"/>
                  </a:ext>
                </a:extLst>
              </p:cNvPr>
              <p:cNvSpPr/>
              <p:nvPr/>
            </p:nvSpPr>
            <p:spPr>
              <a:xfrm>
                <a:off x="13680042" y="5578862"/>
                <a:ext cx="986667" cy="10081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3" h="810">
                    <a:moveTo>
                      <a:pt x="760" y="467"/>
                    </a:moveTo>
                    <a:cubicBezTo>
                      <a:pt x="767" y="453"/>
                      <a:pt x="784" y="412"/>
                      <a:pt x="766" y="375"/>
                    </a:cubicBezTo>
                    <a:cubicBezTo>
                      <a:pt x="751" y="343"/>
                      <a:pt x="721" y="334"/>
                      <a:pt x="703" y="331"/>
                    </a:cubicBezTo>
                    <a:cubicBezTo>
                      <a:pt x="716" y="311"/>
                      <a:pt x="739" y="267"/>
                      <a:pt x="720" y="229"/>
                    </a:cubicBezTo>
                    <a:cubicBezTo>
                      <a:pt x="700" y="188"/>
                      <a:pt x="662" y="178"/>
                      <a:pt x="645" y="175"/>
                    </a:cubicBezTo>
                    <a:cubicBezTo>
                      <a:pt x="646" y="156"/>
                      <a:pt x="643" y="106"/>
                      <a:pt x="600" y="79"/>
                    </a:cubicBezTo>
                    <a:cubicBezTo>
                      <a:pt x="561" y="54"/>
                      <a:pt x="511" y="69"/>
                      <a:pt x="493" y="75"/>
                    </a:cubicBezTo>
                    <a:cubicBezTo>
                      <a:pt x="482" y="57"/>
                      <a:pt x="448" y="5"/>
                      <a:pt x="392" y="0"/>
                    </a:cubicBezTo>
                    <a:cubicBezTo>
                      <a:pt x="337" y="-4"/>
                      <a:pt x="286" y="41"/>
                      <a:pt x="270" y="57"/>
                    </a:cubicBezTo>
                    <a:cubicBezTo>
                      <a:pt x="254" y="45"/>
                      <a:pt x="205" y="15"/>
                      <a:pt x="150" y="34"/>
                    </a:cubicBezTo>
                    <a:cubicBezTo>
                      <a:pt x="93" y="52"/>
                      <a:pt x="88" y="120"/>
                      <a:pt x="88" y="143"/>
                    </a:cubicBezTo>
                    <a:cubicBezTo>
                      <a:pt x="53" y="147"/>
                      <a:pt x="19" y="173"/>
                      <a:pt x="6" y="209"/>
                    </a:cubicBezTo>
                    <a:cubicBezTo>
                      <a:pt x="-9" y="248"/>
                      <a:pt x="4" y="288"/>
                      <a:pt x="40" y="318"/>
                    </a:cubicBezTo>
                    <a:cubicBezTo>
                      <a:pt x="75" y="348"/>
                      <a:pt x="127" y="356"/>
                      <a:pt x="188" y="338"/>
                    </a:cubicBezTo>
                    <a:cubicBezTo>
                      <a:pt x="218" y="330"/>
                      <a:pt x="243" y="318"/>
                      <a:pt x="257" y="310"/>
                    </a:cubicBezTo>
                    <a:cubicBezTo>
                      <a:pt x="259" y="341"/>
                      <a:pt x="268" y="364"/>
                      <a:pt x="287" y="379"/>
                    </a:cubicBezTo>
                    <a:cubicBezTo>
                      <a:pt x="311" y="398"/>
                      <a:pt x="342" y="397"/>
                      <a:pt x="360" y="394"/>
                    </a:cubicBezTo>
                    <a:cubicBezTo>
                      <a:pt x="353" y="430"/>
                      <a:pt x="357" y="459"/>
                      <a:pt x="372" y="479"/>
                    </a:cubicBezTo>
                    <a:cubicBezTo>
                      <a:pt x="393" y="508"/>
                      <a:pt x="426" y="511"/>
                      <a:pt x="427" y="512"/>
                    </a:cubicBezTo>
                    <a:cubicBezTo>
                      <a:pt x="430" y="512"/>
                      <a:pt x="434" y="509"/>
                      <a:pt x="435" y="506"/>
                    </a:cubicBezTo>
                    <a:cubicBezTo>
                      <a:pt x="435" y="504"/>
                      <a:pt x="449" y="457"/>
                      <a:pt x="493" y="464"/>
                    </a:cubicBezTo>
                    <a:cubicBezTo>
                      <a:pt x="511" y="467"/>
                      <a:pt x="519" y="484"/>
                      <a:pt x="522" y="494"/>
                    </a:cubicBezTo>
                    <a:cubicBezTo>
                      <a:pt x="531" y="520"/>
                      <a:pt x="528" y="560"/>
                      <a:pt x="507" y="582"/>
                    </a:cubicBezTo>
                    <a:cubicBezTo>
                      <a:pt x="493" y="597"/>
                      <a:pt x="475" y="601"/>
                      <a:pt x="453" y="595"/>
                    </a:cubicBezTo>
                    <a:cubicBezTo>
                      <a:pt x="450" y="594"/>
                      <a:pt x="446" y="596"/>
                      <a:pt x="444" y="599"/>
                    </a:cubicBezTo>
                    <a:cubicBezTo>
                      <a:pt x="443" y="600"/>
                      <a:pt x="381" y="716"/>
                      <a:pt x="464" y="786"/>
                    </a:cubicBezTo>
                    <a:cubicBezTo>
                      <a:pt x="483" y="802"/>
                      <a:pt x="508" y="810"/>
                      <a:pt x="534" y="810"/>
                    </a:cubicBezTo>
                    <a:cubicBezTo>
                      <a:pt x="563" y="810"/>
                      <a:pt x="593" y="801"/>
                      <a:pt x="621" y="782"/>
                    </a:cubicBezTo>
                    <a:cubicBezTo>
                      <a:pt x="663" y="754"/>
                      <a:pt x="701" y="700"/>
                      <a:pt x="686" y="628"/>
                    </a:cubicBezTo>
                    <a:cubicBezTo>
                      <a:pt x="699" y="633"/>
                      <a:pt x="720" y="637"/>
                      <a:pt x="740" y="630"/>
                    </a:cubicBezTo>
                    <a:cubicBezTo>
                      <a:pt x="758" y="624"/>
                      <a:pt x="772" y="611"/>
                      <a:pt x="782" y="591"/>
                    </a:cubicBezTo>
                    <a:cubicBezTo>
                      <a:pt x="812" y="530"/>
                      <a:pt x="773" y="482"/>
                      <a:pt x="760" y="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19389AD0-E0DB-4B43-9650-3B1069A4FE91}"/>
                  </a:ext>
                </a:extLst>
              </p:cNvPr>
              <p:cNvSpPr/>
              <p:nvPr/>
            </p:nvSpPr>
            <p:spPr>
              <a:xfrm>
                <a:off x="13906776" y="6584478"/>
                <a:ext cx="139529" cy="77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3" h="63">
                    <a:moveTo>
                      <a:pt x="111" y="5"/>
                    </a:moveTo>
                    <a:cubicBezTo>
                      <a:pt x="109" y="3"/>
                      <a:pt x="107" y="2"/>
                      <a:pt x="104" y="2"/>
                    </a:cubicBezTo>
                    <a:cubicBezTo>
                      <a:pt x="47" y="12"/>
                      <a:pt x="10" y="0"/>
                      <a:pt x="10" y="0"/>
                    </a:cubicBezTo>
                    <a:cubicBezTo>
                      <a:pt x="8" y="-1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lnTo>
                      <a:pt x="0" y="55"/>
                    </a:lnTo>
                    <a:cubicBezTo>
                      <a:pt x="0" y="60"/>
                      <a:pt x="3" y="62"/>
                      <a:pt x="7" y="63"/>
                    </a:cubicBezTo>
                    <a:cubicBezTo>
                      <a:pt x="11" y="63"/>
                      <a:pt x="16" y="63"/>
                      <a:pt x="20" y="63"/>
                    </a:cubicBezTo>
                    <a:cubicBezTo>
                      <a:pt x="95" y="63"/>
                      <a:pt x="112" y="14"/>
                      <a:pt x="113" y="12"/>
                    </a:cubicBezTo>
                    <a:cubicBezTo>
                      <a:pt x="113" y="10"/>
                      <a:pt x="113" y="7"/>
                      <a:pt x="111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48F434C-437D-5840-949B-4053E531DC57}"/>
                </a:ext>
              </a:extLst>
            </p:cNvPr>
            <p:cNvGrpSpPr/>
            <p:nvPr/>
          </p:nvGrpSpPr>
          <p:grpSpPr>
            <a:xfrm>
              <a:off x="1503674" y="10277966"/>
              <a:ext cx="15153811" cy="2296592"/>
              <a:chOff x="1503674" y="10277966"/>
              <a:chExt cx="15153811" cy="2296592"/>
            </a:xfrm>
          </p:grpSpPr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841D0F92-0CE7-6F43-B374-A1AE23BD1AE9}"/>
                  </a:ext>
                </a:extLst>
              </p:cNvPr>
              <p:cNvSpPr/>
              <p:nvPr/>
            </p:nvSpPr>
            <p:spPr>
              <a:xfrm>
                <a:off x="1513637" y="10286685"/>
                <a:ext cx="15133874" cy="223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49" h="180">
                    <a:moveTo>
                      <a:pt x="0" y="90"/>
                    </a:moveTo>
                    <a:cubicBezTo>
                      <a:pt x="0" y="140"/>
                      <a:pt x="40" y="180"/>
                      <a:pt x="90" y="180"/>
                    </a:cubicBezTo>
                    <a:lnTo>
                      <a:pt x="12060" y="180"/>
                    </a:lnTo>
                    <a:cubicBezTo>
                      <a:pt x="12110" y="180"/>
                      <a:pt x="12149" y="140"/>
                      <a:pt x="12149" y="90"/>
                    </a:cubicBezTo>
                    <a:cubicBezTo>
                      <a:pt x="12149" y="40"/>
                      <a:pt x="12110" y="0"/>
                      <a:pt x="12060" y="0"/>
                    </a:cubicBezTo>
                    <a:lnTo>
                      <a:pt x="90" y="0"/>
                    </a:lnTo>
                    <a:cubicBezTo>
                      <a:pt x="40" y="0"/>
                      <a:pt x="0" y="40"/>
                      <a:pt x="0" y="9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BD181BE-3B53-7342-A7CC-9EAFC559119D}"/>
                  </a:ext>
                </a:extLst>
              </p:cNvPr>
              <p:cNvSpPr/>
              <p:nvPr/>
            </p:nvSpPr>
            <p:spPr>
              <a:xfrm>
                <a:off x="1503674" y="10277966"/>
                <a:ext cx="15153811" cy="240500"/>
              </a:xfrm>
              <a:custGeom>
                <a:avLst/>
                <a:gdLst>
                  <a:gd name="connsiteX0" fmla="*/ 122079 w 15153811"/>
                  <a:gd name="connsiteY0" fmla="*/ 18691 h 240500"/>
                  <a:gd name="connsiteX1" fmla="*/ 18687 w 15153811"/>
                  <a:gd name="connsiteY1" fmla="*/ 120250 h 240500"/>
                  <a:gd name="connsiteX2" fmla="*/ 122079 w 15153811"/>
                  <a:gd name="connsiteY2" fmla="*/ 221808 h 240500"/>
                  <a:gd name="connsiteX3" fmla="*/ 15032974 w 15153811"/>
                  <a:gd name="connsiteY3" fmla="*/ 221808 h 240500"/>
                  <a:gd name="connsiteX4" fmla="*/ 15135120 w 15153811"/>
                  <a:gd name="connsiteY4" fmla="*/ 120250 h 240500"/>
                  <a:gd name="connsiteX5" fmla="*/ 15032974 w 15153811"/>
                  <a:gd name="connsiteY5" fmla="*/ 18691 h 240500"/>
                  <a:gd name="connsiteX6" fmla="*/ 122078 w 15153811"/>
                  <a:gd name="connsiteY6" fmla="*/ 0 h 240500"/>
                  <a:gd name="connsiteX7" fmla="*/ 15032979 w 15153811"/>
                  <a:gd name="connsiteY7" fmla="*/ 0 h 240500"/>
                  <a:gd name="connsiteX8" fmla="*/ 15153811 w 15153811"/>
                  <a:gd name="connsiteY8" fmla="*/ 120250 h 240500"/>
                  <a:gd name="connsiteX9" fmla="*/ 15032979 w 15153811"/>
                  <a:gd name="connsiteY9" fmla="*/ 240500 h 240500"/>
                  <a:gd name="connsiteX10" fmla="*/ 122078 w 15153811"/>
                  <a:gd name="connsiteY10" fmla="*/ 240500 h 240500"/>
                  <a:gd name="connsiteX11" fmla="*/ 0 w 15153811"/>
                  <a:gd name="connsiteY11" fmla="*/ 120250 h 240500"/>
                  <a:gd name="connsiteX12" fmla="*/ 122078 w 15153811"/>
                  <a:gd name="connsiteY12" fmla="*/ 0 h 24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53811" h="240500">
                    <a:moveTo>
                      <a:pt x="122079" y="18691"/>
                    </a:moveTo>
                    <a:cubicBezTo>
                      <a:pt x="66023" y="18691"/>
                      <a:pt x="18687" y="64516"/>
                      <a:pt x="18687" y="120250"/>
                    </a:cubicBezTo>
                    <a:cubicBezTo>
                      <a:pt x="18687" y="175983"/>
                      <a:pt x="66023" y="221808"/>
                      <a:pt x="122079" y="221808"/>
                    </a:cubicBezTo>
                    <a:lnTo>
                      <a:pt x="15032974" y="221808"/>
                    </a:lnTo>
                    <a:cubicBezTo>
                      <a:pt x="15089030" y="221808"/>
                      <a:pt x="15135120" y="175983"/>
                      <a:pt x="15135120" y="120250"/>
                    </a:cubicBezTo>
                    <a:cubicBezTo>
                      <a:pt x="15135120" y="64516"/>
                      <a:pt x="15089030" y="18691"/>
                      <a:pt x="15032974" y="18691"/>
                    </a:cubicBezTo>
                    <a:close/>
                    <a:moveTo>
                      <a:pt x="122078" y="0"/>
                    </a:moveTo>
                    <a:lnTo>
                      <a:pt x="15032979" y="0"/>
                    </a:lnTo>
                    <a:cubicBezTo>
                      <a:pt x="15099001" y="0"/>
                      <a:pt x="15153811" y="53307"/>
                      <a:pt x="15153811" y="120250"/>
                    </a:cubicBezTo>
                    <a:cubicBezTo>
                      <a:pt x="15153811" y="187193"/>
                      <a:pt x="15099001" y="240500"/>
                      <a:pt x="15032979" y="240500"/>
                    </a:cubicBezTo>
                    <a:lnTo>
                      <a:pt x="122078" y="240500"/>
                    </a:lnTo>
                    <a:cubicBezTo>
                      <a:pt x="54811" y="240500"/>
                      <a:pt x="0" y="187193"/>
                      <a:pt x="0" y="120250"/>
                    </a:cubicBezTo>
                    <a:cubicBezTo>
                      <a:pt x="0" y="53307"/>
                      <a:pt x="54811" y="0"/>
                      <a:pt x="1220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28B062E1-5990-5743-A64E-35E8E5CF7DAC}"/>
                  </a:ext>
                </a:extLst>
              </p:cNvPr>
              <p:cNvSpPr/>
              <p:nvPr/>
            </p:nvSpPr>
            <p:spPr>
              <a:xfrm>
                <a:off x="1503674" y="10277966"/>
                <a:ext cx="4307948" cy="2296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59" h="1844">
                    <a:moveTo>
                      <a:pt x="3451" y="179"/>
                    </a:moveTo>
                    <a:cubicBezTo>
                      <a:pt x="3405" y="179"/>
                      <a:pt x="3369" y="142"/>
                      <a:pt x="3369" y="97"/>
                    </a:cubicBezTo>
                    <a:cubicBezTo>
                      <a:pt x="3369" y="52"/>
                      <a:pt x="3405" y="15"/>
                      <a:pt x="3451" y="15"/>
                    </a:cubicBezTo>
                    <a:cubicBezTo>
                      <a:pt x="3455" y="15"/>
                      <a:pt x="3459" y="11"/>
                      <a:pt x="3459" y="7"/>
                    </a:cubicBezTo>
                    <a:cubicBezTo>
                      <a:pt x="3459" y="3"/>
                      <a:pt x="3455" y="0"/>
                      <a:pt x="3451" y="0"/>
                    </a:cubicBezTo>
                    <a:lnTo>
                      <a:pt x="98" y="0"/>
                    </a:lnTo>
                    <a:cubicBezTo>
                      <a:pt x="44" y="0"/>
                      <a:pt x="0" y="43"/>
                      <a:pt x="0" y="97"/>
                    </a:cubicBezTo>
                    <a:cubicBezTo>
                      <a:pt x="0" y="151"/>
                      <a:pt x="44" y="194"/>
                      <a:pt x="98" y="194"/>
                    </a:cubicBezTo>
                    <a:lnTo>
                      <a:pt x="284" y="194"/>
                    </a:lnTo>
                    <a:lnTo>
                      <a:pt x="284" y="1837"/>
                    </a:lnTo>
                    <a:cubicBezTo>
                      <a:pt x="284" y="1841"/>
                      <a:pt x="288" y="1844"/>
                      <a:pt x="293" y="1844"/>
                    </a:cubicBezTo>
                    <a:lnTo>
                      <a:pt x="414" y="1844"/>
                    </a:lnTo>
                    <a:cubicBezTo>
                      <a:pt x="418" y="1844"/>
                      <a:pt x="422" y="1841"/>
                      <a:pt x="422" y="1837"/>
                    </a:cubicBezTo>
                    <a:lnTo>
                      <a:pt x="422" y="194"/>
                    </a:lnTo>
                    <a:lnTo>
                      <a:pt x="3451" y="194"/>
                    </a:lnTo>
                    <a:cubicBezTo>
                      <a:pt x="3455" y="194"/>
                      <a:pt x="3459" y="190"/>
                      <a:pt x="3459" y="187"/>
                    </a:cubicBezTo>
                    <a:cubicBezTo>
                      <a:pt x="3459" y="183"/>
                      <a:pt x="3455" y="179"/>
                      <a:pt x="3451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4F63EDC4-E158-744D-BD24-3AE74452E351}"/>
                  </a:ext>
                </a:extLst>
              </p:cNvPr>
              <p:cNvSpPr/>
              <p:nvPr/>
            </p:nvSpPr>
            <p:spPr>
              <a:xfrm>
                <a:off x="6094417" y="10510986"/>
                <a:ext cx="149495" cy="20548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650">
                    <a:moveTo>
                      <a:pt x="121" y="1650"/>
                    </a:moveTo>
                    <a:lnTo>
                      <a:pt x="0" y="1650"/>
                    </a:lnTo>
                    <a:lnTo>
                      <a:pt x="0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1734B02D-7A5E-884C-AECA-654D0ECAC3F0}"/>
                  </a:ext>
                </a:extLst>
              </p:cNvPr>
              <p:cNvSpPr/>
              <p:nvPr/>
            </p:nvSpPr>
            <p:spPr>
              <a:xfrm>
                <a:off x="6084450" y="10501020"/>
                <a:ext cx="169428" cy="2073537"/>
              </a:xfrm>
              <a:custGeom>
                <a:avLst/>
                <a:gdLst>
                  <a:gd name="connsiteX0" fmla="*/ 18687 w 169428"/>
                  <a:gd name="connsiteY0" fmla="*/ 18692 h 2073537"/>
                  <a:gd name="connsiteX1" fmla="*/ 18687 w 169428"/>
                  <a:gd name="connsiteY1" fmla="*/ 2054846 h 2073537"/>
                  <a:gd name="connsiteX2" fmla="*/ 150741 w 169428"/>
                  <a:gd name="connsiteY2" fmla="*/ 2054846 h 2073537"/>
                  <a:gd name="connsiteX3" fmla="*/ 150741 w 169428"/>
                  <a:gd name="connsiteY3" fmla="*/ 18692 h 2073537"/>
                  <a:gd name="connsiteX4" fmla="*/ 9894 w 169428"/>
                  <a:gd name="connsiteY4" fmla="*/ 0 h 2073537"/>
                  <a:gd name="connsiteX5" fmla="*/ 159535 w 169428"/>
                  <a:gd name="connsiteY5" fmla="*/ 0 h 2073537"/>
                  <a:gd name="connsiteX6" fmla="*/ 169428 w 169428"/>
                  <a:gd name="connsiteY6" fmla="*/ 9963 h 2073537"/>
                  <a:gd name="connsiteX7" fmla="*/ 169428 w 169428"/>
                  <a:gd name="connsiteY7" fmla="*/ 2064819 h 2073537"/>
                  <a:gd name="connsiteX8" fmla="*/ 159535 w 169428"/>
                  <a:gd name="connsiteY8" fmla="*/ 2073537 h 2073537"/>
                  <a:gd name="connsiteX9" fmla="*/ 9894 w 169428"/>
                  <a:gd name="connsiteY9" fmla="*/ 2073537 h 2073537"/>
                  <a:gd name="connsiteX10" fmla="*/ 0 w 169428"/>
                  <a:gd name="connsiteY10" fmla="*/ 2064819 h 2073537"/>
                  <a:gd name="connsiteX11" fmla="*/ 0 w 169428"/>
                  <a:gd name="connsiteY11" fmla="*/ 9963 h 2073537"/>
                  <a:gd name="connsiteX12" fmla="*/ 9894 w 169428"/>
                  <a:gd name="connsiteY12" fmla="*/ 0 h 207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428" h="2073537">
                    <a:moveTo>
                      <a:pt x="18687" y="18692"/>
                    </a:moveTo>
                    <a:lnTo>
                      <a:pt x="18687" y="2054846"/>
                    </a:lnTo>
                    <a:lnTo>
                      <a:pt x="150741" y="2054846"/>
                    </a:lnTo>
                    <a:lnTo>
                      <a:pt x="150741" y="18692"/>
                    </a:lnTo>
                    <a:close/>
                    <a:moveTo>
                      <a:pt x="9894" y="0"/>
                    </a:moveTo>
                    <a:lnTo>
                      <a:pt x="159535" y="0"/>
                    </a:lnTo>
                    <a:cubicBezTo>
                      <a:pt x="164481" y="0"/>
                      <a:pt x="169428" y="4981"/>
                      <a:pt x="169428" y="9963"/>
                    </a:cubicBezTo>
                    <a:lnTo>
                      <a:pt x="169428" y="2064819"/>
                    </a:lnTo>
                    <a:cubicBezTo>
                      <a:pt x="169428" y="2069801"/>
                      <a:pt x="164481" y="2073537"/>
                      <a:pt x="159535" y="2073537"/>
                    </a:cubicBezTo>
                    <a:lnTo>
                      <a:pt x="9894" y="2073537"/>
                    </a:lnTo>
                    <a:cubicBezTo>
                      <a:pt x="4947" y="2073537"/>
                      <a:pt x="0" y="2069801"/>
                      <a:pt x="0" y="2064819"/>
                    </a:cubicBezTo>
                    <a:lnTo>
                      <a:pt x="0" y="9963"/>
                    </a:lnTo>
                    <a:cubicBezTo>
                      <a:pt x="0" y="4981"/>
                      <a:pt x="4947" y="0"/>
                      <a:pt x="9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245C9E4E-8FEC-B349-9DFA-91CEC6DD6C69}"/>
                  </a:ext>
                </a:extLst>
              </p:cNvPr>
              <p:cNvSpPr/>
              <p:nvPr/>
            </p:nvSpPr>
            <p:spPr>
              <a:xfrm>
                <a:off x="16228929" y="10510986"/>
                <a:ext cx="150741" cy="20548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1650">
                    <a:moveTo>
                      <a:pt x="122" y="1650"/>
                    </a:moveTo>
                    <a:lnTo>
                      <a:pt x="0" y="1650"/>
                    </a:lnTo>
                    <a:lnTo>
                      <a:pt x="0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5E4ABEA0-E891-744E-A4E4-989267D3A370}"/>
                  </a:ext>
                </a:extLst>
              </p:cNvPr>
              <p:cNvSpPr/>
              <p:nvPr/>
            </p:nvSpPr>
            <p:spPr>
              <a:xfrm>
                <a:off x="16220212" y="10501020"/>
                <a:ext cx="168182" cy="2073537"/>
              </a:xfrm>
              <a:custGeom>
                <a:avLst/>
                <a:gdLst>
                  <a:gd name="connsiteX0" fmla="*/ 18687 w 168182"/>
                  <a:gd name="connsiteY0" fmla="*/ 18692 h 2073537"/>
                  <a:gd name="connsiteX1" fmla="*/ 18687 w 168182"/>
                  <a:gd name="connsiteY1" fmla="*/ 2054846 h 2073537"/>
                  <a:gd name="connsiteX2" fmla="*/ 149495 w 168182"/>
                  <a:gd name="connsiteY2" fmla="*/ 2054846 h 2073537"/>
                  <a:gd name="connsiteX3" fmla="*/ 149495 w 168182"/>
                  <a:gd name="connsiteY3" fmla="*/ 18692 h 2073537"/>
                  <a:gd name="connsiteX4" fmla="*/ 8656 w 168182"/>
                  <a:gd name="connsiteY4" fmla="*/ 0 h 2073537"/>
                  <a:gd name="connsiteX5" fmla="*/ 159526 w 168182"/>
                  <a:gd name="connsiteY5" fmla="*/ 0 h 2073537"/>
                  <a:gd name="connsiteX6" fmla="*/ 168182 w 168182"/>
                  <a:gd name="connsiteY6" fmla="*/ 9963 h 2073537"/>
                  <a:gd name="connsiteX7" fmla="*/ 168182 w 168182"/>
                  <a:gd name="connsiteY7" fmla="*/ 2064819 h 2073537"/>
                  <a:gd name="connsiteX8" fmla="*/ 159526 w 168182"/>
                  <a:gd name="connsiteY8" fmla="*/ 2073537 h 2073537"/>
                  <a:gd name="connsiteX9" fmla="*/ 8656 w 168182"/>
                  <a:gd name="connsiteY9" fmla="*/ 2073537 h 2073537"/>
                  <a:gd name="connsiteX10" fmla="*/ 0 w 168182"/>
                  <a:gd name="connsiteY10" fmla="*/ 2064819 h 2073537"/>
                  <a:gd name="connsiteX11" fmla="*/ 0 w 168182"/>
                  <a:gd name="connsiteY11" fmla="*/ 9963 h 2073537"/>
                  <a:gd name="connsiteX12" fmla="*/ 8656 w 168182"/>
                  <a:gd name="connsiteY12" fmla="*/ 0 h 207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82" h="2073537">
                    <a:moveTo>
                      <a:pt x="18687" y="18692"/>
                    </a:moveTo>
                    <a:lnTo>
                      <a:pt x="18687" y="2054846"/>
                    </a:lnTo>
                    <a:lnTo>
                      <a:pt x="149495" y="2054846"/>
                    </a:lnTo>
                    <a:lnTo>
                      <a:pt x="149495" y="18692"/>
                    </a:lnTo>
                    <a:close/>
                    <a:moveTo>
                      <a:pt x="8656" y="0"/>
                    </a:moveTo>
                    <a:lnTo>
                      <a:pt x="159526" y="0"/>
                    </a:lnTo>
                    <a:cubicBezTo>
                      <a:pt x="164472" y="0"/>
                      <a:pt x="168182" y="4981"/>
                      <a:pt x="168182" y="9963"/>
                    </a:cubicBezTo>
                    <a:lnTo>
                      <a:pt x="168182" y="2064819"/>
                    </a:lnTo>
                    <a:cubicBezTo>
                      <a:pt x="168182" y="2069801"/>
                      <a:pt x="164472" y="2073537"/>
                      <a:pt x="159526" y="2073537"/>
                    </a:cubicBezTo>
                    <a:lnTo>
                      <a:pt x="8656" y="2073537"/>
                    </a:lnTo>
                    <a:cubicBezTo>
                      <a:pt x="3710" y="2073537"/>
                      <a:pt x="0" y="2069801"/>
                      <a:pt x="0" y="2064819"/>
                    </a:cubicBezTo>
                    <a:lnTo>
                      <a:pt x="0" y="9963"/>
                    </a:lnTo>
                    <a:cubicBezTo>
                      <a:pt x="0" y="4981"/>
                      <a:pt x="3710" y="0"/>
                      <a:pt x="8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D3A539C9-A0FC-8B42-8A1D-70774F6079F0}"/>
                  </a:ext>
                </a:extLst>
              </p:cNvPr>
              <p:cNvSpPr/>
              <p:nvPr/>
            </p:nvSpPr>
            <p:spPr>
              <a:xfrm>
                <a:off x="13883106" y="10510986"/>
                <a:ext cx="150741" cy="20548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1650">
                    <a:moveTo>
                      <a:pt x="122" y="1650"/>
                    </a:moveTo>
                    <a:lnTo>
                      <a:pt x="0" y="1650"/>
                    </a:lnTo>
                    <a:lnTo>
                      <a:pt x="0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7FD7A990-97B5-8840-BB98-7C9922050CC6}"/>
                  </a:ext>
                </a:extLst>
              </p:cNvPr>
              <p:cNvSpPr/>
              <p:nvPr/>
            </p:nvSpPr>
            <p:spPr>
              <a:xfrm>
                <a:off x="13874382" y="10501020"/>
                <a:ext cx="168182" cy="2073537"/>
              </a:xfrm>
              <a:custGeom>
                <a:avLst/>
                <a:gdLst>
                  <a:gd name="connsiteX0" fmla="*/ 18691 w 168182"/>
                  <a:gd name="connsiteY0" fmla="*/ 18692 h 2073537"/>
                  <a:gd name="connsiteX1" fmla="*/ 18691 w 168182"/>
                  <a:gd name="connsiteY1" fmla="*/ 2054846 h 2073537"/>
                  <a:gd name="connsiteX2" fmla="*/ 149499 w 168182"/>
                  <a:gd name="connsiteY2" fmla="*/ 2054846 h 2073537"/>
                  <a:gd name="connsiteX3" fmla="*/ 149499 w 168182"/>
                  <a:gd name="connsiteY3" fmla="*/ 18692 h 2073537"/>
                  <a:gd name="connsiteX4" fmla="*/ 8656 w 168182"/>
                  <a:gd name="connsiteY4" fmla="*/ 0 h 2073537"/>
                  <a:gd name="connsiteX5" fmla="*/ 159526 w 168182"/>
                  <a:gd name="connsiteY5" fmla="*/ 0 h 2073537"/>
                  <a:gd name="connsiteX6" fmla="*/ 168182 w 168182"/>
                  <a:gd name="connsiteY6" fmla="*/ 9963 h 2073537"/>
                  <a:gd name="connsiteX7" fmla="*/ 168182 w 168182"/>
                  <a:gd name="connsiteY7" fmla="*/ 2064819 h 2073537"/>
                  <a:gd name="connsiteX8" fmla="*/ 159526 w 168182"/>
                  <a:gd name="connsiteY8" fmla="*/ 2073537 h 2073537"/>
                  <a:gd name="connsiteX9" fmla="*/ 8656 w 168182"/>
                  <a:gd name="connsiteY9" fmla="*/ 2073537 h 2073537"/>
                  <a:gd name="connsiteX10" fmla="*/ 0 w 168182"/>
                  <a:gd name="connsiteY10" fmla="*/ 2064819 h 2073537"/>
                  <a:gd name="connsiteX11" fmla="*/ 0 w 168182"/>
                  <a:gd name="connsiteY11" fmla="*/ 9963 h 2073537"/>
                  <a:gd name="connsiteX12" fmla="*/ 8656 w 168182"/>
                  <a:gd name="connsiteY12" fmla="*/ 0 h 207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82" h="2073537">
                    <a:moveTo>
                      <a:pt x="18691" y="18692"/>
                    </a:moveTo>
                    <a:lnTo>
                      <a:pt x="18691" y="2054846"/>
                    </a:lnTo>
                    <a:lnTo>
                      <a:pt x="149499" y="2054846"/>
                    </a:lnTo>
                    <a:lnTo>
                      <a:pt x="149499" y="18692"/>
                    </a:lnTo>
                    <a:close/>
                    <a:moveTo>
                      <a:pt x="8656" y="0"/>
                    </a:moveTo>
                    <a:lnTo>
                      <a:pt x="159526" y="0"/>
                    </a:lnTo>
                    <a:cubicBezTo>
                      <a:pt x="164472" y="0"/>
                      <a:pt x="168182" y="4981"/>
                      <a:pt x="168182" y="9963"/>
                    </a:cubicBezTo>
                    <a:lnTo>
                      <a:pt x="168182" y="2064819"/>
                    </a:lnTo>
                    <a:cubicBezTo>
                      <a:pt x="168182" y="2069801"/>
                      <a:pt x="164472" y="2073537"/>
                      <a:pt x="159526" y="2073537"/>
                    </a:cubicBezTo>
                    <a:lnTo>
                      <a:pt x="8656" y="2073537"/>
                    </a:lnTo>
                    <a:cubicBezTo>
                      <a:pt x="3710" y="2073537"/>
                      <a:pt x="0" y="2069801"/>
                      <a:pt x="0" y="2064819"/>
                    </a:cubicBezTo>
                    <a:lnTo>
                      <a:pt x="0" y="9963"/>
                    </a:lnTo>
                    <a:cubicBezTo>
                      <a:pt x="0" y="4981"/>
                      <a:pt x="3710" y="0"/>
                      <a:pt x="8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D0D65DC-A393-DF41-9B3B-7C4911AC46BB}"/>
                </a:ext>
              </a:extLst>
            </p:cNvPr>
            <p:cNvGrpSpPr/>
            <p:nvPr/>
          </p:nvGrpSpPr>
          <p:grpSpPr>
            <a:xfrm>
              <a:off x="9794418" y="8633092"/>
              <a:ext cx="4003567" cy="1662319"/>
              <a:chOff x="9794418" y="8633092"/>
              <a:chExt cx="4003567" cy="1662319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8EDF5FA3-1D6F-3A4E-A148-C65759A3FE87}"/>
                  </a:ext>
                </a:extLst>
              </p:cNvPr>
              <p:cNvSpPr/>
              <p:nvPr/>
            </p:nvSpPr>
            <p:spPr>
              <a:xfrm>
                <a:off x="9804384" y="8643061"/>
                <a:ext cx="3984042" cy="1642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9" h="1319">
                    <a:moveTo>
                      <a:pt x="1209" y="112"/>
                    </a:moveTo>
                    <a:lnTo>
                      <a:pt x="865" y="1117"/>
                    </a:lnTo>
                    <a:cubicBezTo>
                      <a:pt x="849" y="1162"/>
                      <a:pt x="807" y="1192"/>
                      <a:pt x="759" y="1192"/>
                    </a:cubicBezTo>
                    <a:lnTo>
                      <a:pt x="63" y="1192"/>
                    </a:lnTo>
                    <a:cubicBezTo>
                      <a:pt x="28" y="1192"/>
                      <a:pt x="0" y="1220"/>
                      <a:pt x="0" y="1255"/>
                    </a:cubicBezTo>
                    <a:cubicBezTo>
                      <a:pt x="0" y="1291"/>
                      <a:pt x="28" y="1319"/>
                      <a:pt x="63" y="1319"/>
                    </a:cubicBezTo>
                    <a:lnTo>
                      <a:pt x="2660" y="1319"/>
                    </a:lnTo>
                    <a:cubicBezTo>
                      <a:pt x="2730" y="1319"/>
                      <a:pt x="2793" y="1275"/>
                      <a:pt x="2815" y="1208"/>
                    </a:cubicBezTo>
                    <a:lnTo>
                      <a:pt x="3195" y="103"/>
                    </a:lnTo>
                    <a:cubicBezTo>
                      <a:pt x="3212" y="53"/>
                      <a:pt x="3174" y="0"/>
                      <a:pt x="3121" y="0"/>
                    </a:cubicBezTo>
                    <a:lnTo>
                      <a:pt x="1366" y="0"/>
                    </a:lnTo>
                    <a:cubicBezTo>
                      <a:pt x="1296" y="0"/>
                      <a:pt x="1233" y="45"/>
                      <a:pt x="1209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25C37E1C-164B-4F4C-A387-AD9D544A52AB}"/>
                  </a:ext>
                </a:extLst>
              </p:cNvPr>
              <p:cNvSpPr/>
              <p:nvPr/>
            </p:nvSpPr>
            <p:spPr>
              <a:xfrm>
                <a:off x="9794418" y="8633092"/>
                <a:ext cx="4003567" cy="1662319"/>
              </a:xfrm>
              <a:custGeom>
                <a:avLst/>
                <a:gdLst>
                  <a:gd name="connsiteX0" fmla="*/ 1711186 w 4003567"/>
                  <a:gd name="connsiteY0" fmla="*/ 18692 h 1662319"/>
                  <a:gd name="connsiteX1" fmla="*/ 1525622 w 4003567"/>
                  <a:gd name="connsiteY1" fmla="*/ 151924 h 1662319"/>
                  <a:gd name="connsiteX2" fmla="*/ 1095958 w 4003567"/>
                  <a:gd name="connsiteY2" fmla="*/ 1403311 h 1662319"/>
                  <a:gd name="connsiteX3" fmla="*/ 955228 w 4003567"/>
                  <a:gd name="connsiteY3" fmla="*/ 1504169 h 1662319"/>
                  <a:gd name="connsiteX4" fmla="*/ 88429 w 4003567"/>
                  <a:gd name="connsiteY4" fmla="*/ 1504169 h 1662319"/>
                  <a:gd name="connsiteX5" fmla="*/ 18687 w 4003567"/>
                  <a:gd name="connsiteY5" fmla="*/ 1572653 h 1662319"/>
                  <a:gd name="connsiteX6" fmla="*/ 88429 w 4003567"/>
                  <a:gd name="connsiteY6" fmla="*/ 1643627 h 1662319"/>
                  <a:gd name="connsiteX7" fmla="*/ 3322734 w 4003567"/>
                  <a:gd name="connsiteY7" fmla="*/ 1643627 h 1662319"/>
                  <a:gd name="connsiteX8" fmla="*/ 3507054 w 4003567"/>
                  <a:gd name="connsiteY8" fmla="*/ 1510395 h 1662319"/>
                  <a:gd name="connsiteX9" fmla="*/ 3979060 w 4003567"/>
                  <a:gd name="connsiteY9" fmla="*/ 135737 h 1662319"/>
                  <a:gd name="connsiteX10" fmla="*/ 3967852 w 4003567"/>
                  <a:gd name="connsiteY10" fmla="*/ 56047 h 1662319"/>
                  <a:gd name="connsiteX11" fmla="*/ 3896864 w 4003567"/>
                  <a:gd name="connsiteY11" fmla="*/ 18692 h 1662319"/>
                  <a:gd name="connsiteX12" fmla="*/ 1711186 w 4003567"/>
                  <a:gd name="connsiteY12" fmla="*/ 0 h 1662319"/>
                  <a:gd name="connsiteX13" fmla="*/ 3896870 w 4003567"/>
                  <a:gd name="connsiteY13" fmla="*/ 0 h 1662319"/>
                  <a:gd name="connsiteX14" fmla="*/ 3982803 w 4003567"/>
                  <a:gd name="connsiteY14" fmla="*/ 44827 h 1662319"/>
                  <a:gd name="connsiteX15" fmla="*/ 3997748 w 4003567"/>
                  <a:gd name="connsiteY15" fmla="*/ 141951 h 1662319"/>
                  <a:gd name="connsiteX16" fmla="*/ 3525740 w 4003567"/>
                  <a:gd name="connsiteY16" fmla="*/ 1516633 h 1662319"/>
                  <a:gd name="connsiteX17" fmla="*/ 3322739 w 4003567"/>
                  <a:gd name="connsiteY17" fmla="*/ 1662319 h 1662319"/>
                  <a:gd name="connsiteX18" fmla="*/ 88424 w 4003567"/>
                  <a:gd name="connsiteY18" fmla="*/ 1662319 h 1662319"/>
                  <a:gd name="connsiteX19" fmla="*/ 0 w 4003567"/>
                  <a:gd name="connsiteY19" fmla="*/ 1572666 h 1662319"/>
                  <a:gd name="connsiteX20" fmla="*/ 88424 w 4003567"/>
                  <a:gd name="connsiteY20" fmla="*/ 1485503 h 1662319"/>
                  <a:gd name="connsiteX21" fmla="*/ 955225 w 4003567"/>
                  <a:gd name="connsiteY21" fmla="*/ 1485503 h 1662319"/>
                  <a:gd name="connsiteX22" fmla="*/ 1078520 w 4003567"/>
                  <a:gd name="connsiteY22" fmla="*/ 1397095 h 1662319"/>
                  <a:gd name="connsiteX23" fmla="*/ 1508185 w 4003567"/>
                  <a:gd name="connsiteY23" fmla="*/ 145686 h 1662319"/>
                  <a:gd name="connsiteX24" fmla="*/ 1711186 w 4003567"/>
                  <a:gd name="connsiteY24" fmla="*/ 0 h 166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03567" h="1662319">
                    <a:moveTo>
                      <a:pt x="1711186" y="18692"/>
                    </a:moveTo>
                    <a:cubicBezTo>
                      <a:pt x="1627744" y="18692"/>
                      <a:pt x="1553020" y="72234"/>
                      <a:pt x="1525622" y="151924"/>
                    </a:cubicBezTo>
                    <a:lnTo>
                      <a:pt x="1095958" y="1403311"/>
                    </a:lnTo>
                    <a:cubicBezTo>
                      <a:pt x="1076032" y="1463079"/>
                      <a:pt x="1018744" y="1504169"/>
                      <a:pt x="955228" y="1504169"/>
                    </a:cubicBezTo>
                    <a:lnTo>
                      <a:pt x="88429" y="1504169"/>
                    </a:lnTo>
                    <a:cubicBezTo>
                      <a:pt x="49822" y="1504169"/>
                      <a:pt x="18687" y="1535298"/>
                      <a:pt x="18687" y="1572653"/>
                    </a:cubicBezTo>
                    <a:cubicBezTo>
                      <a:pt x="18687" y="1612498"/>
                      <a:pt x="49822" y="1643627"/>
                      <a:pt x="88429" y="1643627"/>
                    </a:cubicBezTo>
                    <a:lnTo>
                      <a:pt x="3322734" y="1643627"/>
                    </a:lnTo>
                    <a:cubicBezTo>
                      <a:pt x="3406176" y="1643627"/>
                      <a:pt x="3480900" y="1590085"/>
                      <a:pt x="3507054" y="1510395"/>
                    </a:cubicBezTo>
                    <a:lnTo>
                      <a:pt x="3979060" y="135737"/>
                    </a:lnTo>
                    <a:cubicBezTo>
                      <a:pt x="3989024" y="108344"/>
                      <a:pt x="3984042" y="79705"/>
                      <a:pt x="3967852" y="56047"/>
                    </a:cubicBezTo>
                    <a:cubicBezTo>
                      <a:pt x="3951662" y="32389"/>
                      <a:pt x="3925508" y="18692"/>
                      <a:pt x="3896864" y="18692"/>
                    </a:cubicBezTo>
                    <a:close/>
                    <a:moveTo>
                      <a:pt x="1711186" y="0"/>
                    </a:moveTo>
                    <a:lnTo>
                      <a:pt x="3896870" y="0"/>
                    </a:lnTo>
                    <a:cubicBezTo>
                      <a:pt x="3931742" y="0"/>
                      <a:pt x="3962877" y="17433"/>
                      <a:pt x="3982803" y="44827"/>
                    </a:cubicBezTo>
                    <a:cubicBezTo>
                      <a:pt x="4003975" y="73466"/>
                      <a:pt x="4008956" y="109576"/>
                      <a:pt x="3997748" y="141951"/>
                    </a:cubicBezTo>
                    <a:lnTo>
                      <a:pt x="3525740" y="1516633"/>
                    </a:lnTo>
                    <a:cubicBezTo>
                      <a:pt x="3495850" y="1603795"/>
                      <a:pt x="3413653" y="1662319"/>
                      <a:pt x="3322739" y="1662319"/>
                    </a:cubicBezTo>
                    <a:lnTo>
                      <a:pt x="88424" y="1662319"/>
                    </a:lnTo>
                    <a:cubicBezTo>
                      <a:pt x="38608" y="1662319"/>
                      <a:pt x="0" y="1622473"/>
                      <a:pt x="0" y="1572666"/>
                    </a:cubicBezTo>
                    <a:cubicBezTo>
                      <a:pt x="0" y="1524104"/>
                      <a:pt x="38608" y="1485503"/>
                      <a:pt x="88424" y="1485503"/>
                    </a:cubicBezTo>
                    <a:lnTo>
                      <a:pt x="955225" y="1485503"/>
                    </a:lnTo>
                    <a:cubicBezTo>
                      <a:pt x="1010023" y="1485503"/>
                      <a:pt x="1059839" y="1449393"/>
                      <a:pt x="1078520" y="1397095"/>
                    </a:cubicBezTo>
                    <a:lnTo>
                      <a:pt x="1508185" y="145686"/>
                    </a:lnTo>
                    <a:cubicBezTo>
                      <a:pt x="1536829" y="58524"/>
                      <a:pt x="1620271" y="0"/>
                      <a:pt x="1711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EA88C75B-4620-2A40-A75B-1AE851E47FD9}"/>
                  </a:ext>
                </a:extLst>
              </p:cNvPr>
              <p:cNvSpPr/>
              <p:nvPr/>
            </p:nvSpPr>
            <p:spPr>
              <a:xfrm>
                <a:off x="12247382" y="9355840"/>
                <a:ext cx="254142" cy="2542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205">
                    <a:moveTo>
                      <a:pt x="205" y="102"/>
                    </a:moveTo>
                    <a:cubicBezTo>
                      <a:pt x="205" y="159"/>
                      <a:pt x="159" y="205"/>
                      <a:pt x="102" y="205"/>
                    </a:cubicBezTo>
                    <a:cubicBezTo>
                      <a:pt x="45" y="205"/>
                      <a:pt x="0" y="159"/>
                      <a:pt x="0" y="102"/>
                    </a:cubicBezTo>
                    <a:cubicBezTo>
                      <a:pt x="0" y="46"/>
                      <a:pt x="45" y="0"/>
                      <a:pt x="102" y="0"/>
                    </a:cubicBezTo>
                    <a:cubicBezTo>
                      <a:pt x="159" y="0"/>
                      <a:pt x="205" y="46"/>
                      <a:pt x="205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D096F6B-2AEA-8C4A-A535-9FE67B870A52}"/>
                </a:ext>
              </a:extLst>
            </p:cNvPr>
            <p:cNvGrpSpPr/>
            <p:nvPr/>
          </p:nvGrpSpPr>
          <p:grpSpPr>
            <a:xfrm>
              <a:off x="2847883" y="9064245"/>
              <a:ext cx="977947" cy="1231167"/>
              <a:chOff x="2847883" y="9064245"/>
              <a:chExt cx="977947" cy="1231167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78C2DABE-53A9-DF45-B48E-F783646E56D4}"/>
                  </a:ext>
                </a:extLst>
              </p:cNvPr>
              <p:cNvSpPr/>
              <p:nvPr/>
            </p:nvSpPr>
            <p:spPr>
              <a:xfrm>
                <a:off x="2869062" y="9718456"/>
                <a:ext cx="934344" cy="566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1" h="456">
                    <a:moveTo>
                      <a:pt x="713" y="0"/>
                    </a:moveTo>
                    <a:lnTo>
                      <a:pt x="41" y="0"/>
                    </a:lnTo>
                    <a:cubicBezTo>
                      <a:pt x="20" y="0"/>
                      <a:pt x="2" y="16"/>
                      <a:pt x="0" y="35"/>
                    </a:cubicBezTo>
                    <a:cubicBezTo>
                      <a:pt x="-2" y="58"/>
                      <a:pt x="16" y="78"/>
                      <a:pt x="39" y="78"/>
                    </a:cubicBezTo>
                    <a:lnTo>
                      <a:pt x="73" y="78"/>
                    </a:lnTo>
                    <a:cubicBezTo>
                      <a:pt x="74" y="78"/>
                      <a:pt x="74" y="78"/>
                      <a:pt x="74" y="78"/>
                    </a:cubicBezTo>
                    <a:lnTo>
                      <a:pt x="94" y="383"/>
                    </a:lnTo>
                    <a:cubicBezTo>
                      <a:pt x="96" y="424"/>
                      <a:pt x="130" y="456"/>
                      <a:pt x="172" y="456"/>
                    </a:cubicBezTo>
                    <a:lnTo>
                      <a:pt x="371" y="456"/>
                    </a:lnTo>
                    <a:lnTo>
                      <a:pt x="571" y="456"/>
                    </a:lnTo>
                    <a:cubicBezTo>
                      <a:pt x="612" y="456"/>
                      <a:pt x="646" y="424"/>
                      <a:pt x="649" y="383"/>
                    </a:cubicBezTo>
                    <a:lnTo>
                      <a:pt x="669" y="78"/>
                    </a:lnTo>
                    <a:lnTo>
                      <a:pt x="711" y="78"/>
                    </a:lnTo>
                    <a:cubicBezTo>
                      <a:pt x="732" y="78"/>
                      <a:pt x="749" y="63"/>
                      <a:pt x="751" y="43"/>
                    </a:cubicBezTo>
                    <a:cubicBezTo>
                      <a:pt x="754" y="20"/>
                      <a:pt x="735" y="0"/>
                      <a:pt x="71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5DFF2CFE-B834-0041-A243-F907BEDCF71A}"/>
                  </a:ext>
                </a:extLst>
              </p:cNvPr>
              <p:cNvSpPr/>
              <p:nvPr/>
            </p:nvSpPr>
            <p:spPr>
              <a:xfrm>
                <a:off x="2869062" y="9718456"/>
                <a:ext cx="934344" cy="566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1" h="456">
                    <a:moveTo>
                      <a:pt x="713" y="0"/>
                    </a:moveTo>
                    <a:lnTo>
                      <a:pt x="41" y="0"/>
                    </a:lnTo>
                    <a:cubicBezTo>
                      <a:pt x="20" y="0"/>
                      <a:pt x="2" y="16"/>
                      <a:pt x="0" y="35"/>
                    </a:cubicBezTo>
                    <a:cubicBezTo>
                      <a:pt x="-2" y="58"/>
                      <a:pt x="16" y="78"/>
                      <a:pt x="39" y="78"/>
                    </a:cubicBezTo>
                    <a:lnTo>
                      <a:pt x="73" y="78"/>
                    </a:lnTo>
                    <a:cubicBezTo>
                      <a:pt x="74" y="78"/>
                      <a:pt x="74" y="78"/>
                      <a:pt x="74" y="78"/>
                    </a:cubicBezTo>
                    <a:lnTo>
                      <a:pt x="94" y="383"/>
                    </a:lnTo>
                    <a:cubicBezTo>
                      <a:pt x="96" y="424"/>
                      <a:pt x="130" y="456"/>
                      <a:pt x="172" y="456"/>
                    </a:cubicBezTo>
                    <a:lnTo>
                      <a:pt x="371" y="456"/>
                    </a:lnTo>
                    <a:lnTo>
                      <a:pt x="571" y="456"/>
                    </a:lnTo>
                    <a:cubicBezTo>
                      <a:pt x="612" y="456"/>
                      <a:pt x="646" y="424"/>
                      <a:pt x="649" y="383"/>
                    </a:cubicBezTo>
                    <a:lnTo>
                      <a:pt x="669" y="78"/>
                    </a:lnTo>
                    <a:lnTo>
                      <a:pt x="711" y="78"/>
                    </a:lnTo>
                    <a:cubicBezTo>
                      <a:pt x="732" y="78"/>
                      <a:pt x="749" y="63"/>
                      <a:pt x="751" y="43"/>
                    </a:cubicBezTo>
                    <a:cubicBezTo>
                      <a:pt x="754" y="20"/>
                      <a:pt x="735" y="0"/>
                      <a:pt x="71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EFE19757-C4D9-6C47-BF51-EF4D48DAF86E}"/>
                  </a:ext>
                </a:extLst>
              </p:cNvPr>
              <p:cNvSpPr/>
              <p:nvPr/>
            </p:nvSpPr>
            <p:spPr>
              <a:xfrm>
                <a:off x="2860153" y="9709737"/>
                <a:ext cx="953404" cy="585675"/>
              </a:xfrm>
              <a:custGeom>
                <a:avLst/>
                <a:gdLst>
                  <a:gd name="connsiteX0" fmla="*/ 59926 w 953404"/>
                  <a:gd name="connsiteY0" fmla="*/ 18691 h 585675"/>
                  <a:gd name="connsiteX1" fmla="*/ 18871 w 953404"/>
                  <a:gd name="connsiteY1" fmla="*/ 53503 h 585675"/>
                  <a:gd name="connsiteX2" fmla="*/ 28824 w 953404"/>
                  <a:gd name="connsiteY2" fmla="*/ 83342 h 585675"/>
                  <a:gd name="connsiteX3" fmla="*/ 57438 w 953404"/>
                  <a:gd name="connsiteY3" fmla="*/ 94532 h 585675"/>
                  <a:gd name="connsiteX4" fmla="*/ 99738 w 953404"/>
                  <a:gd name="connsiteY4" fmla="*/ 94532 h 585675"/>
                  <a:gd name="connsiteX5" fmla="*/ 110934 w 953404"/>
                  <a:gd name="connsiteY5" fmla="*/ 105721 h 585675"/>
                  <a:gd name="connsiteX6" fmla="*/ 134572 w 953404"/>
                  <a:gd name="connsiteY6" fmla="*/ 483682 h 585675"/>
                  <a:gd name="connsiteX7" fmla="*/ 222903 w 953404"/>
                  <a:gd name="connsiteY7" fmla="*/ 566982 h 585675"/>
                  <a:gd name="connsiteX8" fmla="*/ 719299 w 953404"/>
                  <a:gd name="connsiteY8" fmla="*/ 566982 h 585675"/>
                  <a:gd name="connsiteX9" fmla="*/ 807630 w 953404"/>
                  <a:gd name="connsiteY9" fmla="*/ 483682 h 585675"/>
                  <a:gd name="connsiteX10" fmla="*/ 831268 w 953404"/>
                  <a:gd name="connsiteY10" fmla="*/ 105721 h 585675"/>
                  <a:gd name="connsiteX11" fmla="*/ 841221 w 953404"/>
                  <a:gd name="connsiteY11" fmla="*/ 94532 h 585675"/>
                  <a:gd name="connsiteX12" fmla="*/ 893473 w 953404"/>
                  <a:gd name="connsiteY12" fmla="*/ 94532 h 585675"/>
                  <a:gd name="connsiteX13" fmla="*/ 934528 w 953404"/>
                  <a:gd name="connsiteY13" fmla="*/ 60963 h 585675"/>
                  <a:gd name="connsiteX14" fmla="*/ 924575 w 953404"/>
                  <a:gd name="connsiteY14" fmla="*/ 31124 h 585675"/>
                  <a:gd name="connsiteX15" fmla="*/ 895961 w 953404"/>
                  <a:gd name="connsiteY15" fmla="*/ 18691 h 585675"/>
                  <a:gd name="connsiteX16" fmla="*/ 59907 w 953404"/>
                  <a:gd name="connsiteY16" fmla="*/ 0 h 585675"/>
                  <a:gd name="connsiteX17" fmla="*/ 895987 w 953404"/>
                  <a:gd name="connsiteY17" fmla="*/ 0 h 585675"/>
                  <a:gd name="connsiteX18" fmla="*/ 938288 w 953404"/>
                  <a:gd name="connsiteY18" fmla="*/ 18652 h 585675"/>
                  <a:gd name="connsiteX19" fmla="*/ 953218 w 953404"/>
                  <a:gd name="connsiteY19" fmla="*/ 62174 h 585675"/>
                  <a:gd name="connsiteX20" fmla="*/ 893498 w 953404"/>
                  <a:gd name="connsiteY20" fmla="*/ 114399 h 585675"/>
                  <a:gd name="connsiteX21" fmla="*/ 849952 w 953404"/>
                  <a:gd name="connsiteY21" fmla="*/ 114399 h 585675"/>
                  <a:gd name="connsiteX22" fmla="*/ 826313 w 953404"/>
                  <a:gd name="connsiteY22" fmla="*/ 484954 h 585675"/>
                  <a:gd name="connsiteX23" fmla="*/ 719315 w 953404"/>
                  <a:gd name="connsiteY23" fmla="*/ 585675 h 585675"/>
                  <a:gd name="connsiteX24" fmla="*/ 222893 w 953404"/>
                  <a:gd name="connsiteY24" fmla="*/ 585675 h 585675"/>
                  <a:gd name="connsiteX25" fmla="*/ 115895 w 953404"/>
                  <a:gd name="connsiteY25" fmla="*/ 484954 h 585675"/>
                  <a:gd name="connsiteX26" fmla="*/ 91011 w 953404"/>
                  <a:gd name="connsiteY26" fmla="*/ 114399 h 585675"/>
                  <a:gd name="connsiteX27" fmla="*/ 57419 w 953404"/>
                  <a:gd name="connsiteY27" fmla="*/ 114399 h 585675"/>
                  <a:gd name="connsiteX28" fmla="*/ 13873 w 953404"/>
                  <a:gd name="connsiteY28" fmla="*/ 95747 h 585675"/>
                  <a:gd name="connsiteX29" fmla="*/ 187 w 953404"/>
                  <a:gd name="connsiteY29" fmla="*/ 52226 h 585675"/>
                  <a:gd name="connsiteX30" fmla="*/ 59907 w 953404"/>
                  <a:gd name="connsiteY30" fmla="*/ 0 h 58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404" h="585675">
                    <a:moveTo>
                      <a:pt x="59926" y="18691"/>
                    </a:moveTo>
                    <a:cubicBezTo>
                      <a:pt x="38777" y="18691"/>
                      <a:pt x="20115" y="34854"/>
                      <a:pt x="18871" y="53503"/>
                    </a:cubicBezTo>
                    <a:cubicBezTo>
                      <a:pt x="17627" y="64693"/>
                      <a:pt x="21359" y="74639"/>
                      <a:pt x="28824" y="83342"/>
                    </a:cubicBezTo>
                    <a:cubicBezTo>
                      <a:pt x="36289" y="90802"/>
                      <a:pt x="46241" y="94532"/>
                      <a:pt x="57438" y="94532"/>
                    </a:cubicBezTo>
                    <a:lnTo>
                      <a:pt x="99738" y="94532"/>
                    </a:lnTo>
                    <a:cubicBezTo>
                      <a:pt x="104714" y="94532"/>
                      <a:pt x="109690" y="99505"/>
                      <a:pt x="110934" y="105721"/>
                    </a:cubicBezTo>
                    <a:lnTo>
                      <a:pt x="134572" y="483682"/>
                    </a:lnTo>
                    <a:cubicBezTo>
                      <a:pt x="138305" y="529683"/>
                      <a:pt x="176872" y="566982"/>
                      <a:pt x="222903" y="566982"/>
                    </a:cubicBezTo>
                    <a:lnTo>
                      <a:pt x="719299" y="566982"/>
                    </a:lnTo>
                    <a:cubicBezTo>
                      <a:pt x="765331" y="566982"/>
                      <a:pt x="803898" y="529683"/>
                      <a:pt x="807630" y="483682"/>
                    </a:cubicBezTo>
                    <a:lnTo>
                      <a:pt x="831268" y="105721"/>
                    </a:lnTo>
                    <a:cubicBezTo>
                      <a:pt x="832512" y="99505"/>
                      <a:pt x="837488" y="94532"/>
                      <a:pt x="841221" y="94532"/>
                    </a:cubicBezTo>
                    <a:lnTo>
                      <a:pt x="893473" y="94532"/>
                    </a:lnTo>
                    <a:cubicBezTo>
                      <a:pt x="914623" y="94532"/>
                      <a:pt x="933284" y="79612"/>
                      <a:pt x="934528" y="60963"/>
                    </a:cubicBezTo>
                    <a:cubicBezTo>
                      <a:pt x="934528" y="49773"/>
                      <a:pt x="930796" y="39827"/>
                      <a:pt x="924575" y="31124"/>
                    </a:cubicBezTo>
                    <a:cubicBezTo>
                      <a:pt x="917111" y="23664"/>
                      <a:pt x="907158" y="18691"/>
                      <a:pt x="895961" y="18691"/>
                    </a:cubicBezTo>
                    <a:close/>
                    <a:moveTo>
                      <a:pt x="59907" y="0"/>
                    </a:moveTo>
                    <a:lnTo>
                      <a:pt x="895987" y="0"/>
                    </a:lnTo>
                    <a:cubicBezTo>
                      <a:pt x="912161" y="0"/>
                      <a:pt x="927091" y="7461"/>
                      <a:pt x="938288" y="18652"/>
                    </a:cubicBezTo>
                    <a:cubicBezTo>
                      <a:pt x="949486" y="31087"/>
                      <a:pt x="954462" y="46008"/>
                      <a:pt x="953218" y="62174"/>
                    </a:cubicBezTo>
                    <a:cubicBezTo>
                      <a:pt x="950730" y="92017"/>
                      <a:pt x="924602" y="114399"/>
                      <a:pt x="893498" y="114399"/>
                    </a:cubicBezTo>
                    <a:lnTo>
                      <a:pt x="849952" y="114399"/>
                    </a:lnTo>
                    <a:lnTo>
                      <a:pt x="826313" y="484954"/>
                    </a:lnTo>
                    <a:cubicBezTo>
                      <a:pt x="822581" y="542153"/>
                      <a:pt x="775302" y="585675"/>
                      <a:pt x="719315" y="585675"/>
                    </a:cubicBezTo>
                    <a:lnTo>
                      <a:pt x="222893" y="585675"/>
                    </a:lnTo>
                    <a:cubicBezTo>
                      <a:pt x="166905" y="585675"/>
                      <a:pt x="119627" y="542153"/>
                      <a:pt x="115895" y="484954"/>
                    </a:cubicBezTo>
                    <a:lnTo>
                      <a:pt x="91011" y="114399"/>
                    </a:lnTo>
                    <a:lnTo>
                      <a:pt x="57419" y="114399"/>
                    </a:lnTo>
                    <a:cubicBezTo>
                      <a:pt x="41245" y="114399"/>
                      <a:pt x="25070" y="106939"/>
                      <a:pt x="13873" y="95747"/>
                    </a:cubicBezTo>
                    <a:cubicBezTo>
                      <a:pt x="3920" y="83313"/>
                      <a:pt x="-1057" y="68391"/>
                      <a:pt x="187" y="52226"/>
                    </a:cubicBezTo>
                    <a:cubicBezTo>
                      <a:pt x="2675" y="22382"/>
                      <a:pt x="27559" y="0"/>
                      <a:pt x="599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D023AB68-226C-444B-A95B-78DB700C33D6}"/>
                  </a:ext>
                </a:extLst>
              </p:cNvPr>
              <p:cNvSpPr/>
              <p:nvPr/>
            </p:nvSpPr>
            <p:spPr>
              <a:xfrm>
                <a:off x="2951281" y="9804442"/>
                <a:ext cx="759933" cy="1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16">
                    <a:moveTo>
                      <a:pt x="603" y="16"/>
                    </a:moveTo>
                    <a:lnTo>
                      <a:pt x="7" y="16"/>
                    </a:lnTo>
                    <a:cubicBezTo>
                      <a:pt x="3" y="16"/>
                      <a:pt x="0" y="13"/>
                      <a:pt x="0" y="9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603" y="0"/>
                    </a:lnTo>
                    <a:cubicBezTo>
                      <a:pt x="608" y="0"/>
                      <a:pt x="611" y="4"/>
                      <a:pt x="611" y="9"/>
                    </a:cubicBezTo>
                    <a:cubicBezTo>
                      <a:pt x="611" y="13"/>
                      <a:pt x="608" y="16"/>
                      <a:pt x="603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91A124CE-4497-0840-B19C-4599D3651B29}"/>
                  </a:ext>
                </a:extLst>
              </p:cNvPr>
              <p:cNvSpPr/>
              <p:nvPr/>
            </p:nvSpPr>
            <p:spPr>
              <a:xfrm>
                <a:off x="2927611" y="9170168"/>
                <a:ext cx="818485" cy="547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8" h="440">
                    <a:moveTo>
                      <a:pt x="658" y="296"/>
                    </a:moveTo>
                    <a:cubicBezTo>
                      <a:pt x="658" y="132"/>
                      <a:pt x="510" y="0"/>
                      <a:pt x="329" y="0"/>
                    </a:cubicBezTo>
                    <a:cubicBezTo>
                      <a:pt x="147" y="0"/>
                      <a:pt x="0" y="132"/>
                      <a:pt x="0" y="296"/>
                    </a:cubicBezTo>
                    <a:cubicBezTo>
                      <a:pt x="0" y="348"/>
                      <a:pt x="16" y="398"/>
                      <a:pt x="42" y="440"/>
                    </a:cubicBezTo>
                    <a:lnTo>
                      <a:pt x="615" y="440"/>
                    </a:lnTo>
                    <a:cubicBezTo>
                      <a:pt x="643" y="398"/>
                      <a:pt x="658" y="348"/>
                      <a:pt x="658" y="29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66A62307-BDF2-3449-9FE7-C2DBC459CB52}"/>
                  </a:ext>
                </a:extLst>
              </p:cNvPr>
              <p:cNvSpPr/>
              <p:nvPr/>
            </p:nvSpPr>
            <p:spPr>
              <a:xfrm>
                <a:off x="2917648" y="9160200"/>
                <a:ext cx="838418" cy="566983"/>
              </a:xfrm>
              <a:custGeom>
                <a:avLst/>
                <a:gdLst>
                  <a:gd name="connsiteX0" fmla="*/ 419205 w 838418"/>
                  <a:gd name="connsiteY0" fmla="*/ 19937 h 566983"/>
                  <a:gd name="connsiteX1" fmla="*/ 19929 w 838418"/>
                  <a:gd name="connsiteY1" fmla="*/ 377974 h 566983"/>
                  <a:gd name="connsiteX2" fmla="*/ 68439 w 838418"/>
                  <a:gd name="connsiteY2" fmla="*/ 548290 h 566983"/>
                  <a:gd name="connsiteX3" fmla="*/ 769971 w 838418"/>
                  <a:gd name="connsiteY3" fmla="*/ 548290 h 566983"/>
                  <a:gd name="connsiteX4" fmla="*/ 818481 w 838418"/>
                  <a:gd name="connsiteY4" fmla="*/ 377974 h 566983"/>
                  <a:gd name="connsiteX5" fmla="*/ 419205 w 838418"/>
                  <a:gd name="connsiteY5" fmla="*/ 19937 h 566983"/>
                  <a:gd name="connsiteX6" fmla="*/ 419209 w 838418"/>
                  <a:gd name="connsiteY6" fmla="*/ 0 h 566983"/>
                  <a:gd name="connsiteX7" fmla="*/ 838418 w 838418"/>
                  <a:gd name="connsiteY7" fmla="*/ 377989 h 566983"/>
                  <a:gd name="connsiteX8" fmla="*/ 783685 w 838418"/>
                  <a:gd name="connsiteY8" fmla="*/ 563253 h 566983"/>
                  <a:gd name="connsiteX9" fmla="*/ 774977 w 838418"/>
                  <a:gd name="connsiteY9" fmla="*/ 566983 h 566983"/>
                  <a:gd name="connsiteX10" fmla="*/ 62197 w 838418"/>
                  <a:gd name="connsiteY10" fmla="*/ 566983 h 566983"/>
                  <a:gd name="connsiteX11" fmla="*/ 54734 w 838418"/>
                  <a:gd name="connsiteY11" fmla="*/ 563253 h 566983"/>
                  <a:gd name="connsiteX12" fmla="*/ 0 w 838418"/>
                  <a:gd name="connsiteY12" fmla="*/ 377989 h 566983"/>
                  <a:gd name="connsiteX13" fmla="*/ 419209 w 838418"/>
                  <a:gd name="connsiteY13" fmla="*/ 0 h 566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418" h="566983">
                    <a:moveTo>
                      <a:pt x="419205" y="19937"/>
                    </a:moveTo>
                    <a:cubicBezTo>
                      <a:pt x="199044" y="19937"/>
                      <a:pt x="19929" y="179064"/>
                      <a:pt x="19929" y="377974"/>
                    </a:cubicBezTo>
                    <a:cubicBezTo>
                      <a:pt x="19929" y="437647"/>
                      <a:pt x="36099" y="496076"/>
                      <a:pt x="68439" y="548290"/>
                    </a:cubicBezTo>
                    <a:lnTo>
                      <a:pt x="769971" y="548290"/>
                    </a:lnTo>
                    <a:cubicBezTo>
                      <a:pt x="802311" y="496076"/>
                      <a:pt x="818481" y="437647"/>
                      <a:pt x="818481" y="377974"/>
                    </a:cubicBezTo>
                    <a:cubicBezTo>
                      <a:pt x="818481" y="179064"/>
                      <a:pt x="639367" y="19937"/>
                      <a:pt x="419205" y="19937"/>
                    </a:cubicBezTo>
                    <a:close/>
                    <a:moveTo>
                      <a:pt x="419209" y="0"/>
                    </a:moveTo>
                    <a:cubicBezTo>
                      <a:pt x="650583" y="0"/>
                      <a:pt x="838418" y="170344"/>
                      <a:pt x="838418" y="377989"/>
                    </a:cubicBezTo>
                    <a:cubicBezTo>
                      <a:pt x="838418" y="442645"/>
                      <a:pt x="818515" y="506057"/>
                      <a:pt x="783685" y="563253"/>
                    </a:cubicBezTo>
                    <a:cubicBezTo>
                      <a:pt x="781197" y="565740"/>
                      <a:pt x="778709" y="566983"/>
                      <a:pt x="774977" y="566983"/>
                    </a:cubicBezTo>
                    <a:lnTo>
                      <a:pt x="62197" y="566983"/>
                    </a:lnTo>
                    <a:cubicBezTo>
                      <a:pt x="59709" y="566983"/>
                      <a:pt x="55978" y="565740"/>
                      <a:pt x="54734" y="563253"/>
                    </a:cubicBezTo>
                    <a:cubicBezTo>
                      <a:pt x="18659" y="506057"/>
                      <a:pt x="0" y="442645"/>
                      <a:pt x="0" y="377989"/>
                    </a:cubicBezTo>
                    <a:cubicBezTo>
                      <a:pt x="0" y="170344"/>
                      <a:pt x="187836" y="0"/>
                      <a:pt x="419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91F06DFE-3EA6-964F-9CAB-0BC5AC1ECD30}"/>
                  </a:ext>
                </a:extLst>
              </p:cNvPr>
              <p:cNvSpPr/>
              <p:nvPr/>
            </p:nvSpPr>
            <p:spPr>
              <a:xfrm>
                <a:off x="3080846" y="9161446"/>
                <a:ext cx="512020" cy="566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2" h="456">
                    <a:moveTo>
                      <a:pt x="325" y="456"/>
                    </a:moveTo>
                    <a:cubicBezTo>
                      <a:pt x="322" y="456"/>
                      <a:pt x="320" y="455"/>
                      <a:pt x="319" y="453"/>
                    </a:cubicBezTo>
                    <a:cubicBezTo>
                      <a:pt x="316" y="450"/>
                      <a:pt x="317" y="445"/>
                      <a:pt x="320" y="442"/>
                    </a:cubicBezTo>
                    <a:cubicBezTo>
                      <a:pt x="321" y="442"/>
                      <a:pt x="405" y="378"/>
                      <a:pt x="396" y="239"/>
                    </a:cubicBezTo>
                    <a:cubicBezTo>
                      <a:pt x="384" y="74"/>
                      <a:pt x="228" y="22"/>
                      <a:pt x="208" y="16"/>
                    </a:cubicBezTo>
                    <a:cubicBezTo>
                      <a:pt x="188" y="22"/>
                      <a:pt x="28" y="74"/>
                      <a:pt x="16" y="239"/>
                    </a:cubicBezTo>
                    <a:cubicBezTo>
                      <a:pt x="11" y="311"/>
                      <a:pt x="32" y="363"/>
                      <a:pt x="50" y="393"/>
                    </a:cubicBezTo>
                    <a:cubicBezTo>
                      <a:pt x="70" y="426"/>
                      <a:pt x="91" y="442"/>
                      <a:pt x="91" y="442"/>
                    </a:cubicBezTo>
                    <a:cubicBezTo>
                      <a:pt x="95" y="445"/>
                      <a:pt x="96" y="450"/>
                      <a:pt x="93" y="453"/>
                    </a:cubicBezTo>
                    <a:cubicBezTo>
                      <a:pt x="91" y="456"/>
                      <a:pt x="86" y="458"/>
                      <a:pt x="82" y="455"/>
                    </a:cubicBezTo>
                    <a:cubicBezTo>
                      <a:pt x="78" y="452"/>
                      <a:pt x="-10" y="386"/>
                      <a:pt x="1" y="238"/>
                    </a:cubicBezTo>
                    <a:cubicBezTo>
                      <a:pt x="14" y="52"/>
                      <a:pt x="205" y="1"/>
                      <a:pt x="206" y="1"/>
                    </a:cubicBezTo>
                    <a:cubicBezTo>
                      <a:pt x="207" y="0"/>
                      <a:pt x="209" y="0"/>
                      <a:pt x="210" y="1"/>
                    </a:cubicBezTo>
                    <a:cubicBezTo>
                      <a:pt x="212" y="1"/>
                      <a:pt x="398" y="52"/>
                      <a:pt x="411" y="238"/>
                    </a:cubicBezTo>
                    <a:cubicBezTo>
                      <a:pt x="421" y="386"/>
                      <a:pt x="333" y="452"/>
                      <a:pt x="329" y="455"/>
                    </a:cubicBezTo>
                    <a:cubicBezTo>
                      <a:pt x="328" y="456"/>
                      <a:pt x="326" y="456"/>
                      <a:pt x="325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00749A85-BB46-5948-A265-31109CC5E006}"/>
                  </a:ext>
                </a:extLst>
              </p:cNvPr>
              <p:cNvSpPr/>
              <p:nvPr/>
            </p:nvSpPr>
            <p:spPr>
              <a:xfrm>
                <a:off x="3330005" y="9160200"/>
                <a:ext cx="18687" cy="566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" h="456">
                    <a:moveTo>
                      <a:pt x="8" y="456"/>
                    </a:moveTo>
                    <a:cubicBezTo>
                      <a:pt x="4" y="456"/>
                      <a:pt x="0" y="453"/>
                      <a:pt x="0" y="44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lnTo>
                      <a:pt x="16" y="448"/>
                    </a:lnTo>
                    <a:cubicBezTo>
                      <a:pt x="16" y="453"/>
                      <a:pt x="12" y="456"/>
                      <a:pt x="8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34A536EA-996D-1F4E-A19E-71000C0F9691}"/>
                  </a:ext>
                </a:extLst>
              </p:cNvPr>
              <p:cNvSpPr/>
              <p:nvPr/>
            </p:nvSpPr>
            <p:spPr>
              <a:xfrm>
                <a:off x="3040981" y="9178891"/>
                <a:ext cx="57306" cy="735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60">
                    <a:moveTo>
                      <a:pt x="40" y="60"/>
                    </a:moveTo>
                    <a:cubicBezTo>
                      <a:pt x="37" y="60"/>
                      <a:pt x="35" y="59"/>
                      <a:pt x="33" y="57"/>
                    </a:cubicBezTo>
                    <a:lnTo>
                      <a:pt x="2" y="12"/>
                    </a:lnTo>
                    <a:cubicBezTo>
                      <a:pt x="-1" y="8"/>
                      <a:pt x="1" y="3"/>
                      <a:pt x="3" y="1"/>
                    </a:cubicBezTo>
                    <a:cubicBezTo>
                      <a:pt x="7" y="-1"/>
                      <a:pt x="12" y="-1"/>
                      <a:pt x="14" y="3"/>
                    </a:cubicBezTo>
                    <a:lnTo>
                      <a:pt x="46" y="48"/>
                    </a:lnTo>
                    <a:cubicBezTo>
                      <a:pt x="48" y="52"/>
                      <a:pt x="47" y="57"/>
                      <a:pt x="44" y="59"/>
                    </a:cubicBezTo>
                    <a:cubicBezTo>
                      <a:pt x="43" y="60"/>
                      <a:pt x="41" y="60"/>
                      <a:pt x="40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B588B62E-E45A-B84C-B09D-4B579FF7B2DE}"/>
                  </a:ext>
                </a:extLst>
              </p:cNvPr>
              <p:cNvSpPr/>
              <p:nvPr/>
            </p:nvSpPr>
            <p:spPr>
              <a:xfrm>
                <a:off x="2870308" y="9632478"/>
                <a:ext cx="82222" cy="436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36">
                    <a:moveTo>
                      <a:pt x="8" y="36"/>
                    </a:moveTo>
                    <a:cubicBezTo>
                      <a:pt x="5" y="36"/>
                      <a:pt x="2" y="35"/>
                      <a:pt x="0" y="32"/>
                    </a:cubicBezTo>
                    <a:cubicBezTo>
                      <a:pt x="-1" y="27"/>
                      <a:pt x="1" y="23"/>
                      <a:pt x="5" y="21"/>
                    </a:cubicBezTo>
                    <a:lnTo>
                      <a:pt x="56" y="0"/>
                    </a:lnTo>
                    <a:cubicBezTo>
                      <a:pt x="60" y="-1"/>
                      <a:pt x="65" y="0"/>
                      <a:pt x="66" y="5"/>
                    </a:cubicBezTo>
                    <a:cubicBezTo>
                      <a:pt x="68" y="8"/>
                      <a:pt x="66" y="13"/>
                      <a:pt x="62" y="14"/>
                    </a:cubicBezTo>
                    <a:lnTo>
                      <a:pt x="11" y="36"/>
                    </a:lnTo>
                    <a:cubicBezTo>
                      <a:pt x="10" y="36"/>
                      <a:pt x="9" y="36"/>
                      <a:pt x="8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64F07D43-54B9-D147-A656-EEF3F67356EB}"/>
                  </a:ext>
                </a:extLst>
              </p:cNvPr>
              <p:cNvSpPr/>
              <p:nvPr/>
            </p:nvSpPr>
            <p:spPr>
              <a:xfrm>
                <a:off x="2938826" y="9271104"/>
                <a:ext cx="7350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52">
                    <a:moveTo>
                      <a:pt x="52" y="52"/>
                    </a:moveTo>
                    <a:cubicBezTo>
                      <a:pt x="50" y="52"/>
                      <a:pt x="49" y="51"/>
                      <a:pt x="48" y="50"/>
                    </a:cubicBezTo>
                    <a:lnTo>
                      <a:pt x="3" y="14"/>
                    </a:lnTo>
                    <a:cubicBezTo>
                      <a:pt x="-1" y="11"/>
                      <a:pt x="-1" y="6"/>
                      <a:pt x="2" y="3"/>
                    </a:cubicBezTo>
                    <a:cubicBezTo>
                      <a:pt x="4" y="0"/>
                      <a:pt x="9" y="-1"/>
                      <a:pt x="12" y="2"/>
                    </a:cubicBezTo>
                    <a:lnTo>
                      <a:pt x="57" y="38"/>
                    </a:lnTo>
                    <a:cubicBezTo>
                      <a:pt x="60" y="41"/>
                      <a:pt x="61" y="45"/>
                      <a:pt x="59" y="49"/>
                    </a:cubicBezTo>
                    <a:cubicBezTo>
                      <a:pt x="57" y="50"/>
                      <a:pt x="55" y="52"/>
                      <a:pt x="52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EBC6A9C-2916-564B-8986-6ED38CDC9F55}"/>
                  </a:ext>
                </a:extLst>
              </p:cNvPr>
              <p:cNvSpPr/>
              <p:nvPr/>
            </p:nvSpPr>
            <p:spPr>
              <a:xfrm>
                <a:off x="2870308" y="9388239"/>
                <a:ext cx="85960" cy="461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38">
                    <a:moveTo>
                      <a:pt x="62" y="38"/>
                    </a:moveTo>
                    <a:cubicBezTo>
                      <a:pt x="61" y="38"/>
                      <a:pt x="60" y="37"/>
                      <a:pt x="59" y="37"/>
                    </a:cubicBezTo>
                    <a:lnTo>
                      <a:pt x="5" y="15"/>
                    </a:lnTo>
                    <a:cubicBezTo>
                      <a:pt x="1" y="13"/>
                      <a:pt x="-1" y="9"/>
                      <a:pt x="0" y="5"/>
                    </a:cubicBezTo>
                    <a:cubicBezTo>
                      <a:pt x="2" y="1"/>
                      <a:pt x="7" y="-1"/>
                      <a:pt x="11" y="1"/>
                    </a:cubicBezTo>
                    <a:lnTo>
                      <a:pt x="65" y="23"/>
                    </a:lnTo>
                    <a:cubicBezTo>
                      <a:pt x="69" y="24"/>
                      <a:pt x="71" y="29"/>
                      <a:pt x="69" y="33"/>
                    </a:cubicBezTo>
                    <a:cubicBezTo>
                      <a:pt x="68" y="36"/>
                      <a:pt x="65" y="38"/>
                      <a:pt x="62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D351D83B-E191-8449-B3B5-1C1468165905}"/>
                  </a:ext>
                </a:extLst>
              </p:cNvPr>
              <p:cNvSpPr/>
              <p:nvPr/>
            </p:nvSpPr>
            <p:spPr>
              <a:xfrm>
                <a:off x="2847883" y="9516589"/>
                <a:ext cx="88451" cy="21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18">
                    <a:moveTo>
                      <a:pt x="7" y="18"/>
                    </a:moveTo>
                    <a:cubicBezTo>
                      <a:pt x="4" y="18"/>
                      <a:pt x="0" y="14"/>
                      <a:pt x="0" y="10"/>
                    </a:cubicBezTo>
                    <a:cubicBezTo>
                      <a:pt x="0" y="7"/>
                      <a:pt x="3" y="3"/>
                      <a:pt x="7" y="2"/>
                    </a:cubicBezTo>
                    <a:lnTo>
                      <a:pt x="64" y="0"/>
                    </a:lnTo>
                    <a:cubicBezTo>
                      <a:pt x="67" y="-1"/>
                      <a:pt x="71" y="3"/>
                      <a:pt x="72" y="7"/>
                    </a:cubicBezTo>
                    <a:cubicBezTo>
                      <a:pt x="72" y="11"/>
                      <a:pt x="69" y="15"/>
                      <a:pt x="64" y="15"/>
                    </a:cubicBezTo>
                    <a:lnTo>
                      <a:pt x="8" y="1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6E17D70D-2538-FE43-8483-CEC055BFFE5D}"/>
                  </a:ext>
                </a:extLst>
              </p:cNvPr>
              <p:cNvSpPr/>
              <p:nvPr/>
            </p:nvSpPr>
            <p:spPr>
              <a:xfrm>
                <a:off x="3574176" y="9178891"/>
                <a:ext cx="57306" cy="735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60">
                    <a:moveTo>
                      <a:pt x="8" y="60"/>
                    </a:moveTo>
                    <a:cubicBezTo>
                      <a:pt x="7" y="60"/>
                      <a:pt x="5" y="60"/>
                      <a:pt x="4" y="59"/>
                    </a:cubicBezTo>
                    <a:cubicBezTo>
                      <a:pt x="0" y="57"/>
                      <a:pt x="-1" y="52"/>
                      <a:pt x="2" y="48"/>
                    </a:cubicBezTo>
                    <a:lnTo>
                      <a:pt x="33" y="3"/>
                    </a:lnTo>
                    <a:cubicBezTo>
                      <a:pt x="36" y="-1"/>
                      <a:pt x="41" y="-1"/>
                      <a:pt x="44" y="1"/>
                    </a:cubicBezTo>
                    <a:cubicBezTo>
                      <a:pt x="48" y="3"/>
                      <a:pt x="48" y="8"/>
                      <a:pt x="46" y="12"/>
                    </a:cubicBezTo>
                    <a:lnTo>
                      <a:pt x="15" y="57"/>
                    </a:lnTo>
                    <a:cubicBezTo>
                      <a:pt x="13" y="59"/>
                      <a:pt x="10" y="60"/>
                      <a:pt x="8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4A42EF38-EA8A-794E-968D-D3045F61C364}"/>
                  </a:ext>
                </a:extLst>
              </p:cNvPr>
              <p:cNvSpPr/>
              <p:nvPr/>
            </p:nvSpPr>
            <p:spPr>
              <a:xfrm>
                <a:off x="3721183" y="9632478"/>
                <a:ext cx="82222" cy="436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36">
                    <a:moveTo>
                      <a:pt x="59" y="36"/>
                    </a:moveTo>
                    <a:cubicBezTo>
                      <a:pt x="58" y="36"/>
                      <a:pt x="57" y="36"/>
                      <a:pt x="56" y="36"/>
                    </a:cubicBezTo>
                    <a:lnTo>
                      <a:pt x="5" y="14"/>
                    </a:lnTo>
                    <a:cubicBezTo>
                      <a:pt x="1" y="13"/>
                      <a:pt x="-1" y="8"/>
                      <a:pt x="1" y="5"/>
                    </a:cubicBezTo>
                    <a:cubicBezTo>
                      <a:pt x="2" y="0"/>
                      <a:pt x="7" y="-1"/>
                      <a:pt x="11" y="0"/>
                    </a:cubicBezTo>
                    <a:lnTo>
                      <a:pt x="62" y="21"/>
                    </a:lnTo>
                    <a:cubicBezTo>
                      <a:pt x="66" y="23"/>
                      <a:pt x="68" y="27"/>
                      <a:pt x="66" y="32"/>
                    </a:cubicBezTo>
                    <a:cubicBezTo>
                      <a:pt x="65" y="35"/>
                      <a:pt x="62" y="36"/>
                      <a:pt x="59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C5660B7E-82FE-1C45-970D-FA0E5FC35B0B}"/>
                  </a:ext>
                </a:extLst>
              </p:cNvPr>
              <p:cNvSpPr/>
              <p:nvPr/>
            </p:nvSpPr>
            <p:spPr>
              <a:xfrm>
                <a:off x="3660136" y="9271104"/>
                <a:ext cx="7350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52">
                    <a:moveTo>
                      <a:pt x="9" y="52"/>
                    </a:moveTo>
                    <a:cubicBezTo>
                      <a:pt x="6" y="52"/>
                      <a:pt x="4" y="50"/>
                      <a:pt x="3" y="49"/>
                    </a:cubicBezTo>
                    <a:cubicBezTo>
                      <a:pt x="-1" y="45"/>
                      <a:pt x="0" y="41"/>
                      <a:pt x="4" y="38"/>
                    </a:cubicBezTo>
                    <a:lnTo>
                      <a:pt x="48" y="2"/>
                    </a:lnTo>
                    <a:cubicBezTo>
                      <a:pt x="52" y="-1"/>
                      <a:pt x="56" y="0"/>
                      <a:pt x="59" y="3"/>
                    </a:cubicBezTo>
                    <a:cubicBezTo>
                      <a:pt x="62" y="6"/>
                      <a:pt x="61" y="11"/>
                      <a:pt x="58" y="14"/>
                    </a:cubicBezTo>
                    <a:lnTo>
                      <a:pt x="13" y="50"/>
                    </a:lnTo>
                    <a:cubicBezTo>
                      <a:pt x="11" y="51"/>
                      <a:pt x="10" y="52"/>
                      <a:pt x="9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E88870DD-F063-8A4E-B91F-C0BA9649CC81}"/>
                  </a:ext>
                </a:extLst>
              </p:cNvPr>
              <p:cNvSpPr/>
              <p:nvPr/>
            </p:nvSpPr>
            <p:spPr>
              <a:xfrm>
                <a:off x="3717446" y="9388239"/>
                <a:ext cx="85960" cy="461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38">
                    <a:moveTo>
                      <a:pt x="8" y="38"/>
                    </a:moveTo>
                    <a:cubicBezTo>
                      <a:pt x="5" y="38"/>
                      <a:pt x="2" y="36"/>
                      <a:pt x="0" y="33"/>
                    </a:cubicBezTo>
                    <a:cubicBezTo>
                      <a:pt x="-1" y="29"/>
                      <a:pt x="1" y="24"/>
                      <a:pt x="5" y="23"/>
                    </a:cubicBezTo>
                    <a:lnTo>
                      <a:pt x="59" y="1"/>
                    </a:lnTo>
                    <a:cubicBezTo>
                      <a:pt x="63" y="-1"/>
                      <a:pt x="67" y="1"/>
                      <a:pt x="69" y="5"/>
                    </a:cubicBezTo>
                    <a:cubicBezTo>
                      <a:pt x="71" y="9"/>
                      <a:pt x="69" y="13"/>
                      <a:pt x="65" y="15"/>
                    </a:cubicBezTo>
                    <a:lnTo>
                      <a:pt x="11" y="37"/>
                    </a:lnTo>
                    <a:cubicBezTo>
                      <a:pt x="10" y="37"/>
                      <a:pt x="9" y="38"/>
                      <a:pt x="8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A82F6916-8CE8-D64C-9AC6-CAF0327E0006}"/>
                  </a:ext>
                </a:extLst>
              </p:cNvPr>
              <p:cNvSpPr/>
              <p:nvPr/>
            </p:nvSpPr>
            <p:spPr>
              <a:xfrm>
                <a:off x="3737379" y="9516589"/>
                <a:ext cx="88451" cy="21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18">
                    <a:moveTo>
                      <a:pt x="64" y="18"/>
                    </a:moveTo>
                    <a:lnTo>
                      <a:pt x="8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3"/>
                      <a:pt x="4" y="-1"/>
                      <a:pt x="8" y="0"/>
                    </a:cubicBezTo>
                    <a:lnTo>
                      <a:pt x="64" y="2"/>
                    </a:lnTo>
                    <a:cubicBezTo>
                      <a:pt x="69" y="3"/>
                      <a:pt x="72" y="7"/>
                      <a:pt x="72" y="10"/>
                    </a:cubicBezTo>
                    <a:cubicBezTo>
                      <a:pt x="72" y="14"/>
                      <a:pt x="68" y="18"/>
                      <a:pt x="64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B1B69DA0-11D7-D945-A362-171B3DA7474D}"/>
                  </a:ext>
                </a:extLst>
              </p:cNvPr>
              <p:cNvSpPr/>
              <p:nvPr/>
            </p:nvSpPr>
            <p:spPr>
              <a:xfrm>
                <a:off x="3108250" y="9072968"/>
                <a:ext cx="459697" cy="2567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0" h="207">
                    <a:moveTo>
                      <a:pt x="320" y="63"/>
                    </a:moveTo>
                    <a:cubicBezTo>
                      <a:pt x="319" y="63"/>
                      <a:pt x="318" y="63"/>
                      <a:pt x="316" y="63"/>
                    </a:cubicBezTo>
                    <a:cubicBezTo>
                      <a:pt x="322" y="45"/>
                      <a:pt x="311" y="25"/>
                      <a:pt x="289" y="17"/>
                    </a:cubicBezTo>
                    <a:cubicBezTo>
                      <a:pt x="269" y="10"/>
                      <a:pt x="246" y="14"/>
                      <a:pt x="232" y="26"/>
                    </a:cubicBezTo>
                    <a:cubicBezTo>
                      <a:pt x="225" y="12"/>
                      <a:pt x="206" y="0"/>
                      <a:pt x="185" y="0"/>
                    </a:cubicBezTo>
                    <a:cubicBezTo>
                      <a:pt x="164" y="0"/>
                      <a:pt x="145" y="12"/>
                      <a:pt x="138" y="27"/>
                    </a:cubicBezTo>
                    <a:cubicBezTo>
                      <a:pt x="124" y="14"/>
                      <a:pt x="101" y="10"/>
                      <a:pt x="81" y="18"/>
                    </a:cubicBezTo>
                    <a:cubicBezTo>
                      <a:pt x="59" y="25"/>
                      <a:pt x="48" y="46"/>
                      <a:pt x="53" y="64"/>
                    </a:cubicBezTo>
                    <a:cubicBezTo>
                      <a:pt x="52" y="64"/>
                      <a:pt x="51" y="64"/>
                      <a:pt x="50" y="64"/>
                    </a:cubicBezTo>
                    <a:cubicBezTo>
                      <a:pt x="22" y="64"/>
                      <a:pt x="0" y="82"/>
                      <a:pt x="0" y="104"/>
                    </a:cubicBezTo>
                    <a:cubicBezTo>
                      <a:pt x="1" y="126"/>
                      <a:pt x="23" y="144"/>
                      <a:pt x="50" y="144"/>
                    </a:cubicBezTo>
                    <a:cubicBezTo>
                      <a:pt x="52" y="144"/>
                      <a:pt x="53" y="144"/>
                      <a:pt x="54" y="144"/>
                    </a:cubicBezTo>
                    <a:cubicBezTo>
                      <a:pt x="49" y="162"/>
                      <a:pt x="60" y="181"/>
                      <a:pt x="81" y="190"/>
                    </a:cubicBezTo>
                    <a:cubicBezTo>
                      <a:pt x="102" y="197"/>
                      <a:pt x="125" y="192"/>
                      <a:pt x="139" y="180"/>
                    </a:cubicBezTo>
                    <a:cubicBezTo>
                      <a:pt x="146" y="196"/>
                      <a:pt x="164" y="207"/>
                      <a:pt x="185" y="207"/>
                    </a:cubicBezTo>
                    <a:cubicBezTo>
                      <a:pt x="207" y="207"/>
                      <a:pt x="225" y="196"/>
                      <a:pt x="232" y="180"/>
                    </a:cubicBezTo>
                    <a:cubicBezTo>
                      <a:pt x="247" y="192"/>
                      <a:pt x="269" y="197"/>
                      <a:pt x="289" y="190"/>
                    </a:cubicBezTo>
                    <a:cubicBezTo>
                      <a:pt x="311" y="181"/>
                      <a:pt x="323" y="161"/>
                      <a:pt x="317" y="143"/>
                    </a:cubicBezTo>
                    <a:cubicBezTo>
                      <a:pt x="318" y="144"/>
                      <a:pt x="320" y="144"/>
                      <a:pt x="321" y="144"/>
                    </a:cubicBezTo>
                    <a:cubicBezTo>
                      <a:pt x="348" y="144"/>
                      <a:pt x="370" y="125"/>
                      <a:pt x="370" y="103"/>
                    </a:cubicBezTo>
                    <a:cubicBezTo>
                      <a:pt x="370" y="81"/>
                      <a:pt x="348" y="63"/>
                      <a:pt x="320" y="6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8F6777E6-5D5E-C743-A6BE-A164256CB130}"/>
                  </a:ext>
                </a:extLst>
              </p:cNvPr>
              <p:cNvSpPr/>
              <p:nvPr/>
            </p:nvSpPr>
            <p:spPr>
              <a:xfrm>
                <a:off x="3099533" y="9064245"/>
                <a:ext cx="478384" cy="274146"/>
              </a:xfrm>
              <a:custGeom>
                <a:avLst/>
                <a:gdLst>
                  <a:gd name="connsiteX0" fmla="*/ 238571 w 478384"/>
                  <a:gd name="connsiteY0" fmla="*/ 18695 h 274146"/>
                  <a:gd name="connsiteX1" fmla="*/ 188880 w 478384"/>
                  <a:gd name="connsiteY1" fmla="*/ 45966 h 274146"/>
                  <a:gd name="connsiteX2" fmla="*/ 182668 w 478384"/>
                  <a:gd name="connsiteY2" fmla="*/ 50924 h 274146"/>
                  <a:gd name="connsiteX3" fmla="*/ 173972 w 478384"/>
                  <a:gd name="connsiteY3" fmla="*/ 48445 h 274146"/>
                  <a:gd name="connsiteX4" fmla="*/ 113101 w 478384"/>
                  <a:gd name="connsiteY4" fmla="*/ 39768 h 274146"/>
                  <a:gd name="connsiteX5" fmla="*/ 84528 w 478384"/>
                  <a:gd name="connsiteY5" fmla="*/ 85633 h 274146"/>
                  <a:gd name="connsiteX6" fmla="*/ 83286 w 478384"/>
                  <a:gd name="connsiteY6" fmla="*/ 93071 h 274146"/>
                  <a:gd name="connsiteX7" fmla="*/ 74590 w 478384"/>
                  <a:gd name="connsiteY7" fmla="*/ 96789 h 274146"/>
                  <a:gd name="connsiteX8" fmla="*/ 70863 w 478384"/>
                  <a:gd name="connsiteY8" fmla="*/ 96789 h 274146"/>
                  <a:gd name="connsiteX9" fmla="*/ 29868 w 478384"/>
                  <a:gd name="connsiteY9" fmla="*/ 112904 h 274146"/>
                  <a:gd name="connsiteX10" fmla="*/ 18687 w 478384"/>
                  <a:gd name="connsiteY10" fmla="*/ 137696 h 274146"/>
                  <a:gd name="connsiteX11" fmla="*/ 70863 w 478384"/>
                  <a:gd name="connsiteY11" fmla="*/ 177363 h 274146"/>
                  <a:gd name="connsiteX12" fmla="*/ 75832 w 478384"/>
                  <a:gd name="connsiteY12" fmla="*/ 177363 h 274146"/>
                  <a:gd name="connsiteX13" fmla="*/ 83286 w 478384"/>
                  <a:gd name="connsiteY13" fmla="*/ 181081 h 274146"/>
                  <a:gd name="connsiteX14" fmla="*/ 84528 w 478384"/>
                  <a:gd name="connsiteY14" fmla="*/ 189759 h 274146"/>
                  <a:gd name="connsiteX15" fmla="*/ 114343 w 478384"/>
                  <a:gd name="connsiteY15" fmla="*/ 234384 h 274146"/>
                  <a:gd name="connsiteX16" fmla="*/ 175215 w 478384"/>
                  <a:gd name="connsiteY16" fmla="*/ 225707 h 274146"/>
                  <a:gd name="connsiteX17" fmla="*/ 181426 w 478384"/>
                  <a:gd name="connsiteY17" fmla="*/ 223228 h 274146"/>
                  <a:gd name="connsiteX18" fmla="*/ 182668 w 478384"/>
                  <a:gd name="connsiteY18" fmla="*/ 223228 h 274146"/>
                  <a:gd name="connsiteX19" fmla="*/ 190122 w 478384"/>
                  <a:gd name="connsiteY19" fmla="*/ 228186 h 274146"/>
                  <a:gd name="connsiteX20" fmla="*/ 238571 w 478384"/>
                  <a:gd name="connsiteY20" fmla="*/ 255457 h 274146"/>
                  <a:gd name="connsiteX21" fmla="*/ 288262 w 478384"/>
                  <a:gd name="connsiteY21" fmla="*/ 228186 h 274146"/>
                  <a:gd name="connsiteX22" fmla="*/ 295716 w 478384"/>
                  <a:gd name="connsiteY22" fmla="*/ 223228 h 274146"/>
                  <a:gd name="connsiteX23" fmla="*/ 303170 w 478384"/>
                  <a:gd name="connsiteY23" fmla="*/ 225707 h 274146"/>
                  <a:gd name="connsiteX24" fmla="*/ 365284 w 478384"/>
                  <a:gd name="connsiteY24" fmla="*/ 234384 h 274146"/>
                  <a:gd name="connsiteX25" fmla="*/ 393856 w 478384"/>
                  <a:gd name="connsiteY25" fmla="*/ 188519 h 274146"/>
                  <a:gd name="connsiteX26" fmla="*/ 395098 w 478384"/>
                  <a:gd name="connsiteY26" fmla="*/ 181081 h 274146"/>
                  <a:gd name="connsiteX27" fmla="*/ 403794 w 478384"/>
                  <a:gd name="connsiteY27" fmla="*/ 177363 h 274146"/>
                  <a:gd name="connsiteX28" fmla="*/ 407521 w 478384"/>
                  <a:gd name="connsiteY28" fmla="*/ 177363 h 274146"/>
                  <a:gd name="connsiteX29" fmla="*/ 459697 w 478384"/>
                  <a:gd name="connsiteY29" fmla="*/ 136456 h 274146"/>
                  <a:gd name="connsiteX30" fmla="*/ 407521 w 478384"/>
                  <a:gd name="connsiteY30" fmla="*/ 96789 h 274146"/>
                  <a:gd name="connsiteX31" fmla="*/ 406279 w 478384"/>
                  <a:gd name="connsiteY31" fmla="*/ 96789 h 274146"/>
                  <a:gd name="connsiteX32" fmla="*/ 402552 w 478384"/>
                  <a:gd name="connsiteY32" fmla="*/ 96789 h 274146"/>
                  <a:gd name="connsiteX33" fmla="*/ 393856 w 478384"/>
                  <a:gd name="connsiteY33" fmla="*/ 93071 h 274146"/>
                  <a:gd name="connsiteX34" fmla="*/ 392614 w 478384"/>
                  <a:gd name="connsiteY34" fmla="*/ 84393 h 274146"/>
                  <a:gd name="connsiteX35" fmla="*/ 364041 w 478384"/>
                  <a:gd name="connsiteY35" fmla="*/ 38528 h 274146"/>
                  <a:gd name="connsiteX36" fmla="*/ 303170 w 478384"/>
                  <a:gd name="connsiteY36" fmla="*/ 48445 h 274146"/>
                  <a:gd name="connsiteX37" fmla="*/ 294474 w 478384"/>
                  <a:gd name="connsiteY37" fmla="*/ 50924 h 274146"/>
                  <a:gd name="connsiteX38" fmla="*/ 288262 w 478384"/>
                  <a:gd name="connsiteY38" fmla="*/ 45966 h 274146"/>
                  <a:gd name="connsiteX39" fmla="*/ 238571 w 478384"/>
                  <a:gd name="connsiteY39" fmla="*/ 18695 h 274146"/>
                  <a:gd name="connsiteX40" fmla="*/ 238571 w 478384"/>
                  <a:gd name="connsiteY40" fmla="*/ 0 h 274146"/>
                  <a:gd name="connsiteX41" fmla="*/ 299456 w 478384"/>
                  <a:gd name="connsiteY41" fmla="*/ 27291 h 274146"/>
                  <a:gd name="connsiteX42" fmla="*/ 370282 w 478384"/>
                  <a:gd name="connsiteY42" fmla="*/ 21088 h 274146"/>
                  <a:gd name="connsiteX43" fmla="*/ 413771 w 478384"/>
                  <a:gd name="connsiteY43" fmla="*/ 78150 h 274146"/>
                  <a:gd name="connsiteX44" fmla="*/ 478384 w 478384"/>
                  <a:gd name="connsiteY44" fmla="*/ 135212 h 274146"/>
                  <a:gd name="connsiteX45" fmla="*/ 478384 w 478384"/>
                  <a:gd name="connsiteY45" fmla="*/ 136453 h 274146"/>
                  <a:gd name="connsiteX46" fmla="*/ 413771 w 478384"/>
                  <a:gd name="connsiteY46" fmla="*/ 195996 h 274146"/>
                  <a:gd name="connsiteX47" fmla="*/ 371524 w 478384"/>
                  <a:gd name="connsiteY47" fmla="*/ 253058 h 274146"/>
                  <a:gd name="connsiteX48" fmla="*/ 299456 w 478384"/>
                  <a:gd name="connsiteY48" fmla="*/ 245615 h 274146"/>
                  <a:gd name="connsiteX49" fmla="*/ 238571 w 478384"/>
                  <a:gd name="connsiteY49" fmla="*/ 274146 h 274146"/>
                  <a:gd name="connsiteX50" fmla="*/ 178928 w 478384"/>
                  <a:gd name="connsiteY50" fmla="*/ 245615 h 274146"/>
                  <a:gd name="connsiteX51" fmla="*/ 106860 w 478384"/>
                  <a:gd name="connsiteY51" fmla="*/ 253058 h 274146"/>
                  <a:gd name="connsiteX52" fmla="*/ 64613 w 478384"/>
                  <a:gd name="connsiteY52" fmla="*/ 195996 h 274146"/>
                  <a:gd name="connsiteX53" fmla="*/ 0 w 478384"/>
                  <a:gd name="connsiteY53" fmla="*/ 137693 h 274146"/>
                  <a:gd name="connsiteX54" fmla="*/ 16153 w 478384"/>
                  <a:gd name="connsiteY54" fmla="*/ 99238 h 274146"/>
                  <a:gd name="connsiteX55" fmla="*/ 63370 w 478384"/>
                  <a:gd name="connsiteY55" fmla="*/ 78150 h 274146"/>
                  <a:gd name="connsiteX56" fmla="*/ 106860 w 478384"/>
                  <a:gd name="connsiteY56" fmla="*/ 21088 h 274146"/>
                  <a:gd name="connsiteX57" fmla="*/ 177686 w 478384"/>
                  <a:gd name="connsiteY57" fmla="*/ 28531 h 274146"/>
                  <a:gd name="connsiteX58" fmla="*/ 238571 w 478384"/>
                  <a:gd name="connsiteY58" fmla="*/ 0 h 27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78384" h="274146">
                    <a:moveTo>
                      <a:pt x="238571" y="18695"/>
                    </a:moveTo>
                    <a:cubicBezTo>
                      <a:pt x="216210" y="18695"/>
                      <a:pt x="196333" y="29851"/>
                      <a:pt x="188880" y="45966"/>
                    </a:cubicBezTo>
                    <a:cubicBezTo>
                      <a:pt x="187637" y="48445"/>
                      <a:pt x="185153" y="50924"/>
                      <a:pt x="182668" y="50924"/>
                    </a:cubicBezTo>
                    <a:cubicBezTo>
                      <a:pt x="180184" y="52164"/>
                      <a:pt x="176457" y="50924"/>
                      <a:pt x="173972" y="48445"/>
                    </a:cubicBezTo>
                    <a:cubicBezTo>
                      <a:pt x="159065" y="36049"/>
                      <a:pt x="134219" y="32331"/>
                      <a:pt x="113101" y="39768"/>
                    </a:cubicBezTo>
                    <a:cubicBezTo>
                      <a:pt x="90739" y="48445"/>
                      <a:pt x="78317" y="67039"/>
                      <a:pt x="84528" y="85633"/>
                    </a:cubicBezTo>
                    <a:cubicBezTo>
                      <a:pt x="85770" y="88112"/>
                      <a:pt x="84528" y="90591"/>
                      <a:pt x="83286" y="93071"/>
                    </a:cubicBezTo>
                    <a:cubicBezTo>
                      <a:pt x="80801" y="96789"/>
                      <a:pt x="78317" y="98029"/>
                      <a:pt x="74590" y="96789"/>
                    </a:cubicBezTo>
                    <a:cubicBezTo>
                      <a:pt x="73348" y="96789"/>
                      <a:pt x="72105" y="96789"/>
                      <a:pt x="70863" y="96789"/>
                    </a:cubicBezTo>
                    <a:cubicBezTo>
                      <a:pt x="54713" y="96789"/>
                      <a:pt x="39806" y="102987"/>
                      <a:pt x="29868" y="112904"/>
                    </a:cubicBezTo>
                    <a:cubicBezTo>
                      <a:pt x="22414" y="120342"/>
                      <a:pt x="18687" y="129019"/>
                      <a:pt x="18687" y="137696"/>
                    </a:cubicBezTo>
                    <a:cubicBezTo>
                      <a:pt x="18687" y="160008"/>
                      <a:pt x="42290" y="177363"/>
                      <a:pt x="70863" y="177363"/>
                    </a:cubicBezTo>
                    <a:cubicBezTo>
                      <a:pt x="73348" y="177363"/>
                      <a:pt x="74590" y="177363"/>
                      <a:pt x="75832" y="177363"/>
                    </a:cubicBezTo>
                    <a:cubicBezTo>
                      <a:pt x="78317" y="177363"/>
                      <a:pt x="82043" y="178602"/>
                      <a:pt x="83286" y="181081"/>
                    </a:cubicBezTo>
                    <a:cubicBezTo>
                      <a:pt x="85770" y="182321"/>
                      <a:pt x="85770" y="187279"/>
                      <a:pt x="84528" y="189759"/>
                    </a:cubicBezTo>
                    <a:cubicBezTo>
                      <a:pt x="78317" y="208353"/>
                      <a:pt x="90739" y="226946"/>
                      <a:pt x="114343" y="234384"/>
                    </a:cubicBezTo>
                    <a:cubicBezTo>
                      <a:pt x="134219" y="241821"/>
                      <a:pt x="159065" y="238103"/>
                      <a:pt x="175215" y="225707"/>
                    </a:cubicBezTo>
                    <a:cubicBezTo>
                      <a:pt x="176457" y="223228"/>
                      <a:pt x="178941" y="223228"/>
                      <a:pt x="181426" y="223228"/>
                    </a:cubicBezTo>
                    <a:cubicBezTo>
                      <a:pt x="182668" y="223228"/>
                      <a:pt x="182668" y="223228"/>
                      <a:pt x="182668" y="223228"/>
                    </a:cubicBezTo>
                    <a:cubicBezTo>
                      <a:pt x="186395" y="223228"/>
                      <a:pt x="187637" y="225707"/>
                      <a:pt x="190122" y="228186"/>
                    </a:cubicBezTo>
                    <a:cubicBezTo>
                      <a:pt x="197576" y="244301"/>
                      <a:pt x="217452" y="255457"/>
                      <a:pt x="238571" y="255457"/>
                    </a:cubicBezTo>
                    <a:cubicBezTo>
                      <a:pt x="260932" y="255457"/>
                      <a:pt x="280809" y="244301"/>
                      <a:pt x="288262" y="228186"/>
                    </a:cubicBezTo>
                    <a:cubicBezTo>
                      <a:pt x="290747" y="225707"/>
                      <a:pt x="291989" y="223228"/>
                      <a:pt x="295716" y="223228"/>
                    </a:cubicBezTo>
                    <a:cubicBezTo>
                      <a:pt x="298201" y="221988"/>
                      <a:pt x="301927" y="223228"/>
                      <a:pt x="303170" y="225707"/>
                    </a:cubicBezTo>
                    <a:cubicBezTo>
                      <a:pt x="319319" y="238103"/>
                      <a:pt x="344165" y="241821"/>
                      <a:pt x="365284" y="234384"/>
                    </a:cubicBezTo>
                    <a:cubicBezTo>
                      <a:pt x="387645" y="226946"/>
                      <a:pt x="400068" y="207113"/>
                      <a:pt x="393856" y="188519"/>
                    </a:cubicBezTo>
                    <a:cubicBezTo>
                      <a:pt x="392614" y="186040"/>
                      <a:pt x="393856" y="182321"/>
                      <a:pt x="395098" y="181081"/>
                    </a:cubicBezTo>
                    <a:cubicBezTo>
                      <a:pt x="397583" y="178602"/>
                      <a:pt x="400068" y="177363"/>
                      <a:pt x="403794" y="177363"/>
                    </a:cubicBezTo>
                    <a:cubicBezTo>
                      <a:pt x="403794" y="177363"/>
                      <a:pt x="406279" y="177363"/>
                      <a:pt x="407521" y="177363"/>
                    </a:cubicBezTo>
                    <a:cubicBezTo>
                      <a:pt x="436094" y="177363"/>
                      <a:pt x="459697" y="158769"/>
                      <a:pt x="459697" y="136456"/>
                    </a:cubicBezTo>
                    <a:cubicBezTo>
                      <a:pt x="458455" y="114144"/>
                      <a:pt x="434852" y="96789"/>
                      <a:pt x="407521" y="96789"/>
                    </a:cubicBezTo>
                    <a:lnTo>
                      <a:pt x="406279" y="96789"/>
                    </a:lnTo>
                    <a:cubicBezTo>
                      <a:pt x="405037" y="96789"/>
                      <a:pt x="403794" y="96789"/>
                      <a:pt x="402552" y="96789"/>
                    </a:cubicBezTo>
                    <a:cubicBezTo>
                      <a:pt x="400068" y="96789"/>
                      <a:pt x="396341" y="95550"/>
                      <a:pt x="393856" y="93071"/>
                    </a:cubicBezTo>
                    <a:cubicBezTo>
                      <a:pt x="392614" y="90591"/>
                      <a:pt x="392614" y="86873"/>
                      <a:pt x="392614" y="84393"/>
                    </a:cubicBezTo>
                    <a:cubicBezTo>
                      <a:pt x="398825" y="65799"/>
                      <a:pt x="386403" y="47206"/>
                      <a:pt x="364041" y="38528"/>
                    </a:cubicBezTo>
                    <a:cubicBezTo>
                      <a:pt x="342923" y="31091"/>
                      <a:pt x="318077" y="34810"/>
                      <a:pt x="303170" y="48445"/>
                    </a:cubicBezTo>
                    <a:cubicBezTo>
                      <a:pt x="300685" y="50924"/>
                      <a:pt x="298201" y="52164"/>
                      <a:pt x="294474" y="50924"/>
                    </a:cubicBezTo>
                    <a:cubicBezTo>
                      <a:pt x="291989" y="50924"/>
                      <a:pt x="289505" y="48445"/>
                      <a:pt x="288262" y="45966"/>
                    </a:cubicBezTo>
                    <a:cubicBezTo>
                      <a:pt x="279566" y="29851"/>
                      <a:pt x="260932" y="18695"/>
                      <a:pt x="238571" y="18695"/>
                    </a:cubicBezTo>
                    <a:close/>
                    <a:moveTo>
                      <a:pt x="238571" y="0"/>
                    </a:moveTo>
                    <a:cubicBezTo>
                      <a:pt x="263422" y="0"/>
                      <a:pt x="285788" y="11164"/>
                      <a:pt x="299456" y="27291"/>
                    </a:cubicBezTo>
                    <a:cubicBezTo>
                      <a:pt x="319337" y="14886"/>
                      <a:pt x="346673" y="12405"/>
                      <a:pt x="370282" y="21088"/>
                    </a:cubicBezTo>
                    <a:cubicBezTo>
                      <a:pt x="397618" y="31012"/>
                      <a:pt x="415014" y="53341"/>
                      <a:pt x="413771" y="78150"/>
                    </a:cubicBezTo>
                    <a:cubicBezTo>
                      <a:pt x="448563" y="80631"/>
                      <a:pt x="478384" y="104200"/>
                      <a:pt x="478384" y="135212"/>
                    </a:cubicBezTo>
                    <a:lnTo>
                      <a:pt x="478384" y="136453"/>
                    </a:lnTo>
                    <a:cubicBezTo>
                      <a:pt x="478384" y="167465"/>
                      <a:pt x="451048" y="193515"/>
                      <a:pt x="413771" y="195996"/>
                    </a:cubicBezTo>
                    <a:cubicBezTo>
                      <a:pt x="415014" y="220805"/>
                      <a:pt x="400103" y="243134"/>
                      <a:pt x="371524" y="253058"/>
                    </a:cubicBezTo>
                    <a:cubicBezTo>
                      <a:pt x="347916" y="260501"/>
                      <a:pt x="320580" y="259260"/>
                      <a:pt x="299456" y="245615"/>
                    </a:cubicBezTo>
                    <a:cubicBezTo>
                      <a:pt x="288273" y="262982"/>
                      <a:pt x="264665" y="274146"/>
                      <a:pt x="238571" y="274146"/>
                    </a:cubicBezTo>
                    <a:cubicBezTo>
                      <a:pt x="213720" y="274146"/>
                      <a:pt x="191354" y="262982"/>
                      <a:pt x="178928" y="245615"/>
                    </a:cubicBezTo>
                    <a:cubicBezTo>
                      <a:pt x="157805" y="259260"/>
                      <a:pt x="130468" y="260501"/>
                      <a:pt x="106860" y="253058"/>
                    </a:cubicBezTo>
                    <a:cubicBezTo>
                      <a:pt x="79524" y="243134"/>
                      <a:pt x="63370" y="220805"/>
                      <a:pt x="64613" y="195996"/>
                    </a:cubicBezTo>
                    <a:cubicBezTo>
                      <a:pt x="28579" y="193515"/>
                      <a:pt x="0" y="167465"/>
                      <a:pt x="0" y="137693"/>
                    </a:cubicBezTo>
                    <a:cubicBezTo>
                      <a:pt x="0" y="124048"/>
                      <a:pt x="4970" y="110403"/>
                      <a:pt x="16153" y="99238"/>
                    </a:cubicBezTo>
                    <a:cubicBezTo>
                      <a:pt x="28579" y="86834"/>
                      <a:pt x="44732" y="79391"/>
                      <a:pt x="63370" y="78150"/>
                    </a:cubicBezTo>
                    <a:cubicBezTo>
                      <a:pt x="62128" y="54581"/>
                      <a:pt x="78281" y="32252"/>
                      <a:pt x="106860" y="21088"/>
                    </a:cubicBezTo>
                    <a:cubicBezTo>
                      <a:pt x="129226" y="13645"/>
                      <a:pt x="157805" y="14886"/>
                      <a:pt x="177686" y="28531"/>
                    </a:cubicBezTo>
                    <a:cubicBezTo>
                      <a:pt x="190111" y="11164"/>
                      <a:pt x="213720" y="0"/>
                      <a:pt x="238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01C38A3C-1497-CB43-9CE1-7CB6E24CCAA0}"/>
                  </a:ext>
                </a:extLst>
              </p:cNvPr>
              <p:cNvSpPr/>
              <p:nvPr/>
            </p:nvSpPr>
            <p:spPr>
              <a:xfrm>
                <a:off x="3260240" y="9130293"/>
                <a:ext cx="158216" cy="934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76">
                    <a:moveTo>
                      <a:pt x="8" y="62"/>
                    </a:moveTo>
                    <a:cubicBezTo>
                      <a:pt x="1" y="58"/>
                      <a:pt x="-2" y="49"/>
                      <a:pt x="2" y="42"/>
                    </a:cubicBezTo>
                    <a:cubicBezTo>
                      <a:pt x="9" y="25"/>
                      <a:pt x="27" y="0"/>
                      <a:pt x="64" y="0"/>
                    </a:cubicBezTo>
                    <a:cubicBezTo>
                      <a:pt x="107" y="0"/>
                      <a:pt x="122" y="29"/>
                      <a:pt x="128" y="45"/>
                    </a:cubicBezTo>
                    <a:cubicBezTo>
                      <a:pt x="130" y="52"/>
                      <a:pt x="126" y="59"/>
                      <a:pt x="120" y="63"/>
                    </a:cubicBezTo>
                    <a:cubicBezTo>
                      <a:pt x="101" y="72"/>
                      <a:pt x="58" y="88"/>
                      <a:pt x="8" y="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474C6722-3120-2547-829B-2BD2325B79E8}"/>
                  </a:ext>
                </a:extLst>
              </p:cNvPr>
              <p:cNvSpPr/>
              <p:nvPr/>
            </p:nvSpPr>
            <p:spPr>
              <a:xfrm>
                <a:off x="3250851" y="9120324"/>
                <a:ext cx="177403" cy="113397"/>
              </a:xfrm>
              <a:custGeom>
                <a:avLst/>
                <a:gdLst>
                  <a:gd name="connsiteX0" fmla="*/ 88498 w 177403"/>
                  <a:gd name="connsiteY0" fmla="*/ 19938 h 113397"/>
                  <a:gd name="connsiteX1" fmla="*/ 20591 w 177403"/>
                  <a:gd name="connsiteY1" fmla="*/ 65288 h 113397"/>
                  <a:gd name="connsiteX2" fmla="*/ 23060 w 177403"/>
                  <a:gd name="connsiteY2" fmla="*/ 77545 h 113397"/>
                  <a:gd name="connsiteX3" fmla="*/ 153935 w 177403"/>
                  <a:gd name="connsiteY3" fmla="*/ 77545 h 113397"/>
                  <a:gd name="connsiteX4" fmla="*/ 157639 w 177403"/>
                  <a:gd name="connsiteY4" fmla="*/ 67740 h 113397"/>
                  <a:gd name="connsiteX5" fmla="*/ 88498 w 177403"/>
                  <a:gd name="connsiteY5" fmla="*/ 19938 h 113397"/>
                  <a:gd name="connsiteX6" fmla="*/ 88493 w 177403"/>
                  <a:gd name="connsiteY6" fmla="*/ 0 h 113397"/>
                  <a:gd name="connsiteX7" fmla="*/ 176325 w 177403"/>
                  <a:gd name="connsiteY7" fmla="*/ 61629 h 113397"/>
                  <a:gd name="connsiteX8" fmla="*/ 162717 w 177403"/>
                  <a:gd name="connsiteY8" fmla="*/ 94908 h 113397"/>
                  <a:gd name="connsiteX9" fmla="*/ 89730 w 177403"/>
                  <a:gd name="connsiteY9" fmla="*/ 113397 h 113397"/>
                  <a:gd name="connsiteX10" fmla="*/ 14268 w 177403"/>
                  <a:gd name="connsiteY10" fmla="*/ 93676 h 113397"/>
                  <a:gd name="connsiteX11" fmla="*/ 1897 w 177403"/>
                  <a:gd name="connsiteY11" fmla="*/ 56698 h 113397"/>
                  <a:gd name="connsiteX12" fmla="*/ 88493 w 177403"/>
                  <a:gd name="connsiteY12" fmla="*/ 0 h 11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403" h="113397">
                    <a:moveTo>
                      <a:pt x="88498" y="19938"/>
                    </a:moveTo>
                    <a:cubicBezTo>
                      <a:pt x="48988" y="19938"/>
                      <a:pt x="29233" y="44452"/>
                      <a:pt x="20591" y="65288"/>
                    </a:cubicBezTo>
                    <a:cubicBezTo>
                      <a:pt x="18121" y="70191"/>
                      <a:pt x="20591" y="75094"/>
                      <a:pt x="23060" y="77545"/>
                    </a:cubicBezTo>
                    <a:cubicBezTo>
                      <a:pt x="81090" y="108188"/>
                      <a:pt x="129242" y="91028"/>
                      <a:pt x="153935" y="77545"/>
                    </a:cubicBezTo>
                    <a:cubicBezTo>
                      <a:pt x="157639" y="76320"/>
                      <a:pt x="158874" y="72643"/>
                      <a:pt x="157639" y="67740"/>
                    </a:cubicBezTo>
                    <a:cubicBezTo>
                      <a:pt x="150231" y="45677"/>
                      <a:pt x="132946" y="19938"/>
                      <a:pt x="88498" y="19938"/>
                    </a:cubicBezTo>
                    <a:close/>
                    <a:moveTo>
                      <a:pt x="88493" y="0"/>
                    </a:moveTo>
                    <a:cubicBezTo>
                      <a:pt x="150347" y="0"/>
                      <a:pt x="170140" y="43140"/>
                      <a:pt x="176325" y="61629"/>
                    </a:cubicBezTo>
                    <a:cubicBezTo>
                      <a:pt x="180036" y="75187"/>
                      <a:pt x="173851" y="88745"/>
                      <a:pt x="162717" y="94908"/>
                    </a:cubicBezTo>
                    <a:cubicBezTo>
                      <a:pt x="149109" y="102304"/>
                      <a:pt x="123131" y="113397"/>
                      <a:pt x="89730" y="113397"/>
                    </a:cubicBezTo>
                    <a:cubicBezTo>
                      <a:pt x="66225" y="113397"/>
                      <a:pt x="41484" y="108467"/>
                      <a:pt x="14268" y="93676"/>
                    </a:cubicBezTo>
                    <a:cubicBezTo>
                      <a:pt x="1897" y="87513"/>
                      <a:pt x="-3051" y="70257"/>
                      <a:pt x="1897" y="56698"/>
                    </a:cubicBezTo>
                    <a:cubicBezTo>
                      <a:pt x="11794" y="35745"/>
                      <a:pt x="36535" y="0"/>
                      <a:pt x="88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85C8C17B-AF09-DF40-840C-426119117671}"/>
                  </a:ext>
                </a:extLst>
              </p:cNvPr>
              <p:cNvSpPr/>
              <p:nvPr/>
            </p:nvSpPr>
            <p:spPr>
              <a:xfrm>
                <a:off x="3055931" y="9327179"/>
                <a:ext cx="64781" cy="461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38">
                    <a:moveTo>
                      <a:pt x="45" y="38"/>
                    </a:moveTo>
                    <a:cubicBezTo>
                      <a:pt x="43" y="38"/>
                      <a:pt x="42" y="38"/>
                      <a:pt x="41" y="37"/>
                    </a:cubicBezTo>
                    <a:lnTo>
                      <a:pt x="4" y="14"/>
                    </a:lnTo>
                    <a:cubicBezTo>
                      <a:pt x="0" y="12"/>
                      <a:pt x="-1" y="8"/>
                      <a:pt x="1" y="4"/>
                    </a:cubicBezTo>
                    <a:cubicBezTo>
                      <a:pt x="3" y="0"/>
                      <a:pt x="8" y="-1"/>
                      <a:pt x="12" y="1"/>
                    </a:cubicBezTo>
                    <a:lnTo>
                      <a:pt x="49" y="24"/>
                    </a:lnTo>
                    <a:cubicBezTo>
                      <a:pt x="53" y="26"/>
                      <a:pt x="54" y="31"/>
                      <a:pt x="52" y="34"/>
                    </a:cubicBezTo>
                    <a:cubicBezTo>
                      <a:pt x="50" y="37"/>
                      <a:pt x="48" y="38"/>
                      <a:pt x="45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AC1663C5-6884-1247-A2B5-E95F4B66763D}"/>
                  </a:ext>
                </a:extLst>
              </p:cNvPr>
              <p:cNvSpPr/>
              <p:nvPr/>
            </p:nvSpPr>
            <p:spPr>
              <a:xfrm>
                <a:off x="3026032" y="9455529"/>
                <a:ext cx="72256" cy="199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17">
                    <a:moveTo>
                      <a:pt x="52" y="17"/>
                    </a:move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2" y="2"/>
                    </a:lnTo>
                    <a:cubicBezTo>
                      <a:pt x="56" y="3"/>
                      <a:pt x="59" y="6"/>
                      <a:pt x="59" y="10"/>
                    </a:cubicBezTo>
                    <a:cubicBezTo>
                      <a:pt x="59" y="15"/>
                      <a:pt x="56" y="17"/>
                      <a:pt x="52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1581519-147E-864C-930D-A864C323961C}"/>
                  </a:ext>
                </a:extLst>
              </p:cNvPr>
              <p:cNvSpPr/>
              <p:nvPr/>
            </p:nvSpPr>
            <p:spPr>
              <a:xfrm>
                <a:off x="3047210" y="9580141"/>
                <a:ext cx="67273" cy="348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29">
                    <a:moveTo>
                      <a:pt x="8" y="29"/>
                    </a:moveTo>
                    <a:cubicBezTo>
                      <a:pt x="4" y="29"/>
                      <a:pt x="2" y="27"/>
                      <a:pt x="0" y="24"/>
                    </a:cubicBezTo>
                    <a:cubicBezTo>
                      <a:pt x="-1" y="20"/>
                      <a:pt x="1" y="16"/>
                      <a:pt x="5" y="14"/>
                    </a:cubicBezTo>
                    <a:lnTo>
                      <a:pt x="44" y="1"/>
                    </a:lnTo>
                    <a:cubicBezTo>
                      <a:pt x="48" y="-1"/>
                      <a:pt x="52" y="1"/>
                      <a:pt x="54" y="5"/>
                    </a:cubicBezTo>
                    <a:cubicBezTo>
                      <a:pt x="55" y="9"/>
                      <a:pt x="53" y="13"/>
                      <a:pt x="49" y="15"/>
                    </a:cubicBezTo>
                    <a:lnTo>
                      <a:pt x="10" y="29"/>
                    </a:lnTo>
                    <a:cubicBezTo>
                      <a:pt x="9" y="29"/>
                      <a:pt x="8" y="29"/>
                      <a:pt x="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E852A077-033B-F64B-B5C8-095611326915}"/>
                  </a:ext>
                </a:extLst>
              </p:cNvPr>
              <p:cNvSpPr/>
              <p:nvPr/>
            </p:nvSpPr>
            <p:spPr>
              <a:xfrm>
                <a:off x="3553001" y="9327179"/>
                <a:ext cx="64781" cy="461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38">
                    <a:moveTo>
                      <a:pt x="8" y="38"/>
                    </a:moveTo>
                    <a:cubicBezTo>
                      <a:pt x="5" y="38"/>
                      <a:pt x="3" y="37"/>
                      <a:pt x="2" y="34"/>
                    </a:cubicBezTo>
                    <a:cubicBezTo>
                      <a:pt x="-1" y="31"/>
                      <a:pt x="0" y="26"/>
                      <a:pt x="4" y="24"/>
                    </a:cubicBezTo>
                    <a:lnTo>
                      <a:pt x="41" y="1"/>
                    </a:lnTo>
                    <a:cubicBezTo>
                      <a:pt x="45" y="-1"/>
                      <a:pt x="50" y="0"/>
                      <a:pt x="52" y="4"/>
                    </a:cubicBezTo>
                    <a:cubicBezTo>
                      <a:pt x="54" y="8"/>
                      <a:pt x="53" y="12"/>
                      <a:pt x="49" y="14"/>
                    </a:cubicBezTo>
                    <a:lnTo>
                      <a:pt x="12" y="37"/>
                    </a:lnTo>
                    <a:cubicBezTo>
                      <a:pt x="11" y="38"/>
                      <a:pt x="10" y="38"/>
                      <a:pt x="8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54135C73-9B29-2841-BD30-12AEBFAF0A0E}"/>
                  </a:ext>
                </a:extLst>
              </p:cNvPr>
              <p:cNvSpPr/>
              <p:nvPr/>
            </p:nvSpPr>
            <p:spPr>
              <a:xfrm>
                <a:off x="3574176" y="9455529"/>
                <a:ext cx="73502" cy="199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17">
                    <a:moveTo>
                      <a:pt x="8" y="17"/>
                    </a:moveTo>
                    <a:cubicBezTo>
                      <a:pt x="4" y="17"/>
                      <a:pt x="0" y="15"/>
                      <a:pt x="0" y="10"/>
                    </a:cubicBezTo>
                    <a:cubicBezTo>
                      <a:pt x="0" y="6"/>
                      <a:pt x="4" y="3"/>
                      <a:pt x="8" y="2"/>
                    </a:cubicBezTo>
                    <a:lnTo>
                      <a:pt x="52" y="0"/>
                    </a:lnTo>
                    <a:cubicBezTo>
                      <a:pt x="56" y="0"/>
                      <a:pt x="60" y="4"/>
                      <a:pt x="60" y="8"/>
                    </a:cubicBezTo>
                    <a:cubicBezTo>
                      <a:pt x="60" y="12"/>
                      <a:pt x="57" y="16"/>
                      <a:pt x="52" y="16"/>
                    </a:cubicBezTo>
                    <a:lnTo>
                      <a:pt x="9" y="17"/>
                    </a:ln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84350D30-CD90-9247-8272-1358E1DDE35B}"/>
                  </a:ext>
                </a:extLst>
              </p:cNvPr>
              <p:cNvSpPr/>
              <p:nvPr/>
            </p:nvSpPr>
            <p:spPr>
              <a:xfrm>
                <a:off x="3560473" y="9580141"/>
                <a:ext cx="67273" cy="348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29">
                    <a:moveTo>
                      <a:pt x="46" y="29"/>
                    </a:moveTo>
                    <a:lnTo>
                      <a:pt x="44" y="29"/>
                    </a:lnTo>
                    <a:lnTo>
                      <a:pt x="5" y="15"/>
                    </a:lnTo>
                    <a:cubicBezTo>
                      <a:pt x="0" y="13"/>
                      <a:pt x="-1" y="9"/>
                      <a:pt x="0" y="5"/>
                    </a:cubicBezTo>
                    <a:cubicBezTo>
                      <a:pt x="2" y="1"/>
                      <a:pt x="6" y="-1"/>
                      <a:pt x="10" y="1"/>
                    </a:cubicBezTo>
                    <a:lnTo>
                      <a:pt x="49" y="14"/>
                    </a:lnTo>
                    <a:cubicBezTo>
                      <a:pt x="53" y="16"/>
                      <a:pt x="55" y="20"/>
                      <a:pt x="54" y="24"/>
                    </a:cubicBezTo>
                    <a:cubicBezTo>
                      <a:pt x="52" y="27"/>
                      <a:pt x="49" y="29"/>
                      <a:pt x="46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5BCA4C0B-D9FE-8047-B31F-1C1DF16BC5B1}"/>
                  </a:ext>
                </a:extLst>
              </p:cNvPr>
              <p:cNvSpPr/>
              <p:nvPr/>
            </p:nvSpPr>
            <p:spPr>
              <a:xfrm>
                <a:off x="3281419" y="9395715"/>
                <a:ext cx="67273" cy="411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34">
                    <a:moveTo>
                      <a:pt x="47" y="34"/>
                    </a:moveTo>
                    <a:cubicBezTo>
                      <a:pt x="46" y="34"/>
                      <a:pt x="45" y="34"/>
                      <a:pt x="44" y="34"/>
                    </a:cubicBezTo>
                    <a:lnTo>
                      <a:pt x="4" y="14"/>
                    </a:lnTo>
                    <a:cubicBezTo>
                      <a:pt x="1" y="12"/>
                      <a:pt x="-1" y="8"/>
                      <a:pt x="1" y="4"/>
                    </a:cubicBezTo>
                    <a:cubicBezTo>
                      <a:pt x="3" y="1"/>
                      <a:pt x="7" y="-1"/>
                      <a:pt x="11" y="1"/>
                    </a:cubicBezTo>
                    <a:lnTo>
                      <a:pt x="50" y="20"/>
                    </a:lnTo>
                    <a:cubicBezTo>
                      <a:pt x="55" y="22"/>
                      <a:pt x="56" y="26"/>
                      <a:pt x="54" y="30"/>
                    </a:cubicBezTo>
                    <a:cubicBezTo>
                      <a:pt x="53" y="33"/>
                      <a:pt x="50" y="34"/>
                      <a:pt x="47" y="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6F620F7B-55ED-DF43-B802-DACC0655F475}"/>
                  </a:ext>
                </a:extLst>
              </p:cNvPr>
              <p:cNvSpPr/>
              <p:nvPr/>
            </p:nvSpPr>
            <p:spPr>
              <a:xfrm>
                <a:off x="3331251" y="9495405"/>
                <a:ext cx="59798" cy="423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35">
                    <a:moveTo>
                      <a:pt x="7" y="35"/>
                    </a:moveTo>
                    <a:cubicBezTo>
                      <a:pt x="5" y="35"/>
                      <a:pt x="2" y="33"/>
                      <a:pt x="0" y="31"/>
                    </a:cubicBezTo>
                    <a:cubicBezTo>
                      <a:pt x="-1" y="27"/>
                      <a:pt x="0" y="22"/>
                      <a:pt x="4" y="20"/>
                    </a:cubicBezTo>
                    <a:lnTo>
                      <a:pt x="38" y="1"/>
                    </a:lnTo>
                    <a:cubicBezTo>
                      <a:pt x="41" y="-1"/>
                      <a:pt x="46" y="0"/>
                      <a:pt x="48" y="4"/>
                    </a:cubicBezTo>
                    <a:cubicBezTo>
                      <a:pt x="50" y="8"/>
                      <a:pt x="49" y="12"/>
                      <a:pt x="45" y="14"/>
                    </a:cubicBezTo>
                    <a:lnTo>
                      <a:pt x="11" y="34"/>
                    </a:lnTo>
                    <a:cubicBezTo>
                      <a:pt x="10" y="35"/>
                      <a:pt x="8" y="35"/>
                      <a:pt x="7" y="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EB98695-E3D2-1445-B471-F1875FEE6643}"/>
                  </a:ext>
                </a:extLst>
              </p:cNvPr>
              <p:cNvSpPr/>
              <p:nvPr/>
            </p:nvSpPr>
            <p:spPr>
              <a:xfrm>
                <a:off x="3281419" y="9623755"/>
                <a:ext cx="67273" cy="398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33">
                    <a:moveTo>
                      <a:pt x="47" y="33"/>
                    </a:moveTo>
                    <a:cubicBezTo>
                      <a:pt x="46" y="33"/>
                      <a:pt x="45" y="33"/>
                      <a:pt x="44" y="33"/>
                    </a:cubicBezTo>
                    <a:lnTo>
                      <a:pt x="4" y="15"/>
                    </a:lnTo>
                    <a:cubicBezTo>
                      <a:pt x="1" y="13"/>
                      <a:pt x="-1" y="9"/>
                      <a:pt x="1" y="5"/>
                    </a:cubicBezTo>
                    <a:cubicBezTo>
                      <a:pt x="3" y="1"/>
                      <a:pt x="7" y="-1"/>
                      <a:pt x="11" y="1"/>
                    </a:cubicBezTo>
                    <a:lnTo>
                      <a:pt x="50" y="19"/>
                    </a:lnTo>
                    <a:cubicBezTo>
                      <a:pt x="55" y="20"/>
                      <a:pt x="56" y="25"/>
                      <a:pt x="54" y="29"/>
                    </a:cubicBezTo>
                    <a:cubicBezTo>
                      <a:pt x="53" y="32"/>
                      <a:pt x="50" y="33"/>
                      <a:pt x="47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D2B9E26-826E-DC41-9D71-8A5DC70697E8}"/>
                </a:ext>
              </a:extLst>
            </p:cNvPr>
            <p:cNvGrpSpPr/>
            <p:nvPr/>
          </p:nvGrpSpPr>
          <p:grpSpPr>
            <a:xfrm>
              <a:off x="4737746" y="9234966"/>
              <a:ext cx="869563" cy="1060445"/>
              <a:chOff x="4737746" y="9234966"/>
              <a:chExt cx="869563" cy="1060445"/>
            </a:xfrm>
          </p:grpSpPr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CC035BE4-89AD-3F4B-B162-F6CD38A57786}"/>
                  </a:ext>
                </a:extLst>
              </p:cNvPr>
              <p:cNvSpPr/>
              <p:nvPr/>
            </p:nvSpPr>
            <p:spPr>
              <a:xfrm>
                <a:off x="4808760" y="9433099"/>
                <a:ext cx="728788" cy="8523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6" h="685">
                    <a:moveTo>
                      <a:pt x="293" y="0"/>
                    </a:moveTo>
                    <a:lnTo>
                      <a:pt x="0" y="0"/>
                    </a:lnTo>
                    <a:lnTo>
                      <a:pt x="70" y="685"/>
                    </a:lnTo>
                    <a:lnTo>
                      <a:pt x="293" y="685"/>
                    </a:lnTo>
                    <a:lnTo>
                      <a:pt x="516" y="685"/>
                    </a:lnTo>
                    <a:lnTo>
                      <a:pt x="58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B57392B2-C4CD-8545-BE1C-9F956B539DA9}"/>
                  </a:ext>
                </a:extLst>
              </p:cNvPr>
              <p:cNvSpPr/>
              <p:nvPr/>
            </p:nvSpPr>
            <p:spPr>
              <a:xfrm>
                <a:off x="4798793" y="9423130"/>
                <a:ext cx="747475" cy="872281"/>
              </a:xfrm>
              <a:custGeom>
                <a:avLst/>
                <a:gdLst>
                  <a:gd name="connsiteX0" fmla="*/ 21179 w 747475"/>
                  <a:gd name="connsiteY0" fmla="*/ 18692 h 872281"/>
                  <a:gd name="connsiteX1" fmla="*/ 105744 w 747475"/>
                  <a:gd name="connsiteY1" fmla="*/ 853590 h 872281"/>
                  <a:gd name="connsiteX2" fmla="*/ 642979 w 747475"/>
                  <a:gd name="connsiteY2" fmla="*/ 853590 h 872281"/>
                  <a:gd name="connsiteX3" fmla="*/ 727543 w 747475"/>
                  <a:gd name="connsiteY3" fmla="*/ 18692 h 872281"/>
                  <a:gd name="connsiteX4" fmla="*/ 9950 w 747475"/>
                  <a:gd name="connsiteY4" fmla="*/ 0 h 872281"/>
                  <a:gd name="connsiteX5" fmla="*/ 738769 w 747475"/>
                  <a:gd name="connsiteY5" fmla="*/ 0 h 872281"/>
                  <a:gd name="connsiteX6" fmla="*/ 744988 w 747475"/>
                  <a:gd name="connsiteY6" fmla="*/ 2489 h 872281"/>
                  <a:gd name="connsiteX7" fmla="*/ 747475 w 747475"/>
                  <a:gd name="connsiteY7" fmla="*/ 11199 h 872281"/>
                  <a:gd name="connsiteX8" fmla="*/ 661659 w 747475"/>
                  <a:gd name="connsiteY8" fmla="*/ 863571 h 872281"/>
                  <a:gd name="connsiteX9" fmla="*/ 651709 w 747475"/>
                  <a:gd name="connsiteY9" fmla="*/ 872281 h 872281"/>
                  <a:gd name="connsiteX10" fmla="*/ 97010 w 747475"/>
                  <a:gd name="connsiteY10" fmla="*/ 872281 h 872281"/>
                  <a:gd name="connsiteX11" fmla="*/ 87061 w 747475"/>
                  <a:gd name="connsiteY11" fmla="*/ 863571 h 872281"/>
                  <a:gd name="connsiteX12" fmla="*/ 0 w 747475"/>
                  <a:gd name="connsiteY12" fmla="*/ 11199 h 872281"/>
                  <a:gd name="connsiteX13" fmla="*/ 3731 w 747475"/>
                  <a:gd name="connsiteY13" fmla="*/ 2489 h 872281"/>
                  <a:gd name="connsiteX14" fmla="*/ 9950 w 747475"/>
                  <a:gd name="connsiteY14" fmla="*/ 0 h 8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7475" h="872281">
                    <a:moveTo>
                      <a:pt x="21179" y="18692"/>
                    </a:moveTo>
                    <a:lnTo>
                      <a:pt x="105744" y="853590"/>
                    </a:lnTo>
                    <a:lnTo>
                      <a:pt x="642979" y="853590"/>
                    </a:lnTo>
                    <a:lnTo>
                      <a:pt x="727543" y="18692"/>
                    </a:lnTo>
                    <a:close/>
                    <a:moveTo>
                      <a:pt x="9950" y="0"/>
                    </a:moveTo>
                    <a:lnTo>
                      <a:pt x="738769" y="0"/>
                    </a:lnTo>
                    <a:cubicBezTo>
                      <a:pt x="741257" y="0"/>
                      <a:pt x="743744" y="1244"/>
                      <a:pt x="744988" y="2489"/>
                    </a:cubicBezTo>
                    <a:cubicBezTo>
                      <a:pt x="747475" y="4977"/>
                      <a:pt x="747475" y="8710"/>
                      <a:pt x="747475" y="11199"/>
                    </a:cubicBezTo>
                    <a:lnTo>
                      <a:pt x="661659" y="863571"/>
                    </a:lnTo>
                    <a:cubicBezTo>
                      <a:pt x="660415" y="868548"/>
                      <a:pt x="656684" y="872281"/>
                      <a:pt x="651709" y="872281"/>
                    </a:cubicBezTo>
                    <a:lnTo>
                      <a:pt x="97010" y="872281"/>
                    </a:lnTo>
                    <a:cubicBezTo>
                      <a:pt x="92035" y="872281"/>
                      <a:pt x="88304" y="868548"/>
                      <a:pt x="87061" y="863571"/>
                    </a:cubicBezTo>
                    <a:lnTo>
                      <a:pt x="0" y="11199"/>
                    </a:lnTo>
                    <a:cubicBezTo>
                      <a:pt x="0" y="8710"/>
                      <a:pt x="1244" y="4977"/>
                      <a:pt x="3731" y="2489"/>
                    </a:cubicBezTo>
                    <a:cubicBezTo>
                      <a:pt x="4975" y="1244"/>
                      <a:pt x="7463" y="0"/>
                      <a:pt x="99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855AF79C-9022-4044-B084-C03F94715F51}"/>
                  </a:ext>
                </a:extLst>
              </p:cNvPr>
              <p:cNvSpPr/>
              <p:nvPr/>
            </p:nvSpPr>
            <p:spPr>
              <a:xfrm>
                <a:off x="4747712" y="9244935"/>
                <a:ext cx="849630" cy="2205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3" h="178">
                    <a:moveTo>
                      <a:pt x="637" y="76"/>
                    </a:moveTo>
                    <a:lnTo>
                      <a:pt x="609" y="76"/>
                    </a:lnTo>
                    <a:cubicBezTo>
                      <a:pt x="614" y="69"/>
                      <a:pt x="617" y="60"/>
                      <a:pt x="617" y="50"/>
                    </a:cubicBezTo>
                    <a:cubicBezTo>
                      <a:pt x="617" y="22"/>
                      <a:pt x="595" y="0"/>
                      <a:pt x="570" y="0"/>
                    </a:cubicBezTo>
                    <a:lnTo>
                      <a:pt x="114" y="0"/>
                    </a:lnTo>
                    <a:cubicBezTo>
                      <a:pt x="89" y="0"/>
                      <a:pt x="67" y="22"/>
                      <a:pt x="67" y="50"/>
                    </a:cubicBezTo>
                    <a:cubicBezTo>
                      <a:pt x="67" y="60"/>
                      <a:pt x="70" y="69"/>
                      <a:pt x="74" y="76"/>
                    </a:cubicBezTo>
                    <a:lnTo>
                      <a:pt x="47" y="76"/>
                    </a:lnTo>
                    <a:cubicBezTo>
                      <a:pt x="21" y="76"/>
                      <a:pt x="0" y="99"/>
                      <a:pt x="0" y="127"/>
                    </a:cubicBezTo>
                    <a:cubicBezTo>
                      <a:pt x="0" y="155"/>
                      <a:pt x="21" y="178"/>
                      <a:pt x="47" y="178"/>
                    </a:cubicBezTo>
                    <a:lnTo>
                      <a:pt x="637" y="178"/>
                    </a:lnTo>
                    <a:cubicBezTo>
                      <a:pt x="663" y="178"/>
                      <a:pt x="683" y="155"/>
                      <a:pt x="683" y="127"/>
                    </a:cubicBezTo>
                    <a:cubicBezTo>
                      <a:pt x="683" y="99"/>
                      <a:pt x="663" y="76"/>
                      <a:pt x="637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87C1656D-E2B7-4748-A776-DE1EDD036464}"/>
                  </a:ext>
                </a:extLst>
              </p:cNvPr>
              <p:cNvSpPr/>
              <p:nvPr/>
            </p:nvSpPr>
            <p:spPr>
              <a:xfrm>
                <a:off x="4737746" y="9234966"/>
                <a:ext cx="869563" cy="2392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193">
                    <a:moveTo>
                      <a:pt x="645" y="193"/>
                    </a:moveTo>
                    <a:lnTo>
                      <a:pt x="55" y="193"/>
                    </a:lnTo>
                    <a:cubicBezTo>
                      <a:pt x="25" y="193"/>
                      <a:pt x="0" y="167"/>
                      <a:pt x="0" y="135"/>
                    </a:cubicBezTo>
                    <a:cubicBezTo>
                      <a:pt x="0" y="103"/>
                      <a:pt x="25" y="77"/>
                      <a:pt x="55" y="77"/>
                    </a:cubicBezTo>
                    <a:lnTo>
                      <a:pt x="71" y="77"/>
                    </a:lnTo>
                    <a:cubicBezTo>
                      <a:pt x="69" y="71"/>
                      <a:pt x="68" y="64"/>
                      <a:pt x="68" y="58"/>
                    </a:cubicBezTo>
                    <a:cubicBezTo>
                      <a:pt x="68" y="26"/>
                      <a:pt x="92" y="0"/>
                      <a:pt x="122" y="0"/>
                    </a:cubicBezTo>
                    <a:lnTo>
                      <a:pt x="578" y="0"/>
                    </a:lnTo>
                    <a:cubicBezTo>
                      <a:pt x="608" y="0"/>
                      <a:pt x="632" y="26"/>
                      <a:pt x="632" y="58"/>
                    </a:cubicBezTo>
                    <a:cubicBezTo>
                      <a:pt x="632" y="64"/>
                      <a:pt x="632" y="71"/>
                      <a:pt x="629" y="77"/>
                    </a:cubicBezTo>
                    <a:lnTo>
                      <a:pt x="645" y="77"/>
                    </a:lnTo>
                    <a:cubicBezTo>
                      <a:pt x="675" y="77"/>
                      <a:pt x="699" y="103"/>
                      <a:pt x="699" y="135"/>
                    </a:cubicBezTo>
                    <a:cubicBezTo>
                      <a:pt x="699" y="167"/>
                      <a:pt x="675" y="193"/>
                      <a:pt x="645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0B983FC7-D5EC-5246-958B-858E39ED3E18}"/>
                  </a:ext>
                </a:extLst>
              </p:cNvPr>
              <p:cNvSpPr/>
              <p:nvPr/>
            </p:nvSpPr>
            <p:spPr>
              <a:xfrm>
                <a:off x="4757679" y="9253658"/>
                <a:ext cx="830943" cy="2018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163">
                    <a:moveTo>
                      <a:pt x="39" y="78"/>
                    </a:moveTo>
                    <a:cubicBezTo>
                      <a:pt x="17" y="78"/>
                      <a:pt x="0" y="96"/>
                      <a:pt x="0" y="120"/>
                    </a:cubicBezTo>
                    <a:cubicBezTo>
                      <a:pt x="0" y="144"/>
                      <a:pt x="17" y="163"/>
                      <a:pt x="39" y="163"/>
                    </a:cubicBezTo>
                    <a:lnTo>
                      <a:pt x="629" y="163"/>
                    </a:lnTo>
                    <a:cubicBezTo>
                      <a:pt x="650" y="163"/>
                      <a:pt x="668" y="144"/>
                      <a:pt x="668" y="120"/>
                    </a:cubicBezTo>
                    <a:cubicBezTo>
                      <a:pt x="668" y="96"/>
                      <a:pt x="650" y="78"/>
                      <a:pt x="629" y="78"/>
                    </a:cubicBezTo>
                    <a:lnTo>
                      <a:pt x="601" y="78"/>
                    </a:lnTo>
                    <a:cubicBezTo>
                      <a:pt x="599" y="78"/>
                      <a:pt x="597" y="75"/>
                      <a:pt x="595" y="74"/>
                    </a:cubicBezTo>
                    <a:cubicBezTo>
                      <a:pt x="593" y="71"/>
                      <a:pt x="593" y="68"/>
                      <a:pt x="595" y="66"/>
                    </a:cubicBezTo>
                    <a:cubicBezTo>
                      <a:pt x="599" y="59"/>
                      <a:pt x="601" y="51"/>
                      <a:pt x="601" y="43"/>
                    </a:cubicBezTo>
                    <a:cubicBezTo>
                      <a:pt x="601" y="19"/>
                      <a:pt x="583" y="0"/>
                      <a:pt x="562" y="0"/>
                    </a:cubicBezTo>
                    <a:lnTo>
                      <a:pt x="106" y="0"/>
                    </a:lnTo>
                    <a:cubicBezTo>
                      <a:pt x="85" y="0"/>
                      <a:pt x="67" y="19"/>
                      <a:pt x="67" y="43"/>
                    </a:cubicBezTo>
                    <a:cubicBezTo>
                      <a:pt x="67" y="51"/>
                      <a:pt x="69" y="59"/>
                      <a:pt x="73" y="66"/>
                    </a:cubicBezTo>
                    <a:cubicBezTo>
                      <a:pt x="74" y="68"/>
                      <a:pt x="74" y="71"/>
                      <a:pt x="73" y="74"/>
                    </a:cubicBezTo>
                    <a:cubicBezTo>
                      <a:pt x="71" y="75"/>
                      <a:pt x="69" y="78"/>
                      <a:pt x="66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515470F8-04AC-A14B-A57E-4816CD348BD6}"/>
                  </a:ext>
                </a:extLst>
              </p:cNvPr>
              <p:cNvSpPr/>
              <p:nvPr/>
            </p:nvSpPr>
            <p:spPr>
              <a:xfrm>
                <a:off x="4737746" y="9234966"/>
                <a:ext cx="869563" cy="239254"/>
              </a:xfrm>
              <a:custGeom>
                <a:avLst/>
                <a:gdLst>
                  <a:gd name="connsiteX0" fmla="*/ 151789 w 869563"/>
                  <a:gd name="connsiteY0" fmla="*/ 18692 h 239254"/>
                  <a:gd name="connsiteX1" fmla="*/ 103276 w 869563"/>
                  <a:gd name="connsiteY1" fmla="*/ 71946 h 239254"/>
                  <a:gd name="connsiteX2" fmla="*/ 110740 w 869563"/>
                  <a:gd name="connsiteY2" fmla="*/ 100431 h 239254"/>
                  <a:gd name="connsiteX3" fmla="*/ 110740 w 869563"/>
                  <a:gd name="connsiteY3" fmla="*/ 110339 h 239254"/>
                  <a:gd name="connsiteX4" fmla="*/ 102032 w 869563"/>
                  <a:gd name="connsiteY4" fmla="*/ 115293 h 239254"/>
                  <a:gd name="connsiteX5" fmla="*/ 68446 w 869563"/>
                  <a:gd name="connsiteY5" fmla="*/ 115293 h 239254"/>
                  <a:gd name="connsiteX6" fmla="*/ 19933 w 869563"/>
                  <a:gd name="connsiteY6" fmla="*/ 167309 h 239254"/>
                  <a:gd name="connsiteX7" fmla="*/ 68446 w 869563"/>
                  <a:gd name="connsiteY7" fmla="*/ 220563 h 239254"/>
                  <a:gd name="connsiteX8" fmla="*/ 802363 w 869563"/>
                  <a:gd name="connsiteY8" fmla="*/ 220563 h 239254"/>
                  <a:gd name="connsiteX9" fmla="*/ 850876 w 869563"/>
                  <a:gd name="connsiteY9" fmla="*/ 167309 h 239254"/>
                  <a:gd name="connsiteX10" fmla="*/ 802363 w 869563"/>
                  <a:gd name="connsiteY10" fmla="*/ 115293 h 239254"/>
                  <a:gd name="connsiteX11" fmla="*/ 767533 w 869563"/>
                  <a:gd name="connsiteY11" fmla="*/ 115293 h 239254"/>
                  <a:gd name="connsiteX12" fmla="*/ 760070 w 869563"/>
                  <a:gd name="connsiteY12" fmla="*/ 110339 h 239254"/>
                  <a:gd name="connsiteX13" fmla="*/ 760070 w 869563"/>
                  <a:gd name="connsiteY13" fmla="*/ 100431 h 239254"/>
                  <a:gd name="connsiteX14" fmla="*/ 767533 w 869563"/>
                  <a:gd name="connsiteY14" fmla="*/ 71946 h 239254"/>
                  <a:gd name="connsiteX15" fmla="*/ 719020 w 869563"/>
                  <a:gd name="connsiteY15" fmla="*/ 18692 h 239254"/>
                  <a:gd name="connsiteX16" fmla="*/ 151769 w 869563"/>
                  <a:gd name="connsiteY16" fmla="*/ 0 h 239254"/>
                  <a:gd name="connsiteX17" fmla="*/ 719038 w 869563"/>
                  <a:gd name="connsiteY17" fmla="*/ 0 h 239254"/>
                  <a:gd name="connsiteX18" fmla="*/ 786215 w 869563"/>
                  <a:gd name="connsiteY18" fmla="*/ 71900 h 239254"/>
                  <a:gd name="connsiteX19" fmla="*/ 782483 w 869563"/>
                  <a:gd name="connsiteY19" fmla="*/ 95454 h 239254"/>
                  <a:gd name="connsiteX20" fmla="*/ 802387 w 869563"/>
                  <a:gd name="connsiteY20" fmla="*/ 95454 h 239254"/>
                  <a:gd name="connsiteX21" fmla="*/ 869563 w 869563"/>
                  <a:gd name="connsiteY21" fmla="*/ 167354 h 239254"/>
                  <a:gd name="connsiteX22" fmla="*/ 802387 w 869563"/>
                  <a:gd name="connsiteY22" fmla="*/ 239254 h 239254"/>
                  <a:gd name="connsiteX23" fmla="*/ 68421 w 869563"/>
                  <a:gd name="connsiteY23" fmla="*/ 239254 h 239254"/>
                  <a:gd name="connsiteX24" fmla="*/ 0 w 869563"/>
                  <a:gd name="connsiteY24" fmla="*/ 167354 h 239254"/>
                  <a:gd name="connsiteX25" fmla="*/ 68421 w 869563"/>
                  <a:gd name="connsiteY25" fmla="*/ 95454 h 239254"/>
                  <a:gd name="connsiteX26" fmla="*/ 88325 w 869563"/>
                  <a:gd name="connsiteY26" fmla="*/ 95454 h 239254"/>
                  <a:gd name="connsiteX27" fmla="*/ 84593 w 869563"/>
                  <a:gd name="connsiteY27" fmla="*/ 71900 h 239254"/>
                  <a:gd name="connsiteX28" fmla="*/ 151769 w 869563"/>
                  <a:gd name="connsiteY28" fmla="*/ 0 h 23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69563" h="239254">
                    <a:moveTo>
                      <a:pt x="151789" y="18692"/>
                    </a:moveTo>
                    <a:cubicBezTo>
                      <a:pt x="125667" y="18692"/>
                      <a:pt x="103276" y="42223"/>
                      <a:pt x="103276" y="71946"/>
                    </a:cubicBezTo>
                    <a:cubicBezTo>
                      <a:pt x="103276" y="81854"/>
                      <a:pt x="105764" y="91762"/>
                      <a:pt x="110740" y="100431"/>
                    </a:cubicBezTo>
                    <a:cubicBezTo>
                      <a:pt x="111984" y="102908"/>
                      <a:pt x="111984" y="106624"/>
                      <a:pt x="110740" y="110339"/>
                    </a:cubicBezTo>
                    <a:cubicBezTo>
                      <a:pt x="108252" y="111577"/>
                      <a:pt x="105764" y="115293"/>
                      <a:pt x="102032" y="115293"/>
                    </a:cubicBezTo>
                    <a:lnTo>
                      <a:pt x="68446" y="115293"/>
                    </a:lnTo>
                    <a:cubicBezTo>
                      <a:pt x="41080" y="115293"/>
                      <a:pt x="19933" y="137585"/>
                      <a:pt x="19933" y="167309"/>
                    </a:cubicBezTo>
                    <a:cubicBezTo>
                      <a:pt x="19933" y="197032"/>
                      <a:pt x="41080" y="220563"/>
                      <a:pt x="68446" y="220563"/>
                    </a:cubicBezTo>
                    <a:lnTo>
                      <a:pt x="802363" y="220563"/>
                    </a:lnTo>
                    <a:cubicBezTo>
                      <a:pt x="828486" y="220563"/>
                      <a:pt x="850876" y="197032"/>
                      <a:pt x="850876" y="167309"/>
                    </a:cubicBezTo>
                    <a:cubicBezTo>
                      <a:pt x="850876" y="137585"/>
                      <a:pt x="828486" y="115293"/>
                      <a:pt x="802363" y="115293"/>
                    </a:cubicBezTo>
                    <a:lnTo>
                      <a:pt x="767533" y="115293"/>
                    </a:lnTo>
                    <a:cubicBezTo>
                      <a:pt x="765045" y="115293"/>
                      <a:pt x="762557" y="111577"/>
                      <a:pt x="760070" y="110339"/>
                    </a:cubicBezTo>
                    <a:cubicBezTo>
                      <a:pt x="757582" y="106624"/>
                      <a:pt x="757582" y="102908"/>
                      <a:pt x="760070" y="100431"/>
                    </a:cubicBezTo>
                    <a:cubicBezTo>
                      <a:pt x="765045" y="91762"/>
                      <a:pt x="767533" y="81854"/>
                      <a:pt x="767533" y="71946"/>
                    </a:cubicBezTo>
                    <a:cubicBezTo>
                      <a:pt x="767533" y="42223"/>
                      <a:pt x="745142" y="18692"/>
                      <a:pt x="719020" y="18692"/>
                    </a:cubicBezTo>
                    <a:close/>
                    <a:moveTo>
                      <a:pt x="151769" y="0"/>
                    </a:moveTo>
                    <a:lnTo>
                      <a:pt x="719038" y="0"/>
                    </a:lnTo>
                    <a:cubicBezTo>
                      <a:pt x="756358" y="0"/>
                      <a:pt x="786215" y="32231"/>
                      <a:pt x="786215" y="71900"/>
                    </a:cubicBezTo>
                    <a:cubicBezTo>
                      <a:pt x="786215" y="79338"/>
                      <a:pt x="786215" y="88016"/>
                      <a:pt x="782483" y="95454"/>
                    </a:cubicBezTo>
                    <a:lnTo>
                      <a:pt x="802387" y="95454"/>
                    </a:lnTo>
                    <a:cubicBezTo>
                      <a:pt x="839707" y="95454"/>
                      <a:pt x="869563" y="127685"/>
                      <a:pt x="869563" y="167354"/>
                    </a:cubicBezTo>
                    <a:cubicBezTo>
                      <a:pt x="869563" y="207023"/>
                      <a:pt x="839707" y="239254"/>
                      <a:pt x="802387" y="239254"/>
                    </a:cubicBezTo>
                    <a:lnTo>
                      <a:pt x="68421" y="239254"/>
                    </a:lnTo>
                    <a:cubicBezTo>
                      <a:pt x="31100" y="239254"/>
                      <a:pt x="0" y="207023"/>
                      <a:pt x="0" y="167354"/>
                    </a:cubicBezTo>
                    <a:cubicBezTo>
                      <a:pt x="0" y="127685"/>
                      <a:pt x="31100" y="95454"/>
                      <a:pt x="68421" y="95454"/>
                    </a:cubicBezTo>
                    <a:lnTo>
                      <a:pt x="88325" y="95454"/>
                    </a:lnTo>
                    <a:cubicBezTo>
                      <a:pt x="85837" y="88016"/>
                      <a:pt x="84593" y="79338"/>
                      <a:pt x="84593" y="71900"/>
                    </a:cubicBezTo>
                    <a:cubicBezTo>
                      <a:pt x="84593" y="32231"/>
                      <a:pt x="114449" y="0"/>
                      <a:pt x="1517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55780A2A-9045-DB40-9E31-14073EBF3BFD}"/>
                  </a:ext>
                </a:extLst>
              </p:cNvPr>
              <p:cNvSpPr/>
              <p:nvPr/>
            </p:nvSpPr>
            <p:spPr>
              <a:xfrm>
                <a:off x="4836167" y="9707244"/>
                <a:ext cx="672728" cy="3626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292">
                    <a:moveTo>
                      <a:pt x="0" y="0"/>
                    </a:moveTo>
                    <a:lnTo>
                      <a:pt x="30" y="292"/>
                    </a:lnTo>
                    <a:lnTo>
                      <a:pt x="512" y="292"/>
                    </a:lnTo>
                    <a:lnTo>
                      <a:pt x="541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66348824-A931-CD4B-B5E7-24D07F4F2FAB}"/>
                  </a:ext>
                </a:extLst>
              </p:cNvPr>
              <p:cNvSpPr/>
              <p:nvPr/>
            </p:nvSpPr>
            <p:spPr>
              <a:xfrm>
                <a:off x="4827107" y="9697276"/>
                <a:ext cx="691753" cy="381312"/>
              </a:xfrm>
              <a:custGeom>
                <a:avLst/>
                <a:gdLst>
                  <a:gd name="connsiteX0" fmla="*/ 20269 w 691753"/>
                  <a:gd name="connsiteY0" fmla="*/ 18691 h 381312"/>
                  <a:gd name="connsiteX1" fmla="*/ 55085 w 691753"/>
                  <a:gd name="connsiteY1" fmla="*/ 362619 h 381312"/>
                  <a:gd name="connsiteX2" fmla="*/ 637003 w 691753"/>
                  <a:gd name="connsiteY2" fmla="*/ 362619 h 381312"/>
                  <a:gd name="connsiteX3" fmla="*/ 671818 w 691753"/>
                  <a:gd name="connsiteY3" fmla="*/ 18691 h 381312"/>
                  <a:gd name="connsiteX4" fmla="*/ 9044 w 691753"/>
                  <a:gd name="connsiteY4" fmla="*/ 0 h 381312"/>
                  <a:gd name="connsiteX5" fmla="*/ 681805 w 691753"/>
                  <a:gd name="connsiteY5" fmla="*/ 0 h 381312"/>
                  <a:gd name="connsiteX6" fmla="*/ 689266 w 691753"/>
                  <a:gd name="connsiteY6" fmla="*/ 2484 h 381312"/>
                  <a:gd name="connsiteX7" fmla="*/ 691753 w 691753"/>
                  <a:gd name="connsiteY7" fmla="*/ 9936 h 381312"/>
                  <a:gd name="connsiteX8" fmla="*/ 654447 w 691753"/>
                  <a:gd name="connsiteY8" fmla="*/ 373860 h 381312"/>
                  <a:gd name="connsiteX9" fmla="*/ 645742 w 691753"/>
                  <a:gd name="connsiteY9" fmla="*/ 381312 h 381312"/>
                  <a:gd name="connsiteX10" fmla="*/ 46351 w 691753"/>
                  <a:gd name="connsiteY10" fmla="*/ 381312 h 381312"/>
                  <a:gd name="connsiteX11" fmla="*/ 36402 w 691753"/>
                  <a:gd name="connsiteY11" fmla="*/ 373860 h 381312"/>
                  <a:gd name="connsiteX12" fmla="*/ 339 w 691753"/>
                  <a:gd name="connsiteY12" fmla="*/ 9936 h 381312"/>
                  <a:gd name="connsiteX13" fmla="*/ 2826 w 691753"/>
                  <a:gd name="connsiteY13" fmla="*/ 2484 h 381312"/>
                  <a:gd name="connsiteX14" fmla="*/ 9044 w 691753"/>
                  <a:gd name="connsiteY14" fmla="*/ 0 h 38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1753" h="381312">
                    <a:moveTo>
                      <a:pt x="20269" y="18691"/>
                    </a:moveTo>
                    <a:lnTo>
                      <a:pt x="55085" y="362619"/>
                    </a:lnTo>
                    <a:lnTo>
                      <a:pt x="637003" y="362619"/>
                    </a:lnTo>
                    <a:lnTo>
                      <a:pt x="671818" y="18691"/>
                    </a:lnTo>
                    <a:close/>
                    <a:moveTo>
                      <a:pt x="9044" y="0"/>
                    </a:moveTo>
                    <a:lnTo>
                      <a:pt x="681805" y="0"/>
                    </a:lnTo>
                    <a:cubicBezTo>
                      <a:pt x="684292" y="0"/>
                      <a:pt x="688023" y="1242"/>
                      <a:pt x="689266" y="2484"/>
                    </a:cubicBezTo>
                    <a:cubicBezTo>
                      <a:pt x="690510" y="4968"/>
                      <a:pt x="691753" y="7452"/>
                      <a:pt x="691753" y="9936"/>
                    </a:cubicBezTo>
                    <a:lnTo>
                      <a:pt x="654447" y="373860"/>
                    </a:lnTo>
                    <a:cubicBezTo>
                      <a:pt x="654447" y="377586"/>
                      <a:pt x="650716" y="381312"/>
                      <a:pt x="645742" y="381312"/>
                    </a:cubicBezTo>
                    <a:lnTo>
                      <a:pt x="46351" y="381312"/>
                    </a:lnTo>
                    <a:cubicBezTo>
                      <a:pt x="41376" y="381312"/>
                      <a:pt x="37646" y="377586"/>
                      <a:pt x="36402" y="373860"/>
                    </a:cubicBezTo>
                    <a:lnTo>
                      <a:pt x="339" y="9936"/>
                    </a:lnTo>
                    <a:cubicBezTo>
                      <a:pt x="-905" y="7452"/>
                      <a:pt x="1583" y="4968"/>
                      <a:pt x="2826" y="2484"/>
                    </a:cubicBezTo>
                    <a:cubicBezTo>
                      <a:pt x="4070" y="1242"/>
                      <a:pt x="6557" y="0"/>
                      <a:pt x="9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F66AE67-392A-6B4D-9188-F50163A78869}"/>
                </a:ext>
              </a:extLst>
            </p:cNvPr>
            <p:cNvGrpSpPr/>
            <p:nvPr/>
          </p:nvGrpSpPr>
          <p:grpSpPr>
            <a:xfrm>
              <a:off x="13306032" y="8506650"/>
              <a:ext cx="2844851" cy="1786269"/>
              <a:chOff x="13306032" y="8506650"/>
              <a:chExt cx="2844851" cy="1786269"/>
            </a:xfrm>
          </p:grpSpPr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A8E106D4-F132-B244-84F9-C286B85A28FA}"/>
                  </a:ext>
                </a:extLst>
              </p:cNvPr>
              <p:cNvSpPr/>
              <p:nvPr/>
            </p:nvSpPr>
            <p:spPr>
              <a:xfrm>
                <a:off x="13668830" y="8517204"/>
                <a:ext cx="2474142" cy="17669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87" h="1419">
                    <a:moveTo>
                      <a:pt x="82" y="1311"/>
                    </a:moveTo>
                    <a:cubicBezTo>
                      <a:pt x="186" y="1303"/>
                      <a:pt x="18" y="911"/>
                      <a:pt x="44" y="763"/>
                    </a:cubicBezTo>
                    <a:cubicBezTo>
                      <a:pt x="70" y="613"/>
                      <a:pt x="237" y="607"/>
                      <a:pt x="237" y="607"/>
                    </a:cubicBezTo>
                    <a:cubicBezTo>
                      <a:pt x="237" y="607"/>
                      <a:pt x="407" y="692"/>
                      <a:pt x="468" y="709"/>
                    </a:cubicBezTo>
                    <a:cubicBezTo>
                      <a:pt x="562" y="733"/>
                      <a:pt x="649" y="708"/>
                      <a:pt x="715" y="690"/>
                    </a:cubicBezTo>
                    <a:cubicBezTo>
                      <a:pt x="806" y="665"/>
                      <a:pt x="1018" y="616"/>
                      <a:pt x="1116" y="724"/>
                    </a:cubicBezTo>
                    <a:cubicBezTo>
                      <a:pt x="1145" y="755"/>
                      <a:pt x="1164" y="791"/>
                      <a:pt x="1175" y="830"/>
                    </a:cubicBezTo>
                    <a:cubicBezTo>
                      <a:pt x="1247" y="832"/>
                      <a:pt x="1320" y="815"/>
                      <a:pt x="1374" y="769"/>
                    </a:cubicBezTo>
                    <a:cubicBezTo>
                      <a:pt x="1565" y="601"/>
                      <a:pt x="1287" y="367"/>
                      <a:pt x="1392" y="164"/>
                    </a:cubicBezTo>
                    <a:cubicBezTo>
                      <a:pt x="1485" y="-22"/>
                      <a:pt x="1757" y="-59"/>
                      <a:pt x="1893" y="102"/>
                    </a:cubicBezTo>
                    <a:cubicBezTo>
                      <a:pt x="1947" y="164"/>
                      <a:pt x="1975" y="243"/>
                      <a:pt x="1986" y="322"/>
                    </a:cubicBezTo>
                    <a:cubicBezTo>
                      <a:pt x="1992" y="399"/>
                      <a:pt x="1882" y="412"/>
                      <a:pt x="1870" y="336"/>
                    </a:cubicBezTo>
                    <a:cubicBezTo>
                      <a:pt x="1862" y="274"/>
                      <a:pt x="1844" y="216"/>
                      <a:pt x="1809" y="173"/>
                    </a:cubicBezTo>
                    <a:cubicBezTo>
                      <a:pt x="1728" y="69"/>
                      <a:pt x="1559" y="84"/>
                      <a:pt x="1486" y="189"/>
                    </a:cubicBezTo>
                    <a:cubicBezTo>
                      <a:pt x="1397" y="308"/>
                      <a:pt x="1556" y="504"/>
                      <a:pt x="1515" y="675"/>
                    </a:cubicBezTo>
                    <a:cubicBezTo>
                      <a:pt x="1476" y="831"/>
                      <a:pt x="1332" y="897"/>
                      <a:pt x="1186" y="895"/>
                    </a:cubicBezTo>
                    <a:cubicBezTo>
                      <a:pt x="1190" y="960"/>
                      <a:pt x="1174" y="1031"/>
                      <a:pt x="1140" y="1099"/>
                    </a:cubicBezTo>
                    <a:cubicBezTo>
                      <a:pt x="1131" y="1118"/>
                      <a:pt x="1164" y="1224"/>
                      <a:pt x="1170" y="1250"/>
                    </a:cubicBezTo>
                    <a:cubicBezTo>
                      <a:pt x="1187" y="1316"/>
                      <a:pt x="1157" y="1394"/>
                      <a:pt x="1148" y="1419"/>
                    </a:cubicBezTo>
                    <a:lnTo>
                      <a:pt x="838" y="1419"/>
                    </a:lnTo>
                    <a:cubicBezTo>
                      <a:pt x="838" y="1419"/>
                      <a:pt x="830" y="1334"/>
                      <a:pt x="901" y="1322"/>
                    </a:cubicBezTo>
                    <a:cubicBezTo>
                      <a:pt x="980" y="1310"/>
                      <a:pt x="942" y="1222"/>
                      <a:pt x="926" y="1194"/>
                    </a:cubicBezTo>
                    <a:cubicBezTo>
                      <a:pt x="914" y="1173"/>
                      <a:pt x="871" y="1114"/>
                      <a:pt x="871" y="1114"/>
                    </a:cubicBezTo>
                    <a:cubicBezTo>
                      <a:pt x="628" y="1199"/>
                      <a:pt x="414" y="1184"/>
                      <a:pt x="366" y="1161"/>
                    </a:cubicBezTo>
                    <a:cubicBezTo>
                      <a:pt x="366" y="1161"/>
                      <a:pt x="355" y="1385"/>
                      <a:pt x="309" y="1419"/>
                    </a:cubicBezTo>
                    <a:lnTo>
                      <a:pt x="2" y="1419"/>
                    </a:lnTo>
                    <a:cubicBezTo>
                      <a:pt x="2" y="1419"/>
                      <a:pt x="-22" y="1320"/>
                      <a:pt x="82" y="13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8FB41394-B592-A341-B6FB-CDB97D1B360E}"/>
                  </a:ext>
                </a:extLst>
              </p:cNvPr>
              <p:cNvSpPr/>
              <p:nvPr/>
            </p:nvSpPr>
            <p:spPr>
              <a:xfrm>
                <a:off x="13658535" y="8506650"/>
                <a:ext cx="2492348" cy="1785023"/>
              </a:xfrm>
              <a:custGeom>
                <a:avLst/>
                <a:gdLst>
                  <a:gd name="connsiteX0" fmla="*/ 2131741 w 2492348"/>
                  <a:gd name="connsiteY0" fmla="*/ 21552 h 1785023"/>
                  <a:gd name="connsiteX1" fmla="*/ 2039911 w 2492348"/>
                  <a:gd name="connsiteY1" fmla="*/ 21766 h 1785023"/>
                  <a:gd name="connsiteX2" fmla="*/ 1752279 w 2492348"/>
                  <a:gd name="connsiteY2" fmla="*/ 217267 h 1785023"/>
                  <a:gd name="connsiteX3" fmla="*/ 1769711 w 2492348"/>
                  <a:gd name="connsiteY3" fmla="*/ 568420 h 1785023"/>
                  <a:gd name="connsiteX4" fmla="*/ 1727375 w 2492348"/>
                  <a:gd name="connsiteY4" fmla="*/ 974364 h 1785023"/>
                  <a:gd name="connsiteX5" fmla="*/ 1473363 w 2492348"/>
                  <a:gd name="connsiteY5" fmla="*/ 1052813 h 1785023"/>
                  <a:gd name="connsiteX6" fmla="*/ 1464647 w 2492348"/>
                  <a:gd name="connsiteY6" fmla="*/ 1046587 h 1785023"/>
                  <a:gd name="connsiteX7" fmla="*/ 1393673 w 2492348"/>
                  <a:gd name="connsiteY7" fmla="*/ 917083 h 1785023"/>
                  <a:gd name="connsiteX8" fmla="*/ 903080 w 2492348"/>
                  <a:gd name="connsiteY8" fmla="*/ 878481 h 1785023"/>
                  <a:gd name="connsiteX9" fmla="*/ 896854 w 2492348"/>
                  <a:gd name="connsiteY9" fmla="*/ 879727 h 1785023"/>
                  <a:gd name="connsiteX10" fmla="*/ 590545 w 2492348"/>
                  <a:gd name="connsiteY10" fmla="*/ 900895 h 1785023"/>
                  <a:gd name="connsiteX11" fmla="*/ 302913 w 2492348"/>
                  <a:gd name="connsiteY11" fmla="*/ 773882 h 1785023"/>
                  <a:gd name="connsiteX12" fmla="*/ 200810 w 2492348"/>
                  <a:gd name="connsiteY12" fmla="*/ 801277 h 1785023"/>
                  <a:gd name="connsiteX13" fmla="*/ 73804 w 2492348"/>
                  <a:gd name="connsiteY13" fmla="*/ 960666 h 1785023"/>
                  <a:gd name="connsiteX14" fmla="*/ 119875 w 2492348"/>
                  <a:gd name="connsiteY14" fmla="*/ 1299368 h 1785023"/>
                  <a:gd name="connsiteX15" fmla="*/ 148513 w 2492348"/>
                  <a:gd name="connsiteY15" fmla="*/ 1631843 h 1785023"/>
                  <a:gd name="connsiteX16" fmla="*/ 112404 w 2492348"/>
                  <a:gd name="connsiteY16" fmla="*/ 1651766 h 1785023"/>
                  <a:gd name="connsiteX17" fmla="*/ 36449 w 2492348"/>
                  <a:gd name="connsiteY17" fmla="*/ 1687878 h 1785023"/>
                  <a:gd name="connsiteX18" fmla="*/ 21507 w 2492348"/>
                  <a:gd name="connsiteY18" fmla="*/ 1766327 h 1785023"/>
                  <a:gd name="connsiteX19" fmla="*/ 391319 w 2492348"/>
                  <a:gd name="connsiteY19" fmla="*/ 1766327 h 1785023"/>
                  <a:gd name="connsiteX20" fmla="*/ 454823 w 2492348"/>
                  <a:gd name="connsiteY20" fmla="*/ 1455021 h 1785023"/>
                  <a:gd name="connsiteX21" fmla="*/ 459803 w 2492348"/>
                  <a:gd name="connsiteY21" fmla="*/ 1446304 h 1785023"/>
                  <a:gd name="connsiteX22" fmla="*/ 469765 w 2492348"/>
                  <a:gd name="connsiteY22" fmla="*/ 1446304 h 1785023"/>
                  <a:gd name="connsiteX23" fmla="*/ 1091099 w 2492348"/>
                  <a:gd name="connsiteY23" fmla="*/ 1386533 h 1785023"/>
                  <a:gd name="connsiteX24" fmla="*/ 1103551 w 2492348"/>
                  <a:gd name="connsiteY24" fmla="*/ 1390269 h 1785023"/>
                  <a:gd name="connsiteX25" fmla="*/ 1172034 w 2492348"/>
                  <a:gd name="connsiteY25" fmla="*/ 1491132 h 1785023"/>
                  <a:gd name="connsiteX26" fmla="*/ 1194447 w 2492348"/>
                  <a:gd name="connsiteY26" fmla="*/ 1625616 h 1785023"/>
                  <a:gd name="connsiteX27" fmla="*/ 1133435 w 2492348"/>
                  <a:gd name="connsiteY27" fmla="*/ 1666709 h 1785023"/>
                  <a:gd name="connsiteX28" fmla="*/ 1062460 w 2492348"/>
                  <a:gd name="connsiteY28" fmla="*/ 1766327 h 1785023"/>
                  <a:gd name="connsiteX29" fmla="*/ 1432273 w 2492348"/>
                  <a:gd name="connsiteY29" fmla="*/ 1766327 h 1785023"/>
                  <a:gd name="connsiteX30" fmla="*/ 1458421 w 2492348"/>
                  <a:gd name="connsiteY30" fmla="*/ 1568336 h 1785023"/>
                  <a:gd name="connsiteX31" fmla="*/ 1449705 w 2492348"/>
                  <a:gd name="connsiteY31" fmla="*/ 1537206 h 1785023"/>
                  <a:gd name="connsiteX32" fmla="*/ 1421066 w 2492348"/>
                  <a:gd name="connsiteY32" fmla="*/ 1374081 h 1785023"/>
                  <a:gd name="connsiteX33" fmla="*/ 1477099 w 2492348"/>
                  <a:gd name="connsiteY33" fmla="*/ 1123791 h 1785023"/>
                  <a:gd name="connsiteX34" fmla="*/ 1480834 w 2492348"/>
                  <a:gd name="connsiteY34" fmla="*/ 1117565 h 1785023"/>
                  <a:gd name="connsiteX35" fmla="*/ 1487060 w 2492348"/>
                  <a:gd name="connsiteY35" fmla="*/ 1113829 h 1785023"/>
                  <a:gd name="connsiteX36" fmla="*/ 1888001 w 2492348"/>
                  <a:gd name="connsiteY36" fmla="*/ 847351 h 1785023"/>
                  <a:gd name="connsiteX37" fmla="*/ 1854382 w 2492348"/>
                  <a:gd name="connsiteY37" fmla="*/ 550987 h 1785023"/>
                  <a:gd name="connsiteX38" fmla="*/ 1853137 w 2492348"/>
                  <a:gd name="connsiteY38" fmla="*/ 239681 h 1785023"/>
                  <a:gd name="connsiteX39" fmla="*/ 2067304 w 2492348"/>
                  <a:gd name="connsiteY39" fmla="*/ 127611 h 1785023"/>
                  <a:gd name="connsiteX40" fmla="*/ 2270265 w 2492348"/>
                  <a:gd name="connsiteY40" fmla="*/ 218512 h 1785023"/>
                  <a:gd name="connsiteX41" fmla="*/ 2347465 w 2492348"/>
                  <a:gd name="connsiteY41" fmla="*/ 425219 h 1785023"/>
                  <a:gd name="connsiteX42" fmla="*/ 2418439 w 2492348"/>
                  <a:gd name="connsiteY42" fmla="*/ 481255 h 1785023"/>
                  <a:gd name="connsiteX43" fmla="*/ 2473226 w 2492348"/>
                  <a:gd name="connsiteY43" fmla="*/ 411522 h 1785023"/>
                  <a:gd name="connsiteX44" fmla="*/ 2358671 w 2492348"/>
                  <a:gd name="connsiteY44" fmla="*/ 142553 h 1785023"/>
                  <a:gd name="connsiteX45" fmla="*/ 2131741 w 2492348"/>
                  <a:gd name="connsiteY45" fmla="*/ 21552 h 1785023"/>
                  <a:gd name="connsiteX46" fmla="*/ 2134452 w 2492348"/>
                  <a:gd name="connsiteY46" fmla="*/ 2764 h 1785023"/>
                  <a:gd name="connsiteX47" fmla="*/ 2374867 w 2492348"/>
                  <a:gd name="connsiteY47" fmla="*/ 128845 h 1785023"/>
                  <a:gd name="connsiteX48" fmla="*/ 2491913 w 2492348"/>
                  <a:gd name="connsiteY48" fmla="*/ 409026 h 1785023"/>
                  <a:gd name="connsiteX49" fmla="*/ 2419693 w 2492348"/>
                  <a:gd name="connsiteY49" fmla="*/ 499929 h 1785023"/>
                  <a:gd name="connsiteX50" fmla="*/ 2328796 w 2492348"/>
                  <a:gd name="connsiteY50" fmla="*/ 427704 h 1785023"/>
                  <a:gd name="connsiteX51" fmla="*/ 2255331 w 2492348"/>
                  <a:gd name="connsiteY51" fmla="*/ 230956 h 1785023"/>
                  <a:gd name="connsiteX52" fmla="*/ 2067310 w 2492348"/>
                  <a:gd name="connsiteY52" fmla="*/ 146279 h 1785023"/>
                  <a:gd name="connsiteX53" fmla="*/ 1868083 w 2492348"/>
                  <a:gd name="connsiteY53" fmla="*/ 250880 h 1785023"/>
                  <a:gd name="connsiteX54" fmla="*/ 1873064 w 2492348"/>
                  <a:gd name="connsiteY54" fmla="*/ 546003 h 1785023"/>
                  <a:gd name="connsiteX55" fmla="*/ 1906683 w 2492348"/>
                  <a:gd name="connsiteY55" fmla="*/ 852334 h 1785023"/>
                  <a:gd name="connsiteX56" fmla="*/ 1497023 w 2492348"/>
                  <a:gd name="connsiteY56" fmla="*/ 1132514 h 1785023"/>
                  <a:gd name="connsiteX57" fmla="*/ 1438500 w 2492348"/>
                  <a:gd name="connsiteY57" fmla="*/ 1382808 h 1785023"/>
                  <a:gd name="connsiteX58" fmla="*/ 1468384 w 2492348"/>
                  <a:gd name="connsiteY58" fmla="*/ 1530993 h 1785023"/>
                  <a:gd name="connsiteX59" fmla="*/ 1477100 w 2492348"/>
                  <a:gd name="connsiteY59" fmla="*/ 1563369 h 1785023"/>
                  <a:gd name="connsiteX60" fmla="*/ 1449706 w 2492348"/>
                  <a:gd name="connsiteY60" fmla="*/ 1776306 h 1785023"/>
                  <a:gd name="connsiteX61" fmla="*/ 1448461 w 2492348"/>
                  <a:gd name="connsiteY61" fmla="*/ 1780042 h 1785023"/>
                  <a:gd name="connsiteX62" fmla="*/ 1439745 w 2492348"/>
                  <a:gd name="connsiteY62" fmla="*/ 1785023 h 1785023"/>
                  <a:gd name="connsiteX63" fmla="*/ 1053742 w 2492348"/>
                  <a:gd name="connsiteY63" fmla="*/ 1785023 h 1785023"/>
                  <a:gd name="connsiteX64" fmla="*/ 1043781 w 2492348"/>
                  <a:gd name="connsiteY64" fmla="*/ 1776306 h 1785023"/>
                  <a:gd name="connsiteX65" fmla="*/ 1129698 w 2492348"/>
                  <a:gd name="connsiteY65" fmla="*/ 1646801 h 1785023"/>
                  <a:gd name="connsiteX66" fmla="*/ 1177014 w 2492348"/>
                  <a:gd name="connsiteY66" fmla="*/ 1616915 h 1785023"/>
                  <a:gd name="connsiteX67" fmla="*/ 1155846 w 2492348"/>
                  <a:gd name="connsiteY67" fmla="*/ 1501107 h 1785023"/>
                  <a:gd name="connsiteX68" fmla="*/ 1091097 w 2492348"/>
                  <a:gd name="connsiteY68" fmla="*/ 1407713 h 1785023"/>
                  <a:gd name="connsiteX69" fmla="*/ 473493 w 2492348"/>
                  <a:gd name="connsiteY69" fmla="*/ 1468730 h 1785023"/>
                  <a:gd name="connsiteX70" fmla="*/ 400028 w 2492348"/>
                  <a:gd name="connsiteY70" fmla="*/ 1783778 h 1785023"/>
                  <a:gd name="connsiteX71" fmla="*/ 395048 w 2492348"/>
                  <a:gd name="connsiteY71" fmla="*/ 1785023 h 1785023"/>
                  <a:gd name="connsiteX72" fmla="*/ 12781 w 2492348"/>
                  <a:gd name="connsiteY72" fmla="*/ 1785023 h 1785023"/>
                  <a:gd name="connsiteX73" fmla="*/ 4065 w 2492348"/>
                  <a:gd name="connsiteY73" fmla="*/ 1777552 h 1785023"/>
                  <a:gd name="connsiteX74" fmla="*/ 20252 w 2492348"/>
                  <a:gd name="connsiteY74" fmla="*/ 1676687 h 1785023"/>
                  <a:gd name="connsiteX75" fmla="*/ 111149 w 2492348"/>
                  <a:gd name="connsiteY75" fmla="*/ 1633103 h 1785023"/>
                  <a:gd name="connsiteX76" fmla="*/ 132317 w 2492348"/>
                  <a:gd name="connsiteY76" fmla="*/ 1620650 h 1785023"/>
                  <a:gd name="connsiteX77" fmla="*/ 101188 w 2492348"/>
                  <a:gd name="connsiteY77" fmla="*/ 1304358 h 1785023"/>
                  <a:gd name="connsiteX78" fmla="*/ 55116 w 2492348"/>
                  <a:gd name="connsiteY78" fmla="*/ 956934 h 1785023"/>
                  <a:gd name="connsiteX79" fmla="*/ 304150 w 2492348"/>
                  <a:gd name="connsiteY79" fmla="*/ 753959 h 1785023"/>
                  <a:gd name="connsiteX80" fmla="*/ 309131 w 2492348"/>
                  <a:gd name="connsiteY80" fmla="*/ 756450 h 1785023"/>
                  <a:gd name="connsiteX81" fmla="*/ 595520 w 2492348"/>
                  <a:gd name="connsiteY81" fmla="*/ 882219 h 1785023"/>
                  <a:gd name="connsiteX82" fmla="*/ 891870 w 2492348"/>
                  <a:gd name="connsiteY82" fmla="*/ 861050 h 1785023"/>
                  <a:gd name="connsiteX83" fmla="*/ 898096 w 2492348"/>
                  <a:gd name="connsiteY83" fmla="*/ 858560 h 1785023"/>
                  <a:gd name="connsiteX84" fmla="*/ 1407370 w 2492348"/>
                  <a:gd name="connsiteY84" fmla="*/ 904634 h 1785023"/>
                  <a:gd name="connsiteX85" fmla="*/ 1480835 w 2492348"/>
                  <a:gd name="connsiteY85" fmla="*/ 1034139 h 1785023"/>
                  <a:gd name="connsiteX86" fmla="*/ 1482081 w 2492348"/>
                  <a:gd name="connsiteY86" fmla="*/ 1034139 h 1785023"/>
                  <a:gd name="connsiteX87" fmla="*/ 1713682 w 2492348"/>
                  <a:gd name="connsiteY87" fmla="*/ 959425 h 1785023"/>
                  <a:gd name="connsiteX88" fmla="*/ 1751037 w 2492348"/>
                  <a:gd name="connsiteY88" fmla="*/ 574644 h 1785023"/>
                  <a:gd name="connsiteX89" fmla="*/ 1734850 w 2492348"/>
                  <a:gd name="connsiteY89" fmla="*/ 209786 h 1785023"/>
                  <a:gd name="connsiteX90" fmla="*/ 2037426 w 2492348"/>
                  <a:gd name="connsiteY90" fmla="*/ 3075 h 1785023"/>
                  <a:gd name="connsiteX91" fmla="*/ 2134452 w 2492348"/>
                  <a:gd name="connsiteY91" fmla="*/ 2764 h 178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492348" h="1785023">
                    <a:moveTo>
                      <a:pt x="2131741" y="21552"/>
                    </a:moveTo>
                    <a:cubicBezTo>
                      <a:pt x="2101858" y="18031"/>
                      <a:pt x="2071040" y="18031"/>
                      <a:pt x="2039911" y="21766"/>
                    </a:cubicBezTo>
                    <a:cubicBezTo>
                      <a:pt x="1914149" y="36709"/>
                      <a:pt x="1805821" y="110177"/>
                      <a:pt x="1752279" y="217267"/>
                    </a:cubicBezTo>
                    <a:cubicBezTo>
                      <a:pt x="1695001" y="329337"/>
                      <a:pt x="1732356" y="451369"/>
                      <a:pt x="1769711" y="568420"/>
                    </a:cubicBezTo>
                    <a:cubicBezTo>
                      <a:pt x="1814537" y="709131"/>
                      <a:pt x="1861853" y="856067"/>
                      <a:pt x="1727375" y="974364"/>
                    </a:cubicBezTo>
                    <a:cubicBezTo>
                      <a:pt x="1647685" y="1040361"/>
                      <a:pt x="1545582" y="1054058"/>
                      <a:pt x="1473363" y="1052813"/>
                    </a:cubicBezTo>
                    <a:cubicBezTo>
                      <a:pt x="1469627" y="1052813"/>
                      <a:pt x="1465892" y="1050322"/>
                      <a:pt x="1464647" y="1046587"/>
                    </a:cubicBezTo>
                    <a:cubicBezTo>
                      <a:pt x="1450950" y="998023"/>
                      <a:pt x="1426047" y="954440"/>
                      <a:pt x="1393673" y="917083"/>
                    </a:cubicBezTo>
                    <a:cubicBezTo>
                      <a:pt x="1289079" y="802523"/>
                      <a:pt x="1068686" y="832408"/>
                      <a:pt x="903080" y="878481"/>
                    </a:cubicBezTo>
                    <a:lnTo>
                      <a:pt x="896854" y="879727"/>
                    </a:lnTo>
                    <a:cubicBezTo>
                      <a:pt x="817164" y="902141"/>
                      <a:pt x="706345" y="930781"/>
                      <a:pt x="590545" y="900895"/>
                    </a:cubicBezTo>
                    <a:cubicBezTo>
                      <a:pt x="518326" y="882217"/>
                      <a:pt x="327816" y="786335"/>
                      <a:pt x="302913" y="773882"/>
                    </a:cubicBezTo>
                    <a:cubicBezTo>
                      <a:pt x="292952" y="775128"/>
                      <a:pt x="248126" y="780109"/>
                      <a:pt x="200810" y="801277"/>
                    </a:cubicBezTo>
                    <a:cubicBezTo>
                      <a:pt x="129836" y="832408"/>
                      <a:pt x="87501" y="887198"/>
                      <a:pt x="73804" y="960666"/>
                    </a:cubicBezTo>
                    <a:cubicBezTo>
                      <a:pt x="60107" y="1037870"/>
                      <a:pt x="91236" y="1171109"/>
                      <a:pt x="119875" y="1299368"/>
                    </a:cubicBezTo>
                    <a:cubicBezTo>
                      <a:pt x="154739" y="1452530"/>
                      <a:pt x="184623" y="1583279"/>
                      <a:pt x="148513" y="1631843"/>
                    </a:cubicBezTo>
                    <a:cubicBezTo>
                      <a:pt x="139797" y="1644295"/>
                      <a:pt x="127346" y="1650521"/>
                      <a:pt x="112404" y="1651766"/>
                    </a:cubicBezTo>
                    <a:cubicBezTo>
                      <a:pt x="76294" y="1654257"/>
                      <a:pt x="51391" y="1666709"/>
                      <a:pt x="36449" y="1687878"/>
                    </a:cubicBezTo>
                    <a:cubicBezTo>
                      <a:pt x="16527" y="1715273"/>
                      <a:pt x="19017" y="1751384"/>
                      <a:pt x="21507" y="1766327"/>
                    </a:cubicBezTo>
                    <a:lnTo>
                      <a:pt x="391319" y="1766327"/>
                    </a:lnTo>
                    <a:cubicBezTo>
                      <a:pt x="433655" y="1728970"/>
                      <a:pt x="452332" y="1528489"/>
                      <a:pt x="454823" y="1455021"/>
                    </a:cubicBezTo>
                    <a:cubicBezTo>
                      <a:pt x="454823" y="1451285"/>
                      <a:pt x="457313" y="1447549"/>
                      <a:pt x="459803" y="1446304"/>
                    </a:cubicBezTo>
                    <a:cubicBezTo>
                      <a:pt x="463539" y="1445059"/>
                      <a:pt x="466029" y="1445059"/>
                      <a:pt x="469765" y="1446304"/>
                    </a:cubicBezTo>
                    <a:cubicBezTo>
                      <a:pt x="524552" y="1472454"/>
                      <a:pt x="788525" y="1492378"/>
                      <a:pt x="1091099" y="1386533"/>
                    </a:cubicBezTo>
                    <a:cubicBezTo>
                      <a:pt x="1094835" y="1385288"/>
                      <a:pt x="1099815" y="1386533"/>
                      <a:pt x="1103551" y="1390269"/>
                    </a:cubicBezTo>
                    <a:cubicBezTo>
                      <a:pt x="1104796" y="1394005"/>
                      <a:pt x="1157093" y="1464982"/>
                      <a:pt x="1172034" y="1491132"/>
                    </a:cubicBezTo>
                    <a:cubicBezTo>
                      <a:pt x="1179505" y="1504830"/>
                      <a:pt x="1218105" y="1577053"/>
                      <a:pt x="1194447" y="1625616"/>
                    </a:cubicBezTo>
                    <a:cubicBezTo>
                      <a:pt x="1184486" y="1648031"/>
                      <a:pt x="1163318" y="1660483"/>
                      <a:pt x="1133435" y="1666709"/>
                    </a:cubicBezTo>
                    <a:cubicBezTo>
                      <a:pt x="1068686" y="1675426"/>
                      <a:pt x="1062460" y="1742668"/>
                      <a:pt x="1062460" y="1766327"/>
                    </a:cubicBezTo>
                    <a:lnTo>
                      <a:pt x="1432273" y="1766327"/>
                    </a:lnTo>
                    <a:cubicBezTo>
                      <a:pt x="1445969" y="1730216"/>
                      <a:pt x="1477099" y="1643050"/>
                      <a:pt x="1458421" y="1568336"/>
                    </a:cubicBezTo>
                    <a:cubicBezTo>
                      <a:pt x="1457176" y="1560865"/>
                      <a:pt x="1453441" y="1549658"/>
                      <a:pt x="1449705" y="1537206"/>
                    </a:cubicBezTo>
                    <a:cubicBezTo>
                      <a:pt x="1424802" y="1445059"/>
                      <a:pt x="1412350" y="1391514"/>
                      <a:pt x="1421066" y="1374081"/>
                    </a:cubicBezTo>
                    <a:cubicBezTo>
                      <a:pt x="1463402" y="1290651"/>
                      <a:pt x="1483324" y="1204730"/>
                      <a:pt x="1477099" y="1123791"/>
                    </a:cubicBezTo>
                    <a:cubicBezTo>
                      <a:pt x="1477099" y="1121300"/>
                      <a:pt x="1478344" y="1118810"/>
                      <a:pt x="1480834" y="1117565"/>
                    </a:cubicBezTo>
                    <a:cubicBezTo>
                      <a:pt x="1482079" y="1115074"/>
                      <a:pt x="1484569" y="1113829"/>
                      <a:pt x="1487060" y="1113829"/>
                    </a:cubicBezTo>
                    <a:cubicBezTo>
                      <a:pt x="1647685" y="1117565"/>
                      <a:pt x="1836949" y="1047832"/>
                      <a:pt x="1888001" y="847351"/>
                    </a:cubicBezTo>
                    <a:cubicBezTo>
                      <a:pt x="1910414" y="752714"/>
                      <a:pt x="1881775" y="650605"/>
                      <a:pt x="1854382" y="550987"/>
                    </a:cubicBezTo>
                    <a:cubicBezTo>
                      <a:pt x="1820763" y="433936"/>
                      <a:pt x="1789633" y="323111"/>
                      <a:pt x="1853137" y="239681"/>
                    </a:cubicBezTo>
                    <a:cubicBezTo>
                      <a:pt x="1900453" y="172439"/>
                      <a:pt x="1980143" y="130101"/>
                      <a:pt x="2067304" y="127611"/>
                    </a:cubicBezTo>
                    <a:cubicBezTo>
                      <a:pt x="2149485" y="125120"/>
                      <a:pt x="2222949" y="158741"/>
                      <a:pt x="2270265" y="218512"/>
                    </a:cubicBezTo>
                    <a:cubicBezTo>
                      <a:pt x="2311355" y="268321"/>
                      <a:pt x="2337504" y="340544"/>
                      <a:pt x="2347465" y="425219"/>
                    </a:cubicBezTo>
                    <a:cubicBezTo>
                      <a:pt x="2354936" y="467557"/>
                      <a:pt x="2387310" y="483745"/>
                      <a:pt x="2418439" y="481255"/>
                    </a:cubicBezTo>
                    <a:cubicBezTo>
                      <a:pt x="2447078" y="477519"/>
                      <a:pt x="2476961" y="453860"/>
                      <a:pt x="2473226" y="411522"/>
                    </a:cubicBezTo>
                    <a:cubicBezTo>
                      <a:pt x="2457039" y="300697"/>
                      <a:pt x="2419684" y="209795"/>
                      <a:pt x="2358671" y="142553"/>
                    </a:cubicBezTo>
                    <a:cubicBezTo>
                      <a:pt x="2302639" y="74377"/>
                      <a:pt x="2221393" y="32118"/>
                      <a:pt x="2131741" y="21552"/>
                    </a:cubicBezTo>
                    <a:close/>
                    <a:moveTo>
                      <a:pt x="2134452" y="2764"/>
                    </a:moveTo>
                    <a:cubicBezTo>
                      <a:pt x="2228949" y="13971"/>
                      <a:pt x="2314165" y="58800"/>
                      <a:pt x="2374867" y="128845"/>
                    </a:cubicBezTo>
                    <a:cubicBezTo>
                      <a:pt x="2435880" y="199824"/>
                      <a:pt x="2475726" y="294463"/>
                      <a:pt x="2491913" y="409026"/>
                    </a:cubicBezTo>
                    <a:cubicBezTo>
                      <a:pt x="2496893" y="465062"/>
                      <a:pt x="2458293" y="496193"/>
                      <a:pt x="2419693" y="499929"/>
                    </a:cubicBezTo>
                    <a:cubicBezTo>
                      <a:pt x="2382338" y="503665"/>
                      <a:pt x="2337512" y="483741"/>
                      <a:pt x="2328796" y="427704"/>
                    </a:cubicBezTo>
                    <a:cubicBezTo>
                      <a:pt x="2320079" y="346763"/>
                      <a:pt x="2293931" y="278275"/>
                      <a:pt x="2255331" y="230956"/>
                    </a:cubicBezTo>
                    <a:cubicBezTo>
                      <a:pt x="2211750" y="174919"/>
                      <a:pt x="2143265" y="145034"/>
                      <a:pt x="2067310" y="146279"/>
                    </a:cubicBezTo>
                    <a:cubicBezTo>
                      <a:pt x="1986374" y="148769"/>
                      <a:pt x="1911664" y="187372"/>
                      <a:pt x="1868083" y="250880"/>
                    </a:cubicBezTo>
                    <a:cubicBezTo>
                      <a:pt x="1810805" y="326840"/>
                      <a:pt x="1840689" y="432685"/>
                      <a:pt x="1873064" y="546003"/>
                    </a:cubicBezTo>
                    <a:cubicBezTo>
                      <a:pt x="1900457" y="646868"/>
                      <a:pt x="1930341" y="751469"/>
                      <a:pt x="1906683" y="852334"/>
                    </a:cubicBezTo>
                    <a:cubicBezTo>
                      <a:pt x="1854386" y="1059044"/>
                      <a:pt x="1662630" y="1132514"/>
                      <a:pt x="1497023" y="1132514"/>
                    </a:cubicBezTo>
                    <a:cubicBezTo>
                      <a:pt x="1499513" y="1213455"/>
                      <a:pt x="1479590" y="1299377"/>
                      <a:pt x="1438500" y="1382808"/>
                    </a:cubicBezTo>
                    <a:cubicBezTo>
                      <a:pt x="1429783" y="1397751"/>
                      <a:pt x="1457177" y="1494881"/>
                      <a:pt x="1468384" y="1530993"/>
                    </a:cubicBezTo>
                    <a:cubicBezTo>
                      <a:pt x="1472119" y="1544690"/>
                      <a:pt x="1475855" y="1555898"/>
                      <a:pt x="1477100" y="1563369"/>
                    </a:cubicBezTo>
                    <a:cubicBezTo>
                      <a:pt x="1497023" y="1646801"/>
                      <a:pt x="1462158" y="1741439"/>
                      <a:pt x="1449706" y="1776306"/>
                    </a:cubicBezTo>
                    <a:lnTo>
                      <a:pt x="1448461" y="1780042"/>
                    </a:lnTo>
                    <a:cubicBezTo>
                      <a:pt x="1447216" y="1783778"/>
                      <a:pt x="1443480" y="1785023"/>
                      <a:pt x="1439745" y="1785023"/>
                    </a:cubicBezTo>
                    <a:lnTo>
                      <a:pt x="1053742" y="1785023"/>
                    </a:lnTo>
                    <a:cubicBezTo>
                      <a:pt x="1047516" y="1785023"/>
                      <a:pt x="1043781" y="1782532"/>
                      <a:pt x="1043781" y="1776306"/>
                    </a:cubicBezTo>
                    <a:cubicBezTo>
                      <a:pt x="1040045" y="1736458"/>
                      <a:pt x="1053742" y="1659253"/>
                      <a:pt x="1129698" y="1646801"/>
                    </a:cubicBezTo>
                    <a:cubicBezTo>
                      <a:pt x="1154601" y="1643065"/>
                      <a:pt x="1169543" y="1633103"/>
                      <a:pt x="1177014" y="1616915"/>
                    </a:cubicBezTo>
                    <a:cubicBezTo>
                      <a:pt x="1193201" y="1583293"/>
                      <a:pt x="1170788" y="1528502"/>
                      <a:pt x="1155846" y="1501107"/>
                    </a:cubicBezTo>
                    <a:cubicBezTo>
                      <a:pt x="1143395" y="1479938"/>
                      <a:pt x="1104794" y="1425147"/>
                      <a:pt x="1091097" y="1407713"/>
                    </a:cubicBezTo>
                    <a:cubicBezTo>
                      <a:pt x="800973" y="1507333"/>
                      <a:pt x="551939" y="1493635"/>
                      <a:pt x="473493" y="1468730"/>
                    </a:cubicBezTo>
                    <a:cubicBezTo>
                      <a:pt x="471003" y="1528502"/>
                      <a:pt x="454816" y="1745175"/>
                      <a:pt x="400028" y="1783778"/>
                    </a:cubicBezTo>
                    <a:cubicBezTo>
                      <a:pt x="398783" y="1785023"/>
                      <a:pt x="396293" y="1785023"/>
                      <a:pt x="395048" y="1785023"/>
                    </a:cubicBezTo>
                    <a:lnTo>
                      <a:pt x="12781" y="1785023"/>
                    </a:lnTo>
                    <a:cubicBezTo>
                      <a:pt x="9045" y="1785023"/>
                      <a:pt x="4065" y="1782532"/>
                      <a:pt x="4065" y="1777552"/>
                    </a:cubicBezTo>
                    <a:cubicBezTo>
                      <a:pt x="2819" y="1776306"/>
                      <a:pt x="-10878" y="1719025"/>
                      <a:pt x="20252" y="1676687"/>
                    </a:cubicBezTo>
                    <a:cubicBezTo>
                      <a:pt x="38929" y="1650536"/>
                      <a:pt x="68813" y="1635594"/>
                      <a:pt x="111149" y="1633103"/>
                    </a:cubicBezTo>
                    <a:cubicBezTo>
                      <a:pt x="119865" y="1631858"/>
                      <a:pt x="127336" y="1628122"/>
                      <a:pt x="132317" y="1620650"/>
                    </a:cubicBezTo>
                    <a:cubicBezTo>
                      <a:pt x="163446" y="1579557"/>
                      <a:pt x="132317" y="1438844"/>
                      <a:pt x="101188" y="1304358"/>
                    </a:cubicBezTo>
                    <a:cubicBezTo>
                      <a:pt x="71304" y="1173607"/>
                      <a:pt x="41420" y="1037875"/>
                      <a:pt x="55116" y="956934"/>
                    </a:cubicBezTo>
                    <a:cubicBezTo>
                      <a:pt x="88736" y="766412"/>
                      <a:pt x="302905" y="753959"/>
                      <a:pt x="304150" y="753959"/>
                    </a:cubicBezTo>
                    <a:cubicBezTo>
                      <a:pt x="306641" y="753959"/>
                      <a:pt x="309131" y="755204"/>
                      <a:pt x="309131" y="756450"/>
                    </a:cubicBezTo>
                    <a:cubicBezTo>
                      <a:pt x="311621" y="756450"/>
                      <a:pt x="520810" y="862295"/>
                      <a:pt x="595520" y="882219"/>
                    </a:cubicBezTo>
                    <a:cubicBezTo>
                      <a:pt x="706340" y="910860"/>
                      <a:pt x="808444" y="883465"/>
                      <a:pt x="891870" y="861050"/>
                    </a:cubicBezTo>
                    <a:lnTo>
                      <a:pt x="898096" y="858560"/>
                    </a:lnTo>
                    <a:cubicBezTo>
                      <a:pt x="1147130" y="791316"/>
                      <a:pt x="1318963" y="806259"/>
                      <a:pt x="1407370" y="904634"/>
                    </a:cubicBezTo>
                    <a:cubicBezTo>
                      <a:pt x="1440990" y="940746"/>
                      <a:pt x="1465893" y="985575"/>
                      <a:pt x="1480835" y="1034139"/>
                    </a:cubicBezTo>
                    <a:lnTo>
                      <a:pt x="1482081" y="1034139"/>
                    </a:lnTo>
                    <a:cubicBezTo>
                      <a:pt x="1550565" y="1034139"/>
                      <a:pt x="1642707" y="1020442"/>
                      <a:pt x="1713682" y="959425"/>
                    </a:cubicBezTo>
                    <a:cubicBezTo>
                      <a:pt x="1839444" y="849843"/>
                      <a:pt x="1797108" y="715356"/>
                      <a:pt x="1751037" y="574644"/>
                    </a:cubicBezTo>
                    <a:cubicBezTo>
                      <a:pt x="1713682" y="452609"/>
                      <a:pt x="1673837" y="326840"/>
                      <a:pt x="1734850" y="209786"/>
                    </a:cubicBezTo>
                    <a:cubicBezTo>
                      <a:pt x="1792128" y="95224"/>
                      <a:pt x="1904193" y="18018"/>
                      <a:pt x="2037426" y="3075"/>
                    </a:cubicBezTo>
                    <a:cubicBezTo>
                      <a:pt x="2070423" y="-972"/>
                      <a:pt x="2102953" y="-972"/>
                      <a:pt x="2134452" y="2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4AA50DF0-4A2B-8D40-8F02-433506A891C2}"/>
                  </a:ext>
                </a:extLst>
              </p:cNvPr>
              <p:cNvSpPr/>
              <p:nvPr/>
            </p:nvSpPr>
            <p:spPr>
              <a:xfrm>
                <a:off x="13829537" y="9737151"/>
                <a:ext cx="149495" cy="555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447">
                    <a:moveTo>
                      <a:pt x="8" y="447"/>
                    </a:moveTo>
                    <a:cubicBezTo>
                      <a:pt x="12" y="447"/>
                      <a:pt x="16" y="444"/>
                      <a:pt x="16" y="440"/>
                    </a:cubicBezTo>
                    <a:cubicBezTo>
                      <a:pt x="16" y="440"/>
                      <a:pt x="16" y="415"/>
                      <a:pt x="27" y="389"/>
                    </a:cubicBezTo>
                    <a:cubicBezTo>
                      <a:pt x="41" y="357"/>
                      <a:pt x="66" y="338"/>
                      <a:pt x="101" y="335"/>
                    </a:cubicBezTo>
                    <a:cubicBezTo>
                      <a:pt x="102" y="335"/>
                      <a:pt x="104" y="333"/>
                      <a:pt x="105" y="332"/>
                    </a:cubicBezTo>
                    <a:cubicBezTo>
                      <a:pt x="107" y="330"/>
                      <a:pt x="160" y="272"/>
                      <a:pt x="63" y="5"/>
                    </a:cubicBezTo>
                    <a:cubicBezTo>
                      <a:pt x="62" y="1"/>
                      <a:pt x="58" y="-1"/>
                      <a:pt x="54" y="1"/>
                    </a:cubicBezTo>
                    <a:cubicBezTo>
                      <a:pt x="50" y="2"/>
                      <a:pt x="48" y="6"/>
                      <a:pt x="49" y="10"/>
                    </a:cubicBezTo>
                    <a:cubicBezTo>
                      <a:pt x="131" y="239"/>
                      <a:pt x="102" y="308"/>
                      <a:pt x="95" y="320"/>
                    </a:cubicBezTo>
                    <a:cubicBezTo>
                      <a:pt x="2" y="332"/>
                      <a:pt x="0" y="439"/>
                      <a:pt x="0" y="440"/>
                    </a:cubicBezTo>
                    <a:cubicBezTo>
                      <a:pt x="0" y="444"/>
                      <a:pt x="4" y="447"/>
                      <a:pt x="8" y="4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C6B3F670-B6E1-624F-B9C1-071BAC9D71D5}"/>
                  </a:ext>
                </a:extLst>
              </p:cNvPr>
              <p:cNvSpPr/>
              <p:nvPr/>
            </p:nvSpPr>
            <p:spPr>
              <a:xfrm>
                <a:off x="14781322" y="9754593"/>
                <a:ext cx="188115" cy="5370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" h="432">
                    <a:moveTo>
                      <a:pt x="65" y="432"/>
                    </a:moveTo>
                    <a:lnTo>
                      <a:pt x="66" y="432"/>
                    </a:lnTo>
                    <a:cubicBezTo>
                      <a:pt x="70" y="432"/>
                      <a:pt x="73" y="428"/>
                      <a:pt x="72" y="424"/>
                    </a:cubicBezTo>
                    <a:cubicBezTo>
                      <a:pt x="72" y="421"/>
                      <a:pt x="65" y="364"/>
                      <a:pt x="123" y="335"/>
                    </a:cubicBezTo>
                    <a:cubicBezTo>
                      <a:pt x="130" y="332"/>
                      <a:pt x="148" y="321"/>
                      <a:pt x="151" y="300"/>
                    </a:cubicBezTo>
                    <a:cubicBezTo>
                      <a:pt x="154" y="279"/>
                      <a:pt x="140" y="255"/>
                      <a:pt x="112" y="229"/>
                    </a:cubicBezTo>
                    <a:cubicBezTo>
                      <a:pt x="46" y="170"/>
                      <a:pt x="12" y="91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1" y="3"/>
                      <a:pt x="0" y="7"/>
                    </a:cubicBezTo>
                    <a:cubicBezTo>
                      <a:pt x="-3" y="96"/>
                      <a:pt x="32" y="178"/>
                      <a:pt x="101" y="241"/>
                    </a:cubicBezTo>
                    <a:cubicBezTo>
                      <a:pt x="126" y="263"/>
                      <a:pt x="138" y="283"/>
                      <a:pt x="135" y="298"/>
                    </a:cubicBezTo>
                    <a:cubicBezTo>
                      <a:pt x="134" y="311"/>
                      <a:pt x="121" y="320"/>
                      <a:pt x="116" y="322"/>
                    </a:cubicBezTo>
                    <a:cubicBezTo>
                      <a:pt x="49" y="356"/>
                      <a:pt x="57" y="425"/>
                      <a:pt x="57" y="426"/>
                    </a:cubicBezTo>
                    <a:cubicBezTo>
                      <a:pt x="58" y="430"/>
                      <a:pt x="61" y="432"/>
                      <a:pt x="65" y="4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5F10532-9492-EF4F-8DCF-1592FE1C80CF}"/>
                  </a:ext>
                </a:extLst>
              </p:cNvPr>
              <p:cNvSpPr/>
              <p:nvPr/>
            </p:nvSpPr>
            <p:spPr>
              <a:xfrm>
                <a:off x="14747686" y="9874224"/>
                <a:ext cx="67273" cy="386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32">
                    <a:moveTo>
                      <a:pt x="8" y="32"/>
                    </a:moveTo>
                    <a:cubicBezTo>
                      <a:pt x="8" y="32"/>
                      <a:pt x="9" y="32"/>
                      <a:pt x="10" y="32"/>
                    </a:cubicBezTo>
                    <a:lnTo>
                      <a:pt x="51" y="15"/>
                    </a:lnTo>
                    <a:cubicBezTo>
                      <a:pt x="54" y="14"/>
                      <a:pt x="56" y="9"/>
                      <a:pt x="54" y="6"/>
                    </a:cubicBezTo>
                    <a:cubicBezTo>
                      <a:pt x="53" y="2"/>
                      <a:pt x="49" y="-1"/>
                      <a:pt x="44" y="1"/>
                    </a:cubicBezTo>
                    <a:lnTo>
                      <a:pt x="5" y="18"/>
                    </a:lnTo>
                    <a:cubicBezTo>
                      <a:pt x="1" y="19"/>
                      <a:pt x="-1" y="24"/>
                      <a:pt x="0" y="27"/>
                    </a:cubicBezTo>
                    <a:cubicBezTo>
                      <a:pt x="2" y="31"/>
                      <a:pt x="5" y="32"/>
                      <a:pt x="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B788FD85-3B5B-5C46-94C4-A17A5407FACB}"/>
                  </a:ext>
                </a:extLst>
              </p:cNvPr>
              <p:cNvSpPr/>
              <p:nvPr/>
            </p:nvSpPr>
            <p:spPr>
              <a:xfrm>
                <a:off x="13316271" y="8775150"/>
                <a:ext cx="885758" cy="732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2" h="589">
                    <a:moveTo>
                      <a:pt x="58" y="435"/>
                    </a:moveTo>
                    <a:cubicBezTo>
                      <a:pt x="57" y="432"/>
                      <a:pt x="62" y="415"/>
                      <a:pt x="71" y="389"/>
                    </a:cubicBezTo>
                    <a:cubicBezTo>
                      <a:pt x="58" y="378"/>
                      <a:pt x="49" y="366"/>
                      <a:pt x="50" y="362"/>
                    </a:cubicBezTo>
                    <a:cubicBezTo>
                      <a:pt x="50" y="358"/>
                      <a:pt x="68" y="349"/>
                      <a:pt x="89" y="342"/>
                    </a:cubicBezTo>
                    <a:lnTo>
                      <a:pt x="90" y="342"/>
                    </a:lnTo>
                    <a:cubicBezTo>
                      <a:pt x="46" y="304"/>
                      <a:pt x="-13" y="201"/>
                      <a:pt x="3" y="175"/>
                    </a:cubicBezTo>
                    <a:cubicBezTo>
                      <a:pt x="21" y="149"/>
                      <a:pt x="156" y="158"/>
                      <a:pt x="202" y="186"/>
                    </a:cubicBezTo>
                    <a:cubicBezTo>
                      <a:pt x="231" y="162"/>
                      <a:pt x="266" y="143"/>
                      <a:pt x="307" y="131"/>
                    </a:cubicBezTo>
                    <a:cubicBezTo>
                      <a:pt x="346" y="118"/>
                      <a:pt x="384" y="115"/>
                      <a:pt x="420" y="118"/>
                    </a:cubicBezTo>
                    <a:cubicBezTo>
                      <a:pt x="445" y="69"/>
                      <a:pt x="549" y="-11"/>
                      <a:pt x="578" y="1"/>
                    </a:cubicBezTo>
                    <a:cubicBezTo>
                      <a:pt x="606" y="13"/>
                      <a:pt x="614" y="126"/>
                      <a:pt x="599" y="183"/>
                    </a:cubicBezTo>
                    <a:cubicBezTo>
                      <a:pt x="601" y="184"/>
                      <a:pt x="603" y="184"/>
                      <a:pt x="604" y="186"/>
                    </a:cubicBezTo>
                    <a:cubicBezTo>
                      <a:pt x="630" y="177"/>
                      <a:pt x="658" y="173"/>
                      <a:pt x="662" y="176"/>
                    </a:cubicBezTo>
                    <a:cubicBezTo>
                      <a:pt x="665" y="180"/>
                      <a:pt x="662" y="200"/>
                      <a:pt x="656" y="222"/>
                    </a:cubicBezTo>
                    <a:cubicBezTo>
                      <a:pt x="672" y="234"/>
                      <a:pt x="681" y="243"/>
                      <a:pt x="682" y="245"/>
                    </a:cubicBezTo>
                    <a:cubicBezTo>
                      <a:pt x="683" y="248"/>
                      <a:pt x="682" y="270"/>
                      <a:pt x="675" y="302"/>
                    </a:cubicBezTo>
                    <a:cubicBezTo>
                      <a:pt x="695" y="318"/>
                      <a:pt x="713" y="337"/>
                      <a:pt x="712" y="342"/>
                    </a:cubicBezTo>
                    <a:cubicBezTo>
                      <a:pt x="711" y="348"/>
                      <a:pt x="682" y="361"/>
                      <a:pt x="656" y="367"/>
                    </a:cubicBezTo>
                    <a:cubicBezTo>
                      <a:pt x="626" y="445"/>
                      <a:pt x="565" y="537"/>
                      <a:pt x="441" y="574"/>
                    </a:cubicBezTo>
                    <a:cubicBezTo>
                      <a:pt x="319" y="612"/>
                      <a:pt x="216" y="570"/>
                      <a:pt x="148" y="522"/>
                    </a:cubicBezTo>
                    <a:cubicBezTo>
                      <a:pt x="125" y="528"/>
                      <a:pt x="103" y="532"/>
                      <a:pt x="100" y="528"/>
                    </a:cubicBezTo>
                    <a:cubicBezTo>
                      <a:pt x="97" y="526"/>
                      <a:pt x="99" y="507"/>
                      <a:pt x="104" y="487"/>
                    </a:cubicBezTo>
                    <a:cubicBezTo>
                      <a:pt x="75" y="460"/>
                      <a:pt x="59" y="438"/>
                      <a:pt x="58" y="4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8A55D478-4876-5049-9CE1-6159B7C79E12}"/>
                  </a:ext>
                </a:extLst>
              </p:cNvPr>
              <p:cNvSpPr/>
              <p:nvPr/>
            </p:nvSpPr>
            <p:spPr>
              <a:xfrm>
                <a:off x="13306032" y="8766693"/>
                <a:ext cx="904849" cy="752389"/>
              </a:xfrm>
              <a:custGeom>
                <a:avLst/>
                <a:gdLst>
                  <a:gd name="connsiteX0" fmla="*/ 711413 w 904849"/>
                  <a:gd name="connsiteY0" fmla="*/ 18341 h 752389"/>
                  <a:gd name="connsiteX1" fmla="*/ 541437 w 904849"/>
                  <a:gd name="connsiteY1" fmla="*/ 158990 h 752389"/>
                  <a:gd name="connsiteX2" fmla="*/ 532729 w 904849"/>
                  <a:gd name="connsiteY2" fmla="*/ 165210 h 752389"/>
                  <a:gd name="connsiteX3" fmla="*/ 394646 w 904849"/>
                  <a:gd name="connsiteY3" fmla="*/ 180137 h 752389"/>
                  <a:gd name="connsiteX4" fmla="*/ 267758 w 904849"/>
                  <a:gd name="connsiteY4" fmla="*/ 247310 h 752389"/>
                  <a:gd name="connsiteX5" fmla="*/ 256562 w 904849"/>
                  <a:gd name="connsiteY5" fmla="*/ 248554 h 752389"/>
                  <a:gd name="connsiteX6" fmla="*/ 22690 w 904849"/>
                  <a:gd name="connsiteY6" fmla="*/ 232383 h 752389"/>
                  <a:gd name="connsiteX7" fmla="*/ 128430 w 904849"/>
                  <a:gd name="connsiteY7" fmla="*/ 426438 h 752389"/>
                  <a:gd name="connsiteX8" fmla="*/ 130918 w 904849"/>
                  <a:gd name="connsiteY8" fmla="*/ 437634 h 752389"/>
                  <a:gd name="connsiteX9" fmla="*/ 124698 w 904849"/>
                  <a:gd name="connsiteY9" fmla="*/ 442610 h 752389"/>
                  <a:gd name="connsiteX10" fmla="*/ 82402 w 904849"/>
                  <a:gd name="connsiteY10" fmla="*/ 461269 h 752389"/>
                  <a:gd name="connsiteX11" fmla="*/ 104794 w 904849"/>
                  <a:gd name="connsiteY11" fmla="*/ 486148 h 752389"/>
                  <a:gd name="connsiteX12" fmla="*/ 107282 w 904849"/>
                  <a:gd name="connsiteY12" fmla="*/ 496099 h 752389"/>
                  <a:gd name="connsiteX13" fmla="*/ 92354 w 904849"/>
                  <a:gd name="connsiteY13" fmla="*/ 547101 h 752389"/>
                  <a:gd name="connsiteX14" fmla="*/ 145846 w 904849"/>
                  <a:gd name="connsiteY14" fmla="*/ 606810 h 752389"/>
                  <a:gd name="connsiteX15" fmla="*/ 149578 w 904849"/>
                  <a:gd name="connsiteY15" fmla="*/ 615518 h 752389"/>
                  <a:gd name="connsiteX16" fmla="*/ 142114 w 904849"/>
                  <a:gd name="connsiteY16" fmla="*/ 657812 h 752389"/>
                  <a:gd name="connsiteX17" fmla="*/ 191874 w 904849"/>
                  <a:gd name="connsiteY17" fmla="*/ 649105 h 752389"/>
                  <a:gd name="connsiteX18" fmla="*/ 199338 w 904849"/>
                  <a:gd name="connsiteY18" fmla="*/ 649105 h 752389"/>
                  <a:gd name="connsiteX19" fmla="*/ 556365 w 904849"/>
                  <a:gd name="connsiteY19" fmla="*/ 713790 h 752389"/>
                  <a:gd name="connsiteX20" fmla="*/ 817605 w 904849"/>
                  <a:gd name="connsiteY20" fmla="*/ 462513 h 752389"/>
                  <a:gd name="connsiteX21" fmla="*/ 823825 w 904849"/>
                  <a:gd name="connsiteY21" fmla="*/ 456293 h 752389"/>
                  <a:gd name="connsiteX22" fmla="*/ 884781 w 904849"/>
                  <a:gd name="connsiteY22" fmla="*/ 431414 h 752389"/>
                  <a:gd name="connsiteX23" fmla="*/ 844973 w 904849"/>
                  <a:gd name="connsiteY23" fmla="*/ 391608 h 752389"/>
                  <a:gd name="connsiteX24" fmla="*/ 841241 w 904849"/>
                  <a:gd name="connsiteY24" fmla="*/ 382900 h 752389"/>
                  <a:gd name="connsiteX25" fmla="*/ 849949 w 904849"/>
                  <a:gd name="connsiteY25" fmla="*/ 316971 h 752389"/>
                  <a:gd name="connsiteX26" fmla="*/ 820093 w 904849"/>
                  <a:gd name="connsiteY26" fmla="*/ 292092 h 752389"/>
                  <a:gd name="connsiteX27" fmla="*/ 817605 w 904849"/>
                  <a:gd name="connsiteY27" fmla="*/ 282140 h 752389"/>
                  <a:gd name="connsiteX28" fmla="*/ 826313 w 904849"/>
                  <a:gd name="connsiteY28" fmla="*/ 236114 h 752389"/>
                  <a:gd name="connsiteX29" fmla="*/ 765357 w 904849"/>
                  <a:gd name="connsiteY29" fmla="*/ 248554 h 752389"/>
                  <a:gd name="connsiteX30" fmla="*/ 757893 w 904849"/>
                  <a:gd name="connsiteY30" fmla="*/ 247310 h 752389"/>
                  <a:gd name="connsiteX31" fmla="*/ 751673 w 904849"/>
                  <a:gd name="connsiteY31" fmla="*/ 243578 h 752389"/>
                  <a:gd name="connsiteX32" fmla="*/ 746697 w 904849"/>
                  <a:gd name="connsiteY32" fmla="*/ 233627 h 752389"/>
                  <a:gd name="connsiteX33" fmla="*/ 725549 w 904849"/>
                  <a:gd name="connsiteY33" fmla="*/ 18424 h 752389"/>
                  <a:gd name="connsiteX34" fmla="*/ 711413 w 904849"/>
                  <a:gd name="connsiteY34" fmla="*/ 18341 h 752389"/>
                  <a:gd name="connsiteX35" fmla="*/ 711847 w 904849"/>
                  <a:gd name="connsiteY35" fmla="*/ 617 h 752389"/>
                  <a:gd name="connsiteX36" fmla="*/ 731791 w 904849"/>
                  <a:gd name="connsiteY36" fmla="*/ 2223 h 752389"/>
                  <a:gd name="connsiteX37" fmla="*/ 766625 w 904849"/>
                  <a:gd name="connsiteY37" fmla="*/ 228641 h 752389"/>
                  <a:gd name="connsiteX38" fmla="*/ 838782 w 904849"/>
                  <a:gd name="connsiteY38" fmla="*/ 222421 h 752389"/>
                  <a:gd name="connsiteX39" fmla="*/ 836294 w 904849"/>
                  <a:gd name="connsiteY39" fmla="*/ 282136 h 752389"/>
                  <a:gd name="connsiteX40" fmla="*/ 867396 w 904849"/>
                  <a:gd name="connsiteY40" fmla="*/ 311993 h 752389"/>
                  <a:gd name="connsiteX41" fmla="*/ 859931 w 904849"/>
                  <a:gd name="connsiteY41" fmla="*/ 381660 h 752389"/>
                  <a:gd name="connsiteX42" fmla="*/ 904718 w 904849"/>
                  <a:gd name="connsiteY42" fmla="*/ 437643 h 752389"/>
                  <a:gd name="connsiteX43" fmla="*/ 832561 w 904849"/>
                  <a:gd name="connsiteY43" fmla="*/ 473720 h 752389"/>
                  <a:gd name="connsiteX44" fmla="*/ 560108 w 904849"/>
                  <a:gd name="connsiteY44" fmla="*/ 733728 h 752389"/>
                  <a:gd name="connsiteX45" fmla="*/ 440677 w 904849"/>
                  <a:gd name="connsiteY45" fmla="*/ 752389 h 752389"/>
                  <a:gd name="connsiteX46" fmla="*/ 191861 w 904849"/>
                  <a:gd name="connsiteY46" fmla="*/ 669037 h 752389"/>
                  <a:gd name="connsiteX47" fmla="*/ 125925 w 904849"/>
                  <a:gd name="connsiteY47" fmla="*/ 674013 h 752389"/>
                  <a:gd name="connsiteX48" fmla="*/ 127169 w 904849"/>
                  <a:gd name="connsiteY48" fmla="*/ 618031 h 752389"/>
                  <a:gd name="connsiteX49" fmla="*/ 72430 w 904849"/>
                  <a:gd name="connsiteY49" fmla="*/ 553340 h 752389"/>
                  <a:gd name="connsiteX50" fmla="*/ 86114 w 904849"/>
                  <a:gd name="connsiteY50" fmla="*/ 497357 h 752389"/>
                  <a:gd name="connsiteX51" fmla="*/ 61233 w 904849"/>
                  <a:gd name="connsiteY51" fmla="*/ 458792 h 752389"/>
                  <a:gd name="connsiteX52" fmla="*/ 103532 w 904849"/>
                  <a:gd name="connsiteY52" fmla="*/ 431422 h 752389"/>
                  <a:gd name="connsiteX53" fmla="*/ 30131 w 904849"/>
                  <a:gd name="connsiteY53" fmla="*/ 330654 h 752389"/>
                  <a:gd name="connsiteX54" fmla="*/ 5249 w 904849"/>
                  <a:gd name="connsiteY54" fmla="*/ 222421 h 752389"/>
                  <a:gd name="connsiteX55" fmla="*/ 259041 w 904849"/>
                  <a:gd name="connsiteY55" fmla="*/ 229885 h 752389"/>
                  <a:gd name="connsiteX56" fmla="*/ 388425 w 904849"/>
                  <a:gd name="connsiteY56" fmla="*/ 162706 h 752389"/>
                  <a:gd name="connsiteX57" fmla="*/ 526518 w 904849"/>
                  <a:gd name="connsiteY57" fmla="*/ 146534 h 752389"/>
                  <a:gd name="connsiteX58" fmla="*/ 711847 w 904849"/>
                  <a:gd name="connsiteY58" fmla="*/ 617 h 75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904849" h="752389">
                    <a:moveTo>
                      <a:pt x="711413" y="18341"/>
                    </a:moveTo>
                    <a:cubicBezTo>
                      <a:pt x="669200" y="28239"/>
                      <a:pt x="568650" y="104568"/>
                      <a:pt x="541437" y="158990"/>
                    </a:cubicBezTo>
                    <a:cubicBezTo>
                      <a:pt x="540193" y="163966"/>
                      <a:pt x="536461" y="165210"/>
                      <a:pt x="532729" y="165210"/>
                    </a:cubicBezTo>
                    <a:cubicBezTo>
                      <a:pt x="485457" y="161478"/>
                      <a:pt x="439430" y="166454"/>
                      <a:pt x="394646" y="180137"/>
                    </a:cubicBezTo>
                    <a:cubicBezTo>
                      <a:pt x="348618" y="193820"/>
                      <a:pt x="305078" y="217455"/>
                      <a:pt x="267758" y="247310"/>
                    </a:cubicBezTo>
                    <a:cubicBezTo>
                      <a:pt x="264026" y="249798"/>
                      <a:pt x="259050" y="249798"/>
                      <a:pt x="256562" y="248554"/>
                    </a:cubicBezTo>
                    <a:cubicBezTo>
                      <a:pt x="198094" y="212480"/>
                      <a:pt x="38862" y="206260"/>
                      <a:pt x="22690" y="232383"/>
                    </a:cubicBezTo>
                    <a:cubicBezTo>
                      <a:pt x="7762" y="254774"/>
                      <a:pt x="68718" y="376680"/>
                      <a:pt x="128430" y="426438"/>
                    </a:cubicBezTo>
                    <a:cubicBezTo>
                      <a:pt x="130918" y="428926"/>
                      <a:pt x="132162" y="433902"/>
                      <a:pt x="130918" y="437634"/>
                    </a:cubicBezTo>
                    <a:cubicBezTo>
                      <a:pt x="128430" y="440122"/>
                      <a:pt x="127186" y="442610"/>
                      <a:pt x="124698" y="442610"/>
                    </a:cubicBezTo>
                    <a:cubicBezTo>
                      <a:pt x="103550" y="451317"/>
                      <a:pt x="88622" y="457537"/>
                      <a:pt x="82402" y="461269"/>
                    </a:cubicBezTo>
                    <a:cubicBezTo>
                      <a:pt x="86134" y="466244"/>
                      <a:pt x="92354" y="474952"/>
                      <a:pt x="104794" y="486148"/>
                    </a:cubicBezTo>
                    <a:cubicBezTo>
                      <a:pt x="107282" y="488636"/>
                      <a:pt x="108526" y="492367"/>
                      <a:pt x="107282" y="496099"/>
                    </a:cubicBezTo>
                    <a:cubicBezTo>
                      <a:pt x="97330" y="524710"/>
                      <a:pt x="92354" y="542125"/>
                      <a:pt x="92354" y="547101"/>
                    </a:cubicBezTo>
                    <a:cubicBezTo>
                      <a:pt x="96086" y="553321"/>
                      <a:pt x="114746" y="576956"/>
                      <a:pt x="145846" y="606810"/>
                    </a:cubicBezTo>
                    <a:cubicBezTo>
                      <a:pt x="148334" y="609298"/>
                      <a:pt x="150822" y="613030"/>
                      <a:pt x="149578" y="615518"/>
                    </a:cubicBezTo>
                    <a:cubicBezTo>
                      <a:pt x="144602" y="636665"/>
                      <a:pt x="142114" y="650348"/>
                      <a:pt x="142114" y="657812"/>
                    </a:cubicBezTo>
                    <a:cubicBezTo>
                      <a:pt x="149578" y="657812"/>
                      <a:pt x="168238" y="655324"/>
                      <a:pt x="191874" y="649105"/>
                    </a:cubicBezTo>
                    <a:cubicBezTo>
                      <a:pt x="194362" y="647861"/>
                      <a:pt x="198094" y="647861"/>
                      <a:pt x="199338" y="649105"/>
                    </a:cubicBezTo>
                    <a:cubicBezTo>
                      <a:pt x="277710" y="705082"/>
                      <a:pt x="403354" y="761060"/>
                      <a:pt x="556365" y="713790"/>
                    </a:cubicBezTo>
                    <a:cubicBezTo>
                      <a:pt x="709377" y="667764"/>
                      <a:pt x="782773" y="550833"/>
                      <a:pt x="817605" y="462513"/>
                    </a:cubicBezTo>
                    <a:cubicBezTo>
                      <a:pt x="818849" y="458781"/>
                      <a:pt x="820093" y="457537"/>
                      <a:pt x="823825" y="456293"/>
                    </a:cubicBezTo>
                    <a:cubicBezTo>
                      <a:pt x="851193" y="448829"/>
                      <a:pt x="877317" y="437634"/>
                      <a:pt x="884781" y="431414"/>
                    </a:cubicBezTo>
                    <a:cubicBezTo>
                      <a:pt x="881049" y="425194"/>
                      <a:pt x="864877" y="407779"/>
                      <a:pt x="844973" y="391608"/>
                    </a:cubicBezTo>
                    <a:cubicBezTo>
                      <a:pt x="842485" y="389120"/>
                      <a:pt x="839997" y="385388"/>
                      <a:pt x="841241" y="382900"/>
                    </a:cubicBezTo>
                    <a:cubicBezTo>
                      <a:pt x="848705" y="345582"/>
                      <a:pt x="849949" y="321947"/>
                      <a:pt x="849949" y="316971"/>
                    </a:cubicBezTo>
                    <a:cubicBezTo>
                      <a:pt x="847461" y="314483"/>
                      <a:pt x="839997" y="305775"/>
                      <a:pt x="820093" y="292092"/>
                    </a:cubicBezTo>
                    <a:cubicBezTo>
                      <a:pt x="817605" y="289604"/>
                      <a:pt x="816361" y="285872"/>
                      <a:pt x="817605" y="282140"/>
                    </a:cubicBezTo>
                    <a:cubicBezTo>
                      <a:pt x="823825" y="258506"/>
                      <a:pt x="826313" y="243578"/>
                      <a:pt x="826313" y="236114"/>
                    </a:cubicBezTo>
                    <a:cubicBezTo>
                      <a:pt x="816361" y="236114"/>
                      <a:pt x="792725" y="239846"/>
                      <a:pt x="765357" y="248554"/>
                    </a:cubicBezTo>
                    <a:cubicBezTo>
                      <a:pt x="762869" y="249798"/>
                      <a:pt x="759137" y="249798"/>
                      <a:pt x="757893" y="247310"/>
                    </a:cubicBezTo>
                    <a:lnTo>
                      <a:pt x="751673" y="243578"/>
                    </a:lnTo>
                    <a:cubicBezTo>
                      <a:pt x="747941" y="242334"/>
                      <a:pt x="745453" y="237358"/>
                      <a:pt x="746697" y="233627"/>
                    </a:cubicBezTo>
                    <a:cubicBezTo>
                      <a:pt x="766601" y="156502"/>
                      <a:pt x="749185" y="28376"/>
                      <a:pt x="725549" y="18424"/>
                    </a:cubicBezTo>
                    <a:cubicBezTo>
                      <a:pt x="722283" y="16869"/>
                      <a:pt x="717444" y="16927"/>
                      <a:pt x="711413" y="18341"/>
                    </a:cubicBezTo>
                    <a:close/>
                    <a:moveTo>
                      <a:pt x="711847" y="617"/>
                    </a:moveTo>
                    <a:cubicBezTo>
                      <a:pt x="719583" y="-537"/>
                      <a:pt x="726348" y="-110"/>
                      <a:pt x="731791" y="2223"/>
                    </a:cubicBezTo>
                    <a:cubicBezTo>
                      <a:pt x="774090" y="19640"/>
                      <a:pt x="780310" y="158974"/>
                      <a:pt x="766625" y="228641"/>
                    </a:cubicBezTo>
                    <a:cubicBezTo>
                      <a:pt x="785286" y="223665"/>
                      <a:pt x="828829" y="211225"/>
                      <a:pt x="838782" y="222421"/>
                    </a:cubicBezTo>
                    <a:cubicBezTo>
                      <a:pt x="846246" y="231129"/>
                      <a:pt x="842514" y="258499"/>
                      <a:pt x="836294" y="282136"/>
                    </a:cubicBezTo>
                    <a:cubicBezTo>
                      <a:pt x="864908" y="304529"/>
                      <a:pt x="866152" y="309505"/>
                      <a:pt x="867396" y="311993"/>
                    </a:cubicBezTo>
                    <a:cubicBezTo>
                      <a:pt x="868640" y="319457"/>
                      <a:pt x="866152" y="348071"/>
                      <a:pt x="859931" y="381660"/>
                    </a:cubicBezTo>
                    <a:cubicBezTo>
                      <a:pt x="873616" y="394101"/>
                      <a:pt x="907206" y="422714"/>
                      <a:pt x="904718" y="437643"/>
                    </a:cubicBezTo>
                    <a:cubicBezTo>
                      <a:pt x="900986" y="453816"/>
                      <a:pt x="848734" y="469988"/>
                      <a:pt x="832561" y="473720"/>
                    </a:cubicBezTo>
                    <a:cubicBezTo>
                      <a:pt x="795239" y="567025"/>
                      <a:pt x="719350" y="685210"/>
                      <a:pt x="560108" y="733728"/>
                    </a:cubicBezTo>
                    <a:cubicBezTo>
                      <a:pt x="519054" y="746169"/>
                      <a:pt x="479243" y="752389"/>
                      <a:pt x="440677" y="752389"/>
                    </a:cubicBezTo>
                    <a:cubicBezTo>
                      <a:pt x="337418" y="752389"/>
                      <a:pt x="251577" y="710091"/>
                      <a:pt x="191861" y="669037"/>
                    </a:cubicBezTo>
                    <a:cubicBezTo>
                      <a:pt x="171956" y="674013"/>
                      <a:pt x="135878" y="683966"/>
                      <a:pt x="125925" y="674013"/>
                    </a:cubicBezTo>
                    <a:cubicBezTo>
                      <a:pt x="119705" y="667793"/>
                      <a:pt x="120949" y="649132"/>
                      <a:pt x="127169" y="618031"/>
                    </a:cubicBezTo>
                    <a:cubicBezTo>
                      <a:pt x="96067" y="589418"/>
                      <a:pt x="74918" y="560804"/>
                      <a:pt x="72430" y="553340"/>
                    </a:cubicBezTo>
                    <a:cubicBezTo>
                      <a:pt x="69941" y="545876"/>
                      <a:pt x="78650" y="519750"/>
                      <a:pt x="86114" y="497357"/>
                    </a:cubicBezTo>
                    <a:cubicBezTo>
                      <a:pt x="58745" y="469988"/>
                      <a:pt x="59989" y="462524"/>
                      <a:pt x="61233" y="458792"/>
                    </a:cubicBezTo>
                    <a:cubicBezTo>
                      <a:pt x="62477" y="448839"/>
                      <a:pt x="82382" y="438887"/>
                      <a:pt x="103532" y="431422"/>
                    </a:cubicBezTo>
                    <a:cubicBezTo>
                      <a:pt x="78650" y="407785"/>
                      <a:pt x="51280" y="369220"/>
                      <a:pt x="30131" y="330654"/>
                    </a:cubicBezTo>
                    <a:cubicBezTo>
                      <a:pt x="13958" y="300797"/>
                      <a:pt x="-10924" y="246058"/>
                      <a:pt x="5249" y="222421"/>
                    </a:cubicBezTo>
                    <a:cubicBezTo>
                      <a:pt x="31375" y="181367"/>
                      <a:pt x="198081" y="197540"/>
                      <a:pt x="259041" y="229885"/>
                    </a:cubicBezTo>
                    <a:cubicBezTo>
                      <a:pt x="297608" y="200028"/>
                      <a:pt x="341150" y="177635"/>
                      <a:pt x="388425" y="162706"/>
                    </a:cubicBezTo>
                    <a:cubicBezTo>
                      <a:pt x="433212" y="149022"/>
                      <a:pt x="479243" y="144046"/>
                      <a:pt x="526518" y="146534"/>
                    </a:cubicBezTo>
                    <a:cubicBezTo>
                      <a:pt x="555909" y="94283"/>
                      <a:pt x="657690" y="8696"/>
                      <a:pt x="711847" y="6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CCB149E-BE72-1D4E-8DB6-111C728709A5}"/>
                  </a:ext>
                </a:extLst>
              </p:cNvPr>
              <p:cNvSpPr/>
              <p:nvPr/>
            </p:nvSpPr>
            <p:spPr>
              <a:xfrm>
                <a:off x="13749803" y="9254904"/>
                <a:ext cx="80976" cy="735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60">
                    <a:moveTo>
                      <a:pt x="45" y="60"/>
                    </a:moveTo>
                    <a:lnTo>
                      <a:pt x="64" y="19"/>
                    </a:lnTo>
                    <a:cubicBezTo>
                      <a:pt x="72" y="5"/>
                      <a:pt x="49" y="-7"/>
                      <a:pt x="40" y="6"/>
                    </a:cubicBezTo>
                    <a:lnTo>
                      <a:pt x="33" y="19"/>
                    </a:lnTo>
                    <a:lnTo>
                      <a:pt x="18" y="13"/>
                    </a:lnTo>
                    <a:cubicBezTo>
                      <a:pt x="3" y="7"/>
                      <a:pt x="-7" y="28"/>
                      <a:pt x="6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A8EEAF40-9665-3747-99B2-9BA7B861DFAB}"/>
                  </a:ext>
                </a:extLst>
              </p:cNvPr>
              <p:cNvSpPr/>
              <p:nvPr/>
            </p:nvSpPr>
            <p:spPr>
              <a:xfrm>
                <a:off x="13740624" y="9244453"/>
                <a:ext cx="100076" cy="91448"/>
              </a:xfrm>
              <a:custGeom>
                <a:avLst/>
                <a:gdLst>
                  <a:gd name="connsiteX0" fmla="*/ 71667 w 100076"/>
                  <a:gd name="connsiteY0" fmla="*/ 19174 h 91448"/>
                  <a:gd name="connsiteX1" fmla="*/ 66782 w 100076"/>
                  <a:gd name="connsiteY1" fmla="*/ 22821 h 91448"/>
                  <a:gd name="connsiteX2" fmla="*/ 57011 w 100076"/>
                  <a:gd name="connsiteY2" fmla="*/ 36194 h 91448"/>
                  <a:gd name="connsiteX3" fmla="*/ 46018 w 100076"/>
                  <a:gd name="connsiteY3" fmla="*/ 41057 h 91448"/>
                  <a:gd name="connsiteX4" fmla="*/ 27698 w 100076"/>
                  <a:gd name="connsiteY4" fmla="*/ 33763 h 91448"/>
                  <a:gd name="connsiteX5" fmla="*/ 19148 w 100076"/>
                  <a:gd name="connsiteY5" fmla="*/ 37410 h 91448"/>
                  <a:gd name="connsiteX6" fmla="*/ 22812 w 100076"/>
                  <a:gd name="connsiteY6" fmla="*/ 45920 h 91448"/>
                  <a:gd name="connsiteX7" fmla="*/ 60675 w 100076"/>
                  <a:gd name="connsiteY7" fmla="*/ 69019 h 91448"/>
                  <a:gd name="connsiteX8" fmla="*/ 80217 w 100076"/>
                  <a:gd name="connsiteY8" fmla="*/ 28900 h 91448"/>
                  <a:gd name="connsiteX9" fmla="*/ 76553 w 100076"/>
                  <a:gd name="connsiteY9" fmla="*/ 20390 h 91448"/>
                  <a:gd name="connsiteX10" fmla="*/ 71667 w 100076"/>
                  <a:gd name="connsiteY10" fmla="*/ 19174 h 91448"/>
                  <a:gd name="connsiteX11" fmla="*/ 66595 w 100076"/>
                  <a:gd name="connsiteY11" fmla="*/ 482 h 91448"/>
                  <a:gd name="connsiteX12" fmla="*/ 85359 w 100076"/>
                  <a:gd name="connsiteY12" fmla="*/ 2941 h 91448"/>
                  <a:gd name="connsiteX13" fmla="*/ 97663 w 100076"/>
                  <a:gd name="connsiteY13" fmla="*/ 37360 h 91448"/>
                  <a:gd name="connsiteX14" fmla="*/ 74285 w 100076"/>
                  <a:gd name="connsiteY14" fmla="*/ 86531 h 91448"/>
                  <a:gd name="connsiteX15" fmla="*/ 68133 w 100076"/>
                  <a:gd name="connsiteY15" fmla="*/ 91448 h 91448"/>
                  <a:gd name="connsiteX16" fmla="*/ 64442 w 100076"/>
                  <a:gd name="connsiteY16" fmla="*/ 91448 h 91448"/>
                  <a:gd name="connsiteX17" fmla="*/ 60751 w 100076"/>
                  <a:gd name="connsiteY17" fmla="*/ 90219 h 91448"/>
                  <a:gd name="connsiteX18" fmla="*/ 12765 w 100076"/>
                  <a:gd name="connsiteY18" fmla="*/ 61946 h 91448"/>
                  <a:gd name="connsiteX19" fmla="*/ 2922 w 100076"/>
                  <a:gd name="connsiteY19" fmla="*/ 28755 h 91448"/>
                  <a:gd name="connsiteX20" fmla="*/ 34912 w 100076"/>
                  <a:gd name="connsiteY20" fmla="*/ 16463 h 91448"/>
                  <a:gd name="connsiteX21" fmla="*/ 44756 w 100076"/>
                  <a:gd name="connsiteY21" fmla="*/ 20150 h 91448"/>
                  <a:gd name="connsiteX22" fmla="*/ 49677 w 100076"/>
                  <a:gd name="connsiteY22" fmla="*/ 12775 h 91448"/>
                  <a:gd name="connsiteX23" fmla="*/ 66595 w 100076"/>
                  <a:gd name="connsiteY23" fmla="*/ 482 h 9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076" h="91448">
                    <a:moveTo>
                      <a:pt x="71667" y="19174"/>
                    </a:moveTo>
                    <a:cubicBezTo>
                      <a:pt x="70446" y="19174"/>
                      <a:pt x="68003" y="19174"/>
                      <a:pt x="66782" y="22821"/>
                    </a:cubicBezTo>
                    <a:lnTo>
                      <a:pt x="57011" y="36194"/>
                    </a:lnTo>
                    <a:cubicBezTo>
                      <a:pt x="55789" y="41057"/>
                      <a:pt x="50904" y="42273"/>
                      <a:pt x="46018" y="41057"/>
                    </a:cubicBezTo>
                    <a:lnTo>
                      <a:pt x="27698" y="33763"/>
                    </a:lnTo>
                    <a:cubicBezTo>
                      <a:pt x="22812" y="31331"/>
                      <a:pt x="20369" y="36194"/>
                      <a:pt x="19148" y="37410"/>
                    </a:cubicBezTo>
                    <a:cubicBezTo>
                      <a:pt x="19148" y="38626"/>
                      <a:pt x="16705" y="43489"/>
                      <a:pt x="22812" y="45920"/>
                    </a:cubicBezTo>
                    <a:lnTo>
                      <a:pt x="60675" y="69019"/>
                    </a:lnTo>
                    <a:lnTo>
                      <a:pt x="80217" y="28900"/>
                    </a:lnTo>
                    <a:cubicBezTo>
                      <a:pt x="82659" y="24037"/>
                      <a:pt x="77774" y="21605"/>
                      <a:pt x="76553" y="20390"/>
                    </a:cubicBezTo>
                    <a:cubicBezTo>
                      <a:pt x="75331" y="20390"/>
                      <a:pt x="74110" y="19174"/>
                      <a:pt x="71667" y="19174"/>
                    </a:cubicBezTo>
                    <a:close/>
                    <a:moveTo>
                      <a:pt x="66595" y="482"/>
                    </a:moveTo>
                    <a:cubicBezTo>
                      <a:pt x="73055" y="-747"/>
                      <a:pt x="79822" y="482"/>
                      <a:pt x="85359" y="2941"/>
                    </a:cubicBezTo>
                    <a:cubicBezTo>
                      <a:pt x="97663" y="10316"/>
                      <a:pt x="103815" y="25067"/>
                      <a:pt x="97663" y="37360"/>
                    </a:cubicBezTo>
                    <a:lnTo>
                      <a:pt x="74285" y="86531"/>
                    </a:lnTo>
                    <a:cubicBezTo>
                      <a:pt x="71825" y="88989"/>
                      <a:pt x="70594" y="91448"/>
                      <a:pt x="68133" y="91448"/>
                    </a:cubicBezTo>
                    <a:cubicBezTo>
                      <a:pt x="66903" y="91448"/>
                      <a:pt x="66903" y="91448"/>
                      <a:pt x="64442" y="91448"/>
                    </a:cubicBezTo>
                    <a:cubicBezTo>
                      <a:pt x="63212" y="91448"/>
                      <a:pt x="61981" y="91448"/>
                      <a:pt x="60751" y="90219"/>
                    </a:cubicBezTo>
                    <a:lnTo>
                      <a:pt x="12765" y="61946"/>
                    </a:lnTo>
                    <a:cubicBezTo>
                      <a:pt x="461" y="55799"/>
                      <a:pt x="-3230" y="42277"/>
                      <a:pt x="2922" y="28755"/>
                    </a:cubicBezTo>
                    <a:cubicBezTo>
                      <a:pt x="9074" y="16463"/>
                      <a:pt x="22608" y="11545"/>
                      <a:pt x="34912" y="16463"/>
                    </a:cubicBezTo>
                    <a:lnTo>
                      <a:pt x="44756" y="20150"/>
                    </a:lnTo>
                    <a:lnTo>
                      <a:pt x="49677" y="12775"/>
                    </a:lnTo>
                    <a:cubicBezTo>
                      <a:pt x="53984" y="5399"/>
                      <a:pt x="60135" y="1711"/>
                      <a:pt x="66595" y="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F1D09830-56FE-9C4F-802F-5A3D77E8AD57}"/>
                  </a:ext>
                </a:extLst>
              </p:cNvPr>
              <p:cNvSpPr/>
              <p:nvPr/>
            </p:nvSpPr>
            <p:spPr>
              <a:xfrm>
                <a:off x="13748561" y="9323441"/>
                <a:ext cx="148249" cy="872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71">
                    <a:moveTo>
                      <a:pt x="7" y="71"/>
                    </a:moveTo>
                    <a:cubicBezTo>
                      <a:pt x="8" y="71"/>
                      <a:pt x="9" y="71"/>
                      <a:pt x="9" y="70"/>
                    </a:cubicBezTo>
                    <a:lnTo>
                      <a:pt x="13" y="70"/>
                    </a:lnTo>
                    <a:cubicBezTo>
                      <a:pt x="24" y="66"/>
                      <a:pt x="35" y="59"/>
                      <a:pt x="43" y="49"/>
                    </a:cubicBezTo>
                    <a:cubicBezTo>
                      <a:pt x="48" y="42"/>
                      <a:pt x="51" y="35"/>
                      <a:pt x="53" y="27"/>
                    </a:cubicBezTo>
                    <a:cubicBezTo>
                      <a:pt x="58" y="31"/>
                      <a:pt x="64" y="35"/>
                      <a:pt x="69" y="37"/>
                    </a:cubicBezTo>
                    <a:cubicBezTo>
                      <a:pt x="82" y="43"/>
                      <a:pt x="97" y="44"/>
                      <a:pt x="111" y="40"/>
                    </a:cubicBezTo>
                    <a:lnTo>
                      <a:pt x="114" y="39"/>
                    </a:lnTo>
                    <a:cubicBezTo>
                      <a:pt x="118" y="37"/>
                      <a:pt x="120" y="33"/>
                      <a:pt x="119" y="29"/>
                    </a:cubicBezTo>
                    <a:cubicBezTo>
                      <a:pt x="117" y="25"/>
                      <a:pt x="113" y="23"/>
                      <a:pt x="109" y="24"/>
                    </a:cubicBezTo>
                    <a:lnTo>
                      <a:pt x="106" y="25"/>
                    </a:lnTo>
                    <a:cubicBezTo>
                      <a:pt x="96" y="28"/>
                      <a:pt x="85" y="28"/>
                      <a:pt x="75" y="23"/>
                    </a:cubicBezTo>
                    <a:cubicBezTo>
                      <a:pt x="67" y="19"/>
                      <a:pt x="60" y="13"/>
                      <a:pt x="55" y="6"/>
                    </a:cubicBezTo>
                    <a:lnTo>
                      <a:pt x="54" y="3"/>
                    </a:lnTo>
                    <a:cubicBezTo>
                      <a:pt x="52" y="0"/>
                      <a:pt x="48" y="-1"/>
                      <a:pt x="45" y="0"/>
                    </a:cubicBezTo>
                    <a:cubicBezTo>
                      <a:pt x="41" y="1"/>
                      <a:pt x="39" y="4"/>
                      <a:pt x="40" y="8"/>
                    </a:cubicBezTo>
                    <a:cubicBezTo>
                      <a:pt x="41" y="19"/>
                      <a:pt x="37" y="31"/>
                      <a:pt x="30" y="40"/>
                    </a:cubicBezTo>
                    <a:cubicBezTo>
                      <a:pt x="25" y="47"/>
                      <a:pt x="17" y="52"/>
                      <a:pt x="9" y="55"/>
                    </a:cubicBezTo>
                    <a:lnTo>
                      <a:pt x="5" y="56"/>
                    </a:lnTo>
                    <a:cubicBezTo>
                      <a:pt x="1" y="57"/>
                      <a:pt x="-1" y="61"/>
                      <a:pt x="0" y="65"/>
                    </a:cubicBezTo>
                    <a:cubicBezTo>
                      <a:pt x="1" y="69"/>
                      <a:pt x="4" y="71"/>
                      <a:pt x="7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24883876-A305-164F-86F9-3D116108AE56}"/>
                  </a:ext>
                </a:extLst>
              </p:cNvPr>
              <p:cNvSpPr/>
              <p:nvPr/>
            </p:nvSpPr>
            <p:spPr>
              <a:xfrm>
                <a:off x="13850716" y="9129047"/>
                <a:ext cx="125825" cy="971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79">
                    <a:moveTo>
                      <a:pt x="8" y="79"/>
                    </a:moveTo>
                    <a:cubicBezTo>
                      <a:pt x="12" y="79"/>
                      <a:pt x="15" y="76"/>
                      <a:pt x="16" y="71"/>
                    </a:cubicBezTo>
                    <a:cubicBezTo>
                      <a:pt x="17" y="51"/>
                      <a:pt x="24" y="36"/>
                      <a:pt x="36" y="27"/>
                    </a:cubicBezTo>
                    <a:cubicBezTo>
                      <a:pt x="59" y="10"/>
                      <a:pt x="93" y="18"/>
                      <a:pt x="93" y="18"/>
                    </a:cubicBezTo>
                    <a:cubicBezTo>
                      <a:pt x="97" y="18"/>
                      <a:pt x="101" y="16"/>
                      <a:pt x="102" y="12"/>
                    </a:cubicBezTo>
                    <a:cubicBezTo>
                      <a:pt x="103" y="8"/>
                      <a:pt x="101" y="3"/>
                      <a:pt x="97" y="2"/>
                    </a:cubicBezTo>
                    <a:cubicBezTo>
                      <a:pt x="95" y="2"/>
                      <a:pt x="56" y="-7"/>
                      <a:pt x="27" y="15"/>
                    </a:cubicBezTo>
                    <a:cubicBezTo>
                      <a:pt x="11" y="26"/>
                      <a:pt x="2" y="45"/>
                      <a:pt x="0" y="71"/>
                    </a:cubicBezTo>
                    <a:cubicBezTo>
                      <a:pt x="0" y="75"/>
                      <a:pt x="3" y="79"/>
                      <a:pt x="7" y="79"/>
                    </a:cubicBezTo>
                    <a:cubicBezTo>
                      <a:pt x="8" y="79"/>
                      <a:pt x="8" y="79"/>
                      <a:pt x="8" y="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0281AC9-1C74-FA44-AE10-A4C4C9BEFEAC}"/>
                  </a:ext>
                </a:extLst>
              </p:cNvPr>
              <p:cNvSpPr/>
              <p:nvPr/>
            </p:nvSpPr>
            <p:spPr>
              <a:xfrm>
                <a:off x="13574150" y="9215029"/>
                <a:ext cx="150741" cy="53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44">
                    <a:moveTo>
                      <a:pt x="114" y="44"/>
                    </a:moveTo>
                    <a:cubicBezTo>
                      <a:pt x="116" y="44"/>
                      <a:pt x="117" y="44"/>
                      <a:pt x="118" y="43"/>
                    </a:cubicBezTo>
                    <a:cubicBezTo>
                      <a:pt x="122" y="40"/>
                      <a:pt x="123" y="36"/>
                      <a:pt x="120" y="32"/>
                    </a:cubicBezTo>
                    <a:cubicBezTo>
                      <a:pt x="105" y="12"/>
                      <a:pt x="87" y="1"/>
                      <a:pt x="66" y="0"/>
                    </a:cubicBezTo>
                    <a:cubicBezTo>
                      <a:pt x="32" y="-2"/>
                      <a:pt x="3" y="28"/>
                      <a:pt x="2" y="29"/>
                    </a:cubicBezTo>
                    <a:cubicBezTo>
                      <a:pt x="-1" y="32"/>
                      <a:pt x="0" y="37"/>
                      <a:pt x="3" y="40"/>
                    </a:cubicBezTo>
                    <a:cubicBezTo>
                      <a:pt x="6" y="43"/>
                      <a:pt x="11" y="42"/>
                      <a:pt x="13" y="39"/>
                    </a:cubicBezTo>
                    <a:cubicBezTo>
                      <a:pt x="14" y="39"/>
                      <a:pt x="38" y="14"/>
                      <a:pt x="66" y="15"/>
                    </a:cubicBezTo>
                    <a:cubicBezTo>
                      <a:pt x="81" y="16"/>
                      <a:pt x="95" y="25"/>
                      <a:pt x="108" y="41"/>
                    </a:cubicBezTo>
                    <a:cubicBezTo>
                      <a:pt x="109" y="44"/>
                      <a:pt x="112" y="44"/>
                      <a:pt x="114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154B5E29-3F2F-304D-A69A-C2D4F039D88E}"/>
                  </a:ext>
                </a:extLst>
              </p:cNvPr>
              <p:cNvSpPr/>
              <p:nvPr/>
            </p:nvSpPr>
            <p:spPr>
              <a:xfrm>
                <a:off x="13884352" y="8851163"/>
                <a:ext cx="134546" cy="1769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143">
                    <a:moveTo>
                      <a:pt x="4" y="69"/>
                    </a:moveTo>
                    <a:cubicBezTo>
                      <a:pt x="-8" y="96"/>
                      <a:pt x="5" y="127"/>
                      <a:pt x="32" y="139"/>
                    </a:cubicBezTo>
                    <a:cubicBezTo>
                      <a:pt x="59" y="150"/>
                      <a:pt x="90" y="137"/>
                      <a:pt x="102" y="110"/>
                    </a:cubicBezTo>
                    <a:cubicBezTo>
                      <a:pt x="114" y="83"/>
                      <a:pt x="109" y="8"/>
                      <a:pt x="93" y="1"/>
                    </a:cubicBezTo>
                    <a:cubicBezTo>
                      <a:pt x="76" y="-6"/>
                      <a:pt x="15" y="41"/>
                      <a:pt x="4" y="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A3F23D8C-9969-E543-84C3-015FC53D2101}"/>
                  </a:ext>
                </a:extLst>
              </p:cNvPr>
              <p:cNvSpPr/>
              <p:nvPr/>
            </p:nvSpPr>
            <p:spPr>
              <a:xfrm>
                <a:off x="13873911" y="8840900"/>
                <a:ext cx="153591" cy="195934"/>
              </a:xfrm>
              <a:custGeom>
                <a:avLst/>
                <a:gdLst>
                  <a:gd name="connsiteX0" fmla="*/ 120244 w 153591"/>
                  <a:gd name="connsiteY0" fmla="*/ 18986 h 195934"/>
                  <a:gd name="connsiteX1" fmla="*/ 25338 w 153591"/>
                  <a:gd name="connsiteY1" fmla="*/ 98110 h 195934"/>
                  <a:gd name="connsiteX2" fmla="*/ 24106 w 153591"/>
                  <a:gd name="connsiteY2" fmla="*/ 141380 h 195934"/>
                  <a:gd name="connsiteX3" fmla="*/ 54919 w 153591"/>
                  <a:gd name="connsiteY3" fmla="*/ 172288 h 195934"/>
                  <a:gd name="connsiteX4" fmla="*/ 98058 w 153591"/>
                  <a:gd name="connsiteY4" fmla="*/ 172288 h 195934"/>
                  <a:gd name="connsiteX5" fmla="*/ 128872 w 153591"/>
                  <a:gd name="connsiteY5" fmla="*/ 141380 h 195934"/>
                  <a:gd name="connsiteX6" fmla="*/ 122709 w 153591"/>
                  <a:gd name="connsiteY6" fmla="*/ 18986 h 195934"/>
                  <a:gd name="connsiteX7" fmla="*/ 120244 w 153591"/>
                  <a:gd name="connsiteY7" fmla="*/ 18986 h 195934"/>
                  <a:gd name="connsiteX8" fmla="*/ 127752 w 153591"/>
                  <a:gd name="connsiteY8" fmla="*/ 1532 h 195934"/>
                  <a:gd name="connsiteX9" fmla="*/ 152467 w 153591"/>
                  <a:gd name="connsiteY9" fmla="*/ 67158 h 195934"/>
                  <a:gd name="connsiteX10" fmla="*/ 145053 w 153591"/>
                  <a:gd name="connsiteY10" fmla="*/ 148881 h 195934"/>
                  <a:gd name="connsiteX11" fmla="*/ 104273 w 153591"/>
                  <a:gd name="connsiteY11" fmla="*/ 189743 h 195934"/>
                  <a:gd name="connsiteX12" fmla="*/ 74616 w 153591"/>
                  <a:gd name="connsiteY12" fmla="*/ 195934 h 195934"/>
                  <a:gd name="connsiteX13" fmla="*/ 46193 w 153591"/>
                  <a:gd name="connsiteY13" fmla="*/ 189743 h 195934"/>
                  <a:gd name="connsiteX14" fmla="*/ 5414 w 153591"/>
                  <a:gd name="connsiteY14" fmla="*/ 147643 h 195934"/>
                  <a:gd name="connsiteX15" fmla="*/ 6650 w 153591"/>
                  <a:gd name="connsiteY15" fmla="*/ 90685 h 195934"/>
                  <a:gd name="connsiteX16" fmla="*/ 127752 w 153591"/>
                  <a:gd name="connsiteY16" fmla="*/ 1532 h 19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3591" h="195934">
                    <a:moveTo>
                      <a:pt x="120244" y="18986"/>
                    </a:moveTo>
                    <a:cubicBezTo>
                      <a:pt x="102988" y="18986"/>
                      <a:pt x="38896" y="65966"/>
                      <a:pt x="25338" y="98110"/>
                    </a:cubicBezTo>
                    <a:cubicBezTo>
                      <a:pt x="19175" y="111709"/>
                      <a:pt x="19175" y="126545"/>
                      <a:pt x="24106" y="141380"/>
                    </a:cubicBezTo>
                    <a:cubicBezTo>
                      <a:pt x="30268" y="154980"/>
                      <a:pt x="41361" y="166107"/>
                      <a:pt x="54919" y="172288"/>
                    </a:cubicBezTo>
                    <a:cubicBezTo>
                      <a:pt x="68477" y="177233"/>
                      <a:pt x="83268" y="178470"/>
                      <a:pt x="98058" y="172288"/>
                    </a:cubicBezTo>
                    <a:cubicBezTo>
                      <a:pt x="111616" y="167343"/>
                      <a:pt x="122709" y="154980"/>
                      <a:pt x="128872" y="141380"/>
                    </a:cubicBezTo>
                    <a:cubicBezTo>
                      <a:pt x="143662" y="106764"/>
                      <a:pt x="133802" y="25168"/>
                      <a:pt x="122709" y="18986"/>
                    </a:cubicBezTo>
                    <a:cubicBezTo>
                      <a:pt x="121476" y="18986"/>
                      <a:pt x="120244" y="18986"/>
                      <a:pt x="120244" y="18986"/>
                    </a:cubicBezTo>
                    <a:close/>
                    <a:moveTo>
                      <a:pt x="127752" y="1532"/>
                    </a:moveTo>
                    <a:cubicBezTo>
                      <a:pt x="145053" y="8962"/>
                      <a:pt x="151232" y="41156"/>
                      <a:pt x="152467" y="67158"/>
                    </a:cubicBezTo>
                    <a:cubicBezTo>
                      <a:pt x="154939" y="93161"/>
                      <a:pt x="153703" y="127831"/>
                      <a:pt x="145053" y="148881"/>
                    </a:cubicBezTo>
                    <a:cubicBezTo>
                      <a:pt x="137638" y="167455"/>
                      <a:pt x="122809" y="182314"/>
                      <a:pt x="104273" y="189743"/>
                    </a:cubicBezTo>
                    <a:cubicBezTo>
                      <a:pt x="94387" y="193458"/>
                      <a:pt x="84501" y="195934"/>
                      <a:pt x="74616" y="195934"/>
                    </a:cubicBezTo>
                    <a:cubicBezTo>
                      <a:pt x="65965" y="195934"/>
                      <a:pt x="54844" y="193458"/>
                      <a:pt x="46193" y="189743"/>
                    </a:cubicBezTo>
                    <a:cubicBezTo>
                      <a:pt x="27657" y="181075"/>
                      <a:pt x="12828" y="167455"/>
                      <a:pt x="5414" y="147643"/>
                    </a:cubicBezTo>
                    <a:cubicBezTo>
                      <a:pt x="-2000" y="129070"/>
                      <a:pt x="-2000" y="109258"/>
                      <a:pt x="6650" y="90685"/>
                    </a:cubicBezTo>
                    <a:cubicBezTo>
                      <a:pt x="20243" y="54776"/>
                      <a:pt x="100566" y="-10850"/>
                      <a:pt x="127752" y="1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AC03F536-F38E-6A47-BB0A-948D698A6FD9}"/>
                  </a:ext>
                </a:extLst>
              </p:cNvPr>
              <p:cNvSpPr/>
              <p:nvPr/>
            </p:nvSpPr>
            <p:spPr>
              <a:xfrm>
                <a:off x="13389773" y="9025619"/>
                <a:ext cx="169428" cy="1395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113">
                    <a:moveTo>
                      <a:pt x="113" y="15"/>
                    </a:moveTo>
                    <a:cubicBezTo>
                      <a:pt x="138" y="31"/>
                      <a:pt x="145" y="65"/>
                      <a:pt x="128" y="89"/>
                    </a:cubicBezTo>
                    <a:cubicBezTo>
                      <a:pt x="112" y="114"/>
                      <a:pt x="79" y="121"/>
                      <a:pt x="54" y="104"/>
                    </a:cubicBezTo>
                    <a:cubicBezTo>
                      <a:pt x="30" y="89"/>
                      <a:pt x="-8" y="24"/>
                      <a:pt x="2" y="9"/>
                    </a:cubicBezTo>
                    <a:cubicBezTo>
                      <a:pt x="11" y="-6"/>
                      <a:pt x="88" y="-1"/>
                      <a:pt x="113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1D14578F-7698-3346-96A3-D7F9F2131934}"/>
                  </a:ext>
                </a:extLst>
              </p:cNvPr>
              <p:cNvSpPr/>
              <p:nvPr/>
            </p:nvSpPr>
            <p:spPr>
              <a:xfrm>
                <a:off x="13380243" y="9015380"/>
                <a:ext cx="189074" cy="159772"/>
              </a:xfrm>
              <a:custGeom>
                <a:avLst/>
                <a:gdLst>
                  <a:gd name="connsiteX0" fmla="*/ 56553 w 189074"/>
                  <a:gd name="connsiteY0" fmla="*/ 18961 h 159772"/>
                  <a:gd name="connsiteX1" fmla="*/ 19486 w 189074"/>
                  <a:gd name="connsiteY1" fmla="*/ 26361 h 159772"/>
                  <a:gd name="connsiteX2" fmla="*/ 81265 w 189074"/>
                  <a:gd name="connsiteY2" fmla="*/ 131200 h 159772"/>
                  <a:gd name="connsiteX3" fmla="*/ 124510 w 189074"/>
                  <a:gd name="connsiteY3" fmla="*/ 138601 h 159772"/>
                  <a:gd name="connsiteX4" fmla="*/ 160342 w 189074"/>
                  <a:gd name="connsiteY4" fmla="*/ 115166 h 159772"/>
                  <a:gd name="connsiteX5" fmla="*/ 168991 w 189074"/>
                  <a:gd name="connsiteY5" fmla="*/ 73231 h 159772"/>
                  <a:gd name="connsiteX6" fmla="*/ 144279 w 189074"/>
                  <a:gd name="connsiteY6" fmla="*/ 37462 h 159772"/>
                  <a:gd name="connsiteX7" fmla="*/ 56553 w 189074"/>
                  <a:gd name="connsiteY7" fmla="*/ 18961 h 159772"/>
                  <a:gd name="connsiteX8" fmla="*/ 73664 w 189074"/>
                  <a:gd name="connsiteY8" fmla="*/ 578 h 159772"/>
                  <a:gd name="connsiteX9" fmla="*/ 154266 w 189074"/>
                  <a:gd name="connsiteY9" fmla="*/ 21289 h 159772"/>
                  <a:gd name="connsiteX10" fmla="*/ 187682 w 189074"/>
                  <a:gd name="connsiteY10" fmla="*/ 69511 h 159772"/>
                  <a:gd name="connsiteX11" fmla="*/ 176544 w 189074"/>
                  <a:gd name="connsiteY11" fmla="*/ 126388 h 159772"/>
                  <a:gd name="connsiteX12" fmla="*/ 128275 w 189074"/>
                  <a:gd name="connsiteY12" fmla="*/ 158536 h 159772"/>
                  <a:gd name="connsiteX13" fmla="*/ 112186 w 189074"/>
                  <a:gd name="connsiteY13" fmla="*/ 159772 h 159772"/>
                  <a:gd name="connsiteX14" fmla="*/ 71344 w 189074"/>
                  <a:gd name="connsiteY14" fmla="*/ 147407 h 159772"/>
                  <a:gd name="connsiteX15" fmla="*/ 3273 w 189074"/>
                  <a:gd name="connsiteY15" fmla="*/ 15106 h 159772"/>
                  <a:gd name="connsiteX16" fmla="*/ 73664 w 189074"/>
                  <a:gd name="connsiteY16" fmla="*/ 578 h 1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9074" h="159772">
                    <a:moveTo>
                      <a:pt x="56553" y="18961"/>
                    </a:moveTo>
                    <a:cubicBezTo>
                      <a:pt x="38019" y="18961"/>
                      <a:pt x="23192" y="21428"/>
                      <a:pt x="19486" y="26361"/>
                    </a:cubicBezTo>
                    <a:cubicBezTo>
                      <a:pt x="13308" y="37462"/>
                      <a:pt x="50375" y="111466"/>
                      <a:pt x="81265" y="131200"/>
                    </a:cubicBezTo>
                    <a:cubicBezTo>
                      <a:pt x="94856" y="139834"/>
                      <a:pt x="109683" y="142301"/>
                      <a:pt x="124510" y="138601"/>
                    </a:cubicBezTo>
                    <a:cubicBezTo>
                      <a:pt x="139337" y="136134"/>
                      <a:pt x="151693" y="127500"/>
                      <a:pt x="160342" y="115166"/>
                    </a:cubicBezTo>
                    <a:cubicBezTo>
                      <a:pt x="168991" y="101599"/>
                      <a:pt x="171462" y="86798"/>
                      <a:pt x="168991" y="73231"/>
                    </a:cubicBezTo>
                    <a:cubicBezTo>
                      <a:pt x="165284" y="57196"/>
                      <a:pt x="156635" y="46096"/>
                      <a:pt x="144279" y="37462"/>
                    </a:cubicBezTo>
                    <a:cubicBezTo>
                      <a:pt x="125746" y="25128"/>
                      <a:pt x="86207" y="18961"/>
                      <a:pt x="56553" y="18961"/>
                    </a:cubicBezTo>
                    <a:close/>
                    <a:moveTo>
                      <a:pt x="73664" y="578"/>
                    </a:moveTo>
                    <a:cubicBezTo>
                      <a:pt x="105379" y="2742"/>
                      <a:pt x="138795" y="10779"/>
                      <a:pt x="154266" y="21289"/>
                    </a:cubicBezTo>
                    <a:cubicBezTo>
                      <a:pt x="171593" y="32417"/>
                      <a:pt x="182732" y="49727"/>
                      <a:pt x="187682" y="69511"/>
                    </a:cubicBezTo>
                    <a:cubicBezTo>
                      <a:pt x="191395" y="88057"/>
                      <a:pt x="187682" y="109077"/>
                      <a:pt x="176544" y="126388"/>
                    </a:cubicBezTo>
                    <a:cubicBezTo>
                      <a:pt x="165405" y="142462"/>
                      <a:pt x="148078" y="153590"/>
                      <a:pt x="128275" y="158536"/>
                    </a:cubicBezTo>
                    <a:cubicBezTo>
                      <a:pt x="123325" y="158536"/>
                      <a:pt x="118374" y="159772"/>
                      <a:pt x="112186" y="159772"/>
                    </a:cubicBezTo>
                    <a:cubicBezTo>
                      <a:pt x="98572" y="159772"/>
                      <a:pt x="83720" y="154826"/>
                      <a:pt x="71344" y="147407"/>
                    </a:cubicBezTo>
                    <a:cubicBezTo>
                      <a:pt x="41640" y="127624"/>
                      <a:pt x="-14054" y="42309"/>
                      <a:pt x="3273" y="15106"/>
                    </a:cubicBezTo>
                    <a:cubicBezTo>
                      <a:pt x="11937" y="2124"/>
                      <a:pt x="41950" y="-1586"/>
                      <a:pt x="73664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332" name="Freeform 331">
            <a:extLst>
              <a:ext uri="{FF2B5EF4-FFF2-40B4-BE49-F238E27FC236}">
                <a16:creationId xmlns:a16="http://schemas.microsoft.com/office/drawing/2014/main" id="{163EB062-C44E-AC4E-B5C0-6860FF7D4A04}"/>
              </a:ext>
            </a:extLst>
          </p:cNvPr>
          <p:cNvSpPr/>
          <p:nvPr/>
        </p:nvSpPr>
        <p:spPr>
          <a:xfrm>
            <a:off x="17768731" y="6746473"/>
            <a:ext cx="5092797" cy="277260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9" h="2226">
                <a:moveTo>
                  <a:pt x="4089" y="2226"/>
                </a:moveTo>
                <a:lnTo>
                  <a:pt x="0" y="2226"/>
                </a:lnTo>
                <a:lnTo>
                  <a:pt x="0" y="0"/>
                </a:lnTo>
                <a:lnTo>
                  <a:pt x="4089" y="0"/>
                </a:ln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Straight Connector 333">
            <a:extLst>
              <a:ext uri="{FF2B5EF4-FFF2-40B4-BE49-F238E27FC236}">
                <a16:creationId xmlns:a16="http://schemas.microsoft.com/office/drawing/2014/main" id="{53A83AED-7C61-F84B-8321-4E9EA66EC99D}"/>
              </a:ext>
            </a:extLst>
          </p:cNvPr>
          <p:cNvSpPr/>
          <p:nvPr/>
        </p:nvSpPr>
        <p:spPr>
          <a:xfrm>
            <a:off x="17768731" y="6746473"/>
            <a:ext cx="5094042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Straight Connector 334">
            <a:extLst>
              <a:ext uri="{FF2B5EF4-FFF2-40B4-BE49-F238E27FC236}">
                <a16:creationId xmlns:a16="http://schemas.microsoft.com/office/drawing/2014/main" id="{6FF3D73D-F19E-544C-AF54-AE364A4959D5}"/>
              </a:ext>
            </a:extLst>
          </p:cNvPr>
          <p:cNvSpPr/>
          <p:nvPr/>
        </p:nvSpPr>
        <p:spPr>
          <a:xfrm flipH="1">
            <a:off x="17768731" y="9519081"/>
            <a:ext cx="5094042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E7511009-472E-6447-815A-17C24043C7C3}"/>
              </a:ext>
            </a:extLst>
          </p:cNvPr>
          <p:cNvSpPr/>
          <p:nvPr/>
        </p:nvSpPr>
        <p:spPr>
          <a:xfrm>
            <a:off x="18178596" y="5226211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7"/>
                  <a:pt x="158" y="202"/>
                  <a:pt x="101" y="202"/>
                </a:cubicBezTo>
                <a:cubicBezTo>
                  <a:pt x="45" y="202"/>
                  <a:pt x="0" y="157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4429F4E2-7D6E-4845-871A-A588ABD2CE22}"/>
              </a:ext>
            </a:extLst>
          </p:cNvPr>
          <p:cNvSpPr/>
          <p:nvPr/>
        </p:nvSpPr>
        <p:spPr>
          <a:xfrm>
            <a:off x="18178596" y="5226211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7"/>
                  <a:pt x="158" y="202"/>
                  <a:pt x="101" y="202"/>
                </a:cubicBezTo>
                <a:cubicBezTo>
                  <a:pt x="45" y="202"/>
                  <a:pt x="0" y="157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1E8DA715-E502-C645-A826-A690BB2EBF91}"/>
              </a:ext>
            </a:extLst>
          </p:cNvPr>
          <p:cNvSpPr/>
          <p:nvPr/>
        </p:nvSpPr>
        <p:spPr>
          <a:xfrm>
            <a:off x="18178596" y="8006296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7"/>
                  <a:pt x="158" y="202"/>
                  <a:pt x="101" y="202"/>
                </a:cubicBezTo>
                <a:cubicBezTo>
                  <a:pt x="45" y="202"/>
                  <a:pt x="0" y="157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7C81C7B7-571E-3144-8E21-FD7C61DF9E54}"/>
              </a:ext>
            </a:extLst>
          </p:cNvPr>
          <p:cNvSpPr/>
          <p:nvPr/>
        </p:nvSpPr>
        <p:spPr>
          <a:xfrm>
            <a:off x="18178596" y="8006296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7"/>
                  <a:pt x="158" y="202"/>
                  <a:pt x="101" y="202"/>
                </a:cubicBezTo>
                <a:cubicBezTo>
                  <a:pt x="45" y="202"/>
                  <a:pt x="0" y="157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E2072E61-2C24-6344-BE0E-3D95B076F90B}"/>
              </a:ext>
            </a:extLst>
          </p:cNvPr>
          <p:cNvSpPr/>
          <p:nvPr/>
        </p:nvSpPr>
        <p:spPr>
          <a:xfrm>
            <a:off x="18178596" y="10787627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6"/>
                  <a:pt x="158" y="202"/>
                  <a:pt x="101" y="202"/>
                </a:cubicBezTo>
                <a:cubicBezTo>
                  <a:pt x="45" y="202"/>
                  <a:pt x="0" y="156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F620C910-FE51-C041-9F8C-7748BF6DC55D}"/>
              </a:ext>
            </a:extLst>
          </p:cNvPr>
          <p:cNvSpPr/>
          <p:nvPr/>
        </p:nvSpPr>
        <p:spPr>
          <a:xfrm>
            <a:off x="18178596" y="10787627"/>
            <a:ext cx="251650" cy="250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02">
                <a:moveTo>
                  <a:pt x="203" y="101"/>
                </a:moveTo>
                <a:cubicBezTo>
                  <a:pt x="203" y="156"/>
                  <a:pt x="158" y="202"/>
                  <a:pt x="101" y="202"/>
                </a:cubicBezTo>
                <a:cubicBezTo>
                  <a:pt x="45" y="202"/>
                  <a:pt x="0" y="156"/>
                  <a:pt x="0" y="101"/>
                </a:cubicBezTo>
                <a:cubicBezTo>
                  <a:pt x="0" y="45"/>
                  <a:pt x="45" y="0"/>
                  <a:pt x="101" y="0"/>
                </a:cubicBezTo>
                <a:cubicBezTo>
                  <a:pt x="158" y="0"/>
                  <a:pt x="203" y="45"/>
                  <a:pt x="203" y="101"/>
                </a:cubicBezTo>
                <a:close/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280FF372-7F9F-F746-AE63-B9A01FDB0220}"/>
              </a:ext>
            </a:extLst>
          </p:cNvPr>
          <p:cNvSpPr/>
          <p:nvPr/>
        </p:nvSpPr>
        <p:spPr>
          <a:xfrm>
            <a:off x="20315129" y="12295428"/>
            <a:ext cx="0" cy="14193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h="1140">
                <a:moveTo>
                  <a:pt x="0" y="0"/>
                </a:moveTo>
                <a:lnTo>
                  <a:pt x="0" y="1140"/>
                </a:lnTo>
                <a:close/>
              </a:path>
            </a:pathLst>
          </a:custGeom>
          <a:solidFill>
            <a:srgbClr val="D73F4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Straight Connector 510">
            <a:extLst>
              <a:ext uri="{FF2B5EF4-FFF2-40B4-BE49-F238E27FC236}">
                <a16:creationId xmlns:a16="http://schemas.microsoft.com/office/drawing/2014/main" id="{578F1778-EC36-094F-B950-BFEA7F52E3E5}"/>
              </a:ext>
            </a:extLst>
          </p:cNvPr>
          <p:cNvSpPr/>
          <p:nvPr/>
        </p:nvSpPr>
        <p:spPr>
          <a:xfrm>
            <a:off x="20315129" y="12295428"/>
            <a:ext cx="0" cy="1420572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E7D21845-634A-BF4D-A22B-E771D38FBAC6}"/>
              </a:ext>
            </a:extLst>
          </p:cNvPr>
          <p:cNvSpPr/>
          <p:nvPr/>
        </p:nvSpPr>
        <p:spPr>
          <a:xfrm>
            <a:off x="20315129" y="0"/>
            <a:ext cx="0" cy="39701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h="3187">
                <a:moveTo>
                  <a:pt x="0" y="3187"/>
                </a:moveTo>
                <a:lnTo>
                  <a:pt x="0" y="0"/>
                </a:lnTo>
                <a:close/>
              </a:path>
            </a:pathLst>
          </a:custGeom>
          <a:solidFill>
            <a:srgbClr val="D73F4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Straight Connector 512">
            <a:extLst>
              <a:ext uri="{FF2B5EF4-FFF2-40B4-BE49-F238E27FC236}">
                <a16:creationId xmlns:a16="http://schemas.microsoft.com/office/drawing/2014/main" id="{8882E8BC-9087-844E-B0EA-FD012B3E594D}"/>
              </a:ext>
            </a:extLst>
          </p:cNvPr>
          <p:cNvSpPr/>
          <p:nvPr/>
        </p:nvSpPr>
        <p:spPr>
          <a:xfrm flipV="1">
            <a:off x="20315129" y="0"/>
            <a:ext cx="0" cy="3971372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64328618-C602-7140-9E06-170DA3DD0EC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C72E78D2-17E0-6E4E-9A85-CA84378B90F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15649A0B-6623-AC4C-B279-471005E9DDB2}"/>
              </a:ext>
            </a:extLst>
          </p:cNvPr>
          <p:cNvSpPr txBox="1"/>
          <p:nvPr/>
        </p:nvSpPr>
        <p:spPr>
          <a:xfrm>
            <a:off x="18604873" y="4278326"/>
            <a:ext cx="39773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8450DDD9-DEEE-1B44-80C1-434DAC25893D}"/>
              </a:ext>
            </a:extLst>
          </p:cNvPr>
          <p:cNvSpPr txBox="1"/>
          <p:nvPr/>
        </p:nvSpPr>
        <p:spPr>
          <a:xfrm>
            <a:off x="18604872" y="4954400"/>
            <a:ext cx="397733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C57D37BE-86EF-794E-BD68-79E2242A7EBB}"/>
              </a:ext>
            </a:extLst>
          </p:cNvPr>
          <p:cNvSpPr txBox="1"/>
          <p:nvPr/>
        </p:nvSpPr>
        <p:spPr>
          <a:xfrm>
            <a:off x="18604874" y="7068432"/>
            <a:ext cx="39773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E3BD883-CE47-9F49-8B99-E99E0F3B0928}"/>
              </a:ext>
            </a:extLst>
          </p:cNvPr>
          <p:cNvSpPr txBox="1"/>
          <p:nvPr/>
        </p:nvSpPr>
        <p:spPr>
          <a:xfrm>
            <a:off x="18604872" y="7733409"/>
            <a:ext cx="397733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6FA8E20-749C-C045-9748-1EF0DC35C22C}"/>
              </a:ext>
            </a:extLst>
          </p:cNvPr>
          <p:cNvSpPr txBox="1"/>
          <p:nvPr/>
        </p:nvSpPr>
        <p:spPr>
          <a:xfrm>
            <a:off x="18604874" y="9855621"/>
            <a:ext cx="39773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20A4BD35-73E6-DA4C-A5AB-6E6FDE48B82F}"/>
              </a:ext>
            </a:extLst>
          </p:cNvPr>
          <p:cNvSpPr txBox="1"/>
          <p:nvPr/>
        </p:nvSpPr>
        <p:spPr>
          <a:xfrm>
            <a:off x="18604873" y="10498271"/>
            <a:ext cx="397733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37" name="Rounded Rectangle 236">
            <a:extLst>
              <a:ext uri="{FF2B5EF4-FFF2-40B4-BE49-F238E27FC236}">
                <a16:creationId xmlns:a16="http://schemas.microsoft.com/office/drawing/2014/main" id="{4F039788-E8E0-114C-90CF-50F30FED0D14}"/>
              </a:ext>
            </a:extLst>
          </p:cNvPr>
          <p:cNvSpPr/>
          <p:nvPr/>
        </p:nvSpPr>
        <p:spPr>
          <a:xfrm>
            <a:off x="17768730" y="3971372"/>
            <a:ext cx="5092797" cy="8322809"/>
          </a:xfrm>
          <a:prstGeom prst="roundRect">
            <a:avLst>
              <a:gd name="adj" fmla="val 15190"/>
            </a:avLst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30189761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Round Same Side Corner Rectangle 279">
            <a:extLst>
              <a:ext uri="{FF2B5EF4-FFF2-40B4-BE49-F238E27FC236}">
                <a16:creationId xmlns:a16="http://schemas.microsoft.com/office/drawing/2014/main" id="{5708D82C-E45F-E34D-BA95-FB253165E70E}"/>
              </a:ext>
            </a:extLst>
          </p:cNvPr>
          <p:cNvSpPr/>
          <p:nvPr/>
        </p:nvSpPr>
        <p:spPr>
          <a:xfrm rot="16200000">
            <a:off x="5229992" y="2459019"/>
            <a:ext cx="2670672" cy="475892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Round Same Side Corner Rectangle 280">
            <a:extLst>
              <a:ext uri="{FF2B5EF4-FFF2-40B4-BE49-F238E27FC236}">
                <a16:creationId xmlns:a16="http://schemas.microsoft.com/office/drawing/2014/main" id="{397D7D1D-0793-5942-9679-832DB088D4C3}"/>
              </a:ext>
            </a:extLst>
          </p:cNvPr>
          <p:cNvSpPr/>
          <p:nvPr/>
        </p:nvSpPr>
        <p:spPr>
          <a:xfrm rot="16200000">
            <a:off x="5229992" y="9083976"/>
            <a:ext cx="2670672" cy="475892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Round Same Side Corner Rectangle 283">
            <a:extLst>
              <a:ext uri="{FF2B5EF4-FFF2-40B4-BE49-F238E27FC236}">
                <a16:creationId xmlns:a16="http://schemas.microsoft.com/office/drawing/2014/main" id="{9465DF43-033A-6E42-ABCD-ED946B097469}"/>
              </a:ext>
            </a:extLst>
          </p:cNvPr>
          <p:cNvSpPr/>
          <p:nvPr/>
        </p:nvSpPr>
        <p:spPr>
          <a:xfrm rot="5400000" flipH="1">
            <a:off x="2547799" y="5771499"/>
            <a:ext cx="2670672" cy="475892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9C1AFAD-8688-8945-9F57-BC65FA9A5067}"/>
              </a:ext>
            </a:extLst>
          </p:cNvPr>
          <p:cNvGrpSpPr/>
          <p:nvPr/>
        </p:nvGrpSpPr>
        <p:grpSpPr>
          <a:xfrm>
            <a:off x="9814351" y="4121973"/>
            <a:ext cx="13055820" cy="8020036"/>
            <a:chOff x="9814351" y="4121973"/>
            <a:chExt cx="13055820" cy="8020036"/>
          </a:xfrm>
        </p:grpSpPr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16FBEE74-8078-E341-949A-0121775C586C}"/>
                </a:ext>
              </a:extLst>
            </p:cNvPr>
            <p:cNvSpPr/>
            <p:nvPr/>
          </p:nvSpPr>
          <p:spPr>
            <a:xfrm>
              <a:off x="9991450" y="4121973"/>
              <a:ext cx="12317367" cy="7767055"/>
            </a:xfrm>
            <a:custGeom>
              <a:avLst/>
              <a:gdLst>
                <a:gd name="connsiteX0" fmla="*/ 4459286 w 12317367"/>
                <a:gd name="connsiteY0" fmla="*/ 19247 h 7767055"/>
                <a:gd name="connsiteX1" fmla="*/ 3264694 w 12317367"/>
                <a:gd name="connsiteY1" fmla="*/ 167525 h 7767055"/>
                <a:gd name="connsiteX2" fmla="*/ 1225539 w 12317367"/>
                <a:gd name="connsiteY2" fmla="*/ 1345022 h 7767055"/>
                <a:gd name="connsiteX3" fmla="*/ 153022 w 12317367"/>
                <a:gd name="connsiteY3" fmla="*/ 3212818 h 7767055"/>
                <a:gd name="connsiteX4" fmla="*/ 179180 w 12317367"/>
                <a:gd name="connsiteY4" fmla="*/ 5283717 h 7767055"/>
                <a:gd name="connsiteX5" fmla="*/ 895438 w 12317367"/>
                <a:gd name="connsiteY5" fmla="*/ 6435048 h 7767055"/>
                <a:gd name="connsiteX6" fmla="*/ 2159788 w 12317367"/>
                <a:gd name="connsiteY6" fmla="*/ 7171451 h 7767055"/>
                <a:gd name="connsiteX7" fmla="*/ 3949810 w 12317367"/>
                <a:gd name="connsiteY7" fmla="*/ 7580148 h 7767055"/>
                <a:gd name="connsiteX8" fmla="*/ 6245570 w 12317367"/>
                <a:gd name="connsiteY8" fmla="*/ 7740886 h 7767055"/>
                <a:gd name="connsiteX9" fmla="*/ 10519450 w 12317367"/>
                <a:gd name="connsiteY9" fmla="*/ 7320974 h 7767055"/>
                <a:gd name="connsiteX10" fmla="*/ 11802484 w 12317367"/>
                <a:gd name="connsiteY10" fmla="*/ 6671793 h 7767055"/>
                <a:gd name="connsiteX11" fmla="*/ 12298258 w 12317367"/>
                <a:gd name="connsiteY11" fmla="*/ 5709859 h 7767055"/>
                <a:gd name="connsiteX12" fmla="*/ 11781308 w 12317367"/>
                <a:gd name="connsiteY12" fmla="*/ 4458847 h 7767055"/>
                <a:gd name="connsiteX13" fmla="*/ 9901598 w 12317367"/>
                <a:gd name="connsiteY13" fmla="*/ 3543016 h 7767055"/>
                <a:gd name="connsiteX14" fmla="*/ 8309638 w 12317367"/>
                <a:gd name="connsiteY14" fmla="*/ 2139988 h 7767055"/>
                <a:gd name="connsiteX15" fmla="*/ 7411514 w 12317367"/>
                <a:gd name="connsiteY15" fmla="*/ 1043483 h 7767055"/>
                <a:gd name="connsiteX16" fmla="*/ 6068686 w 12317367"/>
                <a:gd name="connsiteY16" fmla="*/ 258485 h 7767055"/>
                <a:gd name="connsiteX17" fmla="*/ 4459286 w 12317367"/>
                <a:gd name="connsiteY17" fmla="*/ 19247 h 7767055"/>
                <a:gd name="connsiteX18" fmla="*/ 4625269 w 12317367"/>
                <a:gd name="connsiteY18" fmla="*/ 2735 h 7767055"/>
                <a:gd name="connsiteX19" fmla="*/ 6073666 w 12317367"/>
                <a:gd name="connsiteY19" fmla="*/ 239792 h 7767055"/>
                <a:gd name="connsiteX20" fmla="*/ 7423968 w 12317367"/>
                <a:gd name="connsiteY20" fmla="*/ 1028528 h 7767055"/>
                <a:gd name="connsiteX21" fmla="*/ 8322094 w 12317367"/>
                <a:gd name="connsiteY21" fmla="*/ 2128772 h 7767055"/>
                <a:gd name="connsiteX22" fmla="*/ 9023402 w 12317367"/>
                <a:gd name="connsiteY22" fmla="*/ 3005977 h 7767055"/>
                <a:gd name="connsiteX23" fmla="*/ 9904090 w 12317367"/>
                <a:gd name="connsiteY23" fmla="*/ 3525571 h 7767055"/>
                <a:gd name="connsiteX24" fmla="*/ 11793764 w 12317367"/>
                <a:gd name="connsiteY24" fmla="*/ 4445141 h 7767055"/>
                <a:gd name="connsiteX25" fmla="*/ 12315698 w 12317367"/>
                <a:gd name="connsiteY25" fmla="*/ 5708615 h 7767055"/>
                <a:gd name="connsiteX26" fmla="*/ 11813694 w 12317367"/>
                <a:gd name="connsiteY26" fmla="*/ 6684255 h 7767055"/>
                <a:gd name="connsiteX27" fmla="*/ 10523186 w 12317367"/>
                <a:gd name="connsiteY27" fmla="*/ 7337175 h 7767055"/>
                <a:gd name="connsiteX28" fmla="*/ 6868402 w 12317367"/>
                <a:gd name="connsiteY28" fmla="*/ 7767055 h 7767055"/>
                <a:gd name="connsiteX29" fmla="*/ 6245568 w 12317367"/>
                <a:gd name="connsiteY29" fmla="*/ 7758333 h 7767055"/>
                <a:gd name="connsiteX30" fmla="*/ 3947315 w 12317367"/>
                <a:gd name="connsiteY30" fmla="*/ 7596349 h 7767055"/>
                <a:gd name="connsiteX31" fmla="*/ 2153556 w 12317367"/>
                <a:gd name="connsiteY31" fmla="*/ 7187651 h 7767055"/>
                <a:gd name="connsiteX32" fmla="*/ 884223 w 12317367"/>
                <a:gd name="connsiteY32" fmla="*/ 6446264 h 7767055"/>
                <a:gd name="connsiteX33" fmla="*/ 161737 w 12317367"/>
                <a:gd name="connsiteY33" fmla="*/ 5287457 h 7767055"/>
                <a:gd name="connsiteX34" fmla="*/ 136823 w 12317367"/>
                <a:gd name="connsiteY34" fmla="*/ 3206588 h 7767055"/>
                <a:gd name="connsiteX35" fmla="*/ 1211833 w 12317367"/>
                <a:gd name="connsiteY35" fmla="*/ 1331314 h 7767055"/>
                <a:gd name="connsiteX36" fmla="*/ 3260953 w 12317367"/>
                <a:gd name="connsiteY36" fmla="*/ 148832 h 7767055"/>
                <a:gd name="connsiteX37" fmla="*/ 4625269 w 12317367"/>
                <a:gd name="connsiteY37" fmla="*/ 2735 h 776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17367" h="7767055">
                  <a:moveTo>
                    <a:pt x="4459286" y="19247"/>
                  </a:moveTo>
                  <a:cubicBezTo>
                    <a:pt x="4049463" y="19247"/>
                    <a:pt x="3650850" y="67842"/>
                    <a:pt x="3264694" y="167525"/>
                  </a:cubicBezTo>
                  <a:cubicBezTo>
                    <a:pt x="2486153" y="368135"/>
                    <a:pt x="1779860" y="775587"/>
                    <a:pt x="1225539" y="1345022"/>
                  </a:cubicBezTo>
                  <a:cubicBezTo>
                    <a:pt x="711080" y="1872092"/>
                    <a:pt x="339871" y="2517534"/>
                    <a:pt x="153022" y="3212818"/>
                  </a:cubicBezTo>
                  <a:cubicBezTo>
                    <a:pt x="-36320" y="3915578"/>
                    <a:pt x="-27600" y="4630799"/>
                    <a:pt x="179180" y="5283717"/>
                  </a:cubicBezTo>
                  <a:cubicBezTo>
                    <a:pt x="323678" y="5742256"/>
                    <a:pt x="557863" y="6118557"/>
                    <a:pt x="895438" y="6435048"/>
                  </a:cubicBezTo>
                  <a:cubicBezTo>
                    <a:pt x="1221802" y="6740325"/>
                    <a:pt x="1634118" y="6979563"/>
                    <a:pt x="2159788" y="7171451"/>
                  </a:cubicBezTo>
                  <a:cubicBezTo>
                    <a:pt x="2654318" y="7352125"/>
                    <a:pt x="3238534" y="7485450"/>
                    <a:pt x="3949810" y="7580148"/>
                  </a:cubicBezTo>
                  <a:cubicBezTo>
                    <a:pt x="4593818" y="7664878"/>
                    <a:pt x="5344954" y="7717211"/>
                    <a:pt x="6245570" y="7740886"/>
                  </a:cubicBezTo>
                  <a:cubicBezTo>
                    <a:pt x="7995730" y="7788235"/>
                    <a:pt x="9473090" y="7642449"/>
                    <a:pt x="10519450" y="7320974"/>
                  </a:cubicBezTo>
                  <a:cubicBezTo>
                    <a:pt x="11073770" y="7150269"/>
                    <a:pt x="11506016" y="6932213"/>
                    <a:pt x="11802484" y="6671793"/>
                  </a:cubicBezTo>
                  <a:cubicBezTo>
                    <a:pt x="12115146" y="6396421"/>
                    <a:pt x="12282066" y="6072453"/>
                    <a:pt x="12298258" y="5709859"/>
                  </a:cubicBezTo>
                  <a:cubicBezTo>
                    <a:pt x="12318190" y="5248829"/>
                    <a:pt x="12140058" y="4815211"/>
                    <a:pt x="11781308" y="4458847"/>
                  </a:cubicBezTo>
                  <a:cubicBezTo>
                    <a:pt x="11370238" y="4050149"/>
                    <a:pt x="10738686" y="3742380"/>
                    <a:pt x="9901598" y="3543016"/>
                  </a:cubicBezTo>
                  <a:cubicBezTo>
                    <a:pt x="9195306" y="3376048"/>
                    <a:pt x="8764306" y="2775462"/>
                    <a:pt x="8309638" y="2139988"/>
                  </a:cubicBezTo>
                  <a:cubicBezTo>
                    <a:pt x="8041820" y="1766179"/>
                    <a:pt x="7765282" y="1379910"/>
                    <a:pt x="7411514" y="1043483"/>
                  </a:cubicBezTo>
                  <a:cubicBezTo>
                    <a:pt x="7011654" y="659706"/>
                    <a:pt x="6571935" y="403024"/>
                    <a:pt x="6068686" y="258485"/>
                  </a:cubicBezTo>
                  <a:cubicBezTo>
                    <a:pt x="5516856" y="98993"/>
                    <a:pt x="4978729" y="19247"/>
                    <a:pt x="4459286" y="19247"/>
                  </a:cubicBezTo>
                  <a:close/>
                  <a:moveTo>
                    <a:pt x="4625269" y="2735"/>
                  </a:moveTo>
                  <a:cubicBezTo>
                    <a:pt x="5095196" y="17999"/>
                    <a:pt x="5579137" y="97122"/>
                    <a:pt x="6073666" y="239792"/>
                  </a:cubicBezTo>
                  <a:cubicBezTo>
                    <a:pt x="6579406" y="385577"/>
                    <a:pt x="7021618" y="644751"/>
                    <a:pt x="7423968" y="1028528"/>
                  </a:cubicBezTo>
                  <a:cubicBezTo>
                    <a:pt x="7777738" y="1367448"/>
                    <a:pt x="8055520" y="1753717"/>
                    <a:pt x="8322094" y="2128772"/>
                  </a:cubicBezTo>
                  <a:cubicBezTo>
                    <a:pt x="8555034" y="2452740"/>
                    <a:pt x="8773024" y="2758017"/>
                    <a:pt x="9023402" y="3005977"/>
                  </a:cubicBezTo>
                  <a:cubicBezTo>
                    <a:pt x="9304922" y="3283841"/>
                    <a:pt x="9585198" y="3448317"/>
                    <a:pt x="9904090" y="3525571"/>
                  </a:cubicBezTo>
                  <a:cubicBezTo>
                    <a:pt x="10743666" y="3724936"/>
                    <a:pt x="11380202" y="4033951"/>
                    <a:pt x="11793764" y="4445141"/>
                  </a:cubicBezTo>
                  <a:cubicBezTo>
                    <a:pt x="12156252" y="4806489"/>
                    <a:pt x="12336874" y="5242599"/>
                    <a:pt x="12315698" y="5708615"/>
                  </a:cubicBezTo>
                  <a:cubicBezTo>
                    <a:pt x="12299504" y="6077439"/>
                    <a:pt x="12130094" y="6405145"/>
                    <a:pt x="11813694" y="6684255"/>
                  </a:cubicBezTo>
                  <a:cubicBezTo>
                    <a:pt x="11513490" y="6947167"/>
                    <a:pt x="11079998" y="7166469"/>
                    <a:pt x="10523186" y="7337175"/>
                  </a:cubicBezTo>
                  <a:cubicBezTo>
                    <a:pt x="9601392" y="7620023"/>
                    <a:pt x="8347006" y="7767055"/>
                    <a:pt x="6868402" y="7767055"/>
                  </a:cubicBezTo>
                  <a:cubicBezTo>
                    <a:pt x="6665358" y="7767055"/>
                    <a:pt x="6457332" y="7764563"/>
                    <a:pt x="6245568" y="7758333"/>
                  </a:cubicBezTo>
                  <a:cubicBezTo>
                    <a:pt x="5343706" y="7735905"/>
                    <a:pt x="4592570" y="7682325"/>
                    <a:pt x="3947315" y="7596349"/>
                  </a:cubicBezTo>
                  <a:cubicBezTo>
                    <a:pt x="3236040" y="7502897"/>
                    <a:pt x="2649331" y="7368325"/>
                    <a:pt x="2153556" y="7187651"/>
                  </a:cubicBezTo>
                  <a:cubicBezTo>
                    <a:pt x="1626640" y="6995763"/>
                    <a:pt x="1211833" y="6752787"/>
                    <a:pt x="884223" y="6446264"/>
                  </a:cubicBezTo>
                  <a:cubicBezTo>
                    <a:pt x="544156" y="6128527"/>
                    <a:pt x="307479" y="5749733"/>
                    <a:pt x="161737" y="5287457"/>
                  </a:cubicBezTo>
                  <a:cubicBezTo>
                    <a:pt x="-45044" y="4632045"/>
                    <a:pt x="-53764" y="3911840"/>
                    <a:pt x="136823" y="3206588"/>
                  </a:cubicBezTo>
                  <a:cubicBezTo>
                    <a:pt x="324919" y="2508811"/>
                    <a:pt x="696127" y="1859630"/>
                    <a:pt x="1211833" y="1331314"/>
                  </a:cubicBezTo>
                  <a:cubicBezTo>
                    <a:pt x="1769891" y="759386"/>
                    <a:pt x="2478675" y="350688"/>
                    <a:pt x="3260953" y="148832"/>
                  </a:cubicBezTo>
                  <a:cubicBezTo>
                    <a:pt x="3699428" y="36066"/>
                    <a:pt x="4155341" y="-12529"/>
                    <a:pt x="4625269" y="27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D4E04DD2-FE58-6B49-8CD0-F41AADB70F59}"/>
                </a:ext>
              </a:extLst>
            </p:cNvPr>
            <p:cNvGrpSpPr/>
            <p:nvPr/>
          </p:nvGrpSpPr>
          <p:grpSpPr>
            <a:xfrm>
              <a:off x="16844351" y="4222225"/>
              <a:ext cx="2649800" cy="2121082"/>
              <a:chOff x="16844351" y="4222225"/>
              <a:chExt cx="2649800" cy="212108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46DFF9E2-F0C6-0F4F-B931-1B9C1A099920}"/>
                  </a:ext>
                </a:extLst>
              </p:cNvPr>
              <p:cNvSpPr/>
              <p:nvPr/>
            </p:nvSpPr>
            <p:spPr>
              <a:xfrm>
                <a:off x="16854320" y="4230949"/>
                <a:ext cx="2631109" cy="2103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3" h="1689">
                    <a:moveTo>
                      <a:pt x="1994" y="1689"/>
                    </a:moveTo>
                    <a:lnTo>
                      <a:pt x="1056" y="1689"/>
                    </a:lnTo>
                    <a:lnTo>
                      <a:pt x="118" y="1689"/>
                    </a:lnTo>
                    <a:cubicBezTo>
                      <a:pt x="86" y="1689"/>
                      <a:pt x="56" y="1675"/>
                      <a:pt x="34" y="1654"/>
                    </a:cubicBezTo>
                    <a:cubicBezTo>
                      <a:pt x="13" y="1633"/>
                      <a:pt x="0" y="1603"/>
                      <a:pt x="0" y="1570"/>
                    </a:cubicBezTo>
                    <a:lnTo>
                      <a:pt x="0" y="844"/>
                    </a:lnTo>
                    <a:lnTo>
                      <a:pt x="0" y="119"/>
                    </a:lnTo>
                    <a:cubicBezTo>
                      <a:pt x="0" y="86"/>
                      <a:pt x="13" y="57"/>
                      <a:pt x="34" y="35"/>
                    </a:cubicBezTo>
                    <a:cubicBezTo>
                      <a:pt x="56" y="14"/>
                      <a:pt x="86" y="0"/>
                      <a:pt x="118" y="0"/>
                    </a:cubicBezTo>
                    <a:lnTo>
                      <a:pt x="1056" y="0"/>
                    </a:lnTo>
                    <a:lnTo>
                      <a:pt x="1994" y="0"/>
                    </a:lnTo>
                    <a:cubicBezTo>
                      <a:pt x="2027" y="0"/>
                      <a:pt x="2056" y="14"/>
                      <a:pt x="2078" y="35"/>
                    </a:cubicBezTo>
                    <a:cubicBezTo>
                      <a:pt x="2099" y="57"/>
                      <a:pt x="2113" y="86"/>
                      <a:pt x="2113" y="119"/>
                    </a:cubicBezTo>
                    <a:lnTo>
                      <a:pt x="2113" y="844"/>
                    </a:lnTo>
                    <a:lnTo>
                      <a:pt x="2113" y="1570"/>
                    </a:lnTo>
                    <a:cubicBezTo>
                      <a:pt x="2113" y="1603"/>
                      <a:pt x="2099" y="1633"/>
                      <a:pt x="2078" y="1654"/>
                    </a:cubicBezTo>
                    <a:cubicBezTo>
                      <a:pt x="2056" y="1675"/>
                      <a:pt x="2027" y="1689"/>
                      <a:pt x="1994" y="16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D535A569-E6A8-D44B-979F-5F5DF2683BE3}"/>
                  </a:ext>
                </a:extLst>
              </p:cNvPr>
              <p:cNvSpPr/>
              <p:nvPr/>
            </p:nvSpPr>
            <p:spPr>
              <a:xfrm>
                <a:off x="16844351" y="4222225"/>
                <a:ext cx="2649800" cy="2121082"/>
              </a:xfrm>
              <a:custGeom>
                <a:avLst/>
                <a:gdLst>
                  <a:gd name="connsiteX0" fmla="*/ 156904 w 2649800"/>
                  <a:gd name="connsiteY0" fmla="*/ 17447 h 2121082"/>
                  <a:gd name="connsiteX1" fmla="*/ 58534 w 2649800"/>
                  <a:gd name="connsiteY1" fmla="*/ 58548 h 2121082"/>
                  <a:gd name="connsiteX2" fmla="*/ 18688 w 2649800"/>
                  <a:gd name="connsiteY2" fmla="*/ 156942 h 2121082"/>
                  <a:gd name="connsiteX3" fmla="*/ 18688 w 2649800"/>
                  <a:gd name="connsiteY3" fmla="*/ 1964141 h 2121082"/>
                  <a:gd name="connsiteX4" fmla="*/ 58534 w 2649800"/>
                  <a:gd name="connsiteY4" fmla="*/ 2062534 h 2121082"/>
                  <a:gd name="connsiteX5" fmla="*/ 156904 w 2649800"/>
                  <a:gd name="connsiteY5" fmla="*/ 2103635 h 2121082"/>
                  <a:gd name="connsiteX6" fmla="*/ 2492896 w 2649800"/>
                  <a:gd name="connsiteY6" fmla="*/ 2103635 h 2121082"/>
                  <a:gd name="connsiteX7" fmla="*/ 2591268 w 2649800"/>
                  <a:gd name="connsiteY7" fmla="*/ 2062534 h 2121082"/>
                  <a:gd name="connsiteX8" fmla="*/ 2632360 w 2649800"/>
                  <a:gd name="connsiteY8" fmla="*/ 1964141 h 2121082"/>
                  <a:gd name="connsiteX9" fmla="*/ 2632360 w 2649800"/>
                  <a:gd name="connsiteY9" fmla="*/ 156942 h 2121082"/>
                  <a:gd name="connsiteX10" fmla="*/ 2591268 w 2649800"/>
                  <a:gd name="connsiteY10" fmla="*/ 58548 h 2121082"/>
                  <a:gd name="connsiteX11" fmla="*/ 2492896 w 2649800"/>
                  <a:gd name="connsiteY11" fmla="*/ 17447 h 2121082"/>
                  <a:gd name="connsiteX12" fmla="*/ 156896 w 2649800"/>
                  <a:gd name="connsiteY12" fmla="*/ 0 h 2121082"/>
                  <a:gd name="connsiteX13" fmla="*/ 2492904 w 2649800"/>
                  <a:gd name="connsiteY13" fmla="*/ 0 h 2121082"/>
                  <a:gd name="connsiteX14" fmla="*/ 2603728 w 2649800"/>
                  <a:gd name="connsiteY14" fmla="*/ 46084 h 2121082"/>
                  <a:gd name="connsiteX15" fmla="*/ 2649800 w 2649800"/>
                  <a:gd name="connsiteY15" fmla="*/ 156933 h 2121082"/>
                  <a:gd name="connsiteX16" fmla="*/ 2649800 w 2649800"/>
                  <a:gd name="connsiteY16" fmla="*/ 1964150 h 2121082"/>
                  <a:gd name="connsiteX17" fmla="*/ 2603728 w 2649800"/>
                  <a:gd name="connsiteY17" fmla="*/ 2074999 h 2121082"/>
                  <a:gd name="connsiteX18" fmla="*/ 2492904 w 2649800"/>
                  <a:gd name="connsiteY18" fmla="*/ 2121082 h 2121082"/>
                  <a:gd name="connsiteX19" fmla="*/ 156896 w 2649800"/>
                  <a:gd name="connsiteY19" fmla="*/ 2121082 h 2121082"/>
                  <a:gd name="connsiteX20" fmla="*/ 47318 w 2649800"/>
                  <a:gd name="connsiteY20" fmla="*/ 2074999 h 2121082"/>
                  <a:gd name="connsiteX21" fmla="*/ 0 w 2649800"/>
                  <a:gd name="connsiteY21" fmla="*/ 1964150 h 2121082"/>
                  <a:gd name="connsiteX22" fmla="*/ 0 w 2649800"/>
                  <a:gd name="connsiteY22" fmla="*/ 156933 h 2121082"/>
                  <a:gd name="connsiteX23" fmla="*/ 47318 w 2649800"/>
                  <a:gd name="connsiteY23" fmla="*/ 46084 h 2121082"/>
                  <a:gd name="connsiteX24" fmla="*/ 156896 w 2649800"/>
                  <a:gd name="connsiteY24" fmla="*/ 0 h 212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49800" h="2121082">
                    <a:moveTo>
                      <a:pt x="156904" y="17447"/>
                    </a:moveTo>
                    <a:cubicBezTo>
                      <a:pt x="120794" y="17447"/>
                      <a:pt x="85928" y="32393"/>
                      <a:pt x="58534" y="58548"/>
                    </a:cubicBezTo>
                    <a:cubicBezTo>
                      <a:pt x="33630" y="84703"/>
                      <a:pt x="18688" y="119577"/>
                      <a:pt x="18688" y="156942"/>
                    </a:cubicBezTo>
                    <a:lnTo>
                      <a:pt x="18688" y="1964141"/>
                    </a:lnTo>
                    <a:cubicBezTo>
                      <a:pt x="18688" y="2001505"/>
                      <a:pt x="33630" y="2036379"/>
                      <a:pt x="58534" y="2062534"/>
                    </a:cubicBezTo>
                    <a:cubicBezTo>
                      <a:pt x="85928" y="2088689"/>
                      <a:pt x="120794" y="2103635"/>
                      <a:pt x="156904" y="2103635"/>
                    </a:cubicBezTo>
                    <a:lnTo>
                      <a:pt x="2492896" y="2103635"/>
                    </a:lnTo>
                    <a:cubicBezTo>
                      <a:pt x="2530252" y="2103635"/>
                      <a:pt x="2565118" y="2088689"/>
                      <a:pt x="2591268" y="2062534"/>
                    </a:cubicBezTo>
                    <a:cubicBezTo>
                      <a:pt x="2617416" y="2036379"/>
                      <a:pt x="2632360" y="2001505"/>
                      <a:pt x="2632360" y="1964141"/>
                    </a:cubicBezTo>
                    <a:lnTo>
                      <a:pt x="2632360" y="156942"/>
                    </a:lnTo>
                    <a:cubicBezTo>
                      <a:pt x="2632360" y="119577"/>
                      <a:pt x="2617416" y="84703"/>
                      <a:pt x="2591268" y="58548"/>
                    </a:cubicBezTo>
                    <a:cubicBezTo>
                      <a:pt x="2565118" y="32393"/>
                      <a:pt x="2530252" y="17447"/>
                      <a:pt x="2492896" y="17447"/>
                    </a:cubicBezTo>
                    <a:close/>
                    <a:moveTo>
                      <a:pt x="156896" y="0"/>
                    </a:moveTo>
                    <a:lnTo>
                      <a:pt x="2492904" y="0"/>
                    </a:lnTo>
                    <a:cubicBezTo>
                      <a:pt x="2535240" y="0"/>
                      <a:pt x="2573842" y="17437"/>
                      <a:pt x="2603728" y="46084"/>
                    </a:cubicBezTo>
                    <a:cubicBezTo>
                      <a:pt x="2632368" y="75976"/>
                      <a:pt x="2649800" y="114586"/>
                      <a:pt x="2649800" y="156933"/>
                    </a:cubicBezTo>
                    <a:lnTo>
                      <a:pt x="2649800" y="1964150"/>
                    </a:lnTo>
                    <a:cubicBezTo>
                      <a:pt x="2649800" y="2005251"/>
                      <a:pt x="2632368" y="2045107"/>
                      <a:pt x="2603728" y="2074999"/>
                    </a:cubicBezTo>
                    <a:cubicBezTo>
                      <a:pt x="2573842" y="2104891"/>
                      <a:pt x="2535240" y="2121082"/>
                      <a:pt x="2492904" y="2121082"/>
                    </a:cubicBezTo>
                    <a:lnTo>
                      <a:pt x="156896" y="2121082"/>
                    </a:lnTo>
                    <a:cubicBezTo>
                      <a:pt x="115806" y="2121082"/>
                      <a:pt x="77204" y="2104891"/>
                      <a:pt x="47318" y="2074999"/>
                    </a:cubicBezTo>
                    <a:cubicBezTo>
                      <a:pt x="17434" y="2045107"/>
                      <a:pt x="0" y="2005251"/>
                      <a:pt x="0" y="1964150"/>
                    </a:cubicBezTo>
                    <a:lnTo>
                      <a:pt x="0" y="156933"/>
                    </a:lnTo>
                    <a:cubicBezTo>
                      <a:pt x="0" y="114586"/>
                      <a:pt x="17434" y="75976"/>
                      <a:pt x="47318" y="46084"/>
                    </a:cubicBezTo>
                    <a:cubicBezTo>
                      <a:pt x="77204" y="17437"/>
                      <a:pt x="115806" y="0"/>
                      <a:pt x="156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C2A670C3-4EC4-0B4A-977E-EE156B7D05FC}"/>
                  </a:ext>
                </a:extLst>
              </p:cNvPr>
              <p:cNvSpPr/>
              <p:nvPr/>
            </p:nvSpPr>
            <p:spPr>
              <a:xfrm>
                <a:off x="16854320" y="4230949"/>
                <a:ext cx="2631109" cy="2103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3" h="1689">
                    <a:moveTo>
                      <a:pt x="1994" y="1689"/>
                    </a:moveTo>
                    <a:lnTo>
                      <a:pt x="1056" y="1689"/>
                    </a:lnTo>
                    <a:lnTo>
                      <a:pt x="118" y="1689"/>
                    </a:lnTo>
                    <a:cubicBezTo>
                      <a:pt x="86" y="1689"/>
                      <a:pt x="56" y="1675"/>
                      <a:pt x="34" y="1654"/>
                    </a:cubicBezTo>
                    <a:cubicBezTo>
                      <a:pt x="13" y="1633"/>
                      <a:pt x="0" y="1603"/>
                      <a:pt x="0" y="1570"/>
                    </a:cubicBezTo>
                    <a:lnTo>
                      <a:pt x="0" y="844"/>
                    </a:lnTo>
                    <a:lnTo>
                      <a:pt x="0" y="119"/>
                    </a:lnTo>
                    <a:cubicBezTo>
                      <a:pt x="0" y="86"/>
                      <a:pt x="13" y="57"/>
                      <a:pt x="34" y="35"/>
                    </a:cubicBezTo>
                    <a:cubicBezTo>
                      <a:pt x="56" y="14"/>
                      <a:pt x="86" y="0"/>
                      <a:pt x="118" y="0"/>
                    </a:cubicBezTo>
                    <a:lnTo>
                      <a:pt x="1056" y="0"/>
                    </a:lnTo>
                    <a:lnTo>
                      <a:pt x="1994" y="0"/>
                    </a:lnTo>
                    <a:cubicBezTo>
                      <a:pt x="2027" y="0"/>
                      <a:pt x="2056" y="14"/>
                      <a:pt x="2078" y="35"/>
                    </a:cubicBezTo>
                    <a:cubicBezTo>
                      <a:pt x="2099" y="57"/>
                      <a:pt x="2113" y="86"/>
                      <a:pt x="2113" y="119"/>
                    </a:cubicBezTo>
                    <a:lnTo>
                      <a:pt x="2113" y="844"/>
                    </a:lnTo>
                    <a:lnTo>
                      <a:pt x="2113" y="1570"/>
                    </a:lnTo>
                    <a:cubicBezTo>
                      <a:pt x="2113" y="1603"/>
                      <a:pt x="2099" y="1633"/>
                      <a:pt x="2078" y="1654"/>
                    </a:cubicBezTo>
                    <a:cubicBezTo>
                      <a:pt x="2056" y="1675"/>
                      <a:pt x="2027" y="1689"/>
                      <a:pt x="1994" y="168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8F8933CB-CDEC-C646-A4FF-83DC418E59E8}"/>
                  </a:ext>
                </a:extLst>
              </p:cNvPr>
              <p:cNvSpPr/>
              <p:nvPr/>
            </p:nvSpPr>
            <p:spPr>
              <a:xfrm>
                <a:off x="16949000" y="5308933"/>
                <a:ext cx="1225859" cy="9334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5" h="750">
                    <a:moveTo>
                      <a:pt x="985" y="0"/>
                    </a:moveTo>
                    <a:lnTo>
                      <a:pt x="0" y="0"/>
                    </a:lnTo>
                    <a:lnTo>
                      <a:pt x="0" y="702"/>
                    </a:lnTo>
                    <a:cubicBezTo>
                      <a:pt x="0" y="715"/>
                      <a:pt x="6" y="727"/>
                      <a:pt x="14" y="736"/>
                    </a:cubicBezTo>
                    <a:cubicBezTo>
                      <a:pt x="23" y="744"/>
                      <a:pt x="35" y="750"/>
                      <a:pt x="48" y="750"/>
                    </a:cubicBezTo>
                    <a:lnTo>
                      <a:pt x="980" y="750"/>
                    </a:lnTo>
                    <a:lnTo>
                      <a:pt x="985" y="7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640D11B6-23DE-F545-9985-0C092E5ABAB8}"/>
                  </a:ext>
                </a:extLst>
              </p:cNvPr>
              <p:cNvSpPr/>
              <p:nvPr/>
            </p:nvSpPr>
            <p:spPr>
              <a:xfrm>
                <a:off x="16940280" y="5301456"/>
                <a:ext cx="1244544" cy="949627"/>
              </a:xfrm>
              <a:custGeom>
                <a:avLst/>
                <a:gdLst>
                  <a:gd name="connsiteX0" fmla="*/ 18686 w 1244544"/>
                  <a:gd name="connsiteY0" fmla="*/ 16201 h 949627"/>
                  <a:gd name="connsiteX1" fmla="*/ 18686 w 1244544"/>
                  <a:gd name="connsiteY1" fmla="*/ 881152 h 949627"/>
                  <a:gd name="connsiteX2" fmla="*/ 32376 w 1244544"/>
                  <a:gd name="connsiteY2" fmla="*/ 917243 h 949627"/>
                  <a:gd name="connsiteX3" fmla="*/ 68466 w 1244544"/>
                  <a:gd name="connsiteY3" fmla="*/ 930933 h 949627"/>
                  <a:gd name="connsiteX4" fmla="*/ 1227104 w 1244544"/>
                  <a:gd name="connsiteY4" fmla="*/ 930933 h 949627"/>
                  <a:gd name="connsiteX5" fmla="*/ 1227104 w 1244544"/>
                  <a:gd name="connsiteY5" fmla="*/ 16201 h 949627"/>
                  <a:gd name="connsiteX6" fmla="*/ 0 w 1244544"/>
                  <a:gd name="connsiteY6" fmla="*/ 0 h 949627"/>
                  <a:gd name="connsiteX7" fmla="*/ 1244544 w 1244544"/>
                  <a:gd name="connsiteY7" fmla="*/ 0 h 949627"/>
                  <a:gd name="connsiteX8" fmla="*/ 1244544 w 1244544"/>
                  <a:gd name="connsiteY8" fmla="*/ 949627 h 949627"/>
                  <a:gd name="connsiteX9" fmla="*/ 68450 w 1244544"/>
                  <a:gd name="connsiteY9" fmla="*/ 949627 h 949627"/>
                  <a:gd name="connsiteX10" fmla="*/ 19912 w 1244544"/>
                  <a:gd name="connsiteY10" fmla="*/ 929714 h 949627"/>
                  <a:gd name="connsiteX11" fmla="*/ 0 w 1244544"/>
                  <a:gd name="connsiteY11" fmla="*/ 881174 h 94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4544" h="949627">
                    <a:moveTo>
                      <a:pt x="18686" y="16201"/>
                    </a:moveTo>
                    <a:lnTo>
                      <a:pt x="18686" y="881152"/>
                    </a:lnTo>
                    <a:cubicBezTo>
                      <a:pt x="18686" y="894842"/>
                      <a:pt x="23664" y="907287"/>
                      <a:pt x="32376" y="917243"/>
                    </a:cubicBezTo>
                    <a:cubicBezTo>
                      <a:pt x="42332" y="925955"/>
                      <a:pt x="54776" y="930933"/>
                      <a:pt x="68466" y="930933"/>
                    </a:cubicBezTo>
                    <a:lnTo>
                      <a:pt x="1227104" y="930933"/>
                    </a:lnTo>
                    <a:lnTo>
                      <a:pt x="1227104" y="16201"/>
                    </a:lnTo>
                    <a:close/>
                    <a:moveTo>
                      <a:pt x="0" y="0"/>
                    </a:moveTo>
                    <a:lnTo>
                      <a:pt x="1244544" y="0"/>
                    </a:lnTo>
                    <a:lnTo>
                      <a:pt x="1244544" y="949627"/>
                    </a:lnTo>
                    <a:lnTo>
                      <a:pt x="68450" y="949627"/>
                    </a:lnTo>
                    <a:cubicBezTo>
                      <a:pt x="49780" y="949627"/>
                      <a:pt x="33602" y="942160"/>
                      <a:pt x="19912" y="929714"/>
                    </a:cubicBezTo>
                    <a:cubicBezTo>
                      <a:pt x="7466" y="916023"/>
                      <a:pt x="0" y="899843"/>
                      <a:pt x="0" y="881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9AE39489-7FFD-7B4A-94DE-D28E1B10CBB8}"/>
                  </a:ext>
                </a:extLst>
              </p:cNvPr>
              <p:cNvSpPr/>
              <p:nvPr/>
            </p:nvSpPr>
            <p:spPr>
              <a:xfrm>
                <a:off x="18268293" y="5308933"/>
                <a:ext cx="1121213" cy="9334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1" h="750">
                    <a:moveTo>
                      <a:pt x="0" y="0"/>
                    </a:moveTo>
                    <a:lnTo>
                      <a:pt x="0" y="750"/>
                    </a:lnTo>
                    <a:lnTo>
                      <a:pt x="854" y="750"/>
                    </a:lnTo>
                    <a:cubicBezTo>
                      <a:pt x="867" y="750"/>
                      <a:pt x="879" y="744"/>
                      <a:pt x="887" y="736"/>
                    </a:cubicBezTo>
                    <a:cubicBezTo>
                      <a:pt x="896" y="727"/>
                      <a:pt x="901" y="715"/>
                      <a:pt x="901" y="702"/>
                    </a:cubicBezTo>
                    <a:lnTo>
                      <a:pt x="90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54700-AE20-0640-9FFC-BA645DD0D163}"/>
                  </a:ext>
                </a:extLst>
              </p:cNvPr>
              <p:cNvSpPr/>
              <p:nvPr/>
            </p:nvSpPr>
            <p:spPr>
              <a:xfrm>
                <a:off x="18259572" y="5301456"/>
                <a:ext cx="1138656" cy="949627"/>
              </a:xfrm>
              <a:custGeom>
                <a:avLst/>
                <a:gdLst>
                  <a:gd name="connsiteX0" fmla="*/ 17442 w 1138656"/>
                  <a:gd name="connsiteY0" fmla="*/ 16201 h 949627"/>
                  <a:gd name="connsiteX1" fmla="*/ 17442 w 1138656"/>
                  <a:gd name="connsiteY1" fmla="*/ 930933 h 949627"/>
                  <a:gd name="connsiteX2" fmla="*/ 1071440 w 1138656"/>
                  <a:gd name="connsiteY2" fmla="*/ 930933 h 949627"/>
                  <a:gd name="connsiteX3" fmla="*/ 1106282 w 1138656"/>
                  <a:gd name="connsiteY3" fmla="*/ 917243 h 949627"/>
                  <a:gd name="connsiteX4" fmla="*/ 1122460 w 1138656"/>
                  <a:gd name="connsiteY4" fmla="*/ 881152 h 949627"/>
                  <a:gd name="connsiteX5" fmla="*/ 1122460 w 1138656"/>
                  <a:gd name="connsiteY5" fmla="*/ 16201 h 949627"/>
                  <a:gd name="connsiteX6" fmla="*/ 0 w 1138656"/>
                  <a:gd name="connsiteY6" fmla="*/ 0 h 949627"/>
                  <a:gd name="connsiteX7" fmla="*/ 1138656 w 1138656"/>
                  <a:gd name="connsiteY7" fmla="*/ 0 h 949627"/>
                  <a:gd name="connsiteX8" fmla="*/ 1138656 w 1138656"/>
                  <a:gd name="connsiteY8" fmla="*/ 881174 h 949627"/>
                  <a:gd name="connsiteX9" fmla="*/ 1118744 w 1138656"/>
                  <a:gd name="connsiteY9" fmla="*/ 929714 h 949627"/>
                  <a:gd name="connsiteX10" fmla="*/ 1071456 w 1138656"/>
                  <a:gd name="connsiteY10" fmla="*/ 949627 h 949627"/>
                  <a:gd name="connsiteX11" fmla="*/ 0 w 1138656"/>
                  <a:gd name="connsiteY11" fmla="*/ 949627 h 94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8656" h="949627">
                    <a:moveTo>
                      <a:pt x="17442" y="16201"/>
                    </a:moveTo>
                    <a:lnTo>
                      <a:pt x="17442" y="930933"/>
                    </a:lnTo>
                    <a:lnTo>
                      <a:pt x="1071440" y="930933"/>
                    </a:lnTo>
                    <a:cubicBezTo>
                      <a:pt x="1085128" y="930933"/>
                      <a:pt x="1097572" y="925955"/>
                      <a:pt x="1106282" y="917243"/>
                    </a:cubicBezTo>
                    <a:cubicBezTo>
                      <a:pt x="1116236" y="907287"/>
                      <a:pt x="1122460" y="894842"/>
                      <a:pt x="1122460" y="881152"/>
                    </a:cubicBezTo>
                    <a:lnTo>
                      <a:pt x="1122460" y="16201"/>
                    </a:lnTo>
                    <a:close/>
                    <a:moveTo>
                      <a:pt x="0" y="0"/>
                    </a:moveTo>
                    <a:lnTo>
                      <a:pt x="1138656" y="0"/>
                    </a:lnTo>
                    <a:lnTo>
                      <a:pt x="1138656" y="881174"/>
                    </a:lnTo>
                    <a:cubicBezTo>
                      <a:pt x="1138656" y="899843"/>
                      <a:pt x="1131188" y="916023"/>
                      <a:pt x="1118744" y="929714"/>
                    </a:cubicBezTo>
                    <a:cubicBezTo>
                      <a:pt x="1106300" y="942160"/>
                      <a:pt x="1088878" y="949627"/>
                      <a:pt x="1071456" y="949627"/>
                    </a:cubicBezTo>
                    <a:lnTo>
                      <a:pt x="0" y="94962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281C7889-1F18-DE49-973B-662654023AD3}"/>
                  </a:ext>
                </a:extLst>
              </p:cNvPr>
              <p:cNvSpPr/>
              <p:nvPr/>
            </p:nvSpPr>
            <p:spPr>
              <a:xfrm>
                <a:off x="16949000" y="4323170"/>
                <a:ext cx="1225859" cy="893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5" h="718">
                    <a:moveTo>
                      <a:pt x="985" y="0"/>
                    </a:moveTo>
                    <a:lnTo>
                      <a:pt x="980" y="0"/>
                    </a:lnTo>
                    <a:lnTo>
                      <a:pt x="48" y="0"/>
                    </a:lnTo>
                    <a:cubicBezTo>
                      <a:pt x="35" y="0"/>
                      <a:pt x="23" y="5"/>
                      <a:pt x="14" y="14"/>
                    </a:cubicBezTo>
                    <a:cubicBezTo>
                      <a:pt x="6" y="23"/>
                      <a:pt x="0" y="34"/>
                      <a:pt x="0" y="48"/>
                    </a:cubicBezTo>
                    <a:lnTo>
                      <a:pt x="0" y="718"/>
                    </a:lnTo>
                    <a:lnTo>
                      <a:pt x="985" y="7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E63EB244-CAE9-D44E-BC69-F6470984C4AB}"/>
                  </a:ext>
                </a:extLst>
              </p:cNvPr>
              <p:cNvSpPr/>
              <p:nvPr/>
            </p:nvSpPr>
            <p:spPr>
              <a:xfrm>
                <a:off x="16940280" y="4314446"/>
                <a:ext cx="1244544" cy="910994"/>
              </a:xfrm>
              <a:custGeom>
                <a:avLst/>
                <a:gdLst>
                  <a:gd name="connsiteX0" fmla="*/ 68466 w 1244544"/>
                  <a:gd name="connsiteY0" fmla="*/ 17447 h 910994"/>
                  <a:gd name="connsiteX1" fmla="*/ 32376 w 1244544"/>
                  <a:gd name="connsiteY1" fmla="*/ 32381 h 910994"/>
                  <a:gd name="connsiteX2" fmla="*/ 18686 w 1244544"/>
                  <a:gd name="connsiteY2" fmla="*/ 68470 h 910994"/>
                  <a:gd name="connsiteX3" fmla="*/ 18686 w 1244544"/>
                  <a:gd name="connsiteY3" fmla="*/ 893546 h 910994"/>
                  <a:gd name="connsiteX4" fmla="*/ 1227104 w 1244544"/>
                  <a:gd name="connsiteY4" fmla="*/ 893546 h 910994"/>
                  <a:gd name="connsiteX5" fmla="*/ 1227104 w 1244544"/>
                  <a:gd name="connsiteY5" fmla="*/ 17447 h 910994"/>
                  <a:gd name="connsiteX6" fmla="*/ 68450 w 1244544"/>
                  <a:gd name="connsiteY6" fmla="*/ 0 h 910994"/>
                  <a:gd name="connsiteX7" fmla="*/ 1244544 w 1244544"/>
                  <a:gd name="connsiteY7" fmla="*/ 0 h 910994"/>
                  <a:gd name="connsiteX8" fmla="*/ 1244544 w 1244544"/>
                  <a:gd name="connsiteY8" fmla="*/ 910994 h 910994"/>
                  <a:gd name="connsiteX9" fmla="*/ 0 w 1244544"/>
                  <a:gd name="connsiteY9" fmla="*/ 910994 h 910994"/>
                  <a:gd name="connsiteX10" fmla="*/ 0 w 1244544"/>
                  <a:gd name="connsiteY10" fmla="*/ 68449 h 910994"/>
                  <a:gd name="connsiteX11" fmla="*/ 19912 w 1244544"/>
                  <a:gd name="connsiteY11" fmla="*/ 19913 h 910994"/>
                  <a:gd name="connsiteX12" fmla="*/ 68450 w 1244544"/>
                  <a:gd name="connsiteY12" fmla="*/ 0 h 910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4544" h="910994">
                    <a:moveTo>
                      <a:pt x="68466" y="17447"/>
                    </a:moveTo>
                    <a:cubicBezTo>
                      <a:pt x="54776" y="17447"/>
                      <a:pt x="42332" y="22425"/>
                      <a:pt x="32376" y="32381"/>
                    </a:cubicBezTo>
                    <a:cubicBezTo>
                      <a:pt x="23664" y="42336"/>
                      <a:pt x="18686" y="54781"/>
                      <a:pt x="18686" y="68470"/>
                    </a:cubicBezTo>
                    <a:lnTo>
                      <a:pt x="18686" y="893546"/>
                    </a:lnTo>
                    <a:lnTo>
                      <a:pt x="1227104" y="893546"/>
                    </a:lnTo>
                    <a:lnTo>
                      <a:pt x="1227104" y="17447"/>
                    </a:lnTo>
                    <a:close/>
                    <a:moveTo>
                      <a:pt x="68450" y="0"/>
                    </a:moveTo>
                    <a:lnTo>
                      <a:pt x="1244544" y="0"/>
                    </a:lnTo>
                    <a:lnTo>
                      <a:pt x="1244544" y="910994"/>
                    </a:lnTo>
                    <a:lnTo>
                      <a:pt x="0" y="910994"/>
                    </a:lnTo>
                    <a:lnTo>
                      <a:pt x="0" y="68449"/>
                    </a:lnTo>
                    <a:cubicBezTo>
                      <a:pt x="0" y="49781"/>
                      <a:pt x="7466" y="32358"/>
                      <a:pt x="19912" y="19913"/>
                    </a:cubicBezTo>
                    <a:cubicBezTo>
                      <a:pt x="33602" y="7467"/>
                      <a:pt x="49780" y="0"/>
                      <a:pt x="68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D6060F2C-BBD2-454E-8274-EBAEEB6E008C}"/>
                  </a:ext>
                </a:extLst>
              </p:cNvPr>
              <p:cNvSpPr/>
              <p:nvPr/>
            </p:nvSpPr>
            <p:spPr>
              <a:xfrm>
                <a:off x="18268293" y="4323170"/>
                <a:ext cx="1121213" cy="893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1" h="718">
                    <a:moveTo>
                      <a:pt x="887" y="14"/>
                    </a:moveTo>
                    <a:cubicBezTo>
                      <a:pt x="879" y="5"/>
                      <a:pt x="867" y="0"/>
                      <a:pt x="854" y="0"/>
                    </a:cubicBezTo>
                    <a:lnTo>
                      <a:pt x="0" y="0"/>
                    </a:lnTo>
                    <a:lnTo>
                      <a:pt x="0" y="718"/>
                    </a:lnTo>
                    <a:lnTo>
                      <a:pt x="901" y="718"/>
                    </a:lnTo>
                    <a:lnTo>
                      <a:pt x="901" y="48"/>
                    </a:lnTo>
                    <a:cubicBezTo>
                      <a:pt x="901" y="34"/>
                      <a:pt x="896" y="23"/>
                      <a:pt x="887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5E48666D-A401-E443-80B5-D5F068720F3A}"/>
                  </a:ext>
                </a:extLst>
              </p:cNvPr>
              <p:cNvSpPr/>
              <p:nvPr/>
            </p:nvSpPr>
            <p:spPr>
              <a:xfrm>
                <a:off x="18259572" y="4314446"/>
                <a:ext cx="1138656" cy="910994"/>
              </a:xfrm>
              <a:custGeom>
                <a:avLst/>
                <a:gdLst>
                  <a:gd name="connsiteX0" fmla="*/ 17442 w 1138656"/>
                  <a:gd name="connsiteY0" fmla="*/ 17447 h 910994"/>
                  <a:gd name="connsiteX1" fmla="*/ 17442 w 1138656"/>
                  <a:gd name="connsiteY1" fmla="*/ 893546 h 910994"/>
                  <a:gd name="connsiteX2" fmla="*/ 1122460 w 1138656"/>
                  <a:gd name="connsiteY2" fmla="*/ 893546 h 910994"/>
                  <a:gd name="connsiteX3" fmla="*/ 1122460 w 1138656"/>
                  <a:gd name="connsiteY3" fmla="*/ 68470 h 910994"/>
                  <a:gd name="connsiteX4" fmla="*/ 1106282 w 1138656"/>
                  <a:gd name="connsiteY4" fmla="*/ 32381 h 910994"/>
                  <a:gd name="connsiteX5" fmla="*/ 1071440 w 1138656"/>
                  <a:gd name="connsiteY5" fmla="*/ 17447 h 910994"/>
                  <a:gd name="connsiteX6" fmla="*/ 0 w 1138656"/>
                  <a:gd name="connsiteY6" fmla="*/ 0 h 910994"/>
                  <a:gd name="connsiteX7" fmla="*/ 1071456 w 1138656"/>
                  <a:gd name="connsiteY7" fmla="*/ 0 h 910994"/>
                  <a:gd name="connsiteX8" fmla="*/ 1118744 w 1138656"/>
                  <a:gd name="connsiteY8" fmla="*/ 19913 h 910994"/>
                  <a:gd name="connsiteX9" fmla="*/ 1138656 w 1138656"/>
                  <a:gd name="connsiteY9" fmla="*/ 68449 h 910994"/>
                  <a:gd name="connsiteX10" fmla="*/ 1138656 w 1138656"/>
                  <a:gd name="connsiteY10" fmla="*/ 910994 h 910994"/>
                  <a:gd name="connsiteX11" fmla="*/ 0 w 1138656"/>
                  <a:gd name="connsiteY11" fmla="*/ 910994 h 910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8656" h="910994">
                    <a:moveTo>
                      <a:pt x="17442" y="17447"/>
                    </a:moveTo>
                    <a:lnTo>
                      <a:pt x="17442" y="893546"/>
                    </a:lnTo>
                    <a:lnTo>
                      <a:pt x="1122460" y="893546"/>
                    </a:lnTo>
                    <a:lnTo>
                      <a:pt x="1122460" y="68470"/>
                    </a:lnTo>
                    <a:cubicBezTo>
                      <a:pt x="1122460" y="54781"/>
                      <a:pt x="1116236" y="42336"/>
                      <a:pt x="1106282" y="32381"/>
                    </a:cubicBezTo>
                    <a:cubicBezTo>
                      <a:pt x="1097572" y="22425"/>
                      <a:pt x="1085128" y="17447"/>
                      <a:pt x="1071440" y="17447"/>
                    </a:cubicBezTo>
                    <a:close/>
                    <a:moveTo>
                      <a:pt x="0" y="0"/>
                    </a:moveTo>
                    <a:lnTo>
                      <a:pt x="1071456" y="0"/>
                    </a:lnTo>
                    <a:cubicBezTo>
                      <a:pt x="1088878" y="0"/>
                      <a:pt x="1106300" y="7467"/>
                      <a:pt x="1118744" y="19913"/>
                    </a:cubicBezTo>
                    <a:cubicBezTo>
                      <a:pt x="1131188" y="32358"/>
                      <a:pt x="1138656" y="49781"/>
                      <a:pt x="1138656" y="68449"/>
                    </a:cubicBezTo>
                    <a:lnTo>
                      <a:pt x="1138656" y="910994"/>
                    </a:lnTo>
                    <a:lnTo>
                      <a:pt x="0" y="9109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CB3B4AA-3C09-1F4D-9862-D60B35E188EF}"/>
                </a:ext>
              </a:extLst>
            </p:cNvPr>
            <p:cNvGrpSpPr/>
            <p:nvPr/>
          </p:nvGrpSpPr>
          <p:grpSpPr>
            <a:xfrm>
              <a:off x="18189791" y="7648697"/>
              <a:ext cx="4680380" cy="3837799"/>
              <a:chOff x="18189791" y="7648697"/>
              <a:chExt cx="4680380" cy="3837799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A656709F-E8C4-B242-8B9F-5017F2893CDC}"/>
                  </a:ext>
                </a:extLst>
              </p:cNvPr>
              <p:cNvSpPr/>
              <p:nvPr/>
            </p:nvSpPr>
            <p:spPr>
              <a:xfrm>
                <a:off x="18199775" y="9275685"/>
                <a:ext cx="1224613" cy="10568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4" h="849">
                    <a:moveTo>
                      <a:pt x="786" y="221"/>
                    </a:moveTo>
                    <a:cubicBezTo>
                      <a:pt x="1036" y="405"/>
                      <a:pt x="1005" y="622"/>
                      <a:pt x="931" y="730"/>
                    </a:cubicBezTo>
                    <a:cubicBezTo>
                      <a:pt x="858" y="837"/>
                      <a:pt x="652" y="926"/>
                      <a:pt x="401" y="743"/>
                    </a:cubicBezTo>
                    <a:cubicBezTo>
                      <a:pt x="152" y="559"/>
                      <a:pt x="-80" y="208"/>
                      <a:pt x="26" y="65"/>
                    </a:cubicBezTo>
                    <a:cubicBezTo>
                      <a:pt x="132" y="-80"/>
                      <a:pt x="536" y="37"/>
                      <a:pt x="786" y="2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1BC7C9B5-10FE-FA49-B054-38E872393502}"/>
                  </a:ext>
                </a:extLst>
              </p:cNvPr>
              <p:cNvSpPr/>
              <p:nvPr/>
            </p:nvSpPr>
            <p:spPr>
              <a:xfrm>
                <a:off x="18189791" y="9266892"/>
                <a:ext cx="1243343" cy="1074319"/>
              </a:xfrm>
              <a:custGeom>
                <a:avLst/>
                <a:gdLst>
                  <a:gd name="connsiteX0" fmla="*/ 258893 w 1243343"/>
                  <a:gd name="connsiteY0" fmla="*/ 17517 h 1074319"/>
                  <a:gd name="connsiteX1" fmla="*/ 49817 w 1243343"/>
                  <a:gd name="connsiteY1" fmla="*/ 93446 h 1074319"/>
                  <a:gd name="connsiteX2" fmla="*/ 515263 w 1243343"/>
                  <a:gd name="connsiteY2" fmla="*/ 926174 h 1074319"/>
                  <a:gd name="connsiteX3" fmla="*/ 933417 w 1243343"/>
                  <a:gd name="connsiteY3" fmla="*/ 1050647 h 1074319"/>
                  <a:gd name="connsiteX4" fmla="*/ 1162407 w 1243343"/>
                  <a:gd name="connsiteY4" fmla="*/ 912482 h 1074319"/>
                  <a:gd name="connsiteX5" fmla="*/ 981953 w 1243343"/>
                  <a:gd name="connsiteY5" fmla="*/ 290114 h 1074319"/>
                  <a:gd name="connsiteX6" fmla="*/ 444325 w 1243343"/>
                  <a:gd name="connsiteY6" fmla="*/ 42412 h 1074319"/>
                  <a:gd name="connsiteX7" fmla="*/ 258893 w 1243343"/>
                  <a:gd name="connsiteY7" fmla="*/ 17517 h 1074319"/>
                  <a:gd name="connsiteX8" fmla="*/ 307361 w 1243343"/>
                  <a:gd name="connsiteY8" fmla="*/ 2092 h 1074319"/>
                  <a:gd name="connsiteX9" fmla="*/ 449297 w 1243343"/>
                  <a:gd name="connsiteY9" fmla="*/ 24965 h 1074319"/>
                  <a:gd name="connsiteX10" fmla="*/ 993163 w 1243343"/>
                  <a:gd name="connsiteY10" fmla="*/ 276411 h 1074319"/>
                  <a:gd name="connsiteX11" fmla="*/ 1238339 w 1243343"/>
                  <a:gd name="connsiteY11" fmla="*/ 634910 h 1074319"/>
                  <a:gd name="connsiteX12" fmla="*/ 1176111 w 1243343"/>
                  <a:gd name="connsiteY12" fmla="*/ 922455 h 1074319"/>
                  <a:gd name="connsiteX13" fmla="*/ 934669 w 1243343"/>
                  <a:gd name="connsiteY13" fmla="*/ 1068095 h 1074319"/>
                  <a:gd name="connsiteX14" fmla="*/ 863731 w 1243343"/>
                  <a:gd name="connsiteY14" fmla="*/ 1074319 h 1074319"/>
                  <a:gd name="connsiteX15" fmla="*/ 505303 w 1243343"/>
                  <a:gd name="connsiteY15" fmla="*/ 939882 h 1074319"/>
                  <a:gd name="connsiteX16" fmla="*/ 102069 w 1243343"/>
                  <a:gd name="connsiteY16" fmla="*/ 496738 h 1074319"/>
                  <a:gd name="connsiteX17" fmla="*/ 34865 w 1243343"/>
                  <a:gd name="connsiteY17" fmla="*/ 84714 h 1074319"/>
                  <a:gd name="connsiteX18" fmla="*/ 307361 w 1243343"/>
                  <a:gd name="connsiteY18" fmla="*/ 2092 h 10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43343" h="1074319">
                    <a:moveTo>
                      <a:pt x="258893" y="17517"/>
                    </a:moveTo>
                    <a:cubicBezTo>
                      <a:pt x="159333" y="17517"/>
                      <a:pt x="85907" y="43656"/>
                      <a:pt x="49817" y="93446"/>
                    </a:cubicBezTo>
                    <a:cubicBezTo>
                      <a:pt x="-77123" y="265219"/>
                      <a:pt x="200403" y="695898"/>
                      <a:pt x="515263" y="926174"/>
                    </a:cubicBezTo>
                    <a:cubicBezTo>
                      <a:pt x="694471" y="1058116"/>
                      <a:pt x="841323" y="1065584"/>
                      <a:pt x="933417" y="1050647"/>
                    </a:cubicBezTo>
                    <a:cubicBezTo>
                      <a:pt x="1027999" y="1034466"/>
                      <a:pt x="1113871" y="983431"/>
                      <a:pt x="1162407" y="912482"/>
                    </a:cubicBezTo>
                    <a:cubicBezTo>
                      <a:pt x="1244543" y="791742"/>
                      <a:pt x="1299301" y="524124"/>
                      <a:pt x="981953" y="290114"/>
                    </a:cubicBezTo>
                    <a:cubicBezTo>
                      <a:pt x="828879" y="178088"/>
                      <a:pt x="627269" y="84733"/>
                      <a:pt x="444325" y="42412"/>
                    </a:cubicBezTo>
                    <a:cubicBezTo>
                      <a:pt x="377123" y="24985"/>
                      <a:pt x="313653" y="17517"/>
                      <a:pt x="258893" y="17517"/>
                    </a:cubicBezTo>
                    <a:close/>
                    <a:moveTo>
                      <a:pt x="307361" y="2092"/>
                    </a:moveTo>
                    <a:cubicBezTo>
                      <a:pt x="350823" y="5515"/>
                      <a:pt x="398271" y="13140"/>
                      <a:pt x="449297" y="24965"/>
                    </a:cubicBezTo>
                    <a:cubicBezTo>
                      <a:pt x="633491" y="68532"/>
                      <a:pt x="836351" y="161891"/>
                      <a:pt x="993163" y="276411"/>
                    </a:cubicBezTo>
                    <a:cubicBezTo>
                      <a:pt x="1132553" y="379729"/>
                      <a:pt x="1217181" y="502962"/>
                      <a:pt x="1238339" y="634910"/>
                    </a:cubicBezTo>
                    <a:cubicBezTo>
                      <a:pt x="1254517" y="736982"/>
                      <a:pt x="1230871" y="841544"/>
                      <a:pt x="1176111" y="922455"/>
                    </a:cubicBezTo>
                    <a:cubicBezTo>
                      <a:pt x="1125085" y="997142"/>
                      <a:pt x="1035479" y="1050668"/>
                      <a:pt x="934669" y="1068095"/>
                    </a:cubicBezTo>
                    <a:cubicBezTo>
                      <a:pt x="914757" y="1071829"/>
                      <a:pt x="889867" y="1074319"/>
                      <a:pt x="863731" y="1074319"/>
                    </a:cubicBezTo>
                    <a:cubicBezTo>
                      <a:pt x="770391" y="1074319"/>
                      <a:pt x="647181" y="1045689"/>
                      <a:pt x="505303" y="939882"/>
                    </a:cubicBezTo>
                    <a:cubicBezTo>
                      <a:pt x="349735" y="826607"/>
                      <a:pt x="199145" y="659805"/>
                      <a:pt x="102069" y="496738"/>
                    </a:cubicBezTo>
                    <a:cubicBezTo>
                      <a:pt x="-4961" y="317489"/>
                      <a:pt x="-28607" y="170605"/>
                      <a:pt x="34865" y="84714"/>
                    </a:cubicBezTo>
                    <a:cubicBezTo>
                      <a:pt x="82469" y="19363"/>
                      <a:pt x="176977" y="-8178"/>
                      <a:pt x="307361" y="20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CD113903-37EE-5E4E-B6BB-3114EF9D61F0}"/>
                  </a:ext>
                </a:extLst>
              </p:cNvPr>
              <p:cNvSpPr/>
              <p:nvPr/>
            </p:nvSpPr>
            <p:spPr>
              <a:xfrm>
                <a:off x="19031960" y="7816350"/>
                <a:ext cx="1014074" cy="16001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5" h="1285">
                    <a:moveTo>
                      <a:pt x="774" y="685"/>
                    </a:moveTo>
                    <a:cubicBezTo>
                      <a:pt x="882" y="1033"/>
                      <a:pt x="762" y="1204"/>
                      <a:pt x="566" y="1265"/>
                    </a:cubicBezTo>
                    <a:cubicBezTo>
                      <a:pt x="371" y="1326"/>
                      <a:pt x="174" y="1254"/>
                      <a:pt x="66" y="907"/>
                    </a:cubicBezTo>
                    <a:cubicBezTo>
                      <a:pt x="-43" y="559"/>
                      <a:pt x="-23" y="68"/>
                      <a:pt x="173" y="6"/>
                    </a:cubicBezTo>
                    <a:cubicBezTo>
                      <a:pt x="368" y="-55"/>
                      <a:pt x="665" y="337"/>
                      <a:pt x="774" y="6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BF6A7FF7-86F0-7B43-9964-FF1C0C3D9799}"/>
                  </a:ext>
                </a:extLst>
              </p:cNvPr>
              <p:cNvSpPr/>
              <p:nvPr/>
            </p:nvSpPr>
            <p:spPr>
              <a:xfrm>
                <a:off x="19023249" y="7807618"/>
                <a:ext cx="1031062" cy="1617615"/>
              </a:xfrm>
              <a:custGeom>
                <a:avLst/>
                <a:gdLst>
                  <a:gd name="connsiteX0" fmla="*/ 274989 w 1031062"/>
                  <a:gd name="connsiteY0" fmla="*/ 17452 h 1617615"/>
                  <a:gd name="connsiteX1" fmla="*/ 225219 w 1031062"/>
                  <a:gd name="connsiteY1" fmla="*/ 24924 h 1617615"/>
                  <a:gd name="connsiteX2" fmla="*/ 23653 w 1031062"/>
                  <a:gd name="connsiteY2" fmla="*/ 444571 h 1617615"/>
                  <a:gd name="connsiteX3" fmla="*/ 98307 w 1031062"/>
                  <a:gd name="connsiteY3" fmla="*/ 1134437 h 1617615"/>
                  <a:gd name="connsiteX4" fmla="*/ 365817 w 1031062"/>
                  <a:gd name="connsiteY4" fmla="*/ 1544123 h 1617615"/>
                  <a:gd name="connsiteX5" fmla="*/ 710471 w 1031062"/>
                  <a:gd name="connsiteY5" fmla="*/ 1575254 h 1617615"/>
                  <a:gd name="connsiteX6" fmla="*/ 975493 w 1031062"/>
                  <a:gd name="connsiteY6" fmla="*/ 1353601 h 1617615"/>
                  <a:gd name="connsiteX7" fmla="*/ 963051 w 1031062"/>
                  <a:gd name="connsiteY7" fmla="*/ 864219 h 1617615"/>
                  <a:gd name="connsiteX8" fmla="*/ 632085 w 1031062"/>
                  <a:gd name="connsiteY8" fmla="*/ 254049 h 1617615"/>
                  <a:gd name="connsiteX9" fmla="*/ 274989 w 1031062"/>
                  <a:gd name="connsiteY9" fmla="*/ 17452 h 1617615"/>
                  <a:gd name="connsiteX10" fmla="*/ 313827 w 1031062"/>
                  <a:gd name="connsiteY10" fmla="*/ 3103 h 1617615"/>
                  <a:gd name="connsiteX11" fmla="*/ 644535 w 1031062"/>
                  <a:gd name="connsiteY11" fmla="*/ 242837 h 1617615"/>
                  <a:gd name="connsiteX12" fmla="*/ 980495 w 1031062"/>
                  <a:gd name="connsiteY12" fmla="*/ 859245 h 1617615"/>
                  <a:gd name="connsiteX13" fmla="*/ 991693 w 1031062"/>
                  <a:gd name="connsiteY13" fmla="*/ 1359844 h 1617615"/>
                  <a:gd name="connsiteX14" fmla="*/ 715461 w 1031062"/>
                  <a:gd name="connsiteY14" fmla="*/ 1592710 h 1617615"/>
                  <a:gd name="connsiteX15" fmla="*/ 562413 w 1031062"/>
                  <a:gd name="connsiteY15" fmla="*/ 1617615 h 1617615"/>
                  <a:gd name="connsiteX16" fmla="*/ 357105 w 1031062"/>
                  <a:gd name="connsiteY16" fmla="*/ 1559087 h 1617615"/>
                  <a:gd name="connsiteX17" fmla="*/ 82117 w 1031062"/>
                  <a:gd name="connsiteY17" fmla="*/ 1139431 h 1617615"/>
                  <a:gd name="connsiteX18" fmla="*/ 6215 w 1031062"/>
                  <a:gd name="connsiteY18" fmla="*/ 442080 h 1617615"/>
                  <a:gd name="connsiteX19" fmla="*/ 220233 w 1031062"/>
                  <a:gd name="connsiteY19" fmla="*/ 8726 h 1617615"/>
                  <a:gd name="connsiteX20" fmla="*/ 313827 w 1031062"/>
                  <a:gd name="connsiteY20" fmla="*/ 3103 h 161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31062" h="1617615">
                    <a:moveTo>
                      <a:pt x="274989" y="17452"/>
                    </a:moveTo>
                    <a:cubicBezTo>
                      <a:pt x="258813" y="17452"/>
                      <a:pt x="241395" y="19943"/>
                      <a:pt x="225219" y="24924"/>
                    </a:cubicBezTo>
                    <a:cubicBezTo>
                      <a:pt x="118215" y="58545"/>
                      <a:pt x="44805" y="210465"/>
                      <a:pt x="23653" y="444571"/>
                    </a:cubicBezTo>
                    <a:cubicBezTo>
                      <a:pt x="3745" y="662489"/>
                      <a:pt x="32363" y="921500"/>
                      <a:pt x="98307" y="1134437"/>
                    </a:cubicBezTo>
                    <a:cubicBezTo>
                      <a:pt x="160519" y="1336167"/>
                      <a:pt x="251349" y="1473144"/>
                      <a:pt x="365817" y="1544123"/>
                    </a:cubicBezTo>
                    <a:cubicBezTo>
                      <a:pt x="465357" y="1605140"/>
                      <a:pt x="581071" y="1616348"/>
                      <a:pt x="710471" y="1575254"/>
                    </a:cubicBezTo>
                    <a:cubicBezTo>
                      <a:pt x="839871" y="1535406"/>
                      <a:pt x="929457" y="1459446"/>
                      <a:pt x="975493" y="1353601"/>
                    </a:cubicBezTo>
                    <a:cubicBezTo>
                      <a:pt x="1030239" y="1230321"/>
                      <a:pt x="1025263" y="1065949"/>
                      <a:pt x="963051" y="864219"/>
                    </a:cubicBezTo>
                    <a:cubicBezTo>
                      <a:pt x="895861" y="650037"/>
                      <a:pt x="772683" y="422157"/>
                      <a:pt x="632085" y="254049"/>
                    </a:cubicBezTo>
                    <a:cubicBezTo>
                      <a:pt x="502683" y="100884"/>
                      <a:pt x="375771" y="17452"/>
                      <a:pt x="274989" y="17452"/>
                    </a:cubicBezTo>
                    <a:close/>
                    <a:moveTo>
                      <a:pt x="313827" y="3103"/>
                    </a:moveTo>
                    <a:cubicBezTo>
                      <a:pt x="412865" y="19622"/>
                      <a:pt x="526951" y="101810"/>
                      <a:pt x="644535" y="242837"/>
                    </a:cubicBezTo>
                    <a:cubicBezTo>
                      <a:pt x="786385" y="413439"/>
                      <a:pt x="912059" y="642568"/>
                      <a:pt x="980495" y="859245"/>
                    </a:cubicBezTo>
                    <a:cubicBezTo>
                      <a:pt x="1043953" y="1064715"/>
                      <a:pt x="1047685" y="1232826"/>
                      <a:pt x="991693" y="1359844"/>
                    </a:cubicBezTo>
                    <a:cubicBezTo>
                      <a:pt x="943165" y="1471918"/>
                      <a:pt x="851087" y="1550370"/>
                      <a:pt x="715461" y="1592710"/>
                    </a:cubicBezTo>
                    <a:cubicBezTo>
                      <a:pt x="661955" y="1608898"/>
                      <a:pt x="610941" y="1617615"/>
                      <a:pt x="562413" y="1617615"/>
                    </a:cubicBezTo>
                    <a:cubicBezTo>
                      <a:pt x="488999" y="1617615"/>
                      <a:pt x="419319" y="1597691"/>
                      <a:pt x="357105" y="1559087"/>
                    </a:cubicBezTo>
                    <a:cubicBezTo>
                      <a:pt x="237653" y="1485616"/>
                      <a:pt x="145575" y="1344901"/>
                      <a:pt x="82117" y="1139431"/>
                    </a:cubicBezTo>
                    <a:cubicBezTo>
                      <a:pt x="14925" y="924000"/>
                      <a:pt x="-13693" y="663738"/>
                      <a:pt x="6215" y="442080"/>
                    </a:cubicBezTo>
                    <a:cubicBezTo>
                      <a:pt x="28613" y="199252"/>
                      <a:pt x="104515" y="43594"/>
                      <a:pt x="220233" y="8726"/>
                    </a:cubicBezTo>
                    <a:cubicBezTo>
                      <a:pt x="249475" y="-614"/>
                      <a:pt x="280815" y="-2404"/>
                      <a:pt x="313827" y="3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CFE470B7-3F79-9C4E-A909-DD506E7A6D89}"/>
                  </a:ext>
                </a:extLst>
              </p:cNvPr>
              <p:cNvSpPr/>
              <p:nvPr/>
            </p:nvSpPr>
            <p:spPr>
              <a:xfrm>
                <a:off x="20249102" y="7656833"/>
                <a:ext cx="2097913" cy="20176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5" h="1620">
                    <a:moveTo>
                      <a:pt x="1012" y="1283"/>
                    </a:moveTo>
                    <a:cubicBezTo>
                      <a:pt x="559" y="1711"/>
                      <a:pt x="233" y="1662"/>
                      <a:pt x="93" y="1513"/>
                    </a:cubicBezTo>
                    <a:cubicBezTo>
                      <a:pt x="-48" y="1365"/>
                      <a:pt x="-79" y="1038"/>
                      <a:pt x="375" y="609"/>
                    </a:cubicBezTo>
                    <a:cubicBezTo>
                      <a:pt x="828" y="180"/>
                      <a:pt x="1511" y="-109"/>
                      <a:pt x="1652" y="40"/>
                    </a:cubicBezTo>
                    <a:cubicBezTo>
                      <a:pt x="1792" y="189"/>
                      <a:pt x="1466" y="854"/>
                      <a:pt x="1012" y="12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37593179-11AF-0746-9F99-2CB0AE5D2F5B}"/>
                  </a:ext>
                </a:extLst>
              </p:cNvPr>
              <p:cNvSpPr/>
              <p:nvPr/>
            </p:nvSpPr>
            <p:spPr>
              <a:xfrm>
                <a:off x="20239315" y="7648697"/>
                <a:ext cx="2115729" cy="2034505"/>
              </a:xfrm>
              <a:custGeom>
                <a:avLst/>
                <a:gdLst>
                  <a:gd name="connsiteX0" fmla="*/ 1909733 w 2115729"/>
                  <a:gd name="connsiteY0" fmla="*/ 16857 h 2034505"/>
                  <a:gd name="connsiteX1" fmla="*/ 1420429 w 2115729"/>
                  <a:gd name="connsiteY1" fmla="*/ 148875 h 2034505"/>
                  <a:gd name="connsiteX2" fmla="*/ 481665 w 2115729"/>
                  <a:gd name="connsiteY2" fmla="*/ 771602 h 2034505"/>
                  <a:gd name="connsiteX3" fmla="*/ 30957 w 2115729"/>
                  <a:gd name="connsiteY3" fmla="*/ 1461582 h 2034505"/>
                  <a:gd name="connsiteX4" fmla="*/ 130561 w 2115729"/>
                  <a:gd name="connsiteY4" fmla="*/ 1886282 h 2034505"/>
                  <a:gd name="connsiteX5" fmla="*/ 1263553 w 2115729"/>
                  <a:gd name="connsiteY5" fmla="*/ 1598582 h 2034505"/>
                  <a:gd name="connsiteX6" fmla="*/ 1937123 w 2115729"/>
                  <a:gd name="connsiteY6" fmla="*/ 695629 h 2034505"/>
                  <a:gd name="connsiteX7" fmla="*/ 2060383 w 2115729"/>
                  <a:gd name="connsiteY7" fmla="*/ 62939 h 2034505"/>
                  <a:gd name="connsiteX8" fmla="*/ 1909733 w 2115729"/>
                  <a:gd name="connsiteY8" fmla="*/ 16857 h 2034505"/>
                  <a:gd name="connsiteX9" fmla="*/ 1912705 w 2115729"/>
                  <a:gd name="connsiteY9" fmla="*/ 12 h 2034505"/>
                  <a:gd name="connsiteX10" fmla="*/ 2072843 w 2115729"/>
                  <a:gd name="connsiteY10" fmla="*/ 51723 h 2034505"/>
                  <a:gd name="connsiteX11" fmla="*/ 1953317 w 2115729"/>
                  <a:gd name="connsiteY11" fmla="*/ 703102 h 2034505"/>
                  <a:gd name="connsiteX12" fmla="*/ 1274761 w 2115729"/>
                  <a:gd name="connsiteY12" fmla="*/ 1611046 h 2034505"/>
                  <a:gd name="connsiteX13" fmla="*/ 456757 w 2115729"/>
                  <a:gd name="connsiteY13" fmla="*/ 2034505 h 2034505"/>
                  <a:gd name="connsiteX14" fmla="*/ 118101 w 2115729"/>
                  <a:gd name="connsiteY14" fmla="*/ 1898749 h 2034505"/>
                  <a:gd name="connsiteX15" fmla="*/ 13517 w 2115729"/>
                  <a:gd name="connsiteY15" fmla="*/ 1457854 h 2034505"/>
                  <a:gd name="connsiteX16" fmla="*/ 469207 w 2115729"/>
                  <a:gd name="connsiteY16" fmla="*/ 759147 h 2034505"/>
                  <a:gd name="connsiteX17" fmla="*/ 1414207 w 2115729"/>
                  <a:gd name="connsiteY17" fmla="*/ 133924 h 2034505"/>
                  <a:gd name="connsiteX18" fmla="*/ 1912705 w 2115729"/>
                  <a:gd name="connsiteY18" fmla="*/ 12 h 203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15729" h="2034505">
                    <a:moveTo>
                      <a:pt x="1909733" y="16857"/>
                    </a:moveTo>
                    <a:cubicBezTo>
                      <a:pt x="1791453" y="16857"/>
                      <a:pt x="1619637" y="61694"/>
                      <a:pt x="1420429" y="148875"/>
                    </a:cubicBezTo>
                    <a:cubicBezTo>
                      <a:pt x="1092981" y="292102"/>
                      <a:pt x="741879" y="525002"/>
                      <a:pt x="481665" y="771602"/>
                    </a:cubicBezTo>
                    <a:cubicBezTo>
                      <a:pt x="226429" y="1013219"/>
                      <a:pt x="74535" y="1244874"/>
                      <a:pt x="30957" y="1461582"/>
                    </a:cubicBezTo>
                    <a:cubicBezTo>
                      <a:pt x="-16355" y="1690746"/>
                      <a:pt x="73289" y="1826500"/>
                      <a:pt x="130561" y="1886282"/>
                    </a:cubicBezTo>
                    <a:cubicBezTo>
                      <a:pt x="309847" y="2076836"/>
                      <a:pt x="715733" y="2116691"/>
                      <a:pt x="1263553" y="1598582"/>
                    </a:cubicBezTo>
                    <a:cubicBezTo>
                      <a:pt x="1523767" y="1351983"/>
                      <a:pt x="1776513" y="1014465"/>
                      <a:pt x="1937123" y="695629"/>
                    </a:cubicBezTo>
                    <a:cubicBezTo>
                      <a:pt x="2092753" y="389248"/>
                      <a:pt x="2140065" y="146384"/>
                      <a:pt x="2060383" y="62939"/>
                    </a:cubicBezTo>
                    <a:cubicBezTo>
                      <a:pt x="2030501" y="31803"/>
                      <a:pt x="1979455" y="16857"/>
                      <a:pt x="1909733" y="16857"/>
                    </a:cubicBezTo>
                    <a:close/>
                    <a:moveTo>
                      <a:pt x="1912705" y="12"/>
                    </a:moveTo>
                    <a:cubicBezTo>
                      <a:pt x="1985825" y="522"/>
                      <a:pt x="2040627" y="17628"/>
                      <a:pt x="2072843" y="51723"/>
                    </a:cubicBezTo>
                    <a:cubicBezTo>
                      <a:pt x="2158753" y="142642"/>
                      <a:pt x="2113929" y="386753"/>
                      <a:pt x="1953317" y="703102"/>
                    </a:cubicBezTo>
                    <a:cubicBezTo>
                      <a:pt x="1791459" y="1024432"/>
                      <a:pt x="1537469" y="1363199"/>
                      <a:pt x="1274761" y="1611046"/>
                    </a:cubicBezTo>
                    <a:cubicBezTo>
                      <a:pt x="947311" y="1921168"/>
                      <a:pt x="668417" y="2034505"/>
                      <a:pt x="456757" y="2034505"/>
                    </a:cubicBezTo>
                    <a:cubicBezTo>
                      <a:pt x="308595" y="2034505"/>
                      <a:pt x="194051" y="1979704"/>
                      <a:pt x="118101" y="1898749"/>
                    </a:cubicBezTo>
                    <a:cubicBezTo>
                      <a:pt x="58339" y="1835230"/>
                      <a:pt x="-35041" y="1694493"/>
                      <a:pt x="13517" y="1457854"/>
                    </a:cubicBezTo>
                    <a:cubicBezTo>
                      <a:pt x="58339" y="1238652"/>
                      <a:pt x="211481" y="1003259"/>
                      <a:pt x="469207" y="759147"/>
                    </a:cubicBezTo>
                    <a:cubicBezTo>
                      <a:pt x="731915" y="510054"/>
                      <a:pt x="1084267" y="278398"/>
                      <a:pt x="1414207" y="133924"/>
                    </a:cubicBezTo>
                    <a:cubicBezTo>
                      <a:pt x="1618085" y="44406"/>
                      <a:pt x="1790837" y="-840"/>
                      <a:pt x="191270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DA8E47BF-1FF5-CB46-BF3D-3B6703204A1E}"/>
                  </a:ext>
                </a:extLst>
              </p:cNvPr>
              <p:cNvSpPr/>
              <p:nvPr/>
            </p:nvSpPr>
            <p:spPr>
              <a:xfrm>
                <a:off x="20397351" y="9958615"/>
                <a:ext cx="2464176" cy="1519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9" h="1220">
                    <a:moveTo>
                      <a:pt x="637" y="1188"/>
                    </a:moveTo>
                    <a:cubicBezTo>
                      <a:pt x="66" y="1068"/>
                      <a:pt x="-49" y="724"/>
                      <a:pt x="16" y="446"/>
                    </a:cubicBezTo>
                    <a:cubicBezTo>
                      <a:pt x="81" y="168"/>
                      <a:pt x="335" y="-90"/>
                      <a:pt x="906" y="31"/>
                    </a:cubicBezTo>
                    <a:cubicBezTo>
                      <a:pt x="1477" y="151"/>
                      <a:pt x="2022" y="671"/>
                      <a:pt x="1976" y="871"/>
                    </a:cubicBezTo>
                    <a:cubicBezTo>
                      <a:pt x="1931" y="1070"/>
                      <a:pt x="1209" y="1308"/>
                      <a:pt x="637" y="11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E3135177-1A81-604D-8CB6-F6EC1F63C829}"/>
                  </a:ext>
                </a:extLst>
              </p:cNvPr>
              <p:cNvSpPr/>
              <p:nvPr/>
            </p:nvSpPr>
            <p:spPr>
              <a:xfrm>
                <a:off x="20388448" y="9948887"/>
                <a:ext cx="2481723" cy="1537609"/>
              </a:xfrm>
              <a:custGeom>
                <a:avLst/>
                <a:gdLst>
                  <a:gd name="connsiteX0" fmla="*/ 796324 w 2481723"/>
                  <a:gd name="connsiteY0" fmla="*/ 18880 h 1537609"/>
                  <a:gd name="connsiteX1" fmla="*/ 351326 w 2481723"/>
                  <a:gd name="connsiteY1" fmla="*/ 128029 h 1537609"/>
                  <a:gd name="connsiteX2" fmla="*/ 37546 w 2481723"/>
                  <a:gd name="connsiteY2" fmla="*/ 566337 h 1537609"/>
                  <a:gd name="connsiteX3" fmla="*/ 115992 w 2481723"/>
                  <a:gd name="connsiteY3" fmla="*/ 1080602 h 1537609"/>
                  <a:gd name="connsiteX4" fmla="*/ 804564 w 2481723"/>
                  <a:gd name="connsiteY4" fmla="*/ 1480309 h 1537609"/>
                  <a:gd name="connsiteX5" fmla="*/ 2461868 w 2481723"/>
                  <a:gd name="connsiteY5" fmla="*/ 1091809 h 1537609"/>
                  <a:gd name="connsiteX6" fmla="*/ 2390894 w 2481723"/>
                  <a:gd name="connsiteY6" fmla="*/ 871409 h 1537609"/>
                  <a:gd name="connsiteX7" fmla="*/ 1134530 w 2481723"/>
                  <a:gd name="connsiteY7" fmla="*/ 57053 h 1537609"/>
                  <a:gd name="connsiteX8" fmla="*/ 796324 w 2481723"/>
                  <a:gd name="connsiteY8" fmla="*/ 18880 h 1537609"/>
                  <a:gd name="connsiteX9" fmla="*/ 795066 w 2481723"/>
                  <a:gd name="connsiteY9" fmla="*/ 18 h 1537609"/>
                  <a:gd name="connsiteX10" fmla="*/ 1138266 w 2481723"/>
                  <a:gd name="connsiteY10" fmla="*/ 37119 h 1537609"/>
                  <a:gd name="connsiteX11" fmla="*/ 1906532 w 2481723"/>
                  <a:gd name="connsiteY11" fmla="*/ 380799 h 1537609"/>
                  <a:gd name="connsiteX12" fmla="*/ 2405844 w 2481723"/>
                  <a:gd name="connsiteY12" fmla="*/ 861454 h 1537609"/>
                  <a:gd name="connsiteX13" fmla="*/ 2478064 w 2481723"/>
                  <a:gd name="connsiteY13" fmla="*/ 1094311 h 1537609"/>
                  <a:gd name="connsiteX14" fmla="*/ 1884120 w 2481723"/>
                  <a:gd name="connsiteY14" fmla="*/ 1447953 h 1537609"/>
                  <a:gd name="connsiteX15" fmla="*/ 1216710 w 2481723"/>
                  <a:gd name="connsiteY15" fmla="*/ 1537609 h 1537609"/>
                  <a:gd name="connsiteX16" fmla="*/ 799580 w 2481723"/>
                  <a:gd name="connsiteY16" fmla="*/ 1496517 h 1537609"/>
                  <a:gd name="connsiteX17" fmla="*/ 101042 w 2481723"/>
                  <a:gd name="connsiteY17" fmla="*/ 1088085 h 1537609"/>
                  <a:gd name="connsiteX18" fmla="*/ 20106 w 2481723"/>
                  <a:gd name="connsiteY18" fmla="*/ 561356 h 1537609"/>
                  <a:gd name="connsiteX19" fmla="*/ 341358 w 2481723"/>
                  <a:gd name="connsiteY19" fmla="*/ 111832 h 1537609"/>
                  <a:gd name="connsiteX20" fmla="*/ 795066 w 2481723"/>
                  <a:gd name="connsiteY20" fmla="*/ 18 h 153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81723" h="1537609">
                    <a:moveTo>
                      <a:pt x="796324" y="18880"/>
                    </a:moveTo>
                    <a:cubicBezTo>
                      <a:pt x="623024" y="19269"/>
                      <a:pt x="474286" y="55652"/>
                      <a:pt x="351326" y="128029"/>
                    </a:cubicBezTo>
                    <a:cubicBezTo>
                      <a:pt x="149610" y="246322"/>
                      <a:pt x="68676" y="431856"/>
                      <a:pt x="37546" y="566337"/>
                    </a:cubicBezTo>
                    <a:cubicBezTo>
                      <a:pt x="6418" y="697082"/>
                      <a:pt x="-3544" y="892578"/>
                      <a:pt x="115992" y="1080602"/>
                    </a:cubicBezTo>
                    <a:cubicBezTo>
                      <a:pt x="240508" y="1276097"/>
                      <a:pt x="472106" y="1410578"/>
                      <a:pt x="804564" y="1480309"/>
                    </a:cubicBezTo>
                    <a:cubicBezTo>
                      <a:pt x="1508078" y="1628487"/>
                      <a:pt x="2405836" y="1335866"/>
                      <a:pt x="2461868" y="1091809"/>
                    </a:cubicBezTo>
                    <a:cubicBezTo>
                      <a:pt x="2473076" y="1037020"/>
                      <a:pt x="2449416" y="962308"/>
                      <a:pt x="2390894" y="871409"/>
                    </a:cubicBezTo>
                    <a:cubicBezTo>
                      <a:pt x="2195404" y="565092"/>
                      <a:pt x="1658742" y="166630"/>
                      <a:pt x="1134530" y="57053"/>
                    </a:cubicBezTo>
                    <a:cubicBezTo>
                      <a:pt x="1013128" y="31371"/>
                      <a:pt x="900304" y="18646"/>
                      <a:pt x="796324" y="18880"/>
                    </a:cubicBezTo>
                    <a:close/>
                    <a:moveTo>
                      <a:pt x="795066" y="18"/>
                    </a:moveTo>
                    <a:cubicBezTo>
                      <a:pt x="900886" y="-530"/>
                      <a:pt x="1015462" y="11903"/>
                      <a:pt x="1138266" y="37119"/>
                    </a:cubicBezTo>
                    <a:cubicBezTo>
                      <a:pt x="1458274" y="104361"/>
                      <a:pt x="1732210" y="261258"/>
                      <a:pt x="1906532" y="380799"/>
                    </a:cubicBezTo>
                    <a:cubicBezTo>
                      <a:pt x="2124438" y="530226"/>
                      <a:pt x="2306232" y="705802"/>
                      <a:pt x="2405844" y="861454"/>
                    </a:cubicBezTo>
                    <a:cubicBezTo>
                      <a:pt x="2466858" y="954846"/>
                      <a:pt x="2491762" y="1035785"/>
                      <a:pt x="2478064" y="1094311"/>
                    </a:cubicBezTo>
                    <a:cubicBezTo>
                      <a:pt x="2449426" y="1220078"/>
                      <a:pt x="2215334" y="1358297"/>
                      <a:pt x="1884120" y="1447953"/>
                    </a:cubicBezTo>
                    <a:cubicBezTo>
                      <a:pt x="1664970" y="1506479"/>
                      <a:pt x="1434614" y="1537609"/>
                      <a:pt x="1216710" y="1537609"/>
                    </a:cubicBezTo>
                    <a:cubicBezTo>
                      <a:pt x="1071026" y="1537609"/>
                      <a:pt x="930322" y="1523912"/>
                      <a:pt x="799580" y="1496517"/>
                    </a:cubicBezTo>
                    <a:cubicBezTo>
                      <a:pt x="463384" y="1425539"/>
                      <a:pt x="228048" y="1288565"/>
                      <a:pt x="101042" y="1088085"/>
                    </a:cubicBezTo>
                    <a:cubicBezTo>
                      <a:pt x="3918" y="937413"/>
                      <a:pt x="-23476" y="750630"/>
                      <a:pt x="20106" y="561356"/>
                    </a:cubicBezTo>
                    <a:cubicBezTo>
                      <a:pt x="52480" y="423137"/>
                      <a:pt x="134660" y="233863"/>
                      <a:pt x="341358" y="111832"/>
                    </a:cubicBezTo>
                    <a:cubicBezTo>
                      <a:pt x="466654" y="37897"/>
                      <a:pt x="618700" y="930"/>
                      <a:pt x="795066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8211FFA-0E47-1940-8465-377AFA164B0E}"/>
                  </a:ext>
                </a:extLst>
              </p:cNvPr>
              <p:cNvSpPr/>
              <p:nvPr/>
            </p:nvSpPr>
            <p:spPr>
              <a:xfrm>
                <a:off x="18759135" y="8400828"/>
                <a:ext cx="992896" cy="28463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8" h="2285">
                    <a:moveTo>
                      <a:pt x="540" y="2285"/>
                    </a:moveTo>
                    <a:lnTo>
                      <a:pt x="558" y="2218"/>
                    </a:lnTo>
                    <a:cubicBezTo>
                      <a:pt x="558" y="2216"/>
                      <a:pt x="610" y="2019"/>
                      <a:pt x="566" y="1783"/>
                    </a:cubicBezTo>
                    <a:cubicBezTo>
                      <a:pt x="542" y="1645"/>
                      <a:pt x="489" y="1520"/>
                      <a:pt x="411" y="1413"/>
                    </a:cubicBezTo>
                    <a:cubicBezTo>
                      <a:pt x="313" y="1279"/>
                      <a:pt x="175" y="1170"/>
                      <a:pt x="0" y="1092"/>
                    </a:cubicBezTo>
                    <a:lnTo>
                      <a:pt x="7" y="1079"/>
                    </a:lnTo>
                    <a:cubicBezTo>
                      <a:pt x="184" y="1158"/>
                      <a:pt x="324" y="1268"/>
                      <a:pt x="423" y="1404"/>
                    </a:cubicBezTo>
                    <a:cubicBezTo>
                      <a:pt x="502" y="1514"/>
                      <a:pt x="555" y="1641"/>
                      <a:pt x="581" y="1781"/>
                    </a:cubicBezTo>
                    <a:cubicBezTo>
                      <a:pt x="610" y="1945"/>
                      <a:pt x="595" y="2090"/>
                      <a:pt x="582" y="2166"/>
                    </a:cubicBezTo>
                    <a:cubicBezTo>
                      <a:pt x="681" y="1954"/>
                      <a:pt x="744" y="1715"/>
                      <a:pt x="770" y="1455"/>
                    </a:cubicBezTo>
                    <a:cubicBezTo>
                      <a:pt x="793" y="1231"/>
                      <a:pt x="788" y="990"/>
                      <a:pt x="756" y="741"/>
                    </a:cubicBezTo>
                    <a:cubicBezTo>
                      <a:pt x="701" y="316"/>
                      <a:pt x="584" y="8"/>
                      <a:pt x="583" y="5"/>
                    </a:cubicBezTo>
                    <a:lnTo>
                      <a:pt x="596" y="0"/>
                    </a:lnTo>
                    <a:cubicBezTo>
                      <a:pt x="597" y="3"/>
                      <a:pt x="715" y="312"/>
                      <a:pt x="770" y="739"/>
                    </a:cubicBezTo>
                    <a:cubicBezTo>
                      <a:pt x="802" y="990"/>
                      <a:pt x="807" y="1231"/>
                      <a:pt x="784" y="1457"/>
                    </a:cubicBezTo>
                    <a:cubicBezTo>
                      <a:pt x="756" y="1739"/>
                      <a:pt x="684" y="1997"/>
                      <a:pt x="571" y="2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9AB22419-28A0-AE44-8D85-86DAFC6520B1}"/>
                  </a:ext>
                </a:extLst>
              </p:cNvPr>
              <p:cNvSpPr/>
              <p:nvPr/>
            </p:nvSpPr>
            <p:spPr>
              <a:xfrm>
                <a:off x="19454287" y="8383385"/>
                <a:ext cx="2101651" cy="27853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8" h="2236">
                    <a:moveTo>
                      <a:pt x="13" y="2236"/>
                    </a:moveTo>
                    <a:lnTo>
                      <a:pt x="0" y="2232"/>
                    </a:lnTo>
                    <a:cubicBezTo>
                      <a:pt x="1" y="2228"/>
                      <a:pt x="110" y="1850"/>
                      <a:pt x="358" y="1389"/>
                    </a:cubicBezTo>
                    <a:cubicBezTo>
                      <a:pt x="503" y="1117"/>
                      <a:pt x="668" y="871"/>
                      <a:pt x="847" y="655"/>
                    </a:cubicBezTo>
                    <a:cubicBezTo>
                      <a:pt x="1071" y="386"/>
                      <a:pt x="1318" y="166"/>
                      <a:pt x="1581" y="0"/>
                    </a:cubicBezTo>
                    <a:lnTo>
                      <a:pt x="1588" y="12"/>
                    </a:lnTo>
                    <a:cubicBezTo>
                      <a:pt x="1327" y="177"/>
                      <a:pt x="1081" y="397"/>
                      <a:pt x="858" y="664"/>
                    </a:cubicBezTo>
                    <a:cubicBezTo>
                      <a:pt x="679" y="879"/>
                      <a:pt x="516" y="1125"/>
                      <a:pt x="370" y="1395"/>
                    </a:cubicBezTo>
                    <a:cubicBezTo>
                      <a:pt x="182" y="1744"/>
                      <a:pt x="75" y="2045"/>
                      <a:pt x="33" y="2171"/>
                    </a:cubicBezTo>
                    <a:cubicBezTo>
                      <a:pt x="80" y="2098"/>
                      <a:pt x="179" y="1970"/>
                      <a:pt x="350" y="1866"/>
                    </a:cubicBezTo>
                    <a:cubicBezTo>
                      <a:pt x="500" y="1776"/>
                      <a:pt x="674" y="1721"/>
                      <a:pt x="869" y="1704"/>
                    </a:cubicBezTo>
                    <a:cubicBezTo>
                      <a:pt x="1112" y="1683"/>
                      <a:pt x="1388" y="1720"/>
                      <a:pt x="1688" y="1815"/>
                    </a:cubicBezTo>
                    <a:lnTo>
                      <a:pt x="1684" y="1829"/>
                    </a:lnTo>
                    <a:cubicBezTo>
                      <a:pt x="1385" y="1734"/>
                      <a:pt x="1112" y="1698"/>
                      <a:pt x="871" y="1718"/>
                    </a:cubicBezTo>
                    <a:cubicBezTo>
                      <a:pt x="678" y="1735"/>
                      <a:pt x="506" y="1789"/>
                      <a:pt x="358" y="1878"/>
                    </a:cubicBezTo>
                    <a:cubicBezTo>
                      <a:pt x="107" y="2030"/>
                      <a:pt x="13" y="2234"/>
                      <a:pt x="13" y="2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6F90AC1-2BA1-FC45-8376-98F1B5DD5D2F}"/>
                </a:ext>
              </a:extLst>
            </p:cNvPr>
            <p:cNvGrpSpPr/>
            <p:nvPr/>
          </p:nvGrpSpPr>
          <p:grpSpPr>
            <a:xfrm>
              <a:off x="15696979" y="5387449"/>
              <a:ext cx="5150101" cy="1853144"/>
              <a:chOff x="15696979" y="5387449"/>
              <a:chExt cx="5150101" cy="1853144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3A775D2-CFFC-1344-BF3C-72779F51E277}"/>
                  </a:ext>
                </a:extLst>
              </p:cNvPr>
              <p:cNvSpPr/>
              <p:nvPr/>
            </p:nvSpPr>
            <p:spPr>
              <a:xfrm>
                <a:off x="15705700" y="7001316"/>
                <a:ext cx="5132658" cy="230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21" h="186">
                    <a:moveTo>
                      <a:pt x="4028" y="186"/>
                    </a:moveTo>
                    <a:lnTo>
                      <a:pt x="2061" y="186"/>
                    </a:lnTo>
                    <a:lnTo>
                      <a:pt x="93" y="186"/>
                    </a:lnTo>
                    <a:cubicBezTo>
                      <a:pt x="67" y="186"/>
                      <a:pt x="43" y="176"/>
                      <a:pt x="27" y="158"/>
                    </a:cubicBezTo>
                    <a:cubicBezTo>
                      <a:pt x="10" y="142"/>
                      <a:pt x="0" y="119"/>
                      <a:pt x="0" y="93"/>
                    </a:cubicBezTo>
                    <a:cubicBezTo>
                      <a:pt x="0" y="67"/>
                      <a:pt x="10" y="44"/>
                      <a:pt x="27" y="27"/>
                    </a:cubicBezTo>
                    <a:cubicBezTo>
                      <a:pt x="43" y="10"/>
                      <a:pt x="67" y="0"/>
                      <a:pt x="93" y="0"/>
                    </a:cubicBezTo>
                    <a:lnTo>
                      <a:pt x="2061" y="0"/>
                    </a:lnTo>
                    <a:lnTo>
                      <a:pt x="4028" y="0"/>
                    </a:lnTo>
                    <a:cubicBezTo>
                      <a:pt x="4054" y="0"/>
                      <a:pt x="4077" y="10"/>
                      <a:pt x="4094" y="27"/>
                    </a:cubicBezTo>
                    <a:cubicBezTo>
                      <a:pt x="4111" y="44"/>
                      <a:pt x="4121" y="67"/>
                      <a:pt x="4121" y="93"/>
                    </a:cubicBezTo>
                    <a:cubicBezTo>
                      <a:pt x="4121" y="119"/>
                      <a:pt x="4111" y="142"/>
                      <a:pt x="4094" y="158"/>
                    </a:cubicBezTo>
                    <a:cubicBezTo>
                      <a:pt x="4077" y="176"/>
                      <a:pt x="4054" y="186"/>
                      <a:pt x="4028" y="1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B72FE0F7-C25B-774D-99FF-ED869097265C}"/>
                  </a:ext>
                </a:extLst>
              </p:cNvPr>
              <p:cNvSpPr/>
              <p:nvPr/>
            </p:nvSpPr>
            <p:spPr>
              <a:xfrm>
                <a:off x="15696979" y="6992593"/>
                <a:ext cx="5150101" cy="248000"/>
              </a:xfrm>
              <a:custGeom>
                <a:avLst/>
                <a:gdLst>
                  <a:gd name="connsiteX0" fmla="*/ 124553 w 5150101"/>
                  <a:gd name="connsiteY0" fmla="*/ 17447 h 248000"/>
                  <a:gd name="connsiteX1" fmla="*/ 48578 w 5150101"/>
                  <a:gd name="connsiteY1" fmla="*/ 48422 h 248000"/>
                  <a:gd name="connsiteX2" fmla="*/ 17441 w 5150101"/>
                  <a:gd name="connsiteY2" fmla="*/ 124000 h 248000"/>
                  <a:gd name="connsiteX3" fmla="*/ 48578 w 5150101"/>
                  <a:gd name="connsiteY3" fmla="*/ 198339 h 248000"/>
                  <a:gd name="connsiteX4" fmla="*/ 124553 w 5150101"/>
                  <a:gd name="connsiteY4" fmla="*/ 230552 h 248000"/>
                  <a:gd name="connsiteX5" fmla="*/ 5025549 w 5150101"/>
                  <a:gd name="connsiteY5" fmla="*/ 230552 h 248000"/>
                  <a:gd name="connsiteX6" fmla="*/ 5101525 w 5150101"/>
                  <a:gd name="connsiteY6" fmla="*/ 198339 h 248000"/>
                  <a:gd name="connsiteX7" fmla="*/ 5132661 w 5150101"/>
                  <a:gd name="connsiteY7" fmla="*/ 124000 h 248000"/>
                  <a:gd name="connsiteX8" fmla="*/ 5101525 w 5150101"/>
                  <a:gd name="connsiteY8" fmla="*/ 48422 h 248000"/>
                  <a:gd name="connsiteX9" fmla="*/ 5025549 w 5150101"/>
                  <a:gd name="connsiteY9" fmla="*/ 17447 h 248000"/>
                  <a:gd name="connsiteX10" fmla="*/ 124549 w 5150101"/>
                  <a:gd name="connsiteY10" fmla="*/ 0 h 248000"/>
                  <a:gd name="connsiteX11" fmla="*/ 5025551 w 5150101"/>
                  <a:gd name="connsiteY11" fmla="*/ 0 h 248000"/>
                  <a:gd name="connsiteX12" fmla="*/ 5113981 w 5150101"/>
                  <a:gd name="connsiteY12" fmla="*/ 37200 h 248000"/>
                  <a:gd name="connsiteX13" fmla="*/ 5150101 w 5150101"/>
                  <a:gd name="connsiteY13" fmla="*/ 124000 h 248000"/>
                  <a:gd name="connsiteX14" fmla="*/ 5113981 w 5150101"/>
                  <a:gd name="connsiteY14" fmla="*/ 210800 h 248000"/>
                  <a:gd name="connsiteX15" fmla="*/ 5025551 w 5150101"/>
                  <a:gd name="connsiteY15" fmla="*/ 248000 h 248000"/>
                  <a:gd name="connsiteX16" fmla="*/ 124549 w 5150101"/>
                  <a:gd name="connsiteY16" fmla="*/ 248000 h 248000"/>
                  <a:gd name="connsiteX17" fmla="*/ 34874 w 5150101"/>
                  <a:gd name="connsiteY17" fmla="*/ 210800 h 248000"/>
                  <a:gd name="connsiteX18" fmla="*/ 0 w 5150101"/>
                  <a:gd name="connsiteY18" fmla="*/ 124000 h 248000"/>
                  <a:gd name="connsiteX19" fmla="*/ 34874 w 5150101"/>
                  <a:gd name="connsiteY19" fmla="*/ 37200 h 248000"/>
                  <a:gd name="connsiteX20" fmla="*/ 124549 w 5150101"/>
                  <a:gd name="connsiteY20" fmla="*/ 0 h 24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50101" h="248000">
                    <a:moveTo>
                      <a:pt x="124553" y="17447"/>
                    </a:moveTo>
                    <a:cubicBezTo>
                      <a:pt x="94661" y="17447"/>
                      <a:pt x="68506" y="28598"/>
                      <a:pt x="48578" y="48422"/>
                    </a:cubicBezTo>
                    <a:cubicBezTo>
                      <a:pt x="27405" y="68246"/>
                      <a:pt x="17441" y="95503"/>
                      <a:pt x="17441" y="124000"/>
                    </a:cubicBezTo>
                    <a:cubicBezTo>
                      <a:pt x="17441" y="152496"/>
                      <a:pt x="27405" y="179754"/>
                      <a:pt x="48578" y="198339"/>
                    </a:cubicBezTo>
                    <a:cubicBezTo>
                      <a:pt x="68506" y="219401"/>
                      <a:pt x="94661" y="230552"/>
                      <a:pt x="124553" y="230552"/>
                    </a:cubicBezTo>
                    <a:lnTo>
                      <a:pt x="5025549" y="230552"/>
                    </a:lnTo>
                    <a:cubicBezTo>
                      <a:pt x="5054197" y="230552"/>
                      <a:pt x="5081597" y="219401"/>
                      <a:pt x="5101525" y="198339"/>
                    </a:cubicBezTo>
                    <a:cubicBezTo>
                      <a:pt x="5121453" y="179754"/>
                      <a:pt x="5132661" y="152496"/>
                      <a:pt x="5132661" y="124000"/>
                    </a:cubicBezTo>
                    <a:cubicBezTo>
                      <a:pt x="5132661" y="95503"/>
                      <a:pt x="5121453" y="68246"/>
                      <a:pt x="5101525" y="48422"/>
                    </a:cubicBezTo>
                    <a:cubicBezTo>
                      <a:pt x="5081597" y="28598"/>
                      <a:pt x="5054197" y="17447"/>
                      <a:pt x="5025549" y="17447"/>
                    </a:cubicBezTo>
                    <a:close/>
                    <a:moveTo>
                      <a:pt x="124549" y="0"/>
                    </a:moveTo>
                    <a:lnTo>
                      <a:pt x="5025551" y="0"/>
                    </a:lnTo>
                    <a:cubicBezTo>
                      <a:pt x="5059179" y="0"/>
                      <a:pt x="5090317" y="13640"/>
                      <a:pt x="5113981" y="37200"/>
                    </a:cubicBezTo>
                    <a:cubicBezTo>
                      <a:pt x="5137645" y="59520"/>
                      <a:pt x="5150101" y="90520"/>
                      <a:pt x="5150101" y="124000"/>
                    </a:cubicBezTo>
                    <a:cubicBezTo>
                      <a:pt x="5150101" y="157480"/>
                      <a:pt x="5137645" y="188480"/>
                      <a:pt x="5113981" y="210800"/>
                    </a:cubicBezTo>
                    <a:cubicBezTo>
                      <a:pt x="5090317" y="234360"/>
                      <a:pt x="5059179" y="248000"/>
                      <a:pt x="5025551" y="248000"/>
                    </a:cubicBezTo>
                    <a:lnTo>
                      <a:pt x="124549" y="248000"/>
                    </a:lnTo>
                    <a:cubicBezTo>
                      <a:pt x="89675" y="248000"/>
                      <a:pt x="59784" y="234360"/>
                      <a:pt x="34874" y="210800"/>
                    </a:cubicBezTo>
                    <a:cubicBezTo>
                      <a:pt x="12455" y="188480"/>
                      <a:pt x="0" y="157480"/>
                      <a:pt x="0" y="124000"/>
                    </a:cubicBezTo>
                    <a:cubicBezTo>
                      <a:pt x="0" y="90520"/>
                      <a:pt x="12455" y="59520"/>
                      <a:pt x="34874" y="37200"/>
                    </a:cubicBezTo>
                    <a:cubicBezTo>
                      <a:pt x="59784" y="13640"/>
                      <a:pt x="89675" y="0"/>
                      <a:pt x="124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D14CA359-0373-F940-AFA4-104B39071D43}"/>
                  </a:ext>
                </a:extLst>
              </p:cNvPr>
              <p:cNvSpPr/>
              <p:nvPr/>
            </p:nvSpPr>
            <p:spPr>
              <a:xfrm>
                <a:off x="19595061" y="5492133"/>
                <a:ext cx="584276" cy="1021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821">
                    <a:moveTo>
                      <a:pt x="288" y="689"/>
                    </a:moveTo>
                    <a:cubicBezTo>
                      <a:pt x="236" y="797"/>
                      <a:pt x="147" y="846"/>
                      <a:pt x="71" y="809"/>
                    </a:cubicBezTo>
                    <a:cubicBezTo>
                      <a:pt x="-5" y="772"/>
                      <a:pt x="-22" y="672"/>
                      <a:pt x="31" y="564"/>
                    </a:cubicBezTo>
                    <a:cubicBezTo>
                      <a:pt x="83" y="456"/>
                      <a:pt x="418" y="-21"/>
                      <a:pt x="463" y="1"/>
                    </a:cubicBezTo>
                    <a:cubicBezTo>
                      <a:pt x="508" y="23"/>
                      <a:pt x="341" y="581"/>
                      <a:pt x="288" y="6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90CE495A-C175-2A45-B2E6-041BF4B77294}"/>
                  </a:ext>
                </a:extLst>
              </p:cNvPr>
              <p:cNvSpPr/>
              <p:nvPr/>
            </p:nvSpPr>
            <p:spPr>
              <a:xfrm>
                <a:off x="19586140" y="5481559"/>
                <a:ext cx="602456" cy="1039959"/>
              </a:xfrm>
              <a:custGeom>
                <a:avLst/>
                <a:gdLst>
                  <a:gd name="connsiteX0" fmla="*/ 579508 w 602456"/>
                  <a:gd name="connsiteY0" fmla="*/ 19297 h 1039959"/>
                  <a:gd name="connsiteX1" fmla="*/ 323436 w 602456"/>
                  <a:gd name="connsiteY1" fmla="*/ 309309 h 1039959"/>
                  <a:gd name="connsiteX2" fmla="*/ 54934 w 602456"/>
                  <a:gd name="connsiteY2" fmla="*/ 716321 h 1039959"/>
                  <a:gd name="connsiteX3" fmla="*/ 20128 w 602456"/>
                  <a:gd name="connsiteY3" fmla="*/ 896800 h 1039959"/>
                  <a:gd name="connsiteX4" fmla="*/ 100928 w 602456"/>
                  <a:gd name="connsiteY4" fmla="*/ 1008822 h 1039959"/>
                  <a:gd name="connsiteX5" fmla="*/ 238908 w 602456"/>
                  <a:gd name="connsiteY5" fmla="*/ 1002599 h 1039959"/>
                  <a:gd name="connsiteX6" fmla="*/ 359486 w 602456"/>
                  <a:gd name="connsiteY6" fmla="*/ 864439 h 1039959"/>
                  <a:gd name="connsiteX7" fmla="*/ 512382 w 602456"/>
                  <a:gd name="connsiteY7" fmla="*/ 401416 h 1039959"/>
                  <a:gd name="connsiteX8" fmla="*/ 580750 w 602456"/>
                  <a:gd name="connsiteY8" fmla="*/ 19297 h 1039959"/>
                  <a:gd name="connsiteX9" fmla="*/ 573444 w 602456"/>
                  <a:gd name="connsiteY9" fmla="*/ 1363 h 1039959"/>
                  <a:gd name="connsiteX10" fmla="*/ 588246 w 602456"/>
                  <a:gd name="connsiteY10" fmla="*/ 1849 h 1039959"/>
                  <a:gd name="connsiteX11" fmla="*/ 529814 w 602456"/>
                  <a:gd name="connsiteY11" fmla="*/ 401409 h 1039959"/>
                  <a:gd name="connsiteX12" fmla="*/ 374412 w 602456"/>
                  <a:gd name="connsiteY12" fmla="*/ 870675 h 1039959"/>
                  <a:gd name="connsiteX13" fmla="*/ 247602 w 602456"/>
                  <a:gd name="connsiteY13" fmla="*/ 1017554 h 1039959"/>
                  <a:gd name="connsiteX14" fmla="*/ 161820 w 602456"/>
                  <a:gd name="connsiteY14" fmla="*/ 1039959 h 1039959"/>
                  <a:gd name="connsiteX15" fmla="*/ 93442 w 602456"/>
                  <a:gd name="connsiteY15" fmla="*/ 1023778 h 1039959"/>
                  <a:gd name="connsiteX16" fmla="*/ 2688 w 602456"/>
                  <a:gd name="connsiteY16" fmla="*/ 898059 h 1039959"/>
                  <a:gd name="connsiteX17" fmla="*/ 39984 w 602456"/>
                  <a:gd name="connsiteY17" fmla="*/ 707615 h 1039959"/>
                  <a:gd name="connsiteX18" fmla="*/ 312250 w 602456"/>
                  <a:gd name="connsiteY18" fmla="*/ 295607 h 1039959"/>
                  <a:gd name="connsiteX19" fmla="*/ 573444 w 602456"/>
                  <a:gd name="connsiteY19" fmla="*/ 1363 h 103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2456" h="1039959">
                    <a:moveTo>
                      <a:pt x="579508" y="19297"/>
                    </a:moveTo>
                    <a:cubicBezTo>
                      <a:pt x="563348" y="19297"/>
                      <a:pt x="493736" y="79042"/>
                      <a:pt x="323436" y="309309"/>
                    </a:cubicBezTo>
                    <a:cubicBezTo>
                      <a:pt x="207832" y="467384"/>
                      <a:pt x="87254" y="650353"/>
                      <a:pt x="54934" y="716321"/>
                    </a:cubicBezTo>
                    <a:cubicBezTo>
                      <a:pt x="23858" y="781045"/>
                      <a:pt x="12670" y="843279"/>
                      <a:pt x="20128" y="896800"/>
                    </a:cubicBezTo>
                    <a:cubicBezTo>
                      <a:pt x="30072" y="949077"/>
                      <a:pt x="57420" y="987662"/>
                      <a:pt x="100928" y="1008822"/>
                    </a:cubicBezTo>
                    <a:cubicBezTo>
                      <a:pt x="145678" y="1029982"/>
                      <a:pt x="191672" y="1028737"/>
                      <a:pt x="238908" y="1002599"/>
                    </a:cubicBezTo>
                    <a:cubicBezTo>
                      <a:pt x="286144" y="976460"/>
                      <a:pt x="328408" y="929162"/>
                      <a:pt x="359486" y="864439"/>
                    </a:cubicBezTo>
                    <a:cubicBezTo>
                      <a:pt x="391804" y="798470"/>
                      <a:pt x="460174" y="590608"/>
                      <a:pt x="512382" y="401416"/>
                    </a:cubicBezTo>
                    <a:cubicBezTo>
                      <a:pt x="590696" y="115138"/>
                      <a:pt x="591938" y="26765"/>
                      <a:pt x="580750" y="19297"/>
                    </a:cubicBezTo>
                    <a:close/>
                    <a:moveTo>
                      <a:pt x="573444" y="1363"/>
                    </a:moveTo>
                    <a:cubicBezTo>
                      <a:pt x="581720" y="-1341"/>
                      <a:pt x="585760" y="604"/>
                      <a:pt x="588246" y="1849"/>
                    </a:cubicBezTo>
                    <a:cubicBezTo>
                      <a:pt x="599434" y="8073"/>
                      <a:pt x="633002" y="24254"/>
                      <a:pt x="529814" y="401409"/>
                    </a:cubicBezTo>
                    <a:cubicBezTo>
                      <a:pt x="476356" y="595588"/>
                      <a:pt x="407978" y="802215"/>
                      <a:pt x="374412" y="870675"/>
                    </a:cubicBezTo>
                    <a:cubicBezTo>
                      <a:pt x="342088" y="939136"/>
                      <a:pt x="298574" y="988925"/>
                      <a:pt x="247602" y="1017554"/>
                    </a:cubicBezTo>
                    <a:cubicBezTo>
                      <a:pt x="220252" y="1032491"/>
                      <a:pt x="190414" y="1039959"/>
                      <a:pt x="161820" y="1039959"/>
                    </a:cubicBezTo>
                    <a:cubicBezTo>
                      <a:pt x="138198" y="1039959"/>
                      <a:pt x="115820" y="1034980"/>
                      <a:pt x="93442" y="1023778"/>
                    </a:cubicBezTo>
                    <a:cubicBezTo>
                      <a:pt x="44958" y="1000128"/>
                      <a:pt x="12634" y="955317"/>
                      <a:pt x="2688" y="898059"/>
                    </a:cubicBezTo>
                    <a:cubicBezTo>
                      <a:pt x="-6016" y="840801"/>
                      <a:pt x="6418" y="774830"/>
                      <a:pt x="39984" y="707615"/>
                    </a:cubicBezTo>
                    <a:cubicBezTo>
                      <a:pt x="72308" y="639154"/>
                      <a:pt x="191658" y="457423"/>
                      <a:pt x="312250" y="295607"/>
                    </a:cubicBezTo>
                    <a:cubicBezTo>
                      <a:pt x="485680" y="59418"/>
                      <a:pt x="548618" y="9473"/>
                      <a:pt x="573444" y="1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5934ADBA-6997-3C4F-A615-755A6F9B5E86}"/>
                  </a:ext>
                </a:extLst>
              </p:cNvPr>
              <p:cNvSpPr/>
              <p:nvPr/>
            </p:nvSpPr>
            <p:spPr>
              <a:xfrm>
                <a:off x="19785668" y="5849800"/>
                <a:ext cx="216768" cy="428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345">
                    <a:moveTo>
                      <a:pt x="7" y="345"/>
                    </a:moveTo>
                    <a:cubicBezTo>
                      <a:pt x="6" y="345"/>
                      <a:pt x="5" y="344"/>
                      <a:pt x="4" y="344"/>
                    </a:cubicBezTo>
                    <a:cubicBezTo>
                      <a:pt x="1" y="342"/>
                      <a:pt x="-1" y="338"/>
                      <a:pt x="1" y="335"/>
                    </a:cubicBezTo>
                    <a:lnTo>
                      <a:pt x="161" y="3"/>
                    </a:lnTo>
                    <a:cubicBezTo>
                      <a:pt x="163" y="0"/>
                      <a:pt x="167" y="-1"/>
                      <a:pt x="171" y="0"/>
                    </a:cubicBezTo>
                    <a:cubicBezTo>
                      <a:pt x="174" y="2"/>
                      <a:pt x="176" y="6"/>
                      <a:pt x="174" y="10"/>
                    </a:cubicBezTo>
                    <a:lnTo>
                      <a:pt x="14" y="341"/>
                    </a:lnTo>
                    <a:cubicBezTo>
                      <a:pt x="12" y="343"/>
                      <a:pt x="10" y="345"/>
                      <a:pt x="7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DB26874A-A10E-DA4C-95EC-395C76254F00}"/>
                  </a:ext>
                </a:extLst>
              </p:cNvPr>
              <p:cNvSpPr/>
              <p:nvPr/>
            </p:nvSpPr>
            <p:spPr>
              <a:xfrm>
                <a:off x="19188933" y="5507087"/>
                <a:ext cx="584276" cy="1021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821">
                    <a:moveTo>
                      <a:pt x="183" y="689"/>
                    </a:moveTo>
                    <a:cubicBezTo>
                      <a:pt x="235" y="798"/>
                      <a:pt x="324" y="846"/>
                      <a:pt x="400" y="809"/>
                    </a:cubicBezTo>
                    <a:cubicBezTo>
                      <a:pt x="476" y="772"/>
                      <a:pt x="493" y="672"/>
                      <a:pt x="440" y="564"/>
                    </a:cubicBezTo>
                    <a:cubicBezTo>
                      <a:pt x="388" y="456"/>
                      <a:pt x="53" y="-21"/>
                      <a:pt x="8" y="1"/>
                    </a:cubicBezTo>
                    <a:cubicBezTo>
                      <a:pt x="-37" y="23"/>
                      <a:pt x="130" y="581"/>
                      <a:pt x="183" y="6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A0889FE0-3C41-9648-BD13-E865B2BE6BA8}"/>
                  </a:ext>
                </a:extLst>
              </p:cNvPr>
              <p:cNvSpPr/>
              <p:nvPr/>
            </p:nvSpPr>
            <p:spPr>
              <a:xfrm>
                <a:off x="19179678" y="5498576"/>
                <a:ext cx="602466" cy="1039143"/>
              </a:xfrm>
              <a:custGeom>
                <a:avLst/>
                <a:gdLst>
                  <a:gd name="connsiteX0" fmla="*/ 21702 w 602466"/>
                  <a:gd name="connsiteY0" fmla="*/ 17235 h 1039143"/>
                  <a:gd name="connsiteX1" fmla="*/ 91314 w 602466"/>
                  <a:gd name="connsiteY1" fmla="*/ 398109 h 1039143"/>
                  <a:gd name="connsiteX2" fmla="*/ 244212 w 602466"/>
                  <a:gd name="connsiteY2" fmla="*/ 861132 h 1039143"/>
                  <a:gd name="connsiteX3" fmla="*/ 363546 w 602466"/>
                  <a:gd name="connsiteY3" fmla="*/ 1000537 h 1039143"/>
                  <a:gd name="connsiteX4" fmla="*/ 501526 w 602466"/>
                  <a:gd name="connsiteY4" fmla="*/ 1005515 h 1039143"/>
                  <a:gd name="connsiteX5" fmla="*/ 582324 w 602466"/>
                  <a:gd name="connsiteY5" fmla="*/ 893494 h 1039143"/>
                  <a:gd name="connsiteX6" fmla="*/ 547518 w 602466"/>
                  <a:gd name="connsiteY6" fmla="*/ 714259 h 1039143"/>
                  <a:gd name="connsiteX7" fmla="*/ 279016 w 602466"/>
                  <a:gd name="connsiteY7" fmla="*/ 306002 h 1039143"/>
                  <a:gd name="connsiteX8" fmla="*/ 21702 w 602466"/>
                  <a:gd name="connsiteY8" fmla="*/ 17235 h 1039143"/>
                  <a:gd name="connsiteX9" fmla="*/ 29012 w 602466"/>
                  <a:gd name="connsiteY9" fmla="*/ 1247 h 1039143"/>
                  <a:gd name="connsiteX10" fmla="*/ 290206 w 602466"/>
                  <a:gd name="connsiteY10" fmla="*/ 294791 h 1039143"/>
                  <a:gd name="connsiteX11" fmla="*/ 563714 w 602466"/>
                  <a:gd name="connsiteY11" fmla="*/ 706799 h 1039143"/>
                  <a:gd name="connsiteX12" fmla="*/ 599768 w 602466"/>
                  <a:gd name="connsiteY12" fmla="*/ 897243 h 1039143"/>
                  <a:gd name="connsiteX13" fmla="*/ 510256 w 602466"/>
                  <a:gd name="connsiteY13" fmla="*/ 1022962 h 1039143"/>
                  <a:gd name="connsiteX14" fmla="*/ 440636 w 602466"/>
                  <a:gd name="connsiteY14" fmla="*/ 1039143 h 1039143"/>
                  <a:gd name="connsiteX15" fmla="*/ 354854 w 602466"/>
                  <a:gd name="connsiteY15" fmla="*/ 1016738 h 1039143"/>
                  <a:gd name="connsiteX16" fmla="*/ 228044 w 602466"/>
                  <a:gd name="connsiteY16" fmla="*/ 869859 h 1039143"/>
                  <a:gd name="connsiteX17" fmla="*/ 72642 w 602466"/>
                  <a:gd name="connsiteY17" fmla="*/ 400593 h 1039143"/>
                  <a:gd name="connsiteX18" fmla="*/ 14210 w 602466"/>
                  <a:gd name="connsiteY18" fmla="*/ 2278 h 1039143"/>
                  <a:gd name="connsiteX19" fmla="*/ 29012 w 602466"/>
                  <a:gd name="connsiteY19" fmla="*/ 1247 h 103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2466" h="1039143">
                    <a:moveTo>
                      <a:pt x="21702" y="17235"/>
                    </a:moveTo>
                    <a:cubicBezTo>
                      <a:pt x="10514" y="23459"/>
                      <a:pt x="11758" y="111831"/>
                      <a:pt x="91314" y="398109"/>
                    </a:cubicBezTo>
                    <a:cubicBezTo>
                      <a:pt x="142280" y="587301"/>
                      <a:pt x="210648" y="795164"/>
                      <a:pt x="244212" y="861132"/>
                    </a:cubicBezTo>
                    <a:cubicBezTo>
                      <a:pt x="275288" y="925855"/>
                      <a:pt x="316308" y="973153"/>
                      <a:pt x="363546" y="1000537"/>
                    </a:cubicBezTo>
                    <a:cubicBezTo>
                      <a:pt x="410782" y="1025430"/>
                      <a:pt x="458018" y="1027920"/>
                      <a:pt x="501526" y="1005515"/>
                    </a:cubicBezTo>
                    <a:cubicBezTo>
                      <a:pt x="545032" y="984356"/>
                      <a:pt x="573624" y="945770"/>
                      <a:pt x="582324" y="893494"/>
                    </a:cubicBezTo>
                    <a:cubicBezTo>
                      <a:pt x="591026" y="839972"/>
                      <a:pt x="578596" y="777738"/>
                      <a:pt x="547518" y="714259"/>
                    </a:cubicBezTo>
                    <a:cubicBezTo>
                      <a:pt x="516442" y="647046"/>
                      <a:pt x="394622" y="465322"/>
                      <a:pt x="279016" y="306002"/>
                    </a:cubicBezTo>
                    <a:cubicBezTo>
                      <a:pt x="103744" y="68267"/>
                      <a:pt x="34132" y="12257"/>
                      <a:pt x="21702" y="17235"/>
                    </a:cubicBezTo>
                    <a:close/>
                    <a:moveTo>
                      <a:pt x="29012" y="1247"/>
                    </a:moveTo>
                    <a:cubicBezTo>
                      <a:pt x="53838" y="9124"/>
                      <a:pt x="116776" y="59536"/>
                      <a:pt x="290206" y="294791"/>
                    </a:cubicBezTo>
                    <a:cubicBezTo>
                      <a:pt x="410798" y="456607"/>
                      <a:pt x="530148" y="638338"/>
                      <a:pt x="563714" y="706799"/>
                    </a:cubicBezTo>
                    <a:cubicBezTo>
                      <a:pt x="596038" y="774014"/>
                      <a:pt x="608470" y="841230"/>
                      <a:pt x="599768" y="897243"/>
                    </a:cubicBezTo>
                    <a:cubicBezTo>
                      <a:pt x="589822" y="955746"/>
                      <a:pt x="557498" y="999312"/>
                      <a:pt x="510256" y="1022962"/>
                    </a:cubicBezTo>
                    <a:cubicBezTo>
                      <a:pt x="487878" y="1034164"/>
                      <a:pt x="464258" y="1039143"/>
                      <a:pt x="440636" y="1039143"/>
                    </a:cubicBezTo>
                    <a:cubicBezTo>
                      <a:pt x="412042" y="1039143"/>
                      <a:pt x="382204" y="1031675"/>
                      <a:pt x="354854" y="1016738"/>
                    </a:cubicBezTo>
                    <a:cubicBezTo>
                      <a:pt x="303882" y="988109"/>
                      <a:pt x="260368" y="938320"/>
                      <a:pt x="228044" y="869859"/>
                    </a:cubicBezTo>
                    <a:cubicBezTo>
                      <a:pt x="194478" y="801399"/>
                      <a:pt x="126100" y="596017"/>
                      <a:pt x="72642" y="400593"/>
                    </a:cubicBezTo>
                    <a:cubicBezTo>
                      <a:pt x="-30546" y="23438"/>
                      <a:pt x="3022" y="8501"/>
                      <a:pt x="14210" y="2278"/>
                    </a:cubicBezTo>
                    <a:cubicBezTo>
                      <a:pt x="16696" y="722"/>
                      <a:pt x="20738" y="-1379"/>
                      <a:pt x="29012" y="1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DC2EF5C3-9EDF-D240-A627-F9A2C804DD1E}"/>
                  </a:ext>
                </a:extLst>
              </p:cNvPr>
              <p:cNvSpPr/>
              <p:nvPr/>
            </p:nvSpPr>
            <p:spPr>
              <a:xfrm>
                <a:off x="19365836" y="5866001"/>
                <a:ext cx="216768" cy="428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345">
                    <a:moveTo>
                      <a:pt x="168" y="345"/>
                    </a:moveTo>
                    <a:cubicBezTo>
                      <a:pt x="166" y="345"/>
                      <a:pt x="163" y="343"/>
                      <a:pt x="162" y="341"/>
                    </a:cubicBezTo>
                    <a:lnTo>
                      <a:pt x="1" y="10"/>
                    </a:lnTo>
                    <a:cubicBezTo>
                      <a:pt x="-1" y="6"/>
                      <a:pt x="1" y="2"/>
                      <a:pt x="4" y="1"/>
                    </a:cubicBezTo>
                    <a:cubicBezTo>
                      <a:pt x="8" y="-1"/>
                      <a:pt x="12" y="0"/>
                      <a:pt x="14" y="4"/>
                    </a:cubicBezTo>
                    <a:lnTo>
                      <a:pt x="174" y="335"/>
                    </a:lnTo>
                    <a:cubicBezTo>
                      <a:pt x="176" y="338"/>
                      <a:pt x="175" y="343"/>
                      <a:pt x="171" y="344"/>
                    </a:cubicBezTo>
                    <a:cubicBezTo>
                      <a:pt x="170" y="345"/>
                      <a:pt x="170" y="345"/>
                      <a:pt x="168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3E6AC225-B974-9446-AE5B-C0BE980D8FE5}"/>
                  </a:ext>
                </a:extLst>
              </p:cNvPr>
              <p:cNvSpPr/>
              <p:nvPr/>
            </p:nvSpPr>
            <p:spPr>
              <a:xfrm>
                <a:off x="19510348" y="5396173"/>
                <a:ext cx="356296" cy="11178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898">
                    <a:moveTo>
                      <a:pt x="287" y="695"/>
                    </a:moveTo>
                    <a:cubicBezTo>
                      <a:pt x="287" y="816"/>
                      <a:pt x="228" y="898"/>
                      <a:pt x="143" y="898"/>
                    </a:cubicBezTo>
                    <a:cubicBezTo>
                      <a:pt x="58" y="898"/>
                      <a:pt x="0" y="816"/>
                      <a:pt x="0" y="695"/>
                    </a:cubicBezTo>
                    <a:cubicBezTo>
                      <a:pt x="0" y="575"/>
                      <a:pt x="93" y="0"/>
                      <a:pt x="143" y="0"/>
                    </a:cubicBezTo>
                    <a:cubicBezTo>
                      <a:pt x="193" y="0"/>
                      <a:pt x="287" y="575"/>
                      <a:pt x="287" y="69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D325BA73-570C-5B4E-A6A4-F680130EF081}"/>
                  </a:ext>
                </a:extLst>
              </p:cNvPr>
              <p:cNvSpPr/>
              <p:nvPr/>
            </p:nvSpPr>
            <p:spPr>
              <a:xfrm>
                <a:off x="19501628" y="5387449"/>
                <a:ext cx="372492" cy="1135315"/>
              </a:xfrm>
              <a:custGeom>
                <a:avLst/>
                <a:gdLst>
                  <a:gd name="connsiteX0" fmla="*/ 186244 w 372492"/>
                  <a:gd name="connsiteY0" fmla="*/ 17448 h 1135315"/>
                  <a:gd name="connsiteX1" fmla="*/ 81984 w 372492"/>
                  <a:gd name="connsiteY1" fmla="*/ 390894 h 1135315"/>
                  <a:gd name="connsiteX2" fmla="*/ 17440 w 372492"/>
                  <a:gd name="connsiteY2" fmla="*/ 873884 h 1135315"/>
                  <a:gd name="connsiteX3" fmla="*/ 186244 w 372492"/>
                  <a:gd name="connsiteY3" fmla="*/ 1117868 h 1135315"/>
                  <a:gd name="connsiteX4" fmla="*/ 355050 w 372492"/>
                  <a:gd name="connsiteY4" fmla="*/ 873884 h 1135315"/>
                  <a:gd name="connsiteX5" fmla="*/ 290506 w 372492"/>
                  <a:gd name="connsiteY5" fmla="*/ 390894 h 1135315"/>
                  <a:gd name="connsiteX6" fmla="*/ 186244 w 372492"/>
                  <a:gd name="connsiteY6" fmla="*/ 17448 h 1135315"/>
                  <a:gd name="connsiteX7" fmla="*/ 186244 w 372492"/>
                  <a:gd name="connsiteY7" fmla="*/ 0 h 1135315"/>
                  <a:gd name="connsiteX8" fmla="*/ 307926 w 372492"/>
                  <a:gd name="connsiteY8" fmla="*/ 383418 h 1135315"/>
                  <a:gd name="connsiteX9" fmla="*/ 372492 w 372492"/>
                  <a:gd name="connsiteY9" fmla="*/ 873894 h 1135315"/>
                  <a:gd name="connsiteX10" fmla="*/ 186244 w 372492"/>
                  <a:gd name="connsiteY10" fmla="*/ 1135315 h 1135315"/>
                  <a:gd name="connsiteX11" fmla="*/ 0 w 372492"/>
                  <a:gd name="connsiteY11" fmla="*/ 873894 h 1135315"/>
                  <a:gd name="connsiteX12" fmla="*/ 65806 w 372492"/>
                  <a:gd name="connsiteY12" fmla="*/ 383418 h 1135315"/>
                  <a:gd name="connsiteX13" fmla="*/ 186244 w 372492"/>
                  <a:gd name="connsiteY13" fmla="*/ 0 h 11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92" h="1135315">
                    <a:moveTo>
                      <a:pt x="186244" y="17448"/>
                    </a:moveTo>
                    <a:cubicBezTo>
                      <a:pt x="173832" y="18693"/>
                      <a:pt x="135356" y="99606"/>
                      <a:pt x="81984" y="390894"/>
                    </a:cubicBezTo>
                    <a:cubicBezTo>
                      <a:pt x="45988" y="583841"/>
                      <a:pt x="17440" y="801684"/>
                      <a:pt x="17440" y="873884"/>
                    </a:cubicBezTo>
                    <a:cubicBezTo>
                      <a:pt x="17440" y="1018283"/>
                      <a:pt x="86948" y="1117868"/>
                      <a:pt x="186244" y="1117868"/>
                    </a:cubicBezTo>
                    <a:cubicBezTo>
                      <a:pt x="286784" y="1117868"/>
                      <a:pt x="355050" y="1018283"/>
                      <a:pt x="355050" y="873884"/>
                    </a:cubicBezTo>
                    <a:cubicBezTo>
                      <a:pt x="355050" y="801684"/>
                      <a:pt x="326502" y="583841"/>
                      <a:pt x="290506" y="390894"/>
                    </a:cubicBezTo>
                    <a:cubicBezTo>
                      <a:pt x="237134" y="99606"/>
                      <a:pt x="198658" y="18693"/>
                      <a:pt x="186244" y="17448"/>
                    </a:cubicBezTo>
                    <a:close/>
                    <a:moveTo>
                      <a:pt x="186244" y="0"/>
                    </a:moveTo>
                    <a:cubicBezTo>
                      <a:pt x="198662" y="0"/>
                      <a:pt x="235910" y="0"/>
                      <a:pt x="307926" y="383418"/>
                    </a:cubicBezTo>
                    <a:cubicBezTo>
                      <a:pt x="343934" y="582596"/>
                      <a:pt x="372492" y="797957"/>
                      <a:pt x="372492" y="873894"/>
                    </a:cubicBezTo>
                    <a:cubicBezTo>
                      <a:pt x="372492" y="1028257"/>
                      <a:pt x="295510" y="1135315"/>
                      <a:pt x="186244" y="1135315"/>
                    </a:cubicBezTo>
                    <a:cubicBezTo>
                      <a:pt x="76980" y="1135315"/>
                      <a:pt x="0" y="1028257"/>
                      <a:pt x="0" y="873894"/>
                    </a:cubicBezTo>
                    <a:cubicBezTo>
                      <a:pt x="0" y="797957"/>
                      <a:pt x="28556" y="582596"/>
                      <a:pt x="65806" y="383418"/>
                    </a:cubicBezTo>
                    <a:cubicBezTo>
                      <a:pt x="136580" y="0"/>
                      <a:pt x="173828" y="0"/>
                      <a:pt x="186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7C6F3336-CD1F-2344-846C-9568BF8C100A}"/>
                  </a:ext>
                </a:extLst>
              </p:cNvPr>
              <p:cNvSpPr/>
              <p:nvPr/>
            </p:nvSpPr>
            <p:spPr>
              <a:xfrm>
                <a:off x="19679772" y="5793720"/>
                <a:ext cx="16195" cy="474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82">
                    <a:moveTo>
                      <a:pt x="7" y="382"/>
                    </a:moveTo>
                    <a:cubicBezTo>
                      <a:pt x="3" y="382"/>
                      <a:pt x="0" y="379"/>
                      <a:pt x="0" y="376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376"/>
                    </a:lnTo>
                    <a:cubicBezTo>
                      <a:pt x="14" y="379"/>
                      <a:pt x="11" y="382"/>
                      <a:pt x="7" y="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25AFD258-6F03-0F40-86EC-ECC75537A4D7}"/>
                  </a:ext>
                </a:extLst>
              </p:cNvPr>
              <p:cNvSpPr/>
              <p:nvPr/>
            </p:nvSpPr>
            <p:spPr>
              <a:xfrm>
                <a:off x="19688496" y="5757580"/>
                <a:ext cx="867071" cy="805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" h="647">
                    <a:moveTo>
                      <a:pt x="278" y="577"/>
                    </a:moveTo>
                    <a:cubicBezTo>
                      <a:pt x="189" y="658"/>
                      <a:pt x="89" y="670"/>
                      <a:pt x="32" y="608"/>
                    </a:cubicBezTo>
                    <a:cubicBezTo>
                      <a:pt x="-25" y="545"/>
                      <a:pt x="-4" y="447"/>
                      <a:pt x="85" y="366"/>
                    </a:cubicBezTo>
                    <a:cubicBezTo>
                      <a:pt x="174" y="285"/>
                      <a:pt x="662" y="-34"/>
                      <a:pt x="695" y="3"/>
                    </a:cubicBezTo>
                    <a:cubicBezTo>
                      <a:pt x="729" y="40"/>
                      <a:pt x="367" y="496"/>
                      <a:pt x="278" y="5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0EBAD3D9-28A5-4547-9C5B-FE5221E36B21}"/>
                  </a:ext>
                </a:extLst>
              </p:cNvPr>
              <p:cNvSpPr/>
              <p:nvPr/>
            </p:nvSpPr>
            <p:spPr>
              <a:xfrm>
                <a:off x="19681593" y="5747432"/>
                <a:ext cx="884756" cy="823936"/>
              </a:xfrm>
              <a:custGeom>
                <a:avLst/>
                <a:gdLst>
                  <a:gd name="connsiteX0" fmla="*/ 860279 w 884756"/>
                  <a:gd name="connsiteY0" fmla="*/ 18871 h 823936"/>
                  <a:gd name="connsiteX1" fmla="*/ 519431 w 884756"/>
                  <a:gd name="connsiteY1" fmla="*/ 194312 h 823936"/>
                  <a:gd name="connsiteX2" fmla="*/ 118875 w 884756"/>
                  <a:gd name="connsiteY2" fmla="*/ 471782 h 823936"/>
                  <a:gd name="connsiteX3" fmla="*/ 52945 w 884756"/>
                  <a:gd name="connsiteY3" fmla="*/ 760451 h 823936"/>
                  <a:gd name="connsiteX4" fmla="*/ 183561 w 884756"/>
                  <a:gd name="connsiteY4" fmla="*/ 805244 h 823936"/>
                  <a:gd name="connsiteX5" fmla="*/ 346521 w 884756"/>
                  <a:gd name="connsiteY5" fmla="*/ 721878 h 823936"/>
                  <a:gd name="connsiteX6" fmla="*/ 660001 w 884756"/>
                  <a:gd name="connsiteY6" fmla="*/ 348600 h 823936"/>
                  <a:gd name="connsiteX7" fmla="*/ 865255 w 884756"/>
                  <a:gd name="connsiteY7" fmla="*/ 20116 h 823936"/>
                  <a:gd name="connsiteX8" fmla="*/ 860279 w 884756"/>
                  <a:gd name="connsiteY8" fmla="*/ 18871 h 823936"/>
                  <a:gd name="connsiteX9" fmla="*/ 866095 w 884756"/>
                  <a:gd name="connsiteY9" fmla="*/ 119 h 823936"/>
                  <a:gd name="connsiteX10" fmla="*/ 880207 w 884756"/>
                  <a:gd name="connsiteY10" fmla="*/ 6400 h 823936"/>
                  <a:gd name="connsiteX11" fmla="*/ 677429 w 884756"/>
                  <a:gd name="connsiteY11" fmla="*/ 354817 h 823936"/>
                  <a:gd name="connsiteX12" fmla="*/ 360199 w 884756"/>
                  <a:gd name="connsiteY12" fmla="*/ 734343 h 823936"/>
                  <a:gd name="connsiteX13" fmla="*/ 187277 w 884756"/>
                  <a:gd name="connsiteY13" fmla="*/ 821448 h 823936"/>
                  <a:gd name="connsiteX14" fmla="*/ 162397 w 884756"/>
                  <a:gd name="connsiteY14" fmla="*/ 823936 h 823936"/>
                  <a:gd name="connsiteX15" fmla="*/ 41725 w 884756"/>
                  <a:gd name="connsiteY15" fmla="*/ 771674 h 823936"/>
                  <a:gd name="connsiteX16" fmla="*/ 108903 w 884756"/>
                  <a:gd name="connsiteY16" fmla="*/ 456854 h 823936"/>
                  <a:gd name="connsiteX17" fmla="*/ 514461 w 884756"/>
                  <a:gd name="connsiteY17" fmla="*/ 175631 h 823936"/>
                  <a:gd name="connsiteX18" fmla="*/ 866095 w 884756"/>
                  <a:gd name="connsiteY18" fmla="*/ 119 h 82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4756" h="823936">
                    <a:moveTo>
                      <a:pt x="860279" y="18871"/>
                    </a:moveTo>
                    <a:cubicBezTo>
                      <a:pt x="836643" y="18871"/>
                      <a:pt x="744591" y="53711"/>
                      <a:pt x="519431" y="194312"/>
                    </a:cubicBezTo>
                    <a:cubicBezTo>
                      <a:pt x="352741" y="297586"/>
                      <a:pt x="173609" y="422012"/>
                      <a:pt x="118875" y="471782"/>
                    </a:cubicBezTo>
                    <a:cubicBezTo>
                      <a:pt x="13137" y="568834"/>
                      <a:pt x="-14231" y="687039"/>
                      <a:pt x="52945" y="760451"/>
                    </a:cubicBezTo>
                    <a:cubicBezTo>
                      <a:pt x="85287" y="796534"/>
                      <a:pt x="131315" y="812710"/>
                      <a:pt x="183561" y="805244"/>
                    </a:cubicBezTo>
                    <a:cubicBezTo>
                      <a:pt x="238295" y="799023"/>
                      <a:pt x="294273" y="770405"/>
                      <a:pt x="346521" y="721878"/>
                    </a:cubicBezTo>
                    <a:cubicBezTo>
                      <a:pt x="401255" y="672108"/>
                      <a:pt x="541823" y="505377"/>
                      <a:pt x="660001" y="348600"/>
                    </a:cubicBezTo>
                    <a:cubicBezTo>
                      <a:pt x="839131" y="112191"/>
                      <a:pt x="872719" y="30070"/>
                      <a:pt x="865255" y="20116"/>
                    </a:cubicBezTo>
                    <a:cubicBezTo>
                      <a:pt x="865255" y="18871"/>
                      <a:pt x="862767" y="18871"/>
                      <a:pt x="860279" y="18871"/>
                    </a:cubicBezTo>
                    <a:close/>
                    <a:moveTo>
                      <a:pt x="866095" y="119"/>
                    </a:moveTo>
                    <a:cubicBezTo>
                      <a:pt x="874843" y="800"/>
                      <a:pt x="878031" y="4222"/>
                      <a:pt x="880207" y="6400"/>
                    </a:cubicBezTo>
                    <a:cubicBezTo>
                      <a:pt x="887673" y="15110"/>
                      <a:pt x="912553" y="43730"/>
                      <a:pt x="677429" y="354817"/>
                    </a:cubicBezTo>
                    <a:cubicBezTo>
                      <a:pt x="555513" y="516582"/>
                      <a:pt x="416181" y="682081"/>
                      <a:pt x="360199" y="734343"/>
                    </a:cubicBezTo>
                    <a:cubicBezTo>
                      <a:pt x="304217" y="784117"/>
                      <a:pt x="244503" y="815226"/>
                      <a:pt x="187277" y="821448"/>
                    </a:cubicBezTo>
                    <a:cubicBezTo>
                      <a:pt x="178569" y="823936"/>
                      <a:pt x="171105" y="823936"/>
                      <a:pt x="162397" y="823936"/>
                    </a:cubicBezTo>
                    <a:cubicBezTo>
                      <a:pt x="113879" y="823936"/>
                      <a:pt x="72827" y="805271"/>
                      <a:pt x="41725" y="771674"/>
                    </a:cubicBezTo>
                    <a:cubicBezTo>
                      <a:pt x="-32917" y="690791"/>
                      <a:pt x="-5549" y="561379"/>
                      <a:pt x="108903" y="456854"/>
                    </a:cubicBezTo>
                    <a:cubicBezTo>
                      <a:pt x="164885" y="405835"/>
                      <a:pt x="342783" y="282645"/>
                      <a:pt x="514461" y="175631"/>
                    </a:cubicBezTo>
                    <a:cubicBezTo>
                      <a:pt x="763579" y="20710"/>
                      <a:pt x="839855" y="-1922"/>
                      <a:pt x="866095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0AF3A7E4-4BA8-784E-8472-D88D90145D51}"/>
                  </a:ext>
                </a:extLst>
              </p:cNvPr>
              <p:cNvSpPr/>
              <p:nvPr/>
            </p:nvSpPr>
            <p:spPr>
              <a:xfrm>
                <a:off x="19907752" y="6025519"/>
                <a:ext cx="355051" cy="325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" h="262">
                    <a:moveTo>
                      <a:pt x="7" y="262"/>
                    </a:moveTo>
                    <a:cubicBezTo>
                      <a:pt x="4" y="262"/>
                      <a:pt x="2" y="261"/>
                      <a:pt x="1" y="259"/>
                    </a:cubicBezTo>
                    <a:cubicBezTo>
                      <a:pt x="-1" y="257"/>
                      <a:pt x="-1" y="252"/>
                      <a:pt x="2" y="250"/>
                    </a:cubicBezTo>
                    <a:lnTo>
                      <a:pt x="273" y="1"/>
                    </a:lnTo>
                    <a:cubicBezTo>
                      <a:pt x="276" y="-1"/>
                      <a:pt x="281" y="-1"/>
                      <a:pt x="284" y="2"/>
                    </a:cubicBezTo>
                    <a:cubicBezTo>
                      <a:pt x="286" y="5"/>
                      <a:pt x="286" y="9"/>
                      <a:pt x="283" y="12"/>
                    </a:cubicBezTo>
                    <a:lnTo>
                      <a:pt x="11" y="260"/>
                    </a:lnTo>
                    <a:cubicBezTo>
                      <a:pt x="10" y="261"/>
                      <a:pt x="8" y="262"/>
                      <a:pt x="7" y="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E2E3B4DC-D51A-E74A-860B-69E3C3AF1395}"/>
                  </a:ext>
                </a:extLst>
              </p:cNvPr>
              <p:cNvSpPr/>
              <p:nvPr/>
            </p:nvSpPr>
            <p:spPr>
              <a:xfrm>
                <a:off x="18820179" y="5757580"/>
                <a:ext cx="867071" cy="805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" h="647">
                    <a:moveTo>
                      <a:pt x="419" y="577"/>
                    </a:moveTo>
                    <a:cubicBezTo>
                      <a:pt x="508" y="658"/>
                      <a:pt x="608" y="670"/>
                      <a:pt x="666" y="608"/>
                    </a:cubicBezTo>
                    <a:cubicBezTo>
                      <a:pt x="722" y="545"/>
                      <a:pt x="701" y="447"/>
                      <a:pt x="612" y="366"/>
                    </a:cubicBezTo>
                    <a:cubicBezTo>
                      <a:pt x="524" y="285"/>
                      <a:pt x="36" y="-34"/>
                      <a:pt x="2" y="3"/>
                    </a:cubicBezTo>
                    <a:cubicBezTo>
                      <a:pt x="-32" y="40"/>
                      <a:pt x="331" y="496"/>
                      <a:pt x="419" y="5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EFE89EA7-6A46-0F41-8DBF-10B4AD9A173C}"/>
                  </a:ext>
                </a:extLst>
              </p:cNvPr>
              <p:cNvSpPr/>
              <p:nvPr/>
            </p:nvSpPr>
            <p:spPr>
              <a:xfrm>
                <a:off x="18811184" y="5747432"/>
                <a:ext cx="884495" cy="823936"/>
              </a:xfrm>
              <a:custGeom>
                <a:avLst/>
                <a:gdLst>
                  <a:gd name="connsiteX0" fmla="*/ 23935 w 884495"/>
                  <a:gd name="connsiteY0" fmla="*/ 18871 h 823936"/>
                  <a:gd name="connsiteX1" fmla="*/ 17715 w 884495"/>
                  <a:gd name="connsiteY1" fmla="*/ 20116 h 823936"/>
                  <a:gd name="connsiteX2" fmla="*/ 222971 w 884495"/>
                  <a:gd name="connsiteY2" fmla="*/ 348600 h 823936"/>
                  <a:gd name="connsiteX3" fmla="*/ 536451 w 884495"/>
                  <a:gd name="connsiteY3" fmla="*/ 721878 h 823936"/>
                  <a:gd name="connsiteX4" fmla="*/ 699411 w 884495"/>
                  <a:gd name="connsiteY4" fmla="*/ 805244 h 823936"/>
                  <a:gd name="connsiteX5" fmla="*/ 830027 w 884495"/>
                  <a:gd name="connsiteY5" fmla="*/ 760451 h 823936"/>
                  <a:gd name="connsiteX6" fmla="*/ 863615 w 884495"/>
                  <a:gd name="connsiteY6" fmla="*/ 626070 h 823936"/>
                  <a:gd name="connsiteX7" fmla="*/ 765341 w 884495"/>
                  <a:gd name="connsiteY7" fmla="*/ 471782 h 823936"/>
                  <a:gd name="connsiteX8" fmla="*/ 363539 w 884495"/>
                  <a:gd name="connsiteY8" fmla="*/ 194312 h 823936"/>
                  <a:gd name="connsiteX9" fmla="*/ 23935 w 884495"/>
                  <a:gd name="connsiteY9" fmla="*/ 18871 h 823936"/>
                  <a:gd name="connsiteX10" fmla="*/ 18819 w 884495"/>
                  <a:gd name="connsiteY10" fmla="*/ 119 h 823936"/>
                  <a:gd name="connsiteX11" fmla="*/ 369755 w 884495"/>
                  <a:gd name="connsiteY11" fmla="*/ 175631 h 823936"/>
                  <a:gd name="connsiteX12" fmla="*/ 776555 w 884495"/>
                  <a:gd name="connsiteY12" fmla="*/ 456854 h 823936"/>
                  <a:gd name="connsiteX13" fmla="*/ 879811 w 884495"/>
                  <a:gd name="connsiteY13" fmla="*/ 621108 h 823936"/>
                  <a:gd name="connsiteX14" fmla="*/ 843733 w 884495"/>
                  <a:gd name="connsiteY14" fmla="*/ 771674 h 823936"/>
                  <a:gd name="connsiteX15" fmla="*/ 721817 w 884495"/>
                  <a:gd name="connsiteY15" fmla="*/ 823936 h 823936"/>
                  <a:gd name="connsiteX16" fmla="*/ 696937 w 884495"/>
                  <a:gd name="connsiteY16" fmla="*/ 821448 h 823936"/>
                  <a:gd name="connsiteX17" fmla="*/ 524015 w 884495"/>
                  <a:gd name="connsiteY17" fmla="*/ 734343 h 823936"/>
                  <a:gd name="connsiteX18" fmla="*/ 206785 w 884495"/>
                  <a:gd name="connsiteY18" fmla="*/ 354817 h 823936"/>
                  <a:gd name="connsiteX19" fmla="*/ 5251 w 884495"/>
                  <a:gd name="connsiteY19" fmla="*/ 6400 h 823936"/>
                  <a:gd name="connsiteX20" fmla="*/ 18819 w 884495"/>
                  <a:gd name="connsiteY20" fmla="*/ 119 h 82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4495" h="823936">
                    <a:moveTo>
                      <a:pt x="23935" y="18871"/>
                    </a:moveTo>
                    <a:cubicBezTo>
                      <a:pt x="20203" y="18871"/>
                      <a:pt x="18959" y="18871"/>
                      <a:pt x="17715" y="20116"/>
                    </a:cubicBezTo>
                    <a:cubicBezTo>
                      <a:pt x="10251" y="30070"/>
                      <a:pt x="43839" y="112191"/>
                      <a:pt x="222971" y="348600"/>
                    </a:cubicBezTo>
                    <a:cubicBezTo>
                      <a:pt x="342391" y="505377"/>
                      <a:pt x="482961" y="672108"/>
                      <a:pt x="536451" y="721878"/>
                    </a:cubicBezTo>
                    <a:cubicBezTo>
                      <a:pt x="588697" y="770405"/>
                      <a:pt x="645921" y="799023"/>
                      <a:pt x="699411" y="805244"/>
                    </a:cubicBezTo>
                    <a:cubicBezTo>
                      <a:pt x="752901" y="812710"/>
                      <a:pt x="797685" y="796534"/>
                      <a:pt x="830027" y="760451"/>
                    </a:cubicBezTo>
                    <a:cubicBezTo>
                      <a:pt x="863615" y="725611"/>
                      <a:pt x="873567" y="678329"/>
                      <a:pt x="863615" y="626070"/>
                    </a:cubicBezTo>
                    <a:cubicBezTo>
                      <a:pt x="851175" y="573811"/>
                      <a:pt x="817589" y="520308"/>
                      <a:pt x="765341" y="471782"/>
                    </a:cubicBezTo>
                    <a:cubicBezTo>
                      <a:pt x="710607" y="422012"/>
                      <a:pt x="530231" y="297586"/>
                      <a:pt x="363539" y="194312"/>
                    </a:cubicBezTo>
                    <a:cubicBezTo>
                      <a:pt x="138381" y="53711"/>
                      <a:pt x="47571" y="18871"/>
                      <a:pt x="23935" y="18871"/>
                    </a:cubicBezTo>
                    <a:close/>
                    <a:moveTo>
                      <a:pt x="18819" y="119"/>
                    </a:moveTo>
                    <a:cubicBezTo>
                      <a:pt x="44827" y="-1922"/>
                      <a:pt x="121569" y="20710"/>
                      <a:pt x="369755" y="175631"/>
                    </a:cubicBezTo>
                    <a:cubicBezTo>
                      <a:pt x="541433" y="282645"/>
                      <a:pt x="720573" y="405835"/>
                      <a:pt x="776555" y="456854"/>
                    </a:cubicBezTo>
                    <a:cubicBezTo>
                      <a:pt x="832537" y="507872"/>
                      <a:pt x="868615" y="565112"/>
                      <a:pt x="879811" y="621108"/>
                    </a:cubicBezTo>
                    <a:cubicBezTo>
                      <a:pt x="892251" y="678348"/>
                      <a:pt x="879811" y="731855"/>
                      <a:pt x="843733" y="771674"/>
                    </a:cubicBezTo>
                    <a:cubicBezTo>
                      <a:pt x="811389" y="805271"/>
                      <a:pt x="770335" y="823936"/>
                      <a:pt x="721817" y="823936"/>
                    </a:cubicBezTo>
                    <a:cubicBezTo>
                      <a:pt x="714353" y="823936"/>
                      <a:pt x="705645" y="823936"/>
                      <a:pt x="696937" y="821448"/>
                    </a:cubicBezTo>
                    <a:cubicBezTo>
                      <a:pt x="639711" y="815226"/>
                      <a:pt x="579997" y="784117"/>
                      <a:pt x="524015" y="734343"/>
                    </a:cubicBezTo>
                    <a:cubicBezTo>
                      <a:pt x="468033" y="682081"/>
                      <a:pt x="328701" y="516582"/>
                      <a:pt x="206785" y="354817"/>
                    </a:cubicBezTo>
                    <a:cubicBezTo>
                      <a:pt x="-28337" y="43730"/>
                      <a:pt x="-3457" y="15110"/>
                      <a:pt x="5251" y="6400"/>
                    </a:cubicBezTo>
                    <a:cubicBezTo>
                      <a:pt x="7117" y="4222"/>
                      <a:pt x="10149" y="800"/>
                      <a:pt x="18819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4BBFC8D1-0AD1-A44D-AB8C-40FC2833DF5E}"/>
                  </a:ext>
                </a:extLst>
              </p:cNvPr>
              <p:cNvSpPr/>
              <p:nvPr/>
            </p:nvSpPr>
            <p:spPr>
              <a:xfrm>
                <a:off x="19114186" y="6025519"/>
                <a:ext cx="353805" cy="325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262">
                    <a:moveTo>
                      <a:pt x="279" y="262"/>
                    </a:moveTo>
                    <a:cubicBezTo>
                      <a:pt x="277" y="262"/>
                      <a:pt x="275" y="261"/>
                      <a:pt x="274" y="260"/>
                    </a:cubicBezTo>
                    <a:lnTo>
                      <a:pt x="2" y="12"/>
                    </a:lnTo>
                    <a:cubicBezTo>
                      <a:pt x="0" y="9"/>
                      <a:pt x="-1" y="5"/>
                      <a:pt x="2" y="2"/>
                    </a:cubicBezTo>
                    <a:cubicBezTo>
                      <a:pt x="5" y="-1"/>
                      <a:pt x="9" y="-1"/>
                      <a:pt x="12" y="1"/>
                    </a:cubicBezTo>
                    <a:lnTo>
                      <a:pt x="284" y="250"/>
                    </a:lnTo>
                    <a:cubicBezTo>
                      <a:pt x="286" y="252"/>
                      <a:pt x="286" y="257"/>
                      <a:pt x="284" y="259"/>
                    </a:cubicBezTo>
                    <a:cubicBezTo>
                      <a:pt x="283" y="261"/>
                      <a:pt x="281" y="262"/>
                      <a:pt x="279" y="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86B7A06B-81B8-D344-B902-FE2D63E5DDC7}"/>
                  </a:ext>
                </a:extLst>
              </p:cNvPr>
              <p:cNvSpPr/>
              <p:nvPr/>
            </p:nvSpPr>
            <p:spPr>
              <a:xfrm>
                <a:off x="19106711" y="6385679"/>
                <a:ext cx="1163569" cy="6156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5" h="495">
                    <a:moveTo>
                      <a:pt x="33" y="123"/>
                    </a:moveTo>
                    <a:cubicBezTo>
                      <a:pt x="11" y="162"/>
                      <a:pt x="0" y="205"/>
                      <a:pt x="0" y="247"/>
                    </a:cubicBezTo>
                    <a:cubicBezTo>
                      <a:pt x="0" y="290"/>
                      <a:pt x="11" y="333"/>
                      <a:pt x="33" y="372"/>
                    </a:cubicBezTo>
                    <a:lnTo>
                      <a:pt x="69" y="433"/>
                    </a:lnTo>
                    <a:lnTo>
                      <a:pt x="105" y="495"/>
                    </a:lnTo>
                    <a:lnTo>
                      <a:pt x="467" y="495"/>
                    </a:lnTo>
                    <a:lnTo>
                      <a:pt x="830" y="495"/>
                    </a:lnTo>
                    <a:lnTo>
                      <a:pt x="865" y="433"/>
                    </a:lnTo>
                    <a:lnTo>
                      <a:pt x="901" y="372"/>
                    </a:lnTo>
                    <a:cubicBezTo>
                      <a:pt x="923" y="333"/>
                      <a:pt x="935" y="290"/>
                      <a:pt x="935" y="247"/>
                    </a:cubicBezTo>
                    <a:cubicBezTo>
                      <a:pt x="935" y="205"/>
                      <a:pt x="923" y="162"/>
                      <a:pt x="901" y="123"/>
                    </a:cubicBezTo>
                    <a:cubicBezTo>
                      <a:pt x="879" y="85"/>
                      <a:pt x="847" y="54"/>
                      <a:pt x="810" y="33"/>
                    </a:cubicBezTo>
                    <a:cubicBezTo>
                      <a:pt x="773" y="11"/>
                      <a:pt x="731" y="0"/>
                      <a:pt x="686" y="0"/>
                    </a:cubicBezTo>
                    <a:lnTo>
                      <a:pt x="467" y="0"/>
                    </a:lnTo>
                    <a:lnTo>
                      <a:pt x="248" y="0"/>
                    </a:lnTo>
                    <a:cubicBezTo>
                      <a:pt x="204" y="0"/>
                      <a:pt x="161" y="11"/>
                      <a:pt x="124" y="33"/>
                    </a:cubicBezTo>
                    <a:cubicBezTo>
                      <a:pt x="87" y="54"/>
                      <a:pt x="56" y="85"/>
                      <a:pt x="33" y="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616EAB4A-1178-A842-8F40-E4501C15B204}"/>
                  </a:ext>
                </a:extLst>
              </p:cNvPr>
              <p:cNvSpPr/>
              <p:nvPr/>
            </p:nvSpPr>
            <p:spPr>
              <a:xfrm>
                <a:off x="19097992" y="6375709"/>
                <a:ext cx="1179764" cy="634331"/>
              </a:xfrm>
              <a:custGeom>
                <a:avLst/>
                <a:gdLst>
                  <a:gd name="connsiteX0" fmla="*/ 317350 w 1179764"/>
                  <a:gd name="connsiteY0" fmla="*/ 17447 h 634331"/>
                  <a:gd name="connsiteX1" fmla="*/ 166772 w 1179764"/>
                  <a:gd name="connsiteY1" fmla="*/ 58487 h 634331"/>
                  <a:gd name="connsiteX2" fmla="*/ 57262 w 1179764"/>
                  <a:gd name="connsiteY2" fmla="*/ 167928 h 634331"/>
                  <a:gd name="connsiteX3" fmla="*/ 17440 w 1179764"/>
                  <a:gd name="connsiteY3" fmla="*/ 317165 h 634331"/>
                  <a:gd name="connsiteX4" fmla="*/ 57262 w 1179764"/>
                  <a:gd name="connsiteY4" fmla="*/ 467646 h 634331"/>
                  <a:gd name="connsiteX5" fmla="*/ 144372 w 1179764"/>
                  <a:gd name="connsiteY5" fmla="*/ 616883 h 634331"/>
                  <a:gd name="connsiteX6" fmla="*/ 1035390 w 1179764"/>
                  <a:gd name="connsiteY6" fmla="*/ 616883 h 634331"/>
                  <a:gd name="connsiteX7" fmla="*/ 1122500 w 1179764"/>
                  <a:gd name="connsiteY7" fmla="*/ 467646 h 634331"/>
                  <a:gd name="connsiteX8" fmla="*/ 1162324 w 1179764"/>
                  <a:gd name="connsiteY8" fmla="*/ 317165 h 634331"/>
                  <a:gd name="connsiteX9" fmla="*/ 1122500 w 1179764"/>
                  <a:gd name="connsiteY9" fmla="*/ 167928 h 634331"/>
                  <a:gd name="connsiteX10" fmla="*/ 1012990 w 1179764"/>
                  <a:gd name="connsiteY10" fmla="*/ 58487 h 634331"/>
                  <a:gd name="connsiteX11" fmla="*/ 862414 w 1179764"/>
                  <a:gd name="connsiteY11" fmla="*/ 17447 h 634331"/>
                  <a:gd name="connsiteX12" fmla="*/ 317340 w 1179764"/>
                  <a:gd name="connsiteY12" fmla="*/ 0 h 634331"/>
                  <a:gd name="connsiteX13" fmla="*/ 862422 w 1179764"/>
                  <a:gd name="connsiteY13" fmla="*/ 0 h 634331"/>
                  <a:gd name="connsiteX14" fmla="*/ 1021716 w 1179764"/>
                  <a:gd name="connsiteY14" fmla="*/ 43533 h 634331"/>
                  <a:gd name="connsiteX15" fmla="*/ 1137452 w 1179764"/>
                  <a:gd name="connsiteY15" fmla="*/ 157961 h 634331"/>
                  <a:gd name="connsiteX16" fmla="*/ 1179764 w 1179764"/>
                  <a:gd name="connsiteY16" fmla="*/ 317166 h 634331"/>
                  <a:gd name="connsiteX17" fmla="*/ 1137452 w 1179764"/>
                  <a:gd name="connsiteY17" fmla="*/ 476370 h 634331"/>
                  <a:gd name="connsiteX18" fmla="*/ 1045360 w 1179764"/>
                  <a:gd name="connsiteY18" fmla="*/ 634331 h 634331"/>
                  <a:gd name="connsiteX19" fmla="*/ 134402 w 1179764"/>
                  <a:gd name="connsiteY19" fmla="*/ 634331 h 634331"/>
                  <a:gd name="connsiteX20" fmla="*/ 42312 w 1179764"/>
                  <a:gd name="connsiteY20" fmla="*/ 476370 h 634331"/>
                  <a:gd name="connsiteX21" fmla="*/ 0 w 1179764"/>
                  <a:gd name="connsiteY21" fmla="*/ 317166 h 634331"/>
                  <a:gd name="connsiteX22" fmla="*/ 42312 w 1179764"/>
                  <a:gd name="connsiteY22" fmla="*/ 157961 h 634331"/>
                  <a:gd name="connsiteX23" fmla="*/ 159292 w 1179764"/>
                  <a:gd name="connsiteY23" fmla="*/ 43533 h 634331"/>
                  <a:gd name="connsiteX24" fmla="*/ 317340 w 1179764"/>
                  <a:gd name="connsiteY24" fmla="*/ 0 h 63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79764" h="634331">
                    <a:moveTo>
                      <a:pt x="317350" y="17447"/>
                    </a:moveTo>
                    <a:cubicBezTo>
                      <a:pt x="265084" y="17447"/>
                      <a:pt x="212816" y="32371"/>
                      <a:pt x="166772" y="58487"/>
                    </a:cubicBezTo>
                    <a:cubicBezTo>
                      <a:pt x="121972" y="84604"/>
                      <a:pt x="84640" y="121913"/>
                      <a:pt x="57262" y="167928"/>
                    </a:cubicBezTo>
                    <a:cubicBezTo>
                      <a:pt x="31128" y="213943"/>
                      <a:pt x="17440" y="264932"/>
                      <a:pt x="17440" y="317165"/>
                    </a:cubicBezTo>
                    <a:cubicBezTo>
                      <a:pt x="17440" y="370642"/>
                      <a:pt x="31128" y="422875"/>
                      <a:pt x="57262" y="467646"/>
                    </a:cubicBezTo>
                    <a:lnTo>
                      <a:pt x="144372" y="616883"/>
                    </a:lnTo>
                    <a:lnTo>
                      <a:pt x="1035390" y="616883"/>
                    </a:lnTo>
                    <a:lnTo>
                      <a:pt x="1122500" y="467646"/>
                    </a:lnTo>
                    <a:cubicBezTo>
                      <a:pt x="1148634" y="422875"/>
                      <a:pt x="1162324" y="370642"/>
                      <a:pt x="1162324" y="317165"/>
                    </a:cubicBezTo>
                    <a:cubicBezTo>
                      <a:pt x="1162324" y="264932"/>
                      <a:pt x="1148634" y="213943"/>
                      <a:pt x="1122500" y="167928"/>
                    </a:cubicBezTo>
                    <a:cubicBezTo>
                      <a:pt x="1095124" y="121913"/>
                      <a:pt x="1057790" y="84604"/>
                      <a:pt x="1012990" y="58487"/>
                    </a:cubicBezTo>
                    <a:cubicBezTo>
                      <a:pt x="966946" y="32371"/>
                      <a:pt x="914680" y="17447"/>
                      <a:pt x="862414" y="17447"/>
                    </a:cubicBezTo>
                    <a:close/>
                    <a:moveTo>
                      <a:pt x="317340" y="0"/>
                    </a:moveTo>
                    <a:lnTo>
                      <a:pt x="862422" y="0"/>
                    </a:lnTo>
                    <a:cubicBezTo>
                      <a:pt x="918424" y="0"/>
                      <a:pt x="973180" y="16169"/>
                      <a:pt x="1021716" y="43533"/>
                    </a:cubicBezTo>
                    <a:cubicBezTo>
                      <a:pt x="1070250" y="70896"/>
                      <a:pt x="1108828" y="110697"/>
                      <a:pt x="1137452" y="157961"/>
                    </a:cubicBezTo>
                    <a:cubicBezTo>
                      <a:pt x="1166074" y="206469"/>
                      <a:pt x="1179764" y="262439"/>
                      <a:pt x="1179764" y="317166"/>
                    </a:cubicBezTo>
                    <a:cubicBezTo>
                      <a:pt x="1179764" y="373136"/>
                      <a:pt x="1166074" y="429106"/>
                      <a:pt x="1137452" y="476370"/>
                    </a:cubicBezTo>
                    <a:lnTo>
                      <a:pt x="1045360" y="634331"/>
                    </a:lnTo>
                    <a:lnTo>
                      <a:pt x="134402" y="634331"/>
                    </a:lnTo>
                    <a:lnTo>
                      <a:pt x="42312" y="476370"/>
                    </a:lnTo>
                    <a:cubicBezTo>
                      <a:pt x="14932" y="429106"/>
                      <a:pt x="0" y="373136"/>
                      <a:pt x="0" y="317166"/>
                    </a:cubicBezTo>
                    <a:cubicBezTo>
                      <a:pt x="0" y="262439"/>
                      <a:pt x="14932" y="206469"/>
                      <a:pt x="42312" y="157961"/>
                    </a:cubicBezTo>
                    <a:cubicBezTo>
                      <a:pt x="70934" y="110697"/>
                      <a:pt x="110758" y="70896"/>
                      <a:pt x="159292" y="43533"/>
                    </a:cubicBezTo>
                    <a:cubicBezTo>
                      <a:pt x="206582" y="16169"/>
                      <a:pt x="261340" y="0"/>
                      <a:pt x="3173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E655228-F3B1-5C49-8519-BFAAD7451CA2}"/>
                </a:ext>
              </a:extLst>
            </p:cNvPr>
            <p:cNvGrpSpPr/>
            <p:nvPr/>
          </p:nvGrpSpPr>
          <p:grpSpPr>
            <a:xfrm>
              <a:off x="10580513" y="5781258"/>
              <a:ext cx="2056802" cy="962089"/>
              <a:chOff x="10580513" y="5781258"/>
              <a:chExt cx="2056802" cy="96208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1AF83C01-0B12-114C-825F-7711F0B853CE}"/>
                  </a:ext>
                </a:extLst>
              </p:cNvPr>
              <p:cNvSpPr/>
              <p:nvPr/>
            </p:nvSpPr>
            <p:spPr>
              <a:xfrm>
                <a:off x="10589233" y="6299689"/>
                <a:ext cx="2038115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7" h="349">
                    <a:moveTo>
                      <a:pt x="1565" y="0"/>
                    </a:moveTo>
                    <a:lnTo>
                      <a:pt x="1565" y="277"/>
                    </a:lnTo>
                    <a:lnTo>
                      <a:pt x="0" y="277"/>
                    </a:lnTo>
                    <a:lnTo>
                      <a:pt x="0" y="349"/>
                    </a:lnTo>
                    <a:lnTo>
                      <a:pt x="1574" y="349"/>
                    </a:lnTo>
                    <a:cubicBezTo>
                      <a:pt x="1596" y="349"/>
                      <a:pt x="1615" y="338"/>
                      <a:pt x="1626" y="322"/>
                    </a:cubicBezTo>
                    <a:cubicBezTo>
                      <a:pt x="1633" y="311"/>
                      <a:pt x="1637" y="299"/>
                      <a:pt x="1637" y="286"/>
                    </a:cubicBezTo>
                    <a:lnTo>
                      <a:pt x="163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7392911E-B09A-5441-9C90-B7C5610CF4DD}"/>
                  </a:ext>
                </a:extLst>
              </p:cNvPr>
              <p:cNvSpPr/>
              <p:nvPr/>
            </p:nvSpPr>
            <p:spPr>
              <a:xfrm>
                <a:off x="10580513" y="6290966"/>
                <a:ext cx="2056802" cy="452381"/>
              </a:xfrm>
              <a:custGeom>
                <a:avLst/>
                <a:gdLst>
                  <a:gd name="connsiteX0" fmla="*/ 1965900 w 2056802"/>
                  <a:gd name="connsiteY0" fmla="*/ 17447 h 452381"/>
                  <a:gd name="connsiteX1" fmla="*/ 1965900 w 2056802"/>
                  <a:gd name="connsiteY1" fmla="*/ 361623 h 452381"/>
                  <a:gd name="connsiteX2" fmla="*/ 17437 w 2056802"/>
                  <a:gd name="connsiteY2" fmla="*/ 361623 h 452381"/>
                  <a:gd name="connsiteX3" fmla="*/ 17437 w 2056802"/>
                  <a:gd name="connsiteY3" fmla="*/ 433688 h 452381"/>
                  <a:gd name="connsiteX4" fmla="*/ 1968390 w 2056802"/>
                  <a:gd name="connsiteY4" fmla="*/ 433688 h 452381"/>
                  <a:gd name="connsiteX5" fmla="*/ 2026906 w 2056802"/>
                  <a:gd name="connsiteY5" fmla="*/ 403868 h 452381"/>
                  <a:gd name="connsiteX6" fmla="*/ 2038111 w 2056802"/>
                  <a:gd name="connsiteY6" fmla="*/ 364108 h 452381"/>
                  <a:gd name="connsiteX7" fmla="*/ 2038111 w 2056802"/>
                  <a:gd name="connsiteY7" fmla="*/ 17447 h 452381"/>
                  <a:gd name="connsiteX8" fmla="*/ 1947239 w 2056802"/>
                  <a:gd name="connsiteY8" fmla="*/ 0 h 452381"/>
                  <a:gd name="connsiteX9" fmla="*/ 2056802 w 2056802"/>
                  <a:gd name="connsiteY9" fmla="*/ 0 h 452381"/>
                  <a:gd name="connsiteX10" fmla="*/ 2056802 w 2056802"/>
                  <a:gd name="connsiteY10" fmla="*/ 364142 h 452381"/>
                  <a:gd name="connsiteX11" fmla="*/ 2040617 w 2056802"/>
                  <a:gd name="connsiteY11" fmla="*/ 413854 h 452381"/>
                  <a:gd name="connsiteX12" fmla="*/ 1968404 w 2056802"/>
                  <a:gd name="connsiteY12" fmla="*/ 452381 h 452381"/>
                  <a:gd name="connsiteX13" fmla="*/ 0 w 2056802"/>
                  <a:gd name="connsiteY13" fmla="*/ 452381 h 452381"/>
                  <a:gd name="connsiteX14" fmla="*/ 0 w 2056802"/>
                  <a:gd name="connsiteY14" fmla="*/ 343014 h 452381"/>
                  <a:gd name="connsiteX15" fmla="*/ 1947239 w 2056802"/>
                  <a:gd name="connsiteY15" fmla="*/ 343014 h 45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6802" h="452381">
                    <a:moveTo>
                      <a:pt x="1965900" y="17447"/>
                    </a:moveTo>
                    <a:lnTo>
                      <a:pt x="1965900" y="361623"/>
                    </a:lnTo>
                    <a:lnTo>
                      <a:pt x="17437" y="361623"/>
                    </a:lnTo>
                    <a:lnTo>
                      <a:pt x="17437" y="433688"/>
                    </a:lnTo>
                    <a:lnTo>
                      <a:pt x="1968390" y="433688"/>
                    </a:lnTo>
                    <a:cubicBezTo>
                      <a:pt x="1992045" y="433688"/>
                      <a:pt x="2014455" y="422506"/>
                      <a:pt x="2026906" y="403868"/>
                    </a:cubicBezTo>
                    <a:cubicBezTo>
                      <a:pt x="2034376" y="391443"/>
                      <a:pt x="2038111" y="377775"/>
                      <a:pt x="2038111" y="364108"/>
                    </a:cubicBezTo>
                    <a:lnTo>
                      <a:pt x="2038111" y="17447"/>
                    </a:lnTo>
                    <a:close/>
                    <a:moveTo>
                      <a:pt x="1947239" y="0"/>
                    </a:moveTo>
                    <a:lnTo>
                      <a:pt x="2056802" y="0"/>
                    </a:lnTo>
                    <a:lnTo>
                      <a:pt x="2056802" y="364142"/>
                    </a:lnTo>
                    <a:cubicBezTo>
                      <a:pt x="2056802" y="381541"/>
                      <a:pt x="2051822" y="398941"/>
                      <a:pt x="2040617" y="413854"/>
                    </a:cubicBezTo>
                    <a:cubicBezTo>
                      <a:pt x="2024431" y="437468"/>
                      <a:pt x="1998285" y="452381"/>
                      <a:pt x="1968404" y="452381"/>
                    </a:cubicBezTo>
                    <a:lnTo>
                      <a:pt x="0" y="452381"/>
                    </a:lnTo>
                    <a:lnTo>
                      <a:pt x="0" y="343014"/>
                    </a:lnTo>
                    <a:lnTo>
                      <a:pt x="1947239" y="34301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0D13D6A-FEE0-5741-BFC1-991198BFB0F6}"/>
                  </a:ext>
                </a:extLst>
              </p:cNvPr>
              <p:cNvSpPr/>
              <p:nvPr/>
            </p:nvSpPr>
            <p:spPr>
              <a:xfrm>
                <a:off x="10849600" y="6256071"/>
                <a:ext cx="1088822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5" h="312">
                    <a:moveTo>
                      <a:pt x="0" y="312"/>
                    </a:moveTo>
                    <a:lnTo>
                      <a:pt x="875" y="312"/>
                    </a:lnTo>
                    <a:lnTo>
                      <a:pt x="8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C307C007-7A49-D347-A937-72E89E7783EC}"/>
                  </a:ext>
                </a:extLst>
              </p:cNvPr>
              <p:cNvSpPr/>
              <p:nvPr/>
            </p:nvSpPr>
            <p:spPr>
              <a:xfrm>
                <a:off x="11248257" y="6338322"/>
                <a:ext cx="290269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4" h="41">
                    <a:moveTo>
                      <a:pt x="228" y="35"/>
                    </a:moveTo>
                    <a:cubicBezTo>
                      <a:pt x="225" y="39"/>
                      <a:pt x="220" y="41"/>
                      <a:pt x="214" y="41"/>
                    </a:cubicBezTo>
                    <a:lnTo>
                      <a:pt x="118" y="41"/>
                    </a:lnTo>
                    <a:lnTo>
                      <a:pt x="20" y="41"/>
                    </a:lnTo>
                    <a:cubicBezTo>
                      <a:pt x="15" y="41"/>
                      <a:pt x="10" y="39"/>
                      <a:pt x="6" y="35"/>
                    </a:cubicBezTo>
                    <a:cubicBezTo>
                      <a:pt x="3" y="31"/>
                      <a:pt x="0" y="26"/>
                      <a:pt x="0" y="20"/>
                    </a:cubicBezTo>
                    <a:cubicBezTo>
                      <a:pt x="0" y="15"/>
                      <a:pt x="3" y="10"/>
                      <a:pt x="6" y="7"/>
                    </a:cubicBezTo>
                    <a:cubicBezTo>
                      <a:pt x="10" y="3"/>
                      <a:pt x="15" y="0"/>
                      <a:pt x="20" y="0"/>
                    </a:cubicBezTo>
                    <a:lnTo>
                      <a:pt x="118" y="0"/>
                    </a:lnTo>
                    <a:lnTo>
                      <a:pt x="214" y="0"/>
                    </a:lnTo>
                    <a:cubicBezTo>
                      <a:pt x="220" y="0"/>
                      <a:pt x="225" y="3"/>
                      <a:pt x="228" y="7"/>
                    </a:cubicBezTo>
                    <a:cubicBezTo>
                      <a:pt x="232" y="10"/>
                      <a:pt x="234" y="15"/>
                      <a:pt x="234" y="20"/>
                    </a:cubicBezTo>
                    <a:cubicBezTo>
                      <a:pt x="234" y="26"/>
                      <a:pt x="232" y="31"/>
                      <a:pt x="228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C78DF5-72A6-634E-B9D9-7291CBB41FA3}"/>
                  </a:ext>
                </a:extLst>
              </p:cNvPr>
              <p:cNvSpPr/>
              <p:nvPr/>
            </p:nvSpPr>
            <p:spPr>
              <a:xfrm>
                <a:off x="10840883" y="6247348"/>
                <a:ext cx="1106263" cy="405025"/>
              </a:xfrm>
              <a:custGeom>
                <a:avLst/>
                <a:gdLst>
                  <a:gd name="connsiteX0" fmla="*/ 17438 w 1106263"/>
                  <a:gd name="connsiteY0" fmla="*/ 17447 h 405025"/>
                  <a:gd name="connsiteX1" fmla="*/ 17438 w 1106263"/>
                  <a:gd name="connsiteY1" fmla="*/ 386331 h 405025"/>
                  <a:gd name="connsiteX2" fmla="*/ 1088819 w 1106263"/>
                  <a:gd name="connsiteY2" fmla="*/ 386331 h 405025"/>
                  <a:gd name="connsiteX3" fmla="*/ 1088819 w 1106263"/>
                  <a:gd name="connsiteY3" fmla="*/ 17447 h 405025"/>
                  <a:gd name="connsiteX4" fmla="*/ 0 w 1106263"/>
                  <a:gd name="connsiteY4" fmla="*/ 0 h 405025"/>
                  <a:gd name="connsiteX5" fmla="*/ 1106263 w 1106263"/>
                  <a:gd name="connsiteY5" fmla="*/ 0 h 405025"/>
                  <a:gd name="connsiteX6" fmla="*/ 1106263 w 1106263"/>
                  <a:gd name="connsiteY6" fmla="*/ 405025 h 405025"/>
                  <a:gd name="connsiteX7" fmla="*/ 0 w 1106263"/>
                  <a:gd name="connsiteY7" fmla="*/ 405025 h 40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6263" h="405025">
                    <a:moveTo>
                      <a:pt x="17438" y="17447"/>
                    </a:moveTo>
                    <a:lnTo>
                      <a:pt x="17438" y="386331"/>
                    </a:lnTo>
                    <a:lnTo>
                      <a:pt x="1088819" y="386331"/>
                    </a:lnTo>
                    <a:lnTo>
                      <a:pt x="1088819" y="17447"/>
                    </a:lnTo>
                    <a:close/>
                    <a:moveTo>
                      <a:pt x="0" y="0"/>
                    </a:moveTo>
                    <a:lnTo>
                      <a:pt x="1106263" y="0"/>
                    </a:lnTo>
                    <a:lnTo>
                      <a:pt x="1106263" y="405025"/>
                    </a:lnTo>
                    <a:lnTo>
                      <a:pt x="0" y="40502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251102F8-4A83-A841-85D5-E0A5F0D602AD}"/>
                  </a:ext>
                </a:extLst>
              </p:cNvPr>
              <p:cNvSpPr/>
              <p:nvPr/>
            </p:nvSpPr>
            <p:spPr>
              <a:xfrm>
                <a:off x="11239536" y="6329599"/>
                <a:ext cx="307711" cy="67296"/>
              </a:xfrm>
              <a:custGeom>
                <a:avLst/>
                <a:gdLst>
                  <a:gd name="connsiteX0" fmla="*/ 33565 w 307711"/>
                  <a:gd name="connsiteY0" fmla="*/ 18693 h 67296"/>
                  <a:gd name="connsiteX1" fmla="*/ 22404 w 307711"/>
                  <a:gd name="connsiteY1" fmla="*/ 22288 h 67296"/>
                  <a:gd name="connsiteX2" fmla="*/ 18684 w 307711"/>
                  <a:gd name="connsiteY2" fmla="*/ 33073 h 67296"/>
                  <a:gd name="connsiteX3" fmla="*/ 22404 w 307711"/>
                  <a:gd name="connsiteY3" fmla="*/ 45056 h 67296"/>
                  <a:gd name="connsiteX4" fmla="*/ 33565 w 307711"/>
                  <a:gd name="connsiteY4" fmla="*/ 49849 h 67296"/>
                  <a:gd name="connsiteX5" fmla="*/ 274146 w 307711"/>
                  <a:gd name="connsiteY5" fmla="*/ 49849 h 67296"/>
                  <a:gd name="connsiteX6" fmla="*/ 285307 w 307711"/>
                  <a:gd name="connsiteY6" fmla="*/ 45056 h 67296"/>
                  <a:gd name="connsiteX7" fmla="*/ 290267 w 307711"/>
                  <a:gd name="connsiteY7" fmla="*/ 33073 h 67296"/>
                  <a:gd name="connsiteX8" fmla="*/ 285307 w 307711"/>
                  <a:gd name="connsiteY8" fmla="*/ 22288 h 67296"/>
                  <a:gd name="connsiteX9" fmla="*/ 274146 w 307711"/>
                  <a:gd name="connsiteY9" fmla="*/ 18693 h 67296"/>
                  <a:gd name="connsiteX10" fmla="*/ 33501 w 307711"/>
                  <a:gd name="connsiteY10" fmla="*/ 0 h 67296"/>
                  <a:gd name="connsiteX11" fmla="*/ 274210 w 307711"/>
                  <a:gd name="connsiteY11" fmla="*/ 0 h 67296"/>
                  <a:gd name="connsiteX12" fmla="*/ 297785 w 307711"/>
                  <a:gd name="connsiteY12" fmla="*/ 11012 h 67296"/>
                  <a:gd name="connsiteX13" fmla="*/ 307711 w 307711"/>
                  <a:gd name="connsiteY13" fmla="*/ 33036 h 67296"/>
                  <a:gd name="connsiteX14" fmla="*/ 297785 w 307711"/>
                  <a:gd name="connsiteY14" fmla="*/ 57508 h 67296"/>
                  <a:gd name="connsiteX15" fmla="*/ 274210 w 307711"/>
                  <a:gd name="connsiteY15" fmla="*/ 67296 h 67296"/>
                  <a:gd name="connsiteX16" fmla="*/ 33501 w 307711"/>
                  <a:gd name="connsiteY16" fmla="*/ 67296 h 67296"/>
                  <a:gd name="connsiteX17" fmla="*/ 9926 w 307711"/>
                  <a:gd name="connsiteY17" fmla="*/ 57508 h 67296"/>
                  <a:gd name="connsiteX18" fmla="*/ 0 w 307711"/>
                  <a:gd name="connsiteY18" fmla="*/ 33036 h 67296"/>
                  <a:gd name="connsiteX19" fmla="*/ 9926 w 307711"/>
                  <a:gd name="connsiteY19" fmla="*/ 11012 h 67296"/>
                  <a:gd name="connsiteX20" fmla="*/ 33501 w 307711"/>
                  <a:gd name="connsiteY20" fmla="*/ 0 h 6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7711" h="67296">
                    <a:moveTo>
                      <a:pt x="33565" y="18693"/>
                    </a:moveTo>
                    <a:cubicBezTo>
                      <a:pt x="29845" y="18693"/>
                      <a:pt x="26125" y="19892"/>
                      <a:pt x="22404" y="22288"/>
                    </a:cubicBezTo>
                    <a:cubicBezTo>
                      <a:pt x="19924" y="25883"/>
                      <a:pt x="18684" y="29478"/>
                      <a:pt x="18684" y="33073"/>
                    </a:cubicBezTo>
                    <a:cubicBezTo>
                      <a:pt x="18684" y="37866"/>
                      <a:pt x="19924" y="41461"/>
                      <a:pt x="22404" y="45056"/>
                    </a:cubicBezTo>
                    <a:cubicBezTo>
                      <a:pt x="26125" y="48651"/>
                      <a:pt x="29845" y="49849"/>
                      <a:pt x="33565" y="49849"/>
                    </a:cubicBezTo>
                    <a:lnTo>
                      <a:pt x="274146" y="49849"/>
                    </a:lnTo>
                    <a:cubicBezTo>
                      <a:pt x="277866" y="49849"/>
                      <a:pt x="282826" y="48651"/>
                      <a:pt x="285307" y="45056"/>
                    </a:cubicBezTo>
                    <a:cubicBezTo>
                      <a:pt x="289027" y="41461"/>
                      <a:pt x="290267" y="37866"/>
                      <a:pt x="290267" y="33073"/>
                    </a:cubicBezTo>
                    <a:cubicBezTo>
                      <a:pt x="290267" y="29478"/>
                      <a:pt x="289027" y="25883"/>
                      <a:pt x="285307" y="22288"/>
                    </a:cubicBezTo>
                    <a:cubicBezTo>
                      <a:pt x="282826" y="19892"/>
                      <a:pt x="277866" y="18693"/>
                      <a:pt x="274146" y="18693"/>
                    </a:cubicBezTo>
                    <a:close/>
                    <a:moveTo>
                      <a:pt x="33501" y="0"/>
                    </a:moveTo>
                    <a:lnTo>
                      <a:pt x="274210" y="0"/>
                    </a:lnTo>
                    <a:cubicBezTo>
                      <a:pt x="284136" y="0"/>
                      <a:pt x="291581" y="3671"/>
                      <a:pt x="297785" y="11012"/>
                    </a:cubicBezTo>
                    <a:cubicBezTo>
                      <a:pt x="305229" y="17130"/>
                      <a:pt x="307711" y="24472"/>
                      <a:pt x="307711" y="33036"/>
                    </a:cubicBezTo>
                    <a:cubicBezTo>
                      <a:pt x="307711" y="42825"/>
                      <a:pt x="305229" y="51390"/>
                      <a:pt x="297785" y="57508"/>
                    </a:cubicBezTo>
                    <a:cubicBezTo>
                      <a:pt x="291581" y="63626"/>
                      <a:pt x="284136" y="67296"/>
                      <a:pt x="274210" y="67296"/>
                    </a:cubicBezTo>
                    <a:lnTo>
                      <a:pt x="33501" y="67296"/>
                    </a:lnTo>
                    <a:cubicBezTo>
                      <a:pt x="26056" y="67296"/>
                      <a:pt x="16130" y="63626"/>
                      <a:pt x="9926" y="57508"/>
                    </a:cubicBezTo>
                    <a:cubicBezTo>
                      <a:pt x="3722" y="51390"/>
                      <a:pt x="0" y="42825"/>
                      <a:pt x="0" y="33036"/>
                    </a:cubicBezTo>
                    <a:cubicBezTo>
                      <a:pt x="0" y="24472"/>
                      <a:pt x="3722" y="17130"/>
                      <a:pt x="9926" y="11012"/>
                    </a:cubicBezTo>
                    <a:cubicBezTo>
                      <a:pt x="16130" y="3671"/>
                      <a:pt x="26056" y="0"/>
                      <a:pt x="33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1CD7B921-5B5B-1B4D-8FC3-0832B1E7B158}"/>
                  </a:ext>
                </a:extLst>
              </p:cNvPr>
              <p:cNvSpPr/>
              <p:nvPr/>
            </p:nvSpPr>
            <p:spPr>
              <a:xfrm>
                <a:off x="12272298" y="5788735"/>
                <a:ext cx="264108" cy="854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" h="687">
                    <a:moveTo>
                      <a:pt x="0" y="0"/>
                    </a:moveTo>
                    <a:lnTo>
                      <a:pt x="213" y="0"/>
                    </a:lnTo>
                    <a:lnTo>
                      <a:pt x="213" y="687"/>
                    </a:lnTo>
                    <a:lnTo>
                      <a:pt x="0" y="687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FA53D276-188F-B44E-9030-608C9D6D4FEF}"/>
                  </a:ext>
                </a:extLst>
              </p:cNvPr>
              <p:cNvSpPr/>
              <p:nvPr/>
            </p:nvSpPr>
            <p:spPr>
              <a:xfrm>
                <a:off x="12264823" y="5781258"/>
                <a:ext cx="280303" cy="871114"/>
              </a:xfrm>
              <a:custGeom>
                <a:avLst/>
                <a:gdLst>
                  <a:gd name="connsiteX0" fmla="*/ 17441 w 280303"/>
                  <a:gd name="connsiteY0" fmla="*/ 17447 h 871114"/>
                  <a:gd name="connsiteX1" fmla="*/ 17441 w 280303"/>
                  <a:gd name="connsiteY1" fmla="*/ 852421 h 871114"/>
                  <a:gd name="connsiteX2" fmla="*/ 261616 w 280303"/>
                  <a:gd name="connsiteY2" fmla="*/ 852421 h 871114"/>
                  <a:gd name="connsiteX3" fmla="*/ 261616 w 280303"/>
                  <a:gd name="connsiteY3" fmla="*/ 17447 h 871114"/>
                  <a:gd name="connsiteX4" fmla="*/ 0 w 280303"/>
                  <a:gd name="connsiteY4" fmla="*/ 0 h 871114"/>
                  <a:gd name="connsiteX5" fmla="*/ 280303 w 280303"/>
                  <a:gd name="connsiteY5" fmla="*/ 0 h 871114"/>
                  <a:gd name="connsiteX6" fmla="*/ 280303 w 280303"/>
                  <a:gd name="connsiteY6" fmla="*/ 871114 h 871114"/>
                  <a:gd name="connsiteX7" fmla="*/ 0 w 280303"/>
                  <a:gd name="connsiteY7" fmla="*/ 871114 h 871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303" h="871114">
                    <a:moveTo>
                      <a:pt x="17441" y="17447"/>
                    </a:moveTo>
                    <a:lnTo>
                      <a:pt x="17441" y="852421"/>
                    </a:lnTo>
                    <a:lnTo>
                      <a:pt x="261616" y="852421"/>
                    </a:lnTo>
                    <a:lnTo>
                      <a:pt x="261616" y="17447"/>
                    </a:lnTo>
                    <a:close/>
                    <a:moveTo>
                      <a:pt x="0" y="0"/>
                    </a:moveTo>
                    <a:lnTo>
                      <a:pt x="280303" y="0"/>
                    </a:lnTo>
                    <a:lnTo>
                      <a:pt x="280303" y="871114"/>
                    </a:lnTo>
                    <a:lnTo>
                      <a:pt x="0" y="87111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8B3690BE-E956-4643-A43A-339A0B95FAD7}"/>
                  </a:ext>
                </a:extLst>
              </p:cNvPr>
              <p:cNvSpPr/>
              <p:nvPr/>
            </p:nvSpPr>
            <p:spPr>
              <a:xfrm>
                <a:off x="12350783" y="5935787"/>
                <a:ext cx="107138" cy="591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476">
                    <a:moveTo>
                      <a:pt x="87" y="476"/>
                    </a:moveTo>
                    <a:lnTo>
                      <a:pt x="0" y="476"/>
                    </a:lnTo>
                    <a:lnTo>
                      <a:pt x="0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11FA555C-CA30-FB49-9F08-977D41B2068E}"/>
                  </a:ext>
                </a:extLst>
              </p:cNvPr>
              <p:cNvSpPr/>
              <p:nvPr/>
            </p:nvSpPr>
            <p:spPr>
              <a:xfrm>
                <a:off x="12340816" y="5928309"/>
                <a:ext cx="127071" cy="608160"/>
              </a:xfrm>
              <a:custGeom>
                <a:avLst/>
                <a:gdLst>
                  <a:gd name="connsiteX0" fmla="*/ 18687 w 127071"/>
                  <a:gd name="connsiteY0" fmla="*/ 17448 h 608160"/>
                  <a:gd name="connsiteX1" fmla="*/ 18687 w 127071"/>
                  <a:gd name="connsiteY1" fmla="*/ 590713 h 608160"/>
                  <a:gd name="connsiteX2" fmla="*/ 109630 w 127071"/>
                  <a:gd name="connsiteY2" fmla="*/ 590713 h 608160"/>
                  <a:gd name="connsiteX3" fmla="*/ 109630 w 127071"/>
                  <a:gd name="connsiteY3" fmla="*/ 17448 h 608160"/>
                  <a:gd name="connsiteX4" fmla="*/ 0 w 127071"/>
                  <a:gd name="connsiteY4" fmla="*/ 0 h 608160"/>
                  <a:gd name="connsiteX5" fmla="*/ 127071 w 127071"/>
                  <a:gd name="connsiteY5" fmla="*/ 0 h 608160"/>
                  <a:gd name="connsiteX6" fmla="*/ 127071 w 127071"/>
                  <a:gd name="connsiteY6" fmla="*/ 608160 h 608160"/>
                  <a:gd name="connsiteX7" fmla="*/ 0 w 127071"/>
                  <a:gd name="connsiteY7" fmla="*/ 608160 h 60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071" h="608160">
                    <a:moveTo>
                      <a:pt x="18687" y="17448"/>
                    </a:moveTo>
                    <a:lnTo>
                      <a:pt x="18687" y="590713"/>
                    </a:lnTo>
                    <a:lnTo>
                      <a:pt x="109630" y="590713"/>
                    </a:lnTo>
                    <a:lnTo>
                      <a:pt x="109630" y="17448"/>
                    </a:lnTo>
                    <a:close/>
                    <a:moveTo>
                      <a:pt x="0" y="0"/>
                    </a:moveTo>
                    <a:lnTo>
                      <a:pt x="127071" y="0"/>
                    </a:lnTo>
                    <a:lnTo>
                      <a:pt x="127071" y="608160"/>
                    </a:lnTo>
                    <a:lnTo>
                      <a:pt x="0" y="60816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A73A5431-483F-614F-99CA-2AB0C3B550FA}"/>
                  </a:ext>
                </a:extLst>
              </p:cNvPr>
              <p:cNvSpPr/>
              <p:nvPr/>
            </p:nvSpPr>
            <p:spPr>
              <a:xfrm>
                <a:off x="12350783" y="5882202"/>
                <a:ext cx="107138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7">
                    <a:moveTo>
                      <a:pt x="87" y="43"/>
                    </a:moveTo>
                    <a:cubicBezTo>
                      <a:pt x="87" y="68"/>
                      <a:pt x="68" y="87"/>
                      <a:pt x="44" y="87"/>
                    </a:cubicBezTo>
                    <a:cubicBezTo>
                      <a:pt x="19" y="87"/>
                      <a:pt x="0" y="68"/>
                      <a:pt x="0" y="43"/>
                    </a:cubicBezTo>
                    <a:cubicBezTo>
                      <a:pt x="0" y="20"/>
                      <a:pt x="19" y="0"/>
                      <a:pt x="44" y="0"/>
                    </a:cubicBezTo>
                    <a:cubicBezTo>
                      <a:pt x="68" y="0"/>
                      <a:pt x="87" y="20"/>
                      <a:pt x="87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C7B0A9A1-F56A-384B-9C29-C998DFC8C55D}"/>
                  </a:ext>
                </a:extLst>
              </p:cNvPr>
              <p:cNvSpPr/>
              <p:nvPr/>
            </p:nvSpPr>
            <p:spPr>
              <a:xfrm>
                <a:off x="12340816" y="5873479"/>
                <a:ext cx="127071" cy="124623"/>
              </a:xfrm>
              <a:custGeom>
                <a:avLst/>
                <a:gdLst>
                  <a:gd name="connsiteX0" fmla="*/ 64158 w 127071"/>
                  <a:gd name="connsiteY0" fmla="*/ 17447 h 124623"/>
                  <a:gd name="connsiteX1" fmla="*/ 18687 w 127071"/>
                  <a:gd name="connsiteY1" fmla="*/ 61697 h 124623"/>
                  <a:gd name="connsiteX2" fmla="*/ 64158 w 127071"/>
                  <a:gd name="connsiteY2" fmla="*/ 107176 h 124623"/>
                  <a:gd name="connsiteX3" fmla="*/ 109630 w 127071"/>
                  <a:gd name="connsiteY3" fmla="*/ 61697 h 124623"/>
                  <a:gd name="connsiteX4" fmla="*/ 64158 w 127071"/>
                  <a:gd name="connsiteY4" fmla="*/ 17447 h 124623"/>
                  <a:gd name="connsiteX5" fmla="*/ 64152 w 127071"/>
                  <a:gd name="connsiteY5" fmla="*/ 0 h 124623"/>
                  <a:gd name="connsiteX6" fmla="*/ 127071 w 127071"/>
                  <a:gd name="connsiteY6" fmla="*/ 61695 h 124623"/>
                  <a:gd name="connsiteX7" fmla="*/ 64152 w 127071"/>
                  <a:gd name="connsiteY7" fmla="*/ 124623 h 124623"/>
                  <a:gd name="connsiteX8" fmla="*/ 0 w 127071"/>
                  <a:gd name="connsiteY8" fmla="*/ 61695 h 124623"/>
                  <a:gd name="connsiteX9" fmla="*/ 64152 w 127071"/>
                  <a:gd name="connsiteY9" fmla="*/ 0 h 1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71" h="124623">
                    <a:moveTo>
                      <a:pt x="64158" y="17447"/>
                    </a:moveTo>
                    <a:cubicBezTo>
                      <a:pt x="39579" y="17447"/>
                      <a:pt x="18687" y="37114"/>
                      <a:pt x="18687" y="61697"/>
                    </a:cubicBezTo>
                    <a:cubicBezTo>
                      <a:pt x="18687" y="87510"/>
                      <a:pt x="39579" y="107176"/>
                      <a:pt x="64158" y="107176"/>
                    </a:cubicBezTo>
                    <a:cubicBezTo>
                      <a:pt x="88738" y="107176"/>
                      <a:pt x="109630" y="87510"/>
                      <a:pt x="109630" y="61697"/>
                    </a:cubicBezTo>
                    <a:cubicBezTo>
                      <a:pt x="109630" y="37114"/>
                      <a:pt x="88738" y="17447"/>
                      <a:pt x="64158" y="17447"/>
                    </a:cubicBezTo>
                    <a:close/>
                    <a:moveTo>
                      <a:pt x="64152" y="0"/>
                    </a:moveTo>
                    <a:cubicBezTo>
                      <a:pt x="98696" y="0"/>
                      <a:pt x="127071" y="27146"/>
                      <a:pt x="127071" y="61695"/>
                    </a:cubicBezTo>
                    <a:cubicBezTo>
                      <a:pt x="127071" y="97478"/>
                      <a:pt x="98696" y="124623"/>
                      <a:pt x="64152" y="124623"/>
                    </a:cubicBezTo>
                    <a:cubicBezTo>
                      <a:pt x="29609" y="124623"/>
                      <a:pt x="0" y="97478"/>
                      <a:pt x="0" y="61695"/>
                    </a:cubicBezTo>
                    <a:cubicBezTo>
                      <a:pt x="0" y="27146"/>
                      <a:pt x="29609" y="0"/>
                      <a:pt x="64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9E58905-E34F-634E-B58F-FB1B9A1EABAA}"/>
                  </a:ext>
                </a:extLst>
              </p:cNvPr>
              <p:cNvSpPr/>
              <p:nvPr/>
            </p:nvSpPr>
            <p:spPr>
              <a:xfrm>
                <a:off x="12395631" y="6081599"/>
                <a:ext cx="16195" cy="365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94">
                    <a:moveTo>
                      <a:pt x="8" y="294"/>
                    </a:moveTo>
                    <a:cubicBezTo>
                      <a:pt x="3" y="294"/>
                      <a:pt x="0" y="291"/>
                      <a:pt x="0" y="28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4" y="3"/>
                      <a:pt x="14" y="7"/>
                    </a:cubicBezTo>
                    <a:lnTo>
                      <a:pt x="14" y="287"/>
                    </a:lnTo>
                    <a:cubicBezTo>
                      <a:pt x="14" y="291"/>
                      <a:pt x="12" y="294"/>
                      <a:pt x="8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081BF74E-FD0C-1A43-8B20-ECDC292F940C}"/>
                  </a:ext>
                </a:extLst>
              </p:cNvPr>
              <p:cNvSpPr/>
              <p:nvPr/>
            </p:nvSpPr>
            <p:spPr>
              <a:xfrm>
                <a:off x="12094150" y="5914604"/>
                <a:ext cx="178148" cy="7290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586">
                    <a:moveTo>
                      <a:pt x="144" y="0"/>
                    </a:moveTo>
                    <a:lnTo>
                      <a:pt x="0" y="0"/>
                    </a:lnTo>
                    <a:lnTo>
                      <a:pt x="0" y="586"/>
                    </a:lnTo>
                    <a:lnTo>
                      <a:pt x="144" y="58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1EA17767-462C-A441-A452-D86B69143D24}"/>
                  </a:ext>
                </a:extLst>
              </p:cNvPr>
              <p:cNvSpPr/>
              <p:nvPr/>
            </p:nvSpPr>
            <p:spPr>
              <a:xfrm>
                <a:off x="12085429" y="5907127"/>
                <a:ext cx="196835" cy="745245"/>
              </a:xfrm>
              <a:custGeom>
                <a:avLst/>
                <a:gdLst>
                  <a:gd name="connsiteX0" fmla="*/ 17438 w 196835"/>
                  <a:gd name="connsiteY0" fmla="*/ 17444 h 745245"/>
                  <a:gd name="connsiteX1" fmla="*/ 17438 w 196835"/>
                  <a:gd name="connsiteY1" fmla="*/ 726548 h 745245"/>
                  <a:gd name="connsiteX2" fmla="*/ 179391 w 196835"/>
                  <a:gd name="connsiteY2" fmla="*/ 726548 h 745245"/>
                  <a:gd name="connsiteX3" fmla="*/ 179391 w 196835"/>
                  <a:gd name="connsiteY3" fmla="*/ 17444 h 745245"/>
                  <a:gd name="connsiteX4" fmla="*/ 0 w 196835"/>
                  <a:gd name="connsiteY4" fmla="*/ 0 h 745245"/>
                  <a:gd name="connsiteX5" fmla="*/ 196835 w 196835"/>
                  <a:gd name="connsiteY5" fmla="*/ 0 h 745245"/>
                  <a:gd name="connsiteX6" fmla="*/ 196835 w 196835"/>
                  <a:gd name="connsiteY6" fmla="*/ 745245 h 745245"/>
                  <a:gd name="connsiteX7" fmla="*/ 0 w 196835"/>
                  <a:gd name="connsiteY7" fmla="*/ 745245 h 74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35" h="745245">
                    <a:moveTo>
                      <a:pt x="17438" y="17444"/>
                    </a:moveTo>
                    <a:lnTo>
                      <a:pt x="17438" y="726548"/>
                    </a:lnTo>
                    <a:lnTo>
                      <a:pt x="179391" y="726548"/>
                    </a:lnTo>
                    <a:lnTo>
                      <a:pt x="179391" y="17444"/>
                    </a:lnTo>
                    <a:close/>
                    <a:moveTo>
                      <a:pt x="0" y="0"/>
                    </a:moveTo>
                    <a:lnTo>
                      <a:pt x="196835" y="0"/>
                    </a:lnTo>
                    <a:lnTo>
                      <a:pt x="196835" y="745245"/>
                    </a:lnTo>
                    <a:lnTo>
                      <a:pt x="0" y="74524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34E54297-FC45-B14A-99DE-526696E29A93}"/>
                  </a:ext>
                </a:extLst>
              </p:cNvPr>
              <p:cNvSpPr/>
              <p:nvPr/>
            </p:nvSpPr>
            <p:spPr>
              <a:xfrm>
                <a:off x="12176372" y="6430543"/>
                <a:ext cx="14950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4">
                    <a:moveTo>
                      <a:pt x="6" y="114"/>
                    </a:moveTo>
                    <a:cubicBezTo>
                      <a:pt x="3" y="114"/>
                      <a:pt x="0" y="111"/>
                      <a:pt x="0" y="10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107"/>
                    </a:lnTo>
                    <a:cubicBezTo>
                      <a:pt x="13" y="111"/>
                      <a:pt x="11" y="114"/>
                      <a:pt x="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3E1F381E-C1A6-9544-8D0F-F25F79389CE0}"/>
                  </a:ext>
                </a:extLst>
              </p:cNvPr>
              <p:cNvSpPr/>
              <p:nvPr/>
            </p:nvSpPr>
            <p:spPr>
              <a:xfrm>
                <a:off x="12176372" y="6226162"/>
                <a:ext cx="14950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4">
                    <a:moveTo>
                      <a:pt x="6" y="114"/>
                    </a:moveTo>
                    <a:cubicBezTo>
                      <a:pt x="3" y="114"/>
                      <a:pt x="0" y="111"/>
                      <a:pt x="0" y="108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108"/>
                    </a:lnTo>
                    <a:cubicBezTo>
                      <a:pt x="13" y="111"/>
                      <a:pt x="11" y="114"/>
                      <a:pt x="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F8201B0E-D48D-B844-97F2-3072F079AA9C}"/>
                  </a:ext>
                </a:extLst>
              </p:cNvPr>
              <p:cNvSpPr/>
              <p:nvPr/>
            </p:nvSpPr>
            <p:spPr>
              <a:xfrm>
                <a:off x="12176372" y="6021780"/>
                <a:ext cx="14950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4">
                    <a:moveTo>
                      <a:pt x="6" y="114"/>
                    </a:moveTo>
                    <a:cubicBezTo>
                      <a:pt x="3" y="114"/>
                      <a:pt x="0" y="111"/>
                      <a:pt x="0" y="10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107"/>
                    </a:lnTo>
                    <a:cubicBezTo>
                      <a:pt x="13" y="111"/>
                      <a:pt x="11" y="114"/>
                      <a:pt x="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6FAB3559-58C8-3B44-BEA2-26DBA6A5F7D2}"/>
                  </a:ext>
                </a:extLst>
              </p:cNvPr>
              <p:cNvSpPr/>
              <p:nvPr/>
            </p:nvSpPr>
            <p:spPr>
              <a:xfrm>
                <a:off x="11939671" y="6114001"/>
                <a:ext cx="153232" cy="5296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426">
                    <a:moveTo>
                      <a:pt x="0" y="0"/>
                    </a:moveTo>
                    <a:lnTo>
                      <a:pt x="124" y="0"/>
                    </a:lnTo>
                    <a:lnTo>
                      <a:pt x="124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E238305-9ADD-A748-8459-22B5994CAC6D}"/>
                  </a:ext>
                </a:extLst>
              </p:cNvPr>
              <p:cNvSpPr/>
              <p:nvPr/>
            </p:nvSpPr>
            <p:spPr>
              <a:xfrm>
                <a:off x="11930951" y="6105277"/>
                <a:ext cx="170673" cy="547095"/>
              </a:xfrm>
              <a:custGeom>
                <a:avLst/>
                <a:gdLst>
                  <a:gd name="connsiteX0" fmla="*/ 17441 w 170673"/>
                  <a:gd name="connsiteY0" fmla="*/ 17448 h 547095"/>
                  <a:gd name="connsiteX1" fmla="*/ 17441 w 170673"/>
                  <a:gd name="connsiteY1" fmla="*/ 528402 h 547095"/>
                  <a:gd name="connsiteX2" fmla="*/ 153232 w 170673"/>
                  <a:gd name="connsiteY2" fmla="*/ 528402 h 547095"/>
                  <a:gd name="connsiteX3" fmla="*/ 153232 w 170673"/>
                  <a:gd name="connsiteY3" fmla="*/ 17448 h 547095"/>
                  <a:gd name="connsiteX4" fmla="*/ 0 w 170673"/>
                  <a:gd name="connsiteY4" fmla="*/ 0 h 547095"/>
                  <a:gd name="connsiteX5" fmla="*/ 170673 w 170673"/>
                  <a:gd name="connsiteY5" fmla="*/ 0 h 547095"/>
                  <a:gd name="connsiteX6" fmla="*/ 170673 w 170673"/>
                  <a:gd name="connsiteY6" fmla="*/ 547095 h 547095"/>
                  <a:gd name="connsiteX7" fmla="*/ 0 w 170673"/>
                  <a:gd name="connsiteY7" fmla="*/ 547095 h 54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73" h="547095">
                    <a:moveTo>
                      <a:pt x="17441" y="17448"/>
                    </a:moveTo>
                    <a:lnTo>
                      <a:pt x="17441" y="528402"/>
                    </a:lnTo>
                    <a:lnTo>
                      <a:pt x="153232" y="528402"/>
                    </a:lnTo>
                    <a:lnTo>
                      <a:pt x="153232" y="17448"/>
                    </a:lnTo>
                    <a:close/>
                    <a:moveTo>
                      <a:pt x="0" y="0"/>
                    </a:moveTo>
                    <a:lnTo>
                      <a:pt x="170673" y="0"/>
                    </a:lnTo>
                    <a:lnTo>
                      <a:pt x="170673" y="547095"/>
                    </a:lnTo>
                    <a:lnTo>
                      <a:pt x="0" y="54709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FEA095FE-7ED8-7349-B85B-7D6005CB629D}"/>
                  </a:ext>
                </a:extLst>
              </p:cNvPr>
              <p:cNvSpPr/>
              <p:nvPr/>
            </p:nvSpPr>
            <p:spPr>
              <a:xfrm>
                <a:off x="11939671" y="6114001"/>
                <a:ext cx="153232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70">
                    <a:moveTo>
                      <a:pt x="0" y="0"/>
                    </a:moveTo>
                    <a:lnTo>
                      <a:pt x="124" y="0"/>
                    </a:lnTo>
                    <a:lnTo>
                      <a:pt x="124" y="170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679B52F5-B210-6F4E-BC43-D8D16BDDB66C}"/>
                  </a:ext>
                </a:extLst>
              </p:cNvPr>
              <p:cNvSpPr/>
              <p:nvPr/>
            </p:nvSpPr>
            <p:spPr>
              <a:xfrm>
                <a:off x="11930951" y="6105277"/>
                <a:ext cx="170673" cy="228060"/>
              </a:xfrm>
              <a:custGeom>
                <a:avLst/>
                <a:gdLst>
                  <a:gd name="connsiteX0" fmla="*/ 17441 w 170673"/>
                  <a:gd name="connsiteY0" fmla="*/ 17448 h 228060"/>
                  <a:gd name="connsiteX1" fmla="*/ 17441 w 170673"/>
                  <a:gd name="connsiteY1" fmla="*/ 210614 h 228060"/>
                  <a:gd name="connsiteX2" fmla="*/ 153232 w 170673"/>
                  <a:gd name="connsiteY2" fmla="*/ 210614 h 228060"/>
                  <a:gd name="connsiteX3" fmla="*/ 153232 w 170673"/>
                  <a:gd name="connsiteY3" fmla="*/ 17448 h 228060"/>
                  <a:gd name="connsiteX4" fmla="*/ 0 w 170673"/>
                  <a:gd name="connsiteY4" fmla="*/ 0 h 228060"/>
                  <a:gd name="connsiteX5" fmla="*/ 170673 w 170673"/>
                  <a:gd name="connsiteY5" fmla="*/ 0 h 228060"/>
                  <a:gd name="connsiteX6" fmla="*/ 170673 w 170673"/>
                  <a:gd name="connsiteY6" fmla="*/ 228060 h 228060"/>
                  <a:gd name="connsiteX7" fmla="*/ 0 w 170673"/>
                  <a:gd name="connsiteY7" fmla="*/ 22806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73" h="228060">
                    <a:moveTo>
                      <a:pt x="17441" y="17448"/>
                    </a:moveTo>
                    <a:lnTo>
                      <a:pt x="17441" y="210614"/>
                    </a:lnTo>
                    <a:lnTo>
                      <a:pt x="153232" y="210614"/>
                    </a:lnTo>
                    <a:lnTo>
                      <a:pt x="153232" y="17448"/>
                    </a:lnTo>
                    <a:close/>
                    <a:moveTo>
                      <a:pt x="0" y="0"/>
                    </a:moveTo>
                    <a:lnTo>
                      <a:pt x="170673" y="0"/>
                    </a:lnTo>
                    <a:lnTo>
                      <a:pt x="170673" y="228060"/>
                    </a:lnTo>
                    <a:lnTo>
                      <a:pt x="0" y="22806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9543E6E5-F6CF-C64C-AB74-5AF36BC7F404}"/>
                  </a:ext>
                </a:extLst>
              </p:cNvPr>
              <p:cNvSpPr/>
              <p:nvPr/>
            </p:nvSpPr>
            <p:spPr>
              <a:xfrm>
                <a:off x="11939671" y="6114001"/>
                <a:ext cx="153232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70">
                    <a:moveTo>
                      <a:pt x="0" y="0"/>
                    </a:moveTo>
                    <a:lnTo>
                      <a:pt x="124" y="0"/>
                    </a:lnTo>
                    <a:lnTo>
                      <a:pt x="124" y="170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D196BE0-E0B3-6543-82A9-5D62B2EE7368}"/>
                </a:ext>
              </a:extLst>
            </p:cNvPr>
            <p:cNvGrpSpPr/>
            <p:nvPr/>
          </p:nvGrpSpPr>
          <p:grpSpPr>
            <a:xfrm>
              <a:off x="13272668" y="5186806"/>
              <a:ext cx="913165" cy="1529120"/>
              <a:chOff x="13272668" y="5186806"/>
              <a:chExt cx="913165" cy="1529120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9C740AAF-D4E5-1543-BAEE-4A41A6B7C754}"/>
                  </a:ext>
                </a:extLst>
              </p:cNvPr>
              <p:cNvSpPr/>
              <p:nvPr/>
            </p:nvSpPr>
            <p:spPr>
              <a:xfrm>
                <a:off x="13281389" y="5195530"/>
                <a:ext cx="895724" cy="1510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1213">
                    <a:moveTo>
                      <a:pt x="634" y="1213"/>
                    </a:moveTo>
                    <a:lnTo>
                      <a:pt x="360" y="1213"/>
                    </a:lnTo>
                    <a:lnTo>
                      <a:pt x="87" y="1213"/>
                    </a:lnTo>
                    <a:cubicBezTo>
                      <a:pt x="63" y="1213"/>
                      <a:pt x="41" y="1204"/>
                      <a:pt x="25" y="1188"/>
                    </a:cubicBezTo>
                    <a:cubicBezTo>
                      <a:pt x="10" y="1172"/>
                      <a:pt x="0" y="1150"/>
                      <a:pt x="0" y="1126"/>
                    </a:cubicBezTo>
                    <a:lnTo>
                      <a:pt x="0" y="607"/>
                    </a:lnTo>
                    <a:lnTo>
                      <a:pt x="0" y="87"/>
                    </a:lnTo>
                    <a:cubicBezTo>
                      <a:pt x="0" y="62"/>
                      <a:pt x="10" y="41"/>
                      <a:pt x="25" y="25"/>
                    </a:cubicBezTo>
                    <a:cubicBezTo>
                      <a:pt x="41" y="10"/>
                      <a:pt x="63" y="0"/>
                      <a:pt x="87" y="0"/>
                    </a:cubicBezTo>
                    <a:lnTo>
                      <a:pt x="360" y="0"/>
                    </a:lnTo>
                    <a:lnTo>
                      <a:pt x="634" y="0"/>
                    </a:lnTo>
                    <a:cubicBezTo>
                      <a:pt x="657" y="0"/>
                      <a:pt x="679" y="10"/>
                      <a:pt x="695" y="25"/>
                    </a:cubicBezTo>
                    <a:cubicBezTo>
                      <a:pt x="711" y="41"/>
                      <a:pt x="720" y="62"/>
                      <a:pt x="720" y="87"/>
                    </a:cubicBezTo>
                    <a:lnTo>
                      <a:pt x="720" y="607"/>
                    </a:lnTo>
                    <a:lnTo>
                      <a:pt x="720" y="1126"/>
                    </a:lnTo>
                    <a:cubicBezTo>
                      <a:pt x="720" y="1150"/>
                      <a:pt x="711" y="1172"/>
                      <a:pt x="695" y="1188"/>
                    </a:cubicBezTo>
                    <a:cubicBezTo>
                      <a:pt x="679" y="1204"/>
                      <a:pt x="657" y="1213"/>
                      <a:pt x="634" y="12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09A29AB-9195-5E42-A418-7C7E5B000501}"/>
                  </a:ext>
                </a:extLst>
              </p:cNvPr>
              <p:cNvSpPr/>
              <p:nvPr/>
            </p:nvSpPr>
            <p:spPr>
              <a:xfrm>
                <a:off x="13272668" y="5186806"/>
                <a:ext cx="913165" cy="1529120"/>
              </a:xfrm>
              <a:custGeom>
                <a:avLst/>
                <a:gdLst>
                  <a:gd name="connsiteX0" fmla="*/ 116964 w 913165"/>
                  <a:gd name="connsiteY0" fmla="*/ 17448 h 1529120"/>
                  <a:gd name="connsiteX1" fmla="*/ 47299 w 913165"/>
                  <a:gd name="connsiteY1" fmla="*/ 46088 h 1529120"/>
                  <a:gd name="connsiteX2" fmla="*/ 17442 w 913165"/>
                  <a:gd name="connsiteY2" fmla="*/ 117063 h 1529120"/>
                  <a:gd name="connsiteX3" fmla="*/ 17442 w 913165"/>
                  <a:gd name="connsiteY3" fmla="*/ 1410816 h 1529120"/>
                  <a:gd name="connsiteX4" fmla="*/ 47299 w 913165"/>
                  <a:gd name="connsiteY4" fmla="*/ 1481792 h 1529120"/>
                  <a:gd name="connsiteX5" fmla="*/ 116964 w 913165"/>
                  <a:gd name="connsiteY5" fmla="*/ 1510431 h 1529120"/>
                  <a:gd name="connsiteX6" fmla="*/ 797447 w 913165"/>
                  <a:gd name="connsiteY6" fmla="*/ 1510431 h 1529120"/>
                  <a:gd name="connsiteX7" fmla="*/ 867112 w 913165"/>
                  <a:gd name="connsiteY7" fmla="*/ 1481792 h 1529120"/>
                  <a:gd name="connsiteX8" fmla="*/ 895725 w 913165"/>
                  <a:gd name="connsiteY8" fmla="*/ 1410816 h 1529120"/>
                  <a:gd name="connsiteX9" fmla="*/ 895725 w 913165"/>
                  <a:gd name="connsiteY9" fmla="*/ 117063 h 1529120"/>
                  <a:gd name="connsiteX10" fmla="*/ 867112 w 913165"/>
                  <a:gd name="connsiteY10" fmla="*/ 46088 h 1529120"/>
                  <a:gd name="connsiteX11" fmla="*/ 797447 w 913165"/>
                  <a:gd name="connsiteY11" fmla="*/ 17448 h 1529120"/>
                  <a:gd name="connsiteX12" fmla="*/ 116945 w 913165"/>
                  <a:gd name="connsiteY12" fmla="*/ 0 h 1529120"/>
                  <a:gd name="connsiteX13" fmla="*/ 797464 w 913165"/>
                  <a:gd name="connsiteY13" fmla="*/ 0 h 1529120"/>
                  <a:gd name="connsiteX14" fmla="*/ 879574 w 913165"/>
                  <a:gd name="connsiteY14" fmla="*/ 33621 h 1529120"/>
                  <a:gd name="connsiteX15" fmla="*/ 913165 w 913165"/>
                  <a:gd name="connsiteY15" fmla="*/ 117050 h 1529120"/>
                  <a:gd name="connsiteX16" fmla="*/ 913165 w 913165"/>
                  <a:gd name="connsiteY16" fmla="*/ 1410825 h 1529120"/>
                  <a:gd name="connsiteX17" fmla="*/ 879574 w 913165"/>
                  <a:gd name="connsiteY17" fmla="*/ 1494254 h 1529120"/>
                  <a:gd name="connsiteX18" fmla="*/ 797464 w 913165"/>
                  <a:gd name="connsiteY18" fmla="*/ 1529120 h 1529120"/>
                  <a:gd name="connsiteX19" fmla="*/ 116945 w 913165"/>
                  <a:gd name="connsiteY19" fmla="*/ 1529120 h 1529120"/>
                  <a:gd name="connsiteX20" fmla="*/ 33591 w 913165"/>
                  <a:gd name="connsiteY20" fmla="*/ 1494254 h 1529120"/>
                  <a:gd name="connsiteX21" fmla="*/ 0 w 913165"/>
                  <a:gd name="connsiteY21" fmla="*/ 1410825 h 1529120"/>
                  <a:gd name="connsiteX22" fmla="*/ 0 w 913165"/>
                  <a:gd name="connsiteY22" fmla="*/ 117050 h 1529120"/>
                  <a:gd name="connsiteX23" fmla="*/ 33591 w 913165"/>
                  <a:gd name="connsiteY23" fmla="*/ 33621 h 1529120"/>
                  <a:gd name="connsiteX24" fmla="*/ 116945 w 913165"/>
                  <a:gd name="connsiteY24" fmla="*/ 0 h 152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13165" h="1529120">
                    <a:moveTo>
                      <a:pt x="116964" y="17448"/>
                    </a:moveTo>
                    <a:cubicBezTo>
                      <a:pt x="89596" y="17448"/>
                      <a:pt x="64715" y="27410"/>
                      <a:pt x="47299" y="46088"/>
                    </a:cubicBezTo>
                    <a:cubicBezTo>
                      <a:pt x="27394" y="64765"/>
                      <a:pt x="17442" y="89669"/>
                      <a:pt x="17442" y="117063"/>
                    </a:cubicBezTo>
                    <a:lnTo>
                      <a:pt x="17442" y="1410816"/>
                    </a:lnTo>
                    <a:cubicBezTo>
                      <a:pt x="17442" y="1438210"/>
                      <a:pt x="27394" y="1463114"/>
                      <a:pt x="47299" y="1481792"/>
                    </a:cubicBezTo>
                    <a:cubicBezTo>
                      <a:pt x="64715" y="1500470"/>
                      <a:pt x="89596" y="1510431"/>
                      <a:pt x="116964" y="1510431"/>
                    </a:cubicBezTo>
                    <a:lnTo>
                      <a:pt x="797447" y="1510431"/>
                    </a:lnTo>
                    <a:cubicBezTo>
                      <a:pt x="823571" y="1510431"/>
                      <a:pt x="848452" y="1500470"/>
                      <a:pt x="867112" y="1481792"/>
                    </a:cubicBezTo>
                    <a:cubicBezTo>
                      <a:pt x="885773" y="1463114"/>
                      <a:pt x="895725" y="1438210"/>
                      <a:pt x="895725" y="1410816"/>
                    </a:cubicBezTo>
                    <a:lnTo>
                      <a:pt x="895725" y="117063"/>
                    </a:lnTo>
                    <a:cubicBezTo>
                      <a:pt x="895725" y="89669"/>
                      <a:pt x="885773" y="64765"/>
                      <a:pt x="867112" y="46088"/>
                    </a:cubicBezTo>
                    <a:cubicBezTo>
                      <a:pt x="848452" y="27410"/>
                      <a:pt x="823571" y="17448"/>
                      <a:pt x="797447" y="17448"/>
                    </a:cubicBezTo>
                    <a:close/>
                    <a:moveTo>
                      <a:pt x="116945" y="0"/>
                    </a:moveTo>
                    <a:lnTo>
                      <a:pt x="797464" y="0"/>
                    </a:lnTo>
                    <a:cubicBezTo>
                      <a:pt x="828567" y="0"/>
                      <a:pt x="857181" y="11207"/>
                      <a:pt x="879574" y="33621"/>
                    </a:cubicBezTo>
                    <a:cubicBezTo>
                      <a:pt x="901968" y="56035"/>
                      <a:pt x="913165" y="85920"/>
                      <a:pt x="913165" y="117050"/>
                    </a:cubicBezTo>
                    <a:lnTo>
                      <a:pt x="913165" y="1410825"/>
                    </a:lnTo>
                    <a:cubicBezTo>
                      <a:pt x="913165" y="1443201"/>
                      <a:pt x="901968" y="1473086"/>
                      <a:pt x="879574" y="1494254"/>
                    </a:cubicBezTo>
                    <a:cubicBezTo>
                      <a:pt x="857181" y="1516668"/>
                      <a:pt x="828567" y="1529120"/>
                      <a:pt x="797464" y="1529120"/>
                    </a:cubicBezTo>
                    <a:lnTo>
                      <a:pt x="116945" y="1529120"/>
                    </a:lnTo>
                    <a:cubicBezTo>
                      <a:pt x="85842" y="1529120"/>
                      <a:pt x="55984" y="1516668"/>
                      <a:pt x="33591" y="1494254"/>
                    </a:cubicBezTo>
                    <a:cubicBezTo>
                      <a:pt x="11197" y="1473086"/>
                      <a:pt x="0" y="1443201"/>
                      <a:pt x="0" y="1410825"/>
                    </a:cubicBezTo>
                    <a:lnTo>
                      <a:pt x="0" y="117050"/>
                    </a:lnTo>
                    <a:cubicBezTo>
                      <a:pt x="0" y="85920"/>
                      <a:pt x="11197" y="56035"/>
                      <a:pt x="33591" y="33621"/>
                    </a:cubicBezTo>
                    <a:cubicBezTo>
                      <a:pt x="55984" y="11207"/>
                      <a:pt x="85842" y="0"/>
                      <a:pt x="1169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EB343A36-E82E-FB48-8967-EE38825B7321}"/>
                  </a:ext>
                </a:extLst>
              </p:cNvPr>
              <p:cNvSpPr/>
              <p:nvPr/>
            </p:nvSpPr>
            <p:spPr>
              <a:xfrm>
                <a:off x="13281389" y="5195530"/>
                <a:ext cx="895724" cy="1510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1213">
                    <a:moveTo>
                      <a:pt x="634" y="1213"/>
                    </a:moveTo>
                    <a:lnTo>
                      <a:pt x="360" y="1213"/>
                    </a:lnTo>
                    <a:lnTo>
                      <a:pt x="87" y="1213"/>
                    </a:lnTo>
                    <a:cubicBezTo>
                      <a:pt x="63" y="1213"/>
                      <a:pt x="41" y="1204"/>
                      <a:pt x="25" y="1188"/>
                    </a:cubicBezTo>
                    <a:cubicBezTo>
                      <a:pt x="10" y="1172"/>
                      <a:pt x="0" y="1150"/>
                      <a:pt x="0" y="1126"/>
                    </a:cubicBezTo>
                    <a:lnTo>
                      <a:pt x="0" y="607"/>
                    </a:lnTo>
                    <a:lnTo>
                      <a:pt x="0" y="87"/>
                    </a:lnTo>
                    <a:cubicBezTo>
                      <a:pt x="0" y="62"/>
                      <a:pt x="10" y="41"/>
                      <a:pt x="25" y="25"/>
                    </a:cubicBezTo>
                    <a:cubicBezTo>
                      <a:pt x="41" y="10"/>
                      <a:pt x="63" y="0"/>
                      <a:pt x="87" y="0"/>
                    </a:cubicBezTo>
                    <a:lnTo>
                      <a:pt x="360" y="0"/>
                    </a:lnTo>
                    <a:lnTo>
                      <a:pt x="634" y="0"/>
                    </a:lnTo>
                    <a:cubicBezTo>
                      <a:pt x="657" y="0"/>
                      <a:pt x="679" y="10"/>
                      <a:pt x="695" y="25"/>
                    </a:cubicBezTo>
                    <a:cubicBezTo>
                      <a:pt x="711" y="41"/>
                      <a:pt x="720" y="62"/>
                      <a:pt x="720" y="87"/>
                    </a:cubicBezTo>
                    <a:lnTo>
                      <a:pt x="720" y="607"/>
                    </a:lnTo>
                    <a:lnTo>
                      <a:pt x="720" y="1126"/>
                    </a:lnTo>
                    <a:cubicBezTo>
                      <a:pt x="720" y="1150"/>
                      <a:pt x="711" y="1172"/>
                      <a:pt x="695" y="1188"/>
                    </a:cubicBezTo>
                    <a:cubicBezTo>
                      <a:pt x="679" y="1204"/>
                      <a:pt x="657" y="1213"/>
                      <a:pt x="634" y="121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716EEBB8-356B-7B4F-BC9D-29EBE8684A35}"/>
                  </a:ext>
                </a:extLst>
              </p:cNvPr>
              <p:cNvSpPr/>
              <p:nvPr/>
            </p:nvSpPr>
            <p:spPr>
              <a:xfrm>
                <a:off x="13376066" y="5288994"/>
                <a:ext cx="706364" cy="13247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8" h="1064">
                    <a:moveTo>
                      <a:pt x="539" y="1064"/>
                    </a:moveTo>
                    <a:lnTo>
                      <a:pt x="284" y="1064"/>
                    </a:lnTo>
                    <a:lnTo>
                      <a:pt x="29" y="1064"/>
                    </a:lnTo>
                    <a:cubicBezTo>
                      <a:pt x="21" y="1064"/>
                      <a:pt x="14" y="1061"/>
                      <a:pt x="8" y="1055"/>
                    </a:cubicBezTo>
                    <a:cubicBezTo>
                      <a:pt x="4" y="1050"/>
                      <a:pt x="0" y="1042"/>
                      <a:pt x="0" y="1034"/>
                    </a:cubicBezTo>
                    <a:lnTo>
                      <a:pt x="0" y="532"/>
                    </a:lnTo>
                    <a:lnTo>
                      <a:pt x="0" y="28"/>
                    </a:lnTo>
                    <a:cubicBezTo>
                      <a:pt x="0" y="21"/>
                      <a:pt x="4" y="13"/>
                      <a:pt x="8" y="8"/>
                    </a:cubicBezTo>
                    <a:cubicBezTo>
                      <a:pt x="14" y="3"/>
                      <a:pt x="21" y="0"/>
                      <a:pt x="29" y="0"/>
                    </a:cubicBezTo>
                    <a:lnTo>
                      <a:pt x="284" y="0"/>
                    </a:lnTo>
                    <a:lnTo>
                      <a:pt x="539" y="0"/>
                    </a:lnTo>
                    <a:cubicBezTo>
                      <a:pt x="547" y="0"/>
                      <a:pt x="555" y="3"/>
                      <a:pt x="559" y="8"/>
                    </a:cubicBezTo>
                    <a:cubicBezTo>
                      <a:pt x="565" y="13"/>
                      <a:pt x="568" y="21"/>
                      <a:pt x="568" y="28"/>
                    </a:cubicBezTo>
                    <a:lnTo>
                      <a:pt x="568" y="532"/>
                    </a:lnTo>
                    <a:lnTo>
                      <a:pt x="568" y="1034"/>
                    </a:lnTo>
                    <a:cubicBezTo>
                      <a:pt x="568" y="1042"/>
                      <a:pt x="565" y="1050"/>
                      <a:pt x="559" y="1055"/>
                    </a:cubicBezTo>
                    <a:cubicBezTo>
                      <a:pt x="555" y="1061"/>
                      <a:pt x="547" y="1064"/>
                      <a:pt x="539" y="10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500CF006-470D-4B48-80B9-85DEBE1511E2}"/>
                  </a:ext>
                </a:extLst>
              </p:cNvPr>
              <p:cNvSpPr/>
              <p:nvPr/>
            </p:nvSpPr>
            <p:spPr>
              <a:xfrm>
                <a:off x="13367345" y="5279027"/>
                <a:ext cx="723805" cy="1342189"/>
              </a:xfrm>
              <a:custGeom>
                <a:avLst/>
                <a:gdLst>
                  <a:gd name="connsiteX0" fmla="*/ 44803 w 723805"/>
                  <a:gd name="connsiteY0" fmla="*/ 17448 h 1342189"/>
                  <a:gd name="connsiteX1" fmla="*/ 24906 w 723805"/>
                  <a:gd name="connsiteY1" fmla="*/ 26164 h 1342189"/>
                  <a:gd name="connsiteX2" fmla="*/ 17445 w 723805"/>
                  <a:gd name="connsiteY2" fmla="*/ 44839 h 1342189"/>
                  <a:gd name="connsiteX3" fmla="*/ 17445 w 723805"/>
                  <a:gd name="connsiteY3" fmla="*/ 1297352 h 1342189"/>
                  <a:gd name="connsiteX4" fmla="*/ 24906 w 723805"/>
                  <a:gd name="connsiteY4" fmla="*/ 1317273 h 1342189"/>
                  <a:gd name="connsiteX5" fmla="*/ 44803 w 723805"/>
                  <a:gd name="connsiteY5" fmla="*/ 1324743 h 1342189"/>
                  <a:gd name="connsiteX6" fmla="*/ 679010 w 723805"/>
                  <a:gd name="connsiteY6" fmla="*/ 1324743 h 1342189"/>
                  <a:gd name="connsiteX7" fmla="*/ 698907 w 723805"/>
                  <a:gd name="connsiteY7" fmla="*/ 1317273 h 1342189"/>
                  <a:gd name="connsiteX8" fmla="*/ 706368 w 723805"/>
                  <a:gd name="connsiteY8" fmla="*/ 1297352 h 1342189"/>
                  <a:gd name="connsiteX9" fmla="*/ 706368 w 723805"/>
                  <a:gd name="connsiteY9" fmla="*/ 44839 h 1342189"/>
                  <a:gd name="connsiteX10" fmla="*/ 698907 w 723805"/>
                  <a:gd name="connsiteY10" fmla="*/ 26164 h 1342189"/>
                  <a:gd name="connsiteX11" fmla="*/ 679010 w 723805"/>
                  <a:gd name="connsiteY11" fmla="*/ 17448 h 1342189"/>
                  <a:gd name="connsiteX12" fmla="*/ 44771 w 723805"/>
                  <a:gd name="connsiteY12" fmla="*/ 0 h 1342189"/>
                  <a:gd name="connsiteX13" fmla="*/ 679034 w 723805"/>
                  <a:gd name="connsiteY13" fmla="*/ 0 h 1342189"/>
                  <a:gd name="connsiteX14" fmla="*/ 710125 w 723805"/>
                  <a:gd name="connsiteY14" fmla="*/ 13696 h 1342189"/>
                  <a:gd name="connsiteX15" fmla="*/ 723805 w 723805"/>
                  <a:gd name="connsiteY15" fmla="*/ 44823 h 1342189"/>
                  <a:gd name="connsiteX16" fmla="*/ 723805 w 723805"/>
                  <a:gd name="connsiteY16" fmla="*/ 1297367 h 1342189"/>
                  <a:gd name="connsiteX17" fmla="*/ 710125 w 723805"/>
                  <a:gd name="connsiteY17" fmla="*/ 1329738 h 1342189"/>
                  <a:gd name="connsiteX18" fmla="*/ 679034 w 723805"/>
                  <a:gd name="connsiteY18" fmla="*/ 1342189 h 1342189"/>
                  <a:gd name="connsiteX19" fmla="*/ 44771 w 723805"/>
                  <a:gd name="connsiteY19" fmla="*/ 1342189 h 1342189"/>
                  <a:gd name="connsiteX20" fmla="*/ 13680 w 723805"/>
                  <a:gd name="connsiteY20" fmla="*/ 1329738 h 1342189"/>
                  <a:gd name="connsiteX21" fmla="*/ 0 w 723805"/>
                  <a:gd name="connsiteY21" fmla="*/ 1297367 h 1342189"/>
                  <a:gd name="connsiteX22" fmla="*/ 0 w 723805"/>
                  <a:gd name="connsiteY22" fmla="*/ 44823 h 1342189"/>
                  <a:gd name="connsiteX23" fmla="*/ 13680 w 723805"/>
                  <a:gd name="connsiteY23" fmla="*/ 13696 h 1342189"/>
                  <a:gd name="connsiteX24" fmla="*/ 44771 w 723805"/>
                  <a:gd name="connsiteY24" fmla="*/ 0 h 134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3805" h="1342189">
                    <a:moveTo>
                      <a:pt x="44803" y="17448"/>
                    </a:moveTo>
                    <a:cubicBezTo>
                      <a:pt x="37342" y="17448"/>
                      <a:pt x="31124" y="21183"/>
                      <a:pt x="24906" y="26164"/>
                    </a:cubicBezTo>
                    <a:cubicBezTo>
                      <a:pt x="21176" y="31144"/>
                      <a:pt x="17445" y="38614"/>
                      <a:pt x="17445" y="44839"/>
                    </a:cubicBezTo>
                    <a:lnTo>
                      <a:pt x="17445" y="1297352"/>
                    </a:lnTo>
                    <a:cubicBezTo>
                      <a:pt x="17445" y="1304823"/>
                      <a:pt x="21176" y="1312293"/>
                      <a:pt x="24906" y="1317273"/>
                    </a:cubicBezTo>
                    <a:cubicBezTo>
                      <a:pt x="31124" y="1323498"/>
                      <a:pt x="37342" y="1324743"/>
                      <a:pt x="44803" y="1324743"/>
                    </a:cubicBezTo>
                    <a:lnTo>
                      <a:pt x="679010" y="1324743"/>
                    </a:lnTo>
                    <a:cubicBezTo>
                      <a:pt x="686471" y="1324743"/>
                      <a:pt x="692689" y="1323498"/>
                      <a:pt x="698907" y="1317273"/>
                    </a:cubicBezTo>
                    <a:cubicBezTo>
                      <a:pt x="703881" y="1312293"/>
                      <a:pt x="706368" y="1304823"/>
                      <a:pt x="706368" y="1297352"/>
                    </a:cubicBezTo>
                    <a:lnTo>
                      <a:pt x="706368" y="44839"/>
                    </a:lnTo>
                    <a:cubicBezTo>
                      <a:pt x="706368" y="38614"/>
                      <a:pt x="703881" y="31144"/>
                      <a:pt x="698907" y="26164"/>
                    </a:cubicBezTo>
                    <a:cubicBezTo>
                      <a:pt x="692689" y="21183"/>
                      <a:pt x="686471" y="17448"/>
                      <a:pt x="679010" y="17448"/>
                    </a:cubicBezTo>
                    <a:close/>
                    <a:moveTo>
                      <a:pt x="44771" y="0"/>
                    </a:moveTo>
                    <a:lnTo>
                      <a:pt x="679034" y="0"/>
                    </a:lnTo>
                    <a:cubicBezTo>
                      <a:pt x="690226" y="0"/>
                      <a:pt x="702663" y="4981"/>
                      <a:pt x="710125" y="13696"/>
                    </a:cubicBezTo>
                    <a:cubicBezTo>
                      <a:pt x="720074" y="22412"/>
                      <a:pt x="723805" y="33617"/>
                      <a:pt x="723805" y="44823"/>
                    </a:cubicBezTo>
                    <a:lnTo>
                      <a:pt x="723805" y="1297367"/>
                    </a:lnTo>
                    <a:cubicBezTo>
                      <a:pt x="723805" y="1309817"/>
                      <a:pt x="720074" y="1321023"/>
                      <a:pt x="710125" y="1329738"/>
                    </a:cubicBezTo>
                    <a:cubicBezTo>
                      <a:pt x="702663" y="1338454"/>
                      <a:pt x="690226" y="1342189"/>
                      <a:pt x="679034" y="1342189"/>
                    </a:cubicBezTo>
                    <a:lnTo>
                      <a:pt x="44771" y="1342189"/>
                    </a:lnTo>
                    <a:cubicBezTo>
                      <a:pt x="32335" y="1342189"/>
                      <a:pt x="21142" y="1338454"/>
                      <a:pt x="13680" y="1329738"/>
                    </a:cubicBezTo>
                    <a:cubicBezTo>
                      <a:pt x="4975" y="1321023"/>
                      <a:pt x="0" y="1309817"/>
                      <a:pt x="0" y="1297367"/>
                    </a:cubicBezTo>
                    <a:lnTo>
                      <a:pt x="0" y="44823"/>
                    </a:lnTo>
                    <a:cubicBezTo>
                      <a:pt x="0" y="33617"/>
                      <a:pt x="4975" y="22412"/>
                      <a:pt x="13680" y="13696"/>
                    </a:cubicBezTo>
                    <a:cubicBezTo>
                      <a:pt x="21142" y="4981"/>
                      <a:pt x="32335" y="0"/>
                      <a:pt x="447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73617410-7FDA-AF41-AF0A-3959508809B7}"/>
                  </a:ext>
                </a:extLst>
              </p:cNvPr>
              <p:cNvSpPr/>
              <p:nvPr/>
            </p:nvSpPr>
            <p:spPr>
              <a:xfrm>
                <a:off x="13498157" y="5485902"/>
                <a:ext cx="463435" cy="929687"/>
              </a:xfrm>
              <a:custGeom>
                <a:avLst/>
                <a:gdLst>
                  <a:gd name="connsiteX0" fmla="*/ 17441 w 463435"/>
                  <a:gd name="connsiteY0" fmla="*/ 17447 h 929687"/>
                  <a:gd name="connsiteX1" fmla="*/ 17441 w 463435"/>
                  <a:gd name="connsiteY1" fmla="*/ 912240 h 929687"/>
                  <a:gd name="connsiteX2" fmla="*/ 445993 w 463435"/>
                  <a:gd name="connsiteY2" fmla="*/ 912240 h 929687"/>
                  <a:gd name="connsiteX3" fmla="*/ 445993 w 463435"/>
                  <a:gd name="connsiteY3" fmla="*/ 17447 h 929687"/>
                  <a:gd name="connsiteX4" fmla="*/ 0 w 463435"/>
                  <a:gd name="connsiteY4" fmla="*/ 0 h 929687"/>
                  <a:gd name="connsiteX5" fmla="*/ 463435 w 463435"/>
                  <a:gd name="connsiteY5" fmla="*/ 0 h 929687"/>
                  <a:gd name="connsiteX6" fmla="*/ 463435 w 463435"/>
                  <a:gd name="connsiteY6" fmla="*/ 929687 h 929687"/>
                  <a:gd name="connsiteX7" fmla="*/ 0 w 463435"/>
                  <a:gd name="connsiteY7" fmla="*/ 929687 h 9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435" h="929687">
                    <a:moveTo>
                      <a:pt x="17441" y="17447"/>
                    </a:moveTo>
                    <a:lnTo>
                      <a:pt x="17441" y="912240"/>
                    </a:lnTo>
                    <a:lnTo>
                      <a:pt x="445993" y="912240"/>
                    </a:lnTo>
                    <a:lnTo>
                      <a:pt x="445993" y="17447"/>
                    </a:lnTo>
                    <a:close/>
                    <a:moveTo>
                      <a:pt x="0" y="0"/>
                    </a:moveTo>
                    <a:lnTo>
                      <a:pt x="463435" y="0"/>
                    </a:lnTo>
                    <a:lnTo>
                      <a:pt x="463435" y="929687"/>
                    </a:lnTo>
                    <a:lnTo>
                      <a:pt x="0" y="92968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00DAF4C-BFD3-AD48-BBE8-02CA759C59DF}"/>
                  </a:ext>
                </a:extLst>
              </p:cNvPr>
              <p:cNvSpPr/>
              <p:nvPr/>
            </p:nvSpPr>
            <p:spPr>
              <a:xfrm>
                <a:off x="13751053" y="5635449"/>
                <a:ext cx="130808" cy="228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84">
                    <a:moveTo>
                      <a:pt x="105" y="122"/>
                    </a:moveTo>
                    <a:cubicBezTo>
                      <a:pt x="111" y="150"/>
                      <a:pt x="93" y="178"/>
                      <a:pt x="64" y="183"/>
                    </a:cubicBezTo>
                    <a:cubicBezTo>
                      <a:pt x="36" y="189"/>
                      <a:pt x="8" y="171"/>
                      <a:pt x="2" y="142"/>
                    </a:cubicBezTo>
                    <a:cubicBezTo>
                      <a:pt x="-3" y="114"/>
                      <a:pt x="0" y="11"/>
                      <a:pt x="27" y="1"/>
                    </a:cubicBezTo>
                    <a:cubicBezTo>
                      <a:pt x="54" y="-9"/>
                      <a:pt x="100" y="94"/>
                      <a:pt x="105" y="1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864C103C-1E16-7D42-98DB-E5430584F6FE}"/>
                  </a:ext>
                </a:extLst>
              </p:cNvPr>
              <p:cNvSpPr/>
              <p:nvPr/>
            </p:nvSpPr>
            <p:spPr>
              <a:xfrm>
                <a:off x="13743099" y="5626952"/>
                <a:ext cx="147556" cy="245280"/>
              </a:xfrm>
              <a:custGeom>
                <a:avLst/>
                <a:gdLst>
                  <a:gd name="connsiteX0" fmla="*/ 47493 w 147556"/>
                  <a:gd name="connsiteY0" fmla="*/ 17221 h 245280"/>
                  <a:gd name="connsiteX1" fmla="*/ 46261 w 147556"/>
                  <a:gd name="connsiteY1" fmla="*/ 18460 h 245280"/>
                  <a:gd name="connsiteX2" fmla="*/ 21616 w 147556"/>
                  <a:gd name="connsiteY2" fmla="*/ 183234 h 245280"/>
                  <a:gd name="connsiteX3" fmla="*/ 86925 w 147556"/>
                  <a:gd name="connsiteY3" fmla="*/ 226595 h 245280"/>
                  <a:gd name="connsiteX4" fmla="*/ 121428 w 147556"/>
                  <a:gd name="connsiteY4" fmla="*/ 203056 h 245280"/>
                  <a:gd name="connsiteX5" fmla="*/ 130054 w 147556"/>
                  <a:gd name="connsiteY5" fmla="*/ 160934 h 245280"/>
                  <a:gd name="connsiteX6" fmla="*/ 53654 w 147556"/>
                  <a:gd name="connsiteY6" fmla="*/ 19699 h 245280"/>
                  <a:gd name="connsiteX7" fmla="*/ 47493 w 147556"/>
                  <a:gd name="connsiteY7" fmla="*/ 17221 h 245280"/>
                  <a:gd name="connsiteX8" fmla="*/ 38773 w 147556"/>
                  <a:gd name="connsiteY8" fmla="*/ 1013 h 245280"/>
                  <a:gd name="connsiteX9" fmla="*/ 61009 w 147556"/>
                  <a:gd name="connsiteY9" fmla="*/ 4733 h 245280"/>
                  <a:gd name="connsiteX10" fmla="*/ 146246 w 147556"/>
                  <a:gd name="connsiteY10" fmla="*/ 157245 h 245280"/>
                  <a:gd name="connsiteX11" fmla="*/ 89421 w 147556"/>
                  <a:gd name="connsiteY11" fmla="*/ 244040 h 245280"/>
                  <a:gd name="connsiteX12" fmla="*/ 74597 w 147556"/>
                  <a:gd name="connsiteY12" fmla="*/ 245280 h 245280"/>
                  <a:gd name="connsiteX13" fmla="*/ 2949 w 147556"/>
                  <a:gd name="connsiteY13" fmla="*/ 187003 h 245280"/>
                  <a:gd name="connsiteX14" fmla="*/ 38773 w 147556"/>
                  <a:gd name="connsiteY14" fmla="*/ 1013 h 24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7556" h="245280">
                    <a:moveTo>
                      <a:pt x="47493" y="17221"/>
                    </a:moveTo>
                    <a:lnTo>
                      <a:pt x="46261" y="18460"/>
                    </a:lnTo>
                    <a:cubicBezTo>
                      <a:pt x="21616" y="27132"/>
                      <a:pt x="12990" y="143589"/>
                      <a:pt x="21616" y="183234"/>
                    </a:cubicBezTo>
                    <a:cubicBezTo>
                      <a:pt x="27777" y="214206"/>
                      <a:pt x="56119" y="232790"/>
                      <a:pt x="86925" y="226595"/>
                    </a:cubicBezTo>
                    <a:cubicBezTo>
                      <a:pt x="100480" y="224118"/>
                      <a:pt x="114034" y="216684"/>
                      <a:pt x="121428" y="203056"/>
                    </a:cubicBezTo>
                    <a:cubicBezTo>
                      <a:pt x="130054" y="190667"/>
                      <a:pt x="133750" y="175800"/>
                      <a:pt x="130054" y="160934"/>
                    </a:cubicBezTo>
                    <a:cubicBezTo>
                      <a:pt x="123892" y="129961"/>
                      <a:pt x="81996" y="35805"/>
                      <a:pt x="53654" y="19699"/>
                    </a:cubicBezTo>
                    <a:cubicBezTo>
                      <a:pt x="51190" y="18460"/>
                      <a:pt x="48725" y="17221"/>
                      <a:pt x="47493" y="17221"/>
                    </a:cubicBezTo>
                    <a:close/>
                    <a:moveTo>
                      <a:pt x="38773" y="1013"/>
                    </a:moveTo>
                    <a:cubicBezTo>
                      <a:pt x="42479" y="-227"/>
                      <a:pt x="51126" y="-1467"/>
                      <a:pt x="61009" y="4733"/>
                    </a:cubicBezTo>
                    <a:cubicBezTo>
                      <a:pt x="98068" y="24572"/>
                      <a:pt x="140069" y="127486"/>
                      <a:pt x="146246" y="157245"/>
                    </a:cubicBezTo>
                    <a:cubicBezTo>
                      <a:pt x="153658" y="198163"/>
                      <a:pt x="128951" y="236601"/>
                      <a:pt x="89421" y="244040"/>
                    </a:cubicBezTo>
                    <a:cubicBezTo>
                      <a:pt x="84480" y="245280"/>
                      <a:pt x="79538" y="245280"/>
                      <a:pt x="74597" y="245280"/>
                    </a:cubicBezTo>
                    <a:cubicBezTo>
                      <a:pt x="40008" y="245280"/>
                      <a:pt x="9125" y="221721"/>
                      <a:pt x="2949" y="187003"/>
                    </a:cubicBezTo>
                    <a:cubicBezTo>
                      <a:pt x="-3228" y="154765"/>
                      <a:pt x="-3228" y="17132"/>
                      <a:pt x="38773" y="10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D907CB2E-FDA9-464F-B661-B21FB9F110DA}"/>
                  </a:ext>
                </a:extLst>
              </p:cNvPr>
              <p:cNvSpPr/>
              <p:nvPr/>
            </p:nvSpPr>
            <p:spPr>
              <a:xfrm>
                <a:off x="13550480" y="5753841"/>
                <a:ext cx="294007" cy="654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526">
                    <a:moveTo>
                      <a:pt x="28" y="526"/>
                    </a:moveTo>
                    <a:cubicBezTo>
                      <a:pt x="28" y="526"/>
                      <a:pt x="17" y="490"/>
                      <a:pt x="14" y="477"/>
                    </a:cubicBezTo>
                    <a:cubicBezTo>
                      <a:pt x="-1" y="423"/>
                      <a:pt x="-36" y="295"/>
                      <a:pt x="130" y="242"/>
                    </a:cubicBezTo>
                    <a:cubicBezTo>
                      <a:pt x="166" y="230"/>
                      <a:pt x="191" y="210"/>
                      <a:pt x="206" y="180"/>
                    </a:cubicBezTo>
                    <a:cubicBezTo>
                      <a:pt x="242" y="109"/>
                      <a:pt x="209" y="10"/>
                      <a:pt x="208" y="10"/>
                    </a:cubicBezTo>
                    <a:cubicBezTo>
                      <a:pt x="207" y="6"/>
                      <a:pt x="209" y="2"/>
                      <a:pt x="212" y="0"/>
                    </a:cubicBezTo>
                    <a:cubicBezTo>
                      <a:pt x="216" y="-1"/>
                      <a:pt x="221" y="1"/>
                      <a:pt x="222" y="5"/>
                    </a:cubicBezTo>
                    <a:cubicBezTo>
                      <a:pt x="224" y="9"/>
                      <a:pt x="257" y="110"/>
                      <a:pt x="219" y="186"/>
                    </a:cubicBezTo>
                    <a:cubicBezTo>
                      <a:pt x="202" y="219"/>
                      <a:pt x="173" y="243"/>
                      <a:pt x="134" y="256"/>
                    </a:cubicBezTo>
                    <a:cubicBezTo>
                      <a:pt x="-19" y="304"/>
                      <a:pt x="11" y="414"/>
                      <a:pt x="28" y="474"/>
                    </a:cubicBezTo>
                    <a:cubicBezTo>
                      <a:pt x="31" y="486"/>
                      <a:pt x="41" y="522"/>
                      <a:pt x="41" y="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AD5FA641-3E60-2540-85EA-C8A631161816}"/>
                  </a:ext>
                </a:extLst>
              </p:cNvPr>
              <p:cNvSpPr/>
              <p:nvPr/>
            </p:nvSpPr>
            <p:spPr>
              <a:xfrm>
                <a:off x="13581625" y="5791228"/>
                <a:ext cx="151987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" h="174">
                    <a:moveTo>
                      <a:pt x="117" y="98"/>
                    </a:moveTo>
                    <a:cubicBezTo>
                      <a:pt x="130" y="124"/>
                      <a:pt x="119" y="155"/>
                      <a:pt x="93" y="168"/>
                    </a:cubicBezTo>
                    <a:cubicBezTo>
                      <a:pt x="67" y="181"/>
                      <a:pt x="36" y="171"/>
                      <a:pt x="23" y="145"/>
                    </a:cubicBezTo>
                    <a:cubicBezTo>
                      <a:pt x="10" y="119"/>
                      <a:pt x="-14" y="19"/>
                      <a:pt x="10" y="2"/>
                    </a:cubicBezTo>
                    <a:cubicBezTo>
                      <a:pt x="34" y="-14"/>
                      <a:pt x="104" y="72"/>
                      <a:pt x="117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59BB3E3B-0B7D-5540-9C44-4DFA14E9AACF}"/>
                  </a:ext>
                </a:extLst>
              </p:cNvPr>
              <p:cNvSpPr/>
              <p:nvPr/>
            </p:nvSpPr>
            <p:spPr>
              <a:xfrm>
                <a:off x="13572700" y="5780936"/>
                <a:ext cx="168540" cy="233367"/>
              </a:xfrm>
              <a:custGeom>
                <a:avLst/>
                <a:gdLst>
                  <a:gd name="connsiteX0" fmla="*/ 31234 w 168540"/>
                  <a:gd name="connsiteY0" fmla="*/ 19012 h 233367"/>
                  <a:gd name="connsiteX1" fmla="*/ 27531 w 168540"/>
                  <a:gd name="connsiteY1" fmla="*/ 20251 h 233367"/>
                  <a:gd name="connsiteX2" fmla="*/ 47279 w 168540"/>
                  <a:gd name="connsiteY2" fmla="*/ 186201 h 233367"/>
                  <a:gd name="connsiteX3" fmla="*/ 121335 w 168540"/>
                  <a:gd name="connsiteY3" fmla="*/ 210970 h 233367"/>
                  <a:gd name="connsiteX4" fmla="*/ 148488 w 168540"/>
                  <a:gd name="connsiteY4" fmla="*/ 178771 h 233367"/>
                  <a:gd name="connsiteX5" fmla="*/ 146020 w 168540"/>
                  <a:gd name="connsiteY5" fmla="*/ 136664 h 233367"/>
                  <a:gd name="connsiteX6" fmla="*/ 34936 w 168540"/>
                  <a:gd name="connsiteY6" fmla="*/ 20251 h 233367"/>
                  <a:gd name="connsiteX7" fmla="*/ 31234 w 168540"/>
                  <a:gd name="connsiteY7" fmla="*/ 19012 h 233367"/>
                  <a:gd name="connsiteX8" fmla="*/ 38540 w 168540"/>
                  <a:gd name="connsiteY8" fmla="*/ 322 h 233367"/>
                  <a:gd name="connsiteX9" fmla="*/ 160966 w 168540"/>
                  <a:gd name="connsiteY9" fmla="*/ 126762 h 233367"/>
                  <a:gd name="connsiteX10" fmla="*/ 164676 w 168540"/>
                  <a:gd name="connsiteY10" fmla="*/ 182544 h 233367"/>
                  <a:gd name="connsiteX11" fmla="*/ 128814 w 168540"/>
                  <a:gd name="connsiteY11" fmla="*/ 225930 h 233367"/>
                  <a:gd name="connsiteX12" fmla="*/ 95425 w 168540"/>
                  <a:gd name="connsiteY12" fmla="*/ 233367 h 233367"/>
                  <a:gd name="connsiteX13" fmla="*/ 29883 w 168540"/>
                  <a:gd name="connsiteY13" fmla="*/ 192460 h 233367"/>
                  <a:gd name="connsiteX14" fmla="*/ 16280 w 168540"/>
                  <a:gd name="connsiteY14" fmla="*/ 5281 h 233367"/>
                  <a:gd name="connsiteX15" fmla="*/ 38540 w 168540"/>
                  <a:gd name="connsiteY15" fmla="*/ 322 h 23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8540" h="233367">
                    <a:moveTo>
                      <a:pt x="31234" y="19012"/>
                    </a:moveTo>
                    <a:cubicBezTo>
                      <a:pt x="29999" y="19012"/>
                      <a:pt x="28765" y="20251"/>
                      <a:pt x="27531" y="20251"/>
                    </a:cubicBezTo>
                    <a:cubicBezTo>
                      <a:pt x="6548" y="35112"/>
                      <a:pt x="28765" y="150287"/>
                      <a:pt x="47279" y="186201"/>
                    </a:cubicBezTo>
                    <a:cubicBezTo>
                      <a:pt x="60856" y="213447"/>
                      <a:pt x="94181" y="224593"/>
                      <a:pt x="121335" y="210970"/>
                    </a:cubicBezTo>
                    <a:cubicBezTo>
                      <a:pt x="134911" y="204778"/>
                      <a:pt x="144785" y="193632"/>
                      <a:pt x="148488" y="178771"/>
                    </a:cubicBezTo>
                    <a:cubicBezTo>
                      <a:pt x="154660" y="163909"/>
                      <a:pt x="153425" y="149048"/>
                      <a:pt x="146020" y="136664"/>
                    </a:cubicBezTo>
                    <a:cubicBezTo>
                      <a:pt x="132443" y="108180"/>
                      <a:pt x="67027" y="27681"/>
                      <a:pt x="34936" y="20251"/>
                    </a:cubicBezTo>
                    <a:cubicBezTo>
                      <a:pt x="33702" y="19012"/>
                      <a:pt x="32468" y="19012"/>
                      <a:pt x="31234" y="19012"/>
                    </a:cubicBezTo>
                    <a:close/>
                    <a:moveTo>
                      <a:pt x="38540" y="322"/>
                    </a:moveTo>
                    <a:cubicBezTo>
                      <a:pt x="79348" y="11479"/>
                      <a:pt x="147363" y="100730"/>
                      <a:pt x="160966" y="126762"/>
                    </a:cubicBezTo>
                    <a:cubicBezTo>
                      <a:pt x="169623" y="145356"/>
                      <a:pt x="170859" y="165189"/>
                      <a:pt x="164676" y="182544"/>
                    </a:cubicBezTo>
                    <a:cubicBezTo>
                      <a:pt x="158493" y="201138"/>
                      <a:pt x="146127" y="217252"/>
                      <a:pt x="128814" y="225930"/>
                    </a:cubicBezTo>
                    <a:cubicBezTo>
                      <a:pt x="117684" y="230888"/>
                      <a:pt x="106554" y="233367"/>
                      <a:pt x="95425" y="233367"/>
                    </a:cubicBezTo>
                    <a:cubicBezTo>
                      <a:pt x="68219" y="233367"/>
                      <a:pt x="42250" y="218492"/>
                      <a:pt x="29883" y="192460"/>
                    </a:cubicBezTo>
                    <a:cubicBezTo>
                      <a:pt x="15044" y="163950"/>
                      <a:pt x="-20819" y="30073"/>
                      <a:pt x="16280" y="5281"/>
                    </a:cubicBezTo>
                    <a:cubicBezTo>
                      <a:pt x="19990" y="1562"/>
                      <a:pt x="27410" y="-918"/>
                      <a:pt x="38540" y="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C536C302-1366-8741-8A63-AE36F959936D}"/>
                  </a:ext>
                </a:extLst>
              </p:cNvPr>
              <p:cNvSpPr/>
              <p:nvPr/>
            </p:nvSpPr>
            <p:spPr>
              <a:xfrm>
                <a:off x="13673813" y="6126463"/>
                <a:ext cx="210539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129">
                    <a:moveTo>
                      <a:pt x="27" y="97"/>
                    </a:moveTo>
                    <a:cubicBezTo>
                      <a:pt x="2" y="83"/>
                      <a:pt x="-7" y="51"/>
                      <a:pt x="7" y="26"/>
                    </a:cubicBezTo>
                    <a:cubicBezTo>
                      <a:pt x="22" y="1"/>
                      <a:pt x="54" y="-8"/>
                      <a:pt x="79" y="7"/>
                    </a:cubicBezTo>
                    <a:cubicBezTo>
                      <a:pt x="104" y="21"/>
                      <a:pt x="180" y="91"/>
                      <a:pt x="169" y="118"/>
                    </a:cubicBezTo>
                    <a:cubicBezTo>
                      <a:pt x="159" y="145"/>
                      <a:pt x="52" y="112"/>
                      <a:pt x="27" y="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1A26925C-BC35-0C48-9811-86DAED21F27D}"/>
                  </a:ext>
                </a:extLst>
              </p:cNvPr>
              <p:cNvSpPr/>
              <p:nvPr/>
            </p:nvSpPr>
            <p:spPr>
              <a:xfrm>
                <a:off x="13665585" y="6118190"/>
                <a:ext cx="227932" cy="176515"/>
              </a:xfrm>
              <a:custGeom>
                <a:avLst/>
                <a:gdLst>
                  <a:gd name="connsiteX0" fmla="*/ 79304 w 227932"/>
                  <a:gd name="connsiteY0" fmla="*/ 17306 h 176515"/>
                  <a:gd name="connsiteX1" fmla="*/ 57797 w 227932"/>
                  <a:gd name="connsiteY1" fmla="*/ 19468 h 176515"/>
                  <a:gd name="connsiteX2" fmla="*/ 24376 w 227932"/>
                  <a:gd name="connsiteY2" fmla="*/ 45409 h 176515"/>
                  <a:gd name="connsiteX3" fmla="*/ 19425 w 227932"/>
                  <a:gd name="connsiteY3" fmla="*/ 87409 h 176515"/>
                  <a:gd name="connsiteX4" fmla="*/ 45419 w 227932"/>
                  <a:gd name="connsiteY4" fmla="*/ 120762 h 176515"/>
                  <a:gd name="connsiteX5" fmla="*/ 202620 w 227932"/>
                  <a:gd name="connsiteY5" fmla="*/ 155351 h 176515"/>
                  <a:gd name="connsiteX6" fmla="*/ 208809 w 227932"/>
                  <a:gd name="connsiteY6" fmla="*/ 150409 h 176515"/>
                  <a:gd name="connsiteX7" fmla="*/ 99882 w 227932"/>
                  <a:gd name="connsiteY7" fmla="*/ 24409 h 176515"/>
                  <a:gd name="connsiteX8" fmla="*/ 79304 w 227932"/>
                  <a:gd name="connsiteY8" fmla="*/ 17306 h 176515"/>
                  <a:gd name="connsiteX9" fmla="*/ 82948 w 227932"/>
                  <a:gd name="connsiteY9" fmla="*/ 478 h 176515"/>
                  <a:gd name="connsiteX10" fmla="*/ 111020 w 227932"/>
                  <a:gd name="connsiteY10" fmla="*/ 9450 h 176515"/>
                  <a:gd name="connsiteX11" fmla="*/ 226249 w 227932"/>
                  <a:gd name="connsiteY11" fmla="*/ 157952 h 176515"/>
                  <a:gd name="connsiteX12" fmla="*/ 210142 w 227932"/>
                  <a:gd name="connsiteY12" fmla="*/ 174040 h 176515"/>
                  <a:gd name="connsiteX13" fmla="*/ 185361 w 227932"/>
                  <a:gd name="connsiteY13" fmla="*/ 176515 h 176515"/>
                  <a:gd name="connsiteX14" fmla="*/ 37918 w 227932"/>
                  <a:gd name="connsiteY14" fmla="*/ 136915 h 176515"/>
                  <a:gd name="connsiteX15" fmla="*/ 9420 w 227932"/>
                  <a:gd name="connsiteY15" fmla="*/ 36676 h 176515"/>
                  <a:gd name="connsiteX16" fmla="*/ 82948 w 227932"/>
                  <a:gd name="connsiteY16" fmla="*/ 478 h 17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7932" h="176515">
                    <a:moveTo>
                      <a:pt x="79304" y="17306"/>
                    </a:moveTo>
                    <a:cubicBezTo>
                      <a:pt x="72032" y="16380"/>
                      <a:pt x="64605" y="16997"/>
                      <a:pt x="57797" y="19468"/>
                    </a:cubicBezTo>
                    <a:cubicBezTo>
                      <a:pt x="42943" y="21938"/>
                      <a:pt x="31803" y="31821"/>
                      <a:pt x="24376" y="45409"/>
                    </a:cubicBezTo>
                    <a:cubicBezTo>
                      <a:pt x="16949" y="57762"/>
                      <a:pt x="14473" y="72586"/>
                      <a:pt x="19425" y="87409"/>
                    </a:cubicBezTo>
                    <a:cubicBezTo>
                      <a:pt x="23138" y="102233"/>
                      <a:pt x="31803" y="113351"/>
                      <a:pt x="45419" y="120762"/>
                    </a:cubicBezTo>
                    <a:cubicBezTo>
                      <a:pt x="72650" y="136821"/>
                      <a:pt x="171675" y="166468"/>
                      <a:pt x="202620" y="155351"/>
                    </a:cubicBezTo>
                    <a:cubicBezTo>
                      <a:pt x="206334" y="154115"/>
                      <a:pt x="208809" y="152880"/>
                      <a:pt x="208809" y="150409"/>
                    </a:cubicBezTo>
                    <a:cubicBezTo>
                      <a:pt x="217474" y="126939"/>
                      <a:pt x="135779" y="44174"/>
                      <a:pt x="99882" y="24409"/>
                    </a:cubicBezTo>
                    <a:cubicBezTo>
                      <a:pt x="93693" y="20703"/>
                      <a:pt x="86576" y="18233"/>
                      <a:pt x="79304" y="17306"/>
                    </a:cubicBezTo>
                    <a:close/>
                    <a:moveTo>
                      <a:pt x="82948" y="478"/>
                    </a:moveTo>
                    <a:cubicBezTo>
                      <a:pt x="92512" y="1561"/>
                      <a:pt x="102037" y="4500"/>
                      <a:pt x="111020" y="9450"/>
                    </a:cubicBezTo>
                    <a:cubicBezTo>
                      <a:pt x="138278" y="25538"/>
                      <a:pt x="242356" y="117114"/>
                      <a:pt x="226249" y="157952"/>
                    </a:cubicBezTo>
                    <a:cubicBezTo>
                      <a:pt x="225010" y="162903"/>
                      <a:pt x="220054" y="170328"/>
                      <a:pt x="210142" y="174040"/>
                    </a:cubicBezTo>
                    <a:cubicBezTo>
                      <a:pt x="203947" y="176515"/>
                      <a:pt x="195273" y="176515"/>
                      <a:pt x="185361" y="176515"/>
                    </a:cubicBezTo>
                    <a:cubicBezTo>
                      <a:pt x="137039" y="176515"/>
                      <a:pt x="58981" y="150527"/>
                      <a:pt x="37918" y="136915"/>
                    </a:cubicBezTo>
                    <a:cubicBezTo>
                      <a:pt x="1986" y="117114"/>
                      <a:pt x="-10404" y="72564"/>
                      <a:pt x="9420" y="36676"/>
                    </a:cubicBezTo>
                    <a:cubicBezTo>
                      <a:pt x="25218" y="10688"/>
                      <a:pt x="54257" y="-2771"/>
                      <a:pt x="82948" y="4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0104CADE-86C9-8447-B418-3E444B76CEE9}"/>
                  </a:ext>
                </a:extLst>
              </p:cNvPr>
              <p:cNvSpPr/>
              <p:nvPr/>
            </p:nvSpPr>
            <p:spPr>
              <a:xfrm>
                <a:off x="13648898" y="5905881"/>
                <a:ext cx="71010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135">
                    <a:moveTo>
                      <a:pt x="52" y="135"/>
                    </a:moveTo>
                    <a:cubicBezTo>
                      <a:pt x="48" y="135"/>
                      <a:pt x="45" y="132"/>
                      <a:pt x="45" y="129"/>
                    </a:cubicBezTo>
                    <a:cubicBezTo>
                      <a:pt x="36" y="67"/>
                      <a:pt x="2" y="11"/>
                      <a:pt x="1" y="10"/>
                    </a:cubicBezTo>
                    <a:cubicBezTo>
                      <a:pt x="-1" y="7"/>
                      <a:pt x="0" y="3"/>
                      <a:pt x="4" y="1"/>
                    </a:cubicBezTo>
                    <a:cubicBezTo>
                      <a:pt x="6" y="-1"/>
                      <a:pt x="11" y="0"/>
                      <a:pt x="13" y="3"/>
                    </a:cubicBezTo>
                    <a:cubicBezTo>
                      <a:pt x="15" y="5"/>
                      <a:pt x="50" y="62"/>
                      <a:pt x="58" y="126"/>
                    </a:cubicBezTo>
                    <a:cubicBezTo>
                      <a:pt x="59" y="131"/>
                      <a:pt x="57" y="135"/>
                      <a:pt x="52" y="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6E674DF0-10BA-2E49-86BB-01F64AE13950}"/>
                  </a:ext>
                </a:extLst>
              </p:cNvPr>
              <p:cNvSpPr/>
              <p:nvPr/>
            </p:nvSpPr>
            <p:spPr>
              <a:xfrm>
                <a:off x="13622736" y="6102785"/>
                <a:ext cx="155724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" h="97">
                    <a:moveTo>
                      <a:pt x="119" y="97"/>
                    </a:moveTo>
                    <a:cubicBezTo>
                      <a:pt x="118" y="97"/>
                      <a:pt x="118" y="97"/>
                      <a:pt x="116" y="97"/>
                    </a:cubicBezTo>
                    <a:cubicBezTo>
                      <a:pt x="49" y="71"/>
                      <a:pt x="3" y="13"/>
                      <a:pt x="1" y="11"/>
                    </a:cubicBezTo>
                    <a:cubicBezTo>
                      <a:pt x="-1" y="8"/>
                      <a:pt x="-1" y="4"/>
                      <a:pt x="3" y="1"/>
                    </a:cubicBezTo>
                    <a:cubicBezTo>
                      <a:pt x="6" y="-1"/>
                      <a:pt x="10" y="-1"/>
                      <a:pt x="12" y="2"/>
                    </a:cubicBezTo>
                    <a:cubicBezTo>
                      <a:pt x="13" y="3"/>
                      <a:pt x="58" y="60"/>
                      <a:pt x="121" y="83"/>
                    </a:cubicBezTo>
                    <a:cubicBezTo>
                      <a:pt x="125" y="84"/>
                      <a:pt x="127" y="89"/>
                      <a:pt x="125" y="92"/>
                    </a:cubicBezTo>
                    <a:cubicBezTo>
                      <a:pt x="124" y="95"/>
                      <a:pt x="122" y="97"/>
                      <a:pt x="11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592247C-1645-5848-BC10-FD452F34ED16}"/>
                </a:ext>
              </a:extLst>
            </p:cNvPr>
            <p:cNvGrpSpPr/>
            <p:nvPr/>
          </p:nvGrpSpPr>
          <p:grpSpPr>
            <a:xfrm>
              <a:off x="14543376" y="4473963"/>
              <a:ext cx="1208418" cy="1829465"/>
              <a:chOff x="14543376" y="4473963"/>
              <a:chExt cx="1208418" cy="182946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A3156D3B-26C9-DD4E-8C9A-775DD41F029A}"/>
                  </a:ext>
                </a:extLst>
              </p:cNvPr>
              <p:cNvSpPr/>
              <p:nvPr/>
            </p:nvSpPr>
            <p:spPr>
              <a:xfrm>
                <a:off x="14553342" y="4483933"/>
                <a:ext cx="1189731" cy="1810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6" h="1454">
                    <a:moveTo>
                      <a:pt x="869" y="1454"/>
                    </a:moveTo>
                    <a:lnTo>
                      <a:pt x="478" y="1454"/>
                    </a:lnTo>
                    <a:lnTo>
                      <a:pt x="86" y="1454"/>
                    </a:lnTo>
                    <a:cubicBezTo>
                      <a:pt x="62" y="1454"/>
                      <a:pt x="41" y="1444"/>
                      <a:pt x="25" y="1428"/>
                    </a:cubicBezTo>
                    <a:cubicBezTo>
                      <a:pt x="9" y="1413"/>
                      <a:pt x="0" y="1391"/>
                      <a:pt x="0" y="1367"/>
                    </a:cubicBezTo>
                    <a:lnTo>
                      <a:pt x="0" y="727"/>
                    </a:lnTo>
                    <a:lnTo>
                      <a:pt x="0" y="87"/>
                    </a:lnTo>
                    <a:cubicBezTo>
                      <a:pt x="0" y="63"/>
                      <a:pt x="9" y="41"/>
                      <a:pt x="25" y="25"/>
                    </a:cubicBezTo>
                    <a:cubicBezTo>
                      <a:pt x="41" y="10"/>
                      <a:pt x="62" y="0"/>
                      <a:pt x="86" y="0"/>
                    </a:cubicBezTo>
                    <a:lnTo>
                      <a:pt x="478" y="0"/>
                    </a:lnTo>
                    <a:lnTo>
                      <a:pt x="869" y="0"/>
                    </a:lnTo>
                    <a:cubicBezTo>
                      <a:pt x="893" y="0"/>
                      <a:pt x="915" y="10"/>
                      <a:pt x="931" y="25"/>
                    </a:cubicBezTo>
                    <a:cubicBezTo>
                      <a:pt x="946" y="41"/>
                      <a:pt x="956" y="63"/>
                      <a:pt x="956" y="87"/>
                    </a:cubicBezTo>
                    <a:lnTo>
                      <a:pt x="956" y="727"/>
                    </a:lnTo>
                    <a:lnTo>
                      <a:pt x="956" y="1367"/>
                    </a:lnTo>
                    <a:cubicBezTo>
                      <a:pt x="956" y="1391"/>
                      <a:pt x="946" y="1413"/>
                      <a:pt x="931" y="1428"/>
                    </a:cubicBezTo>
                    <a:cubicBezTo>
                      <a:pt x="915" y="1444"/>
                      <a:pt x="893" y="1454"/>
                      <a:pt x="869" y="14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3AD50B95-14BF-1647-BE0B-E15D13DC9946}"/>
                  </a:ext>
                </a:extLst>
              </p:cNvPr>
              <p:cNvSpPr/>
              <p:nvPr/>
            </p:nvSpPr>
            <p:spPr>
              <a:xfrm>
                <a:off x="14543376" y="4473963"/>
                <a:ext cx="1208418" cy="1829465"/>
              </a:xfrm>
              <a:custGeom>
                <a:avLst/>
                <a:gdLst>
                  <a:gd name="connsiteX0" fmla="*/ 117000 w 1208418"/>
                  <a:gd name="connsiteY0" fmla="*/ 18694 h 1829465"/>
                  <a:gd name="connsiteX1" fmla="*/ 47310 w 1208418"/>
                  <a:gd name="connsiteY1" fmla="*/ 47338 h 1829465"/>
                  <a:gd name="connsiteX2" fmla="*/ 18687 w 1208418"/>
                  <a:gd name="connsiteY2" fmla="*/ 118323 h 1829465"/>
                  <a:gd name="connsiteX3" fmla="*/ 18687 w 1208418"/>
                  <a:gd name="connsiteY3" fmla="*/ 1712386 h 1829465"/>
                  <a:gd name="connsiteX4" fmla="*/ 47310 w 1208418"/>
                  <a:gd name="connsiteY4" fmla="*/ 1782127 h 1829465"/>
                  <a:gd name="connsiteX5" fmla="*/ 117000 w 1208418"/>
                  <a:gd name="connsiteY5" fmla="*/ 1812015 h 1829465"/>
                  <a:gd name="connsiteX6" fmla="*/ 1091420 w 1208418"/>
                  <a:gd name="connsiteY6" fmla="*/ 1812015 h 1829465"/>
                  <a:gd name="connsiteX7" fmla="*/ 1162354 w 1208418"/>
                  <a:gd name="connsiteY7" fmla="*/ 1782127 h 1829465"/>
                  <a:gd name="connsiteX8" fmla="*/ 1190977 w 1208418"/>
                  <a:gd name="connsiteY8" fmla="*/ 1712386 h 1829465"/>
                  <a:gd name="connsiteX9" fmla="*/ 1190977 w 1208418"/>
                  <a:gd name="connsiteY9" fmla="*/ 118323 h 1829465"/>
                  <a:gd name="connsiteX10" fmla="*/ 1162354 w 1208418"/>
                  <a:gd name="connsiteY10" fmla="*/ 47338 h 1829465"/>
                  <a:gd name="connsiteX11" fmla="*/ 1091420 w 1208418"/>
                  <a:gd name="connsiteY11" fmla="*/ 18694 h 1829465"/>
                  <a:gd name="connsiteX12" fmla="*/ 116984 w 1208418"/>
                  <a:gd name="connsiteY12" fmla="*/ 0 h 1829465"/>
                  <a:gd name="connsiteX13" fmla="*/ 1091434 w 1208418"/>
                  <a:gd name="connsiteY13" fmla="*/ 0 h 1829465"/>
                  <a:gd name="connsiteX14" fmla="*/ 1174816 w 1208418"/>
                  <a:gd name="connsiteY14" fmla="*/ 34871 h 1829465"/>
                  <a:gd name="connsiteX15" fmla="*/ 1208418 w 1208418"/>
                  <a:gd name="connsiteY15" fmla="*/ 118311 h 1829465"/>
                  <a:gd name="connsiteX16" fmla="*/ 1208418 w 1208418"/>
                  <a:gd name="connsiteY16" fmla="*/ 1712399 h 1829465"/>
                  <a:gd name="connsiteX17" fmla="*/ 1174816 w 1208418"/>
                  <a:gd name="connsiteY17" fmla="*/ 1794595 h 1829465"/>
                  <a:gd name="connsiteX18" fmla="*/ 1091434 w 1208418"/>
                  <a:gd name="connsiteY18" fmla="*/ 1829465 h 1829465"/>
                  <a:gd name="connsiteX19" fmla="*/ 116984 w 1208418"/>
                  <a:gd name="connsiteY19" fmla="*/ 1829465 h 1829465"/>
                  <a:gd name="connsiteX20" fmla="*/ 34846 w 1208418"/>
                  <a:gd name="connsiteY20" fmla="*/ 1794595 h 1829465"/>
                  <a:gd name="connsiteX21" fmla="*/ 0 w 1208418"/>
                  <a:gd name="connsiteY21" fmla="*/ 1712399 h 1829465"/>
                  <a:gd name="connsiteX22" fmla="*/ 0 w 1208418"/>
                  <a:gd name="connsiteY22" fmla="*/ 118311 h 1829465"/>
                  <a:gd name="connsiteX23" fmla="*/ 34846 w 1208418"/>
                  <a:gd name="connsiteY23" fmla="*/ 34871 h 1829465"/>
                  <a:gd name="connsiteX24" fmla="*/ 116984 w 1208418"/>
                  <a:gd name="connsiteY24" fmla="*/ 0 h 1829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8418" h="1829465">
                    <a:moveTo>
                      <a:pt x="117000" y="18694"/>
                    </a:moveTo>
                    <a:cubicBezTo>
                      <a:pt x="90866" y="18694"/>
                      <a:pt x="65977" y="28657"/>
                      <a:pt x="47310" y="47338"/>
                    </a:cubicBezTo>
                    <a:cubicBezTo>
                      <a:pt x="28643" y="66018"/>
                      <a:pt x="18687" y="90925"/>
                      <a:pt x="18687" y="118323"/>
                    </a:cubicBezTo>
                    <a:lnTo>
                      <a:pt x="18687" y="1712386"/>
                    </a:lnTo>
                    <a:cubicBezTo>
                      <a:pt x="18687" y="1739784"/>
                      <a:pt x="28643" y="1763446"/>
                      <a:pt x="47310" y="1782127"/>
                    </a:cubicBezTo>
                    <a:cubicBezTo>
                      <a:pt x="65977" y="1802052"/>
                      <a:pt x="90866" y="1812015"/>
                      <a:pt x="117000" y="1812015"/>
                    </a:cubicBezTo>
                    <a:lnTo>
                      <a:pt x="1091420" y="1812015"/>
                    </a:lnTo>
                    <a:cubicBezTo>
                      <a:pt x="1118798" y="1812015"/>
                      <a:pt x="1142443" y="1802052"/>
                      <a:pt x="1162354" y="1782127"/>
                    </a:cubicBezTo>
                    <a:cubicBezTo>
                      <a:pt x="1181021" y="1763446"/>
                      <a:pt x="1190977" y="1739784"/>
                      <a:pt x="1190977" y="1712386"/>
                    </a:cubicBezTo>
                    <a:lnTo>
                      <a:pt x="1190977" y="118323"/>
                    </a:lnTo>
                    <a:cubicBezTo>
                      <a:pt x="1190977" y="90925"/>
                      <a:pt x="1181021" y="66018"/>
                      <a:pt x="1162354" y="47338"/>
                    </a:cubicBezTo>
                    <a:cubicBezTo>
                      <a:pt x="1142443" y="28657"/>
                      <a:pt x="1118798" y="18694"/>
                      <a:pt x="1091420" y="18694"/>
                    </a:cubicBezTo>
                    <a:close/>
                    <a:moveTo>
                      <a:pt x="116984" y="0"/>
                    </a:moveTo>
                    <a:lnTo>
                      <a:pt x="1091434" y="0"/>
                    </a:lnTo>
                    <a:cubicBezTo>
                      <a:pt x="1122547" y="0"/>
                      <a:pt x="1152415" y="12454"/>
                      <a:pt x="1174816" y="34871"/>
                    </a:cubicBezTo>
                    <a:cubicBezTo>
                      <a:pt x="1195973" y="57288"/>
                      <a:pt x="1208418" y="87177"/>
                      <a:pt x="1208418" y="118311"/>
                    </a:cubicBezTo>
                    <a:lnTo>
                      <a:pt x="1208418" y="1712399"/>
                    </a:lnTo>
                    <a:cubicBezTo>
                      <a:pt x="1208418" y="1743534"/>
                      <a:pt x="1195973" y="1773423"/>
                      <a:pt x="1174816" y="1794595"/>
                    </a:cubicBezTo>
                    <a:cubicBezTo>
                      <a:pt x="1152415" y="1817011"/>
                      <a:pt x="1122547" y="1829465"/>
                      <a:pt x="1091434" y="1829465"/>
                    </a:cubicBezTo>
                    <a:lnTo>
                      <a:pt x="116984" y="1829465"/>
                    </a:lnTo>
                    <a:cubicBezTo>
                      <a:pt x="85871" y="1829465"/>
                      <a:pt x="57247" y="1817011"/>
                      <a:pt x="34846" y="1794595"/>
                    </a:cubicBezTo>
                    <a:cubicBezTo>
                      <a:pt x="12445" y="1773423"/>
                      <a:pt x="0" y="1743534"/>
                      <a:pt x="0" y="1712399"/>
                    </a:cubicBezTo>
                    <a:lnTo>
                      <a:pt x="0" y="118311"/>
                    </a:lnTo>
                    <a:cubicBezTo>
                      <a:pt x="0" y="87177"/>
                      <a:pt x="12445" y="57288"/>
                      <a:pt x="34846" y="34871"/>
                    </a:cubicBezTo>
                    <a:cubicBezTo>
                      <a:pt x="57247" y="12454"/>
                      <a:pt x="85871" y="0"/>
                      <a:pt x="116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1ED41DDC-9111-6443-93A0-B13F02BBE6A3}"/>
                  </a:ext>
                </a:extLst>
              </p:cNvPr>
              <p:cNvSpPr/>
              <p:nvPr/>
            </p:nvSpPr>
            <p:spPr>
              <a:xfrm>
                <a:off x="14553342" y="4483933"/>
                <a:ext cx="1189731" cy="1810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6" h="1454">
                    <a:moveTo>
                      <a:pt x="869" y="1454"/>
                    </a:moveTo>
                    <a:lnTo>
                      <a:pt x="478" y="1454"/>
                    </a:lnTo>
                    <a:lnTo>
                      <a:pt x="86" y="1454"/>
                    </a:lnTo>
                    <a:cubicBezTo>
                      <a:pt x="62" y="1454"/>
                      <a:pt x="41" y="1444"/>
                      <a:pt x="25" y="1428"/>
                    </a:cubicBezTo>
                    <a:cubicBezTo>
                      <a:pt x="9" y="1413"/>
                      <a:pt x="0" y="1391"/>
                      <a:pt x="0" y="1367"/>
                    </a:cubicBezTo>
                    <a:lnTo>
                      <a:pt x="0" y="727"/>
                    </a:lnTo>
                    <a:lnTo>
                      <a:pt x="0" y="87"/>
                    </a:lnTo>
                    <a:cubicBezTo>
                      <a:pt x="0" y="63"/>
                      <a:pt x="9" y="41"/>
                      <a:pt x="25" y="25"/>
                    </a:cubicBezTo>
                    <a:cubicBezTo>
                      <a:pt x="41" y="10"/>
                      <a:pt x="62" y="0"/>
                      <a:pt x="86" y="0"/>
                    </a:cubicBezTo>
                    <a:lnTo>
                      <a:pt x="478" y="0"/>
                    </a:lnTo>
                    <a:lnTo>
                      <a:pt x="869" y="0"/>
                    </a:lnTo>
                    <a:cubicBezTo>
                      <a:pt x="893" y="0"/>
                      <a:pt x="915" y="10"/>
                      <a:pt x="931" y="25"/>
                    </a:cubicBezTo>
                    <a:cubicBezTo>
                      <a:pt x="946" y="41"/>
                      <a:pt x="956" y="63"/>
                      <a:pt x="956" y="87"/>
                    </a:cubicBezTo>
                    <a:lnTo>
                      <a:pt x="956" y="727"/>
                    </a:lnTo>
                    <a:lnTo>
                      <a:pt x="956" y="1367"/>
                    </a:lnTo>
                    <a:cubicBezTo>
                      <a:pt x="956" y="1391"/>
                      <a:pt x="946" y="1413"/>
                      <a:pt x="931" y="1428"/>
                    </a:cubicBezTo>
                    <a:cubicBezTo>
                      <a:pt x="915" y="1444"/>
                      <a:pt x="893" y="1454"/>
                      <a:pt x="869" y="14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3A5964E1-7DCD-3542-9E04-AC2103007E2D}"/>
                  </a:ext>
                </a:extLst>
              </p:cNvPr>
              <p:cNvSpPr/>
              <p:nvPr/>
            </p:nvSpPr>
            <p:spPr>
              <a:xfrm>
                <a:off x="14665464" y="4588616"/>
                <a:ext cx="964243" cy="16001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5" h="1285">
                    <a:moveTo>
                      <a:pt x="727" y="1285"/>
                    </a:moveTo>
                    <a:lnTo>
                      <a:pt x="388" y="1285"/>
                    </a:lnTo>
                    <a:lnTo>
                      <a:pt x="49" y="1285"/>
                    </a:lnTo>
                    <a:cubicBezTo>
                      <a:pt x="36" y="1285"/>
                      <a:pt x="23" y="1280"/>
                      <a:pt x="15" y="1271"/>
                    </a:cubicBezTo>
                    <a:cubicBezTo>
                      <a:pt x="6" y="1262"/>
                      <a:pt x="0" y="1250"/>
                      <a:pt x="0" y="1237"/>
                    </a:cubicBezTo>
                    <a:lnTo>
                      <a:pt x="0" y="643"/>
                    </a:lnTo>
                    <a:lnTo>
                      <a:pt x="0" y="49"/>
                    </a:lnTo>
                    <a:cubicBezTo>
                      <a:pt x="0" y="36"/>
                      <a:pt x="6" y="23"/>
                      <a:pt x="15" y="15"/>
                    </a:cubicBezTo>
                    <a:cubicBezTo>
                      <a:pt x="23" y="6"/>
                      <a:pt x="36" y="0"/>
                      <a:pt x="49" y="0"/>
                    </a:cubicBezTo>
                    <a:lnTo>
                      <a:pt x="388" y="0"/>
                    </a:lnTo>
                    <a:lnTo>
                      <a:pt x="727" y="0"/>
                    </a:lnTo>
                    <a:cubicBezTo>
                      <a:pt x="740" y="0"/>
                      <a:pt x="752" y="6"/>
                      <a:pt x="761" y="15"/>
                    </a:cubicBezTo>
                    <a:cubicBezTo>
                      <a:pt x="770" y="23"/>
                      <a:pt x="775" y="36"/>
                      <a:pt x="775" y="49"/>
                    </a:cubicBezTo>
                    <a:lnTo>
                      <a:pt x="775" y="643"/>
                    </a:lnTo>
                    <a:lnTo>
                      <a:pt x="775" y="1237"/>
                    </a:lnTo>
                    <a:cubicBezTo>
                      <a:pt x="775" y="1250"/>
                      <a:pt x="770" y="1262"/>
                      <a:pt x="761" y="1271"/>
                    </a:cubicBezTo>
                    <a:cubicBezTo>
                      <a:pt x="752" y="1280"/>
                      <a:pt x="740" y="1285"/>
                      <a:pt x="727" y="12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8BF89E5F-C04C-3742-A344-064C03A63D3B}"/>
                  </a:ext>
                </a:extLst>
              </p:cNvPr>
              <p:cNvSpPr/>
              <p:nvPr/>
            </p:nvSpPr>
            <p:spPr>
              <a:xfrm>
                <a:off x="14657989" y="4579893"/>
                <a:ext cx="981684" cy="1617606"/>
              </a:xfrm>
              <a:custGeom>
                <a:avLst/>
                <a:gdLst>
                  <a:gd name="connsiteX0" fmla="*/ 68451 w 981684"/>
                  <a:gd name="connsiteY0" fmla="*/ 18693 h 1617606"/>
                  <a:gd name="connsiteX1" fmla="*/ 31127 w 981684"/>
                  <a:gd name="connsiteY1" fmla="*/ 33636 h 1617606"/>
                  <a:gd name="connsiteX2" fmla="*/ 17441 w 981684"/>
                  <a:gd name="connsiteY2" fmla="*/ 69748 h 1617606"/>
                  <a:gd name="connsiteX3" fmla="*/ 17441 w 981684"/>
                  <a:gd name="connsiteY3" fmla="*/ 1549100 h 1617606"/>
                  <a:gd name="connsiteX4" fmla="*/ 31127 w 981684"/>
                  <a:gd name="connsiteY4" fmla="*/ 1585212 h 1617606"/>
                  <a:gd name="connsiteX5" fmla="*/ 68451 w 981684"/>
                  <a:gd name="connsiteY5" fmla="*/ 1600155 h 1617606"/>
                  <a:gd name="connsiteX6" fmla="*/ 911987 w 981684"/>
                  <a:gd name="connsiteY6" fmla="*/ 1600155 h 1617606"/>
                  <a:gd name="connsiteX7" fmla="*/ 948067 w 981684"/>
                  <a:gd name="connsiteY7" fmla="*/ 1585212 h 1617606"/>
                  <a:gd name="connsiteX8" fmla="*/ 962997 w 981684"/>
                  <a:gd name="connsiteY8" fmla="*/ 1549100 h 1617606"/>
                  <a:gd name="connsiteX9" fmla="*/ 962997 w 981684"/>
                  <a:gd name="connsiteY9" fmla="*/ 69748 h 1617606"/>
                  <a:gd name="connsiteX10" fmla="*/ 948067 w 981684"/>
                  <a:gd name="connsiteY10" fmla="*/ 33636 h 1617606"/>
                  <a:gd name="connsiteX11" fmla="*/ 911987 w 981684"/>
                  <a:gd name="connsiteY11" fmla="*/ 18693 h 1617606"/>
                  <a:gd name="connsiteX12" fmla="*/ 68432 w 981684"/>
                  <a:gd name="connsiteY12" fmla="*/ 0 h 1617606"/>
                  <a:gd name="connsiteX13" fmla="*/ 912008 w 981684"/>
                  <a:gd name="connsiteY13" fmla="*/ 0 h 1617606"/>
                  <a:gd name="connsiteX14" fmla="*/ 960532 w 981684"/>
                  <a:gd name="connsiteY14" fmla="*/ 19925 h 1617606"/>
                  <a:gd name="connsiteX15" fmla="*/ 981684 w 981684"/>
                  <a:gd name="connsiteY15" fmla="*/ 69735 h 1617606"/>
                  <a:gd name="connsiteX16" fmla="*/ 981684 w 981684"/>
                  <a:gd name="connsiteY16" fmla="*/ 1549116 h 1617606"/>
                  <a:gd name="connsiteX17" fmla="*/ 960532 w 981684"/>
                  <a:gd name="connsiteY17" fmla="*/ 1597682 h 1617606"/>
                  <a:gd name="connsiteX18" fmla="*/ 912008 w 981684"/>
                  <a:gd name="connsiteY18" fmla="*/ 1617606 h 1617606"/>
                  <a:gd name="connsiteX19" fmla="*/ 68432 w 981684"/>
                  <a:gd name="connsiteY19" fmla="*/ 1617606 h 1617606"/>
                  <a:gd name="connsiteX20" fmla="*/ 19907 w 981684"/>
                  <a:gd name="connsiteY20" fmla="*/ 1597682 h 1617606"/>
                  <a:gd name="connsiteX21" fmla="*/ 0 w 981684"/>
                  <a:gd name="connsiteY21" fmla="*/ 1549116 h 1617606"/>
                  <a:gd name="connsiteX22" fmla="*/ 0 w 981684"/>
                  <a:gd name="connsiteY22" fmla="*/ 69735 h 1617606"/>
                  <a:gd name="connsiteX23" fmla="*/ 19907 w 981684"/>
                  <a:gd name="connsiteY23" fmla="*/ 19925 h 1617606"/>
                  <a:gd name="connsiteX24" fmla="*/ 68432 w 981684"/>
                  <a:gd name="connsiteY24" fmla="*/ 0 h 161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81684" h="1617606">
                    <a:moveTo>
                      <a:pt x="68451" y="18693"/>
                    </a:moveTo>
                    <a:cubicBezTo>
                      <a:pt x="54766" y="18693"/>
                      <a:pt x="41080" y="23674"/>
                      <a:pt x="31127" y="33636"/>
                    </a:cubicBezTo>
                    <a:cubicBezTo>
                      <a:pt x="22418" y="43598"/>
                      <a:pt x="17441" y="56051"/>
                      <a:pt x="17441" y="69748"/>
                    </a:cubicBezTo>
                    <a:lnTo>
                      <a:pt x="17441" y="1549100"/>
                    </a:lnTo>
                    <a:cubicBezTo>
                      <a:pt x="17441" y="1562798"/>
                      <a:pt x="22418" y="1575250"/>
                      <a:pt x="31127" y="1585212"/>
                    </a:cubicBezTo>
                    <a:cubicBezTo>
                      <a:pt x="41080" y="1595174"/>
                      <a:pt x="54766" y="1600155"/>
                      <a:pt x="68451" y="1600155"/>
                    </a:cubicBezTo>
                    <a:lnTo>
                      <a:pt x="911987" y="1600155"/>
                    </a:lnTo>
                    <a:cubicBezTo>
                      <a:pt x="925672" y="1600155"/>
                      <a:pt x="938114" y="1595174"/>
                      <a:pt x="948067" y="1585212"/>
                    </a:cubicBezTo>
                    <a:cubicBezTo>
                      <a:pt x="958020" y="1575250"/>
                      <a:pt x="962997" y="1562798"/>
                      <a:pt x="962997" y="1549100"/>
                    </a:cubicBezTo>
                    <a:lnTo>
                      <a:pt x="962997" y="69748"/>
                    </a:lnTo>
                    <a:cubicBezTo>
                      <a:pt x="962997" y="56051"/>
                      <a:pt x="958020" y="43598"/>
                      <a:pt x="948067" y="33636"/>
                    </a:cubicBezTo>
                    <a:cubicBezTo>
                      <a:pt x="938114" y="23674"/>
                      <a:pt x="925672" y="18693"/>
                      <a:pt x="911987" y="18693"/>
                    </a:cubicBezTo>
                    <a:close/>
                    <a:moveTo>
                      <a:pt x="68432" y="0"/>
                    </a:moveTo>
                    <a:lnTo>
                      <a:pt x="912008" y="0"/>
                    </a:lnTo>
                    <a:cubicBezTo>
                      <a:pt x="929427" y="0"/>
                      <a:pt x="948090" y="7472"/>
                      <a:pt x="960532" y="19925"/>
                    </a:cubicBezTo>
                    <a:cubicBezTo>
                      <a:pt x="972975" y="33623"/>
                      <a:pt x="981684" y="51056"/>
                      <a:pt x="981684" y="69735"/>
                    </a:cubicBezTo>
                    <a:lnTo>
                      <a:pt x="981684" y="1549116"/>
                    </a:lnTo>
                    <a:cubicBezTo>
                      <a:pt x="981684" y="1566550"/>
                      <a:pt x="972975" y="1585229"/>
                      <a:pt x="960532" y="1597682"/>
                    </a:cubicBezTo>
                    <a:cubicBezTo>
                      <a:pt x="948090" y="1610135"/>
                      <a:pt x="929427" y="1617606"/>
                      <a:pt x="912008" y="1617606"/>
                    </a:cubicBezTo>
                    <a:lnTo>
                      <a:pt x="68432" y="1617606"/>
                    </a:lnTo>
                    <a:cubicBezTo>
                      <a:pt x="49769" y="1617606"/>
                      <a:pt x="32350" y="1610135"/>
                      <a:pt x="19907" y="1597682"/>
                    </a:cubicBezTo>
                    <a:cubicBezTo>
                      <a:pt x="6221" y="1585229"/>
                      <a:pt x="0" y="1566550"/>
                      <a:pt x="0" y="1549116"/>
                    </a:cubicBezTo>
                    <a:lnTo>
                      <a:pt x="0" y="69735"/>
                    </a:lnTo>
                    <a:cubicBezTo>
                      <a:pt x="0" y="51056"/>
                      <a:pt x="6221" y="33623"/>
                      <a:pt x="19907" y="19925"/>
                    </a:cubicBezTo>
                    <a:cubicBezTo>
                      <a:pt x="32350" y="7472"/>
                      <a:pt x="49769" y="0"/>
                      <a:pt x="68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050BCF50-61D9-534C-A0FF-D34659A11357}"/>
                  </a:ext>
                </a:extLst>
              </p:cNvPr>
              <p:cNvSpPr/>
              <p:nvPr/>
            </p:nvSpPr>
            <p:spPr>
              <a:xfrm>
                <a:off x="14846103" y="4780536"/>
                <a:ext cx="602963" cy="1216320"/>
              </a:xfrm>
              <a:custGeom>
                <a:avLst/>
                <a:gdLst>
                  <a:gd name="connsiteX0" fmla="*/ 18687 w 602963"/>
                  <a:gd name="connsiteY0" fmla="*/ 17447 h 1216320"/>
                  <a:gd name="connsiteX1" fmla="*/ 18687 w 602963"/>
                  <a:gd name="connsiteY1" fmla="*/ 1200119 h 1216320"/>
                  <a:gd name="connsiteX2" fmla="*/ 585522 w 602963"/>
                  <a:gd name="connsiteY2" fmla="*/ 1200119 h 1216320"/>
                  <a:gd name="connsiteX3" fmla="*/ 585522 w 602963"/>
                  <a:gd name="connsiteY3" fmla="*/ 17447 h 1216320"/>
                  <a:gd name="connsiteX4" fmla="*/ 0 w 602963"/>
                  <a:gd name="connsiteY4" fmla="*/ 0 h 1216320"/>
                  <a:gd name="connsiteX5" fmla="*/ 602963 w 602963"/>
                  <a:gd name="connsiteY5" fmla="*/ 0 h 1216320"/>
                  <a:gd name="connsiteX6" fmla="*/ 602963 w 602963"/>
                  <a:gd name="connsiteY6" fmla="*/ 1216320 h 1216320"/>
                  <a:gd name="connsiteX7" fmla="*/ 0 w 602963"/>
                  <a:gd name="connsiteY7" fmla="*/ 1216320 h 1216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2963" h="1216320">
                    <a:moveTo>
                      <a:pt x="18687" y="17447"/>
                    </a:moveTo>
                    <a:lnTo>
                      <a:pt x="18687" y="1200119"/>
                    </a:lnTo>
                    <a:lnTo>
                      <a:pt x="585522" y="1200119"/>
                    </a:lnTo>
                    <a:lnTo>
                      <a:pt x="585522" y="17447"/>
                    </a:lnTo>
                    <a:close/>
                    <a:moveTo>
                      <a:pt x="0" y="0"/>
                    </a:moveTo>
                    <a:lnTo>
                      <a:pt x="602963" y="0"/>
                    </a:lnTo>
                    <a:lnTo>
                      <a:pt x="602963" y="1216320"/>
                    </a:lnTo>
                    <a:lnTo>
                      <a:pt x="0" y="121632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44519441-78C8-C940-85A1-E13F5A3C04E6}"/>
                  </a:ext>
                </a:extLst>
              </p:cNvPr>
              <p:cNvSpPr/>
              <p:nvPr/>
            </p:nvSpPr>
            <p:spPr>
              <a:xfrm>
                <a:off x="14897181" y="5417359"/>
                <a:ext cx="180640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57">
                    <a:moveTo>
                      <a:pt x="132" y="69"/>
                    </a:moveTo>
                    <a:cubicBezTo>
                      <a:pt x="152" y="91"/>
                      <a:pt x="150" y="124"/>
                      <a:pt x="129" y="143"/>
                    </a:cubicBezTo>
                    <a:cubicBezTo>
                      <a:pt x="107" y="162"/>
                      <a:pt x="74" y="161"/>
                      <a:pt x="55" y="139"/>
                    </a:cubicBezTo>
                    <a:cubicBezTo>
                      <a:pt x="35" y="118"/>
                      <a:pt x="-14" y="27"/>
                      <a:pt x="4" y="4"/>
                    </a:cubicBezTo>
                    <a:cubicBezTo>
                      <a:pt x="23" y="-18"/>
                      <a:pt x="113" y="48"/>
                      <a:pt x="132" y="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1114AA84-085A-E743-B5F6-B921A6802689}"/>
                  </a:ext>
                </a:extLst>
              </p:cNvPr>
              <p:cNvSpPr/>
              <p:nvPr/>
            </p:nvSpPr>
            <p:spPr>
              <a:xfrm>
                <a:off x="14890283" y="5409882"/>
                <a:ext cx="197346" cy="211859"/>
              </a:xfrm>
              <a:custGeom>
                <a:avLst/>
                <a:gdLst>
                  <a:gd name="connsiteX0" fmla="*/ 25508 w 197346"/>
                  <a:gd name="connsiteY0" fmla="*/ 17447 h 211859"/>
                  <a:gd name="connsiteX1" fmla="*/ 18090 w 197346"/>
                  <a:gd name="connsiteY1" fmla="*/ 19922 h 211859"/>
                  <a:gd name="connsiteX2" fmla="*/ 81144 w 197346"/>
                  <a:gd name="connsiteY2" fmla="*/ 175849 h 211859"/>
                  <a:gd name="connsiteX3" fmla="*/ 160271 w 197346"/>
                  <a:gd name="connsiteY3" fmla="*/ 179562 h 211859"/>
                  <a:gd name="connsiteX4" fmla="*/ 165216 w 197346"/>
                  <a:gd name="connsiteY4" fmla="*/ 100361 h 211859"/>
                  <a:gd name="connsiteX5" fmla="*/ 26744 w 197346"/>
                  <a:gd name="connsiteY5" fmla="*/ 17447 h 211859"/>
                  <a:gd name="connsiteX6" fmla="*/ 26657 w 197346"/>
                  <a:gd name="connsiteY6" fmla="*/ 0 h 211859"/>
                  <a:gd name="connsiteX7" fmla="*/ 27895 w 197346"/>
                  <a:gd name="connsiteY7" fmla="*/ 0 h 211859"/>
                  <a:gd name="connsiteX8" fmla="*/ 178926 w 197346"/>
                  <a:gd name="connsiteY8" fmla="*/ 87965 h 211859"/>
                  <a:gd name="connsiteX9" fmla="*/ 172736 w 197346"/>
                  <a:gd name="connsiteY9" fmla="*/ 193275 h 211859"/>
                  <a:gd name="connsiteX10" fmla="*/ 124456 w 197346"/>
                  <a:gd name="connsiteY10" fmla="*/ 211859 h 211859"/>
                  <a:gd name="connsiteX11" fmla="*/ 68748 w 197346"/>
                  <a:gd name="connsiteY11" fmla="*/ 187080 h 211859"/>
                  <a:gd name="connsiteX12" fmla="*/ 6850 w 197346"/>
                  <a:gd name="connsiteY12" fmla="*/ 8673 h 211859"/>
                  <a:gd name="connsiteX13" fmla="*/ 26657 w 197346"/>
                  <a:gd name="connsiteY13" fmla="*/ 0 h 21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46" h="211859">
                    <a:moveTo>
                      <a:pt x="25508" y="17447"/>
                    </a:moveTo>
                    <a:cubicBezTo>
                      <a:pt x="23035" y="18685"/>
                      <a:pt x="20562" y="18685"/>
                      <a:pt x="18090" y="19922"/>
                    </a:cubicBezTo>
                    <a:cubicBezTo>
                      <a:pt x="3253" y="39723"/>
                      <a:pt x="53944" y="144912"/>
                      <a:pt x="81144" y="175849"/>
                    </a:cubicBezTo>
                    <a:cubicBezTo>
                      <a:pt x="102162" y="198125"/>
                      <a:pt x="136780" y="200600"/>
                      <a:pt x="160271" y="179562"/>
                    </a:cubicBezTo>
                    <a:cubicBezTo>
                      <a:pt x="182525" y="158524"/>
                      <a:pt x="184998" y="122636"/>
                      <a:pt x="165216" y="100361"/>
                    </a:cubicBezTo>
                    <a:cubicBezTo>
                      <a:pt x="142962" y="76848"/>
                      <a:pt x="60126" y="17447"/>
                      <a:pt x="26744" y="17447"/>
                    </a:cubicBezTo>
                    <a:close/>
                    <a:moveTo>
                      <a:pt x="26657" y="0"/>
                    </a:moveTo>
                    <a:lnTo>
                      <a:pt x="27895" y="0"/>
                    </a:lnTo>
                    <a:cubicBezTo>
                      <a:pt x="69985" y="0"/>
                      <a:pt x="157880" y="66903"/>
                      <a:pt x="178926" y="87965"/>
                    </a:cubicBezTo>
                    <a:cubicBezTo>
                      <a:pt x="206161" y="118939"/>
                      <a:pt x="202447" y="166018"/>
                      <a:pt x="172736" y="193275"/>
                    </a:cubicBezTo>
                    <a:cubicBezTo>
                      <a:pt x="159118" y="205665"/>
                      <a:pt x="141787" y="211859"/>
                      <a:pt x="124456" y="211859"/>
                    </a:cubicBezTo>
                    <a:cubicBezTo>
                      <a:pt x="103410" y="211859"/>
                      <a:pt x="83603" y="203187"/>
                      <a:pt x="68748" y="187080"/>
                    </a:cubicBezTo>
                    <a:cubicBezTo>
                      <a:pt x="46464" y="162302"/>
                      <a:pt x="-21623" y="43363"/>
                      <a:pt x="6850" y="8673"/>
                    </a:cubicBezTo>
                    <a:cubicBezTo>
                      <a:pt x="10564" y="4956"/>
                      <a:pt x="15515" y="0"/>
                      <a:pt x="26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13C6263-AB88-4448-8D72-3A1CE6499A55}"/>
                  </a:ext>
                </a:extLst>
              </p:cNvPr>
              <p:cNvSpPr/>
              <p:nvPr/>
            </p:nvSpPr>
            <p:spPr>
              <a:xfrm>
                <a:off x="15069100" y="5705238"/>
                <a:ext cx="180640" cy="193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56">
                    <a:moveTo>
                      <a:pt x="92" y="138"/>
                    </a:moveTo>
                    <a:cubicBezTo>
                      <a:pt x="72" y="160"/>
                      <a:pt x="40" y="162"/>
                      <a:pt x="18" y="144"/>
                    </a:cubicBezTo>
                    <a:cubicBezTo>
                      <a:pt x="-4" y="125"/>
                      <a:pt x="-6" y="92"/>
                      <a:pt x="13" y="70"/>
                    </a:cubicBezTo>
                    <a:cubicBezTo>
                      <a:pt x="32" y="48"/>
                      <a:pt x="116" y="-13"/>
                      <a:pt x="140" y="3"/>
                    </a:cubicBezTo>
                    <a:cubicBezTo>
                      <a:pt x="164" y="18"/>
                      <a:pt x="111" y="116"/>
                      <a:pt x="92" y="1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D0C8812F-2DB3-4E40-9A39-376139FEF3B9}"/>
                  </a:ext>
                </a:extLst>
              </p:cNvPr>
              <p:cNvSpPr/>
              <p:nvPr/>
            </p:nvSpPr>
            <p:spPr>
              <a:xfrm>
                <a:off x="15060225" y="5696956"/>
                <a:ext cx="198721" cy="211414"/>
              </a:xfrm>
              <a:custGeom>
                <a:avLst/>
                <a:gdLst>
                  <a:gd name="connsiteX0" fmla="*/ 168431 w 198721"/>
                  <a:gd name="connsiteY0" fmla="*/ 18252 h 211414"/>
                  <a:gd name="connsiteX1" fmla="*/ 31196 w 198721"/>
                  <a:gd name="connsiteY1" fmla="*/ 99920 h 211414"/>
                  <a:gd name="connsiteX2" fmla="*/ 17596 w 198721"/>
                  <a:gd name="connsiteY2" fmla="*/ 140754 h 211414"/>
                  <a:gd name="connsiteX3" fmla="*/ 37378 w 198721"/>
                  <a:gd name="connsiteY3" fmla="*/ 179113 h 211414"/>
                  <a:gd name="connsiteX4" fmla="*/ 76941 w 198721"/>
                  <a:gd name="connsiteY4" fmla="*/ 192724 h 211414"/>
                  <a:gd name="connsiteX5" fmla="*/ 116504 w 198721"/>
                  <a:gd name="connsiteY5" fmla="*/ 172926 h 211414"/>
                  <a:gd name="connsiteX6" fmla="*/ 180795 w 198721"/>
                  <a:gd name="connsiteY6" fmla="*/ 25677 h 211414"/>
                  <a:gd name="connsiteX7" fmla="*/ 177086 w 198721"/>
                  <a:gd name="connsiteY7" fmla="*/ 19490 h 211414"/>
                  <a:gd name="connsiteX8" fmla="*/ 168431 w 198721"/>
                  <a:gd name="connsiteY8" fmla="*/ 18252 h 211414"/>
                  <a:gd name="connsiteX9" fmla="*/ 169708 w 198721"/>
                  <a:gd name="connsiteY9" fmla="*/ 1 h 211414"/>
                  <a:gd name="connsiteX10" fmla="*/ 187101 w 198721"/>
                  <a:gd name="connsiteY10" fmla="*/ 4511 h 211414"/>
                  <a:gd name="connsiteX11" fmla="*/ 198244 w 198721"/>
                  <a:gd name="connsiteY11" fmla="*/ 23095 h 211414"/>
                  <a:gd name="connsiteX12" fmla="*/ 128913 w 198721"/>
                  <a:gd name="connsiteY12" fmla="*/ 185396 h 211414"/>
                  <a:gd name="connsiteX13" fmla="*/ 74438 w 198721"/>
                  <a:gd name="connsiteY13" fmla="*/ 211414 h 211414"/>
                  <a:gd name="connsiteX14" fmla="*/ 24916 w 198721"/>
                  <a:gd name="connsiteY14" fmla="*/ 192830 h 211414"/>
                  <a:gd name="connsiteX15" fmla="*/ 155 w 198721"/>
                  <a:gd name="connsiteY15" fmla="*/ 142034 h 211414"/>
                  <a:gd name="connsiteX16" fmla="*/ 17488 w 198721"/>
                  <a:gd name="connsiteY16" fmla="*/ 88759 h 211414"/>
                  <a:gd name="connsiteX17" fmla="*/ 169708 w 198721"/>
                  <a:gd name="connsiteY17" fmla="*/ 1 h 21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8721" h="211414">
                    <a:moveTo>
                      <a:pt x="168431" y="18252"/>
                    </a:moveTo>
                    <a:cubicBezTo>
                      <a:pt x="137523" y="18252"/>
                      <a:pt x="55923" y="72697"/>
                      <a:pt x="31196" y="99920"/>
                    </a:cubicBezTo>
                    <a:cubicBezTo>
                      <a:pt x="21305" y="111057"/>
                      <a:pt x="16360" y="125905"/>
                      <a:pt x="17596" y="140754"/>
                    </a:cubicBezTo>
                    <a:cubicBezTo>
                      <a:pt x="18832" y="155603"/>
                      <a:pt x="25014" y="169214"/>
                      <a:pt x="37378" y="179113"/>
                    </a:cubicBezTo>
                    <a:cubicBezTo>
                      <a:pt x="48505" y="189012"/>
                      <a:pt x="62105" y="193962"/>
                      <a:pt x="76941" y="192724"/>
                    </a:cubicBezTo>
                    <a:cubicBezTo>
                      <a:pt x="93014" y="191487"/>
                      <a:pt x="106614" y="185300"/>
                      <a:pt x="116504" y="172926"/>
                    </a:cubicBezTo>
                    <a:cubicBezTo>
                      <a:pt x="136286" y="149416"/>
                      <a:pt x="185740" y="59086"/>
                      <a:pt x="180795" y="25677"/>
                    </a:cubicBezTo>
                    <a:cubicBezTo>
                      <a:pt x="180795" y="23202"/>
                      <a:pt x="179559" y="20727"/>
                      <a:pt x="177086" y="19490"/>
                    </a:cubicBezTo>
                    <a:cubicBezTo>
                      <a:pt x="174613" y="18252"/>
                      <a:pt x="172141" y="18252"/>
                      <a:pt x="168431" y="18252"/>
                    </a:cubicBezTo>
                    <a:close/>
                    <a:moveTo>
                      <a:pt x="169708" y="1"/>
                    </a:moveTo>
                    <a:cubicBezTo>
                      <a:pt x="176404" y="20"/>
                      <a:pt x="182304" y="1414"/>
                      <a:pt x="187101" y="4511"/>
                    </a:cubicBezTo>
                    <a:cubicBezTo>
                      <a:pt x="190816" y="6989"/>
                      <a:pt x="195768" y="13184"/>
                      <a:pt x="198244" y="23095"/>
                    </a:cubicBezTo>
                    <a:cubicBezTo>
                      <a:pt x="204434" y="65219"/>
                      <a:pt x="148722" y="161857"/>
                      <a:pt x="128913" y="185396"/>
                    </a:cubicBezTo>
                    <a:cubicBezTo>
                      <a:pt x="114056" y="202742"/>
                      <a:pt x="94247" y="211414"/>
                      <a:pt x="74438" y="211414"/>
                    </a:cubicBezTo>
                    <a:cubicBezTo>
                      <a:pt x="55868" y="211414"/>
                      <a:pt x="38535" y="205220"/>
                      <a:pt x="24916" y="192830"/>
                    </a:cubicBezTo>
                    <a:cubicBezTo>
                      <a:pt x="10059" y="179202"/>
                      <a:pt x="1393" y="161857"/>
                      <a:pt x="155" y="142034"/>
                    </a:cubicBezTo>
                    <a:cubicBezTo>
                      <a:pt x="-1083" y="122210"/>
                      <a:pt x="5107" y="103626"/>
                      <a:pt x="17488" y="88759"/>
                    </a:cubicBezTo>
                    <a:cubicBezTo>
                      <a:pt x="36987" y="67078"/>
                      <a:pt x="122839" y="-135"/>
                      <a:pt x="169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C088D25E-1330-5D4D-AF43-13F6745DE185}"/>
                  </a:ext>
                </a:extLst>
              </p:cNvPr>
              <p:cNvSpPr/>
              <p:nvPr/>
            </p:nvSpPr>
            <p:spPr>
              <a:xfrm>
                <a:off x="14986878" y="5514565"/>
                <a:ext cx="11087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118">
                    <a:moveTo>
                      <a:pt x="82" y="118"/>
                    </a:moveTo>
                    <a:cubicBezTo>
                      <a:pt x="79" y="118"/>
                      <a:pt x="77" y="117"/>
                      <a:pt x="76" y="114"/>
                    </a:cubicBezTo>
                    <a:cubicBezTo>
                      <a:pt x="51" y="57"/>
                      <a:pt x="3" y="12"/>
                      <a:pt x="2" y="12"/>
                    </a:cubicBezTo>
                    <a:cubicBezTo>
                      <a:pt x="-1" y="9"/>
                      <a:pt x="-1" y="5"/>
                      <a:pt x="2" y="2"/>
                    </a:cubicBezTo>
                    <a:cubicBezTo>
                      <a:pt x="5" y="-1"/>
                      <a:pt x="9" y="-1"/>
                      <a:pt x="12" y="1"/>
                    </a:cubicBezTo>
                    <a:cubicBezTo>
                      <a:pt x="14" y="3"/>
                      <a:pt x="63" y="49"/>
                      <a:pt x="89" y="109"/>
                    </a:cubicBezTo>
                    <a:cubicBezTo>
                      <a:pt x="90" y="112"/>
                      <a:pt x="89" y="116"/>
                      <a:pt x="85" y="118"/>
                    </a:cubicBezTo>
                    <a:cubicBezTo>
                      <a:pt x="84" y="118"/>
                      <a:pt x="83" y="118"/>
                      <a:pt x="82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CB848066-3980-F740-BB09-EC5AE6483371}"/>
                  </a:ext>
                </a:extLst>
              </p:cNvPr>
              <p:cNvSpPr/>
              <p:nvPr/>
            </p:nvSpPr>
            <p:spPr>
              <a:xfrm>
                <a:off x="14955733" y="5282766"/>
                <a:ext cx="218014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118">
                    <a:moveTo>
                      <a:pt x="144" y="18"/>
                    </a:moveTo>
                    <a:cubicBezTo>
                      <a:pt x="170" y="29"/>
                      <a:pt x="183" y="60"/>
                      <a:pt x="172" y="86"/>
                    </a:cubicBezTo>
                    <a:cubicBezTo>
                      <a:pt x="161" y="113"/>
                      <a:pt x="131" y="126"/>
                      <a:pt x="104" y="115"/>
                    </a:cubicBezTo>
                    <a:cubicBezTo>
                      <a:pt x="77" y="103"/>
                      <a:pt x="-7" y="43"/>
                      <a:pt x="0" y="15"/>
                    </a:cubicBezTo>
                    <a:cubicBezTo>
                      <a:pt x="7" y="-13"/>
                      <a:pt x="117" y="6"/>
                      <a:pt x="144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C52E463A-55BF-FA42-9A3F-A780C33DF23B}"/>
                  </a:ext>
                </a:extLst>
              </p:cNvPr>
              <p:cNvSpPr/>
              <p:nvPr/>
            </p:nvSpPr>
            <p:spPr>
              <a:xfrm>
                <a:off x="14947494" y="5273559"/>
                <a:ext cx="235903" cy="163740"/>
              </a:xfrm>
              <a:custGeom>
                <a:avLst/>
                <a:gdLst>
                  <a:gd name="connsiteX0" fmla="*/ 59055 w 235903"/>
                  <a:gd name="connsiteY0" fmla="*/ 19174 h 163740"/>
                  <a:gd name="connsiteX1" fmla="*/ 21912 w 235903"/>
                  <a:gd name="connsiteY1" fmla="*/ 24111 h 163740"/>
                  <a:gd name="connsiteX2" fmla="*/ 16960 w 235903"/>
                  <a:gd name="connsiteY2" fmla="*/ 29048 h 163740"/>
                  <a:gd name="connsiteX3" fmla="*/ 139532 w 235903"/>
                  <a:gd name="connsiteY3" fmla="*/ 142599 h 163740"/>
                  <a:gd name="connsiteX4" fmla="*/ 213818 w 235903"/>
                  <a:gd name="connsiteY4" fmla="*/ 112977 h 163740"/>
                  <a:gd name="connsiteX5" fmla="*/ 213818 w 235903"/>
                  <a:gd name="connsiteY5" fmla="*/ 69778 h 163740"/>
                  <a:gd name="connsiteX6" fmla="*/ 182865 w 235903"/>
                  <a:gd name="connsiteY6" fmla="*/ 38922 h 163740"/>
                  <a:gd name="connsiteX7" fmla="*/ 59055 w 235903"/>
                  <a:gd name="connsiteY7" fmla="*/ 19174 h 163740"/>
                  <a:gd name="connsiteX8" fmla="*/ 55304 w 235903"/>
                  <a:gd name="connsiteY8" fmla="*/ 116 h 163740"/>
                  <a:gd name="connsiteX9" fmla="*/ 190361 w 235903"/>
                  <a:gd name="connsiteY9" fmla="*/ 21510 h 163740"/>
                  <a:gd name="connsiteX10" fmla="*/ 231256 w 235903"/>
                  <a:gd name="connsiteY10" fmla="*/ 61087 h 163740"/>
                  <a:gd name="connsiteX11" fmla="*/ 231256 w 235903"/>
                  <a:gd name="connsiteY11" fmla="*/ 117979 h 163740"/>
                  <a:gd name="connsiteX12" fmla="*/ 163098 w 235903"/>
                  <a:gd name="connsiteY12" fmla="*/ 163740 h 163740"/>
                  <a:gd name="connsiteX13" fmla="*/ 134596 w 235903"/>
                  <a:gd name="connsiteY13" fmla="*/ 157556 h 163740"/>
                  <a:gd name="connsiteX14" fmla="*/ 758 w 235903"/>
                  <a:gd name="connsiteY14" fmla="*/ 23983 h 163740"/>
                  <a:gd name="connsiteX15" fmla="*/ 15629 w 235903"/>
                  <a:gd name="connsiteY15" fmla="*/ 7905 h 163740"/>
                  <a:gd name="connsiteX16" fmla="*/ 55304 w 235903"/>
                  <a:gd name="connsiteY16" fmla="*/ 116 h 163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903" h="163740">
                    <a:moveTo>
                      <a:pt x="59055" y="19174"/>
                    </a:moveTo>
                    <a:cubicBezTo>
                      <a:pt x="44198" y="19174"/>
                      <a:pt x="30579" y="20408"/>
                      <a:pt x="21912" y="24111"/>
                    </a:cubicBezTo>
                    <a:cubicBezTo>
                      <a:pt x="19436" y="25345"/>
                      <a:pt x="18198" y="27814"/>
                      <a:pt x="16960" y="29048"/>
                    </a:cubicBezTo>
                    <a:cubicBezTo>
                      <a:pt x="10770" y="53733"/>
                      <a:pt x="102389" y="126554"/>
                      <a:pt x="139532" y="142599"/>
                    </a:cubicBezTo>
                    <a:cubicBezTo>
                      <a:pt x="168008" y="154942"/>
                      <a:pt x="201437" y="141365"/>
                      <a:pt x="213818" y="112977"/>
                    </a:cubicBezTo>
                    <a:cubicBezTo>
                      <a:pt x="218770" y="99400"/>
                      <a:pt x="218770" y="83355"/>
                      <a:pt x="213818" y="69778"/>
                    </a:cubicBezTo>
                    <a:cubicBezTo>
                      <a:pt x="207627" y="56202"/>
                      <a:pt x="196484" y="45093"/>
                      <a:pt x="182865" y="38922"/>
                    </a:cubicBezTo>
                    <a:cubicBezTo>
                      <a:pt x="161818" y="30282"/>
                      <a:pt x="102389" y="19174"/>
                      <a:pt x="59055" y="19174"/>
                    </a:cubicBezTo>
                    <a:close/>
                    <a:moveTo>
                      <a:pt x="55304" y="116"/>
                    </a:moveTo>
                    <a:cubicBezTo>
                      <a:pt x="103460" y="-1449"/>
                      <a:pt x="169914" y="13162"/>
                      <a:pt x="190361" y="21510"/>
                    </a:cubicBezTo>
                    <a:cubicBezTo>
                      <a:pt x="208950" y="28930"/>
                      <a:pt x="223821" y="42535"/>
                      <a:pt x="231256" y="61087"/>
                    </a:cubicBezTo>
                    <a:cubicBezTo>
                      <a:pt x="237452" y="79639"/>
                      <a:pt x="237452" y="99427"/>
                      <a:pt x="231256" y="117979"/>
                    </a:cubicBezTo>
                    <a:cubicBezTo>
                      <a:pt x="218864" y="146425"/>
                      <a:pt x="191601" y="163740"/>
                      <a:pt x="163098" y="163740"/>
                    </a:cubicBezTo>
                    <a:cubicBezTo>
                      <a:pt x="153184" y="163740"/>
                      <a:pt x="144510" y="161267"/>
                      <a:pt x="134596" y="157556"/>
                    </a:cubicBezTo>
                    <a:cubicBezTo>
                      <a:pt x="104854" y="145188"/>
                      <a:pt x="-10395" y="67271"/>
                      <a:pt x="758" y="23983"/>
                    </a:cubicBezTo>
                    <a:cubicBezTo>
                      <a:pt x="1997" y="19036"/>
                      <a:pt x="5715" y="11615"/>
                      <a:pt x="15629" y="7905"/>
                    </a:cubicBezTo>
                    <a:cubicBezTo>
                      <a:pt x="25233" y="2958"/>
                      <a:pt x="39252" y="639"/>
                      <a:pt x="55304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3768D2E9-3C64-F840-85D7-EA4F9B186AA9}"/>
                  </a:ext>
                </a:extLst>
              </p:cNvPr>
              <p:cNvSpPr/>
              <p:nvPr/>
            </p:nvSpPr>
            <p:spPr>
              <a:xfrm>
                <a:off x="15074083" y="5341339"/>
                <a:ext cx="156970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77">
                    <a:moveTo>
                      <a:pt x="120" y="77"/>
                    </a:moveTo>
                    <a:cubicBezTo>
                      <a:pt x="118" y="77"/>
                      <a:pt x="117" y="76"/>
                      <a:pt x="115" y="75"/>
                    </a:cubicBezTo>
                    <a:cubicBezTo>
                      <a:pt x="68" y="34"/>
                      <a:pt x="6" y="15"/>
                      <a:pt x="5" y="15"/>
                    </a:cubicBezTo>
                    <a:cubicBezTo>
                      <a:pt x="1" y="13"/>
                      <a:pt x="-1" y="9"/>
                      <a:pt x="0" y="5"/>
                    </a:cubicBezTo>
                    <a:cubicBezTo>
                      <a:pt x="1" y="2"/>
                      <a:pt x="6" y="0"/>
                      <a:pt x="9" y="0"/>
                    </a:cubicBezTo>
                    <a:cubicBezTo>
                      <a:pt x="12" y="2"/>
                      <a:pt x="75" y="21"/>
                      <a:pt x="125" y="65"/>
                    </a:cubicBezTo>
                    <a:cubicBezTo>
                      <a:pt x="127" y="67"/>
                      <a:pt x="128" y="71"/>
                      <a:pt x="125" y="74"/>
                    </a:cubicBezTo>
                    <a:cubicBezTo>
                      <a:pt x="124" y="76"/>
                      <a:pt x="122" y="77"/>
                      <a:pt x="120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31F0A3-758C-394C-B6A7-0FDB0F53AECA}"/>
                  </a:ext>
                </a:extLst>
              </p:cNvPr>
              <p:cNvSpPr/>
              <p:nvPr/>
            </p:nvSpPr>
            <p:spPr>
              <a:xfrm>
                <a:off x="15026743" y="5798705"/>
                <a:ext cx="145758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108">
                    <a:moveTo>
                      <a:pt x="7" y="108"/>
                    </a:moveTo>
                    <a:cubicBezTo>
                      <a:pt x="5" y="108"/>
                      <a:pt x="2" y="106"/>
                      <a:pt x="1" y="104"/>
                    </a:cubicBezTo>
                    <a:cubicBezTo>
                      <a:pt x="-1" y="101"/>
                      <a:pt x="1" y="96"/>
                      <a:pt x="4" y="95"/>
                    </a:cubicBezTo>
                    <a:cubicBezTo>
                      <a:pt x="5" y="94"/>
                      <a:pt x="70" y="61"/>
                      <a:pt x="105" y="3"/>
                    </a:cubicBezTo>
                    <a:cubicBezTo>
                      <a:pt x="107" y="0"/>
                      <a:pt x="111" y="-1"/>
                      <a:pt x="114" y="2"/>
                    </a:cubicBezTo>
                    <a:cubicBezTo>
                      <a:pt x="118" y="3"/>
                      <a:pt x="119" y="8"/>
                      <a:pt x="117" y="11"/>
                    </a:cubicBezTo>
                    <a:cubicBezTo>
                      <a:pt x="79" y="72"/>
                      <a:pt x="13" y="106"/>
                      <a:pt x="10" y="107"/>
                    </a:cubicBezTo>
                    <a:cubicBezTo>
                      <a:pt x="9" y="107"/>
                      <a:pt x="9" y="108"/>
                      <a:pt x="7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A1A52470-2DCB-6B45-A26C-F7E9000EC38C}"/>
                  </a:ext>
                </a:extLst>
              </p:cNvPr>
              <p:cNvSpPr/>
              <p:nvPr/>
            </p:nvSpPr>
            <p:spPr>
              <a:xfrm>
                <a:off x="15206137" y="5039751"/>
                <a:ext cx="180640" cy="193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56">
                    <a:moveTo>
                      <a:pt x="92" y="138"/>
                    </a:moveTo>
                    <a:cubicBezTo>
                      <a:pt x="73" y="160"/>
                      <a:pt x="40" y="162"/>
                      <a:pt x="18" y="143"/>
                    </a:cubicBezTo>
                    <a:cubicBezTo>
                      <a:pt x="-3" y="124"/>
                      <a:pt x="-6" y="91"/>
                      <a:pt x="13" y="70"/>
                    </a:cubicBezTo>
                    <a:cubicBezTo>
                      <a:pt x="32" y="48"/>
                      <a:pt x="116" y="-13"/>
                      <a:pt x="140" y="3"/>
                    </a:cubicBezTo>
                    <a:cubicBezTo>
                      <a:pt x="165" y="19"/>
                      <a:pt x="111" y="117"/>
                      <a:pt x="92" y="1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1AD81CA7-034B-0C46-96FD-CBAE1720B38E}"/>
                  </a:ext>
                </a:extLst>
              </p:cNvPr>
              <p:cNvSpPr/>
              <p:nvPr/>
            </p:nvSpPr>
            <p:spPr>
              <a:xfrm>
                <a:off x="15197680" y="5030588"/>
                <a:ext cx="198294" cy="211053"/>
              </a:xfrm>
              <a:custGeom>
                <a:avLst/>
                <a:gdLst>
                  <a:gd name="connsiteX0" fmla="*/ 169245 w 198294"/>
                  <a:gd name="connsiteY0" fmla="*/ 19133 h 211053"/>
                  <a:gd name="connsiteX1" fmla="*/ 30773 w 198294"/>
                  <a:gd name="connsiteY1" fmla="*/ 100801 h 211053"/>
                  <a:gd name="connsiteX2" fmla="*/ 36955 w 198294"/>
                  <a:gd name="connsiteY2" fmla="*/ 179994 h 211053"/>
                  <a:gd name="connsiteX3" fmla="*/ 77754 w 198294"/>
                  <a:gd name="connsiteY3" fmla="*/ 193605 h 211053"/>
                  <a:gd name="connsiteX4" fmla="*/ 116081 w 198294"/>
                  <a:gd name="connsiteY4" fmla="*/ 175044 h 211053"/>
                  <a:gd name="connsiteX5" fmla="*/ 180372 w 198294"/>
                  <a:gd name="connsiteY5" fmla="*/ 26558 h 211053"/>
                  <a:gd name="connsiteX6" fmla="*/ 177899 w 198294"/>
                  <a:gd name="connsiteY6" fmla="*/ 20371 h 211053"/>
                  <a:gd name="connsiteX7" fmla="*/ 169245 w 198294"/>
                  <a:gd name="connsiteY7" fmla="*/ 19133 h 211053"/>
                  <a:gd name="connsiteX8" fmla="*/ 169285 w 198294"/>
                  <a:gd name="connsiteY8" fmla="*/ 2 h 211053"/>
                  <a:gd name="connsiteX9" fmla="*/ 186675 w 198294"/>
                  <a:gd name="connsiteY9" fmla="*/ 4157 h 211053"/>
                  <a:gd name="connsiteX10" fmla="*/ 197817 w 198294"/>
                  <a:gd name="connsiteY10" fmla="*/ 22740 h 211053"/>
                  <a:gd name="connsiteX11" fmla="*/ 129727 w 198294"/>
                  <a:gd name="connsiteY11" fmla="*/ 185036 h 211053"/>
                  <a:gd name="connsiteX12" fmla="*/ 78968 w 198294"/>
                  <a:gd name="connsiteY12" fmla="*/ 211053 h 211053"/>
                  <a:gd name="connsiteX13" fmla="*/ 72778 w 198294"/>
                  <a:gd name="connsiteY13" fmla="*/ 211053 h 211053"/>
                  <a:gd name="connsiteX14" fmla="*/ 25734 w 198294"/>
                  <a:gd name="connsiteY14" fmla="*/ 192470 h 211053"/>
                  <a:gd name="connsiteX15" fmla="*/ 18306 w 198294"/>
                  <a:gd name="connsiteY15" fmla="*/ 88402 h 211053"/>
                  <a:gd name="connsiteX16" fmla="*/ 169285 w 198294"/>
                  <a:gd name="connsiteY16" fmla="*/ 2 h 211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294" h="211053">
                    <a:moveTo>
                      <a:pt x="169245" y="19133"/>
                    </a:moveTo>
                    <a:cubicBezTo>
                      <a:pt x="137100" y="19133"/>
                      <a:pt x="55500" y="72341"/>
                      <a:pt x="30773" y="100801"/>
                    </a:cubicBezTo>
                    <a:cubicBezTo>
                      <a:pt x="10991" y="124311"/>
                      <a:pt x="13464" y="160196"/>
                      <a:pt x="36955" y="179994"/>
                    </a:cubicBezTo>
                    <a:cubicBezTo>
                      <a:pt x="48082" y="191130"/>
                      <a:pt x="62918" y="194843"/>
                      <a:pt x="77754" y="193605"/>
                    </a:cubicBezTo>
                    <a:cubicBezTo>
                      <a:pt x="92591" y="192368"/>
                      <a:pt x="104954" y="186181"/>
                      <a:pt x="116081" y="175044"/>
                    </a:cubicBezTo>
                    <a:cubicBezTo>
                      <a:pt x="137100" y="150297"/>
                      <a:pt x="185317" y="59967"/>
                      <a:pt x="180372" y="26558"/>
                    </a:cubicBezTo>
                    <a:cubicBezTo>
                      <a:pt x="180372" y="24083"/>
                      <a:pt x="179136" y="21608"/>
                      <a:pt x="177899" y="20371"/>
                    </a:cubicBezTo>
                    <a:cubicBezTo>
                      <a:pt x="175427" y="19133"/>
                      <a:pt x="172954" y="19133"/>
                      <a:pt x="169245" y="19133"/>
                    </a:cubicBezTo>
                    <a:close/>
                    <a:moveTo>
                      <a:pt x="169285" y="2"/>
                    </a:moveTo>
                    <a:cubicBezTo>
                      <a:pt x="175978" y="-64"/>
                      <a:pt x="181878" y="1214"/>
                      <a:pt x="186675" y="4157"/>
                    </a:cubicBezTo>
                    <a:cubicBezTo>
                      <a:pt x="191627" y="6635"/>
                      <a:pt x="196579" y="12829"/>
                      <a:pt x="197817" y="22740"/>
                    </a:cubicBezTo>
                    <a:cubicBezTo>
                      <a:pt x="204007" y="64863"/>
                      <a:pt x="148297" y="161497"/>
                      <a:pt x="129727" y="185036"/>
                    </a:cubicBezTo>
                    <a:cubicBezTo>
                      <a:pt x="116109" y="199903"/>
                      <a:pt x="97538" y="208575"/>
                      <a:pt x="78968" y="211053"/>
                    </a:cubicBezTo>
                    <a:cubicBezTo>
                      <a:pt x="76492" y="211053"/>
                      <a:pt x="75254" y="211053"/>
                      <a:pt x="72778" y="211053"/>
                    </a:cubicBezTo>
                    <a:cubicBezTo>
                      <a:pt x="55446" y="211053"/>
                      <a:pt x="39352" y="204859"/>
                      <a:pt x="25734" y="192470"/>
                    </a:cubicBezTo>
                    <a:cubicBezTo>
                      <a:pt x="-5216" y="165214"/>
                      <a:pt x="-8930" y="119375"/>
                      <a:pt x="18306" y="88402"/>
                    </a:cubicBezTo>
                    <a:cubicBezTo>
                      <a:pt x="36721" y="66722"/>
                      <a:pt x="122434" y="460"/>
                      <a:pt x="169285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5D490290-EC33-FF41-8588-C6652275F84B}"/>
                  </a:ext>
                </a:extLst>
              </p:cNvPr>
              <p:cNvSpPr/>
              <p:nvPr/>
            </p:nvSpPr>
            <p:spPr>
              <a:xfrm>
                <a:off x="15162535" y="5133219"/>
                <a:ext cx="145758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108">
                    <a:moveTo>
                      <a:pt x="8" y="108"/>
                    </a:moveTo>
                    <a:cubicBezTo>
                      <a:pt x="5" y="108"/>
                      <a:pt x="2" y="106"/>
                      <a:pt x="1" y="104"/>
                    </a:cubicBezTo>
                    <a:cubicBezTo>
                      <a:pt x="-1" y="101"/>
                      <a:pt x="1" y="96"/>
                      <a:pt x="4" y="95"/>
                    </a:cubicBezTo>
                    <a:cubicBezTo>
                      <a:pt x="5" y="94"/>
                      <a:pt x="70" y="61"/>
                      <a:pt x="105" y="4"/>
                    </a:cubicBezTo>
                    <a:cubicBezTo>
                      <a:pt x="107" y="0"/>
                      <a:pt x="112" y="-1"/>
                      <a:pt x="115" y="2"/>
                    </a:cubicBezTo>
                    <a:cubicBezTo>
                      <a:pt x="118" y="4"/>
                      <a:pt x="119" y="8"/>
                      <a:pt x="117" y="11"/>
                    </a:cubicBezTo>
                    <a:cubicBezTo>
                      <a:pt x="79" y="72"/>
                      <a:pt x="13" y="106"/>
                      <a:pt x="11" y="107"/>
                    </a:cubicBezTo>
                    <a:cubicBezTo>
                      <a:pt x="10" y="107"/>
                      <a:pt x="8" y="108"/>
                      <a:pt x="8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606B4F48-2B1F-D842-93CF-1E7AACA56A7B}"/>
                  </a:ext>
                </a:extLst>
              </p:cNvPr>
              <p:cNvSpPr/>
              <p:nvPr/>
            </p:nvSpPr>
            <p:spPr>
              <a:xfrm>
                <a:off x="14950750" y="4886465"/>
                <a:ext cx="181886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154">
                    <a:moveTo>
                      <a:pt x="133" y="66"/>
                    </a:moveTo>
                    <a:cubicBezTo>
                      <a:pt x="153" y="88"/>
                      <a:pt x="152" y="121"/>
                      <a:pt x="131" y="140"/>
                    </a:cubicBezTo>
                    <a:cubicBezTo>
                      <a:pt x="110" y="160"/>
                      <a:pt x="77" y="159"/>
                      <a:pt x="57" y="138"/>
                    </a:cubicBezTo>
                    <a:cubicBezTo>
                      <a:pt x="37" y="117"/>
                      <a:pt x="-14" y="27"/>
                      <a:pt x="4" y="5"/>
                    </a:cubicBezTo>
                    <a:cubicBezTo>
                      <a:pt x="21" y="-18"/>
                      <a:pt x="114" y="46"/>
                      <a:pt x="133" y="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76889216-7C54-C949-BFC3-03089DD77D09}"/>
                  </a:ext>
                </a:extLst>
              </p:cNvPr>
              <p:cNvSpPr/>
              <p:nvPr/>
            </p:nvSpPr>
            <p:spPr>
              <a:xfrm>
                <a:off x="14940479" y="4876495"/>
                <a:ext cx="200607" cy="210613"/>
              </a:xfrm>
              <a:custGeom>
                <a:avLst/>
                <a:gdLst>
                  <a:gd name="connsiteX0" fmla="*/ 27637 w 200607"/>
                  <a:gd name="connsiteY0" fmla="*/ 18694 h 210613"/>
                  <a:gd name="connsiteX1" fmla="*/ 20219 w 200607"/>
                  <a:gd name="connsiteY1" fmla="*/ 21169 h 210613"/>
                  <a:gd name="connsiteX2" fmla="*/ 85750 w 200607"/>
                  <a:gd name="connsiteY2" fmla="*/ 174605 h 210613"/>
                  <a:gd name="connsiteX3" fmla="*/ 164881 w 200607"/>
                  <a:gd name="connsiteY3" fmla="*/ 177080 h 210613"/>
                  <a:gd name="connsiteX4" fmla="*/ 167354 w 200607"/>
                  <a:gd name="connsiteY4" fmla="*/ 97887 h 210613"/>
                  <a:gd name="connsiteX5" fmla="*/ 28874 w 200607"/>
                  <a:gd name="connsiteY5" fmla="*/ 18694 h 210613"/>
                  <a:gd name="connsiteX6" fmla="*/ 28781 w 200607"/>
                  <a:gd name="connsiteY6" fmla="*/ 0 h 210613"/>
                  <a:gd name="connsiteX7" fmla="*/ 181067 w 200607"/>
                  <a:gd name="connsiteY7" fmla="*/ 86723 h 210613"/>
                  <a:gd name="connsiteX8" fmla="*/ 177353 w 200607"/>
                  <a:gd name="connsiteY8" fmla="*/ 189552 h 210613"/>
                  <a:gd name="connsiteX9" fmla="*/ 126591 w 200607"/>
                  <a:gd name="connsiteY9" fmla="*/ 210613 h 210613"/>
                  <a:gd name="connsiteX10" fmla="*/ 73353 w 200607"/>
                  <a:gd name="connsiteY10" fmla="*/ 187074 h 210613"/>
                  <a:gd name="connsiteX11" fmla="*/ 6495 w 200607"/>
                  <a:gd name="connsiteY11" fmla="*/ 9911 h 210613"/>
                  <a:gd name="connsiteX12" fmla="*/ 26305 w 200607"/>
                  <a:gd name="connsiteY12" fmla="*/ 1239 h 210613"/>
                  <a:gd name="connsiteX13" fmla="*/ 28781 w 200607"/>
                  <a:gd name="connsiteY13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607" h="210613">
                    <a:moveTo>
                      <a:pt x="27637" y="18694"/>
                    </a:moveTo>
                    <a:cubicBezTo>
                      <a:pt x="23928" y="18694"/>
                      <a:pt x="21455" y="19932"/>
                      <a:pt x="20219" y="21169"/>
                    </a:cubicBezTo>
                    <a:cubicBezTo>
                      <a:pt x="4145" y="40967"/>
                      <a:pt x="58548" y="144908"/>
                      <a:pt x="85750" y="174605"/>
                    </a:cubicBezTo>
                    <a:cubicBezTo>
                      <a:pt x="106769" y="196878"/>
                      <a:pt x="142625" y="199353"/>
                      <a:pt x="164881" y="177080"/>
                    </a:cubicBezTo>
                    <a:cubicBezTo>
                      <a:pt x="187137" y="156045"/>
                      <a:pt x="188373" y="121398"/>
                      <a:pt x="167354" y="97887"/>
                    </a:cubicBezTo>
                    <a:cubicBezTo>
                      <a:pt x="145098" y="75614"/>
                      <a:pt x="62257" y="18694"/>
                      <a:pt x="28874" y="18694"/>
                    </a:cubicBezTo>
                    <a:close/>
                    <a:moveTo>
                      <a:pt x="28781" y="0"/>
                    </a:moveTo>
                    <a:cubicBezTo>
                      <a:pt x="72115" y="0"/>
                      <a:pt x="160020" y="64423"/>
                      <a:pt x="181067" y="86723"/>
                    </a:cubicBezTo>
                    <a:cubicBezTo>
                      <a:pt x="208306" y="115218"/>
                      <a:pt x="207067" y="162296"/>
                      <a:pt x="177353" y="189552"/>
                    </a:cubicBezTo>
                    <a:cubicBezTo>
                      <a:pt x="162496" y="203180"/>
                      <a:pt x="145163" y="210613"/>
                      <a:pt x="126591" y="210613"/>
                    </a:cubicBezTo>
                    <a:cubicBezTo>
                      <a:pt x="106781" y="210613"/>
                      <a:pt x="86972" y="201941"/>
                      <a:pt x="73353" y="187074"/>
                    </a:cubicBezTo>
                    <a:cubicBezTo>
                      <a:pt x="51067" y="163535"/>
                      <a:pt x="-21981" y="45840"/>
                      <a:pt x="6495" y="9911"/>
                    </a:cubicBezTo>
                    <a:cubicBezTo>
                      <a:pt x="8972" y="6195"/>
                      <a:pt x="15162" y="1239"/>
                      <a:pt x="26305" y="1239"/>
                    </a:cubicBezTo>
                    <a:cubicBezTo>
                      <a:pt x="26305" y="0"/>
                      <a:pt x="27543" y="0"/>
                      <a:pt x="28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F8CD1C07-42AD-F049-96FB-1865F9568F23}"/>
                  </a:ext>
                </a:extLst>
              </p:cNvPr>
              <p:cNvSpPr/>
              <p:nvPr/>
            </p:nvSpPr>
            <p:spPr>
              <a:xfrm>
                <a:off x="14988124" y="4972455"/>
                <a:ext cx="250404" cy="10244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2" h="823">
                    <a:moveTo>
                      <a:pt x="72" y="823"/>
                    </a:moveTo>
                    <a:cubicBezTo>
                      <a:pt x="71" y="823"/>
                      <a:pt x="69" y="823"/>
                      <a:pt x="68" y="822"/>
                    </a:cubicBezTo>
                    <a:cubicBezTo>
                      <a:pt x="67" y="821"/>
                      <a:pt x="45" y="802"/>
                      <a:pt x="26" y="770"/>
                    </a:cubicBezTo>
                    <a:cubicBezTo>
                      <a:pt x="1" y="728"/>
                      <a:pt x="-6" y="684"/>
                      <a:pt x="4" y="644"/>
                    </a:cubicBezTo>
                    <a:cubicBezTo>
                      <a:pt x="18" y="593"/>
                      <a:pt x="59" y="559"/>
                      <a:pt x="98" y="527"/>
                    </a:cubicBezTo>
                    <a:cubicBezTo>
                      <a:pt x="153" y="482"/>
                      <a:pt x="206" y="439"/>
                      <a:pt x="182" y="352"/>
                    </a:cubicBezTo>
                    <a:cubicBezTo>
                      <a:pt x="173" y="323"/>
                      <a:pt x="161" y="298"/>
                      <a:pt x="150" y="274"/>
                    </a:cubicBezTo>
                    <a:cubicBezTo>
                      <a:pt x="135" y="239"/>
                      <a:pt x="118" y="203"/>
                      <a:pt x="111" y="154"/>
                    </a:cubicBezTo>
                    <a:cubicBezTo>
                      <a:pt x="99" y="77"/>
                      <a:pt x="90" y="47"/>
                      <a:pt x="41" y="13"/>
                    </a:cubicBezTo>
                    <a:cubicBezTo>
                      <a:pt x="37" y="11"/>
                      <a:pt x="37" y="7"/>
                      <a:pt x="39" y="4"/>
                    </a:cubicBezTo>
                    <a:cubicBezTo>
                      <a:pt x="41" y="0"/>
                      <a:pt x="45" y="-1"/>
                      <a:pt x="48" y="2"/>
                    </a:cubicBezTo>
                    <a:cubicBezTo>
                      <a:pt x="103" y="38"/>
                      <a:pt x="113" y="72"/>
                      <a:pt x="125" y="152"/>
                    </a:cubicBezTo>
                    <a:cubicBezTo>
                      <a:pt x="132" y="199"/>
                      <a:pt x="147" y="232"/>
                      <a:pt x="163" y="268"/>
                    </a:cubicBezTo>
                    <a:cubicBezTo>
                      <a:pt x="175" y="292"/>
                      <a:pt x="187" y="318"/>
                      <a:pt x="195" y="348"/>
                    </a:cubicBezTo>
                    <a:cubicBezTo>
                      <a:pt x="222" y="444"/>
                      <a:pt x="164" y="491"/>
                      <a:pt x="108" y="538"/>
                    </a:cubicBezTo>
                    <a:cubicBezTo>
                      <a:pt x="70" y="569"/>
                      <a:pt x="31" y="602"/>
                      <a:pt x="18" y="648"/>
                    </a:cubicBezTo>
                    <a:cubicBezTo>
                      <a:pt x="-6" y="736"/>
                      <a:pt x="77" y="811"/>
                      <a:pt x="77" y="811"/>
                    </a:cubicBezTo>
                    <a:cubicBezTo>
                      <a:pt x="80" y="815"/>
                      <a:pt x="80" y="819"/>
                      <a:pt x="78" y="822"/>
                    </a:cubicBezTo>
                    <a:cubicBezTo>
                      <a:pt x="77" y="823"/>
                      <a:pt x="75" y="823"/>
                      <a:pt x="72" y="8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7BB1224-C172-A142-B7B5-D835B7268F8A}"/>
                </a:ext>
              </a:extLst>
            </p:cNvPr>
            <p:cNvGrpSpPr/>
            <p:nvPr/>
          </p:nvGrpSpPr>
          <p:grpSpPr>
            <a:xfrm>
              <a:off x="9961354" y="10406015"/>
              <a:ext cx="10779836" cy="1735994"/>
              <a:chOff x="9961354" y="10406015"/>
              <a:chExt cx="10779836" cy="1735994"/>
            </a:xfrm>
          </p:grpSpPr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4CA05AE-C101-D743-8225-412823C21102}"/>
                  </a:ext>
                </a:extLst>
              </p:cNvPr>
              <p:cNvSpPr/>
              <p:nvPr/>
            </p:nvSpPr>
            <p:spPr>
              <a:xfrm>
                <a:off x="9970075" y="11142533"/>
                <a:ext cx="10762391" cy="990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40" h="796">
                    <a:moveTo>
                      <a:pt x="8640" y="213"/>
                    </a:moveTo>
                    <a:cubicBezTo>
                      <a:pt x="8640" y="535"/>
                      <a:pt x="6888" y="796"/>
                      <a:pt x="4320" y="796"/>
                    </a:cubicBezTo>
                    <a:cubicBezTo>
                      <a:pt x="1752" y="796"/>
                      <a:pt x="0" y="535"/>
                      <a:pt x="0" y="213"/>
                    </a:cubicBezTo>
                    <a:lnTo>
                      <a:pt x="0" y="0"/>
                    </a:lnTo>
                    <a:lnTo>
                      <a:pt x="864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E86A2002-5B9A-3E4C-8696-81CB482C1461}"/>
                  </a:ext>
                </a:extLst>
              </p:cNvPr>
              <p:cNvSpPr/>
              <p:nvPr/>
            </p:nvSpPr>
            <p:spPr>
              <a:xfrm>
                <a:off x="9961354" y="11110131"/>
                <a:ext cx="10779836" cy="1031878"/>
              </a:xfrm>
              <a:custGeom>
                <a:avLst/>
                <a:gdLst>
                  <a:gd name="connsiteX0" fmla="*/ 17438 w 10779836"/>
                  <a:gd name="connsiteY0" fmla="*/ 39883 h 1031878"/>
                  <a:gd name="connsiteX1" fmla="*/ 17438 w 10779836"/>
                  <a:gd name="connsiteY1" fmla="*/ 297523 h 1031878"/>
                  <a:gd name="connsiteX2" fmla="*/ 402343 w 10779836"/>
                  <a:gd name="connsiteY2" fmla="*/ 571343 h 1031878"/>
                  <a:gd name="connsiteX3" fmla="*/ 1501004 w 10779836"/>
                  <a:gd name="connsiteY3" fmla="*/ 801601 h 1031878"/>
                  <a:gd name="connsiteX4" fmla="*/ 5389915 w 10779836"/>
                  <a:gd name="connsiteY4" fmla="*/ 1014434 h 1031878"/>
                  <a:gd name="connsiteX5" fmla="*/ 9278826 w 10779836"/>
                  <a:gd name="connsiteY5" fmla="*/ 801601 h 1031878"/>
                  <a:gd name="connsiteX6" fmla="*/ 10376242 w 10779836"/>
                  <a:gd name="connsiteY6" fmla="*/ 571343 h 1031878"/>
                  <a:gd name="connsiteX7" fmla="*/ 10762392 w 10779836"/>
                  <a:gd name="connsiteY7" fmla="*/ 297523 h 1031878"/>
                  <a:gd name="connsiteX8" fmla="*/ 10762392 w 10779836"/>
                  <a:gd name="connsiteY8" fmla="*/ 39883 h 1031878"/>
                  <a:gd name="connsiteX9" fmla="*/ 10771116 w 10779836"/>
                  <a:gd name="connsiteY9" fmla="*/ 0 h 1031878"/>
                  <a:gd name="connsiteX10" fmla="*/ 10779836 w 10779836"/>
                  <a:gd name="connsiteY10" fmla="*/ 9958 h 1031878"/>
                  <a:gd name="connsiteX11" fmla="*/ 10779836 w 10779836"/>
                  <a:gd name="connsiteY11" fmla="*/ 297490 h 1031878"/>
                  <a:gd name="connsiteX12" fmla="*/ 9281322 w 10779836"/>
                  <a:gd name="connsiteY12" fmla="*/ 820275 h 1031878"/>
                  <a:gd name="connsiteX13" fmla="*/ 5389918 w 10779836"/>
                  <a:gd name="connsiteY13" fmla="*/ 1031878 h 1031878"/>
                  <a:gd name="connsiteX14" fmla="*/ 1498514 w 10779836"/>
                  <a:gd name="connsiteY14" fmla="*/ 820275 h 1031878"/>
                  <a:gd name="connsiteX15" fmla="*/ 0 w 10779836"/>
                  <a:gd name="connsiteY15" fmla="*/ 297490 h 1031878"/>
                  <a:gd name="connsiteX16" fmla="*/ 0 w 10779836"/>
                  <a:gd name="connsiteY16" fmla="*/ 32363 h 1031878"/>
                  <a:gd name="connsiteX17" fmla="*/ 8720 w 10779836"/>
                  <a:gd name="connsiteY17" fmla="*/ 22405 h 1031878"/>
                  <a:gd name="connsiteX18" fmla="*/ 10762398 w 10779836"/>
                  <a:gd name="connsiteY18" fmla="*/ 22405 h 1031878"/>
                  <a:gd name="connsiteX19" fmla="*/ 10762398 w 10779836"/>
                  <a:gd name="connsiteY19" fmla="*/ 9958 h 1031878"/>
                  <a:gd name="connsiteX20" fmla="*/ 10771116 w 10779836"/>
                  <a:gd name="connsiteY20" fmla="*/ 0 h 103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779836" h="1031878">
                    <a:moveTo>
                      <a:pt x="17438" y="39883"/>
                    </a:moveTo>
                    <a:lnTo>
                      <a:pt x="17438" y="297523"/>
                    </a:lnTo>
                    <a:cubicBezTo>
                      <a:pt x="17438" y="390871"/>
                      <a:pt x="150722" y="485463"/>
                      <a:pt x="402343" y="571343"/>
                    </a:cubicBezTo>
                    <a:cubicBezTo>
                      <a:pt x="657701" y="658468"/>
                      <a:pt x="1027658" y="735635"/>
                      <a:pt x="1501004" y="801601"/>
                    </a:cubicBezTo>
                    <a:cubicBezTo>
                      <a:pt x="2486311" y="939756"/>
                      <a:pt x="3867734" y="1014434"/>
                      <a:pt x="5389915" y="1014434"/>
                    </a:cubicBezTo>
                    <a:cubicBezTo>
                      <a:pt x="6912096" y="1014434"/>
                      <a:pt x="8292274" y="939756"/>
                      <a:pt x="9278826" y="801601"/>
                    </a:cubicBezTo>
                    <a:cubicBezTo>
                      <a:pt x="9752172" y="735635"/>
                      <a:pt x="10122130" y="658468"/>
                      <a:pt x="10376242" y="571343"/>
                    </a:cubicBezTo>
                    <a:cubicBezTo>
                      <a:pt x="10629108" y="485463"/>
                      <a:pt x="10762392" y="390871"/>
                      <a:pt x="10762392" y="297523"/>
                    </a:cubicBezTo>
                    <a:lnTo>
                      <a:pt x="10762392" y="39883"/>
                    </a:lnTo>
                    <a:close/>
                    <a:moveTo>
                      <a:pt x="10771116" y="0"/>
                    </a:moveTo>
                    <a:cubicBezTo>
                      <a:pt x="10776098" y="0"/>
                      <a:pt x="10779836" y="4979"/>
                      <a:pt x="10779836" y="9958"/>
                    </a:cubicBezTo>
                    <a:lnTo>
                      <a:pt x="10779836" y="297490"/>
                    </a:lnTo>
                    <a:cubicBezTo>
                      <a:pt x="10779836" y="571329"/>
                      <a:pt x="9840618" y="741857"/>
                      <a:pt x="9281322" y="820275"/>
                    </a:cubicBezTo>
                    <a:cubicBezTo>
                      <a:pt x="8293522" y="957194"/>
                      <a:pt x="6912100" y="1031878"/>
                      <a:pt x="5389918" y="1031878"/>
                    </a:cubicBezTo>
                    <a:cubicBezTo>
                      <a:pt x="3867736" y="1031878"/>
                      <a:pt x="2485067" y="957194"/>
                      <a:pt x="1498514" y="820275"/>
                    </a:cubicBezTo>
                    <a:cubicBezTo>
                      <a:pt x="939218" y="741857"/>
                      <a:pt x="0" y="571329"/>
                      <a:pt x="0" y="297490"/>
                    </a:cubicBezTo>
                    <a:lnTo>
                      <a:pt x="0" y="32363"/>
                    </a:lnTo>
                    <a:cubicBezTo>
                      <a:pt x="0" y="26139"/>
                      <a:pt x="3737" y="22405"/>
                      <a:pt x="8720" y="22405"/>
                    </a:cubicBezTo>
                    <a:lnTo>
                      <a:pt x="10762398" y="22405"/>
                    </a:lnTo>
                    <a:lnTo>
                      <a:pt x="10762398" y="9958"/>
                    </a:lnTo>
                    <a:cubicBezTo>
                      <a:pt x="10762398" y="4979"/>
                      <a:pt x="10766134" y="0"/>
                      <a:pt x="10771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0B7C075B-89DA-9C46-A54E-F531701D40AF}"/>
                  </a:ext>
                </a:extLst>
              </p:cNvPr>
              <p:cNvSpPr/>
              <p:nvPr/>
            </p:nvSpPr>
            <p:spPr>
              <a:xfrm>
                <a:off x="9970075" y="11142533"/>
                <a:ext cx="10762391" cy="990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40" h="796">
                    <a:moveTo>
                      <a:pt x="8640" y="213"/>
                    </a:moveTo>
                    <a:cubicBezTo>
                      <a:pt x="8640" y="535"/>
                      <a:pt x="6888" y="796"/>
                      <a:pt x="4320" y="796"/>
                    </a:cubicBezTo>
                    <a:cubicBezTo>
                      <a:pt x="1752" y="796"/>
                      <a:pt x="0" y="535"/>
                      <a:pt x="0" y="213"/>
                    </a:cubicBezTo>
                    <a:lnTo>
                      <a:pt x="0" y="0"/>
                    </a:lnTo>
                    <a:lnTo>
                      <a:pt x="864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3513EA71-E8E4-A140-A3A3-BE3217302199}"/>
                  </a:ext>
                </a:extLst>
              </p:cNvPr>
              <p:cNvSpPr/>
              <p:nvPr/>
            </p:nvSpPr>
            <p:spPr>
              <a:xfrm>
                <a:off x="9970075" y="10414739"/>
                <a:ext cx="10762391" cy="14518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40" h="1166">
                    <a:moveTo>
                      <a:pt x="8640" y="584"/>
                    </a:moveTo>
                    <a:cubicBezTo>
                      <a:pt x="8640" y="905"/>
                      <a:pt x="6888" y="1166"/>
                      <a:pt x="4320" y="1166"/>
                    </a:cubicBezTo>
                    <a:cubicBezTo>
                      <a:pt x="1752" y="1166"/>
                      <a:pt x="0" y="905"/>
                      <a:pt x="0" y="584"/>
                    </a:cubicBezTo>
                    <a:cubicBezTo>
                      <a:pt x="0" y="261"/>
                      <a:pt x="1752" y="0"/>
                      <a:pt x="4320" y="0"/>
                    </a:cubicBezTo>
                    <a:cubicBezTo>
                      <a:pt x="6888" y="0"/>
                      <a:pt x="8640" y="261"/>
                      <a:pt x="8640" y="58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1BBFD5B2-6CAC-1C41-9A1F-C546B66A9698}"/>
                  </a:ext>
                </a:extLst>
              </p:cNvPr>
              <p:cNvSpPr/>
              <p:nvPr/>
            </p:nvSpPr>
            <p:spPr>
              <a:xfrm>
                <a:off x="9961354" y="10406015"/>
                <a:ext cx="10779836" cy="1470551"/>
              </a:xfrm>
              <a:custGeom>
                <a:avLst/>
                <a:gdLst>
                  <a:gd name="connsiteX0" fmla="*/ 5389915 w 10779836"/>
                  <a:gd name="connsiteY0" fmla="*/ 18693 h 1470551"/>
                  <a:gd name="connsiteX1" fmla="*/ 1501004 w 10779836"/>
                  <a:gd name="connsiteY1" fmla="*/ 230368 h 1470551"/>
                  <a:gd name="connsiteX2" fmla="*/ 402343 w 10779836"/>
                  <a:gd name="connsiteY2" fmla="*/ 460720 h 1470551"/>
                  <a:gd name="connsiteX3" fmla="*/ 17438 w 10779836"/>
                  <a:gd name="connsiteY3" fmla="*/ 735898 h 1470551"/>
                  <a:gd name="connsiteX4" fmla="*/ 402343 w 10779836"/>
                  <a:gd name="connsiteY4" fmla="*/ 1009830 h 1470551"/>
                  <a:gd name="connsiteX5" fmla="*/ 1501004 w 10779836"/>
                  <a:gd name="connsiteY5" fmla="*/ 1238937 h 1470551"/>
                  <a:gd name="connsiteX6" fmla="*/ 5389915 w 10779836"/>
                  <a:gd name="connsiteY6" fmla="*/ 1451857 h 1470551"/>
                  <a:gd name="connsiteX7" fmla="*/ 9278826 w 10779836"/>
                  <a:gd name="connsiteY7" fmla="*/ 1238937 h 1470551"/>
                  <a:gd name="connsiteX8" fmla="*/ 10376242 w 10779836"/>
                  <a:gd name="connsiteY8" fmla="*/ 1009830 h 1470551"/>
                  <a:gd name="connsiteX9" fmla="*/ 10762392 w 10779836"/>
                  <a:gd name="connsiteY9" fmla="*/ 735898 h 1470551"/>
                  <a:gd name="connsiteX10" fmla="*/ 10376242 w 10779836"/>
                  <a:gd name="connsiteY10" fmla="*/ 460720 h 1470551"/>
                  <a:gd name="connsiteX11" fmla="*/ 9278826 w 10779836"/>
                  <a:gd name="connsiteY11" fmla="*/ 230368 h 1470551"/>
                  <a:gd name="connsiteX12" fmla="*/ 5389915 w 10779836"/>
                  <a:gd name="connsiteY12" fmla="*/ 18693 h 1470551"/>
                  <a:gd name="connsiteX13" fmla="*/ 5389918 w 10779836"/>
                  <a:gd name="connsiteY13" fmla="*/ 0 h 1470551"/>
                  <a:gd name="connsiteX14" fmla="*/ 9281322 w 10779836"/>
                  <a:gd name="connsiteY14" fmla="*/ 212925 h 1470551"/>
                  <a:gd name="connsiteX15" fmla="*/ 10779836 w 10779836"/>
                  <a:gd name="connsiteY15" fmla="*/ 735898 h 1470551"/>
                  <a:gd name="connsiteX16" fmla="*/ 9281322 w 10779836"/>
                  <a:gd name="connsiteY16" fmla="*/ 1257626 h 1470551"/>
                  <a:gd name="connsiteX17" fmla="*/ 5389918 w 10779836"/>
                  <a:gd name="connsiteY17" fmla="*/ 1470551 h 1470551"/>
                  <a:gd name="connsiteX18" fmla="*/ 1498514 w 10779836"/>
                  <a:gd name="connsiteY18" fmla="*/ 1257626 h 1470551"/>
                  <a:gd name="connsiteX19" fmla="*/ 0 w 10779836"/>
                  <a:gd name="connsiteY19" fmla="*/ 735898 h 1470551"/>
                  <a:gd name="connsiteX20" fmla="*/ 1498514 w 10779836"/>
                  <a:gd name="connsiteY20" fmla="*/ 212925 h 1470551"/>
                  <a:gd name="connsiteX21" fmla="*/ 5389918 w 10779836"/>
                  <a:gd name="connsiteY21" fmla="*/ 0 h 147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779836" h="1470551">
                    <a:moveTo>
                      <a:pt x="5389915" y="18693"/>
                    </a:moveTo>
                    <a:cubicBezTo>
                      <a:pt x="3867734" y="18693"/>
                      <a:pt x="2486311" y="93402"/>
                      <a:pt x="1501004" y="230368"/>
                    </a:cubicBezTo>
                    <a:cubicBezTo>
                      <a:pt x="1027658" y="296361"/>
                      <a:pt x="657701" y="373560"/>
                      <a:pt x="402343" y="460720"/>
                    </a:cubicBezTo>
                    <a:cubicBezTo>
                      <a:pt x="150722" y="546635"/>
                      <a:pt x="17438" y="641266"/>
                      <a:pt x="17438" y="735898"/>
                    </a:cubicBezTo>
                    <a:cubicBezTo>
                      <a:pt x="17438" y="828038"/>
                      <a:pt x="150722" y="923915"/>
                      <a:pt x="402343" y="1009830"/>
                    </a:cubicBezTo>
                    <a:cubicBezTo>
                      <a:pt x="657701" y="1095745"/>
                      <a:pt x="1027658" y="1174189"/>
                      <a:pt x="1501004" y="1238937"/>
                    </a:cubicBezTo>
                    <a:cubicBezTo>
                      <a:pt x="2486311" y="1375903"/>
                      <a:pt x="3867734" y="1451857"/>
                      <a:pt x="5389915" y="1451857"/>
                    </a:cubicBezTo>
                    <a:cubicBezTo>
                      <a:pt x="6912096" y="1451857"/>
                      <a:pt x="8292274" y="1375903"/>
                      <a:pt x="9278826" y="1238937"/>
                    </a:cubicBezTo>
                    <a:cubicBezTo>
                      <a:pt x="9752172" y="1174189"/>
                      <a:pt x="10122130" y="1095745"/>
                      <a:pt x="10376242" y="1009830"/>
                    </a:cubicBezTo>
                    <a:cubicBezTo>
                      <a:pt x="10629108" y="923915"/>
                      <a:pt x="10762392" y="828038"/>
                      <a:pt x="10762392" y="735898"/>
                    </a:cubicBezTo>
                    <a:cubicBezTo>
                      <a:pt x="10762392" y="641266"/>
                      <a:pt x="10629108" y="546635"/>
                      <a:pt x="10376242" y="460720"/>
                    </a:cubicBezTo>
                    <a:cubicBezTo>
                      <a:pt x="10122130" y="373560"/>
                      <a:pt x="9752172" y="296361"/>
                      <a:pt x="9278826" y="230368"/>
                    </a:cubicBezTo>
                    <a:cubicBezTo>
                      <a:pt x="8292274" y="93402"/>
                      <a:pt x="6912096" y="18693"/>
                      <a:pt x="5389915" y="18693"/>
                    </a:cubicBezTo>
                    <a:close/>
                    <a:moveTo>
                      <a:pt x="5389918" y="0"/>
                    </a:moveTo>
                    <a:cubicBezTo>
                      <a:pt x="6912100" y="0"/>
                      <a:pt x="8293522" y="75956"/>
                      <a:pt x="9281322" y="212925"/>
                    </a:cubicBezTo>
                    <a:cubicBezTo>
                      <a:pt x="9840618" y="291371"/>
                      <a:pt x="10779836" y="461960"/>
                      <a:pt x="10779836" y="735898"/>
                    </a:cubicBezTo>
                    <a:cubicBezTo>
                      <a:pt x="10779836" y="1008591"/>
                      <a:pt x="9840618" y="1179180"/>
                      <a:pt x="9281322" y="1257626"/>
                    </a:cubicBezTo>
                    <a:cubicBezTo>
                      <a:pt x="8293522" y="1394595"/>
                      <a:pt x="6912100" y="1470551"/>
                      <a:pt x="5389918" y="1470551"/>
                    </a:cubicBezTo>
                    <a:cubicBezTo>
                      <a:pt x="3867736" y="1470551"/>
                      <a:pt x="2485067" y="1394595"/>
                      <a:pt x="1498514" y="1257626"/>
                    </a:cubicBezTo>
                    <a:cubicBezTo>
                      <a:pt x="939218" y="1179180"/>
                      <a:pt x="0" y="1008591"/>
                      <a:pt x="0" y="735898"/>
                    </a:cubicBezTo>
                    <a:cubicBezTo>
                      <a:pt x="0" y="461960"/>
                      <a:pt x="939218" y="291371"/>
                      <a:pt x="1498514" y="212925"/>
                    </a:cubicBezTo>
                    <a:cubicBezTo>
                      <a:pt x="2485067" y="75956"/>
                      <a:pt x="3867736" y="0"/>
                      <a:pt x="5389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834F41B-E1A7-EF4A-A94F-5A31F51CEF8A}"/>
                </a:ext>
              </a:extLst>
            </p:cNvPr>
            <p:cNvGrpSpPr/>
            <p:nvPr/>
          </p:nvGrpSpPr>
          <p:grpSpPr>
            <a:xfrm>
              <a:off x="15529815" y="6411885"/>
              <a:ext cx="3338865" cy="4138692"/>
              <a:chOff x="15529815" y="6411885"/>
              <a:chExt cx="3338865" cy="4138692"/>
            </a:xfrm>
          </p:grpSpPr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88C7CC5D-2DF3-4748-AB9C-BAE7B50A2C22}"/>
                  </a:ext>
                </a:extLst>
              </p:cNvPr>
              <p:cNvSpPr/>
              <p:nvPr/>
            </p:nvSpPr>
            <p:spPr>
              <a:xfrm>
                <a:off x="16682400" y="6632432"/>
                <a:ext cx="1127442" cy="18755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6" h="1506">
                    <a:moveTo>
                      <a:pt x="606" y="1506"/>
                    </a:moveTo>
                    <a:cubicBezTo>
                      <a:pt x="790" y="1501"/>
                      <a:pt x="906" y="1176"/>
                      <a:pt x="906" y="1176"/>
                    </a:cubicBezTo>
                    <a:lnTo>
                      <a:pt x="777" y="533"/>
                    </a:lnTo>
                    <a:cubicBezTo>
                      <a:pt x="780" y="512"/>
                      <a:pt x="782" y="492"/>
                      <a:pt x="784" y="473"/>
                    </a:cubicBezTo>
                    <a:cubicBezTo>
                      <a:pt x="799" y="235"/>
                      <a:pt x="782" y="-67"/>
                      <a:pt x="231" y="13"/>
                    </a:cubicBezTo>
                    <a:cubicBezTo>
                      <a:pt x="57" y="39"/>
                      <a:pt x="-16" y="260"/>
                      <a:pt x="3" y="566"/>
                    </a:cubicBezTo>
                    <a:cubicBezTo>
                      <a:pt x="30" y="986"/>
                      <a:pt x="199" y="1028"/>
                      <a:pt x="343" y="1022"/>
                    </a:cubicBezTo>
                    <a:cubicBezTo>
                      <a:pt x="374" y="1021"/>
                      <a:pt x="403" y="1015"/>
                      <a:pt x="431" y="1006"/>
                    </a:cubicBezTo>
                    <a:lnTo>
                      <a:pt x="465" y="1178"/>
                    </a:lnTo>
                    <a:cubicBezTo>
                      <a:pt x="465" y="1178"/>
                      <a:pt x="423" y="1511"/>
                      <a:pt x="606" y="15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E844C442-29E8-1641-BA53-9598CA06E500}"/>
                  </a:ext>
                </a:extLst>
              </p:cNvPr>
              <p:cNvSpPr/>
              <p:nvPr/>
            </p:nvSpPr>
            <p:spPr>
              <a:xfrm>
                <a:off x="16674759" y="6623636"/>
                <a:ext cx="1143805" cy="1893095"/>
              </a:xfrm>
              <a:custGeom>
                <a:avLst/>
                <a:gdLst>
                  <a:gd name="connsiteX0" fmla="*/ 480639 w 1143805"/>
                  <a:gd name="connsiteY0" fmla="*/ 19564 h 1893095"/>
                  <a:gd name="connsiteX1" fmla="*/ 296351 w 1143805"/>
                  <a:gd name="connsiteY1" fmla="*/ 36202 h 1893095"/>
                  <a:gd name="connsiteX2" fmla="*/ 20095 w 1143805"/>
                  <a:gd name="connsiteY2" fmla="*/ 713696 h 1893095"/>
                  <a:gd name="connsiteX3" fmla="*/ 434479 w 1143805"/>
                  <a:gd name="connsiteY3" fmla="*/ 1272878 h 1893095"/>
                  <a:gd name="connsiteX4" fmla="*/ 541497 w 1143805"/>
                  <a:gd name="connsiteY4" fmla="*/ 1252951 h 1893095"/>
                  <a:gd name="connsiteX5" fmla="*/ 543985 w 1143805"/>
                  <a:gd name="connsiteY5" fmla="*/ 1252951 h 1893095"/>
                  <a:gd name="connsiteX6" fmla="*/ 548963 w 1143805"/>
                  <a:gd name="connsiteY6" fmla="*/ 1254197 h 1893095"/>
                  <a:gd name="connsiteX7" fmla="*/ 552697 w 1143805"/>
                  <a:gd name="connsiteY7" fmla="*/ 1260424 h 1893095"/>
                  <a:gd name="connsiteX8" fmla="*/ 596249 w 1143805"/>
                  <a:gd name="connsiteY8" fmla="*/ 1474631 h 1893095"/>
                  <a:gd name="connsiteX9" fmla="*/ 596249 w 1143805"/>
                  <a:gd name="connsiteY9" fmla="*/ 1477122 h 1893095"/>
                  <a:gd name="connsiteX10" fmla="*/ 657225 w 1143805"/>
                  <a:gd name="connsiteY10" fmla="*/ 1833305 h 1893095"/>
                  <a:gd name="connsiteX11" fmla="*/ 761755 w 1143805"/>
                  <a:gd name="connsiteY11" fmla="*/ 1875648 h 1893095"/>
                  <a:gd name="connsiteX12" fmla="*/ 1126361 w 1143805"/>
                  <a:gd name="connsiteY12" fmla="*/ 1472141 h 1893095"/>
                  <a:gd name="connsiteX13" fmla="*/ 964591 w 1143805"/>
                  <a:gd name="connsiteY13" fmla="*/ 675089 h 1893095"/>
                  <a:gd name="connsiteX14" fmla="*/ 964591 w 1143805"/>
                  <a:gd name="connsiteY14" fmla="*/ 671353 h 1893095"/>
                  <a:gd name="connsiteX15" fmla="*/ 974545 w 1143805"/>
                  <a:gd name="connsiteY15" fmla="*/ 596629 h 1893095"/>
                  <a:gd name="connsiteX16" fmla="*/ 857573 w 1143805"/>
                  <a:gd name="connsiteY16" fmla="*/ 125870 h 1893095"/>
                  <a:gd name="connsiteX17" fmla="*/ 480639 w 1143805"/>
                  <a:gd name="connsiteY17" fmla="*/ 19564 h 1893095"/>
                  <a:gd name="connsiteX18" fmla="*/ 483455 w 1143805"/>
                  <a:gd name="connsiteY18" fmla="*/ 248 h 1893095"/>
                  <a:gd name="connsiteX19" fmla="*/ 870029 w 1143805"/>
                  <a:gd name="connsiteY19" fmla="*/ 112160 h 1893095"/>
                  <a:gd name="connsiteX20" fmla="*/ 991983 w 1143805"/>
                  <a:gd name="connsiteY20" fmla="*/ 597870 h 1893095"/>
                  <a:gd name="connsiteX21" fmla="*/ 983271 w 1143805"/>
                  <a:gd name="connsiteY21" fmla="*/ 672594 h 1893095"/>
                  <a:gd name="connsiteX22" fmla="*/ 1143805 w 1143805"/>
                  <a:gd name="connsiteY22" fmla="*/ 1472147 h 1893095"/>
                  <a:gd name="connsiteX23" fmla="*/ 1142559 w 1143805"/>
                  <a:gd name="connsiteY23" fmla="*/ 1475883 h 1893095"/>
                  <a:gd name="connsiteX24" fmla="*/ 1041761 w 1143805"/>
                  <a:gd name="connsiteY24" fmla="*/ 1681376 h 1893095"/>
                  <a:gd name="connsiteX25" fmla="*/ 763007 w 1143805"/>
                  <a:gd name="connsiteY25" fmla="*/ 1893095 h 1893095"/>
                  <a:gd name="connsiteX26" fmla="*/ 756785 w 1143805"/>
                  <a:gd name="connsiteY26" fmla="*/ 1893095 h 1893095"/>
                  <a:gd name="connsiteX27" fmla="*/ 644785 w 1143805"/>
                  <a:gd name="connsiteY27" fmla="*/ 1844524 h 1893095"/>
                  <a:gd name="connsiteX28" fmla="*/ 578829 w 1143805"/>
                  <a:gd name="connsiteY28" fmla="*/ 1475883 h 1893095"/>
                  <a:gd name="connsiteX29" fmla="*/ 537763 w 1143805"/>
                  <a:gd name="connsiteY29" fmla="*/ 1272881 h 1893095"/>
                  <a:gd name="connsiteX30" fmla="*/ 434475 w 1143805"/>
                  <a:gd name="connsiteY30" fmla="*/ 1290317 h 1893095"/>
                  <a:gd name="connsiteX31" fmla="*/ 3900 w 1143805"/>
                  <a:gd name="connsiteY31" fmla="*/ 713693 h 1893095"/>
                  <a:gd name="connsiteX32" fmla="*/ 54922 w 1143805"/>
                  <a:gd name="connsiteY32" fmla="*/ 235456 h 1893095"/>
                  <a:gd name="connsiteX33" fmla="*/ 293853 w 1143805"/>
                  <a:gd name="connsiteY33" fmla="*/ 17509 h 1893095"/>
                  <a:gd name="connsiteX34" fmla="*/ 483455 w 1143805"/>
                  <a:gd name="connsiteY34" fmla="*/ 248 h 189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43805" h="1893095">
                    <a:moveTo>
                      <a:pt x="480639" y="19564"/>
                    </a:moveTo>
                    <a:cubicBezTo>
                      <a:pt x="424057" y="20712"/>
                      <a:pt x="362615" y="26239"/>
                      <a:pt x="296351" y="36202"/>
                    </a:cubicBezTo>
                    <a:cubicBezTo>
                      <a:pt x="98492" y="64846"/>
                      <a:pt x="-4793" y="318906"/>
                      <a:pt x="20095" y="713696"/>
                    </a:cubicBezTo>
                    <a:cubicBezTo>
                      <a:pt x="52449" y="1220571"/>
                      <a:pt x="247819" y="1280350"/>
                      <a:pt x="434479" y="1272878"/>
                    </a:cubicBezTo>
                    <a:cubicBezTo>
                      <a:pt x="470567" y="1270387"/>
                      <a:pt x="506653" y="1264160"/>
                      <a:pt x="541497" y="1252951"/>
                    </a:cubicBezTo>
                    <a:lnTo>
                      <a:pt x="543985" y="1252951"/>
                    </a:lnTo>
                    <a:cubicBezTo>
                      <a:pt x="546475" y="1252951"/>
                      <a:pt x="547719" y="1252951"/>
                      <a:pt x="548963" y="1254197"/>
                    </a:cubicBezTo>
                    <a:cubicBezTo>
                      <a:pt x="550207" y="1255442"/>
                      <a:pt x="551451" y="1257933"/>
                      <a:pt x="552697" y="1260424"/>
                    </a:cubicBezTo>
                    <a:lnTo>
                      <a:pt x="596249" y="1474631"/>
                    </a:lnTo>
                    <a:cubicBezTo>
                      <a:pt x="596249" y="1475877"/>
                      <a:pt x="596249" y="1475877"/>
                      <a:pt x="596249" y="1477122"/>
                    </a:cubicBezTo>
                    <a:cubicBezTo>
                      <a:pt x="596249" y="1480858"/>
                      <a:pt x="565141" y="1729937"/>
                      <a:pt x="657225" y="1833305"/>
                    </a:cubicBezTo>
                    <a:cubicBezTo>
                      <a:pt x="684601" y="1861949"/>
                      <a:pt x="719445" y="1876893"/>
                      <a:pt x="761755" y="1875648"/>
                    </a:cubicBezTo>
                    <a:cubicBezTo>
                      <a:pt x="972057" y="1869421"/>
                      <a:pt x="1113917" y="1505766"/>
                      <a:pt x="1126361" y="1472141"/>
                    </a:cubicBezTo>
                    <a:lnTo>
                      <a:pt x="964591" y="675089"/>
                    </a:lnTo>
                    <a:cubicBezTo>
                      <a:pt x="964591" y="672598"/>
                      <a:pt x="964591" y="672598"/>
                      <a:pt x="964591" y="671353"/>
                    </a:cubicBezTo>
                    <a:cubicBezTo>
                      <a:pt x="969569" y="645199"/>
                      <a:pt x="972057" y="620291"/>
                      <a:pt x="974545" y="596629"/>
                    </a:cubicBezTo>
                    <a:cubicBezTo>
                      <a:pt x="985745" y="419783"/>
                      <a:pt x="979523" y="239201"/>
                      <a:pt x="857573" y="125870"/>
                    </a:cubicBezTo>
                    <a:cubicBezTo>
                      <a:pt x="776377" y="52081"/>
                      <a:pt x="650381" y="16120"/>
                      <a:pt x="480639" y="19564"/>
                    </a:cubicBezTo>
                    <a:close/>
                    <a:moveTo>
                      <a:pt x="483455" y="248"/>
                    </a:moveTo>
                    <a:cubicBezTo>
                      <a:pt x="657463" y="-3430"/>
                      <a:pt x="785095" y="33699"/>
                      <a:pt x="870029" y="112160"/>
                    </a:cubicBezTo>
                    <a:cubicBezTo>
                      <a:pt x="996961" y="229229"/>
                      <a:pt x="1003183" y="416040"/>
                      <a:pt x="991983" y="597870"/>
                    </a:cubicBezTo>
                    <a:cubicBezTo>
                      <a:pt x="990739" y="621532"/>
                      <a:pt x="987005" y="646441"/>
                      <a:pt x="983271" y="672594"/>
                    </a:cubicBezTo>
                    <a:lnTo>
                      <a:pt x="1143805" y="1472147"/>
                    </a:lnTo>
                    <a:cubicBezTo>
                      <a:pt x="1143805" y="1473392"/>
                      <a:pt x="1143805" y="1474638"/>
                      <a:pt x="1142559" y="1475883"/>
                    </a:cubicBezTo>
                    <a:cubicBezTo>
                      <a:pt x="1142559" y="1477129"/>
                      <a:pt x="1106471" y="1580497"/>
                      <a:pt x="1041761" y="1681376"/>
                    </a:cubicBezTo>
                    <a:cubicBezTo>
                      <a:pt x="955895" y="1817125"/>
                      <a:pt x="858829" y="1890604"/>
                      <a:pt x="763007" y="1893095"/>
                    </a:cubicBezTo>
                    <a:cubicBezTo>
                      <a:pt x="760517" y="1893095"/>
                      <a:pt x="759273" y="1893095"/>
                      <a:pt x="756785" y="1893095"/>
                    </a:cubicBezTo>
                    <a:cubicBezTo>
                      <a:pt x="711985" y="1893095"/>
                      <a:pt x="673407" y="1876905"/>
                      <a:pt x="644785" y="1844524"/>
                    </a:cubicBezTo>
                    <a:cubicBezTo>
                      <a:pt x="550207" y="1739910"/>
                      <a:pt x="576341" y="1499546"/>
                      <a:pt x="578829" y="1475883"/>
                    </a:cubicBezTo>
                    <a:lnTo>
                      <a:pt x="537763" y="1272881"/>
                    </a:lnTo>
                    <a:cubicBezTo>
                      <a:pt x="504163" y="1282845"/>
                      <a:pt x="469319" y="1289072"/>
                      <a:pt x="434475" y="1290317"/>
                    </a:cubicBezTo>
                    <a:cubicBezTo>
                      <a:pt x="251543" y="1297790"/>
                      <a:pt x="36256" y="1240501"/>
                      <a:pt x="3900" y="713693"/>
                    </a:cubicBezTo>
                    <a:cubicBezTo>
                      <a:pt x="-8544" y="520654"/>
                      <a:pt x="8878" y="355015"/>
                      <a:pt x="54922" y="235456"/>
                    </a:cubicBezTo>
                    <a:cubicBezTo>
                      <a:pt x="104699" y="108424"/>
                      <a:pt x="186833" y="32454"/>
                      <a:pt x="293853" y="17509"/>
                    </a:cubicBezTo>
                    <a:cubicBezTo>
                      <a:pt x="362297" y="7234"/>
                      <a:pt x="425453" y="1474"/>
                      <a:pt x="483455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9DEAED9F-3D20-A34E-AD03-4062F441E443}"/>
                  </a:ext>
                </a:extLst>
              </p:cNvPr>
              <p:cNvSpPr/>
              <p:nvPr/>
            </p:nvSpPr>
            <p:spPr>
              <a:xfrm>
                <a:off x="16610145" y="8079305"/>
                <a:ext cx="2249900" cy="24613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7" h="1976">
                    <a:moveTo>
                      <a:pt x="1806" y="1390"/>
                    </a:moveTo>
                    <a:cubicBezTo>
                      <a:pt x="1806" y="1390"/>
                      <a:pt x="1702" y="692"/>
                      <a:pt x="1632" y="383"/>
                    </a:cubicBezTo>
                    <a:cubicBezTo>
                      <a:pt x="1520" y="-115"/>
                      <a:pt x="965" y="15"/>
                      <a:pt x="965" y="15"/>
                    </a:cubicBezTo>
                    <a:cubicBezTo>
                      <a:pt x="965" y="15"/>
                      <a:pt x="849" y="340"/>
                      <a:pt x="665" y="345"/>
                    </a:cubicBezTo>
                    <a:cubicBezTo>
                      <a:pt x="482" y="350"/>
                      <a:pt x="524" y="17"/>
                      <a:pt x="524" y="17"/>
                    </a:cubicBezTo>
                    <a:cubicBezTo>
                      <a:pt x="465" y="20"/>
                      <a:pt x="412" y="27"/>
                      <a:pt x="366" y="36"/>
                    </a:cubicBezTo>
                    <a:cubicBezTo>
                      <a:pt x="306" y="155"/>
                      <a:pt x="119" y="535"/>
                      <a:pt x="41" y="772"/>
                    </a:cubicBezTo>
                    <a:cubicBezTo>
                      <a:pt x="-38" y="1016"/>
                      <a:pt x="15" y="1153"/>
                      <a:pt x="59" y="1241"/>
                    </a:cubicBezTo>
                    <a:cubicBezTo>
                      <a:pt x="94" y="1309"/>
                      <a:pt x="153" y="1356"/>
                      <a:pt x="153" y="1356"/>
                    </a:cubicBezTo>
                    <a:lnTo>
                      <a:pt x="253" y="1976"/>
                    </a:lnTo>
                    <a:lnTo>
                      <a:pt x="1555" y="1976"/>
                    </a:lnTo>
                    <a:lnTo>
                      <a:pt x="1516" y="1767"/>
                    </a:lnTo>
                    <a:lnTo>
                      <a:pt x="1593" y="1738"/>
                    </a:lnTo>
                    <a:cubicBezTo>
                      <a:pt x="1664" y="1711"/>
                      <a:pt x="1721" y="1662"/>
                      <a:pt x="1759" y="1601"/>
                    </a:cubicBezTo>
                    <a:cubicBezTo>
                      <a:pt x="1797" y="1540"/>
                      <a:pt x="1814" y="1466"/>
                      <a:pt x="1806" y="139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6E01A2F3-A01D-3841-8D29-2B0763C57245}"/>
                  </a:ext>
                </a:extLst>
              </p:cNvPr>
              <p:cNvSpPr/>
              <p:nvPr/>
            </p:nvSpPr>
            <p:spPr>
              <a:xfrm>
                <a:off x="16600278" y="8072123"/>
                <a:ext cx="2268402" cy="2478454"/>
              </a:xfrm>
              <a:custGeom>
                <a:avLst/>
                <a:gdLst>
                  <a:gd name="connsiteX0" fmla="*/ 1432084 w 2268402"/>
                  <a:gd name="connsiteY0" fmla="*/ 16217 h 2478454"/>
                  <a:gd name="connsiteX1" fmla="*/ 1217616 w 2268402"/>
                  <a:gd name="connsiteY1" fmla="*/ 33344 h 2478454"/>
                  <a:gd name="connsiteX2" fmla="*/ 839106 w 2268402"/>
                  <a:gd name="connsiteY2" fmla="*/ 445635 h 2478454"/>
                  <a:gd name="connsiteX3" fmla="*/ 720822 w 2268402"/>
                  <a:gd name="connsiteY3" fmla="*/ 397057 h 2478454"/>
                  <a:gd name="connsiteX4" fmla="*/ 653586 w 2268402"/>
                  <a:gd name="connsiteY4" fmla="*/ 38326 h 2478454"/>
                  <a:gd name="connsiteX5" fmla="*/ 470558 w 2268402"/>
                  <a:gd name="connsiteY5" fmla="*/ 60747 h 2478454"/>
                  <a:gd name="connsiteX6" fmla="*/ 69636 w 2268402"/>
                  <a:gd name="connsiteY6" fmla="*/ 972521 h 2478454"/>
                  <a:gd name="connsiteX7" fmla="*/ 92048 w 2268402"/>
                  <a:gd name="connsiteY7" fmla="*/ 1547986 h 2478454"/>
                  <a:gd name="connsiteX8" fmla="*/ 206596 w 2268402"/>
                  <a:gd name="connsiteY8" fmla="*/ 1689984 h 2478454"/>
                  <a:gd name="connsiteX9" fmla="*/ 209086 w 2268402"/>
                  <a:gd name="connsiteY9" fmla="*/ 1694966 h 2478454"/>
                  <a:gd name="connsiteX10" fmla="*/ 332352 w 2268402"/>
                  <a:gd name="connsiteY10" fmla="*/ 2459761 h 2478454"/>
                  <a:gd name="connsiteX11" fmla="*/ 1936036 w 2268402"/>
                  <a:gd name="connsiteY11" fmla="*/ 2459761 h 2478454"/>
                  <a:gd name="connsiteX12" fmla="*/ 1889968 w 2268402"/>
                  <a:gd name="connsiteY12" fmla="*/ 2209397 h 2478454"/>
                  <a:gd name="connsiteX13" fmla="*/ 1894948 w 2268402"/>
                  <a:gd name="connsiteY13" fmla="*/ 2199432 h 2478454"/>
                  <a:gd name="connsiteX14" fmla="*/ 1990820 w 2268402"/>
                  <a:gd name="connsiteY14" fmla="*/ 2163309 h 2478454"/>
                  <a:gd name="connsiteX15" fmla="*/ 2192526 w 2268402"/>
                  <a:gd name="connsiteY15" fmla="*/ 1996400 h 2478454"/>
                  <a:gd name="connsiteX16" fmla="*/ 2248556 w 2268402"/>
                  <a:gd name="connsiteY16" fmla="*/ 1739807 h 2478454"/>
                  <a:gd name="connsiteX17" fmla="*/ 2033154 w 2268402"/>
                  <a:gd name="connsiteY17" fmla="*/ 486740 h 2478454"/>
                  <a:gd name="connsiteX18" fmla="*/ 1786624 w 2268402"/>
                  <a:gd name="connsiteY18" fmla="*/ 113062 h 2478454"/>
                  <a:gd name="connsiteX19" fmla="*/ 1432084 w 2268402"/>
                  <a:gd name="connsiteY19" fmla="*/ 16217 h 2478454"/>
                  <a:gd name="connsiteX20" fmla="*/ 1408740 w 2268402"/>
                  <a:gd name="connsiteY20" fmla="*/ 16 h 2478454"/>
                  <a:gd name="connsiteX21" fmla="*/ 1795346 w 2268402"/>
                  <a:gd name="connsiteY21" fmla="*/ 99352 h 2478454"/>
                  <a:gd name="connsiteX22" fmla="*/ 2049348 w 2268402"/>
                  <a:gd name="connsiteY22" fmla="*/ 484244 h 2478454"/>
                  <a:gd name="connsiteX23" fmla="*/ 2265996 w 2268402"/>
                  <a:gd name="connsiteY23" fmla="*/ 1738566 h 2478454"/>
                  <a:gd name="connsiteX24" fmla="*/ 2206232 w 2268402"/>
                  <a:gd name="connsiteY24" fmla="*/ 2006371 h 2478454"/>
                  <a:gd name="connsiteX25" fmla="*/ 1994564 w 2268402"/>
                  <a:gd name="connsiteY25" fmla="*/ 2182001 h 2478454"/>
                  <a:gd name="connsiteX26" fmla="*/ 1907406 w 2268402"/>
                  <a:gd name="connsiteY26" fmla="*/ 2214386 h 2478454"/>
                  <a:gd name="connsiteX27" fmla="*/ 1953474 w 2268402"/>
                  <a:gd name="connsiteY27" fmla="*/ 2468489 h 2478454"/>
                  <a:gd name="connsiteX28" fmla="*/ 1952230 w 2268402"/>
                  <a:gd name="connsiteY28" fmla="*/ 2475963 h 2478454"/>
                  <a:gd name="connsiteX29" fmla="*/ 1944758 w 2268402"/>
                  <a:gd name="connsiteY29" fmla="*/ 2478454 h 2478454"/>
                  <a:gd name="connsiteX30" fmla="*/ 323628 w 2268402"/>
                  <a:gd name="connsiteY30" fmla="*/ 2478454 h 2478454"/>
                  <a:gd name="connsiteX31" fmla="*/ 314912 w 2268402"/>
                  <a:gd name="connsiteY31" fmla="*/ 2470981 h 2478454"/>
                  <a:gd name="connsiteX32" fmla="*/ 191646 w 2268402"/>
                  <a:gd name="connsiteY32" fmla="*/ 1702443 h 2478454"/>
                  <a:gd name="connsiteX33" fmla="*/ 74606 w 2268402"/>
                  <a:gd name="connsiteY33" fmla="*/ 1557953 h 2478454"/>
                  <a:gd name="connsiteX34" fmla="*/ 52195 w 2268402"/>
                  <a:gd name="connsiteY34" fmla="*/ 967538 h 2478454"/>
                  <a:gd name="connsiteX35" fmla="*/ 455610 w 2268402"/>
                  <a:gd name="connsiteY35" fmla="*/ 49528 h 2478454"/>
                  <a:gd name="connsiteX36" fmla="*/ 461836 w 2268402"/>
                  <a:gd name="connsiteY36" fmla="*/ 45792 h 2478454"/>
                  <a:gd name="connsiteX37" fmla="*/ 661052 w 2268402"/>
                  <a:gd name="connsiteY37" fmla="*/ 20880 h 2478454"/>
                  <a:gd name="connsiteX38" fmla="*/ 668524 w 2268402"/>
                  <a:gd name="connsiteY38" fmla="*/ 24616 h 2478454"/>
                  <a:gd name="connsiteX39" fmla="*/ 671014 w 2268402"/>
                  <a:gd name="connsiteY39" fmla="*/ 30844 h 2478454"/>
                  <a:gd name="connsiteX40" fmla="*/ 732024 w 2268402"/>
                  <a:gd name="connsiteY40" fmla="*/ 387087 h 2478454"/>
                  <a:gd name="connsiteX41" fmla="*/ 836612 w 2268402"/>
                  <a:gd name="connsiteY41" fmla="*/ 429437 h 2478454"/>
                  <a:gd name="connsiteX42" fmla="*/ 1101820 w 2268402"/>
                  <a:gd name="connsiteY42" fmla="*/ 226404 h 2478454"/>
                  <a:gd name="connsiteX43" fmla="*/ 1202674 w 2268402"/>
                  <a:gd name="connsiteY43" fmla="*/ 24616 h 2478454"/>
                  <a:gd name="connsiteX44" fmla="*/ 1208900 w 2268402"/>
                  <a:gd name="connsiteY44" fmla="*/ 18388 h 2478454"/>
                  <a:gd name="connsiteX45" fmla="*/ 1408740 w 2268402"/>
                  <a:gd name="connsiteY45" fmla="*/ 16 h 24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268402" h="2478454">
                    <a:moveTo>
                      <a:pt x="1432084" y="16217"/>
                    </a:moveTo>
                    <a:cubicBezTo>
                      <a:pt x="1323448" y="13103"/>
                      <a:pt x="1238160" y="28984"/>
                      <a:pt x="1217616" y="33344"/>
                    </a:cubicBezTo>
                    <a:cubicBezTo>
                      <a:pt x="1200184" y="80676"/>
                      <a:pt x="1059488" y="439407"/>
                      <a:pt x="839106" y="445635"/>
                    </a:cubicBezTo>
                    <a:cubicBezTo>
                      <a:pt x="790548" y="446881"/>
                      <a:pt x="751950" y="430688"/>
                      <a:pt x="720822" y="397057"/>
                    </a:cubicBezTo>
                    <a:cubicBezTo>
                      <a:pt x="632420" y="299901"/>
                      <a:pt x="648606" y="86904"/>
                      <a:pt x="653586" y="38326"/>
                    </a:cubicBezTo>
                    <a:cubicBezTo>
                      <a:pt x="588842" y="40817"/>
                      <a:pt x="526586" y="48291"/>
                      <a:pt x="470558" y="60747"/>
                    </a:cubicBezTo>
                    <a:cubicBezTo>
                      <a:pt x="398342" y="205236"/>
                      <a:pt x="165508" y="678561"/>
                      <a:pt x="69636" y="972521"/>
                    </a:cubicBezTo>
                    <a:cubicBezTo>
                      <a:pt x="-23746" y="1257763"/>
                      <a:pt x="28548" y="1423427"/>
                      <a:pt x="92048" y="1547986"/>
                    </a:cubicBezTo>
                    <a:cubicBezTo>
                      <a:pt x="133136" y="1631441"/>
                      <a:pt x="205352" y="1688738"/>
                      <a:pt x="206596" y="1689984"/>
                    </a:cubicBezTo>
                    <a:cubicBezTo>
                      <a:pt x="207842" y="1691229"/>
                      <a:pt x="209086" y="1692475"/>
                      <a:pt x="209086" y="1694966"/>
                    </a:cubicBezTo>
                    <a:lnTo>
                      <a:pt x="332352" y="2459761"/>
                    </a:lnTo>
                    <a:lnTo>
                      <a:pt x="1936036" y="2459761"/>
                    </a:lnTo>
                    <a:lnTo>
                      <a:pt x="1889968" y="2209397"/>
                    </a:lnTo>
                    <a:cubicBezTo>
                      <a:pt x="1888722" y="2204414"/>
                      <a:pt x="1891214" y="2200677"/>
                      <a:pt x="1894948" y="2199432"/>
                    </a:cubicBezTo>
                    <a:lnTo>
                      <a:pt x="1990820" y="2163309"/>
                    </a:lnTo>
                    <a:cubicBezTo>
                      <a:pt x="2074242" y="2132170"/>
                      <a:pt x="2145212" y="2072381"/>
                      <a:pt x="2192526" y="1996400"/>
                    </a:cubicBezTo>
                    <a:cubicBezTo>
                      <a:pt x="2239840" y="1920419"/>
                      <a:pt x="2259762" y="1829490"/>
                      <a:pt x="2248556" y="1739807"/>
                    </a:cubicBezTo>
                    <a:cubicBezTo>
                      <a:pt x="2247310" y="1724860"/>
                      <a:pt x="2119066" y="864155"/>
                      <a:pt x="2033154" y="486740"/>
                    </a:cubicBezTo>
                    <a:cubicBezTo>
                      <a:pt x="1995802" y="317339"/>
                      <a:pt x="1912380" y="191534"/>
                      <a:pt x="1786624" y="113062"/>
                    </a:cubicBezTo>
                    <a:cubicBezTo>
                      <a:pt x="1672698" y="41440"/>
                      <a:pt x="1540718" y="19331"/>
                      <a:pt x="1432084" y="16217"/>
                    </a:cubicBezTo>
                    <a:close/>
                    <a:moveTo>
                      <a:pt x="1408740" y="16"/>
                    </a:moveTo>
                    <a:cubicBezTo>
                      <a:pt x="1523600" y="639"/>
                      <a:pt x="1669590" y="20880"/>
                      <a:pt x="1795346" y="99352"/>
                    </a:cubicBezTo>
                    <a:cubicBezTo>
                      <a:pt x="1924838" y="181562"/>
                      <a:pt x="2010750" y="309859"/>
                      <a:pt x="2049348" y="484244"/>
                    </a:cubicBezTo>
                    <a:cubicBezTo>
                      <a:pt x="2135260" y="864153"/>
                      <a:pt x="2263506" y="1729847"/>
                      <a:pt x="2265996" y="1738566"/>
                    </a:cubicBezTo>
                    <a:cubicBezTo>
                      <a:pt x="2275958" y="1831986"/>
                      <a:pt x="2254790" y="1926652"/>
                      <a:pt x="2206232" y="2006371"/>
                    </a:cubicBezTo>
                    <a:cubicBezTo>
                      <a:pt x="2157672" y="2086089"/>
                      <a:pt x="2082966" y="2148369"/>
                      <a:pt x="1994564" y="2182001"/>
                    </a:cubicBezTo>
                    <a:lnTo>
                      <a:pt x="1907406" y="2214386"/>
                    </a:lnTo>
                    <a:lnTo>
                      <a:pt x="1953474" y="2468489"/>
                    </a:lnTo>
                    <a:cubicBezTo>
                      <a:pt x="1953474" y="2470981"/>
                      <a:pt x="1953474" y="2473471"/>
                      <a:pt x="1952230" y="2475963"/>
                    </a:cubicBezTo>
                    <a:cubicBezTo>
                      <a:pt x="1949740" y="2477209"/>
                      <a:pt x="1947250" y="2478454"/>
                      <a:pt x="1944758" y="2478454"/>
                    </a:cubicBezTo>
                    <a:lnTo>
                      <a:pt x="323628" y="2478454"/>
                    </a:lnTo>
                    <a:cubicBezTo>
                      <a:pt x="319892" y="2478454"/>
                      <a:pt x="316158" y="2475963"/>
                      <a:pt x="314912" y="2470981"/>
                    </a:cubicBezTo>
                    <a:lnTo>
                      <a:pt x="191646" y="1702443"/>
                    </a:lnTo>
                    <a:cubicBezTo>
                      <a:pt x="177950" y="1691233"/>
                      <a:pt x="114450" y="1636426"/>
                      <a:pt x="74606" y="1557953"/>
                    </a:cubicBezTo>
                    <a:cubicBezTo>
                      <a:pt x="9861" y="1429656"/>
                      <a:pt x="-43679" y="1260254"/>
                      <a:pt x="52195" y="967538"/>
                    </a:cubicBezTo>
                    <a:cubicBezTo>
                      <a:pt x="148068" y="669838"/>
                      <a:pt x="385884" y="190282"/>
                      <a:pt x="455610" y="49528"/>
                    </a:cubicBezTo>
                    <a:cubicBezTo>
                      <a:pt x="456854" y="48283"/>
                      <a:pt x="459344" y="45792"/>
                      <a:pt x="461836" y="45792"/>
                    </a:cubicBezTo>
                    <a:cubicBezTo>
                      <a:pt x="522846" y="32090"/>
                      <a:pt x="590082" y="24616"/>
                      <a:pt x="661052" y="20880"/>
                    </a:cubicBezTo>
                    <a:cubicBezTo>
                      <a:pt x="663542" y="20880"/>
                      <a:pt x="667278" y="22125"/>
                      <a:pt x="668524" y="24616"/>
                    </a:cubicBezTo>
                    <a:cubicBezTo>
                      <a:pt x="669768" y="25862"/>
                      <a:pt x="671014" y="28353"/>
                      <a:pt x="671014" y="30844"/>
                    </a:cubicBezTo>
                    <a:cubicBezTo>
                      <a:pt x="671014" y="34581"/>
                      <a:pt x="639886" y="283702"/>
                      <a:pt x="732024" y="387087"/>
                    </a:cubicBezTo>
                    <a:cubicBezTo>
                      <a:pt x="759416" y="415735"/>
                      <a:pt x="794278" y="430683"/>
                      <a:pt x="836612" y="429437"/>
                    </a:cubicBezTo>
                    <a:cubicBezTo>
                      <a:pt x="898868" y="426946"/>
                      <a:pt x="997232" y="390823"/>
                      <a:pt x="1101820" y="226404"/>
                    </a:cubicBezTo>
                    <a:cubicBezTo>
                      <a:pt x="1165322" y="126756"/>
                      <a:pt x="1201430" y="25862"/>
                      <a:pt x="1202674" y="24616"/>
                    </a:cubicBezTo>
                    <a:cubicBezTo>
                      <a:pt x="1202674" y="22125"/>
                      <a:pt x="1205164" y="19634"/>
                      <a:pt x="1208900" y="18388"/>
                    </a:cubicBezTo>
                    <a:cubicBezTo>
                      <a:pt x="1210146" y="18388"/>
                      <a:pt x="1293878" y="-608"/>
                      <a:pt x="1408740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16C8720C-BD0D-6041-9861-991A476535D9}"/>
                  </a:ext>
                </a:extLst>
              </p:cNvPr>
              <p:cNvSpPr/>
              <p:nvPr/>
            </p:nvSpPr>
            <p:spPr>
              <a:xfrm>
                <a:off x="15538764" y="8008270"/>
                <a:ext cx="1524849" cy="22643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5" h="1818">
                    <a:moveTo>
                      <a:pt x="918" y="1298"/>
                    </a:moveTo>
                    <a:cubicBezTo>
                      <a:pt x="874" y="1210"/>
                      <a:pt x="821" y="1073"/>
                      <a:pt x="900" y="829"/>
                    </a:cubicBezTo>
                    <a:cubicBezTo>
                      <a:pt x="978" y="592"/>
                      <a:pt x="1165" y="212"/>
                      <a:pt x="1225" y="93"/>
                    </a:cubicBezTo>
                    <a:cubicBezTo>
                      <a:pt x="987" y="145"/>
                      <a:pt x="913" y="286"/>
                      <a:pt x="855" y="376"/>
                    </a:cubicBezTo>
                    <a:cubicBezTo>
                      <a:pt x="737" y="563"/>
                      <a:pt x="640" y="1059"/>
                      <a:pt x="640" y="1059"/>
                    </a:cubicBezTo>
                    <a:lnTo>
                      <a:pt x="549" y="592"/>
                    </a:lnTo>
                    <a:lnTo>
                      <a:pt x="617" y="491"/>
                    </a:lnTo>
                    <a:cubicBezTo>
                      <a:pt x="642" y="453"/>
                      <a:pt x="647" y="406"/>
                      <a:pt x="630" y="364"/>
                    </a:cubicBezTo>
                    <a:lnTo>
                      <a:pt x="590" y="264"/>
                    </a:lnTo>
                    <a:lnTo>
                      <a:pt x="238" y="13"/>
                    </a:lnTo>
                    <a:cubicBezTo>
                      <a:pt x="223" y="2"/>
                      <a:pt x="206" y="-1"/>
                      <a:pt x="188" y="0"/>
                    </a:cubicBezTo>
                    <a:cubicBezTo>
                      <a:pt x="164" y="2"/>
                      <a:pt x="141" y="17"/>
                      <a:pt x="129" y="41"/>
                    </a:cubicBezTo>
                    <a:lnTo>
                      <a:pt x="10" y="290"/>
                    </a:lnTo>
                    <a:cubicBezTo>
                      <a:pt x="2" y="307"/>
                      <a:pt x="-1" y="325"/>
                      <a:pt x="0" y="343"/>
                    </a:cubicBezTo>
                    <a:cubicBezTo>
                      <a:pt x="2" y="364"/>
                      <a:pt x="10" y="385"/>
                      <a:pt x="23" y="402"/>
                    </a:cubicBezTo>
                    <a:lnTo>
                      <a:pt x="177" y="592"/>
                    </a:lnTo>
                    <a:cubicBezTo>
                      <a:pt x="177" y="592"/>
                      <a:pt x="211" y="1153"/>
                      <a:pt x="257" y="1430"/>
                    </a:cubicBezTo>
                    <a:cubicBezTo>
                      <a:pt x="294" y="1652"/>
                      <a:pt x="431" y="1797"/>
                      <a:pt x="577" y="1816"/>
                    </a:cubicBezTo>
                    <a:cubicBezTo>
                      <a:pt x="846" y="1851"/>
                      <a:pt x="1006" y="1424"/>
                      <a:pt x="1012" y="1413"/>
                    </a:cubicBezTo>
                    <a:cubicBezTo>
                      <a:pt x="1012" y="1413"/>
                      <a:pt x="953" y="1366"/>
                      <a:pt x="918" y="12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587A2783-552B-8F4B-B637-8F481464A4A9}"/>
                  </a:ext>
                </a:extLst>
              </p:cNvPr>
              <p:cNvSpPr/>
              <p:nvPr/>
            </p:nvSpPr>
            <p:spPr>
              <a:xfrm>
                <a:off x="15529815" y="7999009"/>
                <a:ext cx="1542090" cy="2282383"/>
              </a:xfrm>
              <a:custGeom>
                <a:avLst/>
                <a:gdLst>
                  <a:gd name="connsiteX0" fmla="*/ 245461 w 1542090"/>
                  <a:gd name="connsiteY0" fmla="*/ 17984 h 2282383"/>
                  <a:gd name="connsiteX1" fmla="*/ 179489 w 1542090"/>
                  <a:gd name="connsiteY1" fmla="*/ 65315 h 2282383"/>
                  <a:gd name="connsiteX2" fmla="*/ 31363 w 1542090"/>
                  <a:gd name="connsiteY2" fmla="*/ 374208 h 2282383"/>
                  <a:gd name="connsiteX3" fmla="*/ 20160 w 1542090"/>
                  <a:gd name="connsiteY3" fmla="*/ 435239 h 2282383"/>
                  <a:gd name="connsiteX4" fmla="*/ 46300 w 1542090"/>
                  <a:gd name="connsiteY4" fmla="*/ 503744 h 2282383"/>
                  <a:gd name="connsiteX5" fmla="*/ 237992 w 1542090"/>
                  <a:gd name="connsiteY5" fmla="*/ 741642 h 2282383"/>
                  <a:gd name="connsiteX6" fmla="*/ 239237 w 1542090"/>
                  <a:gd name="connsiteY6" fmla="*/ 746624 h 2282383"/>
                  <a:gd name="connsiteX7" fmla="*/ 338818 w 1542090"/>
                  <a:gd name="connsiteY7" fmla="*/ 1789139 h 2282383"/>
                  <a:gd name="connsiteX8" fmla="*/ 729672 w 1542090"/>
                  <a:gd name="connsiteY8" fmla="*/ 2262444 h 2282383"/>
                  <a:gd name="connsiteX9" fmla="*/ 1258693 w 1542090"/>
                  <a:gd name="connsiteY9" fmla="*/ 1772947 h 2282383"/>
                  <a:gd name="connsiteX10" fmla="*/ 1258693 w 1542090"/>
                  <a:gd name="connsiteY10" fmla="*/ 1771702 h 2282383"/>
                  <a:gd name="connsiteX11" fmla="*/ 1145421 w 1542090"/>
                  <a:gd name="connsiteY11" fmla="*/ 1629711 h 2282383"/>
                  <a:gd name="connsiteX12" fmla="*/ 1123015 w 1542090"/>
                  <a:gd name="connsiteY12" fmla="*/ 1039325 h 2282383"/>
                  <a:gd name="connsiteX13" fmla="*/ 1518849 w 1542090"/>
                  <a:gd name="connsiteY13" fmla="*/ 138801 h 2282383"/>
                  <a:gd name="connsiteX14" fmla="*/ 1095630 w 1542090"/>
                  <a:gd name="connsiteY14" fmla="*/ 462641 h 2282383"/>
                  <a:gd name="connsiteX15" fmla="*/ 1081938 w 1542090"/>
                  <a:gd name="connsiteY15" fmla="*/ 482570 h 2282383"/>
                  <a:gd name="connsiteX16" fmla="*/ 815560 w 1542090"/>
                  <a:gd name="connsiteY16" fmla="*/ 1330781 h 2282383"/>
                  <a:gd name="connsiteX17" fmla="*/ 806847 w 1542090"/>
                  <a:gd name="connsiteY17" fmla="*/ 1338255 h 2282383"/>
                  <a:gd name="connsiteX18" fmla="*/ 798133 w 1542090"/>
                  <a:gd name="connsiteY18" fmla="*/ 1330781 h 2282383"/>
                  <a:gd name="connsiteX19" fmla="*/ 684860 w 1542090"/>
                  <a:gd name="connsiteY19" fmla="*/ 747869 h 2282383"/>
                  <a:gd name="connsiteX20" fmla="*/ 686105 w 1542090"/>
                  <a:gd name="connsiteY20" fmla="*/ 741642 h 2282383"/>
                  <a:gd name="connsiteX21" fmla="*/ 770749 w 1542090"/>
                  <a:gd name="connsiteY21" fmla="*/ 615842 h 2282383"/>
                  <a:gd name="connsiteX22" fmla="*/ 785686 w 1542090"/>
                  <a:gd name="connsiteY22" fmla="*/ 465132 h 2282383"/>
                  <a:gd name="connsiteX23" fmla="*/ 737140 w 1542090"/>
                  <a:gd name="connsiteY23" fmla="*/ 344315 h 2282383"/>
                  <a:gd name="connsiteX24" fmla="*/ 301475 w 1542090"/>
                  <a:gd name="connsiteY24" fmla="*/ 32931 h 2282383"/>
                  <a:gd name="connsiteX25" fmla="*/ 252929 w 1542090"/>
                  <a:gd name="connsiteY25" fmla="*/ 17984 h 2282383"/>
                  <a:gd name="connsiteX26" fmla="*/ 245461 w 1542090"/>
                  <a:gd name="connsiteY26" fmla="*/ 17984 h 2282383"/>
                  <a:gd name="connsiteX27" fmla="*/ 242961 w 1542090"/>
                  <a:gd name="connsiteY27" fmla="*/ 537 h 2282383"/>
                  <a:gd name="connsiteX28" fmla="*/ 310180 w 1542090"/>
                  <a:gd name="connsiteY28" fmla="*/ 17975 h 2282383"/>
                  <a:gd name="connsiteX29" fmla="*/ 749589 w 1542090"/>
                  <a:gd name="connsiteY29" fmla="*/ 331853 h 2282383"/>
                  <a:gd name="connsiteX30" fmla="*/ 752079 w 1542090"/>
                  <a:gd name="connsiteY30" fmla="*/ 335590 h 2282383"/>
                  <a:gd name="connsiteX31" fmla="*/ 801870 w 1542090"/>
                  <a:gd name="connsiteY31" fmla="*/ 458899 h 2282383"/>
                  <a:gd name="connsiteX32" fmla="*/ 784443 w 1542090"/>
                  <a:gd name="connsiteY32" fmla="*/ 625803 h 2282383"/>
                  <a:gd name="connsiteX33" fmla="*/ 701043 w 1542090"/>
                  <a:gd name="connsiteY33" fmla="*/ 749112 h 2282383"/>
                  <a:gd name="connsiteX34" fmla="*/ 805605 w 1542090"/>
                  <a:gd name="connsiteY34" fmla="*/ 1284698 h 2282383"/>
                  <a:gd name="connsiteX35" fmla="*/ 875313 w 1542090"/>
                  <a:gd name="connsiteY35" fmla="*/ 988257 h 2282383"/>
                  <a:gd name="connsiteX36" fmla="*/ 1067010 w 1542090"/>
                  <a:gd name="connsiteY36" fmla="*/ 472600 h 2282383"/>
                  <a:gd name="connsiteX37" fmla="*/ 1078213 w 1542090"/>
                  <a:gd name="connsiteY37" fmla="*/ 452671 h 2282383"/>
                  <a:gd name="connsiteX38" fmla="*/ 1531315 w 1542090"/>
                  <a:gd name="connsiteY38" fmla="*/ 117619 h 2282383"/>
                  <a:gd name="connsiteX39" fmla="*/ 1540029 w 1542090"/>
                  <a:gd name="connsiteY39" fmla="*/ 120110 h 2282383"/>
                  <a:gd name="connsiteX40" fmla="*/ 1541273 w 1542090"/>
                  <a:gd name="connsiteY40" fmla="*/ 130074 h 2282383"/>
                  <a:gd name="connsiteX41" fmla="*/ 1137963 w 1542090"/>
                  <a:gd name="connsiteY41" fmla="*/ 1045553 h 2282383"/>
                  <a:gd name="connsiteX42" fmla="*/ 1160369 w 1542090"/>
                  <a:gd name="connsiteY42" fmla="*/ 1620996 h 2282383"/>
                  <a:gd name="connsiteX43" fmla="*/ 1274889 w 1542090"/>
                  <a:gd name="connsiteY43" fmla="*/ 1762989 h 2282383"/>
                  <a:gd name="connsiteX44" fmla="*/ 1277379 w 1542090"/>
                  <a:gd name="connsiteY44" fmla="*/ 1770462 h 2282383"/>
                  <a:gd name="connsiteX45" fmla="*/ 1277379 w 1542090"/>
                  <a:gd name="connsiteY45" fmla="*/ 1772953 h 2282383"/>
                  <a:gd name="connsiteX46" fmla="*/ 1273645 w 1542090"/>
                  <a:gd name="connsiteY46" fmla="*/ 1780427 h 2282383"/>
                  <a:gd name="connsiteX47" fmla="*/ 765771 w 1542090"/>
                  <a:gd name="connsiteY47" fmla="*/ 2282383 h 2282383"/>
                  <a:gd name="connsiteX48" fmla="*/ 725938 w 1542090"/>
                  <a:gd name="connsiteY48" fmla="*/ 2279892 h 2282383"/>
                  <a:gd name="connsiteX49" fmla="*/ 320138 w 1542090"/>
                  <a:gd name="connsiteY49" fmla="*/ 1791637 h 2282383"/>
                  <a:gd name="connsiteX50" fmla="*/ 220555 w 1542090"/>
                  <a:gd name="connsiteY50" fmla="*/ 750358 h 2282383"/>
                  <a:gd name="connsiteX51" fmla="*/ 31348 w 1542090"/>
                  <a:gd name="connsiteY51" fmla="*/ 514949 h 2282383"/>
                  <a:gd name="connsiteX52" fmla="*/ 228 w 1542090"/>
                  <a:gd name="connsiteY52" fmla="*/ 437725 h 2282383"/>
                  <a:gd name="connsiteX53" fmla="*/ 13921 w 1542090"/>
                  <a:gd name="connsiteY53" fmla="*/ 366729 h 2282383"/>
                  <a:gd name="connsiteX54" fmla="*/ 162050 w 1542090"/>
                  <a:gd name="connsiteY54" fmla="*/ 57833 h 2282383"/>
                  <a:gd name="connsiteX55" fmla="*/ 242961 w 1542090"/>
                  <a:gd name="connsiteY55" fmla="*/ 537 h 228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542090" h="2282383">
                    <a:moveTo>
                      <a:pt x="245461" y="17984"/>
                    </a:moveTo>
                    <a:cubicBezTo>
                      <a:pt x="216831" y="20475"/>
                      <a:pt x="191936" y="37913"/>
                      <a:pt x="179489" y="65315"/>
                    </a:cubicBezTo>
                    <a:lnTo>
                      <a:pt x="31363" y="374208"/>
                    </a:lnTo>
                    <a:cubicBezTo>
                      <a:pt x="21405" y="392891"/>
                      <a:pt x="17670" y="414065"/>
                      <a:pt x="20160" y="435239"/>
                    </a:cubicBezTo>
                    <a:cubicBezTo>
                      <a:pt x="21405" y="460150"/>
                      <a:pt x="30118" y="483815"/>
                      <a:pt x="46300" y="503744"/>
                    </a:cubicBezTo>
                    <a:lnTo>
                      <a:pt x="237992" y="741642"/>
                    </a:lnTo>
                    <a:cubicBezTo>
                      <a:pt x="239237" y="742887"/>
                      <a:pt x="239237" y="745378"/>
                      <a:pt x="239237" y="746624"/>
                    </a:cubicBezTo>
                    <a:cubicBezTo>
                      <a:pt x="240482" y="752852"/>
                      <a:pt x="281559" y="1447862"/>
                      <a:pt x="338818" y="1789139"/>
                    </a:cubicBezTo>
                    <a:cubicBezTo>
                      <a:pt x="382384" y="2046966"/>
                      <a:pt x="537979" y="2236287"/>
                      <a:pt x="729672" y="2262444"/>
                    </a:cubicBezTo>
                    <a:cubicBezTo>
                      <a:pt x="1017211" y="2299810"/>
                      <a:pt x="1207659" y="1897501"/>
                      <a:pt x="1258693" y="1772947"/>
                    </a:cubicBezTo>
                    <a:lnTo>
                      <a:pt x="1258693" y="1771702"/>
                    </a:lnTo>
                    <a:cubicBezTo>
                      <a:pt x="1241267" y="1756755"/>
                      <a:pt x="1182763" y="1703197"/>
                      <a:pt x="1145421" y="1629711"/>
                    </a:cubicBezTo>
                    <a:cubicBezTo>
                      <a:pt x="1080693" y="1501420"/>
                      <a:pt x="1027169" y="1332027"/>
                      <a:pt x="1123015" y="1039325"/>
                    </a:cubicBezTo>
                    <a:cubicBezTo>
                      <a:pt x="1215127" y="752852"/>
                      <a:pt x="1439183" y="296985"/>
                      <a:pt x="1518849" y="138801"/>
                    </a:cubicBezTo>
                    <a:cubicBezTo>
                      <a:pt x="1257449" y="201078"/>
                      <a:pt x="1164092" y="351788"/>
                      <a:pt x="1095630" y="462641"/>
                    </a:cubicBezTo>
                    <a:cubicBezTo>
                      <a:pt x="1090651" y="468869"/>
                      <a:pt x="1086917" y="476342"/>
                      <a:pt x="1081938" y="482570"/>
                    </a:cubicBezTo>
                    <a:cubicBezTo>
                      <a:pt x="938791" y="711749"/>
                      <a:pt x="816805" y="1324554"/>
                      <a:pt x="815560" y="1330781"/>
                    </a:cubicBezTo>
                    <a:cubicBezTo>
                      <a:pt x="814315" y="1334518"/>
                      <a:pt x="810581" y="1338255"/>
                      <a:pt x="806847" y="1338255"/>
                    </a:cubicBezTo>
                    <a:cubicBezTo>
                      <a:pt x="801868" y="1338255"/>
                      <a:pt x="798133" y="1334518"/>
                      <a:pt x="798133" y="1330781"/>
                    </a:cubicBezTo>
                    <a:lnTo>
                      <a:pt x="684860" y="747869"/>
                    </a:lnTo>
                    <a:cubicBezTo>
                      <a:pt x="684860" y="745378"/>
                      <a:pt x="684860" y="744133"/>
                      <a:pt x="686105" y="741642"/>
                    </a:cubicBezTo>
                    <a:lnTo>
                      <a:pt x="770749" y="615842"/>
                    </a:lnTo>
                    <a:cubicBezTo>
                      <a:pt x="800623" y="571003"/>
                      <a:pt x="805602" y="514954"/>
                      <a:pt x="785686" y="465132"/>
                    </a:cubicBezTo>
                    <a:lnTo>
                      <a:pt x="737140" y="344315"/>
                    </a:lnTo>
                    <a:lnTo>
                      <a:pt x="301475" y="32931"/>
                    </a:lnTo>
                    <a:cubicBezTo>
                      <a:pt x="287783" y="22966"/>
                      <a:pt x="270356" y="17984"/>
                      <a:pt x="252929" y="17984"/>
                    </a:cubicBezTo>
                    <a:cubicBezTo>
                      <a:pt x="250440" y="17984"/>
                      <a:pt x="249195" y="17984"/>
                      <a:pt x="245461" y="17984"/>
                    </a:cubicBezTo>
                    <a:close/>
                    <a:moveTo>
                      <a:pt x="242961" y="537"/>
                    </a:moveTo>
                    <a:cubicBezTo>
                      <a:pt x="266612" y="-1954"/>
                      <a:pt x="291508" y="4274"/>
                      <a:pt x="310180" y="17975"/>
                    </a:cubicBezTo>
                    <a:lnTo>
                      <a:pt x="749589" y="331853"/>
                    </a:lnTo>
                    <a:cubicBezTo>
                      <a:pt x="749589" y="331853"/>
                      <a:pt x="750834" y="333099"/>
                      <a:pt x="752079" y="335590"/>
                    </a:cubicBezTo>
                    <a:lnTo>
                      <a:pt x="801870" y="458899"/>
                    </a:lnTo>
                    <a:cubicBezTo>
                      <a:pt x="823032" y="513703"/>
                      <a:pt x="816808" y="575981"/>
                      <a:pt x="784443" y="625803"/>
                    </a:cubicBezTo>
                    <a:lnTo>
                      <a:pt x="701043" y="749112"/>
                    </a:lnTo>
                    <a:lnTo>
                      <a:pt x="805605" y="1284698"/>
                    </a:lnTo>
                    <a:cubicBezTo>
                      <a:pt x="818053" y="1226157"/>
                      <a:pt x="842948" y="1112812"/>
                      <a:pt x="875313" y="988257"/>
                    </a:cubicBezTo>
                    <a:cubicBezTo>
                      <a:pt x="941286" y="744130"/>
                      <a:pt x="1004770" y="570999"/>
                      <a:pt x="1067010" y="472600"/>
                    </a:cubicBezTo>
                    <a:cubicBezTo>
                      <a:pt x="1070744" y="466372"/>
                      <a:pt x="1074478" y="460145"/>
                      <a:pt x="1078213" y="452671"/>
                    </a:cubicBezTo>
                    <a:cubicBezTo>
                      <a:pt x="1150410" y="338081"/>
                      <a:pt x="1248749" y="178651"/>
                      <a:pt x="1531315" y="117619"/>
                    </a:cubicBezTo>
                    <a:cubicBezTo>
                      <a:pt x="1535049" y="116373"/>
                      <a:pt x="1537539" y="117619"/>
                      <a:pt x="1540029" y="120110"/>
                    </a:cubicBezTo>
                    <a:cubicBezTo>
                      <a:pt x="1542517" y="123847"/>
                      <a:pt x="1542517" y="127583"/>
                      <a:pt x="1541273" y="130074"/>
                    </a:cubicBezTo>
                    <a:cubicBezTo>
                      <a:pt x="1470321" y="269576"/>
                      <a:pt x="1233811" y="749112"/>
                      <a:pt x="1137963" y="1045553"/>
                    </a:cubicBezTo>
                    <a:cubicBezTo>
                      <a:pt x="1044604" y="1330783"/>
                      <a:pt x="1096885" y="1496441"/>
                      <a:pt x="1160369" y="1620996"/>
                    </a:cubicBezTo>
                    <a:cubicBezTo>
                      <a:pt x="1201447" y="1704448"/>
                      <a:pt x="1273645" y="1761743"/>
                      <a:pt x="1274889" y="1762989"/>
                    </a:cubicBezTo>
                    <a:cubicBezTo>
                      <a:pt x="1277379" y="1764235"/>
                      <a:pt x="1277379" y="1767971"/>
                      <a:pt x="1277379" y="1770462"/>
                    </a:cubicBezTo>
                    <a:cubicBezTo>
                      <a:pt x="1277379" y="1771708"/>
                      <a:pt x="1277379" y="1772953"/>
                      <a:pt x="1277379" y="1772953"/>
                    </a:cubicBezTo>
                    <a:cubicBezTo>
                      <a:pt x="1276133" y="1774199"/>
                      <a:pt x="1274889" y="1776690"/>
                      <a:pt x="1273645" y="1780427"/>
                    </a:cubicBezTo>
                    <a:cubicBezTo>
                      <a:pt x="1222608" y="1901245"/>
                      <a:pt x="1043359" y="2282383"/>
                      <a:pt x="765771" y="2282383"/>
                    </a:cubicBezTo>
                    <a:cubicBezTo>
                      <a:pt x="753324" y="2282383"/>
                      <a:pt x="739631" y="2281137"/>
                      <a:pt x="725938" y="2279892"/>
                    </a:cubicBezTo>
                    <a:cubicBezTo>
                      <a:pt x="528017" y="2253735"/>
                      <a:pt x="364950" y="2056939"/>
                      <a:pt x="320138" y="1791637"/>
                    </a:cubicBezTo>
                    <a:cubicBezTo>
                      <a:pt x="265367" y="1461566"/>
                      <a:pt x="224289" y="798934"/>
                      <a:pt x="220555" y="750358"/>
                    </a:cubicBezTo>
                    <a:lnTo>
                      <a:pt x="31348" y="514949"/>
                    </a:lnTo>
                    <a:cubicBezTo>
                      <a:pt x="12676" y="492529"/>
                      <a:pt x="2718" y="466372"/>
                      <a:pt x="228" y="437725"/>
                    </a:cubicBezTo>
                    <a:cubicBezTo>
                      <a:pt x="-1017" y="412814"/>
                      <a:pt x="2718" y="387903"/>
                      <a:pt x="13921" y="366729"/>
                    </a:cubicBezTo>
                    <a:lnTo>
                      <a:pt x="162050" y="57833"/>
                    </a:lnTo>
                    <a:cubicBezTo>
                      <a:pt x="176988" y="25448"/>
                      <a:pt x="208107" y="3028"/>
                      <a:pt x="242961" y="5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46916F1A-E2FF-BF4A-AE72-0582DEC60193}"/>
                  </a:ext>
                </a:extLst>
              </p:cNvPr>
              <p:cNvSpPr/>
              <p:nvPr/>
            </p:nvSpPr>
            <p:spPr>
              <a:xfrm>
                <a:off x="16333579" y="9310579"/>
                <a:ext cx="72256" cy="403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325">
                    <a:moveTo>
                      <a:pt x="0" y="0"/>
                    </a:moveTo>
                    <a:lnTo>
                      <a:pt x="59" y="32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C0B6030-59E8-9D4C-8CFC-2C96E515C203}"/>
                  </a:ext>
                </a:extLst>
              </p:cNvPr>
              <p:cNvSpPr/>
              <p:nvPr/>
            </p:nvSpPr>
            <p:spPr>
              <a:xfrm>
                <a:off x="16324858" y="9301856"/>
                <a:ext cx="89697" cy="422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340">
                    <a:moveTo>
                      <a:pt x="66" y="340"/>
                    </a:moveTo>
                    <a:cubicBezTo>
                      <a:pt x="63" y="340"/>
                      <a:pt x="60" y="337"/>
                      <a:pt x="60" y="334"/>
                    </a:cubicBezTo>
                    <a:lnTo>
                      <a:pt x="0" y="8"/>
                    </a:lnTo>
                    <a:cubicBezTo>
                      <a:pt x="-1" y="5"/>
                      <a:pt x="2" y="1"/>
                      <a:pt x="6" y="0"/>
                    </a:cubicBezTo>
                    <a:cubicBezTo>
                      <a:pt x="10" y="-1"/>
                      <a:pt x="13" y="2"/>
                      <a:pt x="14" y="6"/>
                    </a:cubicBezTo>
                    <a:lnTo>
                      <a:pt x="73" y="331"/>
                    </a:lnTo>
                    <a:cubicBezTo>
                      <a:pt x="74" y="335"/>
                      <a:pt x="71" y="339"/>
                      <a:pt x="68" y="339"/>
                    </a:cubicBezTo>
                    <a:cubicBezTo>
                      <a:pt x="67" y="340"/>
                      <a:pt x="67" y="340"/>
                      <a:pt x="66" y="3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02BA174E-805D-7649-8A27-651D13718A2F}"/>
                  </a:ext>
                </a:extLst>
              </p:cNvPr>
              <p:cNvSpPr/>
              <p:nvPr/>
            </p:nvSpPr>
            <p:spPr>
              <a:xfrm>
                <a:off x="16382165" y="6420574"/>
                <a:ext cx="1603334" cy="13546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8" h="1088">
                    <a:moveTo>
                      <a:pt x="1174" y="838"/>
                    </a:moveTo>
                    <a:cubicBezTo>
                      <a:pt x="1211" y="870"/>
                      <a:pt x="1260" y="857"/>
                      <a:pt x="1246" y="821"/>
                    </a:cubicBezTo>
                    <a:cubicBezTo>
                      <a:pt x="1206" y="719"/>
                      <a:pt x="1206" y="643"/>
                      <a:pt x="1206" y="643"/>
                    </a:cubicBezTo>
                    <a:cubicBezTo>
                      <a:pt x="1206" y="643"/>
                      <a:pt x="1270" y="627"/>
                      <a:pt x="1287" y="601"/>
                    </a:cubicBezTo>
                    <a:cubicBezTo>
                      <a:pt x="1304" y="575"/>
                      <a:pt x="1182" y="543"/>
                      <a:pt x="1195" y="372"/>
                    </a:cubicBezTo>
                    <a:cubicBezTo>
                      <a:pt x="1208" y="201"/>
                      <a:pt x="1047" y="136"/>
                      <a:pt x="1047" y="136"/>
                    </a:cubicBezTo>
                    <a:cubicBezTo>
                      <a:pt x="1047" y="136"/>
                      <a:pt x="1058" y="66"/>
                      <a:pt x="1043" y="46"/>
                    </a:cubicBezTo>
                    <a:cubicBezTo>
                      <a:pt x="1029" y="26"/>
                      <a:pt x="983" y="97"/>
                      <a:pt x="983" y="97"/>
                    </a:cubicBezTo>
                    <a:cubicBezTo>
                      <a:pt x="983" y="97"/>
                      <a:pt x="953" y="16"/>
                      <a:pt x="916" y="1"/>
                    </a:cubicBezTo>
                    <a:cubicBezTo>
                      <a:pt x="879" y="-16"/>
                      <a:pt x="912" y="125"/>
                      <a:pt x="912" y="125"/>
                    </a:cubicBezTo>
                    <a:cubicBezTo>
                      <a:pt x="731" y="-81"/>
                      <a:pt x="380" y="163"/>
                      <a:pt x="308" y="185"/>
                    </a:cubicBezTo>
                    <a:cubicBezTo>
                      <a:pt x="161" y="233"/>
                      <a:pt x="119" y="192"/>
                      <a:pt x="110" y="233"/>
                    </a:cubicBezTo>
                    <a:cubicBezTo>
                      <a:pt x="103" y="262"/>
                      <a:pt x="178" y="316"/>
                      <a:pt x="178" y="316"/>
                    </a:cubicBezTo>
                    <a:cubicBezTo>
                      <a:pt x="178" y="316"/>
                      <a:pt x="150" y="309"/>
                      <a:pt x="63" y="295"/>
                    </a:cubicBezTo>
                    <a:cubicBezTo>
                      <a:pt x="-11" y="283"/>
                      <a:pt x="-12" y="322"/>
                      <a:pt x="21" y="372"/>
                    </a:cubicBezTo>
                    <a:cubicBezTo>
                      <a:pt x="219" y="673"/>
                      <a:pt x="514" y="480"/>
                      <a:pt x="514" y="480"/>
                    </a:cubicBezTo>
                    <a:cubicBezTo>
                      <a:pt x="514" y="480"/>
                      <a:pt x="529" y="527"/>
                      <a:pt x="582" y="532"/>
                    </a:cubicBezTo>
                    <a:cubicBezTo>
                      <a:pt x="636" y="536"/>
                      <a:pt x="664" y="497"/>
                      <a:pt x="664" y="497"/>
                    </a:cubicBezTo>
                    <a:cubicBezTo>
                      <a:pt x="652" y="642"/>
                      <a:pt x="707" y="663"/>
                      <a:pt x="744" y="658"/>
                    </a:cubicBezTo>
                    <a:cubicBezTo>
                      <a:pt x="759" y="656"/>
                      <a:pt x="782" y="645"/>
                      <a:pt x="787" y="627"/>
                    </a:cubicBezTo>
                    <a:cubicBezTo>
                      <a:pt x="796" y="593"/>
                      <a:pt x="815" y="560"/>
                      <a:pt x="857" y="560"/>
                    </a:cubicBezTo>
                    <a:cubicBezTo>
                      <a:pt x="918" y="560"/>
                      <a:pt x="944" y="619"/>
                      <a:pt x="933" y="722"/>
                    </a:cubicBezTo>
                    <a:cubicBezTo>
                      <a:pt x="923" y="825"/>
                      <a:pt x="840" y="811"/>
                      <a:pt x="840" y="811"/>
                    </a:cubicBezTo>
                    <a:cubicBezTo>
                      <a:pt x="840" y="811"/>
                      <a:pt x="821" y="921"/>
                      <a:pt x="933" y="911"/>
                    </a:cubicBezTo>
                    <a:cubicBezTo>
                      <a:pt x="933" y="911"/>
                      <a:pt x="931" y="1071"/>
                      <a:pt x="1178" y="1087"/>
                    </a:cubicBezTo>
                    <a:cubicBezTo>
                      <a:pt x="1301" y="1095"/>
                      <a:pt x="1232" y="1024"/>
                      <a:pt x="1202" y="961"/>
                    </a:cubicBezTo>
                    <a:cubicBezTo>
                      <a:pt x="1171" y="893"/>
                      <a:pt x="1174" y="838"/>
                      <a:pt x="1174" y="8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5C72C042-227A-D741-835F-5140F3C5FACD}"/>
                  </a:ext>
                </a:extLst>
              </p:cNvPr>
              <p:cNvSpPr/>
              <p:nvPr/>
            </p:nvSpPr>
            <p:spPr>
              <a:xfrm>
                <a:off x="16373790" y="6411885"/>
                <a:ext cx="1621264" cy="1373310"/>
              </a:xfrm>
              <a:custGeom>
                <a:avLst/>
                <a:gdLst>
                  <a:gd name="connsiteX0" fmla="*/ 1139913 w 1621264"/>
                  <a:gd name="connsiteY0" fmla="*/ 16166 h 1373310"/>
                  <a:gd name="connsiteX1" fmla="*/ 1151115 w 1621264"/>
                  <a:gd name="connsiteY1" fmla="*/ 163084 h 1373310"/>
                  <a:gd name="connsiteX2" fmla="*/ 1147381 w 1621264"/>
                  <a:gd name="connsiteY2" fmla="*/ 171800 h 1373310"/>
                  <a:gd name="connsiteX3" fmla="*/ 1136177 w 1621264"/>
                  <a:gd name="connsiteY3" fmla="*/ 170555 h 1373310"/>
                  <a:gd name="connsiteX4" fmla="*/ 472693 w 1621264"/>
                  <a:gd name="connsiteY4" fmla="*/ 211642 h 1373310"/>
                  <a:gd name="connsiteX5" fmla="*/ 393026 w 1621264"/>
                  <a:gd name="connsiteY5" fmla="*/ 247749 h 1373310"/>
                  <a:gd name="connsiteX6" fmla="*/ 201325 w 1621264"/>
                  <a:gd name="connsiteY6" fmla="*/ 280121 h 1373310"/>
                  <a:gd name="connsiteX7" fmla="*/ 152777 w 1621264"/>
                  <a:gd name="connsiteY7" fmla="*/ 300042 h 1373310"/>
                  <a:gd name="connsiteX8" fmla="*/ 233690 w 1621264"/>
                  <a:gd name="connsiteY8" fmla="*/ 394667 h 1373310"/>
                  <a:gd name="connsiteX9" fmla="*/ 237424 w 1621264"/>
                  <a:gd name="connsiteY9" fmla="*/ 405873 h 1373310"/>
                  <a:gd name="connsiteX10" fmla="*/ 227466 w 1621264"/>
                  <a:gd name="connsiteY10" fmla="*/ 410853 h 1373310"/>
                  <a:gd name="connsiteX11" fmla="*/ 84313 w 1621264"/>
                  <a:gd name="connsiteY11" fmla="*/ 384707 h 1373310"/>
                  <a:gd name="connsiteX12" fmla="*/ 19582 w 1621264"/>
                  <a:gd name="connsiteY12" fmla="*/ 393422 h 1373310"/>
                  <a:gd name="connsiteX13" fmla="*/ 40744 w 1621264"/>
                  <a:gd name="connsiteY13" fmla="*/ 466881 h 1373310"/>
                  <a:gd name="connsiteX14" fmla="*/ 431615 w 1621264"/>
                  <a:gd name="connsiteY14" fmla="*/ 671073 h 1373310"/>
                  <a:gd name="connsiteX15" fmla="*/ 643233 w 1621264"/>
                  <a:gd name="connsiteY15" fmla="*/ 598859 h 1373310"/>
                  <a:gd name="connsiteX16" fmla="*/ 650701 w 1621264"/>
                  <a:gd name="connsiteY16" fmla="*/ 597614 h 1373310"/>
                  <a:gd name="connsiteX17" fmla="*/ 655681 w 1621264"/>
                  <a:gd name="connsiteY17" fmla="*/ 603839 h 1373310"/>
                  <a:gd name="connsiteX18" fmla="*/ 732859 w 1621264"/>
                  <a:gd name="connsiteY18" fmla="*/ 662357 h 1373310"/>
                  <a:gd name="connsiteX19" fmla="*/ 824975 w 1621264"/>
                  <a:gd name="connsiteY19" fmla="*/ 622515 h 1373310"/>
                  <a:gd name="connsiteX20" fmla="*/ 836179 w 1621264"/>
                  <a:gd name="connsiteY20" fmla="*/ 620025 h 1373310"/>
                  <a:gd name="connsiteX21" fmla="*/ 841157 w 1621264"/>
                  <a:gd name="connsiteY21" fmla="*/ 628741 h 1373310"/>
                  <a:gd name="connsiteX22" fmla="*/ 877257 w 1621264"/>
                  <a:gd name="connsiteY22" fmla="*/ 801805 h 1373310"/>
                  <a:gd name="connsiteX23" fmla="*/ 932029 w 1621264"/>
                  <a:gd name="connsiteY23" fmla="*/ 819236 h 1373310"/>
                  <a:gd name="connsiteX24" fmla="*/ 978087 w 1621264"/>
                  <a:gd name="connsiteY24" fmla="*/ 786864 h 1373310"/>
                  <a:gd name="connsiteX25" fmla="*/ 1073937 w 1621264"/>
                  <a:gd name="connsiteY25" fmla="*/ 698464 h 1373310"/>
                  <a:gd name="connsiteX26" fmla="*/ 1144891 w 1621264"/>
                  <a:gd name="connsiteY26" fmla="*/ 727101 h 1373310"/>
                  <a:gd name="connsiteX27" fmla="*/ 1177257 w 1621264"/>
                  <a:gd name="connsiteY27" fmla="*/ 908881 h 1373310"/>
                  <a:gd name="connsiteX28" fmla="*/ 1131199 w 1621264"/>
                  <a:gd name="connsiteY28" fmla="*/ 1007242 h 1373310"/>
                  <a:gd name="connsiteX29" fmla="*/ 1060245 w 1621264"/>
                  <a:gd name="connsiteY29" fmla="*/ 1028408 h 1373310"/>
                  <a:gd name="connsiteX30" fmla="*/ 1082651 w 1621264"/>
                  <a:gd name="connsiteY30" fmla="*/ 1109337 h 1373310"/>
                  <a:gd name="connsiteX31" fmla="*/ 1168543 w 1621264"/>
                  <a:gd name="connsiteY31" fmla="*/ 1132994 h 1373310"/>
                  <a:gd name="connsiteX32" fmla="*/ 1174767 w 1621264"/>
                  <a:gd name="connsiteY32" fmla="*/ 1135484 h 1373310"/>
                  <a:gd name="connsiteX33" fmla="*/ 1177257 w 1621264"/>
                  <a:gd name="connsiteY33" fmla="*/ 1142954 h 1373310"/>
                  <a:gd name="connsiteX34" fmla="*/ 1474767 w 1621264"/>
                  <a:gd name="connsiteY34" fmla="*/ 1353371 h 1373310"/>
                  <a:gd name="connsiteX35" fmla="*/ 1549455 w 1621264"/>
                  <a:gd name="connsiteY35" fmla="*/ 1339675 h 1373310"/>
                  <a:gd name="connsiteX36" fmla="*/ 1520825 w 1621264"/>
                  <a:gd name="connsiteY36" fmla="*/ 1255011 h 1373310"/>
                  <a:gd name="connsiteX37" fmla="*/ 1494683 w 1621264"/>
                  <a:gd name="connsiteY37" fmla="*/ 1208943 h 1373310"/>
                  <a:gd name="connsiteX38" fmla="*/ 1458583 w 1621264"/>
                  <a:gd name="connsiteY38" fmla="*/ 1052064 h 1373310"/>
                  <a:gd name="connsiteX39" fmla="*/ 1464807 w 1621264"/>
                  <a:gd name="connsiteY39" fmla="*/ 1044594 h 1373310"/>
                  <a:gd name="connsiteX40" fmla="*/ 1473521 w 1621264"/>
                  <a:gd name="connsiteY40" fmla="*/ 1045839 h 1373310"/>
                  <a:gd name="connsiteX41" fmla="*/ 1545721 w 1621264"/>
                  <a:gd name="connsiteY41" fmla="*/ 1059535 h 1373310"/>
                  <a:gd name="connsiteX42" fmla="*/ 1550699 w 1621264"/>
                  <a:gd name="connsiteY42" fmla="*/ 1033388 h 1373310"/>
                  <a:gd name="connsiteX43" fmla="*/ 1499663 w 1621264"/>
                  <a:gd name="connsiteY43" fmla="*/ 809276 h 1373310"/>
                  <a:gd name="connsiteX44" fmla="*/ 1507131 w 1621264"/>
                  <a:gd name="connsiteY44" fmla="*/ 799315 h 1373310"/>
                  <a:gd name="connsiteX45" fmla="*/ 1601737 w 1621264"/>
                  <a:gd name="connsiteY45" fmla="*/ 752002 h 1373310"/>
                  <a:gd name="connsiteX46" fmla="*/ 1580575 w 1621264"/>
                  <a:gd name="connsiteY46" fmla="*/ 723366 h 1373310"/>
                  <a:gd name="connsiteX47" fmla="*/ 1485969 w 1621264"/>
                  <a:gd name="connsiteY47" fmla="*/ 470617 h 1373310"/>
                  <a:gd name="connsiteX48" fmla="*/ 1306717 w 1621264"/>
                  <a:gd name="connsiteY48" fmla="*/ 185496 h 1373310"/>
                  <a:gd name="connsiteX49" fmla="*/ 1301737 w 1621264"/>
                  <a:gd name="connsiteY49" fmla="*/ 176780 h 1373310"/>
                  <a:gd name="connsiteX50" fmla="*/ 1299249 w 1621264"/>
                  <a:gd name="connsiteY50" fmla="*/ 70949 h 1373310"/>
                  <a:gd name="connsiteX51" fmla="*/ 1298003 w 1621264"/>
                  <a:gd name="connsiteY51" fmla="*/ 70949 h 1373310"/>
                  <a:gd name="connsiteX52" fmla="*/ 1238253 w 1621264"/>
                  <a:gd name="connsiteY52" fmla="*/ 133203 h 1373310"/>
                  <a:gd name="connsiteX53" fmla="*/ 1230783 w 1621264"/>
                  <a:gd name="connsiteY53" fmla="*/ 136938 h 1373310"/>
                  <a:gd name="connsiteX54" fmla="*/ 1223315 w 1621264"/>
                  <a:gd name="connsiteY54" fmla="*/ 131958 h 1373310"/>
                  <a:gd name="connsiteX55" fmla="*/ 1143647 w 1621264"/>
                  <a:gd name="connsiteY55" fmla="*/ 17411 h 1373310"/>
                  <a:gd name="connsiteX56" fmla="*/ 1139913 w 1621264"/>
                  <a:gd name="connsiteY56" fmla="*/ 16166 h 1373310"/>
                  <a:gd name="connsiteX57" fmla="*/ 1138363 w 1621264"/>
                  <a:gd name="connsiteY57" fmla="*/ 277 h 1373310"/>
                  <a:gd name="connsiteX58" fmla="*/ 1152367 w 1621264"/>
                  <a:gd name="connsiteY58" fmla="*/ 2455 h 1373310"/>
                  <a:gd name="connsiteX59" fmla="*/ 1234527 w 1621264"/>
                  <a:gd name="connsiteY59" fmla="*/ 110779 h 1373310"/>
                  <a:gd name="connsiteX60" fmla="*/ 1299257 w 1621264"/>
                  <a:gd name="connsiteY60" fmla="*/ 53505 h 1373310"/>
                  <a:gd name="connsiteX61" fmla="*/ 1314195 w 1621264"/>
                  <a:gd name="connsiteY61" fmla="*/ 62220 h 1373310"/>
                  <a:gd name="connsiteX62" fmla="*/ 1320419 w 1621264"/>
                  <a:gd name="connsiteY62" fmla="*/ 174279 h 1373310"/>
                  <a:gd name="connsiteX63" fmla="*/ 1504655 w 1621264"/>
                  <a:gd name="connsiteY63" fmla="*/ 473103 h 1373310"/>
                  <a:gd name="connsiteX64" fmla="*/ 1594283 w 1621264"/>
                  <a:gd name="connsiteY64" fmla="*/ 713407 h 1373310"/>
                  <a:gd name="connsiteX65" fmla="*/ 1617935 w 1621264"/>
                  <a:gd name="connsiteY65" fmla="*/ 763211 h 1373310"/>
                  <a:gd name="connsiteX66" fmla="*/ 1519593 w 1621264"/>
                  <a:gd name="connsiteY66" fmla="*/ 816751 h 1373310"/>
                  <a:gd name="connsiteX67" fmla="*/ 1566897 w 1621264"/>
                  <a:gd name="connsiteY67" fmla="*/ 1028418 h 1373310"/>
                  <a:gd name="connsiteX68" fmla="*/ 1556939 w 1621264"/>
                  <a:gd name="connsiteY68" fmla="*/ 1075731 h 1373310"/>
                  <a:gd name="connsiteX69" fmla="*/ 1478513 w 1621264"/>
                  <a:gd name="connsiteY69" fmla="*/ 1070751 h 1373310"/>
                  <a:gd name="connsiteX70" fmla="*/ 1512125 w 1621264"/>
                  <a:gd name="connsiteY70" fmla="*/ 1202732 h 1373310"/>
                  <a:gd name="connsiteX71" fmla="*/ 1537021 w 1621264"/>
                  <a:gd name="connsiteY71" fmla="*/ 1247555 h 1373310"/>
                  <a:gd name="connsiteX72" fmla="*/ 1565653 w 1621264"/>
                  <a:gd name="connsiteY72" fmla="*/ 1349653 h 1373310"/>
                  <a:gd name="connsiteX73" fmla="*/ 1497187 w 1621264"/>
                  <a:gd name="connsiteY73" fmla="*/ 1373310 h 1373310"/>
                  <a:gd name="connsiteX74" fmla="*/ 1474779 w 1621264"/>
                  <a:gd name="connsiteY74" fmla="*/ 1372065 h 1373310"/>
                  <a:gd name="connsiteX75" fmla="*/ 1161081 w 1621264"/>
                  <a:gd name="connsiteY75" fmla="*/ 1152928 h 1373310"/>
                  <a:gd name="connsiteX76" fmla="*/ 1071453 w 1621264"/>
                  <a:gd name="connsiteY76" fmla="*/ 1123045 h 1373310"/>
                  <a:gd name="connsiteX77" fmla="*/ 1045311 w 1621264"/>
                  <a:gd name="connsiteY77" fmla="*/ 1018457 h 1373310"/>
                  <a:gd name="connsiteX78" fmla="*/ 1056515 w 1621264"/>
                  <a:gd name="connsiteY78" fmla="*/ 1010986 h 1373310"/>
                  <a:gd name="connsiteX79" fmla="*/ 1121247 w 1621264"/>
                  <a:gd name="connsiteY79" fmla="*/ 994800 h 1373310"/>
                  <a:gd name="connsiteX80" fmla="*/ 1161081 w 1621264"/>
                  <a:gd name="connsiteY80" fmla="*/ 908888 h 1373310"/>
                  <a:gd name="connsiteX81" fmla="*/ 1132449 w 1621264"/>
                  <a:gd name="connsiteY81" fmla="*/ 739554 h 1373310"/>
                  <a:gd name="connsiteX82" fmla="*/ 1075187 w 1621264"/>
                  <a:gd name="connsiteY82" fmla="*/ 715898 h 1373310"/>
                  <a:gd name="connsiteX83" fmla="*/ 996763 w 1621264"/>
                  <a:gd name="connsiteY83" fmla="*/ 793094 h 1373310"/>
                  <a:gd name="connsiteX84" fmla="*/ 935765 w 1621264"/>
                  <a:gd name="connsiteY84" fmla="*/ 837917 h 1373310"/>
                  <a:gd name="connsiteX85" fmla="*/ 866055 w 1621264"/>
                  <a:gd name="connsiteY85" fmla="*/ 816751 h 1373310"/>
                  <a:gd name="connsiteX86" fmla="*/ 823731 w 1621264"/>
                  <a:gd name="connsiteY86" fmla="*/ 652397 h 1373310"/>
                  <a:gd name="connsiteX87" fmla="*/ 732857 w 1621264"/>
                  <a:gd name="connsiteY87" fmla="*/ 681035 h 1373310"/>
                  <a:gd name="connsiteX88" fmla="*/ 644475 w 1621264"/>
                  <a:gd name="connsiteY88" fmla="*/ 621270 h 1373310"/>
                  <a:gd name="connsiteX89" fmla="*/ 435343 w 1621264"/>
                  <a:gd name="connsiteY89" fmla="*/ 689750 h 1373310"/>
                  <a:gd name="connsiteX90" fmla="*/ 27036 w 1621264"/>
                  <a:gd name="connsiteY90" fmla="*/ 478084 h 1373310"/>
                  <a:gd name="connsiteX91" fmla="*/ 5874 w 1621264"/>
                  <a:gd name="connsiteY91" fmla="*/ 385946 h 1373310"/>
                  <a:gd name="connsiteX92" fmla="*/ 86788 w 1621264"/>
                  <a:gd name="connsiteY92" fmla="*/ 368515 h 1373310"/>
                  <a:gd name="connsiteX93" fmla="*/ 195089 w 1621264"/>
                  <a:gd name="connsiteY93" fmla="*/ 387191 h 1373310"/>
                  <a:gd name="connsiteX94" fmla="*/ 136582 w 1621264"/>
                  <a:gd name="connsiteY94" fmla="*/ 297544 h 1373310"/>
                  <a:gd name="connsiteX95" fmla="*/ 202558 w 1621264"/>
                  <a:gd name="connsiteY95" fmla="*/ 263926 h 1373310"/>
                  <a:gd name="connsiteX96" fmla="*/ 389283 w 1621264"/>
                  <a:gd name="connsiteY96" fmla="*/ 232799 h 1373310"/>
                  <a:gd name="connsiteX97" fmla="*/ 465219 w 1621264"/>
                  <a:gd name="connsiteY97" fmla="*/ 196691 h 1373310"/>
                  <a:gd name="connsiteX98" fmla="*/ 1128715 w 1621264"/>
                  <a:gd name="connsiteY98" fmla="*/ 136926 h 1373310"/>
                  <a:gd name="connsiteX99" fmla="*/ 1129961 w 1621264"/>
                  <a:gd name="connsiteY99" fmla="*/ 3701 h 1373310"/>
                  <a:gd name="connsiteX100" fmla="*/ 1138363 w 1621264"/>
                  <a:gd name="connsiteY100" fmla="*/ 277 h 137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1621264" h="1373310">
                    <a:moveTo>
                      <a:pt x="1139913" y="16166"/>
                    </a:moveTo>
                    <a:cubicBezTo>
                      <a:pt x="1128709" y="26127"/>
                      <a:pt x="1136177" y="99586"/>
                      <a:pt x="1151115" y="163084"/>
                    </a:cubicBezTo>
                    <a:cubicBezTo>
                      <a:pt x="1152361" y="166820"/>
                      <a:pt x="1149871" y="170555"/>
                      <a:pt x="1147381" y="171800"/>
                    </a:cubicBezTo>
                    <a:cubicBezTo>
                      <a:pt x="1142401" y="174290"/>
                      <a:pt x="1138667" y="173045"/>
                      <a:pt x="1136177" y="170555"/>
                    </a:cubicBezTo>
                    <a:cubicBezTo>
                      <a:pt x="955681" y="-36127"/>
                      <a:pt x="629539" y="130713"/>
                      <a:pt x="472693" y="211642"/>
                    </a:cubicBezTo>
                    <a:cubicBezTo>
                      <a:pt x="436595" y="229073"/>
                      <a:pt x="409209" y="242769"/>
                      <a:pt x="393026" y="247749"/>
                    </a:cubicBezTo>
                    <a:cubicBezTo>
                      <a:pt x="299665" y="277631"/>
                      <a:pt x="238669" y="280121"/>
                      <a:pt x="201325" y="280121"/>
                    </a:cubicBezTo>
                    <a:cubicBezTo>
                      <a:pt x="162736" y="281366"/>
                      <a:pt x="156512" y="282611"/>
                      <a:pt x="152777" y="300042"/>
                    </a:cubicBezTo>
                    <a:cubicBezTo>
                      <a:pt x="147798" y="321208"/>
                      <a:pt x="197590" y="368521"/>
                      <a:pt x="233690" y="394667"/>
                    </a:cubicBezTo>
                    <a:cubicBezTo>
                      <a:pt x="237424" y="397158"/>
                      <a:pt x="239914" y="400893"/>
                      <a:pt x="237424" y="405873"/>
                    </a:cubicBezTo>
                    <a:cubicBezTo>
                      <a:pt x="234935" y="409608"/>
                      <a:pt x="231200" y="412098"/>
                      <a:pt x="227466" y="410853"/>
                    </a:cubicBezTo>
                    <a:cubicBezTo>
                      <a:pt x="227466" y="410853"/>
                      <a:pt x="191366" y="402138"/>
                      <a:pt x="84313" y="384707"/>
                    </a:cubicBezTo>
                    <a:cubicBezTo>
                      <a:pt x="49458" y="379727"/>
                      <a:pt x="27051" y="382217"/>
                      <a:pt x="19582" y="393422"/>
                    </a:cubicBezTo>
                    <a:cubicBezTo>
                      <a:pt x="10869" y="407118"/>
                      <a:pt x="18338" y="434510"/>
                      <a:pt x="40744" y="466881"/>
                    </a:cubicBezTo>
                    <a:cubicBezTo>
                      <a:pt x="140329" y="620025"/>
                      <a:pt x="272279" y="687259"/>
                      <a:pt x="431615" y="671073"/>
                    </a:cubicBezTo>
                    <a:cubicBezTo>
                      <a:pt x="551117" y="658622"/>
                      <a:pt x="640743" y="600104"/>
                      <a:pt x="643233" y="598859"/>
                    </a:cubicBezTo>
                    <a:cubicBezTo>
                      <a:pt x="644477" y="597614"/>
                      <a:pt x="646967" y="597614"/>
                      <a:pt x="650701" y="597614"/>
                    </a:cubicBezTo>
                    <a:cubicBezTo>
                      <a:pt x="653191" y="598859"/>
                      <a:pt x="655681" y="601349"/>
                      <a:pt x="655681" y="603839"/>
                    </a:cubicBezTo>
                    <a:cubicBezTo>
                      <a:pt x="656925" y="606329"/>
                      <a:pt x="673109" y="656132"/>
                      <a:pt x="732859" y="662357"/>
                    </a:cubicBezTo>
                    <a:cubicBezTo>
                      <a:pt x="793855" y="666093"/>
                      <a:pt x="824975" y="625005"/>
                      <a:pt x="824975" y="622515"/>
                    </a:cubicBezTo>
                    <a:cubicBezTo>
                      <a:pt x="827465" y="620025"/>
                      <a:pt x="832443" y="618780"/>
                      <a:pt x="836179" y="620025"/>
                    </a:cubicBezTo>
                    <a:cubicBezTo>
                      <a:pt x="838667" y="621270"/>
                      <a:pt x="842403" y="625005"/>
                      <a:pt x="841157" y="628741"/>
                    </a:cubicBezTo>
                    <a:cubicBezTo>
                      <a:pt x="834933" y="713405"/>
                      <a:pt x="847381" y="773169"/>
                      <a:pt x="877257" y="801805"/>
                    </a:cubicBezTo>
                    <a:cubicBezTo>
                      <a:pt x="894685" y="819236"/>
                      <a:pt x="917091" y="821726"/>
                      <a:pt x="932029" y="819236"/>
                    </a:cubicBezTo>
                    <a:cubicBezTo>
                      <a:pt x="949457" y="816746"/>
                      <a:pt x="974353" y="805540"/>
                      <a:pt x="978087" y="786864"/>
                    </a:cubicBezTo>
                    <a:cubicBezTo>
                      <a:pt x="993025" y="728346"/>
                      <a:pt x="1025389" y="698464"/>
                      <a:pt x="1073937" y="698464"/>
                    </a:cubicBezTo>
                    <a:cubicBezTo>
                      <a:pt x="1103813" y="698464"/>
                      <a:pt x="1127465" y="707180"/>
                      <a:pt x="1144891" y="727101"/>
                    </a:cubicBezTo>
                    <a:cubicBezTo>
                      <a:pt x="1174767" y="760718"/>
                      <a:pt x="1185971" y="821726"/>
                      <a:pt x="1177257" y="908881"/>
                    </a:cubicBezTo>
                    <a:cubicBezTo>
                      <a:pt x="1172277" y="953704"/>
                      <a:pt x="1157339" y="987321"/>
                      <a:pt x="1131199" y="1007242"/>
                    </a:cubicBezTo>
                    <a:cubicBezTo>
                      <a:pt x="1105057" y="1027163"/>
                      <a:pt x="1075181" y="1029653"/>
                      <a:pt x="1060245" y="1028408"/>
                    </a:cubicBezTo>
                    <a:cubicBezTo>
                      <a:pt x="1058999" y="1044594"/>
                      <a:pt x="1058999" y="1084436"/>
                      <a:pt x="1082651" y="1109337"/>
                    </a:cubicBezTo>
                    <a:cubicBezTo>
                      <a:pt x="1100079" y="1129259"/>
                      <a:pt x="1128709" y="1136729"/>
                      <a:pt x="1168543" y="1132994"/>
                    </a:cubicBezTo>
                    <a:cubicBezTo>
                      <a:pt x="1171033" y="1132994"/>
                      <a:pt x="1172277" y="1134239"/>
                      <a:pt x="1174767" y="1135484"/>
                    </a:cubicBezTo>
                    <a:cubicBezTo>
                      <a:pt x="1176011" y="1136729"/>
                      <a:pt x="1177257" y="1140464"/>
                      <a:pt x="1177257" y="1142954"/>
                    </a:cubicBezTo>
                    <a:cubicBezTo>
                      <a:pt x="1177257" y="1150425"/>
                      <a:pt x="1179747" y="1333450"/>
                      <a:pt x="1474767" y="1353371"/>
                    </a:cubicBezTo>
                    <a:cubicBezTo>
                      <a:pt x="1527049" y="1357106"/>
                      <a:pt x="1544475" y="1348391"/>
                      <a:pt x="1549455" y="1339675"/>
                    </a:cubicBezTo>
                    <a:cubicBezTo>
                      <a:pt x="1559413" y="1323489"/>
                      <a:pt x="1539497" y="1288627"/>
                      <a:pt x="1520825" y="1255011"/>
                    </a:cubicBezTo>
                    <a:cubicBezTo>
                      <a:pt x="1512111" y="1240070"/>
                      <a:pt x="1503397" y="1223884"/>
                      <a:pt x="1494683" y="1208943"/>
                    </a:cubicBezTo>
                    <a:cubicBezTo>
                      <a:pt x="1456095" y="1123033"/>
                      <a:pt x="1458583" y="1054554"/>
                      <a:pt x="1458583" y="1052064"/>
                    </a:cubicBezTo>
                    <a:cubicBezTo>
                      <a:pt x="1459829" y="1049574"/>
                      <a:pt x="1461073" y="1045839"/>
                      <a:pt x="1464807" y="1044594"/>
                    </a:cubicBezTo>
                    <a:cubicBezTo>
                      <a:pt x="1467297" y="1043349"/>
                      <a:pt x="1471031" y="1043349"/>
                      <a:pt x="1473521" y="1045839"/>
                    </a:cubicBezTo>
                    <a:cubicBezTo>
                      <a:pt x="1500907" y="1068250"/>
                      <a:pt x="1530783" y="1070740"/>
                      <a:pt x="1545721" y="1059535"/>
                    </a:cubicBezTo>
                    <a:cubicBezTo>
                      <a:pt x="1554435" y="1053309"/>
                      <a:pt x="1553189" y="1042104"/>
                      <a:pt x="1550699" y="1033388"/>
                    </a:cubicBezTo>
                    <a:cubicBezTo>
                      <a:pt x="1499663" y="906391"/>
                      <a:pt x="1499663" y="813011"/>
                      <a:pt x="1499663" y="809276"/>
                    </a:cubicBezTo>
                    <a:cubicBezTo>
                      <a:pt x="1499663" y="804295"/>
                      <a:pt x="1503397" y="801805"/>
                      <a:pt x="1507131" y="799315"/>
                    </a:cubicBezTo>
                    <a:cubicBezTo>
                      <a:pt x="1528293" y="794335"/>
                      <a:pt x="1586799" y="776904"/>
                      <a:pt x="1601737" y="752002"/>
                    </a:cubicBezTo>
                    <a:cubicBezTo>
                      <a:pt x="1605471" y="748267"/>
                      <a:pt x="1593023" y="737062"/>
                      <a:pt x="1580575" y="723366"/>
                    </a:cubicBezTo>
                    <a:cubicBezTo>
                      <a:pt x="1543231" y="687259"/>
                      <a:pt x="1474767" y="618780"/>
                      <a:pt x="1485969" y="470617"/>
                    </a:cubicBezTo>
                    <a:cubicBezTo>
                      <a:pt x="1500907" y="267670"/>
                      <a:pt x="1309207" y="186741"/>
                      <a:pt x="1306717" y="185496"/>
                    </a:cubicBezTo>
                    <a:cubicBezTo>
                      <a:pt x="1302983" y="184251"/>
                      <a:pt x="1300493" y="180515"/>
                      <a:pt x="1301737" y="176780"/>
                    </a:cubicBezTo>
                    <a:cubicBezTo>
                      <a:pt x="1306717" y="144408"/>
                      <a:pt x="1310451" y="87135"/>
                      <a:pt x="1299249" y="70949"/>
                    </a:cubicBezTo>
                    <a:cubicBezTo>
                      <a:pt x="1298003" y="70949"/>
                      <a:pt x="1298003" y="70949"/>
                      <a:pt x="1298003" y="70949"/>
                    </a:cubicBezTo>
                    <a:cubicBezTo>
                      <a:pt x="1286799" y="70949"/>
                      <a:pt x="1258169" y="103321"/>
                      <a:pt x="1238253" y="133203"/>
                    </a:cubicBezTo>
                    <a:cubicBezTo>
                      <a:pt x="1237007" y="136938"/>
                      <a:pt x="1233273" y="138183"/>
                      <a:pt x="1230783" y="136938"/>
                    </a:cubicBezTo>
                    <a:cubicBezTo>
                      <a:pt x="1227049" y="136938"/>
                      <a:pt x="1224559" y="135693"/>
                      <a:pt x="1223315" y="131958"/>
                    </a:cubicBezTo>
                    <a:cubicBezTo>
                      <a:pt x="1213357" y="105811"/>
                      <a:pt x="1178501" y="32352"/>
                      <a:pt x="1143647" y="17411"/>
                    </a:cubicBezTo>
                    <a:cubicBezTo>
                      <a:pt x="1142401" y="17411"/>
                      <a:pt x="1141157" y="14921"/>
                      <a:pt x="1139913" y="16166"/>
                    </a:cubicBezTo>
                    <a:close/>
                    <a:moveTo>
                      <a:pt x="1138363" y="277"/>
                    </a:moveTo>
                    <a:cubicBezTo>
                      <a:pt x="1142097" y="-346"/>
                      <a:pt x="1146765" y="-35"/>
                      <a:pt x="1152367" y="2455"/>
                    </a:cubicBezTo>
                    <a:cubicBezTo>
                      <a:pt x="1189713" y="18642"/>
                      <a:pt x="1220833" y="82142"/>
                      <a:pt x="1234527" y="110779"/>
                    </a:cubicBezTo>
                    <a:cubicBezTo>
                      <a:pt x="1250709" y="89612"/>
                      <a:pt x="1278095" y="54750"/>
                      <a:pt x="1299257" y="53505"/>
                    </a:cubicBezTo>
                    <a:cubicBezTo>
                      <a:pt x="1304237" y="53505"/>
                      <a:pt x="1310461" y="57240"/>
                      <a:pt x="1314195" y="62220"/>
                    </a:cubicBezTo>
                    <a:cubicBezTo>
                      <a:pt x="1331623" y="85877"/>
                      <a:pt x="1324155" y="151867"/>
                      <a:pt x="1320419" y="174279"/>
                    </a:cubicBezTo>
                    <a:cubicBezTo>
                      <a:pt x="1356521" y="190466"/>
                      <a:pt x="1519593" y="278868"/>
                      <a:pt x="1504655" y="473103"/>
                    </a:cubicBezTo>
                    <a:cubicBezTo>
                      <a:pt x="1494697" y="612554"/>
                      <a:pt x="1556939" y="674809"/>
                      <a:pt x="1594283" y="713407"/>
                    </a:cubicBezTo>
                    <a:cubicBezTo>
                      <a:pt x="1614201" y="732084"/>
                      <a:pt x="1627893" y="747025"/>
                      <a:pt x="1617935" y="763211"/>
                    </a:cubicBezTo>
                    <a:cubicBezTo>
                      <a:pt x="1599263" y="791849"/>
                      <a:pt x="1539511" y="810525"/>
                      <a:pt x="1519593" y="816751"/>
                    </a:cubicBezTo>
                    <a:cubicBezTo>
                      <a:pt x="1520839" y="840408"/>
                      <a:pt x="1525817" y="923829"/>
                      <a:pt x="1566897" y="1028418"/>
                    </a:cubicBezTo>
                    <a:cubicBezTo>
                      <a:pt x="1574367" y="1048339"/>
                      <a:pt x="1571877" y="1065771"/>
                      <a:pt x="1556939" y="1075731"/>
                    </a:cubicBezTo>
                    <a:cubicBezTo>
                      <a:pt x="1538265" y="1089427"/>
                      <a:pt x="1507145" y="1086937"/>
                      <a:pt x="1478513" y="1070751"/>
                    </a:cubicBezTo>
                    <a:cubicBezTo>
                      <a:pt x="1479759" y="1095653"/>
                      <a:pt x="1485983" y="1145457"/>
                      <a:pt x="1512125" y="1202732"/>
                    </a:cubicBezTo>
                    <a:cubicBezTo>
                      <a:pt x="1519593" y="1217673"/>
                      <a:pt x="1528307" y="1232614"/>
                      <a:pt x="1537021" y="1247555"/>
                    </a:cubicBezTo>
                    <a:cubicBezTo>
                      <a:pt x="1559429" y="1287398"/>
                      <a:pt x="1581835" y="1324751"/>
                      <a:pt x="1565653" y="1349653"/>
                    </a:cubicBezTo>
                    <a:cubicBezTo>
                      <a:pt x="1555693" y="1365840"/>
                      <a:pt x="1534531" y="1373310"/>
                      <a:pt x="1497187" y="1373310"/>
                    </a:cubicBezTo>
                    <a:cubicBezTo>
                      <a:pt x="1490963" y="1373310"/>
                      <a:pt x="1483493" y="1373310"/>
                      <a:pt x="1474779" y="1372065"/>
                    </a:cubicBezTo>
                    <a:cubicBezTo>
                      <a:pt x="1200915" y="1353389"/>
                      <a:pt x="1166061" y="1194016"/>
                      <a:pt x="1161081" y="1152928"/>
                    </a:cubicBezTo>
                    <a:cubicBezTo>
                      <a:pt x="1121247" y="1155418"/>
                      <a:pt x="1091371" y="1145457"/>
                      <a:pt x="1071453" y="1123045"/>
                    </a:cubicBezTo>
                    <a:cubicBezTo>
                      <a:pt x="1034107" y="1083202"/>
                      <a:pt x="1045311" y="1020947"/>
                      <a:pt x="1045311" y="1018457"/>
                    </a:cubicBezTo>
                    <a:cubicBezTo>
                      <a:pt x="1046557" y="1013476"/>
                      <a:pt x="1051535" y="1009741"/>
                      <a:pt x="1056515" y="1010986"/>
                    </a:cubicBezTo>
                    <a:cubicBezTo>
                      <a:pt x="1056515" y="1010986"/>
                      <a:pt x="1091371" y="1015967"/>
                      <a:pt x="1121247" y="994800"/>
                    </a:cubicBezTo>
                    <a:cubicBezTo>
                      <a:pt x="1143653" y="977369"/>
                      <a:pt x="1157347" y="947486"/>
                      <a:pt x="1161081" y="908888"/>
                    </a:cubicBezTo>
                    <a:cubicBezTo>
                      <a:pt x="1169795" y="827957"/>
                      <a:pt x="1159837" y="769437"/>
                      <a:pt x="1132449" y="739554"/>
                    </a:cubicBezTo>
                    <a:cubicBezTo>
                      <a:pt x="1118757" y="724613"/>
                      <a:pt x="1098839" y="715898"/>
                      <a:pt x="1075187" y="715898"/>
                    </a:cubicBezTo>
                    <a:cubicBezTo>
                      <a:pt x="1036597" y="715898"/>
                      <a:pt x="1009211" y="742045"/>
                      <a:pt x="996763" y="793094"/>
                    </a:cubicBezTo>
                    <a:cubicBezTo>
                      <a:pt x="989293" y="819241"/>
                      <a:pt x="956929" y="835427"/>
                      <a:pt x="935765" y="837917"/>
                    </a:cubicBezTo>
                    <a:cubicBezTo>
                      <a:pt x="915849" y="840408"/>
                      <a:pt x="888463" y="837917"/>
                      <a:pt x="866055" y="816751"/>
                    </a:cubicBezTo>
                    <a:cubicBezTo>
                      <a:pt x="834935" y="786868"/>
                      <a:pt x="821241" y="732084"/>
                      <a:pt x="823731" y="652397"/>
                    </a:cubicBezTo>
                    <a:cubicBezTo>
                      <a:pt x="806303" y="667339"/>
                      <a:pt x="775183" y="683525"/>
                      <a:pt x="732857" y="681035"/>
                    </a:cubicBezTo>
                    <a:cubicBezTo>
                      <a:pt x="678085" y="676054"/>
                      <a:pt x="653189" y="638701"/>
                      <a:pt x="644475" y="621270"/>
                    </a:cubicBezTo>
                    <a:cubicBezTo>
                      <a:pt x="618333" y="636211"/>
                      <a:pt x="537419" y="678545"/>
                      <a:pt x="435343" y="689750"/>
                    </a:cubicBezTo>
                    <a:cubicBezTo>
                      <a:pt x="320817" y="702201"/>
                      <a:pt x="156499" y="674809"/>
                      <a:pt x="27036" y="478084"/>
                    </a:cubicBezTo>
                    <a:cubicBezTo>
                      <a:pt x="895" y="438240"/>
                      <a:pt x="-6574" y="405868"/>
                      <a:pt x="5874" y="385946"/>
                    </a:cubicBezTo>
                    <a:cubicBezTo>
                      <a:pt x="18323" y="367270"/>
                      <a:pt x="45709" y="362289"/>
                      <a:pt x="86788" y="368515"/>
                    </a:cubicBezTo>
                    <a:cubicBezTo>
                      <a:pt x="137827" y="377230"/>
                      <a:pt x="172682" y="383456"/>
                      <a:pt x="195089" y="387191"/>
                    </a:cubicBezTo>
                    <a:cubicBezTo>
                      <a:pt x="166458" y="362289"/>
                      <a:pt x="130358" y="324936"/>
                      <a:pt x="136582" y="297544"/>
                    </a:cubicBezTo>
                    <a:cubicBezTo>
                      <a:pt x="144051" y="265171"/>
                      <a:pt x="165213" y="265171"/>
                      <a:pt x="202558" y="263926"/>
                    </a:cubicBezTo>
                    <a:cubicBezTo>
                      <a:pt x="241148" y="263926"/>
                      <a:pt x="297166" y="261436"/>
                      <a:pt x="389283" y="232799"/>
                    </a:cubicBezTo>
                    <a:cubicBezTo>
                      <a:pt x="404221" y="227818"/>
                      <a:pt x="431607" y="214122"/>
                      <a:pt x="465219" y="196691"/>
                    </a:cubicBezTo>
                    <a:cubicBezTo>
                      <a:pt x="620823" y="117005"/>
                      <a:pt x="935765" y="-43614"/>
                      <a:pt x="1128715" y="136926"/>
                    </a:cubicBezTo>
                    <a:cubicBezTo>
                      <a:pt x="1120001" y="92103"/>
                      <a:pt x="1110043" y="21132"/>
                      <a:pt x="1129961" y="3701"/>
                    </a:cubicBezTo>
                    <a:cubicBezTo>
                      <a:pt x="1131829" y="2456"/>
                      <a:pt x="1134629" y="899"/>
                      <a:pt x="1138363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FDBABE02-42D1-8F45-85C2-7DE0112868E4}"/>
                  </a:ext>
                </a:extLst>
              </p:cNvPr>
              <p:cNvSpPr/>
              <p:nvPr/>
            </p:nvSpPr>
            <p:spPr>
              <a:xfrm>
                <a:off x="17308962" y="7252204"/>
                <a:ext cx="172145" cy="172830"/>
              </a:xfrm>
              <a:custGeom>
                <a:avLst/>
                <a:gdLst>
                  <a:gd name="connsiteX0" fmla="*/ 106402 w 172145"/>
                  <a:gd name="connsiteY0" fmla="*/ 17052 h 172830"/>
                  <a:gd name="connsiteX1" fmla="*/ 70600 w 172145"/>
                  <a:gd name="connsiteY1" fmla="*/ 31872 h 172830"/>
                  <a:gd name="connsiteX2" fmla="*/ 58254 w 172145"/>
                  <a:gd name="connsiteY2" fmla="*/ 72627 h 172830"/>
                  <a:gd name="connsiteX3" fmla="*/ 55784 w 172145"/>
                  <a:gd name="connsiteY3" fmla="*/ 80037 h 172830"/>
                  <a:gd name="connsiteX4" fmla="*/ 45908 w 172145"/>
                  <a:gd name="connsiteY4" fmla="*/ 89917 h 172830"/>
                  <a:gd name="connsiteX5" fmla="*/ 42204 w 172145"/>
                  <a:gd name="connsiteY5" fmla="*/ 94857 h 172830"/>
                  <a:gd name="connsiteX6" fmla="*/ 17514 w 172145"/>
                  <a:gd name="connsiteY6" fmla="*/ 131907 h 172830"/>
                  <a:gd name="connsiteX7" fmla="*/ 26154 w 172145"/>
                  <a:gd name="connsiteY7" fmla="*/ 146727 h 172830"/>
                  <a:gd name="connsiteX8" fmla="*/ 42204 w 172145"/>
                  <a:gd name="connsiteY8" fmla="*/ 154137 h 172830"/>
                  <a:gd name="connsiteX9" fmla="*/ 76772 w 172145"/>
                  <a:gd name="connsiteY9" fmla="*/ 126967 h 172830"/>
                  <a:gd name="connsiteX10" fmla="*/ 87884 w 172145"/>
                  <a:gd name="connsiteY10" fmla="*/ 115852 h 172830"/>
                  <a:gd name="connsiteX11" fmla="*/ 95290 w 172145"/>
                  <a:gd name="connsiteY11" fmla="*/ 113382 h 172830"/>
                  <a:gd name="connsiteX12" fmla="*/ 142204 w 172145"/>
                  <a:gd name="connsiteY12" fmla="*/ 98562 h 172830"/>
                  <a:gd name="connsiteX13" fmla="*/ 154550 w 172145"/>
                  <a:gd name="connsiteY13" fmla="*/ 63982 h 172830"/>
                  <a:gd name="connsiteX14" fmla="*/ 138500 w 172145"/>
                  <a:gd name="connsiteY14" fmla="*/ 29402 h 172830"/>
                  <a:gd name="connsiteX15" fmla="*/ 106402 w 172145"/>
                  <a:gd name="connsiteY15" fmla="*/ 17052 h 172830"/>
                  <a:gd name="connsiteX16" fmla="*/ 103038 w 172145"/>
                  <a:gd name="connsiteY16" fmla="*/ 68 h 172830"/>
                  <a:gd name="connsiteX17" fmla="*/ 150964 w 172145"/>
                  <a:gd name="connsiteY17" fmla="*/ 18164 h 172830"/>
                  <a:gd name="connsiteX18" fmla="*/ 171990 w 172145"/>
                  <a:gd name="connsiteY18" fmla="*/ 63945 h 172830"/>
                  <a:gd name="connsiteX19" fmla="*/ 154676 w 172145"/>
                  <a:gd name="connsiteY19" fmla="*/ 112201 h 172830"/>
                  <a:gd name="connsiteX20" fmla="*/ 97782 w 172145"/>
                  <a:gd name="connsiteY20" fmla="*/ 131998 h 172830"/>
                  <a:gd name="connsiteX21" fmla="*/ 90360 w 172145"/>
                  <a:gd name="connsiteY21" fmla="*/ 139422 h 172830"/>
                  <a:gd name="connsiteX22" fmla="*/ 43360 w 172145"/>
                  <a:gd name="connsiteY22" fmla="*/ 172830 h 172830"/>
                  <a:gd name="connsiteX23" fmla="*/ 42124 w 172145"/>
                  <a:gd name="connsiteY23" fmla="*/ 172830 h 172830"/>
                  <a:gd name="connsiteX24" fmla="*/ 14914 w 172145"/>
                  <a:gd name="connsiteY24" fmla="*/ 160457 h 172830"/>
                  <a:gd name="connsiteX25" fmla="*/ 72 w 172145"/>
                  <a:gd name="connsiteY25" fmla="*/ 133236 h 172830"/>
                  <a:gd name="connsiteX26" fmla="*/ 29756 w 172145"/>
                  <a:gd name="connsiteY26" fmla="*/ 83743 h 172830"/>
                  <a:gd name="connsiteX27" fmla="*/ 33466 w 172145"/>
                  <a:gd name="connsiteY27" fmla="*/ 80031 h 172830"/>
                  <a:gd name="connsiteX28" fmla="*/ 39650 w 172145"/>
                  <a:gd name="connsiteY28" fmla="*/ 72607 h 172830"/>
                  <a:gd name="connsiteX29" fmla="*/ 56966 w 172145"/>
                  <a:gd name="connsiteY29" fmla="*/ 21876 h 172830"/>
                  <a:gd name="connsiteX30" fmla="*/ 103038 w 172145"/>
                  <a:gd name="connsiteY30" fmla="*/ 68 h 172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2145" h="172830">
                    <a:moveTo>
                      <a:pt x="106402" y="17052"/>
                    </a:moveTo>
                    <a:cubicBezTo>
                      <a:pt x="92822" y="17052"/>
                      <a:pt x="80476" y="21992"/>
                      <a:pt x="70600" y="31872"/>
                    </a:cubicBezTo>
                    <a:cubicBezTo>
                      <a:pt x="60722" y="42987"/>
                      <a:pt x="55784" y="57807"/>
                      <a:pt x="58254" y="72627"/>
                    </a:cubicBezTo>
                    <a:cubicBezTo>
                      <a:pt x="58254" y="75097"/>
                      <a:pt x="57020" y="77567"/>
                      <a:pt x="55784" y="80037"/>
                    </a:cubicBezTo>
                    <a:cubicBezTo>
                      <a:pt x="53316" y="82507"/>
                      <a:pt x="49612" y="87447"/>
                      <a:pt x="45908" y="89917"/>
                    </a:cubicBezTo>
                    <a:lnTo>
                      <a:pt x="42204" y="94857"/>
                    </a:lnTo>
                    <a:cubicBezTo>
                      <a:pt x="28624" y="108442"/>
                      <a:pt x="17514" y="122027"/>
                      <a:pt x="17514" y="131907"/>
                    </a:cubicBezTo>
                    <a:cubicBezTo>
                      <a:pt x="17514" y="136847"/>
                      <a:pt x="21216" y="140552"/>
                      <a:pt x="26154" y="146727"/>
                    </a:cubicBezTo>
                    <a:cubicBezTo>
                      <a:pt x="32328" y="151667"/>
                      <a:pt x="37266" y="154137"/>
                      <a:pt x="42204" y="154137"/>
                    </a:cubicBezTo>
                    <a:cubicBezTo>
                      <a:pt x="53316" y="154137"/>
                      <a:pt x="64426" y="140552"/>
                      <a:pt x="76772" y="126967"/>
                    </a:cubicBezTo>
                    <a:lnTo>
                      <a:pt x="87884" y="115852"/>
                    </a:lnTo>
                    <a:cubicBezTo>
                      <a:pt x="90352" y="113382"/>
                      <a:pt x="92822" y="112147"/>
                      <a:pt x="95290" y="113382"/>
                    </a:cubicBezTo>
                    <a:cubicBezTo>
                      <a:pt x="112574" y="115852"/>
                      <a:pt x="131094" y="110912"/>
                      <a:pt x="142204" y="98562"/>
                    </a:cubicBezTo>
                    <a:cubicBezTo>
                      <a:pt x="150846" y="88682"/>
                      <a:pt x="155784" y="76332"/>
                      <a:pt x="154550" y="63982"/>
                    </a:cubicBezTo>
                    <a:cubicBezTo>
                      <a:pt x="154550" y="50397"/>
                      <a:pt x="148378" y="38047"/>
                      <a:pt x="138500" y="29402"/>
                    </a:cubicBezTo>
                    <a:cubicBezTo>
                      <a:pt x="129858" y="20757"/>
                      <a:pt x="117512" y="17052"/>
                      <a:pt x="106402" y="17052"/>
                    </a:cubicBezTo>
                    <a:close/>
                    <a:moveTo>
                      <a:pt x="103038" y="68"/>
                    </a:moveTo>
                    <a:cubicBezTo>
                      <a:pt x="120044" y="-706"/>
                      <a:pt x="137360" y="5172"/>
                      <a:pt x="150964" y="18164"/>
                    </a:cubicBezTo>
                    <a:cubicBezTo>
                      <a:pt x="164570" y="29300"/>
                      <a:pt x="171990" y="45385"/>
                      <a:pt x="171990" y="63945"/>
                    </a:cubicBezTo>
                    <a:cubicBezTo>
                      <a:pt x="173228" y="81268"/>
                      <a:pt x="167044" y="98591"/>
                      <a:pt x="154676" y="112201"/>
                    </a:cubicBezTo>
                    <a:cubicBezTo>
                      <a:pt x="141070" y="127049"/>
                      <a:pt x="118808" y="134473"/>
                      <a:pt x="97782" y="131998"/>
                    </a:cubicBezTo>
                    <a:lnTo>
                      <a:pt x="90360" y="139422"/>
                    </a:lnTo>
                    <a:cubicBezTo>
                      <a:pt x="74282" y="157982"/>
                      <a:pt x="60676" y="171593"/>
                      <a:pt x="43360" y="172830"/>
                    </a:cubicBezTo>
                    <a:cubicBezTo>
                      <a:pt x="42124" y="172830"/>
                      <a:pt x="42124" y="172830"/>
                      <a:pt x="42124" y="172830"/>
                    </a:cubicBezTo>
                    <a:cubicBezTo>
                      <a:pt x="32230" y="172830"/>
                      <a:pt x="23572" y="169118"/>
                      <a:pt x="14914" y="160457"/>
                    </a:cubicBezTo>
                    <a:cubicBezTo>
                      <a:pt x="5020" y="153033"/>
                      <a:pt x="72" y="143134"/>
                      <a:pt x="72" y="133236"/>
                    </a:cubicBezTo>
                    <a:cubicBezTo>
                      <a:pt x="-1164" y="115913"/>
                      <a:pt x="13678" y="101065"/>
                      <a:pt x="29756" y="83743"/>
                    </a:cubicBezTo>
                    <a:lnTo>
                      <a:pt x="33466" y="80031"/>
                    </a:lnTo>
                    <a:cubicBezTo>
                      <a:pt x="35940" y="76319"/>
                      <a:pt x="37176" y="75081"/>
                      <a:pt x="39650" y="72607"/>
                    </a:cubicBezTo>
                    <a:cubicBezTo>
                      <a:pt x="38414" y="54047"/>
                      <a:pt x="44598" y="35487"/>
                      <a:pt x="56966" y="21876"/>
                    </a:cubicBezTo>
                    <a:cubicBezTo>
                      <a:pt x="69334" y="8266"/>
                      <a:pt x="86032" y="842"/>
                      <a:pt x="103038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E9FD0477-69B5-5E4F-9606-2500606E2F52}"/>
                  </a:ext>
                </a:extLst>
              </p:cNvPr>
              <p:cNvSpPr/>
              <p:nvPr/>
            </p:nvSpPr>
            <p:spPr>
              <a:xfrm>
                <a:off x="17219337" y="7832551"/>
                <a:ext cx="118350" cy="1607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130">
                    <a:moveTo>
                      <a:pt x="0" y="43"/>
                    </a:moveTo>
                    <a:lnTo>
                      <a:pt x="96" y="0"/>
                    </a:lnTo>
                    <a:cubicBezTo>
                      <a:pt x="96" y="0"/>
                      <a:pt x="102" y="84"/>
                      <a:pt x="17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A17A542D-5DA8-4D4E-B10A-B2C70FB05C75}"/>
                  </a:ext>
                </a:extLst>
              </p:cNvPr>
              <p:cNvSpPr/>
              <p:nvPr/>
            </p:nvSpPr>
            <p:spPr>
              <a:xfrm>
                <a:off x="17210295" y="7823828"/>
                <a:ext cx="136218" cy="178211"/>
              </a:xfrm>
              <a:custGeom>
                <a:avLst/>
                <a:gdLst>
                  <a:gd name="connsiteX0" fmla="*/ 118670 w 136218"/>
                  <a:gd name="connsiteY0" fmla="*/ 22432 h 178211"/>
                  <a:gd name="connsiteX1" fmla="*/ 19008 w 136218"/>
                  <a:gd name="connsiteY1" fmla="*/ 66881 h 178211"/>
                  <a:gd name="connsiteX2" fmla="*/ 37464 w 136218"/>
                  <a:gd name="connsiteY2" fmla="*/ 155779 h 178211"/>
                  <a:gd name="connsiteX3" fmla="*/ 118670 w 136218"/>
                  <a:gd name="connsiteY3" fmla="*/ 22432 h 178211"/>
                  <a:gd name="connsiteX4" fmla="*/ 123766 w 136218"/>
                  <a:gd name="connsiteY4" fmla="*/ 0 h 178211"/>
                  <a:gd name="connsiteX5" fmla="*/ 131174 w 136218"/>
                  <a:gd name="connsiteY5" fmla="*/ 1238 h 178211"/>
                  <a:gd name="connsiteX6" fmla="*/ 136112 w 136218"/>
                  <a:gd name="connsiteY6" fmla="*/ 8663 h 178211"/>
                  <a:gd name="connsiteX7" fmla="*/ 34884 w 136218"/>
                  <a:gd name="connsiteY7" fmla="*/ 176974 h 178211"/>
                  <a:gd name="connsiteX8" fmla="*/ 29948 w 136218"/>
                  <a:gd name="connsiteY8" fmla="*/ 178211 h 178211"/>
                  <a:gd name="connsiteX9" fmla="*/ 27478 w 136218"/>
                  <a:gd name="connsiteY9" fmla="*/ 176974 h 178211"/>
                  <a:gd name="connsiteX10" fmla="*/ 22540 w 136218"/>
                  <a:gd name="connsiteY10" fmla="*/ 172023 h 178211"/>
                  <a:gd name="connsiteX11" fmla="*/ 320 w 136218"/>
                  <a:gd name="connsiteY11" fmla="*/ 63117 h 178211"/>
                  <a:gd name="connsiteX12" fmla="*/ 5258 w 136218"/>
                  <a:gd name="connsiteY12" fmla="*/ 54454 h 17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18" h="178211">
                    <a:moveTo>
                      <a:pt x="118670" y="22432"/>
                    </a:moveTo>
                    <a:lnTo>
                      <a:pt x="19008" y="66881"/>
                    </a:lnTo>
                    <a:lnTo>
                      <a:pt x="37464" y="155779"/>
                    </a:lnTo>
                    <a:cubicBezTo>
                      <a:pt x="106366" y="113800"/>
                      <a:pt x="117440" y="49596"/>
                      <a:pt x="118670" y="22432"/>
                    </a:cubicBezTo>
                    <a:close/>
                    <a:moveTo>
                      <a:pt x="123766" y="0"/>
                    </a:moveTo>
                    <a:cubicBezTo>
                      <a:pt x="126236" y="0"/>
                      <a:pt x="128704" y="0"/>
                      <a:pt x="131174" y="1238"/>
                    </a:cubicBezTo>
                    <a:cubicBezTo>
                      <a:pt x="134876" y="2475"/>
                      <a:pt x="136112" y="4951"/>
                      <a:pt x="136112" y="8663"/>
                    </a:cubicBezTo>
                    <a:cubicBezTo>
                      <a:pt x="136112" y="8663"/>
                      <a:pt x="143518" y="118808"/>
                      <a:pt x="34884" y="176974"/>
                    </a:cubicBezTo>
                    <a:cubicBezTo>
                      <a:pt x="33650" y="178211"/>
                      <a:pt x="32416" y="178211"/>
                      <a:pt x="29948" y="178211"/>
                    </a:cubicBezTo>
                    <a:cubicBezTo>
                      <a:pt x="29948" y="178211"/>
                      <a:pt x="28712" y="178211"/>
                      <a:pt x="27478" y="176974"/>
                    </a:cubicBezTo>
                    <a:cubicBezTo>
                      <a:pt x="25010" y="176974"/>
                      <a:pt x="22540" y="174499"/>
                      <a:pt x="22540" y="172023"/>
                    </a:cubicBezTo>
                    <a:lnTo>
                      <a:pt x="320" y="63117"/>
                    </a:lnTo>
                    <a:cubicBezTo>
                      <a:pt x="-914" y="59404"/>
                      <a:pt x="1554" y="55691"/>
                      <a:pt x="5258" y="54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6EE312D6-5CAF-5149-A017-FEE738D46B9E}"/>
                  </a:ext>
                </a:extLst>
              </p:cNvPr>
              <p:cNvSpPr/>
              <p:nvPr/>
            </p:nvSpPr>
            <p:spPr>
              <a:xfrm>
                <a:off x="16916609" y="9733051"/>
                <a:ext cx="367509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53">
                    <a:moveTo>
                      <a:pt x="269" y="53"/>
                    </a:moveTo>
                    <a:cubicBezTo>
                      <a:pt x="188" y="53"/>
                      <a:pt x="136" y="23"/>
                      <a:pt x="123" y="15"/>
                    </a:cubicBezTo>
                    <a:cubicBezTo>
                      <a:pt x="109" y="19"/>
                      <a:pt x="54" y="35"/>
                      <a:pt x="7" y="30"/>
                    </a:cubicBezTo>
                    <a:cubicBezTo>
                      <a:pt x="3" y="30"/>
                      <a:pt x="0" y="26"/>
                      <a:pt x="0" y="23"/>
                    </a:cubicBezTo>
                    <a:cubicBezTo>
                      <a:pt x="0" y="18"/>
                      <a:pt x="4" y="16"/>
                      <a:pt x="8" y="16"/>
                    </a:cubicBezTo>
                    <a:cubicBezTo>
                      <a:pt x="59" y="21"/>
                      <a:pt x="122" y="0"/>
                      <a:pt x="122" y="0"/>
                    </a:cubicBezTo>
                    <a:cubicBezTo>
                      <a:pt x="124" y="0"/>
                      <a:pt x="126" y="0"/>
                      <a:pt x="128" y="2"/>
                    </a:cubicBezTo>
                    <a:cubicBezTo>
                      <a:pt x="129" y="2"/>
                      <a:pt x="191" y="45"/>
                      <a:pt x="288" y="38"/>
                    </a:cubicBezTo>
                    <a:cubicBezTo>
                      <a:pt x="292" y="38"/>
                      <a:pt x="295" y="41"/>
                      <a:pt x="296" y="45"/>
                    </a:cubicBezTo>
                    <a:cubicBezTo>
                      <a:pt x="296" y="49"/>
                      <a:pt x="293" y="52"/>
                      <a:pt x="289" y="52"/>
                    </a:cubicBezTo>
                    <a:cubicBezTo>
                      <a:pt x="282" y="52"/>
                      <a:pt x="275" y="53"/>
                      <a:pt x="269" y="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DC9A5E4C-D411-1A45-AF22-25F176560CA4}"/>
                  </a:ext>
                </a:extLst>
              </p:cNvPr>
              <p:cNvSpPr/>
              <p:nvPr/>
            </p:nvSpPr>
            <p:spPr>
              <a:xfrm>
                <a:off x="15887585" y="7808873"/>
                <a:ext cx="588014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3" h="274">
                    <a:moveTo>
                      <a:pt x="415" y="156"/>
                    </a:moveTo>
                    <a:lnTo>
                      <a:pt x="415" y="155"/>
                    </a:lnTo>
                    <a:lnTo>
                      <a:pt x="416" y="154"/>
                    </a:lnTo>
                    <a:cubicBezTo>
                      <a:pt x="420" y="145"/>
                      <a:pt x="419" y="136"/>
                      <a:pt x="416" y="128"/>
                    </a:cubicBezTo>
                    <a:cubicBezTo>
                      <a:pt x="413" y="120"/>
                      <a:pt x="407" y="113"/>
                      <a:pt x="398" y="109"/>
                    </a:cubicBezTo>
                    <a:lnTo>
                      <a:pt x="277" y="56"/>
                    </a:lnTo>
                    <a:lnTo>
                      <a:pt x="157" y="3"/>
                    </a:lnTo>
                    <a:cubicBezTo>
                      <a:pt x="148" y="-1"/>
                      <a:pt x="139" y="-1"/>
                      <a:pt x="131" y="2"/>
                    </a:cubicBezTo>
                    <a:cubicBezTo>
                      <a:pt x="123" y="5"/>
                      <a:pt x="116" y="11"/>
                      <a:pt x="112" y="20"/>
                    </a:cubicBezTo>
                    <a:lnTo>
                      <a:pt x="112" y="21"/>
                    </a:lnTo>
                    <a:lnTo>
                      <a:pt x="111" y="22"/>
                    </a:lnTo>
                    <a:cubicBezTo>
                      <a:pt x="107" y="31"/>
                      <a:pt x="101" y="37"/>
                      <a:pt x="92" y="40"/>
                    </a:cubicBezTo>
                    <a:cubicBezTo>
                      <a:pt x="85" y="43"/>
                      <a:pt x="75" y="44"/>
                      <a:pt x="67" y="39"/>
                    </a:cubicBezTo>
                    <a:lnTo>
                      <a:pt x="57" y="35"/>
                    </a:lnTo>
                    <a:lnTo>
                      <a:pt x="47" y="31"/>
                    </a:lnTo>
                    <a:cubicBezTo>
                      <a:pt x="38" y="27"/>
                      <a:pt x="29" y="27"/>
                      <a:pt x="21" y="30"/>
                    </a:cubicBezTo>
                    <a:cubicBezTo>
                      <a:pt x="12" y="33"/>
                      <a:pt x="6" y="39"/>
                      <a:pt x="2" y="48"/>
                    </a:cubicBezTo>
                    <a:cubicBezTo>
                      <a:pt x="-1" y="57"/>
                      <a:pt x="-1" y="66"/>
                      <a:pt x="1" y="74"/>
                    </a:cubicBezTo>
                    <a:cubicBezTo>
                      <a:pt x="5" y="82"/>
                      <a:pt x="11" y="88"/>
                      <a:pt x="19" y="92"/>
                    </a:cubicBezTo>
                    <a:lnTo>
                      <a:pt x="222" y="181"/>
                    </a:lnTo>
                    <a:lnTo>
                      <a:pt x="425" y="271"/>
                    </a:lnTo>
                    <a:cubicBezTo>
                      <a:pt x="433" y="275"/>
                      <a:pt x="443" y="275"/>
                      <a:pt x="451" y="272"/>
                    </a:cubicBezTo>
                    <a:cubicBezTo>
                      <a:pt x="459" y="269"/>
                      <a:pt x="466" y="262"/>
                      <a:pt x="469" y="254"/>
                    </a:cubicBezTo>
                    <a:cubicBezTo>
                      <a:pt x="473" y="246"/>
                      <a:pt x="473" y="236"/>
                      <a:pt x="470" y="228"/>
                    </a:cubicBezTo>
                    <a:cubicBezTo>
                      <a:pt x="467" y="220"/>
                      <a:pt x="461" y="213"/>
                      <a:pt x="452" y="210"/>
                    </a:cubicBezTo>
                    <a:lnTo>
                      <a:pt x="442" y="205"/>
                    </a:lnTo>
                    <a:lnTo>
                      <a:pt x="432" y="200"/>
                    </a:lnTo>
                    <a:cubicBezTo>
                      <a:pt x="424" y="197"/>
                      <a:pt x="417" y="190"/>
                      <a:pt x="414" y="182"/>
                    </a:cubicBezTo>
                    <a:cubicBezTo>
                      <a:pt x="411" y="174"/>
                      <a:pt x="411" y="165"/>
                      <a:pt x="415" y="1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C1B6BBC-5672-C24C-BFC4-4CF10EB7D437}"/>
                  </a:ext>
                </a:extLst>
              </p:cNvPr>
              <p:cNvSpPr/>
              <p:nvPr/>
            </p:nvSpPr>
            <p:spPr>
              <a:xfrm>
                <a:off x="15877757" y="7799978"/>
                <a:ext cx="605484" cy="357839"/>
              </a:xfrm>
              <a:custGeom>
                <a:avLst/>
                <a:gdLst>
                  <a:gd name="connsiteX0" fmla="*/ 176419 w 605484"/>
                  <a:gd name="connsiteY0" fmla="*/ 20098 h 357839"/>
                  <a:gd name="connsiteX1" fmla="*/ 157773 w 605484"/>
                  <a:gd name="connsiteY1" fmla="*/ 37478 h 357839"/>
                  <a:gd name="connsiteX2" fmla="*/ 156530 w 605484"/>
                  <a:gd name="connsiteY2" fmla="*/ 39961 h 357839"/>
                  <a:gd name="connsiteX3" fmla="*/ 127939 w 605484"/>
                  <a:gd name="connsiteY3" fmla="*/ 67273 h 357839"/>
                  <a:gd name="connsiteX4" fmla="*/ 89403 w 605484"/>
                  <a:gd name="connsiteY4" fmla="*/ 66031 h 357839"/>
                  <a:gd name="connsiteX5" fmla="*/ 64542 w 605484"/>
                  <a:gd name="connsiteY5" fmla="*/ 54858 h 357839"/>
                  <a:gd name="connsiteX6" fmla="*/ 50868 w 605484"/>
                  <a:gd name="connsiteY6" fmla="*/ 52375 h 357839"/>
                  <a:gd name="connsiteX7" fmla="*/ 38437 w 605484"/>
                  <a:gd name="connsiteY7" fmla="*/ 54858 h 357839"/>
                  <a:gd name="connsiteX8" fmla="*/ 21034 w 605484"/>
                  <a:gd name="connsiteY8" fmla="*/ 72238 h 357839"/>
                  <a:gd name="connsiteX9" fmla="*/ 19791 w 605484"/>
                  <a:gd name="connsiteY9" fmla="*/ 97067 h 357839"/>
                  <a:gd name="connsiteX10" fmla="*/ 37194 w 605484"/>
                  <a:gd name="connsiteY10" fmla="*/ 115689 h 357839"/>
                  <a:gd name="connsiteX11" fmla="*/ 541884 w 605484"/>
                  <a:gd name="connsiteY11" fmla="*/ 336664 h 357839"/>
                  <a:gd name="connsiteX12" fmla="*/ 566746 w 605484"/>
                  <a:gd name="connsiteY12" fmla="*/ 337905 h 357839"/>
                  <a:gd name="connsiteX13" fmla="*/ 585392 w 605484"/>
                  <a:gd name="connsiteY13" fmla="*/ 320525 h 357839"/>
                  <a:gd name="connsiteX14" fmla="*/ 585392 w 605484"/>
                  <a:gd name="connsiteY14" fmla="*/ 295697 h 357839"/>
                  <a:gd name="connsiteX15" fmla="*/ 567989 w 605484"/>
                  <a:gd name="connsiteY15" fmla="*/ 277075 h 357839"/>
                  <a:gd name="connsiteX16" fmla="*/ 543127 w 605484"/>
                  <a:gd name="connsiteY16" fmla="*/ 265902 h 357839"/>
                  <a:gd name="connsiteX17" fmla="*/ 517022 w 605484"/>
                  <a:gd name="connsiteY17" fmla="*/ 237349 h 357839"/>
                  <a:gd name="connsiteX18" fmla="*/ 517022 w 605484"/>
                  <a:gd name="connsiteY18" fmla="*/ 198865 h 357839"/>
                  <a:gd name="connsiteX19" fmla="*/ 518266 w 605484"/>
                  <a:gd name="connsiteY19" fmla="*/ 196382 h 357839"/>
                  <a:gd name="connsiteX20" fmla="*/ 519509 w 605484"/>
                  <a:gd name="connsiteY20" fmla="*/ 171553 h 357839"/>
                  <a:gd name="connsiteX21" fmla="*/ 502106 w 605484"/>
                  <a:gd name="connsiteY21" fmla="*/ 152932 h 357839"/>
                  <a:gd name="connsiteX22" fmla="*/ 201281 w 605484"/>
                  <a:gd name="connsiteY22" fmla="*/ 20098 h 357839"/>
                  <a:gd name="connsiteX23" fmla="*/ 176419 w 605484"/>
                  <a:gd name="connsiteY23" fmla="*/ 20098 h 357839"/>
                  <a:gd name="connsiteX24" fmla="*/ 168938 w 605484"/>
                  <a:gd name="connsiteY24" fmla="*/ 2655 h 357839"/>
                  <a:gd name="connsiteX25" fmla="*/ 207478 w 605484"/>
                  <a:gd name="connsiteY25" fmla="*/ 3897 h 357839"/>
                  <a:gd name="connsiteX26" fmla="*/ 508341 w 605484"/>
                  <a:gd name="connsiteY26" fmla="*/ 136781 h 357839"/>
                  <a:gd name="connsiteX27" fmla="*/ 535692 w 605484"/>
                  <a:gd name="connsiteY27" fmla="*/ 165344 h 357839"/>
                  <a:gd name="connsiteX28" fmla="*/ 534449 w 605484"/>
                  <a:gd name="connsiteY28" fmla="*/ 202601 h 357839"/>
                  <a:gd name="connsiteX29" fmla="*/ 533205 w 605484"/>
                  <a:gd name="connsiteY29" fmla="*/ 206327 h 357839"/>
                  <a:gd name="connsiteX30" fmla="*/ 531962 w 605484"/>
                  <a:gd name="connsiteY30" fmla="*/ 231165 h 357839"/>
                  <a:gd name="connsiteX31" fmla="*/ 550611 w 605484"/>
                  <a:gd name="connsiteY31" fmla="*/ 249794 h 357839"/>
                  <a:gd name="connsiteX32" fmla="*/ 575475 w 605484"/>
                  <a:gd name="connsiteY32" fmla="*/ 260971 h 357839"/>
                  <a:gd name="connsiteX33" fmla="*/ 602827 w 605484"/>
                  <a:gd name="connsiteY33" fmla="*/ 288293 h 357839"/>
                  <a:gd name="connsiteX34" fmla="*/ 601583 w 605484"/>
                  <a:gd name="connsiteY34" fmla="*/ 328034 h 357839"/>
                  <a:gd name="connsiteX35" fmla="*/ 572989 w 605484"/>
                  <a:gd name="connsiteY35" fmla="*/ 354114 h 357839"/>
                  <a:gd name="connsiteX36" fmla="*/ 555584 w 605484"/>
                  <a:gd name="connsiteY36" fmla="*/ 357839 h 357839"/>
                  <a:gd name="connsiteX37" fmla="*/ 534449 w 605484"/>
                  <a:gd name="connsiteY37" fmla="*/ 352872 h 357839"/>
                  <a:gd name="connsiteX38" fmla="*/ 30939 w 605484"/>
                  <a:gd name="connsiteY38" fmla="*/ 131813 h 357839"/>
                  <a:gd name="connsiteX39" fmla="*/ 3588 w 605484"/>
                  <a:gd name="connsiteY39" fmla="*/ 103249 h 357839"/>
                  <a:gd name="connsiteX40" fmla="*/ 4831 w 605484"/>
                  <a:gd name="connsiteY40" fmla="*/ 64750 h 357839"/>
                  <a:gd name="connsiteX41" fmla="*/ 32182 w 605484"/>
                  <a:gd name="connsiteY41" fmla="*/ 37428 h 357839"/>
                  <a:gd name="connsiteX42" fmla="*/ 70722 w 605484"/>
                  <a:gd name="connsiteY42" fmla="*/ 38670 h 357839"/>
                  <a:gd name="connsiteX43" fmla="*/ 95587 w 605484"/>
                  <a:gd name="connsiteY43" fmla="*/ 49847 h 357839"/>
                  <a:gd name="connsiteX44" fmla="*/ 121695 w 605484"/>
                  <a:gd name="connsiteY44" fmla="*/ 51089 h 357839"/>
                  <a:gd name="connsiteX45" fmla="*/ 140343 w 605484"/>
                  <a:gd name="connsiteY45" fmla="*/ 33703 h 357839"/>
                  <a:gd name="connsiteX46" fmla="*/ 141587 w 605484"/>
                  <a:gd name="connsiteY46" fmla="*/ 29977 h 357839"/>
                  <a:gd name="connsiteX47" fmla="*/ 168938 w 605484"/>
                  <a:gd name="connsiteY47" fmla="*/ 2655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5484" h="357839">
                    <a:moveTo>
                      <a:pt x="176419" y="20098"/>
                    </a:moveTo>
                    <a:cubicBezTo>
                      <a:pt x="167717" y="22581"/>
                      <a:pt x="160259" y="28788"/>
                      <a:pt x="157773" y="37478"/>
                    </a:cubicBezTo>
                    <a:lnTo>
                      <a:pt x="156530" y="39961"/>
                    </a:lnTo>
                    <a:cubicBezTo>
                      <a:pt x="150314" y="52375"/>
                      <a:pt x="140370" y="62307"/>
                      <a:pt x="127939" y="67273"/>
                    </a:cubicBezTo>
                    <a:cubicBezTo>
                      <a:pt x="115508" y="72238"/>
                      <a:pt x="101834" y="70997"/>
                      <a:pt x="89403" y="66031"/>
                    </a:cubicBezTo>
                    <a:lnTo>
                      <a:pt x="64542" y="54858"/>
                    </a:lnTo>
                    <a:cubicBezTo>
                      <a:pt x="59570" y="53617"/>
                      <a:pt x="54597" y="52375"/>
                      <a:pt x="50868" y="52375"/>
                    </a:cubicBezTo>
                    <a:cubicBezTo>
                      <a:pt x="45896" y="52375"/>
                      <a:pt x="43410" y="53617"/>
                      <a:pt x="38437" y="54858"/>
                    </a:cubicBezTo>
                    <a:cubicBezTo>
                      <a:pt x="30979" y="57341"/>
                      <a:pt x="23520" y="63548"/>
                      <a:pt x="21034" y="72238"/>
                    </a:cubicBezTo>
                    <a:cubicBezTo>
                      <a:pt x="17305" y="79687"/>
                      <a:pt x="17305" y="88377"/>
                      <a:pt x="19791" y="97067"/>
                    </a:cubicBezTo>
                    <a:cubicBezTo>
                      <a:pt x="23520" y="104516"/>
                      <a:pt x="29736" y="111964"/>
                      <a:pt x="37194" y="115689"/>
                    </a:cubicBezTo>
                    <a:lnTo>
                      <a:pt x="541884" y="336664"/>
                    </a:lnTo>
                    <a:cubicBezTo>
                      <a:pt x="550586" y="341630"/>
                      <a:pt x="559287" y="341630"/>
                      <a:pt x="566746" y="337905"/>
                    </a:cubicBezTo>
                    <a:cubicBezTo>
                      <a:pt x="575447" y="335422"/>
                      <a:pt x="581662" y="329215"/>
                      <a:pt x="585392" y="320525"/>
                    </a:cubicBezTo>
                    <a:cubicBezTo>
                      <a:pt x="589121" y="311835"/>
                      <a:pt x="589121" y="304387"/>
                      <a:pt x="585392" y="295697"/>
                    </a:cubicBezTo>
                    <a:cubicBezTo>
                      <a:pt x="582906" y="287007"/>
                      <a:pt x="576690" y="279558"/>
                      <a:pt x="567989" y="277075"/>
                    </a:cubicBezTo>
                    <a:lnTo>
                      <a:pt x="543127" y="265902"/>
                    </a:lnTo>
                    <a:cubicBezTo>
                      <a:pt x="530696" y="260936"/>
                      <a:pt x="520752" y="251005"/>
                      <a:pt x="517022" y="237349"/>
                    </a:cubicBezTo>
                    <a:cubicBezTo>
                      <a:pt x="510807" y="226176"/>
                      <a:pt x="512050" y="212520"/>
                      <a:pt x="517022" y="198865"/>
                    </a:cubicBezTo>
                    <a:lnTo>
                      <a:pt x="518266" y="196382"/>
                    </a:lnTo>
                    <a:cubicBezTo>
                      <a:pt x="521995" y="187692"/>
                      <a:pt x="521995" y="179002"/>
                      <a:pt x="519509" y="171553"/>
                    </a:cubicBezTo>
                    <a:cubicBezTo>
                      <a:pt x="515779" y="162863"/>
                      <a:pt x="509564" y="156656"/>
                      <a:pt x="502106" y="152932"/>
                    </a:cubicBezTo>
                    <a:lnTo>
                      <a:pt x="201281" y="20098"/>
                    </a:lnTo>
                    <a:cubicBezTo>
                      <a:pt x="192579" y="16374"/>
                      <a:pt x="183877" y="16374"/>
                      <a:pt x="176419" y="20098"/>
                    </a:cubicBezTo>
                    <a:close/>
                    <a:moveTo>
                      <a:pt x="168938" y="2655"/>
                    </a:moveTo>
                    <a:cubicBezTo>
                      <a:pt x="181370" y="-1071"/>
                      <a:pt x="195046" y="-1071"/>
                      <a:pt x="207478" y="3897"/>
                    </a:cubicBezTo>
                    <a:lnTo>
                      <a:pt x="508341" y="136781"/>
                    </a:lnTo>
                    <a:cubicBezTo>
                      <a:pt x="520773" y="141748"/>
                      <a:pt x="530719" y="151683"/>
                      <a:pt x="535692" y="165344"/>
                    </a:cubicBezTo>
                    <a:cubicBezTo>
                      <a:pt x="540665" y="177763"/>
                      <a:pt x="539422" y="191424"/>
                      <a:pt x="534449" y="202601"/>
                    </a:cubicBezTo>
                    <a:lnTo>
                      <a:pt x="533205" y="206327"/>
                    </a:lnTo>
                    <a:cubicBezTo>
                      <a:pt x="529476" y="213779"/>
                      <a:pt x="529476" y="223714"/>
                      <a:pt x="531962" y="231165"/>
                    </a:cubicBezTo>
                    <a:cubicBezTo>
                      <a:pt x="536935" y="239858"/>
                      <a:pt x="543151" y="246068"/>
                      <a:pt x="550611" y="249794"/>
                    </a:cubicBezTo>
                    <a:lnTo>
                      <a:pt x="575475" y="260971"/>
                    </a:lnTo>
                    <a:cubicBezTo>
                      <a:pt x="587908" y="265938"/>
                      <a:pt x="596610" y="277116"/>
                      <a:pt x="602827" y="288293"/>
                    </a:cubicBezTo>
                    <a:cubicBezTo>
                      <a:pt x="606556" y="301954"/>
                      <a:pt x="606556" y="315615"/>
                      <a:pt x="601583" y="328034"/>
                    </a:cubicBezTo>
                    <a:cubicBezTo>
                      <a:pt x="595367" y="339211"/>
                      <a:pt x="585421" y="349146"/>
                      <a:pt x="572989" y="354114"/>
                    </a:cubicBezTo>
                    <a:cubicBezTo>
                      <a:pt x="566773" y="356597"/>
                      <a:pt x="561800" y="357839"/>
                      <a:pt x="555584" y="357839"/>
                    </a:cubicBezTo>
                    <a:cubicBezTo>
                      <a:pt x="548124" y="357839"/>
                      <a:pt x="541908" y="356597"/>
                      <a:pt x="534449" y="352872"/>
                    </a:cubicBezTo>
                    <a:lnTo>
                      <a:pt x="30939" y="131813"/>
                    </a:lnTo>
                    <a:cubicBezTo>
                      <a:pt x="17263" y="126845"/>
                      <a:pt x="8561" y="115668"/>
                      <a:pt x="3588" y="103249"/>
                    </a:cubicBezTo>
                    <a:cubicBezTo>
                      <a:pt x="-1385" y="90830"/>
                      <a:pt x="-1385" y="77169"/>
                      <a:pt x="4831" y="64750"/>
                    </a:cubicBezTo>
                    <a:cubicBezTo>
                      <a:pt x="9804" y="52331"/>
                      <a:pt x="19750" y="42396"/>
                      <a:pt x="32182" y="37428"/>
                    </a:cubicBezTo>
                    <a:cubicBezTo>
                      <a:pt x="44614" y="33703"/>
                      <a:pt x="58290" y="33703"/>
                      <a:pt x="70722" y="38670"/>
                    </a:cubicBezTo>
                    <a:lnTo>
                      <a:pt x="95587" y="49847"/>
                    </a:lnTo>
                    <a:cubicBezTo>
                      <a:pt x="104290" y="53573"/>
                      <a:pt x="114236" y="53573"/>
                      <a:pt x="121695" y="51089"/>
                    </a:cubicBezTo>
                    <a:cubicBezTo>
                      <a:pt x="129154" y="47364"/>
                      <a:pt x="136614" y="41154"/>
                      <a:pt x="140343" y="33703"/>
                    </a:cubicBezTo>
                    <a:lnTo>
                      <a:pt x="141587" y="29977"/>
                    </a:lnTo>
                    <a:cubicBezTo>
                      <a:pt x="146560" y="17558"/>
                      <a:pt x="156506" y="8865"/>
                      <a:pt x="168938" y="26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1AC8EC78-4E74-C64A-8BE2-8C91D84D6C0C}"/>
                  </a:ext>
                </a:extLst>
              </p:cNvPr>
              <p:cNvSpPr/>
              <p:nvPr/>
            </p:nvSpPr>
            <p:spPr>
              <a:xfrm>
                <a:off x="15962333" y="7849999"/>
                <a:ext cx="213030" cy="102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83">
                    <a:moveTo>
                      <a:pt x="164" y="83"/>
                    </a:moveTo>
                    <a:cubicBezTo>
                      <a:pt x="163" y="83"/>
                      <a:pt x="162" y="83"/>
                      <a:pt x="162" y="83"/>
                    </a:cubicBezTo>
                    <a:lnTo>
                      <a:pt x="4" y="13"/>
                    </a:lnTo>
                    <a:cubicBezTo>
                      <a:pt x="0" y="11"/>
                      <a:pt x="-1" y="7"/>
                      <a:pt x="0" y="4"/>
                    </a:cubicBezTo>
                    <a:cubicBezTo>
                      <a:pt x="2" y="0"/>
                      <a:pt x="6" y="-1"/>
                      <a:pt x="9" y="0"/>
                    </a:cubicBezTo>
                    <a:lnTo>
                      <a:pt x="167" y="69"/>
                    </a:lnTo>
                    <a:cubicBezTo>
                      <a:pt x="171" y="71"/>
                      <a:pt x="172" y="75"/>
                      <a:pt x="171" y="79"/>
                    </a:cubicBezTo>
                    <a:cubicBezTo>
                      <a:pt x="170" y="82"/>
                      <a:pt x="167" y="83"/>
                      <a:pt x="164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D3EAE55A-5C18-6B4E-BAE7-6D3BEF64CC5B}"/>
                  </a:ext>
                </a:extLst>
              </p:cNvPr>
              <p:cNvSpPr/>
              <p:nvPr/>
            </p:nvSpPr>
            <p:spPr>
              <a:xfrm>
                <a:off x="16284993" y="7992069"/>
                <a:ext cx="145758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59">
                    <a:moveTo>
                      <a:pt x="111" y="59"/>
                    </a:moveTo>
                    <a:cubicBezTo>
                      <a:pt x="110" y="59"/>
                      <a:pt x="108" y="59"/>
                      <a:pt x="108" y="59"/>
                    </a:cubicBezTo>
                    <a:lnTo>
                      <a:pt x="4" y="13"/>
                    </a:lnTo>
                    <a:cubicBezTo>
                      <a:pt x="1" y="12"/>
                      <a:pt x="-1" y="7"/>
                      <a:pt x="1" y="4"/>
                    </a:cubicBezTo>
                    <a:cubicBezTo>
                      <a:pt x="3" y="0"/>
                      <a:pt x="6" y="-1"/>
                      <a:pt x="10" y="0"/>
                    </a:cubicBezTo>
                    <a:lnTo>
                      <a:pt x="113" y="46"/>
                    </a:lnTo>
                    <a:cubicBezTo>
                      <a:pt x="117" y="47"/>
                      <a:pt x="119" y="52"/>
                      <a:pt x="117" y="55"/>
                    </a:cubicBezTo>
                    <a:cubicBezTo>
                      <a:pt x="116" y="58"/>
                      <a:pt x="113" y="59"/>
                      <a:pt x="111" y="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4D739CBF-260B-F341-A4EF-635CFE45F3E1}"/>
                  </a:ext>
                </a:extLst>
              </p:cNvPr>
              <p:cNvSpPr/>
              <p:nvPr/>
            </p:nvSpPr>
            <p:spPr>
              <a:xfrm>
                <a:off x="15774218" y="8299887"/>
                <a:ext cx="427307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261">
                    <a:moveTo>
                      <a:pt x="4" y="89"/>
                    </a:moveTo>
                    <a:cubicBezTo>
                      <a:pt x="-3" y="108"/>
                      <a:pt x="-1" y="129"/>
                      <a:pt x="6" y="147"/>
                    </a:cubicBezTo>
                    <a:cubicBezTo>
                      <a:pt x="14" y="165"/>
                      <a:pt x="28" y="180"/>
                      <a:pt x="48" y="189"/>
                    </a:cubicBezTo>
                    <a:lnTo>
                      <a:pt x="122" y="221"/>
                    </a:lnTo>
                    <a:lnTo>
                      <a:pt x="196" y="254"/>
                    </a:lnTo>
                    <a:cubicBezTo>
                      <a:pt x="216" y="262"/>
                      <a:pt x="236" y="263"/>
                      <a:pt x="255" y="256"/>
                    </a:cubicBezTo>
                    <a:cubicBezTo>
                      <a:pt x="274" y="250"/>
                      <a:pt x="290" y="237"/>
                      <a:pt x="299" y="219"/>
                    </a:cubicBezTo>
                    <a:lnTo>
                      <a:pt x="344" y="13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6507BADE-B47B-DE46-A72E-BCE5D53D94BB}"/>
                  </a:ext>
                </a:extLst>
              </p:cNvPr>
              <p:cNvSpPr/>
              <p:nvPr/>
            </p:nvSpPr>
            <p:spPr>
              <a:xfrm>
                <a:off x="15764971" y="8291474"/>
                <a:ext cx="445792" cy="342403"/>
              </a:xfrm>
              <a:custGeom>
                <a:avLst/>
                <a:gdLst>
                  <a:gd name="connsiteX0" fmla="*/ 57712 w 445792"/>
                  <a:gd name="connsiteY0" fmla="*/ 19629 h 342403"/>
                  <a:gd name="connsiteX1" fmla="*/ 22936 w 445792"/>
                  <a:gd name="connsiteY1" fmla="*/ 121403 h 342403"/>
                  <a:gd name="connsiteX2" fmla="*/ 25420 w 445792"/>
                  <a:gd name="connsiteY2" fmla="*/ 187183 h 342403"/>
                  <a:gd name="connsiteX3" fmla="*/ 71374 w 445792"/>
                  <a:gd name="connsiteY3" fmla="*/ 234347 h 342403"/>
                  <a:gd name="connsiteX4" fmla="*/ 256431 w 445792"/>
                  <a:gd name="connsiteY4" fmla="*/ 316262 h 342403"/>
                  <a:gd name="connsiteX5" fmla="*/ 323499 w 445792"/>
                  <a:gd name="connsiteY5" fmla="*/ 318744 h 342403"/>
                  <a:gd name="connsiteX6" fmla="*/ 373178 w 445792"/>
                  <a:gd name="connsiteY6" fmla="*/ 275304 h 342403"/>
                  <a:gd name="connsiteX7" fmla="*/ 425342 w 445792"/>
                  <a:gd name="connsiteY7" fmla="*/ 180978 h 342403"/>
                  <a:gd name="connsiteX8" fmla="*/ 50220 w 445792"/>
                  <a:gd name="connsiteY8" fmla="*/ 932 h 342403"/>
                  <a:gd name="connsiteX9" fmla="*/ 56431 w 445792"/>
                  <a:gd name="connsiteY9" fmla="*/ 932 h 342403"/>
                  <a:gd name="connsiteX10" fmla="*/ 440308 w 445792"/>
                  <a:gd name="connsiteY10" fmla="*/ 169805 h 342403"/>
                  <a:gd name="connsiteX11" fmla="*/ 445278 w 445792"/>
                  <a:gd name="connsiteY11" fmla="*/ 174772 h 342403"/>
                  <a:gd name="connsiteX12" fmla="*/ 444035 w 445792"/>
                  <a:gd name="connsiteY12" fmla="*/ 182222 h 342403"/>
                  <a:gd name="connsiteX13" fmla="*/ 388131 w 445792"/>
                  <a:gd name="connsiteY13" fmla="*/ 285284 h 342403"/>
                  <a:gd name="connsiteX14" fmla="*/ 328500 w 445792"/>
                  <a:gd name="connsiteY14" fmla="*/ 336194 h 342403"/>
                  <a:gd name="connsiteX15" fmla="*/ 293715 w 445792"/>
                  <a:gd name="connsiteY15" fmla="*/ 342403 h 342403"/>
                  <a:gd name="connsiteX16" fmla="*/ 248991 w 445792"/>
                  <a:gd name="connsiteY16" fmla="*/ 333711 h 342403"/>
                  <a:gd name="connsiteX17" fmla="*/ 65128 w 445792"/>
                  <a:gd name="connsiteY17" fmla="*/ 251758 h 342403"/>
                  <a:gd name="connsiteX18" fmla="*/ 9223 w 445792"/>
                  <a:gd name="connsiteY18" fmla="*/ 195881 h 342403"/>
                  <a:gd name="connsiteX19" fmla="*/ 6739 w 445792"/>
                  <a:gd name="connsiteY19" fmla="*/ 116411 h 342403"/>
                  <a:gd name="connsiteX20" fmla="*/ 45251 w 445792"/>
                  <a:gd name="connsiteY20" fmla="*/ 5899 h 342403"/>
                  <a:gd name="connsiteX21" fmla="*/ 50220 w 445792"/>
                  <a:gd name="connsiteY21" fmla="*/ 932 h 34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5792" h="342403">
                    <a:moveTo>
                      <a:pt x="57712" y="19629"/>
                    </a:moveTo>
                    <a:lnTo>
                      <a:pt x="22936" y="121403"/>
                    </a:lnTo>
                    <a:cubicBezTo>
                      <a:pt x="15484" y="142502"/>
                      <a:pt x="16726" y="166084"/>
                      <a:pt x="25420" y="187183"/>
                    </a:cubicBezTo>
                    <a:cubicBezTo>
                      <a:pt x="34114" y="208283"/>
                      <a:pt x="51502" y="224418"/>
                      <a:pt x="71374" y="234347"/>
                    </a:cubicBezTo>
                    <a:lnTo>
                      <a:pt x="256431" y="316262"/>
                    </a:lnTo>
                    <a:cubicBezTo>
                      <a:pt x="277545" y="324950"/>
                      <a:pt x="301143" y="326191"/>
                      <a:pt x="323499" y="318744"/>
                    </a:cubicBezTo>
                    <a:cubicBezTo>
                      <a:pt x="344612" y="311298"/>
                      <a:pt x="363242" y="296404"/>
                      <a:pt x="373178" y="275304"/>
                    </a:cubicBezTo>
                    <a:lnTo>
                      <a:pt x="425342" y="180978"/>
                    </a:lnTo>
                    <a:close/>
                    <a:moveTo>
                      <a:pt x="50220" y="932"/>
                    </a:moveTo>
                    <a:cubicBezTo>
                      <a:pt x="51462" y="-310"/>
                      <a:pt x="53947" y="-310"/>
                      <a:pt x="56431" y="932"/>
                    </a:cubicBezTo>
                    <a:lnTo>
                      <a:pt x="440308" y="169805"/>
                    </a:lnTo>
                    <a:cubicBezTo>
                      <a:pt x="442793" y="171046"/>
                      <a:pt x="444035" y="173530"/>
                      <a:pt x="445278" y="174772"/>
                    </a:cubicBezTo>
                    <a:cubicBezTo>
                      <a:pt x="446520" y="177255"/>
                      <a:pt x="445278" y="179738"/>
                      <a:pt x="444035" y="182222"/>
                    </a:cubicBezTo>
                    <a:lnTo>
                      <a:pt x="388131" y="285284"/>
                    </a:lnTo>
                    <a:cubicBezTo>
                      <a:pt x="375708" y="310118"/>
                      <a:pt x="354588" y="327502"/>
                      <a:pt x="328500" y="336194"/>
                    </a:cubicBezTo>
                    <a:cubicBezTo>
                      <a:pt x="317319" y="339920"/>
                      <a:pt x="304895" y="342403"/>
                      <a:pt x="293715" y="342403"/>
                    </a:cubicBezTo>
                    <a:cubicBezTo>
                      <a:pt x="278807" y="342403"/>
                      <a:pt x="263899" y="339920"/>
                      <a:pt x="248991" y="333711"/>
                    </a:cubicBezTo>
                    <a:lnTo>
                      <a:pt x="65128" y="251758"/>
                    </a:lnTo>
                    <a:cubicBezTo>
                      <a:pt x="40281" y="240582"/>
                      <a:pt x="20404" y="220715"/>
                      <a:pt x="9223" y="195881"/>
                    </a:cubicBezTo>
                    <a:cubicBezTo>
                      <a:pt x="-1958" y="171046"/>
                      <a:pt x="-3200" y="142487"/>
                      <a:pt x="6739" y="116411"/>
                    </a:cubicBezTo>
                    <a:lnTo>
                      <a:pt x="45251" y="5899"/>
                    </a:lnTo>
                    <a:cubicBezTo>
                      <a:pt x="45251" y="3415"/>
                      <a:pt x="47735" y="2174"/>
                      <a:pt x="50220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0850AA06-4489-8C49-9EA4-0D75582ED5A0}"/>
                  </a:ext>
                </a:extLst>
              </p:cNvPr>
              <p:cNvSpPr/>
              <p:nvPr/>
            </p:nvSpPr>
            <p:spPr>
              <a:xfrm>
                <a:off x="15891323" y="7937235"/>
                <a:ext cx="492088" cy="33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6" h="271">
                    <a:moveTo>
                      <a:pt x="396" y="157"/>
                    </a:moveTo>
                    <a:lnTo>
                      <a:pt x="219" y="78"/>
                    </a:lnTo>
                    <a:lnTo>
                      <a:pt x="43" y="0"/>
                    </a:lnTo>
                    <a:lnTo>
                      <a:pt x="0" y="123"/>
                    </a:lnTo>
                    <a:lnTo>
                      <a:pt x="334" y="27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35B97BC4-3EA0-9C41-8577-80289889E4F5}"/>
                  </a:ext>
                </a:extLst>
              </p:cNvPr>
              <p:cNvSpPr/>
              <p:nvPr/>
            </p:nvSpPr>
            <p:spPr>
              <a:xfrm>
                <a:off x="15882278" y="7930067"/>
                <a:ext cx="509852" cy="353619"/>
              </a:xfrm>
              <a:custGeom>
                <a:avLst/>
                <a:gdLst>
                  <a:gd name="connsiteX0" fmla="*/ 66225 w 509852"/>
                  <a:gd name="connsiteY0" fmla="*/ 19630 h 353619"/>
                  <a:gd name="connsiteX1" fmla="*/ 19010 w 509852"/>
                  <a:gd name="connsiteY1" fmla="*/ 154930 h 353619"/>
                  <a:gd name="connsiteX2" fmla="*/ 420336 w 509852"/>
                  <a:gd name="connsiteY2" fmla="*/ 332434 h 353619"/>
                  <a:gd name="connsiteX3" fmla="*/ 488673 w 509852"/>
                  <a:gd name="connsiteY3" fmla="*/ 205823 h 353619"/>
                  <a:gd name="connsiteX4" fmla="*/ 57490 w 509852"/>
                  <a:gd name="connsiteY4" fmla="*/ 932 h 353619"/>
                  <a:gd name="connsiteX5" fmla="*/ 64946 w 509852"/>
                  <a:gd name="connsiteY5" fmla="*/ 932 h 353619"/>
                  <a:gd name="connsiteX6" fmla="*/ 504881 w 509852"/>
                  <a:gd name="connsiteY6" fmla="*/ 194662 h 353619"/>
                  <a:gd name="connsiteX7" fmla="*/ 509852 w 509852"/>
                  <a:gd name="connsiteY7" fmla="*/ 199629 h 353619"/>
                  <a:gd name="connsiteX8" fmla="*/ 508609 w 509852"/>
                  <a:gd name="connsiteY8" fmla="*/ 207080 h 353619"/>
                  <a:gd name="connsiteX9" fmla="*/ 432801 w 509852"/>
                  <a:gd name="connsiteY9" fmla="*/ 348652 h 353619"/>
                  <a:gd name="connsiteX10" fmla="*/ 424102 w 509852"/>
                  <a:gd name="connsiteY10" fmla="*/ 353619 h 353619"/>
                  <a:gd name="connsiteX11" fmla="*/ 421617 w 509852"/>
                  <a:gd name="connsiteY11" fmla="*/ 352377 h 353619"/>
                  <a:gd name="connsiteX12" fmla="*/ 5294 w 509852"/>
                  <a:gd name="connsiteY12" fmla="*/ 169825 h 353619"/>
                  <a:gd name="connsiteX13" fmla="*/ 323 w 509852"/>
                  <a:gd name="connsiteY13" fmla="*/ 157406 h 353619"/>
                  <a:gd name="connsiteX14" fmla="*/ 53761 w 509852"/>
                  <a:gd name="connsiteY14" fmla="*/ 5900 h 353619"/>
                  <a:gd name="connsiteX15" fmla="*/ 57490 w 509852"/>
                  <a:gd name="connsiteY15" fmla="*/ 932 h 353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9852" h="353619">
                    <a:moveTo>
                      <a:pt x="66225" y="19630"/>
                    </a:moveTo>
                    <a:lnTo>
                      <a:pt x="19010" y="154930"/>
                    </a:lnTo>
                    <a:lnTo>
                      <a:pt x="420336" y="332434"/>
                    </a:lnTo>
                    <a:lnTo>
                      <a:pt x="488673" y="205823"/>
                    </a:lnTo>
                    <a:close/>
                    <a:moveTo>
                      <a:pt x="57490" y="932"/>
                    </a:moveTo>
                    <a:cubicBezTo>
                      <a:pt x="59975" y="-310"/>
                      <a:pt x="62461" y="-310"/>
                      <a:pt x="64946" y="932"/>
                    </a:cubicBezTo>
                    <a:lnTo>
                      <a:pt x="504881" y="194662"/>
                    </a:lnTo>
                    <a:cubicBezTo>
                      <a:pt x="507367" y="195904"/>
                      <a:pt x="508609" y="197145"/>
                      <a:pt x="509852" y="199629"/>
                    </a:cubicBezTo>
                    <a:cubicBezTo>
                      <a:pt x="509852" y="202113"/>
                      <a:pt x="509852" y="205838"/>
                      <a:pt x="508609" y="207080"/>
                    </a:cubicBezTo>
                    <a:lnTo>
                      <a:pt x="432801" y="348652"/>
                    </a:lnTo>
                    <a:cubicBezTo>
                      <a:pt x="430316" y="351136"/>
                      <a:pt x="427830" y="353619"/>
                      <a:pt x="424102" y="353619"/>
                    </a:cubicBezTo>
                    <a:cubicBezTo>
                      <a:pt x="424102" y="353619"/>
                      <a:pt x="421617" y="353619"/>
                      <a:pt x="421617" y="352377"/>
                    </a:cubicBezTo>
                    <a:lnTo>
                      <a:pt x="5294" y="169825"/>
                    </a:lnTo>
                    <a:cubicBezTo>
                      <a:pt x="1566" y="167341"/>
                      <a:pt x="-920" y="162373"/>
                      <a:pt x="323" y="157406"/>
                    </a:cubicBezTo>
                    <a:lnTo>
                      <a:pt x="53761" y="5900"/>
                    </a:lnTo>
                    <a:cubicBezTo>
                      <a:pt x="53761" y="3416"/>
                      <a:pt x="56247" y="2174"/>
                      <a:pt x="57490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95FFBCAD-1711-4248-B204-A2D34081A515}"/>
                  </a:ext>
                </a:extLst>
              </p:cNvPr>
              <p:cNvSpPr/>
              <p:nvPr/>
            </p:nvSpPr>
            <p:spPr>
              <a:xfrm>
                <a:off x="15819067" y="8090521"/>
                <a:ext cx="487105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304">
                    <a:moveTo>
                      <a:pt x="392" y="148"/>
                    </a:moveTo>
                    <a:lnTo>
                      <a:pt x="58" y="0"/>
                    </a:lnTo>
                    <a:lnTo>
                      <a:pt x="35" y="67"/>
                    </a:lnTo>
                    <a:lnTo>
                      <a:pt x="0" y="168"/>
                    </a:lnTo>
                    <a:lnTo>
                      <a:pt x="308" y="304"/>
                    </a:lnTo>
                    <a:lnTo>
                      <a:pt x="359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7494EE07-2D30-5D41-8810-ADCA81D37ABB}"/>
                  </a:ext>
                </a:extLst>
              </p:cNvPr>
              <p:cNvSpPr/>
              <p:nvPr/>
            </p:nvSpPr>
            <p:spPr>
              <a:xfrm>
                <a:off x="15809897" y="8082107"/>
                <a:ext cx="505928" cy="394745"/>
              </a:xfrm>
              <a:custGeom>
                <a:avLst/>
                <a:gdLst>
                  <a:gd name="connsiteX0" fmla="*/ 86228 w 505928"/>
                  <a:gd name="connsiteY0" fmla="*/ 20876 h 394745"/>
                  <a:gd name="connsiteX1" fmla="*/ 19135 w 505928"/>
                  <a:gd name="connsiteY1" fmla="*/ 212122 h 394745"/>
                  <a:gd name="connsiteX2" fmla="*/ 389388 w 505928"/>
                  <a:gd name="connsiteY2" fmla="*/ 374805 h 394745"/>
                  <a:gd name="connsiteX3" fmla="*/ 483815 w 505928"/>
                  <a:gd name="connsiteY3" fmla="*/ 195978 h 394745"/>
                  <a:gd name="connsiteX4" fmla="*/ 77497 w 505928"/>
                  <a:gd name="connsiteY4" fmla="*/ 933 h 394745"/>
                  <a:gd name="connsiteX5" fmla="*/ 83711 w 505928"/>
                  <a:gd name="connsiteY5" fmla="*/ 933 h 394745"/>
                  <a:gd name="connsiteX6" fmla="*/ 500025 w 505928"/>
                  <a:gd name="connsiteY6" fmla="*/ 183552 h 394745"/>
                  <a:gd name="connsiteX7" fmla="*/ 504996 w 505928"/>
                  <a:gd name="connsiteY7" fmla="*/ 189764 h 394745"/>
                  <a:gd name="connsiteX8" fmla="*/ 504996 w 505928"/>
                  <a:gd name="connsiteY8" fmla="*/ 195975 h 394745"/>
                  <a:gd name="connsiteX9" fmla="*/ 399364 w 505928"/>
                  <a:gd name="connsiteY9" fmla="*/ 389776 h 394745"/>
                  <a:gd name="connsiteX10" fmla="*/ 391908 w 505928"/>
                  <a:gd name="connsiteY10" fmla="*/ 394745 h 394745"/>
                  <a:gd name="connsiteX11" fmla="*/ 389422 w 505928"/>
                  <a:gd name="connsiteY11" fmla="*/ 393503 h 394745"/>
                  <a:gd name="connsiteX12" fmla="*/ 5419 w 505928"/>
                  <a:gd name="connsiteY12" fmla="*/ 224549 h 394745"/>
                  <a:gd name="connsiteX13" fmla="*/ 448 w 505928"/>
                  <a:gd name="connsiteY13" fmla="*/ 213368 h 394745"/>
                  <a:gd name="connsiteX14" fmla="*/ 72526 w 505928"/>
                  <a:gd name="connsiteY14" fmla="*/ 4659 h 394745"/>
                  <a:gd name="connsiteX15" fmla="*/ 77497 w 505928"/>
                  <a:gd name="connsiteY15" fmla="*/ 933 h 39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5928" h="394745">
                    <a:moveTo>
                      <a:pt x="86228" y="20876"/>
                    </a:moveTo>
                    <a:lnTo>
                      <a:pt x="19135" y="212122"/>
                    </a:lnTo>
                    <a:lnTo>
                      <a:pt x="389388" y="374805"/>
                    </a:lnTo>
                    <a:lnTo>
                      <a:pt x="483815" y="195978"/>
                    </a:lnTo>
                    <a:close/>
                    <a:moveTo>
                      <a:pt x="77497" y="933"/>
                    </a:moveTo>
                    <a:cubicBezTo>
                      <a:pt x="78740" y="-310"/>
                      <a:pt x="81225" y="-310"/>
                      <a:pt x="83711" y="933"/>
                    </a:cubicBezTo>
                    <a:lnTo>
                      <a:pt x="500025" y="183552"/>
                    </a:lnTo>
                    <a:cubicBezTo>
                      <a:pt x="502511" y="184795"/>
                      <a:pt x="503754" y="187279"/>
                      <a:pt x="504996" y="189764"/>
                    </a:cubicBezTo>
                    <a:cubicBezTo>
                      <a:pt x="506239" y="191006"/>
                      <a:pt x="506239" y="193491"/>
                      <a:pt x="504996" y="195975"/>
                    </a:cubicBezTo>
                    <a:lnTo>
                      <a:pt x="399364" y="389776"/>
                    </a:lnTo>
                    <a:cubicBezTo>
                      <a:pt x="398122" y="392260"/>
                      <a:pt x="395636" y="394745"/>
                      <a:pt x="391908" y="394745"/>
                    </a:cubicBezTo>
                    <a:cubicBezTo>
                      <a:pt x="390665" y="394745"/>
                      <a:pt x="390665" y="394745"/>
                      <a:pt x="389422" y="393503"/>
                    </a:cubicBezTo>
                    <a:lnTo>
                      <a:pt x="5419" y="224549"/>
                    </a:lnTo>
                    <a:cubicBezTo>
                      <a:pt x="448" y="222064"/>
                      <a:pt x="-795" y="218337"/>
                      <a:pt x="448" y="213368"/>
                    </a:cubicBezTo>
                    <a:lnTo>
                      <a:pt x="72526" y="4659"/>
                    </a:lnTo>
                    <a:cubicBezTo>
                      <a:pt x="73769" y="3417"/>
                      <a:pt x="75012" y="933"/>
                      <a:pt x="77497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CB143403-59AC-EC41-9A03-C84303BF07A8}"/>
                  </a:ext>
                </a:extLst>
              </p:cNvPr>
              <p:cNvSpPr/>
              <p:nvPr/>
            </p:nvSpPr>
            <p:spPr>
              <a:xfrm>
                <a:off x="16137989" y="8246299"/>
                <a:ext cx="189360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" h="225">
                    <a:moveTo>
                      <a:pt x="153" y="184"/>
                    </a:moveTo>
                    <a:cubicBezTo>
                      <a:pt x="115" y="87"/>
                      <a:pt x="93" y="-20"/>
                      <a:pt x="35" y="3"/>
                    </a:cubicBezTo>
                    <a:cubicBezTo>
                      <a:pt x="14" y="11"/>
                      <a:pt x="-3" y="68"/>
                      <a:pt x="0" y="113"/>
                    </a:cubicBezTo>
                    <a:cubicBezTo>
                      <a:pt x="2" y="151"/>
                      <a:pt x="27" y="225"/>
                      <a:pt x="27" y="2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9DADD169-4FCF-8E4D-BB26-63566CA975F9}"/>
                  </a:ext>
                </a:extLst>
              </p:cNvPr>
              <p:cNvSpPr/>
              <p:nvPr/>
            </p:nvSpPr>
            <p:spPr>
              <a:xfrm>
                <a:off x="16129265" y="8237576"/>
                <a:ext cx="208047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240">
                    <a:moveTo>
                      <a:pt x="35" y="240"/>
                    </a:moveTo>
                    <a:cubicBezTo>
                      <a:pt x="32" y="240"/>
                      <a:pt x="30" y="238"/>
                      <a:pt x="29" y="235"/>
                    </a:cubicBezTo>
                    <a:cubicBezTo>
                      <a:pt x="27" y="232"/>
                      <a:pt x="3" y="160"/>
                      <a:pt x="1" y="121"/>
                    </a:cubicBezTo>
                    <a:cubicBezTo>
                      <a:pt x="-3" y="76"/>
                      <a:pt x="14" y="14"/>
                      <a:pt x="40" y="4"/>
                    </a:cubicBezTo>
                    <a:cubicBezTo>
                      <a:pt x="53" y="-1"/>
                      <a:pt x="65" y="-1"/>
                      <a:pt x="75" y="5"/>
                    </a:cubicBezTo>
                    <a:cubicBezTo>
                      <a:pt x="106" y="19"/>
                      <a:pt x="125" y="71"/>
                      <a:pt x="146" y="131"/>
                    </a:cubicBezTo>
                    <a:cubicBezTo>
                      <a:pt x="153" y="150"/>
                      <a:pt x="160" y="170"/>
                      <a:pt x="168" y="189"/>
                    </a:cubicBezTo>
                    <a:cubicBezTo>
                      <a:pt x="169" y="193"/>
                      <a:pt x="168" y="197"/>
                      <a:pt x="164" y="198"/>
                    </a:cubicBezTo>
                    <a:cubicBezTo>
                      <a:pt x="161" y="200"/>
                      <a:pt x="156" y="198"/>
                      <a:pt x="155" y="194"/>
                    </a:cubicBezTo>
                    <a:cubicBezTo>
                      <a:pt x="147" y="175"/>
                      <a:pt x="140" y="155"/>
                      <a:pt x="133" y="136"/>
                    </a:cubicBezTo>
                    <a:cubicBezTo>
                      <a:pt x="114" y="81"/>
                      <a:pt x="95" y="29"/>
                      <a:pt x="70" y="17"/>
                    </a:cubicBezTo>
                    <a:cubicBezTo>
                      <a:pt x="62" y="14"/>
                      <a:pt x="54" y="14"/>
                      <a:pt x="45" y="17"/>
                    </a:cubicBezTo>
                    <a:cubicBezTo>
                      <a:pt x="29" y="24"/>
                      <a:pt x="12" y="75"/>
                      <a:pt x="15" y="120"/>
                    </a:cubicBezTo>
                    <a:cubicBezTo>
                      <a:pt x="18" y="157"/>
                      <a:pt x="42" y="230"/>
                      <a:pt x="42" y="230"/>
                    </a:cubicBezTo>
                    <a:cubicBezTo>
                      <a:pt x="43" y="234"/>
                      <a:pt x="42" y="238"/>
                      <a:pt x="38" y="240"/>
                    </a:cubicBezTo>
                    <a:cubicBezTo>
                      <a:pt x="37" y="240"/>
                      <a:pt x="36" y="240"/>
                      <a:pt x="35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B0242738-ACA9-024C-B466-A8424E18B278}"/>
                  </a:ext>
                </a:extLst>
              </p:cNvPr>
              <p:cNvSpPr/>
              <p:nvPr/>
            </p:nvSpPr>
            <p:spPr>
              <a:xfrm>
                <a:off x="15664589" y="8029456"/>
                <a:ext cx="310202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393">
                    <a:moveTo>
                      <a:pt x="0" y="382"/>
                    </a:moveTo>
                    <a:cubicBezTo>
                      <a:pt x="0" y="382"/>
                      <a:pt x="56" y="403"/>
                      <a:pt x="87" y="386"/>
                    </a:cubicBezTo>
                    <a:cubicBezTo>
                      <a:pt x="124" y="368"/>
                      <a:pt x="110" y="325"/>
                      <a:pt x="110" y="325"/>
                    </a:cubicBezTo>
                    <a:cubicBezTo>
                      <a:pt x="110" y="325"/>
                      <a:pt x="151" y="325"/>
                      <a:pt x="166" y="299"/>
                    </a:cubicBezTo>
                    <a:cubicBezTo>
                      <a:pt x="185" y="268"/>
                      <a:pt x="160" y="237"/>
                      <a:pt x="160" y="237"/>
                    </a:cubicBezTo>
                    <a:cubicBezTo>
                      <a:pt x="160" y="237"/>
                      <a:pt x="204" y="237"/>
                      <a:pt x="218" y="207"/>
                    </a:cubicBezTo>
                    <a:cubicBezTo>
                      <a:pt x="231" y="176"/>
                      <a:pt x="198" y="144"/>
                      <a:pt x="198" y="144"/>
                    </a:cubicBezTo>
                    <a:cubicBezTo>
                      <a:pt x="198" y="144"/>
                      <a:pt x="234" y="144"/>
                      <a:pt x="247" y="119"/>
                    </a:cubicBezTo>
                    <a:cubicBezTo>
                      <a:pt x="273" y="66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1AD44910-B4B1-2E49-9E1B-C64607AFD470}"/>
                  </a:ext>
                </a:extLst>
              </p:cNvPr>
              <p:cNvSpPr/>
              <p:nvPr/>
            </p:nvSpPr>
            <p:spPr>
              <a:xfrm>
                <a:off x="15655868" y="8020732"/>
                <a:ext cx="328889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406">
                    <a:moveTo>
                      <a:pt x="64" y="406"/>
                    </a:moveTo>
                    <a:cubicBezTo>
                      <a:pt x="36" y="406"/>
                      <a:pt x="6" y="396"/>
                      <a:pt x="5" y="395"/>
                    </a:cubicBezTo>
                    <a:cubicBezTo>
                      <a:pt x="1" y="394"/>
                      <a:pt x="-1" y="390"/>
                      <a:pt x="1" y="386"/>
                    </a:cubicBezTo>
                    <a:cubicBezTo>
                      <a:pt x="2" y="382"/>
                      <a:pt x="6" y="381"/>
                      <a:pt x="10" y="382"/>
                    </a:cubicBezTo>
                    <a:cubicBezTo>
                      <a:pt x="10" y="382"/>
                      <a:pt x="64" y="402"/>
                      <a:pt x="93" y="387"/>
                    </a:cubicBezTo>
                    <a:cubicBezTo>
                      <a:pt x="123" y="371"/>
                      <a:pt x="112" y="335"/>
                      <a:pt x="111" y="334"/>
                    </a:cubicBezTo>
                    <a:cubicBezTo>
                      <a:pt x="111" y="332"/>
                      <a:pt x="111" y="329"/>
                      <a:pt x="113" y="328"/>
                    </a:cubicBezTo>
                    <a:cubicBezTo>
                      <a:pt x="114" y="326"/>
                      <a:pt x="116" y="324"/>
                      <a:pt x="118" y="324"/>
                    </a:cubicBezTo>
                    <a:cubicBezTo>
                      <a:pt x="119" y="324"/>
                      <a:pt x="155" y="324"/>
                      <a:pt x="168" y="302"/>
                    </a:cubicBezTo>
                    <a:cubicBezTo>
                      <a:pt x="184" y="276"/>
                      <a:pt x="163" y="250"/>
                      <a:pt x="162" y="249"/>
                    </a:cubicBezTo>
                    <a:cubicBezTo>
                      <a:pt x="160" y="247"/>
                      <a:pt x="160" y="244"/>
                      <a:pt x="161" y="241"/>
                    </a:cubicBezTo>
                    <a:cubicBezTo>
                      <a:pt x="162" y="239"/>
                      <a:pt x="165" y="237"/>
                      <a:pt x="168" y="237"/>
                    </a:cubicBezTo>
                    <a:cubicBezTo>
                      <a:pt x="168" y="237"/>
                      <a:pt x="208" y="237"/>
                      <a:pt x="219" y="211"/>
                    </a:cubicBezTo>
                    <a:cubicBezTo>
                      <a:pt x="230" y="185"/>
                      <a:pt x="201" y="157"/>
                      <a:pt x="201" y="156"/>
                    </a:cubicBezTo>
                    <a:cubicBezTo>
                      <a:pt x="199" y="155"/>
                      <a:pt x="198" y="151"/>
                      <a:pt x="199" y="149"/>
                    </a:cubicBezTo>
                    <a:cubicBezTo>
                      <a:pt x="200" y="146"/>
                      <a:pt x="203" y="144"/>
                      <a:pt x="206" y="144"/>
                    </a:cubicBezTo>
                    <a:cubicBezTo>
                      <a:pt x="206" y="144"/>
                      <a:pt x="237" y="144"/>
                      <a:pt x="249" y="123"/>
                    </a:cubicBezTo>
                    <a:cubicBezTo>
                      <a:pt x="267" y="85"/>
                      <a:pt x="182" y="31"/>
                      <a:pt x="147" y="14"/>
                    </a:cubicBezTo>
                    <a:cubicBezTo>
                      <a:pt x="144" y="12"/>
                      <a:pt x="143" y="8"/>
                      <a:pt x="145" y="4"/>
                    </a:cubicBezTo>
                    <a:cubicBezTo>
                      <a:pt x="146" y="0"/>
                      <a:pt x="150" y="-1"/>
                      <a:pt x="153" y="1"/>
                    </a:cubicBezTo>
                    <a:cubicBezTo>
                      <a:pt x="159" y="3"/>
                      <a:pt x="290" y="71"/>
                      <a:pt x="261" y="129"/>
                    </a:cubicBezTo>
                    <a:cubicBezTo>
                      <a:pt x="251" y="148"/>
                      <a:pt x="233" y="155"/>
                      <a:pt x="220" y="157"/>
                    </a:cubicBezTo>
                    <a:cubicBezTo>
                      <a:pt x="229" y="170"/>
                      <a:pt x="242" y="193"/>
                      <a:pt x="233" y="216"/>
                    </a:cubicBezTo>
                    <a:cubicBezTo>
                      <a:pt x="222" y="241"/>
                      <a:pt x="196" y="248"/>
                      <a:pt x="180" y="250"/>
                    </a:cubicBezTo>
                    <a:cubicBezTo>
                      <a:pt x="187" y="263"/>
                      <a:pt x="195" y="286"/>
                      <a:pt x="181" y="310"/>
                    </a:cubicBezTo>
                    <a:cubicBezTo>
                      <a:pt x="168" y="330"/>
                      <a:pt x="141" y="337"/>
                      <a:pt x="127" y="338"/>
                    </a:cubicBezTo>
                    <a:cubicBezTo>
                      <a:pt x="130" y="356"/>
                      <a:pt x="127" y="385"/>
                      <a:pt x="99" y="400"/>
                    </a:cubicBezTo>
                    <a:cubicBezTo>
                      <a:pt x="89" y="404"/>
                      <a:pt x="77" y="406"/>
                      <a:pt x="64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CBD6C2B9-87CF-204E-BA57-2A279D5C8FEA}"/>
                  </a:ext>
                </a:extLst>
              </p:cNvPr>
              <p:cNvSpPr/>
              <p:nvPr/>
            </p:nvSpPr>
            <p:spPr>
              <a:xfrm>
                <a:off x="15887585" y="7808873"/>
                <a:ext cx="588014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3" h="274">
                    <a:moveTo>
                      <a:pt x="415" y="156"/>
                    </a:moveTo>
                    <a:lnTo>
                      <a:pt x="415" y="155"/>
                    </a:lnTo>
                    <a:lnTo>
                      <a:pt x="416" y="154"/>
                    </a:lnTo>
                    <a:cubicBezTo>
                      <a:pt x="420" y="145"/>
                      <a:pt x="419" y="136"/>
                      <a:pt x="416" y="128"/>
                    </a:cubicBezTo>
                    <a:cubicBezTo>
                      <a:pt x="413" y="120"/>
                      <a:pt x="407" y="113"/>
                      <a:pt x="398" y="109"/>
                    </a:cubicBezTo>
                    <a:lnTo>
                      <a:pt x="277" y="56"/>
                    </a:lnTo>
                    <a:lnTo>
                      <a:pt x="157" y="3"/>
                    </a:lnTo>
                    <a:cubicBezTo>
                      <a:pt x="148" y="-1"/>
                      <a:pt x="139" y="-1"/>
                      <a:pt x="131" y="2"/>
                    </a:cubicBezTo>
                    <a:cubicBezTo>
                      <a:pt x="123" y="5"/>
                      <a:pt x="116" y="11"/>
                      <a:pt x="112" y="20"/>
                    </a:cubicBezTo>
                    <a:lnTo>
                      <a:pt x="112" y="21"/>
                    </a:lnTo>
                    <a:lnTo>
                      <a:pt x="111" y="22"/>
                    </a:lnTo>
                    <a:cubicBezTo>
                      <a:pt x="107" y="31"/>
                      <a:pt x="101" y="37"/>
                      <a:pt x="92" y="40"/>
                    </a:cubicBezTo>
                    <a:cubicBezTo>
                      <a:pt x="85" y="43"/>
                      <a:pt x="75" y="44"/>
                      <a:pt x="67" y="39"/>
                    </a:cubicBezTo>
                    <a:lnTo>
                      <a:pt x="57" y="35"/>
                    </a:lnTo>
                    <a:lnTo>
                      <a:pt x="47" y="31"/>
                    </a:lnTo>
                    <a:cubicBezTo>
                      <a:pt x="38" y="27"/>
                      <a:pt x="29" y="27"/>
                      <a:pt x="21" y="30"/>
                    </a:cubicBezTo>
                    <a:cubicBezTo>
                      <a:pt x="12" y="33"/>
                      <a:pt x="6" y="39"/>
                      <a:pt x="2" y="48"/>
                    </a:cubicBezTo>
                    <a:cubicBezTo>
                      <a:pt x="-1" y="57"/>
                      <a:pt x="-1" y="66"/>
                      <a:pt x="1" y="74"/>
                    </a:cubicBezTo>
                    <a:cubicBezTo>
                      <a:pt x="5" y="82"/>
                      <a:pt x="11" y="88"/>
                      <a:pt x="19" y="92"/>
                    </a:cubicBezTo>
                    <a:lnTo>
                      <a:pt x="222" y="181"/>
                    </a:lnTo>
                    <a:lnTo>
                      <a:pt x="425" y="271"/>
                    </a:lnTo>
                    <a:cubicBezTo>
                      <a:pt x="433" y="275"/>
                      <a:pt x="443" y="275"/>
                      <a:pt x="451" y="272"/>
                    </a:cubicBezTo>
                    <a:cubicBezTo>
                      <a:pt x="459" y="269"/>
                      <a:pt x="466" y="262"/>
                      <a:pt x="469" y="254"/>
                    </a:cubicBezTo>
                    <a:cubicBezTo>
                      <a:pt x="473" y="246"/>
                      <a:pt x="473" y="236"/>
                      <a:pt x="470" y="228"/>
                    </a:cubicBezTo>
                    <a:cubicBezTo>
                      <a:pt x="467" y="220"/>
                      <a:pt x="461" y="213"/>
                      <a:pt x="452" y="210"/>
                    </a:cubicBezTo>
                    <a:lnTo>
                      <a:pt x="442" y="205"/>
                    </a:lnTo>
                    <a:lnTo>
                      <a:pt x="432" y="200"/>
                    </a:lnTo>
                    <a:cubicBezTo>
                      <a:pt x="424" y="197"/>
                      <a:pt x="417" y="190"/>
                      <a:pt x="414" y="182"/>
                    </a:cubicBezTo>
                    <a:cubicBezTo>
                      <a:pt x="411" y="174"/>
                      <a:pt x="411" y="165"/>
                      <a:pt x="415" y="15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7DDD149-F096-8B49-9B57-46A45F47663C}"/>
                  </a:ext>
                </a:extLst>
              </p:cNvPr>
              <p:cNvSpPr/>
              <p:nvPr/>
            </p:nvSpPr>
            <p:spPr>
              <a:xfrm>
                <a:off x="15877757" y="7799978"/>
                <a:ext cx="605484" cy="357839"/>
              </a:xfrm>
              <a:custGeom>
                <a:avLst/>
                <a:gdLst>
                  <a:gd name="connsiteX0" fmla="*/ 176419 w 605484"/>
                  <a:gd name="connsiteY0" fmla="*/ 20098 h 357839"/>
                  <a:gd name="connsiteX1" fmla="*/ 157773 w 605484"/>
                  <a:gd name="connsiteY1" fmla="*/ 37478 h 357839"/>
                  <a:gd name="connsiteX2" fmla="*/ 156530 w 605484"/>
                  <a:gd name="connsiteY2" fmla="*/ 39961 h 357839"/>
                  <a:gd name="connsiteX3" fmla="*/ 127939 w 605484"/>
                  <a:gd name="connsiteY3" fmla="*/ 67273 h 357839"/>
                  <a:gd name="connsiteX4" fmla="*/ 89403 w 605484"/>
                  <a:gd name="connsiteY4" fmla="*/ 66031 h 357839"/>
                  <a:gd name="connsiteX5" fmla="*/ 64542 w 605484"/>
                  <a:gd name="connsiteY5" fmla="*/ 54858 h 357839"/>
                  <a:gd name="connsiteX6" fmla="*/ 50868 w 605484"/>
                  <a:gd name="connsiteY6" fmla="*/ 52375 h 357839"/>
                  <a:gd name="connsiteX7" fmla="*/ 38437 w 605484"/>
                  <a:gd name="connsiteY7" fmla="*/ 54858 h 357839"/>
                  <a:gd name="connsiteX8" fmla="*/ 21034 w 605484"/>
                  <a:gd name="connsiteY8" fmla="*/ 72238 h 357839"/>
                  <a:gd name="connsiteX9" fmla="*/ 19791 w 605484"/>
                  <a:gd name="connsiteY9" fmla="*/ 97067 h 357839"/>
                  <a:gd name="connsiteX10" fmla="*/ 37194 w 605484"/>
                  <a:gd name="connsiteY10" fmla="*/ 115689 h 357839"/>
                  <a:gd name="connsiteX11" fmla="*/ 541884 w 605484"/>
                  <a:gd name="connsiteY11" fmla="*/ 336664 h 357839"/>
                  <a:gd name="connsiteX12" fmla="*/ 566746 w 605484"/>
                  <a:gd name="connsiteY12" fmla="*/ 337905 h 357839"/>
                  <a:gd name="connsiteX13" fmla="*/ 585392 w 605484"/>
                  <a:gd name="connsiteY13" fmla="*/ 320525 h 357839"/>
                  <a:gd name="connsiteX14" fmla="*/ 585392 w 605484"/>
                  <a:gd name="connsiteY14" fmla="*/ 295697 h 357839"/>
                  <a:gd name="connsiteX15" fmla="*/ 567989 w 605484"/>
                  <a:gd name="connsiteY15" fmla="*/ 277075 h 357839"/>
                  <a:gd name="connsiteX16" fmla="*/ 543127 w 605484"/>
                  <a:gd name="connsiteY16" fmla="*/ 265902 h 357839"/>
                  <a:gd name="connsiteX17" fmla="*/ 517022 w 605484"/>
                  <a:gd name="connsiteY17" fmla="*/ 237349 h 357839"/>
                  <a:gd name="connsiteX18" fmla="*/ 517022 w 605484"/>
                  <a:gd name="connsiteY18" fmla="*/ 198865 h 357839"/>
                  <a:gd name="connsiteX19" fmla="*/ 518266 w 605484"/>
                  <a:gd name="connsiteY19" fmla="*/ 196382 h 357839"/>
                  <a:gd name="connsiteX20" fmla="*/ 519509 w 605484"/>
                  <a:gd name="connsiteY20" fmla="*/ 171553 h 357839"/>
                  <a:gd name="connsiteX21" fmla="*/ 502106 w 605484"/>
                  <a:gd name="connsiteY21" fmla="*/ 152932 h 357839"/>
                  <a:gd name="connsiteX22" fmla="*/ 201281 w 605484"/>
                  <a:gd name="connsiteY22" fmla="*/ 20098 h 357839"/>
                  <a:gd name="connsiteX23" fmla="*/ 176419 w 605484"/>
                  <a:gd name="connsiteY23" fmla="*/ 20098 h 357839"/>
                  <a:gd name="connsiteX24" fmla="*/ 168938 w 605484"/>
                  <a:gd name="connsiteY24" fmla="*/ 2655 h 357839"/>
                  <a:gd name="connsiteX25" fmla="*/ 207478 w 605484"/>
                  <a:gd name="connsiteY25" fmla="*/ 3897 h 357839"/>
                  <a:gd name="connsiteX26" fmla="*/ 508341 w 605484"/>
                  <a:gd name="connsiteY26" fmla="*/ 136781 h 357839"/>
                  <a:gd name="connsiteX27" fmla="*/ 535692 w 605484"/>
                  <a:gd name="connsiteY27" fmla="*/ 165344 h 357839"/>
                  <a:gd name="connsiteX28" fmla="*/ 534449 w 605484"/>
                  <a:gd name="connsiteY28" fmla="*/ 202601 h 357839"/>
                  <a:gd name="connsiteX29" fmla="*/ 533205 w 605484"/>
                  <a:gd name="connsiteY29" fmla="*/ 206327 h 357839"/>
                  <a:gd name="connsiteX30" fmla="*/ 531962 w 605484"/>
                  <a:gd name="connsiteY30" fmla="*/ 231165 h 357839"/>
                  <a:gd name="connsiteX31" fmla="*/ 550611 w 605484"/>
                  <a:gd name="connsiteY31" fmla="*/ 249794 h 357839"/>
                  <a:gd name="connsiteX32" fmla="*/ 575475 w 605484"/>
                  <a:gd name="connsiteY32" fmla="*/ 260971 h 357839"/>
                  <a:gd name="connsiteX33" fmla="*/ 602827 w 605484"/>
                  <a:gd name="connsiteY33" fmla="*/ 288293 h 357839"/>
                  <a:gd name="connsiteX34" fmla="*/ 601583 w 605484"/>
                  <a:gd name="connsiteY34" fmla="*/ 328034 h 357839"/>
                  <a:gd name="connsiteX35" fmla="*/ 572989 w 605484"/>
                  <a:gd name="connsiteY35" fmla="*/ 354114 h 357839"/>
                  <a:gd name="connsiteX36" fmla="*/ 555584 w 605484"/>
                  <a:gd name="connsiteY36" fmla="*/ 357839 h 357839"/>
                  <a:gd name="connsiteX37" fmla="*/ 534449 w 605484"/>
                  <a:gd name="connsiteY37" fmla="*/ 352872 h 357839"/>
                  <a:gd name="connsiteX38" fmla="*/ 30939 w 605484"/>
                  <a:gd name="connsiteY38" fmla="*/ 131813 h 357839"/>
                  <a:gd name="connsiteX39" fmla="*/ 3588 w 605484"/>
                  <a:gd name="connsiteY39" fmla="*/ 103249 h 357839"/>
                  <a:gd name="connsiteX40" fmla="*/ 4831 w 605484"/>
                  <a:gd name="connsiteY40" fmla="*/ 64750 h 357839"/>
                  <a:gd name="connsiteX41" fmla="*/ 32182 w 605484"/>
                  <a:gd name="connsiteY41" fmla="*/ 37428 h 357839"/>
                  <a:gd name="connsiteX42" fmla="*/ 70722 w 605484"/>
                  <a:gd name="connsiteY42" fmla="*/ 38670 h 357839"/>
                  <a:gd name="connsiteX43" fmla="*/ 95587 w 605484"/>
                  <a:gd name="connsiteY43" fmla="*/ 49847 h 357839"/>
                  <a:gd name="connsiteX44" fmla="*/ 121695 w 605484"/>
                  <a:gd name="connsiteY44" fmla="*/ 51089 h 357839"/>
                  <a:gd name="connsiteX45" fmla="*/ 140343 w 605484"/>
                  <a:gd name="connsiteY45" fmla="*/ 33703 h 357839"/>
                  <a:gd name="connsiteX46" fmla="*/ 141587 w 605484"/>
                  <a:gd name="connsiteY46" fmla="*/ 29977 h 357839"/>
                  <a:gd name="connsiteX47" fmla="*/ 168938 w 605484"/>
                  <a:gd name="connsiteY47" fmla="*/ 2655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5484" h="357839">
                    <a:moveTo>
                      <a:pt x="176419" y="20098"/>
                    </a:moveTo>
                    <a:cubicBezTo>
                      <a:pt x="167717" y="22581"/>
                      <a:pt x="160259" y="28788"/>
                      <a:pt x="157773" y="37478"/>
                    </a:cubicBezTo>
                    <a:lnTo>
                      <a:pt x="156530" y="39961"/>
                    </a:lnTo>
                    <a:cubicBezTo>
                      <a:pt x="150314" y="52375"/>
                      <a:pt x="140370" y="62307"/>
                      <a:pt x="127939" y="67273"/>
                    </a:cubicBezTo>
                    <a:cubicBezTo>
                      <a:pt x="115508" y="72238"/>
                      <a:pt x="101834" y="70997"/>
                      <a:pt x="89403" y="66031"/>
                    </a:cubicBezTo>
                    <a:lnTo>
                      <a:pt x="64542" y="54858"/>
                    </a:lnTo>
                    <a:cubicBezTo>
                      <a:pt x="59570" y="53617"/>
                      <a:pt x="54597" y="52375"/>
                      <a:pt x="50868" y="52375"/>
                    </a:cubicBezTo>
                    <a:cubicBezTo>
                      <a:pt x="45896" y="52375"/>
                      <a:pt x="43410" y="53617"/>
                      <a:pt x="38437" y="54858"/>
                    </a:cubicBezTo>
                    <a:cubicBezTo>
                      <a:pt x="30979" y="57341"/>
                      <a:pt x="23520" y="63548"/>
                      <a:pt x="21034" y="72238"/>
                    </a:cubicBezTo>
                    <a:cubicBezTo>
                      <a:pt x="17305" y="79687"/>
                      <a:pt x="17305" y="88377"/>
                      <a:pt x="19791" y="97067"/>
                    </a:cubicBezTo>
                    <a:cubicBezTo>
                      <a:pt x="23520" y="104516"/>
                      <a:pt x="29736" y="111964"/>
                      <a:pt x="37194" y="115689"/>
                    </a:cubicBezTo>
                    <a:lnTo>
                      <a:pt x="541884" y="336664"/>
                    </a:lnTo>
                    <a:cubicBezTo>
                      <a:pt x="550586" y="341630"/>
                      <a:pt x="559287" y="341630"/>
                      <a:pt x="566746" y="337905"/>
                    </a:cubicBezTo>
                    <a:cubicBezTo>
                      <a:pt x="575447" y="335422"/>
                      <a:pt x="581662" y="329215"/>
                      <a:pt x="585392" y="320525"/>
                    </a:cubicBezTo>
                    <a:cubicBezTo>
                      <a:pt x="589121" y="311835"/>
                      <a:pt x="589121" y="304387"/>
                      <a:pt x="585392" y="295697"/>
                    </a:cubicBezTo>
                    <a:cubicBezTo>
                      <a:pt x="582906" y="287007"/>
                      <a:pt x="576690" y="279558"/>
                      <a:pt x="567989" y="277075"/>
                    </a:cubicBezTo>
                    <a:lnTo>
                      <a:pt x="543127" y="265902"/>
                    </a:lnTo>
                    <a:cubicBezTo>
                      <a:pt x="530696" y="260936"/>
                      <a:pt x="520752" y="251005"/>
                      <a:pt x="517022" y="237349"/>
                    </a:cubicBezTo>
                    <a:cubicBezTo>
                      <a:pt x="510807" y="226176"/>
                      <a:pt x="512050" y="212520"/>
                      <a:pt x="517022" y="198865"/>
                    </a:cubicBezTo>
                    <a:lnTo>
                      <a:pt x="518266" y="196382"/>
                    </a:lnTo>
                    <a:cubicBezTo>
                      <a:pt x="521995" y="187692"/>
                      <a:pt x="521995" y="179002"/>
                      <a:pt x="519509" y="171553"/>
                    </a:cubicBezTo>
                    <a:cubicBezTo>
                      <a:pt x="515779" y="162863"/>
                      <a:pt x="509564" y="156656"/>
                      <a:pt x="502106" y="152932"/>
                    </a:cubicBezTo>
                    <a:lnTo>
                      <a:pt x="201281" y="20098"/>
                    </a:lnTo>
                    <a:cubicBezTo>
                      <a:pt x="192579" y="16374"/>
                      <a:pt x="183877" y="16374"/>
                      <a:pt x="176419" y="20098"/>
                    </a:cubicBezTo>
                    <a:close/>
                    <a:moveTo>
                      <a:pt x="168938" y="2655"/>
                    </a:moveTo>
                    <a:cubicBezTo>
                      <a:pt x="181370" y="-1071"/>
                      <a:pt x="195046" y="-1071"/>
                      <a:pt x="207478" y="3897"/>
                    </a:cubicBezTo>
                    <a:lnTo>
                      <a:pt x="508341" y="136781"/>
                    </a:lnTo>
                    <a:cubicBezTo>
                      <a:pt x="520773" y="141748"/>
                      <a:pt x="530719" y="151683"/>
                      <a:pt x="535692" y="165344"/>
                    </a:cubicBezTo>
                    <a:cubicBezTo>
                      <a:pt x="540665" y="177763"/>
                      <a:pt x="539422" y="191424"/>
                      <a:pt x="534449" y="202601"/>
                    </a:cubicBezTo>
                    <a:lnTo>
                      <a:pt x="533205" y="206327"/>
                    </a:lnTo>
                    <a:cubicBezTo>
                      <a:pt x="529476" y="213779"/>
                      <a:pt x="529476" y="223714"/>
                      <a:pt x="531962" y="231165"/>
                    </a:cubicBezTo>
                    <a:cubicBezTo>
                      <a:pt x="536935" y="239858"/>
                      <a:pt x="543151" y="246068"/>
                      <a:pt x="550611" y="249794"/>
                    </a:cubicBezTo>
                    <a:lnTo>
                      <a:pt x="575475" y="260971"/>
                    </a:lnTo>
                    <a:cubicBezTo>
                      <a:pt x="587908" y="265938"/>
                      <a:pt x="596610" y="277116"/>
                      <a:pt x="602827" y="288293"/>
                    </a:cubicBezTo>
                    <a:cubicBezTo>
                      <a:pt x="606556" y="301954"/>
                      <a:pt x="606556" y="315615"/>
                      <a:pt x="601583" y="328034"/>
                    </a:cubicBezTo>
                    <a:cubicBezTo>
                      <a:pt x="595367" y="339211"/>
                      <a:pt x="585421" y="349146"/>
                      <a:pt x="572989" y="354114"/>
                    </a:cubicBezTo>
                    <a:cubicBezTo>
                      <a:pt x="566773" y="356597"/>
                      <a:pt x="561800" y="357839"/>
                      <a:pt x="555584" y="357839"/>
                    </a:cubicBezTo>
                    <a:cubicBezTo>
                      <a:pt x="548124" y="357839"/>
                      <a:pt x="541908" y="356597"/>
                      <a:pt x="534449" y="352872"/>
                    </a:cubicBezTo>
                    <a:lnTo>
                      <a:pt x="30939" y="131813"/>
                    </a:lnTo>
                    <a:cubicBezTo>
                      <a:pt x="17263" y="126845"/>
                      <a:pt x="8561" y="115668"/>
                      <a:pt x="3588" y="103249"/>
                    </a:cubicBezTo>
                    <a:cubicBezTo>
                      <a:pt x="-1385" y="90830"/>
                      <a:pt x="-1385" y="77169"/>
                      <a:pt x="4831" y="64750"/>
                    </a:cubicBezTo>
                    <a:cubicBezTo>
                      <a:pt x="9804" y="52331"/>
                      <a:pt x="19750" y="42396"/>
                      <a:pt x="32182" y="37428"/>
                    </a:cubicBezTo>
                    <a:cubicBezTo>
                      <a:pt x="44614" y="33703"/>
                      <a:pt x="58290" y="33703"/>
                      <a:pt x="70722" y="38670"/>
                    </a:cubicBezTo>
                    <a:lnTo>
                      <a:pt x="95587" y="49847"/>
                    </a:lnTo>
                    <a:cubicBezTo>
                      <a:pt x="104290" y="53573"/>
                      <a:pt x="114236" y="53573"/>
                      <a:pt x="121695" y="51089"/>
                    </a:cubicBezTo>
                    <a:cubicBezTo>
                      <a:pt x="129154" y="47364"/>
                      <a:pt x="136614" y="41154"/>
                      <a:pt x="140343" y="33703"/>
                    </a:cubicBezTo>
                    <a:lnTo>
                      <a:pt x="141587" y="29977"/>
                    </a:lnTo>
                    <a:cubicBezTo>
                      <a:pt x="146560" y="17558"/>
                      <a:pt x="156506" y="8865"/>
                      <a:pt x="168938" y="26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894F4F5E-31F1-8B4D-8E5A-48BA9F756EDD}"/>
                </a:ext>
              </a:extLst>
            </p:cNvPr>
            <p:cNvGrpSpPr/>
            <p:nvPr/>
          </p:nvGrpSpPr>
          <p:grpSpPr>
            <a:xfrm>
              <a:off x="10890711" y="10933929"/>
              <a:ext cx="1884128" cy="426698"/>
              <a:chOff x="10890711" y="10933929"/>
              <a:chExt cx="1884128" cy="426698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4CCB311-D67E-5140-8CFD-5289009EAA8C}"/>
                  </a:ext>
                </a:extLst>
              </p:cNvPr>
              <p:cNvSpPr/>
              <p:nvPr/>
            </p:nvSpPr>
            <p:spPr>
              <a:xfrm>
                <a:off x="10899435" y="11132563"/>
                <a:ext cx="1641953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9" h="178">
                    <a:moveTo>
                      <a:pt x="1319" y="178"/>
                    </a:moveTo>
                    <a:lnTo>
                      <a:pt x="703" y="178"/>
                    </a:lnTo>
                    <a:lnTo>
                      <a:pt x="89" y="178"/>
                    </a:lnTo>
                    <a:cubicBezTo>
                      <a:pt x="64" y="178"/>
                      <a:pt x="42" y="167"/>
                      <a:pt x="26" y="151"/>
                    </a:cubicBezTo>
                    <a:cubicBezTo>
                      <a:pt x="10" y="135"/>
                      <a:pt x="0" y="113"/>
                      <a:pt x="0" y="89"/>
                    </a:cubicBezTo>
                    <a:cubicBezTo>
                      <a:pt x="0" y="65"/>
                      <a:pt x="10" y="42"/>
                      <a:pt x="26" y="26"/>
                    </a:cubicBezTo>
                    <a:cubicBezTo>
                      <a:pt x="42" y="10"/>
                      <a:pt x="64" y="0"/>
                      <a:pt x="89" y="0"/>
                    </a:cubicBezTo>
                    <a:lnTo>
                      <a:pt x="703" y="0"/>
                    </a:lnTo>
                    <a:lnTo>
                      <a:pt x="1319" y="0"/>
                    </a:lnTo>
                    <a:lnTo>
                      <a:pt x="1319" y="8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0C9B372F-FB21-8548-81BF-17FAF438373E}"/>
                  </a:ext>
                </a:extLst>
              </p:cNvPr>
              <p:cNvSpPr/>
              <p:nvPr/>
            </p:nvSpPr>
            <p:spPr>
              <a:xfrm>
                <a:off x="10890711" y="11123843"/>
                <a:ext cx="1659395" cy="236784"/>
              </a:xfrm>
              <a:custGeom>
                <a:avLst/>
                <a:gdLst>
                  <a:gd name="connsiteX0" fmla="*/ 119522 w 1659395"/>
                  <a:gd name="connsiteY0" fmla="*/ 17447 h 236784"/>
                  <a:gd name="connsiteX1" fmla="*/ 47321 w 1659395"/>
                  <a:gd name="connsiteY1" fmla="*/ 47173 h 236784"/>
                  <a:gd name="connsiteX2" fmla="*/ 17445 w 1659395"/>
                  <a:gd name="connsiteY2" fmla="*/ 119011 h 236784"/>
                  <a:gd name="connsiteX3" fmla="*/ 47321 w 1659395"/>
                  <a:gd name="connsiteY3" fmla="*/ 190849 h 236784"/>
                  <a:gd name="connsiteX4" fmla="*/ 119522 w 1659395"/>
                  <a:gd name="connsiteY4" fmla="*/ 219336 h 236784"/>
                  <a:gd name="connsiteX5" fmla="*/ 1640712 w 1659395"/>
                  <a:gd name="connsiteY5" fmla="*/ 219336 h 236784"/>
                  <a:gd name="connsiteX6" fmla="*/ 1640712 w 1659395"/>
                  <a:gd name="connsiteY6" fmla="*/ 17447 h 236784"/>
                  <a:gd name="connsiteX7" fmla="*/ 119506 w 1659395"/>
                  <a:gd name="connsiteY7" fmla="*/ 0 h 236784"/>
                  <a:gd name="connsiteX8" fmla="*/ 1650681 w 1659395"/>
                  <a:gd name="connsiteY8" fmla="*/ 0 h 236784"/>
                  <a:gd name="connsiteX9" fmla="*/ 1659395 w 1659395"/>
                  <a:gd name="connsiteY9" fmla="*/ 8678 h 236784"/>
                  <a:gd name="connsiteX10" fmla="*/ 1659395 w 1659395"/>
                  <a:gd name="connsiteY10" fmla="*/ 229346 h 236784"/>
                  <a:gd name="connsiteX11" fmla="*/ 1650681 w 1659395"/>
                  <a:gd name="connsiteY11" fmla="*/ 236784 h 236784"/>
                  <a:gd name="connsiteX12" fmla="*/ 119506 w 1659395"/>
                  <a:gd name="connsiteY12" fmla="*/ 236784 h 236784"/>
                  <a:gd name="connsiteX13" fmla="*/ 34856 w 1659395"/>
                  <a:gd name="connsiteY13" fmla="*/ 202072 h 236784"/>
                  <a:gd name="connsiteX14" fmla="*/ 0 w 1659395"/>
                  <a:gd name="connsiteY14" fmla="*/ 119012 h 236784"/>
                  <a:gd name="connsiteX15" fmla="*/ 34856 w 1659395"/>
                  <a:gd name="connsiteY15" fmla="*/ 34712 h 236784"/>
                  <a:gd name="connsiteX16" fmla="*/ 119506 w 1659395"/>
                  <a:gd name="connsiteY16" fmla="*/ 0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9395" h="236784">
                    <a:moveTo>
                      <a:pt x="119522" y="17447"/>
                    </a:moveTo>
                    <a:cubicBezTo>
                      <a:pt x="92135" y="17447"/>
                      <a:pt x="67238" y="28594"/>
                      <a:pt x="47321" y="47173"/>
                    </a:cubicBezTo>
                    <a:cubicBezTo>
                      <a:pt x="27404" y="65752"/>
                      <a:pt x="17445" y="91762"/>
                      <a:pt x="17445" y="119011"/>
                    </a:cubicBezTo>
                    <a:cubicBezTo>
                      <a:pt x="17445" y="145021"/>
                      <a:pt x="27404" y="171031"/>
                      <a:pt x="47321" y="190849"/>
                    </a:cubicBezTo>
                    <a:cubicBezTo>
                      <a:pt x="67238" y="209427"/>
                      <a:pt x="92135" y="219336"/>
                      <a:pt x="119522" y="219336"/>
                    </a:cubicBezTo>
                    <a:lnTo>
                      <a:pt x="1640712" y="219336"/>
                    </a:lnTo>
                    <a:lnTo>
                      <a:pt x="1640712" y="17447"/>
                    </a:lnTo>
                    <a:close/>
                    <a:moveTo>
                      <a:pt x="119506" y="0"/>
                    </a:moveTo>
                    <a:lnTo>
                      <a:pt x="1650681" y="0"/>
                    </a:lnTo>
                    <a:cubicBezTo>
                      <a:pt x="1654416" y="0"/>
                      <a:pt x="1659395" y="3719"/>
                      <a:pt x="1659395" y="8678"/>
                    </a:cubicBezTo>
                    <a:lnTo>
                      <a:pt x="1659395" y="229346"/>
                    </a:lnTo>
                    <a:cubicBezTo>
                      <a:pt x="1659395" y="233065"/>
                      <a:pt x="1654416" y="236784"/>
                      <a:pt x="1650681" y="236784"/>
                    </a:cubicBezTo>
                    <a:lnTo>
                      <a:pt x="119506" y="236784"/>
                    </a:lnTo>
                    <a:cubicBezTo>
                      <a:pt x="87140" y="236784"/>
                      <a:pt x="57263" y="225627"/>
                      <a:pt x="34856" y="202072"/>
                    </a:cubicBezTo>
                    <a:cubicBezTo>
                      <a:pt x="12449" y="179757"/>
                      <a:pt x="0" y="150005"/>
                      <a:pt x="0" y="119012"/>
                    </a:cubicBezTo>
                    <a:cubicBezTo>
                      <a:pt x="0" y="86779"/>
                      <a:pt x="12449" y="57027"/>
                      <a:pt x="34856" y="34712"/>
                    </a:cubicBezTo>
                    <a:cubicBezTo>
                      <a:pt x="57263" y="12397"/>
                      <a:pt x="87140" y="0"/>
                      <a:pt x="119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0FADC657-AEF8-9D4E-B190-AB859C1A888B}"/>
                  </a:ext>
                </a:extLst>
              </p:cNvPr>
              <p:cNvSpPr/>
              <p:nvPr/>
            </p:nvSpPr>
            <p:spPr>
              <a:xfrm>
                <a:off x="12541389" y="10943136"/>
                <a:ext cx="222997" cy="410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330">
                    <a:moveTo>
                      <a:pt x="0" y="330"/>
                    </a:moveTo>
                    <a:lnTo>
                      <a:pt x="180" y="177"/>
                    </a:lnTo>
                    <a:lnTo>
                      <a:pt x="18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9D344A49-B48E-F94B-AE77-2ED97FD0125F}"/>
                  </a:ext>
                </a:extLst>
              </p:cNvPr>
              <p:cNvSpPr/>
              <p:nvPr/>
            </p:nvSpPr>
            <p:spPr>
              <a:xfrm>
                <a:off x="12531422" y="10933929"/>
                <a:ext cx="241684" cy="426697"/>
              </a:xfrm>
              <a:custGeom>
                <a:avLst/>
                <a:gdLst>
                  <a:gd name="connsiteX0" fmla="*/ 224243 w 241684"/>
                  <a:gd name="connsiteY0" fmla="*/ 27901 h 426697"/>
                  <a:gd name="connsiteX1" fmla="*/ 18687 w 241684"/>
                  <a:gd name="connsiteY1" fmla="*/ 201789 h 426697"/>
                  <a:gd name="connsiteX2" fmla="*/ 18687 w 241684"/>
                  <a:gd name="connsiteY2" fmla="*/ 399277 h 426697"/>
                  <a:gd name="connsiteX3" fmla="*/ 224243 w 241684"/>
                  <a:gd name="connsiteY3" fmla="*/ 225389 h 426697"/>
                  <a:gd name="connsiteX4" fmla="*/ 236726 w 241684"/>
                  <a:gd name="connsiteY4" fmla="*/ 487 h 426697"/>
                  <a:gd name="connsiteX5" fmla="*/ 241684 w 241684"/>
                  <a:gd name="connsiteY5" fmla="*/ 9185 h 426697"/>
                  <a:gd name="connsiteX6" fmla="*/ 241684 w 241684"/>
                  <a:gd name="connsiteY6" fmla="*/ 229124 h 426697"/>
                  <a:gd name="connsiteX7" fmla="*/ 239205 w 241684"/>
                  <a:gd name="connsiteY7" fmla="*/ 235337 h 426697"/>
                  <a:gd name="connsiteX8" fmla="*/ 16112 w 241684"/>
                  <a:gd name="connsiteY8" fmla="*/ 424212 h 426697"/>
                  <a:gd name="connsiteX9" fmla="*/ 9915 w 241684"/>
                  <a:gd name="connsiteY9" fmla="*/ 426697 h 426697"/>
                  <a:gd name="connsiteX10" fmla="*/ 6197 w 241684"/>
                  <a:gd name="connsiteY10" fmla="*/ 426697 h 426697"/>
                  <a:gd name="connsiteX11" fmla="*/ 0 w 241684"/>
                  <a:gd name="connsiteY11" fmla="*/ 419241 h 426697"/>
                  <a:gd name="connsiteX12" fmla="*/ 0 w 241684"/>
                  <a:gd name="connsiteY12" fmla="*/ 198060 h 426697"/>
                  <a:gd name="connsiteX13" fmla="*/ 3718 w 241684"/>
                  <a:gd name="connsiteY13" fmla="*/ 191847 h 426697"/>
                  <a:gd name="connsiteX14" fmla="*/ 228051 w 241684"/>
                  <a:gd name="connsiteY14" fmla="*/ 2972 h 426697"/>
                  <a:gd name="connsiteX15" fmla="*/ 236726 w 241684"/>
                  <a:gd name="connsiteY15" fmla="*/ 487 h 42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1684" h="426697">
                    <a:moveTo>
                      <a:pt x="224243" y="27901"/>
                    </a:moveTo>
                    <a:lnTo>
                      <a:pt x="18687" y="201789"/>
                    </a:lnTo>
                    <a:lnTo>
                      <a:pt x="18687" y="399277"/>
                    </a:lnTo>
                    <a:lnTo>
                      <a:pt x="224243" y="225389"/>
                    </a:lnTo>
                    <a:close/>
                    <a:moveTo>
                      <a:pt x="236726" y="487"/>
                    </a:moveTo>
                    <a:cubicBezTo>
                      <a:pt x="240445" y="2972"/>
                      <a:pt x="241684" y="5457"/>
                      <a:pt x="241684" y="9185"/>
                    </a:cubicBezTo>
                    <a:lnTo>
                      <a:pt x="241684" y="229124"/>
                    </a:lnTo>
                    <a:cubicBezTo>
                      <a:pt x="241684" y="231610"/>
                      <a:pt x="240445" y="234095"/>
                      <a:pt x="239205" y="235337"/>
                    </a:cubicBezTo>
                    <a:lnTo>
                      <a:pt x="16112" y="424212"/>
                    </a:lnTo>
                    <a:cubicBezTo>
                      <a:pt x="13633" y="426697"/>
                      <a:pt x="11155" y="426697"/>
                      <a:pt x="9915" y="426697"/>
                    </a:cubicBezTo>
                    <a:cubicBezTo>
                      <a:pt x="7436" y="426697"/>
                      <a:pt x="7436" y="426697"/>
                      <a:pt x="6197" y="426697"/>
                    </a:cubicBezTo>
                    <a:cubicBezTo>
                      <a:pt x="2479" y="424212"/>
                      <a:pt x="0" y="421727"/>
                      <a:pt x="0" y="419241"/>
                    </a:cubicBezTo>
                    <a:lnTo>
                      <a:pt x="0" y="198060"/>
                    </a:lnTo>
                    <a:cubicBezTo>
                      <a:pt x="0" y="195574"/>
                      <a:pt x="1239" y="193089"/>
                      <a:pt x="3718" y="191847"/>
                    </a:cubicBezTo>
                    <a:lnTo>
                      <a:pt x="228051" y="2972"/>
                    </a:lnTo>
                    <a:cubicBezTo>
                      <a:pt x="230529" y="487"/>
                      <a:pt x="234248" y="-756"/>
                      <a:pt x="236726" y="4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ACD6542F-79F4-1C48-BA82-B1B2CB3F8789}"/>
                  </a:ext>
                </a:extLst>
              </p:cNvPr>
              <p:cNvSpPr/>
              <p:nvPr/>
            </p:nvSpPr>
            <p:spPr>
              <a:xfrm>
                <a:off x="10991624" y="10943136"/>
                <a:ext cx="1774007" cy="188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5" h="152">
                    <a:moveTo>
                      <a:pt x="1425" y="0"/>
                    </a:moveTo>
                    <a:lnTo>
                      <a:pt x="181" y="0"/>
                    </a:lnTo>
                    <a:lnTo>
                      <a:pt x="0" y="152"/>
                    </a:lnTo>
                    <a:lnTo>
                      <a:pt x="1245" y="1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C76FDDA8-1A75-0443-995A-337D5AC31CAA}"/>
                  </a:ext>
                </a:extLst>
              </p:cNvPr>
              <p:cNvSpPr/>
              <p:nvPr/>
            </p:nvSpPr>
            <p:spPr>
              <a:xfrm>
                <a:off x="10982903" y="10934416"/>
                <a:ext cx="1791936" cy="205628"/>
              </a:xfrm>
              <a:custGeom>
                <a:avLst/>
                <a:gdLst>
                  <a:gd name="connsiteX0" fmla="*/ 236555 w 1791936"/>
                  <a:gd name="connsiteY0" fmla="*/ 17447 h 205628"/>
                  <a:gd name="connsiteX1" fmla="*/ 33637 w 1791936"/>
                  <a:gd name="connsiteY1" fmla="*/ 188180 h 205628"/>
                  <a:gd name="connsiteX2" fmla="*/ 1554897 w 1791936"/>
                  <a:gd name="connsiteY2" fmla="*/ 188180 h 205628"/>
                  <a:gd name="connsiteX3" fmla="*/ 1759059 w 1791936"/>
                  <a:gd name="connsiteY3" fmla="*/ 17447 h 205628"/>
                  <a:gd name="connsiteX4" fmla="*/ 234046 w 1791936"/>
                  <a:gd name="connsiteY4" fmla="*/ 0 h 205628"/>
                  <a:gd name="connsiteX5" fmla="*/ 1782733 w 1791936"/>
                  <a:gd name="connsiteY5" fmla="*/ 0 h 205628"/>
                  <a:gd name="connsiteX6" fmla="*/ 1791448 w 1791936"/>
                  <a:gd name="connsiteY6" fmla="*/ 6194 h 205628"/>
                  <a:gd name="connsiteX7" fmla="*/ 1788958 w 1791936"/>
                  <a:gd name="connsiteY7" fmla="*/ 14865 h 205628"/>
                  <a:gd name="connsiteX8" fmla="*/ 1564871 w 1791936"/>
                  <a:gd name="connsiteY8" fmla="*/ 203151 h 205628"/>
                  <a:gd name="connsiteX9" fmla="*/ 1558647 w 1791936"/>
                  <a:gd name="connsiteY9" fmla="*/ 205628 h 205628"/>
                  <a:gd name="connsiteX10" fmla="*/ 8714 w 1791936"/>
                  <a:gd name="connsiteY10" fmla="*/ 205628 h 205628"/>
                  <a:gd name="connsiteX11" fmla="*/ 0 w 1791936"/>
                  <a:gd name="connsiteY11" fmla="*/ 199434 h 205628"/>
                  <a:gd name="connsiteX12" fmla="*/ 3735 w 1791936"/>
                  <a:gd name="connsiteY12" fmla="*/ 190763 h 205628"/>
                  <a:gd name="connsiteX13" fmla="*/ 227821 w 1791936"/>
                  <a:gd name="connsiteY13" fmla="*/ 2477 h 205628"/>
                  <a:gd name="connsiteX14" fmla="*/ 234046 w 1791936"/>
                  <a:gd name="connsiteY14" fmla="*/ 0 h 20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1936" h="205628">
                    <a:moveTo>
                      <a:pt x="236555" y="17447"/>
                    </a:moveTo>
                    <a:lnTo>
                      <a:pt x="33637" y="188180"/>
                    </a:lnTo>
                    <a:lnTo>
                      <a:pt x="1554897" y="188180"/>
                    </a:lnTo>
                    <a:lnTo>
                      <a:pt x="1759059" y="17447"/>
                    </a:lnTo>
                    <a:close/>
                    <a:moveTo>
                      <a:pt x="234046" y="0"/>
                    </a:moveTo>
                    <a:lnTo>
                      <a:pt x="1782733" y="0"/>
                    </a:lnTo>
                    <a:cubicBezTo>
                      <a:pt x="1786468" y="0"/>
                      <a:pt x="1790203" y="2477"/>
                      <a:pt x="1791448" y="6194"/>
                    </a:cubicBezTo>
                    <a:cubicBezTo>
                      <a:pt x="1792693" y="8671"/>
                      <a:pt x="1791448" y="12387"/>
                      <a:pt x="1788958" y="14865"/>
                    </a:cubicBezTo>
                    <a:lnTo>
                      <a:pt x="1564871" y="203151"/>
                    </a:lnTo>
                    <a:cubicBezTo>
                      <a:pt x="1562382" y="204389"/>
                      <a:pt x="1559892" y="205628"/>
                      <a:pt x="1558647" y="205628"/>
                    </a:cubicBezTo>
                    <a:lnTo>
                      <a:pt x="8714" y="205628"/>
                    </a:lnTo>
                    <a:cubicBezTo>
                      <a:pt x="4980" y="205628"/>
                      <a:pt x="2490" y="203151"/>
                      <a:pt x="0" y="199434"/>
                    </a:cubicBezTo>
                    <a:cubicBezTo>
                      <a:pt x="0" y="196957"/>
                      <a:pt x="0" y="193241"/>
                      <a:pt x="3735" y="190763"/>
                    </a:cubicBezTo>
                    <a:lnTo>
                      <a:pt x="227821" y="2477"/>
                    </a:lnTo>
                    <a:cubicBezTo>
                      <a:pt x="229066" y="0"/>
                      <a:pt x="231556" y="0"/>
                      <a:pt x="2340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4CEC6800-B46F-4440-9EC5-E00945DE02FF}"/>
                  </a:ext>
                </a:extLst>
              </p:cNvPr>
              <p:cNvSpPr/>
              <p:nvPr/>
            </p:nvSpPr>
            <p:spPr>
              <a:xfrm>
                <a:off x="10899435" y="11132563"/>
                <a:ext cx="1641953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9" h="178">
                    <a:moveTo>
                      <a:pt x="1319" y="178"/>
                    </a:moveTo>
                    <a:lnTo>
                      <a:pt x="703" y="178"/>
                    </a:lnTo>
                    <a:lnTo>
                      <a:pt x="89" y="178"/>
                    </a:lnTo>
                    <a:cubicBezTo>
                      <a:pt x="64" y="178"/>
                      <a:pt x="42" y="167"/>
                      <a:pt x="26" y="151"/>
                    </a:cubicBezTo>
                    <a:cubicBezTo>
                      <a:pt x="10" y="135"/>
                      <a:pt x="0" y="113"/>
                      <a:pt x="0" y="89"/>
                    </a:cubicBezTo>
                    <a:cubicBezTo>
                      <a:pt x="0" y="65"/>
                      <a:pt x="10" y="42"/>
                      <a:pt x="26" y="26"/>
                    </a:cubicBezTo>
                    <a:cubicBezTo>
                      <a:pt x="42" y="10"/>
                      <a:pt x="64" y="0"/>
                      <a:pt x="89" y="0"/>
                    </a:cubicBezTo>
                    <a:lnTo>
                      <a:pt x="703" y="0"/>
                    </a:lnTo>
                    <a:lnTo>
                      <a:pt x="1319" y="0"/>
                    </a:lnTo>
                    <a:lnTo>
                      <a:pt x="1319" y="8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A46AF94-C056-5D47-A583-661951833CAD}"/>
                  </a:ext>
                </a:extLst>
              </p:cNvPr>
              <p:cNvSpPr/>
              <p:nvPr/>
            </p:nvSpPr>
            <p:spPr>
              <a:xfrm>
                <a:off x="12541389" y="10943136"/>
                <a:ext cx="222997" cy="410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330">
                    <a:moveTo>
                      <a:pt x="0" y="330"/>
                    </a:moveTo>
                    <a:lnTo>
                      <a:pt x="180" y="177"/>
                    </a:lnTo>
                    <a:lnTo>
                      <a:pt x="18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F31F45F-1CFC-6041-9EAC-862A289BB3F4}"/>
                  </a:ext>
                </a:extLst>
              </p:cNvPr>
              <p:cNvSpPr/>
              <p:nvPr/>
            </p:nvSpPr>
            <p:spPr>
              <a:xfrm>
                <a:off x="10991624" y="10943136"/>
                <a:ext cx="1774007" cy="188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5" h="152">
                    <a:moveTo>
                      <a:pt x="1425" y="0"/>
                    </a:moveTo>
                    <a:lnTo>
                      <a:pt x="181" y="0"/>
                    </a:lnTo>
                    <a:lnTo>
                      <a:pt x="0" y="152"/>
                    </a:lnTo>
                    <a:lnTo>
                      <a:pt x="1245" y="15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B08C4299-57E9-344D-A7EB-D6604D7A61C6}"/>
                  </a:ext>
                </a:extLst>
              </p:cNvPr>
              <p:cNvSpPr/>
              <p:nvPr/>
            </p:nvSpPr>
            <p:spPr>
              <a:xfrm>
                <a:off x="12541389" y="11015421"/>
                <a:ext cx="222997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213">
                    <a:moveTo>
                      <a:pt x="0" y="213"/>
                    </a:moveTo>
                    <a:lnTo>
                      <a:pt x="180" y="61"/>
                    </a:lnTo>
                    <a:lnTo>
                      <a:pt x="18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69C7573-99B5-4743-A232-11EC5F5CEAF8}"/>
                  </a:ext>
                </a:extLst>
              </p:cNvPr>
              <p:cNvSpPr/>
              <p:nvPr/>
            </p:nvSpPr>
            <p:spPr>
              <a:xfrm>
                <a:off x="12531422" y="11006211"/>
                <a:ext cx="241684" cy="282134"/>
              </a:xfrm>
              <a:custGeom>
                <a:avLst/>
                <a:gdLst>
                  <a:gd name="connsiteX0" fmla="*/ 224243 w 241684"/>
                  <a:gd name="connsiteY0" fmla="*/ 29150 h 282134"/>
                  <a:gd name="connsiteX1" fmla="*/ 18687 w 241684"/>
                  <a:gd name="connsiteY1" fmla="*/ 201424 h 282134"/>
                  <a:gd name="connsiteX2" fmla="*/ 18687 w 241684"/>
                  <a:gd name="connsiteY2" fmla="*/ 254718 h 282134"/>
                  <a:gd name="connsiteX3" fmla="*/ 224243 w 241684"/>
                  <a:gd name="connsiteY3" fmla="*/ 81204 h 282134"/>
                  <a:gd name="connsiteX4" fmla="*/ 236726 w 241684"/>
                  <a:gd name="connsiteY4" fmla="*/ 486 h 282134"/>
                  <a:gd name="connsiteX5" fmla="*/ 241684 w 241684"/>
                  <a:gd name="connsiteY5" fmla="*/ 9171 h 282134"/>
                  <a:gd name="connsiteX6" fmla="*/ 241684 w 241684"/>
                  <a:gd name="connsiteY6" fmla="*/ 84856 h 282134"/>
                  <a:gd name="connsiteX7" fmla="*/ 239205 w 241684"/>
                  <a:gd name="connsiteY7" fmla="*/ 91060 h 282134"/>
                  <a:gd name="connsiteX8" fmla="*/ 16112 w 241684"/>
                  <a:gd name="connsiteY8" fmla="*/ 279653 h 282134"/>
                  <a:gd name="connsiteX9" fmla="*/ 9915 w 241684"/>
                  <a:gd name="connsiteY9" fmla="*/ 282134 h 282134"/>
                  <a:gd name="connsiteX10" fmla="*/ 6197 w 241684"/>
                  <a:gd name="connsiteY10" fmla="*/ 282134 h 282134"/>
                  <a:gd name="connsiteX11" fmla="*/ 0 w 241684"/>
                  <a:gd name="connsiteY11" fmla="*/ 273449 h 282134"/>
                  <a:gd name="connsiteX12" fmla="*/ 0 w 241684"/>
                  <a:gd name="connsiteY12" fmla="*/ 197764 h 282134"/>
                  <a:gd name="connsiteX13" fmla="*/ 3718 w 241684"/>
                  <a:gd name="connsiteY13" fmla="*/ 191560 h 282134"/>
                  <a:gd name="connsiteX14" fmla="*/ 228051 w 241684"/>
                  <a:gd name="connsiteY14" fmla="*/ 2967 h 282134"/>
                  <a:gd name="connsiteX15" fmla="*/ 236726 w 241684"/>
                  <a:gd name="connsiteY15" fmla="*/ 486 h 28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1684" h="282134">
                    <a:moveTo>
                      <a:pt x="224243" y="29150"/>
                    </a:moveTo>
                    <a:lnTo>
                      <a:pt x="18687" y="201424"/>
                    </a:lnTo>
                    <a:lnTo>
                      <a:pt x="18687" y="254718"/>
                    </a:lnTo>
                    <a:lnTo>
                      <a:pt x="224243" y="81204"/>
                    </a:lnTo>
                    <a:close/>
                    <a:moveTo>
                      <a:pt x="236726" y="486"/>
                    </a:moveTo>
                    <a:cubicBezTo>
                      <a:pt x="240445" y="2967"/>
                      <a:pt x="241684" y="5449"/>
                      <a:pt x="241684" y="9171"/>
                    </a:cubicBezTo>
                    <a:lnTo>
                      <a:pt x="241684" y="84856"/>
                    </a:lnTo>
                    <a:cubicBezTo>
                      <a:pt x="241684" y="87338"/>
                      <a:pt x="240445" y="89819"/>
                      <a:pt x="239205" y="91060"/>
                    </a:cubicBezTo>
                    <a:lnTo>
                      <a:pt x="16112" y="279653"/>
                    </a:lnTo>
                    <a:cubicBezTo>
                      <a:pt x="13633" y="282134"/>
                      <a:pt x="11155" y="282134"/>
                      <a:pt x="9915" y="282134"/>
                    </a:cubicBezTo>
                    <a:cubicBezTo>
                      <a:pt x="7436" y="282134"/>
                      <a:pt x="7436" y="282134"/>
                      <a:pt x="6197" y="282134"/>
                    </a:cubicBezTo>
                    <a:cubicBezTo>
                      <a:pt x="2479" y="279653"/>
                      <a:pt x="0" y="277171"/>
                      <a:pt x="0" y="273449"/>
                    </a:cubicBezTo>
                    <a:lnTo>
                      <a:pt x="0" y="197764"/>
                    </a:lnTo>
                    <a:cubicBezTo>
                      <a:pt x="0" y="195282"/>
                      <a:pt x="1239" y="192801"/>
                      <a:pt x="3718" y="191560"/>
                    </a:cubicBezTo>
                    <a:lnTo>
                      <a:pt x="228051" y="2967"/>
                    </a:lnTo>
                    <a:cubicBezTo>
                      <a:pt x="230529" y="486"/>
                      <a:pt x="234248" y="-755"/>
                      <a:pt x="236726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57155FDA-2227-7B41-8D8F-5B21FD33BBD6}"/>
                  </a:ext>
                </a:extLst>
              </p:cNvPr>
              <p:cNvSpPr/>
              <p:nvPr/>
            </p:nvSpPr>
            <p:spPr>
              <a:xfrm>
                <a:off x="10969200" y="11204844"/>
                <a:ext cx="1572189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3" h="61">
                    <a:moveTo>
                      <a:pt x="30" y="0"/>
                    </a:moveTo>
                    <a:lnTo>
                      <a:pt x="1263" y="0"/>
                    </a:lnTo>
                    <a:lnTo>
                      <a:pt x="1263" y="61"/>
                    </a:lnTo>
                    <a:lnTo>
                      <a:pt x="30" y="61"/>
                    </a:lnTo>
                    <a:cubicBezTo>
                      <a:pt x="22" y="61"/>
                      <a:pt x="15" y="58"/>
                      <a:pt x="9" y="52"/>
                    </a:cubicBezTo>
                    <a:cubicBezTo>
                      <a:pt x="4" y="47"/>
                      <a:pt x="0" y="39"/>
                      <a:pt x="0" y="31"/>
                    </a:cubicBezTo>
                    <a:cubicBezTo>
                      <a:pt x="0" y="24"/>
                      <a:pt x="2" y="17"/>
                      <a:pt x="6" y="11"/>
                    </a:cubicBezTo>
                    <a:cubicBezTo>
                      <a:pt x="12" y="5"/>
                      <a:pt x="21" y="0"/>
                      <a:pt x="3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F5AB4B2-CCD8-1748-AAD5-856C3B863FCA}"/>
                  </a:ext>
                </a:extLst>
              </p:cNvPr>
              <p:cNvSpPr/>
              <p:nvPr/>
            </p:nvSpPr>
            <p:spPr>
              <a:xfrm>
                <a:off x="10959230" y="11196124"/>
                <a:ext cx="1590873" cy="92221"/>
              </a:xfrm>
              <a:custGeom>
                <a:avLst/>
                <a:gdLst>
                  <a:gd name="connsiteX0" fmla="*/ 47320 w 1590873"/>
                  <a:gd name="connsiteY0" fmla="*/ 17444 h 92221"/>
                  <a:gd name="connsiteX1" fmla="*/ 24914 w 1590873"/>
                  <a:gd name="connsiteY1" fmla="*/ 28422 h 92221"/>
                  <a:gd name="connsiteX2" fmla="*/ 18690 w 1590873"/>
                  <a:gd name="connsiteY2" fmla="*/ 46717 h 92221"/>
                  <a:gd name="connsiteX3" fmla="*/ 27404 w 1590873"/>
                  <a:gd name="connsiteY3" fmla="*/ 67453 h 92221"/>
                  <a:gd name="connsiteX4" fmla="*/ 47320 w 1590873"/>
                  <a:gd name="connsiteY4" fmla="*/ 74771 h 92221"/>
                  <a:gd name="connsiteX5" fmla="*/ 1572189 w 1590873"/>
                  <a:gd name="connsiteY5" fmla="*/ 74771 h 92221"/>
                  <a:gd name="connsiteX6" fmla="*/ 1572189 w 1590873"/>
                  <a:gd name="connsiteY6" fmla="*/ 17444 h 92221"/>
                  <a:gd name="connsiteX7" fmla="*/ 47303 w 1590873"/>
                  <a:gd name="connsiteY7" fmla="*/ 0 h 92221"/>
                  <a:gd name="connsiteX8" fmla="*/ 1582159 w 1590873"/>
                  <a:gd name="connsiteY8" fmla="*/ 0 h 92221"/>
                  <a:gd name="connsiteX9" fmla="*/ 1590873 w 1590873"/>
                  <a:gd name="connsiteY9" fmla="*/ 8607 h 92221"/>
                  <a:gd name="connsiteX10" fmla="*/ 1590873 w 1590873"/>
                  <a:gd name="connsiteY10" fmla="*/ 83614 h 92221"/>
                  <a:gd name="connsiteX11" fmla="*/ 1582159 w 1590873"/>
                  <a:gd name="connsiteY11" fmla="*/ 92221 h 92221"/>
                  <a:gd name="connsiteX12" fmla="*/ 47303 w 1590873"/>
                  <a:gd name="connsiteY12" fmla="*/ 92221 h 92221"/>
                  <a:gd name="connsiteX13" fmla="*/ 14938 w 1590873"/>
                  <a:gd name="connsiteY13" fmla="*/ 78695 h 92221"/>
                  <a:gd name="connsiteX14" fmla="*/ 0 w 1590873"/>
                  <a:gd name="connsiteY14" fmla="*/ 46725 h 92221"/>
                  <a:gd name="connsiteX15" fmla="*/ 11203 w 1590873"/>
                  <a:gd name="connsiteY15" fmla="*/ 17215 h 92221"/>
                  <a:gd name="connsiteX16" fmla="*/ 47303 w 1590873"/>
                  <a:gd name="connsiteY16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90873" h="92221">
                    <a:moveTo>
                      <a:pt x="47320" y="17444"/>
                    </a:moveTo>
                    <a:cubicBezTo>
                      <a:pt x="38607" y="17444"/>
                      <a:pt x="29893" y="21103"/>
                      <a:pt x="24914" y="28422"/>
                    </a:cubicBezTo>
                    <a:cubicBezTo>
                      <a:pt x="19935" y="33300"/>
                      <a:pt x="18690" y="39399"/>
                      <a:pt x="18690" y="46717"/>
                    </a:cubicBezTo>
                    <a:cubicBezTo>
                      <a:pt x="18690" y="54036"/>
                      <a:pt x="22424" y="61354"/>
                      <a:pt x="27404" y="67453"/>
                    </a:cubicBezTo>
                    <a:cubicBezTo>
                      <a:pt x="32383" y="72332"/>
                      <a:pt x="39851" y="74771"/>
                      <a:pt x="47320" y="74771"/>
                    </a:cubicBezTo>
                    <a:lnTo>
                      <a:pt x="1572189" y="74771"/>
                    </a:lnTo>
                    <a:lnTo>
                      <a:pt x="1572189" y="17444"/>
                    </a:lnTo>
                    <a:close/>
                    <a:moveTo>
                      <a:pt x="47303" y="0"/>
                    </a:moveTo>
                    <a:lnTo>
                      <a:pt x="1582159" y="0"/>
                    </a:lnTo>
                    <a:cubicBezTo>
                      <a:pt x="1585894" y="0"/>
                      <a:pt x="1590873" y="3689"/>
                      <a:pt x="1590873" y="8607"/>
                    </a:cubicBezTo>
                    <a:lnTo>
                      <a:pt x="1590873" y="83614"/>
                    </a:lnTo>
                    <a:cubicBezTo>
                      <a:pt x="1590873" y="88532"/>
                      <a:pt x="1585894" y="92221"/>
                      <a:pt x="1582159" y="92221"/>
                    </a:cubicBezTo>
                    <a:lnTo>
                      <a:pt x="47303" y="92221"/>
                    </a:lnTo>
                    <a:cubicBezTo>
                      <a:pt x="36100" y="92221"/>
                      <a:pt x="23651" y="88532"/>
                      <a:pt x="14938" y="78695"/>
                    </a:cubicBezTo>
                    <a:cubicBezTo>
                      <a:pt x="6224" y="70088"/>
                      <a:pt x="0" y="59021"/>
                      <a:pt x="0" y="46725"/>
                    </a:cubicBezTo>
                    <a:cubicBezTo>
                      <a:pt x="0" y="35659"/>
                      <a:pt x="3734" y="25822"/>
                      <a:pt x="11203" y="17215"/>
                    </a:cubicBezTo>
                    <a:cubicBezTo>
                      <a:pt x="19917" y="6148"/>
                      <a:pt x="33610" y="0"/>
                      <a:pt x="47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C25E91C-0167-634C-A389-7D49A968CA30}"/>
                </a:ext>
              </a:extLst>
            </p:cNvPr>
            <p:cNvGrpSpPr/>
            <p:nvPr/>
          </p:nvGrpSpPr>
          <p:grpSpPr>
            <a:xfrm>
              <a:off x="16096878" y="10964322"/>
              <a:ext cx="2432109" cy="599440"/>
              <a:chOff x="16096878" y="10964322"/>
              <a:chExt cx="2432109" cy="599440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83A9D3D-8FAB-3E45-8079-0ED8DF618F85}"/>
                  </a:ext>
                </a:extLst>
              </p:cNvPr>
              <p:cNvSpPr/>
              <p:nvPr/>
            </p:nvSpPr>
            <p:spPr>
              <a:xfrm>
                <a:off x="16105599" y="10973046"/>
                <a:ext cx="2384445" cy="474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5" h="382">
                    <a:moveTo>
                      <a:pt x="1915" y="0"/>
                    </a:moveTo>
                    <a:lnTo>
                      <a:pt x="978" y="0"/>
                    </a:lnTo>
                    <a:lnTo>
                      <a:pt x="0" y="382"/>
                    </a:lnTo>
                    <a:lnTo>
                      <a:pt x="937" y="38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F775A0A7-ECE4-C648-8D07-DD825ECBA526}"/>
                  </a:ext>
                </a:extLst>
              </p:cNvPr>
              <p:cNvSpPr/>
              <p:nvPr/>
            </p:nvSpPr>
            <p:spPr>
              <a:xfrm>
                <a:off x="16096878" y="10964322"/>
                <a:ext cx="2402210" cy="492261"/>
              </a:xfrm>
              <a:custGeom>
                <a:avLst/>
                <a:gdLst>
                  <a:gd name="connsiteX0" fmla="*/ 1228958 w 2402210"/>
                  <a:gd name="connsiteY0" fmla="*/ 17451 h 492261"/>
                  <a:gd name="connsiteX1" fmla="*/ 54815 w 2402210"/>
                  <a:gd name="connsiteY1" fmla="*/ 474817 h 492261"/>
                  <a:gd name="connsiteX2" fmla="*/ 1174174 w 2402210"/>
                  <a:gd name="connsiteY2" fmla="*/ 474817 h 492261"/>
                  <a:gd name="connsiteX3" fmla="*/ 2347072 w 2402210"/>
                  <a:gd name="connsiteY3" fmla="*/ 17451 h 492261"/>
                  <a:gd name="connsiteX4" fmla="*/ 1226468 w 2402210"/>
                  <a:gd name="connsiteY4" fmla="*/ 0 h 492261"/>
                  <a:gd name="connsiteX5" fmla="*/ 2393170 w 2402210"/>
                  <a:gd name="connsiteY5" fmla="*/ 0 h 492261"/>
                  <a:gd name="connsiteX6" fmla="*/ 2401886 w 2402210"/>
                  <a:gd name="connsiteY6" fmla="*/ 7458 h 492261"/>
                  <a:gd name="connsiteX7" fmla="*/ 2396906 w 2402210"/>
                  <a:gd name="connsiteY7" fmla="*/ 17403 h 492261"/>
                  <a:gd name="connsiteX8" fmla="*/ 1177908 w 2402210"/>
                  <a:gd name="connsiteY8" fmla="*/ 492261 h 492261"/>
                  <a:gd name="connsiteX9" fmla="*/ 1175418 w 2402210"/>
                  <a:gd name="connsiteY9" fmla="*/ 492261 h 492261"/>
                  <a:gd name="connsiteX10" fmla="*/ 8716 w 2402210"/>
                  <a:gd name="connsiteY10" fmla="*/ 492261 h 492261"/>
                  <a:gd name="connsiteX11" fmla="*/ 0 w 2402210"/>
                  <a:gd name="connsiteY11" fmla="*/ 484802 h 492261"/>
                  <a:gd name="connsiteX12" fmla="*/ 6226 w 2402210"/>
                  <a:gd name="connsiteY12" fmla="*/ 474858 h 492261"/>
                  <a:gd name="connsiteX13" fmla="*/ 1223978 w 2402210"/>
                  <a:gd name="connsiteY13" fmla="*/ 1243 h 492261"/>
                  <a:gd name="connsiteX14" fmla="*/ 1226468 w 2402210"/>
                  <a:gd name="connsiteY14" fmla="*/ 0 h 49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2210" h="492261">
                    <a:moveTo>
                      <a:pt x="1228958" y="17451"/>
                    </a:moveTo>
                    <a:lnTo>
                      <a:pt x="54815" y="474817"/>
                    </a:lnTo>
                    <a:lnTo>
                      <a:pt x="1174174" y="474817"/>
                    </a:lnTo>
                    <a:lnTo>
                      <a:pt x="2347072" y="17451"/>
                    </a:lnTo>
                    <a:close/>
                    <a:moveTo>
                      <a:pt x="1226468" y="0"/>
                    </a:moveTo>
                    <a:lnTo>
                      <a:pt x="2393170" y="0"/>
                    </a:lnTo>
                    <a:cubicBezTo>
                      <a:pt x="2398150" y="0"/>
                      <a:pt x="2401886" y="2486"/>
                      <a:pt x="2401886" y="7458"/>
                    </a:cubicBezTo>
                    <a:cubicBezTo>
                      <a:pt x="2403132" y="11188"/>
                      <a:pt x="2400640" y="16160"/>
                      <a:pt x="2396906" y="17403"/>
                    </a:cubicBezTo>
                    <a:lnTo>
                      <a:pt x="1177908" y="492261"/>
                    </a:lnTo>
                    <a:cubicBezTo>
                      <a:pt x="1177908" y="492261"/>
                      <a:pt x="1176662" y="492261"/>
                      <a:pt x="1175418" y="492261"/>
                    </a:cubicBezTo>
                    <a:lnTo>
                      <a:pt x="8716" y="492261"/>
                    </a:lnTo>
                    <a:cubicBezTo>
                      <a:pt x="4981" y="492261"/>
                      <a:pt x="1245" y="488532"/>
                      <a:pt x="0" y="484802"/>
                    </a:cubicBezTo>
                    <a:cubicBezTo>
                      <a:pt x="0" y="481073"/>
                      <a:pt x="2490" y="477344"/>
                      <a:pt x="6226" y="474858"/>
                    </a:cubicBezTo>
                    <a:lnTo>
                      <a:pt x="1223978" y="1243"/>
                    </a:lnTo>
                    <a:cubicBezTo>
                      <a:pt x="1225224" y="1243"/>
                      <a:pt x="1226468" y="0"/>
                      <a:pt x="1226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6DD56643-B28B-1D42-B5A3-741EE5A75332}"/>
                  </a:ext>
                </a:extLst>
              </p:cNvPr>
              <p:cNvSpPr/>
              <p:nvPr/>
            </p:nvSpPr>
            <p:spPr>
              <a:xfrm>
                <a:off x="16105599" y="10973046"/>
                <a:ext cx="2384445" cy="474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5" h="382">
                    <a:moveTo>
                      <a:pt x="1915" y="0"/>
                    </a:moveTo>
                    <a:lnTo>
                      <a:pt x="978" y="0"/>
                    </a:lnTo>
                    <a:lnTo>
                      <a:pt x="0" y="382"/>
                    </a:lnTo>
                    <a:lnTo>
                      <a:pt x="937" y="38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E5CEED42-95C3-6B45-BEF5-B48E89AABC2D}"/>
                  </a:ext>
                </a:extLst>
              </p:cNvPr>
              <p:cNvSpPr/>
              <p:nvPr/>
            </p:nvSpPr>
            <p:spPr>
              <a:xfrm>
                <a:off x="16135498" y="11080225"/>
                <a:ext cx="2384445" cy="474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5" h="382">
                    <a:moveTo>
                      <a:pt x="1915" y="0"/>
                    </a:moveTo>
                    <a:lnTo>
                      <a:pt x="978" y="0"/>
                    </a:lnTo>
                    <a:lnTo>
                      <a:pt x="0" y="382"/>
                    </a:lnTo>
                    <a:lnTo>
                      <a:pt x="937" y="38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981EE30B-04CC-E242-848E-E53ED80FA668}"/>
                  </a:ext>
                </a:extLst>
              </p:cNvPr>
              <p:cNvSpPr/>
              <p:nvPr/>
            </p:nvSpPr>
            <p:spPr>
              <a:xfrm>
                <a:off x="16126777" y="11071501"/>
                <a:ext cx="2402210" cy="492261"/>
              </a:xfrm>
              <a:custGeom>
                <a:avLst/>
                <a:gdLst>
                  <a:gd name="connsiteX0" fmla="*/ 1228959 w 2402210"/>
                  <a:gd name="connsiteY0" fmla="*/ 17444 h 492261"/>
                  <a:gd name="connsiteX1" fmla="*/ 56061 w 2402210"/>
                  <a:gd name="connsiteY1" fmla="*/ 473564 h 492261"/>
                  <a:gd name="connsiteX2" fmla="*/ 1174175 w 2402210"/>
                  <a:gd name="connsiteY2" fmla="*/ 473564 h 492261"/>
                  <a:gd name="connsiteX3" fmla="*/ 2347071 w 2402210"/>
                  <a:gd name="connsiteY3" fmla="*/ 17444 h 492261"/>
                  <a:gd name="connsiteX4" fmla="*/ 1223979 w 2402210"/>
                  <a:gd name="connsiteY4" fmla="*/ 0 h 492261"/>
                  <a:gd name="connsiteX5" fmla="*/ 1226469 w 2402210"/>
                  <a:gd name="connsiteY5" fmla="*/ 0 h 492261"/>
                  <a:gd name="connsiteX6" fmla="*/ 2393171 w 2402210"/>
                  <a:gd name="connsiteY6" fmla="*/ 0 h 492261"/>
                  <a:gd name="connsiteX7" fmla="*/ 2401887 w 2402210"/>
                  <a:gd name="connsiteY7" fmla="*/ 7459 h 492261"/>
                  <a:gd name="connsiteX8" fmla="*/ 2396905 w 2402210"/>
                  <a:gd name="connsiteY8" fmla="*/ 17403 h 492261"/>
                  <a:gd name="connsiteX9" fmla="*/ 1177907 w 2402210"/>
                  <a:gd name="connsiteY9" fmla="*/ 491018 h 492261"/>
                  <a:gd name="connsiteX10" fmla="*/ 1175417 w 2402210"/>
                  <a:gd name="connsiteY10" fmla="*/ 492261 h 492261"/>
                  <a:gd name="connsiteX11" fmla="*/ 8716 w 2402210"/>
                  <a:gd name="connsiteY11" fmla="*/ 492261 h 492261"/>
                  <a:gd name="connsiteX12" fmla="*/ 0 w 2402210"/>
                  <a:gd name="connsiteY12" fmla="*/ 484803 h 492261"/>
                  <a:gd name="connsiteX13" fmla="*/ 4981 w 2402210"/>
                  <a:gd name="connsiteY13" fmla="*/ 474858 h 49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02210" h="492261">
                    <a:moveTo>
                      <a:pt x="1228959" y="17444"/>
                    </a:moveTo>
                    <a:lnTo>
                      <a:pt x="56061" y="473564"/>
                    </a:lnTo>
                    <a:lnTo>
                      <a:pt x="1174175" y="473564"/>
                    </a:lnTo>
                    <a:lnTo>
                      <a:pt x="2347071" y="17444"/>
                    </a:lnTo>
                    <a:close/>
                    <a:moveTo>
                      <a:pt x="1223979" y="0"/>
                    </a:moveTo>
                    <a:cubicBezTo>
                      <a:pt x="1225223" y="0"/>
                      <a:pt x="1225223" y="0"/>
                      <a:pt x="1226469" y="0"/>
                    </a:cubicBezTo>
                    <a:lnTo>
                      <a:pt x="2393171" y="0"/>
                    </a:lnTo>
                    <a:cubicBezTo>
                      <a:pt x="2398151" y="0"/>
                      <a:pt x="2401887" y="2486"/>
                      <a:pt x="2401887" y="7459"/>
                    </a:cubicBezTo>
                    <a:cubicBezTo>
                      <a:pt x="2403131" y="11188"/>
                      <a:pt x="2400641" y="16160"/>
                      <a:pt x="2396905" y="17403"/>
                    </a:cubicBezTo>
                    <a:lnTo>
                      <a:pt x="1177907" y="491018"/>
                    </a:lnTo>
                    <a:cubicBezTo>
                      <a:pt x="1177907" y="492261"/>
                      <a:pt x="1176663" y="492261"/>
                      <a:pt x="1175417" y="492261"/>
                    </a:cubicBezTo>
                    <a:lnTo>
                      <a:pt x="8716" y="492261"/>
                    </a:lnTo>
                    <a:cubicBezTo>
                      <a:pt x="4981" y="492261"/>
                      <a:pt x="1245" y="488532"/>
                      <a:pt x="0" y="484803"/>
                    </a:cubicBezTo>
                    <a:cubicBezTo>
                      <a:pt x="0" y="479830"/>
                      <a:pt x="2490" y="476101"/>
                      <a:pt x="4981" y="4748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6A98B12-5940-414E-8EF8-43644F750290}"/>
                </a:ext>
              </a:extLst>
            </p:cNvPr>
            <p:cNvGrpSpPr/>
            <p:nvPr/>
          </p:nvGrpSpPr>
          <p:grpSpPr>
            <a:xfrm>
              <a:off x="18435227" y="10985052"/>
              <a:ext cx="635966" cy="500197"/>
              <a:chOff x="18435227" y="10985052"/>
              <a:chExt cx="635966" cy="500197"/>
            </a:xfrm>
          </p:grpSpPr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42633A7A-9352-5942-96C9-59C49900A844}"/>
                  </a:ext>
                </a:extLst>
              </p:cNvPr>
              <p:cNvSpPr/>
              <p:nvPr/>
            </p:nvSpPr>
            <p:spPr>
              <a:xfrm>
                <a:off x="18898664" y="11004205"/>
                <a:ext cx="142020" cy="124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" h="101">
                    <a:moveTo>
                      <a:pt x="55" y="101"/>
                    </a:moveTo>
                    <a:lnTo>
                      <a:pt x="115" y="20"/>
                    </a:lnTo>
                    <a:lnTo>
                      <a:pt x="101" y="0"/>
                    </a:lnTo>
                    <a:lnTo>
                      <a:pt x="0" y="37"/>
                    </a:lnTo>
                    <a:cubicBezTo>
                      <a:pt x="28" y="47"/>
                      <a:pt x="50" y="72"/>
                      <a:pt x="55" y="1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78D3C1D8-4706-7A45-9C03-8E10E25EB259}"/>
                  </a:ext>
                </a:extLst>
              </p:cNvPr>
              <p:cNvSpPr/>
              <p:nvPr/>
            </p:nvSpPr>
            <p:spPr>
              <a:xfrm>
                <a:off x="18889944" y="10995018"/>
                <a:ext cx="159151" cy="143779"/>
              </a:xfrm>
              <a:custGeom>
                <a:avLst/>
                <a:gdLst>
                  <a:gd name="connsiteX0" fmla="*/ 129674 w 159151"/>
                  <a:gd name="connsiteY0" fmla="*/ 20403 h 143779"/>
                  <a:gd name="connsiteX1" fmla="*/ 31144 w 159151"/>
                  <a:gd name="connsiteY1" fmla="*/ 56068 h 143779"/>
                  <a:gd name="connsiteX2" fmla="*/ 80410 w 159151"/>
                  <a:gd name="connsiteY2" fmla="*/ 113870 h 143779"/>
                  <a:gd name="connsiteX3" fmla="*/ 139528 w 159151"/>
                  <a:gd name="connsiteY3" fmla="*/ 33931 h 143779"/>
                  <a:gd name="connsiteX4" fmla="*/ 129792 w 159151"/>
                  <a:gd name="connsiteY4" fmla="*/ 463 h 143779"/>
                  <a:gd name="connsiteX5" fmla="*/ 139682 w 159151"/>
                  <a:gd name="connsiteY5" fmla="*/ 4169 h 143779"/>
                  <a:gd name="connsiteX6" fmla="*/ 158224 w 159151"/>
                  <a:gd name="connsiteY6" fmla="*/ 28879 h 143779"/>
                  <a:gd name="connsiteX7" fmla="*/ 158224 w 159151"/>
                  <a:gd name="connsiteY7" fmla="*/ 39998 h 143779"/>
                  <a:gd name="connsiteX8" fmla="*/ 84056 w 159151"/>
                  <a:gd name="connsiteY8" fmla="*/ 140073 h 143779"/>
                  <a:gd name="connsiteX9" fmla="*/ 76640 w 159151"/>
                  <a:gd name="connsiteY9" fmla="*/ 143779 h 143779"/>
                  <a:gd name="connsiteX10" fmla="*/ 74166 w 159151"/>
                  <a:gd name="connsiteY10" fmla="*/ 142544 h 143779"/>
                  <a:gd name="connsiteX11" fmla="*/ 69222 w 159151"/>
                  <a:gd name="connsiteY11" fmla="*/ 136366 h 143779"/>
                  <a:gd name="connsiteX12" fmla="*/ 6180 w 159151"/>
                  <a:gd name="connsiteY12" fmla="*/ 63473 h 143779"/>
                  <a:gd name="connsiteX13" fmla="*/ 0 w 159151"/>
                  <a:gd name="connsiteY13" fmla="*/ 56060 h 143779"/>
                  <a:gd name="connsiteX14" fmla="*/ 4944 w 159151"/>
                  <a:gd name="connsiteY14" fmla="*/ 47411 h 143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151" h="143779">
                    <a:moveTo>
                      <a:pt x="129674" y="20403"/>
                    </a:moveTo>
                    <a:lnTo>
                      <a:pt x="31144" y="56068"/>
                    </a:lnTo>
                    <a:cubicBezTo>
                      <a:pt x="54546" y="68366"/>
                      <a:pt x="71788" y="89273"/>
                      <a:pt x="80410" y="113870"/>
                    </a:cubicBezTo>
                    <a:lnTo>
                      <a:pt x="139528" y="33931"/>
                    </a:lnTo>
                    <a:close/>
                    <a:moveTo>
                      <a:pt x="129792" y="463"/>
                    </a:moveTo>
                    <a:cubicBezTo>
                      <a:pt x="133502" y="-772"/>
                      <a:pt x="137210" y="463"/>
                      <a:pt x="139682" y="4169"/>
                    </a:cubicBezTo>
                    <a:lnTo>
                      <a:pt x="158224" y="28879"/>
                    </a:lnTo>
                    <a:cubicBezTo>
                      <a:pt x="159460" y="31350"/>
                      <a:pt x="159460" y="36292"/>
                      <a:pt x="158224" y="39998"/>
                    </a:cubicBezTo>
                    <a:lnTo>
                      <a:pt x="84056" y="140073"/>
                    </a:lnTo>
                    <a:cubicBezTo>
                      <a:pt x="82820" y="141308"/>
                      <a:pt x="80348" y="143779"/>
                      <a:pt x="76640" y="143779"/>
                    </a:cubicBezTo>
                    <a:cubicBezTo>
                      <a:pt x="76640" y="143779"/>
                      <a:pt x="75404" y="143779"/>
                      <a:pt x="74166" y="142544"/>
                    </a:cubicBezTo>
                    <a:cubicBezTo>
                      <a:pt x="71694" y="141308"/>
                      <a:pt x="69222" y="140073"/>
                      <a:pt x="69222" y="136366"/>
                    </a:cubicBezTo>
                    <a:cubicBezTo>
                      <a:pt x="63042" y="101773"/>
                      <a:pt x="38320" y="74592"/>
                      <a:pt x="6180" y="63473"/>
                    </a:cubicBezTo>
                    <a:cubicBezTo>
                      <a:pt x="2472" y="62237"/>
                      <a:pt x="0" y="58531"/>
                      <a:pt x="0" y="56060"/>
                    </a:cubicBezTo>
                    <a:cubicBezTo>
                      <a:pt x="0" y="52353"/>
                      <a:pt x="2472" y="48647"/>
                      <a:pt x="4944" y="47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5EFAE07C-CAFB-544D-BE7F-9263E8CBE5EB}"/>
                  </a:ext>
                </a:extLst>
              </p:cNvPr>
              <p:cNvSpPr/>
              <p:nvPr/>
            </p:nvSpPr>
            <p:spPr>
              <a:xfrm>
                <a:off x="18553580" y="11050315"/>
                <a:ext cx="412357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2" h="275">
                    <a:moveTo>
                      <a:pt x="277" y="0"/>
                    </a:moveTo>
                    <a:lnTo>
                      <a:pt x="0" y="212"/>
                    </a:lnTo>
                    <a:cubicBezTo>
                      <a:pt x="30" y="221"/>
                      <a:pt x="52" y="245"/>
                      <a:pt x="57" y="275"/>
                    </a:cubicBezTo>
                    <a:lnTo>
                      <a:pt x="332" y="64"/>
                    </a:lnTo>
                    <a:cubicBezTo>
                      <a:pt x="327" y="35"/>
                      <a:pt x="305" y="10"/>
                      <a:pt x="2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BEE8B17F-2475-0847-AA6A-CB8189B80753}"/>
                  </a:ext>
                </a:extLst>
              </p:cNvPr>
              <p:cNvSpPr/>
              <p:nvPr/>
            </p:nvSpPr>
            <p:spPr>
              <a:xfrm>
                <a:off x="18545618" y="11042324"/>
                <a:ext cx="429531" cy="358182"/>
              </a:xfrm>
              <a:custGeom>
                <a:avLst/>
                <a:gdLst>
                  <a:gd name="connsiteX0" fmla="*/ 353233 w 429531"/>
                  <a:gd name="connsiteY0" fmla="*/ 17961 h 358182"/>
                  <a:gd name="connsiteX1" fmla="*/ 25403 w 429531"/>
                  <a:gd name="connsiteY1" fmla="*/ 268712 h 358182"/>
                  <a:gd name="connsiteX2" fmla="*/ 83767 w 429531"/>
                  <a:gd name="connsiteY2" fmla="*/ 334503 h 358182"/>
                  <a:gd name="connsiteX3" fmla="*/ 410355 w 429531"/>
                  <a:gd name="connsiteY3" fmla="*/ 83752 h 358182"/>
                  <a:gd name="connsiteX4" fmla="*/ 353233 w 429531"/>
                  <a:gd name="connsiteY4" fmla="*/ 17961 h 358182"/>
                  <a:gd name="connsiteX5" fmla="*/ 354513 w 429531"/>
                  <a:gd name="connsiteY5" fmla="*/ 514 h 358182"/>
                  <a:gd name="connsiteX6" fmla="*/ 429043 w 429531"/>
                  <a:gd name="connsiteY6" fmla="*/ 86205 h 358182"/>
                  <a:gd name="connsiteX7" fmla="*/ 426559 w 429531"/>
                  <a:gd name="connsiteY7" fmla="*/ 94899 h 358182"/>
                  <a:gd name="connsiteX8" fmla="*/ 83715 w 429531"/>
                  <a:gd name="connsiteY8" fmla="*/ 356940 h 358182"/>
                  <a:gd name="connsiteX9" fmla="*/ 78747 w 429531"/>
                  <a:gd name="connsiteY9" fmla="*/ 358182 h 358182"/>
                  <a:gd name="connsiteX10" fmla="*/ 75019 w 429531"/>
                  <a:gd name="connsiteY10" fmla="*/ 358182 h 358182"/>
                  <a:gd name="connsiteX11" fmla="*/ 70051 w 429531"/>
                  <a:gd name="connsiteY11" fmla="*/ 351972 h 358182"/>
                  <a:gd name="connsiteX12" fmla="*/ 5457 w 429531"/>
                  <a:gd name="connsiteY12" fmla="*/ 279942 h 358182"/>
                  <a:gd name="connsiteX13" fmla="*/ 487 w 429531"/>
                  <a:gd name="connsiteY13" fmla="*/ 272491 h 358182"/>
                  <a:gd name="connsiteX14" fmla="*/ 2973 w 429531"/>
                  <a:gd name="connsiteY14" fmla="*/ 263797 h 358182"/>
                  <a:gd name="connsiteX15" fmla="*/ 345817 w 429531"/>
                  <a:gd name="connsiteY15" fmla="*/ 1756 h 358182"/>
                  <a:gd name="connsiteX16" fmla="*/ 354513 w 429531"/>
                  <a:gd name="connsiteY16" fmla="*/ 514 h 35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9531" h="358182">
                    <a:moveTo>
                      <a:pt x="353233" y="17961"/>
                    </a:moveTo>
                    <a:lnTo>
                      <a:pt x="25403" y="268712"/>
                    </a:lnTo>
                    <a:cubicBezTo>
                      <a:pt x="53965" y="281125"/>
                      <a:pt x="75075" y="304711"/>
                      <a:pt x="83767" y="334503"/>
                    </a:cubicBezTo>
                    <a:lnTo>
                      <a:pt x="410355" y="83752"/>
                    </a:lnTo>
                    <a:cubicBezTo>
                      <a:pt x="404145" y="53960"/>
                      <a:pt x="383035" y="29133"/>
                      <a:pt x="353233" y="17961"/>
                    </a:cubicBezTo>
                    <a:close/>
                    <a:moveTo>
                      <a:pt x="354513" y="514"/>
                    </a:moveTo>
                    <a:cubicBezTo>
                      <a:pt x="393021" y="12933"/>
                      <a:pt x="421591" y="46464"/>
                      <a:pt x="429043" y="86205"/>
                    </a:cubicBezTo>
                    <a:cubicBezTo>
                      <a:pt x="430287" y="89931"/>
                      <a:pt x="429043" y="93657"/>
                      <a:pt x="426559" y="94899"/>
                    </a:cubicBezTo>
                    <a:lnTo>
                      <a:pt x="83715" y="356940"/>
                    </a:lnTo>
                    <a:cubicBezTo>
                      <a:pt x="82473" y="358182"/>
                      <a:pt x="81231" y="358182"/>
                      <a:pt x="78747" y="358182"/>
                    </a:cubicBezTo>
                    <a:cubicBezTo>
                      <a:pt x="78747" y="358182"/>
                      <a:pt x="77503" y="358182"/>
                      <a:pt x="75019" y="358182"/>
                    </a:cubicBezTo>
                    <a:cubicBezTo>
                      <a:pt x="73777" y="356940"/>
                      <a:pt x="71293" y="354456"/>
                      <a:pt x="70051" y="351972"/>
                    </a:cubicBezTo>
                    <a:cubicBezTo>
                      <a:pt x="63839" y="317199"/>
                      <a:pt x="38995" y="289877"/>
                      <a:pt x="5457" y="279942"/>
                    </a:cubicBezTo>
                    <a:cubicBezTo>
                      <a:pt x="2973" y="278700"/>
                      <a:pt x="487" y="276216"/>
                      <a:pt x="487" y="272491"/>
                    </a:cubicBezTo>
                    <a:cubicBezTo>
                      <a:pt x="-755" y="270007"/>
                      <a:pt x="487" y="266281"/>
                      <a:pt x="2973" y="263797"/>
                    </a:cubicBezTo>
                    <a:lnTo>
                      <a:pt x="345817" y="1756"/>
                    </a:lnTo>
                    <a:cubicBezTo>
                      <a:pt x="348301" y="514"/>
                      <a:pt x="352027" y="-728"/>
                      <a:pt x="354513" y="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E614B43E-AA21-C544-9486-741262FFFEB6}"/>
                  </a:ext>
                </a:extLst>
              </p:cNvPr>
              <p:cNvSpPr/>
              <p:nvPr/>
            </p:nvSpPr>
            <p:spPr>
              <a:xfrm>
                <a:off x="18443950" y="11350657"/>
                <a:ext cx="134546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102">
                    <a:moveTo>
                      <a:pt x="50" y="0"/>
                    </a:moveTo>
                    <a:lnTo>
                      <a:pt x="17" y="26"/>
                    </a:lnTo>
                    <a:cubicBezTo>
                      <a:pt x="6" y="34"/>
                      <a:pt x="1" y="46"/>
                      <a:pt x="0" y="58"/>
                    </a:cubicBezTo>
                    <a:cubicBezTo>
                      <a:pt x="0" y="68"/>
                      <a:pt x="3" y="77"/>
                      <a:pt x="9" y="85"/>
                    </a:cubicBezTo>
                    <a:cubicBezTo>
                      <a:pt x="17" y="96"/>
                      <a:pt x="30" y="102"/>
                      <a:pt x="42" y="102"/>
                    </a:cubicBezTo>
                    <a:cubicBezTo>
                      <a:pt x="51" y="102"/>
                      <a:pt x="61" y="99"/>
                      <a:pt x="69" y="93"/>
                    </a:cubicBezTo>
                    <a:lnTo>
                      <a:pt x="109" y="62"/>
                    </a:lnTo>
                    <a:cubicBezTo>
                      <a:pt x="102" y="32"/>
                      <a:pt x="80" y="8"/>
                      <a:pt x="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B9820B49-66A8-0E49-9108-C7443DF1F355}"/>
                  </a:ext>
                </a:extLst>
              </p:cNvPr>
              <p:cNvSpPr/>
              <p:nvPr/>
            </p:nvSpPr>
            <p:spPr>
              <a:xfrm>
                <a:off x="18435227" y="11342668"/>
                <a:ext cx="151988" cy="142581"/>
              </a:xfrm>
              <a:custGeom>
                <a:avLst/>
                <a:gdLst>
                  <a:gd name="connsiteX0" fmla="*/ 71682 w 151988"/>
                  <a:gd name="connsiteY0" fmla="*/ 17955 h 142581"/>
                  <a:gd name="connsiteX1" fmla="*/ 34710 w 151988"/>
                  <a:gd name="connsiteY1" fmla="*/ 46285 h 142581"/>
                  <a:gd name="connsiteX2" fmla="*/ 18688 w 151988"/>
                  <a:gd name="connsiteY2" fmla="*/ 79542 h 142581"/>
                  <a:gd name="connsiteX3" fmla="*/ 27314 w 151988"/>
                  <a:gd name="connsiteY3" fmla="*/ 107871 h 142581"/>
                  <a:gd name="connsiteX4" fmla="*/ 60590 w 151988"/>
                  <a:gd name="connsiteY4" fmla="*/ 123884 h 142581"/>
                  <a:gd name="connsiteX5" fmla="*/ 87702 w 151988"/>
                  <a:gd name="connsiteY5" fmla="*/ 115262 h 142581"/>
                  <a:gd name="connsiteX6" fmla="*/ 133300 w 151988"/>
                  <a:gd name="connsiteY6" fmla="*/ 80773 h 142581"/>
                  <a:gd name="connsiteX7" fmla="*/ 71682 w 151988"/>
                  <a:gd name="connsiteY7" fmla="*/ 17955 h 142581"/>
                  <a:gd name="connsiteX8" fmla="*/ 71670 w 151988"/>
                  <a:gd name="connsiteY8" fmla="*/ 511 h 142581"/>
                  <a:gd name="connsiteX9" fmla="*/ 151988 w 151988"/>
                  <a:gd name="connsiteY9" fmla="*/ 82047 h 142581"/>
                  <a:gd name="connsiteX10" fmla="*/ 148280 w 151988"/>
                  <a:gd name="connsiteY10" fmla="*/ 91930 h 142581"/>
                  <a:gd name="connsiteX11" fmla="*/ 98854 w 151988"/>
                  <a:gd name="connsiteY11" fmla="*/ 130227 h 142581"/>
                  <a:gd name="connsiteX12" fmla="*/ 61784 w 151988"/>
                  <a:gd name="connsiteY12" fmla="*/ 142581 h 142581"/>
                  <a:gd name="connsiteX13" fmla="*/ 60548 w 151988"/>
                  <a:gd name="connsiteY13" fmla="*/ 142581 h 142581"/>
                  <a:gd name="connsiteX14" fmla="*/ 12358 w 151988"/>
                  <a:gd name="connsiteY14" fmla="*/ 117873 h 142581"/>
                  <a:gd name="connsiteX15" fmla="*/ 0 w 151988"/>
                  <a:gd name="connsiteY15" fmla="*/ 79576 h 142581"/>
                  <a:gd name="connsiteX16" fmla="*/ 23478 w 151988"/>
                  <a:gd name="connsiteY16" fmla="*/ 32631 h 142581"/>
                  <a:gd name="connsiteX17" fmla="*/ 64256 w 151988"/>
                  <a:gd name="connsiteY17" fmla="*/ 1746 h 142581"/>
                  <a:gd name="connsiteX18" fmla="*/ 71670 w 151988"/>
                  <a:gd name="connsiteY18" fmla="*/ 511 h 14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1988" h="142581">
                    <a:moveTo>
                      <a:pt x="71682" y="17955"/>
                    </a:moveTo>
                    <a:lnTo>
                      <a:pt x="34710" y="46285"/>
                    </a:lnTo>
                    <a:cubicBezTo>
                      <a:pt x="24850" y="53675"/>
                      <a:pt x="18688" y="65993"/>
                      <a:pt x="18688" y="79542"/>
                    </a:cubicBezTo>
                    <a:cubicBezTo>
                      <a:pt x="18688" y="89395"/>
                      <a:pt x="21152" y="99249"/>
                      <a:pt x="27314" y="107871"/>
                    </a:cubicBezTo>
                    <a:cubicBezTo>
                      <a:pt x="34710" y="117725"/>
                      <a:pt x="47034" y="123884"/>
                      <a:pt x="60590" y="123884"/>
                    </a:cubicBezTo>
                    <a:cubicBezTo>
                      <a:pt x="70448" y="123884"/>
                      <a:pt x="80308" y="121421"/>
                      <a:pt x="87702" y="115262"/>
                    </a:cubicBezTo>
                    <a:lnTo>
                      <a:pt x="133300" y="80773"/>
                    </a:lnTo>
                    <a:cubicBezTo>
                      <a:pt x="124674" y="51212"/>
                      <a:pt x="101258" y="27809"/>
                      <a:pt x="71682" y="17955"/>
                    </a:cubicBezTo>
                    <a:close/>
                    <a:moveTo>
                      <a:pt x="71670" y="511"/>
                    </a:moveTo>
                    <a:cubicBezTo>
                      <a:pt x="112446" y="10394"/>
                      <a:pt x="142102" y="42514"/>
                      <a:pt x="151988" y="82047"/>
                    </a:cubicBezTo>
                    <a:cubicBezTo>
                      <a:pt x="151988" y="85753"/>
                      <a:pt x="151988" y="88224"/>
                      <a:pt x="148280" y="91930"/>
                    </a:cubicBezTo>
                    <a:lnTo>
                      <a:pt x="98854" y="130227"/>
                    </a:lnTo>
                    <a:cubicBezTo>
                      <a:pt x="87734" y="137639"/>
                      <a:pt x="75376" y="142581"/>
                      <a:pt x="61784" y="142581"/>
                    </a:cubicBezTo>
                    <a:lnTo>
                      <a:pt x="60548" y="142581"/>
                    </a:lnTo>
                    <a:cubicBezTo>
                      <a:pt x="42014" y="142581"/>
                      <a:pt x="24714" y="133933"/>
                      <a:pt x="12358" y="117873"/>
                    </a:cubicBezTo>
                    <a:cubicBezTo>
                      <a:pt x="3708" y="106755"/>
                      <a:pt x="0" y="93165"/>
                      <a:pt x="0" y="79576"/>
                    </a:cubicBezTo>
                    <a:cubicBezTo>
                      <a:pt x="1236" y="61045"/>
                      <a:pt x="9886" y="43750"/>
                      <a:pt x="23478" y="32631"/>
                    </a:cubicBezTo>
                    <a:lnTo>
                      <a:pt x="64256" y="1746"/>
                    </a:lnTo>
                    <a:cubicBezTo>
                      <a:pt x="66728" y="511"/>
                      <a:pt x="70434" y="-724"/>
                      <a:pt x="71670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5869BCF1-12CE-2C4D-89C9-5C2532F89ECD}"/>
                  </a:ext>
                </a:extLst>
              </p:cNvPr>
              <p:cNvSpPr/>
              <p:nvPr/>
            </p:nvSpPr>
            <p:spPr>
              <a:xfrm>
                <a:off x="18506240" y="11314516"/>
                <a:ext cx="117104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91">
                    <a:moveTo>
                      <a:pt x="38" y="0"/>
                    </a:moveTo>
                    <a:lnTo>
                      <a:pt x="0" y="29"/>
                    </a:lnTo>
                    <a:cubicBezTo>
                      <a:pt x="30" y="37"/>
                      <a:pt x="52" y="61"/>
                      <a:pt x="59" y="91"/>
                    </a:cubicBezTo>
                    <a:lnTo>
                      <a:pt x="95" y="63"/>
                    </a:lnTo>
                    <a:cubicBezTo>
                      <a:pt x="90" y="33"/>
                      <a:pt x="68" y="9"/>
                      <a:pt x="3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EB5FE829-4AC4-3241-9FEB-ABDB5E2F16C1}"/>
                  </a:ext>
                </a:extLst>
              </p:cNvPr>
              <p:cNvSpPr/>
              <p:nvPr/>
            </p:nvSpPr>
            <p:spPr>
              <a:xfrm>
                <a:off x="18497036" y="11305281"/>
                <a:ext cx="135502" cy="130119"/>
              </a:xfrm>
              <a:custGeom>
                <a:avLst/>
                <a:gdLst>
                  <a:gd name="connsiteX0" fmla="*/ 57364 w 135502"/>
                  <a:gd name="connsiteY0" fmla="*/ 19205 h 130119"/>
                  <a:gd name="connsiteX1" fmla="*/ 26644 w 135502"/>
                  <a:gd name="connsiteY1" fmla="*/ 42550 h 130119"/>
                  <a:gd name="connsiteX2" fmla="*/ 86852 w 135502"/>
                  <a:gd name="connsiteY2" fmla="*/ 106441 h 130119"/>
                  <a:gd name="connsiteX3" fmla="*/ 116342 w 135502"/>
                  <a:gd name="connsiteY3" fmla="*/ 83096 h 130119"/>
                  <a:gd name="connsiteX4" fmla="*/ 57364 w 135502"/>
                  <a:gd name="connsiteY4" fmla="*/ 19205 h 130119"/>
                  <a:gd name="connsiteX5" fmla="*/ 58502 w 135502"/>
                  <a:gd name="connsiteY5" fmla="*/ 511 h 130119"/>
                  <a:gd name="connsiteX6" fmla="*/ 135040 w 135502"/>
                  <a:gd name="connsiteY6" fmla="*/ 85682 h 130119"/>
                  <a:gd name="connsiteX7" fmla="*/ 131336 w 135502"/>
                  <a:gd name="connsiteY7" fmla="*/ 94323 h 130119"/>
                  <a:gd name="connsiteX8" fmla="*/ 86896 w 135502"/>
                  <a:gd name="connsiteY8" fmla="*/ 128885 h 130119"/>
                  <a:gd name="connsiteX9" fmla="*/ 81958 w 135502"/>
                  <a:gd name="connsiteY9" fmla="*/ 130119 h 130119"/>
                  <a:gd name="connsiteX10" fmla="*/ 78254 w 135502"/>
                  <a:gd name="connsiteY10" fmla="*/ 130119 h 130119"/>
                  <a:gd name="connsiteX11" fmla="*/ 73316 w 135502"/>
                  <a:gd name="connsiteY11" fmla="*/ 122713 h 130119"/>
                  <a:gd name="connsiteX12" fmla="*/ 6656 w 135502"/>
                  <a:gd name="connsiteY12" fmla="*/ 53589 h 130119"/>
                  <a:gd name="connsiteX13" fmla="*/ 484 w 135502"/>
                  <a:gd name="connsiteY13" fmla="*/ 46182 h 130119"/>
                  <a:gd name="connsiteX14" fmla="*/ 2952 w 135502"/>
                  <a:gd name="connsiteY14" fmla="*/ 38776 h 130119"/>
                  <a:gd name="connsiteX15" fmla="*/ 51096 w 135502"/>
                  <a:gd name="connsiteY15" fmla="*/ 1745 h 130119"/>
                  <a:gd name="connsiteX16" fmla="*/ 58502 w 135502"/>
                  <a:gd name="connsiteY16" fmla="*/ 511 h 13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5502" h="130119">
                    <a:moveTo>
                      <a:pt x="57364" y="19205"/>
                    </a:moveTo>
                    <a:lnTo>
                      <a:pt x="26644" y="42550"/>
                    </a:lnTo>
                    <a:cubicBezTo>
                      <a:pt x="54906" y="54837"/>
                      <a:pt x="77022" y="76953"/>
                      <a:pt x="86852" y="106441"/>
                    </a:cubicBezTo>
                    <a:lnTo>
                      <a:pt x="116342" y="83096"/>
                    </a:lnTo>
                    <a:cubicBezTo>
                      <a:pt x="108970" y="53608"/>
                      <a:pt x="86852" y="29034"/>
                      <a:pt x="57364" y="19205"/>
                    </a:cubicBezTo>
                    <a:close/>
                    <a:moveTo>
                      <a:pt x="58502" y="511"/>
                    </a:moveTo>
                    <a:cubicBezTo>
                      <a:pt x="98006" y="12855"/>
                      <a:pt x="127632" y="44948"/>
                      <a:pt x="135040" y="85682"/>
                    </a:cubicBezTo>
                    <a:cubicBezTo>
                      <a:pt x="136274" y="89385"/>
                      <a:pt x="135040" y="91854"/>
                      <a:pt x="131336" y="94323"/>
                    </a:cubicBezTo>
                    <a:lnTo>
                      <a:pt x="86896" y="128885"/>
                    </a:lnTo>
                    <a:cubicBezTo>
                      <a:pt x="85660" y="130119"/>
                      <a:pt x="84426" y="130119"/>
                      <a:pt x="81958" y="130119"/>
                    </a:cubicBezTo>
                    <a:cubicBezTo>
                      <a:pt x="80724" y="130119"/>
                      <a:pt x="79488" y="130119"/>
                      <a:pt x="78254" y="130119"/>
                    </a:cubicBezTo>
                    <a:cubicBezTo>
                      <a:pt x="75786" y="128885"/>
                      <a:pt x="74550" y="125182"/>
                      <a:pt x="73316" y="122713"/>
                    </a:cubicBezTo>
                    <a:cubicBezTo>
                      <a:pt x="65910" y="89385"/>
                      <a:pt x="39986" y="62229"/>
                      <a:pt x="6656" y="53589"/>
                    </a:cubicBezTo>
                    <a:cubicBezTo>
                      <a:pt x="2952" y="52354"/>
                      <a:pt x="484" y="51120"/>
                      <a:pt x="484" y="46182"/>
                    </a:cubicBezTo>
                    <a:cubicBezTo>
                      <a:pt x="-752" y="43714"/>
                      <a:pt x="484" y="40011"/>
                      <a:pt x="2952" y="38776"/>
                    </a:cubicBezTo>
                    <a:lnTo>
                      <a:pt x="51096" y="1745"/>
                    </a:lnTo>
                    <a:cubicBezTo>
                      <a:pt x="53564" y="511"/>
                      <a:pt x="56034" y="-723"/>
                      <a:pt x="58502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3FF04C64-5BD2-D74F-B53A-D70F8BB9633D}"/>
                  </a:ext>
                </a:extLst>
              </p:cNvPr>
              <p:cNvSpPr/>
              <p:nvPr/>
            </p:nvSpPr>
            <p:spPr>
              <a:xfrm>
                <a:off x="18668192" y="11148768"/>
                <a:ext cx="184377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113">
                    <a:moveTo>
                      <a:pt x="0" y="113"/>
                    </a:move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526FA20A-C71F-9A4A-8B90-4963A40CFB44}"/>
                  </a:ext>
                </a:extLst>
              </p:cNvPr>
              <p:cNvSpPr/>
              <p:nvPr/>
            </p:nvSpPr>
            <p:spPr>
              <a:xfrm>
                <a:off x="18659472" y="11138794"/>
                <a:ext cx="200572" cy="158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" h="128">
                    <a:moveTo>
                      <a:pt x="7" y="128"/>
                    </a:moveTo>
                    <a:cubicBezTo>
                      <a:pt x="5" y="128"/>
                      <a:pt x="3" y="127"/>
                      <a:pt x="1" y="125"/>
                    </a:cubicBezTo>
                    <a:cubicBezTo>
                      <a:pt x="-1" y="122"/>
                      <a:pt x="0" y="118"/>
                      <a:pt x="3" y="115"/>
                    </a:cubicBezTo>
                    <a:lnTo>
                      <a:pt x="151" y="2"/>
                    </a:lnTo>
                    <a:cubicBezTo>
                      <a:pt x="154" y="-1"/>
                      <a:pt x="158" y="0"/>
                      <a:pt x="161" y="3"/>
                    </a:cubicBezTo>
                    <a:cubicBezTo>
                      <a:pt x="163" y="6"/>
                      <a:pt x="163" y="11"/>
                      <a:pt x="160" y="13"/>
                    </a:cubicBezTo>
                    <a:lnTo>
                      <a:pt x="11" y="127"/>
                    </a:lnTo>
                    <a:cubicBezTo>
                      <a:pt x="10" y="127"/>
                      <a:pt x="9" y="128"/>
                      <a:pt x="7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6EC88499-763A-B346-B9EA-E1B4038AEBB8}"/>
                  </a:ext>
                </a:extLst>
              </p:cNvPr>
              <p:cNvSpPr/>
              <p:nvPr/>
            </p:nvSpPr>
            <p:spPr>
              <a:xfrm>
                <a:off x="19024485" y="10992985"/>
                <a:ext cx="38620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29">
                    <a:moveTo>
                      <a:pt x="0" y="9"/>
                    </a:moveTo>
                    <a:lnTo>
                      <a:pt x="14" y="2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8B067C2-9EB6-3341-8A41-861358F464E5}"/>
                  </a:ext>
                </a:extLst>
              </p:cNvPr>
              <p:cNvSpPr/>
              <p:nvPr/>
            </p:nvSpPr>
            <p:spPr>
              <a:xfrm>
                <a:off x="19014828" y="10985052"/>
                <a:ext cx="56365" cy="51551"/>
              </a:xfrm>
              <a:custGeom>
                <a:avLst/>
                <a:gdLst>
                  <a:gd name="connsiteX0" fmla="*/ 29590 w 56365"/>
                  <a:gd name="connsiteY0" fmla="*/ 22892 h 51551"/>
                  <a:gd name="connsiteX1" fmla="*/ 23360 w 56365"/>
                  <a:gd name="connsiteY1" fmla="*/ 23827 h 51551"/>
                  <a:gd name="connsiteX2" fmla="*/ 26476 w 56365"/>
                  <a:gd name="connsiteY2" fmla="*/ 26631 h 51551"/>
                  <a:gd name="connsiteX3" fmla="*/ 46006 w 56365"/>
                  <a:gd name="connsiteY3" fmla="*/ 456 h 51551"/>
                  <a:gd name="connsiteX4" fmla="*/ 54538 w 56365"/>
                  <a:gd name="connsiteY4" fmla="*/ 4106 h 51551"/>
                  <a:gd name="connsiteX5" fmla="*/ 54538 w 56365"/>
                  <a:gd name="connsiteY5" fmla="*/ 13838 h 51551"/>
                  <a:gd name="connsiteX6" fmla="*/ 33820 w 56365"/>
                  <a:gd name="connsiteY6" fmla="*/ 47901 h 51551"/>
                  <a:gd name="connsiteX7" fmla="*/ 26506 w 56365"/>
                  <a:gd name="connsiteY7" fmla="*/ 51551 h 51551"/>
                  <a:gd name="connsiteX8" fmla="*/ 19194 w 56365"/>
                  <a:gd name="connsiteY8" fmla="*/ 49118 h 51551"/>
                  <a:gd name="connsiteX9" fmla="*/ 914 w 56365"/>
                  <a:gd name="connsiteY9" fmla="*/ 23570 h 51551"/>
                  <a:gd name="connsiteX10" fmla="*/ 914 w 56365"/>
                  <a:gd name="connsiteY10" fmla="*/ 15055 h 51551"/>
                  <a:gd name="connsiteX11" fmla="*/ 7008 w 56365"/>
                  <a:gd name="connsiteY11" fmla="*/ 10188 h 5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365" h="51551">
                    <a:moveTo>
                      <a:pt x="29590" y="22892"/>
                    </a:moveTo>
                    <a:lnTo>
                      <a:pt x="23360" y="23827"/>
                    </a:lnTo>
                    <a:lnTo>
                      <a:pt x="26476" y="26631"/>
                    </a:lnTo>
                    <a:close/>
                    <a:moveTo>
                      <a:pt x="46006" y="456"/>
                    </a:moveTo>
                    <a:cubicBezTo>
                      <a:pt x="48444" y="-761"/>
                      <a:pt x="53318" y="456"/>
                      <a:pt x="54538" y="4106"/>
                    </a:cubicBezTo>
                    <a:cubicBezTo>
                      <a:pt x="56974" y="6539"/>
                      <a:pt x="56974" y="10188"/>
                      <a:pt x="54538" y="13838"/>
                    </a:cubicBezTo>
                    <a:lnTo>
                      <a:pt x="33820" y="47901"/>
                    </a:lnTo>
                    <a:cubicBezTo>
                      <a:pt x="31382" y="50334"/>
                      <a:pt x="30162" y="51551"/>
                      <a:pt x="26506" y="51551"/>
                    </a:cubicBezTo>
                    <a:cubicBezTo>
                      <a:pt x="24070" y="51551"/>
                      <a:pt x="21632" y="50334"/>
                      <a:pt x="19194" y="49118"/>
                    </a:cubicBezTo>
                    <a:lnTo>
                      <a:pt x="914" y="23570"/>
                    </a:lnTo>
                    <a:cubicBezTo>
                      <a:pt x="-304" y="21137"/>
                      <a:pt x="-304" y="18704"/>
                      <a:pt x="914" y="15055"/>
                    </a:cubicBezTo>
                    <a:cubicBezTo>
                      <a:pt x="914" y="12621"/>
                      <a:pt x="3352" y="11405"/>
                      <a:pt x="7008" y="10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56F2CE0-8C43-034F-8066-A58FAA9479D3}"/>
                </a:ext>
              </a:extLst>
            </p:cNvPr>
            <p:cNvGrpSpPr/>
            <p:nvPr/>
          </p:nvGrpSpPr>
          <p:grpSpPr>
            <a:xfrm>
              <a:off x="12257702" y="9639580"/>
              <a:ext cx="4771028" cy="1836946"/>
              <a:chOff x="12257702" y="9639580"/>
              <a:chExt cx="4771028" cy="1836946"/>
            </a:xfrm>
          </p:grpSpPr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8DC4A990-C1F5-0F40-B8EC-5A843DECE0BB}"/>
                  </a:ext>
                </a:extLst>
              </p:cNvPr>
              <p:cNvSpPr/>
              <p:nvPr/>
            </p:nvSpPr>
            <p:spPr>
              <a:xfrm>
                <a:off x="12928830" y="10905753"/>
                <a:ext cx="4089934" cy="476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4" h="383">
                    <a:moveTo>
                      <a:pt x="3284" y="0"/>
                    </a:moveTo>
                    <a:lnTo>
                      <a:pt x="983" y="0"/>
                    </a:lnTo>
                    <a:lnTo>
                      <a:pt x="0" y="383"/>
                    </a:lnTo>
                    <a:lnTo>
                      <a:pt x="2301" y="3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2F50DBE0-1CC9-D642-97D0-1F83415BC1FA}"/>
                  </a:ext>
                </a:extLst>
              </p:cNvPr>
              <p:cNvSpPr/>
              <p:nvPr/>
            </p:nvSpPr>
            <p:spPr>
              <a:xfrm>
                <a:off x="12920109" y="10895783"/>
                <a:ext cx="4108621" cy="494753"/>
              </a:xfrm>
              <a:custGeom>
                <a:avLst/>
                <a:gdLst>
                  <a:gd name="connsiteX0" fmla="*/ 1235458 w 4108621"/>
                  <a:gd name="connsiteY0" fmla="*/ 17447 h 494753"/>
                  <a:gd name="connsiteX1" fmla="*/ 54815 w 4108621"/>
                  <a:gd name="connsiteY1" fmla="*/ 477306 h 494753"/>
                  <a:gd name="connsiteX2" fmla="*/ 2871918 w 4108621"/>
                  <a:gd name="connsiteY2" fmla="*/ 477306 h 494753"/>
                  <a:gd name="connsiteX3" fmla="*/ 4052561 w 4108621"/>
                  <a:gd name="connsiteY3" fmla="*/ 17447 h 494753"/>
                  <a:gd name="connsiteX4" fmla="*/ 1232960 w 4108621"/>
                  <a:gd name="connsiteY4" fmla="*/ 0 h 494753"/>
                  <a:gd name="connsiteX5" fmla="*/ 4098657 w 4108621"/>
                  <a:gd name="connsiteY5" fmla="*/ 0 h 494753"/>
                  <a:gd name="connsiteX6" fmla="*/ 4108621 w 4108621"/>
                  <a:gd name="connsiteY6" fmla="*/ 6215 h 494753"/>
                  <a:gd name="connsiteX7" fmla="*/ 4102395 w 4108621"/>
                  <a:gd name="connsiteY7" fmla="*/ 17403 h 494753"/>
                  <a:gd name="connsiteX8" fmla="*/ 2878152 w 4108621"/>
                  <a:gd name="connsiteY8" fmla="*/ 494753 h 494753"/>
                  <a:gd name="connsiteX9" fmla="*/ 2874416 w 4108621"/>
                  <a:gd name="connsiteY9" fmla="*/ 494753 h 494753"/>
                  <a:gd name="connsiteX10" fmla="*/ 8718 w 4108621"/>
                  <a:gd name="connsiteY10" fmla="*/ 494753 h 494753"/>
                  <a:gd name="connsiteX11" fmla="*/ 0 w 4108621"/>
                  <a:gd name="connsiteY11" fmla="*/ 488537 h 494753"/>
                  <a:gd name="connsiteX12" fmla="*/ 6227 w 4108621"/>
                  <a:gd name="connsiteY12" fmla="*/ 478593 h 494753"/>
                  <a:gd name="connsiteX13" fmla="*/ 1229224 w 4108621"/>
                  <a:gd name="connsiteY13" fmla="*/ 1243 h 494753"/>
                  <a:gd name="connsiteX14" fmla="*/ 1232960 w 4108621"/>
                  <a:gd name="connsiteY14" fmla="*/ 0 h 49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8621" h="494753">
                    <a:moveTo>
                      <a:pt x="1235458" y="17447"/>
                    </a:moveTo>
                    <a:lnTo>
                      <a:pt x="54815" y="477306"/>
                    </a:lnTo>
                    <a:lnTo>
                      <a:pt x="2871918" y="477306"/>
                    </a:lnTo>
                    <a:lnTo>
                      <a:pt x="4052561" y="17447"/>
                    </a:lnTo>
                    <a:close/>
                    <a:moveTo>
                      <a:pt x="1232960" y="0"/>
                    </a:moveTo>
                    <a:lnTo>
                      <a:pt x="4098657" y="0"/>
                    </a:lnTo>
                    <a:cubicBezTo>
                      <a:pt x="4103639" y="0"/>
                      <a:pt x="4107375" y="3729"/>
                      <a:pt x="4108621" y="6215"/>
                    </a:cubicBezTo>
                    <a:cubicBezTo>
                      <a:pt x="4108621" y="11188"/>
                      <a:pt x="4106131" y="14917"/>
                      <a:pt x="4102395" y="17403"/>
                    </a:cubicBezTo>
                    <a:lnTo>
                      <a:pt x="2878152" y="494753"/>
                    </a:lnTo>
                    <a:cubicBezTo>
                      <a:pt x="2875661" y="494753"/>
                      <a:pt x="2875661" y="494753"/>
                      <a:pt x="2874416" y="494753"/>
                    </a:cubicBezTo>
                    <a:lnTo>
                      <a:pt x="8718" y="494753"/>
                    </a:lnTo>
                    <a:cubicBezTo>
                      <a:pt x="3736" y="494753"/>
                      <a:pt x="1245" y="492267"/>
                      <a:pt x="0" y="488537"/>
                    </a:cubicBezTo>
                    <a:cubicBezTo>
                      <a:pt x="0" y="483565"/>
                      <a:pt x="1245" y="479836"/>
                      <a:pt x="6227" y="478593"/>
                    </a:cubicBezTo>
                    <a:lnTo>
                      <a:pt x="1229224" y="1243"/>
                    </a:lnTo>
                    <a:cubicBezTo>
                      <a:pt x="1230469" y="0"/>
                      <a:pt x="1231715" y="0"/>
                      <a:pt x="12329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4C14ECD9-2186-BD4B-903A-D6034B72FE3D}"/>
                  </a:ext>
                </a:extLst>
              </p:cNvPr>
              <p:cNvSpPr/>
              <p:nvPr/>
            </p:nvSpPr>
            <p:spPr>
              <a:xfrm>
                <a:off x="14808730" y="9648307"/>
                <a:ext cx="985421" cy="1733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2" h="1392">
                    <a:moveTo>
                      <a:pt x="792" y="1392"/>
                    </a:moveTo>
                    <a:lnTo>
                      <a:pt x="510" y="1392"/>
                    </a:lnTo>
                    <a:lnTo>
                      <a:pt x="0" y="0"/>
                    </a:lnTo>
                    <a:lnTo>
                      <a:pt x="214" y="0"/>
                    </a:lnTo>
                    <a:cubicBezTo>
                      <a:pt x="268" y="0"/>
                      <a:pt x="316" y="34"/>
                      <a:pt x="334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8EC10FC-2451-1345-B8EB-6E0C92CD8566}"/>
                  </a:ext>
                </a:extLst>
              </p:cNvPr>
              <p:cNvSpPr/>
              <p:nvPr/>
            </p:nvSpPr>
            <p:spPr>
              <a:xfrm>
                <a:off x="14801681" y="9639580"/>
                <a:ext cx="1002951" cy="1750949"/>
              </a:xfrm>
              <a:custGeom>
                <a:avLst/>
                <a:gdLst>
                  <a:gd name="connsiteX0" fmla="*/ 20752 w 1002951"/>
                  <a:gd name="connsiteY0" fmla="*/ 17451 h 1750949"/>
                  <a:gd name="connsiteX1" fmla="*/ 647817 w 1002951"/>
                  <a:gd name="connsiteY1" fmla="*/ 1733509 h 1750949"/>
                  <a:gd name="connsiteX2" fmla="*/ 980012 w 1002951"/>
                  <a:gd name="connsiteY2" fmla="*/ 1733509 h 1750949"/>
                  <a:gd name="connsiteX3" fmla="*/ 413912 w 1002951"/>
                  <a:gd name="connsiteY3" fmla="*/ 118322 h 1750949"/>
                  <a:gd name="connsiteX4" fmla="*/ 273320 w 1002951"/>
                  <a:gd name="connsiteY4" fmla="*/ 17451 h 1750949"/>
                  <a:gd name="connsiteX5" fmla="*/ 8284 w 1002951"/>
                  <a:gd name="connsiteY5" fmla="*/ 0 h 1750949"/>
                  <a:gd name="connsiteX6" fmla="*/ 274552 w 1002951"/>
                  <a:gd name="connsiteY6" fmla="*/ 0 h 1750949"/>
                  <a:gd name="connsiteX7" fmla="*/ 432571 w 1002951"/>
                  <a:gd name="connsiteY7" fmla="*/ 112081 h 1750949"/>
                  <a:gd name="connsiteX8" fmla="*/ 1002436 w 1002951"/>
                  <a:gd name="connsiteY8" fmla="*/ 1739741 h 1750949"/>
                  <a:gd name="connsiteX9" fmla="*/ 1001192 w 1002951"/>
                  <a:gd name="connsiteY9" fmla="*/ 1747213 h 1750949"/>
                  <a:gd name="connsiteX10" fmla="*/ 993726 w 1002951"/>
                  <a:gd name="connsiteY10" fmla="*/ 1750949 h 1750949"/>
                  <a:gd name="connsiteX11" fmla="*/ 642849 w 1002951"/>
                  <a:gd name="connsiteY11" fmla="*/ 1750949 h 1750949"/>
                  <a:gd name="connsiteX12" fmla="*/ 634139 w 1002951"/>
                  <a:gd name="connsiteY12" fmla="*/ 1744722 h 1750949"/>
                  <a:gd name="connsiteX13" fmla="*/ 818 w 1002951"/>
                  <a:gd name="connsiteY13" fmla="*/ 11208 h 1750949"/>
                  <a:gd name="connsiteX14" fmla="*/ 2062 w 1002951"/>
                  <a:gd name="connsiteY14" fmla="*/ 3736 h 1750949"/>
                  <a:gd name="connsiteX15" fmla="*/ 8284 w 1002951"/>
                  <a:gd name="connsiteY15" fmla="*/ 0 h 175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02951" h="1750949">
                    <a:moveTo>
                      <a:pt x="20752" y="17451"/>
                    </a:moveTo>
                    <a:lnTo>
                      <a:pt x="647817" y="1733509"/>
                    </a:lnTo>
                    <a:lnTo>
                      <a:pt x="980012" y="1733509"/>
                    </a:lnTo>
                    <a:lnTo>
                      <a:pt x="413912" y="118322"/>
                    </a:lnTo>
                    <a:cubicBezTo>
                      <a:pt x="392761" y="58547"/>
                      <a:pt x="335529" y="17451"/>
                      <a:pt x="273320" y="17451"/>
                    </a:cubicBezTo>
                    <a:close/>
                    <a:moveTo>
                      <a:pt x="8284" y="0"/>
                    </a:moveTo>
                    <a:lnTo>
                      <a:pt x="274552" y="0"/>
                    </a:lnTo>
                    <a:cubicBezTo>
                      <a:pt x="345474" y="0"/>
                      <a:pt x="408931" y="44832"/>
                      <a:pt x="432571" y="112081"/>
                    </a:cubicBezTo>
                    <a:lnTo>
                      <a:pt x="1002436" y="1739741"/>
                    </a:lnTo>
                    <a:cubicBezTo>
                      <a:pt x="1003680" y="1742232"/>
                      <a:pt x="1002436" y="1744722"/>
                      <a:pt x="1001192" y="1747213"/>
                    </a:cubicBezTo>
                    <a:cubicBezTo>
                      <a:pt x="999947" y="1749704"/>
                      <a:pt x="996215" y="1750949"/>
                      <a:pt x="993726" y="1750949"/>
                    </a:cubicBezTo>
                    <a:lnTo>
                      <a:pt x="642849" y="1750949"/>
                    </a:lnTo>
                    <a:cubicBezTo>
                      <a:pt x="639116" y="1750949"/>
                      <a:pt x="635383" y="1748458"/>
                      <a:pt x="634139" y="1744722"/>
                    </a:cubicBezTo>
                    <a:lnTo>
                      <a:pt x="818" y="11208"/>
                    </a:lnTo>
                    <a:cubicBezTo>
                      <a:pt x="-426" y="8717"/>
                      <a:pt x="-426" y="6227"/>
                      <a:pt x="2062" y="3736"/>
                    </a:cubicBezTo>
                    <a:cubicBezTo>
                      <a:pt x="3307" y="1245"/>
                      <a:pt x="5795" y="0"/>
                      <a:pt x="82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844FD159-D010-3F4B-A4EF-035213C66D11}"/>
                  </a:ext>
                </a:extLst>
              </p:cNvPr>
              <p:cNvSpPr/>
              <p:nvPr/>
            </p:nvSpPr>
            <p:spPr>
              <a:xfrm>
                <a:off x="12264823" y="9648307"/>
                <a:ext cx="3432156" cy="1733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6" h="1392">
                    <a:moveTo>
                      <a:pt x="2756" y="1392"/>
                    </a:moveTo>
                    <a:lnTo>
                      <a:pt x="455" y="1392"/>
                    </a:lnTo>
                    <a:lnTo>
                      <a:pt x="4" y="108"/>
                    </a:lnTo>
                    <a:cubicBezTo>
                      <a:pt x="-14" y="56"/>
                      <a:pt x="25" y="0"/>
                      <a:pt x="82" y="0"/>
                    </a:cubicBezTo>
                    <a:lnTo>
                      <a:pt x="2178" y="0"/>
                    </a:lnTo>
                    <a:cubicBezTo>
                      <a:pt x="2232" y="0"/>
                      <a:pt x="2280" y="34"/>
                      <a:pt x="2298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31D33C4B-E01D-0E45-9C92-81999677402A}"/>
                  </a:ext>
                </a:extLst>
              </p:cNvPr>
              <p:cNvSpPr/>
              <p:nvPr/>
            </p:nvSpPr>
            <p:spPr>
              <a:xfrm>
                <a:off x="12257702" y="9639580"/>
                <a:ext cx="3449243" cy="1750949"/>
              </a:xfrm>
              <a:custGeom>
                <a:avLst/>
                <a:gdLst>
                  <a:gd name="connsiteX0" fmla="*/ 109242 w 3449243"/>
                  <a:gd name="connsiteY0" fmla="*/ 17451 h 1750949"/>
                  <a:gd name="connsiteX1" fmla="*/ 33277 w 3449243"/>
                  <a:gd name="connsiteY1" fmla="*/ 57301 h 1750949"/>
                  <a:gd name="connsiteX2" fmla="*/ 20823 w 3449243"/>
                  <a:gd name="connsiteY2" fmla="*/ 140738 h 1750949"/>
                  <a:gd name="connsiteX3" fmla="*/ 579980 w 3449243"/>
                  <a:gd name="connsiteY3" fmla="*/ 1733509 h 1750949"/>
                  <a:gd name="connsiteX4" fmla="*/ 3426820 w 3449243"/>
                  <a:gd name="connsiteY4" fmla="*/ 1733509 h 1750949"/>
                  <a:gd name="connsiteX5" fmla="*/ 2860192 w 3449243"/>
                  <a:gd name="connsiteY5" fmla="*/ 118322 h 1750949"/>
                  <a:gd name="connsiteX6" fmla="*/ 2719468 w 3449243"/>
                  <a:gd name="connsiteY6" fmla="*/ 17451 h 1750949"/>
                  <a:gd name="connsiteX7" fmla="*/ 110481 w 3449243"/>
                  <a:gd name="connsiteY7" fmla="*/ 0 h 1750949"/>
                  <a:gd name="connsiteX8" fmla="*/ 2720718 w 3449243"/>
                  <a:gd name="connsiteY8" fmla="*/ 0 h 1750949"/>
                  <a:gd name="connsiteX9" fmla="*/ 2878876 w 3449243"/>
                  <a:gd name="connsiteY9" fmla="*/ 112081 h 1750949"/>
                  <a:gd name="connsiteX10" fmla="*/ 3449243 w 3449243"/>
                  <a:gd name="connsiteY10" fmla="*/ 1739741 h 1750949"/>
                  <a:gd name="connsiteX11" fmla="*/ 3447998 w 3449243"/>
                  <a:gd name="connsiteY11" fmla="*/ 1747213 h 1750949"/>
                  <a:gd name="connsiteX12" fmla="*/ 3440526 w 3449243"/>
                  <a:gd name="connsiteY12" fmla="*/ 1750949 h 1750949"/>
                  <a:gd name="connsiteX13" fmla="*/ 574994 w 3449243"/>
                  <a:gd name="connsiteY13" fmla="*/ 1750949 h 1750949"/>
                  <a:gd name="connsiteX14" fmla="*/ 566277 w 3449243"/>
                  <a:gd name="connsiteY14" fmla="*/ 1744722 h 1750949"/>
                  <a:gd name="connsiteX15" fmla="*/ 5873 w 3449243"/>
                  <a:gd name="connsiteY15" fmla="*/ 146950 h 1750949"/>
                  <a:gd name="connsiteX16" fmla="*/ 19571 w 3449243"/>
                  <a:gd name="connsiteY16" fmla="*/ 46078 h 1750949"/>
                  <a:gd name="connsiteX17" fmla="*/ 110481 w 3449243"/>
                  <a:gd name="connsiteY17" fmla="*/ 0 h 175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49243" h="1750949">
                    <a:moveTo>
                      <a:pt x="109242" y="17451"/>
                    </a:moveTo>
                    <a:cubicBezTo>
                      <a:pt x="78109" y="17451"/>
                      <a:pt x="50711" y="31150"/>
                      <a:pt x="33277" y="57301"/>
                    </a:cubicBezTo>
                    <a:cubicBezTo>
                      <a:pt x="15842" y="82208"/>
                      <a:pt x="10861" y="112096"/>
                      <a:pt x="20823" y="140738"/>
                    </a:cubicBezTo>
                    <a:lnTo>
                      <a:pt x="579980" y="1733509"/>
                    </a:lnTo>
                    <a:lnTo>
                      <a:pt x="3426820" y="1733509"/>
                    </a:lnTo>
                    <a:lnTo>
                      <a:pt x="2860192" y="118322"/>
                    </a:lnTo>
                    <a:cubicBezTo>
                      <a:pt x="2839021" y="58547"/>
                      <a:pt x="2782981" y="17451"/>
                      <a:pt x="2719468" y="17451"/>
                    </a:cubicBezTo>
                    <a:close/>
                    <a:moveTo>
                      <a:pt x="110481" y="0"/>
                    </a:moveTo>
                    <a:lnTo>
                      <a:pt x="2720718" y="0"/>
                    </a:lnTo>
                    <a:cubicBezTo>
                      <a:pt x="2791702" y="0"/>
                      <a:pt x="2855215" y="44832"/>
                      <a:pt x="2878876" y="112081"/>
                    </a:cubicBezTo>
                    <a:lnTo>
                      <a:pt x="3449243" y="1739741"/>
                    </a:lnTo>
                    <a:cubicBezTo>
                      <a:pt x="3449243" y="1742232"/>
                      <a:pt x="3449243" y="1744722"/>
                      <a:pt x="3447998" y="1747213"/>
                    </a:cubicBezTo>
                    <a:cubicBezTo>
                      <a:pt x="3445507" y="1749704"/>
                      <a:pt x="3443016" y="1750949"/>
                      <a:pt x="3440526" y="1750949"/>
                    </a:cubicBezTo>
                    <a:lnTo>
                      <a:pt x="574994" y="1750949"/>
                    </a:lnTo>
                    <a:cubicBezTo>
                      <a:pt x="570013" y="1750949"/>
                      <a:pt x="567522" y="1748458"/>
                      <a:pt x="566277" y="1744722"/>
                    </a:cubicBezTo>
                    <a:lnTo>
                      <a:pt x="5873" y="146950"/>
                    </a:lnTo>
                    <a:cubicBezTo>
                      <a:pt x="-5335" y="112081"/>
                      <a:pt x="-354" y="75966"/>
                      <a:pt x="19571" y="46078"/>
                    </a:cubicBezTo>
                    <a:cubicBezTo>
                      <a:pt x="40742" y="17435"/>
                      <a:pt x="73121" y="0"/>
                      <a:pt x="1104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34CD68C-CA8A-5844-BE5A-069C3361F025}"/>
                  </a:ext>
                </a:extLst>
              </p:cNvPr>
              <p:cNvSpPr/>
              <p:nvPr/>
            </p:nvSpPr>
            <p:spPr>
              <a:xfrm>
                <a:off x="13571659" y="10321271"/>
                <a:ext cx="433536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" h="328">
                    <a:moveTo>
                      <a:pt x="339" y="165"/>
                    </a:moveTo>
                    <a:cubicBezTo>
                      <a:pt x="372" y="255"/>
                      <a:pt x="325" y="328"/>
                      <a:pt x="234" y="328"/>
                    </a:cubicBezTo>
                    <a:cubicBezTo>
                      <a:pt x="144" y="328"/>
                      <a:pt x="43" y="255"/>
                      <a:pt x="11" y="165"/>
                    </a:cubicBezTo>
                    <a:cubicBezTo>
                      <a:pt x="-22" y="73"/>
                      <a:pt x="25" y="0"/>
                      <a:pt x="115" y="0"/>
                    </a:cubicBezTo>
                    <a:cubicBezTo>
                      <a:pt x="207" y="0"/>
                      <a:pt x="306" y="73"/>
                      <a:pt x="339" y="1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7945B8B1-FECA-354D-B3B0-C3E058767BDB}"/>
                  </a:ext>
                </a:extLst>
              </p:cNvPr>
              <p:cNvSpPr/>
              <p:nvPr/>
            </p:nvSpPr>
            <p:spPr>
              <a:xfrm>
                <a:off x="12829167" y="10905753"/>
                <a:ext cx="4189598" cy="562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64" h="452">
                    <a:moveTo>
                      <a:pt x="2325" y="383"/>
                    </a:moveTo>
                    <a:lnTo>
                      <a:pt x="0" y="383"/>
                    </a:lnTo>
                    <a:lnTo>
                      <a:pt x="0" y="404"/>
                    </a:lnTo>
                    <a:cubicBezTo>
                      <a:pt x="0" y="417"/>
                      <a:pt x="5" y="429"/>
                      <a:pt x="14" y="438"/>
                    </a:cubicBezTo>
                    <a:cubicBezTo>
                      <a:pt x="22" y="446"/>
                      <a:pt x="35" y="452"/>
                      <a:pt x="48" y="452"/>
                    </a:cubicBezTo>
                    <a:lnTo>
                      <a:pt x="2336" y="452"/>
                    </a:lnTo>
                    <a:cubicBezTo>
                      <a:pt x="2349" y="452"/>
                      <a:pt x="2361" y="451"/>
                      <a:pt x="2373" y="449"/>
                    </a:cubicBezTo>
                    <a:cubicBezTo>
                      <a:pt x="2390" y="446"/>
                      <a:pt x="2407" y="442"/>
                      <a:pt x="2423" y="435"/>
                    </a:cubicBezTo>
                    <a:lnTo>
                      <a:pt x="3333" y="80"/>
                    </a:lnTo>
                    <a:cubicBezTo>
                      <a:pt x="3343" y="76"/>
                      <a:pt x="3351" y="70"/>
                      <a:pt x="3356" y="62"/>
                    </a:cubicBezTo>
                    <a:cubicBezTo>
                      <a:pt x="3361" y="54"/>
                      <a:pt x="3364" y="45"/>
                      <a:pt x="3364" y="35"/>
                    </a:cubicBezTo>
                    <a:lnTo>
                      <a:pt x="3364" y="0"/>
                    </a:lnTo>
                    <a:lnTo>
                      <a:pt x="2433" y="363"/>
                    </a:lnTo>
                    <a:cubicBezTo>
                      <a:pt x="2416" y="369"/>
                      <a:pt x="2398" y="374"/>
                      <a:pt x="2380" y="378"/>
                    </a:cubicBezTo>
                    <a:cubicBezTo>
                      <a:pt x="2362" y="382"/>
                      <a:pt x="2343" y="383"/>
                      <a:pt x="2325" y="3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E6CDE518-7816-8744-A1F0-E8D12BD2E1C0}"/>
                  </a:ext>
                </a:extLst>
              </p:cNvPr>
              <p:cNvSpPr/>
              <p:nvPr/>
            </p:nvSpPr>
            <p:spPr>
              <a:xfrm>
                <a:off x="12819197" y="10895591"/>
                <a:ext cx="4209527" cy="580935"/>
              </a:xfrm>
              <a:custGeom>
                <a:avLst/>
                <a:gdLst>
                  <a:gd name="connsiteX0" fmla="*/ 4190847 w 4209527"/>
                  <a:gd name="connsiteY0" fmla="*/ 21378 h 580935"/>
                  <a:gd name="connsiteX1" fmla="*/ 3043815 w 4209527"/>
                  <a:gd name="connsiteY1" fmla="*/ 468992 h 580935"/>
                  <a:gd name="connsiteX2" fmla="*/ 2975316 w 4209527"/>
                  <a:gd name="connsiteY2" fmla="*/ 488886 h 580935"/>
                  <a:gd name="connsiteX3" fmla="*/ 2905573 w 4209527"/>
                  <a:gd name="connsiteY3" fmla="*/ 495103 h 580935"/>
                  <a:gd name="connsiteX4" fmla="*/ 18690 w 4209527"/>
                  <a:gd name="connsiteY4" fmla="*/ 495103 h 580935"/>
                  <a:gd name="connsiteX5" fmla="*/ 18690 w 4209527"/>
                  <a:gd name="connsiteY5" fmla="*/ 512510 h 580935"/>
                  <a:gd name="connsiteX6" fmla="*/ 33635 w 4209527"/>
                  <a:gd name="connsiteY6" fmla="*/ 548568 h 580935"/>
                  <a:gd name="connsiteX7" fmla="*/ 69752 w 4209527"/>
                  <a:gd name="connsiteY7" fmla="*/ 563488 h 580935"/>
                  <a:gd name="connsiteX8" fmla="*/ 2919273 w 4209527"/>
                  <a:gd name="connsiteY8" fmla="*/ 563488 h 580935"/>
                  <a:gd name="connsiteX9" fmla="*/ 2964107 w 4209527"/>
                  <a:gd name="connsiteY9" fmla="*/ 559758 h 580935"/>
                  <a:gd name="connsiteX10" fmla="*/ 3023888 w 4209527"/>
                  <a:gd name="connsiteY10" fmla="*/ 543594 h 580935"/>
                  <a:gd name="connsiteX11" fmla="*/ 4158465 w 4209527"/>
                  <a:gd name="connsiteY11" fmla="*/ 100954 h 580935"/>
                  <a:gd name="connsiteX12" fmla="*/ 4182127 w 4209527"/>
                  <a:gd name="connsiteY12" fmla="*/ 82303 h 580935"/>
                  <a:gd name="connsiteX13" fmla="*/ 4190847 w 4209527"/>
                  <a:gd name="connsiteY13" fmla="*/ 53706 h 580935"/>
                  <a:gd name="connsiteX14" fmla="*/ 4197073 w 4209527"/>
                  <a:gd name="connsiteY14" fmla="*/ 1436 h 580935"/>
                  <a:gd name="connsiteX15" fmla="*/ 4204545 w 4209527"/>
                  <a:gd name="connsiteY15" fmla="*/ 1436 h 580935"/>
                  <a:gd name="connsiteX16" fmla="*/ 4209527 w 4209527"/>
                  <a:gd name="connsiteY16" fmla="*/ 10140 h 580935"/>
                  <a:gd name="connsiteX17" fmla="*/ 4209527 w 4209527"/>
                  <a:gd name="connsiteY17" fmla="*/ 53665 h 580935"/>
                  <a:gd name="connsiteX18" fmla="*/ 4197073 w 4209527"/>
                  <a:gd name="connsiteY18" fmla="*/ 92216 h 580935"/>
                  <a:gd name="connsiteX19" fmla="*/ 4164691 w 4209527"/>
                  <a:gd name="connsiteY19" fmla="*/ 117087 h 580935"/>
                  <a:gd name="connsiteX20" fmla="*/ 3030112 w 4209527"/>
                  <a:gd name="connsiteY20" fmla="*/ 559794 h 580935"/>
                  <a:gd name="connsiteX21" fmla="*/ 2966596 w 4209527"/>
                  <a:gd name="connsiteY21" fmla="*/ 577204 h 580935"/>
                  <a:gd name="connsiteX22" fmla="*/ 2919269 w 4209527"/>
                  <a:gd name="connsiteY22" fmla="*/ 580935 h 580935"/>
                  <a:gd name="connsiteX23" fmla="*/ 69744 w 4209527"/>
                  <a:gd name="connsiteY23" fmla="*/ 580935 h 580935"/>
                  <a:gd name="connsiteX24" fmla="*/ 21172 w 4209527"/>
                  <a:gd name="connsiteY24" fmla="*/ 561038 h 580935"/>
                  <a:gd name="connsiteX25" fmla="*/ 0 w 4209527"/>
                  <a:gd name="connsiteY25" fmla="*/ 512539 h 580935"/>
                  <a:gd name="connsiteX26" fmla="*/ 0 w 4209527"/>
                  <a:gd name="connsiteY26" fmla="*/ 486424 h 580935"/>
                  <a:gd name="connsiteX27" fmla="*/ 9963 w 4209527"/>
                  <a:gd name="connsiteY27" fmla="*/ 477719 h 580935"/>
                  <a:gd name="connsiteX28" fmla="*/ 2905570 w 4209527"/>
                  <a:gd name="connsiteY28" fmla="*/ 477719 h 580935"/>
                  <a:gd name="connsiteX29" fmla="*/ 2972823 w 4209527"/>
                  <a:gd name="connsiteY29" fmla="*/ 471502 h 580935"/>
                  <a:gd name="connsiteX30" fmla="*/ 3037585 w 4209527"/>
                  <a:gd name="connsiteY30" fmla="*/ 452848 h 58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209527" h="580935">
                    <a:moveTo>
                      <a:pt x="4190847" y="21378"/>
                    </a:moveTo>
                    <a:lnTo>
                      <a:pt x="3043815" y="468992"/>
                    </a:lnTo>
                    <a:cubicBezTo>
                      <a:pt x="3021397" y="477695"/>
                      <a:pt x="2998979" y="485156"/>
                      <a:pt x="2975316" y="488886"/>
                    </a:cubicBezTo>
                    <a:cubicBezTo>
                      <a:pt x="2952899" y="492616"/>
                      <a:pt x="2929236" y="495103"/>
                      <a:pt x="2905573" y="495103"/>
                    </a:cubicBezTo>
                    <a:lnTo>
                      <a:pt x="18690" y="495103"/>
                    </a:lnTo>
                    <a:lnTo>
                      <a:pt x="18690" y="512510"/>
                    </a:lnTo>
                    <a:cubicBezTo>
                      <a:pt x="18690" y="526187"/>
                      <a:pt x="23672" y="538621"/>
                      <a:pt x="33635" y="548568"/>
                    </a:cubicBezTo>
                    <a:cubicBezTo>
                      <a:pt x="43598" y="557271"/>
                      <a:pt x="56053" y="563488"/>
                      <a:pt x="69752" y="563488"/>
                    </a:cubicBezTo>
                    <a:lnTo>
                      <a:pt x="2919273" y="563488"/>
                    </a:lnTo>
                    <a:cubicBezTo>
                      <a:pt x="2934217" y="563488"/>
                      <a:pt x="2950408" y="562245"/>
                      <a:pt x="2964107" y="559758"/>
                    </a:cubicBezTo>
                    <a:cubicBezTo>
                      <a:pt x="2985280" y="556028"/>
                      <a:pt x="3003961" y="551054"/>
                      <a:pt x="3023888" y="543594"/>
                    </a:cubicBezTo>
                    <a:lnTo>
                      <a:pt x="4158465" y="100954"/>
                    </a:lnTo>
                    <a:cubicBezTo>
                      <a:pt x="4167183" y="97224"/>
                      <a:pt x="4175901" y="91007"/>
                      <a:pt x="4182127" y="82303"/>
                    </a:cubicBezTo>
                    <a:cubicBezTo>
                      <a:pt x="4188355" y="74843"/>
                      <a:pt x="4190847" y="63653"/>
                      <a:pt x="4190847" y="53706"/>
                    </a:cubicBezTo>
                    <a:close/>
                    <a:moveTo>
                      <a:pt x="4197073" y="1436"/>
                    </a:moveTo>
                    <a:cubicBezTo>
                      <a:pt x="4199563" y="-1052"/>
                      <a:pt x="4203299" y="192"/>
                      <a:pt x="4204545" y="1436"/>
                    </a:cubicBezTo>
                    <a:cubicBezTo>
                      <a:pt x="4207035" y="3923"/>
                      <a:pt x="4209527" y="6410"/>
                      <a:pt x="4209527" y="10140"/>
                    </a:cubicBezTo>
                    <a:lnTo>
                      <a:pt x="4209527" y="53665"/>
                    </a:lnTo>
                    <a:cubicBezTo>
                      <a:pt x="4209527" y="67344"/>
                      <a:pt x="4204545" y="81023"/>
                      <a:pt x="4197073" y="92216"/>
                    </a:cubicBezTo>
                    <a:cubicBezTo>
                      <a:pt x="4189601" y="103408"/>
                      <a:pt x="4177147" y="113356"/>
                      <a:pt x="4164691" y="117087"/>
                    </a:cubicBezTo>
                    <a:lnTo>
                      <a:pt x="3030112" y="559794"/>
                    </a:lnTo>
                    <a:cubicBezTo>
                      <a:pt x="3010185" y="567256"/>
                      <a:pt x="2989013" y="573474"/>
                      <a:pt x="2966596" y="577204"/>
                    </a:cubicBezTo>
                    <a:cubicBezTo>
                      <a:pt x="2951651" y="579691"/>
                      <a:pt x="2935460" y="580935"/>
                      <a:pt x="2919269" y="580935"/>
                    </a:cubicBezTo>
                    <a:lnTo>
                      <a:pt x="69744" y="580935"/>
                    </a:lnTo>
                    <a:cubicBezTo>
                      <a:pt x="51062" y="580935"/>
                      <a:pt x="33626" y="573474"/>
                      <a:pt x="21172" y="561038"/>
                    </a:cubicBezTo>
                    <a:cubicBezTo>
                      <a:pt x="7473" y="547359"/>
                      <a:pt x="0" y="529949"/>
                      <a:pt x="0" y="512539"/>
                    </a:cubicBezTo>
                    <a:lnTo>
                      <a:pt x="0" y="486424"/>
                    </a:lnTo>
                    <a:cubicBezTo>
                      <a:pt x="0" y="481450"/>
                      <a:pt x="4982" y="477719"/>
                      <a:pt x="9963" y="477719"/>
                    </a:cubicBezTo>
                    <a:lnTo>
                      <a:pt x="2905570" y="477719"/>
                    </a:lnTo>
                    <a:cubicBezTo>
                      <a:pt x="2927987" y="477719"/>
                      <a:pt x="2950405" y="475232"/>
                      <a:pt x="2972823" y="471502"/>
                    </a:cubicBezTo>
                    <a:cubicBezTo>
                      <a:pt x="2995240" y="467771"/>
                      <a:pt x="3016413" y="461553"/>
                      <a:pt x="3037585" y="4528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C16A752-B493-8F44-81CC-929E37556D8F}"/>
                </a:ext>
              </a:extLst>
            </p:cNvPr>
            <p:cNvGrpSpPr/>
            <p:nvPr/>
          </p:nvGrpSpPr>
          <p:grpSpPr>
            <a:xfrm>
              <a:off x="15997722" y="8074320"/>
              <a:ext cx="2870955" cy="2927389"/>
              <a:chOff x="15997722" y="8074320"/>
              <a:chExt cx="2870955" cy="292738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3747887-8057-614F-82BE-737C4C7C0378}"/>
                  </a:ext>
                </a:extLst>
              </p:cNvPr>
              <p:cNvSpPr/>
              <p:nvPr/>
            </p:nvSpPr>
            <p:spPr>
              <a:xfrm>
                <a:off x="16004690" y="8083043"/>
                <a:ext cx="2855351" cy="29086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93" h="2335">
                    <a:moveTo>
                      <a:pt x="2244" y="1598"/>
                    </a:moveTo>
                    <a:cubicBezTo>
                      <a:pt x="2282" y="1537"/>
                      <a:pt x="2299" y="1463"/>
                      <a:pt x="2291" y="1387"/>
                    </a:cubicBezTo>
                    <a:cubicBezTo>
                      <a:pt x="2291" y="1387"/>
                      <a:pt x="2187" y="689"/>
                      <a:pt x="2117" y="380"/>
                    </a:cubicBezTo>
                    <a:cubicBezTo>
                      <a:pt x="2053" y="96"/>
                      <a:pt x="1844" y="16"/>
                      <a:pt x="1677" y="0"/>
                    </a:cubicBezTo>
                    <a:cubicBezTo>
                      <a:pt x="1599" y="127"/>
                      <a:pt x="1496" y="234"/>
                      <a:pt x="1686" y="1306"/>
                    </a:cubicBezTo>
                    <a:lnTo>
                      <a:pt x="515" y="1829"/>
                    </a:lnTo>
                    <a:cubicBezTo>
                      <a:pt x="515" y="1829"/>
                      <a:pt x="274" y="1826"/>
                      <a:pt x="220" y="1866"/>
                    </a:cubicBezTo>
                    <a:cubicBezTo>
                      <a:pt x="148" y="1918"/>
                      <a:pt x="2" y="2293"/>
                      <a:pt x="2" y="2293"/>
                    </a:cubicBezTo>
                    <a:cubicBezTo>
                      <a:pt x="2" y="2293"/>
                      <a:pt x="-13" y="2331"/>
                      <a:pt x="34" y="2335"/>
                    </a:cubicBezTo>
                    <a:cubicBezTo>
                      <a:pt x="74" y="2339"/>
                      <a:pt x="111" y="2296"/>
                      <a:pt x="111" y="2296"/>
                    </a:cubicBezTo>
                    <a:cubicBezTo>
                      <a:pt x="111" y="2296"/>
                      <a:pt x="119" y="2325"/>
                      <a:pt x="158" y="2320"/>
                    </a:cubicBezTo>
                    <a:cubicBezTo>
                      <a:pt x="186" y="2317"/>
                      <a:pt x="212" y="2294"/>
                      <a:pt x="212" y="2294"/>
                    </a:cubicBezTo>
                    <a:cubicBezTo>
                      <a:pt x="212" y="2294"/>
                      <a:pt x="243" y="2323"/>
                      <a:pt x="276" y="2306"/>
                    </a:cubicBezTo>
                    <a:cubicBezTo>
                      <a:pt x="337" y="2275"/>
                      <a:pt x="388" y="2156"/>
                      <a:pt x="388" y="2156"/>
                    </a:cubicBezTo>
                    <a:lnTo>
                      <a:pt x="394" y="2157"/>
                    </a:lnTo>
                    <a:cubicBezTo>
                      <a:pt x="506" y="2181"/>
                      <a:pt x="605" y="2200"/>
                      <a:pt x="687" y="2120"/>
                    </a:cubicBezTo>
                    <a:lnTo>
                      <a:pt x="701" y="2106"/>
                    </a:lnTo>
                    <a:lnTo>
                      <a:pt x="2001" y="1764"/>
                    </a:lnTo>
                    <a:lnTo>
                      <a:pt x="2078" y="1735"/>
                    </a:lnTo>
                    <a:cubicBezTo>
                      <a:pt x="2149" y="1708"/>
                      <a:pt x="2206" y="1659"/>
                      <a:pt x="2244" y="15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374EFE3F-F4CA-1F4E-B54F-AF7F4AA2A57B}"/>
                  </a:ext>
                </a:extLst>
              </p:cNvPr>
              <p:cNvSpPr/>
              <p:nvPr/>
            </p:nvSpPr>
            <p:spPr>
              <a:xfrm>
                <a:off x="15997722" y="8074320"/>
                <a:ext cx="2870955" cy="2927389"/>
              </a:xfrm>
              <a:custGeom>
                <a:avLst/>
                <a:gdLst>
                  <a:gd name="connsiteX0" fmla="*/ 2100229 w 2870955"/>
                  <a:gd name="connsiteY0" fmla="*/ 18693 h 2927389"/>
                  <a:gd name="connsiteX1" fmla="*/ 2091513 w 2870955"/>
                  <a:gd name="connsiteY1" fmla="*/ 32396 h 2927389"/>
                  <a:gd name="connsiteX2" fmla="*/ 2115171 w 2870955"/>
                  <a:gd name="connsiteY2" fmla="*/ 1634356 h 2927389"/>
                  <a:gd name="connsiteX3" fmla="*/ 2110191 w 2870955"/>
                  <a:gd name="connsiteY3" fmla="*/ 1644322 h 2927389"/>
                  <a:gd name="connsiteX4" fmla="*/ 652009 w 2870955"/>
                  <a:gd name="connsiteY4" fmla="*/ 2294573 h 2927389"/>
                  <a:gd name="connsiteX5" fmla="*/ 648273 w 2870955"/>
                  <a:gd name="connsiteY5" fmla="*/ 2295819 h 2927389"/>
                  <a:gd name="connsiteX6" fmla="*/ 639557 w 2870955"/>
                  <a:gd name="connsiteY6" fmla="*/ 2295819 h 2927389"/>
                  <a:gd name="connsiteX7" fmla="*/ 285907 w 2870955"/>
                  <a:gd name="connsiteY7" fmla="*/ 2339418 h 2927389"/>
                  <a:gd name="connsiteX8" fmla="*/ 18179 w 2870955"/>
                  <a:gd name="connsiteY8" fmla="*/ 2868837 h 2927389"/>
                  <a:gd name="connsiteX9" fmla="*/ 19425 w 2870955"/>
                  <a:gd name="connsiteY9" fmla="*/ 2894997 h 2927389"/>
                  <a:gd name="connsiteX10" fmla="*/ 50556 w 2870955"/>
                  <a:gd name="connsiteY10" fmla="*/ 2909945 h 2927389"/>
                  <a:gd name="connsiteX11" fmla="*/ 138968 w 2870955"/>
                  <a:gd name="connsiteY11" fmla="*/ 2862609 h 2927389"/>
                  <a:gd name="connsiteX12" fmla="*/ 147685 w 2870955"/>
                  <a:gd name="connsiteY12" fmla="*/ 2858872 h 2927389"/>
                  <a:gd name="connsiteX13" fmla="*/ 153911 w 2870955"/>
                  <a:gd name="connsiteY13" fmla="*/ 2866346 h 2927389"/>
                  <a:gd name="connsiteX14" fmla="*/ 203721 w 2870955"/>
                  <a:gd name="connsiteY14" fmla="*/ 2890014 h 2927389"/>
                  <a:gd name="connsiteX15" fmla="*/ 265983 w 2870955"/>
                  <a:gd name="connsiteY15" fmla="*/ 2858872 h 2927389"/>
                  <a:gd name="connsiteX16" fmla="*/ 277190 w 2870955"/>
                  <a:gd name="connsiteY16" fmla="*/ 2858872 h 2927389"/>
                  <a:gd name="connsiteX17" fmla="*/ 346924 w 2870955"/>
                  <a:gd name="connsiteY17" fmla="*/ 2873820 h 2927389"/>
                  <a:gd name="connsiteX18" fmla="*/ 481411 w 2870955"/>
                  <a:gd name="connsiteY18" fmla="*/ 2691949 h 2927389"/>
                  <a:gd name="connsiteX19" fmla="*/ 491373 w 2870955"/>
                  <a:gd name="connsiteY19" fmla="*/ 2686966 h 2927389"/>
                  <a:gd name="connsiteX20" fmla="*/ 498844 w 2870955"/>
                  <a:gd name="connsiteY20" fmla="*/ 2688212 h 2927389"/>
                  <a:gd name="connsiteX21" fmla="*/ 856229 w 2870955"/>
                  <a:gd name="connsiteY21" fmla="*/ 2643367 h 2927389"/>
                  <a:gd name="connsiteX22" fmla="*/ 873663 w 2870955"/>
                  <a:gd name="connsiteY22" fmla="*/ 2625927 h 2927389"/>
                  <a:gd name="connsiteX23" fmla="*/ 877399 w 2870955"/>
                  <a:gd name="connsiteY23" fmla="*/ 2623436 h 2927389"/>
                  <a:gd name="connsiteX24" fmla="*/ 2497463 w 2870955"/>
                  <a:gd name="connsiteY24" fmla="*/ 2197409 h 2927389"/>
                  <a:gd name="connsiteX25" fmla="*/ 2592101 w 2870955"/>
                  <a:gd name="connsiteY25" fmla="*/ 2161284 h 2927389"/>
                  <a:gd name="connsiteX26" fmla="*/ 2793831 w 2870955"/>
                  <a:gd name="connsiteY26" fmla="*/ 1994361 h 2927389"/>
                  <a:gd name="connsiteX27" fmla="*/ 2849867 w 2870955"/>
                  <a:gd name="connsiteY27" fmla="*/ 1737748 h 2927389"/>
                  <a:gd name="connsiteX28" fmla="*/ 2634439 w 2870955"/>
                  <a:gd name="connsiteY28" fmla="*/ 484582 h 2927389"/>
                  <a:gd name="connsiteX29" fmla="*/ 2100229 w 2870955"/>
                  <a:gd name="connsiteY29" fmla="*/ 18693 h 2927389"/>
                  <a:gd name="connsiteX30" fmla="*/ 2097739 w 2870955"/>
                  <a:gd name="connsiteY30" fmla="*/ 0 h 2927389"/>
                  <a:gd name="connsiteX31" fmla="*/ 2651875 w 2870955"/>
                  <a:gd name="connsiteY31" fmla="*/ 480839 h 2927389"/>
                  <a:gd name="connsiteX32" fmla="*/ 2868549 w 2870955"/>
                  <a:gd name="connsiteY32" fmla="*/ 1735256 h 2927389"/>
                  <a:gd name="connsiteX33" fmla="*/ 2808777 w 2870955"/>
                  <a:gd name="connsiteY33" fmla="*/ 2003082 h 2927389"/>
                  <a:gd name="connsiteX34" fmla="*/ 2597085 w 2870955"/>
                  <a:gd name="connsiteY34" fmla="*/ 2178725 h 2927389"/>
                  <a:gd name="connsiteX35" fmla="*/ 2502447 w 2870955"/>
                  <a:gd name="connsiteY35" fmla="*/ 2213604 h 2927389"/>
                  <a:gd name="connsiteX36" fmla="*/ 2501201 w 2870955"/>
                  <a:gd name="connsiteY36" fmla="*/ 2213604 h 2927389"/>
                  <a:gd name="connsiteX37" fmla="*/ 884867 w 2870955"/>
                  <a:gd name="connsiteY37" fmla="*/ 2640878 h 2927389"/>
                  <a:gd name="connsiteX38" fmla="*/ 869923 w 2870955"/>
                  <a:gd name="connsiteY38" fmla="*/ 2655827 h 2927389"/>
                  <a:gd name="connsiteX39" fmla="*/ 497594 w 2870955"/>
                  <a:gd name="connsiteY39" fmla="*/ 2705655 h 2927389"/>
                  <a:gd name="connsiteX40" fmla="*/ 496349 w 2870955"/>
                  <a:gd name="connsiteY40" fmla="*/ 2704409 h 2927389"/>
                  <a:gd name="connsiteX41" fmla="*/ 355635 w 2870955"/>
                  <a:gd name="connsiteY41" fmla="*/ 2890018 h 2927389"/>
                  <a:gd name="connsiteX42" fmla="*/ 272204 w 2870955"/>
                  <a:gd name="connsiteY42" fmla="*/ 2877561 h 2927389"/>
                  <a:gd name="connsiteX43" fmla="*/ 206205 w 2870955"/>
                  <a:gd name="connsiteY43" fmla="*/ 2907458 h 2927389"/>
                  <a:gd name="connsiteX44" fmla="*/ 143943 w 2870955"/>
                  <a:gd name="connsiteY44" fmla="*/ 2883790 h 2927389"/>
                  <a:gd name="connsiteX45" fmla="*/ 56775 w 2870955"/>
                  <a:gd name="connsiteY45" fmla="*/ 2927389 h 2927389"/>
                  <a:gd name="connsiteX46" fmla="*/ 49304 w 2870955"/>
                  <a:gd name="connsiteY46" fmla="*/ 2927389 h 2927389"/>
                  <a:gd name="connsiteX47" fmla="*/ 5720 w 2870955"/>
                  <a:gd name="connsiteY47" fmla="*/ 2903721 h 2927389"/>
                  <a:gd name="connsiteX48" fmla="*/ 3230 w 2870955"/>
                  <a:gd name="connsiteY48" fmla="*/ 2862613 h 2927389"/>
                  <a:gd name="connsiteX49" fmla="*/ 277185 w 2870955"/>
                  <a:gd name="connsiteY49" fmla="*/ 2324472 h 2927389"/>
                  <a:gd name="connsiteX50" fmla="*/ 648269 w 2870955"/>
                  <a:gd name="connsiteY50" fmla="*/ 2278381 h 2927389"/>
                  <a:gd name="connsiteX51" fmla="*/ 2097739 w 2870955"/>
                  <a:gd name="connsiteY51" fmla="*/ 1630618 h 2927389"/>
                  <a:gd name="connsiteX52" fmla="*/ 2077815 w 2870955"/>
                  <a:gd name="connsiteY52" fmla="*/ 22423 h 2927389"/>
                  <a:gd name="connsiteX53" fmla="*/ 2089023 w 2870955"/>
                  <a:gd name="connsiteY53" fmla="*/ 4983 h 2927389"/>
                  <a:gd name="connsiteX54" fmla="*/ 2097739 w 2870955"/>
                  <a:gd name="connsiteY54" fmla="*/ 0 h 292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870955" h="2927389">
                    <a:moveTo>
                      <a:pt x="2100229" y="18693"/>
                    </a:moveTo>
                    <a:cubicBezTo>
                      <a:pt x="2097739" y="22430"/>
                      <a:pt x="2095249" y="27413"/>
                      <a:pt x="2091513" y="32396"/>
                    </a:cubicBezTo>
                    <a:cubicBezTo>
                      <a:pt x="1995629" y="181879"/>
                      <a:pt x="1887293" y="352539"/>
                      <a:pt x="2115171" y="1634356"/>
                    </a:cubicBezTo>
                    <a:cubicBezTo>
                      <a:pt x="2116417" y="1638093"/>
                      <a:pt x="2113927" y="1641830"/>
                      <a:pt x="2110191" y="1644322"/>
                    </a:cubicBezTo>
                    <a:lnTo>
                      <a:pt x="652009" y="2294573"/>
                    </a:lnTo>
                    <a:cubicBezTo>
                      <a:pt x="650764" y="2295819"/>
                      <a:pt x="648273" y="2295819"/>
                      <a:pt x="648273" y="2295819"/>
                    </a:cubicBezTo>
                    <a:cubicBezTo>
                      <a:pt x="647028" y="2295819"/>
                      <a:pt x="644538" y="2295819"/>
                      <a:pt x="639557" y="2295819"/>
                    </a:cubicBezTo>
                    <a:cubicBezTo>
                      <a:pt x="589747" y="2295819"/>
                      <a:pt x="343188" y="2297064"/>
                      <a:pt x="285907" y="2339418"/>
                    </a:cubicBezTo>
                    <a:cubicBezTo>
                      <a:pt x="199985" y="2402948"/>
                      <a:pt x="19425" y="2863854"/>
                      <a:pt x="18179" y="2868837"/>
                    </a:cubicBezTo>
                    <a:cubicBezTo>
                      <a:pt x="18179" y="2868837"/>
                      <a:pt x="11953" y="2883786"/>
                      <a:pt x="19425" y="2894997"/>
                    </a:cubicBezTo>
                    <a:cubicBezTo>
                      <a:pt x="24406" y="2903716"/>
                      <a:pt x="34368" y="2907454"/>
                      <a:pt x="50556" y="2909945"/>
                    </a:cubicBezTo>
                    <a:cubicBezTo>
                      <a:pt x="95385" y="2913682"/>
                      <a:pt x="138968" y="2862609"/>
                      <a:pt x="138968" y="2862609"/>
                    </a:cubicBezTo>
                    <a:cubicBezTo>
                      <a:pt x="140213" y="2860117"/>
                      <a:pt x="143949" y="2858872"/>
                      <a:pt x="147685" y="2858872"/>
                    </a:cubicBezTo>
                    <a:cubicBezTo>
                      <a:pt x="150175" y="2860117"/>
                      <a:pt x="152666" y="2862609"/>
                      <a:pt x="153911" y="2866346"/>
                    </a:cubicBezTo>
                    <a:cubicBezTo>
                      <a:pt x="153911" y="2868837"/>
                      <a:pt x="163873" y="2896242"/>
                      <a:pt x="203721" y="2890014"/>
                    </a:cubicBezTo>
                    <a:cubicBezTo>
                      <a:pt x="234852" y="2886277"/>
                      <a:pt x="264738" y="2858872"/>
                      <a:pt x="265983" y="2858872"/>
                    </a:cubicBezTo>
                    <a:cubicBezTo>
                      <a:pt x="268474" y="2856380"/>
                      <a:pt x="274700" y="2856380"/>
                      <a:pt x="277190" y="2858872"/>
                    </a:cubicBezTo>
                    <a:cubicBezTo>
                      <a:pt x="278436" y="2861363"/>
                      <a:pt x="312057" y="2891260"/>
                      <a:pt x="346924" y="2873820"/>
                    </a:cubicBezTo>
                    <a:cubicBezTo>
                      <a:pt x="419148" y="2837695"/>
                      <a:pt x="481411" y="2693194"/>
                      <a:pt x="481411" y="2691949"/>
                    </a:cubicBezTo>
                    <a:cubicBezTo>
                      <a:pt x="483901" y="2688212"/>
                      <a:pt x="487637" y="2685720"/>
                      <a:pt x="491373" y="2686966"/>
                    </a:cubicBezTo>
                    <a:lnTo>
                      <a:pt x="498844" y="2688212"/>
                    </a:lnTo>
                    <a:cubicBezTo>
                      <a:pt x="637066" y="2715617"/>
                      <a:pt x="756610" y="2740531"/>
                      <a:pt x="856229" y="2643367"/>
                    </a:cubicBezTo>
                    <a:lnTo>
                      <a:pt x="873663" y="2625927"/>
                    </a:lnTo>
                    <a:cubicBezTo>
                      <a:pt x="874907" y="2624682"/>
                      <a:pt x="876153" y="2624682"/>
                      <a:pt x="877399" y="2623436"/>
                    </a:cubicBezTo>
                    <a:lnTo>
                      <a:pt x="2497463" y="2197409"/>
                    </a:lnTo>
                    <a:lnTo>
                      <a:pt x="2592101" y="2161284"/>
                    </a:lnTo>
                    <a:cubicBezTo>
                      <a:pt x="2675533" y="2130142"/>
                      <a:pt x="2746511" y="2070348"/>
                      <a:pt x="2793831" y="1994361"/>
                    </a:cubicBezTo>
                    <a:cubicBezTo>
                      <a:pt x="2841149" y="1918374"/>
                      <a:pt x="2861073" y="1827438"/>
                      <a:pt x="2849867" y="1737748"/>
                    </a:cubicBezTo>
                    <a:cubicBezTo>
                      <a:pt x="2849867" y="1729029"/>
                      <a:pt x="2720361" y="864518"/>
                      <a:pt x="2634439" y="484582"/>
                    </a:cubicBezTo>
                    <a:cubicBezTo>
                      <a:pt x="2555989" y="137034"/>
                      <a:pt x="2301959" y="38624"/>
                      <a:pt x="2100229" y="18693"/>
                    </a:cubicBezTo>
                    <a:close/>
                    <a:moveTo>
                      <a:pt x="2097739" y="0"/>
                    </a:moveTo>
                    <a:cubicBezTo>
                      <a:pt x="2305697" y="21177"/>
                      <a:pt x="2570935" y="119587"/>
                      <a:pt x="2651875" y="480839"/>
                    </a:cubicBezTo>
                    <a:cubicBezTo>
                      <a:pt x="2737799" y="860777"/>
                      <a:pt x="2866059" y="1726537"/>
                      <a:pt x="2868549" y="1735256"/>
                    </a:cubicBezTo>
                    <a:cubicBezTo>
                      <a:pt x="2878511" y="1828684"/>
                      <a:pt x="2857343" y="1923357"/>
                      <a:pt x="2808777" y="2003082"/>
                    </a:cubicBezTo>
                    <a:cubicBezTo>
                      <a:pt x="2760213" y="2082806"/>
                      <a:pt x="2685497" y="2145091"/>
                      <a:pt x="2597085" y="2178725"/>
                    </a:cubicBezTo>
                    <a:lnTo>
                      <a:pt x="2502447" y="2213604"/>
                    </a:lnTo>
                    <a:lnTo>
                      <a:pt x="2501201" y="2213604"/>
                    </a:lnTo>
                    <a:lnTo>
                      <a:pt x="884867" y="2640878"/>
                    </a:lnTo>
                    <a:lnTo>
                      <a:pt x="869923" y="2655827"/>
                    </a:lnTo>
                    <a:cubicBezTo>
                      <a:pt x="762832" y="2760466"/>
                      <a:pt x="634571" y="2733060"/>
                      <a:pt x="497594" y="2705655"/>
                    </a:cubicBezTo>
                    <a:lnTo>
                      <a:pt x="496349" y="2704409"/>
                    </a:lnTo>
                    <a:cubicBezTo>
                      <a:pt x="482651" y="2735552"/>
                      <a:pt x="425369" y="2855138"/>
                      <a:pt x="355635" y="2890018"/>
                    </a:cubicBezTo>
                    <a:cubicBezTo>
                      <a:pt x="319523" y="2907458"/>
                      <a:pt x="285901" y="2887527"/>
                      <a:pt x="272204" y="2877561"/>
                    </a:cubicBezTo>
                    <a:cubicBezTo>
                      <a:pt x="260996" y="2886281"/>
                      <a:pt x="234846" y="2903721"/>
                      <a:pt x="206205" y="2907458"/>
                    </a:cubicBezTo>
                    <a:cubicBezTo>
                      <a:pt x="173829" y="2912441"/>
                      <a:pt x="153905" y="2897492"/>
                      <a:pt x="143943" y="2883790"/>
                    </a:cubicBezTo>
                    <a:cubicBezTo>
                      <a:pt x="127755" y="2898738"/>
                      <a:pt x="95378" y="2927389"/>
                      <a:pt x="56775" y="2927389"/>
                    </a:cubicBezTo>
                    <a:cubicBezTo>
                      <a:pt x="54285" y="2927389"/>
                      <a:pt x="51794" y="2927389"/>
                      <a:pt x="49304" y="2927389"/>
                    </a:cubicBezTo>
                    <a:cubicBezTo>
                      <a:pt x="28135" y="2924898"/>
                      <a:pt x="13192" y="2917424"/>
                      <a:pt x="5720" y="2903721"/>
                    </a:cubicBezTo>
                    <a:cubicBezTo>
                      <a:pt x="-5487" y="2886281"/>
                      <a:pt x="3230" y="2862613"/>
                      <a:pt x="3230" y="2862613"/>
                    </a:cubicBezTo>
                    <a:cubicBezTo>
                      <a:pt x="10701" y="2842682"/>
                      <a:pt x="185036" y="2391739"/>
                      <a:pt x="277185" y="2324472"/>
                    </a:cubicBezTo>
                    <a:cubicBezTo>
                      <a:pt x="343183" y="2277135"/>
                      <a:pt x="618383" y="2278381"/>
                      <a:pt x="648269" y="2278381"/>
                    </a:cubicBezTo>
                    <a:lnTo>
                      <a:pt x="2097739" y="1630618"/>
                    </a:lnTo>
                    <a:cubicBezTo>
                      <a:pt x="1871105" y="348795"/>
                      <a:pt x="1980687" y="175644"/>
                      <a:pt x="2077815" y="22423"/>
                    </a:cubicBezTo>
                    <a:cubicBezTo>
                      <a:pt x="2081551" y="16194"/>
                      <a:pt x="2085287" y="11212"/>
                      <a:pt x="2089023" y="4983"/>
                    </a:cubicBezTo>
                    <a:cubicBezTo>
                      <a:pt x="2091513" y="1246"/>
                      <a:pt x="2094005" y="0"/>
                      <a:pt x="2097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CCDD153-CDEB-8145-AEC9-C29EAA9A6E1A}"/>
                </a:ext>
              </a:extLst>
            </p:cNvPr>
            <p:cNvGrpSpPr/>
            <p:nvPr/>
          </p:nvGrpSpPr>
          <p:grpSpPr>
            <a:xfrm>
              <a:off x="9814351" y="7233115"/>
              <a:ext cx="4249392" cy="2022627"/>
              <a:chOff x="9814351" y="7233115"/>
              <a:chExt cx="4249392" cy="2022627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8A15EE46-DE0F-C842-AE53-E9B9E2954231}"/>
                  </a:ext>
                </a:extLst>
              </p:cNvPr>
              <p:cNvSpPr/>
              <p:nvPr/>
            </p:nvSpPr>
            <p:spPr>
              <a:xfrm>
                <a:off x="9823071" y="7241835"/>
                <a:ext cx="4230705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7" h="219">
                    <a:moveTo>
                      <a:pt x="3397" y="151"/>
                    </a:moveTo>
                    <a:cubicBezTo>
                      <a:pt x="3397" y="110"/>
                      <a:pt x="3381" y="72"/>
                      <a:pt x="3353" y="44"/>
                    </a:cubicBezTo>
                    <a:cubicBezTo>
                      <a:pt x="3326" y="17"/>
                      <a:pt x="3288" y="0"/>
                      <a:pt x="3245" y="0"/>
                    </a:cubicBezTo>
                    <a:lnTo>
                      <a:pt x="1699" y="0"/>
                    </a:lnTo>
                    <a:lnTo>
                      <a:pt x="152" y="0"/>
                    </a:lnTo>
                    <a:cubicBezTo>
                      <a:pt x="109" y="0"/>
                      <a:pt x="71" y="17"/>
                      <a:pt x="44" y="44"/>
                    </a:cubicBezTo>
                    <a:cubicBezTo>
                      <a:pt x="17" y="72"/>
                      <a:pt x="0" y="110"/>
                      <a:pt x="0" y="151"/>
                    </a:cubicBezTo>
                    <a:lnTo>
                      <a:pt x="0" y="219"/>
                    </a:lnTo>
                    <a:lnTo>
                      <a:pt x="3397" y="21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046DBBE3-FA92-3641-949B-753DB34CBC89}"/>
                  </a:ext>
                </a:extLst>
              </p:cNvPr>
              <p:cNvSpPr/>
              <p:nvPr/>
            </p:nvSpPr>
            <p:spPr>
              <a:xfrm>
                <a:off x="9814351" y="7233115"/>
                <a:ext cx="4249392" cy="290371"/>
              </a:xfrm>
              <a:custGeom>
                <a:avLst/>
                <a:gdLst>
                  <a:gd name="connsiteX0" fmla="*/ 198027 w 4249392"/>
                  <a:gd name="connsiteY0" fmla="*/ 17447 h 290371"/>
                  <a:gd name="connsiteX1" fmla="*/ 69749 w 4249392"/>
                  <a:gd name="connsiteY1" fmla="*/ 69534 h 290371"/>
                  <a:gd name="connsiteX2" fmla="*/ 17441 w 4249392"/>
                  <a:gd name="connsiteY2" fmla="*/ 196029 h 290371"/>
                  <a:gd name="connsiteX3" fmla="*/ 17441 w 4249392"/>
                  <a:gd name="connsiteY3" fmla="*/ 271678 h 290371"/>
                  <a:gd name="connsiteX4" fmla="*/ 4231954 w 4249392"/>
                  <a:gd name="connsiteY4" fmla="*/ 271678 h 290371"/>
                  <a:gd name="connsiteX5" fmla="*/ 4231954 w 4249392"/>
                  <a:gd name="connsiteY5" fmla="*/ 196029 h 290371"/>
                  <a:gd name="connsiteX6" fmla="*/ 4178401 w 4249392"/>
                  <a:gd name="connsiteY6" fmla="*/ 69534 h 290371"/>
                  <a:gd name="connsiteX7" fmla="*/ 4050122 w 4249392"/>
                  <a:gd name="connsiteY7" fmla="*/ 17447 h 290371"/>
                  <a:gd name="connsiteX8" fmla="*/ 198023 w 4249392"/>
                  <a:gd name="connsiteY8" fmla="*/ 0 h 290371"/>
                  <a:gd name="connsiteX9" fmla="*/ 4050124 w 4249392"/>
                  <a:gd name="connsiteY9" fmla="*/ 0 h 290371"/>
                  <a:gd name="connsiteX10" fmla="*/ 4190857 w 4249392"/>
                  <a:gd name="connsiteY10" fmla="*/ 57082 h 290371"/>
                  <a:gd name="connsiteX11" fmla="*/ 4249392 w 4249392"/>
                  <a:gd name="connsiteY11" fmla="*/ 196063 h 290371"/>
                  <a:gd name="connsiteX12" fmla="*/ 4249392 w 4249392"/>
                  <a:gd name="connsiteY12" fmla="*/ 280444 h 290371"/>
                  <a:gd name="connsiteX13" fmla="*/ 4239429 w 4249392"/>
                  <a:gd name="connsiteY13" fmla="*/ 290371 h 290371"/>
                  <a:gd name="connsiteX14" fmla="*/ 8718 w 4249392"/>
                  <a:gd name="connsiteY14" fmla="*/ 290371 h 290371"/>
                  <a:gd name="connsiteX15" fmla="*/ 0 w 4249392"/>
                  <a:gd name="connsiteY15" fmla="*/ 280444 h 290371"/>
                  <a:gd name="connsiteX16" fmla="*/ 0 w 4249392"/>
                  <a:gd name="connsiteY16" fmla="*/ 196063 h 290371"/>
                  <a:gd name="connsiteX17" fmla="*/ 57290 w 4249392"/>
                  <a:gd name="connsiteY17" fmla="*/ 57082 h 290371"/>
                  <a:gd name="connsiteX18" fmla="*/ 198023 w 4249392"/>
                  <a:gd name="connsiteY18" fmla="*/ 0 h 29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49392" h="290371">
                    <a:moveTo>
                      <a:pt x="198027" y="17447"/>
                    </a:moveTo>
                    <a:cubicBezTo>
                      <a:pt x="149456" y="17447"/>
                      <a:pt x="103375" y="36050"/>
                      <a:pt x="69749" y="69534"/>
                    </a:cubicBezTo>
                    <a:cubicBezTo>
                      <a:pt x="36122" y="104258"/>
                      <a:pt x="17441" y="148903"/>
                      <a:pt x="17441" y="196029"/>
                    </a:cubicBezTo>
                    <a:lnTo>
                      <a:pt x="17441" y="271678"/>
                    </a:lnTo>
                    <a:lnTo>
                      <a:pt x="4231954" y="271678"/>
                    </a:lnTo>
                    <a:lnTo>
                      <a:pt x="4231954" y="196029"/>
                    </a:lnTo>
                    <a:cubicBezTo>
                      <a:pt x="4231954" y="148903"/>
                      <a:pt x="4212027" y="104258"/>
                      <a:pt x="4178401" y="69534"/>
                    </a:cubicBezTo>
                    <a:cubicBezTo>
                      <a:pt x="4144774" y="36050"/>
                      <a:pt x="4099939" y="17447"/>
                      <a:pt x="4050122" y="17447"/>
                    </a:cubicBezTo>
                    <a:close/>
                    <a:moveTo>
                      <a:pt x="198023" y="0"/>
                    </a:moveTo>
                    <a:lnTo>
                      <a:pt x="4050124" y="0"/>
                    </a:lnTo>
                    <a:cubicBezTo>
                      <a:pt x="4103677" y="0"/>
                      <a:pt x="4153494" y="21096"/>
                      <a:pt x="4190857" y="57082"/>
                    </a:cubicBezTo>
                    <a:cubicBezTo>
                      <a:pt x="4228220" y="94309"/>
                      <a:pt x="4249392" y="143945"/>
                      <a:pt x="4249392" y="196063"/>
                    </a:cubicBezTo>
                    <a:lnTo>
                      <a:pt x="4249392" y="280444"/>
                    </a:lnTo>
                    <a:cubicBezTo>
                      <a:pt x="4249392" y="286649"/>
                      <a:pt x="4244411" y="290371"/>
                      <a:pt x="4239429" y="290371"/>
                    </a:cubicBezTo>
                    <a:lnTo>
                      <a:pt x="8718" y="290371"/>
                    </a:lnTo>
                    <a:cubicBezTo>
                      <a:pt x="3736" y="290371"/>
                      <a:pt x="0" y="286649"/>
                      <a:pt x="0" y="280444"/>
                    </a:cubicBezTo>
                    <a:lnTo>
                      <a:pt x="0" y="196063"/>
                    </a:lnTo>
                    <a:cubicBezTo>
                      <a:pt x="0" y="143945"/>
                      <a:pt x="19927" y="94309"/>
                      <a:pt x="57290" y="57082"/>
                    </a:cubicBezTo>
                    <a:cubicBezTo>
                      <a:pt x="94652" y="21096"/>
                      <a:pt x="144469" y="0"/>
                      <a:pt x="198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EF392DB5-F88D-284B-AFAF-C9F36DD9C815}"/>
                  </a:ext>
                </a:extLst>
              </p:cNvPr>
              <p:cNvSpPr/>
              <p:nvPr/>
            </p:nvSpPr>
            <p:spPr>
              <a:xfrm>
                <a:off x="9823071" y="7514763"/>
                <a:ext cx="4230705" cy="1732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7" h="1391">
                    <a:moveTo>
                      <a:pt x="0" y="0"/>
                    </a:moveTo>
                    <a:lnTo>
                      <a:pt x="0" y="586"/>
                    </a:lnTo>
                    <a:lnTo>
                      <a:pt x="0" y="1239"/>
                    </a:lnTo>
                    <a:cubicBezTo>
                      <a:pt x="0" y="1281"/>
                      <a:pt x="17" y="1319"/>
                      <a:pt x="44" y="1347"/>
                    </a:cubicBezTo>
                    <a:cubicBezTo>
                      <a:pt x="71" y="1374"/>
                      <a:pt x="109" y="1391"/>
                      <a:pt x="152" y="1391"/>
                    </a:cubicBezTo>
                    <a:lnTo>
                      <a:pt x="1699" y="1391"/>
                    </a:lnTo>
                    <a:lnTo>
                      <a:pt x="3245" y="1391"/>
                    </a:lnTo>
                    <a:cubicBezTo>
                      <a:pt x="3288" y="1391"/>
                      <a:pt x="3326" y="1374"/>
                      <a:pt x="3353" y="1347"/>
                    </a:cubicBezTo>
                    <a:cubicBezTo>
                      <a:pt x="3381" y="1319"/>
                      <a:pt x="3397" y="1281"/>
                      <a:pt x="3397" y="1239"/>
                    </a:cubicBezTo>
                    <a:lnTo>
                      <a:pt x="3397" y="586"/>
                    </a:lnTo>
                    <a:lnTo>
                      <a:pt x="339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D3BE902-8024-7E4D-AF7E-A7729233A6AD}"/>
                  </a:ext>
                </a:extLst>
              </p:cNvPr>
              <p:cNvSpPr/>
              <p:nvPr/>
            </p:nvSpPr>
            <p:spPr>
              <a:xfrm>
                <a:off x="9814351" y="7506039"/>
                <a:ext cx="4249392" cy="1749703"/>
              </a:xfrm>
              <a:custGeom>
                <a:avLst/>
                <a:gdLst>
                  <a:gd name="connsiteX0" fmla="*/ 17441 w 4249392"/>
                  <a:gd name="connsiteY0" fmla="*/ 18694 h 1749703"/>
                  <a:gd name="connsiteX1" fmla="*/ 17441 w 4249392"/>
                  <a:gd name="connsiteY1" fmla="*/ 1551687 h 1749703"/>
                  <a:gd name="connsiteX2" fmla="*/ 69749 w 4249392"/>
                  <a:gd name="connsiteY2" fmla="*/ 1679955 h 1749703"/>
                  <a:gd name="connsiteX3" fmla="*/ 198027 w 4249392"/>
                  <a:gd name="connsiteY3" fmla="*/ 1732259 h 1749703"/>
                  <a:gd name="connsiteX4" fmla="*/ 4050122 w 4249392"/>
                  <a:gd name="connsiteY4" fmla="*/ 1732259 h 1749703"/>
                  <a:gd name="connsiteX5" fmla="*/ 4178401 w 4249392"/>
                  <a:gd name="connsiteY5" fmla="*/ 1679955 h 1749703"/>
                  <a:gd name="connsiteX6" fmla="*/ 4231954 w 4249392"/>
                  <a:gd name="connsiteY6" fmla="*/ 1551687 h 1749703"/>
                  <a:gd name="connsiteX7" fmla="*/ 4231954 w 4249392"/>
                  <a:gd name="connsiteY7" fmla="*/ 18694 h 1749703"/>
                  <a:gd name="connsiteX8" fmla="*/ 8718 w 4249392"/>
                  <a:gd name="connsiteY8" fmla="*/ 0 h 1749703"/>
                  <a:gd name="connsiteX9" fmla="*/ 4239429 w 4249392"/>
                  <a:gd name="connsiteY9" fmla="*/ 0 h 1749703"/>
                  <a:gd name="connsiteX10" fmla="*/ 4249392 w 4249392"/>
                  <a:gd name="connsiteY10" fmla="*/ 8718 h 1749703"/>
                  <a:gd name="connsiteX11" fmla="*/ 4249392 w 4249392"/>
                  <a:gd name="connsiteY11" fmla="*/ 1551694 h 1749703"/>
                  <a:gd name="connsiteX12" fmla="*/ 4190857 w 4249392"/>
                  <a:gd name="connsiteY12" fmla="*/ 1692417 h 1749703"/>
                  <a:gd name="connsiteX13" fmla="*/ 4050124 w 4249392"/>
                  <a:gd name="connsiteY13" fmla="*/ 1749703 h 1749703"/>
                  <a:gd name="connsiteX14" fmla="*/ 198023 w 4249392"/>
                  <a:gd name="connsiteY14" fmla="*/ 1749703 h 1749703"/>
                  <a:gd name="connsiteX15" fmla="*/ 57290 w 4249392"/>
                  <a:gd name="connsiteY15" fmla="*/ 1692417 h 1749703"/>
                  <a:gd name="connsiteX16" fmla="*/ 0 w 4249392"/>
                  <a:gd name="connsiteY16" fmla="*/ 1551694 h 1749703"/>
                  <a:gd name="connsiteX17" fmla="*/ 0 w 4249392"/>
                  <a:gd name="connsiteY17" fmla="*/ 8718 h 1749703"/>
                  <a:gd name="connsiteX18" fmla="*/ 8718 w 4249392"/>
                  <a:gd name="connsiteY18" fmla="*/ 0 h 1749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49392" h="1749703">
                    <a:moveTo>
                      <a:pt x="17441" y="18694"/>
                    </a:moveTo>
                    <a:lnTo>
                      <a:pt x="17441" y="1551687"/>
                    </a:lnTo>
                    <a:cubicBezTo>
                      <a:pt x="17441" y="1600255"/>
                      <a:pt x="36122" y="1645086"/>
                      <a:pt x="69749" y="1679955"/>
                    </a:cubicBezTo>
                    <a:cubicBezTo>
                      <a:pt x="103375" y="1713579"/>
                      <a:pt x="149456" y="1732259"/>
                      <a:pt x="198027" y="1732259"/>
                    </a:cubicBezTo>
                    <a:lnTo>
                      <a:pt x="4050122" y="1732259"/>
                    </a:lnTo>
                    <a:cubicBezTo>
                      <a:pt x="4099939" y="1732259"/>
                      <a:pt x="4144774" y="1713579"/>
                      <a:pt x="4178401" y="1679955"/>
                    </a:cubicBezTo>
                    <a:cubicBezTo>
                      <a:pt x="4212027" y="1645086"/>
                      <a:pt x="4231954" y="1600255"/>
                      <a:pt x="4231954" y="1551687"/>
                    </a:cubicBezTo>
                    <a:lnTo>
                      <a:pt x="4231954" y="18694"/>
                    </a:lnTo>
                    <a:close/>
                    <a:moveTo>
                      <a:pt x="8718" y="0"/>
                    </a:moveTo>
                    <a:lnTo>
                      <a:pt x="4239429" y="0"/>
                    </a:lnTo>
                    <a:cubicBezTo>
                      <a:pt x="4244411" y="0"/>
                      <a:pt x="4249392" y="4982"/>
                      <a:pt x="4249392" y="8718"/>
                    </a:cubicBezTo>
                    <a:lnTo>
                      <a:pt x="4249392" y="1551694"/>
                    </a:lnTo>
                    <a:cubicBezTo>
                      <a:pt x="4249392" y="1605243"/>
                      <a:pt x="4228220" y="1655057"/>
                      <a:pt x="4190857" y="1692417"/>
                    </a:cubicBezTo>
                    <a:cubicBezTo>
                      <a:pt x="4153494" y="1729777"/>
                      <a:pt x="4103677" y="1749703"/>
                      <a:pt x="4050124" y="1749703"/>
                    </a:cubicBezTo>
                    <a:lnTo>
                      <a:pt x="198023" y="1749703"/>
                    </a:lnTo>
                    <a:cubicBezTo>
                      <a:pt x="144469" y="1749703"/>
                      <a:pt x="94652" y="1729777"/>
                      <a:pt x="57290" y="1692417"/>
                    </a:cubicBezTo>
                    <a:cubicBezTo>
                      <a:pt x="19927" y="1655057"/>
                      <a:pt x="0" y="1605243"/>
                      <a:pt x="0" y="1551694"/>
                    </a:cubicBezTo>
                    <a:lnTo>
                      <a:pt x="0" y="8718"/>
                    </a:lnTo>
                    <a:cubicBezTo>
                      <a:pt x="0" y="4982"/>
                      <a:pt x="3736" y="0"/>
                      <a:pt x="87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EEDDC33E-4F9C-E346-8377-7D1DC3CE4A9D}"/>
                  </a:ext>
                </a:extLst>
              </p:cNvPr>
              <p:cNvSpPr/>
              <p:nvPr/>
            </p:nvSpPr>
            <p:spPr>
              <a:xfrm>
                <a:off x="9823071" y="7241835"/>
                <a:ext cx="4230705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7" h="219">
                    <a:moveTo>
                      <a:pt x="3397" y="151"/>
                    </a:moveTo>
                    <a:cubicBezTo>
                      <a:pt x="3397" y="110"/>
                      <a:pt x="3381" y="72"/>
                      <a:pt x="3353" y="44"/>
                    </a:cubicBezTo>
                    <a:cubicBezTo>
                      <a:pt x="3326" y="17"/>
                      <a:pt x="3288" y="0"/>
                      <a:pt x="3245" y="0"/>
                    </a:cubicBezTo>
                    <a:lnTo>
                      <a:pt x="1699" y="0"/>
                    </a:lnTo>
                    <a:lnTo>
                      <a:pt x="152" y="0"/>
                    </a:lnTo>
                    <a:cubicBezTo>
                      <a:pt x="109" y="0"/>
                      <a:pt x="71" y="17"/>
                      <a:pt x="44" y="44"/>
                    </a:cubicBezTo>
                    <a:cubicBezTo>
                      <a:pt x="17" y="72"/>
                      <a:pt x="0" y="110"/>
                      <a:pt x="0" y="151"/>
                    </a:cubicBezTo>
                    <a:lnTo>
                      <a:pt x="0" y="219"/>
                    </a:lnTo>
                    <a:lnTo>
                      <a:pt x="3397" y="21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F79CCCE0-482B-774C-B01D-7D01E03692B8}"/>
                  </a:ext>
                </a:extLst>
              </p:cNvPr>
              <p:cNvSpPr/>
              <p:nvPr/>
            </p:nvSpPr>
            <p:spPr>
              <a:xfrm>
                <a:off x="10252866" y="7793915"/>
                <a:ext cx="783603" cy="620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0" h="499">
                    <a:moveTo>
                      <a:pt x="315" y="368"/>
                    </a:moveTo>
                    <a:cubicBezTo>
                      <a:pt x="420" y="368"/>
                      <a:pt x="514" y="419"/>
                      <a:pt x="570" y="499"/>
                    </a:cubicBezTo>
                    <a:cubicBezTo>
                      <a:pt x="608" y="447"/>
                      <a:pt x="630" y="384"/>
                      <a:pt x="630" y="314"/>
                    </a:cubicBezTo>
                    <a:cubicBezTo>
                      <a:pt x="630" y="141"/>
                      <a:pt x="489" y="0"/>
                      <a:pt x="315" y="0"/>
                    </a:cubicBezTo>
                    <a:cubicBezTo>
                      <a:pt x="141" y="0"/>
                      <a:pt x="0" y="141"/>
                      <a:pt x="0" y="314"/>
                    </a:cubicBezTo>
                    <a:cubicBezTo>
                      <a:pt x="0" y="384"/>
                      <a:pt x="23" y="447"/>
                      <a:pt x="60" y="499"/>
                    </a:cubicBezTo>
                    <a:cubicBezTo>
                      <a:pt x="117" y="419"/>
                      <a:pt x="210" y="368"/>
                      <a:pt x="315" y="36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C112B0D-F838-2F4A-8363-1A056CC05D72}"/>
                  </a:ext>
                </a:extLst>
              </p:cNvPr>
              <p:cNvSpPr/>
              <p:nvPr/>
            </p:nvSpPr>
            <p:spPr>
              <a:xfrm>
                <a:off x="10244145" y="7785191"/>
                <a:ext cx="801044" cy="638069"/>
              </a:xfrm>
              <a:custGeom>
                <a:avLst/>
                <a:gdLst>
                  <a:gd name="connsiteX0" fmla="*/ 400522 w 801044"/>
                  <a:gd name="connsiteY0" fmla="*/ 17447 h 638069"/>
                  <a:gd name="connsiteX1" fmla="*/ 17441 w 801044"/>
                  <a:gd name="connsiteY1" fmla="*/ 399241 h 638069"/>
                  <a:gd name="connsiteX2" fmla="*/ 83361 w 801044"/>
                  <a:gd name="connsiteY2" fmla="*/ 613145 h 638069"/>
                  <a:gd name="connsiteX3" fmla="*/ 400522 w 801044"/>
                  <a:gd name="connsiteY3" fmla="*/ 456448 h 638069"/>
                  <a:gd name="connsiteX4" fmla="*/ 717683 w 801044"/>
                  <a:gd name="connsiteY4" fmla="*/ 613145 h 638069"/>
                  <a:gd name="connsiteX5" fmla="*/ 783603 w 801044"/>
                  <a:gd name="connsiteY5" fmla="*/ 399241 h 638069"/>
                  <a:gd name="connsiteX6" fmla="*/ 400522 w 801044"/>
                  <a:gd name="connsiteY6" fmla="*/ 17447 h 638069"/>
                  <a:gd name="connsiteX7" fmla="*/ 400522 w 801044"/>
                  <a:gd name="connsiteY7" fmla="*/ 0 h 638069"/>
                  <a:gd name="connsiteX8" fmla="*/ 801044 w 801044"/>
                  <a:gd name="connsiteY8" fmla="*/ 399260 h 638069"/>
                  <a:gd name="connsiteX9" fmla="*/ 725169 w 801044"/>
                  <a:gd name="connsiteY9" fmla="*/ 634338 h 638069"/>
                  <a:gd name="connsiteX10" fmla="*/ 717706 w 801044"/>
                  <a:gd name="connsiteY10" fmla="*/ 638069 h 638069"/>
                  <a:gd name="connsiteX11" fmla="*/ 711486 w 801044"/>
                  <a:gd name="connsiteY11" fmla="*/ 634338 h 638069"/>
                  <a:gd name="connsiteX12" fmla="*/ 400522 w 801044"/>
                  <a:gd name="connsiteY12" fmla="*/ 475132 h 638069"/>
                  <a:gd name="connsiteX13" fmla="*/ 89558 w 801044"/>
                  <a:gd name="connsiteY13" fmla="*/ 634338 h 638069"/>
                  <a:gd name="connsiteX14" fmla="*/ 75875 w 801044"/>
                  <a:gd name="connsiteY14" fmla="*/ 634338 h 638069"/>
                  <a:gd name="connsiteX15" fmla="*/ 0 w 801044"/>
                  <a:gd name="connsiteY15" fmla="*/ 399260 h 638069"/>
                  <a:gd name="connsiteX16" fmla="*/ 400522 w 801044"/>
                  <a:gd name="connsiteY16" fmla="*/ 0 h 63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1044" h="638069">
                    <a:moveTo>
                      <a:pt x="400522" y="17447"/>
                    </a:moveTo>
                    <a:cubicBezTo>
                      <a:pt x="189081" y="17447"/>
                      <a:pt x="17441" y="189068"/>
                      <a:pt x="17441" y="399241"/>
                    </a:cubicBezTo>
                    <a:cubicBezTo>
                      <a:pt x="17441" y="476346"/>
                      <a:pt x="41073" y="550964"/>
                      <a:pt x="83361" y="613145"/>
                    </a:cubicBezTo>
                    <a:cubicBezTo>
                      <a:pt x="157987" y="514899"/>
                      <a:pt x="276145" y="456448"/>
                      <a:pt x="400522" y="456448"/>
                    </a:cubicBezTo>
                    <a:cubicBezTo>
                      <a:pt x="524899" y="456448"/>
                      <a:pt x="641813" y="514899"/>
                      <a:pt x="717683" y="613145"/>
                    </a:cubicBezTo>
                    <a:cubicBezTo>
                      <a:pt x="761215" y="550964"/>
                      <a:pt x="783603" y="476346"/>
                      <a:pt x="783603" y="399241"/>
                    </a:cubicBezTo>
                    <a:cubicBezTo>
                      <a:pt x="783603" y="189068"/>
                      <a:pt x="611963" y="17447"/>
                      <a:pt x="400522" y="17447"/>
                    </a:cubicBezTo>
                    <a:close/>
                    <a:moveTo>
                      <a:pt x="400522" y="0"/>
                    </a:moveTo>
                    <a:cubicBezTo>
                      <a:pt x="621929" y="0"/>
                      <a:pt x="801044" y="179107"/>
                      <a:pt x="801044" y="399260"/>
                    </a:cubicBezTo>
                    <a:cubicBezTo>
                      <a:pt x="801044" y="483838"/>
                      <a:pt x="774923" y="565929"/>
                      <a:pt x="725169" y="634338"/>
                    </a:cubicBezTo>
                    <a:cubicBezTo>
                      <a:pt x="723925" y="636825"/>
                      <a:pt x="721437" y="638069"/>
                      <a:pt x="717706" y="638069"/>
                    </a:cubicBezTo>
                    <a:cubicBezTo>
                      <a:pt x="715218" y="638069"/>
                      <a:pt x="712730" y="636825"/>
                      <a:pt x="711486" y="634338"/>
                    </a:cubicBezTo>
                    <a:cubicBezTo>
                      <a:pt x="639343" y="534834"/>
                      <a:pt x="523664" y="475132"/>
                      <a:pt x="400522" y="475132"/>
                    </a:cubicBezTo>
                    <a:cubicBezTo>
                      <a:pt x="277380" y="475132"/>
                      <a:pt x="161701" y="534834"/>
                      <a:pt x="89558" y="634338"/>
                    </a:cubicBezTo>
                    <a:cubicBezTo>
                      <a:pt x="87070" y="638069"/>
                      <a:pt x="79607" y="638069"/>
                      <a:pt x="75875" y="634338"/>
                    </a:cubicBezTo>
                    <a:cubicBezTo>
                      <a:pt x="26121" y="565929"/>
                      <a:pt x="0" y="483838"/>
                      <a:pt x="0" y="399260"/>
                    </a:cubicBezTo>
                    <a:cubicBezTo>
                      <a:pt x="0" y="179107"/>
                      <a:pt x="179115" y="0"/>
                      <a:pt x="400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88F239E7-C6A5-474A-A60C-B69C7A3B33CF}"/>
                  </a:ext>
                </a:extLst>
              </p:cNvPr>
              <p:cNvSpPr/>
              <p:nvPr/>
            </p:nvSpPr>
            <p:spPr>
              <a:xfrm>
                <a:off x="10317961" y="8242561"/>
                <a:ext cx="651863" cy="343959"/>
              </a:xfrm>
              <a:custGeom>
                <a:avLst/>
                <a:gdLst>
                  <a:gd name="connsiteX0" fmla="*/ 326709 w 651863"/>
                  <a:gd name="connsiteY0" fmla="*/ 18693 h 343959"/>
                  <a:gd name="connsiteX1" fmla="*/ 19622 w 651863"/>
                  <a:gd name="connsiteY1" fmla="*/ 172603 h 343959"/>
                  <a:gd name="connsiteX2" fmla="*/ 326709 w 651863"/>
                  <a:gd name="connsiteY2" fmla="*/ 326512 h 343959"/>
                  <a:gd name="connsiteX3" fmla="*/ 633797 w 651863"/>
                  <a:gd name="connsiteY3" fmla="*/ 172603 h 343959"/>
                  <a:gd name="connsiteX4" fmla="*/ 326709 w 651863"/>
                  <a:gd name="connsiteY4" fmla="*/ 18693 h 343959"/>
                  <a:gd name="connsiteX5" fmla="*/ 325466 w 651863"/>
                  <a:gd name="connsiteY5" fmla="*/ 0 h 343959"/>
                  <a:gd name="connsiteX6" fmla="*/ 649998 w 651863"/>
                  <a:gd name="connsiteY6" fmla="*/ 166392 h 343959"/>
                  <a:gd name="connsiteX7" fmla="*/ 649998 w 651863"/>
                  <a:gd name="connsiteY7" fmla="*/ 177567 h 343959"/>
                  <a:gd name="connsiteX8" fmla="*/ 325466 w 651863"/>
                  <a:gd name="connsiteY8" fmla="*/ 343959 h 343959"/>
                  <a:gd name="connsiteX9" fmla="*/ 933 w 651863"/>
                  <a:gd name="connsiteY9" fmla="*/ 177567 h 343959"/>
                  <a:gd name="connsiteX10" fmla="*/ 933 w 651863"/>
                  <a:gd name="connsiteY10" fmla="*/ 166392 h 343959"/>
                  <a:gd name="connsiteX11" fmla="*/ 325466 w 651863"/>
                  <a:gd name="connsiteY11" fmla="*/ 0 h 34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863" h="343959">
                    <a:moveTo>
                      <a:pt x="326709" y="18693"/>
                    </a:moveTo>
                    <a:cubicBezTo>
                      <a:pt x="206112" y="18693"/>
                      <a:pt x="91732" y="75789"/>
                      <a:pt x="19622" y="172603"/>
                    </a:cubicBezTo>
                    <a:cubicBezTo>
                      <a:pt x="91732" y="268175"/>
                      <a:pt x="206112" y="326512"/>
                      <a:pt x="326709" y="326512"/>
                    </a:cubicBezTo>
                    <a:cubicBezTo>
                      <a:pt x="447307" y="326512"/>
                      <a:pt x="561687" y="268175"/>
                      <a:pt x="633797" y="172603"/>
                    </a:cubicBezTo>
                    <a:cubicBezTo>
                      <a:pt x="561687" y="75789"/>
                      <a:pt x="447307" y="18693"/>
                      <a:pt x="326709" y="18693"/>
                    </a:cubicBezTo>
                    <a:close/>
                    <a:moveTo>
                      <a:pt x="325466" y="0"/>
                    </a:moveTo>
                    <a:cubicBezTo>
                      <a:pt x="453538" y="0"/>
                      <a:pt x="575393" y="62087"/>
                      <a:pt x="649998" y="166392"/>
                    </a:cubicBezTo>
                    <a:cubicBezTo>
                      <a:pt x="652485" y="170117"/>
                      <a:pt x="652485" y="173842"/>
                      <a:pt x="649998" y="177567"/>
                    </a:cubicBezTo>
                    <a:cubicBezTo>
                      <a:pt x="575393" y="280631"/>
                      <a:pt x="453538" y="343959"/>
                      <a:pt x="325466" y="343959"/>
                    </a:cubicBezTo>
                    <a:cubicBezTo>
                      <a:pt x="197394" y="343959"/>
                      <a:pt x="75539" y="280631"/>
                      <a:pt x="933" y="177567"/>
                    </a:cubicBezTo>
                    <a:cubicBezTo>
                      <a:pt x="-310" y="173842"/>
                      <a:pt x="-310" y="170117"/>
                      <a:pt x="933" y="166392"/>
                    </a:cubicBezTo>
                    <a:cubicBezTo>
                      <a:pt x="75539" y="62087"/>
                      <a:pt x="197394" y="0"/>
                      <a:pt x="325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95D0E78E-7786-1F45-A327-1C0297FCDFA2}"/>
                  </a:ext>
                </a:extLst>
              </p:cNvPr>
              <p:cNvSpPr/>
              <p:nvPr/>
            </p:nvSpPr>
            <p:spPr>
              <a:xfrm>
                <a:off x="10518220" y="7935988"/>
                <a:ext cx="252896" cy="251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203">
                    <a:moveTo>
                      <a:pt x="204" y="101"/>
                    </a:moveTo>
                    <a:cubicBezTo>
                      <a:pt x="204" y="158"/>
                      <a:pt x="159" y="203"/>
                      <a:pt x="102" y="203"/>
                    </a:cubicBezTo>
                    <a:cubicBezTo>
                      <a:pt x="46" y="203"/>
                      <a:pt x="0" y="158"/>
                      <a:pt x="0" y="101"/>
                    </a:cubicBezTo>
                    <a:cubicBezTo>
                      <a:pt x="0" y="45"/>
                      <a:pt x="46" y="0"/>
                      <a:pt x="102" y="0"/>
                    </a:cubicBezTo>
                    <a:cubicBezTo>
                      <a:pt x="159" y="0"/>
                      <a:pt x="204" y="45"/>
                      <a:pt x="204" y="1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F3685CFD-44F1-FF41-A3F4-4611EE24BFF0}"/>
                  </a:ext>
                </a:extLst>
              </p:cNvPr>
              <p:cNvSpPr/>
              <p:nvPr/>
            </p:nvSpPr>
            <p:spPr>
              <a:xfrm>
                <a:off x="10509502" y="7927265"/>
                <a:ext cx="270337" cy="270432"/>
              </a:xfrm>
              <a:custGeom>
                <a:avLst/>
                <a:gdLst>
                  <a:gd name="connsiteX0" fmla="*/ 135170 w 270337"/>
                  <a:gd name="connsiteY0" fmla="*/ 16201 h 270432"/>
                  <a:gd name="connsiteX1" fmla="*/ 17442 w 270337"/>
                  <a:gd name="connsiteY1" fmla="*/ 133973 h 270432"/>
                  <a:gd name="connsiteX2" fmla="*/ 135170 w 270337"/>
                  <a:gd name="connsiteY2" fmla="*/ 252985 h 270432"/>
                  <a:gd name="connsiteX3" fmla="*/ 252897 w 270337"/>
                  <a:gd name="connsiteY3" fmla="*/ 133973 h 270432"/>
                  <a:gd name="connsiteX4" fmla="*/ 135170 w 270337"/>
                  <a:gd name="connsiteY4" fmla="*/ 16201 h 270432"/>
                  <a:gd name="connsiteX5" fmla="*/ 135168 w 270337"/>
                  <a:gd name="connsiteY5" fmla="*/ 0 h 270432"/>
                  <a:gd name="connsiteX6" fmla="*/ 270337 w 270337"/>
                  <a:gd name="connsiteY6" fmla="*/ 133976 h 270432"/>
                  <a:gd name="connsiteX7" fmla="*/ 135168 w 270337"/>
                  <a:gd name="connsiteY7" fmla="*/ 270432 h 270432"/>
                  <a:gd name="connsiteX8" fmla="*/ 0 w 270337"/>
                  <a:gd name="connsiteY8" fmla="*/ 133976 h 270432"/>
                  <a:gd name="connsiteX9" fmla="*/ 135168 w 270337"/>
                  <a:gd name="connsiteY9" fmla="*/ 0 h 27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37" h="270432">
                    <a:moveTo>
                      <a:pt x="135170" y="16201"/>
                    </a:moveTo>
                    <a:cubicBezTo>
                      <a:pt x="70729" y="16201"/>
                      <a:pt x="17442" y="69509"/>
                      <a:pt x="17442" y="133973"/>
                    </a:cubicBezTo>
                    <a:cubicBezTo>
                      <a:pt x="17442" y="199678"/>
                      <a:pt x="70729" y="252985"/>
                      <a:pt x="135170" y="252985"/>
                    </a:cubicBezTo>
                    <a:cubicBezTo>
                      <a:pt x="199610" y="252985"/>
                      <a:pt x="252897" y="199678"/>
                      <a:pt x="252897" y="133973"/>
                    </a:cubicBezTo>
                    <a:cubicBezTo>
                      <a:pt x="252897" y="69509"/>
                      <a:pt x="199610" y="16201"/>
                      <a:pt x="135170" y="16201"/>
                    </a:cubicBezTo>
                    <a:close/>
                    <a:moveTo>
                      <a:pt x="135168" y="0"/>
                    </a:moveTo>
                    <a:cubicBezTo>
                      <a:pt x="209573" y="0"/>
                      <a:pt x="270337" y="59545"/>
                      <a:pt x="270337" y="133976"/>
                    </a:cubicBezTo>
                    <a:cubicBezTo>
                      <a:pt x="270337" y="209647"/>
                      <a:pt x="209573" y="270432"/>
                      <a:pt x="135168" y="270432"/>
                    </a:cubicBezTo>
                    <a:cubicBezTo>
                      <a:pt x="60764" y="270432"/>
                      <a:pt x="0" y="209647"/>
                      <a:pt x="0" y="133976"/>
                    </a:cubicBezTo>
                    <a:cubicBezTo>
                      <a:pt x="0" y="59545"/>
                      <a:pt x="60764" y="0"/>
                      <a:pt x="135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83F96F67-57EF-364C-831B-D766FB549A8E}"/>
                  </a:ext>
                </a:extLst>
              </p:cNvPr>
              <p:cNvSpPr/>
              <p:nvPr/>
            </p:nvSpPr>
            <p:spPr>
              <a:xfrm>
                <a:off x="10244145" y="8721113"/>
                <a:ext cx="80104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4" h="14">
                    <a:moveTo>
                      <a:pt x="637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37" y="0"/>
                    </a:lnTo>
                    <a:cubicBezTo>
                      <a:pt x="641" y="0"/>
                      <a:pt x="644" y="3"/>
                      <a:pt x="644" y="7"/>
                    </a:cubicBezTo>
                    <a:cubicBezTo>
                      <a:pt x="644" y="11"/>
                      <a:pt x="641" y="14"/>
                      <a:pt x="63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C6B06CC5-B92F-6B44-A788-04EBDC4A794B}"/>
                  </a:ext>
                </a:extLst>
              </p:cNvPr>
              <p:cNvSpPr/>
              <p:nvPr/>
            </p:nvSpPr>
            <p:spPr>
              <a:xfrm>
                <a:off x="10244145" y="8886861"/>
                <a:ext cx="80104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4" h="14">
                    <a:moveTo>
                      <a:pt x="637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37" y="0"/>
                    </a:lnTo>
                    <a:cubicBezTo>
                      <a:pt x="641" y="0"/>
                      <a:pt x="644" y="3"/>
                      <a:pt x="644" y="7"/>
                    </a:cubicBezTo>
                    <a:cubicBezTo>
                      <a:pt x="644" y="11"/>
                      <a:pt x="641" y="14"/>
                      <a:pt x="63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252D9A4D-EA07-D248-AA5C-2B7994C4DD88}"/>
                  </a:ext>
                </a:extLst>
              </p:cNvPr>
              <p:cNvSpPr/>
              <p:nvPr/>
            </p:nvSpPr>
            <p:spPr>
              <a:xfrm>
                <a:off x="11536031" y="8692450"/>
                <a:ext cx="1007846" cy="254231"/>
              </a:xfrm>
              <a:custGeom>
                <a:avLst/>
                <a:gdLst>
                  <a:gd name="connsiteX0" fmla="*/ 128180 w 1007846"/>
                  <a:gd name="connsiteY0" fmla="*/ 17447 h 254231"/>
                  <a:gd name="connsiteX1" fmla="*/ 51040 w 1007846"/>
                  <a:gd name="connsiteY1" fmla="*/ 49665 h 254231"/>
                  <a:gd name="connsiteX2" fmla="*/ 18691 w 1007846"/>
                  <a:gd name="connsiteY2" fmla="*/ 126492 h 254231"/>
                  <a:gd name="connsiteX3" fmla="*/ 51040 w 1007846"/>
                  <a:gd name="connsiteY3" fmla="*/ 203319 h 254231"/>
                  <a:gd name="connsiteX4" fmla="*/ 128180 w 1007846"/>
                  <a:gd name="connsiteY4" fmla="*/ 235537 h 254231"/>
                  <a:gd name="connsiteX5" fmla="*/ 880920 w 1007846"/>
                  <a:gd name="connsiteY5" fmla="*/ 235537 h 254231"/>
                  <a:gd name="connsiteX6" fmla="*/ 958060 w 1007846"/>
                  <a:gd name="connsiteY6" fmla="*/ 203319 h 254231"/>
                  <a:gd name="connsiteX7" fmla="*/ 990409 w 1007846"/>
                  <a:gd name="connsiteY7" fmla="*/ 126492 h 254231"/>
                  <a:gd name="connsiteX8" fmla="*/ 958060 w 1007846"/>
                  <a:gd name="connsiteY8" fmla="*/ 49665 h 254231"/>
                  <a:gd name="connsiteX9" fmla="*/ 880920 w 1007846"/>
                  <a:gd name="connsiteY9" fmla="*/ 17447 h 254231"/>
                  <a:gd name="connsiteX10" fmla="*/ 128158 w 1007846"/>
                  <a:gd name="connsiteY10" fmla="*/ 0 h 254231"/>
                  <a:gd name="connsiteX11" fmla="*/ 880932 w 1007846"/>
                  <a:gd name="connsiteY11" fmla="*/ 0 h 254231"/>
                  <a:gd name="connsiteX12" fmla="*/ 970518 w 1007846"/>
                  <a:gd name="connsiteY12" fmla="*/ 37205 h 254231"/>
                  <a:gd name="connsiteX13" fmla="*/ 1007846 w 1007846"/>
                  <a:gd name="connsiteY13" fmla="*/ 126495 h 254231"/>
                  <a:gd name="connsiteX14" fmla="*/ 970518 w 1007846"/>
                  <a:gd name="connsiteY14" fmla="*/ 217026 h 254231"/>
                  <a:gd name="connsiteX15" fmla="*/ 880932 w 1007846"/>
                  <a:gd name="connsiteY15" fmla="*/ 254231 h 254231"/>
                  <a:gd name="connsiteX16" fmla="*/ 128158 w 1007846"/>
                  <a:gd name="connsiteY16" fmla="*/ 254231 h 254231"/>
                  <a:gd name="connsiteX17" fmla="*/ 37328 w 1007846"/>
                  <a:gd name="connsiteY17" fmla="*/ 217026 h 254231"/>
                  <a:gd name="connsiteX18" fmla="*/ 0 w 1007846"/>
                  <a:gd name="connsiteY18" fmla="*/ 126495 h 254231"/>
                  <a:gd name="connsiteX19" fmla="*/ 37328 w 1007846"/>
                  <a:gd name="connsiteY19" fmla="*/ 37205 h 254231"/>
                  <a:gd name="connsiteX20" fmla="*/ 128158 w 1007846"/>
                  <a:gd name="connsiteY20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07846" h="254231">
                    <a:moveTo>
                      <a:pt x="128180" y="17447"/>
                    </a:moveTo>
                    <a:cubicBezTo>
                      <a:pt x="98320" y="17447"/>
                      <a:pt x="70947" y="28599"/>
                      <a:pt x="51040" y="49665"/>
                    </a:cubicBezTo>
                    <a:cubicBezTo>
                      <a:pt x="29889" y="69491"/>
                      <a:pt x="18691" y="97992"/>
                      <a:pt x="18691" y="126492"/>
                    </a:cubicBezTo>
                    <a:cubicBezTo>
                      <a:pt x="18691" y="156232"/>
                      <a:pt x="29889" y="183493"/>
                      <a:pt x="51040" y="203319"/>
                    </a:cubicBezTo>
                    <a:cubicBezTo>
                      <a:pt x="70947" y="224385"/>
                      <a:pt x="98320" y="235537"/>
                      <a:pt x="128180" y="235537"/>
                    </a:cubicBezTo>
                    <a:lnTo>
                      <a:pt x="880920" y="235537"/>
                    </a:lnTo>
                    <a:cubicBezTo>
                      <a:pt x="909536" y="235537"/>
                      <a:pt x="938153" y="224385"/>
                      <a:pt x="958060" y="203319"/>
                    </a:cubicBezTo>
                    <a:cubicBezTo>
                      <a:pt x="979211" y="183493"/>
                      <a:pt x="990409" y="156232"/>
                      <a:pt x="990409" y="126492"/>
                    </a:cubicBezTo>
                    <a:cubicBezTo>
                      <a:pt x="990409" y="97992"/>
                      <a:pt x="979211" y="69491"/>
                      <a:pt x="958060" y="49665"/>
                    </a:cubicBezTo>
                    <a:cubicBezTo>
                      <a:pt x="938153" y="28599"/>
                      <a:pt x="909536" y="17447"/>
                      <a:pt x="880920" y="17447"/>
                    </a:cubicBezTo>
                    <a:close/>
                    <a:moveTo>
                      <a:pt x="128158" y="0"/>
                    </a:moveTo>
                    <a:lnTo>
                      <a:pt x="880932" y="0"/>
                    </a:lnTo>
                    <a:cubicBezTo>
                      <a:pt x="915771" y="0"/>
                      <a:pt x="946878" y="12402"/>
                      <a:pt x="970518" y="37205"/>
                    </a:cubicBezTo>
                    <a:cubicBezTo>
                      <a:pt x="995403" y="60767"/>
                      <a:pt x="1007846" y="93011"/>
                      <a:pt x="1007846" y="126495"/>
                    </a:cubicBezTo>
                    <a:cubicBezTo>
                      <a:pt x="1007846" y="161220"/>
                      <a:pt x="995403" y="193464"/>
                      <a:pt x="970518" y="217026"/>
                    </a:cubicBezTo>
                    <a:cubicBezTo>
                      <a:pt x="946878" y="240589"/>
                      <a:pt x="915771" y="254231"/>
                      <a:pt x="880932" y="254231"/>
                    </a:cubicBezTo>
                    <a:lnTo>
                      <a:pt x="128158" y="254231"/>
                    </a:lnTo>
                    <a:cubicBezTo>
                      <a:pt x="94563" y="254231"/>
                      <a:pt x="62213" y="240589"/>
                      <a:pt x="37328" y="217026"/>
                    </a:cubicBezTo>
                    <a:cubicBezTo>
                      <a:pt x="13687" y="193464"/>
                      <a:pt x="0" y="161220"/>
                      <a:pt x="0" y="126495"/>
                    </a:cubicBezTo>
                    <a:cubicBezTo>
                      <a:pt x="0" y="93011"/>
                      <a:pt x="13687" y="60767"/>
                      <a:pt x="37328" y="37205"/>
                    </a:cubicBezTo>
                    <a:cubicBezTo>
                      <a:pt x="62213" y="12402"/>
                      <a:pt x="94563" y="0"/>
                      <a:pt x="128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E4E35C98-3AFA-0A41-89A2-27145E631323}"/>
                  </a:ext>
                </a:extLst>
              </p:cNvPr>
              <p:cNvSpPr/>
              <p:nvPr/>
            </p:nvSpPr>
            <p:spPr>
              <a:xfrm>
                <a:off x="13310042" y="8692450"/>
                <a:ext cx="450977" cy="254231"/>
              </a:xfrm>
              <a:custGeom>
                <a:avLst/>
                <a:gdLst>
                  <a:gd name="connsiteX0" fmla="*/ 126743 w 450977"/>
                  <a:gd name="connsiteY0" fmla="*/ 17447 h 254231"/>
                  <a:gd name="connsiteX1" fmla="*/ 49735 w 450977"/>
                  <a:gd name="connsiteY1" fmla="*/ 49665 h 254231"/>
                  <a:gd name="connsiteX2" fmla="*/ 17441 w 450977"/>
                  <a:gd name="connsiteY2" fmla="*/ 126492 h 254231"/>
                  <a:gd name="connsiteX3" fmla="*/ 49735 w 450977"/>
                  <a:gd name="connsiteY3" fmla="*/ 203319 h 254231"/>
                  <a:gd name="connsiteX4" fmla="*/ 126743 w 450977"/>
                  <a:gd name="connsiteY4" fmla="*/ 235537 h 254231"/>
                  <a:gd name="connsiteX5" fmla="*/ 324233 w 450977"/>
                  <a:gd name="connsiteY5" fmla="*/ 235537 h 254231"/>
                  <a:gd name="connsiteX6" fmla="*/ 401241 w 450977"/>
                  <a:gd name="connsiteY6" fmla="*/ 203319 h 254231"/>
                  <a:gd name="connsiteX7" fmla="*/ 433535 w 450977"/>
                  <a:gd name="connsiteY7" fmla="*/ 126492 h 254231"/>
                  <a:gd name="connsiteX8" fmla="*/ 401241 w 450977"/>
                  <a:gd name="connsiteY8" fmla="*/ 49665 h 254231"/>
                  <a:gd name="connsiteX9" fmla="*/ 324233 w 450977"/>
                  <a:gd name="connsiteY9" fmla="*/ 17447 h 254231"/>
                  <a:gd name="connsiteX10" fmla="*/ 126721 w 450977"/>
                  <a:gd name="connsiteY10" fmla="*/ 0 h 254231"/>
                  <a:gd name="connsiteX11" fmla="*/ 324256 w 450977"/>
                  <a:gd name="connsiteY11" fmla="*/ 0 h 254231"/>
                  <a:gd name="connsiteX12" fmla="*/ 413706 w 450977"/>
                  <a:gd name="connsiteY12" fmla="*/ 37205 h 254231"/>
                  <a:gd name="connsiteX13" fmla="*/ 450977 w 450977"/>
                  <a:gd name="connsiteY13" fmla="*/ 126495 h 254231"/>
                  <a:gd name="connsiteX14" fmla="*/ 413706 w 450977"/>
                  <a:gd name="connsiteY14" fmla="*/ 217026 h 254231"/>
                  <a:gd name="connsiteX15" fmla="*/ 324256 w 450977"/>
                  <a:gd name="connsiteY15" fmla="*/ 254231 h 254231"/>
                  <a:gd name="connsiteX16" fmla="*/ 126721 w 450977"/>
                  <a:gd name="connsiteY16" fmla="*/ 254231 h 254231"/>
                  <a:gd name="connsiteX17" fmla="*/ 37271 w 450977"/>
                  <a:gd name="connsiteY17" fmla="*/ 217026 h 254231"/>
                  <a:gd name="connsiteX18" fmla="*/ 0 w 450977"/>
                  <a:gd name="connsiteY18" fmla="*/ 126495 h 254231"/>
                  <a:gd name="connsiteX19" fmla="*/ 37271 w 450977"/>
                  <a:gd name="connsiteY19" fmla="*/ 37205 h 254231"/>
                  <a:gd name="connsiteX20" fmla="*/ 126721 w 450977"/>
                  <a:gd name="connsiteY20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0977" h="254231">
                    <a:moveTo>
                      <a:pt x="126743" y="17447"/>
                    </a:moveTo>
                    <a:cubicBezTo>
                      <a:pt x="98176" y="17447"/>
                      <a:pt x="69608" y="28599"/>
                      <a:pt x="49735" y="49665"/>
                    </a:cubicBezTo>
                    <a:cubicBezTo>
                      <a:pt x="28620" y="69491"/>
                      <a:pt x="17441" y="97992"/>
                      <a:pt x="17441" y="126492"/>
                    </a:cubicBezTo>
                    <a:cubicBezTo>
                      <a:pt x="17441" y="156232"/>
                      <a:pt x="28620" y="183493"/>
                      <a:pt x="49735" y="203319"/>
                    </a:cubicBezTo>
                    <a:cubicBezTo>
                      <a:pt x="69608" y="224385"/>
                      <a:pt x="98176" y="235537"/>
                      <a:pt x="126743" y="235537"/>
                    </a:cubicBezTo>
                    <a:lnTo>
                      <a:pt x="324233" y="235537"/>
                    </a:lnTo>
                    <a:cubicBezTo>
                      <a:pt x="352800" y="235537"/>
                      <a:pt x="381368" y="224385"/>
                      <a:pt x="401241" y="203319"/>
                    </a:cubicBezTo>
                    <a:cubicBezTo>
                      <a:pt x="422356" y="183493"/>
                      <a:pt x="433535" y="156232"/>
                      <a:pt x="433535" y="126492"/>
                    </a:cubicBezTo>
                    <a:cubicBezTo>
                      <a:pt x="433535" y="97992"/>
                      <a:pt x="422356" y="69491"/>
                      <a:pt x="401241" y="49665"/>
                    </a:cubicBezTo>
                    <a:cubicBezTo>
                      <a:pt x="381368" y="28599"/>
                      <a:pt x="352800" y="17447"/>
                      <a:pt x="324233" y="17447"/>
                    </a:cubicBezTo>
                    <a:close/>
                    <a:moveTo>
                      <a:pt x="126721" y="0"/>
                    </a:moveTo>
                    <a:lnTo>
                      <a:pt x="324256" y="0"/>
                    </a:lnTo>
                    <a:cubicBezTo>
                      <a:pt x="357800" y="0"/>
                      <a:pt x="390101" y="12402"/>
                      <a:pt x="413706" y="37205"/>
                    </a:cubicBezTo>
                    <a:cubicBezTo>
                      <a:pt x="438553" y="60767"/>
                      <a:pt x="450977" y="93011"/>
                      <a:pt x="450977" y="126495"/>
                    </a:cubicBezTo>
                    <a:cubicBezTo>
                      <a:pt x="450977" y="161220"/>
                      <a:pt x="438553" y="193464"/>
                      <a:pt x="413706" y="217026"/>
                    </a:cubicBezTo>
                    <a:cubicBezTo>
                      <a:pt x="390101" y="240589"/>
                      <a:pt x="357800" y="254231"/>
                      <a:pt x="324256" y="254231"/>
                    </a:cubicBezTo>
                    <a:lnTo>
                      <a:pt x="126721" y="254231"/>
                    </a:lnTo>
                    <a:cubicBezTo>
                      <a:pt x="91935" y="254231"/>
                      <a:pt x="60876" y="240589"/>
                      <a:pt x="37271" y="217026"/>
                    </a:cubicBezTo>
                    <a:cubicBezTo>
                      <a:pt x="12424" y="193464"/>
                      <a:pt x="0" y="161220"/>
                      <a:pt x="0" y="126495"/>
                    </a:cubicBezTo>
                    <a:cubicBezTo>
                      <a:pt x="0" y="93011"/>
                      <a:pt x="12424" y="60767"/>
                      <a:pt x="37271" y="37205"/>
                    </a:cubicBezTo>
                    <a:cubicBezTo>
                      <a:pt x="60876" y="12402"/>
                      <a:pt x="91935" y="0"/>
                      <a:pt x="1267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4D67D25B-4508-9748-B482-1FA73DAECF5E}"/>
                  </a:ext>
                </a:extLst>
              </p:cNvPr>
              <p:cNvSpPr/>
              <p:nvPr/>
            </p:nvSpPr>
            <p:spPr>
              <a:xfrm>
                <a:off x="11663106" y="8810841"/>
                <a:ext cx="761179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2" h="15">
                    <a:moveTo>
                      <a:pt x="605" y="15"/>
                    </a:moveTo>
                    <a:lnTo>
                      <a:pt x="8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605" y="0"/>
                    </a:lnTo>
                    <a:cubicBezTo>
                      <a:pt x="609" y="0"/>
                      <a:pt x="612" y="4"/>
                      <a:pt x="612" y="7"/>
                    </a:cubicBezTo>
                    <a:cubicBezTo>
                      <a:pt x="612" y="11"/>
                      <a:pt x="609" y="15"/>
                      <a:pt x="60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DA7F3D90-968B-EF4B-BFD1-C90828AF2016}"/>
                  </a:ext>
                </a:extLst>
              </p:cNvPr>
              <p:cNvSpPr/>
              <p:nvPr/>
            </p:nvSpPr>
            <p:spPr>
              <a:xfrm>
                <a:off x="12753170" y="8692450"/>
                <a:ext cx="447239" cy="254231"/>
              </a:xfrm>
              <a:custGeom>
                <a:avLst/>
                <a:gdLst>
                  <a:gd name="connsiteX0" fmla="*/ 127984 w 447239"/>
                  <a:gd name="connsiteY0" fmla="*/ 17447 h 254231"/>
                  <a:gd name="connsiteX1" fmla="*/ 50979 w 447239"/>
                  <a:gd name="connsiteY1" fmla="*/ 49665 h 254231"/>
                  <a:gd name="connsiteX2" fmla="*/ 17444 w 447239"/>
                  <a:gd name="connsiteY2" fmla="*/ 126492 h 254231"/>
                  <a:gd name="connsiteX3" fmla="*/ 50979 w 447239"/>
                  <a:gd name="connsiteY3" fmla="*/ 203319 h 254231"/>
                  <a:gd name="connsiteX4" fmla="*/ 127984 w 447239"/>
                  <a:gd name="connsiteY4" fmla="*/ 235537 h 254231"/>
                  <a:gd name="connsiteX5" fmla="*/ 319257 w 447239"/>
                  <a:gd name="connsiteY5" fmla="*/ 235537 h 254231"/>
                  <a:gd name="connsiteX6" fmla="*/ 397504 w 447239"/>
                  <a:gd name="connsiteY6" fmla="*/ 203319 h 254231"/>
                  <a:gd name="connsiteX7" fmla="*/ 428555 w 447239"/>
                  <a:gd name="connsiteY7" fmla="*/ 126492 h 254231"/>
                  <a:gd name="connsiteX8" fmla="*/ 397504 w 447239"/>
                  <a:gd name="connsiteY8" fmla="*/ 49665 h 254231"/>
                  <a:gd name="connsiteX9" fmla="*/ 319257 w 447239"/>
                  <a:gd name="connsiteY9" fmla="*/ 17447 h 254231"/>
                  <a:gd name="connsiteX10" fmla="*/ 127960 w 447239"/>
                  <a:gd name="connsiteY10" fmla="*/ 0 h 254231"/>
                  <a:gd name="connsiteX11" fmla="*/ 319279 w 447239"/>
                  <a:gd name="connsiteY11" fmla="*/ 0 h 254231"/>
                  <a:gd name="connsiteX12" fmla="*/ 409969 w 447239"/>
                  <a:gd name="connsiteY12" fmla="*/ 37205 h 254231"/>
                  <a:gd name="connsiteX13" fmla="*/ 447239 w 447239"/>
                  <a:gd name="connsiteY13" fmla="*/ 126495 h 254231"/>
                  <a:gd name="connsiteX14" fmla="*/ 409969 w 447239"/>
                  <a:gd name="connsiteY14" fmla="*/ 217026 h 254231"/>
                  <a:gd name="connsiteX15" fmla="*/ 319279 w 447239"/>
                  <a:gd name="connsiteY15" fmla="*/ 254231 h 254231"/>
                  <a:gd name="connsiteX16" fmla="*/ 127960 w 447239"/>
                  <a:gd name="connsiteY16" fmla="*/ 254231 h 254231"/>
                  <a:gd name="connsiteX17" fmla="*/ 37270 w 447239"/>
                  <a:gd name="connsiteY17" fmla="*/ 217026 h 254231"/>
                  <a:gd name="connsiteX18" fmla="*/ 0 w 447239"/>
                  <a:gd name="connsiteY18" fmla="*/ 126495 h 254231"/>
                  <a:gd name="connsiteX19" fmla="*/ 37270 w 447239"/>
                  <a:gd name="connsiteY19" fmla="*/ 37205 h 254231"/>
                  <a:gd name="connsiteX20" fmla="*/ 127960 w 447239"/>
                  <a:gd name="connsiteY20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7239" h="254231">
                    <a:moveTo>
                      <a:pt x="127984" y="17447"/>
                    </a:moveTo>
                    <a:cubicBezTo>
                      <a:pt x="98176" y="17447"/>
                      <a:pt x="70851" y="28599"/>
                      <a:pt x="50979" y="49665"/>
                    </a:cubicBezTo>
                    <a:cubicBezTo>
                      <a:pt x="29864" y="69491"/>
                      <a:pt x="17444" y="97992"/>
                      <a:pt x="17444" y="126492"/>
                    </a:cubicBezTo>
                    <a:cubicBezTo>
                      <a:pt x="17444" y="156232"/>
                      <a:pt x="29864" y="183493"/>
                      <a:pt x="50979" y="203319"/>
                    </a:cubicBezTo>
                    <a:cubicBezTo>
                      <a:pt x="70851" y="224385"/>
                      <a:pt x="98176" y="235537"/>
                      <a:pt x="127984" y="235537"/>
                    </a:cubicBezTo>
                    <a:lnTo>
                      <a:pt x="319257" y="235537"/>
                    </a:lnTo>
                    <a:cubicBezTo>
                      <a:pt x="349065" y="235537"/>
                      <a:pt x="376390" y="224385"/>
                      <a:pt x="397504" y="203319"/>
                    </a:cubicBezTo>
                    <a:cubicBezTo>
                      <a:pt x="417377" y="183493"/>
                      <a:pt x="428555" y="156232"/>
                      <a:pt x="428555" y="126492"/>
                    </a:cubicBezTo>
                    <a:cubicBezTo>
                      <a:pt x="428555" y="97992"/>
                      <a:pt x="417377" y="69491"/>
                      <a:pt x="397504" y="49665"/>
                    </a:cubicBezTo>
                    <a:cubicBezTo>
                      <a:pt x="376390" y="28599"/>
                      <a:pt x="349065" y="17447"/>
                      <a:pt x="319257" y="17447"/>
                    </a:cubicBezTo>
                    <a:close/>
                    <a:moveTo>
                      <a:pt x="127960" y="0"/>
                    </a:moveTo>
                    <a:lnTo>
                      <a:pt x="319279" y="0"/>
                    </a:lnTo>
                    <a:cubicBezTo>
                      <a:pt x="354064" y="0"/>
                      <a:pt x="385122" y="12402"/>
                      <a:pt x="409969" y="37205"/>
                    </a:cubicBezTo>
                    <a:cubicBezTo>
                      <a:pt x="433573" y="60767"/>
                      <a:pt x="447239" y="93011"/>
                      <a:pt x="447239" y="126495"/>
                    </a:cubicBezTo>
                    <a:cubicBezTo>
                      <a:pt x="447239" y="161220"/>
                      <a:pt x="433573" y="193464"/>
                      <a:pt x="409969" y="217026"/>
                    </a:cubicBezTo>
                    <a:cubicBezTo>
                      <a:pt x="385122" y="240589"/>
                      <a:pt x="354064" y="254231"/>
                      <a:pt x="319279" y="254231"/>
                    </a:cubicBezTo>
                    <a:lnTo>
                      <a:pt x="127960" y="254231"/>
                    </a:lnTo>
                    <a:cubicBezTo>
                      <a:pt x="94417" y="254231"/>
                      <a:pt x="62117" y="240589"/>
                      <a:pt x="37270" y="217026"/>
                    </a:cubicBezTo>
                    <a:cubicBezTo>
                      <a:pt x="13666" y="193464"/>
                      <a:pt x="0" y="161220"/>
                      <a:pt x="0" y="126495"/>
                    </a:cubicBezTo>
                    <a:cubicBezTo>
                      <a:pt x="0" y="93011"/>
                      <a:pt x="13666" y="60767"/>
                      <a:pt x="37270" y="37205"/>
                    </a:cubicBezTo>
                    <a:cubicBezTo>
                      <a:pt x="62117" y="12402"/>
                      <a:pt x="94417" y="0"/>
                      <a:pt x="1279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6F68F2B-70C9-2C43-BF58-4D565B18E9BB}"/>
                  </a:ext>
                </a:extLst>
              </p:cNvPr>
              <p:cNvSpPr/>
              <p:nvPr/>
            </p:nvSpPr>
            <p:spPr>
              <a:xfrm>
                <a:off x="11536031" y="7756531"/>
                <a:ext cx="2226230" cy="93467"/>
              </a:xfrm>
              <a:custGeom>
                <a:avLst/>
                <a:gdLst>
                  <a:gd name="connsiteX0" fmla="*/ 47328 w 2226230"/>
                  <a:gd name="connsiteY0" fmla="*/ 17448 h 93467"/>
                  <a:gd name="connsiteX1" fmla="*/ 27407 w 2226230"/>
                  <a:gd name="connsiteY1" fmla="*/ 27210 h 93467"/>
                  <a:gd name="connsiteX2" fmla="*/ 18691 w 2226230"/>
                  <a:gd name="connsiteY2" fmla="*/ 46735 h 93467"/>
                  <a:gd name="connsiteX3" fmla="*/ 27407 w 2226230"/>
                  <a:gd name="connsiteY3" fmla="*/ 67479 h 93467"/>
                  <a:gd name="connsiteX4" fmla="*/ 47328 w 2226230"/>
                  <a:gd name="connsiteY4" fmla="*/ 76021 h 93467"/>
                  <a:gd name="connsiteX5" fmla="*/ 2178911 w 2226230"/>
                  <a:gd name="connsiteY5" fmla="*/ 76021 h 93467"/>
                  <a:gd name="connsiteX6" fmla="*/ 2200077 w 2226230"/>
                  <a:gd name="connsiteY6" fmla="*/ 67479 h 93467"/>
                  <a:gd name="connsiteX7" fmla="*/ 2208793 w 2226230"/>
                  <a:gd name="connsiteY7" fmla="*/ 46735 h 93467"/>
                  <a:gd name="connsiteX8" fmla="*/ 2200077 w 2226230"/>
                  <a:gd name="connsiteY8" fmla="*/ 27210 h 93467"/>
                  <a:gd name="connsiteX9" fmla="*/ 2178911 w 2226230"/>
                  <a:gd name="connsiteY9" fmla="*/ 17448 h 93467"/>
                  <a:gd name="connsiteX10" fmla="*/ 47314 w 2226230"/>
                  <a:gd name="connsiteY10" fmla="*/ 0 h 93467"/>
                  <a:gd name="connsiteX11" fmla="*/ 2178917 w 2226230"/>
                  <a:gd name="connsiteY11" fmla="*/ 0 h 93467"/>
                  <a:gd name="connsiteX12" fmla="*/ 2212534 w 2226230"/>
                  <a:gd name="connsiteY12" fmla="*/ 13528 h 93467"/>
                  <a:gd name="connsiteX13" fmla="*/ 2226230 w 2226230"/>
                  <a:gd name="connsiteY13" fmla="*/ 46734 h 93467"/>
                  <a:gd name="connsiteX14" fmla="*/ 2212534 w 2226230"/>
                  <a:gd name="connsiteY14" fmla="*/ 79939 h 93467"/>
                  <a:gd name="connsiteX15" fmla="*/ 2178917 w 2226230"/>
                  <a:gd name="connsiteY15" fmla="*/ 93467 h 93467"/>
                  <a:gd name="connsiteX16" fmla="*/ 47314 w 2226230"/>
                  <a:gd name="connsiteY16" fmla="*/ 93467 h 93467"/>
                  <a:gd name="connsiteX17" fmla="*/ 14941 w 2226230"/>
                  <a:gd name="connsiteY17" fmla="*/ 79939 h 93467"/>
                  <a:gd name="connsiteX18" fmla="*/ 0 w 2226230"/>
                  <a:gd name="connsiteY18" fmla="*/ 46734 h 93467"/>
                  <a:gd name="connsiteX19" fmla="*/ 14941 w 2226230"/>
                  <a:gd name="connsiteY19" fmla="*/ 13528 h 93467"/>
                  <a:gd name="connsiteX20" fmla="*/ 47314 w 2226230"/>
                  <a:gd name="connsiteY20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6230" h="93467">
                    <a:moveTo>
                      <a:pt x="47328" y="17448"/>
                    </a:moveTo>
                    <a:cubicBezTo>
                      <a:pt x="39857" y="17448"/>
                      <a:pt x="32387" y="21109"/>
                      <a:pt x="27407" y="27210"/>
                    </a:cubicBezTo>
                    <a:cubicBezTo>
                      <a:pt x="22426" y="32091"/>
                      <a:pt x="18691" y="39413"/>
                      <a:pt x="18691" y="46735"/>
                    </a:cubicBezTo>
                    <a:cubicBezTo>
                      <a:pt x="18691" y="54056"/>
                      <a:pt x="22426" y="61378"/>
                      <a:pt x="27407" y="67479"/>
                    </a:cubicBezTo>
                    <a:cubicBezTo>
                      <a:pt x="32387" y="72360"/>
                      <a:pt x="39857" y="76021"/>
                      <a:pt x="47328" y="76021"/>
                    </a:cubicBezTo>
                    <a:lnTo>
                      <a:pt x="2178911" y="76021"/>
                    </a:lnTo>
                    <a:cubicBezTo>
                      <a:pt x="2187627" y="76021"/>
                      <a:pt x="2193852" y="72360"/>
                      <a:pt x="2200077" y="67479"/>
                    </a:cubicBezTo>
                    <a:cubicBezTo>
                      <a:pt x="2205058" y="61378"/>
                      <a:pt x="2208793" y="54056"/>
                      <a:pt x="2208793" y="46735"/>
                    </a:cubicBezTo>
                    <a:cubicBezTo>
                      <a:pt x="2208793" y="39413"/>
                      <a:pt x="2205058" y="32091"/>
                      <a:pt x="2200077" y="27210"/>
                    </a:cubicBezTo>
                    <a:cubicBezTo>
                      <a:pt x="2193852" y="21109"/>
                      <a:pt x="2187627" y="17448"/>
                      <a:pt x="2178911" y="17448"/>
                    </a:cubicBezTo>
                    <a:close/>
                    <a:moveTo>
                      <a:pt x="47314" y="0"/>
                    </a:moveTo>
                    <a:lnTo>
                      <a:pt x="2178917" y="0"/>
                    </a:lnTo>
                    <a:cubicBezTo>
                      <a:pt x="2191367" y="0"/>
                      <a:pt x="2203818" y="4920"/>
                      <a:pt x="2212534" y="13528"/>
                    </a:cubicBezTo>
                    <a:cubicBezTo>
                      <a:pt x="2221249" y="22137"/>
                      <a:pt x="2226230" y="34435"/>
                      <a:pt x="2226230" y="46734"/>
                    </a:cubicBezTo>
                    <a:cubicBezTo>
                      <a:pt x="2226230" y="59032"/>
                      <a:pt x="2221249" y="71330"/>
                      <a:pt x="2212534" y="79939"/>
                    </a:cubicBezTo>
                    <a:cubicBezTo>
                      <a:pt x="2203818" y="88548"/>
                      <a:pt x="2191367" y="93467"/>
                      <a:pt x="2178917" y="93467"/>
                    </a:cubicBezTo>
                    <a:lnTo>
                      <a:pt x="47314" y="93467"/>
                    </a:lnTo>
                    <a:cubicBezTo>
                      <a:pt x="34863" y="93467"/>
                      <a:pt x="23657" y="88548"/>
                      <a:pt x="14941" y="79939"/>
                    </a:cubicBezTo>
                    <a:cubicBezTo>
                      <a:pt x="6225" y="71330"/>
                      <a:pt x="0" y="59032"/>
                      <a:pt x="0" y="46734"/>
                    </a:cubicBezTo>
                    <a:cubicBezTo>
                      <a:pt x="0" y="34435"/>
                      <a:pt x="6225" y="22137"/>
                      <a:pt x="14941" y="13528"/>
                    </a:cubicBezTo>
                    <a:cubicBezTo>
                      <a:pt x="23657" y="4920"/>
                      <a:pt x="34863" y="0"/>
                      <a:pt x="47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BBF8047B-8289-FC41-9CBC-DE8FAD1D7847}"/>
                  </a:ext>
                </a:extLst>
              </p:cNvPr>
              <p:cNvSpPr/>
              <p:nvPr/>
            </p:nvSpPr>
            <p:spPr>
              <a:xfrm>
                <a:off x="12753170" y="7943466"/>
                <a:ext cx="1007846" cy="92221"/>
              </a:xfrm>
              <a:custGeom>
                <a:avLst/>
                <a:gdLst>
                  <a:gd name="connsiteX0" fmla="*/ 47305 w 1007846"/>
                  <a:gd name="connsiteY0" fmla="*/ 17447 h 92221"/>
                  <a:gd name="connsiteX1" fmla="*/ 27398 w 1007846"/>
                  <a:gd name="connsiteY1" fmla="*/ 25985 h 92221"/>
                  <a:gd name="connsiteX2" fmla="*/ 17444 w 1007846"/>
                  <a:gd name="connsiteY2" fmla="*/ 46721 h 92221"/>
                  <a:gd name="connsiteX3" fmla="*/ 27398 w 1007846"/>
                  <a:gd name="connsiteY3" fmla="*/ 66236 h 92221"/>
                  <a:gd name="connsiteX4" fmla="*/ 47305 w 1007846"/>
                  <a:gd name="connsiteY4" fmla="*/ 74774 h 92221"/>
                  <a:gd name="connsiteX5" fmla="*/ 960546 w 1007846"/>
                  <a:gd name="connsiteY5" fmla="*/ 74774 h 92221"/>
                  <a:gd name="connsiteX6" fmla="*/ 981698 w 1007846"/>
                  <a:gd name="connsiteY6" fmla="*/ 66236 h 92221"/>
                  <a:gd name="connsiteX7" fmla="*/ 990407 w 1007846"/>
                  <a:gd name="connsiteY7" fmla="*/ 46721 h 92221"/>
                  <a:gd name="connsiteX8" fmla="*/ 981698 w 1007846"/>
                  <a:gd name="connsiteY8" fmla="*/ 25985 h 92221"/>
                  <a:gd name="connsiteX9" fmla="*/ 960546 w 1007846"/>
                  <a:gd name="connsiteY9" fmla="*/ 17447 h 92221"/>
                  <a:gd name="connsiteX10" fmla="*/ 47282 w 1007846"/>
                  <a:gd name="connsiteY10" fmla="*/ 0 h 92221"/>
                  <a:gd name="connsiteX11" fmla="*/ 960564 w 1007846"/>
                  <a:gd name="connsiteY11" fmla="*/ 0 h 92221"/>
                  <a:gd name="connsiteX12" fmla="*/ 994159 w 1007846"/>
                  <a:gd name="connsiteY12" fmla="*/ 13526 h 92221"/>
                  <a:gd name="connsiteX13" fmla="*/ 1007846 w 1007846"/>
                  <a:gd name="connsiteY13" fmla="*/ 46726 h 92221"/>
                  <a:gd name="connsiteX14" fmla="*/ 994159 w 1007846"/>
                  <a:gd name="connsiteY14" fmla="*/ 78695 h 92221"/>
                  <a:gd name="connsiteX15" fmla="*/ 960564 w 1007846"/>
                  <a:gd name="connsiteY15" fmla="*/ 92221 h 92221"/>
                  <a:gd name="connsiteX16" fmla="*/ 47282 w 1007846"/>
                  <a:gd name="connsiteY16" fmla="*/ 92221 h 92221"/>
                  <a:gd name="connsiteX17" fmla="*/ 13687 w 1007846"/>
                  <a:gd name="connsiteY17" fmla="*/ 78695 h 92221"/>
                  <a:gd name="connsiteX18" fmla="*/ 0 w 1007846"/>
                  <a:gd name="connsiteY18" fmla="*/ 46726 h 92221"/>
                  <a:gd name="connsiteX19" fmla="*/ 13687 w 1007846"/>
                  <a:gd name="connsiteY19" fmla="*/ 13526 h 92221"/>
                  <a:gd name="connsiteX20" fmla="*/ 47282 w 1007846"/>
                  <a:gd name="connsiteY20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07846" h="92221">
                    <a:moveTo>
                      <a:pt x="47305" y="17447"/>
                    </a:moveTo>
                    <a:cubicBezTo>
                      <a:pt x="39840" y="17447"/>
                      <a:pt x="32374" y="19887"/>
                      <a:pt x="27398" y="25985"/>
                    </a:cubicBezTo>
                    <a:cubicBezTo>
                      <a:pt x="21177" y="30864"/>
                      <a:pt x="17444" y="38183"/>
                      <a:pt x="17444" y="46721"/>
                    </a:cubicBezTo>
                    <a:cubicBezTo>
                      <a:pt x="17444" y="54039"/>
                      <a:pt x="21177" y="61357"/>
                      <a:pt x="27398" y="66236"/>
                    </a:cubicBezTo>
                    <a:cubicBezTo>
                      <a:pt x="32374" y="72335"/>
                      <a:pt x="39840" y="74774"/>
                      <a:pt x="47305" y="74774"/>
                    </a:cubicBezTo>
                    <a:lnTo>
                      <a:pt x="960546" y="74774"/>
                    </a:lnTo>
                    <a:cubicBezTo>
                      <a:pt x="969256" y="74774"/>
                      <a:pt x="975477" y="72335"/>
                      <a:pt x="981698" y="66236"/>
                    </a:cubicBezTo>
                    <a:cubicBezTo>
                      <a:pt x="986674" y="61357"/>
                      <a:pt x="990407" y="54039"/>
                      <a:pt x="990407" y="46721"/>
                    </a:cubicBezTo>
                    <a:cubicBezTo>
                      <a:pt x="990407" y="38183"/>
                      <a:pt x="986674" y="30864"/>
                      <a:pt x="981698" y="25985"/>
                    </a:cubicBezTo>
                    <a:cubicBezTo>
                      <a:pt x="975477" y="19887"/>
                      <a:pt x="969256" y="17447"/>
                      <a:pt x="960546" y="17447"/>
                    </a:cubicBezTo>
                    <a:close/>
                    <a:moveTo>
                      <a:pt x="47282" y="0"/>
                    </a:moveTo>
                    <a:lnTo>
                      <a:pt x="960564" y="0"/>
                    </a:lnTo>
                    <a:cubicBezTo>
                      <a:pt x="973007" y="0"/>
                      <a:pt x="985449" y="4919"/>
                      <a:pt x="994159" y="13526"/>
                    </a:cubicBezTo>
                    <a:cubicBezTo>
                      <a:pt x="1002869" y="22133"/>
                      <a:pt x="1007846" y="34429"/>
                      <a:pt x="1007846" y="46726"/>
                    </a:cubicBezTo>
                    <a:cubicBezTo>
                      <a:pt x="1007846" y="57792"/>
                      <a:pt x="1002869" y="70088"/>
                      <a:pt x="994159" y="78695"/>
                    </a:cubicBezTo>
                    <a:cubicBezTo>
                      <a:pt x="985449" y="87303"/>
                      <a:pt x="973007" y="92221"/>
                      <a:pt x="960564" y="92221"/>
                    </a:cubicBezTo>
                    <a:lnTo>
                      <a:pt x="47282" y="92221"/>
                    </a:lnTo>
                    <a:cubicBezTo>
                      <a:pt x="36083" y="92221"/>
                      <a:pt x="23641" y="87303"/>
                      <a:pt x="13687" y="78695"/>
                    </a:cubicBezTo>
                    <a:cubicBezTo>
                      <a:pt x="6221" y="70088"/>
                      <a:pt x="0" y="57792"/>
                      <a:pt x="0" y="46726"/>
                    </a:cubicBezTo>
                    <a:cubicBezTo>
                      <a:pt x="0" y="34429"/>
                      <a:pt x="6221" y="22133"/>
                      <a:pt x="13687" y="13526"/>
                    </a:cubicBezTo>
                    <a:cubicBezTo>
                      <a:pt x="23641" y="4919"/>
                      <a:pt x="36083" y="0"/>
                      <a:pt x="472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FA51E6D7-092C-F64D-BEF3-88F35A46C597}"/>
                  </a:ext>
                </a:extLst>
              </p:cNvPr>
              <p:cNvSpPr/>
              <p:nvPr/>
            </p:nvSpPr>
            <p:spPr>
              <a:xfrm>
                <a:off x="11536031" y="7943466"/>
                <a:ext cx="1007846" cy="92221"/>
              </a:xfrm>
              <a:custGeom>
                <a:avLst/>
                <a:gdLst>
                  <a:gd name="connsiteX0" fmla="*/ 47308 w 1007846"/>
                  <a:gd name="connsiteY0" fmla="*/ 17447 h 92221"/>
                  <a:gd name="connsiteX1" fmla="*/ 27400 w 1007846"/>
                  <a:gd name="connsiteY1" fmla="*/ 25985 h 92221"/>
                  <a:gd name="connsiteX2" fmla="*/ 18691 w 1007846"/>
                  <a:gd name="connsiteY2" fmla="*/ 46721 h 92221"/>
                  <a:gd name="connsiteX3" fmla="*/ 27400 w 1007846"/>
                  <a:gd name="connsiteY3" fmla="*/ 66236 h 92221"/>
                  <a:gd name="connsiteX4" fmla="*/ 47308 w 1007846"/>
                  <a:gd name="connsiteY4" fmla="*/ 74774 h 92221"/>
                  <a:gd name="connsiteX5" fmla="*/ 960548 w 1007846"/>
                  <a:gd name="connsiteY5" fmla="*/ 74774 h 92221"/>
                  <a:gd name="connsiteX6" fmla="*/ 981700 w 1007846"/>
                  <a:gd name="connsiteY6" fmla="*/ 66236 h 92221"/>
                  <a:gd name="connsiteX7" fmla="*/ 990409 w 1007846"/>
                  <a:gd name="connsiteY7" fmla="*/ 46721 h 92221"/>
                  <a:gd name="connsiteX8" fmla="*/ 981700 w 1007846"/>
                  <a:gd name="connsiteY8" fmla="*/ 25985 h 92221"/>
                  <a:gd name="connsiteX9" fmla="*/ 960548 w 1007846"/>
                  <a:gd name="connsiteY9" fmla="*/ 17447 h 92221"/>
                  <a:gd name="connsiteX10" fmla="*/ 47282 w 1007846"/>
                  <a:gd name="connsiteY10" fmla="*/ 0 h 92221"/>
                  <a:gd name="connsiteX11" fmla="*/ 960564 w 1007846"/>
                  <a:gd name="connsiteY11" fmla="*/ 0 h 92221"/>
                  <a:gd name="connsiteX12" fmla="*/ 994159 w 1007846"/>
                  <a:gd name="connsiteY12" fmla="*/ 13526 h 92221"/>
                  <a:gd name="connsiteX13" fmla="*/ 1007846 w 1007846"/>
                  <a:gd name="connsiteY13" fmla="*/ 46726 h 92221"/>
                  <a:gd name="connsiteX14" fmla="*/ 994159 w 1007846"/>
                  <a:gd name="connsiteY14" fmla="*/ 78695 h 92221"/>
                  <a:gd name="connsiteX15" fmla="*/ 960564 w 1007846"/>
                  <a:gd name="connsiteY15" fmla="*/ 92221 h 92221"/>
                  <a:gd name="connsiteX16" fmla="*/ 47282 w 1007846"/>
                  <a:gd name="connsiteY16" fmla="*/ 92221 h 92221"/>
                  <a:gd name="connsiteX17" fmla="*/ 14931 w 1007846"/>
                  <a:gd name="connsiteY17" fmla="*/ 78695 h 92221"/>
                  <a:gd name="connsiteX18" fmla="*/ 0 w 1007846"/>
                  <a:gd name="connsiteY18" fmla="*/ 46726 h 92221"/>
                  <a:gd name="connsiteX19" fmla="*/ 14931 w 1007846"/>
                  <a:gd name="connsiteY19" fmla="*/ 13526 h 92221"/>
                  <a:gd name="connsiteX20" fmla="*/ 47282 w 1007846"/>
                  <a:gd name="connsiteY20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07846" h="92221">
                    <a:moveTo>
                      <a:pt x="47308" y="17447"/>
                    </a:moveTo>
                    <a:cubicBezTo>
                      <a:pt x="39842" y="17447"/>
                      <a:pt x="32377" y="19887"/>
                      <a:pt x="27400" y="25985"/>
                    </a:cubicBezTo>
                    <a:cubicBezTo>
                      <a:pt x="22424" y="30864"/>
                      <a:pt x="18691" y="38183"/>
                      <a:pt x="18691" y="46721"/>
                    </a:cubicBezTo>
                    <a:cubicBezTo>
                      <a:pt x="18691" y="54039"/>
                      <a:pt x="22424" y="61357"/>
                      <a:pt x="27400" y="66236"/>
                    </a:cubicBezTo>
                    <a:cubicBezTo>
                      <a:pt x="32377" y="72335"/>
                      <a:pt x="39842" y="74774"/>
                      <a:pt x="47308" y="74774"/>
                    </a:cubicBezTo>
                    <a:lnTo>
                      <a:pt x="960548" y="74774"/>
                    </a:lnTo>
                    <a:cubicBezTo>
                      <a:pt x="969258" y="74774"/>
                      <a:pt x="975479" y="72335"/>
                      <a:pt x="981700" y="66236"/>
                    </a:cubicBezTo>
                    <a:cubicBezTo>
                      <a:pt x="987921" y="61357"/>
                      <a:pt x="990409" y="54039"/>
                      <a:pt x="990409" y="46721"/>
                    </a:cubicBezTo>
                    <a:cubicBezTo>
                      <a:pt x="990409" y="38183"/>
                      <a:pt x="987921" y="30864"/>
                      <a:pt x="981700" y="25985"/>
                    </a:cubicBezTo>
                    <a:cubicBezTo>
                      <a:pt x="975479" y="19887"/>
                      <a:pt x="969258" y="17447"/>
                      <a:pt x="960548" y="17447"/>
                    </a:cubicBezTo>
                    <a:close/>
                    <a:moveTo>
                      <a:pt x="47282" y="0"/>
                    </a:moveTo>
                    <a:lnTo>
                      <a:pt x="960564" y="0"/>
                    </a:lnTo>
                    <a:cubicBezTo>
                      <a:pt x="974251" y="0"/>
                      <a:pt x="985449" y="4919"/>
                      <a:pt x="994159" y="13526"/>
                    </a:cubicBezTo>
                    <a:cubicBezTo>
                      <a:pt x="1002869" y="22133"/>
                      <a:pt x="1007846" y="34429"/>
                      <a:pt x="1007846" y="46726"/>
                    </a:cubicBezTo>
                    <a:cubicBezTo>
                      <a:pt x="1007846" y="57792"/>
                      <a:pt x="1002869" y="70088"/>
                      <a:pt x="994159" y="78695"/>
                    </a:cubicBezTo>
                    <a:cubicBezTo>
                      <a:pt x="985449" y="87303"/>
                      <a:pt x="974251" y="92221"/>
                      <a:pt x="960564" y="92221"/>
                    </a:cubicBezTo>
                    <a:lnTo>
                      <a:pt x="47282" y="92221"/>
                    </a:lnTo>
                    <a:cubicBezTo>
                      <a:pt x="34839" y="92221"/>
                      <a:pt x="23641" y="87303"/>
                      <a:pt x="14931" y="78695"/>
                    </a:cubicBezTo>
                    <a:cubicBezTo>
                      <a:pt x="6221" y="70088"/>
                      <a:pt x="0" y="57792"/>
                      <a:pt x="0" y="46726"/>
                    </a:cubicBezTo>
                    <a:cubicBezTo>
                      <a:pt x="0" y="34429"/>
                      <a:pt x="6221" y="22133"/>
                      <a:pt x="14931" y="13526"/>
                    </a:cubicBezTo>
                    <a:cubicBezTo>
                      <a:pt x="23641" y="4919"/>
                      <a:pt x="34839" y="0"/>
                      <a:pt x="472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7A1A273A-EEAE-9540-A73A-9A322E4D25E2}"/>
                  </a:ext>
                </a:extLst>
              </p:cNvPr>
              <p:cNvSpPr/>
              <p:nvPr/>
            </p:nvSpPr>
            <p:spPr>
              <a:xfrm>
                <a:off x="11536031" y="8210159"/>
                <a:ext cx="2226230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8" h="15">
                    <a:moveTo>
                      <a:pt x="1781" y="15"/>
                    </a:moveTo>
                    <a:lnTo>
                      <a:pt x="8" y="15"/>
                    </a:lnTo>
                    <a:cubicBezTo>
                      <a:pt x="4" y="15"/>
                      <a:pt x="0" y="11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1781" y="0"/>
                    </a:lnTo>
                    <a:cubicBezTo>
                      <a:pt x="1785" y="0"/>
                      <a:pt x="1788" y="4"/>
                      <a:pt x="1788" y="8"/>
                    </a:cubicBezTo>
                    <a:cubicBezTo>
                      <a:pt x="1788" y="11"/>
                      <a:pt x="1785" y="15"/>
                      <a:pt x="178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D00DBF34-21CD-3342-9D00-54397BBD7550}"/>
                  </a:ext>
                </a:extLst>
              </p:cNvPr>
              <p:cNvSpPr/>
              <p:nvPr/>
            </p:nvSpPr>
            <p:spPr>
              <a:xfrm>
                <a:off x="11536031" y="8433230"/>
                <a:ext cx="222623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8" h="14">
                    <a:moveTo>
                      <a:pt x="1781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1781" y="0"/>
                    </a:lnTo>
                    <a:cubicBezTo>
                      <a:pt x="1785" y="0"/>
                      <a:pt x="1788" y="3"/>
                      <a:pt x="1788" y="8"/>
                    </a:cubicBezTo>
                    <a:cubicBezTo>
                      <a:pt x="1788" y="11"/>
                      <a:pt x="1785" y="14"/>
                      <a:pt x="178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30E59CF4-87CB-1349-B69F-B3F7E90F37AE}"/>
                  </a:ext>
                </a:extLst>
              </p:cNvPr>
              <p:cNvSpPr/>
              <p:nvPr/>
            </p:nvSpPr>
            <p:spPr>
              <a:xfrm>
                <a:off x="12905160" y="8749776"/>
                <a:ext cx="143266" cy="143316"/>
              </a:xfrm>
              <a:custGeom>
                <a:avLst/>
                <a:gdLst>
                  <a:gd name="connsiteX0" fmla="*/ 71633 w 143266"/>
                  <a:gd name="connsiteY0" fmla="*/ 17447 h 143316"/>
                  <a:gd name="connsiteX1" fmla="*/ 17441 w 143266"/>
                  <a:gd name="connsiteY1" fmla="*/ 71658 h 143316"/>
                  <a:gd name="connsiteX2" fmla="*/ 71633 w 143266"/>
                  <a:gd name="connsiteY2" fmla="*/ 125869 h 143316"/>
                  <a:gd name="connsiteX3" fmla="*/ 125825 w 143266"/>
                  <a:gd name="connsiteY3" fmla="*/ 71658 h 143316"/>
                  <a:gd name="connsiteX4" fmla="*/ 71633 w 143266"/>
                  <a:gd name="connsiteY4" fmla="*/ 17447 h 143316"/>
                  <a:gd name="connsiteX5" fmla="*/ 71633 w 143266"/>
                  <a:gd name="connsiteY5" fmla="*/ 0 h 143316"/>
                  <a:gd name="connsiteX6" fmla="*/ 143266 w 143266"/>
                  <a:gd name="connsiteY6" fmla="*/ 71658 h 143316"/>
                  <a:gd name="connsiteX7" fmla="*/ 71633 w 143266"/>
                  <a:gd name="connsiteY7" fmla="*/ 143316 h 143316"/>
                  <a:gd name="connsiteX8" fmla="*/ 0 w 143266"/>
                  <a:gd name="connsiteY8" fmla="*/ 71658 h 143316"/>
                  <a:gd name="connsiteX9" fmla="*/ 71633 w 143266"/>
                  <a:gd name="connsiteY9" fmla="*/ 0 h 14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66" h="143316">
                    <a:moveTo>
                      <a:pt x="71633" y="17447"/>
                    </a:moveTo>
                    <a:cubicBezTo>
                      <a:pt x="42074" y="17447"/>
                      <a:pt x="17441" y="42088"/>
                      <a:pt x="17441" y="71658"/>
                    </a:cubicBezTo>
                    <a:cubicBezTo>
                      <a:pt x="17441" y="102460"/>
                      <a:pt x="42074" y="125869"/>
                      <a:pt x="71633" y="125869"/>
                    </a:cubicBezTo>
                    <a:cubicBezTo>
                      <a:pt x="102424" y="125869"/>
                      <a:pt x="125825" y="102460"/>
                      <a:pt x="125825" y="71658"/>
                    </a:cubicBezTo>
                    <a:cubicBezTo>
                      <a:pt x="125825" y="42088"/>
                      <a:pt x="102424" y="17447"/>
                      <a:pt x="71633" y="17447"/>
                    </a:cubicBezTo>
                    <a:close/>
                    <a:moveTo>
                      <a:pt x="71633" y="0"/>
                    </a:moveTo>
                    <a:cubicBezTo>
                      <a:pt x="111155" y="0"/>
                      <a:pt x="143266" y="32123"/>
                      <a:pt x="143266" y="71658"/>
                    </a:cubicBezTo>
                    <a:cubicBezTo>
                      <a:pt x="143266" y="111193"/>
                      <a:pt x="111155" y="143316"/>
                      <a:pt x="71633" y="143316"/>
                    </a:cubicBezTo>
                    <a:cubicBezTo>
                      <a:pt x="32111" y="143316"/>
                      <a:pt x="0" y="111193"/>
                      <a:pt x="0" y="71658"/>
                    </a:cubicBezTo>
                    <a:cubicBezTo>
                      <a:pt x="0" y="32123"/>
                      <a:pt x="32111" y="0"/>
                      <a:pt x="716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55436AB3-BF78-4940-9AD9-F7130DB98110}"/>
                </a:ext>
              </a:extLst>
            </p:cNvPr>
            <p:cNvGrpSpPr/>
            <p:nvPr/>
          </p:nvGrpSpPr>
          <p:grpSpPr>
            <a:xfrm>
              <a:off x="9856708" y="9448911"/>
              <a:ext cx="687677" cy="689165"/>
              <a:chOff x="9856708" y="9448911"/>
              <a:chExt cx="687677" cy="689165"/>
            </a:xfrm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42FDED05-E981-1144-B50F-C43DF5021023}"/>
                  </a:ext>
                </a:extLst>
              </p:cNvPr>
              <p:cNvSpPr/>
              <p:nvPr/>
            </p:nvSpPr>
            <p:spPr>
              <a:xfrm>
                <a:off x="9865428" y="9458881"/>
                <a:ext cx="670236" cy="670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9" h="539">
                    <a:moveTo>
                      <a:pt x="539" y="269"/>
                    </a:moveTo>
                    <a:cubicBezTo>
                      <a:pt x="539" y="418"/>
                      <a:pt x="419" y="539"/>
                      <a:pt x="269" y="539"/>
                    </a:cubicBezTo>
                    <a:cubicBezTo>
                      <a:pt x="121" y="539"/>
                      <a:pt x="0" y="418"/>
                      <a:pt x="0" y="269"/>
                    </a:cubicBezTo>
                    <a:cubicBezTo>
                      <a:pt x="0" y="120"/>
                      <a:pt x="121" y="0"/>
                      <a:pt x="269" y="0"/>
                    </a:cubicBezTo>
                    <a:cubicBezTo>
                      <a:pt x="419" y="0"/>
                      <a:pt x="539" y="120"/>
                      <a:pt x="539" y="2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A84D645B-BA5D-F849-BED0-FE4D1323657B}"/>
                  </a:ext>
                </a:extLst>
              </p:cNvPr>
              <p:cNvSpPr/>
              <p:nvPr/>
            </p:nvSpPr>
            <p:spPr>
              <a:xfrm>
                <a:off x="9856708" y="9448911"/>
                <a:ext cx="687677" cy="689165"/>
              </a:xfrm>
              <a:custGeom>
                <a:avLst/>
                <a:gdLst>
                  <a:gd name="connsiteX0" fmla="*/ 343217 w 687677"/>
                  <a:gd name="connsiteY0" fmla="*/ 18693 h 689165"/>
                  <a:gd name="connsiteX1" fmla="*/ 17441 w 687677"/>
                  <a:gd name="connsiteY1" fmla="*/ 344583 h 689165"/>
                  <a:gd name="connsiteX2" fmla="*/ 343217 w 687677"/>
                  <a:gd name="connsiteY2" fmla="*/ 671717 h 689165"/>
                  <a:gd name="connsiteX3" fmla="*/ 670236 w 687677"/>
                  <a:gd name="connsiteY3" fmla="*/ 344583 h 689165"/>
                  <a:gd name="connsiteX4" fmla="*/ 343217 w 687677"/>
                  <a:gd name="connsiteY4" fmla="*/ 18693 h 689165"/>
                  <a:gd name="connsiteX5" fmla="*/ 343217 w 687677"/>
                  <a:gd name="connsiteY5" fmla="*/ 0 h 689165"/>
                  <a:gd name="connsiteX6" fmla="*/ 687677 w 687677"/>
                  <a:gd name="connsiteY6" fmla="*/ 344583 h 689165"/>
                  <a:gd name="connsiteX7" fmla="*/ 343217 w 687677"/>
                  <a:gd name="connsiteY7" fmla="*/ 689165 h 689165"/>
                  <a:gd name="connsiteX8" fmla="*/ 0 w 687677"/>
                  <a:gd name="connsiteY8" fmla="*/ 344583 h 689165"/>
                  <a:gd name="connsiteX9" fmla="*/ 343217 w 687677"/>
                  <a:gd name="connsiteY9" fmla="*/ 0 h 68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7677" h="689165">
                    <a:moveTo>
                      <a:pt x="343217" y="18693"/>
                    </a:moveTo>
                    <a:cubicBezTo>
                      <a:pt x="164164" y="18693"/>
                      <a:pt x="17441" y="164224"/>
                      <a:pt x="17441" y="344583"/>
                    </a:cubicBezTo>
                    <a:cubicBezTo>
                      <a:pt x="17441" y="524942"/>
                      <a:pt x="164164" y="671717"/>
                      <a:pt x="343217" y="671717"/>
                    </a:cubicBezTo>
                    <a:cubicBezTo>
                      <a:pt x="523513" y="671717"/>
                      <a:pt x="670236" y="524942"/>
                      <a:pt x="670236" y="344583"/>
                    </a:cubicBezTo>
                    <a:cubicBezTo>
                      <a:pt x="670236" y="164224"/>
                      <a:pt x="523513" y="18693"/>
                      <a:pt x="343217" y="18693"/>
                    </a:cubicBezTo>
                    <a:close/>
                    <a:moveTo>
                      <a:pt x="343217" y="0"/>
                    </a:moveTo>
                    <a:cubicBezTo>
                      <a:pt x="533478" y="0"/>
                      <a:pt x="687677" y="155498"/>
                      <a:pt x="687677" y="344583"/>
                    </a:cubicBezTo>
                    <a:cubicBezTo>
                      <a:pt x="687677" y="534911"/>
                      <a:pt x="533478" y="689165"/>
                      <a:pt x="343217" y="689165"/>
                    </a:cubicBezTo>
                    <a:cubicBezTo>
                      <a:pt x="154199" y="689165"/>
                      <a:pt x="0" y="534911"/>
                      <a:pt x="0" y="344583"/>
                    </a:cubicBezTo>
                    <a:cubicBezTo>
                      <a:pt x="0" y="155498"/>
                      <a:pt x="154199" y="0"/>
                      <a:pt x="343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68969144-AE70-674F-BF1C-62B9C836C546}"/>
                  </a:ext>
                </a:extLst>
              </p:cNvPr>
              <p:cNvSpPr/>
              <p:nvPr/>
            </p:nvSpPr>
            <p:spPr>
              <a:xfrm>
                <a:off x="10002465" y="9633353"/>
                <a:ext cx="196835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225">
                    <a:moveTo>
                      <a:pt x="135" y="225"/>
                    </a:moveTo>
                    <a:lnTo>
                      <a:pt x="159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D4C4D07D-B025-2148-ABF6-88EE6628445C}"/>
                  </a:ext>
                </a:extLst>
              </p:cNvPr>
              <p:cNvSpPr/>
              <p:nvPr/>
            </p:nvSpPr>
            <p:spPr>
              <a:xfrm>
                <a:off x="9992925" y="9625389"/>
                <a:ext cx="214173" cy="295842"/>
              </a:xfrm>
              <a:custGeom>
                <a:avLst/>
                <a:gdLst>
                  <a:gd name="connsiteX0" fmla="*/ 193919 w 214173"/>
                  <a:gd name="connsiteY0" fmla="*/ 39116 h 295842"/>
                  <a:gd name="connsiteX1" fmla="*/ 24491 w 214173"/>
                  <a:gd name="connsiteY1" fmla="*/ 262275 h 295842"/>
                  <a:gd name="connsiteX2" fmla="*/ 169185 w 214173"/>
                  <a:gd name="connsiteY2" fmla="*/ 278392 h 295842"/>
                  <a:gd name="connsiteX3" fmla="*/ 208897 w 214173"/>
                  <a:gd name="connsiteY3" fmla="*/ 486 h 295842"/>
                  <a:gd name="connsiteX4" fmla="*/ 213851 w 214173"/>
                  <a:gd name="connsiteY4" fmla="*/ 9173 h 295842"/>
                  <a:gd name="connsiteX5" fmla="*/ 185363 w 214173"/>
                  <a:gd name="connsiteY5" fmla="*/ 288396 h 295842"/>
                  <a:gd name="connsiteX6" fmla="*/ 176693 w 214173"/>
                  <a:gd name="connsiteY6" fmla="*/ 295842 h 295842"/>
                  <a:gd name="connsiteX7" fmla="*/ 175455 w 214173"/>
                  <a:gd name="connsiteY7" fmla="*/ 295842 h 295842"/>
                  <a:gd name="connsiteX8" fmla="*/ 8245 w 214173"/>
                  <a:gd name="connsiteY8" fmla="*/ 278468 h 295842"/>
                  <a:gd name="connsiteX9" fmla="*/ 814 w 214173"/>
                  <a:gd name="connsiteY9" fmla="*/ 273504 h 295842"/>
                  <a:gd name="connsiteX10" fmla="*/ 2052 w 214173"/>
                  <a:gd name="connsiteY10" fmla="*/ 264817 h 295842"/>
                  <a:gd name="connsiteX11" fmla="*/ 198988 w 214173"/>
                  <a:gd name="connsiteY11" fmla="*/ 2968 h 295842"/>
                  <a:gd name="connsiteX12" fmla="*/ 208897 w 214173"/>
                  <a:gd name="connsiteY12" fmla="*/ 486 h 295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173" h="295842">
                    <a:moveTo>
                      <a:pt x="193919" y="39116"/>
                    </a:moveTo>
                    <a:lnTo>
                      <a:pt x="24491" y="262275"/>
                    </a:lnTo>
                    <a:lnTo>
                      <a:pt x="169185" y="278392"/>
                    </a:lnTo>
                    <a:close/>
                    <a:moveTo>
                      <a:pt x="208897" y="486"/>
                    </a:moveTo>
                    <a:cubicBezTo>
                      <a:pt x="212612" y="1727"/>
                      <a:pt x="215090" y="5450"/>
                      <a:pt x="213851" y="9173"/>
                    </a:cubicBezTo>
                    <a:lnTo>
                      <a:pt x="185363" y="288396"/>
                    </a:lnTo>
                    <a:cubicBezTo>
                      <a:pt x="185363" y="293360"/>
                      <a:pt x="180409" y="295842"/>
                      <a:pt x="176693" y="295842"/>
                    </a:cubicBezTo>
                    <a:lnTo>
                      <a:pt x="175455" y="295842"/>
                    </a:lnTo>
                    <a:lnTo>
                      <a:pt x="8245" y="278468"/>
                    </a:lnTo>
                    <a:cubicBezTo>
                      <a:pt x="5768" y="278468"/>
                      <a:pt x="2052" y="275986"/>
                      <a:pt x="814" y="273504"/>
                    </a:cubicBezTo>
                    <a:cubicBezTo>
                      <a:pt x="-425" y="269781"/>
                      <a:pt x="-425" y="267299"/>
                      <a:pt x="2052" y="264817"/>
                    </a:cubicBezTo>
                    <a:lnTo>
                      <a:pt x="198988" y="2968"/>
                    </a:lnTo>
                    <a:cubicBezTo>
                      <a:pt x="200227" y="486"/>
                      <a:pt x="205181" y="-755"/>
                      <a:pt x="208897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08C3013B-B730-B74F-899E-A1ADFC06982F}"/>
                  </a:ext>
                </a:extLst>
              </p:cNvPr>
              <p:cNvSpPr/>
              <p:nvPr/>
            </p:nvSpPr>
            <p:spPr>
              <a:xfrm>
                <a:off x="10203034" y="9633353"/>
                <a:ext cx="196835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225">
                    <a:moveTo>
                      <a:pt x="23" y="225"/>
                    </a:moveTo>
                    <a:lnTo>
                      <a:pt x="0" y="0"/>
                    </a:lnTo>
                    <a:lnTo>
                      <a:pt x="159" y="21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43041D82-09B7-704D-8DF3-86CB16D7EB16}"/>
                  </a:ext>
                </a:extLst>
              </p:cNvPr>
              <p:cNvSpPr/>
              <p:nvPr/>
            </p:nvSpPr>
            <p:spPr>
              <a:xfrm>
                <a:off x="10192749" y="9625389"/>
                <a:ext cx="213872" cy="295842"/>
              </a:xfrm>
              <a:custGeom>
                <a:avLst/>
                <a:gdLst>
                  <a:gd name="connsiteX0" fmla="*/ 21497 w 213872"/>
                  <a:gd name="connsiteY0" fmla="*/ 39116 h 295842"/>
                  <a:gd name="connsiteX1" fmla="*/ 46230 w 213872"/>
                  <a:gd name="connsiteY1" fmla="*/ 278392 h 295842"/>
                  <a:gd name="connsiteX2" fmla="*/ 189679 w 213872"/>
                  <a:gd name="connsiteY2" fmla="*/ 262275 h 295842"/>
                  <a:gd name="connsiteX3" fmla="*/ 5276 w 213872"/>
                  <a:gd name="connsiteY3" fmla="*/ 486 h 295842"/>
                  <a:gd name="connsiteX4" fmla="*/ 15185 w 213872"/>
                  <a:gd name="connsiteY4" fmla="*/ 2968 h 295842"/>
                  <a:gd name="connsiteX5" fmla="*/ 212121 w 213872"/>
                  <a:gd name="connsiteY5" fmla="*/ 264817 h 295842"/>
                  <a:gd name="connsiteX6" fmla="*/ 213359 w 213872"/>
                  <a:gd name="connsiteY6" fmla="*/ 273504 h 295842"/>
                  <a:gd name="connsiteX7" fmla="*/ 205928 w 213872"/>
                  <a:gd name="connsiteY7" fmla="*/ 278468 h 295842"/>
                  <a:gd name="connsiteX8" fmla="*/ 38718 w 213872"/>
                  <a:gd name="connsiteY8" fmla="*/ 295842 h 295842"/>
                  <a:gd name="connsiteX9" fmla="*/ 37480 w 213872"/>
                  <a:gd name="connsiteY9" fmla="*/ 295842 h 295842"/>
                  <a:gd name="connsiteX10" fmla="*/ 28810 w 213872"/>
                  <a:gd name="connsiteY10" fmla="*/ 288396 h 295842"/>
                  <a:gd name="connsiteX11" fmla="*/ 322 w 213872"/>
                  <a:gd name="connsiteY11" fmla="*/ 9173 h 295842"/>
                  <a:gd name="connsiteX12" fmla="*/ 5276 w 213872"/>
                  <a:gd name="connsiteY12" fmla="*/ 486 h 295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72" h="295842">
                    <a:moveTo>
                      <a:pt x="21497" y="39116"/>
                    </a:moveTo>
                    <a:lnTo>
                      <a:pt x="46230" y="278392"/>
                    </a:lnTo>
                    <a:lnTo>
                      <a:pt x="189679" y="262275"/>
                    </a:lnTo>
                    <a:close/>
                    <a:moveTo>
                      <a:pt x="5276" y="486"/>
                    </a:moveTo>
                    <a:cubicBezTo>
                      <a:pt x="8992" y="-755"/>
                      <a:pt x="12708" y="486"/>
                      <a:pt x="15185" y="2968"/>
                    </a:cubicBezTo>
                    <a:lnTo>
                      <a:pt x="212121" y="264817"/>
                    </a:lnTo>
                    <a:cubicBezTo>
                      <a:pt x="213359" y="267299"/>
                      <a:pt x="214598" y="269781"/>
                      <a:pt x="213359" y="273504"/>
                    </a:cubicBezTo>
                    <a:cubicBezTo>
                      <a:pt x="212121" y="275986"/>
                      <a:pt x="208405" y="278468"/>
                      <a:pt x="205928" y="278468"/>
                    </a:cubicBezTo>
                    <a:lnTo>
                      <a:pt x="38718" y="295842"/>
                    </a:lnTo>
                    <a:lnTo>
                      <a:pt x="37480" y="295842"/>
                    </a:lnTo>
                    <a:cubicBezTo>
                      <a:pt x="33764" y="295842"/>
                      <a:pt x="30048" y="293360"/>
                      <a:pt x="28810" y="288396"/>
                    </a:cubicBezTo>
                    <a:lnTo>
                      <a:pt x="322" y="9173"/>
                    </a:lnTo>
                    <a:cubicBezTo>
                      <a:pt x="-917" y="5450"/>
                      <a:pt x="1561" y="1727"/>
                      <a:pt x="5276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6E29EDF0-3A4C-164E-912F-80E5A51B1666}"/>
                  </a:ext>
                </a:extLst>
              </p:cNvPr>
              <p:cNvSpPr/>
              <p:nvPr/>
            </p:nvSpPr>
            <p:spPr>
              <a:xfrm>
                <a:off x="10170647" y="9633353"/>
                <a:ext cx="59798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258">
                    <a:moveTo>
                      <a:pt x="0" y="225"/>
                    </a:moveTo>
                    <a:lnTo>
                      <a:pt x="24" y="258"/>
                    </a:lnTo>
                    <a:lnTo>
                      <a:pt x="49" y="225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7E2D85DD-5F5B-0C41-A9B7-141D62F24E76}"/>
                  </a:ext>
                </a:extLst>
              </p:cNvPr>
              <p:cNvSpPr/>
              <p:nvPr/>
            </p:nvSpPr>
            <p:spPr>
              <a:xfrm>
                <a:off x="10160680" y="9625875"/>
                <a:ext cx="78992" cy="336482"/>
              </a:xfrm>
              <a:custGeom>
                <a:avLst/>
                <a:gdLst>
                  <a:gd name="connsiteX0" fmla="*/ 39260 w 78992"/>
                  <a:gd name="connsiteY0" fmla="*/ 79759 h 336482"/>
                  <a:gd name="connsiteX1" fmla="*/ 18687 w 78992"/>
                  <a:gd name="connsiteY1" fmla="*/ 285533 h 336482"/>
                  <a:gd name="connsiteX2" fmla="*/ 39260 w 78992"/>
                  <a:gd name="connsiteY2" fmla="*/ 312804 h 336482"/>
                  <a:gd name="connsiteX3" fmla="*/ 61044 w 78992"/>
                  <a:gd name="connsiteY3" fmla="*/ 284293 h 336482"/>
                  <a:gd name="connsiteX4" fmla="*/ 39243 w 78992"/>
                  <a:gd name="connsiteY4" fmla="*/ 0 h 336482"/>
                  <a:gd name="connsiteX5" fmla="*/ 41695 w 78992"/>
                  <a:gd name="connsiteY5" fmla="*/ 0 h 336482"/>
                  <a:gd name="connsiteX6" fmla="*/ 50279 w 78992"/>
                  <a:gd name="connsiteY6" fmla="*/ 7450 h 336482"/>
                  <a:gd name="connsiteX7" fmla="*/ 78485 w 78992"/>
                  <a:gd name="connsiteY7" fmla="*/ 286817 h 336482"/>
                  <a:gd name="connsiteX8" fmla="*/ 77259 w 78992"/>
                  <a:gd name="connsiteY8" fmla="*/ 293025 h 336482"/>
                  <a:gd name="connsiteX9" fmla="*/ 45374 w 78992"/>
                  <a:gd name="connsiteY9" fmla="*/ 333999 h 336482"/>
                  <a:gd name="connsiteX10" fmla="*/ 39243 w 78992"/>
                  <a:gd name="connsiteY10" fmla="*/ 336482 h 336482"/>
                  <a:gd name="connsiteX11" fmla="*/ 38016 w 78992"/>
                  <a:gd name="connsiteY11" fmla="*/ 336482 h 336482"/>
                  <a:gd name="connsiteX12" fmla="*/ 31885 w 78992"/>
                  <a:gd name="connsiteY12" fmla="*/ 332757 h 336482"/>
                  <a:gd name="connsiteX13" fmla="*/ 2453 w 78992"/>
                  <a:gd name="connsiteY13" fmla="*/ 293025 h 336482"/>
                  <a:gd name="connsiteX14" fmla="*/ 0 w 78992"/>
                  <a:gd name="connsiteY14" fmla="*/ 286817 h 336482"/>
                  <a:gd name="connsiteX15" fmla="*/ 29432 w 78992"/>
                  <a:gd name="connsiteY15" fmla="*/ 7450 h 336482"/>
                  <a:gd name="connsiteX16" fmla="*/ 39243 w 78992"/>
                  <a:gd name="connsiteY16" fmla="*/ 0 h 33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992" h="336482">
                    <a:moveTo>
                      <a:pt x="39260" y="79759"/>
                    </a:moveTo>
                    <a:lnTo>
                      <a:pt x="18687" y="285533"/>
                    </a:lnTo>
                    <a:lnTo>
                      <a:pt x="39260" y="312804"/>
                    </a:lnTo>
                    <a:lnTo>
                      <a:pt x="61044" y="284293"/>
                    </a:lnTo>
                    <a:close/>
                    <a:moveTo>
                      <a:pt x="39243" y="0"/>
                    </a:moveTo>
                    <a:lnTo>
                      <a:pt x="41695" y="0"/>
                    </a:lnTo>
                    <a:cubicBezTo>
                      <a:pt x="45374" y="0"/>
                      <a:pt x="49053" y="2483"/>
                      <a:pt x="50279" y="7450"/>
                    </a:cubicBezTo>
                    <a:lnTo>
                      <a:pt x="78485" y="286817"/>
                    </a:lnTo>
                    <a:cubicBezTo>
                      <a:pt x="79711" y="289300"/>
                      <a:pt x="78485" y="291783"/>
                      <a:pt x="77259" y="293025"/>
                    </a:cubicBezTo>
                    <a:lnTo>
                      <a:pt x="45374" y="333999"/>
                    </a:lnTo>
                    <a:cubicBezTo>
                      <a:pt x="42921" y="335240"/>
                      <a:pt x="41695" y="336482"/>
                      <a:pt x="39243" y="336482"/>
                    </a:cubicBezTo>
                    <a:lnTo>
                      <a:pt x="38016" y="336482"/>
                    </a:lnTo>
                    <a:cubicBezTo>
                      <a:pt x="35564" y="336482"/>
                      <a:pt x="33111" y="335240"/>
                      <a:pt x="31885" y="332757"/>
                    </a:cubicBezTo>
                    <a:lnTo>
                      <a:pt x="2453" y="293025"/>
                    </a:lnTo>
                    <a:cubicBezTo>
                      <a:pt x="1226" y="290542"/>
                      <a:pt x="0" y="289300"/>
                      <a:pt x="0" y="286817"/>
                    </a:cubicBezTo>
                    <a:lnTo>
                      <a:pt x="29432" y="7450"/>
                    </a:lnTo>
                    <a:cubicBezTo>
                      <a:pt x="30658" y="2483"/>
                      <a:pt x="34337" y="0"/>
                      <a:pt x="39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1062EC92-19D0-E142-9193-61C9DE427E54}"/>
                  </a:ext>
                </a:extLst>
              </p:cNvPr>
              <p:cNvSpPr/>
              <p:nvPr/>
            </p:nvSpPr>
            <p:spPr>
              <a:xfrm>
                <a:off x="10170647" y="9633353"/>
                <a:ext cx="59798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258">
                    <a:moveTo>
                      <a:pt x="0" y="225"/>
                    </a:moveTo>
                    <a:lnTo>
                      <a:pt x="24" y="258"/>
                    </a:lnTo>
                    <a:lnTo>
                      <a:pt x="49" y="225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711D3C5-363E-3B4E-93D5-AF4FD93BBDD1}"/>
                </a:ext>
              </a:extLst>
            </p:cNvPr>
            <p:cNvGrpSpPr/>
            <p:nvPr/>
          </p:nvGrpSpPr>
          <p:grpSpPr>
            <a:xfrm>
              <a:off x="10822193" y="9448911"/>
              <a:ext cx="687677" cy="689165"/>
              <a:chOff x="10822193" y="9448911"/>
              <a:chExt cx="687677" cy="689165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FDEE836-9478-7D4F-AADB-8783BA75D8B7}"/>
                  </a:ext>
                </a:extLst>
              </p:cNvPr>
              <p:cNvSpPr/>
              <p:nvPr/>
            </p:nvSpPr>
            <p:spPr>
              <a:xfrm>
                <a:off x="10830917" y="9458881"/>
                <a:ext cx="671482" cy="670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0" h="539">
                    <a:moveTo>
                      <a:pt x="540" y="269"/>
                    </a:moveTo>
                    <a:cubicBezTo>
                      <a:pt x="540" y="418"/>
                      <a:pt x="418" y="539"/>
                      <a:pt x="270" y="539"/>
                    </a:cubicBezTo>
                    <a:cubicBezTo>
                      <a:pt x="121" y="539"/>
                      <a:pt x="0" y="418"/>
                      <a:pt x="0" y="269"/>
                    </a:cubicBezTo>
                    <a:cubicBezTo>
                      <a:pt x="0" y="120"/>
                      <a:pt x="121" y="0"/>
                      <a:pt x="270" y="0"/>
                    </a:cubicBezTo>
                    <a:cubicBezTo>
                      <a:pt x="418" y="0"/>
                      <a:pt x="540" y="120"/>
                      <a:pt x="540" y="2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288455E2-CC00-D34B-AD85-F902B3B6BD6C}"/>
                  </a:ext>
                </a:extLst>
              </p:cNvPr>
              <p:cNvSpPr/>
              <p:nvPr/>
            </p:nvSpPr>
            <p:spPr>
              <a:xfrm>
                <a:off x="10822193" y="9448911"/>
                <a:ext cx="687677" cy="689165"/>
              </a:xfrm>
              <a:custGeom>
                <a:avLst/>
                <a:gdLst>
                  <a:gd name="connsiteX0" fmla="*/ 344463 w 687677"/>
                  <a:gd name="connsiteY0" fmla="*/ 18693 h 689165"/>
                  <a:gd name="connsiteX1" fmla="*/ 17444 w 687677"/>
                  <a:gd name="connsiteY1" fmla="*/ 344583 h 689165"/>
                  <a:gd name="connsiteX2" fmla="*/ 344463 w 687677"/>
                  <a:gd name="connsiteY2" fmla="*/ 671717 h 689165"/>
                  <a:gd name="connsiteX3" fmla="*/ 670239 w 687677"/>
                  <a:gd name="connsiteY3" fmla="*/ 344583 h 689165"/>
                  <a:gd name="connsiteX4" fmla="*/ 344463 w 687677"/>
                  <a:gd name="connsiteY4" fmla="*/ 18693 h 689165"/>
                  <a:gd name="connsiteX5" fmla="*/ 344460 w 687677"/>
                  <a:gd name="connsiteY5" fmla="*/ 0 h 689165"/>
                  <a:gd name="connsiteX6" fmla="*/ 687677 w 687677"/>
                  <a:gd name="connsiteY6" fmla="*/ 344583 h 689165"/>
                  <a:gd name="connsiteX7" fmla="*/ 344460 w 687677"/>
                  <a:gd name="connsiteY7" fmla="*/ 689165 h 689165"/>
                  <a:gd name="connsiteX8" fmla="*/ 0 w 687677"/>
                  <a:gd name="connsiteY8" fmla="*/ 344583 h 689165"/>
                  <a:gd name="connsiteX9" fmla="*/ 344460 w 687677"/>
                  <a:gd name="connsiteY9" fmla="*/ 0 h 68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7677" h="689165">
                    <a:moveTo>
                      <a:pt x="344463" y="18693"/>
                    </a:moveTo>
                    <a:cubicBezTo>
                      <a:pt x="164167" y="18693"/>
                      <a:pt x="17444" y="164224"/>
                      <a:pt x="17444" y="344583"/>
                    </a:cubicBezTo>
                    <a:cubicBezTo>
                      <a:pt x="17444" y="524942"/>
                      <a:pt x="164167" y="671717"/>
                      <a:pt x="344463" y="671717"/>
                    </a:cubicBezTo>
                    <a:cubicBezTo>
                      <a:pt x="524759" y="671717"/>
                      <a:pt x="670239" y="524942"/>
                      <a:pt x="670239" y="344583"/>
                    </a:cubicBezTo>
                    <a:cubicBezTo>
                      <a:pt x="670239" y="164224"/>
                      <a:pt x="524759" y="18693"/>
                      <a:pt x="344463" y="18693"/>
                    </a:cubicBezTo>
                    <a:close/>
                    <a:moveTo>
                      <a:pt x="344460" y="0"/>
                    </a:moveTo>
                    <a:cubicBezTo>
                      <a:pt x="533478" y="0"/>
                      <a:pt x="687677" y="155498"/>
                      <a:pt x="687677" y="344583"/>
                    </a:cubicBezTo>
                    <a:cubicBezTo>
                      <a:pt x="687677" y="534911"/>
                      <a:pt x="533478" y="689165"/>
                      <a:pt x="344460" y="689165"/>
                    </a:cubicBezTo>
                    <a:cubicBezTo>
                      <a:pt x="154199" y="689165"/>
                      <a:pt x="0" y="534911"/>
                      <a:pt x="0" y="344583"/>
                    </a:cubicBezTo>
                    <a:cubicBezTo>
                      <a:pt x="0" y="155498"/>
                      <a:pt x="154199" y="0"/>
                      <a:pt x="344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7C183A4-6ED0-4A4E-8BD9-EC22397810A3}"/>
                  </a:ext>
                </a:extLst>
              </p:cNvPr>
              <p:cNvSpPr/>
              <p:nvPr/>
            </p:nvSpPr>
            <p:spPr>
              <a:xfrm>
                <a:off x="10967954" y="9665755"/>
                <a:ext cx="396162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94">
                    <a:moveTo>
                      <a:pt x="150" y="94"/>
                    </a:moveTo>
                    <a:cubicBezTo>
                      <a:pt x="225" y="94"/>
                      <a:pt x="291" y="42"/>
                      <a:pt x="319" y="15"/>
                    </a:cubicBezTo>
                    <a:cubicBezTo>
                      <a:pt x="310" y="6"/>
                      <a:pt x="297" y="0"/>
                      <a:pt x="283" y="0"/>
                    </a:cubicBezTo>
                    <a:lnTo>
                      <a:pt x="37" y="0"/>
                    </a:lnTo>
                    <a:cubicBezTo>
                      <a:pt x="22" y="0"/>
                      <a:pt x="9" y="6"/>
                      <a:pt x="0" y="16"/>
                    </a:cubicBezTo>
                    <a:cubicBezTo>
                      <a:pt x="24" y="41"/>
                      <a:pt x="82" y="93"/>
                      <a:pt x="150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E5B20BDC-46C1-264F-ABDE-2D3F9ACB966C}"/>
                  </a:ext>
                </a:extLst>
              </p:cNvPr>
              <p:cNvSpPr/>
              <p:nvPr/>
            </p:nvSpPr>
            <p:spPr>
              <a:xfrm>
                <a:off x="10957674" y="9657031"/>
                <a:ext cx="413913" cy="133347"/>
              </a:xfrm>
              <a:custGeom>
                <a:avLst/>
                <a:gdLst>
                  <a:gd name="connsiteX0" fmla="*/ 56261 w 413913"/>
                  <a:gd name="connsiteY0" fmla="*/ 17447 h 133347"/>
                  <a:gd name="connsiteX1" fmla="*/ 22738 w 413913"/>
                  <a:gd name="connsiteY1" fmla="*/ 28523 h 133347"/>
                  <a:gd name="connsiteX2" fmla="*/ 196564 w 413913"/>
                  <a:gd name="connsiteY2" fmla="*/ 115899 h 133347"/>
                  <a:gd name="connsiteX3" fmla="*/ 199047 w 413913"/>
                  <a:gd name="connsiteY3" fmla="*/ 115899 h 133347"/>
                  <a:gd name="connsiteX4" fmla="*/ 392738 w 413913"/>
                  <a:gd name="connsiteY4" fmla="*/ 27292 h 133347"/>
                  <a:gd name="connsiteX5" fmla="*/ 361698 w 413913"/>
                  <a:gd name="connsiteY5" fmla="*/ 17447 h 133347"/>
                  <a:gd name="connsiteX6" fmla="*/ 54960 w 413913"/>
                  <a:gd name="connsiteY6" fmla="*/ 0 h 133347"/>
                  <a:gd name="connsiteX7" fmla="*/ 360505 w 413913"/>
                  <a:gd name="connsiteY7" fmla="*/ 0 h 133347"/>
                  <a:gd name="connsiteX8" fmla="*/ 411429 w 413913"/>
                  <a:gd name="connsiteY8" fmla="*/ 20990 h 133347"/>
                  <a:gd name="connsiteX9" fmla="*/ 413913 w 413913"/>
                  <a:gd name="connsiteY9" fmla="*/ 27163 h 133347"/>
                  <a:gd name="connsiteX10" fmla="*/ 411429 w 413913"/>
                  <a:gd name="connsiteY10" fmla="*/ 33337 h 133347"/>
                  <a:gd name="connsiteX11" fmla="*/ 197796 w 413913"/>
                  <a:gd name="connsiteY11" fmla="*/ 133347 h 133347"/>
                  <a:gd name="connsiteX12" fmla="*/ 195312 w 413913"/>
                  <a:gd name="connsiteY12" fmla="*/ 133347 h 133347"/>
                  <a:gd name="connsiteX13" fmla="*/ 2794 w 413913"/>
                  <a:gd name="connsiteY13" fmla="*/ 34571 h 133347"/>
                  <a:gd name="connsiteX14" fmla="*/ 2794 w 413913"/>
                  <a:gd name="connsiteY14" fmla="*/ 22225 h 133347"/>
                  <a:gd name="connsiteX15" fmla="*/ 54960 w 413913"/>
                  <a:gd name="connsiteY15" fmla="*/ 0 h 13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3913" h="133347">
                    <a:moveTo>
                      <a:pt x="56261" y="17447"/>
                    </a:moveTo>
                    <a:cubicBezTo>
                      <a:pt x="43845" y="17447"/>
                      <a:pt x="32671" y="21139"/>
                      <a:pt x="22738" y="28523"/>
                    </a:cubicBezTo>
                    <a:cubicBezTo>
                      <a:pt x="52537" y="58058"/>
                      <a:pt x="120825" y="114668"/>
                      <a:pt x="196564" y="115899"/>
                    </a:cubicBezTo>
                    <a:cubicBezTo>
                      <a:pt x="196564" y="115899"/>
                      <a:pt x="197805" y="115899"/>
                      <a:pt x="199047" y="115899"/>
                    </a:cubicBezTo>
                    <a:cubicBezTo>
                      <a:pt x="282235" y="115899"/>
                      <a:pt x="357973" y="58058"/>
                      <a:pt x="392738" y="27292"/>
                    </a:cubicBezTo>
                    <a:cubicBezTo>
                      <a:pt x="384047" y="21139"/>
                      <a:pt x="372872" y="17447"/>
                      <a:pt x="361698" y="17447"/>
                    </a:cubicBezTo>
                    <a:close/>
                    <a:moveTo>
                      <a:pt x="54960" y="0"/>
                    </a:moveTo>
                    <a:lnTo>
                      <a:pt x="360505" y="0"/>
                    </a:lnTo>
                    <a:cubicBezTo>
                      <a:pt x="379136" y="0"/>
                      <a:pt x="397766" y="7408"/>
                      <a:pt x="411429" y="20990"/>
                    </a:cubicBezTo>
                    <a:cubicBezTo>
                      <a:pt x="413913" y="23459"/>
                      <a:pt x="413913" y="25929"/>
                      <a:pt x="413913" y="27163"/>
                    </a:cubicBezTo>
                    <a:cubicBezTo>
                      <a:pt x="413913" y="29633"/>
                      <a:pt x="412671" y="32102"/>
                      <a:pt x="411429" y="33337"/>
                    </a:cubicBezTo>
                    <a:cubicBezTo>
                      <a:pt x="370441" y="71612"/>
                      <a:pt x="289708" y="133347"/>
                      <a:pt x="197796" y="133347"/>
                    </a:cubicBezTo>
                    <a:cubicBezTo>
                      <a:pt x="196554" y="133347"/>
                      <a:pt x="195312" y="133347"/>
                      <a:pt x="195312" y="133347"/>
                    </a:cubicBezTo>
                    <a:cubicBezTo>
                      <a:pt x="107126" y="132112"/>
                      <a:pt x="30119" y="64204"/>
                      <a:pt x="2794" y="34571"/>
                    </a:cubicBezTo>
                    <a:cubicBezTo>
                      <a:pt x="-932" y="30867"/>
                      <a:pt x="-932" y="25929"/>
                      <a:pt x="2794" y="22225"/>
                    </a:cubicBezTo>
                    <a:cubicBezTo>
                      <a:pt x="16457" y="7408"/>
                      <a:pt x="35087" y="0"/>
                      <a:pt x="549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7137ACA-7994-574B-B8FB-BC34DD2E69C0}"/>
                  </a:ext>
                </a:extLst>
              </p:cNvPr>
              <p:cNvSpPr/>
              <p:nvPr/>
            </p:nvSpPr>
            <p:spPr>
              <a:xfrm>
                <a:off x="11247011" y="9684448"/>
                <a:ext cx="135791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" h="182">
                    <a:moveTo>
                      <a:pt x="110" y="140"/>
                    </a:moveTo>
                    <a:lnTo>
                      <a:pt x="110" y="36"/>
                    </a:lnTo>
                    <a:cubicBezTo>
                      <a:pt x="110" y="22"/>
                      <a:pt x="104" y="10"/>
                      <a:pt x="95" y="0"/>
                    </a:cubicBezTo>
                    <a:cubicBezTo>
                      <a:pt x="76" y="17"/>
                      <a:pt x="42" y="46"/>
                      <a:pt x="0" y="63"/>
                    </a:cubicBezTo>
                    <a:lnTo>
                      <a:pt x="88" y="182"/>
                    </a:lnTo>
                    <a:cubicBezTo>
                      <a:pt x="102" y="173"/>
                      <a:pt x="110" y="158"/>
                      <a:pt x="110" y="1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04450A38-E700-E742-8F3E-1DF0531BCCFD}"/>
                  </a:ext>
                </a:extLst>
              </p:cNvPr>
              <p:cNvSpPr/>
              <p:nvPr/>
            </p:nvSpPr>
            <p:spPr>
              <a:xfrm>
                <a:off x="11238291" y="9675415"/>
                <a:ext cx="153232" cy="243325"/>
              </a:xfrm>
              <a:custGeom>
                <a:avLst/>
                <a:gdLst>
                  <a:gd name="connsiteX0" fmla="*/ 124697 w 153232"/>
                  <a:gd name="connsiteY0" fmla="*/ 21492 h 243325"/>
                  <a:gd name="connsiteX1" fmla="*/ 22420 w 153232"/>
                  <a:gd name="connsiteY1" fmla="*/ 92089 h 243325"/>
                  <a:gd name="connsiteX2" fmla="*/ 118535 w 153232"/>
                  <a:gd name="connsiteY2" fmla="*/ 222135 h 243325"/>
                  <a:gd name="connsiteX3" fmla="*/ 135787 w 153232"/>
                  <a:gd name="connsiteY3" fmla="*/ 182502 h 243325"/>
                  <a:gd name="connsiteX4" fmla="*/ 135787 w 153232"/>
                  <a:gd name="connsiteY4" fmla="*/ 53694 h 243325"/>
                  <a:gd name="connsiteX5" fmla="*/ 124697 w 153232"/>
                  <a:gd name="connsiteY5" fmla="*/ 21492 h 243325"/>
                  <a:gd name="connsiteX6" fmla="*/ 119867 w 153232"/>
                  <a:gd name="connsiteY6" fmla="*/ 2790 h 243325"/>
                  <a:gd name="connsiteX7" fmla="*/ 132224 w 153232"/>
                  <a:gd name="connsiteY7" fmla="*/ 2790 h 243325"/>
                  <a:gd name="connsiteX8" fmla="*/ 153232 w 153232"/>
                  <a:gd name="connsiteY8" fmla="*/ 53625 h 243325"/>
                  <a:gd name="connsiteX9" fmla="*/ 153232 w 153232"/>
                  <a:gd name="connsiteY9" fmla="*/ 182571 h 243325"/>
                  <a:gd name="connsiteX10" fmla="*/ 122338 w 153232"/>
                  <a:gd name="connsiteY10" fmla="*/ 242085 h 243325"/>
                  <a:gd name="connsiteX11" fmla="*/ 117395 w 153232"/>
                  <a:gd name="connsiteY11" fmla="*/ 243325 h 243325"/>
                  <a:gd name="connsiteX12" fmla="*/ 111217 w 153232"/>
                  <a:gd name="connsiteY12" fmla="*/ 239605 h 243325"/>
                  <a:gd name="connsiteX13" fmla="*/ 1236 w 153232"/>
                  <a:gd name="connsiteY13" fmla="*/ 93300 h 243325"/>
                  <a:gd name="connsiteX14" fmla="*/ 0 w 153232"/>
                  <a:gd name="connsiteY14" fmla="*/ 85861 h 243325"/>
                  <a:gd name="connsiteX15" fmla="*/ 6179 w 153232"/>
                  <a:gd name="connsiteY15" fmla="*/ 79662 h 243325"/>
                  <a:gd name="connsiteX16" fmla="*/ 119867 w 153232"/>
                  <a:gd name="connsiteY16" fmla="*/ 2790 h 24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3232" h="243325">
                    <a:moveTo>
                      <a:pt x="124697" y="21492"/>
                    </a:moveTo>
                    <a:cubicBezTo>
                      <a:pt x="103749" y="41309"/>
                      <a:pt x="66781" y="69795"/>
                      <a:pt x="22420" y="92089"/>
                    </a:cubicBezTo>
                    <a:lnTo>
                      <a:pt x="118535" y="222135"/>
                    </a:lnTo>
                    <a:cubicBezTo>
                      <a:pt x="129626" y="212227"/>
                      <a:pt x="135787" y="197364"/>
                      <a:pt x="135787" y="182502"/>
                    </a:cubicBezTo>
                    <a:lnTo>
                      <a:pt x="135787" y="53694"/>
                    </a:lnTo>
                    <a:cubicBezTo>
                      <a:pt x="135787" y="42547"/>
                      <a:pt x="132090" y="31400"/>
                      <a:pt x="124697" y="21492"/>
                    </a:cubicBezTo>
                    <a:close/>
                    <a:moveTo>
                      <a:pt x="119867" y="2790"/>
                    </a:moveTo>
                    <a:cubicBezTo>
                      <a:pt x="123574" y="-930"/>
                      <a:pt x="128517" y="-930"/>
                      <a:pt x="132224" y="2790"/>
                    </a:cubicBezTo>
                    <a:cubicBezTo>
                      <a:pt x="145818" y="16428"/>
                      <a:pt x="153232" y="35026"/>
                      <a:pt x="153232" y="53625"/>
                    </a:cubicBezTo>
                    <a:lnTo>
                      <a:pt x="153232" y="182571"/>
                    </a:lnTo>
                    <a:cubicBezTo>
                      <a:pt x="153232" y="206129"/>
                      <a:pt x="142110" y="228447"/>
                      <a:pt x="122338" y="242085"/>
                    </a:cubicBezTo>
                    <a:cubicBezTo>
                      <a:pt x="121103" y="243325"/>
                      <a:pt x="118631" y="243325"/>
                      <a:pt x="117395" y="243325"/>
                    </a:cubicBezTo>
                    <a:cubicBezTo>
                      <a:pt x="114924" y="243325"/>
                      <a:pt x="112453" y="242085"/>
                      <a:pt x="111217" y="239605"/>
                    </a:cubicBezTo>
                    <a:lnTo>
                      <a:pt x="1236" y="93300"/>
                    </a:lnTo>
                    <a:cubicBezTo>
                      <a:pt x="0" y="90821"/>
                      <a:pt x="0" y="87101"/>
                      <a:pt x="0" y="85861"/>
                    </a:cubicBezTo>
                    <a:cubicBezTo>
                      <a:pt x="1236" y="82142"/>
                      <a:pt x="2471" y="79662"/>
                      <a:pt x="6179" y="79662"/>
                    </a:cubicBezTo>
                    <a:cubicBezTo>
                      <a:pt x="56844" y="57344"/>
                      <a:pt x="98859" y="22628"/>
                      <a:pt x="119867" y="27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084694CC-6173-714C-98EC-B173AF0FC737}"/>
                  </a:ext>
                </a:extLst>
              </p:cNvPr>
              <p:cNvSpPr/>
              <p:nvPr/>
            </p:nvSpPr>
            <p:spPr>
              <a:xfrm>
                <a:off x="10949263" y="9685694"/>
                <a:ext cx="123333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176">
                    <a:moveTo>
                      <a:pt x="15" y="0"/>
                    </a:moveTo>
                    <a:cubicBezTo>
                      <a:pt x="6" y="9"/>
                      <a:pt x="0" y="22"/>
                      <a:pt x="0" y="35"/>
                    </a:cubicBezTo>
                    <a:lnTo>
                      <a:pt x="0" y="139"/>
                    </a:lnTo>
                    <a:cubicBezTo>
                      <a:pt x="0" y="153"/>
                      <a:pt x="7" y="167"/>
                      <a:pt x="16" y="176"/>
                    </a:cubicBezTo>
                    <a:lnTo>
                      <a:pt x="100" y="62"/>
                    </a:lnTo>
                    <a:cubicBezTo>
                      <a:pt x="62" y="45"/>
                      <a:pt x="31" y="16"/>
                      <a:pt x="1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D8BF3969-6C71-AE4E-BC4B-B52B695A1FC9}"/>
                  </a:ext>
                </a:extLst>
              </p:cNvPr>
              <p:cNvSpPr/>
              <p:nvPr/>
            </p:nvSpPr>
            <p:spPr>
              <a:xfrm>
                <a:off x="10940546" y="9676971"/>
                <a:ext cx="140774" cy="235537"/>
              </a:xfrm>
              <a:custGeom>
                <a:avLst/>
                <a:gdLst>
                  <a:gd name="connsiteX0" fmla="*/ 27284 w 140774"/>
                  <a:gd name="connsiteY0" fmla="*/ 21186 h 235537"/>
                  <a:gd name="connsiteX1" fmla="*/ 17438 w 140774"/>
                  <a:gd name="connsiteY1" fmla="*/ 52141 h 235537"/>
                  <a:gd name="connsiteX2" fmla="*/ 17438 w 140774"/>
                  <a:gd name="connsiteY2" fmla="*/ 180912 h 235537"/>
                  <a:gd name="connsiteX3" fmla="*/ 28515 w 140774"/>
                  <a:gd name="connsiteY3" fmla="*/ 213105 h 235537"/>
                  <a:gd name="connsiteX4" fmla="*/ 119593 w 140774"/>
                  <a:gd name="connsiteY4" fmla="*/ 89286 h 235537"/>
                  <a:gd name="connsiteX5" fmla="*/ 27284 w 140774"/>
                  <a:gd name="connsiteY5" fmla="*/ 21186 h 235537"/>
                  <a:gd name="connsiteX6" fmla="*/ 27167 w 140774"/>
                  <a:gd name="connsiteY6" fmla="*/ 0 h 235537"/>
                  <a:gd name="connsiteX7" fmla="*/ 33341 w 140774"/>
                  <a:gd name="connsiteY7" fmla="*/ 2479 h 235537"/>
                  <a:gd name="connsiteX8" fmla="*/ 135835 w 140774"/>
                  <a:gd name="connsiteY8" fmla="*/ 78099 h 235537"/>
                  <a:gd name="connsiteX9" fmla="*/ 140774 w 140774"/>
                  <a:gd name="connsiteY9" fmla="*/ 84297 h 235537"/>
                  <a:gd name="connsiteX10" fmla="*/ 139539 w 140774"/>
                  <a:gd name="connsiteY10" fmla="*/ 91735 h 235537"/>
                  <a:gd name="connsiteX11" fmla="*/ 35811 w 140774"/>
                  <a:gd name="connsiteY11" fmla="*/ 231818 h 235537"/>
                  <a:gd name="connsiteX12" fmla="*/ 28402 w 140774"/>
                  <a:gd name="connsiteY12" fmla="*/ 235537 h 235537"/>
                  <a:gd name="connsiteX13" fmla="*/ 22227 w 140774"/>
                  <a:gd name="connsiteY13" fmla="*/ 233058 h 235537"/>
                  <a:gd name="connsiteX14" fmla="*/ 0 w 140774"/>
                  <a:gd name="connsiteY14" fmla="*/ 180992 h 235537"/>
                  <a:gd name="connsiteX15" fmla="*/ 0 w 140774"/>
                  <a:gd name="connsiteY15" fmla="*/ 52066 h 235537"/>
                  <a:gd name="connsiteX16" fmla="*/ 20993 w 140774"/>
                  <a:gd name="connsiteY16" fmla="*/ 2479 h 235537"/>
                  <a:gd name="connsiteX17" fmla="*/ 27167 w 140774"/>
                  <a:gd name="connsiteY17" fmla="*/ 0 h 23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0774" h="235537">
                    <a:moveTo>
                      <a:pt x="27284" y="21186"/>
                    </a:moveTo>
                    <a:cubicBezTo>
                      <a:pt x="21130" y="31091"/>
                      <a:pt x="17438" y="40997"/>
                      <a:pt x="17438" y="52141"/>
                    </a:cubicBezTo>
                    <a:lnTo>
                      <a:pt x="17438" y="180912"/>
                    </a:lnTo>
                    <a:cubicBezTo>
                      <a:pt x="17438" y="192056"/>
                      <a:pt x="21130" y="203199"/>
                      <a:pt x="28515" y="213105"/>
                    </a:cubicBezTo>
                    <a:lnTo>
                      <a:pt x="119593" y="89286"/>
                    </a:lnTo>
                    <a:cubicBezTo>
                      <a:pt x="78977" y="69475"/>
                      <a:pt x="46977" y="40997"/>
                      <a:pt x="27284" y="21186"/>
                    </a:cubicBezTo>
                    <a:close/>
                    <a:moveTo>
                      <a:pt x="27167" y="0"/>
                    </a:moveTo>
                    <a:cubicBezTo>
                      <a:pt x="29637" y="0"/>
                      <a:pt x="32106" y="1240"/>
                      <a:pt x="33341" y="2479"/>
                    </a:cubicBezTo>
                    <a:cubicBezTo>
                      <a:pt x="51864" y="21074"/>
                      <a:pt x="88910" y="55785"/>
                      <a:pt x="135835" y="78099"/>
                    </a:cubicBezTo>
                    <a:cubicBezTo>
                      <a:pt x="138304" y="79339"/>
                      <a:pt x="139539" y="81818"/>
                      <a:pt x="140774" y="84297"/>
                    </a:cubicBezTo>
                    <a:cubicBezTo>
                      <a:pt x="140774" y="85537"/>
                      <a:pt x="140774" y="89256"/>
                      <a:pt x="139539" y="91735"/>
                    </a:cubicBezTo>
                    <a:lnTo>
                      <a:pt x="35811" y="231818"/>
                    </a:lnTo>
                    <a:cubicBezTo>
                      <a:pt x="34576" y="234297"/>
                      <a:pt x="32106" y="235537"/>
                      <a:pt x="28402" y="235537"/>
                    </a:cubicBezTo>
                    <a:cubicBezTo>
                      <a:pt x="25932" y="235537"/>
                      <a:pt x="23462" y="234297"/>
                      <a:pt x="22227" y="233058"/>
                    </a:cubicBezTo>
                    <a:cubicBezTo>
                      <a:pt x="8644" y="219421"/>
                      <a:pt x="0" y="200826"/>
                      <a:pt x="0" y="180992"/>
                    </a:cubicBezTo>
                    <a:lnTo>
                      <a:pt x="0" y="52066"/>
                    </a:lnTo>
                    <a:cubicBezTo>
                      <a:pt x="0" y="33471"/>
                      <a:pt x="7409" y="16116"/>
                      <a:pt x="20993" y="2479"/>
                    </a:cubicBezTo>
                    <a:cubicBezTo>
                      <a:pt x="22227" y="1240"/>
                      <a:pt x="24697" y="0"/>
                      <a:pt x="2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FEF73037-F5C2-0D46-BF7A-581F323F5825}"/>
                  </a:ext>
                </a:extLst>
              </p:cNvPr>
              <p:cNvSpPr/>
              <p:nvPr/>
            </p:nvSpPr>
            <p:spPr>
              <a:xfrm>
                <a:off x="10969200" y="9762961"/>
                <a:ext cx="386195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129">
                    <a:moveTo>
                      <a:pt x="149" y="16"/>
                    </a:moveTo>
                    <a:cubicBezTo>
                      <a:pt x="126" y="16"/>
                      <a:pt x="104" y="10"/>
                      <a:pt x="84" y="0"/>
                    </a:cubicBezTo>
                    <a:lnTo>
                      <a:pt x="0" y="114"/>
                    </a:lnTo>
                    <a:cubicBezTo>
                      <a:pt x="10" y="123"/>
                      <a:pt x="22" y="129"/>
                      <a:pt x="36" y="129"/>
                    </a:cubicBezTo>
                    <a:lnTo>
                      <a:pt x="282" y="129"/>
                    </a:lnTo>
                    <a:cubicBezTo>
                      <a:pt x="293" y="129"/>
                      <a:pt x="303" y="125"/>
                      <a:pt x="311" y="119"/>
                    </a:cubicBezTo>
                    <a:lnTo>
                      <a:pt x="223" y="0"/>
                    </a:lnTo>
                    <a:cubicBezTo>
                      <a:pt x="200" y="10"/>
                      <a:pt x="175" y="16"/>
                      <a:pt x="149" y="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23DB0A81-5BB5-334D-81AF-8EFB9680EE33}"/>
                  </a:ext>
                </a:extLst>
              </p:cNvPr>
              <p:cNvSpPr/>
              <p:nvPr/>
            </p:nvSpPr>
            <p:spPr>
              <a:xfrm>
                <a:off x="10958741" y="9754449"/>
                <a:ext cx="405371" cy="176753"/>
              </a:xfrm>
              <a:custGeom>
                <a:avLst/>
                <a:gdLst>
                  <a:gd name="connsiteX0" fmla="*/ 117272 w 405371"/>
                  <a:gd name="connsiteY0" fmla="*/ 19728 h 176753"/>
                  <a:gd name="connsiteX1" fmla="*/ 22917 w 405371"/>
                  <a:gd name="connsiteY1" fmla="*/ 148178 h 176753"/>
                  <a:gd name="connsiteX2" fmla="*/ 55196 w 405371"/>
                  <a:gd name="connsiteY2" fmla="*/ 158059 h 176753"/>
                  <a:gd name="connsiteX3" fmla="*/ 360608 w 405371"/>
                  <a:gd name="connsiteY3" fmla="*/ 158059 h 176753"/>
                  <a:gd name="connsiteX4" fmla="*/ 384197 w 405371"/>
                  <a:gd name="connsiteY4" fmla="*/ 153119 h 176753"/>
                  <a:gd name="connsiteX5" fmla="*/ 284876 w 405371"/>
                  <a:gd name="connsiteY5" fmla="*/ 19728 h 176753"/>
                  <a:gd name="connsiteX6" fmla="*/ 195487 w 405371"/>
                  <a:gd name="connsiteY6" fmla="*/ 37019 h 176753"/>
                  <a:gd name="connsiteX7" fmla="*/ 117272 w 405371"/>
                  <a:gd name="connsiteY7" fmla="*/ 19728 h 176753"/>
                  <a:gd name="connsiteX8" fmla="*/ 117234 w 405371"/>
                  <a:gd name="connsiteY8" fmla="*/ 1026 h 176753"/>
                  <a:gd name="connsiteX9" fmla="*/ 194236 w 405371"/>
                  <a:gd name="connsiteY9" fmla="*/ 19588 h 176753"/>
                  <a:gd name="connsiteX10" fmla="*/ 283658 w 405371"/>
                  <a:gd name="connsiteY10" fmla="*/ 1026 h 176753"/>
                  <a:gd name="connsiteX11" fmla="*/ 292352 w 405371"/>
                  <a:gd name="connsiteY11" fmla="*/ 3501 h 176753"/>
                  <a:gd name="connsiteX12" fmla="*/ 401645 w 405371"/>
                  <a:gd name="connsiteY12" fmla="*/ 150765 h 176753"/>
                  <a:gd name="connsiteX13" fmla="*/ 405371 w 405371"/>
                  <a:gd name="connsiteY13" fmla="*/ 156953 h 176753"/>
                  <a:gd name="connsiteX14" fmla="*/ 400403 w 405371"/>
                  <a:gd name="connsiteY14" fmla="*/ 163140 h 176753"/>
                  <a:gd name="connsiteX15" fmla="*/ 359418 w 405371"/>
                  <a:gd name="connsiteY15" fmla="*/ 176753 h 176753"/>
                  <a:gd name="connsiteX16" fmla="*/ 53894 w 405371"/>
                  <a:gd name="connsiteY16" fmla="*/ 176753 h 176753"/>
                  <a:gd name="connsiteX17" fmla="*/ 2973 w 405371"/>
                  <a:gd name="connsiteY17" fmla="*/ 155715 h 176753"/>
                  <a:gd name="connsiteX18" fmla="*/ 1731 w 405371"/>
                  <a:gd name="connsiteY18" fmla="*/ 144578 h 176753"/>
                  <a:gd name="connsiteX19" fmla="*/ 107298 w 405371"/>
                  <a:gd name="connsiteY19" fmla="*/ 3501 h 176753"/>
                  <a:gd name="connsiteX20" fmla="*/ 117234 w 405371"/>
                  <a:gd name="connsiteY20" fmla="*/ 1026 h 17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5371" h="176753">
                    <a:moveTo>
                      <a:pt x="117272" y="19728"/>
                    </a:moveTo>
                    <a:lnTo>
                      <a:pt x="22917" y="148178"/>
                    </a:lnTo>
                    <a:cubicBezTo>
                      <a:pt x="31608" y="154354"/>
                      <a:pt x="42781" y="158059"/>
                      <a:pt x="55196" y="158059"/>
                    </a:cubicBezTo>
                    <a:lnTo>
                      <a:pt x="360608" y="158059"/>
                    </a:lnTo>
                    <a:cubicBezTo>
                      <a:pt x="368057" y="158059"/>
                      <a:pt x="376748" y="156824"/>
                      <a:pt x="384197" y="153119"/>
                    </a:cubicBezTo>
                    <a:lnTo>
                      <a:pt x="284876" y="19728"/>
                    </a:lnTo>
                    <a:cubicBezTo>
                      <a:pt x="253838" y="30844"/>
                      <a:pt x="224042" y="37019"/>
                      <a:pt x="195487" y="37019"/>
                    </a:cubicBezTo>
                    <a:cubicBezTo>
                      <a:pt x="170657" y="35784"/>
                      <a:pt x="144585" y="30844"/>
                      <a:pt x="117272" y="19728"/>
                    </a:cubicBezTo>
                    <a:close/>
                    <a:moveTo>
                      <a:pt x="117234" y="1026"/>
                    </a:moveTo>
                    <a:cubicBezTo>
                      <a:pt x="144557" y="13401"/>
                      <a:pt x="170639" y="18351"/>
                      <a:pt x="194236" y="19588"/>
                    </a:cubicBezTo>
                    <a:cubicBezTo>
                      <a:pt x="222802" y="19588"/>
                      <a:pt x="251367" y="13401"/>
                      <a:pt x="283658" y="1026"/>
                    </a:cubicBezTo>
                    <a:cubicBezTo>
                      <a:pt x="286142" y="-1450"/>
                      <a:pt x="291110" y="1026"/>
                      <a:pt x="292352" y="3501"/>
                    </a:cubicBezTo>
                    <a:lnTo>
                      <a:pt x="401645" y="150765"/>
                    </a:lnTo>
                    <a:cubicBezTo>
                      <a:pt x="404129" y="152003"/>
                      <a:pt x="405371" y="154478"/>
                      <a:pt x="405371" y="156953"/>
                    </a:cubicBezTo>
                    <a:cubicBezTo>
                      <a:pt x="404129" y="159428"/>
                      <a:pt x="401645" y="161903"/>
                      <a:pt x="400403" y="163140"/>
                    </a:cubicBezTo>
                    <a:cubicBezTo>
                      <a:pt x="389225" y="171803"/>
                      <a:pt x="373080" y="176753"/>
                      <a:pt x="359418" y="176753"/>
                    </a:cubicBezTo>
                    <a:lnTo>
                      <a:pt x="53894" y="176753"/>
                    </a:lnTo>
                    <a:cubicBezTo>
                      <a:pt x="35264" y="176753"/>
                      <a:pt x="16635" y="169328"/>
                      <a:pt x="2973" y="155715"/>
                    </a:cubicBezTo>
                    <a:cubicBezTo>
                      <a:pt x="-753" y="152003"/>
                      <a:pt x="-753" y="148290"/>
                      <a:pt x="1731" y="144578"/>
                    </a:cubicBezTo>
                    <a:lnTo>
                      <a:pt x="107298" y="3501"/>
                    </a:lnTo>
                    <a:cubicBezTo>
                      <a:pt x="108540" y="1026"/>
                      <a:pt x="113508" y="-1450"/>
                      <a:pt x="117234" y="10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D5C3E85-0D42-3149-8BC6-60E2459B39EF}"/>
                </a:ext>
              </a:extLst>
            </p:cNvPr>
            <p:cNvGrpSpPr/>
            <p:nvPr/>
          </p:nvGrpSpPr>
          <p:grpSpPr>
            <a:xfrm>
              <a:off x="11787685" y="9448911"/>
              <a:ext cx="688923" cy="689165"/>
              <a:chOff x="11787685" y="9448911"/>
              <a:chExt cx="688923" cy="689165"/>
            </a:xfrm>
          </p:grpSpPr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DA4C7263-2412-A345-B1B7-4CC27BA5CAF6}"/>
                  </a:ext>
                </a:extLst>
              </p:cNvPr>
              <p:cNvSpPr/>
              <p:nvPr/>
            </p:nvSpPr>
            <p:spPr>
              <a:xfrm>
                <a:off x="11796405" y="9458881"/>
                <a:ext cx="670236" cy="670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9" h="539">
                    <a:moveTo>
                      <a:pt x="539" y="269"/>
                    </a:moveTo>
                    <a:cubicBezTo>
                      <a:pt x="539" y="418"/>
                      <a:pt x="419" y="539"/>
                      <a:pt x="270" y="539"/>
                    </a:cubicBezTo>
                    <a:cubicBezTo>
                      <a:pt x="121" y="539"/>
                      <a:pt x="0" y="418"/>
                      <a:pt x="0" y="269"/>
                    </a:cubicBezTo>
                    <a:cubicBezTo>
                      <a:pt x="0" y="120"/>
                      <a:pt x="121" y="0"/>
                      <a:pt x="270" y="0"/>
                    </a:cubicBezTo>
                    <a:cubicBezTo>
                      <a:pt x="419" y="0"/>
                      <a:pt x="539" y="120"/>
                      <a:pt x="539" y="2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9966142C-B087-AF49-8AB0-B73EA24E844E}"/>
                  </a:ext>
                </a:extLst>
              </p:cNvPr>
              <p:cNvSpPr/>
              <p:nvPr/>
            </p:nvSpPr>
            <p:spPr>
              <a:xfrm>
                <a:off x="11787685" y="9448911"/>
                <a:ext cx="688923" cy="689165"/>
              </a:xfrm>
              <a:custGeom>
                <a:avLst/>
                <a:gdLst>
                  <a:gd name="connsiteX0" fmla="*/ 344461 w 688923"/>
                  <a:gd name="connsiteY0" fmla="*/ 18693 h 689165"/>
                  <a:gd name="connsiteX1" fmla="*/ 17441 w 688923"/>
                  <a:gd name="connsiteY1" fmla="*/ 344583 h 689165"/>
                  <a:gd name="connsiteX2" fmla="*/ 344461 w 688923"/>
                  <a:gd name="connsiteY2" fmla="*/ 671717 h 689165"/>
                  <a:gd name="connsiteX3" fmla="*/ 671482 w 688923"/>
                  <a:gd name="connsiteY3" fmla="*/ 344583 h 689165"/>
                  <a:gd name="connsiteX4" fmla="*/ 344461 w 688923"/>
                  <a:gd name="connsiteY4" fmla="*/ 18693 h 689165"/>
                  <a:gd name="connsiteX5" fmla="*/ 344461 w 688923"/>
                  <a:gd name="connsiteY5" fmla="*/ 0 h 689165"/>
                  <a:gd name="connsiteX6" fmla="*/ 688923 w 688923"/>
                  <a:gd name="connsiteY6" fmla="*/ 344583 h 689165"/>
                  <a:gd name="connsiteX7" fmla="*/ 344461 w 688923"/>
                  <a:gd name="connsiteY7" fmla="*/ 689165 h 689165"/>
                  <a:gd name="connsiteX8" fmla="*/ 0 w 688923"/>
                  <a:gd name="connsiteY8" fmla="*/ 344583 h 689165"/>
                  <a:gd name="connsiteX9" fmla="*/ 344461 w 688923"/>
                  <a:gd name="connsiteY9" fmla="*/ 0 h 68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8923" h="689165">
                    <a:moveTo>
                      <a:pt x="344461" y="18693"/>
                    </a:moveTo>
                    <a:cubicBezTo>
                      <a:pt x="164165" y="18693"/>
                      <a:pt x="17441" y="164224"/>
                      <a:pt x="17441" y="344583"/>
                    </a:cubicBezTo>
                    <a:cubicBezTo>
                      <a:pt x="17441" y="524942"/>
                      <a:pt x="164165" y="671717"/>
                      <a:pt x="344461" y="671717"/>
                    </a:cubicBezTo>
                    <a:cubicBezTo>
                      <a:pt x="524758" y="671717"/>
                      <a:pt x="671482" y="524942"/>
                      <a:pt x="671482" y="344583"/>
                    </a:cubicBezTo>
                    <a:cubicBezTo>
                      <a:pt x="671482" y="164224"/>
                      <a:pt x="524758" y="18693"/>
                      <a:pt x="344461" y="18693"/>
                    </a:cubicBezTo>
                    <a:close/>
                    <a:moveTo>
                      <a:pt x="344461" y="0"/>
                    </a:moveTo>
                    <a:cubicBezTo>
                      <a:pt x="534724" y="0"/>
                      <a:pt x="688923" y="155498"/>
                      <a:pt x="688923" y="344583"/>
                    </a:cubicBezTo>
                    <a:cubicBezTo>
                      <a:pt x="688923" y="534911"/>
                      <a:pt x="534724" y="689165"/>
                      <a:pt x="344461" y="689165"/>
                    </a:cubicBezTo>
                    <a:cubicBezTo>
                      <a:pt x="154199" y="689165"/>
                      <a:pt x="0" y="534911"/>
                      <a:pt x="0" y="344583"/>
                    </a:cubicBezTo>
                    <a:cubicBezTo>
                      <a:pt x="0" y="155498"/>
                      <a:pt x="154199" y="0"/>
                      <a:pt x="344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74F93290-D08D-FB42-BB26-3DDD4BA58F77}"/>
                  </a:ext>
                </a:extLst>
              </p:cNvPr>
              <p:cNvSpPr/>
              <p:nvPr/>
            </p:nvSpPr>
            <p:spPr>
              <a:xfrm>
                <a:off x="11970816" y="9620890"/>
                <a:ext cx="271583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250">
                    <a:moveTo>
                      <a:pt x="212" y="250"/>
                    </a:moveTo>
                    <a:cubicBezTo>
                      <a:pt x="210" y="250"/>
                      <a:pt x="209" y="250"/>
                      <a:pt x="208" y="249"/>
                    </a:cubicBezTo>
                    <a:lnTo>
                      <a:pt x="4" y="131"/>
                    </a:lnTo>
                    <a:cubicBezTo>
                      <a:pt x="1" y="130"/>
                      <a:pt x="0" y="128"/>
                      <a:pt x="0" y="125"/>
                    </a:cubicBezTo>
                    <a:cubicBezTo>
                      <a:pt x="0" y="122"/>
                      <a:pt x="1" y="120"/>
                      <a:pt x="4" y="119"/>
                    </a:cubicBezTo>
                    <a:lnTo>
                      <a:pt x="208" y="1"/>
                    </a:lnTo>
                    <a:cubicBezTo>
                      <a:pt x="212" y="-1"/>
                      <a:pt x="216" y="0"/>
                      <a:pt x="218" y="4"/>
                    </a:cubicBezTo>
                    <a:cubicBezTo>
                      <a:pt x="220" y="7"/>
                      <a:pt x="218" y="11"/>
                      <a:pt x="215" y="13"/>
                    </a:cubicBezTo>
                    <a:lnTo>
                      <a:pt x="21" y="125"/>
                    </a:lnTo>
                    <a:lnTo>
                      <a:pt x="215" y="237"/>
                    </a:lnTo>
                    <a:cubicBezTo>
                      <a:pt x="218" y="239"/>
                      <a:pt x="220" y="243"/>
                      <a:pt x="218" y="246"/>
                    </a:cubicBezTo>
                    <a:cubicBezTo>
                      <a:pt x="216" y="249"/>
                      <a:pt x="214" y="250"/>
                      <a:pt x="212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CEF84CA7-A7C2-DA4C-8FA0-0EB2AC00F9E1}"/>
                  </a:ext>
                </a:extLst>
              </p:cNvPr>
              <p:cNvSpPr/>
              <p:nvPr/>
            </p:nvSpPr>
            <p:spPr>
              <a:xfrm>
                <a:off x="11928459" y="9705634"/>
                <a:ext cx="132054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8">
                    <a:moveTo>
                      <a:pt x="107" y="54"/>
                    </a:moveTo>
                    <a:cubicBezTo>
                      <a:pt x="107" y="84"/>
                      <a:pt x="84" y="108"/>
                      <a:pt x="54" y="108"/>
                    </a:cubicBezTo>
                    <a:cubicBezTo>
                      <a:pt x="24" y="108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4" y="0"/>
                      <a:pt x="107" y="24"/>
                      <a:pt x="107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E7AA7DAD-81F5-F642-B618-3CB0A811E064}"/>
                  </a:ext>
                </a:extLst>
              </p:cNvPr>
              <p:cNvSpPr/>
              <p:nvPr/>
            </p:nvSpPr>
            <p:spPr>
              <a:xfrm>
                <a:off x="11918493" y="9696907"/>
                <a:ext cx="151987" cy="150794"/>
              </a:xfrm>
              <a:custGeom>
                <a:avLst/>
                <a:gdLst>
                  <a:gd name="connsiteX0" fmla="*/ 76609 w 151987"/>
                  <a:gd name="connsiteY0" fmla="*/ 17447 h 150794"/>
                  <a:gd name="connsiteX1" fmla="*/ 17441 w 151987"/>
                  <a:gd name="connsiteY1" fmla="*/ 75397 h 150794"/>
                  <a:gd name="connsiteX2" fmla="*/ 76609 w 151987"/>
                  <a:gd name="connsiteY2" fmla="*/ 133346 h 150794"/>
                  <a:gd name="connsiteX3" fmla="*/ 134545 w 151987"/>
                  <a:gd name="connsiteY3" fmla="*/ 75397 h 150794"/>
                  <a:gd name="connsiteX4" fmla="*/ 76609 w 151987"/>
                  <a:gd name="connsiteY4" fmla="*/ 17447 h 150794"/>
                  <a:gd name="connsiteX5" fmla="*/ 76611 w 151987"/>
                  <a:gd name="connsiteY5" fmla="*/ 0 h 150794"/>
                  <a:gd name="connsiteX6" fmla="*/ 151987 w 151987"/>
                  <a:gd name="connsiteY6" fmla="*/ 75397 h 150794"/>
                  <a:gd name="connsiteX7" fmla="*/ 76611 w 151987"/>
                  <a:gd name="connsiteY7" fmla="*/ 150794 h 150794"/>
                  <a:gd name="connsiteX8" fmla="*/ 0 w 151987"/>
                  <a:gd name="connsiteY8" fmla="*/ 75397 h 150794"/>
                  <a:gd name="connsiteX9" fmla="*/ 76611 w 151987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94">
                    <a:moveTo>
                      <a:pt x="76609" y="17447"/>
                    </a:moveTo>
                    <a:cubicBezTo>
                      <a:pt x="44560" y="17447"/>
                      <a:pt x="17441" y="43339"/>
                      <a:pt x="17441" y="75397"/>
                    </a:cubicBezTo>
                    <a:cubicBezTo>
                      <a:pt x="17441" y="107454"/>
                      <a:pt x="44560" y="133346"/>
                      <a:pt x="76609" y="133346"/>
                    </a:cubicBezTo>
                    <a:cubicBezTo>
                      <a:pt x="107426" y="133346"/>
                      <a:pt x="134545" y="107454"/>
                      <a:pt x="134545" y="75397"/>
                    </a:cubicBezTo>
                    <a:cubicBezTo>
                      <a:pt x="134545" y="43339"/>
                      <a:pt x="107426" y="17447"/>
                      <a:pt x="76609" y="17447"/>
                    </a:cubicBezTo>
                    <a:close/>
                    <a:moveTo>
                      <a:pt x="76611" y="0"/>
                    </a:moveTo>
                    <a:cubicBezTo>
                      <a:pt x="117388" y="0"/>
                      <a:pt x="151987" y="34608"/>
                      <a:pt x="151987" y="75397"/>
                    </a:cubicBezTo>
                    <a:cubicBezTo>
                      <a:pt x="151987" y="117422"/>
                      <a:pt x="117388" y="150794"/>
                      <a:pt x="76611" y="150794"/>
                    </a:cubicBezTo>
                    <a:cubicBezTo>
                      <a:pt x="34599" y="150794"/>
                      <a:pt x="0" y="117422"/>
                      <a:pt x="0" y="75397"/>
                    </a:cubicBezTo>
                    <a:cubicBezTo>
                      <a:pt x="0" y="34608"/>
                      <a:pt x="34599" y="0"/>
                      <a:pt x="76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7DF34D38-A82A-9147-A16F-A1921A6393C3}"/>
                  </a:ext>
                </a:extLst>
              </p:cNvPr>
              <p:cNvSpPr/>
              <p:nvPr/>
            </p:nvSpPr>
            <p:spPr>
              <a:xfrm>
                <a:off x="12167648" y="9548609"/>
                <a:ext cx="132054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8">
                    <a:moveTo>
                      <a:pt x="107" y="54"/>
                    </a:moveTo>
                    <a:cubicBezTo>
                      <a:pt x="107" y="83"/>
                      <a:pt x="83" y="108"/>
                      <a:pt x="54" y="108"/>
                    </a:cubicBezTo>
                    <a:cubicBezTo>
                      <a:pt x="24" y="108"/>
                      <a:pt x="0" y="83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3" y="0"/>
                      <a:pt x="107" y="24"/>
                      <a:pt x="107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4B65EE6C-F014-1B4A-B795-96360683EB4C}"/>
                  </a:ext>
                </a:extLst>
              </p:cNvPr>
              <p:cNvSpPr/>
              <p:nvPr/>
            </p:nvSpPr>
            <p:spPr>
              <a:xfrm>
                <a:off x="12157685" y="9539886"/>
                <a:ext cx="151987" cy="150794"/>
              </a:xfrm>
              <a:custGeom>
                <a:avLst/>
                <a:gdLst>
                  <a:gd name="connsiteX0" fmla="*/ 76617 w 151987"/>
                  <a:gd name="connsiteY0" fmla="*/ 16200 h 150794"/>
                  <a:gd name="connsiteX1" fmla="*/ 18687 w 151987"/>
                  <a:gd name="connsiteY1" fmla="*/ 75382 h 150794"/>
                  <a:gd name="connsiteX2" fmla="*/ 76617 w 151987"/>
                  <a:gd name="connsiteY2" fmla="*/ 132099 h 150794"/>
                  <a:gd name="connsiteX3" fmla="*/ 134546 w 151987"/>
                  <a:gd name="connsiteY3" fmla="*/ 75382 h 150794"/>
                  <a:gd name="connsiteX4" fmla="*/ 76617 w 151987"/>
                  <a:gd name="connsiteY4" fmla="*/ 16200 h 150794"/>
                  <a:gd name="connsiteX5" fmla="*/ 76611 w 151987"/>
                  <a:gd name="connsiteY5" fmla="*/ 0 h 150794"/>
                  <a:gd name="connsiteX6" fmla="*/ 151987 w 151987"/>
                  <a:gd name="connsiteY6" fmla="*/ 75397 h 150794"/>
                  <a:gd name="connsiteX7" fmla="*/ 76611 w 151987"/>
                  <a:gd name="connsiteY7" fmla="*/ 150794 h 150794"/>
                  <a:gd name="connsiteX8" fmla="*/ 0 w 151987"/>
                  <a:gd name="connsiteY8" fmla="*/ 75397 h 150794"/>
                  <a:gd name="connsiteX9" fmla="*/ 76611 w 151987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94">
                    <a:moveTo>
                      <a:pt x="76617" y="16200"/>
                    </a:moveTo>
                    <a:cubicBezTo>
                      <a:pt x="44570" y="16200"/>
                      <a:pt x="18687" y="43325"/>
                      <a:pt x="18687" y="75382"/>
                    </a:cubicBezTo>
                    <a:cubicBezTo>
                      <a:pt x="18687" y="106207"/>
                      <a:pt x="44570" y="132099"/>
                      <a:pt x="76617" y="132099"/>
                    </a:cubicBezTo>
                    <a:cubicBezTo>
                      <a:pt x="107430" y="132099"/>
                      <a:pt x="134546" y="106207"/>
                      <a:pt x="134546" y="75382"/>
                    </a:cubicBezTo>
                    <a:cubicBezTo>
                      <a:pt x="134546" y="43325"/>
                      <a:pt x="107430" y="16200"/>
                      <a:pt x="76617" y="16200"/>
                    </a:cubicBezTo>
                    <a:close/>
                    <a:moveTo>
                      <a:pt x="76611" y="0"/>
                    </a:moveTo>
                    <a:cubicBezTo>
                      <a:pt x="117388" y="0"/>
                      <a:pt x="151987" y="33372"/>
                      <a:pt x="151987" y="75397"/>
                    </a:cubicBezTo>
                    <a:cubicBezTo>
                      <a:pt x="151987" y="116186"/>
                      <a:pt x="117388" y="150794"/>
                      <a:pt x="76611" y="150794"/>
                    </a:cubicBezTo>
                    <a:cubicBezTo>
                      <a:pt x="34599" y="150794"/>
                      <a:pt x="0" y="116186"/>
                      <a:pt x="0" y="75397"/>
                    </a:cubicBezTo>
                    <a:cubicBezTo>
                      <a:pt x="0" y="33372"/>
                      <a:pt x="34599" y="0"/>
                      <a:pt x="76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4EBE94C1-A309-304D-95BC-37FDD31A98A8}"/>
                  </a:ext>
                </a:extLst>
              </p:cNvPr>
              <p:cNvSpPr/>
              <p:nvPr/>
            </p:nvSpPr>
            <p:spPr>
              <a:xfrm>
                <a:off x="12167648" y="9865151"/>
                <a:ext cx="132054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8">
                    <a:moveTo>
                      <a:pt x="107" y="54"/>
                    </a:moveTo>
                    <a:cubicBezTo>
                      <a:pt x="107" y="84"/>
                      <a:pt x="83" y="108"/>
                      <a:pt x="54" y="108"/>
                    </a:cubicBezTo>
                    <a:cubicBezTo>
                      <a:pt x="24" y="108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3" y="0"/>
                      <a:pt x="107" y="24"/>
                      <a:pt x="107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8C3A7199-27E2-F543-B5CB-3B774CEE7636}"/>
                  </a:ext>
                </a:extLst>
              </p:cNvPr>
              <p:cNvSpPr/>
              <p:nvPr/>
            </p:nvSpPr>
            <p:spPr>
              <a:xfrm>
                <a:off x="12157685" y="9856428"/>
                <a:ext cx="151987" cy="150794"/>
              </a:xfrm>
              <a:custGeom>
                <a:avLst/>
                <a:gdLst>
                  <a:gd name="connsiteX0" fmla="*/ 76617 w 151987"/>
                  <a:gd name="connsiteY0" fmla="*/ 17447 h 150794"/>
                  <a:gd name="connsiteX1" fmla="*/ 18687 w 151987"/>
                  <a:gd name="connsiteY1" fmla="*/ 75396 h 150794"/>
                  <a:gd name="connsiteX2" fmla="*/ 76617 w 151987"/>
                  <a:gd name="connsiteY2" fmla="*/ 133346 h 150794"/>
                  <a:gd name="connsiteX3" fmla="*/ 134546 w 151987"/>
                  <a:gd name="connsiteY3" fmla="*/ 75396 h 150794"/>
                  <a:gd name="connsiteX4" fmla="*/ 76617 w 151987"/>
                  <a:gd name="connsiteY4" fmla="*/ 17447 h 150794"/>
                  <a:gd name="connsiteX5" fmla="*/ 76611 w 151987"/>
                  <a:gd name="connsiteY5" fmla="*/ 0 h 150794"/>
                  <a:gd name="connsiteX6" fmla="*/ 151987 w 151987"/>
                  <a:gd name="connsiteY6" fmla="*/ 75397 h 150794"/>
                  <a:gd name="connsiteX7" fmla="*/ 76611 w 151987"/>
                  <a:gd name="connsiteY7" fmla="*/ 150794 h 150794"/>
                  <a:gd name="connsiteX8" fmla="*/ 0 w 151987"/>
                  <a:gd name="connsiteY8" fmla="*/ 75397 h 150794"/>
                  <a:gd name="connsiteX9" fmla="*/ 76611 w 151987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94">
                    <a:moveTo>
                      <a:pt x="76617" y="17447"/>
                    </a:moveTo>
                    <a:cubicBezTo>
                      <a:pt x="44570" y="17447"/>
                      <a:pt x="18687" y="43339"/>
                      <a:pt x="18687" y="75396"/>
                    </a:cubicBezTo>
                    <a:cubicBezTo>
                      <a:pt x="18687" y="107454"/>
                      <a:pt x="44570" y="133346"/>
                      <a:pt x="76617" y="133346"/>
                    </a:cubicBezTo>
                    <a:cubicBezTo>
                      <a:pt x="107430" y="133346"/>
                      <a:pt x="134546" y="107454"/>
                      <a:pt x="134546" y="75396"/>
                    </a:cubicBezTo>
                    <a:cubicBezTo>
                      <a:pt x="134546" y="43339"/>
                      <a:pt x="107430" y="17447"/>
                      <a:pt x="76617" y="17447"/>
                    </a:cubicBezTo>
                    <a:close/>
                    <a:moveTo>
                      <a:pt x="76611" y="0"/>
                    </a:moveTo>
                    <a:cubicBezTo>
                      <a:pt x="117388" y="0"/>
                      <a:pt x="151987" y="33372"/>
                      <a:pt x="151987" y="75397"/>
                    </a:cubicBezTo>
                    <a:cubicBezTo>
                      <a:pt x="151987" y="117422"/>
                      <a:pt x="117388" y="150794"/>
                      <a:pt x="76611" y="150794"/>
                    </a:cubicBezTo>
                    <a:cubicBezTo>
                      <a:pt x="34599" y="150794"/>
                      <a:pt x="0" y="117422"/>
                      <a:pt x="0" y="75397"/>
                    </a:cubicBezTo>
                    <a:cubicBezTo>
                      <a:pt x="0" y="33372"/>
                      <a:pt x="34599" y="0"/>
                      <a:pt x="76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50" name="Freeform 449">
            <a:extLst>
              <a:ext uri="{FF2B5EF4-FFF2-40B4-BE49-F238E27FC236}">
                <a16:creationId xmlns:a16="http://schemas.microsoft.com/office/drawing/2014/main" id="{7306113B-55AE-0F4F-862E-D529A9815E97}"/>
              </a:ext>
            </a:extLst>
          </p:cNvPr>
          <p:cNvSpPr/>
          <p:nvPr/>
        </p:nvSpPr>
        <p:spPr>
          <a:xfrm>
            <a:off x="4185864" y="3503147"/>
            <a:ext cx="3369867" cy="26706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6" h="2144">
                <a:moveTo>
                  <a:pt x="2706" y="0"/>
                </a:moveTo>
                <a:lnTo>
                  <a:pt x="1072" y="0"/>
                </a:lnTo>
                <a:cubicBezTo>
                  <a:pt x="479" y="0"/>
                  <a:pt x="0" y="480"/>
                  <a:pt x="0" y="1072"/>
                </a:cubicBezTo>
                <a:cubicBezTo>
                  <a:pt x="0" y="1664"/>
                  <a:pt x="479" y="2144"/>
                  <a:pt x="1072" y="2144"/>
                </a:cubicBezTo>
                <a:lnTo>
                  <a:pt x="2706" y="2144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11CF54E7-4060-5848-9931-BFBDA3A207C6}"/>
              </a:ext>
            </a:extLst>
          </p:cNvPr>
          <p:cNvSpPr/>
          <p:nvPr/>
        </p:nvSpPr>
        <p:spPr>
          <a:xfrm>
            <a:off x="3995258" y="3312478"/>
            <a:ext cx="3560469" cy="305201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9" h="2450">
                <a:moveTo>
                  <a:pt x="2859" y="0"/>
                </a:moveTo>
                <a:lnTo>
                  <a:pt x="1225" y="0"/>
                </a:lnTo>
                <a:cubicBezTo>
                  <a:pt x="549" y="0"/>
                  <a:pt x="0" y="550"/>
                  <a:pt x="0" y="1225"/>
                </a:cubicBezTo>
                <a:cubicBezTo>
                  <a:pt x="0" y="1901"/>
                  <a:pt x="549" y="2450"/>
                  <a:pt x="1225" y="2450"/>
                </a:cubicBezTo>
                <a:lnTo>
                  <a:pt x="2859" y="245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95F2A089-3F1A-6748-A4EC-D9767B111C36}"/>
              </a:ext>
            </a:extLst>
          </p:cNvPr>
          <p:cNvSpPr/>
          <p:nvPr/>
        </p:nvSpPr>
        <p:spPr>
          <a:xfrm>
            <a:off x="3316301" y="3276337"/>
            <a:ext cx="1555990" cy="155653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0" h="1250">
                <a:moveTo>
                  <a:pt x="0" y="625"/>
                </a:moveTo>
                <a:cubicBezTo>
                  <a:pt x="0" y="970"/>
                  <a:pt x="280" y="1250"/>
                  <a:pt x="625" y="1250"/>
                </a:cubicBezTo>
                <a:cubicBezTo>
                  <a:pt x="970" y="1250"/>
                  <a:pt x="1250" y="970"/>
                  <a:pt x="1250" y="625"/>
                </a:cubicBezTo>
                <a:cubicBezTo>
                  <a:pt x="1250" y="280"/>
                  <a:pt x="970" y="0"/>
                  <a:pt x="625" y="0"/>
                </a:cubicBezTo>
                <a:cubicBezTo>
                  <a:pt x="280" y="0"/>
                  <a:pt x="0" y="280"/>
                  <a:pt x="0" y="625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E59B3CFF-BA3B-A349-8D9D-7C68AF9AA42C}"/>
              </a:ext>
            </a:extLst>
          </p:cNvPr>
          <p:cNvSpPr/>
          <p:nvPr/>
        </p:nvSpPr>
        <p:spPr>
          <a:xfrm>
            <a:off x="3493203" y="3453298"/>
            <a:ext cx="1203435" cy="120385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7" h="967">
                <a:moveTo>
                  <a:pt x="0" y="483"/>
                </a:moveTo>
                <a:cubicBezTo>
                  <a:pt x="0" y="750"/>
                  <a:pt x="216" y="967"/>
                  <a:pt x="483" y="967"/>
                </a:cubicBezTo>
                <a:cubicBezTo>
                  <a:pt x="751" y="967"/>
                  <a:pt x="967" y="750"/>
                  <a:pt x="967" y="483"/>
                </a:cubicBezTo>
                <a:cubicBezTo>
                  <a:pt x="967" y="216"/>
                  <a:pt x="751" y="0"/>
                  <a:pt x="483" y="0"/>
                </a:cubicBezTo>
                <a:cubicBezTo>
                  <a:pt x="216" y="0"/>
                  <a:pt x="0" y="216"/>
                  <a:pt x="0" y="483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C3388DE2-BE03-FA4F-8A32-441BEAC1DA57}"/>
              </a:ext>
            </a:extLst>
          </p:cNvPr>
          <p:cNvSpPr/>
          <p:nvPr/>
        </p:nvSpPr>
        <p:spPr>
          <a:xfrm>
            <a:off x="2892732" y="6815628"/>
            <a:ext cx="3369867" cy="26706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6" h="2144">
                <a:moveTo>
                  <a:pt x="0" y="0"/>
                </a:moveTo>
                <a:lnTo>
                  <a:pt x="1635" y="0"/>
                </a:lnTo>
                <a:cubicBezTo>
                  <a:pt x="2227" y="0"/>
                  <a:pt x="2706" y="480"/>
                  <a:pt x="2706" y="1072"/>
                </a:cubicBezTo>
                <a:cubicBezTo>
                  <a:pt x="2706" y="1664"/>
                  <a:pt x="2227" y="2144"/>
                  <a:pt x="1635" y="2144"/>
                </a:cubicBezTo>
                <a:lnTo>
                  <a:pt x="0" y="2144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A3D943A2-D075-404C-A6B8-73D975DB7F1D}"/>
              </a:ext>
            </a:extLst>
          </p:cNvPr>
          <p:cNvSpPr/>
          <p:nvPr/>
        </p:nvSpPr>
        <p:spPr>
          <a:xfrm>
            <a:off x="2892732" y="6624955"/>
            <a:ext cx="3560469" cy="305201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9" h="2450">
                <a:moveTo>
                  <a:pt x="0" y="0"/>
                </a:moveTo>
                <a:lnTo>
                  <a:pt x="1635" y="0"/>
                </a:lnTo>
                <a:cubicBezTo>
                  <a:pt x="2310" y="0"/>
                  <a:pt x="2859" y="550"/>
                  <a:pt x="2859" y="1225"/>
                </a:cubicBezTo>
                <a:cubicBezTo>
                  <a:pt x="2859" y="1901"/>
                  <a:pt x="2310" y="2450"/>
                  <a:pt x="1635" y="2450"/>
                </a:cubicBezTo>
                <a:lnTo>
                  <a:pt x="0" y="245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76E46ED6-961A-664B-A82B-CC610040F487}"/>
              </a:ext>
            </a:extLst>
          </p:cNvPr>
          <p:cNvSpPr/>
          <p:nvPr/>
        </p:nvSpPr>
        <p:spPr>
          <a:xfrm>
            <a:off x="5576167" y="6590061"/>
            <a:ext cx="1555990" cy="155529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0" h="1249">
                <a:moveTo>
                  <a:pt x="1250" y="625"/>
                </a:moveTo>
                <a:cubicBezTo>
                  <a:pt x="1250" y="970"/>
                  <a:pt x="970" y="1249"/>
                  <a:pt x="625" y="1249"/>
                </a:cubicBezTo>
                <a:cubicBezTo>
                  <a:pt x="280" y="1249"/>
                  <a:pt x="0" y="970"/>
                  <a:pt x="0" y="625"/>
                </a:cubicBezTo>
                <a:cubicBezTo>
                  <a:pt x="0" y="279"/>
                  <a:pt x="280" y="0"/>
                  <a:pt x="625" y="0"/>
                </a:cubicBezTo>
                <a:cubicBezTo>
                  <a:pt x="970" y="0"/>
                  <a:pt x="1250" y="279"/>
                  <a:pt x="1250" y="625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E11EC23C-32B2-A145-8124-FE38875DBD42}"/>
              </a:ext>
            </a:extLst>
          </p:cNvPr>
          <p:cNvSpPr/>
          <p:nvPr/>
        </p:nvSpPr>
        <p:spPr>
          <a:xfrm>
            <a:off x="5751820" y="6765779"/>
            <a:ext cx="1204681" cy="120385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8" h="967">
                <a:moveTo>
                  <a:pt x="968" y="484"/>
                </a:moveTo>
                <a:cubicBezTo>
                  <a:pt x="968" y="750"/>
                  <a:pt x="751" y="967"/>
                  <a:pt x="484" y="967"/>
                </a:cubicBezTo>
                <a:cubicBezTo>
                  <a:pt x="217" y="967"/>
                  <a:pt x="0" y="750"/>
                  <a:pt x="0" y="484"/>
                </a:cubicBezTo>
                <a:cubicBezTo>
                  <a:pt x="0" y="216"/>
                  <a:pt x="217" y="0"/>
                  <a:pt x="484" y="0"/>
                </a:cubicBezTo>
                <a:cubicBezTo>
                  <a:pt x="751" y="0"/>
                  <a:pt x="968" y="216"/>
                  <a:pt x="968" y="48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10904F0D-C5D5-E648-B348-9017737E3D8B}"/>
              </a:ext>
            </a:extLst>
          </p:cNvPr>
          <p:cNvSpPr/>
          <p:nvPr/>
        </p:nvSpPr>
        <p:spPr>
          <a:xfrm>
            <a:off x="4185864" y="10128106"/>
            <a:ext cx="3369867" cy="26706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6" h="2144">
                <a:moveTo>
                  <a:pt x="2706" y="0"/>
                </a:moveTo>
                <a:lnTo>
                  <a:pt x="1072" y="0"/>
                </a:lnTo>
                <a:cubicBezTo>
                  <a:pt x="479" y="0"/>
                  <a:pt x="0" y="480"/>
                  <a:pt x="0" y="1072"/>
                </a:cubicBezTo>
                <a:cubicBezTo>
                  <a:pt x="0" y="1664"/>
                  <a:pt x="479" y="2144"/>
                  <a:pt x="1072" y="2144"/>
                </a:cubicBezTo>
                <a:lnTo>
                  <a:pt x="2706" y="2144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F8B330AB-6DA6-AA4C-A37C-59BFCB10DEEB}"/>
              </a:ext>
            </a:extLst>
          </p:cNvPr>
          <p:cNvSpPr/>
          <p:nvPr/>
        </p:nvSpPr>
        <p:spPr>
          <a:xfrm>
            <a:off x="3995258" y="9937433"/>
            <a:ext cx="3560469" cy="305201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9" h="2450">
                <a:moveTo>
                  <a:pt x="2859" y="0"/>
                </a:moveTo>
                <a:lnTo>
                  <a:pt x="1225" y="0"/>
                </a:lnTo>
                <a:cubicBezTo>
                  <a:pt x="549" y="0"/>
                  <a:pt x="0" y="549"/>
                  <a:pt x="0" y="1225"/>
                </a:cubicBezTo>
                <a:cubicBezTo>
                  <a:pt x="0" y="1900"/>
                  <a:pt x="549" y="2450"/>
                  <a:pt x="1225" y="2450"/>
                </a:cubicBezTo>
                <a:lnTo>
                  <a:pt x="2859" y="245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256C06F7-0A9D-5944-95F1-8AA77BCF367B}"/>
              </a:ext>
            </a:extLst>
          </p:cNvPr>
          <p:cNvSpPr/>
          <p:nvPr/>
        </p:nvSpPr>
        <p:spPr>
          <a:xfrm>
            <a:off x="3316301" y="9901292"/>
            <a:ext cx="1555990" cy="155529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0" h="1249">
                <a:moveTo>
                  <a:pt x="0" y="624"/>
                </a:moveTo>
                <a:cubicBezTo>
                  <a:pt x="0" y="970"/>
                  <a:pt x="280" y="1249"/>
                  <a:pt x="625" y="1249"/>
                </a:cubicBezTo>
                <a:cubicBezTo>
                  <a:pt x="970" y="1249"/>
                  <a:pt x="1250" y="970"/>
                  <a:pt x="1250" y="624"/>
                </a:cubicBezTo>
                <a:cubicBezTo>
                  <a:pt x="1250" y="279"/>
                  <a:pt x="970" y="0"/>
                  <a:pt x="625" y="0"/>
                </a:cubicBezTo>
                <a:cubicBezTo>
                  <a:pt x="280" y="0"/>
                  <a:pt x="0" y="279"/>
                  <a:pt x="0" y="624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56CA1AB1-770C-7B4A-BC65-654279BFDB57}"/>
              </a:ext>
            </a:extLst>
          </p:cNvPr>
          <p:cNvSpPr/>
          <p:nvPr/>
        </p:nvSpPr>
        <p:spPr>
          <a:xfrm>
            <a:off x="3493203" y="10077010"/>
            <a:ext cx="1203435" cy="120385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7" h="967">
                <a:moveTo>
                  <a:pt x="0" y="483"/>
                </a:moveTo>
                <a:cubicBezTo>
                  <a:pt x="0" y="751"/>
                  <a:pt x="216" y="967"/>
                  <a:pt x="483" y="967"/>
                </a:cubicBezTo>
                <a:cubicBezTo>
                  <a:pt x="751" y="967"/>
                  <a:pt x="967" y="751"/>
                  <a:pt x="967" y="483"/>
                </a:cubicBezTo>
                <a:cubicBezTo>
                  <a:pt x="967" y="217"/>
                  <a:pt x="751" y="0"/>
                  <a:pt x="483" y="0"/>
                </a:cubicBezTo>
                <a:cubicBezTo>
                  <a:pt x="216" y="0"/>
                  <a:pt x="0" y="217"/>
                  <a:pt x="0" y="483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A4C489EE-1390-4C4D-A61F-EEAAADB18D6C}"/>
              </a:ext>
            </a:extLst>
          </p:cNvPr>
          <p:cNvSpPr/>
          <p:nvPr/>
        </p:nvSpPr>
        <p:spPr>
          <a:xfrm>
            <a:off x="3665787" y="3717502"/>
            <a:ext cx="855195" cy="675456"/>
          </a:xfrm>
          <a:custGeom>
            <a:avLst/>
            <a:gdLst>
              <a:gd name="connsiteX0" fmla="*/ 87685 w 855195"/>
              <a:gd name="connsiteY0" fmla="*/ 488522 h 675456"/>
              <a:gd name="connsiteX1" fmla="*/ 24250 w 855195"/>
              <a:gd name="connsiteY1" fmla="*/ 631990 h 675456"/>
              <a:gd name="connsiteX2" fmla="*/ 26738 w 855195"/>
              <a:gd name="connsiteY2" fmla="*/ 645594 h 675456"/>
              <a:gd name="connsiteX3" fmla="*/ 37932 w 855195"/>
              <a:gd name="connsiteY3" fmla="*/ 651778 h 675456"/>
              <a:gd name="connsiteX4" fmla="*/ 796663 w 855195"/>
              <a:gd name="connsiteY4" fmla="*/ 651778 h 675456"/>
              <a:gd name="connsiteX5" fmla="*/ 807857 w 855195"/>
              <a:gd name="connsiteY5" fmla="*/ 645594 h 675456"/>
              <a:gd name="connsiteX6" fmla="*/ 809101 w 855195"/>
              <a:gd name="connsiteY6" fmla="*/ 631990 h 675456"/>
              <a:gd name="connsiteX7" fmla="*/ 745666 w 855195"/>
              <a:gd name="connsiteY7" fmla="*/ 488522 h 675456"/>
              <a:gd name="connsiteX8" fmla="*/ 370462 w 855195"/>
              <a:gd name="connsiteY8" fmla="*/ 209363 h 675456"/>
              <a:gd name="connsiteX9" fmla="*/ 364300 w 855195"/>
              <a:gd name="connsiteY9" fmla="*/ 210597 h 675456"/>
              <a:gd name="connsiteX10" fmla="*/ 359370 w 855195"/>
              <a:gd name="connsiteY10" fmla="*/ 219237 h 675456"/>
              <a:gd name="connsiteX11" fmla="*/ 359370 w 855195"/>
              <a:gd name="connsiteY11" fmla="*/ 329085 h 675456"/>
              <a:gd name="connsiteX12" fmla="*/ 364300 w 855195"/>
              <a:gd name="connsiteY12" fmla="*/ 336491 h 675456"/>
              <a:gd name="connsiteX13" fmla="*/ 374159 w 855195"/>
              <a:gd name="connsiteY13" fmla="*/ 336491 h 675456"/>
              <a:gd name="connsiteX14" fmla="*/ 469054 w 855195"/>
              <a:gd name="connsiteY14" fmla="*/ 280950 h 675456"/>
              <a:gd name="connsiteX15" fmla="*/ 473983 w 855195"/>
              <a:gd name="connsiteY15" fmla="*/ 273544 h 675456"/>
              <a:gd name="connsiteX16" fmla="*/ 469054 w 855195"/>
              <a:gd name="connsiteY16" fmla="*/ 264904 h 675456"/>
              <a:gd name="connsiteX17" fmla="*/ 374159 w 855195"/>
              <a:gd name="connsiteY17" fmla="*/ 210597 h 675456"/>
              <a:gd name="connsiteX18" fmla="*/ 370462 w 855195"/>
              <a:gd name="connsiteY18" fmla="*/ 209363 h 675456"/>
              <a:gd name="connsiteX19" fmla="*/ 354260 w 855195"/>
              <a:gd name="connsiteY19" fmla="*/ 190646 h 675456"/>
              <a:gd name="connsiteX20" fmla="*/ 385162 w 855195"/>
              <a:gd name="connsiteY20" fmla="*/ 190646 h 675456"/>
              <a:gd name="connsiteX21" fmla="*/ 480338 w 855195"/>
              <a:gd name="connsiteY21" fmla="*/ 246326 h 675456"/>
              <a:gd name="connsiteX22" fmla="*/ 496407 w 855195"/>
              <a:gd name="connsiteY22" fmla="*/ 273547 h 675456"/>
              <a:gd name="connsiteX23" fmla="*/ 480338 w 855195"/>
              <a:gd name="connsiteY23" fmla="*/ 300768 h 675456"/>
              <a:gd name="connsiteX24" fmla="*/ 385162 w 855195"/>
              <a:gd name="connsiteY24" fmla="*/ 355211 h 675456"/>
              <a:gd name="connsiteX25" fmla="*/ 370329 w 855195"/>
              <a:gd name="connsiteY25" fmla="*/ 360160 h 675456"/>
              <a:gd name="connsiteX26" fmla="*/ 354260 w 855195"/>
              <a:gd name="connsiteY26" fmla="*/ 355211 h 675456"/>
              <a:gd name="connsiteX27" fmla="*/ 338191 w 855195"/>
              <a:gd name="connsiteY27" fmla="*/ 329227 h 675456"/>
              <a:gd name="connsiteX28" fmla="*/ 338191 w 855195"/>
              <a:gd name="connsiteY28" fmla="*/ 219105 h 675456"/>
              <a:gd name="connsiteX29" fmla="*/ 354260 w 855195"/>
              <a:gd name="connsiteY29" fmla="*/ 190646 h 675456"/>
              <a:gd name="connsiteX30" fmla="*/ 160011 w 855195"/>
              <a:gd name="connsiteY30" fmla="*/ 137085 h 675456"/>
              <a:gd name="connsiteX31" fmla="*/ 146339 w 855195"/>
              <a:gd name="connsiteY31" fmla="*/ 150731 h 675456"/>
              <a:gd name="connsiteX32" fmla="*/ 146339 w 855195"/>
              <a:gd name="connsiteY32" fmla="*/ 395122 h 675456"/>
              <a:gd name="connsiteX33" fmla="*/ 160011 w 855195"/>
              <a:gd name="connsiteY33" fmla="*/ 410009 h 675456"/>
              <a:gd name="connsiteX34" fmla="*/ 673343 w 855195"/>
              <a:gd name="connsiteY34" fmla="*/ 410009 h 675456"/>
              <a:gd name="connsiteX35" fmla="*/ 688258 w 855195"/>
              <a:gd name="connsiteY35" fmla="*/ 395122 h 675456"/>
              <a:gd name="connsiteX36" fmla="*/ 688258 w 855195"/>
              <a:gd name="connsiteY36" fmla="*/ 196632 h 675456"/>
              <a:gd name="connsiteX37" fmla="*/ 588824 w 855195"/>
              <a:gd name="connsiteY37" fmla="*/ 196632 h 675456"/>
              <a:gd name="connsiteX38" fmla="*/ 535377 w 855195"/>
              <a:gd name="connsiteY38" fmla="*/ 232609 h 675456"/>
              <a:gd name="connsiteX39" fmla="*/ 522948 w 855195"/>
              <a:gd name="connsiteY39" fmla="*/ 236330 h 675456"/>
              <a:gd name="connsiteX40" fmla="*/ 509276 w 855195"/>
              <a:gd name="connsiteY40" fmla="*/ 232609 h 675456"/>
              <a:gd name="connsiteX41" fmla="*/ 499332 w 855195"/>
              <a:gd name="connsiteY41" fmla="*/ 206557 h 675456"/>
              <a:gd name="connsiteX42" fmla="*/ 510519 w 855195"/>
              <a:gd name="connsiteY42" fmla="*/ 138326 h 675456"/>
              <a:gd name="connsiteX43" fmla="*/ 510519 w 855195"/>
              <a:gd name="connsiteY43" fmla="*/ 137085 h 675456"/>
              <a:gd name="connsiteX44" fmla="*/ 737464 w 855195"/>
              <a:gd name="connsiteY44" fmla="*/ 85990 h 675456"/>
              <a:gd name="connsiteX45" fmla="*/ 750545 w 855195"/>
              <a:gd name="connsiteY45" fmla="*/ 99075 h 675456"/>
              <a:gd name="connsiteX46" fmla="*/ 737464 w 855195"/>
              <a:gd name="connsiteY46" fmla="*/ 112161 h 675456"/>
              <a:gd name="connsiteX47" fmla="*/ 724383 w 855195"/>
              <a:gd name="connsiteY47" fmla="*/ 99075 h 675456"/>
              <a:gd name="connsiteX48" fmla="*/ 737464 w 855195"/>
              <a:gd name="connsiteY48" fmla="*/ 85990 h 675456"/>
              <a:gd name="connsiteX49" fmla="*/ 685117 w 855195"/>
              <a:gd name="connsiteY49" fmla="*/ 85990 h 675456"/>
              <a:gd name="connsiteX50" fmla="*/ 698224 w 855195"/>
              <a:gd name="connsiteY50" fmla="*/ 99075 h 675456"/>
              <a:gd name="connsiteX51" fmla="*/ 685117 w 855195"/>
              <a:gd name="connsiteY51" fmla="*/ 112161 h 675456"/>
              <a:gd name="connsiteX52" fmla="*/ 670817 w 855195"/>
              <a:gd name="connsiteY52" fmla="*/ 99075 h 675456"/>
              <a:gd name="connsiteX53" fmla="*/ 685117 w 855195"/>
              <a:gd name="connsiteY53" fmla="*/ 85990 h 675456"/>
              <a:gd name="connsiteX54" fmla="*/ 630303 w 855195"/>
              <a:gd name="connsiteY54" fmla="*/ 85990 h 675456"/>
              <a:gd name="connsiteX55" fmla="*/ 643410 w 855195"/>
              <a:gd name="connsiteY55" fmla="*/ 99075 h 675456"/>
              <a:gd name="connsiteX56" fmla="*/ 630303 w 855195"/>
              <a:gd name="connsiteY56" fmla="*/ 112161 h 675456"/>
              <a:gd name="connsiteX57" fmla="*/ 616003 w 855195"/>
              <a:gd name="connsiteY57" fmla="*/ 99075 h 675456"/>
              <a:gd name="connsiteX58" fmla="*/ 630303 w 855195"/>
              <a:gd name="connsiteY58" fmla="*/ 85990 h 675456"/>
              <a:gd name="connsiteX59" fmla="*/ 105199 w 855195"/>
              <a:gd name="connsiteY59" fmla="*/ 83497 h 675456"/>
              <a:gd name="connsiteX60" fmla="*/ 91521 w 855195"/>
              <a:gd name="connsiteY60" fmla="*/ 97161 h 675456"/>
              <a:gd name="connsiteX61" fmla="*/ 91521 w 855195"/>
              <a:gd name="connsiteY61" fmla="*/ 463597 h 675456"/>
              <a:gd name="connsiteX62" fmla="*/ 741824 w 855195"/>
              <a:gd name="connsiteY62" fmla="*/ 463597 h 675456"/>
              <a:gd name="connsiteX63" fmla="*/ 741824 w 855195"/>
              <a:gd name="connsiteY63" fmla="*/ 196533 h 675456"/>
              <a:gd name="connsiteX64" fmla="*/ 710739 w 855195"/>
              <a:gd name="connsiteY64" fmla="*/ 196533 h 675456"/>
              <a:gd name="connsiteX65" fmla="*/ 710739 w 855195"/>
              <a:gd name="connsiteY65" fmla="*/ 395279 h 675456"/>
              <a:gd name="connsiteX66" fmla="*/ 673437 w 855195"/>
              <a:gd name="connsiteY66" fmla="*/ 432543 h 675456"/>
              <a:gd name="connsiteX67" fmla="*/ 159909 w 855195"/>
              <a:gd name="connsiteY67" fmla="*/ 432543 h 675456"/>
              <a:gd name="connsiteX68" fmla="*/ 122606 w 855195"/>
              <a:gd name="connsiteY68" fmla="*/ 395279 h 675456"/>
              <a:gd name="connsiteX69" fmla="*/ 122606 w 855195"/>
              <a:gd name="connsiteY69" fmla="*/ 150574 h 675456"/>
              <a:gd name="connsiteX70" fmla="*/ 159909 w 855195"/>
              <a:gd name="connsiteY70" fmla="*/ 114551 h 675456"/>
              <a:gd name="connsiteX71" fmla="*/ 510550 w 855195"/>
              <a:gd name="connsiteY71" fmla="*/ 114551 h 675456"/>
              <a:gd name="connsiteX72" fmla="*/ 510550 w 855195"/>
              <a:gd name="connsiteY72" fmla="*/ 83497 h 675456"/>
              <a:gd name="connsiteX73" fmla="*/ 573435 w 855195"/>
              <a:gd name="connsiteY73" fmla="*/ 22432 h 675456"/>
              <a:gd name="connsiteX74" fmla="*/ 532487 w 855195"/>
              <a:gd name="connsiteY74" fmla="*/ 67007 h 675456"/>
              <a:gd name="connsiteX75" fmla="*/ 532487 w 855195"/>
              <a:gd name="connsiteY75" fmla="*/ 71960 h 675456"/>
              <a:gd name="connsiteX76" fmla="*/ 532487 w 855195"/>
              <a:gd name="connsiteY76" fmla="*/ 125202 h 675456"/>
              <a:gd name="connsiteX77" fmla="*/ 532487 w 855195"/>
              <a:gd name="connsiteY77" fmla="*/ 137584 h 675456"/>
              <a:gd name="connsiteX78" fmla="*/ 532487 w 855195"/>
              <a:gd name="connsiteY78" fmla="*/ 140060 h 675456"/>
              <a:gd name="connsiteX79" fmla="*/ 521319 w 855195"/>
              <a:gd name="connsiteY79" fmla="*/ 209398 h 675456"/>
              <a:gd name="connsiteX80" fmla="*/ 522560 w 855195"/>
              <a:gd name="connsiteY80" fmla="*/ 213113 h 675456"/>
              <a:gd name="connsiteX81" fmla="*/ 525042 w 855195"/>
              <a:gd name="connsiteY81" fmla="*/ 213113 h 675456"/>
              <a:gd name="connsiteX82" fmla="*/ 579639 w 855195"/>
              <a:gd name="connsiteY82" fmla="*/ 175967 h 675456"/>
              <a:gd name="connsiteX83" fmla="*/ 587084 w 855195"/>
              <a:gd name="connsiteY83" fmla="*/ 174729 h 675456"/>
              <a:gd name="connsiteX84" fmla="*/ 793065 w 855195"/>
              <a:gd name="connsiteY84" fmla="*/ 174729 h 675456"/>
              <a:gd name="connsiteX85" fmla="*/ 834013 w 855195"/>
              <a:gd name="connsiteY85" fmla="*/ 130154 h 675456"/>
              <a:gd name="connsiteX86" fmla="*/ 834013 w 855195"/>
              <a:gd name="connsiteY86" fmla="*/ 67007 h 675456"/>
              <a:gd name="connsiteX87" fmla="*/ 793065 w 855195"/>
              <a:gd name="connsiteY87" fmla="*/ 22432 h 675456"/>
              <a:gd name="connsiteX88" fmla="*/ 571568 w 855195"/>
              <a:gd name="connsiteY88" fmla="*/ 0 h 675456"/>
              <a:gd name="connsiteX89" fmla="*/ 791752 w 855195"/>
              <a:gd name="connsiteY89" fmla="*/ 0 h 675456"/>
              <a:gd name="connsiteX90" fmla="*/ 855195 w 855195"/>
              <a:gd name="connsiteY90" fmla="*/ 67173 h 675456"/>
              <a:gd name="connsiteX91" fmla="*/ 855195 w 855195"/>
              <a:gd name="connsiteY91" fmla="*/ 130613 h 675456"/>
              <a:gd name="connsiteX92" fmla="*/ 791752 w 855195"/>
              <a:gd name="connsiteY92" fmla="*/ 196542 h 675456"/>
              <a:gd name="connsiteX93" fmla="*/ 763141 w 855195"/>
              <a:gd name="connsiteY93" fmla="*/ 196542 h 675456"/>
              <a:gd name="connsiteX94" fmla="*/ 763141 w 855195"/>
              <a:gd name="connsiteY94" fmla="*/ 473939 h 675456"/>
              <a:gd name="connsiteX95" fmla="*/ 827828 w 855195"/>
              <a:gd name="connsiteY95" fmla="*/ 624455 h 675456"/>
              <a:gd name="connsiteX96" fmla="*/ 825340 w 855195"/>
              <a:gd name="connsiteY96" fmla="*/ 658041 h 675456"/>
              <a:gd name="connsiteX97" fmla="*/ 795484 w 855195"/>
              <a:gd name="connsiteY97" fmla="*/ 675456 h 675456"/>
              <a:gd name="connsiteX98" fmla="*/ 36657 w 855195"/>
              <a:gd name="connsiteY98" fmla="*/ 675456 h 675456"/>
              <a:gd name="connsiteX99" fmla="*/ 5558 w 855195"/>
              <a:gd name="connsiteY99" fmla="*/ 658041 h 675456"/>
              <a:gd name="connsiteX100" fmla="*/ 3070 w 855195"/>
              <a:gd name="connsiteY100" fmla="*/ 624455 h 675456"/>
              <a:gd name="connsiteX101" fmla="*/ 67757 w 855195"/>
              <a:gd name="connsiteY101" fmla="*/ 473939 h 675456"/>
              <a:gd name="connsiteX102" fmla="*/ 67757 w 855195"/>
              <a:gd name="connsiteY102" fmla="*/ 97027 h 675456"/>
              <a:gd name="connsiteX103" fmla="*/ 103832 w 855195"/>
              <a:gd name="connsiteY103" fmla="*/ 59709 h 675456"/>
              <a:gd name="connsiteX104" fmla="*/ 509369 w 855195"/>
              <a:gd name="connsiteY104" fmla="*/ 59709 h 675456"/>
              <a:gd name="connsiteX105" fmla="*/ 571568 w 855195"/>
              <a:gd name="connsiteY105" fmla="*/ 0 h 67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855195" h="675456">
                <a:moveTo>
                  <a:pt x="87685" y="488522"/>
                </a:moveTo>
                <a:lnTo>
                  <a:pt x="24250" y="631990"/>
                </a:lnTo>
                <a:cubicBezTo>
                  <a:pt x="23006" y="636937"/>
                  <a:pt x="23006" y="641884"/>
                  <a:pt x="26738" y="645594"/>
                </a:cubicBezTo>
                <a:cubicBezTo>
                  <a:pt x="27981" y="650541"/>
                  <a:pt x="32957" y="651778"/>
                  <a:pt x="37932" y="651778"/>
                </a:cubicBezTo>
                <a:lnTo>
                  <a:pt x="796663" y="651778"/>
                </a:lnTo>
                <a:cubicBezTo>
                  <a:pt x="800394" y="651778"/>
                  <a:pt x="805370" y="650541"/>
                  <a:pt x="807857" y="645594"/>
                </a:cubicBezTo>
                <a:cubicBezTo>
                  <a:pt x="810345" y="641884"/>
                  <a:pt x="810345" y="636937"/>
                  <a:pt x="809101" y="631990"/>
                </a:cubicBezTo>
                <a:lnTo>
                  <a:pt x="745666" y="488522"/>
                </a:lnTo>
                <a:close/>
                <a:moveTo>
                  <a:pt x="370462" y="209363"/>
                </a:moveTo>
                <a:cubicBezTo>
                  <a:pt x="367997" y="209363"/>
                  <a:pt x="365532" y="209363"/>
                  <a:pt x="364300" y="210597"/>
                </a:cubicBezTo>
                <a:cubicBezTo>
                  <a:pt x="363067" y="211832"/>
                  <a:pt x="359370" y="213066"/>
                  <a:pt x="359370" y="219237"/>
                </a:cubicBezTo>
                <a:lnTo>
                  <a:pt x="359370" y="329085"/>
                </a:lnTo>
                <a:cubicBezTo>
                  <a:pt x="359370" y="334022"/>
                  <a:pt x="363067" y="336491"/>
                  <a:pt x="364300" y="336491"/>
                </a:cubicBezTo>
                <a:cubicBezTo>
                  <a:pt x="365532" y="337725"/>
                  <a:pt x="370462" y="338959"/>
                  <a:pt x="374159" y="336491"/>
                </a:cubicBezTo>
                <a:lnTo>
                  <a:pt x="469054" y="280950"/>
                </a:lnTo>
                <a:cubicBezTo>
                  <a:pt x="472751" y="279715"/>
                  <a:pt x="473983" y="274778"/>
                  <a:pt x="473983" y="273544"/>
                </a:cubicBezTo>
                <a:cubicBezTo>
                  <a:pt x="473983" y="272310"/>
                  <a:pt x="472751" y="267373"/>
                  <a:pt x="469054" y="264904"/>
                </a:cubicBezTo>
                <a:lnTo>
                  <a:pt x="374159" y="210597"/>
                </a:lnTo>
                <a:cubicBezTo>
                  <a:pt x="372927" y="209363"/>
                  <a:pt x="371694" y="209363"/>
                  <a:pt x="370462" y="209363"/>
                </a:cubicBezTo>
                <a:close/>
                <a:moveTo>
                  <a:pt x="354260" y="190646"/>
                </a:moveTo>
                <a:cubicBezTo>
                  <a:pt x="364148" y="185697"/>
                  <a:pt x="375273" y="185697"/>
                  <a:pt x="385162" y="190646"/>
                </a:cubicBezTo>
                <a:lnTo>
                  <a:pt x="480338" y="246326"/>
                </a:lnTo>
                <a:cubicBezTo>
                  <a:pt x="490227" y="252513"/>
                  <a:pt x="496407" y="261174"/>
                  <a:pt x="496407" y="273547"/>
                </a:cubicBezTo>
                <a:cubicBezTo>
                  <a:pt x="496407" y="285920"/>
                  <a:pt x="490227" y="294582"/>
                  <a:pt x="480338" y="300768"/>
                </a:cubicBezTo>
                <a:lnTo>
                  <a:pt x="385162" y="355211"/>
                </a:lnTo>
                <a:cubicBezTo>
                  <a:pt x="380217" y="358923"/>
                  <a:pt x="375273" y="360160"/>
                  <a:pt x="370329" y="360160"/>
                </a:cubicBezTo>
                <a:cubicBezTo>
                  <a:pt x="364148" y="360160"/>
                  <a:pt x="357968" y="358923"/>
                  <a:pt x="354260" y="355211"/>
                </a:cubicBezTo>
                <a:cubicBezTo>
                  <a:pt x="344371" y="350262"/>
                  <a:pt x="338191" y="339126"/>
                  <a:pt x="338191" y="329227"/>
                </a:cubicBezTo>
                <a:lnTo>
                  <a:pt x="338191" y="219105"/>
                </a:lnTo>
                <a:cubicBezTo>
                  <a:pt x="338191" y="207969"/>
                  <a:pt x="344371" y="196833"/>
                  <a:pt x="354260" y="190646"/>
                </a:cubicBezTo>
                <a:close/>
                <a:moveTo>
                  <a:pt x="160011" y="137085"/>
                </a:moveTo>
                <a:cubicBezTo>
                  <a:pt x="151311" y="137085"/>
                  <a:pt x="146339" y="143288"/>
                  <a:pt x="146339" y="150731"/>
                </a:cubicBezTo>
                <a:lnTo>
                  <a:pt x="146339" y="395122"/>
                </a:lnTo>
                <a:cubicBezTo>
                  <a:pt x="146339" y="403806"/>
                  <a:pt x="151311" y="410009"/>
                  <a:pt x="160011" y="410009"/>
                </a:cubicBezTo>
                <a:lnTo>
                  <a:pt x="673343" y="410009"/>
                </a:lnTo>
                <a:cubicBezTo>
                  <a:pt x="682044" y="410009"/>
                  <a:pt x="688258" y="402566"/>
                  <a:pt x="688258" y="395122"/>
                </a:cubicBezTo>
                <a:lnTo>
                  <a:pt x="688258" y="196632"/>
                </a:lnTo>
                <a:lnTo>
                  <a:pt x="588824" y="196632"/>
                </a:lnTo>
                <a:lnTo>
                  <a:pt x="535377" y="232609"/>
                </a:lnTo>
                <a:cubicBezTo>
                  <a:pt x="531649" y="235090"/>
                  <a:pt x="527920" y="236330"/>
                  <a:pt x="522948" y="236330"/>
                </a:cubicBezTo>
                <a:cubicBezTo>
                  <a:pt x="517976" y="236330"/>
                  <a:pt x="514247" y="235090"/>
                  <a:pt x="509276" y="232609"/>
                </a:cubicBezTo>
                <a:cubicBezTo>
                  <a:pt x="500575" y="226406"/>
                  <a:pt x="496846" y="216481"/>
                  <a:pt x="499332" y="206557"/>
                </a:cubicBezTo>
                <a:lnTo>
                  <a:pt x="510519" y="138326"/>
                </a:lnTo>
                <a:lnTo>
                  <a:pt x="510519" y="137085"/>
                </a:lnTo>
                <a:close/>
                <a:moveTo>
                  <a:pt x="737464" y="85990"/>
                </a:moveTo>
                <a:cubicBezTo>
                  <a:pt x="745789" y="85990"/>
                  <a:pt x="750545" y="91938"/>
                  <a:pt x="750545" y="99075"/>
                </a:cubicBezTo>
                <a:cubicBezTo>
                  <a:pt x="750545" y="107403"/>
                  <a:pt x="745789" y="112161"/>
                  <a:pt x="737464" y="112161"/>
                </a:cubicBezTo>
                <a:cubicBezTo>
                  <a:pt x="730329" y="112161"/>
                  <a:pt x="724383" y="107403"/>
                  <a:pt x="724383" y="99075"/>
                </a:cubicBezTo>
                <a:cubicBezTo>
                  <a:pt x="724383" y="91938"/>
                  <a:pt x="730329" y="85990"/>
                  <a:pt x="737464" y="85990"/>
                </a:cubicBezTo>
                <a:close/>
                <a:moveTo>
                  <a:pt x="685117" y="85990"/>
                </a:moveTo>
                <a:cubicBezTo>
                  <a:pt x="692266" y="85990"/>
                  <a:pt x="698224" y="91938"/>
                  <a:pt x="698224" y="99075"/>
                </a:cubicBezTo>
                <a:cubicBezTo>
                  <a:pt x="698224" y="107403"/>
                  <a:pt x="692266" y="112161"/>
                  <a:pt x="685117" y="112161"/>
                </a:cubicBezTo>
                <a:cubicBezTo>
                  <a:pt x="676775" y="112161"/>
                  <a:pt x="670817" y="107403"/>
                  <a:pt x="670817" y="99075"/>
                </a:cubicBezTo>
                <a:cubicBezTo>
                  <a:pt x="670817" y="91938"/>
                  <a:pt x="676775" y="85990"/>
                  <a:pt x="685117" y="85990"/>
                </a:cubicBezTo>
                <a:close/>
                <a:moveTo>
                  <a:pt x="630303" y="85990"/>
                </a:moveTo>
                <a:cubicBezTo>
                  <a:pt x="637452" y="85990"/>
                  <a:pt x="643410" y="91938"/>
                  <a:pt x="643410" y="99075"/>
                </a:cubicBezTo>
                <a:cubicBezTo>
                  <a:pt x="643410" y="107403"/>
                  <a:pt x="637452" y="112161"/>
                  <a:pt x="630303" y="112161"/>
                </a:cubicBezTo>
                <a:cubicBezTo>
                  <a:pt x="621961" y="112161"/>
                  <a:pt x="616003" y="107403"/>
                  <a:pt x="616003" y="99075"/>
                </a:cubicBezTo>
                <a:cubicBezTo>
                  <a:pt x="616003" y="91938"/>
                  <a:pt x="621961" y="85990"/>
                  <a:pt x="630303" y="85990"/>
                </a:cubicBezTo>
                <a:close/>
                <a:moveTo>
                  <a:pt x="105199" y="83497"/>
                </a:moveTo>
                <a:cubicBezTo>
                  <a:pt x="97738" y="83497"/>
                  <a:pt x="91521" y="89708"/>
                  <a:pt x="91521" y="97161"/>
                </a:cubicBezTo>
                <a:lnTo>
                  <a:pt x="91521" y="463597"/>
                </a:lnTo>
                <a:lnTo>
                  <a:pt x="741824" y="463597"/>
                </a:lnTo>
                <a:lnTo>
                  <a:pt x="741824" y="196533"/>
                </a:lnTo>
                <a:lnTo>
                  <a:pt x="710739" y="196533"/>
                </a:lnTo>
                <a:lnTo>
                  <a:pt x="710739" y="395279"/>
                </a:lnTo>
                <a:cubicBezTo>
                  <a:pt x="710739" y="416395"/>
                  <a:pt x="693331" y="432543"/>
                  <a:pt x="673437" y="432543"/>
                </a:cubicBezTo>
                <a:lnTo>
                  <a:pt x="159909" y="432543"/>
                </a:lnTo>
                <a:cubicBezTo>
                  <a:pt x="140014" y="432543"/>
                  <a:pt x="122606" y="416395"/>
                  <a:pt x="122606" y="395279"/>
                </a:cubicBezTo>
                <a:lnTo>
                  <a:pt x="122606" y="150574"/>
                </a:lnTo>
                <a:cubicBezTo>
                  <a:pt x="122606" y="130699"/>
                  <a:pt x="140014" y="114551"/>
                  <a:pt x="159909" y="114551"/>
                </a:cubicBezTo>
                <a:lnTo>
                  <a:pt x="510550" y="114551"/>
                </a:lnTo>
                <a:lnTo>
                  <a:pt x="510550" y="83497"/>
                </a:lnTo>
                <a:close/>
                <a:moveTo>
                  <a:pt x="573435" y="22432"/>
                </a:moveTo>
                <a:cubicBezTo>
                  <a:pt x="551100" y="22432"/>
                  <a:pt x="532487" y="42243"/>
                  <a:pt x="532487" y="67007"/>
                </a:cubicBezTo>
                <a:lnTo>
                  <a:pt x="532487" y="71960"/>
                </a:lnTo>
                <a:lnTo>
                  <a:pt x="532487" y="125202"/>
                </a:lnTo>
                <a:lnTo>
                  <a:pt x="532487" y="137584"/>
                </a:lnTo>
                <a:cubicBezTo>
                  <a:pt x="532487" y="138822"/>
                  <a:pt x="532487" y="140060"/>
                  <a:pt x="532487" y="140060"/>
                </a:cubicBezTo>
                <a:lnTo>
                  <a:pt x="521319" y="209398"/>
                </a:lnTo>
                <a:cubicBezTo>
                  <a:pt x="521319" y="211875"/>
                  <a:pt x="522560" y="213113"/>
                  <a:pt x="522560" y="213113"/>
                </a:cubicBezTo>
                <a:cubicBezTo>
                  <a:pt x="522560" y="214351"/>
                  <a:pt x="523801" y="214351"/>
                  <a:pt x="525042" y="213113"/>
                </a:cubicBezTo>
                <a:lnTo>
                  <a:pt x="579639" y="175967"/>
                </a:lnTo>
                <a:cubicBezTo>
                  <a:pt x="582121" y="174729"/>
                  <a:pt x="584603" y="174729"/>
                  <a:pt x="587084" y="174729"/>
                </a:cubicBezTo>
                <a:lnTo>
                  <a:pt x="793065" y="174729"/>
                </a:lnTo>
                <a:cubicBezTo>
                  <a:pt x="815400" y="174729"/>
                  <a:pt x="834013" y="153680"/>
                  <a:pt x="834013" y="130154"/>
                </a:cubicBezTo>
                <a:lnTo>
                  <a:pt x="834013" y="67007"/>
                </a:lnTo>
                <a:cubicBezTo>
                  <a:pt x="834013" y="42243"/>
                  <a:pt x="815400" y="22432"/>
                  <a:pt x="793065" y="22432"/>
                </a:cubicBezTo>
                <a:close/>
                <a:moveTo>
                  <a:pt x="571568" y="0"/>
                </a:moveTo>
                <a:lnTo>
                  <a:pt x="791752" y="0"/>
                </a:lnTo>
                <a:cubicBezTo>
                  <a:pt x="826584" y="0"/>
                  <a:pt x="855195" y="29855"/>
                  <a:pt x="855195" y="67173"/>
                </a:cubicBezTo>
                <a:lnTo>
                  <a:pt x="855195" y="130613"/>
                </a:lnTo>
                <a:cubicBezTo>
                  <a:pt x="855195" y="167931"/>
                  <a:pt x="826584" y="196542"/>
                  <a:pt x="791752" y="196542"/>
                </a:cubicBezTo>
                <a:lnTo>
                  <a:pt x="763141" y="196542"/>
                </a:lnTo>
                <a:lnTo>
                  <a:pt x="763141" y="473939"/>
                </a:lnTo>
                <a:lnTo>
                  <a:pt x="827828" y="624455"/>
                </a:lnTo>
                <a:cubicBezTo>
                  <a:pt x="832804" y="635650"/>
                  <a:pt x="831560" y="648090"/>
                  <a:pt x="825340" y="658041"/>
                </a:cubicBezTo>
                <a:cubicBezTo>
                  <a:pt x="819120" y="669237"/>
                  <a:pt x="806680" y="675456"/>
                  <a:pt x="795484" y="675456"/>
                </a:cubicBezTo>
                <a:lnTo>
                  <a:pt x="36657" y="675456"/>
                </a:lnTo>
                <a:cubicBezTo>
                  <a:pt x="24218" y="675456"/>
                  <a:pt x="13022" y="669237"/>
                  <a:pt x="5558" y="658041"/>
                </a:cubicBezTo>
                <a:cubicBezTo>
                  <a:pt x="-662" y="648090"/>
                  <a:pt x="-1906" y="635650"/>
                  <a:pt x="3070" y="624455"/>
                </a:cubicBezTo>
                <a:lnTo>
                  <a:pt x="67757" y="473939"/>
                </a:lnTo>
                <a:lnTo>
                  <a:pt x="67757" y="97027"/>
                </a:lnTo>
                <a:cubicBezTo>
                  <a:pt x="67757" y="77124"/>
                  <a:pt x="83929" y="59709"/>
                  <a:pt x="103832" y="59709"/>
                </a:cubicBezTo>
                <a:lnTo>
                  <a:pt x="509369" y="59709"/>
                </a:lnTo>
                <a:cubicBezTo>
                  <a:pt x="511857" y="27367"/>
                  <a:pt x="539225" y="0"/>
                  <a:pt x="571568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C15541C3-7694-104E-9DC0-DEAC884F8E15}"/>
              </a:ext>
            </a:extLst>
          </p:cNvPr>
          <p:cNvSpPr/>
          <p:nvPr/>
        </p:nvSpPr>
        <p:spPr>
          <a:xfrm>
            <a:off x="5925738" y="7013778"/>
            <a:ext cx="854363" cy="705366"/>
          </a:xfrm>
          <a:custGeom>
            <a:avLst/>
            <a:gdLst>
              <a:gd name="connsiteX0" fmla="*/ 31631 w 854363"/>
              <a:gd name="connsiteY0" fmla="*/ 605667 h 705366"/>
              <a:gd name="connsiteX1" fmla="*/ 24167 w 854363"/>
              <a:gd name="connsiteY1" fmla="*/ 609347 h 705366"/>
              <a:gd name="connsiteX2" fmla="*/ 25411 w 854363"/>
              <a:gd name="connsiteY2" fmla="*/ 616705 h 705366"/>
              <a:gd name="connsiteX3" fmla="*/ 44069 w 854363"/>
              <a:gd name="connsiteY3" fmla="*/ 640008 h 705366"/>
              <a:gd name="connsiteX4" fmla="*/ 136116 w 854363"/>
              <a:gd name="connsiteY4" fmla="*/ 682933 h 705366"/>
              <a:gd name="connsiteX5" fmla="*/ 721983 w 854363"/>
              <a:gd name="connsiteY5" fmla="*/ 682933 h 705366"/>
              <a:gd name="connsiteX6" fmla="*/ 814030 w 854363"/>
              <a:gd name="connsiteY6" fmla="*/ 640008 h 705366"/>
              <a:gd name="connsiteX7" fmla="*/ 831444 w 854363"/>
              <a:gd name="connsiteY7" fmla="*/ 616705 h 705366"/>
              <a:gd name="connsiteX8" fmla="*/ 832688 w 854363"/>
              <a:gd name="connsiteY8" fmla="*/ 609347 h 705366"/>
              <a:gd name="connsiteX9" fmla="*/ 825225 w 854363"/>
              <a:gd name="connsiteY9" fmla="*/ 605667 h 705366"/>
              <a:gd name="connsiteX10" fmla="*/ 774226 w 854363"/>
              <a:gd name="connsiteY10" fmla="*/ 605667 h 705366"/>
              <a:gd name="connsiteX11" fmla="*/ 769251 w 854363"/>
              <a:gd name="connsiteY11" fmla="*/ 606894 h 705366"/>
              <a:gd name="connsiteX12" fmla="*/ 764275 w 854363"/>
              <a:gd name="connsiteY12" fmla="*/ 605667 h 705366"/>
              <a:gd name="connsiteX13" fmla="*/ 494353 w 854363"/>
              <a:gd name="connsiteY13" fmla="*/ 605667 h 705366"/>
              <a:gd name="connsiteX14" fmla="*/ 468232 w 854363"/>
              <a:gd name="connsiteY14" fmla="*/ 621611 h 705366"/>
              <a:gd name="connsiteX15" fmla="*/ 428428 w 854363"/>
              <a:gd name="connsiteY15" fmla="*/ 646140 h 705366"/>
              <a:gd name="connsiteX16" fmla="*/ 388624 w 854363"/>
              <a:gd name="connsiteY16" fmla="*/ 621611 h 705366"/>
              <a:gd name="connsiteX17" fmla="*/ 363746 w 854363"/>
              <a:gd name="connsiteY17" fmla="*/ 605667 h 705366"/>
              <a:gd name="connsiteX18" fmla="*/ 494516 w 854363"/>
              <a:gd name="connsiteY18" fmla="*/ 303143 h 705366"/>
              <a:gd name="connsiteX19" fmla="*/ 482724 w 854363"/>
              <a:gd name="connsiteY19" fmla="*/ 307792 h 705366"/>
              <a:gd name="connsiteX20" fmla="*/ 372259 w 854363"/>
              <a:gd name="connsiteY20" fmla="*/ 416873 h 705366"/>
              <a:gd name="connsiteX21" fmla="*/ 357365 w 854363"/>
              <a:gd name="connsiteY21" fmla="*/ 426790 h 705366"/>
              <a:gd name="connsiteX22" fmla="*/ 335024 w 854363"/>
              <a:gd name="connsiteY22" fmla="*/ 431748 h 705366"/>
              <a:gd name="connsiteX23" fmla="*/ 219594 w 854363"/>
              <a:gd name="connsiteY23" fmla="*/ 431748 h 705366"/>
              <a:gd name="connsiteX24" fmla="*/ 176153 w 854363"/>
              <a:gd name="connsiteY24" fmla="*/ 475133 h 705366"/>
              <a:gd name="connsiteX25" fmla="*/ 176153 w 854363"/>
              <a:gd name="connsiteY25" fmla="*/ 534632 h 705366"/>
              <a:gd name="connsiteX26" fmla="*/ 379706 w 854363"/>
              <a:gd name="connsiteY26" fmla="*/ 534632 h 705366"/>
              <a:gd name="connsiteX27" fmla="*/ 379706 w 854363"/>
              <a:gd name="connsiteY27" fmla="*/ 475133 h 705366"/>
              <a:gd name="connsiteX28" fmla="*/ 385912 w 854363"/>
              <a:gd name="connsiteY28" fmla="*/ 455300 h 705366"/>
              <a:gd name="connsiteX29" fmla="*/ 398324 w 854363"/>
              <a:gd name="connsiteY29" fmla="*/ 439186 h 705366"/>
              <a:gd name="connsiteX30" fmla="*/ 506307 w 854363"/>
              <a:gd name="connsiteY30" fmla="*/ 331343 h 705366"/>
              <a:gd name="connsiteX31" fmla="*/ 511271 w 854363"/>
              <a:gd name="connsiteY31" fmla="*/ 318948 h 705366"/>
              <a:gd name="connsiteX32" fmla="*/ 506307 w 854363"/>
              <a:gd name="connsiteY32" fmla="*/ 307792 h 705366"/>
              <a:gd name="connsiteX33" fmla="*/ 494516 w 854363"/>
              <a:gd name="connsiteY33" fmla="*/ 303143 h 705366"/>
              <a:gd name="connsiteX34" fmla="*/ 493960 w 854363"/>
              <a:gd name="connsiteY34" fmla="*/ 280401 h 705366"/>
              <a:gd name="connsiteX35" fmla="*/ 521278 w 854363"/>
              <a:gd name="connsiteY35" fmla="*/ 291567 h 705366"/>
              <a:gd name="connsiteX36" fmla="*/ 533695 w 854363"/>
              <a:gd name="connsiteY36" fmla="*/ 318860 h 705366"/>
              <a:gd name="connsiteX37" fmla="*/ 521278 w 854363"/>
              <a:gd name="connsiteY37" fmla="*/ 347395 h 705366"/>
              <a:gd name="connsiteX38" fmla="*/ 414489 w 854363"/>
              <a:gd name="connsiteY38" fmla="*/ 455328 h 705366"/>
              <a:gd name="connsiteX39" fmla="*/ 404555 w 854363"/>
              <a:gd name="connsiteY39" fmla="*/ 465253 h 705366"/>
              <a:gd name="connsiteX40" fmla="*/ 402072 w 854363"/>
              <a:gd name="connsiteY40" fmla="*/ 475178 h 705366"/>
              <a:gd name="connsiteX41" fmla="*/ 402072 w 854363"/>
              <a:gd name="connsiteY41" fmla="*/ 545893 h 705366"/>
              <a:gd name="connsiteX42" fmla="*/ 390896 w 854363"/>
              <a:gd name="connsiteY42" fmla="*/ 555818 h 705366"/>
              <a:gd name="connsiteX43" fmla="*/ 163659 w 854363"/>
              <a:gd name="connsiteY43" fmla="*/ 555818 h 705366"/>
              <a:gd name="connsiteX44" fmla="*/ 152483 w 854363"/>
              <a:gd name="connsiteY44" fmla="*/ 545893 h 705366"/>
              <a:gd name="connsiteX45" fmla="*/ 152483 w 854363"/>
              <a:gd name="connsiteY45" fmla="*/ 475178 h 705366"/>
              <a:gd name="connsiteX46" fmla="*/ 219537 w 854363"/>
              <a:gd name="connsiteY46" fmla="*/ 408185 h 705366"/>
              <a:gd name="connsiteX47" fmla="*/ 335018 w 854363"/>
              <a:gd name="connsiteY47" fmla="*/ 408185 h 705366"/>
              <a:gd name="connsiteX48" fmla="*/ 349919 w 854363"/>
              <a:gd name="connsiteY48" fmla="*/ 405704 h 705366"/>
              <a:gd name="connsiteX49" fmla="*/ 357369 w 854363"/>
              <a:gd name="connsiteY49" fmla="*/ 400741 h 705366"/>
              <a:gd name="connsiteX50" fmla="*/ 466642 w 854363"/>
              <a:gd name="connsiteY50" fmla="*/ 291567 h 705366"/>
              <a:gd name="connsiteX51" fmla="*/ 493960 w 854363"/>
              <a:gd name="connsiteY51" fmla="*/ 280401 h 705366"/>
              <a:gd name="connsiteX52" fmla="*/ 276447 w 854363"/>
              <a:gd name="connsiteY52" fmla="*/ 249246 h 705366"/>
              <a:gd name="connsiteX53" fmla="*/ 221002 w 854363"/>
              <a:gd name="connsiteY53" fmla="*/ 304703 h 705366"/>
              <a:gd name="connsiteX54" fmla="*/ 276447 w 854363"/>
              <a:gd name="connsiteY54" fmla="*/ 360160 h 705366"/>
              <a:gd name="connsiteX55" fmla="*/ 333123 w 854363"/>
              <a:gd name="connsiteY55" fmla="*/ 304703 h 705366"/>
              <a:gd name="connsiteX56" fmla="*/ 276447 w 854363"/>
              <a:gd name="connsiteY56" fmla="*/ 249246 h 705366"/>
              <a:gd name="connsiteX57" fmla="*/ 276440 w 854363"/>
              <a:gd name="connsiteY57" fmla="*/ 226813 h 705366"/>
              <a:gd name="connsiteX58" fmla="*/ 354302 w 854363"/>
              <a:gd name="connsiteY58" fmla="*/ 304703 h 705366"/>
              <a:gd name="connsiteX59" fmla="*/ 276440 w 854363"/>
              <a:gd name="connsiteY59" fmla="*/ 382592 h 705366"/>
              <a:gd name="connsiteX60" fmla="*/ 198578 w 854363"/>
              <a:gd name="connsiteY60" fmla="*/ 304703 h 705366"/>
              <a:gd name="connsiteX61" fmla="*/ 276440 w 854363"/>
              <a:gd name="connsiteY61" fmla="*/ 226813 h 705366"/>
              <a:gd name="connsiteX62" fmla="*/ 157358 w 854363"/>
              <a:gd name="connsiteY62" fmla="*/ 179457 h 705366"/>
              <a:gd name="connsiteX63" fmla="*/ 100160 w 854363"/>
              <a:gd name="connsiteY63" fmla="*/ 236623 h 705366"/>
              <a:gd name="connsiteX64" fmla="*/ 100160 w 854363"/>
              <a:gd name="connsiteY64" fmla="*/ 582105 h 705366"/>
              <a:gd name="connsiteX65" fmla="*/ 363769 w 854363"/>
              <a:gd name="connsiteY65" fmla="*/ 582105 h 705366"/>
              <a:gd name="connsiteX66" fmla="*/ 409776 w 854363"/>
              <a:gd name="connsiteY66" fmla="*/ 611931 h 705366"/>
              <a:gd name="connsiteX67" fmla="*/ 428428 w 854363"/>
              <a:gd name="connsiteY67" fmla="*/ 623115 h 705366"/>
              <a:gd name="connsiteX68" fmla="*/ 448323 w 854363"/>
              <a:gd name="connsiteY68" fmla="*/ 611931 h 705366"/>
              <a:gd name="connsiteX69" fmla="*/ 494330 w 854363"/>
              <a:gd name="connsiteY69" fmla="*/ 582105 h 705366"/>
              <a:gd name="connsiteX70" fmla="*/ 757938 w 854363"/>
              <a:gd name="connsiteY70" fmla="*/ 582105 h 705366"/>
              <a:gd name="connsiteX71" fmla="*/ 757938 w 854363"/>
              <a:gd name="connsiteY71" fmla="*/ 249051 h 705366"/>
              <a:gd name="connsiteX72" fmla="*/ 639812 w 854363"/>
              <a:gd name="connsiteY72" fmla="*/ 249051 h 705366"/>
              <a:gd name="connsiteX73" fmla="*/ 623647 w 854363"/>
              <a:gd name="connsiteY73" fmla="*/ 285090 h 705366"/>
              <a:gd name="connsiteX74" fmla="*/ 603752 w 854363"/>
              <a:gd name="connsiteY74" fmla="*/ 296275 h 705366"/>
              <a:gd name="connsiteX75" fmla="*/ 602509 w 854363"/>
              <a:gd name="connsiteY75" fmla="*/ 296275 h 705366"/>
              <a:gd name="connsiteX76" fmla="*/ 582614 w 854363"/>
              <a:gd name="connsiteY76" fmla="*/ 285090 h 705366"/>
              <a:gd name="connsiteX77" fmla="*/ 562719 w 854363"/>
              <a:gd name="connsiteY77" fmla="*/ 249051 h 705366"/>
              <a:gd name="connsiteX78" fmla="*/ 444592 w 854363"/>
              <a:gd name="connsiteY78" fmla="*/ 249051 h 705366"/>
              <a:gd name="connsiteX79" fmla="*/ 377447 w 854363"/>
              <a:gd name="connsiteY79" fmla="*/ 190642 h 705366"/>
              <a:gd name="connsiteX80" fmla="*/ 377447 w 854363"/>
              <a:gd name="connsiteY80" fmla="*/ 179457 h 705366"/>
              <a:gd name="connsiteX81" fmla="*/ 577261 w 854363"/>
              <a:gd name="connsiteY81" fmla="*/ 77266 h 705366"/>
              <a:gd name="connsiteX82" fmla="*/ 574807 w 854363"/>
              <a:gd name="connsiteY82" fmla="*/ 80954 h 705366"/>
              <a:gd name="connsiteX83" fmla="*/ 574807 w 854363"/>
              <a:gd name="connsiteY83" fmla="*/ 163324 h 705366"/>
              <a:gd name="connsiteX84" fmla="*/ 577261 w 854363"/>
              <a:gd name="connsiteY84" fmla="*/ 168241 h 705366"/>
              <a:gd name="connsiteX85" fmla="*/ 580940 w 854363"/>
              <a:gd name="connsiteY85" fmla="*/ 168241 h 705366"/>
              <a:gd name="connsiteX86" fmla="*/ 652085 w 854363"/>
              <a:gd name="connsiteY86" fmla="*/ 126442 h 705366"/>
              <a:gd name="connsiteX87" fmla="*/ 654538 w 854363"/>
              <a:gd name="connsiteY87" fmla="*/ 122754 h 705366"/>
              <a:gd name="connsiteX88" fmla="*/ 652085 w 854363"/>
              <a:gd name="connsiteY88" fmla="*/ 119066 h 705366"/>
              <a:gd name="connsiteX89" fmla="*/ 580940 w 854363"/>
              <a:gd name="connsiteY89" fmla="*/ 77266 h 705366"/>
              <a:gd name="connsiteX90" fmla="*/ 579714 w 854363"/>
              <a:gd name="connsiteY90" fmla="*/ 77266 h 705366"/>
              <a:gd name="connsiteX91" fmla="*/ 565942 w 854363"/>
              <a:gd name="connsiteY91" fmla="*/ 57304 h 705366"/>
              <a:gd name="connsiteX92" fmla="*/ 593083 w 854363"/>
              <a:gd name="connsiteY92" fmla="*/ 57304 h 705366"/>
              <a:gd name="connsiteX93" fmla="*/ 664638 w 854363"/>
              <a:gd name="connsiteY93" fmla="*/ 99291 h 705366"/>
              <a:gd name="connsiteX94" fmla="*/ 678208 w 854363"/>
              <a:gd name="connsiteY94" fmla="*/ 122754 h 705366"/>
              <a:gd name="connsiteX95" fmla="*/ 664638 w 854363"/>
              <a:gd name="connsiteY95" fmla="*/ 146217 h 705366"/>
              <a:gd name="connsiteX96" fmla="*/ 593083 w 854363"/>
              <a:gd name="connsiteY96" fmla="*/ 188203 h 705366"/>
              <a:gd name="connsiteX97" fmla="*/ 579512 w 854363"/>
              <a:gd name="connsiteY97" fmla="*/ 190673 h 705366"/>
              <a:gd name="connsiteX98" fmla="*/ 565942 w 854363"/>
              <a:gd name="connsiteY98" fmla="*/ 188203 h 705366"/>
              <a:gd name="connsiteX99" fmla="*/ 551137 w 854363"/>
              <a:gd name="connsiteY99" fmla="*/ 163505 h 705366"/>
              <a:gd name="connsiteX100" fmla="*/ 551137 w 854363"/>
              <a:gd name="connsiteY100" fmla="*/ 80767 h 705366"/>
              <a:gd name="connsiteX101" fmla="*/ 565942 w 854363"/>
              <a:gd name="connsiteY101" fmla="*/ 57304 h 705366"/>
              <a:gd name="connsiteX102" fmla="*/ 445112 w 854363"/>
              <a:gd name="connsiteY102" fmla="*/ 21186 h 705366"/>
              <a:gd name="connsiteX103" fmla="*/ 399150 w 854363"/>
              <a:gd name="connsiteY103" fmla="*/ 58390 h 705366"/>
              <a:gd name="connsiteX104" fmla="*/ 399150 w 854363"/>
              <a:gd name="connsiteY104" fmla="*/ 189843 h 705366"/>
              <a:gd name="connsiteX105" fmla="*/ 445112 w 854363"/>
              <a:gd name="connsiteY105" fmla="*/ 225806 h 705366"/>
              <a:gd name="connsiteX106" fmla="*/ 569332 w 854363"/>
              <a:gd name="connsiteY106" fmla="*/ 225806 h 705366"/>
              <a:gd name="connsiteX107" fmla="*/ 579269 w 854363"/>
              <a:gd name="connsiteY107" fmla="*/ 232007 h 705366"/>
              <a:gd name="connsiteX108" fmla="*/ 601629 w 854363"/>
              <a:gd name="connsiteY108" fmla="*/ 274171 h 705366"/>
              <a:gd name="connsiteX109" fmla="*/ 604114 w 854363"/>
              <a:gd name="connsiteY109" fmla="*/ 274171 h 705366"/>
              <a:gd name="connsiteX110" fmla="*/ 622747 w 854363"/>
              <a:gd name="connsiteY110" fmla="*/ 233247 h 705366"/>
              <a:gd name="connsiteX111" fmla="*/ 632684 w 854363"/>
              <a:gd name="connsiteY111" fmla="*/ 225806 h 705366"/>
              <a:gd name="connsiteX112" fmla="*/ 769326 w 854363"/>
              <a:gd name="connsiteY112" fmla="*/ 225806 h 705366"/>
              <a:gd name="connsiteX113" fmla="*/ 784233 w 854363"/>
              <a:gd name="connsiteY113" fmla="*/ 225806 h 705366"/>
              <a:gd name="connsiteX114" fmla="*/ 830194 w 854363"/>
              <a:gd name="connsiteY114" fmla="*/ 189843 h 705366"/>
              <a:gd name="connsiteX115" fmla="*/ 830194 w 854363"/>
              <a:gd name="connsiteY115" fmla="*/ 58390 h 705366"/>
              <a:gd name="connsiteX116" fmla="*/ 784233 w 854363"/>
              <a:gd name="connsiteY116" fmla="*/ 21186 h 705366"/>
              <a:gd name="connsiteX117" fmla="*/ 443353 w 854363"/>
              <a:gd name="connsiteY117" fmla="*/ 0 h 705366"/>
              <a:gd name="connsiteX118" fmla="*/ 782959 w 854363"/>
              <a:gd name="connsiteY118" fmla="*/ 0 h 705366"/>
              <a:gd name="connsiteX119" fmla="*/ 851378 w 854363"/>
              <a:gd name="connsiteY119" fmla="*/ 58470 h 705366"/>
              <a:gd name="connsiteX120" fmla="*/ 851378 w 854363"/>
              <a:gd name="connsiteY120" fmla="*/ 190337 h 705366"/>
              <a:gd name="connsiteX121" fmla="*/ 782959 w 854363"/>
              <a:gd name="connsiteY121" fmla="*/ 248807 h 705366"/>
              <a:gd name="connsiteX122" fmla="*/ 779228 w 854363"/>
              <a:gd name="connsiteY122" fmla="*/ 248807 h 705366"/>
              <a:gd name="connsiteX123" fmla="*/ 779228 w 854363"/>
              <a:gd name="connsiteY123" fmla="*/ 582207 h 705366"/>
              <a:gd name="connsiteX124" fmla="*/ 824011 w 854363"/>
              <a:gd name="connsiteY124" fmla="*/ 582207 h 705366"/>
              <a:gd name="connsiteX125" fmla="*/ 851378 w 854363"/>
              <a:gd name="connsiteY125" fmla="*/ 599624 h 705366"/>
              <a:gd name="connsiteX126" fmla="*/ 847646 w 854363"/>
              <a:gd name="connsiteY126" fmla="*/ 629480 h 705366"/>
              <a:gd name="connsiteX127" fmla="*/ 830231 w 854363"/>
              <a:gd name="connsiteY127" fmla="*/ 653117 h 705366"/>
              <a:gd name="connsiteX128" fmla="*/ 720761 w 854363"/>
              <a:gd name="connsiteY128" fmla="*/ 705366 h 705366"/>
              <a:gd name="connsiteX129" fmla="*/ 134847 w 854363"/>
              <a:gd name="connsiteY129" fmla="*/ 705366 h 705366"/>
              <a:gd name="connsiteX130" fmla="*/ 25377 w 854363"/>
              <a:gd name="connsiteY130" fmla="*/ 653117 h 705366"/>
              <a:gd name="connsiteX131" fmla="*/ 6717 w 854363"/>
              <a:gd name="connsiteY131" fmla="*/ 629480 h 705366"/>
              <a:gd name="connsiteX132" fmla="*/ 2985 w 854363"/>
              <a:gd name="connsiteY132" fmla="*/ 599624 h 705366"/>
              <a:gd name="connsiteX133" fmla="*/ 30353 w 854363"/>
              <a:gd name="connsiteY133" fmla="*/ 582207 h 705366"/>
              <a:gd name="connsiteX134" fmla="*/ 77624 w 854363"/>
              <a:gd name="connsiteY134" fmla="*/ 582207 h 705366"/>
              <a:gd name="connsiteX135" fmla="*/ 77624 w 854363"/>
              <a:gd name="connsiteY135" fmla="*/ 236366 h 705366"/>
              <a:gd name="connsiteX136" fmla="*/ 155995 w 854363"/>
              <a:gd name="connsiteY136" fmla="*/ 156748 h 705366"/>
              <a:gd name="connsiteX137" fmla="*/ 376179 w 854363"/>
              <a:gd name="connsiteY137" fmla="*/ 156748 h 705366"/>
              <a:gd name="connsiteX138" fmla="*/ 376179 w 854363"/>
              <a:gd name="connsiteY138" fmla="*/ 58470 h 705366"/>
              <a:gd name="connsiteX139" fmla="*/ 443353 w 854363"/>
              <a:gd name="connsiteY139" fmla="*/ 0 h 70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54363" h="705366">
                <a:moveTo>
                  <a:pt x="31631" y="605667"/>
                </a:moveTo>
                <a:cubicBezTo>
                  <a:pt x="26655" y="605667"/>
                  <a:pt x="24167" y="608120"/>
                  <a:pt x="24167" y="609347"/>
                </a:cubicBezTo>
                <a:cubicBezTo>
                  <a:pt x="24167" y="610573"/>
                  <a:pt x="22923" y="614252"/>
                  <a:pt x="25411" y="616705"/>
                </a:cubicBezTo>
                <a:lnTo>
                  <a:pt x="44069" y="640008"/>
                </a:lnTo>
                <a:cubicBezTo>
                  <a:pt x="65215" y="665763"/>
                  <a:pt x="98800" y="682933"/>
                  <a:pt x="136116" y="682933"/>
                </a:cubicBezTo>
                <a:lnTo>
                  <a:pt x="721983" y="682933"/>
                </a:lnTo>
                <a:cubicBezTo>
                  <a:pt x="758056" y="682933"/>
                  <a:pt x="791640" y="665763"/>
                  <a:pt x="814030" y="640008"/>
                </a:cubicBezTo>
                <a:lnTo>
                  <a:pt x="831444" y="616705"/>
                </a:lnTo>
                <a:cubicBezTo>
                  <a:pt x="833932" y="614252"/>
                  <a:pt x="833932" y="610573"/>
                  <a:pt x="832688" y="609347"/>
                </a:cubicBezTo>
                <a:cubicBezTo>
                  <a:pt x="832688" y="608120"/>
                  <a:pt x="830201" y="605667"/>
                  <a:pt x="825225" y="605667"/>
                </a:cubicBezTo>
                <a:lnTo>
                  <a:pt x="774226" y="605667"/>
                </a:lnTo>
                <a:cubicBezTo>
                  <a:pt x="771738" y="606894"/>
                  <a:pt x="770494" y="606894"/>
                  <a:pt x="769251" y="606894"/>
                </a:cubicBezTo>
                <a:cubicBezTo>
                  <a:pt x="766763" y="606894"/>
                  <a:pt x="765519" y="606894"/>
                  <a:pt x="764275" y="605667"/>
                </a:cubicBezTo>
                <a:lnTo>
                  <a:pt x="494353" y="605667"/>
                </a:lnTo>
                <a:cubicBezTo>
                  <a:pt x="483158" y="605667"/>
                  <a:pt x="471964" y="611799"/>
                  <a:pt x="468232" y="621611"/>
                </a:cubicBezTo>
                <a:cubicBezTo>
                  <a:pt x="460769" y="636328"/>
                  <a:pt x="445842" y="646140"/>
                  <a:pt x="428428" y="646140"/>
                </a:cubicBezTo>
                <a:cubicBezTo>
                  <a:pt x="411013" y="646140"/>
                  <a:pt x="396087" y="636328"/>
                  <a:pt x="388624" y="621611"/>
                </a:cubicBezTo>
                <a:cubicBezTo>
                  <a:pt x="384892" y="611799"/>
                  <a:pt x="374941" y="605667"/>
                  <a:pt x="363746" y="605667"/>
                </a:cubicBezTo>
                <a:close/>
                <a:moveTo>
                  <a:pt x="494516" y="303143"/>
                </a:moveTo>
                <a:cubicBezTo>
                  <a:pt x="490171" y="303143"/>
                  <a:pt x="485827" y="304693"/>
                  <a:pt x="482724" y="307792"/>
                </a:cubicBezTo>
                <a:lnTo>
                  <a:pt x="372259" y="416873"/>
                </a:lnTo>
                <a:cubicBezTo>
                  <a:pt x="372259" y="416873"/>
                  <a:pt x="366053" y="423071"/>
                  <a:pt x="357365" y="426790"/>
                </a:cubicBezTo>
                <a:cubicBezTo>
                  <a:pt x="349918" y="430509"/>
                  <a:pt x="339989" y="431748"/>
                  <a:pt x="335024" y="431748"/>
                </a:cubicBezTo>
                <a:lnTo>
                  <a:pt x="219594" y="431748"/>
                </a:lnTo>
                <a:cubicBezTo>
                  <a:pt x="194771" y="431748"/>
                  <a:pt x="176153" y="450342"/>
                  <a:pt x="176153" y="475133"/>
                </a:cubicBezTo>
                <a:lnTo>
                  <a:pt x="176153" y="534632"/>
                </a:lnTo>
                <a:lnTo>
                  <a:pt x="379706" y="534632"/>
                </a:lnTo>
                <a:lnTo>
                  <a:pt x="379706" y="475133"/>
                </a:lnTo>
                <a:cubicBezTo>
                  <a:pt x="379706" y="470175"/>
                  <a:pt x="380948" y="462737"/>
                  <a:pt x="385912" y="455300"/>
                </a:cubicBezTo>
                <a:cubicBezTo>
                  <a:pt x="390877" y="446623"/>
                  <a:pt x="398324" y="439186"/>
                  <a:pt x="398324" y="439186"/>
                </a:cubicBezTo>
                <a:lnTo>
                  <a:pt x="506307" y="331343"/>
                </a:lnTo>
                <a:cubicBezTo>
                  <a:pt x="510030" y="327625"/>
                  <a:pt x="511271" y="323906"/>
                  <a:pt x="511271" y="318948"/>
                </a:cubicBezTo>
                <a:cubicBezTo>
                  <a:pt x="511271" y="313989"/>
                  <a:pt x="510030" y="310271"/>
                  <a:pt x="506307" y="307792"/>
                </a:cubicBezTo>
                <a:cubicBezTo>
                  <a:pt x="503204" y="304693"/>
                  <a:pt x="498860" y="303143"/>
                  <a:pt x="494516" y="303143"/>
                </a:cubicBezTo>
                <a:close/>
                <a:moveTo>
                  <a:pt x="493960" y="280401"/>
                </a:moveTo>
                <a:cubicBezTo>
                  <a:pt x="505135" y="280401"/>
                  <a:pt x="515069" y="284123"/>
                  <a:pt x="521278" y="291567"/>
                </a:cubicBezTo>
                <a:cubicBezTo>
                  <a:pt x="528728" y="299011"/>
                  <a:pt x="533695" y="307695"/>
                  <a:pt x="533695" y="318860"/>
                </a:cubicBezTo>
                <a:cubicBezTo>
                  <a:pt x="533695" y="328785"/>
                  <a:pt x="528728" y="339951"/>
                  <a:pt x="521278" y="347395"/>
                </a:cubicBezTo>
                <a:lnTo>
                  <a:pt x="414489" y="455328"/>
                </a:lnTo>
                <a:cubicBezTo>
                  <a:pt x="413247" y="455328"/>
                  <a:pt x="408280" y="460291"/>
                  <a:pt x="404555" y="465253"/>
                </a:cubicBezTo>
                <a:cubicBezTo>
                  <a:pt x="402072" y="468975"/>
                  <a:pt x="402072" y="473938"/>
                  <a:pt x="402072" y="475178"/>
                </a:cubicBezTo>
                <a:lnTo>
                  <a:pt x="402072" y="545893"/>
                </a:lnTo>
                <a:cubicBezTo>
                  <a:pt x="402072" y="552096"/>
                  <a:pt x="395863" y="555818"/>
                  <a:pt x="390896" y="555818"/>
                </a:cubicBezTo>
                <a:lnTo>
                  <a:pt x="163659" y="555818"/>
                </a:lnTo>
                <a:cubicBezTo>
                  <a:pt x="157450" y="555818"/>
                  <a:pt x="152483" y="552096"/>
                  <a:pt x="152483" y="545893"/>
                </a:cubicBezTo>
                <a:lnTo>
                  <a:pt x="152483" y="475178"/>
                </a:lnTo>
                <a:cubicBezTo>
                  <a:pt x="152483" y="437960"/>
                  <a:pt x="183527" y="408185"/>
                  <a:pt x="219537" y="408185"/>
                </a:cubicBezTo>
                <a:lnTo>
                  <a:pt x="335018" y="408185"/>
                </a:lnTo>
                <a:cubicBezTo>
                  <a:pt x="339985" y="408185"/>
                  <a:pt x="344952" y="408185"/>
                  <a:pt x="349919" y="405704"/>
                </a:cubicBezTo>
                <a:cubicBezTo>
                  <a:pt x="353644" y="404463"/>
                  <a:pt x="357369" y="400741"/>
                  <a:pt x="357369" y="400741"/>
                </a:cubicBezTo>
                <a:lnTo>
                  <a:pt x="466642" y="291567"/>
                </a:lnTo>
                <a:cubicBezTo>
                  <a:pt x="474092" y="284123"/>
                  <a:pt x="484026" y="280401"/>
                  <a:pt x="493960" y="280401"/>
                </a:cubicBezTo>
                <a:close/>
                <a:moveTo>
                  <a:pt x="276447" y="249246"/>
                </a:moveTo>
                <a:cubicBezTo>
                  <a:pt x="246876" y="249246"/>
                  <a:pt x="221002" y="273894"/>
                  <a:pt x="221002" y="304703"/>
                </a:cubicBezTo>
                <a:cubicBezTo>
                  <a:pt x="221002" y="334280"/>
                  <a:pt x="246876" y="360160"/>
                  <a:pt x="276447" y="360160"/>
                </a:cubicBezTo>
                <a:cubicBezTo>
                  <a:pt x="307249" y="360160"/>
                  <a:pt x="333123" y="334280"/>
                  <a:pt x="333123" y="304703"/>
                </a:cubicBezTo>
                <a:cubicBezTo>
                  <a:pt x="333123" y="273894"/>
                  <a:pt x="307249" y="249246"/>
                  <a:pt x="276447" y="249246"/>
                </a:cubicBezTo>
                <a:close/>
                <a:moveTo>
                  <a:pt x="276440" y="226813"/>
                </a:moveTo>
                <a:cubicBezTo>
                  <a:pt x="319697" y="226813"/>
                  <a:pt x="354302" y="261431"/>
                  <a:pt x="354302" y="304703"/>
                </a:cubicBezTo>
                <a:cubicBezTo>
                  <a:pt x="354302" y="347975"/>
                  <a:pt x="319697" y="382592"/>
                  <a:pt x="276440" y="382592"/>
                </a:cubicBezTo>
                <a:cubicBezTo>
                  <a:pt x="234419" y="382592"/>
                  <a:pt x="198578" y="347975"/>
                  <a:pt x="198578" y="304703"/>
                </a:cubicBezTo>
                <a:cubicBezTo>
                  <a:pt x="198578" y="261431"/>
                  <a:pt x="234419" y="226813"/>
                  <a:pt x="276440" y="226813"/>
                </a:cubicBezTo>
                <a:close/>
                <a:moveTo>
                  <a:pt x="157358" y="179457"/>
                </a:moveTo>
                <a:cubicBezTo>
                  <a:pt x="126272" y="179457"/>
                  <a:pt x="100160" y="205555"/>
                  <a:pt x="100160" y="236623"/>
                </a:cubicBezTo>
                <a:lnTo>
                  <a:pt x="100160" y="582105"/>
                </a:lnTo>
                <a:lnTo>
                  <a:pt x="363769" y="582105"/>
                </a:lnTo>
                <a:cubicBezTo>
                  <a:pt x="383664" y="582105"/>
                  <a:pt x="401072" y="593289"/>
                  <a:pt x="409776" y="611931"/>
                </a:cubicBezTo>
                <a:cubicBezTo>
                  <a:pt x="412263" y="619387"/>
                  <a:pt x="419723" y="623115"/>
                  <a:pt x="428428" y="623115"/>
                </a:cubicBezTo>
                <a:cubicBezTo>
                  <a:pt x="437132" y="623115"/>
                  <a:pt x="444592" y="619387"/>
                  <a:pt x="448323" y="611931"/>
                </a:cubicBezTo>
                <a:cubicBezTo>
                  <a:pt x="455783" y="593289"/>
                  <a:pt x="474435" y="582105"/>
                  <a:pt x="494330" y="582105"/>
                </a:cubicBezTo>
                <a:lnTo>
                  <a:pt x="757938" y="582105"/>
                </a:lnTo>
                <a:lnTo>
                  <a:pt x="757938" y="249051"/>
                </a:lnTo>
                <a:lnTo>
                  <a:pt x="639812" y="249051"/>
                </a:lnTo>
                <a:lnTo>
                  <a:pt x="623647" y="285090"/>
                </a:lnTo>
                <a:cubicBezTo>
                  <a:pt x="619917" y="292547"/>
                  <a:pt x="612456" y="296275"/>
                  <a:pt x="603752" y="296275"/>
                </a:cubicBezTo>
                <a:lnTo>
                  <a:pt x="602509" y="296275"/>
                </a:lnTo>
                <a:cubicBezTo>
                  <a:pt x="593805" y="296275"/>
                  <a:pt x="586344" y="292547"/>
                  <a:pt x="582614" y="285090"/>
                </a:cubicBezTo>
                <a:lnTo>
                  <a:pt x="562719" y="249051"/>
                </a:lnTo>
                <a:lnTo>
                  <a:pt x="444592" y="249051"/>
                </a:lnTo>
                <a:cubicBezTo>
                  <a:pt x="407289" y="249051"/>
                  <a:pt x="377447" y="222953"/>
                  <a:pt x="377447" y="190642"/>
                </a:cubicBezTo>
                <a:lnTo>
                  <a:pt x="377447" y="179457"/>
                </a:lnTo>
                <a:close/>
                <a:moveTo>
                  <a:pt x="577261" y="77266"/>
                </a:moveTo>
                <a:cubicBezTo>
                  <a:pt x="576034" y="77266"/>
                  <a:pt x="574807" y="78496"/>
                  <a:pt x="574807" y="80954"/>
                </a:cubicBezTo>
                <a:lnTo>
                  <a:pt x="574807" y="163324"/>
                </a:lnTo>
                <a:cubicBezTo>
                  <a:pt x="574807" y="165782"/>
                  <a:pt x="576034" y="168241"/>
                  <a:pt x="577261" y="168241"/>
                </a:cubicBezTo>
                <a:cubicBezTo>
                  <a:pt x="577261" y="168241"/>
                  <a:pt x="579714" y="169471"/>
                  <a:pt x="580940" y="168241"/>
                </a:cubicBezTo>
                <a:lnTo>
                  <a:pt x="652085" y="126442"/>
                </a:lnTo>
                <a:cubicBezTo>
                  <a:pt x="654538" y="125213"/>
                  <a:pt x="654538" y="122754"/>
                  <a:pt x="654538" y="122754"/>
                </a:cubicBezTo>
                <a:cubicBezTo>
                  <a:pt x="654538" y="121524"/>
                  <a:pt x="654538" y="119066"/>
                  <a:pt x="652085" y="119066"/>
                </a:cubicBezTo>
                <a:lnTo>
                  <a:pt x="580940" y="77266"/>
                </a:lnTo>
                <a:lnTo>
                  <a:pt x="579714" y="77266"/>
                </a:lnTo>
                <a:close/>
                <a:moveTo>
                  <a:pt x="565942" y="57304"/>
                </a:moveTo>
                <a:cubicBezTo>
                  <a:pt x="573344" y="53599"/>
                  <a:pt x="583213" y="53599"/>
                  <a:pt x="593083" y="57304"/>
                </a:cubicBezTo>
                <a:lnTo>
                  <a:pt x="664638" y="99291"/>
                </a:lnTo>
                <a:cubicBezTo>
                  <a:pt x="672040" y="104230"/>
                  <a:pt x="678208" y="112875"/>
                  <a:pt x="678208" y="122754"/>
                </a:cubicBezTo>
                <a:cubicBezTo>
                  <a:pt x="678208" y="132633"/>
                  <a:pt x="672040" y="141277"/>
                  <a:pt x="664638" y="146217"/>
                </a:cubicBezTo>
                <a:lnTo>
                  <a:pt x="593083" y="188203"/>
                </a:lnTo>
                <a:cubicBezTo>
                  <a:pt x="588148" y="189438"/>
                  <a:pt x="583213" y="190673"/>
                  <a:pt x="579512" y="190673"/>
                </a:cubicBezTo>
                <a:cubicBezTo>
                  <a:pt x="574578" y="190673"/>
                  <a:pt x="569643" y="189438"/>
                  <a:pt x="565942" y="188203"/>
                </a:cubicBezTo>
                <a:cubicBezTo>
                  <a:pt x="557306" y="183264"/>
                  <a:pt x="551137" y="174620"/>
                  <a:pt x="551137" y="163505"/>
                </a:cubicBezTo>
                <a:lnTo>
                  <a:pt x="551137" y="80767"/>
                </a:lnTo>
                <a:cubicBezTo>
                  <a:pt x="551137" y="70888"/>
                  <a:pt x="557306" y="63479"/>
                  <a:pt x="565942" y="57304"/>
                </a:cubicBezTo>
                <a:close/>
                <a:moveTo>
                  <a:pt x="445112" y="21186"/>
                </a:moveTo>
                <a:cubicBezTo>
                  <a:pt x="420268" y="21186"/>
                  <a:pt x="399150" y="38548"/>
                  <a:pt x="399150" y="58390"/>
                </a:cubicBezTo>
                <a:lnTo>
                  <a:pt x="399150" y="189843"/>
                </a:lnTo>
                <a:cubicBezTo>
                  <a:pt x="399150" y="209685"/>
                  <a:pt x="420268" y="225806"/>
                  <a:pt x="445112" y="225806"/>
                </a:cubicBezTo>
                <a:lnTo>
                  <a:pt x="569332" y="225806"/>
                </a:lnTo>
                <a:cubicBezTo>
                  <a:pt x="573058" y="225806"/>
                  <a:pt x="576785" y="228287"/>
                  <a:pt x="579269" y="232007"/>
                </a:cubicBezTo>
                <a:lnTo>
                  <a:pt x="601629" y="274171"/>
                </a:lnTo>
                <a:cubicBezTo>
                  <a:pt x="601629" y="274171"/>
                  <a:pt x="602871" y="274171"/>
                  <a:pt x="604114" y="274171"/>
                </a:cubicBezTo>
                <a:lnTo>
                  <a:pt x="622747" y="233247"/>
                </a:lnTo>
                <a:cubicBezTo>
                  <a:pt x="623989" y="228287"/>
                  <a:pt x="627715" y="225806"/>
                  <a:pt x="632684" y="225806"/>
                </a:cubicBezTo>
                <a:lnTo>
                  <a:pt x="769326" y="225806"/>
                </a:lnTo>
                <a:lnTo>
                  <a:pt x="784233" y="225806"/>
                </a:lnTo>
                <a:cubicBezTo>
                  <a:pt x="809077" y="225806"/>
                  <a:pt x="830194" y="209685"/>
                  <a:pt x="830194" y="189843"/>
                </a:cubicBezTo>
                <a:lnTo>
                  <a:pt x="830194" y="58390"/>
                </a:lnTo>
                <a:cubicBezTo>
                  <a:pt x="830194" y="38548"/>
                  <a:pt x="809077" y="21186"/>
                  <a:pt x="784233" y="21186"/>
                </a:cubicBezTo>
                <a:close/>
                <a:moveTo>
                  <a:pt x="443353" y="0"/>
                </a:moveTo>
                <a:lnTo>
                  <a:pt x="782959" y="0"/>
                </a:lnTo>
                <a:cubicBezTo>
                  <a:pt x="820279" y="0"/>
                  <a:pt x="851378" y="26125"/>
                  <a:pt x="851378" y="58470"/>
                </a:cubicBezTo>
                <a:lnTo>
                  <a:pt x="851378" y="190337"/>
                </a:lnTo>
                <a:cubicBezTo>
                  <a:pt x="851378" y="222682"/>
                  <a:pt x="820279" y="248807"/>
                  <a:pt x="782959" y="248807"/>
                </a:cubicBezTo>
                <a:lnTo>
                  <a:pt x="779228" y="248807"/>
                </a:lnTo>
                <a:lnTo>
                  <a:pt x="779228" y="582207"/>
                </a:lnTo>
                <a:lnTo>
                  <a:pt x="824011" y="582207"/>
                </a:lnTo>
                <a:cubicBezTo>
                  <a:pt x="835207" y="582207"/>
                  <a:pt x="846402" y="588427"/>
                  <a:pt x="851378" y="599624"/>
                </a:cubicBezTo>
                <a:cubicBezTo>
                  <a:pt x="856354" y="609576"/>
                  <a:pt x="855110" y="620772"/>
                  <a:pt x="847646" y="629480"/>
                </a:cubicBezTo>
                <a:lnTo>
                  <a:pt x="830231" y="653117"/>
                </a:lnTo>
                <a:cubicBezTo>
                  <a:pt x="804107" y="685462"/>
                  <a:pt x="763056" y="705366"/>
                  <a:pt x="720761" y="705366"/>
                </a:cubicBezTo>
                <a:lnTo>
                  <a:pt x="134847" y="705366"/>
                </a:lnTo>
                <a:cubicBezTo>
                  <a:pt x="91308" y="705366"/>
                  <a:pt x="50256" y="685462"/>
                  <a:pt x="25377" y="653117"/>
                </a:cubicBezTo>
                <a:lnTo>
                  <a:pt x="6717" y="629480"/>
                </a:lnTo>
                <a:cubicBezTo>
                  <a:pt x="-747" y="620772"/>
                  <a:pt x="-1991" y="609576"/>
                  <a:pt x="2985" y="599624"/>
                </a:cubicBezTo>
                <a:cubicBezTo>
                  <a:pt x="7961" y="588427"/>
                  <a:pt x="19157" y="582207"/>
                  <a:pt x="30353" y="582207"/>
                </a:cubicBezTo>
                <a:lnTo>
                  <a:pt x="77624" y="582207"/>
                </a:lnTo>
                <a:lnTo>
                  <a:pt x="77624" y="236366"/>
                </a:lnTo>
                <a:cubicBezTo>
                  <a:pt x="77624" y="192825"/>
                  <a:pt x="112455" y="156748"/>
                  <a:pt x="155995" y="156748"/>
                </a:cubicBezTo>
                <a:lnTo>
                  <a:pt x="376179" y="156748"/>
                </a:lnTo>
                <a:lnTo>
                  <a:pt x="376179" y="58470"/>
                </a:lnTo>
                <a:cubicBezTo>
                  <a:pt x="376179" y="26125"/>
                  <a:pt x="406034" y="0"/>
                  <a:pt x="443353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32C924E2-F7B0-F247-857A-F423E81B6852}"/>
              </a:ext>
            </a:extLst>
          </p:cNvPr>
          <p:cNvSpPr/>
          <p:nvPr/>
        </p:nvSpPr>
        <p:spPr>
          <a:xfrm>
            <a:off x="3666369" y="10287620"/>
            <a:ext cx="855859" cy="782632"/>
          </a:xfrm>
          <a:custGeom>
            <a:avLst/>
            <a:gdLst>
              <a:gd name="connsiteX0" fmla="*/ 386191 w 855859"/>
              <a:gd name="connsiteY0" fmla="*/ 702873 h 782632"/>
              <a:gd name="connsiteX1" fmla="*/ 419615 w 855859"/>
              <a:gd name="connsiteY1" fmla="*/ 758980 h 782632"/>
              <a:gd name="connsiteX2" fmla="*/ 422090 w 855859"/>
              <a:gd name="connsiteY2" fmla="*/ 760200 h 782632"/>
              <a:gd name="connsiteX3" fmla="*/ 581780 w 855859"/>
              <a:gd name="connsiteY3" fmla="*/ 760200 h 782632"/>
              <a:gd name="connsiteX4" fmla="*/ 578067 w 855859"/>
              <a:gd name="connsiteY4" fmla="*/ 745563 h 782632"/>
              <a:gd name="connsiteX5" fmla="*/ 578067 w 855859"/>
              <a:gd name="connsiteY5" fmla="*/ 702873 h 782632"/>
              <a:gd name="connsiteX6" fmla="*/ 652518 w 855859"/>
              <a:gd name="connsiteY6" fmla="*/ 641811 h 782632"/>
              <a:gd name="connsiteX7" fmla="*/ 601713 w 855859"/>
              <a:gd name="connsiteY7" fmla="*/ 692374 h 782632"/>
              <a:gd name="connsiteX8" fmla="*/ 601713 w 855859"/>
              <a:gd name="connsiteY8" fmla="*/ 745404 h 782632"/>
              <a:gd name="connsiteX9" fmla="*/ 616583 w 855859"/>
              <a:gd name="connsiteY9" fmla="*/ 760203 h 782632"/>
              <a:gd name="connsiteX10" fmla="*/ 818561 w 855859"/>
              <a:gd name="connsiteY10" fmla="*/ 760203 h 782632"/>
              <a:gd name="connsiteX11" fmla="*/ 833430 w 855859"/>
              <a:gd name="connsiteY11" fmla="*/ 745404 h 782632"/>
              <a:gd name="connsiteX12" fmla="*/ 833430 w 855859"/>
              <a:gd name="connsiteY12" fmla="*/ 692374 h 782632"/>
              <a:gd name="connsiteX13" fmla="*/ 782626 w 855859"/>
              <a:gd name="connsiteY13" fmla="*/ 641811 h 782632"/>
              <a:gd name="connsiteX14" fmla="*/ 374969 w 855859"/>
              <a:gd name="connsiteY14" fmla="*/ 567037 h 782632"/>
              <a:gd name="connsiteX15" fmla="*/ 372491 w 855859"/>
              <a:gd name="connsiteY15" fmla="*/ 570735 h 782632"/>
              <a:gd name="connsiteX16" fmla="*/ 372491 w 855859"/>
              <a:gd name="connsiteY16" fmla="*/ 675500 h 782632"/>
              <a:gd name="connsiteX17" fmla="*/ 373730 w 855859"/>
              <a:gd name="connsiteY17" fmla="*/ 677965 h 782632"/>
              <a:gd name="connsiteX18" fmla="*/ 374969 w 855859"/>
              <a:gd name="connsiteY18" fmla="*/ 677965 h 782632"/>
              <a:gd name="connsiteX19" fmla="*/ 579376 w 855859"/>
              <a:gd name="connsiteY19" fmla="*/ 679198 h 782632"/>
              <a:gd name="connsiteX20" fmla="*/ 594242 w 855859"/>
              <a:gd name="connsiteY20" fmla="*/ 645919 h 782632"/>
              <a:gd name="connsiteX21" fmla="*/ 594242 w 855859"/>
              <a:gd name="connsiteY21" fmla="*/ 570735 h 782632"/>
              <a:gd name="connsiteX22" fmla="*/ 591765 w 855859"/>
              <a:gd name="connsiteY22" fmla="*/ 567037 h 782632"/>
              <a:gd name="connsiteX23" fmla="*/ 718199 w 855859"/>
              <a:gd name="connsiteY23" fmla="*/ 436183 h 782632"/>
              <a:gd name="connsiteX24" fmla="*/ 654040 w 855859"/>
              <a:gd name="connsiteY24" fmla="*/ 500364 h 782632"/>
              <a:gd name="connsiteX25" fmla="*/ 718199 w 855859"/>
              <a:gd name="connsiteY25" fmla="*/ 564545 h 782632"/>
              <a:gd name="connsiteX26" fmla="*/ 782357 w 855859"/>
              <a:gd name="connsiteY26" fmla="*/ 500364 h 782632"/>
              <a:gd name="connsiteX27" fmla="*/ 718199 w 855859"/>
              <a:gd name="connsiteY27" fmla="*/ 436183 h 782632"/>
              <a:gd name="connsiteX28" fmla="*/ 278612 w 855859"/>
              <a:gd name="connsiteY28" fmla="*/ 382596 h 782632"/>
              <a:gd name="connsiteX29" fmla="*/ 247838 w 855859"/>
              <a:gd name="connsiteY29" fmla="*/ 434381 h 782632"/>
              <a:gd name="connsiteX30" fmla="*/ 241683 w 855859"/>
              <a:gd name="connsiteY30" fmla="*/ 441778 h 782632"/>
              <a:gd name="connsiteX31" fmla="*/ 241683 w 855859"/>
              <a:gd name="connsiteY31" fmla="*/ 498495 h 782632"/>
              <a:gd name="connsiteX32" fmla="*/ 332774 w 855859"/>
              <a:gd name="connsiteY32" fmla="*/ 498495 h 782632"/>
              <a:gd name="connsiteX33" fmla="*/ 345084 w 855859"/>
              <a:gd name="connsiteY33" fmla="*/ 486165 h 782632"/>
              <a:gd name="connsiteX34" fmla="*/ 345084 w 855859"/>
              <a:gd name="connsiteY34" fmla="*/ 431915 h 782632"/>
              <a:gd name="connsiteX35" fmla="*/ 294615 w 855859"/>
              <a:gd name="connsiteY35" fmla="*/ 382596 h 782632"/>
              <a:gd name="connsiteX36" fmla="*/ 208047 w 855859"/>
              <a:gd name="connsiteY36" fmla="*/ 382596 h 782632"/>
              <a:gd name="connsiteX37" fmla="*/ 229849 w 855859"/>
              <a:gd name="connsiteY37" fmla="*/ 417490 h 782632"/>
              <a:gd name="connsiteX38" fmla="*/ 251650 w 855859"/>
              <a:gd name="connsiteY38" fmla="*/ 382596 h 782632"/>
              <a:gd name="connsiteX39" fmla="*/ 165089 w 855859"/>
              <a:gd name="connsiteY39" fmla="*/ 382596 h 782632"/>
              <a:gd name="connsiteX40" fmla="*/ 115858 w 855859"/>
              <a:gd name="connsiteY40" fmla="*/ 431915 h 782632"/>
              <a:gd name="connsiteX41" fmla="*/ 115858 w 855859"/>
              <a:gd name="connsiteY41" fmla="*/ 486165 h 782632"/>
              <a:gd name="connsiteX42" fmla="*/ 128166 w 855859"/>
              <a:gd name="connsiteY42" fmla="*/ 498495 h 782632"/>
              <a:gd name="connsiteX43" fmla="*/ 218013 w 855859"/>
              <a:gd name="connsiteY43" fmla="*/ 498495 h 782632"/>
              <a:gd name="connsiteX44" fmla="*/ 218013 w 855859"/>
              <a:gd name="connsiteY44" fmla="*/ 441778 h 782632"/>
              <a:gd name="connsiteX45" fmla="*/ 213090 w 855859"/>
              <a:gd name="connsiteY45" fmla="*/ 434381 h 782632"/>
              <a:gd name="connsiteX46" fmla="*/ 181090 w 855859"/>
              <a:gd name="connsiteY46" fmla="*/ 382596 h 782632"/>
              <a:gd name="connsiteX47" fmla="*/ 165362 w 855859"/>
              <a:gd name="connsiteY47" fmla="*/ 358917 h 782632"/>
              <a:gd name="connsiteX48" fmla="*/ 294335 w 855859"/>
              <a:gd name="connsiteY48" fmla="*/ 358917 h 782632"/>
              <a:gd name="connsiteX49" fmla="*/ 366262 w 855859"/>
              <a:gd name="connsiteY49" fmla="*/ 431883 h 782632"/>
              <a:gd name="connsiteX50" fmla="*/ 366262 w 855859"/>
              <a:gd name="connsiteY50" fmla="*/ 486299 h 782632"/>
              <a:gd name="connsiteX51" fmla="*/ 332779 w 855859"/>
              <a:gd name="connsiteY51" fmla="*/ 520927 h 782632"/>
              <a:gd name="connsiteX52" fmla="*/ 128158 w 855859"/>
              <a:gd name="connsiteY52" fmla="*/ 520927 h 782632"/>
              <a:gd name="connsiteX53" fmla="*/ 93434 w 855859"/>
              <a:gd name="connsiteY53" fmla="*/ 486299 h 782632"/>
              <a:gd name="connsiteX54" fmla="*/ 93434 w 855859"/>
              <a:gd name="connsiteY54" fmla="*/ 431883 h 782632"/>
              <a:gd name="connsiteX55" fmla="*/ 165362 w 855859"/>
              <a:gd name="connsiteY55" fmla="*/ 358917 h 782632"/>
              <a:gd name="connsiteX56" fmla="*/ 234806 w 855859"/>
              <a:gd name="connsiteY56" fmla="*/ 244264 h 782632"/>
              <a:gd name="connsiteX57" fmla="*/ 173165 w 855859"/>
              <a:gd name="connsiteY57" fmla="*/ 274892 h 782632"/>
              <a:gd name="connsiteX58" fmla="*/ 231107 w 855859"/>
              <a:gd name="connsiteY58" fmla="*/ 316545 h 782632"/>
              <a:gd name="connsiteX59" fmla="*/ 291515 w 855859"/>
              <a:gd name="connsiteY59" fmla="*/ 272441 h 782632"/>
              <a:gd name="connsiteX60" fmla="*/ 234806 w 855859"/>
              <a:gd name="connsiteY60" fmla="*/ 244264 h 782632"/>
              <a:gd name="connsiteX61" fmla="*/ 274678 w 855859"/>
              <a:gd name="connsiteY61" fmla="*/ 206874 h 782632"/>
              <a:gd name="connsiteX62" fmla="*/ 254141 w 855859"/>
              <a:gd name="connsiteY62" fmla="*/ 228665 h 782632"/>
              <a:gd name="connsiteX63" fmla="*/ 294006 w 855859"/>
              <a:gd name="connsiteY63" fmla="*/ 249246 h 782632"/>
              <a:gd name="connsiteX64" fmla="*/ 274678 w 855859"/>
              <a:gd name="connsiteY64" fmla="*/ 206874 h 782632"/>
              <a:gd name="connsiteX65" fmla="*/ 230839 w 855859"/>
              <a:gd name="connsiteY65" fmla="*/ 189430 h 782632"/>
              <a:gd name="connsiteX66" fmla="*/ 169427 w 855859"/>
              <a:gd name="connsiteY66" fmla="*/ 251766 h 782632"/>
              <a:gd name="connsiteX67" fmla="*/ 169427 w 855859"/>
              <a:gd name="connsiteY67" fmla="*/ 252988 h 782632"/>
              <a:gd name="connsiteX68" fmla="*/ 256632 w 855859"/>
              <a:gd name="connsiteY68" fmla="*/ 195541 h 782632"/>
              <a:gd name="connsiteX69" fmla="*/ 230839 w 855859"/>
              <a:gd name="connsiteY69" fmla="*/ 189430 h 782632"/>
              <a:gd name="connsiteX70" fmla="*/ 231098 w 855859"/>
              <a:gd name="connsiteY70" fmla="*/ 168244 h 782632"/>
              <a:gd name="connsiteX71" fmla="*/ 317676 w 855859"/>
              <a:gd name="connsiteY71" fmla="*/ 252369 h 782632"/>
              <a:gd name="connsiteX72" fmla="*/ 316439 w 855859"/>
              <a:gd name="connsiteY72" fmla="*/ 263503 h 782632"/>
              <a:gd name="connsiteX73" fmla="*/ 315202 w 855859"/>
              <a:gd name="connsiteY73" fmla="*/ 265977 h 782632"/>
              <a:gd name="connsiteX74" fmla="*/ 231098 w 855859"/>
              <a:gd name="connsiteY74" fmla="*/ 337731 h 782632"/>
              <a:gd name="connsiteX75" fmla="*/ 145757 w 855859"/>
              <a:gd name="connsiteY75" fmla="*/ 252369 h 782632"/>
              <a:gd name="connsiteX76" fmla="*/ 231098 w 855859"/>
              <a:gd name="connsiteY76" fmla="*/ 168244 h 782632"/>
              <a:gd name="connsiteX77" fmla="*/ 665882 w 855859"/>
              <a:gd name="connsiteY77" fmla="*/ 78512 h 782632"/>
              <a:gd name="connsiteX78" fmla="*/ 607946 w 855859"/>
              <a:gd name="connsiteY78" fmla="*/ 93332 h 782632"/>
              <a:gd name="connsiteX79" fmla="*/ 607946 w 855859"/>
              <a:gd name="connsiteY79" fmla="*/ 215597 h 782632"/>
              <a:gd name="connsiteX80" fmla="*/ 623971 w 855859"/>
              <a:gd name="connsiteY80" fmla="*/ 211892 h 782632"/>
              <a:gd name="connsiteX81" fmla="*/ 713956 w 855859"/>
              <a:gd name="connsiteY81" fmla="*/ 213127 h 782632"/>
              <a:gd name="connsiteX82" fmla="*/ 725050 w 855859"/>
              <a:gd name="connsiteY82" fmla="*/ 215597 h 782632"/>
              <a:gd name="connsiteX83" fmla="*/ 725050 w 855859"/>
              <a:gd name="connsiteY83" fmla="*/ 93332 h 782632"/>
              <a:gd name="connsiteX84" fmla="*/ 665882 w 855859"/>
              <a:gd name="connsiteY84" fmla="*/ 78512 h 782632"/>
              <a:gd name="connsiteX85" fmla="*/ 526339 w 855859"/>
              <a:gd name="connsiteY85" fmla="*/ 78512 h 782632"/>
              <a:gd name="connsiteX86" fmla="*/ 467171 w 855859"/>
              <a:gd name="connsiteY86" fmla="*/ 93332 h 782632"/>
              <a:gd name="connsiteX87" fmla="*/ 467171 w 855859"/>
              <a:gd name="connsiteY87" fmla="*/ 215597 h 782632"/>
              <a:gd name="connsiteX88" fmla="*/ 484429 w 855859"/>
              <a:gd name="connsiteY88" fmla="*/ 211892 h 782632"/>
              <a:gd name="connsiteX89" fmla="*/ 573181 w 855859"/>
              <a:gd name="connsiteY89" fmla="*/ 213127 h 782632"/>
              <a:gd name="connsiteX90" fmla="*/ 584275 w 855859"/>
              <a:gd name="connsiteY90" fmla="*/ 215597 h 782632"/>
              <a:gd name="connsiteX91" fmla="*/ 584275 w 855859"/>
              <a:gd name="connsiteY91" fmla="*/ 93332 h 782632"/>
              <a:gd name="connsiteX92" fmla="*/ 526339 w 855859"/>
              <a:gd name="connsiteY92" fmla="*/ 78512 h 782632"/>
              <a:gd name="connsiteX93" fmla="*/ 526632 w 855859"/>
              <a:gd name="connsiteY93" fmla="*/ 56083 h 782632"/>
              <a:gd name="connsiteX94" fmla="*/ 596110 w 855859"/>
              <a:gd name="connsiteY94" fmla="*/ 73413 h 782632"/>
              <a:gd name="connsiteX95" fmla="*/ 665587 w 855859"/>
              <a:gd name="connsiteY95" fmla="*/ 56083 h 782632"/>
              <a:gd name="connsiteX96" fmla="*/ 747471 w 855859"/>
              <a:gd name="connsiteY96" fmla="*/ 90743 h 782632"/>
              <a:gd name="connsiteX97" fmla="*/ 747471 w 855859"/>
              <a:gd name="connsiteY97" fmla="*/ 93219 h 782632"/>
              <a:gd name="connsiteX98" fmla="*/ 747471 w 855859"/>
              <a:gd name="connsiteY98" fmla="*/ 229384 h 782632"/>
              <a:gd name="connsiteX99" fmla="*/ 747471 w 855859"/>
              <a:gd name="connsiteY99" fmla="*/ 230622 h 782632"/>
              <a:gd name="connsiteX100" fmla="*/ 747471 w 855859"/>
              <a:gd name="connsiteY100" fmla="*/ 231860 h 782632"/>
              <a:gd name="connsiteX101" fmla="*/ 747471 w 855859"/>
              <a:gd name="connsiteY101" fmla="*/ 233098 h 782632"/>
              <a:gd name="connsiteX102" fmla="*/ 744990 w 855859"/>
              <a:gd name="connsiteY102" fmla="*/ 235574 h 782632"/>
              <a:gd name="connsiteX103" fmla="*/ 742509 w 855859"/>
              <a:gd name="connsiteY103" fmla="*/ 239287 h 782632"/>
              <a:gd name="connsiteX104" fmla="*/ 738787 w 855859"/>
              <a:gd name="connsiteY104" fmla="*/ 240525 h 782632"/>
              <a:gd name="connsiteX105" fmla="*/ 735065 w 855859"/>
              <a:gd name="connsiteY105" fmla="*/ 240525 h 782632"/>
              <a:gd name="connsiteX106" fmla="*/ 733824 w 855859"/>
              <a:gd name="connsiteY106" fmla="*/ 240525 h 782632"/>
              <a:gd name="connsiteX107" fmla="*/ 707770 w 855859"/>
              <a:gd name="connsiteY107" fmla="*/ 234336 h 782632"/>
              <a:gd name="connsiteX108" fmla="*/ 629608 w 855859"/>
              <a:gd name="connsiteY108" fmla="*/ 234336 h 782632"/>
              <a:gd name="connsiteX109" fmla="*/ 598591 w 855859"/>
              <a:gd name="connsiteY109" fmla="*/ 240525 h 782632"/>
              <a:gd name="connsiteX110" fmla="*/ 597351 w 855859"/>
              <a:gd name="connsiteY110" fmla="*/ 240525 h 782632"/>
              <a:gd name="connsiteX111" fmla="*/ 596110 w 855859"/>
              <a:gd name="connsiteY111" fmla="*/ 240525 h 782632"/>
              <a:gd name="connsiteX112" fmla="*/ 593629 w 855859"/>
              <a:gd name="connsiteY112" fmla="*/ 240525 h 782632"/>
              <a:gd name="connsiteX113" fmla="*/ 568815 w 855859"/>
              <a:gd name="connsiteY113" fmla="*/ 234336 h 782632"/>
              <a:gd name="connsiteX114" fmla="*/ 489412 w 855859"/>
              <a:gd name="connsiteY114" fmla="*/ 234336 h 782632"/>
              <a:gd name="connsiteX115" fmla="*/ 458396 w 855859"/>
              <a:gd name="connsiteY115" fmla="*/ 240525 h 782632"/>
              <a:gd name="connsiteX116" fmla="*/ 457155 w 855859"/>
              <a:gd name="connsiteY116" fmla="*/ 240525 h 782632"/>
              <a:gd name="connsiteX117" fmla="*/ 455914 w 855859"/>
              <a:gd name="connsiteY117" fmla="*/ 240525 h 782632"/>
              <a:gd name="connsiteX118" fmla="*/ 453433 w 855859"/>
              <a:gd name="connsiteY118" fmla="*/ 240525 h 782632"/>
              <a:gd name="connsiteX119" fmla="*/ 452192 w 855859"/>
              <a:gd name="connsiteY119" fmla="*/ 240525 h 782632"/>
              <a:gd name="connsiteX120" fmla="*/ 450952 w 855859"/>
              <a:gd name="connsiteY120" fmla="*/ 239287 h 782632"/>
              <a:gd name="connsiteX121" fmla="*/ 449711 w 855859"/>
              <a:gd name="connsiteY121" fmla="*/ 239287 h 782632"/>
              <a:gd name="connsiteX122" fmla="*/ 448470 w 855859"/>
              <a:gd name="connsiteY122" fmla="*/ 238049 h 782632"/>
              <a:gd name="connsiteX123" fmla="*/ 447230 w 855859"/>
              <a:gd name="connsiteY123" fmla="*/ 236811 h 782632"/>
              <a:gd name="connsiteX124" fmla="*/ 447230 w 855859"/>
              <a:gd name="connsiteY124" fmla="*/ 235574 h 782632"/>
              <a:gd name="connsiteX125" fmla="*/ 445989 w 855859"/>
              <a:gd name="connsiteY125" fmla="*/ 234336 h 782632"/>
              <a:gd name="connsiteX126" fmla="*/ 445989 w 855859"/>
              <a:gd name="connsiteY126" fmla="*/ 233098 h 782632"/>
              <a:gd name="connsiteX127" fmla="*/ 445989 w 855859"/>
              <a:gd name="connsiteY127" fmla="*/ 231860 h 782632"/>
              <a:gd name="connsiteX128" fmla="*/ 445989 w 855859"/>
              <a:gd name="connsiteY128" fmla="*/ 229384 h 782632"/>
              <a:gd name="connsiteX129" fmla="*/ 445989 w 855859"/>
              <a:gd name="connsiteY129" fmla="*/ 93219 h 782632"/>
              <a:gd name="connsiteX130" fmla="*/ 445989 w 855859"/>
              <a:gd name="connsiteY130" fmla="*/ 90743 h 782632"/>
              <a:gd name="connsiteX131" fmla="*/ 526632 w 855859"/>
              <a:gd name="connsiteY131" fmla="*/ 56083 h 782632"/>
              <a:gd name="connsiteX132" fmla="*/ 391156 w 855859"/>
              <a:gd name="connsiteY132" fmla="*/ 22432 h 782632"/>
              <a:gd name="connsiteX133" fmla="*/ 383703 w 855859"/>
              <a:gd name="connsiteY133" fmla="*/ 31121 h 782632"/>
              <a:gd name="connsiteX134" fmla="*/ 383703 w 855859"/>
              <a:gd name="connsiteY134" fmla="*/ 266957 h 782632"/>
              <a:gd name="connsiteX135" fmla="*/ 391156 w 855859"/>
              <a:gd name="connsiteY135" fmla="*/ 275646 h 782632"/>
              <a:gd name="connsiteX136" fmla="*/ 551393 w 855859"/>
              <a:gd name="connsiteY136" fmla="*/ 275646 h 782632"/>
              <a:gd name="connsiteX137" fmla="*/ 561331 w 855859"/>
              <a:gd name="connsiteY137" fmla="*/ 283093 h 782632"/>
              <a:gd name="connsiteX138" fmla="*/ 584931 w 855859"/>
              <a:gd name="connsiteY138" fmla="*/ 332743 h 782632"/>
              <a:gd name="connsiteX139" fmla="*/ 603564 w 855859"/>
              <a:gd name="connsiteY139" fmla="*/ 283093 h 782632"/>
              <a:gd name="connsiteX140" fmla="*/ 613501 w 855859"/>
              <a:gd name="connsiteY140" fmla="*/ 275646 h 782632"/>
              <a:gd name="connsiteX141" fmla="*/ 801065 w 855859"/>
              <a:gd name="connsiteY141" fmla="*/ 275646 h 782632"/>
              <a:gd name="connsiteX142" fmla="*/ 808518 w 855859"/>
              <a:gd name="connsiteY142" fmla="*/ 266957 h 782632"/>
              <a:gd name="connsiteX143" fmla="*/ 808518 w 855859"/>
              <a:gd name="connsiteY143" fmla="*/ 31121 h 782632"/>
              <a:gd name="connsiteX144" fmla="*/ 801065 w 855859"/>
              <a:gd name="connsiteY144" fmla="*/ 22432 h 782632"/>
              <a:gd name="connsiteX145" fmla="*/ 390610 w 855859"/>
              <a:gd name="connsiteY145" fmla="*/ 0 h 782632"/>
              <a:gd name="connsiteX146" fmla="*/ 801124 w 855859"/>
              <a:gd name="connsiteY146" fmla="*/ 0 h 782632"/>
              <a:gd name="connsiteX147" fmla="*/ 830980 w 855859"/>
              <a:gd name="connsiteY147" fmla="*/ 31106 h 782632"/>
              <a:gd name="connsiteX148" fmla="*/ 830980 w 855859"/>
              <a:gd name="connsiteY148" fmla="*/ 267513 h 782632"/>
              <a:gd name="connsiteX149" fmla="*/ 801124 w 855859"/>
              <a:gd name="connsiteY149" fmla="*/ 298620 h 782632"/>
              <a:gd name="connsiteX150" fmla="*/ 735193 w 855859"/>
              <a:gd name="connsiteY150" fmla="*/ 298620 h 782632"/>
              <a:gd name="connsiteX151" fmla="*/ 735193 w 855859"/>
              <a:gd name="connsiteY151" fmla="*/ 415579 h 782632"/>
              <a:gd name="connsiteX152" fmla="*/ 803612 w 855859"/>
              <a:gd name="connsiteY152" fmla="*/ 500188 h 782632"/>
              <a:gd name="connsiteX153" fmla="*/ 717777 w 855859"/>
              <a:gd name="connsiteY153" fmla="*/ 587285 h 782632"/>
              <a:gd name="connsiteX154" fmla="*/ 630699 w 855859"/>
              <a:gd name="connsiteY154" fmla="*/ 500188 h 782632"/>
              <a:gd name="connsiteX155" fmla="*/ 714045 w 855859"/>
              <a:gd name="connsiteY155" fmla="*/ 414335 h 782632"/>
              <a:gd name="connsiteX156" fmla="*/ 714045 w 855859"/>
              <a:gd name="connsiteY156" fmla="*/ 298620 h 782632"/>
              <a:gd name="connsiteX157" fmla="*/ 620747 w 855859"/>
              <a:gd name="connsiteY157" fmla="*/ 298620 h 782632"/>
              <a:gd name="connsiteX158" fmla="*/ 604575 w 855859"/>
              <a:gd name="connsiteY158" fmla="*/ 342168 h 782632"/>
              <a:gd name="connsiteX159" fmla="*/ 584671 w 855859"/>
              <a:gd name="connsiteY159" fmla="*/ 355855 h 782632"/>
              <a:gd name="connsiteX160" fmla="*/ 563524 w 855859"/>
              <a:gd name="connsiteY160" fmla="*/ 343412 h 782632"/>
              <a:gd name="connsiteX161" fmla="*/ 543620 w 855859"/>
              <a:gd name="connsiteY161" fmla="*/ 298620 h 782632"/>
              <a:gd name="connsiteX162" fmla="*/ 390610 w 855859"/>
              <a:gd name="connsiteY162" fmla="*/ 298620 h 782632"/>
              <a:gd name="connsiteX163" fmla="*/ 360755 w 855859"/>
              <a:gd name="connsiteY163" fmla="*/ 267513 h 782632"/>
              <a:gd name="connsiteX164" fmla="*/ 360755 w 855859"/>
              <a:gd name="connsiteY164" fmla="*/ 93319 h 782632"/>
              <a:gd name="connsiteX165" fmla="*/ 51003 w 855859"/>
              <a:gd name="connsiteY165" fmla="*/ 93319 h 782632"/>
              <a:gd name="connsiteX166" fmla="*/ 22392 w 855859"/>
              <a:gd name="connsiteY166" fmla="*/ 123181 h 782632"/>
              <a:gd name="connsiteX167" fmla="*/ 22392 w 855859"/>
              <a:gd name="connsiteY167" fmla="*/ 563644 h 782632"/>
              <a:gd name="connsiteX168" fmla="*/ 51003 w 855859"/>
              <a:gd name="connsiteY168" fmla="*/ 593506 h 782632"/>
              <a:gd name="connsiteX169" fmla="*/ 349559 w 855859"/>
              <a:gd name="connsiteY169" fmla="*/ 593506 h 782632"/>
              <a:gd name="connsiteX170" fmla="*/ 349559 w 855859"/>
              <a:gd name="connsiteY170" fmla="*/ 569866 h 782632"/>
              <a:gd name="connsiteX171" fmla="*/ 374438 w 855859"/>
              <a:gd name="connsiteY171" fmla="*/ 543736 h 782632"/>
              <a:gd name="connsiteX172" fmla="*/ 592135 w 855859"/>
              <a:gd name="connsiteY172" fmla="*/ 543736 h 782632"/>
              <a:gd name="connsiteX173" fmla="*/ 617015 w 855859"/>
              <a:gd name="connsiteY173" fmla="*/ 569866 h 782632"/>
              <a:gd name="connsiteX174" fmla="*/ 617015 w 855859"/>
              <a:gd name="connsiteY174" fmla="*/ 627101 h 782632"/>
              <a:gd name="connsiteX175" fmla="*/ 651846 w 855859"/>
              <a:gd name="connsiteY175" fmla="*/ 618391 h 782632"/>
              <a:gd name="connsiteX176" fmla="*/ 782464 w 855859"/>
              <a:gd name="connsiteY176" fmla="*/ 618391 h 782632"/>
              <a:gd name="connsiteX177" fmla="*/ 855859 w 855859"/>
              <a:gd name="connsiteY177" fmla="*/ 691802 h 782632"/>
              <a:gd name="connsiteX178" fmla="*/ 855859 w 855859"/>
              <a:gd name="connsiteY178" fmla="*/ 745305 h 782632"/>
              <a:gd name="connsiteX179" fmla="*/ 818540 w 855859"/>
              <a:gd name="connsiteY179" fmla="*/ 782632 h 782632"/>
              <a:gd name="connsiteX180" fmla="*/ 615771 w 855859"/>
              <a:gd name="connsiteY180" fmla="*/ 782632 h 782632"/>
              <a:gd name="connsiteX181" fmla="*/ 614527 w 855859"/>
              <a:gd name="connsiteY181" fmla="*/ 782632 h 782632"/>
              <a:gd name="connsiteX182" fmla="*/ 421710 w 855859"/>
              <a:gd name="connsiteY182" fmla="*/ 782632 h 782632"/>
              <a:gd name="connsiteX183" fmla="*/ 400562 w 855859"/>
              <a:gd name="connsiteY183" fmla="*/ 770190 h 782632"/>
              <a:gd name="connsiteX184" fmla="*/ 355779 w 855859"/>
              <a:gd name="connsiteY184" fmla="*/ 691802 h 782632"/>
              <a:gd name="connsiteX185" fmla="*/ 350803 w 855859"/>
              <a:gd name="connsiteY185" fmla="*/ 684336 h 782632"/>
              <a:gd name="connsiteX186" fmla="*/ 350803 w 855859"/>
              <a:gd name="connsiteY186" fmla="*/ 683092 h 782632"/>
              <a:gd name="connsiteX187" fmla="*/ 349559 w 855859"/>
              <a:gd name="connsiteY187" fmla="*/ 675627 h 782632"/>
              <a:gd name="connsiteX188" fmla="*/ 349559 w 855859"/>
              <a:gd name="connsiteY188" fmla="*/ 617147 h 782632"/>
              <a:gd name="connsiteX189" fmla="*/ 51003 w 855859"/>
              <a:gd name="connsiteY189" fmla="*/ 617147 h 782632"/>
              <a:gd name="connsiteX190" fmla="*/ 0 w 855859"/>
              <a:gd name="connsiteY190" fmla="*/ 563644 h 782632"/>
              <a:gd name="connsiteX191" fmla="*/ 0 w 855859"/>
              <a:gd name="connsiteY191" fmla="*/ 123181 h 782632"/>
              <a:gd name="connsiteX192" fmla="*/ 51003 w 855859"/>
              <a:gd name="connsiteY192" fmla="*/ 70922 h 782632"/>
              <a:gd name="connsiteX193" fmla="*/ 360755 w 855859"/>
              <a:gd name="connsiteY193" fmla="*/ 70922 h 782632"/>
              <a:gd name="connsiteX194" fmla="*/ 360755 w 855859"/>
              <a:gd name="connsiteY194" fmla="*/ 31106 h 782632"/>
              <a:gd name="connsiteX195" fmla="*/ 390610 w 855859"/>
              <a:gd name="connsiteY195" fmla="*/ 0 h 78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855859" h="782632">
                <a:moveTo>
                  <a:pt x="386191" y="702873"/>
                </a:moveTo>
                <a:lnTo>
                  <a:pt x="419615" y="758980"/>
                </a:lnTo>
                <a:cubicBezTo>
                  <a:pt x="420852" y="758980"/>
                  <a:pt x="422090" y="760200"/>
                  <a:pt x="422090" y="760200"/>
                </a:cubicBezTo>
                <a:lnTo>
                  <a:pt x="581780" y="760200"/>
                </a:lnTo>
                <a:cubicBezTo>
                  <a:pt x="579304" y="755321"/>
                  <a:pt x="578067" y="750442"/>
                  <a:pt x="578067" y="745563"/>
                </a:cubicBezTo>
                <a:lnTo>
                  <a:pt x="578067" y="702873"/>
                </a:lnTo>
                <a:close/>
                <a:moveTo>
                  <a:pt x="652518" y="641811"/>
                </a:moveTo>
                <a:cubicBezTo>
                  <a:pt x="624018" y="641811"/>
                  <a:pt x="601713" y="664010"/>
                  <a:pt x="601713" y="692374"/>
                </a:cubicBezTo>
                <a:lnTo>
                  <a:pt x="601713" y="745404"/>
                </a:lnTo>
                <a:cubicBezTo>
                  <a:pt x="601713" y="754037"/>
                  <a:pt x="607909" y="760203"/>
                  <a:pt x="616583" y="760203"/>
                </a:cubicBezTo>
                <a:lnTo>
                  <a:pt x="818561" y="760203"/>
                </a:lnTo>
                <a:cubicBezTo>
                  <a:pt x="827235" y="760203"/>
                  <a:pt x="833430" y="754037"/>
                  <a:pt x="833430" y="745404"/>
                </a:cubicBezTo>
                <a:lnTo>
                  <a:pt x="833430" y="692374"/>
                </a:lnTo>
                <a:cubicBezTo>
                  <a:pt x="833430" y="664010"/>
                  <a:pt x="811126" y="641811"/>
                  <a:pt x="782626" y="641811"/>
                </a:cubicBezTo>
                <a:close/>
                <a:moveTo>
                  <a:pt x="374969" y="567037"/>
                </a:moveTo>
                <a:cubicBezTo>
                  <a:pt x="373730" y="567037"/>
                  <a:pt x="372491" y="568270"/>
                  <a:pt x="372491" y="570735"/>
                </a:cubicBezTo>
                <a:lnTo>
                  <a:pt x="372491" y="675500"/>
                </a:lnTo>
                <a:lnTo>
                  <a:pt x="373730" y="677965"/>
                </a:lnTo>
                <a:lnTo>
                  <a:pt x="374969" y="677965"/>
                </a:lnTo>
                <a:lnTo>
                  <a:pt x="579376" y="679198"/>
                </a:lnTo>
                <a:cubicBezTo>
                  <a:pt x="581854" y="668105"/>
                  <a:pt x="586809" y="655780"/>
                  <a:pt x="594242" y="645919"/>
                </a:cubicBezTo>
                <a:lnTo>
                  <a:pt x="594242" y="570735"/>
                </a:lnTo>
                <a:cubicBezTo>
                  <a:pt x="594242" y="568270"/>
                  <a:pt x="593003" y="567037"/>
                  <a:pt x="591765" y="567037"/>
                </a:cubicBezTo>
                <a:close/>
                <a:moveTo>
                  <a:pt x="718199" y="436183"/>
                </a:moveTo>
                <a:cubicBezTo>
                  <a:pt x="683652" y="436183"/>
                  <a:pt x="654040" y="465805"/>
                  <a:pt x="654040" y="500364"/>
                </a:cubicBezTo>
                <a:cubicBezTo>
                  <a:pt x="654040" y="534923"/>
                  <a:pt x="683652" y="564545"/>
                  <a:pt x="718199" y="564545"/>
                </a:cubicBezTo>
                <a:cubicBezTo>
                  <a:pt x="752746" y="564545"/>
                  <a:pt x="782357" y="534923"/>
                  <a:pt x="782357" y="500364"/>
                </a:cubicBezTo>
                <a:cubicBezTo>
                  <a:pt x="782357" y="465805"/>
                  <a:pt x="752746" y="436183"/>
                  <a:pt x="718199" y="436183"/>
                </a:cubicBezTo>
                <a:close/>
                <a:moveTo>
                  <a:pt x="278612" y="382596"/>
                </a:moveTo>
                <a:lnTo>
                  <a:pt x="247838" y="434381"/>
                </a:lnTo>
                <a:cubicBezTo>
                  <a:pt x="245376" y="436847"/>
                  <a:pt x="244145" y="440546"/>
                  <a:pt x="241683" y="441778"/>
                </a:cubicBezTo>
                <a:lnTo>
                  <a:pt x="241683" y="498495"/>
                </a:lnTo>
                <a:lnTo>
                  <a:pt x="332774" y="498495"/>
                </a:lnTo>
                <a:cubicBezTo>
                  <a:pt x="338929" y="498495"/>
                  <a:pt x="345084" y="492330"/>
                  <a:pt x="345084" y="486165"/>
                </a:cubicBezTo>
                <a:lnTo>
                  <a:pt x="345084" y="431915"/>
                </a:lnTo>
                <a:cubicBezTo>
                  <a:pt x="345084" y="403556"/>
                  <a:pt x="321696" y="382596"/>
                  <a:pt x="294615" y="382596"/>
                </a:cubicBezTo>
                <a:close/>
                <a:moveTo>
                  <a:pt x="208047" y="382596"/>
                </a:moveTo>
                <a:lnTo>
                  <a:pt x="229849" y="417490"/>
                </a:lnTo>
                <a:lnTo>
                  <a:pt x="251650" y="382596"/>
                </a:lnTo>
                <a:close/>
                <a:moveTo>
                  <a:pt x="165089" y="382596"/>
                </a:moveTo>
                <a:cubicBezTo>
                  <a:pt x="138012" y="382596"/>
                  <a:pt x="115858" y="403556"/>
                  <a:pt x="115858" y="431915"/>
                </a:cubicBezTo>
                <a:lnTo>
                  <a:pt x="115858" y="486165"/>
                </a:lnTo>
                <a:cubicBezTo>
                  <a:pt x="115858" y="492330"/>
                  <a:pt x="120781" y="498495"/>
                  <a:pt x="128166" y="498495"/>
                </a:cubicBezTo>
                <a:lnTo>
                  <a:pt x="218013" y="498495"/>
                </a:lnTo>
                <a:lnTo>
                  <a:pt x="218013" y="441778"/>
                </a:lnTo>
                <a:cubicBezTo>
                  <a:pt x="215552" y="440546"/>
                  <a:pt x="213090" y="436847"/>
                  <a:pt x="213090" y="434381"/>
                </a:cubicBezTo>
                <a:lnTo>
                  <a:pt x="181090" y="382596"/>
                </a:lnTo>
                <a:close/>
                <a:moveTo>
                  <a:pt x="165362" y="358917"/>
                </a:moveTo>
                <a:lnTo>
                  <a:pt x="294335" y="358917"/>
                </a:lnTo>
                <a:cubicBezTo>
                  <a:pt x="334019" y="358917"/>
                  <a:pt x="366262" y="391072"/>
                  <a:pt x="366262" y="431883"/>
                </a:cubicBezTo>
                <a:lnTo>
                  <a:pt x="366262" y="486299"/>
                </a:lnTo>
                <a:cubicBezTo>
                  <a:pt x="366262" y="504850"/>
                  <a:pt x="351381" y="520927"/>
                  <a:pt x="332779" y="520927"/>
                </a:cubicBezTo>
                <a:lnTo>
                  <a:pt x="128158" y="520927"/>
                </a:lnTo>
                <a:cubicBezTo>
                  <a:pt x="108316" y="520927"/>
                  <a:pt x="93434" y="504850"/>
                  <a:pt x="93434" y="486299"/>
                </a:cubicBezTo>
                <a:lnTo>
                  <a:pt x="93434" y="431883"/>
                </a:lnTo>
                <a:cubicBezTo>
                  <a:pt x="93434" y="391072"/>
                  <a:pt x="125677" y="358917"/>
                  <a:pt x="165362" y="358917"/>
                </a:cubicBezTo>
                <a:close/>
                <a:moveTo>
                  <a:pt x="234806" y="244264"/>
                </a:moveTo>
                <a:cubicBezTo>
                  <a:pt x="216314" y="257740"/>
                  <a:pt x="195356" y="267541"/>
                  <a:pt x="173165" y="274892"/>
                </a:cubicBezTo>
                <a:cubicBezTo>
                  <a:pt x="181795" y="298168"/>
                  <a:pt x="205218" y="316545"/>
                  <a:pt x="231107" y="316545"/>
                </a:cubicBezTo>
                <a:cubicBezTo>
                  <a:pt x="259462" y="316545"/>
                  <a:pt x="282885" y="298168"/>
                  <a:pt x="291515" y="272441"/>
                </a:cubicBezTo>
                <a:cubicBezTo>
                  <a:pt x="270557" y="269991"/>
                  <a:pt x="250832" y="258965"/>
                  <a:pt x="234806" y="244264"/>
                </a:cubicBezTo>
                <a:close/>
                <a:moveTo>
                  <a:pt x="274678" y="206874"/>
                </a:moveTo>
                <a:cubicBezTo>
                  <a:pt x="268637" y="214138"/>
                  <a:pt x="261389" y="222612"/>
                  <a:pt x="254141" y="228665"/>
                </a:cubicBezTo>
                <a:cubicBezTo>
                  <a:pt x="265013" y="239561"/>
                  <a:pt x="279510" y="246825"/>
                  <a:pt x="294006" y="249246"/>
                </a:cubicBezTo>
                <a:cubicBezTo>
                  <a:pt x="294006" y="233508"/>
                  <a:pt x="286758" y="217770"/>
                  <a:pt x="274678" y="206874"/>
                </a:cubicBezTo>
                <a:close/>
                <a:moveTo>
                  <a:pt x="230839" y="189430"/>
                </a:moveTo>
                <a:cubicBezTo>
                  <a:pt x="196448" y="189430"/>
                  <a:pt x="169427" y="217542"/>
                  <a:pt x="169427" y="251766"/>
                </a:cubicBezTo>
                <a:lnTo>
                  <a:pt x="169427" y="252988"/>
                </a:lnTo>
                <a:cubicBezTo>
                  <a:pt x="202590" y="240765"/>
                  <a:pt x="232067" y="221209"/>
                  <a:pt x="256632" y="195541"/>
                </a:cubicBezTo>
                <a:cubicBezTo>
                  <a:pt x="248034" y="191875"/>
                  <a:pt x="240665" y="189430"/>
                  <a:pt x="230839" y="189430"/>
                </a:cubicBezTo>
                <a:close/>
                <a:moveTo>
                  <a:pt x="231098" y="168244"/>
                </a:moveTo>
                <a:cubicBezTo>
                  <a:pt x="278098" y="168244"/>
                  <a:pt x="317676" y="205358"/>
                  <a:pt x="317676" y="252369"/>
                </a:cubicBezTo>
                <a:cubicBezTo>
                  <a:pt x="317676" y="256080"/>
                  <a:pt x="316439" y="259792"/>
                  <a:pt x="316439" y="263503"/>
                </a:cubicBezTo>
                <a:cubicBezTo>
                  <a:pt x="316439" y="263503"/>
                  <a:pt x="316439" y="265977"/>
                  <a:pt x="315202" y="265977"/>
                </a:cubicBezTo>
                <a:cubicBezTo>
                  <a:pt x="309018" y="306803"/>
                  <a:pt x="274387" y="337731"/>
                  <a:pt x="231098" y="337731"/>
                </a:cubicBezTo>
                <a:cubicBezTo>
                  <a:pt x="184099" y="337731"/>
                  <a:pt x="145757" y="299380"/>
                  <a:pt x="145757" y="252369"/>
                </a:cubicBezTo>
                <a:cubicBezTo>
                  <a:pt x="145757" y="205358"/>
                  <a:pt x="184099" y="168244"/>
                  <a:pt x="231098" y="168244"/>
                </a:cubicBezTo>
                <a:close/>
                <a:moveTo>
                  <a:pt x="665882" y="78512"/>
                </a:moveTo>
                <a:cubicBezTo>
                  <a:pt x="628902" y="78512"/>
                  <a:pt x="609179" y="89627"/>
                  <a:pt x="607946" y="93332"/>
                </a:cubicBezTo>
                <a:lnTo>
                  <a:pt x="607946" y="215597"/>
                </a:lnTo>
                <a:lnTo>
                  <a:pt x="623971" y="211892"/>
                </a:lnTo>
                <a:cubicBezTo>
                  <a:pt x="653555" y="205717"/>
                  <a:pt x="684372" y="205717"/>
                  <a:pt x="713956" y="213127"/>
                </a:cubicBezTo>
                <a:lnTo>
                  <a:pt x="725050" y="215597"/>
                </a:lnTo>
                <a:lnTo>
                  <a:pt x="725050" y="93332"/>
                </a:lnTo>
                <a:cubicBezTo>
                  <a:pt x="722585" y="89627"/>
                  <a:pt x="704095" y="78512"/>
                  <a:pt x="665882" y="78512"/>
                </a:cubicBezTo>
                <a:close/>
                <a:moveTo>
                  <a:pt x="526339" y="78512"/>
                </a:moveTo>
                <a:cubicBezTo>
                  <a:pt x="489359" y="78512"/>
                  <a:pt x="469636" y="89627"/>
                  <a:pt x="467171" y="93332"/>
                </a:cubicBezTo>
                <a:lnTo>
                  <a:pt x="467171" y="215597"/>
                </a:lnTo>
                <a:lnTo>
                  <a:pt x="484429" y="211892"/>
                </a:lnTo>
                <a:cubicBezTo>
                  <a:pt x="514013" y="205717"/>
                  <a:pt x="543597" y="205717"/>
                  <a:pt x="573181" y="213127"/>
                </a:cubicBezTo>
                <a:lnTo>
                  <a:pt x="584275" y="215597"/>
                </a:lnTo>
                <a:lnTo>
                  <a:pt x="584275" y="93332"/>
                </a:lnTo>
                <a:cubicBezTo>
                  <a:pt x="583043" y="89627"/>
                  <a:pt x="563320" y="78512"/>
                  <a:pt x="526339" y="78512"/>
                </a:cubicBezTo>
                <a:close/>
                <a:moveTo>
                  <a:pt x="526632" y="56083"/>
                </a:moveTo>
                <a:cubicBezTo>
                  <a:pt x="552687" y="56083"/>
                  <a:pt x="579981" y="62272"/>
                  <a:pt x="596110" y="73413"/>
                </a:cubicBezTo>
                <a:cubicBezTo>
                  <a:pt x="610998" y="62272"/>
                  <a:pt x="639533" y="56083"/>
                  <a:pt x="665587" y="56083"/>
                </a:cubicBezTo>
                <a:cubicBezTo>
                  <a:pt x="704048" y="56083"/>
                  <a:pt x="744990" y="67224"/>
                  <a:pt x="747471" y="90743"/>
                </a:cubicBezTo>
                <a:cubicBezTo>
                  <a:pt x="747471" y="91981"/>
                  <a:pt x="747471" y="93219"/>
                  <a:pt x="747471" y="93219"/>
                </a:cubicBezTo>
                <a:lnTo>
                  <a:pt x="747471" y="229384"/>
                </a:lnTo>
                <a:lnTo>
                  <a:pt x="747471" y="230622"/>
                </a:lnTo>
                <a:lnTo>
                  <a:pt x="747471" y="231860"/>
                </a:lnTo>
                <a:cubicBezTo>
                  <a:pt x="747471" y="231860"/>
                  <a:pt x="747471" y="231860"/>
                  <a:pt x="747471" y="233098"/>
                </a:cubicBezTo>
                <a:cubicBezTo>
                  <a:pt x="746231" y="234336"/>
                  <a:pt x="746231" y="235574"/>
                  <a:pt x="744990" y="235574"/>
                </a:cubicBezTo>
                <a:cubicBezTo>
                  <a:pt x="744990" y="238049"/>
                  <a:pt x="743749" y="238049"/>
                  <a:pt x="742509" y="239287"/>
                </a:cubicBezTo>
                <a:cubicBezTo>
                  <a:pt x="741268" y="239287"/>
                  <a:pt x="741268" y="240525"/>
                  <a:pt x="738787" y="240525"/>
                </a:cubicBezTo>
                <a:cubicBezTo>
                  <a:pt x="737546" y="240525"/>
                  <a:pt x="736305" y="240525"/>
                  <a:pt x="735065" y="240525"/>
                </a:cubicBezTo>
                <a:lnTo>
                  <a:pt x="733824" y="240525"/>
                </a:lnTo>
                <a:lnTo>
                  <a:pt x="707770" y="234336"/>
                </a:lnTo>
                <a:cubicBezTo>
                  <a:pt x="682957" y="228146"/>
                  <a:pt x="655662" y="228146"/>
                  <a:pt x="629608" y="234336"/>
                </a:cubicBezTo>
                <a:lnTo>
                  <a:pt x="598591" y="240525"/>
                </a:lnTo>
                <a:cubicBezTo>
                  <a:pt x="598591" y="240525"/>
                  <a:pt x="598591" y="240525"/>
                  <a:pt x="597351" y="240525"/>
                </a:cubicBezTo>
                <a:lnTo>
                  <a:pt x="596110" y="240525"/>
                </a:lnTo>
                <a:cubicBezTo>
                  <a:pt x="594869" y="240525"/>
                  <a:pt x="593629" y="240525"/>
                  <a:pt x="593629" y="240525"/>
                </a:cubicBezTo>
                <a:lnTo>
                  <a:pt x="568815" y="234336"/>
                </a:lnTo>
                <a:cubicBezTo>
                  <a:pt x="542761" y="228146"/>
                  <a:pt x="515466" y="228146"/>
                  <a:pt x="489412" y="234336"/>
                </a:cubicBezTo>
                <a:lnTo>
                  <a:pt x="458396" y="240525"/>
                </a:lnTo>
                <a:lnTo>
                  <a:pt x="457155" y="240525"/>
                </a:lnTo>
                <a:cubicBezTo>
                  <a:pt x="457155" y="240525"/>
                  <a:pt x="457155" y="240525"/>
                  <a:pt x="455914" y="240525"/>
                </a:cubicBezTo>
                <a:cubicBezTo>
                  <a:pt x="455914" y="240525"/>
                  <a:pt x="454674" y="240525"/>
                  <a:pt x="453433" y="240525"/>
                </a:cubicBezTo>
                <a:lnTo>
                  <a:pt x="452192" y="240525"/>
                </a:lnTo>
                <a:cubicBezTo>
                  <a:pt x="450952" y="240525"/>
                  <a:pt x="450952" y="240525"/>
                  <a:pt x="450952" y="239287"/>
                </a:cubicBezTo>
                <a:cubicBezTo>
                  <a:pt x="450952" y="239287"/>
                  <a:pt x="450952" y="239287"/>
                  <a:pt x="449711" y="239287"/>
                </a:cubicBezTo>
                <a:lnTo>
                  <a:pt x="448470" y="238049"/>
                </a:lnTo>
                <a:lnTo>
                  <a:pt x="447230" y="236811"/>
                </a:lnTo>
                <a:lnTo>
                  <a:pt x="447230" y="235574"/>
                </a:lnTo>
                <a:cubicBezTo>
                  <a:pt x="445989" y="235574"/>
                  <a:pt x="445989" y="235574"/>
                  <a:pt x="445989" y="234336"/>
                </a:cubicBezTo>
                <a:lnTo>
                  <a:pt x="445989" y="233098"/>
                </a:lnTo>
                <a:cubicBezTo>
                  <a:pt x="445989" y="233098"/>
                  <a:pt x="445989" y="233098"/>
                  <a:pt x="445989" y="231860"/>
                </a:cubicBezTo>
                <a:cubicBezTo>
                  <a:pt x="445989" y="231860"/>
                  <a:pt x="445989" y="230622"/>
                  <a:pt x="445989" y="229384"/>
                </a:cubicBezTo>
                <a:lnTo>
                  <a:pt x="445989" y="93219"/>
                </a:lnTo>
                <a:cubicBezTo>
                  <a:pt x="445989" y="93219"/>
                  <a:pt x="445989" y="91981"/>
                  <a:pt x="445989" y="90743"/>
                </a:cubicBezTo>
                <a:cubicBezTo>
                  <a:pt x="448470" y="67224"/>
                  <a:pt x="488172" y="56083"/>
                  <a:pt x="526632" y="56083"/>
                </a:cubicBezTo>
                <a:close/>
                <a:moveTo>
                  <a:pt x="391156" y="22432"/>
                </a:moveTo>
                <a:cubicBezTo>
                  <a:pt x="386187" y="22432"/>
                  <a:pt x="383703" y="26156"/>
                  <a:pt x="383703" y="31121"/>
                </a:cubicBezTo>
                <a:lnTo>
                  <a:pt x="383703" y="266957"/>
                </a:lnTo>
                <a:cubicBezTo>
                  <a:pt x="383703" y="271922"/>
                  <a:pt x="386187" y="275646"/>
                  <a:pt x="391156" y="275646"/>
                </a:cubicBezTo>
                <a:lnTo>
                  <a:pt x="551393" y="275646"/>
                </a:lnTo>
                <a:cubicBezTo>
                  <a:pt x="555120" y="275646"/>
                  <a:pt x="558846" y="278128"/>
                  <a:pt x="561331" y="283093"/>
                </a:cubicBezTo>
                <a:lnTo>
                  <a:pt x="584931" y="332743"/>
                </a:lnTo>
                <a:lnTo>
                  <a:pt x="603564" y="283093"/>
                </a:lnTo>
                <a:cubicBezTo>
                  <a:pt x="604806" y="278128"/>
                  <a:pt x="608532" y="275646"/>
                  <a:pt x="613501" y="275646"/>
                </a:cubicBezTo>
                <a:lnTo>
                  <a:pt x="801065" y="275646"/>
                </a:lnTo>
                <a:cubicBezTo>
                  <a:pt x="806034" y="275646"/>
                  <a:pt x="808518" y="271922"/>
                  <a:pt x="808518" y="266957"/>
                </a:cubicBezTo>
                <a:lnTo>
                  <a:pt x="808518" y="31121"/>
                </a:lnTo>
                <a:cubicBezTo>
                  <a:pt x="808518" y="26156"/>
                  <a:pt x="806034" y="22432"/>
                  <a:pt x="801065" y="22432"/>
                </a:cubicBezTo>
                <a:close/>
                <a:moveTo>
                  <a:pt x="390610" y="0"/>
                </a:moveTo>
                <a:lnTo>
                  <a:pt x="801124" y="0"/>
                </a:lnTo>
                <a:cubicBezTo>
                  <a:pt x="817296" y="0"/>
                  <a:pt x="830980" y="13687"/>
                  <a:pt x="830980" y="31106"/>
                </a:cubicBezTo>
                <a:lnTo>
                  <a:pt x="830980" y="267513"/>
                </a:lnTo>
                <a:cubicBezTo>
                  <a:pt x="830980" y="284933"/>
                  <a:pt x="817296" y="298620"/>
                  <a:pt x="801124" y="298620"/>
                </a:cubicBezTo>
                <a:lnTo>
                  <a:pt x="735193" y="298620"/>
                </a:lnTo>
                <a:lnTo>
                  <a:pt x="735193" y="415579"/>
                </a:lnTo>
                <a:cubicBezTo>
                  <a:pt x="775000" y="424289"/>
                  <a:pt x="803612" y="459128"/>
                  <a:pt x="803612" y="500188"/>
                </a:cubicBezTo>
                <a:cubicBezTo>
                  <a:pt x="803612" y="547469"/>
                  <a:pt x="765049" y="587285"/>
                  <a:pt x="717777" y="587285"/>
                </a:cubicBezTo>
                <a:cubicBezTo>
                  <a:pt x="669262" y="587285"/>
                  <a:pt x="630699" y="547469"/>
                  <a:pt x="630699" y="500188"/>
                </a:cubicBezTo>
                <a:cubicBezTo>
                  <a:pt x="630699" y="454151"/>
                  <a:pt x="668018" y="416823"/>
                  <a:pt x="714045" y="414335"/>
                </a:cubicBezTo>
                <a:lnTo>
                  <a:pt x="714045" y="298620"/>
                </a:lnTo>
                <a:lnTo>
                  <a:pt x="620747" y="298620"/>
                </a:lnTo>
                <a:lnTo>
                  <a:pt x="604575" y="342168"/>
                </a:lnTo>
                <a:cubicBezTo>
                  <a:pt x="602087" y="350878"/>
                  <a:pt x="593379" y="355855"/>
                  <a:pt x="584671" y="355855"/>
                </a:cubicBezTo>
                <a:cubicBezTo>
                  <a:pt x="574719" y="355855"/>
                  <a:pt x="567256" y="352122"/>
                  <a:pt x="563524" y="343412"/>
                </a:cubicBezTo>
                <a:lnTo>
                  <a:pt x="543620" y="298620"/>
                </a:lnTo>
                <a:lnTo>
                  <a:pt x="390610" y="298620"/>
                </a:lnTo>
                <a:cubicBezTo>
                  <a:pt x="374438" y="298620"/>
                  <a:pt x="360755" y="284933"/>
                  <a:pt x="360755" y="267513"/>
                </a:cubicBezTo>
                <a:lnTo>
                  <a:pt x="360755" y="93319"/>
                </a:lnTo>
                <a:lnTo>
                  <a:pt x="51003" y="93319"/>
                </a:lnTo>
                <a:cubicBezTo>
                  <a:pt x="36076" y="93319"/>
                  <a:pt x="22392" y="107005"/>
                  <a:pt x="22392" y="123181"/>
                </a:cubicBezTo>
                <a:lnTo>
                  <a:pt x="22392" y="563644"/>
                </a:lnTo>
                <a:cubicBezTo>
                  <a:pt x="22392" y="579820"/>
                  <a:pt x="36076" y="593506"/>
                  <a:pt x="51003" y="593506"/>
                </a:cubicBezTo>
                <a:lnTo>
                  <a:pt x="349559" y="593506"/>
                </a:lnTo>
                <a:lnTo>
                  <a:pt x="349559" y="569866"/>
                </a:lnTo>
                <a:cubicBezTo>
                  <a:pt x="349559" y="554935"/>
                  <a:pt x="361999" y="543736"/>
                  <a:pt x="374438" y="543736"/>
                </a:cubicBezTo>
                <a:lnTo>
                  <a:pt x="592135" y="543736"/>
                </a:lnTo>
                <a:cubicBezTo>
                  <a:pt x="605819" y="543736"/>
                  <a:pt x="617015" y="554935"/>
                  <a:pt x="617015" y="569866"/>
                </a:cubicBezTo>
                <a:lnTo>
                  <a:pt x="617015" y="627101"/>
                </a:lnTo>
                <a:cubicBezTo>
                  <a:pt x="626967" y="622124"/>
                  <a:pt x="639407" y="618391"/>
                  <a:pt x="651846" y="618391"/>
                </a:cubicBezTo>
                <a:lnTo>
                  <a:pt x="782464" y="618391"/>
                </a:lnTo>
                <a:cubicBezTo>
                  <a:pt x="823516" y="618391"/>
                  <a:pt x="855859" y="651986"/>
                  <a:pt x="855859" y="691802"/>
                </a:cubicBezTo>
                <a:lnTo>
                  <a:pt x="855859" y="745305"/>
                </a:lnTo>
                <a:cubicBezTo>
                  <a:pt x="855859" y="765212"/>
                  <a:pt x="839687" y="782632"/>
                  <a:pt x="818540" y="782632"/>
                </a:cubicBezTo>
                <a:lnTo>
                  <a:pt x="615771" y="782632"/>
                </a:lnTo>
                <a:lnTo>
                  <a:pt x="614527" y="782632"/>
                </a:lnTo>
                <a:lnTo>
                  <a:pt x="421710" y="782632"/>
                </a:lnTo>
                <a:cubicBezTo>
                  <a:pt x="414246" y="782632"/>
                  <a:pt x="405538" y="778899"/>
                  <a:pt x="400562" y="770190"/>
                </a:cubicBezTo>
                <a:lnTo>
                  <a:pt x="355779" y="691802"/>
                </a:lnTo>
                <a:cubicBezTo>
                  <a:pt x="353291" y="689313"/>
                  <a:pt x="352047" y="686825"/>
                  <a:pt x="350803" y="684336"/>
                </a:cubicBezTo>
                <a:lnTo>
                  <a:pt x="350803" y="683092"/>
                </a:lnTo>
                <a:cubicBezTo>
                  <a:pt x="349559" y="680604"/>
                  <a:pt x="349559" y="678115"/>
                  <a:pt x="349559" y="675627"/>
                </a:cubicBezTo>
                <a:lnTo>
                  <a:pt x="349559" y="617147"/>
                </a:lnTo>
                <a:lnTo>
                  <a:pt x="51003" y="617147"/>
                </a:lnTo>
                <a:cubicBezTo>
                  <a:pt x="23636" y="617147"/>
                  <a:pt x="0" y="592262"/>
                  <a:pt x="0" y="563644"/>
                </a:cubicBezTo>
                <a:lnTo>
                  <a:pt x="0" y="123181"/>
                </a:lnTo>
                <a:cubicBezTo>
                  <a:pt x="0" y="94563"/>
                  <a:pt x="23636" y="70922"/>
                  <a:pt x="51003" y="70922"/>
                </a:cubicBezTo>
                <a:lnTo>
                  <a:pt x="360755" y="70922"/>
                </a:lnTo>
                <a:lnTo>
                  <a:pt x="360755" y="31106"/>
                </a:lnTo>
                <a:cubicBezTo>
                  <a:pt x="360755" y="13687"/>
                  <a:pt x="374438" y="0"/>
                  <a:pt x="390610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6E024880-3FDB-2D4A-A0BE-0734F492E35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E059A1A8-25F4-DB4E-995F-16906874EEE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6CA9B6AE-03D4-5A4A-AAB8-09567243AD7C}"/>
              </a:ext>
            </a:extLst>
          </p:cNvPr>
          <p:cNvSpPr txBox="1"/>
          <p:nvPr/>
        </p:nvSpPr>
        <p:spPr>
          <a:xfrm>
            <a:off x="5289991" y="3743711"/>
            <a:ext cx="34452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B8D2F612-2D77-B64B-A5AB-37203EE5066D}"/>
              </a:ext>
            </a:extLst>
          </p:cNvPr>
          <p:cNvSpPr txBox="1"/>
          <p:nvPr/>
        </p:nvSpPr>
        <p:spPr>
          <a:xfrm>
            <a:off x="5289991" y="4425053"/>
            <a:ext cx="344521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BA610BC1-8E8B-D940-8E2A-F8752E01D5DA}"/>
              </a:ext>
            </a:extLst>
          </p:cNvPr>
          <p:cNvSpPr txBox="1"/>
          <p:nvPr/>
        </p:nvSpPr>
        <p:spPr>
          <a:xfrm>
            <a:off x="1758708" y="7080730"/>
            <a:ext cx="34452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AB397E45-EF5D-5E49-8A7B-3E27CF535224}"/>
              </a:ext>
            </a:extLst>
          </p:cNvPr>
          <p:cNvSpPr txBox="1"/>
          <p:nvPr/>
        </p:nvSpPr>
        <p:spPr>
          <a:xfrm>
            <a:off x="1758707" y="7752345"/>
            <a:ext cx="344521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D9EE220F-A9E6-C949-9073-C146CC74687F}"/>
              </a:ext>
            </a:extLst>
          </p:cNvPr>
          <p:cNvSpPr txBox="1"/>
          <p:nvPr/>
        </p:nvSpPr>
        <p:spPr>
          <a:xfrm>
            <a:off x="5300748" y="10365996"/>
            <a:ext cx="34452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9FB36761-0208-BB4C-B5F8-53490AA9409E}"/>
              </a:ext>
            </a:extLst>
          </p:cNvPr>
          <p:cNvSpPr txBox="1"/>
          <p:nvPr/>
        </p:nvSpPr>
        <p:spPr>
          <a:xfrm>
            <a:off x="5300748" y="11048368"/>
            <a:ext cx="344521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7597902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46B53005-4B70-F740-B459-CEE5E98B7539}"/>
              </a:ext>
            </a:extLst>
          </p:cNvPr>
          <p:cNvSpPr/>
          <p:nvPr/>
        </p:nvSpPr>
        <p:spPr>
          <a:xfrm>
            <a:off x="3130678" y="26791"/>
            <a:ext cx="0" cy="1371600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FC881BB-C6B8-B84E-81A6-5F5E0274A097}"/>
              </a:ext>
            </a:extLst>
          </p:cNvPr>
          <p:cNvGrpSpPr/>
          <p:nvPr/>
        </p:nvGrpSpPr>
        <p:grpSpPr>
          <a:xfrm>
            <a:off x="9927718" y="4291108"/>
            <a:ext cx="12942530" cy="7681576"/>
            <a:chOff x="9927718" y="4291108"/>
            <a:chExt cx="12942530" cy="7681576"/>
          </a:xfrm>
        </p:grpSpPr>
        <p:grpSp>
          <p:nvGrpSpPr>
            <p:cNvPr id="671" name="Group 670">
              <a:extLst>
                <a:ext uri="{FF2B5EF4-FFF2-40B4-BE49-F238E27FC236}">
                  <a16:creationId xmlns:a16="http://schemas.microsoft.com/office/drawing/2014/main" id="{4BF12CB2-FC52-EB4E-8ACB-0CA08D18EA58}"/>
                </a:ext>
              </a:extLst>
            </p:cNvPr>
            <p:cNvGrpSpPr/>
            <p:nvPr/>
          </p:nvGrpSpPr>
          <p:grpSpPr>
            <a:xfrm>
              <a:off x="9927718" y="5258528"/>
              <a:ext cx="7188218" cy="6714156"/>
              <a:chOff x="9927718" y="5258528"/>
              <a:chExt cx="7188218" cy="6714156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749FD0C-DAB4-C244-BBF9-4DA8E9E9BC6B}"/>
                  </a:ext>
                </a:extLst>
              </p:cNvPr>
              <p:cNvSpPr/>
              <p:nvPr/>
            </p:nvSpPr>
            <p:spPr>
              <a:xfrm>
                <a:off x="10002465" y="5267333"/>
                <a:ext cx="6851854" cy="6696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01" h="5375">
                    <a:moveTo>
                      <a:pt x="13" y="2776"/>
                    </a:moveTo>
                    <a:cubicBezTo>
                      <a:pt x="-60" y="1981"/>
                      <a:pt x="166" y="1059"/>
                      <a:pt x="743" y="475"/>
                    </a:cubicBezTo>
                    <a:cubicBezTo>
                      <a:pt x="1388" y="-177"/>
                      <a:pt x="2318" y="-259"/>
                      <a:pt x="2920" y="878"/>
                    </a:cubicBezTo>
                    <a:cubicBezTo>
                      <a:pt x="3173" y="1357"/>
                      <a:pt x="3496" y="1812"/>
                      <a:pt x="3976" y="2100"/>
                    </a:cubicBezTo>
                    <a:cubicBezTo>
                      <a:pt x="4439" y="2378"/>
                      <a:pt x="5016" y="2546"/>
                      <a:pt x="5319" y="3016"/>
                    </a:cubicBezTo>
                    <a:cubicBezTo>
                      <a:pt x="5764" y="3703"/>
                      <a:pt x="5337" y="4521"/>
                      <a:pt x="4656" y="4881"/>
                    </a:cubicBezTo>
                    <a:cubicBezTo>
                      <a:pt x="2789" y="5869"/>
                      <a:pt x="257" y="5473"/>
                      <a:pt x="13" y="27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B3EF8E03-EA32-C140-A8E9-33C38DC99041}"/>
                  </a:ext>
                </a:extLst>
              </p:cNvPr>
              <p:cNvSpPr/>
              <p:nvPr/>
            </p:nvSpPr>
            <p:spPr>
              <a:xfrm>
                <a:off x="9993700" y="5258528"/>
                <a:ext cx="6871066" cy="6714156"/>
              </a:xfrm>
              <a:custGeom>
                <a:avLst/>
                <a:gdLst>
                  <a:gd name="connsiteX0" fmla="*/ 2178536 w 6871066"/>
                  <a:gd name="connsiteY0" fmla="*/ 17528 h 6714156"/>
                  <a:gd name="connsiteX1" fmla="*/ 1623014 w 6871066"/>
                  <a:gd name="connsiteY1" fmla="*/ 134641 h 6714156"/>
                  <a:gd name="connsiteX2" fmla="*/ 941690 w 6871066"/>
                  <a:gd name="connsiteY2" fmla="*/ 606831 h 6714156"/>
                  <a:gd name="connsiteX3" fmla="*/ 185632 w 6871066"/>
                  <a:gd name="connsiteY3" fmla="*/ 1938680 h 6714156"/>
                  <a:gd name="connsiteX4" fmla="*/ 34919 w 6871066"/>
                  <a:gd name="connsiteY4" fmla="*/ 3466132 h 6714156"/>
                  <a:gd name="connsiteX5" fmla="*/ 1691520 w 6871066"/>
                  <a:gd name="connsiteY5" fmla="*/ 6285566 h 6714156"/>
                  <a:gd name="connsiteX6" fmla="*/ 3691897 w 6871066"/>
                  <a:gd name="connsiteY6" fmla="*/ 6689232 h 6714156"/>
                  <a:gd name="connsiteX7" fmla="*/ 5804375 w 6871066"/>
                  <a:gd name="connsiteY7" fmla="*/ 6083732 h 6714156"/>
                  <a:gd name="connsiteX8" fmla="*/ 6804563 w 6871066"/>
                  <a:gd name="connsiteY8" fmla="*/ 4881456 h 6714156"/>
                  <a:gd name="connsiteX9" fmla="*/ 6627693 w 6871066"/>
                  <a:gd name="connsiteY9" fmla="*/ 3770128 h 6714156"/>
                  <a:gd name="connsiteX10" fmla="*/ 5455617 w 6871066"/>
                  <a:gd name="connsiteY10" fmla="*/ 2898010 h 6714156"/>
                  <a:gd name="connsiteX11" fmla="*/ 4956145 w 6871066"/>
                  <a:gd name="connsiteY11" fmla="*/ 2632637 h 6714156"/>
                  <a:gd name="connsiteX12" fmla="*/ 3638337 w 6871066"/>
                  <a:gd name="connsiteY12" fmla="*/ 1106430 h 6714156"/>
                  <a:gd name="connsiteX13" fmla="*/ 2366616 w 6871066"/>
                  <a:gd name="connsiteY13" fmla="*/ 31233 h 6714156"/>
                  <a:gd name="connsiteX14" fmla="*/ 2178536 w 6871066"/>
                  <a:gd name="connsiteY14" fmla="*/ 17528 h 6714156"/>
                  <a:gd name="connsiteX15" fmla="*/ 2182548 w 6871066"/>
                  <a:gd name="connsiteY15" fmla="*/ 4 h 6714156"/>
                  <a:gd name="connsiteX16" fmla="*/ 2367865 w 6871066"/>
                  <a:gd name="connsiteY16" fmla="*/ 13787 h 6714156"/>
                  <a:gd name="connsiteX17" fmla="*/ 3654534 w 6871066"/>
                  <a:gd name="connsiteY17" fmla="*/ 1097707 h 6714156"/>
                  <a:gd name="connsiteX18" fmla="*/ 4966115 w 6871066"/>
                  <a:gd name="connsiteY18" fmla="*/ 2617686 h 6714156"/>
                  <a:gd name="connsiteX19" fmla="*/ 5464341 w 6871066"/>
                  <a:gd name="connsiteY19" fmla="*/ 2883060 h 6714156"/>
                  <a:gd name="connsiteX20" fmla="*/ 6643892 w 6871066"/>
                  <a:gd name="connsiteY20" fmla="*/ 3761409 h 6714156"/>
                  <a:gd name="connsiteX21" fmla="*/ 6823253 w 6871066"/>
                  <a:gd name="connsiteY21" fmla="*/ 4885197 h 6714156"/>
                  <a:gd name="connsiteX22" fmla="*/ 5814345 w 6871066"/>
                  <a:gd name="connsiteY22" fmla="*/ 6098689 h 6714156"/>
                  <a:gd name="connsiteX23" fmla="*/ 3693147 w 6871066"/>
                  <a:gd name="connsiteY23" fmla="*/ 6706680 h 6714156"/>
                  <a:gd name="connsiteX24" fmla="*/ 3426595 w 6871066"/>
                  <a:gd name="connsiteY24" fmla="*/ 6714156 h 6714156"/>
                  <a:gd name="connsiteX25" fmla="*/ 1682803 w 6871066"/>
                  <a:gd name="connsiteY25" fmla="*/ 6300522 h 6714156"/>
                  <a:gd name="connsiteX26" fmla="*/ 16236 w 6871066"/>
                  <a:gd name="connsiteY26" fmla="*/ 3468626 h 6714156"/>
                  <a:gd name="connsiteX27" fmla="*/ 169441 w 6871066"/>
                  <a:gd name="connsiteY27" fmla="*/ 1932450 h 6714156"/>
                  <a:gd name="connsiteX28" fmla="*/ 929236 w 6871066"/>
                  <a:gd name="connsiteY28" fmla="*/ 594369 h 6714156"/>
                  <a:gd name="connsiteX29" fmla="*/ 1616788 w 6871066"/>
                  <a:gd name="connsiteY29" fmla="*/ 118441 h 6714156"/>
                  <a:gd name="connsiteX30" fmla="*/ 2182548 w 6871066"/>
                  <a:gd name="connsiteY30" fmla="*/ 4 h 6714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71066" h="6714156">
                    <a:moveTo>
                      <a:pt x="2178536" y="17528"/>
                    </a:moveTo>
                    <a:cubicBezTo>
                      <a:pt x="1995438" y="17528"/>
                      <a:pt x="1809849" y="57397"/>
                      <a:pt x="1623014" y="134641"/>
                    </a:cubicBezTo>
                    <a:cubicBezTo>
                      <a:pt x="1382620" y="234312"/>
                      <a:pt x="1153436" y="393785"/>
                      <a:pt x="941690" y="606831"/>
                    </a:cubicBezTo>
                    <a:cubicBezTo>
                      <a:pt x="604142" y="949449"/>
                      <a:pt x="342573" y="1409180"/>
                      <a:pt x="185632" y="1938680"/>
                    </a:cubicBezTo>
                    <a:cubicBezTo>
                      <a:pt x="39901" y="2428312"/>
                      <a:pt x="-12413" y="2956566"/>
                      <a:pt x="34919" y="3466132"/>
                    </a:cubicBezTo>
                    <a:cubicBezTo>
                      <a:pt x="154493" y="4788014"/>
                      <a:pt x="727453" y="5762294"/>
                      <a:pt x="1691520" y="6285566"/>
                    </a:cubicBezTo>
                    <a:cubicBezTo>
                      <a:pt x="2260743" y="6593298"/>
                      <a:pt x="2950786" y="6732838"/>
                      <a:pt x="3691897" y="6689232"/>
                    </a:cubicBezTo>
                    <a:cubicBezTo>
                      <a:pt x="4405605" y="6645626"/>
                      <a:pt x="5136752" y="6436318"/>
                      <a:pt x="5804375" y="6083732"/>
                    </a:cubicBezTo>
                    <a:cubicBezTo>
                      <a:pt x="6302601" y="5819606"/>
                      <a:pt x="6677515" y="5369842"/>
                      <a:pt x="6804563" y="4881456"/>
                    </a:cubicBezTo>
                    <a:cubicBezTo>
                      <a:pt x="6906699" y="4492740"/>
                      <a:pt x="6844421" y="4107762"/>
                      <a:pt x="6627693" y="3770128"/>
                    </a:cubicBezTo>
                    <a:cubicBezTo>
                      <a:pt x="6354914" y="3349019"/>
                      <a:pt x="5897792" y="3119777"/>
                      <a:pt x="5455617" y="2898010"/>
                    </a:cubicBezTo>
                    <a:cubicBezTo>
                      <a:pt x="5288711" y="2814536"/>
                      <a:pt x="5115577" y="2727324"/>
                      <a:pt x="4956145" y="2632637"/>
                    </a:cubicBezTo>
                    <a:cubicBezTo>
                      <a:pt x="4445463" y="2326149"/>
                      <a:pt x="4025708" y="1840255"/>
                      <a:pt x="3638337" y="1106430"/>
                    </a:cubicBezTo>
                    <a:cubicBezTo>
                      <a:pt x="3304526" y="477259"/>
                      <a:pt x="2864842" y="105986"/>
                      <a:pt x="2366616" y="31233"/>
                    </a:cubicBezTo>
                    <a:cubicBezTo>
                      <a:pt x="2303092" y="22512"/>
                      <a:pt x="2240814" y="17528"/>
                      <a:pt x="2178536" y="17528"/>
                    </a:cubicBezTo>
                    <a:close/>
                    <a:moveTo>
                      <a:pt x="2182548" y="4"/>
                    </a:moveTo>
                    <a:cubicBezTo>
                      <a:pt x="2244710" y="160"/>
                      <a:pt x="2306521" y="4754"/>
                      <a:pt x="2367865" y="13787"/>
                    </a:cubicBezTo>
                    <a:cubicBezTo>
                      <a:pt x="2874810" y="88540"/>
                      <a:pt x="3319477" y="463551"/>
                      <a:pt x="3654534" y="1097707"/>
                    </a:cubicBezTo>
                    <a:cubicBezTo>
                      <a:pt x="4040659" y="1830287"/>
                      <a:pt x="4457924" y="2312445"/>
                      <a:pt x="4966115" y="2617686"/>
                    </a:cubicBezTo>
                    <a:cubicBezTo>
                      <a:pt x="5125547" y="2712374"/>
                      <a:pt x="5298681" y="2799586"/>
                      <a:pt x="5464341" y="2883060"/>
                    </a:cubicBezTo>
                    <a:cubicBezTo>
                      <a:pt x="5909008" y="3104827"/>
                      <a:pt x="6368622" y="3335316"/>
                      <a:pt x="6643892" y="3761409"/>
                    </a:cubicBezTo>
                    <a:cubicBezTo>
                      <a:pt x="6863111" y="4102781"/>
                      <a:pt x="6925391" y="4491497"/>
                      <a:pt x="6823253" y="4885197"/>
                    </a:cubicBezTo>
                    <a:cubicBezTo>
                      <a:pt x="6693715" y="5378568"/>
                      <a:pt x="6317554" y="5832070"/>
                      <a:pt x="5814345" y="6098689"/>
                    </a:cubicBezTo>
                    <a:cubicBezTo>
                      <a:pt x="5144231" y="6453766"/>
                      <a:pt x="4410593" y="6664320"/>
                      <a:pt x="3693147" y="6706680"/>
                    </a:cubicBezTo>
                    <a:cubicBezTo>
                      <a:pt x="3603466" y="6711664"/>
                      <a:pt x="3515031" y="6714156"/>
                      <a:pt x="3426595" y="6714156"/>
                    </a:cubicBezTo>
                    <a:cubicBezTo>
                      <a:pt x="2783883" y="6714156"/>
                      <a:pt x="2186012" y="6573371"/>
                      <a:pt x="1682803" y="6300522"/>
                    </a:cubicBezTo>
                    <a:cubicBezTo>
                      <a:pt x="1007707" y="5934232"/>
                      <a:pt x="169441" y="5144341"/>
                      <a:pt x="16236" y="3468626"/>
                    </a:cubicBezTo>
                    <a:cubicBezTo>
                      <a:pt x="-29850" y="2956567"/>
                      <a:pt x="22464" y="2425820"/>
                      <a:pt x="169441" y="1932450"/>
                    </a:cubicBezTo>
                    <a:cubicBezTo>
                      <a:pt x="326382" y="1401703"/>
                      <a:pt x="589197" y="938234"/>
                      <a:pt x="929236" y="594369"/>
                    </a:cubicBezTo>
                    <a:cubicBezTo>
                      <a:pt x="1142228" y="378831"/>
                      <a:pt x="1373903" y="219358"/>
                      <a:pt x="1616788" y="118441"/>
                    </a:cubicBezTo>
                    <a:cubicBezTo>
                      <a:pt x="1806426" y="39016"/>
                      <a:pt x="1996063" y="-463"/>
                      <a:pt x="2182548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665" name="Group 664">
                <a:extLst>
                  <a:ext uri="{FF2B5EF4-FFF2-40B4-BE49-F238E27FC236}">
                    <a16:creationId xmlns:a16="http://schemas.microsoft.com/office/drawing/2014/main" id="{5FF54A85-8F2D-3840-A0F8-F85DC8CE8D18}"/>
                  </a:ext>
                </a:extLst>
              </p:cNvPr>
              <p:cNvGrpSpPr/>
              <p:nvPr/>
            </p:nvGrpSpPr>
            <p:grpSpPr>
              <a:xfrm>
                <a:off x="10019903" y="6452389"/>
                <a:ext cx="772391" cy="1452971"/>
                <a:chOff x="10019903" y="6452389"/>
                <a:chExt cx="772391" cy="1452971"/>
              </a:xfrm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4E0AD4F1-0986-994D-B0DC-63C692C2A8B4}"/>
                    </a:ext>
                  </a:extLst>
                </p:cNvPr>
                <p:cNvSpPr/>
                <p:nvPr/>
              </p:nvSpPr>
              <p:spPr>
                <a:xfrm>
                  <a:off x="10029873" y="6461112"/>
                  <a:ext cx="753704" cy="14355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6" h="1153">
                      <a:moveTo>
                        <a:pt x="606" y="1093"/>
                      </a:moveTo>
                      <a:lnTo>
                        <a:pt x="606" y="60"/>
                      </a:lnTo>
                      <a:cubicBezTo>
                        <a:pt x="606" y="27"/>
                        <a:pt x="579" y="0"/>
                        <a:pt x="546" y="0"/>
                      </a:cubicBezTo>
                      <a:lnTo>
                        <a:pt x="361" y="0"/>
                      </a:lnTo>
                      <a:cubicBezTo>
                        <a:pt x="163" y="350"/>
                        <a:pt x="44" y="752"/>
                        <a:pt x="0" y="1153"/>
                      </a:cubicBezTo>
                      <a:lnTo>
                        <a:pt x="546" y="1153"/>
                      </a:lnTo>
                      <a:cubicBezTo>
                        <a:pt x="579" y="1153"/>
                        <a:pt x="606" y="1126"/>
                        <a:pt x="606" y="10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8D0715B3-1792-2C42-B547-78559A3BD3BF}"/>
                    </a:ext>
                  </a:extLst>
                </p:cNvPr>
                <p:cNvSpPr/>
                <p:nvPr/>
              </p:nvSpPr>
              <p:spPr>
                <a:xfrm>
                  <a:off x="10019903" y="6452389"/>
                  <a:ext cx="772391" cy="1452971"/>
                </a:xfrm>
                <a:custGeom>
                  <a:avLst/>
                  <a:gdLst>
                    <a:gd name="connsiteX0" fmla="*/ 463929 w 772391"/>
                    <a:gd name="connsiteY0" fmla="*/ 17446 h 1452971"/>
                    <a:gd name="connsiteX1" fmla="*/ 18690 w 772391"/>
                    <a:gd name="connsiteY1" fmla="*/ 1435526 h 1452971"/>
                    <a:gd name="connsiteX2" fmla="*/ 689035 w 772391"/>
                    <a:gd name="connsiteY2" fmla="*/ 1435526 h 1452971"/>
                    <a:gd name="connsiteX3" fmla="*/ 753707 w 772391"/>
                    <a:gd name="connsiteY3" fmla="*/ 1369540 h 1452971"/>
                    <a:gd name="connsiteX4" fmla="*/ 753707 w 772391"/>
                    <a:gd name="connsiteY4" fmla="*/ 83432 h 1452971"/>
                    <a:gd name="connsiteX5" fmla="*/ 689035 w 772391"/>
                    <a:gd name="connsiteY5" fmla="*/ 17446 h 1452971"/>
                    <a:gd name="connsiteX6" fmla="*/ 458957 w 772391"/>
                    <a:gd name="connsiteY6" fmla="*/ 0 h 1452971"/>
                    <a:gd name="connsiteX7" fmla="*/ 689057 w 772391"/>
                    <a:gd name="connsiteY7" fmla="*/ 0 h 1452971"/>
                    <a:gd name="connsiteX8" fmla="*/ 772391 w 772391"/>
                    <a:gd name="connsiteY8" fmla="*/ 83418 h 1452971"/>
                    <a:gd name="connsiteX9" fmla="*/ 772391 w 772391"/>
                    <a:gd name="connsiteY9" fmla="*/ 1369553 h 1452971"/>
                    <a:gd name="connsiteX10" fmla="*/ 689057 w 772391"/>
                    <a:gd name="connsiteY10" fmla="*/ 1452971 h 1452971"/>
                    <a:gd name="connsiteX11" fmla="*/ 9950 w 772391"/>
                    <a:gd name="connsiteY11" fmla="*/ 1452971 h 1452971"/>
                    <a:gd name="connsiteX12" fmla="*/ 2488 w 772391"/>
                    <a:gd name="connsiteY12" fmla="*/ 1449236 h 1452971"/>
                    <a:gd name="connsiteX13" fmla="*/ 0 w 772391"/>
                    <a:gd name="connsiteY13" fmla="*/ 1444256 h 1452971"/>
                    <a:gd name="connsiteX14" fmla="*/ 450250 w 772391"/>
                    <a:gd name="connsiteY14" fmla="*/ 4980 h 1452971"/>
                    <a:gd name="connsiteX15" fmla="*/ 458957 w 772391"/>
                    <a:gd name="connsiteY15" fmla="*/ 0 h 1452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2391" h="1452971">
                      <a:moveTo>
                        <a:pt x="463929" y="17446"/>
                      </a:moveTo>
                      <a:cubicBezTo>
                        <a:pt x="231360" y="429548"/>
                        <a:pt x="78387" y="918842"/>
                        <a:pt x="18690" y="1435526"/>
                      </a:cubicBezTo>
                      <a:lnTo>
                        <a:pt x="689035" y="1435526"/>
                      </a:lnTo>
                      <a:cubicBezTo>
                        <a:pt x="725102" y="1435526"/>
                        <a:pt x="753707" y="1405646"/>
                        <a:pt x="753707" y="1369540"/>
                      </a:cubicBezTo>
                      <a:lnTo>
                        <a:pt x="753707" y="83432"/>
                      </a:lnTo>
                      <a:cubicBezTo>
                        <a:pt x="753707" y="47327"/>
                        <a:pt x="725102" y="17446"/>
                        <a:pt x="689035" y="17446"/>
                      </a:cubicBezTo>
                      <a:close/>
                      <a:moveTo>
                        <a:pt x="458957" y="0"/>
                      </a:moveTo>
                      <a:lnTo>
                        <a:pt x="689057" y="0"/>
                      </a:lnTo>
                      <a:cubicBezTo>
                        <a:pt x="733834" y="0"/>
                        <a:pt x="772391" y="37352"/>
                        <a:pt x="772391" y="83418"/>
                      </a:cubicBezTo>
                      <a:lnTo>
                        <a:pt x="772391" y="1369553"/>
                      </a:lnTo>
                      <a:cubicBezTo>
                        <a:pt x="772391" y="1415620"/>
                        <a:pt x="733834" y="1452971"/>
                        <a:pt x="689057" y="1452971"/>
                      </a:cubicBezTo>
                      <a:lnTo>
                        <a:pt x="9950" y="1452971"/>
                      </a:lnTo>
                      <a:cubicBezTo>
                        <a:pt x="6219" y="1452971"/>
                        <a:pt x="3731" y="1451726"/>
                        <a:pt x="2488" y="1449236"/>
                      </a:cubicBezTo>
                      <a:cubicBezTo>
                        <a:pt x="1244" y="1447991"/>
                        <a:pt x="0" y="1446746"/>
                        <a:pt x="0" y="1444256"/>
                      </a:cubicBezTo>
                      <a:cubicBezTo>
                        <a:pt x="59702" y="918846"/>
                        <a:pt x="215175" y="422072"/>
                        <a:pt x="450250" y="4980"/>
                      </a:cubicBezTo>
                      <a:cubicBezTo>
                        <a:pt x="452738" y="2490"/>
                        <a:pt x="455226" y="0"/>
                        <a:pt x="4589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4278C702-3AEF-DC43-B3B2-53DEC81A168C}"/>
                    </a:ext>
                  </a:extLst>
                </p:cNvPr>
                <p:cNvSpPr/>
                <p:nvPr/>
              </p:nvSpPr>
              <p:spPr>
                <a:xfrm>
                  <a:off x="10043576" y="6572013"/>
                  <a:ext cx="635354" cy="12137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1" h="975">
                      <a:moveTo>
                        <a:pt x="511" y="975"/>
                      </a:moveTo>
                      <a:lnTo>
                        <a:pt x="511" y="0"/>
                      </a:lnTo>
                      <a:lnTo>
                        <a:pt x="302" y="0"/>
                      </a:lnTo>
                      <a:cubicBezTo>
                        <a:pt x="146" y="302"/>
                        <a:pt x="47" y="637"/>
                        <a:pt x="0" y="97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34DE4718-FF9B-FD45-88CF-D0171FA227AA}"/>
                    </a:ext>
                  </a:extLst>
                </p:cNvPr>
                <p:cNvSpPr/>
                <p:nvPr/>
              </p:nvSpPr>
              <p:spPr>
                <a:xfrm>
                  <a:off x="10033610" y="6563290"/>
                  <a:ext cx="654041" cy="1232409"/>
                </a:xfrm>
                <a:custGeom>
                  <a:avLst/>
                  <a:gdLst>
                    <a:gd name="connsiteX0" fmla="*/ 390430 w 654041"/>
                    <a:gd name="connsiteY0" fmla="*/ 17446 h 1232409"/>
                    <a:gd name="connsiteX1" fmla="*/ 19933 w 654041"/>
                    <a:gd name="connsiteY1" fmla="*/ 1214964 h 1232409"/>
                    <a:gd name="connsiteX2" fmla="*/ 636600 w 654041"/>
                    <a:gd name="connsiteY2" fmla="*/ 1214964 h 1232409"/>
                    <a:gd name="connsiteX3" fmla="*/ 636600 w 654041"/>
                    <a:gd name="connsiteY3" fmla="*/ 17446 h 1232409"/>
                    <a:gd name="connsiteX4" fmla="*/ 385461 w 654041"/>
                    <a:gd name="connsiteY4" fmla="*/ 0 h 1232409"/>
                    <a:gd name="connsiteX5" fmla="*/ 645337 w 654041"/>
                    <a:gd name="connsiteY5" fmla="*/ 0 h 1232409"/>
                    <a:gd name="connsiteX6" fmla="*/ 654041 w 654041"/>
                    <a:gd name="connsiteY6" fmla="*/ 8714 h 1232409"/>
                    <a:gd name="connsiteX7" fmla="*/ 654041 w 654041"/>
                    <a:gd name="connsiteY7" fmla="*/ 1222450 h 1232409"/>
                    <a:gd name="connsiteX8" fmla="*/ 645337 w 654041"/>
                    <a:gd name="connsiteY8" fmla="*/ 1232409 h 1232409"/>
                    <a:gd name="connsiteX9" fmla="*/ 9947 w 654041"/>
                    <a:gd name="connsiteY9" fmla="*/ 1232409 h 1232409"/>
                    <a:gd name="connsiteX10" fmla="*/ 2487 w 654041"/>
                    <a:gd name="connsiteY10" fmla="*/ 1228675 h 1232409"/>
                    <a:gd name="connsiteX11" fmla="*/ 0 w 654041"/>
                    <a:gd name="connsiteY11" fmla="*/ 1222450 h 1232409"/>
                    <a:gd name="connsiteX12" fmla="*/ 378001 w 654041"/>
                    <a:gd name="connsiteY12" fmla="*/ 4980 h 1232409"/>
                    <a:gd name="connsiteX13" fmla="*/ 385461 w 654041"/>
                    <a:gd name="connsiteY13" fmla="*/ 0 h 1232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4041" h="1232409">
                      <a:moveTo>
                        <a:pt x="390430" y="17446"/>
                      </a:moveTo>
                      <a:cubicBezTo>
                        <a:pt x="207668" y="372220"/>
                        <a:pt x="80854" y="785501"/>
                        <a:pt x="19933" y="1214964"/>
                      </a:cubicBezTo>
                      <a:lnTo>
                        <a:pt x="636600" y="1214964"/>
                      </a:lnTo>
                      <a:lnTo>
                        <a:pt x="636600" y="17446"/>
                      </a:lnTo>
                      <a:close/>
                      <a:moveTo>
                        <a:pt x="385461" y="0"/>
                      </a:moveTo>
                      <a:lnTo>
                        <a:pt x="645337" y="0"/>
                      </a:lnTo>
                      <a:cubicBezTo>
                        <a:pt x="650311" y="0"/>
                        <a:pt x="654041" y="3735"/>
                        <a:pt x="654041" y="8714"/>
                      </a:cubicBezTo>
                      <a:lnTo>
                        <a:pt x="654041" y="1222450"/>
                      </a:lnTo>
                      <a:cubicBezTo>
                        <a:pt x="654041" y="1227430"/>
                        <a:pt x="650311" y="1232409"/>
                        <a:pt x="645337" y="1232409"/>
                      </a:cubicBezTo>
                      <a:lnTo>
                        <a:pt x="9947" y="1232409"/>
                      </a:lnTo>
                      <a:cubicBezTo>
                        <a:pt x="7461" y="1232409"/>
                        <a:pt x="3730" y="1231164"/>
                        <a:pt x="2487" y="1228675"/>
                      </a:cubicBezTo>
                      <a:cubicBezTo>
                        <a:pt x="1243" y="1227430"/>
                        <a:pt x="0" y="1224940"/>
                        <a:pt x="0" y="1222450"/>
                      </a:cubicBezTo>
                      <a:cubicBezTo>
                        <a:pt x="60928" y="785505"/>
                        <a:pt x="191487" y="364744"/>
                        <a:pt x="378001" y="4980"/>
                      </a:cubicBezTo>
                      <a:cubicBezTo>
                        <a:pt x="379244" y="1245"/>
                        <a:pt x="381731" y="0"/>
                        <a:pt x="3854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2EE6F8B-43C6-E54D-83F8-6DB5F50E2E64}"/>
                    </a:ext>
                  </a:extLst>
                </p:cNvPr>
                <p:cNvSpPr/>
                <p:nvPr/>
              </p:nvSpPr>
              <p:spPr>
                <a:xfrm>
                  <a:off x="10211755" y="6685413"/>
                  <a:ext cx="272828" cy="4012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0" h="323">
                      <a:moveTo>
                        <a:pt x="122" y="0"/>
                      </a:moveTo>
                      <a:cubicBezTo>
                        <a:pt x="76" y="98"/>
                        <a:pt x="35" y="200"/>
                        <a:pt x="0" y="304"/>
                      </a:cubicBezTo>
                      <a:lnTo>
                        <a:pt x="1" y="304"/>
                      </a:lnTo>
                      <a:cubicBezTo>
                        <a:pt x="43" y="331"/>
                        <a:pt x="95" y="329"/>
                        <a:pt x="136" y="299"/>
                      </a:cubicBezTo>
                      <a:cubicBezTo>
                        <a:pt x="194" y="258"/>
                        <a:pt x="232" y="175"/>
                        <a:pt x="216" y="104"/>
                      </a:cubicBezTo>
                      <a:cubicBezTo>
                        <a:pt x="204" y="55"/>
                        <a:pt x="167" y="19"/>
                        <a:pt x="1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28F5A598-FF58-EC44-8E29-B2896170ED5F}"/>
                    </a:ext>
                  </a:extLst>
                </p:cNvPr>
                <p:cNvSpPr/>
                <p:nvPr/>
              </p:nvSpPr>
              <p:spPr>
                <a:xfrm>
                  <a:off x="10202570" y="6674996"/>
                  <a:ext cx="288588" cy="419143"/>
                </a:xfrm>
                <a:custGeom>
                  <a:avLst/>
                  <a:gdLst>
                    <a:gd name="connsiteX0" fmla="*/ 165437 w 288588"/>
                    <a:gd name="connsiteY0" fmla="*/ 21632 h 419143"/>
                    <a:gd name="connsiteX1" fmla="*/ 20397 w 288588"/>
                    <a:gd name="connsiteY1" fmla="*/ 384313 h 419143"/>
                    <a:gd name="connsiteX2" fmla="*/ 172875 w 288588"/>
                    <a:gd name="connsiteY2" fmla="*/ 375619 h 419143"/>
                    <a:gd name="connsiteX3" fmla="*/ 267088 w 288588"/>
                    <a:gd name="connsiteY3" fmla="*/ 142112 h 419143"/>
                    <a:gd name="connsiteX4" fmla="*/ 165437 w 288588"/>
                    <a:gd name="connsiteY4" fmla="*/ 21632 h 419143"/>
                    <a:gd name="connsiteX5" fmla="*/ 162962 w 288588"/>
                    <a:gd name="connsiteY5" fmla="*/ 448 h 419143"/>
                    <a:gd name="connsiteX6" fmla="*/ 283286 w 288588"/>
                    <a:gd name="connsiteY6" fmla="*/ 135872 h 419143"/>
                    <a:gd name="connsiteX7" fmla="*/ 181569 w 288588"/>
                    <a:gd name="connsiteY7" fmla="*/ 388083 h 419143"/>
                    <a:gd name="connsiteX8" fmla="*/ 88536 w 288588"/>
                    <a:gd name="connsiteY8" fmla="*/ 419143 h 419143"/>
                    <a:gd name="connsiteX9" fmla="*/ 4185 w 288588"/>
                    <a:gd name="connsiteY9" fmla="*/ 394295 h 419143"/>
                    <a:gd name="connsiteX10" fmla="*/ 464 w 288588"/>
                    <a:gd name="connsiteY10" fmla="*/ 384356 h 419143"/>
                    <a:gd name="connsiteX11" fmla="*/ 151798 w 288588"/>
                    <a:gd name="connsiteY11" fmla="*/ 5418 h 419143"/>
                    <a:gd name="connsiteX12" fmla="*/ 162962 w 288588"/>
                    <a:gd name="connsiteY12" fmla="*/ 448 h 419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588" h="419143">
                      <a:moveTo>
                        <a:pt x="165437" y="21632"/>
                      </a:moveTo>
                      <a:cubicBezTo>
                        <a:pt x="112131" y="137144"/>
                        <a:pt x="62545" y="258865"/>
                        <a:pt x="20397" y="384313"/>
                      </a:cubicBezTo>
                      <a:cubicBezTo>
                        <a:pt x="68744" y="411639"/>
                        <a:pt x="125768" y="409155"/>
                        <a:pt x="172875" y="375619"/>
                      </a:cubicBezTo>
                      <a:cubicBezTo>
                        <a:pt x="244775" y="323452"/>
                        <a:pt x="286923" y="221604"/>
                        <a:pt x="267088" y="142112"/>
                      </a:cubicBezTo>
                      <a:cubicBezTo>
                        <a:pt x="255931" y="89945"/>
                        <a:pt x="218742" y="46473"/>
                        <a:pt x="165437" y="21632"/>
                      </a:cubicBezTo>
                      <a:close/>
                      <a:moveTo>
                        <a:pt x="162962" y="448"/>
                      </a:moveTo>
                      <a:cubicBezTo>
                        <a:pt x="224985" y="27781"/>
                        <a:pt x="269641" y="77478"/>
                        <a:pt x="283286" y="135872"/>
                      </a:cubicBezTo>
                      <a:cubicBezTo>
                        <a:pt x="304373" y="224084"/>
                        <a:pt x="260958" y="332174"/>
                        <a:pt x="181569" y="388083"/>
                      </a:cubicBezTo>
                      <a:cubicBezTo>
                        <a:pt x="153039" y="409204"/>
                        <a:pt x="119547" y="419143"/>
                        <a:pt x="88536" y="419143"/>
                      </a:cubicBezTo>
                      <a:cubicBezTo>
                        <a:pt x="58765" y="419143"/>
                        <a:pt x="30235" y="410446"/>
                        <a:pt x="4185" y="394295"/>
                      </a:cubicBezTo>
                      <a:cubicBezTo>
                        <a:pt x="464" y="391810"/>
                        <a:pt x="-776" y="388083"/>
                        <a:pt x="464" y="384356"/>
                      </a:cubicBezTo>
                      <a:cubicBezTo>
                        <a:pt x="43880" y="252659"/>
                        <a:pt x="94738" y="125933"/>
                        <a:pt x="151798" y="5418"/>
                      </a:cubicBezTo>
                      <a:cubicBezTo>
                        <a:pt x="154279" y="448"/>
                        <a:pt x="159241" y="-795"/>
                        <a:pt x="162962" y="4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B50A0616-1DED-704B-BE1A-42339F4CE6E6}"/>
                    </a:ext>
                  </a:extLst>
                </p:cNvPr>
                <p:cNvSpPr/>
                <p:nvPr/>
              </p:nvSpPr>
              <p:spPr>
                <a:xfrm>
                  <a:off x="10075967" y="7170149"/>
                  <a:ext cx="426061" cy="4735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3" h="381">
                      <a:moveTo>
                        <a:pt x="245" y="75"/>
                      </a:moveTo>
                      <a:cubicBezTo>
                        <a:pt x="194" y="46"/>
                        <a:pt x="131" y="32"/>
                        <a:pt x="82" y="0"/>
                      </a:cubicBezTo>
                      <a:cubicBezTo>
                        <a:pt x="48" y="110"/>
                        <a:pt x="21" y="223"/>
                        <a:pt x="0" y="336"/>
                      </a:cubicBezTo>
                      <a:cubicBezTo>
                        <a:pt x="1" y="337"/>
                        <a:pt x="2" y="337"/>
                        <a:pt x="3" y="338"/>
                      </a:cubicBezTo>
                      <a:cubicBezTo>
                        <a:pt x="105" y="395"/>
                        <a:pt x="265" y="409"/>
                        <a:pt x="328" y="290"/>
                      </a:cubicBezTo>
                      <a:cubicBezTo>
                        <a:pt x="370" y="210"/>
                        <a:pt x="316" y="117"/>
                        <a:pt x="245" y="7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7F0666A5-1F2A-734F-A4A5-87CEC4108CF2}"/>
                    </a:ext>
                  </a:extLst>
                </p:cNvPr>
                <p:cNvSpPr/>
                <p:nvPr/>
              </p:nvSpPr>
              <p:spPr>
                <a:xfrm>
                  <a:off x="10065671" y="7162985"/>
                  <a:ext cx="443444" cy="490660"/>
                </a:xfrm>
                <a:custGeom>
                  <a:avLst/>
                  <a:gdLst>
                    <a:gd name="connsiteX0" fmla="*/ 117134 w 443444"/>
                    <a:gd name="connsiteY0" fmla="*/ 20874 h 490660"/>
                    <a:gd name="connsiteX1" fmla="*/ 19016 w 443444"/>
                    <a:gd name="connsiteY1" fmla="*/ 419776 h 490660"/>
                    <a:gd name="connsiteX2" fmla="*/ 291015 w 443444"/>
                    <a:gd name="connsiteY2" fmla="*/ 460784 h 490660"/>
                    <a:gd name="connsiteX3" fmla="*/ 410248 w 443444"/>
                    <a:gd name="connsiteY3" fmla="*/ 363855 h 490660"/>
                    <a:gd name="connsiteX4" fmla="*/ 310887 w 443444"/>
                    <a:gd name="connsiteY4" fmla="*/ 109105 h 490660"/>
                    <a:gd name="connsiteX5" fmla="*/ 216495 w 443444"/>
                    <a:gd name="connsiteY5" fmla="*/ 65611 h 490660"/>
                    <a:gd name="connsiteX6" fmla="*/ 117134 w 443444"/>
                    <a:gd name="connsiteY6" fmla="*/ 20874 h 490660"/>
                    <a:gd name="connsiteX7" fmla="*/ 107168 w 443444"/>
                    <a:gd name="connsiteY7" fmla="*/ 933 h 490660"/>
                    <a:gd name="connsiteX8" fmla="*/ 114622 w 443444"/>
                    <a:gd name="connsiteY8" fmla="*/ 933 h 490660"/>
                    <a:gd name="connsiteX9" fmla="*/ 221460 w 443444"/>
                    <a:gd name="connsiteY9" fmla="*/ 51895 h 490660"/>
                    <a:gd name="connsiteX10" fmla="*/ 317117 w 443444"/>
                    <a:gd name="connsiteY10" fmla="*/ 94155 h 490660"/>
                    <a:gd name="connsiteX11" fmla="*/ 425197 w 443444"/>
                    <a:gd name="connsiteY11" fmla="*/ 372579 h 490660"/>
                    <a:gd name="connsiteX12" fmla="*/ 294756 w 443444"/>
                    <a:gd name="connsiteY12" fmla="*/ 478231 h 490660"/>
                    <a:gd name="connsiteX13" fmla="*/ 211521 w 443444"/>
                    <a:gd name="connsiteY13" fmla="*/ 490660 h 490660"/>
                    <a:gd name="connsiteX14" fmla="*/ 9026 w 443444"/>
                    <a:gd name="connsiteY14" fmla="*/ 437213 h 490660"/>
                    <a:gd name="connsiteX15" fmla="*/ 6542 w 443444"/>
                    <a:gd name="connsiteY15" fmla="*/ 434727 h 490660"/>
                    <a:gd name="connsiteX16" fmla="*/ 4057 w 443444"/>
                    <a:gd name="connsiteY16" fmla="*/ 433484 h 490660"/>
                    <a:gd name="connsiteX17" fmla="*/ 330 w 443444"/>
                    <a:gd name="connsiteY17" fmla="*/ 424783 h 490660"/>
                    <a:gd name="connsiteX18" fmla="*/ 102199 w 443444"/>
                    <a:gd name="connsiteY18" fmla="*/ 5905 h 490660"/>
                    <a:gd name="connsiteX19" fmla="*/ 107168 w 443444"/>
                    <a:gd name="connsiteY19" fmla="*/ 933 h 49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3444" h="490660">
                      <a:moveTo>
                        <a:pt x="117134" y="20874"/>
                      </a:moveTo>
                      <a:cubicBezTo>
                        <a:pt x="78632" y="150113"/>
                        <a:pt x="46340" y="284323"/>
                        <a:pt x="19016" y="419776"/>
                      </a:cubicBezTo>
                      <a:cubicBezTo>
                        <a:pt x="105956" y="468240"/>
                        <a:pt x="212769" y="484395"/>
                        <a:pt x="291015" y="460784"/>
                      </a:cubicBezTo>
                      <a:cubicBezTo>
                        <a:pt x="344422" y="444629"/>
                        <a:pt x="385408" y="412319"/>
                        <a:pt x="410248" y="363855"/>
                      </a:cubicBezTo>
                      <a:cubicBezTo>
                        <a:pt x="458686" y="269411"/>
                        <a:pt x="396586" y="157569"/>
                        <a:pt x="310887" y="109105"/>
                      </a:cubicBezTo>
                      <a:cubicBezTo>
                        <a:pt x="281079" y="91707"/>
                        <a:pt x="248787" y="78038"/>
                        <a:pt x="216495" y="65611"/>
                      </a:cubicBezTo>
                      <a:cubicBezTo>
                        <a:pt x="182961" y="53184"/>
                        <a:pt x="148185" y="39514"/>
                        <a:pt x="117134" y="20874"/>
                      </a:cubicBezTo>
                      <a:close/>
                      <a:moveTo>
                        <a:pt x="107168" y="933"/>
                      </a:moveTo>
                      <a:cubicBezTo>
                        <a:pt x="109653" y="-310"/>
                        <a:pt x="113380" y="-310"/>
                        <a:pt x="114622" y="933"/>
                      </a:cubicBezTo>
                      <a:cubicBezTo>
                        <a:pt x="146922" y="22064"/>
                        <a:pt x="185433" y="36979"/>
                        <a:pt x="221460" y="51895"/>
                      </a:cubicBezTo>
                      <a:cubicBezTo>
                        <a:pt x="253760" y="64324"/>
                        <a:pt x="287302" y="77997"/>
                        <a:pt x="317117" y="94155"/>
                      </a:cubicBezTo>
                      <a:cubicBezTo>
                        <a:pt x="410290" y="148846"/>
                        <a:pt x="477374" y="270656"/>
                        <a:pt x="425197" y="372579"/>
                      </a:cubicBezTo>
                      <a:cubicBezTo>
                        <a:pt x="396625" y="426026"/>
                        <a:pt x="353144" y="460829"/>
                        <a:pt x="294756" y="478231"/>
                      </a:cubicBezTo>
                      <a:cubicBezTo>
                        <a:pt x="268667" y="485688"/>
                        <a:pt x="241337" y="490660"/>
                        <a:pt x="211521" y="490660"/>
                      </a:cubicBezTo>
                      <a:cubicBezTo>
                        <a:pt x="144437" y="490660"/>
                        <a:pt x="71141" y="470773"/>
                        <a:pt x="9026" y="437213"/>
                      </a:cubicBezTo>
                      <a:cubicBezTo>
                        <a:pt x="7784" y="435970"/>
                        <a:pt x="6542" y="435970"/>
                        <a:pt x="6542" y="434727"/>
                      </a:cubicBezTo>
                      <a:lnTo>
                        <a:pt x="4057" y="433484"/>
                      </a:lnTo>
                      <a:cubicBezTo>
                        <a:pt x="1572" y="430998"/>
                        <a:pt x="-912" y="428512"/>
                        <a:pt x="330" y="424783"/>
                      </a:cubicBezTo>
                      <a:cubicBezTo>
                        <a:pt x="27661" y="281843"/>
                        <a:pt x="61203" y="140145"/>
                        <a:pt x="102199" y="5905"/>
                      </a:cubicBezTo>
                      <a:cubicBezTo>
                        <a:pt x="103441" y="3419"/>
                        <a:pt x="105926" y="933"/>
                        <a:pt x="107168" y="9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66" name="Group 665">
                <a:extLst>
                  <a:ext uri="{FF2B5EF4-FFF2-40B4-BE49-F238E27FC236}">
                    <a16:creationId xmlns:a16="http://schemas.microsoft.com/office/drawing/2014/main" id="{3C83C9D1-7F22-7F42-A621-21BE6663F774}"/>
                  </a:ext>
                </a:extLst>
              </p:cNvPr>
              <p:cNvGrpSpPr/>
              <p:nvPr/>
            </p:nvGrpSpPr>
            <p:grpSpPr>
              <a:xfrm>
                <a:off x="12715797" y="5575123"/>
                <a:ext cx="895413" cy="726486"/>
                <a:chOff x="12715797" y="5575123"/>
                <a:chExt cx="895413" cy="726486"/>
              </a:xfrm>
            </p:grpSpPr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78A7B262-8187-4E4E-A99F-7D1576EC6E30}"/>
                    </a:ext>
                  </a:extLst>
                </p:cNvPr>
                <p:cNvSpPr/>
                <p:nvPr/>
              </p:nvSpPr>
              <p:spPr>
                <a:xfrm>
                  <a:off x="12724520" y="5641168"/>
                  <a:ext cx="878283" cy="6529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6" h="525">
                      <a:moveTo>
                        <a:pt x="299" y="0"/>
                      </a:moveTo>
                      <a:lnTo>
                        <a:pt x="33" y="0"/>
                      </a:lnTo>
                      <a:cubicBezTo>
                        <a:pt x="15" y="0"/>
                        <a:pt x="0" y="14"/>
                        <a:pt x="0" y="32"/>
                      </a:cubicBezTo>
                      <a:lnTo>
                        <a:pt x="0" y="492"/>
                      </a:lnTo>
                      <a:cubicBezTo>
                        <a:pt x="0" y="510"/>
                        <a:pt x="15" y="525"/>
                        <a:pt x="33" y="525"/>
                      </a:cubicBezTo>
                      <a:lnTo>
                        <a:pt x="706" y="525"/>
                      </a:lnTo>
                      <a:cubicBezTo>
                        <a:pt x="582" y="301"/>
                        <a:pt x="445" y="128"/>
                        <a:pt x="29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DC21B890-EC9E-AF40-A47D-A879E3C2ADDD}"/>
                    </a:ext>
                  </a:extLst>
                </p:cNvPr>
                <p:cNvSpPr/>
                <p:nvPr/>
              </p:nvSpPr>
              <p:spPr>
                <a:xfrm>
                  <a:off x="12715797" y="5632445"/>
                  <a:ext cx="895413" cy="669164"/>
                </a:xfrm>
                <a:custGeom>
                  <a:avLst/>
                  <a:gdLst>
                    <a:gd name="connsiteX0" fmla="*/ 49788 w 895413"/>
                    <a:gd name="connsiteY0" fmla="*/ 17445 h 669164"/>
                    <a:gd name="connsiteX1" fmla="*/ 17445 w 895413"/>
                    <a:gd name="connsiteY1" fmla="*/ 48537 h 669164"/>
                    <a:gd name="connsiteX2" fmla="*/ 17445 w 895413"/>
                    <a:gd name="connsiteY2" fmla="*/ 620626 h 669164"/>
                    <a:gd name="connsiteX3" fmla="*/ 49788 w 895413"/>
                    <a:gd name="connsiteY3" fmla="*/ 651718 h 669164"/>
                    <a:gd name="connsiteX4" fmla="*/ 872058 w 895413"/>
                    <a:gd name="connsiteY4" fmla="*/ 651718 h 669164"/>
                    <a:gd name="connsiteX5" fmla="*/ 378199 w 895413"/>
                    <a:gd name="connsiteY5" fmla="*/ 17445 h 669164"/>
                    <a:gd name="connsiteX6" fmla="*/ 49762 w 895413"/>
                    <a:gd name="connsiteY6" fmla="*/ 0 h 669164"/>
                    <a:gd name="connsiteX7" fmla="*/ 380683 w 895413"/>
                    <a:gd name="connsiteY7" fmla="*/ 0 h 669164"/>
                    <a:gd name="connsiteX8" fmla="*/ 386903 w 895413"/>
                    <a:gd name="connsiteY8" fmla="*/ 1244 h 669164"/>
                    <a:gd name="connsiteX9" fmla="*/ 894480 w 895413"/>
                    <a:gd name="connsiteY9" fmla="*/ 656726 h 669164"/>
                    <a:gd name="connsiteX10" fmla="*/ 894480 w 895413"/>
                    <a:gd name="connsiteY10" fmla="*/ 665433 h 669164"/>
                    <a:gd name="connsiteX11" fmla="*/ 887016 w 895413"/>
                    <a:gd name="connsiteY11" fmla="*/ 669164 h 669164"/>
                    <a:gd name="connsiteX12" fmla="*/ 49762 w 895413"/>
                    <a:gd name="connsiteY12" fmla="*/ 669164 h 669164"/>
                    <a:gd name="connsiteX13" fmla="*/ 0 w 895413"/>
                    <a:gd name="connsiteY13" fmla="*/ 620656 h 669164"/>
                    <a:gd name="connsiteX14" fmla="*/ 0 w 895413"/>
                    <a:gd name="connsiteY14" fmla="*/ 48508 h 669164"/>
                    <a:gd name="connsiteX15" fmla="*/ 49762 w 895413"/>
                    <a:gd name="connsiteY15" fmla="*/ 0 h 66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95413" h="669164">
                      <a:moveTo>
                        <a:pt x="49788" y="17445"/>
                      </a:moveTo>
                      <a:cubicBezTo>
                        <a:pt x="32373" y="17445"/>
                        <a:pt x="17445" y="31126"/>
                        <a:pt x="17445" y="48537"/>
                      </a:cubicBezTo>
                      <a:lnTo>
                        <a:pt x="17445" y="620626"/>
                      </a:lnTo>
                      <a:cubicBezTo>
                        <a:pt x="17445" y="636794"/>
                        <a:pt x="32373" y="651718"/>
                        <a:pt x="49788" y="651718"/>
                      </a:cubicBezTo>
                      <a:lnTo>
                        <a:pt x="872058" y="651718"/>
                      </a:lnTo>
                      <a:cubicBezTo>
                        <a:pt x="725269" y="393034"/>
                        <a:pt x="559820" y="179123"/>
                        <a:pt x="378199" y="17445"/>
                      </a:cubicBezTo>
                      <a:close/>
                      <a:moveTo>
                        <a:pt x="49762" y="0"/>
                      </a:moveTo>
                      <a:lnTo>
                        <a:pt x="380683" y="0"/>
                      </a:lnTo>
                      <a:cubicBezTo>
                        <a:pt x="383171" y="0"/>
                        <a:pt x="385659" y="1244"/>
                        <a:pt x="386903" y="1244"/>
                      </a:cubicBezTo>
                      <a:cubicBezTo>
                        <a:pt x="573512" y="167913"/>
                        <a:pt x="745193" y="388066"/>
                        <a:pt x="894480" y="656726"/>
                      </a:cubicBezTo>
                      <a:cubicBezTo>
                        <a:pt x="895724" y="659214"/>
                        <a:pt x="895724" y="662945"/>
                        <a:pt x="894480" y="665433"/>
                      </a:cubicBezTo>
                      <a:cubicBezTo>
                        <a:pt x="893236" y="667920"/>
                        <a:pt x="889504" y="669164"/>
                        <a:pt x="887016" y="669164"/>
                      </a:cubicBezTo>
                      <a:lnTo>
                        <a:pt x="49762" y="669164"/>
                      </a:lnTo>
                      <a:cubicBezTo>
                        <a:pt x="22393" y="669164"/>
                        <a:pt x="0" y="648020"/>
                        <a:pt x="0" y="620656"/>
                      </a:cubicBezTo>
                      <a:lnTo>
                        <a:pt x="0" y="48508"/>
                      </a:lnTo>
                      <a:cubicBezTo>
                        <a:pt x="0" y="22389"/>
                        <a:pt x="22393" y="0"/>
                        <a:pt x="4976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0F7E00C-0AE6-FF43-A55A-8FD4012F9F4E}"/>
                    </a:ext>
                  </a:extLst>
                </p:cNvPr>
                <p:cNvSpPr/>
                <p:nvPr/>
              </p:nvSpPr>
              <p:spPr>
                <a:xfrm>
                  <a:off x="12724520" y="5641168"/>
                  <a:ext cx="558115" cy="1894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9" h="153">
                      <a:moveTo>
                        <a:pt x="449" y="153"/>
                      </a:moveTo>
                      <a:cubicBezTo>
                        <a:pt x="401" y="96"/>
                        <a:pt x="351" y="45"/>
                        <a:pt x="299" y="0"/>
                      </a:cubicBezTo>
                      <a:lnTo>
                        <a:pt x="33" y="0"/>
                      </a:lnTo>
                      <a:cubicBezTo>
                        <a:pt x="15" y="0"/>
                        <a:pt x="0" y="14"/>
                        <a:pt x="0" y="32"/>
                      </a:cubicBezTo>
                      <a:lnTo>
                        <a:pt x="0" y="15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13C0ABF7-B5DF-0142-B91A-3DD251B20945}"/>
                    </a:ext>
                  </a:extLst>
                </p:cNvPr>
                <p:cNvSpPr/>
                <p:nvPr/>
              </p:nvSpPr>
              <p:spPr>
                <a:xfrm>
                  <a:off x="12724520" y="5641168"/>
                  <a:ext cx="558115" cy="1894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9" h="153">
                      <a:moveTo>
                        <a:pt x="449" y="153"/>
                      </a:moveTo>
                      <a:cubicBezTo>
                        <a:pt x="401" y="96"/>
                        <a:pt x="351" y="45"/>
                        <a:pt x="299" y="0"/>
                      </a:cubicBezTo>
                      <a:lnTo>
                        <a:pt x="33" y="0"/>
                      </a:lnTo>
                      <a:cubicBezTo>
                        <a:pt x="15" y="0"/>
                        <a:pt x="0" y="14"/>
                        <a:pt x="0" y="32"/>
                      </a:cubicBezTo>
                      <a:lnTo>
                        <a:pt x="0" y="153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D541DAA5-2716-0042-A03F-CB31936D40D1}"/>
                    </a:ext>
                  </a:extLst>
                </p:cNvPr>
                <p:cNvSpPr/>
                <p:nvPr/>
              </p:nvSpPr>
              <p:spPr>
                <a:xfrm>
                  <a:off x="12715797" y="5632445"/>
                  <a:ext cx="576375" cy="206855"/>
                </a:xfrm>
                <a:custGeom>
                  <a:avLst/>
                  <a:gdLst>
                    <a:gd name="connsiteX0" fmla="*/ 49760 w 576375"/>
                    <a:gd name="connsiteY0" fmla="*/ 17445 h 206855"/>
                    <a:gd name="connsiteX1" fmla="*/ 17445 w 576375"/>
                    <a:gd name="connsiteY1" fmla="*/ 48374 h 206855"/>
                    <a:gd name="connsiteX2" fmla="*/ 17445 w 576375"/>
                    <a:gd name="connsiteY2" fmla="*/ 189409 h 206855"/>
                    <a:gd name="connsiteX3" fmla="*/ 548152 w 576375"/>
                    <a:gd name="connsiteY3" fmla="*/ 189409 h 206855"/>
                    <a:gd name="connsiteX4" fmla="*/ 377878 w 576375"/>
                    <a:gd name="connsiteY4" fmla="*/ 17445 h 206855"/>
                    <a:gd name="connsiteX5" fmla="*/ 49724 w 576375"/>
                    <a:gd name="connsiteY5" fmla="*/ 0 h 206855"/>
                    <a:gd name="connsiteX6" fmla="*/ 380391 w 576375"/>
                    <a:gd name="connsiteY6" fmla="*/ 0 h 206855"/>
                    <a:gd name="connsiteX7" fmla="*/ 386606 w 576375"/>
                    <a:gd name="connsiteY7" fmla="*/ 1239 h 206855"/>
                    <a:gd name="connsiteX8" fmla="*/ 574316 w 576375"/>
                    <a:gd name="connsiteY8" fmla="*/ 191991 h 206855"/>
                    <a:gd name="connsiteX9" fmla="*/ 575559 w 576375"/>
                    <a:gd name="connsiteY9" fmla="*/ 201901 h 206855"/>
                    <a:gd name="connsiteX10" fmla="*/ 566857 w 576375"/>
                    <a:gd name="connsiteY10" fmla="*/ 206855 h 206855"/>
                    <a:gd name="connsiteX11" fmla="*/ 8702 w 576375"/>
                    <a:gd name="connsiteY11" fmla="*/ 206855 h 206855"/>
                    <a:gd name="connsiteX12" fmla="*/ 0 w 576375"/>
                    <a:gd name="connsiteY12" fmla="*/ 198185 h 206855"/>
                    <a:gd name="connsiteX13" fmla="*/ 0 w 576375"/>
                    <a:gd name="connsiteY13" fmla="*/ 48308 h 206855"/>
                    <a:gd name="connsiteX14" fmla="*/ 49724 w 576375"/>
                    <a:gd name="connsiteY14" fmla="*/ 0 h 206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6375" h="206855">
                      <a:moveTo>
                        <a:pt x="49760" y="17445"/>
                      </a:moveTo>
                      <a:cubicBezTo>
                        <a:pt x="32359" y="17445"/>
                        <a:pt x="17445" y="31054"/>
                        <a:pt x="17445" y="48374"/>
                      </a:cubicBezTo>
                      <a:lnTo>
                        <a:pt x="17445" y="189409"/>
                      </a:lnTo>
                      <a:lnTo>
                        <a:pt x="548152" y="189409"/>
                      </a:lnTo>
                      <a:cubicBezTo>
                        <a:pt x="493466" y="126315"/>
                        <a:pt x="435050" y="68168"/>
                        <a:pt x="377878" y="17445"/>
                      </a:cubicBezTo>
                      <a:close/>
                      <a:moveTo>
                        <a:pt x="49724" y="0"/>
                      </a:moveTo>
                      <a:lnTo>
                        <a:pt x="380391" y="0"/>
                      </a:lnTo>
                      <a:cubicBezTo>
                        <a:pt x="382877" y="0"/>
                        <a:pt x="385363" y="1239"/>
                        <a:pt x="386606" y="1239"/>
                      </a:cubicBezTo>
                      <a:cubicBezTo>
                        <a:pt x="450005" y="58217"/>
                        <a:pt x="513404" y="121388"/>
                        <a:pt x="574316" y="191991"/>
                      </a:cubicBezTo>
                      <a:cubicBezTo>
                        <a:pt x="576802" y="194469"/>
                        <a:pt x="576802" y="198185"/>
                        <a:pt x="575559" y="201901"/>
                      </a:cubicBezTo>
                      <a:cubicBezTo>
                        <a:pt x="574316" y="204378"/>
                        <a:pt x="571830" y="206855"/>
                        <a:pt x="566857" y="206855"/>
                      </a:cubicBezTo>
                      <a:lnTo>
                        <a:pt x="8702" y="206855"/>
                      </a:lnTo>
                      <a:cubicBezTo>
                        <a:pt x="3729" y="206855"/>
                        <a:pt x="0" y="201901"/>
                        <a:pt x="0" y="198185"/>
                      </a:cubicBezTo>
                      <a:lnTo>
                        <a:pt x="0" y="48308"/>
                      </a:lnTo>
                      <a:cubicBezTo>
                        <a:pt x="0" y="22296"/>
                        <a:pt x="22376" y="0"/>
                        <a:pt x="497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92FE91DE-007A-4647-9EA7-2FAB4AACE059}"/>
                    </a:ext>
                  </a:extLst>
                </p:cNvPr>
                <p:cNvSpPr/>
                <p:nvPr/>
              </p:nvSpPr>
              <p:spPr>
                <a:xfrm>
                  <a:off x="12810476" y="5897868"/>
                  <a:ext cx="119596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97">
                      <a:moveTo>
                        <a:pt x="67" y="97"/>
                      </a:moveTo>
                      <a:lnTo>
                        <a:pt x="30" y="97"/>
                      </a:lnTo>
                      <a:cubicBezTo>
                        <a:pt x="13" y="97"/>
                        <a:pt x="0" y="84"/>
                        <a:pt x="0" y="67"/>
                      </a:cubicBezTo>
                      <a:lnTo>
                        <a:pt x="0" y="30"/>
                      </a:lnTo>
                      <a:cubicBezTo>
                        <a:pt x="0" y="13"/>
                        <a:pt x="13" y="0"/>
                        <a:pt x="30" y="0"/>
                      </a:cubicBezTo>
                      <a:lnTo>
                        <a:pt x="67" y="0"/>
                      </a:lnTo>
                      <a:cubicBezTo>
                        <a:pt x="83" y="0"/>
                        <a:pt x="97" y="13"/>
                        <a:pt x="97" y="30"/>
                      </a:cubicBezTo>
                      <a:lnTo>
                        <a:pt x="97" y="67"/>
                      </a:lnTo>
                      <a:cubicBezTo>
                        <a:pt x="97" y="84"/>
                        <a:pt x="83" y="97"/>
                        <a:pt x="67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AE3707ED-25F2-4749-BF44-CF51F36161F7}"/>
                    </a:ext>
                  </a:extLst>
                </p:cNvPr>
                <p:cNvSpPr/>
                <p:nvPr/>
              </p:nvSpPr>
              <p:spPr>
                <a:xfrm>
                  <a:off x="12801756" y="5889145"/>
                  <a:ext cx="137037" cy="137073"/>
                </a:xfrm>
                <a:custGeom>
                  <a:avLst/>
                  <a:gdLst>
                    <a:gd name="connsiteX0" fmla="*/ 33428 w 137037"/>
                    <a:gd name="connsiteY0" fmla="*/ 17445 h 137073"/>
                    <a:gd name="connsiteX1" fmla="*/ 16195 w 137037"/>
                    <a:gd name="connsiteY1" fmla="*/ 34681 h 137073"/>
                    <a:gd name="connsiteX2" fmla="*/ 16195 w 137037"/>
                    <a:gd name="connsiteY2" fmla="*/ 102392 h 137073"/>
                    <a:gd name="connsiteX3" fmla="*/ 33428 w 137037"/>
                    <a:gd name="connsiteY3" fmla="*/ 119627 h 137073"/>
                    <a:gd name="connsiteX4" fmla="*/ 102362 w 137037"/>
                    <a:gd name="connsiteY4" fmla="*/ 119627 h 137073"/>
                    <a:gd name="connsiteX5" fmla="*/ 119596 w 137037"/>
                    <a:gd name="connsiteY5" fmla="*/ 102392 h 137073"/>
                    <a:gd name="connsiteX6" fmla="*/ 119596 w 137037"/>
                    <a:gd name="connsiteY6" fmla="*/ 34681 h 137073"/>
                    <a:gd name="connsiteX7" fmla="*/ 102362 w 137037"/>
                    <a:gd name="connsiteY7" fmla="*/ 17445 h 137073"/>
                    <a:gd name="connsiteX8" fmla="*/ 33333 w 137037"/>
                    <a:gd name="connsiteY8" fmla="*/ 0 h 137073"/>
                    <a:gd name="connsiteX9" fmla="*/ 102469 w 137037"/>
                    <a:gd name="connsiteY9" fmla="*/ 0 h 137073"/>
                    <a:gd name="connsiteX10" fmla="*/ 137037 w 137037"/>
                    <a:gd name="connsiteY10" fmla="*/ 34577 h 137073"/>
                    <a:gd name="connsiteX11" fmla="*/ 137037 w 137037"/>
                    <a:gd name="connsiteY11" fmla="*/ 102496 h 137073"/>
                    <a:gd name="connsiteX12" fmla="*/ 102469 w 137037"/>
                    <a:gd name="connsiteY12" fmla="*/ 137073 h 137073"/>
                    <a:gd name="connsiteX13" fmla="*/ 33333 w 137037"/>
                    <a:gd name="connsiteY13" fmla="*/ 137073 h 137073"/>
                    <a:gd name="connsiteX14" fmla="*/ 0 w 137037"/>
                    <a:gd name="connsiteY14" fmla="*/ 102496 h 137073"/>
                    <a:gd name="connsiteX15" fmla="*/ 0 w 137037"/>
                    <a:gd name="connsiteY15" fmla="*/ 34577 h 137073"/>
                    <a:gd name="connsiteX16" fmla="*/ 33333 w 137037"/>
                    <a:gd name="connsiteY16" fmla="*/ 0 h 137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037" h="137073">
                      <a:moveTo>
                        <a:pt x="33428" y="17445"/>
                      </a:moveTo>
                      <a:cubicBezTo>
                        <a:pt x="24812" y="17445"/>
                        <a:pt x="16195" y="24832"/>
                        <a:pt x="16195" y="34681"/>
                      </a:cubicBezTo>
                      <a:lnTo>
                        <a:pt x="16195" y="102392"/>
                      </a:lnTo>
                      <a:cubicBezTo>
                        <a:pt x="16195" y="112241"/>
                        <a:pt x="24812" y="119627"/>
                        <a:pt x="33428" y="119627"/>
                      </a:cubicBezTo>
                      <a:lnTo>
                        <a:pt x="102362" y="119627"/>
                      </a:lnTo>
                      <a:cubicBezTo>
                        <a:pt x="110979" y="119627"/>
                        <a:pt x="119596" y="112241"/>
                        <a:pt x="119596" y="102392"/>
                      </a:cubicBezTo>
                      <a:lnTo>
                        <a:pt x="119596" y="34681"/>
                      </a:lnTo>
                      <a:cubicBezTo>
                        <a:pt x="119596" y="24832"/>
                        <a:pt x="110979" y="17445"/>
                        <a:pt x="102362" y="17445"/>
                      </a:cubicBezTo>
                      <a:close/>
                      <a:moveTo>
                        <a:pt x="33333" y="0"/>
                      </a:moveTo>
                      <a:lnTo>
                        <a:pt x="102469" y="0"/>
                      </a:lnTo>
                      <a:cubicBezTo>
                        <a:pt x="120988" y="0"/>
                        <a:pt x="137037" y="14819"/>
                        <a:pt x="137037" y="34577"/>
                      </a:cubicBezTo>
                      <a:lnTo>
                        <a:pt x="137037" y="102496"/>
                      </a:lnTo>
                      <a:cubicBezTo>
                        <a:pt x="137037" y="122255"/>
                        <a:pt x="120988" y="137073"/>
                        <a:pt x="102469" y="137073"/>
                      </a:cubicBezTo>
                      <a:lnTo>
                        <a:pt x="33333" y="137073"/>
                      </a:lnTo>
                      <a:cubicBezTo>
                        <a:pt x="14815" y="137073"/>
                        <a:pt x="0" y="122255"/>
                        <a:pt x="0" y="102496"/>
                      </a:cubicBezTo>
                      <a:lnTo>
                        <a:pt x="0" y="34577"/>
                      </a:lnTo>
                      <a:cubicBezTo>
                        <a:pt x="0" y="14819"/>
                        <a:pt x="14815" y="0"/>
                        <a:pt x="333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7B2A30D7-EF8D-A645-8E46-0E7238499E7D}"/>
                    </a:ext>
                  </a:extLst>
                </p:cNvPr>
                <p:cNvSpPr/>
                <p:nvPr/>
              </p:nvSpPr>
              <p:spPr>
                <a:xfrm>
                  <a:off x="13037214" y="5897868"/>
                  <a:ext cx="120842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97">
                      <a:moveTo>
                        <a:pt x="67" y="97"/>
                      </a:moveTo>
                      <a:lnTo>
                        <a:pt x="30" y="97"/>
                      </a:lnTo>
                      <a:cubicBezTo>
                        <a:pt x="14" y="97"/>
                        <a:pt x="0" y="84"/>
                        <a:pt x="0" y="67"/>
                      </a:cubicBezTo>
                      <a:lnTo>
                        <a:pt x="0" y="30"/>
                      </a:lnTo>
                      <a:cubicBezTo>
                        <a:pt x="0" y="13"/>
                        <a:pt x="14" y="0"/>
                        <a:pt x="30" y="0"/>
                      </a:cubicBezTo>
                      <a:lnTo>
                        <a:pt x="67" y="0"/>
                      </a:lnTo>
                      <a:cubicBezTo>
                        <a:pt x="84" y="0"/>
                        <a:pt x="98" y="13"/>
                        <a:pt x="98" y="30"/>
                      </a:cubicBezTo>
                      <a:lnTo>
                        <a:pt x="98" y="67"/>
                      </a:lnTo>
                      <a:cubicBezTo>
                        <a:pt x="98" y="84"/>
                        <a:pt x="84" y="97"/>
                        <a:pt x="67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2F6FD127-422A-2C43-983A-C7D726336D8B}"/>
                    </a:ext>
                  </a:extLst>
                </p:cNvPr>
                <p:cNvSpPr/>
                <p:nvPr/>
              </p:nvSpPr>
              <p:spPr>
                <a:xfrm>
                  <a:off x="13028493" y="5889145"/>
                  <a:ext cx="137037" cy="137073"/>
                </a:xfrm>
                <a:custGeom>
                  <a:avLst/>
                  <a:gdLst>
                    <a:gd name="connsiteX0" fmla="*/ 34672 w 137037"/>
                    <a:gd name="connsiteY0" fmla="*/ 17445 h 137073"/>
                    <a:gd name="connsiteX1" fmla="*/ 17441 w 137037"/>
                    <a:gd name="connsiteY1" fmla="*/ 34681 h 137073"/>
                    <a:gd name="connsiteX2" fmla="*/ 17441 w 137037"/>
                    <a:gd name="connsiteY2" fmla="*/ 102392 h 137073"/>
                    <a:gd name="connsiteX3" fmla="*/ 34672 w 137037"/>
                    <a:gd name="connsiteY3" fmla="*/ 119627 h 137073"/>
                    <a:gd name="connsiteX4" fmla="*/ 103596 w 137037"/>
                    <a:gd name="connsiteY4" fmla="*/ 119627 h 137073"/>
                    <a:gd name="connsiteX5" fmla="*/ 119596 w 137037"/>
                    <a:gd name="connsiteY5" fmla="*/ 102392 h 137073"/>
                    <a:gd name="connsiteX6" fmla="*/ 119596 w 137037"/>
                    <a:gd name="connsiteY6" fmla="*/ 34681 h 137073"/>
                    <a:gd name="connsiteX7" fmla="*/ 103596 w 137037"/>
                    <a:gd name="connsiteY7" fmla="*/ 17445 h 137073"/>
                    <a:gd name="connsiteX8" fmla="*/ 34568 w 137037"/>
                    <a:gd name="connsiteY8" fmla="*/ 0 h 137073"/>
                    <a:gd name="connsiteX9" fmla="*/ 103704 w 137037"/>
                    <a:gd name="connsiteY9" fmla="*/ 0 h 137073"/>
                    <a:gd name="connsiteX10" fmla="*/ 137037 w 137037"/>
                    <a:gd name="connsiteY10" fmla="*/ 34577 h 137073"/>
                    <a:gd name="connsiteX11" fmla="*/ 137037 w 137037"/>
                    <a:gd name="connsiteY11" fmla="*/ 102496 h 137073"/>
                    <a:gd name="connsiteX12" fmla="*/ 103704 w 137037"/>
                    <a:gd name="connsiteY12" fmla="*/ 137073 h 137073"/>
                    <a:gd name="connsiteX13" fmla="*/ 34568 w 137037"/>
                    <a:gd name="connsiteY13" fmla="*/ 137073 h 137073"/>
                    <a:gd name="connsiteX14" fmla="*/ 0 w 137037"/>
                    <a:gd name="connsiteY14" fmla="*/ 102496 h 137073"/>
                    <a:gd name="connsiteX15" fmla="*/ 0 w 137037"/>
                    <a:gd name="connsiteY15" fmla="*/ 34577 h 137073"/>
                    <a:gd name="connsiteX16" fmla="*/ 34568 w 137037"/>
                    <a:gd name="connsiteY16" fmla="*/ 0 h 137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037" h="137073">
                      <a:moveTo>
                        <a:pt x="34672" y="17445"/>
                      </a:moveTo>
                      <a:cubicBezTo>
                        <a:pt x="24826" y="17445"/>
                        <a:pt x="17441" y="24832"/>
                        <a:pt x="17441" y="34681"/>
                      </a:cubicBezTo>
                      <a:lnTo>
                        <a:pt x="17441" y="102392"/>
                      </a:lnTo>
                      <a:cubicBezTo>
                        <a:pt x="17441" y="112241"/>
                        <a:pt x="24826" y="119627"/>
                        <a:pt x="34672" y="119627"/>
                      </a:cubicBezTo>
                      <a:lnTo>
                        <a:pt x="103596" y="119627"/>
                      </a:lnTo>
                      <a:cubicBezTo>
                        <a:pt x="112211" y="119627"/>
                        <a:pt x="119596" y="112241"/>
                        <a:pt x="119596" y="102392"/>
                      </a:cubicBezTo>
                      <a:lnTo>
                        <a:pt x="119596" y="34681"/>
                      </a:lnTo>
                      <a:cubicBezTo>
                        <a:pt x="119596" y="24832"/>
                        <a:pt x="112211" y="17445"/>
                        <a:pt x="103596" y="17445"/>
                      </a:cubicBezTo>
                      <a:close/>
                      <a:moveTo>
                        <a:pt x="34568" y="0"/>
                      </a:moveTo>
                      <a:lnTo>
                        <a:pt x="103704" y="0"/>
                      </a:lnTo>
                      <a:cubicBezTo>
                        <a:pt x="122222" y="0"/>
                        <a:pt x="137037" y="14819"/>
                        <a:pt x="137037" y="34577"/>
                      </a:cubicBezTo>
                      <a:lnTo>
                        <a:pt x="137037" y="102496"/>
                      </a:lnTo>
                      <a:cubicBezTo>
                        <a:pt x="137037" y="122255"/>
                        <a:pt x="122222" y="137073"/>
                        <a:pt x="103704" y="137073"/>
                      </a:cubicBezTo>
                      <a:lnTo>
                        <a:pt x="34568" y="137073"/>
                      </a:lnTo>
                      <a:cubicBezTo>
                        <a:pt x="16049" y="137073"/>
                        <a:pt x="0" y="122255"/>
                        <a:pt x="0" y="102496"/>
                      </a:cubicBezTo>
                      <a:lnTo>
                        <a:pt x="0" y="34577"/>
                      </a:lnTo>
                      <a:cubicBezTo>
                        <a:pt x="0" y="14819"/>
                        <a:pt x="16049" y="0"/>
                        <a:pt x="345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A7D71D54-67B8-FC42-B3C6-D47FF53998F7}"/>
                    </a:ext>
                  </a:extLst>
                </p:cNvPr>
                <p:cNvSpPr/>
                <p:nvPr/>
              </p:nvSpPr>
              <p:spPr>
                <a:xfrm>
                  <a:off x="12810476" y="6072324"/>
                  <a:ext cx="119596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97">
                      <a:moveTo>
                        <a:pt x="67" y="97"/>
                      </a:moveTo>
                      <a:lnTo>
                        <a:pt x="30" y="97"/>
                      </a:lnTo>
                      <a:cubicBezTo>
                        <a:pt x="13" y="97"/>
                        <a:pt x="0" y="84"/>
                        <a:pt x="0" y="67"/>
                      </a:cubicBezTo>
                      <a:lnTo>
                        <a:pt x="0" y="31"/>
                      </a:lnTo>
                      <a:cubicBezTo>
                        <a:pt x="0" y="14"/>
                        <a:pt x="13" y="0"/>
                        <a:pt x="30" y="0"/>
                      </a:cubicBezTo>
                      <a:lnTo>
                        <a:pt x="67" y="0"/>
                      </a:lnTo>
                      <a:cubicBezTo>
                        <a:pt x="83" y="0"/>
                        <a:pt x="97" y="14"/>
                        <a:pt x="97" y="31"/>
                      </a:cubicBezTo>
                      <a:lnTo>
                        <a:pt x="97" y="67"/>
                      </a:lnTo>
                      <a:cubicBezTo>
                        <a:pt x="97" y="84"/>
                        <a:pt x="83" y="97"/>
                        <a:pt x="67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0DD5728E-5FE7-E647-8260-2175FA6EBEC0}"/>
                    </a:ext>
                  </a:extLst>
                </p:cNvPr>
                <p:cNvSpPr/>
                <p:nvPr/>
              </p:nvSpPr>
              <p:spPr>
                <a:xfrm>
                  <a:off x="12801756" y="6063601"/>
                  <a:ext cx="137037" cy="138319"/>
                </a:xfrm>
                <a:custGeom>
                  <a:avLst/>
                  <a:gdLst>
                    <a:gd name="connsiteX0" fmla="*/ 33428 w 137037"/>
                    <a:gd name="connsiteY0" fmla="*/ 17446 h 138319"/>
                    <a:gd name="connsiteX1" fmla="*/ 16195 w 137037"/>
                    <a:gd name="connsiteY1" fmla="*/ 34682 h 138319"/>
                    <a:gd name="connsiteX2" fmla="*/ 16195 w 137037"/>
                    <a:gd name="connsiteY2" fmla="*/ 102393 h 138319"/>
                    <a:gd name="connsiteX3" fmla="*/ 33428 w 137037"/>
                    <a:gd name="connsiteY3" fmla="*/ 119628 h 138319"/>
                    <a:gd name="connsiteX4" fmla="*/ 102362 w 137037"/>
                    <a:gd name="connsiteY4" fmla="*/ 119628 h 138319"/>
                    <a:gd name="connsiteX5" fmla="*/ 119596 w 137037"/>
                    <a:gd name="connsiteY5" fmla="*/ 102393 h 138319"/>
                    <a:gd name="connsiteX6" fmla="*/ 119596 w 137037"/>
                    <a:gd name="connsiteY6" fmla="*/ 34682 h 138319"/>
                    <a:gd name="connsiteX7" fmla="*/ 102362 w 137037"/>
                    <a:gd name="connsiteY7" fmla="*/ 17446 h 138319"/>
                    <a:gd name="connsiteX8" fmla="*/ 33333 w 137037"/>
                    <a:gd name="connsiteY8" fmla="*/ 0 h 138319"/>
                    <a:gd name="connsiteX9" fmla="*/ 102469 w 137037"/>
                    <a:gd name="connsiteY9" fmla="*/ 0 h 138319"/>
                    <a:gd name="connsiteX10" fmla="*/ 137037 w 137037"/>
                    <a:gd name="connsiteY10" fmla="*/ 34580 h 138319"/>
                    <a:gd name="connsiteX11" fmla="*/ 137037 w 137037"/>
                    <a:gd name="connsiteY11" fmla="*/ 102505 h 138319"/>
                    <a:gd name="connsiteX12" fmla="*/ 102469 w 137037"/>
                    <a:gd name="connsiteY12" fmla="*/ 138319 h 138319"/>
                    <a:gd name="connsiteX13" fmla="*/ 33333 w 137037"/>
                    <a:gd name="connsiteY13" fmla="*/ 138319 h 138319"/>
                    <a:gd name="connsiteX14" fmla="*/ 0 w 137037"/>
                    <a:gd name="connsiteY14" fmla="*/ 102505 h 138319"/>
                    <a:gd name="connsiteX15" fmla="*/ 0 w 137037"/>
                    <a:gd name="connsiteY15" fmla="*/ 34580 h 138319"/>
                    <a:gd name="connsiteX16" fmla="*/ 33333 w 137037"/>
                    <a:gd name="connsiteY16" fmla="*/ 0 h 138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037" h="138319">
                      <a:moveTo>
                        <a:pt x="33428" y="17446"/>
                      </a:moveTo>
                      <a:cubicBezTo>
                        <a:pt x="24812" y="17446"/>
                        <a:pt x="16195" y="24833"/>
                        <a:pt x="16195" y="34682"/>
                      </a:cubicBezTo>
                      <a:lnTo>
                        <a:pt x="16195" y="102393"/>
                      </a:lnTo>
                      <a:cubicBezTo>
                        <a:pt x="16195" y="112242"/>
                        <a:pt x="24812" y="119628"/>
                        <a:pt x="33428" y="119628"/>
                      </a:cubicBezTo>
                      <a:lnTo>
                        <a:pt x="102362" y="119628"/>
                      </a:lnTo>
                      <a:cubicBezTo>
                        <a:pt x="110979" y="119628"/>
                        <a:pt x="119596" y="112242"/>
                        <a:pt x="119596" y="102393"/>
                      </a:cubicBezTo>
                      <a:lnTo>
                        <a:pt x="119596" y="34682"/>
                      </a:lnTo>
                      <a:cubicBezTo>
                        <a:pt x="119596" y="24833"/>
                        <a:pt x="110979" y="17446"/>
                        <a:pt x="102362" y="17446"/>
                      </a:cubicBezTo>
                      <a:close/>
                      <a:moveTo>
                        <a:pt x="33333" y="0"/>
                      </a:moveTo>
                      <a:lnTo>
                        <a:pt x="102469" y="0"/>
                      </a:lnTo>
                      <a:cubicBezTo>
                        <a:pt x="120988" y="0"/>
                        <a:pt x="137037" y="14820"/>
                        <a:pt x="137037" y="34580"/>
                      </a:cubicBezTo>
                      <a:lnTo>
                        <a:pt x="137037" y="102505"/>
                      </a:lnTo>
                      <a:cubicBezTo>
                        <a:pt x="137037" y="122264"/>
                        <a:pt x="120988" y="138319"/>
                        <a:pt x="102469" y="138319"/>
                      </a:cubicBezTo>
                      <a:lnTo>
                        <a:pt x="33333" y="138319"/>
                      </a:lnTo>
                      <a:cubicBezTo>
                        <a:pt x="14815" y="138319"/>
                        <a:pt x="0" y="122264"/>
                        <a:pt x="0" y="102505"/>
                      </a:cubicBezTo>
                      <a:lnTo>
                        <a:pt x="0" y="34580"/>
                      </a:lnTo>
                      <a:cubicBezTo>
                        <a:pt x="0" y="14820"/>
                        <a:pt x="14815" y="0"/>
                        <a:pt x="333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F7F4DE16-352B-B94D-A9F5-01484A88ECC7}"/>
                    </a:ext>
                  </a:extLst>
                </p:cNvPr>
                <p:cNvSpPr/>
                <p:nvPr/>
              </p:nvSpPr>
              <p:spPr>
                <a:xfrm>
                  <a:off x="13037214" y="6072324"/>
                  <a:ext cx="120842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97">
                      <a:moveTo>
                        <a:pt x="67" y="97"/>
                      </a:moveTo>
                      <a:lnTo>
                        <a:pt x="30" y="97"/>
                      </a:lnTo>
                      <a:cubicBezTo>
                        <a:pt x="14" y="97"/>
                        <a:pt x="0" y="84"/>
                        <a:pt x="0" y="67"/>
                      </a:cubicBezTo>
                      <a:lnTo>
                        <a:pt x="0" y="31"/>
                      </a:lnTo>
                      <a:cubicBezTo>
                        <a:pt x="0" y="14"/>
                        <a:pt x="14" y="0"/>
                        <a:pt x="30" y="0"/>
                      </a:cubicBezTo>
                      <a:lnTo>
                        <a:pt x="67" y="0"/>
                      </a:lnTo>
                      <a:cubicBezTo>
                        <a:pt x="84" y="0"/>
                        <a:pt x="98" y="14"/>
                        <a:pt x="98" y="31"/>
                      </a:cubicBezTo>
                      <a:lnTo>
                        <a:pt x="98" y="67"/>
                      </a:lnTo>
                      <a:cubicBezTo>
                        <a:pt x="98" y="84"/>
                        <a:pt x="84" y="97"/>
                        <a:pt x="67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1400D6B0-9F3D-A643-B959-D2EA4DFE7284}"/>
                    </a:ext>
                  </a:extLst>
                </p:cNvPr>
                <p:cNvSpPr/>
                <p:nvPr/>
              </p:nvSpPr>
              <p:spPr>
                <a:xfrm>
                  <a:off x="13028493" y="6063601"/>
                  <a:ext cx="137037" cy="138319"/>
                </a:xfrm>
                <a:custGeom>
                  <a:avLst/>
                  <a:gdLst>
                    <a:gd name="connsiteX0" fmla="*/ 34672 w 137037"/>
                    <a:gd name="connsiteY0" fmla="*/ 17446 h 138319"/>
                    <a:gd name="connsiteX1" fmla="*/ 17441 w 137037"/>
                    <a:gd name="connsiteY1" fmla="*/ 34682 h 138319"/>
                    <a:gd name="connsiteX2" fmla="*/ 17441 w 137037"/>
                    <a:gd name="connsiteY2" fmla="*/ 102393 h 138319"/>
                    <a:gd name="connsiteX3" fmla="*/ 34672 w 137037"/>
                    <a:gd name="connsiteY3" fmla="*/ 119628 h 138319"/>
                    <a:gd name="connsiteX4" fmla="*/ 103596 w 137037"/>
                    <a:gd name="connsiteY4" fmla="*/ 119628 h 138319"/>
                    <a:gd name="connsiteX5" fmla="*/ 119596 w 137037"/>
                    <a:gd name="connsiteY5" fmla="*/ 102393 h 138319"/>
                    <a:gd name="connsiteX6" fmla="*/ 119596 w 137037"/>
                    <a:gd name="connsiteY6" fmla="*/ 34682 h 138319"/>
                    <a:gd name="connsiteX7" fmla="*/ 103596 w 137037"/>
                    <a:gd name="connsiteY7" fmla="*/ 17446 h 138319"/>
                    <a:gd name="connsiteX8" fmla="*/ 34568 w 137037"/>
                    <a:gd name="connsiteY8" fmla="*/ 0 h 138319"/>
                    <a:gd name="connsiteX9" fmla="*/ 103704 w 137037"/>
                    <a:gd name="connsiteY9" fmla="*/ 0 h 138319"/>
                    <a:gd name="connsiteX10" fmla="*/ 137037 w 137037"/>
                    <a:gd name="connsiteY10" fmla="*/ 34580 h 138319"/>
                    <a:gd name="connsiteX11" fmla="*/ 137037 w 137037"/>
                    <a:gd name="connsiteY11" fmla="*/ 102505 h 138319"/>
                    <a:gd name="connsiteX12" fmla="*/ 103704 w 137037"/>
                    <a:gd name="connsiteY12" fmla="*/ 138319 h 138319"/>
                    <a:gd name="connsiteX13" fmla="*/ 34568 w 137037"/>
                    <a:gd name="connsiteY13" fmla="*/ 138319 h 138319"/>
                    <a:gd name="connsiteX14" fmla="*/ 0 w 137037"/>
                    <a:gd name="connsiteY14" fmla="*/ 102505 h 138319"/>
                    <a:gd name="connsiteX15" fmla="*/ 0 w 137037"/>
                    <a:gd name="connsiteY15" fmla="*/ 34580 h 138319"/>
                    <a:gd name="connsiteX16" fmla="*/ 34568 w 137037"/>
                    <a:gd name="connsiteY16" fmla="*/ 0 h 138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037" h="138319">
                      <a:moveTo>
                        <a:pt x="34672" y="17446"/>
                      </a:moveTo>
                      <a:cubicBezTo>
                        <a:pt x="24826" y="17446"/>
                        <a:pt x="17441" y="24833"/>
                        <a:pt x="17441" y="34682"/>
                      </a:cubicBezTo>
                      <a:lnTo>
                        <a:pt x="17441" y="102393"/>
                      </a:lnTo>
                      <a:cubicBezTo>
                        <a:pt x="17441" y="112242"/>
                        <a:pt x="24826" y="119628"/>
                        <a:pt x="34672" y="119628"/>
                      </a:cubicBezTo>
                      <a:lnTo>
                        <a:pt x="103596" y="119628"/>
                      </a:lnTo>
                      <a:cubicBezTo>
                        <a:pt x="112211" y="119628"/>
                        <a:pt x="119596" y="112242"/>
                        <a:pt x="119596" y="102393"/>
                      </a:cubicBezTo>
                      <a:lnTo>
                        <a:pt x="119596" y="34682"/>
                      </a:lnTo>
                      <a:cubicBezTo>
                        <a:pt x="119596" y="24833"/>
                        <a:pt x="112211" y="17446"/>
                        <a:pt x="103596" y="17446"/>
                      </a:cubicBezTo>
                      <a:close/>
                      <a:moveTo>
                        <a:pt x="34568" y="0"/>
                      </a:moveTo>
                      <a:lnTo>
                        <a:pt x="103704" y="0"/>
                      </a:lnTo>
                      <a:cubicBezTo>
                        <a:pt x="122222" y="0"/>
                        <a:pt x="137037" y="14820"/>
                        <a:pt x="137037" y="34580"/>
                      </a:cubicBezTo>
                      <a:lnTo>
                        <a:pt x="137037" y="102505"/>
                      </a:lnTo>
                      <a:cubicBezTo>
                        <a:pt x="137037" y="122264"/>
                        <a:pt x="122222" y="138319"/>
                        <a:pt x="103704" y="138319"/>
                      </a:cubicBezTo>
                      <a:lnTo>
                        <a:pt x="34568" y="138319"/>
                      </a:lnTo>
                      <a:cubicBezTo>
                        <a:pt x="16049" y="138319"/>
                        <a:pt x="0" y="122264"/>
                        <a:pt x="0" y="102505"/>
                      </a:cubicBezTo>
                      <a:lnTo>
                        <a:pt x="0" y="34580"/>
                      </a:lnTo>
                      <a:cubicBezTo>
                        <a:pt x="0" y="14820"/>
                        <a:pt x="16049" y="0"/>
                        <a:pt x="345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BC581A86-2700-B341-A9B3-A43A62509F64}"/>
                    </a:ext>
                  </a:extLst>
                </p:cNvPr>
                <p:cNvSpPr/>
                <p:nvPr/>
              </p:nvSpPr>
              <p:spPr>
                <a:xfrm>
                  <a:off x="13265190" y="6072324"/>
                  <a:ext cx="119596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97">
                      <a:moveTo>
                        <a:pt x="67" y="97"/>
                      </a:moveTo>
                      <a:lnTo>
                        <a:pt x="30" y="97"/>
                      </a:lnTo>
                      <a:cubicBezTo>
                        <a:pt x="13" y="97"/>
                        <a:pt x="0" y="84"/>
                        <a:pt x="0" y="67"/>
                      </a:cubicBezTo>
                      <a:lnTo>
                        <a:pt x="0" y="31"/>
                      </a:lnTo>
                      <a:cubicBezTo>
                        <a:pt x="0" y="14"/>
                        <a:pt x="13" y="0"/>
                        <a:pt x="30" y="0"/>
                      </a:cubicBezTo>
                      <a:lnTo>
                        <a:pt x="67" y="0"/>
                      </a:lnTo>
                      <a:cubicBezTo>
                        <a:pt x="83" y="0"/>
                        <a:pt x="97" y="14"/>
                        <a:pt x="97" y="31"/>
                      </a:cubicBezTo>
                      <a:lnTo>
                        <a:pt x="97" y="67"/>
                      </a:lnTo>
                      <a:cubicBezTo>
                        <a:pt x="97" y="84"/>
                        <a:pt x="83" y="97"/>
                        <a:pt x="67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6C743C51-2E3A-C344-A206-313E79D26911}"/>
                    </a:ext>
                  </a:extLst>
                </p:cNvPr>
                <p:cNvSpPr/>
                <p:nvPr/>
              </p:nvSpPr>
              <p:spPr>
                <a:xfrm>
                  <a:off x="13256473" y="6063601"/>
                  <a:ext cx="137037" cy="138319"/>
                </a:xfrm>
                <a:custGeom>
                  <a:avLst/>
                  <a:gdLst>
                    <a:gd name="connsiteX0" fmla="*/ 33441 w 137037"/>
                    <a:gd name="connsiteY0" fmla="*/ 17446 h 138319"/>
                    <a:gd name="connsiteX1" fmla="*/ 17441 w 137037"/>
                    <a:gd name="connsiteY1" fmla="*/ 34682 h 138319"/>
                    <a:gd name="connsiteX2" fmla="*/ 17441 w 137037"/>
                    <a:gd name="connsiteY2" fmla="*/ 102393 h 138319"/>
                    <a:gd name="connsiteX3" fmla="*/ 33441 w 137037"/>
                    <a:gd name="connsiteY3" fmla="*/ 119628 h 138319"/>
                    <a:gd name="connsiteX4" fmla="*/ 102365 w 137037"/>
                    <a:gd name="connsiteY4" fmla="*/ 119628 h 138319"/>
                    <a:gd name="connsiteX5" fmla="*/ 119596 w 137037"/>
                    <a:gd name="connsiteY5" fmla="*/ 102393 h 138319"/>
                    <a:gd name="connsiteX6" fmla="*/ 119596 w 137037"/>
                    <a:gd name="connsiteY6" fmla="*/ 34682 h 138319"/>
                    <a:gd name="connsiteX7" fmla="*/ 102365 w 137037"/>
                    <a:gd name="connsiteY7" fmla="*/ 17446 h 138319"/>
                    <a:gd name="connsiteX8" fmla="*/ 33333 w 137037"/>
                    <a:gd name="connsiteY8" fmla="*/ 0 h 138319"/>
                    <a:gd name="connsiteX9" fmla="*/ 102469 w 137037"/>
                    <a:gd name="connsiteY9" fmla="*/ 0 h 138319"/>
                    <a:gd name="connsiteX10" fmla="*/ 137037 w 137037"/>
                    <a:gd name="connsiteY10" fmla="*/ 34580 h 138319"/>
                    <a:gd name="connsiteX11" fmla="*/ 137037 w 137037"/>
                    <a:gd name="connsiteY11" fmla="*/ 102505 h 138319"/>
                    <a:gd name="connsiteX12" fmla="*/ 102469 w 137037"/>
                    <a:gd name="connsiteY12" fmla="*/ 138319 h 138319"/>
                    <a:gd name="connsiteX13" fmla="*/ 33333 w 137037"/>
                    <a:gd name="connsiteY13" fmla="*/ 138319 h 138319"/>
                    <a:gd name="connsiteX14" fmla="*/ 0 w 137037"/>
                    <a:gd name="connsiteY14" fmla="*/ 102505 h 138319"/>
                    <a:gd name="connsiteX15" fmla="*/ 0 w 137037"/>
                    <a:gd name="connsiteY15" fmla="*/ 34580 h 138319"/>
                    <a:gd name="connsiteX16" fmla="*/ 33333 w 137037"/>
                    <a:gd name="connsiteY16" fmla="*/ 0 h 138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037" h="138319">
                      <a:moveTo>
                        <a:pt x="33441" y="17446"/>
                      </a:moveTo>
                      <a:cubicBezTo>
                        <a:pt x="24826" y="17446"/>
                        <a:pt x="17441" y="24833"/>
                        <a:pt x="17441" y="34682"/>
                      </a:cubicBezTo>
                      <a:lnTo>
                        <a:pt x="17441" y="102393"/>
                      </a:lnTo>
                      <a:cubicBezTo>
                        <a:pt x="17441" y="112242"/>
                        <a:pt x="24826" y="119628"/>
                        <a:pt x="33441" y="119628"/>
                      </a:cubicBezTo>
                      <a:lnTo>
                        <a:pt x="102365" y="119628"/>
                      </a:lnTo>
                      <a:cubicBezTo>
                        <a:pt x="112211" y="119628"/>
                        <a:pt x="119596" y="112242"/>
                        <a:pt x="119596" y="102393"/>
                      </a:cubicBezTo>
                      <a:lnTo>
                        <a:pt x="119596" y="34682"/>
                      </a:lnTo>
                      <a:cubicBezTo>
                        <a:pt x="119596" y="24833"/>
                        <a:pt x="112211" y="17446"/>
                        <a:pt x="102365" y="17446"/>
                      </a:cubicBezTo>
                      <a:close/>
                      <a:moveTo>
                        <a:pt x="33333" y="0"/>
                      </a:moveTo>
                      <a:lnTo>
                        <a:pt x="102469" y="0"/>
                      </a:lnTo>
                      <a:cubicBezTo>
                        <a:pt x="120988" y="0"/>
                        <a:pt x="137037" y="14820"/>
                        <a:pt x="137037" y="34580"/>
                      </a:cubicBezTo>
                      <a:lnTo>
                        <a:pt x="137037" y="102505"/>
                      </a:lnTo>
                      <a:cubicBezTo>
                        <a:pt x="137037" y="122264"/>
                        <a:pt x="120988" y="138319"/>
                        <a:pt x="102469" y="138319"/>
                      </a:cubicBezTo>
                      <a:lnTo>
                        <a:pt x="33333" y="138319"/>
                      </a:lnTo>
                      <a:cubicBezTo>
                        <a:pt x="14815" y="138319"/>
                        <a:pt x="0" y="122264"/>
                        <a:pt x="0" y="102505"/>
                      </a:cubicBezTo>
                      <a:lnTo>
                        <a:pt x="0" y="34580"/>
                      </a:lnTo>
                      <a:cubicBezTo>
                        <a:pt x="0" y="14820"/>
                        <a:pt x="14815" y="0"/>
                        <a:pt x="333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69189751-56F1-5C48-BFE6-B463A446FEFA}"/>
                    </a:ext>
                  </a:extLst>
                </p:cNvPr>
                <p:cNvSpPr/>
                <p:nvPr/>
              </p:nvSpPr>
              <p:spPr>
                <a:xfrm>
                  <a:off x="12832904" y="5583843"/>
                  <a:ext cx="66027" cy="1308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106">
                      <a:moveTo>
                        <a:pt x="27" y="0"/>
                      </a:moveTo>
                      <a:cubicBezTo>
                        <a:pt x="12" y="0"/>
                        <a:pt x="0" y="12"/>
                        <a:pt x="0" y="27"/>
                      </a:cubicBezTo>
                      <a:lnTo>
                        <a:pt x="0" y="79"/>
                      </a:lnTo>
                      <a:cubicBezTo>
                        <a:pt x="0" y="94"/>
                        <a:pt x="12" y="106"/>
                        <a:pt x="27" y="106"/>
                      </a:cubicBezTo>
                      <a:cubicBezTo>
                        <a:pt x="41" y="106"/>
                        <a:pt x="54" y="94"/>
                        <a:pt x="54" y="79"/>
                      </a:cubicBezTo>
                      <a:lnTo>
                        <a:pt x="54" y="27"/>
                      </a:lnTo>
                      <a:cubicBezTo>
                        <a:pt x="54" y="12"/>
                        <a:pt x="4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378D14A5-23A7-5247-8214-E2F06974D908}"/>
                    </a:ext>
                  </a:extLst>
                </p:cNvPr>
                <p:cNvSpPr/>
                <p:nvPr/>
              </p:nvSpPr>
              <p:spPr>
                <a:xfrm>
                  <a:off x="12824183" y="5575123"/>
                  <a:ext cx="82222" cy="148288"/>
                </a:xfrm>
                <a:custGeom>
                  <a:avLst/>
                  <a:gdLst>
                    <a:gd name="connsiteX0" fmla="*/ 41719 w 82222"/>
                    <a:gd name="connsiteY0" fmla="*/ 17446 h 148288"/>
                    <a:gd name="connsiteX1" fmla="*/ 17442 w 82222"/>
                    <a:gd name="connsiteY1" fmla="*/ 42098 h 148288"/>
                    <a:gd name="connsiteX2" fmla="*/ 17442 w 82222"/>
                    <a:gd name="connsiteY2" fmla="*/ 106192 h 148288"/>
                    <a:gd name="connsiteX3" fmla="*/ 41719 w 82222"/>
                    <a:gd name="connsiteY3" fmla="*/ 130843 h 148288"/>
                    <a:gd name="connsiteX4" fmla="*/ 64782 w 82222"/>
                    <a:gd name="connsiteY4" fmla="*/ 106192 h 148288"/>
                    <a:gd name="connsiteX5" fmla="*/ 64782 w 82222"/>
                    <a:gd name="connsiteY5" fmla="*/ 42098 h 148288"/>
                    <a:gd name="connsiteX6" fmla="*/ 41719 w 82222"/>
                    <a:gd name="connsiteY6" fmla="*/ 17446 h 148288"/>
                    <a:gd name="connsiteX7" fmla="*/ 41725 w 82222"/>
                    <a:gd name="connsiteY7" fmla="*/ 0 h 148288"/>
                    <a:gd name="connsiteX8" fmla="*/ 82222 w 82222"/>
                    <a:gd name="connsiteY8" fmla="*/ 42015 h 148288"/>
                    <a:gd name="connsiteX9" fmla="*/ 82222 w 82222"/>
                    <a:gd name="connsiteY9" fmla="*/ 106273 h 148288"/>
                    <a:gd name="connsiteX10" fmla="*/ 41725 w 82222"/>
                    <a:gd name="connsiteY10" fmla="*/ 148288 h 148288"/>
                    <a:gd name="connsiteX11" fmla="*/ 0 w 82222"/>
                    <a:gd name="connsiteY11" fmla="*/ 106273 h 148288"/>
                    <a:gd name="connsiteX12" fmla="*/ 0 w 82222"/>
                    <a:gd name="connsiteY12" fmla="*/ 42015 h 148288"/>
                    <a:gd name="connsiteX13" fmla="*/ 41725 w 82222"/>
                    <a:gd name="connsiteY13" fmla="*/ 0 h 14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2222" h="148288">
                      <a:moveTo>
                        <a:pt x="41719" y="17446"/>
                      </a:moveTo>
                      <a:cubicBezTo>
                        <a:pt x="28367" y="17446"/>
                        <a:pt x="17442" y="28539"/>
                        <a:pt x="17442" y="42098"/>
                      </a:cubicBezTo>
                      <a:lnTo>
                        <a:pt x="17442" y="106192"/>
                      </a:lnTo>
                      <a:cubicBezTo>
                        <a:pt x="17442" y="119750"/>
                        <a:pt x="28367" y="130843"/>
                        <a:pt x="41719" y="130843"/>
                      </a:cubicBezTo>
                      <a:cubicBezTo>
                        <a:pt x="55071" y="130843"/>
                        <a:pt x="64782" y="119750"/>
                        <a:pt x="64782" y="106192"/>
                      </a:cubicBezTo>
                      <a:lnTo>
                        <a:pt x="64782" y="42098"/>
                      </a:lnTo>
                      <a:cubicBezTo>
                        <a:pt x="64782" y="28539"/>
                        <a:pt x="55071" y="17446"/>
                        <a:pt x="41719" y="17446"/>
                      </a:cubicBezTo>
                      <a:close/>
                      <a:moveTo>
                        <a:pt x="41725" y="0"/>
                      </a:moveTo>
                      <a:cubicBezTo>
                        <a:pt x="63814" y="0"/>
                        <a:pt x="82222" y="18536"/>
                        <a:pt x="82222" y="42015"/>
                      </a:cubicBezTo>
                      <a:lnTo>
                        <a:pt x="82222" y="106273"/>
                      </a:lnTo>
                      <a:cubicBezTo>
                        <a:pt x="82222" y="129752"/>
                        <a:pt x="63814" y="148288"/>
                        <a:pt x="41725" y="148288"/>
                      </a:cubicBezTo>
                      <a:cubicBezTo>
                        <a:pt x="18408" y="148288"/>
                        <a:pt x="0" y="129752"/>
                        <a:pt x="0" y="106273"/>
                      </a:cubicBezTo>
                      <a:lnTo>
                        <a:pt x="0" y="42015"/>
                      </a:lnTo>
                      <a:cubicBezTo>
                        <a:pt x="0" y="18536"/>
                        <a:pt x="18408" y="0"/>
                        <a:pt x="417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D9685E46-00F9-364F-AA37-CE3FE1AB5BF4}"/>
                    </a:ext>
                  </a:extLst>
                </p:cNvPr>
                <p:cNvSpPr/>
                <p:nvPr/>
              </p:nvSpPr>
              <p:spPr>
                <a:xfrm>
                  <a:off x="13024756" y="5590077"/>
                  <a:ext cx="64781" cy="1246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101">
                      <a:moveTo>
                        <a:pt x="26" y="101"/>
                      </a:moveTo>
                      <a:cubicBezTo>
                        <a:pt x="42" y="101"/>
                        <a:pt x="53" y="89"/>
                        <a:pt x="53" y="74"/>
                      </a:cubicBezTo>
                      <a:lnTo>
                        <a:pt x="53" y="37"/>
                      </a:lnTo>
                      <a:cubicBezTo>
                        <a:pt x="39" y="24"/>
                        <a:pt x="25" y="12"/>
                        <a:pt x="10" y="0"/>
                      </a:cubicBezTo>
                      <a:cubicBezTo>
                        <a:pt x="4" y="5"/>
                        <a:pt x="0" y="13"/>
                        <a:pt x="0" y="22"/>
                      </a:cubicBezTo>
                      <a:lnTo>
                        <a:pt x="0" y="74"/>
                      </a:lnTo>
                      <a:cubicBezTo>
                        <a:pt x="0" y="89"/>
                        <a:pt x="12" y="101"/>
                        <a:pt x="26" y="1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0F2CF186-8AC6-3248-B565-CAD75D5DCF9A}"/>
                    </a:ext>
                  </a:extLst>
                </p:cNvPr>
                <p:cNvSpPr/>
                <p:nvPr/>
              </p:nvSpPr>
              <p:spPr>
                <a:xfrm>
                  <a:off x="13016035" y="5579798"/>
                  <a:ext cx="82222" cy="142366"/>
                </a:xfrm>
                <a:custGeom>
                  <a:avLst/>
                  <a:gdLst>
                    <a:gd name="connsiteX0" fmla="*/ 22300 w 82222"/>
                    <a:gd name="connsiteY0" fmla="*/ 22739 h 142366"/>
                    <a:gd name="connsiteX1" fmla="*/ 17441 w 82222"/>
                    <a:gd name="connsiteY1" fmla="*/ 37515 h 142366"/>
                    <a:gd name="connsiteX2" fmla="*/ 17441 w 82222"/>
                    <a:gd name="connsiteY2" fmla="*/ 101542 h 142366"/>
                    <a:gd name="connsiteX3" fmla="*/ 40519 w 82222"/>
                    <a:gd name="connsiteY3" fmla="*/ 126167 h 142366"/>
                    <a:gd name="connsiteX4" fmla="*/ 66027 w 82222"/>
                    <a:gd name="connsiteY4" fmla="*/ 101542 h 142366"/>
                    <a:gd name="connsiteX5" fmla="*/ 66027 w 82222"/>
                    <a:gd name="connsiteY5" fmla="*/ 58447 h 142366"/>
                    <a:gd name="connsiteX6" fmla="*/ 22300 w 82222"/>
                    <a:gd name="connsiteY6" fmla="*/ 22739 h 142366"/>
                    <a:gd name="connsiteX7" fmla="*/ 15954 w 82222"/>
                    <a:gd name="connsiteY7" fmla="*/ 2780 h 142366"/>
                    <a:gd name="connsiteX8" fmla="*/ 26998 w 82222"/>
                    <a:gd name="connsiteY8" fmla="*/ 2780 h 142366"/>
                    <a:gd name="connsiteX9" fmla="*/ 79768 w 82222"/>
                    <a:gd name="connsiteY9" fmla="*/ 47250 h 142366"/>
                    <a:gd name="connsiteX10" fmla="*/ 82222 w 82222"/>
                    <a:gd name="connsiteY10" fmla="*/ 54661 h 142366"/>
                    <a:gd name="connsiteX11" fmla="*/ 82222 w 82222"/>
                    <a:gd name="connsiteY11" fmla="*/ 100367 h 142366"/>
                    <a:gd name="connsiteX12" fmla="*/ 40497 w 82222"/>
                    <a:gd name="connsiteY12" fmla="*/ 142366 h 142366"/>
                    <a:gd name="connsiteX13" fmla="*/ 0 w 82222"/>
                    <a:gd name="connsiteY13" fmla="*/ 100367 h 142366"/>
                    <a:gd name="connsiteX14" fmla="*/ 0 w 82222"/>
                    <a:gd name="connsiteY14" fmla="*/ 36132 h 142366"/>
                    <a:gd name="connsiteX15" fmla="*/ 15954 w 82222"/>
                    <a:gd name="connsiteY15" fmla="*/ 2780 h 142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2222" h="142366">
                      <a:moveTo>
                        <a:pt x="22300" y="22739"/>
                      </a:moveTo>
                      <a:cubicBezTo>
                        <a:pt x="18656" y="26433"/>
                        <a:pt x="17441" y="31358"/>
                        <a:pt x="17441" y="37515"/>
                      </a:cubicBezTo>
                      <a:lnTo>
                        <a:pt x="17441" y="101542"/>
                      </a:lnTo>
                      <a:cubicBezTo>
                        <a:pt x="17441" y="115086"/>
                        <a:pt x="27158" y="126167"/>
                        <a:pt x="40519" y="126167"/>
                      </a:cubicBezTo>
                      <a:cubicBezTo>
                        <a:pt x="53881" y="126167"/>
                        <a:pt x="66027" y="115086"/>
                        <a:pt x="66027" y="101542"/>
                      </a:cubicBezTo>
                      <a:lnTo>
                        <a:pt x="66027" y="58447"/>
                      </a:lnTo>
                      <a:cubicBezTo>
                        <a:pt x="50237" y="46134"/>
                        <a:pt x="36875" y="33821"/>
                        <a:pt x="22300" y="22739"/>
                      </a:cubicBezTo>
                      <a:close/>
                      <a:moveTo>
                        <a:pt x="15954" y="2780"/>
                      </a:moveTo>
                      <a:cubicBezTo>
                        <a:pt x="18408" y="-927"/>
                        <a:pt x="23317" y="-927"/>
                        <a:pt x="26998" y="2780"/>
                      </a:cubicBezTo>
                      <a:cubicBezTo>
                        <a:pt x="44179" y="16368"/>
                        <a:pt x="61360" y="32426"/>
                        <a:pt x="79768" y="47250"/>
                      </a:cubicBezTo>
                      <a:cubicBezTo>
                        <a:pt x="80995" y="49720"/>
                        <a:pt x="82222" y="52191"/>
                        <a:pt x="82222" y="54661"/>
                      </a:cubicBezTo>
                      <a:lnTo>
                        <a:pt x="82222" y="100367"/>
                      </a:lnTo>
                      <a:cubicBezTo>
                        <a:pt x="82222" y="123837"/>
                        <a:pt x="63814" y="142366"/>
                        <a:pt x="40497" y="142366"/>
                      </a:cubicBezTo>
                      <a:cubicBezTo>
                        <a:pt x="18408" y="142366"/>
                        <a:pt x="0" y="123837"/>
                        <a:pt x="0" y="100367"/>
                      </a:cubicBezTo>
                      <a:lnTo>
                        <a:pt x="0" y="36132"/>
                      </a:lnTo>
                      <a:cubicBezTo>
                        <a:pt x="0" y="22544"/>
                        <a:pt x="4909" y="10191"/>
                        <a:pt x="15954" y="27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A36E8E46-ADB3-0648-A9AB-238D30C01761}"/>
                    </a:ext>
                  </a:extLst>
                </p:cNvPr>
                <p:cNvSpPr/>
                <p:nvPr/>
              </p:nvSpPr>
              <p:spPr>
                <a:xfrm>
                  <a:off x="13265190" y="5897868"/>
                  <a:ext cx="119596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97">
                      <a:moveTo>
                        <a:pt x="20" y="97"/>
                      </a:moveTo>
                      <a:lnTo>
                        <a:pt x="76" y="97"/>
                      </a:lnTo>
                      <a:cubicBezTo>
                        <a:pt x="88" y="97"/>
                        <a:pt x="97" y="88"/>
                        <a:pt x="97" y="76"/>
                      </a:cubicBezTo>
                      <a:lnTo>
                        <a:pt x="97" y="48"/>
                      </a:lnTo>
                      <a:cubicBezTo>
                        <a:pt x="85" y="31"/>
                        <a:pt x="72" y="15"/>
                        <a:pt x="60" y="0"/>
                      </a:cubicBezTo>
                      <a:lnTo>
                        <a:pt x="20" y="0"/>
                      </a:lnTo>
                      <a:cubicBezTo>
                        <a:pt x="9" y="0"/>
                        <a:pt x="0" y="9"/>
                        <a:pt x="0" y="21"/>
                      </a:cubicBezTo>
                      <a:lnTo>
                        <a:pt x="0" y="76"/>
                      </a:lnTo>
                      <a:cubicBezTo>
                        <a:pt x="0" y="88"/>
                        <a:pt x="9" y="97"/>
                        <a:pt x="20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0FD920AC-73E0-1346-8046-E474CFB3ABA5}"/>
                    </a:ext>
                  </a:extLst>
                </p:cNvPr>
                <p:cNvSpPr/>
                <p:nvPr/>
              </p:nvSpPr>
              <p:spPr>
                <a:xfrm>
                  <a:off x="13256473" y="5889145"/>
                  <a:ext cx="137037" cy="137073"/>
                </a:xfrm>
                <a:custGeom>
                  <a:avLst/>
                  <a:gdLst>
                    <a:gd name="connsiteX0" fmla="*/ 33441 w 137037"/>
                    <a:gd name="connsiteY0" fmla="*/ 17445 h 137073"/>
                    <a:gd name="connsiteX1" fmla="*/ 17441 w 137037"/>
                    <a:gd name="connsiteY1" fmla="*/ 34681 h 137073"/>
                    <a:gd name="connsiteX2" fmla="*/ 17441 w 137037"/>
                    <a:gd name="connsiteY2" fmla="*/ 102392 h 137073"/>
                    <a:gd name="connsiteX3" fmla="*/ 33441 w 137037"/>
                    <a:gd name="connsiteY3" fmla="*/ 119627 h 137073"/>
                    <a:gd name="connsiteX4" fmla="*/ 102365 w 137037"/>
                    <a:gd name="connsiteY4" fmla="*/ 119627 h 137073"/>
                    <a:gd name="connsiteX5" fmla="*/ 119596 w 137037"/>
                    <a:gd name="connsiteY5" fmla="*/ 102392 h 137073"/>
                    <a:gd name="connsiteX6" fmla="*/ 119596 w 137037"/>
                    <a:gd name="connsiteY6" fmla="*/ 70383 h 137073"/>
                    <a:gd name="connsiteX7" fmla="*/ 77749 w 137037"/>
                    <a:gd name="connsiteY7" fmla="*/ 17445 h 137073"/>
                    <a:gd name="connsiteX8" fmla="*/ 33333 w 137037"/>
                    <a:gd name="connsiteY8" fmla="*/ 0 h 137073"/>
                    <a:gd name="connsiteX9" fmla="*/ 82716 w 137037"/>
                    <a:gd name="connsiteY9" fmla="*/ 0 h 137073"/>
                    <a:gd name="connsiteX10" fmla="*/ 88889 w 137037"/>
                    <a:gd name="connsiteY10" fmla="*/ 3705 h 137073"/>
                    <a:gd name="connsiteX11" fmla="*/ 134568 w 137037"/>
                    <a:gd name="connsiteY11" fmla="*/ 61745 h 137073"/>
                    <a:gd name="connsiteX12" fmla="*/ 137037 w 137037"/>
                    <a:gd name="connsiteY12" fmla="*/ 67919 h 137073"/>
                    <a:gd name="connsiteX13" fmla="*/ 137037 w 137037"/>
                    <a:gd name="connsiteY13" fmla="*/ 102496 h 137073"/>
                    <a:gd name="connsiteX14" fmla="*/ 102469 w 137037"/>
                    <a:gd name="connsiteY14" fmla="*/ 137073 h 137073"/>
                    <a:gd name="connsiteX15" fmla="*/ 33333 w 137037"/>
                    <a:gd name="connsiteY15" fmla="*/ 137073 h 137073"/>
                    <a:gd name="connsiteX16" fmla="*/ 0 w 137037"/>
                    <a:gd name="connsiteY16" fmla="*/ 102496 h 137073"/>
                    <a:gd name="connsiteX17" fmla="*/ 0 w 137037"/>
                    <a:gd name="connsiteY17" fmla="*/ 34577 h 137073"/>
                    <a:gd name="connsiteX18" fmla="*/ 33333 w 137037"/>
                    <a:gd name="connsiteY18" fmla="*/ 0 h 137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7037" h="137073">
                      <a:moveTo>
                        <a:pt x="33441" y="17445"/>
                      </a:moveTo>
                      <a:cubicBezTo>
                        <a:pt x="24826" y="17445"/>
                        <a:pt x="17441" y="24832"/>
                        <a:pt x="17441" y="34681"/>
                      </a:cubicBezTo>
                      <a:lnTo>
                        <a:pt x="17441" y="102392"/>
                      </a:lnTo>
                      <a:cubicBezTo>
                        <a:pt x="17441" y="112241"/>
                        <a:pt x="24826" y="119627"/>
                        <a:pt x="33441" y="119627"/>
                      </a:cubicBezTo>
                      <a:lnTo>
                        <a:pt x="102365" y="119627"/>
                      </a:lnTo>
                      <a:cubicBezTo>
                        <a:pt x="112211" y="119627"/>
                        <a:pt x="119596" y="112241"/>
                        <a:pt x="119596" y="102392"/>
                      </a:cubicBezTo>
                      <a:lnTo>
                        <a:pt x="119596" y="70383"/>
                      </a:lnTo>
                      <a:cubicBezTo>
                        <a:pt x="106057" y="53147"/>
                        <a:pt x="92519" y="34681"/>
                        <a:pt x="77749" y="17445"/>
                      </a:cubicBezTo>
                      <a:close/>
                      <a:moveTo>
                        <a:pt x="33333" y="0"/>
                      </a:moveTo>
                      <a:lnTo>
                        <a:pt x="82716" y="0"/>
                      </a:lnTo>
                      <a:cubicBezTo>
                        <a:pt x="85185" y="0"/>
                        <a:pt x="87654" y="1235"/>
                        <a:pt x="88889" y="3705"/>
                      </a:cubicBezTo>
                      <a:cubicBezTo>
                        <a:pt x="104938" y="22228"/>
                        <a:pt x="120988" y="41987"/>
                        <a:pt x="134568" y="61745"/>
                      </a:cubicBezTo>
                      <a:cubicBezTo>
                        <a:pt x="137037" y="64215"/>
                        <a:pt x="137037" y="65450"/>
                        <a:pt x="137037" y="67919"/>
                      </a:cubicBezTo>
                      <a:lnTo>
                        <a:pt x="137037" y="102496"/>
                      </a:lnTo>
                      <a:cubicBezTo>
                        <a:pt x="137037" y="122255"/>
                        <a:pt x="120988" y="137073"/>
                        <a:pt x="102469" y="137073"/>
                      </a:cubicBezTo>
                      <a:lnTo>
                        <a:pt x="33333" y="137073"/>
                      </a:lnTo>
                      <a:cubicBezTo>
                        <a:pt x="14815" y="137073"/>
                        <a:pt x="0" y="122255"/>
                        <a:pt x="0" y="102496"/>
                      </a:cubicBezTo>
                      <a:lnTo>
                        <a:pt x="0" y="34577"/>
                      </a:lnTo>
                      <a:cubicBezTo>
                        <a:pt x="0" y="14819"/>
                        <a:pt x="14815" y="0"/>
                        <a:pt x="333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B7FB3D71-0621-C64C-9447-C3BE7C2458AC}"/>
                    </a:ext>
                  </a:extLst>
                </p:cNvPr>
                <p:cNvSpPr/>
                <p:nvPr/>
              </p:nvSpPr>
              <p:spPr>
                <a:xfrm>
                  <a:off x="13491928" y="6109707"/>
                  <a:ext cx="52323" cy="822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67">
                      <a:moveTo>
                        <a:pt x="0" y="0"/>
                      </a:moveTo>
                      <a:lnTo>
                        <a:pt x="0" y="46"/>
                      </a:lnTo>
                      <a:cubicBezTo>
                        <a:pt x="0" y="58"/>
                        <a:pt x="10" y="67"/>
                        <a:pt x="21" y="67"/>
                      </a:cubicBezTo>
                      <a:lnTo>
                        <a:pt x="43" y="67"/>
                      </a:lnTo>
                      <a:cubicBezTo>
                        <a:pt x="29" y="44"/>
                        <a:pt x="15" y="22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3DA058B9-E053-1A4A-ADAC-16DDFEC1325B}"/>
                    </a:ext>
                  </a:extLst>
                </p:cNvPr>
                <p:cNvSpPr/>
                <p:nvPr/>
              </p:nvSpPr>
              <p:spPr>
                <a:xfrm>
                  <a:off x="13483207" y="6099276"/>
                  <a:ext cx="69458" cy="101396"/>
                </a:xfrm>
                <a:custGeom>
                  <a:avLst/>
                  <a:gdLst>
                    <a:gd name="connsiteX0" fmla="*/ 17441 w 69458"/>
                    <a:gd name="connsiteY0" fmla="*/ 40337 h 101396"/>
                    <a:gd name="connsiteX1" fmla="*/ 17441 w 69458"/>
                    <a:gd name="connsiteY1" fmla="*/ 66990 h 101396"/>
                    <a:gd name="connsiteX2" fmla="*/ 34124 w 69458"/>
                    <a:gd name="connsiteY2" fmla="*/ 83951 h 101396"/>
                    <a:gd name="connsiteX3" fmla="*/ 44848 w 69458"/>
                    <a:gd name="connsiteY3" fmla="*/ 83951 h 101396"/>
                    <a:gd name="connsiteX4" fmla="*/ 17441 w 69458"/>
                    <a:gd name="connsiteY4" fmla="*/ 40337 h 101396"/>
                    <a:gd name="connsiteX5" fmla="*/ 6120 w 69458"/>
                    <a:gd name="connsiteY5" fmla="*/ 461 h 101396"/>
                    <a:gd name="connsiteX6" fmla="*/ 15911 w 69458"/>
                    <a:gd name="connsiteY6" fmla="*/ 4154 h 101396"/>
                    <a:gd name="connsiteX7" fmla="*/ 68540 w 69458"/>
                    <a:gd name="connsiteY7" fmla="*/ 87856 h 101396"/>
                    <a:gd name="connsiteX8" fmla="*/ 68540 w 69458"/>
                    <a:gd name="connsiteY8" fmla="*/ 96473 h 101396"/>
                    <a:gd name="connsiteX9" fmla="*/ 61196 w 69458"/>
                    <a:gd name="connsiteY9" fmla="*/ 101396 h 101396"/>
                    <a:gd name="connsiteX10" fmla="*/ 34270 w 69458"/>
                    <a:gd name="connsiteY10" fmla="*/ 101396 h 101396"/>
                    <a:gd name="connsiteX11" fmla="*/ 0 w 69458"/>
                    <a:gd name="connsiteY11" fmla="*/ 65700 h 101396"/>
                    <a:gd name="connsiteX12" fmla="*/ 0 w 69458"/>
                    <a:gd name="connsiteY12" fmla="*/ 9078 h 101396"/>
                    <a:gd name="connsiteX13" fmla="*/ 6120 w 69458"/>
                    <a:gd name="connsiteY13" fmla="*/ 461 h 10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9458" h="101396">
                      <a:moveTo>
                        <a:pt x="17441" y="40337"/>
                      </a:moveTo>
                      <a:lnTo>
                        <a:pt x="17441" y="66990"/>
                      </a:lnTo>
                      <a:cubicBezTo>
                        <a:pt x="17441" y="76682"/>
                        <a:pt x="24591" y="83951"/>
                        <a:pt x="34124" y="83951"/>
                      </a:cubicBezTo>
                      <a:lnTo>
                        <a:pt x="44848" y="83951"/>
                      </a:lnTo>
                      <a:cubicBezTo>
                        <a:pt x="36507" y="69413"/>
                        <a:pt x="26974" y="54875"/>
                        <a:pt x="17441" y="40337"/>
                      </a:cubicBezTo>
                      <a:close/>
                      <a:moveTo>
                        <a:pt x="6120" y="461"/>
                      </a:moveTo>
                      <a:cubicBezTo>
                        <a:pt x="9791" y="-770"/>
                        <a:pt x="13463" y="461"/>
                        <a:pt x="15911" y="4154"/>
                      </a:cubicBezTo>
                      <a:cubicBezTo>
                        <a:pt x="34270" y="32465"/>
                        <a:pt x="51405" y="59545"/>
                        <a:pt x="68540" y="87856"/>
                      </a:cubicBezTo>
                      <a:cubicBezTo>
                        <a:pt x="69764" y="90318"/>
                        <a:pt x="69764" y="94011"/>
                        <a:pt x="68540" y="96473"/>
                      </a:cubicBezTo>
                      <a:cubicBezTo>
                        <a:pt x="67316" y="98934"/>
                        <a:pt x="64868" y="101396"/>
                        <a:pt x="61196" y="101396"/>
                      </a:cubicBezTo>
                      <a:lnTo>
                        <a:pt x="34270" y="101396"/>
                      </a:lnTo>
                      <a:cubicBezTo>
                        <a:pt x="15911" y="101396"/>
                        <a:pt x="0" y="85394"/>
                        <a:pt x="0" y="65700"/>
                      </a:cubicBezTo>
                      <a:lnTo>
                        <a:pt x="0" y="9078"/>
                      </a:lnTo>
                      <a:cubicBezTo>
                        <a:pt x="0" y="4154"/>
                        <a:pt x="2448" y="1692"/>
                        <a:pt x="6120" y="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67" name="Group 666">
                <a:extLst>
                  <a:ext uri="{FF2B5EF4-FFF2-40B4-BE49-F238E27FC236}">
                    <a16:creationId xmlns:a16="http://schemas.microsoft.com/office/drawing/2014/main" id="{72C4F531-F211-EE44-83CB-8CD50E81C908}"/>
                  </a:ext>
                </a:extLst>
              </p:cNvPr>
              <p:cNvGrpSpPr/>
              <p:nvPr/>
            </p:nvGrpSpPr>
            <p:grpSpPr>
              <a:xfrm>
                <a:off x="11002836" y="6608154"/>
                <a:ext cx="5757022" cy="5363283"/>
                <a:chOff x="11002836" y="6608154"/>
                <a:chExt cx="5757022" cy="5363283"/>
              </a:xfrm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E232FB5A-56F7-9749-A01C-77F4F222A98A}"/>
                    </a:ext>
                  </a:extLst>
                </p:cNvPr>
                <p:cNvSpPr/>
                <p:nvPr/>
              </p:nvSpPr>
              <p:spPr>
                <a:xfrm>
                  <a:off x="12333342" y="11809442"/>
                  <a:ext cx="1198452" cy="1619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3" h="131">
                      <a:moveTo>
                        <a:pt x="956" y="0"/>
                      </a:moveTo>
                      <a:lnTo>
                        <a:pt x="6" y="0"/>
                      </a:ln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-1" y="10"/>
                        <a:pt x="1" y="13"/>
                        <a:pt x="5" y="15"/>
                      </a:cubicBezTo>
                      <a:cubicBezTo>
                        <a:pt x="276" y="92"/>
                        <a:pt x="567" y="131"/>
                        <a:pt x="871" y="131"/>
                      </a:cubicBezTo>
                      <a:cubicBezTo>
                        <a:pt x="899" y="131"/>
                        <a:pt x="928" y="131"/>
                        <a:pt x="956" y="130"/>
                      </a:cubicBezTo>
                      <a:cubicBezTo>
                        <a:pt x="960" y="130"/>
                        <a:pt x="963" y="127"/>
                        <a:pt x="963" y="123"/>
                      </a:cubicBezTo>
                      <a:lnTo>
                        <a:pt x="963" y="8"/>
                      </a:lnTo>
                      <a:cubicBezTo>
                        <a:pt x="963" y="4"/>
                        <a:pt x="960" y="0"/>
                        <a:pt x="9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C4B27B85-A7F5-C940-8EDD-997AC5CEA764}"/>
                    </a:ext>
                  </a:extLst>
                </p:cNvPr>
                <p:cNvSpPr/>
                <p:nvPr/>
              </p:nvSpPr>
              <p:spPr>
                <a:xfrm>
                  <a:off x="11002836" y="8234335"/>
                  <a:ext cx="378721" cy="30093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5" h="2416">
                      <a:moveTo>
                        <a:pt x="298" y="0"/>
                      </a:moveTo>
                      <a:lnTo>
                        <a:pt x="137" y="0"/>
                      </a:lnTo>
                      <a:cubicBezTo>
                        <a:pt x="61" y="0"/>
                        <a:pt x="0" y="61"/>
                        <a:pt x="0" y="137"/>
                      </a:cubicBezTo>
                      <a:lnTo>
                        <a:pt x="0" y="2264"/>
                      </a:lnTo>
                      <a:cubicBezTo>
                        <a:pt x="0" y="2265"/>
                        <a:pt x="0" y="2267"/>
                        <a:pt x="1" y="2268"/>
                      </a:cubicBezTo>
                      <a:cubicBezTo>
                        <a:pt x="53" y="2318"/>
                        <a:pt x="107" y="2368"/>
                        <a:pt x="164" y="2414"/>
                      </a:cubicBezTo>
                      <a:cubicBezTo>
                        <a:pt x="165" y="2415"/>
                        <a:pt x="167" y="2416"/>
                        <a:pt x="168" y="2416"/>
                      </a:cubicBezTo>
                      <a:cubicBezTo>
                        <a:pt x="169" y="2416"/>
                        <a:pt x="170" y="2415"/>
                        <a:pt x="171" y="2415"/>
                      </a:cubicBezTo>
                      <a:cubicBezTo>
                        <a:pt x="173" y="2414"/>
                        <a:pt x="175" y="2411"/>
                        <a:pt x="175" y="2408"/>
                      </a:cubicBezTo>
                      <a:lnTo>
                        <a:pt x="175" y="137"/>
                      </a:lnTo>
                      <a:cubicBezTo>
                        <a:pt x="175" y="69"/>
                        <a:pt x="230" y="14"/>
                        <a:pt x="298" y="14"/>
                      </a:cubicBezTo>
                      <a:cubicBezTo>
                        <a:pt x="302" y="14"/>
                        <a:pt x="305" y="11"/>
                        <a:pt x="305" y="7"/>
                      </a:cubicBezTo>
                      <a:cubicBezTo>
                        <a:pt x="305" y="3"/>
                        <a:pt x="30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BE21403A-750E-904A-8152-944FA435B79B}"/>
                    </a:ext>
                  </a:extLst>
                </p:cNvPr>
                <p:cNvSpPr/>
                <p:nvPr/>
              </p:nvSpPr>
              <p:spPr>
                <a:xfrm>
                  <a:off x="11203408" y="8234335"/>
                  <a:ext cx="2003233" cy="3724641"/>
                </a:xfrm>
                <a:custGeom>
                  <a:avLst/>
                  <a:gdLst>
                    <a:gd name="connsiteX0" fmla="*/ 170573 w 2003233"/>
                    <a:gd name="connsiteY0" fmla="*/ 17446 h 3724641"/>
                    <a:gd name="connsiteX1" fmla="*/ 17438 w 2003233"/>
                    <a:gd name="connsiteY1" fmla="*/ 170667 h 3724641"/>
                    <a:gd name="connsiteX2" fmla="*/ 17438 w 2003233"/>
                    <a:gd name="connsiteY2" fmla="*/ 2995904 h 3724641"/>
                    <a:gd name="connsiteX3" fmla="*/ 54788 w 2003233"/>
                    <a:gd name="connsiteY3" fmla="*/ 3025801 h 3724641"/>
                    <a:gd name="connsiteX4" fmla="*/ 1892414 w 2003233"/>
                    <a:gd name="connsiteY4" fmla="*/ 3707196 h 3724641"/>
                    <a:gd name="connsiteX5" fmla="*/ 1985789 w 2003233"/>
                    <a:gd name="connsiteY5" fmla="*/ 3566433 h 3724641"/>
                    <a:gd name="connsiteX6" fmla="*/ 1985789 w 2003233"/>
                    <a:gd name="connsiteY6" fmla="*/ 170667 h 3724641"/>
                    <a:gd name="connsiteX7" fmla="*/ 1832654 w 2003233"/>
                    <a:gd name="connsiteY7" fmla="*/ 17446 h 3724641"/>
                    <a:gd name="connsiteX8" fmla="*/ 170567 w 2003233"/>
                    <a:gd name="connsiteY8" fmla="*/ 0 h 3724641"/>
                    <a:gd name="connsiteX9" fmla="*/ 1832666 w 2003233"/>
                    <a:gd name="connsiteY9" fmla="*/ 0 h 3724641"/>
                    <a:gd name="connsiteX10" fmla="*/ 2003233 w 2003233"/>
                    <a:gd name="connsiteY10" fmla="*/ 170661 h 3724641"/>
                    <a:gd name="connsiteX11" fmla="*/ 2003233 w 2003233"/>
                    <a:gd name="connsiteY11" fmla="*/ 3566437 h 3724641"/>
                    <a:gd name="connsiteX12" fmla="*/ 1897406 w 2003233"/>
                    <a:gd name="connsiteY12" fmla="*/ 3724641 h 3724641"/>
                    <a:gd name="connsiteX13" fmla="*/ 1893672 w 2003233"/>
                    <a:gd name="connsiteY13" fmla="*/ 3724641 h 3724641"/>
                    <a:gd name="connsiteX14" fmla="*/ 44821 w 2003233"/>
                    <a:gd name="connsiteY14" fmla="*/ 3039506 h 3724641"/>
                    <a:gd name="connsiteX15" fmla="*/ 3735 w 2003233"/>
                    <a:gd name="connsiteY15" fmla="*/ 3007118 h 3724641"/>
                    <a:gd name="connsiteX16" fmla="*/ 0 w 2003233"/>
                    <a:gd name="connsiteY16" fmla="*/ 2999644 h 3724641"/>
                    <a:gd name="connsiteX17" fmla="*/ 0 w 2003233"/>
                    <a:gd name="connsiteY17" fmla="*/ 170661 h 3724641"/>
                    <a:gd name="connsiteX18" fmla="*/ 170567 w 2003233"/>
                    <a:gd name="connsiteY18" fmla="*/ 0 h 37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03233" h="3724641">
                      <a:moveTo>
                        <a:pt x="170573" y="17446"/>
                      </a:moveTo>
                      <a:cubicBezTo>
                        <a:pt x="85913" y="17446"/>
                        <a:pt x="17438" y="85959"/>
                        <a:pt x="17438" y="170667"/>
                      </a:cubicBezTo>
                      <a:lnTo>
                        <a:pt x="17438" y="2995904"/>
                      </a:lnTo>
                      <a:cubicBezTo>
                        <a:pt x="29888" y="3005869"/>
                        <a:pt x="42338" y="3015835"/>
                        <a:pt x="54788" y="3025801"/>
                      </a:cubicBezTo>
                      <a:cubicBezTo>
                        <a:pt x="550300" y="3416949"/>
                        <a:pt x="1185252" y="3653631"/>
                        <a:pt x="1892414" y="3707196"/>
                      </a:cubicBezTo>
                      <a:cubicBezTo>
                        <a:pt x="1949684" y="3683528"/>
                        <a:pt x="1985789" y="3627471"/>
                        <a:pt x="1985789" y="3566433"/>
                      </a:cubicBezTo>
                      <a:lnTo>
                        <a:pt x="1985789" y="170667"/>
                      </a:lnTo>
                      <a:cubicBezTo>
                        <a:pt x="1985789" y="85959"/>
                        <a:pt x="1917314" y="17446"/>
                        <a:pt x="1832654" y="17446"/>
                      </a:cubicBezTo>
                      <a:close/>
                      <a:moveTo>
                        <a:pt x="170567" y="0"/>
                      </a:moveTo>
                      <a:lnTo>
                        <a:pt x="1832666" y="0"/>
                      </a:lnTo>
                      <a:cubicBezTo>
                        <a:pt x="1927287" y="0"/>
                        <a:pt x="2003233" y="75988"/>
                        <a:pt x="2003233" y="170661"/>
                      </a:cubicBezTo>
                      <a:lnTo>
                        <a:pt x="2003233" y="3566437"/>
                      </a:lnTo>
                      <a:cubicBezTo>
                        <a:pt x="2003233" y="3636196"/>
                        <a:pt x="1960902" y="3698481"/>
                        <a:pt x="1897406" y="3724641"/>
                      </a:cubicBezTo>
                      <a:cubicBezTo>
                        <a:pt x="1896162" y="3724641"/>
                        <a:pt x="1894916" y="3724641"/>
                        <a:pt x="1893672" y="3724641"/>
                      </a:cubicBezTo>
                      <a:cubicBezTo>
                        <a:pt x="1181522" y="3671076"/>
                        <a:pt x="542828" y="3434393"/>
                        <a:pt x="44821" y="3039506"/>
                      </a:cubicBezTo>
                      <a:cubicBezTo>
                        <a:pt x="29880" y="3029541"/>
                        <a:pt x="16185" y="3018329"/>
                        <a:pt x="3735" y="3007118"/>
                      </a:cubicBezTo>
                      <a:cubicBezTo>
                        <a:pt x="1245" y="3005873"/>
                        <a:pt x="0" y="3003381"/>
                        <a:pt x="0" y="2999644"/>
                      </a:cubicBezTo>
                      <a:lnTo>
                        <a:pt x="0" y="170661"/>
                      </a:lnTo>
                      <a:cubicBezTo>
                        <a:pt x="0" y="75988"/>
                        <a:pt x="75946" y="0"/>
                        <a:pt x="1705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E489F8C7-0EC7-8648-B1B1-CB71317B71B4}"/>
                    </a:ext>
                  </a:extLst>
                </p:cNvPr>
                <p:cNvSpPr/>
                <p:nvPr/>
              </p:nvSpPr>
              <p:spPr>
                <a:xfrm>
                  <a:off x="11361621" y="10737783"/>
                  <a:ext cx="3220372" cy="12236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86" h="983">
                      <a:moveTo>
                        <a:pt x="1737" y="868"/>
                      </a:moveTo>
                      <a:lnTo>
                        <a:pt x="1737" y="983"/>
                      </a:lnTo>
                      <a:cubicBezTo>
                        <a:pt x="2018" y="976"/>
                        <a:pt x="2304" y="936"/>
                        <a:pt x="2586" y="866"/>
                      </a:cubicBezTo>
                      <a:cubicBezTo>
                        <a:pt x="2586" y="864"/>
                        <a:pt x="2543" y="423"/>
                        <a:pt x="2303" y="262"/>
                      </a:cubicBezTo>
                      <a:cubicBezTo>
                        <a:pt x="2108" y="131"/>
                        <a:pt x="1534" y="23"/>
                        <a:pt x="1534" y="23"/>
                      </a:cubicBezTo>
                      <a:lnTo>
                        <a:pt x="83" y="0"/>
                      </a:lnTo>
                      <a:cubicBezTo>
                        <a:pt x="83" y="0"/>
                        <a:pt x="-21" y="247"/>
                        <a:pt x="4" y="494"/>
                      </a:cubicBezTo>
                      <a:cubicBezTo>
                        <a:pt x="241" y="664"/>
                        <a:pt x="505" y="787"/>
                        <a:pt x="787" y="8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4906ECE2-2A2C-DE4B-B774-3CB4C5B957B4}"/>
                    </a:ext>
                  </a:extLst>
                </p:cNvPr>
                <p:cNvSpPr/>
                <p:nvPr/>
              </p:nvSpPr>
              <p:spPr>
                <a:xfrm>
                  <a:off x="11353010" y="10729060"/>
                  <a:ext cx="3237699" cy="1241132"/>
                </a:xfrm>
                <a:custGeom>
                  <a:avLst/>
                  <a:gdLst>
                    <a:gd name="connsiteX0" fmla="*/ 116955 w 3237699"/>
                    <a:gd name="connsiteY0" fmla="*/ 18691 h 1241132"/>
                    <a:gd name="connsiteX1" fmla="*/ 19821 w 3237699"/>
                    <a:gd name="connsiteY1" fmla="*/ 619943 h 1241132"/>
                    <a:gd name="connsiteX2" fmla="*/ 989914 w 3237699"/>
                    <a:gd name="connsiteY2" fmla="*/ 1079284 h 1241132"/>
                    <a:gd name="connsiteX3" fmla="*/ 2170464 w 3237699"/>
                    <a:gd name="connsiteY3" fmla="*/ 1079284 h 1241132"/>
                    <a:gd name="connsiteX4" fmla="*/ 2179182 w 3237699"/>
                    <a:gd name="connsiteY4" fmla="*/ 1089242 h 1241132"/>
                    <a:gd name="connsiteX5" fmla="*/ 2179182 w 3237699"/>
                    <a:gd name="connsiteY5" fmla="*/ 1222439 h 1241132"/>
                    <a:gd name="connsiteX6" fmla="*/ 3219012 w 3237699"/>
                    <a:gd name="connsiteY6" fmla="*/ 1080529 h 1241132"/>
                    <a:gd name="connsiteX7" fmla="*/ 3155502 w 3237699"/>
                    <a:gd name="connsiteY7" fmla="*/ 787994 h 1241132"/>
                    <a:gd name="connsiteX8" fmla="*/ 2870326 w 3237699"/>
                    <a:gd name="connsiteY8" fmla="*/ 342346 h 1241132"/>
                    <a:gd name="connsiteX9" fmla="*/ 1916422 w 3237699"/>
                    <a:gd name="connsiteY9" fmla="*/ 46077 h 1241132"/>
                    <a:gd name="connsiteX10" fmla="*/ 111968 w 3237699"/>
                    <a:gd name="connsiteY10" fmla="*/ 0 h 1241132"/>
                    <a:gd name="connsiteX11" fmla="*/ 1918914 w 3237699"/>
                    <a:gd name="connsiteY11" fmla="*/ 28632 h 1241132"/>
                    <a:gd name="connsiteX12" fmla="*/ 1920160 w 3237699"/>
                    <a:gd name="connsiteY12" fmla="*/ 28632 h 1241132"/>
                    <a:gd name="connsiteX13" fmla="*/ 2308697 w 3237699"/>
                    <a:gd name="connsiteY13" fmla="*/ 117017 h 1241132"/>
                    <a:gd name="connsiteX14" fmla="*/ 2881540 w 3237699"/>
                    <a:gd name="connsiteY14" fmla="*/ 327400 h 1241132"/>
                    <a:gd name="connsiteX15" fmla="*/ 3174188 w 3237699"/>
                    <a:gd name="connsiteY15" fmla="*/ 781776 h 1241132"/>
                    <a:gd name="connsiteX16" fmla="*/ 3237699 w 3237699"/>
                    <a:gd name="connsiteY16" fmla="*/ 1085524 h 1241132"/>
                    <a:gd name="connsiteX17" fmla="*/ 3231472 w 3237699"/>
                    <a:gd name="connsiteY17" fmla="*/ 1095483 h 1241132"/>
                    <a:gd name="connsiteX18" fmla="*/ 2171713 w 3237699"/>
                    <a:gd name="connsiteY18" fmla="*/ 1241132 h 1241132"/>
                    <a:gd name="connsiteX19" fmla="*/ 2165486 w 3237699"/>
                    <a:gd name="connsiteY19" fmla="*/ 1238642 h 1241132"/>
                    <a:gd name="connsiteX20" fmla="*/ 2162996 w 3237699"/>
                    <a:gd name="connsiteY20" fmla="*/ 1232418 h 1241132"/>
                    <a:gd name="connsiteX21" fmla="*/ 2162996 w 3237699"/>
                    <a:gd name="connsiteY21" fmla="*/ 1097972 h 1241132"/>
                    <a:gd name="connsiteX22" fmla="*/ 988667 w 3237699"/>
                    <a:gd name="connsiteY22" fmla="*/ 1097972 h 1241132"/>
                    <a:gd name="connsiteX23" fmla="*/ 987422 w 3237699"/>
                    <a:gd name="connsiteY23" fmla="*/ 1097972 h 1241132"/>
                    <a:gd name="connsiteX24" fmla="*/ 8607 w 3237699"/>
                    <a:gd name="connsiteY24" fmla="*/ 631147 h 1241132"/>
                    <a:gd name="connsiteX25" fmla="*/ 4871 w 3237699"/>
                    <a:gd name="connsiteY25" fmla="*/ 626168 h 1241132"/>
                    <a:gd name="connsiteX26" fmla="*/ 103251 w 3237699"/>
                    <a:gd name="connsiteY26" fmla="*/ 6224 h 1241132"/>
                    <a:gd name="connsiteX27" fmla="*/ 111968 w 3237699"/>
                    <a:gd name="connsiteY27" fmla="*/ 0 h 1241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7699" h="1241132">
                      <a:moveTo>
                        <a:pt x="116955" y="18691"/>
                      </a:moveTo>
                      <a:cubicBezTo>
                        <a:pt x="99520" y="61015"/>
                        <a:pt x="-6331" y="341101"/>
                        <a:pt x="19821" y="619943"/>
                      </a:cubicBezTo>
                      <a:cubicBezTo>
                        <a:pt x="306241" y="822849"/>
                        <a:pt x="632511" y="978453"/>
                        <a:pt x="989914" y="1079284"/>
                      </a:cubicBezTo>
                      <a:lnTo>
                        <a:pt x="2170464" y="1079284"/>
                      </a:lnTo>
                      <a:cubicBezTo>
                        <a:pt x="2175446" y="1079284"/>
                        <a:pt x="2179182" y="1084263"/>
                        <a:pt x="2179182" y="1089242"/>
                      </a:cubicBezTo>
                      <a:lnTo>
                        <a:pt x="2179182" y="1222439"/>
                      </a:lnTo>
                      <a:cubicBezTo>
                        <a:pt x="2521641" y="1214970"/>
                        <a:pt x="2870326" y="1166422"/>
                        <a:pt x="3219012" y="1080529"/>
                      </a:cubicBezTo>
                      <a:cubicBezTo>
                        <a:pt x="3215276" y="1049408"/>
                        <a:pt x="3199087" y="927415"/>
                        <a:pt x="3155502" y="787994"/>
                      </a:cubicBezTo>
                      <a:cubicBezTo>
                        <a:pt x="3109425" y="641105"/>
                        <a:pt x="3023499" y="444422"/>
                        <a:pt x="2870326" y="342346"/>
                      </a:cubicBezTo>
                      <a:cubicBezTo>
                        <a:pt x="2634964" y="184253"/>
                        <a:pt x="1942573" y="51057"/>
                        <a:pt x="1916422" y="46077"/>
                      </a:cubicBezTo>
                      <a:close/>
                      <a:moveTo>
                        <a:pt x="111968" y="0"/>
                      </a:moveTo>
                      <a:lnTo>
                        <a:pt x="1918914" y="28632"/>
                      </a:lnTo>
                      <a:lnTo>
                        <a:pt x="1920160" y="28632"/>
                      </a:lnTo>
                      <a:cubicBezTo>
                        <a:pt x="1922650" y="28632"/>
                        <a:pt x="2101975" y="63488"/>
                        <a:pt x="2308697" y="117017"/>
                      </a:cubicBezTo>
                      <a:cubicBezTo>
                        <a:pt x="2587646" y="187975"/>
                        <a:pt x="2779424" y="258932"/>
                        <a:pt x="2881540" y="327400"/>
                      </a:cubicBezTo>
                      <a:cubicBezTo>
                        <a:pt x="3038449" y="433214"/>
                        <a:pt x="3125621" y="633637"/>
                        <a:pt x="3174188" y="781776"/>
                      </a:cubicBezTo>
                      <a:cubicBezTo>
                        <a:pt x="3224000" y="944854"/>
                        <a:pt x="3237699" y="1084279"/>
                        <a:pt x="3237699" y="1085524"/>
                      </a:cubicBezTo>
                      <a:cubicBezTo>
                        <a:pt x="3237699" y="1090503"/>
                        <a:pt x="3236454" y="1094238"/>
                        <a:pt x="3231472" y="1095483"/>
                      </a:cubicBezTo>
                      <a:cubicBezTo>
                        <a:pt x="2876559" y="1183868"/>
                        <a:pt x="2520400" y="1233663"/>
                        <a:pt x="2171713" y="1241132"/>
                      </a:cubicBezTo>
                      <a:cubicBezTo>
                        <a:pt x="2169222" y="1241132"/>
                        <a:pt x="2166732" y="1239887"/>
                        <a:pt x="2165486" y="1238642"/>
                      </a:cubicBezTo>
                      <a:cubicBezTo>
                        <a:pt x="2164241" y="1237397"/>
                        <a:pt x="2162996" y="1234908"/>
                        <a:pt x="2162996" y="1232418"/>
                      </a:cubicBezTo>
                      <a:lnTo>
                        <a:pt x="2162996" y="1097972"/>
                      </a:lnTo>
                      <a:lnTo>
                        <a:pt x="988667" y="1097972"/>
                      </a:lnTo>
                      <a:lnTo>
                        <a:pt x="987422" y="1097972"/>
                      </a:lnTo>
                      <a:cubicBezTo>
                        <a:pt x="626282" y="993404"/>
                        <a:pt x="296274" y="837795"/>
                        <a:pt x="8607" y="631147"/>
                      </a:cubicBezTo>
                      <a:cubicBezTo>
                        <a:pt x="6117" y="629902"/>
                        <a:pt x="4871" y="627413"/>
                        <a:pt x="4871" y="626168"/>
                      </a:cubicBezTo>
                      <a:cubicBezTo>
                        <a:pt x="-26262" y="318686"/>
                        <a:pt x="102006" y="8714"/>
                        <a:pt x="103251" y="6224"/>
                      </a:cubicBezTo>
                      <a:cubicBezTo>
                        <a:pt x="104496" y="2490"/>
                        <a:pt x="108232" y="0"/>
                        <a:pt x="1119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DDE7A32F-6B1F-AB45-833C-F1E2DB90403E}"/>
                    </a:ext>
                  </a:extLst>
                </p:cNvPr>
                <p:cNvSpPr/>
                <p:nvPr/>
              </p:nvSpPr>
              <p:spPr>
                <a:xfrm>
                  <a:off x="11741590" y="6608154"/>
                  <a:ext cx="1688048" cy="19053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56" h="1530">
                      <a:moveTo>
                        <a:pt x="1327" y="773"/>
                      </a:moveTo>
                      <a:cubicBezTo>
                        <a:pt x="1327" y="761"/>
                        <a:pt x="1334" y="749"/>
                        <a:pt x="1341" y="736"/>
                      </a:cubicBezTo>
                      <a:cubicBezTo>
                        <a:pt x="1348" y="721"/>
                        <a:pt x="1356" y="706"/>
                        <a:pt x="1356" y="691"/>
                      </a:cubicBezTo>
                      <a:cubicBezTo>
                        <a:pt x="1356" y="674"/>
                        <a:pt x="1347" y="659"/>
                        <a:pt x="1340" y="645"/>
                      </a:cubicBezTo>
                      <a:cubicBezTo>
                        <a:pt x="1332" y="632"/>
                        <a:pt x="1325" y="620"/>
                        <a:pt x="1325" y="608"/>
                      </a:cubicBezTo>
                      <a:cubicBezTo>
                        <a:pt x="1324" y="596"/>
                        <a:pt x="1329" y="583"/>
                        <a:pt x="1335" y="570"/>
                      </a:cubicBezTo>
                      <a:cubicBezTo>
                        <a:pt x="1341" y="554"/>
                        <a:pt x="1347" y="538"/>
                        <a:pt x="1346" y="522"/>
                      </a:cubicBezTo>
                      <a:cubicBezTo>
                        <a:pt x="1343" y="507"/>
                        <a:pt x="1333" y="492"/>
                        <a:pt x="1323" y="478"/>
                      </a:cubicBezTo>
                      <a:cubicBezTo>
                        <a:pt x="1314" y="467"/>
                        <a:pt x="1306" y="456"/>
                        <a:pt x="1305" y="445"/>
                      </a:cubicBezTo>
                      <a:cubicBezTo>
                        <a:pt x="1302" y="432"/>
                        <a:pt x="1305" y="419"/>
                        <a:pt x="1308" y="405"/>
                      </a:cubicBezTo>
                      <a:cubicBezTo>
                        <a:pt x="1312" y="388"/>
                        <a:pt x="1316" y="372"/>
                        <a:pt x="1311" y="357"/>
                      </a:cubicBezTo>
                      <a:cubicBezTo>
                        <a:pt x="1306" y="340"/>
                        <a:pt x="1294" y="328"/>
                        <a:pt x="1281" y="316"/>
                      </a:cubicBezTo>
                      <a:cubicBezTo>
                        <a:pt x="1270" y="307"/>
                        <a:pt x="1261" y="298"/>
                        <a:pt x="1256" y="288"/>
                      </a:cubicBezTo>
                      <a:cubicBezTo>
                        <a:pt x="1252" y="277"/>
                        <a:pt x="1251" y="262"/>
                        <a:pt x="1251" y="249"/>
                      </a:cubicBezTo>
                      <a:cubicBezTo>
                        <a:pt x="1251" y="232"/>
                        <a:pt x="1251" y="214"/>
                        <a:pt x="1242" y="200"/>
                      </a:cubicBezTo>
                      <a:cubicBezTo>
                        <a:pt x="1232" y="185"/>
                        <a:pt x="1216" y="177"/>
                        <a:pt x="1200" y="170"/>
                      </a:cubicBezTo>
                      <a:cubicBezTo>
                        <a:pt x="1188" y="164"/>
                        <a:pt x="1176" y="159"/>
                        <a:pt x="1168" y="151"/>
                      </a:cubicBezTo>
                      <a:cubicBezTo>
                        <a:pt x="1161" y="143"/>
                        <a:pt x="1156" y="131"/>
                        <a:pt x="1151" y="119"/>
                      </a:cubicBezTo>
                      <a:cubicBezTo>
                        <a:pt x="1144" y="101"/>
                        <a:pt x="1137" y="84"/>
                        <a:pt x="1122" y="75"/>
                      </a:cubicBezTo>
                      <a:cubicBezTo>
                        <a:pt x="1109" y="65"/>
                        <a:pt x="1090" y="65"/>
                        <a:pt x="1073" y="64"/>
                      </a:cubicBezTo>
                      <a:cubicBezTo>
                        <a:pt x="1059" y="64"/>
                        <a:pt x="1046" y="64"/>
                        <a:pt x="1035" y="59"/>
                      </a:cubicBezTo>
                      <a:cubicBezTo>
                        <a:pt x="1026" y="55"/>
                        <a:pt x="1017" y="47"/>
                        <a:pt x="1007" y="37"/>
                      </a:cubicBezTo>
                      <a:cubicBezTo>
                        <a:pt x="994" y="25"/>
                        <a:pt x="980" y="12"/>
                        <a:pt x="963" y="9"/>
                      </a:cubicBezTo>
                      <a:cubicBezTo>
                        <a:pt x="947" y="6"/>
                        <a:pt x="931" y="12"/>
                        <a:pt x="915" y="17"/>
                      </a:cubicBezTo>
                      <a:cubicBezTo>
                        <a:pt x="902" y="22"/>
                        <a:pt x="888" y="27"/>
                        <a:pt x="876" y="26"/>
                      </a:cubicBezTo>
                      <a:cubicBezTo>
                        <a:pt x="865" y="26"/>
                        <a:pt x="854" y="20"/>
                        <a:pt x="842" y="15"/>
                      </a:cubicBezTo>
                      <a:cubicBezTo>
                        <a:pt x="826" y="7"/>
                        <a:pt x="809" y="-1"/>
                        <a:pt x="791" y="0"/>
                      </a:cubicBezTo>
                      <a:cubicBezTo>
                        <a:pt x="775" y="1"/>
                        <a:pt x="761" y="12"/>
                        <a:pt x="748" y="22"/>
                      </a:cubicBezTo>
                      <a:cubicBezTo>
                        <a:pt x="737" y="30"/>
                        <a:pt x="727" y="37"/>
                        <a:pt x="717" y="40"/>
                      </a:cubicBezTo>
                      <a:cubicBezTo>
                        <a:pt x="706" y="42"/>
                        <a:pt x="694" y="40"/>
                        <a:pt x="680" y="37"/>
                      </a:cubicBezTo>
                      <a:cubicBezTo>
                        <a:pt x="664" y="34"/>
                        <a:pt x="647" y="31"/>
                        <a:pt x="633" y="36"/>
                      </a:cubicBezTo>
                      <a:cubicBezTo>
                        <a:pt x="617" y="42"/>
                        <a:pt x="607" y="56"/>
                        <a:pt x="597" y="70"/>
                      </a:cubicBezTo>
                      <a:cubicBezTo>
                        <a:pt x="589" y="80"/>
                        <a:pt x="582" y="90"/>
                        <a:pt x="572" y="96"/>
                      </a:cubicBezTo>
                      <a:cubicBezTo>
                        <a:pt x="563" y="101"/>
                        <a:pt x="550" y="102"/>
                        <a:pt x="537" y="104"/>
                      </a:cubicBezTo>
                      <a:cubicBezTo>
                        <a:pt x="521" y="105"/>
                        <a:pt x="503" y="107"/>
                        <a:pt x="491" y="117"/>
                      </a:cubicBezTo>
                      <a:cubicBezTo>
                        <a:pt x="478" y="126"/>
                        <a:pt x="472" y="142"/>
                        <a:pt x="466" y="157"/>
                      </a:cubicBezTo>
                      <a:cubicBezTo>
                        <a:pt x="461" y="170"/>
                        <a:pt x="456" y="182"/>
                        <a:pt x="449" y="190"/>
                      </a:cubicBezTo>
                      <a:cubicBezTo>
                        <a:pt x="441" y="198"/>
                        <a:pt x="429" y="202"/>
                        <a:pt x="416" y="206"/>
                      </a:cubicBezTo>
                      <a:cubicBezTo>
                        <a:pt x="401" y="212"/>
                        <a:pt x="384" y="217"/>
                        <a:pt x="374" y="229"/>
                      </a:cubicBezTo>
                      <a:cubicBezTo>
                        <a:pt x="365" y="241"/>
                        <a:pt x="361" y="257"/>
                        <a:pt x="359" y="273"/>
                      </a:cubicBezTo>
                      <a:cubicBezTo>
                        <a:pt x="357" y="287"/>
                        <a:pt x="355" y="300"/>
                        <a:pt x="348" y="310"/>
                      </a:cubicBezTo>
                      <a:cubicBezTo>
                        <a:pt x="342" y="318"/>
                        <a:pt x="330" y="324"/>
                        <a:pt x="319" y="331"/>
                      </a:cubicBezTo>
                      <a:cubicBezTo>
                        <a:pt x="304" y="339"/>
                        <a:pt x="290" y="347"/>
                        <a:pt x="281" y="361"/>
                      </a:cubicBezTo>
                      <a:cubicBezTo>
                        <a:pt x="274" y="374"/>
                        <a:pt x="273" y="390"/>
                        <a:pt x="273" y="406"/>
                      </a:cubicBezTo>
                      <a:cubicBezTo>
                        <a:pt x="273" y="420"/>
                        <a:pt x="273" y="434"/>
                        <a:pt x="268" y="444"/>
                      </a:cubicBezTo>
                      <a:cubicBezTo>
                        <a:pt x="263" y="453"/>
                        <a:pt x="252" y="461"/>
                        <a:pt x="241" y="470"/>
                      </a:cubicBezTo>
                      <a:cubicBezTo>
                        <a:pt x="228" y="479"/>
                        <a:pt x="215" y="489"/>
                        <a:pt x="209" y="503"/>
                      </a:cubicBezTo>
                      <a:cubicBezTo>
                        <a:pt x="203" y="517"/>
                        <a:pt x="204" y="533"/>
                        <a:pt x="205" y="549"/>
                      </a:cubicBezTo>
                      <a:cubicBezTo>
                        <a:pt x="207" y="563"/>
                        <a:pt x="208" y="576"/>
                        <a:pt x="204" y="587"/>
                      </a:cubicBezTo>
                      <a:cubicBezTo>
                        <a:pt x="199" y="597"/>
                        <a:pt x="190" y="606"/>
                        <a:pt x="179" y="615"/>
                      </a:cubicBezTo>
                      <a:cubicBezTo>
                        <a:pt x="167" y="626"/>
                        <a:pt x="155" y="637"/>
                        <a:pt x="150" y="651"/>
                      </a:cubicBezTo>
                      <a:cubicBezTo>
                        <a:pt x="145" y="665"/>
                        <a:pt x="148" y="681"/>
                        <a:pt x="151" y="697"/>
                      </a:cubicBezTo>
                      <a:cubicBezTo>
                        <a:pt x="154" y="711"/>
                        <a:pt x="155" y="724"/>
                        <a:pt x="152" y="735"/>
                      </a:cubicBezTo>
                      <a:cubicBezTo>
                        <a:pt x="149" y="745"/>
                        <a:pt x="140" y="755"/>
                        <a:pt x="130" y="766"/>
                      </a:cubicBezTo>
                      <a:cubicBezTo>
                        <a:pt x="119" y="777"/>
                        <a:pt x="108" y="788"/>
                        <a:pt x="103" y="803"/>
                      </a:cubicBezTo>
                      <a:cubicBezTo>
                        <a:pt x="100" y="818"/>
                        <a:pt x="103" y="834"/>
                        <a:pt x="108" y="850"/>
                      </a:cubicBezTo>
                      <a:cubicBezTo>
                        <a:pt x="111" y="863"/>
                        <a:pt x="114" y="876"/>
                        <a:pt x="112" y="887"/>
                      </a:cubicBezTo>
                      <a:cubicBezTo>
                        <a:pt x="109" y="898"/>
                        <a:pt x="100" y="908"/>
                        <a:pt x="91" y="919"/>
                      </a:cubicBezTo>
                      <a:cubicBezTo>
                        <a:pt x="80" y="931"/>
                        <a:pt x="70" y="943"/>
                        <a:pt x="67" y="958"/>
                      </a:cubicBezTo>
                      <a:cubicBezTo>
                        <a:pt x="64" y="973"/>
                        <a:pt x="69" y="988"/>
                        <a:pt x="73" y="1003"/>
                      </a:cubicBezTo>
                      <a:cubicBezTo>
                        <a:pt x="77" y="1017"/>
                        <a:pt x="82" y="1030"/>
                        <a:pt x="79" y="1040"/>
                      </a:cubicBezTo>
                      <a:cubicBezTo>
                        <a:pt x="77" y="1052"/>
                        <a:pt x="68" y="1064"/>
                        <a:pt x="60" y="1075"/>
                      </a:cubicBezTo>
                      <a:cubicBezTo>
                        <a:pt x="50" y="1087"/>
                        <a:pt x="40" y="1099"/>
                        <a:pt x="38" y="1114"/>
                      </a:cubicBezTo>
                      <a:cubicBezTo>
                        <a:pt x="36" y="1130"/>
                        <a:pt x="42" y="1145"/>
                        <a:pt x="47" y="1160"/>
                      </a:cubicBezTo>
                      <a:cubicBezTo>
                        <a:pt x="51" y="1173"/>
                        <a:pt x="56" y="1185"/>
                        <a:pt x="55" y="1196"/>
                      </a:cubicBezTo>
                      <a:cubicBezTo>
                        <a:pt x="53" y="1209"/>
                        <a:pt x="44" y="1221"/>
                        <a:pt x="36" y="1232"/>
                      </a:cubicBezTo>
                      <a:cubicBezTo>
                        <a:pt x="28" y="1244"/>
                        <a:pt x="19" y="1257"/>
                        <a:pt x="17" y="1270"/>
                      </a:cubicBezTo>
                      <a:cubicBezTo>
                        <a:pt x="15" y="1289"/>
                        <a:pt x="22" y="1306"/>
                        <a:pt x="29" y="1321"/>
                      </a:cubicBezTo>
                      <a:cubicBezTo>
                        <a:pt x="34" y="1333"/>
                        <a:pt x="38" y="1343"/>
                        <a:pt x="37" y="1352"/>
                      </a:cubicBezTo>
                      <a:cubicBezTo>
                        <a:pt x="36" y="1372"/>
                        <a:pt x="24" y="1388"/>
                        <a:pt x="14" y="1400"/>
                      </a:cubicBezTo>
                      <a:cubicBezTo>
                        <a:pt x="6" y="1411"/>
                        <a:pt x="-2" y="1420"/>
                        <a:pt x="0" y="1431"/>
                      </a:cubicBezTo>
                      <a:cubicBezTo>
                        <a:pt x="1" y="1437"/>
                        <a:pt x="6" y="1443"/>
                        <a:pt x="14" y="1448"/>
                      </a:cubicBezTo>
                      <a:cubicBezTo>
                        <a:pt x="31" y="1458"/>
                        <a:pt x="42" y="1450"/>
                        <a:pt x="51" y="1441"/>
                      </a:cubicBezTo>
                      <a:cubicBezTo>
                        <a:pt x="58" y="1435"/>
                        <a:pt x="66" y="1429"/>
                        <a:pt x="78" y="1426"/>
                      </a:cubicBezTo>
                      <a:cubicBezTo>
                        <a:pt x="87" y="1424"/>
                        <a:pt x="92" y="1429"/>
                        <a:pt x="100" y="1438"/>
                      </a:cubicBezTo>
                      <a:cubicBezTo>
                        <a:pt x="107" y="1446"/>
                        <a:pt x="116" y="1457"/>
                        <a:pt x="131" y="1458"/>
                      </a:cubicBezTo>
                      <a:cubicBezTo>
                        <a:pt x="148" y="1459"/>
                        <a:pt x="157" y="1451"/>
                        <a:pt x="165" y="1444"/>
                      </a:cubicBezTo>
                      <a:cubicBezTo>
                        <a:pt x="171" y="1438"/>
                        <a:pt x="177" y="1433"/>
                        <a:pt x="187" y="1433"/>
                      </a:cubicBezTo>
                      <a:cubicBezTo>
                        <a:pt x="198" y="1434"/>
                        <a:pt x="203" y="1440"/>
                        <a:pt x="209" y="1447"/>
                      </a:cubicBezTo>
                      <a:cubicBezTo>
                        <a:pt x="215" y="1454"/>
                        <a:pt x="223" y="1464"/>
                        <a:pt x="240" y="1465"/>
                      </a:cubicBezTo>
                      <a:cubicBezTo>
                        <a:pt x="256" y="1466"/>
                        <a:pt x="266" y="1458"/>
                        <a:pt x="273" y="1451"/>
                      </a:cubicBezTo>
                      <a:cubicBezTo>
                        <a:pt x="280" y="1445"/>
                        <a:pt x="285" y="1440"/>
                        <a:pt x="296" y="1441"/>
                      </a:cubicBezTo>
                      <a:cubicBezTo>
                        <a:pt x="306" y="1442"/>
                        <a:pt x="311" y="1447"/>
                        <a:pt x="317" y="1454"/>
                      </a:cubicBezTo>
                      <a:cubicBezTo>
                        <a:pt x="323" y="1462"/>
                        <a:pt x="331" y="1472"/>
                        <a:pt x="348" y="1472"/>
                      </a:cubicBezTo>
                      <a:cubicBezTo>
                        <a:pt x="364" y="1473"/>
                        <a:pt x="373" y="1465"/>
                        <a:pt x="381" y="1458"/>
                      </a:cubicBezTo>
                      <a:cubicBezTo>
                        <a:pt x="388" y="1452"/>
                        <a:pt x="393" y="1447"/>
                        <a:pt x="404" y="1448"/>
                      </a:cubicBezTo>
                      <a:cubicBezTo>
                        <a:pt x="414" y="1448"/>
                        <a:pt x="419" y="1454"/>
                        <a:pt x="424" y="1461"/>
                      </a:cubicBezTo>
                      <a:cubicBezTo>
                        <a:pt x="431" y="1469"/>
                        <a:pt x="439" y="1478"/>
                        <a:pt x="456" y="1479"/>
                      </a:cubicBezTo>
                      <a:cubicBezTo>
                        <a:pt x="472" y="1481"/>
                        <a:pt x="481" y="1472"/>
                        <a:pt x="489" y="1465"/>
                      </a:cubicBezTo>
                      <a:cubicBezTo>
                        <a:pt x="496" y="1459"/>
                        <a:pt x="501" y="1454"/>
                        <a:pt x="511" y="1455"/>
                      </a:cubicBezTo>
                      <a:cubicBezTo>
                        <a:pt x="522" y="1456"/>
                        <a:pt x="527" y="1461"/>
                        <a:pt x="533" y="1468"/>
                      </a:cubicBezTo>
                      <a:cubicBezTo>
                        <a:pt x="539" y="1476"/>
                        <a:pt x="547" y="1485"/>
                        <a:pt x="563" y="1487"/>
                      </a:cubicBezTo>
                      <a:cubicBezTo>
                        <a:pt x="580" y="1487"/>
                        <a:pt x="589" y="1479"/>
                        <a:pt x="597" y="1473"/>
                      </a:cubicBezTo>
                      <a:cubicBezTo>
                        <a:pt x="604" y="1467"/>
                        <a:pt x="609" y="1462"/>
                        <a:pt x="620" y="1462"/>
                      </a:cubicBezTo>
                      <a:cubicBezTo>
                        <a:pt x="630" y="1463"/>
                        <a:pt x="635" y="1468"/>
                        <a:pt x="640" y="1476"/>
                      </a:cubicBezTo>
                      <a:cubicBezTo>
                        <a:pt x="647" y="1483"/>
                        <a:pt x="655" y="1493"/>
                        <a:pt x="672" y="1494"/>
                      </a:cubicBezTo>
                      <a:cubicBezTo>
                        <a:pt x="688" y="1495"/>
                        <a:pt x="697" y="1487"/>
                        <a:pt x="705" y="1480"/>
                      </a:cubicBezTo>
                      <a:cubicBezTo>
                        <a:pt x="711" y="1473"/>
                        <a:pt x="717" y="1468"/>
                        <a:pt x="727" y="1470"/>
                      </a:cubicBezTo>
                      <a:cubicBezTo>
                        <a:pt x="738" y="1470"/>
                        <a:pt x="743" y="1476"/>
                        <a:pt x="749" y="1483"/>
                      </a:cubicBezTo>
                      <a:cubicBezTo>
                        <a:pt x="755" y="1490"/>
                        <a:pt x="763" y="1500"/>
                        <a:pt x="780" y="1501"/>
                      </a:cubicBezTo>
                      <a:cubicBezTo>
                        <a:pt x="796" y="1502"/>
                        <a:pt x="806" y="1494"/>
                        <a:pt x="813" y="1487"/>
                      </a:cubicBezTo>
                      <a:cubicBezTo>
                        <a:pt x="820" y="1481"/>
                        <a:pt x="825" y="1476"/>
                        <a:pt x="836" y="1476"/>
                      </a:cubicBezTo>
                      <a:cubicBezTo>
                        <a:pt x="846" y="1477"/>
                        <a:pt x="851" y="1483"/>
                        <a:pt x="856" y="1490"/>
                      </a:cubicBezTo>
                      <a:cubicBezTo>
                        <a:pt x="863" y="1498"/>
                        <a:pt x="871" y="1507"/>
                        <a:pt x="888" y="1508"/>
                      </a:cubicBezTo>
                      <a:cubicBezTo>
                        <a:pt x="904" y="1509"/>
                        <a:pt x="913" y="1501"/>
                        <a:pt x="921" y="1494"/>
                      </a:cubicBezTo>
                      <a:cubicBezTo>
                        <a:pt x="927" y="1488"/>
                        <a:pt x="933" y="1483"/>
                        <a:pt x="943" y="1484"/>
                      </a:cubicBezTo>
                      <a:cubicBezTo>
                        <a:pt x="954" y="1484"/>
                        <a:pt x="958" y="1490"/>
                        <a:pt x="965" y="1497"/>
                      </a:cubicBezTo>
                      <a:cubicBezTo>
                        <a:pt x="971" y="1504"/>
                        <a:pt x="979" y="1514"/>
                        <a:pt x="996" y="1515"/>
                      </a:cubicBezTo>
                      <a:cubicBezTo>
                        <a:pt x="1012" y="1516"/>
                        <a:pt x="1021" y="1508"/>
                        <a:pt x="1029" y="1501"/>
                      </a:cubicBezTo>
                      <a:cubicBezTo>
                        <a:pt x="1036" y="1495"/>
                        <a:pt x="1041" y="1490"/>
                        <a:pt x="1051" y="1491"/>
                      </a:cubicBezTo>
                      <a:cubicBezTo>
                        <a:pt x="1062" y="1492"/>
                        <a:pt x="1067" y="1497"/>
                        <a:pt x="1072" y="1504"/>
                      </a:cubicBezTo>
                      <a:cubicBezTo>
                        <a:pt x="1079" y="1512"/>
                        <a:pt x="1087" y="1522"/>
                        <a:pt x="1103" y="1522"/>
                      </a:cubicBezTo>
                      <a:cubicBezTo>
                        <a:pt x="1120" y="1524"/>
                        <a:pt x="1129" y="1515"/>
                        <a:pt x="1136" y="1508"/>
                      </a:cubicBezTo>
                      <a:cubicBezTo>
                        <a:pt x="1143" y="1502"/>
                        <a:pt x="1149" y="1497"/>
                        <a:pt x="1159" y="1498"/>
                      </a:cubicBezTo>
                      <a:cubicBezTo>
                        <a:pt x="1169" y="1499"/>
                        <a:pt x="1175" y="1506"/>
                        <a:pt x="1183" y="1514"/>
                      </a:cubicBezTo>
                      <a:cubicBezTo>
                        <a:pt x="1190" y="1521"/>
                        <a:pt x="1198" y="1530"/>
                        <a:pt x="1210" y="1530"/>
                      </a:cubicBezTo>
                      <a:cubicBezTo>
                        <a:pt x="1214" y="1530"/>
                        <a:pt x="1217" y="1530"/>
                        <a:pt x="1221" y="1528"/>
                      </a:cubicBezTo>
                      <a:cubicBezTo>
                        <a:pt x="1248" y="1517"/>
                        <a:pt x="1240" y="1497"/>
                        <a:pt x="1234" y="1480"/>
                      </a:cubicBezTo>
                      <a:cubicBezTo>
                        <a:pt x="1229" y="1465"/>
                        <a:pt x="1222" y="1448"/>
                        <a:pt x="1227" y="1427"/>
                      </a:cubicBezTo>
                      <a:cubicBezTo>
                        <a:pt x="1230" y="1418"/>
                        <a:pt x="1238" y="1409"/>
                        <a:pt x="1247" y="1399"/>
                      </a:cubicBezTo>
                      <a:cubicBezTo>
                        <a:pt x="1257" y="1386"/>
                        <a:pt x="1270" y="1371"/>
                        <a:pt x="1275" y="1353"/>
                      </a:cubicBezTo>
                      <a:cubicBezTo>
                        <a:pt x="1278" y="1339"/>
                        <a:pt x="1273" y="1323"/>
                        <a:pt x="1270" y="1309"/>
                      </a:cubicBezTo>
                      <a:cubicBezTo>
                        <a:pt x="1266" y="1294"/>
                        <a:pt x="1262" y="1279"/>
                        <a:pt x="1265" y="1265"/>
                      </a:cubicBezTo>
                      <a:cubicBezTo>
                        <a:pt x="1267" y="1255"/>
                        <a:pt x="1275" y="1244"/>
                        <a:pt x="1284" y="1233"/>
                      </a:cubicBezTo>
                      <a:cubicBezTo>
                        <a:pt x="1294" y="1220"/>
                        <a:pt x="1305" y="1205"/>
                        <a:pt x="1308" y="1190"/>
                      </a:cubicBezTo>
                      <a:cubicBezTo>
                        <a:pt x="1311" y="1174"/>
                        <a:pt x="1306" y="1159"/>
                        <a:pt x="1301" y="1144"/>
                      </a:cubicBezTo>
                      <a:cubicBezTo>
                        <a:pt x="1297" y="1130"/>
                        <a:pt x="1292" y="1115"/>
                        <a:pt x="1294" y="1103"/>
                      </a:cubicBezTo>
                      <a:cubicBezTo>
                        <a:pt x="1296" y="1091"/>
                        <a:pt x="1304" y="1080"/>
                        <a:pt x="1313" y="1068"/>
                      </a:cubicBezTo>
                      <a:cubicBezTo>
                        <a:pt x="1322" y="1054"/>
                        <a:pt x="1331" y="1040"/>
                        <a:pt x="1334" y="1024"/>
                      </a:cubicBezTo>
                      <a:cubicBezTo>
                        <a:pt x="1336" y="1009"/>
                        <a:pt x="1330" y="993"/>
                        <a:pt x="1325" y="978"/>
                      </a:cubicBezTo>
                      <a:cubicBezTo>
                        <a:pt x="1319" y="964"/>
                        <a:pt x="1314" y="950"/>
                        <a:pt x="1316" y="938"/>
                      </a:cubicBezTo>
                      <a:cubicBezTo>
                        <a:pt x="1317" y="927"/>
                        <a:pt x="1324" y="915"/>
                        <a:pt x="1332" y="902"/>
                      </a:cubicBezTo>
                      <a:cubicBezTo>
                        <a:pt x="1341" y="888"/>
                        <a:pt x="1350" y="874"/>
                        <a:pt x="1351" y="858"/>
                      </a:cubicBezTo>
                      <a:cubicBezTo>
                        <a:pt x="1352" y="842"/>
                        <a:pt x="1345" y="827"/>
                        <a:pt x="1338" y="812"/>
                      </a:cubicBezTo>
                      <a:cubicBezTo>
                        <a:pt x="1332" y="798"/>
                        <a:pt x="1327" y="785"/>
                        <a:pt x="1327" y="7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5253BAC6-E368-4449-9D22-9431A894F549}"/>
                    </a:ext>
                  </a:extLst>
                </p:cNvPr>
                <p:cNvSpPr/>
                <p:nvPr/>
              </p:nvSpPr>
              <p:spPr>
                <a:xfrm>
                  <a:off x="11119940" y="8291653"/>
                  <a:ext cx="2485354" cy="27165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96" h="2181">
                      <a:moveTo>
                        <a:pt x="1995" y="1728"/>
                      </a:moveTo>
                      <a:cubicBezTo>
                        <a:pt x="1995" y="1728"/>
                        <a:pt x="2005" y="884"/>
                        <a:pt x="1969" y="479"/>
                      </a:cubicBezTo>
                      <a:cubicBezTo>
                        <a:pt x="1934" y="75"/>
                        <a:pt x="1640" y="71"/>
                        <a:pt x="1640" y="71"/>
                      </a:cubicBezTo>
                      <a:lnTo>
                        <a:pt x="1351" y="38"/>
                      </a:lnTo>
                      <a:lnTo>
                        <a:pt x="923" y="7"/>
                      </a:lnTo>
                      <a:cubicBezTo>
                        <a:pt x="635" y="-11"/>
                        <a:pt x="377" y="-4"/>
                        <a:pt x="220" y="138"/>
                      </a:cubicBezTo>
                      <a:cubicBezTo>
                        <a:pt x="64" y="279"/>
                        <a:pt x="48" y="745"/>
                        <a:pt x="5" y="1218"/>
                      </a:cubicBezTo>
                      <a:cubicBezTo>
                        <a:pt x="-38" y="1690"/>
                        <a:pt x="207" y="1687"/>
                        <a:pt x="207" y="1687"/>
                      </a:cubicBezTo>
                      <a:lnTo>
                        <a:pt x="372" y="1687"/>
                      </a:lnTo>
                      <a:lnTo>
                        <a:pt x="276" y="1963"/>
                      </a:lnTo>
                      <a:cubicBezTo>
                        <a:pt x="276" y="1963"/>
                        <a:pt x="609" y="2194"/>
                        <a:pt x="1155" y="2181"/>
                      </a:cubicBezTo>
                      <a:cubicBezTo>
                        <a:pt x="1702" y="2168"/>
                        <a:pt x="1727" y="1986"/>
                        <a:pt x="1727" y="1986"/>
                      </a:cubicBezTo>
                      <a:cubicBezTo>
                        <a:pt x="1708" y="1918"/>
                        <a:pt x="1703" y="1826"/>
                        <a:pt x="1708" y="17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2E48BE1E-283B-6644-96CE-98AA0AA17C71}"/>
                    </a:ext>
                  </a:extLst>
                </p:cNvPr>
                <p:cNvSpPr/>
                <p:nvPr/>
              </p:nvSpPr>
              <p:spPr>
                <a:xfrm>
                  <a:off x="11110991" y="8283499"/>
                  <a:ext cx="2503426" cy="2733414"/>
                </a:xfrm>
                <a:custGeom>
                  <a:avLst/>
                  <a:gdLst>
                    <a:gd name="connsiteX0" fmla="*/ 885180 w 2503426"/>
                    <a:gd name="connsiteY0" fmla="*/ 16721 h 2733414"/>
                    <a:gd name="connsiteX1" fmla="*/ 290362 w 2503426"/>
                    <a:gd name="connsiteY1" fmla="*/ 186271 h 2733414"/>
                    <a:gd name="connsiteX2" fmla="*/ 46310 w 2503426"/>
                    <a:gd name="connsiteY2" fmla="*/ 1282347 h 2733414"/>
                    <a:gd name="connsiteX3" fmla="*/ 25142 w 2503426"/>
                    <a:gd name="connsiteY3" fmla="*/ 1525228 h 2733414"/>
                    <a:gd name="connsiteX4" fmla="*/ 124755 w 2503426"/>
                    <a:gd name="connsiteY4" fmla="*/ 2028427 h 2733414"/>
                    <a:gd name="connsiteX5" fmla="*/ 267949 w 2503426"/>
                    <a:gd name="connsiteY5" fmla="*/ 2100668 h 2733414"/>
                    <a:gd name="connsiteX6" fmla="*/ 473400 w 2503426"/>
                    <a:gd name="connsiteY6" fmla="*/ 2100668 h 2733414"/>
                    <a:gd name="connsiteX7" fmla="*/ 479626 w 2503426"/>
                    <a:gd name="connsiteY7" fmla="*/ 2104405 h 2733414"/>
                    <a:gd name="connsiteX8" fmla="*/ 482117 w 2503426"/>
                    <a:gd name="connsiteY8" fmla="*/ 2113123 h 2733414"/>
                    <a:gd name="connsiteX9" fmla="*/ 363826 w 2503426"/>
                    <a:gd name="connsiteY9" fmla="*/ 2450665 h 2733414"/>
                    <a:gd name="connsiteX10" fmla="*/ 1448363 w 2503426"/>
                    <a:gd name="connsiteY10" fmla="*/ 2715965 h 2733414"/>
                    <a:gd name="connsiteX11" fmla="*/ 2052267 w 2503426"/>
                    <a:gd name="connsiteY11" fmla="*/ 2592657 h 2733414"/>
                    <a:gd name="connsiteX12" fmla="*/ 2151880 w 2503426"/>
                    <a:gd name="connsiteY12" fmla="*/ 2481804 h 2733414"/>
                    <a:gd name="connsiteX13" fmla="*/ 2128222 w 2503426"/>
                    <a:gd name="connsiteY13" fmla="*/ 2160454 h 2733414"/>
                    <a:gd name="connsiteX14" fmla="*/ 2136938 w 2503426"/>
                    <a:gd name="connsiteY14" fmla="*/ 2151735 h 2733414"/>
                    <a:gd name="connsiteX15" fmla="*/ 2485584 w 2503426"/>
                    <a:gd name="connsiteY15" fmla="*/ 2151735 h 2733414"/>
                    <a:gd name="connsiteX16" fmla="*/ 2453209 w 2503426"/>
                    <a:gd name="connsiteY16" fmla="*/ 606018 h 2733414"/>
                    <a:gd name="connsiteX17" fmla="*/ 2236551 w 2503426"/>
                    <a:gd name="connsiteY17" fmla="*/ 170079 h 2733414"/>
                    <a:gd name="connsiteX18" fmla="*/ 2052267 w 2503426"/>
                    <a:gd name="connsiteY18" fmla="*/ 105310 h 2733414"/>
                    <a:gd name="connsiteX19" fmla="*/ 2051022 w 2503426"/>
                    <a:gd name="connsiteY19" fmla="*/ 105310 h 2733414"/>
                    <a:gd name="connsiteX20" fmla="*/ 1692415 w 2503426"/>
                    <a:gd name="connsiteY20" fmla="*/ 65453 h 2733414"/>
                    <a:gd name="connsiteX21" fmla="*/ 1158240 w 2503426"/>
                    <a:gd name="connsiteY21" fmla="*/ 24350 h 2733414"/>
                    <a:gd name="connsiteX22" fmla="*/ 885180 w 2503426"/>
                    <a:gd name="connsiteY22" fmla="*/ 16721 h 2733414"/>
                    <a:gd name="connsiteX23" fmla="*/ 882336 w 2503426"/>
                    <a:gd name="connsiteY23" fmla="*/ 253 h 2733414"/>
                    <a:gd name="connsiteX24" fmla="*/ 1158239 w 2503426"/>
                    <a:gd name="connsiteY24" fmla="*/ 8154 h 2733414"/>
                    <a:gd name="connsiteX25" fmla="*/ 1692418 w 2503426"/>
                    <a:gd name="connsiteY25" fmla="*/ 49257 h 2733414"/>
                    <a:gd name="connsiteX26" fmla="*/ 2051027 w 2503426"/>
                    <a:gd name="connsiteY26" fmla="*/ 89115 h 2733414"/>
                    <a:gd name="connsiteX27" fmla="*/ 2470651 w 2503426"/>
                    <a:gd name="connsiteY27" fmla="*/ 606017 h 2733414"/>
                    <a:gd name="connsiteX28" fmla="*/ 2501780 w 2503426"/>
                    <a:gd name="connsiteY28" fmla="*/ 2160462 h 2733414"/>
                    <a:gd name="connsiteX29" fmla="*/ 2493063 w 2503426"/>
                    <a:gd name="connsiteY29" fmla="*/ 2170426 h 2733414"/>
                    <a:gd name="connsiteX30" fmla="*/ 2143170 w 2503426"/>
                    <a:gd name="connsiteY30" fmla="*/ 2170426 h 2733414"/>
                    <a:gd name="connsiteX31" fmla="*/ 2168074 w 2503426"/>
                    <a:gd name="connsiteY31" fmla="*/ 2479322 h 2733414"/>
                    <a:gd name="connsiteX32" fmla="*/ 2168074 w 2503426"/>
                    <a:gd name="connsiteY32" fmla="*/ 2483059 h 2733414"/>
                    <a:gd name="connsiteX33" fmla="*/ 1448364 w 2503426"/>
                    <a:gd name="connsiteY33" fmla="*/ 2733414 h 2733414"/>
                    <a:gd name="connsiteX34" fmla="*/ 1393577 w 2503426"/>
                    <a:gd name="connsiteY34" fmla="*/ 2733414 h 2733414"/>
                    <a:gd name="connsiteX35" fmla="*/ 347632 w 2503426"/>
                    <a:gd name="connsiteY35" fmla="*/ 2460639 h 2733414"/>
                    <a:gd name="connsiteX36" fmla="*/ 343897 w 2503426"/>
                    <a:gd name="connsiteY36" fmla="*/ 2450675 h 2733414"/>
                    <a:gd name="connsiteX37" fmla="*/ 459698 w 2503426"/>
                    <a:gd name="connsiteY37" fmla="*/ 2118113 h 2733414"/>
                    <a:gd name="connsiteX38" fmla="*/ 266696 w 2503426"/>
                    <a:gd name="connsiteY38" fmla="*/ 2118113 h 2733414"/>
                    <a:gd name="connsiteX39" fmla="*/ 112294 w 2503426"/>
                    <a:gd name="connsiteY39" fmla="*/ 2040889 h 2733414"/>
                    <a:gd name="connsiteX40" fmla="*/ 6455 w 2503426"/>
                    <a:gd name="connsiteY40" fmla="*/ 1523986 h 2733414"/>
                    <a:gd name="connsiteX41" fmla="*/ 27623 w 2503426"/>
                    <a:gd name="connsiteY41" fmla="*/ 1279859 h 2733414"/>
                    <a:gd name="connsiteX42" fmla="*/ 276657 w 2503426"/>
                    <a:gd name="connsiteY42" fmla="*/ 175057 h 2733414"/>
                    <a:gd name="connsiteX43" fmla="*/ 882336 w 2503426"/>
                    <a:gd name="connsiteY43" fmla="*/ 253 h 273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503426" h="2733414">
                      <a:moveTo>
                        <a:pt x="885180" y="16721"/>
                      </a:moveTo>
                      <a:cubicBezTo>
                        <a:pt x="629824" y="19991"/>
                        <a:pt x="428575" y="61094"/>
                        <a:pt x="290362" y="186271"/>
                      </a:cubicBezTo>
                      <a:cubicBezTo>
                        <a:pt x="124755" y="336981"/>
                        <a:pt x="86155" y="795340"/>
                        <a:pt x="46310" y="1282347"/>
                      </a:cubicBezTo>
                      <a:cubicBezTo>
                        <a:pt x="40084" y="1360816"/>
                        <a:pt x="33858" y="1444268"/>
                        <a:pt x="25142" y="1525228"/>
                      </a:cubicBezTo>
                      <a:cubicBezTo>
                        <a:pt x="-1007" y="1821667"/>
                        <a:pt x="64987" y="1962413"/>
                        <a:pt x="124755" y="2028427"/>
                      </a:cubicBezTo>
                      <a:cubicBezTo>
                        <a:pt x="191994" y="2099422"/>
                        <a:pt x="266703" y="2100668"/>
                        <a:pt x="267949" y="2100668"/>
                      </a:cubicBezTo>
                      <a:lnTo>
                        <a:pt x="473400" y="2100668"/>
                      </a:lnTo>
                      <a:cubicBezTo>
                        <a:pt x="475891" y="2100668"/>
                        <a:pt x="478381" y="2101913"/>
                        <a:pt x="479626" y="2104405"/>
                      </a:cubicBezTo>
                      <a:cubicBezTo>
                        <a:pt x="482117" y="2106896"/>
                        <a:pt x="482117" y="2109387"/>
                        <a:pt x="482117" y="2113123"/>
                      </a:cubicBezTo>
                      <a:lnTo>
                        <a:pt x="363826" y="2450665"/>
                      </a:lnTo>
                      <a:cubicBezTo>
                        <a:pt x="414878" y="2483049"/>
                        <a:pt x="820801" y="2730912"/>
                        <a:pt x="1448363" y="2715965"/>
                      </a:cubicBezTo>
                      <a:cubicBezTo>
                        <a:pt x="1640118" y="2710983"/>
                        <a:pt x="1900357" y="2686073"/>
                        <a:pt x="2052267" y="2592657"/>
                      </a:cubicBezTo>
                      <a:cubicBezTo>
                        <a:pt x="2134448" y="2541590"/>
                        <a:pt x="2149390" y="2491768"/>
                        <a:pt x="2151880" y="2481804"/>
                      </a:cubicBezTo>
                      <a:cubicBezTo>
                        <a:pt x="2130713" y="2400843"/>
                        <a:pt x="2121996" y="2289990"/>
                        <a:pt x="2128222" y="2160454"/>
                      </a:cubicBezTo>
                      <a:cubicBezTo>
                        <a:pt x="2128222" y="2155472"/>
                        <a:pt x="2131957" y="2151735"/>
                        <a:pt x="2136938" y="2151735"/>
                      </a:cubicBezTo>
                      <a:lnTo>
                        <a:pt x="2485584" y="2151735"/>
                      </a:lnTo>
                      <a:cubicBezTo>
                        <a:pt x="2486829" y="2050846"/>
                        <a:pt x="2495545" y="1079324"/>
                        <a:pt x="2453209" y="606018"/>
                      </a:cubicBezTo>
                      <a:cubicBezTo>
                        <a:pt x="2437023" y="402995"/>
                        <a:pt x="2361067" y="252284"/>
                        <a:pt x="2236551" y="170079"/>
                      </a:cubicBezTo>
                      <a:cubicBezTo>
                        <a:pt x="2143164" y="107802"/>
                        <a:pt x="2052267" y="105310"/>
                        <a:pt x="2052267" y="105310"/>
                      </a:cubicBezTo>
                      <a:lnTo>
                        <a:pt x="2051022" y="105310"/>
                      </a:lnTo>
                      <a:lnTo>
                        <a:pt x="1692415" y="65453"/>
                      </a:lnTo>
                      <a:lnTo>
                        <a:pt x="1158240" y="24350"/>
                      </a:lnTo>
                      <a:cubicBezTo>
                        <a:pt x="1061429" y="18745"/>
                        <a:pt x="970298" y="15632"/>
                        <a:pt x="885180" y="16721"/>
                      </a:cubicBezTo>
                      <a:close/>
                      <a:moveTo>
                        <a:pt x="882336" y="253"/>
                      </a:moveTo>
                      <a:cubicBezTo>
                        <a:pt x="968428" y="-954"/>
                        <a:pt x="1060493" y="2238"/>
                        <a:pt x="1158239" y="8154"/>
                      </a:cubicBezTo>
                      <a:lnTo>
                        <a:pt x="1692418" y="49257"/>
                      </a:lnTo>
                      <a:lnTo>
                        <a:pt x="2051027" y="89115"/>
                      </a:lnTo>
                      <a:cubicBezTo>
                        <a:pt x="2068460" y="90360"/>
                        <a:pt x="2425824" y="104061"/>
                        <a:pt x="2470651" y="606017"/>
                      </a:cubicBezTo>
                      <a:cubicBezTo>
                        <a:pt x="2514231" y="1102991"/>
                        <a:pt x="2501780" y="2150497"/>
                        <a:pt x="2501780" y="2160462"/>
                      </a:cubicBezTo>
                      <a:cubicBezTo>
                        <a:pt x="2501780" y="2165444"/>
                        <a:pt x="2498044" y="2170426"/>
                        <a:pt x="2493063" y="2170426"/>
                      </a:cubicBezTo>
                      <a:lnTo>
                        <a:pt x="2143170" y="2170426"/>
                      </a:lnTo>
                      <a:cubicBezTo>
                        <a:pt x="2138189" y="2294981"/>
                        <a:pt x="2146906" y="2402098"/>
                        <a:pt x="2168074" y="2479322"/>
                      </a:cubicBezTo>
                      <a:cubicBezTo>
                        <a:pt x="2168074" y="2480568"/>
                        <a:pt x="2168074" y="2481813"/>
                        <a:pt x="2168074" y="2483059"/>
                      </a:cubicBezTo>
                      <a:cubicBezTo>
                        <a:pt x="2166829" y="2493023"/>
                        <a:pt x="2128228" y="2717222"/>
                        <a:pt x="1448364" y="2733414"/>
                      </a:cubicBezTo>
                      <a:cubicBezTo>
                        <a:pt x="1429687" y="2733414"/>
                        <a:pt x="1412254" y="2733414"/>
                        <a:pt x="1393577" y="2733414"/>
                      </a:cubicBezTo>
                      <a:cubicBezTo>
                        <a:pt x="751068" y="2733414"/>
                        <a:pt x="351368" y="2464375"/>
                        <a:pt x="347632" y="2460639"/>
                      </a:cubicBezTo>
                      <a:cubicBezTo>
                        <a:pt x="343897" y="2458148"/>
                        <a:pt x="342651" y="2454411"/>
                        <a:pt x="343897" y="2450675"/>
                      </a:cubicBezTo>
                      <a:lnTo>
                        <a:pt x="459698" y="2118113"/>
                      </a:lnTo>
                      <a:lnTo>
                        <a:pt x="266696" y="2118113"/>
                      </a:lnTo>
                      <a:cubicBezTo>
                        <a:pt x="264205" y="2118113"/>
                        <a:pt x="184514" y="2118113"/>
                        <a:pt x="112294" y="2040889"/>
                      </a:cubicBezTo>
                      <a:cubicBezTo>
                        <a:pt x="20152" y="1941245"/>
                        <a:pt x="-15958" y="1768114"/>
                        <a:pt x="6455" y="1523986"/>
                      </a:cubicBezTo>
                      <a:cubicBezTo>
                        <a:pt x="13926" y="1441780"/>
                        <a:pt x="21397" y="1359574"/>
                        <a:pt x="27623" y="1279859"/>
                      </a:cubicBezTo>
                      <a:cubicBezTo>
                        <a:pt x="69959" y="769184"/>
                        <a:pt x="106069" y="329505"/>
                        <a:pt x="276657" y="175057"/>
                      </a:cubicBezTo>
                      <a:cubicBezTo>
                        <a:pt x="419541" y="47077"/>
                        <a:pt x="624060" y="3873"/>
                        <a:pt x="882336" y="2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628659D6-BAEF-B74E-A0A4-5E783A706F8C}"/>
                    </a:ext>
                  </a:extLst>
                </p:cNvPr>
                <p:cNvSpPr/>
                <p:nvPr/>
              </p:nvSpPr>
              <p:spPr>
                <a:xfrm>
                  <a:off x="13504386" y="9963941"/>
                  <a:ext cx="935590" cy="3651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2" h="294">
                      <a:moveTo>
                        <a:pt x="715" y="109"/>
                      </a:moveTo>
                      <a:cubicBezTo>
                        <a:pt x="593" y="9"/>
                        <a:pt x="527" y="1"/>
                        <a:pt x="478" y="0"/>
                      </a:cubicBezTo>
                      <a:cubicBezTo>
                        <a:pt x="453" y="-1"/>
                        <a:pt x="311" y="42"/>
                        <a:pt x="249" y="61"/>
                      </a:cubicBezTo>
                      <a:cubicBezTo>
                        <a:pt x="229" y="67"/>
                        <a:pt x="208" y="70"/>
                        <a:pt x="187" y="69"/>
                      </a:cubicBezTo>
                      <a:lnTo>
                        <a:pt x="58" y="41"/>
                      </a:lnTo>
                      <a:cubicBezTo>
                        <a:pt x="43" y="65"/>
                        <a:pt x="18" y="120"/>
                        <a:pt x="7" y="168"/>
                      </a:cubicBezTo>
                      <a:cubicBezTo>
                        <a:pt x="-9" y="240"/>
                        <a:pt x="8" y="273"/>
                        <a:pt x="8" y="273"/>
                      </a:cubicBezTo>
                      <a:lnTo>
                        <a:pt x="169" y="273"/>
                      </a:lnTo>
                      <a:cubicBezTo>
                        <a:pt x="169" y="273"/>
                        <a:pt x="293" y="318"/>
                        <a:pt x="382" y="277"/>
                      </a:cubicBezTo>
                      <a:cubicBezTo>
                        <a:pt x="446" y="247"/>
                        <a:pt x="491" y="197"/>
                        <a:pt x="491" y="197"/>
                      </a:cubicBezTo>
                      <a:cubicBezTo>
                        <a:pt x="491" y="197"/>
                        <a:pt x="545" y="244"/>
                        <a:pt x="616" y="267"/>
                      </a:cubicBezTo>
                      <a:cubicBezTo>
                        <a:pt x="707" y="298"/>
                        <a:pt x="700" y="247"/>
                        <a:pt x="700" y="247"/>
                      </a:cubicBezTo>
                      <a:cubicBezTo>
                        <a:pt x="700" y="247"/>
                        <a:pt x="741" y="256"/>
                        <a:pt x="747" y="236"/>
                      </a:cubicBezTo>
                      <a:cubicBezTo>
                        <a:pt x="759" y="205"/>
                        <a:pt x="729" y="175"/>
                        <a:pt x="729" y="175"/>
                      </a:cubicBezTo>
                      <a:cubicBezTo>
                        <a:pt x="766" y="174"/>
                        <a:pt x="758" y="143"/>
                        <a:pt x="715" y="10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F51640C7-7C7E-0140-B48D-8481BA7BE263}"/>
                    </a:ext>
                  </a:extLst>
                </p:cNvPr>
                <p:cNvSpPr/>
                <p:nvPr/>
              </p:nvSpPr>
              <p:spPr>
                <a:xfrm>
                  <a:off x="13496218" y="9955222"/>
                  <a:ext cx="952533" cy="382558"/>
                </a:xfrm>
                <a:custGeom>
                  <a:avLst/>
                  <a:gdLst>
                    <a:gd name="connsiteX0" fmla="*/ 601617 w 952533"/>
                    <a:gd name="connsiteY0" fmla="*/ 17445 h 382558"/>
                    <a:gd name="connsiteX1" fmla="*/ 319205 w 952533"/>
                    <a:gd name="connsiteY1" fmla="*/ 93187 h 382558"/>
                    <a:gd name="connsiteX2" fmla="*/ 239583 w 952533"/>
                    <a:gd name="connsiteY2" fmla="*/ 103120 h 382558"/>
                    <a:gd name="connsiteX3" fmla="*/ 238339 w 952533"/>
                    <a:gd name="connsiteY3" fmla="*/ 103120 h 382558"/>
                    <a:gd name="connsiteX4" fmla="*/ 85314 w 952533"/>
                    <a:gd name="connsiteY4" fmla="*/ 69595 h 382558"/>
                    <a:gd name="connsiteX5" fmla="*/ 26841 w 952533"/>
                    <a:gd name="connsiteY5" fmla="*/ 219836 h 382558"/>
                    <a:gd name="connsiteX6" fmla="*/ 24353 w 952533"/>
                    <a:gd name="connsiteY6" fmla="*/ 340278 h 382558"/>
                    <a:gd name="connsiteX7" fmla="*/ 217189 w 952533"/>
                    <a:gd name="connsiteY7" fmla="*/ 340278 h 382558"/>
                    <a:gd name="connsiteX8" fmla="*/ 220921 w 952533"/>
                    <a:gd name="connsiteY8" fmla="*/ 340278 h 382558"/>
                    <a:gd name="connsiteX9" fmla="*/ 478451 w 952533"/>
                    <a:gd name="connsiteY9" fmla="*/ 344003 h 382558"/>
                    <a:gd name="connsiteX10" fmla="*/ 611570 w 952533"/>
                    <a:gd name="connsiteY10" fmla="*/ 248395 h 382558"/>
                    <a:gd name="connsiteX11" fmla="*/ 622767 w 952533"/>
                    <a:gd name="connsiteY11" fmla="*/ 247153 h 382558"/>
                    <a:gd name="connsiteX12" fmla="*/ 775792 w 952533"/>
                    <a:gd name="connsiteY12" fmla="*/ 332828 h 382558"/>
                    <a:gd name="connsiteX13" fmla="*/ 861635 w 952533"/>
                    <a:gd name="connsiteY13" fmla="*/ 336553 h 382558"/>
                    <a:gd name="connsiteX14" fmla="*/ 870344 w 952533"/>
                    <a:gd name="connsiteY14" fmla="*/ 315444 h 382558"/>
                    <a:gd name="connsiteX15" fmla="*/ 871588 w 952533"/>
                    <a:gd name="connsiteY15" fmla="*/ 307994 h 382558"/>
                    <a:gd name="connsiteX16" fmla="*/ 880296 w 952533"/>
                    <a:gd name="connsiteY16" fmla="*/ 306753 h 382558"/>
                    <a:gd name="connsiteX17" fmla="*/ 928816 w 952533"/>
                    <a:gd name="connsiteY17" fmla="*/ 299303 h 382558"/>
                    <a:gd name="connsiteX18" fmla="*/ 907667 w 952533"/>
                    <a:gd name="connsiteY18" fmla="*/ 233495 h 382558"/>
                    <a:gd name="connsiteX19" fmla="*/ 905178 w 952533"/>
                    <a:gd name="connsiteY19" fmla="*/ 223561 h 382558"/>
                    <a:gd name="connsiteX20" fmla="*/ 913887 w 952533"/>
                    <a:gd name="connsiteY20" fmla="*/ 218595 h 382558"/>
                    <a:gd name="connsiteX21" fmla="*/ 933793 w 952533"/>
                    <a:gd name="connsiteY21" fmla="*/ 209903 h 382558"/>
                    <a:gd name="connsiteX22" fmla="*/ 891493 w 952533"/>
                    <a:gd name="connsiteY22" fmla="*/ 151545 h 382558"/>
                    <a:gd name="connsiteX23" fmla="*/ 601617 w 952533"/>
                    <a:gd name="connsiteY23" fmla="*/ 17445 h 382558"/>
                    <a:gd name="connsiteX24" fmla="*/ 601623 w 952533"/>
                    <a:gd name="connsiteY24" fmla="*/ 0 h 382558"/>
                    <a:gd name="connsiteX25" fmla="*/ 602867 w 952533"/>
                    <a:gd name="connsiteY25" fmla="*/ 0 h 382558"/>
                    <a:gd name="connsiteX26" fmla="*/ 903956 w 952533"/>
                    <a:gd name="connsiteY26" fmla="*/ 137870 h 382558"/>
                    <a:gd name="connsiteX27" fmla="*/ 951234 w 952533"/>
                    <a:gd name="connsiteY27" fmla="*/ 214878 h 382558"/>
                    <a:gd name="connsiteX28" fmla="*/ 931327 w 952533"/>
                    <a:gd name="connsiteY28" fmla="*/ 232267 h 382558"/>
                    <a:gd name="connsiteX29" fmla="*/ 946257 w 952533"/>
                    <a:gd name="connsiteY29" fmla="*/ 304308 h 382558"/>
                    <a:gd name="connsiteX30" fmla="*/ 887781 w 952533"/>
                    <a:gd name="connsiteY30" fmla="*/ 325423 h 382558"/>
                    <a:gd name="connsiteX31" fmla="*/ 874096 w 952533"/>
                    <a:gd name="connsiteY31" fmla="*/ 350264 h 382558"/>
                    <a:gd name="connsiteX32" fmla="*/ 772074 w 952533"/>
                    <a:gd name="connsiteY32" fmla="*/ 349022 h 382558"/>
                    <a:gd name="connsiteX33" fmla="*/ 620286 w 952533"/>
                    <a:gd name="connsiteY33" fmla="*/ 264561 h 382558"/>
                    <a:gd name="connsiteX34" fmla="*/ 487160 w 952533"/>
                    <a:gd name="connsiteY34" fmla="*/ 360201 h 382558"/>
                    <a:gd name="connsiteX35" fmla="*/ 371453 w 952533"/>
                    <a:gd name="connsiteY35" fmla="*/ 382558 h 382558"/>
                    <a:gd name="connsiteX36" fmla="*/ 217176 w 952533"/>
                    <a:gd name="connsiteY36" fmla="*/ 356474 h 382558"/>
                    <a:gd name="connsiteX37" fmla="*/ 18109 w 952533"/>
                    <a:gd name="connsiteY37" fmla="*/ 356474 h 382558"/>
                    <a:gd name="connsiteX38" fmla="*/ 9400 w 952533"/>
                    <a:gd name="connsiteY38" fmla="*/ 351506 h 382558"/>
                    <a:gd name="connsiteX39" fmla="*/ 9400 w 952533"/>
                    <a:gd name="connsiteY39" fmla="*/ 216120 h 382558"/>
                    <a:gd name="connsiteX40" fmla="*/ 74097 w 952533"/>
                    <a:gd name="connsiteY40" fmla="*/ 55893 h 382558"/>
                    <a:gd name="connsiteX41" fmla="*/ 82806 w 952533"/>
                    <a:gd name="connsiteY41" fmla="*/ 52167 h 382558"/>
                    <a:gd name="connsiteX42" fmla="*/ 242059 w 952533"/>
                    <a:gd name="connsiteY42" fmla="*/ 85703 h 382558"/>
                    <a:gd name="connsiteX43" fmla="*/ 315465 w 952533"/>
                    <a:gd name="connsiteY43" fmla="*/ 75766 h 382558"/>
                    <a:gd name="connsiteX44" fmla="*/ 601623 w 952533"/>
                    <a:gd name="connsiteY44" fmla="*/ 0 h 382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52533" h="382558">
                      <a:moveTo>
                        <a:pt x="601617" y="17445"/>
                      </a:moveTo>
                      <a:cubicBezTo>
                        <a:pt x="580467" y="16203"/>
                        <a:pt x="474718" y="44762"/>
                        <a:pt x="319205" y="93187"/>
                      </a:cubicBezTo>
                      <a:cubicBezTo>
                        <a:pt x="293079" y="100637"/>
                        <a:pt x="266953" y="104362"/>
                        <a:pt x="239583" y="103120"/>
                      </a:cubicBezTo>
                      <a:cubicBezTo>
                        <a:pt x="238339" y="103120"/>
                        <a:pt x="238339" y="103120"/>
                        <a:pt x="238339" y="103120"/>
                      </a:cubicBezTo>
                      <a:lnTo>
                        <a:pt x="85314" y="69595"/>
                      </a:lnTo>
                      <a:cubicBezTo>
                        <a:pt x="65408" y="101878"/>
                        <a:pt x="39282" y="165203"/>
                        <a:pt x="26841" y="219836"/>
                      </a:cubicBezTo>
                      <a:cubicBezTo>
                        <a:pt x="10667" y="288128"/>
                        <a:pt x="19376" y="326619"/>
                        <a:pt x="24353" y="340278"/>
                      </a:cubicBezTo>
                      <a:lnTo>
                        <a:pt x="217189" y="340278"/>
                      </a:lnTo>
                      <a:cubicBezTo>
                        <a:pt x="218433" y="340278"/>
                        <a:pt x="219677" y="340278"/>
                        <a:pt x="220921" y="340278"/>
                      </a:cubicBezTo>
                      <a:cubicBezTo>
                        <a:pt x="222165" y="340278"/>
                        <a:pt x="372702" y="392428"/>
                        <a:pt x="478451" y="344003"/>
                      </a:cubicBezTo>
                      <a:cubicBezTo>
                        <a:pt x="555585" y="309236"/>
                        <a:pt x="611570" y="248395"/>
                        <a:pt x="611570" y="248395"/>
                      </a:cubicBezTo>
                      <a:cubicBezTo>
                        <a:pt x="614058" y="243428"/>
                        <a:pt x="620279" y="243428"/>
                        <a:pt x="622767" y="247153"/>
                      </a:cubicBezTo>
                      <a:cubicBezTo>
                        <a:pt x="624011" y="248395"/>
                        <a:pt x="689948" y="304269"/>
                        <a:pt x="775792" y="332828"/>
                      </a:cubicBezTo>
                      <a:cubicBezTo>
                        <a:pt x="831776" y="350211"/>
                        <a:pt x="852926" y="342761"/>
                        <a:pt x="861635" y="336553"/>
                      </a:cubicBezTo>
                      <a:cubicBezTo>
                        <a:pt x="870344" y="329103"/>
                        <a:pt x="870344" y="316686"/>
                        <a:pt x="870344" y="315444"/>
                      </a:cubicBezTo>
                      <a:cubicBezTo>
                        <a:pt x="869100" y="314203"/>
                        <a:pt x="870344" y="310478"/>
                        <a:pt x="871588" y="307994"/>
                      </a:cubicBezTo>
                      <a:cubicBezTo>
                        <a:pt x="874076" y="306753"/>
                        <a:pt x="877808" y="305511"/>
                        <a:pt x="880296" y="306753"/>
                      </a:cubicBezTo>
                      <a:cubicBezTo>
                        <a:pt x="893982" y="309236"/>
                        <a:pt x="923840" y="311719"/>
                        <a:pt x="928816" y="299303"/>
                      </a:cubicBezTo>
                      <a:cubicBezTo>
                        <a:pt x="940013" y="264536"/>
                        <a:pt x="907667" y="233495"/>
                        <a:pt x="907667" y="233495"/>
                      </a:cubicBezTo>
                      <a:cubicBezTo>
                        <a:pt x="905178" y="229770"/>
                        <a:pt x="905178" y="227286"/>
                        <a:pt x="905178" y="223561"/>
                      </a:cubicBezTo>
                      <a:cubicBezTo>
                        <a:pt x="907667" y="219836"/>
                        <a:pt x="910155" y="218595"/>
                        <a:pt x="913887" y="218595"/>
                      </a:cubicBezTo>
                      <a:cubicBezTo>
                        <a:pt x="920108" y="218595"/>
                        <a:pt x="931305" y="216111"/>
                        <a:pt x="933793" y="209903"/>
                      </a:cubicBezTo>
                      <a:cubicBezTo>
                        <a:pt x="936281" y="199970"/>
                        <a:pt x="925084" y="178861"/>
                        <a:pt x="891493" y="151545"/>
                      </a:cubicBezTo>
                      <a:cubicBezTo>
                        <a:pt x="743445" y="29862"/>
                        <a:pt x="663822" y="18687"/>
                        <a:pt x="601617" y="17445"/>
                      </a:cubicBezTo>
                      <a:close/>
                      <a:moveTo>
                        <a:pt x="601623" y="0"/>
                      </a:moveTo>
                      <a:cubicBezTo>
                        <a:pt x="602867" y="0"/>
                        <a:pt x="602867" y="0"/>
                        <a:pt x="602867" y="0"/>
                      </a:cubicBezTo>
                      <a:cubicBezTo>
                        <a:pt x="668808" y="1242"/>
                        <a:pt x="750923" y="12421"/>
                        <a:pt x="903956" y="137870"/>
                      </a:cubicBezTo>
                      <a:cubicBezTo>
                        <a:pt x="941280" y="167680"/>
                        <a:pt x="957455" y="196247"/>
                        <a:pt x="951234" y="214878"/>
                      </a:cubicBezTo>
                      <a:cubicBezTo>
                        <a:pt x="949990" y="222331"/>
                        <a:pt x="943769" y="228541"/>
                        <a:pt x="931327" y="232267"/>
                      </a:cubicBezTo>
                      <a:cubicBezTo>
                        <a:pt x="942525" y="248414"/>
                        <a:pt x="957455" y="275740"/>
                        <a:pt x="946257" y="304308"/>
                      </a:cubicBezTo>
                      <a:cubicBezTo>
                        <a:pt x="937548" y="327907"/>
                        <a:pt x="903956" y="327907"/>
                        <a:pt x="887781" y="325423"/>
                      </a:cubicBezTo>
                      <a:cubicBezTo>
                        <a:pt x="886537" y="332875"/>
                        <a:pt x="882805" y="342812"/>
                        <a:pt x="874096" y="350264"/>
                      </a:cubicBezTo>
                      <a:cubicBezTo>
                        <a:pt x="855433" y="365169"/>
                        <a:pt x="820596" y="365169"/>
                        <a:pt x="772074" y="349022"/>
                      </a:cubicBezTo>
                      <a:cubicBezTo>
                        <a:pt x="697424" y="324181"/>
                        <a:pt x="638948" y="280708"/>
                        <a:pt x="620286" y="264561"/>
                      </a:cubicBezTo>
                      <a:cubicBezTo>
                        <a:pt x="602867" y="281950"/>
                        <a:pt x="554345" y="329149"/>
                        <a:pt x="487160" y="360201"/>
                      </a:cubicBezTo>
                      <a:cubicBezTo>
                        <a:pt x="449835" y="376348"/>
                        <a:pt x="410022" y="382558"/>
                        <a:pt x="371453" y="382558"/>
                      </a:cubicBezTo>
                      <a:cubicBezTo>
                        <a:pt x="295558" y="382558"/>
                        <a:pt x="228374" y="361443"/>
                        <a:pt x="217176" y="356474"/>
                      </a:cubicBezTo>
                      <a:lnTo>
                        <a:pt x="18109" y="356474"/>
                      </a:lnTo>
                      <a:cubicBezTo>
                        <a:pt x="14377" y="356474"/>
                        <a:pt x="10644" y="355232"/>
                        <a:pt x="9400" y="351506"/>
                      </a:cubicBezTo>
                      <a:cubicBezTo>
                        <a:pt x="9400" y="350264"/>
                        <a:pt x="-11750" y="306792"/>
                        <a:pt x="9400" y="216120"/>
                      </a:cubicBezTo>
                      <a:cubicBezTo>
                        <a:pt x="23086" y="157743"/>
                        <a:pt x="52946" y="86945"/>
                        <a:pt x="74097" y="55893"/>
                      </a:cubicBezTo>
                      <a:cubicBezTo>
                        <a:pt x="75341" y="52167"/>
                        <a:pt x="79074" y="50925"/>
                        <a:pt x="82806" y="52167"/>
                      </a:cubicBezTo>
                      <a:lnTo>
                        <a:pt x="242059" y="85703"/>
                      </a:lnTo>
                      <a:cubicBezTo>
                        <a:pt x="266943" y="86945"/>
                        <a:pt x="290582" y="83219"/>
                        <a:pt x="315465" y="75766"/>
                      </a:cubicBezTo>
                      <a:cubicBezTo>
                        <a:pt x="407533" y="48441"/>
                        <a:pt x="566787" y="0"/>
                        <a:pt x="6016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97AC781-FA47-C14F-AE96-CDAC505DF1A4}"/>
                    </a:ext>
                  </a:extLst>
                </p:cNvPr>
                <p:cNvSpPr/>
                <p:nvPr/>
              </p:nvSpPr>
              <p:spPr>
                <a:xfrm>
                  <a:off x="13504386" y="10015035"/>
                  <a:ext cx="159461" cy="2878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" h="232">
                      <a:moveTo>
                        <a:pt x="58" y="0"/>
                      </a:moveTo>
                      <a:cubicBezTo>
                        <a:pt x="43" y="24"/>
                        <a:pt x="18" y="79"/>
                        <a:pt x="7" y="127"/>
                      </a:cubicBezTo>
                      <a:cubicBezTo>
                        <a:pt x="-9" y="199"/>
                        <a:pt x="8" y="232"/>
                        <a:pt x="8" y="232"/>
                      </a:cubicBezTo>
                      <a:lnTo>
                        <a:pt x="69" y="232"/>
                      </a:lnTo>
                      <a:cubicBezTo>
                        <a:pt x="60" y="115"/>
                        <a:pt x="129" y="16"/>
                        <a:pt x="129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FC8FD5CC-7B52-844A-A4B5-37AB22C481C0}"/>
                    </a:ext>
                  </a:extLst>
                </p:cNvPr>
                <p:cNvSpPr/>
                <p:nvPr/>
              </p:nvSpPr>
              <p:spPr>
                <a:xfrm>
                  <a:off x="13496215" y="10007090"/>
                  <a:ext cx="176353" cy="304517"/>
                </a:xfrm>
                <a:custGeom>
                  <a:avLst/>
                  <a:gdLst>
                    <a:gd name="connsiteX0" fmla="*/ 84788 w 176353"/>
                    <a:gd name="connsiteY0" fmla="*/ 17914 h 304517"/>
                    <a:gd name="connsiteX1" fmla="*/ 26768 w 176353"/>
                    <a:gd name="connsiteY1" fmla="*/ 168002 h 304517"/>
                    <a:gd name="connsiteX2" fmla="*/ 24299 w 176353"/>
                    <a:gd name="connsiteY2" fmla="*/ 288321 h 304517"/>
                    <a:gd name="connsiteX3" fmla="*/ 84788 w 176353"/>
                    <a:gd name="connsiteY3" fmla="*/ 288321 h 304517"/>
                    <a:gd name="connsiteX4" fmla="*/ 152683 w 176353"/>
                    <a:gd name="connsiteY4" fmla="*/ 34039 h 304517"/>
                    <a:gd name="connsiteX5" fmla="*/ 82335 w 176353"/>
                    <a:gd name="connsiteY5" fmla="*/ 465 h 304517"/>
                    <a:gd name="connsiteX6" fmla="*/ 170168 w 176353"/>
                    <a:gd name="connsiteY6" fmla="*/ 19080 h 304517"/>
                    <a:gd name="connsiteX7" fmla="*/ 176353 w 176353"/>
                    <a:gd name="connsiteY7" fmla="*/ 24045 h 304517"/>
                    <a:gd name="connsiteX8" fmla="*/ 175116 w 176353"/>
                    <a:gd name="connsiteY8" fmla="*/ 31491 h 304517"/>
                    <a:gd name="connsiteX9" fmla="*/ 102128 w 176353"/>
                    <a:gd name="connsiteY9" fmla="*/ 295830 h 304517"/>
                    <a:gd name="connsiteX10" fmla="*/ 99654 w 176353"/>
                    <a:gd name="connsiteY10" fmla="*/ 302035 h 304517"/>
                    <a:gd name="connsiteX11" fmla="*/ 93469 w 176353"/>
                    <a:gd name="connsiteY11" fmla="*/ 304517 h 304517"/>
                    <a:gd name="connsiteX12" fmla="*/ 18007 w 176353"/>
                    <a:gd name="connsiteY12" fmla="*/ 304517 h 304517"/>
                    <a:gd name="connsiteX13" fmla="*/ 9348 w 176353"/>
                    <a:gd name="connsiteY13" fmla="*/ 299553 h 304517"/>
                    <a:gd name="connsiteX14" fmla="*/ 9348 w 176353"/>
                    <a:gd name="connsiteY14" fmla="*/ 164281 h 304517"/>
                    <a:gd name="connsiteX15" fmla="*/ 73676 w 176353"/>
                    <a:gd name="connsiteY15" fmla="*/ 4188 h 304517"/>
                    <a:gd name="connsiteX16" fmla="*/ 82335 w 176353"/>
                    <a:gd name="connsiteY16" fmla="*/ 465 h 30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6353" h="304517">
                      <a:moveTo>
                        <a:pt x="84788" y="17914"/>
                      </a:moveTo>
                      <a:cubicBezTo>
                        <a:pt x="65036" y="50164"/>
                        <a:pt x="39112" y="113425"/>
                        <a:pt x="26768" y="168002"/>
                      </a:cubicBezTo>
                      <a:cubicBezTo>
                        <a:pt x="10720" y="234984"/>
                        <a:pt x="19361" y="274677"/>
                        <a:pt x="24299" y="288321"/>
                      </a:cubicBezTo>
                      <a:lnTo>
                        <a:pt x="84788" y="288321"/>
                      </a:lnTo>
                      <a:cubicBezTo>
                        <a:pt x="79850" y="168002"/>
                        <a:pt x="134166" y="66290"/>
                        <a:pt x="152683" y="34039"/>
                      </a:cubicBezTo>
                      <a:close/>
                      <a:moveTo>
                        <a:pt x="82335" y="465"/>
                      </a:moveTo>
                      <a:lnTo>
                        <a:pt x="170168" y="19080"/>
                      </a:lnTo>
                      <a:cubicBezTo>
                        <a:pt x="172642" y="19080"/>
                        <a:pt x="175116" y="21562"/>
                        <a:pt x="176353" y="24045"/>
                      </a:cubicBezTo>
                      <a:cubicBezTo>
                        <a:pt x="176353" y="26527"/>
                        <a:pt x="176353" y="29009"/>
                        <a:pt x="175116" y="31491"/>
                      </a:cubicBezTo>
                      <a:cubicBezTo>
                        <a:pt x="171405" y="37696"/>
                        <a:pt x="92232" y="155594"/>
                        <a:pt x="102128" y="295830"/>
                      </a:cubicBezTo>
                      <a:cubicBezTo>
                        <a:pt x="102128" y="297071"/>
                        <a:pt x="102128" y="299553"/>
                        <a:pt x="99654" y="302035"/>
                      </a:cubicBezTo>
                      <a:cubicBezTo>
                        <a:pt x="98417" y="303276"/>
                        <a:pt x="95943" y="304517"/>
                        <a:pt x="93469" y="304517"/>
                      </a:cubicBezTo>
                      <a:lnTo>
                        <a:pt x="18007" y="304517"/>
                      </a:lnTo>
                      <a:cubicBezTo>
                        <a:pt x="14296" y="304517"/>
                        <a:pt x="10585" y="303276"/>
                        <a:pt x="9348" y="299553"/>
                      </a:cubicBezTo>
                      <a:cubicBezTo>
                        <a:pt x="9348" y="298312"/>
                        <a:pt x="-11683" y="254876"/>
                        <a:pt x="9348" y="164281"/>
                      </a:cubicBezTo>
                      <a:cubicBezTo>
                        <a:pt x="22955" y="105952"/>
                        <a:pt x="52645" y="35214"/>
                        <a:pt x="73676" y="4188"/>
                      </a:cubicBezTo>
                      <a:cubicBezTo>
                        <a:pt x="74913" y="465"/>
                        <a:pt x="78624" y="-776"/>
                        <a:pt x="82335" y="4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0FDED873-A700-FF46-99E3-4834985404A5}"/>
                    </a:ext>
                  </a:extLst>
                </p:cNvPr>
                <p:cNvSpPr/>
                <p:nvPr/>
              </p:nvSpPr>
              <p:spPr>
                <a:xfrm>
                  <a:off x="13266440" y="9045557"/>
                  <a:ext cx="149495" cy="13520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086">
                      <a:moveTo>
                        <a:pt x="19" y="1086"/>
                      </a:moveTo>
                      <a:cubicBezTo>
                        <a:pt x="16" y="1086"/>
                        <a:pt x="13" y="1084"/>
                        <a:pt x="12" y="1080"/>
                      </a:cubicBezTo>
                      <a:cubicBezTo>
                        <a:pt x="12" y="1080"/>
                        <a:pt x="5" y="1008"/>
                        <a:pt x="8" y="920"/>
                      </a:cubicBezTo>
                      <a:cubicBezTo>
                        <a:pt x="10" y="802"/>
                        <a:pt x="27" y="710"/>
                        <a:pt x="57" y="648"/>
                      </a:cubicBezTo>
                      <a:cubicBezTo>
                        <a:pt x="144" y="468"/>
                        <a:pt x="101" y="375"/>
                        <a:pt x="52" y="268"/>
                      </a:cubicBezTo>
                      <a:cubicBezTo>
                        <a:pt x="-2" y="151"/>
                        <a:pt x="0" y="8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cubicBezTo>
                        <a:pt x="14" y="8"/>
                        <a:pt x="12" y="149"/>
                        <a:pt x="65" y="262"/>
                      </a:cubicBezTo>
                      <a:cubicBezTo>
                        <a:pt x="113" y="368"/>
                        <a:pt x="159" y="468"/>
                        <a:pt x="70" y="654"/>
                      </a:cubicBezTo>
                      <a:cubicBezTo>
                        <a:pt x="1" y="798"/>
                        <a:pt x="26" y="1076"/>
                        <a:pt x="26" y="1079"/>
                      </a:cubicBezTo>
                      <a:cubicBezTo>
                        <a:pt x="27" y="1083"/>
                        <a:pt x="24" y="1086"/>
                        <a:pt x="20" y="1086"/>
                      </a:cubicBezTo>
                      <a:cubicBezTo>
                        <a:pt x="19" y="1086"/>
                        <a:pt x="19" y="1086"/>
                        <a:pt x="19" y="10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5589B6E6-D121-A043-8814-6BDA6B6EF559}"/>
                    </a:ext>
                  </a:extLst>
                </p:cNvPr>
                <p:cNvSpPr/>
                <p:nvPr/>
              </p:nvSpPr>
              <p:spPr>
                <a:xfrm>
                  <a:off x="12700850" y="9983882"/>
                  <a:ext cx="954276" cy="4087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7" h="329">
                      <a:moveTo>
                        <a:pt x="739" y="141"/>
                      </a:moveTo>
                      <a:cubicBezTo>
                        <a:pt x="739" y="141"/>
                        <a:pt x="773" y="165"/>
                        <a:pt x="766" y="199"/>
                      </a:cubicBezTo>
                      <a:cubicBezTo>
                        <a:pt x="761" y="218"/>
                        <a:pt x="721" y="216"/>
                        <a:pt x="721" y="216"/>
                      </a:cubicBezTo>
                      <a:cubicBezTo>
                        <a:pt x="721" y="216"/>
                        <a:pt x="734" y="265"/>
                        <a:pt x="640" y="248"/>
                      </a:cubicBezTo>
                      <a:cubicBezTo>
                        <a:pt x="566" y="235"/>
                        <a:pt x="506" y="196"/>
                        <a:pt x="506" y="196"/>
                      </a:cubicBezTo>
                      <a:cubicBezTo>
                        <a:pt x="506" y="196"/>
                        <a:pt x="469" y="252"/>
                        <a:pt x="410" y="290"/>
                      </a:cubicBezTo>
                      <a:cubicBezTo>
                        <a:pt x="327" y="343"/>
                        <a:pt x="197" y="327"/>
                        <a:pt x="197" y="327"/>
                      </a:cubicBezTo>
                      <a:lnTo>
                        <a:pt x="7" y="327"/>
                      </a:lnTo>
                      <a:cubicBezTo>
                        <a:pt x="7" y="327"/>
                        <a:pt x="-27" y="240"/>
                        <a:pt x="57" y="71"/>
                      </a:cubicBezTo>
                      <a:lnTo>
                        <a:pt x="185" y="102"/>
                      </a:lnTo>
                      <a:cubicBezTo>
                        <a:pt x="206" y="99"/>
                        <a:pt x="226" y="94"/>
                        <a:pt x="245" y="85"/>
                      </a:cubicBezTo>
                      <a:cubicBezTo>
                        <a:pt x="304" y="57"/>
                        <a:pt x="441" y="5"/>
                        <a:pt x="466" y="2"/>
                      </a:cubicBezTo>
                      <a:cubicBezTo>
                        <a:pt x="515" y="-3"/>
                        <a:pt x="581" y="-5"/>
                        <a:pt x="717" y="77"/>
                      </a:cubicBezTo>
                      <a:cubicBezTo>
                        <a:pt x="763" y="105"/>
                        <a:pt x="775" y="134"/>
                        <a:pt x="739" y="1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AE9EBF56-9E96-BB40-A051-3DEB817409C3}"/>
                    </a:ext>
                  </a:extLst>
                </p:cNvPr>
                <p:cNvSpPr/>
                <p:nvPr/>
              </p:nvSpPr>
              <p:spPr>
                <a:xfrm>
                  <a:off x="12690721" y="9974805"/>
                  <a:ext cx="971096" cy="426523"/>
                </a:xfrm>
                <a:custGeom>
                  <a:avLst/>
                  <a:gdLst>
                    <a:gd name="connsiteX0" fmla="*/ 642123 w 971096"/>
                    <a:gd name="connsiteY0" fmla="*/ 18068 h 426523"/>
                    <a:gd name="connsiteX1" fmla="*/ 591152 w 971096"/>
                    <a:gd name="connsiteY1" fmla="*/ 21523 h 426523"/>
                    <a:gd name="connsiteX2" fmla="*/ 318687 w 971096"/>
                    <a:gd name="connsiteY2" fmla="*/ 122138 h 426523"/>
                    <a:gd name="connsiteX3" fmla="*/ 241550 w 971096"/>
                    <a:gd name="connsiteY3" fmla="*/ 144497 h 426523"/>
                    <a:gd name="connsiteX4" fmla="*/ 237818 w 971096"/>
                    <a:gd name="connsiteY4" fmla="*/ 144497 h 426523"/>
                    <a:gd name="connsiteX5" fmla="*/ 86033 w 971096"/>
                    <a:gd name="connsiteY5" fmla="*/ 107232 h 426523"/>
                    <a:gd name="connsiteX6" fmla="*/ 20094 w 971096"/>
                    <a:gd name="connsiteY6" fmla="*/ 333305 h 426523"/>
                    <a:gd name="connsiteX7" fmla="*/ 25071 w 971096"/>
                    <a:gd name="connsiteY7" fmla="*/ 406593 h 426523"/>
                    <a:gd name="connsiteX8" fmla="*/ 255236 w 971096"/>
                    <a:gd name="connsiteY8" fmla="*/ 406593 h 426523"/>
                    <a:gd name="connsiteX9" fmla="*/ 256480 w 971096"/>
                    <a:gd name="connsiteY9" fmla="*/ 406593 h 426523"/>
                    <a:gd name="connsiteX10" fmla="*/ 515260 w 971096"/>
                    <a:gd name="connsiteY10" fmla="*/ 361875 h 426523"/>
                    <a:gd name="connsiteX11" fmla="*/ 633453 w 971096"/>
                    <a:gd name="connsiteY11" fmla="*/ 247596 h 426523"/>
                    <a:gd name="connsiteX12" fmla="*/ 644650 w 971096"/>
                    <a:gd name="connsiteY12" fmla="*/ 245112 h 426523"/>
                    <a:gd name="connsiteX13" fmla="*/ 807632 w 971096"/>
                    <a:gd name="connsiteY13" fmla="*/ 308462 h 426523"/>
                    <a:gd name="connsiteX14" fmla="*/ 893477 w 971096"/>
                    <a:gd name="connsiteY14" fmla="*/ 301009 h 426523"/>
                    <a:gd name="connsiteX15" fmla="*/ 898454 w 971096"/>
                    <a:gd name="connsiteY15" fmla="*/ 278650 h 426523"/>
                    <a:gd name="connsiteX16" fmla="*/ 899698 w 971096"/>
                    <a:gd name="connsiteY16" fmla="*/ 271197 h 426523"/>
                    <a:gd name="connsiteX17" fmla="*/ 907163 w 971096"/>
                    <a:gd name="connsiteY17" fmla="*/ 267471 h 426523"/>
                    <a:gd name="connsiteX18" fmla="*/ 954440 w 971096"/>
                    <a:gd name="connsiteY18" fmla="*/ 253807 h 426523"/>
                    <a:gd name="connsiteX19" fmla="*/ 924581 w 971096"/>
                    <a:gd name="connsiteY19" fmla="*/ 190457 h 426523"/>
                    <a:gd name="connsiteX20" fmla="*/ 922093 w 971096"/>
                    <a:gd name="connsiteY20" fmla="*/ 183004 h 426523"/>
                    <a:gd name="connsiteX21" fmla="*/ 928313 w 971096"/>
                    <a:gd name="connsiteY21" fmla="*/ 175551 h 426523"/>
                    <a:gd name="connsiteX22" fmla="*/ 946975 w 971096"/>
                    <a:gd name="connsiteY22" fmla="*/ 164372 h 426523"/>
                    <a:gd name="connsiteX23" fmla="*/ 897210 w 971096"/>
                    <a:gd name="connsiteY23" fmla="*/ 113443 h 426523"/>
                    <a:gd name="connsiteX24" fmla="*/ 642123 w 971096"/>
                    <a:gd name="connsiteY24" fmla="*/ 18068 h 426523"/>
                    <a:gd name="connsiteX25" fmla="*/ 640492 w 971096"/>
                    <a:gd name="connsiteY25" fmla="*/ 118 h 426523"/>
                    <a:gd name="connsiteX26" fmla="*/ 904689 w 971096"/>
                    <a:gd name="connsiteY26" fmla="*/ 97265 h 426523"/>
                    <a:gd name="connsiteX27" fmla="*/ 963166 w 971096"/>
                    <a:gd name="connsiteY27" fmla="*/ 166844 h 426523"/>
                    <a:gd name="connsiteX28" fmla="*/ 945747 w 971096"/>
                    <a:gd name="connsiteY28" fmla="*/ 187966 h 426523"/>
                    <a:gd name="connsiteX29" fmla="*/ 969387 w 971096"/>
                    <a:gd name="connsiteY29" fmla="*/ 257545 h 426523"/>
                    <a:gd name="connsiteX30" fmla="*/ 914642 w 971096"/>
                    <a:gd name="connsiteY30" fmla="*/ 286122 h 426523"/>
                    <a:gd name="connsiteX31" fmla="*/ 904689 w 971096"/>
                    <a:gd name="connsiteY31" fmla="*/ 312214 h 426523"/>
                    <a:gd name="connsiteX32" fmla="*/ 803909 w 971096"/>
                    <a:gd name="connsiteY32" fmla="*/ 325882 h 426523"/>
                    <a:gd name="connsiteX33" fmla="*/ 642164 w 971096"/>
                    <a:gd name="connsiteY33" fmla="*/ 263758 h 426523"/>
                    <a:gd name="connsiteX34" fmla="*/ 522721 w 971096"/>
                    <a:gd name="connsiteY34" fmla="*/ 376824 h 426523"/>
                    <a:gd name="connsiteX35" fmla="*/ 312452 w 971096"/>
                    <a:gd name="connsiteY35" fmla="*/ 426523 h 426523"/>
                    <a:gd name="connsiteX36" fmla="*/ 252731 w 971096"/>
                    <a:gd name="connsiteY36" fmla="*/ 422796 h 426523"/>
                    <a:gd name="connsiteX37" fmla="*/ 17578 w 971096"/>
                    <a:gd name="connsiteY37" fmla="*/ 422796 h 426523"/>
                    <a:gd name="connsiteX38" fmla="*/ 8868 w 971096"/>
                    <a:gd name="connsiteY38" fmla="*/ 417826 h 426523"/>
                    <a:gd name="connsiteX39" fmla="*/ 72322 w 971096"/>
                    <a:gd name="connsiteY39" fmla="*/ 93537 h 426523"/>
                    <a:gd name="connsiteX40" fmla="*/ 82276 w 971096"/>
                    <a:gd name="connsiteY40" fmla="*/ 88567 h 426523"/>
                    <a:gd name="connsiteX41" fmla="*/ 240289 w 971096"/>
                    <a:gd name="connsiteY41" fmla="*/ 125842 h 426523"/>
                    <a:gd name="connsiteX42" fmla="*/ 309964 w 971096"/>
                    <a:gd name="connsiteY42" fmla="*/ 107205 h 426523"/>
                    <a:gd name="connsiteX43" fmla="*/ 587419 w 971096"/>
                    <a:gd name="connsiteY43" fmla="*/ 2836 h 426523"/>
                    <a:gd name="connsiteX44" fmla="*/ 640492 w 971096"/>
                    <a:gd name="connsiteY44" fmla="*/ 118 h 42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71096" h="426523">
                      <a:moveTo>
                        <a:pt x="642123" y="18068"/>
                      </a:moveTo>
                      <a:cubicBezTo>
                        <a:pt x="623344" y="17719"/>
                        <a:pt x="606704" y="19349"/>
                        <a:pt x="591152" y="21523"/>
                      </a:cubicBezTo>
                      <a:cubicBezTo>
                        <a:pt x="561293" y="24008"/>
                        <a:pt x="390847" y="88600"/>
                        <a:pt x="318687" y="122138"/>
                      </a:cubicBezTo>
                      <a:cubicBezTo>
                        <a:pt x="293804" y="134560"/>
                        <a:pt x="267677" y="142013"/>
                        <a:pt x="241550" y="144497"/>
                      </a:cubicBezTo>
                      <a:cubicBezTo>
                        <a:pt x="240306" y="144497"/>
                        <a:pt x="240306" y="144497"/>
                        <a:pt x="237818" y="144497"/>
                      </a:cubicBezTo>
                      <a:lnTo>
                        <a:pt x="86033" y="107232"/>
                      </a:lnTo>
                      <a:cubicBezTo>
                        <a:pt x="36268" y="210332"/>
                        <a:pt x="22582" y="287345"/>
                        <a:pt x="20094" y="333305"/>
                      </a:cubicBezTo>
                      <a:cubicBezTo>
                        <a:pt x="17606" y="371812"/>
                        <a:pt x="22582" y="395413"/>
                        <a:pt x="25071" y="406593"/>
                      </a:cubicBezTo>
                      <a:lnTo>
                        <a:pt x="255236" y="406593"/>
                      </a:lnTo>
                      <a:cubicBezTo>
                        <a:pt x="256480" y="406593"/>
                        <a:pt x="256480" y="406593"/>
                        <a:pt x="256480" y="406593"/>
                      </a:cubicBezTo>
                      <a:cubicBezTo>
                        <a:pt x="257724" y="406593"/>
                        <a:pt x="415729" y="425225"/>
                        <a:pt x="515260" y="361875"/>
                      </a:cubicBezTo>
                      <a:cubicBezTo>
                        <a:pt x="586176" y="315915"/>
                        <a:pt x="632209" y="247596"/>
                        <a:pt x="633453" y="247596"/>
                      </a:cubicBezTo>
                      <a:cubicBezTo>
                        <a:pt x="635941" y="243870"/>
                        <a:pt x="640918" y="242628"/>
                        <a:pt x="644650" y="245112"/>
                      </a:cubicBezTo>
                      <a:cubicBezTo>
                        <a:pt x="645894" y="245112"/>
                        <a:pt x="719298" y="292314"/>
                        <a:pt x="807632" y="308462"/>
                      </a:cubicBezTo>
                      <a:cubicBezTo>
                        <a:pt x="866106" y="318399"/>
                        <a:pt x="886013" y="308462"/>
                        <a:pt x="893477" y="301009"/>
                      </a:cubicBezTo>
                      <a:cubicBezTo>
                        <a:pt x="902186" y="291072"/>
                        <a:pt x="898454" y="279892"/>
                        <a:pt x="898454" y="278650"/>
                      </a:cubicBezTo>
                      <a:cubicBezTo>
                        <a:pt x="898454" y="276166"/>
                        <a:pt x="898454" y="272440"/>
                        <a:pt x="899698" y="271197"/>
                      </a:cubicBezTo>
                      <a:cubicBezTo>
                        <a:pt x="902186" y="268713"/>
                        <a:pt x="904675" y="267471"/>
                        <a:pt x="907163" y="267471"/>
                      </a:cubicBezTo>
                      <a:cubicBezTo>
                        <a:pt x="922093" y="268713"/>
                        <a:pt x="950708" y="266229"/>
                        <a:pt x="954440" y="253807"/>
                      </a:cubicBezTo>
                      <a:cubicBezTo>
                        <a:pt x="961905" y="219027"/>
                        <a:pt x="925825" y="191699"/>
                        <a:pt x="924581" y="190457"/>
                      </a:cubicBezTo>
                      <a:cubicBezTo>
                        <a:pt x="922093" y="189215"/>
                        <a:pt x="920848" y="185488"/>
                        <a:pt x="922093" y="183004"/>
                      </a:cubicBezTo>
                      <a:cubicBezTo>
                        <a:pt x="922093" y="179278"/>
                        <a:pt x="924581" y="176793"/>
                        <a:pt x="928313" y="175551"/>
                      </a:cubicBezTo>
                      <a:cubicBezTo>
                        <a:pt x="934534" y="174309"/>
                        <a:pt x="945731" y="171825"/>
                        <a:pt x="946975" y="164372"/>
                      </a:cubicBezTo>
                      <a:cubicBezTo>
                        <a:pt x="949463" y="154434"/>
                        <a:pt x="934534" y="134560"/>
                        <a:pt x="897210" y="113443"/>
                      </a:cubicBezTo>
                      <a:cubicBezTo>
                        <a:pt x="774041" y="37982"/>
                        <a:pt x="698459" y="19116"/>
                        <a:pt x="642123" y="18068"/>
                      </a:cubicBezTo>
                      <a:close/>
                      <a:moveTo>
                        <a:pt x="640492" y="118"/>
                      </a:moveTo>
                      <a:cubicBezTo>
                        <a:pt x="699163" y="1749"/>
                        <a:pt x="777781" y="20852"/>
                        <a:pt x="904689" y="97265"/>
                      </a:cubicBezTo>
                      <a:cubicBezTo>
                        <a:pt x="945747" y="122114"/>
                        <a:pt x="966898" y="148207"/>
                        <a:pt x="963166" y="166844"/>
                      </a:cubicBezTo>
                      <a:cubicBezTo>
                        <a:pt x="961922" y="174299"/>
                        <a:pt x="956945" y="182996"/>
                        <a:pt x="945747" y="187966"/>
                      </a:cubicBezTo>
                      <a:cubicBezTo>
                        <a:pt x="958189" y="201633"/>
                        <a:pt x="976852" y="226483"/>
                        <a:pt x="969387" y="257545"/>
                      </a:cubicBezTo>
                      <a:cubicBezTo>
                        <a:pt x="964410" y="281152"/>
                        <a:pt x="932061" y="284880"/>
                        <a:pt x="914642" y="286122"/>
                      </a:cubicBezTo>
                      <a:cubicBezTo>
                        <a:pt x="914642" y="292335"/>
                        <a:pt x="912154" y="303517"/>
                        <a:pt x="904689" y="312214"/>
                      </a:cubicBezTo>
                      <a:cubicBezTo>
                        <a:pt x="888514" y="329609"/>
                        <a:pt x="853677" y="334579"/>
                        <a:pt x="803909" y="325882"/>
                      </a:cubicBezTo>
                      <a:cubicBezTo>
                        <a:pt x="726769" y="310972"/>
                        <a:pt x="662071" y="276182"/>
                        <a:pt x="642164" y="263758"/>
                      </a:cubicBezTo>
                      <a:cubicBezTo>
                        <a:pt x="627233" y="282395"/>
                        <a:pt x="584931" y="337064"/>
                        <a:pt x="522721" y="376824"/>
                      </a:cubicBezTo>
                      <a:cubicBezTo>
                        <a:pt x="458023" y="417826"/>
                        <a:pt x="369685" y="426523"/>
                        <a:pt x="312452" y="426523"/>
                      </a:cubicBezTo>
                      <a:cubicBezTo>
                        <a:pt x="280103" y="426523"/>
                        <a:pt x="257707" y="424038"/>
                        <a:pt x="252731" y="422796"/>
                      </a:cubicBezTo>
                      <a:lnTo>
                        <a:pt x="17578" y="422796"/>
                      </a:lnTo>
                      <a:cubicBezTo>
                        <a:pt x="13845" y="422796"/>
                        <a:pt x="11357" y="421553"/>
                        <a:pt x="8868" y="417826"/>
                      </a:cubicBezTo>
                      <a:cubicBezTo>
                        <a:pt x="7624" y="414098"/>
                        <a:pt x="-33434" y="304760"/>
                        <a:pt x="72322" y="93537"/>
                      </a:cubicBezTo>
                      <a:cubicBezTo>
                        <a:pt x="73567" y="89810"/>
                        <a:pt x="77299" y="87325"/>
                        <a:pt x="82276" y="88567"/>
                      </a:cubicBezTo>
                      <a:lnTo>
                        <a:pt x="240289" y="125842"/>
                      </a:lnTo>
                      <a:cubicBezTo>
                        <a:pt x="263928" y="124599"/>
                        <a:pt x="287568" y="117144"/>
                        <a:pt x="309964" y="107205"/>
                      </a:cubicBezTo>
                      <a:cubicBezTo>
                        <a:pt x="379638" y="73658"/>
                        <a:pt x="553826" y="6563"/>
                        <a:pt x="587419" y="2836"/>
                      </a:cubicBezTo>
                      <a:cubicBezTo>
                        <a:pt x="603593" y="972"/>
                        <a:pt x="620934" y="-426"/>
                        <a:pt x="640492" y="1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DC8D9539-A274-6A47-BB28-AB11A719B2C6}"/>
                    </a:ext>
                  </a:extLst>
                </p:cNvPr>
                <p:cNvSpPr/>
                <p:nvPr/>
              </p:nvSpPr>
              <p:spPr>
                <a:xfrm>
                  <a:off x="11751553" y="9794473"/>
                  <a:ext cx="909428" cy="2542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1" h="205">
                      <a:moveTo>
                        <a:pt x="724" y="205"/>
                      </a:moveTo>
                      <a:cubicBezTo>
                        <a:pt x="723" y="205"/>
                        <a:pt x="722" y="205"/>
                        <a:pt x="722" y="205"/>
                      </a:cubicBezTo>
                      <a:lnTo>
                        <a:pt x="4" y="13"/>
                      </a:lnTo>
                      <a:cubicBezTo>
                        <a:pt x="1" y="12"/>
                        <a:pt x="-1" y="8"/>
                        <a:pt x="0" y="5"/>
                      </a:cubicBezTo>
                      <a:cubicBezTo>
                        <a:pt x="1" y="1"/>
                        <a:pt x="4" y="-1"/>
                        <a:pt x="8" y="0"/>
                      </a:cubicBezTo>
                      <a:lnTo>
                        <a:pt x="725" y="191"/>
                      </a:lnTo>
                      <a:cubicBezTo>
                        <a:pt x="730" y="192"/>
                        <a:pt x="731" y="196"/>
                        <a:pt x="731" y="199"/>
                      </a:cubicBezTo>
                      <a:cubicBezTo>
                        <a:pt x="730" y="203"/>
                        <a:pt x="727" y="205"/>
                        <a:pt x="724" y="2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1739B4D1-4EEE-F14D-A48E-160BB750521C}"/>
                    </a:ext>
                  </a:extLst>
                </p:cNvPr>
                <p:cNvSpPr/>
                <p:nvPr/>
              </p:nvSpPr>
              <p:spPr>
                <a:xfrm>
                  <a:off x="11801388" y="9372039"/>
                  <a:ext cx="29899" cy="439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" h="354">
                      <a:moveTo>
                        <a:pt x="0" y="354"/>
                      </a:move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F87B9243-7119-C44B-8F2A-7B3BF039181C}"/>
                    </a:ext>
                  </a:extLst>
                </p:cNvPr>
                <p:cNvSpPr/>
                <p:nvPr/>
              </p:nvSpPr>
              <p:spPr>
                <a:xfrm>
                  <a:off x="11792668" y="9362070"/>
                  <a:ext cx="46094" cy="4585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369">
                      <a:moveTo>
                        <a:pt x="7" y="369"/>
                      </a:moveTo>
                      <a:cubicBezTo>
                        <a:pt x="3" y="369"/>
                        <a:pt x="0" y="366"/>
                        <a:pt x="0" y="362"/>
                      </a:cubicBezTo>
                      <a:lnTo>
                        <a:pt x="24" y="7"/>
                      </a:lnTo>
                      <a:cubicBezTo>
                        <a:pt x="25" y="3"/>
                        <a:pt x="28" y="0"/>
                        <a:pt x="32" y="0"/>
                      </a:cubicBezTo>
                      <a:cubicBezTo>
                        <a:pt x="36" y="1"/>
                        <a:pt x="39" y="4"/>
                        <a:pt x="38" y="8"/>
                      </a:cubicBezTo>
                      <a:lnTo>
                        <a:pt x="14" y="363"/>
                      </a:lnTo>
                      <a:cubicBezTo>
                        <a:pt x="14" y="367"/>
                        <a:pt x="11" y="369"/>
                        <a:pt x="7" y="3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CA0EC64F-A0AF-1044-96EF-FD8D1ABCEAD8}"/>
                    </a:ext>
                  </a:extLst>
                </p:cNvPr>
                <p:cNvSpPr/>
                <p:nvPr/>
              </p:nvSpPr>
              <p:spPr>
                <a:xfrm>
                  <a:off x="12016907" y="8291653"/>
                  <a:ext cx="1100034" cy="5906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4" h="475">
                      <a:moveTo>
                        <a:pt x="794" y="57"/>
                      </a:moveTo>
                      <a:lnTo>
                        <a:pt x="632" y="38"/>
                      </a:lnTo>
                      <a:lnTo>
                        <a:pt x="204" y="7"/>
                      </a:lnTo>
                      <a:cubicBezTo>
                        <a:pt x="134" y="2"/>
                        <a:pt x="66" y="-1"/>
                        <a:pt x="0" y="0"/>
                      </a:cubicBezTo>
                      <a:lnTo>
                        <a:pt x="72" y="398"/>
                      </a:lnTo>
                      <a:cubicBezTo>
                        <a:pt x="80" y="443"/>
                        <a:pt x="118" y="475"/>
                        <a:pt x="164" y="475"/>
                      </a:cubicBezTo>
                      <a:lnTo>
                        <a:pt x="790" y="475"/>
                      </a:lnTo>
                      <a:cubicBezTo>
                        <a:pt x="853" y="475"/>
                        <a:pt x="898" y="415"/>
                        <a:pt x="880" y="35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15D2BD4F-3A54-9A42-BF84-CDADBCFE245D}"/>
                    </a:ext>
                  </a:extLst>
                </p:cNvPr>
                <p:cNvSpPr/>
                <p:nvPr/>
              </p:nvSpPr>
              <p:spPr>
                <a:xfrm>
                  <a:off x="12008185" y="8282934"/>
                  <a:ext cx="1117606" cy="609351"/>
                </a:xfrm>
                <a:custGeom>
                  <a:avLst/>
                  <a:gdLst>
                    <a:gd name="connsiteX0" fmla="*/ 18691 w 1117606"/>
                    <a:gd name="connsiteY0" fmla="*/ 17442 h 609351"/>
                    <a:gd name="connsiteX1" fmla="*/ 105796 w 1117606"/>
                    <a:gd name="connsiteY1" fmla="*/ 502373 h 609351"/>
                    <a:gd name="connsiteX2" fmla="*/ 212811 w 1117606"/>
                    <a:gd name="connsiteY2" fmla="*/ 590655 h 609351"/>
                    <a:gd name="connsiteX3" fmla="*/ 991779 w 1117606"/>
                    <a:gd name="connsiteY3" fmla="*/ 590655 h 609351"/>
                    <a:gd name="connsiteX4" fmla="*/ 1077640 w 1117606"/>
                    <a:gd name="connsiteY4" fmla="*/ 547136 h 609351"/>
                    <a:gd name="connsiteX5" fmla="*/ 1096305 w 1117606"/>
                    <a:gd name="connsiteY5" fmla="*/ 452636 h 609351"/>
                    <a:gd name="connsiteX6" fmla="*/ 990534 w 1117606"/>
                    <a:gd name="connsiteY6" fmla="*/ 88317 h 609351"/>
                    <a:gd name="connsiteX7" fmla="*/ 795170 w 1117606"/>
                    <a:gd name="connsiteY7" fmla="*/ 65935 h 609351"/>
                    <a:gd name="connsiteX8" fmla="*/ 261341 w 1117606"/>
                    <a:gd name="connsiteY8" fmla="*/ 24903 h 609351"/>
                    <a:gd name="connsiteX9" fmla="*/ 19935 w 1117606"/>
                    <a:gd name="connsiteY9" fmla="*/ 17442 h 609351"/>
                    <a:gd name="connsiteX10" fmla="*/ 8711 w 1117606"/>
                    <a:gd name="connsiteY10" fmla="*/ 0 h 609351"/>
                    <a:gd name="connsiteX11" fmla="*/ 262569 w 1117606"/>
                    <a:gd name="connsiteY11" fmla="*/ 7462 h 609351"/>
                    <a:gd name="connsiteX12" fmla="*/ 796419 w 1117606"/>
                    <a:gd name="connsiteY12" fmla="*/ 48500 h 609351"/>
                    <a:gd name="connsiteX13" fmla="*/ 998012 w 1117606"/>
                    <a:gd name="connsiteY13" fmla="*/ 70884 h 609351"/>
                    <a:gd name="connsiteX14" fmla="*/ 1005479 w 1117606"/>
                    <a:gd name="connsiteY14" fmla="*/ 77102 h 609351"/>
                    <a:gd name="connsiteX15" fmla="*/ 1112497 w 1117606"/>
                    <a:gd name="connsiteY15" fmla="*/ 447686 h 609351"/>
                    <a:gd name="connsiteX16" fmla="*/ 1092587 w 1117606"/>
                    <a:gd name="connsiteY16" fmla="*/ 558364 h 609351"/>
                    <a:gd name="connsiteX17" fmla="*/ 991790 w 1117606"/>
                    <a:gd name="connsiteY17" fmla="*/ 609351 h 609351"/>
                    <a:gd name="connsiteX18" fmla="*/ 212793 w 1117606"/>
                    <a:gd name="connsiteY18" fmla="*/ 609351 h 609351"/>
                    <a:gd name="connsiteX19" fmla="*/ 89597 w 1117606"/>
                    <a:gd name="connsiteY19" fmla="*/ 504891 h 609351"/>
                    <a:gd name="connsiteX20" fmla="*/ 0 w 1117606"/>
                    <a:gd name="connsiteY20" fmla="*/ 9949 h 609351"/>
                    <a:gd name="connsiteX21" fmla="*/ 2489 w 1117606"/>
                    <a:gd name="connsiteY21" fmla="*/ 2487 h 609351"/>
                    <a:gd name="connsiteX22" fmla="*/ 8711 w 1117606"/>
                    <a:gd name="connsiteY22" fmla="*/ 0 h 609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17606" h="609351">
                      <a:moveTo>
                        <a:pt x="18691" y="17442"/>
                      </a:moveTo>
                      <a:lnTo>
                        <a:pt x="105796" y="502373"/>
                      </a:lnTo>
                      <a:cubicBezTo>
                        <a:pt x="115751" y="553353"/>
                        <a:pt x="160548" y="590655"/>
                        <a:pt x="212811" y="590655"/>
                      </a:cubicBezTo>
                      <a:lnTo>
                        <a:pt x="991779" y="590655"/>
                      </a:lnTo>
                      <a:cubicBezTo>
                        <a:pt x="1026621" y="590655"/>
                        <a:pt x="1057730" y="575734"/>
                        <a:pt x="1077640" y="547136"/>
                      </a:cubicBezTo>
                      <a:cubicBezTo>
                        <a:pt x="1098794" y="521024"/>
                        <a:pt x="1105015" y="486208"/>
                        <a:pt x="1096305" y="452636"/>
                      </a:cubicBezTo>
                      <a:lnTo>
                        <a:pt x="990534" y="88317"/>
                      </a:lnTo>
                      <a:lnTo>
                        <a:pt x="795170" y="65935"/>
                      </a:lnTo>
                      <a:lnTo>
                        <a:pt x="261341" y="24903"/>
                      </a:lnTo>
                      <a:cubicBezTo>
                        <a:pt x="168014" y="19929"/>
                        <a:pt x="90864" y="17442"/>
                        <a:pt x="19935" y="17442"/>
                      </a:cubicBezTo>
                      <a:close/>
                      <a:moveTo>
                        <a:pt x="8711" y="0"/>
                      </a:moveTo>
                      <a:cubicBezTo>
                        <a:pt x="83375" y="0"/>
                        <a:pt x="163017" y="2487"/>
                        <a:pt x="262569" y="7462"/>
                      </a:cubicBezTo>
                      <a:lnTo>
                        <a:pt x="796419" y="48500"/>
                      </a:lnTo>
                      <a:lnTo>
                        <a:pt x="998012" y="70884"/>
                      </a:lnTo>
                      <a:cubicBezTo>
                        <a:pt x="1001745" y="70884"/>
                        <a:pt x="1004234" y="74615"/>
                        <a:pt x="1005479" y="77102"/>
                      </a:cubicBezTo>
                      <a:lnTo>
                        <a:pt x="1112497" y="447686"/>
                      </a:lnTo>
                      <a:cubicBezTo>
                        <a:pt x="1123697" y="486237"/>
                        <a:pt x="1116231" y="526032"/>
                        <a:pt x="1092587" y="558364"/>
                      </a:cubicBezTo>
                      <a:cubicBezTo>
                        <a:pt x="1068943" y="590697"/>
                        <a:pt x="1031611" y="609351"/>
                        <a:pt x="991790" y="609351"/>
                      </a:cubicBezTo>
                      <a:lnTo>
                        <a:pt x="212793" y="609351"/>
                      </a:lnTo>
                      <a:cubicBezTo>
                        <a:pt x="151817" y="609351"/>
                        <a:pt x="100797" y="565826"/>
                        <a:pt x="89597" y="504891"/>
                      </a:cubicBezTo>
                      <a:lnTo>
                        <a:pt x="0" y="9949"/>
                      </a:lnTo>
                      <a:cubicBezTo>
                        <a:pt x="0" y="7462"/>
                        <a:pt x="1244" y="4975"/>
                        <a:pt x="2489" y="2487"/>
                      </a:cubicBezTo>
                      <a:cubicBezTo>
                        <a:pt x="3733" y="1244"/>
                        <a:pt x="6222" y="0"/>
                        <a:pt x="87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D749D068-D51D-FE40-ABAF-A64327048604}"/>
                    </a:ext>
                  </a:extLst>
                </p:cNvPr>
                <p:cNvSpPr/>
                <p:nvPr/>
              </p:nvSpPr>
              <p:spPr>
                <a:xfrm>
                  <a:off x="12122799" y="6897253"/>
                  <a:ext cx="1148620" cy="18604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3" h="1494">
                      <a:moveTo>
                        <a:pt x="875" y="147"/>
                      </a:moveTo>
                      <a:cubicBezTo>
                        <a:pt x="825" y="69"/>
                        <a:pt x="727" y="-7"/>
                        <a:pt x="535" y="0"/>
                      </a:cubicBezTo>
                      <a:cubicBezTo>
                        <a:pt x="135" y="15"/>
                        <a:pt x="48" y="587"/>
                        <a:pt x="230" y="794"/>
                      </a:cubicBezTo>
                      <a:lnTo>
                        <a:pt x="119" y="1126"/>
                      </a:lnTo>
                      <a:lnTo>
                        <a:pt x="0" y="1120"/>
                      </a:lnTo>
                      <a:lnTo>
                        <a:pt x="67" y="1450"/>
                      </a:lnTo>
                      <a:cubicBezTo>
                        <a:pt x="73" y="1476"/>
                        <a:pt x="96" y="1494"/>
                        <a:pt x="122" y="1494"/>
                      </a:cubicBezTo>
                      <a:lnTo>
                        <a:pt x="629" y="1494"/>
                      </a:lnTo>
                      <a:cubicBezTo>
                        <a:pt x="666" y="1494"/>
                        <a:pt x="692" y="1460"/>
                        <a:pt x="683" y="1425"/>
                      </a:cubicBezTo>
                      <a:cubicBezTo>
                        <a:pt x="663" y="1351"/>
                        <a:pt x="631" y="1235"/>
                        <a:pt x="612" y="1164"/>
                      </a:cubicBezTo>
                      <a:lnTo>
                        <a:pt x="547" y="1157"/>
                      </a:lnTo>
                      <a:lnTo>
                        <a:pt x="625" y="929"/>
                      </a:lnTo>
                      <a:cubicBezTo>
                        <a:pt x="660" y="925"/>
                        <a:pt x="704" y="923"/>
                        <a:pt x="741" y="898"/>
                      </a:cubicBezTo>
                      <a:cubicBezTo>
                        <a:pt x="848" y="824"/>
                        <a:pt x="902" y="497"/>
                        <a:pt x="920" y="362"/>
                      </a:cubicBezTo>
                      <a:cubicBezTo>
                        <a:pt x="931" y="287"/>
                        <a:pt x="915" y="210"/>
                        <a:pt x="875" y="1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0EDDC68F-D637-E149-9560-E71A1B0D66C6}"/>
                    </a:ext>
                  </a:extLst>
                </p:cNvPr>
                <p:cNvSpPr/>
                <p:nvPr/>
              </p:nvSpPr>
              <p:spPr>
                <a:xfrm>
                  <a:off x="12114082" y="6887996"/>
                  <a:ext cx="1166409" cy="1879677"/>
                </a:xfrm>
                <a:custGeom>
                  <a:avLst/>
                  <a:gdLst>
                    <a:gd name="connsiteX0" fmla="*/ 675737 w 1166409"/>
                    <a:gd name="connsiteY0" fmla="*/ 17979 h 1879677"/>
                    <a:gd name="connsiteX1" fmla="*/ 252635 w 1166409"/>
                    <a:gd name="connsiteY1" fmla="*/ 329298 h 1879677"/>
                    <a:gd name="connsiteX2" fmla="*/ 302412 w 1166409"/>
                    <a:gd name="connsiteY2" fmla="*/ 993029 h 1879677"/>
                    <a:gd name="connsiteX3" fmla="*/ 303656 w 1166409"/>
                    <a:gd name="connsiteY3" fmla="*/ 1001746 h 1879677"/>
                    <a:gd name="connsiteX4" fmla="*/ 165526 w 1166409"/>
                    <a:gd name="connsiteY4" fmla="*/ 1413932 h 1879677"/>
                    <a:gd name="connsiteX5" fmla="*/ 156815 w 1166409"/>
                    <a:gd name="connsiteY5" fmla="*/ 1418913 h 1879677"/>
                    <a:gd name="connsiteX6" fmla="*/ 19929 w 1166409"/>
                    <a:gd name="connsiteY6" fmla="*/ 1412687 h 1879677"/>
                    <a:gd name="connsiteX7" fmla="*/ 102061 w 1166409"/>
                    <a:gd name="connsiteY7" fmla="*/ 1813665 h 1879677"/>
                    <a:gd name="connsiteX8" fmla="*/ 160548 w 1166409"/>
                    <a:gd name="connsiteY8" fmla="*/ 1862231 h 1879677"/>
                    <a:gd name="connsiteX9" fmla="*/ 791468 w 1166409"/>
                    <a:gd name="connsiteY9" fmla="*/ 1862231 h 1879677"/>
                    <a:gd name="connsiteX10" fmla="*/ 840000 w 1166409"/>
                    <a:gd name="connsiteY10" fmla="*/ 1838571 h 1879677"/>
                    <a:gd name="connsiteX11" fmla="*/ 849956 w 1166409"/>
                    <a:gd name="connsiteY11" fmla="*/ 1785024 h 1879677"/>
                    <a:gd name="connsiteX12" fmla="*/ 762846 w 1166409"/>
                    <a:gd name="connsiteY12" fmla="*/ 1467479 h 1879677"/>
                    <a:gd name="connsiteX13" fmla="*/ 689426 w 1166409"/>
                    <a:gd name="connsiteY13" fmla="*/ 1460007 h 1879677"/>
                    <a:gd name="connsiteX14" fmla="*/ 681959 w 1166409"/>
                    <a:gd name="connsiteY14" fmla="*/ 1456272 h 1879677"/>
                    <a:gd name="connsiteX15" fmla="*/ 680715 w 1166409"/>
                    <a:gd name="connsiteY15" fmla="*/ 1448800 h 1879677"/>
                    <a:gd name="connsiteX16" fmla="*/ 777780 w 1166409"/>
                    <a:gd name="connsiteY16" fmla="*/ 1162387 h 1879677"/>
                    <a:gd name="connsiteX17" fmla="*/ 786490 w 1166409"/>
                    <a:gd name="connsiteY17" fmla="*/ 1156160 h 1879677"/>
                    <a:gd name="connsiteX18" fmla="*/ 796446 w 1166409"/>
                    <a:gd name="connsiteY18" fmla="*/ 1156160 h 1879677"/>
                    <a:gd name="connsiteX19" fmla="*/ 925865 w 1166409"/>
                    <a:gd name="connsiteY19" fmla="*/ 1120047 h 1879677"/>
                    <a:gd name="connsiteX20" fmla="*/ 1144883 w 1166409"/>
                    <a:gd name="connsiteY20" fmla="*/ 460052 h 1879677"/>
                    <a:gd name="connsiteX21" fmla="*/ 1090128 w 1166409"/>
                    <a:gd name="connsiteY21" fmla="*/ 197299 h 1879677"/>
                    <a:gd name="connsiteX22" fmla="*/ 675737 w 1166409"/>
                    <a:gd name="connsiteY22" fmla="*/ 17979 h 1879677"/>
                    <a:gd name="connsiteX23" fmla="*/ 674498 w 1166409"/>
                    <a:gd name="connsiteY23" fmla="*/ 534 h 1879677"/>
                    <a:gd name="connsiteX24" fmla="*/ 1105082 w 1166409"/>
                    <a:gd name="connsiteY24" fmla="*/ 187328 h 1879677"/>
                    <a:gd name="connsiteX25" fmla="*/ 1162328 w 1166409"/>
                    <a:gd name="connsiteY25" fmla="*/ 462537 h 1879677"/>
                    <a:gd name="connsiteX26" fmla="*/ 935836 w 1166409"/>
                    <a:gd name="connsiteY26" fmla="*/ 1134994 h 1879677"/>
                    <a:gd name="connsiteX27" fmla="*/ 797700 w 1166409"/>
                    <a:gd name="connsiteY27" fmla="*/ 1173598 h 1879677"/>
                    <a:gd name="connsiteX28" fmla="*/ 793967 w 1166409"/>
                    <a:gd name="connsiteY28" fmla="*/ 1173598 h 1879677"/>
                    <a:gd name="connsiteX29" fmla="*/ 701877 w 1166409"/>
                    <a:gd name="connsiteY29" fmla="*/ 1442580 h 1879677"/>
                    <a:gd name="connsiteX30" fmla="*/ 770322 w 1166409"/>
                    <a:gd name="connsiteY30" fmla="*/ 1450052 h 1879677"/>
                    <a:gd name="connsiteX31" fmla="*/ 777789 w 1166409"/>
                    <a:gd name="connsiteY31" fmla="*/ 1456278 h 1879677"/>
                    <a:gd name="connsiteX32" fmla="*/ 867390 w 1166409"/>
                    <a:gd name="connsiteY32" fmla="*/ 1781299 h 1879677"/>
                    <a:gd name="connsiteX33" fmla="*/ 853701 w 1166409"/>
                    <a:gd name="connsiteY33" fmla="*/ 1848545 h 1879677"/>
                    <a:gd name="connsiteX34" fmla="*/ 791478 w 1166409"/>
                    <a:gd name="connsiteY34" fmla="*/ 1879677 h 1879677"/>
                    <a:gd name="connsiteX35" fmla="*/ 160536 w 1166409"/>
                    <a:gd name="connsiteY35" fmla="*/ 1879677 h 1879677"/>
                    <a:gd name="connsiteX36" fmla="*/ 84623 w 1166409"/>
                    <a:gd name="connsiteY36" fmla="*/ 1817412 h 1879677"/>
                    <a:gd name="connsiteX37" fmla="*/ 0 w 1166409"/>
                    <a:gd name="connsiteY37" fmla="*/ 1405222 h 1879677"/>
                    <a:gd name="connsiteX38" fmla="*/ 3733 w 1166409"/>
                    <a:gd name="connsiteY38" fmla="*/ 1397750 h 1879677"/>
                    <a:gd name="connsiteX39" fmla="*/ 9956 w 1166409"/>
                    <a:gd name="connsiteY39" fmla="*/ 1395259 h 1879677"/>
                    <a:gd name="connsiteX40" fmla="*/ 150580 w 1166409"/>
                    <a:gd name="connsiteY40" fmla="*/ 1401486 h 1879677"/>
                    <a:gd name="connsiteX41" fmla="*/ 284982 w 1166409"/>
                    <a:gd name="connsiteY41" fmla="*/ 1000502 h 1879677"/>
                    <a:gd name="connsiteX42" fmla="*/ 236448 w 1166409"/>
                    <a:gd name="connsiteY42" fmla="*/ 323064 h 1879677"/>
                    <a:gd name="connsiteX43" fmla="*/ 674498 w 1166409"/>
                    <a:gd name="connsiteY43" fmla="*/ 534 h 1879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166409" h="1879677">
                      <a:moveTo>
                        <a:pt x="675737" y="17979"/>
                      </a:moveTo>
                      <a:cubicBezTo>
                        <a:pt x="419387" y="27941"/>
                        <a:pt x="299923" y="217223"/>
                        <a:pt x="252635" y="329298"/>
                      </a:cubicBezTo>
                      <a:cubicBezTo>
                        <a:pt x="154326" y="558428"/>
                        <a:pt x="175481" y="848578"/>
                        <a:pt x="302412" y="993029"/>
                      </a:cubicBezTo>
                      <a:cubicBezTo>
                        <a:pt x="303656" y="995520"/>
                        <a:pt x="304901" y="998010"/>
                        <a:pt x="303656" y="1001746"/>
                      </a:cubicBezTo>
                      <a:lnTo>
                        <a:pt x="165526" y="1413932"/>
                      </a:lnTo>
                      <a:cubicBezTo>
                        <a:pt x="163037" y="1417668"/>
                        <a:pt x="160548" y="1420159"/>
                        <a:pt x="156815" y="1418913"/>
                      </a:cubicBezTo>
                      <a:lnTo>
                        <a:pt x="19929" y="1412687"/>
                      </a:lnTo>
                      <a:lnTo>
                        <a:pt x="102061" y="1813665"/>
                      </a:lnTo>
                      <a:cubicBezTo>
                        <a:pt x="107038" y="1841061"/>
                        <a:pt x="131927" y="1862231"/>
                        <a:pt x="160548" y="1862231"/>
                      </a:cubicBezTo>
                      <a:lnTo>
                        <a:pt x="791468" y="1862231"/>
                      </a:lnTo>
                      <a:cubicBezTo>
                        <a:pt x="811379" y="1862231"/>
                        <a:pt x="828801" y="1853514"/>
                        <a:pt x="840000" y="1838571"/>
                      </a:cubicBezTo>
                      <a:cubicBezTo>
                        <a:pt x="851200" y="1823628"/>
                        <a:pt x="854933" y="1803703"/>
                        <a:pt x="849956" y="1785024"/>
                      </a:cubicBezTo>
                      <a:lnTo>
                        <a:pt x="762846" y="1467479"/>
                      </a:lnTo>
                      <a:lnTo>
                        <a:pt x="689426" y="1460007"/>
                      </a:lnTo>
                      <a:cubicBezTo>
                        <a:pt x="685693" y="1458762"/>
                        <a:pt x="683204" y="1458762"/>
                        <a:pt x="681959" y="1456272"/>
                      </a:cubicBezTo>
                      <a:cubicBezTo>
                        <a:pt x="680715" y="1453781"/>
                        <a:pt x="680715" y="1450045"/>
                        <a:pt x="680715" y="1448800"/>
                      </a:cubicBezTo>
                      <a:lnTo>
                        <a:pt x="777780" y="1162387"/>
                      </a:lnTo>
                      <a:cubicBezTo>
                        <a:pt x="780268" y="1159896"/>
                        <a:pt x="782757" y="1157406"/>
                        <a:pt x="786490" y="1156160"/>
                      </a:cubicBezTo>
                      <a:lnTo>
                        <a:pt x="796446" y="1156160"/>
                      </a:lnTo>
                      <a:cubicBezTo>
                        <a:pt x="836267" y="1152425"/>
                        <a:pt x="884799" y="1148689"/>
                        <a:pt x="925865" y="1120047"/>
                      </a:cubicBezTo>
                      <a:cubicBezTo>
                        <a:pt x="969420" y="1090161"/>
                        <a:pt x="1077684" y="965633"/>
                        <a:pt x="1144883" y="460052"/>
                      </a:cubicBezTo>
                      <a:cubicBezTo>
                        <a:pt x="1158571" y="365411"/>
                        <a:pt x="1138661" y="272015"/>
                        <a:pt x="1090128" y="197299"/>
                      </a:cubicBezTo>
                      <a:cubicBezTo>
                        <a:pt x="1009241" y="70281"/>
                        <a:pt x="869866" y="11753"/>
                        <a:pt x="675737" y="17979"/>
                      </a:cubicBezTo>
                      <a:close/>
                      <a:moveTo>
                        <a:pt x="674498" y="534"/>
                      </a:moveTo>
                      <a:cubicBezTo>
                        <a:pt x="812634" y="-4447"/>
                        <a:pt x="999303" y="22949"/>
                        <a:pt x="1105082" y="187328"/>
                      </a:cubicBezTo>
                      <a:cubicBezTo>
                        <a:pt x="1154861" y="265781"/>
                        <a:pt x="1176017" y="362914"/>
                        <a:pt x="1162328" y="462537"/>
                      </a:cubicBezTo>
                      <a:cubicBezTo>
                        <a:pt x="1139927" y="633142"/>
                        <a:pt x="1072726" y="1040352"/>
                        <a:pt x="935836" y="1134994"/>
                      </a:cubicBezTo>
                      <a:cubicBezTo>
                        <a:pt x="891035" y="1164881"/>
                        <a:pt x="840012" y="1169862"/>
                        <a:pt x="797700" y="1173598"/>
                      </a:cubicBezTo>
                      <a:lnTo>
                        <a:pt x="793967" y="1173598"/>
                      </a:lnTo>
                      <a:lnTo>
                        <a:pt x="701877" y="1442580"/>
                      </a:lnTo>
                      <a:lnTo>
                        <a:pt x="770322" y="1450052"/>
                      </a:lnTo>
                      <a:cubicBezTo>
                        <a:pt x="775300" y="1450052"/>
                        <a:pt x="777789" y="1452543"/>
                        <a:pt x="777789" y="1456278"/>
                      </a:cubicBezTo>
                      <a:lnTo>
                        <a:pt x="867390" y="1781299"/>
                      </a:lnTo>
                      <a:cubicBezTo>
                        <a:pt x="873612" y="1804960"/>
                        <a:pt x="868635" y="1828620"/>
                        <a:pt x="853701" y="1848545"/>
                      </a:cubicBezTo>
                      <a:cubicBezTo>
                        <a:pt x="840012" y="1868469"/>
                        <a:pt x="816367" y="1879677"/>
                        <a:pt x="791478" y="1879677"/>
                      </a:cubicBezTo>
                      <a:lnTo>
                        <a:pt x="160536" y="1879677"/>
                      </a:lnTo>
                      <a:cubicBezTo>
                        <a:pt x="124446" y="1879677"/>
                        <a:pt x="92090" y="1853526"/>
                        <a:pt x="84623" y="1817412"/>
                      </a:cubicBezTo>
                      <a:lnTo>
                        <a:pt x="0" y="1405222"/>
                      </a:lnTo>
                      <a:cubicBezTo>
                        <a:pt x="0" y="1403976"/>
                        <a:pt x="0" y="1400240"/>
                        <a:pt x="3733" y="1397750"/>
                      </a:cubicBezTo>
                      <a:cubicBezTo>
                        <a:pt x="4978" y="1396505"/>
                        <a:pt x="7467" y="1395259"/>
                        <a:pt x="9956" y="1395259"/>
                      </a:cubicBezTo>
                      <a:lnTo>
                        <a:pt x="150580" y="1401486"/>
                      </a:lnTo>
                      <a:lnTo>
                        <a:pt x="284982" y="1000502"/>
                      </a:lnTo>
                      <a:cubicBezTo>
                        <a:pt x="158047" y="851067"/>
                        <a:pt x="135646" y="554688"/>
                        <a:pt x="236448" y="323064"/>
                      </a:cubicBezTo>
                      <a:cubicBezTo>
                        <a:pt x="322316" y="122573"/>
                        <a:pt x="477873" y="8006"/>
                        <a:pt x="674498" y="5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76742DC7-7291-7C43-94F2-CC5902D5BA42}"/>
                    </a:ext>
                  </a:extLst>
                </p:cNvPr>
                <p:cNvSpPr/>
                <p:nvPr/>
              </p:nvSpPr>
              <p:spPr>
                <a:xfrm>
                  <a:off x="11776473" y="6805040"/>
                  <a:ext cx="1524849" cy="16897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25" h="1357">
                      <a:moveTo>
                        <a:pt x="1170" y="125"/>
                      </a:moveTo>
                      <a:cubicBezTo>
                        <a:pt x="1131" y="95"/>
                        <a:pt x="1015" y="52"/>
                        <a:pt x="899" y="26"/>
                      </a:cubicBezTo>
                      <a:cubicBezTo>
                        <a:pt x="815" y="6"/>
                        <a:pt x="662" y="-19"/>
                        <a:pt x="591" y="23"/>
                      </a:cubicBezTo>
                      <a:cubicBezTo>
                        <a:pt x="475" y="93"/>
                        <a:pt x="319" y="551"/>
                        <a:pt x="302" y="603"/>
                      </a:cubicBezTo>
                      <a:lnTo>
                        <a:pt x="301" y="605"/>
                      </a:lnTo>
                      <a:lnTo>
                        <a:pt x="4" y="1198"/>
                      </a:lnTo>
                      <a:cubicBezTo>
                        <a:pt x="4" y="1199"/>
                        <a:pt x="4" y="1199"/>
                        <a:pt x="4" y="1200"/>
                      </a:cubicBezTo>
                      <a:lnTo>
                        <a:pt x="1" y="1207"/>
                      </a:lnTo>
                      <a:lnTo>
                        <a:pt x="1" y="1208"/>
                      </a:lnTo>
                      <a:cubicBezTo>
                        <a:pt x="-4" y="1247"/>
                        <a:pt x="10" y="1277"/>
                        <a:pt x="37" y="1293"/>
                      </a:cubicBezTo>
                      <a:cubicBezTo>
                        <a:pt x="50" y="1300"/>
                        <a:pt x="64" y="1302"/>
                        <a:pt x="78" y="1304"/>
                      </a:cubicBezTo>
                      <a:cubicBezTo>
                        <a:pt x="97" y="1306"/>
                        <a:pt x="114" y="1309"/>
                        <a:pt x="125" y="1326"/>
                      </a:cubicBezTo>
                      <a:cubicBezTo>
                        <a:pt x="138" y="1344"/>
                        <a:pt x="160" y="1353"/>
                        <a:pt x="185" y="1351"/>
                      </a:cubicBezTo>
                      <a:cubicBezTo>
                        <a:pt x="198" y="1350"/>
                        <a:pt x="209" y="1344"/>
                        <a:pt x="219" y="1340"/>
                      </a:cubicBezTo>
                      <a:cubicBezTo>
                        <a:pt x="229" y="1335"/>
                        <a:pt x="238" y="1331"/>
                        <a:pt x="248" y="1330"/>
                      </a:cubicBezTo>
                      <a:cubicBezTo>
                        <a:pt x="258" y="1329"/>
                        <a:pt x="266" y="1335"/>
                        <a:pt x="275" y="1342"/>
                      </a:cubicBezTo>
                      <a:cubicBezTo>
                        <a:pt x="281" y="1346"/>
                        <a:pt x="287" y="1351"/>
                        <a:pt x="295" y="1354"/>
                      </a:cubicBezTo>
                      <a:cubicBezTo>
                        <a:pt x="301" y="1356"/>
                        <a:pt x="308" y="1357"/>
                        <a:pt x="314" y="1357"/>
                      </a:cubicBezTo>
                      <a:cubicBezTo>
                        <a:pt x="333" y="1357"/>
                        <a:pt x="350" y="1346"/>
                        <a:pt x="359" y="1328"/>
                      </a:cubicBezTo>
                      <a:cubicBezTo>
                        <a:pt x="365" y="1316"/>
                        <a:pt x="365" y="1304"/>
                        <a:pt x="365" y="1291"/>
                      </a:cubicBezTo>
                      <a:cubicBezTo>
                        <a:pt x="365" y="1280"/>
                        <a:pt x="365" y="1269"/>
                        <a:pt x="371" y="1258"/>
                      </a:cubicBezTo>
                      <a:cubicBezTo>
                        <a:pt x="376" y="1251"/>
                        <a:pt x="385" y="1245"/>
                        <a:pt x="396" y="1238"/>
                      </a:cubicBezTo>
                      <a:cubicBezTo>
                        <a:pt x="410" y="1230"/>
                        <a:pt x="426" y="1220"/>
                        <a:pt x="435" y="1204"/>
                      </a:cubicBezTo>
                      <a:cubicBezTo>
                        <a:pt x="441" y="1192"/>
                        <a:pt x="441" y="1177"/>
                        <a:pt x="442" y="1162"/>
                      </a:cubicBezTo>
                      <a:cubicBezTo>
                        <a:pt x="442" y="1148"/>
                        <a:pt x="442" y="1132"/>
                        <a:pt x="448" y="1121"/>
                      </a:cubicBezTo>
                      <a:cubicBezTo>
                        <a:pt x="452" y="1112"/>
                        <a:pt x="463" y="1105"/>
                        <a:pt x="474" y="1097"/>
                      </a:cubicBezTo>
                      <a:cubicBezTo>
                        <a:pt x="487" y="1087"/>
                        <a:pt x="501" y="1078"/>
                        <a:pt x="508" y="1064"/>
                      </a:cubicBezTo>
                      <a:cubicBezTo>
                        <a:pt x="515" y="1051"/>
                        <a:pt x="514" y="1035"/>
                        <a:pt x="513" y="1020"/>
                      </a:cubicBezTo>
                      <a:cubicBezTo>
                        <a:pt x="513" y="1006"/>
                        <a:pt x="512" y="991"/>
                        <a:pt x="517" y="980"/>
                      </a:cubicBezTo>
                      <a:cubicBezTo>
                        <a:pt x="522" y="971"/>
                        <a:pt x="532" y="962"/>
                        <a:pt x="543" y="954"/>
                      </a:cubicBezTo>
                      <a:cubicBezTo>
                        <a:pt x="556" y="944"/>
                        <a:pt x="569" y="934"/>
                        <a:pt x="575" y="920"/>
                      </a:cubicBezTo>
                      <a:cubicBezTo>
                        <a:pt x="581" y="907"/>
                        <a:pt x="580" y="891"/>
                        <a:pt x="579" y="875"/>
                      </a:cubicBezTo>
                      <a:cubicBezTo>
                        <a:pt x="577" y="861"/>
                        <a:pt x="575" y="847"/>
                        <a:pt x="580" y="836"/>
                      </a:cubicBezTo>
                      <a:cubicBezTo>
                        <a:pt x="584" y="826"/>
                        <a:pt x="595" y="817"/>
                        <a:pt x="605" y="808"/>
                      </a:cubicBezTo>
                      <a:cubicBezTo>
                        <a:pt x="617" y="798"/>
                        <a:pt x="629" y="787"/>
                        <a:pt x="635" y="773"/>
                      </a:cubicBezTo>
                      <a:cubicBezTo>
                        <a:pt x="640" y="759"/>
                        <a:pt x="637" y="743"/>
                        <a:pt x="636" y="727"/>
                      </a:cubicBezTo>
                      <a:cubicBezTo>
                        <a:pt x="634" y="718"/>
                        <a:pt x="632" y="710"/>
                        <a:pt x="632" y="701"/>
                      </a:cubicBezTo>
                      <a:cubicBezTo>
                        <a:pt x="633" y="690"/>
                        <a:pt x="624" y="680"/>
                        <a:pt x="613" y="680"/>
                      </a:cubicBezTo>
                      <a:cubicBezTo>
                        <a:pt x="553" y="676"/>
                        <a:pt x="541" y="618"/>
                        <a:pt x="539" y="593"/>
                      </a:cubicBezTo>
                      <a:cubicBezTo>
                        <a:pt x="533" y="533"/>
                        <a:pt x="559" y="472"/>
                        <a:pt x="595" y="463"/>
                      </a:cubicBezTo>
                      <a:cubicBezTo>
                        <a:pt x="626" y="455"/>
                        <a:pt x="651" y="465"/>
                        <a:pt x="666" y="491"/>
                      </a:cubicBezTo>
                      <a:cubicBezTo>
                        <a:pt x="670" y="499"/>
                        <a:pt x="678" y="504"/>
                        <a:pt x="687" y="504"/>
                      </a:cubicBezTo>
                      <a:cubicBezTo>
                        <a:pt x="696" y="505"/>
                        <a:pt x="705" y="501"/>
                        <a:pt x="710" y="494"/>
                      </a:cubicBezTo>
                      <a:cubicBezTo>
                        <a:pt x="717" y="484"/>
                        <a:pt x="722" y="476"/>
                        <a:pt x="723" y="467"/>
                      </a:cubicBezTo>
                      <a:cubicBezTo>
                        <a:pt x="726" y="453"/>
                        <a:pt x="721" y="439"/>
                        <a:pt x="715" y="425"/>
                      </a:cubicBezTo>
                      <a:cubicBezTo>
                        <a:pt x="710" y="410"/>
                        <a:pt x="704" y="397"/>
                        <a:pt x="709" y="387"/>
                      </a:cubicBezTo>
                      <a:cubicBezTo>
                        <a:pt x="714" y="376"/>
                        <a:pt x="723" y="366"/>
                        <a:pt x="739" y="354"/>
                      </a:cubicBezTo>
                      <a:cubicBezTo>
                        <a:pt x="754" y="343"/>
                        <a:pt x="763" y="325"/>
                        <a:pt x="763" y="305"/>
                      </a:cubicBezTo>
                      <a:cubicBezTo>
                        <a:pt x="763" y="296"/>
                        <a:pt x="765" y="282"/>
                        <a:pt x="775" y="272"/>
                      </a:cubicBezTo>
                      <a:cubicBezTo>
                        <a:pt x="786" y="263"/>
                        <a:pt x="802" y="259"/>
                        <a:pt x="825" y="261"/>
                      </a:cubicBezTo>
                      <a:cubicBezTo>
                        <a:pt x="876" y="266"/>
                        <a:pt x="895" y="233"/>
                        <a:pt x="907" y="211"/>
                      </a:cubicBezTo>
                      <a:cubicBezTo>
                        <a:pt x="911" y="203"/>
                        <a:pt x="916" y="195"/>
                        <a:pt x="920" y="194"/>
                      </a:cubicBezTo>
                      <a:cubicBezTo>
                        <a:pt x="924" y="192"/>
                        <a:pt x="931" y="194"/>
                        <a:pt x="938" y="194"/>
                      </a:cubicBezTo>
                      <a:cubicBezTo>
                        <a:pt x="955" y="196"/>
                        <a:pt x="978" y="200"/>
                        <a:pt x="999" y="183"/>
                      </a:cubicBezTo>
                      <a:cubicBezTo>
                        <a:pt x="1003" y="179"/>
                        <a:pt x="1009" y="179"/>
                        <a:pt x="1013" y="179"/>
                      </a:cubicBezTo>
                      <a:cubicBezTo>
                        <a:pt x="1017" y="181"/>
                        <a:pt x="1021" y="183"/>
                        <a:pt x="1022" y="187"/>
                      </a:cubicBezTo>
                      <a:cubicBezTo>
                        <a:pt x="1036" y="214"/>
                        <a:pt x="1057" y="230"/>
                        <a:pt x="1085" y="235"/>
                      </a:cubicBezTo>
                      <a:cubicBezTo>
                        <a:pt x="1111" y="239"/>
                        <a:pt x="1114" y="254"/>
                        <a:pt x="1120" y="277"/>
                      </a:cubicBezTo>
                      <a:cubicBezTo>
                        <a:pt x="1124" y="295"/>
                        <a:pt x="1128" y="315"/>
                        <a:pt x="1145" y="332"/>
                      </a:cubicBezTo>
                      <a:cubicBezTo>
                        <a:pt x="1158" y="346"/>
                        <a:pt x="1173" y="355"/>
                        <a:pt x="1188" y="358"/>
                      </a:cubicBezTo>
                      <a:cubicBezTo>
                        <a:pt x="1196" y="360"/>
                        <a:pt x="1205" y="358"/>
                        <a:pt x="1211" y="352"/>
                      </a:cubicBezTo>
                      <a:cubicBezTo>
                        <a:pt x="1218" y="348"/>
                        <a:pt x="1223" y="340"/>
                        <a:pt x="1223" y="331"/>
                      </a:cubicBezTo>
                      <a:cubicBezTo>
                        <a:pt x="1227" y="285"/>
                        <a:pt x="1228" y="171"/>
                        <a:pt x="1170" y="1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CDBFD65F-5503-384C-B84B-3F49B418B059}"/>
                    </a:ext>
                  </a:extLst>
                </p:cNvPr>
                <p:cNvSpPr/>
                <p:nvPr/>
              </p:nvSpPr>
              <p:spPr>
                <a:xfrm>
                  <a:off x="12565059" y="10041200"/>
                  <a:ext cx="215522" cy="3514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4" h="283">
                      <a:moveTo>
                        <a:pt x="172" y="42"/>
                      </a:moveTo>
                      <a:lnTo>
                        <a:pt x="167" y="51"/>
                      </a:lnTo>
                      <a:cubicBezTo>
                        <a:pt x="163" y="57"/>
                        <a:pt x="159" y="64"/>
                        <a:pt x="154" y="74"/>
                      </a:cubicBezTo>
                      <a:cubicBezTo>
                        <a:pt x="141" y="101"/>
                        <a:pt x="124" y="142"/>
                        <a:pt x="116" y="178"/>
                      </a:cubicBezTo>
                      <a:cubicBezTo>
                        <a:pt x="100" y="250"/>
                        <a:pt x="116" y="283"/>
                        <a:pt x="116" y="283"/>
                      </a:cubicBezTo>
                      <a:lnTo>
                        <a:pt x="1" y="283"/>
                      </a:lnTo>
                      <a:cubicBezTo>
                        <a:pt x="1" y="283"/>
                        <a:pt x="-12" y="143"/>
                        <a:pt x="72" y="0"/>
                      </a:cubicBezTo>
                      <a:lnTo>
                        <a:pt x="166" y="25"/>
                      </a:lnTo>
                      <a:cubicBezTo>
                        <a:pt x="173" y="27"/>
                        <a:pt x="177" y="35"/>
                        <a:pt x="172" y="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5938FC5B-E468-D54C-A40E-712D9390156D}"/>
                    </a:ext>
                  </a:extLst>
                </p:cNvPr>
                <p:cNvSpPr/>
                <p:nvPr/>
              </p:nvSpPr>
              <p:spPr>
                <a:xfrm>
                  <a:off x="12554505" y="10032016"/>
                  <a:ext cx="234297" cy="369315"/>
                </a:xfrm>
                <a:custGeom>
                  <a:avLst/>
                  <a:gdLst>
                    <a:gd name="connsiteX0" fmla="*/ 102217 w 234297"/>
                    <a:gd name="connsiteY0" fmla="*/ 19157 h 369315"/>
                    <a:gd name="connsiteX1" fmla="*/ 18029 w 234297"/>
                    <a:gd name="connsiteY1" fmla="*/ 351870 h 369315"/>
                    <a:gd name="connsiteX2" fmla="*/ 140597 w 234297"/>
                    <a:gd name="connsiteY2" fmla="*/ 351870 h 369315"/>
                    <a:gd name="connsiteX3" fmla="*/ 144311 w 234297"/>
                    <a:gd name="connsiteY3" fmla="*/ 228965 h 369315"/>
                    <a:gd name="connsiteX4" fmla="*/ 192595 w 234297"/>
                    <a:gd name="connsiteY4" fmla="*/ 96128 h 369315"/>
                    <a:gd name="connsiteX5" fmla="*/ 208690 w 234297"/>
                    <a:gd name="connsiteY5" fmla="*/ 67574 h 369315"/>
                    <a:gd name="connsiteX6" fmla="*/ 216118 w 234297"/>
                    <a:gd name="connsiteY6" fmla="*/ 56401 h 369315"/>
                    <a:gd name="connsiteX7" fmla="*/ 216118 w 234297"/>
                    <a:gd name="connsiteY7" fmla="*/ 51435 h 369315"/>
                    <a:gd name="connsiteX8" fmla="*/ 212404 w 234297"/>
                    <a:gd name="connsiteY8" fmla="*/ 48952 h 369315"/>
                    <a:gd name="connsiteX9" fmla="*/ 99723 w 234297"/>
                    <a:gd name="connsiteY9" fmla="*/ 465 h 369315"/>
                    <a:gd name="connsiteX10" fmla="*/ 217447 w 234297"/>
                    <a:gd name="connsiteY10" fmla="*/ 31513 h 369315"/>
                    <a:gd name="connsiteX11" fmla="*/ 233557 w 234297"/>
                    <a:gd name="connsiteY11" fmla="*/ 45174 h 369315"/>
                    <a:gd name="connsiteX12" fmla="*/ 231078 w 234297"/>
                    <a:gd name="connsiteY12" fmla="*/ 65045 h 369315"/>
                    <a:gd name="connsiteX13" fmla="*/ 222404 w 234297"/>
                    <a:gd name="connsiteY13" fmla="*/ 77464 h 369315"/>
                    <a:gd name="connsiteX14" fmla="*/ 208773 w 234297"/>
                    <a:gd name="connsiteY14" fmla="*/ 104786 h 369315"/>
                    <a:gd name="connsiteX15" fmla="*/ 161683 w 234297"/>
                    <a:gd name="connsiteY15" fmla="*/ 232704 h 369315"/>
                    <a:gd name="connsiteX16" fmla="*/ 160444 w 234297"/>
                    <a:gd name="connsiteY16" fmla="*/ 356896 h 369315"/>
                    <a:gd name="connsiteX17" fmla="*/ 160444 w 234297"/>
                    <a:gd name="connsiteY17" fmla="*/ 365589 h 369315"/>
                    <a:gd name="connsiteX18" fmla="*/ 153009 w 234297"/>
                    <a:gd name="connsiteY18" fmla="*/ 369315 h 369315"/>
                    <a:gd name="connsiteX19" fmla="*/ 10501 w 234297"/>
                    <a:gd name="connsiteY19" fmla="*/ 369315 h 369315"/>
                    <a:gd name="connsiteX20" fmla="*/ 587 w 234297"/>
                    <a:gd name="connsiteY20" fmla="*/ 361864 h 369315"/>
                    <a:gd name="connsiteX21" fmla="*/ 91049 w 234297"/>
                    <a:gd name="connsiteY21" fmla="*/ 4191 h 369315"/>
                    <a:gd name="connsiteX22" fmla="*/ 99723 w 234297"/>
                    <a:gd name="connsiteY22" fmla="*/ 465 h 3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297" h="369315">
                      <a:moveTo>
                        <a:pt x="102217" y="19157"/>
                      </a:moveTo>
                      <a:cubicBezTo>
                        <a:pt x="16791" y="169374"/>
                        <a:pt x="16791" y="317109"/>
                        <a:pt x="18029" y="351870"/>
                      </a:cubicBezTo>
                      <a:lnTo>
                        <a:pt x="140597" y="351870"/>
                      </a:lnTo>
                      <a:cubicBezTo>
                        <a:pt x="135644" y="333248"/>
                        <a:pt x="130692" y="292280"/>
                        <a:pt x="144311" y="228965"/>
                      </a:cubicBezTo>
                      <a:cubicBezTo>
                        <a:pt x="155453" y="179306"/>
                        <a:pt x="176500" y="128406"/>
                        <a:pt x="192595" y="96128"/>
                      </a:cubicBezTo>
                      <a:cubicBezTo>
                        <a:pt x="197547" y="84955"/>
                        <a:pt x="203737" y="75023"/>
                        <a:pt x="208690" y="67574"/>
                      </a:cubicBezTo>
                      <a:lnTo>
                        <a:pt x="216118" y="56401"/>
                      </a:lnTo>
                      <a:cubicBezTo>
                        <a:pt x="217356" y="53918"/>
                        <a:pt x="217356" y="52677"/>
                        <a:pt x="216118" y="51435"/>
                      </a:cubicBezTo>
                      <a:cubicBezTo>
                        <a:pt x="216118" y="51435"/>
                        <a:pt x="214880" y="48952"/>
                        <a:pt x="212404" y="48952"/>
                      </a:cubicBezTo>
                      <a:close/>
                      <a:moveTo>
                        <a:pt x="99723" y="465"/>
                      </a:moveTo>
                      <a:lnTo>
                        <a:pt x="217447" y="31513"/>
                      </a:lnTo>
                      <a:cubicBezTo>
                        <a:pt x="224882" y="33997"/>
                        <a:pt x="229839" y="37723"/>
                        <a:pt x="233557" y="45174"/>
                      </a:cubicBezTo>
                      <a:cubicBezTo>
                        <a:pt x="234796" y="51384"/>
                        <a:pt x="234796" y="58835"/>
                        <a:pt x="231078" y="65045"/>
                      </a:cubicBezTo>
                      <a:lnTo>
                        <a:pt x="222404" y="77464"/>
                      </a:lnTo>
                      <a:cubicBezTo>
                        <a:pt x="218686" y="84916"/>
                        <a:pt x="213730" y="93609"/>
                        <a:pt x="208773" y="104786"/>
                      </a:cubicBezTo>
                      <a:cubicBezTo>
                        <a:pt x="192663" y="135834"/>
                        <a:pt x="171597" y="185511"/>
                        <a:pt x="161683" y="232704"/>
                      </a:cubicBezTo>
                      <a:cubicBezTo>
                        <a:pt x="143095" y="317154"/>
                        <a:pt x="160444" y="356896"/>
                        <a:pt x="160444" y="356896"/>
                      </a:cubicBezTo>
                      <a:cubicBezTo>
                        <a:pt x="162922" y="359380"/>
                        <a:pt x="162922" y="363105"/>
                        <a:pt x="160444" y="365589"/>
                      </a:cubicBezTo>
                      <a:cubicBezTo>
                        <a:pt x="159205" y="368073"/>
                        <a:pt x="156726" y="369315"/>
                        <a:pt x="153009" y="369315"/>
                      </a:cubicBezTo>
                      <a:lnTo>
                        <a:pt x="10501" y="369315"/>
                      </a:lnTo>
                      <a:cubicBezTo>
                        <a:pt x="5544" y="369315"/>
                        <a:pt x="1826" y="365589"/>
                        <a:pt x="587" y="361864"/>
                      </a:cubicBezTo>
                      <a:cubicBezTo>
                        <a:pt x="587" y="359380"/>
                        <a:pt x="-13044" y="183027"/>
                        <a:pt x="91049" y="4191"/>
                      </a:cubicBezTo>
                      <a:cubicBezTo>
                        <a:pt x="92288" y="465"/>
                        <a:pt x="96005" y="-777"/>
                        <a:pt x="99723" y="4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B95AAA8A-DF92-C741-A2DF-C387826F626C}"/>
                    </a:ext>
                  </a:extLst>
                </p:cNvPr>
                <p:cNvSpPr/>
                <p:nvPr/>
              </p:nvSpPr>
              <p:spPr>
                <a:xfrm>
                  <a:off x="12719534" y="8012527"/>
                  <a:ext cx="189360" cy="510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3" h="42">
                      <a:moveTo>
                        <a:pt x="123" y="42"/>
                      </a:moveTo>
                      <a:cubicBezTo>
                        <a:pt x="96" y="42"/>
                        <a:pt x="47" y="37"/>
                        <a:pt x="4" y="13"/>
                      </a:cubicBezTo>
                      <a:cubicBezTo>
                        <a:pt x="0" y="11"/>
                        <a:pt x="-1" y="7"/>
                        <a:pt x="1" y="3"/>
                      </a:cubicBezTo>
                      <a:cubicBezTo>
                        <a:pt x="4" y="0"/>
                        <a:pt x="8" y="-1"/>
                        <a:pt x="11" y="1"/>
                      </a:cubicBezTo>
                      <a:cubicBezTo>
                        <a:pt x="72" y="35"/>
                        <a:pt x="144" y="26"/>
                        <a:pt x="145" y="26"/>
                      </a:cubicBezTo>
                      <a:cubicBezTo>
                        <a:pt x="148" y="26"/>
                        <a:pt x="152" y="29"/>
                        <a:pt x="153" y="33"/>
                      </a:cubicBezTo>
                      <a:cubicBezTo>
                        <a:pt x="153" y="36"/>
                        <a:pt x="150" y="40"/>
                        <a:pt x="147" y="41"/>
                      </a:cubicBezTo>
                      <a:cubicBezTo>
                        <a:pt x="145" y="41"/>
                        <a:pt x="137" y="42"/>
                        <a:pt x="123" y="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8ADDFFD9-25EB-3E4E-934F-A65F0772DBA9}"/>
                    </a:ext>
                  </a:extLst>
                </p:cNvPr>
                <p:cNvSpPr/>
                <p:nvPr/>
              </p:nvSpPr>
              <p:spPr>
                <a:xfrm>
                  <a:off x="13525564" y="8286672"/>
                  <a:ext cx="3226601" cy="18118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91" h="1455">
                      <a:moveTo>
                        <a:pt x="2291" y="1296"/>
                      </a:moveTo>
                      <a:lnTo>
                        <a:pt x="2585" y="197"/>
                      </a:lnTo>
                      <a:cubicBezTo>
                        <a:pt x="2612" y="98"/>
                        <a:pt x="2537" y="0"/>
                        <a:pt x="2434" y="0"/>
                      </a:cubicBezTo>
                      <a:lnTo>
                        <a:pt x="506" y="0"/>
                      </a:lnTo>
                      <a:cubicBezTo>
                        <a:pt x="409" y="0"/>
                        <a:pt x="324" y="66"/>
                        <a:pt x="299" y="159"/>
                      </a:cubicBezTo>
                      <a:lnTo>
                        <a:pt x="6" y="1259"/>
                      </a:lnTo>
                      <a:cubicBezTo>
                        <a:pt x="-21" y="1358"/>
                        <a:pt x="54" y="1455"/>
                        <a:pt x="157" y="1455"/>
                      </a:cubicBezTo>
                      <a:lnTo>
                        <a:pt x="2084" y="1455"/>
                      </a:lnTo>
                      <a:cubicBezTo>
                        <a:pt x="2181" y="1455"/>
                        <a:pt x="2266" y="1390"/>
                        <a:pt x="2291" y="12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83428673-CBD3-0D4E-9817-6EBA184DB31A}"/>
                    </a:ext>
                  </a:extLst>
                </p:cNvPr>
                <p:cNvSpPr/>
                <p:nvPr/>
              </p:nvSpPr>
              <p:spPr>
                <a:xfrm>
                  <a:off x="13515146" y="8279195"/>
                  <a:ext cx="3244712" cy="1829298"/>
                </a:xfrm>
                <a:custGeom>
                  <a:avLst/>
                  <a:gdLst>
                    <a:gd name="connsiteX0" fmla="*/ 640547 w 3244712"/>
                    <a:gd name="connsiteY0" fmla="*/ 17446 h 1829298"/>
                    <a:gd name="connsiteX1" fmla="*/ 391486 w 3244712"/>
                    <a:gd name="connsiteY1" fmla="*/ 207969 h 1829298"/>
                    <a:gd name="connsiteX2" fmla="*/ 26611 w 3244712"/>
                    <a:gd name="connsiteY2" fmla="*/ 1577743 h 1829298"/>
                    <a:gd name="connsiteX3" fmla="*/ 57744 w 3244712"/>
                    <a:gd name="connsiteY3" fmla="*/ 1738380 h 1829298"/>
                    <a:gd name="connsiteX4" fmla="*/ 205935 w 3244712"/>
                    <a:gd name="connsiteY4" fmla="*/ 1810604 h 1829298"/>
                    <a:gd name="connsiteX5" fmla="*/ 2606887 w 3244712"/>
                    <a:gd name="connsiteY5" fmla="*/ 1810604 h 1829298"/>
                    <a:gd name="connsiteX6" fmla="*/ 2857194 w 3244712"/>
                    <a:gd name="connsiteY6" fmla="*/ 1618836 h 1829298"/>
                    <a:gd name="connsiteX7" fmla="*/ 3222068 w 3244712"/>
                    <a:gd name="connsiteY7" fmla="*/ 250307 h 1829298"/>
                    <a:gd name="connsiteX8" fmla="*/ 3189690 w 3244712"/>
                    <a:gd name="connsiteY8" fmla="*/ 89671 h 1829298"/>
                    <a:gd name="connsiteX9" fmla="*/ 3042744 w 3244712"/>
                    <a:gd name="connsiteY9" fmla="*/ 17446 h 1829298"/>
                    <a:gd name="connsiteX10" fmla="*/ 639298 w 3244712"/>
                    <a:gd name="connsiteY10" fmla="*/ 0 h 1829298"/>
                    <a:gd name="connsiteX11" fmla="*/ 3041508 w 3244712"/>
                    <a:gd name="connsiteY11" fmla="*/ 0 h 1829298"/>
                    <a:gd name="connsiteX12" fmla="*/ 3202153 w 3244712"/>
                    <a:gd name="connsiteY12" fmla="*/ 78452 h 1829298"/>
                    <a:gd name="connsiteX13" fmla="*/ 3237022 w 3244712"/>
                    <a:gd name="connsiteY13" fmla="*/ 255280 h 1829298"/>
                    <a:gd name="connsiteX14" fmla="*/ 2872145 w 3244712"/>
                    <a:gd name="connsiteY14" fmla="*/ 1623829 h 1829298"/>
                    <a:gd name="connsiteX15" fmla="*/ 2605648 w 3244712"/>
                    <a:gd name="connsiteY15" fmla="*/ 1829298 h 1829298"/>
                    <a:gd name="connsiteX16" fmla="*/ 204683 w 3244712"/>
                    <a:gd name="connsiteY16" fmla="*/ 1829298 h 1829298"/>
                    <a:gd name="connsiteX17" fmla="*/ 42793 w 3244712"/>
                    <a:gd name="connsiteY17" fmla="*/ 1748356 h 1829298"/>
                    <a:gd name="connsiteX18" fmla="*/ 6679 w 3244712"/>
                    <a:gd name="connsiteY18" fmla="*/ 1572773 h 1829298"/>
                    <a:gd name="connsiteX19" fmla="*/ 374046 w 3244712"/>
                    <a:gd name="connsiteY19" fmla="*/ 202979 h 1829298"/>
                    <a:gd name="connsiteX20" fmla="*/ 639298 w 3244712"/>
                    <a:gd name="connsiteY20" fmla="*/ 0 h 18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44712" h="1829298">
                      <a:moveTo>
                        <a:pt x="640547" y="17446"/>
                      </a:moveTo>
                      <a:cubicBezTo>
                        <a:pt x="523488" y="17446"/>
                        <a:pt x="421373" y="95897"/>
                        <a:pt x="391486" y="207969"/>
                      </a:cubicBezTo>
                      <a:lnTo>
                        <a:pt x="26611" y="1577743"/>
                      </a:lnTo>
                      <a:cubicBezTo>
                        <a:pt x="10422" y="1632533"/>
                        <a:pt x="21630" y="1692305"/>
                        <a:pt x="57744" y="1738380"/>
                      </a:cubicBezTo>
                      <a:cubicBezTo>
                        <a:pt x="92612" y="1784454"/>
                        <a:pt x="147406" y="1810604"/>
                        <a:pt x="205935" y="1810604"/>
                      </a:cubicBezTo>
                      <a:lnTo>
                        <a:pt x="2606887" y="1810604"/>
                      </a:lnTo>
                      <a:cubicBezTo>
                        <a:pt x="2723946" y="1810604"/>
                        <a:pt x="2826061" y="1732153"/>
                        <a:pt x="2857194" y="1618836"/>
                      </a:cubicBezTo>
                      <a:lnTo>
                        <a:pt x="3222068" y="250307"/>
                      </a:lnTo>
                      <a:cubicBezTo>
                        <a:pt x="3237012" y="194271"/>
                        <a:pt x="3225804" y="135745"/>
                        <a:pt x="3189690" y="89671"/>
                      </a:cubicBezTo>
                      <a:cubicBezTo>
                        <a:pt x="3154822" y="43596"/>
                        <a:pt x="3101274" y="17446"/>
                        <a:pt x="3042744" y="17446"/>
                      </a:cubicBezTo>
                      <a:close/>
                      <a:moveTo>
                        <a:pt x="639298" y="0"/>
                      </a:moveTo>
                      <a:lnTo>
                        <a:pt x="3041508" y="0"/>
                      </a:lnTo>
                      <a:cubicBezTo>
                        <a:pt x="3105019" y="0"/>
                        <a:pt x="3163548" y="28641"/>
                        <a:pt x="3202153" y="78452"/>
                      </a:cubicBezTo>
                      <a:cubicBezTo>
                        <a:pt x="3242003" y="129508"/>
                        <a:pt x="3254456" y="194262"/>
                        <a:pt x="3237022" y="255280"/>
                      </a:cubicBezTo>
                      <a:lnTo>
                        <a:pt x="2872145" y="1623829"/>
                      </a:lnTo>
                      <a:cubicBezTo>
                        <a:pt x="2841012" y="1744620"/>
                        <a:pt x="2730180" y="1829298"/>
                        <a:pt x="2605648" y="1829298"/>
                      </a:cubicBezTo>
                      <a:lnTo>
                        <a:pt x="204683" y="1829298"/>
                      </a:lnTo>
                      <a:cubicBezTo>
                        <a:pt x="139927" y="1829298"/>
                        <a:pt x="81397" y="1799412"/>
                        <a:pt x="42793" y="1748356"/>
                      </a:cubicBezTo>
                      <a:cubicBezTo>
                        <a:pt x="4188" y="1698545"/>
                        <a:pt x="-9511" y="1635036"/>
                        <a:pt x="6679" y="1572773"/>
                      </a:cubicBezTo>
                      <a:lnTo>
                        <a:pt x="374046" y="202979"/>
                      </a:lnTo>
                      <a:cubicBezTo>
                        <a:pt x="405179" y="83433"/>
                        <a:pt x="514767" y="0"/>
                        <a:pt x="6392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7A85FC33-96A1-4B44-BCE1-4E8CF25AB48B}"/>
                    </a:ext>
                  </a:extLst>
                </p:cNvPr>
                <p:cNvSpPr/>
                <p:nvPr/>
              </p:nvSpPr>
              <p:spPr>
                <a:xfrm>
                  <a:off x="14646777" y="9429361"/>
                  <a:ext cx="979192" cy="9632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7" h="774">
                      <a:moveTo>
                        <a:pt x="588" y="26"/>
                      </a:moveTo>
                      <a:lnTo>
                        <a:pt x="785" y="698"/>
                      </a:lnTo>
                      <a:cubicBezTo>
                        <a:pt x="796" y="736"/>
                        <a:pt x="768" y="774"/>
                        <a:pt x="728" y="774"/>
                      </a:cubicBezTo>
                      <a:lnTo>
                        <a:pt x="43" y="774"/>
                      </a:lnTo>
                      <a:cubicBezTo>
                        <a:pt x="20" y="774"/>
                        <a:pt x="0" y="755"/>
                        <a:pt x="0" y="730"/>
                      </a:cubicBezTo>
                      <a:cubicBezTo>
                        <a:pt x="0" y="706"/>
                        <a:pt x="20" y="687"/>
                        <a:pt x="43" y="687"/>
                      </a:cubicBezTo>
                      <a:lnTo>
                        <a:pt x="342" y="687"/>
                      </a:lnTo>
                      <a:cubicBezTo>
                        <a:pt x="370" y="687"/>
                        <a:pt x="391" y="659"/>
                        <a:pt x="383" y="633"/>
                      </a:cubicBezTo>
                      <a:lnTo>
                        <a:pt x="213" y="39"/>
                      </a:lnTo>
                      <a:cubicBezTo>
                        <a:pt x="207" y="20"/>
                        <a:pt x="222" y="0"/>
                        <a:pt x="243" y="0"/>
                      </a:cubicBezTo>
                      <a:lnTo>
                        <a:pt x="553" y="0"/>
                      </a:lnTo>
                      <a:cubicBezTo>
                        <a:pt x="569" y="0"/>
                        <a:pt x="583" y="10"/>
                        <a:pt x="588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3AD1A713-8488-0E42-9FE5-0C8F8CD51C4B}"/>
                    </a:ext>
                  </a:extLst>
                </p:cNvPr>
                <p:cNvSpPr/>
                <p:nvPr/>
              </p:nvSpPr>
              <p:spPr>
                <a:xfrm>
                  <a:off x="14638056" y="9420638"/>
                  <a:ext cx="997576" cy="980693"/>
                </a:xfrm>
                <a:custGeom>
                  <a:avLst/>
                  <a:gdLst>
                    <a:gd name="connsiteX0" fmla="*/ 311067 w 997576"/>
                    <a:gd name="connsiteY0" fmla="*/ 17445 h 980693"/>
                    <a:gd name="connsiteX1" fmla="*/ 286184 w 997576"/>
                    <a:gd name="connsiteY1" fmla="*/ 29890 h 980693"/>
                    <a:gd name="connsiteX2" fmla="*/ 282451 w 997576"/>
                    <a:gd name="connsiteY2" fmla="*/ 54779 h 980693"/>
                    <a:gd name="connsiteX3" fmla="*/ 493962 w 997576"/>
                    <a:gd name="connsiteY3" fmla="*/ 792754 h 980693"/>
                    <a:gd name="connsiteX4" fmla="*/ 484008 w 997576"/>
                    <a:gd name="connsiteY4" fmla="*/ 847511 h 980693"/>
                    <a:gd name="connsiteX5" fmla="*/ 434241 w 997576"/>
                    <a:gd name="connsiteY5" fmla="*/ 872400 h 980693"/>
                    <a:gd name="connsiteX6" fmla="*/ 62231 w 997576"/>
                    <a:gd name="connsiteY6" fmla="*/ 872400 h 980693"/>
                    <a:gd name="connsiteX7" fmla="*/ 17441 w 997576"/>
                    <a:gd name="connsiteY7" fmla="*/ 917201 h 980693"/>
                    <a:gd name="connsiteX8" fmla="*/ 62231 w 997576"/>
                    <a:gd name="connsiteY8" fmla="*/ 963247 h 980693"/>
                    <a:gd name="connsiteX9" fmla="*/ 914495 w 997576"/>
                    <a:gd name="connsiteY9" fmla="*/ 963247 h 980693"/>
                    <a:gd name="connsiteX10" fmla="*/ 966750 w 997576"/>
                    <a:gd name="connsiteY10" fmla="*/ 937113 h 980693"/>
                    <a:gd name="connsiteX11" fmla="*/ 976704 w 997576"/>
                    <a:gd name="connsiteY11" fmla="*/ 879867 h 980693"/>
                    <a:gd name="connsiteX12" fmla="*/ 731600 w 997576"/>
                    <a:gd name="connsiteY12" fmla="*/ 43579 h 980693"/>
                    <a:gd name="connsiteX13" fmla="*/ 696763 w 997576"/>
                    <a:gd name="connsiteY13" fmla="*/ 17445 h 980693"/>
                    <a:gd name="connsiteX14" fmla="*/ 311060 w 997576"/>
                    <a:gd name="connsiteY14" fmla="*/ 0 h 980693"/>
                    <a:gd name="connsiteX15" fmla="*/ 696773 w 997576"/>
                    <a:gd name="connsiteY15" fmla="*/ 0 h 980693"/>
                    <a:gd name="connsiteX16" fmla="*/ 747787 w 997576"/>
                    <a:gd name="connsiteY16" fmla="*/ 38581 h 980693"/>
                    <a:gd name="connsiteX17" fmla="*/ 994146 w 997576"/>
                    <a:gd name="connsiteY17" fmla="*/ 874908 h 980693"/>
                    <a:gd name="connsiteX18" fmla="*/ 981704 w 997576"/>
                    <a:gd name="connsiteY18" fmla="*/ 948335 h 980693"/>
                    <a:gd name="connsiteX19" fmla="*/ 914515 w 997576"/>
                    <a:gd name="connsiteY19" fmla="*/ 980693 h 980693"/>
                    <a:gd name="connsiteX20" fmla="*/ 62212 w 997576"/>
                    <a:gd name="connsiteY20" fmla="*/ 980693 h 980693"/>
                    <a:gd name="connsiteX21" fmla="*/ 0 w 997576"/>
                    <a:gd name="connsiteY21" fmla="*/ 917222 h 980693"/>
                    <a:gd name="connsiteX22" fmla="*/ 62212 w 997576"/>
                    <a:gd name="connsiteY22" fmla="*/ 854995 h 980693"/>
                    <a:gd name="connsiteX23" fmla="*/ 434239 w 997576"/>
                    <a:gd name="connsiteY23" fmla="*/ 854995 h 980693"/>
                    <a:gd name="connsiteX24" fmla="*/ 470322 w 997576"/>
                    <a:gd name="connsiteY24" fmla="*/ 836327 h 980693"/>
                    <a:gd name="connsiteX25" fmla="*/ 476543 w 997576"/>
                    <a:gd name="connsiteY25" fmla="*/ 797746 h 980693"/>
                    <a:gd name="connsiteX26" fmla="*/ 265023 w 997576"/>
                    <a:gd name="connsiteY26" fmla="*/ 59738 h 980693"/>
                    <a:gd name="connsiteX27" fmla="*/ 272488 w 997576"/>
                    <a:gd name="connsiteY27" fmla="*/ 18668 h 980693"/>
                    <a:gd name="connsiteX28" fmla="*/ 311060 w 997576"/>
                    <a:gd name="connsiteY28" fmla="*/ 0 h 98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997576" h="980693">
                      <a:moveTo>
                        <a:pt x="311067" y="17445"/>
                      </a:moveTo>
                      <a:cubicBezTo>
                        <a:pt x="301114" y="17445"/>
                        <a:pt x="292405" y="21178"/>
                        <a:pt x="286184" y="29890"/>
                      </a:cubicBezTo>
                      <a:cubicBezTo>
                        <a:pt x="281207" y="37357"/>
                        <a:pt x="279963" y="46068"/>
                        <a:pt x="282451" y="54779"/>
                      </a:cubicBezTo>
                      <a:lnTo>
                        <a:pt x="493962" y="792754"/>
                      </a:lnTo>
                      <a:cubicBezTo>
                        <a:pt x="498939" y="811421"/>
                        <a:pt x="496450" y="831332"/>
                        <a:pt x="484008" y="847511"/>
                      </a:cubicBezTo>
                      <a:cubicBezTo>
                        <a:pt x="471567" y="863689"/>
                        <a:pt x="454148" y="872400"/>
                        <a:pt x="434241" y="872400"/>
                      </a:cubicBezTo>
                      <a:lnTo>
                        <a:pt x="62231" y="872400"/>
                      </a:lnTo>
                      <a:cubicBezTo>
                        <a:pt x="37348" y="872400"/>
                        <a:pt x="17441" y="892312"/>
                        <a:pt x="17441" y="917201"/>
                      </a:cubicBezTo>
                      <a:cubicBezTo>
                        <a:pt x="17441" y="942091"/>
                        <a:pt x="37348" y="963247"/>
                        <a:pt x="62231" y="963247"/>
                      </a:cubicBezTo>
                      <a:lnTo>
                        <a:pt x="914495" y="963247"/>
                      </a:lnTo>
                      <a:cubicBezTo>
                        <a:pt x="935646" y="963247"/>
                        <a:pt x="954308" y="954536"/>
                        <a:pt x="966750" y="937113"/>
                      </a:cubicBezTo>
                      <a:cubicBezTo>
                        <a:pt x="979192" y="920935"/>
                        <a:pt x="982925" y="899779"/>
                        <a:pt x="976704" y="879867"/>
                      </a:cubicBezTo>
                      <a:lnTo>
                        <a:pt x="731600" y="43579"/>
                      </a:lnTo>
                      <a:cubicBezTo>
                        <a:pt x="726624" y="27401"/>
                        <a:pt x="712938" y="17445"/>
                        <a:pt x="696763" y="17445"/>
                      </a:cubicBezTo>
                      <a:close/>
                      <a:moveTo>
                        <a:pt x="311060" y="0"/>
                      </a:moveTo>
                      <a:lnTo>
                        <a:pt x="696773" y="0"/>
                      </a:lnTo>
                      <a:cubicBezTo>
                        <a:pt x="720414" y="0"/>
                        <a:pt x="741566" y="16179"/>
                        <a:pt x="747787" y="38581"/>
                      </a:cubicBezTo>
                      <a:lnTo>
                        <a:pt x="994146" y="874908"/>
                      </a:lnTo>
                      <a:cubicBezTo>
                        <a:pt x="1001612" y="899798"/>
                        <a:pt x="996635" y="927178"/>
                        <a:pt x="981704" y="948335"/>
                      </a:cubicBezTo>
                      <a:cubicBezTo>
                        <a:pt x="965529" y="968248"/>
                        <a:pt x="940644" y="980693"/>
                        <a:pt x="914515" y="980693"/>
                      </a:cubicBezTo>
                      <a:lnTo>
                        <a:pt x="62212" y="980693"/>
                      </a:lnTo>
                      <a:cubicBezTo>
                        <a:pt x="28617" y="980693"/>
                        <a:pt x="0" y="952069"/>
                        <a:pt x="0" y="917222"/>
                      </a:cubicBezTo>
                      <a:cubicBezTo>
                        <a:pt x="0" y="883619"/>
                        <a:pt x="28617" y="854995"/>
                        <a:pt x="62212" y="854995"/>
                      </a:cubicBezTo>
                      <a:lnTo>
                        <a:pt x="434239" y="854995"/>
                      </a:lnTo>
                      <a:cubicBezTo>
                        <a:pt x="447926" y="854995"/>
                        <a:pt x="460368" y="848772"/>
                        <a:pt x="470322" y="836327"/>
                      </a:cubicBezTo>
                      <a:cubicBezTo>
                        <a:pt x="477787" y="825126"/>
                        <a:pt x="480276" y="811436"/>
                        <a:pt x="476543" y="797746"/>
                      </a:cubicBezTo>
                      <a:lnTo>
                        <a:pt x="265023" y="59738"/>
                      </a:lnTo>
                      <a:cubicBezTo>
                        <a:pt x="261290" y="46048"/>
                        <a:pt x="263778" y="31113"/>
                        <a:pt x="272488" y="18668"/>
                      </a:cubicBezTo>
                      <a:cubicBezTo>
                        <a:pt x="282442" y="6223"/>
                        <a:pt x="296129" y="0"/>
                        <a:pt x="3110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F2A200A0-BFC9-BA4C-9D34-9DA21626F77E}"/>
                    </a:ext>
                  </a:extLst>
                </p:cNvPr>
                <p:cNvSpPr/>
                <p:nvPr/>
              </p:nvSpPr>
              <p:spPr>
                <a:xfrm>
                  <a:off x="14624349" y="9458021"/>
                  <a:ext cx="464680" cy="6405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4" h="515">
                      <a:moveTo>
                        <a:pt x="227" y="0"/>
                      </a:moveTo>
                      <a:lnTo>
                        <a:pt x="0" y="515"/>
                      </a:lnTo>
                      <a:lnTo>
                        <a:pt x="374" y="515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A059E51D-3CF3-6648-A411-0C6C9B0F9139}"/>
                    </a:ext>
                  </a:extLst>
                </p:cNvPr>
                <p:cNvSpPr/>
                <p:nvPr/>
              </p:nvSpPr>
              <p:spPr>
                <a:xfrm>
                  <a:off x="14219470" y="8478574"/>
                  <a:ext cx="2238688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8" h="14">
                      <a:moveTo>
                        <a:pt x="1791" y="14"/>
                      </a:moveTo>
                      <a:lnTo>
                        <a:pt x="7" y="14"/>
                      </a:lnTo>
                      <a:cubicBezTo>
                        <a:pt x="3" y="14"/>
                        <a:pt x="0" y="12"/>
                        <a:pt x="0" y="8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791" y="0"/>
                      </a:lnTo>
                      <a:cubicBezTo>
                        <a:pt x="1796" y="0"/>
                        <a:pt x="1798" y="3"/>
                        <a:pt x="1798" y="8"/>
                      </a:cubicBezTo>
                      <a:cubicBezTo>
                        <a:pt x="1798" y="12"/>
                        <a:pt x="1796" y="14"/>
                        <a:pt x="1791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AA9F89F9-9806-374A-A820-055FF11731C5}"/>
                    </a:ext>
                  </a:extLst>
                </p:cNvPr>
                <p:cNvSpPr/>
                <p:nvPr/>
              </p:nvSpPr>
              <p:spPr>
                <a:xfrm>
                  <a:off x="13379803" y="10309115"/>
                  <a:ext cx="1091314" cy="809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77" h="66">
                      <a:moveTo>
                        <a:pt x="0" y="33"/>
                      </a:moveTo>
                      <a:cubicBezTo>
                        <a:pt x="0" y="51"/>
                        <a:pt x="15" y="66"/>
                        <a:pt x="33" y="66"/>
                      </a:cubicBezTo>
                      <a:lnTo>
                        <a:pt x="844" y="66"/>
                      </a:lnTo>
                      <a:cubicBezTo>
                        <a:pt x="862" y="66"/>
                        <a:pt x="877" y="51"/>
                        <a:pt x="877" y="33"/>
                      </a:cubicBezTo>
                      <a:cubicBezTo>
                        <a:pt x="877" y="15"/>
                        <a:pt x="862" y="0"/>
                        <a:pt x="844" y="0"/>
                      </a:cubicBezTo>
                      <a:lnTo>
                        <a:pt x="33" y="0"/>
                      </a:lnTo>
                      <a:cubicBezTo>
                        <a:pt x="15" y="0"/>
                        <a:pt x="0" y="15"/>
                        <a:pt x="0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6EDC5654-F95C-C341-96C7-7160C906E8FB}"/>
                    </a:ext>
                  </a:extLst>
                </p:cNvPr>
                <p:cNvSpPr/>
                <p:nvPr/>
              </p:nvSpPr>
              <p:spPr>
                <a:xfrm>
                  <a:off x="13371083" y="10300396"/>
                  <a:ext cx="1108755" cy="97197"/>
                </a:xfrm>
                <a:custGeom>
                  <a:avLst/>
                  <a:gdLst>
                    <a:gd name="connsiteX0" fmla="*/ 49794 w 1108755"/>
                    <a:gd name="connsiteY0" fmla="*/ 17445 h 97197"/>
                    <a:gd name="connsiteX1" fmla="*/ 17441 w 1108755"/>
                    <a:gd name="connsiteY1" fmla="*/ 49221 h 97197"/>
                    <a:gd name="connsiteX2" fmla="*/ 49794 w 1108755"/>
                    <a:gd name="connsiteY2" fmla="*/ 80997 h 97197"/>
                    <a:gd name="connsiteX3" fmla="*/ 1058960 w 1108755"/>
                    <a:gd name="connsiteY3" fmla="*/ 80997 h 97197"/>
                    <a:gd name="connsiteX4" fmla="*/ 1091313 w 1108755"/>
                    <a:gd name="connsiteY4" fmla="*/ 49221 h 97197"/>
                    <a:gd name="connsiteX5" fmla="*/ 1058960 w 1108755"/>
                    <a:gd name="connsiteY5" fmla="*/ 17445 h 97197"/>
                    <a:gd name="connsiteX6" fmla="*/ 49776 w 1108755"/>
                    <a:gd name="connsiteY6" fmla="*/ 0 h 97197"/>
                    <a:gd name="connsiteX7" fmla="*/ 1058979 w 1108755"/>
                    <a:gd name="connsiteY7" fmla="*/ 0 h 97197"/>
                    <a:gd name="connsiteX8" fmla="*/ 1108755 w 1108755"/>
                    <a:gd name="connsiteY8" fmla="*/ 49214 h 97197"/>
                    <a:gd name="connsiteX9" fmla="*/ 1058979 w 1108755"/>
                    <a:gd name="connsiteY9" fmla="*/ 97197 h 97197"/>
                    <a:gd name="connsiteX10" fmla="*/ 49776 w 1108755"/>
                    <a:gd name="connsiteY10" fmla="*/ 97197 h 97197"/>
                    <a:gd name="connsiteX11" fmla="*/ 0 w 1108755"/>
                    <a:gd name="connsiteY11" fmla="*/ 49214 h 97197"/>
                    <a:gd name="connsiteX12" fmla="*/ 49776 w 1108755"/>
                    <a:gd name="connsiteY12" fmla="*/ 0 h 9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08755" h="97197">
                      <a:moveTo>
                        <a:pt x="49794" y="17445"/>
                      </a:moveTo>
                      <a:cubicBezTo>
                        <a:pt x="32373" y="17445"/>
                        <a:pt x="17441" y="32111"/>
                        <a:pt x="17441" y="49221"/>
                      </a:cubicBezTo>
                      <a:cubicBezTo>
                        <a:pt x="17441" y="66331"/>
                        <a:pt x="32373" y="80997"/>
                        <a:pt x="49794" y="80997"/>
                      </a:cubicBezTo>
                      <a:lnTo>
                        <a:pt x="1058960" y="80997"/>
                      </a:lnTo>
                      <a:cubicBezTo>
                        <a:pt x="1076381" y="80997"/>
                        <a:pt x="1091313" y="66331"/>
                        <a:pt x="1091313" y="49221"/>
                      </a:cubicBezTo>
                      <a:cubicBezTo>
                        <a:pt x="1091313" y="32111"/>
                        <a:pt x="1076381" y="17445"/>
                        <a:pt x="1058960" y="17445"/>
                      </a:cubicBezTo>
                      <a:close/>
                      <a:moveTo>
                        <a:pt x="49776" y="0"/>
                      </a:moveTo>
                      <a:lnTo>
                        <a:pt x="1058979" y="0"/>
                      </a:lnTo>
                      <a:cubicBezTo>
                        <a:pt x="1086356" y="0"/>
                        <a:pt x="1108755" y="22146"/>
                        <a:pt x="1108755" y="49214"/>
                      </a:cubicBezTo>
                      <a:cubicBezTo>
                        <a:pt x="1108755" y="76281"/>
                        <a:pt x="1086356" y="97197"/>
                        <a:pt x="1058979" y="97197"/>
                      </a:cubicBezTo>
                      <a:lnTo>
                        <a:pt x="49776" y="97197"/>
                      </a:lnTo>
                      <a:cubicBezTo>
                        <a:pt x="22399" y="97197"/>
                        <a:pt x="0" y="76281"/>
                        <a:pt x="0" y="49214"/>
                      </a:cubicBezTo>
                      <a:cubicBezTo>
                        <a:pt x="0" y="22146"/>
                        <a:pt x="22399" y="0"/>
                        <a:pt x="497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68" name="Group 667">
                <a:extLst>
                  <a:ext uri="{FF2B5EF4-FFF2-40B4-BE49-F238E27FC236}">
                    <a16:creationId xmlns:a16="http://schemas.microsoft.com/office/drawing/2014/main" id="{49263368-AE2A-6749-820D-295615943FA5}"/>
                  </a:ext>
                </a:extLst>
              </p:cNvPr>
              <p:cNvGrpSpPr/>
              <p:nvPr/>
            </p:nvGrpSpPr>
            <p:grpSpPr>
              <a:xfrm>
                <a:off x="16516710" y="9444314"/>
                <a:ext cx="472156" cy="989417"/>
                <a:chOff x="16516710" y="9444314"/>
                <a:chExt cx="472156" cy="989417"/>
              </a:xfrm>
            </p:grpSpPr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5ACC8825-E020-384E-AEE3-BD1C4A723005}"/>
                    </a:ext>
                  </a:extLst>
                </p:cNvPr>
                <p:cNvSpPr/>
                <p:nvPr/>
              </p:nvSpPr>
              <p:spPr>
                <a:xfrm>
                  <a:off x="16732232" y="9453037"/>
                  <a:ext cx="247913" cy="9732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0" h="782">
                      <a:moveTo>
                        <a:pt x="63" y="782"/>
                      </a:moveTo>
                      <a:lnTo>
                        <a:pt x="136" y="782"/>
                      </a:lnTo>
                      <a:cubicBezTo>
                        <a:pt x="172" y="782"/>
                        <a:pt x="200" y="753"/>
                        <a:pt x="200" y="718"/>
                      </a:cubicBezTo>
                      <a:lnTo>
                        <a:pt x="200" y="58"/>
                      </a:lnTo>
                      <a:cubicBezTo>
                        <a:pt x="200" y="26"/>
                        <a:pt x="174" y="0"/>
                        <a:pt x="142" y="0"/>
                      </a:cubicBezTo>
                      <a:lnTo>
                        <a:pt x="58" y="0"/>
                      </a:lnTo>
                      <a:cubicBezTo>
                        <a:pt x="26" y="0"/>
                        <a:pt x="0" y="26"/>
                        <a:pt x="0" y="58"/>
                      </a:cubicBezTo>
                      <a:lnTo>
                        <a:pt x="0" y="718"/>
                      </a:lnTo>
                      <a:cubicBezTo>
                        <a:pt x="0" y="753"/>
                        <a:pt x="28" y="782"/>
                        <a:pt x="63" y="7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481C6F4B-232A-D948-B04D-D16302F4B59E}"/>
                    </a:ext>
                  </a:extLst>
                </p:cNvPr>
                <p:cNvSpPr/>
                <p:nvPr/>
              </p:nvSpPr>
              <p:spPr>
                <a:xfrm>
                  <a:off x="16732232" y="9453037"/>
                  <a:ext cx="247913" cy="9732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0" h="782">
                      <a:moveTo>
                        <a:pt x="63" y="782"/>
                      </a:moveTo>
                      <a:lnTo>
                        <a:pt x="136" y="782"/>
                      </a:lnTo>
                      <a:cubicBezTo>
                        <a:pt x="172" y="782"/>
                        <a:pt x="200" y="753"/>
                        <a:pt x="200" y="718"/>
                      </a:cubicBezTo>
                      <a:lnTo>
                        <a:pt x="200" y="58"/>
                      </a:lnTo>
                      <a:cubicBezTo>
                        <a:pt x="200" y="26"/>
                        <a:pt x="174" y="0"/>
                        <a:pt x="142" y="0"/>
                      </a:cubicBezTo>
                      <a:lnTo>
                        <a:pt x="58" y="0"/>
                      </a:lnTo>
                      <a:cubicBezTo>
                        <a:pt x="26" y="0"/>
                        <a:pt x="0" y="26"/>
                        <a:pt x="0" y="58"/>
                      </a:cubicBezTo>
                      <a:lnTo>
                        <a:pt x="0" y="718"/>
                      </a:lnTo>
                      <a:cubicBezTo>
                        <a:pt x="0" y="753"/>
                        <a:pt x="28" y="782"/>
                        <a:pt x="63" y="782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EE6322E4-232A-0045-A14B-B71D9B2632DB}"/>
                    </a:ext>
                  </a:extLst>
                </p:cNvPr>
                <p:cNvSpPr/>
                <p:nvPr/>
              </p:nvSpPr>
              <p:spPr>
                <a:xfrm>
                  <a:off x="16723512" y="9444314"/>
                  <a:ext cx="265354" cy="989416"/>
                </a:xfrm>
                <a:custGeom>
                  <a:avLst/>
                  <a:gdLst>
                    <a:gd name="connsiteX0" fmla="*/ 58332 w 265354"/>
                    <a:gd name="connsiteY0" fmla="*/ 17446 h 989416"/>
                    <a:gd name="connsiteX1" fmla="*/ 17441 w 265354"/>
                    <a:gd name="connsiteY1" fmla="*/ 58514 h 989416"/>
                    <a:gd name="connsiteX2" fmla="*/ 17441 w 265354"/>
                    <a:gd name="connsiteY2" fmla="*/ 925925 h 989416"/>
                    <a:gd name="connsiteX3" fmla="*/ 63288 w 265354"/>
                    <a:gd name="connsiteY3" fmla="*/ 971971 h 989416"/>
                    <a:gd name="connsiteX4" fmla="*/ 202066 w 265354"/>
                    <a:gd name="connsiteY4" fmla="*/ 971971 h 989416"/>
                    <a:gd name="connsiteX5" fmla="*/ 247912 w 265354"/>
                    <a:gd name="connsiteY5" fmla="*/ 925925 h 989416"/>
                    <a:gd name="connsiteX6" fmla="*/ 247912 w 265354"/>
                    <a:gd name="connsiteY6" fmla="*/ 58514 h 989416"/>
                    <a:gd name="connsiteX7" fmla="*/ 207022 w 265354"/>
                    <a:gd name="connsiteY7" fmla="*/ 17446 h 989416"/>
                    <a:gd name="connsiteX8" fmla="*/ 58278 w 265354"/>
                    <a:gd name="connsiteY8" fmla="*/ 0 h 989416"/>
                    <a:gd name="connsiteX9" fmla="*/ 207076 w 265354"/>
                    <a:gd name="connsiteY9" fmla="*/ 0 h 989416"/>
                    <a:gd name="connsiteX10" fmla="*/ 265354 w 265354"/>
                    <a:gd name="connsiteY10" fmla="*/ 58494 h 989416"/>
                    <a:gd name="connsiteX11" fmla="*/ 265354 w 265354"/>
                    <a:gd name="connsiteY11" fmla="*/ 925944 h 989416"/>
                    <a:gd name="connsiteX12" fmla="*/ 202116 w 265354"/>
                    <a:gd name="connsiteY12" fmla="*/ 989416 h 989416"/>
                    <a:gd name="connsiteX13" fmla="*/ 63238 w 265354"/>
                    <a:gd name="connsiteY13" fmla="*/ 989416 h 989416"/>
                    <a:gd name="connsiteX14" fmla="*/ 0 w 265354"/>
                    <a:gd name="connsiteY14" fmla="*/ 925944 h 989416"/>
                    <a:gd name="connsiteX15" fmla="*/ 0 w 265354"/>
                    <a:gd name="connsiteY15" fmla="*/ 58494 h 989416"/>
                    <a:gd name="connsiteX16" fmla="*/ 58278 w 265354"/>
                    <a:gd name="connsiteY16" fmla="*/ 0 h 989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5354" h="989416">
                      <a:moveTo>
                        <a:pt x="58332" y="17446"/>
                      </a:moveTo>
                      <a:cubicBezTo>
                        <a:pt x="34788" y="17446"/>
                        <a:pt x="17441" y="36113"/>
                        <a:pt x="17441" y="58514"/>
                      </a:cubicBezTo>
                      <a:lnTo>
                        <a:pt x="17441" y="925925"/>
                      </a:lnTo>
                      <a:cubicBezTo>
                        <a:pt x="17441" y="952059"/>
                        <a:pt x="37266" y="971971"/>
                        <a:pt x="63288" y="971971"/>
                      </a:cubicBezTo>
                      <a:lnTo>
                        <a:pt x="202066" y="971971"/>
                      </a:lnTo>
                      <a:cubicBezTo>
                        <a:pt x="228086" y="971971"/>
                        <a:pt x="247912" y="952059"/>
                        <a:pt x="247912" y="925925"/>
                      </a:cubicBezTo>
                      <a:lnTo>
                        <a:pt x="247912" y="58514"/>
                      </a:lnTo>
                      <a:cubicBezTo>
                        <a:pt x="247912" y="36113"/>
                        <a:pt x="229326" y="17446"/>
                        <a:pt x="207022" y="17446"/>
                      </a:cubicBezTo>
                      <a:close/>
                      <a:moveTo>
                        <a:pt x="58278" y="0"/>
                      </a:moveTo>
                      <a:lnTo>
                        <a:pt x="207076" y="0"/>
                      </a:lnTo>
                      <a:cubicBezTo>
                        <a:pt x="239314" y="0"/>
                        <a:pt x="265354" y="26136"/>
                        <a:pt x="265354" y="58494"/>
                      </a:cubicBezTo>
                      <a:lnTo>
                        <a:pt x="265354" y="925944"/>
                      </a:lnTo>
                      <a:cubicBezTo>
                        <a:pt x="265354" y="962036"/>
                        <a:pt x="236834" y="989416"/>
                        <a:pt x="202116" y="989416"/>
                      </a:cubicBezTo>
                      <a:lnTo>
                        <a:pt x="63238" y="989416"/>
                      </a:lnTo>
                      <a:cubicBezTo>
                        <a:pt x="28519" y="989416"/>
                        <a:pt x="0" y="962036"/>
                        <a:pt x="0" y="925944"/>
                      </a:cubicBezTo>
                      <a:lnTo>
                        <a:pt x="0" y="58494"/>
                      </a:lnTo>
                      <a:cubicBezTo>
                        <a:pt x="0" y="26136"/>
                        <a:pt x="26039" y="0"/>
                        <a:pt x="582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409AE9D2-E81C-8A42-8C15-990083A41A23}"/>
                    </a:ext>
                  </a:extLst>
                </p:cNvPr>
                <p:cNvSpPr/>
                <p:nvPr/>
              </p:nvSpPr>
              <p:spPr>
                <a:xfrm>
                  <a:off x="16848091" y="9801949"/>
                  <a:ext cx="16195" cy="4747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382">
                      <a:moveTo>
                        <a:pt x="7" y="382"/>
                      </a:moveTo>
                      <a:cubicBezTo>
                        <a:pt x="3" y="382"/>
                        <a:pt x="0" y="379"/>
                        <a:pt x="0" y="375"/>
                      </a:cubicBezTo>
                      <a:lnTo>
                        <a:pt x="0" y="7"/>
                      </a:lnTo>
                      <a:cubicBezTo>
                        <a:pt x="0" y="2"/>
                        <a:pt x="3" y="0"/>
                        <a:pt x="7" y="0"/>
                      </a:cubicBezTo>
                      <a:cubicBezTo>
                        <a:pt x="11" y="0"/>
                        <a:pt x="14" y="2"/>
                        <a:pt x="14" y="7"/>
                      </a:cubicBezTo>
                      <a:lnTo>
                        <a:pt x="14" y="375"/>
                      </a:lnTo>
                      <a:cubicBezTo>
                        <a:pt x="14" y="379"/>
                        <a:pt x="11" y="382"/>
                        <a:pt x="7" y="3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E48E300A-BF58-9E40-BF97-7145DDC21198}"/>
                    </a:ext>
                  </a:extLst>
                </p:cNvPr>
                <p:cNvSpPr/>
                <p:nvPr/>
              </p:nvSpPr>
              <p:spPr>
                <a:xfrm>
                  <a:off x="16815700" y="9623755"/>
                  <a:ext cx="80976" cy="822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" h="67">
                      <a:moveTo>
                        <a:pt x="0" y="33"/>
                      </a:moveTo>
                      <a:cubicBezTo>
                        <a:pt x="0" y="52"/>
                        <a:pt x="14" y="67"/>
                        <a:pt x="33" y="67"/>
                      </a:cubicBezTo>
                      <a:cubicBezTo>
                        <a:pt x="52" y="67"/>
                        <a:pt x="66" y="52"/>
                        <a:pt x="66" y="33"/>
                      </a:cubicBezTo>
                      <a:cubicBezTo>
                        <a:pt x="66" y="15"/>
                        <a:pt x="52" y="0"/>
                        <a:pt x="33" y="0"/>
                      </a:cubicBezTo>
                      <a:cubicBezTo>
                        <a:pt x="14" y="0"/>
                        <a:pt x="0" y="15"/>
                        <a:pt x="0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id="{3319A122-A8E4-DB41-AD47-8D8B6E5299FA}"/>
                    </a:ext>
                  </a:extLst>
                </p:cNvPr>
                <p:cNvSpPr/>
                <p:nvPr/>
              </p:nvSpPr>
              <p:spPr>
                <a:xfrm>
                  <a:off x="16805733" y="9615032"/>
                  <a:ext cx="100910" cy="98443"/>
                </a:xfrm>
                <a:custGeom>
                  <a:avLst/>
                  <a:gdLst>
                    <a:gd name="connsiteX0" fmla="*/ 50442 w 100910"/>
                    <a:gd name="connsiteY0" fmla="*/ 17446 h 98443"/>
                    <a:gd name="connsiteX1" fmla="*/ 17442 w 100910"/>
                    <a:gd name="connsiteY1" fmla="*/ 49222 h 98443"/>
                    <a:gd name="connsiteX2" fmla="*/ 50442 w 100910"/>
                    <a:gd name="connsiteY2" fmla="*/ 80998 h 98443"/>
                    <a:gd name="connsiteX3" fmla="*/ 82222 w 100910"/>
                    <a:gd name="connsiteY3" fmla="*/ 49222 h 98443"/>
                    <a:gd name="connsiteX4" fmla="*/ 50442 w 100910"/>
                    <a:gd name="connsiteY4" fmla="*/ 17446 h 98443"/>
                    <a:gd name="connsiteX5" fmla="*/ 50454 w 100910"/>
                    <a:gd name="connsiteY5" fmla="*/ 0 h 98443"/>
                    <a:gd name="connsiteX6" fmla="*/ 100910 w 100910"/>
                    <a:gd name="connsiteY6" fmla="*/ 49222 h 98443"/>
                    <a:gd name="connsiteX7" fmla="*/ 50454 w 100910"/>
                    <a:gd name="connsiteY7" fmla="*/ 98443 h 98443"/>
                    <a:gd name="connsiteX8" fmla="*/ 0 w 100910"/>
                    <a:gd name="connsiteY8" fmla="*/ 49222 h 98443"/>
                    <a:gd name="connsiteX9" fmla="*/ 50454 w 100910"/>
                    <a:gd name="connsiteY9" fmla="*/ 0 h 98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910" h="98443">
                      <a:moveTo>
                        <a:pt x="50442" y="17446"/>
                      </a:moveTo>
                      <a:cubicBezTo>
                        <a:pt x="32108" y="17446"/>
                        <a:pt x="17442" y="30890"/>
                        <a:pt x="17442" y="49222"/>
                      </a:cubicBezTo>
                      <a:cubicBezTo>
                        <a:pt x="17442" y="67554"/>
                        <a:pt x="32108" y="80998"/>
                        <a:pt x="50442" y="80998"/>
                      </a:cubicBezTo>
                      <a:cubicBezTo>
                        <a:pt x="67554" y="80998"/>
                        <a:pt x="82222" y="67554"/>
                        <a:pt x="82222" y="49222"/>
                      </a:cubicBezTo>
                      <a:cubicBezTo>
                        <a:pt x="82222" y="30890"/>
                        <a:pt x="67554" y="17446"/>
                        <a:pt x="50442" y="17446"/>
                      </a:cubicBezTo>
                      <a:close/>
                      <a:moveTo>
                        <a:pt x="50454" y="0"/>
                      </a:moveTo>
                      <a:cubicBezTo>
                        <a:pt x="77528" y="0"/>
                        <a:pt x="100910" y="22150"/>
                        <a:pt x="100910" y="49222"/>
                      </a:cubicBezTo>
                      <a:cubicBezTo>
                        <a:pt x="100910" y="76293"/>
                        <a:pt x="77528" y="98443"/>
                        <a:pt x="50454" y="98443"/>
                      </a:cubicBezTo>
                      <a:cubicBezTo>
                        <a:pt x="23382" y="98443"/>
                        <a:pt x="0" y="76293"/>
                        <a:pt x="0" y="49222"/>
                      </a:cubicBezTo>
                      <a:cubicBezTo>
                        <a:pt x="0" y="22150"/>
                        <a:pt x="23382" y="0"/>
                        <a:pt x="504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746575D3-BD7F-9D48-AEA0-E6062EEE580A}"/>
                    </a:ext>
                  </a:extLst>
                </p:cNvPr>
                <p:cNvSpPr/>
                <p:nvPr/>
              </p:nvSpPr>
              <p:spPr>
                <a:xfrm>
                  <a:off x="16525431" y="9683568"/>
                  <a:ext cx="205556" cy="7426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597">
                      <a:moveTo>
                        <a:pt x="123" y="597"/>
                      </a:moveTo>
                      <a:lnTo>
                        <a:pt x="44" y="597"/>
                      </a:lnTo>
                      <a:cubicBezTo>
                        <a:pt x="20" y="597"/>
                        <a:pt x="0" y="577"/>
                        <a:pt x="0" y="553"/>
                      </a:cubicBezTo>
                      <a:lnTo>
                        <a:pt x="0" y="44"/>
                      </a:lnTo>
                      <a:cubicBezTo>
                        <a:pt x="0" y="20"/>
                        <a:pt x="20" y="0"/>
                        <a:pt x="44" y="0"/>
                      </a:cubicBezTo>
                      <a:lnTo>
                        <a:pt x="123" y="0"/>
                      </a:lnTo>
                      <a:cubicBezTo>
                        <a:pt x="146" y="0"/>
                        <a:pt x="166" y="20"/>
                        <a:pt x="166" y="44"/>
                      </a:cubicBezTo>
                      <a:lnTo>
                        <a:pt x="166" y="553"/>
                      </a:lnTo>
                      <a:cubicBezTo>
                        <a:pt x="166" y="577"/>
                        <a:pt x="146" y="597"/>
                        <a:pt x="123" y="59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3" name="Freeform 612">
                  <a:extLst>
                    <a:ext uri="{FF2B5EF4-FFF2-40B4-BE49-F238E27FC236}">
                      <a16:creationId xmlns:a16="http://schemas.microsoft.com/office/drawing/2014/main" id="{96B33492-92D1-544F-A2CE-20F5DEBE3F3A}"/>
                    </a:ext>
                  </a:extLst>
                </p:cNvPr>
                <p:cNvSpPr/>
                <p:nvPr/>
              </p:nvSpPr>
              <p:spPr>
                <a:xfrm>
                  <a:off x="16516710" y="9676092"/>
                  <a:ext cx="222997" cy="757639"/>
                </a:xfrm>
                <a:custGeom>
                  <a:avLst/>
                  <a:gdLst>
                    <a:gd name="connsiteX0" fmla="*/ 45913 w 222997"/>
                    <a:gd name="connsiteY0" fmla="*/ 17442 h 757639"/>
                    <a:gd name="connsiteX1" fmla="*/ 18687 w 222997"/>
                    <a:gd name="connsiteY1" fmla="*/ 44809 h 757639"/>
                    <a:gd name="connsiteX2" fmla="*/ 18687 w 222997"/>
                    <a:gd name="connsiteY2" fmla="*/ 712822 h 757639"/>
                    <a:gd name="connsiteX3" fmla="*/ 45913 w 222997"/>
                    <a:gd name="connsiteY3" fmla="*/ 740189 h 757639"/>
                    <a:gd name="connsiteX4" fmla="*/ 177093 w 222997"/>
                    <a:gd name="connsiteY4" fmla="*/ 740189 h 757639"/>
                    <a:gd name="connsiteX5" fmla="*/ 205556 w 222997"/>
                    <a:gd name="connsiteY5" fmla="*/ 712822 h 757639"/>
                    <a:gd name="connsiteX6" fmla="*/ 205556 w 222997"/>
                    <a:gd name="connsiteY6" fmla="*/ 44809 h 757639"/>
                    <a:gd name="connsiteX7" fmla="*/ 177093 w 222997"/>
                    <a:gd name="connsiteY7" fmla="*/ 17442 h 757639"/>
                    <a:gd name="connsiteX8" fmla="*/ 45838 w 222997"/>
                    <a:gd name="connsiteY8" fmla="*/ 0 h 757639"/>
                    <a:gd name="connsiteX9" fmla="*/ 177159 w 222997"/>
                    <a:gd name="connsiteY9" fmla="*/ 0 h 757639"/>
                    <a:gd name="connsiteX10" fmla="*/ 222997 w 222997"/>
                    <a:gd name="connsiteY10" fmla="*/ 44787 h 757639"/>
                    <a:gd name="connsiteX11" fmla="*/ 222997 w 222997"/>
                    <a:gd name="connsiteY11" fmla="*/ 712852 h 757639"/>
                    <a:gd name="connsiteX12" fmla="*/ 177159 w 222997"/>
                    <a:gd name="connsiteY12" fmla="*/ 757639 h 757639"/>
                    <a:gd name="connsiteX13" fmla="*/ 45838 w 222997"/>
                    <a:gd name="connsiteY13" fmla="*/ 757639 h 757639"/>
                    <a:gd name="connsiteX14" fmla="*/ 0 w 222997"/>
                    <a:gd name="connsiteY14" fmla="*/ 712852 h 757639"/>
                    <a:gd name="connsiteX15" fmla="*/ 0 w 222997"/>
                    <a:gd name="connsiteY15" fmla="*/ 44787 h 757639"/>
                    <a:gd name="connsiteX16" fmla="*/ 45838 w 222997"/>
                    <a:gd name="connsiteY16" fmla="*/ 0 h 75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2997" h="757639">
                      <a:moveTo>
                        <a:pt x="45913" y="17442"/>
                      </a:moveTo>
                      <a:cubicBezTo>
                        <a:pt x="31062" y="17442"/>
                        <a:pt x="18687" y="29882"/>
                        <a:pt x="18687" y="44809"/>
                      </a:cubicBezTo>
                      <a:lnTo>
                        <a:pt x="18687" y="712822"/>
                      </a:lnTo>
                      <a:cubicBezTo>
                        <a:pt x="18687" y="727749"/>
                        <a:pt x="31062" y="740189"/>
                        <a:pt x="45913" y="740189"/>
                      </a:cubicBezTo>
                      <a:lnTo>
                        <a:pt x="177093" y="740189"/>
                      </a:lnTo>
                      <a:cubicBezTo>
                        <a:pt x="193181" y="740189"/>
                        <a:pt x="205556" y="727749"/>
                        <a:pt x="205556" y="712822"/>
                      </a:cubicBezTo>
                      <a:lnTo>
                        <a:pt x="205556" y="44809"/>
                      </a:lnTo>
                      <a:cubicBezTo>
                        <a:pt x="205556" y="29882"/>
                        <a:pt x="193181" y="17442"/>
                        <a:pt x="177093" y="17442"/>
                      </a:cubicBezTo>
                      <a:close/>
                      <a:moveTo>
                        <a:pt x="45838" y="0"/>
                      </a:moveTo>
                      <a:lnTo>
                        <a:pt x="177159" y="0"/>
                      </a:lnTo>
                      <a:cubicBezTo>
                        <a:pt x="201936" y="0"/>
                        <a:pt x="222997" y="19905"/>
                        <a:pt x="222997" y="44787"/>
                      </a:cubicBezTo>
                      <a:lnTo>
                        <a:pt x="222997" y="712852"/>
                      </a:lnTo>
                      <a:cubicBezTo>
                        <a:pt x="222997" y="737734"/>
                        <a:pt x="201936" y="757639"/>
                        <a:pt x="177159" y="757639"/>
                      </a:cubicBezTo>
                      <a:lnTo>
                        <a:pt x="45838" y="757639"/>
                      </a:lnTo>
                      <a:cubicBezTo>
                        <a:pt x="21061" y="757639"/>
                        <a:pt x="0" y="737734"/>
                        <a:pt x="0" y="712852"/>
                      </a:cubicBezTo>
                      <a:lnTo>
                        <a:pt x="0" y="44787"/>
                      </a:lnTo>
                      <a:cubicBezTo>
                        <a:pt x="0" y="19905"/>
                        <a:pt x="21061" y="0"/>
                        <a:pt x="458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F93C377A-2C71-D54E-BEE7-FCAA0B2F0A49}"/>
                    </a:ext>
                  </a:extLst>
                </p:cNvPr>
                <p:cNvSpPr/>
                <p:nvPr/>
              </p:nvSpPr>
              <p:spPr>
                <a:xfrm>
                  <a:off x="16620111" y="9813164"/>
                  <a:ext cx="16195" cy="4897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394">
                      <a:moveTo>
                        <a:pt x="7" y="394"/>
                      </a:moveTo>
                      <a:cubicBezTo>
                        <a:pt x="3" y="394"/>
                        <a:pt x="0" y="390"/>
                        <a:pt x="0" y="386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6"/>
                      </a:cubicBezTo>
                      <a:lnTo>
                        <a:pt x="14" y="386"/>
                      </a:lnTo>
                      <a:cubicBezTo>
                        <a:pt x="14" y="390"/>
                        <a:pt x="11" y="394"/>
                        <a:pt x="7" y="3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69" name="Group 668">
                <a:extLst>
                  <a:ext uri="{FF2B5EF4-FFF2-40B4-BE49-F238E27FC236}">
                    <a16:creationId xmlns:a16="http://schemas.microsoft.com/office/drawing/2014/main" id="{1628B737-848C-8741-94DB-96E697461A3E}"/>
                  </a:ext>
                </a:extLst>
              </p:cNvPr>
              <p:cNvGrpSpPr/>
              <p:nvPr/>
            </p:nvGrpSpPr>
            <p:grpSpPr>
              <a:xfrm>
                <a:off x="9927718" y="10385132"/>
                <a:ext cx="7188218" cy="218070"/>
                <a:chOff x="9927718" y="10385132"/>
                <a:chExt cx="7188218" cy="218070"/>
              </a:xfrm>
            </p:grpSpPr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1AE20F52-03C0-F446-B620-6DE06A408150}"/>
                    </a:ext>
                  </a:extLst>
                </p:cNvPr>
                <p:cNvSpPr/>
                <p:nvPr/>
              </p:nvSpPr>
              <p:spPr>
                <a:xfrm>
                  <a:off x="9937684" y="10393854"/>
                  <a:ext cx="7170777" cy="2006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57" h="162">
                      <a:moveTo>
                        <a:pt x="5690" y="162"/>
                      </a:moveTo>
                      <a:lnTo>
                        <a:pt x="66" y="162"/>
                      </a:lnTo>
                      <a:cubicBezTo>
                        <a:pt x="29" y="162"/>
                        <a:pt x="0" y="132"/>
                        <a:pt x="0" y="96"/>
                      </a:cubicBezTo>
                      <a:lnTo>
                        <a:pt x="0" y="66"/>
                      </a:lnTo>
                      <a:cubicBezTo>
                        <a:pt x="0" y="30"/>
                        <a:pt x="29" y="0"/>
                        <a:pt x="66" y="0"/>
                      </a:cubicBezTo>
                      <a:lnTo>
                        <a:pt x="5690" y="0"/>
                      </a:lnTo>
                      <a:cubicBezTo>
                        <a:pt x="5726" y="0"/>
                        <a:pt x="5757" y="30"/>
                        <a:pt x="5757" y="66"/>
                      </a:cubicBezTo>
                      <a:lnTo>
                        <a:pt x="5757" y="96"/>
                      </a:lnTo>
                      <a:cubicBezTo>
                        <a:pt x="5757" y="132"/>
                        <a:pt x="5726" y="162"/>
                        <a:pt x="5690" y="1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4" name="Freeform 613">
                  <a:extLst>
                    <a:ext uri="{FF2B5EF4-FFF2-40B4-BE49-F238E27FC236}">
                      <a16:creationId xmlns:a16="http://schemas.microsoft.com/office/drawing/2014/main" id="{4E71361F-C578-DE48-9F32-C76CB3E2E315}"/>
                    </a:ext>
                  </a:extLst>
                </p:cNvPr>
                <p:cNvSpPr/>
                <p:nvPr/>
              </p:nvSpPr>
              <p:spPr>
                <a:xfrm>
                  <a:off x="9927718" y="10385132"/>
                  <a:ext cx="7188218" cy="218070"/>
                </a:xfrm>
                <a:custGeom>
                  <a:avLst/>
                  <a:gdLst>
                    <a:gd name="connsiteX0" fmla="*/ 109614 w 7188218"/>
                    <a:gd name="connsiteY0" fmla="*/ 17445 h 218070"/>
                    <a:gd name="connsiteX1" fmla="*/ 17441 w 7188218"/>
                    <a:gd name="connsiteY1" fmla="*/ 109034 h 218070"/>
                    <a:gd name="connsiteX2" fmla="*/ 109614 w 7188218"/>
                    <a:gd name="connsiteY2" fmla="*/ 200624 h 218070"/>
                    <a:gd name="connsiteX3" fmla="*/ 7078604 w 7188218"/>
                    <a:gd name="connsiteY3" fmla="*/ 200624 h 218070"/>
                    <a:gd name="connsiteX4" fmla="*/ 7170778 w 7188218"/>
                    <a:gd name="connsiteY4" fmla="*/ 109034 h 218070"/>
                    <a:gd name="connsiteX5" fmla="*/ 7078604 w 7188218"/>
                    <a:gd name="connsiteY5" fmla="*/ 17445 h 218070"/>
                    <a:gd name="connsiteX6" fmla="*/ 109611 w 7188218"/>
                    <a:gd name="connsiteY6" fmla="*/ 0 h 218070"/>
                    <a:gd name="connsiteX7" fmla="*/ 7078608 w 7188218"/>
                    <a:gd name="connsiteY7" fmla="*/ 0 h 218070"/>
                    <a:gd name="connsiteX8" fmla="*/ 7188218 w 7188218"/>
                    <a:gd name="connsiteY8" fmla="*/ 109035 h 218070"/>
                    <a:gd name="connsiteX9" fmla="*/ 7078608 w 7188218"/>
                    <a:gd name="connsiteY9" fmla="*/ 218070 h 218070"/>
                    <a:gd name="connsiteX10" fmla="*/ 109611 w 7188218"/>
                    <a:gd name="connsiteY10" fmla="*/ 218070 h 218070"/>
                    <a:gd name="connsiteX11" fmla="*/ 0 w 7188218"/>
                    <a:gd name="connsiteY11" fmla="*/ 109035 h 218070"/>
                    <a:gd name="connsiteX12" fmla="*/ 109611 w 7188218"/>
                    <a:gd name="connsiteY12" fmla="*/ 0 h 218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8218" h="218070">
                      <a:moveTo>
                        <a:pt x="109614" y="17445"/>
                      </a:moveTo>
                      <a:cubicBezTo>
                        <a:pt x="59791" y="17445"/>
                        <a:pt x="17441" y="58289"/>
                        <a:pt x="17441" y="109034"/>
                      </a:cubicBezTo>
                      <a:cubicBezTo>
                        <a:pt x="17441" y="159780"/>
                        <a:pt x="59791" y="200624"/>
                        <a:pt x="109614" y="200624"/>
                      </a:cubicBezTo>
                      <a:lnTo>
                        <a:pt x="7078604" y="200624"/>
                      </a:lnTo>
                      <a:cubicBezTo>
                        <a:pt x="7129674" y="200624"/>
                        <a:pt x="7170778" y="159780"/>
                        <a:pt x="7170778" y="109034"/>
                      </a:cubicBezTo>
                      <a:cubicBezTo>
                        <a:pt x="7170778" y="58289"/>
                        <a:pt x="7129674" y="17445"/>
                        <a:pt x="7078604" y="17445"/>
                      </a:cubicBezTo>
                      <a:close/>
                      <a:moveTo>
                        <a:pt x="109611" y="0"/>
                      </a:moveTo>
                      <a:lnTo>
                        <a:pt x="7078608" y="0"/>
                      </a:lnTo>
                      <a:cubicBezTo>
                        <a:pt x="7139640" y="0"/>
                        <a:pt x="7188218" y="49561"/>
                        <a:pt x="7188218" y="109035"/>
                      </a:cubicBezTo>
                      <a:cubicBezTo>
                        <a:pt x="7188218" y="168509"/>
                        <a:pt x="7139640" y="218070"/>
                        <a:pt x="7078608" y="218070"/>
                      </a:cubicBezTo>
                      <a:lnTo>
                        <a:pt x="109611" y="218070"/>
                      </a:lnTo>
                      <a:cubicBezTo>
                        <a:pt x="49823" y="218070"/>
                        <a:pt x="0" y="168509"/>
                        <a:pt x="0" y="109035"/>
                      </a:cubicBezTo>
                      <a:cubicBezTo>
                        <a:pt x="0" y="49561"/>
                        <a:pt x="49823" y="0"/>
                        <a:pt x="1096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70" name="Group 669">
                <a:extLst>
                  <a:ext uri="{FF2B5EF4-FFF2-40B4-BE49-F238E27FC236}">
                    <a16:creationId xmlns:a16="http://schemas.microsoft.com/office/drawing/2014/main" id="{27B31DB2-41B5-EA46-BDF5-618089B145CA}"/>
                  </a:ext>
                </a:extLst>
              </p:cNvPr>
              <p:cNvGrpSpPr/>
              <p:nvPr/>
            </p:nvGrpSpPr>
            <p:grpSpPr>
              <a:xfrm>
                <a:off x="10037347" y="9232474"/>
                <a:ext cx="835926" cy="1168857"/>
                <a:chOff x="10037347" y="9232474"/>
                <a:chExt cx="835926" cy="1168857"/>
              </a:xfrm>
            </p:grpSpPr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009513BB-DB1C-0C4C-8A37-4B827E12E3D5}"/>
                    </a:ext>
                  </a:extLst>
                </p:cNvPr>
                <p:cNvSpPr/>
                <p:nvPr/>
              </p:nvSpPr>
              <p:spPr>
                <a:xfrm>
                  <a:off x="10149465" y="9982633"/>
                  <a:ext cx="584276" cy="4099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0" h="330">
                      <a:moveTo>
                        <a:pt x="422" y="0"/>
                      </a:moveTo>
                      <a:lnTo>
                        <a:pt x="49" y="0"/>
                      </a:lnTo>
                      <a:cubicBezTo>
                        <a:pt x="24" y="0"/>
                        <a:pt x="1" y="19"/>
                        <a:pt x="0" y="45"/>
                      </a:cubicBezTo>
                      <a:cubicBezTo>
                        <a:pt x="-2" y="71"/>
                        <a:pt x="18" y="93"/>
                        <a:pt x="44" y="95"/>
                      </a:cubicBezTo>
                      <a:lnTo>
                        <a:pt x="67" y="286"/>
                      </a:lnTo>
                      <a:cubicBezTo>
                        <a:pt x="69" y="311"/>
                        <a:pt x="91" y="330"/>
                        <a:pt x="116" y="330"/>
                      </a:cubicBezTo>
                      <a:lnTo>
                        <a:pt x="231" y="330"/>
                      </a:lnTo>
                      <a:lnTo>
                        <a:pt x="345" y="330"/>
                      </a:lnTo>
                      <a:cubicBezTo>
                        <a:pt x="370" y="330"/>
                        <a:pt x="392" y="311"/>
                        <a:pt x="395" y="286"/>
                      </a:cubicBezTo>
                      <a:lnTo>
                        <a:pt x="418" y="95"/>
                      </a:lnTo>
                      <a:lnTo>
                        <a:pt x="420" y="95"/>
                      </a:lnTo>
                      <a:cubicBezTo>
                        <a:pt x="446" y="95"/>
                        <a:pt x="469" y="75"/>
                        <a:pt x="470" y="49"/>
                      </a:cubicBezTo>
                      <a:cubicBezTo>
                        <a:pt x="471" y="22"/>
                        <a:pt x="449" y="0"/>
                        <a:pt x="4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03371A43-80D8-544C-879A-87434E418E3F}"/>
                    </a:ext>
                  </a:extLst>
                </p:cNvPr>
                <p:cNvSpPr/>
                <p:nvPr/>
              </p:nvSpPr>
              <p:spPr>
                <a:xfrm>
                  <a:off x="10149465" y="9982633"/>
                  <a:ext cx="584276" cy="4099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0" h="330">
                      <a:moveTo>
                        <a:pt x="422" y="0"/>
                      </a:moveTo>
                      <a:lnTo>
                        <a:pt x="49" y="0"/>
                      </a:lnTo>
                      <a:cubicBezTo>
                        <a:pt x="24" y="0"/>
                        <a:pt x="1" y="19"/>
                        <a:pt x="0" y="45"/>
                      </a:cubicBezTo>
                      <a:cubicBezTo>
                        <a:pt x="-2" y="71"/>
                        <a:pt x="18" y="93"/>
                        <a:pt x="44" y="95"/>
                      </a:cubicBezTo>
                      <a:lnTo>
                        <a:pt x="67" y="286"/>
                      </a:lnTo>
                      <a:cubicBezTo>
                        <a:pt x="69" y="311"/>
                        <a:pt x="91" y="330"/>
                        <a:pt x="116" y="330"/>
                      </a:cubicBezTo>
                      <a:lnTo>
                        <a:pt x="231" y="330"/>
                      </a:lnTo>
                      <a:lnTo>
                        <a:pt x="345" y="330"/>
                      </a:lnTo>
                      <a:cubicBezTo>
                        <a:pt x="370" y="330"/>
                        <a:pt x="392" y="311"/>
                        <a:pt x="395" y="286"/>
                      </a:cubicBezTo>
                      <a:lnTo>
                        <a:pt x="418" y="95"/>
                      </a:lnTo>
                      <a:lnTo>
                        <a:pt x="420" y="95"/>
                      </a:lnTo>
                      <a:cubicBezTo>
                        <a:pt x="446" y="95"/>
                        <a:pt x="469" y="75"/>
                        <a:pt x="470" y="49"/>
                      </a:cubicBezTo>
                      <a:cubicBezTo>
                        <a:pt x="471" y="22"/>
                        <a:pt x="449" y="0"/>
                        <a:pt x="422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B2D3CEB7-59C1-1A41-8B20-2AF9DDF84CFC}"/>
                    </a:ext>
                  </a:extLst>
                </p:cNvPr>
                <p:cNvSpPr/>
                <p:nvPr/>
              </p:nvSpPr>
              <p:spPr>
                <a:xfrm>
                  <a:off x="10140573" y="9972667"/>
                  <a:ext cx="602022" cy="428664"/>
                </a:xfrm>
                <a:custGeom>
                  <a:avLst/>
                  <a:gdLst>
                    <a:gd name="connsiteX0" fmla="*/ 71069 w 602022"/>
                    <a:gd name="connsiteY0" fmla="*/ 17442 h 428664"/>
                    <a:gd name="connsiteX1" fmla="*/ 18861 w 602022"/>
                    <a:gd name="connsiteY1" fmla="*/ 65887 h 428664"/>
                    <a:gd name="connsiteX2" fmla="*/ 66097 w 602022"/>
                    <a:gd name="connsiteY2" fmla="*/ 119301 h 428664"/>
                    <a:gd name="connsiteX3" fmla="*/ 73556 w 602022"/>
                    <a:gd name="connsiteY3" fmla="*/ 126754 h 428664"/>
                    <a:gd name="connsiteX4" fmla="*/ 100903 w 602022"/>
                    <a:gd name="connsiteY4" fmla="*/ 364012 h 428664"/>
                    <a:gd name="connsiteX5" fmla="*/ 154354 w 602022"/>
                    <a:gd name="connsiteY5" fmla="*/ 411215 h 428664"/>
                    <a:gd name="connsiteX6" fmla="*/ 439015 w 602022"/>
                    <a:gd name="connsiteY6" fmla="*/ 411215 h 428664"/>
                    <a:gd name="connsiteX7" fmla="*/ 492467 w 602022"/>
                    <a:gd name="connsiteY7" fmla="*/ 364012 h 428664"/>
                    <a:gd name="connsiteX8" fmla="*/ 519814 w 602022"/>
                    <a:gd name="connsiteY8" fmla="*/ 126754 h 428664"/>
                    <a:gd name="connsiteX9" fmla="*/ 529758 w 602022"/>
                    <a:gd name="connsiteY9" fmla="*/ 119301 h 428664"/>
                    <a:gd name="connsiteX10" fmla="*/ 532244 w 602022"/>
                    <a:gd name="connsiteY10" fmla="*/ 119301 h 428664"/>
                    <a:gd name="connsiteX11" fmla="*/ 585696 w 602022"/>
                    <a:gd name="connsiteY11" fmla="*/ 69614 h 428664"/>
                    <a:gd name="connsiteX12" fmla="*/ 570779 w 602022"/>
                    <a:gd name="connsiteY12" fmla="*/ 33590 h 428664"/>
                    <a:gd name="connsiteX13" fmla="*/ 534731 w 602022"/>
                    <a:gd name="connsiteY13" fmla="*/ 17442 h 428664"/>
                    <a:gd name="connsiteX14" fmla="*/ 69791 w 602022"/>
                    <a:gd name="connsiteY14" fmla="*/ 0 h 428664"/>
                    <a:gd name="connsiteX15" fmla="*/ 533511 w 602022"/>
                    <a:gd name="connsiteY15" fmla="*/ 0 h 428664"/>
                    <a:gd name="connsiteX16" fmla="*/ 583240 w 602022"/>
                    <a:gd name="connsiteY16" fmla="*/ 21123 h 428664"/>
                    <a:gd name="connsiteX17" fmla="*/ 601888 w 602022"/>
                    <a:gd name="connsiteY17" fmla="*/ 70823 h 428664"/>
                    <a:gd name="connsiteX18" fmla="*/ 535998 w 602022"/>
                    <a:gd name="connsiteY18" fmla="*/ 136675 h 428664"/>
                    <a:gd name="connsiteX19" fmla="*/ 508647 w 602022"/>
                    <a:gd name="connsiteY19" fmla="*/ 365296 h 428664"/>
                    <a:gd name="connsiteX20" fmla="*/ 437783 w 602022"/>
                    <a:gd name="connsiteY20" fmla="*/ 428664 h 428664"/>
                    <a:gd name="connsiteX21" fmla="*/ 153087 w 602022"/>
                    <a:gd name="connsiteY21" fmla="*/ 428664 h 428664"/>
                    <a:gd name="connsiteX22" fmla="*/ 82223 w 602022"/>
                    <a:gd name="connsiteY22" fmla="*/ 365296 h 428664"/>
                    <a:gd name="connsiteX23" fmla="*/ 56116 w 602022"/>
                    <a:gd name="connsiteY23" fmla="*/ 135433 h 428664"/>
                    <a:gd name="connsiteX24" fmla="*/ 171 w 602022"/>
                    <a:gd name="connsiteY24" fmla="*/ 64610 h 428664"/>
                    <a:gd name="connsiteX25" fmla="*/ 69791 w 602022"/>
                    <a:gd name="connsiteY25" fmla="*/ 0 h 428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02022" h="428664">
                      <a:moveTo>
                        <a:pt x="71069" y="17442"/>
                      </a:moveTo>
                      <a:cubicBezTo>
                        <a:pt x="43722" y="17442"/>
                        <a:pt x="20104" y="38559"/>
                        <a:pt x="18861" y="65887"/>
                      </a:cubicBezTo>
                      <a:cubicBezTo>
                        <a:pt x="17618" y="93215"/>
                        <a:pt x="38750" y="116817"/>
                        <a:pt x="66097" y="119301"/>
                      </a:cubicBezTo>
                      <a:cubicBezTo>
                        <a:pt x="69826" y="119301"/>
                        <a:pt x="73556" y="123028"/>
                        <a:pt x="73556" y="126754"/>
                      </a:cubicBezTo>
                      <a:lnTo>
                        <a:pt x="100903" y="364012"/>
                      </a:lnTo>
                      <a:cubicBezTo>
                        <a:pt x="104632" y="390098"/>
                        <a:pt x="127007" y="411215"/>
                        <a:pt x="154354" y="411215"/>
                      </a:cubicBezTo>
                      <a:lnTo>
                        <a:pt x="439015" y="411215"/>
                      </a:lnTo>
                      <a:cubicBezTo>
                        <a:pt x="466362" y="411215"/>
                        <a:pt x="489980" y="390098"/>
                        <a:pt x="492467" y="364012"/>
                      </a:cubicBezTo>
                      <a:lnTo>
                        <a:pt x="519814" y="126754"/>
                      </a:lnTo>
                      <a:cubicBezTo>
                        <a:pt x="521057" y="123028"/>
                        <a:pt x="524786" y="119301"/>
                        <a:pt x="529758" y="119301"/>
                      </a:cubicBezTo>
                      <a:lnTo>
                        <a:pt x="532244" y="119301"/>
                      </a:lnTo>
                      <a:cubicBezTo>
                        <a:pt x="560835" y="119301"/>
                        <a:pt x="584453" y="96942"/>
                        <a:pt x="585696" y="69614"/>
                      </a:cubicBezTo>
                      <a:cubicBezTo>
                        <a:pt x="585696" y="55950"/>
                        <a:pt x="580724" y="43528"/>
                        <a:pt x="570779" y="33590"/>
                      </a:cubicBezTo>
                      <a:cubicBezTo>
                        <a:pt x="560835" y="23653"/>
                        <a:pt x="548404" y="17442"/>
                        <a:pt x="534731" y="17442"/>
                      </a:cubicBezTo>
                      <a:close/>
                      <a:moveTo>
                        <a:pt x="69791" y="0"/>
                      </a:moveTo>
                      <a:lnTo>
                        <a:pt x="533511" y="0"/>
                      </a:lnTo>
                      <a:cubicBezTo>
                        <a:pt x="552159" y="0"/>
                        <a:pt x="569564" y="7455"/>
                        <a:pt x="583240" y="21123"/>
                      </a:cubicBezTo>
                      <a:cubicBezTo>
                        <a:pt x="595672" y="34790"/>
                        <a:pt x="603131" y="52185"/>
                        <a:pt x="601888" y="70823"/>
                      </a:cubicBezTo>
                      <a:cubicBezTo>
                        <a:pt x="600645" y="105613"/>
                        <a:pt x="572051" y="134190"/>
                        <a:pt x="535998" y="136675"/>
                      </a:cubicBezTo>
                      <a:lnTo>
                        <a:pt x="508647" y="365296"/>
                      </a:lnTo>
                      <a:cubicBezTo>
                        <a:pt x="504917" y="402571"/>
                        <a:pt x="473837" y="428664"/>
                        <a:pt x="437783" y="428664"/>
                      </a:cubicBezTo>
                      <a:lnTo>
                        <a:pt x="153087" y="428664"/>
                      </a:lnTo>
                      <a:cubicBezTo>
                        <a:pt x="117033" y="428664"/>
                        <a:pt x="87196" y="402571"/>
                        <a:pt x="82223" y="365296"/>
                      </a:cubicBezTo>
                      <a:lnTo>
                        <a:pt x="56116" y="135433"/>
                      </a:lnTo>
                      <a:cubicBezTo>
                        <a:pt x="22549" y="129220"/>
                        <a:pt x="-2315" y="99400"/>
                        <a:pt x="171" y="64610"/>
                      </a:cubicBezTo>
                      <a:cubicBezTo>
                        <a:pt x="2657" y="28578"/>
                        <a:pt x="32495" y="0"/>
                        <a:pt x="697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F5907530-8796-B64E-878F-C509DFF5737B}"/>
                    </a:ext>
                  </a:extLst>
                </p:cNvPr>
                <p:cNvSpPr/>
                <p:nvPr/>
              </p:nvSpPr>
              <p:spPr>
                <a:xfrm>
                  <a:off x="10196809" y="10092294"/>
                  <a:ext cx="240438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14">
                      <a:moveTo>
                        <a:pt x="187" y="14"/>
                      </a:moveTo>
                      <a:lnTo>
                        <a:pt x="7" y="14"/>
                      </a:lnTo>
                      <a:cubicBezTo>
                        <a:pt x="3" y="14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87" y="0"/>
                      </a:lnTo>
                      <a:cubicBezTo>
                        <a:pt x="191" y="0"/>
                        <a:pt x="194" y="3"/>
                        <a:pt x="194" y="7"/>
                      </a:cubicBezTo>
                      <a:cubicBezTo>
                        <a:pt x="194" y="10"/>
                        <a:pt x="191" y="14"/>
                        <a:pt x="18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B6EBA205-858B-8248-AD63-B5FA1D6BA798}"/>
                    </a:ext>
                  </a:extLst>
                </p:cNvPr>
                <p:cNvSpPr/>
                <p:nvPr/>
              </p:nvSpPr>
              <p:spPr>
                <a:xfrm>
                  <a:off x="10544385" y="10092294"/>
                  <a:ext cx="134546" cy="162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14">
                      <a:moveTo>
                        <a:pt x="102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02" y="0"/>
                      </a:lnTo>
                      <a:cubicBezTo>
                        <a:pt x="105" y="0"/>
                        <a:pt x="109" y="3"/>
                        <a:pt x="109" y="7"/>
                      </a:cubicBezTo>
                      <a:cubicBezTo>
                        <a:pt x="109" y="11"/>
                        <a:pt x="105" y="14"/>
                        <a:pt x="102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ADB51924-6890-ED4E-9979-ED7F28901FF0}"/>
                    </a:ext>
                  </a:extLst>
                </p:cNvPr>
                <p:cNvSpPr/>
                <p:nvPr/>
              </p:nvSpPr>
              <p:spPr>
                <a:xfrm>
                  <a:off x="10093408" y="9303503"/>
                  <a:ext cx="722559" cy="6778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1" h="545">
                      <a:moveTo>
                        <a:pt x="581" y="315"/>
                      </a:moveTo>
                      <a:cubicBezTo>
                        <a:pt x="571" y="187"/>
                        <a:pt x="479" y="200"/>
                        <a:pt x="468" y="315"/>
                      </a:cubicBezTo>
                      <a:cubicBezTo>
                        <a:pt x="466" y="349"/>
                        <a:pt x="449" y="363"/>
                        <a:pt x="429" y="367"/>
                      </a:cubicBezTo>
                      <a:cubicBezTo>
                        <a:pt x="420" y="210"/>
                        <a:pt x="388" y="6"/>
                        <a:pt x="281" y="0"/>
                      </a:cubicBezTo>
                      <a:cubicBezTo>
                        <a:pt x="186" y="5"/>
                        <a:pt x="151" y="162"/>
                        <a:pt x="137" y="306"/>
                      </a:cubicBezTo>
                      <a:cubicBezTo>
                        <a:pt x="120" y="299"/>
                        <a:pt x="95" y="281"/>
                        <a:pt x="88" y="239"/>
                      </a:cubicBezTo>
                      <a:cubicBezTo>
                        <a:pt x="75" y="166"/>
                        <a:pt x="-10" y="168"/>
                        <a:pt x="1" y="280"/>
                      </a:cubicBezTo>
                      <a:cubicBezTo>
                        <a:pt x="11" y="380"/>
                        <a:pt x="68" y="439"/>
                        <a:pt x="130" y="439"/>
                      </a:cubicBezTo>
                      <a:cubicBezTo>
                        <a:pt x="128" y="501"/>
                        <a:pt x="130" y="545"/>
                        <a:pt x="130" y="545"/>
                      </a:cubicBezTo>
                      <a:lnTo>
                        <a:pt x="281" y="545"/>
                      </a:lnTo>
                      <a:lnTo>
                        <a:pt x="431" y="545"/>
                      </a:lnTo>
                      <a:cubicBezTo>
                        <a:pt x="431" y="545"/>
                        <a:pt x="432" y="515"/>
                        <a:pt x="432" y="469"/>
                      </a:cubicBezTo>
                      <a:cubicBezTo>
                        <a:pt x="524" y="467"/>
                        <a:pt x="588" y="413"/>
                        <a:pt x="581" y="31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3279FEB9-63F3-0947-AE73-976994FA5BA2}"/>
                    </a:ext>
                  </a:extLst>
                </p:cNvPr>
                <p:cNvSpPr/>
                <p:nvPr/>
              </p:nvSpPr>
              <p:spPr>
                <a:xfrm>
                  <a:off x="10084810" y="9294780"/>
                  <a:ext cx="740437" cy="694087"/>
                </a:xfrm>
                <a:custGeom>
                  <a:avLst/>
                  <a:gdLst>
                    <a:gd name="connsiteX0" fmla="*/ 358064 w 740437"/>
                    <a:gd name="connsiteY0" fmla="*/ 17446 h 694087"/>
                    <a:gd name="connsiteX1" fmla="*/ 187691 w 740437"/>
                    <a:gd name="connsiteY1" fmla="*/ 389331 h 694087"/>
                    <a:gd name="connsiteX2" fmla="*/ 183961 w 740437"/>
                    <a:gd name="connsiteY2" fmla="*/ 396794 h 694087"/>
                    <a:gd name="connsiteX3" fmla="*/ 175255 w 740437"/>
                    <a:gd name="connsiteY3" fmla="*/ 398038 h 694087"/>
                    <a:gd name="connsiteX4" fmla="*/ 108101 w 740437"/>
                    <a:gd name="connsiteY4" fmla="*/ 308487 h 694087"/>
                    <a:gd name="connsiteX5" fmla="*/ 58358 w 740437"/>
                    <a:gd name="connsiteY5" fmla="*/ 252517 h 694087"/>
                    <a:gd name="connsiteX6" fmla="*/ 18563 w 740437"/>
                    <a:gd name="connsiteY6" fmla="*/ 356994 h 694087"/>
                    <a:gd name="connsiteX7" fmla="*/ 169038 w 740437"/>
                    <a:gd name="connsiteY7" fmla="*/ 544802 h 694087"/>
                    <a:gd name="connsiteX8" fmla="*/ 170281 w 740437"/>
                    <a:gd name="connsiteY8" fmla="*/ 544802 h 694087"/>
                    <a:gd name="connsiteX9" fmla="*/ 175255 w 740437"/>
                    <a:gd name="connsiteY9" fmla="*/ 548533 h 694087"/>
                    <a:gd name="connsiteX10" fmla="*/ 177743 w 740437"/>
                    <a:gd name="connsiteY10" fmla="*/ 554752 h 694087"/>
                    <a:gd name="connsiteX11" fmla="*/ 178986 w 740437"/>
                    <a:gd name="connsiteY11" fmla="*/ 676641 h 694087"/>
                    <a:gd name="connsiteX12" fmla="*/ 537141 w 740437"/>
                    <a:gd name="connsiteY12" fmla="*/ 676641 h 694087"/>
                    <a:gd name="connsiteX13" fmla="*/ 537141 w 740437"/>
                    <a:gd name="connsiteY13" fmla="*/ 592065 h 694087"/>
                    <a:gd name="connsiteX14" fmla="*/ 545847 w 740437"/>
                    <a:gd name="connsiteY14" fmla="*/ 583359 h 694087"/>
                    <a:gd name="connsiteX15" fmla="*/ 683886 w 740437"/>
                    <a:gd name="connsiteY15" fmla="*/ 529877 h 694087"/>
                    <a:gd name="connsiteX16" fmla="*/ 722437 w 740437"/>
                    <a:gd name="connsiteY16" fmla="*/ 401769 h 694087"/>
                    <a:gd name="connsiteX17" fmla="*/ 663988 w 740437"/>
                    <a:gd name="connsiteY17" fmla="*/ 296049 h 694087"/>
                    <a:gd name="connsiteX18" fmla="*/ 600565 w 740437"/>
                    <a:gd name="connsiteY18" fmla="*/ 401769 h 694087"/>
                    <a:gd name="connsiteX19" fmla="*/ 544603 w 740437"/>
                    <a:gd name="connsiteY19" fmla="*/ 472664 h 694087"/>
                    <a:gd name="connsiteX20" fmla="*/ 537141 w 740437"/>
                    <a:gd name="connsiteY20" fmla="*/ 471420 h 694087"/>
                    <a:gd name="connsiteX21" fmla="*/ 533411 w 740437"/>
                    <a:gd name="connsiteY21" fmla="*/ 465201 h 694087"/>
                    <a:gd name="connsiteX22" fmla="*/ 358064 w 740437"/>
                    <a:gd name="connsiteY22" fmla="*/ 17446 h 694087"/>
                    <a:gd name="connsiteX23" fmla="*/ 356818 w 740437"/>
                    <a:gd name="connsiteY23" fmla="*/ 0 h 694087"/>
                    <a:gd name="connsiteX24" fmla="*/ 358062 w 740437"/>
                    <a:gd name="connsiteY24" fmla="*/ 0 h 694087"/>
                    <a:gd name="connsiteX25" fmla="*/ 550835 w 740437"/>
                    <a:gd name="connsiteY25" fmla="*/ 452774 h 694087"/>
                    <a:gd name="connsiteX26" fmla="*/ 583171 w 740437"/>
                    <a:gd name="connsiteY26" fmla="*/ 400530 h 694087"/>
                    <a:gd name="connsiteX27" fmla="*/ 664011 w 740437"/>
                    <a:gd name="connsiteY27" fmla="*/ 278630 h 694087"/>
                    <a:gd name="connsiteX28" fmla="*/ 739877 w 740437"/>
                    <a:gd name="connsiteY28" fmla="*/ 400530 h 694087"/>
                    <a:gd name="connsiteX29" fmla="*/ 696348 w 740437"/>
                    <a:gd name="connsiteY29" fmla="*/ 541089 h 694087"/>
                    <a:gd name="connsiteX30" fmla="*/ 554566 w 740437"/>
                    <a:gd name="connsiteY30" fmla="*/ 599552 h 694087"/>
                    <a:gd name="connsiteX31" fmla="*/ 553322 w 740437"/>
                    <a:gd name="connsiteY31" fmla="*/ 686624 h 694087"/>
                    <a:gd name="connsiteX32" fmla="*/ 544616 w 740437"/>
                    <a:gd name="connsiteY32" fmla="*/ 694087 h 694087"/>
                    <a:gd name="connsiteX33" fmla="*/ 170264 w 740437"/>
                    <a:gd name="connsiteY33" fmla="*/ 694087 h 694087"/>
                    <a:gd name="connsiteX34" fmla="*/ 161558 w 740437"/>
                    <a:gd name="connsiteY34" fmla="*/ 686624 h 694087"/>
                    <a:gd name="connsiteX35" fmla="*/ 160314 w 740437"/>
                    <a:gd name="connsiteY35" fmla="*/ 562235 h 694087"/>
                    <a:gd name="connsiteX36" fmla="*/ 1121 w 740437"/>
                    <a:gd name="connsiteY36" fmla="*/ 358238 h 694087"/>
                    <a:gd name="connsiteX37" fmla="*/ 55843 w 740437"/>
                    <a:gd name="connsiteY37" fmla="*/ 235094 h 694087"/>
                    <a:gd name="connsiteX38" fmla="*/ 125490 w 740437"/>
                    <a:gd name="connsiteY38" fmla="*/ 304751 h 694087"/>
                    <a:gd name="connsiteX39" fmla="*/ 171507 w 740437"/>
                    <a:gd name="connsiteY39" fmla="*/ 375653 h 694087"/>
                    <a:gd name="connsiteX40" fmla="*/ 356818 w 740437"/>
                    <a:gd name="connsiteY40" fmla="*/ 0 h 69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40437" h="694087">
                      <a:moveTo>
                        <a:pt x="358064" y="17446"/>
                      </a:moveTo>
                      <a:cubicBezTo>
                        <a:pt x="244897" y="23665"/>
                        <a:pt x="203858" y="223911"/>
                        <a:pt x="187691" y="389331"/>
                      </a:cubicBezTo>
                      <a:cubicBezTo>
                        <a:pt x="187691" y="393063"/>
                        <a:pt x="186448" y="395550"/>
                        <a:pt x="183961" y="396794"/>
                      </a:cubicBezTo>
                      <a:cubicBezTo>
                        <a:pt x="180230" y="398038"/>
                        <a:pt x="177743" y="398038"/>
                        <a:pt x="175255" y="398038"/>
                      </a:cubicBezTo>
                      <a:cubicBezTo>
                        <a:pt x="154114" y="388088"/>
                        <a:pt x="118050" y="364456"/>
                        <a:pt x="108101" y="308487"/>
                      </a:cubicBezTo>
                      <a:cubicBezTo>
                        <a:pt x="101883" y="268686"/>
                        <a:pt x="78255" y="251274"/>
                        <a:pt x="58358" y="252517"/>
                      </a:cubicBezTo>
                      <a:cubicBezTo>
                        <a:pt x="33486" y="256249"/>
                        <a:pt x="12345" y="289830"/>
                        <a:pt x="18563" y="356994"/>
                      </a:cubicBezTo>
                      <a:cubicBezTo>
                        <a:pt x="29755" y="467689"/>
                        <a:pt x="91935" y="544802"/>
                        <a:pt x="169038" y="544802"/>
                      </a:cubicBezTo>
                      <a:lnTo>
                        <a:pt x="170281" y="544802"/>
                      </a:lnTo>
                      <a:cubicBezTo>
                        <a:pt x="172768" y="544802"/>
                        <a:pt x="174012" y="546046"/>
                        <a:pt x="175255" y="548533"/>
                      </a:cubicBezTo>
                      <a:cubicBezTo>
                        <a:pt x="177743" y="549777"/>
                        <a:pt x="177743" y="552265"/>
                        <a:pt x="177743" y="554752"/>
                      </a:cubicBezTo>
                      <a:cubicBezTo>
                        <a:pt x="177743" y="613209"/>
                        <a:pt x="177743" y="659228"/>
                        <a:pt x="178986" y="676641"/>
                      </a:cubicBezTo>
                      <a:lnTo>
                        <a:pt x="537141" y="676641"/>
                      </a:lnTo>
                      <a:cubicBezTo>
                        <a:pt x="537141" y="662960"/>
                        <a:pt x="537141" y="633109"/>
                        <a:pt x="537141" y="592065"/>
                      </a:cubicBezTo>
                      <a:cubicBezTo>
                        <a:pt x="537141" y="587090"/>
                        <a:pt x="540872" y="583359"/>
                        <a:pt x="545847" y="583359"/>
                      </a:cubicBezTo>
                      <a:cubicBezTo>
                        <a:pt x="604296" y="582115"/>
                        <a:pt x="652796" y="563458"/>
                        <a:pt x="683886" y="529877"/>
                      </a:cubicBezTo>
                      <a:cubicBezTo>
                        <a:pt x="712488" y="497539"/>
                        <a:pt x="726168" y="452763"/>
                        <a:pt x="722437" y="401769"/>
                      </a:cubicBezTo>
                      <a:cubicBezTo>
                        <a:pt x="716219" y="328387"/>
                        <a:pt x="688860" y="296049"/>
                        <a:pt x="663988" y="296049"/>
                      </a:cubicBezTo>
                      <a:cubicBezTo>
                        <a:pt x="636629" y="296049"/>
                        <a:pt x="606783" y="332118"/>
                        <a:pt x="600565" y="401769"/>
                      </a:cubicBezTo>
                      <a:cubicBezTo>
                        <a:pt x="595590" y="452763"/>
                        <a:pt x="566988" y="467689"/>
                        <a:pt x="544603" y="472664"/>
                      </a:cubicBezTo>
                      <a:cubicBezTo>
                        <a:pt x="540872" y="473907"/>
                        <a:pt x="538385" y="472664"/>
                        <a:pt x="537141" y="471420"/>
                      </a:cubicBezTo>
                      <a:cubicBezTo>
                        <a:pt x="534654" y="470176"/>
                        <a:pt x="533411" y="467689"/>
                        <a:pt x="533411" y="465201"/>
                      </a:cubicBezTo>
                      <a:cubicBezTo>
                        <a:pt x="524706" y="301024"/>
                        <a:pt x="489885" y="26152"/>
                        <a:pt x="358064" y="17446"/>
                      </a:cubicBezTo>
                      <a:close/>
                      <a:moveTo>
                        <a:pt x="356818" y="0"/>
                      </a:moveTo>
                      <a:cubicBezTo>
                        <a:pt x="358062" y="0"/>
                        <a:pt x="358062" y="0"/>
                        <a:pt x="358062" y="0"/>
                      </a:cubicBezTo>
                      <a:cubicBezTo>
                        <a:pt x="493625" y="7463"/>
                        <a:pt x="538398" y="247533"/>
                        <a:pt x="550835" y="452774"/>
                      </a:cubicBezTo>
                      <a:cubicBezTo>
                        <a:pt x="569490" y="445310"/>
                        <a:pt x="579440" y="427896"/>
                        <a:pt x="583171" y="400530"/>
                      </a:cubicBezTo>
                      <a:cubicBezTo>
                        <a:pt x="590633" y="315946"/>
                        <a:pt x="630432" y="278630"/>
                        <a:pt x="664011" y="278630"/>
                      </a:cubicBezTo>
                      <a:cubicBezTo>
                        <a:pt x="696348" y="278630"/>
                        <a:pt x="732415" y="310971"/>
                        <a:pt x="739877" y="400530"/>
                      </a:cubicBezTo>
                      <a:cubicBezTo>
                        <a:pt x="743608" y="456505"/>
                        <a:pt x="728684" y="506261"/>
                        <a:pt x="696348" y="541089"/>
                      </a:cubicBezTo>
                      <a:cubicBezTo>
                        <a:pt x="664011" y="577162"/>
                        <a:pt x="615507" y="597064"/>
                        <a:pt x="554566" y="599552"/>
                      </a:cubicBezTo>
                      <a:cubicBezTo>
                        <a:pt x="554566" y="651795"/>
                        <a:pt x="553322" y="686624"/>
                        <a:pt x="553322" y="686624"/>
                      </a:cubicBezTo>
                      <a:cubicBezTo>
                        <a:pt x="553322" y="691599"/>
                        <a:pt x="549591" y="694087"/>
                        <a:pt x="544616" y="694087"/>
                      </a:cubicBezTo>
                      <a:lnTo>
                        <a:pt x="170264" y="694087"/>
                      </a:lnTo>
                      <a:cubicBezTo>
                        <a:pt x="166532" y="694087"/>
                        <a:pt x="161558" y="691599"/>
                        <a:pt x="161558" y="686624"/>
                      </a:cubicBezTo>
                      <a:cubicBezTo>
                        <a:pt x="161558" y="686624"/>
                        <a:pt x="160314" y="635624"/>
                        <a:pt x="160314" y="562235"/>
                      </a:cubicBezTo>
                      <a:cubicBezTo>
                        <a:pt x="78230" y="557260"/>
                        <a:pt x="12314" y="475164"/>
                        <a:pt x="1121" y="358238"/>
                      </a:cubicBezTo>
                      <a:cubicBezTo>
                        <a:pt x="-6341" y="273654"/>
                        <a:pt x="24751" y="240070"/>
                        <a:pt x="55843" y="235094"/>
                      </a:cubicBezTo>
                      <a:cubicBezTo>
                        <a:pt x="84448" y="232606"/>
                        <a:pt x="118028" y="254996"/>
                        <a:pt x="125490" y="304751"/>
                      </a:cubicBezTo>
                      <a:cubicBezTo>
                        <a:pt x="132953" y="343312"/>
                        <a:pt x="152852" y="364458"/>
                        <a:pt x="171507" y="375653"/>
                      </a:cubicBezTo>
                      <a:cubicBezTo>
                        <a:pt x="196381" y="130608"/>
                        <a:pt x="258566" y="4976"/>
                        <a:pt x="3568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4BF41184-4B34-E945-9CD4-A9CE85646EB5}"/>
                    </a:ext>
                  </a:extLst>
                </p:cNvPr>
                <p:cNvSpPr/>
                <p:nvPr/>
              </p:nvSpPr>
              <p:spPr>
                <a:xfrm>
                  <a:off x="10433509" y="9294780"/>
                  <a:ext cx="17441" cy="6940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558">
                      <a:moveTo>
                        <a:pt x="8" y="558"/>
                      </a:moveTo>
                      <a:cubicBezTo>
                        <a:pt x="4" y="558"/>
                        <a:pt x="0" y="555"/>
                        <a:pt x="0" y="552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552"/>
                      </a:lnTo>
                      <a:cubicBezTo>
                        <a:pt x="15" y="555"/>
                        <a:pt x="11" y="558"/>
                        <a:pt x="8" y="5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5440296-8E4C-CC46-9CDB-5F4E8FC57389}"/>
                    </a:ext>
                  </a:extLst>
                </p:cNvPr>
                <p:cNvSpPr/>
                <p:nvPr/>
              </p:nvSpPr>
              <p:spPr>
                <a:xfrm>
                  <a:off x="10318893" y="9296026"/>
                  <a:ext cx="130808" cy="6878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6" h="553">
                      <a:moveTo>
                        <a:pt x="2" y="553"/>
                      </a:moveTo>
                      <a:cubicBezTo>
                        <a:pt x="1" y="549"/>
                        <a:pt x="-18" y="121"/>
                        <a:pt x="94" y="2"/>
                      </a:cubicBezTo>
                      <a:cubicBezTo>
                        <a:pt x="97" y="-1"/>
                        <a:pt x="101" y="-1"/>
                        <a:pt x="104" y="2"/>
                      </a:cubicBezTo>
                      <a:cubicBezTo>
                        <a:pt x="107" y="4"/>
                        <a:pt x="107" y="9"/>
                        <a:pt x="104" y="12"/>
                      </a:cubicBezTo>
                      <a:cubicBezTo>
                        <a:pt x="-3" y="127"/>
                        <a:pt x="15" y="546"/>
                        <a:pt x="16" y="550"/>
                      </a:cubicBezTo>
                      <a:lnTo>
                        <a:pt x="9" y="55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945A0838-B807-0E48-9E0E-044C10E27346}"/>
                    </a:ext>
                  </a:extLst>
                </p:cNvPr>
                <p:cNvSpPr/>
                <p:nvPr/>
              </p:nvSpPr>
              <p:spPr>
                <a:xfrm>
                  <a:off x="10434755" y="9296026"/>
                  <a:ext cx="129562" cy="6928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" h="557">
                      <a:moveTo>
                        <a:pt x="97" y="557"/>
                      </a:moveTo>
                      <a:lnTo>
                        <a:pt x="96" y="557"/>
                      </a:lnTo>
                      <a:cubicBezTo>
                        <a:pt x="93" y="557"/>
                        <a:pt x="89" y="554"/>
                        <a:pt x="89" y="550"/>
                      </a:cubicBezTo>
                      <a:cubicBezTo>
                        <a:pt x="89" y="546"/>
                        <a:pt x="105" y="122"/>
                        <a:pt x="2" y="12"/>
                      </a:cubicBezTo>
                      <a:cubicBezTo>
                        <a:pt x="-1" y="9"/>
                        <a:pt x="-1" y="5"/>
                        <a:pt x="2" y="2"/>
                      </a:cubicBezTo>
                      <a:cubicBezTo>
                        <a:pt x="5" y="-1"/>
                        <a:pt x="9" y="-1"/>
                        <a:pt x="12" y="2"/>
                      </a:cubicBezTo>
                      <a:cubicBezTo>
                        <a:pt x="57" y="51"/>
                        <a:pt x="87" y="158"/>
                        <a:pt x="99" y="321"/>
                      </a:cubicBezTo>
                      <a:cubicBezTo>
                        <a:pt x="108" y="442"/>
                        <a:pt x="104" y="550"/>
                        <a:pt x="104" y="551"/>
                      </a:cubicBezTo>
                      <a:cubicBezTo>
                        <a:pt x="104" y="555"/>
                        <a:pt x="100" y="557"/>
                        <a:pt x="97" y="5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B36C01FC-6E38-5F4E-A330-1DF70274D32C}"/>
                    </a:ext>
                  </a:extLst>
                </p:cNvPr>
                <p:cNvSpPr/>
                <p:nvPr/>
              </p:nvSpPr>
              <p:spPr>
                <a:xfrm>
                  <a:off x="10112091" y="9540265"/>
                  <a:ext cx="222997" cy="2853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230">
                      <a:moveTo>
                        <a:pt x="173" y="230"/>
                      </a:moveTo>
                      <a:cubicBezTo>
                        <a:pt x="14" y="216"/>
                        <a:pt x="0" y="10"/>
                        <a:pt x="0" y="8"/>
                      </a:cubicBezTo>
                      <a:cubicBezTo>
                        <a:pt x="0" y="4"/>
                        <a:pt x="3" y="0"/>
                        <a:pt x="6" y="0"/>
                      </a:cubicBezTo>
                      <a:cubicBezTo>
                        <a:pt x="10" y="0"/>
                        <a:pt x="14" y="3"/>
                        <a:pt x="14" y="7"/>
                      </a:cubicBezTo>
                      <a:cubicBezTo>
                        <a:pt x="14" y="9"/>
                        <a:pt x="27" y="203"/>
                        <a:pt x="174" y="216"/>
                      </a:cubicBezTo>
                      <a:cubicBezTo>
                        <a:pt x="178" y="216"/>
                        <a:pt x="181" y="220"/>
                        <a:pt x="180" y="224"/>
                      </a:cubicBezTo>
                      <a:cubicBezTo>
                        <a:pt x="180" y="227"/>
                        <a:pt x="177" y="230"/>
                        <a:pt x="173" y="2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514E2909-B935-804B-8034-0C8EE59A093B}"/>
                    </a:ext>
                  </a:extLst>
                </p:cNvPr>
                <p:cNvSpPr/>
                <p:nvPr/>
              </p:nvSpPr>
              <p:spPr>
                <a:xfrm>
                  <a:off x="10548122" y="9573910"/>
                  <a:ext cx="216768" cy="2866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5" h="231">
                      <a:moveTo>
                        <a:pt x="13" y="231"/>
                      </a:moveTo>
                      <a:cubicBezTo>
                        <a:pt x="11" y="231"/>
                        <a:pt x="8" y="231"/>
                        <a:pt x="7" y="231"/>
                      </a:cubicBezTo>
                      <a:cubicBezTo>
                        <a:pt x="2" y="231"/>
                        <a:pt x="-1" y="228"/>
                        <a:pt x="0" y="224"/>
                      </a:cubicBezTo>
                      <a:cubicBezTo>
                        <a:pt x="0" y="220"/>
                        <a:pt x="3" y="217"/>
                        <a:pt x="7" y="217"/>
                      </a:cubicBezTo>
                      <a:cubicBezTo>
                        <a:pt x="63" y="219"/>
                        <a:pt x="105" y="203"/>
                        <a:pt x="130" y="171"/>
                      </a:cubicBezTo>
                      <a:cubicBezTo>
                        <a:pt x="178" y="110"/>
                        <a:pt x="154" y="9"/>
                        <a:pt x="154" y="8"/>
                      </a:cubicBezTo>
                      <a:cubicBezTo>
                        <a:pt x="153" y="5"/>
                        <a:pt x="155" y="1"/>
                        <a:pt x="159" y="0"/>
                      </a:cubicBezTo>
                      <a:cubicBezTo>
                        <a:pt x="163" y="-1"/>
                        <a:pt x="167" y="1"/>
                        <a:pt x="167" y="5"/>
                      </a:cubicBezTo>
                      <a:cubicBezTo>
                        <a:pt x="169" y="9"/>
                        <a:pt x="194" y="113"/>
                        <a:pt x="141" y="179"/>
                      </a:cubicBezTo>
                      <a:cubicBezTo>
                        <a:pt x="113" y="214"/>
                        <a:pt x="71" y="231"/>
                        <a:pt x="13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7C18602B-09EA-AA42-AC10-137922C212B9}"/>
                    </a:ext>
                  </a:extLst>
                </p:cNvPr>
                <p:cNvSpPr/>
                <p:nvPr/>
              </p:nvSpPr>
              <p:spPr>
                <a:xfrm>
                  <a:off x="10264078" y="9239951"/>
                  <a:ext cx="168182" cy="1482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" h="120">
                      <a:moveTo>
                        <a:pt x="56" y="120"/>
                      </a:moveTo>
                      <a:cubicBezTo>
                        <a:pt x="56" y="120"/>
                        <a:pt x="8" y="124"/>
                        <a:pt x="1" y="101"/>
                      </a:cubicBezTo>
                      <a:cubicBezTo>
                        <a:pt x="-5" y="78"/>
                        <a:pt x="38" y="70"/>
                        <a:pt x="38" y="70"/>
                      </a:cubicBezTo>
                      <a:cubicBezTo>
                        <a:pt x="38" y="70"/>
                        <a:pt x="9" y="30"/>
                        <a:pt x="32" y="10"/>
                      </a:cubicBezTo>
                      <a:cubicBezTo>
                        <a:pt x="54" y="-11"/>
                        <a:pt x="89" y="32"/>
                        <a:pt x="89" y="32"/>
                      </a:cubicBezTo>
                      <a:cubicBezTo>
                        <a:pt x="89" y="32"/>
                        <a:pt x="84" y="1"/>
                        <a:pt x="108" y="0"/>
                      </a:cubicBezTo>
                      <a:cubicBezTo>
                        <a:pt x="135" y="0"/>
                        <a:pt x="136" y="52"/>
                        <a:pt x="136" y="52"/>
                      </a:cubicBezTo>
                      <a:cubicBezTo>
                        <a:pt x="136" y="52"/>
                        <a:pt x="88" y="52"/>
                        <a:pt x="56" y="1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7" name="Freeform 616">
                  <a:extLst>
                    <a:ext uri="{FF2B5EF4-FFF2-40B4-BE49-F238E27FC236}">
                      <a16:creationId xmlns:a16="http://schemas.microsoft.com/office/drawing/2014/main" id="{97EF3298-A2F2-3F49-9C49-C141BE1ED173}"/>
                    </a:ext>
                  </a:extLst>
                </p:cNvPr>
                <p:cNvSpPr/>
                <p:nvPr/>
              </p:nvSpPr>
              <p:spPr>
                <a:xfrm>
                  <a:off x="10256553" y="9232474"/>
                  <a:ext cx="184427" cy="164487"/>
                </a:xfrm>
                <a:custGeom>
                  <a:avLst/>
                  <a:gdLst>
                    <a:gd name="connsiteX0" fmla="*/ 139787 w 184427"/>
                    <a:gd name="connsiteY0" fmla="*/ 17446 h 164487"/>
                    <a:gd name="connsiteX1" fmla="*/ 129904 w 184427"/>
                    <a:gd name="connsiteY1" fmla="*/ 21149 h 164487"/>
                    <a:gd name="connsiteX2" fmla="*/ 123727 w 184427"/>
                    <a:gd name="connsiteY2" fmla="*/ 45834 h 164487"/>
                    <a:gd name="connsiteX3" fmla="*/ 118785 w 184427"/>
                    <a:gd name="connsiteY3" fmla="*/ 54473 h 164487"/>
                    <a:gd name="connsiteX4" fmla="*/ 108902 w 184427"/>
                    <a:gd name="connsiteY4" fmla="*/ 53239 h 164487"/>
                    <a:gd name="connsiteX5" fmla="*/ 64427 w 184427"/>
                    <a:gd name="connsiteY5" fmla="*/ 21149 h 164487"/>
                    <a:gd name="connsiteX6" fmla="*/ 61956 w 184427"/>
                    <a:gd name="connsiteY6" fmla="*/ 21149 h 164487"/>
                    <a:gd name="connsiteX7" fmla="*/ 50837 w 184427"/>
                    <a:gd name="connsiteY7" fmla="*/ 26086 h 164487"/>
                    <a:gd name="connsiteX8" fmla="*/ 59485 w 184427"/>
                    <a:gd name="connsiteY8" fmla="*/ 89032 h 164487"/>
                    <a:gd name="connsiteX9" fmla="*/ 60721 w 184427"/>
                    <a:gd name="connsiteY9" fmla="*/ 97672 h 164487"/>
                    <a:gd name="connsiteX10" fmla="*/ 54544 w 184427"/>
                    <a:gd name="connsiteY10" fmla="*/ 102609 h 164487"/>
                    <a:gd name="connsiteX11" fmla="*/ 17481 w 184427"/>
                    <a:gd name="connsiteY11" fmla="*/ 119889 h 164487"/>
                    <a:gd name="connsiteX12" fmla="*/ 16246 w 184427"/>
                    <a:gd name="connsiteY12" fmla="*/ 129763 h 164487"/>
                    <a:gd name="connsiteX13" fmla="*/ 69369 w 184427"/>
                    <a:gd name="connsiteY13" fmla="*/ 147042 h 164487"/>
                    <a:gd name="connsiteX14" fmla="*/ 164495 w 184427"/>
                    <a:gd name="connsiteY14" fmla="*/ 64347 h 164487"/>
                    <a:gd name="connsiteX15" fmla="*/ 139787 w 184427"/>
                    <a:gd name="connsiteY15" fmla="*/ 17446 h 164487"/>
                    <a:gd name="connsiteX16" fmla="*/ 141117 w 184427"/>
                    <a:gd name="connsiteY16" fmla="*/ 0 h 164487"/>
                    <a:gd name="connsiteX17" fmla="*/ 184427 w 184427"/>
                    <a:gd name="connsiteY17" fmla="*/ 71731 h 164487"/>
                    <a:gd name="connsiteX18" fmla="*/ 181952 w 184427"/>
                    <a:gd name="connsiteY18" fmla="*/ 77915 h 164487"/>
                    <a:gd name="connsiteX19" fmla="*/ 175765 w 184427"/>
                    <a:gd name="connsiteY19" fmla="*/ 80388 h 164487"/>
                    <a:gd name="connsiteX20" fmla="*/ 84195 w 184427"/>
                    <a:gd name="connsiteY20" fmla="*/ 159540 h 164487"/>
                    <a:gd name="connsiteX21" fmla="*/ 78008 w 184427"/>
                    <a:gd name="connsiteY21" fmla="*/ 164487 h 164487"/>
                    <a:gd name="connsiteX22" fmla="*/ 65634 w 184427"/>
                    <a:gd name="connsiteY22" fmla="*/ 164487 h 164487"/>
                    <a:gd name="connsiteX23" fmla="*/ 1287 w 184427"/>
                    <a:gd name="connsiteY23" fmla="*/ 134805 h 164487"/>
                    <a:gd name="connsiteX24" fmla="*/ 3762 w 184427"/>
                    <a:gd name="connsiteY24" fmla="*/ 111307 h 164487"/>
                    <a:gd name="connsiteX25" fmla="*/ 40885 w 184427"/>
                    <a:gd name="connsiteY25" fmla="*/ 87809 h 164487"/>
                    <a:gd name="connsiteX26" fmla="*/ 40885 w 184427"/>
                    <a:gd name="connsiteY26" fmla="*/ 12367 h 164487"/>
                    <a:gd name="connsiteX27" fmla="*/ 66871 w 184427"/>
                    <a:gd name="connsiteY27" fmla="*/ 3710 h 164487"/>
                    <a:gd name="connsiteX28" fmla="*/ 110181 w 184427"/>
                    <a:gd name="connsiteY28" fmla="*/ 27208 h 164487"/>
                    <a:gd name="connsiteX29" fmla="*/ 117606 w 184427"/>
                    <a:gd name="connsiteY29" fmla="*/ 9894 h 164487"/>
                    <a:gd name="connsiteX30" fmla="*/ 141117 w 184427"/>
                    <a:gd name="connsiteY30" fmla="*/ 0 h 164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84427" h="164487">
                      <a:moveTo>
                        <a:pt x="139787" y="17446"/>
                      </a:moveTo>
                      <a:cubicBezTo>
                        <a:pt x="136081" y="17446"/>
                        <a:pt x="131139" y="18680"/>
                        <a:pt x="129904" y="21149"/>
                      </a:cubicBezTo>
                      <a:cubicBezTo>
                        <a:pt x="123727" y="28554"/>
                        <a:pt x="123727" y="40897"/>
                        <a:pt x="123727" y="45834"/>
                      </a:cubicBezTo>
                      <a:cubicBezTo>
                        <a:pt x="124962" y="49536"/>
                        <a:pt x="122491" y="53239"/>
                        <a:pt x="118785" y="54473"/>
                      </a:cubicBezTo>
                      <a:cubicBezTo>
                        <a:pt x="116314" y="55708"/>
                        <a:pt x="111372" y="55708"/>
                        <a:pt x="108902" y="53239"/>
                      </a:cubicBezTo>
                      <a:cubicBezTo>
                        <a:pt x="102725" y="44599"/>
                        <a:pt x="81723" y="22383"/>
                        <a:pt x="64427" y="21149"/>
                      </a:cubicBezTo>
                      <a:cubicBezTo>
                        <a:pt x="63192" y="21149"/>
                        <a:pt x="63192" y="21149"/>
                        <a:pt x="61956" y="21149"/>
                      </a:cubicBezTo>
                      <a:cubicBezTo>
                        <a:pt x="58250" y="21149"/>
                        <a:pt x="54544" y="22383"/>
                        <a:pt x="50837" y="26086"/>
                      </a:cubicBezTo>
                      <a:cubicBezTo>
                        <a:pt x="29835" y="44599"/>
                        <a:pt x="59485" y="89032"/>
                        <a:pt x="59485" y="89032"/>
                      </a:cubicBezTo>
                      <a:cubicBezTo>
                        <a:pt x="61956" y="91501"/>
                        <a:pt x="61956" y="95204"/>
                        <a:pt x="60721" y="97672"/>
                      </a:cubicBezTo>
                      <a:cubicBezTo>
                        <a:pt x="59485" y="100141"/>
                        <a:pt x="58250" y="101375"/>
                        <a:pt x="54544" y="102609"/>
                      </a:cubicBezTo>
                      <a:cubicBezTo>
                        <a:pt x="47131" y="103843"/>
                        <a:pt x="24894" y="110015"/>
                        <a:pt x="17481" y="119889"/>
                      </a:cubicBezTo>
                      <a:cubicBezTo>
                        <a:pt x="16246" y="123591"/>
                        <a:pt x="15011" y="126060"/>
                        <a:pt x="16246" y="129763"/>
                      </a:cubicBezTo>
                      <a:cubicBezTo>
                        <a:pt x="21188" y="145808"/>
                        <a:pt x="53308" y="148276"/>
                        <a:pt x="69369" y="147042"/>
                      </a:cubicBezTo>
                      <a:cubicBezTo>
                        <a:pt x="102725" y="81627"/>
                        <a:pt x="145964" y="68050"/>
                        <a:pt x="164495" y="64347"/>
                      </a:cubicBezTo>
                      <a:cubicBezTo>
                        <a:pt x="163260" y="47068"/>
                        <a:pt x="157083" y="17446"/>
                        <a:pt x="139787" y="17446"/>
                      </a:cubicBezTo>
                      <a:close/>
                      <a:moveTo>
                        <a:pt x="141117" y="0"/>
                      </a:moveTo>
                      <a:cubicBezTo>
                        <a:pt x="174528" y="0"/>
                        <a:pt x="184427" y="44523"/>
                        <a:pt x="184427" y="71731"/>
                      </a:cubicBezTo>
                      <a:cubicBezTo>
                        <a:pt x="184427" y="74205"/>
                        <a:pt x="184427" y="76678"/>
                        <a:pt x="181952" y="77915"/>
                      </a:cubicBezTo>
                      <a:cubicBezTo>
                        <a:pt x="180715" y="79152"/>
                        <a:pt x="178240" y="80388"/>
                        <a:pt x="175765" y="80388"/>
                      </a:cubicBezTo>
                      <a:cubicBezTo>
                        <a:pt x="174528" y="80388"/>
                        <a:pt x="121318" y="81625"/>
                        <a:pt x="84195" y="159540"/>
                      </a:cubicBezTo>
                      <a:cubicBezTo>
                        <a:pt x="82958" y="162014"/>
                        <a:pt x="80483" y="163250"/>
                        <a:pt x="78008" y="164487"/>
                      </a:cubicBezTo>
                      <a:cubicBezTo>
                        <a:pt x="76771" y="164487"/>
                        <a:pt x="71821" y="164487"/>
                        <a:pt x="65634" y="164487"/>
                      </a:cubicBezTo>
                      <a:cubicBezTo>
                        <a:pt x="45835" y="164487"/>
                        <a:pt x="8712" y="160777"/>
                        <a:pt x="1287" y="134805"/>
                      </a:cubicBezTo>
                      <a:cubicBezTo>
                        <a:pt x="-1187" y="126148"/>
                        <a:pt x="50" y="118727"/>
                        <a:pt x="3762" y="111307"/>
                      </a:cubicBezTo>
                      <a:cubicBezTo>
                        <a:pt x="12424" y="98940"/>
                        <a:pt x="28511" y="91519"/>
                        <a:pt x="40885" y="87809"/>
                      </a:cubicBezTo>
                      <a:cubicBezTo>
                        <a:pt x="30986" y="70494"/>
                        <a:pt x="16137" y="34629"/>
                        <a:pt x="40885" y="12367"/>
                      </a:cubicBezTo>
                      <a:cubicBezTo>
                        <a:pt x="47072" y="6184"/>
                        <a:pt x="56972" y="2473"/>
                        <a:pt x="66871" y="3710"/>
                      </a:cubicBezTo>
                      <a:cubicBezTo>
                        <a:pt x="82958" y="4947"/>
                        <a:pt x="97807" y="16078"/>
                        <a:pt x="110181" y="27208"/>
                      </a:cubicBezTo>
                      <a:cubicBezTo>
                        <a:pt x="111419" y="21025"/>
                        <a:pt x="113894" y="14841"/>
                        <a:pt x="117606" y="9894"/>
                      </a:cubicBezTo>
                      <a:cubicBezTo>
                        <a:pt x="123793" y="3710"/>
                        <a:pt x="131218" y="0"/>
                        <a:pt x="1411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71B255A3-880E-3A41-B8D8-6CB6E1C1D5C5}"/>
                    </a:ext>
                  </a:extLst>
                </p:cNvPr>
                <p:cNvSpPr/>
                <p:nvPr/>
              </p:nvSpPr>
              <p:spPr>
                <a:xfrm>
                  <a:off x="10235425" y="9611294"/>
                  <a:ext cx="33636" cy="7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" h="7">
                      <a:moveTo>
                        <a:pt x="28" y="7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10802F0E-7E80-EA46-AFE3-33E4A265F33A}"/>
                    </a:ext>
                  </a:extLst>
                </p:cNvPr>
                <p:cNvSpPr/>
                <p:nvPr/>
              </p:nvSpPr>
              <p:spPr>
                <a:xfrm>
                  <a:off x="10225462" y="9603817"/>
                  <a:ext cx="51077" cy="249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21">
                      <a:moveTo>
                        <a:pt x="35" y="21"/>
                      </a:moveTo>
                      <a:cubicBezTo>
                        <a:pt x="34" y="21"/>
                        <a:pt x="34" y="21"/>
                        <a:pt x="33" y="21"/>
                      </a:cubicBezTo>
                      <a:lnTo>
                        <a:pt x="5" y="14"/>
                      </a:lnTo>
                      <a:cubicBezTo>
                        <a:pt x="1" y="13"/>
                        <a:pt x="-1" y="9"/>
                        <a:pt x="0" y="5"/>
                      </a:cubicBezTo>
                      <a:cubicBezTo>
                        <a:pt x="1" y="2"/>
                        <a:pt x="5" y="-1"/>
                        <a:pt x="9" y="1"/>
                      </a:cubicBezTo>
                      <a:lnTo>
                        <a:pt x="37" y="8"/>
                      </a:lnTo>
                      <a:cubicBezTo>
                        <a:pt x="40" y="9"/>
                        <a:pt x="42" y="13"/>
                        <a:pt x="42" y="17"/>
                      </a:cubicBezTo>
                      <a:cubicBezTo>
                        <a:pt x="40" y="19"/>
                        <a:pt x="38" y="21"/>
                        <a:pt x="35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0C820C67-6CBB-7746-A18A-28528ADA6CFC}"/>
                    </a:ext>
                  </a:extLst>
                </p:cNvPr>
                <p:cNvSpPr/>
                <p:nvPr/>
              </p:nvSpPr>
              <p:spPr>
                <a:xfrm>
                  <a:off x="10240408" y="9519081"/>
                  <a:ext cx="44849" cy="137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12">
                      <a:moveTo>
                        <a:pt x="37" y="12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D8759B5-79A3-D845-A5BA-0F3F7EDB5C96}"/>
                    </a:ext>
                  </a:extLst>
                </p:cNvPr>
                <p:cNvSpPr/>
                <p:nvPr/>
              </p:nvSpPr>
              <p:spPr>
                <a:xfrm>
                  <a:off x="10230442" y="9510358"/>
                  <a:ext cx="62290" cy="311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26">
                      <a:moveTo>
                        <a:pt x="44" y="26"/>
                      </a:moveTo>
                      <a:cubicBezTo>
                        <a:pt x="43" y="26"/>
                        <a:pt x="42" y="26"/>
                        <a:pt x="41" y="26"/>
                      </a:cubicBezTo>
                      <a:lnTo>
                        <a:pt x="5" y="14"/>
                      </a:lnTo>
                      <a:cubicBezTo>
                        <a:pt x="2" y="13"/>
                        <a:pt x="-1" y="8"/>
                        <a:pt x="0" y="5"/>
                      </a:cubicBezTo>
                      <a:cubicBezTo>
                        <a:pt x="2" y="1"/>
                        <a:pt x="6" y="-1"/>
                        <a:pt x="10" y="0"/>
                      </a:cubicBezTo>
                      <a:lnTo>
                        <a:pt x="46" y="12"/>
                      </a:lnTo>
                      <a:cubicBezTo>
                        <a:pt x="49" y="13"/>
                        <a:pt x="51" y="17"/>
                        <a:pt x="51" y="21"/>
                      </a:cubicBezTo>
                      <a:cubicBezTo>
                        <a:pt x="49" y="24"/>
                        <a:pt x="46" y="26"/>
                        <a:pt x="44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F9E2BD94-748D-6840-A594-0014EB6CB1CD}"/>
                    </a:ext>
                  </a:extLst>
                </p:cNvPr>
                <p:cNvSpPr/>
                <p:nvPr/>
              </p:nvSpPr>
              <p:spPr>
                <a:xfrm>
                  <a:off x="10261586" y="9428114"/>
                  <a:ext cx="46094" cy="186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16">
                      <a:moveTo>
                        <a:pt x="38" y="16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2D5A197F-D6BC-504A-B8F9-06B34027B1FE}"/>
                    </a:ext>
                  </a:extLst>
                </p:cNvPr>
                <p:cNvSpPr/>
                <p:nvPr/>
              </p:nvSpPr>
              <p:spPr>
                <a:xfrm>
                  <a:off x="10251620" y="9420638"/>
                  <a:ext cx="63535" cy="373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31">
                      <a:moveTo>
                        <a:pt x="45" y="31"/>
                      </a:moveTo>
                      <a:cubicBezTo>
                        <a:pt x="44" y="31"/>
                        <a:pt x="43" y="30"/>
                        <a:pt x="42" y="30"/>
                      </a:cubicBezTo>
                      <a:lnTo>
                        <a:pt x="4" y="14"/>
                      </a:lnTo>
                      <a:cubicBezTo>
                        <a:pt x="1" y="12"/>
                        <a:pt x="-1" y="8"/>
                        <a:pt x="0" y="4"/>
                      </a:cubicBezTo>
                      <a:cubicBezTo>
                        <a:pt x="2" y="1"/>
                        <a:pt x="6" y="-1"/>
                        <a:pt x="10" y="1"/>
                      </a:cubicBezTo>
                      <a:lnTo>
                        <a:pt x="47" y="17"/>
                      </a:lnTo>
                      <a:cubicBezTo>
                        <a:pt x="51" y="18"/>
                        <a:pt x="53" y="23"/>
                        <a:pt x="51" y="26"/>
                      </a:cubicBezTo>
                      <a:cubicBezTo>
                        <a:pt x="50" y="29"/>
                        <a:pt x="47" y="31"/>
                        <a:pt x="45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DE8ADBB5-5EC1-8E4A-82CA-CCE567A2D9AA}"/>
                    </a:ext>
                  </a:extLst>
                </p:cNvPr>
                <p:cNvSpPr/>
                <p:nvPr/>
              </p:nvSpPr>
              <p:spPr>
                <a:xfrm>
                  <a:off x="10480849" y="9277334"/>
                  <a:ext cx="38620" cy="473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" h="39">
                      <a:moveTo>
                        <a:pt x="7" y="39"/>
                      </a:moveTo>
                      <a:cubicBezTo>
                        <a:pt x="6" y="39"/>
                        <a:pt x="4" y="39"/>
                        <a:pt x="3" y="38"/>
                      </a:cubicBezTo>
                      <a:cubicBezTo>
                        <a:pt x="0" y="36"/>
                        <a:pt x="-1" y="32"/>
                        <a:pt x="1" y="28"/>
                      </a:cubicBezTo>
                      <a:lnTo>
                        <a:pt x="19" y="3"/>
                      </a:lnTo>
                      <a:cubicBezTo>
                        <a:pt x="22" y="0"/>
                        <a:pt x="26" y="-1"/>
                        <a:pt x="29" y="1"/>
                      </a:cubicBezTo>
                      <a:cubicBezTo>
                        <a:pt x="33" y="3"/>
                        <a:pt x="33" y="8"/>
                        <a:pt x="31" y="11"/>
                      </a:cubicBezTo>
                      <a:lnTo>
                        <a:pt x="13" y="37"/>
                      </a:lnTo>
                      <a:cubicBezTo>
                        <a:pt x="11" y="38"/>
                        <a:pt x="10" y="39"/>
                        <a:pt x="7" y="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BD95CB69-C254-FC4A-9EC4-1B3B1D2B2558}"/>
                    </a:ext>
                  </a:extLst>
                </p:cNvPr>
                <p:cNvSpPr/>
                <p:nvPr/>
              </p:nvSpPr>
              <p:spPr>
                <a:xfrm>
                  <a:off x="10538156" y="9344625"/>
                  <a:ext cx="52323" cy="436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36">
                      <a:moveTo>
                        <a:pt x="6" y="36"/>
                      </a:moveTo>
                      <a:cubicBezTo>
                        <a:pt x="5" y="36"/>
                        <a:pt x="2" y="36"/>
                        <a:pt x="1" y="34"/>
                      </a:cubicBezTo>
                      <a:cubicBezTo>
                        <a:pt x="-1" y="31"/>
                        <a:pt x="-1" y="26"/>
                        <a:pt x="2" y="24"/>
                      </a:cubicBezTo>
                      <a:lnTo>
                        <a:pt x="31" y="1"/>
                      </a:lnTo>
                      <a:cubicBezTo>
                        <a:pt x="34" y="-1"/>
                        <a:pt x="39" y="0"/>
                        <a:pt x="41" y="2"/>
                      </a:cubicBezTo>
                      <a:cubicBezTo>
                        <a:pt x="43" y="6"/>
                        <a:pt x="43" y="10"/>
                        <a:pt x="40" y="12"/>
                      </a:cubicBezTo>
                      <a:lnTo>
                        <a:pt x="11" y="35"/>
                      </a:lnTo>
                      <a:cubicBezTo>
                        <a:pt x="10" y="36"/>
                        <a:pt x="8" y="36"/>
                        <a:pt x="6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7805B2EF-2C24-5049-BE01-77ADFCDF30D1}"/>
                    </a:ext>
                  </a:extLst>
                </p:cNvPr>
                <p:cNvSpPr/>
                <p:nvPr/>
              </p:nvSpPr>
              <p:spPr>
                <a:xfrm>
                  <a:off x="10581758" y="9466744"/>
                  <a:ext cx="66027" cy="361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30">
                      <a:moveTo>
                        <a:pt x="7" y="30"/>
                      </a:moveTo>
                      <a:cubicBezTo>
                        <a:pt x="5" y="30"/>
                        <a:pt x="3" y="29"/>
                        <a:pt x="1" y="26"/>
                      </a:cubicBezTo>
                      <a:cubicBezTo>
                        <a:pt x="-1" y="23"/>
                        <a:pt x="1" y="19"/>
                        <a:pt x="5" y="17"/>
                      </a:cubicBezTo>
                      <a:lnTo>
                        <a:pt x="45" y="1"/>
                      </a:lnTo>
                      <a:cubicBezTo>
                        <a:pt x="48" y="-1"/>
                        <a:pt x="52" y="1"/>
                        <a:pt x="54" y="4"/>
                      </a:cubicBezTo>
                      <a:cubicBezTo>
                        <a:pt x="55" y="8"/>
                        <a:pt x="54" y="12"/>
                        <a:pt x="50" y="13"/>
                      </a:cubicBezTo>
                      <a:lnTo>
                        <a:pt x="11" y="30"/>
                      </a:lnTo>
                      <a:cubicBezTo>
                        <a:pt x="9" y="30"/>
                        <a:pt x="9" y="30"/>
                        <a:pt x="7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59258403-8E89-024E-82A8-42B9BD2A443A}"/>
                    </a:ext>
                  </a:extLst>
                </p:cNvPr>
                <p:cNvSpPr/>
                <p:nvPr/>
              </p:nvSpPr>
              <p:spPr>
                <a:xfrm>
                  <a:off x="10601688" y="9566433"/>
                  <a:ext cx="62290" cy="299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25">
                      <a:moveTo>
                        <a:pt x="6" y="25"/>
                      </a:moveTo>
                      <a:cubicBezTo>
                        <a:pt x="3" y="25"/>
                        <a:pt x="0" y="23"/>
                        <a:pt x="0" y="20"/>
                      </a:cubicBezTo>
                      <a:cubicBezTo>
                        <a:pt x="-1" y="17"/>
                        <a:pt x="0" y="12"/>
                        <a:pt x="4" y="11"/>
                      </a:cubicBezTo>
                      <a:lnTo>
                        <a:pt x="42" y="0"/>
                      </a:lnTo>
                      <a:cubicBezTo>
                        <a:pt x="45" y="-1"/>
                        <a:pt x="50" y="1"/>
                        <a:pt x="50" y="4"/>
                      </a:cubicBezTo>
                      <a:cubicBezTo>
                        <a:pt x="52" y="8"/>
                        <a:pt x="50" y="12"/>
                        <a:pt x="46" y="14"/>
                      </a:cubicBezTo>
                      <a:lnTo>
                        <a:pt x="8" y="25"/>
                      </a:lnTo>
                      <a:cubicBezTo>
                        <a:pt x="7" y="25"/>
                        <a:pt x="7" y="25"/>
                        <a:pt x="6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1E62474D-4FD0-614B-BE45-05D525336ACE}"/>
                    </a:ext>
                  </a:extLst>
                </p:cNvPr>
                <p:cNvSpPr/>
                <p:nvPr/>
              </p:nvSpPr>
              <p:spPr>
                <a:xfrm>
                  <a:off x="10639061" y="9641200"/>
                  <a:ext cx="49832" cy="361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30">
                      <a:moveTo>
                        <a:pt x="34" y="30"/>
                      </a:moveTo>
                      <a:cubicBezTo>
                        <a:pt x="33" y="30"/>
                        <a:pt x="32" y="30"/>
                        <a:pt x="30" y="29"/>
                      </a:cubicBezTo>
                      <a:lnTo>
                        <a:pt x="4" y="14"/>
                      </a:lnTo>
                      <a:cubicBezTo>
                        <a:pt x="0" y="11"/>
                        <a:pt x="-1" y="7"/>
                        <a:pt x="1" y="4"/>
                      </a:cubicBezTo>
                      <a:cubicBezTo>
                        <a:pt x="4" y="0"/>
                        <a:pt x="8" y="-1"/>
                        <a:pt x="11" y="2"/>
                      </a:cubicBezTo>
                      <a:lnTo>
                        <a:pt x="37" y="17"/>
                      </a:lnTo>
                      <a:cubicBezTo>
                        <a:pt x="41" y="19"/>
                        <a:pt x="42" y="23"/>
                        <a:pt x="40" y="27"/>
                      </a:cubicBezTo>
                      <a:cubicBezTo>
                        <a:pt x="39" y="29"/>
                        <a:pt x="37" y="30"/>
                        <a:pt x="34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F4F7F29A-4C0A-554B-A639-D24944F87842}"/>
                    </a:ext>
                  </a:extLst>
                </p:cNvPr>
                <p:cNvSpPr/>
                <p:nvPr/>
              </p:nvSpPr>
              <p:spPr>
                <a:xfrm>
                  <a:off x="10687651" y="9551480"/>
                  <a:ext cx="46094" cy="448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37">
                      <a:moveTo>
                        <a:pt x="30" y="37"/>
                      </a:moveTo>
                      <a:cubicBezTo>
                        <a:pt x="28" y="37"/>
                        <a:pt x="27" y="37"/>
                        <a:pt x="25" y="35"/>
                      </a:cubicBezTo>
                      <a:lnTo>
                        <a:pt x="1" y="12"/>
                      </a:lnTo>
                      <a:cubicBezTo>
                        <a:pt x="0" y="9"/>
                        <a:pt x="0" y="5"/>
                        <a:pt x="1" y="2"/>
                      </a:cubicBezTo>
                      <a:cubicBezTo>
                        <a:pt x="3" y="-1"/>
                        <a:pt x="8" y="-1"/>
                        <a:pt x="11" y="2"/>
                      </a:cubicBezTo>
                      <a:lnTo>
                        <a:pt x="35" y="25"/>
                      </a:lnTo>
                      <a:cubicBezTo>
                        <a:pt x="38" y="28"/>
                        <a:pt x="38" y="32"/>
                        <a:pt x="36" y="35"/>
                      </a:cubicBezTo>
                      <a:cubicBezTo>
                        <a:pt x="34" y="37"/>
                        <a:pt x="32" y="37"/>
                        <a:pt x="30" y="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87D5809A-78FF-F749-8BE3-FC9052FBFA59}"/>
                    </a:ext>
                  </a:extLst>
                </p:cNvPr>
                <p:cNvSpPr/>
                <p:nvPr/>
              </p:nvSpPr>
              <p:spPr>
                <a:xfrm>
                  <a:off x="10782331" y="9573910"/>
                  <a:ext cx="49832" cy="436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36">
                      <a:moveTo>
                        <a:pt x="8" y="36"/>
                      </a:moveTo>
                      <a:cubicBezTo>
                        <a:pt x="5" y="36"/>
                        <a:pt x="3" y="35"/>
                        <a:pt x="2" y="33"/>
                      </a:cubicBezTo>
                      <a:cubicBezTo>
                        <a:pt x="-1" y="30"/>
                        <a:pt x="-1" y="26"/>
                        <a:pt x="3" y="24"/>
                      </a:cubicBezTo>
                      <a:lnTo>
                        <a:pt x="29" y="1"/>
                      </a:lnTo>
                      <a:cubicBezTo>
                        <a:pt x="32" y="-1"/>
                        <a:pt x="36" y="-1"/>
                        <a:pt x="39" y="2"/>
                      </a:cubicBezTo>
                      <a:cubicBezTo>
                        <a:pt x="42" y="5"/>
                        <a:pt x="41" y="9"/>
                        <a:pt x="38" y="12"/>
                      </a:cubicBezTo>
                      <a:lnTo>
                        <a:pt x="12" y="34"/>
                      </a:lnTo>
                      <a:cubicBezTo>
                        <a:pt x="10" y="35"/>
                        <a:pt x="9" y="36"/>
                        <a:pt x="8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A680A689-2D6C-8446-9355-DD2A7105F11A}"/>
                    </a:ext>
                  </a:extLst>
                </p:cNvPr>
                <p:cNvSpPr/>
                <p:nvPr/>
              </p:nvSpPr>
              <p:spPr>
                <a:xfrm>
                  <a:off x="10808492" y="9692288"/>
                  <a:ext cx="64781" cy="211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18">
                      <a:moveTo>
                        <a:pt x="7" y="18"/>
                      </a:moveTo>
                      <a:cubicBezTo>
                        <a:pt x="3" y="18"/>
                        <a:pt x="0" y="15"/>
                        <a:pt x="0" y="11"/>
                      </a:cubicBezTo>
                      <a:cubicBezTo>
                        <a:pt x="0" y="7"/>
                        <a:pt x="3" y="4"/>
                        <a:pt x="7" y="4"/>
                      </a:cubicBezTo>
                      <a:lnTo>
                        <a:pt x="46" y="0"/>
                      </a:lnTo>
                      <a:cubicBezTo>
                        <a:pt x="50" y="-1"/>
                        <a:pt x="53" y="3"/>
                        <a:pt x="53" y="6"/>
                      </a:cubicBezTo>
                      <a:cubicBezTo>
                        <a:pt x="54" y="10"/>
                        <a:pt x="51" y="14"/>
                        <a:pt x="47" y="14"/>
                      </a:cubicBezTo>
                      <a:lnTo>
                        <a:pt x="8" y="17"/>
                      </a:lnTo>
                      <a:cubicBezTo>
                        <a:pt x="8" y="18"/>
                        <a:pt x="7" y="18"/>
                        <a:pt x="7" y="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6C964679-5843-B043-8E19-05736490695E}"/>
                    </a:ext>
                  </a:extLst>
                </p:cNvPr>
                <p:cNvSpPr/>
                <p:nvPr/>
              </p:nvSpPr>
              <p:spPr>
                <a:xfrm>
                  <a:off x="10777348" y="9809426"/>
                  <a:ext cx="54815" cy="436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" h="36">
                      <a:moveTo>
                        <a:pt x="38" y="36"/>
                      </a:moveTo>
                      <a:cubicBezTo>
                        <a:pt x="36" y="36"/>
                        <a:pt x="35" y="35"/>
                        <a:pt x="33" y="35"/>
                      </a:cubicBezTo>
                      <a:lnTo>
                        <a:pt x="3" y="13"/>
                      </a:lnTo>
                      <a:cubicBezTo>
                        <a:pt x="-1" y="10"/>
                        <a:pt x="-1" y="6"/>
                        <a:pt x="1" y="3"/>
                      </a:cubicBezTo>
                      <a:cubicBezTo>
                        <a:pt x="3" y="0"/>
                        <a:pt x="8" y="-2"/>
                        <a:pt x="11" y="1"/>
                      </a:cubicBezTo>
                      <a:lnTo>
                        <a:pt x="42" y="23"/>
                      </a:lnTo>
                      <a:cubicBezTo>
                        <a:pt x="45" y="25"/>
                        <a:pt x="46" y="30"/>
                        <a:pt x="43" y="33"/>
                      </a:cubicBezTo>
                      <a:cubicBezTo>
                        <a:pt x="42" y="35"/>
                        <a:pt x="40" y="36"/>
                        <a:pt x="38" y="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901EADED-5D03-6F43-A3F1-F20E2E0FD93D}"/>
                    </a:ext>
                  </a:extLst>
                </p:cNvPr>
                <p:cNvSpPr/>
                <p:nvPr/>
              </p:nvSpPr>
              <p:spPr>
                <a:xfrm>
                  <a:off x="10122061" y="9800703"/>
                  <a:ext cx="44849" cy="523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" h="43">
                      <a:moveTo>
                        <a:pt x="7" y="43"/>
                      </a:moveTo>
                      <a:cubicBezTo>
                        <a:pt x="5" y="43"/>
                        <a:pt x="3" y="42"/>
                        <a:pt x="2" y="41"/>
                      </a:cubicBezTo>
                      <a:cubicBezTo>
                        <a:pt x="-1" y="38"/>
                        <a:pt x="-1" y="34"/>
                        <a:pt x="1" y="31"/>
                      </a:cubicBezTo>
                      <a:lnTo>
                        <a:pt x="24" y="2"/>
                      </a:lnTo>
                      <a:cubicBezTo>
                        <a:pt x="27" y="-1"/>
                        <a:pt x="32" y="-1"/>
                        <a:pt x="35" y="1"/>
                      </a:cubicBezTo>
                      <a:cubicBezTo>
                        <a:pt x="37" y="3"/>
                        <a:pt x="38" y="8"/>
                        <a:pt x="35" y="11"/>
                      </a:cubicBezTo>
                      <a:lnTo>
                        <a:pt x="12" y="40"/>
                      </a:lnTo>
                      <a:cubicBezTo>
                        <a:pt x="10" y="42"/>
                        <a:pt x="8" y="43"/>
                        <a:pt x="7" y="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E21A5B1A-F745-DB47-A231-B40B2EBFC3E2}"/>
                    </a:ext>
                  </a:extLst>
                </p:cNvPr>
                <p:cNvSpPr/>
                <p:nvPr/>
              </p:nvSpPr>
              <p:spPr>
                <a:xfrm>
                  <a:off x="10049805" y="9704752"/>
                  <a:ext cx="63535" cy="199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17">
                      <a:moveTo>
                        <a:pt x="7" y="17"/>
                      </a:moveTo>
                      <a:cubicBezTo>
                        <a:pt x="3" y="17"/>
                        <a:pt x="0" y="15"/>
                        <a:pt x="0" y="11"/>
                      </a:cubicBezTo>
                      <a:cubicBezTo>
                        <a:pt x="0" y="7"/>
                        <a:pt x="3" y="4"/>
                        <a:pt x="6" y="4"/>
                      </a:cubicBezTo>
                      <a:lnTo>
                        <a:pt x="45" y="0"/>
                      </a:lnTo>
                      <a:cubicBezTo>
                        <a:pt x="48" y="-1"/>
                        <a:pt x="52" y="2"/>
                        <a:pt x="52" y="6"/>
                      </a:cubicBezTo>
                      <a:cubicBezTo>
                        <a:pt x="53" y="10"/>
                        <a:pt x="50" y="13"/>
                        <a:pt x="46" y="14"/>
                      </a:cubicBez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23361B97-CA8A-6F45-8FC4-BE09D56C410C}"/>
                    </a:ext>
                  </a:extLst>
                </p:cNvPr>
                <p:cNvSpPr/>
                <p:nvPr/>
              </p:nvSpPr>
              <p:spPr>
                <a:xfrm>
                  <a:off x="10037347" y="9593848"/>
                  <a:ext cx="63535" cy="311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26">
                      <a:moveTo>
                        <a:pt x="45" y="26"/>
                      </a:moveTo>
                      <a:cubicBezTo>
                        <a:pt x="44" y="26"/>
                        <a:pt x="43" y="26"/>
                        <a:pt x="42" y="26"/>
                      </a:cubicBezTo>
                      <a:lnTo>
                        <a:pt x="5" y="14"/>
                      </a:lnTo>
                      <a:cubicBezTo>
                        <a:pt x="1" y="13"/>
                        <a:pt x="-1" y="9"/>
                        <a:pt x="0" y="5"/>
                      </a:cubicBezTo>
                      <a:cubicBezTo>
                        <a:pt x="1" y="1"/>
                        <a:pt x="5" y="-1"/>
                        <a:pt x="9" y="1"/>
                      </a:cubicBezTo>
                      <a:lnTo>
                        <a:pt x="46" y="12"/>
                      </a:lnTo>
                      <a:cubicBezTo>
                        <a:pt x="50" y="13"/>
                        <a:pt x="52" y="17"/>
                        <a:pt x="51" y="21"/>
                      </a:cubicBezTo>
                      <a:cubicBezTo>
                        <a:pt x="50" y="24"/>
                        <a:pt x="48" y="26"/>
                        <a:pt x="45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677" name="Group 676">
              <a:extLst>
                <a:ext uri="{FF2B5EF4-FFF2-40B4-BE49-F238E27FC236}">
                  <a16:creationId xmlns:a16="http://schemas.microsoft.com/office/drawing/2014/main" id="{242320A6-64CA-8A45-B8CE-B233C8929CD9}"/>
                </a:ext>
              </a:extLst>
            </p:cNvPr>
            <p:cNvGrpSpPr/>
            <p:nvPr/>
          </p:nvGrpSpPr>
          <p:grpSpPr>
            <a:xfrm>
              <a:off x="15122025" y="4291108"/>
              <a:ext cx="7748223" cy="6906492"/>
              <a:chOff x="15122025" y="4291108"/>
              <a:chExt cx="7748223" cy="6906492"/>
            </a:xfrm>
          </p:grpSpPr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07005DB5-3198-1943-A4C1-6C7E75CD2F49}"/>
                  </a:ext>
                </a:extLst>
              </p:cNvPr>
              <p:cNvSpPr/>
              <p:nvPr/>
            </p:nvSpPr>
            <p:spPr>
              <a:xfrm>
                <a:off x="15130144" y="4300347"/>
                <a:ext cx="7248013" cy="6887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19" h="5528">
                    <a:moveTo>
                      <a:pt x="5238" y="1590"/>
                    </a:moveTo>
                    <a:cubicBezTo>
                      <a:pt x="4461" y="520"/>
                      <a:pt x="3112" y="-101"/>
                      <a:pt x="1794" y="13"/>
                    </a:cubicBezTo>
                    <a:cubicBezTo>
                      <a:pt x="1272" y="58"/>
                      <a:pt x="691" y="197"/>
                      <a:pt x="316" y="588"/>
                    </a:cubicBezTo>
                    <a:cubicBezTo>
                      <a:pt x="-110" y="1031"/>
                      <a:pt x="-115" y="1688"/>
                      <a:pt x="362" y="2087"/>
                    </a:cubicBezTo>
                    <a:cubicBezTo>
                      <a:pt x="763" y="2423"/>
                      <a:pt x="1286" y="2576"/>
                      <a:pt x="1681" y="2920"/>
                    </a:cubicBezTo>
                    <a:cubicBezTo>
                      <a:pt x="1862" y="3077"/>
                      <a:pt x="2001" y="3273"/>
                      <a:pt x="2061" y="3506"/>
                    </a:cubicBezTo>
                    <a:cubicBezTo>
                      <a:pt x="2156" y="3880"/>
                      <a:pt x="2105" y="4275"/>
                      <a:pt x="2209" y="4647"/>
                    </a:cubicBezTo>
                    <a:cubicBezTo>
                      <a:pt x="2436" y="5453"/>
                      <a:pt x="3287" y="5564"/>
                      <a:pt x="3999" y="5520"/>
                    </a:cubicBezTo>
                    <a:cubicBezTo>
                      <a:pt x="5296" y="5441"/>
                      <a:pt x="5952" y="4124"/>
                      <a:pt x="5797" y="2944"/>
                    </a:cubicBezTo>
                    <a:cubicBezTo>
                      <a:pt x="5732" y="2454"/>
                      <a:pt x="5528" y="1988"/>
                      <a:pt x="5238" y="159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E8A100EE-925D-EC4A-9F0F-622992184EDE}"/>
                  </a:ext>
                </a:extLst>
              </p:cNvPr>
              <p:cNvSpPr/>
              <p:nvPr/>
            </p:nvSpPr>
            <p:spPr>
              <a:xfrm>
                <a:off x="15122025" y="4291108"/>
                <a:ext cx="7264536" cy="6906490"/>
              </a:xfrm>
              <a:custGeom>
                <a:avLst/>
                <a:gdLst>
                  <a:gd name="connsiteX0" fmla="*/ 2628813 w 7264536"/>
                  <a:gd name="connsiteY0" fmla="*/ 19207 h 6906490"/>
                  <a:gd name="connsiteX1" fmla="*/ 2242685 w 7264536"/>
                  <a:gd name="connsiteY1" fmla="*/ 36650 h 6906490"/>
                  <a:gd name="connsiteX2" fmla="*/ 1254942 w 7264536"/>
                  <a:gd name="connsiteY2" fmla="*/ 232254 h 6906490"/>
                  <a:gd name="connsiteX3" fmla="*/ 407950 w 7264536"/>
                  <a:gd name="connsiteY3" fmla="*/ 749299 h 6906490"/>
                  <a:gd name="connsiteX4" fmla="*/ 19330 w 7264536"/>
                  <a:gd name="connsiteY4" fmla="*/ 1741027 h 6906490"/>
                  <a:gd name="connsiteX5" fmla="*/ 464001 w 7264536"/>
                  <a:gd name="connsiteY5" fmla="*/ 2603183 h 6906490"/>
                  <a:gd name="connsiteX6" fmla="*/ 1267398 w 7264536"/>
                  <a:gd name="connsiteY6" fmla="*/ 3107769 h 6906490"/>
                  <a:gd name="connsiteX7" fmla="*/ 2106917 w 7264536"/>
                  <a:gd name="connsiteY7" fmla="*/ 3641010 h 6906490"/>
                  <a:gd name="connsiteX8" fmla="*/ 2581481 w 7264536"/>
                  <a:gd name="connsiteY8" fmla="*/ 4376085 h 6906490"/>
                  <a:gd name="connsiteX9" fmla="*/ 2668671 w 7264536"/>
                  <a:gd name="connsiteY9" fmla="*/ 5067553 h 6906490"/>
                  <a:gd name="connsiteX10" fmla="*/ 2767071 w 7264536"/>
                  <a:gd name="connsiteY10" fmla="*/ 5798891 h 6906490"/>
                  <a:gd name="connsiteX11" fmla="*/ 4987935 w 7264536"/>
                  <a:gd name="connsiteY11" fmla="*/ 6879078 h 6906490"/>
                  <a:gd name="connsiteX12" fmla="*/ 6586011 w 7264536"/>
                  <a:gd name="connsiteY12" fmla="*/ 6059282 h 6906490"/>
                  <a:gd name="connsiteX13" fmla="*/ 7139047 w 7264536"/>
                  <a:gd name="connsiteY13" fmla="*/ 4950440 h 6906490"/>
                  <a:gd name="connsiteX14" fmla="*/ 7220009 w 7264536"/>
                  <a:gd name="connsiteY14" fmla="*/ 3680878 h 6906490"/>
                  <a:gd name="connsiteX15" fmla="*/ 6524977 w 7264536"/>
                  <a:gd name="connsiteY15" fmla="*/ 1995189 h 6906490"/>
                  <a:gd name="connsiteX16" fmla="*/ 2628813 w 7264536"/>
                  <a:gd name="connsiteY16" fmla="*/ 19207 h 6906490"/>
                  <a:gd name="connsiteX17" fmla="*/ 2547921 w 7264536"/>
                  <a:gd name="connsiteY17" fmla="*/ 712 h 6906490"/>
                  <a:gd name="connsiteX18" fmla="*/ 6538683 w 7264536"/>
                  <a:gd name="connsiteY18" fmla="*/ 1983974 h 6906490"/>
                  <a:gd name="connsiteX19" fmla="*/ 7236207 w 7264536"/>
                  <a:gd name="connsiteY19" fmla="*/ 3677140 h 6906490"/>
                  <a:gd name="connsiteX20" fmla="*/ 7156489 w 7264536"/>
                  <a:gd name="connsiteY20" fmla="*/ 4954179 h 6906490"/>
                  <a:gd name="connsiteX21" fmla="*/ 6599717 w 7264536"/>
                  <a:gd name="connsiteY21" fmla="*/ 6069251 h 6906490"/>
                  <a:gd name="connsiteX22" fmla="*/ 4989183 w 7264536"/>
                  <a:gd name="connsiteY22" fmla="*/ 6895277 h 6906490"/>
                  <a:gd name="connsiteX23" fmla="*/ 4671561 w 7264536"/>
                  <a:gd name="connsiteY23" fmla="*/ 6906490 h 6906490"/>
                  <a:gd name="connsiteX24" fmla="*/ 2750879 w 7264536"/>
                  <a:gd name="connsiteY24" fmla="*/ 5801385 h 6906490"/>
                  <a:gd name="connsiteX25" fmla="*/ 2652479 w 7264536"/>
                  <a:gd name="connsiteY25" fmla="*/ 5067555 h 6906490"/>
                  <a:gd name="connsiteX26" fmla="*/ 2565289 w 7264536"/>
                  <a:gd name="connsiteY26" fmla="*/ 4379823 h 6906490"/>
                  <a:gd name="connsiteX27" fmla="*/ 2094461 w 7264536"/>
                  <a:gd name="connsiteY27" fmla="*/ 3653468 h 6906490"/>
                  <a:gd name="connsiteX28" fmla="*/ 1258677 w 7264536"/>
                  <a:gd name="connsiteY28" fmla="*/ 3121473 h 6906490"/>
                  <a:gd name="connsiteX29" fmla="*/ 451543 w 7264536"/>
                  <a:gd name="connsiteY29" fmla="*/ 2615641 h 6906490"/>
                  <a:gd name="connsiteX30" fmla="*/ 1889 w 7264536"/>
                  <a:gd name="connsiteY30" fmla="*/ 1739779 h 6906490"/>
                  <a:gd name="connsiteX31" fmla="*/ 394246 w 7264536"/>
                  <a:gd name="connsiteY31" fmla="*/ 735591 h 6906490"/>
                  <a:gd name="connsiteX32" fmla="*/ 1249958 w 7264536"/>
                  <a:gd name="connsiteY32" fmla="*/ 213563 h 6906490"/>
                  <a:gd name="connsiteX33" fmla="*/ 2240193 w 7264536"/>
                  <a:gd name="connsiteY33" fmla="*/ 16712 h 6906490"/>
                  <a:gd name="connsiteX34" fmla="*/ 2547921 w 7264536"/>
                  <a:gd name="connsiteY34" fmla="*/ 712 h 69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264536" h="6906490">
                    <a:moveTo>
                      <a:pt x="2628813" y="19207"/>
                    </a:moveTo>
                    <a:cubicBezTo>
                      <a:pt x="2500519" y="19207"/>
                      <a:pt x="2370979" y="24191"/>
                      <a:pt x="2242685" y="36650"/>
                    </a:cubicBezTo>
                    <a:cubicBezTo>
                      <a:pt x="1869011" y="67797"/>
                      <a:pt x="1537688" y="133829"/>
                      <a:pt x="1254942" y="232254"/>
                    </a:cubicBezTo>
                    <a:cubicBezTo>
                      <a:pt x="904935" y="353106"/>
                      <a:pt x="620944" y="527530"/>
                      <a:pt x="407950" y="749299"/>
                    </a:cubicBezTo>
                    <a:cubicBezTo>
                      <a:pt x="136414" y="1030870"/>
                      <a:pt x="-599" y="1383457"/>
                      <a:pt x="19330" y="1741027"/>
                    </a:cubicBezTo>
                    <a:cubicBezTo>
                      <a:pt x="36768" y="2071188"/>
                      <a:pt x="194956" y="2378923"/>
                      <a:pt x="464001" y="2603183"/>
                    </a:cubicBezTo>
                    <a:cubicBezTo>
                      <a:pt x="708134" y="2807509"/>
                      <a:pt x="990880" y="2960754"/>
                      <a:pt x="1267398" y="3107769"/>
                    </a:cubicBezTo>
                    <a:cubicBezTo>
                      <a:pt x="1556372" y="3262259"/>
                      <a:pt x="1854065" y="3421733"/>
                      <a:pt x="2106917" y="3641010"/>
                    </a:cubicBezTo>
                    <a:cubicBezTo>
                      <a:pt x="2352295" y="3854057"/>
                      <a:pt x="2511729" y="4101989"/>
                      <a:pt x="2581481" y="4376085"/>
                    </a:cubicBezTo>
                    <a:cubicBezTo>
                      <a:pt x="2640023" y="4602837"/>
                      <a:pt x="2654971" y="4839556"/>
                      <a:pt x="2668671" y="5067553"/>
                    </a:cubicBezTo>
                    <a:cubicBezTo>
                      <a:pt x="2684863" y="5310502"/>
                      <a:pt x="2699811" y="5559681"/>
                      <a:pt x="2767071" y="5798891"/>
                    </a:cubicBezTo>
                    <a:cubicBezTo>
                      <a:pt x="2990031" y="6592523"/>
                      <a:pt x="3737377" y="6955077"/>
                      <a:pt x="4987935" y="6879078"/>
                    </a:cubicBezTo>
                    <a:cubicBezTo>
                      <a:pt x="5624425" y="6840455"/>
                      <a:pt x="6176215" y="6556393"/>
                      <a:pt x="6586011" y="6059282"/>
                    </a:cubicBezTo>
                    <a:cubicBezTo>
                      <a:pt x="6838863" y="5754039"/>
                      <a:pt x="7029435" y="5369059"/>
                      <a:pt x="7139047" y="4950440"/>
                    </a:cubicBezTo>
                    <a:cubicBezTo>
                      <a:pt x="7247411" y="4539297"/>
                      <a:pt x="7274813" y="4099497"/>
                      <a:pt x="7220009" y="3680878"/>
                    </a:cubicBezTo>
                    <a:cubicBezTo>
                      <a:pt x="7142783" y="3097802"/>
                      <a:pt x="6902387" y="2515971"/>
                      <a:pt x="6524977" y="1995189"/>
                    </a:cubicBezTo>
                    <a:cubicBezTo>
                      <a:pt x="5633143" y="769233"/>
                      <a:pt x="4135961" y="19207"/>
                      <a:pt x="2628813" y="19207"/>
                    </a:cubicBezTo>
                    <a:close/>
                    <a:moveTo>
                      <a:pt x="2547921" y="712"/>
                    </a:moveTo>
                    <a:cubicBezTo>
                      <a:pt x="4087545" y="-26559"/>
                      <a:pt x="5627853" y="730685"/>
                      <a:pt x="6538683" y="1983974"/>
                    </a:cubicBezTo>
                    <a:cubicBezTo>
                      <a:pt x="6917339" y="2507248"/>
                      <a:pt x="7158981" y="3092817"/>
                      <a:pt x="7236207" y="3677140"/>
                    </a:cubicBezTo>
                    <a:cubicBezTo>
                      <a:pt x="7292257" y="4098251"/>
                      <a:pt x="7264855" y="4539297"/>
                      <a:pt x="7156489" y="4954179"/>
                    </a:cubicBezTo>
                    <a:cubicBezTo>
                      <a:pt x="7046879" y="5375289"/>
                      <a:pt x="6853815" y="5761516"/>
                      <a:pt x="6599717" y="6069251"/>
                    </a:cubicBezTo>
                    <a:cubicBezTo>
                      <a:pt x="6187431" y="6570099"/>
                      <a:pt x="5630657" y="6856655"/>
                      <a:pt x="4989183" y="6895277"/>
                    </a:cubicBezTo>
                    <a:cubicBezTo>
                      <a:pt x="4879573" y="6901507"/>
                      <a:pt x="4773699" y="6906490"/>
                      <a:pt x="4671561" y="6906490"/>
                    </a:cubicBezTo>
                    <a:cubicBezTo>
                      <a:pt x="3602855" y="6906490"/>
                      <a:pt x="2956401" y="6535215"/>
                      <a:pt x="2750879" y="5801385"/>
                    </a:cubicBezTo>
                    <a:cubicBezTo>
                      <a:pt x="2682373" y="5562173"/>
                      <a:pt x="2667427" y="5311749"/>
                      <a:pt x="2652479" y="5067555"/>
                    </a:cubicBezTo>
                    <a:cubicBezTo>
                      <a:pt x="2637533" y="4839557"/>
                      <a:pt x="2622585" y="4604083"/>
                      <a:pt x="2565289" y="4379823"/>
                    </a:cubicBezTo>
                    <a:cubicBezTo>
                      <a:pt x="2495537" y="4108218"/>
                      <a:pt x="2337347" y="3864024"/>
                      <a:pt x="2094461" y="3653468"/>
                    </a:cubicBezTo>
                    <a:cubicBezTo>
                      <a:pt x="1844099" y="3435437"/>
                      <a:pt x="1546406" y="3275963"/>
                      <a:pt x="1258677" y="3121473"/>
                    </a:cubicBezTo>
                    <a:cubicBezTo>
                      <a:pt x="982159" y="2973212"/>
                      <a:pt x="696922" y="2821213"/>
                      <a:pt x="451543" y="2615641"/>
                    </a:cubicBezTo>
                    <a:cubicBezTo>
                      <a:pt x="178761" y="2387643"/>
                      <a:pt x="19327" y="2076170"/>
                      <a:pt x="1889" y="1739779"/>
                    </a:cubicBezTo>
                    <a:cubicBezTo>
                      <a:pt x="-18040" y="1378471"/>
                      <a:pt x="120219" y="1022146"/>
                      <a:pt x="394246" y="735591"/>
                    </a:cubicBezTo>
                    <a:cubicBezTo>
                      <a:pt x="608486" y="511331"/>
                      <a:pt x="896214" y="336906"/>
                      <a:pt x="1249958" y="213563"/>
                    </a:cubicBezTo>
                    <a:cubicBezTo>
                      <a:pt x="1532705" y="115137"/>
                      <a:pt x="1866519" y="49105"/>
                      <a:pt x="2240193" y="16712"/>
                    </a:cubicBezTo>
                    <a:cubicBezTo>
                      <a:pt x="2342641" y="7835"/>
                      <a:pt x="2445281" y="2530"/>
                      <a:pt x="2547921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672" name="Group 671">
                <a:extLst>
                  <a:ext uri="{FF2B5EF4-FFF2-40B4-BE49-F238E27FC236}">
                    <a16:creationId xmlns:a16="http://schemas.microsoft.com/office/drawing/2014/main" id="{6DDC83D1-53E7-E947-A9E0-2F532EC44C12}"/>
                  </a:ext>
                </a:extLst>
              </p:cNvPr>
              <p:cNvGrpSpPr/>
              <p:nvPr/>
            </p:nvGrpSpPr>
            <p:grpSpPr>
              <a:xfrm>
                <a:off x="15546238" y="4979480"/>
                <a:ext cx="2454210" cy="1182564"/>
                <a:chOff x="15546238" y="4979480"/>
                <a:chExt cx="2454210" cy="1182564"/>
              </a:xfrm>
            </p:grpSpPr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5662A8E0-41A5-FD4F-B2AF-9B50E8D2BD0B}"/>
                    </a:ext>
                  </a:extLst>
                </p:cNvPr>
                <p:cNvSpPr/>
                <p:nvPr/>
              </p:nvSpPr>
              <p:spPr>
                <a:xfrm>
                  <a:off x="17119670" y="4988203"/>
                  <a:ext cx="226734" cy="10778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3" h="866">
                      <a:moveTo>
                        <a:pt x="64" y="866"/>
                      </a:moveTo>
                      <a:lnTo>
                        <a:pt x="119" y="866"/>
                      </a:lnTo>
                      <a:cubicBezTo>
                        <a:pt x="154" y="866"/>
                        <a:pt x="183" y="837"/>
                        <a:pt x="183" y="802"/>
                      </a:cubicBezTo>
                      <a:lnTo>
                        <a:pt x="183" y="58"/>
                      </a:lnTo>
                      <a:cubicBezTo>
                        <a:pt x="183" y="26"/>
                        <a:pt x="157" y="0"/>
                        <a:pt x="125" y="0"/>
                      </a:cubicBezTo>
                      <a:lnTo>
                        <a:pt x="58" y="0"/>
                      </a:lnTo>
                      <a:cubicBezTo>
                        <a:pt x="26" y="0"/>
                        <a:pt x="0" y="26"/>
                        <a:pt x="0" y="58"/>
                      </a:cubicBezTo>
                      <a:lnTo>
                        <a:pt x="0" y="802"/>
                      </a:lnTo>
                      <a:cubicBezTo>
                        <a:pt x="0" y="837"/>
                        <a:pt x="29" y="866"/>
                        <a:pt x="64" y="8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4A9978D3-FFB8-EB4E-AC56-1782BA4C7806}"/>
                    </a:ext>
                  </a:extLst>
                </p:cNvPr>
                <p:cNvSpPr/>
                <p:nvPr/>
              </p:nvSpPr>
              <p:spPr>
                <a:xfrm>
                  <a:off x="17110951" y="4979480"/>
                  <a:ext cx="244176" cy="1094090"/>
                </a:xfrm>
                <a:custGeom>
                  <a:avLst/>
                  <a:gdLst>
                    <a:gd name="connsiteX0" fmla="*/ 58316 w 244176"/>
                    <a:gd name="connsiteY0" fmla="*/ 17446 h 1094090"/>
                    <a:gd name="connsiteX1" fmla="*/ 18688 w 244176"/>
                    <a:gd name="connsiteY1" fmla="*/ 57275 h 1094090"/>
                    <a:gd name="connsiteX2" fmla="*/ 18688 w 244176"/>
                    <a:gd name="connsiteY2" fmla="*/ 1031838 h 1094090"/>
                    <a:gd name="connsiteX3" fmla="*/ 63270 w 244176"/>
                    <a:gd name="connsiteY3" fmla="*/ 1076645 h 1094090"/>
                    <a:gd name="connsiteX4" fmla="*/ 180916 w 244176"/>
                    <a:gd name="connsiteY4" fmla="*/ 1076645 h 1094090"/>
                    <a:gd name="connsiteX5" fmla="*/ 226736 w 244176"/>
                    <a:gd name="connsiteY5" fmla="*/ 1031838 h 1094090"/>
                    <a:gd name="connsiteX6" fmla="*/ 226736 w 244176"/>
                    <a:gd name="connsiteY6" fmla="*/ 57275 h 1094090"/>
                    <a:gd name="connsiteX7" fmla="*/ 185868 w 244176"/>
                    <a:gd name="connsiteY7" fmla="*/ 17446 h 1094090"/>
                    <a:gd name="connsiteX8" fmla="*/ 58256 w 244176"/>
                    <a:gd name="connsiteY8" fmla="*/ 0 h 1094090"/>
                    <a:gd name="connsiteX9" fmla="*/ 185922 w 244176"/>
                    <a:gd name="connsiteY9" fmla="*/ 0 h 1094090"/>
                    <a:gd name="connsiteX10" fmla="*/ 244176 w 244176"/>
                    <a:gd name="connsiteY10" fmla="*/ 57256 h 1094090"/>
                    <a:gd name="connsiteX11" fmla="*/ 244176 w 244176"/>
                    <a:gd name="connsiteY11" fmla="*/ 1031855 h 1094090"/>
                    <a:gd name="connsiteX12" fmla="*/ 180964 w 244176"/>
                    <a:gd name="connsiteY12" fmla="*/ 1094090 h 1094090"/>
                    <a:gd name="connsiteX13" fmla="*/ 63214 w 244176"/>
                    <a:gd name="connsiteY13" fmla="*/ 1094090 h 1094090"/>
                    <a:gd name="connsiteX14" fmla="*/ 0 w 244176"/>
                    <a:gd name="connsiteY14" fmla="*/ 1031855 h 1094090"/>
                    <a:gd name="connsiteX15" fmla="*/ 0 w 244176"/>
                    <a:gd name="connsiteY15" fmla="*/ 57256 h 1094090"/>
                    <a:gd name="connsiteX16" fmla="*/ 58256 w 244176"/>
                    <a:gd name="connsiteY16" fmla="*/ 0 h 109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4176" h="1094090">
                      <a:moveTo>
                        <a:pt x="58316" y="17446"/>
                      </a:moveTo>
                      <a:cubicBezTo>
                        <a:pt x="36026" y="17446"/>
                        <a:pt x="18688" y="36116"/>
                        <a:pt x="18688" y="57275"/>
                      </a:cubicBezTo>
                      <a:lnTo>
                        <a:pt x="18688" y="1031838"/>
                      </a:lnTo>
                      <a:cubicBezTo>
                        <a:pt x="18688" y="1056731"/>
                        <a:pt x="38502" y="1076645"/>
                        <a:pt x="63270" y="1076645"/>
                      </a:cubicBezTo>
                      <a:lnTo>
                        <a:pt x="180916" y="1076645"/>
                      </a:lnTo>
                      <a:cubicBezTo>
                        <a:pt x="205682" y="1076645"/>
                        <a:pt x="226736" y="1056731"/>
                        <a:pt x="226736" y="1031838"/>
                      </a:cubicBezTo>
                      <a:lnTo>
                        <a:pt x="226736" y="57275"/>
                      </a:lnTo>
                      <a:cubicBezTo>
                        <a:pt x="226736" y="36116"/>
                        <a:pt x="208160" y="17446"/>
                        <a:pt x="185868" y="17446"/>
                      </a:cubicBezTo>
                      <a:close/>
                      <a:moveTo>
                        <a:pt x="58256" y="0"/>
                      </a:moveTo>
                      <a:lnTo>
                        <a:pt x="185922" y="0"/>
                      </a:lnTo>
                      <a:cubicBezTo>
                        <a:pt x="218148" y="0"/>
                        <a:pt x="244176" y="26139"/>
                        <a:pt x="244176" y="57256"/>
                      </a:cubicBezTo>
                      <a:lnTo>
                        <a:pt x="244176" y="1031855"/>
                      </a:lnTo>
                      <a:cubicBezTo>
                        <a:pt x="244176" y="1066707"/>
                        <a:pt x="215668" y="1094090"/>
                        <a:pt x="180964" y="1094090"/>
                      </a:cubicBezTo>
                      <a:lnTo>
                        <a:pt x="63214" y="1094090"/>
                      </a:lnTo>
                      <a:cubicBezTo>
                        <a:pt x="28508" y="1094090"/>
                        <a:pt x="0" y="1066707"/>
                        <a:pt x="0" y="1031855"/>
                      </a:cubicBezTo>
                      <a:lnTo>
                        <a:pt x="0" y="57256"/>
                      </a:lnTo>
                      <a:cubicBezTo>
                        <a:pt x="0" y="26139"/>
                        <a:pt x="26030" y="0"/>
                        <a:pt x="582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86E058E1-0101-6A4B-BEC1-D1FC6483B83D}"/>
                    </a:ext>
                  </a:extLst>
                </p:cNvPr>
                <p:cNvSpPr/>
                <p:nvPr/>
              </p:nvSpPr>
              <p:spPr>
                <a:xfrm>
                  <a:off x="17225566" y="5216242"/>
                  <a:ext cx="16195" cy="6068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488">
                      <a:moveTo>
                        <a:pt x="6" y="488"/>
                      </a:moveTo>
                      <a:cubicBezTo>
                        <a:pt x="3" y="488"/>
                        <a:pt x="0" y="484"/>
                        <a:pt x="0" y="48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480"/>
                      </a:lnTo>
                      <a:cubicBezTo>
                        <a:pt x="14" y="484"/>
                        <a:pt x="11" y="488"/>
                        <a:pt x="6" y="4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598F1C47-C3C2-7849-8316-AA2192AE138C}"/>
                    </a:ext>
                  </a:extLst>
                </p:cNvPr>
                <p:cNvSpPr/>
                <p:nvPr/>
              </p:nvSpPr>
              <p:spPr>
                <a:xfrm>
                  <a:off x="17527047" y="5059231"/>
                  <a:ext cx="244175" cy="10143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7" h="815">
                      <a:moveTo>
                        <a:pt x="150" y="0"/>
                      </a:moveTo>
                      <a:lnTo>
                        <a:pt x="47" y="0"/>
                      </a:lnTo>
                      <a:cubicBezTo>
                        <a:pt x="21" y="0"/>
                        <a:pt x="0" y="22"/>
                        <a:pt x="0" y="47"/>
                      </a:cubicBezTo>
                      <a:lnTo>
                        <a:pt x="0" y="765"/>
                      </a:lnTo>
                      <a:cubicBezTo>
                        <a:pt x="0" y="793"/>
                        <a:pt x="22" y="815"/>
                        <a:pt x="50" y="815"/>
                      </a:cubicBezTo>
                      <a:lnTo>
                        <a:pt x="146" y="815"/>
                      </a:lnTo>
                      <a:cubicBezTo>
                        <a:pt x="174" y="815"/>
                        <a:pt x="197" y="793"/>
                        <a:pt x="197" y="765"/>
                      </a:cubicBezTo>
                      <a:lnTo>
                        <a:pt x="197" y="47"/>
                      </a:lnTo>
                      <a:cubicBezTo>
                        <a:pt x="197" y="22"/>
                        <a:pt x="175" y="0"/>
                        <a:pt x="1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EB95BEEA-9011-B940-A2FB-F185CEC43B6D}"/>
                    </a:ext>
                  </a:extLst>
                </p:cNvPr>
                <p:cNvSpPr/>
                <p:nvPr/>
              </p:nvSpPr>
              <p:spPr>
                <a:xfrm>
                  <a:off x="17640414" y="5372003"/>
                  <a:ext cx="16195" cy="558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449">
                      <a:moveTo>
                        <a:pt x="7" y="449"/>
                      </a:moveTo>
                      <a:cubicBezTo>
                        <a:pt x="4" y="449"/>
                        <a:pt x="0" y="446"/>
                        <a:pt x="0" y="442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442"/>
                      </a:lnTo>
                      <a:cubicBezTo>
                        <a:pt x="14" y="446"/>
                        <a:pt x="11" y="449"/>
                        <a:pt x="7" y="4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784C2F2-F40E-B84D-839A-DA7A469549FA}"/>
                    </a:ext>
                  </a:extLst>
                </p:cNvPr>
                <p:cNvSpPr/>
                <p:nvPr/>
              </p:nvSpPr>
              <p:spPr>
                <a:xfrm>
                  <a:off x="17611758" y="5217488"/>
                  <a:ext cx="74748" cy="735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" h="60">
                      <a:moveTo>
                        <a:pt x="0" y="30"/>
                      </a:moveTo>
                      <a:cubicBezTo>
                        <a:pt x="0" y="47"/>
                        <a:pt x="13" y="60"/>
                        <a:pt x="30" y="60"/>
                      </a:cubicBezTo>
                      <a:cubicBezTo>
                        <a:pt x="47" y="60"/>
                        <a:pt x="61" y="47"/>
                        <a:pt x="61" y="30"/>
                      </a:cubicBezTo>
                      <a:cubicBezTo>
                        <a:pt x="61" y="13"/>
                        <a:pt x="47" y="0"/>
                        <a:pt x="30" y="0"/>
                      </a:cubicBezTo>
                      <a:cubicBezTo>
                        <a:pt x="13" y="0"/>
                        <a:pt x="0" y="13"/>
                        <a:pt x="0" y="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654DFC1E-EFAD-384E-A44E-E618249615D3}"/>
                    </a:ext>
                  </a:extLst>
                </p:cNvPr>
                <p:cNvSpPr/>
                <p:nvPr/>
              </p:nvSpPr>
              <p:spPr>
                <a:xfrm>
                  <a:off x="16891693" y="5178859"/>
                  <a:ext cx="226734" cy="8872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3" h="713">
                      <a:moveTo>
                        <a:pt x="64" y="713"/>
                      </a:moveTo>
                      <a:lnTo>
                        <a:pt x="119" y="713"/>
                      </a:lnTo>
                      <a:cubicBezTo>
                        <a:pt x="154" y="713"/>
                        <a:pt x="183" y="684"/>
                        <a:pt x="183" y="649"/>
                      </a:cubicBezTo>
                      <a:lnTo>
                        <a:pt x="183" y="57"/>
                      </a:lnTo>
                      <a:cubicBezTo>
                        <a:pt x="183" y="25"/>
                        <a:pt x="158" y="0"/>
                        <a:pt x="125" y="0"/>
                      </a:cubicBezTo>
                      <a:lnTo>
                        <a:pt x="59" y="0"/>
                      </a:lnTo>
                      <a:cubicBezTo>
                        <a:pt x="27" y="0"/>
                        <a:pt x="0" y="25"/>
                        <a:pt x="0" y="57"/>
                      </a:cubicBezTo>
                      <a:lnTo>
                        <a:pt x="0" y="649"/>
                      </a:lnTo>
                      <a:cubicBezTo>
                        <a:pt x="0" y="684"/>
                        <a:pt x="29" y="713"/>
                        <a:pt x="64" y="71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6083BC0E-59DE-1848-B1ED-A207398C8281}"/>
                    </a:ext>
                  </a:extLst>
                </p:cNvPr>
                <p:cNvSpPr/>
                <p:nvPr/>
              </p:nvSpPr>
              <p:spPr>
                <a:xfrm>
                  <a:off x="16891693" y="5178859"/>
                  <a:ext cx="226734" cy="8872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3" h="713">
                      <a:moveTo>
                        <a:pt x="64" y="713"/>
                      </a:moveTo>
                      <a:lnTo>
                        <a:pt x="119" y="713"/>
                      </a:lnTo>
                      <a:cubicBezTo>
                        <a:pt x="154" y="713"/>
                        <a:pt x="183" y="684"/>
                        <a:pt x="183" y="649"/>
                      </a:cubicBezTo>
                      <a:lnTo>
                        <a:pt x="183" y="57"/>
                      </a:lnTo>
                      <a:cubicBezTo>
                        <a:pt x="183" y="25"/>
                        <a:pt x="158" y="0"/>
                        <a:pt x="125" y="0"/>
                      </a:cubicBezTo>
                      <a:lnTo>
                        <a:pt x="59" y="0"/>
                      </a:lnTo>
                      <a:cubicBezTo>
                        <a:pt x="27" y="0"/>
                        <a:pt x="0" y="25"/>
                        <a:pt x="0" y="57"/>
                      </a:cubicBezTo>
                      <a:lnTo>
                        <a:pt x="0" y="649"/>
                      </a:lnTo>
                      <a:cubicBezTo>
                        <a:pt x="0" y="684"/>
                        <a:pt x="29" y="713"/>
                        <a:pt x="64" y="713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D393E440-DF2B-6A49-9DC1-DD1FB48A3751}"/>
                    </a:ext>
                  </a:extLst>
                </p:cNvPr>
                <p:cNvSpPr/>
                <p:nvPr/>
              </p:nvSpPr>
              <p:spPr>
                <a:xfrm>
                  <a:off x="16884220" y="5168890"/>
                  <a:ext cx="244174" cy="904680"/>
                </a:xfrm>
                <a:custGeom>
                  <a:avLst/>
                  <a:gdLst>
                    <a:gd name="connsiteX0" fmla="*/ 57068 w 244174"/>
                    <a:gd name="connsiteY0" fmla="*/ 17445 h 904680"/>
                    <a:gd name="connsiteX1" fmla="*/ 17440 w 244174"/>
                    <a:gd name="connsiteY1" fmla="*/ 58508 h 904680"/>
                    <a:gd name="connsiteX2" fmla="*/ 17440 w 244174"/>
                    <a:gd name="connsiteY2" fmla="*/ 842438 h 904680"/>
                    <a:gd name="connsiteX3" fmla="*/ 62022 w 244174"/>
                    <a:gd name="connsiteY3" fmla="*/ 887234 h 904680"/>
                    <a:gd name="connsiteX4" fmla="*/ 179668 w 244174"/>
                    <a:gd name="connsiteY4" fmla="*/ 887234 h 904680"/>
                    <a:gd name="connsiteX5" fmla="*/ 225488 w 244174"/>
                    <a:gd name="connsiteY5" fmla="*/ 842438 h 904680"/>
                    <a:gd name="connsiteX6" fmla="*/ 225488 w 244174"/>
                    <a:gd name="connsiteY6" fmla="*/ 58508 h 904680"/>
                    <a:gd name="connsiteX7" fmla="*/ 184620 w 244174"/>
                    <a:gd name="connsiteY7" fmla="*/ 17445 h 904680"/>
                    <a:gd name="connsiteX8" fmla="*/ 57014 w 244174"/>
                    <a:gd name="connsiteY8" fmla="*/ 0 h 904680"/>
                    <a:gd name="connsiteX9" fmla="*/ 184680 w 244174"/>
                    <a:gd name="connsiteY9" fmla="*/ 0 h 904680"/>
                    <a:gd name="connsiteX10" fmla="*/ 244174 w 244174"/>
                    <a:gd name="connsiteY10" fmla="*/ 58487 h 904680"/>
                    <a:gd name="connsiteX11" fmla="*/ 244174 w 244174"/>
                    <a:gd name="connsiteY11" fmla="*/ 842460 h 904680"/>
                    <a:gd name="connsiteX12" fmla="*/ 179722 w 244174"/>
                    <a:gd name="connsiteY12" fmla="*/ 904680 h 904680"/>
                    <a:gd name="connsiteX13" fmla="*/ 61972 w 244174"/>
                    <a:gd name="connsiteY13" fmla="*/ 904680 h 904680"/>
                    <a:gd name="connsiteX14" fmla="*/ 0 w 244174"/>
                    <a:gd name="connsiteY14" fmla="*/ 842460 h 904680"/>
                    <a:gd name="connsiteX15" fmla="*/ 0 w 244174"/>
                    <a:gd name="connsiteY15" fmla="*/ 58487 h 904680"/>
                    <a:gd name="connsiteX16" fmla="*/ 57014 w 244174"/>
                    <a:gd name="connsiteY16" fmla="*/ 0 h 90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4174" h="904680">
                      <a:moveTo>
                        <a:pt x="57068" y="17445"/>
                      </a:moveTo>
                      <a:cubicBezTo>
                        <a:pt x="34778" y="17445"/>
                        <a:pt x="17440" y="36110"/>
                        <a:pt x="17440" y="58508"/>
                      </a:cubicBezTo>
                      <a:lnTo>
                        <a:pt x="17440" y="842438"/>
                      </a:lnTo>
                      <a:cubicBezTo>
                        <a:pt x="17440" y="867325"/>
                        <a:pt x="37254" y="887234"/>
                        <a:pt x="62022" y="887234"/>
                      </a:cubicBezTo>
                      <a:lnTo>
                        <a:pt x="179668" y="887234"/>
                      </a:lnTo>
                      <a:cubicBezTo>
                        <a:pt x="205672" y="887234"/>
                        <a:pt x="225488" y="867325"/>
                        <a:pt x="225488" y="842438"/>
                      </a:cubicBezTo>
                      <a:lnTo>
                        <a:pt x="225488" y="58508"/>
                      </a:lnTo>
                      <a:cubicBezTo>
                        <a:pt x="225488" y="36110"/>
                        <a:pt x="206912" y="17445"/>
                        <a:pt x="184620" y="17445"/>
                      </a:cubicBezTo>
                      <a:close/>
                      <a:moveTo>
                        <a:pt x="57014" y="0"/>
                      </a:moveTo>
                      <a:lnTo>
                        <a:pt x="184680" y="0"/>
                      </a:lnTo>
                      <a:cubicBezTo>
                        <a:pt x="216906" y="0"/>
                        <a:pt x="244174" y="27377"/>
                        <a:pt x="244174" y="58487"/>
                      </a:cubicBezTo>
                      <a:lnTo>
                        <a:pt x="244174" y="842460"/>
                      </a:lnTo>
                      <a:cubicBezTo>
                        <a:pt x="244174" y="877303"/>
                        <a:pt x="214426" y="904680"/>
                        <a:pt x="179722" y="904680"/>
                      </a:cubicBezTo>
                      <a:lnTo>
                        <a:pt x="61972" y="904680"/>
                      </a:lnTo>
                      <a:cubicBezTo>
                        <a:pt x="27268" y="904680"/>
                        <a:pt x="0" y="877303"/>
                        <a:pt x="0" y="842460"/>
                      </a:cubicBezTo>
                      <a:lnTo>
                        <a:pt x="0" y="58487"/>
                      </a:lnTo>
                      <a:cubicBezTo>
                        <a:pt x="0" y="27377"/>
                        <a:pt x="24788" y="0"/>
                        <a:pt x="57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D4B8BBE4-AF00-2340-8DD9-2250773E70B7}"/>
                    </a:ext>
                  </a:extLst>
                </p:cNvPr>
                <p:cNvSpPr/>
                <p:nvPr/>
              </p:nvSpPr>
              <p:spPr>
                <a:xfrm>
                  <a:off x="16997586" y="5495372"/>
                  <a:ext cx="16195" cy="4348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350">
                      <a:moveTo>
                        <a:pt x="7" y="350"/>
                      </a:moveTo>
                      <a:cubicBezTo>
                        <a:pt x="3" y="350"/>
                        <a:pt x="0" y="347"/>
                        <a:pt x="0" y="343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343"/>
                      </a:lnTo>
                      <a:cubicBezTo>
                        <a:pt x="14" y="347"/>
                        <a:pt x="11" y="350"/>
                        <a:pt x="7" y="3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E5C92D82-FBAC-8946-8754-D983E809E061}"/>
                    </a:ext>
                  </a:extLst>
                </p:cNvPr>
                <p:cNvSpPr/>
                <p:nvPr/>
              </p:nvSpPr>
              <p:spPr>
                <a:xfrm>
                  <a:off x="16967683" y="5333373"/>
                  <a:ext cx="74748" cy="747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" h="61">
                      <a:moveTo>
                        <a:pt x="0" y="30"/>
                      </a:moveTo>
                      <a:cubicBezTo>
                        <a:pt x="0" y="48"/>
                        <a:pt x="14" y="61"/>
                        <a:pt x="31" y="61"/>
                      </a:cubicBezTo>
                      <a:cubicBezTo>
                        <a:pt x="48" y="61"/>
                        <a:pt x="61" y="48"/>
                        <a:pt x="61" y="30"/>
                      </a:cubicBezTo>
                      <a:cubicBezTo>
                        <a:pt x="61" y="14"/>
                        <a:pt x="48" y="0"/>
                        <a:pt x="31" y="0"/>
                      </a:cubicBezTo>
                      <a:cubicBezTo>
                        <a:pt x="14" y="0"/>
                        <a:pt x="0" y="14"/>
                        <a:pt x="0" y="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C3C8DB0B-099A-8E4E-BCB9-DAC6B084A370}"/>
                    </a:ext>
                  </a:extLst>
                </p:cNvPr>
                <p:cNvSpPr/>
                <p:nvPr/>
              </p:nvSpPr>
              <p:spPr>
                <a:xfrm>
                  <a:off x="16958965" y="5324651"/>
                  <a:ext cx="92190" cy="92213"/>
                </a:xfrm>
                <a:custGeom>
                  <a:avLst/>
                  <a:gdLst>
                    <a:gd name="connsiteX0" fmla="*/ 46700 w 92190"/>
                    <a:gd name="connsiteY0" fmla="*/ 17449 h 92213"/>
                    <a:gd name="connsiteX1" fmla="*/ 17438 w 92190"/>
                    <a:gd name="connsiteY1" fmla="*/ 45500 h 92213"/>
                    <a:gd name="connsiteX2" fmla="*/ 46700 w 92190"/>
                    <a:gd name="connsiteY2" fmla="*/ 74770 h 92213"/>
                    <a:gd name="connsiteX3" fmla="*/ 74744 w 92190"/>
                    <a:gd name="connsiteY3" fmla="*/ 45500 h 92213"/>
                    <a:gd name="connsiteX4" fmla="*/ 46700 w 92190"/>
                    <a:gd name="connsiteY4" fmla="*/ 17449 h 92213"/>
                    <a:gd name="connsiteX5" fmla="*/ 46710 w 92190"/>
                    <a:gd name="connsiteY5" fmla="*/ 0 h 92213"/>
                    <a:gd name="connsiteX6" fmla="*/ 92190 w 92190"/>
                    <a:gd name="connsiteY6" fmla="*/ 45492 h 92213"/>
                    <a:gd name="connsiteX7" fmla="*/ 46710 w 92190"/>
                    <a:gd name="connsiteY7" fmla="*/ 92213 h 92213"/>
                    <a:gd name="connsiteX8" fmla="*/ 0 w 92190"/>
                    <a:gd name="connsiteY8" fmla="*/ 45492 h 92213"/>
                    <a:gd name="connsiteX9" fmla="*/ 46710 w 92190"/>
                    <a:gd name="connsiteY9" fmla="*/ 0 h 9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2190" h="92213">
                      <a:moveTo>
                        <a:pt x="46700" y="17449"/>
                      </a:moveTo>
                      <a:cubicBezTo>
                        <a:pt x="30850" y="17449"/>
                        <a:pt x="17438" y="29645"/>
                        <a:pt x="17438" y="45500"/>
                      </a:cubicBezTo>
                      <a:cubicBezTo>
                        <a:pt x="17438" y="62574"/>
                        <a:pt x="30850" y="74770"/>
                        <a:pt x="46700" y="74770"/>
                      </a:cubicBezTo>
                      <a:cubicBezTo>
                        <a:pt x="62552" y="74770"/>
                        <a:pt x="74744" y="62574"/>
                        <a:pt x="74744" y="45500"/>
                      </a:cubicBezTo>
                      <a:cubicBezTo>
                        <a:pt x="74744" y="29645"/>
                        <a:pt x="62552" y="17449"/>
                        <a:pt x="46700" y="17449"/>
                      </a:cubicBezTo>
                      <a:close/>
                      <a:moveTo>
                        <a:pt x="46710" y="0"/>
                      </a:moveTo>
                      <a:cubicBezTo>
                        <a:pt x="71292" y="0"/>
                        <a:pt x="92190" y="20902"/>
                        <a:pt x="92190" y="45492"/>
                      </a:cubicBezTo>
                      <a:cubicBezTo>
                        <a:pt x="92190" y="71312"/>
                        <a:pt x="71292" y="92213"/>
                        <a:pt x="46710" y="92213"/>
                      </a:cubicBezTo>
                      <a:cubicBezTo>
                        <a:pt x="20896" y="92213"/>
                        <a:pt x="0" y="71312"/>
                        <a:pt x="0" y="45492"/>
                      </a:cubicBezTo>
                      <a:cubicBezTo>
                        <a:pt x="0" y="20902"/>
                        <a:pt x="20896" y="0"/>
                        <a:pt x="467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0A772A63-567C-484D-A7DA-914201D8E783}"/>
                    </a:ext>
                  </a:extLst>
                </p:cNvPr>
                <p:cNvSpPr/>
                <p:nvPr/>
              </p:nvSpPr>
              <p:spPr>
                <a:xfrm>
                  <a:off x="17347653" y="5389452"/>
                  <a:ext cx="186869" cy="6766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1" h="544">
                      <a:moveTo>
                        <a:pt x="108" y="544"/>
                      </a:moveTo>
                      <a:lnTo>
                        <a:pt x="43" y="544"/>
                      </a:lnTo>
                      <a:cubicBezTo>
                        <a:pt x="19" y="544"/>
                        <a:pt x="0" y="524"/>
                        <a:pt x="0" y="500"/>
                      </a:cubicBezTo>
                      <a:lnTo>
                        <a:pt x="0" y="43"/>
                      </a:lnTo>
                      <a:cubicBezTo>
                        <a:pt x="0" y="19"/>
                        <a:pt x="19" y="0"/>
                        <a:pt x="43" y="0"/>
                      </a:cubicBezTo>
                      <a:lnTo>
                        <a:pt x="108" y="0"/>
                      </a:lnTo>
                      <a:cubicBezTo>
                        <a:pt x="131" y="0"/>
                        <a:pt x="151" y="19"/>
                        <a:pt x="151" y="43"/>
                      </a:cubicBezTo>
                      <a:lnTo>
                        <a:pt x="151" y="500"/>
                      </a:lnTo>
                      <a:cubicBezTo>
                        <a:pt x="151" y="524"/>
                        <a:pt x="131" y="544"/>
                        <a:pt x="108" y="54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3F415F96-BFCE-EE47-A670-76DC7CB12A5A}"/>
                    </a:ext>
                  </a:extLst>
                </p:cNvPr>
                <p:cNvSpPr/>
                <p:nvPr/>
              </p:nvSpPr>
              <p:spPr>
                <a:xfrm>
                  <a:off x="17338932" y="5380729"/>
                  <a:ext cx="204312" cy="692841"/>
                </a:xfrm>
                <a:custGeom>
                  <a:avLst/>
                  <a:gdLst>
                    <a:gd name="connsiteX0" fmla="*/ 44650 w 204312"/>
                    <a:gd name="connsiteY0" fmla="*/ 17446 h 692841"/>
                    <a:gd name="connsiteX1" fmla="*/ 17442 w 204312"/>
                    <a:gd name="connsiteY1" fmla="*/ 44809 h 692841"/>
                    <a:gd name="connsiteX2" fmla="*/ 17442 w 204312"/>
                    <a:gd name="connsiteY2" fmla="*/ 648033 h 692841"/>
                    <a:gd name="connsiteX3" fmla="*/ 44650 w 204312"/>
                    <a:gd name="connsiteY3" fmla="*/ 675395 h 692841"/>
                    <a:gd name="connsiteX4" fmla="*/ 158426 w 204312"/>
                    <a:gd name="connsiteY4" fmla="*/ 675395 h 692841"/>
                    <a:gd name="connsiteX5" fmla="*/ 186870 w 204312"/>
                    <a:gd name="connsiteY5" fmla="*/ 648033 h 692841"/>
                    <a:gd name="connsiteX6" fmla="*/ 186870 w 204312"/>
                    <a:gd name="connsiteY6" fmla="*/ 44809 h 692841"/>
                    <a:gd name="connsiteX7" fmla="*/ 158426 w 204312"/>
                    <a:gd name="connsiteY7" fmla="*/ 17446 h 692841"/>
                    <a:gd name="connsiteX8" fmla="*/ 44578 w 204312"/>
                    <a:gd name="connsiteY8" fmla="*/ 0 h 692841"/>
                    <a:gd name="connsiteX9" fmla="*/ 158496 w 204312"/>
                    <a:gd name="connsiteY9" fmla="*/ 0 h 692841"/>
                    <a:gd name="connsiteX10" fmla="*/ 204312 w 204312"/>
                    <a:gd name="connsiteY10" fmla="*/ 44780 h 692841"/>
                    <a:gd name="connsiteX11" fmla="*/ 204312 w 204312"/>
                    <a:gd name="connsiteY11" fmla="*/ 648062 h 692841"/>
                    <a:gd name="connsiteX12" fmla="*/ 158496 w 204312"/>
                    <a:gd name="connsiteY12" fmla="*/ 692841 h 692841"/>
                    <a:gd name="connsiteX13" fmla="*/ 44578 w 204312"/>
                    <a:gd name="connsiteY13" fmla="*/ 692841 h 692841"/>
                    <a:gd name="connsiteX14" fmla="*/ 0 w 204312"/>
                    <a:gd name="connsiteY14" fmla="*/ 648062 h 692841"/>
                    <a:gd name="connsiteX15" fmla="*/ 0 w 204312"/>
                    <a:gd name="connsiteY15" fmla="*/ 44780 h 692841"/>
                    <a:gd name="connsiteX16" fmla="*/ 44578 w 204312"/>
                    <a:gd name="connsiteY16" fmla="*/ 0 h 69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312" h="692841">
                      <a:moveTo>
                        <a:pt x="44650" y="17446"/>
                      </a:moveTo>
                      <a:cubicBezTo>
                        <a:pt x="29810" y="17446"/>
                        <a:pt x="17442" y="29884"/>
                        <a:pt x="17442" y="44809"/>
                      </a:cubicBezTo>
                      <a:lnTo>
                        <a:pt x="17442" y="648033"/>
                      </a:lnTo>
                      <a:cubicBezTo>
                        <a:pt x="17442" y="664201"/>
                        <a:pt x="29810" y="675395"/>
                        <a:pt x="44650" y="675395"/>
                      </a:cubicBezTo>
                      <a:lnTo>
                        <a:pt x="158426" y="675395"/>
                      </a:lnTo>
                      <a:cubicBezTo>
                        <a:pt x="173266" y="675395"/>
                        <a:pt x="186870" y="664201"/>
                        <a:pt x="186870" y="648033"/>
                      </a:cubicBezTo>
                      <a:lnTo>
                        <a:pt x="186870" y="44809"/>
                      </a:lnTo>
                      <a:cubicBezTo>
                        <a:pt x="186870" y="29884"/>
                        <a:pt x="173266" y="17446"/>
                        <a:pt x="158426" y="17446"/>
                      </a:cubicBezTo>
                      <a:close/>
                      <a:moveTo>
                        <a:pt x="44578" y="0"/>
                      </a:moveTo>
                      <a:lnTo>
                        <a:pt x="158496" y="0"/>
                      </a:lnTo>
                      <a:cubicBezTo>
                        <a:pt x="183260" y="0"/>
                        <a:pt x="204312" y="19902"/>
                        <a:pt x="204312" y="44780"/>
                      </a:cubicBezTo>
                      <a:lnTo>
                        <a:pt x="204312" y="648062"/>
                      </a:lnTo>
                      <a:cubicBezTo>
                        <a:pt x="204312" y="672939"/>
                        <a:pt x="183260" y="692841"/>
                        <a:pt x="158496" y="692841"/>
                      </a:cubicBezTo>
                      <a:lnTo>
                        <a:pt x="44578" y="692841"/>
                      </a:lnTo>
                      <a:cubicBezTo>
                        <a:pt x="19812" y="692841"/>
                        <a:pt x="0" y="672939"/>
                        <a:pt x="0" y="648062"/>
                      </a:cubicBezTo>
                      <a:lnTo>
                        <a:pt x="0" y="44780"/>
                      </a:lnTo>
                      <a:cubicBezTo>
                        <a:pt x="0" y="19902"/>
                        <a:pt x="19812" y="0"/>
                        <a:pt x="44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BA41EA45-6161-C541-994F-35D4B8609347}"/>
                    </a:ext>
                  </a:extLst>
                </p:cNvPr>
                <p:cNvSpPr/>
                <p:nvPr/>
              </p:nvSpPr>
              <p:spPr>
                <a:xfrm>
                  <a:off x="17432367" y="5505341"/>
                  <a:ext cx="17441" cy="4486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361">
                      <a:moveTo>
                        <a:pt x="7" y="361"/>
                      </a:moveTo>
                      <a:cubicBezTo>
                        <a:pt x="4" y="361"/>
                        <a:pt x="0" y="358"/>
                        <a:pt x="0" y="354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354"/>
                      </a:lnTo>
                      <a:cubicBezTo>
                        <a:pt x="15" y="358"/>
                        <a:pt x="11" y="361"/>
                        <a:pt x="7" y="3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7BD0635A-5793-3E4D-8155-84548457D597}"/>
                    </a:ext>
                  </a:extLst>
                </p:cNvPr>
                <p:cNvSpPr/>
                <p:nvPr/>
              </p:nvSpPr>
              <p:spPr>
                <a:xfrm>
                  <a:off x="15556205" y="6027464"/>
                  <a:ext cx="2435523" cy="1258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6" h="102">
                      <a:moveTo>
                        <a:pt x="1914" y="102"/>
                      </a:moveTo>
                      <a:lnTo>
                        <a:pt x="41" y="102"/>
                      </a:lnTo>
                      <a:cubicBezTo>
                        <a:pt x="19" y="102"/>
                        <a:pt x="0" y="83"/>
                        <a:pt x="0" y="60"/>
                      </a:cubicBezTo>
                      <a:lnTo>
                        <a:pt x="0" y="41"/>
                      </a:lnTo>
                      <a:cubicBezTo>
                        <a:pt x="0" y="18"/>
                        <a:pt x="19" y="0"/>
                        <a:pt x="41" y="0"/>
                      </a:cubicBezTo>
                      <a:lnTo>
                        <a:pt x="1914" y="0"/>
                      </a:lnTo>
                      <a:cubicBezTo>
                        <a:pt x="1938" y="0"/>
                        <a:pt x="1956" y="18"/>
                        <a:pt x="1956" y="41"/>
                      </a:cubicBezTo>
                      <a:lnTo>
                        <a:pt x="1956" y="60"/>
                      </a:lnTo>
                      <a:cubicBezTo>
                        <a:pt x="1956" y="83"/>
                        <a:pt x="1938" y="102"/>
                        <a:pt x="1914" y="10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3" name="Freeform 622">
                  <a:extLst>
                    <a:ext uri="{FF2B5EF4-FFF2-40B4-BE49-F238E27FC236}">
                      <a16:creationId xmlns:a16="http://schemas.microsoft.com/office/drawing/2014/main" id="{854ED2BA-26FB-FC4F-888A-EFC8D25A7FAE}"/>
                    </a:ext>
                  </a:extLst>
                </p:cNvPr>
                <p:cNvSpPr/>
                <p:nvPr/>
              </p:nvSpPr>
              <p:spPr>
                <a:xfrm>
                  <a:off x="15546238" y="6017495"/>
                  <a:ext cx="2454210" cy="144549"/>
                </a:xfrm>
                <a:custGeom>
                  <a:avLst/>
                  <a:gdLst>
                    <a:gd name="connsiteX0" fmla="*/ 72228 w 2454210"/>
                    <a:gd name="connsiteY0" fmla="*/ 18691 h 144549"/>
                    <a:gd name="connsiteX1" fmla="*/ 17441 w 2454210"/>
                    <a:gd name="connsiteY1" fmla="*/ 71665 h 144549"/>
                    <a:gd name="connsiteX2" fmla="*/ 17441 w 2454210"/>
                    <a:gd name="connsiteY2" fmla="*/ 72897 h 144549"/>
                    <a:gd name="connsiteX3" fmla="*/ 72228 w 2454210"/>
                    <a:gd name="connsiteY3" fmla="*/ 127103 h 144549"/>
                    <a:gd name="connsiteX4" fmla="*/ 2383228 w 2454210"/>
                    <a:gd name="connsiteY4" fmla="*/ 127103 h 144549"/>
                    <a:gd name="connsiteX5" fmla="*/ 2436770 w 2454210"/>
                    <a:gd name="connsiteY5" fmla="*/ 72897 h 144549"/>
                    <a:gd name="connsiteX6" fmla="*/ 2436770 w 2454210"/>
                    <a:gd name="connsiteY6" fmla="*/ 71665 h 144549"/>
                    <a:gd name="connsiteX7" fmla="*/ 2383228 w 2454210"/>
                    <a:gd name="connsiteY7" fmla="*/ 18691 h 144549"/>
                    <a:gd name="connsiteX8" fmla="*/ 72219 w 2454210"/>
                    <a:gd name="connsiteY8" fmla="*/ 0 h 144549"/>
                    <a:gd name="connsiteX9" fmla="*/ 2383236 w 2454210"/>
                    <a:gd name="connsiteY9" fmla="*/ 0 h 144549"/>
                    <a:gd name="connsiteX10" fmla="*/ 2454210 w 2454210"/>
                    <a:gd name="connsiteY10" fmla="*/ 71657 h 144549"/>
                    <a:gd name="connsiteX11" fmla="*/ 2454210 w 2454210"/>
                    <a:gd name="connsiteY11" fmla="*/ 72892 h 144549"/>
                    <a:gd name="connsiteX12" fmla="*/ 2383236 w 2454210"/>
                    <a:gd name="connsiteY12" fmla="*/ 144549 h 144549"/>
                    <a:gd name="connsiteX13" fmla="*/ 72219 w 2454210"/>
                    <a:gd name="connsiteY13" fmla="*/ 144549 h 144549"/>
                    <a:gd name="connsiteX14" fmla="*/ 0 w 2454210"/>
                    <a:gd name="connsiteY14" fmla="*/ 72892 h 144549"/>
                    <a:gd name="connsiteX15" fmla="*/ 0 w 2454210"/>
                    <a:gd name="connsiteY15" fmla="*/ 71657 h 144549"/>
                    <a:gd name="connsiteX16" fmla="*/ 72219 w 2454210"/>
                    <a:gd name="connsiteY16" fmla="*/ 0 h 14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54210" h="144549">
                      <a:moveTo>
                        <a:pt x="72228" y="18691"/>
                      </a:moveTo>
                      <a:cubicBezTo>
                        <a:pt x="42344" y="18691"/>
                        <a:pt x="17441" y="42098"/>
                        <a:pt x="17441" y="71665"/>
                      </a:cubicBezTo>
                      <a:lnTo>
                        <a:pt x="17441" y="72897"/>
                      </a:lnTo>
                      <a:cubicBezTo>
                        <a:pt x="17441" y="102464"/>
                        <a:pt x="42344" y="127103"/>
                        <a:pt x="72228" y="127103"/>
                      </a:cubicBezTo>
                      <a:lnTo>
                        <a:pt x="2383228" y="127103"/>
                      </a:lnTo>
                      <a:cubicBezTo>
                        <a:pt x="2413112" y="127103"/>
                        <a:pt x="2436770" y="102464"/>
                        <a:pt x="2436770" y="72897"/>
                      </a:cubicBezTo>
                      <a:lnTo>
                        <a:pt x="2436770" y="71665"/>
                      </a:lnTo>
                      <a:cubicBezTo>
                        <a:pt x="2436770" y="42098"/>
                        <a:pt x="2413112" y="18691"/>
                        <a:pt x="2383228" y="18691"/>
                      </a:cubicBezTo>
                      <a:close/>
                      <a:moveTo>
                        <a:pt x="72219" y="0"/>
                      </a:moveTo>
                      <a:lnTo>
                        <a:pt x="2383236" y="0"/>
                      </a:lnTo>
                      <a:cubicBezTo>
                        <a:pt x="2423082" y="0"/>
                        <a:pt x="2454210" y="32122"/>
                        <a:pt x="2454210" y="71657"/>
                      </a:cubicBezTo>
                      <a:lnTo>
                        <a:pt x="2454210" y="72892"/>
                      </a:lnTo>
                      <a:cubicBezTo>
                        <a:pt x="2454210" y="112427"/>
                        <a:pt x="2423082" y="144549"/>
                        <a:pt x="2383236" y="144549"/>
                      </a:cubicBezTo>
                      <a:lnTo>
                        <a:pt x="72219" y="144549"/>
                      </a:lnTo>
                      <a:cubicBezTo>
                        <a:pt x="33619" y="144549"/>
                        <a:pt x="0" y="112427"/>
                        <a:pt x="0" y="72892"/>
                      </a:cubicBezTo>
                      <a:lnTo>
                        <a:pt x="0" y="71657"/>
                      </a:lnTo>
                      <a:cubicBezTo>
                        <a:pt x="0" y="32122"/>
                        <a:pt x="33619" y="0"/>
                        <a:pt x="72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2CA9DD6E-6565-6D44-A1D8-811A664417CE}"/>
                    </a:ext>
                  </a:extLst>
                </p:cNvPr>
                <p:cNvSpPr/>
                <p:nvPr/>
              </p:nvSpPr>
              <p:spPr>
                <a:xfrm>
                  <a:off x="16321121" y="5411882"/>
                  <a:ext cx="371246" cy="6143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494">
                      <a:moveTo>
                        <a:pt x="132" y="0"/>
                      </a:moveTo>
                      <a:lnTo>
                        <a:pt x="299" y="494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C6D2F8DD-22AB-284D-9359-D39FAB134BF3}"/>
                    </a:ext>
                  </a:extLst>
                </p:cNvPr>
                <p:cNvSpPr/>
                <p:nvPr/>
              </p:nvSpPr>
              <p:spPr>
                <a:xfrm>
                  <a:off x="16312400" y="5403159"/>
                  <a:ext cx="388879" cy="631781"/>
                </a:xfrm>
                <a:custGeom>
                  <a:avLst/>
                  <a:gdLst>
                    <a:gd name="connsiteX0" fmla="*/ 172618 w 388879"/>
                    <a:gd name="connsiteY0" fmla="*/ 38630 h 631781"/>
                    <a:gd name="connsiteX1" fmla="*/ 19933 w 388879"/>
                    <a:gd name="connsiteY1" fmla="*/ 613090 h 631781"/>
                    <a:gd name="connsiteX2" fmla="*/ 367509 w 388879"/>
                    <a:gd name="connsiteY2" fmla="*/ 613090 h 631781"/>
                    <a:gd name="connsiteX3" fmla="*/ 172612 w 388879"/>
                    <a:gd name="connsiteY3" fmla="*/ 0 h 631781"/>
                    <a:gd name="connsiteX4" fmla="*/ 181304 w 388879"/>
                    <a:gd name="connsiteY4" fmla="*/ 6219 h 631781"/>
                    <a:gd name="connsiteX5" fmla="*/ 387445 w 388879"/>
                    <a:gd name="connsiteY5" fmla="*/ 619345 h 631781"/>
                    <a:gd name="connsiteX6" fmla="*/ 387445 w 388879"/>
                    <a:gd name="connsiteY6" fmla="*/ 628050 h 631781"/>
                    <a:gd name="connsiteX7" fmla="*/ 379994 w 388879"/>
                    <a:gd name="connsiteY7" fmla="*/ 631781 h 631781"/>
                    <a:gd name="connsiteX8" fmla="*/ 8693 w 388879"/>
                    <a:gd name="connsiteY8" fmla="*/ 631781 h 631781"/>
                    <a:gd name="connsiteX9" fmla="*/ 1242 w 388879"/>
                    <a:gd name="connsiteY9" fmla="*/ 628050 h 631781"/>
                    <a:gd name="connsiteX10" fmla="*/ 0 w 388879"/>
                    <a:gd name="connsiteY10" fmla="*/ 620588 h 631781"/>
                    <a:gd name="connsiteX11" fmla="*/ 163919 w 388879"/>
                    <a:gd name="connsiteY11" fmla="*/ 6219 h 631781"/>
                    <a:gd name="connsiteX12" fmla="*/ 172612 w 388879"/>
                    <a:gd name="connsiteY12" fmla="*/ 0 h 631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8879" h="631781">
                      <a:moveTo>
                        <a:pt x="172618" y="38630"/>
                      </a:moveTo>
                      <a:lnTo>
                        <a:pt x="19933" y="613090"/>
                      </a:lnTo>
                      <a:lnTo>
                        <a:pt x="367509" y="613090"/>
                      </a:lnTo>
                      <a:close/>
                      <a:moveTo>
                        <a:pt x="172612" y="0"/>
                      </a:moveTo>
                      <a:cubicBezTo>
                        <a:pt x="176337" y="0"/>
                        <a:pt x="178821" y="2488"/>
                        <a:pt x="181304" y="6219"/>
                      </a:cubicBezTo>
                      <a:lnTo>
                        <a:pt x="387445" y="619345"/>
                      </a:lnTo>
                      <a:cubicBezTo>
                        <a:pt x="389929" y="621832"/>
                        <a:pt x="388687" y="625563"/>
                        <a:pt x="387445" y="628050"/>
                      </a:cubicBezTo>
                      <a:cubicBezTo>
                        <a:pt x="386203" y="629294"/>
                        <a:pt x="382478" y="631781"/>
                        <a:pt x="379994" y="631781"/>
                      </a:cubicBezTo>
                      <a:lnTo>
                        <a:pt x="8693" y="631781"/>
                      </a:lnTo>
                      <a:cubicBezTo>
                        <a:pt x="6209" y="631781"/>
                        <a:pt x="3725" y="629294"/>
                        <a:pt x="1242" y="628050"/>
                      </a:cubicBezTo>
                      <a:cubicBezTo>
                        <a:pt x="0" y="625563"/>
                        <a:pt x="0" y="623076"/>
                        <a:pt x="0" y="620588"/>
                      </a:cubicBezTo>
                      <a:lnTo>
                        <a:pt x="163919" y="6219"/>
                      </a:lnTo>
                      <a:cubicBezTo>
                        <a:pt x="165161" y="2488"/>
                        <a:pt x="168886" y="0"/>
                        <a:pt x="1726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4D332946-F044-4041-BEDA-C1D7E6B1C44A}"/>
                    </a:ext>
                  </a:extLst>
                </p:cNvPr>
                <p:cNvSpPr/>
                <p:nvPr/>
              </p:nvSpPr>
              <p:spPr>
                <a:xfrm>
                  <a:off x="15805363" y="5309697"/>
                  <a:ext cx="730034" cy="7165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7" h="576">
                      <a:moveTo>
                        <a:pt x="472" y="531"/>
                      </a:moveTo>
                      <a:lnTo>
                        <a:pt x="586" y="44"/>
                      </a:lnTo>
                      <a:cubicBezTo>
                        <a:pt x="591" y="22"/>
                        <a:pt x="574" y="0"/>
                        <a:pt x="550" y="0"/>
                      </a:cubicBezTo>
                      <a:lnTo>
                        <a:pt x="172" y="0"/>
                      </a:lnTo>
                      <a:cubicBezTo>
                        <a:pt x="145" y="0"/>
                        <a:pt x="122" y="18"/>
                        <a:pt x="116" y="44"/>
                      </a:cubicBezTo>
                      <a:lnTo>
                        <a:pt x="1" y="531"/>
                      </a:lnTo>
                      <a:cubicBezTo>
                        <a:pt x="-4" y="554"/>
                        <a:pt x="14" y="576"/>
                        <a:pt x="37" y="576"/>
                      </a:cubicBezTo>
                      <a:lnTo>
                        <a:pt x="415" y="576"/>
                      </a:lnTo>
                      <a:cubicBezTo>
                        <a:pt x="442" y="576"/>
                        <a:pt x="465" y="557"/>
                        <a:pt x="472" y="5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458C017C-44D1-A946-8D99-14B442220F8A}"/>
                    </a:ext>
                  </a:extLst>
                </p:cNvPr>
                <p:cNvSpPr/>
                <p:nvPr/>
              </p:nvSpPr>
              <p:spPr>
                <a:xfrm>
                  <a:off x="15795242" y="5300974"/>
                  <a:ext cx="747785" cy="733962"/>
                </a:xfrm>
                <a:custGeom>
                  <a:avLst/>
                  <a:gdLst>
                    <a:gd name="connsiteX0" fmla="*/ 222794 w 747785"/>
                    <a:gd name="connsiteY0" fmla="*/ 16200 h 733962"/>
                    <a:gd name="connsiteX1" fmla="*/ 160613 w 747785"/>
                    <a:gd name="connsiteY1" fmla="*/ 65956 h 733962"/>
                    <a:gd name="connsiteX2" fmla="*/ 20086 w 747785"/>
                    <a:gd name="connsiteY2" fmla="*/ 671735 h 733962"/>
                    <a:gd name="connsiteX3" fmla="*/ 26304 w 747785"/>
                    <a:gd name="connsiteY3" fmla="*/ 701588 h 733962"/>
                    <a:gd name="connsiteX4" fmla="*/ 54907 w 747785"/>
                    <a:gd name="connsiteY4" fmla="*/ 715271 h 733962"/>
                    <a:gd name="connsiteX5" fmla="*/ 524991 w 747785"/>
                    <a:gd name="connsiteY5" fmla="*/ 715271 h 733962"/>
                    <a:gd name="connsiteX6" fmla="*/ 587172 w 747785"/>
                    <a:gd name="connsiteY6" fmla="*/ 666759 h 733962"/>
                    <a:gd name="connsiteX7" fmla="*/ 727699 w 747785"/>
                    <a:gd name="connsiteY7" fmla="*/ 62224 h 733962"/>
                    <a:gd name="connsiteX8" fmla="*/ 721481 w 747785"/>
                    <a:gd name="connsiteY8" fmla="*/ 31127 h 733962"/>
                    <a:gd name="connsiteX9" fmla="*/ 692878 w 747785"/>
                    <a:gd name="connsiteY9" fmla="*/ 16200 h 733962"/>
                    <a:gd name="connsiteX10" fmla="*/ 222781 w 747785"/>
                    <a:gd name="connsiteY10" fmla="*/ 0 h 733962"/>
                    <a:gd name="connsiteX11" fmla="*/ 692906 w 747785"/>
                    <a:gd name="connsiteY11" fmla="*/ 0 h 733962"/>
                    <a:gd name="connsiteX12" fmla="*/ 735193 w 747785"/>
                    <a:gd name="connsiteY12" fmla="*/ 19904 h 733962"/>
                    <a:gd name="connsiteX13" fmla="*/ 746386 w 747785"/>
                    <a:gd name="connsiteY13" fmla="*/ 65932 h 733962"/>
                    <a:gd name="connsiteX14" fmla="*/ 603359 w 747785"/>
                    <a:gd name="connsiteY14" fmla="*/ 671762 h 733962"/>
                    <a:gd name="connsiteX15" fmla="*/ 525004 w 747785"/>
                    <a:gd name="connsiteY15" fmla="*/ 733962 h 733962"/>
                    <a:gd name="connsiteX16" fmla="*/ 54879 w 747785"/>
                    <a:gd name="connsiteY16" fmla="*/ 733962 h 733962"/>
                    <a:gd name="connsiteX17" fmla="*/ 12592 w 747785"/>
                    <a:gd name="connsiteY17" fmla="*/ 712814 h 733962"/>
                    <a:gd name="connsiteX18" fmla="*/ 1399 w 747785"/>
                    <a:gd name="connsiteY18" fmla="*/ 666786 h 733962"/>
                    <a:gd name="connsiteX19" fmla="*/ 144426 w 747785"/>
                    <a:gd name="connsiteY19" fmla="*/ 62200 h 733962"/>
                    <a:gd name="connsiteX20" fmla="*/ 222781 w 747785"/>
                    <a:gd name="connsiteY20" fmla="*/ 0 h 733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785" h="733962">
                      <a:moveTo>
                        <a:pt x="222794" y="16200"/>
                      </a:moveTo>
                      <a:cubicBezTo>
                        <a:pt x="192947" y="16200"/>
                        <a:pt x="168075" y="37347"/>
                        <a:pt x="160613" y="65956"/>
                      </a:cubicBezTo>
                      <a:lnTo>
                        <a:pt x="20086" y="671735"/>
                      </a:lnTo>
                      <a:cubicBezTo>
                        <a:pt x="16355" y="681686"/>
                        <a:pt x="20086" y="692881"/>
                        <a:pt x="26304" y="701588"/>
                      </a:cubicBezTo>
                      <a:cubicBezTo>
                        <a:pt x="33765" y="710296"/>
                        <a:pt x="43714" y="715271"/>
                        <a:pt x="54907" y="715271"/>
                      </a:cubicBezTo>
                      <a:lnTo>
                        <a:pt x="524991" y="715271"/>
                      </a:lnTo>
                      <a:cubicBezTo>
                        <a:pt x="554838" y="715271"/>
                        <a:pt x="579710" y="695369"/>
                        <a:pt x="587172" y="666759"/>
                      </a:cubicBezTo>
                      <a:lnTo>
                        <a:pt x="727699" y="62224"/>
                      </a:lnTo>
                      <a:cubicBezTo>
                        <a:pt x="731430" y="51029"/>
                        <a:pt x="727699" y="39834"/>
                        <a:pt x="721481" y="31127"/>
                      </a:cubicBezTo>
                      <a:cubicBezTo>
                        <a:pt x="714020" y="22420"/>
                        <a:pt x="704071" y="16200"/>
                        <a:pt x="692878" y="16200"/>
                      </a:cubicBezTo>
                      <a:close/>
                      <a:moveTo>
                        <a:pt x="222781" y="0"/>
                      </a:moveTo>
                      <a:lnTo>
                        <a:pt x="692906" y="0"/>
                      </a:lnTo>
                      <a:cubicBezTo>
                        <a:pt x="710318" y="0"/>
                        <a:pt x="725243" y="7464"/>
                        <a:pt x="735193" y="19904"/>
                      </a:cubicBezTo>
                      <a:cubicBezTo>
                        <a:pt x="746386" y="32344"/>
                        <a:pt x="750117" y="49760"/>
                        <a:pt x="746386" y="65932"/>
                      </a:cubicBezTo>
                      <a:lnTo>
                        <a:pt x="603359" y="671762"/>
                      </a:lnTo>
                      <a:cubicBezTo>
                        <a:pt x="595896" y="707838"/>
                        <a:pt x="562316" y="733962"/>
                        <a:pt x="525004" y="733962"/>
                      </a:cubicBezTo>
                      <a:lnTo>
                        <a:pt x="54879" y="733962"/>
                      </a:lnTo>
                      <a:cubicBezTo>
                        <a:pt x="38710" y="733962"/>
                        <a:pt x="22542" y="725254"/>
                        <a:pt x="12592" y="712814"/>
                      </a:cubicBezTo>
                      <a:cubicBezTo>
                        <a:pt x="1399" y="700374"/>
                        <a:pt x="-2332" y="682958"/>
                        <a:pt x="1399" y="666786"/>
                      </a:cubicBezTo>
                      <a:lnTo>
                        <a:pt x="144426" y="62200"/>
                      </a:lnTo>
                      <a:cubicBezTo>
                        <a:pt x="153132" y="24880"/>
                        <a:pt x="185469" y="0"/>
                        <a:pt x="2227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A7D0B044-DBB4-CB4D-BBB6-CD0FA8A7AA3E}"/>
                    </a:ext>
                  </a:extLst>
                </p:cNvPr>
                <p:cNvSpPr/>
                <p:nvPr/>
              </p:nvSpPr>
              <p:spPr>
                <a:xfrm>
                  <a:off x="15875124" y="5380729"/>
                  <a:ext cx="576802" cy="5732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" h="461">
                      <a:moveTo>
                        <a:pt x="366" y="438"/>
                      </a:moveTo>
                      <a:lnTo>
                        <a:pt x="464" y="23"/>
                      </a:lnTo>
                      <a:cubicBezTo>
                        <a:pt x="466" y="11"/>
                        <a:pt x="457" y="0"/>
                        <a:pt x="446" y="0"/>
                      </a:cubicBezTo>
                      <a:lnTo>
                        <a:pt x="127" y="0"/>
                      </a:lnTo>
                      <a:cubicBezTo>
                        <a:pt x="113" y="0"/>
                        <a:pt x="101" y="10"/>
                        <a:pt x="98" y="23"/>
                      </a:cubicBezTo>
                      <a:lnTo>
                        <a:pt x="1" y="438"/>
                      </a:lnTo>
                      <a:cubicBezTo>
                        <a:pt x="-2" y="450"/>
                        <a:pt x="7" y="461"/>
                        <a:pt x="19" y="461"/>
                      </a:cubicBezTo>
                      <a:lnTo>
                        <a:pt x="337" y="461"/>
                      </a:lnTo>
                      <a:cubicBezTo>
                        <a:pt x="351" y="461"/>
                        <a:pt x="363" y="452"/>
                        <a:pt x="366" y="4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F7F11E8C-0456-B443-BB85-88B96814578D}"/>
                    </a:ext>
                  </a:extLst>
                </p:cNvPr>
                <p:cNvSpPr/>
                <p:nvPr/>
              </p:nvSpPr>
              <p:spPr>
                <a:xfrm>
                  <a:off x="15866670" y="5372003"/>
                  <a:ext cx="593708" cy="591905"/>
                </a:xfrm>
                <a:custGeom>
                  <a:avLst/>
                  <a:gdLst>
                    <a:gd name="connsiteX0" fmla="*/ 166341 w 593708"/>
                    <a:gd name="connsiteY0" fmla="*/ 17449 h 591905"/>
                    <a:gd name="connsiteX1" fmla="*/ 138994 w 593708"/>
                    <a:gd name="connsiteY1" fmla="*/ 39829 h 591905"/>
                    <a:gd name="connsiteX2" fmla="*/ 18421 w 593708"/>
                    <a:gd name="connsiteY2" fmla="*/ 555813 h 591905"/>
                    <a:gd name="connsiteX3" fmla="*/ 20907 w 593708"/>
                    <a:gd name="connsiteY3" fmla="*/ 568247 h 591905"/>
                    <a:gd name="connsiteX4" fmla="*/ 32094 w 593708"/>
                    <a:gd name="connsiteY4" fmla="*/ 574463 h 591905"/>
                    <a:gd name="connsiteX5" fmla="*/ 427375 w 593708"/>
                    <a:gd name="connsiteY5" fmla="*/ 574463 h 591905"/>
                    <a:gd name="connsiteX6" fmla="*/ 454722 w 593708"/>
                    <a:gd name="connsiteY6" fmla="*/ 552083 h 591905"/>
                    <a:gd name="connsiteX7" fmla="*/ 576538 w 593708"/>
                    <a:gd name="connsiteY7" fmla="*/ 36099 h 591905"/>
                    <a:gd name="connsiteX8" fmla="*/ 574052 w 593708"/>
                    <a:gd name="connsiteY8" fmla="*/ 22423 h 591905"/>
                    <a:gd name="connsiteX9" fmla="*/ 562865 w 593708"/>
                    <a:gd name="connsiteY9" fmla="*/ 17449 h 591905"/>
                    <a:gd name="connsiteX10" fmla="*/ 166320 w 593708"/>
                    <a:gd name="connsiteY10" fmla="*/ 0 h 591905"/>
                    <a:gd name="connsiteX11" fmla="*/ 562896 w 593708"/>
                    <a:gd name="connsiteY11" fmla="*/ 0 h 591905"/>
                    <a:gd name="connsiteX12" fmla="*/ 587760 w 593708"/>
                    <a:gd name="connsiteY12" fmla="*/ 12435 h 591905"/>
                    <a:gd name="connsiteX13" fmla="*/ 592733 w 593708"/>
                    <a:gd name="connsiteY13" fmla="*/ 39792 h 591905"/>
                    <a:gd name="connsiteX14" fmla="*/ 472144 w 593708"/>
                    <a:gd name="connsiteY14" fmla="*/ 555844 h 591905"/>
                    <a:gd name="connsiteX15" fmla="*/ 427389 w 593708"/>
                    <a:gd name="connsiteY15" fmla="*/ 591905 h 591905"/>
                    <a:gd name="connsiteX16" fmla="*/ 32056 w 593708"/>
                    <a:gd name="connsiteY16" fmla="*/ 591905 h 591905"/>
                    <a:gd name="connsiteX17" fmla="*/ 5949 w 593708"/>
                    <a:gd name="connsiteY17" fmla="*/ 579470 h 591905"/>
                    <a:gd name="connsiteX18" fmla="*/ 976 w 593708"/>
                    <a:gd name="connsiteY18" fmla="*/ 550870 h 591905"/>
                    <a:gd name="connsiteX19" fmla="*/ 121565 w 593708"/>
                    <a:gd name="connsiteY19" fmla="*/ 36062 h 591905"/>
                    <a:gd name="connsiteX20" fmla="*/ 166320 w 593708"/>
                    <a:gd name="connsiteY20" fmla="*/ 0 h 59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3708" h="591905">
                      <a:moveTo>
                        <a:pt x="166341" y="17449"/>
                      </a:moveTo>
                      <a:cubicBezTo>
                        <a:pt x="152667" y="17449"/>
                        <a:pt x="141480" y="26153"/>
                        <a:pt x="138994" y="39829"/>
                      </a:cubicBezTo>
                      <a:lnTo>
                        <a:pt x="18421" y="555813"/>
                      </a:lnTo>
                      <a:cubicBezTo>
                        <a:pt x="15935" y="559543"/>
                        <a:pt x="18421" y="564517"/>
                        <a:pt x="20907" y="568247"/>
                      </a:cubicBezTo>
                      <a:cubicBezTo>
                        <a:pt x="23393" y="571977"/>
                        <a:pt x="28365" y="574463"/>
                        <a:pt x="32094" y="574463"/>
                      </a:cubicBezTo>
                      <a:lnTo>
                        <a:pt x="427375" y="574463"/>
                      </a:lnTo>
                      <a:cubicBezTo>
                        <a:pt x="441049" y="574463"/>
                        <a:pt x="452236" y="564517"/>
                        <a:pt x="454722" y="552083"/>
                      </a:cubicBezTo>
                      <a:lnTo>
                        <a:pt x="576538" y="36099"/>
                      </a:lnTo>
                      <a:cubicBezTo>
                        <a:pt x="577781" y="31126"/>
                        <a:pt x="576538" y="26153"/>
                        <a:pt x="574052" y="22423"/>
                      </a:cubicBezTo>
                      <a:cubicBezTo>
                        <a:pt x="570323" y="19936"/>
                        <a:pt x="565351" y="17449"/>
                        <a:pt x="562865" y="17449"/>
                      </a:cubicBezTo>
                      <a:close/>
                      <a:moveTo>
                        <a:pt x="166320" y="0"/>
                      </a:moveTo>
                      <a:lnTo>
                        <a:pt x="562896" y="0"/>
                      </a:lnTo>
                      <a:cubicBezTo>
                        <a:pt x="571599" y="0"/>
                        <a:pt x="581544" y="4974"/>
                        <a:pt x="587760" y="12435"/>
                      </a:cubicBezTo>
                      <a:cubicBezTo>
                        <a:pt x="592733" y="19896"/>
                        <a:pt x="595219" y="29844"/>
                        <a:pt x="592733" y="39792"/>
                      </a:cubicBezTo>
                      <a:lnTo>
                        <a:pt x="472144" y="555844"/>
                      </a:lnTo>
                      <a:cubicBezTo>
                        <a:pt x="467171" y="575740"/>
                        <a:pt x="448523" y="591905"/>
                        <a:pt x="427389" y="591905"/>
                      </a:cubicBezTo>
                      <a:lnTo>
                        <a:pt x="32056" y="591905"/>
                      </a:lnTo>
                      <a:cubicBezTo>
                        <a:pt x="22110" y="591905"/>
                        <a:pt x="12165" y="586931"/>
                        <a:pt x="5949" y="579470"/>
                      </a:cubicBezTo>
                      <a:cubicBezTo>
                        <a:pt x="976" y="570766"/>
                        <a:pt x="-1510" y="560818"/>
                        <a:pt x="976" y="550870"/>
                      </a:cubicBezTo>
                      <a:lnTo>
                        <a:pt x="121565" y="36062"/>
                      </a:lnTo>
                      <a:cubicBezTo>
                        <a:pt x="126538" y="14922"/>
                        <a:pt x="145186" y="0"/>
                        <a:pt x="1663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E124AA38-66BE-CD4A-8DA7-02751C5438E0}"/>
                    </a:ext>
                  </a:extLst>
                </p:cNvPr>
                <p:cNvSpPr/>
                <p:nvPr/>
              </p:nvSpPr>
              <p:spPr>
                <a:xfrm>
                  <a:off x="16064488" y="5479173"/>
                  <a:ext cx="255387" cy="2492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6" h="201">
                      <a:moveTo>
                        <a:pt x="204" y="100"/>
                      </a:moveTo>
                      <a:cubicBezTo>
                        <a:pt x="192" y="156"/>
                        <a:pt x="138" y="201"/>
                        <a:pt x="83" y="201"/>
                      </a:cubicBezTo>
                      <a:cubicBezTo>
                        <a:pt x="27" y="201"/>
                        <a:pt x="-9" y="156"/>
                        <a:pt x="2" y="100"/>
                      </a:cubicBezTo>
                      <a:cubicBezTo>
                        <a:pt x="14" y="45"/>
                        <a:pt x="68" y="0"/>
                        <a:pt x="124" y="0"/>
                      </a:cubicBezTo>
                      <a:cubicBezTo>
                        <a:pt x="179" y="0"/>
                        <a:pt x="215" y="45"/>
                        <a:pt x="204" y="10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B9F63FB-43F3-9B43-B593-DD0A2EBF9CB7}"/>
                    </a:ext>
                  </a:extLst>
                </p:cNvPr>
                <p:cNvSpPr/>
                <p:nvPr/>
              </p:nvSpPr>
              <p:spPr>
                <a:xfrm>
                  <a:off x="15974791" y="5755810"/>
                  <a:ext cx="102155" cy="1009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" h="82">
                      <a:moveTo>
                        <a:pt x="83" y="41"/>
                      </a:moveTo>
                      <a:cubicBezTo>
                        <a:pt x="78" y="63"/>
                        <a:pt x="56" y="82"/>
                        <a:pt x="33" y="82"/>
                      </a:cubicBezTo>
                      <a:cubicBezTo>
                        <a:pt x="11" y="82"/>
                        <a:pt x="-3" y="63"/>
                        <a:pt x="1" y="41"/>
                      </a:cubicBezTo>
                      <a:cubicBezTo>
                        <a:pt x="6" y="19"/>
                        <a:pt x="28" y="0"/>
                        <a:pt x="51" y="0"/>
                      </a:cubicBezTo>
                      <a:cubicBezTo>
                        <a:pt x="73" y="0"/>
                        <a:pt x="87" y="19"/>
                        <a:pt x="83" y="41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74" name="Group 673">
                <a:extLst>
                  <a:ext uri="{FF2B5EF4-FFF2-40B4-BE49-F238E27FC236}">
                    <a16:creationId xmlns:a16="http://schemas.microsoft.com/office/drawing/2014/main" id="{397E00D3-5C61-F94F-B63D-6F8F34FC90F1}"/>
                  </a:ext>
                </a:extLst>
              </p:cNvPr>
              <p:cNvGrpSpPr/>
              <p:nvPr/>
            </p:nvGrpSpPr>
            <p:grpSpPr>
              <a:xfrm>
                <a:off x="15726412" y="6577001"/>
                <a:ext cx="2274036" cy="578197"/>
                <a:chOff x="15726412" y="6577001"/>
                <a:chExt cx="2274036" cy="578197"/>
              </a:xfrm>
            </p:grpSpPr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8C4CAD2D-23A6-A749-8283-D390174919A6}"/>
                    </a:ext>
                  </a:extLst>
                </p:cNvPr>
                <p:cNvSpPr/>
                <p:nvPr/>
              </p:nvSpPr>
              <p:spPr>
                <a:xfrm>
                  <a:off x="15836508" y="6584478"/>
                  <a:ext cx="924377" cy="4361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3" h="351">
                      <a:moveTo>
                        <a:pt x="717" y="0"/>
                      </a:moveTo>
                      <a:lnTo>
                        <a:pt x="27" y="0"/>
                      </a:lnTo>
                      <a:cubicBezTo>
                        <a:pt x="12" y="0"/>
                        <a:pt x="0" y="13"/>
                        <a:pt x="0" y="28"/>
                      </a:cubicBezTo>
                      <a:lnTo>
                        <a:pt x="0" y="324"/>
                      </a:lnTo>
                      <a:cubicBezTo>
                        <a:pt x="0" y="339"/>
                        <a:pt x="12" y="351"/>
                        <a:pt x="27" y="351"/>
                      </a:cubicBezTo>
                      <a:lnTo>
                        <a:pt x="717" y="351"/>
                      </a:lnTo>
                      <a:cubicBezTo>
                        <a:pt x="731" y="351"/>
                        <a:pt x="743" y="339"/>
                        <a:pt x="743" y="324"/>
                      </a:cubicBezTo>
                      <a:lnTo>
                        <a:pt x="743" y="28"/>
                      </a:lnTo>
                      <a:cubicBezTo>
                        <a:pt x="743" y="13"/>
                        <a:pt x="731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248AE3FC-D814-524B-8520-DA0E480CA294}"/>
                    </a:ext>
                  </a:extLst>
                </p:cNvPr>
                <p:cNvSpPr/>
                <p:nvPr/>
              </p:nvSpPr>
              <p:spPr>
                <a:xfrm>
                  <a:off x="16061996" y="6671706"/>
                  <a:ext cx="473401" cy="623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1" h="51">
                      <a:moveTo>
                        <a:pt x="356" y="51"/>
                      </a:moveTo>
                      <a:lnTo>
                        <a:pt x="25" y="51"/>
                      </a:lnTo>
                      <a:cubicBezTo>
                        <a:pt x="11" y="51"/>
                        <a:pt x="0" y="40"/>
                        <a:pt x="0" y="26"/>
                      </a:cubicBezTo>
                      <a:cubicBezTo>
                        <a:pt x="0" y="12"/>
                        <a:pt x="11" y="0"/>
                        <a:pt x="25" y="0"/>
                      </a:cubicBezTo>
                      <a:lnTo>
                        <a:pt x="356" y="0"/>
                      </a:lnTo>
                      <a:cubicBezTo>
                        <a:pt x="370" y="0"/>
                        <a:pt x="381" y="12"/>
                        <a:pt x="381" y="26"/>
                      </a:cubicBezTo>
                      <a:cubicBezTo>
                        <a:pt x="381" y="40"/>
                        <a:pt x="370" y="51"/>
                        <a:pt x="356" y="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41B9242A-B60D-8347-A482-B48C6F6A2C5A}"/>
                    </a:ext>
                  </a:extLst>
                </p:cNvPr>
                <p:cNvSpPr/>
                <p:nvPr/>
              </p:nvSpPr>
              <p:spPr>
                <a:xfrm>
                  <a:off x="15827787" y="6577001"/>
                  <a:ext cx="943064" cy="452340"/>
                </a:xfrm>
                <a:custGeom>
                  <a:avLst/>
                  <a:gdLst>
                    <a:gd name="connsiteX0" fmla="*/ 42323 w 943064"/>
                    <a:gd name="connsiteY0" fmla="*/ 17445 h 452340"/>
                    <a:gd name="connsiteX1" fmla="*/ 17441 w 943064"/>
                    <a:gd name="connsiteY1" fmla="*/ 42293 h 452340"/>
                    <a:gd name="connsiteX2" fmla="*/ 17441 w 943064"/>
                    <a:gd name="connsiteY2" fmla="*/ 410046 h 452340"/>
                    <a:gd name="connsiteX3" fmla="*/ 42323 w 943064"/>
                    <a:gd name="connsiteY3" fmla="*/ 434894 h 452340"/>
                    <a:gd name="connsiteX4" fmla="*/ 900739 w 943064"/>
                    <a:gd name="connsiteY4" fmla="*/ 434894 h 452340"/>
                    <a:gd name="connsiteX5" fmla="*/ 924377 w 943064"/>
                    <a:gd name="connsiteY5" fmla="*/ 410046 h 452340"/>
                    <a:gd name="connsiteX6" fmla="*/ 924377 w 943064"/>
                    <a:gd name="connsiteY6" fmla="*/ 42293 h 452340"/>
                    <a:gd name="connsiteX7" fmla="*/ 900739 w 943064"/>
                    <a:gd name="connsiteY7" fmla="*/ 17445 h 452340"/>
                    <a:gd name="connsiteX8" fmla="*/ 42301 w 943064"/>
                    <a:gd name="connsiteY8" fmla="*/ 0 h 452340"/>
                    <a:gd name="connsiteX9" fmla="*/ 900763 w 943064"/>
                    <a:gd name="connsiteY9" fmla="*/ 0 h 452340"/>
                    <a:gd name="connsiteX10" fmla="*/ 943064 w 943064"/>
                    <a:gd name="connsiteY10" fmla="*/ 42252 h 452340"/>
                    <a:gd name="connsiteX11" fmla="*/ 943064 w 943064"/>
                    <a:gd name="connsiteY11" fmla="*/ 410089 h 452340"/>
                    <a:gd name="connsiteX12" fmla="*/ 900763 w 943064"/>
                    <a:gd name="connsiteY12" fmla="*/ 452340 h 452340"/>
                    <a:gd name="connsiteX13" fmla="*/ 42301 w 943064"/>
                    <a:gd name="connsiteY13" fmla="*/ 452340 h 452340"/>
                    <a:gd name="connsiteX14" fmla="*/ 0 w 943064"/>
                    <a:gd name="connsiteY14" fmla="*/ 410089 h 452340"/>
                    <a:gd name="connsiteX15" fmla="*/ 0 w 943064"/>
                    <a:gd name="connsiteY15" fmla="*/ 42252 h 452340"/>
                    <a:gd name="connsiteX16" fmla="*/ 42301 w 943064"/>
                    <a:gd name="connsiteY16" fmla="*/ 0 h 452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43064" h="452340">
                      <a:moveTo>
                        <a:pt x="42323" y="17445"/>
                      </a:moveTo>
                      <a:cubicBezTo>
                        <a:pt x="28638" y="17445"/>
                        <a:pt x="17441" y="28627"/>
                        <a:pt x="17441" y="42293"/>
                      </a:cubicBezTo>
                      <a:lnTo>
                        <a:pt x="17441" y="410046"/>
                      </a:lnTo>
                      <a:cubicBezTo>
                        <a:pt x="17441" y="423713"/>
                        <a:pt x="28638" y="434894"/>
                        <a:pt x="42323" y="434894"/>
                      </a:cubicBezTo>
                      <a:lnTo>
                        <a:pt x="900739" y="434894"/>
                      </a:lnTo>
                      <a:cubicBezTo>
                        <a:pt x="914424" y="434894"/>
                        <a:pt x="924377" y="423713"/>
                        <a:pt x="924377" y="410046"/>
                      </a:cubicBezTo>
                      <a:lnTo>
                        <a:pt x="924377" y="42293"/>
                      </a:lnTo>
                      <a:cubicBezTo>
                        <a:pt x="924377" y="28627"/>
                        <a:pt x="914424" y="17445"/>
                        <a:pt x="900739" y="17445"/>
                      </a:cubicBezTo>
                      <a:close/>
                      <a:moveTo>
                        <a:pt x="42301" y="0"/>
                      </a:moveTo>
                      <a:lnTo>
                        <a:pt x="900763" y="0"/>
                      </a:lnTo>
                      <a:cubicBezTo>
                        <a:pt x="923158" y="0"/>
                        <a:pt x="943064" y="18641"/>
                        <a:pt x="943064" y="42252"/>
                      </a:cubicBezTo>
                      <a:lnTo>
                        <a:pt x="943064" y="410089"/>
                      </a:lnTo>
                      <a:cubicBezTo>
                        <a:pt x="943064" y="433700"/>
                        <a:pt x="923158" y="452340"/>
                        <a:pt x="900763" y="452340"/>
                      </a:cubicBezTo>
                      <a:lnTo>
                        <a:pt x="42301" y="452340"/>
                      </a:lnTo>
                      <a:cubicBezTo>
                        <a:pt x="18662" y="452340"/>
                        <a:pt x="0" y="433700"/>
                        <a:pt x="0" y="410089"/>
                      </a:cubicBezTo>
                      <a:lnTo>
                        <a:pt x="0" y="42252"/>
                      </a:lnTo>
                      <a:cubicBezTo>
                        <a:pt x="0" y="18641"/>
                        <a:pt x="18662" y="0"/>
                        <a:pt x="423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2632C820-BAE5-BD49-8434-62B772C56D3E}"/>
                    </a:ext>
                  </a:extLst>
                </p:cNvPr>
                <p:cNvSpPr/>
                <p:nvPr/>
              </p:nvSpPr>
              <p:spPr>
                <a:xfrm>
                  <a:off x="16053276" y="6662983"/>
                  <a:ext cx="492088" cy="79751"/>
                </a:xfrm>
                <a:custGeom>
                  <a:avLst/>
                  <a:gdLst>
                    <a:gd name="connsiteX0" fmla="*/ 39804 w 492088"/>
                    <a:gd name="connsiteY0" fmla="*/ 17445 h 79751"/>
                    <a:gd name="connsiteX1" fmla="*/ 17441 w 492088"/>
                    <a:gd name="connsiteY1" fmla="*/ 40481 h 79751"/>
                    <a:gd name="connsiteX2" fmla="*/ 39804 w 492088"/>
                    <a:gd name="connsiteY2" fmla="*/ 62305 h 79751"/>
                    <a:gd name="connsiteX3" fmla="*/ 451041 w 492088"/>
                    <a:gd name="connsiteY3" fmla="*/ 62305 h 79751"/>
                    <a:gd name="connsiteX4" fmla="*/ 474647 w 492088"/>
                    <a:gd name="connsiteY4" fmla="*/ 40481 h 79751"/>
                    <a:gd name="connsiteX5" fmla="*/ 451041 w 492088"/>
                    <a:gd name="connsiteY5" fmla="*/ 17445 h 79751"/>
                    <a:gd name="connsiteX6" fmla="*/ 39765 w 492088"/>
                    <a:gd name="connsiteY6" fmla="*/ 0 h 79751"/>
                    <a:gd name="connsiteX7" fmla="*/ 451081 w 492088"/>
                    <a:gd name="connsiteY7" fmla="*/ 0 h 79751"/>
                    <a:gd name="connsiteX8" fmla="*/ 492088 w 492088"/>
                    <a:gd name="connsiteY8" fmla="*/ 40489 h 79751"/>
                    <a:gd name="connsiteX9" fmla="*/ 451081 w 492088"/>
                    <a:gd name="connsiteY9" fmla="*/ 79751 h 79751"/>
                    <a:gd name="connsiteX10" fmla="*/ 39765 w 492088"/>
                    <a:gd name="connsiteY10" fmla="*/ 79751 h 79751"/>
                    <a:gd name="connsiteX11" fmla="*/ 0 w 492088"/>
                    <a:gd name="connsiteY11" fmla="*/ 40489 h 79751"/>
                    <a:gd name="connsiteX12" fmla="*/ 39765 w 492088"/>
                    <a:gd name="connsiteY12" fmla="*/ 0 h 79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2088" h="79751">
                      <a:moveTo>
                        <a:pt x="39804" y="17445"/>
                      </a:moveTo>
                      <a:cubicBezTo>
                        <a:pt x="27380" y="17445"/>
                        <a:pt x="17441" y="27145"/>
                        <a:pt x="17441" y="40481"/>
                      </a:cubicBezTo>
                      <a:cubicBezTo>
                        <a:pt x="17441" y="52606"/>
                        <a:pt x="27380" y="62305"/>
                        <a:pt x="39804" y="62305"/>
                      </a:cubicBezTo>
                      <a:lnTo>
                        <a:pt x="451041" y="62305"/>
                      </a:lnTo>
                      <a:cubicBezTo>
                        <a:pt x="463465" y="62305"/>
                        <a:pt x="474647" y="52606"/>
                        <a:pt x="474647" y="40481"/>
                      </a:cubicBezTo>
                      <a:cubicBezTo>
                        <a:pt x="474647" y="27145"/>
                        <a:pt x="463465" y="17445"/>
                        <a:pt x="451041" y="17445"/>
                      </a:cubicBezTo>
                      <a:close/>
                      <a:moveTo>
                        <a:pt x="39765" y="0"/>
                      </a:moveTo>
                      <a:lnTo>
                        <a:pt x="451081" y="0"/>
                      </a:lnTo>
                      <a:cubicBezTo>
                        <a:pt x="473448" y="0"/>
                        <a:pt x="492088" y="18404"/>
                        <a:pt x="492088" y="40489"/>
                      </a:cubicBezTo>
                      <a:cubicBezTo>
                        <a:pt x="492088" y="62574"/>
                        <a:pt x="473448" y="79751"/>
                        <a:pt x="451081" y="79751"/>
                      </a:cubicBezTo>
                      <a:lnTo>
                        <a:pt x="39765" y="79751"/>
                      </a:lnTo>
                      <a:cubicBezTo>
                        <a:pt x="18640" y="79751"/>
                        <a:pt x="0" y="62574"/>
                        <a:pt x="0" y="40489"/>
                      </a:cubicBezTo>
                      <a:cubicBezTo>
                        <a:pt x="0" y="18404"/>
                        <a:pt x="18640" y="0"/>
                        <a:pt x="397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854F645-49CF-9546-BFAA-D6222B8311F5}"/>
                    </a:ext>
                  </a:extLst>
                </p:cNvPr>
                <p:cNvSpPr/>
                <p:nvPr/>
              </p:nvSpPr>
              <p:spPr>
                <a:xfrm>
                  <a:off x="16916609" y="6848654"/>
                  <a:ext cx="969226" cy="1719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9" h="139">
                      <a:moveTo>
                        <a:pt x="70" y="0"/>
                      </a:moveTo>
                      <a:cubicBezTo>
                        <a:pt x="32" y="0"/>
                        <a:pt x="0" y="31"/>
                        <a:pt x="0" y="70"/>
                      </a:cubicBezTo>
                      <a:cubicBezTo>
                        <a:pt x="0" y="108"/>
                        <a:pt x="32" y="139"/>
                        <a:pt x="70" y="139"/>
                      </a:cubicBezTo>
                      <a:lnTo>
                        <a:pt x="779" y="139"/>
                      </a:lnTo>
                      <a:lnTo>
                        <a:pt x="77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55C9567E-7DD7-2B4B-B23F-9CD56E43C58E}"/>
                    </a:ext>
                  </a:extLst>
                </p:cNvPr>
                <p:cNvSpPr/>
                <p:nvPr/>
              </p:nvSpPr>
              <p:spPr>
                <a:xfrm>
                  <a:off x="16909136" y="6839931"/>
                  <a:ext cx="985420" cy="189410"/>
                </a:xfrm>
                <a:custGeom>
                  <a:avLst/>
                  <a:gdLst>
                    <a:gd name="connsiteX0" fmla="*/ 94578 w 985420"/>
                    <a:gd name="connsiteY0" fmla="*/ 17446 h 189410"/>
                    <a:gd name="connsiteX1" fmla="*/ 17440 w 985420"/>
                    <a:gd name="connsiteY1" fmla="*/ 95323 h 189410"/>
                    <a:gd name="connsiteX2" fmla="*/ 94578 w 985420"/>
                    <a:gd name="connsiteY2" fmla="*/ 171964 h 189410"/>
                    <a:gd name="connsiteX3" fmla="*/ 967980 w 985420"/>
                    <a:gd name="connsiteY3" fmla="*/ 171964 h 189410"/>
                    <a:gd name="connsiteX4" fmla="*/ 967980 w 985420"/>
                    <a:gd name="connsiteY4" fmla="*/ 17446 h 189410"/>
                    <a:gd name="connsiteX5" fmla="*/ 94560 w 985420"/>
                    <a:gd name="connsiteY5" fmla="*/ 0 h 189410"/>
                    <a:gd name="connsiteX6" fmla="*/ 976710 w 985420"/>
                    <a:gd name="connsiteY6" fmla="*/ 0 h 189410"/>
                    <a:gd name="connsiteX7" fmla="*/ 985420 w 985420"/>
                    <a:gd name="connsiteY7" fmla="*/ 8666 h 189410"/>
                    <a:gd name="connsiteX8" fmla="*/ 985420 w 985420"/>
                    <a:gd name="connsiteY8" fmla="*/ 180744 h 189410"/>
                    <a:gd name="connsiteX9" fmla="*/ 976710 w 985420"/>
                    <a:gd name="connsiteY9" fmla="*/ 189410 h 189410"/>
                    <a:gd name="connsiteX10" fmla="*/ 94560 w 985420"/>
                    <a:gd name="connsiteY10" fmla="*/ 189410 h 189410"/>
                    <a:gd name="connsiteX11" fmla="*/ 0 w 985420"/>
                    <a:gd name="connsiteY11" fmla="*/ 95324 h 189410"/>
                    <a:gd name="connsiteX12" fmla="*/ 94560 w 985420"/>
                    <a:gd name="connsiteY12" fmla="*/ 0 h 1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85420" h="189410">
                      <a:moveTo>
                        <a:pt x="94578" y="17446"/>
                      </a:moveTo>
                      <a:cubicBezTo>
                        <a:pt x="52276" y="17446"/>
                        <a:pt x="17440" y="52058"/>
                        <a:pt x="17440" y="95323"/>
                      </a:cubicBezTo>
                      <a:cubicBezTo>
                        <a:pt x="17440" y="137352"/>
                        <a:pt x="52276" y="171964"/>
                        <a:pt x="94578" y="171964"/>
                      </a:cubicBezTo>
                      <a:lnTo>
                        <a:pt x="967980" y="171964"/>
                      </a:lnTo>
                      <a:lnTo>
                        <a:pt x="967980" y="17446"/>
                      </a:lnTo>
                      <a:close/>
                      <a:moveTo>
                        <a:pt x="94560" y="0"/>
                      </a:moveTo>
                      <a:lnTo>
                        <a:pt x="976710" y="0"/>
                      </a:lnTo>
                      <a:cubicBezTo>
                        <a:pt x="981688" y="0"/>
                        <a:pt x="985420" y="3714"/>
                        <a:pt x="985420" y="8666"/>
                      </a:cubicBezTo>
                      <a:lnTo>
                        <a:pt x="985420" y="180744"/>
                      </a:lnTo>
                      <a:cubicBezTo>
                        <a:pt x="985420" y="185696"/>
                        <a:pt x="981688" y="189410"/>
                        <a:pt x="976710" y="189410"/>
                      </a:cubicBezTo>
                      <a:lnTo>
                        <a:pt x="94560" y="189410"/>
                      </a:lnTo>
                      <a:cubicBezTo>
                        <a:pt x="42302" y="189410"/>
                        <a:pt x="0" y="147319"/>
                        <a:pt x="0" y="95324"/>
                      </a:cubicBezTo>
                      <a:cubicBezTo>
                        <a:pt x="0" y="43329"/>
                        <a:pt x="42302" y="0"/>
                        <a:pt x="94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30E760F2-4CCC-9C43-BCA8-EBD20888B737}"/>
                    </a:ext>
                  </a:extLst>
                </p:cNvPr>
                <p:cNvSpPr/>
                <p:nvPr/>
              </p:nvSpPr>
              <p:spPr>
                <a:xfrm>
                  <a:off x="17005060" y="6891022"/>
                  <a:ext cx="880775" cy="847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8" h="69">
                      <a:moveTo>
                        <a:pt x="35" y="69"/>
                      </a:moveTo>
                      <a:cubicBezTo>
                        <a:pt x="16" y="69"/>
                        <a:pt x="0" y="54"/>
                        <a:pt x="0" y="35"/>
                      </a:cubicBezTo>
                      <a:cubicBezTo>
                        <a:pt x="0" y="16"/>
                        <a:pt x="16" y="0"/>
                        <a:pt x="35" y="0"/>
                      </a:cubicBezTo>
                      <a:lnTo>
                        <a:pt x="708" y="0"/>
                      </a:lnTo>
                      <a:lnTo>
                        <a:pt x="708" y="6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85AECE8E-000C-8F41-B050-64009294F681}"/>
                    </a:ext>
                  </a:extLst>
                </p:cNvPr>
                <p:cNvSpPr/>
                <p:nvPr/>
              </p:nvSpPr>
              <p:spPr>
                <a:xfrm>
                  <a:off x="16997586" y="6882299"/>
                  <a:ext cx="896970" cy="102182"/>
                </a:xfrm>
                <a:custGeom>
                  <a:avLst/>
                  <a:gdLst>
                    <a:gd name="connsiteX0" fmla="*/ 51028 w 896970"/>
                    <a:gd name="connsiteY0" fmla="*/ 17446 h 102182"/>
                    <a:gd name="connsiteX1" fmla="*/ 17442 w 896970"/>
                    <a:gd name="connsiteY1" fmla="*/ 51703 h 102182"/>
                    <a:gd name="connsiteX2" fmla="*/ 51028 w 896970"/>
                    <a:gd name="connsiteY2" fmla="*/ 84736 h 102182"/>
                    <a:gd name="connsiteX3" fmla="*/ 879530 w 896970"/>
                    <a:gd name="connsiteY3" fmla="*/ 84736 h 102182"/>
                    <a:gd name="connsiteX4" fmla="*/ 879530 w 896970"/>
                    <a:gd name="connsiteY4" fmla="*/ 17446 h 102182"/>
                    <a:gd name="connsiteX5" fmla="*/ 51006 w 896970"/>
                    <a:gd name="connsiteY5" fmla="*/ 0 h 102182"/>
                    <a:gd name="connsiteX6" fmla="*/ 888262 w 896970"/>
                    <a:gd name="connsiteY6" fmla="*/ 0 h 102182"/>
                    <a:gd name="connsiteX7" fmla="*/ 896970 w 896970"/>
                    <a:gd name="connsiteY7" fmla="*/ 8618 h 102182"/>
                    <a:gd name="connsiteX8" fmla="*/ 896970 w 896970"/>
                    <a:gd name="connsiteY8" fmla="*/ 93564 h 102182"/>
                    <a:gd name="connsiteX9" fmla="*/ 888262 w 896970"/>
                    <a:gd name="connsiteY9" fmla="*/ 102182 h 102182"/>
                    <a:gd name="connsiteX10" fmla="*/ 51006 w 896970"/>
                    <a:gd name="connsiteY10" fmla="*/ 102182 h 102182"/>
                    <a:gd name="connsiteX11" fmla="*/ 0 w 896970"/>
                    <a:gd name="connsiteY11" fmla="*/ 51707 h 102182"/>
                    <a:gd name="connsiteX12" fmla="*/ 51006 w 896970"/>
                    <a:gd name="connsiteY12" fmla="*/ 0 h 10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6970" h="102182">
                      <a:moveTo>
                        <a:pt x="51028" y="17446"/>
                      </a:moveTo>
                      <a:cubicBezTo>
                        <a:pt x="32368" y="17446"/>
                        <a:pt x="17442" y="33351"/>
                        <a:pt x="17442" y="51703"/>
                      </a:cubicBezTo>
                      <a:cubicBezTo>
                        <a:pt x="17442" y="70055"/>
                        <a:pt x="32368" y="84736"/>
                        <a:pt x="51028" y="84736"/>
                      </a:cubicBezTo>
                      <a:lnTo>
                        <a:pt x="879530" y="84736"/>
                      </a:lnTo>
                      <a:lnTo>
                        <a:pt x="879530" y="17446"/>
                      </a:lnTo>
                      <a:close/>
                      <a:moveTo>
                        <a:pt x="51006" y="0"/>
                      </a:moveTo>
                      <a:lnTo>
                        <a:pt x="888262" y="0"/>
                      </a:lnTo>
                      <a:cubicBezTo>
                        <a:pt x="893238" y="0"/>
                        <a:pt x="896970" y="3694"/>
                        <a:pt x="896970" y="8618"/>
                      </a:cubicBezTo>
                      <a:lnTo>
                        <a:pt x="896970" y="93564"/>
                      </a:lnTo>
                      <a:cubicBezTo>
                        <a:pt x="896970" y="98489"/>
                        <a:pt x="893238" y="102182"/>
                        <a:pt x="888262" y="102182"/>
                      </a:cubicBezTo>
                      <a:lnTo>
                        <a:pt x="51006" y="102182"/>
                      </a:lnTo>
                      <a:cubicBezTo>
                        <a:pt x="22394" y="102182"/>
                        <a:pt x="0" y="78791"/>
                        <a:pt x="0" y="51707"/>
                      </a:cubicBezTo>
                      <a:cubicBezTo>
                        <a:pt x="0" y="22160"/>
                        <a:pt x="22394" y="0"/>
                        <a:pt x="51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A41025AE-12FB-8D46-A6C2-6EBC7C8DFD10}"/>
                    </a:ext>
                  </a:extLst>
                </p:cNvPr>
                <p:cNvSpPr/>
                <p:nvPr/>
              </p:nvSpPr>
              <p:spPr>
                <a:xfrm>
                  <a:off x="17031222" y="6695382"/>
                  <a:ext cx="854613" cy="1520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7" h="123">
                      <a:moveTo>
                        <a:pt x="62" y="0"/>
                      </a:moveTo>
                      <a:cubicBezTo>
                        <a:pt x="28" y="0"/>
                        <a:pt x="0" y="27"/>
                        <a:pt x="0" y="61"/>
                      </a:cubicBezTo>
                      <a:cubicBezTo>
                        <a:pt x="0" y="95"/>
                        <a:pt x="28" y="123"/>
                        <a:pt x="62" y="123"/>
                      </a:cubicBezTo>
                      <a:lnTo>
                        <a:pt x="687" y="123"/>
                      </a:lnTo>
                      <a:lnTo>
                        <a:pt x="68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06B18704-5723-EA42-B8B9-7EA01FDCF417}"/>
                    </a:ext>
                  </a:extLst>
                </p:cNvPr>
                <p:cNvSpPr/>
                <p:nvPr/>
              </p:nvSpPr>
              <p:spPr>
                <a:xfrm>
                  <a:off x="17023748" y="6686659"/>
                  <a:ext cx="870808" cy="169472"/>
                </a:xfrm>
                <a:custGeom>
                  <a:avLst/>
                  <a:gdLst>
                    <a:gd name="connsiteX0" fmla="*/ 84612 w 870808"/>
                    <a:gd name="connsiteY0" fmla="*/ 17446 h 169472"/>
                    <a:gd name="connsiteX1" fmla="*/ 16196 w 870808"/>
                    <a:gd name="connsiteY1" fmla="*/ 84119 h 169472"/>
                    <a:gd name="connsiteX2" fmla="*/ 84612 w 870808"/>
                    <a:gd name="connsiteY2" fmla="*/ 152027 h 169472"/>
                    <a:gd name="connsiteX3" fmla="*/ 853368 w 870808"/>
                    <a:gd name="connsiteY3" fmla="*/ 152027 h 169472"/>
                    <a:gd name="connsiteX4" fmla="*/ 853368 w 870808"/>
                    <a:gd name="connsiteY4" fmla="*/ 17446 h 169472"/>
                    <a:gd name="connsiteX5" fmla="*/ 84592 w 870808"/>
                    <a:gd name="connsiteY5" fmla="*/ 0 h 169472"/>
                    <a:gd name="connsiteX6" fmla="*/ 862098 w 870808"/>
                    <a:gd name="connsiteY6" fmla="*/ 0 h 169472"/>
                    <a:gd name="connsiteX7" fmla="*/ 870808 w 870808"/>
                    <a:gd name="connsiteY7" fmla="*/ 8659 h 169472"/>
                    <a:gd name="connsiteX8" fmla="*/ 870808 w 870808"/>
                    <a:gd name="connsiteY8" fmla="*/ 160813 h 169472"/>
                    <a:gd name="connsiteX9" fmla="*/ 862098 w 870808"/>
                    <a:gd name="connsiteY9" fmla="*/ 169472 h 169472"/>
                    <a:gd name="connsiteX10" fmla="*/ 84592 w 870808"/>
                    <a:gd name="connsiteY10" fmla="*/ 169472 h 169472"/>
                    <a:gd name="connsiteX11" fmla="*/ 0 w 870808"/>
                    <a:gd name="connsiteY11" fmla="*/ 84118 h 169472"/>
                    <a:gd name="connsiteX12" fmla="*/ 84592 w 870808"/>
                    <a:gd name="connsiteY12" fmla="*/ 0 h 169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0808" h="169472">
                      <a:moveTo>
                        <a:pt x="84612" y="17446"/>
                      </a:moveTo>
                      <a:cubicBezTo>
                        <a:pt x="47294" y="17446"/>
                        <a:pt x="16196" y="47079"/>
                        <a:pt x="16196" y="84119"/>
                      </a:cubicBezTo>
                      <a:cubicBezTo>
                        <a:pt x="16196" y="121160"/>
                        <a:pt x="47294" y="152027"/>
                        <a:pt x="84612" y="152027"/>
                      </a:cubicBezTo>
                      <a:lnTo>
                        <a:pt x="853368" y="152027"/>
                      </a:lnTo>
                      <a:lnTo>
                        <a:pt x="853368" y="17446"/>
                      </a:lnTo>
                      <a:close/>
                      <a:moveTo>
                        <a:pt x="84592" y="0"/>
                      </a:moveTo>
                      <a:lnTo>
                        <a:pt x="862098" y="0"/>
                      </a:lnTo>
                      <a:cubicBezTo>
                        <a:pt x="867074" y="0"/>
                        <a:pt x="870808" y="3711"/>
                        <a:pt x="870808" y="8659"/>
                      </a:cubicBezTo>
                      <a:lnTo>
                        <a:pt x="870808" y="160813"/>
                      </a:lnTo>
                      <a:cubicBezTo>
                        <a:pt x="870808" y="165761"/>
                        <a:pt x="867074" y="169472"/>
                        <a:pt x="862098" y="169472"/>
                      </a:cubicBezTo>
                      <a:lnTo>
                        <a:pt x="84592" y="169472"/>
                      </a:lnTo>
                      <a:cubicBezTo>
                        <a:pt x="37320" y="169472"/>
                        <a:pt x="0" y="131125"/>
                        <a:pt x="0" y="84118"/>
                      </a:cubicBezTo>
                      <a:cubicBezTo>
                        <a:pt x="0" y="38348"/>
                        <a:pt x="37320" y="0"/>
                        <a:pt x="845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9F4854FB-913A-5746-BEE2-601CE94325C5}"/>
                    </a:ext>
                  </a:extLst>
                </p:cNvPr>
                <p:cNvSpPr/>
                <p:nvPr/>
              </p:nvSpPr>
              <p:spPr>
                <a:xfrm>
                  <a:off x="17109707" y="6734011"/>
                  <a:ext cx="776128" cy="735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4" h="60">
                      <a:moveTo>
                        <a:pt x="30" y="60"/>
                      </a:moveTo>
                      <a:cubicBezTo>
                        <a:pt x="14" y="60"/>
                        <a:pt x="0" y="47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lnTo>
                        <a:pt x="624" y="0"/>
                      </a:lnTo>
                      <a:lnTo>
                        <a:pt x="624" y="6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9E83EC00-904A-0D40-9D74-03FA20935F3B}"/>
                    </a:ext>
                  </a:extLst>
                </p:cNvPr>
                <p:cNvSpPr/>
                <p:nvPr/>
              </p:nvSpPr>
              <p:spPr>
                <a:xfrm>
                  <a:off x="17100984" y="6725289"/>
                  <a:ext cx="793568" cy="92213"/>
                </a:xfrm>
                <a:custGeom>
                  <a:avLst/>
                  <a:gdLst>
                    <a:gd name="connsiteX0" fmla="*/ 46050 w 793568"/>
                    <a:gd name="connsiteY0" fmla="*/ 17445 h 92213"/>
                    <a:gd name="connsiteX1" fmla="*/ 17444 w 793568"/>
                    <a:gd name="connsiteY1" fmla="*/ 45483 h 92213"/>
                    <a:gd name="connsiteX2" fmla="*/ 46050 w 793568"/>
                    <a:gd name="connsiteY2" fmla="*/ 73520 h 92213"/>
                    <a:gd name="connsiteX3" fmla="*/ 776132 w 793568"/>
                    <a:gd name="connsiteY3" fmla="*/ 73520 h 92213"/>
                    <a:gd name="connsiteX4" fmla="*/ 776132 w 793568"/>
                    <a:gd name="connsiteY4" fmla="*/ 17445 h 92213"/>
                    <a:gd name="connsiteX5" fmla="*/ 46022 w 793568"/>
                    <a:gd name="connsiteY5" fmla="*/ 0 h 92213"/>
                    <a:gd name="connsiteX6" fmla="*/ 784862 w 793568"/>
                    <a:gd name="connsiteY6" fmla="*/ 0 h 92213"/>
                    <a:gd name="connsiteX7" fmla="*/ 793568 w 793568"/>
                    <a:gd name="connsiteY7" fmla="*/ 8607 h 92213"/>
                    <a:gd name="connsiteX8" fmla="*/ 793568 w 793568"/>
                    <a:gd name="connsiteY8" fmla="*/ 82377 h 92213"/>
                    <a:gd name="connsiteX9" fmla="*/ 784862 w 793568"/>
                    <a:gd name="connsiteY9" fmla="*/ 92213 h 92213"/>
                    <a:gd name="connsiteX10" fmla="*/ 46022 w 793568"/>
                    <a:gd name="connsiteY10" fmla="*/ 92213 h 92213"/>
                    <a:gd name="connsiteX11" fmla="*/ 0 w 793568"/>
                    <a:gd name="connsiteY11" fmla="*/ 45492 h 92213"/>
                    <a:gd name="connsiteX12" fmla="*/ 46022 w 793568"/>
                    <a:gd name="connsiteY12" fmla="*/ 0 h 9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93568" h="92213">
                      <a:moveTo>
                        <a:pt x="46050" y="17445"/>
                      </a:moveTo>
                      <a:cubicBezTo>
                        <a:pt x="29882" y="17445"/>
                        <a:pt x="17444" y="29635"/>
                        <a:pt x="17444" y="45483"/>
                      </a:cubicBezTo>
                      <a:cubicBezTo>
                        <a:pt x="17444" y="61330"/>
                        <a:pt x="29882" y="73520"/>
                        <a:pt x="46050" y="73520"/>
                      </a:cubicBezTo>
                      <a:lnTo>
                        <a:pt x="776132" y="73520"/>
                      </a:lnTo>
                      <a:lnTo>
                        <a:pt x="776132" y="17445"/>
                      </a:lnTo>
                      <a:close/>
                      <a:moveTo>
                        <a:pt x="46022" y="0"/>
                      </a:moveTo>
                      <a:lnTo>
                        <a:pt x="784862" y="0"/>
                      </a:lnTo>
                      <a:cubicBezTo>
                        <a:pt x="789836" y="0"/>
                        <a:pt x="793568" y="3689"/>
                        <a:pt x="793568" y="8607"/>
                      </a:cubicBezTo>
                      <a:lnTo>
                        <a:pt x="793568" y="82377"/>
                      </a:lnTo>
                      <a:cubicBezTo>
                        <a:pt x="793568" y="87295"/>
                        <a:pt x="789836" y="92213"/>
                        <a:pt x="784862" y="92213"/>
                      </a:cubicBezTo>
                      <a:lnTo>
                        <a:pt x="46022" y="92213"/>
                      </a:lnTo>
                      <a:cubicBezTo>
                        <a:pt x="19900" y="92213"/>
                        <a:pt x="0" y="71312"/>
                        <a:pt x="0" y="45492"/>
                      </a:cubicBezTo>
                      <a:cubicBezTo>
                        <a:pt x="0" y="20902"/>
                        <a:pt x="19900" y="0"/>
                        <a:pt x="460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9B73DC-5553-9C4F-A4C2-06F55E3F7F0C}"/>
                    </a:ext>
                  </a:extLst>
                </p:cNvPr>
                <p:cNvSpPr/>
                <p:nvPr/>
              </p:nvSpPr>
              <p:spPr>
                <a:xfrm>
                  <a:off x="15735599" y="7020618"/>
                  <a:ext cx="2256129" cy="1271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12" h="103">
                      <a:moveTo>
                        <a:pt x="1762" y="0"/>
                      </a:moveTo>
                      <a:lnTo>
                        <a:pt x="0" y="0"/>
                      </a:lnTo>
                      <a:cubicBezTo>
                        <a:pt x="50" y="36"/>
                        <a:pt x="102" y="70"/>
                        <a:pt x="154" y="103"/>
                      </a:cubicBezTo>
                      <a:lnTo>
                        <a:pt x="1762" y="103"/>
                      </a:lnTo>
                      <a:cubicBezTo>
                        <a:pt x="1789" y="103"/>
                        <a:pt x="1812" y="80"/>
                        <a:pt x="1812" y="52"/>
                      </a:cubicBezTo>
                      <a:lnTo>
                        <a:pt x="1812" y="51"/>
                      </a:lnTo>
                      <a:cubicBezTo>
                        <a:pt x="1812" y="23"/>
                        <a:pt x="1789" y="0"/>
                        <a:pt x="17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3BE9C020-7CED-0447-BD0C-343DD32E0C2B}"/>
                    </a:ext>
                  </a:extLst>
                </p:cNvPr>
                <p:cNvSpPr/>
                <p:nvPr/>
              </p:nvSpPr>
              <p:spPr>
                <a:xfrm>
                  <a:off x="15726412" y="7011895"/>
                  <a:ext cx="2274036" cy="143303"/>
                </a:xfrm>
                <a:custGeom>
                  <a:avLst/>
                  <a:gdLst>
                    <a:gd name="connsiteX0" fmla="*/ 36594 w 2274036"/>
                    <a:gd name="connsiteY0" fmla="*/ 17446 h 143303"/>
                    <a:gd name="connsiteX1" fmla="*/ 203436 w 2274036"/>
                    <a:gd name="connsiteY1" fmla="*/ 125858 h 143303"/>
                    <a:gd name="connsiteX2" fmla="*/ 2203056 w 2274036"/>
                    <a:gd name="connsiteY2" fmla="*/ 125858 h 143303"/>
                    <a:gd name="connsiteX3" fmla="*/ 2256596 w 2274036"/>
                    <a:gd name="connsiteY3" fmla="*/ 72884 h 143303"/>
                    <a:gd name="connsiteX4" fmla="*/ 2256596 w 2274036"/>
                    <a:gd name="connsiteY4" fmla="*/ 71652 h 143303"/>
                    <a:gd name="connsiteX5" fmla="*/ 2203056 w 2274036"/>
                    <a:gd name="connsiteY5" fmla="*/ 17446 h 143303"/>
                    <a:gd name="connsiteX6" fmla="*/ 9182 w 2274036"/>
                    <a:gd name="connsiteY6" fmla="*/ 0 h 143303"/>
                    <a:gd name="connsiteX7" fmla="*/ 2203064 w 2274036"/>
                    <a:gd name="connsiteY7" fmla="*/ 0 h 143303"/>
                    <a:gd name="connsiteX8" fmla="*/ 2274036 w 2274036"/>
                    <a:gd name="connsiteY8" fmla="*/ 71652 h 143303"/>
                    <a:gd name="connsiteX9" fmla="*/ 2274036 w 2274036"/>
                    <a:gd name="connsiteY9" fmla="*/ 72887 h 143303"/>
                    <a:gd name="connsiteX10" fmla="*/ 2203064 w 2274036"/>
                    <a:gd name="connsiteY10" fmla="*/ 143303 h 143303"/>
                    <a:gd name="connsiteX11" fmla="*/ 200929 w 2274036"/>
                    <a:gd name="connsiteY11" fmla="*/ 143303 h 143303"/>
                    <a:gd name="connsiteX12" fmla="*/ 195948 w 2274036"/>
                    <a:gd name="connsiteY12" fmla="*/ 142068 h 143303"/>
                    <a:gd name="connsiteX13" fmla="*/ 4201 w 2274036"/>
                    <a:gd name="connsiteY13" fmla="*/ 16060 h 143303"/>
                    <a:gd name="connsiteX14" fmla="*/ 466 w 2274036"/>
                    <a:gd name="connsiteY14" fmla="*/ 6177 h 143303"/>
                    <a:gd name="connsiteX15" fmla="*/ 9182 w 2274036"/>
                    <a:gd name="connsiteY15" fmla="*/ 0 h 143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74036" h="143303">
                      <a:moveTo>
                        <a:pt x="36594" y="17446"/>
                      </a:moveTo>
                      <a:cubicBezTo>
                        <a:pt x="88888" y="54405"/>
                        <a:pt x="143672" y="90132"/>
                        <a:pt x="203436" y="125858"/>
                      </a:cubicBezTo>
                      <a:lnTo>
                        <a:pt x="2203056" y="125858"/>
                      </a:lnTo>
                      <a:cubicBezTo>
                        <a:pt x="2232938" y="125858"/>
                        <a:pt x="2256596" y="102451"/>
                        <a:pt x="2256596" y="72884"/>
                      </a:cubicBezTo>
                      <a:lnTo>
                        <a:pt x="2256596" y="71652"/>
                      </a:lnTo>
                      <a:cubicBezTo>
                        <a:pt x="2256596" y="42085"/>
                        <a:pt x="2232938" y="17446"/>
                        <a:pt x="2203056" y="17446"/>
                      </a:cubicBezTo>
                      <a:close/>
                      <a:moveTo>
                        <a:pt x="9182" y="0"/>
                      </a:moveTo>
                      <a:lnTo>
                        <a:pt x="2203064" y="0"/>
                      </a:lnTo>
                      <a:cubicBezTo>
                        <a:pt x="2242908" y="0"/>
                        <a:pt x="2274036" y="32120"/>
                        <a:pt x="2274036" y="71652"/>
                      </a:cubicBezTo>
                      <a:lnTo>
                        <a:pt x="2274036" y="72887"/>
                      </a:lnTo>
                      <a:cubicBezTo>
                        <a:pt x="2274036" y="112419"/>
                        <a:pt x="2242908" y="143303"/>
                        <a:pt x="2203064" y="143303"/>
                      </a:cubicBezTo>
                      <a:lnTo>
                        <a:pt x="200929" y="143303"/>
                      </a:lnTo>
                      <a:cubicBezTo>
                        <a:pt x="198438" y="143303"/>
                        <a:pt x="197193" y="143303"/>
                        <a:pt x="195948" y="142068"/>
                      </a:cubicBezTo>
                      <a:cubicBezTo>
                        <a:pt x="127467" y="100065"/>
                        <a:pt x="63967" y="59298"/>
                        <a:pt x="4201" y="16060"/>
                      </a:cubicBezTo>
                      <a:cubicBezTo>
                        <a:pt x="466" y="13589"/>
                        <a:pt x="-779" y="9883"/>
                        <a:pt x="466" y="6177"/>
                      </a:cubicBezTo>
                      <a:cubicBezTo>
                        <a:pt x="1711" y="2471"/>
                        <a:pt x="5446" y="0"/>
                        <a:pt x="91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84487190-5267-BA48-8048-84537302F0D7}"/>
                  </a:ext>
                </a:extLst>
              </p:cNvPr>
              <p:cNvGrpSpPr/>
              <p:nvPr/>
            </p:nvGrpSpPr>
            <p:grpSpPr>
              <a:xfrm>
                <a:off x="19246239" y="4538355"/>
                <a:ext cx="749968" cy="500939"/>
                <a:chOff x="19246239" y="4538355"/>
                <a:chExt cx="749968" cy="500939"/>
              </a:xfrm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7412E413-8537-4840-BA93-81F41116E348}"/>
                    </a:ext>
                  </a:extLst>
                </p:cNvPr>
                <p:cNvSpPr/>
                <p:nvPr/>
              </p:nvSpPr>
              <p:spPr>
                <a:xfrm>
                  <a:off x="19254960" y="4547078"/>
                  <a:ext cx="732526" cy="4822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9" h="388">
                      <a:moveTo>
                        <a:pt x="0" y="0"/>
                      </a:moveTo>
                      <a:lnTo>
                        <a:pt x="0" y="358"/>
                      </a:lnTo>
                      <a:cubicBezTo>
                        <a:pt x="0" y="375"/>
                        <a:pt x="14" y="388"/>
                        <a:pt x="31" y="388"/>
                      </a:cubicBezTo>
                      <a:lnTo>
                        <a:pt x="558" y="388"/>
                      </a:lnTo>
                      <a:cubicBezTo>
                        <a:pt x="575" y="388"/>
                        <a:pt x="589" y="375"/>
                        <a:pt x="589" y="358"/>
                      </a:cubicBezTo>
                      <a:lnTo>
                        <a:pt x="589" y="249"/>
                      </a:lnTo>
                      <a:cubicBezTo>
                        <a:pt x="399" y="151"/>
                        <a:pt x="202" y="67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DFCA1088-37CD-8142-9034-39E7FF1D5E74}"/>
                    </a:ext>
                  </a:extLst>
                </p:cNvPr>
                <p:cNvSpPr/>
                <p:nvPr/>
              </p:nvSpPr>
              <p:spPr>
                <a:xfrm>
                  <a:off x="19246239" y="4538355"/>
                  <a:ext cx="749968" cy="500939"/>
                </a:xfrm>
                <a:custGeom>
                  <a:avLst/>
                  <a:gdLst>
                    <a:gd name="connsiteX0" fmla="*/ 17436 w 749968"/>
                    <a:gd name="connsiteY0" fmla="*/ 21184 h 500939"/>
                    <a:gd name="connsiteX1" fmla="*/ 17436 w 749968"/>
                    <a:gd name="connsiteY1" fmla="*/ 453667 h 500939"/>
                    <a:gd name="connsiteX2" fmla="*/ 47284 w 749968"/>
                    <a:gd name="connsiteY2" fmla="*/ 483493 h 500939"/>
                    <a:gd name="connsiteX3" fmla="*/ 702672 w 749968"/>
                    <a:gd name="connsiteY3" fmla="*/ 483493 h 500939"/>
                    <a:gd name="connsiteX4" fmla="*/ 731276 w 749968"/>
                    <a:gd name="connsiteY4" fmla="*/ 453667 h 500939"/>
                    <a:gd name="connsiteX5" fmla="*/ 731276 w 749968"/>
                    <a:gd name="connsiteY5" fmla="*/ 323176 h 500939"/>
                    <a:gd name="connsiteX6" fmla="*/ 17436 w 749968"/>
                    <a:gd name="connsiteY6" fmla="*/ 21184 h 500939"/>
                    <a:gd name="connsiteX7" fmla="*/ 11194 w 749968"/>
                    <a:gd name="connsiteY7" fmla="*/ 0 h 500939"/>
                    <a:gd name="connsiteX8" fmla="*/ 744992 w 749968"/>
                    <a:gd name="connsiteY8" fmla="*/ 310756 h 500939"/>
                    <a:gd name="connsiteX9" fmla="*/ 749968 w 749968"/>
                    <a:gd name="connsiteY9" fmla="*/ 318215 h 500939"/>
                    <a:gd name="connsiteX10" fmla="*/ 749968 w 749968"/>
                    <a:gd name="connsiteY10" fmla="*/ 453704 h 500939"/>
                    <a:gd name="connsiteX11" fmla="*/ 702706 w 749968"/>
                    <a:gd name="connsiteY11" fmla="*/ 500939 h 500939"/>
                    <a:gd name="connsiteX12" fmla="*/ 47262 w 749968"/>
                    <a:gd name="connsiteY12" fmla="*/ 500939 h 500939"/>
                    <a:gd name="connsiteX13" fmla="*/ 0 w 749968"/>
                    <a:gd name="connsiteY13" fmla="*/ 453704 h 500939"/>
                    <a:gd name="connsiteX14" fmla="*/ 0 w 749968"/>
                    <a:gd name="connsiteY14" fmla="*/ 8701 h 500939"/>
                    <a:gd name="connsiteX15" fmla="*/ 3732 w 749968"/>
                    <a:gd name="connsiteY15" fmla="*/ 2486 h 500939"/>
                    <a:gd name="connsiteX16" fmla="*/ 11194 w 749968"/>
                    <a:gd name="connsiteY16" fmla="*/ 0 h 500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49968" h="500939">
                      <a:moveTo>
                        <a:pt x="17436" y="21184"/>
                      </a:moveTo>
                      <a:lnTo>
                        <a:pt x="17436" y="453667"/>
                      </a:lnTo>
                      <a:cubicBezTo>
                        <a:pt x="17436" y="469823"/>
                        <a:pt x="31116" y="483493"/>
                        <a:pt x="47284" y="483493"/>
                      </a:cubicBezTo>
                      <a:lnTo>
                        <a:pt x="702672" y="483493"/>
                      </a:lnTo>
                      <a:cubicBezTo>
                        <a:pt x="718840" y="483493"/>
                        <a:pt x="731276" y="469823"/>
                        <a:pt x="731276" y="453667"/>
                      </a:cubicBezTo>
                      <a:lnTo>
                        <a:pt x="731276" y="323176"/>
                      </a:lnTo>
                      <a:cubicBezTo>
                        <a:pt x="502450" y="203871"/>
                        <a:pt x="261186" y="103207"/>
                        <a:pt x="17436" y="21184"/>
                      </a:cubicBezTo>
                      <a:close/>
                      <a:moveTo>
                        <a:pt x="11194" y="0"/>
                      </a:moveTo>
                      <a:cubicBezTo>
                        <a:pt x="262426" y="84526"/>
                        <a:pt x="508684" y="188940"/>
                        <a:pt x="744992" y="310756"/>
                      </a:cubicBezTo>
                      <a:cubicBezTo>
                        <a:pt x="747480" y="311999"/>
                        <a:pt x="749968" y="315729"/>
                        <a:pt x="749968" y="318215"/>
                      </a:cubicBezTo>
                      <a:lnTo>
                        <a:pt x="749968" y="453704"/>
                      </a:lnTo>
                      <a:cubicBezTo>
                        <a:pt x="749968" y="479808"/>
                        <a:pt x="727580" y="500939"/>
                        <a:pt x="702706" y="500939"/>
                      </a:cubicBezTo>
                      <a:lnTo>
                        <a:pt x="47262" y="500939"/>
                      </a:lnTo>
                      <a:cubicBezTo>
                        <a:pt x="21144" y="500939"/>
                        <a:pt x="0" y="479808"/>
                        <a:pt x="0" y="453704"/>
                      </a:cubicBezTo>
                      <a:lnTo>
                        <a:pt x="0" y="8701"/>
                      </a:lnTo>
                      <a:cubicBezTo>
                        <a:pt x="0" y="6215"/>
                        <a:pt x="1244" y="3729"/>
                        <a:pt x="3732" y="2486"/>
                      </a:cubicBezTo>
                      <a:cubicBezTo>
                        <a:pt x="6218" y="0"/>
                        <a:pt x="8706" y="0"/>
                        <a:pt x="111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97D16E15-2F44-054A-9707-8B92BB804431}"/>
                    </a:ext>
                  </a:extLst>
                </p:cNvPr>
                <p:cNvSpPr/>
                <p:nvPr/>
              </p:nvSpPr>
              <p:spPr>
                <a:xfrm>
                  <a:off x="19327216" y="4572000"/>
                  <a:ext cx="586768" cy="380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2" h="306">
                      <a:moveTo>
                        <a:pt x="0" y="0"/>
                      </a:moveTo>
                      <a:lnTo>
                        <a:pt x="0" y="306"/>
                      </a:lnTo>
                      <a:lnTo>
                        <a:pt x="472" y="306"/>
                      </a:lnTo>
                      <a:lnTo>
                        <a:pt x="472" y="200"/>
                      </a:lnTo>
                      <a:cubicBezTo>
                        <a:pt x="319" y="123"/>
                        <a:pt x="162" y="57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2FE5076C-99E6-D448-8182-850EB7429434}"/>
                    </a:ext>
                  </a:extLst>
                </p:cNvPr>
                <p:cNvSpPr/>
                <p:nvPr/>
              </p:nvSpPr>
              <p:spPr>
                <a:xfrm>
                  <a:off x="19319742" y="4563587"/>
                  <a:ext cx="602962" cy="398447"/>
                </a:xfrm>
                <a:custGeom>
                  <a:avLst/>
                  <a:gdLst>
                    <a:gd name="connsiteX0" fmla="*/ 17442 w 602962"/>
                    <a:gd name="connsiteY0" fmla="*/ 20874 h 398447"/>
                    <a:gd name="connsiteX1" fmla="*/ 17442 w 602962"/>
                    <a:gd name="connsiteY1" fmla="*/ 379755 h 398447"/>
                    <a:gd name="connsiteX2" fmla="*/ 585522 w 602962"/>
                    <a:gd name="connsiteY2" fmla="*/ 379755 h 398447"/>
                    <a:gd name="connsiteX3" fmla="*/ 585522 w 602962"/>
                    <a:gd name="connsiteY3" fmla="*/ 261784 h 398447"/>
                    <a:gd name="connsiteX4" fmla="*/ 17442 w 602962"/>
                    <a:gd name="connsiteY4" fmla="*/ 20874 h 398447"/>
                    <a:gd name="connsiteX5" fmla="*/ 3730 w 602962"/>
                    <a:gd name="connsiteY5" fmla="*/ 932 h 398447"/>
                    <a:gd name="connsiteX6" fmla="*/ 11190 w 602962"/>
                    <a:gd name="connsiteY6" fmla="*/ 932 h 398447"/>
                    <a:gd name="connsiteX7" fmla="*/ 597990 w 602962"/>
                    <a:gd name="connsiteY7" fmla="*/ 248137 h 398447"/>
                    <a:gd name="connsiteX8" fmla="*/ 602962 w 602962"/>
                    <a:gd name="connsiteY8" fmla="*/ 255590 h 398447"/>
                    <a:gd name="connsiteX9" fmla="*/ 602962 w 602962"/>
                    <a:gd name="connsiteY9" fmla="*/ 388509 h 398447"/>
                    <a:gd name="connsiteX10" fmla="*/ 594260 w 602962"/>
                    <a:gd name="connsiteY10" fmla="*/ 398447 h 398447"/>
                    <a:gd name="connsiteX11" fmla="*/ 7460 w 602962"/>
                    <a:gd name="connsiteY11" fmla="*/ 398447 h 398447"/>
                    <a:gd name="connsiteX12" fmla="*/ 0 w 602962"/>
                    <a:gd name="connsiteY12" fmla="*/ 388509 h 398447"/>
                    <a:gd name="connsiteX13" fmla="*/ 0 w 602962"/>
                    <a:gd name="connsiteY13" fmla="*/ 8386 h 398447"/>
                    <a:gd name="connsiteX14" fmla="*/ 3730 w 602962"/>
                    <a:gd name="connsiteY14" fmla="*/ 932 h 39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02962" h="398447">
                      <a:moveTo>
                        <a:pt x="17442" y="20874"/>
                      </a:moveTo>
                      <a:lnTo>
                        <a:pt x="17442" y="379755"/>
                      </a:lnTo>
                      <a:lnTo>
                        <a:pt x="585522" y="379755"/>
                      </a:lnTo>
                      <a:lnTo>
                        <a:pt x="585522" y="261784"/>
                      </a:lnTo>
                      <a:cubicBezTo>
                        <a:pt x="401548" y="169891"/>
                        <a:pt x="210116" y="87932"/>
                        <a:pt x="17442" y="20874"/>
                      </a:cubicBezTo>
                      <a:close/>
                      <a:moveTo>
                        <a:pt x="3730" y="932"/>
                      </a:moveTo>
                      <a:cubicBezTo>
                        <a:pt x="6216" y="-310"/>
                        <a:pt x="7460" y="-310"/>
                        <a:pt x="11190" y="932"/>
                      </a:cubicBezTo>
                      <a:cubicBezTo>
                        <a:pt x="211348" y="69255"/>
                        <a:pt x="407778" y="152485"/>
                        <a:pt x="597990" y="248137"/>
                      </a:cubicBezTo>
                      <a:cubicBezTo>
                        <a:pt x="600476" y="249379"/>
                        <a:pt x="602962" y="253106"/>
                        <a:pt x="602962" y="255590"/>
                      </a:cubicBezTo>
                      <a:lnTo>
                        <a:pt x="602962" y="388509"/>
                      </a:lnTo>
                      <a:cubicBezTo>
                        <a:pt x="602962" y="393478"/>
                        <a:pt x="599234" y="398447"/>
                        <a:pt x="594260" y="398447"/>
                      </a:cubicBezTo>
                      <a:lnTo>
                        <a:pt x="7460" y="398447"/>
                      </a:lnTo>
                      <a:cubicBezTo>
                        <a:pt x="3730" y="398447"/>
                        <a:pt x="0" y="393478"/>
                        <a:pt x="0" y="388509"/>
                      </a:cubicBezTo>
                      <a:lnTo>
                        <a:pt x="0" y="8386"/>
                      </a:lnTo>
                      <a:cubicBezTo>
                        <a:pt x="0" y="5901"/>
                        <a:pt x="1244" y="2175"/>
                        <a:pt x="3730" y="9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76" name="Group 675">
                <a:extLst>
                  <a:ext uri="{FF2B5EF4-FFF2-40B4-BE49-F238E27FC236}">
                    <a16:creationId xmlns:a16="http://schemas.microsoft.com/office/drawing/2014/main" id="{D5A3C51F-55E4-8A4C-80AA-D1E64C91C163}"/>
                  </a:ext>
                </a:extLst>
              </p:cNvPr>
              <p:cNvGrpSpPr/>
              <p:nvPr/>
            </p:nvGrpSpPr>
            <p:grpSpPr>
              <a:xfrm>
                <a:off x="16926576" y="4834930"/>
                <a:ext cx="5943672" cy="6362670"/>
                <a:chOff x="16926576" y="4834930"/>
                <a:chExt cx="5943672" cy="6362670"/>
              </a:xfrm>
            </p:grpSpPr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929633B-164F-CD48-BC9B-5531CDCD4ACA}"/>
                    </a:ext>
                  </a:extLst>
                </p:cNvPr>
                <p:cNvSpPr/>
                <p:nvPr/>
              </p:nvSpPr>
              <p:spPr>
                <a:xfrm>
                  <a:off x="19272401" y="6329024"/>
                  <a:ext cx="424815" cy="9482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2" h="762">
                      <a:moveTo>
                        <a:pt x="6" y="656"/>
                      </a:moveTo>
                      <a:lnTo>
                        <a:pt x="67" y="493"/>
                      </a:lnTo>
                      <a:cubicBezTo>
                        <a:pt x="67" y="493"/>
                        <a:pt x="2" y="473"/>
                        <a:pt x="36" y="401"/>
                      </a:cubicBezTo>
                      <a:cubicBezTo>
                        <a:pt x="36" y="401"/>
                        <a:pt x="-14" y="369"/>
                        <a:pt x="20" y="311"/>
                      </a:cubicBezTo>
                      <a:cubicBezTo>
                        <a:pt x="20" y="311"/>
                        <a:pt x="-28" y="264"/>
                        <a:pt x="23" y="225"/>
                      </a:cubicBezTo>
                      <a:cubicBezTo>
                        <a:pt x="23" y="225"/>
                        <a:pt x="-36" y="174"/>
                        <a:pt x="34" y="139"/>
                      </a:cubicBezTo>
                      <a:cubicBezTo>
                        <a:pt x="81" y="114"/>
                        <a:pt x="125" y="97"/>
                        <a:pt x="147" y="88"/>
                      </a:cubicBezTo>
                      <a:cubicBezTo>
                        <a:pt x="158" y="84"/>
                        <a:pt x="166" y="76"/>
                        <a:pt x="170" y="66"/>
                      </a:cubicBezTo>
                      <a:cubicBezTo>
                        <a:pt x="179" y="42"/>
                        <a:pt x="199" y="3"/>
                        <a:pt x="235" y="0"/>
                      </a:cubicBezTo>
                      <a:cubicBezTo>
                        <a:pt x="252" y="-2"/>
                        <a:pt x="265" y="4"/>
                        <a:pt x="273" y="11"/>
                      </a:cubicBezTo>
                      <a:cubicBezTo>
                        <a:pt x="284" y="20"/>
                        <a:pt x="297" y="41"/>
                        <a:pt x="298" y="55"/>
                      </a:cubicBezTo>
                      <a:lnTo>
                        <a:pt x="342" y="563"/>
                      </a:lnTo>
                      <a:cubicBezTo>
                        <a:pt x="342" y="563"/>
                        <a:pt x="275" y="683"/>
                        <a:pt x="249" y="762"/>
                      </a:cubicBezTo>
                      <a:cubicBezTo>
                        <a:pt x="249" y="762"/>
                        <a:pt x="64" y="724"/>
                        <a:pt x="6" y="6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EBEC405B-B14C-6945-9CFB-F6680B5D4D73}"/>
                    </a:ext>
                  </a:extLst>
                </p:cNvPr>
                <p:cNvSpPr/>
                <p:nvPr/>
              </p:nvSpPr>
              <p:spPr>
                <a:xfrm>
                  <a:off x="19262369" y="6318867"/>
                  <a:ext cx="444079" cy="968416"/>
                </a:xfrm>
                <a:custGeom>
                  <a:avLst/>
                  <a:gdLst>
                    <a:gd name="connsiteX0" fmla="*/ 303167 w 444079"/>
                    <a:gd name="connsiteY0" fmla="*/ 17633 h 968416"/>
                    <a:gd name="connsiteX1" fmla="*/ 229889 w 444079"/>
                    <a:gd name="connsiteY1" fmla="*/ 94789 h 968416"/>
                    <a:gd name="connsiteX2" fmla="*/ 196355 w 444079"/>
                    <a:gd name="connsiteY2" fmla="*/ 127145 h 968416"/>
                    <a:gd name="connsiteX3" fmla="*/ 56009 w 444079"/>
                    <a:gd name="connsiteY3" fmla="*/ 190612 h 968416"/>
                    <a:gd name="connsiteX4" fmla="*/ 18751 w 444079"/>
                    <a:gd name="connsiteY4" fmla="*/ 231679 h 968416"/>
                    <a:gd name="connsiteX5" fmla="*/ 43589 w 444079"/>
                    <a:gd name="connsiteY5" fmla="*/ 282701 h 968416"/>
                    <a:gd name="connsiteX6" fmla="*/ 47315 w 444079"/>
                    <a:gd name="connsiteY6" fmla="*/ 290168 h 968416"/>
                    <a:gd name="connsiteX7" fmla="*/ 43589 w 444079"/>
                    <a:gd name="connsiteY7" fmla="*/ 296390 h 968416"/>
                    <a:gd name="connsiteX8" fmla="*/ 18751 w 444079"/>
                    <a:gd name="connsiteY8" fmla="*/ 338701 h 968416"/>
                    <a:gd name="connsiteX9" fmla="*/ 41105 w 444079"/>
                    <a:gd name="connsiteY9" fmla="*/ 390968 h 968416"/>
                    <a:gd name="connsiteX10" fmla="*/ 42347 w 444079"/>
                    <a:gd name="connsiteY10" fmla="*/ 400924 h 968416"/>
                    <a:gd name="connsiteX11" fmla="*/ 59735 w 444079"/>
                    <a:gd name="connsiteY11" fmla="*/ 501724 h 968416"/>
                    <a:gd name="connsiteX12" fmla="*/ 63461 w 444079"/>
                    <a:gd name="connsiteY12" fmla="*/ 512925 h 968416"/>
                    <a:gd name="connsiteX13" fmla="*/ 56009 w 444079"/>
                    <a:gd name="connsiteY13" fmla="*/ 581369 h 968416"/>
                    <a:gd name="connsiteX14" fmla="*/ 94511 w 444079"/>
                    <a:gd name="connsiteY14" fmla="*/ 616214 h 968416"/>
                    <a:gd name="connsiteX15" fmla="*/ 100721 w 444079"/>
                    <a:gd name="connsiteY15" fmla="*/ 619947 h 968416"/>
                    <a:gd name="connsiteX16" fmla="*/ 100721 w 444079"/>
                    <a:gd name="connsiteY16" fmla="*/ 627414 h 968416"/>
                    <a:gd name="connsiteX17" fmla="*/ 28685 w 444079"/>
                    <a:gd name="connsiteY17" fmla="*/ 825282 h 968416"/>
                    <a:gd name="connsiteX18" fmla="*/ 313103 w 444079"/>
                    <a:gd name="connsiteY18" fmla="*/ 948482 h 968416"/>
                    <a:gd name="connsiteX19" fmla="*/ 426123 w 444079"/>
                    <a:gd name="connsiteY19" fmla="*/ 709548 h 968416"/>
                    <a:gd name="connsiteX20" fmla="*/ 371477 w 444079"/>
                    <a:gd name="connsiteY20" fmla="*/ 79856 h 968416"/>
                    <a:gd name="connsiteX21" fmla="*/ 344153 w 444079"/>
                    <a:gd name="connsiteY21" fmla="*/ 30078 h 968416"/>
                    <a:gd name="connsiteX22" fmla="*/ 303167 w 444079"/>
                    <a:gd name="connsiteY22" fmla="*/ 17633 h 968416"/>
                    <a:gd name="connsiteX23" fmla="*/ 301943 w 444079"/>
                    <a:gd name="connsiteY23" fmla="*/ 184 h 968416"/>
                    <a:gd name="connsiteX24" fmla="*/ 355361 w 444079"/>
                    <a:gd name="connsiteY24" fmla="*/ 17607 h 968416"/>
                    <a:gd name="connsiteX25" fmla="*/ 388903 w 444079"/>
                    <a:gd name="connsiteY25" fmla="*/ 78589 h 968416"/>
                    <a:gd name="connsiteX26" fmla="*/ 443565 w 444079"/>
                    <a:gd name="connsiteY26" fmla="*/ 709557 h 968416"/>
                    <a:gd name="connsiteX27" fmla="*/ 442323 w 444079"/>
                    <a:gd name="connsiteY27" fmla="*/ 714535 h 968416"/>
                    <a:gd name="connsiteX28" fmla="*/ 328031 w 444079"/>
                    <a:gd name="connsiteY28" fmla="*/ 962194 h 968416"/>
                    <a:gd name="connsiteX29" fmla="*/ 319335 w 444079"/>
                    <a:gd name="connsiteY29" fmla="*/ 968416 h 968416"/>
                    <a:gd name="connsiteX30" fmla="*/ 316851 w 444079"/>
                    <a:gd name="connsiteY30" fmla="*/ 967172 h 968416"/>
                    <a:gd name="connsiteX31" fmla="*/ 11243 w 444079"/>
                    <a:gd name="connsiteY31" fmla="*/ 832764 h 968416"/>
                    <a:gd name="connsiteX32" fmla="*/ 10001 w 444079"/>
                    <a:gd name="connsiteY32" fmla="*/ 824053 h 968416"/>
                    <a:gd name="connsiteX33" fmla="*/ 80813 w 444079"/>
                    <a:gd name="connsiteY33" fmla="*/ 628664 h 968416"/>
                    <a:gd name="connsiteX34" fmla="*/ 39817 w 444079"/>
                    <a:gd name="connsiteY34" fmla="*/ 587595 h 968416"/>
                    <a:gd name="connsiteX35" fmla="*/ 43543 w 444079"/>
                    <a:gd name="connsiteY35" fmla="*/ 511680 h 968416"/>
                    <a:gd name="connsiteX36" fmla="*/ 23667 w 444079"/>
                    <a:gd name="connsiteY36" fmla="*/ 398429 h 968416"/>
                    <a:gd name="connsiteX37" fmla="*/ 63 w 444079"/>
                    <a:gd name="connsiteY37" fmla="*/ 336203 h 968416"/>
                    <a:gd name="connsiteX38" fmla="*/ 26151 w 444079"/>
                    <a:gd name="connsiteY38" fmla="*/ 288912 h 968416"/>
                    <a:gd name="connsiteX39" fmla="*/ 1305 w 444079"/>
                    <a:gd name="connsiteY39" fmla="*/ 229175 h 968416"/>
                    <a:gd name="connsiteX40" fmla="*/ 48513 w 444079"/>
                    <a:gd name="connsiteY40" fmla="*/ 174416 h 968416"/>
                    <a:gd name="connsiteX41" fmla="*/ 190135 w 444079"/>
                    <a:gd name="connsiteY41" fmla="*/ 112191 h 968416"/>
                    <a:gd name="connsiteX42" fmla="*/ 213739 w 444079"/>
                    <a:gd name="connsiteY42" fmla="*/ 88545 h 968416"/>
                    <a:gd name="connsiteX43" fmla="*/ 301943 w 444079"/>
                    <a:gd name="connsiteY43" fmla="*/ 184 h 96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444079" h="968416">
                      <a:moveTo>
                        <a:pt x="303167" y="17633"/>
                      </a:moveTo>
                      <a:cubicBezTo>
                        <a:pt x="263423" y="21367"/>
                        <a:pt x="239825" y="67411"/>
                        <a:pt x="229889" y="94789"/>
                      </a:cubicBezTo>
                      <a:cubicBezTo>
                        <a:pt x="223679" y="109723"/>
                        <a:pt x="212501" y="122167"/>
                        <a:pt x="196355" y="127145"/>
                      </a:cubicBezTo>
                      <a:cubicBezTo>
                        <a:pt x="169031" y="138345"/>
                        <a:pt x="115625" y="159501"/>
                        <a:pt x="56009" y="190612"/>
                      </a:cubicBezTo>
                      <a:cubicBezTo>
                        <a:pt x="33653" y="201812"/>
                        <a:pt x="21233" y="215501"/>
                        <a:pt x="18751" y="231679"/>
                      </a:cubicBezTo>
                      <a:cubicBezTo>
                        <a:pt x="16267" y="257812"/>
                        <a:pt x="43589" y="282701"/>
                        <a:pt x="43589" y="282701"/>
                      </a:cubicBezTo>
                      <a:cubicBezTo>
                        <a:pt x="46073" y="283946"/>
                        <a:pt x="47315" y="287679"/>
                        <a:pt x="47315" y="290168"/>
                      </a:cubicBezTo>
                      <a:cubicBezTo>
                        <a:pt x="47315" y="292657"/>
                        <a:pt x="46073" y="295146"/>
                        <a:pt x="43589" y="296390"/>
                      </a:cubicBezTo>
                      <a:cubicBezTo>
                        <a:pt x="28685" y="308835"/>
                        <a:pt x="19991" y="323768"/>
                        <a:pt x="18751" y="338701"/>
                      </a:cubicBezTo>
                      <a:cubicBezTo>
                        <a:pt x="16267" y="366079"/>
                        <a:pt x="39863" y="390968"/>
                        <a:pt x="41105" y="390968"/>
                      </a:cubicBezTo>
                      <a:cubicBezTo>
                        <a:pt x="43589" y="393457"/>
                        <a:pt x="43589" y="398435"/>
                        <a:pt x="42347" y="400924"/>
                      </a:cubicBezTo>
                      <a:cubicBezTo>
                        <a:pt x="5089" y="464391"/>
                        <a:pt x="57251" y="500480"/>
                        <a:pt x="59735" y="501724"/>
                      </a:cubicBezTo>
                      <a:cubicBezTo>
                        <a:pt x="63461" y="505458"/>
                        <a:pt x="64703" y="509191"/>
                        <a:pt x="63461" y="512925"/>
                      </a:cubicBezTo>
                      <a:cubicBezTo>
                        <a:pt x="51041" y="540302"/>
                        <a:pt x="48557" y="562703"/>
                        <a:pt x="56009" y="581369"/>
                      </a:cubicBezTo>
                      <a:cubicBezTo>
                        <a:pt x="67187" y="606258"/>
                        <a:pt x="94511" y="614969"/>
                        <a:pt x="94511" y="616214"/>
                      </a:cubicBezTo>
                      <a:cubicBezTo>
                        <a:pt x="96995" y="617458"/>
                        <a:pt x="99479" y="618703"/>
                        <a:pt x="100721" y="619947"/>
                      </a:cubicBezTo>
                      <a:cubicBezTo>
                        <a:pt x="100721" y="622436"/>
                        <a:pt x="100721" y="624925"/>
                        <a:pt x="100721" y="627414"/>
                      </a:cubicBezTo>
                      <a:lnTo>
                        <a:pt x="28685" y="825282"/>
                      </a:lnTo>
                      <a:cubicBezTo>
                        <a:pt x="93269" y="894971"/>
                        <a:pt x="274601" y="939771"/>
                        <a:pt x="313103" y="948482"/>
                      </a:cubicBezTo>
                      <a:cubicBezTo>
                        <a:pt x="344153" y="857637"/>
                        <a:pt x="414947" y="728214"/>
                        <a:pt x="426123" y="709548"/>
                      </a:cubicBezTo>
                      <a:lnTo>
                        <a:pt x="371477" y="79856"/>
                      </a:lnTo>
                      <a:cubicBezTo>
                        <a:pt x="370235" y="63678"/>
                        <a:pt x="356573" y="41278"/>
                        <a:pt x="344153" y="30078"/>
                      </a:cubicBezTo>
                      <a:cubicBezTo>
                        <a:pt x="332975" y="21367"/>
                        <a:pt x="319313" y="16389"/>
                        <a:pt x="303167" y="17633"/>
                      </a:cubicBezTo>
                      <a:close/>
                      <a:moveTo>
                        <a:pt x="301943" y="184"/>
                      </a:moveTo>
                      <a:cubicBezTo>
                        <a:pt x="323061" y="-1061"/>
                        <a:pt x="341697" y="3918"/>
                        <a:pt x="355361" y="17607"/>
                      </a:cubicBezTo>
                      <a:cubicBezTo>
                        <a:pt x="370269" y="30053"/>
                        <a:pt x="387661" y="57432"/>
                        <a:pt x="388903" y="78589"/>
                      </a:cubicBezTo>
                      <a:lnTo>
                        <a:pt x="443565" y="709557"/>
                      </a:lnTo>
                      <a:cubicBezTo>
                        <a:pt x="444807" y="712046"/>
                        <a:pt x="443565" y="713291"/>
                        <a:pt x="442323" y="714535"/>
                      </a:cubicBezTo>
                      <a:cubicBezTo>
                        <a:pt x="442323" y="717024"/>
                        <a:pt x="359089" y="865122"/>
                        <a:pt x="328031" y="962194"/>
                      </a:cubicBezTo>
                      <a:cubicBezTo>
                        <a:pt x="325547" y="965927"/>
                        <a:pt x="323061" y="968416"/>
                        <a:pt x="319335" y="968416"/>
                      </a:cubicBezTo>
                      <a:cubicBezTo>
                        <a:pt x="318093" y="968416"/>
                        <a:pt x="318093" y="968416"/>
                        <a:pt x="316851" y="967172"/>
                      </a:cubicBezTo>
                      <a:cubicBezTo>
                        <a:pt x="308155" y="965927"/>
                        <a:pt x="83297" y="917391"/>
                        <a:pt x="11243" y="832764"/>
                      </a:cubicBezTo>
                      <a:cubicBezTo>
                        <a:pt x="8759" y="830275"/>
                        <a:pt x="8759" y="826542"/>
                        <a:pt x="10001" y="824053"/>
                      </a:cubicBezTo>
                      <a:lnTo>
                        <a:pt x="80813" y="628664"/>
                      </a:lnTo>
                      <a:cubicBezTo>
                        <a:pt x="69631" y="623686"/>
                        <a:pt x="49755" y="611241"/>
                        <a:pt x="39817" y="587595"/>
                      </a:cubicBezTo>
                      <a:cubicBezTo>
                        <a:pt x="31121" y="566438"/>
                        <a:pt x="32363" y="541548"/>
                        <a:pt x="43543" y="511680"/>
                      </a:cubicBezTo>
                      <a:cubicBezTo>
                        <a:pt x="28635" y="499234"/>
                        <a:pt x="-7391" y="458165"/>
                        <a:pt x="23667" y="398429"/>
                      </a:cubicBezTo>
                      <a:cubicBezTo>
                        <a:pt x="16213" y="388473"/>
                        <a:pt x="-1179" y="364827"/>
                        <a:pt x="63" y="336203"/>
                      </a:cubicBezTo>
                      <a:cubicBezTo>
                        <a:pt x="2547" y="320024"/>
                        <a:pt x="10001" y="303846"/>
                        <a:pt x="26151" y="288912"/>
                      </a:cubicBezTo>
                      <a:cubicBezTo>
                        <a:pt x="16213" y="277711"/>
                        <a:pt x="-1179" y="255310"/>
                        <a:pt x="1305" y="229175"/>
                      </a:cubicBezTo>
                      <a:cubicBezTo>
                        <a:pt x="5033" y="208018"/>
                        <a:pt x="19939" y="189350"/>
                        <a:pt x="48513" y="174416"/>
                      </a:cubicBezTo>
                      <a:cubicBezTo>
                        <a:pt x="108143" y="143303"/>
                        <a:pt x="162805" y="120902"/>
                        <a:pt x="190135" y="112191"/>
                      </a:cubicBezTo>
                      <a:cubicBezTo>
                        <a:pt x="201317" y="107212"/>
                        <a:pt x="210013" y="99745"/>
                        <a:pt x="213739" y="88545"/>
                      </a:cubicBezTo>
                      <a:cubicBezTo>
                        <a:pt x="224919" y="57432"/>
                        <a:pt x="252251" y="5162"/>
                        <a:pt x="301943" y="1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E3B3D4E6-B959-5841-A443-3963CC88D090}"/>
                    </a:ext>
                  </a:extLst>
                </p:cNvPr>
                <p:cNvSpPr/>
                <p:nvPr/>
              </p:nvSpPr>
              <p:spPr>
                <a:xfrm>
                  <a:off x="19540247" y="6463604"/>
                  <a:ext cx="505791" cy="5707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7" h="459">
                      <a:moveTo>
                        <a:pt x="203" y="0"/>
                      </a:moveTo>
                      <a:lnTo>
                        <a:pt x="0" y="0"/>
                      </a:lnTo>
                      <a:lnTo>
                        <a:pt x="35" y="428"/>
                      </a:lnTo>
                      <a:cubicBezTo>
                        <a:pt x="35" y="446"/>
                        <a:pt x="110" y="459"/>
                        <a:pt x="203" y="459"/>
                      </a:cubicBezTo>
                      <a:cubicBezTo>
                        <a:pt x="296" y="459"/>
                        <a:pt x="371" y="446"/>
                        <a:pt x="371" y="428"/>
                      </a:cubicBez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E8D1BC5F-24A3-4348-A3BF-92696F6F5F6B}"/>
                    </a:ext>
                  </a:extLst>
                </p:cNvPr>
                <p:cNvSpPr/>
                <p:nvPr/>
              </p:nvSpPr>
              <p:spPr>
                <a:xfrm>
                  <a:off x="19531525" y="6454878"/>
                  <a:ext cx="523234" cy="588167"/>
                </a:xfrm>
                <a:custGeom>
                  <a:avLst/>
                  <a:gdLst>
                    <a:gd name="connsiteX0" fmla="*/ 17442 w 523234"/>
                    <a:gd name="connsiteY0" fmla="*/ 17449 h 588167"/>
                    <a:gd name="connsiteX1" fmla="*/ 60932 w 523234"/>
                    <a:gd name="connsiteY1" fmla="*/ 540886 h 588167"/>
                    <a:gd name="connsiteX2" fmla="*/ 260994 w 523234"/>
                    <a:gd name="connsiteY2" fmla="*/ 570725 h 588167"/>
                    <a:gd name="connsiteX3" fmla="*/ 462298 w 523234"/>
                    <a:gd name="connsiteY3" fmla="*/ 540886 h 588167"/>
                    <a:gd name="connsiteX4" fmla="*/ 504546 w 523234"/>
                    <a:gd name="connsiteY4" fmla="*/ 17449 h 588167"/>
                    <a:gd name="connsiteX5" fmla="*/ 8700 w 523234"/>
                    <a:gd name="connsiteY5" fmla="*/ 0 h 588167"/>
                    <a:gd name="connsiteX6" fmla="*/ 514534 w 523234"/>
                    <a:gd name="connsiteY6" fmla="*/ 0 h 588167"/>
                    <a:gd name="connsiteX7" fmla="*/ 520748 w 523234"/>
                    <a:gd name="connsiteY7" fmla="*/ 2487 h 588167"/>
                    <a:gd name="connsiteX8" fmla="*/ 523234 w 523234"/>
                    <a:gd name="connsiteY8" fmla="*/ 8705 h 588167"/>
                    <a:gd name="connsiteX9" fmla="*/ 479734 w 523234"/>
                    <a:gd name="connsiteY9" fmla="*/ 542158 h 588167"/>
                    <a:gd name="connsiteX10" fmla="*/ 260996 w 523234"/>
                    <a:gd name="connsiteY10" fmla="*/ 588167 h 588167"/>
                    <a:gd name="connsiteX11" fmla="*/ 43500 w 523234"/>
                    <a:gd name="connsiteY11" fmla="*/ 540915 h 588167"/>
                    <a:gd name="connsiteX12" fmla="*/ 0 w 523234"/>
                    <a:gd name="connsiteY12" fmla="*/ 8705 h 588167"/>
                    <a:gd name="connsiteX13" fmla="*/ 2486 w 523234"/>
                    <a:gd name="connsiteY13" fmla="*/ 2487 h 588167"/>
                    <a:gd name="connsiteX14" fmla="*/ 8700 w 523234"/>
                    <a:gd name="connsiteY14" fmla="*/ 0 h 588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3234" h="588167">
                      <a:moveTo>
                        <a:pt x="17442" y="17449"/>
                      </a:moveTo>
                      <a:lnTo>
                        <a:pt x="60932" y="540886"/>
                      </a:lnTo>
                      <a:cubicBezTo>
                        <a:pt x="65902" y="552075"/>
                        <a:pt x="135490" y="570725"/>
                        <a:pt x="260994" y="570725"/>
                      </a:cubicBezTo>
                      <a:cubicBezTo>
                        <a:pt x="386498" y="570725"/>
                        <a:pt x="457326" y="552075"/>
                        <a:pt x="462298" y="540886"/>
                      </a:cubicBezTo>
                      <a:lnTo>
                        <a:pt x="504546" y="17449"/>
                      </a:lnTo>
                      <a:close/>
                      <a:moveTo>
                        <a:pt x="8700" y="0"/>
                      </a:moveTo>
                      <a:lnTo>
                        <a:pt x="514534" y="0"/>
                      </a:lnTo>
                      <a:cubicBezTo>
                        <a:pt x="517018" y="0"/>
                        <a:pt x="518262" y="0"/>
                        <a:pt x="520748" y="2487"/>
                      </a:cubicBezTo>
                      <a:cubicBezTo>
                        <a:pt x="521990" y="4974"/>
                        <a:pt x="523234" y="6218"/>
                        <a:pt x="523234" y="8705"/>
                      </a:cubicBezTo>
                      <a:lnTo>
                        <a:pt x="479734" y="542158"/>
                      </a:lnTo>
                      <a:cubicBezTo>
                        <a:pt x="479734" y="588167"/>
                        <a:pt x="270938" y="588167"/>
                        <a:pt x="260996" y="588167"/>
                      </a:cubicBezTo>
                      <a:cubicBezTo>
                        <a:pt x="252296" y="588167"/>
                        <a:pt x="43500" y="588167"/>
                        <a:pt x="43500" y="540915"/>
                      </a:cubicBezTo>
                      <a:lnTo>
                        <a:pt x="0" y="8705"/>
                      </a:lnTo>
                      <a:cubicBezTo>
                        <a:pt x="0" y="6218"/>
                        <a:pt x="1242" y="4974"/>
                        <a:pt x="2486" y="2487"/>
                      </a:cubicBezTo>
                      <a:cubicBezTo>
                        <a:pt x="3728" y="0"/>
                        <a:pt x="6214" y="0"/>
                        <a:pt x="87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9F04D693-0952-DE4E-BD54-9F08750F8F25}"/>
                    </a:ext>
                  </a:extLst>
                </p:cNvPr>
                <p:cNvSpPr/>
                <p:nvPr/>
              </p:nvSpPr>
              <p:spPr>
                <a:xfrm>
                  <a:off x="19540247" y="6424975"/>
                  <a:ext cx="505791" cy="747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7" h="61">
                      <a:moveTo>
                        <a:pt x="407" y="31"/>
                      </a:moveTo>
                      <a:cubicBezTo>
                        <a:pt x="407" y="48"/>
                        <a:pt x="316" y="61"/>
                        <a:pt x="203" y="61"/>
                      </a:cubicBezTo>
                      <a:cubicBezTo>
                        <a:pt x="91" y="61"/>
                        <a:pt x="0" y="48"/>
                        <a:pt x="0" y="31"/>
                      </a:cubicBezTo>
                      <a:cubicBezTo>
                        <a:pt x="0" y="13"/>
                        <a:pt x="91" y="0"/>
                        <a:pt x="203" y="0"/>
                      </a:cubicBezTo>
                      <a:cubicBezTo>
                        <a:pt x="316" y="0"/>
                        <a:pt x="407" y="13"/>
                        <a:pt x="407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E588B05F-746F-3B45-8B84-40402D34DE9B}"/>
                    </a:ext>
                  </a:extLst>
                </p:cNvPr>
                <p:cNvSpPr/>
                <p:nvPr/>
              </p:nvSpPr>
              <p:spPr>
                <a:xfrm>
                  <a:off x="19531525" y="6416252"/>
                  <a:ext cx="523234" cy="93459"/>
                </a:xfrm>
                <a:custGeom>
                  <a:avLst/>
                  <a:gdLst>
                    <a:gd name="connsiteX0" fmla="*/ 260994 w 523234"/>
                    <a:gd name="connsiteY0" fmla="*/ 17445 h 93459"/>
                    <a:gd name="connsiteX1" fmla="*/ 17442 w 523234"/>
                    <a:gd name="connsiteY1" fmla="*/ 46716 h 93459"/>
                    <a:gd name="connsiteX2" fmla="*/ 260994 w 523234"/>
                    <a:gd name="connsiteY2" fmla="*/ 74766 h 93459"/>
                    <a:gd name="connsiteX3" fmla="*/ 504546 w 523234"/>
                    <a:gd name="connsiteY3" fmla="*/ 46716 h 93459"/>
                    <a:gd name="connsiteX4" fmla="*/ 260994 w 523234"/>
                    <a:gd name="connsiteY4" fmla="*/ 17445 h 93459"/>
                    <a:gd name="connsiteX5" fmla="*/ 260996 w 523234"/>
                    <a:gd name="connsiteY5" fmla="*/ 0 h 93459"/>
                    <a:gd name="connsiteX6" fmla="*/ 523234 w 523234"/>
                    <a:gd name="connsiteY6" fmla="*/ 46730 h 93459"/>
                    <a:gd name="connsiteX7" fmla="*/ 260996 w 523234"/>
                    <a:gd name="connsiteY7" fmla="*/ 93459 h 93459"/>
                    <a:gd name="connsiteX8" fmla="*/ 0 w 523234"/>
                    <a:gd name="connsiteY8" fmla="*/ 46730 h 93459"/>
                    <a:gd name="connsiteX9" fmla="*/ 260996 w 523234"/>
                    <a:gd name="connsiteY9" fmla="*/ 0 h 93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234" h="93459">
                      <a:moveTo>
                        <a:pt x="260994" y="17445"/>
                      </a:moveTo>
                      <a:cubicBezTo>
                        <a:pt x="119336" y="17445"/>
                        <a:pt x="29868" y="34520"/>
                        <a:pt x="17442" y="46716"/>
                      </a:cubicBezTo>
                      <a:cubicBezTo>
                        <a:pt x="29868" y="57692"/>
                        <a:pt x="119336" y="74766"/>
                        <a:pt x="260994" y="74766"/>
                      </a:cubicBezTo>
                      <a:cubicBezTo>
                        <a:pt x="402652" y="74766"/>
                        <a:pt x="493362" y="57692"/>
                        <a:pt x="504546" y="46716"/>
                      </a:cubicBezTo>
                      <a:cubicBezTo>
                        <a:pt x="493362" y="34520"/>
                        <a:pt x="402652" y="17445"/>
                        <a:pt x="260994" y="17445"/>
                      </a:cubicBezTo>
                      <a:close/>
                      <a:moveTo>
                        <a:pt x="260996" y="0"/>
                      </a:moveTo>
                      <a:cubicBezTo>
                        <a:pt x="288338" y="0"/>
                        <a:pt x="523234" y="1230"/>
                        <a:pt x="523234" y="46730"/>
                      </a:cubicBezTo>
                      <a:cubicBezTo>
                        <a:pt x="523234" y="91000"/>
                        <a:pt x="288338" y="93459"/>
                        <a:pt x="260996" y="93459"/>
                      </a:cubicBezTo>
                      <a:cubicBezTo>
                        <a:pt x="234896" y="93459"/>
                        <a:pt x="0" y="91000"/>
                        <a:pt x="0" y="46730"/>
                      </a:cubicBezTo>
                      <a:cubicBezTo>
                        <a:pt x="0" y="1230"/>
                        <a:pt x="234896" y="0"/>
                        <a:pt x="260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E664592B-C656-0B49-B6F8-FC07ABDC5E78}"/>
                    </a:ext>
                  </a:extLst>
                </p:cNvPr>
                <p:cNvSpPr/>
                <p:nvPr/>
              </p:nvSpPr>
              <p:spPr>
                <a:xfrm>
                  <a:off x="19540247" y="6424975"/>
                  <a:ext cx="505791" cy="747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7" h="61">
                      <a:moveTo>
                        <a:pt x="407" y="31"/>
                      </a:moveTo>
                      <a:cubicBezTo>
                        <a:pt x="407" y="48"/>
                        <a:pt x="316" y="61"/>
                        <a:pt x="203" y="61"/>
                      </a:cubicBezTo>
                      <a:cubicBezTo>
                        <a:pt x="91" y="61"/>
                        <a:pt x="0" y="48"/>
                        <a:pt x="0" y="31"/>
                      </a:cubicBezTo>
                      <a:cubicBezTo>
                        <a:pt x="0" y="13"/>
                        <a:pt x="91" y="0"/>
                        <a:pt x="203" y="0"/>
                      </a:cubicBezTo>
                      <a:cubicBezTo>
                        <a:pt x="316" y="0"/>
                        <a:pt x="407" y="13"/>
                        <a:pt x="407" y="3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DE0306F8-EEE5-3D4B-AB53-138D74F36E4A}"/>
                    </a:ext>
                  </a:extLst>
                </p:cNvPr>
                <p:cNvSpPr/>
                <p:nvPr/>
              </p:nvSpPr>
              <p:spPr>
                <a:xfrm>
                  <a:off x="19531525" y="6416252"/>
                  <a:ext cx="523234" cy="93459"/>
                </a:xfrm>
                <a:custGeom>
                  <a:avLst/>
                  <a:gdLst>
                    <a:gd name="connsiteX0" fmla="*/ 260994 w 523234"/>
                    <a:gd name="connsiteY0" fmla="*/ 17445 h 93459"/>
                    <a:gd name="connsiteX1" fmla="*/ 17442 w 523234"/>
                    <a:gd name="connsiteY1" fmla="*/ 46716 h 93459"/>
                    <a:gd name="connsiteX2" fmla="*/ 260994 w 523234"/>
                    <a:gd name="connsiteY2" fmla="*/ 74766 h 93459"/>
                    <a:gd name="connsiteX3" fmla="*/ 504546 w 523234"/>
                    <a:gd name="connsiteY3" fmla="*/ 46716 h 93459"/>
                    <a:gd name="connsiteX4" fmla="*/ 260994 w 523234"/>
                    <a:gd name="connsiteY4" fmla="*/ 17445 h 93459"/>
                    <a:gd name="connsiteX5" fmla="*/ 260996 w 523234"/>
                    <a:gd name="connsiteY5" fmla="*/ 0 h 93459"/>
                    <a:gd name="connsiteX6" fmla="*/ 523234 w 523234"/>
                    <a:gd name="connsiteY6" fmla="*/ 46730 h 93459"/>
                    <a:gd name="connsiteX7" fmla="*/ 260996 w 523234"/>
                    <a:gd name="connsiteY7" fmla="*/ 93459 h 93459"/>
                    <a:gd name="connsiteX8" fmla="*/ 0 w 523234"/>
                    <a:gd name="connsiteY8" fmla="*/ 46730 h 93459"/>
                    <a:gd name="connsiteX9" fmla="*/ 260996 w 523234"/>
                    <a:gd name="connsiteY9" fmla="*/ 0 h 93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234" h="93459">
                      <a:moveTo>
                        <a:pt x="260994" y="17445"/>
                      </a:moveTo>
                      <a:cubicBezTo>
                        <a:pt x="119336" y="17445"/>
                        <a:pt x="29868" y="34520"/>
                        <a:pt x="17442" y="46716"/>
                      </a:cubicBezTo>
                      <a:cubicBezTo>
                        <a:pt x="29868" y="57692"/>
                        <a:pt x="119336" y="74766"/>
                        <a:pt x="260994" y="74766"/>
                      </a:cubicBezTo>
                      <a:cubicBezTo>
                        <a:pt x="402652" y="74766"/>
                        <a:pt x="493362" y="57692"/>
                        <a:pt x="504546" y="46716"/>
                      </a:cubicBezTo>
                      <a:cubicBezTo>
                        <a:pt x="493362" y="34520"/>
                        <a:pt x="402652" y="17445"/>
                        <a:pt x="260994" y="17445"/>
                      </a:cubicBezTo>
                      <a:close/>
                      <a:moveTo>
                        <a:pt x="260996" y="0"/>
                      </a:moveTo>
                      <a:cubicBezTo>
                        <a:pt x="288338" y="0"/>
                        <a:pt x="523234" y="1230"/>
                        <a:pt x="523234" y="46730"/>
                      </a:cubicBezTo>
                      <a:cubicBezTo>
                        <a:pt x="523234" y="91000"/>
                        <a:pt x="288338" y="93459"/>
                        <a:pt x="260996" y="93459"/>
                      </a:cubicBezTo>
                      <a:cubicBezTo>
                        <a:pt x="234896" y="93459"/>
                        <a:pt x="0" y="91000"/>
                        <a:pt x="0" y="46730"/>
                      </a:cubicBezTo>
                      <a:cubicBezTo>
                        <a:pt x="0" y="1230"/>
                        <a:pt x="234896" y="0"/>
                        <a:pt x="260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89C5DAB3-E9B8-9C4A-B683-D343622BEBFA}"/>
                    </a:ext>
                  </a:extLst>
                </p:cNvPr>
                <p:cNvSpPr/>
                <p:nvPr/>
              </p:nvSpPr>
              <p:spPr>
                <a:xfrm>
                  <a:off x="19573883" y="6463604"/>
                  <a:ext cx="437273" cy="361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2" h="30">
                      <a:moveTo>
                        <a:pt x="0" y="15"/>
                      </a:moveTo>
                      <a:cubicBezTo>
                        <a:pt x="36" y="24"/>
                        <a:pt x="101" y="30"/>
                        <a:pt x="176" y="30"/>
                      </a:cubicBezTo>
                      <a:cubicBezTo>
                        <a:pt x="251" y="30"/>
                        <a:pt x="318" y="24"/>
                        <a:pt x="352" y="15"/>
                      </a:cubicBezTo>
                      <a:cubicBezTo>
                        <a:pt x="318" y="6"/>
                        <a:pt x="251" y="0"/>
                        <a:pt x="176" y="0"/>
                      </a:cubicBezTo>
                      <a:cubicBezTo>
                        <a:pt x="101" y="0"/>
                        <a:pt x="36" y="6"/>
                        <a:pt x="0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C8D1FD55-CEEC-FE41-BD59-0E491C38C586}"/>
                    </a:ext>
                  </a:extLst>
                </p:cNvPr>
                <p:cNvSpPr/>
                <p:nvPr/>
              </p:nvSpPr>
              <p:spPr>
                <a:xfrm>
                  <a:off x="19461762" y="6569524"/>
                  <a:ext cx="95926" cy="261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22">
                      <a:moveTo>
                        <a:pt x="7" y="22"/>
                      </a:moveTo>
                      <a:cubicBezTo>
                        <a:pt x="3" y="22"/>
                        <a:pt x="0" y="20"/>
                        <a:pt x="0" y="16"/>
                      </a:cubicBezTo>
                      <a:cubicBezTo>
                        <a:pt x="-1" y="12"/>
                        <a:pt x="2" y="9"/>
                        <a:pt x="6" y="8"/>
                      </a:cubicBezTo>
                      <a:lnTo>
                        <a:pt x="70" y="0"/>
                      </a:lnTo>
                      <a:cubicBezTo>
                        <a:pt x="74" y="0"/>
                        <a:pt x="77" y="2"/>
                        <a:pt x="78" y="6"/>
                      </a:cubicBezTo>
                      <a:cubicBezTo>
                        <a:pt x="78" y="10"/>
                        <a:pt x="75" y="14"/>
                        <a:pt x="72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1168639A-D76F-F243-A2F4-1159FCC60DF9}"/>
                    </a:ext>
                  </a:extLst>
                </p:cNvPr>
                <p:cNvSpPr/>
                <p:nvPr/>
              </p:nvSpPr>
              <p:spPr>
                <a:xfrm>
                  <a:off x="19476711" y="6681675"/>
                  <a:ext cx="89697" cy="23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" h="20">
                      <a:moveTo>
                        <a:pt x="7" y="20"/>
                      </a:moveTo>
                      <a:cubicBezTo>
                        <a:pt x="3" y="20"/>
                        <a:pt x="0" y="17"/>
                        <a:pt x="0" y="14"/>
                      </a:cubicBezTo>
                      <a:cubicBezTo>
                        <a:pt x="0" y="10"/>
                        <a:pt x="2" y="7"/>
                        <a:pt x="6" y="6"/>
                      </a:cubicBezTo>
                      <a:lnTo>
                        <a:pt x="65" y="0"/>
                      </a:lnTo>
                      <a:cubicBezTo>
                        <a:pt x="69" y="0"/>
                        <a:pt x="73" y="3"/>
                        <a:pt x="73" y="6"/>
                      </a:cubicBezTo>
                      <a:cubicBezTo>
                        <a:pt x="73" y="10"/>
                        <a:pt x="71" y="14"/>
                        <a:pt x="66" y="14"/>
                      </a:cubicBez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D9BD907D-1CF1-B947-B27A-3B6C214B1C77}"/>
                    </a:ext>
                  </a:extLst>
                </p:cNvPr>
                <p:cNvSpPr/>
                <p:nvPr/>
              </p:nvSpPr>
              <p:spPr>
                <a:xfrm>
                  <a:off x="19482940" y="6795071"/>
                  <a:ext cx="93434" cy="236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" h="20">
                      <a:moveTo>
                        <a:pt x="6" y="20"/>
                      </a:moveTo>
                      <a:cubicBezTo>
                        <a:pt x="3" y="20"/>
                        <a:pt x="0" y="18"/>
                        <a:pt x="0" y="14"/>
                      </a:cubicBezTo>
                      <a:cubicBezTo>
                        <a:pt x="-1" y="10"/>
                        <a:pt x="2" y="7"/>
                        <a:pt x="6" y="6"/>
                      </a:cubicBezTo>
                      <a:lnTo>
                        <a:pt x="68" y="0"/>
                      </a:lnTo>
                      <a:cubicBezTo>
                        <a:pt x="72" y="-1"/>
                        <a:pt x="75" y="2"/>
                        <a:pt x="76" y="6"/>
                      </a:cubicBezTo>
                      <a:cubicBezTo>
                        <a:pt x="76" y="10"/>
                        <a:pt x="73" y="13"/>
                        <a:pt x="69" y="14"/>
                      </a:cubicBezTo>
                      <a:lnTo>
                        <a:pt x="7" y="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1023D696-9040-1646-AF0D-172C9BA92A5F}"/>
                    </a:ext>
                  </a:extLst>
                </p:cNvPr>
                <p:cNvSpPr/>
                <p:nvPr/>
              </p:nvSpPr>
              <p:spPr>
                <a:xfrm>
                  <a:off x="20506978" y="6666721"/>
                  <a:ext cx="1797674" cy="40087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4" h="3218">
                      <a:moveTo>
                        <a:pt x="1444" y="838"/>
                      </a:moveTo>
                      <a:cubicBezTo>
                        <a:pt x="1381" y="544"/>
                        <a:pt x="1269" y="261"/>
                        <a:pt x="1120" y="0"/>
                      </a:cubicBezTo>
                      <a:lnTo>
                        <a:pt x="189" y="0"/>
                      </a:lnTo>
                      <a:cubicBezTo>
                        <a:pt x="85" y="0"/>
                        <a:pt x="0" y="84"/>
                        <a:pt x="0" y="189"/>
                      </a:cubicBezTo>
                      <a:lnTo>
                        <a:pt x="0" y="3218"/>
                      </a:lnTo>
                      <a:lnTo>
                        <a:pt x="716" y="3218"/>
                      </a:lnTo>
                      <a:cubicBezTo>
                        <a:pt x="1091" y="2907"/>
                        <a:pt x="1338" y="2449"/>
                        <a:pt x="1444" y="19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4F05F9E7-00A4-BD4F-BE40-072F87F62433}"/>
                    </a:ext>
                  </a:extLst>
                </p:cNvPr>
                <p:cNvSpPr/>
                <p:nvPr/>
              </p:nvSpPr>
              <p:spPr>
                <a:xfrm>
                  <a:off x="20498255" y="6656752"/>
                  <a:ext cx="1815120" cy="4027447"/>
                </a:xfrm>
                <a:custGeom>
                  <a:avLst/>
                  <a:gdLst>
                    <a:gd name="connsiteX0" fmla="*/ 244018 w 1815120"/>
                    <a:gd name="connsiteY0" fmla="*/ 18692 h 4027447"/>
                    <a:gd name="connsiteX1" fmla="*/ 17442 w 1815120"/>
                    <a:gd name="connsiteY1" fmla="*/ 245415 h 4027447"/>
                    <a:gd name="connsiteX2" fmla="*/ 17442 w 1815120"/>
                    <a:gd name="connsiteY2" fmla="*/ 4010002 h 4027447"/>
                    <a:gd name="connsiteX3" fmla="*/ 897600 w 1815120"/>
                    <a:gd name="connsiteY3" fmla="*/ 4010002 h 4027447"/>
                    <a:gd name="connsiteX4" fmla="*/ 1797676 w 1815120"/>
                    <a:gd name="connsiteY4" fmla="*/ 2439140 h 4027447"/>
                    <a:gd name="connsiteX5" fmla="*/ 1797676 w 1815120"/>
                    <a:gd name="connsiteY5" fmla="*/ 1055137 h 4027447"/>
                    <a:gd name="connsiteX6" fmla="*/ 1398056 w 1815120"/>
                    <a:gd name="connsiteY6" fmla="*/ 18692 h 4027447"/>
                    <a:gd name="connsiteX7" fmla="*/ 244008 w 1815120"/>
                    <a:gd name="connsiteY7" fmla="*/ 0 h 4027447"/>
                    <a:gd name="connsiteX8" fmla="*/ 1403046 w 1815120"/>
                    <a:gd name="connsiteY8" fmla="*/ 0 h 4027447"/>
                    <a:gd name="connsiteX9" fmla="*/ 1410516 w 1815120"/>
                    <a:gd name="connsiteY9" fmla="*/ 4983 h 4027447"/>
                    <a:gd name="connsiteX10" fmla="*/ 1815120 w 1815120"/>
                    <a:gd name="connsiteY10" fmla="*/ 1051397 h 4027447"/>
                    <a:gd name="connsiteX11" fmla="*/ 1815120 w 1815120"/>
                    <a:gd name="connsiteY11" fmla="*/ 1053888 h 4027447"/>
                    <a:gd name="connsiteX12" fmla="*/ 1815120 w 1815120"/>
                    <a:gd name="connsiteY12" fmla="*/ 2440386 h 4027447"/>
                    <a:gd name="connsiteX13" fmla="*/ 1815120 w 1815120"/>
                    <a:gd name="connsiteY13" fmla="*/ 2442878 h 4027447"/>
                    <a:gd name="connsiteX14" fmla="*/ 906316 w 1815120"/>
                    <a:gd name="connsiteY14" fmla="*/ 4026201 h 4027447"/>
                    <a:gd name="connsiteX15" fmla="*/ 900090 w 1815120"/>
                    <a:gd name="connsiteY15" fmla="*/ 4027447 h 4027447"/>
                    <a:gd name="connsiteX16" fmla="*/ 8716 w 1815120"/>
                    <a:gd name="connsiteY16" fmla="*/ 4027447 h 4027447"/>
                    <a:gd name="connsiteX17" fmla="*/ 0 w 1815120"/>
                    <a:gd name="connsiteY17" fmla="*/ 4018727 h 4027447"/>
                    <a:gd name="connsiteX18" fmla="*/ 0 w 1815120"/>
                    <a:gd name="connsiteY18" fmla="*/ 245409 h 4027447"/>
                    <a:gd name="connsiteX19" fmla="*/ 244008 w 1815120"/>
                    <a:gd name="connsiteY19" fmla="*/ 0 h 402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5120" h="4027447">
                      <a:moveTo>
                        <a:pt x="244018" y="18692"/>
                      </a:moveTo>
                      <a:cubicBezTo>
                        <a:pt x="118280" y="18692"/>
                        <a:pt x="17442" y="120842"/>
                        <a:pt x="17442" y="245415"/>
                      </a:cubicBezTo>
                      <a:lnTo>
                        <a:pt x="17442" y="4010002"/>
                      </a:lnTo>
                      <a:lnTo>
                        <a:pt x="897600" y="4010002"/>
                      </a:lnTo>
                      <a:cubicBezTo>
                        <a:pt x="1340790" y="3640021"/>
                        <a:pt x="1660734" y="3081935"/>
                        <a:pt x="1797676" y="2439140"/>
                      </a:cubicBezTo>
                      <a:lnTo>
                        <a:pt x="1797676" y="1055137"/>
                      </a:lnTo>
                      <a:cubicBezTo>
                        <a:pt x="1721736" y="701351"/>
                        <a:pt x="1587284" y="352547"/>
                        <a:pt x="1398056" y="18692"/>
                      </a:cubicBezTo>
                      <a:close/>
                      <a:moveTo>
                        <a:pt x="244008" y="0"/>
                      </a:moveTo>
                      <a:lnTo>
                        <a:pt x="1403046" y="0"/>
                      </a:lnTo>
                      <a:cubicBezTo>
                        <a:pt x="1405536" y="0"/>
                        <a:pt x="1409270" y="2492"/>
                        <a:pt x="1410516" y="4983"/>
                      </a:cubicBezTo>
                      <a:cubicBezTo>
                        <a:pt x="1602236" y="342576"/>
                        <a:pt x="1737934" y="695118"/>
                        <a:pt x="1815120" y="1051397"/>
                      </a:cubicBezTo>
                      <a:cubicBezTo>
                        <a:pt x="1815120" y="1052643"/>
                        <a:pt x="1815120" y="1053888"/>
                        <a:pt x="1815120" y="1053888"/>
                      </a:cubicBezTo>
                      <a:lnTo>
                        <a:pt x="1815120" y="2440386"/>
                      </a:lnTo>
                      <a:cubicBezTo>
                        <a:pt x="1815120" y="2440386"/>
                        <a:pt x="1815120" y="2441632"/>
                        <a:pt x="1815120" y="2442878"/>
                      </a:cubicBezTo>
                      <a:cubicBezTo>
                        <a:pt x="1676932" y="3090658"/>
                        <a:pt x="1354494" y="3652482"/>
                        <a:pt x="906316" y="4026201"/>
                      </a:cubicBezTo>
                      <a:cubicBezTo>
                        <a:pt x="903826" y="4026201"/>
                        <a:pt x="902580" y="4027447"/>
                        <a:pt x="900090" y="4027447"/>
                      </a:cubicBezTo>
                      <a:lnTo>
                        <a:pt x="8716" y="4027447"/>
                      </a:lnTo>
                      <a:cubicBezTo>
                        <a:pt x="3736" y="4027447"/>
                        <a:pt x="0" y="4023710"/>
                        <a:pt x="0" y="4018727"/>
                      </a:cubicBezTo>
                      <a:lnTo>
                        <a:pt x="0" y="245409"/>
                      </a:lnTo>
                      <a:cubicBezTo>
                        <a:pt x="0" y="110870"/>
                        <a:pt x="109556" y="0"/>
                        <a:pt x="2440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C0E46DF9-C9C0-FE4B-921B-1CDAB5323C09}"/>
                    </a:ext>
                  </a:extLst>
                </p:cNvPr>
                <p:cNvSpPr/>
                <p:nvPr/>
              </p:nvSpPr>
              <p:spPr>
                <a:xfrm>
                  <a:off x="22177588" y="7278564"/>
                  <a:ext cx="209293" cy="22467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" h="1804">
                      <a:moveTo>
                        <a:pt x="146" y="554"/>
                      </a:moveTo>
                      <a:cubicBezTo>
                        <a:pt x="122" y="371"/>
                        <a:pt x="77" y="186"/>
                        <a:pt x="14" y="4"/>
                      </a:cubicBezTo>
                      <a:cubicBezTo>
                        <a:pt x="13" y="3"/>
                        <a:pt x="13" y="2"/>
                        <a:pt x="11" y="1"/>
                      </a:cubicBezTo>
                      <a:cubicBezTo>
                        <a:pt x="9" y="0"/>
                        <a:pt x="7" y="-1"/>
                        <a:pt x="4" y="0"/>
                      </a:cubicBezTo>
                      <a:cubicBezTo>
                        <a:pt x="2" y="1"/>
                        <a:pt x="0" y="4"/>
                        <a:pt x="0" y="7"/>
                      </a:cubicBezTo>
                      <a:lnTo>
                        <a:pt x="0" y="1796"/>
                      </a:lnTo>
                      <a:cubicBezTo>
                        <a:pt x="0" y="1799"/>
                        <a:pt x="2" y="1802"/>
                        <a:pt x="4" y="1803"/>
                      </a:cubicBezTo>
                      <a:cubicBezTo>
                        <a:pt x="5" y="1803"/>
                        <a:pt x="6" y="1804"/>
                        <a:pt x="7" y="1804"/>
                      </a:cubicBezTo>
                      <a:cubicBezTo>
                        <a:pt x="8" y="1804"/>
                        <a:pt x="10" y="1803"/>
                        <a:pt x="11" y="1802"/>
                      </a:cubicBezTo>
                      <a:cubicBezTo>
                        <a:pt x="13" y="1801"/>
                        <a:pt x="13" y="1800"/>
                        <a:pt x="14" y="1799"/>
                      </a:cubicBezTo>
                      <a:cubicBezTo>
                        <a:pt x="156" y="1404"/>
                        <a:pt x="202" y="973"/>
                        <a:pt x="146" y="5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0945CD7D-C84F-CB48-9632-62E6E49F2222}"/>
                    </a:ext>
                  </a:extLst>
                </p:cNvPr>
                <p:cNvSpPr/>
                <p:nvPr/>
              </p:nvSpPr>
              <p:spPr>
                <a:xfrm>
                  <a:off x="20021122" y="10666754"/>
                  <a:ext cx="1385320" cy="23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3" h="189">
                      <a:moveTo>
                        <a:pt x="1113" y="4"/>
                      </a:moveTo>
                      <a:cubicBezTo>
                        <a:pt x="1112" y="2"/>
                        <a:pt x="1109" y="0"/>
                        <a:pt x="1106" y="0"/>
                      </a:cubicBezTo>
                      <a:lnTo>
                        <a:pt x="95" y="0"/>
                      </a:lnTo>
                      <a:cubicBezTo>
                        <a:pt x="43" y="0"/>
                        <a:pt x="0" y="42"/>
                        <a:pt x="0" y="94"/>
                      </a:cubicBezTo>
                      <a:cubicBezTo>
                        <a:pt x="0" y="146"/>
                        <a:pt x="43" y="189"/>
                        <a:pt x="95" y="189"/>
                      </a:cubicBezTo>
                      <a:lnTo>
                        <a:pt x="854" y="189"/>
                      </a:lnTo>
                      <a:cubicBezTo>
                        <a:pt x="855" y="189"/>
                        <a:pt x="856" y="188"/>
                        <a:pt x="857" y="188"/>
                      </a:cubicBezTo>
                      <a:cubicBezTo>
                        <a:pt x="946" y="138"/>
                        <a:pt x="1031" y="78"/>
                        <a:pt x="1111" y="13"/>
                      </a:cubicBezTo>
                      <a:cubicBezTo>
                        <a:pt x="1113" y="11"/>
                        <a:pt x="1114" y="7"/>
                        <a:pt x="1113" y="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484C2A31-5D12-0F4C-82DE-D1D025023717}"/>
                    </a:ext>
                  </a:extLst>
                </p:cNvPr>
                <p:cNvSpPr/>
                <p:nvPr/>
              </p:nvSpPr>
              <p:spPr>
                <a:xfrm>
                  <a:off x="18952233" y="6758934"/>
                  <a:ext cx="3219126" cy="28897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85" h="2320">
                      <a:moveTo>
                        <a:pt x="2518" y="950"/>
                      </a:moveTo>
                      <a:cubicBezTo>
                        <a:pt x="2468" y="552"/>
                        <a:pt x="2409" y="153"/>
                        <a:pt x="2150" y="78"/>
                      </a:cubicBezTo>
                      <a:cubicBezTo>
                        <a:pt x="1889" y="2"/>
                        <a:pt x="1599" y="0"/>
                        <a:pt x="1599" y="0"/>
                      </a:cubicBezTo>
                      <a:lnTo>
                        <a:pt x="1216" y="72"/>
                      </a:lnTo>
                      <a:cubicBezTo>
                        <a:pt x="1216" y="72"/>
                        <a:pt x="1088" y="82"/>
                        <a:pt x="939" y="181"/>
                      </a:cubicBezTo>
                      <a:cubicBezTo>
                        <a:pt x="812" y="266"/>
                        <a:pt x="467" y="764"/>
                        <a:pt x="467" y="764"/>
                      </a:cubicBezTo>
                      <a:lnTo>
                        <a:pt x="533" y="411"/>
                      </a:lnTo>
                      <a:cubicBezTo>
                        <a:pt x="535" y="402"/>
                        <a:pt x="528" y="392"/>
                        <a:pt x="518" y="391"/>
                      </a:cubicBezTo>
                      <a:cubicBezTo>
                        <a:pt x="411" y="378"/>
                        <a:pt x="304" y="317"/>
                        <a:pt x="265" y="294"/>
                      </a:cubicBezTo>
                      <a:cubicBezTo>
                        <a:pt x="257" y="288"/>
                        <a:pt x="246" y="291"/>
                        <a:pt x="241" y="300"/>
                      </a:cubicBezTo>
                      <a:cubicBezTo>
                        <a:pt x="-107" y="949"/>
                        <a:pt x="-53" y="1448"/>
                        <a:pt x="247" y="1441"/>
                      </a:cubicBezTo>
                      <a:cubicBezTo>
                        <a:pt x="550" y="1435"/>
                        <a:pt x="815" y="1024"/>
                        <a:pt x="815" y="1024"/>
                      </a:cubicBezTo>
                      <a:cubicBezTo>
                        <a:pt x="794" y="1158"/>
                        <a:pt x="878" y="1241"/>
                        <a:pt x="878" y="1241"/>
                      </a:cubicBezTo>
                      <a:cubicBezTo>
                        <a:pt x="898" y="1400"/>
                        <a:pt x="840" y="1698"/>
                        <a:pt x="793" y="1903"/>
                      </a:cubicBezTo>
                      <a:lnTo>
                        <a:pt x="739" y="2118"/>
                      </a:lnTo>
                      <a:cubicBezTo>
                        <a:pt x="1624" y="2507"/>
                        <a:pt x="2271" y="2214"/>
                        <a:pt x="2271" y="2214"/>
                      </a:cubicBezTo>
                      <a:lnTo>
                        <a:pt x="2240" y="1890"/>
                      </a:lnTo>
                      <a:cubicBezTo>
                        <a:pt x="2731" y="1849"/>
                        <a:pt x="2568" y="1343"/>
                        <a:pt x="2518" y="95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261D406C-95D1-1C40-A746-3D5310C9AB36}"/>
                    </a:ext>
                  </a:extLst>
                </p:cNvPr>
                <p:cNvSpPr/>
                <p:nvPr/>
              </p:nvSpPr>
              <p:spPr>
                <a:xfrm>
                  <a:off x="18943917" y="6748965"/>
                  <a:ext cx="3237107" cy="2907185"/>
                </a:xfrm>
                <a:custGeom>
                  <a:avLst/>
                  <a:gdLst>
                    <a:gd name="connsiteX0" fmla="*/ 2000811 w 3237107"/>
                    <a:gd name="connsiteY0" fmla="*/ 18692 h 2907185"/>
                    <a:gd name="connsiteX1" fmla="*/ 1523859 w 3237107"/>
                    <a:gd name="connsiteY1" fmla="*/ 107128 h 2907185"/>
                    <a:gd name="connsiteX2" fmla="*/ 1522613 w 3237107"/>
                    <a:gd name="connsiteY2" fmla="*/ 107128 h 2907185"/>
                    <a:gd name="connsiteX3" fmla="*/ 1182645 w 3237107"/>
                    <a:gd name="connsiteY3" fmla="*/ 242896 h 2907185"/>
                    <a:gd name="connsiteX4" fmla="*/ 597351 w 3237107"/>
                    <a:gd name="connsiteY4" fmla="*/ 965328 h 2907185"/>
                    <a:gd name="connsiteX5" fmla="*/ 586143 w 3237107"/>
                    <a:gd name="connsiteY5" fmla="*/ 969065 h 2907185"/>
                    <a:gd name="connsiteX6" fmla="*/ 581161 w 3237107"/>
                    <a:gd name="connsiteY6" fmla="*/ 959101 h 2907185"/>
                    <a:gd name="connsiteX7" fmla="*/ 662107 w 3237107"/>
                    <a:gd name="connsiteY7" fmla="*/ 520659 h 2907185"/>
                    <a:gd name="connsiteX8" fmla="*/ 660861 w 3237107"/>
                    <a:gd name="connsiteY8" fmla="*/ 510694 h 2907185"/>
                    <a:gd name="connsiteX9" fmla="*/ 652143 w 3237107"/>
                    <a:gd name="connsiteY9" fmla="*/ 505712 h 2907185"/>
                    <a:gd name="connsiteX10" fmla="*/ 333345 w 3237107"/>
                    <a:gd name="connsiteY10" fmla="*/ 382400 h 2907185"/>
                    <a:gd name="connsiteX11" fmla="*/ 323383 w 3237107"/>
                    <a:gd name="connsiteY11" fmla="*/ 381154 h 2907185"/>
                    <a:gd name="connsiteX12" fmla="*/ 314665 w 3237107"/>
                    <a:gd name="connsiteY12" fmla="*/ 387382 h 2907185"/>
                    <a:gd name="connsiteX13" fmla="*/ 33225 w 3237107"/>
                    <a:gd name="connsiteY13" fmla="*/ 1167111 h 2907185"/>
                    <a:gd name="connsiteX14" fmla="*/ 85529 w 3237107"/>
                    <a:gd name="connsiteY14" fmla="*/ 1671569 h 2907185"/>
                    <a:gd name="connsiteX15" fmla="*/ 314665 w 3237107"/>
                    <a:gd name="connsiteY15" fmla="*/ 1797372 h 2907185"/>
                    <a:gd name="connsiteX16" fmla="*/ 804071 w 3237107"/>
                    <a:gd name="connsiteY16" fmla="*/ 1537047 h 2907185"/>
                    <a:gd name="connsiteX17" fmla="*/ 1014527 w 3237107"/>
                    <a:gd name="connsiteY17" fmla="*/ 1280459 h 2907185"/>
                    <a:gd name="connsiteX18" fmla="*/ 1025735 w 3237107"/>
                    <a:gd name="connsiteY18" fmla="*/ 1276722 h 2907185"/>
                    <a:gd name="connsiteX19" fmla="*/ 1030717 w 3237107"/>
                    <a:gd name="connsiteY19" fmla="*/ 1286686 h 2907185"/>
                    <a:gd name="connsiteX20" fmla="*/ 1106681 w 3237107"/>
                    <a:gd name="connsiteY20" fmla="*/ 1550748 h 2907185"/>
                    <a:gd name="connsiteX21" fmla="*/ 1109171 w 3237107"/>
                    <a:gd name="connsiteY21" fmla="*/ 1555730 h 2907185"/>
                    <a:gd name="connsiteX22" fmla="*/ 1003321 w 3237107"/>
                    <a:gd name="connsiteY22" fmla="*/ 2381546 h 2907185"/>
                    <a:gd name="connsiteX23" fmla="*/ 938565 w 3237107"/>
                    <a:gd name="connsiteY23" fmla="*/ 2641871 h 2907185"/>
                    <a:gd name="connsiteX24" fmla="*/ 2293459 w 3237107"/>
                    <a:gd name="connsiteY24" fmla="*/ 2879775 h 2907185"/>
                    <a:gd name="connsiteX25" fmla="*/ 2826449 w 3237107"/>
                    <a:gd name="connsiteY25" fmla="*/ 2761446 h 2907185"/>
                    <a:gd name="connsiteX26" fmla="*/ 2789091 w 3237107"/>
                    <a:gd name="connsiteY26" fmla="*/ 2365353 h 2907185"/>
                    <a:gd name="connsiteX27" fmla="*/ 2796563 w 3237107"/>
                    <a:gd name="connsiteY27" fmla="*/ 2355389 h 2907185"/>
                    <a:gd name="connsiteX28" fmla="*/ 2797807 w 3237107"/>
                    <a:gd name="connsiteY28" fmla="*/ 2355389 h 2907185"/>
                    <a:gd name="connsiteX29" fmla="*/ 3125323 w 3237107"/>
                    <a:gd name="connsiteY29" fmla="*/ 2207165 h 2907185"/>
                    <a:gd name="connsiteX30" fmla="*/ 3167663 w 3237107"/>
                    <a:gd name="connsiteY30" fmla="*/ 1408753 h 2907185"/>
                    <a:gd name="connsiteX31" fmla="*/ 3136531 w 3237107"/>
                    <a:gd name="connsiteY31" fmla="*/ 1193268 h 2907185"/>
                    <a:gd name="connsiteX32" fmla="*/ 3004529 w 3237107"/>
                    <a:gd name="connsiteY32" fmla="*/ 501975 h 2907185"/>
                    <a:gd name="connsiteX33" fmla="*/ 2681995 w 3237107"/>
                    <a:gd name="connsiteY33" fmla="*/ 114601 h 2907185"/>
                    <a:gd name="connsiteX34" fmla="*/ 2000811 w 3237107"/>
                    <a:gd name="connsiteY34" fmla="*/ 18692 h 2907185"/>
                    <a:gd name="connsiteX35" fmla="*/ 2000813 w 3237107"/>
                    <a:gd name="connsiteY35" fmla="*/ 0 h 2907185"/>
                    <a:gd name="connsiteX36" fmla="*/ 2688225 w 3237107"/>
                    <a:gd name="connsiteY36" fmla="*/ 98401 h 2907185"/>
                    <a:gd name="connsiteX37" fmla="*/ 3021969 w 3237107"/>
                    <a:gd name="connsiteY37" fmla="*/ 496987 h 2907185"/>
                    <a:gd name="connsiteX38" fmla="*/ 3155217 w 3237107"/>
                    <a:gd name="connsiteY38" fmla="*/ 1192021 h 2907185"/>
                    <a:gd name="connsiteX39" fmla="*/ 3186349 w 3237107"/>
                    <a:gd name="connsiteY39" fmla="*/ 1406261 h 2907185"/>
                    <a:gd name="connsiteX40" fmla="*/ 3140273 w 3237107"/>
                    <a:gd name="connsiteY40" fmla="*/ 2217133 h 2907185"/>
                    <a:gd name="connsiteX41" fmla="*/ 2807775 w 3237107"/>
                    <a:gd name="connsiteY41" fmla="*/ 2371585 h 2907185"/>
                    <a:gd name="connsiteX42" fmla="*/ 2845135 w 3237107"/>
                    <a:gd name="connsiteY42" fmla="*/ 2766435 h 2907185"/>
                    <a:gd name="connsiteX43" fmla="*/ 2841399 w 3237107"/>
                    <a:gd name="connsiteY43" fmla="*/ 2775153 h 2907185"/>
                    <a:gd name="connsiteX44" fmla="*/ 2297197 w 3237107"/>
                    <a:gd name="connsiteY44" fmla="*/ 2897220 h 2907185"/>
                    <a:gd name="connsiteX45" fmla="*/ 2079267 w 3237107"/>
                    <a:gd name="connsiteY45" fmla="*/ 2907185 h 2907185"/>
                    <a:gd name="connsiteX46" fmla="*/ 926107 w 3237107"/>
                    <a:gd name="connsiteY46" fmla="*/ 2655578 h 2907185"/>
                    <a:gd name="connsiteX47" fmla="*/ 921127 w 3237107"/>
                    <a:gd name="connsiteY47" fmla="*/ 2645613 h 2907185"/>
                    <a:gd name="connsiteX48" fmla="*/ 988373 w 3237107"/>
                    <a:gd name="connsiteY48" fmla="*/ 2377813 h 2907185"/>
                    <a:gd name="connsiteX49" fmla="*/ 1094225 w 3237107"/>
                    <a:gd name="connsiteY49" fmla="*/ 1559467 h 2907185"/>
                    <a:gd name="connsiteX50" fmla="*/ 1012035 w 3237107"/>
                    <a:gd name="connsiteY50" fmla="*/ 1317824 h 2907185"/>
                    <a:gd name="connsiteX51" fmla="*/ 819011 w 3237107"/>
                    <a:gd name="connsiteY51" fmla="*/ 1548257 h 2907185"/>
                    <a:gd name="connsiteX52" fmla="*/ 317149 w 3237107"/>
                    <a:gd name="connsiteY52" fmla="*/ 1814811 h 2907185"/>
                    <a:gd name="connsiteX53" fmla="*/ 73069 w 3237107"/>
                    <a:gd name="connsiteY53" fmla="*/ 1681534 h 2907185"/>
                    <a:gd name="connsiteX54" fmla="*/ 17029 w 3237107"/>
                    <a:gd name="connsiteY54" fmla="*/ 1164618 h 2907185"/>
                    <a:gd name="connsiteX55" fmla="*/ 299715 w 3237107"/>
                    <a:gd name="connsiteY55" fmla="*/ 378657 h 2907185"/>
                    <a:gd name="connsiteX56" fmla="*/ 319641 w 3237107"/>
                    <a:gd name="connsiteY56" fmla="*/ 363710 h 2907185"/>
                    <a:gd name="connsiteX57" fmla="*/ 343301 w 3237107"/>
                    <a:gd name="connsiteY57" fmla="*/ 367446 h 2907185"/>
                    <a:gd name="connsiteX58" fmla="*/ 654629 w 3237107"/>
                    <a:gd name="connsiteY58" fmla="*/ 488268 h 2907185"/>
                    <a:gd name="connsiteX59" fmla="*/ 675799 w 3237107"/>
                    <a:gd name="connsiteY59" fmla="*/ 500724 h 2907185"/>
                    <a:gd name="connsiteX60" fmla="*/ 680781 w 3237107"/>
                    <a:gd name="connsiteY60" fmla="*/ 524390 h 2907185"/>
                    <a:gd name="connsiteX61" fmla="*/ 607307 w 3237107"/>
                    <a:gd name="connsiteY61" fmla="*/ 922975 h 2907185"/>
                    <a:gd name="connsiteX62" fmla="*/ 1175169 w 3237107"/>
                    <a:gd name="connsiteY62" fmla="*/ 227941 h 2907185"/>
                    <a:gd name="connsiteX63" fmla="*/ 1521367 w 3237107"/>
                    <a:gd name="connsiteY63" fmla="*/ 90928 h 2907185"/>
                    <a:gd name="connsiteX64" fmla="*/ 1999567 w 3237107"/>
                    <a:gd name="connsiteY64" fmla="*/ 1246 h 2907185"/>
                    <a:gd name="connsiteX65" fmla="*/ 2000813 w 3237107"/>
                    <a:gd name="connsiteY65" fmla="*/ 0 h 290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237107" h="2907185">
                      <a:moveTo>
                        <a:pt x="2000811" y="18692"/>
                      </a:moveTo>
                      <a:lnTo>
                        <a:pt x="1523859" y="107128"/>
                      </a:lnTo>
                      <a:lnTo>
                        <a:pt x="1522613" y="107128"/>
                      </a:lnTo>
                      <a:cubicBezTo>
                        <a:pt x="1521367" y="108374"/>
                        <a:pt x="1363213" y="122075"/>
                        <a:pt x="1182645" y="242896"/>
                      </a:cubicBezTo>
                      <a:cubicBezTo>
                        <a:pt x="1026981" y="346278"/>
                        <a:pt x="601087" y="959101"/>
                        <a:pt x="597351" y="965328"/>
                      </a:cubicBezTo>
                      <a:cubicBezTo>
                        <a:pt x="594859" y="970311"/>
                        <a:pt x="589879" y="971556"/>
                        <a:pt x="586143" y="969065"/>
                      </a:cubicBezTo>
                      <a:cubicBezTo>
                        <a:pt x="582407" y="967820"/>
                        <a:pt x="579915" y="964083"/>
                        <a:pt x="581161" y="959101"/>
                      </a:cubicBezTo>
                      <a:lnTo>
                        <a:pt x="662107" y="520659"/>
                      </a:lnTo>
                      <a:cubicBezTo>
                        <a:pt x="663351" y="516922"/>
                        <a:pt x="662107" y="513185"/>
                        <a:pt x="660861" y="510694"/>
                      </a:cubicBezTo>
                      <a:cubicBezTo>
                        <a:pt x="658371" y="508203"/>
                        <a:pt x="655879" y="505712"/>
                        <a:pt x="652143" y="505712"/>
                      </a:cubicBezTo>
                      <a:cubicBezTo>
                        <a:pt x="517651" y="489519"/>
                        <a:pt x="384403" y="414785"/>
                        <a:pt x="333345" y="382400"/>
                      </a:cubicBezTo>
                      <a:cubicBezTo>
                        <a:pt x="329609" y="381154"/>
                        <a:pt x="327119" y="379909"/>
                        <a:pt x="323383" y="381154"/>
                      </a:cubicBezTo>
                      <a:cubicBezTo>
                        <a:pt x="319647" y="382400"/>
                        <a:pt x="317155" y="384891"/>
                        <a:pt x="314665" y="387382"/>
                      </a:cubicBezTo>
                      <a:cubicBezTo>
                        <a:pt x="167719" y="662654"/>
                        <a:pt x="69339" y="931698"/>
                        <a:pt x="33225" y="1167111"/>
                      </a:cubicBezTo>
                      <a:cubicBezTo>
                        <a:pt x="-397" y="1381350"/>
                        <a:pt x="18283" y="1560713"/>
                        <a:pt x="85529" y="1671569"/>
                      </a:cubicBezTo>
                      <a:cubicBezTo>
                        <a:pt x="137831" y="1756268"/>
                        <a:pt x="217531" y="1798617"/>
                        <a:pt x="314665" y="1797372"/>
                      </a:cubicBezTo>
                      <a:cubicBezTo>
                        <a:pt x="420517" y="1794881"/>
                        <a:pt x="592369" y="1747549"/>
                        <a:pt x="804071" y="1537047"/>
                      </a:cubicBezTo>
                      <a:cubicBezTo>
                        <a:pt x="932337" y="1408753"/>
                        <a:pt x="1014527" y="1281704"/>
                        <a:pt x="1014527" y="1280459"/>
                      </a:cubicBezTo>
                      <a:cubicBezTo>
                        <a:pt x="1017019" y="1276722"/>
                        <a:pt x="1021999" y="1275476"/>
                        <a:pt x="1025735" y="1276722"/>
                      </a:cubicBezTo>
                      <a:cubicBezTo>
                        <a:pt x="1029471" y="1277967"/>
                        <a:pt x="1031963" y="1281704"/>
                        <a:pt x="1030717" y="1286686"/>
                      </a:cubicBezTo>
                      <a:cubicBezTo>
                        <a:pt x="1007057" y="1447366"/>
                        <a:pt x="1106681" y="1549503"/>
                        <a:pt x="1106681" y="1550748"/>
                      </a:cubicBezTo>
                      <a:cubicBezTo>
                        <a:pt x="1109171" y="1551994"/>
                        <a:pt x="1109171" y="1553239"/>
                        <a:pt x="1109171" y="1555730"/>
                      </a:cubicBezTo>
                      <a:cubicBezTo>
                        <a:pt x="1134077" y="1752531"/>
                        <a:pt x="1065585" y="2112502"/>
                        <a:pt x="1003321" y="2381546"/>
                      </a:cubicBezTo>
                      <a:lnTo>
                        <a:pt x="938565" y="2641871"/>
                      </a:lnTo>
                      <a:cubicBezTo>
                        <a:pt x="1502689" y="2889740"/>
                        <a:pt x="1987113" y="2908423"/>
                        <a:pt x="2293459" y="2879775"/>
                      </a:cubicBezTo>
                      <a:cubicBezTo>
                        <a:pt x="2597313" y="2853618"/>
                        <a:pt x="2791581" y="2776393"/>
                        <a:pt x="2826449" y="2761446"/>
                      </a:cubicBezTo>
                      <a:lnTo>
                        <a:pt x="2789091" y="2365353"/>
                      </a:lnTo>
                      <a:cubicBezTo>
                        <a:pt x="2789091" y="2360371"/>
                        <a:pt x="2791581" y="2355389"/>
                        <a:pt x="2796563" y="2355389"/>
                      </a:cubicBezTo>
                      <a:lnTo>
                        <a:pt x="2797807" y="2355389"/>
                      </a:lnTo>
                      <a:cubicBezTo>
                        <a:pt x="2949735" y="2342933"/>
                        <a:pt x="3056831" y="2294356"/>
                        <a:pt x="3125323" y="2207165"/>
                      </a:cubicBezTo>
                      <a:cubicBezTo>
                        <a:pt x="3266043" y="2026557"/>
                        <a:pt x="3216231" y="1712673"/>
                        <a:pt x="3167663" y="1408753"/>
                      </a:cubicBezTo>
                      <a:cubicBezTo>
                        <a:pt x="3156455" y="1336509"/>
                        <a:pt x="3144003" y="1263021"/>
                        <a:pt x="3136531" y="1193268"/>
                      </a:cubicBezTo>
                      <a:cubicBezTo>
                        <a:pt x="3104153" y="940417"/>
                        <a:pt x="3070529" y="695039"/>
                        <a:pt x="3004529" y="501975"/>
                      </a:cubicBezTo>
                      <a:cubicBezTo>
                        <a:pt x="2931055" y="283999"/>
                        <a:pt x="2825205" y="156951"/>
                        <a:pt x="2681995" y="114601"/>
                      </a:cubicBezTo>
                      <a:cubicBezTo>
                        <a:pt x="2370667" y="24920"/>
                        <a:pt x="2019491" y="18692"/>
                        <a:pt x="2000811" y="18692"/>
                      </a:cubicBezTo>
                      <a:close/>
                      <a:moveTo>
                        <a:pt x="2000813" y="0"/>
                      </a:moveTo>
                      <a:cubicBezTo>
                        <a:pt x="2004547" y="0"/>
                        <a:pt x="2366935" y="4983"/>
                        <a:pt x="2688225" y="98401"/>
                      </a:cubicBezTo>
                      <a:cubicBezTo>
                        <a:pt x="2837663" y="141996"/>
                        <a:pt x="2947249" y="271537"/>
                        <a:pt x="3021969" y="496987"/>
                      </a:cubicBezTo>
                      <a:cubicBezTo>
                        <a:pt x="3087969" y="691297"/>
                        <a:pt x="3121593" y="936677"/>
                        <a:pt x="3155217" y="1192021"/>
                      </a:cubicBezTo>
                      <a:cubicBezTo>
                        <a:pt x="3163935" y="1260528"/>
                        <a:pt x="3175141" y="1334017"/>
                        <a:pt x="3186349" y="1406261"/>
                      </a:cubicBezTo>
                      <a:cubicBezTo>
                        <a:pt x="3236163" y="1712673"/>
                        <a:pt x="3287219" y="2031542"/>
                        <a:pt x="3140273" y="2217133"/>
                      </a:cubicBezTo>
                      <a:cubicBezTo>
                        <a:pt x="3070535" y="2306815"/>
                        <a:pt x="2960947" y="2357884"/>
                        <a:pt x="2807775" y="2371585"/>
                      </a:cubicBezTo>
                      <a:lnTo>
                        <a:pt x="2845135" y="2766435"/>
                      </a:lnTo>
                      <a:cubicBezTo>
                        <a:pt x="2846379" y="2770171"/>
                        <a:pt x="2843889" y="2773908"/>
                        <a:pt x="2841399" y="2775153"/>
                      </a:cubicBezTo>
                      <a:cubicBezTo>
                        <a:pt x="2838907" y="2776399"/>
                        <a:pt x="2634675" y="2867327"/>
                        <a:pt x="2297197" y="2897220"/>
                      </a:cubicBezTo>
                      <a:cubicBezTo>
                        <a:pt x="2232441" y="2903448"/>
                        <a:pt x="2158967" y="2907185"/>
                        <a:pt x="2079267" y="2907185"/>
                      </a:cubicBezTo>
                      <a:cubicBezTo>
                        <a:pt x="1777901" y="2907185"/>
                        <a:pt x="1376911" y="2853625"/>
                        <a:pt x="926107" y="2655578"/>
                      </a:cubicBezTo>
                      <a:cubicBezTo>
                        <a:pt x="922371" y="2654332"/>
                        <a:pt x="919881" y="2649350"/>
                        <a:pt x="921127" y="2645613"/>
                      </a:cubicBezTo>
                      <a:lnTo>
                        <a:pt x="988373" y="2377813"/>
                      </a:lnTo>
                      <a:cubicBezTo>
                        <a:pt x="1049393" y="2111259"/>
                        <a:pt x="1116641" y="1755023"/>
                        <a:pt x="1094225" y="1559467"/>
                      </a:cubicBezTo>
                      <a:cubicBezTo>
                        <a:pt x="1079281" y="1544520"/>
                        <a:pt x="1004563" y="1457329"/>
                        <a:pt x="1012035" y="1317824"/>
                      </a:cubicBezTo>
                      <a:cubicBezTo>
                        <a:pt x="979655" y="1363911"/>
                        <a:pt x="911163" y="1456084"/>
                        <a:pt x="819011" y="1548257"/>
                      </a:cubicBezTo>
                      <a:cubicBezTo>
                        <a:pt x="602327" y="1763742"/>
                        <a:pt x="426737" y="1812320"/>
                        <a:pt x="317149" y="1814811"/>
                      </a:cubicBezTo>
                      <a:cubicBezTo>
                        <a:pt x="212543" y="1817302"/>
                        <a:pt x="127863" y="1769970"/>
                        <a:pt x="73069" y="1681534"/>
                      </a:cubicBezTo>
                      <a:cubicBezTo>
                        <a:pt x="841" y="1565695"/>
                        <a:pt x="-17839" y="1386331"/>
                        <a:pt x="17029" y="1164618"/>
                      </a:cubicBezTo>
                      <a:cubicBezTo>
                        <a:pt x="54389" y="927958"/>
                        <a:pt x="152769" y="656421"/>
                        <a:pt x="299715" y="378657"/>
                      </a:cubicBezTo>
                      <a:cubicBezTo>
                        <a:pt x="304697" y="371183"/>
                        <a:pt x="312169" y="366201"/>
                        <a:pt x="319641" y="363710"/>
                      </a:cubicBezTo>
                      <a:cubicBezTo>
                        <a:pt x="328357" y="362464"/>
                        <a:pt x="335829" y="363710"/>
                        <a:pt x="343301" y="367446"/>
                      </a:cubicBezTo>
                      <a:cubicBezTo>
                        <a:pt x="393113" y="398586"/>
                        <a:pt x="525117" y="473321"/>
                        <a:pt x="654629" y="488268"/>
                      </a:cubicBezTo>
                      <a:cubicBezTo>
                        <a:pt x="663347" y="489513"/>
                        <a:pt x="670819" y="493250"/>
                        <a:pt x="675799" y="500724"/>
                      </a:cubicBezTo>
                      <a:cubicBezTo>
                        <a:pt x="680781" y="506952"/>
                        <a:pt x="683271" y="515671"/>
                        <a:pt x="680781" y="524390"/>
                      </a:cubicBezTo>
                      <a:lnTo>
                        <a:pt x="607307" y="922975"/>
                      </a:lnTo>
                      <a:cubicBezTo>
                        <a:pt x="699461" y="792189"/>
                        <a:pt x="1035695" y="320114"/>
                        <a:pt x="1175169" y="227941"/>
                      </a:cubicBezTo>
                      <a:cubicBezTo>
                        <a:pt x="1355741" y="107120"/>
                        <a:pt x="1510159" y="90928"/>
                        <a:pt x="1521367" y="90928"/>
                      </a:cubicBezTo>
                      <a:lnTo>
                        <a:pt x="1999567" y="1246"/>
                      </a:lnTo>
                      <a:cubicBezTo>
                        <a:pt x="1999567" y="0"/>
                        <a:pt x="2000813" y="0"/>
                        <a:pt x="20008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1240B655-E461-3641-BC4C-25BB0F77A14F}"/>
                    </a:ext>
                  </a:extLst>
                </p:cNvPr>
                <p:cNvSpPr/>
                <p:nvPr/>
              </p:nvSpPr>
              <p:spPr>
                <a:xfrm>
                  <a:off x="19958829" y="7719689"/>
                  <a:ext cx="77239" cy="3202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258">
                      <a:moveTo>
                        <a:pt x="7" y="258"/>
                      </a:moveTo>
                      <a:cubicBezTo>
                        <a:pt x="6" y="258"/>
                        <a:pt x="5" y="258"/>
                        <a:pt x="5" y="258"/>
                      </a:cubicBezTo>
                      <a:cubicBezTo>
                        <a:pt x="1" y="258"/>
                        <a:pt x="-1" y="254"/>
                        <a:pt x="0" y="250"/>
                      </a:cubicBezTo>
                      <a:lnTo>
                        <a:pt x="49" y="5"/>
                      </a:lnTo>
                      <a:cubicBezTo>
                        <a:pt x="50" y="1"/>
                        <a:pt x="54" y="-1"/>
                        <a:pt x="57" y="0"/>
                      </a:cubicBezTo>
                      <a:cubicBezTo>
                        <a:pt x="61" y="1"/>
                        <a:pt x="63" y="5"/>
                        <a:pt x="63" y="8"/>
                      </a:cubicBezTo>
                      <a:lnTo>
                        <a:pt x="13" y="253"/>
                      </a:lnTo>
                      <a:cubicBezTo>
                        <a:pt x="13" y="257"/>
                        <a:pt x="10" y="258"/>
                        <a:pt x="7" y="2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1384BC12-E8BC-7A46-81BF-490F1F8FC49D}"/>
                    </a:ext>
                  </a:extLst>
                </p:cNvPr>
                <p:cNvSpPr/>
                <p:nvPr/>
              </p:nvSpPr>
              <p:spPr>
                <a:xfrm>
                  <a:off x="20270277" y="6758934"/>
                  <a:ext cx="943064" cy="5632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8" h="453">
                      <a:moveTo>
                        <a:pt x="758" y="15"/>
                      </a:moveTo>
                      <a:cubicBezTo>
                        <a:pt x="632" y="1"/>
                        <a:pt x="541" y="0"/>
                        <a:pt x="541" y="0"/>
                      </a:cubicBezTo>
                      <a:lnTo>
                        <a:pt x="158" y="72"/>
                      </a:lnTo>
                      <a:cubicBezTo>
                        <a:pt x="158" y="72"/>
                        <a:pt x="96" y="76"/>
                        <a:pt x="9" y="113"/>
                      </a:cubicBezTo>
                      <a:cubicBezTo>
                        <a:pt x="9" y="113"/>
                        <a:pt x="-54" y="410"/>
                        <a:pt x="151" y="449"/>
                      </a:cubicBezTo>
                      <a:cubicBezTo>
                        <a:pt x="357" y="488"/>
                        <a:pt x="645" y="204"/>
                        <a:pt x="758" y="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45170A82-DBFA-624E-A1C7-A50778891F36}"/>
                    </a:ext>
                  </a:extLst>
                </p:cNvPr>
                <p:cNvSpPr/>
                <p:nvPr/>
              </p:nvSpPr>
              <p:spPr>
                <a:xfrm>
                  <a:off x="20260314" y="6748965"/>
                  <a:ext cx="961439" cy="580690"/>
                </a:xfrm>
                <a:custGeom>
                  <a:avLst/>
                  <a:gdLst>
                    <a:gd name="connsiteX0" fmla="*/ 685528 w 961439"/>
                    <a:gd name="connsiteY0" fmla="*/ 18692 h 580690"/>
                    <a:gd name="connsiteX1" fmla="*/ 209036 w 961439"/>
                    <a:gd name="connsiteY1" fmla="*/ 106965 h 580690"/>
                    <a:gd name="connsiteX2" fmla="*/ 207792 w 961439"/>
                    <a:gd name="connsiteY2" fmla="*/ 106965 h 580690"/>
                    <a:gd name="connsiteX3" fmla="*/ 29884 w 961439"/>
                    <a:gd name="connsiteY3" fmla="*/ 156695 h 580690"/>
                    <a:gd name="connsiteX4" fmla="*/ 68452 w 961439"/>
                    <a:gd name="connsiteY4" fmla="*/ 474973 h 580690"/>
                    <a:gd name="connsiteX5" fmla="*/ 200326 w 961439"/>
                    <a:gd name="connsiteY5" fmla="*/ 559515 h 580690"/>
                    <a:gd name="connsiteX6" fmla="*/ 613370 w 961439"/>
                    <a:gd name="connsiteY6" fmla="*/ 397890 h 580690"/>
                    <a:gd name="connsiteX7" fmla="*/ 939326 w 961439"/>
                    <a:gd name="connsiteY7" fmla="*/ 34855 h 580690"/>
                    <a:gd name="connsiteX8" fmla="*/ 685528 w 961439"/>
                    <a:gd name="connsiteY8" fmla="*/ 18692 h 580690"/>
                    <a:gd name="connsiteX9" fmla="*/ 683054 w 961439"/>
                    <a:gd name="connsiteY9" fmla="*/ 0 h 580690"/>
                    <a:gd name="connsiteX10" fmla="*/ 954286 w 961439"/>
                    <a:gd name="connsiteY10" fmla="*/ 18652 h 580690"/>
                    <a:gd name="connsiteX11" fmla="*/ 960506 w 961439"/>
                    <a:gd name="connsiteY11" fmla="*/ 24869 h 580690"/>
                    <a:gd name="connsiteX12" fmla="*/ 960506 w 961439"/>
                    <a:gd name="connsiteY12" fmla="*/ 32330 h 580690"/>
                    <a:gd name="connsiteX13" fmla="*/ 246348 w 961439"/>
                    <a:gd name="connsiteY13" fmla="*/ 580690 h 580690"/>
                    <a:gd name="connsiteX14" fmla="*/ 196580 w 961439"/>
                    <a:gd name="connsiteY14" fmla="*/ 576960 h 580690"/>
                    <a:gd name="connsiteX15" fmla="*/ 52256 w 961439"/>
                    <a:gd name="connsiteY15" fmla="*/ 484945 h 580690"/>
                    <a:gd name="connsiteX16" fmla="*/ 0 w 961439"/>
                    <a:gd name="connsiteY16" fmla="*/ 268585 h 580690"/>
                    <a:gd name="connsiteX17" fmla="*/ 12442 w 961439"/>
                    <a:gd name="connsiteY17" fmla="*/ 147970 h 580690"/>
                    <a:gd name="connsiteX18" fmla="*/ 17418 w 961439"/>
                    <a:gd name="connsiteY18" fmla="*/ 141753 h 580690"/>
                    <a:gd name="connsiteX19" fmla="*/ 204046 w 961439"/>
                    <a:gd name="connsiteY19" fmla="*/ 90772 h 580690"/>
                    <a:gd name="connsiteX20" fmla="*/ 681810 w 961439"/>
                    <a:gd name="connsiteY20" fmla="*/ 1244 h 580690"/>
                    <a:gd name="connsiteX21" fmla="*/ 683054 w 961439"/>
                    <a:gd name="connsiteY21" fmla="*/ 0 h 580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61439" h="580690">
                      <a:moveTo>
                        <a:pt x="685528" y="18692"/>
                      </a:moveTo>
                      <a:lnTo>
                        <a:pt x="209036" y="106965"/>
                      </a:lnTo>
                      <a:lnTo>
                        <a:pt x="207792" y="106965"/>
                      </a:lnTo>
                      <a:cubicBezTo>
                        <a:pt x="207792" y="106965"/>
                        <a:pt x="133144" y="114424"/>
                        <a:pt x="29884" y="156695"/>
                      </a:cubicBezTo>
                      <a:cubicBezTo>
                        <a:pt x="23664" y="186534"/>
                        <a:pt x="-4952" y="364322"/>
                        <a:pt x="68452" y="474973"/>
                      </a:cubicBezTo>
                      <a:cubicBezTo>
                        <a:pt x="98310" y="519731"/>
                        <a:pt x="143098" y="549569"/>
                        <a:pt x="200326" y="559515"/>
                      </a:cubicBezTo>
                      <a:cubicBezTo>
                        <a:pt x="278706" y="574435"/>
                        <a:pt x="413070" y="558272"/>
                        <a:pt x="613370" y="397890"/>
                      </a:cubicBezTo>
                      <a:cubicBezTo>
                        <a:pt x="739026" y="298428"/>
                        <a:pt x="862192" y="159182"/>
                        <a:pt x="939326" y="34855"/>
                      </a:cubicBezTo>
                      <a:cubicBezTo>
                        <a:pt x="798742" y="19936"/>
                        <a:pt x="695482" y="18692"/>
                        <a:pt x="685528" y="18692"/>
                      </a:cubicBezTo>
                      <a:close/>
                      <a:moveTo>
                        <a:pt x="683054" y="0"/>
                      </a:moveTo>
                      <a:cubicBezTo>
                        <a:pt x="684298" y="0"/>
                        <a:pt x="798764" y="2487"/>
                        <a:pt x="954286" y="18652"/>
                      </a:cubicBezTo>
                      <a:cubicBezTo>
                        <a:pt x="956774" y="19895"/>
                        <a:pt x="959262" y="21139"/>
                        <a:pt x="960506" y="24869"/>
                      </a:cubicBezTo>
                      <a:cubicBezTo>
                        <a:pt x="961750" y="26113"/>
                        <a:pt x="961750" y="29843"/>
                        <a:pt x="960506" y="32330"/>
                      </a:cubicBezTo>
                      <a:cubicBezTo>
                        <a:pt x="818670" y="269828"/>
                        <a:pt x="495184" y="580690"/>
                        <a:pt x="246348" y="580690"/>
                      </a:cubicBezTo>
                      <a:cubicBezTo>
                        <a:pt x="228930" y="580690"/>
                        <a:pt x="212754" y="579447"/>
                        <a:pt x="196580" y="576960"/>
                      </a:cubicBezTo>
                      <a:cubicBezTo>
                        <a:pt x="134372" y="564525"/>
                        <a:pt x="85848" y="533439"/>
                        <a:pt x="52256" y="484945"/>
                      </a:cubicBezTo>
                      <a:cubicBezTo>
                        <a:pt x="8710" y="417799"/>
                        <a:pt x="0" y="329514"/>
                        <a:pt x="0" y="268585"/>
                      </a:cubicBezTo>
                      <a:cubicBezTo>
                        <a:pt x="1244" y="201439"/>
                        <a:pt x="11198" y="150457"/>
                        <a:pt x="12442" y="147970"/>
                      </a:cubicBezTo>
                      <a:cubicBezTo>
                        <a:pt x="12442" y="145484"/>
                        <a:pt x="14930" y="142997"/>
                        <a:pt x="17418" y="141753"/>
                      </a:cubicBezTo>
                      <a:cubicBezTo>
                        <a:pt x="123174" y="98233"/>
                        <a:pt x="197824" y="90772"/>
                        <a:pt x="204046" y="90772"/>
                      </a:cubicBezTo>
                      <a:lnTo>
                        <a:pt x="681810" y="1244"/>
                      </a:lnTo>
                      <a:cubicBezTo>
                        <a:pt x="681810" y="0"/>
                        <a:pt x="683054" y="0"/>
                        <a:pt x="6830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BF8F7E6C-E12F-3A44-AE35-4FFD649D110E}"/>
                    </a:ext>
                  </a:extLst>
                </p:cNvPr>
                <p:cNvSpPr/>
                <p:nvPr/>
              </p:nvSpPr>
              <p:spPr>
                <a:xfrm>
                  <a:off x="19435600" y="8656769"/>
                  <a:ext cx="1037745" cy="4548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4" h="366">
                      <a:moveTo>
                        <a:pt x="820" y="366"/>
                      </a:moveTo>
                      <a:cubicBezTo>
                        <a:pt x="762" y="342"/>
                        <a:pt x="704" y="318"/>
                        <a:pt x="646" y="294"/>
                      </a:cubicBezTo>
                      <a:cubicBezTo>
                        <a:pt x="645" y="294"/>
                        <a:pt x="644" y="294"/>
                        <a:pt x="644" y="294"/>
                      </a:cubicBezTo>
                      <a:cubicBezTo>
                        <a:pt x="644" y="294"/>
                        <a:pt x="509" y="352"/>
                        <a:pt x="410" y="306"/>
                      </a:cubicBezTo>
                      <a:cubicBezTo>
                        <a:pt x="339" y="274"/>
                        <a:pt x="289" y="218"/>
                        <a:pt x="289" y="218"/>
                      </a:cubicBezTo>
                      <a:cubicBezTo>
                        <a:pt x="289" y="218"/>
                        <a:pt x="230" y="270"/>
                        <a:pt x="151" y="296"/>
                      </a:cubicBezTo>
                      <a:cubicBezTo>
                        <a:pt x="50" y="330"/>
                        <a:pt x="57" y="273"/>
                        <a:pt x="57" y="273"/>
                      </a:cubicBezTo>
                      <a:cubicBezTo>
                        <a:pt x="57" y="273"/>
                        <a:pt x="13" y="283"/>
                        <a:pt x="5" y="262"/>
                      </a:cubicBezTo>
                      <a:cubicBezTo>
                        <a:pt x="-7" y="227"/>
                        <a:pt x="26" y="194"/>
                        <a:pt x="26" y="194"/>
                      </a:cubicBezTo>
                      <a:cubicBezTo>
                        <a:pt x="-15" y="192"/>
                        <a:pt x="-6" y="159"/>
                        <a:pt x="40" y="121"/>
                      </a:cubicBezTo>
                      <a:cubicBezTo>
                        <a:pt x="177" y="10"/>
                        <a:pt x="249" y="1"/>
                        <a:pt x="304" y="0"/>
                      </a:cubicBezTo>
                      <a:cubicBezTo>
                        <a:pt x="332" y="-1"/>
                        <a:pt x="488" y="47"/>
                        <a:pt x="557" y="68"/>
                      </a:cubicBezTo>
                      <a:cubicBezTo>
                        <a:pt x="580" y="75"/>
                        <a:pt x="603" y="77"/>
                        <a:pt x="626" y="77"/>
                      </a:cubicBezTo>
                      <a:lnTo>
                        <a:pt x="646" y="75"/>
                      </a:lnTo>
                      <a:lnTo>
                        <a:pt x="774" y="66"/>
                      </a:lnTo>
                      <a:cubicBezTo>
                        <a:pt x="791" y="92"/>
                        <a:pt x="813" y="133"/>
                        <a:pt x="825" y="186"/>
                      </a:cubicBezTo>
                      <a:cubicBezTo>
                        <a:pt x="843" y="266"/>
                        <a:pt x="829" y="332"/>
                        <a:pt x="820" y="3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C8C3FBF1-CC6E-EB4C-A77C-4BC953B6BDC1}"/>
                    </a:ext>
                  </a:extLst>
                </p:cNvPr>
                <p:cNvSpPr/>
                <p:nvPr/>
              </p:nvSpPr>
              <p:spPr>
                <a:xfrm>
                  <a:off x="19426578" y="8648025"/>
                  <a:ext cx="1054581" cy="472299"/>
                </a:xfrm>
                <a:custGeom>
                  <a:avLst/>
                  <a:gdLst>
                    <a:gd name="connsiteX0" fmla="*/ 387292 w 1054581"/>
                    <a:gd name="connsiteY0" fmla="*/ 17466 h 472299"/>
                    <a:gd name="connsiteX1" fmla="*/ 65026 w 1054581"/>
                    <a:gd name="connsiteY1" fmla="*/ 166573 h 472299"/>
                    <a:gd name="connsiteX2" fmla="*/ 17742 w 1054581"/>
                    <a:gd name="connsiteY2" fmla="*/ 232428 h 472299"/>
                    <a:gd name="connsiteX3" fmla="*/ 41384 w 1054581"/>
                    <a:gd name="connsiteY3" fmla="*/ 242369 h 472299"/>
                    <a:gd name="connsiteX4" fmla="*/ 48850 w 1054581"/>
                    <a:gd name="connsiteY4" fmla="*/ 247339 h 472299"/>
                    <a:gd name="connsiteX5" fmla="*/ 46362 w 1054581"/>
                    <a:gd name="connsiteY5" fmla="*/ 256037 h 472299"/>
                    <a:gd name="connsiteX6" fmla="*/ 23964 w 1054581"/>
                    <a:gd name="connsiteY6" fmla="*/ 330590 h 472299"/>
                    <a:gd name="connsiteX7" fmla="*/ 78712 w 1054581"/>
                    <a:gd name="connsiteY7" fmla="*/ 340531 h 472299"/>
                    <a:gd name="connsiteX8" fmla="*/ 86178 w 1054581"/>
                    <a:gd name="connsiteY8" fmla="*/ 341773 h 472299"/>
                    <a:gd name="connsiteX9" fmla="*/ 89910 w 1054581"/>
                    <a:gd name="connsiteY9" fmla="*/ 350471 h 472299"/>
                    <a:gd name="connsiteX10" fmla="*/ 98620 w 1054581"/>
                    <a:gd name="connsiteY10" fmla="*/ 372837 h 472299"/>
                    <a:gd name="connsiteX11" fmla="*/ 194430 w 1054581"/>
                    <a:gd name="connsiteY11" fmla="*/ 367867 h 472299"/>
                    <a:gd name="connsiteX12" fmla="*/ 363650 w 1054581"/>
                    <a:gd name="connsiteY12" fmla="*/ 273433 h 472299"/>
                    <a:gd name="connsiteX13" fmla="*/ 376094 w 1054581"/>
                    <a:gd name="connsiteY13" fmla="*/ 274675 h 472299"/>
                    <a:gd name="connsiteX14" fmla="*/ 522918 w 1054581"/>
                    <a:gd name="connsiteY14" fmla="*/ 381535 h 472299"/>
                    <a:gd name="connsiteX15" fmla="*/ 806612 w 1054581"/>
                    <a:gd name="connsiteY15" fmla="*/ 365382 h 472299"/>
                    <a:gd name="connsiteX16" fmla="*/ 810344 w 1054581"/>
                    <a:gd name="connsiteY16" fmla="*/ 364139 h 472299"/>
                    <a:gd name="connsiteX17" fmla="*/ 812832 w 1054581"/>
                    <a:gd name="connsiteY17" fmla="*/ 365382 h 472299"/>
                    <a:gd name="connsiteX18" fmla="*/ 815322 w 1054581"/>
                    <a:gd name="connsiteY18" fmla="*/ 365382 h 472299"/>
                    <a:gd name="connsiteX19" fmla="*/ 816566 w 1054581"/>
                    <a:gd name="connsiteY19" fmla="*/ 365382 h 472299"/>
                    <a:gd name="connsiteX20" fmla="*/ 952192 w 1054581"/>
                    <a:gd name="connsiteY20" fmla="*/ 422540 h 472299"/>
                    <a:gd name="connsiteX21" fmla="*/ 1023114 w 1054581"/>
                    <a:gd name="connsiteY21" fmla="*/ 452361 h 472299"/>
                    <a:gd name="connsiteX22" fmla="*/ 1026848 w 1054581"/>
                    <a:gd name="connsiteY22" fmla="*/ 242369 h 472299"/>
                    <a:gd name="connsiteX23" fmla="*/ 967122 w 1054581"/>
                    <a:gd name="connsiteY23" fmla="*/ 99475 h 472299"/>
                    <a:gd name="connsiteX24" fmla="*/ 787948 w 1054581"/>
                    <a:gd name="connsiteY24" fmla="*/ 113143 h 472299"/>
                    <a:gd name="connsiteX25" fmla="*/ 700848 w 1054581"/>
                    <a:gd name="connsiteY25" fmla="*/ 101960 h 472299"/>
                    <a:gd name="connsiteX26" fmla="*/ 387292 w 1054581"/>
                    <a:gd name="connsiteY26" fmla="*/ 17466 h 472299"/>
                    <a:gd name="connsiteX27" fmla="*/ 387286 w 1054581"/>
                    <a:gd name="connsiteY27" fmla="*/ 21 h 472299"/>
                    <a:gd name="connsiteX28" fmla="*/ 705832 w 1054581"/>
                    <a:gd name="connsiteY28" fmla="*/ 84534 h 472299"/>
                    <a:gd name="connsiteX29" fmla="*/ 786712 w 1054581"/>
                    <a:gd name="connsiteY29" fmla="*/ 95719 h 472299"/>
                    <a:gd name="connsiteX30" fmla="*/ 970872 w 1054581"/>
                    <a:gd name="connsiteY30" fmla="*/ 82048 h 472299"/>
                    <a:gd name="connsiteX31" fmla="*/ 979582 w 1054581"/>
                    <a:gd name="connsiteY31" fmla="*/ 85777 h 472299"/>
                    <a:gd name="connsiteX32" fmla="*/ 1043044 w 1054581"/>
                    <a:gd name="connsiteY32" fmla="*/ 238646 h 472299"/>
                    <a:gd name="connsiteX33" fmla="*/ 1036822 w 1054581"/>
                    <a:gd name="connsiteY33" fmla="*/ 466085 h 472299"/>
                    <a:gd name="connsiteX34" fmla="*/ 1033088 w 1054581"/>
                    <a:gd name="connsiteY34" fmla="*/ 471056 h 472299"/>
                    <a:gd name="connsiteX35" fmla="*/ 1029356 w 1054581"/>
                    <a:gd name="connsiteY35" fmla="*/ 472299 h 472299"/>
                    <a:gd name="connsiteX36" fmla="*/ 1025622 w 1054581"/>
                    <a:gd name="connsiteY36" fmla="*/ 471056 h 472299"/>
                    <a:gd name="connsiteX37" fmla="*/ 944742 w 1054581"/>
                    <a:gd name="connsiteY37" fmla="*/ 438742 h 472299"/>
                    <a:gd name="connsiteX38" fmla="*/ 810356 w 1054581"/>
                    <a:gd name="connsiteY38" fmla="*/ 382815 h 472299"/>
                    <a:gd name="connsiteX39" fmla="*/ 515450 w 1054581"/>
                    <a:gd name="connsiteY39" fmla="*/ 397729 h 472299"/>
                    <a:gd name="connsiteX40" fmla="*/ 368622 w 1054581"/>
                    <a:gd name="connsiteY40" fmla="*/ 292088 h 472299"/>
                    <a:gd name="connsiteX41" fmla="*/ 199394 w 1054581"/>
                    <a:gd name="connsiteY41" fmla="*/ 385300 h 472299"/>
                    <a:gd name="connsiteX42" fmla="*/ 87404 w 1054581"/>
                    <a:gd name="connsiteY42" fmla="*/ 386543 h 472299"/>
                    <a:gd name="connsiteX43" fmla="*/ 72472 w 1054581"/>
                    <a:gd name="connsiteY43" fmla="*/ 359201 h 472299"/>
                    <a:gd name="connsiteX44" fmla="*/ 7768 w 1054581"/>
                    <a:gd name="connsiteY44" fmla="*/ 336830 h 472299"/>
                    <a:gd name="connsiteX45" fmla="*/ 23944 w 1054581"/>
                    <a:gd name="connsiteY45" fmla="*/ 256045 h 472299"/>
                    <a:gd name="connsiteX46" fmla="*/ 1546 w 1054581"/>
                    <a:gd name="connsiteY46" fmla="*/ 237403 h 472299"/>
                    <a:gd name="connsiteX47" fmla="*/ 53808 w 1054581"/>
                    <a:gd name="connsiteY47" fmla="*/ 152890 h 472299"/>
                    <a:gd name="connsiteX48" fmla="*/ 387286 w 1054581"/>
                    <a:gd name="connsiteY48" fmla="*/ 21 h 472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054581" h="472299">
                      <a:moveTo>
                        <a:pt x="387292" y="17466"/>
                      </a:moveTo>
                      <a:cubicBezTo>
                        <a:pt x="317612" y="18709"/>
                        <a:pt x="230514" y="31134"/>
                        <a:pt x="65026" y="166573"/>
                      </a:cubicBezTo>
                      <a:cubicBezTo>
                        <a:pt x="27698" y="196394"/>
                        <a:pt x="14010" y="221245"/>
                        <a:pt x="17742" y="232428"/>
                      </a:cubicBezTo>
                      <a:cubicBezTo>
                        <a:pt x="21476" y="239884"/>
                        <a:pt x="33918" y="241126"/>
                        <a:pt x="41384" y="242369"/>
                      </a:cubicBezTo>
                      <a:cubicBezTo>
                        <a:pt x="45116" y="242369"/>
                        <a:pt x="47606" y="244854"/>
                        <a:pt x="48850" y="247339"/>
                      </a:cubicBezTo>
                      <a:cubicBezTo>
                        <a:pt x="50094" y="249824"/>
                        <a:pt x="50094" y="253552"/>
                        <a:pt x="46362" y="256037"/>
                      </a:cubicBezTo>
                      <a:cubicBezTo>
                        <a:pt x="46362" y="257280"/>
                        <a:pt x="10278" y="293314"/>
                        <a:pt x="23964" y="330590"/>
                      </a:cubicBezTo>
                      <a:cubicBezTo>
                        <a:pt x="28942" y="345501"/>
                        <a:pt x="63782" y="343016"/>
                        <a:pt x="78712" y="340531"/>
                      </a:cubicBezTo>
                      <a:cubicBezTo>
                        <a:pt x="81200" y="339288"/>
                        <a:pt x="84934" y="340531"/>
                        <a:pt x="86178" y="341773"/>
                      </a:cubicBezTo>
                      <a:cubicBezTo>
                        <a:pt x="88666" y="344259"/>
                        <a:pt x="89910" y="346744"/>
                        <a:pt x="89910" y="350471"/>
                      </a:cubicBezTo>
                      <a:cubicBezTo>
                        <a:pt x="89910" y="350471"/>
                        <a:pt x="87422" y="364139"/>
                        <a:pt x="98620" y="372837"/>
                      </a:cubicBezTo>
                      <a:cubicBezTo>
                        <a:pt x="109820" y="381535"/>
                        <a:pt x="134704" y="387748"/>
                        <a:pt x="194430" y="367867"/>
                      </a:cubicBezTo>
                      <a:cubicBezTo>
                        <a:pt x="288994" y="336803"/>
                        <a:pt x="362406" y="273433"/>
                        <a:pt x="363650" y="273433"/>
                      </a:cubicBezTo>
                      <a:cubicBezTo>
                        <a:pt x="367384" y="270948"/>
                        <a:pt x="372360" y="270948"/>
                        <a:pt x="376094" y="274675"/>
                      </a:cubicBezTo>
                      <a:cubicBezTo>
                        <a:pt x="376094" y="275918"/>
                        <a:pt x="438306" y="341773"/>
                        <a:pt x="522918" y="381535"/>
                      </a:cubicBezTo>
                      <a:cubicBezTo>
                        <a:pt x="641124" y="436208"/>
                        <a:pt x="805368" y="365382"/>
                        <a:pt x="806612" y="365382"/>
                      </a:cubicBezTo>
                      <a:cubicBezTo>
                        <a:pt x="807856" y="365382"/>
                        <a:pt x="809100" y="364139"/>
                        <a:pt x="810344" y="364139"/>
                      </a:cubicBezTo>
                      <a:cubicBezTo>
                        <a:pt x="811588" y="364139"/>
                        <a:pt x="812832" y="365382"/>
                        <a:pt x="812832" y="365382"/>
                      </a:cubicBezTo>
                      <a:cubicBezTo>
                        <a:pt x="814078" y="365382"/>
                        <a:pt x="814078" y="365382"/>
                        <a:pt x="815322" y="365382"/>
                      </a:cubicBezTo>
                      <a:lnTo>
                        <a:pt x="816566" y="365382"/>
                      </a:lnTo>
                      <a:cubicBezTo>
                        <a:pt x="861360" y="385263"/>
                        <a:pt x="906154" y="403901"/>
                        <a:pt x="952192" y="422540"/>
                      </a:cubicBezTo>
                      <a:lnTo>
                        <a:pt x="1023114" y="452361"/>
                      </a:lnTo>
                      <a:cubicBezTo>
                        <a:pt x="1040534" y="382778"/>
                        <a:pt x="1041778" y="310709"/>
                        <a:pt x="1026848" y="242369"/>
                      </a:cubicBezTo>
                      <a:cubicBezTo>
                        <a:pt x="1015650" y="191424"/>
                        <a:pt x="995740" y="144207"/>
                        <a:pt x="967122" y="99475"/>
                      </a:cubicBezTo>
                      <a:lnTo>
                        <a:pt x="787948" y="113143"/>
                      </a:lnTo>
                      <a:cubicBezTo>
                        <a:pt x="758084" y="114385"/>
                        <a:pt x="729466" y="110658"/>
                        <a:pt x="700848" y="101960"/>
                      </a:cubicBezTo>
                      <a:cubicBezTo>
                        <a:pt x="527894" y="48530"/>
                        <a:pt x="410932" y="16223"/>
                        <a:pt x="387292" y="17466"/>
                      </a:cubicBezTo>
                      <a:close/>
                      <a:moveTo>
                        <a:pt x="387286" y="21"/>
                      </a:moveTo>
                      <a:cubicBezTo>
                        <a:pt x="422126" y="-1222"/>
                        <a:pt x="601310" y="52220"/>
                        <a:pt x="705832" y="84534"/>
                      </a:cubicBezTo>
                      <a:cubicBezTo>
                        <a:pt x="731962" y="93234"/>
                        <a:pt x="759338" y="96962"/>
                        <a:pt x="786712" y="95719"/>
                      </a:cubicBezTo>
                      <a:lnTo>
                        <a:pt x="970872" y="82048"/>
                      </a:lnTo>
                      <a:cubicBezTo>
                        <a:pt x="974606" y="82048"/>
                        <a:pt x="977094" y="83291"/>
                        <a:pt x="979582" y="85777"/>
                      </a:cubicBezTo>
                      <a:cubicBezTo>
                        <a:pt x="1009446" y="133005"/>
                        <a:pt x="1031844" y="183961"/>
                        <a:pt x="1043044" y="238646"/>
                      </a:cubicBezTo>
                      <a:cubicBezTo>
                        <a:pt x="1060464" y="311973"/>
                        <a:pt x="1057974" y="390272"/>
                        <a:pt x="1036822" y="466085"/>
                      </a:cubicBezTo>
                      <a:cubicBezTo>
                        <a:pt x="1036822" y="468571"/>
                        <a:pt x="1035578" y="469813"/>
                        <a:pt x="1033088" y="471056"/>
                      </a:cubicBezTo>
                      <a:cubicBezTo>
                        <a:pt x="1031844" y="472299"/>
                        <a:pt x="1030600" y="472299"/>
                        <a:pt x="1029356" y="472299"/>
                      </a:cubicBezTo>
                      <a:cubicBezTo>
                        <a:pt x="1028112" y="472299"/>
                        <a:pt x="1026866" y="472299"/>
                        <a:pt x="1025622" y="471056"/>
                      </a:cubicBezTo>
                      <a:lnTo>
                        <a:pt x="944742" y="438742"/>
                      </a:lnTo>
                      <a:cubicBezTo>
                        <a:pt x="899946" y="420100"/>
                        <a:pt x="856394" y="401457"/>
                        <a:pt x="810356" y="382815"/>
                      </a:cubicBezTo>
                      <a:cubicBezTo>
                        <a:pt x="785468" y="392757"/>
                        <a:pt x="632418" y="451171"/>
                        <a:pt x="515450" y="397729"/>
                      </a:cubicBezTo>
                      <a:cubicBezTo>
                        <a:pt x="440792" y="362929"/>
                        <a:pt x="386042" y="310730"/>
                        <a:pt x="368622" y="292088"/>
                      </a:cubicBezTo>
                      <a:cubicBezTo>
                        <a:pt x="348712" y="308245"/>
                        <a:pt x="282762" y="357958"/>
                        <a:pt x="199394" y="385300"/>
                      </a:cubicBezTo>
                      <a:cubicBezTo>
                        <a:pt x="145888" y="402700"/>
                        <a:pt x="108558" y="402700"/>
                        <a:pt x="87404" y="386543"/>
                      </a:cubicBezTo>
                      <a:cubicBezTo>
                        <a:pt x="77450" y="377843"/>
                        <a:pt x="73716" y="366658"/>
                        <a:pt x="72472" y="359201"/>
                      </a:cubicBezTo>
                      <a:cubicBezTo>
                        <a:pt x="53808" y="361687"/>
                        <a:pt x="16478" y="361687"/>
                        <a:pt x="7768" y="336830"/>
                      </a:cubicBezTo>
                      <a:cubicBezTo>
                        <a:pt x="-4676" y="303273"/>
                        <a:pt x="12746" y="273445"/>
                        <a:pt x="23944" y="256045"/>
                      </a:cubicBezTo>
                      <a:cubicBezTo>
                        <a:pt x="9012" y="252317"/>
                        <a:pt x="2790" y="244860"/>
                        <a:pt x="1546" y="237403"/>
                      </a:cubicBezTo>
                      <a:cubicBezTo>
                        <a:pt x="-5920" y="216275"/>
                        <a:pt x="13990" y="185204"/>
                        <a:pt x="53808" y="152890"/>
                      </a:cubicBezTo>
                      <a:cubicBezTo>
                        <a:pt x="223036" y="14935"/>
                        <a:pt x="315116" y="1264"/>
                        <a:pt x="387286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D72C31C7-5DF9-5E47-B3DC-F8A68042BB40}"/>
                    </a:ext>
                  </a:extLst>
                </p:cNvPr>
                <p:cNvSpPr/>
                <p:nvPr/>
              </p:nvSpPr>
              <p:spPr>
                <a:xfrm>
                  <a:off x="21422638" y="8083555"/>
                  <a:ext cx="53569" cy="3862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311">
                      <a:moveTo>
                        <a:pt x="38" y="311"/>
                      </a:moveTo>
                      <a:cubicBezTo>
                        <a:pt x="34" y="311"/>
                        <a:pt x="31" y="308"/>
                        <a:pt x="30" y="304"/>
                      </a:cubicBezTo>
                      <a:lnTo>
                        <a:pt x="0" y="8"/>
                      </a:lnTo>
                      <a:cubicBezTo>
                        <a:pt x="0" y="4"/>
                        <a:pt x="3" y="1"/>
                        <a:pt x="6" y="0"/>
                      </a:cubicBezTo>
                      <a:cubicBezTo>
                        <a:pt x="10" y="-1"/>
                        <a:pt x="14" y="2"/>
                        <a:pt x="14" y="6"/>
                      </a:cubicBezTo>
                      <a:lnTo>
                        <a:pt x="44" y="303"/>
                      </a:lnTo>
                      <a:cubicBezTo>
                        <a:pt x="45" y="306"/>
                        <a:pt x="42" y="310"/>
                        <a:pt x="38" y="3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D5F4B26B-3BDC-F046-820B-B51D5745F72E}"/>
                    </a:ext>
                  </a:extLst>
                </p:cNvPr>
                <p:cNvSpPr/>
                <p:nvPr/>
              </p:nvSpPr>
              <p:spPr>
                <a:xfrm>
                  <a:off x="20510715" y="8438698"/>
                  <a:ext cx="1022795" cy="2467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2" h="199">
                      <a:moveTo>
                        <a:pt x="7" y="199"/>
                      </a:moveTo>
                      <a:cubicBezTo>
                        <a:pt x="4" y="199"/>
                        <a:pt x="1" y="196"/>
                        <a:pt x="0" y="193"/>
                      </a:cubicBezTo>
                      <a:cubicBezTo>
                        <a:pt x="0" y="189"/>
                        <a:pt x="2" y="186"/>
                        <a:pt x="6" y="185"/>
                      </a:cubicBezTo>
                      <a:lnTo>
                        <a:pt x="814" y="0"/>
                      </a:lnTo>
                      <a:cubicBezTo>
                        <a:pt x="817" y="-1"/>
                        <a:pt x="821" y="1"/>
                        <a:pt x="822" y="5"/>
                      </a:cubicBezTo>
                      <a:cubicBezTo>
                        <a:pt x="823" y="9"/>
                        <a:pt x="820" y="13"/>
                        <a:pt x="817" y="14"/>
                      </a:cubicBezTo>
                      <a:lnTo>
                        <a:pt x="9" y="198"/>
                      </a:lnTo>
                      <a:cubicBezTo>
                        <a:pt x="8" y="199"/>
                        <a:pt x="8" y="199"/>
                        <a:pt x="7" y="1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D1619CD8-37ED-B842-A138-3D98B9072600}"/>
                    </a:ext>
                  </a:extLst>
                </p:cNvPr>
                <p:cNvSpPr/>
                <p:nvPr/>
              </p:nvSpPr>
              <p:spPr>
                <a:xfrm>
                  <a:off x="19203883" y="7120307"/>
                  <a:ext cx="411111" cy="2467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1" h="199">
                      <a:moveTo>
                        <a:pt x="314" y="199"/>
                      </a:moveTo>
                      <a:lnTo>
                        <a:pt x="316" y="198"/>
                      </a:lnTo>
                      <a:lnTo>
                        <a:pt x="331" y="120"/>
                      </a:lnTo>
                      <a:cubicBezTo>
                        <a:pt x="333" y="111"/>
                        <a:pt x="326" y="101"/>
                        <a:pt x="316" y="100"/>
                      </a:cubicBezTo>
                      <a:cubicBezTo>
                        <a:pt x="209" y="87"/>
                        <a:pt x="101" y="26"/>
                        <a:pt x="62" y="3"/>
                      </a:cubicBezTo>
                      <a:cubicBezTo>
                        <a:pt x="54" y="-3"/>
                        <a:pt x="43" y="0"/>
                        <a:pt x="38" y="9"/>
                      </a:cubicBezTo>
                      <a:cubicBezTo>
                        <a:pt x="25" y="33"/>
                        <a:pt x="13" y="57"/>
                        <a:pt x="0" y="81"/>
                      </a:cubicBezTo>
                      <a:cubicBezTo>
                        <a:pt x="1" y="82"/>
                        <a:pt x="102" y="198"/>
                        <a:pt x="314" y="19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FD5DBD44-98F6-1746-993F-EEC12C6E3D0A}"/>
                    </a:ext>
                  </a:extLst>
                </p:cNvPr>
                <p:cNvSpPr/>
                <p:nvPr/>
              </p:nvSpPr>
              <p:spPr>
                <a:xfrm>
                  <a:off x="19195920" y="7111119"/>
                  <a:ext cx="427526" cy="265888"/>
                </a:xfrm>
                <a:custGeom>
                  <a:avLst/>
                  <a:gdLst>
                    <a:gd name="connsiteX0" fmla="*/ 71327 w 427526"/>
                    <a:gd name="connsiteY0" fmla="*/ 17910 h 265888"/>
                    <a:gd name="connsiteX1" fmla="*/ 62635 w 427526"/>
                    <a:gd name="connsiteY1" fmla="*/ 24107 h 265888"/>
                    <a:gd name="connsiteX2" fmla="*/ 19171 w 427526"/>
                    <a:gd name="connsiteY2" fmla="*/ 108385 h 265888"/>
                    <a:gd name="connsiteX3" fmla="*/ 392961 w 427526"/>
                    <a:gd name="connsiteY3" fmla="*/ 247195 h 265888"/>
                    <a:gd name="connsiteX4" fmla="*/ 409103 w 427526"/>
                    <a:gd name="connsiteY4" fmla="*/ 156721 h 265888"/>
                    <a:gd name="connsiteX5" fmla="*/ 407863 w 427526"/>
                    <a:gd name="connsiteY5" fmla="*/ 146806 h 265888"/>
                    <a:gd name="connsiteX6" fmla="*/ 399169 w 427526"/>
                    <a:gd name="connsiteY6" fmla="*/ 141848 h 265888"/>
                    <a:gd name="connsiteX7" fmla="*/ 81263 w 427526"/>
                    <a:gd name="connsiteY7" fmla="*/ 20389 h 265888"/>
                    <a:gd name="connsiteX8" fmla="*/ 71327 w 427526"/>
                    <a:gd name="connsiteY8" fmla="*/ 17910 h 265888"/>
                    <a:gd name="connsiteX9" fmla="*/ 66323 w 427526"/>
                    <a:gd name="connsiteY9" fmla="*/ 465 h 265888"/>
                    <a:gd name="connsiteX10" fmla="*/ 89923 w 427526"/>
                    <a:gd name="connsiteY10" fmla="*/ 4186 h 265888"/>
                    <a:gd name="connsiteX11" fmla="*/ 400467 w 427526"/>
                    <a:gd name="connsiteY11" fmla="*/ 124495 h 265888"/>
                    <a:gd name="connsiteX12" fmla="*/ 421583 w 427526"/>
                    <a:gd name="connsiteY12" fmla="*/ 136898 h 265888"/>
                    <a:gd name="connsiteX13" fmla="*/ 426551 w 427526"/>
                    <a:gd name="connsiteY13" fmla="*/ 160463 h 265888"/>
                    <a:gd name="connsiteX14" fmla="*/ 409161 w 427526"/>
                    <a:gd name="connsiteY14" fmla="*/ 255966 h 265888"/>
                    <a:gd name="connsiteX15" fmla="*/ 405435 w 427526"/>
                    <a:gd name="connsiteY15" fmla="*/ 260927 h 265888"/>
                    <a:gd name="connsiteX16" fmla="*/ 402951 w 427526"/>
                    <a:gd name="connsiteY16" fmla="*/ 263408 h 265888"/>
                    <a:gd name="connsiteX17" fmla="*/ 397981 w 427526"/>
                    <a:gd name="connsiteY17" fmla="*/ 265888 h 265888"/>
                    <a:gd name="connsiteX18" fmla="*/ 2971 w 427526"/>
                    <a:gd name="connsiteY18" fmla="*/ 115813 h 265888"/>
                    <a:gd name="connsiteX19" fmla="*/ 487 w 427526"/>
                    <a:gd name="connsiteY19" fmla="*/ 105890 h 265888"/>
                    <a:gd name="connsiteX20" fmla="*/ 46447 w 427526"/>
                    <a:gd name="connsiteY20" fmla="*/ 15349 h 265888"/>
                    <a:gd name="connsiteX21" fmla="*/ 66323 w 427526"/>
                    <a:gd name="connsiteY21" fmla="*/ 465 h 265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7526" h="265888">
                      <a:moveTo>
                        <a:pt x="71327" y="17910"/>
                      </a:moveTo>
                      <a:cubicBezTo>
                        <a:pt x="67603" y="19150"/>
                        <a:pt x="65119" y="21628"/>
                        <a:pt x="62635" y="24107"/>
                      </a:cubicBezTo>
                      <a:cubicBezTo>
                        <a:pt x="48975" y="51373"/>
                        <a:pt x="34073" y="79879"/>
                        <a:pt x="19171" y="108385"/>
                      </a:cubicBezTo>
                      <a:cubicBezTo>
                        <a:pt x="41523" y="131933"/>
                        <a:pt x="165707" y="243477"/>
                        <a:pt x="392961" y="247195"/>
                      </a:cubicBezTo>
                      <a:lnTo>
                        <a:pt x="409103" y="156721"/>
                      </a:lnTo>
                      <a:cubicBezTo>
                        <a:pt x="410345" y="153002"/>
                        <a:pt x="409103" y="149284"/>
                        <a:pt x="407863" y="146806"/>
                      </a:cubicBezTo>
                      <a:cubicBezTo>
                        <a:pt x="405379" y="144327"/>
                        <a:pt x="402895" y="141848"/>
                        <a:pt x="399169" y="141848"/>
                      </a:cubicBezTo>
                      <a:cubicBezTo>
                        <a:pt x="265053" y="125736"/>
                        <a:pt x="132177" y="51373"/>
                        <a:pt x="81263" y="20389"/>
                      </a:cubicBezTo>
                      <a:cubicBezTo>
                        <a:pt x="77537" y="17910"/>
                        <a:pt x="75053" y="16671"/>
                        <a:pt x="71327" y="17910"/>
                      </a:cubicBezTo>
                      <a:close/>
                      <a:moveTo>
                        <a:pt x="66323" y="465"/>
                      </a:moveTo>
                      <a:cubicBezTo>
                        <a:pt x="75017" y="-776"/>
                        <a:pt x="82471" y="465"/>
                        <a:pt x="89923" y="4186"/>
                      </a:cubicBezTo>
                      <a:cubicBezTo>
                        <a:pt x="139611" y="35193"/>
                        <a:pt x="271281" y="109611"/>
                        <a:pt x="400467" y="124495"/>
                      </a:cubicBezTo>
                      <a:cubicBezTo>
                        <a:pt x="409161" y="125735"/>
                        <a:pt x="416615" y="129456"/>
                        <a:pt x="421583" y="136898"/>
                      </a:cubicBezTo>
                      <a:cubicBezTo>
                        <a:pt x="426551" y="143099"/>
                        <a:pt x="429037" y="151781"/>
                        <a:pt x="426551" y="160463"/>
                      </a:cubicBezTo>
                      <a:lnTo>
                        <a:pt x="409161" y="255966"/>
                      </a:lnTo>
                      <a:cubicBezTo>
                        <a:pt x="409161" y="258446"/>
                        <a:pt x="407919" y="259687"/>
                        <a:pt x="405435" y="260927"/>
                      </a:cubicBezTo>
                      <a:lnTo>
                        <a:pt x="402951" y="263408"/>
                      </a:lnTo>
                      <a:cubicBezTo>
                        <a:pt x="401709" y="264648"/>
                        <a:pt x="400467" y="265888"/>
                        <a:pt x="397981" y="265888"/>
                      </a:cubicBezTo>
                      <a:cubicBezTo>
                        <a:pt x="133399" y="262167"/>
                        <a:pt x="6697" y="122014"/>
                        <a:pt x="2971" y="115813"/>
                      </a:cubicBezTo>
                      <a:cubicBezTo>
                        <a:pt x="487" y="113332"/>
                        <a:pt x="-755" y="109611"/>
                        <a:pt x="487" y="105890"/>
                      </a:cubicBezTo>
                      <a:cubicBezTo>
                        <a:pt x="16635" y="74883"/>
                        <a:pt x="31541" y="45116"/>
                        <a:pt x="46447" y="15349"/>
                      </a:cubicBezTo>
                      <a:cubicBezTo>
                        <a:pt x="51417" y="7907"/>
                        <a:pt x="58869" y="2946"/>
                        <a:pt x="66323" y="4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7F60E83A-3721-4D42-B0FB-0B4FC620CD42}"/>
                    </a:ext>
                  </a:extLst>
                </p:cNvPr>
                <p:cNvSpPr/>
                <p:nvPr/>
              </p:nvSpPr>
              <p:spPr>
                <a:xfrm>
                  <a:off x="20388631" y="8677953"/>
                  <a:ext cx="234209" cy="4336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" h="349">
                      <a:moveTo>
                        <a:pt x="169" y="349"/>
                      </a:moveTo>
                      <a:lnTo>
                        <a:pt x="55" y="349"/>
                      </a:lnTo>
                      <a:cubicBezTo>
                        <a:pt x="64" y="315"/>
                        <a:pt x="78" y="249"/>
                        <a:pt x="60" y="169"/>
                      </a:cubicBezTo>
                      <a:cubicBezTo>
                        <a:pt x="48" y="116"/>
                        <a:pt x="26" y="75"/>
                        <a:pt x="9" y="49"/>
                      </a:cubicBezTo>
                      <a:lnTo>
                        <a:pt x="2" y="39"/>
                      </a:lnTo>
                      <a:cubicBezTo>
                        <a:pt x="-3" y="32"/>
                        <a:pt x="1" y="23"/>
                        <a:pt x="8" y="21"/>
                      </a:cubicBezTo>
                      <a:lnTo>
                        <a:pt x="105" y="0"/>
                      </a:lnTo>
                      <a:cubicBezTo>
                        <a:pt x="105" y="0"/>
                        <a:pt x="238" y="149"/>
                        <a:pt x="169" y="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id="{C4CE9599-1F6F-CE46-B422-682AE4FC16C4}"/>
                    </a:ext>
                  </a:extLst>
                </p:cNvPr>
                <p:cNvSpPr/>
                <p:nvPr/>
              </p:nvSpPr>
              <p:spPr>
                <a:xfrm>
                  <a:off x="20379522" y="8668743"/>
                  <a:ext cx="251229" cy="451581"/>
                </a:xfrm>
                <a:custGeom>
                  <a:avLst/>
                  <a:gdLst>
                    <a:gd name="connsiteX0" fmla="*/ 135505 w 251229"/>
                    <a:gd name="connsiteY0" fmla="*/ 17932 h 451581"/>
                    <a:gd name="connsiteX1" fmla="*/ 21547 w 251229"/>
                    <a:gd name="connsiteY1" fmla="*/ 45265 h 451581"/>
                    <a:gd name="connsiteX2" fmla="*/ 17831 w 251229"/>
                    <a:gd name="connsiteY2" fmla="*/ 47750 h 451581"/>
                    <a:gd name="connsiteX3" fmla="*/ 19069 w 251229"/>
                    <a:gd name="connsiteY3" fmla="*/ 52719 h 451581"/>
                    <a:gd name="connsiteX4" fmla="*/ 27739 w 251229"/>
                    <a:gd name="connsiteY4" fmla="*/ 65143 h 451581"/>
                    <a:gd name="connsiteX5" fmla="*/ 90911 w 251229"/>
                    <a:gd name="connsiteY5" fmla="*/ 217958 h 451581"/>
                    <a:gd name="connsiteX6" fmla="*/ 88435 w 251229"/>
                    <a:gd name="connsiteY6" fmla="*/ 434135 h 451581"/>
                    <a:gd name="connsiteX7" fmla="*/ 212301 w 251229"/>
                    <a:gd name="connsiteY7" fmla="*/ 434135 h 451581"/>
                    <a:gd name="connsiteX8" fmla="*/ 135505 w 251229"/>
                    <a:gd name="connsiteY8" fmla="*/ 17932 h 451581"/>
                    <a:gd name="connsiteX9" fmla="*/ 137991 w 251229"/>
                    <a:gd name="connsiteY9" fmla="*/ 487 h 451581"/>
                    <a:gd name="connsiteX10" fmla="*/ 146669 w 251229"/>
                    <a:gd name="connsiteY10" fmla="*/ 2972 h 451581"/>
                    <a:gd name="connsiteX11" fmla="*/ 226007 w 251229"/>
                    <a:gd name="connsiteY11" fmla="*/ 445368 h 451581"/>
                    <a:gd name="connsiteX12" fmla="*/ 218569 w 251229"/>
                    <a:gd name="connsiteY12" fmla="*/ 451581 h 451581"/>
                    <a:gd name="connsiteX13" fmla="*/ 77247 w 251229"/>
                    <a:gd name="connsiteY13" fmla="*/ 451581 h 451581"/>
                    <a:gd name="connsiteX14" fmla="*/ 69809 w 251229"/>
                    <a:gd name="connsiteY14" fmla="*/ 447853 h 451581"/>
                    <a:gd name="connsiteX15" fmla="*/ 68571 w 251229"/>
                    <a:gd name="connsiteY15" fmla="*/ 440397 h 451581"/>
                    <a:gd name="connsiteX16" fmla="*/ 74769 w 251229"/>
                    <a:gd name="connsiteY16" fmla="*/ 221685 h 451581"/>
                    <a:gd name="connsiteX17" fmla="*/ 12785 w 251229"/>
                    <a:gd name="connsiteY17" fmla="*/ 75048 h 451581"/>
                    <a:gd name="connsiteX18" fmla="*/ 4107 w 251229"/>
                    <a:gd name="connsiteY18" fmla="*/ 62621 h 451581"/>
                    <a:gd name="connsiteX19" fmla="*/ 1629 w 251229"/>
                    <a:gd name="connsiteY19" fmla="*/ 41496 h 451581"/>
                    <a:gd name="connsiteX20" fmla="*/ 17745 w 251229"/>
                    <a:gd name="connsiteY20" fmla="*/ 27826 h 45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1229" h="451581">
                      <a:moveTo>
                        <a:pt x="135505" y="17932"/>
                      </a:moveTo>
                      <a:lnTo>
                        <a:pt x="21547" y="45265"/>
                      </a:lnTo>
                      <a:cubicBezTo>
                        <a:pt x="19069" y="45265"/>
                        <a:pt x="19069" y="46507"/>
                        <a:pt x="17831" y="47750"/>
                      </a:cubicBezTo>
                      <a:cubicBezTo>
                        <a:pt x="17831" y="48992"/>
                        <a:pt x="17831" y="50234"/>
                        <a:pt x="19069" y="52719"/>
                      </a:cubicBezTo>
                      <a:lnTo>
                        <a:pt x="27739" y="65143"/>
                      </a:lnTo>
                      <a:cubicBezTo>
                        <a:pt x="57467" y="112354"/>
                        <a:pt x="79763" y="163292"/>
                        <a:pt x="90911" y="217958"/>
                      </a:cubicBezTo>
                      <a:cubicBezTo>
                        <a:pt x="107015" y="288775"/>
                        <a:pt x="105775" y="362076"/>
                        <a:pt x="88435" y="434135"/>
                      </a:cubicBezTo>
                      <a:lnTo>
                        <a:pt x="212301" y="434135"/>
                      </a:lnTo>
                      <a:cubicBezTo>
                        <a:pt x="284145" y="216716"/>
                        <a:pt x="157801" y="46507"/>
                        <a:pt x="135505" y="17932"/>
                      </a:cubicBezTo>
                      <a:close/>
                      <a:moveTo>
                        <a:pt x="137991" y="487"/>
                      </a:moveTo>
                      <a:cubicBezTo>
                        <a:pt x="140471" y="-756"/>
                        <a:pt x="144189" y="487"/>
                        <a:pt x="146669" y="2972"/>
                      </a:cubicBezTo>
                      <a:cubicBezTo>
                        <a:pt x="147907" y="4215"/>
                        <a:pt x="312783" y="195588"/>
                        <a:pt x="226007" y="445368"/>
                      </a:cubicBezTo>
                      <a:cubicBezTo>
                        <a:pt x="224767" y="449096"/>
                        <a:pt x="222287" y="451581"/>
                        <a:pt x="218569" y="451581"/>
                      </a:cubicBezTo>
                      <a:lnTo>
                        <a:pt x="77247" y="451581"/>
                      </a:lnTo>
                      <a:cubicBezTo>
                        <a:pt x="74769" y="451581"/>
                        <a:pt x="71049" y="450338"/>
                        <a:pt x="69809" y="447853"/>
                      </a:cubicBezTo>
                      <a:cubicBezTo>
                        <a:pt x="68571" y="446610"/>
                        <a:pt x="68571" y="442882"/>
                        <a:pt x="68571" y="440397"/>
                      </a:cubicBezTo>
                      <a:cubicBezTo>
                        <a:pt x="88405" y="368321"/>
                        <a:pt x="90883" y="292518"/>
                        <a:pt x="74769" y="221685"/>
                      </a:cubicBezTo>
                      <a:cubicBezTo>
                        <a:pt x="62371" y="169492"/>
                        <a:pt x="42537" y="119785"/>
                        <a:pt x="12785" y="75048"/>
                      </a:cubicBezTo>
                      <a:lnTo>
                        <a:pt x="4107" y="62621"/>
                      </a:lnTo>
                      <a:cubicBezTo>
                        <a:pt x="-851" y="56408"/>
                        <a:pt x="-851" y="47709"/>
                        <a:pt x="1629" y="41496"/>
                      </a:cubicBezTo>
                      <a:cubicBezTo>
                        <a:pt x="4107" y="34039"/>
                        <a:pt x="10307" y="29069"/>
                        <a:pt x="17745" y="278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5D7607E6-22AB-5A43-9D98-239B050555DA}"/>
                    </a:ext>
                  </a:extLst>
                </p:cNvPr>
                <p:cNvSpPr/>
                <p:nvPr/>
              </p:nvSpPr>
              <p:spPr>
                <a:xfrm>
                  <a:off x="20046038" y="8304114"/>
                  <a:ext cx="62290" cy="119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97">
                      <a:moveTo>
                        <a:pt x="0" y="0"/>
                      </a:moveTo>
                      <a:cubicBezTo>
                        <a:pt x="0" y="0"/>
                        <a:pt x="20" y="28"/>
                        <a:pt x="51" y="37"/>
                      </a:cubicBezTo>
                      <a:lnTo>
                        <a:pt x="5" y="9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6" name="Freeform 645">
                  <a:extLst>
                    <a:ext uri="{FF2B5EF4-FFF2-40B4-BE49-F238E27FC236}">
                      <a16:creationId xmlns:a16="http://schemas.microsoft.com/office/drawing/2014/main" id="{B7B082F6-C696-A04F-B46E-5F76DE3EF718}"/>
                    </a:ext>
                  </a:extLst>
                </p:cNvPr>
                <p:cNvSpPr/>
                <p:nvPr/>
              </p:nvSpPr>
              <p:spPr>
                <a:xfrm>
                  <a:off x="20036072" y="8296852"/>
                  <a:ext cx="80976" cy="136862"/>
                </a:xfrm>
                <a:custGeom>
                  <a:avLst/>
                  <a:gdLst>
                    <a:gd name="connsiteX0" fmla="*/ 19932 w 80976"/>
                    <a:gd name="connsiteY0" fmla="*/ 30942 h 136862"/>
                    <a:gd name="connsiteX1" fmla="*/ 23548 w 80976"/>
                    <a:gd name="connsiteY1" fmla="*/ 101971 h 136862"/>
                    <a:gd name="connsiteX2" fmla="*/ 57306 w 80976"/>
                    <a:gd name="connsiteY2" fmla="*/ 56660 h 136862"/>
                    <a:gd name="connsiteX3" fmla="*/ 19932 w 80976"/>
                    <a:gd name="connsiteY3" fmla="*/ 30942 h 136862"/>
                    <a:gd name="connsiteX4" fmla="*/ 6134 w 80976"/>
                    <a:gd name="connsiteY4" fmla="*/ 1024 h 136862"/>
                    <a:gd name="connsiteX5" fmla="*/ 15950 w 80976"/>
                    <a:gd name="connsiteY5" fmla="*/ 3494 h 136862"/>
                    <a:gd name="connsiteX6" fmla="*/ 74842 w 80976"/>
                    <a:gd name="connsiteY6" fmla="*/ 45480 h 136862"/>
                    <a:gd name="connsiteX7" fmla="*/ 80976 w 80976"/>
                    <a:gd name="connsiteY7" fmla="*/ 50420 h 136862"/>
                    <a:gd name="connsiteX8" fmla="*/ 78522 w 80976"/>
                    <a:gd name="connsiteY8" fmla="*/ 59064 h 136862"/>
                    <a:gd name="connsiteX9" fmla="*/ 23312 w 80976"/>
                    <a:gd name="connsiteY9" fmla="*/ 133157 h 136862"/>
                    <a:gd name="connsiteX10" fmla="*/ 15950 w 80976"/>
                    <a:gd name="connsiteY10" fmla="*/ 136862 h 136862"/>
                    <a:gd name="connsiteX11" fmla="*/ 13496 w 80976"/>
                    <a:gd name="connsiteY11" fmla="*/ 136862 h 136862"/>
                    <a:gd name="connsiteX12" fmla="*/ 7362 w 80976"/>
                    <a:gd name="connsiteY12" fmla="*/ 129453 h 136862"/>
                    <a:gd name="connsiteX13" fmla="*/ 0 w 80976"/>
                    <a:gd name="connsiteY13" fmla="*/ 9668 h 136862"/>
                    <a:gd name="connsiteX14" fmla="*/ 6134 w 80976"/>
                    <a:gd name="connsiteY14" fmla="*/ 1024 h 136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976" h="136862">
                      <a:moveTo>
                        <a:pt x="19932" y="30942"/>
                      </a:moveTo>
                      <a:lnTo>
                        <a:pt x="23548" y="101971"/>
                      </a:lnTo>
                      <a:lnTo>
                        <a:pt x="57306" y="56660"/>
                      </a:lnTo>
                      <a:cubicBezTo>
                        <a:pt x="41634" y="50536"/>
                        <a:pt x="28372" y="40739"/>
                        <a:pt x="19932" y="30942"/>
                      </a:cubicBezTo>
                      <a:close/>
                      <a:moveTo>
                        <a:pt x="6134" y="1024"/>
                      </a:moveTo>
                      <a:cubicBezTo>
                        <a:pt x="9816" y="-1446"/>
                        <a:pt x="13496" y="1024"/>
                        <a:pt x="15950" y="3494"/>
                      </a:cubicBezTo>
                      <a:cubicBezTo>
                        <a:pt x="17176" y="4729"/>
                        <a:pt x="40488" y="35601"/>
                        <a:pt x="74842" y="45480"/>
                      </a:cubicBezTo>
                      <a:cubicBezTo>
                        <a:pt x="77296" y="45480"/>
                        <a:pt x="79750" y="47950"/>
                        <a:pt x="80976" y="50420"/>
                      </a:cubicBezTo>
                      <a:cubicBezTo>
                        <a:pt x="80976" y="54124"/>
                        <a:pt x="80976" y="56594"/>
                        <a:pt x="78522" y="59064"/>
                      </a:cubicBezTo>
                      <a:lnTo>
                        <a:pt x="23312" y="133157"/>
                      </a:lnTo>
                      <a:cubicBezTo>
                        <a:pt x="20858" y="135627"/>
                        <a:pt x="19630" y="136862"/>
                        <a:pt x="15950" y="136862"/>
                      </a:cubicBezTo>
                      <a:cubicBezTo>
                        <a:pt x="14722" y="136862"/>
                        <a:pt x="14722" y="136862"/>
                        <a:pt x="13496" y="136862"/>
                      </a:cubicBezTo>
                      <a:cubicBezTo>
                        <a:pt x="9816" y="135627"/>
                        <a:pt x="7362" y="133157"/>
                        <a:pt x="7362" y="129453"/>
                      </a:cubicBezTo>
                      <a:lnTo>
                        <a:pt x="0" y="9668"/>
                      </a:lnTo>
                      <a:cubicBezTo>
                        <a:pt x="0" y="5964"/>
                        <a:pt x="2454" y="2259"/>
                        <a:pt x="6134" y="10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0FA9D9E1-77BA-E64D-A2F9-420EFF63DD6E}"/>
                    </a:ext>
                  </a:extLst>
                </p:cNvPr>
                <p:cNvSpPr/>
                <p:nvPr/>
              </p:nvSpPr>
              <p:spPr>
                <a:xfrm>
                  <a:off x="19490415" y="7709720"/>
                  <a:ext cx="42357" cy="1931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" h="156">
                      <a:moveTo>
                        <a:pt x="35" y="0"/>
                      </a:moveTo>
                      <a:lnTo>
                        <a:pt x="0" y="1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0AB7D5FB-F064-8C42-BCF3-AF3E43E7606A}"/>
                    </a:ext>
                  </a:extLst>
                </p:cNvPr>
                <p:cNvSpPr/>
                <p:nvPr/>
              </p:nvSpPr>
              <p:spPr>
                <a:xfrm>
                  <a:off x="19480449" y="7700994"/>
                  <a:ext cx="61044" cy="2118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" h="171">
                      <a:moveTo>
                        <a:pt x="8" y="171"/>
                      </a:moveTo>
                      <a:cubicBezTo>
                        <a:pt x="7" y="171"/>
                        <a:pt x="7" y="171"/>
                        <a:pt x="6" y="171"/>
                      </a:cubicBezTo>
                      <a:cubicBezTo>
                        <a:pt x="2" y="170"/>
                        <a:pt x="0" y="166"/>
                        <a:pt x="0" y="162"/>
                      </a:cubicBezTo>
                      <a:lnTo>
                        <a:pt x="36" y="5"/>
                      </a:lnTo>
                      <a:cubicBezTo>
                        <a:pt x="37" y="1"/>
                        <a:pt x="41" y="-1"/>
                        <a:pt x="44" y="0"/>
                      </a:cubicBezTo>
                      <a:cubicBezTo>
                        <a:pt x="48" y="1"/>
                        <a:pt x="50" y="4"/>
                        <a:pt x="50" y="8"/>
                      </a:cubicBezTo>
                      <a:lnTo>
                        <a:pt x="15" y="165"/>
                      </a:lnTo>
                      <a:cubicBezTo>
                        <a:pt x="14" y="168"/>
                        <a:pt x="11" y="171"/>
                        <a:pt x="8" y="1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A57919FB-A972-B74C-AA89-994AB284D588}"/>
                    </a:ext>
                  </a:extLst>
                </p:cNvPr>
                <p:cNvSpPr/>
                <p:nvPr/>
              </p:nvSpPr>
              <p:spPr>
                <a:xfrm>
                  <a:off x="18574758" y="9396962"/>
                  <a:ext cx="3296365" cy="17906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47" h="1438">
                      <a:moveTo>
                        <a:pt x="2574" y="96"/>
                      </a:moveTo>
                      <a:cubicBezTo>
                        <a:pt x="2574" y="96"/>
                        <a:pt x="1881" y="344"/>
                        <a:pt x="1042" y="0"/>
                      </a:cubicBezTo>
                      <a:cubicBezTo>
                        <a:pt x="1042" y="0"/>
                        <a:pt x="177" y="30"/>
                        <a:pt x="92" y="505"/>
                      </a:cubicBezTo>
                      <a:cubicBezTo>
                        <a:pt x="36" y="811"/>
                        <a:pt x="-2" y="1073"/>
                        <a:pt x="0" y="1244"/>
                      </a:cubicBezTo>
                      <a:cubicBezTo>
                        <a:pt x="354" y="1426"/>
                        <a:pt x="808" y="1455"/>
                        <a:pt x="1218" y="1431"/>
                      </a:cubicBezTo>
                      <a:lnTo>
                        <a:pt x="1289" y="1026"/>
                      </a:lnTo>
                      <a:lnTo>
                        <a:pt x="2267" y="1026"/>
                      </a:lnTo>
                      <a:cubicBezTo>
                        <a:pt x="2412" y="906"/>
                        <a:pt x="2538" y="763"/>
                        <a:pt x="2644" y="605"/>
                      </a:cubicBezTo>
                      <a:cubicBezTo>
                        <a:pt x="2655" y="460"/>
                        <a:pt x="2642" y="285"/>
                        <a:pt x="2574" y="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0B9E6F93-44E6-D445-9D92-B68EEC7FAD10}"/>
                    </a:ext>
                  </a:extLst>
                </p:cNvPr>
                <p:cNvSpPr/>
                <p:nvPr/>
              </p:nvSpPr>
              <p:spPr>
                <a:xfrm>
                  <a:off x="18574758" y="9396962"/>
                  <a:ext cx="3296365" cy="17906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47" h="1438">
                      <a:moveTo>
                        <a:pt x="2574" y="96"/>
                      </a:moveTo>
                      <a:cubicBezTo>
                        <a:pt x="2574" y="96"/>
                        <a:pt x="1881" y="344"/>
                        <a:pt x="1042" y="0"/>
                      </a:cubicBezTo>
                      <a:cubicBezTo>
                        <a:pt x="1042" y="0"/>
                        <a:pt x="177" y="30"/>
                        <a:pt x="92" y="505"/>
                      </a:cubicBezTo>
                      <a:cubicBezTo>
                        <a:pt x="36" y="811"/>
                        <a:pt x="-2" y="1073"/>
                        <a:pt x="0" y="1244"/>
                      </a:cubicBezTo>
                      <a:cubicBezTo>
                        <a:pt x="354" y="1426"/>
                        <a:pt x="808" y="1455"/>
                        <a:pt x="1218" y="1431"/>
                      </a:cubicBezTo>
                      <a:lnTo>
                        <a:pt x="1289" y="1026"/>
                      </a:lnTo>
                      <a:lnTo>
                        <a:pt x="2267" y="1026"/>
                      </a:lnTo>
                      <a:cubicBezTo>
                        <a:pt x="2412" y="906"/>
                        <a:pt x="2538" y="763"/>
                        <a:pt x="2644" y="605"/>
                      </a:cubicBezTo>
                      <a:cubicBezTo>
                        <a:pt x="2655" y="460"/>
                        <a:pt x="2642" y="285"/>
                        <a:pt x="2574" y="9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id="{9D7C1425-AE99-4C47-995B-CC27ADED6F96}"/>
                    </a:ext>
                  </a:extLst>
                </p:cNvPr>
                <p:cNvSpPr/>
                <p:nvPr/>
              </p:nvSpPr>
              <p:spPr>
                <a:xfrm>
                  <a:off x="18567160" y="9388239"/>
                  <a:ext cx="3314016" cy="1809361"/>
                </a:xfrm>
                <a:custGeom>
                  <a:avLst/>
                  <a:gdLst>
                    <a:gd name="connsiteX0" fmla="*/ 1303976 w 3314016"/>
                    <a:gd name="connsiteY0" fmla="*/ 16199 h 1809361"/>
                    <a:gd name="connsiteX1" fmla="*/ 754792 w 3314016"/>
                    <a:gd name="connsiteY1" fmla="*/ 109592 h 1809361"/>
                    <a:gd name="connsiteX2" fmla="*/ 129642 w 3314016"/>
                    <a:gd name="connsiteY2" fmla="*/ 638820 h 1809361"/>
                    <a:gd name="connsiteX3" fmla="*/ 16320 w 3314016"/>
                    <a:gd name="connsiteY3" fmla="*/ 1551582 h 1809361"/>
                    <a:gd name="connsiteX4" fmla="*/ 1516926 w 3314016"/>
                    <a:gd name="connsiteY4" fmla="*/ 1783197 h 1809361"/>
                    <a:gd name="connsiteX5" fmla="*/ 1605344 w 3314016"/>
                    <a:gd name="connsiteY5" fmla="*/ 1285100 h 1809361"/>
                    <a:gd name="connsiteX6" fmla="*/ 1612816 w 3314016"/>
                    <a:gd name="connsiteY6" fmla="*/ 1277629 h 1809361"/>
                    <a:gd name="connsiteX7" fmla="*/ 2828244 w 3314016"/>
                    <a:gd name="connsiteY7" fmla="*/ 1277629 h 1809361"/>
                    <a:gd name="connsiteX8" fmla="*/ 3291504 w 3314016"/>
                    <a:gd name="connsiteY8" fmla="*/ 759608 h 1809361"/>
                    <a:gd name="connsiteX9" fmla="*/ 3206822 w 3314016"/>
                    <a:gd name="connsiteY9" fmla="*/ 138233 h 1809361"/>
                    <a:gd name="connsiteX10" fmla="*/ 2651410 w 3314016"/>
                    <a:gd name="connsiteY10" fmla="*/ 236607 h 1809361"/>
                    <a:gd name="connsiteX11" fmla="*/ 1303976 w 3314016"/>
                    <a:gd name="connsiteY11" fmla="*/ 16199 h 1809361"/>
                    <a:gd name="connsiteX12" fmla="*/ 1305222 w 3314016"/>
                    <a:gd name="connsiteY12" fmla="*/ 0 h 1809361"/>
                    <a:gd name="connsiteX13" fmla="*/ 1307712 w 3314016"/>
                    <a:gd name="connsiteY13" fmla="*/ 0 h 1809361"/>
                    <a:gd name="connsiteX14" fmla="*/ 2650172 w 3314016"/>
                    <a:gd name="connsiteY14" fmla="*/ 219166 h 1809361"/>
                    <a:gd name="connsiteX15" fmla="*/ 3209322 w 3314016"/>
                    <a:gd name="connsiteY15" fmla="*/ 119545 h 1809361"/>
                    <a:gd name="connsiteX16" fmla="*/ 3220530 w 3314016"/>
                    <a:gd name="connsiteY16" fmla="*/ 124526 h 1809361"/>
                    <a:gd name="connsiteX17" fmla="*/ 3310192 w 3314016"/>
                    <a:gd name="connsiteY17" fmla="*/ 762098 h 1809361"/>
                    <a:gd name="connsiteX18" fmla="*/ 3307702 w 3314016"/>
                    <a:gd name="connsiteY18" fmla="*/ 767079 h 1809361"/>
                    <a:gd name="connsiteX19" fmla="*/ 2836970 w 3314016"/>
                    <a:gd name="connsiteY19" fmla="*/ 1293824 h 1809361"/>
                    <a:gd name="connsiteX20" fmla="*/ 2830744 w 3314016"/>
                    <a:gd name="connsiteY20" fmla="*/ 1295069 h 1809361"/>
                    <a:gd name="connsiteX21" fmla="*/ 1621534 w 3314016"/>
                    <a:gd name="connsiteY21" fmla="*/ 1295069 h 1809361"/>
                    <a:gd name="connsiteX22" fmla="*/ 1533116 w 3314016"/>
                    <a:gd name="connsiteY22" fmla="*/ 1793173 h 1809361"/>
                    <a:gd name="connsiteX23" fmla="*/ 1524400 w 3314016"/>
                    <a:gd name="connsiteY23" fmla="*/ 1799399 h 1809361"/>
                    <a:gd name="connsiteX24" fmla="*/ 1229258 w 3314016"/>
                    <a:gd name="connsiteY24" fmla="*/ 1809361 h 1809361"/>
                    <a:gd name="connsiteX25" fmla="*/ 3858 w 3314016"/>
                    <a:gd name="connsiteY25" fmla="*/ 1565290 h 1809361"/>
                    <a:gd name="connsiteX26" fmla="*/ 124 w 3314016"/>
                    <a:gd name="connsiteY26" fmla="*/ 1557819 h 1809361"/>
                    <a:gd name="connsiteX27" fmla="*/ 112202 w 3314016"/>
                    <a:gd name="connsiteY27" fmla="*/ 636327 h 1809361"/>
                    <a:gd name="connsiteX28" fmla="*/ 751054 w 3314016"/>
                    <a:gd name="connsiteY28" fmla="*/ 92149 h 1809361"/>
                    <a:gd name="connsiteX29" fmla="*/ 1305222 w 3314016"/>
                    <a:gd name="connsiteY29" fmla="*/ 0 h 180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314016" h="1809361">
                      <a:moveTo>
                        <a:pt x="1303976" y="16199"/>
                      </a:moveTo>
                      <a:cubicBezTo>
                        <a:pt x="1279070" y="17444"/>
                        <a:pt x="1021290" y="29897"/>
                        <a:pt x="754792" y="109592"/>
                      </a:cubicBezTo>
                      <a:cubicBezTo>
                        <a:pt x="499502" y="185552"/>
                        <a:pt x="184436" y="337471"/>
                        <a:pt x="129642" y="638820"/>
                      </a:cubicBezTo>
                      <a:cubicBezTo>
                        <a:pt x="51188" y="1073409"/>
                        <a:pt x="15074" y="1363550"/>
                        <a:pt x="16320" y="1551582"/>
                      </a:cubicBezTo>
                      <a:cubicBezTo>
                        <a:pt x="383688" y="1740858"/>
                        <a:pt x="889286" y="1818063"/>
                        <a:pt x="1516926" y="1783197"/>
                      </a:cubicBezTo>
                      <a:lnTo>
                        <a:pt x="1605344" y="1285100"/>
                      </a:lnTo>
                      <a:cubicBezTo>
                        <a:pt x="1605344" y="1280119"/>
                        <a:pt x="1609080" y="1277629"/>
                        <a:pt x="1612816" y="1277629"/>
                      </a:cubicBezTo>
                      <a:lnTo>
                        <a:pt x="2828244" y="1277629"/>
                      </a:lnTo>
                      <a:cubicBezTo>
                        <a:pt x="3002590" y="1131935"/>
                        <a:pt x="3158254" y="957601"/>
                        <a:pt x="3291504" y="759608"/>
                      </a:cubicBezTo>
                      <a:cubicBezTo>
                        <a:pt x="3306446" y="549162"/>
                        <a:pt x="3279050" y="339962"/>
                        <a:pt x="3206822" y="138233"/>
                      </a:cubicBezTo>
                      <a:cubicBezTo>
                        <a:pt x="3164480" y="153176"/>
                        <a:pt x="2957758" y="216683"/>
                        <a:pt x="2651410" y="236607"/>
                      </a:cubicBezTo>
                      <a:cubicBezTo>
                        <a:pt x="2333854" y="259021"/>
                        <a:pt x="1844444" y="237852"/>
                        <a:pt x="1303976" y="16199"/>
                      </a:cubicBezTo>
                      <a:close/>
                      <a:moveTo>
                        <a:pt x="1305222" y="0"/>
                      </a:moveTo>
                      <a:lnTo>
                        <a:pt x="1307712" y="0"/>
                      </a:lnTo>
                      <a:cubicBezTo>
                        <a:pt x="1846938" y="220411"/>
                        <a:pt x="2335104" y="241580"/>
                        <a:pt x="2650172" y="219166"/>
                      </a:cubicBezTo>
                      <a:cubicBezTo>
                        <a:pt x="2991390" y="196751"/>
                        <a:pt x="3206832" y="120790"/>
                        <a:pt x="3209322" y="119545"/>
                      </a:cubicBezTo>
                      <a:cubicBezTo>
                        <a:pt x="3214304" y="118300"/>
                        <a:pt x="3219284" y="120790"/>
                        <a:pt x="3220530" y="124526"/>
                      </a:cubicBezTo>
                      <a:cubicBezTo>
                        <a:pt x="3296494" y="332484"/>
                        <a:pt x="3325136" y="546669"/>
                        <a:pt x="3310192" y="762098"/>
                      </a:cubicBezTo>
                      <a:cubicBezTo>
                        <a:pt x="3310192" y="764589"/>
                        <a:pt x="3308948" y="765834"/>
                        <a:pt x="3307702" y="767079"/>
                      </a:cubicBezTo>
                      <a:cubicBezTo>
                        <a:pt x="3171962" y="968811"/>
                        <a:pt x="3013806" y="1145638"/>
                        <a:pt x="2836970" y="1293824"/>
                      </a:cubicBezTo>
                      <a:cubicBezTo>
                        <a:pt x="2834480" y="1293824"/>
                        <a:pt x="2833234" y="1295069"/>
                        <a:pt x="2830744" y="1295069"/>
                      </a:cubicBezTo>
                      <a:lnTo>
                        <a:pt x="1621534" y="1295069"/>
                      </a:lnTo>
                      <a:lnTo>
                        <a:pt x="1533116" y="1793173"/>
                      </a:lnTo>
                      <a:cubicBezTo>
                        <a:pt x="1531872" y="1796908"/>
                        <a:pt x="1529380" y="1799399"/>
                        <a:pt x="1524400" y="1799399"/>
                      </a:cubicBezTo>
                      <a:cubicBezTo>
                        <a:pt x="1423528" y="1805625"/>
                        <a:pt x="1325148" y="1809361"/>
                        <a:pt x="1229258" y="1809361"/>
                      </a:cubicBezTo>
                      <a:cubicBezTo>
                        <a:pt x="728638" y="1809361"/>
                        <a:pt x="317680" y="1727174"/>
                        <a:pt x="3858" y="1565290"/>
                      </a:cubicBezTo>
                      <a:cubicBezTo>
                        <a:pt x="1368" y="1564045"/>
                        <a:pt x="124" y="1560309"/>
                        <a:pt x="124" y="1557819"/>
                      </a:cubicBezTo>
                      <a:cubicBezTo>
                        <a:pt x="-2368" y="1367294"/>
                        <a:pt x="32502" y="1074658"/>
                        <a:pt x="112202" y="636327"/>
                      </a:cubicBezTo>
                      <a:cubicBezTo>
                        <a:pt x="157034" y="391011"/>
                        <a:pt x="377456" y="202977"/>
                        <a:pt x="751054" y="92149"/>
                      </a:cubicBezTo>
                      <a:cubicBezTo>
                        <a:pt x="1031250" y="9962"/>
                        <a:pt x="1301486" y="0"/>
                        <a:pt x="13052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61DF7EB-4070-0148-83A4-FFB473C25802}"/>
                    </a:ext>
                  </a:extLst>
                </p:cNvPr>
                <p:cNvSpPr/>
                <p:nvPr/>
              </p:nvSpPr>
              <p:spPr>
                <a:xfrm>
                  <a:off x="19088024" y="9654908"/>
                  <a:ext cx="708855" cy="1477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0" h="1187">
                      <a:moveTo>
                        <a:pt x="7" y="1187"/>
                      </a:moveTo>
                      <a:cubicBezTo>
                        <a:pt x="3" y="1187"/>
                        <a:pt x="0" y="1183"/>
                        <a:pt x="0" y="1180"/>
                      </a:cubicBezTo>
                      <a:cubicBezTo>
                        <a:pt x="0" y="1178"/>
                        <a:pt x="-1" y="979"/>
                        <a:pt x="17" y="762"/>
                      </a:cubicBezTo>
                      <a:cubicBezTo>
                        <a:pt x="41" y="471"/>
                        <a:pt x="85" y="289"/>
                        <a:pt x="150" y="223"/>
                      </a:cubicBezTo>
                      <a:cubicBezTo>
                        <a:pt x="301" y="64"/>
                        <a:pt x="559" y="1"/>
                        <a:pt x="561" y="0"/>
                      </a:cubicBezTo>
                      <a:cubicBezTo>
                        <a:pt x="565" y="-1"/>
                        <a:pt x="569" y="1"/>
                        <a:pt x="570" y="5"/>
                      </a:cubicBezTo>
                      <a:cubicBezTo>
                        <a:pt x="570" y="9"/>
                        <a:pt x="569" y="12"/>
                        <a:pt x="565" y="14"/>
                      </a:cubicBezTo>
                      <a:cubicBezTo>
                        <a:pt x="562" y="14"/>
                        <a:pt x="308" y="77"/>
                        <a:pt x="159" y="232"/>
                      </a:cubicBezTo>
                      <a:cubicBezTo>
                        <a:pt x="12" y="387"/>
                        <a:pt x="14" y="1172"/>
                        <a:pt x="14" y="1180"/>
                      </a:cubicBezTo>
                      <a:cubicBezTo>
                        <a:pt x="14" y="1183"/>
                        <a:pt x="11" y="1187"/>
                        <a:pt x="7" y="11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50CD04A0-8E2A-A948-A10B-202DD71EDDEC}"/>
                    </a:ext>
                  </a:extLst>
                </p:cNvPr>
                <p:cNvSpPr/>
                <p:nvPr/>
              </p:nvSpPr>
              <p:spPr>
                <a:xfrm>
                  <a:off x="20042297" y="5551447"/>
                  <a:ext cx="1040236" cy="16635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6" h="1336">
                      <a:moveTo>
                        <a:pt x="724" y="969"/>
                      </a:moveTo>
                      <a:lnTo>
                        <a:pt x="664" y="702"/>
                      </a:lnTo>
                      <a:cubicBezTo>
                        <a:pt x="804" y="548"/>
                        <a:pt x="773" y="30"/>
                        <a:pt x="387" y="2"/>
                      </a:cubicBezTo>
                      <a:cubicBezTo>
                        <a:pt x="202" y="-11"/>
                        <a:pt x="105" y="55"/>
                        <a:pt x="53" y="124"/>
                      </a:cubicBezTo>
                      <a:cubicBezTo>
                        <a:pt x="12" y="179"/>
                        <a:pt x="-6" y="249"/>
                        <a:pt x="1" y="318"/>
                      </a:cubicBezTo>
                      <a:cubicBezTo>
                        <a:pt x="13" y="441"/>
                        <a:pt x="53" y="740"/>
                        <a:pt x="154" y="811"/>
                      </a:cubicBezTo>
                      <a:cubicBezTo>
                        <a:pt x="213" y="853"/>
                        <a:pt x="272" y="858"/>
                        <a:pt x="320" y="851"/>
                      </a:cubicBezTo>
                      <a:lnTo>
                        <a:pt x="332" y="1040"/>
                      </a:lnTo>
                      <a:lnTo>
                        <a:pt x="272" y="1054"/>
                      </a:lnTo>
                      <a:cubicBezTo>
                        <a:pt x="272" y="1054"/>
                        <a:pt x="197" y="1317"/>
                        <a:pt x="351" y="1335"/>
                      </a:cubicBezTo>
                      <a:cubicBezTo>
                        <a:pt x="519" y="1356"/>
                        <a:pt x="764" y="1099"/>
                        <a:pt x="836" y="9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id="{458B3F56-89A4-B74C-B039-31ED6C6EC964}"/>
                    </a:ext>
                  </a:extLst>
                </p:cNvPr>
                <p:cNvSpPr/>
                <p:nvPr/>
              </p:nvSpPr>
              <p:spPr>
                <a:xfrm>
                  <a:off x="20033051" y="5543049"/>
                  <a:ext cx="1058827" cy="1680686"/>
                </a:xfrm>
                <a:custGeom>
                  <a:avLst/>
                  <a:gdLst>
                    <a:gd name="connsiteX0" fmla="*/ 490791 w 1058827"/>
                    <a:gd name="connsiteY0" fmla="*/ 19612 h 1680686"/>
                    <a:gd name="connsiteX1" fmla="*/ 82671 w 1058827"/>
                    <a:gd name="connsiteY1" fmla="*/ 167787 h 1680686"/>
                    <a:gd name="connsiteX2" fmla="*/ 19215 w 1058827"/>
                    <a:gd name="connsiteY2" fmla="*/ 404370 h 1680686"/>
                    <a:gd name="connsiteX3" fmla="*/ 205855 w 1058827"/>
                    <a:gd name="connsiteY3" fmla="*/ 1012015 h 1680686"/>
                    <a:gd name="connsiteX4" fmla="*/ 404937 w 1058827"/>
                    <a:gd name="connsiteY4" fmla="*/ 1059331 h 1680686"/>
                    <a:gd name="connsiteX5" fmla="*/ 412403 w 1058827"/>
                    <a:gd name="connsiteY5" fmla="*/ 1060576 h 1680686"/>
                    <a:gd name="connsiteX6" fmla="*/ 414891 w 1058827"/>
                    <a:gd name="connsiteY6" fmla="*/ 1066802 h 1680686"/>
                    <a:gd name="connsiteX7" fmla="*/ 431067 w 1058827"/>
                    <a:gd name="connsiteY7" fmla="*/ 1302140 h 1680686"/>
                    <a:gd name="connsiteX8" fmla="*/ 424845 w 1058827"/>
                    <a:gd name="connsiteY8" fmla="*/ 1312101 h 1680686"/>
                    <a:gd name="connsiteX9" fmla="*/ 353923 w 1058827"/>
                    <a:gd name="connsiteY9" fmla="*/ 1328289 h 1680686"/>
                    <a:gd name="connsiteX10" fmla="*/ 363877 w 1058827"/>
                    <a:gd name="connsiteY10" fmla="*/ 1613433 h 1680686"/>
                    <a:gd name="connsiteX11" fmla="*/ 447243 w 1058827"/>
                    <a:gd name="connsiteY11" fmla="*/ 1661995 h 1680686"/>
                    <a:gd name="connsiteX12" fmla="*/ 1034537 w 1058827"/>
                    <a:gd name="connsiteY12" fmla="*/ 1231165 h 1680686"/>
                    <a:gd name="connsiteX13" fmla="*/ 910109 w 1058827"/>
                    <a:gd name="connsiteY13" fmla="*/ 1223694 h 1680686"/>
                    <a:gd name="connsiteX14" fmla="*/ 902643 w 1058827"/>
                    <a:gd name="connsiteY14" fmla="*/ 1216223 h 1680686"/>
                    <a:gd name="connsiteX15" fmla="*/ 827987 w 1058827"/>
                    <a:gd name="connsiteY15" fmla="*/ 885007 h 1680686"/>
                    <a:gd name="connsiteX16" fmla="*/ 829233 w 1058827"/>
                    <a:gd name="connsiteY16" fmla="*/ 877536 h 1680686"/>
                    <a:gd name="connsiteX17" fmla="*/ 874025 w 1058827"/>
                    <a:gd name="connsiteY17" fmla="*/ 309737 h 1680686"/>
                    <a:gd name="connsiteX18" fmla="*/ 490791 w 1058827"/>
                    <a:gd name="connsiteY18" fmla="*/ 19612 h 1680686"/>
                    <a:gd name="connsiteX19" fmla="*/ 383741 w 1058827"/>
                    <a:gd name="connsiteY19" fmla="*/ 1796 h 1680686"/>
                    <a:gd name="connsiteX20" fmla="*/ 490791 w 1058827"/>
                    <a:gd name="connsiteY20" fmla="*/ 2166 h 1680686"/>
                    <a:gd name="connsiteX21" fmla="*/ 890221 w 1058827"/>
                    <a:gd name="connsiteY21" fmla="*/ 302257 h 1680686"/>
                    <a:gd name="connsiteX22" fmla="*/ 845425 w 1058827"/>
                    <a:gd name="connsiteY22" fmla="*/ 886253 h 1680686"/>
                    <a:gd name="connsiteX23" fmla="*/ 917595 w 1058827"/>
                    <a:gd name="connsiteY23" fmla="*/ 1206268 h 1680686"/>
                    <a:gd name="connsiteX24" fmla="*/ 1050739 w 1058827"/>
                    <a:gd name="connsiteY24" fmla="*/ 1213739 h 1680686"/>
                    <a:gd name="connsiteX25" fmla="*/ 1056961 w 1058827"/>
                    <a:gd name="connsiteY25" fmla="*/ 1218719 h 1680686"/>
                    <a:gd name="connsiteX26" fmla="*/ 1056961 w 1058827"/>
                    <a:gd name="connsiteY26" fmla="*/ 1227436 h 1680686"/>
                    <a:gd name="connsiteX27" fmla="*/ 468393 w 1058827"/>
                    <a:gd name="connsiteY27" fmla="*/ 1680686 h 1680686"/>
                    <a:gd name="connsiteX28" fmla="*/ 444751 w 1058827"/>
                    <a:gd name="connsiteY28" fmla="*/ 1680686 h 1680686"/>
                    <a:gd name="connsiteX29" fmla="*/ 350183 w 1058827"/>
                    <a:gd name="connsiteY29" fmla="*/ 1623407 h 1680686"/>
                    <a:gd name="connsiteX30" fmla="*/ 338983 w 1058827"/>
                    <a:gd name="connsiteY30" fmla="*/ 1318335 h 1680686"/>
                    <a:gd name="connsiteX31" fmla="*/ 345205 w 1058827"/>
                    <a:gd name="connsiteY31" fmla="*/ 1312109 h 1680686"/>
                    <a:gd name="connsiteX32" fmla="*/ 413643 w 1058827"/>
                    <a:gd name="connsiteY32" fmla="*/ 1295921 h 1680686"/>
                    <a:gd name="connsiteX33" fmla="*/ 398711 w 1058827"/>
                    <a:gd name="connsiteY33" fmla="*/ 1078013 h 1680686"/>
                    <a:gd name="connsiteX34" fmla="*/ 194641 w 1058827"/>
                    <a:gd name="connsiteY34" fmla="*/ 1025715 h 1680686"/>
                    <a:gd name="connsiteX35" fmla="*/ 1771 w 1058827"/>
                    <a:gd name="connsiteY35" fmla="*/ 405608 h 1680686"/>
                    <a:gd name="connsiteX36" fmla="*/ 67719 w 1058827"/>
                    <a:gd name="connsiteY36" fmla="*/ 157815 h 1680686"/>
                    <a:gd name="connsiteX37" fmla="*/ 383741 w 1058827"/>
                    <a:gd name="connsiteY37" fmla="*/ 1796 h 1680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58827" h="1680686">
                      <a:moveTo>
                        <a:pt x="490791" y="19612"/>
                      </a:moveTo>
                      <a:cubicBezTo>
                        <a:pt x="304151" y="5915"/>
                        <a:pt x="163549" y="56967"/>
                        <a:pt x="82671" y="167787"/>
                      </a:cubicBezTo>
                      <a:cubicBezTo>
                        <a:pt x="32901" y="232536"/>
                        <a:pt x="10505" y="317208"/>
                        <a:pt x="19215" y="404370"/>
                      </a:cubicBezTo>
                      <a:cubicBezTo>
                        <a:pt x="65253" y="866329"/>
                        <a:pt x="164793" y="982130"/>
                        <a:pt x="205855" y="1012015"/>
                      </a:cubicBezTo>
                      <a:cubicBezTo>
                        <a:pt x="265579" y="1054351"/>
                        <a:pt x="334013" y="1070538"/>
                        <a:pt x="404937" y="1059331"/>
                      </a:cubicBezTo>
                      <a:cubicBezTo>
                        <a:pt x="407425" y="1059331"/>
                        <a:pt x="409915" y="1059331"/>
                        <a:pt x="412403" y="1060576"/>
                      </a:cubicBezTo>
                      <a:cubicBezTo>
                        <a:pt x="414891" y="1063067"/>
                        <a:pt x="414891" y="1064312"/>
                        <a:pt x="414891" y="1066802"/>
                      </a:cubicBezTo>
                      <a:lnTo>
                        <a:pt x="431067" y="1302140"/>
                      </a:lnTo>
                      <a:cubicBezTo>
                        <a:pt x="431067" y="1307121"/>
                        <a:pt x="428579" y="1310856"/>
                        <a:pt x="424845" y="1312101"/>
                      </a:cubicBezTo>
                      <a:lnTo>
                        <a:pt x="353923" y="1328289"/>
                      </a:lnTo>
                      <a:cubicBezTo>
                        <a:pt x="346457" y="1359418"/>
                        <a:pt x="306639" y="1527516"/>
                        <a:pt x="363877" y="1613433"/>
                      </a:cubicBezTo>
                      <a:cubicBezTo>
                        <a:pt x="382541" y="1640827"/>
                        <a:pt x="409915" y="1658259"/>
                        <a:pt x="447243" y="1661995"/>
                      </a:cubicBezTo>
                      <a:cubicBezTo>
                        <a:pt x="647569" y="1685653"/>
                        <a:pt x="941217" y="1380586"/>
                        <a:pt x="1034537" y="1231165"/>
                      </a:cubicBezTo>
                      <a:lnTo>
                        <a:pt x="910109" y="1223694"/>
                      </a:lnTo>
                      <a:cubicBezTo>
                        <a:pt x="906377" y="1223694"/>
                        <a:pt x="902643" y="1219959"/>
                        <a:pt x="902643" y="1216223"/>
                      </a:cubicBezTo>
                      <a:lnTo>
                        <a:pt x="827987" y="885007"/>
                      </a:lnTo>
                      <a:cubicBezTo>
                        <a:pt x="826743" y="882517"/>
                        <a:pt x="827987" y="878781"/>
                        <a:pt x="829233" y="877536"/>
                      </a:cubicBezTo>
                      <a:cubicBezTo>
                        <a:pt x="931261" y="764225"/>
                        <a:pt x="952415" y="503984"/>
                        <a:pt x="874025" y="309737"/>
                      </a:cubicBezTo>
                      <a:cubicBezTo>
                        <a:pt x="804347" y="135413"/>
                        <a:pt x="667477" y="33309"/>
                        <a:pt x="490791" y="19612"/>
                      </a:cubicBezTo>
                      <a:close/>
                      <a:moveTo>
                        <a:pt x="383741" y="1796"/>
                      </a:moveTo>
                      <a:cubicBezTo>
                        <a:pt x="421187" y="-948"/>
                        <a:pt x="457505" y="-325"/>
                        <a:pt x="490791" y="2166"/>
                      </a:cubicBezTo>
                      <a:cubicBezTo>
                        <a:pt x="676197" y="15863"/>
                        <a:pt x="818049" y="122949"/>
                        <a:pt x="890221" y="302257"/>
                      </a:cubicBezTo>
                      <a:cubicBezTo>
                        <a:pt x="969857" y="500243"/>
                        <a:pt x="949949" y="766714"/>
                        <a:pt x="845425" y="886253"/>
                      </a:cubicBezTo>
                      <a:lnTo>
                        <a:pt x="917595" y="1206268"/>
                      </a:lnTo>
                      <a:lnTo>
                        <a:pt x="1050739" y="1213739"/>
                      </a:lnTo>
                      <a:cubicBezTo>
                        <a:pt x="1053227" y="1213739"/>
                        <a:pt x="1055717" y="1216229"/>
                        <a:pt x="1056961" y="1218719"/>
                      </a:cubicBezTo>
                      <a:cubicBezTo>
                        <a:pt x="1059449" y="1221210"/>
                        <a:pt x="1059449" y="1224945"/>
                        <a:pt x="1056961" y="1227436"/>
                      </a:cubicBezTo>
                      <a:cubicBezTo>
                        <a:pt x="962391" y="1388066"/>
                        <a:pt x="676197" y="1680686"/>
                        <a:pt x="468393" y="1680686"/>
                      </a:cubicBezTo>
                      <a:cubicBezTo>
                        <a:pt x="460927" y="1680686"/>
                        <a:pt x="453461" y="1680686"/>
                        <a:pt x="444751" y="1680686"/>
                      </a:cubicBezTo>
                      <a:cubicBezTo>
                        <a:pt x="402443" y="1674460"/>
                        <a:pt x="371335" y="1655782"/>
                        <a:pt x="350183" y="1623407"/>
                      </a:cubicBezTo>
                      <a:cubicBezTo>
                        <a:pt x="282989" y="1522547"/>
                        <a:pt x="336495" y="1327051"/>
                        <a:pt x="338983" y="1318335"/>
                      </a:cubicBezTo>
                      <a:cubicBezTo>
                        <a:pt x="338983" y="1315845"/>
                        <a:pt x="341471" y="1313354"/>
                        <a:pt x="345205" y="1312109"/>
                      </a:cubicBezTo>
                      <a:lnTo>
                        <a:pt x="413643" y="1295921"/>
                      </a:lnTo>
                      <a:lnTo>
                        <a:pt x="398711" y="1078013"/>
                      </a:lnTo>
                      <a:cubicBezTo>
                        <a:pt x="325295" y="1086729"/>
                        <a:pt x="258101" y="1069296"/>
                        <a:pt x="194641" y="1025715"/>
                      </a:cubicBezTo>
                      <a:cubicBezTo>
                        <a:pt x="67719" y="934815"/>
                        <a:pt x="16703" y="561257"/>
                        <a:pt x="1771" y="405608"/>
                      </a:cubicBezTo>
                      <a:cubicBezTo>
                        <a:pt x="-6939" y="314709"/>
                        <a:pt x="16703" y="226300"/>
                        <a:pt x="67719" y="157815"/>
                      </a:cubicBezTo>
                      <a:cubicBezTo>
                        <a:pt x="148913" y="48549"/>
                        <a:pt x="271401" y="10026"/>
                        <a:pt x="383741" y="17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83AD04FD-1584-E049-AA8A-18E8691CE5EB}"/>
                    </a:ext>
                  </a:extLst>
                </p:cNvPr>
                <p:cNvSpPr/>
                <p:nvPr/>
              </p:nvSpPr>
              <p:spPr>
                <a:xfrm>
                  <a:off x="19911489" y="4834930"/>
                  <a:ext cx="1806398" cy="20112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51" h="1615">
                      <a:moveTo>
                        <a:pt x="1366" y="1136"/>
                      </a:moveTo>
                      <a:cubicBezTo>
                        <a:pt x="1370" y="1073"/>
                        <a:pt x="1348" y="1022"/>
                        <a:pt x="1331" y="993"/>
                      </a:cubicBezTo>
                      <a:cubicBezTo>
                        <a:pt x="1358" y="1006"/>
                        <a:pt x="1399" y="1019"/>
                        <a:pt x="1427" y="993"/>
                      </a:cubicBezTo>
                      <a:cubicBezTo>
                        <a:pt x="1444" y="977"/>
                        <a:pt x="1453" y="958"/>
                        <a:pt x="1451" y="937"/>
                      </a:cubicBezTo>
                      <a:cubicBezTo>
                        <a:pt x="1450" y="902"/>
                        <a:pt x="1424" y="864"/>
                        <a:pt x="1376" y="827"/>
                      </a:cubicBezTo>
                      <a:cubicBezTo>
                        <a:pt x="1350" y="808"/>
                        <a:pt x="1326" y="785"/>
                        <a:pt x="1306" y="759"/>
                      </a:cubicBezTo>
                      <a:cubicBezTo>
                        <a:pt x="1286" y="736"/>
                        <a:pt x="1261" y="714"/>
                        <a:pt x="1230" y="695"/>
                      </a:cubicBezTo>
                      <a:cubicBezTo>
                        <a:pt x="1190" y="668"/>
                        <a:pt x="1186" y="609"/>
                        <a:pt x="1186" y="592"/>
                      </a:cubicBezTo>
                      <a:cubicBezTo>
                        <a:pt x="1186" y="586"/>
                        <a:pt x="1185" y="581"/>
                        <a:pt x="1183" y="576"/>
                      </a:cubicBezTo>
                      <a:cubicBezTo>
                        <a:pt x="1164" y="525"/>
                        <a:pt x="1149" y="473"/>
                        <a:pt x="1143" y="446"/>
                      </a:cubicBezTo>
                      <a:cubicBezTo>
                        <a:pt x="1170" y="471"/>
                        <a:pt x="1195" y="504"/>
                        <a:pt x="1208" y="559"/>
                      </a:cubicBezTo>
                      <a:cubicBezTo>
                        <a:pt x="1210" y="568"/>
                        <a:pt x="1211" y="578"/>
                        <a:pt x="1212" y="587"/>
                      </a:cubicBezTo>
                      <a:cubicBezTo>
                        <a:pt x="1213" y="629"/>
                        <a:pt x="1239" y="649"/>
                        <a:pt x="1261" y="660"/>
                      </a:cubicBezTo>
                      <a:cubicBezTo>
                        <a:pt x="1270" y="664"/>
                        <a:pt x="1277" y="673"/>
                        <a:pt x="1279" y="684"/>
                      </a:cubicBezTo>
                      <a:cubicBezTo>
                        <a:pt x="1286" y="712"/>
                        <a:pt x="1312" y="738"/>
                        <a:pt x="1341" y="747"/>
                      </a:cubicBezTo>
                      <a:cubicBezTo>
                        <a:pt x="1366" y="753"/>
                        <a:pt x="1390" y="746"/>
                        <a:pt x="1408" y="727"/>
                      </a:cubicBezTo>
                      <a:cubicBezTo>
                        <a:pt x="1424" y="711"/>
                        <a:pt x="1432" y="693"/>
                        <a:pt x="1430" y="674"/>
                      </a:cubicBezTo>
                      <a:cubicBezTo>
                        <a:pt x="1429" y="646"/>
                        <a:pt x="1409" y="623"/>
                        <a:pt x="1392" y="609"/>
                      </a:cubicBezTo>
                      <a:cubicBezTo>
                        <a:pt x="1385" y="604"/>
                        <a:pt x="1381" y="595"/>
                        <a:pt x="1380" y="586"/>
                      </a:cubicBezTo>
                      <a:cubicBezTo>
                        <a:pt x="1378" y="520"/>
                        <a:pt x="1340" y="484"/>
                        <a:pt x="1319" y="469"/>
                      </a:cubicBezTo>
                      <a:cubicBezTo>
                        <a:pt x="1308" y="461"/>
                        <a:pt x="1301" y="449"/>
                        <a:pt x="1300" y="437"/>
                      </a:cubicBezTo>
                      <a:cubicBezTo>
                        <a:pt x="1288" y="356"/>
                        <a:pt x="1246" y="329"/>
                        <a:pt x="1212" y="309"/>
                      </a:cubicBezTo>
                      <a:cubicBezTo>
                        <a:pt x="1203" y="303"/>
                        <a:pt x="1195" y="298"/>
                        <a:pt x="1188" y="293"/>
                      </a:cubicBezTo>
                      <a:cubicBezTo>
                        <a:pt x="1176" y="283"/>
                        <a:pt x="1169" y="258"/>
                        <a:pt x="1162" y="227"/>
                      </a:cubicBezTo>
                      <a:cubicBezTo>
                        <a:pt x="1149" y="173"/>
                        <a:pt x="1131" y="105"/>
                        <a:pt x="1070" y="67"/>
                      </a:cubicBezTo>
                      <a:cubicBezTo>
                        <a:pt x="1000" y="23"/>
                        <a:pt x="933" y="30"/>
                        <a:pt x="900" y="39"/>
                      </a:cubicBezTo>
                      <a:cubicBezTo>
                        <a:pt x="892" y="40"/>
                        <a:pt x="883" y="39"/>
                        <a:pt x="876" y="34"/>
                      </a:cubicBezTo>
                      <a:cubicBezTo>
                        <a:pt x="835" y="5"/>
                        <a:pt x="792" y="25"/>
                        <a:pt x="777" y="34"/>
                      </a:cubicBezTo>
                      <a:cubicBezTo>
                        <a:pt x="752" y="8"/>
                        <a:pt x="725" y="-2"/>
                        <a:pt x="698" y="0"/>
                      </a:cubicBezTo>
                      <a:cubicBezTo>
                        <a:pt x="659" y="4"/>
                        <a:pt x="631" y="35"/>
                        <a:pt x="622" y="47"/>
                      </a:cubicBezTo>
                      <a:cubicBezTo>
                        <a:pt x="579" y="31"/>
                        <a:pt x="541" y="32"/>
                        <a:pt x="510" y="49"/>
                      </a:cubicBezTo>
                      <a:cubicBezTo>
                        <a:pt x="462" y="75"/>
                        <a:pt x="444" y="131"/>
                        <a:pt x="440" y="149"/>
                      </a:cubicBezTo>
                      <a:cubicBezTo>
                        <a:pt x="399" y="149"/>
                        <a:pt x="368" y="161"/>
                        <a:pt x="346" y="185"/>
                      </a:cubicBezTo>
                      <a:cubicBezTo>
                        <a:pt x="312" y="222"/>
                        <a:pt x="312" y="277"/>
                        <a:pt x="313" y="299"/>
                      </a:cubicBezTo>
                      <a:cubicBezTo>
                        <a:pt x="248" y="294"/>
                        <a:pt x="197" y="310"/>
                        <a:pt x="162" y="344"/>
                      </a:cubicBezTo>
                      <a:cubicBezTo>
                        <a:pt x="112" y="394"/>
                        <a:pt x="110" y="468"/>
                        <a:pt x="110" y="492"/>
                      </a:cubicBezTo>
                      <a:cubicBezTo>
                        <a:pt x="51" y="496"/>
                        <a:pt x="5" y="545"/>
                        <a:pt x="5" y="604"/>
                      </a:cubicBezTo>
                      <a:cubicBezTo>
                        <a:pt x="5" y="635"/>
                        <a:pt x="17" y="663"/>
                        <a:pt x="38" y="685"/>
                      </a:cubicBezTo>
                      <a:cubicBezTo>
                        <a:pt x="2" y="717"/>
                        <a:pt x="-18" y="778"/>
                        <a:pt x="23" y="841"/>
                      </a:cubicBezTo>
                      <a:cubicBezTo>
                        <a:pt x="28" y="848"/>
                        <a:pt x="34" y="854"/>
                        <a:pt x="42" y="859"/>
                      </a:cubicBezTo>
                      <a:cubicBezTo>
                        <a:pt x="78" y="883"/>
                        <a:pt x="119" y="888"/>
                        <a:pt x="155" y="873"/>
                      </a:cubicBezTo>
                      <a:cubicBezTo>
                        <a:pt x="184" y="862"/>
                        <a:pt x="207" y="839"/>
                        <a:pt x="218" y="810"/>
                      </a:cubicBezTo>
                      <a:cubicBezTo>
                        <a:pt x="238" y="838"/>
                        <a:pt x="270" y="855"/>
                        <a:pt x="305" y="855"/>
                      </a:cubicBezTo>
                      <a:cubicBezTo>
                        <a:pt x="327" y="855"/>
                        <a:pt x="349" y="848"/>
                        <a:pt x="366" y="835"/>
                      </a:cubicBezTo>
                      <a:cubicBezTo>
                        <a:pt x="376" y="870"/>
                        <a:pt x="407" y="896"/>
                        <a:pt x="444" y="899"/>
                      </a:cubicBezTo>
                      <a:cubicBezTo>
                        <a:pt x="444" y="925"/>
                        <a:pt x="449" y="1011"/>
                        <a:pt x="525" y="1025"/>
                      </a:cubicBezTo>
                      <a:cubicBezTo>
                        <a:pt x="526" y="1036"/>
                        <a:pt x="533" y="1064"/>
                        <a:pt x="553" y="1079"/>
                      </a:cubicBezTo>
                      <a:cubicBezTo>
                        <a:pt x="567" y="1089"/>
                        <a:pt x="584" y="1092"/>
                        <a:pt x="605" y="1087"/>
                      </a:cubicBezTo>
                      <a:cubicBezTo>
                        <a:pt x="623" y="1082"/>
                        <a:pt x="636" y="1073"/>
                        <a:pt x="643" y="1059"/>
                      </a:cubicBezTo>
                      <a:cubicBezTo>
                        <a:pt x="656" y="1032"/>
                        <a:pt x="640" y="995"/>
                        <a:pt x="637" y="990"/>
                      </a:cubicBezTo>
                      <a:cubicBezTo>
                        <a:pt x="636" y="987"/>
                        <a:pt x="629" y="959"/>
                        <a:pt x="641" y="939"/>
                      </a:cubicBezTo>
                      <a:cubicBezTo>
                        <a:pt x="648" y="928"/>
                        <a:pt x="661" y="921"/>
                        <a:pt x="678" y="918"/>
                      </a:cubicBezTo>
                      <a:cubicBezTo>
                        <a:pt x="702" y="914"/>
                        <a:pt x="726" y="926"/>
                        <a:pt x="742" y="950"/>
                      </a:cubicBezTo>
                      <a:cubicBezTo>
                        <a:pt x="763" y="980"/>
                        <a:pt x="772" y="1036"/>
                        <a:pt x="734" y="1101"/>
                      </a:cubicBezTo>
                      <a:cubicBezTo>
                        <a:pt x="724" y="1117"/>
                        <a:pt x="717" y="1137"/>
                        <a:pt x="716" y="1156"/>
                      </a:cubicBezTo>
                      <a:cubicBezTo>
                        <a:pt x="710" y="1254"/>
                        <a:pt x="708" y="1484"/>
                        <a:pt x="818" y="1506"/>
                      </a:cubicBezTo>
                      <a:cubicBezTo>
                        <a:pt x="856" y="1513"/>
                        <a:pt x="882" y="1509"/>
                        <a:pt x="898" y="1492"/>
                      </a:cubicBezTo>
                      <a:cubicBezTo>
                        <a:pt x="928" y="1460"/>
                        <a:pt x="913" y="1392"/>
                        <a:pt x="897" y="1326"/>
                      </a:cubicBezTo>
                      <a:lnTo>
                        <a:pt x="895" y="1314"/>
                      </a:lnTo>
                      <a:cubicBezTo>
                        <a:pt x="882" y="1260"/>
                        <a:pt x="886" y="1222"/>
                        <a:pt x="890" y="1198"/>
                      </a:cubicBezTo>
                      <a:cubicBezTo>
                        <a:pt x="900" y="1264"/>
                        <a:pt x="927" y="1416"/>
                        <a:pt x="972" y="1461"/>
                      </a:cubicBezTo>
                      <a:cubicBezTo>
                        <a:pt x="991" y="1479"/>
                        <a:pt x="1010" y="1488"/>
                        <a:pt x="1030" y="1486"/>
                      </a:cubicBezTo>
                      <a:cubicBezTo>
                        <a:pt x="1046" y="1484"/>
                        <a:pt x="1060" y="1476"/>
                        <a:pt x="1069" y="1468"/>
                      </a:cubicBezTo>
                      <a:cubicBezTo>
                        <a:pt x="1069" y="1500"/>
                        <a:pt x="1075" y="1564"/>
                        <a:pt x="1108" y="1596"/>
                      </a:cubicBezTo>
                      <a:cubicBezTo>
                        <a:pt x="1120" y="1608"/>
                        <a:pt x="1136" y="1615"/>
                        <a:pt x="1155" y="1615"/>
                      </a:cubicBezTo>
                      <a:cubicBezTo>
                        <a:pt x="1157" y="1615"/>
                        <a:pt x="1160" y="1615"/>
                        <a:pt x="1162" y="1615"/>
                      </a:cubicBezTo>
                      <a:cubicBezTo>
                        <a:pt x="1186" y="1613"/>
                        <a:pt x="1205" y="1603"/>
                        <a:pt x="1217" y="1586"/>
                      </a:cubicBezTo>
                      <a:cubicBezTo>
                        <a:pt x="1236" y="1558"/>
                        <a:pt x="1234" y="1518"/>
                        <a:pt x="1230" y="1494"/>
                      </a:cubicBezTo>
                      <a:cubicBezTo>
                        <a:pt x="1236" y="1497"/>
                        <a:pt x="1245" y="1498"/>
                        <a:pt x="1253" y="1498"/>
                      </a:cubicBezTo>
                      <a:cubicBezTo>
                        <a:pt x="1273" y="1496"/>
                        <a:pt x="1291" y="1484"/>
                        <a:pt x="1298" y="1467"/>
                      </a:cubicBezTo>
                      <a:cubicBezTo>
                        <a:pt x="1301" y="1457"/>
                        <a:pt x="1304" y="1438"/>
                        <a:pt x="1284" y="1416"/>
                      </a:cubicBezTo>
                      <a:cubicBezTo>
                        <a:pt x="1259" y="1390"/>
                        <a:pt x="1245" y="1341"/>
                        <a:pt x="1238" y="1300"/>
                      </a:cubicBezTo>
                      <a:cubicBezTo>
                        <a:pt x="1260" y="1355"/>
                        <a:pt x="1290" y="1391"/>
                        <a:pt x="1322" y="1405"/>
                      </a:cubicBezTo>
                      <a:cubicBezTo>
                        <a:pt x="1347" y="1414"/>
                        <a:pt x="1373" y="1412"/>
                        <a:pt x="1399" y="1396"/>
                      </a:cubicBezTo>
                      <a:cubicBezTo>
                        <a:pt x="1449" y="1367"/>
                        <a:pt x="1424" y="1313"/>
                        <a:pt x="1399" y="1255"/>
                      </a:cubicBezTo>
                      <a:cubicBezTo>
                        <a:pt x="1381" y="1215"/>
                        <a:pt x="1363" y="1173"/>
                        <a:pt x="1366" y="11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E197B213-0650-D14E-9643-1A3B0A4D5188}"/>
                    </a:ext>
                  </a:extLst>
                </p:cNvPr>
                <p:cNvSpPr/>
                <p:nvPr/>
              </p:nvSpPr>
              <p:spPr>
                <a:xfrm>
                  <a:off x="20440954" y="6562047"/>
                  <a:ext cx="130808" cy="1395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6" h="113">
                      <a:moveTo>
                        <a:pt x="0" y="40"/>
                      </a:moveTo>
                      <a:cubicBezTo>
                        <a:pt x="0" y="40"/>
                        <a:pt x="67" y="30"/>
                        <a:pt x="106" y="0"/>
                      </a:cubicBezTo>
                      <a:cubicBezTo>
                        <a:pt x="106" y="0"/>
                        <a:pt x="108" y="105"/>
                        <a:pt x="7" y="1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9" name="Freeform 648">
                  <a:extLst>
                    <a:ext uri="{FF2B5EF4-FFF2-40B4-BE49-F238E27FC236}">
                      <a16:creationId xmlns:a16="http://schemas.microsoft.com/office/drawing/2014/main" id="{32F1B8CC-DF0B-F941-916E-C3303F45E133}"/>
                    </a:ext>
                  </a:extLst>
                </p:cNvPr>
                <p:cNvSpPr/>
                <p:nvPr/>
              </p:nvSpPr>
              <p:spPr>
                <a:xfrm>
                  <a:off x="20430987" y="6552502"/>
                  <a:ext cx="149496" cy="157833"/>
                </a:xfrm>
                <a:custGeom>
                  <a:avLst/>
                  <a:gdLst>
                    <a:gd name="connsiteX0" fmla="*/ 132054 w 149496"/>
                    <a:gd name="connsiteY0" fmla="*/ 26988 h 157833"/>
                    <a:gd name="connsiteX1" fmla="*/ 18688 w 149496"/>
                    <a:gd name="connsiteY1" fmla="*/ 65193 h 157833"/>
                    <a:gd name="connsiteX2" fmla="*/ 27312 w 149496"/>
                    <a:gd name="connsiteY2" fmla="*/ 139138 h 157833"/>
                    <a:gd name="connsiteX3" fmla="*/ 118500 w 149496"/>
                    <a:gd name="connsiteY3" fmla="*/ 72588 h 157833"/>
                    <a:gd name="connsiteX4" fmla="*/ 132054 w 149496"/>
                    <a:gd name="connsiteY4" fmla="*/ 26988 h 157833"/>
                    <a:gd name="connsiteX5" fmla="*/ 145788 w 149496"/>
                    <a:gd name="connsiteY5" fmla="*/ 813 h 157833"/>
                    <a:gd name="connsiteX6" fmla="*/ 149496 w 149496"/>
                    <a:gd name="connsiteY6" fmla="*/ 9467 h 157833"/>
                    <a:gd name="connsiteX7" fmla="*/ 19768 w 149496"/>
                    <a:gd name="connsiteY7" fmla="*/ 157833 h 157833"/>
                    <a:gd name="connsiteX8" fmla="*/ 18532 w 149496"/>
                    <a:gd name="connsiteY8" fmla="*/ 157833 h 157833"/>
                    <a:gd name="connsiteX9" fmla="*/ 11120 w 149496"/>
                    <a:gd name="connsiteY9" fmla="*/ 150415 h 157833"/>
                    <a:gd name="connsiteX10" fmla="*/ 0 w 149496"/>
                    <a:gd name="connsiteY10" fmla="*/ 58923 h 157833"/>
                    <a:gd name="connsiteX11" fmla="*/ 7412 w 149496"/>
                    <a:gd name="connsiteY11" fmla="*/ 50268 h 157833"/>
                    <a:gd name="connsiteX12" fmla="*/ 135904 w 149496"/>
                    <a:gd name="connsiteY12" fmla="*/ 2049 h 157833"/>
                    <a:gd name="connsiteX13" fmla="*/ 145788 w 149496"/>
                    <a:gd name="connsiteY13" fmla="*/ 813 h 157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9496" h="157833">
                      <a:moveTo>
                        <a:pt x="132054" y="26988"/>
                      </a:moveTo>
                      <a:cubicBezTo>
                        <a:pt x="90158" y="51637"/>
                        <a:pt x="38404" y="62728"/>
                        <a:pt x="18688" y="65193"/>
                      </a:cubicBezTo>
                      <a:lnTo>
                        <a:pt x="27312" y="139138"/>
                      </a:lnTo>
                      <a:cubicBezTo>
                        <a:pt x="70442" y="134209"/>
                        <a:pt x="101248" y="112025"/>
                        <a:pt x="118500" y="72588"/>
                      </a:cubicBezTo>
                      <a:cubicBezTo>
                        <a:pt x="125892" y="55334"/>
                        <a:pt x="129590" y="38080"/>
                        <a:pt x="132054" y="26988"/>
                      </a:cubicBezTo>
                      <a:close/>
                      <a:moveTo>
                        <a:pt x="145788" y="813"/>
                      </a:moveTo>
                      <a:cubicBezTo>
                        <a:pt x="148260" y="2049"/>
                        <a:pt x="149496" y="4522"/>
                        <a:pt x="149496" y="9467"/>
                      </a:cubicBezTo>
                      <a:cubicBezTo>
                        <a:pt x="149496" y="9467"/>
                        <a:pt x="150730" y="147942"/>
                        <a:pt x="19768" y="157833"/>
                      </a:cubicBezTo>
                      <a:lnTo>
                        <a:pt x="18532" y="157833"/>
                      </a:lnTo>
                      <a:cubicBezTo>
                        <a:pt x="14826" y="157833"/>
                        <a:pt x="11120" y="155360"/>
                        <a:pt x="11120" y="150415"/>
                      </a:cubicBezTo>
                      <a:lnTo>
                        <a:pt x="0" y="58923"/>
                      </a:lnTo>
                      <a:cubicBezTo>
                        <a:pt x="0" y="55213"/>
                        <a:pt x="3706" y="51504"/>
                        <a:pt x="7412" y="50268"/>
                      </a:cubicBezTo>
                      <a:cubicBezTo>
                        <a:pt x="8648" y="50268"/>
                        <a:pt x="88956" y="37904"/>
                        <a:pt x="135904" y="2049"/>
                      </a:cubicBezTo>
                      <a:cubicBezTo>
                        <a:pt x="138376" y="-424"/>
                        <a:pt x="142082" y="-424"/>
                        <a:pt x="145788" y="8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C221BA71-600E-FC45-8C08-959FEAE774F1}"/>
                    </a:ext>
                  </a:extLst>
                </p:cNvPr>
                <p:cNvSpPr/>
                <p:nvPr/>
              </p:nvSpPr>
              <p:spPr>
                <a:xfrm>
                  <a:off x="20763614" y="6132137"/>
                  <a:ext cx="125825" cy="2105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170">
                      <a:moveTo>
                        <a:pt x="101" y="60"/>
                      </a:moveTo>
                      <a:cubicBezTo>
                        <a:pt x="107" y="35"/>
                        <a:pt x="93" y="9"/>
                        <a:pt x="68" y="2"/>
                      </a:cubicBezTo>
                      <a:cubicBezTo>
                        <a:pt x="42" y="-5"/>
                        <a:pt x="16" y="11"/>
                        <a:pt x="10" y="36"/>
                      </a:cubicBezTo>
                      <a:cubicBezTo>
                        <a:pt x="8" y="47"/>
                        <a:pt x="8" y="57"/>
                        <a:pt x="13" y="66"/>
                      </a:cubicBezTo>
                      <a:cubicBezTo>
                        <a:pt x="16" y="73"/>
                        <a:pt x="16" y="81"/>
                        <a:pt x="14" y="89"/>
                      </a:cubicBezTo>
                      <a:lnTo>
                        <a:pt x="1" y="132"/>
                      </a:lnTo>
                      <a:cubicBezTo>
                        <a:pt x="-3" y="146"/>
                        <a:pt x="4" y="162"/>
                        <a:pt x="18" y="168"/>
                      </a:cubicBezTo>
                      <a:cubicBezTo>
                        <a:pt x="34" y="174"/>
                        <a:pt x="51" y="165"/>
                        <a:pt x="56" y="149"/>
                      </a:cubicBezTo>
                      <a:lnTo>
                        <a:pt x="69" y="104"/>
                      </a:lnTo>
                      <a:cubicBezTo>
                        <a:pt x="71" y="97"/>
                        <a:pt x="76" y="90"/>
                        <a:pt x="82" y="86"/>
                      </a:cubicBezTo>
                      <a:cubicBezTo>
                        <a:pt x="91" y="80"/>
                        <a:pt x="98" y="71"/>
                        <a:pt x="101" y="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50" name="Freeform 649">
                  <a:extLst>
                    <a:ext uri="{FF2B5EF4-FFF2-40B4-BE49-F238E27FC236}">
                      <a16:creationId xmlns:a16="http://schemas.microsoft.com/office/drawing/2014/main" id="{086C3C7D-4B91-084A-AB55-F372E148D4C5}"/>
                    </a:ext>
                  </a:extLst>
                </p:cNvPr>
                <p:cNvSpPr/>
                <p:nvPr/>
              </p:nvSpPr>
              <p:spPr>
                <a:xfrm>
                  <a:off x="20755200" y="6122981"/>
                  <a:ext cx="143060" cy="227276"/>
                </a:xfrm>
                <a:custGeom>
                  <a:avLst/>
                  <a:gdLst>
                    <a:gd name="connsiteX0" fmla="*/ 66400 w 143060"/>
                    <a:gd name="connsiteY0" fmla="*/ 19116 h 227276"/>
                    <a:gd name="connsiteX1" fmla="*/ 51620 w 143060"/>
                    <a:gd name="connsiteY1" fmla="*/ 24069 h 227276"/>
                    <a:gd name="connsiteX2" fmla="*/ 29452 w 143060"/>
                    <a:gd name="connsiteY2" fmla="*/ 55021 h 227276"/>
                    <a:gd name="connsiteX3" fmla="*/ 31914 w 143060"/>
                    <a:gd name="connsiteY3" fmla="*/ 85973 h 227276"/>
                    <a:gd name="connsiteX4" fmla="*/ 33146 w 143060"/>
                    <a:gd name="connsiteY4" fmla="*/ 120639 h 227276"/>
                    <a:gd name="connsiteX5" fmla="*/ 18366 w 143060"/>
                    <a:gd name="connsiteY5" fmla="*/ 173876 h 227276"/>
                    <a:gd name="connsiteX6" fmla="*/ 33146 w 143060"/>
                    <a:gd name="connsiteY6" fmla="*/ 207304 h 227276"/>
                    <a:gd name="connsiteX7" fmla="*/ 55316 w 143060"/>
                    <a:gd name="connsiteY7" fmla="*/ 207304 h 227276"/>
                    <a:gd name="connsiteX8" fmla="*/ 68864 w 143060"/>
                    <a:gd name="connsiteY8" fmla="*/ 189971 h 227276"/>
                    <a:gd name="connsiteX9" fmla="*/ 84876 w 143060"/>
                    <a:gd name="connsiteY9" fmla="*/ 134258 h 227276"/>
                    <a:gd name="connsiteX10" fmla="*/ 104582 w 143060"/>
                    <a:gd name="connsiteY10" fmla="*/ 107020 h 227276"/>
                    <a:gd name="connsiteX11" fmla="*/ 124288 w 143060"/>
                    <a:gd name="connsiteY11" fmla="*/ 79782 h 227276"/>
                    <a:gd name="connsiteX12" fmla="*/ 119360 w 143060"/>
                    <a:gd name="connsiteY12" fmla="*/ 42640 h 227276"/>
                    <a:gd name="connsiteX13" fmla="*/ 89802 w 143060"/>
                    <a:gd name="connsiteY13" fmla="*/ 19116 h 227276"/>
                    <a:gd name="connsiteX14" fmla="*/ 66400 w 143060"/>
                    <a:gd name="connsiteY14" fmla="*/ 19116 h 227276"/>
                    <a:gd name="connsiteX15" fmla="*/ 93558 w 143060"/>
                    <a:gd name="connsiteY15" fmla="*/ 1673 h 227276"/>
                    <a:gd name="connsiteX16" fmla="*/ 135550 w 143060"/>
                    <a:gd name="connsiteY16" fmla="*/ 33895 h 227276"/>
                    <a:gd name="connsiteX17" fmla="*/ 140490 w 143060"/>
                    <a:gd name="connsiteY17" fmla="*/ 84706 h 227276"/>
                    <a:gd name="connsiteX18" fmla="*/ 114554 w 143060"/>
                    <a:gd name="connsiteY18" fmla="*/ 120646 h 227276"/>
                    <a:gd name="connsiteX19" fmla="*/ 102204 w 143060"/>
                    <a:gd name="connsiteY19" fmla="*/ 139236 h 227276"/>
                    <a:gd name="connsiteX20" fmla="*/ 86148 w 143060"/>
                    <a:gd name="connsiteY20" fmla="*/ 195004 h 227276"/>
                    <a:gd name="connsiteX21" fmla="*/ 62682 w 143060"/>
                    <a:gd name="connsiteY21" fmla="*/ 222269 h 227276"/>
                    <a:gd name="connsiteX22" fmla="*/ 54036 w 143060"/>
                    <a:gd name="connsiteY22" fmla="*/ 225987 h 227276"/>
                    <a:gd name="connsiteX23" fmla="*/ 28100 w 143060"/>
                    <a:gd name="connsiteY23" fmla="*/ 223508 h 227276"/>
                    <a:gd name="connsiteX24" fmla="*/ 2164 w 143060"/>
                    <a:gd name="connsiteY24" fmla="*/ 170218 h 227276"/>
                    <a:gd name="connsiteX25" fmla="*/ 16984 w 143060"/>
                    <a:gd name="connsiteY25" fmla="*/ 114449 h 227276"/>
                    <a:gd name="connsiteX26" fmla="*/ 15750 w 143060"/>
                    <a:gd name="connsiteY26" fmla="*/ 92142 h 227276"/>
                    <a:gd name="connsiteX27" fmla="*/ 12044 w 143060"/>
                    <a:gd name="connsiteY27" fmla="*/ 50005 h 227276"/>
                    <a:gd name="connsiteX28" fmla="*/ 42920 w 143060"/>
                    <a:gd name="connsiteY28" fmla="*/ 9108 h 227276"/>
                    <a:gd name="connsiteX29" fmla="*/ 93558 w 143060"/>
                    <a:gd name="connsiteY29" fmla="*/ 1673 h 22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43060" h="227276">
                      <a:moveTo>
                        <a:pt x="66400" y="19116"/>
                      </a:moveTo>
                      <a:cubicBezTo>
                        <a:pt x="60242" y="20354"/>
                        <a:pt x="56548" y="21592"/>
                        <a:pt x="51620" y="24069"/>
                      </a:cubicBezTo>
                      <a:cubicBezTo>
                        <a:pt x="40536" y="31497"/>
                        <a:pt x="31914" y="42640"/>
                        <a:pt x="29452" y="55021"/>
                      </a:cubicBezTo>
                      <a:cubicBezTo>
                        <a:pt x="26988" y="64925"/>
                        <a:pt x="28220" y="76068"/>
                        <a:pt x="31914" y="85973"/>
                      </a:cubicBezTo>
                      <a:cubicBezTo>
                        <a:pt x="35610" y="97115"/>
                        <a:pt x="38072" y="108258"/>
                        <a:pt x="33146" y="120639"/>
                      </a:cubicBezTo>
                      <a:lnTo>
                        <a:pt x="18366" y="173876"/>
                      </a:lnTo>
                      <a:cubicBezTo>
                        <a:pt x="14672" y="187495"/>
                        <a:pt x="22062" y="202352"/>
                        <a:pt x="33146" y="207304"/>
                      </a:cubicBezTo>
                      <a:cubicBezTo>
                        <a:pt x="41768" y="209780"/>
                        <a:pt x="49158" y="209780"/>
                        <a:pt x="55316" y="207304"/>
                      </a:cubicBezTo>
                      <a:cubicBezTo>
                        <a:pt x="62706" y="203590"/>
                        <a:pt x="66400" y="197399"/>
                        <a:pt x="68864" y="189971"/>
                      </a:cubicBezTo>
                      <a:lnTo>
                        <a:pt x="84876" y="134258"/>
                      </a:lnTo>
                      <a:cubicBezTo>
                        <a:pt x="87338" y="123115"/>
                        <a:pt x="94728" y="113210"/>
                        <a:pt x="104582" y="107020"/>
                      </a:cubicBezTo>
                      <a:cubicBezTo>
                        <a:pt x="114434" y="100829"/>
                        <a:pt x="121824" y="92163"/>
                        <a:pt x="124288" y="79782"/>
                      </a:cubicBezTo>
                      <a:cubicBezTo>
                        <a:pt x="127982" y="67401"/>
                        <a:pt x="125520" y="53782"/>
                        <a:pt x="119360" y="42640"/>
                      </a:cubicBezTo>
                      <a:cubicBezTo>
                        <a:pt x="113202" y="30259"/>
                        <a:pt x="102118" y="22831"/>
                        <a:pt x="89802" y="19116"/>
                      </a:cubicBezTo>
                      <a:cubicBezTo>
                        <a:pt x="82412" y="17878"/>
                        <a:pt x="73790" y="17878"/>
                        <a:pt x="66400" y="19116"/>
                      </a:cubicBezTo>
                      <a:close/>
                      <a:moveTo>
                        <a:pt x="93558" y="1673"/>
                      </a:moveTo>
                      <a:cubicBezTo>
                        <a:pt x="110848" y="6630"/>
                        <a:pt x="125670" y="17784"/>
                        <a:pt x="135550" y="33895"/>
                      </a:cubicBezTo>
                      <a:cubicBezTo>
                        <a:pt x="142960" y="48766"/>
                        <a:pt x="145430" y="67356"/>
                        <a:pt x="140490" y="84706"/>
                      </a:cubicBezTo>
                      <a:cubicBezTo>
                        <a:pt x="136784" y="99578"/>
                        <a:pt x="126904" y="113210"/>
                        <a:pt x="114554" y="120646"/>
                      </a:cubicBezTo>
                      <a:cubicBezTo>
                        <a:pt x="108378" y="125603"/>
                        <a:pt x="103438" y="131800"/>
                        <a:pt x="102204" y="139236"/>
                      </a:cubicBezTo>
                      <a:lnTo>
                        <a:pt x="86148" y="195004"/>
                      </a:lnTo>
                      <a:cubicBezTo>
                        <a:pt x="82442" y="207397"/>
                        <a:pt x="73798" y="216072"/>
                        <a:pt x="62682" y="222269"/>
                      </a:cubicBezTo>
                      <a:cubicBezTo>
                        <a:pt x="60212" y="223508"/>
                        <a:pt x="57742" y="224748"/>
                        <a:pt x="54036" y="225987"/>
                      </a:cubicBezTo>
                      <a:cubicBezTo>
                        <a:pt x="45390" y="228466"/>
                        <a:pt x="35510" y="227226"/>
                        <a:pt x="28100" y="223508"/>
                      </a:cubicBezTo>
                      <a:cubicBezTo>
                        <a:pt x="7104" y="216072"/>
                        <a:pt x="-5246" y="191286"/>
                        <a:pt x="2164" y="170218"/>
                      </a:cubicBezTo>
                      <a:lnTo>
                        <a:pt x="16984" y="114449"/>
                      </a:lnTo>
                      <a:cubicBezTo>
                        <a:pt x="19454" y="108253"/>
                        <a:pt x="18220" y="99578"/>
                        <a:pt x="15750" y="92142"/>
                      </a:cubicBezTo>
                      <a:cubicBezTo>
                        <a:pt x="9574" y="79749"/>
                        <a:pt x="8340" y="64877"/>
                        <a:pt x="12044" y="50005"/>
                      </a:cubicBezTo>
                      <a:cubicBezTo>
                        <a:pt x="15750" y="33895"/>
                        <a:pt x="28100" y="19023"/>
                        <a:pt x="42920" y="9108"/>
                      </a:cubicBezTo>
                      <a:cubicBezTo>
                        <a:pt x="58976" y="433"/>
                        <a:pt x="77502" y="-2046"/>
                        <a:pt x="93558" y="16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53BAF2D-E3C4-494E-A8F4-5D1F99894615}"/>
                    </a:ext>
                  </a:extLst>
                </p:cNvPr>
                <p:cNvSpPr/>
                <p:nvPr/>
              </p:nvSpPr>
              <p:spPr>
                <a:xfrm>
                  <a:off x="16935296" y="9112847"/>
                  <a:ext cx="5924985" cy="2006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57" h="162">
                      <a:moveTo>
                        <a:pt x="4677" y="162"/>
                      </a:moveTo>
                      <a:lnTo>
                        <a:pt x="2379" y="162"/>
                      </a:lnTo>
                      <a:lnTo>
                        <a:pt x="81" y="162"/>
                      </a:lnTo>
                      <a:cubicBezTo>
                        <a:pt x="58" y="162"/>
                        <a:pt x="38" y="153"/>
                        <a:pt x="24" y="138"/>
                      </a:cubicBezTo>
                      <a:cubicBezTo>
                        <a:pt x="9" y="123"/>
                        <a:pt x="0" y="103"/>
                        <a:pt x="0" y="81"/>
                      </a:cubicBezTo>
                      <a:cubicBezTo>
                        <a:pt x="0" y="58"/>
                        <a:pt x="9" y="38"/>
                        <a:pt x="24" y="24"/>
                      </a:cubicBezTo>
                      <a:cubicBezTo>
                        <a:pt x="38" y="9"/>
                        <a:pt x="58" y="0"/>
                        <a:pt x="81" y="0"/>
                      </a:cubicBezTo>
                      <a:lnTo>
                        <a:pt x="2379" y="0"/>
                      </a:lnTo>
                      <a:lnTo>
                        <a:pt x="4677" y="0"/>
                      </a:lnTo>
                      <a:cubicBezTo>
                        <a:pt x="4699" y="0"/>
                        <a:pt x="4720" y="9"/>
                        <a:pt x="4734" y="24"/>
                      </a:cubicBezTo>
                      <a:cubicBezTo>
                        <a:pt x="4749" y="38"/>
                        <a:pt x="4757" y="58"/>
                        <a:pt x="4757" y="81"/>
                      </a:cubicBezTo>
                      <a:cubicBezTo>
                        <a:pt x="4757" y="103"/>
                        <a:pt x="4749" y="123"/>
                        <a:pt x="4734" y="138"/>
                      </a:cubicBezTo>
                      <a:cubicBezTo>
                        <a:pt x="4720" y="153"/>
                        <a:pt x="4699" y="162"/>
                        <a:pt x="4677" y="1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51" name="Freeform 650">
                  <a:extLst>
                    <a:ext uri="{FF2B5EF4-FFF2-40B4-BE49-F238E27FC236}">
                      <a16:creationId xmlns:a16="http://schemas.microsoft.com/office/drawing/2014/main" id="{6EF55ED2-5C94-064A-8443-9DC9A4F55F63}"/>
                    </a:ext>
                  </a:extLst>
                </p:cNvPr>
                <p:cNvSpPr/>
                <p:nvPr/>
              </p:nvSpPr>
              <p:spPr>
                <a:xfrm>
                  <a:off x="16926576" y="9104124"/>
                  <a:ext cx="5943672" cy="218070"/>
                </a:xfrm>
                <a:custGeom>
                  <a:avLst/>
                  <a:gdLst>
                    <a:gd name="connsiteX0" fmla="*/ 109610 w 5943672"/>
                    <a:gd name="connsiteY0" fmla="*/ 17446 h 218070"/>
                    <a:gd name="connsiteX1" fmla="*/ 43598 w 5943672"/>
                    <a:gd name="connsiteY1" fmla="*/ 43438 h 218070"/>
                    <a:gd name="connsiteX2" fmla="*/ 17440 w 5943672"/>
                    <a:gd name="connsiteY2" fmla="*/ 109036 h 218070"/>
                    <a:gd name="connsiteX3" fmla="*/ 43598 w 5943672"/>
                    <a:gd name="connsiteY3" fmla="*/ 173396 h 218070"/>
                    <a:gd name="connsiteX4" fmla="*/ 109610 w 5943672"/>
                    <a:gd name="connsiteY4" fmla="*/ 200625 h 218070"/>
                    <a:gd name="connsiteX5" fmla="*/ 5834062 w 5943672"/>
                    <a:gd name="connsiteY5" fmla="*/ 200625 h 218070"/>
                    <a:gd name="connsiteX6" fmla="*/ 5898830 w 5943672"/>
                    <a:gd name="connsiteY6" fmla="*/ 173396 h 218070"/>
                    <a:gd name="connsiteX7" fmla="*/ 5926232 w 5943672"/>
                    <a:gd name="connsiteY7" fmla="*/ 109036 h 218070"/>
                    <a:gd name="connsiteX8" fmla="*/ 5898830 w 5943672"/>
                    <a:gd name="connsiteY8" fmla="*/ 43438 h 218070"/>
                    <a:gd name="connsiteX9" fmla="*/ 5834062 w 5943672"/>
                    <a:gd name="connsiteY9" fmla="*/ 17446 h 218070"/>
                    <a:gd name="connsiteX10" fmla="*/ 109606 w 5943672"/>
                    <a:gd name="connsiteY10" fmla="*/ 0 h 218070"/>
                    <a:gd name="connsiteX11" fmla="*/ 5834066 w 5943672"/>
                    <a:gd name="connsiteY11" fmla="*/ 0 h 218070"/>
                    <a:gd name="connsiteX12" fmla="*/ 5911288 w 5943672"/>
                    <a:gd name="connsiteY12" fmla="*/ 32215 h 218070"/>
                    <a:gd name="connsiteX13" fmla="*/ 5943672 w 5943672"/>
                    <a:gd name="connsiteY13" fmla="*/ 109035 h 218070"/>
                    <a:gd name="connsiteX14" fmla="*/ 5911288 w 5943672"/>
                    <a:gd name="connsiteY14" fmla="*/ 185855 h 218070"/>
                    <a:gd name="connsiteX15" fmla="*/ 5834066 w 5943672"/>
                    <a:gd name="connsiteY15" fmla="*/ 218070 h 218070"/>
                    <a:gd name="connsiteX16" fmla="*/ 109606 w 5943672"/>
                    <a:gd name="connsiteY16" fmla="*/ 218070 h 218070"/>
                    <a:gd name="connsiteX17" fmla="*/ 32384 w 5943672"/>
                    <a:gd name="connsiteY17" fmla="*/ 185855 h 218070"/>
                    <a:gd name="connsiteX18" fmla="*/ 0 w 5943672"/>
                    <a:gd name="connsiteY18" fmla="*/ 109035 h 218070"/>
                    <a:gd name="connsiteX19" fmla="*/ 32384 w 5943672"/>
                    <a:gd name="connsiteY19" fmla="*/ 32215 h 218070"/>
                    <a:gd name="connsiteX20" fmla="*/ 109606 w 5943672"/>
                    <a:gd name="connsiteY20" fmla="*/ 0 h 218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43672" h="218070">
                      <a:moveTo>
                        <a:pt x="109610" y="17446"/>
                      </a:moveTo>
                      <a:cubicBezTo>
                        <a:pt x="84700" y="17446"/>
                        <a:pt x="61034" y="27348"/>
                        <a:pt x="43598" y="43438"/>
                      </a:cubicBezTo>
                      <a:cubicBezTo>
                        <a:pt x="27406" y="62003"/>
                        <a:pt x="17440" y="84282"/>
                        <a:pt x="17440" y="109036"/>
                      </a:cubicBezTo>
                      <a:cubicBezTo>
                        <a:pt x="17440" y="133789"/>
                        <a:pt x="27406" y="156068"/>
                        <a:pt x="43598" y="173396"/>
                      </a:cubicBezTo>
                      <a:cubicBezTo>
                        <a:pt x="61034" y="190723"/>
                        <a:pt x="84700" y="200625"/>
                        <a:pt x="109610" y="200625"/>
                      </a:cubicBezTo>
                      <a:lnTo>
                        <a:pt x="5834062" y="200625"/>
                      </a:lnTo>
                      <a:cubicBezTo>
                        <a:pt x="5858972" y="200625"/>
                        <a:pt x="5881392" y="190723"/>
                        <a:pt x="5898830" y="173396"/>
                      </a:cubicBezTo>
                      <a:cubicBezTo>
                        <a:pt x="5916268" y="156068"/>
                        <a:pt x="5926232" y="133789"/>
                        <a:pt x="5926232" y="109036"/>
                      </a:cubicBezTo>
                      <a:cubicBezTo>
                        <a:pt x="5926232" y="84282"/>
                        <a:pt x="5916268" y="62003"/>
                        <a:pt x="5898830" y="43438"/>
                      </a:cubicBezTo>
                      <a:cubicBezTo>
                        <a:pt x="5881392" y="27348"/>
                        <a:pt x="5858972" y="17446"/>
                        <a:pt x="5834062" y="17446"/>
                      </a:cubicBezTo>
                      <a:close/>
                      <a:moveTo>
                        <a:pt x="109606" y="0"/>
                      </a:moveTo>
                      <a:lnTo>
                        <a:pt x="5834066" y="0"/>
                      </a:lnTo>
                      <a:cubicBezTo>
                        <a:pt x="5863958" y="0"/>
                        <a:pt x="5891360" y="11151"/>
                        <a:pt x="5911288" y="32215"/>
                      </a:cubicBezTo>
                      <a:cubicBezTo>
                        <a:pt x="5932462" y="52039"/>
                        <a:pt x="5943672" y="79298"/>
                        <a:pt x="5943672" y="109035"/>
                      </a:cubicBezTo>
                      <a:cubicBezTo>
                        <a:pt x="5943672" y="137533"/>
                        <a:pt x="5932462" y="164792"/>
                        <a:pt x="5911288" y="185855"/>
                      </a:cubicBezTo>
                      <a:cubicBezTo>
                        <a:pt x="5891360" y="206919"/>
                        <a:pt x="5863958" y="218070"/>
                        <a:pt x="5834066" y="218070"/>
                      </a:cubicBezTo>
                      <a:lnTo>
                        <a:pt x="109606" y="218070"/>
                      </a:lnTo>
                      <a:cubicBezTo>
                        <a:pt x="79714" y="218070"/>
                        <a:pt x="52312" y="206919"/>
                        <a:pt x="32384" y="185855"/>
                      </a:cubicBezTo>
                      <a:cubicBezTo>
                        <a:pt x="11210" y="164792"/>
                        <a:pt x="0" y="137533"/>
                        <a:pt x="0" y="109035"/>
                      </a:cubicBezTo>
                      <a:cubicBezTo>
                        <a:pt x="0" y="79298"/>
                        <a:pt x="11210" y="52039"/>
                        <a:pt x="32384" y="32215"/>
                      </a:cubicBezTo>
                      <a:cubicBezTo>
                        <a:pt x="52312" y="11151"/>
                        <a:pt x="79714" y="0"/>
                        <a:pt x="109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297079D0-41C7-D446-9FE3-9AA583AD1234}"/>
                    </a:ext>
                  </a:extLst>
                </p:cNvPr>
                <p:cNvSpPr/>
                <p:nvPr/>
              </p:nvSpPr>
              <p:spPr>
                <a:xfrm>
                  <a:off x="17122165" y="7931529"/>
                  <a:ext cx="2784345" cy="11887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36" h="955">
                      <a:moveTo>
                        <a:pt x="2220" y="864"/>
                      </a:moveTo>
                      <a:cubicBezTo>
                        <a:pt x="2210" y="853"/>
                        <a:pt x="2197" y="848"/>
                        <a:pt x="2183" y="848"/>
                      </a:cubicBezTo>
                      <a:lnTo>
                        <a:pt x="1727" y="848"/>
                      </a:lnTo>
                      <a:cubicBezTo>
                        <a:pt x="1708" y="848"/>
                        <a:pt x="1690" y="842"/>
                        <a:pt x="1674" y="831"/>
                      </a:cubicBezTo>
                      <a:cubicBezTo>
                        <a:pt x="1659" y="819"/>
                        <a:pt x="1649" y="803"/>
                        <a:pt x="1643" y="785"/>
                      </a:cubicBezTo>
                      <a:lnTo>
                        <a:pt x="1440" y="85"/>
                      </a:lnTo>
                      <a:cubicBezTo>
                        <a:pt x="1433" y="61"/>
                        <a:pt x="1418" y="39"/>
                        <a:pt x="1397" y="24"/>
                      </a:cubicBezTo>
                      <a:cubicBezTo>
                        <a:pt x="1377" y="9"/>
                        <a:pt x="1352" y="0"/>
                        <a:pt x="1327" y="0"/>
                      </a:cubicBezTo>
                      <a:lnTo>
                        <a:pt x="86" y="0"/>
                      </a:lnTo>
                      <a:cubicBezTo>
                        <a:pt x="58" y="0"/>
                        <a:pt x="33" y="13"/>
                        <a:pt x="17" y="35"/>
                      </a:cubicBezTo>
                      <a:cubicBezTo>
                        <a:pt x="1" y="56"/>
                        <a:pt x="-4" y="84"/>
                        <a:pt x="3" y="111"/>
                      </a:cubicBezTo>
                      <a:lnTo>
                        <a:pt x="222" y="863"/>
                      </a:lnTo>
                      <a:cubicBezTo>
                        <a:pt x="230" y="889"/>
                        <a:pt x="246" y="913"/>
                        <a:pt x="268" y="929"/>
                      </a:cubicBezTo>
                      <a:cubicBezTo>
                        <a:pt x="290" y="946"/>
                        <a:pt x="317" y="955"/>
                        <a:pt x="344" y="955"/>
                      </a:cubicBezTo>
                      <a:lnTo>
                        <a:pt x="2183" y="955"/>
                      </a:lnTo>
                      <a:cubicBezTo>
                        <a:pt x="2197" y="955"/>
                        <a:pt x="2210" y="950"/>
                        <a:pt x="2220" y="939"/>
                      </a:cubicBezTo>
                      <a:cubicBezTo>
                        <a:pt x="2230" y="929"/>
                        <a:pt x="2236" y="916"/>
                        <a:pt x="2236" y="902"/>
                      </a:cubicBezTo>
                      <a:cubicBezTo>
                        <a:pt x="2236" y="887"/>
                        <a:pt x="2230" y="874"/>
                        <a:pt x="2220" y="8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1225AA45-BD61-864F-8B89-5E96693D216A}"/>
                    </a:ext>
                  </a:extLst>
                </p:cNvPr>
                <p:cNvSpPr/>
                <p:nvPr/>
              </p:nvSpPr>
              <p:spPr>
                <a:xfrm>
                  <a:off x="18011660" y="8428726"/>
                  <a:ext cx="196835" cy="1956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9" h="158">
                      <a:moveTo>
                        <a:pt x="159" y="79"/>
                      </a:moveTo>
                      <a:cubicBezTo>
                        <a:pt x="159" y="100"/>
                        <a:pt x="150" y="121"/>
                        <a:pt x="136" y="135"/>
                      </a:cubicBezTo>
                      <a:cubicBezTo>
                        <a:pt x="121" y="149"/>
                        <a:pt x="102" y="158"/>
                        <a:pt x="80" y="158"/>
                      </a:cubicBezTo>
                      <a:cubicBezTo>
                        <a:pt x="58" y="158"/>
                        <a:pt x="38" y="149"/>
                        <a:pt x="23" y="135"/>
                      </a:cubicBezTo>
                      <a:cubicBezTo>
                        <a:pt x="10" y="121"/>
                        <a:pt x="0" y="100"/>
                        <a:pt x="0" y="79"/>
                      </a:cubicBezTo>
                      <a:cubicBezTo>
                        <a:pt x="0" y="57"/>
                        <a:pt x="10" y="37"/>
                        <a:pt x="23" y="23"/>
                      </a:cubicBezTo>
                      <a:cubicBezTo>
                        <a:pt x="38" y="9"/>
                        <a:pt x="58" y="0"/>
                        <a:pt x="80" y="0"/>
                      </a:cubicBezTo>
                      <a:cubicBezTo>
                        <a:pt x="102" y="0"/>
                        <a:pt x="121" y="9"/>
                        <a:pt x="136" y="23"/>
                      </a:cubicBezTo>
                      <a:cubicBezTo>
                        <a:pt x="150" y="37"/>
                        <a:pt x="159" y="57"/>
                        <a:pt x="159" y="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346" name="Rounded Rectangle 345">
            <a:extLst>
              <a:ext uri="{FF2B5EF4-FFF2-40B4-BE49-F238E27FC236}">
                <a16:creationId xmlns:a16="http://schemas.microsoft.com/office/drawing/2014/main" id="{FB6A3291-503F-0947-88BA-14097C91236C}"/>
              </a:ext>
            </a:extLst>
          </p:cNvPr>
          <p:cNvSpPr/>
          <p:nvPr/>
        </p:nvSpPr>
        <p:spPr>
          <a:xfrm>
            <a:off x="1503674" y="3719657"/>
            <a:ext cx="7893336" cy="2038646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B9997AEB-054B-AE49-9CB8-77494160E73A}"/>
              </a:ext>
            </a:extLst>
          </p:cNvPr>
          <p:cNvSpPr/>
          <p:nvPr/>
        </p:nvSpPr>
        <p:spPr>
          <a:xfrm>
            <a:off x="2525223" y="3313423"/>
            <a:ext cx="1463805" cy="40498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6" h="326">
                <a:moveTo>
                  <a:pt x="1176" y="326"/>
                </a:moveTo>
                <a:lnTo>
                  <a:pt x="1176" y="314"/>
                </a:lnTo>
                <a:cubicBezTo>
                  <a:pt x="1176" y="141"/>
                  <a:pt x="1035" y="0"/>
                  <a:pt x="862" y="0"/>
                </a:cubicBezTo>
                <a:lnTo>
                  <a:pt x="314" y="0"/>
                </a:lnTo>
                <a:cubicBezTo>
                  <a:pt x="140" y="0"/>
                  <a:pt x="0" y="141"/>
                  <a:pt x="0" y="314"/>
                </a:cubicBezTo>
                <a:lnTo>
                  <a:pt x="0" y="326"/>
                </a:ln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49388D61-D5B3-9540-9E92-3E4F73699A4F}"/>
              </a:ext>
            </a:extLst>
          </p:cNvPr>
          <p:cNvSpPr/>
          <p:nvPr/>
        </p:nvSpPr>
        <p:spPr>
          <a:xfrm>
            <a:off x="2607446" y="5759549"/>
            <a:ext cx="1299361" cy="1507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122">
                <a:moveTo>
                  <a:pt x="0" y="0"/>
                </a:moveTo>
                <a:cubicBezTo>
                  <a:pt x="57" y="74"/>
                  <a:pt x="147" y="122"/>
                  <a:pt x="248" y="122"/>
                </a:cubicBezTo>
                <a:lnTo>
                  <a:pt x="796" y="122"/>
                </a:lnTo>
                <a:cubicBezTo>
                  <a:pt x="897" y="122"/>
                  <a:pt x="987" y="74"/>
                  <a:pt x="104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Rounded Rectangle 417">
            <a:extLst>
              <a:ext uri="{FF2B5EF4-FFF2-40B4-BE49-F238E27FC236}">
                <a16:creationId xmlns:a16="http://schemas.microsoft.com/office/drawing/2014/main" id="{923B735F-0243-6041-A4CC-A28A4D1C29F5}"/>
              </a:ext>
            </a:extLst>
          </p:cNvPr>
          <p:cNvSpPr/>
          <p:nvPr/>
        </p:nvSpPr>
        <p:spPr>
          <a:xfrm>
            <a:off x="1503674" y="7175137"/>
            <a:ext cx="7893336" cy="2038646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1762FDAE-B724-7B43-BCEA-E78EE90294A0}"/>
              </a:ext>
            </a:extLst>
          </p:cNvPr>
          <p:cNvSpPr/>
          <p:nvPr/>
        </p:nvSpPr>
        <p:spPr>
          <a:xfrm>
            <a:off x="2525223" y="6771395"/>
            <a:ext cx="1463805" cy="4037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6" h="325">
                <a:moveTo>
                  <a:pt x="1176" y="325"/>
                </a:moveTo>
                <a:lnTo>
                  <a:pt x="1176" y="314"/>
                </a:lnTo>
                <a:cubicBezTo>
                  <a:pt x="1176" y="140"/>
                  <a:pt x="1035" y="0"/>
                  <a:pt x="862" y="0"/>
                </a:cubicBezTo>
                <a:lnTo>
                  <a:pt x="314" y="0"/>
                </a:lnTo>
                <a:cubicBezTo>
                  <a:pt x="140" y="0"/>
                  <a:pt x="0" y="140"/>
                  <a:pt x="0" y="314"/>
                </a:cubicBezTo>
                <a:lnTo>
                  <a:pt x="0" y="325"/>
                </a:ln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460547F6-5436-3F47-8E8E-1553B620EAEE}"/>
              </a:ext>
            </a:extLst>
          </p:cNvPr>
          <p:cNvSpPr/>
          <p:nvPr/>
        </p:nvSpPr>
        <p:spPr>
          <a:xfrm>
            <a:off x="2607446" y="9215029"/>
            <a:ext cx="1299361" cy="1520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123">
                <a:moveTo>
                  <a:pt x="0" y="0"/>
                </a:moveTo>
                <a:cubicBezTo>
                  <a:pt x="57" y="74"/>
                  <a:pt x="147" y="123"/>
                  <a:pt x="248" y="123"/>
                </a:cubicBezTo>
                <a:lnTo>
                  <a:pt x="796" y="123"/>
                </a:lnTo>
                <a:cubicBezTo>
                  <a:pt x="897" y="123"/>
                  <a:pt x="987" y="74"/>
                  <a:pt x="104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Rounded Rectangle 487">
            <a:extLst>
              <a:ext uri="{FF2B5EF4-FFF2-40B4-BE49-F238E27FC236}">
                <a16:creationId xmlns:a16="http://schemas.microsoft.com/office/drawing/2014/main" id="{C8875799-CD45-6B47-AA20-9ED8A9737306}"/>
              </a:ext>
            </a:extLst>
          </p:cNvPr>
          <p:cNvSpPr/>
          <p:nvPr/>
        </p:nvSpPr>
        <p:spPr>
          <a:xfrm>
            <a:off x="1503674" y="10633109"/>
            <a:ext cx="7893336" cy="2038646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236DBC48-B64D-2E4A-ADCD-C4F75D097A47}"/>
              </a:ext>
            </a:extLst>
          </p:cNvPr>
          <p:cNvSpPr/>
          <p:nvPr/>
        </p:nvSpPr>
        <p:spPr>
          <a:xfrm>
            <a:off x="2525223" y="10226875"/>
            <a:ext cx="1463805" cy="40498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6" h="326">
                <a:moveTo>
                  <a:pt x="1176" y="326"/>
                </a:moveTo>
                <a:lnTo>
                  <a:pt x="1176" y="314"/>
                </a:lnTo>
                <a:cubicBezTo>
                  <a:pt x="1176" y="140"/>
                  <a:pt x="1035" y="0"/>
                  <a:pt x="862" y="0"/>
                </a:cubicBezTo>
                <a:lnTo>
                  <a:pt x="314" y="0"/>
                </a:lnTo>
                <a:cubicBezTo>
                  <a:pt x="140" y="0"/>
                  <a:pt x="0" y="140"/>
                  <a:pt x="0" y="314"/>
                </a:cubicBezTo>
                <a:lnTo>
                  <a:pt x="0" y="326"/>
                </a:ln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9E8C63D9-D16C-8D4C-BD31-B2F4242D8DCD}"/>
              </a:ext>
            </a:extLst>
          </p:cNvPr>
          <p:cNvSpPr/>
          <p:nvPr/>
        </p:nvSpPr>
        <p:spPr>
          <a:xfrm>
            <a:off x="2607446" y="12673001"/>
            <a:ext cx="1299361" cy="1507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122">
                <a:moveTo>
                  <a:pt x="0" y="0"/>
                </a:moveTo>
                <a:cubicBezTo>
                  <a:pt x="57" y="74"/>
                  <a:pt x="147" y="122"/>
                  <a:pt x="248" y="122"/>
                </a:cubicBezTo>
                <a:lnTo>
                  <a:pt x="796" y="122"/>
                </a:lnTo>
                <a:cubicBezTo>
                  <a:pt x="897" y="122"/>
                  <a:pt x="987" y="74"/>
                  <a:pt x="104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BD8E82C-AC2F-FF4B-8FC2-C3FFA94B9D8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679" name="TextBox 678">
            <a:extLst>
              <a:ext uri="{FF2B5EF4-FFF2-40B4-BE49-F238E27FC236}">
                <a16:creationId xmlns:a16="http://schemas.microsoft.com/office/drawing/2014/main" id="{8E7A1CCE-FB87-FC43-92D8-D1674941B486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80" name="TextBox 679">
            <a:extLst>
              <a:ext uri="{FF2B5EF4-FFF2-40B4-BE49-F238E27FC236}">
                <a16:creationId xmlns:a16="http://schemas.microsoft.com/office/drawing/2014/main" id="{5BC92284-F12C-B047-A8C9-B419CFD87E75}"/>
              </a:ext>
            </a:extLst>
          </p:cNvPr>
          <p:cNvSpPr txBox="1"/>
          <p:nvPr/>
        </p:nvSpPr>
        <p:spPr>
          <a:xfrm>
            <a:off x="4171663" y="3942636"/>
            <a:ext cx="48265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681" name="TextBox 680">
            <a:extLst>
              <a:ext uri="{FF2B5EF4-FFF2-40B4-BE49-F238E27FC236}">
                <a16:creationId xmlns:a16="http://schemas.microsoft.com/office/drawing/2014/main" id="{AA5E35CE-0001-FF4D-AB66-A046F16992FD}"/>
              </a:ext>
            </a:extLst>
          </p:cNvPr>
          <p:cNvSpPr txBox="1"/>
          <p:nvPr/>
        </p:nvSpPr>
        <p:spPr>
          <a:xfrm>
            <a:off x="4171663" y="4540663"/>
            <a:ext cx="482656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682" name="TextBox 681">
            <a:extLst>
              <a:ext uri="{FF2B5EF4-FFF2-40B4-BE49-F238E27FC236}">
                <a16:creationId xmlns:a16="http://schemas.microsoft.com/office/drawing/2014/main" id="{CDC32CDE-510F-B645-938C-0CBA61F0E394}"/>
              </a:ext>
            </a:extLst>
          </p:cNvPr>
          <p:cNvSpPr txBox="1"/>
          <p:nvPr/>
        </p:nvSpPr>
        <p:spPr>
          <a:xfrm>
            <a:off x="4158413" y="7398885"/>
            <a:ext cx="48265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747CD443-9A80-444E-82D7-6E44DC97A6A7}"/>
              </a:ext>
            </a:extLst>
          </p:cNvPr>
          <p:cNvSpPr txBox="1"/>
          <p:nvPr/>
        </p:nvSpPr>
        <p:spPr>
          <a:xfrm>
            <a:off x="4171664" y="7999950"/>
            <a:ext cx="482656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684" name="TextBox 683">
            <a:extLst>
              <a:ext uri="{FF2B5EF4-FFF2-40B4-BE49-F238E27FC236}">
                <a16:creationId xmlns:a16="http://schemas.microsoft.com/office/drawing/2014/main" id="{D30EFA00-CAE3-5F42-A840-E81159BCD710}"/>
              </a:ext>
            </a:extLst>
          </p:cNvPr>
          <p:cNvSpPr txBox="1"/>
          <p:nvPr/>
        </p:nvSpPr>
        <p:spPr>
          <a:xfrm>
            <a:off x="4156581" y="10858465"/>
            <a:ext cx="48265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7BAFC84F-2145-E640-82D8-556379304FEA}"/>
              </a:ext>
            </a:extLst>
          </p:cNvPr>
          <p:cNvSpPr txBox="1"/>
          <p:nvPr/>
        </p:nvSpPr>
        <p:spPr>
          <a:xfrm>
            <a:off x="4169834" y="11448073"/>
            <a:ext cx="482656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42" name="Rounded Rectangle 241">
            <a:extLst>
              <a:ext uri="{FF2B5EF4-FFF2-40B4-BE49-F238E27FC236}">
                <a16:creationId xmlns:a16="http://schemas.microsoft.com/office/drawing/2014/main" id="{761B1B38-4B1D-7A4E-9A8C-62AC3CEA89E0}"/>
              </a:ext>
            </a:extLst>
          </p:cNvPr>
          <p:cNvSpPr/>
          <p:nvPr/>
        </p:nvSpPr>
        <p:spPr>
          <a:xfrm>
            <a:off x="2398153" y="3440523"/>
            <a:ext cx="1463805" cy="2595660"/>
          </a:xfrm>
          <a:prstGeom prst="roundRect">
            <a:avLst>
              <a:gd name="adj" fmla="val 27566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43" name="Rounded Rectangle 242">
            <a:extLst>
              <a:ext uri="{FF2B5EF4-FFF2-40B4-BE49-F238E27FC236}">
                <a16:creationId xmlns:a16="http://schemas.microsoft.com/office/drawing/2014/main" id="{6C76FDA2-1D78-B146-87A9-3EAF6B816D78}"/>
              </a:ext>
            </a:extLst>
          </p:cNvPr>
          <p:cNvSpPr/>
          <p:nvPr/>
        </p:nvSpPr>
        <p:spPr>
          <a:xfrm>
            <a:off x="2398153" y="6896630"/>
            <a:ext cx="1463805" cy="2595660"/>
          </a:xfrm>
          <a:prstGeom prst="roundRect">
            <a:avLst>
              <a:gd name="adj" fmla="val 27566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45" name="Rounded Rectangle 244">
            <a:extLst>
              <a:ext uri="{FF2B5EF4-FFF2-40B4-BE49-F238E27FC236}">
                <a16:creationId xmlns:a16="http://schemas.microsoft.com/office/drawing/2014/main" id="{65757912-A8AF-704B-87FC-885C5B33196E}"/>
              </a:ext>
            </a:extLst>
          </p:cNvPr>
          <p:cNvSpPr/>
          <p:nvPr/>
        </p:nvSpPr>
        <p:spPr>
          <a:xfrm>
            <a:off x="2398153" y="10354602"/>
            <a:ext cx="1463805" cy="2595660"/>
          </a:xfrm>
          <a:prstGeom prst="roundRect">
            <a:avLst>
              <a:gd name="adj" fmla="val 27566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37D437F9-1319-7342-B264-A91A15A31042}"/>
              </a:ext>
            </a:extLst>
          </p:cNvPr>
          <p:cNvSpPr/>
          <p:nvPr/>
        </p:nvSpPr>
        <p:spPr>
          <a:xfrm>
            <a:off x="2647311" y="4220594"/>
            <a:ext cx="965489" cy="1035522"/>
          </a:xfrm>
          <a:custGeom>
            <a:avLst/>
            <a:gdLst>
              <a:gd name="connsiteX0" fmla="*/ 479013 w 965489"/>
              <a:gd name="connsiteY0" fmla="*/ 679134 h 1035522"/>
              <a:gd name="connsiteX1" fmla="*/ 421008 w 965489"/>
              <a:gd name="connsiteY1" fmla="*/ 741110 h 1035522"/>
              <a:gd name="connsiteX2" fmla="*/ 454330 w 965489"/>
              <a:gd name="connsiteY2" fmla="*/ 796889 h 1035522"/>
              <a:gd name="connsiteX3" fmla="*/ 460501 w 965489"/>
              <a:gd name="connsiteY3" fmla="*/ 814242 h 1035522"/>
              <a:gd name="connsiteX4" fmla="*/ 413603 w 965489"/>
              <a:gd name="connsiteY4" fmla="*/ 913404 h 1035522"/>
              <a:gd name="connsiteX5" fmla="*/ 545657 w 965489"/>
              <a:gd name="connsiteY5" fmla="*/ 913404 h 1035522"/>
              <a:gd name="connsiteX6" fmla="*/ 498759 w 965489"/>
              <a:gd name="connsiteY6" fmla="*/ 814242 h 1035522"/>
              <a:gd name="connsiteX7" fmla="*/ 504930 w 965489"/>
              <a:gd name="connsiteY7" fmla="*/ 795649 h 1035522"/>
              <a:gd name="connsiteX8" fmla="*/ 538252 w 965489"/>
              <a:gd name="connsiteY8" fmla="*/ 741110 h 1035522"/>
              <a:gd name="connsiteX9" fmla="*/ 479013 w 965489"/>
              <a:gd name="connsiteY9" fmla="*/ 679134 h 1035522"/>
              <a:gd name="connsiteX10" fmla="*/ 479011 w 965489"/>
              <a:gd name="connsiteY10" fmla="*/ 652965 h 1035522"/>
              <a:gd name="connsiteX11" fmla="*/ 564440 w 965489"/>
              <a:gd name="connsiteY11" fmla="*/ 741058 h 1035522"/>
              <a:gd name="connsiteX12" fmla="*/ 528535 w 965489"/>
              <a:gd name="connsiteY12" fmla="*/ 813021 h 1035522"/>
              <a:gd name="connsiteX13" fmla="*/ 535964 w 965489"/>
              <a:gd name="connsiteY13" fmla="*/ 827910 h 1035522"/>
              <a:gd name="connsiteX14" fmla="*/ 579297 w 965489"/>
              <a:gd name="connsiteY14" fmla="*/ 920966 h 1035522"/>
              <a:gd name="connsiteX15" fmla="*/ 578059 w 965489"/>
              <a:gd name="connsiteY15" fmla="*/ 934615 h 1035522"/>
              <a:gd name="connsiteX16" fmla="*/ 566916 w 965489"/>
              <a:gd name="connsiteY16" fmla="*/ 940818 h 1035522"/>
              <a:gd name="connsiteX17" fmla="*/ 393582 w 965489"/>
              <a:gd name="connsiteY17" fmla="*/ 940818 h 1035522"/>
              <a:gd name="connsiteX18" fmla="*/ 382439 w 965489"/>
              <a:gd name="connsiteY18" fmla="*/ 934615 h 1035522"/>
              <a:gd name="connsiteX19" fmla="*/ 381201 w 965489"/>
              <a:gd name="connsiteY19" fmla="*/ 920966 h 1035522"/>
              <a:gd name="connsiteX20" fmla="*/ 430725 w 965489"/>
              <a:gd name="connsiteY20" fmla="*/ 814262 h 1035522"/>
              <a:gd name="connsiteX21" fmla="*/ 394820 w 965489"/>
              <a:gd name="connsiteY21" fmla="*/ 741058 h 1035522"/>
              <a:gd name="connsiteX22" fmla="*/ 479011 w 965489"/>
              <a:gd name="connsiteY22" fmla="*/ 652965 h 1035522"/>
              <a:gd name="connsiteX23" fmla="*/ 236630 w 965489"/>
              <a:gd name="connsiteY23" fmla="*/ 585675 h 1035522"/>
              <a:gd name="connsiteX24" fmla="*/ 205556 w 965489"/>
              <a:gd name="connsiteY24" fmla="*/ 616736 h 1035522"/>
              <a:gd name="connsiteX25" fmla="*/ 205556 w 965489"/>
              <a:gd name="connsiteY25" fmla="*/ 975805 h 1035522"/>
              <a:gd name="connsiteX26" fmla="*/ 236630 w 965489"/>
              <a:gd name="connsiteY26" fmla="*/ 1008108 h 1035522"/>
              <a:gd name="connsiteX27" fmla="*/ 723876 w 965489"/>
              <a:gd name="connsiteY27" fmla="*/ 1008108 h 1035522"/>
              <a:gd name="connsiteX28" fmla="*/ 754950 w 965489"/>
              <a:gd name="connsiteY28" fmla="*/ 975805 h 1035522"/>
              <a:gd name="connsiteX29" fmla="*/ 754950 w 965489"/>
              <a:gd name="connsiteY29" fmla="*/ 616736 h 1035522"/>
              <a:gd name="connsiteX30" fmla="*/ 723876 w 965489"/>
              <a:gd name="connsiteY30" fmla="*/ 585675 h 1035522"/>
              <a:gd name="connsiteX31" fmla="*/ 480252 w 965489"/>
              <a:gd name="connsiteY31" fmla="*/ 252962 h 1035522"/>
              <a:gd name="connsiteX32" fmla="*/ 302651 w 965489"/>
              <a:gd name="connsiteY32" fmla="*/ 363414 h 1035522"/>
              <a:gd name="connsiteX33" fmla="*/ 277811 w 965489"/>
              <a:gd name="connsiteY33" fmla="*/ 465178 h 1035522"/>
              <a:gd name="connsiteX34" fmla="*/ 277811 w 965489"/>
              <a:gd name="connsiteY34" fmla="*/ 557014 h 1035522"/>
              <a:gd name="connsiteX35" fmla="*/ 325006 w 965489"/>
              <a:gd name="connsiteY35" fmla="*/ 557014 h 1035522"/>
              <a:gd name="connsiteX36" fmla="*/ 325006 w 965489"/>
              <a:gd name="connsiteY36" fmla="*/ 465178 h 1035522"/>
              <a:gd name="connsiteX37" fmla="*/ 480252 w 965489"/>
              <a:gd name="connsiteY37" fmla="*/ 303844 h 1035522"/>
              <a:gd name="connsiteX38" fmla="*/ 634256 w 965489"/>
              <a:gd name="connsiteY38" fmla="*/ 455250 h 1035522"/>
              <a:gd name="connsiteX39" fmla="*/ 637982 w 965489"/>
              <a:gd name="connsiteY39" fmla="*/ 466419 h 1035522"/>
              <a:gd name="connsiteX40" fmla="*/ 657854 w 965489"/>
              <a:gd name="connsiteY40" fmla="*/ 480070 h 1035522"/>
              <a:gd name="connsiteX41" fmla="*/ 678967 w 965489"/>
              <a:gd name="connsiteY41" fmla="*/ 468901 h 1035522"/>
              <a:gd name="connsiteX42" fmla="*/ 682693 w 965489"/>
              <a:gd name="connsiteY42" fmla="*/ 454009 h 1035522"/>
              <a:gd name="connsiteX43" fmla="*/ 480252 w 965489"/>
              <a:gd name="connsiteY43" fmla="*/ 252962 h 1035522"/>
              <a:gd name="connsiteX44" fmla="*/ 27407 w 965489"/>
              <a:gd name="connsiteY44" fmla="*/ 140811 h 1035522"/>
              <a:gd name="connsiteX45" fmla="*/ 27407 w 965489"/>
              <a:gd name="connsiteY45" fmla="*/ 682942 h 1035522"/>
              <a:gd name="connsiteX46" fmla="*/ 57265 w 965489"/>
              <a:gd name="connsiteY46" fmla="*/ 715271 h 1035522"/>
              <a:gd name="connsiteX47" fmla="*/ 177942 w 965489"/>
              <a:gd name="connsiteY47" fmla="*/ 715271 h 1035522"/>
              <a:gd name="connsiteX48" fmla="*/ 177942 w 965489"/>
              <a:gd name="connsiteY48" fmla="*/ 615798 h 1035522"/>
              <a:gd name="connsiteX49" fmla="*/ 236414 w 965489"/>
              <a:gd name="connsiteY49" fmla="*/ 557357 h 1035522"/>
              <a:gd name="connsiteX50" fmla="*/ 251343 w 965489"/>
              <a:gd name="connsiteY50" fmla="*/ 557357 h 1035522"/>
              <a:gd name="connsiteX51" fmla="*/ 251343 w 965489"/>
              <a:gd name="connsiteY51" fmla="*/ 465344 h 1035522"/>
              <a:gd name="connsiteX52" fmla="*/ 278713 w 965489"/>
              <a:gd name="connsiteY52" fmla="*/ 349706 h 1035522"/>
              <a:gd name="connsiteX53" fmla="*/ 480256 w 965489"/>
              <a:gd name="connsiteY53" fmla="*/ 226607 h 1035522"/>
              <a:gd name="connsiteX54" fmla="*/ 709169 w 965489"/>
              <a:gd name="connsiteY54" fmla="*/ 452910 h 1035522"/>
              <a:gd name="connsiteX55" fmla="*/ 702948 w 965489"/>
              <a:gd name="connsiteY55" fmla="*/ 481508 h 1035522"/>
              <a:gd name="connsiteX56" fmla="*/ 702948 w 965489"/>
              <a:gd name="connsiteY56" fmla="*/ 482752 h 1035522"/>
              <a:gd name="connsiteX57" fmla="*/ 658161 w 965489"/>
              <a:gd name="connsiteY57" fmla="*/ 507620 h 1035522"/>
              <a:gd name="connsiteX58" fmla="*/ 614618 w 965489"/>
              <a:gd name="connsiteY58" fmla="*/ 479021 h 1035522"/>
              <a:gd name="connsiteX59" fmla="*/ 608397 w 965489"/>
              <a:gd name="connsiteY59" fmla="*/ 456640 h 1035522"/>
              <a:gd name="connsiteX60" fmla="*/ 480256 w 965489"/>
              <a:gd name="connsiteY60" fmla="*/ 331054 h 1035522"/>
              <a:gd name="connsiteX61" fmla="*/ 352115 w 965489"/>
              <a:gd name="connsiteY61" fmla="*/ 465344 h 1035522"/>
              <a:gd name="connsiteX62" fmla="*/ 352115 w 965489"/>
              <a:gd name="connsiteY62" fmla="*/ 557357 h 1035522"/>
              <a:gd name="connsiteX63" fmla="*/ 724098 w 965489"/>
              <a:gd name="connsiteY63" fmla="*/ 557357 h 1035522"/>
              <a:gd name="connsiteX64" fmla="*/ 781326 w 965489"/>
              <a:gd name="connsiteY64" fmla="*/ 615798 h 1035522"/>
              <a:gd name="connsiteX65" fmla="*/ 781326 w 965489"/>
              <a:gd name="connsiteY65" fmla="*/ 715271 h 1035522"/>
              <a:gd name="connsiteX66" fmla="*/ 908223 w 965489"/>
              <a:gd name="connsiteY66" fmla="*/ 715271 h 1035522"/>
              <a:gd name="connsiteX67" fmla="*/ 938081 w 965489"/>
              <a:gd name="connsiteY67" fmla="*/ 682942 h 1035522"/>
              <a:gd name="connsiteX68" fmla="*/ 938081 w 965489"/>
              <a:gd name="connsiteY68" fmla="*/ 140811 h 1035522"/>
              <a:gd name="connsiteX69" fmla="*/ 880148 w 965489"/>
              <a:gd name="connsiteY69" fmla="*/ 52337 h 1035522"/>
              <a:gd name="connsiteX70" fmla="*/ 898212 w 965489"/>
              <a:gd name="connsiteY70" fmla="*/ 70405 h 1035522"/>
              <a:gd name="connsiteX71" fmla="*/ 880148 w 965489"/>
              <a:gd name="connsiteY71" fmla="*/ 88474 h 1035522"/>
              <a:gd name="connsiteX72" fmla="*/ 862084 w 965489"/>
              <a:gd name="connsiteY72" fmla="*/ 70405 h 1035522"/>
              <a:gd name="connsiteX73" fmla="*/ 880148 w 965489"/>
              <a:gd name="connsiteY73" fmla="*/ 52337 h 1035522"/>
              <a:gd name="connsiteX74" fmla="*/ 807896 w 965489"/>
              <a:gd name="connsiteY74" fmla="*/ 52337 h 1035522"/>
              <a:gd name="connsiteX75" fmla="*/ 825960 w 965489"/>
              <a:gd name="connsiteY75" fmla="*/ 70405 h 1035522"/>
              <a:gd name="connsiteX76" fmla="*/ 807896 w 965489"/>
              <a:gd name="connsiteY76" fmla="*/ 88474 h 1035522"/>
              <a:gd name="connsiteX77" fmla="*/ 789832 w 965489"/>
              <a:gd name="connsiteY77" fmla="*/ 70405 h 1035522"/>
              <a:gd name="connsiteX78" fmla="*/ 807896 w 965489"/>
              <a:gd name="connsiteY78" fmla="*/ 52337 h 1035522"/>
              <a:gd name="connsiteX79" fmla="*/ 735662 w 965489"/>
              <a:gd name="connsiteY79" fmla="*/ 52337 h 1035522"/>
              <a:gd name="connsiteX80" fmla="*/ 753704 w 965489"/>
              <a:gd name="connsiteY80" fmla="*/ 70405 h 1035522"/>
              <a:gd name="connsiteX81" fmla="*/ 735662 w 965489"/>
              <a:gd name="connsiteY81" fmla="*/ 88474 h 1035522"/>
              <a:gd name="connsiteX82" fmla="*/ 718822 w 965489"/>
              <a:gd name="connsiteY82" fmla="*/ 70405 h 1035522"/>
              <a:gd name="connsiteX83" fmla="*/ 735662 w 965489"/>
              <a:gd name="connsiteY83" fmla="*/ 52337 h 1035522"/>
              <a:gd name="connsiteX84" fmla="*/ 57265 w 965489"/>
              <a:gd name="connsiteY84" fmla="*/ 28661 h 1035522"/>
              <a:gd name="connsiteX85" fmla="*/ 27407 w 965489"/>
              <a:gd name="connsiteY85" fmla="*/ 58135 h 1035522"/>
              <a:gd name="connsiteX86" fmla="*/ 27407 w 965489"/>
              <a:gd name="connsiteY86" fmla="*/ 113397 h 1035522"/>
              <a:gd name="connsiteX87" fmla="*/ 938081 w 965489"/>
              <a:gd name="connsiteY87" fmla="*/ 113397 h 1035522"/>
              <a:gd name="connsiteX88" fmla="*/ 938081 w 965489"/>
              <a:gd name="connsiteY88" fmla="*/ 58135 h 1035522"/>
              <a:gd name="connsiteX89" fmla="*/ 908223 w 965489"/>
              <a:gd name="connsiteY89" fmla="*/ 28661 h 1035522"/>
              <a:gd name="connsiteX90" fmla="*/ 57233 w 965489"/>
              <a:gd name="connsiteY90" fmla="*/ 0 h 1035522"/>
              <a:gd name="connsiteX91" fmla="*/ 908257 w 965489"/>
              <a:gd name="connsiteY91" fmla="*/ 0 h 1035522"/>
              <a:gd name="connsiteX92" fmla="*/ 965489 w 965489"/>
              <a:gd name="connsiteY92" fmla="*/ 58497 h 1035522"/>
              <a:gd name="connsiteX93" fmla="*/ 965489 w 965489"/>
              <a:gd name="connsiteY93" fmla="*/ 683295 h 1035522"/>
              <a:gd name="connsiteX94" fmla="*/ 908257 w 965489"/>
              <a:gd name="connsiteY94" fmla="*/ 741792 h 1035522"/>
              <a:gd name="connsiteX95" fmla="*/ 781350 w 965489"/>
              <a:gd name="connsiteY95" fmla="*/ 741792 h 1035522"/>
              <a:gd name="connsiteX96" fmla="*/ 781350 w 965489"/>
              <a:gd name="connsiteY96" fmla="*/ 975781 h 1035522"/>
              <a:gd name="connsiteX97" fmla="*/ 724117 w 965489"/>
              <a:gd name="connsiteY97" fmla="*/ 1035522 h 1035522"/>
              <a:gd name="connsiteX98" fmla="*/ 236396 w 965489"/>
              <a:gd name="connsiteY98" fmla="*/ 1035522 h 1035522"/>
              <a:gd name="connsiteX99" fmla="*/ 177919 w 965489"/>
              <a:gd name="connsiteY99" fmla="*/ 975781 h 1035522"/>
              <a:gd name="connsiteX100" fmla="*/ 177919 w 965489"/>
              <a:gd name="connsiteY100" fmla="*/ 741792 h 1035522"/>
              <a:gd name="connsiteX101" fmla="*/ 57233 w 965489"/>
              <a:gd name="connsiteY101" fmla="*/ 741792 h 1035522"/>
              <a:gd name="connsiteX102" fmla="*/ 0 w 965489"/>
              <a:gd name="connsiteY102" fmla="*/ 683295 h 1035522"/>
              <a:gd name="connsiteX103" fmla="*/ 0 w 965489"/>
              <a:gd name="connsiteY103" fmla="*/ 58497 h 1035522"/>
              <a:gd name="connsiteX104" fmla="*/ 57233 w 965489"/>
              <a:gd name="connsiteY104" fmla="*/ 0 h 1035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965489" h="1035522">
                <a:moveTo>
                  <a:pt x="479013" y="679134"/>
                </a:moveTo>
                <a:cubicBezTo>
                  <a:pt x="446925" y="679134"/>
                  <a:pt x="421008" y="707643"/>
                  <a:pt x="421008" y="741110"/>
                </a:cubicBezTo>
                <a:cubicBezTo>
                  <a:pt x="421008" y="764661"/>
                  <a:pt x="433350" y="786973"/>
                  <a:pt x="454330" y="796889"/>
                </a:cubicBezTo>
                <a:cubicBezTo>
                  <a:pt x="460501" y="800608"/>
                  <a:pt x="462969" y="808045"/>
                  <a:pt x="460501" y="814242"/>
                </a:cubicBezTo>
                <a:lnTo>
                  <a:pt x="413603" y="913404"/>
                </a:lnTo>
                <a:lnTo>
                  <a:pt x="545657" y="913404"/>
                </a:lnTo>
                <a:lnTo>
                  <a:pt x="498759" y="814242"/>
                </a:lnTo>
                <a:cubicBezTo>
                  <a:pt x="496291" y="808045"/>
                  <a:pt x="498759" y="799368"/>
                  <a:pt x="504930" y="795649"/>
                </a:cubicBezTo>
                <a:cubicBezTo>
                  <a:pt x="524677" y="785733"/>
                  <a:pt x="538252" y="764661"/>
                  <a:pt x="538252" y="741110"/>
                </a:cubicBezTo>
                <a:cubicBezTo>
                  <a:pt x="538252" y="707643"/>
                  <a:pt x="511101" y="679134"/>
                  <a:pt x="479013" y="679134"/>
                </a:cubicBezTo>
                <a:close/>
                <a:moveTo>
                  <a:pt x="479011" y="652965"/>
                </a:moveTo>
                <a:cubicBezTo>
                  <a:pt x="526059" y="652965"/>
                  <a:pt x="564440" y="692669"/>
                  <a:pt x="564440" y="741058"/>
                </a:cubicBezTo>
                <a:cubicBezTo>
                  <a:pt x="564440" y="770836"/>
                  <a:pt x="550821" y="796892"/>
                  <a:pt x="528535" y="813021"/>
                </a:cubicBezTo>
                <a:lnTo>
                  <a:pt x="535964" y="827910"/>
                </a:lnTo>
                <a:lnTo>
                  <a:pt x="579297" y="920966"/>
                </a:lnTo>
                <a:cubicBezTo>
                  <a:pt x="580535" y="925929"/>
                  <a:pt x="580535" y="930892"/>
                  <a:pt x="578059" y="934615"/>
                </a:cubicBezTo>
                <a:cubicBezTo>
                  <a:pt x="575583" y="938337"/>
                  <a:pt x="571868" y="940818"/>
                  <a:pt x="566916" y="940818"/>
                </a:cubicBezTo>
                <a:lnTo>
                  <a:pt x="393582" y="940818"/>
                </a:lnTo>
                <a:cubicBezTo>
                  <a:pt x="388630" y="940818"/>
                  <a:pt x="383677" y="938337"/>
                  <a:pt x="382439" y="934615"/>
                </a:cubicBezTo>
                <a:cubicBezTo>
                  <a:pt x="379963" y="930892"/>
                  <a:pt x="378725" y="925929"/>
                  <a:pt x="381201" y="920966"/>
                </a:cubicBezTo>
                <a:lnTo>
                  <a:pt x="430725" y="814262"/>
                </a:lnTo>
                <a:cubicBezTo>
                  <a:pt x="408439" y="798132"/>
                  <a:pt x="394820" y="770836"/>
                  <a:pt x="394820" y="741058"/>
                </a:cubicBezTo>
                <a:cubicBezTo>
                  <a:pt x="394820" y="692669"/>
                  <a:pt x="431963" y="652965"/>
                  <a:pt x="479011" y="652965"/>
                </a:cubicBezTo>
                <a:close/>
                <a:moveTo>
                  <a:pt x="236630" y="585675"/>
                </a:moveTo>
                <a:cubicBezTo>
                  <a:pt x="219229" y="585675"/>
                  <a:pt x="205556" y="599342"/>
                  <a:pt x="205556" y="616736"/>
                </a:cubicBezTo>
                <a:lnTo>
                  <a:pt x="205556" y="975805"/>
                </a:lnTo>
                <a:cubicBezTo>
                  <a:pt x="205556" y="994441"/>
                  <a:pt x="219229" y="1008108"/>
                  <a:pt x="236630" y="1008108"/>
                </a:cubicBezTo>
                <a:lnTo>
                  <a:pt x="723876" y="1008108"/>
                </a:lnTo>
                <a:cubicBezTo>
                  <a:pt x="741277" y="1008108"/>
                  <a:pt x="754950" y="994441"/>
                  <a:pt x="754950" y="975805"/>
                </a:cubicBezTo>
                <a:lnTo>
                  <a:pt x="754950" y="616736"/>
                </a:lnTo>
                <a:cubicBezTo>
                  <a:pt x="754950" y="599342"/>
                  <a:pt x="741277" y="585675"/>
                  <a:pt x="723876" y="585675"/>
                </a:cubicBezTo>
                <a:close/>
                <a:moveTo>
                  <a:pt x="480252" y="252962"/>
                </a:moveTo>
                <a:cubicBezTo>
                  <a:pt x="406976" y="252962"/>
                  <a:pt x="338668" y="295157"/>
                  <a:pt x="302651" y="363414"/>
                </a:cubicBezTo>
                <a:cubicBezTo>
                  <a:pt x="286505" y="394439"/>
                  <a:pt x="277811" y="429188"/>
                  <a:pt x="277811" y="465178"/>
                </a:cubicBezTo>
                <a:lnTo>
                  <a:pt x="277811" y="557014"/>
                </a:lnTo>
                <a:lnTo>
                  <a:pt x="325006" y="557014"/>
                </a:lnTo>
                <a:lnTo>
                  <a:pt x="325006" y="465178"/>
                </a:lnTo>
                <a:cubicBezTo>
                  <a:pt x="325006" y="377065"/>
                  <a:pt x="394556" y="303844"/>
                  <a:pt x="480252" y="303844"/>
                </a:cubicBezTo>
                <a:cubicBezTo>
                  <a:pt x="560980" y="303844"/>
                  <a:pt x="630530" y="370860"/>
                  <a:pt x="634256" y="455250"/>
                </a:cubicBezTo>
                <a:cubicBezTo>
                  <a:pt x="635498" y="460214"/>
                  <a:pt x="636740" y="463937"/>
                  <a:pt x="637982" y="466419"/>
                </a:cubicBezTo>
                <a:cubicBezTo>
                  <a:pt x="641708" y="475106"/>
                  <a:pt x="649160" y="480070"/>
                  <a:pt x="657854" y="480070"/>
                </a:cubicBezTo>
                <a:cubicBezTo>
                  <a:pt x="666548" y="480070"/>
                  <a:pt x="673999" y="476347"/>
                  <a:pt x="678967" y="468901"/>
                </a:cubicBezTo>
                <a:cubicBezTo>
                  <a:pt x="681451" y="463937"/>
                  <a:pt x="682693" y="458973"/>
                  <a:pt x="682693" y="454009"/>
                </a:cubicBezTo>
                <a:cubicBezTo>
                  <a:pt x="676483" y="342316"/>
                  <a:pt x="588303" y="252962"/>
                  <a:pt x="480252" y="252962"/>
                </a:cubicBezTo>
                <a:close/>
                <a:moveTo>
                  <a:pt x="27407" y="140811"/>
                </a:moveTo>
                <a:lnTo>
                  <a:pt x="27407" y="682942"/>
                </a:lnTo>
                <a:cubicBezTo>
                  <a:pt x="27407" y="700350"/>
                  <a:pt x="41092" y="715271"/>
                  <a:pt x="57265" y="715271"/>
                </a:cubicBezTo>
                <a:lnTo>
                  <a:pt x="177942" y="715271"/>
                </a:lnTo>
                <a:lnTo>
                  <a:pt x="177942" y="615798"/>
                </a:lnTo>
                <a:cubicBezTo>
                  <a:pt x="177942" y="583469"/>
                  <a:pt x="204068" y="557357"/>
                  <a:pt x="236414" y="557357"/>
                </a:cubicBezTo>
                <a:lnTo>
                  <a:pt x="251343" y="557357"/>
                </a:lnTo>
                <a:lnTo>
                  <a:pt x="251343" y="465344"/>
                </a:lnTo>
                <a:cubicBezTo>
                  <a:pt x="251343" y="425554"/>
                  <a:pt x="260052" y="384522"/>
                  <a:pt x="278713" y="349706"/>
                </a:cubicBezTo>
                <a:cubicBezTo>
                  <a:pt x="318524" y="273857"/>
                  <a:pt x="396902" y="226607"/>
                  <a:pt x="480256" y="226607"/>
                </a:cubicBezTo>
                <a:cubicBezTo>
                  <a:pt x="603421" y="226607"/>
                  <a:pt x="702948" y="326081"/>
                  <a:pt x="709169" y="452910"/>
                </a:cubicBezTo>
                <a:cubicBezTo>
                  <a:pt x="710413" y="462857"/>
                  <a:pt x="707924" y="472804"/>
                  <a:pt x="702948" y="481508"/>
                </a:cubicBezTo>
                <a:cubicBezTo>
                  <a:pt x="702948" y="481508"/>
                  <a:pt x="702948" y="481508"/>
                  <a:pt x="702948" y="482752"/>
                </a:cubicBezTo>
                <a:cubicBezTo>
                  <a:pt x="692995" y="498916"/>
                  <a:pt x="675578" y="507620"/>
                  <a:pt x="658161" y="507620"/>
                </a:cubicBezTo>
                <a:cubicBezTo>
                  <a:pt x="639500" y="506377"/>
                  <a:pt x="623326" y="496429"/>
                  <a:pt x="614618" y="479021"/>
                </a:cubicBezTo>
                <a:cubicBezTo>
                  <a:pt x="610885" y="472804"/>
                  <a:pt x="609641" y="465344"/>
                  <a:pt x="608397" y="456640"/>
                </a:cubicBezTo>
                <a:cubicBezTo>
                  <a:pt x="604665" y="385765"/>
                  <a:pt x="547437" y="331054"/>
                  <a:pt x="480256" y="331054"/>
                </a:cubicBezTo>
                <a:cubicBezTo>
                  <a:pt x="409343" y="331054"/>
                  <a:pt x="352115" y="390739"/>
                  <a:pt x="352115" y="465344"/>
                </a:cubicBezTo>
                <a:lnTo>
                  <a:pt x="352115" y="557357"/>
                </a:lnTo>
                <a:lnTo>
                  <a:pt x="724098" y="557357"/>
                </a:lnTo>
                <a:cubicBezTo>
                  <a:pt x="755200" y="557357"/>
                  <a:pt x="781326" y="583469"/>
                  <a:pt x="781326" y="615798"/>
                </a:cubicBezTo>
                <a:lnTo>
                  <a:pt x="781326" y="715271"/>
                </a:lnTo>
                <a:lnTo>
                  <a:pt x="908223" y="715271"/>
                </a:lnTo>
                <a:cubicBezTo>
                  <a:pt x="925640" y="715271"/>
                  <a:pt x="938081" y="700350"/>
                  <a:pt x="938081" y="682942"/>
                </a:cubicBezTo>
                <a:lnTo>
                  <a:pt x="938081" y="140811"/>
                </a:lnTo>
                <a:close/>
                <a:moveTo>
                  <a:pt x="880148" y="52337"/>
                </a:moveTo>
                <a:cubicBezTo>
                  <a:pt x="889782" y="52337"/>
                  <a:pt x="898212" y="60769"/>
                  <a:pt x="898212" y="70405"/>
                </a:cubicBezTo>
                <a:cubicBezTo>
                  <a:pt x="898212" y="80042"/>
                  <a:pt x="889782" y="88474"/>
                  <a:pt x="880148" y="88474"/>
                </a:cubicBezTo>
                <a:cubicBezTo>
                  <a:pt x="870514" y="88474"/>
                  <a:pt x="862084" y="80042"/>
                  <a:pt x="862084" y="70405"/>
                </a:cubicBezTo>
                <a:cubicBezTo>
                  <a:pt x="862084" y="60769"/>
                  <a:pt x="870514" y="52337"/>
                  <a:pt x="880148" y="52337"/>
                </a:cubicBezTo>
                <a:close/>
                <a:moveTo>
                  <a:pt x="807896" y="52337"/>
                </a:moveTo>
                <a:cubicBezTo>
                  <a:pt x="817530" y="52337"/>
                  <a:pt x="825960" y="60769"/>
                  <a:pt x="825960" y="70405"/>
                </a:cubicBezTo>
                <a:cubicBezTo>
                  <a:pt x="825960" y="80042"/>
                  <a:pt x="817530" y="88474"/>
                  <a:pt x="807896" y="88474"/>
                </a:cubicBezTo>
                <a:cubicBezTo>
                  <a:pt x="798262" y="88474"/>
                  <a:pt x="789832" y="80042"/>
                  <a:pt x="789832" y="70405"/>
                </a:cubicBezTo>
                <a:cubicBezTo>
                  <a:pt x="789832" y="60769"/>
                  <a:pt x="798262" y="52337"/>
                  <a:pt x="807896" y="52337"/>
                </a:cubicBezTo>
                <a:close/>
                <a:moveTo>
                  <a:pt x="735662" y="52337"/>
                </a:moveTo>
                <a:cubicBezTo>
                  <a:pt x="745284" y="52337"/>
                  <a:pt x="753704" y="60769"/>
                  <a:pt x="753704" y="70405"/>
                </a:cubicBezTo>
                <a:cubicBezTo>
                  <a:pt x="753704" y="80042"/>
                  <a:pt x="745284" y="88474"/>
                  <a:pt x="735662" y="88474"/>
                </a:cubicBezTo>
                <a:cubicBezTo>
                  <a:pt x="726039" y="88474"/>
                  <a:pt x="718822" y="80042"/>
                  <a:pt x="718822" y="70405"/>
                </a:cubicBezTo>
                <a:cubicBezTo>
                  <a:pt x="718822" y="60769"/>
                  <a:pt x="726039" y="52337"/>
                  <a:pt x="735662" y="52337"/>
                </a:cubicBezTo>
                <a:close/>
                <a:moveTo>
                  <a:pt x="57265" y="28661"/>
                </a:moveTo>
                <a:cubicBezTo>
                  <a:pt x="41092" y="28661"/>
                  <a:pt x="27407" y="42170"/>
                  <a:pt x="27407" y="58135"/>
                </a:cubicBezTo>
                <a:lnTo>
                  <a:pt x="27407" y="113397"/>
                </a:lnTo>
                <a:lnTo>
                  <a:pt x="938081" y="113397"/>
                </a:lnTo>
                <a:lnTo>
                  <a:pt x="938081" y="58135"/>
                </a:lnTo>
                <a:cubicBezTo>
                  <a:pt x="938081" y="42170"/>
                  <a:pt x="925640" y="28661"/>
                  <a:pt x="908223" y="28661"/>
                </a:cubicBezTo>
                <a:close/>
                <a:moveTo>
                  <a:pt x="57233" y="0"/>
                </a:moveTo>
                <a:lnTo>
                  <a:pt x="908257" y="0"/>
                </a:lnTo>
                <a:cubicBezTo>
                  <a:pt x="939361" y="0"/>
                  <a:pt x="965489" y="27382"/>
                  <a:pt x="965489" y="58497"/>
                </a:cubicBezTo>
                <a:lnTo>
                  <a:pt x="965489" y="683295"/>
                </a:lnTo>
                <a:cubicBezTo>
                  <a:pt x="965489" y="715655"/>
                  <a:pt x="939361" y="741792"/>
                  <a:pt x="908257" y="741792"/>
                </a:cubicBezTo>
                <a:lnTo>
                  <a:pt x="781350" y="741792"/>
                </a:lnTo>
                <a:lnTo>
                  <a:pt x="781350" y="975781"/>
                </a:lnTo>
                <a:cubicBezTo>
                  <a:pt x="781350" y="1009385"/>
                  <a:pt x="755222" y="1035522"/>
                  <a:pt x="724117" y="1035522"/>
                </a:cubicBezTo>
                <a:lnTo>
                  <a:pt x="236396" y="1035522"/>
                </a:lnTo>
                <a:cubicBezTo>
                  <a:pt x="204047" y="1035522"/>
                  <a:pt x="177919" y="1009385"/>
                  <a:pt x="177919" y="975781"/>
                </a:cubicBezTo>
                <a:lnTo>
                  <a:pt x="177919" y="741792"/>
                </a:lnTo>
                <a:lnTo>
                  <a:pt x="57233" y="741792"/>
                </a:lnTo>
                <a:cubicBezTo>
                  <a:pt x="24884" y="741792"/>
                  <a:pt x="0" y="715655"/>
                  <a:pt x="0" y="683295"/>
                </a:cubicBezTo>
                <a:lnTo>
                  <a:pt x="0" y="58497"/>
                </a:lnTo>
                <a:cubicBezTo>
                  <a:pt x="0" y="27382"/>
                  <a:pt x="24884" y="0"/>
                  <a:pt x="572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84BD7F2B-0DD0-CB44-8BEC-050F8F1589E3}"/>
              </a:ext>
            </a:extLst>
          </p:cNvPr>
          <p:cNvSpPr/>
          <p:nvPr/>
        </p:nvSpPr>
        <p:spPr>
          <a:xfrm>
            <a:off x="2617412" y="7724673"/>
            <a:ext cx="1025287" cy="939572"/>
          </a:xfrm>
          <a:custGeom>
            <a:avLst/>
            <a:gdLst>
              <a:gd name="connsiteX0" fmla="*/ 512020 w 1025287"/>
              <a:gd name="connsiteY0" fmla="*/ 655457 h 939572"/>
              <a:gd name="connsiteX1" fmla="*/ 512020 w 1025287"/>
              <a:gd name="connsiteY1" fmla="*/ 772817 h 939572"/>
              <a:gd name="connsiteX2" fmla="*/ 538844 w 1025287"/>
              <a:gd name="connsiteY2" fmla="*/ 798760 h 939572"/>
              <a:gd name="connsiteX3" fmla="*/ 543721 w 1025287"/>
              <a:gd name="connsiteY3" fmla="*/ 798760 h 939572"/>
              <a:gd name="connsiteX4" fmla="*/ 569326 w 1025287"/>
              <a:gd name="connsiteY4" fmla="*/ 772817 h 939572"/>
              <a:gd name="connsiteX5" fmla="*/ 569326 w 1025287"/>
              <a:gd name="connsiteY5" fmla="*/ 655457 h 939572"/>
              <a:gd name="connsiteX6" fmla="*/ 446938 w 1025287"/>
              <a:gd name="connsiteY6" fmla="*/ 655457 h 939572"/>
              <a:gd name="connsiteX7" fmla="*/ 360018 w 1025287"/>
              <a:gd name="connsiteY7" fmla="*/ 876199 h 939572"/>
              <a:gd name="connsiteX8" fmla="*/ 360018 w 1025287"/>
              <a:gd name="connsiteY8" fmla="*/ 908442 h 939572"/>
              <a:gd name="connsiteX9" fmla="*/ 367468 w 1025287"/>
              <a:gd name="connsiteY9" fmla="*/ 913403 h 939572"/>
              <a:gd name="connsiteX10" fmla="*/ 728805 w 1025287"/>
              <a:gd name="connsiteY10" fmla="*/ 913403 h 939572"/>
              <a:gd name="connsiteX11" fmla="*/ 732530 w 1025287"/>
              <a:gd name="connsiteY11" fmla="*/ 913403 h 939572"/>
              <a:gd name="connsiteX12" fmla="*/ 727564 w 1025287"/>
              <a:gd name="connsiteY12" fmla="*/ 876199 h 939572"/>
              <a:gd name="connsiteX13" fmla="*/ 639402 w 1025287"/>
              <a:gd name="connsiteY13" fmla="*/ 655457 h 939572"/>
              <a:gd name="connsiteX14" fmla="*/ 597184 w 1025287"/>
              <a:gd name="connsiteY14" fmla="*/ 655457 h 939572"/>
              <a:gd name="connsiteX15" fmla="*/ 597184 w 1025287"/>
              <a:gd name="connsiteY15" fmla="*/ 773269 h 939572"/>
              <a:gd name="connsiteX16" fmla="*/ 543791 w 1025287"/>
              <a:gd name="connsiteY16" fmla="*/ 826594 h 939572"/>
              <a:gd name="connsiteX17" fmla="*/ 538824 w 1025287"/>
              <a:gd name="connsiteY17" fmla="*/ 826594 h 939572"/>
              <a:gd name="connsiteX18" fmla="*/ 485430 w 1025287"/>
              <a:gd name="connsiteY18" fmla="*/ 773269 h 939572"/>
              <a:gd name="connsiteX19" fmla="*/ 485430 w 1025287"/>
              <a:gd name="connsiteY19" fmla="*/ 655457 h 939572"/>
              <a:gd name="connsiteX20" fmla="*/ 384895 w 1025287"/>
              <a:gd name="connsiteY20" fmla="*/ 571967 h 939572"/>
              <a:gd name="connsiteX21" fmla="*/ 669045 w 1025287"/>
              <a:gd name="connsiteY21" fmla="*/ 571967 h 939572"/>
              <a:gd name="connsiteX22" fmla="*/ 682694 w 1025287"/>
              <a:gd name="connsiteY22" fmla="*/ 585022 h 939572"/>
              <a:gd name="connsiteX23" fmla="*/ 669045 w 1025287"/>
              <a:gd name="connsiteY23" fmla="*/ 596889 h 939572"/>
              <a:gd name="connsiteX24" fmla="*/ 384895 w 1025287"/>
              <a:gd name="connsiteY24" fmla="*/ 596889 h 939572"/>
              <a:gd name="connsiteX25" fmla="*/ 371246 w 1025287"/>
              <a:gd name="connsiteY25" fmla="*/ 585022 h 939572"/>
              <a:gd name="connsiteX26" fmla="*/ 384895 w 1025287"/>
              <a:gd name="connsiteY26" fmla="*/ 571967 h 939572"/>
              <a:gd name="connsiteX27" fmla="*/ 27407 w 1025287"/>
              <a:gd name="connsiteY27" fmla="*/ 524615 h 939572"/>
              <a:gd name="connsiteX28" fmla="*/ 27407 w 1025287"/>
              <a:gd name="connsiteY28" fmla="*/ 594788 h 939572"/>
              <a:gd name="connsiteX29" fmla="*/ 59756 w 1025287"/>
              <a:gd name="connsiteY29" fmla="*/ 626797 h 939572"/>
              <a:gd name="connsiteX30" fmla="*/ 437992 w 1025287"/>
              <a:gd name="connsiteY30" fmla="*/ 626797 h 939572"/>
              <a:gd name="connsiteX31" fmla="*/ 498958 w 1025287"/>
              <a:gd name="connsiteY31" fmla="*/ 626797 h 939572"/>
              <a:gd name="connsiteX32" fmla="*/ 583563 w 1025287"/>
              <a:gd name="connsiteY32" fmla="*/ 626797 h 939572"/>
              <a:gd name="connsiteX33" fmla="*/ 648262 w 1025287"/>
              <a:gd name="connsiteY33" fmla="*/ 626797 h 939572"/>
              <a:gd name="connsiteX34" fmla="*/ 966776 w 1025287"/>
              <a:gd name="connsiteY34" fmla="*/ 626797 h 939572"/>
              <a:gd name="connsiteX35" fmla="*/ 999125 w 1025287"/>
              <a:gd name="connsiteY35" fmla="*/ 594788 h 939572"/>
              <a:gd name="connsiteX36" fmla="*/ 999125 w 1025287"/>
              <a:gd name="connsiteY36" fmla="*/ 524615 h 939572"/>
              <a:gd name="connsiteX37" fmla="*/ 476791 w 1025287"/>
              <a:gd name="connsiteY37" fmla="*/ 99686 h 939572"/>
              <a:gd name="connsiteX38" fmla="*/ 464402 w 1025287"/>
              <a:gd name="connsiteY38" fmla="*/ 112095 h 939572"/>
              <a:gd name="connsiteX39" fmla="*/ 464402 w 1025287"/>
              <a:gd name="connsiteY39" fmla="*/ 223777 h 939572"/>
              <a:gd name="connsiteX40" fmla="*/ 464402 w 1025287"/>
              <a:gd name="connsiteY40" fmla="*/ 321808 h 939572"/>
              <a:gd name="connsiteX41" fmla="*/ 452012 w 1025287"/>
              <a:gd name="connsiteY41" fmla="*/ 335458 h 939572"/>
              <a:gd name="connsiteX42" fmla="*/ 438384 w 1025287"/>
              <a:gd name="connsiteY42" fmla="*/ 321808 h 939572"/>
              <a:gd name="connsiteX43" fmla="*/ 438384 w 1025287"/>
              <a:gd name="connsiteY43" fmla="*/ 223777 h 939572"/>
              <a:gd name="connsiteX44" fmla="*/ 425995 w 1025287"/>
              <a:gd name="connsiteY44" fmla="*/ 211368 h 939572"/>
              <a:gd name="connsiteX45" fmla="*/ 414845 w 1025287"/>
              <a:gd name="connsiteY45" fmla="*/ 223777 h 939572"/>
              <a:gd name="connsiteX46" fmla="*/ 414845 w 1025287"/>
              <a:gd name="connsiteY46" fmla="*/ 356553 h 939572"/>
              <a:gd name="connsiteX47" fmla="*/ 452012 w 1025287"/>
              <a:gd name="connsiteY47" fmla="*/ 396262 h 939572"/>
              <a:gd name="connsiteX48" fmla="*/ 454490 w 1025287"/>
              <a:gd name="connsiteY48" fmla="*/ 396262 h 939572"/>
              <a:gd name="connsiteX49" fmla="*/ 594487 w 1025287"/>
              <a:gd name="connsiteY49" fmla="*/ 396262 h 939572"/>
              <a:gd name="connsiteX50" fmla="*/ 639088 w 1025287"/>
              <a:gd name="connsiteY50" fmla="*/ 351590 h 939572"/>
              <a:gd name="connsiteX51" fmla="*/ 639088 w 1025287"/>
              <a:gd name="connsiteY51" fmla="*/ 167936 h 939572"/>
              <a:gd name="connsiteX52" fmla="*/ 627938 w 1025287"/>
              <a:gd name="connsiteY52" fmla="*/ 156768 h 939572"/>
              <a:gd name="connsiteX53" fmla="*/ 615549 w 1025287"/>
              <a:gd name="connsiteY53" fmla="*/ 167936 h 939572"/>
              <a:gd name="connsiteX54" fmla="*/ 615549 w 1025287"/>
              <a:gd name="connsiteY54" fmla="*/ 270931 h 939572"/>
              <a:gd name="connsiteX55" fmla="*/ 603160 w 1025287"/>
              <a:gd name="connsiteY55" fmla="*/ 284581 h 939572"/>
              <a:gd name="connsiteX56" fmla="*/ 589532 w 1025287"/>
              <a:gd name="connsiteY56" fmla="*/ 270931 h 939572"/>
              <a:gd name="connsiteX57" fmla="*/ 589532 w 1025287"/>
              <a:gd name="connsiteY57" fmla="*/ 167936 h 939572"/>
              <a:gd name="connsiteX58" fmla="*/ 577143 w 1025287"/>
              <a:gd name="connsiteY58" fmla="*/ 156768 h 939572"/>
              <a:gd name="connsiteX59" fmla="*/ 565992 w 1025287"/>
              <a:gd name="connsiteY59" fmla="*/ 167936 h 939572"/>
              <a:gd name="connsiteX60" fmla="*/ 565992 w 1025287"/>
              <a:gd name="connsiteY60" fmla="*/ 272172 h 939572"/>
              <a:gd name="connsiteX61" fmla="*/ 552364 w 1025287"/>
              <a:gd name="connsiteY61" fmla="*/ 285822 h 939572"/>
              <a:gd name="connsiteX62" fmla="*/ 538736 w 1025287"/>
              <a:gd name="connsiteY62" fmla="*/ 272172 h 939572"/>
              <a:gd name="connsiteX63" fmla="*/ 538736 w 1025287"/>
              <a:gd name="connsiteY63" fmla="*/ 167936 h 939572"/>
              <a:gd name="connsiteX64" fmla="*/ 526347 w 1025287"/>
              <a:gd name="connsiteY64" fmla="*/ 156768 h 939572"/>
              <a:gd name="connsiteX65" fmla="*/ 515197 w 1025287"/>
              <a:gd name="connsiteY65" fmla="*/ 167936 h 939572"/>
              <a:gd name="connsiteX66" fmla="*/ 515197 w 1025287"/>
              <a:gd name="connsiteY66" fmla="*/ 272172 h 939572"/>
              <a:gd name="connsiteX67" fmla="*/ 501569 w 1025287"/>
              <a:gd name="connsiteY67" fmla="*/ 285822 h 939572"/>
              <a:gd name="connsiteX68" fmla="*/ 487941 w 1025287"/>
              <a:gd name="connsiteY68" fmla="*/ 272172 h 939572"/>
              <a:gd name="connsiteX69" fmla="*/ 487941 w 1025287"/>
              <a:gd name="connsiteY69" fmla="*/ 167936 h 939572"/>
              <a:gd name="connsiteX70" fmla="*/ 487941 w 1025287"/>
              <a:gd name="connsiteY70" fmla="*/ 112095 h 939572"/>
              <a:gd name="connsiteX71" fmla="*/ 476791 w 1025287"/>
              <a:gd name="connsiteY71" fmla="*/ 99686 h 939572"/>
              <a:gd name="connsiteX72" fmla="*/ 476744 w 1025287"/>
              <a:gd name="connsiteY72" fmla="*/ 73521 h 939572"/>
              <a:gd name="connsiteX73" fmla="*/ 515191 w 1025287"/>
              <a:gd name="connsiteY73" fmla="*/ 112014 h 939572"/>
              <a:gd name="connsiteX74" fmla="*/ 515191 w 1025287"/>
              <a:gd name="connsiteY74" fmla="*/ 131881 h 939572"/>
              <a:gd name="connsiteX75" fmla="*/ 526353 w 1025287"/>
              <a:gd name="connsiteY75" fmla="*/ 129398 h 939572"/>
              <a:gd name="connsiteX76" fmla="*/ 552398 w 1025287"/>
              <a:gd name="connsiteY76" fmla="*/ 139331 h 939572"/>
              <a:gd name="connsiteX77" fmla="*/ 577202 w 1025287"/>
              <a:gd name="connsiteY77" fmla="*/ 129398 h 939572"/>
              <a:gd name="connsiteX78" fmla="*/ 602007 w 1025287"/>
              <a:gd name="connsiteY78" fmla="*/ 139331 h 939572"/>
              <a:gd name="connsiteX79" fmla="*/ 628052 w 1025287"/>
              <a:gd name="connsiteY79" fmla="*/ 129398 h 939572"/>
              <a:gd name="connsiteX80" fmla="*/ 666499 w 1025287"/>
              <a:gd name="connsiteY80" fmla="*/ 167890 h 939572"/>
              <a:gd name="connsiteX81" fmla="*/ 666499 w 1025287"/>
              <a:gd name="connsiteY81" fmla="*/ 351662 h 939572"/>
              <a:gd name="connsiteX82" fmla="*/ 594566 w 1025287"/>
              <a:gd name="connsiteY82" fmla="*/ 423680 h 939572"/>
              <a:gd name="connsiteX83" fmla="*/ 451939 w 1025287"/>
              <a:gd name="connsiteY83" fmla="*/ 423680 h 939572"/>
              <a:gd name="connsiteX84" fmla="*/ 448218 w 1025287"/>
              <a:gd name="connsiteY84" fmla="*/ 422439 h 939572"/>
              <a:gd name="connsiteX85" fmla="*/ 388687 w 1025287"/>
              <a:gd name="connsiteY85" fmla="*/ 356629 h 939572"/>
              <a:gd name="connsiteX86" fmla="*/ 388687 w 1025287"/>
              <a:gd name="connsiteY86" fmla="*/ 223767 h 939572"/>
              <a:gd name="connsiteX87" fmla="*/ 425894 w 1025287"/>
              <a:gd name="connsiteY87" fmla="*/ 185274 h 939572"/>
              <a:gd name="connsiteX88" fmla="*/ 438296 w 1025287"/>
              <a:gd name="connsiteY88" fmla="*/ 187758 h 939572"/>
              <a:gd name="connsiteX89" fmla="*/ 438296 w 1025287"/>
              <a:gd name="connsiteY89" fmla="*/ 112014 h 939572"/>
              <a:gd name="connsiteX90" fmla="*/ 476744 w 1025287"/>
              <a:gd name="connsiteY90" fmla="*/ 73521 h 939572"/>
              <a:gd name="connsiteX91" fmla="*/ 59756 w 1025287"/>
              <a:gd name="connsiteY91" fmla="*/ 26168 h 939572"/>
              <a:gd name="connsiteX92" fmla="*/ 27407 w 1025287"/>
              <a:gd name="connsiteY92" fmla="*/ 59724 h 939572"/>
              <a:gd name="connsiteX93" fmla="*/ 27407 w 1025287"/>
              <a:gd name="connsiteY93" fmla="*/ 495954 h 939572"/>
              <a:gd name="connsiteX94" fmla="*/ 999125 w 1025287"/>
              <a:gd name="connsiteY94" fmla="*/ 495954 h 939572"/>
              <a:gd name="connsiteX95" fmla="*/ 999125 w 1025287"/>
              <a:gd name="connsiteY95" fmla="*/ 59724 h 939572"/>
              <a:gd name="connsiteX96" fmla="*/ 966776 w 1025287"/>
              <a:gd name="connsiteY96" fmla="*/ 26168 h 939572"/>
              <a:gd name="connsiteX97" fmla="*/ 59726 w 1025287"/>
              <a:gd name="connsiteY97" fmla="*/ 0 h 939572"/>
              <a:gd name="connsiteX98" fmla="*/ 966806 w 1025287"/>
              <a:gd name="connsiteY98" fmla="*/ 0 h 939572"/>
              <a:gd name="connsiteX99" fmla="*/ 1025287 w 1025287"/>
              <a:gd name="connsiteY99" fmla="*/ 59735 h 939572"/>
              <a:gd name="connsiteX100" fmla="*/ 1025287 w 1025287"/>
              <a:gd name="connsiteY100" fmla="*/ 596100 h 939572"/>
              <a:gd name="connsiteX101" fmla="*/ 966806 w 1025287"/>
              <a:gd name="connsiteY101" fmla="*/ 654589 h 939572"/>
              <a:gd name="connsiteX102" fmla="*/ 668179 w 1025287"/>
              <a:gd name="connsiteY102" fmla="*/ 654589 h 939572"/>
              <a:gd name="connsiteX103" fmla="*/ 752790 w 1025287"/>
              <a:gd name="connsiteY103" fmla="*/ 867393 h 939572"/>
              <a:gd name="connsiteX104" fmla="*/ 754034 w 1025287"/>
              <a:gd name="connsiteY104" fmla="*/ 928372 h 939572"/>
              <a:gd name="connsiteX105" fmla="*/ 729148 w 1025287"/>
              <a:gd name="connsiteY105" fmla="*/ 939572 h 939572"/>
              <a:gd name="connsiteX106" fmla="*/ 367063 w 1025287"/>
              <a:gd name="connsiteY106" fmla="*/ 939572 h 939572"/>
              <a:gd name="connsiteX107" fmla="*/ 335956 w 1025287"/>
              <a:gd name="connsiteY107" fmla="*/ 924638 h 939572"/>
              <a:gd name="connsiteX108" fmla="*/ 333467 w 1025287"/>
              <a:gd name="connsiteY108" fmla="*/ 867393 h 939572"/>
              <a:gd name="connsiteX109" fmla="*/ 418078 w 1025287"/>
              <a:gd name="connsiteY109" fmla="*/ 654589 h 939572"/>
              <a:gd name="connsiteX110" fmla="*/ 59726 w 1025287"/>
              <a:gd name="connsiteY110" fmla="*/ 654589 h 939572"/>
              <a:gd name="connsiteX111" fmla="*/ 0 w 1025287"/>
              <a:gd name="connsiteY111" fmla="*/ 596100 h 939572"/>
              <a:gd name="connsiteX112" fmla="*/ 0 w 1025287"/>
              <a:gd name="connsiteY112" fmla="*/ 59735 h 939572"/>
              <a:gd name="connsiteX113" fmla="*/ 59726 w 1025287"/>
              <a:gd name="connsiteY113" fmla="*/ 0 h 93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1025287" h="939572">
                <a:moveTo>
                  <a:pt x="512020" y="655457"/>
                </a:moveTo>
                <a:lnTo>
                  <a:pt x="512020" y="772817"/>
                </a:lnTo>
                <a:cubicBezTo>
                  <a:pt x="512020" y="786406"/>
                  <a:pt x="524213" y="798760"/>
                  <a:pt x="538844" y="798760"/>
                </a:cubicBezTo>
                <a:lnTo>
                  <a:pt x="543721" y="798760"/>
                </a:lnTo>
                <a:cubicBezTo>
                  <a:pt x="558353" y="798760"/>
                  <a:pt x="569326" y="786406"/>
                  <a:pt x="569326" y="772817"/>
                </a:cubicBezTo>
                <a:lnTo>
                  <a:pt x="569326" y="655457"/>
                </a:lnTo>
                <a:close/>
                <a:moveTo>
                  <a:pt x="446938" y="655457"/>
                </a:moveTo>
                <a:lnTo>
                  <a:pt x="360018" y="876199"/>
                </a:lnTo>
                <a:cubicBezTo>
                  <a:pt x="353809" y="888600"/>
                  <a:pt x="353809" y="902242"/>
                  <a:pt x="360018" y="908442"/>
                </a:cubicBezTo>
                <a:cubicBezTo>
                  <a:pt x="361260" y="912163"/>
                  <a:pt x="363743" y="913403"/>
                  <a:pt x="367468" y="913403"/>
                </a:cubicBezTo>
                <a:lnTo>
                  <a:pt x="728805" y="913403"/>
                </a:lnTo>
                <a:cubicBezTo>
                  <a:pt x="731289" y="913403"/>
                  <a:pt x="732530" y="913403"/>
                  <a:pt x="732530" y="913403"/>
                </a:cubicBezTo>
                <a:cubicBezTo>
                  <a:pt x="732530" y="913403"/>
                  <a:pt x="737497" y="907202"/>
                  <a:pt x="727564" y="876199"/>
                </a:cubicBezTo>
                <a:lnTo>
                  <a:pt x="639402" y="655457"/>
                </a:lnTo>
                <a:lnTo>
                  <a:pt x="597184" y="655457"/>
                </a:lnTo>
                <a:lnTo>
                  <a:pt x="597184" y="773269"/>
                </a:lnTo>
                <a:cubicBezTo>
                  <a:pt x="597184" y="803032"/>
                  <a:pt x="573592" y="826594"/>
                  <a:pt x="543791" y="826594"/>
                </a:cubicBezTo>
                <a:lnTo>
                  <a:pt x="538824" y="826594"/>
                </a:lnTo>
                <a:cubicBezTo>
                  <a:pt x="509023" y="826594"/>
                  <a:pt x="485430" y="803032"/>
                  <a:pt x="485430" y="773269"/>
                </a:cubicBezTo>
                <a:lnTo>
                  <a:pt x="485430" y="655457"/>
                </a:lnTo>
                <a:close/>
                <a:moveTo>
                  <a:pt x="384895" y="571967"/>
                </a:moveTo>
                <a:lnTo>
                  <a:pt x="669045" y="571967"/>
                </a:lnTo>
                <a:cubicBezTo>
                  <a:pt x="676490" y="571967"/>
                  <a:pt x="682694" y="576714"/>
                  <a:pt x="682694" y="585022"/>
                </a:cubicBezTo>
                <a:cubicBezTo>
                  <a:pt x="682694" y="592142"/>
                  <a:pt x="676490" y="596889"/>
                  <a:pt x="669045" y="596889"/>
                </a:cubicBezTo>
                <a:lnTo>
                  <a:pt x="384895" y="596889"/>
                </a:lnTo>
                <a:cubicBezTo>
                  <a:pt x="377450" y="596889"/>
                  <a:pt x="371246" y="592142"/>
                  <a:pt x="371246" y="585022"/>
                </a:cubicBezTo>
                <a:cubicBezTo>
                  <a:pt x="371246" y="576714"/>
                  <a:pt x="377450" y="571967"/>
                  <a:pt x="384895" y="571967"/>
                </a:cubicBezTo>
                <a:close/>
                <a:moveTo>
                  <a:pt x="27407" y="524615"/>
                </a:moveTo>
                <a:lnTo>
                  <a:pt x="27407" y="594788"/>
                </a:lnTo>
                <a:cubicBezTo>
                  <a:pt x="27407" y="613255"/>
                  <a:pt x="41093" y="626797"/>
                  <a:pt x="59756" y="626797"/>
                </a:cubicBezTo>
                <a:lnTo>
                  <a:pt x="437992" y="626797"/>
                </a:lnTo>
                <a:lnTo>
                  <a:pt x="498958" y="626797"/>
                </a:lnTo>
                <a:lnTo>
                  <a:pt x="583563" y="626797"/>
                </a:lnTo>
                <a:lnTo>
                  <a:pt x="648262" y="626797"/>
                </a:lnTo>
                <a:lnTo>
                  <a:pt x="966776" y="626797"/>
                </a:lnTo>
                <a:cubicBezTo>
                  <a:pt x="984195" y="626797"/>
                  <a:pt x="999125" y="613255"/>
                  <a:pt x="999125" y="594788"/>
                </a:cubicBezTo>
                <a:lnTo>
                  <a:pt x="999125" y="524615"/>
                </a:lnTo>
                <a:close/>
                <a:moveTo>
                  <a:pt x="476791" y="99686"/>
                </a:moveTo>
                <a:cubicBezTo>
                  <a:pt x="470596" y="99686"/>
                  <a:pt x="464402" y="104650"/>
                  <a:pt x="464402" y="112095"/>
                </a:cubicBezTo>
                <a:lnTo>
                  <a:pt x="464402" y="223777"/>
                </a:lnTo>
                <a:lnTo>
                  <a:pt x="464402" y="321808"/>
                </a:lnTo>
                <a:cubicBezTo>
                  <a:pt x="464402" y="329253"/>
                  <a:pt x="459446" y="335458"/>
                  <a:pt x="452012" y="335458"/>
                </a:cubicBezTo>
                <a:cubicBezTo>
                  <a:pt x="444579" y="335458"/>
                  <a:pt x="438384" y="329253"/>
                  <a:pt x="438384" y="321808"/>
                </a:cubicBezTo>
                <a:lnTo>
                  <a:pt x="438384" y="223777"/>
                </a:lnTo>
                <a:cubicBezTo>
                  <a:pt x="438384" y="216331"/>
                  <a:pt x="433429" y="211368"/>
                  <a:pt x="425995" y="211368"/>
                </a:cubicBezTo>
                <a:cubicBezTo>
                  <a:pt x="419801" y="211368"/>
                  <a:pt x="414845" y="216331"/>
                  <a:pt x="414845" y="223777"/>
                </a:cubicBezTo>
                <a:lnTo>
                  <a:pt x="414845" y="356553"/>
                </a:lnTo>
                <a:cubicBezTo>
                  <a:pt x="414845" y="377649"/>
                  <a:pt x="432190" y="395021"/>
                  <a:pt x="452012" y="396262"/>
                </a:cubicBezTo>
                <a:cubicBezTo>
                  <a:pt x="453251" y="396262"/>
                  <a:pt x="453251" y="396262"/>
                  <a:pt x="454490" y="396262"/>
                </a:cubicBezTo>
                <a:lnTo>
                  <a:pt x="594487" y="396262"/>
                </a:lnTo>
                <a:cubicBezTo>
                  <a:pt x="618027" y="396262"/>
                  <a:pt x="639088" y="376408"/>
                  <a:pt x="639088" y="351590"/>
                </a:cubicBezTo>
                <a:lnTo>
                  <a:pt x="639088" y="167936"/>
                </a:lnTo>
                <a:cubicBezTo>
                  <a:pt x="639088" y="161731"/>
                  <a:pt x="634132" y="156768"/>
                  <a:pt x="627938" y="156768"/>
                </a:cubicBezTo>
                <a:cubicBezTo>
                  <a:pt x="620504" y="156768"/>
                  <a:pt x="615549" y="161731"/>
                  <a:pt x="615549" y="167936"/>
                </a:cubicBezTo>
                <a:lnTo>
                  <a:pt x="615549" y="270931"/>
                </a:lnTo>
                <a:cubicBezTo>
                  <a:pt x="615549" y="279617"/>
                  <a:pt x="609354" y="284581"/>
                  <a:pt x="603160" y="284581"/>
                </a:cubicBezTo>
                <a:cubicBezTo>
                  <a:pt x="595726" y="284581"/>
                  <a:pt x="589532" y="279617"/>
                  <a:pt x="589532" y="270931"/>
                </a:cubicBezTo>
                <a:lnTo>
                  <a:pt x="589532" y="167936"/>
                </a:lnTo>
                <a:cubicBezTo>
                  <a:pt x="589532" y="161731"/>
                  <a:pt x="583337" y="156768"/>
                  <a:pt x="577143" y="156768"/>
                </a:cubicBezTo>
                <a:cubicBezTo>
                  <a:pt x="570948" y="156768"/>
                  <a:pt x="565992" y="161731"/>
                  <a:pt x="565992" y="167936"/>
                </a:cubicBezTo>
                <a:lnTo>
                  <a:pt x="565992" y="272172"/>
                </a:lnTo>
                <a:cubicBezTo>
                  <a:pt x="565992" y="279617"/>
                  <a:pt x="559798" y="285822"/>
                  <a:pt x="552364" y="285822"/>
                </a:cubicBezTo>
                <a:cubicBezTo>
                  <a:pt x="544931" y="285822"/>
                  <a:pt x="538736" y="279617"/>
                  <a:pt x="538736" y="272172"/>
                </a:cubicBezTo>
                <a:lnTo>
                  <a:pt x="538736" y="167936"/>
                </a:lnTo>
                <a:cubicBezTo>
                  <a:pt x="538736" y="161731"/>
                  <a:pt x="533781" y="156768"/>
                  <a:pt x="526347" y="156768"/>
                </a:cubicBezTo>
                <a:cubicBezTo>
                  <a:pt x="520153" y="156768"/>
                  <a:pt x="515197" y="161731"/>
                  <a:pt x="515197" y="167936"/>
                </a:cubicBezTo>
                <a:lnTo>
                  <a:pt x="515197" y="272172"/>
                </a:lnTo>
                <a:cubicBezTo>
                  <a:pt x="515197" y="279617"/>
                  <a:pt x="509002" y="285822"/>
                  <a:pt x="501569" y="285822"/>
                </a:cubicBezTo>
                <a:cubicBezTo>
                  <a:pt x="494135" y="285822"/>
                  <a:pt x="487941" y="279617"/>
                  <a:pt x="487941" y="272172"/>
                </a:cubicBezTo>
                <a:lnTo>
                  <a:pt x="487941" y="167936"/>
                </a:lnTo>
                <a:lnTo>
                  <a:pt x="487941" y="112095"/>
                </a:lnTo>
                <a:cubicBezTo>
                  <a:pt x="487941" y="104650"/>
                  <a:pt x="482985" y="99686"/>
                  <a:pt x="476791" y="99686"/>
                </a:cubicBezTo>
                <a:close/>
                <a:moveTo>
                  <a:pt x="476744" y="73521"/>
                </a:moveTo>
                <a:cubicBezTo>
                  <a:pt x="497828" y="73521"/>
                  <a:pt x="515191" y="90905"/>
                  <a:pt x="515191" y="112014"/>
                </a:cubicBezTo>
                <a:lnTo>
                  <a:pt x="515191" y="131881"/>
                </a:lnTo>
                <a:cubicBezTo>
                  <a:pt x="518912" y="130639"/>
                  <a:pt x="523872" y="129398"/>
                  <a:pt x="526353" y="129398"/>
                </a:cubicBezTo>
                <a:cubicBezTo>
                  <a:pt x="537515" y="129398"/>
                  <a:pt x="544956" y="133123"/>
                  <a:pt x="552398" y="139331"/>
                </a:cubicBezTo>
                <a:cubicBezTo>
                  <a:pt x="558599" y="133123"/>
                  <a:pt x="568521" y="129398"/>
                  <a:pt x="577202" y="129398"/>
                </a:cubicBezTo>
                <a:cubicBezTo>
                  <a:pt x="587124" y="129398"/>
                  <a:pt x="595806" y="133123"/>
                  <a:pt x="602007" y="139331"/>
                </a:cubicBezTo>
                <a:cubicBezTo>
                  <a:pt x="609448" y="133123"/>
                  <a:pt x="618130" y="129398"/>
                  <a:pt x="628052" y="129398"/>
                </a:cubicBezTo>
                <a:cubicBezTo>
                  <a:pt x="649136" y="129398"/>
                  <a:pt x="666499" y="146781"/>
                  <a:pt x="666499" y="167890"/>
                </a:cubicBezTo>
                <a:lnTo>
                  <a:pt x="666499" y="351662"/>
                </a:lnTo>
                <a:cubicBezTo>
                  <a:pt x="666499" y="390154"/>
                  <a:pt x="634253" y="423680"/>
                  <a:pt x="594566" y="423680"/>
                </a:cubicBezTo>
                <a:lnTo>
                  <a:pt x="451939" y="423680"/>
                </a:lnTo>
                <a:cubicBezTo>
                  <a:pt x="450699" y="423680"/>
                  <a:pt x="449459" y="422439"/>
                  <a:pt x="448218" y="422439"/>
                </a:cubicBezTo>
                <a:cubicBezTo>
                  <a:pt x="414732" y="419955"/>
                  <a:pt x="388687" y="391396"/>
                  <a:pt x="388687" y="356629"/>
                </a:cubicBezTo>
                <a:lnTo>
                  <a:pt x="388687" y="223767"/>
                </a:lnTo>
                <a:cubicBezTo>
                  <a:pt x="388687" y="202658"/>
                  <a:pt x="406050" y="185274"/>
                  <a:pt x="425894" y="185274"/>
                </a:cubicBezTo>
                <a:cubicBezTo>
                  <a:pt x="430855" y="185274"/>
                  <a:pt x="434576" y="185274"/>
                  <a:pt x="438296" y="187758"/>
                </a:cubicBezTo>
                <a:lnTo>
                  <a:pt x="438296" y="112014"/>
                </a:lnTo>
                <a:cubicBezTo>
                  <a:pt x="438296" y="90905"/>
                  <a:pt x="455660" y="73521"/>
                  <a:pt x="476744" y="73521"/>
                </a:cubicBezTo>
                <a:close/>
                <a:moveTo>
                  <a:pt x="59756" y="26168"/>
                </a:moveTo>
                <a:cubicBezTo>
                  <a:pt x="41093" y="26168"/>
                  <a:pt x="27407" y="42325"/>
                  <a:pt x="27407" y="59724"/>
                </a:cubicBezTo>
                <a:lnTo>
                  <a:pt x="27407" y="495954"/>
                </a:lnTo>
                <a:lnTo>
                  <a:pt x="999125" y="495954"/>
                </a:lnTo>
                <a:lnTo>
                  <a:pt x="999125" y="59724"/>
                </a:lnTo>
                <a:cubicBezTo>
                  <a:pt x="999125" y="42325"/>
                  <a:pt x="984195" y="26168"/>
                  <a:pt x="966776" y="26168"/>
                </a:cubicBezTo>
                <a:close/>
                <a:moveTo>
                  <a:pt x="59726" y="0"/>
                </a:moveTo>
                <a:lnTo>
                  <a:pt x="966806" y="0"/>
                </a:lnTo>
                <a:cubicBezTo>
                  <a:pt x="999157" y="0"/>
                  <a:pt x="1025287" y="26134"/>
                  <a:pt x="1025287" y="59735"/>
                </a:cubicBezTo>
                <a:lnTo>
                  <a:pt x="1025287" y="596100"/>
                </a:lnTo>
                <a:cubicBezTo>
                  <a:pt x="1025287" y="627211"/>
                  <a:pt x="999157" y="654589"/>
                  <a:pt x="966806" y="654589"/>
                </a:cubicBezTo>
                <a:lnTo>
                  <a:pt x="668179" y="654589"/>
                </a:lnTo>
                <a:lnTo>
                  <a:pt x="752790" y="867393"/>
                </a:lnTo>
                <a:cubicBezTo>
                  <a:pt x="762744" y="898505"/>
                  <a:pt x="762744" y="915927"/>
                  <a:pt x="754034" y="928372"/>
                </a:cubicBezTo>
                <a:cubicBezTo>
                  <a:pt x="750301" y="933350"/>
                  <a:pt x="742836" y="939572"/>
                  <a:pt x="729148" y="939572"/>
                </a:cubicBezTo>
                <a:lnTo>
                  <a:pt x="367063" y="939572"/>
                </a:lnTo>
                <a:cubicBezTo>
                  <a:pt x="354620" y="939572"/>
                  <a:pt x="343422" y="934594"/>
                  <a:pt x="335956" y="924638"/>
                </a:cubicBezTo>
                <a:cubicBezTo>
                  <a:pt x="326002" y="908460"/>
                  <a:pt x="324757" y="886060"/>
                  <a:pt x="333467" y="867393"/>
                </a:cubicBezTo>
                <a:lnTo>
                  <a:pt x="418078" y="654589"/>
                </a:lnTo>
                <a:lnTo>
                  <a:pt x="59726" y="654589"/>
                </a:lnTo>
                <a:cubicBezTo>
                  <a:pt x="26130" y="654589"/>
                  <a:pt x="0" y="627211"/>
                  <a:pt x="0" y="596100"/>
                </a:cubicBezTo>
                <a:lnTo>
                  <a:pt x="0" y="59735"/>
                </a:lnTo>
                <a:cubicBezTo>
                  <a:pt x="0" y="26134"/>
                  <a:pt x="26130" y="0"/>
                  <a:pt x="597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DC83700F-D7ED-674E-B25F-78410A41C4B0}"/>
              </a:ext>
            </a:extLst>
          </p:cNvPr>
          <p:cNvSpPr/>
          <p:nvPr/>
        </p:nvSpPr>
        <p:spPr>
          <a:xfrm>
            <a:off x="2603707" y="11212549"/>
            <a:ext cx="1052694" cy="879758"/>
          </a:xfrm>
          <a:custGeom>
            <a:avLst/>
            <a:gdLst>
              <a:gd name="connsiteX0" fmla="*/ 74748 w 1052694"/>
              <a:gd name="connsiteY0" fmla="*/ 747670 h 879758"/>
              <a:gd name="connsiteX1" fmla="*/ 74748 w 1052694"/>
              <a:gd name="connsiteY1" fmla="*/ 787082 h 879758"/>
              <a:gd name="connsiteX2" fmla="*/ 143170 w 1052694"/>
              <a:gd name="connsiteY2" fmla="*/ 853590 h 879758"/>
              <a:gd name="connsiteX3" fmla="*/ 883367 w 1052694"/>
              <a:gd name="connsiteY3" fmla="*/ 853590 h 879758"/>
              <a:gd name="connsiteX4" fmla="*/ 954277 w 1052694"/>
              <a:gd name="connsiteY4" fmla="*/ 784619 h 879758"/>
              <a:gd name="connsiteX5" fmla="*/ 954277 w 1052694"/>
              <a:gd name="connsiteY5" fmla="*/ 747670 h 879758"/>
              <a:gd name="connsiteX6" fmla="*/ 675615 w 1052694"/>
              <a:gd name="connsiteY6" fmla="*/ 747670 h 879758"/>
              <a:gd name="connsiteX7" fmla="*/ 627097 w 1052694"/>
              <a:gd name="connsiteY7" fmla="*/ 775997 h 879758"/>
              <a:gd name="connsiteX8" fmla="*/ 623365 w 1052694"/>
              <a:gd name="connsiteY8" fmla="*/ 775997 h 879758"/>
              <a:gd name="connsiteX9" fmla="*/ 394464 w 1052694"/>
              <a:gd name="connsiteY9" fmla="*/ 777229 h 879758"/>
              <a:gd name="connsiteX10" fmla="*/ 343459 w 1052694"/>
              <a:gd name="connsiteY10" fmla="*/ 747670 h 879758"/>
              <a:gd name="connsiteX11" fmla="*/ 591421 w 1052694"/>
              <a:gd name="connsiteY11" fmla="*/ 554525 h 879758"/>
              <a:gd name="connsiteX12" fmla="*/ 524475 w 1052694"/>
              <a:gd name="connsiteY12" fmla="*/ 657953 h 879758"/>
              <a:gd name="connsiteX13" fmla="*/ 779862 w 1052694"/>
              <a:gd name="connsiteY13" fmla="*/ 657953 h 879758"/>
              <a:gd name="connsiteX14" fmla="*/ 779862 w 1052694"/>
              <a:gd name="connsiteY14" fmla="*/ 653028 h 879758"/>
              <a:gd name="connsiteX15" fmla="*/ 719115 w 1052694"/>
              <a:gd name="connsiteY15" fmla="*/ 556988 h 879758"/>
              <a:gd name="connsiteX16" fmla="*/ 716635 w 1052694"/>
              <a:gd name="connsiteY16" fmla="*/ 561913 h 879758"/>
              <a:gd name="connsiteX17" fmla="*/ 715396 w 1052694"/>
              <a:gd name="connsiteY17" fmla="*/ 561913 h 879758"/>
              <a:gd name="connsiteX18" fmla="*/ 672005 w 1052694"/>
              <a:gd name="connsiteY18" fmla="*/ 598851 h 879758"/>
              <a:gd name="connsiteX19" fmla="*/ 653408 w 1052694"/>
              <a:gd name="connsiteY19" fmla="*/ 607470 h 879758"/>
              <a:gd name="connsiteX20" fmla="*/ 650929 w 1052694"/>
              <a:gd name="connsiteY20" fmla="*/ 607470 h 879758"/>
              <a:gd name="connsiteX21" fmla="*/ 631093 w 1052694"/>
              <a:gd name="connsiteY21" fmla="*/ 597620 h 879758"/>
              <a:gd name="connsiteX22" fmla="*/ 622896 w 1052694"/>
              <a:gd name="connsiteY22" fmla="*/ 549541 h 879758"/>
              <a:gd name="connsiteX23" fmla="*/ 651028 w 1052694"/>
              <a:gd name="connsiteY23" fmla="*/ 579496 h 879758"/>
              <a:gd name="connsiteX24" fmla="*/ 652252 w 1052694"/>
              <a:gd name="connsiteY24" fmla="*/ 580694 h 879758"/>
              <a:gd name="connsiteX25" fmla="*/ 654698 w 1052694"/>
              <a:gd name="connsiteY25" fmla="*/ 579496 h 879758"/>
              <a:gd name="connsiteX26" fmla="*/ 690169 w 1052694"/>
              <a:gd name="connsiteY26" fmla="*/ 550739 h 879758"/>
              <a:gd name="connsiteX27" fmla="*/ 637277 w 1052694"/>
              <a:gd name="connsiteY27" fmla="*/ 518388 h 879758"/>
              <a:gd name="connsiteX28" fmla="*/ 669536 w 1052694"/>
              <a:gd name="connsiteY28" fmla="*/ 518388 h 879758"/>
              <a:gd name="connsiteX29" fmla="*/ 709240 w 1052694"/>
              <a:gd name="connsiteY29" fmla="*/ 524572 h 879758"/>
              <a:gd name="connsiteX30" fmla="*/ 711722 w 1052694"/>
              <a:gd name="connsiteY30" fmla="*/ 524572 h 879758"/>
              <a:gd name="connsiteX31" fmla="*/ 804778 w 1052694"/>
              <a:gd name="connsiteY31" fmla="*/ 653201 h 879758"/>
              <a:gd name="connsiteX32" fmla="*/ 804778 w 1052694"/>
              <a:gd name="connsiteY32" fmla="*/ 671753 h 879758"/>
              <a:gd name="connsiteX33" fmla="*/ 792371 w 1052694"/>
              <a:gd name="connsiteY33" fmla="*/ 684121 h 879758"/>
              <a:gd name="connsiteX34" fmla="*/ 510721 w 1052694"/>
              <a:gd name="connsiteY34" fmla="*/ 684121 h 879758"/>
              <a:gd name="connsiteX35" fmla="*/ 498313 w 1052694"/>
              <a:gd name="connsiteY35" fmla="*/ 671753 h 879758"/>
              <a:gd name="connsiteX36" fmla="*/ 498313 w 1052694"/>
              <a:gd name="connsiteY36" fmla="*/ 658148 h 879758"/>
              <a:gd name="connsiteX37" fmla="*/ 637277 w 1052694"/>
              <a:gd name="connsiteY37" fmla="*/ 518388 h 879758"/>
              <a:gd name="connsiteX38" fmla="*/ 123270 w 1052694"/>
              <a:gd name="connsiteY38" fmla="*/ 492220 h 879758"/>
              <a:gd name="connsiteX39" fmla="*/ 317748 w 1052694"/>
              <a:gd name="connsiteY39" fmla="*/ 492220 h 879758"/>
              <a:gd name="connsiteX40" fmla="*/ 330135 w 1052694"/>
              <a:gd name="connsiteY40" fmla="*/ 502925 h 879758"/>
              <a:gd name="connsiteX41" fmla="*/ 330135 w 1052694"/>
              <a:gd name="connsiteY41" fmla="*/ 507683 h 879758"/>
              <a:gd name="connsiteX42" fmla="*/ 317748 w 1052694"/>
              <a:gd name="connsiteY42" fmla="*/ 518388 h 879758"/>
              <a:gd name="connsiteX43" fmla="*/ 123270 w 1052694"/>
              <a:gd name="connsiteY43" fmla="*/ 518388 h 879758"/>
              <a:gd name="connsiteX44" fmla="*/ 112121 w 1052694"/>
              <a:gd name="connsiteY44" fmla="*/ 507683 h 879758"/>
              <a:gd name="connsiteX45" fmla="*/ 112121 w 1052694"/>
              <a:gd name="connsiteY45" fmla="*/ 502925 h 879758"/>
              <a:gd name="connsiteX46" fmla="*/ 123270 w 1052694"/>
              <a:gd name="connsiteY46" fmla="*/ 492220 h 879758"/>
              <a:gd name="connsiteX47" fmla="*/ 122026 w 1052694"/>
              <a:gd name="connsiteY47" fmla="*/ 432406 h 879758"/>
              <a:gd name="connsiteX48" fmla="*/ 346387 w 1052694"/>
              <a:gd name="connsiteY48" fmla="*/ 432406 h 879758"/>
              <a:gd name="connsiteX49" fmla="*/ 357543 w 1052694"/>
              <a:gd name="connsiteY49" fmla="*/ 444301 h 879758"/>
              <a:gd name="connsiteX50" fmla="*/ 357543 w 1052694"/>
              <a:gd name="connsiteY50" fmla="*/ 447869 h 879758"/>
              <a:gd name="connsiteX51" fmla="*/ 346387 w 1052694"/>
              <a:gd name="connsiteY51" fmla="*/ 458574 h 879758"/>
              <a:gd name="connsiteX52" fmla="*/ 122026 w 1052694"/>
              <a:gd name="connsiteY52" fmla="*/ 458574 h 879758"/>
              <a:gd name="connsiteX53" fmla="*/ 109630 w 1052694"/>
              <a:gd name="connsiteY53" fmla="*/ 447869 h 879758"/>
              <a:gd name="connsiteX54" fmla="*/ 109630 w 1052694"/>
              <a:gd name="connsiteY54" fmla="*/ 444301 h 879758"/>
              <a:gd name="connsiteX55" fmla="*/ 122026 w 1052694"/>
              <a:gd name="connsiteY55" fmla="*/ 432406 h 879758"/>
              <a:gd name="connsiteX56" fmla="*/ 67896 w 1052694"/>
              <a:gd name="connsiteY56" fmla="*/ 432406 h 879758"/>
              <a:gd name="connsiteX57" fmla="*/ 80977 w 1052694"/>
              <a:gd name="connsiteY57" fmla="*/ 445490 h 879758"/>
              <a:gd name="connsiteX58" fmla="*/ 67896 w 1052694"/>
              <a:gd name="connsiteY58" fmla="*/ 458574 h 879758"/>
              <a:gd name="connsiteX59" fmla="*/ 54815 w 1052694"/>
              <a:gd name="connsiteY59" fmla="*/ 445490 h 879758"/>
              <a:gd name="connsiteX60" fmla="*/ 67896 w 1052694"/>
              <a:gd name="connsiteY60" fmla="*/ 432406 h 879758"/>
              <a:gd name="connsiteX61" fmla="*/ 653334 w 1052694"/>
              <a:gd name="connsiteY61" fmla="*/ 408730 h 879758"/>
              <a:gd name="connsiteX62" fmla="*/ 607752 w 1052694"/>
              <a:gd name="connsiteY62" fmla="*/ 424624 h 879758"/>
              <a:gd name="connsiteX63" fmla="*/ 590505 w 1052694"/>
              <a:gd name="connsiteY63" fmla="*/ 423401 h 879758"/>
              <a:gd name="connsiteX64" fmla="*/ 648407 w 1052694"/>
              <a:gd name="connsiteY64" fmla="*/ 473528 h 879758"/>
              <a:gd name="connsiteX65" fmla="*/ 701380 w 1052694"/>
              <a:gd name="connsiteY65" fmla="*/ 444186 h 879758"/>
              <a:gd name="connsiteX66" fmla="*/ 653334 w 1052694"/>
              <a:gd name="connsiteY66" fmla="*/ 408730 h 879758"/>
              <a:gd name="connsiteX67" fmla="*/ 122025 w 1052694"/>
              <a:gd name="connsiteY67" fmla="*/ 380069 h 879758"/>
              <a:gd name="connsiteX68" fmla="*/ 316503 w 1052694"/>
              <a:gd name="connsiteY68" fmla="*/ 380069 h 879758"/>
              <a:gd name="connsiteX69" fmla="*/ 328890 w 1052694"/>
              <a:gd name="connsiteY69" fmla="*/ 390774 h 879758"/>
              <a:gd name="connsiteX70" fmla="*/ 328890 w 1052694"/>
              <a:gd name="connsiteY70" fmla="*/ 395532 h 879758"/>
              <a:gd name="connsiteX71" fmla="*/ 316503 w 1052694"/>
              <a:gd name="connsiteY71" fmla="*/ 406237 h 879758"/>
              <a:gd name="connsiteX72" fmla="*/ 122025 w 1052694"/>
              <a:gd name="connsiteY72" fmla="*/ 406237 h 879758"/>
              <a:gd name="connsiteX73" fmla="*/ 110876 w 1052694"/>
              <a:gd name="connsiteY73" fmla="*/ 395532 h 879758"/>
              <a:gd name="connsiteX74" fmla="*/ 110876 w 1052694"/>
              <a:gd name="connsiteY74" fmla="*/ 390774 h 879758"/>
              <a:gd name="connsiteX75" fmla="*/ 122025 w 1052694"/>
              <a:gd name="connsiteY75" fmla="*/ 380069 h 879758"/>
              <a:gd name="connsiteX76" fmla="*/ 648476 w 1052694"/>
              <a:gd name="connsiteY76" fmla="*/ 367605 h 879758"/>
              <a:gd name="connsiteX77" fmla="*/ 596734 w 1052694"/>
              <a:gd name="connsiteY77" fmla="*/ 396783 h 879758"/>
              <a:gd name="connsiteX78" fmla="*/ 647244 w 1052694"/>
              <a:gd name="connsiteY78" fmla="*/ 377331 h 879758"/>
              <a:gd name="connsiteX79" fmla="*/ 648476 w 1052694"/>
              <a:gd name="connsiteY79" fmla="*/ 376115 h 879758"/>
              <a:gd name="connsiteX80" fmla="*/ 649708 w 1052694"/>
              <a:gd name="connsiteY80" fmla="*/ 374899 h 879758"/>
              <a:gd name="connsiteX81" fmla="*/ 650940 w 1052694"/>
              <a:gd name="connsiteY81" fmla="*/ 373684 h 879758"/>
              <a:gd name="connsiteX82" fmla="*/ 653404 w 1052694"/>
              <a:gd name="connsiteY82" fmla="*/ 373684 h 879758"/>
              <a:gd name="connsiteX83" fmla="*/ 654636 w 1052694"/>
              <a:gd name="connsiteY83" fmla="*/ 372468 h 879758"/>
              <a:gd name="connsiteX84" fmla="*/ 655867 w 1052694"/>
              <a:gd name="connsiteY84" fmla="*/ 372468 h 879758"/>
              <a:gd name="connsiteX85" fmla="*/ 657099 w 1052694"/>
              <a:gd name="connsiteY85" fmla="*/ 372468 h 879758"/>
              <a:gd name="connsiteX86" fmla="*/ 659563 w 1052694"/>
              <a:gd name="connsiteY86" fmla="*/ 372468 h 879758"/>
              <a:gd name="connsiteX87" fmla="*/ 660795 w 1052694"/>
              <a:gd name="connsiteY87" fmla="*/ 372468 h 879758"/>
              <a:gd name="connsiteX88" fmla="*/ 662027 w 1052694"/>
              <a:gd name="connsiteY88" fmla="*/ 373684 h 879758"/>
              <a:gd name="connsiteX89" fmla="*/ 664491 w 1052694"/>
              <a:gd name="connsiteY89" fmla="*/ 374899 h 879758"/>
              <a:gd name="connsiteX90" fmla="*/ 666955 w 1052694"/>
              <a:gd name="connsiteY90" fmla="*/ 376115 h 879758"/>
              <a:gd name="connsiteX91" fmla="*/ 666955 w 1052694"/>
              <a:gd name="connsiteY91" fmla="*/ 377331 h 879758"/>
              <a:gd name="connsiteX92" fmla="*/ 668187 w 1052694"/>
              <a:gd name="connsiteY92" fmla="*/ 378547 h 879758"/>
              <a:gd name="connsiteX93" fmla="*/ 668187 w 1052694"/>
              <a:gd name="connsiteY93" fmla="*/ 379762 h 879758"/>
              <a:gd name="connsiteX94" fmla="*/ 669419 w 1052694"/>
              <a:gd name="connsiteY94" fmla="*/ 380978 h 879758"/>
              <a:gd name="connsiteX95" fmla="*/ 707609 w 1052694"/>
              <a:gd name="connsiteY95" fmla="*/ 417450 h 879758"/>
              <a:gd name="connsiteX96" fmla="*/ 648476 w 1052694"/>
              <a:gd name="connsiteY96" fmla="*/ 367605 h 879758"/>
              <a:gd name="connsiteX97" fmla="*/ 648440 w 1052694"/>
              <a:gd name="connsiteY97" fmla="*/ 341440 h 879758"/>
              <a:gd name="connsiteX98" fmla="*/ 733772 w 1052694"/>
              <a:gd name="connsiteY98" fmla="*/ 420569 h 879758"/>
              <a:gd name="connsiteX99" fmla="*/ 648440 w 1052694"/>
              <a:gd name="connsiteY99" fmla="*/ 499697 h 879758"/>
              <a:gd name="connsiteX100" fmla="*/ 564344 w 1052694"/>
              <a:gd name="connsiteY100" fmla="*/ 420569 h 879758"/>
              <a:gd name="connsiteX101" fmla="*/ 648440 w 1052694"/>
              <a:gd name="connsiteY101" fmla="*/ 341440 h 879758"/>
              <a:gd name="connsiteX102" fmla="*/ 763838 w 1052694"/>
              <a:gd name="connsiteY102" fmla="*/ 333963 h 879758"/>
              <a:gd name="connsiteX103" fmla="*/ 756377 w 1052694"/>
              <a:gd name="connsiteY103" fmla="*/ 336448 h 879758"/>
              <a:gd name="connsiteX104" fmla="*/ 497715 w 1052694"/>
              <a:gd name="connsiteY104" fmla="*/ 336448 h 879758"/>
              <a:gd name="connsiteX105" fmla="*/ 497715 w 1052694"/>
              <a:gd name="connsiteY105" fmla="*/ 560081 h 879758"/>
              <a:gd name="connsiteX106" fmla="*/ 438024 w 1052694"/>
              <a:gd name="connsiteY106" fmla="*/ 620959 h 879758"/>
              <a:gd name="connsiteX107" fmla="*/ 161953 w 1052694"/>
              <a:gd name="connsiteY107" fmla="*/ 620959 h 879758"/>
              <a:gd name="connsiteX108" fmla="*/ 161953 w 1052694"/>
              <a:gd name="connsiteY108" fmla="*/ 720352 h 879758"/>
              <a:gd name="connsiteX109" fmla="*/ 350975 w 1052694"/>
              <a:gd name="connsiteY109" fmla="*/ 720352 h 879758"/>
              <a:gd name="connsiteX110" fmla="*/ 363410 w 1052694"/>
              <a:gd name="connsiteY110" fmla="*/ 729049 h 879758"/>
              <a:gd name="connsiteX111" fmla="*/ 394500 w 1052694"/>
              <a:gd name="connsiteY111" fmla="*/ 751412 h 879758"/>
              <a:gd name="connsiteX112" fmla="*/ 620828 w 1052694"/>
              <a:gd name="connsiteY112" fmla="*/ 748927 h 879758"/>
              <a:gd name="connsiteX113" fmla="*/ 659379 w 1052694"/>
              <a:gd name="connsiteY113" fmla="*/ 725321 h 879758"/>
              <a:gd name="connsiteX114" fmla="*/ 669327 w 1052694"/>
              <a:gd name="connsiteY114" fmla="*/ 720352 h 879758"/>
              <a:gd name="connsiteX115" fmla="*/ 857105 w 1052694"/>
              <a:gd name="connsiteY115" fmla="*/ 720352 h 879758"/>
              <a:gd name="connsiteX116" fmla="*/ 857105 w 1052694"/>
              <a:gd name="connsiteY116" fmla="*/ 340175 h 879758"/>
              <a:gd name="connsiteX117" fmla="*/ 855862 w 1052694"/>
              <a:gd name="connsiteY117" fmla="*/ 340175 h 879758"/>
              <a:gd name="connsiteX118" fmla="*/ 803632 w 1052694"/>
              <a:gd name="connsiteY118" fmla="*/ 378690 h 879758"/>
              <a:gd name="connsiteX119" fmla="*/ 788709 w 1052694"/>
              <a:gd name="connsiteY119" fmla="*/ 383659 h 879758"/>
              <a:gd name="connsiteX120" fmla="*/ 773786 w 1052694"/>
              <a:gd name="connsiteY120" fmla="*/ 377447 h 879758"/>
              <a:gd name="connsiteX121" fmla="*/ 763838 w 1052694"/>
              <a:gd name="connsiteY121" fmla="*/ 351357 h 879758"/>
              <a:gd name="connsiteX122" fmla="*/ 768812 w 1052694"/>
              <a:gd name="connsiteY122" fmla="*/ 336448 h 879758"/>
              <a:gd name="connsiteX123" fmla="*/ 763838 w 1052694"/>
              <a:gd name="connsiteY123" fmla="*/ 333963 h 879758"/>
              <a:gd name="connsiteX124" fmla="*/ 122032 w 1052694"/>
              <a:gd name="connsiteY124" fmla="*/ 326486 h 879758"/>
              <a:gd name="connsiteX125" fmla="*/ 346387 w 1052694"/>
              <a:gd name="connsiteY125" fmla="*/ 326486 h 879758"/>
              <a:gd name="connsiteX126" fmla="*/ 357543 w 1052694"/>
              <a:gd name="connsiteY126" fmla="*/ 338354 h 879758"/>
              <a:gd name="connsiteX127" fmla="*/ 357543 w 1052694"/>
              <a:gd name="connsiteY127" fmla="*/ 340727 h 879758"/>
              <a:gd name="connsiteX128" fmla="*/ 346387 w 1052694"/>
              <a:gd name="connsiteY128" fmla="*/ 351408 h 879758"/>
              <a:gd name="connsiteX129" fmla="*/ 122032 w 1052694"/>
              <a:gd name="connsiteY129" fmla="*/ 351408 h 879758"/>
              <a:gd name="connsiteX130" fmla="*/ 110876 w 1052694"/>
              <a:gd name="connsiteY130" fmla="*/ 340727 h 879758"/>
              <a:gd name="connsiteX131" fmla="*/ 110876 w 1052694"/>
              <a:gd name="connsiteY131" fmla="*/ 338354 h 879758"/>
              <a:gd name="connsiteX132" fmla="*/ 122032 w 1052694"/>
              <a:gd name="connsiteY132" fmla="*/ 326486 h 879758"/>
              <a:gd name="connsiteX133" fmla="*/ 67896 w 1052694"/>
              <a:gd name="connsiteY133" fmla="*/ 326486 h 879758"/>
              <a:gd name="connsiteX134" fmla="*/ 80977 w 1052694"/>
              <a:gd name="connsiteY134" fmla="*/ 339570 h 879758"/>
              <a:gd name="connsiteX135" fmla="*/ 67896 w 1052694"/>
              <a:gd name="connsiteY135" fmla="*/ 352654 h 879758"/>
              <a:gd name="connsiteX136" fmla="*/ 54815 w 1052694"/>
              <a:gd name="connsiteY136" fmla="*/ 339570 h 879758"/>
              <a:gd name="connsiteX137" fmla="*/ 67896 w 1052694"/>
              <a:gd name="connsiteY137" fmla="*/ 326486 h 879758"/>
              <a:gd name="connsiteX138" fmla="*/ 26158 w 1052694"/>
              <a:gd name="connsiteY138" fmla="*/ 294087 h 879758"/>
              <a:gd name="connsiteX139" fmla="*/ 26158 w 1052694"/>
              <a:gd name="connsiteY139" fmla="*/ 559649 h 879758"/>
              <a:gd name="connsiteX140" fmla="*/ 59701 w 1052694"/>
              <a:gd name="connsiteY140" fmla="*/ 593155 h 879758"/>
              <a:gd name="connsiteX141" fmla="*/ 437364 w 1052694"/>
              <a:gd name="connsiteY141" fmla="*/ 593155 h 879758"/>
              <a:gd name="connsiteX142" fmla="*/ 470906 w 1052694"/>
              <a:gd name="connsiteY142" fmla="*/ 559649 h 879758"/>
              <a:gd name="connsiteX143" fmla="*/ 470906 w 1052694"/>
              <a:gd name="connsiteY143" fmla="*/ 294087 h 879758"/>
              <a:gd name="connsiteX144" fmla="*/ 804129 w 1052694"/>
              <a:gd name="connsiteY144" fmla="*/ 236766 h 879758"/>
              <a:gd name="connsiteX145" fmla="*/ 815994 w 1052694"/>
              <a:gd name="connsiteY145" fmla="*/ 249820 h 879758"/>
              <a:gd name="connsiteX146" fmla="*/ 804129 w 1052694"/>
              <a:gd name="connsiteY146" fmla="*/ 261688 h 879758"/>
              <a:gd name="connsiteX147" fmla="*/ 791078 w 1052694"/>
              <a:gd name="connsiteY147" fmla="*/ 249820 h 879758"/>
              <a:gd name="connsiteX148" fmla="*/ 804129 w 1052694"/>
              <a:gd name="connsiteY148" fmla="*/ 236766 h 879758"/>
              <a:gd name="connsiteX149" fmla="*/ 969846 w 1052694"/>
              <a:gd name="connsiteY149" fmla="*/ 235520 h 879758"/>
              <a:gd name="connsiteX150" fmla="*/ 982927 w 1052694"/>
              <a:gd name="connsiteY150" fmla="*/ 247388 h 879758"/>
              <a:gd name="connsiteX151" fmla="*/ 969846 w 1052694"/>
              <a:gd name="connsiteY151" fmla="*/ 260442 h 879758"/>
              <a:gd name="connsiteX152" fmla="*/ 956765 w 1052694"/>
              <a:gd name="connsiteY152" fmla="*/ 247388 h 879758"/>
              <a:gd name="connsiteX153" fmla="*/ 969846 w 1052694"/>
              <a:gd name="connsiteY153" fmla="*/ 235520 h 879758"/>
              <a:gd name="connsiteX154" fmla="*/ 915001 w 1052694"/>
              <a:gd name="connsiteY154" fmla="*/ 235520 h 879758"/>
              <a:gd name="connsiteX155" fmla="*/ 926866 w 1052694"/>
              <a:gd name="connsiteY155" fmla="*/ 247388 h 879758"/>
              <a:gd name="connsiteX156" fmla="*/ 915001 w 1052694"/>
              <a:gd name="connsiteY156" fmla="*/ 260442 h 879758"/>
              <a:gd name="connsiteX157" fmla="*/ 901950 w 1052694"/>
              <a:gd name="connsiteY157" fmla="*/ 247388 h 879758"/>
              <a:gd name="connsiteX158" fmla="*/ 915001 w 1052694"/>
              <a:gd name="connsiteY158" fmla="*/ 235520 h 879758"/>
              <a:gd name="connsiteX159" fmla="*/ 858974 w 1052694"/>
              <a:gd name="connsiteY159" fmla="*/ 235520 h 879758"/>
              <a:gd name="connsiteX160" fmla="*/ 872055 w 1052694"/>
              <a:gd name="connsiteY160" fmla="*/ 247388 h 879758"/>
              <a:gd name="connsiteX161" fmla="*/ 858974 w 1052694"/>
              <a:gd name="connsiteY161" fmla="*/ 260442 h 879758"/>
              <a:gd name="connsiteX162" fmla="*/ 845893 w 1052694"/>
              <a:gd name="connsiteY162" fmla="*/ 247388 h 879758"/>
              <a:gd name="connsiteX163" fmla="*/ 858974 w 1052694"/>
              <a:gd name="connsiteY163" fmla="*/ 235520 h 879758"/>
              <a:gd name="connsiteX164" fmla="*/ 175091 w 1052694"/>
              <a:gd name="connsiteY164" fmla="*/ 215582 h 879758"/>
              <a:gd name="connsiteX165" fmla="*/ 178658 w 1052694"/>
              <a:gd name="connsiteY165" fmla="*/ 215582 h 879758"/>
              <a:gd name="connsiteX166" fmla="*/ 189361 w 1052694"/>
              <a:gd name="connsiteY166" fmla="*/ 226287 h 879758"/>
              <a:gd name="connsiteX167" fmla="*/ 189361 w 1052694"/>
              <a:gd name="connsiteY167" fmla="*/ 229855 h 879758"/>
              <a:gd name="connsiteX168" fmla="*/ 178658 w 1052694"/>
              <a:gd name="connsiteY168" fmla="*/ 241750 h 879758"/>
              <a:gd name="connsiteX169" fmla="*/ 175091 w 1052694"/>
              <a:gd name="connsiteY169" fmla="*/ 241750 h 879758"/>
              <a:gd name="connsiteX170" fmla="*/ 163199 w 1052694"/>
              <a:gd name="connsiteY170" fmla="*/ 229855 h 879758"/>
              <a:gd name="connsiteX171" fmla="*/ 163199 w 1052694"/>
              <a:gd name="connsiteY171" fmla="*/ 226287 h 879758"/>
              <a:gd name="connsiteX172" fmla="*/ 175091 w 1052694"/>
              <a:gd name="connsiteY172" fmla="*/ 215582 h 879758"/>
              <a:gd name="connsiteX173" fmla="*/ 122768 w 1052694"/>
              <a:gd name="connsiteY173" fmla="*/ 215582 h 879758"/>
              <a:gd name="connsiteX174" fmla="*/ 123957 w 1052694"/>
              <a:gd name="connsiteY174" fmla="*/ 215582 h 879758"/>
              <a:gd name="connsiteX175" fmla="*/ 137038 w 1052694"/>
              <a:gd name="connsiteY175" fmla="*/ 228666 h 879758"/>
              <a:gd name="connsiteX176" fmla="*/ 123957 w 1052694"/>
              <a:gd name="connsiteY176" fmla="*/ 241750 h 879758"/>
              <a:gd name="connsiteX177" fmla="*/ 122768 w 1052694"/>
              <a:gd name="connsiteY177" fmla="*/ 241750 h 879758"/>
              <a:gd name="connsiteX178" fmla="*/ 110876 w 1052694"/>
              <a:gd name="connsiteY178" fmla="*/ 228666 h 879758"/>
              <a:gd name="connsiteX179" fmla="*/ 122768 w 1052694"/>
              <a:gd name="connsiteY179" fmla="*/ 215582 h 879758"/>
              <a:gd name="connsiteX180" fmla="*/ 66707 w 1052694"/>
              <a:gd name="connsiteY180" fmla="*/ 215582 h 879758"/>
              <a:gd name="connsiteX181" fmla="*/ 70274 w 1052694"/>
              <a:gd name="connsiteY181" fmla="*/ 215582 h 879758"/>
              <a:gd name="connsiteX182" fmla="*/ 80977 w 1052694"/>
              <a:gd name="connsiteY182" fmla="*/ 226287 h 879758"/>
              <a:gd name="connsiteX183" fmla="*/ 80977 w 1052694"/>
              <a:gd name="connsiteY183" fmla="*/ 231045 h 879758"/>
              <a:gd name="connsiteX184" fmla="*/ 70274 w 1052694"/>
              <a:gd name="connsiteY184" fmla="*/ 241750 h 879758"/>
              <a:gd name="connsiteX185" fmla="*/ 66707 w 1052694"/>
              <a:gd name="connsiteY185" fmla="*/ 241750 h 879758"/>
              <a:gd name="connsiteX186" fmla="*/ 54815 w 1052694"/>
              <a:gd name="connsiteY186" fmla="*/ 231045 h 879758"/>
              <a:gd name="connsiteX187" fmla="*/ 54815 w 1052694"/>
              <a:gd name="connsiteY187" fmla="*/ 226287 h 879758"/>
              <a:gd name="connsiteX188" fmla="*/ 66707 w 1052694"/>
              <a:gd name="connsiteY188" fmla="*/ 215582 h 879758"/>
              <a:gd name="connsiteX189" fmla="*/ 59686 w 1052694"/>
              <a:gd name="connsiteY189" fmla="*/ 186921 h 879758"/>
              <a:gd name="connsiteX190" fmla="*/ 26158 w 1052694"/>
              <a:gd name="connsiteY190" fmla="*/ 220048 h 879758"/>
              <a:gd name="connsiteX191" fmla="*/ 26158 w 1052694"/>
              <a:gd name="connsiteY191" fmla="*/ 266672 h 879758"/>
              <a:gd name="connsiteX192" fmla="*/ 412353 w 1052694"/>
              <a:gd name="connsiteY192" fmla="*/ 266672 h 879758"/>
              <a:gd name="connsiteX193" fmla="*/ 350264 w 1052694"/>
              <a:gd name="connsiteY193" fmla="*/ 186921 h 879758"/>
              <a:gd name="connsiteX194" fmla="*/ 794610 w 1052694"/>
              <a:gd name="connsiteY194" fmla="*/ 183183 h 879758"/>
              <a:gd name="connsiteX195" fmla="*/ 748721 w 1052694"/>
              <a:gd name="connsiteY195" fmla="*/ 227720 h 879758"/>
              <a:gd name="connsiteX196" fmla="*/ 748721 w 1052694"/>
              <a:gd name="connsiteY196" fmla="*/ 269784 h 879758"/>
              <a:gd name="connsiteX197" fmla="*/ 787168 w 1052694"/>
              <a:gd name="connsiteY197" fmla="*/ 313084 h 879758"/>
              <a:gd name="connsiteX198" fmla="*/ 802051 w 1052694"/>
              <a:gd name="connsiteY198" fmla="*/ 315558 h 879758"/>
              <a:gd name="connsiteX199" fmla="*/ 790889 w 1052694"/>
              <a:gd name="connsiteY199" fmla="*/ 355147 h 879758"/>
              <a:gd name="connsiteX200" fmla="*/ 847940 w 1052694"/>
              <a:gd name="connsiteY200" fmla="*/ 314321 h 879758"/>
              <a:gd name="connsiteX201" fmla="*/ 980645 w 1052694"/>
              <a:gd name="connsiteY201" fmla="*/ 314321 h 879758"/>
              <a:gd name="connsiteX202" fmla="*/ 1026533 w 1052694"/>
              <a:gd name="connsiteY202" fmla="*/ 269784 h 879758"/>
              <a:gd name="connsiteX203" fmla="*/ 1026533 w 1052694"/>
              <a:gd name="connsiteY203" fmla="*/ 227720 h 879758"/>
              <a:gd name="connsiteX204" fmla="*/ 980645 w 1052694"/>
              <a:gd name="connsiteY204" fmla="*/ 183183 h 879758"/>
              <a:gd name="connsiteX205" fmla="*/ 582470 w 1052694"/>
              <a:gd name="connsiteY205" fmla="*/ 159507 h 879758"/>
              <a:gd name="connsiteX206" fmla="*/ 560606 w 1052694"/>
              <a:gd name="connsiteY206" fmla="*/ 241751 h 879758"/>
              <a:gd name="connsiteX207" fmla="*/ 609192 w 1052694"/>
              <a:gd name="connsiteY207" fmla="*/ 159507 h 879758"/>
              <a:gd name="connsiteX208" fmla="*/ 504542 w 1052694"/>
              <a:gd name="connsiteY208" fmla="*/ 159507 h 879758"/>
              <a:gd name="connsiteX209" fmla="*/ 504542 w 1052694"/>
              <a:gd name="connsiteY209" fmla="*/ 262935 h 879758"/>
              <a:gd name="connsiteX210" fmla="*/ 519144 w 1052694"/>
              <a:gd name="connsiteY210" fmla="*/ 260472 h 879758"/>
              <a:gd name="connsiteX211" fmla="*/ 519144 w 1052694"/>
              <a:gd name="connsiteY211" fmla="*/ 259241 h 879758"/>
              <a:gd name="connsiteX212" fmla="*/ 556865 w 1052694"/>
              <a:gd name="connsiteY212" fmla="*/ 159507 h 879758"/>
              <a:gd name="connsiteX213" fmla="*/ 426061 w 1052694"/>
              <a:gd name="connsiteY213" fmla="*/ 159507 h 879758"/>
              <a:gd name="connsiteX214" fmla="*/ 467409 w 1052694"/>
              <a:gd name="connsiteY214" fmla="*/ 260472 h 879758"/>
              <a:gd name="connsiteX215" fmla="*/ 477138 w 1052694"/>
              <a:gd name="connsiteY215" fmla="*/ 262935 h 879758"/>
              <a:gd name="connsiteX216" fmla="*/ 477138 w 1052694"/>
              <a:gd name="connsiteY216" fmla="*/ 159507 h 879758"/>
              <a:gd name="connsiteX217" fmla="*/ 373734 w 1052694"/>
              <a:gd name="connsiteY217" fmla="*/ 159507 h 879758"/>
              <a:gd name="connsiteX218" fmla="*/ 424811 w 1052694"/>
              <a:gd name="connsiteY218" fmla="*/ 242997 h 879758"/>
              <a:gd name="connsiteX219" fmla="*/ 399273 w 1052694"/>
              <a:gd name="connsiteY219" fmla="*/ 159507 h 879758"/>
              <a:gd name="connsiteX220" fmla="*/ 421078 w 1052694"/>
              <a:gd name="connsiteY220" fmla="*/ 48602 h 879758"/>
              <a:gd name="connsiteX221" fmla="*/ 372492 w 1052694"/>
              <a:gd name="connsiteY221" fmla="*/ 133338 h 879758"/>
              <a:gd name="connsiteX222" fmla="*/ 399214 w 1052694"/>
              <a:gd name="connsiteY222" fmla="*/ 133338 h 879758"/>
              <a:gd name="connsiteX223" fmla="*/ 421078 w 1052694"/>
              <a:gd name="connsiteY223" fmla="*/ 48602 h 879758"/>
              <a:gd name="connsiteX224" fmla="*/ 556869 w 1052694"/>
              <a:gd name="connsiteY224" fmla="*/ 44864 h 879758"/>
              <a:gd name="connsiteX225" fmla="*/ 583639 w 1052694"/>
              <a:gd name="connsiteY225" fmla="*/ 133338 h 879758"/>
              <a:gd name="connsiteX226" fmla="*/ 609192 w 1052694"/>
              <a:gd name="connsiteY226" fmla="*/ 133338 h 879758"/>
              <a:gd name="connsiteX227" fmla="*/ 556869 w 1052694"/>
              <a:gd name="connsiteY227" fmla="*/ 44864 h 879758"/>
              <a:gd name="connsiteX228" fmla="*/ 504542 w 1052694"/>
              <a:gd name="connsiteY228" fmla="*/ 26169 h 879758"/>
              <a:gd name="connsiteX229" fmla="*/ 504542 w 1052694"/>
              <a:gd name="connsiteY229" fmla="*/ 27401 h 879758"/>
              <a:gd name="connsiteX230" fmla="*/ 504542 w 1052694"/>
              <a:gd name="connsiteY230" fmla="*/ 133335 h 879758"/>
              <a:gd name="connsiteX231" fmla="*/ 556865 w 1052694"/>
              <a:gd name="connsiteY231" fmla="*/ 133335 h 879758"/>
              <a:gd name="connsiteX232" fmla="*/ 513060 w 1052694"/>
              <a:gd name="connsiteY232" fmla="*/ 27401 h 879758"/>
              <a:gd name="connsiteX233" fmla="*/ 504542 w 1052694"/>
              <a:gd name="connsiteY233" fmla="*/ 26169 h 879758"/>
              <a:gd name="connsiteX234" fmla="*/ 477138 w 1052694"/>
              <a:gd name="connsiteY234" fmla="*/ 26169 h 879758"/>
              <a:gd name="connsiteX235" fmla="*/ 460112 w 1052694"/>
              <a:gd name="connsiteY235" fmla="*/ 29864 h 879758"/>
              <a:gd name="connsiteX236" fmla="*/ 426061 w 1052694"/>
              <a:gd name="connsiteY236" fmla="*/ 133335 h 879758"/>
              <a:gd name="connsiteX237" fmla="*/ 477138 w 1052694"/>
              <a:gd name="connsiteY237" fmla="*/ 133335 h 879758"/>
              <a:gd name="connsiteX238" fmla="*/ 477138 w 1052694"/>
              <a:gd name="connsiteY238" fmla="*/ 27401 h 879758"/>
              <a:gd name="connsiteX239" fmla="*/ 491506 w 1052694"/>
              <a:gd name="connsiteY239" fmla="*/ 0 h 879758"/>
              <a:gd name="connsiteX240" fmla="*/ 637092 w 1052694"/>
              <a:gd name="connsiteY240" fmla="*/ 144345 h 879758"/>
              <a:gd name="connsiteX241" fmla="*/ 497728 w 1052694"/>
              <a:gd name="connsiteY241" fmla="*/ 289934 h 879758"/>
              <a:gd name="connsiteX242" fmla="*/ 497728 w 1052694"/>
              <a:gd name="connsiteY242" fmla="*/ 309844 h 879758"/>
              <a:gd name="connsiteX243" fmla="*/ 734148 w 1052694"/>
              <a:gd name="connsiteY243" fmla="*/ 309844 h 879758"/>
              <a:gd name="connsiteX244" fmla="*/ 721705 w 1052694"/>
              <a:gd name="connsiteY244" fmla="*/ 270025 h 879758"/>
              <a:gd name="connsiteX245" fmla="*/ 721705 w 1052694"/>
              <a:gd name="connsiteY245" fmla="*/ 227717 h 879758"/>
              <a:gd name="connsiteX246" fmla="*/ 793876 w 1052694"/>
              <a:gd name="connsiteY246" fmla="*/ 156789 h 879758"/>
              <a:gd name="connsiteX247" fmla="*/ 980524 w 1052694"/>
              <a:gd name="connsiteY247" fmla="*/ 156789 h 879758"/>
              <a:gd name="connsiteX248" fmla="*/ 1052694 w 1052694"/>
              <a:gd name="connsiteY248" fmla="*/ 227717 h 879758"/>
              <a:gd name="connsiteX249" fmla="*/ 1052694 w 1052694"/>
              <a:gd name="connsiteY249" fmla="*/ 270025 h 879758"/>
              <a:gd name="connsiteX250" fmla="*/ 980524 w 1052694"/>
              <a:gd name="connsiteY250" fmla="*/ 339709 h 879758"/>
              <a:gd name="connsiteX251" fmla="*/ 883467 w 1052694"/>
              <a:gd name="connsiteY251" fmla="*/ 339709 h 879758"/>
              <a:gd name="connsiteX252" fmla="*/ 883467 w 1052694"/>
              <a:gd name="connsiteY252" fmla="*/ 720481 h 879758"/>
              <a:gd name="connsiteX253" fmla="*/ 965592 w 1052694"/>
              <a:gd name="connsiteY253" fmla="*/ 720481 h 879758"/>
              <a:gd name="connsiteX254" fmla="*/ 980524 w 1052694"/>
              <a:gd name="connsiteY254" fmla="*/ 736657 h 879758"/>
              <a:gd name="connsiteX255" fmla="*/ 980524 w 1052694"/>
              <a:gd name="connsiteY255" fmla="*/ 783943 h 879758"/>
              <a:gd name="connsiteX256" fmla="*/ 883467 w 1052694"/>
              <a:gd name="connsiteY256" fmla="*/ 879758 h 879758"/>
              <a:gd name="connsiteX257" fmla="*/ 143097 w 1052694"/>
              <a:gd name="connsiteY257" fmla="*/ 879758 h 879758"/>
              <a:gd name="connsiteX258" fmla="*/ 48529 w 1052694"/>
              <a:gd name="connsiteY258" fmla="*/ 786431 h 879758"/>
              <a:gd name="connsiteX259" fmla="*/ 48529 w 1052694"/>
              <a:gd name="connsiteY259" fmla="*/ 739146 h 879758"/>
              <a:gd name="connsiteX260" fmla="*/ 67193 w 1052694"/>
              <a:gd name="connsiteY260" fmla="*/ 720481 h 879758"/>
              <a:gd name="connsiteX261" fmla="*/ 136875 w 1052694"/>
              <a:gd name="connsiteY261" fmla="*/ 720481 h 879758"/>
              <a:gd name="connsiteX262" fmla="*/ 136875 w 1052694"/>
              <a:gd name="connsiteY262" fmla="*/ 620932 h 879758"/>
              <a:gd name="connsiteX263" fmla="*/ 59727 w 1052694"/>
              <a:gd name="connsiteY263" fmla="*/ 620932 h 879758"/>
              <a:gd name="connsiteX264" fmla="*/ 0 w 1052694"/>
              <a:gd name="connsiteY264" fmla="*/ 559959 h 879758"/>
              <a:gd name="connsiteX265" fmla="*/ 0 w 1052694"/>
              <a:gd name="connsiteY265" fmla="*/ 220251 h 879758"/>
              <a:gd name="connsiteX266" fmla="*/ 59727 w 1052694"/>
              <a:gd name="connsiteY266" fmla="*/ 160522 h 879758"/>
              <a:gd name="connsiteX267" fmla="*/ 345921 w 1052694"/>
              <a:gd name="connsiteY267" fmla="*/ 160522 h 879758"/>
              <a:gd name="connsiteX268" fmla="*/ 344677 w 1052694"/>
              <a:gd name="connsiteY268" fmla="*/ 144345 h 879758"/>
              <a:gd name="connsiteX269" fmla="*/ 447955 w 1052694"/>
              <a:gd name="connsiteY269" fmla="*/ 4977 h 879758"/>
              <a:gd name="connsiteX270" fmla="*/ 451688 w 1052694"/>
              <a:gd name="connsiteY270" fmla="*/ 4977 h 879758"/>
              <a:gd name="connsiteX271" fmla="*/ 491506 w 1052694"/>
              <a:gd name="connsiteY271" fmla="*/ 0 h 879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052694" h="879758">
                <a:moveTo>
                  <a:pt x="74748" y="747670"/>
                </a:moveTo>
                <a:lnTo>
                  <a:pt x="74748" y="787082"/>
                </a:lnTo>
                <a:cubicBezTo>
                  <a:pt x="74748" y="824031"/>
                  <a:pt x="105849" y="853590"/>
                  <a:pt x="143170" y="853590"/>
                </a:cubicBezTo>
                <a:lnTo>
                  <a:pt x="883367" y="853590"/>
                </a:lnTo>
                <a:cubicBezTo>
                  <a:pt x="923176" y="853590"/>
                  <a:pt x="954277" y="822799"/>
                  <a:pt x="954277" y="784619"/>
                </a:cubicBezTo>
                <a:lnTo>
                  <a:pt x="954277" y="747670"/>
                </a:lnTo>
                <a:lnTo>
                  <a:pt x="675615" y="747670"/>
                </a:lnTo>
                <a:cubicBezTo>
                  <a:pt x="658198" y="763681"/>
                  <a:pt x="637050" y="772303"/>
                  <a:pt x="627097" y="775997"/>
                </a:cubicBezTo>
                <a:cubicBezTo>
                  <a:pt x="625853" y="775997"/>
                  <a:pt x="624609" y="775997"/>
                  <a:pt x="623365" y="775997"/>
                </a:cubicBezTo>
                <a:lnTo>
                  <a:pt x="394464" y="777229"/>
                </a:lnTo>
                <a:cubicBezTo>
                  <a:pt x="372071" y="777229"/>
                  <a:pt x="353411" y="766144"/>
                  <a:pt x="343459" y="747670"/>
                </a:cubicBezTo>
                <a:close/>
                <a:moveTo>
                  <a:pt x="591421" y="554525"/>
                </a:moveTo>
                <a:cubicBezTo>
                  <a:pt x="551749" y="572994"/>
                  <a:pt x="524475" y="611164"/>
                  <a:pt x="524475" y="657953"/>
                </a:cubicBezTo>
                <a:lnTo>
                  <a:pt x="779862" y="657953"/>
                </a:lnTo>
                <a:lnTo>
                  <a:pt x="779862" y="653028"/>
                </a:lnTo>
                <a:cubicBezTo>
                  <a:pt x="779862" y="611164"/>
                  <a:pt x="755067" y="574226"/>
                  <a:pt x="719115" y="556988"/>
                </a:cubicBezTo>
                <a:cubicBezTo>
                  <a:pt x="719115" y="559450"/>
                  <a:pt x="717875" y="560681"/>
                  <a:pt x="716635" y="561913"/>
                </a:cubicBezTo>
                <a:lnTo>
                  <a:pt x="715396" y="561913"/>
                </a:lnTo>
                <a:lnTo>
                  <a:pt x="672005" y="598851"/>
                </a:lnTo>
                <a:cubicBezTo>
                  <a:pt x="667046" y="605008"/>
                  <a:pt x="659607" y="607470"/>
                  <a:pt x="653408" y="607470"/>
                </a:cubicBezTo>
                <a:cubicBezTo>
                  <a:pt x="652169" y="607470"/>
                  <a:pt x="652169" y="607470"/>
                  <a:pt x="650929" y="607470"/>
                </a:cubicBezTo>
                <a:cubicBezTo>
                  <a:pt x="643490" y="607470"/>
                  <a:pt x="636052" y="603776"/>
                  <a:pt x="631093" y="597620"/>
                </a:cubicBezTo>
                <a:close/>
                <a:moveTo>
                  <a:pt x="622896" y="549541"/>
                </a:moveTo>
                <a:lnTo>
                  <a:pt x="651028" y="579496"/>
                </a:lnTo>
                <a:cubicBezTo>
                  <a:pt x="651028" y="580694"/>
                  <a:pt x="652252" y="580694"/>
                  <a:pt x="652252" y="580694"/>
                </a:cubicBezTo>
                <a:cubicBezTo>
                  <a:pt x="653475" y="580694"/>
                  <a:pt x="653475" y="580694"/>
                  <a:pt x="654698" y="579496"/>
                </a:cubicBezTo>
                <a:lnTo>
                  <a:pt x="690169" y="550739"/>
                </a:lnTo>
                <a:close/>
                <a:moveTo>
                  <a:pt x="637277" y="518388"/>
                </a:moveTo>
                <a:lnTo>
                  <a:pt x="669536" y="518388"/>
                </a:lnTo>
                <a:cubicBezTo>
                  <a:pt x="683185" y="518388"/>
                  <a:pt x="696833" y="520862"/>
                  <a:pt x="709240" y="524572"/>
                </a:cubicBezTo>
                <a:cubicBezTo>
                  <a:pt x="710481" y="524572"/>
                  <a:pt x="710481" y="524572"/>
                  <a:pt x="711722" y="524572"/>
                </a:cubicBezTo>
                <a:cubicBezTo>
                  <a:pt x="766315" y="543124"/>
                  <a:pt x="804778" y="593834"/>
                  <a:pt x="804778" y="653201"/>
                </a:cubicBezTo>
                <a:lnTo>
                  <a:pt x="804778" y="671753"/>
                </a:lnTo>
                <a:cubicBezTo>
                  <a:pt x="804778" y="677937"/>
                  <a:pt x="798574" y="684121"/>
                  <a:pt x="792371" y="684121"/>
                </a:cubicBezTo>
                <a:lnTo>
                  <a:pt x="510721" y="684121"/>
                </a:lnTo>
                <a:cubicBezTo>
                  <a:pt x="503276" y="684121"/>
                  <a:pt x="498313" y="677937"/>
                  <a:pt x="498313" y="671753"/>
                </a:cubicBezTo>
                <a:lnTo>
                  <a:pt x="498313" y="658148"/>
                </a:lnTo>
                <a:cubicBezTo>
                  <a:pt x="498313" y="581465"/>
                  <a:pt x="560351" y="518388"/>
                  <a:pt x="637277" y="518388"/>
                </a:cubicBezTo>
                <a:close/>
                <a:moveTo>
                  <a:pt x="123270" y="492220"/>
                </a:moveTo>
                <a:lnTo>
                  <a:pt x="317748" y="492220"/>
                </a:lnTo>
                <a:cubicBezTo>
                  <a:pt x="325180" y="492220"/>
                  <a:pt x="330135" y="496978"/>
                  <a:pt x="330135" y="502925"/>
                </a:cubicBezTo>
                <a:lnTo>
                  <a:pt x="330135" y="507683"/>
                </a:lnTo>
                <a:cubicBezTo>
                  <a:pt x="330135" y="513630"/>
                  <a:pt x="325180" y="518388"/>
                  <a:pt x="317748" y="518388"/>
                </a:cubicBezTo>
                <a:lnTo>
                  <a:pt x="123270" y="518388"/>
                </a:lnTo>
                <a:cubicBezTo>
                  <a:pt x="117076" y="518388"/>
                  <a:pt x="112121" y="513630"/>
                  <a:pt x="112121" y="507683"/>
                </a:cubicBezTo>
                <a:lnTo>
                  <a:pt x="112121" y="502925"/>
                </a:lnTo>
                <a:cubicBezTo>
                  <a:pt x="112121" y="496978"/>
                  <a:pt x="117076" y="492220"/>
                  <a:pt x="123270" y="492220"/>
                </a:cubicBezTo>
                <a:close/>
                <a:moveTo>
                  <a:pt x="122026" y="432406"/>
                </a:moveTo>
                <a:lnTo>
                  <a:pt x="346387" y="432406"/>
                </a:lnTo>
                <a:cubicBezTo>
                  <a:pt x="352585" y="432406"/>
                  <a:pt x="357543" y="438353"/>
                  <a:pt x="357543" y="444301"/>
                </a:cubicBezTo>
                <a:lnTo>
                  <a:pt x="357543" y="447869"/>
                </a:lnTo>
                <a:cubicBezTo>
                  <a:pt x="357543" y="453816"/>
                  <a:pt x="352585" y="458574"/>
                  <a:pt x="346387" y="458574"/>
                </a:cubicBezTo>
                <a:lnTo>
                  <a:pt x="122026" y="458574"/>
                </a:lnTo>
                <a:cubicBezTo>
                  <a:pt x="115828" y="458574"/>
                  <a:pt x="109630" y="453816"/>
                  <a:pt x="109630" y="447869"/>
                </a:cubicBezTo>
                <a:lnTo>
                  <a:pt x="109630" y="444301"/>
                </a:lnTo>
                <a:cubicBezTo>
                  <a:pt x="109630" y="438353"/>
                  <a:pt x="115828" y="432406"/>
                  <a:pt x="122026" y="432406"/>
                </a:cubicBezTo>
                <a:close/>
                <a:moveTo>
                  <a:pt x="67896" y="432406"/>
                </a:moveTo>
                <a:cubicBezTo>
                  <a:pt x="75031" y="432406"/>
                  <a:pt x="80977" y="438353"/>
                  <a:pt x="80977" y="445490"/>
                </a:cubicBezTo>
                <a:cubicBezTo>
                  <a:pt x="80977" y="453816"/>
                  <a:pt x="75031" y="458574"/>
                  <a:pt x="67896" y="458574"/>
                </a:cubicBezTo>
                <a:cubicBezTo>
                  <a:pt x="60761" y="458574"/>
                  <a:pt x="54815" y="453816"/>
                  <a:pt x="54815" y="445490"/>
                </a:cubicBezTo>
                <a:cubicBezTo>
                  <a:pt x="54815" y="438353"/>
                  <a:pt x="60761" y="432406"/>
                  <a:pt x="67896" y="432406"/>
                </a:cubicBezTo>
                <a:close/>
                <a:moveTo>
                  <a:pt x="653334" y="408730"/>
                </a:moveTo>
                <a:cubicBezTo>
                  <a:pt x="638551" y="420956"/>
                  <a:pt x="622536" y="424624"/>
                  <a:pt x="607752" y="424624"/>
                </a:cubicBezTo>
                <a:cubicBezTo>
                  <a:pt x="602825" y="424624"/>
                  <a:pt x="596665" y="424624"/>
                  <a:pt x="590505" y="423401"/>
                </a:cubicBezTo>
                <a:cubicBezTo>
                  <a:pt x="591737" y="451521"/>
                  <a:pt x="617608" y="473528"/>
                  <a:pt x="648407" y="473528"/>
                </a:cubicBezTo>
                <a:cubicBezTo>
                  <a:pt x="671813" y="473528"/>
                  <a:pt x="691525" y="461302"/>
                  <a:pt x="701380" y="444186"/>
                </a:cubicBezTo>
                <a:cubicBezTo>
                  <a:pt x="679205" y="442963"/>
                  <a:pt x="663190" y="425846"/>
                  <a:pt x="653334" y="408730"/>
                </a:cubicBezTo>
                <a:close/>
                <a:moveTo>
                  <a:pt x="122025" y="380069"/>
                </a:moveTo>
                <a:lnTo>
                  <a:pt x="316503" y="380069"/>
                </a:lnTo>
                <a:cubicBezTo>
                  <a:pt x="323935" y="380069"/>
                  <a:pt x="328890" y="384827"/>
                  <a:pt x="328890" y="390774"/>
                </a:cubicBezTo>
                <a:lnTo>
                  <a:pt x="328890" y="395532"/>
                </a:lnTo>
                <a:cubicBezTo>
                  <a:pt x="328890" y="400290"/>
                  <a:pt x="323935" y="406237"/>
                  <a:pt x="316503" y="406237"/>
                </a:cubicBezTo>
                <a:lnTo>
                  <a:pt x="122025" y="406237"/>
                </a:lnTo>
                <a:cubicBezTo>
                  <a:pt x="115831" y="406237"/>
                  <a:pt x="110876" y="400290"/>
                  <a:pt x="110876" y="395532"/>
                </a:cubicBezTo>
                <a:lnTo>
                  <a:pt x="110876" y="390774"/>
                </a:lnTo>
                <a:cubicBezTo>
                  <a:pt x="110876" y="384827"/>
                  <a:pt x="115831" y="380069"/>
                  <a:pt x="122025" y="380069"/>
                </a:cubicBezTo>
                <a:close/>
                <a:moveTo>
                  <a:pt x="648476" y="367605"/>
                </a:moveTo>
                <a:cubicBezTo>
                  <a:pt x="625069" y="367605"/>
                  <a:pt x="605358" y="379762"/>
                  <a:pt x="596734" y="396783"/>
                </a:cubicBezTo>
                <a:cubicBezTo>
                  <a:pt x="609054" y="400430"/>
                  <a:pt x="629997" y="400430"/>
                  <a:pt x="647244" y="377331"/>
                </a:cubicBezTo>
                <a:cubicBezTo>
                  <a:pt x="647244" y="377331"/>
                  <a:pt x="647244" y="376115"/>
                  <a:pt x="648476" y="376115"/>
                </a:cubicBezTo>
                <a:cubicBezTo>
                  <a:pt x="648476" y="376115"/>
                  <a:pt x="648476" y="374899"/>
                  <a:pt x="649708" y="374899"/>
                </a:cubicBezTo>
                <a:lnTo>
                  <a:pt x="650940" y="373684"/>
                </a:lnTo>
                <a:cubicBezTo>
                  <a:pt x="652172" y="373684"/>
                  <a:pt x="652172" y="373684"/>
                  <a:pt x="653404" y="373684"/>
                </a:cubicBezTo>
                <a:cubicBezTo>
                  <a:pt x="653404" y="372468"/>
                  <a:pt x="653404" y="372468"/>
                  <a:pt x="654636" y="372468"/>
                </a:cubicBezTo>
                <a:lnTo>
                  <a:pt x="655867" y="372468"/>
                </a:lnTo>
                <a:lnTo>
                  <a:pt x="657099" y="372468"/>
                </a:lnTo>
                <a:cubicBezTo>
                  <a:pt x="658331" y="372468"/>
                  <a:pt x="658331" y="372468"/>
                  <a:pt x="659563" y="372468"/>
                </a:cubicBezTo>
                <a:cubicBezTo>
                  <a:pt x="659563" y="372468"/>
                  <a:pt x="659563" y="372468"/>
                  <a:pt x="660795" y="372468"/>
                </a:cubicBezTo>
                <a:cubicBezTo>
                  <a:pt x="660795" y="372468"/>
                  <a:pt x="660795" y="373684"/>
                  <a:pt x="662027" y="373684"/>
                </a:cubicBezTo>
                <a:cubicBezTo>
                  <a:pt x="663259" y="373684"/>
                  <a:pt x="663259" y="373684"/>
                  <a:pt x="664491" y="374899"/>
                </a:cubicBezTo>
                <a:cubicBezTo>
                  <a:pt x="665723" y="376115"/>
                  <a:pt x="665723" y="376115"/>
                  <a:pt x="666955" y="376115"/>
                </a:cubicBezTo>
                <a:lnTo>
                  <a:pt x="666955" y="377331"/>
                </a:lnTo>
                <a:cubicBezTo>
                  <a:pt x="668187" y="377331"/>
                  <a:pt x="668187" y="378547"/>
                  <a:pt x="668187" y="378547"/>
                </a:cubicBezTo>
                <a:lnTo>
                  <a:pt x="668187" y="379762"/>
                </a:lnTo>
                <a:lnTo>
                  <a:pt x="669419" y="380978"/>
                </a:lnTo>
                <a:cubicBezTo>
                  <a:pt x="669419" y="380978"/>
                  <a:pt x="682970" y="419881"/>
                  <a:pt x="707609" y="417450"/>
                </a:cubicBezTo>
                <a:cubicBezTo>
                  <a:pt x="706377" y="389488"/>
                  <a:pt x="680506" y="367605"/>
                  <a:pt x="648476" y="367605"/>
                </a:cubicBezTo>
                <a:close/>
                <a:moveTo>
                  <a:pt x="648440" y="341440"/>
                </a:moveTo>
                <a:cubicBezTo>
                  <a:pt x="695434" y="341440"/>
                  <a:pt x="733772" y="377295"/>
                  <a:pt x="733772" y="420569"/>
                </a:cubicBezTo>
                <a:cubicBezTo>
                  <a:pt x="733772" y="463842"/>
                  <a:pt x="695434" y="499697"/>
                  <a:pt x="648440" y="499697"/>
                </a:cubicBezTo>
                <a:cubicBezTo>
                  <a:pt x="602682" y="499697"/>
                  <a:pt x="564344" y="463842"/>
                  <a:pt x="564344" y="420569"/>
                </a:cubicBezTo>
                <a:cubicBezTo>
                  <a:pt x="564344" y="377295"/>
                  <a:pt x="602682" y="341440"/>
                  <a:pt x="648440" y="341440"/>
                </a:cubicBezTo>
                <a:close/>
                <a:moveTo>
                  <a:pt x="763838" y="333963"/>
                </a:moveTo>
                <a:cubicBezTo>
                  <a:pt x="761351" y="335205"/>
                  <a:pt x="758864" y="336448"/>
                  <a:pt x="756377" y="336448"/>
                </a:cubicBezTo>
                <a:lnTo>
                  <a:pt x="497715" y="336448"/>
                </a:lnTo>
                <a:lnTo>
                  <a:pt x="497715" y="560081"/>
                </a:lnTo>
                <a:cubicBezTo>
                  <a:pt x="497715" y="593626"/>
                  <a:pt x="470357" y="620959"/>
                  <a:pt x="438024" y="620959"/>
                </a:cubicBezTo>
                <a:lnTo>
                  <a:pt x="161953" y="620959"/>
                </a:lnTo>
                <a:lnTo>
                  <a:pt x="161953" y="720352"/>
                </a:lnTo>
                <a:lnTo>
                  <a:pt x="350975" y="720352"/>
                </a:lnTo>
                <a:cubicBezTo>
                  <a:pt x="357193" y="720352"/>
                  <a:pt x="360923" y="724079"/>
                  <a:pt x="363410" y="729049"/>
                </a:cubicBezTo>
                <a:cubicBezTo>
                  <a:pt x="368385" y="741473"/>
                  <a:pt x="380820" y="751412"/>
                  <a:pt x="394500" y="751412"/>
                </a:cubicBezTo>
                <a:lnTo>
                  <a:pt x="620828" y="748927"/>
                </a:lnTo>
                <a:cubicBezTo>
                  <a:pt x="629533" y="746442"/>
                  <a:pt x="648186" y="738988"/>
                  <a:pt x="659379" y="725321"/>
                </a:cubicBezTo>
                <a:cubicBezTo>
                  <a:pt x="661866" y="722837"/>
                  <a:pt x="665596" y="720352"/>
                  <a:pt x="669327" y="720352"/>
                </a:cubicBezTo>
                <a:lnTo>
                  <a:pt x="857105" y="720352"/>
                </a:lnTo>
                <a:lnTo>
                  <a:pt x="857105" y="340175"/>
                </a:lnTo>
                <a:lnTo>
                  <a:pt x="855862" y="340175"/>
                </a:lnTo>
                <a:lnTo>
                  <a:pt x="803632" y="378690"/>
                </a:lnTo>
                <a:cubicBezTo>
                  <a:pt x="798658" y="381174"/>
                  <a:pt x="793683" y="383659"/>
                  <a:pt x="788709" y="383659"/>
                </a:cubicBezTo>
                <a:cubicBezTo>
                  <a:pt x="783735" y="383659"/>
                  <a:pt x="777517" y="381174"/>
                  <a:pt x="773786" y="377447"/>
                </a:cubicBezTo>
                <a:cubicBezTo>
                  <a:pt x="765081" y="372478"/>
                  <a:pt x="761351" y="361296"/>
                  <a:pt x="763838" y="351357"/>
                </a:cubicBezTo>
                <a:lnTo>
                  <a:pt x="768812" y="336448"/>
                </a:lnTo>
                <a:cubicBezTo>
                  <a:pt x="766325" y="335205"/>
                  <a:pt x="765081" y="335205"/>
                  <a:pt x="763838" y="333963"/>
                </a:cubicBezTo>
                <a:close/>
                <a:moveTo>
                  <a:pt x="122032" y="326486"/>
                </a:moveTo>
                <a:lnTo>
                  <a:pt x="346387" y="326486"/>
                </a:lnTo>
                <a:cubicBezTo>
                  <a:pt x="352585" y="326486"/>
                  <a:pt x="357543" y="332420"/>
                  <a:pt x="357543" y="338354"/>
                </a:cubicBezTo>
                <a:lnTo>
                  <a:pt x="357543" y="340727"/>
                </a:lnTo>
                <a:cubicBezTo>
                  <a:pt x="357543" y="346661"/>
                  <a:pt x="352585" y="351408"/>
                  <a:pt x="346387" y="351408"/>
                </a:cubicBezTo>
                <a:lnTo>
                  <a:pt x="122032" y="351408"/>
                </a:lnTo>
                <a:cubicBezTo>
                  <a:pt x="115834" y="351408"/>
                  <a:pt x="110876" y="346661"/>
                  <a:pt x="110876" y="340727"/>
                </a:cubicBezTo>
                <a:lnTo>
                  <a:pt x="110876" y="338354"/>
                </a:lnTo>
                <a:cubicBezTo>
                  <a:pt x="110876" y="332420"/>
                  <a:pt x="115834" y="326486"/>
                  <a:pt x="122032" y="326486"/>
                </a:cubicBezTo>
                <a:close/>
                <a:moveTo>
                  <a:pt x="67896" y="326486"/>
                </a:moveTo>
                <a:cubicBezTo>
                  <a:pt x="75031" y="326486"/>
                  <a:pt x="80977" y="332433"/>
                  <a:pt x="80977" y="339570"/>
                </a:cubicBezTo>
                <a:cubicBezTo>
                  <a:pt x="80977" y="346707"/>
                  <a:pt x="75031" y="352654"/>
                  <a:pt x="67896" y="352654"/>
                </a:cubicBezTo>
                <a:cubicBezTo>
                  <a:pt x="60761" y="352654"/>
                  <a:pt x="54815" y="346707"/>
                  <a:pt x="54815" y="339570"/>
                </a:cubicBezTo>
                <a:cubicBezTo>
                  <a:pt x="54815" y="332433"/>
                  <a:pt x="60761" y="326486"/>
                  <a:pt x="67896" y="326486"/>
                </a:cubicBezTo>
                <a:close/>
                <a:moveTo>
                  <a:pt x="26158" y="294087"/>
                </a:moveTo>
                <a:lnTo>
                  <a:pt x="26158" y="559649"/>
                </a:lnTo>
                <a:cubicBezTo>
                  <a:pt x="26158" y="579505"/>
                  <a:pt x="41066" y="593155"/>
                  <a:pt x="59701" y="593155"/>
                </a:cubicBezTo>
                <a:lnTo>
                  <a:pt x="437364" y="593155"/>
                </a:lnTo>
                <a:cubicBezTo>
                  <a:pt x="455998" y="593155"/>
                  <a:pt x="470906" y="579505"/>
                  <a:pt x="470906" y="559649"/>
                </a:cubicBezTo>
                <a:lnTo>
                  <a:pt x="470906" y="294087"/>
                </a:lnTo>
                <a:close/>
                <a:moveTo>
                  <a:pt x="804129" y="236766"/>
                </a:moveTo>
                <a:cubicBezTo>
                  <a:pt x="810062" y="236766"/>
                  <a:pt x="815994" y="242700"/>
                  <a:pt x="815994" y="249820"/>
                </a:cubicBezTo>
                <a:cubicBezTo>
                  <a:pt x="815994" y="256941"/>
                  <a:pt x="810062" y="261688"/>
                  <a:pt x="804129" y="261688"/>
                </a:cubicBezTo>
                <a:cubicBezTo>
                  <a:pt x="795824" y="261688"/>
                  <a:pt x="791078" y="256941"/>
                  <a:pt x="791078" y="249820"/>
                </a:cubicBezTo>
                <a:cubicBezTo>
                  <a:pt x="791078" y="242700"/>
                  <a:pt x="795824" y="236766"/>
                  <a:pt x="804129" y="236766"/>
                </a:cubicBezTo>
                <a:close/>
                <a:moveTo>
                  <a:pt x="969846" y="235520"/>
                </a:moveTo>
                <a:cubicBezTo>
                  <a:pt x="976981" y="235520"/>
                  <a:pt x="982927" y="241454"/>
                  <a:pt x="982927" y="247388"/>
                </a:cubicBezTo>
                <a:cubicBezTo>
                  <a:pt x="982927" y="255695"/>
                  <a:pt x="976981" y="260442"/>
                  <a:pt x="969846" y="260442"/>
                </a:cubicBezTo>
                <a:cubicBezTo>
                  <a:pt x="962711" y="260442"/>
                  <a:pt x="956765" y="255695"/>
                  <a:pt x="956765" y="247388"/>
                </a:cubicBezTo>
                <a:cubicBezTo>
                  <a:pt x="956765" y="241454"/>
                  <a:pt x="962711" y="235520"/>
                  <a:pt x="969846" y="235520"/>
                </a:cubicBezTo>
                <a:close/>
                <a:moveTo>
                  <a:pt x="915001" y="235520"/>
                </a:moveTo>
                <a:cubicBezTo>
                  <a:pt x="920934" y="235520"/>
                  <a:pt x="926866" y="241454"/>
                  <a:pt x="926866" y="247388"/>
                </a:cubicBezTo>
                <a:cubicBezTo>
                  <a:pt x="926866" y="255695"/>
                  <a:pt x="920934" y="260442"/>
                  <a:pt x="915001" y="260442"/>
                </a:cubicBezTo>
                <a:cubicBezTo>
                  <a:pt x="907883" y="260442"/>
                  <a:pt x="901950" y="255695"/>
                  <a:pt x="901950" y="247388"/>
                </a:cubicBezTo>
                <a:cubicBezTo>
                  <a:pt x="901950" y="241454"/>
                  <a:pt x="907883" y="235520"/>
                  <a:pt x="915001" y="235520"/>
                </a:cubicBezTo>
                <a:close/>
                <a:moveTo>
                  <a:pt x="858974" y="235520"/>
                </a:moveTo>
                <a:cubicBezTo>
                  <a:pt x="866109" y="235520"/>
                  <a:pt x="872055" y="241454"/>
                  <a:pt x="872055" y="247388"/>
                </a:cubicBezTo>
                <a:cubicBezTo>
                  <a:pt x="872055" y="255695"/>
                  <a:pt x="866109" y="260442"/>
                  <a:pt x="858974" y="260442"/>
                </a:cubicBezTo>
                <a:cubicBezTo>
                  <a:pt x="851839" y="260442"/>
                  <a:pt x="845893" y="255695"/>
                  <a:pt x="845893" y="247388"/>
                </a:cubicBezTo>
                <a:cubicBezTo>
                  <a:pt x="845893" y="241454"/>
                  <a:pt x="851839" y="235520"/>
                  <a:pt x="858974" y="235520"/>
                </a:cubicBezTo>
                <a:close/>
                <a:moveTo>
                  <a:pt x="175091" y="215582"/>
                </a:moveTo>
                <a:lnTo>
                  <a:pt x="178658" y="215582"/>
                </a:lnTo>
                <a:cubicBezTo>
                  <a:pt x="184604" y="215582"/>
                  <a:pt x="189361" y="220340"/>
                  <a:pt x="189361" y="226287"/>
                </a:cubicBezTo>
                <a:lnTo>
                  <a:pt x="189361" y="229855"/>
                </a:lnTo>
                <a:cubicBezTo>
                  <a:pt x="189361" y="236992"/>
                  <a:pt x="184604" y="241750"/>
                  <a:pt x="178658" y="241750"/>
                </a:cubicBezTo>
                <a:lnTo>
                  <a:pt x="175091" y="241750"/>
                </a:lnTo>
                <a:cubicBezTo>
                  <a:pt x="167956" y="241750"/>
                  <a:pt x="163199" y="236992"/>
                  <a:pt x="163199" y="229855"/>
                </a:cubicBezTo>
                <a:lnTo>
                  <a:pt x="163199" y="226287"/>
                </a:lnTo>
                <a:cubicBezTo>
                  <a:pt x="163199" y="220340"/>
                  <a:pt x="167956" y="215582"/>
                  <a:pt x="175091" y="215582"/>
                </a:cubicBezTo>
                <a:close/>
                <a:moveTo>
                  <a:pt x="122768" y="215582"/>
                </a:moveTo>
                <a:lnTo>
                  <a:pt x="123957" y="215582"/>
                </a:lnTo>
                <a:cubicBezTo>
                  <a:pt x="131092" y="215582"/>
                  <a:pt x="137038" y="221529"/>
                  <a:pt x="137038" y="228666"/>
                </a:cubicBezTo>
                <a:cubicBezTo>
                  <a:pt x="137038" y="235803"/>
                  <a:pt x="131092" y="241750"/>
                  <a:pt x="123957" y="241750"/>
                </a:cubicBezTo>
                <a:lnTo>
                  <a:pt x="122768" y="241750"/>
                </a:lnTo>
                <a:cubicBezTo>
                  <a:pt x="116822" y="241750"/>
                  <a:pt x="110876" y="235803"/>
                  <a:pt x="110876" y="228666"/>
                </a:cubicBezTo>
                <a:cubicBezTo>
                  <a:pt x="110876" y="221529"/>
                  <a:pt x="116822" y="215582"/>
                  <a:pt x="122768" y="215582"/>
                </a:cubicBezTo>
                <a:close/>
                <a:moveTo>
                  <a:pt x="66707" y="215582"/>
                </a:moveTo>
                <a:lnTo>
                  <a:pt x="70274" y="215582"/>
                </a:lnTo>
                <a:cubicBezTo>
                  <a:pt x="76220" y="215582"/>
                  <a:pt x="80977" y="220340"/>
                  <a:pt x="80977" y="226287"/>
                </a:cubicBezTo>
                <a:lnTo>
                  <a:pt x="80977" y="231045"/>
                </a:lnTo>
                <a:cubicBezTo>
                  <a:pt x="80977" y="236992"/>
                  <a:pt x="76220" y="241750"/>
                  <a:pt x="70274" y="241750"/>
                </a:cubicBezTo>
                <a:lnTo>
                  <a:pt x="66707" y="241750"/>
                </a:lnTo>
                <a:cubicBezTo>
                  <a:pt x="60761" y="241750"/>
                  <a:pt x="54815" y="236992"/>
                  <a:pt x="54815" y="231045"/>
                </a:cubicBezTo>
                <a:lnTo>
                  <a:pt x="54815" y="226287"/>
                </a:lnTo>
                <a:cubicBezTo>
                  <a:pt x="54815" y="220340"/>
                  <a:pt x="60761" y="215582"/>
                  <a:pt x="66707" y="215582"/>
                </a:cubicBezTo>
                <a:close/>
                <a:moveTo>
                  <a:pt x="59686" y="186921"/>
                </a:moveTo>
                <a:cubicBezTo>
                  <a:pt x="41060" y="186921"/>
                  <a:pt x="26158" y="201644"/>
                  <a:pt x="26158" y="220048"/>
                </a:cubicBezTo>
                <a:lnTo>
                  <a:pt x="26158" y="266672"/>
                </a:lnTo>
                <a:lnTo>
                  <a:pt x="412353" y="266672"/>
                </a:lnTo>
                <a:cubicBezTo>
                  <a:pt x="382550" y="248268"/>
                  <a:pt x="361440" y="220048"/>
                  <a:pt x="350264" y="186921"/>
                </a:cubicBezTo>
                <a:close/>
                <a:moveTo>
                  <a:pt x="794610" y="183183"/>
                </a:moveTo>
                <a:cubicBezTo>
                  <a:pt x="768565" y="183183"/>
                  <a:pt x="748721" y="202977"/>
                  <a:pt x="748721" y="227720"/>
                </a:cubicBezTo>
                <a:lnTo>
                  <a:pt x="748721" y="269784"/>
                </a:lnTo>
                <a:cubicBezTo>
                  <a:pt x="748721" y="290815"/>
                  <a:pt x="764844" y="310610"/>
                  <a:pt x="787168" y="313084"/>
                </a:cubicBezTo>
                <a:lnTo>
                  <a:pt x="802051" y="315558"/>
                </a:lnTo>
                <a:lnTo>
                  <a:pt x="790889" y="355147"/>
                </a:lnTo>
                <a:lnTo>
                  <a:pt x="847940" y="314321"/>
                </a:lnTo>
                <a:lnTo>
                  <a:pt x="980645" y="314321"/>
                </a:lnTo>
                <a:cubicBezTo>
                  <a:pt x="1006689" y="314321"/>
                  <a:pt x="1026533" y="293289"/>
                  <a:pt x="1026533" y="269784"/>
                </a:cubicBezTo>
                <a:lnTo>
                  <a:pt x="1026533" y="227720"/>
                </a:lnTo>
                <a:cubicBezTo>
                  <a:pt x="1026533" y="202977"/>
                  <a:pt x="1006689" y="183183"/>
                  <a:pt x="980645" y="183183"/>
                </a:cubicBezTo>
                <a:close/>
                <a:moveTo>
                  <a:pt x="582470" y="159507"/>
                </a:moveTo>
                <a:cubicBezTo>
                  <a:pt x="580041" y="193878"/>
                  <a:pt x="570323" y="222111"/>
                  <a:pt x="560606" y="241751"/>
                </a:cubicBezTo>
                <a:cubicBezTo>
                  <a:pt x="586114" y="223338"/>
                  <a:pt x="604334" y="193878"/>
                  <a:pt x="609192" y="159507"/>
                </a:cubicBezTo>
                <a:close/>
                <a:moveTo>
                  <a:pt x="504542" y="159507"/>
                </a:moveTo>
                <a:lnTo>
                  <a:pt x="504542" y="262935"/>
                </a:lnTo>
                <a:cubicBezTo>
                  <a:pt x="509409" y="262935"/>
                  <a:pt x="514277" y="261704"/>
                  <a:pt x="519144" y="260472"/>
                </a:cubicBezTo>
                <a:lnTo>
                  <a:pt x="519144" y="259241"/>
                </a:lnTo>
                <a:cubicBezTo>
                  <a:pt x="521578" y="258010"/>
                  <a:pt x="551998" y="216146"/>
                  <a:pt x="556865" y="159507"/>
                </a:cubicBezTo>
                <a:close/>
                <a:moveTo>
                  <a:pt x="426061" y="159507"/>
                </a:moveTo>
                <a:cubicBezTo>
                  <a:pt x="428493" y="191520"/>
                  <a:pt x="440655" y="225996"/>
                  <a:pt x="467409" y="260472"/>
                </a:cubicBezTo>
                <a:cubicBezTo>
                  <a:pt x="469841" y="261704"/>
                  <a:pt x="473490" y="262935"/>
                  <a:pt x="477138" y="262935"/>
                </a:cubicBezTo>
                <a:lnTo>
                  <a:pt x="477138" y="159507"/>
                </a:lnTo>
                <a:close/>
                <a:moveTo>
                  <a:pt x="373734" y="159507"/>
                </a:moveTo>
                <a:cubicBezTo>
                  <a:pt x="377382" y="195113"/>
                  <a:pt x="396840" y="225808"/>
                  <a:pt x="424811" y="242997"/>
                </a:cubicBezTo>
                <a:cubicBezTo>
                  <a:pt x="409002" y="214758"/>
                  <a:pt x="401705" y="186518"/>
                  <a:pt x="399273" y="159507"/>
                </a:cubicBezTo>
                <a:close/>
                <a:moveTo>
                  <a:pt x="421078" y="48602"/>
                </a:moveTo>
                <a:cubicBezTo>
                  <a:pt x="394356" y="67023"/>
                  <a:pt x="376136" y="97724"/>
                  <a:pt x="372492" y="133338"/>
                </a:cubicBezTo>
                <a:lnTo>
                  <a:pt x="399214" y="133338"/>
                </a:lnTo>
                <a:cubicBezTo>
                  <a:pt x="401644" y="98952"/>
                  <a:pt x="411361" y="69479"/>
                  <a:pt x="421078" y="48602"/>
                </a:cubicBezTo>
                <a:close/>
                <a:moveTo>
                  <a:pt x="556869" y="44864"/>
                </a:moveTo>
                <a:cubicBezTo>
                  <a:pt x="573905" y="75584"/>
                  <a:pt x="582422" y="105075"/>
                  <a:pt x="583639" y="133338"/>
                </a:cubicBezTo>
                <a:lnTo>
                  <a:pt x="609192" y="133338"/>
                </a:lnTo>
                <a:cubicBezTo>
                  <a:pt x="605542" y="96474"/>
                  <a:pt x="586073" y="64525"/>
                  <a:pt x="556869" y="44864"/>
                </a:cubicBezTo>
                <a:close/>
                <a:moveTo>
                  <a:pt x="504542" y="26169"/>
                </a:moveTo>
                <a:cubicBezTo>
                  <a:pt x="504542" y="26169"/>
                  <a:pt x="504542" y="26169"/>
                  <a:pt x="504542" y="27401"/>
                </a:cubicBezTo>
                <a:lnTo>
                  <a:pt x="504542" y="133335"/>
                </a:lnTo>
                <a:lnTo>
                  <a:pt x="556865" y="133335"/>
                </a:lnTo>
                <a:cubicBezTo>
                  <a:pt x="554431" y="101308"/>
                  <a:pt x="542263" y="64355"/>
                  <a:pt x="513060" y="27401"/>
                </a:cubicBezTo>
                <a:cubicBezTo>
                  <a:pt x="510626" y="26169"/>
                  <a:pt x="508193" y="26169"/>
                  <a:pt x="504542" y="26169"/>
                </a:cubicBezTo>
                <a:close/>
                <a:moveTo>
                  <a:pt x="477138" y="26169"/>
                </a:moveTo>
                <a:cubicBezTo>
                  <a:pt x="472274" y="26169"/>
                  <a:pt x="466193" y="28633"/>
                  <a:pt x="460112" y="29864"/>
                </a:cubicBezTo>
                <a:cubicBezTo>
                  <a:pt x="452816" y="40951"/>
                  <a:pt x="428493" y="80368"/>
                  <a:pt x="426061" y="133335"/>
                </a:cubicBezTo>
                <a:lnTo>
                  <a:pt x="477138" y="133335"/>
                </a:lnTo>
                <a:lnTo>
                  <a:pt x="477138" y="27401"/>
                </a:lnTo>
                <a:close/>
                <a:moveTo>
                  <a:pt x="491506" y="0"/>
                </a:moveTo>
                <a:cubicBezTo>
                  <a:pt x="571143" y="0"/>
                  <a:pt x="637092" y="64706"/>
                  <a:pt x="637092" y="144345"/>
                </a:cubicBezTo>
                <a:cubicBezTo>
                  <a:pt x="637092" y="222739"/>
                  <a:pt x="574876" y="287446"/>
                  <a:pt x="497728" y="289934"/>
                </a:cubicBezTo>
                <a:lnTo>
                  <a:pt x="497728" y="309844"/>
                </a:lnTo>
                <a:lnTo>
                  <a:pt x="734148" y="309844"/>
                </a:lnTo>
                <a:cubicBezTo>
                  <a:pt x="726683" y="298645"/>
                  <a:pt x="721705" y="284957"/>
                  <a:pt x="721705" y="270025"/>
                </a:cubicBezTo>
                <a:lnTo>
                  <a:pt x="721705" y="227717"/>
                </a:lnTo>
                <a:cubicBezTo>
                  <a:pt x="721705" y="189142"/>
                  <a:pt x="754058" y="156789"/>
                  <a:pt x="793876" y="156789"/>
                </a:cubicBezTo>
                <a:lnTo>
                  <a:pt x="980524" y="156789"/>
                </a:lnTo>
                <a:cubicBezTo>
                  <a:pt x="1020342" y="156789"/>
                  <a:pt x="1052694" y="189142"/>
                  <a:pt x="1052694" y="227717"/>
                </a:cubicBezTo>
                <a:lnTo>
                  <a:pt x="1052694" y="270025"/>
                </a:lnTo>
                <a:cubicBezTo>
                  <a:pt x="1052694" y="308600"/>
                  <a:pt x="1020342" y="339709"/>
                  <a:pt x="980524" y="339709"/>
                </a:cubicBezTo>
                <a:lnTo>
                  <a:pt x="883467" y="339709"/>
                </a:lnTo>
                <a:lnTo>
                  <a:pt x="883467" y="720481"/>
                </a:lnTo>
                <a:lnTo>
                  <a:pt x="965592" y="720481"/>
                </a:lnTo>
                <a:cubicBezTo>
                  <a:pt x="974302" y="720481"/>
                  <a:pt x="980524" y="727947"/>
                  <a:pt x="980524" y="736657"/>
                </a:cubicBezTo>
                <a:lnTo>
                  <a:pt x="980524" y="783943"/>
                </a:lnTo>
                <a:cubicBezTo>
                  <a:pt x="980524" y="837450"/>
                  <a:pt x="936972" y="879758"/>
                  <a:pt x="883467" y="879758"/>
                </a:cubicBezTo>
                <a:lnTo>
                  <a:pt x="143097" y="879758"/>
                </a:lnTo>
                <a:cubicBezTo>
                  <a:pt x="90835" y="879758"/>
                  <a:pt x="48529" y="837450"/>
                  <a:pt x="48529" y="786431"/>
                </a:cubicBezTo>
                <a:lnTo>
                  <a:pt x="48529" y="739146"/>
                </a:lnTo>
                <a:cubicBezTo>
                  <a:pt x="48529" y="729191"/>
                  <a:pt x="57239" y="720481"/>
                  <a:pt x="67193" y="720481"/>
                </a:cubicBezTo>
                <a:lnTo>
                  <a:pt x="136875" y="720481"/>
                </a:lnTo>
                <a:lnTo>
                  <a:pt x="136875" y="620932"/>
                </a:lnTo>
                <a:lnTo>
                  <a:pt x="59727" y="620932"/>
                </a:lnTo>
                <a:cubicBezTo>
                  <a:pt x="27375" y="620932"/>
                  <a:pt x="0" y="593557"/>
                  <a:pt x="0" y="559959"/>
                </a:cubicBezTo>
                <a:lnTo>
                  <a:pt x="0" y="220251"/>
                </a:lnTo>
                <a:cubicBezTo>
                  <a:pt x="0" y="187897"/>
                  <a:pt x="27375" y="160522"/>
                  <a:pt x="59727" y="160522"/>
                </a:cubicBezTo>
                <a:lnTo>
                  <a:pt x="345921" y="160522"/>
                </a:lnTo>
                <a:cubicBezTo>
                  <a:pt x="345921" y="155544"/>
                  <a:pt x="344677" y="150567"/>
                  <a:pt x="344677" y="144345"/>
                </a:cubicBezTo>
                <a:cubicBezTo>
                  <a:pt x="344677" y="79639"/>
                  <a:pt x="389472" y="23643"/>
                  <a:pt x="447955" y="4977"/>
                </a:cubicBezTo>
                <a:cubicBezTo>
                  <a:pt x="449199" y="4977"/>
                  <a:pt x="450444" y="4977"/>
                  <a:pt x="451688" y="4977"/>
                </a:cubicBezTo>
                <a:cubicBezTo>
                  <a:pt x="464131" y="1244"/>
                  <a:pt x="476574" y="0"/>
                  <a:pt x="49150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3255524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2B4D462-80D4-0249-816C-3EBA70AA7672}"/>
              </a:ext>
            </a:extLst>
          </p:cNvPr>
          <p:cNvGrpSpPr/>
          <p:nvPr/>
        </p:nvGrpSpPr>
        <p:grpSpPr>
          <a:xfrm>
            <a:off x="6784921" y="4213501"/>
            <a:ext cx="10808313" cy="7837538"/>
            <a:chOff x="6784921" y="4213501"/>
            <a:chExt cx="10808313" cy="7837538"/>
          </a:xfrm>
        </p:grpSpPr>
        <p:grpSp>
          <p:nvGrpSpPr>
            <p:cNvPr id="750" name="Group 749">
              <a:extLst>
                <a:ext uri="{FF2B5EF4-FFF2-40B4-BE49-F238E27FC236}">
                  <a16:creationId xmlns:a16="http://schemas.microsoft.com/office/drawing/2014/main" id="{37EC9F2A-5FF6-FF4E-8678-2D4C544C0CE0}"/>
                </a:ext>
              </a:extLst>
            </p:cNvPr>
            <p:cNvGrpSpPr/>
            <p:nvPr/>
          </p:nvGrpSpPr>
          <p:grpSpPr>
            <a:xfrm>
              <a:off x="12347995" y="8020732"/>
              <a:ext cx="5245239" cy="4030307"/>
              <a:chOff x="12347995" y="8020732"/>
              <a:chExt cx="5245239" cy="4030307"/>
            </a:xfrm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C67FCF76-0124-794A-BC97-FFB785BF3E33}"/>
                  </a:ext>
                </a:extLst>
              </p:cNvPr>
              <p:cNvSpPr/>
              <p:nvPr/>
            </p:nvSpPr>
            <p:spPr>
              <a:xfrm>
                <a:off x="12358257" y="8080551"/>
                <a:ext cx="5227342" cy="3961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97" h="3180">
                    <a:moveTo>
                      <a:pt x="4185" y="897"/>
                    </a:moveTo>
                    <a:cubicBezTo>
                      <a:pt x="4104" y="241"/>
                      <a:pt x="3583" y="-163"/>
                      <a:pt x="2932" y="64"/>
                    </a:cubicBezTo>
                    <a:cubicBezTo>
                      <a:pt x="2623" y="172"/>
                      <a:pt x="2338" y="348"/>
                      <a:pt x="2017" y="420"/>
                    </a:cubicBezTo>
                    <a:cubicBezTo>
                      <a:pt x="1652" y="503"/>
                      <a:pt x="1325" y="368"/>
                      <a:pt x="982" y="255"/>
                    </a:cubicBezTo>
                    <a:cubicBezTo>
                      <a:pt x="842" y="208"/>
                      <a:pt x="540" y="167"/>
                      <a:pt x="639" y="413"/>
                    </a:cubicBezTo>
                    <a:cubicBezTo>
                      <a:pt x="860" y="960"/>
                      <a:pt x="842" y="1662"/>
                      <a:pt x="455" y="2134"/>
                    </a:cubicBezTo>
                    <a:cubicBezTo>
                      <a:pt x="307" y="2315"/>
                      <a:pt x="-109" y="2630"/>
                      <a:pt x="27" y="2850"/>
                    </a:cubicBezTo>
                    <a:cubicBezTo>
                      <a:pt x="184" y="3105"/>
                      <a:pt x="699" y="3129"/>
                      <a:pt x="986" y="3154"/>
                    </a:cubicBezTo>
                    <a:cubicBezTo>
                      <a:pt x="1899" y="3233"/>
                      <a:pt x="2993" y="3166"/>
                      <a:pt x="3673" y="2469"/>
                    </a:cubicBezTo>
                    <a:cubicBezTo>
                      <a:pt x="4021" y="2112"/>
                      <a:pt x="4255" y="1460"/>
                      <a:pt x="4185" y="8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A0687B8A-0674-D54E-88EA-FB6563F718A5}"/>
                  </a:ext>
                </a:extLst>
              </p:cNvPr>
              <p:cNvSpPr/>
              <p:nvPr/>
            </p:nvSpPr>
            <p:spPr>
              <a:xfrm>
                <a:off x="12347995" y="8071656"/>
                <a:ext cx="5245239" cy="3979381"/>
              </a:xfrm>
              <a:custGeom>
                <a:avLst/>
                <a:gdLst>
                  <a:gd name="connsiteX0" fmla="*/ 4063790 w 5245239"/>
                  <a:gd name="connsiteY0" fmla="*/ 16720 h 3979381"/>
                  <a:gd name="connsiteX1" fmla="*/ 3664541 w 5245239"/>
                  <a:gd name="connsiteY1" fmla="*/ 96106 h 3979381"/>
                  <a:gd name="connsiteX2" fmla="*/ 3213673 w 5245239"/>
                  <a:gd name="connsiteY2" fmla="*/ 281735 h 3979381"/>
                  <a:gd name="connsiteX3" fmla="*/ 2522424 w 5245239"/>
                  <a:gd name="connsiteY3" fmla="*/ 539623 h 3979381"/>
                  <a:gd name="connsiteX4" fmla="*/ 1362870 w 5245239"/>
                  <a:gd name="connsiteY4" fmla="*/ 378910 h 3979381"/>
                  <a:gd name="connsiteX5" fmla="*/ 1229602 w 5245239"/>
                  <a:gd name="connsiteY5" fmla="*/ 334060 h 3979381"/>
                  <a:gd name="connsiteX6" fmla="*/ 979258 w 5245239"/>
                  <a:gd name="connsiteY6" fmla="*/ 290456 h 3979381"/>
                  <a:gd name="connsiteX7" fmla="*/ 816098 w 5245239"/>
                  <a:gd name="connsiteY7" fmla="*/ 339044 h 3979381"/>
                  <a:gd name="connsiteX8" fmla="*/ 813607 w 5245239"/>
                  <a:gd name="connsiteY8" fmla="*/ 518444 h 3979381"/>
                  <a:gd name="connsiteX9" fmla="*/ 982994 w 5245239"/>
                  <a:gd name="connsiteY9" fmla="*/ 1629729 h 3979381"/>
                  <a:gd name="connsiteX10" fmla="*/ 581945 w 5245239"/>
                  <a:gd name="connsiteY10" fmla="*/ 2672494 h 3979381"/>
                  <a:gd name="connsiteX11" fmla="*/ 416295 w 5245239"/>
                  <a:gd name="connsiteY11" fmla="*/ 2849403 h 3979381"/>
                  <a:gd name="connsiteX12" fmla="*/ 50120 w 5245239"/>
                  <a:gd name="connsiteY12" fmla="*/ 3554546 h 3979381"/>
                  <a:gd name="connsiteX13" fmla="*/ 1162345 w 5245239"/>
                  <a:gd name="connsiteY13" fmla="*/ 3923313 h 3979381"/>
                  <a:gd name="connsiteX14" fmla="*/ 1238320 w 5245239"/>
                  <a:gd name="connsiteY14" fmla="*/ 3929542 h 3979381"/>
                  <a:gd name="connsiteX15" fmla="*/ 3016885 w 5245239"/>
                  <a:gd name="connsiteY15" fmla="*/ 3866005 h 3979381"/>
                  <a:gd name="connsiteX16" fmla="*/ 4577487 w 5245239"/>
                  <a:gd name="connsiteY16" fmla="*/ 3079882 h 3979381"/>
                  <a:gd name="connsiteX17" fmla="*/ 5212689 w 5245239"/>
                  <a:gd name="connsiteY17" fmla="*/ 1126412 h 3979381"/>
                  <a:gd name="connsiteX18" fmla="*/ 4657199 w 5245239"/>
                  <a:gd name="connsiteY18" fmla="*/ 170856 h 3979381"/>
                  <a:gd name="connsiteX19" fmla="*/ 4063790 w 5245239"/>
                  <a:gd name="connsiteY19" fmla="*/ 16720 h 3979381"/>
                  <a:gd name="connsiteX20" fmla="*/ 4062296 w 5245239"/>
                  <a:gd name="connsiteY20" fmla="*/ 675 h 3979381"/>
                  <a:gd name="connsiteX21" fmla="*/ 4665923 w 5245239"/>
                  <a:gd name="connsiteY21" fmla="*/ 157147 h 3979381"/>
                  <a:gd name="connsiteX22" fmla="*/ 5230133 w 5245239"/>
                  <a:gd name="connsiteY22" fmla="*/ 1123918 h 3979381"/>
                  <a:gd name="connsiteX23" fmla="*/ 4589949 w 5245239"/>
                  <a:gd name="connsiteY23" fmla="*/ 3091098 h 3979381"/>
                  <a:gd name="connsiteX24" fmla="*/ 3021869 w 5245239"/>
                  <a:gd name="connsiteY24" fmla="*/ 3882206 h 3979381"/>
                  <a:gd name="connsiteX25" fmla="*/ 1953233 w 5245239"/>
                  <a:gd name="connsiteY25" fmla="*/ 3979381 h 3979381"/>
                  <a:gd name="connsiteX26" fmla="*/ 1235828 w 5245239"/>
                  <a:gd name="connsiteY26" fmla="*/ 3946989 h 3979381"/>
                  <a:gd name="connsiteX27" fmla="*/ 1159853 w 5245239"/>
                  <a:gd name="connsiteY27" fmla="*/ 3940760 h 3979381"/>
                  <a:gd name="connsiteX28" fmla="*/ 35170 w 5245239"/>
                  <a:gd name="connsiteY28" fmla="*/ 3564516 h 3979381"/>
                  <a:gd name="connsiteX29" fmla="*/ 405082 w 5245239"/>
                  <a:gd name="connsiteY29" fmla="*/ 2836946 h 3979381"/>
                  <a:gd name="connsiteX30" fmla="*/ 569488 w 5245239"/>
                  <a:gd name="connsiteY30" fmla="*/ 2662529 h 3979381"/>
                  <a:gd name="connsiteX31" fmla="*/ 965555 w 5245239"/>
                  <a:gd name="connsiteY31" fmla="*/ 1628483 h 3979381"/>
                  <a:gd name="connsiteX32" fmla="*/ 797413 w 5245239"/>
                  <a:gd name="connsiteY32" fmla="*/ 524669 h 3979381"/>
                  <a:gd name="connsiteX33" fmla="*/ 804886 w 5245239"/>
                  <a:gd name="connsiteY33" fmla="*/ 326581 h 3979381"/>
                  <a:gd name="connsiteX34" fmla="*/ 1234582 w 5245239"/>
                  <a:gd name="connsiteY34" fmla="*/ 317860 h 3979381"/>
                  <a:gd name="connsiteX35" fmla="*/ 1369096 w 5245239"/>
                  <a:gd name="connsiteY35" fmla="*/ 362710 h 3979381"/>
                  <a:gd name="connsiteX36" fmla="*/ 2518689 w 5245239"/>
                  <a:gd name="connsiteY36" fmla="*/ 523423 h 3979381"/>
                  <a:gd name="connsiteX37" fmla="*/ 3206202 w 5245239"/>
                  <a:gd name="connsiteY37" fmla="*/ 266781 h 3979381"/>
                  <a:gd name="connsiteX38" fmla="*/ 3658317 w 5245239"/>
                  <a:gd name="connsiteY38" fmla="*/ 78659 h 3979381"/>
                  <a:gd name="connsiteX39" fmla="*/ 4062296 w 5245239"/>
                  <a:gd name="connsiteY39" fmla="*/ 675 h 3979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245239" h="3979381">
                    <a:moveTo>
                      <a:pt x="4063790" y="16720"/>
                    </a:moveTo>
                    <a:cubicBezTo>
                      <a:pt x="3935086" y="21589"/>
                      <a:pt x="3801390" y="47985"/>
                      <a:pt x="3664541" y="96106"/>
                    </a:cubicBezTo>
                    <a:cubicBezTo>
                      <a:pt x="3510100" y="149677"/>
                      <a:pt x="3359395" y="216952"/>
                      <a:pt x="3213673" y="281735"/>
                    </a:cubicBezTo>
                    <a:cubicBezTo>
                      <a:pt x="2991975" y="382648"/>
                      <a:pt x="2764049" y="484806"/>
                      <a:pt x="2522424" y="539623"/>
                    </a:cubicBezTo>
                    <a:cubicBezTo>
                      <a:pt x="2113902" y="633061"/>
                      <a:pt x="1748973" y="509723"/>
                      <a:pt x="1362870" y="378910"/>
                    </a:cubicBezTo>
                    <a:cubicBezTo>
                      <a:pt x="1319277" y="362714"/>
                      <a:pt x="1274440" y="347764"/>
                      <a:pt x="1229602" y="334060"/>
                    </a:cubicBezTo>
                    <a:cubicBezTo>
                      <a:pt x="1159854" y="310389"/>
                      <a:pt x="1063951" y="290456"/>
                      <a:pt x="979258" y="290456"/>
                    </a:cubicBezTo>
                    <a:cubicBezTo>
                      <a:pt x="910756" y="290456"/>
                      <a:pt x="849726" y="302914"/>
                      <a:pt x="816098" y="339044"/>
                    </a:cubicBezTo>
                    <a:cubicBezTo>
                      <a:pt x="781224" y="376419"/>
                      <a:pt x="779979" y="437465"/>
                      <a:pt x="813607" y="518444"/>
                    </a:cubicBezTo>
                    <a:cubicBezTo>
                      <a:pt x="953102" y="867278"/>
                      <a:pt x="1014132" y="1260962"/>
                      <a:pt x="982994" y="1629729"/>
                    </a:cubicBezTo>
                    <a:cubicBezTo>
                      <a:pt x="949366" y="2033380"/>
                      <a:pt x="811116" y="2394673"/>
                      <a:pt x="581945" y="2672494"/>
                    </a:cubicBezTo>
                    <a:cubicBezTo>
                      <a:pt x="540844" y="2724819"/>
                      <a:pt x="479815" y="2785865"/>
                      <a:pt x="416295" y="2849403"/>
                    </a:cubicBezTo>
                    <a:cubicBezTo>
                      <a:pt x="197088" y="3071162"/>
                      <a:pt x="-78166" y="3348983"/>
                      <a:pt x="50120" y="3554546"/>
                    </a:cubicBezTo>
                    <a:cubicBezTo>
                      <a:pt x="230716" y="3847317"/>
                      <a:pt x="791188" y="3893413"/>
                      <a:pt x="1162345" y="3923313"/>
                    </a:cubicBezTo>
                    <a:cubicBezTo>
                      <a:pt x="1188501" y="3925805"/>
                      <a:pt x="1213411" y="3928296"/>
                      <a:pt x="1238320" y="3929542"/>
                    </a:cubicBezTo>
                    <a:cubicBezTo>
                      <a:pt x="1922096" y="3989342"/>
                      <a:pt x="2503741" y="3968163"/>
                      <a:pt x="3016885" y="3866005"/>
                    </a:cubicBezTo>
                    <a:cubicBezTo>
                      <a:pt x="3669523" y="3736438"/>
                      <a:pt x="4195121" y="3471075"/>
                      <a:pt x="4577487" y="3079882"/>
                    </a:cubicBezTo>
                    <a:cubicBezTo>
                      <a:pt x="5029601" y="2616432"/>
                      <a:pt x="5296137" y="1795426"/>
                      <a:pt x="5212689" y="1126412"/>
                    </a:cubicBezTo>
                    <a:cubicBezTo>
                      <a:pt x="5161625" y="706565"/>
                      <a:pt x="4958609" y="358977"/>
                      <a:pt x="4657199" y="170856"/>
                    </a:cubicBezTo>
                    <a:cubicBezTo>
                      <a:pt x="4478937" y="60288"/>
                      <a:pt x="4278297" y="8605"/>
                      <a:pt x="4063790" y="16720"/>
                    </a:cubicBezTo>
                    <a:close/>
                    <a:moveTo>
                      <a:pt x="4062296" y="675"/>
                    </a:moveTo>
                    <a:cubicBezTo>
                      <a:pt x="4281182" y="-6662"/>
                      <a:pt x="4487661" y="45800"/>
                      <a:pt x="4665923" y="157147"/>
                    </a:cubicBezTo>
                    <a:cubicBezTo>
                      <a:pt x="4972315" y="346514"/>
                      <a:pt x="5177821" y="699087"/>
                      <a:pt x="5230133" y="1123918"/>
                    </a:cubicBezTo>
                    <a:cubicBezTo>
                      <a:pt x="5313581" y="1797917"/>
                      <a:pt x="5044553" y="2625154"/>
                      <a:pt x="4589949" y="3091098"/>
                    </a:cubicBezTo>
                    <a:cubicBezTo>
                      <a:pt x="4203845" y="3486029"/>
                      <a:pt x="3677000" y="3752638"/>
                      <a:pt x="3021869" y="3882206"/>
                    </a:cubicBezTo>
                    <a:cubicBezTo>
                      <a:pt x="2695549" y="3946989"/>
                      <a:pt x="2341828" y="3979381"/>
                      <a:pt x="1953233" y="3979381"/>
                    </a:cubicBezTo>
                    <a:cubicBezTo>
                      <a:pt x="1726553" y="3979381"/>
                      <a:pt x="1488663" y="3968168"/>
                      <a:pt x="1235828" y="3946989"/>
                    </a:cubicBezTo>
                    <a:cubicBezTo>
                      <a:pt x="1212163" y="3944498"/>
                      <a:pt x="1187253" y="3943252"/>
                      <a:pt x="1159853" y="3940760"/>
                    </a:cubicBezTo>
                    <a:cubicBezTo>
                      <a:pt x="784958" y="3909614"/>
                      <a:pt x="220749" y="3863518"/>
                      <a:pt x="35170" y="3564516"/>
                    </a:cubicBezTo>
                    <a:cubicBezTo>
                      <a:pt x="-99344" y="3346495"/>
                      <a:pt x="179647" y="3063689"/>
                      <a:pt x="405082" y="2836946"/>
                    </a:cubicBezTo>
                    <a:cubicBezTo>
                      <a:pt x="468602" y="2773409"/>
                      <a:pt x="527141" y="2712363"/>
                      <a:pt x="569488" y="2662529"/>
                    </a:cubicBezTo>
                    <a:cubicBezTo>
                      <a:pt x="794922" y="2385953"/>
                      <a:pt x="933172" y="2028397"/>
                      <a:pt x="965555" y="1628483"/>
                    </a:cubicBezTo>
                    <a:cubicBezTo>
                      <a:pt x="996693" y="1263452"/>
                      <a:pt x="935663" y="871012"/>
                      <a:pt x="797413" y="524669"/>
                    </a:cubicBezTo>
                    <a:cubicBezTo>
                      <a:pt x="762539" y="436215"/>
                      <a:pt x="763785" y="370185"/>
                      <a:pt x="804886" y="326581"/>
                    </a:cubicBezTo>
                    <a:cubicBezTo>
                      <a:pt x="890825" y="235635"/>
                      <a:pt x="1123733" y="280485"/>
                      <a:pt x="1234582" y="317860"/>
                    </a:cubicBezTo>
                    <a:cubicBezTo>
                      <a:pt x="1279420" y="331564"/>
                      <a:pt x="1324258" y="346514"/>
                      <a:pt x="1369096" y="362710"/>
                    </a:cubicBezTo>
                    <a:cubicBezTo>
                      <a:pt x="1751463" y="492277"/>
                      <a:pt x="2115148" y="615616"/>
                      <a:pt x="2518689" y="523423"/>
                    </a:cubicBezTo>
                    <a:cubicBezTo>
                      <a:pt x="2757824" y="468606"/>
                      <a:pt x="2985749" y="366448"/>
                      <a:pt x="3206202" y="266781"/>
                    </a:cubicBezTo>
                    <a:cubicBezTo>
                      <a:pt x="3351925" y="200751"/>
                      <a:pt x="3503876" y="133476"/>
                      <a:pt x="3658317" y="78659"/>
                    </a:cubicBezTo>
                    <a:cubicBezTo>
                      <a:pt x="3795166" y="31006"/>
                      <a:pt x="3930964" y="5077"/>
                      <a:pt x="4062296" y="6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746" name="Group 745">
                <a:extLst>
                  <a:ext uri="{FF2B5EF4-FFF2-40B4-BE49-F238E27FC236}">
                    <a16:creationId xmlns:a16="http://schemas.microsoft.com/office/drawing/2014/main" id="{D1FA3E74-FCA3-ED4A-8326-F501F51D1F6E}"/>
                  </a:ext>
                </a:extLst>
              </p:cNvPr>
              <p:cNvGrpSpPr/>
              <p:nvPr/>
            </p:nvGrpSpPr>
            <p:grpSpPr>
              <a:xfrm>
                <a:off x="14035093" y="8020732"/>
                <a:ext cx="2740462" cy="4030307"/>
                <a:chOff x="14035093" y="8020732"/>
                <a:chExt cx="2740462" cy="4030307"/>
              </a:xfrm>
            </p:grpSpPr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59013228-2399-2041-8851-F9564003CDBC}"/>
                    </a:ext>
                  </a:extLst>
                </p:cNvPr>
                <p:cNvSpPr/>
                <p:nvPr/>
              </p:nvSpPr>
              <p:spPr>
                <a:xfrm>
                  <a:off x="14043814" y="11299561"/>
                  <a:ext cx="508283" cy="7415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9" h="596">
                      <a:moveTo>
                        <a:pt x="333" y="595"/>
                      </a:moveTo>
                      <a:lnTo>
                        <a:pt x="409" y="80"/>
                      </a:lnTo>
                      <a:cubicBezTo>
                        <a:pt x="409" y="80"/>
                        <a:pt x="211" y="-33"/>
                        <a:pt x="14" y="10"/>
                      </a:cubicBezTo>
                      <a:lnTo>
                        <a:pt x="0" y="593"/>
                      </a:lnTo>
                      <a:cubicBezTo>
                        <a:pt x="110" y="597"/>
                        <a:pt x="221" y="598"/>
                        <a:pt x="333" y="59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58" name="Freeform 657">
                  <a:extLst>
                    <a:ext uri="{FF2B5EF4-FFF2-40B4-BE49-F238E27FC236}">
                      <a16:creationId xmlns:a16="http://schemas.microsoft.com/office/drawing/2014/main" id="{1A30ED72-1C27-0B44-9E8F-69248AF413FD}"/>
                    </a:ext>
                  </a:extLst>
                </p:cNvPr>
                <p:cNvSpPr/>
                <p:nvPr/>
              </p:nvSpPr>
              <p:spPr>
                <a:xfrm>
                  <a:off x="14035093" y="11291226"/>
                  <a:ext cx="525724" cy="759813"/>
                </a:xfrm>
                <a:custGeom>
                  <a:avLst/>
                  <a:gdLst>
                    <a:gd name="connsiteX0" fmla="*/ 116138 w 525724"/>
                    <a:gd name="connsiteY0" fmla="*/ 17077 h 759813"/>
                    <a:gd name="connsiteX1" fmla="*/ 34841 w 525724"/>
                    <a:gd name="connsiteY1" fmla="*/ 27013 h 759813"/>
                    <a:gd name="connsiteX2" fmla="*/ 18687 w 525724"/>
                    <a:gd name="connsiteY2" fmla="*/ 738633 h 759813"/>
                    <a:gd name="connsiteX3" fmla="*/ 415083 w 525724"/>
                    <a:gd name="connsiteY3" fmla="*/ 739877 h 759813"/>
                    <a:gd name="connsiteX4" fmla="*/ 507037 w 525724"/>
                    <a:gd name="connsiteY4" fmla="*/ 112855 h 759813"/>
                    <a:gd name="connsiteX5" fmla="*/ 116138 w 525724"/>
                    <a:gd name="connsiteY5" fmla="*/ 17077 h 759813"/>
                    <a:gd name="connsiteX6" fmla="*/ 115577 w 525724"/>
                    <a:gd name="connsiteY6" fmla="*/ 493 h 759813"/>
                    <a:gd name="connsiteX7" fmla="*/ 520753 w 525724"/>
                    <a:gd name="connsiteY7" fmla="*/ 101637 h 759813"/>
                    <a:gd name="connsiteX8" fmla="*/ 525724 w 525724"/>
                    <a:gd name="connsiteY8" fmla="*/ 110346 h 759813"/>
                    <a:gd name="connsiteX9" fmla="*/ 431268 w 525724"/>
                    <a:gd name="connsiteY9" fmla="*/ 751104 h 759813"/>
                    <a:gd name="connsiteX10" fmla="*/ 422568 w 525724"/>
                    <a:gd name="connsiteY10" fmla="*/ 758569 h 759813"/>
                    <a:gd name="connsiteX11" fmla="*/ 263483 w 525724"/>
                    <a:gd name="connsiteY11" fmla="*/ 759813 h 759813"/>
                    <a:gd name="connsiteX12" fmla="*/ 8700 w 525724"/>
                    <a:gd name="connsiteY12" fmla="*/ 754836 h 759813"/>
                    <a:gd name="connsiteX13" fmla="*/ 0 w 525724"/>
                    <a:gd name="connsiteY13" fmla="*/ 746127 h 759813"/>
                    <a:gd name="connsiteX14" fmla="*/ 17400 w 525724"/>
                    <a:gd name="connsiteY14" fmla="*/ 19520 h 759813"/>
                    <a:gd name="connsiteX15" fmla="*/ 23614 w 525724"/>
                    <a:gd name="connsiteY15" fmla="*/ 12055 h 759813"/>
                    <a:gd name="connsiteX16" fmla="*/ 115577 w 525724"/>
                    <a:gd name="connsiteY16" fmla="*/ 493 h 75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5724" h="759813">
                      <a:moveTo>
                        <a:pt x="116138" y="17077"/>
                      </a:moveTo>
                      <a:cubicBezTo>
                        <a:pt x="89245" y="18265"/>
                        <a:pt x="62023" y="21415"/>
                        <a:pt x="34841" y="27013"/>
                      </a:cubicBezTo>
                      <a:lnTo>
                        <a:pt x="18687" y="738633"/>
                      </a:lnTo>
                      <a:cubicBezTo>
                        <a:pt x="154133" y="742365"/>
                        <a:pt x="287093" y="743609"/>
                        <a:pt x="415083" y="739877"/>
                      </a:cubicBezTo>
                      <a:lnTo>
                        <a:pt x="507037" y="112855"/>
                      </a:lnTo>
                      <a:cubicBezTo>
                        <a:pt x="476593" y="96527"/>
                        <a:pt x="304393" y="8759"/>
                        <a:pt x="116138" y="17077"/>
                      </a:cubicBezTo>
                      <a:close/>
                      <a:moveTo>
                        <a:pt x="115577" y="493"/>
                      </a:moveTo>
                      <a:cubicBezTo>
                        <a:pt x="328267" y="-8182"/>
                        <a:pt x="519665" y="100548"/>
                        <a:pt x="520753" y="101637"/>
                      </a:cubicBezTo>
                      <a:cubicBezTo>
                        <a:pt x="524481" y="102881"/>
                        <a:pt x="525724" y="105369"/>
                        <a:pt x="525724" y="110346"/>
                      </a:cubicBezTo>
                      <a:lnTo>
                        <a:pt x="431268" y="751104"/>
                      </a:lnTo>
                      <a:cubicBezTo>
                        <a:pt x="430025" y="754836"/>
                        <a:pt x="426296" y="758569"/>
                        <a:pt x="422568" y="758569"/>
                      </a:cubicBezTo>
                      <a:cubicBezTo>
                        <a:pt x="370368" y="758569"/>
                        <a:pt x="316926" y="759813"/>
                        <a:pt x="263483" y="759813"/>
                      </a:cubicBezTo>
                      <a:cubicBezTo>
                        <a:pt x="178970" y="759813"/>
                        <a:pt x="94456" y="758569"/>
                        <a:pt x="8700" y="754836"/>
                      </a:cubicBezTo>
                      <a:cubicBezTo>
                        <a:pt x="4971" y="754836"/>
                        <a:pt x="0" y="751104"/>
                        <a:pt x="0" y="746127"/>
                      </a:cubicBezTo>
                      <a:lnTo>
                        <a:pt x="17400" y="19520"/>
                      </a:lnTo>
                      <a:cubicBezTo>
                        <a:pt x="17400" y="15787"/>
                        <a:pt x="19886" y="13299"/>
                        <a:pt x="23614" y="12055"/>
                      </a:cubicBezTo>
                      <a:cubicBezTo>
                        <a:pt x="54375" y="5368"/>
                        <a:pt x="85193" y="1732"/>
                        <a:pt x="115577" y="4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3A498FBB-064E-2446-8084-660C910407B0}"/>
                    </a:ext>
                  </a:extLst>
                </p:cNvPr>
                <p:cNvSpPr/>
                <p:nvPr/>
              </p:nvSpPr>
              <p:spPr>
                <a:xfrm>
                  <a:off x="14071221" y="11197367"/>
                  <a:ext cx="384950" cy="1657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0" h="134">
                      <a:moveTo>
                        <a:pt x="310" y="63"/>
                      </a:moveTo>
                      <a:cubicBezTo>
                        <a:pt x="300" y="105"/>
                        <a:pt x="297" y="134"/>
                        <a:pt x="297" y="134"/>
                      </a:cubicBezTo>
                      <a:cubicBezTo>
                        <a:pt x="146" y="59"/>
                        <a:pt x="0" y="86"/>
                        <a:pt x="0" y="86"/>
                      </a:cubicBezTo>
                      <a:cubicBezTo>
                        <a:pt x="3" y="58"/>
                        <a:pt x="8" y="33"/>
                        <a:pt x="14" y="9"/>
                      </a:cubicBezTo>
                      <a:cubicBezTo>
                        <a:pt x="17" y="8"/>
                        <a:pt x="148" y="-32"/>
                        <a:pt x="310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43326D0F-D727-D14A-9923-6072C139E14C}"/>
                    </a:ext>
                  </a:extLst>
                </p:cNvPr>
                <p:cNvSpPr/>
                <p:nvPr/>
              </p:nvSpPr>
              <p:spPr>
                <a:xfrm>
                  <a:off x="14071221" y="11197367"/>
                  <a:ext cx="384950" cy="1657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0" h="134">
                      <a:moveTo>
                        <a:pt x="310" y="63"/>
                      </a:moveTo>
                      <a:cubicBezTo>
                        <a:pt x="300" y="105"/>
                        <a:pt x="297" y="134"/>
                        <a:pt x="297" y="134"/>
                      </a:cubicBezTo>
                      <a:cubicBezTo>
                        <a:pt x="146" y="59"/>
                        <a:pt x="0" y="86"/>
                        <a:pt x="0" y="86"/>
                      </a:cubicBezTo>
                      <a:cubicBezTo>
                        <a:pt x="3" y="58"/>
                        <a:pt x="8" y="33"/>
                        <a:pt x="14" y="9"/>
                      </a:cubicBezTo>
                      <a:cubicBezTo>
                        <a:pt x="17" y="8"/>
                        <a:pt x="148" y="-32"/>
                        <a:pt x="310" y="63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59" name="Freeform 658">
                  <a:extLst>
                    <a:ext uri="{FF2B5EF4-FFF2-40B4-BE49-F238E27FC236}">
                      <a16:creationId xmlns:a16="http://schemas.microsoft.com/office/drawing/2014/main" id="{7E2D06A6-BCB2-484E-8BBE-3D56F0E3E9D7}"/>
                    </a:ext>
                  </a:extLst>
                </p:cNvPr>
                <p:cNvSpPr/>
                <p:nvPr/>
              </p:nvSpPr>
              <p:spPr>
                <a:xfrm>
                  <a:off x="14062500" y="11188830"/>
                  <a:ext cx="402721" cy="181762"/>
                </a:xfrm>
                <a:custGeom>
                  <a:avLst/>
                  <a:gdLst>
                    <a:gd name="connsiteX0" fmla="*/ 151689 w 402721"/>
                    <a:gd name="connsiteY0" fmla="*/ 18499 h 181762"/>
                    <a:gd name="connsiteX1" fmla="*/ 32344 w 402721"/>
                    <a:gd name="connsiteY1" fmla="*/ 27148 h 181762"/>
                    <a:gd name="connsiteX2" fmla="*/ 18687 w 402721"/>
                    <a:gd name="connsiteY2" fmla="*/ 104983 h 181762"/>
                    <a:gd name="connsiteX3" fmla="*/ 93180 w 402721"/>
                    <a:gd name="connsiteY3" fmla="*/ 101277 h 181762"/>
                    <a:gd name="connsiteX4" fmla="*/ 370047 w 402721"/>
                    <a:gd name="connsiteY4" fmla="*/ 160580 h 181762"/>
                    <a:gd name="connsiteX5" fmla="*/ 383704 w 402721"/>
                    <a:gd name="connsiteY5" fmla="*/ 91393 h 181762"/>
                    <a:gd name="connsiteX6" fmla="*/ 151689 w 402721"/>
                    <a:gd name="connsiteY6" fmla="*/ 18499 h 181762"/>
                    <a:gd name="connsiteX7" fmla="*/ 137546 w 402721"/>
                    <a:gd name="connsiteY7" fmla="*/ 277 h 181762"/>
                    <a:gd name="connsiteX8" fmla="*/ 398665 w 402721"/>
                    <a:gd name="connsiteY8" fmla="*/ 80267 h 181762"/>
                    <a:gd name="connsiteX9" fmla="*/ 402391 w 402721"/>
                    <a:gd name="connsiteY9" fmla="*/ 88931 h 181762"/>
                    <a:gd name="connsiteX10" fmla="*/ 386246 w 402721"/>
                    <a:gd name="connsiteY10" fmla="*/ 174336 h 181762"/>
                    <a:gd name="connsiteX11" fmla="*/ 382520 w 402721"/>
                    <a:gd name="connsiteY11" fmla="*/ 181762 h 181762"/>
                    <a:gd name="connsiteX12" fmla="*/ 377552 w 402721"/>
                    <a:gd name="connsiteY12" fmla="*/ 181762 h 181762"/>
                    <a:gd name="connsiteX13" fmla="*/ 373826 w 402721"/>
                    <a:gd name="connsiteY13" fmla="*/ 181762 h 181762"/>
                    <a:gd name="connsiteX14" fmla="*/ 9936 w 402721"/>
                    <a:gd name="connsiteY14" fmla="*/ 123588 h 181762"/>
                    <a:gd name="connsiteX15" fmla="*/ 2484 w 402721"/>
                    <a:gd name="connsiteY15" fmla="*/ 121112 h 181762"/>
                    <a:gd name="connsiteX16" fmla="*/ 0 w 402721"/>
                    <a:gd name="connsiteY16" fmla="*/ 114924 h 181762"/>
                    <a:gd name="connsiteX17" fmla="*/ 17387 w 402721"/>
                    <a:gd name="connsiteY17" fmla="*/ 18379 h 181762"/>
                    <a:gd name="connsiteX18" fmla="*/ 19871 w 402721"/>
                    <a:gd name="connsiteY18" fmla="*/ 13428 h 181762"/>
                    <a:gd name="connsiteX19" fmla="*/ 23597 w 402721"/>
                    <a:gd name="connsiteY19" fmla="*/ 12190 h 181762"/>
                    <a:gd name="connsiteX20" fmla="*/ 137546 w 402721"/>
                    <a:gd name="connsiteY20" fmla="*/ 277 h 1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2721" h="181762">
                      <a:moveTo>
                        <a:pt x="151689" y="18499"/>
                      </a:moveTo>
                      <a:cubicBezTo>
                        <a:pt x="89456" y="14175"/>
                        <a:pt x="46001" y="23442"/>
                        <a:pt x="32344" y="27148"/>
                      </a:cubicBezTo>
                      <a:cubicBezTo>
                        <a:pt x="26136" y="50622"/>
                        <a:pt x="22412" y="77803"/>
                        <a:pt x="18687" y="104983"/>
                      </a:cubicBezTo>
                      <a:cubicBezTo>
                        <a:pt x="32344" y="103748"/>
                        <a:pt x="58417" y="101277"/>
                        <a:pt x="93180" y="101277"/>
                      </a:cubicBezTo>
                      <a:cubicBezTo>
                        <a:pt x="162707" y="101277"/>
                        <a:pt x="265756" y="111161"/>
                        <a:pt x="370047" y="160580"/>
                      </a:cubicBezTo>
                      <a:cubicBezTo>
                        <a:pt x="372530" y="146990"/>
                        <a:pt x="376255" y="122280"/>
                        <a:pt x="383704" y="91393"/>
                      </a:cubicBezTo>
                      <a:cubicBezTo>
                        <a:pt x="294933" y="40738"/>
                        <a:pt x="213922" y="22824"/>
                        <a:pt x="151689" y="18499"/>
                      </a:cubicBezTo>
                      <a:close/>
                      <a:moveTo>
                        <a:pt x="137546" y="277"/>
                      </a:moveTo>
                      <a:cubicBezTo>
                        <a:pt x="205232" y="2598"/>
                        <a:pt x="297447" y="20236"/>
                        <a:pt x="398665" y="80267"/>
                      </a:cubicBezTo>
                      <a:cubicBezTo>
                        <a:pt x="401149" y="81504"/>
                        <a:pt x="403633" y="85218"/>
                        <a:pt x="402391" y="88931"/>
                      </a:cubicBezTo>
                      <a:cubicBezTo>
                        <a:pt x="389972" y="139679"/>
                        <a:pt x="386246" y="174336"/>
                        <a:pt x="386246" y="174336"/>
                      </a:cubicBezTo>
                      <a:cubicBezTo>
                        <a:pt x="386246" y="178049"/>
                        <a:pt x="383762" y="180524"/>
                        <a:pt x="382520" y="181762"/>
                      </a:cubicBezTo>
                      <a:cubicBezTo>
                        <a:pt x="380036" y="181762"/>
                        <a:pt x="378794" y="181762"/>
                        <a:pt x="377552" y="181762"/>
                      </a:cubicBezTo>
                      <a:cubicBezTo>
                        <a:pt x="376310" y="181762"/>
                        <a:pt x="375068" y="181762"/>
                        <a:pt x="373826" y="181762"/>
                      </a:cubicBezTo>
                      <a:cubicBezTo>
                        <a:pt x="191260" y="91406"/>
                        <a:pt x="12419" y="123588"/>
                        <a:pt x="9936" y="123588"/>
                      </a:cubicBezTo>
                      <a:cubicBezTo>
                        <a:pt x="7452" y="124826"/>
                        <a:pt x="4968" y="123588"/>
                        <a:pt x="2484" y="121112"/>
                      </a:cubicBezTo>
                      <a:cubicBezTo>
                        <a:pt x="1242" y="119875"/>
                        <a:pt x="0" y="117399"/>
                        <a:pt x="0" y="114924"/>
                      </a:cubicBezTo>
                      <a:cubicBezTo>
                        <a:pt x="3726" y="80267"/>
                        <a:pt x="9936" y="46847"/>
                        <a:pt x="17387" y="18379"/>
                      </a:cubicBezTo>
                      <a:cubicBezTo>
                        <a:pt x="17387" y="15904"/>
                        <a:pt x="18629" y="14666"/>
                        <a:pt x="19871" y="13428"/>
                      </a:cubicBezTo>
                      <a:cubicBezTo>
                        <a:pt x="21113" y="12190"/>
                        <a:pt x="22355" y="12190"/>
                        <a:pt x="23597" y="12190"/>
                      </a:cubicBezTo>
                      <a:cubicBezTo>
                        <a:pt x="26702" y="10953"/>
                        <a:pt x="69860" y="-2044"/>
                        <a:pt x="137546" y="2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E4AE6D39-B17C-0043-8B42-A0F7A9AC3013}"/>
                    </a:ext>
                  </a:extLst>
                </p:cNvPr>
                <p:cNvSpPr/>
                <p:nvPr/>
              </p:nvSpPr>
              <p:spPr>
                <a:xfrm>
                  <a:off x="14088662" y="10930677"/>
                  <a:ext cx="672728" cy="343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1" h="277">
                      <a:moveTo>
                        <a:pt x="541" y="0"/>
                      </a:moveTo>
                      <a:cubicBezTo>
                        <a:pt x="383" y="30"/>
                        <a:pt x="320" y="185"/>
                        <a:pt x="296" y="277"/>
                      </a:cubicBezTo>
                      <a:cubicBezTo>
                        <a:pt x="134" y="182"/>
                        <a:pt x="3" y="222"/>
                        <a:pt x="0" y="223"/>
                      </a:cubicBezTo>
                      <a:cubicBezTo>
                        <a:pt x="63" y="-18"/>
                        <a:pt x="280" y="0"/>
                        <a:pt x="28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0" name="Freeform 659">
                  <a:extLst>
                    <a:ext uri="{FF2B5EF4-FFF2-40B4-BE49-F238E27FC236}">
                      <a16:creationId xmlns:a16="http://schemas.microsoft.com/office/drawing/2014/main" id="{73B515DB-B478-2441-80BA-6D0DB97514CC}"/>
                    </a:ext>
                  </a:extLst>
                </p:cNvPr>
                <p:cNvSpPr/>
                <p:nvPr/>
              </p:nvSpPr>
              <p:spPr>
                <a:xfrm>
                  <a:off x="14079454" y="10921678"/>
                  <a:ext cx="690657" cy="362928"/>
                </a:xfrm>
                <a:custGeom>
                  <a:avLst/>
                  <a:gdLst>
                    <a:gd name="connsiteX0" fmla="*/ 343313 w 690657"/>
                    <a:gd name="connsiteY0" fmla="*/ 17152 h 362928"/>
                    <a:gd name="connsiteX1" fmla="*/ 20420 w 690657"/>
                    <a:gd name="connsiteY1" fmla="*/ 274696 h 362928"/>
                    <a:gd name="connsiteX2" fmla="*/ 103715 w 690657"/>
                    <a:gd name="connsiteY2" fmla="*/ 266006 h 362928"/>
                    <a:gd name="connsiteX3" fmla="*/ 372249 w 690657"/>
                    <a:gd name="connsiteY3" fmla="*/ 340492 h 362928"/>
                    <a:gd name="connsiteX4" fmla="*/ 620892 w 690657"/>
                    <a:gd name="connsiteY4" fmla="*/ 17719 h 362928"/>
                    <a:gd name="connsiteX5" fmla="*/ 357331 w 690657"/>
                    <a:gd name="connsiteY5" fmla="*/ 17719 h 362928"/>
                    <a:gd name="connsiteX6" fmla="*/ 343313 w 690657"/>
                    <a:gd name="connsiteY6" fmla="*/ 17152 h 362928"/>
                    <a:gd name="connsiteX7" fmla="*/ 345281 w 690657"/>
                    <a:gd name="connsiteY7" fmla="*/ 3 h 362928"/>
                    <a:gd name="connsiteX8" fmla="*/ 358630 w 690657"/>
                    <a:gd name="connsiteY8" fmla="*/ 275 h 362928"/>
                    <a:gd name="connsiteX9" fmla="*/ 681952 w 690657"/>
                    <a:gd name="connsiteY9" fmla="*/ 275 h 362928"/>
                    <a:gd name="connsiteX10" fmla="*/ 690657 w 690657"/>
                    <a:gd name="connsiteY10" fmla="*/ 8969 h 362928"/>
                    <a:gd name="connsiteX11" fmla="*/ 683196 w 690657"/>
                    <a:gd name="connsiteY11" fmla="*/ 17662 h 362928"/>
                    <a:gd name="connsiteX12" fmla="*/ 385988 w 690657"/>
                    <a:gd name="connsiteY12" fmla="*/ 355476 h 362928"/>
                    <a:gd name="connsiteX13" fmla="*/ 382257 w 690657"/>
                    <a:gd name="connsiteY13" fmla="*/ 361686 h 362928"/>
                    <a:gd name="connsiteX14" fmla="*/ 377283 w 690657"/>
                    <a:gd name="connsiteY14" fmla="*/ 362928 h 362928"/>
                    <a:gd name="connsiteX15" fmla="*/ 373552 w 690657"/>
                    <a:gd name="connsiteY15" fmla="*/ 360444 h 362928"/>
                    <a:gd name="connsiteX16" fmla="*/ 11680 w 690657"/>
                    <a:gd name="connsiteY16" fmla="*/ 293378 h 362928"/>
                    <a:gd name="connsiteX17" fmla="*/ 2975 w 690657"/>
                    <a:gd name="connsiteY17" fmla="*/ 292136 h 362928"/>
                    <a:gd name="connsiteX18" fmla="*/ 488 w 690657"/>
                    <a:gd name="connsiteY18" fmla="*/ 284684 h 362928"/>
                    <a:gd name="connsiteX19" fmla="*/ 209404 w 690657"/>
                    <a:gd name="connsiteY19" fmla="*/ 27598 h 362928"/>
                    <a:gd name="connsiteX20" fmla="*/ 345281 w 690657"/>
                    <a:gd name="connsiteY20" fmla="*/ 3 h 36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0657" h="362928">
                      <a:moveTo>
                        <a:pt x="343313" y="17152"/>
                      </a:moveTo>
                      <a:cubicBezTo>
                        <a:pt x="288430" y="16982"/>
                        <a:pt x="91128" y="34634"/>
                        <a:pt x="20420" y="274696"/>
                      </a:cubicBezTo>
                      <a:cubicBezTo>
                        <a:pt x="36582" y="270972"/>
                        <a:pt x="66419" y="266006"/>
                        <a:pt x="103715" y="266006"/>
                      </a:cubicBezTo>
                      <a:cubicBezTo>
                        <a:pt x="170849" y="266006"/>
                        <a:pt x="265333" y="279662"/>
                        <a:pt x="372249" y="340492"/>
                      </a:cubicBezTo>
                      <a:cubicBezTo>
                        <a:pt x="400843" y="237453"/>
                        <a:pt x="467977" y="77308"/>
                        <a:pt x="620892" y="17719"/>
                      </a:cubicBezTo>
                      <a:lnTo>
                        <a:pt x="357331" y="17719"/>
                      </a:lnTo>
                      <a:cubicBezTo>
                        <a:pt x="356088" y="17564"/>
                        <a:pt x="351154" y="17176"/>
                        <a:pt x="343313" y="17152"/>
                      </a:cubicBezTo>
                      <a:close/>
                      <a:moveTo>
                        <a:pt x="345281" y="3"/>
                      </a:moveTo>
                      <a:cubicBezTo>
                        <a:pt x="353267" y="-35"/>
                        <a:pt x="358008" y="275"/>
                        <a:pt x="358630" y="275"/>
                      </a:cubicBezTo>
                      <a:lnTo>
                        <a:pt x="681952" y="275"/>
                      </a:lnTo>
                      <a:cubicBezTo>
                        <a:pt x="685683" y="275"/>
                        <a:pt x="689413" y="4001"/>
                        <a:pt x="690657" y="8969"/>
                      </a:cubicBezTo>
                      <a:cubicBezTo>
                        <a:pt x="690657" y="12695"/>
                        <a:pt x="686926" y="16421"/>
                        <a:pt x="683196" y="17662"/>
                      </a:cubicBezTo>
                      <a:cubicBezTo>
                        <a:pt x="490446" y="53679"/>
                        <a:pt x="414589" y="244942"/>
                        <a:pt x="385988" y="355476"/>
                      </a:cubicBezTo>
                      <a:cubicBezTo>
                        <a:pt x="384744" y="357960"/>
                        <a:pt x="383501" y="360444"/>
                        <a:pt x="382257" y="361686"/>
                      </a:cubicBezTo>
                      <a:cubicBezTo>
                        <a:pt x="379770" y="361686"/>
                        <a:pt x="379770" y="362928"/>
                        <a:pt x="377283" y="362928"/>
                      </a:cubicBezTo>
                      <a:cubicBezTo>
                        <a:pt x="376039" y="362928"/>
                        <a:pt x="374796" y="361686"/>
                        <a:pt x="373552" y="360444"/>
                      </a:cubicBezTo>
                      <a:cubicBezTo>
                        <a:pt x="177072" y="244942"/>
                        <a:pt x="17898" y="292136"/>
                        <a:pt x="11680" y="293378"/>
                      </a:cubicBezTo>
                      <a:cubicBezTo>
                        <a:pt x="7949" y="294620"/>
                        <a:pt x="5462" y="293378"/>
                        <a:pt x="2975" y="292136"/>
                      </a:cubicBezTo>
                      <a:cubicBezTo>
                        <a:pt x="488" y="290894"/>
                        <a:pt x="-756" y="287168"/>
                        <a:pt x="488" y="284684"/>
                      </a:cubicBezTo>
                      <a:cubicBezTo>
                        <a:pt x="41525" y="125713"/>
                        <a:pt x="136035" y="57405"/>
                        <a:pt x="209404" y="27598"/>
                      </a:cubicBezTo>
                      <a:cubicBezTo>
                        <a:pt x="268162" y="3380"/>
                        <a:pt x="321324" y="120"/>
                        <a:pt x="345281" y="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90FDC89-9FD5-0349-922F-446662F11B7A}"/>
                    </a:ext>
                  </a:extLst>
                </p:cNvPr>
                <p:cNvSpPr/>
                <p:nvPr/>
              </p:nvSpPr>
              <p:spPr>
                <a:xfrm>
                  <a:off x="15182467" y="11644767"/>
                  <a:ext cx="1072627" cy="1557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2" h="126">
                      <a:moveTo>
                        <a:pt x="862" y="6"/>
                      </a:moveTo>
                      <a:cubicBezTo>
                        <a:pt x="860" y="3"/>
                        <a:pt x="858" y="0"/>
                        <a:pt x="855" y="0"/>
                      </a:cubicBezTo>
                      <a:lnTo>
                        <a:pt x="7" y="0"/>
                      </a:lnTo>
                      <a:cubicBezTo>
                        <a:pt x="3" y="0"/>
                        <a:pt x="0" y="3"/>
                        <a:pt x="0" y="7"/>
                      </a:cubicBezTo>
                      <a:lnTo>
                        <a:pt x="0" y="120"/>
                      </a:lnTo>
                      <a:cubicBezTo>
                        <a:pt x="0" y="123"/>
                        <a:pt x="3" y="126"/>
                        <a:pt x="7" y="126"/>
                      </a:cubicBezTo>
                      <a:lnTo>
                        <a:pt x="594" y="126"/>
                      </a:lnTo>
                      <a:cubicBezTo>
                        <a:pt x="594" y="126"/>
                        <a:pt x="595" y="126"/>
                        <a:pt x="596" y="126"/>
                      </a:cubicBezTo>
                      <a:cubicBezTo>
                        <a:pt x="687" y="93"/>
                        <a:pt x="775" y="55"/>
                        <a:pt x="858" y="13"/>
                      </a:cubicBezTo>
                      <a:cubicBezTo>
                        <a:pt x="860" y="12"/>
                        <a:pt x="862" y="9"/>
                        <a:pt x="862" y="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67C225A7-C058-4143-9739-CC11F5B070B3}"/>
                    </a:ext>
                  </a:extLst>
                </p:cNvPr>
                <p:cNvSpPr/>
                <p:nvPr/>
              </p:nvSpPr>
              <p:spPr>
                <a:xfrm>
                  <a:off x="14416305" y="11374335"/>
                  <a:ext cx="879529" cy="6617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7" h="532">
                      <a:moveTo>
                        <a:pt x="667" y="337"/>
                      </a:moveTo>
                      <a:cubicBezTo>
                        <a:pt x="667" y="337"/>
                        <a:pt x="578" y="-79"/>
                        <a:pt x="0" y="14"/>
                      </a:cubicBezTo>
                      <a:cubicBezTo>
                        <a:pt x="0" y="14"/>
                        <a:pt x="55" y="326"/>
                        <a:pt x="131" y="532"/>
                      </a:cubicBezTo>
                      <a:cubicBezTo>
                        <a:pt x="324" y="524"/>
                        <a:pt x="518" y="505"/>
                        <a:pt x="707" y="4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1" name="Freeform 660">
                  <a:extLst>
                    <a:ext uri="{FF2B5EF4-FFF2-40B4-BE49-F238E27FC236}">
                      <a16:creationId xmlns:a16="http://schemas.microsoft.com/office/drawing/2014/main" id="{8365756E-D277-A346-A8D4-627A62145770}"/>
                    </a:ext>
                  </a:extLst>
                </p:cNvPr>
                <p:cNvSpPr/>
                <p:nvPr/>
              </p:nvSpPr>
              <p:spPr>
                <a:xfrm>
                  <a:off x="14407585" y="11365171"/>
                  <a:ext cx="897522" cy="680880"/>
                </a:xfrm>
                <a:custGeom>
                  <a:avLst/>
                  <a:gdLst>
                    <a:gd name="connsiteX0" fmla="*/ 223129 w 897522"/>
                    <a:gd name="connsiteY0" fmla="*/ 17223 h 680880"/>
                    <a:gd name="connsiteX1" fmla="*/ 18687 w 897522"/>
                    <a:gd name="connsiteY1" fmla="*/ 31566 h 680880"/>
                    <a:gd name="connsiteX2" fmla="*/ 176674 w 897522"/>
                    <a:gd name="connsiteY2" fmla="*/ 663433 h 680880"/>
                    <a:gd name="connsiteX3" fmla="*/ 878283 w 897522"/>
                    <a:gd name="connsiteY3" fmla="*/ 587559 h 680880"/>
                    <a:gd name="connsiteX4" fmla="*/ 831011 w 897522"/>
                    <a:gd name="connsiteY4" fmla="*/ 429592 h 680880"/>
                    <a:gd name="connsiteX5" fmla="*/ 829767 w 897522"/>
                    <a:gd name="connsiteY5" fmla="*/ 429592 h 680880"/>
                    <a:gd name="connsiteX6" fmla="*/ 686709 w 897522"/>
                    <a:gd name="connsiteY6" fmla="*/ 188289 h 680880"/>
                    <a:gd name="connsiteX7" fmla="*/ 223129 w 897522"/>
                    <a:gd name="connsiteY7" fmla="*/ 17223 h 680880"/>
                    <a:gd name="connsiteX8" fmla="*/ 175024 w 897522"/>
                    <a:gd name="connsiteY8" fmla="*/ 400 h 680880"/>
                    <a:gd name="connsiteX9" fmla="*/ 699164 w 897522"/>
                    <a:gd name="connsiteY9" fmla="*/ 177080 h 680880"/>
                    <a:gd name="connsiteX10" fmla="*/ 847207 w 897522"/>
                    <a:gd name="connsiteY10" fmla="*/ 425870 h 680880"/>
                    <a:gd name="connsiteX11" fmla="*/ 896970 w 897522"/>
                    <a:gd name="connsiteY11" fmla="*/ 591316 h 680880"/>
                    <a:gd name="connsiteX12" fmla="*/ 896970 w 897522"/>
                    <a:gd name="connsiteY12" fmla="*/ 598779 h 680880"/>
                    <a:gd name="connsiteX13" fmla="*/ 890750 w 897522"/>
                    <a:gd name="connsiteY13" fmla="*/ 602511 h 680880"/>
                    <a:gd name="connsiteX14" fmla="*/ 171681 w 897522"/>
                    <a:gd name="connsiteY14" fmla="*/ 680880 h 680880"/>
                    <a:gd name="connsiteX15" fmla="*/ 162972 w 897522"/>
                    <a:gd name="connsiteY15" fmla="*/ 674660 h 680880"/>
                    <a:gd name="connsiteX16" fmla="*/ 0 w 897522"/>
                    <a:gd name="connsiteY16" fmla="*/ 26562 h 680880"/>
                    <a:gd name="connsiteX17" fmla="*/ 2488 w 897522"/>
                    <a:gd name="connsiteY17" fmla="*/ 20342 h 680880"/>
                    <a:gd name="connsiteX18" fmla="*/ 7464 w 897522"/>
                    <a:gd name="connsiteY18" fmla="*/ 16610 h 680880"/>
                    <a:gd name="connsiteX19" fmla="*/ 175024 w 897522"/>
                    <a:gd name="connsiteY19" fmla="*/ 400 h 68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97522" h="680880">
                      <a:moveTo>
                        <a:pt x="223129" y="17223"/>
                      </a:moveTo>
                      <a:cubicBezTo>
                        <a:pt x="158791" y="15940"/>
                        <a:pt x="90527" y="20683"/>
                        <a:pt x="18687" y="31566"/>
                      </a:cubicBezTo>
                      <a:cubicBezTo>
                        <a:pt x="29883" y="90026"/>
                        <a:pt x="93326" y="429592"/>
                        <a:pt x="176674" y="663433"/>
                      </a:cubicBezTo>
                      <a:cubicBezTo>
                        <a:pt x="424227" y="652238"/>
                        <a:pt x="659341" y="626118"/>
                        <a:pt x="878283" y="587559"/>
                      </a:cubicBezTo>
                      <a:lnTo>
                        <a:pt x="831011" y="429592"/>
                      </a:lnTo>
                      <a:cubicBezTo>
                        <a:pt x="829767" y="429592"/>
                        <a:pt x="829767" y="429592"/>
                        <a:pt x="829767" y="429592"/>
                      </a:cubicBezTo>
                      <a:cubicBezTo>
                        <a:pt x="829767" y="428349"/>
                        <a:pt x="801156" y="300234"/>
                        <a:pt x="686709" y="188289"/>
                      </a:cubicBezTo>
                      <a:cubicBezTo>
                        <a:pt x="573817" y="79142"/>
                        <a:pt x="416141" y="21071"/>
                        <a:pt x="223129" y="17223"/>
                      </a:cubicBezTo>
                      <a:close/>
                      <a:moveTo>
                        <a:pt x="175024" y="400"/>
                      </a:moveTo>
                      <a:cubicBezTo>
                        <a:pt x="352537" y="-4381"/>
                        <a:pt x="551743" y="32471"/>
                        <a:pt x="699164" y="177080"/>
                      </a:cubicBezTo>
                      <a:cubicBezTo>
                        <a:pt x="816106" y="290280"/>
                        <a:pt x="844719" y="415918"/>
                        <a:pt x="847207" y="425870"/>
                      </a:cubicBezTo>
                      <a:lnTo>
                        <a:pt x="896970" y="591316"/>
                      </a:lnTo>
                      <a:cubicBezTo>
                        <a:pt x="898214" y="593803"/>
                        <a:pt x="896970" y="596291"/>
                        <a:pt x="896970" y="598779"/>
                      </a:cubicBezTo>
                      <a:cubicBezTo>
                        <a:pt x="894482" y="600023"/>
                        <a:pt x="891994" y="602511"/>
                        <a:pt x="890750" y="602511"/>
                      </a:cubicBezTo>
                      <a:cubicBezTo>
                        <a:pt x="666818" y="643562"/>
                        <a:pt x="425470" y="668440"/>
                        <a:pt x="171681" y="680880"/>
                      </a:cubicBezTo>
                      <a:cubicBezTo>
                        <a:pt x="167949" y="680880"/>
                        <a:pt x="164216" y="678392"/>
                        <a:pt x="162972" y="674660"/>
                      </a:cubicBezTo>
                      <a:cubicBezTo>
                        <a:pt x="69668" y="419650"/>
                        <a:pt x="1244" y="30294"/>
                        <a:pt x="0" y="26562"/>
                      </a:cubicBezTo>
                      <a:cubicBezTo>
                        <a:pt x="0" y="24074"/>
                        <a:pt x="0" y="22830"/>
                        <a:pt x="2488" y="20342"/>
                      </a:cubicBezTo>
                      <a:cubicBezTo>
                        <a:pt x="3732" y="17854"/>
                        <a:pt x="4976" y="16610"/>
                        <a:pt x="7464" y="16610"/>
                      </a:cubicBezTo>
                      <a:cubicBezTo>
                        <a:pt x="59093" y="8214"/>
                        <a:pt x="115853" y="1994"/>
                        <a:pt x="175024" y="4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1D5900D2-A6D4-3849-9F82-19B789EB2A51}"/>
                    </a:ext>
                  </a:extLst>
                </p:cNvPr>
                <p:cNvSpPr/>
                <p:nvPr/>
              </p:nvSpPr>
              <p:spPr>
                <a:xfrm>
                  <a:off x="14401356" y="11242231"/>
                  <a:ext cx="946802" cy="5508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1" h="443">
                      <a:moveTo>
                        <a:pt x="761" y="330"/>
                      </a:moveTo>
                      <a:cubicBezTo>
                        <a:pt x="717" y="343"/>
                        <a:pt x="680" y="443"/>
                        <a:pt x="680" y="443"/>
                      </a:cubicBezTo>
                      <a:cubicBezTo>
                        <a:pt x="449" y="103"/>
                        <a:pt x="5" y="119"/>
                        <a:pt x="5" y="119"/>
                      </a:cubicBezTo>
                      <a:cubicBezTo>
                        <a:pt x="-1" y="76"/>
                        <a:pt x="-1" y="38"/>
                        <a:pt x="3" y="4"/>
                      </a:cubicBezTo>
                      <a:cubicBezTo>
                        <a:pt x="25" y="0"/>
                        <a:pt x="375" y="-45"/>
                        <a:pt x="761" y="3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2B1C1D88-58D4-4247-B97B-28072640AC2D}"/>
                    </a:ext>
                  </a:extLst>
                </p:cNvPr>
                <p:cNvSpPr/>
                <p:nvPr/>
              </p:nvSpPr>
              <p:spPr>
                <a:xfrm>
                  <a:off x="14401356" y="11242231"/>
                  <a:ext cx="946802" cy="5508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1" h="443">
                      <a:moveTo>
                        <a:pt x="761" y="330"/>
                      </a:moveTo>
                      <a:cubicBezTo>
                        <a:pt x="717" y="343"/>
                        <a:pt x="680" y="443"/>
                        <a:pt x="680" y="443"/>
                      </a:cubicBezTo>
                      <a:cubicBezTo>
                        <a:pt x="449" y="103"/>
                        <a:pt x="5" y="119"/>
                        <a:pt x="5" y="119"/>
                      </a:cubicBezTo>
                      <a:cubicBezTo>
                        <a:pt x="-1" y="76"/>
                        <a:pt x="-1" y="38"/>
                        <a:pt x="3" y="4"/>
                      </a:cubicBezTo>
                      <a:cubicBezTo>
                        <a:pt x="25" y="0"/>
                        <a:pt x="375" y="-45"/>
                        <a:pt x="761" y="33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2" name="Freeform 661">
                  <a:extLst>
                    <a:ext uri="{FF2B5EF4-FFF2-40B4-BE49-F238E27FC236}">
                      <a16:creationId xmlns:a16="http://schemas.microsoft.com/office/drawing/2014/main" id="{D5713578-5545-6247-A016-5B3292A8F744}"/>
                    </a:ext>
                  </a:extLst>
                </p:cNvPr>
                <p:cNvSpPr/>
                <p:nvPr/>
              </p:nvSpPr>
              <p:spPr>
                <a:xfrm>
                  <a:off x="14392053" y="11234645"/>
                  <a:ext cx="962850" cy="565897"/>
                </a:xfrm>
                <a:custGeom>
                  <a:avLst/>
                  <a:gdLst>
                    <a:gd name="connsiteX0" fmla="*/ 59271 w 962850"/>
                    <a:gd name="connsiteY0" fmla="*/ 17551 h 565897"/>
                    <a:gd name="connsiteX1" fmla="*/ 21755 w 962850"/>
                    <a:gd name="connsiteY1" fmla="*/ 20043 h 565897"/>
                    <a:gd name="connsiteX2" fmla="*/ 22999 w 962850"/>
                    <a:gd name="connsiteY2" fmla="*/ 146855 h 565897"/>
                    <a:gd name="connsiteX3" fmla="*/ 26732 w 962850"/>
                    <a:gd name="connsiteY3" fmla="*/ 146855 h 565897"/>
                    <a:gd name="connsiteX4" fmla="*/ 330295 w 962850"/>
                    <a:gd name="connsiteY4" fmla="*/ 189126 h 565897"/>
                    <a:gd name="connsiteX5" fmla="*/ 854067 w 962850"/>
                    <a:gd name="connsiteY5" fmla="*/ 539726 h 565897"/>
                    <a:gd name="connsiteX6" fmla="*/ 941155 w 962850"/>
                    <a:gd name="connsiteY6" fmla="*/ 415400 h 565897"/>
                    <a:gd name="connsiteX7" fmla="*/ 59271 w 962850"/>
                    <a:gd name="connsiteY7" fmla="*/ 17551 h 565897"/>
                    <a:gd name="connsiteX8" fmla="*/ 99397 w 962850"/>
                    <a:gd name="connsiteY8" fmla="*/ 245 h 565897"/>
                    <a:gd name="connsiteX9" fmla="*/ 961091 w 962850"/>
                    <a:gd name="connsiteY9" fmla="*/ 411704 h 565897"/>
                    <a:gd name="connsiteX10" fmla="*/ 962335 w 962850"/>
                    <a:gd name="connsiteY10" fmla="*/ 420409 h 565897"/>
                    <a:gd name="connsiteX11" fmla="*/ 957358 w 962850"/>
                    <a:gd name="connsiteY11" fmla="*/ 426626 h 565897"/>
                    <a:gd name="connsiteX12" fmla="*/ 862800 w 962850"/>
                    <a:gd name="connsiteY12" fmla="*/ 560923 h 565897"/>
                    <a:gd name="connsiteX13" fmla="*/ 855335 w 962850"/>
                    <a:gd name="connsiteY13" fmla="*/ 565897 h 565897"/>
                    <a:gd name="connsiteX14" fmla="*/ 854091 w 962850"/>
                    <a:gd name="connsiteY14" fmla="*/ 565897 h 565897"/>
                    <a:gd name="connsiteX15" fmla="*/ 847870 w 962850"/>
                    <a:gd name="connsiteY15" fmla="*/ 562167 h 565897"/>
                    <a:gd name="connsiteX16" fmla="*/ 14268 w 962850"/>
                    <a:gd name="connsiteY16" fmla="*/ 164250 h 565897"/>
                    <a:gd name="connsiteX17" fmla="*/ 5559 w 962850"/>
                    <a:gd name="connsiteY17" fmla="*/ 156789 h 565897"/>
                    <a:gd name="connsiteX18" fmla="*/ 3070 w 962850"/>
                    <a:gd name="connsiteY18" fmla="*/ 11300 h 565897"/>
                    <a:gd name="connsiteX19" fmla="*/ 10535 w 962850"/>
                    <a:gd name="connsiteY19" fmla="*/ 3839 h 565897"/>
                    <a:gd name="connsiteX20" fmla="*/ 99397 w 962850"/>
                    <a:gd name="connsiteY20" fmla="*/ 245 h 565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62850" h="565897">
                      <a:moveTo>
                        <a:pt x="59271" y="17551"/>
                      </a:moveTo>
                      <a:cubicBezTo>
                        <a:pt x="41622" y="18120"/>
                        <a:pt x="28909" y="19266"/>
                        <a:pt x="21755" y="20043"/>
                      </a:cubicBezTo>
                      <a:cubicBezTo>
                        <a:pt x="16779" y="59827"/>
                        <a:pt x="16779" y="102098"/>
                        <a:pt x="22999" y="146855"/>
                      </a:cubicBezTo>
                      <a:cubicBezTo>
                        <a:pt x="24244" y="146855"/>
                        <a:pt x="25488" y="146855"/>
                        <a:pt x="26732" y="146855"/>
                      </a:cubicBezTo>
                      <a:cubicBezTo>
                        <a:pt x="64055" y="146855"/>
                        <a:pt x="185978" y="150585"/>
                        <a:pt x="330295" y="189126"/>
                      </a:cubicBezTo>
                      <a:cubicBezTo>
                        <a:pt x="487054" y="232640"/>
                        <a:pt x="703529" y="328371"/>
                        <a:pt x="854067" y="539726"/>
                      </a:cubicBezTo>
                      <a:cubicBezTo>
                        <a:pt x="866508" y="508644"/>
                        <a:pt x="900099" y="437779"/>
                        <a:pt x="941155" y="415400"/>
                      </a:cubicBezTo>
                      <a:cubicBezTo>
                        <a:pt x="548171" y="37915"/>
                        <a:pt x="182810" y="13574"/>
                        <a:pt x="59271" y="17551"/>
                      </a:cubicBezTo>
                      <a:close/>
                      <a:moveTo>
                        <a:pt x="99397" y="245"/>
                      </a:moveTo>
                      <a:cubicBezTo>
                        <a:pt x="256106" y="4150"/>
                        <a:pt x="598101" y="58242"/>
                        <a:pt x="961091" y="411704"/>
                      </a:cubicBezTo>
                      <a:cubicBezTo>
                        <a:pt x="962335" y="414191"/>
                        <a:pt x="963579" y="416678"/>
                        <a:pt x="962335" y="420409"/>
                      </a:cubicBezTo>
                      <a:cubicBezTo>
                        <a:pt x="962335" y="422896"/>
                        <a:pt x="961091" y="425383"/>
                        <a:pt x="957358" y="426626"/>
                      </a:cubicBezTo>
                      <a:cubicBezTo>
                        <a:pt x="915056" y="439061"/>
                        <a:pt x="873998" y="527349"/>
                        <a:pt x="862800" y="560923"/>
                      </a:cubicBezTo>
                      <a:cubicBezTo>
                        <a:pt x="860312" y="563410"/>
                        <a:pt x="859068" y="565897"/>
                        <a:pt x="855335" y="565897"/>
                      </a:cubicBezTo>
                      <a:lnTo>
                        <a:pt x="854091" y="565897"/>
                      </a:lnTo>
                      <a:cubicBezTo>
                        <a:pt x="851603" y="565897"/>
                        <a:pt x="849114" y="564653"/>
                        <a:pt x="847870" y="562167"/>
                      </a:cubicBezTo>
                      <a:cubicBezTo>
                        <a:pt x="565441" y="148084"/>
                        <a:pt x="20489" y="164250"/>
                        <a:pt x="14268" y="164250"/>
                      </a:cubicBezTo>
                      <a:cubicBezTo>
                        <a:pt x="10535" y="164250"/>
                        <a:pt x="6803" y="160519"/>
                        <a:pt x="5559" y="156789"/>
                      </a:cubicBezTo>
                      <a:cubicBezTo>
                        <a:pt x="-662" y="105806"/>
                        <a:pt x="-1906" y="56066"/>
                        <a:pt x="3070" y="11300"/>
                      </a:cubicBezTo>
                      <a:cubicBezTo>
                        <a:pt x="4315" y="7570"/>
                        <a:pt x="6803" y="3839"/>
                        <a:pt x="10535" y="3839"/>
                      </a:cubicBezTo>
                      <a:cubicBezTo>
                        <a:pt x="15512" y="3217"/>
                        <a:pt x="47161" y="-1057"/>
                        <a:pt x="99397" y="2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5BFD5135-A119-654C-BF22-D31CD1B910B2}"/>
                    </a:ext>
                  </a:extLst>
                </p:cNvPr>
                <p:cNvSpPr/>
                <p:nvPr/>
              </p:nvSpPr>
              <p:spPr>
                <a:xfrm>
                  <a:off x="14403847" y="10883321"/>
                  <a:ext cx="2013199" cy="7689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17" h="618">
                      <a:moveTo>
                        <a:pt x="1600" y="411"/>
                      </a:moveTo>
                      <a:cubicBezTo>
                        <a:pt x="1572" y="532"/>
                        <a:pt x="1464" y="618"/>
                        <a:pt x="1339" y="618"/>
                      </a:cubicBezTo>
                      <a:lnTo>
                        <a:pt x="758" y="618"/>
                      </a:lnTo>
                      <a:cubicBezTo>
                        <a:pt x="372" y="243"/>
                        <a:pt x="22" y="288"/>
                        <a:pt x="0" y="292"/>
                      </a:cubicBezTo>
                      <a:cubicBezTo>
                        <a:pt x="38" y="-24"/>
                        <a:pt x="456" y="0"/>
                        <a:pt x="456" y="0"/>
                      </a:cubicBezTo>
                      <a:lnTo>
                        <a:pt x="664" y="0"/>
                      </a:lnTo>
                      <a:lnTo>
                        <a:pt x="1611" y="112"/>
                      </a:lnTo>
                      <a:cubicBezTo>
                        <a:pt x="1624" y="241"/>
                        <a:pt x="1616" y="338"/>
                        <a:pt x="1600" y="4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3" name="Freeform 662">
                  <a:extLst>
                    <a:ext uri="{FF2B5EF4-FFF2-40B4-BE49-F238E27FC236}">
                      <a16:creationId xmlns:a16="http://schemas.microsoft.com/office/drawing/2014/main" id="{B1DFF8C3-B6AD-F348-B150-A7570BE52CDE}"/>
                    </a:ext>
                  </a:extLst>
                </p:cNvPr>
                <p:cNvSpPr/>
                <p:nvPr/>
              </p:nvSpPr>
              <p:spPr>
                <a:xfrm>
                  <a:off x="14395126" y="10875335"/>
                  <a:ext cx="2031096" cy="785632"/>
                </a:xfrm>
                <a:custGeom>
                  <a:avLst/>
                  <a:gdLst>
                    <a:gd name="connsiteX0" fmla="*/ 552720 w 2031096"/>
                    <a:gd name="connsiteY0" fmla="*/ 17427 h 785632"/>
                    <a:gd name="connsiteX1" fmla="*/ 312510 w 2031096"/>
                    <a:gd name="connsiteY1" fmla="*/ 51544 h 785632"/>
                    <a:gd name="connsiteX2" fmla="*/ 18687 w 2031096"/>
                    <a:gd name="connsiteY2" fmla="*/ 361341 h 785632"/>
                    <a:gd name="connsiteX3" fmla="*/ 956183 w 2031096"/>
                    <a:gd name="connsiteY3" fmla="*/ 768182 h 785632"/>
                    <a:gd name="connsiteX4" fmla="*/ 1675801 w 2031096"/>
                    <a:gd name="connsiteY4" fmla="*/ 768182 h 785632"/>
                    <a:gd name="connsiteX5" fmla="*/ 1992035 w 2031096"/>
                    <a:gd name="connsiteY5" fmla="*/ 518105 h 785632"/>
                    <a:gd name="connsiteX6" fmla="*/ 2006975 w 2031096"/>
                    <a:gd name="connsiteY6" fmla="*/ 154810 h 785632"/>
                    <a:gd name="connsiteX7" fmla="*/ 834171 w 2031096"/>
                    <a:gd name="connsiteY7" fmla="*/ 17952 h 785632"/>
                    <a:gd name="connsiteX8" fmla="*/ 576453 w 2031096"/>
                    <a:gd name="connsiteY8" fmla="*/ 17952 h 785632"/>
                    <a:gd name="connsiteX9" fmla="*/ 552720 w 2031096"/>
                    <a:gd name="connsiteY9" fmla="*/ 17427 h 785632"/>
                    <a:gd name="connsiteX10" fmla="*/ 552987 w 2031096"/>
                    <a:gd name="connsiteY10" fmla="*/ 2 h 785632"/>
                    <a:gd name="connsiteX11" fmla="*/ 576448 w 2031096"/>
                    <a:gd name="connsiteY11" fmla="*/ 508 h 785632"/>
                    <a:gd name="connsiteX12" fmla="*/ 835414 w 2031096"/>
                    <a:gd name="connsiteY12" fmla="*/ 508 h 785632"/>
                    <a:gd name="connsiteX13" fmla="*/ 836659 w 2031096"/>
                    <a:gd name="connsiteY13" fmla="*/ 508 h 785632"/>
                    <a:gd name="connsiteX14" fmla="*/ 2015701 w 2031096"/>
                    <a:gd name="connsiteY14" fmla="*/ 138620 h 785632"/>
                    <a:gd name="connsiteX15" fmla="*/ 2023171 w 2031096"/>
                    <a:gd name="connsiteY15" fmla="*/ 146086 h 785632"/>
                    <a:gd name="connsiteX16" fmla="*/ 2009475 w 2031096"/>
                    <a:gd name="connsiteY16" fmla="*/ 520606 h 785632"/>
                    <a:gd name="connsiteX17" fmla="*/ 1675808 w 2031096"/>
                    <a:gd name="connsiteY17" fmla="*/ 785632 h 785632"/>
                    <a:gd name="connsiteX18" fmla="*/ 952447 w 2031096"/>
                    <a:gd name="connsiteY18" fmla="*/ 785632 h 785632"/>
                    <a:gd name="connsiteX19" fmla="*/ 946221 w 2031096"/>
                    <a:gd name="connsiteY19" fmla="*/ 783143 h 785632"/>
                    <a:gd name="connsiteX20" fmla="*/ 9960 w 2031096"/>
                    <a:gd name="connsiteY20" fmla="*/ 380005 h 785632"/>
                    <a:gd name="connsiteX21" fmla="*/ 3735 w 2031096"/>
                    <a:gd name="connsiteY21" fmla="*/ 377517 h 785632"/>
                    <a:gd name="connsiteX22" fmla="*/ 0 w 2031096"/>
                    <a:gd name="connsiteY22" fmla="*/ 370051 h 785632"/>
                    <a:gd name="connsiteX23" fmla="*/ 307522 w 2031096"/>
                    <a:gd name="connsiteY23" fmla="*/ 35347 h 785632"/>
                    <a:gd name="connsiteX24" fmla="*/ 552987 w 2031096"/>
                    <a:gd name="connsiteY24" fmla="*/ 2 h 785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31096" h="785632">
                      <a:moveTo>
                        <a:pt x="552720" y="17427"/>
                      </a:moveTo>
                      <a:cubicBezTo>
                        <a:pt x="509067" y="17252"/>
                        <a:pt x="411489" y="20751"/>
                        <a:pt x="312510" y="51544"/>
                      </a:cubicBezTo>
                      <a:cubicBezTo>
                        <a:pt x="139453" y="103799"/>
                        <a:pt x="41097" y="208309"/>
                        <a:pt x="18687" y="361341"/>
                      </a:cubicBezTo>
                      <a:cubicBezTo>
                        <a:pt x="93388" y="353876"/>
                        <a:pt x="507978" y="333969"/>
                        <a:pt x="956183" y="768182"/>
                      </a:cubicBezTo>
                      <a:lnTo>
                        <a:pt x="1675801" y="768182"/>
                      </a:lnTo>
                      <a:cubicBezTo>
                        <a:pt x="1827693" y="768182"/>
                        <a:pt x="1958419" y="664917"/>
                        <a:pt x="1992035" y="518105"/>
                      </a:cubicBezTo>
                      <a:cubicBezTo>
                        <a:pt x="2014445" y="416084"/>
                        <a:pt x="2019425" y="294156"/>
                        <a:pt x="2006975" y="154810"/>
                      </a:cubicBezTo>
                      <a:lnTo>
                        <a:pt x="834171" y="17952"/>
                      </a:lnTo>
                      <a:lnTo>
                        <a:pt x="576453" y="17952"/>
                      </a:lnTo>
                      <a:cubicBezTo>
                        <a:pt x="575831" y="17952"/>
                        <a:pt x="567271" y="17485"/>
                        <a:pt x="552720" y="17427"/>
                      </a:cubicBezTo>
                      <a:close/>
                      <a:moveTo>
                        <a:pt x="552987" y="2"/>
                      </a:moveTo>
                      <a:cubicBezTo>
                        <a:pt x="567655" y="41"/>
                        <a:pt x="576137" y="508"/>
                        <a:pt x="576448" y="508"/>
                      </a:cubicBezTo>
                      <a:lnTo>
                        <a:pt x="835414" y="508"/>
                      </a:lnTo>
                      <a:lnTo>
                        <a:pt x="836659" y="508"/>
                      </a:lnTo>
                      <a:lnTo>
                        <a:pt x="2015701" y="138620"/>
                      </a:lnTo>
                      <a:cubicBezTo>
                        <a:pt x="2019436" y="138620"/>
                        <a:pt x="2021926" y="142353"/>
                        <a:pt x="2023171" y="146086"/>
                      </a:cubicBezTo>
                      <a:cubicBezTo>
                        <a:pt x="2036866" y="290419"/>
                        <a:pt x="2033131" y="417333"/>
                        <a:pt x="2009475" y="520606"/>
                      </a:cubicBezTo>
                      <a:cubicBezTo>
                        <a:pt x="1973370" y="677382"/>
                        <a:pt x="1836417" y="785632"/>
                        <a:pt x="1675808" y="785632"/>
                      </a:cubicBezTo>
                      <a:lnTo>
                        <a:pt x="952447" y="785632"/>
                      </a:lnTo>
                      <a:cubicBezTo>
                        <a:pt x="949957" y="785632"/>
                        <a:pt x="948711" y="785632"/>
                        <a:pt x="946221" y="783143"/>
                      </a:cubicBezTo>
                      <a:cubicBezTo>
                        <a:pt x="468131" y="317793"/>
                        <a:pt x="28636" y="376273"/>
                        <a:pt x="9960" y="380005"/>
                      </a:cubicBezTo>
                      <a:cubicBezTo>
                        <a:pt x="7470" y="380005"/>
                        <a:pt x="4980" y="378761"/>
                        <a:pt x="3735" y="377517"/>
                      </a:cubicBezTo>
                      <a:cubicBezTo>
                        <a:pt x="1245" y="375028"/>
                        <a:pt x="0" y="372540"/>
                        <a:pt x="0" y="370051"/>
                      </a:cubicBezTo>
                      <a:cubicBezTo>
                        <a:pt x="19920" y="205810"/>
                        <a:pt x="126993" y="90094"/>
                        <a:pt x="307522" y="35347"/>
                      </a:cubicBezTo>
                      <a:cubicBezTo>
                        <a:pt x="409303" y="3618"/>
                        <a:pt x="508983" y="-114"/>
                        <a:pt x="552987" y="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4D459185-6CBF-634A-8DEF-2D6399307E9E}"/>
                    </a:ext>
                  </a:extLst>
                </p:cNvPr>
                <p:cNvSpPr/>
                <p:nvPr/>
              </p:nvSpPr>
              <p:spPr>
                <a:xfrm>
                  <a:off x="14638056" y="9082519"/>
                  <a:ext cx="521987" cy="575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0" h="463">
                      <a:moveTo>
                        <a:pt x="420" y="149"/>
                      </a:moveTo>
                      <a:lnTo>
                        <a:pt x="221" y="449"/>
                      </a:lnTo>
                      <a:cubicBezTo>
                        <a:pt x="212" y="461"/>
                        <a:pt x="198" y="466"/>
                        <a:pt x="185" y="462"/>
                      </a:cubicBezTo>
                      <a:cubicBezTo>
                        <a:pt x="158" y="452"/>
                        <a:pt x="128" y="439"/>
                        <a:pt x="96" y="422"/>
                      </a:cubicBezTo>
                      <a:cubicBezTo>
                        <a:pt x="63" y="404"/>
                        <a:pt x="34" y="385"/>
                        <a:pt x="11" y="367"/>
                      </a:cubicBezTo>
                      <a:cubicBezTo>
                        <a:pt x="0" y="358"/>
                        <a:pt x="-3" y="343"/>
                        <a:pt x="3" y="330"/>
                      </a:cubicBezTo>
                      <a:cubicBezTo>
                        <a:pt x="51" y="220"/>
                        <a:pt x="100" y="110"/>
                        <a:pt x="14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4" name="Freeform 663">
                  <a:extLst>
                    <a:ext uri="{FF2B5EF4-FFF2-40B4-BE49-F238E27FC236}">
                      <a16:creationId xmlns:a16="http://schemas.microsoft.com/office/drawing/2014/main" id="{9F79C7F0-75D0-B443-90BA-C315B2B13B3E}"/>
                    </a:ext>
                  </a:extLst>
                </p:cNvPr>
                <p:cNvSpPr/>
                <p:nvPr/>
              </p:nvSpPr>
              <p:spPr>
                <a:xfrm>
                  <a:off x="14629236" y="9075353"/>
                  <a:ext cx="539524" cy="592894"/>
                </a:xfrm>
                <a:custGeom>
                  <a:avLst/>
                  <a:gdLst>
                    <a:gd name="connsiteX0" fmla="*/ 196490 w 539524"/>
                    <a:gd name="connsiteY0" fmla="*/ 19629 h 592894"/>
                    <a:gd name="connsiteX1" fmla="*/ 20026 w 539524"/>
                    <a:gd name="connsiteY1" fmla="*/ 420015 h 592894"/>
                    <a:gd name="connsiteX2" fmla="*/ 27483 w 539524"/>
                    <a:gd name="connsiteY2" fmla="*/ 456075 h 592894"/>
                    <a:gd name="connsiteX3" fmla="*/ 133112 w 539524"/>
                    <a:gd name="connsiteY3" fmla="*/ 524464 h 592894"/>
                    <a:gd name="connsiteX4" fmla="*/ 241227 w 539524"/>
                    <a:gd name="connsiteY4" fmla="*/ 572958 h 592894"/>
                    <a:gd name="connsiteX5" fmla="*/ 274780 w 539524"/>
                    <a:gd name="connsiteY5" fmla="*/ 560523 h 592894"/>
                    <a:gd name="connsiteX6" fmla="*/ 518349 w 539524"/>
                    <a:gd name="connsiteY6" fmla="*/ 196197 h 592894"/>
                    <a:gd name="connsiteX7" fmla="*/ 189020 w 539524"/>
                    <a:gd name="connsiteY7" fmla="*/ 933 h 592894"/>
                    <a:gd name="connsiteX8" fmla="*/ 196478 w 539524"/>
                    <a:gd name="connsiteY8" fmla="*/ 933 h 592894"/>
                    <a:gd name="connsiteX9" fmla="*/ 534552 w 539524"/>
                    <a:gd name="connsiteY9" fmla="*/ 186231 h 592894"/>
                    <a:gd name="connsiteX10" fmla="*/ 539524 w 539524"/>
                    <a:gd name="connsiteY10" fmla="*/ 192450 h 592894"/>
                    <a:gd name="connsiteX11" fmla="*/ 537038 w 539524"/>
                    <a:gd name="connsiteY11" fmla="*/ 198668 h 592894"/>
                    <a:gd name="connsiteX12" fmla="*/ 289697 w 539524"/>
                    <a:gd name="connsiteY12" fmla="*/ 571753 h 592894"/>
                    <a:gd name="connsiteX13" fmla="*/ 249923 w 539524"/>
                    <a:gd name="connsiteY13" fmla="*/ 592894 h 592894"/>
                    <a:gd name="connsiteX14" fmla="*/ 235008 w 539524"/>
                    <a:gd name="connsiteY14" fmla="*/ 590407 h 592894"/>
                    <a:gd name="connsiteX15" fmla="*/ 124388 w 539524"/>
                    <a:gd name="connsiteY15" fmla="*/ 540662 h 592894"/>
                    <a:gd name="connsiteX16" fmla="*/ 17497 w 539524"/>
                    <a:gd name="connsiteY16" fmla="*/ 471020 h 592894"/>
                    <a:gd name="connsiteX17" fmla="*/ 5068 w 539524"/>
                    <a:gd name="connsiteY17" fmla="*/ 415057 h 592894"/>
                    <a:gd name="connsiteX18" fmla="*/ 185291 w 539524"/>
                    <a:gd name="connsiteY18" fmla="*/ 5907 h 592894"/>
                    <a:gd name="connsiteX19" fmla="*/ 189020 w 539524"/>
                    <a:gd name="connsiteY19" fmla="*/ 933 h 59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39524" h="592894">
                      <a:moveTo>
                        <a:pt x="196490" y="19629"/>
                      </a:moveTo>
                      <a:lnTo>
                        <a:pt x="20026" y="420015"/>
                      </a:lnTo>
                      <a:cubicBezTo>
                        <a:pt x="13813" y="433693"/>
                        <a:pt x="17541" y="448614"/>
                        <a:pt x="27483" y="456075"/>
                      </a:cubicBezTo>
                      <a:cubicBezTo>
                        <a:pt x="61035" y="482187"/>
                        <a:pt x="95831" y="504569"/>
                        <a:pt x="133112" y="524464"/>
                      </a:cubicBezTo>
                      <a:cubicBezTo>
                        <a:pt x="167908" y="543115"/>
                        <a:pt x="203946" y="560523"/>
                        <a:pt x="241227" y="572958"/>
                      </a:cubicBezTo>
                      <a:cubicBezTo>
                        <a:pt x="253654" y="577931"/>
                        <a:pt x="267324" y="571714"/>
                        <a:pt x="274780" y="560523"/>
                      </a:cubicBezTo>
                      <a:lnTo>
                        <a:pt x="518349" y="196197"/>
                      </a:lnTo>
                      <a:close/>
                      <a:moveTo>
                        <a:pt x="189020" y="933"/>
                      </a:moveTo>
                      <a:cubicBezTo>
                        <a:pt x="191506" y="-311"/>
                        <a:pt x="193992" y="-311"/>
                        <a:pt x="196478" y="933"/>
                      </a:cubicBezTo>
                      <a:lnTo>
                        <a:pt x="534552" y="186231"/>
                      </a:lnTo>
                      <a:cubicBezTo>
                        <a:pt x="537038" y="187475"/>
                        <a:pt x="538281" y="189962"/>
                        <a:pt x="539524" y="192450"/>
                      </a:cubicBezTo>
                      <a:cubicBezTo>
                        <a:pt x="539524" y="193693"/>
                        <a:pt x="539524" y="196180"/>
                        <a:pt x="537038" y="198668"/>
                      </a:cubicBezTo>
                      <a:lnTo>
                        <a:pt x="289697" y="571753"/>
                      </a:lnTo>
                      <a:cubicBezTo>
                        <a:pt x="280996" y="585432"/>
                        <a:pt x="264838" y="592894"/>
                        <a:pt x="249923" y="592894"/>
                      </a:cubicBezTo>
                      <a:cubicBezTo>
                        <a:pt x="246194" y="592894"/>
                        <a:pt x="239980" y="592894"/>
                        <a:pt x="235008" y="590407"/>
                      </a:cubicBezTo>
                      <a:cubicBezTo>
                        <a:pt x="196478" y="577971"/>
                        <a:pt x="159190" y="560560"/>
                        <a:pt x="124388" y="540662"/>
                      </a:cubicBezTo>
                      <a:cubicBezTo>
                        <a:pt x="87101" y="520764"/>
                        <a:pt x="51056" y="497136"/>
                        <a:pt x="17497" y="471020"/>
                      </a:cubicBezTo>
                      <a:cubicBezTo>
                        <a:pt x="96" y="458583"/>
                        <a:pt x="-4876" y="434955"/>
                        <a:pt x="5068" y="415057"/>
                      </a:cubicBezTo>
                      <a:lnTo>
                        <a:pt x="185291" y="5907"/>
                      </a:lnTo>
                      <a:cubicBezTo>
                        <a:pt x="185291" y="3420"/>
                        <a:pt x="186534" y="2176"/>
                        <a:pt x="189020" y="9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1569DD36-F2D3-A146-9EED-98A706CF7632}"/>
                    </a:ext>
                  </a:extLst>
                </p:cNvPr>
                <p:cNvSpPr/>
                <p:nvPr/>
              </p:nvSpPr>
              <p:spPr>
                <a:xfrm>
                  <a:off x="14793780" y="9022700"/>
                  <a:ext cx="408620" cy="271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9" h="219">
                      <a:moveTo>
                        <a:pt x="5" y="25"/>
                      </a:moveTo>
                      <a:cubicBezTo>
                        <a:pt x="15" y="8"/>
                        <a:pt x="34" y="2"/>
                        <a:pt x="49" y="10"/>
                      </a:cubicBezTo>
                      <a:lnTo>
                        <a:pt x="69" y="21"/>
                      </a:lnTo>
                      <a:cubicBezTo>
                        <a:pt x="70" y="20"/>
                        <a:pt x="70" y="20"/>
                        <a:pt x="70" y="19"/>
                      </a:cubicBezTo>
                      <a:cubicBezTo>
                        <a:pt x="79" y="2"/>
                        <a:pt x="99" y="-4"/>
                        <a:pt x="114" y="3"/>
                      </a:cubicBezTo>
                      <a:lnTo>
                        <a:pt x="285" y="98"/>
                      </a:lnTo>
                      <a:cubicBezTo>
                        <a:pt x="300" y="106"/>
                        <a:pt x="304" y="126"/>
                        <a:pt x="295" y="143"/>
                      </a:cubicBezTo>
                      <a:lnTo>
                        <a:pt x="294" y="144"/>
                      </a:lnTo>
                      <a:lnTo>
                        <a:pt x="315" y="155"/>
                      </a:lnTo>
                      <a:cubicBezTo>
                        <a:pt x="322" y="159"/>
                        <a:pt x="327" y="166"/>
                        <a:pt x="329" y="175"/>
                      </a:cubicBezTo>
                      <a:cubicBezTo>
                        <a:pt x="331" y="183"/>
                        <a:pt x="329" y="192"/>
                        <a:pt x="325" y="201"/>
                      </a:cubicBezTo>
                      <a:cubicBezTo>
                        <a:pt x="318" y="213"/>
                        <a:pt x="306" y="219"/>
                        <a:pt x="294" y="219"/>
                      </a:cubicBezTo>
                      <a:cubicBezTo>
                        <a:pt x="290" y="219"/>
                        <a:pt x="286" y="219"/>
                        <a:pt x="281" y="216"/>
                      </a:cubicBezTo>
                      <a:lnTo>
                        <a:pt x="16" y="71"/>
                      </a:lnTo>
                      <a:cubicBezTo>
                        <a:pt x="0" y="63"/>
                        <a:pt x="-4" y="42"/>
                        <a:pt x="5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25172DE4-8D8C-D740-A411-22AAA0AC14F8}"/>
                    </a:ext>
                  </a:extLst>
                </p:cNvPr>
                <p:cNvSpPr/>
                <p:nvPr/>
              </p:nvSpPr>
              <p:spPr>
                <a:xfrm>
                  <a:off x="14684147" y="9223343"/>
                  <a:ext cx="389933" cy="329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4" h="265">
                      <a:moveTo>
                        <a:pt x="230" y="265"/>
                      </a:moveTo>
                      <a:cubicBezTo>
                        <a:pt x="191" y="246"/>
                        <a:pt x="152" y="225"/>
                        <a:pt x="111" y="202"/>
                      </a:cubicBezTo>
                      <a:cubicBezTo>
                        <a:pt x="73" y="181"/>
                        <a:pt x="35" y="160"/>
                        <a:pt x="0" y="139"/>
                      </a:cubicBezTo>
                      <a:cubicBezTo>
                        <a:pt x="20" y="93"/>
                        <a:pt x="41" y="46"/>
                        <a:pt x="61" y="0"/>
                      </a:cubicBezTo>
                      <a:cubicBezTo>
                        <a:pt x="102" y="23"/>
                        <a:pt x="143" y="47"/>
                        <a:pt x="187" y="71"/>
                      </a:cubicBezTo>
                      <a:cubicBezTo>
                        <a:pt x="231" y="95"/>
                        <a:pt x="273" y="117"/>
                        <a:pt x="314" y="13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736D6414-0A55-CF4F-A17D-A65A47882CE9}"/>
                    </a:ext>
                  </a:extLst>
                </p:cNvPr>
                <p:cNvSpPr/>
                <p:nvPr/>
              </p:nvSpPr>
              <p:spPr>
                <a:xfrm>
                  <a:off x="14684147" y="9223343"/>
                  <a:ext cx="389933" cy="329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4" h="265">
                      <a:moveTo>
                        <a:pt x="230" y="265"/>
                      </a:moveTo>
                      <a:cubicBezTo>
                        <a:pt x="191" y="246"/>
                        <a:pt x="152" y="225"/>
                        <a:pt x="111" y="202"/>
                      </a:cubicBezTo>
                      <a:cubicBezTo>
                        <a:pt x="73" y="181"/>
                        <a:pt x="35" y="160"/>
                        <a:pt x="0" y="139"/>
                      </a:cubicBezTo>
                      <a:cubicBezTo>
                        <a:pt x="20" y="93"/>
                        <a:pt x="41" y="46"/>
                        <a:pt x="61" y="0"/>
                      </a:cubicBezTo>
                      <a:cubicBezTo>
                        <a:pt x="102" y="23"/>
                        <a:pt x="143" y="47"/>
                        <a:pt x="187" y="71"/>
                      </a:cubicBezTo>
                      <a:cubicBezTo>
                        <a:pt x="231" y="95"/>
                        <a:pt x="273" y="117"/>
                        <a:pt x="314" y="13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5" name="Freeform 664">
                  <a:extLst>
                    <a:ext uri="{FF2B5EF4-FFF2-40B4-BE49-F238E27FC236}">
                      <a16:creationId xmlns:a16="http://schemas.microsoft.com/office/drawing/2014/main" id="{58A3E3B1-5721-A946-9A85-1154177170E4}"/>
                    </a:ext>
                  </a:extLst>
                </p:cNvPr>
                <p:cNvSpPr/>
                <p:nvPr/>
              </p:nvSpPr>
              <p:spPr>
                <a:xfrm>
                  <a:off x="14675381" y="9215046"/>
                  <a:ext cx="408359" cy="347272"/>
                </a:xfrm>
                <a:custGeom>
                  <a:avLst/>
                  <a:gdLst>
                    <a:gd name="connsiteX0" fmla="*/ 88266 w 408359"/>
                    <a:gd name="connsiteY0" fmla="*/ 19513 h 347272"/>
                    <a:gd name="connsiteX1" fmla="*/ 18737 w 408359"/>
                    <a:gd name="connsiteY1" fmla="*/ 177146 h 347272"/>
                    <a:gd name="connsiteX2" fmla="*/ 151588 w 408359"/>
                    <a:gd name="connsiteY2" fmla="*/ 251618 h 347272"/>
                    <a:gd name="connsiteX3" fmla="*/ 291888 w 408359"/>
                    <a:gd name="connsiteY3" fmla="*/ 327332 h 347272"/>
                    <a:gd name="connsiteX4" fmla="*/ 387491 w 408359"/>
                    <a:gd name="connsiteY4" fmla="*/ 183352 h 347272"/>
                    <a:gd name="connsiteX5" fmla="*/ 237258 w 408359"/>
                    <a:gd name="connsiteY5" fmla="*/ 103915 h 347272"/>
                    <a:gd name="connsiteX6" fmla="*/ 88266 w 408359"/>
                    <a:gd name="connsiteY6" fmla="*/ 19513 h 347272"/>
                    <a:gd name="connsiteX7" fmla="*/ 82022 w 408359"/>
                    <a:gd name="connsiteY7" fmla="*/ 816 h 347272"/>
                    <a:gd name="connsiteX8" fmla="*/ 89474 w 408359"/>
                    <a:gd name="connsiteY8" fmla="*/ 2058 h 347272"/>
                    <a:gd name="connsiteX9" fmla="*/ 244725 w 408359"/>
                    <a:gd name="connsiteY9" fmla="*/ 90224 h 347272"/>
                    <a:gd name="connsiteX10" fmla="*/ 403702 w 408359"/>
                    <a:gd name="connsiteY10" fmla="*/ 174665 h 347272"/>
                    <a:gd name="connsiteX11" fmla="*/ 407428 w 408359"/>
                    <a:gd name="connsiteY11" fmla="*/ 179632 h 347272"/>
                    <a:gd name="connsiteX12" fmla="*/ 407428 w 408359"/>
                    <a:gd name="connsiteY12" fmla="*/ 185841 h 347272"/>
                    <a:gd name="connsiteX13" fmla="*/ 301857 w 408359"/>
                    <a:gd name="connsiteY13" fmla="*/ 343547 h 347272"/>
                    <a:gd name="connsiteX14" fmla="*/ 294405 w 408359"/>
                    <a:gd name="connsiteY14" fmla="*/ 347272 h 347272"/>
                    <a:gd name="connsiteX15" fmla="*/ 290679 w 408359"/>
                    <a:gd name="connsiteY15" fmla="*/ 346030 h 347272"/>
                    <a:gd name="connsiteX16" fmla="*/ 142881 w 408359"/>
                    <a:gd name="connsiteY16" fmla="*/ 267798 h 347272"/>
                    <a:gd name="connsiteX17" fmla="*/ 3776 w 408359"/>
                    <a:gd name="connsiteY17" fmla="*/ 189566 h 347272"/>
                    <a:gd name="connsiteX18" fmla="*/ 1292 w 408359"/>
                    <a:gd name="connsiteY18" fmla="*/ 178390 h 347272"/>
                    <a:gd name="connsiteX19" fmla="*/ 77054 w 408359"/>
                    <a:gd name="connsiteY19" fmla="*/ 5783 h 347272"/>
                    <a:gd name="connsiteX20" fmla="*/ 82022 w 408359"/>
                    <a:gd name="connsiteY20" fmla="*/ 816 h 347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8359" h="347272">
                      <a:moveTo>
                        <a:pt x="88266" y="19513"/>
                      </a:moveTo>
                      <a:lnTo>
                        <a:pt x="18737" y="177146"/>
                      </a:lnTo>
                      <a:cubicBezTo>
                        <a:pt x="63434" y="203211"/>
                        <a:pt x="108132" y="228036"/>
                        <a:pt x="151588" y="251618"/>
                      </a:cubicBezTo>
                      <a:cubicBezTo>
                        <a:pt x="197527" y="276443"/>
                        <a:pt x="244707" y="301267"/>
                        <a:pt x="291888" y="327332"/>
                      </a:cubicBezTo>
                      <a:lnTo>
                        <a:pt x="387491" y="183352"/>
                      </a:lnTo>
                      <a:cubicBezTo>
                        <a:pt x="336586" y="157287"/>
                        <a:pt x="285680" y="131222"/>
                        <a:pt x="237258" y="103915"/>
                      </a:cubicBezTo>
                      <a:cubicBezTo>
                        <a:pt x="187594" y="76608"/>
                        <a:pt x="137930" y="49302"/>
                        <a:pt x="88266" y="19513"/>
                      </a:cubicBezTo>
                      <a:close/>
                      <a:moveTo>
                        <a:pt x="82022" y="816"/>
                      </a:moveTo>
                      <a:cubicBezTo>
                        <a:pt x="84506" y="-426"/>
                        <a:pt x="86990" y="-426"/>
                        <a:pt x="89474" y="2058"/>
                      </a:cubicBezTo>
                      <a:cubicBezTo>
                        <a:pt x="140397" y="31860"/>
                        <a:pt x="193803" y="61663"/>
                        <a:pt x="244725" y="90224"/>
                      </a:cubicBezTo>
                      <a:cubicBezTo>
                        <a:pt x="296889" y="118785"/>
                        <a:pt x="350296" y="146104"/>
                        <a:pt x="403702" y="174665"/>
                      </a:cubicBezTo>
                      <a:cubicBezTo>
                        <a:pt x="404944" y="174665"/>
                        <a:pt x="407428" y="177148"/>
                        <a:pt x="407428" y="179632"/>
                      </a:cubicBezTo>
                      <a:cubicBezTo>
                        <a:pt x="408670" y="182115"/>
                        <a:pt x="408670" y="184599"/>
                        <a:pt x="407428" y="185841"/>
                      </a:cubicBezTo>
                      <a:lnTo>
                        <a:pt x="301857" y="343547"/>
                      </a:lnTo>
                      <a:cubicBezTo>
                        <a:pt x="300615" y="346030"/>
                        <a:pt x="296889" y="347272"/>
                        <a:pt x="294405" y="347272"/>
                      </a:cubicBezTo>
                      <a:cubicBezTo>
                        <a:pt x="293163" y="347272"/>
                        <a:pt x="291921" y="347272"/>
                        <a:pt x="290679" y="346030"/>
                      </a:cubicBezTo>
                      <a:cubicBezTo>
                        <a:pt x="239757" y="319953"/>
                        <a:pt x="191319" y="295117"/>
                        <a:pt x="142881" y="267798"/>
                      </a:cubicBezTo>
                      <a:cubicBezTo>
                        <a:pt x="96926" y="242963"/>
                        <a:pt x="50972" y="216885"/>
                        <a:pt x="3776" y="189566"/>
                      </a:cubicBezTo>
                      <a:cubicBezTo>
                        <a:pt x="50" y="187083"/>
                        <a:pt x="-1192" y="182115"/>
                        <a:pt x="1292" y="178390"/>
                      </a:cubicBezTo>
                      <a:lnTo>
                        <a:pt x="77054" y="5783"/>
                      </a:lnTo>
                      <a:cubicBezTo>
                        <a:pt x="78296" y="3299"/>
                        <a:pt x="80780" y="2058"/>
                        <a:pt x="82022" y="8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E1808289-45A5-CD40-8F36-D4627705D0F9}"/>
                    </a:ext>
                  </a:extLst>
                </p:cNvPr>
                <p:cNvSpPr/>
                <p:nvPr/>
              </p:nvSpPr>
              <p:spPr>
                <a:xfrm>
                  <a:off x="14590716" y="9134861"/>
                  <a:ext cx="779866" cy="15216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7" h="1222">
                      <a:moveTo>
                        <a:pt x="313" y="684"/>
                      </a:moveTo>
                      <a:lnTo>
                        <a:pt x="299" y="448"/>
                      </a:lnTo>
                      <a:lnTo>
                        <a:pt x="356" y="363"/>
                      </a:lnTo>
                      <a:cubicBezTo>
                        <a:pt x="374" y="338"/>
                        <a:pt x="383" y="309"/>
                        <a:pt x="382" y="279"/>
                      </a:cubicBezTo>
                      <a:cubicBezTo>
                        <a:pt x="382" y="256"/>
                        <a:pt x="376" y="233"/>
                        <a:pt x="355" y="227"/>
                      </a:cubicBezTo>
                      <a:cubicBezTo>
                        <a:pt x="322" y="217"/>
                        <a:pt x="305" y="330"/>
                        <a:pt x="305" y="330"/>
                      </a:cubicBezTo>
                      <a:lnTo>
                        <a:pt x="259" y="399"/>
                      </a:lnTo>
                      <a:cubicBezTo>
                        <a:pt x="259" y="399"/>
                        <a:pt x="250" y="416"/>
                        <a:pt x="231" y="413"/>
                      </a:cubicBezTo>
                      <a:cubicBezTo>
                        <a:pt x="211" y="411"/>
                        <a:pt x="146" y="380"/>
                        <a:pt x="115" y="361"/>
                      </a:cubicBezTo>
                      <a:cubicBezTo>
                        <a:pt x="83" y="342"/>
                        <a:pt x="72" y="308"/>
                        <a:pt x="72" y="308"/>
                      </a:cubicBezTo>
                      <a:cubicBezTo>
                        <a:pt x="72" y="308"/>
                        <a:pt x="130" y="313"/>
                        <a:pt x="146" y="290"/>
                      </a:cubicBezTo>
                      <a:cubicBezTo>
                        <a:pt x="167" y="261"/>
                        <a:pt x="124" y="228"/>
                        <a:pt x="124" y="228"/>
                      </a:cubicBezTo>
                      <a:cubicBezTo>
                        <a:pt x="124" y="228"/>
                        <a:pt x="176" y="229"/>
                        <a:pt x="185" y="196"/>
                      </a:cubicBezTo>
                      <a:cubicBezTo>
                        <a:pt x="193" y="163"/>
                        <a:pt x="150" y="144"/>
                        <a:pt x="150" y="144"/>
                      </a:cubicBezTo>
                      <a:cubicBezTo>
                        <a:pt x="150" y="144"/>
                        <a:pt x="194" y="141"/>
                        <a:pt x="198" y="111"/>
                      </a:cubicBezTo>
                      <a:cubicBezTo>
                        <a:pt x="203" y="69"/>
                        <a:pt x="145" y="56"/>
                        <a:pt x="145" y="56"/>
                      </a:cubicBezTo>
                      <a:lnTo>
                        <a:pt x="169" y="0"/>
                      </a:lnTo>
                      <a:cubicBezTo>
                        <a:pt x="159" y="2"/>
                        <a:pt x="127" y="27"/>
                        <a:pt x="98" y="39"/>
                      </a:cubicBezTo>
                      <a:cubicBezTo>
                        <a:pt x="56" y="58"/>
                        <a:pt x="64" y="103"/>
                        <a:pt x="64" y="103"/>
                      </a:cubicBezTo>
                      <a:cubicBezTo>
                        <a:pt x="9" y="131"/>
                        <a:pt x="30" y="192"/>
                        <a:pt x="30" y="192"/>
                      </a:cubicBezTo>
                      <a:cubicBezTo>
                        <a:pt x="16" y="207"/>
                        <a:pt x="0" y="217"/>
                        <a:pt x="0" y="243"/>
                      </a:cubicBezTo>
                      <a:cubicBezTo>
                        <a:pt x="0" y="279"/>
                        <a:pt x="11" y="326"/>
                        <a:pt x="36" y="373"/>
                      </a:cubicBezTo>
                      <a:cubicBezTo>
                        <a:pt x="57" y="414"/>
                        <a:pt x="66" y="458"/>
                        <a:pt x="70" y="479"/>
                      </a:cubicBezTo>
                      <a:cubicBezTo>
                        <a:pt x="72" y="494"/>
                        <a:pt x="72" y="508"/>
                        <a:pt x="71" y="523"/>
                      </a:cubicBezTo>
                      <a:cubicBezTo>
                        <a:pt x="18" y="972"/>
                        <a:pt x="-3" y="1228"/>
                        <a:pt x="215" y="1222"/>
                      </a:cubicBezTo>
                      <a:cubicBezTo>
                        <a:pt x="435" y="1215"/>
                        <a:pt x="547" y="912"/>
                        <a:pt x="547" y="912"/>
                      </a:cubicBezTo>
                      <a:cubicBezTo>
                        <a:pt x="645" y="638"/>
                        <a:pt x="625" y="170"/>
                        <a:pt x="625" y="170"/>
                      </a:cubicBezTo>
                      <a:lnTo>
                        <a:pt x="620" y="171"/>
                      </a:lnTo>
                      <a:cubicBezTo>
                        <a:pt x="589" y="180"/>
                        <a:pt x="561" y="198"/>
                        <a:pt x="540" y="223"/>
                      </a:cubicBezTo>
                      <a:cubicBezTo>
                        <a:pt x="500" y="274"/>
                        <a:pt x="462" y="339"/>
                        <a:pt x="425" y="406"/>
                      </a:cubicBezTo>
                      <a:cubicBezTo>
                        <a:pt x="369" y="506"/>
                        <a:pt x="340" y="605"/>
                        <a:pt x="313" y="6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6" name="Freeform 665">
                  <a:extLst>
                    <a:ext uri="{FF2B5EF4-FFF2-40B4-BE49-F238E27FC236}">
                      <a16:creationId xmlns:a16="http://schemas.microsoft.com/office/drawing/2014/main" id="{A5F101A1-B36C-1A45-ACA2-5B543D8E3552}"/>
                    </a:ext>
                  </a:extLst>
                </p:cNvPr>
                <p:cNvSpPr/>
                <p:nvPr/>
              </p:nvSpPr>
              <p:spPr>
                <a:xfrm>
                  <a:off x="14581996" y="9126892"/>
                  <a:ext cx="796689" cy="1537085"/>
                </a:xfrm>
                <a:custGeom>
                  <a:avLst/>
                  <a:gdLst>
                    <a:gd name="connsiteX0" fmla="*/ 201518 w 796689"/>
                    <a:gd name="connsiteY0" fmla="*/ 26662 h 1537085"/>
                    <a:gd name="connsiteX1" fmla="*/ 189080 w 796689"/>
                    <a:gd name="connsiteY1" fmla="*/ 34133 h 1537085"/>
                    <a:gd name="connsiteX2" fmla="*/ 134354 w 796689"/>
                    <a:gd name="connsiteY2" fmla="*/ 65263 h 1537085"/>
                    <a:gd name="connsiteX3" fmla="*/ 97042 w 796689"/>
                    <a:gd name="connsiteY3" fmla="*/ 134994 h 1537085"/>
                    <a:gd name="connsiteX4" fmla="*/ 92067 w 796689"/>
                    <a:gd name="connsiteY4" fmla="*/ 143710 h 1537085"/>
                    <a:gd name="connsiteX5" fmla="*/ 53510 w 796689"/>
                    <a:gd name="connsiteY5" fmla="*/ 244570 h 1537085"/>
                    <a:gd name="connsiteX6" fmla="*/ 52266 w 796689"/>
                    <a:gd name="connsiteY6" fmla="*/ 253287 h 1537085"/>
                    <a:gd name="connsiteX7" fmla="*/ 41072 w 796689"/>
                    <a:gd name="connsiteY7" fmla="*/ 263248 h 1537085"/>
                    <a:gd name="connsiteX8" fmla="*/ 17441 w 796689"/>
                    <a:gd name="connsiteY8" fmla="*/ 310565 h 1537085"/>
                    <a:gd name="connsiteX9" fmla="*/ 60973 w 796689"/>
                    <a:gd name="connsiteY9" fmla="*/ 468704 h 1537085"/>
                    <a:gd name="connsiteX10" fmla="*/ 103260 w 796689"/>
                    <a:gd name="connsiteY10" fmla="*/ 603185 h 1537085"/>
                    <a:gd name="connsiteX11" fmla="*/ 104504 w 796689"/>
                    <a:gd name="connsiteY11" fmla="*/ 659219 h 1537085"/>
                    <a:gd name="connsiteX12" fmla="*/ 130623 w 796689"/>
                    <a:gd name="connsiteY12" fmla="*/ 1468592 h 1537085"/>
                    <a:gd name="connsiteX13" fmla="*/ 274899 w 796689"/>
                    <a:gd name="connsiteY13" fmla="*/ 1519645 h 1537085"/>
                    <a:gd name="connsiteX14" fmla="*/ 681609 w 796689"/>
                    <a:gd name="connsiteY14" fmla="*/ 1141107 h 1537085"/>
                    <a:gd name="connsiteX15" fmla="*/ 777378 w 796689"/>
                    <a:gd name="connsiteY15" fmla="*/ 232118 h 1537085"/>
                    <a:gd name="connsiteX16" fmla="*/ 686584 w 796689"/>
                    <a:gd name="connsiteY16" fmla="*/ 290642 h 1537085"/>
                    <a:gd name="connsiteX17" fmla="*/ 544795 w 796689"/>
                    <a:gd name="connsiteY17" fmla="*/ 518512 h 1537085"/>
                    <a:gd name="connsiteX18" fmla="*/ 424151 w 796689"/>
                    <a:gd name="connsiteY18" fmla="*/ 812377 h 1537085"/>
                    <a:gd name="connsiteX19" fmla="*/ 406738 w 796689"/>
                    <a:gd name="connsiteY19" fmla="*/ 863430 h 1537085"/>
                    <a:gd name="connsiteX20" fmla="*/ 396788 w 796689"/>
                    <a:gd name="connsiteY20" fmla="*/ 869656 h 1537085"/>
                    <a:gd name="connsiteX21" fmla="*/ 389325 w 796689"/>
                    <a:gd name="connsiteY21" fmla="*/ 860939 h 1537085"/>
                    <a:gd name="connsiteX22" fmla="*/ 371913 w 796689"/>
                    <a:gd name="connsiteY22" fmla="*/ 565829 h 1537085"/>
                    <a:gd name="connsiteX23" fmla="*/ 373156 w 796689"/>
                    <a:gd name="connsiteY23" fmla="*/ 560849 h 1537085"/>
                    <a:gd name="connsiteX24" fmla="*/ 445294 w 796689"/>
                    <a:gd name="connsiteY24" fmla="*/ 455007 h 1537085"/>
                    <a:gd name="connsiteX25" fmla="*/ 475145 w 796689"/>
                    <a:gd name="connsiteY25" fmla="*/ 355392 h 1537085"/>
                    <a:gd name="connsiteX26" fmla="*/ 447782 w 796689"/>
                    <a:gd name="connsiteY26" fmla="*/ 299359 h 1537085"/>
                    <a:gd name="connsiteX27" fmla="*/ 439076 w 796689"/>
                    <a:gd name="connsiteY27" fmla="*/ 300604 h 1537085"/>
                    <a:gd name="connsiteX28" fmla="*/ 396788 w 796689"/>
                    <a:gd name="connsiteY28" fmla="*/ 420142 h 1537085"/>
                    <a:gd name="connsiteX29" fmla="*/ 395544 w 796689"/>
                    <a:gd name="connsiteY29" fmla="*/ 423878 h 1537085"/>
                    <a:gd name="connsiteX30" fmla="*/ 338331 w 796689"/>
                    <a:gd name="connsiteY30" fmla="*/ 509796 h 1537085"/>
                    <a:gd name="connsiteX31" fmla="*/ 294800 w 796689"/>
                    <a:gd name="connsiteY31" fmla="*/ 530964 h 1537085"/>
                    <a:gd name="connsiteX32" fmla="*/ 146792 w 796689"/>
                    <a:gd name="connsiteY32" fmla="*/ 464969 h 1537085"/>
                    <a:gd name="connsiteX33" fmla="*/ 90823 w 796689"/>
                    <a:gd name="connsiteY33" fmla="*/ 393993 h 1537085"/>
                    <a:gd name="connsiteX34" fmla="*/ 93310 w 796689"/>
                    <a:gd name="connsiteY34" fmla="*/ 386522 h 1537085"/>
                    <a:gd name="connsiteX35" fmla="*/ 99529 w 796689"/>
                    <a:gd name="connsiteY35" fmla="*/ 382786 h 1537085"/>
                    <a:gd name="connsiteX36" fmla="*/ 184105 w 796689"/>
                    <a:gd name="connsiteY36" fmla="*/ 364109 h 1537085"/>
                    <a:gd name="connsiteX37" fmla="*/ 157986 w 796689"/>
                    <a:gd name="connsiteY37" fmla="*/ 298113 h 1537085"/>
                    <a:gd name="connsiteX38" fmla="*/ 154255 w 796689"/>
                    <a:gd name="connsiteY38" fmla="*/ 289397 h 1537085"/>
                    <a:gd name="connsiteX39" fmla="*/ 162961 w 796689"/>
                    <a:gd name="connsiteY39" fmla="*/ 283171 h 1537085"/>
                    <a:gd name="connsiteX40" fmla="*/ 230124 w 796689"/>
                    <a:gd name="connsiteY40" fmla="*/ 250796 h 1537085"/>
                    <a:gd name="connsiteX41" fmla="*/ 191567 w 796689"/>
                    <a:gd name="connsiteY41" fmla="*/ 194763 h 1537085"/>
                    <a:gd name="connsiteX42" fmla="*/ 186592 w 796689"/>
                    <a:gd name="connsiteY42" fmla="*/ 186046 h 1537085"/>
                    <a:gd name="connsiteX43" fmla="*/ 194055 w 796689"/>
                    <a:gd name="connsiteY43" fmla="*/ 178575 h 1537085"/>
                    <a:gd name="connsiteX44" fmla="*/ 246293 w 796689"/>
                    <a:gd name="connsiteY44" fmla="*/ 144955 h 1537085"/>
                    <a:gd name="connsiteX45" fmla="*/ 186592 w 796689"/>
                    <a:gd name="connsiteY45" fmla="*/ 86431 h 1537085"/>
                    <a:gd name="connsiteX46" fmla="*/ 181617 w 796689"/>
                    <a:gd name="connsiteY46" fmla="*/ 81450 h 1537085"/>
                    <a:gd name="connsiteX47" fmla="*/ 181617 w 796689"/>
                    <a:gd name="connsiteY47" fmla="*/ 75224 h 1537085"/>
                    <a:gd name="connsiteX48" fmla="*/ 217673 w 796689"/>
                    <a:gd name="connsiteY48" fmla="*/ 488 h 1537085"/>
                    <a:gd name="connsiteX49" fmla="*/ 226380 w 796689"/>
                    <a:gd name="connsiteY49" fmla="*/ 2978 h 1537085"/>
                    <a:gd name="connsiteX50" fmla="*/ 226380 w 796689"/>
                    <a:gd name="connsiteY50" fmla="*/ 11695 h 1537085"/>
                    <a:gd name="connsiteX51" fmla="*/ 200259 w 796689"/>
                    <a:gd name="connsiteY51" fmla="*/ 72711 h 1537085"/>
                    <a:gd name="connsiteX52" fmla="*/ 263695 w 796689"/>
                    <a:gd name="connsiteY52" fmla="*/ 146178 h 1537085"/>
                    <a:gd name="connsiteX53" fmla="*/ 217673 w 796689"/>
                    <a:gd name="connsiteY53" fmla="*/ 191006 h 1537085"/>
                    <a:gd name="connsiteX54" fmla="*/ 246281 w 796689"/>
                    <a:gd name="connsiteY54" fmla="*/ 254512 h 1537085"/>
                    <a:gd name="connsiteX55" fmla="*/ 182845 w 796689"/>
                    <a:gd name="connsiteY55" fmla="*/ 299340 h 1537085"/>
                    <a:gd name="connsiteX56" fmla="*/ 197771 w 796689"/>
                    <a:gd name="connsiteY56" fmla="*/ 374053 h 1537085"/>
                    <a:gd name="connsiteX57" fmla="*/ 111946 w 796689"/>
                    <a:gd name="connsiteY57" fmla="*/ 400202 h 1537085"/>
                    <a:gd name="connsiteX58" fmla="*/ 155481 w 796689"/>
                    <a:gd name="connsiteY58" fmla="*/ 448766 h 1537085"/>
                    <a:gd name="connsiteX59" fmla="*/ 297279 w 796689"/>
                    <a:gd name="connsiteY59" fmla="*/ 513517 h 1537085"/>
                    <a:gd name="connsiteX60" fmla="*/ 322156 w 796689"/>
                    <a:gd name="connsiteY60" fmla="*/ 501065 h 1537085"/>
                    <a:gd name="connsiteX61" fmla="*/ 323400 w 796689"/>
                    <a:gd name="connsiteY61" fmla="*/ 499820 h 1537085"/>
                    <a:gd name="connsiteX62" fmla="*/ 379373 w 796689"/>
                    <a:gd name="connsiteY62" fmla="*/ 416390 h 1537085"/>
                    <a:gd name="connsiteX63" fmla="*/ 430370 w 796689"/>
                    <a:gd name="connsiteY63" fmla="*/ 285643 h 1537085"/>
                    <a:gd name="connsiteX64" fmla="*/ 452760 w 796689"/>
                    <a:gd name="connsiteY64" fmla="*/ 283152 h 1537085"/>
                    <a:gd name="connsiteX65" fmla="*/ 492563 w 796689"/>
                    <a:gd name="connsiteY65" fmla="*/ 355375 h 1537085"/>
                    <a:gd name="connsiteX66" fmla="*/ 458979 w 796689"/>
                    <a:gd name="connsiteY66" fmla="*/ 464954 h 1537085"/>
                    <a:gd name="connsiteX67" fmla="*/ 389324 w 796689"/>
                    <a:gd name="connsiteY67" fmla="*/ 568307 h 1537085"/>
                    <a:gd name="connsiteX68" fmla="*/ 404250 w 796689"/>
                    <a:gd name="connsiteY68" fmla="*/ 814860 h 1537085"/>
                    <a:gd name="connsiteX69" fmla="*/ 406737 w 796689"/>
                    <a:gd name="connsiteY69" fmla="*/ 806143 h 1537085"/>
                    <a:gd name="connsiteX70" fmla="*/ 529878 w 796689"/>
                    <a:gd name="connsiteY70" fmla="*/ 509782 h 1537085"/>
                    <a:gd name="connsiteX71" fmla="*/ 674164 w 796689"/>
                    <a:gd name="connsiteY71" fmla="*/ 280662 h 1537085"/>
                    <a:gd name="connsiteX72" fmla="*/ 777403 w 796689"/>
                    <a:gd name="connsiteY72" fmla="*/ 213420 h 1537085"/>
                    <a:gd name="connsiteX73" fmla="*/ 783623 w 796689"/>
                    <a:gd name="connsiteY73" fmla="*/ 212175 h 1537085"/>
                    <a:gd name="connsiteX74" fmla="*/ 791086 w 796689"/>
                    <a:gd name="connsiteY74" fmla="*/ 213420 h 1537085"/>
                    <a:gd name="connsiteX75" fmla="*/ 794817 w 796689"/>
                    <a:gd name="connsiteY75" fmla="*/ 219646 h 1537085"/>
                    <a:gd name="connsiteX76" fmla="*/ 697797 w 796689"/>
                    <a:gd name="connsiteY76" fmla="*/ 1147332 h 1537085"/>
                    <a:gd name="connsiteX77" fmla="*/ 592070 w 796689"/>
                    <a:gd name="connsiteY77" fmla="*/ 1337850 h 1537085"/>
                    <a:gd name="connsiteX78" fmla="*/ 276134 w 796689"/>
                    <a:gd name="connsiteY78" fmla="*/ 1537085 h 1537085"/>
                    <a:gd name="connsiteX79" fmla="*/ 266183 w 796689"/>
                    <a:gd name="connsiteY79" fmla="*/ 1537085 h 1537085"/>
                    <a:gd name="connsiteX80" fmla="*/ 116921 w 796689"/>
                    <a:gd name="connsiteY80" fmla="*/ 1479805 h 1537085"/>
                    <a:gd name="connsiteX81" fmla="*/ 88313 w 796689"/>
                    <a:gd name="connsiteY81" fmla="*/ 657962 h 1537085"/>
                    <a:gd name="connsiteX82" fmla="*/ 87069 w 796689"/>
                    <a:gd name="connsiteY82" fmla="*/ 605663 h 1537085"/>
                    <a:gd name="connsiteX83" fmla="*/ 46022 w 796689"/>
                    <a:gd name="connsiteY83" fmla="*/ 477406 h 1537085"/>
                    <a:gd name="connsiteX84" fmla="*/ 0 w 796689"/>
                    <a:gd name="connsiteY84" fmla="*/ 310547 h 1537085"/>
                    <a:gd name="connsiteX85" fmla="*/ 28608 w 796689"/>
                    <a:gd name="connsiteY85" fmla="*/ 250776 h 1537085"/>
                    <a:gd name="connsiteX86" fmla="*/ 36072 w 796689"/>
                    <a:gd name="connsiteY86" fmla="*/ 244550 h 1537085"/>
                    <a:gd name="connsiteX87" fmla="*/ 79606 w 796689"/>
                    <a:gd name="connsiteY87" fmla="*/ 132481 h 1537085"/>
                    <a:gd name="connsiteX88" fmla="*/ 128116 w 796689"/>
                    <a:gd name="connsiteY88" fmla="*/ 49051 h 1537085"/>
                    <a:gd name="connsiteX89" fmla="*/ 181601 w 796689"/>
                    <a:gd name="connsiteY89" fmla="*/ 19166 h 1537085"/>
                    <a:gd name="connsiteX90" fmla="*/ 217673 w 796689"/>
                    <a:gd name="connsiteY90" fmla="*/ 488 h 153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96689" h="1537085">
                      <a:moveTo>
                        <a:pt x="201518" y="26662"/>
                      </a:moveTo>
                      <a:cubicBezTo>
                        <a:pt x="197786" y="29152"/>
                        <a:pt x="194055" y="31643"/>
                        <a:pt x="189080" y="34133"/>
                      </a:cubicBezTo>
                      <a:cubicBezTo>
                        <a:pt x="174155" y="44095"/>
                        <a:pt x="154255" y="56547"/>
                        <a:pt x="134354" y="65263"/>
                      </a:cubicBezTo>
                      <a:cubicBezTo>
                        <a:pt x="89579" y="83941"/>
                        <a:pt x="97042" y="133748"/>
                        <a:pt x="97042" y="134994"/>
                      </a:cubicBezTo>
                      <a:cubicBezTo>
                        <a:pt x="97042" y="138729"/>
                        <a:pt x="95798" y="142465"/>
                        <a:pt x="92067" y="143710"/>
                      </a:cubicBezTo>
                      <a:cubicBezTo>
                        <a:pt x="31122" y="174840"/>
                        <a:pt x="52266" y="242080"/>
                        <a:pt x="53510" y="244570"/>
                      </a:cubicBezTo>
                      <a:cubicBezTo>
                        <a:pt x="54754" y="247061"/>
                        <a:pt x="53510" y="250796"/>
                        <a:pt x="52266" y="253287"/>
                      </a:cubicBezTo>
                      <a:cubicBezTo>
                        <a:pt x="48535" y="257022"/>
                        <a:pt x="44804" y="260758"/>
                        <a:pt x="41072" y="263248"/>
                      </a:cubicBezTo>
                      <a:cubicBezTo>
                        <a:pt x="27391" y="276945"/>
                        <a:pt x="17441" y="288152"/>
                        <a:pt x="17441" y="310565"/>
                      </a:cubicBezTo>
                      <a:cubicBezTo>
                        <a:pt x="17441" y="359128"/>
                        <a:pt x="32366" y="415161"/>
                        <a:pt x="60973" y="468704"/>
                      </a:cubicBezTo>
                      <a:cubicBezTo>
                        <a:pt x="89579" y="522248"/>
                        <a:pt x="99529" y="580772"/>
                        <a:pt x="103260" y="603185"/>
                      </a:cubicBezTo>
                      <a:cubicBezTo>
                        <a:pt x="106992" y="621863"/>
                        <a:pt x="106992" y="640541"/>
                        <a:pt x="104504" y="659219"/>
                      </a:cubicBezTo>
                      <a:cubicBezTo>
                        <a:pt x="53510" y="1091300"/>
                        <a:pt x="31122" y="1360261"/>
                        <a:pt x="130623" y="1468592"/>
                      </a:cubicBezTo>
                      <a:cubicBezTo>
                        <a:pt x="164205" y="1505948"/>
                        <a:pt x="210224" y="1522135"/>
                        <a:pt x="274899" y="1519645"/>
                      </a:cubicBezTo>
                      <a:cubicBezTo>
                        <a:pt x="539820" y="1512174"/>
                        <a:pt x="680365" y="1144843"/>
                        <a:pt x="681609" y="1141107"/>
                      </a:cubicBezTo>
                      <a:cubicBezTo>
                        <a:pt x="792304" y="829810"/>
                        <a:pt x="781110" y="311811"/>
                        <a:pt x="777378" y="232118"/>
                      </a:cubicBezTo>
                      <a:cubicBezTo>
                        <a:pt x="742553" y="242080"/>
                        <a:pt x="710215" y="262003"/>
                        <a:pt x="686584" y="290642"/>
                      </a:cubicBezTo>
                      <a:cubicBezTo>
                        <a:pt x="635590" y="355392"/>
                        <a:pt x="589571" y="437575"/>
                        <a:pt x="544795" y="518512"/>
                      </a:cubicBezTo>
                      <a:cubicBezTo>
                        <a:pt x="486339" y="620618"/>
                        <a:pt x="452757" y="721478"/>
                        <a:pt x="424151" y="812377"/>
                      </a:cubicBezTo>
                      <a:cubicBezTo>
                        <a:pt x="417932" y="829810"/>
                        <a:pt x="411713" y="845997"/>
                        <a:pt x="406738" y="863430"/>
                      </a:cubicBezTo>
                      <a:cubicBezTo>
                        <a:pt x="404250" y="867165"/>
                        <a:pt x="400519" y="869656"/>
                        <a:pt x="396788" y="869656"/>
                      </a:cubicBezTo>
                      <a:cubicBezTo>
                        <a:pt x="393057" y="868411"/>
                        <a:pt x="390569" y="864675"/>
                        <a:pt x="389325" y="860939"/>
                      </a:cubicBezTo>
                      <a:lnTo>
                        <a:pt x="371913" y="565829"/>
                      </a:lnTo>
                      <a:cubicBezTo>
                        <a:pt x="371913" y="564584"/>
                        <a:pt x="371913" y="562094"/>
                        <a:pt x="373156" y="560849"/>
                      </a:cubicBezTo>
                      <a:lnTo>
                        <a:pt x="445294" y="455007"/>
                      </a:lnTo>
                      <a:cubicBezTo>
                        <a:pt x="465195" y="425123"/>
                        <a:pt x="476388" y="390258"/>
                        <a:pt x="475145" y="355392"/>
                      </a:cubicBezTo>
                      <a:cubicBezTo>
                        <a:pt x="475145" y="324262"/>
                        <a:pt x="465195" y="304339"/>
                        <a:pt x="447782" y="299359"/>
                      </a:cubicBezTo>
                      <a:cubicBezTo>
                        <a:pt x="445294" y="298113"/>
                        <a:pt x="442807" y="298113"/>
                        <a:pt x="439076" y="300604"/>
                      </a:cubicBezTo>
                      <a:cubicBezTo>
                        <a:pt x="419176" y="314301"/>
                        <a:pt x="401763" y="380296"/>
                        <a:pt x="396788" y="420142"/>
                      </a:cubicBezTo>
                      <a:cubicBezTo>
                        <a:pt x="395544" y="421387"/>
                        <a:pt x="395544" y="422632"/>
                        <a:pt x="395544" y="423878"/>
                      </a:cubicBezTo>
                      <a:lnTo>
                        <a:pt x="338331" y="509796"/>
                      </a:lnTo>
                      <a:cubicBezTo>
                        <a:pt x="335844" y="513531"/>
                        <a:pt x="323406" y="533454"/>
                        <a:pt x="294800" y="530964"/>
                      </a:cubicBezTo>
                      <a:cubicBezTo>
                        <a:pt x="267437" y="527228"/>
                        <a:pt x="182861" y="486137"/>
                        <a:pt x="146792" y="464969"/>
                      </a:cubicBezTo>
                      <a:cubicBezTo>
                        <a:pt x="104504" y="438820"/>
                        <a:pt x="90823" y="396483"/>
                        <a:pt x="90823" y="393993"/>
                      </a:cubicBezTo>
                      <a:cubicBezTo>
                        <a:pt x="89579" y="391503"/>
                        <a:pt x="90823" y="389012"/>
                        <a:pt x="93310" y="386522"/>
                      </a:cubicBezTo>
                      <a:cubicBezTo>
                        <a:pt x="94554" y="384032"/>
                        <a:pt x="97042" y="382786"/>
                        <a:pt x="99529" y="382786"/>
                      </a:cubicBezTo>
                      <a:cubicBezTo>
                        <a:pt x="118186" y="384032"/>
                        <a:pt x="169180" y="384032"/>
                        <a:pt x="184105" y="364109"/>
                      </a:cubicBezTo>
                      <a:cubicBezTo>
                        <a:pt x="204005" y="335469"/>
                        <a:pt x="157986" y="299359"/>
                        <a:pt x="157986" y="298113"/>
                      </a:cubicBezTo>
                      <a:cubicBezTo>
                        <a:pt x="154255" y="296868"/>
                        <a:pt x="154255" y="291888"/>
                        <a:pt x="154255" y="289397"/>
                      </a:cubicBezTo>
                      <a:cubicBezTo>
                        <a:pt x="155498" y="285662"/>
                        <a:pt x="159230" y="283171"/>
                        <a:pt x="162961" y="283171"/>
                      </a:cubicBezTo>
                      <a:cubicBezTo>
                        <a:pt x="164205" y="283171"/>
                        <a:pt x="221418" y="284416"/>
                        <a:pt x="230124" y="250796"/>
                      </a:cubicBezTo>
                      <a:cubicBezTo>
                        <a:pt x="238830" y="217176"/>
                        <a:pt x="191567" y="196008"/>
                        <a:pt x="191567" y="194763"/>
                      </a:cubicBezTo>
                      <a:cubicBezTo>
                        <a:pt x="187836" y="193517"/>
                        <a:pt x="185349" y="189782"/>
                        <a:pt x="186592" y="186046"/>
                      </a:cubicBezTo>
                      <a:cubicBezTo>
                        <a:pt x="187836" y="182311"/>
                        <a:pt x="190324" y="178575"/>
                        <a:pt x="194055" y="178575"/>
                      </a:cubicBezTo>
                      <a:cubicBezTo>
                        <a:pt x="195299" y="178575"/>
                        <a:pt x="242562" y="174840"/>
                        <a:pt x="246293" y="144955"/>
                      </a:cubicBezTo>
                      <a:cubicBezTo>
                        <a:pt x="252512" y="101373"/>
                        <a:pt x="187836" y="86431"/>
                        <a:pt x="186592" y="86431"/>
                      </a:cubicBezTo>
                      <a:cubicBezTo>
                        <a:pt x="184105" y="86431"/>
                        <a:pt x="181617" y="83941"/>
                        <a:pt x="181617" y="81450"/>
                      </a:cubicBezTo>
                      <a:cubicBezTo>
                        <a:pt x="180374" y="78960"/>
                        <a:pt x="180374" y="76470"/>
                        <a:pt x="181617" y="75224"/>
                      </a:cubicBezTo>
                      <a:close/>
                      <a:moveTo>
                        <a:pt x="217673" y="488"/>
                      </a:moveTo>
                      <a:cubicBezTo>
                        <a:pt x="220161" y="-757"/>
                        <a:pt x="223892" y="488"/>
                        <a:pt x="226380" y="2978"/>
                      </a:cubicBezTo>
                      <a:cubicBezTo>
                        <a:pt x="227624" y="5469"/>
                        <a:pt x="228868" y="9205"/>
                        <a:pt x="226380" y="11695"/>
                      </a:cubicBezTo>
                      <a:lnTo>
                        <a:pt x="200259" y="72711"/>
                      </a:lnTo>
                      <a:cubicBezTo>
                        <a:pt x="221404" y="78937"/>
                        <a:pt x="268671" y="100105"/>
                        <a:pt x="263695" y="146178"/>
                      </a:cubicBezTo>
                      <a:cubicBezTo>
                        <a:pt x="259964" y="172328"/>
                        <a:pt x="236331" y="186025"/>
                        <a:pt x="217673" y="191006"/>
                      </a:cubicBezTo>
                      <a:cubicBezTo>
                        <a:pt x="233843" y="203458"/>
                        <a:pt x="253744" y="224627"/>
                        <a:pt x="246281" y="254512"/>
                      </a:cubicBezTo>
                      <a:cubicBezTo>
                        <a:pt x="238818" y="285643"/>
                        <a:pt x="205234" y="295604"/>
                        <a:pt x="182845" y="299340"/>
                      </a:cubicBezTo>
                      <a:cubicBezTo>
                        <a:pt x="199015" y="315528"/>
                        <a:pt x="217673" y="345413"/>
                        <a:pt x="197771" y="374053"/>
                      </a:cubicBezTo>
                      <a:cubicBezTo>
                        <a:pt x="180358" y="398957"/>
                        <a:pt x="135579" y="400202"/>
                        <a:pt x="111946" y="400202"/>
                      </a:cubicBezTo>
                      <a:cubicBezTo>
                        <a:pt x="118165" y="413900"/>
                        <a:pt x="131848" y="435068"/>
                        <a:pt x="155481" y="448766"/>
                      </a:cubicBezTo>
                      <a:cubicBezTo>
                        <a:pt x="195284" y="473670"/>
                        <a:pt x="273646" y="512272"/>
                        <a:pt x="297279" y="513517"/>
                      </a:cubicBezTo>
                      <a:cubicBezTo>
                        <a:pt x="314693" y="516008"/>
                        <a:pt x="322156" y="501065"/>
                        <a:pt x="322156" y="501065"/>
                      </a:cubicBezTo>
                      <a:lnTo>
                        <a:pt x="323400" y="499820"/>
                      </a:lnTo>
                      <a:lnTo>
                        <a:pt x="379373" y="416390"/>
                      </a:lnTo>
                      <a:cubicBezTo>
                        <a:pt x="381860" y="398957"/>
                        <a:pt x="398030" y="306811"/>
                        <a:pt x="430370" y="285643"/>
                      </a:cubicBezTo>
                      <a:cubicBezTo>
                        <a:pt x="437834" y="281907"/>
                        <a:pt x="445297" y="280662"/>
                        <a:pt x="452760" y="283152"/>
                      </a:cubicBezTo>
                      <a:cubicBezTo>
                        <a:pt x="471417" y="288133"/>
                        <a:pt x="492563" y="305566"/>
                        <a:pt x="492563" y="355375"/>
                      </a:cubicBezTo>
                      <a:cubicBezTo>
                        <a:pt x="493807" y="393976"/>
                        <a:pt x="481368" y="432578"/>
                        <a:pt x="458979" y="464954"/>
                      </a:cubicBezTo>
                      <a:lnTo>
                        <a:pt x="389324" y="568307"/>
                      </a:lnTo>
                      <a:lnTo>
                        <a:pt x="404250" y="814860"/>
                      </a:lnTo>
                      <a:cubicBezTo>
                        <a:pt x="404250" y="812369"/>
                        <a:pt x="406737" y="809879"/>
                        <a:pt x="406737" y="806143"/>
                      </a:cubicBezTo>
                      <a:cubicBezTo>
                        <a:pt x="436590" y="715242"/>
                        <a:pt x="471417" y="614380"/>
                        <a:pt x="529878" y="509782"/>
                      </a:cubicBezTo>
                      <a:cubicBezTo>
                        <a:pt x="574657" y="428842"/>
                        <a:pt x="621923" y="345413"/>
                        <a:pt x="674164" y="280662"/>
                      </a:cubicBezTo>
                      <a:cubicBezTo>
                        <a:pt x="700285" y="247041"/>
                        <a:pt x="737600" y="224627"/>
                        <a:pt x="777403" y="213420"/>
                      </a:cubicBezTo>
                      <a:lnTo>
                        <a:pt x="783623" y="212175"/>
                      </a:lnTo>
                      <a:cubicBezTo>
                        <a:pt x="786110" y="212175"/>
                        <a:pt x="788598" y="212175"/>
                        <a:pt x="791086" y="213420"/>
                      </a:cubicBezTo>
                      <a:cubicBezTo>
                        <a:pt x="792329" y="214665"/>
                        <a:pt x="794817" y="218401"/>
                        <a:pt x="794817" y="219646"/>
                      </a:cubicBezTo>
                      <a:cubicBezTo>
                        <a:pt x="794817" y="225872"/>
                        <a:pt x="818450" y="806143"/>
                        <a:pt x="697797" y="1147332"/>
                      </a:cubicBezTo>
                      <a:cubicBezTo>
                        <a:pt x="697797" y="1147332"/>
                        <a:pt x="660482" y="1243214"/>
                        <a:pt x="592070" y="1337850"/>
                      </a:cubicBezTo>
                      <a:cubicBezTo>
                        <a:pt x="500026" y="1464862"/>
                        <a:pt x="390567" y="1533349"/>
                        <a:pt x="276134" y="1537085"/>
                      </a:cubicBezTo>
                      <a:cubicBezTo>
                        <a:pt x="272402" y="1537085"/>
                        <a:pt x="268671" y="1537085"/>
                        <a:pt x="266183" y="1537085"/>
                      </a:cubicBezTo>
                      <a:cubicBezTo>
                        <a:pt x="201503" y="1537085"/>
                        <a:pt x="152993" y="1518407"/>
                        <a:pt x="116921" y="1479805"/>
                      </a:cubicBezTo>
                      <a:cubicBezTo>
                        <a:pt x="12438" y="1366490"/>
                        <a:pt x="37315" y="1093788"/>
                        <a:pt x="88313" y="657962"/>
                      </a:cubicBezTo>
                      <a:cubicBezTo>
                        <a:pt x="90801" y="640529"/>
                        <a:pt x="89557" y="623096"/>
                        <a:pt x="87069" y="605663"/>
                      </a:cubicBezTo>
                      <a:cubicBezTo>
                        <a:pt x="83338" y="584494"/>
                        <a:pt x="73387" y="528460"/>
                        <a:pt x="46022" y="477406"/>
                      </a:cubicBezTo>
                      <a:cubicBezTo>
                        <a:pt x="17414" y="421371"/>
                        <a:pt x="0" y="361601"/>
                        <a:pt x="0" y="310547"/>
                      </a:cubicBezTo>
                      <a:cubicBezTo>
                        <a:pt x="0" y="280662"/>
                        <a:pt x="14926" y="265719"/>
                        <a:pt x="28608" y="250776"/>
                      </a:cubicBezTo>
                      <a:cubicBezTo>
                        <a:pt x="31096" y="249531"/>
                        <a:pt x="33584" y="247041"/>
                        <a:pt x="36072" y="244550"/>
                      </a:cubicBezTo>
                      <a:cubicBezTo>
                        <a:pt x="31096" y="227117"/>
                        <a:pt x="21145" y="164857"/>
                        <a:pt x="79606" y="132481"/>
                      </a:cubicBezTo>
                      <a:cubicBezTo>
                        <a:pt x="77118" y="107577"/>
                        <a:pt x="85825" y="67730"/>
                        <a:pt x="128116" y="49051"/>
                      </a:cubicBezTo>
                      <a:cubicBezTo>
                        <a:pt x="145530" y="41580"/>
                        <a:pt x="165431" y="29128"/>
                        <a:pt x="181601" y="19166"/>
                      </a:cubicBezTo>
                      <a:cubicBezTo>
                        <a:pt x="200259" y="7959"/>
                        <a:pt x="210210" y="1733"/>
                        <a:pt x="217673" y="4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BB688BEF-25B4-AB43-86B5-3EFC8F7BE56D}"/>
                    </a:ext>
                  </a:extLst>
                </p:cNvPr>
                <p:cNvSpPr/>
                <p:nvPr/>
              </p:nvSpPr>
              <p:spPr>
                <a:xfrm>
                  <a:off x="15191188" y="9225836"/>
                  <a:ext cx="1218384" cy="18070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9" h="1451">
                      <a:moveTo>
                        <a:pt x="715" y="0"/>
                      </a:moveTo>
                      <a:lnTo>
                        <a:pt x="874" y="11"/>
                      </a:lnTo>
                      <a:cubicBezTo>
                        <a:pt x="874" y="11"/>
                        <a:pt x="822" y="384"/>
                        <a:pt x="892" y="651"/>
                      </a:cubicBezTo>
                      <a:lnTo>
                        <a:pt x="979" y="1442"/>
                      </a:lnTo>
                      <a:cubicBezTo>
                        <a:pt x="979" y="1442"/>
                        <a:pt x="628" y="1503"/>
                        <a:pt x="22" y="1314"/>
                      </a:cubicBezTo>
                      <a:cubicBezTo>
                        <a:pt x="22" y="1314"/>
                        <a:pt x="44" y="1023"/>
                        <a:pt x="43" y="929"/>
                      </a:cubicBezTo>
                      <a:cubicBezTo>
                        <a:pt x="42" y="833"/>
                        <a:pt x="-43" y="808"/>
                        <a:pt x="29" y="641"/>
                      </a:cubicBezTo>
                      <a:cubicBezTo>
                        <a:pt x="99" y="474"/>
                        <a:pt x="121" y="242"/>
                        <a:pt x="101" y="113"/>
                      </a:cubicBezTo>
                      <a:lnTo>
                        <a:pt x="243" y="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7" name="Freeform 666">
                  <a:extLst>
                    <a:ext uri="{FF2B5EF4-FFF2-40B4-BE49-F238E27FC236}">
                      <a16:creationId xmlns:a16="http://schemas.microsoft.com/office/drawing/2014/main" id="{6DEAD808-38DC-E248-BC5E-448DE5447798}"/>
                    </a:ext>
                  </a:extLst>
                </p:cNvPr>
                <p:cNvSpPr/>
                <p:nvPr/>
              </p:nvSpPr>
              <p:spPr>
                <a:xfrm>
                  <a:off x="15182254" y="9217112"/>
                  <a:ext cx="1236280" cy="1824480"/>
                </a:xfrm>
                <a:custGeom>
                  <a:avLst/>
                  <a:gdLst>
                    <a:gd name="connsiteX0" fmla="*/ 898758 w 1236280"/>
                    <a:gd name="connsiteY0" fmla="*/ 17447 h 1824480"/>
                    <a:gd name="connsiteX1" fmla="*/ 313844 w 1236280"/>
                    <a:gd name="connsiteY1" fmla="*/ 87187 h 1824480"/>
                    <a:gd name="connsiteX2" fmla="*/ 144592 w 1236280"/>
                    <a:gd name="connsiteY2" fmla="*/ 155682 h 1824480"/>
                    <a:gd name="connsiteX3" fmla="*/ 52499 w 1236280"/>
                    <a:gd name="connsiteY3" fmla="*/ 809497 h 1824480"/>
                    <a:gd name="connsiteX4" fmla="*/ 45032 w 1236280"/>
                    <a:gd name="connsiteY4" fmla="*/ 1059815 h 1824480"/>
                    <a:gd name="connsiteX5" fmla="*/ 71166 w 1236280"/>
                    <a:gd name="connsiteY5" fmla="*/ 1164425 h 1824480"/>
                    <a:gd name="connsiteX6" fmla="*/ 45032 w 1236280"/>
                    <a:gd name="connsiteY6" fmla="*/ 1640154 h 1824480"/>
                    <a:gd name="connsiteX7" fmla="*/ 1217350 w 1236280"/>
                    <a:gd name="connsiteY7" fmla="*/ 1797069 h 1824480"/>
                    <a:gd name="connsiteX8" fmla="*/ 1110323 w 1236280"/>
                    <a:gd name="connsiteY8" fmla="*/ 820705 h 1824480"/>
                    <a:gd name="connsiteX9" fmla="*/ 1086678 w 1236280"/>
                    <a:gd name="connsiteY9" fmla="*/ 29901 h 1824480"/>
                    <a:gd name="connsiteX10" fmla="*/ 898768 w 1236280"/>
                    <a:gd name="connsiteY10" fmla="*/ 0 h 1824480"/>
                    <a:gd name="connsiteX11" fmla="*/ 900012 w 1236280"/>
                    <a:gd name="connsiteY11" fmla="*/ 0 h 1824480"/>
                    <a:gd name="connsiteX12" fmla="*/ 1096649 w 1236280"/>
                    <a:gd name="connsiteY12" fmla="*/ 13699 h 1824480"/>
                    <a:gd name="connsiteX13" fmla="*/ 1102872 w 1236280"/>
                    <a:gd name="connsiteY13" fmla="*/ 16190 h 1824480"/>
                    <a:gd name="connsiteX14" fmla="*/ 1104116 w 1236280"/>
                    <a:gd name="connsiteY14" fmla="*/ 23662 h 1824480"/>
                    <a:gd name="connsiteX15" fmla="*/ 1127762 w 1236280"/>
                    <a:gd name="connsiteY15" fmla="*/ 816968 h 1824480"/>
                    <a:gd name="connsiteX16" fmla="*/ 1127762 w 1236280"/>
                    <a:gd name="connsiteY16" fmla="*/ 818214 h 1824480"/>
                    <a:gd name="connsiteX17" fmla="*/ 1236037 w 1236280"/>
                    <a:gd name="connsiteY17" fmla="*/ 1803308 h 1824480"/>
                    <a:gd name="connsiteX18" fmla="*/ 1229814 w 1236280"/>
                    <a:gd name="connsiteY18" fmla="*/ 1812026 h 1824480"/>
                    <a:gd name="connsiteX19" fmla="*/ 1033177 w 1236280"/>
                    <a:gd name="connsiteY19" fmla="*/ 1824480 h 1824480"/>
                    <a:gd name="connsiteX20" fmla="*/ 33814 w 1236280"/>
                    <a:gd name="connsiteY20" fmla="*/ 1653863 h 1824480"/>
                    <a:gd name="connsiteX21" fmla="*/ 27592 w 1236280"/>
                    <a:gd name="connsiteY21" fmla="*/ 1645146 h 1824480"/>
                    <a:gd name="connsiteX22" fmla="*/ 53727 w 1236280"/>
                    <a:gd name="connsiteY22" fmla="*/ 1165675 h 1824480"/>
                    <a:gd name="connsiteX23" fmla="*/ 28836 w 1236280"/>
                    <a:gd name="connsiteY23" fmla="*/ 1066044 h 1824480"/>
                    <a:gd name="connsiteX24" fmla="*/ 36304 w 1236280"/>
                    <a:gd name="connsiteY24" fmla="*/ 803269 h 1824480"/>
                    <a:gd name="connsiteX25" fmla="*/ 125910 w 1236280"/>
                    <a:gd name="connsiteY25" fmla="*/ 151936 h 1824480"/>
                    <a:gd name="connsiteX26" fmla="*/ 132133 w 1236280"/>
                    <a:gd name="connsiteY26" fmla="*/ 141973 h 1824480"/>
                    <a:gd name="connsiteX27" fmla="*/ 308857 w 1236280"/>
                    <a:gd name="connsiteY27" fmla="*/ 70987 h 1824480"/>
                    <a:gd name="connsiteX28" fmla="*/ 310102 w 1236280"/>
                    <a:gd name="connsiteY28" fmla="*/ 70987 h 1824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36280" h="1824480">
                      <a:moveTo>
                        <a:pt x="898758" y="17447"/>
                      </a:moveTo>
                      <a:lnTo>
                        <a:pt x="313844" y="87187"/>
                      </a:lnTo>
                      <a:lnTo>
                        <a:pt x="144592" y="155682"/>
                      </a:lnTo>
                      <a:cubicBezTo>
                        <a:pt x="166993" y="317579"/>
                        <a:pt x="139614" y="604012"/>
                        <a:pt x="52499" y="809497"/>
                      </a:cubicBezTo>
                      <a:cubicBezTo>
                        <a:pt x="-4748" y="943996"/>
                        <a:pt x="20142" y="1002528"/>
                        <a:pt x="45032" y="1059815"/>
                      </a:cubicBezTo>
                      <a:cubicBezTo>
                        <a:pt x="57477" y="1089704"/>
                        <a:pt x="69922" y="1122083"/>
                        <a:pt x="71166" y="1164425"/>
                      </a:cubicBezTo>
                      <a:cubicBezTo>
                        <a:pt x="72411" y="1272772"/>
                        <a:pt x="48765" y="1589094"/>
                        <a:pt x="45032" y="1640154"/>
                      </a:cubicBezTo>
                      <a:cubicBezTo>
                        <a:pt x="730751" y="1851865"/>
                        <a:pt x="1155125" y="1805787"/>
                        <a:pt x="1217350" y="1797069"/>
                      </a:cubicBezTo>
                      <a:lnTo>
                        <a:pt x="1110323" y="820705"/>
                      </a:lnTo>
                      <a:cubicBezTo>
                        <a:pt x="1031920" y="515592"/>
                        <a:pt x="1079211" y="95905"/>
                        <a:pt x="1086678" y="29901"/>
                      </a:cubicBezTo>
                      <a:close/>
                      <a:moveTo>
                        <a:pt x="898768" y="0"/>
                      </a:moveTo>
                      <a:lnTo>
                        <a:pt x="900012" y="0"/>
                      </a:lnTo>
                      <a:lnTo>
                        <a:pt x="1096649" y="13699"/>
                      </a:lnTo>
                      <a:cubicBezTo>
                        <a:pt x="1099138" y="13699"/>
                        <a:pt x="1101627" y="14945"/>
                        <a:pt x="1102872" y="16190"/>
                      </a:cubicBezTo>
                      <a:cubicBezTo>
                        <a:pt x="1104116" y="17435"/>
                        <a:pt x="1105361" y="21171"/>
                        <a:pt x="1104116" y="23662"/>
                      </a:cubicBezTo>
                      <a:cubicBezTo>
                        <a:pt x="1104116" y="28644"/>
                        <a:pt x="1041889" y="489434"/>
                        <a:pt x="1127762" y="816968"/>
                      </a:cubicBezTo>
                      <a:cubicBezTo>
                        <a:pt x="1127762" y="818214"/>
                        <a:pt x="1127762" y="818214"/>
                        <a:pt x="1127762" y="818214"/>
                      </a:cubicBezTo>
                      <a:lnTo>
                        <a:pt x="1236037" y="1803308"/>
                      </a:lnTo>
                      <a:cubicBezTo>
                        <a:pt x="1237281" y="1808290"/>
                        <a:pt x="1233548" y="1812026"/>
                        <a:pt x="1229814" y="1812026"/>
                      </a:cubicBezTo>
                      <a:cubicBezTo>
                        <a:pt x="1227325" y="1812026"/>
                        <a:pt x="1160120" y="1824480"/>
                        <a:pt x="1033177" y="1824480"/>
                      </a:cubicBezTo>
                      <a:cubicBezTo>
                        <a:pt x="835296" y="1824480"/>
                        <a:pt x="490559" y="1797082"/>
                        <a:pt x="33814" y="1653863"/>
                      </a:cubicBezTo>
                      <a:cubicBezTo>
                        <a:pt x="30081" y="1652618"/>
                        <a:pt x="27592" y="1648882"/>
                        <a:pt x="27592" y="1645146"/>
                      </a:cubicBezTo>
                      <a:cubicBezTo>
                        <a:pt x="27592" y="1641409"/>
                        <a:pt x="54972" y="1281495"/>
                        <a:pt x="53727" y="1165675"/>
                      </a:cubicBezTo>
                      <a:cubicBezTo>
                        <a:pt x="53727" y="1125822"/>
                        <a:pt x="41282" y="1095933"/>
                        <a:pt x="28836" y="1066044"/>
                      </a:cubicBezTo>
                      <a:cubicBezTo>
                        <a:pt x="2701" y="1006266"/>
                        <a:pt x="-23434" y="943997"/>
                        <a:pt x="36304" y="803269"/>
                      </a:cubicBezTo>
                      <a:cubicBezTo>
                        <a:pt x="123421" y="596536"/>
                        <a:pt x="150801" y="310099"/>
                        <a:pt x="125910" y="151936"/>
                      </a:cubicBezTo>
                      <a:cubicBezTo>
                        <a:pt x="125910" y="146955"/>
                        <a:pt x="128399" y="143219"/>
                        <a:pt x="132133" y="141973"/>
                      </a:cubicBezTo>
                      <a:lnTo>
                        <a:pt x="308857" y="70987"/>
                      </a:lnTo>
                      <a:lnTo>
                        <a:pt x="310102" y="7098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38A51EC-B3AB-314C-8F50-07618D827F16}"/>
                    </a:ext>
                  </a:extLst>
                </p:cNvPr>
                <p:cNvSpPr/>
                <p:nvPr/>
              </p:nvSpPr>
              <p:spPr>
                <a:xfrm>
                  <a:off x="15178730" y="8448185"/>
                  <a:ext cx="377475" cy="7028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4" h="565">
                      <a:moveTo>
                        <a:pt x="265" y="30"/>
                      </a:moveTo>
                      <a:cubicBezTo>
                        <a:pt x="265" y="26"/>
                        <a:pt x="262" y="24"/>
                        <a:pt x="259" y="23"/>
                      </a:cubicBezTo>
                      <a:lnTo>
                        <a:pt x="43" y="0"/>
                      </a:lnTo>
                      <a:cubicBezTo>
                        <a:pt x="40" y="-1"/>
                        <a:pt x="37" y="0"/>
                        <a:pt x="36" y="3"/>
                      </a:cubicBezTo>
                      <a:cubicBezTo>
                        <a:pt x="35" y="4"/>
                        <a:pt x="12" y="41"/>
                        <a:pt x="19" y="123"/>
                      </a:cubicBezTo>
                      <a:cubicBezTo>
                        <a:pt x="26" y="201"/>
                        <a:pt x="1" y="514"/>
                        <a:pt x="0" y="516"/>
                      </a:cubicBezTo>
                      <a:cubicBezTo>
                        <a:pt x="0" y="520"/>
                        <a:pt x="2" y="523"/>
                        <a:pt x="5" y="524"/>
                      </a:cubicBezTo>
                      <a:lnTo>
                        <a:pt x="47" y="537"/>
                      </a:lnTo>
                      <a:cubicBezTo>
                        <a:pt x="51" y="538"/>
                        <a:pt x="54" y="537"/>
                        <a:pt x="56" y="534"/>
                      </a:cubicBezTo>
                      <a:lnTo>
                        <a:pt x="84" y="482"/>
                      </a:lnTo>
                      <a:lnTo>
                        <a:pt x="93" y="546"/>
                      </a:lnTo>
                      <a:cubicBezTo>
                        <a:pt x="93" y="549"/>
                        <a:pt x="95" y="551"/>
                        <a:pt x="98" y="551"/>
                      </a:cubicBezTo>
                      <a:cubicBezTo>
                        <a:pt x="103" y="552"/>
                        <a:pt x="177" y="565"/>
                        <a:pt x="248" y="565"/>
                      </a:cubicBezTo>
                      <a:cubicBezTo>
                        <a:pt x="266" y="565"/>
                        <a:pt x="283" y="564"/>
                        <a:pt x="298" y="562"/>
                      </a:cubicBezTo>
                      <a:cubicBezTo>
                        <a:pt x="302" y="562"/>
                        <a:pt x="305" y="559"/>
                        <a:pt x="304" y="5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AE6AB5D8-B408-064B-8173-CF0F1013CB9F}"/>
                    </a:ext>
                  </a:extLst>
                </p:cNvPr>
                <p:cNvSpPr/>
                <p:nvPr/>
              </p:nvSpPr>
              <p:spPr>
                <a:xfrm>
                  <a:off x="15244753" y="8203928"/>
                  <a:ext cx="835926" cy="16088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2" h="1292">
                      <a:moveTo>
                        <a:pt x="550" y="814"/>
                      </a:moveTo>
                      <a:lnTo>
                        <a:pt x="530" y="685"/>
                      </a:lnTo>
                      <a:cubicBezTo>
                        <a:pt x="530" y="685"/>
                        <a:pt x="759" y="172"/>
                        <a:pt x="418" y="25"/>
                      </a:cubicBezTo>
                      <a:cubicBezTo>
                        <a:pt x="226" y="-58"/>
                        <a:pt x="-1" y="79"/>
                        <a:pt x="0" y="293"/>
                      </a:cubicBezTo>
                      <a:cubicBezTo>
                        <a:pt x="0" y="418"/>
                        <a:pt x="14" y="679"/>
                        <a:pt x="118" y="712"/>
                      </a:cubicBezTo>
                      <a:cubicBezTo>
                        <a:pt x="155" y="724"/>
                        <a:pt x="190" y="728"/>
                        <a:pt x="222" y="729"/>
                      </a:cubicBezTo>
                      <a:lnTo>
                        <a:pt x="233" y="865"/>
                      </a:lnTo>
                      <a:lnTo>
                        <a:pt x="200" y="876"/>
                      </a:lnTo>
                      <a:cubicBezTo>
                        <a:pt x="200" y="876"/>
                        <a:pt x="98" y="1276"/>
                        <a:pt x="317" y="1291"/>
                      </a:cubicBezTo>
                      <a:cubicBezTo>
                        <a:pt x="545" y="1307"/>
                        <a:pt x="672" y="820"/>
                        <a:pt x="672" y="8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8" name="Freeform 667">
                  <a:extLst>
                    <a:ext uri="{FF2B5EF4-FFF2-40B4-BE49-F238E27FC236}">
                      <a16:creationId xmlns:a16="http://schemas.microsoft.com/office/drawing/2014/main" id="{4310B771-1F83-514B-BA45-69B5B9AE9AAF}"/>
                    </a:ext>
                  </a:extLst>
                </p:cNvPr>
                <p:cNvSpPr/>
                <p:nvPr/>
              </p:nvSpPr>
              <p:spPr>
                <a:xfrm>
                  <a:off x="15236032" y="8194770"/>
                  <a:ext cx="853882" cy="1625516"/>
                </a:xfrm>
                <a:custGeom>
                  <a:avLst/>
                  <a:gdLst>
                    <a:gd name="connsiteX0" fmla="*/ 348164 w 853882"/>
                    <a:gd name="connsiteY0" fmla="*/ 19592 h 1625516"/>
                    <a:gd name="connsiteX1" fmla="*/ 176662 w 853882"/>
                    <a:gd name="connsiteY1" fmla="*/ 80143 h 1625516"/>
                    <a:gd name="connsiteX2" fmla="*/ 17444 w 853882"/>
                    <a:gd name="connsiteY2" fmla="*/ 374022 h 1625516"/>
                    <a:gd name="connsiteX3" fmla="*/ 158004 w 853882"/>
                    <a:gd name="connsiteY3" fmla="*/ 889556 h 1625516"/>
                    <a:gd name="connsiteX4" fmla="*/ 284881 w 853882"/>
                    <a:gd name="connsiteY4" fmla="*/ 909480 h 1625516"/>
                    <a:gd name="connsiteX5" fmla="*/ 292344 w 853882"/>
                    <a:gd name="connsiteY5" fmla="*/ 916951 h 1625516"/>
                    <a:gd name="connsiteX6" fmla="*/ 307271 w 853882"/>
                    <a:gd name="connsiteY6" fmla="*/ 1087551 h 1625516"/>
                    <a:gd name="connsiteX7" fmla="*/ 301052 w 853882"/>
                    <a:gd name="connsiteY7" fmla="*/ 1095022 h 1625516"/>
                    <a:gd name="connsiteX8" fmla="*/ 264979 w 853882"/>
                    <a:gd name="connsiteY8" fmla="*/ 1108720 h 1625516"/>
                    <a:gd name="connsiteX9" fmla="*/ 286125 w 853882"/>
                    <a:gd name="connsiteY9" fmla="*/ 1547049 h 1625516"/>
                    <a:gd name="connsiteX10" fmla="*/ 403051 w 853882"/>
                    <a:gd name="connsiteY10" fmla="*/ 1609311 h 1625516"/>
                    <a:gd name="connsiteX11" fmla="*/ 833438 w 853882"/>
                    <a:gd name="connsiteY11" fmla="*/ 1038986 h 1625516"/>
                    <a:gd name="connsiteX12" fmla="*/ 692878 w 853882"/>
                    <a:gd name="connsiteY12" fmla="*/ 1032760 h 1625516"/>
                    <a:gd name="connsiteX13" fmla="*/ 684171 w 853882"/>
                    <a:gd name="connsiteY13" fmla="*/ 1025288 h 1625516"/>
                    <a:gd name="connsiteX14" fmla="*/ 660537 w 853882"/>
                    <a:gd name="connsiteY14" fmla="*/ 864651 h 1625516"/>
                    <a:gd name="connsiteX15" fmla="*/ 660537 w 853882"/>
                    <a:gd name="connsiteY15" fmla="*/ 859670 h 1625516"/>
                    <a:gd name="connsiteX16" fmla="*/ 721488 w 853882"/>
                    <a:gd name="connsiteY16" fmla="*/ 247006 h 1625516"/>
                    <a:gd name="connsiteX17" fmla="*/ 526196 w 853882"/>
                    <a:gd name="connsiteY17" fmla="*/ 47766 h 1625516"/>
                    <a:gd name="connsiteX18" fmla="*/ 348164 w 853882"/>
                    <a:gd name="connsiteY18" fmla="*/ 19592 h 1625516"/>
                    <a:gd name="connsiteX19" fmla="*/ 346914 w 853882"/>
                    <a:gd name="connsiteY19" fmla="*/ 1679 h 1625516"/>
                    <a:gd name="connsiteX20" fmla="*/ 533665 w 853882"/>
                    <a:gd name="connsiteY20" fmla="*/ 31565 h 1625516"/>
                    <a:gd name="connsiteX21" fmla="*/ 736433 w 853882"/>
                    <a:gd name="connsiteY21" fmla="*/ 239526 h 1625516"/>
                    <a:gd name="connsiteX22" fmla="*/ 676723 w 853882"/>
                    <a:gd name="connsiteY22" fmla="*/ 863408 h 1625516"/>
                    <a:gd name="connsiteX23" fmla="*/ 700358 w 853882"/>
                    <a:gd name="connsiteY23" fmla="*/ 1014086 h 1625516"/>
                    <a:gd name="connsiteX24" fmla="*/ 844659 w 853882"/>
                    <a:gd name="connsiteY24" fmla="*/ 1021558 h 1625516"/>
                    <a:gd name="connsiteX25" fmla="*/ 852123 w 853882"/>
                    <a:gd name="connsiteY25" fmla="*/ 1025294 h 1625516"/>
                    <a:gd name="connsiteX26" fmla="*/ 853367 w 853882"/>
                    <a:gd name="connsiteY26" fmla="*/ 1031520 h 1625516"/>
                    <a:gd name="connsiteX27" fmla="*/ 738921 w 853882"/>
                    <a:gd name="connsiteY27" fmla="*/ 1334122 h 1625516"/>
                    <a:gd name="connsiteX28" fmla="*/ 416732 w 853882"/>
                    <a:gd name="connsiteY28" fmla="*/ 1625516 h 1625516"/>
                    <a:gd name="connsiteX29" fmla="*/ 401804 w 853882"/>
                    <a:gd name="connsiteY29" fmla="*/ 1625516 h 1625516"/>
                    <a:gd name="connsiteX30" fmla="*/ 272431 w 853882"/>
                    <a:gd name="connsiteY30" fmla="*/ 1555781 h 1625516"/>
                    <a:gd name="connsiteX31" fmla="*/ 222672 w 853882"/>
                    <a:gd name="connsiteY31" fmla="*/ 1273103 h 1625516"/>
                    <a:gd name="connsiteX32" fmla="*/ 248795 w 853882"/>
                    <a:gd name="connsiteY32" fmla="*/ 1098765 h 1625516"/>
                    <a:gd name="connsiteX33" fmla="*/ 255015 w 853882"/>
                    <a:gd name="connsiteY33" fmla="*/ 1092539 h 1625516"/>
                    <a:gd name="connsiteX34" fmla="*/ 289846 w 853882"/>
                    <a:gd name="connsiteY34" fmla="*/ 1080086 h 1625516"/>
                    <a:gd name="connsiteX35" fmla="*/ 277406 w 853882"/>
                    <a:gd name="connsiteY35" fmla="*/ 925672 h 1625516"/>
                    <a:gd name="connsiteX36" fmla="*/ 153009 w 853882"/>
                    <a:gd name="connsiteY36" fmla="*/ 904502 h 1625516"/>
                    <a:gd name="connsiteX37" fmla="*/ 0 w 853882"/>
                    <a:gd name="connsiteY37" fmla="*/ 372770 h 1625516"/>
                    <a:gd name="connsiteX38" fmla="*/ 166693 w 853882"/>
                    <a:gd name="connsiteY38" fmla="*/ 65188 h 1625516"/>
                    <a:gd name="connsiteX39" fmla="*/ 346914 w 853882"/>
                    <a:gd name="connsiteY39" fmla="*/ 1679 h 162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853882" h="1625516">
                      <a:moveTo>
                        <a:pt x="348164" y="19592"/>
                      </a:moveTo>
                      <a:cubicBezTo>
                        <a:pt x="288302" y="25040"/>
                        <a:pt x="229528" y="45276"/>
                        <a:pt x="176662" y="80143"/>
                      </a:cubicBezTo>
                      <a:cubicBezTo>
                        <a:pt x="74663" y="147386"/>
                        <a:pt x="16200" y="254478"/>
                        <a:pt x="17444" y="374022"/>
                      </a:cubicBezTo>
                      <a:cubicBezTo>
                        <a:pt x="17444" y="515980"/>
                        <a:pt x="32371" y="848463"/>
                        <a:pt x="158004" y="889556"/>
                      </a:cubicBezTo>
                      <a:cubicBezTo>
                        <a:pt x="199052" y="902008"/>
                        <a:pt x="241345" y="909480"/>
                        <a:pt x="284881" y="909480"/>
                      </a:cubicBezTo>
                      <a:cubicBezTo>
                        <a:pt x="288613" y="909480"/>
                        <a:pt x="292344" y="913216"/>
                        <a:pt x="292344" y="916951"/>
                      </a:cubicBezTo>
                      <a:lnTo>
                        <a:pt x="307271" y="1087551"/>
                      </a:lnTo>
                      <a:cubicBezTo>
                        <a:pt x="307271" y="1091287"/>
                        <a:pt x="306027" y="1095022"/>
                        <a:pt x="301052" y="1095022"/>
                      </a:cubicBezTo>
                      <a:lnTo>
                        <a:pt x="264979" y="1108720"/>
                      </a:lnTo>
                      <a:cubicBezTo>
                        <a:pt x="256272" y="1146078"/>
                        <a:pt x="196565" y="1421278"/>
                        <a:pt x="286125" y="1547049"/>
                      </a:cubicBezTo>
                      <a:cubicBezTo>
                        <a:pt x="313491" y="1585651"/>
                        <a:pt x="353295" y="1605575"/>
                        <a:pt x="403051" y="1609311"/>
                      </a:cubicBezTo>
                      <a:cubicBezTo>
                        <a:pt x="658049" y="1626745"/>
                        <a:pt x="811048" y="1118682"/>
                        <a:pt x="833438" y="1038986"/>
                      </a:cubicBezTo>
                      <a:lnTo>
                        <a:pt x="692878" y="1032760"/>
                      </a:lnTo>
                      <a:cubicBezTo>
                        <a:pt x="687903" y="1032760"/>
                        <a:pt x="685415" y="1029024"/>
                        <a:pt x="684171" y="1025288"/>
                      </a:cubicBezTo>
                      <a:lnTo>
                        <a:pt x="660537" y="864651"/>
                      </a:lnTo>
                      <a:cubicBezTo>
                        <a:pt x="659293" y="862160"/>
                        <a:pt x="660537" y="860915"/>
                        <a:pt x="660537" y="859670"/>
                      </a:cubicBezTo>
                      <a:cubicBezTo>
                        <a:pt x="663025" y="855934"/>
                        <a:pt x="818511" y="498547"/>
                        <a:pt x="721488" y="247006"/>
                      </a:cubicBezTo>
                      <a:cubicBezTo>
                        <a:pt x="685415" y="156103"/>
                        <a:pt x="619488" y="88860"/>
                        <a:pt x="526196" y="47766"/>
                      </a:cubicBezTo>
                      <a:cubicBezTo>
                        <a:pt x="468977" y="23484"/>
                        <a:pt x="408026" y="14144"/>
                        <a:pt x="348164" y="19592"/>
                      </a:cubicBezTo>
                      <a:close/>
                      <a:moveTo>
                        <a:pt x="346914" y="1679"/>
                      </a:moveTo>
                      <a:cubicBezTo>
                        <a:pt x="409890" y="-4237"/>
                        <a:pt x="473955" y="5415"/>
                        <a:pt x="533665" y="31565"/>
                      </a:cubicBezTo>
                      <a:cubicBezTo>
                        <a:pt x="630695" y="73904"/>
                        <a:pt x="699114" y="143640"/>
                        <a:pt x="736433" y="239526"/>
                      </a:cubicBezTo>
                      <a:cubicBezTo>
                        <a:pt x="833463" y="486090"/>
                        <a:pt x="690406" y="831031"/>
                        <a:pt x="676723" y="863408"/>
                      </a:cubicBezTo>
                      <a:lnTo>
                        <a:pt x="700358" y="1014086"/>
                      </a:lnTo>
                      <a:lnTo>
                        <a:pt x="844659" y="1021558"/>
                      </a:lnTo>
                      <a:cubicBezTo>
                        <a:pt x="848391" y="1021558"/>
                        <a:pt x="849635" y="1022803"/>
                        <a:pt x="852123" y="1025294"/>
                      </a:cubicBezTo>
                      <a:cubicBezTo>
                        <a:pt x="853367" y="1027784"/>
                        <a:pt x="854611" y="1030275"/>
                        <a:pt x="853367" y="1031520"/>
                      </a:cubicBezTo>
                      <a:cubicBezTo>
                        <a:pt x="852123" y="1034011"/>
                        <a:pt x="813560" y="1187179"/>
                        <a:pt x="738921" y="1334122"/>
                      </a:cubicBezTo>
                      <a:cubicBezTo>
                        <a:pt x="640647" y="1528385"/>
                        <a:pt x="533665" y="1625516"/>
                        <a:pt x="416732" y="1625516"/>
                      </a:cubicBezTo>
                      <a:cubicBezTo>
                        <a:pt x="411756" y="1625516"/>
                        <a:pt x="406780" y="1625516"/>
                        <a:pt x="401804" y="1625516"/>
                      </a:cubicBezTo>
                      <a:cubicBezTo>
                        <a:pt x="347069" y="1621780"/>
                        <a:pt x="303530" y="1598120"/>
                        <a:pt x="272431" y="1555781"/>
                      </a:cubicBezTo>
                      <a:cubicBezTo>
                        <a:pt x="230135" y="1496007"/>
                        <a:pt x="212720" y="1401367"/>
                        <a:pt x="222672" y="1273103"/>
                      </a:cubicBezTo>
                      <a:cubicBezTo>
                        <a:pt x="228891" y="1178463"/>
                        <a:pt x="248795" y="1100010"/>
                        <a:pt x="248795" y="1098765"/>
                      </a:cubicBezTo>
                      <a:cubicBezTo>
                        <a:pt x="250039" y="1096274"/>
                        <a:pt x="252527" y="1093784"/>
                        <a:pt x="255015" y="1092539"/>
                      </a:cubicBezTo>
                      <a:lnTo>
                        <a:pt x="289846" y="1080086"/>
                      </a:lnTo>
                      <a:lnTo>
                        <a:pt x="277406" y="925672"/>
                      </a:lnTo>
                      <a:cubicBezTo>
                        <a:pt x="233867" y="923181"/>
                        <a:pt x="192816" y="916955"/>
                        <a:pt x="153009" y="904502"/>
                      </a:cubicBezTo>
                      <a:cubicBezTo>
                        <a:pt x="21148" y="862163"/>
                        <a:pt x="0" y="553335"/>
                        <a:pt x="0" y="372770"/>
                      </a:cubicBezTo>
                      <a:cubicBezTo>
                        <a:pt x="0" y="248243"/>
                        <a:pt x="60955" y="134923"/>
                        <a:pt x="166693" y="65188"/>
                      </a:cubicBezTo>
                      <a:cubicBezTo>
                        <a:pt x="222050" y="29075"/>
                        <a:pt x="283937" y="7594"/>
                        <a:pt x="346914" y="16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48EB442B-EB39-154F-9A4F-1DD328F4B445}"/>
                    </a:ext>
                  </a:extLst>
                </p:cNvPr>
                <p:cNvSpPr/>
                <p:nvPr/>
              </p:nvSpPr>
              <p:spPr>
                <a:xfrm>
                  <a:off x="15939909" y="8020732"/>
                  <a:ext cx="469663" cy="6293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8" h="506">
                      <a:moveTo>
                        <a:pt x="377" y="343"/>
                      </a:moveTo>
                      <a:cubicBezTo>
                        <a:pt x="377" y="340"/>
                        <a:pt x="374" y="338"/>
                        <a:pt x="371" y="338"/>
                      </a:cubicBezTo>
                      <a:cubicBezTo>
                        <a:pt x="368" y="337"/>
                        <a:pt x="365" y="339"/>
                        <a:pt x="364" y="341"/>
                      </a:cubicBezTo>
                      <a:cubicBezTo>
                        <a:pt x="339" y="393"/>
                        <a:pt x="328" y="391"/>
                        <a:pt x="328" y="391"/>
                      </a:cubicBezTo>
                      <a:cubicBezTo>
                        <a:pt x="312" y="386"/>
                        <a:pt x="309" y="300"/>
                        <a:pt x="317" y="229"/>
                      </a:cubicBezTo>
                      <a:cubicBezTo>
                        <a:pt x="326" y="145"/>
                        <a:pt x="311" y="78"/>
                        <a:pt x="273" y="39"/>
                      </a:cubicBezTo>
                      <a:cubicBezTo>
                        <a:pt x="244" y="9"/>
                        <a:pt x="203" y="-4"/>
                        <a:pt x="151" y="1"/>
                      </a:cubicBezTo>
                      <a:cubicBezTo>
                        <a:pt x="15" y="13"/>
                        <a:pt x="0" y="115"/>
                        <a:pt x="0" y="116"/>
                      </a:cubicBezTo>
                      <a:cubicBezTo>
                        <a:pt x="0" y="118"/>
                        <a:pt x="1" y="120"/>
                        <a:pt x="2" y="121"/>
                      </a:cubicBezTo>
                      <a:lnTo>
                        <a:pt x="79" y="217"/>
                      </a:lnTo>
                      <a:cubicBezTo>
                        <a:pt x="81" y="219"/>
                        <a:pt x="84" y="220"/>
                        <a:pt x="87" y="219"/>
                      </a:cubicBezTo>
                      <a:cubicBezTo>
                        <a:pt x="107" y="211"/>
                        <a:pt x="122" y="211"/>
                        <a:pt x="131" y="217"/>
                      </a:cubicBezTo>
                      <a:cubicBezTo>
                        <a:pt x="153" y="231"/>
                        <a:pt x="158" y="277"/>
                        <a:pt x="162" y="325"/>
                      </a:cubicBezTo>
                      <a:cubicBezTo>
                        <a:pt x="168" y="401"/>
                        <a:pt x="175" y="487"/>
                        <a:pt x="251" y="502"/>
                      </a:cubicBezTo>
                      <a:cubicBezTo>
                        <a:pt x="262" y="504"/>
                        <a:pt x="272" y="506"/>
                        <a:pt x="282" y="506"/>
                      </a:cubicBezTo>
                      <a:cubicBezTo>
                        <a:pt x="306" y="506"/>
                        <a:pt x="327" y="498"/>
                        <a:pt x="343" y="483"/>
                      </a:cubicBezTo>
                      <a:cubicBezTo>
                        <a:pt x="389" y="439"/>
                        <a:pt x="377" y="348"/>
                        <a:pt x="377" y="3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81B6BEB6-6622-C84E-BD89-982B81E5ADBD}"/>
                    </a:ext>
                  </a:extLst>
                </p:cNvPr>
                <p:cNvSpPr/>
                <p:nvPr/>
              </p:nvSpPr>
              <p:spPr>
                <a:xfrm>
                  <a:off x="15852703" y="8160310"/>
                  <a:ext cx="191852" cy="1993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61">
                      <a:moveTo>
                        <a:pt x="0" y="50"/>
                      </a:moveTo>
                      <a:cubicBezTo>
                        <a:pt x="0" y="50"/>
                        <a:pt x="12" y="-19"/>
                        <a:pt x="77" y="5"/>
                      </a:cubicBezTo>
                      <a:cubicBezTo>
                        <a:pt x="88" y="9"/>
                        <a:pt x="113" y="21"/>
                        <a:pt x="133" y="48"/>
                      </a:cubicBezTo>
                      <a:cubicBezTo>
                        <a:pt x="148" y="69"/>
                        <a:pt x="153" y="90"/>
                        <a:pt x="154" y="101"/>
                      </a:cubicBezTo>
                      <a:cubicBezTo>
                        <a:pt x="158" y="119"/>
                        <a:pt x="151" y="138"/>
                        <a:pt x="137" y="151"/>
                      </a:cubicBezTo>
                      <a:cubicBezTo>
                        <a:pt x="126" y="159"/>
                        <a:pt x="109" y="164"/>
                        <a:pt x="85" y="1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69" name="Freeform 668">
                  <a:extLst>
                    <a:ext uri="{FF2B5EF4-FFF2-40B4-BE49-F238E27FC236}">
                      <a16:creationId xmlns:a16="http://schemas.microsoft.com/office/drawing/2014/main" id="{97F17832-2E2D-8C44-B317-DD7B3FA085A4}"/>
                    </a:ext>
                  </a:extLst>
                </p:cNvPr>
                <p:cNvSpPr/>
                <p:nvPr/>
              </p:nvSpPr>
              <p:spPr>
                <a:xfrm>
                  <a:off x="15843983" y="8151586"/>
                  <a:ext cx="210070" cy="215598"/>
                </a:xfrm>
                <a:custGeom>
                  <a:avLst/>
                  <a:gdLst>
                    <a:gd name="connsiteX0" fmla="*/ 71718 w 210070"/>
                    <a:gd name="connsiteY0" fmla="*/ 17138 h 215598"/>
                    <a:gd name="connsiteX1" fmla="*/ 48370 w 210070"/>
                    <a:gd name="connsiteY1" fmla="*/ 23636 h 215598"/>
                    <a:gd name="connsiteX2" fmla="*/ 18683 w 210070"/>
                    <a:gd name="connsiteY2" fmla="*/ 68195 h 215598"/>
                    <a:gd name="connsiteX3" fmla="*/ 117640 w 210070"/>
                    <a:gd name="connsiteY3" fmla="*/ 196921 h 215598"/>
                    <a:gd name="connsiteX4" fmla="*/ 172066 w 210070"/>
                    <a:gd name="connsiteY4" fmla="*/ 188257 h 215598"/>
                    <a:gd name="connsiteX5" fmla="*/ 191857 w 210070"/>
                    <a:gd name="connsiteY5" fmla="*/ 135033 h 215598"/>
                    <a:gd name="connsiteX6" fmla="*/ 165881 w 210070"/>
                    <a:gd name="connsiteY6" fmla="*/ 73146 h 215598"/>
                    <a:gd name="connsiteX7" fmla="*/ 101559 w 210070"/>
                    <a:gd name="connsiteY7" fmla="*/ 23636 h 215598"/>
                    <a:gd name="connsiteX8" fmla="*/ 71718 w 210070"/>
                    <a:gd name="connsiteY8" fmla="*/ 17138 h 215598"/>
                    <a:gd name="connsiteX9" fmla="*/ 70902 w 210070"/>
                    <a:gd name="connsiteY9" fmla="*/ 0 h 215598"/>
                    <a:gd name="connsiteX10" fmla="*/ 107746 w 210070"/>
                    <a:gd name="connsiteY10" fmla="*/ 7435 h 215598"/>
                    <a:gd name="connsiteX11" fmla="*/ 179577 w 210070"/>
                    <a:gd name="connsiteY11" fmla="*/ 63193 h 215598"/>
                    <a:gd name="connsiteX12" fmla="*/ 209301 w 210070"/>
                    <a:gd name="connsiteY12" fmla="*/ 132581 h 215598"/>
                    <a:gd name="connsiteX13" fmla="*/ 183293 w 210070"/>
                    <a:gd name="connsiteY13" fmla="*/ 200729 h 215598"/>
                    <a:gd name="connsiteX14" fmla="*/ 136231 w 210070"/>
                    <a:gd name="connsiteY14" fmla="*/ 215598 h 215598"/>
                    <a:gd name="connsiteX15" fmla="*/ 111462 w 210070"/>
                    <a:gd name="connsiteY15" fmla="*/ 213120 h 215598"/>
                    <a:gd name="connsiteX16" fmla="*/ 106508 w 210070"/>
                    <a:gd name="connsiteY16" fmla="*/ 210642 h 215598"/>
                    <a:gd name="connsiteX17" fmla="*/ 1238 w 210070"/>
                    <a:gd name="connsiteY17" fmla="*/ 75583 h 215598"/>
                    <a:gd name="connsiteX18" fmla="*/ 0 w 210070"/>
                    <a:gd name="connsiteY18" fmla="*/ 69388 h 215598"/>
                    <a:gd name="connsiteX19" fmla="*/ 39631 w 210070"/>
                    <a:gd name="connsiteY19" fmla="*/ 7435 h 215598"/>
                    <a:gd name="connsiteX20" fmla="*/ 70902 w 210070"/>
                    <a:gd name="connsiteY20" fmla="*/ 0 h 21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0070" h="215598">
                      <a:moveTo>
                        <a:pt x="71718" y="17138"/>
                      </a:moveTo>
                      <a:cubicBezTo>
                        <a:pt x="62905" y="17138"/>
                        <a:pt x="55174" y="19304"/>
                        <a:pt x="48370" y="23636"/>
                      </a:cubicBezTo>
                      <a:cubicBezTo>
                        <a:pt x="28579" y="34776"/>
                        <a:pt x="19920" y="58293"/>
                        <a:pt x="18683" y="68195"/>
                      </a:cubicBezTo>
                      <a:lnTo>
                        <a:pt x="117640" y="196921"/>
                      </a:lnTo>
                      <a:cubicBezTo>
                        <a:pt x="141142" y="200634"/>
                        <a:pt x="159696" y="198158"/>
                        <a:pt x="172066" y="188257"/>
                      </a:cubicBezTo>
                      <a:cubicBezTo>
                        <a:pt x="186909" y="175879"/>
                        <a:pt x="195568" y="154837"/>
                        <a:pt x="191857" y="135033"/>
                      </a:cubicBezTo>
                      <a:cubicBezTo>
                        <a:pt x="188146" y="112754"/>
                        <a:pt x="179487" y="90474"/>
                        <a:pt x="165881" y="73146"/>
                      </a:cubicBezTo>
                      <a:cubicBezTo>
                        <a:pt x="146090" y="44678"/>
                        <a:pt x="120114" y="29825"/>
                        <a:pt x="101559" y="23636"/>
                      </a:cubicBezTo>
                      <a:cubicBezTo>
                        <a:pt x="90427" y="19304"/>
                        <a:pt x="80531" y="17138"/>
                        <a:pt x="71718" y="17138"/>
                      </a:cubicBezTo>
                      <a:close/>
                      <a:moveTo>
                        <a:pt x="70902" y="0"/>
                      </a:moveTo>
                      <a:cubicBezTo>
                        <a:pt x="82358" y="0"/>
                        <a:pt x="94743" y="2479"/>
                        <a:pt x="107746" y="7435"/>
                      </a:cubicBezTo>
                      <a:cubicBezTo>
                        <a:pt x="127562" y="14869"/>
                        <a:pt x="157285" y="30977"/>
                        <a:pt x="179577" y="63193"/>
                      </a:cubicBezTo>
                      <a:cubicBezTo>
                        <a:pt x="194439" y="83018"/>
                        <a:pt x="204347" y="107799"/>
                        <a:pt x="209301" y="132581"/>
                      </a:cubicBezTo>
                      <a:cubicBezTo>
                        <a:pt x="213016" y="158601"/>
                        <a:pt x="203108" y="184622"/>
                        <a:pt x="183293" y="200729"/>
                      </a:cubicBezTo>
                      <a:cubicBezTo>
                        <a:pt x="170908" y="211881"/>
                        <a:pt x="156047" y="215598"/>
                        <a:pt x="136231" y="215598"/>
                      </a:cubicBezTo>
                      <a:cubicBezTo>
                        <a:pt x="128800" y="215598"/>
                        <a:pt x="121370" y="214359"/>
                        <a:pt x="111462" y="213120"/>
                      </a:cubicBezTo>
                      <a:cubicBezTo>
                        <a:pt x="108985" y="213120"/>
                        <a:pt x="107746" y="211881"/>
                        <a:pt x="106508" y="210642"/>
                      </a:cubicBezTo>
                      <a:lnTo>
                        <a:pt x="1238" y="75583"/>
                      </a:lnTo>
                      <a:cubicBezTo>
                        <a:pt x="0" y="73105"/>
                        <a:pt x="0" y="70627"/>
                        <a:pt x="0" y="69388"/>
                      </a:cubicBezTo>
                      <a:cubicBezTo>
                        <a:pt x="0" y="66910"/>
                        <a:pt x="7431" y="26021"/>
                        <a:pt x="39631" y="7435"/>
                      </a:cubicBezTo>
                      <a:cubicBezTo>
                        <a:pt x="48920" y="2479"/>
                        <a:pt x="59447" y="0"/>
                        <a:pt x="709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753E98AB-C80D-E944-98EB-BC1296ED8A6A}"/>
                    </a:ext>
                  </a:extLst>
                </p:cNvPr>
                <p:cNvSpPr/>
                <p:nvPr/>
              </p:nvSpPr>
              <p:spPr>
                <a:xfrm>
                  <a:off x="14971928" y="9978558"/>
                  <a:ext cx="29899" cy="203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" h="164">
                      <a:moveTo>
                        <a:pt x="18" y="164"/>
                      </a:moveTo>
                      <a:cubicBezTo>
                        <a:pt x="14" y="164"/>
                        <a:pt x="12" y="162"/>
                        <a:pt x="11" y="158"/>
                      </a:cubicBezTo>
                      <a:lnTo>
                        <a:pt x="0" y="8"/>
                      </a:lnTo>
                      <a:cubicBezTo>
                        <a:pt x="0" y="4"/>
                        <a:pt x="3" y="1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25" y="157"/>
                      </a:lnTo>
                      <a:cubicBezTo>
                        <a:pt x="25" y="161"/>
                        <a:pt x="22" y="164"/>
                        <a:pt x="18" y="1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30F07F6E-354C-1648-A4CB-498158BC09CF}"/>
                    </a:ext>
                  </a:extLst>
                </p:cNvPr>
                <p:cNvSpPr/>
                <p:nvPr/>
              </p:nvSpPr>
              <p:spPr>
                <a:xfrm>
                  <a:off x="15211117" y="8110460"/>
                  <a:ext cx="986667" cy="10642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855">
                      <a:moveTo>
                        <a:pt x="790" y="765"/>
                      </a:moveTo>
                      <a:cubicBezTo>
                        <a:pt x="714" y="723"/>
                        <a:pt x="705" y="528"/>
                        <a:pt x="699" y="386"/>
                      </a:cubicBezTo>
                      <a:cubicBezTo>
                        <a:pt x="697" y="324"/>
                        <a:pt x="694" y="270"/>
                        <a:pt x="687" y="239"/>
                      </a:cubicBezTo>
                      <a:cubicBezTo>
                        <a:pt x="665" y="146"/>
                        <a:pt x="581" y="139"/>
                        <a:pt x="556" y="138"/>
                      </a:cubicBezTo>
                      <a:cubicBezTo>
                        <a:pt x="545" y="64"/>
                        <a:pt x="491" y="21"/>
                        <a:pt x="392" y="5"/>
                      </a:cubicBezTo>
                      <a:cubicBezTo>
                        <a:pt x="213" y="-23"/>
                        <a:pt x="56" y="79"/>
                        <a:pt x="12" y="189"/>
                      </a:cubicBezTo>
                      <a:cubicBezTo>
                        <a:pt x="-12" y="248"/>
                        <a:pt x="1" y="300"/>
                        <a:pt x="48" y="333"/>
                      </a:cubicBezTo>
                      <a:cubicBezTo>
                        <a:pt x="179" y="425"/>
                        <a:pt x="324" y="357"/>
                        <a:pt x="346" y="346"/>
                      </a:cubicBezTo>
                      <a:cubicBezTo>
                        <a:pt x="381" y="360"/>
                        <a:pt x="388" y="425"/>
                        <a:pt x="389" y="480"/>
                      </a:cubicBezTo>
                      <a:cubicBezTo>
                        <a:pt x="389" y="483"/>
                        <a:pt x="392" y="485"/>
                        <a:pt x="394" y="487"/>
                      </a:cubicBezTo>
                      <a:cubicBezTo>
                        <a:pt x="398" y="487"/>
                        <a:pt x="400" y="486"/>
                        <a:pt x="402" y="483"/>
                      </a:cubicBezTo>
                      <a:cubicBezTo>
                        <a:pt x="409" y="472"/>
                        <a:pt x="423" y="461"/>
                        <a:pt x="443" y="462"/>
                      </a:cubicBezTo>
                      <a:cubicBezTo>
                        <a:pt x="461" y="463"/>
                        <a:pt x="477" y="495"/>
                        <a:pt x="476" y="532"/>
                      </a:cubicBezTo>
                      <a:cubicBezTo>
                        <a:pt x="476" y="574"/>
                        <a:pt x="456" y="620"/>
                        <a:pt x="397" y="623"/>
                      </a:cubicBezTo>
                      <a:cubicBezTo>
                        <a:pt x="393" y="623"/>
                        <a:pt x="390" y="626"/>
                        <a:pt x="390" y="630"/>
                      </a:cubicBezTo>
                      <a:cubicBezTo>
                        <a:pt x="393" y="725"/>
                        <a:pt x="407" y="826"/>
                        <a:pt x="496" y="845"/>
                      </a:cubicBezTo>
                      <a:cubicBezTo>
                        <a:pt x="524" y="851"/>
                        <a:pt x="551" y="855"/>
                        <a:pt x="578" y="855"/>
                      </a:cubicBezTo>
                      <a:cubicBezTo>
                        <a:pt x="586" y="855"/>
                        <a:pt x="594" y="855"/>
                        <a:pt x="602" y="854"/>
                      </a:cubicBezTo>
                      <a:cubicBezTo>
                        <a:pt x="606" y="854"/>
                        <a:pt x="608" y="851"/>
                        <a:pt x="608" y="848"/>
                      </a:cubicBezTo>
                      <a:lnTo>
                        <a:pt x="616" y="781"/>
                      </a:lnTo>
                      <a:lnTo>
                        <a:pt x="642" y="844"/>
                      </a:lnTo>
                      <a:cubicBezTo>
                        <a:pt x="643" y="847"/>
                        <a:pt x="646" y="848"/>
                        <a:pt x="649" y="847"/>
                      </a:cubicBezTo>
                      <a:cubicBezTo>
                        <a:pt x="665" y="844"/>
                        <a:pt x="680" y="840"/>
                        <a:pt x="693" y="835"/>
                      </a:cubicBezTo>
                      <a:cubicBezTo>
                        <a:pt x="697" y="834"/>
                        <a:pt x="698" y="831"/>
                        <a:pt x="698" y="827"/>
                      </a:cubicBezTo>
                      <a:lnTo>
                        <a:pt x="691" y="779"/>
                      </a:lnTo>
                      <a:lnTo>
                        <a:pt x="728" y="815"/>
                      </a:lnTo>
                      <a:cubicBezTo>
                        <a:pt x="730" y="817"/>
                        <a:pt x="733" y="817"/>
                        <a:pt x="736" y="815"/>
                      </a:cubicBezTo>
                      <a:cubicBezTo>
                        <a:pt x="772" y="797"/>
                        <a:pt x="790" y="777"/>
                        <a:pt x="791" y="776"/>
                      </a:cubicBezTo>
                      <a:cubicBezTo>
                        <a:pt x="793" y="774"/>
                        <a:pt x="793" y="773"/>
                        <a:pt x="793" y="771"/>
                      </a:cubicBezTo>
                      <a:cubicBezTo>
                        <a:pt x="793" y="768"/>
                        <a:pt x="791" y="767"/>
                        <a:pt x="790" y="7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E05A0EF0-4267-404F-990F-4023EAB45E1E}"/>
                    </a:ext>
                  </a:extLst>
                </p:cNvPr>
                <p:cNvSpPr/>
                <p:nvPr/>
              </p:nvSpPr>
              <p:spPr>
                <a:xfrm>
                  <a:off x="15669572" y="8788409"/>
                  <a:ext cx="87205" cy="1171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" h="95">
                      <a:moveTo>
                        <a:pt x="18" y="94"/>
                      </a:moveTo>
                      <a:lnTo>
                        <a:pt x="13" y="92"/>
                      </a:lnTo>
                      <a:cubicBezTo>
                        <a:pt x="2" y="87"/>
                        <a:pt x="-3" y="74"/>
                        <a:pt x="2" y="63"/>
                      </a:cubicBezTo>
                      <a:lnTo>
                        <a:pt x="24" y="14"/>
                      </a:lnTo>
                      <a:cubicBezTo>
                        <a:pt x="29" y="2"/>
                        <a:pt x="43" y="-3"/>
                        <a:pt x="54" y="3"/>
                      </a:cubicBezTo>
                      <a:lnTo>
                        <a:pt x="58" y="5"/>
                      </a:lnTo>
                      <a:cubicBezTo>
                        <a:pt x="69" y="10"/>
                        <a:pt x="74" y="23"/>
                        <a:pt x="69" y="34"/>
                      </a:cubicBezTo>
                      <a:lnTo>
                        <a:pt x="47" y="83"/>
                      </a:lnTo>
                      <a:cubicBezTo>
                        <a:pt x="42" y="94"/>
                        <a:pt x="29" y="99"/>
                        <a:pt x="18" y="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0" name="Freeform 669">
                  <a:extLst>
                    <a:ext uri="{FF2B5EF4-FFF2-40B4-BE49-F238E27FC236}">
                      <a16:creationId xmlns:a16="http://schemas.microsoft.com/office/drawing/2014/main" id="{F2E29D94-034E-2849-8395-1A83F98B21E6}"/>
                    </a:ext>
                  </a:extLst>
                </p:cNvPr>
                <p:cNvSpPr/>
                <p:nvPr/>
              </p:nvSpPr>
              <p:spPr>
                <a:xfrm>
                  <a:off x="15663575" y="8780623"/>
                  <a:ext cx="101690" cy="132409"/>
                </a:xfrm>
                <a:custGeom>
                  <a:avLst/>
                  <a:gdLst>
                    <a:gd name="connsiteX0" fmla="*/ 62443 w 101690"/>
                    <a:gd name="connsiteY0" fmla="*/ 16510 h 132409"/>
                    <a:gd name="connsiteX1" fmla="*/ 55104 w 101690"/>
                    <a:gd name="connsiteY1" fmla="*/ 18971 h 132409"/>
                    <a:gd name="connsiteX2" fmla="*/ 42872 w 101690"/>
                    <a:gd name="connsiteY2" fmla="*/ 30047 h 132409"/>
                    <a:gd name="connsiteX3" fmla="*/ 17186 w 101690"/>
                    <a:gd name="connsiteY3" fmla="*/ 85426 h 132409"/>
                    <a:gd name="connsiteX4" fmla="*/ 17186 w 101690"/>
                    <a:gd name="connsiteY4" fmla="*/ 101425 h 132409"/>
                    <a:gd name="connsiteX5" fmla="*/ 28194 w 101690"/>
                    <a:gd name="connsiteY5" fmla="*/ 113731 h 132409"/>
                    <a:gd name="connsiteX6" fmla="*/ 56327 w 101690"/>
                    <a:gd name="connsiteY6" fmla="*/ 102655 h 132409"/>
                    <a:gd name="connsiteX7" fmla="*/ 80790 w 101690"/>
                    <a:gd name="connsiteY7" fmla="*/ 48507 h 132409"/>
                    <a:gd name="connsiteX8" fmla="*/ 82013 w 101690"/>
                    <a:gd name="connsiteY8" fmla="*/ 31278 h 132409"/>
                    <a:gd name="connsiteX9" fmla="*/ 71005 w 101690"/>
                    <a:gd name="connsiteY9" fmla="*/ 18971 h 132409"/>
                    <a:gd name="connsiteX10" fmla="*/ 62443 w 101690"/>
                    <a:gd name="connsiteY10" fmla="*/ 16510 h 132409"/>
                    <a:gd name="connsiteX11" fmla="*/ 50230 w 101690"/>
                    <a:gd name="connsiteY11" fmla="*/ 2778 h 132409"/>
                    <a:gd name="connsiteX12" fmla="*/ 79769 w 101690"/>
                    <a:gd name="connsiteY12" fmla="*/ 2778 h 132409"/>
                    <a:gd name="connsiteX13" fmla="*/ 99461 w 101690"/>
                    <a:gd name="connsiteY13" fmla="*/ 25001 h 132409"/>
                    <a:gd name="connsiteX14" fmla="*/ 98231 w 101690"/>
                    <a:gd name="connsiteY14" fmla="*/ 54630 h 132409"/>
                    <a:gd name="connsiteX15" fmla="*/ 73615 w 101690"/>
                    <a:gd name="connsiteY15" fmla="*/ 110187 h 132409"/>
                    <a:gd name="connsiteX16" fmla="*/ 37922 w 101690"/>
                    <a:gd name="connsiteY16" fmla="*/ 132409 h 132409"/>
                    <a:gd name="connsiteX17" fmla="*/ 23153 w 101690"/>
                    <a:gd name="connsiteY17" fmla="*/ 128705 h 132409"/>
                    <a:gd name="connsiteX18" fmla="*/ 2230 w 101690"/>
                    <a:gd name="connsiteY18" fmla="*/ 107717 h 132409"/>
                    <a:gd name="connsiteX19" fmla="*/ 3460 w 101690"/>
                    <a:gd name="connsiteY19" fmla="*/ 76853 h 132409"/>
                    <a:gd name="connsiteX20" fmla="*/ 28076 w 101690"/>
                    <a:gd name="connsiteY20" fmla="*/ 22531 h 132409"/>
                    <a:gd name="connsiteX21" fmla="*/ 50230 w 101690"/>
                    <a:gd name="connsiteY21" fmla="*/ 2778 h 132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1690" h="132409">
                      <a:moveTo>
                        <a:pt x="62443" y="16510"/>
                      </a:moveTo>
                      <a:cubicBezTo>
                        <a:pt x="59996" y="16510"/>
                        <a:pt x="56327" y="17741"/>
                        <a:pt x="55104" y="18971"/>
                      </a:cubicBezTo>
                      <a:cubicBezTo>
                        <a:pt x="48988" y="21433"/>
                        <a:pt x="44095" y="25125"/>
                        <a:pt x="42872" y="30047"/>
                      </a:cubicBezTo>
                      <a:lnTo>
                        <a:pt x="17186" y="85426"/>
                      </a:lnTo>
                      <a:cubicBezTo>
                        <a:pt x="15963" y="90349"/>
                        <a:pt x="14740" y="96502"/>
                        <a:pt x="17186" y="101425"/>
                      </a:cubicBezTo>
                      <a:cubicBezTo>
                        <a:pt x="19632" y="106347"/>
                        <a:pt x="23302" y="111270"/>
                        <a:pt x="28194" y="113731"/>
                      </a:cubicBezTo>
                      <a:cubicBezTo>
                        <a:pt x="39203" y="117423"/>
                        <a:pt x="52657" y="113731"/>
                        <a:pt x="56327" y="102655"/>
                      </a:cubicBezTo>
                      <a:lnTo>
                        <a:pt x="80790" y="48507"/>
                      </a:lnTo>
                      <a:cubicBezTo>
                        <a:pt x="83236" y="42354"/>
                        <a:pt x="84459" y="36200"/>
                        <a:pt x="82013" y="31278"/>
                      </a:cubicBezTo>
                      <a:cubicBezTo>
                        <a:pt x="79567" y="25125"/>
                        <a:pt x="75897" y="21433"/>
                        <a:pt x="71005" y="18971"/>
                      </a:cubicBezTo>
                      <a:cubicBezTo>
                        <a:pt x="67335" y="17741"/>
                        <a:pt x="64889" y="16510"/>
                        <a:pt x="62443" y="16510"/>
                      </a:cubicBezTo>
                      <a:close/>
                      <a:moveTo>
                        <a:pt x="50230" y="2778"/>
                      </a:moveTo>
                      <a:cubicBezTo>
                        <a:pt x="60076" y="-926"/>
                        <a:pt x="69923" y="-926"/>
                        <a:pt x="79769" y="2778"/>
                      </a:cubicBezTo>
                      <a:cubicBezTo>
                        <a:pt x="88384" y="7716"/>
                        <a:pt x="95769" y="15124"/>
                        <a:pt x="99461" y="25001"/>
                      </a:cubicBezTo>
                      <a:cubicBezTo>
                        <a:pt x="103154" y="34877"/>
                        <a:pt x="101923" y="44754"/>
                        <a:pt x="98231" y="54630"/>
                      </a:cubicBezTo>
                      <a:lnTo>
                        <a:pt x="73615" y="110187"/>
                      </a:lnTo>
                      <a:cubicBezTo>
                        <a:pt x="67461" y="123767"/>
                        <a:pt x="52692" y="132409"/>
                        <a:pt x="37922" y="132409"/>
                      </a:cubicBezTo>
                      <a:cubicBezTo>
                        <a:pt x="32999" y="132409"/>
                        <a:pt x="28076" y="131174"/>
                        <a:pt x="23153" y="128705"/>
                      </a:cubicBezTo>
                      <a:cubicBezTo>
                        <a:pt x="13307" y="125002"/>
                        <a:pt x="5922" y="117594"/>
                        <a:pt x="2230" y="107717"/>
                      </a:cubicBezTo>
                      <a:cubicBezTo>
                        <a:pt x="-1463" y="97841"/>
                        <a:pt x="-232" y="86730"/>
                        <a:pt x="3460" y="76853"/>
                      </a:cubicBezTo>
                      <a:lnTo>
                        <a:pt x="28076" y="22531"/>
                      </a:lnTo>
                      <a:cubicBezTo>
                        <a:pt x="31768" y="13889"/>
                        <a:pt x="40384" y="6482"/>
                        <a:pt x="50230" y="27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8E988DA5-58BB-C54D-A71E-F8C8F5743FB9}"/>
                    </a:ext>
                  </a:extLst>
                </p:cNvPr>
                <p:cNvSpPr/>
                <p:nvPr/>
              </p:nvSpPr>
              <p:spPr>
                <a:xfrm>
                  <a:off x="15350649" y="8894339"/>
                  <a:ext cx="356296" cy="5882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7" h="473">
                      <a:moveTo>
                        <a:pt x="190" y="473"/>
                      </a:moveTo>
                      <a:cubicBezTo>
                        <a:pt x="176" y="473"/>
                        <a:pt x="160" y="467"/>
                        <a:pt x="143" y="455"/>
                      </a:cubicBezTo>
                      <a:cubicBezTo>
                        <a:pt x="76" y="406"/>
                        <a:pt x="-3" y="256"/>
                        <a:pt x="0" y="144"/>
                      </a:cubicBezTo>
                      <a:cubicBezTo>
                        <a:pt x="0" y="140"/>
                        <a:pt x="3" y="137"/>
                        <a:pt x="7" y="137"/>
                      </a:cubicBezTo>
                      <a:cubicBezTo>
                        <a:pt x="11" y="137"/>
                        <a:pt x="13" y="140"/>
                        <a:pt x="13" y="144"/>
                      </a:cubicBezTo>
                      <a:cubicBezTo>
                        <a:pt x="11" y="252"/>
                        <a:pt x="87" y="397"/>
                        <a:pt x="151" y="444"/>
                      </a:cubicBezTo>
                      <a:cubicBezTo>
                        <a:pt x="165" y="453"/>
                        <a:pt x="184" y="464"/>
                        <a:pt x="200" y="458"/>
                      </a:cubicBezTo>
                      <a:cubicBezTo>
                        <a:pt x="243" y="443"/>
                        <a:pt x="269" y="361"/>
                        <a:pt x="273" y="221"/>
                      </a:cubicBezTo>
                      <a:cubicBezTo>
                        <a:pt x="276" y="113"/>
                        <a:pt x="265" y="9"/>
                        <a:pt x="264" y="7"/>
                      </a:cubicBezTo>
                      <a:cubicBezTo>
                        <a:pt x="264" y="4"/>
                        <a:pt x="267" y="1"/>
                        <a:pt x="270" y="0"/>
                      </a:cubicBezTo>
                      <a:cubicBezTo>
                        <a:pt x="275" y="0"/>
                        <a:pt x="278" y="2"/>
                        <a:pt x="278" y="6"/>
                      </a:cubicBezTo>
                      <a:cubicBezTo>
                        <a:pt x="280" y="23"/>
                        <a:pt x="322" y="430"/>
                        <a:pt x="204" y="471"/>
                      </a:cubicBezTo>
                      <a:cubicBezTo>
                        <a:pt x="200" y="472"/>
                        <a:pt x="195" y="473"/>
                        <a:pt x="190" y="4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A06B7E9D-FCE7-8B4F-BE76-EFFBE112C6A0}"/>
                    </a:ext>
                  </a:extLst>
                </p:cNvPr>
                <p:cNvSpPr/>
                <p:nvPr/>
              </p:nvSpPr>
              <p:spPr>
                <a:xfrm>
                  <a:off x="14771356" y="9467604"/>
                  <a:ext cx="830943" cy="13733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8" h="1103">
                      <a:moveTo>
                        <a:pt x="46" y="1103"/>
                      </a:moveTo>
                      <a:cubicBezTo>
                        <a:pt x="33" y="1103"/>
                        <a:pt x="20" y="1103"/>
                        <a:pt x="7" y="1102"/>
                      </a:cubicBezTo>
                      <a:cubicBezTo>
                        <a:pt x="3" y="1102"/>
                        <a:pt x="0" y="1099"/>
                        <a:pt x="0" y="1095"/>
                      </a:cubicBezTo>
                      <a:cubicBezTo>
                        <a:pt x="0" y="1091"/>
                        <a:pt x="4" y="1088"/>
                        <a:pt x="8" y="1088"/>
                      </a:cubicBezTo>
                      <a:cubicBezTo>
                        <a:pt x="164" y="1098"/>
                        <a:pt x="295" y="1051"/>
                        <a:pt x="397" y="949"/>
                      </a:cubicBezTo>
                      <a:cubicBezTo>
                        <a:pt x="687" y="659"/>
                        <a:pt x="654" y="13"/>
                        <a:pt x="653" y="7"/>
                      </a:cubicBezTo>
                      <a:cubicBezTo>
                        <a:pt x="653" y="3"/>
                        <a:pt x="655" y="0"/>
                        <a:pt x="660" y="0"/>
                      </a:cubicBezTo>
                      <a:cubicBezTo>
                        <a:pt x="663" y="0"/>
                        <a:pt x="666" y="2"/>
                        <a:pt x="667" y="6"/>
                      </a:cubicBezTo>
                      <a:cubicBezTo>
                        <a:pt x="667" y="7"/>
                        <a:pt x="676" y="172"/>
                        <a:pt x="649" y="370"/>
                      </a:cubicBezTo>
                      <a:cubicBezTo>
                        <a:pt x="624" y="553"/>
                        <a:pt x="561" y="804"/>
                        <a:pt x="406" y="958"/>
                      </a:cubicBezTo>
                      <a:cubicBezTo>
                        <a:pt x="310" y="1055"/>
                        <a:pt x="189" y="1103"/>
                        <a:pt x="46" y="11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50C942F1-555C-1148-82AD-414BB7805227}"/>
                    </a:ext>
                  </a:extLst>
                </p:cNvPr>
                <p:cNvSpPr/>
                <p:nvPr/>
              </p:nvSpPr>
              <p:spPr>
                <a:xfrm>
                  <a:off x="14838629" y="9238298"/>
                  <a:ext cx="1928486" cy="16088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49" h="1292">
                      <a:moveTo>
                        <a:pt x="1470" y="265"/>
                      </a:moveTo>
                      <a:cubicBezTo>
                        <a:pt x="1377" y="-33"/>
                        <a:pt x="1158" y="1"/>
                        <a:pt x="1158" y="1"/>
                      </a:cubicBezTo>
                      <a:cubicBezTo>
                        <a:pt x="1084" y="276"/>
                        <a:pt x="1176" y="641"/>
                        <a:pt x="1176" y="641"/>
                      </a:cubicBezTo>
                      <a:lnTo>
                        <a:pt x="1169" y="966"/>
                      </a:lnTo>
                      <a:cubicBezTo>
                        <a:pt x="818" y="1083"/>
                        <a:pt x="413" y="1048"/>
                        <a:pt x="397" y="1043"/>
                      </a:cubicBezTo>
                      <a:cubicBezTo>
                        <a:pt x="348" y="1026"/>
                        <a:pt x="237" y="990"/>
                        <a:pt x="217" y="991"/>
                      </a:cubicBezTo>
                      <a:cubicBezTo>
                        <a:pt x="178" y="991"/>
                        <a:pt x="126" y="998"/>
                        <a:pt x="29" y="1084"/>
                      </a:cubicBezTo>
                      <a:cubicBezTo>
                        <a:pt x="-4" y="1114"/>
                        <a:pt x="-10" y="1139"/>
                        <a:pt x="19" y="1141"/>
                      </a:cubicBezTo>
                      <a:cubicBezTo>
                        <a:pt x="19" y="1141"/>
                        <a:pt x="-4" y="1166"/>
                        <a:pt x="5" y="1193"/>
                      </a:cubicBezTo>
                      <a:cubicBezTo>
                        <a:pt x="10" y="1209"/>
                        <a:pt x="42" y="1202"/>
                        <a:pt x="42" y="1202"/>
                      </a:cubicBezTo>
                      <a:cubicBezTo>
                        <a:pt x="42" y="1202"/>
                        <a:pt x="36" y="1246"/>
                        <a:pt x="108" y="1219"/>
                      </a:cubicBezTo>
                      <a:cubicBezTo>
                        <a:pt x="164" y="1199"/>
                        <a:pt x="207" y="1160"/>
                        <a:pt x="207" y="1160"/>
                      </a:cubicBezTo>
                      <a:cubicBezTo>
                        <a:pt x="207" y="1160"/>
                        <a:pt x="242" y="1202"/>
                        <a:pt x="292" y="1227"/>
                      </a:cubicBezTo>
                      <a:cubicBezTo>
                        <a:pt x="363" y="1262"/>
                        <a:pt x="460" y="1224"/>
                        <a:pt x="460" y="1224"/>
                      </a:cubicBezTo>
                      <a:cubicBezTo>
                        <a:pt x="460" y="1224"/>
                        <a:pt x="1172" y="1338"/>
                        <a:pt x="1392" y="1271"/>
                      </a:cubicBezTo>
                      <a:cubicBezTo>
                        <a:pt x="1612" y="1204"/>
                        <a:pt x="1564" y="562"/>
                        <a:pt x="1470" y="26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1" name="Freeform 670">
                  <a:extLst>
                    <a:ext uri="{FF2B5EF4-FFF2-40B4-BE49-F238E27FC236}">
                      <a16:creationId xmlns:a16="http://schemas.microsoft.com/office/drawing/2014/main" id="{DFDCF70C-4594-6149-8E5B-C0C593603128}"/>
                    </a:ext>
                  </a:extLst>
                </p:cNvPr>
                <p:cNvSpPr/>
                <p:nvPr/>
              </p:nvSpPr>
              <p:spPr>
                <a:xfrm>
                  <a:off x="14830151" y="9229686"/>
                  <a:ext cx="1945404" cy="1626217"/>
                </a:xfrm>
                <a:custGeom>
                  <a:avLst/>
                  <a:gdLst>
                    <a:gd name="connsiteX0" fmla="*/ 1479593 w 1945404"/>
                    <a:gd name="connsiteY0" fmla="*/ 17730 h 1626217"/>
                    <a:gd name="connsiteX1" fmla="*/ 1456395 w 1945404"/>
                    <a:gd name="connsiteY1" fmla="*/ 18581 h 1626217"/>
                    <a:gd name="connsiteX2" fmla="*/ 1481295 w 1945404"/>
                    <a:gd name="connsiteY2" fmla="*/ 805582 h 1626217"/>
                    <a:gd name="connsiteX3" fmla="*/ 1481295 w 1945404"/>
                    <a:gd name="connsiteY3" fmla="*/ 808073 h 1626217"/>
                    <a:gd name="connsiteX4" fmla="*/ 1472580 w 1945404"/>
                    <a:gd name="connsiteY4" fmla="*/ 1212781 h 1626217"/>
                    <a:gd name="connsiteX5" fmla="*/ 1466355 w 1945404"/>
                    <a:gd name="connsiteY5" fmla="*/ 1221498 h 1626217"/>
                    <a:gd name="connsiteX6" fmla="*/ 500250 w 1945404"/>
                    <a:gd name="connsiteY6" fmla="*/ 1316137 h 1626217"/>
                    <a:gd name="connsiteX7" fmla="*/ 278644 w 1945404"/>
                    <a:gd name="connsiteY7" fmla="*/ 1251384 h 1626217"/>
                    <a:gd name="connsiteX8" fmla="*/ 50812 w 1945404"/>
                    <a:gd name="connsiteY8" fmla="*/ 1365947 h 1626217"/>
                    <a:gd name="connsiteX9" fmla="*/ 18443 w 1945404"/>
                    <a:gd name="connsiteY9" fmla="*/ 1415757 h 1626217"/>
                    <a:gd name="connsiteX10" fmla="*/ 33383 w 1945404"/>
                    <a:gd name="connsiteY10" fmla="*/ 1421984 h 1626217"/>
                    <a:gd name="connsiteX11" fmla="*/ 39608 w 1945404"/>
                    <a:gd name="connsiteY11" fmla="*/ 1428210 h 1626217"/>
                    <a:gd name="connsiteX12" fmla="*/ 38363 w 1945404"/>
                    <a:gd name="connsiteY12" fmla="*/ 1435681 h 1626217"/>
                    <a:gd name="connsiteX13" fmla="*/ 22178 w 1945404"/>
                    <a:gd name="connsiteY13" fmla="*/ 1492963 h 1626217"/>
                    <a:gd name="connsiteX14" fmla="*/ 58282 w 1945404"/>
                    <a:gd name="connsiteY14" fmla="*/ 1497944 h 1626217"/>
                    <a:gd name="connsiteX15" fmla="*/ 65752 w 1945404"/>
                    <a:gd name="connsiteY15" fmla="*/ 1500435 h 1626217"/>
                    <a:gd name="connsiteX16" fmla="*/ 68242 w 1945404"/>
                    <a:gd name="connsiteY16" fmla="*/ 1507906 h 1626217"/>
                    <a:gd name="connsiteX17" fmla="*/ 75712 w 1945404"/>
                    <a:gd name="connsiteY17" fmla="*/ 1525340 h 1626217"/>
                    <a:gd name="connsiteX18" fmla="*/ 140451 w 1945404"/>
                    <a:gd name="connsiteY18" fmla="*/ 1520359 h 1626217"/>
                    <a:gd name="connsiteX19" fmla="*/ 259969 w 1945404"/>
                    <a:gd name="connsiteY19" fmla="*/ 1448134 h 1626217"/>
                    <a:gd name="connsiteX20" fmla="*/ 266194 w 1945404"/>
                    <a:gd name="connsiteY20" fmla="*/ 1445643 h 1626217"/>
                    <a:gd name="connsiteX21" fmla="*/ 271174 w 1945404"/>
                    <a:gd name="connsiteY21" fmla="*/ 1448134 h 1626217"/>
                    <a:gd name="connsiteX22" fmla="*/ 375752 w 1945404"/>
                    <a:gd name="connsiteY22" fmla="*/ 1530321 h 1626217"/>
                    <a:gd name="connsiteX23" fmla="*/ 577439 w 1945404"/>
                    <a:gd name="connsiteY23" fmla="*/ 1526585 h 1626217"/>
                    <a:gd name="connsiteX24" fmla="*/ 581174 w 1945404"/>
                    <a:gd name="connsiteY24" fmla="*/ 1526585 h 1626217"/>
                    <a:gd name="connsiteX25" fmla="*/ 582419 w 1945404"/>
                    <a:gd name="connsiteY25" fmla="*/ 1526585 h 1626217"/>
                    <a:gd name="connsiteX26" fmla="*/ 1739006 w 1945404"/>
                    <a:gd name="connsiteY26" fmla="*/ 1585112 h 1626217"/>
                    <a:gd name="connsiteX27" fmla="*/ 1851054 w 1945404"/>
                    <a:gd name="connsiteY27" fmla="*/ 1479265 h 1626217"/>
                    <a:gd name="connsiteX28" fmla="*/ 1925753 w 1945404"/>
                    <a:gd name="connsiteY28" fmla="*/ 931353 h 1626217"/>
                    <a:gd name="connsiteX29" fmla="*/ 1829889 w 1945404"/>
                    <a:gd name="connsiteY29" fmla="*/ 341102 h 1626217"/>
                    <a:gd name="connsiteX30" fmla="*/ 1479593 w 1945404"/>
                    <a:gd name="connsiteY30" fmla="*/ 17730 h 1626217"/>
                    <a:gd name="connsiteX31" fmla="*/ 1461965 w 1945404"/>
                    <a:gd name="connsiteY31" fmla="*/ 204 h 1626217"/>
                    <a:gd name="connsiteX32" fmla="*/ 1847329 w 1945404"/>
                    <a:gd name="connsiteY32" fmla="*/ 336112 h 1626217"/>
                    <a:gd name="connsiteX33" fmla="*/ 1867249 w 1945404"/>
                    <a:gd name="connsiteY33" fmla="*/ 1485501 h 1626217"/>
                    <a:gd name="connsiteX34" fmla="*/ 1743995 w 1945404"/>
                    <a:gd name="connsiteY34" fmla="*/ 1598821 h 1626217"/>
                    <a:gd name="connsiteX35" fmla="*/ 1476321 w 1945404"/>
                    <a:gd name="connsiteY35" fmla="*/ 1626217 h 1626217"/>
                    <a:gd name="connsiteX36" fmla="*/ 1058003 w 1945404"/>
                    <a:gd name="connsiteY36" fmla="*/ 1601312 h 1626217"/>
                    <a:gd name="connsiteX37" fmla="*/ 581170 w 1945404"/>
                    <a:gd name="connsiteY37" fmla="*/ 1542784 h 1626217"/>
                    <a:gd name="connsiteX38" fmla="*/ 368275 w 1945404"/>
                    <a:gd name="connsiteY38" fmla="*/ 1544029 h 1626217"/>
                    <a:gd name="connsiteX39" fmla="*/ 264941 w 1945404"/>
                    <a:gd name="connsiteY39" fmla="*/ 1464331 h 1626217"/>
                    <a:gd name="connsiteX40" fmla="*/ 146666 w 1945404"/>
                    <a:gd name="connsiteY40" fmla="*/ 1535312 h 1626217"/>
                    <a:gd name="connsiteX41" fmla="*/ 64497 w 1945404"/>
                    <a:gd name="connsiteY41" fmla="*/ 1536557 h 1626217"/>
                    <a:gd name="connsiteX42" fmla="*/ 52047 w 1945404"/>
                    <a:gd name="connsiteY42" fmla="*/ 1515388 h 1626217"/>
                    <a:gd name="connsiteX43" fmla="*/ 5982 w 1945404"/>
                    <a:gd name="connsiteY43" fmla="*/ 1496708 h 1626217"/>
                    <a:gd name="connsiteX44" fmla="*/ 17187 w 1945404"/>
                    <a:gd name="connsiteY44" fmla="*/ 1434445 h 1626217"/>
                    <a:gd name="connsiteX45" fmla="*/ 1002 w 1945404"/>
                    <a:gd name="connsiteY45" fmla="*/ 1420747 h 1626217"/>
                    <a:gd name="connsiteX46" fmla="*/ 39597 w 1945404"/>
                    <a:gd name="connsiteY46" fmla="*/ 1352256 h 1626217"/>
                    <a:gd name="connsiteX47" fmla="*/ 278636 w 1945404"/>
                    <a:gd name="connsiteY47" fmla="*/ 1233955 h 1626217"/>
                    <a:gd name="connsiteX48" fmla="*/ 506470 w 1945404"/>
                    <a:gd name="connsiteY48" fmla="*/ 1298710 h 1626217"/>
                    <a:gd name="connsiteX49" fmla="*/ 1456401 w 1945404"/>
                    <a:gd name="connsiteY49" fmla="*/ 1205314 h 1626217"/>
                    <a:gd name="connsiteX50" fmla="*/ 1463871 w 1945404"/>
                    <a:gd name="connsiteY50" fmla="*/ 806826 h 1626217"/>
                    <a:gd name="connsiteX51" fmla="*/ 1441461 w 1945404"/>
                    <a:gd name="connsiteY51" fmla="*/ 7360 h 1626217"/>
                    <a:gd name="connsiteX52" fmla="*/ 1448931 w 1945404"/>
                    <a:gd name="connsiteY52" fmla="*/ 1133 h 1626217"/>
                    <a:gd name="connsiteX53" fmla="*/ 1461965 w 1945404"/>
                    <a:gd name="connsiteY53" fmla="*/ 204 h 1626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1945404" h="1626217">
                      <a:moveTo>
                        <a:pt x="1479593" y="17730"/>
                      </a:moveTo>
                      <a:cubicBezTo>
                        <a:pt x="1469312" y="17608"/>
                        <a:pt x="1461375" y="18114"/>
                        <a:pt x="1456395" y="18581"/>
                      </a:cubicBezTo>
                      <a:cubicBezTo>
                        <a:pt x="1368002" y="354800"/>
                        <a:pt x="1478805" y="801847"/>
                        <a:pt x="1481295" y="805582"/>
                      </a:cubicBezTo>
                      <a:cubicBezTo>
                        <a:pt x="1481295" y="806828"/>
                        <a:pt x="1481295" y="806828"/>
                        <a:pt x="1481295" y="808073"/>
                      </a:cubicBezTo>
                      <a:lnTo>
                        <a:pt x="1472580" y="1212781"/>
                      </a:lnTo>
                      <a:cubicBezTo>
                        <a:pt x="1472580" y="1216516"/>
                        <a:pt x="1470090" y="1220252"/>
                        <a:pt x="1466355" y="1221498"/>
                      </a:cubicBezTo>
                      <a:cubicBezTo>
                        <a:pt x="1030612" y="1365947"/>
                        <a:pt x="521415" y="1324854"/>
                        <a:pt x="500250" y="1316137"/>
                      </a:cubicBezTo>
                      <a:cubicBezTo>
                        <a:pt x="378242" y="1275043"/>
                        <a:pt x="294829" y="1251384"/>
                        <a:pt x="278644" y="1251384"/>
                      </a:cubicBezTo>
                      <a:cubicBezTo>
                        <a:pt x="230090" y="1253874"/>
                        <a:pt x="167841" y="1262591"/>
                        <a:pt x="50812" y="1365947"/>
                      </a:cubicBezTo>
                      <a:cubicBezTo>
                        <a:pt x="24668" y="1389607"/>
                        <a:pt x="14708" y="1408286"/>
                        <a:pt x="18443" y="1415757"/>
                      </a:cubicBezTo>
                      <a:cubicBezTo>
                        <a:pt x="19688" y="1420738"/>
                        <a:pt x="27158" y="1421984"/>
                        <a:pt x="33383" y="1421984"/>
                      </a:cubicBezTo>
                      <a:cubicBezTo>
                        <a:pt x="35873" y="1421984"/>
                        <a:pt x="38363" y="1424474"/>
                        <a:pt x="39608" y="1428210"/>
                      </a:cubicBezTo>
                      <a:cubicBezTo>
                        <a:pt x="40853" y="1430700"/>
                        <a:pt x="40853" y="1434436"/>
                        <a:pt x="38363" y="1435681"/>
                      </a:cubicBezTo>
                      <a:cubicBezTo>
                        <a:pt x="38363" y="1436927"/>
                        <a:pt x="13463" y="1464322"/>
                        <a:pt x="22178" y="1492963"/>
                      </a:cubicBezTo>
                      <a:cubicBezTo>
                        <a:pt x="24668" y="1502925"/>
                        <a:pt x="48323" y="1500435"/>
                        <a:pt x="58282" y="1497944"/>
                      </a:cubicBezTo>
                      <a:cubicBezTo>
                        <a:pt x="60772" y="1496699"/>
                        <a:pt x="64507" y="1497944"/>
                        <a:pt x="65752" y="1500435"/>
                      </a:cubicBezTo>
                      <a:cubicBezTo>
                        <a:pt x="68242" y="1501680"/>
                        <a:pt x="69487" y="1505416"/>
                        <a:pt x="68242" y="1507906"/>
                      </a:cubicBezTo>
                      <a:cubicBezTo>
                        <a:pt x="68242" y="1507906"/>
                        <a:pt x="68242" y="1519113"/>
                        <a:pt x="75712" y="1525340"/>
                      </a:cubicBezTo>
                      <a:cubicBezTo>
                        <a:pt x="81937" y="1529075"/>
                        <a:pt x="98122" y="1535302"/>
                        <a:pt x="140451" y="1520359"/>
                      </a:cubicBezTo>
                      <a:cubicBezTo>
                        <a:pt x="207680" y="1496699"/>
                        <a:pt x="258724" y="1448134"/>
                        <a:pt x="259969" y="1448134"/>
                      </a:cubicBezTo>
                      <a:cubicBezTo>
                        <a:pt x="261214" y="1445643"/>
                        <a:pt x="263704" y="1444398"/>
                        <a:pt x="266194" y="1445643"/>
                      </a:cubicBezTo>
                      <a:cubicBezTo>
                        <a:pt x="268684" y="1445643"/>
                        <a:pt x="269929" y="1445643"/>
                        <a:pt x="271174" y="1448134"/>
                      </a:cubicBezTo>
                      <a:cubicBezTo>
                        <a:pt x="272419" y="1448134"/>
                        <a:pt x="315993" y="1500435"/>
                        <a:pt x="375752" y="1530321"/>
                      </a:cubicBezTo>
                      <a:cubicBezTo>
                        <a:pt x="459166" y="1571414"/>
                        <a:pt x="576194" y="1526585"/>
                        <a:pt x="577439" y="1526585"/>
                      </a:cubicBezTo>
                      <a:cubicBezTo>
                        <a:pt x="578684" y="1526585"/>
                        <a:pt x="579929" y="1526585"/>
                        <a:pt x="581174" y="1526585"/>
                      </a:cubicBezTo>
                      <a:lnTo>
                        <a:pt x="582419" y="1526585"/>
                      </a:lnTo>
                      <a:cubicBezTo>
                        <a:pt x="591134" y="1527830"/>
                        <a:pt x="1470090" y="1666054"/>
                        <a:pt x="1739006" y="1585112"/>
                      </a:cubicBezTo>
                      <a:cubicBezTo>
                        <a:pt x="1783825" y="1570169"/>
                        <a:pt x="1822420" y="1535302"/>
                        <a:pt x="1851054" y="1479265"/>
                      </a:cubicBezTo>
                      <a:cubicBezTo>
                        <a:pt x="1910813" y="1367192"/>
                        <a:pt x="1936958" y="1172932"/>
                        <a:pt x="1925753" y="931353"/>
                      </a:cubicBezTo>
                      <a:cubicBezTo>
                        <a:pt x="1915793" y="724641"/>
                        <a:pt x="1879689" y="499250"/>
                        <a:pt x="1829889" y="341102"/>
                      </a:cubicBezTo>
                      <a:cubicBezTo>
                        <a:pt x="1738383" y="50179"/>
                        <a:pt x="1551559" y="18581"/>
                        <a:pt x="1479593" y="17730"/>
                      </a:cubicBezTo>
                      <a:close/>
                      <a:moveTo>
                        <a:pt x="1461965" y="204"/>
                      </a:moveTo>
                      <a:cubicBezTo>
                        <a:pt x="1518612" y="-2077"/>
                        <a:pt x="1744929" y="9228"/>
                        <a:pt x="1847329" y="336112"/>
                      </a:cubicBezTo>
                      <a:cubicBezTo>
                        <a:pt x="1944439" y="646186"/>
                        <a:pt x="1999219" y="1233955"/>
                        <a:pt x="1867249" y="1485501"/>
                      </a:cubicBezTo>
                      <a:cubicBezTo>
                        <a:pt x="1834879" y="1546519"/>
                        <a:pt x="1793795" y="1583878"/>
                        <a:pt x="1743995" y="1598821"/>
                      </a:cubicBezTo>
                      <a:cubicBezTo>
                        <a:pt x="1685480" y="1617500"/>
                        <a:pt x="1594595" y="1626217"/>
                        <a:pt x="1476321" y="1626217"/>
                      </a:cubicBezTo>
                      <a:cubicBezTo>
                        <a:pt x="1364271" y="1626217"/>
                        <a:pt x="1223587" y="1618745"/>
                        <a:pt x="1058003" y="1601312"/>
                      </a:cubicBezTo>
                      <a:cubicBezTo>
                        <a:pt x="817719" y="1578896"/>
                        <a:pt x="606069" y="1546519"/>
                        <a:pt x="581170" y="1542784"/>
                      </a:cubicBezTo>
                      <a:cubicBezTo>
                        <a:pt x="563740" y="1547765"/>
                        <a:pt x="452935" y="1586368"/>
                        <a:pt x="368275" y="1544029"/>
                      </a:cubicBezTo>
                      <a:cubicBezTo>
                        <a:pt x="317231" y="1519123"/>
                        <a:pt x="278636" y="1479275"/>
                        <a:pt x="264941" y="1464331"/>
                      </a:cubicBezTo>
                      <a:cubicBezTo>
                        <a:pt x="248756" y="1478029"/>
                        <a:pt x="202691" y="1515388"/>
                        <a:pt x="146666" y="1535312"/>
                      </a:cubicBezTo>
                      <a:cubicBezTo>
                        <a:pt x="108072" y="1549010"/>
                        <a:pt x="80682" y="1549010"/>
                        <a:pt x="64497" y="1536557"/>
                      </a:cubicBezTo>
                      <a:cubicBezTo>
                        <a:pt x="55782" y="1530331"/>
                        <a:pt x="53292" y="1521614"/>
                        <a:pt x="52047" y="1515388"/>
                      </a:cubicBezTo>
                      <a:cubicBezTo>
                        <a:pt x="38352" y="1517878"/>
                        <a:pt x="13452" y="1516633"/>
                        <a:pt x="5982" y="1496708"/>
                      </a:cubicBezTo>
                      <a:cubicBezTo>
                        <a:pt x="-2733" y="1471803"/>
                        <a:pt x="8472" y="1448143"/>
                        <a:pt x="17187" y="1434445"/>
                      </a:cubicBezTo>
                      <a:cubicBezTo>
                        <a:pt x="7227" y="1431954"/>
                        <a:pt x="3492" y="1425728"/>
                        <a:pt x="1002" y="1420747"/>
                      </a:cubicBezTo>
                      <a:cubicBezTo>
                        <a:pt x="-3978" y="1403313"/>
                        <a:pt x="9717" y="1378407"/>
                        <a:pt x="39597" y="1352256"/>
                      </a:cubicBezTo>
                      <a:cubicBezTo>
                        <a:pt x="160361" y="1245163"/>
                        <a:pt x="226346" y="1233955"/>
                        <a:pt x="278636" y="1233955"/>
                      </a:cubicBezTo>
                      <a:cubicBezTo>
                        <a:pt x="302291" y="1232710"/>
                        <a:pt x="415585" y="1268823"/>
                        <a:pt x="506470" y="1298710"/>
                      </a:cubicBezTo>
                      <a:cubicBezTo>
                        <a:pt x="508960" y="1299955"/>
                        <a:pt x="1004468" y="1354747"/>
                        <a:pt x="1456401" y="1205314"/>
                      </a:cubicBezTo>
                      <a:lnTo>
                        <a:pt x="1463871" y="806826"/>
                      </a:lnTo>
                      <a:cubicBezTo>
                        <a:pt x="1457646" y="781921"/>
                        <a:pt x="1351821" y="339848"/>
                        <a:pt x="1441461" y="7360"/>
                      </a:cubicBezTo>
                      <a:cubicBezTo>
                        <a:pt x="1442706" y="3624"/>
                        <a:pt x="1445196" y="1133"/>
                        <a:pt x="1448931" y="1133"/>
                      </a:cubicBezTo>
                      <a:cubicBezTo>
                        <a:pt x="1449242" y="1133"/>
                        <a:pt x="1453872" y="530"/>
                        <a:pt x="1461965" y="2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3B5866BD-CFC2-6C49-9E43-E689039612F3}"/>
                    </a:ext>
                  </a:extLst>
                </p:cNvPr>
                <p:cNvSpPr/>
                <p:nvPr/>
              </p:nvSpPr>
              <p:spPr>
                <a:xfrm>
                  <a:off x="15557451" y="9450157"/>
                  <a:ext cx="6851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" h="109">
                      <a:moveTo>
                        <a:pt x="28" y="0"/>
                      </a:moveTo>
                      <a:cubicBezTo>
                        <a:pt x="12" y="0"/>
                        <a:pt x="0" y="13"/>
                        <a:pt x="0" y="28"/>
                      </a:cubicBezTo>
                      <a:lnTo>
                        <a:pt x="0" y="82"/>
                      </a:lnTo>
                      <a:cubicBezTo>
                        <a:pt x="0" y="97"/>
                        <a:pt x="13" y="110"/>
                        <a:pt x="28" y="109"/>
                      </a:cubicBezTo>
                      <a:cubicBezTo>
                        <a:pt x="44" y="109"/>
                        <a:pt x="56" y="97"/>
                        <a:pt x="56" y="81"/>
                      </a:cubicBezTo>
                      <a:lnTo>
                        <a:pt x="56" y="28"/>
                      </a:lnTo>
                      <a:cubicBezTo>
                        <a:pt x="56" y="12"/>
                        <a:pt x="43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2" name="Freeform 671">
                  <a:extLst>
                    <a:ext uri="{FF2B5EF4-FFF2-40B4-BE49-F238E27FC236}">
                      <a16:creationId xmlns:a16="http://schemas.microsoft.com/office/drawing/2014/main" id="{D9FCDDB6-C93A-B747-8F2F-1596D735F237}"/>
                    </a:ext>
                  </a:extLst>
                </p:cNvPr>
                <p:cNvSpPr/>
                <p:nvPr/>
              </p:nvSpPr>
              <p:spPr>
                <a:xfrm>
                  <a:off x="15548730" y="9441433"/>
                  <a:ext cx="85960" cy="153286"/>
                </a:xfrm>
                <a:custGeom>
                  <a:avLst/>
                  <a:gdLst>
                    <a:gd name="connsiteX0" fmla="*/ 42980 w 85960"/>
                    <a:gd name="connsiteY0" fmla="*/ 17448 h 153286"/>
                    <a:gd name="connsiteX1" fmla="*/ 24738 w 85960"/>
                    <a:gd name="connsiteY1" fmla="*/ 24847 h 153286"/>
                    <a:gd name="connsiteX2" fmla="*/ 17441 w 85960"/>
                    <a:gd name="connsiteY2" fmla="*/ 43346 h 153286"/>
                    <a:gd name="connsiteX3" fmla="*/ 17441 w 85960"/>
                    <a:gd name="connsiteY3" fmla="*/ 109942 h 153286"/>
                    <a:gd name="connsiteX4" fmla="*/ 24738 w 85960"/>
                    <a:gd name="connsiteY4" fmla="*/ 127207 h 153286"/>
                    <a:gd name="connsiteX5" fmla="*/ 42980 w 85960"/>
                    <a:gd name="connsiteY5" fmla="*/ 135840 h 153286"/>
                    <a:gd name="connsiteX6" fmla="*/ 61221 w 85960"/>
                    <a:gd name="connsiteY6" fmla="*/ 127207 h 153286"/>
                    <a:gd name="connsiteX7" fmla="*/ 68518 w 85960"/>
                    <a:gd name="connsiteY7" fmla="*/ 108709 h 153286"/>
                    <a:gd name="connsiteX8" fmla="*/ 68518 w 85960"/>
                    <a:gd name="connsiteY8" fmla="*/ 43346 h 153286"/>
                    <a:gd name="connsiteX9" fmla="*/ 61221 w 85960"/>
                    <a:gd name="connsiteY9" fmla="*/ 24847 h 153286"/>
                    <a:gd name="connsiteX10" fmla="*/ 42980 w 85960"/>
                    <a:gd name="connsiteY10" fmla="*/ 17448 h 153286"/>
                    <a:gd name="connsiteX11" fmla="*/ 42980 w 85960"/>
                    <a:gd name="connsiteY11" fmla="*/ 0 h 153286"/>
                    <a:gd name="connsiteX12" fmla="*/ 72452 w 85960"/>
                    <a:gd name="connsiteY12" fmla="*/ 12362 h 153286"/>
                    <a:gd name="connsiteX13" fmla="*/ 85960 w 85960"/>
                    <a:gd name="connsiteY13" fmla="*/ 43266 h 153286"/>
                    <a:gd name="connsiteX14" fmla="*/ 85960 w 85960"/>
                    <a:gd name="connsiteY14" fmla="*/ 108784 h 153286"/>
                    <a:gd name="connsiteX15" fmla="*/ 42980 w 85960"/>
                    <a:gd name="connsiteY15" fmla="*/ 153286 h 153286"/>
                    <a:gd name="connsiteX16" fmla="*/ 13508 w 85960"/>
                    <a:gd name="connsiteY16" fmla="*/ 139688 h 153286"/>
                    <a:gd name="connsiteX17" fmla="*/ 0 w 85960"/>
                    <a:gd name="connsiteY17" fmla="*/ 110020 h 153286"/>
                    <a:gd name="connsiteX18" fmla="*/ 0 w 85960"/>
                    <a:gd name="connsiteY18" fmla="*/ 43266 h 153286"/>
                    <a:gd name="connsiteX19" fmla="*/ 12280 w 85960"/>
                    <a:gd name="connsiteY19" fmla="*/ 13598 h 153286"/>
                    <a:gd name="connsiteX20" fmla="*/ 42980 w 85960"/>
                    <a:gd name="connsiteY20" fmla="*/ 0 h 15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5960" h="153286">
                      <a:moveTo>
                        <a:pt x="42980" y="17448"/>
                      </a:moveTo>
                      <a:cubicBezTo>
                        <a:pt x="35683" y="17448"/>
                        <a:pt x="29602" y="19915"/>
                        <a:pt x="24738" y="24847"/>
                      </a:cubicBezTo>
                      <a:cubicBezTo>
                        <a:pt x="19873" y="29781"/>
                        <a:pt x="17441" y="35947"/>
                        <a:pt x="17441" y="43346"/>
                      </a:cubicBezTo>
                      <a:lnTo>
                        <a:pt x="17441" y="109942"/>
                      </a:lnTo>
                      <a:cubicBezTo>
                        <a:pt x="17441" y="117341"/>
                        <a:pt x="19873" y="123507"/>
                        <a:pt x="24738" y="127207"/>
                      </a:cubicBezTo>
                      <a:cubicBezTo>
                        <a:pt x="29602" y="133373"/>
                        <a:pt x="36899" y="135840"/>
                        <a:pt x="42980" y="135840"/>
                      </a:cubicBezTo>
                      <a:cubicBezTo>
                        <a:pt x="50276" y="135840"/>
                        <a:pt x="56357" y="132140"/>
                        <a:pt x="61221" y="127207"/>
                      </a:cubicBezTo>
                      <a:cubicBezTo>
                        <a:pt x="66086" y="122274"/>
                        <a:pt x="68518" y="117341"/>
                        <a:pt x="68518" y="108709"/>
                      </a:cubicBezTo>
                      <a:lnTo>
                        <a:pt x="68518" y="43346"/>
                      </a:lnTo>
                      <a:cubicBezTo>
                        <a:pt x="68518" y="35947"/>
                        <a:pt x="66086" y="29781"/>
                        <a:pt x="61221" y="24847"/>
                      </a:cubicBezTo>
                      <a:cubicBezTo>
                        <a:pt x="55141" y="19915"/>
                        <a:pt x="50276" y="17448"/>
                        <a:pt x="42980" y="17448"/>
                      </a:cubicBezTo>
                      <a:close/>
                      <a:moveTo>
                        <a:pt x="42980" y="0"/>
                      </a:moveTo>
                      <a:cubicBezTo>
                        <a:pt x="54032" y="0"/>
                        <a:pt x="65084" y="4945"/>
                        <a:pt x="72452" y="12362"/>
                      </a:cubicBezTo>
                      <a:cubicBezTo>
                        <a:pt x="81048" y="21015"/>
                        <a:pt x="85960" y="30904"/>
                        <a:pt x="85960" y="43266"/>
                      </a:cubicBezTo>
                      <a:lnTo>
                        <a:pt x="85960" y="108784"/>
                      </a:lnTo>
                      <a:cubicBezTo>
                        <a:pt x="85960" y="133507"/>
                        <a:pt x="66312" y="153286"/>
                        <a:pt x="42980" y="153286"/>
                      </a:cubicBezTo>
                      <a:cubicBezTo>
                        <a:pt x="31928" y="153286"/>
                        <a:pt x="20876" y="148341"/>
                        <a:pt x="13508" y="139688"/>
                      </a:cubicBezTo>
                      <a:cubicBezTo>
                        <a:pt x="4912" y="132271"/>
                        <a:pt x="0" y="121145"/>
                        <a:pt x="0" y="110020"/>
                      </a:cubicBezTo>
                      <a:lnTo>
                        <a:pt x="0" y="43266"/>
                      </a:lnTo>
                      <a:cubicBezTo>
                        <a:pt x="0" y="32141"/>
                        <a:pt x="3684" y="21015"/>
                        <a:pt x="12280" y="13598"/>
                      </a:cubicBezTo>
                      <a:cubicBezTo>
                        <a:pt x="20876" y="4945"/>
                        <a:pt x="30700" y="0"/>
                        <a:pt x="429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80105690-4D50-364A-A5F8-B1C75D7605CE}"/>
                    </a:ext>
                  </a:extLst>
                </p:cNvPr>
                <p:cNvSpPr/>
                <p:nvPr/>
              </p:nvSpPr>
              <p:spPr>
                <a:xfrm>
                  <a:off x="15512602" y="9093735"/>
                  <a:ext cx="128317" cy="261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22">
                      <a:moveTo>
                        <a:pt x="16" y="22"/>
                      </a:moveTo>
                      <a:cubicBezTo>
                        <a:pt x="10" y="22"/>
                        <a:pt x="7" y="22"/>
                        <a:pt x="6" y="22"/>
                      </a:cubicBezTo>
                      <a:cubicBezTo>
                        <a:pt x="2" y="22"/>
                        <a:pt x="-1" y="18"/>
                        <a:pt x="0" y="14"/>
                      </a:cubicBezTo>
                      <a:cubicBezTo>
                        <a:pt x="0" y="11"/>
                        <a:pt x="3" y="8"/>
                        <a:pt x="7" y="8"/>
                      </a:cubicBezTo>
                      <a:cubicBezTo>
                        <a:pt x="7" y="8"/>
                        <a:pt x="51" y="9"/>
                        <a:pt x="96" y="0"/>
                      </a:cubicBezTo>
                      <a:cubicBezTo>
                        <a:pt x="99" y="0"/>
                        <a:pt x="103" y="2"/>
                        <a:pt x="104" y="6"/>
                      </a:cubicBezTo>
                      <a:cubicBezTo>
                        <a:pt x="104" y="9"/>
                        <a:pt x="103" y="13"/>
                        <a:pt x="98" y="14"/>
                      </a:cubicBezTo>
                      <a:cubicBezTo>
                        <a:pt x="65" y="20"/>
                        <a:pt x="31" y="22"/>
                        <a:pt x="16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47" name="Group 746">
                <a:extLst>
                  <a:ext uri="{FF2B5EF4-FFF2-40B4-BE49-F238E27FC236}">
                    <a16:creationId xmlns:a16="http://schemas.microsoft.com/office/drawing/2014/main" id="{7F53CD17-7C2A-0A49-AD97-6DD97DC75A6B}"/>
                  </a:ext>
                </a:extLst>
              </p:cNvPr>
              <p:cNvGrpSpPr/>
              <p:nvPr/>
            </p:nvGrpSpPr>
            <p:grpSpPr>
              <a:xfrm>
                <a:off x="16540377" y="8092497"/>
                <a:ext cx="1037745" cy="1109660"/>
                <a:chOff x="16540377" y="8092497"/>
                <a:chExt cx="1037745" cy="1109660"/>
              </a:xfrm>
            </p:grpSpPr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C585392-BC10-534F-BF07-5C1964BD64E1}"/>
                    </a:ext>
                  </a:extLst>
                </p:cNvPr>
                <p:cNvSpPr/>
                <p:nvPr/>
              </p:nvSpPr>
              <p:spPr>
                <a:xfrm>
                  <a:off x="16550347" y="9091243"/>
                  <a:ext cx="1019058" cy="1021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9" h="83">
                      <a:moveTo>
                        <a:pt x="806" y="0"/>
                      </a:moveTo>
                      <a:lnTo>
                        <a:pt x="41" y="0"/>
                      </a:lnTo>
                      <a:cubicBezTo>
                        <a:pt x="18" y="0"/>
                        <a:pt x="0" y="19"/>
                        <a:pt x="0" y="42"/>
                      </a:cubicBezTo>
                      <a:cubicBezTo>
                        <a:pt x="0" y="65"/>
                        <a:pt x="18" y="83"/>
                        <a:pt x="41" y="83"/>
                      </a:cubicBezTo>
                      <a:lnTo>
                        <a:pt x="819" y="83"/>
                      </a:lnTo>
                      <a:cubicBezTo>
                        <a:pt x="816" y="55"/>
                        <a:pt x="811" y="27"/>
                        <a:pt x="80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3" name="Freeform 672">
                  <a:extLst>
                    <a:ext uri="{FF2B5EF4-FFF2-40B4-BE49-F238E27FC236}">
                      <a16:creationId xmlns:a16="http://schemas.microsoft.com/office/drawing/2014/main" id="{E7BF4CA1-8033-984B-A8CA-5659C7B2B2A7}"/>
                    </a:ext>
                  </a:extLst>
                </p:cNvPr>
                <p:cNvSpPr/>
                <p:nvPr/>
              </p:nvSpPr>
              <p:spPr>
                <a:xfrm>
                  <a:off x="16540377" y="9082519"/>
                  <a:ext cx="1037745" cy="119638"/>
                </a:xfrm>
                <a:custGeom>
                  <a:avLst/>
                  <a:gdLst>
                    <a:gd name="connsiteX0" fmla="*/ 60994 w 1037745"/>
                    <a:gd name="connsiteY0" fmla="*/ 17448 h 119638"/>
                    <a:gd name="connsiteX1" fmla="*/ 18690 w 1037745"/>
                    <a:gd name="connsiteY1" fmla="*/ 60434 h 119638"/>
                    <a:gd name="connsiteX2" fmla="*/ 60994 w 1037745"/>
                    <a:gd name="connsiteY2" fmla="*/ 102192 h 119638"/>
                    <a:gd name="connsiteX3" fmla="*/ 1019061 w 1037745"/>
                    <a:gd name="connsiteY3" fmla="*/ 102192 h 119638"/>
                    <a:gd name="connsiteX4" fmla="*/ 1005375 w 1037745"/>
                    <a:gd name="connsiteY4" fmla="*/ 17448 h 119638"/>
                    <a:gd name="connsiteX5" fmla="*/ 60971 w 1037745"/>
                    <a:gd name="connsiteY5" fmla="*/ 0 h 119638"/>
                    <a:gd name="connsiteX6" fmla="*/ 1012859 w 1037745"/>
                    <a:gd name="connsiteY6" fmla="*/ 0 h 119638"/>
                    <a:gd name="connsiteX7" fmla="*/ 1020325 w 1037745"/>
                    <a:gd name="connsiteY7" fmla="*/ 7400 h 119638"/>
                    <a:gd name="connsiteX8" fmla="*/ 1037745 w 1037745"/>
                    <a:gd name="connsiteY8" fmla="*/ 111004 h 119638"/>
                    <a:gd name="connsiteX9" fmla="*/ 1035257 w 1037745"/>
                    <a:gd name="connsiteY9" fmla="*/ 117171 h 119638"/>
                    <a:gd name="connsiteX10" fmla="*/ 1029035 w 1037745"/>
                    <a:gd name="connsiteY10" fmla="*/ 119638 h 119638"/>
                    <a:gd name="connsiteX11" fmla="*/ 60971 w 1037745"/>
                    <a:gd name="connsiteY11" fmla="*/ 119638 h 119638"/>
                    <a:gd name="connsiteX12" fmla="*/ 0 w 1037745"/>
                    <a:gd name="connsiteY12" fmla="*/ 60436 h 119638"/>
                    <a:gd name="connsiteX13" fmla="*/ 60971 w 1037745"/>
                    <a:gd name="connsiteY13" fmla="*/ 0 h 119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37745" h="119638">
                      <a:moveTo>
                        <a:pt x="60994" y="17448"/>
                      </a:moveTo>
                      <a:cubicBezTo>
                        <a:pt x="37354" y="17448"/>
                        <a:pt x="18690" y="35871"/>
                        <a:pt x="18690" y="60434"/>
                      </a:cubicBezTo>
                      <a:cubicBezTo>
                        <a:pt x="18690" y="83769"/>
                        <a:pt x="37354" y="102192"/>
                        <a:pt x="60994" y="102192"/>
                      </a:cubicBezTo>
                      <a:lnTo>
                        <a:pt x="1019061" y="102192"/>
                      </a:lnTo>
                      <a:cubicBezTo>
                        <a:pt x="1015329" y="73944"/>
                        <a:pt x="1011595" y="45696"/>
                        <a:pt x="1005375" y="17448"/>
                      </a:cubicBezTo>
                      <a:close/>
                      <a:moveTo>
                        <a:pt x="60971" y="0"/>
                      </a:moveTo>
                      <a:lnTo>
                        <a:pt x="1012859" y="0"/>
                      </a:lnTo>
                      <a:cubicBezTo>
                        <a:pt x="1017837" y="0"/>
                        <a:pt x="1020325" y="3700"/>
                        <a:pt x="1020325" y="7400"/>
                      </a:cubicBezTo>
                      <a:cubicBezTo>
                        <a:pt x="1027791" y="41935"/>
                        <a:pt x="1032767" y="75236"/>
                        <a:pt x="1037745" y="111004"/>
                      </a:cubicBezTo>
                      <a:cubicBezTo>
                        <a:pt x="1037745" y="112238"/>
                        <a:pt x="1036501" y="114704"/>
                        <a:pt x="1035257" y="117171"/>
                      </a:cubicBezTo>
                      <a:cubicBezTo>
                        <a:pt x="1034013" y="118405"/>
                        <a:pt x="1031523" y="119638"/>
                        <a:pt x="1029035" y="119638"/>
                      </a:cubicBezTo>
                      <a:lnTo>
                        <a:pt x="60971" y="119638"/>
                      </a:lnTo>
                      <a:cubicBezTo>
                        <a:pt x="27375" y="119638"/>
                        <a:pt x="0" y="92504"/>
                        <a:pt x="0" y="60436"/>
                      </a:cubicBezTo>
                      <a:cubicBezTo>
                        <a:pt x="0" y="27134"/>
                        <a:pt x="27375" y="0"/>
                        <a:pt x="60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CBF9672D-640A-D64C-8B4B-1E50A3FE6D6B}"/>
                    </a:ext>
                  </a:extLst>
                </p:cNvPr>
                <p:cNvSpPr/>
                <p:nvPr/>
              </p:nvSpPr>
              <p:spPr>
                <a:xfrm>
                  <a:off x="16703579" y="8107968"/>
                  <a:ext cx="842155" cy="9483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7" h="762">
                      <a:moveTo>
                        <a:pt x="0" y="0"/>
                      </a:moveTo>
                      <a:lnTo>
                        <a:pt x="0" y="762"/>
                      </a:lnTo>
                      <a:lnTo>
                        <a:pt x="677" y="762"/>
                      </a:lnTo>
                      <a:cubicBezTo>
                        <a:pt x="594" y="366"/>
                        <a:pt x="342" y="81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4" name="Freeform 673">
                  <a:extLst>
                    <a:ext uri="{FF2B5EF4-FFF2-40B4-BE49-F238E27FC236}">
                      <a16:creationId xmlns:a16="http://schemas.microsoft.com/office/drawing/2014/main" id="{BAC72DB2-CA9D-F341-8FB1-9CF542C972B9}"/>
                    </a:ext>
                  </a:extLst>
                </p:cNvPr>
                <p:cNvSpPr/>
                <p:nvPr/>
              </p:nvSpPr>
              <p:spPr>
                <a:xfrm>
                  <a:off x="16694858" y="8099244"/>
                  <a:ext cx="860111" cy="965828"/>
                </a:xfrm>
                <a:custGeom>
                  <a:avLst/>
                  <a:gdLst>
                    <a:gd name="connsiteX0" fmla="*/ 16196 w 860111"/>
                    <a:gd name="connsiteY0" fmla="*/ 19940 h 965828"/>
                    <a:gd name="connsiteX1" fmla="*/ 16196 w 860111"/>
                    <a:gd name="connsiteY1" fmla="*/ 948381 h 965828"/>
                    <a:gd name="connsiteX2" fmla="*/ 840910 w 860111"/>
                    <a:gd name="connsiteY2" fmla="*/ 948381 h 965828"/>
                    <a:gd name="connsiteX3" fmla="*/ 16196 w 860111"/>
                    <a:gd name="connsiteY3" fmla="*/ 19940 h 965828"/>
                    <a:gd name="connsiteX4" fmla="*/ 9952 w 860111"/>
                    <a:gd name="connsiteY4" fmla="*/ 0 h 965828"/>
                    <a:gd name="connsiteX5" fmla="*/ 859596 w 860111"/>
                    <a:gd name="connsiteY5" fmla="*/ 954626 h 965828"/>
                    <a:gd name="connsiteX6" fmla="*/ 858352 w 860111"/>
                    <a:gd name="connsiteY6" fmla="*/ 962094 h 965828"/>
                    <a:gd name="connsiteX7" fmla="*/ 850888 w 860111"/>
                    <a:gd name="connsiteY7" fmla="*/ 965828 h 965828"/>
                    <a:gd name="connsiteX8" fmla="*/ 8708 w 860111"/>
                    <a:gd name="connsiteY8" fmla="*/ 965828 h 965828"/>
                    <a:gd name="connsiteX9" fmla="*/ 0 w 860111"/>
                    <a:gd name="connsiteY9" fmla="*/ 957116 h 965828"/>
                    <a:gd name="connsiteX10" fmla="*/ 0 w 860111"/>
                    <a:gd name="connsiteY10" fmla="*/ 8713 h 965828"/>
                    <a:gd name="connsiteX11" fmla="*/ 2488 w 860111"/>
                    <a:gd name="connsiteY11" fmla="*/ 2489 h 965828"/>
                    <a:gd name="connsiteX12" fmla="*/ 9952 w 860111"/>
                    <a:gd name="connsiteY12" fmla="*/ 0 h 965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0111" h="965828">
                      <a:moveTo>
                        <a:pt x="16196" y="19940"/>
                      </a:moveTo>
                      <a:lnTo>
                        <a:pt x="16196" y="948381"/>
                      </a:lnTo>
                      <a:lnTo>
                        <a:pt x="840910" y="948381"/>
                      </a:lnTo>
                      <a:cubicBezTo>
                        <a:pt x="736422" y="466737"/>
                        <a:pt x="429174" y="121994"/>
                        <a:pt x="16196" y="19940"/>
                      </a:cubicBezTo>
                      <a:close/>
                      <a:moveTo>
                        <a:pt x="9952" y="0"/>
                      </a:moveTo>
                      <a:cubicBezTo>
                        <a:pt x="436640" y="100815"/>
                        <a:pt x="755102" y="458022"/>
                        <a:pt x="859596" y="954626"/>
                      </a:cubicBezTo>
                      <a:cubicBezTo>
                        <a:pt x="860840" y="958360"/>
                        <a:pt x="859596" y="959605"/>
                        <a:pt x="858352" y="962094"/>
                      </a:cubicBezTo>
                      <a:cubicBezTo>
                        <a:pt x="857108" y="964583"/>
                        <a:pt x="854620" y="965828"/>
                        <a:pt x="850888" y="965828"/>
                      </a:cubicBezTo>
                      <a:lnTo>
                        <a:pt x="8708" y="965828"/>
                      </a:lnTo>
                      <a:cubicBezTo>
                        <a:pt x="3732" y="965828"/>
                        <a:pt x="0" y="962094"/>
                        <a:pt x="0" y="957116"/>
                      </a:cubicBezTo>
                      <a:lnTo>
                        <a:pt x="0" y="8713"/>
                      </a:lnTo>
                      <a:cubicBezTo>
                        <a:pt x="0" y="6223"/>
                        <a:pt x="0" y="3734"/>
                        <a:pt x="2488" y="2489"/>
                      </a:cubicBezTo>
                      <a:cubicBezTo>
                        <a:pt x="4976" y="0"/>
                        <a:pt x="7464" y="0"/>
                        <a:pt x="9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58DA15B9-2F76-A647-894E-C1B050B000FF}"/>
                    </a:ext>
                  </a:extLst>
                </p:cNvPr>
                <p:cNvSpPr/>
                <p:nvPr/>
              </p:nvSpPr>
              <p:spPr>
                <a:xfrm>
                  <a:off x="16668697" y="8100491"/>
                  <a:ext cx="884512" cy="9895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1" h="795">
                      <a:moveTo>
                        <a:pt x="699" y="741"/>
                      </a:moveTo>
                      <a:lnTo>
                        <a:pt x="55" y="741"/>
                      </a:lnTo>
                      <a:lnTo>
                        <a:pt x="55" y="13"/>
                      </a:lnTo>
                      <a:cubicBezTo>
                        <a:pt x="37" y="8"/>
                        <a:pt x="19" y="4"/>
                        <a:pt x="0" y="0"/>
                      </a:cubicBezTo>
                      <a:lnTo>
                        <a:pt x="0" y="795"/>
                      </a:lnTo>
                      <a:lnTo>
                        <a:pt x="711" y="795"/>
                      </a:lnTo>
                      <a:cubicBezTo>
                        <a:pt x="708" y="777"/>
                        <a:pt x="704" y="758"/>
                        <a:pt x="699" y="7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5" name="Freeform 674">
                  <a:extLst>
                    <a:ext uri="{FF2B5EF4-FFF2-40B4-BE49-F238E27FC236}">
                      <a16:creationId xmlns:a16="http://schemas.microsoft.com/office/drawing/2014/main" id="{E38B2542-BD9C-244E-A752-D2CED0ACCE4E}"/>
                    </a:ext>
                  </a:extLst>
                </p:cNvPr>
                <p:cNvSpPr/>
                <p:nvPr/>
              </p:nvSpPr>
              <p:spPr>
                <a:xfrm>
                  <a:off x="16659976" y="8092497"/>
                  <a:ext cx="901223" cy="1006222"/>
                </a:xfrm>
                <a:custGeom>
                  <a:avLst/>
                  <a:gdLst>
                    <a:gd name="connsiteX0" fmla="*/ 17441 w 901223"/>
                    <a:gd name="connsiteY0" fmla="*/ 17962 h 1006222"/>
                    <a:gd name="connsiteX1" fmla="*/ 17441 w 901223"/>
                    <a:gd name="connsiteY1" fmla="*/ 988775 h 1006222"/>
                    <a:gd name="connsiteX2" fmla="*/ 883266 w 901223"/>
                    <a:gd name="connsiteY2" fmla="*/ 988775 h 1006222"/>
                    <a:gd name="connsiteX3" fmla="*/ 872070 w 901223"/>
                    <a:gd name="connsiteY3" fmla="*/ 937745 h 1006222"/>
                    <a:gd name="connsiteX4" fmla="*/ 77153 w 901223"/>
                    <a:gd name="connsiteY4" fmla="*/ 937745 h 1006222"/>
                    <a:gd name="connsiteX5" fmla="*/ 69689 w 901223"/>
                    <a:gd name="connsiteY5" fmla="*/ 930277 h 1006222"/>
                    <a:gd name="connsiteX6" fmla="*/ 69689 w 901223"/>
                    <a:gd name="connsiteY6" fmla="*/ 30409 h 1006222"/>
                    <a:gd name="connsiteX7" fmla="*/ 17441 w 901223"/>
                    <a:gd name="connsiteY7" fmla="*/ 17962 h 1006222"/>
                    <a:gd name="connsiteX8" fmla="*/ 9953 w 901223"/>
                    <a:gd name="connsiteY8" fmla="*/ 515 h 1006222"/>
                    <a:gd name="connsiteX9" fmla="*/ 79621 w 901223"/>
                    <a:gd name="connsiteY9" fmla="*/ 16696 h 1006222"/>
                    <a:gd name="connsiteX10" fmla="*/ 85841 w 901223"/>
                    <a:gd name="connsiteY10" fmla="*/ 24164 h 1006222"/>
                    <a:gd name="connsiteX11" fmla="*/ 85841 w 901223"/>
                    <a:gd name="connsiteY11" fmla="*/ 920339 h 1006222"/>
                    <a:gd name="connsiteX12" fmla="*/ 878314 w 901223"/>
                    <a:gd name="connsiteY12" fmla="*/ 920339 h 1006222"/>
                    <a:gd name="connsiteX13" fmla="*/ 887022 w 901223"/>
                    <a:gd name="connsiteY13" fmla="*/ 927807 h 1006222"/>
                    <a:gd name="connsiteX14" fmla="*/ 900708 w 901223"/>
                    <a:gd name="connsiteY14" fmla="*/ 996264 h 1006222"/>
                    <a:gd name="connsiteX15" fmla="*/ 899462 w 901223"/>
                    <a:gd name="connsiteY15" fmla="*/ 1003733 h 1006222"/>
                    <a:gd name="connsiteX16" fmla="*/ 893242 w 901223"/>
                    <a:gd name="connsiteY16" fmla="*/ 1006222 h 1006222"/>
                    <a:gd name="connsiteX17" fmla="*/ 8708 w 901223"/>
                    <a:gd name="connsiteY17" fmla="*/ 1006222 h 1006222"/>
                    <a:gd name="connsiteX18" fmla="*/ 0 w 901223"/>
                    <a:gd name="connsiteY18" fmla="*/ 997509 h 1006222"/>
                    <a:gd name="connsiteX19" fmla="*/ 0 w 901223"/>
                    <a:gd name="connsiteY19" fmla="*/ 7983 h 1006222"/>
                    <a:gd name="connsiteX20" fmla="*/ 3732 w 901223"/>
                    <a:gd name="connsiteY20" fmla="*/ 1760 h 1006222"/>
                    <a:gd name="connsiteX21" fmla="*/ 9953 w 901223"/>
                    <a:gd name="connsiteY21" fmla="*/ 515 h 100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01223" h="1006222">
                      <a:moveTo>
                        <a:pt x="17441" y="17962"/>
                      </a:moveTo>
                      <a:lnTo>
                        <a:pt x="17441" y="988775"/>
                      </a:lnTo>
                      <a:lnTo>
                        <a:pt x="883266" y="988775"/>
                      </a:lnTo>
                      <a:cubicBezTo>
                        <a:pt x="879534" y="972595"/>
                        <a:pt x="875802" y="955170"/>
                        <a:pt x="872070" y="937745"/>
                      </a:cubicBezTo>
                      <a:lnTo>
                        <a:pt x="77153" y="937745"/>
                      </a:lnTo>
                      <a:cubicBezTo>
                        <a:pt x="72177" y="937745"/>
                        <a:pt x="69689" y="934011"/>
                        <a:pt x="69689" y="930277"/>
                      </a:cubicBezTo>
                      <a:lnTo>
                        <a:pt x="69689" y="30409"/>
                      </a:lnTo>
                      <a:cubicBezTo>
                        <a:pt x="52273" y="26675"/>
                        <a:pt x="34857" y="22941"/>
                        <a:pt x="17441" y="17962"/>
                      </a:cubicBezTo>
                      <a:close/>
                      <a:moveTo>
                        <a:pt x="9953" y="515"/>
                      </a:moveTo>
                      <a:cubicBezTo>
                        <a:pt x="33590" y="4249"/>
                        <a:pt x="57227" y="10473"/>
                        <a:pt x="79621" y="16696"/>
                      </a:cubicBezTo>
                      <a:cubicBezTo>
                        <a:pt x="83353" y="16696"/>
                        <a:pt x="85841" y="20430"/>
                        <a:pt x="85841" y="24164"/>
                      </a:cubicBezTo>
                      <a:lnTo>
                        <a:pt x="85841" y="920339"/>
                      </a:lnTo>
                      <a:lnTo>
                        <a:pt x="878314" y="920339"/>
                      </a:lnTo>
                      <a:cubicBezTo>
                        <a:pt x="882046" y="920339"/>
                        <a:pt x="885778" y="924073"/>
                        <a:pt x="887022" y="927807"/>
                      </a:cubicBezTo>
                      <a:cubicBezTo>
                        <a:pt x="891998" y="950211"/>
                        <a:pt x="898218" y="973860"/>
                        <a:pt x="900708" y="996264"/>
                      </a:cubicBezTo>
                      <a:cubicBezTo>
                        <a:pt x="901952" y="998754"/>
                        <a:pt x="900708" y="1001243"/>
                        <a:pt x="899462" y="1003733"/>
                      </a:cubicBezTo>
                      <a:cubicBezTo>
                        <a:pt x="898218" y="1004977"/>
                        <a:pt x="895730" y="1006222"/>
                        <a:pt x="893242" y="1006222"/>
                      </a:cubicBezTo>
                      <a:lnTo>
                        <a:pt x="8708" y="1006222"/>
                      </a:lnTo>
                      <a:cubicBezTo>
                        <a:pt x="4976" y="1006222"/>
                        <a:pt x="0" y="1002488"/>
                        <a:pt x="0" y="997509"/>
                      </a:cubicBezTo>
                      <a:lnTo>
                        <a:pt x="0" y="7983"/>
                      </a:lnTo>
                      <a:cubicBezTo>
                        <a:pt x="0" y="5494"/>
                        <a:pt x="1244" y="3005"/>
                        <a:pt x="3732" y="1760"/>
                      </a:cubicBezTo>
                      <a:cubicBezTo>
                        <a:pt x="4976" y="515"/>
                        <a:pt x="7464" y="-730"/>
                        <a:pt x="9953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2BE4885F-2EEA-724F-9F76-4AB519A216AB}"/>
                    </a:ext>
                  </a:extLst>
                </p:cNvPr>
                <p:cNvSpPr/>
                <p:nvPr/>
              </p:nvSpPr>
              <p:spPr>
                <a:xfrm>
                  <a:off x="16729741" y="8574058"/>
                  <a:ext cx="635354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1" h="14">
                      <a:moveTo>
                        <a:pt x="504" y="14"/>
                      </a:moveTo>
                      <a:lnTo>
                        <a:pt x="6" y="14"/>
                      </a:lnTo>
                      <a:cubicBezTo>
                        <a:pt x="2" y="14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04" y="0"/>
                      </a:lnTo>
                      <a:cubicBezTo>
                        <a:pt x="508" y="0"/>
                        <a:pt x="511" y="3"/>
                        <a:pt x="511" y="7"/>
                      </a:cubicBezTo>
                      <a:cubicBezTo>
                        <a:pt x="511" y="11"/>
                        <a:pt x="508" y="14"/>
                        <a:pt x="50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F98FC4F3-DAF7-F741-8C27-2254457755F1}"/>
                    </a:ext>
                  </a:extLst>
                </p:cNvPr>
                <p:cNvSpPr/>
                <p:nvPr/>
              </p:nvSpPr>
              <p:spPr>
                <a:xfrm>
                  <a:off x="17186946" y="8372169"/>
                  <a:ext cx="14950" cy="658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529">
                      <a:moveTo>
                        <a:pt x="6" y="529"/>
                      </a:moveTo>
                      <a:cubicBezTo>
                        <a:pt x="2" y="529"/>
                        <a:pt x="0" y="526"/>
                        <a:pt x="0" y="523"/>
                      </a:cubicBezTo>
                      <a:lnTo>
                        <a:pt x="0" y="7"/>
                      </a:ln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523"/>
                      </a:lnTo>
                      <a:cubicBezTo>
                        <a:pt x="13" y="526"/>
                        <a:pt x="10" y="529"/>
                        <a:pt x="6" y="5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48" name="Group 747">
                <a:extLst>
                  <a:ext uri="{FF2B5EF4-FFF2-40B4-BE49-F238E27FC236}">
                    <a16:creationId xmlns:a16="http://schemas.microsoft.com/office/drawing/2014/main" id="{92D9628E-8DFC-0747-9E92-18422C7B50D8}"/>
                  </a:ext>
                </a:extLst>
              </p:cNvPr>
              <p:cNvGrpSpPr/>
              <p:nvPr/>
            </p:nvGrpSpPr>
            <p:grpSpPr>
              <a:xfrm>
                <a:off x="13121986" y="8344752"/>
                <a:ext cx="1067585" cy="844943"/>
                <a:chOff x="13121986" y="8344752"/>
                <a:chExt cx="1067585" cy="844943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87471CD1-E6CB-BF40-814F-AE268BCBAE29}"/>
                    </a:ext>
                  </a:extLst>
                </p:cNvPr>
                <p:cNvSpPr/>
                <p:nvPr/>
              </p:nvSpPr>
              <p:spPr>
                <a:xfrm>
                  <a:off x="13129399" y="8353475"/>
                  <a:ext cx="1024041" cy="7988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3" h="642">
                      <a:moveTo>
                        <a:pt x="823" y="181"/>
                      </a:moveTo>
                      <a:cubicBezTo>
                        <a:pt x="669" y="143"/>
                        <a:pt x="518" y="87"/>
                        <a:pt x="363" y="36"/>
                      </a:cubicBezTo>
                      <a:cubicBezTo>
                        <a:pt x="223" y="-11"/>
                        <a:pt x="-79" y="-52"/>
                        <a:pt x="20" y="194"/>
                      </a:cubicBezTo>
                      <a:cubicBezTo>
                        <a:pt x="77" y="335"/>
                        <a:pt x="118" y="487"/>
                        <a:pt x="141" y="642"/>
                      </a:cubicBezTo>
                      <a:lnTo>
                        <a:pt x="823" y="64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69F51FE-160A-E44D-A138-43497896D3AE}"/>
                    </a:ext>
                  </a:extLst>
                </p:cNvPr>
                <p:cNvSpPr/>
                <p:nvPr/>
              </p:nvSpPr>
              <p:spPr>
                <a:xfrm>
                  <a:off x="13121986" y="8346178"/>
                  <a:ext cx="1040175" cy="814854"/>
                </a:xfrm>
                <a:custGeom>
                  <a:avLst/>
                  <a:gdLst>
                    <a:gd name="connsiteX0" fmla="*/ 231857 w 1040175"/>
                    <a:gd name="connsiteY0" fmla="*/ 18045 h 814854"/>
                    <a:gd name="connsiteX1" fmla="*/ 43509 w 1040175"/>
                    <a:gd name="connsiteY1" fmla="*/ 65792 h 814854"/>
                    <a:gd name="connsiteX2" fmla="*/ 41020 w 1040175"/>
                    <a:gd name="connsiteY2" fmla="*/ 244963 h 814854"/>
                    <a:gd name="connsiteX3" fmla="*/ 190330 w 1040175"/>
                    <a:gd name="connsiteY3" fmla="*/ 797407 h 814854"/>
                    <a:gd name="connsiteX4" fmla="*/ 1021489 w 1040175"/>
                    <a:gd name="connsiteY4" fmla="*/ 797407 h 814854"/>
                    <a:gd name="connsiteX5" fmla="*/ 1021489 w 1040175"/>
                    <a:gd name="connsiteY5" fmla="*/ 238742 h 814854"/>
                    <a:gd name="connsiteX6" fmla="*/ 589734 w 1040175"/>
                    <a:gd name="connsiteY6" fmla="*/ 104364 h 814854"/>
                    <a:gd name="connsiteX7" fmla="*/ 456599 w 1040175"/>
                    <a:gd name="connsiteY7" fmla="*/ 60815 h 814854"/>
                    <a:gd name="connsiteX8" fmla="*/ 231857 w 1040175"/>
                    <a:gd name="connsiteY8" fmla="*/ 18045 h 814854"/>
                    <a:gd name="connsiteX9" fmla="*/ 176649 w 1040175"/>
                    <a:gd name="connsiteY9" fmla="*/ 809 h 814854"/>
                    <a:gd name="connsiteX10" fmla="*/ 461575 w 1040175"/>
                    <a:gd name="connsiteY10" fmla="*/ 44616 h 814854"/>
                    <a:gd name="connsiteX11" fmla="*/ 594715 w 1040175"/>
                    <a:gd name="connsiteY11" fmla="*/ 88167 h 814854"/>
                    <a:gd name="connsiteX12" fmla="*/ 1032709 w 1040175"/>
                    <a:gd name="connsiteY12" fmla="*/ 223799 h 814854"/>
                    <a:gd name="connsiteX13" fmla="*/ 1040175 w 1040175"/>
                    <a:gd name="connsiteY13" fmla="*/ 232509 h 814854"/>
                    <a:gd name="connsiteX14" fmla="*/ 1040175 w 1040175"/>
                    <a:gd name="connsiteY14" fmla="*/ 806144 h 814854"/>
                    <a:gd name="connsiteX15" fmla="*/ 1031465 w 1040175"/>
                    <a:gd name="connsiteY15" fmla="*/ 814854 h 814854"/>
                    <a:gd name="connsiteX16" fmla="*/ 182851 w 1040175"/>
                    <a:gd name="connsiteY16" fmla="*/ 814854 h 814854"/>
                    <a:gd name="connsiteX17" fmla="*/ 175385 w 1040175"/>
                    <a:gd name="connsiteY17" fmla="*/ 807388 h 814854"/>
                    <a:gd name="connsiteX18" fmla="*/ 24825 w 1040175"/>
                    <a:gd name="connsiteY18" fmla="*/ 251174 h 814854"/>
                    <a:gd name="connsiteX19" fmla="*/ 32291 w 1040175"/>
                    <a:gd name="connsiteY19" fmla="*/ 53326 h 814854"/>
                    <a:gd name="connsiteX20" fmla="*/ 176649 w 1040175"/>
                    <a:gd name="connsiteY20" fmla="*/ 809 h 814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40175" h="814854">
                      <a:moveTo>
                        <a:pt x="231857" y="18045"/>
                      </a:moveTo>
                      <a:cubicBezTo>
                        <a:pt x="153625" y="14468"/>
                        <a:pt x="81459" y="25977"/>
                        <a:pt x="43509" y="65792"/>
                      </a:cubicBezTo>
                      <a:cubicBezTo>
                        <a:pt x="8669" y="103120"/>
                        <a:pt x="7425" y="164088"/>
                        <a:pt x="41020" y="244963"/>
                      </a:cubicBezTo>
                      <a:cubicBezTo>
                        <a:pt x="110698" y="420402"/>
                        <a:pt x="161712" y="607038"/>
                        <a:pt x="190330" y="797407"/>
                      </a:cubicBezTo>
                      <a:lnTo>
                        <a:pt x="1021489" y="797407"/>
                      </a:lnTo>
                      <a:lnTo>
                        <a:pt x="1021489" y="238742"/>
                      </a:lnTo>
                      <a:cubicBezTo>
                        <a:pt x="877156" y="202659"/>
                        <a:pt x="731579" y="152889"/>
                        <a:pt x="589734" y="104364"/>
                      </a:cubicBezTo>
                      <a:cubicBezTo>
                        <a:pt x="544941" y="89433"/>
                        <a:pt x="500148" y="74502"/>
                        <a:pt x="456599" y="60815"/>
                      </a:cubicBezTo>
                      <a:cubicBezTo>
                        <a:pt x="394387" y="40286"/>
                        <a:pt x="310089" y="21622"/>
                        <a:pt x="231857" y="18045"/>
                      </a:cubicBezTo>
                      <a:close/>
                      <a:moveTo>
                        <a:pt x="176649" y="809"/>
                      </a:moveTo>
                      <a:cubicBezTo>
                        <a:pt x="275513" y="-4963"/>
                        <a:pt x="392361" y="21285"/>
                        <a:pt x="461575" y="44616"/>
                      </a:cubicBezTo>
                      <a:cubicBezTo>
                        <a:pt x="506370" y="58303"/>
                        <a:pt x="551165" y="73235"/>
                        <a:pt x="594715" y="88167"/>
                      </a:cubicBezTo>
                      <a:cubicBezTo>
                        <a:pt x="745276" y="139185"/>
                        <a:pt x="885882" y="187713"/>
                        <a:pt x="1032709" y="223799"/>
                      </a:cubicBezTo>
                      <a:cubicBezTo>
                        <a:pt x="1036442" y="225043"/>
                        <a:pt x="1040175" y="228776"/>
                        <a:pt x="1040175" y="232509"/>
                      </a:cubicBezTo>
                      <a:lnTo>
                        <a:pt x="1040175" y="806144"/>
                      </a:lnTo>
                      <a:cubicBezTo>
                        <a:pt x="1040175" y="811121"/>
                        <a:pt x="1035198" y="814854"/>
                        <a:pt x="1031465" y="814854"/>
                      </a:cubicBezTo>
                      <a:lnTo>
                        <a:pt x="182851" y="814854"/>
                      </a:lnTo>
                      <a:cubicBezTo>
                        <a:pt x="179118" y="814854"/>
                        <a:pt x="175385" y="812365"/>
                        <a:pt x="175385" y="807388"/>
                      </a:cubicBezTo>
                      <a:cubicBezTo>
                        <a:pt x="146767" y="614517"/>
                        <a:pt x="95750" y="427868"/>
                        <a:pt x="24825" y="251174"/>
                      </a:cubicBezTo>
                      <a:cubicBezTo>
                        <a:pt x="-10015" y="162827"/>
                        <a:pt x="-8771" y="96877"/>
                        <a:pt x="32291" y="53326"/>
                      </a:cubicBezTo>
                      <a:cubicBezTo>
                        <a:pt x="64487" y="19263"/>
                        <a:pt x="117331" y="4273"/>
                        <a:pt x="176649" y="8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3155005B-3BE0-7543-9BD6-4476D78B949E}"/>
                    </a:ext>
                  </a:extLst>
                </p:cNvPr>
                <p:cNvSpPr/>
                <p:nvPr/>
              </p:nvSpPr>
              <p:spPr>
                <a:xfrm>
                  <a:off x="13300076" y="8570319"/>
                  <a:ext cx="882021" cy="6106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9" h="491">
                      <a:moveTo>
                        <a:pt x="660" y="0"/>
                      </a:moveTo>
                      <a:lnTo>
                        <a:pt x="660" y="443"/>
                      </a:lnTo>
                      <a:lnTo>
                        <a:pt x="0" y="443"/>
                      </a:lnTo>
                      <a:cubicBezTo>
                        <a:pt x="2" y="460"/>
                        <a:pt x="5" y="475"/>
                        <a:pt x="6" y="491"/>
                      </a:cubicBezTo>
                      <a:lnTo>
                        <a:pt x="685" y="491"/>
                      </a:lnTo>
                      <a:cubicBezTo>
                        <a:pt x="698" y="491"/>
                        <a:pt x="709" y="480"/>
                        <a:pt x="709" y="467"/>
                      </a:cubicBezTo>
                      <a:lnTo>
                        <a:pt x="709" y="11"/>
                      </a:lnTo>
                      <a:cubicBezTo>
                        <a:pt x="693" y="8"/>
                        <a:pt x="676" y="4"/>
                        <a:pt x="66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7" name="Freeform 676">
                  <a:extLst>
                    <a:ext uri="{FF2B5EF4-FFF2-40B4-BE49-F238E27FC236}">
                      <a16:creationId xmlns:a16="http://schemas.microsoft.com/office/drawing/2014/main" id="{43724E52-789B-344C-A326-FC1ED5062E12}"/>
                    </a:ext>
                  </a:extLst>
                </p:cNvPr>
                <p:cNvSpPr/>
                <p:nvPr/>
              </p:nvSpPr>
              <p:spPr>
                <a:xfrm>
                  <a:off x="13290840" y="8561080"/>
                  <a:ext cx="898731" cy="628615"/>
                </a:xfrm>
                <a:custGeom>
                  <a:avLst/>
                  <a:gdLst>
                    <a:gd name="connsiteX0" fmla="*/ 840240 w 898731"/>
                    <a:gd name="connsiteY0" fmla="*/ 19209 h 628615"/>
                    <a:gd name="connsiteX1" fmla="*/ 840240 w 898731"/>
                    <a:gd name="connsiteY1" fmla="*/ 560182 h 628615"/>
                    <a:gd name="connsiteX2" fmla="*/ 830288 w 898731"/>
                    <a:gd name="connsiteY2" fmla="*/ 568887 h 628615"/>
                    <a:gd name="connsiteX3" fmla="*/ 19202 w 898731"/>
                    <a:gd name="connsiteY3" fmla="*/ 568887 h 628615"/>
                    <a:gd name="connsiteX4" fmla="*/ 25422 w 898731"/>
                    <a:gd name="connsiteY4" fmla="*/ 612414 h 628615"/>
                    <a:gd name="connsiteX5" fmla="*/ 861388 w 898731"/>
                    <a:gd name="connsiteY5" fmla="*/ 612414 h 628615"/>
                    <a:gd name="connsiteX6" fmla="*/ 882536 w 898731"/>
                    <a:gd name="connsiteY6" fmla="*/ 590029 h 628615"/>
                    <a:gd name="connsiteX7" fmla="*/ 882536 w 898731"/>
                    <a:gd name="connsiteY7" fmla="*/ 30402 h 628615"/>
                    <a:gd name="connsiteX8" fmla="*/ 840240 w 898731"/>
                    <a:gd name="connsiteY8" fmla="*/ 19209 h 628615"/>
                    <a:gd name="connsiteX9" fmla="*/ 832796 w 898731"/>
                    <a:gd name="connsiteY9" fmla="*/ 515 h 628615"/>
                    <a:gd name="connsiteX10" fmla="*/ 892511 w 898731"/>
                    <a:gd name="connsiteY10" fmla="*/ 14196 h 628615"/>
                    <a:gd name="connsiteX11" fmla="*/ 898731 w 898731"/>
                    <a:gd name="connsiteY11" fmla="*/ 22903 h 628615"/>
                    <a:gd name="connsiteX12" fmla="*/ 898731 w 898731"/>
                    <a:gd name="connsiteY12" fmla="*/ 590058 h 628615"/>
                    <a:gd name="connsiteX13" fmla="*/ 861409 w 898731"/>
                    <a:gd name="connsiteY13" fmla="*/ 628615 h 628615"/>
                    <a:gd name="connsiteX14" fmla="*/ 16688 w 898731"/>
                    <a:gd name="connsiteY14" fmla="*/ 628615 h 628615"/>
                    <a:gd name="connsiteX15" fmla="*/ 9223 w 898731"/>
                    <a:gd name="connsiteY15" fmla="*/ 621152 h 628615"/>
                    <a:gd name="connsiteX16" fmla="*/ 515 w 898731"/>
                    <a:gd name="connsiteY16" fmla="*/ 561452 h 628615"/>
                    <a:gd name="connsiteX17" fmla="*/ 1759 w 898731"/>
                    <a:gd name="connsiteY17" fmla="*/ 555233 h 628615"/>
                    <a:gd name="connsiteX18" fmla="*/ 9223 w 898731"/>
                    <a:gd name="connsiteY18" fmla="*/ 551502 h 628615"/>
                    <a:gd name="connsiteX19" fmla="*/ 821599 w 898731"/>
                    <a:gd name="connsiteY19" fmla="*/ 551502 h 628615"/>
                    <a:gd name="connsiteX20" fmla="*/ 821599 w 898731"/>
                    <a:gd name="connsiteY20" fmla="*/ 9221 h 628615"/>
                    <a:gd name="connsiteX21" fmla="*/ 825331 w 898731"/>
                    <a:gd name="connsiteY21" fmla="*/ 1759 h 628615"/>
                    <a:gd name="connsiteX22" fmla="*/ 832796 w 898731"/>
                    <a:gd name="connsiteY22" fmla="*/ 515 h 628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98731" h="628615">
                      <a:moveTo>
                        <a:pt x="840240" y="19209"/>
                      </a:moveTo>
                      <a:lnTo>
                        <a:pt x="840240" y="560182"/>
                      </a:lnTo>
                      <a:cubicBezTo>
                        <a:pt x="840240" y="565157"/>
                        <a:pt x="835264" y="568887"/>
                        <a:pt x="830288" y="568887"/>
                      </a:cubicBezTo>
                      <a:lnTo>
                        <a:pt x="19202" y="568887"/>
                      </a:lnTo>
                      <a:cubicBezTo>
                        <a:pt x="21690" y="582567"/>
                        <a:pt x="22934" y="597491"/>
                        <a:pt x="25422" y="612414"/>
                      </a:cubicBezTo>
                      <a:lnTo>
                        <a:pt x="861388" y="612414"/>
                      </a:lnTo>
                      <a:cubicBezTo>
                        <a:pt x="872584" y="612414"/>
                        <a:pt x="882536" y="602465"/>
                        <a:pt x="882536" y="590029"/>
                      </a:cubicBezTo>
                      <a:lnTo>
                        <a:pt x="882536" y="30402"/>
                      </a:lnTo>
                      <a:cubicBezTo>
                        <a:pt x="867608" y="26671"/>
                        <a:pt x="853924" y="22940"/>
                        <a:pt x="840240" y="19209"/>
                      </a:cubicBezTo>
                      <a:close/>
                      <a:moveTo>
                        <a:pt x="832796" y="515"/>
                      </a:moveTo>
                      <a:cubicBezTo>
                        <a:pt x="853945" y="5490"/>
                        <a:pt x="872606" y="10465"/>
                        <a:pt x="892511" y="14196"/>
                      </a:cubicBezTo>
                      <a:cubicBezTo>
                        <a:pt x="897487" y="16684"/>
                        <a:pt x="898731" y="19171"/>
                        <a:pt x="898731" y="22903"/>
                      </a:cubicBezTo>
                      <a:lnTo>
                        <a:pt x="898731" y="590058"/>
                      </a:lnTo>
                      <a:cubicBezTo>
                        <a:pt x="898731" y="612446"/>
                        <a:pt x="882558" y="628615"/>
                        <a:pt x="861409" y="628615"/>
                      </a:cubicBezTo>
                      <a:lnTo>
                        <a:pt x="16688" y="628615"/>
                      </a:lnTo>
                      <a:cubicBezTo>
                        <a:pt x="12956" y="628615"/>
                        <a:pt x="9223" y="626128"/>
                        <a:pt x="9223" y="621152"/>
                      </a:cubicBezTo>
                      <a:cubicBezTo>
                        <a:pt x="6735" y="602496"/>
                        <a:pt x="4247" y="581352"/>
                        <a:pt x="515" y="561452"/>
                      </a:cubicBezTo>
                      <a:cubicBezTo>
                        <a:pt x="-729" y="558964"/>
                        <a:pt x="515" y="556477"/>
                        <a:pt x="1759" y="555233"/>
                      </a:cubicBezTo>
                      <a:cubicBezTo>
                        <a:pt x="4247" y="553989"/>
                        <a:pt x="5491" y="551502"/>
                        <a:pt x="9223" y="551502"/>
                      </a:cubicBezTo>
                      <a:lnTo>
                        <a:pt x="821599" y="551502"/>
                      </a:lnTo>
                      <a:lnTo>
                        <a:pt x="821599" y="9221"/>
                      </a:lnTo>
                      <a:cubicBezTo>
                        <a:pt x="821599" y="5490"/>
                        <a:pt x="824087" y="3003"/>
                        <a:pt x="825331" y="1759"/>
                      </a:cubicBezTo>
                      <a:cubicBezTo>
                        <a:pt x="827819" y="515"/>
                        <a:pt x="830307" y="-729"/>
                        <a:pt x="832796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E186F232-E6AD-3C43-BE9A-4612BBA5FCF6}"/>
                    </a:ext>
                  </a:extLst>
                </p:cNvPr>
                <p:cNvSpPr/>
                <p:nvPr/>
              </p:nvSpPr>
              <p:spPr>
                <a:xfrm>
                  <a:off x="13348662" y="8353475"/>
                  <a:ext cx="468418" cy="3103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7" h="250">
                      <a:moveTo>
                        <a:pt x="186" y="35"/>
                      </a:moveTo>
                      <a:cubicBezTo>
                        <a:pt x="136" y="18"/>
                        <a:pt x="66" y="3"/>
                        <a:pt x="0" y="0"/>
                      </a:cubicBezTo>
                      <a:cubicBezTo>
                        <a:pt x="-1" y="21"/>
                        <a:pt x="0" y="43"/>
                        <a:pt x="3" y="59"/>
                      </a:cubicBezTo>
                      <a:cubicBezTo>
                        <a:pt x="15" y="136"/>
                        <a:pt x="74" y="213"/>
                        <a:pt x="149" y="240"/>
                      </a:cubicBezTo>
                      <a:cubicBezTo>
                        <a:pt x="253" y="279"/>
                        <a:pt x="368" y="200"/>
                        <a:pt x="377" y="99"/>
                      </a:cubicBezTo>
                      <a:cubicBezTo>
                        <a:pt x="314" y="78"/>
                        <a:pt x="250" y="56"/>
                        <a:pt x="186" y="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8" name="Freeform 677">
                  <a:extLst>
                    <a:ext uri="{FF2B5EF4-FFF2-40B4-BE49-F238E27FC236}">
                      <a16:creationId xmlns:a16="http://schemas.microsoft.com/office/drawing/2014/main" id="{270E4B80-5CBB-FF44-B830-03257E768866}"/>
                    </a:ext>
                  </a:extLst>
                </p:cNvPr>
                <p:cNvSpPr/>
                <p:nvPr/>
              </p:nvSpPr>
              <p:spPr>
                <a:xfrm>
                  <a:off x="13339607" y="8344752"/>
                  <a:ext cx="486519" cy="327758"/>
                </a:xfrm>
                <a:custGeom>
                  <a:avLst/>
                  <a:gdLst>
                    <a:gd name="connsiteX0" fmla="*/ 19017 w 486519"/>
                    <a:gd name="connsiteY0" fmla="*/ 17447 h 327758"/>
                    <a:gd name="connsiteX1" fmla="*/ 22744 w 486519"/>
                    <a:gd name="connsiteY1" fmla="*/ 80735 h 327758"/>
                    <a:gd name="connsiteX2" fmla="*/ 197918 w 486519"/>
                    <a:gd name="connsiteY2" fmla="*/ 299142 h 327758"/>
                    <a:gd name="connsiteX3" fmla="*/ 375577 w 486519"/>
                    <a:gd name="connsiteY3" fmla="*/ 278046 h 327758"/>
                    <a:gd name="connsiteX4" fmla="*/ 469997 w 486519"/>
                    <a:gd name="connsiteY4" fmla="*/ 137819 h 327758"/>
                    <a:gd name="connsiteX5" fmla="*/ 371850 w 486519"/>
                    <a:gd name="connsiteY5" fmla="*/ 104313 h 327758"/>
                    <a:gd name="connsiteX6" fmla="*/ 238917 w 486519"/>
                    <a:gd name="connsiteY6" fmla="*/ 60880 h 327758"/>
                    <a:gd name="connsiteX7" fmla="*/ 19017 w 486519"/>
                    <a:gd name="connsiteY7" fmla="*/ 17447 h 327758"/>
                    <a:gd name="connsiteX8" fmla="*/ 10275 w 486519"/>
                    <a:gd name="connsiteY8" fmla="*/ 0 h 327758"/>
                    <a:gd name="connsiteX9" fmla="*/ 242644 w 486519"/>
                    <a:gd name="connsiteY9" fmla="*/ 44694 h 327758"/>
                    <a:gd name="connsiteX10" fmla="*/ 375604 w 486519"/>
                    <a:gd name="connsiteY10" fmla="*/ 88147 h 327758"/>
                    <a:gd name="connsiteX11" fmla="*/ 481226 w 486519"/>
                    <a:gd name="connsiteY11" fmla="*/ 124151 h 327758"/>
                    <a:gd name="connsiteX12" fmla="*/ 486196 w 486519"/>
                    <a:gd name="connsiteY12" fmla="*/ 132841 h 327758"/>
                    <a:gd name="connsiteX13" fmla="*/ 383059 w 486519"/>
                    <a:gd name="connsiteY13" fmla="*/ 292996 h 327758"/>
                    <a:gd name="connsiteX14" fmla="*/ 263768 w 486519"/>
                    <a:gd name="connsiteY14" fmla="*/ 327758 h 327758"/>
                    <a:gd name="connsiteX15" fmla="*/ 190454 w 486519"/>
                    <a:gd name="connsiteY15" fmla="*/ 314101 h 327758"/>
                    <a:gd name="connsiteX16" fmla="*/ 4062 w 486519"/>
                    <a:gd name="connsiteY16" fmla="*/ 83181 h 327758"/>
                    <a:gd name="connsiteX17" fmla="*/ 1577 w 486519"/>
                    <a:gd name="connsiteY17" fmla="*/ 7449 h 327758"/>
                    <a:gd name="connsiteX18" fmla="*/ 10275 w 486519"/>
                    <a:gd name="connsiteY18" fmla="*/ 0 h 32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86519" h="327758">
                      <a:moveTo>
                        <a:pt x="19017" y="17447"/>
                      </a:moveTo>
                      <a:cubicBezTo>
                        <a:pt x="16533" y="43507"/>
                        <a:pt x="20260" y="68326"/>
                        <a:pt x="22744" y="80735"/>
                      </a:cubicBezTo>
                      <a:cubicBezTo>
                        <a:pt x="36411" y="175048"/>
                        <a:pt x="110953" y="266878"/>
                        <a:pt x="197918" y="299142"/>
                      </a:cubicBezTo>
                      <a:cubicBezTo>
                        <a:pt x="255067" y="320239"/>
                        <a:pt x="319670" y="312793"/>
                        <a:pt x="375577" y="278046"/>
                      </a:cubicBezTo>
                      <a:cubicBezTo>
                        <a:pt x="427756" y="244541"/>
                        <a:pt x="462543" y="192421"/>
                        <a:pt x="469997" y="137819"/>
                      </a:cubicBezTo>
                      <a:cubicBezTo>
                        <a:pt x="437695" y="126651"/>
                        <a:pt x="404151" y="115482"/>
                        <a:pt x="371850" y="104313"/>
                      </a:cubicBezTo>
                      <a:cubicBezTo>
                        <a:pt x="327125" y="89422"/>
                        <a:pt x="282399" y="74531"/>
                        <a:pt x="238917" y="60880"/>
                      </a:cubicBezTo>
                      <a:cubicBezTo>
                        <a:pt x="169344" y="36061"/>
                        <a:pt x="87348" y="21170"/>
                        <a:pt x="19017" y="17447"/>
                      </a:cubicBezTo>
                      <a:close/>
                      <a:moveTo>
                        <a:pt x="10275" y="0"/>
                      </a:moveTo>
                      <a:cubicBezTo>
                        <a:pt x="82347" y="3725"/>
                        <a:pt x="168087" y="19864"/>
                        <a:pt x="242644" y="44694"/>
                      </a:cubicBezTo>
                      <a:cubicBezTo>
                        <a:pt x="287378" y="58351"/>
                        <a:pt x="332112" y="73249"/>
                        <a:pt x="375604" y="88147"/>
                      </a:cubicBezTo>
                      <a:cubicBezTo>
                        <a:pt x="410397" y="100562"/>
                        <a:pt x="445190" y="111736"/>
                        <a:pt x="481226" y="124151"/>
                      </a:cubicBezTo>
                      <a:cubicBezTo>
                        <a:pt x="484954" y="125392"/>
                        <a:pt x="487439" y="129117"/>
                        <a:pt x="486196" y="132841"/>
                      </a:cubicBezTo>
                      <a:cubicBezTo>
                        <a:pt x="481226" y="194917"/>
                        <a:pt x="442705" y="255751"/>
                        <a:pt x="383059" y="292996"/>
                      </a:cubicBezTo>
                      <a:cubicBezTo>
                        <a:pt x="345781" y="316584"/>
                        <a:pt x="304775" y="327758"/>
                        <a:pt x="263768" y="327758"/>
                      </a:cubicBezTo>
                      <a:cubicBezTo>
                        <a:pt x="237673" y="327758"/>
                        <a:pt x="214064" y="324033"/>
                        <a:pt x="190454" y="314101"/>
                      </a:cubicBezTo>
                      <a:cubicBezTo>
                        <a:pt x="96015" y="279339"/>
                        <a:pt x="20216" y="184985"/>
                        <a:pt x="4062" y="83181"/>
                      </a:cubicBezTo>
                      <a:cubicBezTo>
                        <a:pt x="1577" y="68283"/>
                        <a:pt x="-2151" y="38487"/>
                        <a:pt x="1577" y="7449"/>
                      </a:cubicBezTo>
                      <a:cubicBezTo>
                        <a:pt x="1577" y="3725"/>
                        <a:pt x="6547" y="0"/>
                        <a:pt x="102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7362E46E-3087-1442-AC83-E867311F88E7}"/>
                    </a:ext>
                  </a:extLst>
                </p:cNvPr>
                <p:cNvSpPr/>
                <p:nvPr/>
              </p:nvSpPr>
              <p:spPr>
                <a:xfrm>
                  <a:off x="13585362" y="8689957"/>
                  <a:ext cx="361280" cy="3065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247">
                      <a:moveTo>
                        <a:pt x="170" y="1"/>
                      </a:moveTo>
                      <a:cubicBezTo>
                        <a:pt x="121" y="7"/>
                        <a:pt x="69" y="54"/>
                        <a:pt x="34" y="88"/>
                      </a:cubicBezTo>
                      <a:cubicBezTo>
                        <a:pt x="-2" y="124"/>
                        <a:pt x="-17" y="176"/>
                        <a:pt x="26" y="214"/>
                      </a:cubicBezTo>
                      <a:cubicBezTo>
                        <a:pt x="115" y="294"/>
                        <a:pt x="314" y="222"/>
                        <a:pt x="289" y="89"/>
                      </a:cubicBezTo>
                      <a:cubicBezTo>
                        <a:pt x="279" y="37"/>
                        <a:pt x="223" y="-7"/>
                        <a:pt x="17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79" name="Freeform 678">
                  <a:extLst>
                    <a:ext uri="{FF2B5EF4-FFF2-40B4-BE49-F238E27FC236}">
                      <a16:creationId xmlns:a16="http://schemas.microsoft.com/office/drawing/2014/main" id="{72EC307F-A906-1C4D-A408-60227832793E}"/>
                    </a:ext>
                  </a:extLst>
                </p:cNvPr>
                <p:cNvSpPr/>
                <p:nvPr/>
              </p:nvSpPr>
              <p:spPr>
                <a:xfrm>
                  <a:off x="13576580" y="8682794"/>
                  <a:ext cx="378903" cy="324953"/>
                </a:xfrm>
                <a:custGeom>
                  <a:avLst/>
                  <a:gdLst>
                    <a:gd name="connsiteX0" fmla="*/ 234730 w 378903"/>
                    <a:gd name="connsiteY0" fmla="*/ 15888 h 324953"/>
                    <a:gd name="connsiteX1" fmla="*/ 221076 w 378903"/>
                    <a:gd name="connsiteY1" fmla="*/ 17129 h 324953"/>
                    <a:gd name="connsiteX2" fmla="*/ 57224 w 378903"/>
                    <a:gd name="connsiteY2" fmla="*/ 122604 h 324953"/>
                    <a:gd name="connsiteX3" fmla="*/ 17503 w 378903"/>
                    <a:gd name="connsiteY3" fmla="*/ 208224 h 324953"/>
                    <a:gd name="connsiteX4" fmla="*/ 47294 w 378903"/>
                    <a:gd name="connsiteY4" fmla="*/ 266546 h 324953"/>
                    <a:gd name="connsiteX5" fmla="*/ 278175 w 378903"/>
                    <a:gd name="connsiteY5" fmla="*/ 275232 h 324953"/>
                    <a:gd name="connsiteX6" fmla="*/ 358859 w 378903"/>
                    <a:gd name="connsiteY6" fmla="*/ 118881 h 324953"/>
                    <a:gd name="connsiteX7" fmla="*/ 234730 w 378903"/>
                    <a:gd name="connsiteY7" fmla="*/ 15888 h 324953"/>
                    <a:gd name="connsiteX8" fmla="*/ 219844 w 378903"/>
                    <a:gd name="connsiteY8" fmla="*/ 928 h 324953"/>
                    <a:gd name="connsiteX9" fmla="*/ 376300 w 378903"/>
                    <a:gd name="connsiteY9" fmla="*/ 117627 h 324953"/>
                    <a:gd name="connsiteX10" fmla="*/ 285655 w 378903"/>
                    <a:gd name="connsiteY10" fmla="*/ 291433 h 324953"/>
                    <a:gd name="connsiteX11" fmla="*/ 162726 w 378903"/>
                    <a:gd name="connsiteY11" fmla="*/ 324953 h 324953"/>
                    <a:gd name="connsiteX12" fmla="*/ 36072 w 378903"/>
                    <a:gd name="connsiteY12" fmla="*/ 280260 h 324953"/>
                    <a:gd name="connsiteX13" fmla="*/ 62 w 378903"/>
                    <a:gd name="connsiteY13" fmla="*/ 209496 h 324953"/>
                    <a:gd name="connsiteX14" fmla="*/ 44763 w 378903"/>
                    <a:gd name="connsiteY14" fmla="*/ 111420 h 324953"/>
                    <a:gd name="connsiteX15" fmla="*/ 219844 w 378903"/>
                    <a:gd name="connsiteY15" fmla="*/ 928 h 324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8903" h="324953">
                      <a:moveTo>
                        <a:pt x="234730" y="15888"/>
                      </a:moveTo>
                      <a:cubicBezTo>
                        <a:pt x="229765" y="15888"/>
                        <a:pt x="224799" y="15888"/>
                        <a:pt x="221076" y="17129"/>
                      </a:cubicBezTo>
                      <a:cubicBezTo>
                        <a:pt x="155287" y="24574"/>
                        <a:pt x="82050" y="99027"/>
                        <a:pt x="57224" y="122604"/>
                      </a:cubicBezTo>
                      <a:cubicBezTo>
                        <a:pt x="31157" y="148662"/>
                        <a:pt x="16262" y="179684"/>
                        <a:pt x="17503" y="208224"/>
                      </a:cubicBezTo>
                      <a:cubicBezTo>
                        <a:pt x="17503" y="229319"/>
                        <a:pt x="27433" y="249173"/>
                        <a:pt x="47294" y="266546"/>
                      </a:cubicBezTo>
                      <a:cubicBezTo>
                        <a:pt x="101911" y="314940"/>
                        <a:pt x="201215" y="318663"/>
                        <a:pt x="278175" y="275232"/>
                      </a:cubicBezTo>
                      <a:cubicBezTo>
                        <a:pt x="341481" y="239246"/>
                        <a:pt x="371272" y="182166"/>
                        <a:pt x="358859" y="118881"/>
                      </a:cubicBezTo>
                      <a:cubicBezTo>
                        <a:pt x="347688" y="61801"/>
                        <a:pt x="289347" y="15888"/>
                        <a:pt x="234730" y="15888"/>
                      </a:cubicBezTo>
                      <a:close/>
                      <a:moveTo>
                        <a:pt x="219844" y="928"/>
                      </a:moveTo>
                      <a:cubicBezTo>
                        <a:pt x="288138" y="-7762"/>
                        <a:pt x="361399" y="45622"/>
                        <a:pt x="376300" y="117627"/>
                      </a:cubicBezTo>
                      <a:cubicBezTo>
                        <a:pt x="388717" y="185908"/>
                        <a:pt x="356432" y="251706"/>
                        <a:pt x="285655" y="291433"/>
                      </a:cubicBezTo>
                      <a:cubicBezTo>
                        <a:pt x="244679" y="315021"/>
                        <a:pt x="202460" y="324953"/>
                        <a:pt x="162726" y="324953"/>
                      </a:cubicBezTo>
                      <a:cubicBezTo>
                        <a:pt x="111816" y="324953"/>
                        <a:pt x="64631" y="307572"/>
                        <a:pt x="36072" y="280260"/>
                      </a:cubicBezTo>
                      <a:cubicBezTo>
                        <a:pt x="12479" y="260396"/>
                        <a:pt x="62" y="235567"/>
                        <a:pt x="62" y="209496"/>
                      </a:cubicBezTo>
                      <a:cubicBezTo>
                        <a:pt x="-1180" y="175976"/>
                        <a:pt x="16204" y="141215"/>
                        <a:pt x="44763" y="111420"/>
                      </a:cubicBezTo>
                      <a:cubicBezTo>
                        <a:pt x="89465" y="67968"/>
                        <a:pt x="155276" y="9619"/>
                        <a:pt x="219844" y="9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49" name="Group 748">
                <a:extLst>
                  <a:ext uri="{FF2B5EF4-FFF2-40B4-BE49-F238E27FC236}">
                    <a16:creationId xmlns:a16="http://schemas.microsoft.com/office/drawing/2014/main" id="{2D5AED37-D9CF-D945-9598-6779E06D92D7}"/>
                  </a:ext>
                </a:extLst>
              </p:cNvPr>
              <p:cNvGrpSpPr/>
              <p:nvPr/>
            </p:nvGrpSpPr>
            <p:grpSpPr>
              <a:xfrm>
                <a:off x="12567550" y="10067037"/>
                <a:ext cx="2963735" cy="1981508"/>
                <a:chOff x="12567550" y="10067037"/>
                <a:chExt cx="2963735" cy="1981508"/>
              </a:xfrm>
            </p:grpSpPr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4E4EC81B-6F57-DA45-8485-97B7079B5898}"/>
                    </a:ext>
                  </a:extLst>
                </p:cNvPr>
                <p:cNvSpPr/>
                <p:nvPr/>
              </p:nvSpPr>
              <p:spPr>
                <a:xfrm>
                  <a:off x="12576271" y="10837210"/>
                  <a:ext cx="2946294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66" h="75">
                      <a:moveTo>
                        <a:pt x="2333" y="75"/>
                      </a:moveTo>
                      <a:lnTo>
                        <a:pt x="33" y="75"/>
                      </a:lnTo>
                      <a:cubicBezTo>
                        <a:pt x="15" y="75"/>
                        <a:pt x="0" y="60"/>
                        <a:pt x="0" y="42"/>
                      </a:cubicBezTo>
                      <a:lnTo>
                        <a:pt x="0" y="34"/>
                      </a:lnTo>
                      <a:cubicBezTo>
                        <a:pt x="0" y="15"/>
                        <a:pt x="15" y="0"/>
                        <a:pt x="33" y="0"/>
                      </a:cubicBezTo>
                      <a:lnTo>
                        <a:pt x="2333" y="0"/>
                      </a:lnTo>
                      <a:cubicBezTo>
                        <a:pt x="2351" y="0"/>
                        <a:pt x="2366" y="15"/>
                        <a:pt x="2366" y="34"/>
                      </a:cubicBezTo>
                      <a:lnTo>
                        <a:pt x="2366" y="42"/>
                      </a:lnTo>
                      <a:cubicBezTo>
                        <a:pt x="2366" y="60"/>
                        <a:pt x="2351" y="75"/>
                        <a:pt x="2333" y="7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0" name="Freeform 679">
                  <a:extLst>
                    <a:ext uri="{FF2B5EF4-FFF2-40B4-BE49-F238E27FC236}">
                      <a16:creationId xmlns:a16="http://schemas.microsoft.com/office/drawing/2014/main" id="{8C695254-D90B-9449-BD4C-DA73A8937F4B}"/>
                    </a:ext>
                  </a:extLst>
                </p:cNvPr>
                <p:cNvSpPr/>
                <p:nvPr/>
              </p:nvSpPr>
              <p:spPr>
                <a:xfrm>
                  <a:off x="12567550" y="10828487"/>
                  <a:ext cx="2963735" cy="109668"/>
                </a:xfrm>
                <a:custGeom>
                  <a:avLst/>
                  <a:gdLst>
                    <a:gd name="connsiteX0" fmla="*/ 54799 w 2963735"/>
                    <a:gd name="connsiteY0" fmla="*/ 17447 h 109668"/>
                    <a:gd name="connsiteX1" fmla="*/ 16196 w 2963735"/>
                    <a:gd name="connsiteY1" fmla="*/ 54221 h 109668"/>
                    <a:gd name="connsiteX2" fmla="*/ 54799 w 2963735"/>
                    <a:gd name="connsiteY2" fmla="*/ 92221 h 109668"/>
                    <a:gd name="connsiteX3" fmla="*/ 2908937 w 2963735"/>
                    <a:gd name="connsiteY3" fmla="*/ 92221 h 109668"/>
                    <a:gd name="connsiteX4" fmla="*/ 2947540 w 2963735"/>
                    <a:gd name="connsiteY4" fmla="*/ 54221 h 109668"/>
                    <a:gd name="connsiteX5" fmla="*/ 2908937 w 2963735"/>
                    <a:gd name="connsiteY5" fmla="*/ 17447 h 109668"/>
                    <a:gd name="connsiteX6" fmla="*/ 54792 w 2963735"/>
                    <a:gd name="connsiteY6" fmla="*/ 0 h 109668"/>
                    <a:gd name="connsiteX7" fmla="*/ 2908943 w 2963735"/>
                    <a:gd name="connsiteY7" fmla="*/ 0 h 109668"/>
                    <a:gd name="connsiteX8" fmla="*/ 2963735 w 2963735"/>
                    <a:gd name="connsiteY8" fmla="*/ 54218 h 109668"/>
                    <a:gd name="connsiteX9" fmla="*/ 2908943 w 2963735"/>
                    <a:gd name="connsiteY9" fmla="*/ 109668 h 109668"/>
                    <a:gd name="connsiteX10" fmla="*/ 54792 w 2963735"/>
                    <a:gd name="connsiteY10" fmla="*/ 109668 h 109668"/>
                    <a:gd name="connsiteX11" fmla="*/ 0 w 2963735"/>
                    <a:gd name="connsiteY11" fmla="*/ 54218 h 109668"/>
                    <a:gd name="connsiteX12" fmla="*/ 54792 w 2963735"/>
                    <a:gd name="connsiteY12" fmla="*/ 0 h 10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63735" h="109668">
                      <a:moveTo>
                        <a:pt x="54799" y="17447"/>
                      </a:moveTo>
                      <a:cubicBezTo>
                        <a:pt x="33630" y="17447"/>
                        <a:pt x="16196" y="34608"/>
                        <a:pt x="16196" y="54221"/>
                      </a:cubicBezTo>
                      <a:cubicBezTo>
                        <a:pt x="16196" y="76286"/>
                        <a:pt x="33630" y="92221"/>
                        <a:pt x="54799" y="92221"/>
                      </a:cubicBezTo>
                      <a:lnTo>
                        <a:pt x="2908937" y="92221"/>
                      </a:lnTo>
                      <a:cubicBezTo>
                        <a:pt x="2930106" y="92221"/>
                        <a:pt x="2947540" y="76286"/>
                        <a:pt x="2947540" y="54221"/>
                      </a:cubicBezTo>
                      <a:cubicBezTo>
                        <a:pt x="2947540" y="34608"/>
                        <a:pt x="2930106" y="17447"/>
                        <a:pt x="2908937" y="17447"/>
                      </a:cubicBezTo>
                      <a:close/>
                      <a:moveTo>
                        <a:pt x="54792" y="0"/>
                      </a:moveTo>
                      <a:lnTo>
                        <a:pt x="2908943" y="0"/>
                      </a:lnTo>
                      <a:cubicBezTo>
                        <a:pt x="2940075" y="0"/>
                        <a:pt x="2963735" y="24644"/>
                        <a:pt x="2963735" y="54218"/>
                      </a:cubicBezTo>
                      <a:cubicBezTo>
                        <a:pt x="2963735" y="85024"/>
                        <a:pt x="2940075" y="109668"/>
                        <a:pt x="2908943" y="109668"/>
                      </a:cubicBezTo>
                      <a:lnTo>
                        <a:pt x="54792" y="109668"/>
                      </a:lnTo>
                      <a:cubicBezTo>
                        <a:pt x="23660" y="109668"/>
                        <a:pt x="0" y="85024"/>
                        <a:pt x="0" y="54218"/>
                      </a:cubicBezTo>
                      <a:cubicBezTo>
                        <a:pt x="0" y="24644"/>
                        <a:pt x="23660" y="0"/>
                        <a:pt x="547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C33D975C-A21B-B546-88A6-4EFB49645ED6}"/>
                    </a:ext>
                  </a:extLst>
                </p:cNvPr>
                <p:cNvSpPr/>
                <p:nvPr/>
              </p:nvSpPr>
              <p:spPr>
                <a:xfrm>
                  <a:off x="14002699" y="10930677"/>
                  <a:ext cx="93434" cy="11091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" h="891">
                      <a:moveTo>
                        <a:pt x="0" y="888"/>
                      </a:moveTo>
                      <a:cubicBezTo>
                        <a:pt x="25" y="889"/>
                        <a:pt x="51" y="890"/>
                        <a:pt x="76" y="891"/>
                      </a:cubicBezTo>
                      <a:lnTo>
                        <a:pt x="7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1" name="Freeform 680">
                  <a:extLst>
                    <a:ext uri="{FF2B5EF4-FFF2-40B4-BE49-F238E27FC236}">
                      <a16:creationId xmlns:a16="http://schemas.microsoft.com/office/drawing/2014/main" id="{B0EA84F4-AB69-124A-9672-96ABB987C9E4}"/>
                    </a:ext>
                  </a:extLst>
                </p:cNvPr>
                <p:cNvSpPr/>
                <p:nvPr/>
              </p:nvSpPr>
              <p:spPr>
                <a:xfrm>
                  <a:off x="13993978" y="10921954"/>
                  <a:ext cx="110875" cy="1126591"/>
                </a:xfrm>
                <a:custGeom>
                  <a:avLst/>
                  <a:gdLst>
                    <a:gd name="connsiteX0" fmla="*/ 17442 w 110875"/>
                    <a:gd name="connsiteY0" fmla="*/ 17444 h 1126591"/>
                    <a:gd name="connsiteX1" fmla="*/ 17442 w 110875"/>
                    <a:gd name="connsiteY1" fmla="*/ 1106651 h 1126591"/>
                    <a:gd name="connsiteX2" fmla="*/ 93435 w 110875"/>
                    <a:gd name="connsiteY2" fmla="*/ 1109141 h 1126591"/>
                    <a:gd name="connsiteX3" fmla="*/ 93435 w 110875"/>
                    <a:gd name="connsiteY3" fmla="*/ 17444 h 1126591"/>
                    <a:gd name="connsiteX4" fmla="*/ 8624 w 110875"/>
                    <a:gd name="connsiteY4" fmla="*/ 0 h 1126591"/>
                    <a:gd name="connsiteX5" fmla="*/ 102251 w 110875"/>
                    <a:gd name="connsiteY5" fmla="*/ 0 h 1126591"/>
                    <a:gd name="connsiteX6" fmla="*/ 110875 w 110875"/>
                    <a:gd name="connsiteY6" fmla="*/ 8714 h 1126591"/>
                    <a:gd name="connsiteX7" fmla="*/ 110875 w 110875"/>
                    <a:gd name="connsiteY7" fmla="*/ 1117877 h 1126591"/>
                    <a:gd name="connsiteX8" fmla="*/ 108411 w 110875"/>
                    <a:gd name="connsiteY8" fmla="*/ 1124101 h 1126591"/>
                    <a:gd name="connsiteX9" fmla="*/ 102251 w 110875"/>
                    <a:gd name="connsiteY9" fmla="*/ 1126591 h 1126591"/>
                    <a:gd name="connsiteX10" fmla="*/ 8624 w 110875"/>
                    <a:gd name="connsiteY10" fmla="*/ 1122856 h 1126591"/>
                    <a:gd name="connsiteX11" fmla="*/ 0 w 110875"/>
                    <a:gd name="connsiteY11" fmla="*/ 1114142 h 1126591"/>
                    <a:gd name="connsiteX12" fmla="*/ 0 w 110875"/>
                    <a:gd name="connsiteY12" fmla="*/ 8714 h 1126591"/>
                    <a:gd name="connsiteX13" fmla="*/ 8624 w 110875"/>
                    <a:gd name="connsiteY13" fmla="*/ 0 h 1126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875" h="1126591">
                      <a:moveTo>
                        <a:pt x="17442" y="17444"/>
                      </a:moveTo>
                      <a:lnTo>
                        <a:pt x="17442" y="1106651"/>
                      </a:lnTo>
                      <a:cubicBezTo>
                        <a:pt x="43182" y="1107896"/>
                        <a:pt x="68921" y="1107896"/>
                        <a:pt x="93435" y="1109141"/>
                      </a:cubicBezTo>
                      <a:lnTo>
                        <a:pt x="93435" y="17444"/>
                      </a:lnTo>
                      <a:close/>
                      <a:moveTo>
                        <a:pt x="8624" y="0"/>
                      </a:moveTo>
                      <a:lnTo>
                        <a:pt x="102251" y="0"/>
                      </a:lnTo>
                      <a:cubicBezTo>
                        <a:pt x="107179" y="0"/>
                        <a:pt x="110875" y="4979"/>
                        <a:pt x="110875" y="8714"/>
                      </a:cubicBezTo>
                      <a:lnTo>
                        <a:pt x="110875" y="1117877"/>
                      </a:lnTo>
                      <a:cubicBezTo>
                        <a:pt x="110875" y="1120367"/>
                        <a:pt x="109643" y="1121612"/>
                        <a:pt x="108411" y="1124101"/>
                      </a:cubicBezTo>
                      <a:cubicBezTo>
                        <a:pt x="107179" y="1125346"/>
                        <a:pt x="104715" y="1126591"/>
                        <a:pt x="102251" y="1126591"/>
                      </a:cubicBezTo>
                      <a:cubicBezTo>
                        <a:pt x="71453" y="1125346"/>
                        <a:pt x="39422" y="1124101"/>
                        <a:pt x="8624" y="1122856"/>
                      </a:cubicBezTo>
                      <a:cubicBezTo>
                        <a:pt x="3696" y="1122856"/>
                        <a:pt x="0" y="1119122"/>
                        <a:pt x="0" y="1114142"/>
                      </a:cubicBezTo>
                      <a:lnTo>
                        <a:pt x="0" y="8714"/>
                      </a:lnTo>
                      <a:cubicBezTo>
                        <a:pt x="0" y="4979"/>
                        <a:pt x="3696" y="0"/>
                        <a:pt x="86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5ACB798D-C4D3-3F4A-98C9-E97E3AD138CF}"/>
                    </a:ext>
                  </a:extLst>
                </p:cNvPr>
                <p:cNvSpPr/>
                <p:nvPr/>
              </p:nvSpPr>
              <p:spPr>
                <a:xfrm>
                  <a:off x="14002699" y="10930677"/>
                  <a:ext cx="93434" cy="203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" h="164">
                      <a:moveTo>
                        <a:pt x="76" y="164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431932E0-39D8-8F49-B9B8-99F29495FFC4}"/>
                    </a:ext>
                  </a:extLst>
                </p:cNvPr>
                <p:cNvSpPr/>
                <p:nvPr/>
              </p:nvSpPr>
              <p:spPr>
                <a:xfrm>
                  <a:off x="13016035" y="10067037"/>
                  <a:ext cx="1802657" cy="7776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8" h="625">
                      <a:moveTo>
                        <a:pt x="1401" y="531"/>
                      </a:moveTo>
                      <a:lnTo>
                        <a:pt x="1099" y="531"/>
                      </a:lnTo>
                      <a:cubicBezTo>
                        <a:pt x="1081" y="531"/>
                        <a:pt x="1065" y="520"/>
                        <a:pt x="1059" y="502"/>
                      </a:cubicBezTo>
                      <a:lnTo>
                        <a:pt x="925" y="67"/>
                      </a:lnTo>
                      <a:cubicBezTo>
                        <a:pt x="912" y="27"/>
                        <a:pt x="876" y="0"/>
                        <a:pt x="834" y="0"/>
                      </a:cubicBezTo>
                      <a:lnTo>
                        <a:pt x="69" y="0"/>
                      </a:lnTo>
                      <a:cubicBezTo>
                        <a:pt x="47" y="0"/>
                        <a:pt x="27" y="9"/>
                        <a:pt x="14" y="27"/>
                      </a:cubicBezTo>
                      <a:cubicBezTo>
                        <a:pt x="1" y="45"/>
                        <a:pt x="-3" y="67"/>
                        <a:pt x="3" y="88"/>
                      </a:cubicBezTo>
                      <a:lnTo>
                        <a:pt x="146" y="567"/>
                      </a:lnTo>
                      <a:cubicBezTo>
                        <a:pt x="156" y="601"/>
                        <a:pt x="188" y="625"/>
                        <a:pt x="223" y="625"/>
                      </a:cubicBezTo>
                      <a:lnTo>
                        <a:pt x="1401" y="625"/>
                      </a:lnTo>
                      <a:cubicBezTo>
                        <a:pt x="1427" y="625"/>
                        <a:pt x="1448" y="604"/>
                        <a:pt x="1448" y="578"/>
                      </a:cubicBezTo>
                      <a:cubicBezTo>
                        <a:pt x="1448" y="552"/>
                        <a:pt x="1427" y="531"/>
                        <a:pt x="1401" y="5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A11DAF7F-0777-FD47-9668-2131C0152AE4}"/>
                    </a:ext>
                  </a:extLst>
                </p:cNvPr>
                <p:cNvSpPr/>
                <p:nvPr/>
              </p:nvSpPr>
              <p:spPr>
                <a:xfrm>
                  <a:off x="13596574" y="10406015"/>
                  <a:ext cx="105892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" h="86">
                      <a:moveTo>
                        <a:pt x="86" y="43"/>
                      </a:moveTo>
                      <a:cubicBezTo>
                        <a:pt x="86" y="67"/>
                        <a:pt x="66" y="86"/>
                        <a:pt x="43" y="86"/>
                      </a:cubicBezTo>
                      <a:cubicBezTo>
                        <a:pt x="19" y="86"/>
                        <a:pt x="0" y="67"/>
                        <a:pt x="0" y="43"/>
                      </a:cubicBezTo>
                      <a:cubicBezTo>
                        <a:pt x="0" y="19"/>
                        <a:pt x="19" y="0"/>
                        <a:pt x="43" y="0"/>
                      </a:cubicBezTo>
                      <a:cubicBezTo>
                        <a:pt x="66" y="0"/>
                        <a:pt x="86" y="19"/>
                        <a:pt x="86" y="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760" name="Group 759">
              <a:extLst>
                <a:ext uri="{FF2B5EF4-FFF2-40B4-BE49-F238E27FC236}">
                  <a16:creationId xmlns:a16="http://schemas.microsoft.com/office/drawing/2014/main" id="{90869D4C-3050-0840-921C-A311B237E362}"/>
                </a:ext>
              </a:extLst>
            </p:cNvPr>
            <p:cNvGrpSpPr/>
            <p:nvPr/>
          </p:nvGrpSpPr>
          <p:grpSpPr>
            <a:xfrm>
              <a:off x="6784921" y="8293951"/>
              <a:ext cx="5907622" cy="3757086"/>
              <a:chOff x="6784921" y="8293951"/>
              <a:chExt cx="5907622" cy="3757086"/>
            </a:xfrm>
          </p:grpSpPr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566EA97E-4690-594D-9993-213A37CBB860}"/>
                  </a:ext>
                </a:extLst>
              </p:cNvPr>
              <p:cNvSpPr/>
              <p:nvPr/>
            </p:nvSpPr>
            <p:spPr>
              <a:xfrm>
                <a:off x="6793306" y="8301130"/>
                <a:ext cx="5892595" cy="3739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31" h="3002">
                    <a:moveTo>
                      <a:pt x="545" y="105"/>
                    </a:moveTo>
                    <a:cubicBezTo>
                      <a:pt x="-29" y="101"/>
                      <a:pt x="-51" y="981"/>
                      <a:pt x="41" y="1363"/>
                    </a:cubicBezTo>
                    <a:cubicBezTo>
                      <a:pt x="336" y="2592"/>
                      <a:pt x="1715" y="3228"/>
                      <a:pt x="2881" y="2930"/>
                    </a:cubicBezTo>
                    <a:cubicBezTo>
                      <a:pt x="3371" y="2805"/>
                      <a:pt x="3826" y="2538"/>
                      <a:pt x="4156" y="2152"/>
                    </a:cubicBezTo>
                    <a:cubicBezTo>
                      <a:pt x="4159" y="2149"/>
                      <a:pt x="4162" y="2146"/>
                      <a:pt x="4165" y="2142"/>
                    </a:cubicBezTo>
                    <a:cubicBezTo>
                      <a:pt x="4429" y="1830"/>
                      <a:pt x="4621" y="1444"/>
                      <a:pt x="4701" y="1044"/>
                    </a:cubicBezTo>
                    <a:cubicBezTo>
                      <a:pt x="4751" y="799"/>
                      <a:pt x="4744" y="512"/>
                      <a:pt x="4634" y="283"/>
                    </a:cubicBezTo>
                    <a:cubicBezTo>
                      <a:pt x="4482" y="-33"/>
                      <a:pt x="4170" y="-39"/>
                      <a:pt x="3864" y="48"/>
                    </a:cubicBezTo>
                    <a:cubicBezTo>
                      <a:pt x="3508" y="150"/>
                      <a:pt x="3160" y="282"/>
                      <a:pt x="2795" y="351"/>
                    </a:cubicBezTo>
                    <a:cubicBezTo>
                      <a:pt x="2221" y="461"/>
                      <a:pt x="1615" y="410"/>
                      <a:pt x="1056" y="243"/>
                    </a:cubicBezTo>
                    <a:cubicBezTo>
                      <a:pt x="888" y="193"/>
                      <a:pt x="725" y="106"/>
                      <a:pt x="545" y="1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BF8A3396-DC6F-3E4C-8504-8BD7E5A0011E}"/>
                  </a:ext>
                </a:extLst>
              </p:cNvPr>
              <p:cNvSpPr/>
              <p:nvPr/>
            </p:nvSpPr>
            <p:spPr>
              <a:xfrm>
                <a:off x="6784921" y="8293951"/>
                <a:ext cx="5907622" cy="3755840"/>
              </a:xfrm>
              <a:custGeom>
                <a:avLst/>
                <a:gdLst>
                  <a:gd name="connsiteX0" fmla="*/ 5251489 w 5907622"/>
                  <a:gd name="connsiteY0" fmla="*/ 17191 h 3755840"/>
                  <a:gd name="connsiteX1" fmla="*/ 4823593 w 5907622"/>
                  <a:gd name="connsiteY1" fmla="*/ 75705 h 3755840"/>
                  <a:gd name="connsiteX2" fmla="*/ 4387659 w 5907622"/>
                  <a:gd name="connsiteY2" fmla="*/ 209007 h 3755840"/>
                  <a:gd name="connsiteX3" fmla="*/ 3490879 w 5907622"/>
                  <a:gd name="connsiteY3" fmla="*/ 453186 h 3755840"/>
                  <a:gd name="connsiteX4" fmla="*/ 1322417 w 5907622"/>
                  <a:gd name="connsiteY4" fmla="*/ 318638 h 3755840"/>
                  <a:gd name="connsiteX5" fmla="*/ 1135588 w 5907622"/>
                  <a:gd name="connsiteY5" fmla="*/ 253856 h 3755840"/>
                  <a:gd name="connsiteX6" fmla="*/ 687198 w 5907622"/>
                  <a:gd name="connsiteY6" fmla="*/ 146716 h 3755840"/>
                  <a:gd name="connsiteX7" fmla="*/ 683462 w 5907622"/>
                  <a:gd name="connsiteY7" fmla="*/ 146716 h 3755840"/>
                  <a:gd name="connsiteX8" fmla="*/ 246282 w 5907622"/>
                  <a:gd name="connsiteY8" fmla="*/ 357259 h 3755840"/>
                  <a:gd name="connsiteX9" fmla="*/ 24578 w 5907622"/>
                  <a:gd name="connsiteY9" fmla="*/ 1028751 h 3755840"/>
                  <a:gd name="connsiteX10" fmla="*/ 68171 w 5907622"/>
                  <a:gd name="connsiteY10" fmla="*/ 1703982 h 3755840"/>
                  <a:gd name="connsiteX11" fmla="*/ 512824 w 5907622"/>
                  <a:gd name="connsiteY11" fmla="*/ 2632112 h 3755840"/>
                  <a:gd name="connsiteX12" fmla="*/ 1265123 w 5907622"/>
                  <a:gd name="connsiteY12" fmla="*/ 3297376 h 3755840"/>
                  <a:gd name="connsiteX13" fmla="*/ 2392324 w 5907622"/>
                  <a:gd name="connsiteY13" fmla="*/ 3702265 h 3755840"/>
                  <a:gd name="connsiteX14" fmla="*/ 3594258 w 5907622"/>
                  <a:gd name="connsiteY14" fmla="*/ 3649941 h 3755840"/>
                  <a:gd name="connsiteX15" fmla="*/ 5177323 w 5907622"/>
                  <a:gd name="connsiteY15" fmla="*/ 2683190 h 3755840"/>
                  <a:gd name="connsiteX16" fmla="*/ 5188533 w 5907622"/>
                  <a:gd name="connsiteY16" fmla="*/ 2670732 h 3755840"/>
                  <a:gd name="connsiteX17" fmla="*/ 5854889 w 5907622"/>
                  <a:gd name="connsiteY17" fmla="*/ 1306567 h 3755840"/>
                  <a:gd name="connsiteX18" fmla="*/ 5771439 w 5907622"/>
                  <a:gd name="connsiteY18" fmla="*/ 364733 h 3755840"/>
                  <a:gd name="connsiteX19" fmla="*/ 5369133 w 5907622"/>
                  <a:gd name="connsiteY19" fmla="*/ 33348 h 3755840"/>
                  <a:gd name="connsiteX20" fmla="*/ 5251489 w 5907622"/>
                  <a:gd name="connsiteY20" fmla="*/ 17191 h 3755840"/>
                  <a:gd name="connsiteX21" fmla="*/ 5151289 w 5907622"/>
                  <a:gd name="connsiteY21" fmla="*/ 1107 h 3755840"/>
                  <a:gd name="connsiteX22" fmla="*/ 5786392 w 5907622"/>
                  <a:gd name="connsiteY22" fmla="*/ 358500 h 3755840"/>
                  <a:gd name="connsiteX23" fmla="*/ 5871088 w 5907622"/>
                  <a:gd name="connsiteY23" fmla="*/ 1311549 h 3755840"/>
                  <a:gd name="connsiteX24" fmla="*/ 5203485 w 5907622"/>
                  <a:gd name="connsiteY24" fmla="*/ 2683193 h 3755840"/>
                  <a:gd name="connsiteX25" fmla="*/ 5191029 w 5907622"/>
                  <a:gd name="connsiteY25" fmla="*/ 2695651 h 3755840"/>
                  <a:gd name="connsiteX26" fmla="*/ 3599243 w 5907622"/>
                  <a:gd name="connsiteY26" fmla="*/ 3666141 h 3755840"/>
                  <a:gd name="connsiteX27" fmla="*/ 2865627 w 5907622"/>
                  <a:gd name="connsiteY27" fmla="*/ 3755840 h 3755840"/>
                  <a:gd name="connsiteX28" fmla="*/ 2388589 w 5907622"/>
                  <a:gd name="connsiteY28" fmla="*/ 3720957 h 3755840"/>
                  <a:gd name="connsiteX29" fmla="*/ 1256403 w 5907622"/>
                  <a:gd name="connsiteY29" fmla="*/ 3313575 h 3755840"/>
                  <a:gd name="connsiteX30" fmla="*/ 499121 w 5907622"/>
                  <a:gd name="connsiteY30" fmla="*/ 2643327 h 3755840"/>
                  <a:gd name="connsiteX31" fmla="*/ 50731 w 5907622"/>
                  <a:gd name="connsiteY31" fmla="*/ 1708965 h 3755840"/>
                  <a:gd name="connsiteX32" fmla="*/ 8383 w 5907622"/>
                  <a:gd name="connsiteY32" fmla="*/ 1028749 h 3755840"/>
                  <a:gd name="connsiteX33" fmla="*/ 232578 w 5907622"/>
                  <a:gd name="connsiteY33" fmla="*/ 347288 h 3755840"/>
                  <a:gd name="connsiteX34" fmla="*/ 687196 w 5907622"/>
                  <a:gd name="connsiteY34" fmla="*/ 130516 h 3755840"/>
                  <a:gd name="connsiteX35" fmla="*/ 1141814 w 5907622"/>
                  <a:gd name="connsiteY35" fmla="*/ 240147 h 3755840"/>
                  <a:gd name="connsiteX36" fmla="*/ 1327398 w 5907622"/>
                  <a:gd name="connsiteY36" fmla="*/ 303684 h 3755840"/>
                  <a:gd name="connsiteX37" fmla="*/ 3488391 w 5907622"/>
                  <a:gd name="connsiteY37" fmla="*/ 438232 h 3755840"/>
                  <a:gd name="connsiteX38" fmla="*/ 4381435 w 5907622"/>
                  <a:gd name="connsiteY38" fmla="*/ 194052 h 3755840"/>
                  <a:gd name="connsiteX39" fmla="*/ 4818616 w 5907622"/>
                  <a:gd name="connsiteY39" fmla="*/ 59504 h 3755840"/>
                  <a:gd name="connsiteX40" fmla="*/ 5151289 w 5907622"/>
                  <a:gd name="connsiteY40" fmla="*/ 1107 h 375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07622" h="3755840">
                    <a:moveTo>
                      <a:pt x="5251489" y="17191"/>
                    </a:moveTo>
                    <a:cubicBezTo>
                      <a:pt x="5127423" y="10067"/>
                      <a:pt x="4984266" y="29922"/>
                      <a:pt x="4823593" y="75705"/>
                    </a:cubicBezTo>
                    <a:cubicBezTo>
                      <a:pt x="4677867" y="116817"/>
                      <a:pt x="4529649" y="164158"/>
                      <a:pt x="4387659" y="209007"/>
                    </a:cubicBezTo>
                    <a:cubicBezTo>
                      <a:pt x="4096205" y="299951"/>
                      <a:pt x="3796033" y="395879"/>
                      <a:pt x="3490879" y="453186"/>
                    </a:cubicBezTo>
                    <a:cubicBezTo>
                      <a:pt x="2807085" y="583996"/>
                      <a:pt x="2057278" y="537901"/>
                      <a:pt x="1322417" y="318638"/>
                    </a:cubicBezTo>
                    <a:cubicBezTo>
                      <a:pt x="1258895" y="299951"/>
                      <a:pt x="1196619" y="277527"/>
                      <a:pt x="1135588" y="253856"/>
                    </a:cubicBezTo>
                    <a:cubicBezTo>
                      <a:pt x="992352" y="201532"/>
                      <a:pt x="844135" y="147962"/>
                      <a:pt x="687198" y="146716"/>
                    </a:cubicBezTo>
                    <a:cubicBezTo>
                      <a:pt x="685953" y="146716"/>
                      <a:pt x="684707" y="146716"/>
                      <a:pt x="683462" y="146716"/>
                    </a:cubicBezTo>
                    <a:cubicBezTo>
                      <a:pt x="502860" y="146716"/>
                      <a:pt x="355888" y="216482"/>
                      <a:pt x="246282" y="357259"/>
                    </a:cubicBezTo>
                    <a:cubicBezTo>
                      <a:pt x="94327" y="549114"/>
                      <a:pt x="42015" y="828176"/>
                      <a:pt x="24578" y="1028751"/>
                    </a:cubicBezTo>
                    <a:cubicBezTo>
                      <a:pt x="4650" y="1259227"/>
                      <a:pt x="20841" y="1510881"/>
                      <a:pt x="68171" y="1703982"/>
                    </a:cubicBezTo>
                    <a:cubicBezTo>
                      <a:pt x="149131" y="2042843"/>
                      <a:pt x="298594" y="2355541"/>
                      <a:pt x="512824" y="2632112"/>
                    </a:cubicBezTo>
                    <a:cubicBezTo>
                      <a:pt x="714600" y="2893733"/>
                      <a:pt x="967442" y="3117979"/>
                      <a:pt x="1265123" y="3297376"/>
                    </a:cubicBezTo>
                    <a:cubicBezTo>
                      <a:pt x="1602660" y="3501689"/>
                      <a:pt x="1993756" y="3642466"/>
                      <a:pt x="2392324" y="3702265"/>
                    </a:cubicBezTo>
                    <a:cubicBezTo>
                      <a:pt x="2797121" y="3765801"/>
                      <a:pt x="3213127" y="3747114"/>
                      <a:pt x="3594258" y="3649941"/>
                    </a:cubicBezTo>
                    <a:cubicBezTo>
                      <a:pt x="4217021" y="3491722"/>
                      <a:pt x="4779999" y="3147878"/>
                      <a:pt x="5177323" y="2683190"/>
                    </a:cubicBezTo>
                    <a:cubicBezTo>
                      <a:pt x="5181059" y="2679453"/>
                      <a:pt x="5184795" y="2675715"/>
                      <a:pt x="5188533" y="2670732"/>
                    </a:cubicBezTo>
                    <a:cubicBezTo>
                      <a:pt x="5519843" y="2277055"/>
                      <a:pt x="5756493" y="1792434"/>
                      <a:pt x="5854889" y="1306567"/>
                    </a:cubicBezTo>
                    <a:cubicBezTo>
                      <a:pt x="5924639" y="962723"/>
                      <a:pt x="5893501" y="618879"/>
                      <a:pt x="5771439" y="364733"/>
                    </a:cubicBezTo>
                    <a:cubicBezTo>
                      <a:pt x="5685497" y="185336"/>
                      <a:pt x="5550981" y="73214"/>
                      <a:pt x="5369133" y="33348"/>
                    </a:cubicBezTo>
                    <a:cubicBezTo>
                      <a:pt x="5332079" y="24939"/>
                      <a:pt x="5292845" y="19566"/>
                      <a:pt x="5251489" y="17191"/>
                    </a:cubicBezTo>
                    <a:close/>
                    <a:moveTo>
                      <a:pt x="5151289" y="1107"/>
                    </a:moveTo>
                    <a:cubicBezTo>
                      <a:pt x="5454069" y="-12909"/>
                      <a:pt x="5666822" y="106222"/>
                      <a:pt x="5786392" y="358500"/>
                    </a:cubicBezTo>
                    <a:cubicBezTo>
                      <a:pt x="5909699" y="616384"/>
                      <a:pt x="5940838" y="963967"/>
                      <a:pt x="5871088" y="1311549"/>
                    </a:cubicBezTo>
                    <a:cubicBezTo>
                      <a:pt x="5772691" y="1799909"/>
                      <a:pt x="5537287" y="2287023"/>
                      <a:pt x="5203485" y="2683193"/>
                    </a:cubicBezTo>
                    <a:cubicBezTo>
                      <a:pt x="5198503" y="2686930"/>
                      <a:pt x="5196011" y="2691913"/>
                      <a:pt x="5191029" y="2695651"/>
                    </a:cubicBezTo>
                    <a:cubicBezTo>
                      <a:pt x="4789969" y="3162831"/>
                      <a:pt x="4224499" y="3507923"/>
                      <a:pt x="3599243" y="3666141"/>
                    </a:cubicBezTo>
                    <a:cubicBezTo>
                      <a:pt x="3363838" y="3725941"/>
                      <a:pt x="3114732" y="3755840"/>
                      <a:pt x="2865627" y="3755840"/>
                    </a:cubicBezTo>
                    <a:cubicBezTo>
                      <a:pt x="2707444" y="3755840"/>
                      <a:pt x="2546771" y="3743382"/>
                      <a:pt x="2388589" y="3720957"/>
                    </a:cubicBezTo>
                    <a:cubicBezTo>
                      <a:pt x="1988774" y="3657421"/>
                      <a:pt x="1596432" y="3517889"/>
                      <a:pt x="1256403" y="3313575"/>
                    </a:cubicBezTo>
                    <a:cubicBezTo>
                      <a:pt x="957476" y="3132932"/>
                      <a:pt x="702143" y="2907439"/>
                      <a:pt x="499121" y="2643327"/>
                    </a:cubicBezTo>
                    <a:cubicBezTo>
                      <a:pt x="283645" y="2364263"/>
                      <a:pt x="132936" y="2050318"/>
                      <a:pt x="50731" y="1708965"/>
                    </a:cubicBezTo>
                    <a:cubicBezTo>
                      <a:pt x="4646" y="1514617"/>
                      <a:pt x="-11546" y="1260471"/>
                      <a:pt x="8383" y="1028749"/>
                    </a:cubicBezTo>
                    <a:cubicBezTo>
                      <a:pt x="24575" y="825681"/>
                      <a:pt x="78133" y="541635"/>
                      <a:pt x="232578" y="347288"/>
                    </a:cubicBezTo>
                    <a:cubicBezTo>
                      <a:pt x="347167" y="202773"/>
                      <a:pt x="500367" y="129270"/>
                      <a:pt x="687196" y="130516"/>
                    </a:cubicBezTo>
                    <a:cubicBezTo>
                      <a:pt x="846624" y="131761"/>
                      <a:pt x="997333" y="186577"/>
                      <a:pt x="1141814" y="240147"/>
                    </a:cubicBezTo>
                    <a:cubicBezTo>
                      <a:pt x="1202845" y="261326"/>
                      <a:pt x="1265122" y="284997"/>
                      <a:pt x="1327398" y="303684"/>
                    </a:cubicBezTo>
                    <a:cubicBezTo>
                      <a:pt x="2059769" y="521702"/>
                      <a:pt x="2807087" y="567797"/>
                      <a:pt x="3488391" y="438232"/>
                    </a:cubicBezTo>
                    <a:cubicBezTo>
                      <a:pt x="3792300" y="379679"/>
                      <a:pt x="4091227" y="284997"/>
                      <a:pt x="4381435" y="194052"/>
                    </a:cubicBezTo>
                    <a:cubicBezTo>
                      <a:pt x="4524671" y="147957"/>
                      <a:pt x="4672889" y="101862"/>
                      <a:pt x="4818616" y="59504"/>
                    </a:cubicBezTo>
                    <a:cubicBezTo>
                      <a:pt x="4939432" y="25244"/>
                      <a:pt x="5050362" y="5779"/>
                      <a:pt x="5151289" y="1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752" name="Group 751">
                <a:extLst>
                  <a:ext uri="{FF2B5EF4-FFF2-40B4-BE49-F238E27FC236}">
                    <a16:creationId xmlns:a16="http://schemas.microsoft.com/office/drawing/2014/main" id="{B6238593-43B1-7947-9C71-2C9326D569D1}"/>
                  </a:ext>
                </a:extLst>
              </p:cNvPr>
              <p:cNvGrpSpPr/>
              <p:nvPr/>
            </p:nvGrpSpPr>
            <p:grpSpPr>
              <a:xfrm>
                <a:off x="7069871" y="8345840"/>
                <a:ext cx="2720810" cy="3705197"/>
                <a:chOff x="7069871" y="8345840"/>
                <a:chExt cx="2720810" cy="3705197"/>
              </a:xfrm>
            </p:grpSpPr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CD398F66-1688-8545-88AF-89CB14E7E569}"/>
                    </a:ext>
                  </a:extLst>
                </p:cNvPr>
                <p:cNvSpPr/>
                <p:nvPr/>
              </p:nvSpPr>
              <p:spPr>
                <a:xfrm>
                  <a:off x="7078592" y="9428971"/>
                  <a:ext cx="2026903" cy="22270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28" h="1788">
                      <a:moveTo>
                        <a:pt x="1333" y="273"/>
                      </a:moveTo>
                      <a:cubicBezTo>
                        <a:pt x="1293" y="151"/>
                        <a:pt x="1059" y="90"/>
                        <a:pt x="1059" y="90"/>
                      </a:cubicBezTo>
                      <a:lnTo>
                        <a:pt x="704" y="2"/>
                      </a:lnTo>
                      <a:cubicBezTo>
                        <a:pt x="704" y="2"/>
                        <a:pt x="470" y="-23"/>
                        <a:pt x="274" y="87"/>
                      </a:cubicBezTo>
                      <a:cubicBezTo>
                        <a:pt x="36" y="221"/>
                        <a:pt x="7" y="715"/>
                        <a:pt x="0" y="1079"/>
                      </a:cubicBezTo>
                      <a:lnTo>
                        <a:pt x="417" y="1079"/>
                      </a:lnTo>
                      <a:lnTo>
                        <a:pt x="424" y="1481"/>
                      </a:lnTo>
                      <a:cubicBezTo>
                        <a:pt x="457" y="1510"/>
                        <a:pt x="490" y="1538"/>
                        <a:pt x="524" y="1565"/>
                      </a:cubicBezTo>
                      <a:cubicBezTo>
                        <a:pt x="625" y="1647"/>
                        <a:pt x="734" y="1720"/>
                        <a:pt x="849" y="1784"/>
                      </a:cubicBezTo>
                      <a:cubicBezTo>
                        <a:pt x="1074" y="1798"/>
                        <a:pt x="1376" y="1777"/>
                        <a:pt x="1628" y="1647"/>
                      </a:cubicBezTo>
                      <a:cubicBezTo>
                        <a:pt x="1628" y="1647"/>
                        <a:pt x="1530" y="859"/>
                        <a:pt x="1333" y="2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3" name="Freeform 682">
                  <a:extLst>
                    <a:ext uri="{FF2B5EF4-FFF2-40B4-BE49-F238E27FC236}">
                      <a16:creationId xmlns:a16="http://schemas.microsoft.com/office/drawing/2014/main" id="{98396DEA-6F63-494F-AA2A-D4651D49A148}"/>
                    </a:ext>
                  </a:extLst>
                </p:cNvPr>
                <p:cNvSpPr/>
                <p:nvPr/>
              </p:nvSpPr>
              <p:spPr>
                <a:xfrm>
                  <a:off x="7069871" y="9419179"/>
                  <a:ext cx="2044344" cy="2244278"/>
                </a:xfrm>
                <a:custGeom>
                  <a:avLst/>
                  <a:gdLst>
                    <a:gd name="connsiteX0" fmla="*/ 827717 w 2044344"/>
                    <a:gd name="connsiteY0" fmla="*/ 17211 h 2244278"/>
                    <a:gd name="connsiteX1" fmla="*/ 353598 w 2044344"/>
                    <a:gd name="connsiteY1" fmla="*/ 125630 h 2244278"/>
                    <a:gd name="connsiteX2" fmla="*/ 79693 w 2044344"/>
                    <a:gd name="connsiteY2" fmla="*/ 630068 h 2244278"/>
                    <a:gd name="connsiteX3" fmla="*/ 17442 w 2044344"/>
                    <a:gd name="connsiteY3" fmla="*/ 1343755 h 2244278"/>
                    <a:gd name="connsiteX4" fmla="*/ 527900 w 2044344"/>
                    <a:gd name="connsiteY4" fmla="*/ 1343755 h 2244278"/>
                    <a:gd name="connsiteX5" fmla="*/ 535370 w 2044344"/>
                    <a:gd name="connsiteY5" fmla="*/ 1352474 h 2244278"/>
                    <a:gd name="connsiteX6" fmla="*/ 545331 w 2044344"/>
                    <a:gd name="connsiteY6" fmla="*/ 1849439 h 2244278"/>
                    <a:gd name="connsiteX7" fmla="*/ 666098 w 2044344"/>
                    <a:gd name="connsiteY7" fmla="*/ 1952818 h 2244278"/>
                    <a:gd name="connsiteX8" fmla="*/ 667343 w 2044344"/>
                    <a:gd name="connsiteY8" fmla="*/ 1954064 h 2244278"/>
                    <a:gd name="connsiteX9" fmla="*/ 1068239 w 2044344"/>
                    <a:gd name="connsiteY9" fmla="*/ 2223097 h 2244278"/>
                    <a:gd name="connsiteX10" fmla="*/ 2026904 w 2044344"/>
                    <a:gd name="connsiteY10" fmla="*/ 2054951 h 2244278"/>
                    <a:gd name="connsiteX11" fmla="*/ 1660868 w 2044344"/>
                    <a:gd name="connsiteY11" fmla="*/ 352316 h 2244278"/>
                    <a:gd name="connsiteX12" fmla="*/ 1324713 w 2044344"/>
                    <a:gd name="connsiteY12" fmla="*/ 130612 h 2244278"/>
                    <a:gd name="connsiteX13" fmla="*/ 883976 w 2044344"/>
                    <a:gd name="connsiteY13" fmla="*/ 19760 h 2244278"/>
                    <a:gd name="connsiteX14" fmla="*/ 827717 w 2044344"/>
                    <a:gd name="connsiteY14" fmla="*/ 17211 h 2244278"/>
                    <a:gd name="connsiteX15" fmla="*/ 834756 w 2044344"/>
                    <a:gd name="connsiteY15" fmla="*/ 325 h 2244278"/>
                    <a:gd name="connsiteX16" fmla="*/ 886464 w 2044344"/>
                    <a:gd name="connsiteY16" fmla="*/ 3556 h 2244278"/>
                    <a:gd name="connsiteX17" fmla="*/ 887709 w 2044344"/>
                    <a:gd name="connsiteY17" fmla="*/ 3556 h 2244278"/>
                    <a:gd name="connsiteX18" fmla="*/ 1329695 w 2044344"/>
                    <a:gd name="connsiteY18" fmla="*/ 114408 h 2244278"/>
                    <a:gd name="connsiteX19" fmla="*/ 1677059 w 2044344"/>
                    <a:gd name="connsiteY19" fmla="*/ 346079 h 2244278"/>
                    <a:gd name="connsiteX20" fmla="*/ 2044344 w 2044344"/>
                    <a:gd name="connsiteY20" fmla="*/ 2059938 h 2244278"/>
                    <a:gd name="connsiteX21" fmla="*/ 2039364 w 2044344"/>
                    <a:gd name="connsiteY21" fmla="*/ 2068657 h 2244278"/>
                    <a:gd name="connsiteX22" fmla="*/ 1215152 w 2044344"/>
                    <a:gd name="connsiteY22" fmla="*/ 2244278 h 2244278"/>
                    <a:gd name="connsiteX23" fmla="*/ 1064503 w 2044344"/>
                    <a:gd name="connsiteY23" fmla="*/ 2239296 h 2244278"/>
                    <a:gd name="connsiteX24" fmla="*/ 1062013 w 2044344"/>
                    <a:gd name="connsiteY24" fmla="*/ 2239296 h 2244278"/>
                    <a:gd name="connsiteX25" fmla="*/ 654888 w 2044344"/>
                    <a:gd name="connsiteY25" fmla="*/ 1966523 h 2244278"/>
                    <a:gd name="connsiteX26" fmla="*/ 653642 w 2044344"/>
                    <a:gd name="connsiteY26" fmla="*/ 1965277 h 2244278"/>
                    <a:gd name="connsiteX27" fmla="*/ 531629 w 2044344"/>
                    <a:gd name="connsiteY27" fmla="*/ 1860652 h 2244278"/>
                    <a:gd name="connsiteX28" fmla="*/ 529139 w 2044344"/>
                    <a:gd name="connsiteY28" fmla="*/ 1854425 h 2244278"/>
                    <a:gd name="connsiteX29" fmla="*/ 519179 w 2044344"/>
                    <a:gd name="connsiteY29" fmla="*/ 1361192 h 2244278"/>
                    <a:gd name="connsiteX30" fmla="*/ 8715 w 2044344"/>
                    <a:gd name="connsiteY30" fmla="*/ 1361192 h 2244278"/>
                    <a:gd name="connsiteX31" fmla="*/ 2490 w 2044344"/>
                    <a:gd name="connsiteY31" fmla="*/ 1358701 h 2244278"/>
                    <a:gd name="connsiteX32" fmla="*/ 0 w 2044344"/>
                    <a:gd name="connsiteY32" fmla="*/ 1352473 h 2244278"/>
                    <a:gd name="connsiteX33" fmla="*/ 344874 w 2044344"/>
                    <a:gd name="connsiteY33" fmla="*/ 110672 h 2244278"/>
                    <a:gd name="connsiteX34" fmla="*/ 834756 w 2044344"/>
                    <a:gd name="connsiteY34" fmla="*/ 325 h 2244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044344" h="2244278">
                      <a:moveTo>
                        <a:pt x="827717" y="17211"/>
                      </a:moveTo>
                      <a:cubicBezTo>
                        <a:pt x="731305" y="15868"/>
                        <a:pt x="529145" y="26611"/>
                        <a:pt x="353598" y="125630"/>
                      </a:cubicBezTo>
                      <a:cubicBezTo>
                        <a:pt x="225361" y="197870"/>
                        <a:pt x="133229" y="367262"/>
                        <a:pt x="79693" y="630068"/>
                      </a:cubicBezTo>
                      <a:cubicBezTo>
                        <a:pt x="32382" y="861736"/>
                        <a:pt x="21177" y="1132016"/>
                        <a:pt x="17442" y="1343755"/>
                      </a:cubicBezTo>
                      <a:lnTo>
                        <a:pt x="527900" y="1343755"/>
                      </a:lnTo>
                      <a:cubicBezTo>
                        <a:pt x="531635" y="1343755"/>
                        <a:pt x="535370" y="1347492"/>
                        <a:pt x="535370" y="1352474"/>
                      </a:cubicBezTo>
                      <a:lnTo>
                        <a:pt x="545331" y="1849439"/>
                      </a:lnTo>
                      <a:cubicBezTo>
                        <a:pt x="582681" y="1884314"/>
                        <a:pt x="622522" y="1917943"/>
                        <a:pt x="666098" y="1952818"/>
                      </a:cubicBezTo>
                      <a:cubicBezTo>
                        <a:pt x="666098" y="1952818"/>
                        <a:pt x="667343" y="1952818"/>
                        <a:pt x="667343" y="1954064"/>
                      </a:cubicBezTo>
                      <a:cubicBezTo>
                        <a:pt x="791845" y="2053706"/>
                        <a:pt x="926307" y="2144629"/>
                        <a:pt x="1068239" y="2223097"/>
                      </a:cubicBezTo>
                      <a:cubicBezTo>
                        <a:pt x="1279892" y="2235553"/>
                        <a:pt x="1682033" y="2231816"/>
                        <a:pt x="2026904" y="2054951"/>
                      </a:cubicBezTo>
                      <a:cubicBezTo>
                        <a:pt x="2015699" y="1972747"/>
                        <a:pt x="1892442" y="1043583"/>
                        <a:pt x="1660868" y="352316"/>
                      </a:cubicBezTo>
                      <a:cubicBezTo>
                        <a:pt x="1612312" y="206589"/>
                        <a:pt x="1327203" y="131857"/>
                        <a:pt x="1324713" y="130612"/>
                      </a:cubicBezTo>
                      <a:lnTo>
                        <a:pt x="883976" y="19760"/>
                      </a:lnTo>
                      <a:cubicBezTo>
                        <a:pt x="880241" y="19449"/>
                        <a:pt x="859854" y="17658"/>
                        <a:pt x="827717" y="17211"/>
                      </a:cubicBezTo>
                      <a:close/>
                      <a:moveTo>
                        <a:pt x="834756" y="325"/>
                      </a:moveTo>
                      <a:cubicBezTo>
                        <a:pt x="866543" y="1143"/>
                        <a:pt x="885530" y="3245"/>
                        <a:pt x="886464" y="3556"/>
                      </a:cubicBezTo>
                      <a:lnTo>
                        <a:pt x="887709" y="3556"/>
                      </a:lnTo>
                      <a:lnTo>
                        <a:pt x="1329695" y="114408"/>
                      </a:lnTo>
                      <a:cubicBezTo>
                        <a:pt x="1340900" y="118145"/>
                        <a:pt x="1624768" y="192877"/>
                        <a:pt x="1677059" y="346079"/>
                      </a:cubicBezTo>
                      <a:cubicBezTo>
                        <a:pt x="1918596" y="1069736"/>
                        <a:pt x="2043099" y="2049974"/>
                        <a:pt x="2044344" y="2059938"/>
                      </a:cubicBezTo>
                      <a:cubicBezTo>
                        <a:pt x="2044344" y="2063675"/>
                        <a:pt x="2043099" y="2067412"/>
                        <a:pt x="2039364" y="2068657"/>
                      </a:cubicBezTo>
                      <a:cubicBezTo>
                        <a:pt x="1760477" y="2213139"/>
                        <a:pt x="1441748" y="2244278"/>
                        <a:pt x="1215152" y="2244278"/>
                      </a:cubicBezTo>
                      <a:cubicBezTo>
                        <a:pt x="1159126" y="2244278"/>
                        <a:pt x="1108079" y="2243033"/>
                        <a:pt x="1064503" y="2239296"/>
                      </a:cubicBezTo>
                      <a:cubicBezTo>
                        <a:pt x="1064503" y="2239296"/>
                        <a:pt x="1063258" y="2239296"/>
                        <a:pt x="1062013" y="2239296"/>
                      </a:cubicBezTo>
                      <a:cubicBezTo>
                        <a:pt x="917589" y="2159581"/>
                        <a:pt x="780636" y="2067412"/>
                        <a:pt x="654888" y="1966523"/>
                      </a:cubicBezTo>
                      <a:cubicBezTo>
                        <a:pt x="654888" y="1965277"/>
                        <a:pt x="654888" y="1965277"/>
                        <a:pt x="653642" y="1965277"/>
                      </a:cubicBezTo>
                      <a:cubicBezTo>
                        <a:pt x="608821" y="1929157"/>
                        <a:pt x="568980" y="1895527"/>
                        <a:pt x="531629" y="1860652"/>
                      </a:cubicBezTo>
                      <a:cubicBezTo>
                        <a:pt x="529139" y="1859407"/>
                        <a:pt x="529139" y="1856916"/>
                        <a:pt x="529139" y="1854425"/>
                      </a:cubicBezTo>
                      <a:lnTo>
                        <a:pt x="519179" y="1361192"/>
                      </a:lnTo>
                      <a:lnTo>
                        <a:pt x="8715" y="1361192"/>
                      </a:lnTo>
                      <a:cubicBezTo>
                        <a:pt x="6225" y="1361192"/>
                        <a:pt x="3735" y="1361192"/>
                        <a:pt x="2490" y="1358701"/>
                      </a:cubicBezTo>
                      <a:cubicBezTo>
                        <a:pt x="1245" y="1357455"/>
                        <a:pt x="0" y="1354964"/>
                        <a:pt x="0" y="1352473"/>
                      </a:cubicBezTo>
                      <a:cubicBezTo>
                        <a:pt x="9961" y="829347"/>
                        <a:pt x="58517" y="272592"/>
                        <a:pt x="344874" y="110672"/>
                      </a:cubicBezTo>
                      <a:cubicBezTo>
                        <a:pt x="528828" y="6981"/>
                        <a:pt x="739394" y="-2127"/>
                        <a:pt x="834756" y="3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D41CC350-AF86-CB4A-94D9-6866B841DF66}"/>
                    </a:ext>
                  </a:extLst>
                </p:cNvPr>
                <p:cNvSpPr/>
                <p:nvPr/>
              </p:nvSpPr>
              <p:spPr>
                <a:xfrm>
                  <a:off x="7128424" y="10773653"/>
                  <a:ext cx="1945927" cy="4698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63" h="378">
                      <a:moveTo>
                        <a:pt x="1073" y="378"/>
                      </a:moveTo>
                      <a:cubicBezTo>
                        <a:pt x="1073" y="378"/>
                        <a:pt x="1198" y="375"/>
                        <a:pt x="1268" y="333"/>
                      </a:cubicBezTo>
                      <a:cubicBezTo>
                        <a:pt x="1317" y="303"/>
                        <a:pt x="1350" y="257"/>
                        <a:pt x="1350" y="257"/>
                      </a:cubicBezTo>
                      <a:cubicBezTo>
                        <a:pt x="1350" y="257"/>
                        <a:pt x="1398" y="294"/>
                        <a:pt x="1457" y="310"/>
                      </a:cubicBezTo>
                      <a:cubicBezTo>
                        <a:pt x="1533" y="331"/>
                        <a:pt x="1524" y="286"/>
                        <a:pt x="1524" y="286"/>
                      </a:cubicBezTo>
                      <a:cubicBezTo>
                        <a:pt x="1524" y="286"/>
                        <a:pt x="1557" y="291"/>
                        <a:pt x="1561" y="274"/>
                      </a:cubicBezTo>
                      <a:cubicBezTo>
                        <a:pt x="1568" y="245"/>
                        <a:pt x="1542" y="222"/>
                        <a:pt x="1542" y="222"/>
                      </a:cubicBezTo>
                      <a:cubicBezTo>
                        <a:pt x="1572" y="218"/>
                        <a:pt x="1563" y="192"/>
                        <a:pt x="1526" y="165"/>
                      </a:cubicBezTo>
                      <a:cubicBezTo>
                        <a:pt x="1420" y="84"/>
                        <a:pt x="1357" y="56"/>
                        <a:pt x="1317" y="58"/>
                      </a:cubicBezTo>
                      <a:cubicBezTo>
                        <a:pt x="1283" y="59"/>
                        <a:pt x="1068" y="140"/>
                        <a:pt x="971" y="164"/>
                      </a:cubicBezTo>
                      <a:lnTo>
                        <a:pt x="440" y="97"/>
                      </a:lnTo>
                      <a:lnTo>
                        <a:pt x="433" y="0"/>
                      </a:lnTo>
                      <a:lnTo>
                        <a:pt x="1" y="0"/>
                      </a:lnTo>
                      <a:cubicBezTo>
                        <a:pt x="1" y="0"/>
                        <a:pt x="-10" y="190"/>
                        <a:pt x="29" y="299"/>
                      </a:cubicBezTo>
                      <a:cubicBezTo>
                        <a:pt x="46" y="346"/>
                        <a:pt x="90" y="378"/>
                        <a:pt x="141" y="3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4" name="Freeform 683">
                  <a:extLst>
                    <a:ext uri="{FF2B5EF4-FFF2-40B4-BE49-F238E27FC236}">
                      <a16:creationId xmlns:a16="http://schemas.microsoft.com/office/drawing/2014/main" id="{22F684D8-84E3-214A-B0CF-793EFF951F44}"/>
                    </a:ext>
                  </a:extLst>
                </p:cNvPr>
                <p:cNvSpPr/>
                <p:nvPr/>
              </p:nvSpPr>
              <p:spPr>
                <a:xfrm>
                  <a:off x="7120159" y="10763683"/>
                  <a:ext cx="1962699" cy="488522"/>
                </a:xfrm>
                <a:custGeom>
                  <a:avLst/>
                  <a:gdLst>
                    <a:gd name="connsiteX0" fmla="*/ 19475 w 1962699"/>
                    <a:gd name="connsiteY0" fmla="*/ 17447 h 488522"/>
                    <a:gd name="connsiteX1" fmla="*/ 54335 w 1962699"/>
                    <a:gd name="connsiteY1" fmla="*/ 377863 h 488522"/>
                    <a:gd name="connsiteX2" fmla="*/ 185059 w 1962699"/>
                    <a:gd name="connsiteY2" fmla="*/ 469831 h 488522"/>
                    <a:gd name="connsiteX3" fmla="*/ 1345387 w 1962699"/>
                    <a:gd name="connsiteY3" fmla="*/ 471074 h 488522"/>
                    <a:gd name="connsiteX4" fmla="*/ 1583180 w 1962699"/>
                    <a:gd name="connsiteY4" fmla="*/ 416390 h 488522"/>
                    <a:gd name="connsiteX5" fmla="*/ 1684024 w 1962699"/>
                    <a:gd name="connsiteY5" fmla="*/ 323179 h 488522"/>
                    <a:gd name="connsiteX6" fmla="*/ 1690249 w 1962699"/>
                    <a:gd name="connsiteY6" fmla="*/ 319451 h 488522"/>
                    <a:gd name="connsiteX7" fmla="*/ 1696473 w 1962699"/>
                    <a:gd name="connsiteY7" fmla="*/ 321936 h 488522"/>
                    <a:gd name="connsiteX8" fmla="*/ 1825952 w 1962699"/>
                    <a:gd name="connsiteY8" fmla="*/ 387805 h 488522"/>
                    <a:gd name="connsiteX9" fmla="*/ 1893181 w 1962699"/>
                    <a:gd name="connsiteY9" fmla="*/ 386563 h 488522"/>
                    <a:gd name="connsiteX10" fmla="*/ 1898161 w 1962699"/>
                    <a:gd name="connsiteY10" fmla="*/ 367920 h 488522"/>
                    <a:gd name="connsiteX11" fmla="*/ 1900651 w 1962699"/>
                    <a:gd name="connsiteY11" fmla="*/ 359221 h 488522"/>
                    <a:gd name="connsiteX12" fmla="*/ 1908121 w 1962699"/>
                    <a:gd name="connsiteY12" fmla="*/ 357978 h 488522"/>
                    <a:gd name="connsiteX13" fmla="*/ 1945471 w 1962699"/>
                    <a:gd name="connsiteY13" fmla="*/ 349278 h 488522"/>
                    <a:gd name="connsiteX14" fmla="*/ 1923061 w 1962699"/>
                    <a:gd name="connsiteY14" fmla="*/ 292109 h 488522"/>
                    <a:gd name="connsiteX15" fmla="*/ 1921816 w 1962699"/>
                    <a:gd name="connsiteY15" fmla="*/ 283409 h 488522"/>
                    <a:gd name="connsiteX16" fmla="*/ 1928041 w 1962699"/>
                    <a:gd name="connsiteY16" fmla="*/ 277195 h 488522"/>
                    <a:gd name="connsiteX17" fmla="*/ 1942981 w 1962699"/>
                    <a:gd name="connsiteY17" fmla="*/ 269738 h 488522"/>
                    <a:gd name="connsiteX18" fmla="*/ 1904386 w 1962699"/>
                    <a:gd name="connsiteY18" fmla="*/ 221268 h 488522"/>
                    <a:gd name="connsiteX19" fmla="*/ 1650409 w 1962699"/>
                    <a:gd name="connsiteY19" fmla="*/ 90773 h 488522"/>
                    <a:gd name="connsiteX20" fmla="*/ 1451211 w 1962699"/>
                    <a:gd name="connsiteY20" fmla="*/ 150428 h 488522"/>
                    <a:gd name="connsiteX21" fmla="*/ 1220888 w 1962699"/>
                    <a:gd name="connsiteY21" fmla="*/ 222511 h 488522"/>
                    <a:gd name="connsiteX22" fmla="*/ 1218398 w 1962699"/>
                    <a:gd name="connsiteY22" fmla="*/ 222511 h 488522"/>
                    <a:gd name="connsiteX23" fmla="*/ 556065 w 1962699"/>
                    <a:gd name="connsiteY23" fmla="*/ 139243 h 488522"/>
                    <a:gd name="connsiteX24" fmla="*/ 548595 w 1962699"/>
                    <a:gd name="connsiteY24" fmla="*/ 130543 h 488522"/>
                    <a:gd name="connsiteX25" fmla="*/ 541125 w 1962699"/>
                    <a:gd name="connsiteY25" fmla="*/ 17447 h 488522"/>
                    <a:gd name="connsiteX26" fmla="*/ 10749 w 1962699"/>
                    <a:gd name="connsiteY26" fmla="*/ 0 h 488522"/>
                    <a:gd name="connsiteX27" fmla="*/ 548590 w 1962699"/>
                    <a:gd name="connsiteY27" fmla="*/ 0 h 488522"/>
                    <a:gd name="connsiteX28" fmla="*/ 557305 w 1962699"/>
                    <a:gd name="connsiteY28" fmla="*/ 8701 h 488522"/>
                    <a:gd name="connsiteX29" fmla="*/ 564775 w 1962699"/>
                    <a:gd name="connsiteY29" fmla="*/ 123063 h 488522"/>
                    <a:gd name="connsiteX30" fmla="*/ 1218400 w 1962699"/>
                    <a:gd name="connsiteY30" fmla="*/ 206348 h 488522"/>
                    <a:gd name="connsiteX31" fmla="*/ 1446235 w 1962699"/>
                    <a:gd name="connsiteY31" fmla="*/ 134250 h 488522"/>
                    <a:gd name="connsiteX32" fmla="*/ 1649171 w 1962699"/>
                    <a:gd name="connsiteY32" fmla="*/ 73340 h 488522"/>
                    <a:gd name="connsiteX33" fmla="*/ 1915601 w 1962699"/>
                    <a:gd name="connsiteY33" fmla="*/ 207591 h 488522"/>
                    <a:gd name="connsiteX34" fmla="*/ 1959176 w 1962699"/>
                    <a:gd name="connsiteY34" fmla="*/ 273473 h 488522"/>
                    <a:gd name="connsiteX35" fmla="*/ 1945481 w 1962699"/>
                    <a:gd name="connsiteY35" fmla="*/ 290876 h 488522"/>
                    <a:gd name="connsiteX36" fmla="*/ 1960421 w 1962699"/>
                    <a:gd name="connsiteY36" fmla="*/ 353029 h 488522"/>
                    <a:gd name="connsiteX37" fmla="*/ 1915601 w 1962699"/>
                    <a:gd name="connsiteY37" fmla="*/ 375404 h 488522"/>
                    <a:gd name="connsiteX38" fmla="*/ 1904396 w 1962699"/>
                    <a:gd name="connsiteY38" fmla="*/ 399022 h 488522"/>
                    <a:gd name="connsiteX39" fmla="*/ 1820981 w 1962699"/>
                    <a:gd name="connsiteY39" fmla="*/ 402751 h 488522"/>
                    <a:gd name="connsiteX40" fmla="*/ 1692746 w 1962699"/>
                    <a:gd name="connsiteY40" fmla="*/ 340598 h 488522"/>
                    <a:gd name="connsiteX41" fmla="*/ 1593146 w 1962699"/>
                    <a:gd name="connsiteY41" fmla="*/ 431341 h 488522"/>
                    <a:gd name="connsiteX42" fmla="*/ 1345390 w 1962699"/>
                    <a:gd name="connsiteY42" fmla="*/ 488522 h 488522"/>
                    <a:gd name="connsiteX43" fmla="*/ 185049 w 1962699"/>
                    <a:gd name="connsiteY43" fmla="*/ 487279 h 488522"/>
                    <a:gd name="connsiteX44" fmla="*/ 36894 w 1962699"/>
                    <a:gd name="connsiteY44" fmla="*/ 384105 h 488522"/>
                    <a:gd name="connsiteX45" fmla="*/ 2034 w 1962699"/>
                    <a:gd name="connsiteY45" fmla="*/ 8701 h 488522"/>
                    <a:gd name="connsiteX46" fmla="*/ 10749 w 1962699"/>
                    <a:gd name="connsiteY46" fmla="*/ 0 h 488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962699" h="488522">
                      <a:moveTo>
                        <a:pt x="19475" y="17447"/>
                      </a:moveTo>
                      <a:cubicBezTo>
                        <a:pt x="15740" y="59703"/>
                        <a:pt x="10760" y="261038"/>
                        <a:pt x="54335" y="377863"/>
                      </a:cubicBezTo>
                      <a:cubicBezTo>
                        <a:pt x="73010" y="433790"/>
                        <a:pt x="126544" y="469831"/>
                        <a:pt x="185059" y="469831"/>
                      </a:cubicBezTo>
                      <a:lnTo>
                        <a:pt x="1345387" y="471074"/>
                      </a:lnTo>
                      <a:cubicBezTo>
                        <a:pt x="1349122" y="471074"/>
                        <a:pt x="1501010" y="466103"/>
                        <a:pt x="1583180" y="416390"/>
                      </a:cubicBezTo>
                      <a:cubicBezTo>
                        <a:pt x="1642939" y="380349"/>
                        <a:pt x="1684024" y="324422"/>
                        <a:pt x="1684024" y="323179"/>
                      </a:cubicBezTo>
                      <a:cubicBezTo>
                        <a:pt x="1685269" y="321936"/>
                        <a:pt x="1687759" y="320694"/>
                        <a:pt x="1690249" y="319451"/>
                      </a:cubicBezTo>
                      <a:cubicBezTo>
                        <a:pt x="1692739" y="319451"/>
                        <a:pt x="1693983" y="320694"/>
                        <a:pt x="1696473" y="321936"/>
                      </a:cubicBezTo>
                      <a:cubicBezTo>
                        <a:pt x="1696473" y="321936"/>
                        <a:pt x="1753743" y="367920"/>
                        <a:pt x="1825952" y="387805"/>
                      </a:cubicBezTo>
                      <a:cubicBezTo>
                        <a:pt x="1858322" y="395262"/>
                        <a:pt x="1881977" y="395262"/>
                        <a:pt x="1893181" y="386563"/>
                      </a:cubicBezTo>
                      <a:cubicBezTo>
                        <a:pt x="1900651" y="379106"/>
                        <a:pt x="1898161" y="367920"/>
                        <a:pt x="1898161" y="367920"/>
                      </a:cubicBezTo>
                      <a:cubicBezTo>
                        <a:pt x="1898161" y="365435"/>
                        <a:pt x="1898161" y="361706"/>
                        <a:pt x="1900651" y="359221"/>
                      </a:cubicBezTo>
                      <a:cubicBezTo>
                        <a:pt x="1901897" y="357978"/>
                        <a:pt x="1904386" y="356735"/>
                        <a:pt x="1908121" y="357978"/>
                      </a:cubicBezTo>
                      <a:cubicBezTo>
                        <a:pt x="1918081" y="359221"/>
                        <a:pt x="1941736" y="359221"/>
                        <a:pt x="1945471" y="349278"/>
                      </a:cubicBezTo>
                      <a:cubicBezTo>
                        <a:pt x="1951696" y="319451"/>
                        <a:pt x="1923061" y="292109"/>
                        <a:pt x="1923061" y="292109"/>
                      </a:cubicBezTo>
                      <a:cubicBezTo>
                        <a:pt x="1920571" y="289623"/>
                        <a:pt x="1920571" y="285895"/>
                        <a:pt x="1921816" y="283409"/>
                      </a:cubicBezTo>
                      <a:cubicBezTo>
                        <a:pt x="1921816" y="279681"/>
                        <a:pt x="1924306" y="278438"/>
                        <a:pt x="1928041" y="277195"/>
                      </a:cubicBezTo>
                      <a:cubicBezTo>
                        <a:pt x="1933021" y="277195"/>
                        <a:pt x="1941736" y="274709"/>
                        <a:pt x="1942981" y="269738"/>
                      </a:cubicBezTo>
                      <a:cubicBezTo>
                        <a:pt x="1945471" y="262281"/>
                        <a:pt x="1934266" y="242396"/>
                        <a:pt x="1904386" y="221268"/>
                      </a:cubicBezTo>
                      <a:cubicBezTo>
                        <a:pt x="1782378" y="129300"/>
                        <a:pt x="1701453" y="88287"/>
                        <a:pt x="1650409" y="90773"/>
                      </a:cubicBezTo>
                      <a:cubicBezTo>
                        <a:pt x="1627999" y="92016"/>
                        <a:pt x="1538360" y="121843"/>
                        <a:pt x="1451211" y="150428"/>
                      </a:cubicBezTo>
                      <a:cubicBezTo>
                        <a:pt x="1366552" y="179013"/>
                        <a:pt x="1279403" y="207597"/>
                        <a:pt x="1220888" y="222511"/>
                      </a:cubicBezTo>
                      <a:lnTo>
                        <a:pt x="1218398" y="222511"/>
                      </a:lnTo>
                      <a:lnTo>
                        <a:pt x="556065" y="139243"/>
                      </a:lnTo>
                      <a:cubicBezTo>
                        <a:pt x="551085" y="138000"/>
                        <a:pt x="548595" y="135514"/>
                        <a:pt x="548595" y="130543"/>
                      </a:cubicBezTo>
                      <a:lnTo>
                        <a:pt x="541125" y="17447"/>
                      </a:lnTo>
                      <a:close/>
                      <a:moveTo>
                        <a:pt x="10749" y="0"/>
                      </a:moveTo>
                      <a:lnTo>
                        <a:pt x="548590" y="0"/>
                      </a:lnTo>
                      <a:cubicBezTo>
                        <a:pt x="553570" y="0"/>
                        <a:pt x="557305" y="3729"/>
                        <a:pt x="557305" y="8701"/>
                      </a:cubicBezTo>
                      <a:lnTo>
                        <a:pt x="564775" y="123063"/>
                      </a:lnTo>
                      <a:lnTo>
                        <a:pt x="1218400" y="206348"/>
                      </a:lnTo>
                      <a:cubicBezTo>
                        <a:pt x="1274425" y="191431"/>
                        <a:pt x="1362820" y="162841"/>
                        <a:pt x="1446235" y="134250"/>
                      </a:cubicBezTo>
                      <a:cubicBezTo>
                        <a:pt x="1542101" y="101931"/>
                        <a:pt x="1625516" y="73340"/>
                        <a:pt x="1649171" y="73340"/>
                      </a:cubicBezTo>
                      <a:cubicBezTo>
                        <a:pt x="1705196" y="70854"/>
                        <a:pt x="1789856" y="113118"/>
                        <a:pt x="1915601" y="207591"/>
                      </a:cubicBezTo>
                      <a:cubicBezTo>
                        <a:pt x="1947971" y="232452"/>
                        <a:pt x="1964156" y="256070"/>
                        <a:pt x="1959176" y="273473"/>
                      </a:cubicBezTo>
                      <a:cubicBezTo>
                        <a:pt x="1957931" y="279688"/>
                        <a:pt x="1954196" y="285903"/>
                        <a:pt x="1945481" y="290876"/>
                      </a:cubicBezTo>
                      <a:cubicBezTo>
                        <a:pt x="1955441" y="303306"/>
                        <a:pt x="1967891" y="326924"/>
                        <a:pt x="1960421" y="353029"/>
                      </a:cubicBezTo>
                      <a:cubicBezTo>
                        <a:pt x="1955441" y="372918"/>
                        <a:pt x="1929296" y="375404"/>
                        <a:pt x="1915601" y="375404"/>
                      </a:cubicBezTo>
                      <a:cubicBezTo>
                        <a:pt x="1914356" y="381619"/>
                        <a:pt x="1911866" y="391563"/>
                        <a:pt x="1904396" y="399022"/>
                      </a:cubicBezTo>
                      <a:cubicBezTo>
                        <a:pt x="1888211" y="413939"/>
                        <a:pt x="1860821" y="415182"/>
                        <a:pt x="1820981" y="402751"/>
                      </a:cubicBezTo>
                      <a:cubicBezTo>
                        <a:pt x="1759976" y="386591"/>
                        <a:pt x="1710176" y="354272"/>
                        <a:pt x="1692746" y="340598"/>
                      </a:cubicBezTo>
                      <a:cubicBezTo>
                        <a:pt x="1679051" y="358001"/>
                        <a:pt x="1642946" y="401508"/>
                        <a:pt x="1593146" y="431341"/>
                      </a:cubicBezTo>
                      <a:cubicBezTo>
                        <a:pt x="1504751" y="483550"/>
                        <a:pt x="1351615" y="488522"/>
                        <a:pt x="1345390" y="488522"/>
                      </a:cubicBezTo>
                      <a:lnTo>
                        <a:pt x="185049" y="487279"/>
                      </a:lnTo>
                      <a:cubicBezTo>
                        <a:pt x="119064" y="487279"/>
                        <a:pt x="59304" y="446258"/>
                        <a:pt x="36894" y="384105"/>
                      </a:cubicBezTo>
                      <a:cubicBezTo>
                        <a:pt x="-10416" y="249855"/>
                        <a:pt x="789" y="18646"/>
                        <a:pt x="2034" y="8701"/>
                      </a:cubicBezTo>
                      <a:cubicBezTo>
                        <a:pt x="2034" y="3729"/>
                        <a:pt x="5769" y="0"/>
                        <a:pt x="107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20E4E80D-44EF-F743-9085-AAA407A91088}"/>
                    </a:ext>
                  </a:extLst>
                </p:cNvPr>
                <p:cNvSpPr/>
                <p:nvPr/>
              </p:nvSpPr>
              <p:spPr>
                <a:xfrm>
                  <a:off x="7646673" y="10367378"/>
                  <a:ext cx="90943" cy="412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" h="332">
                      <a:moveTo>
                        <a:pt x="61" y="332"/>
                      </a:moveTo>
                      <a:lnTo>
                        <a:pt x="7" y="332"/>
                      </a:lnTo>
                      <a:cubicBezTo>
                        <a:pt x="3" y="332"/>
                        <a:pt x="0" y="329"/>
                        <a:pt x="0" y="326"/>
                      </a:cubicBezTo>
                      <a:cubicBezTo>
                        <a:pt x="0" y="321"/>
                        <a:pt x="3" y="318"/>
                        <a:pt x="7" y="318"/>
                      </a:cubicBezTo>
                      <a:lnTo>
                        <a:pt x="54" y="318"/>
                      </a:lnTo>
                      <a:lnTo>
                        <a:pt x="61" y="7"/>
                      </a:lnTo>
                      <a:cubicBezTo>
                        <a:pt x="61" y="3"/>
                        <a:pt x="64" y="0"/>
                        <a:pt x="68" y="0"/>
                      </a:cubicBezTo>
                      <a:cubicBezTo>
                        <a:pt x="72" y="0"/>
                        <a:pt x="75" y="4"/>
                        <a:pt x="74" y="8"/>
                      </a:cubicBezTo>
                      <a:lnTo>
                        <a:pt x="68" y="326"/>
                      </a:lnTo>
                      <a:cubicBezTo>
                        <a:pt x="68" y="329"/>
                        <a:pt x="65" y="332"/>
                        <a:pt x="61" y="3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2C0BDCD8-9C52-3C4E-B92B-E9037870F26A}"/>
                    </a:ext>
                  </a:extLst>
                </p:cNvPr>
                <p:cNvSpPr/>
                <p:nvPr/>
              </p:nvSpPr>
              <p:spPr>
                <a:xfrm>
                  <a:off x="7072363" y="10668966"/>
                  <a:ext cx="659024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0" h="13">
                      <a:moveTo>
                        <a:pt x="523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523" y="0"/>
                      </a:lnTo>
                      <a:cubicBezTo>
                        <a:pt x="527" y="0"/>
                        <a:pt x="530" y="3"/>
                        <a:pt x="530" y="7"/>
                      </a:cubicBezTo>
                      <a:cubicBezTo>
                        <a:pt x="530" y="10"/>
                        <a:pt x="527" y="13"/>
                        <a:pt x="52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73E4C254-D4A7-FC45-8711-553A855A8E7E}"/>
                    </a:ext>
                  </a:extLst>
                </p:cNvPr>
                <p:cNvSpPr/>
                <p:nvPr/>
              </p:nvSpPr>
              <p:spPr>
                <a:xfrm>
                  <a:off x="8136269" y="11481511"/>
                  <a:ext cx="1644445" cy="5608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21" h="451">
                      <a:moveTo>
                        <a:pt x="1190" y="114"/>
                      </a:moveTo>
                      <a:cubicBezTo>
                        <a:pt x="1034" y="15"/>
                        <a:pt x="779" y="0"/>
                        <a:pt x="779" y="0"/>
                      </a:cubicBezTo>
                      <a:cubicBezTo>
                        <a:pt x="527" y="130"/>
                        <a:pt x="225" y="151"/>
                        <a:pt x="0" y="137"/>
                      </a:cubicBezTo>
                      <a:cubicBezTo>
                        <a:pt x="397" y="358"/>
                        <a:pt x="862" y="468"/>
                        <a:pt x="1321" y="449"/>
                      </a:cubicBezTo>
                      <a:cubicBezTo>
                        <a:pt x="1317" y="345"/>
                        <a:pt x="1294" y="179"/>
                        <a:pt x="1190" y="1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5" name="Freeform 684">
                  <a:extLst>
                    <a:ext uri="{FF2B5EF4-FFF2-40B4-BE49-F238E27FC236}">
                      <a16:creationId xmlns:a16="http://schemas.microsoft.com/office/drawing/2014/main" id="{50BBCD7F-5690-DF48-A04F-AA7D41BA40D2}"/>
                    </a:ext>
                  </a:extLst>
                </p:cNvPr>
                <p:cNvSpPr/>
                <p:nvPr/>
              </p:nvSpPr>
              <p:spPr>
                <a:xfrm>
                  <a:off x="8127549" y="11472787"/>
                  <a:ext cx="1663132" cy="578250"/>
                </a:xfrm>
                <a:custGeom>
                  <a:avLst/>
                  <a:gdLst>
                    <a:gd name="connsiteX0" fmla="*/ 979711 w 1663132"/>
                    <a:gd name="connsiteY0" fmla="*/ 16201 h 578250"/>
                    <a:gd name="connsiteX1" fmla="*/ 46094 w 1663132"/>
                    <a:gd name="connsiteY1" fmla="*/ 189031 h 578250"/>
                    <a:gd name="connsiteX2" fmla="*/ 1645691 w 1663132"/>
                    <a:gd name="connsiteY2" fmla="*/ 558316 h 578250"/>
                    <a:gd name="connsiteX3" fmla="*/ 1485109 w 1663132"/>
                    <a:gd name="connsiteY3" fmla="*/ 156703 h 578250"/>
                    <a:gd name="connsiteX4" fmla="*/ 979711 w 1663132"/>
                    <a:gd name="connsiteY4" fmla="*/ 16201 h 578250"/>
                    <a:gd name="connsiteX5" fmla="*/ 979704 w 1663132"/>
                    <a:gd name="connsiteY5" fmla="*/ 0 h 578250"/>
                    <a:gd name="connsiteX6" fmla="*/ 1495076 w 1663132"/>
                    <a:gd name="connsiteY6" fmla="*/ 141765 h 578250"/>
                    <a:gd name="connsiteX7" fmla="*/ 1663132 w 1663132"/>
                    <a:gd name="connsiteY7" fmla="*/ 565815 h 578250"/>
                    <a:gd name="connsiteX8" fmla="*/ 1654418 w 1663132"/>
                    <a:gd name="connsiteY8" fmla="*/ 574519 h 578250"/>
                    <a:gd name="connsiteX9" fmla="*/ 1526197 w 1663132"/>
                    <a:gd name="connsiteY9" fmla="*/ 578250 h 578250"/>
                    <a:gd name="connsiteX10" fmla="*/ 4980 w 1663132"/>
                    <a:gd name="connsiteY10" fmla="*/ 186532 h 578250"/>
                    <a:gd name="connsiteX11" fmla="*/ 0 w 1663132"/>
                    <a:gd name="connsiteY11" fmla="*/ 176584 h 578250"/>
                    <a:gd name="connsiteX12" fmla="*/ 8714 w 1663132"/>
                    <a:gd name="connsiteY12" fmla="*/ 170366 h 578250"/>
                    <a:gd name="connsiteX13" fmla="*/ 974725 w 1663132"/>
                    <a:gd name="connsiteY13" fmla="*/ 1244 h 578250"/>
                    <a:gd name="connsiteX14" fmla="*/ 979704 w 1663132"/>
                    <a:gd name="connsiteY14" fmla="*/ 0 h 57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63132" h="578250">
                      <a:moveTo>
                        <a:pt x="979711" y="16201"/>
                      </a:moveTo>
                      <a:cubicBezTo>
                        <a:pt x="651078" y="186545"/>
                        <a:pt x="267672" y="200222"/>
                        <a:pt x="46094" y="189031"/>
                      </a:cubicBezTo>
                      <a:cubicBezTo>
                        <a:pt x="529085" y="450142"/>
                        <a:pt x="1094235" y="580697"/>
                        <a:pt x="1645691" y="558316"/>
                      </a:cubicBezTo>
                      <a:cubicBezTo>
                        <a:pt x="1639467" y="438951"/>
                        <a:pt x="1610836" y="236280"/>
                        <a:pt x="1485109" y="156703"/>
                      </a:cubicBezTo>
                      <a:cubicBezTo>
                        <a:pt x="1304610" y="42312"/>
                        <a:pt x="1009587" y="18688"/>
                        <a:pt x="979711" y="16201"/>
                      </a:cubicBezTo>
                      <a:close/>
                      <a:moveTo>
                        <a:pt x="979704" y="0"/>
                      </a:moveTo>
                      <a:cubicBezTo>
                        <a:pt x="982194" y="0"/>
                        <a:pt x="1300878" y="19897"/>
                        <a:pt x="1495076" y="141765"/>
                      </a:cubicBezTo>
                      <a:cubicBezTo>
                        <a:pt x="1552339" y="179071"/>
                        <a:pt x="1650683" y="283529"/>
                        <a:pt x="1663132" y="565815"/>
                      </a:cubicBezTo>
                      <a:cubicBezTo>
                        <a:pt x="1663132" y="570789"/>
                        <a:pt x="1659397" y="574519"/>
                        <a:pt x="1654418" y="574519"/>
                      </a:cubicBezTo>
                      <a:cubicBezTo>
                        <a:pt x="1612093" y="577006"/>
                        <a:pt x="1568523" y="578250"/>
                        <a:pt x="1526197" y="578250"/>
                      </a:cubicBezTo>
                      <a:cubicBezTo>
                        <a:pt x="997132" y="578250"/>
                        <a:pt x="463088" y="440216"/>
                        <a:pt x="4980" y="186532"/>
                      </a:cubicBezTo>
                      <a:cubicBezTo>
                        <a:pt x="1245" y="184045"/>
                        <a:pt x="0" y="180315"/>
                        <a:pt x="0" y="176584"/>
                      </a:cubicBezTo>
                      <a:cubicBezTo>
                        <a:pt x="1245" y="172853"/>
                        <a:pt x="6225" y="170366"/>
                        <a:pt x="8714" y="170366"/>
                      </a:cubicBezTo>
                      <a:cubicBezTo>
                        <a:pt x="221585" y="182802"/>
                        <a:pt x="628654" y="179071"/>
                        <a:pt x="974725" y="1244"/>
                      </a:cubicBezTo>
                      <a:cubicBezTo>
                        <a:pt x="975970" y="0"/>
                        <a:pt x="978459" y="0"/>
                        <a:pt x="9797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5513E412-CBA5-6C47-ADAE-7126FB1AA414}"/>
                    </a:ext>
                  </a:extLst>
                </p:cNvPr>
                <p:cNvSpPr/>
                <p:nvPr/>
              </p:nvSpPr>
              <p:spPr>
                <a:xfrm>
                  <a:off x="7884619" y="8470621"/>
                  <a:ext cx="956768" cy="1277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9" h="1026">
                      <a:moveTo>
                        <a:pt x="524" y="4"/>
                      </a:moveTo>
                      <a:cubicBezTo>
                        <a:pt x="223" y="-35"/>
                        <a:pt x="46" y="256"/>
                        <a:pt x="167" y="555"/>
                      </a:cubicBezTo>
                      <a:lnTo>
                        <a:pt x="69" y="771"/>
                      </a:lnTo>
                      <a:lnTo>
                        <a:pt x="0" y="768"/>
                      </a:lnTo>
                      <a:cubicBezTo>
                        <a:pt x="0" y="768"/>
                        <a:pt x="95" y="1013"/>
                        <a:pt x="274" y="1025"/>
                      </a:cubicBezTo>
                      <a:cubicBezTo>
                        <a:pt x="453" y="1037"/>
                        <a:pt x="441" y="868"/>
                        <a:pt x="441" y="868"/>
                      </a:cubicBezTo>
                      <a:lnTo>
                        <a:pt x="414" y="860"/>
                      </a:lnTo>
                      <a:lnTo>
                        <a:pt x="469" y="731"/>
                      </a:lnTo>
                      <a:cubicBezTo>
                        <a:pt x="497" y="735"/>
                        <a:pt x="528" y="729"/>
                        <a:pt x="557" y="708"/>
                      </a:cubicBezTo>
                      <a:cubicBezTo>
                        <a:pt x="670" y="627"/>
                        <a:pt x="764" y="295"/>
                        <a:pt x="764" y="295"/>
                      </a:cubicBezTo>
                      <a:cubicBezTo>
                        <a:pt x="764" y="295"/>
                        <a:pt x="823" y="42"/>
                        <a:pt x="524" y="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6" name="Freeform 685">
                  <a:extLst>
                    <a:ext uri="{FF2B5EF4-FFF2-40B4-BE49-F238E27FC236}">
                      <a16:creationId xmlns:a16="http://schemas.microsoft.com/office/drawing/2014/main" id="{EE4EFFD7-273E-A342-96D0-A243A39809CD}"/>
                    </a:ext>
                  </a:extLst>
                </p:cNvPr>
                <p:cNvSpPr/>
                <p:nvPr/>
              </p:nvSpPr>
              <p:spPr>
                <a:xfrm>
                  <a:off x="7874134" y="8461309"/>
                  <a:ext cx="973995" cy="1294174"/>
                </a:xfrm>
                <a:custGeom>
                  <a:avLst/>
                  <a:gdLst>
                    <a:gd name="connsiteX0" fmla="*/ 545946 w 973995"/>
                    <a:gd name="connsiteY0" fmla="*/ 19376 h 1294174"/>
                    <a:gd name="connsiteX1" fmla="*/ 273015 w 973995"/>
                    <a:gd name="connsiteY1" fmla="*/ 171169 h 1294174"/>
                    <a:gd name="connsiteX2" fmla="*/ 225737 w 973995"/>
                    <a:gd name="connsiteY2" fmla="*/ 697803 h 1294174"/>
                    <a:gd name="connsiteX3" fmla="*/ 225737 w 973995"/>
                    <a:gd name="connsiteY3" fmla="*/ 705273 h 1294174"/>
                    <a:gd name="connsiteX4" fmla="*/ 103812 w 973995"/>
                    <a:gd name="connsiteY4" fmla="*/ 972948 h 1294174"/>
                    <a:gd name="connsiteX5" fmla="*/ 96347 w 973995"/>
                    <a:gd name="connsiteY5" fmla="*/ 977928 h 1294174"/>
                    <a:gd name="connsiteX6" fmla="*/ 22943 w 973995"/>
                    <a:gd name="connsiteY6" fmla="*/ 975438 h 1294174"/>
                    <a:gd name="connsiteX7" fmla="*/ 351395 w 973995"/>
                    <a:gd name="connsiteY7" fmla="*/ 1276728 h 1294174"/>
                    <a:gd name="connsiteX8" fmla="*/ 501935 w 973995"/>
                    <a:gd name="connsiteY8" fmla="*/ 1231908 h 1294174"/>
                    <a:gd name="connsiteX9" fmla="*/ 550456 w 973995"/>
                    <a:gd name="connsiteY9" fmla="*/ 1097448 h 1294174"/>
                    <a:gd name="connsiteX10" fmla="*/ 523086 w 973995"/>
                    <a:gd name="connsiteY10" fmla="*/ 1088733 h 1294174"/>
                    <a:gd name="connsiteX11" fmla="*/ 516865 w 973995"/>
                    <a:gd name="connsiteY11" fmla="*/ 1083753 h 1294174"/>
                    <a:gd name="connsiteX12" fmla="*/ 516865 w 973995"/>
                    <a:gd name="connsiteY12" fmla="*/ 1077528 h 1294174"/>
                    <a:gd name="connsiteX13" fmla="*/ 585292 w 973995"/>
                    <a:gd name="connsiteY13" fmla="*/ 915678 h 1294174"/>
                    <a:gd name="connsiteX14" fmla="*/ 595245 w 973995"/>
                    <a:gd name="connsiteY14" fmla="*/ 910698 h 1294174"/>
                    <a:gd name="connsiteX15" fmla="*/ 699753 w 973995"/>
                    <a:gd name="connsiteY15" fmla="*/ 883308 h 1294174"/>
                    <a:gd name="connsiteX16" fmla="*/ 952312 w 973995"/>
                    <a:gd name="connsiteY16" fmla="*/ 375349 h 1294174"/>
                    <a:gd name="connsiteX17" fmla="*/ 911256 w 973995"/>
                    <a:gd name="connsiteY17" fmla="*/ 150004 h 1294174"/>
                    <a:gd name="connsiteX18" fmla="*/ 659940 w 973995"/>
                    <a:gd name="connsiteY18" fmla="*/ 20524 h 1294174"/>
                    <a:gd name="connsiteX19" fmla="*/ 545946 w 973995"/>
                    <a:gd name="connsiteY19" fmla="*/ 19376 h 1294174"/>
                    <a:gd name="connsiteX20" fmla="*/ 542559 w 973995"/>
                    <a:gd name="connsiteY20" fmla="*/ 2903 h 1294174"/>
                    <a:gd name="connsiteX21" fmla="*/ 661186 w 973995"/>
                    <a:gd name="connsiteY21" fmla="*/ 4323 h 1294174"/>
                    <a:gd name="connsiteX22" fmla="*/ 923712 w 973995"/>
                    <a:gd name="connsiteY22" fmla="*/ 140031 h 1294174"/>
                    <a:gd name="connsiteX23" fmla="*/ 968503 w 973995"/>
                    <a:gd name="connsiteY23" fmla="*/ 379077 h 1294174"/>
                    <a:gd name="connsiteX24" fmla="*/ 891363 w 973995"/>
                    <a:gd name="connsiteY24" fmla="*/ 599447 h 1294174"/>
                    <a:gd name="connsiteX25" fmla="*/ 708465 w 973995"/>
                    <a:gd name="connsiteY25" fmla="*/ 898255 h 1294174"/>
                    <a:gd name="connsiteX26" fmla="*/ 597731 w 973995"/>
                    <a:gd name="connsiteY26" fmla="*/ 929380 h 1294174"/>
                    <a:gd name="connsiteX27" fmla="*/ 535521 w 973995"/>
                    <a:gd name="connsiteY27" fmla="*/ 1075049 h 1294174"/>
                    <a:gd name="connsiteX28" fmla="*/ 559161 w 973995"/>
                    <a:gd name="connsiteY28" fmla="*/ 1082519 h 1294174"/>
                    <a:gd name="connsiteX29" fmla="*/ 565382 w 973995"/>
                    <a:gd name="connsiteY29" fmla="*/ 1089989 h 1294174"/>
                    <a:gd name="connsiteX30" fmla="*/ 511882 w 973995"/>
                    <a:gd name="connsiteY30" fmla="*/ 1243128 h 1294174"/>
                    <a:gd name="connsiteX31" fmla="*/ 371287 w 973995"/>
                    <a:gd name="connsiteY31" fmla="*/ 1294174 h 1294174"/>
                    <a:gd name="connsiteX32" fmla="*/ 350136 w 973995"/>
                    <a:gd name="connsiteY32" fmla="*/ 1294174 h 1294174"/>
                    <a:gd name="connsiteX33" fmla="*/ 88853 w 973995"/>
                    <a:gd name="connsiteY33" fmla="*/ 1126095 h 1294174"/>
                    <a:gd name="connsiteX34" fmla="*/ 515 w 973995"/>
                    <a:gd name="connsiteY34" fmla="*/ 969221 h 1294174"/>
                    <a:gd name="connsiteX35" fmla="*/ 1759 w 973995"/>
                    <a:gd name="connsiteY35" fmla="*/ 960506 h 1294174"/>
                    <a:gd name="connsiteX36" fmla="*/ 9225 w 973995"/>
                    <a:gd name="connsiteY36" fmla="*/ 956771 h 1294174"/>
                    <a:gd name="connsiteX37" fmla="*/ 90098 w 973995"/>
                    <a:gd name="connsiteY37" fmla="*/ 960506 h 1294174"/>
                    <a:gd name="connsiteX38" fmla="*/ 208297 w 973995"/>
                    <a:gd name="connsiteY38" fmla="*/ 700295 h 1294174"/>
                    <a:gd name="connsiteX39" fmla="*/ 258065 w 973995"/>
                    <a:gd name="connsiteY39" fmla="*/ 159952 h 1294174"/>
                    <a:gd name="connsiteX40" fmla="*/ 542559 w 973995"/>
                    <a:gd name="connsiteY40" fmla="*/ 2903 h 129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973995" h="1294174">
                      <a:moveTo>
                        <a:pt x="545946" y="19376"/>
                      </a:moveTo>
                      <a:cubicBezTo>
                        <a:pt x="436074" y="31807"/>
                        <a:pt x="340198" y="84330"/>
                        <a:pt x="273015" y="171169"/>
                      </a:cubicBezTo>
                      <a:cubicBezTo>
                        <a:pt x="167263" y="309364"/>
                        <a:pt x="148601" y="506074"/>
                        <a:pt x="225737" y="697803"/>
                      </a:cubicBezTo>
                      <a:cubicBezTo>
                        <a:pt x="226981" y="700293"/>
                        <a:pt x="226981" y="702783"/>
                        <a:pt x="225737" y="705273"/>
                      </a:cubicBezTo>
                      <a:lnTo>
                        <a:pt x="103812" y="972948"/>
                      </a:lnTo>
                      <a:cubicBezTo>
                        <a:pt x="102568" y="975438"/>
                        <a:pt x="100080" y="977928"/>
                        <a:pt x="96347" y="977928"/>
                      </a:cubicBezTo>
                      <a:lnTo>
                        <a:pt x="22943" y="975438"/>
                      </a:lnTo>
                      <a:cubicBezTo>
                        <a:pt x="47826" y="1031463"/>
                        <a:pt x="162286" y="1264278"/>
                        <a:pt x="351395" y="1276728"/>
                      </a:cubicBezTo>
                      <a:cubicBezTo>
                        <a:pt x="417334" y="1280463"/>
                        <a:pt x="467100" y="1265523"/>
                        <a:pt x="501935" y="1231908"/>
                      </a:cubicBezTo>
                      <a:cubicBezTo>
                        <a:pt x="546724" y="1185843"/>
                        <a:pt x="550456" y="1116123"/>
                        <a:pt x="550456" y="1097448"/>
                      </a:cubicBezTo>
                      <a:lnTo>
                        <a:pt x="523086" y="1088733"/>
                      </a:lnTo>
                      <a:cubicBezTo>
                        <a:pt x="520597" y="1087488"/>
                        <a:pt x="518109" y="1086243"/>
                        <a:pt x="516865" y="1083753"/>
                      </a:cubicBezTo>
                      <a:cubicBezTo>
                        <a:pt x="515621" y="1081263"/>
                        <a:pt x="515621" y="1078773"/>
                        <a:pt x="516865" y="1077528"/>
                      </a:cubicBezTo>
                      <a:lnTo>
                        <a:pt x="585292" y="915678"/>
                      </a:lnTo>
                      <a:cubicBezTo>
                        <a:pt x="587781" y="911943"/>
                        <a:pt x="591513" y="910698"/>
                        <a:pt x="595245" y="910698"/>
                      </a:cubicBezTo>
                      <a:cubicBezTo>
                        <a:pt x="632569" y="915678"/>
                        <a:pt x="667405" y="906963"/>
                        <a:pt x="699753" y="883308"/>
                      </a:cubicBezTo>
                      <a:cubicBezTo>
                        <a:pt x="834119" y="786198"/>
                        <a:pt x="951068" y="379084"/>
                        <a:pt x="952312" y="375349"/>
                      </a:cubicBezTo>
                      <a:cubicBezTo>
                        <a:pt x="952312" y="374104"/>
                        <a:pt x="980927" y="249604"/>
                        <a:pt x="911256" y="150004"/>
                      </a:cubicBezTo>
                      <a:cubicBezTo>
                        <a:pt x="861490" y="79039"/>
                        <a:pt x="776889" y="35464"/>
                        <a:pt x="659940" y="20524"/>
                      </a:cubicBezTo>
                      <a:cubicBezTo>
                        <a:pt x="620750" y="15544"/>
                        <a:pt x="582571" y="15233"/>
                        <a:pt x="545946" y="19376"/>
                      </a:cubicBezTo>
                      <a:close/>
                      <a:moveTo>
                        <a:pt x="542559" y="2903"/>
                      </a:moveTo>
                      <a:cubicBezTo>
                        <a:pt x="580701" y="-1357"/>
                        <a:pt x="620438" y="-968"/>
                        <a:pt x="661186" y="4323"/>
                      </a:cubicBezTo>
                      <a:cubicBezTo>
                        <a:pt x="784361" y="19263"/>
                        <a:pt x="871455" y="65330"/>
                        <a:pt x="923712" y="140031"/>
                      </a:cubicBezTo>
                      <a:cubicBezTo>
                        <a:pt x="997120" y="247104"/>
                        <a:pt x="968503" y="372852"/>
                        <a:pt x="968503" y="379077"/>
                      </a:cubicBezTo>
                      <a:cubicBezTo>
                        <a:pt x="967259" y="380322"/>
                        <a:pt x="937398" y="484905"/>
                        <a:pt x="891363" y="599447"/>
                      </a:cubicBezTo>
                      <a:cubicBezTo>
                        <a:pt x="829153" y="755076"/>
                        <a:pt x="766942" y="855923"/>
                        <a:pt x="708465" y="898255"/>
                      </a:cubicBezTo>
                      <a:cubicBezTo>
                        <a:pt x="674872" y="921910"/>
                        <a:pt x="637546" y="931870"/>
                        <a:pt x="597731" y="929380"/>
                      </a:cubicBezTo>
                      <a:lnTo>
                        <a:pt x="535521" y="1075049"/>
                      </a:lnTo>
                      <a:lnTo>
                        <a:pt x="559161" y="1082519"/>
                      </a:lnTo>
                      <a:cubicBezTo>
                        <a:pt x="562894" y="1083764"/>
                        <a:pt x="565382" y="1086254"/>
                        <a:pt x="565382" y="1089989"/>
                      </a:cubicBezTo>
                      <a:cubicBezTo>
                        <a:pt x="566626" y="1093724"/>
                        <a:pt x="571603" y="1183366"/>
                        <a:pt x="511882" y="1243128"/>
                      </a:cubicBezTo>
                      <a:cubicBezTo>
                        <a:pt x="478288" y="1277989"/>
                        <a:pt x="431009" y="1294174"/>
                        <a:pt x="371287" y="1294174"/>
                      </a:cubicBezTo>
                      <a:cubicBezTo>
                        <a:pt x="363822" y="1294174"/>
                        <a:pt x="357601" y="1294174"/>
                        <a:pt x="350136" y="1294174"/>
                      </a:cubicBezTo>
                      <a:cubicBezTo>
                        <a:pt x="255576" y="1287949"/>
                        <a:pt x="165994" y="1229433"/>
                        <a:pt x="88853" y="1126095"/>
                      </a:cubicBezTo>
                      <a:cubicBezTo>
                        <a:pt x="31620" y="1047658"/>
                        <a:pt x="1759" y="971711"/>
                        <a:pt x="515" y="969221"/>
                      </a:cubicBezTo>
                      <a:cubicBezTo>
                        <a:pt x="-729" y="965486"/>
                        <a:pt x="515" y="962996"/>
                        <a:pt x="1759" y="960506"/>
                      </a:cubicBezTo>
                      <a:cubicBezTo>
                        <a:pt x="3004" y="958016"/>
                        <a:pt x="5492" y="956771"/>
                        <a:pt x="9225" y="956771"/>
                      </a:cubicBezTo>
                      <a:lnTo>
                        <a:pt x="90098" y="960506"/>
                      </a:lnTo>
                      <a:lnTo>
                        <a:pt x="208297" y="700295"/>
                      </a:lnTo>
                      <a:cubicBezTo>
                        <a:pt x="129912" y="504825"/>
                        <a:pt x="148575" y="303130"/>
                        <a:pt x="258065" y="159952"/>
                      </a:cubicBezTo>
                      <a:cubicBezTo>
                        <a:pt x="328051" y="70310"/>
                        <a:pt x="428131" y="15684"/>
                        <a:pt x="542559" y="29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71C1F9DE-6B60-994F-B777-7BFDF065016A}"/>
                    </a:ext>
                  </a:extLst>
                </p:cNvPr>
                <p:cNvSpPr/>
                <p:nvPr/>
              </p:nvSpPr>
              <p:spPr>
                <a:xfrm>
                  <a:off x="7958121" y="8345840"/>
                  <a:ext cx="971012" cy="1074408"/>
                </a:xfrm>
                <a:custGeom>
                  <a:avLst/>
                  <a:gdLst>
                    <a:gd name="connsiteX0" fmla="*/ 305004 w 971012"/>
                    <a:gd name="connsiteY0" fmla="*/ 436725 h 1074408"/>
                    <a:gd name="connsiteX1" fmla="*/ 278613 w 971012"/>
                    <a:gd name="connsiteY1" fmla="*/ 443771 h 1074408"/>
                    <a:gd name="connsiteX2" fmla="*/ 299602 w 971012"/>
                    <a:gd name="connsiteY2" fmla="*/ 645712 h 1074408"/>
                    <a:gd name="connsiteX3" fmla="*/ 314418 w 971012"/>
                    <a:gd name="connsiteY3" fmla="*/ 639518 h 1074408"/>
                    <a:gd name="connsiteX4" fmla="*/ 363805 w 971012"/>
                    <a:gd name="connsiteY4" fmla="*/ 510672 h 1074408"/>
                    <a:gd name="connsiteX5" fmla="*/ 356397 w 971012"/>
                    <a:gd name="connsiteY5" fmla="*/ 461116 h 1074408"/>
                    <a:gd name="connsiteX6" fmla="*/ 305004 w 971012"/>
                    <a:gd name="connsiteY6" fmla="*/ 436725 h 1074408"/>
                    <a:gd name="connsiteX7" fmla="*/ 472794 w 971012"/>
                    <a:gd name="connsiteY7" fmla="*/ 158 h 1074408"/>
                    <a:gd name="connsiteX8" fmla="*/ 503899 w 971012"/>
                    <a:gd name="connsiteY8" fmla="*/ 13851 h 1074408"/>
                    <a:gd name="connsiteX9" fmla="*/ 537492 w 971012"/>
                    <a:gd name="connsiteY9" fmla="*/ 1403 h 1074408"/>
                    <a:gd name="connsiteX10" fmla="*/ 566109 w 971012"/>
                    <a:gd name="connsiteY10" fmla="*/ 18830 h 1074408"/>
                    <a:gd name="connsiteX11" fmla="*/ 599702 w 971012"/>
                    <a:gd name="connsiteY11" fmla="*/ 8872 h 1074408"/>
                    <a:gd name="connsiteX12" fmla="*/ 618365 w 971012"/>
                    <a:gd name="connsiteY12" fmla="*/ 16340 h 1074408"/>
                    <a:gd name="connsiteX13" fmla="*/ 637028 w 971012"/>
                    <a:gd name="connsiteY13" fmla="*/ 16340 h 1074408"/>
                    <a:gd name="connsiteX14" fmla="*/ 664400 w 971012"/>
                    <a:gd name="connsiteY14" fmla="*/ 41236 h 1074408"/>
                    <a:gd name="connsiteX15" fmla="*/ 699237 w 971012"/>
                    <a:gd name="connsiteY15" fmla="*/ 38747 h 1074408"/>
                    <a:gd name="connsiteX16" fmla="*/ 721633 w 971012"/>
                    <a:gd name="connsiteY16" fmla="*/ 66132 h 1074408"/>
                    <a:gd name="connsiteX17" fmla="*/ 756471 w 971012"/>
                    <a:gd name="connsiteY17" fmla="*/ 68621 h 1074408"/>
                    <a:gd name="connsiteX18" fmla="*/ 776378 w 971012"/>
                    <a:gd name="connsiteY18" fmla="*/ 98496 h 1074408"/>
                    <a:gd name="connsiteX19" fmla="*/ 809971 w 971012"/>
                    <a:gd name="connsiteY19" fmla="*/ 105965 h 1074408"/>
                    <a:gd name="connsiteX20" fmla="*/ 826145 w 971012"/>
                    <a:gd name="connsiteY20" fmla="*/ 137084 h 1074408"/>
                    <a:gd name="connsiteX21" fmla="*/ 858494 w 971012"/>
                    <a:gd name="connsiteY21" fmla="*/ 148287 h 1074408"/>
                    <a:gd name="connsiteX22" fmla="*/ 869692 w 971012"/>
                    <a:gd name="connsiteY22" fmla="*/ 181897 h 1074408"/>
                    <a:gd name="connsiteX23" fmla="*/ 900797 w 971012"/>
                    <a:gd name="connsiteY23" fmla="*/ 196834 h 1074408"/>
                    <a:gd name="connsiteX24" fmla="*/ 907018 w 971012"/>
                    <a:gd name="connsiteY24" fmla="*/ 231688 h 1074408"/>
                    <a:gd name="connsiteX25" fmla="*/ 936879 w 971012"/>
                    <a:gd name="connsiteY25" fmla="*/ 251605 h 1074408"/>
                    <a:gd name="connsiteX26" fmla="*/ 938123 w 971012"/>
                    <a:gd name="connsiteY26" fmla="*/ 288948 h 1074408"/>
                    <a:gd name="connsiteX27" fmla="*/ 964251 w 971012"/>
                    <a:gd name="connsiteY27" fmla="*/ 315089 h 1074408"/>
                    <a:gd name="connsiteX28" fmla="*/ 954297 w 971012"/>
                    <a:gd name="connsiteY28" fmla="*/ 353677 h 1074408"/>
                    <a:gd name="connsiteX29" fmla="*/ 970472 w 971012"/>
                    <a:gd name="connsiteY29" fmla="*/ 389776 h 1074408"/>
                    <a:gd name="connsiteX30" fmla="*/ 941855 w 971012"/>
                    <a:gd name="connsiteY30" fmla="*/ 422140 h 1074408"/>
                    <a:gd name="connsiteX31" fmla="*/ 930658 w 971012"/>
                    <a:gd name="connsiteY31" fmla="*/ 465708 h 1074408"/>
                    <a:gd name="connsiteX32" fmla="*/ 889599 w 971012"/>
                    <a:gd name="connsiteY32" fmla="*/ 470687 h 1074408"/>
                    <a:gd name="connsiteX33" fmla="*/ 858494 w 971012"/>
                    <a:gd name="connsiteY33" fmla="*/ 499317 h 1074408"/>
                    <a:gd name="connsiteX34" fmla="*/ 822413 w 971012"/>
                    <a:gd name="connsiteY34" fmla="*/ 485624 h 1074408"/>
                    <a:gd name="connsiteX35" fmla="*/ 786331 w 971012"/>
                    <a:gd name="connsiteY35" fmla="*/ 499317 h 1074408"/>
                    <a:gd name="connsiteX36" fmla="*/ 757715 w 971012"/>
                    <a:gd name="connsiteY36" fmla="*/ 476911 h 1074408"/>
                    <a:gd name="connsiteX37" fmla="*/ 721633 w 971012"/>
                    <a:gd name="connsiteY37" fmla="*/ 483135 h 1074408"/>
                    <a:gd name="connsiteX38" fmla="*/ 697993 w 971012"/>
                    <a:gd name="connsiteY38" fmla="*/ 456994 h 1074408"/>
                    <a:gd name="connsiteX39" fmla="*/ 663156 w 971012"/>
                    <a:gd name="connsiteY39" fmla="*/ 459484 h 1074408"/>
                    <a:gd name="connsiteX40" fmla="*/ 640760 w 971012"/>
                    <a:gd name="connsiteY40" fmla="*/ 432099 h 1074408"/>
                    <a:gd name="connsiteX41" fmla="*/ 607167 w 971012"/>
                    <a:gd name="connsiteY41" fmla="*/ 432099 h 1074408"/>
                    <a:gd name="connsiteX42" fmla="*/ 587260 w 971012"/>
                    <a:gd name="connsiteY42" fmla="*/ 404713 h 1074408"/>
                    <a:gd name="connsiteX43" fmla="*/ 553667 w 971012"/>
                    <a:gd name="connsiteY43" fmla="*/ 403469 h 1074408"/>
                    <a:gd name="connsiteX44" fmla="*/ 537492 w 971012"/>
                    <a:gd name="connsiteY44" fmla="*/ 386042 h 1074408"/>
                    <a:gd name="connsiteX45" fmla="*/ 523806 w 971012"/>
                    <a:gd name="connsiteY45" fmla="*/ 391021 h 1074408"/>
                    <a:gd name="connsiteX46" fmla="*/ 511364 w 971012"/>
                    <a:gd name="connsiteY46" fmla="*/ 392265 h 1074408"/>
                    <a:gd name="connsiteX47" fmla="*/ 507631 w 971012"/>
                    <a:gd name="connsiteY47" fmla="*/ 408448 h 1074408"/>
                    <a:gd name="connsiteX48" fmla="*/ 481503 w 971012"/>
                    <a:gd name="connsiteY48" fmla="*/ 429609 h 1074408"/>
                    <a:gd name="connsiteX49" fmla="*/ 481503 w 971012"/>
                    <a:gd name="connsiteY49" fmla="*/ 463218 h 1074408"/>
                    <a:gd name="connsiteX50" fmla="*/ 455375 w 971012"/>
                    <a:gd name="connsiteY50" fmla="*/ 483135 h 1074408"/>
                    <a:gd name="connsiteX51" fmla="*/ 455375 w 971012"/>
                    <a:gd name="connsiteY51" fmla="*/ 515499 h 1074408"/>
                    <a:gd name="connsiteX52" fmla="*/ 429247 w 971012"/>
                    <a:gd name="connsiteY52" fmla="*/ 536661 h 1074408"/>
                    <a:gd name="connsiteX53" fmla="*/ 429247 w 971012"/>
                    <a:gd name="connsiteY53" fmla="*/ 570270 h 1074408"/>
                    <a:gd name="connsiteX54" fmla="*/ 401875 w 971012"/>
                    <a:gd name="connsiteY54" fmla="*/ 590186 h 1074408"/>
                    <a:gd name="connsiteX55" fmla="*/ 401875 w 971012"/>
                    <a:gd name="connsiteY55" fmla="*/ 623796 h 1074408"/>
                    <a:gd name="connsiteX56" fmla="*/ 383212 w 971012"/>
                    <a:gd name="connsiteY56" fmla="*/ 642467 h 1074408"/>
                    <a:gd name="connsiteX57" fmla="*/ 384456 w 971012"/>
                    <a:gd name="connsiteY57" fmla="*/ 648691 h 1074408"/>
                    <a:gd name="connsiteX58" fmla="*/ 383212 w 971012"/>
                    <a:gd name="connsiteY58" fmla="*/ 678566 h 1074408"/>
                    <a:gd name="connsiteX59" fmla="*/ 406852 w 971012"/>
                    <a:gd name="connsiteY59" fmla="*/ 698483 h 1074408"/>
                    <a:gd name="connsiteX60" fmla="*/ 409340 w 971012"/>
                    <a:gd name="connsiteY60" fmla="*/ 727113 h 1074408"/>
                    <a:gd name="connsiteX61" fmla="*/ 435468 w 971012"/>
                    <a:gd name="connsiteY61" fmla="*/ 742050 h 1074408"/>
                    <a:gd name="connsiteX62" fmla="*/ 442933 w 971012"/>
                    <a:gd name="connsiteY62" fmla="*/ 770680 h 1074408"/>
                    <a:gd name="connsiteX63" fmla="*/ 471550 w 971012"/>
                    <a:gd name="connsiteY63" fmla="*/ 779394 h 1074408"/>
                    <a:gd name="connsiteX64" fmla="*/ 485236 w 971012"/>
                    <a:gd name="connsiteY64" fmla="*/ 804290 h 1074408"/>
                    <a:gd name="connsiteX65" fmla="*/ 513852 w 971012"/>
                    <a:gd name="connsiteY65" fmla="*/ 805534 h 1074408"/>
                    <a:gd name="connsiteX66" fmla="*/ 533760 w 971012"/>
                    <a:gd name="connsiteY66" fmla="*/ 826696 h 1074408"/>
                    <a:gd name="connsiteX67" fmla="*/ 563620 w 971012"/>
                    <a:gd name="connsiteY67" fmla="*/ 821716 h 1074408"/>
                    <a:gd name="connsiteX68" fmla="*/ 588504 w 971012"/>
                    <a:gd name="connsiteY68" fmla="*/ 839144 h 1074408"/>
                    <a:gd name="connsiteX69" fmla="*/ 618365 w 971012"/>
                    <a:gd name="connsiteY69" fmla="*/ 829185 h 1074408"/>
                    <a:gd name="connsiteX70" fmla="*/ 644493 w 971012"/>
                    <a:gd name="connsiteY70" fmla="*/ 845367 h 1074408"/>
                    <a:gd name="connsiteX71" fmla="*/ 674354 w 971012"/>
                    <a:gd name="connsiteY71" fmla="*/ 832920 h 1074408"/>
                    <a:gd name="connsiteX72" fmla="*/ 701726 w 971012"/>
                    <a:gd name="connsiteY72" fmla="*/ 845367 h 1074408"/>
                    <a:gd name="connsiteX73" fmla="*/ 737808 w 971012"/>
                    <a:gd name="connsiteY73" fmla="*/ 840388 h 1074408"/>
                    <a:gd name="connsiteX74" fmla="*/ 760203 w 971012"/>
                    <a:gd name="connsiteY74" fmla="*/ 890180 h 1074408"/>
                    <a:gd name="connsiteX75" fmla="*/ 732831 w 971012"/>
                    <a:gd name="connsiteY75" fmla="*/ 913831 h 1074408"/>
                    <a:gd name="connsiteX76" fmla="*/ 731587 w 971012"/>
                    <a:gd name="connsiteY76" fmla="*/ 949929 h 1074408"/>
                    <a:gd name="connsiteX77" fmla="*/ 699237 w 971012"/>
                    <a:gd name="connsiteY77" fmla="*/ 968601 h 1074408"/>
                    <a:gd name="connsiteX78" fmla="*/ 689284 w 971012"/>
                    <a:gd name="connsiteY78" fmla="*/ 1004700 h 1074408"/>
                    <a:gd name="connsiteX79" fmla="*/ 653202 w 971012"/>
                    <a:gd name="connsiteY79" fmla="*/ 1014658 h 1074408"/>
                    <a:gd name="connsiteX80" fmla="*/ 633295 w 971012"/>
                    <a:gd name="connsiteY80" fmla="*/ 1047023 h 1074408"/>
                    <a:gd name="connsiteX81" fmla="*/ 593481 w 971012"/>
                    <a:gd name="connsiteY81" fmla="*/ 1047023 h 1074408"/>
                    <a:gd name="connsiteX82" fmla="*/ 564865 w 971012"/>
                    <a:gd name="connsiteY82" fmla="*/ 1071918 h 1074408"/>
                    <a:gd name="connsiteX83" fmla="*/ 528783 w 971012"/>
                    <a:gd name="connsiteY83" fmla="*/ 1058226 h 1074408"/>
                    <a:gd name="connsiteX84" fmla="*/ 497678 w 971012"/>
                    <a:gd name="connsiteY84" fmla="*/ 1074408 h 1074408"/>
                    <a:gd name="connsiteX85" fmla="*/ 493945 w 971012"/>
                    <a:gd name="connsiteY85" fmla="*/ 1073163 h 1074408"/>
                    <a:gd name="connsiteX86" fmla="*/ 462841 w 971012"/>
                    <a:gd name="connsiteY86" fmla="*/ 1050757 h 1074408"/>
                    <a:gd name="connsiteX87" fmla="*/ 426759 w 971012"/>
                    <a:gd name="connsiteY87" fmla="*/ 1055736 h 1074408"/>
                    <a:gd name="connsiteX88" fmla="*/ 403119 w 971012"/>
                    <a:gd name="connsiteY88" fmla="*/ 1027106 h 1074408"/>
                    <a:gd name="connsiteX89" fmla="*/ 365794 w 971012"/>
                    <a:gd name="connsiteY89" fmla="*/ 1023372 h 1074408"/>
                    <a:gd name="connsiteX90" fmla="*/ 349619 w 971012"/>
                    <a:gd name="connsiteY90" fmla="*/ 992252 h 1074408"/>
                    <a:gd name="connsiteX91" fmla="*/ 314782 w 971012"/>
                    <a:gd name="connsiteY91" fmla="*/ 982294 h 1074408"/>
                    <a:gd name="connsiteX92" fmla="*/ 303584 w 971012"/>
                    <a:gd name="connsiteY92" fmla="*/ 948685 h 1074408"/>
                    <a:gd name="connsiteX93" fmla="*/ 271235 w 971012"/>
                    <a:gd name="connsiteY93" fmla="*/ 933747 h 1074408"/>
                    <a:gd name="connsiteX94" fmla="*/ 263770 w 971012"/>
                    <a:gd name="connsiteY94" fmla="*/ 900138 h 1074408"/>
                    <a:gd name="connsiteX95" fmla="*/ 233909 w 971012"/>
                    <a:gd name="connsiteY95" fmla="*/ 882711 h 1074408"/>
                    <a:gd name="connsiteX96" fmla="*/ 230176 w 971012"/>
                    <a:gd name="connsiteY96" fmla="*/ 847857 h 1074408"/>
                    <a:gd name="connsiteX97" fmla="*/ 217734 w 971012"/>
                    <a:gd name="connsiteY97" fmla="*/ 842878 h 1074408"/>
                    <a:gd name="connsiteX98" fmla="*/ 177920 w 971012"/>
                    <a:gd name="connsiteY98" fmla="*/ 842878 h 1074408"/>
                    <a:gd name="connsiteX99" fmla="*/ 140594 w 971012"/>
                    <a:gd name="connsiteY99" fmla="*/ 867774 h 1074408"/>
                    <a:gd name="connsiteX100" fmla="*/ 104513 w 971012"/>
                    <a:gd name="connsiteY100" fmla="*/ 836654 h 1074408"/>
                    <a:gd name="connsiteX101" fmla="*/ 62210 w 971012"/>
                    <a:gd name="connsiteY101" fmla="*/ 822961 h 1074408"/>
                    <a:gd name="connsiteX102" fmla="*/ 57233 w 971012"/>
                    <a:gd name="connsiteY102" fmla="*/ 784373 h 1074408"/>
                    <a:gd name="connsiteX103" fmla="*/ 29861 w 971012"/>
                    <a:gd name="connsiteY103" fmla="*/ 758232 h 1074408"/>
                    <a:gd name="connsiteX104" fmla="*/ 34838 w 971012"/>
                    <a:gd name="connsiteY104" fmla="*/ 723378 h 1074408"/>
                    <a:gd name="connsiteX105" fmla="*/ 13686 w 971012"/>
                    <a:gd name="connsiteY105" fmla="*/ 694748 h 1074408"/>
                    <a:gd name="connsiteX106" fmla="*/ 23640 w 971012"/>
                    <a:gd name="connsiteY106" fmla="*/ 661139 h 1074408"/>
                    <a:gd name="connsiteX107" fmla="*/ 4977 w 971012"/>
                    <a:gd name="connsiteY107" fmla="*/ 632509 h 1074408"/>
                    <a:gd name="connsiteX108" fmla="*/ 17419 w 971012"/>
                    <a:gd name="connsiteY108" fmla="*/ 600145 h 1074408"/>
                    <a:gd name="connsiteX109" fmla="*/ 1244 w 971012"/>
                    <a:gd name="connsiteY109" fmla="*/ 570270 h 1074408"/>
                    <a:gd name="connsiteX110" fmla="*/ 14931 w 971012"/>
                    <a:gd name="connsiteY110" fmla="*/ 539150 h 1074408"/>
                    <a:gd name="connsiteX111" fmla="*/ 0 w 971012"/>
                    <a:gd name="connsiteY111" fmla="*/ 508031 h 1074408"/>
                    <a:gd name="connsiteX112" fmla="*/ 16175 w 971012"/>
                    <a:gd name="connsiteY112" fmla="*/ 478156 h 1074408"/>
                    <a:gd name="connsiteX113" fmla="*/ 4977 w 971012"/>
                    <a:gd name="connsiteY113" fmla="*/ 445791 h 1074408"/>
                    <a:gd name="connsiteX114" fmla="*/ 23640 w 971012"/>
                    <a:gd name="connsiteY114" fmla="*/ 415916 h 1074408"/>
                    <a:gd name="connsiteX115" fmla="*/ 13686 w 971012"/>
                    <a:gd name="connsiteY115" fmla="*/ 382307 h 1074408"/>
                    <a:gd name="connsiteX116" fmla="*/ 34838 w 971012"/>
                    <a:gd name="connsiteY116" fmla="*/ 354922 h 1074408"/>
                    <a:gd name="connsiteX117" fmla="*/ 29861 w 971012"/>
                    <a:gd name="connsiteY117" fmla="*/ 320068 h 1074408"/>
                    <a:gd name="connsiteX118" fmla="*/ 54745 w 971012"/>
                    <a:gd name="connsiteY118" fmla="*/ 295172 h 1074408"/>
                    <a:gd name="connsiteX119" fmla="*/ 53501 w 971012"/>
                    <a:gd name="connsiteY119" fmla="*/ 260318 h 1074408"/>
                    <a:gd name="connsiteX120" fmla="*/ 82117 w 971012"/>
                    <a:gd name="connsiteY120" fmla="*/ 237912 h 1074408"/>
                    <a:gd name="connsiteX121" fmla="*/ 84605 w 971012"/>
                    <a:gd name="connsiteY121" fmla="*/ 203058 h 1074408"/>
                    <a:gd name="connsiteX122" fmla="*/ 115710 w 971012"/>
                    <a:gd name="connsiteY122" fmla="*/ 185631 h 1074408"/>
                    <a:gd name="connsiteX123" fmla="*/ 124420 w 971012"/>
                    <a:gd name="connsiteY123" fmla="*/ 150777 h 1074408"/>
                    <a:gd name="connsiteX124" fmla="*/ 158013 w 971012"/>
                    <a:gd name="connsiteY124" fmla="*/ 137084 h 1074408"/>
                    <a:gd name="connsiteX125" fmla="*/ 171699 w 971012"/>
                    <a:gd name="connsiteY125" fmla="*/ 104720 h 1074408"/>
                    <a:gd name="connsiteX126" fmla="*/ 206537 w 971012"/>
                    <a:gd name="connsiteY126" fmla="*/ 97251 h 1074408"/>
                    <a:gd name="connsiteX127" fmla="*/ 226444 w 971012"/>
                    <a:gd name="connsiteY127" fmla="*/ 67376 h 1074408"/>
                    <a:gd name="connsiteX128" fmla="*/ 261281 w 971012"/>
                    <a:gd name="connsiteY128" fmla="*/ 64887 h 1074408"/>
                    <a:gd name="connsiteX129" fmla="*/ 284921 w 971012"/>
                    <a:gd name="connsiteY129" fmla="*/ 37502 h 1074408"/>
                    <a:gd name="connsiteX130" fmla="*/ 319758 w 971012"/>
                    <a:gd name="connsiteY130" fmla="*/ 41236 h 1074408"/>
                    <a:gd name="connsiteX131" fmla="*/ 345886 w 971012"/>
                    <a:gd name="connsiteY131" fmla="*/ 17585 h 1074408"/>
                    <a:gd name="connsiteX132" fmla="*/ 380724 w 971012"/>
                    <a:gd name="connsiteY132" fmla="*/ 25054 h 1074408"/>
                    <a:gd name="connsiteX133" fmla="*/ 409340 w 971012"/>
                    <a:gd name="connsiteY133" fmla="*/ 5137 h 1074408"/>
                    <a:gd name="connsiteX134" fmla="*/ 442933 w 971012"/>
                    <a:gd name="connsiteY134" fmla="*/ 16340 h 1074408"/>
                    <a:gd name="connsiteX135" fmla="*/ 472794 w 971012"/>
                    <a:gd name="connsiteY135" fmla="*/ 158 h 107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971012" h="1074408">
                      <a:moveTo>
                        <a:pt x="305004" y="436725"/>
                      </a:moveTo>
                      <a:cubicBezTo>
                        <a:pt x="296979" y="437267"/>
                        <a:pt x="288182" y="439435"/>
                        <a:pt x="278613" y="443771"/>
                      </a:cubicBezTo>
                      <a:cubicBezTo>
                        <a:pt x="213176" y="473505"/>
                        <a:pt x="207002" y="599873"/>
                        <a:pt x="299602" y="645712"/>
                      </a:cubicBezTo>
                      <a:cubicBezTo>
                        <a:pt x="305776" y="648190"/>
                        <a:pt x="311949" y="645712"/>
                        <a:pt x="314418" y="639518"/>
                      </a:cubicBezTo>
                      <a:lnTo>
                        <a:pt x="363805" y="510672"/>
                      </a:lnTo>
                      <a:cubicBezTo>
                        <a:pt x="371213" y="493327"/>
                        <a:pt x="368744" y="474744"/>
                        <a:pt x="356397" y="461116"/>
                      </a:cubicBezTo>
                      <a:cubicBezTo>
                        <a:pt x="346211" y="448107"/>
                        <a:pt x="329080" y="435099"/>
                        <a:pt x="305004" y="436725"/>
                      </a:cubicBezTo>
                      <a:close/>
                      <a:moveTo>
                        <a:pt x="472794" y="158"/>
                      </a:moveTo>
                      <a:cubicBezTo>
                        <a:pt x="485236" y="-1087"/>
                        <a:pt x="497678" y="5137"/>
                        <a:pt x="503899" y="13851"/>
                      </a:cubicBezTo>
                      <a:cubicBezTo>
                        <a:pt x="512608" y="6382"/>
                        <a:pt x="523806" y="158"/>
                        <a:pt x="537492" y="1403"/>
                      </a:cubicBezTo>
                      <a:cubicBezTo>
                        <a:pt x="548690" y="2648"/>
                        <a:pt x="561132" y="8872"/>
                        <a:pt x="566109" y="18830"/>
                      </a:cubicBezTo>
                      <a:cubicBezTo>
                        <a:pt x="574818" y="11361"/>
                        <a:pt x="587260" y="6382"/>
                        <a:pt x="599702" y="8872"/>
                      </a:cubicBezTo>
                      <a:cubicBezTo>
                        <a:pt x="605923" y="10117"/>
                        <a:pt x="612144" y="12606"/>
                        <a:pt x="618365" y="16340"/>
                      </a:cubicBezTo>
                      <a:cubicBezTo>
                        <a:pt x="623342" y="15096"/>
                        <a:pt x="630807" y="15096"/>
                        <a:pt x="637028" y="16340"/>
                      </a:cubicBezTo>
                      <a:cubicBezTo>
                        <a:pt x="650714" y="20075"/>
                        <a:pt x="660667" y="30033"/>
                        <a:pt x="664400" y="41236"/>
                      </a:cubicBezTo>
                      <a:cubicBezTo>
                        <a:pt x="674354" y="35012"/>
                        <a:pt x="688040" y="33767"/>
                        <a:pt x="699237" y="38747"/>
                      </a:cubicBezTo>
                      <a:cubicBezTo>
                        <a:pt x="711679" y="43725"/>
                        <a:pt x="719145" y="54929"/>
                        <a:pt x="721633" y="66132"/>
                      </a:cubicBezTo>
                      <a:cubicBezTo>
                        <a:pt x="732831" y="61152"/>
                        <a:pt x="746517" y="61152"/>
                        <a:pt x="756471" y="68621"/>
                      </a:cubicBezTo>
                      <a:cubicBezTo>
                        <a:pt x="768912" y="74845"/>
                        <a:pt x="775133" y="86048"/>
                        <a:pt x="776378" y="98496"/>
                      </a:cubicBezTo>
                      <a:cubicBezTo>
                        <a:pt x="787575" y="94762"/>
                        <a:pt x="800017" y="97251"/>
                        <a:pt x="809971" y="105965"/>
                      </a:cubicBezTo>
                      <a:cubicBezTo>
                        <a:pt x="821169" y="113433"/>
                        <a:pt x="826145" y="125881"/>
                        <a:pt x="826145" y="137084"/>
                      </a:cubicBezTo>
                      <a:cubicBezTo>
                        <a:pt x="836099" y="135840"/>
                        <a:pt x="849785" y="139574"/>
                        <a:pt x="858494" y="148287"/>
                      </a:cubicBezTo>
                      <a:cubicBezTo>
                        <a:pt x="868448" y="157001"/>
                        <a:pt x="870936" y="170694"/>
                        <a:pt x="869692" y="181897"/>
                      </a:cubicBezTo>
                      <a:cubicBezTo>
                        <a:pt x="882134" y="181897"/>
                        <a:pt x="893332" y="186876"/>
                        <a:pt x="900797" y="196834"/>
                      </a:cubicBezTo>
                      <a:cubicBezTo>
                        <a:pt x="909506" y="208037"/>
                        <a:pt x="911995" y="220485"/>
                        <a:pt x="907018" y="231688"/>
                      </a:cubicBezTo>
                      <a:cubicBezTo>
                        <a:pt x="919460" y="234178"/>
                        <a:pt x="930658" y="240402"/>
                        <a:pt x="936879" y="251605"/>
                      </a:cubicBezTo>
                      <a:cubicBezTo>
                        <a:pt x="944344" y="264053"/>
                        <a:pt x="943100" y="277745"/>
                        <a:pt x="938123" y="288948"/>
                      </a:cubicBezTo>
                      <a:cubicBezTo>
                        <a:pt x="950565" y="292683"/>
                        <a:pt x="960518" y="302641"/>
                        <a:pt x="964251" y="315089"/>
                      </a:cubicBezTo>
                      <a:cubicBezTo>
                        <a:pt x="967984" y="328781"/>
                        <a:pt x="964251" y="343719"/>
                        <a:pt x="954297" y="353677"/>
                      </a:cubicBezTo>
                      <a:cubicBezTo>
                        <a:pt x="966739" y="361146"/>
                        <a:pt x="972960" y="374838"/>
                        <a:pt x="970472" y="389776"/>
                      </a:cubicBezTo>
                      <a:cubicBezTo>
                        <a:pt x="969228" y="405958"/>
                        <a:pt x="956786" y="418406"/>
                        <a:pt x="941855" y="422140"/>
                      </a:cubicBezTo>
                      <a:cubicBezTo>
                        <a:pt x="948077" y="437078"/>
                        <a:pt x="944344" y="455750"/>
                        <a:pt x="930658" y="465708"/>
                      </a:cubicBezTo>
                      <a:cubicBezTo>
                        <a:pt x="919460" y="476911"/>
                        <a:pt x="903285" y="478156"/>
                        <a:pt x="889599" y="470687"/>
                      </a:cubicBezTo>
                      <a:cubicBezTo>
                        <a:pt x="885867" y="485624"/>
                        <a:pt x="874669" y="496827"/>
                        <a:pt x="858494" y="499317"/>
                      </a:cubicBezTo>
                      <a:cubicBezTo>
                        <a:pt x="844808" y="501807"/>
                        <a:pt x="831122" y="496827"/>
                        <a:pt x="822413" y="485624"/>
                      </a:cubicBezTo>
                      <a:cubicBezTo>
                        <a:pt x="813703" y="495583"/>
                        <a:pt x="800017" y="500562"/>
                        <a:pt x="786331" y="499317"/>
                      </a:cubicBezTo>
                      <a:cubicBezTo>
                        <a:pt x="773889" y="496827"/>
                        <a:pt x="762691" y="488114"/>
                        <a:pt x="757715" y="476911"/>
                      </a:cubicBezTo>
                      <a:cubicBezTo>
                        <a:pt x="747761" y="484380"/>
                        <a:pt x="735319" y="486869"/>
                        <a:pt x="721633" y="483135"/>
                      </a:cubicBezTo>
                      <a:cubicBezTo>
                        <a:pt x="709191" y="478156"/>
                        <a:pt x="701726" y="469442"/>
                        <a:pt x="697993" y="456994"/>
                      </a:cubicBezTo>
                      <a:cubicBezTo>
                        <a:pt x="688040" y="463218"/>
                        <a:pt x="674354" y="464463"/>
                        <a:pt x="663156" y="459484"/>
                      </a:cubicBezTo>
                      <a:cubicBezTo>
                        <a:pt x="651958" y="454505"/>
                        <a:pt x="643249" y="443302"/>
                        <a:pt x="640760" y="432099"/>
                      </a:cubicBezTo>
                      <a:cubicBezTo>
                        <a:pt x="630807" y="437078"/>
                        <a:pt x="618365" y="437078"/>
                        <a:pt x="607167" y="432099"/>
                      </a:cubicBezTo>
                      <a:cubicBezTo>
                        <a:pt x="595969" y="425875"/>
                        <a:pt x="589748" y="415916"/>
                        <a:pt x="587260" y="404713"/>
                      </a:cubicBezTo>
                      <a:cubicBezTo>
                        <a:pt x="576062" y="409692"/>
                        <a:pt x="564865" y="408448"/>
                        <a:pt x="553667" y="403469"/>
                      </a:cubicBezTo>
                      <a:cubicBezTo>
                        <a:pt x="546202" y="398489"/>
                        <a:pt x="541225" y="392265"/>
                        <a:pt x="537492" y="386042"/>
                      </a:cubicBezTo>
                      <a:cubicBezTo>
                        <a:pt x="533760" y="388531"/>
                        <a:pt x="528783" y="391021"/>
                        <a:pt x="523806" y="391021"/>
                      </a:cubicBezTo>
                      <a:cubicBezTo>
                        <a:pt x="520073" y="392265"/>
                        <a:pt x="515097" y="392265"/>
                        <a:pt x="511364" y="392265"/>
                      </a:cubicBezTo>
                      <a:cubicBezTo>
                        <a:pt x="511364" y="397245"/>
                        <a:pt x="510120" y="403469"/>
                        <a:pt x="507631" y="408448"/>
                      </a:cubicBezTo>
                      <a:cubicBezTo>
                        <a:pt x="502655" y="419651"/>
                        <a:pt x="492701" y="427119"/>
                        <a:pt x="481503" y="429609"/>
                      </a:cubicBezTo>
                      <a:cubicBezTo>
                        <a:pt x="486480" y="439567"/>
                        <a:pt x="486480" y="450770"/>
                        <a:pt x="481503" y="463218"/>
                      </a:cubicBezTo>
                      <a:cubicBezTo>
                        <a:pt x="476527" y="473177"/>
                        <a:pt x="466573" y="480645"/>
                        <a:pt x="455375" y="483135"/>
                      </a:cubicBezTo>
                      <a:cubicBezTo>
                        <a:pt x="460352" y="493093"/>
                        <a:pt x="460352" y="505541"/>
                        <a:pt x="455375" y="515499"/>
                      </a:cubicBezTo>
                      <a:cubicBezTo>
                        <a:pt x="449154" y="527947"/>
                        <a:pt x="440445" y="534171"/>
                        <a:pt x="429247" y="536661"/>
                      </a:cubicBezTo>
                      <a:cubicBezTo>
                        <a:pt x="432980" y="547864"/>
                        <a:pt x="434224" y="559067"/>
                        <a:pt x="429247" y="570270"/>
                      </a:cubicBezTo>
                      <a:cubicBezTo>
                        <a:pt x="424271" y="581473"/>
                        <a:pt x="413073" y="588942"/>
                        <a:pt x="401875" y="590186"/>
                      </a:cubicBezTo>
                      <a:cubicBezTo>
                        <a:pt x="406852" y="601389"/>
                        <a:pt x="406852" y="613837"/>
                        <a:pt x="401875" y="623796"/>
                      </a:cubicBezTo>
                      <a:cubicBezTo>
                        <a:pt x="398143" y="632509"/>
                        <a:pt x="390677" y="639978"/>
                        <a:pt x="383212" y="642467"/>
                      </a:cubicBezTo>
                      <a:cubicBezTo>
                        <a:pt x="383212" y="644957"/>
                        <a:pt x="384456" y="646202"/>
                        <a:pt x="384456" y="648691"/>
                      </a:cubicBezTo>
                      <a:cubicBezTo>
                        <a:pt x="388189" y="658650"/>
                        <a:pt x="386945" y="669853"/>
                        <a:pt x="383212" y="678566"/>
                      </a:cubicBezTo>
                      <a:cubicBezTo>
                        <a:pt x="391922" y="681056"/>
                        <a:pt x="401875" y="688524"/>
                        <a:pt x="406852" y="698483"/>
                      </a:cubicBezTo>
                      <a:cubicBezTo>
                        <a:pt x="411829" y="707196"/>
                        <a:pt x="411829" y="718399"/>
                        <a:pt x="409340" y="727113"/>
                      </a:cubicBezTo>
                      <a:cubicBezTo>
                        <a:pt x="419294" y="729602"/>
                        <a:pt x="429247" y="733337"/>
                        <a:pt x="435468" y="742050"/>
                      </a:cubicBezTo>
                      <a:cubicBezTo>
                        <a:pt x="441689" y="750764"/>
                        <a:pt x="445422" y="760722"/>
                        <a:pt x="442933" y="770680"/>
                      </a:cubicBezTo>
                      <a:cubicBezTo>
                        <a:pt x="452887" y="769436"/>
                        <a:pt x="462841" y="771925"/>
                        <a:pt x="471550" y="779394"/>
                      </a:cubicBezTo>
                      <a:cubicBezTo>
                        <a:pt x="479015" y="785618"/>
                        <a:pt x="483992" y="794331"/>
                        <a:pt x="485236" y="804290"/>
                      </a:cubicBezTo>
                      <a:cubicBezTo>
                        <a:pt x="493945" y="800555"/>
                        <a:pt x="503899" y="800555"/>
                        <a:pt x="513852" y="805534"/>
                      </a:cubicBezTo>
                      <a:cubicBezTo>
                        <a:pt x="523806" y="809269"/>
                        <a:pt x="530027" y="816737"/>
                        <a:pt x="533760" y="826696"/>
                      </a:cubicBezTo>
                      <a:cubicBezTo>
                        <a:pt x="542469" y="820472"/>
                        <a:pt x="553667" y="817982"/>
                        <a:pt x="563620" y="821716"/>
                      </a:cubicBezTo>
                      <a:cubicBezTo>
                        <a:pt x="574818" y="822961"/>
                        <a:pt x="583527" y="830430"/>
                        <a:pt x="588504" y="839144"/>
                      </a:cubicBezTo>
                      <a:cubicBezTo>
                        <a:pt x="595969" y="832920"/>
                        <a:pt x="605923" y="829185"/>
                        <a:pt x="618365" y="829185"/>
                      </a:cubicBezTo>
                      <a:cubicBezTo>
                        <a:pt x="628318" y="831675"/>
                        <a:pt x="639516" y="836654"/>
                        <a:pt x="644493" y="845367"/>
                      </a:cubicBezTo>
                      <a:cubicBezTo>
                        <a:pt x="651958" y="836654"/>
                        <a:pt x="663156" y="832920"/>
                        <a:pt x="674354" y="832920"/>
                      </a:cubicBezTo>
                      <a:cubicBezTo>
                        <a:pt x="684307" y="832920"/>
                        <a:pt x="695505" y="836654"/>
                        <a:pt x="701726" y="845367"/>
                      </a:cubicBezTo>
                      <a:cubicBezTo>
                        <a:pt x="711679" y="836654"/>
                        <a:pt x="725366" y="835409"/>
                        <a:pt x="737808" y="840388"/>
                      </a:cubicBezTo>
                      <a:cubicBezTo>
                        <a:pt x="757715" y="847857"/>
                        <a:pt x="767668" y="870263"/>
                        <a:pt x="760203" y="890180"/>
                      </a:cubicBezTo>
                      <a:cubicBezTo>
                        <a:pt x="755226" y="901383"/>
                        <a:pt x="745273" y="911341"/>
                        <a:pt x="732831" y="913831"/>
                      </a:cubicBezTo>
                      <a:cubicBezTo>
                        <a:pt x="737808" y="925034"/>
                        <a:pt x="737808" y="938726"/>
                        <a:pt x="731587" y="949929"/>
                      </a:cubicBezTo>
                      <a:cubicBezTo>
                        <a:pt x="724121" y="961132"/>
                        <a:pt x="711679" y="968601"/>
                        <a:pt x="699237" y="968601"/>
                      </a:cubicBezTo>
                      <a:cubicBezTo>
                        <a:pt x="701726" y="981049"/>
                        <a:pt x="697993" y="994742"/>
                        <a:pt x="689284" y="1004700"/>
                      </a:cubicBezTo>
                      <a:cubicBezTo>
                        <a:pt x="679330" y="1014658"/>
                        <a:pt x="665644" y="1017148"/>
                        <a:pt x="653202" y="1014658"/>
                      </a:cubicBezTo>
                      <a:cubicBezTo>
                        <a:pt x="651958" y="1028351"/>
                        <a:pt x="644493" y="1040799"/>
                        <a:pt x="633295" y="1047023"/>
                      </a:cubicBezTo>
                      <a:cubicBezTo>
                        <a:pt x="619609" y="1054491"/>
                        <a:pt x="605923" y="1053247"/>
                        <a:pt x="593481" y="1047023"/>
                      </a:cubicBezTo>
                      <a:cubicBezTo>
                        <a:pt x="589748" y="1059471"/>
                        <a:pt x="578551" y="1069429"/>
                        <a:pt x="564865" y="1071918"/>
                      </a:cubicBezTo>
                      <a:cubicBezTo>
                        <a:pt x="549934" y="1074408"/>
                        <a:pt x="537492" y="1069429"/>
                        <a:pt x="528783" y="1058226"/>
                      </a:cubicBezTo>
                      <a:cubicBezTo>
                        <a:pt x="521318" y="1068184"/>
                        <a:pt x="510120" y="1074408"/>
                        <a:pt x="497678" y="1074408"/>
                      </a:cubicBezTo>
                      <a:cubicBezTo>
                        <a:pt x="496434" y="1074408"/>
                        <a:pt x="495190" y="1073163"/>
                        <a:pt x="493945" y="1073163"/>
                      </a:cubicBezTo>
                      <a:cubicBezTo>
                        <a:pt x="480259" y="1071918"/>
                        <a:pt x="469061" y="1063205"/>
                        <a:pt x="462841" y="1050757"/>
                      </a:cubicBezTo>
                      <a:cubicBezTo>
                        <a:pt x="452887" y="1058226"/>
                        <a:pt x="439201" y="1060715"/>
                        <a:pt x="426759" y="1055736"/>
                      </a:cubicBezTo>
                      <a:cubicBezTo>
                        <a:pt x="413073" y="1050757"/>
                        <a:pt x="405608" y="1039554"/>
                        <a:pt x="403119" y="1027106"/>
                      </a:cubicBezTo>
                      <a:cubicBezTo>
                        <a:pt x="390677" y="1032085"/>
                        <a:pt x="376991" y="1030840"/>
                        <a:pt x="365794" y="1023372"/>
                      </a:cubicBezTo>
                      <a:cubicBezTo>
                        <a:pt x="354596" y="1015903"/>
                        <a:pt x="349619" y="1004700"/>
                        <a:pt x="349619" y="992252"/>
                      </a:cubicBezTo>
                      <a:cubicBezTo>
                        <a:pt x="337177" y="993497"/>
                        <a:pt x="324735" y="991007"/>
                        <a:pt x="314782" y="982294"/>
                      </a:cubicBezTo>
                      <a:cubicBezTo>
                        <a:pt x="306072" y="972336"/>
                        <a:pt x="302340" y="959888"/>
                        <a:pt x="303584" y="948685"/>
                      </a:cubicBezTo>
                      <a:cubicBezTo>
                        <a:pt x="291142" y="948685"/>
                        <a:pt x="278700" y="943706"/>
                        <a:pt x="271235" y="933747"/>
                      </a:cubicBezTo>
                      <a:cubicBezTo>
                        <a:pt x="262525" y="923789"/>
                        <a:pt x="261281" y="911341"/>
                        <a:pt x="263770" y="900138"/>
                      </a:cubicBezTo>
                      <a:cubicBezTo>
                        <a:pt x="251328" y="898893"/>
                        <a:pt x="241374" y="892669"/>
                        <a:pt x="233909" y="882711"/>
                      </a:cubicBezTo>
                      <a:cubicBezTo>
                        <a:pt x="226444" y="871508"/>
                        <a:pt x="226444" y="859060"/>
                        <a:pt x="230176" y="847857"/>
                      </a:cubicBezTo>
                      <a:cubicBezTo>
                        <a:pt x="226444" y="846612"/>
                        <a:pt x="221467" y="845367"/>
                        <a:pt x="217734" y="842878"/>
                      </a:cubicBezTo>
                      <a:cubicBezTo>
                        <a:pt x="206537" y="850347"/>
                        <a:pt x="190362" y="850347"/>
                        <a:pt x="177920" y="842878"/>
                      </a:cubicBezTo>
                      <a:cubicBezTo>
                        <a:pt x="172943" y="857815"/>
                        <a:pt x="156769" y="869018"/>
                        <a:pt x="140594" y="867774"/>
                      </a:cubicBezTo>
                      <a:cubicBezTo>
                        <a:pt x="121931" y="866529"/>
                        <a:pt x="108245" y="852836"/>
                        <a:pt x="104513" y="836654"/>
                      </a:cubicBezTo>
                      <a:cubicBezTo>
                        <a:pt x="89582" y="841633"/>
                        <a:pt x="72164" y="836654"/>
                        <a:pt x="62210" y="822961"/>
                      </a:cubicBezTo>
                      <a:cubicBezTo>
                        <a:pt x="53501" y="811758"/>
                        <a:pt x="52256" y="796821"/>
                        <a:pt x="57233" y="784373"/>
                      </a:cubicBezTo>
                      <a:cubicBezTo>
                        <a:pt x="46035" y="780639"/>
                        <a:pt x="33594" y="771925"/>
                        <a:pt x="29861" y="758232"/>
                      </a:cubicBezTo>
                      <a:cubicBezTo>
                        <a:pt x="26128" y="745785"/>
                        <a:pt x="27373" y="733337"/>
                        <a:pt x="34838" y="723378"/>
                      </a:cubicBezTo>
                      <a:cubicBezTo>
                        <a:pt x="24884" y="718399"/>
                        <a:pt x="16175" y="707196"/>
                        <a:pt x="13686" y="694748"/>
                      </a:cubicBezTo>
                      <a:cubicBezTo>
                        <a:pt x="11198" y="682300"/>
                        <a:pt x="16175" y="671097"/>
                        <a:pt x="23640" y="661139"/>
                      </a:cubicBezTo>
                      <a:cubicBezTo>
                        <a:pt x="13686" y="654915"/>
                        <a:pt x="6221" y="644957"/>
                        <a:pt x="4977" y="632509"/>
                      </a:cubicBezTo>
                      <a:cubicBezTo>
                        <a:pt x="4977" y="620061"/>
                        <a:pt x="8710" y="607613"/>
                        <a:pt x="17419" y="600145"/>
                      </a:cubicBezTo>
                      <a:cubicBezTo>
                        <a:pt x="7465" y="593921"/>
                        <a:pt x="1244" y="582718"/>
                        <a:pt x="1244" y="570270"/>
                      </a:cubicBezTo>
                      <a:cubicBezTo>
                        <a:pt x="0" y="557822"/>
                        <a:pt x="6221" y="546619"/>
                        <a:pt x="14931" y="539150"/>
                      </a:cubicBezTo>
                      <a:cubicBezTo>
                        <a:pt x="6221" y="531681"/>
                        <a:pt x="0" y="520478"/>
                        <a:pt x="0" y="508031"/>
                      </a:cubicBezTo>
                      <a:cubicBezTo>
                        <a:pt x="1244" y="495583"/>
                        <a:pt x="7465" y="484380"/>
                        <a:pt x="16175" y="478156"/>
                      </a:cubicBezTo>
                      <a:cubicBezTo>
                        <a:pt x="7465" y="469442"/>
                        <a:pt x="3733" y="458239"/>
                        <a:pt x="4977" y="445791"/>
                      </a:cubicBezTo>
                      <a:cubicBezTo>
                        <a:pt x="6221" y="432099"/>
                        <a:pt x="12442" y="422140"/>
                        <a:pt x="23640" y="415916"/>
                      </a:cubicBezTo>
                      <a:cubicBezTo>
                        <a:pt x="14931" y="407203"/>
                        <a:pt x="11198" y="394755"/>
                        <a:pt x="13686" y="382307"/>
                      </a:cubicBezTo>
                      <a:cubicBezTo>
                        <a:pt x="16175" y="369859"/>
                        <a:pt x="24884" y="359901"/>
                        <a:pt x="34838" y="354922"/>
                      </a:cubicBezTo>
                      <a:cubicBezTo>
                        <a:pt x="28617" y="344964"/>
                        <a:pt x="26128" y="332516"/>
                        <a:pt x="29861" y="320068"/>
                      </a:cubicBezTo>
                      <a:cubicBezTo>
                        <a:pt x="33594" y="307620"/>
                        <a:pt x="43547" y="298907"/>
                        <a:pt x="54745" y="295172"/>
                      </a:cubicBezTo>
                      <a:cubicBezTo>
                        <a:pt x="49768" y="285214"/>
                        <a:pt x="48524" y="271521"/>
                        <a:pt x="53501" y="260318"/>
                      </a:cubicBezTo>
                      <a:cubicBezTo>
                        <a:pt x="59722" y="247870"/>
                        <a:pt x="69675" y="240402"/>
                        <a:pt x="82117" y="237912"/>
                      </a:cubicBezTo>
                      <a:cubicBezTo>
                        <a:pt x="77140" y="226709"/>
                        <a:pt x="78385" y="214261"/>
                        <a:pt x="84605" y="203058"/>
                      </a:cubicBezTo>
                      <a:cubicBezTo>
                        <a:pt x="92071" y="191855"/>
                        <a:pt x="104513" y="185631"/>
                        <a:pt x="115710" y="185631"/>
                      </a:cubicBezTo>
                      <a:cubicBezTo>
                        <a:pt x="113222" y="173183"/>
                        <a:pt x="115710" y="160735"/>
                        <a:pt x="124420" y="150777"/>
                      </a:cubicBezTo>
                      <a:cubicBezTo>
                        <a:pt x="134373" y="140819"/>
                        <a:pt x="145571" y="137084"/>
                        <a:pt x="158013" y="137084"/>
                      </a:cubicBezTo>
                      <a:cubicBezTo>
                        <a:pt x="156769" y="125881"/>
                        <a:pt x="161746" y="113433"/>
                        <a:pt x="171699" y="104720"/>
                      </a:cubicBezTo>
                      <a:cubicBezTo>
                        <a:pt x="182897" y="97251"/>
                        <a:pt x="195339" y="94762"/>
                        <a:pt x="206537" y="97251"/>
                      </a:cubicBezTo>
                      <a:cubicBezTo>
                        <a:pt x="207781" y="84803"/>
                        <a:pt x="214002" y="73600"/>
                        <a:pt x="226444" y="67376"/>
                      </a:cubicBezTo>
                      <a:cubicBezTo>
                        <a:pt x="237641" y="59908"/>
                        <a:pt x="250083" y="59908"/>
                        <a:pt x="261281" y="64887"/>
                      </a:cubicBezTo>
                      <a:cubicBezTo>
                        <a:pt x="263770" y="53684"/>
                        <a:pt x="272479" y="42481"/>
                        <a:pt x="284921" y="37502"/>
                      </a:cubicBezTo>
                      <a:cubicBezTo>
                        <a:pt x="296119" y="32523"/>
                        <a:pt x="309805" y="33767"/>
                        <a:pt x="319758" y="41236"/>
                      </a:cubicBezTo>
                      <a:cubicBezTo>
                        <a:pt x="323491" y="30033"/>
                        <a:pt x="333444" y="20075"/>
                        <a:pt x="345886" y="17585"/>
                      </a:cubicBezTo>
                      <a:cubicBezTo>
                        <a:pt x="358328" y="13851"/>
                        <a:pt x="370770" y="17585"/>
                        <a:pt x="380724" y="25054"/>
                      </a:cubicBezTo>
                      <a:cubicBezTo>
                        <a:pt x="385701" y="13851"/>
                        <a:pt x="396898" y="6382"/>
                        <a:pt x="409340" y="5137"/>
                      </a:cubicBezTo>
                      <a:cubicBezTo>
                        <a:pt x="421782" y="2648"/>
                        <a:pt x="434224" y="7627"/>
                        <a:pt x="442933" y="16340"/>
                      </a:cubicBezTo>
                      <a:cubicBezTo>
                        <a:pt x="449154" y="6382"/>
                        <a:pt x="460352" y="158"/>
                        <a:pt x="472794" y="1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F40B5405-71CC-494E-86CA-A7FB6FE8B1B0}"/>
                    </a:ext>
                  </a:extLst>
                </p:cNvPr>
                <p:cNvSpPr/>
                <p:nvPr/>
              </p:nvSpPr>
              <p:spPr>
                <a:xfrm>
                  <a:off x="7791185" y="9422736"/>
                  <a:ext cx="722559" cy="417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1" h="336">
                      <a:moveTo>
                        <a:pt x="390" y="336"/>
                      </a:moveTo>
                      <a:lnTo>
                        <a:pt x="388" y="336"/>
                      </a:lnTo>
                      <a:cubicBezTo>
                        <a:pt x="104" y="336"/>
                        <a:pt x="1" y="12"/>
                        <a:pt x="1" y="8"/>
                      </a:cubicBezTo>
                      <a:cubicBezTo>
                        <a:pt x="-1" y="5"/>
                        <a:pt x="1" y="1"/>
                        <a:pt x="5" y="0"/>
                      </a:cubicBezTo>
                      <a:cubicBezTo>
                        <a:pt x="8" y="-1"/>
                        <a:pt x="12" y="1"/>
                        <a:pt x="13" y="4"/>
                      </a:cubicBezTo>
                      <a:cubicBezTo>
                        <a:pt x="15" y="8"/>
                        <a:pt x="114" y="322"/>
                        <a:pt x="388" y="323"/>
                      </a:cubicBezTo>
                      <a:lnTo>
                        <a:pt x="390" y="323"/>
                      </a:lnTo>
                      <a:cubicBezTo>
                        <a:pt x="451" y="323"/>
                        <a:pt x="497" y="305"/>
                        <a:pt x="527" y="271"/>
                      </a:cubicBezTo>
                      <a:cubicBezTo>
                        <a:pt x="577" y="214"/>
                        <a:pt x="566" y="127"/>
                        <a:pt x="566" y="126"/>
                      </a:cubicBezTo>
                      <a:cubicBezTo>
                        <a:pt x="566" y="122"/>
                        <a:pt x="568" y="118"/>
                        <a:pt x="572" y="118"/>
                      </a:cubicBezTo>
                      <a:cubicBezTo>
                        <a:pt x="575" y="118"/>
                        <a:pt x="579" y="120"/>
                        <a:pt x="580" y="124"/>
                      </a:cubicBezTo>
                      <a:cubicBezTo>
                        <a:pt x="580" y="128"/>
                        <a:pt x="592" y="218"/>
                        <a:pt x="537" y="279"/>
                      </a:cubicBezTo>
                      <a:cubicBezTo>
                        <a:pt x="505" y="317"/>
                        <a:pt x="455" y="336"/>
                        <a:pt x="390" y="3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21535A57-BA5A-8D49-BAA9-ED22390B7C3B}"/>
                    </a:ext>
                  </a:extLst>
                </p:cNvPr>
                <p:cNvSpPr/>
                <p:nvPr/>
              </p:nvSpPr>
              <p:spPr>
                <a:xfrm>
                  <a:off x="8213508" y="9188449"/>
                  <a:ext cx="824714" cy="1259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3" h="1012">
                      <a:moveTo>
                        <a:pt x="294" y="133"/>
                      </a:moveTo>
                      <a:cubicBezTo>
                        <a:pt x="294" y="133"/>
                        <a:pt x="64" y="19"/>
                        <a:pt x="23" y="19"/>
                      </a:cubicBezTo>
                      <a:cubicBezTo>
                        <a:pt x="-19" y="19"/>
                        <a:pt x="-7" y="83"/>
                        <a:pt x="96" y="133"/>
                      </a:cubicBezTo>
                      <a:cubicBezTo>
                        <a:pt x="96" y="133"/>
                        <a:pt x="66" y="141"/>
                        <a:pt x="58" y="162"/>
                      </a:cubicBezTo>
                      <a:cubicBezTo>
                        <a:pt x="50" y="183"/>
                        <a:pt x="77" y="206"/>
                        <a:pt x="77" y="206"/>
                      </a:cubicBezTo>
                      <a:cubicBezTo>
                        <a:pt x="77" y="206"/>
                        <a:pt x="52" y="206"/>
                        <a:pt x="45" y="227"/>
                      </a:cubicBezTo>
                      <a:cubicBezTo>
                        <a:pt x="38" y="251"/>
                        <a:pt x="63" y="275"/>
                        <a:pt x="63" y="275"/>
                      </a:cubicBezTo>
                      <a:cubicBezTo>
                        <a:pt x="63" y="275"/>
                        <a:pt x="42" y="279"/>
                        <a:pt x="38" y="295"/>
                      </a:cubicBezTo>
                      <a:cubicBezTo>
                        <a:pt x="35" y="311"/>
                        <a:pt x="49" y="363"/>
                        <a:pt x="208" y="391"/>
                      </a:cubicBezTo>
                      <a:lnTo>
                        <a:pt x="398" y="1012"/>
                      </a:lnTo>
                      <a:lnTo>
                        <a:pt x="663" y="754"/>
                      </a:lnTo>
                      <a:cubicBezTo>
                        <a:pt x="663" y="754"/>
                        <a:pt x="393" y="271"/>
                        <a:pt x="398" y="206"/>
                      </a:cubicBezTo>
                      <a:cubicBezTo>
                        <a:pt x="402" y="156"/>
                        <a:pt x="431" y="59"/>
                        <a:pt x="416" y="14"/>
                      </a:cubicBezTo>
                      <a:cubicBezTo>
                        <a:pt x="410" y="-3"/>
                        <a:pt x="387" y="-5"/>
                        <a:pt x="378" y="10"/>
                      </a:cubicBezTo>
                      <a:cubicBezTo>
                        <a:pt x="357" y="42"/>
                        <a:pt x="318" y="105"/>
                        <a:pt x="294" y="1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7" name="Freeform 686">
                  <a:extLst>
                    <a:ext uri="{FF2B5EF4-FFF2-40B4-BE49-F238E27FC236}">
                      <a16:creationId xmlns:a16="http://schemas.microsoft.com/office/drawing/2014/main" id="{9703221A-B8E9-734A-BFE5-2C1323E25136}"/>
                    </a:ext>
                  </a:extLst>
                </p:cNvPr>
                <p:cNvSpPr/>
                <p:nvPr/>
              </p:nvSpPr>
              <p:spPr>
                <a:xfrm>
                  <a:off x="8205237" y="9180427"/>
                  <a:ext cx="840572" cy="1276683"/>
                </a:xfrm>
                <a:custGeom>
                  <a:avLst/>
                  <a:gdLst>
                    <a:gd name="connsiteX0" fmla="*/ 502099 w 840572"/>
                    <a:gd name="connsiteY0" fmla="*/ 16745 h 1276683"/>
                    <a:gd name="connsiteX1" fmla="*/ 484685 w 840572"/>
                    <a:gd name="connsiteY1" fmla="*/ 25460 h 1276683"/>
                    <a:gd name="connsiteX2" fmla="*/ 380200 w 840572"/>
                    <a:gd name="connsiteY2" fmla="*/ 178592 h 1276683"/>
                    <a:gd name="connsiteX3" fmla="*/ 370249 w 840572"/>
                    <a:gd name="connsiteY3" fmla="*/ 181082 h 1276683"/>
                    <a:gd name="connsiteX4" fmla="*/ 35650 w 840572"/>
                    <a:gd name="connsiteY4" fmla="*/ 40400 h 1276683"/>
                    <a:gd name="connsiteX5" fmla="*/ 16992 w 840572"/>
                    <a:gd name="connsiteY5" fmla="*/ 52849 h 1276683"/>
                    <a:gd name="connsiteX6" fmla="*/ 128940 w 840572"/>
                    <a:gd name="connsiteY6" fmla="*/ 166142 h 1276683"/>
                    <a:gd name="connsiteX7" fmla="*/ 135159 w 840572"/>
                    <a:gd name="connsiteY7" fmla="*/ 173612 h 1276683"/>
                    <a:gd name="connsiteX8" fmla="*/ 128940 w 840572"/>
                    <a:gd name="connsiteY8" fmla="*/ 182327 h 1276683"/>
                    <a:gd name="connsiteX9" fmla="*/ 86649 w 840572"/>
                    <a:gd name="connsiteY9" fmla="*/ 213451 h 1276683"/>
                    <a:gd name="connsiteX10" fmla="*/ 109038 w 840572"/>
                    <a:gd name="connsiteY10" fmla="*/ 258270 h 1276683"/>
                    <a:gd name="connsiteX11" fmla="*/ 110282 w 840572"/>
                    <a:gd name="connsiteY11" fmla="*/ 268230 h 1276683"/>
                    <a:gd name="connsiteX12" fmla="*/ 102819 w 840572"/>
                    <a:gd name="connsiteY12" fmla="*/ 273210 h 1276683"/>
                    <a:gd name="connsiteX13" fmla="*/ 71722 w 840572"/>
                    <a:gd name="connsiteY13" fmla="*/ 294374 h 1276683"/>
                    <a:gd name="connsiteX14" fmla="*/ 91624 w 840572"/>
                    <a:gd name="connsiteY14" fmla="*/ 344173 h 1276683"/>
                    <a:gd name="connsiteX15" fmla="*/ 92868 w 840572"/>
                    <a:gd name="connsiteY15" fmla="*/ 352888 h 1276683"/>
                    <a:gd name="connsiteX16" fmla="*/ 86649 w 840572"/>
                    <a:gd name="connsiteY16" fmla="*/ 359113 h 1276683"/>
                    <a:gd name="connsiteX17" fmla="*/ 63015 w 840572"/>
                    <a:gd name="connsiteY17" fmla="*/ 376542 h 1276683"/>
                    <a:gd name="connsiteX18" fmla="*/ 70478 w 840572"/>
                    <a:gd name="connsiteY18" fmla="*/ 402687 h 1276683"/>
                    <a:gd name="connsiteX19" fmla="*/ 267009 w 840572"/>
                    <a:gd name="connsiteY19" fmla="*/ 486100 h 1276683"/>
                    <a:gd name="connsiteX20" fmla="*/ 274472 w 840572"/>
                    <a:gd name="connsiteY20" fmla="*/ 492325 h 1276683"/>
                    <a:gd name="connsiteX21" fmla="*/ 505830 w 840572"/>
                    <a:gd name="connsiteY21" fmla="*/ 1253004 h 1276683"/>
                    <a:gd name="connsiteX22" fmla="*/ 820528 w 840572"/>
                    <a:gd name="connsiteY22" fmla="*/ 945495 h 1276683"/>
                    <a:gd name="connsiteX23" fmla="*/ 493392 w 840572"/>
                    <a:gd name="connsiteY23" fmla="*/ 264495 h 1276683"/>
                    <a:gd name="connsiteX24" fmla="*/ 505830 w 840572"/>
                    <a:gd name="connsiteY24" fmla="*/ 186061 h 1276683"/>
                    <a:gd name="connsiteX25" fmla="*/ 515781 w 840572"/>
                    <a:gd name="connsiteY25" fmla="*/ 29195 h 1276683"/>
                    <a:gd name="connsiteX26" fmla="*/ 502099 w 840572"/>
                    <a:gd name="connsiteY26" fmla="*/ 16745 h 1276683"/>
                    <a:gd name="connsiteX27" fmla="*/ 505838 w 840572"/>
                    <a:gd name="connsiteY27" fmla="*/ 544 h 1276683"/>
                    <a:gd name="connsiteX28" fmla="*/ 533205 w 840572"/>
                    <a:gd name="connsiteY28" fmla="*/ 22954 h 1276683"/>
                    <a:gd name="connsiteX29" fmla="*/ 523253 w 840572"/>
                    <a:gd name="connsiteY29" fmla="*/ 189786 h 1276683"/>
                    <a:gd name="connsiteX30" fmla="*/ 512058 w 840572"/>
                    <a:gd name="connsiteY30" fmla="*/ 265732 h 1276683"/>
                    <a:gd name="connsiteX31" fmla="*/ 839216 w 840572"/>
                    <a:gd name="connsiteY31" fmla="*/ 943019 h 1276683"/>
                    <a:gd name="connsiteX32" fmla="*/ 837972 w 840572"/>
                    <a:gd name="connsiteY32" fmla="*/ 952979 h 1276683"/>
                    <a:gd name="connsiteX33" fmla="*/ 509570 w 840572"/>
                    <a:gd name="connsiteY33" fmla="*/ 1274193 h 1276683"/>
                    <a:gd name="connsiteX34" fmla="*/ 503350 w 840572"/>
                    <a:gd name="connsiteY34" fmla="*/ 1276683 h 1276683"/>
                    <a:gd name="connsiteX35" fmla="*/ 500862 w 840572"/>
                    <a:gd name="connsiteY35" fmla="*/ 1276683 h 1276683"/>
                    <a:gd name="connsiteX36" fmla="*/ 494642 w 840572"/>
                    <a:gd name="connsiteY36" fmla="*/ 1270458 h 1276683"/>
                    <a:gd name="connsiteX37" fmla="*/ 260780 w 840572"/>
                    <a:gd name="connsiteY37" fmla="*/ 502285 h 1276683"/>
                    <a:gd name="connsiteX38" fmla="*/ 58017 w 840572"/>
                    <a:gd name="connsiteY38" fmla="*/ 411399 h 1276683"/>
                    <a:gd name="connsiteX39" fmla="*/ 46821 w 840572"/>
                    <a:gd name="connsiteY39" fmla="*/ 374048 h 1276683"/>
                    <a:gd name="connsiteX40" fmla="*/ 71700 w 840572"/>
                    <a:gd name="connsiteY40" fmla="*/ 346658 h 1276683"/>
                    <a:gd name="connsiteX41" fmla="*/ 56773 w 840572"/>
                    <a:gd name="connsiteY41" fmla="*/ 288142 h 1276683"/>
                    <a:gd name="connsiteX42" fmla="*/ 86628 w 840572"/>
                    <a:gd name="connsiteY42" fmla="*/ 259507 h 1276683"/>
                    <a:gd name="connsiteX43" fmla="*/ 72944 w 840572"/>
                    <a:gd name="connsiteY43" fmla="*/ 207216 h 1276683"/>
                    <a:gd name="connsiteX44" fmla="*/ 106531 w 840572"/>
                    <a:gd name="connsiteY44" fmla="*/ 172356 h 1276683"/>
                    <a:gd name="connsiteX45" fmla="*/ 795 w 840572"/>
                    <a:gd name="connsiteY45" fmla="*/ 49100 h 1276683"/>
                    <a:gd name="connsiteX46" fmla="*/ 36870 w 840572"/>
                    <a:gd name="connsiteY46" fmla="*/ 22954 h 1276683"/>
                    <a:gd name="connsiteX47" fmla="*/ 372735 w 840572"/>
                    <a:gd name="connsiteY47" fmla="*/ 162396 h 1276683"/>
                    <a:gd name="connsiteX48" fmla="*/ 471007 w 840572"/>
                    <a:gd name="connsiteY48" fmla="*/ 15484 h 1276683"/>
                    <a:gd name="connsiteX49" fmla="*/ 505838 w 840572"/>
                    <a:gd name="connsiteY49" fmla="*/ 544 h 1276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840572" h="1276683">
                      <a:moveTo>
                        <a:pt x="502099" y="16745"/>
                      </a:moveTo>
                      <a:cubicBezTo>
                        <a:pt x="497123" y="15500"/>
                        <a:pt x="488416" y="17990"/>
                        <a:pt x="484685" y="25460"/>
                      </a:cubicBezTo>
                      <a:cubicBezTo>
                        <a:pt x="457320" y="67789"/>
                        <a:pt x="408809" y="144977"/>
                        <a:pt x="380200" y="178592"/>
                      </a:cubicBezTo>
                      <a:cubicBezTo>
                        <a:pt x="377713" y="182327"/>
                        <a:pt x="372737" y="183571"/>
                        <a:pt x="370249" y="181082"/>
                      </a:cubicBezTo>
                      <a:cubicBezTo>
                        <a:pt x="290642" y="142487"/>
                        <a:pt x="75454" y="40400"/>
                        <a:pt x="35650" y="40400"/>
                      </a:cubicBezTo>
                      <a:cubicBezTo>
                        <a:pt x="24455" y="40400"/>
                        <a:pt x="19480" y="45379"/>
                        <a:pt x="16992" y="52849"/>
                      </a:cubicBezTo>
                      <a:cubicBezTo>
                        <a:pt x="12017" y="74014"/>
                        <a:pt x="43113" y="123813"/>
                        <a:pt x="128940" y="166142"/>
                      </a:cubicBezTo>
                      <a:cubicBezTo>
                        <a:pt x="132672" y="167387"/>
                        <a:pt x="135159" y="171122"/>
                        <a:pt x="135159" y="173612"/>
                      </a:cubicBezTo>
                      <a:cubicBezTo>
                        <a:pt x="133915" y="178592"/>
                        <a:pt x="131428" y="181082"/>
                        <a:pt x="128940" y="182327"/>
                      </a:cubicBezTo>
                      <a:cubicBezTo>
                        <a:pt x="127696" y="182327"/>
                        <a:pt x="95356" y="192286"/>
                        <a:pt x="86649" y="213451"/>
                      </a:cubicBezTo>
                      <a:cubicBezTo>
                        <a:pt x="81673" y="229636"/>
                        <a:pt x="101575" y="250800"/>
                        <a:pt x="109038" y="258270"/>
                      </a:cubicBezTo>
                      <a:cubicBezTo>
                        <a:pt x="111526" y="260760"/>
                        <a:pt x="112770" y="264495"/>
                        <a:pt x="110282" y="268230"/>
                      </a:cubicBezTo>
                      <a:cubicBezTo>
                        <a:pt x="110282" y="270720"/>
                        <a:pt x="106550" y="273210"/>
                        <a:pt x="102819" y="273210"/>
                      </a:cubicBezTo>
                      <a:cubicBezTo>
                        <a:pt x="102819" y="273210"/>
                        <a:pt x="77942" y="274455"/>
                        <a:pt x="71722" y="294374"/>
                      </a:cubicBezTo>
                      <a:cubicBezTo>
                        <a:pt x="64259" y="316784"/>
                        <a:pt x="91624" y="344173"/>
                        <a:pt x="91624" y="344173"/>
                      </a:cubicBezTo>
                      <a:cubicBezTo>
                        <a:pt x="92868" y="346663"/>
                        <a:pt x="94112" y="349153"/>
                        <a:pt x="92868" y="352888"/>
                      </a:cubicBezTo>
                      <a:cubicBezTo>
                        <a:pt x="92868" y="355378"/>
                        <a:pt x="90380" y="359113"/>
                        <a:pt x="86649" y="359113"/>
                      </a:cubicBezTo>
                      <a:cubicBezTo>
                        <a:pt x="86649" y="359113"/>
                        <a:pt x="65503" y="362848"/>
                        <a:pt x="63015" y="376542"/>
                      </a:cubicBezTo>
                      <a:cubicBezTo>
                        <a:pt x="61771" y="381522"/>
                        <a:pt x="64259" y="391482"/>
                        <a:pt x="70478" y="402687"/>
                      </a:cubicBezTo>
                      <a:cubicBezTo>
                        <a:pt x="85405" y="423851"/>
                        <a:pt x="128940" y="461201"/>
                        <a:pt x="267009" y="486100"/>
                      </a:cubicBezTo>
                      <a:cubicBezTo>
                        <a:pt x="271984" y="486100"/>
                        <a:pt x="273228" y="488590"/>
                        <a:pt x="274472" y="492325"/>
                      </a:cubicBezTo>
                      <a:lnTo>
                        <a:pt x="505830" y="1253004"/>
                      </a:lnTo>
                      <a:lnTo>
                        <a:pt x="820528" y="945495"/>
                      </a:lnTo>
                      <a:cubicBezTo>
                        <a:pt x="784456" y="880757"/>
                        <a:pt x="487173" y="342928"/>
                        <a:pt x="493392" y="264495"/>
                      </a:cubicBezTo>
                      <a:cubicBezTo>
                        <a:pt x="494636" y="243330"/>
                        <a:pt x="499611" y="215941"/>
                        <a:pt x="505830" y="186061"/>
                      </a:cubicBezTo>
                      <a:cubicBezTo>
                        <a:pt x="515781" y="130038"/>
                        <a:pt x="528220" y="64054"/>
                        <a:pt x="515781" y="29195"/>
                      </a:cubicBezTo>
                      <a:cubicBezTo>
                        <a:pt x="514537" y="21725"/>
                        <a:pt x="508318" y="16745"/>
                        <a:pt x="502099" y="16745"/>
                      </a:cubicBezTo>
                      <a:close/>
                      <a:moveTo>
                        <a:pt x="505838" y="544"/>
                      </a:moveTo>
                      <a:cubicBezTo>
                        <a:pt x="518277" y="1789"/>
                        <a:pt x="529473" y="10504"/>
                        <a:pt x="533205" y="22954"/>
                      </a:cubicBezTo>
                      <a:cubicBezTo>
                        <a:pt x="546888" y="62795"/>
                        <a:pt x="534449" y="130025"/>
                        <a:pt x="523253" y="189786"/>
                      </a:cubicBezTo>
                      <a:cubicBezTo>
                        <a:pt x="518277" y="218421"/>
                        <a:pt x="513302" y="244567"/>
                        <a:pt x="512058" y="265732"/>
                      </a:cubicBezTo>
                      <a:cubicBezTo>
                        <a:pt x="507082" y="329228"/>
                        <a:pt x="745920" y="776187"/>
                        <a:pt x="839216" y="943019"/>
                      </a:cubicBezTo>
                      <a:cubicBezTo>
                        <a:pt x="841704" y="946754"/>
                        <a:pt x="840460" y="950489"/>
                        <a:pt x="837972" y="952979"/>
                      </a:cubicBezTo>
                      <a:lnTo>
                        <a:pt x="509570" y="1274193"/>
                      </a:lnTo>
                      <a:cubicBezTo>
                        <a:pt x="508326" y="1275438"/>
                        <a:pt x="505838" y="1276683"/>
                        <a:pt x="503350" y="1276683"/>
                      </a:cubicBezTo>
                      <a:cubicBezTo>
                        <a:pt x="502106" y="1276683"/>
                        <a:pt x="502106" y="1276683"/>
                        <a:pt x="500862" y="1276683"/>
                      </a:cubicBezTo>
                      <a:cubicBezTo>
                        <a:pt x="498374" y="1275438"/>
                        <a:pt x="495886" y="1274193"/>
                        <a:pt x="494642" y="1270458"/>
                      </a:cubicBezTo>
                      <a:lnTo>
                        <a:pt x="260780" y="502285"/>
                      </a:lnTo>
                      <a:cubicBezTo>
                        <a:pt x="127678" y="478629"/>
                        <a:pt x="76676" y="440034"/>
                        <a:pt x="58017" y="411399"/>
                      </a:cubicBezTo>
                      <a:cubicBezTo>
                        <a:pt x="45577" y="393968"/>
                        <a:pt x="46821" y="379028"/>
                        <a:pt x="46821" y="374048"/>
                      </a:cubicBezTo>
                      <a:cubicBezTo>
                        <a:pt x="50553" y="359108"/>
                        <a:pt x="61749" y="350393"/>
                        <a:pt x="71700" y="346658"/>
                      </a:cubicBezTo>
                      <a:cubicBezTo>
                        <a:pt x="61749" y="334208"/>
                        <a:pt x="49309" y="310552"/>
                        <a:pt x="56773" y="288142"/>
                      </a:cubicBezTo>
                      <a:cubicBezTo>
                        <a:pt x="61749" y="270712"/>
                        <a:pt x="75432" y="261997"/>
                        <a:pt x="86628" y="259507"/>
                      </a:cubicBezTo>
                      <a:cubicBezTo>
                        <a:pt x="76676" y="245812"/>
                        <a:pt x="65481" y="227136"/>
                        <a:pt x="72944" y="207216"/>
                      </a:cubicBezTo>
                      <a:cubicBezTo>
                        <a:pt x="79164" y="189786"/>
                        <a:pt x="94091" y="179826"/>
                        <a:pt x="106531" y="172356"/>
                      </a:cubicBezTo>
                      <a:cubicBezTo>
                        <a:pt x="24430" y="128780"/>
                        <a:pt x="-5425" y="78980"/>
                        <a:pt x="795" y="49100"/>
                      </a:cubicBezTo>
                      <a:cubicBezTo>
                        <a:pt x="4527" y="32914"/>
                        <a:pt x="18210" y="22954"/>
                        <a:pt x="36870" y="22954"/>
                      </a:cubicBezTo>
                      <a:cubicBezTo>
                        <a:pt x="85384" y="22954"/>
                        <a:pt x="329197" y="141231"/>
                        <a:pt x="372735" y="162396"/>
                      </a:cubicBezTo>
                      <a:cubicBezTo>
                        <a:pt x="400102" y="127535"/>
                        <a:pt x="446128" y="56570"/>
                        <a:pt x="471007" y="15484"/>
                      </a:cubicBezTo>
                      <a:cubicBezTo>
                        <a:pt x="478471" y="4279"/>
                        <a:pt x="490911" y="-1946"/>
                        <a:pt x="505838" y="5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ABC9FCF6-54F8-594D-AB66-8AED8123AC5C}"/>
                    </a:ext>
                  </a:extLst>
                </p:cNvPr>
                <p:cNvSpPr/>
                <p:nvPr/>
              </p:nvSpPr>
              <p:spPr>
                <a:xfrm>
                  <a:off x="9022024" y="11693370"/>
                  <a:ext cx="184377" cy="324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9" h="261">
                      <a:moveTo>
                        <a:pt x="142" y="261"/>
                      </a:moveTo>
                      <a:cubicBezTo>
                        <a:pt x="139" y="261"/>
                        <a:pt x="136" y="259"/>
                        <a:pt x="135" y="255"/>
                      </a:cubicBezTo>
                      <a:cubicBezTo>
                        <a:pt x="135" y="254"/>
                        <a:pt x="115" y="123"/>
                        <a:pt x="94" y="93"/>
                      </a:cubicBezTo>
                      <a:cubicBezTo>
                        <a:pt x="72" y="61"/>
                        <a:pt x="4" y="13"/>
                        <a:pt x="3" y="13"/>
                      </a:cubicBezTo>
                      <a:cubicBezTo>
                        <a:pt x="0" y="11"/>
                        <a:pt x="-1" y="7"/>
                        <a:pt x="1" y="3"/>
                      </a:cubicBezTo>
                      <a:cubicBezTo>
                        <a:pt x="3" y="0"/>
                        <a:pt x="7" y="-1"/>
                        <a:pt x="11" y="2"/>
                      </a:cubicBezTo>
                      <a:cubicBezTo>
                        <a:pt x="14" y="3"/>
                        <a:pt x="82" y="51"/>
                        <a:pt x="106" y="85"/>
                      </a:cubicBezTo>
                      <a:cubicBezTo>
                        <a:pt x="128" y="118"/>
                        <a:pt x="148" y="248"/>
                        <a:pt x="149" y="253"/>
                      </a:cubicBezTo>
                      <a:cubicBezTo>
                        <a:pt x="149" y="257"/>
                        <a:pt x="147" y="260"/>
                        <a:pt x="143" y="2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485CDE30-9F06-5240-8476-59FE1A8B3F56}"/>
                  </a:ext>
                </a:extLst>
              </p:cNvPr>
              <p:cNvGrpSpPr/>
              <p:nvPr/>
            </p:nvGrpSpPr>
            <p:grpSpPr>
              <a:xfrm>
                <a:off x="9782654" y="8652056"/>
                <a:ext cx="838970" cy="404292"/>
                <a:chOff x="9782654" y="8652056"/>
                <a:chExt cx="838970" cy="404292"/>
              </a:xfrm>
            </p:grpSpPr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319CC2B2-172D-4547-B1F6-97493436FD92}"/>
                    </a:ext>
                  </a:extLst>
                </p:cNvPr>
                <p:cNvSpPr/>
                <p:nvPr/>
              </p:nvSpPr>
              <p:spPr>
                <a:xfrm>
                  <a:off x="9793172" y="8660048"/>
                  <a:ext cx="820977" cy="3875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0" h="312">
                      <a:moveTo>
                        <a:pt x="660" y="0"/>
                      </a:moveTo>
                      <a:cubicBezTo>
                        <a:pt x="569" y="24"/>
                        <a:pt x="479" y="46"/>
                        <a:pt x="387" y="63"/>
                      </a:cubicBezTo>
                      <a:cubicBezTo>
                        <a:pt x="259" y="88"/>
                        <a:pt x="130" y="104"/>
                        <a:pt x="0" y="114"/>
                      </a:cubicBezTo>
                      <a:cubicBezTo>
                        <a:pt x="55" y="231"/>
                        <a:pt x="175" y="312"/>
                        <a:pt x="314" y="312"/>
                      </a:cubicBezTo>
                      <a:cubicBezTo>
                        <a:pt x="494" y="312"/>
                        <a:pt x="642" y="175"/>
                        <a:pt x="66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8" name="Freeform 687">
                  <a:extLst>
                    <a:ext uri="{FF2B5EF4-FFF2-40B4-BE49-F238E27FC236}">
                      <a16:creationId xmlns:a16="http://schemas.microsoft.com/office/drawing/2014/main" id="{E0C356C5-8B94-8B48-9F2A-B0C7EDFAF145}"/>
                    </a:ext>
                  </a:extLst>
                </p:cNvPr>
                <p:cNvSpPr/>
                <p:nvPr/>
              </p:nvSpPr>
              <p:spPr>
                <a:xfrm>
                  <a:off x="9782654" y="8652056"/>
                  <a:ext cx="838970" cy="404292"/>
                </a:xfrm>
                <a:custGeom>
                  <a:avLst/>
                  <a:gdLst>
                    <a:gd name="connsiteX0" fmla="*/ 821529 w 838970"/>
                    <a:gd name="connsiteY0" fmla="*/ 20454 h 404292"/>
                    <a:gd name="connsiteX1" fmla="*/ 493153 w 838970"/>
                    <a:gd name="connsiteY1" fmla="*/ 94974 h 404292"/>
                    <a:gd name="connsiteX2" fmla="*/ 24222 w 838970"/>
                    <a:gd name="connsiteY2" fmla="*/ 157074 h 404292"/>
                    <a:gd name="connsiteX3" fmla="*/ 401108 w 838970"/>
                    <a:gd name="connsiteY3" fmla="*/ 386845 h 404292"/>
                    <a:gd name="connsiteX4" fmla="*/ 821529 w 838970"/>
                    <a:gd name="connsiteY4" fmla="*/ 20454 h 404292"/>
                    <a:gd name="connsiteX5" fmla="*/ 827774 w 838970"/>
                    <a:gd name="connsiteY5" fmla="*/ 514 h 404292"/>
                    <a:gd name="connsiteX6" fmla="*/ 835238 w 838970"/>
                    <a:gd name="connsiteY6" fmla="*/ 1756 h 404292"/>
                    <a:gd name="connsiteX7" fmla="*/ 838970 w 838970"/>
                    <a:gd name="connsiteY7" fmla="*/ 9211 h 404292"/>
                    <a:gd name="connsiteX8" fmla="*/ 399858 w 838970"/>
                    <a:gd name="connsiteY8" fmla="*/ 404292 h 404292"/>
                    <a:gd name="connsiteX9" fmla="*/ 552 w 838970"/>
                    <a:gd name="connsiteY9" fmla="*/ 152086 h 404292"/>
                    <a:gd name="connsiteX10" fmla="*/ 552 w 838970"/>
                    <a:gd name="connsiteY10" fmla="*/ 144632 h 404292"/>
                    <a:gd name="connsiteX11" fmla="*/ 8016 w 838970"/>
                    <a:gd name="connsiteY11" fmla="*/ 139662 h 404292"/>
                    <a:gd name="connsiteX12" fmla="*/ 489422 w 838970"/>
                    <a:gd name="connsiteY12" fmla="*/ 78785 h 404292"/>
                    <a:gd name="connsiteX13" fmla="*/ 827774 w 838970"/>
                    <a:gd name="connsiteY13" fmla="*/ 514 h 404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38970" h="404292">
                      <a:moveTo>
                        <a:pt x="821529" y="20454"/>
                      </a:moveTo>
                      <a:cubicBezTo>
                        <a:pt x="703363" y="51504"/>
                        <a:pt x="596392" y="75102"/>
                        <a:pt x="493153" y="94974"/>
                      </a:cubicBezTo>
                      <a:cubicBezTo>
                        <a:pt x="341403" y="123540"/>
                        <a:pt x="183435" y="144654"/>
                        <a:pt x="24222" y="157074"/>
                      </a:cubicBezTo>
                      <a:cubicBezTo>
                        <a:pt x="96365" y="297421"/>
                        <a:pt x="243139" y="386845"/>
                        <a:pt x="401108" y="386845"/>
                      </a:cubicBezTo>
                      <a:cubicBezTo>
                        <a:pt x="615050" y="386845"/>
                        <a:pt x="792920" y="230353"/>
                        <a:pt x="821529" y="20454"/>
                      </a:cubicBezTo>
                      <a:close/>
                      <a:moveTo>
                        <a:pt x="827774" y="514"/>
                      </a:moveTo>
                      <a:cubicBezTo>
                        <a:pt x="830262" y="-728"/>
                        <a:pt x="832750" y="514"/>
                        <a:pt x="835238" y="1756"/>
                      </a:cubicBezTo>
                      <a:cubicBezTo>
                        <a:pt x="837726" y="4241"/>
                        <a:pt x="838970" y="6726"/>
                        <a:pt x="838970" y="9211"/>
                      </a:cubicBezTo>
                      <a:cubicBezTo>
                        <a:pt x="815335" y="234084"/>
                        <a:pt x="626256" y="404292"/>
                        <a:pt x="399858" y="404292"/>
                      </a:cubicBezTo>
                      <a:cubicBezTo>
                        <a:pt x="230682" y="404292"/>
                        <a:pt x="73945" y="306143"/>
                        <a:pt x="552" y="152086"/>
                      </a:cubicBezTo>
                      <a:cubicBezTo>
                        <a:pt x="-692" y="149601"/>
                        <a:pt x="552" y="147116"/>
                        <a:pt x="552" y="144632"/>
                      </a:cubicBezTo>
                      <a:cubicBezTo>
                        <a:pt x="3040" y="142147"/>
                        <a:pt x="5528" y="140904"/>
                        <a:pt x="8016" y="139662"/>
                      </a:cubicBezTo>
                      <a:cubicBezTo>
                        <a:pt x="170972" y="129723"/>
                        <a:pt x="333929" y="107360"/>
                        <a:pt x="489422" y="78785"/>
                      </a:cubicBezTo>
                      <a:cubicBezTo>
                        <a:pt x="595157" y="57664"/>
                        <a:pt x="705868" y="32816"/>
                        <a:pt x="827774" y="5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0F225E99-6883-7B41-A2BE-EC9D9570BFBD}"/>
                    </a:ext>
                  </a:extLst>
                </p:cNvPr>
                <p:cNvSpPr/>
                <p:nvPr/>
              </p:nvSpPr>
              <p:spPr>
                <a:xfrm>
                  <a:off x="9846741" y="8673756"/>
                  <a:ext cx="715084" cy="324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5" h="261">
                      <a:moveTo>
                        <a:pt x="575" y="0"/>
                      </a:moveTo>
                      <a:cubicBezTo>
                        <a:pt x="498" y="20"/>
                        <a:pt x="422" y="38"/>
                        <a:pt x="344" y="52"/>
                      </a:cubicBezTo>
                      <a:cubicBezTo>
                        <a:pt x="230" y="74"/>
                        <a:pt x="115" y="90"/>
                        <a:pt x="0" y="99"/>
                      </a:cubicBezTo>
                      <a:cubicBezTo>
                        <a:pt x="52" y="195"/>
                        <a:pt x="153" y="261"/>
                        <a:pt x="271" y="261"/>
                      </a:cubicBezTo>
                      <a:cubicBezTo>
                        <a:pt x="425" y="261"/>
                        <a:pt x="552" y="148"/>
                        <a:pt x="57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89" name="Freeform 688">
                  <a:extLst>
                    <a:ext uri="{FF2B5EF4-FFF2-40B4-BE49-F238E27FC236}">
                      <a16:creationId xmlns:a16="http://schemas.microsoft.com/office/drawing/2014/main" id="{0791B5E1-36AA-0844-ACC3-C7FD465799FF}"/>
                    </a:ext>
                  </a:extLst>
                </p:cNvPr>
                <p:cNvSpPr/>
                <p:nvPr/>
              </p:nvSpPr>
              <p:spPr>
                <a:xfrm>
                  <a:off x="9838333" y="8665765"/>
                  <a:ext cx="732215" cy="340735"/>
                </a:xfrm>
                <a:custGeom>
                  <a:avLst/>
                  <a:gdLst>
                    <a:gd name="connsiteX0" fmla="*/ 712282 w 732215"/>
                    <a:gd name="connsiteY0" fmla="*/ 20453 h 340735"/>
                    <a:gd name="connsiteX1" fmla="*/ 437458 w 732215"/>
                    <a:gd name="connsiteY1" fmla="*/ 81268 h 340735"/>
                    <a:gd name="connsiteX2" fmla="*/ 22113 w 732215"/>
                    <a:gd name="connsiteY2" fmla="*/ 138360 h 340735"/>
                    <a:gd name="connsiteX3" fmla="*/ 345435 w 732215"/>
                    <a:gd name="connsiteY3" fmla="*/ 323287 h 340735"/>
                    <a:gd name="connsiteX4" fmla="*/ 712282 w 732215"/>
                    <a:gd name="connsiteY4" fmla="*/ 20453 h 340735"/>
                    <a:gd name="connsiteX5" fmla="*/ 721022 w 732215"/>
                    <a:gd name="connsiteY5" fmla="*/ 514 h 340735"/>
                    <a:gd name="connsiteX6" fmla="*/ 729728 w 732215"/>
                    <a:gd name="connsiteY6" fmla="*/ 1756 h 340735"/>
                    <a:gd name="connsiteX7" fmla="*/ 732215 w 732215"/>
                    <a:gd name="connsiteY7" fmla="*/ 9206 h 340735"/>
                    <a:gd name="connsiteX8" fmla="*/ 345431 w 732215"/>
                    <a:gd name="connsiteY8" fmla="*/ 340735 h 340735"/>
                    <a:gd name="connsiteX9" fmla="*/ 933 w 732215"/>
                    <a:gd name="connsiteY9" fmla="*/ 135857 h 340735"/>
                    <a:gd name="connsiteX10" fmla="*/ 933 w 732215"/>
                    <a:gd name="connsiteY10" fmla="*/ 127166 h 340735"/>
                    <a:gd name="connsiteX11" fmla="*/ 7151 w 732215"/>
                    <a:gd name="connsiteY11" fmla="*/ 122199 h 340735"/>
                    <a:gd name="connsiteX12" fmla="*/ 434976 w 732215"/>
                    <a:gd name="connsiteY12" fmla="*/ 65081 h 340735"/>
                    <a:gd name="connsiteX13" fmla="*/ 721022 w 732215"/>
                    <a:gd name="connsiteY13" fmla="*/ 514 h 340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32215" h="340735">
                      <a:moveTo>
                        <a:pt x="712282" y="20453"/>
                      </a:moveTo>
                      <a:cubicBezTo>
                        <a:pt x="614042" y="45275"/>
                        <a:pt x="524506" y="65133"/>
                        <a:pt x="437458" y="81268"/>
                      </a:cubicBezTo>
                      <a:cubicBezTo>
                        <a:pt x="303155" y="107332"/>
                        <a:pt x="163877" y="125948"/>
                        <a:pt x="22113" y="138360"/>
                      </a:cubicBezTo>
                      <a:cubicBezTo>
                        <a:pt x="89265" y="252543"/>
                        <a:pt x="212376" y="323287"/>
                        <a:pt x="345435" y="323287"/>
                      </a:cubicBezTo>
                      <a:cubicBezTo>
                        <a:pt x="524506" y="323287"/>
                        <a:pt x="679950" y="194210"/>
                        <a:pt x="712282" y="20453"/>
                      </a:cubicBezTo>
                      <a:close/>
                      <a:moveTo>
                        <a:pt x="721022" y="514"/>
                      </a:moveTo>
                      <a:cubicBezTo>
                        <a:pt x="723509" y="-728"/>
                        <a:pt x="727240" y="514"/>
                        <a:pt x="729728" y="1756"/>
                      </a:cubicBezTo>
                      <a:cubicBezTo>
                        <a:pt x="732215" y="4239"/>
                        <a:pt x="732215" y="6722"/>
                        <a:pt x="732215" y="9206"/>
                      </a:cubicBezTo>
                      <a:cubicBezTo>
                        <a:pt x="702367" y="197942"/>
                        <a:pt x="536958" y="340735"/>
                        <a:pt x="345431" y="340735"/>
                      </a:cubicBezTo>
                      <a:cubicBezTo>
                        <a:pt x="201165" y="340735"/>
                        <a:pt x="69335" y="261267"/>
                        <a:pt x="933" y="135857"/>
                      </a:cubicBezTo>
                      <a:cubicBezTo>
                        <a:pt x="-311" y="132132"/>
                        <a:pt x="-311" y="129649"/>
                        <a:pt x="933" y="127166"/>
                      </a:cubicBezTo>
                      <a:cubicBezTo>
                        <a:pt x="2176" y="123441"/>
                        <a:pt x="4664" y="122199"/>
                        <a:pt x="7151" y="122199"/>
                      </a:cubicBezTo>
                      <a:cubicBezTo>
                        <a:pt x="152661" y="109782"/>
                        <a:pt x="296928" y="91157"/>
                        <a:pt x="434976" y="65081"/>
                      </a:cubicBezTo>
                      <a:cubicBezTo>
                        <a:pt x="524521" y="47698"/>
                        <a:pt x="619040" y="26589"/>
                        <a:pt x="721022" y="5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58BECD6D-9ECA-C544-BD5A-8726F4A0B077}"/>
                    </a:ext>
                  </a:extLst>
                </p:cNvPr>
                <p:cNvSpPr/>
                <p:nvPr/>
              </p:nvSpPr>
              <p:spPr>
                <a:xfrm>
                  <a:off x="10203034" y="8742299"/>
                  <a:ext cx="52323" cy="984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80">
                      <a:moveTo>
                        <a:pt x="36" y="80"/>
                      </a:moveTo>
                      <a:cubicBezTo>
                        <a:pt x="33" y="80"/>
                        <a:pt x="31" y="78"/>
                        <a:pt x="29" y="76"/>
                      </a:cubicBezTo>
                      <a:lnTo>
                        <a:pt x="1" y="10"/>
                      </a:lnTo>
                      <a:cubicBezTo>
                        <a:pt x="-1" y="6"/>
                        <a:pt x="1" y="2"/>
                        <a:pt x="4" y="1"/>
                      </a:cubicBezTo>
                      <a:cubicBezTo>
                        <a:pt x="7" y="-1"/>
                        <a:pt x="12" y="1"/>
                        <a:pt x="14" y="4"/>
                      </a:cubicBezTo>
                      <a:lnTo>
                        <a:pt x="42" y="71"/>
                      </a:lnTo>
                      <a:cubicBezTo>
                        <a:pt x="44" y="73"/>
                        <a:pt x="42" y="78"/>
                        <a:pt x="39" y="79"/>
                      </a:cubicBezTo>
                      <a:cubicBezTo>
                        <a:pt x="38" y="80"/>
                        <a:pt x="37" y="80"/>
                        <a:pt x="36" y="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57" name="Group 756">
                <a:extLst>
                  <a:ext uri="{FF2B5EF4-FFF2-40B4-BE49-F238E27FC236}">
                    <a16:creationId xmlns:a16="http://schemas.microsoft.com/office/drawing/2014/main" id="{8B4BD563-567A-D64E-9E80-EE091794B0B7}"/>
                  </a:ext>
                </a:extLst>
              </p:cNvPr>
              <p:cNvGrpSpPr/>
              <p:nvPr/>
            </p:nvGrpSpPr>
            <p:grpSpPr>
              <a:xfrm>
                <a:off x="7043710" y="9415259"/>
                <a:ext cx="5016800" cy="1966550"/>
                <a:chOff x="7043710" y="9415259"/>
                <a:chExt cx="5016800" cy="1966550"/>
              </a:xfrm>
            </p:grpSpPr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C348BA92-7F0B-7341-9D94-C956797CA517}"/>
                    </a:ext>
                  </a:extLst>
                </p:cNvPr>
                <p:cNvSpPr/>
                <p:nvPr/>
              </p:nvSpPr>
              <p:spPr>
                <a:xfrm>
                  <a:off x="7052427" y="11244724"/>
                  <a:ext cx="4999362" cy="1296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14" h="105">
                      <a:moveTo>
                        <a:pt x="3966" y="105"/>
                      </a:moveTo>
                      <a:lnTo>
                        <a:pt x="47" y="105"/>
                      </a:lnTo>
                      <a:cubicBezTo>
                        <a:pt x="21" y="105"/>
                        <a:pt x="0" y="83"/>
                        <a:pt x="0" y="58"/>
                      </a:cubicBezTo>
                      <a:lnTo>
                        <a:pt x="0" y="47"/>
                      </a:lnTo>
                      <a:cubicBezTo>
                        <a:pt x="0" y="21"/>
                        <a:pt x="21" y="0"/>
                        <a:pt x="47" y="0"/>
                      </a:cubicBezTo>
                      <a:lnTo>
                        <a:pt x="3966" y="0"/>
                      </a:lnTo>
                      <a:cubicBezTo>
                        <a:pt x="3993" y="0"/>
                        <a:pt x="4014" y="21"/>
                        <a:pt x="4014" y="47"/>
                      </a:cubicBezTo>
                      <a:lnTo>
                        <a:pt x="4014" y="58"/>
                      </a:lnTo>
                      <a:cubicBezTo>
                        <a:pt x="4014" y="83"/>
                        <a:pt x="3993" y="105"/>
                        <a:pt x="3966" y="10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0" name="Freeform 689">
                  <a:extLst>
                    <a:ext uri="{FF2B5EF4-FFF2-40B4-BE49-F238E27FC236}">
                      <a16:creationId xmlns:a16="http://schemas.microsoft.com/office/drawing/2014/main" id="{CFCA0E15-91DF-E948-9866-E5E97D1751CD}"/>
                    </a:ext>
                  </a:extLst>
                </p:cNvPr>
                <p:cNvSpPr/>
                <p:nvPr/>
              </p:nvSpPr>
              <p:spPr>
                <a:xfrm>
                  <a:off x="7043710" y="11236000"/>
                  <a:ext cx="5016800" cy="145809"/>
                </a:xfrm>
                <a:custGeom>
                  <a:avLst/>
                  <a:gdLst>
                    <a:gd name="connsiteX0" fmla="*/ 73488 w 5016800"/>
                    <a:gd name="connsiteY0" fmla="*/ 17451 h 145809"/>
                    <a:gd name="connsiteX1" fmla="*/ 17441 w 5016800"/>
                    <a:gd name="connsiteY1" fmla="*/ 72915 h 145809"/>
                    <a:gd name="connsiteX2" fmla="*/ 73488 w 5016800"/>
                    <a:gd name="connsiteY2" fmla="*/ 129612 h 145809"/>
                    <a:gd name="connsiteX3" fmla="*/ 4943312 w 5016800"/>
                    <a:gd name="connsiteY3" fmla="*/ 129612 h 145809"/>
                    <a:gd name="connsiteX4" fmla="*/ 4999359 w 5016800"/>
                    <a:gd name="connsiteY4" fmla="*/ 72915 h 145809"/>
                    <a:gd name="connsiteX5" fmla="*/ 4943312 w 5016800"/>
                    <a:gd name="connsiteY5" fmla="*/ 17451 h 145809"/>
                    <a:gd name="connsiteX6" fmla="*/ 73484 w 5016800"/>
                    <a:gd name="connsiteY6" fmla="*/ 0 h 145809"/>
                    <a:gd name="connsiteX7" fmla="*/ 4943316 w 5016800"/>
                    <a:gd name="connsiteY7" fmla="*/ 0 h 145809"/>
                    <a:gd name="connsiteX8" fmla="*/ 5016800 w 5016800"/>
                    <a:gd name="connsiteY8" fmla="*/ 72904 h 145809"/>
                    <a:gd name="connsiteX9" fmla="*/ 4943316 w 5016800"/>
                    <a:gd name="connsiteY9" fmla="*/ 145809 h 145809"/>
                    <a:gd name="connsiteX10" fmla="*/ 73484 w 5016800"/>
                    <a:gd name="connsiteY10" fmla="*/ 145809 h 145809"/>
                    <a:gd name="connsiteX11" fmla="*/ 0 w 5016800"/>
                    <a:gd name="connsiteY11" fmla="*/ 72904 h 145809"/>
                    <a:gd name="connsiteX12" fmla="*/ 73484 w 5016800"/>
                    <a:gd name="connsiteY12" fmla="*/ 0 h 145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16800" h="145809">
                      <a:moveTo>
                        <a:pt x="73488" y="17451"/>
                      </a:moveTo>
                      <a:cubicBezTo>
                        <a:pt x="42351" y="17451"/>
                        <a:pt x="17441" y="42102"/>
                        <a:pt x="17441" y="72915"/>
                      </a:cubicBezTo>
                      <a:cubicBezTo>
                        <a:pt x="17441" y="103729"/>
                        <a:pt x="42351" y="129612"/>
                        <a:pt x="73488" y="129612"/>
                      </a:cubicBezTo>
                      <a:lnTo>
                        <a:pt x="4943312" y="129612"/>
                      </a:lnTo>
                      <a:cubicBezTo>
                        <a:pt x="4974450" y="129612"/>
                        <a:pt x="4999359" y="103729"/>
                        <a:pt x="4999359" y="72915"/>
                      </a:cubicBezTo>
                      <a:cubicBezTo>
                        <a:pt x="4999359" y="42102"/>
                        <a:pt x="4974450" y="17451"/>
                        <a:pt x="4943312" y="17451"/>
                      </a:cubicBezTo>
                      <a:close/>
                      <a:moveTo>
                        <a:pt x="73484" y="0"/>
                      </a:moveTo>
                      <a:lnTo>
                        <a:pt x="4943316" y="0"/>
                      </a:lnTo>
                      <a:cubicBezTo>
                        <a:pt x="4983172" y="0"/>
                        <a:pt x="5016800" y="33363"/>
                        <a:pt x="5016800" y="72904"/>
                      </a:cubicBezTo>
                      <a:cubicBezTo>
                        <a:pt x="5016800" y="113682"/>
                        <a:pt x="4983172" y="145809"/>
                        <a:pt x="4943316" y="145809"/>
                      </a:cubicBezTo>
                      <a:lnTo>
                        <a:pt x="73484" y="145809"/>
                      </a:lnTo>
                      <a:cubicBezTo>
                        <a:pt x="32383" y="145809"/>
                        <a:pt x="0" y="113682"/>
                        <a:pt x="0" y="72904"/>
                      </a:cubicBezTo>
                      <a:cubicBezTo>
                        <a:pt x="0" y="33363"/>
                        <a:pt x="32383" y="0"/>
                        <a:pt x="734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638B87F2-C473-8E42-9B07-1362D4C287B4}"/>
                    </a:ext>
                  </a:extLst>
                </p:cNvPr>
                <p:cNvSpPr/>
                <p:nvPr/>
              </p:nvSpPr>
              <p:spPr>
                <a:xfrm>
                  <a:off x="8566067" y="9423986"/>
                  <a:ext cx="2789328" cy="15652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40" h="1257">
                      <a:moveTo>
                        <a:pt x="1982" y="1120"/>
                      </a:moveTo>
                      <a:lnTo>
                        <a:pt x="2236" y="169"/>
                      </a:lnTo>
                      <a:cubicBezTo>
                        <a:pt x="2258" y="84"/>
                        <a:pt x="2193" y="0"/>
                        <a:pt x="2105" y="0"/>
                      </a:cubicBezTo>
                      <a:lnTo>
                        <a:pt x="438" y="0"/>
                      </a:lnTo>
                      <a:cubicBezTo>
                        <a:pt x="354" y="0"/>
                        <a:pt x="281" y="56"/>
                        <a:pt x="258" y="137"/>
                      </a:cubicBezTo>
                      <a:lnTo>
                        <a:pt x="5" y="1087"/>
                      </a:lnTo>
                      <a:cubicBezTo>
                        <a:pt x="-18" y="1173"/>
                        <a:pt x="46" y="1257"/>
                        <a:pt x="136" y="1257"/>
                      </a:cubicBezTo>
                      <a:lnTo>
                        <a:pt x="1803" y="1257"/>
                      </a:lnTo>
                      <a:cubicBezTo>
                        <a:pt x="1887" y="1257"/>
                        <a:pt x="1960" y="1201"/>
                        <a:pt x="1982" y="11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1" name="Freeform 690">
                  <a:extLst>
                    <a:ext uri="{FF2B5EF4-FFF2-40B4-BE49-F238E27FC236}">
                      <a16:creationId xmlns:a16="http://schemas.microsoft.com/office/drawing/2014/main" id="{60CCD1CC-25DC-084F-8913-F725CC491B3F}"/>
                    </a:ext>
                  </a:extLst>
                </p:cNvPr>
                <p:cNvSpPr/>
                <p:nvPr/>
              </p:nvSpPr>
              <p:spPr>
                <a:xfrm>
                  <a:off x="8557300" y="9415259"/>
                  <a:ext cx="2807511" cy="1582711"/>
                </a:xfrm>
                <a:custGeom>
                  <a:avLst/>
                  <a:gdLst>
                    <a:gd name="connsiteX0" fmla="*/ 552937 w 2807511"/>
                    <a:gd name="connsiteY0" fmla="*/ 16205 h 1582711"/>
                    <a:gd name="connsiteX1" fmla="*/ 337512 w 2807511"/>
                    <a:gd name="connsiteY1" fmla="*/ 180575 h 1582711"/>
                    <a:gd name="connsiteX2" fmla="*/ 21223 w 2807511"/>
                    <a:gd name="connsiteY2" fmla="*/ 1364784 h 1582711"/>
                    <a:gd name="connsiteX3" fmla="*/ 48618 w 2807511"/>
                    <a:gd name="connsiteY3" fmla="*/ 1503004 h 1582711"/>
                    <a:gd name="connsiteX4" fmla="*/ 176877 w 2807511"/>
                    <a:gd name="connsiteY4" fmla="*/ 1565265 h 1582711"/>
                    <a:gd name="connsiteX5" fmla="*/ 2252679 w 2807511"/>
                    <a:gd name="connsiteY5" fmla="*/ 1565265 h 1582711"/>
                    <a:gd name="connsiteX6" fmla="*/ 2466859 w 2807511"/>
                    <a:gd name="connsiteY6" fmla="*/ 1400895 h 1582711"/>
                    <a:gd name="connsiteX7" fmla="*/ 2783148 w 2807511"/>
                    <a:gd name="connsiteY7" fmla="*/ 217931 h 1582711"/>
                    <a:gd name="connsiteX8" fmla="*/ 2755753 w 2807511"/>
                    <a:gd name="connsiteY8" fmla="*/ 79711 h 1582711"/>
                    <a:gd name="connsiteX9" fmla="*/ 2628739 w 2807511"/>
                    <a:gd name="connsiteY9" fmla="*/ 16205 h 1582711"/>
                    <a:gd name="connsiteX10" fmla="*/ 554178 w 2807511"/>
                    <a:gd name="connsiteY10" fmla="*/ 0 h 1582711"/>
                    <a:gd name="connsiteX11" fmla="*/ 2629992 w 2807511"/>
                    <a:gd name="connsiteY11" fmla="*/ 0 h 1582711"/>
                    <a:gd name="connsiteX12" fmla="*/ 2769459 w 2807511"/>
                    <a:gd name="connsiteY12" fmla="*/ 68489 h 1582711"/>
                    <a:gd name="connsiteX13" fmla="*/ 2801835 w 2807511"/>
                    <a:gd name="connsiteY13" fmla="*/ 221654 h 1582711"/>
                    <a:gd name="connsiteX14" fmla="*/ 2484299 w 2807511"/>
                    <a:gd name="connsiteY14" fmla="*/ 1404641 h 1582711"/>
                    <a:gd name="connsiteX15" fmla="*/ 2253930 w 2807511"/>
                    <a:gd name="connsiteY15" fmla="*/ 1582711 h 1582711"/>
                    <a:gd name="connsiteX16" fmla="*/ 178116 w 2807511"/>
                    <a:gd name="connsiteY16" fmla="*/ 1582711 h 1582711"/>
                    <a:gd name="connsiteX17" fmla="*/ 36159 w 2807511"/>
                    <a:gd name="connsiteY17" fmla="*/ 1514222 h 1582711"/>
                    <a:gd name="connsiteX18" fmla="*/ 6273 w 2807511"/>
                    <a:gd name="connsiteY18" fmla="*/ 1359811 h 1582711"/>
                    <a:gd name="connsiteX19" fmla="*/ 322564 w 2807511"/>
                    <a:gd name="connsiteY19" fmla="*/ 176825 h 1582711"/>
                    <a:gd name="connsiteX20" fmla="*/ 554178 w 2807511"/>
                    <a:gd name="connsiteY20" fmla="*/ 0 h 1582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807511" h="1582711">
                      <a:moveTo>
                        <a:pt x="552937" y="16205"/>
                      </a:moveTo>
                      <a:cubicBezTo>
                        <a:pt x="452073" y="16205"/>
                        <a:pt x="363662" y="84692"/>
                        <a:pt x="337512" y="180575"/>
                      </a:cubicBezTo>
                      <a:lnTo>
                        <a:pt x="21223" y="1364784"/>
                      </a:lnTo>
                      <a:cubicBezTo>
                        <a:pt x="8771" y="1413347"/>
                        <a:pt x="18732" y="1463157"/>
                        <a:pt x="48618" y="1503004"/>
                      </a:cubicBezTo>
                      <a:cubicBezTo>
                        <a:pt x="79749" y="1542851"/>
                        <a:pt x="125822" y="1565265"/>
                        <a:pt x="176877" y="1565265"/>
                      </a:cubicBezTo>
                      <a:lnTo>
                        <a:pt x="2252679" y="1565265"/>
                      </a:lnTo>
                      <a:cubicBezTo>
                        <a:pt x="2352298" y="1565265"/>
                        <a:pt x="2441954" y="1498023"/>
                        <a:pt x="2466859" y="1400895"/>
                      </a:cubicBezTo>
                      <a:lnTo>
                        <a:pt x="2783148" y="217931"/>
                      </a:lnTo>
                      <a:cubicBezTo>
                        <a:pt x="2795600" y="169368"/>
                        <a:pt x="2786884" y="118313"/>
                        <a:pt x="2755753" y="79711"/>
                      </a:cubicBezTo>
                      <a:cubicBezTo>
                        <a:pt x="2724622" y="39864"/>
                        <a:pt x="2678548" y="16205"/>
                        <a:pt x="2628739" y="16205"/>
                      </a:cubicBezTo>
                      <a:close/>
                      <a:moveTo>
                        <a:pt x="554178" y="0"/>
                      </a:moveTo>
                      <a:lnTo>
                        <a:pt x="2629992" y="0"/>
                      </a:lnTo>
                      <a:cubicBezTo>
                        <a:pt x="2686028" y="0"/>
                        <a:pt x="2737082" y="24905"/>
                        <a:pt x="2769459" y="68489"/>
                      </a:cubicBezTo>
                      <a:cubicBezTo>
                        <a:pt x="2804326" y="112072"/>
                        <a:pt x="2815533" y="168109"/>
                        <a:pt x="2801835" y="221654"/>
                      </a:cubicBezTo>
                      <a:lnTo>
                        <a:pt x="2484299" y="1404641"/>
                      </a:lnTo>
                      <a:cubicBezTo>
                        <a:pt x="2456904" y="1510487"/>
                        <a:pt x="2362266" y="1582711"/>
                        <a:pt x="2253930" y="1582711"/>
                      </a:cubicBezTo>
                      <a:lnTo>
                        <a:pt x="178116" y="1582711"/>
                      </a:lnTo>
                      <a:cubicBezTo>
                        <a:pt x="122080" y="1582711"/>
                        <a:pt x="71026" y="1556561"/>
                        <a:pt x="36159" y="1514222"/>
                      </a:cubicBezTo>
                      <a:cubicBezTo>
                        <a:pt x="3783" y="1469393"/>
                        <a:pt x="-8670" y="1413357"/>
                        <a:pt x="6273" y="1359811"/>
                      </a:cubicBezTo>
                      <a:lnTo>
                        <a:pt x="322564" y="176825"/>
                      </a:lnTo>
                      <a:cubicBezTo>
                        <a:pt x="349959" y="72224"/>
                        <a:pt x="445843" y="0"/>
                        <a:pt x="5541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35BBD44F-CB9B-7548-A482-F0CAF3DFF4EA}"/>
                    </a:ext>
                  </a:extLst>
                </p:cNvPr>
                <p:cNvSpPr/>
                <p:nvPr/>
              </p:nvSpPr>
              <p:spPr>
                <a:xfrm>
                  <a:off x="9536539" y="10411000"/>
                  <a:ext cx="847138" cy="8324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1" h="669">
                      <a:moveTo>
                        <a:pt x="508" y="22"/>
                      </a:moveTo>
                      <a:lnTo>
                        <a:pt x="679" y="603"/>
                      </a:lnTo>
                      <a:cubicBezTo>
                        <a:pt x="689" y="636"/>
                        <a:pt x="664" y="669"/>
                        <a:pt x="630" y="669"/>
                      </a:cubicBezTo>
                      <a:lnTo>
                        <a:pt x="38" y="669"/>
                      </a:lnTo>
                      <a:cubicBezTo>
                        <a:pt x="17" y="669"/>
                        <a:pt x="0" y="652"/>
                        <a:pt x="0" y="631"/>
                      </a:cubicBezTo>
                      <a:cubicBezTo>
                        <a:pt x="0" y="611"/>
                        <a:pt x="17" y="593"/>
                        <a:pt x="38" y="593"/>
                      </a:cubicBezTo>
                      <a:lnTo>
                        <a:pt x="295" y="593"/>
                      </a:lnTo>
                      <a:cubicBezTo>
                        <a:pt x="320" y="593"/>
                        <a:pt x="338" y="570"/>
                        <a:pt x="331" y="546"/>
                      </a:cubicBezTo>
                      <a:lnTo>
                        <a:pt x="184" y="34"/>
                      </a:lnTo>
                      <a:cubicBezTo>
                        <a:pt x="179" y="17"/>
                        <a:pt x="192" y="0"/>
                        <a:pt x="210" y="0"/>
                      </a:cubicBezTo>
                      <a:lnTo>
                        <a:pt x="478" y="0"/>
                      </a:lnTo>
                      <a:cubicBezTo>
                        <a:pt x="492" y="0"/>
                        <a:pt x="504" y="9"/>
                        <a:pt x="508" y="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2" name="Freeform 691">
                  <a:extLst>
                    <a:ext uri="{FF2B5EF4-FFF2-40B4-BE49-F238E27FC236}">
                      <a16:creationId xmlns:a16="http://schemas.microsoft.com/office/drawing/2014/main" id="{59896E1A-CC72-9D40-AB33-330FE5869D42}"/>
                    </a:ext>
                  </a:extLst>
                </p:cNvPr>
                <p:cNvSpPr/>
                <p:nvPr/>
              </p:nvSpPr>
              <p:spPr>
                <a:xfrm>
                  <a:off x="9527815" y="10402276"/>
                  <a:ext cx="864073" cy="849928"/>
                </a:xfrm>
                <a:custGeom>
                  <a:avLst/>
                  <a:gdLst>
                    <a:gd name="connsiteX0" fmla="*/ 269961 w 864073"/>
                    <a:gd name="connsiteY0" fmla="*/ 16201 h 849928"/>
                    <a:gd name="connsiteX1" fmla="*/ 250059 w 864073"/>
                    <a:gd name="connsiteY1" fmla="*/ 26156 h 849928"/>
                    <a:gd name="connsiteX2" fmla="*/ 246327 w 864073"/>
                    <a:gd name="connsiteY2" fmla="*/ 48554 h 849928"/>
                    <a:gd name="connsiteX3" fmla="*/ 429184 w 864073"/>
                    <a:gd name="connsiteY3" fmla="*/ 685650 h 849928"/>
                    <a:gd name="connsiteX4" fmla="*/ 420476 w 864073"/>
                    <a:gd name="connsiteY4" fmla="*/ 734179 h 849928"/>
                    <a:gd name="connsiteX5" fmla="*/ 375695 w 864073"/>
                    <a:gd name="connsiteY5" fmla="*/ 755333 h 849928"/>
                    <a:gd name="connsiteX6" fmla="*/ 56007 w 864073"/>
                    <a:gd name="connsiteY6" fmla="*/ 755333 h 849928"/>
                    <a:gd name="connsiteX7" fmla="*/ 17445 w 864073"/>
                    <a:gd name="connsiteY7" fmla="*/ 793907 h 849928"/>
                    <a:gd name="connsiteX8" fmla="*/ 56007 w 864073"/>
                    <a:gd name="connsiteY8" fmla="*/ 832481 h 849928"/>
                    <a:gd name="connsiteX9" fmla="*/ 792409 w 864073"/>
                    <a:gd name="connsiteY9" fmla="*/ 832481 h 849928"/>
                    <a:gd name="connsiteX10" fmla="*/ 835947 w 864073"/>
                    <a:gd name="connsiteY10" fmla="*/ 810083 h 849928"/>
                    <a:gd name="connsiteX11" fmla="*/ 844654 w 864073"/>
                    <a:gd name="connsiteY11" fmla="*/ 761554 h 849928"/>
                    <a:gd name="connsiteX12" fmla="*/ 631943 w 864073"/>
                    <a:gd name="connsiteY12" fmla="*/ 38599 h 849928"/>
                    <a:gd name="connsiteX13" fmla="*/ 603333 w 864073"/>
                    <a:gd name="connsiteY13" fmla="*/ 16201 h 849928"/>
                    <a:gd name="connsiteX14" fmla="*/ 269948 w 864073"/>
                    <a:gd name="connsiteY14" fmla="*/ 0 h 849928"/>
                    <a:gd name="connsiteX15" fmla="*/ 603339 w 864073"/>
                    <a:gd name="connsiteY15" fmla="*/ 0 h 849928"/>
                    <a:gd name="connsiteX16" fmla="*/ 648123 w 864073"/>
                    <a:gd name="connsiteY16" fmla="*/ 33599 h 849928"/>
                    <a:gd name="connsiteX17" fmla="*/ 860847 w 864073"/>
                    <a:gd name="connsiteY17" fmla="*/ 756598 h 849928"/>
                    <a:gd name="connsiteX18" fmla="*/ 850895 w 864073"/>
                    <a:gd name="connsiteY18" fmla="*/ 821307 h 849928"/>
                    <a:gd name="connsiteX19" fmla="*/ 792427 w 864073"/>
                    <a:gd name="connsiteY19" fmla="*/ 849928 h 849928"/>
                    <a:gd name="connsiteX20" fmla="*/ 55980 w 864073"/>
                    <a:gd name="connsiteY20" fmla="*/ 849928 h 849928"/>
                    <a:gd name="connsiteX21" fmla="*/ 0 w 864073"/>
                    <a:gd name="connsiteY21" fmla="*/ 793930 h 849928"/>
                    <a:gd name="connsiteX22" fmla="*/ 55980 w 864073"/>
                    <a:gd name="connsiteY22" fmla="*/ 739176 h 849928"/>
                    <a:gd name="connsiteX23" fmla="*/ 375688 w 864073"/>
                    <a:gd name="connsiteY23" fmla="*/ 739176 h 849928"/>
                    <a:gd name="connsiteX24" fmla="*/ 406788 w 864073"/>
                    <a:gd name="connsiteY24" fmla="*/ 722999 h 849928"/>
                    <a:gd name="connsiteX25" fmla="*/ 413008 w 864073"/>
                    <a:gd name="connsiteY25" fmla="*/ 690644 h 849928"/>
                    <a:gd name="connsiteX26" fmla="*/ 228896 w 864073"/>
                    <a:gd name="connsiteY26" fmla="*/ 53509 h 849928"/>
                    <a:gd name="connsiteX27" fmla="*/ 236360 w 864073"/>
                    <a:gd name="connsiteY27" fmla="*/ 16177 h 849928"/>
                    <a:gd name="connsiteX28" fmla="*/ 269948 w 864073"/>
                    <a:gd name="connsiteY28" fmla="*/ 0 h 8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64073" h="849928">
                      <a:moveTo>
                        <a:pt x="269961" y="16201"/>
                      </a:moveTo>
                      <a:cubicBezTo>
                        <a:pt x="262498" y="16201"/>
                        <a:pt x="253790" y="19934"/>
                        <a:pt x="250059" y="26156"/>
                      </a:cubicBezTo>
                      <a:cubicBezTo>
                        <a:pt x="245083" y="32377"/>
                        <a:pt x="243839" y="41088"/>
                        <a:pt x="246327" y="48554"/>
                      </a:cubicBezTo>
                      <a:lnTo>
                        <a:pt x="429184" y="685650"/>
                      </a:lnTo>
                      <a:cubicBezTo>
                        <a:pt x="432915" y="703071"/>
                        <a:pt x="430428" y="720491"/>
                        <a:pt x="420476" y="734179"/>
                      </a:cubicBezTo>
                      <a:cubicBezTo>
                        <a:pt x="409281" y="747867"/>
                        <a:pt x="394354" y="755333"/>
                        <a:pt x="375695" y="755333"/>
                      </a:cubicBezTo>
                      <a:lnTo>
                        <a:pt x="56007" y="755333"/>
                      </a:lnTo>
                      <a:cubicBezTo>
                        <a:pt x="34860" y="755333"/>
                        <a:pt x="17445" y="772753"/>
                        <a:pt x="17445" y="793907"/>
                      </a:cubicBezTo>
                      <a:cubicBezTo>
                        <a:pt x="17445" y="815060"/>
                        <a:pt x="34860" y="832481"/>
                        <a:pt x="56007" y="832481"/>
                      </a:cubicBezTo>
                      <a:lnTo>
                        <a:pt x="792409" y="832481"/>
                      </a:lnTo>
                      <a:cubicBezTo>
                        <a:pt x="809824" y="832481"/>
                        <a:pt x="825995" y="825015"/>
                        <a:pt x="835947" y="810083"/>
                      </a:cubicBezTo>
                      <a:cubicBezTo>
                        <a:pt x="845898" y="796395"/>
                        <a:pt x="850874" y="777730"/>
                        <a:pt x="844654" y="761554"/>
                      </a:cubicBezTo>
                      <a:lnTo>
                        <a:pt x="631943" y="38599"/>
                      </a:lnTo>
                      <a:cubicBezTo>
                        <a:pt x="629455" y="26156"/>
                        <a:pt x="617016" y="16201"/>
                        <a:pt x="603333" y="16201"/>
                      </a:cubicBezTo>
                      <a:close/>
                      <a:moveTo>
                        <a:pt x="269948" y="0"/>
                      </a:moveTo>
                      <a:lnTo>
                        <a:pt x="603339" y="0"/>
                      </a:lnTo>
                      <a:cubicBezTo>
                        <a:pt x="624487" y="0"/>
                        <a:pt x="643147" y="13688"/>
                        <a:pt x="648123" y="33599"/>
                      </a:cubicBezTo>
                      <a:lnTo>
                        <a:pt x="860847" y="756598"/>
                      </a:lnTo>
                      <a:cubicBezTo>
                        <a:pt x="867067" y="778997"/>
                        <a:pt x="864579" y="801396"/>
                        <a:pt x="850895" y="821307"/>
                      </a:cubicBezTo>
                      <a:cubicBezTo>
                        <a:pt x="835967" y="838728"/>
                        <a:pt x="814819" y="849928"/>
                        <a:pt x="792427" y="849928"/>
                      </a:cubicBezTo>
                      <a:lnTo>
                        <a:pt x="55980" y="849928"/>
                      </a:lnTo>
                      <a:cubicBezTo>
                        <a:pt x="24880" y="849928"/>
                        <a:pt x="0" y="825040"/>
                        <a:pt x="0" y="793930"/>
                      </a:cubicBezTo>
                      <a:cubicBezTo>
                        <a:pt x="0" y="764064"/>
                        <a:pt x="24880" y="739176"/>
                        <a:pt x="55980" y="739176"/>
                      </a:cubicBezTo>
                      <a:lnTo>
                        <a:pt x="375688" y="739176"/>
                      </a:lnTo>
                      <a:cubicBezTo>
                        <a:pt x="388128" y="739176"/>
                        <a:pt x="399324" y="732954"/>
                        <a:pt x="406788" y="722999"/>
                      </a:cubicBezTo>
                      <a:cubicBezTo>
                        <a:pt x="413008" y="714288"/>
                        <a:pt x="415496" y="701844"/>
                        <a:pt x="413008" y="690644"/>
                      </a:cubicBezTo>
                      <a:lnTo>
                        <a:pt x="228896" y="53509"/>
                      </a:lnTo>
                      <a:cubicBezTo>
                        <a:pt x="225164" y="39821"/>
                        <a:pt x="227652" y="26132"/>
                        <a:pt x="236360" y="16177"/>
                      </a:cubicBezTo>
                      <a:cubicBezTo>
                        <a:pt x="245068" y="6222"/>
                        <a:pt x="256264" y="0"/>
                        <a:pt x="2699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76283F7E-05C7-2843-82A0-17CE43926718}"/>
                    </a:ext>
                  </a:extLst>
                </p:cNvPr>
                <p:cNvSpPr/>
                <p:nvPr/>
              </p:nvSpPr>
              <p:spPr>
                <a:xfrm>
                  <a:off x="9517849" y="10435924"/>
                  <a:ext cx="401145" cy="553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3" h="445">
                      <a:moveTo>
                        <a:pt x="195" y="0"/>
                      </a:moveTo>
                      <a:lnTo>
                        <a:pt x="0" y="445"/>
                      </a:lnTo>
                      <a:lnTo>
                        <a:pt x="323" y="445"/>
                      </a:lnTo>
                      <a:close/>
                    </a:path>
                  </a:pathLst>
                </a:custGeom>
                <a:solidFill>
                  <a:srgbClr val="262626">
                    <a:alpha val="20000"/>
                  </a:srgb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1C6395AF-5277-7949-8C82-C8B2CB43BF9A}"/>
                    </a:ext>
                  </a:extLst>
                </p:cNvPr>
                <p:cNvSpPr/>
                <p:nvPr/>
              </p:nvSpPr>
              <p:spPr>
                <a:xfrm>
                  <a:off x="9166539" y="9588488"/>
                  <a:ext cx="193720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6" h="14">
                      <a:moveTo>
                        <a:pt x="1549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549" y="0"/>
                      </a:lnTo>
                      <a:cubicBezTo>
                        <a:pt x="1553" y="0"/>
                        <a:pt x="1556" y="3"/>
                        <a:pt x="1556" y="6"/>
                      </a:cubicBezTo>
                      <a:cubicBezTo>
                        <a:pt x="1556" y="11"/>
                        <a:pt x="1553" y="14"/>
                        <a:pt x="154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F6411AA7-85C4-0440-A5F6-AAF02B84B71E}"/>
                    </a:ext>
                  </a:extLst>
                </p:cNvPr>
                <p:cNvSpPr/>
                <p:nvPr/>
              </p:nvSpPr>
              <p:spPr>
                <a:xfrm>
                  <a:off x="8151219" y="11166215"/>
                  <a:ext cx="1143637" cy="859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9" h="70">
                      <a:moveTo>
                        <a:pt x="884" y="0"/>
                      </a:moveTo>
                      <a:lnTo>
                        <a:pt x="35" y="0"/>
                      </a:lnTo>
                      <a:cubicBezTo>
                        <a:pt x="16" y="0"/>
                        <a:pt x="0" y="16"/>
                        <a:pt x="0" y="34"/>
                      </a:cubicBezTo>
                      <a:cubicBezTo>
                        <a:pt x="0" y="54"/>
                        <a:pt x="16" y="70"/>
                        <a:pt x="35" y="70"/>
                      </a:cubicBezTo>
                      <a:lnTo>
                        <a:pt x="884" y="70"/>
                      </a:lnTo>
                      <a:cubicBezTo>
                        <a:pt x="903" y="70"/>
                        <a:pt x="919" y="54"/>
                        <a:pt x="919" y="34"/>
                      </a:cubicBezTo>
                      <a:cubicBezTo>
                        <a:pt x="919" y="16"/>
                        <a:pt x="903" y="0"/>
                        <a:pt x="8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58" name="Group 757">
                <a:extLst>
                  <a:ext uri="{FF2B5EF4-FFF2-40B4-BE49-F238E27FC236}">
                    <a16:creationId xmlns:a16="http://schemas.microsoft.com/office/drawing/2014/main" id="{59225C31-EF8F-8045-AC98-D816587C3F78}"/>
                  </a:ext>
                </a:extLst>
              </p:cNvPr>
              <p:cNvGrpSpPr/>
              <p:nvPr/>
            </p:nvGrpSpPr>
            <p:grpSpPr>
              <a:xfrm>
                <a:off x="11457546" y="8652570"/>
                <a:ext cx="1223367" cy="913486"/>
                <a:chOff x="11457546" y="8652570"/>
                <a:chExt cx="1223367" cy="913486"/>
              </a:xfrm>
            </p:grpSpPr>
            <p:sp>
              <p:nvSpPr>
                <p:cNvPr id="693" name="Freeform 692">
                  <a:extLst>
                    <a:ext uri="{FF2B5EF4-FFF2-40B4-BE49-F238E27FC236}">
                      <a16:creationId xmlns:a16="http://schemas.microsoft.com/office/drawing/2014/main" id="{59535D1E-DE32-6F4E-834A-6B8D547935BB}"/>
                    </a:ext>
                  </a:extLst>
                </p:cNvPr>
                <p:cNvSpPr/>
                <p:nvPr/>
              </p:nvSpPr>
              <p:spPr>
                <a:xfrm>
                  <a:off x="11457546" y="8652570"/>
                  <a:ext cx="1223367" cy="913486"/>
                </a:xfrm>
                <a:custGeom>
                  <a:avLst/>
                  <a:gdLst>
                    <a:gd name="connsiteX0" fmla="*/ 120737 w 1223367"/>
                    <a:gd name="connsiteY0" fmla="*/ 17447 h 913486"/>
                    <a:gd name="connsiteX1" fmla="*/ 17445 w 1223367"/>
                    <a:gd name="connsiteY1" fmla="*/ 119493 h 913486"/>
                    <a:gd name="connsiteX2" fmla="*/ 17445 w 1223367"/>
                    <a:gd name="connsiteY2" fmla="*/ 793994 h 913486"/>
                    <a:gd name="connsiteX3" fmla="*/ 120737 w 1223367"/>
                    <a:gd name="connsiteY3" fmla="*/ 897285 h 913486"/>
                    <a:gd name="connsiteX4" fmla="*/ 1192239 w 1223367"/>
                    <a:gd name="connsiteY4" fmla="*/ 897285 h 913486"/>
                    <a:gd name="connsiteX5" fmla="*/ 1203439 w 1223367"/>
                    <a:gd name="connsiteY5" fmla="*/ 822617 h 913486"/>
                    <a:gd name="connsiteX6" fmla="*/ 896051 w 1223367"/>
                    <a:gd name="connsiteY6" fmla="*/ 822617 h 913486"/>
                    <a:gd name="connsiteX7" fmla="*/ 896051 w 1223367"/>
                    <a:gd name="connsiteY7" fmla="*/ 90871 h 913486"/>
                    <a:gd name="connsiteX8" fmla="*/ 1137481 w 1223367"/>
                    <a:gd name="connsiteY8" fmla="*/ 90871 h 913486"/>
                    <a:gd name="connsiteX9" fmla="*/ 1105125 w 1223367"/>
                    <a:gd name="connsiteY9" fmla="*/ 17447 h 913486"/>
                    <a:gd name="connsiteX10" fmla="*/ 120719 w 1223367"/>
                    <a:gd name="connsiteY10" fmla="*/ 0 h 913486"/>
                    <a:gd name="connsiteX11" fmla="*/ 1116338 w 1223367"/>
                    <a:gd name="connsiteY11" fmla="*/ 0 h 913486"/>
                    <a:gd name="connsiteX12" fmla="*/ 1118827 w 1223367"/>
                    <a:gd name="connsiteY12" fmla="*/ 4978 h 913486"/>
                    <a:gd name="connsiteX13" fmla="*/ 1156163 w 1223367"/>
                    <a:gd name="connsiteY13" fmla="*/ 97073 h 913486"/>
                    <a:gd name="connsiteX14" fmla="*/ 1161141 w 1223367"/>
                    <a:gd name="connsiteY14" fmla="*/ 108274 h 913486"/>
                    <a:gd name="connsiteX15" fmla="*/ 913481 w 1223367"/>
                    <a:gd name="connsiteY15" fmla="*/ 108274 h 913486"/>
                    <a:gd name="connsiteX16" fmla="*/ 913481 w 1223367"/>
                    <a:gd name="connsiteY16" fmla="*/ 805212 h 913486"/>
                    <a:gd name="connsiteX17" fmla="*/ 1223367 w 1223367"/>
                    <a:gd name="connsiteY17" fmla="*/ 805212 h 913486"/>
                    <a:gd name="connsiteX18" fmla="*/ 1222122 w 1223367"/>
                    <a:gd name="connsiteY18" fmla="*/ 815168 h 913486"/>
                    <a:gd name="connsiteX19" fmla="*/ 1208433 w 1223367"/>
                    <a:gd name="connsiteY19" fmla="*/ 907263 h 913486"/>
                    <a:gd name="connsiteX20" fmla="*/ 1207188 w 1223367"/>
                    <a:gd name="connsiteY20" fmla="*/ 913486 h 913486"/>
                    <a:gd name="connsiteX21" fmla="*/ 120719 w 1223367"/>
                    <a:gd name="connsiteY21" fmla="*/ 913486 h 913486"/>
                    <a:gd name="connsiteX22" fmla="*/ 0 w 1223367"/>
                    <a:gd name="connsiteY22" fmla="*/ 794011 h 913486"/>
                    <a:gd name="connsiteX23" fmla="*/ 0 w 1223367"/>
                    <a:gd name="connsiteY23" fmla="*/ 119475 h 913486"/>
                    <a:gd name="connsiteX24" fmla="*/ 120719 w 1223367"/>
                    <a:gd name="connsiteY24" fmla="*/ 0 h 913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223367" h="913486">
                      <a:moveTo>
                        <a:pt x="120737" y="17447"/>
                      </a:moveTo>
                      <a:cubicBezTo>
                        <a:pt x="63491" y="17447"/>
                        <a:pt x="17445" y="63492"/>
                        <a:pt x="17445" y="119493"/>
                      </a:cubicBezTo>
                      <a:lnTo>
                        <a:pt x="17445" y="793994"/>
                      </a:lnTo>
                      <a:cubicBezTo>
                        <a:pt x="17445" y="849995"/>
                        <a:pt x="63491" y="897285"/>
                        <a:pt x="120737" y="897285"/>
                      </a:cubicBezTo>
                      <a:lnTo>
                        <a:pt x="1192239" y="897285"/>
                      </a:lnTo>
                      <a:cubicBezTo>
                        <a:pt x="1197217" y="872396"/>
                        <a:pt x="1200950" y="847506"/>
                        <a:pt x="1203439" y="822617"/>
                      </a:cubicBezTo>
                      <a:lnTo>
                        <a:pt x="896051" y="822617"/>
                      </a:lnTo>
                      <a:lnTo>
                        <a:pt x="896051" y="90871"/>
                      </a:lnTo>
                      <a:lnTo>
                        <a:pt x="1137481" y="90871"/>
                      </a:lnTo>
                      <a:cubicBezTo>
                        <a:pt x="1126281" y="65981"/>
                        <a:pt x="1116325" y="41092"/>
                        <a:pt x="1105125" y="17447"/>
                      </a:cubicBezTo>
                      <a:close/>
                      <a:moveTo>
                        <a:pt x="120719" y="0"/>
                      </a:moveTo>
                      <a:lnTo>
                        <a:pt x="1116338" y="0"/>
                      </a:lnTo>
                      <a:lnTo>
                        <a:pt x="1118827" y="4978"/>
                      </a:lnTo>
                      <a:cubicBezTo>
                        <a:pt x="1132517" y="34847"/>
                        <a:pt x="1144962" y="64716"/>
                        <a:pt x="1156163" y="97073"/>
                      </a:cubicBezTo>
                      <a:lnTo>
                        <a:pt x="1161141" y="108274"/>
                      </a:lnTo>
                      <a:lnTo>
                        <a:pt x="913481" y="108274"/>
                      </a:lnTo>
                      <a:lnTo>
                        <a:pt x="913481" y="805212"/>
                      </a:lnTo>
                      <a:lnTo>
                        <a:pt x="1223367" y="805212"/>
                      </a:lnTo>
                      <a:lnTo>
                        <a:pt x="1222122" y="815168"/>
                      </a:lnTo>
                      <a:cubicBezTo>
                        <a:pt x="1218389" y="846281"/>
                        <a:pt x="1213411" y="876150"/>
                        <a:pt x="1208433" y="907263"/>
                      </a:cubicBezTo>
                      <a:lnTo>
                        <a:pt x="1207188" y="913486"/>
                      </a:lnTo>
                      <a:lnTo>
                        <a:pt x="120719" y="913486"/>
                      </a:lnTo>
                      <a:cubicBezTo>
                        <a:pt x="54759" y="913486"/>
                        <a:pt x="0" y="859971"/>
                        <a:pt x="0" y="794011"/>
                      </a:cubicBezTo>
                      <a:lnTo>
                        <a:pt x="0" y="119475"/>
                      </a:lnTo>
                      <a:cubicBezTo>
                        <a:pt x="0" y="53515"/>
                        <a:pt x="54759" y="0"/>
                        <a:pt x="1207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4" name="Freeform 693">
                  <a:extLst>
                    <a:ext uri="{FF2B5EF4-FFF2-40B4-BE49-F238E27FC236}">
                      <a16:creationId xmlns:a16="http://schemas.microsoft.com/office/drawing/2014/main" id="{B465E01D-4107-DE41-951D-B60F80F7D676}"/>
                    </a:ext>
                  </a:extLst>
                </p:cNvPr>
                <p:cNvSpPr/>
                <p:nvPr/>
              </p:nvSpPr>
              <p:spPr>
                <a:xfrm>
                  <a:off x="11549739" y="8743545"/>
                  <a:ext cx="728788" cy="731537"/>
                </a:xfrm>
                <a:custGeom>
                  <a:avLst/>
                  <a:gdLst>
                    <a:gd name="connsiteX0" fmla="*/ 28633 w 728788"/>
                    <a:gd name="connsiteY0" fmla="*/ 17447 h 731537"/>
                    <a:gd name="connsiteX1" fmla="*/ 17441 w 728788"/>
                    <a:gd name="connsiteY1" fmla="*/ 28643 h 731537"/>
                    <a:gd name="connsiteX2" fmla="*/ 17441 w 728788"/>
                    <a:gd name="connsiteY2" fmla="*/ 702893 h 731537"/>
                    <a:gd name="connsiteX3" fmla="*/ 28633 w 728788"/>
                    <a:gd name="connsiteY3" fmla="*/ 714089 h 731537"/>
                    <a:gd name="connsiteX4" fmla="*/ 712593 w 728788"/>
                    <a:gd name="connsiteY4" fmla="*/ 714089 h 731537"/>
                    <a:gd name="connsiteX5" fmla="*/ 712593 w 728788"/>
                    <a:gd name="connsiteY5" fmla="*/ 17447 h 731537"/>
                    <a:gd name="connsiteX6" fmla="*/ 28604 w 728788"/>
                    <a:gd name="connsiteY6" fmla="*/ 0 h 731537"/>
                    <a:gd name="connsiteX7" fmla="*/ 728788 w 728788"/>
                    <a:gd name="connsiteY7" fmla="*/ 0 h 731537"/>
                    <a:gd name="connsiteX8" fmla="*/ 728788 w 728788"/>
                    <a:gd name="connsiteY8" fmla="*/ 731537 h 731537"/>
                    <a:gd name="connsiteX9" fmla="*/ 28604 w 728788"/>
                    <a:gd name="connsiteY9" fmla="*/ 731537 h 731537"/>
                    <a:gd name="connsiteX10" fmla="*/ 0 w 728788"/>
                    <a:gd name="connsiteY10" fmla="*/ 702922 h 731537"/>
                    <a:gd name="connsiteX11" fmla="*/ 0 w 728788"/>
                    <a:gd name="connsiteY11" fmla="*/ 28615 h 731537"/>
                    <a:gd name="connsiteX12" fmla="*/ 28604 w 728788"/>
                    <a:gd name="connsiteY12" fmla="*/ 0 h 731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8788" h="731537">
                      <a:moveTo>
                        <a:pt x="28633" y="17447"/>
                      </a:moveTo>
                      <a:cubicBezTo>
                        <a:pt x="21172" y="17447"/>
                        <a:pt x="17441" y="22423"/>
                        <a:pt x="17441" y="28643"/>
                      </a:cubicBezTo>
                      <a:lnTo>
                        <a:pt x="17441" y="702893"/>
                      </a:lnTo>
                      <a:cubicBezTo>
                        <a:pt x="17441" y="709113"/>
                        <a:pt x="21172" y="714089"/>
                        <a:pt x="28633" y="714089"/>
                      </a:cubicBezTo>
                      <a:lnTo>
                        <a:pt x="712593" y="714089"/>
                      </a:lnTo>
                      <a:lnTo>
                        <a:pt x="712593" y="17447"/>
                      </a:lnTo>
                      <a:close/>
                      <a:moveTo>
                        <a:pt x="28604" y="0"/>
                      </a:moveTo>
                      <a:lnTo>
                        <a:pt x="728788" y="0"/>
                      </a:lnTo>
                      <a:lnTo>
                        <a:pt x="728788" y="731537"/>
                      </a:lnTo>
                      <a:lnTo>
                        <a:pt x="28604" y="731537"/>
                      </a:lnTo>
                      <a:cubicBezTo>
                        <a:pt x="12437" y="731537"/>
                        <a:pt x="0" y="719096"/>
                        <a:pt x="0" y="702922"/>
                      </a:cubicBezTo>
                      <a:lnTo>
                        <a:pt x="0" y="28615"/>
                      </a:lnTo>
                      <a:cubicBezTo>
                        <a:pt x="0" y="12441"/>
                        <a:pt x="12437" y="0"/>
                        <a:pt x="286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FEBD5B9A-34BA-AE41-9558-78D694FB8CE5}"/>
                    </a:ext>
                  </a:extLst>
                </p:cNvPr>
                <p:cNvSpPr/>
                <p:nvPr/>
              </p:nvSpPr>
              <p:spPr>
                <a:xfrm>
                  <a:off x="11746574" y="8896831"/>
                  <a:ext cx="351313" cy="2542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3" h="205">
                      <a:moveTo>
                        <a:pt x="0" y="205"/>
                      </a:moveTo>
                      <a:lnTo>
                        <a:pt x="28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2C2C88AF-C2D8-2341-B6DC-61FF9FAE7191}"/>
                    </a:ext>
                  </a:extLst>
                </p:cNvPr>
                <p:cNvSpPr/>
                <p:nvPr/>
              </p:nvSpPr>
              <p:spPr>
                <a:xfrm>
                  <a:off x="11737853" y="8888108"/>
                  <a:ext cx="367509" cy="271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6" h="219">
                      <a:moveTo>
                        <a:pt x="6" y="219"/>
                      </a:moveTo>
                      <a:cubicBezTo>
                        <a:pt x="4" y="219"/>
                        <a:pt x="2" y="218"/>
                        <a:pt x="1" y="216"/>
                      </a:cubicBezTo>
                      <a:cubicBezTo>
                        <a:pt x="-1" y="213"/>
                        <a:pt x="0" y="209"/>
                        <a:pt x="2" y="207"/>
                      </a:cubicBezTo>
                      <a:lnTo>
                        <a:pt x="284" y="1"/>
                      </a:lnTo>
                      <a:cubicBezTo>
                        <a:pt x="288" y="-1"/>
                        <a:pt x="292" y="0"/>
                        <a:pt x="294" y="3"/>
                      </a:cubicBezTo>
                      <a:cubicBezTo>
                        <a:pt x="297" y="6"/>
                        <a:pt x="296" y="10"/>
                        <a:pt x="293" y="12"/>
                      </a:cubicBezTo>
                      <a:lnTo>
                        <a:pt x="11" y="218"/>
                      </a:lnTo>
                      <a:cubicBezTo>
                        <a:pt x="9" y="219"/>
                        <a:pt x="8" y="219"/>
                        <a:pt x="6" y="2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81A07D27-B081-AC4A-B67C-FF0292DE8E0F}"/>
                    </a:ext>
                  </a:extLst>
                </p:cNvPr>
                <p:cNvSpPr/>
                <p:nvPr/>
              </p:nvSpPr>
              <p:spPr>
                <a:xfrm>
                  <a:off x="11790176" y="9237052"/>
                  <a:ext cx="120842" cy="88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" h="72">
                      <a:moveTo>
                        <a:pt x="0" y="72"/>
                      </a:move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8FDC5F4C-6580-6F47-855C-00421B4848B5}"/>
                    </a:ext>
                  </a:extLst>
                </p:cNvPr>
                <p:cNvSpPr/>
                <p:nvPr/>
              </p:nvSpPr>
              <p:spPr>
                <a:xfrm>
                  <a:off x="11780210" y="9228328"/>
                  <a:ext cx="138283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2" h="86">
                      <a:moveTo>
                        <a:pt x="7" y="86"/>
                      </a:moveTo>
                      <a:cubicBezTo>
                        <a:pt x="5" y="86"/>
                        <a:pt x="3" y="84"/>
                        <a:pt x="1" y="83"/>
                      </a:cubicBezTo>
                      <a:cubicBezTo>
                        <a:pt x="-1" y="79"/>
                        <a:pt x="0" y="75"/>
                        <a:pt x="3" y="73"/>
                      </a:cubicBezTo>
                      <a:lnTo>
                        <a:pt x="101" y="1"/>
                      </a:lnTo>
                      <a:cubicBezTo>
                        <a:pt x="104" y="-1"/>
                        <a:pt x="109" y="0"/>
                        <a:pt x="111" y="3"/>
                      </a:cubicBezTo>
                      <a:cubicBezTo>
                        <a:pt x="113" y="6"/>
                        <a:pt x="112" y="10"/>
                        <a:pt x="109" y="13"/>
                      </a:cubicBezTo>
                      <a:lnTo>
                        <a:pt x="11" y="84"/>
                      </a:lnTo>
                      <a:cubicBezTo>
                        <a:pt x="9" y="85"/>
                        <a:pt x="8" y="86"/>
                        <a:pt x="7" y="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59" name="Group 758">
                <a:extLst>
                  <a:ext uri="{FF2B5EF4-FFF2-40B4-BE49-F238E27FC236}">
                    <a16:creationId xmlns:a16="http://schemas.microsoft.com/office/drawing/2014/main" id="{C9074FA8-6915-734A-B05B-43FE6F5EA244}"/>
                  </a:ext>
                </a:extLst>
              </p:cNvPr>
              <p:cNvGrpSpPr/>
              <p:nvPr/>
            </p:nvGrpSpPr>
            <p:grpSpPr>
              <a:xfrm>
                <a:off x="9747811" y="10287620"/>
                <a:ext cx="2578745" cy="1362131"/>
                <a:chOff x="9747811" y="10287620"/>
                <a:chExt cx="2578745" cy="1362131"/>
              </a:xfrm>
            </p:grpSpPr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FDA462FF-83EE-F540-84EF-F9BC60ED696F}"/>
                    </a:ext>
                  </a:extLst>
                </p:cNvPr>
                <p:cNvSpPr/>
                <p:nvPr/>
              </p:nvSpPr>
              <p:spPr>
                <a:xfrm>
                  <a:off x="11797651" y="10723803"/>
                  <a:ext cx="519495" cy="4137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8" h="333">
                      <a:moveTo>
                        <a:pt x="2" y="290"/>
                      </a:moveTo>
                      <a:cubicBezTo>
                        <a:pt x="-7" y="267"/>
                        <a:pt x="13" y="243"/>
                        <a:pt x="38" y="246"/>
                      </a:cubicBezTo>
                      <a:cubicBezTo>
                        <a:pt x="91" y="252"/>
                        <a:pt x="232" y="260"/>
                        <a:pt x="277" y="226"/>
                      </a:cubicBezTo>
                      <a:cubicBezTo>
                        <a:pt x="339" y="178"/>
                        <a:pt x="343" y="0"/>
                        <a:pt x="390" y="0"/>
                      </a:cubicBezTo>
                      <a:cubicBezTo>
                        <a:pt x="436" y="0"/>
                        <a:pt x="412" y="119"/>
                        <a:pt x="406" y="139"/>
                      </a:cubicBezTo>
                      <a:cubicBezTo>
                        <a:pt x="388" y="206"/>
                        <a:pt x="344" y="264"/>
                        <a:pt x="284" y="298"/>
                      </a:cubicBezTo>
                      <a:cubicBezTo>
                        <a:pt x="222" y="334"/>
                        <a:pt x="155" y="336"/>
                        <a:pt x="85" y="330"/>
                      </a:cubicBezTo>
                      <a:cubicBezTo>
                        <a:pt x="56" y="327"/>
                        <a:pt x="15" y="322"/>
                        <a:pt x="2" y="29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5" name="Freeform 694">
                  <a:extLst>
                    <a:ext uri="{FF2B5EF4-FFF2-40B4-BE49-F238E27FC236}">
                      <a16:creationId xmlns:a16="http://schemas.microsoft.com/office/drawing/2014/main" id="{1C5C34F0-6A0A-3547-B751-F2B72F2366F2}"/>
                    </a:ext>
                  </a:extLst>
                </p:cNvPr>
                <p:cNvSpPr/>
                <p:nvPr/>
              </p:nvSpPr>
              <p:spPr>
                <a:xfrm>
                  <a:off x="11790255" y="10715076"/>
                  <a:ext cx="536301" cy="429949"/>
                </a:xfrm>
                <a:custGeom>
                  <a:avLst/>
                  <a:gdLst>
                    <a:gd name="connsiteX0" fmla="*/ 492074 w 536301"/>
                    <a:gd name="connsiteY0" fmla="*/ 17451 h 429949"/>
                    <a:gd name="connsiteX1" fmla="*/ 438638 w 536301"/>
                    <a:gd name="connsiteY1" fmla="*/ 128017 h 429949"/>
                    <a:gd name="connsiteX2" fmla="*/ 357862 w 536301"/>
                    <a:gd name="connsiteY2" fmla="*/ 295729 h 429949"/>
                    <a:gd name="connsiteX3" fmla="*/ 53398 w 536301"/>
                    <a:gd name="connsiteY3" fmla="*/ 321817 h 429949"/>
                    <a:gd name="connsiteX4" fmla="*/ 22331 w 536301"/>
                    <a:gd name="connsiteY4" fmla="*/ 335483 h 429949"/>
                    <a:gd name="connsiteX5" fmla="*/ 18602 w 536301"/>
                    <a:gd name="connsiteY5" fmla="*/ 366540 h 429949"/>
                    <a:gd name="connsiteX6" fmla="*/ 114291 w 536301"/>
                    <a:gd name="connsiteY6" fmla="*/ 410021 h 429949"/>
                    <a:gd name="connsiteX7" fmla="*/ 355376 w 536301"/>
                    <a:gd name="connsiteY7" fmla="*/ 371510 h 429949"/>
                    <a:gd name="connsiteX8" fmla="*/ 504501 w 536301"/>
                    <a:gd name="connsiteY8" fmla="*/ 178951 h 429949"/>
                    <a:gd name="connsiteX9" fmla="*/ 505744 w 536301"/>
                    <a:gd name="connsiteY9" fmla="*/ 24905 h 429949"/>
                    <a:gd name="connsiteX10" fmla="*/ 492074 w 536301"/>
                    <a:gd name="connsiteY10" fmla="*/ 17451 h 429949"/>
                    <a:gd name="connsiteX11" fmla="*/ 493352 w 536301"/>
                    <a:gd name="connsiteY11" fmla="*/ 0 h 429949"/>
                    <a:gd name="connsiteX12" fmla="*/ 521939 w 536301"/>
                    <a:gd name="connsiteY12" fmla="*/ 13669 h 429949"/>
                    <a:gd name="connsiteX13" fmla="*/ 521939 w 536301"/>
                    <a:gd name="connsiteY13" fmla="*/ 183909 h 429949"/>
                    <a:gd name="connsiteX14" fmla="*/ 365334 w 536301"/>
                    <a:gd name="connsiteY14" fmla="*/ 386457 h 429949"/>
                    <a:gd name="connsiteX15" fmla="*/ 183870 w 536301"/>
                    <a:gd name="connsiteY15" fmla="*/ 429949 h 429949"/>
                    <a:gd name="connsiteX16" fmla="*/ 114268 w 536301"/>
                    <a:gd name="connsiteY16" fmla="*/ 426221 h 429949"/>
                    <a:gd name="connsiteX17" fmla="*/ 3650 w 536301"/>
                    <a:gd name="connsiteY17" fmla="*/ 372788 h 429949"/>
                    <a:gd name="connsiteX18" fmla="*/ 11107 w 536301"/>
                    <a:gd name="connsiteY18" fmla="*/ 324326 h 429949"/>
                    <a:gd name="connsiteX19" fmla="*/ 57094 w 536301"/>
                    <a:gd name="connsiteY19" fmla="*/ 305686 h 429949"/>
                    <a:gd name="connsiteX20" fmla="*/ 347933 w 536301"/>
                    <a:gd name="connsiteY20" fmla="*/ 282076 h 429949"/>
                    <a:gd name="connsiteX21" fmla="*/ 422507 w 536301"/>
                    <a:gd name="connsiteY21" fmla="*/ 123020 h 429949"/>
                    <a:gd name="connsiteX22" fmla="*/ 493352 w 536301"/>
                    <a:gd name="connsiteY22" fmla="*/ 0 h 429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36301" h="429949">
                      <a:moveTo>
                        <a:pt x="492074" y="17451"/>
                      </a:moveTo>
                      <a:cubicBezTo>
                        <a:pt x="469705" y="17451"/>
                        <a:pt x="453550" y="73355"/>
                        <a:pt x="438638" y="128017"/>
                      </a:cubicBezTo>
                      <a:cubicBezTo>
                        <a:pt x="418754" y="191375"/>
                        <a:pt x="398871" y="263429"/>
                        <a:pt x="357862" y="295729"/>
                      </a:cubicBezTo>
                      <a:cubicBezTo>
                        <a:pt x="284542" y="350390"/>
                        <a:pt x="55884" y="321817"/>
                        <a:pt x="53398" y="321817"/>
                      </a:cubicBezTo>
                      <a:cubicBezTo>
                        <a:pt x="40971" y="320575"/>
                        <a:pt x="29787" y="325544"/>
                        <a:pt x="22331" y="335483"/>
                      </a:cubicBezTo>
                      <a:cubicBezTo>
                        <a:pt x="14874" y="344179"/>
                        <a:pt x="13632" y="355360"/>
                        <a:pt x="18602" y="366540"/>
                      </a:cubicBezTo>
                      <a:cubicBezTo>
                        <a:pt x="31029" y="398841"/>
                        <a:pt x="73282" y="406294"/>
                        <a:pt x="114291" y="410021"/>
                      </a:cubicBezTo>
                      <a:cubicBezTo>
                        <a:pt x="188853" y="416233"/>
                        <a:pt x="275843" y="417475"/>
                        <a:pt x="355376" y="371510"/>
                      </a:cubicBezTo>
                      <a:cubicBezTo>
                        <a:pt x="427453" y="331756"/>
                        <a:pt x="480890" y="262186"/>
                        <a:pt x="504501" y="178951"/>
                      </a:cubicBezTo>
                      <a:cubicBezTo>
                        <a:pt x="511957" y="150378"/>
                        <a:pt x="528113" y="53478"/>
                        <a:pt x="505744" y="24905"/>
                      </a:cubicBezTo>
                      <a:cubicBezTo>
                        <a:pt x="503259" y="19936"/>
                        <a:pt x="498288" y="17451"/>
                        <a:pt x="492074" y="17451"/>
                      </a:cubicBezTo>
                      <a:close/>
                      <a:moveTo>
                        <a:pt x="493352" y="0"/>
                      </a:moveTo>
                      <a:cubicBezTo>
                        <a:pt x="504539" y="0"/>
                        <a:pt x="514482" y="4971"/>
                        <a:pt x="521939" y="13669"/>
                      </a:cubicBezTo>
                      <a:cubicBezTo>
                        <a:pt x="554255" y="55918"/>
                        <a:pt x="521939" y="182666"/>
                        <a:pt x="521939" y="183909"/>
                      </a:cubicBezTo>
                      <a:cubicBezTo>
                        <a:pt x="498324" y="269650"/>
                        <a:pt x="441151" y="344208"/>
                        <a:pt x="365334" y="386457"/>
                      </a:cubicBezTo>
                      <a:cubicBezTo>
                        <a:pt x="304432" y="421251"/>
                        <a:pt x="242287" y="429949"/>
                        <a:pt x="183870" y="429949"/>
                      </a:cubicBezTo>
                      <a:cubicBezTo>
                        <a:pt x="159012" y="429949"/>
                        <a:pt x="135397" y="428706"/>
                        <a:pt x="114268" y="426221"/>
                      </a:cubicBezTo>
                      <a:cubicBezTo>
                        <a:pt x="79467" y="423736"/>
                        <a:pt x="22293" y="418765"/>
                        <a:pt x="3650" y="372788"/>
                      </a:cubicBezTo>
                      <a:cubicBezTo>
                        <a:pt x="-2565" y="357877"/>
                        <a:pt x="-1322" y="339237"/>
                        <a:pt x="11107" y="324326"/>
                      </a:cubicBezTo>
                      <a:cubicBezTo>
                        <a:pt x="21050" y="310657"/>
                        <a:pt x="38451" y="303201"/>
                        <a:pt x="57094" y="305686"/>
                      </a:cubicBezTo>
                      <a:cubicBezTo>
                        <a:pt x="144097" y="315627"/>
                        <a:pt x="299460" y="319355"/>
                        <a:pt x="347933" y="282076"/>
                      </a:cubicBezTo>
                      <a:cubicBezTo>
                        <a:pt x="385220" y="254739"/>
                        <a:pt x="405106" y="183909"/>
                        <a:pt x="422507" y="123020"/>
                      </a:cubicBezTo>
                      <a:cubicBezTo>
                        <a:pt x="442393" y="54676"/>
                        <a:pt x="457308" y="0"/>
                        <a:pt x="4933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AD8A02CC-3EE3-9743-8C6B-3E75D034A34E}"/>
                    </a:ext>
                  </a:extLst>
                </p:cNvPr>
                <p:cNvSpPr/>
                <p:nvPr/>
              </p:nvSpPr>
              <p:spPr>
                <a:xfrm>
                  <a:off x="9757044" y="10712587"/>
                  <a:ext cx="2244917" cy="530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3" h="427">
                      <a:moveTo>
                        <a:pt x="1757" y="427"/>
                      </a:moveTo>
                      <a:cubicBezTo>
                        <a:pt x="1806" y="427"/>
                        <a:pt x="1812" y="365"/>
                        <a:pt x="1792" y="341"/>
                      </a:cubicBezTo>
                      <a:cubicBezTo>
                        <a:pt x="1772" y="319"/>
                        <a:pt x="1710" y="318"/>
                        <a:pt x="1710" y="318"/>
                      </a:cubicBezTo>
                      <a:cubicBezTo>
                        <a:pt x="1710" y="318"/>
                        <a:pt x="1719" y="273"/>
                        <a:pt x="1633" y="230"/>
                      </a:cubicBezTo>
                      <a:cubicBezTo>
                        <a:pt x="1542" y="183"/>
                        <a:pt x="1549" y="172"/>
                        <a:pt x="1420" y="86"/>
                      </a:cubicBezTo>
                      <a:cubicBezTo>
                        <a:pt x="1299" y="5"/>
                        <a:pt x="1059" y="133"/>
                        <a:pt x="989" y="107"/>
                      </a:cubicBezTo>
                      <a:cubicBezTo>
                        <a:pt x="918" y="83"/>
                        <a:pt x="741" y="68"/>
                        <a:pt x="632" y="82"/>
                      </a:cubicBezTo>
                      <a:cubicBezTo>
                        <a:pt x="523" y="96"/>
                        <a:pt x="405" y="133"/>
                        <a:pt x="405" y="133"/>
                      </a:cubicBezTo>
                      <a:lnTo>
                        <a:pt x="405" y="134"/>
                      </a:lnTo>
                      <a:cubicBezTo>
                        <a:pt x="379" y="118"/>
                        <a:pt x="355" y="113"/>
                        <a:pt x="355" y="113"/>
                      </a:cubicBezTo>
                      <a:cubicBezTo>
                        <a:pt x="335" y="20"/>
                        <a:pt x="243" y="0"/>
                        <a:pt x="243" y="0"/>
                      </a:cubicBezTo>
                      <a:cubicBezTo>
                        <a:pt x="212" y="60"/>
                        <a:pt x="230" y="148"/>
                        <a:pt x="230" y="148"/>
                      </a:cubicBezTo>
                      <a:cubicBezTo>
                        <a:pt x="132" y="170"/>
                        <a:pt x="115" y="277"/>
                        <a:pt x="115" y="277"/>
                      </a:cubicBezTo>
                      <a:cubicBezTo>
                        <a:pt x="55" y="280"/>
                        <a:pt x="0" y="317"/>
                        <a:pt x="0" y="317"/>
                      </a:cubicBezTo>
                      <a:cubicBezTo>
                        <a:pt x="35" y="415"/>
                        <a:pt x="128" y="427"/>
                        <a:pt x="128" y="427"/>
                      </a:cubicBezTo>
                      <a:lnTo>
                        <a:pt x="350" y="42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6" name="Freeform 695">
                  <a:extLst>
                    <a:ext uri="{FF2B5EF4-FFF2-40B4-BE49-F238E27FC236}">
                      <a16:creationId xmlns:a16="http://schemas.microsoft.com/office/drawing/2014/main" id="{8D6CD4A4-A78E-8A47-B1DA-47CF7B26AFF7}"/>
                    </a:ext>
                  </a:extLst>
                </p:cNvPr>
                <p:cNvSpPr/>
                <p:nvPr/>
              </p:nvSpPr>
              <p:spPr>
                <a:xfrm>
                  <a:off x="9747858" y="10704644"/>
                  <a:ext cx="2261175" cy="547561"/>
                </a:xfrm>
                <a:custGeom>
                  <a:avLst/>
                  <a:gdLst>
                    <a:gd name="connsiteX0" fmla="*/ 316730 w 2261175"/>
                    <a:gd name="connsiteY0" fmla="*/ 17913 h 547561"/>
                    <a:gd name="connsiteX1" fmla="*/ 303034 w 2261175"/>
                    <a:gd name="connsiteY1" fmla="*/ 189475 h 547561"/>
                    <a:gd name="connsiteX2" fmla="*/ 296809 w 2261175"/>
                    <a:gd name="connsiteY2" fmla="*/ 200664 h 547561"/>
                    <a:gd name="connsiteX3" fmla="*/ 161094 w 2261175"/>
                    <a:gd name="connsiteY3" fmla="*/ 353578 h 547561"/>
                    <a:gd name="connsiteX4" fmla="*/ 152378 w 2261175"/>
                    <a:gd name="connsiteY4" fmla="*/ 359794 h 547561"/>
                    <a:gd name="connsiteX5" fmla="*/ 20398 w 2261175"/>
                    <a:gd name="connsiteY5" fmla="*/ 405793 h 547561"/>
                    <a:gd name="connsiteX6" fmla="*/ 168564 w 2261175"/>
                    <a:gd name="connsiteY6" fmla="*/ 530113 h 547561"/>
                    <a:gd name="connsiteX7" fmla="*/ 2196823 w 2261175"/>
                    <a:gd name="connsiteY7" fmla="*/ 530113 h 547561"/>
                    <a:gd name="connsiteX8" fmla="*/ 2239156 w 2261175"/>
                    <a:gd name="connsiteY8" fmla="*/ 504006 h 547561"/>
                    <a:gd name="connsiteX9" fmla="*/ 2234176 w 2261175"/>
                    <a:gd name="connsiteY9" fmla="*/ 438116 h 547561"/>
                    <a:gd name="connsiteX10" fmla="*/ 2137059 w 2261175"/>
                    <a:gd name="connsiteY10" fmla="*/ 412009 h 547561"/>
                    <a:gd name="connsiteX11" fmla="*/ 2130833 w 2261175"/>
                    <a:gd name="connsiteY11" fmla="*/ 408279 h 547561"/>
                    <a:gd name="connsiteX12" fmla="*/ 2129588 w 2261175"/>
                    <a:gd name="connsiteY12" fmla="*/ 402063 h 547561"/>
                    <a:gd name="connsiteX13" fmla="*/ 2038696 w 2261175"/>
                    <a:gd name="connsiteY13" fmla="*/ 301364 h 547561"/>
                    <a:gd name="connsiteX14" fmla="*/ 1905471 w 2261175"/>
                    <a:gd name="connsiteY14" fmla="*/ 216826 h 547561"/>
                    <a:gd name="connsiteX15" fmla="*/ 1772246 w 2261175"/>
                    <a:gd name="connsiteY15" fmla="*/ 122342 h 547561"/>
                    <a:gd name="connsiteX16" fmla="*/ 1414904 w 2261175"/>
                    <a:gd name="connsiteY16" fmla="*/ 127315 h 547561"/>
                    <a:gd name="connsiteX17" fmla="*/ 1236855 w 2261175"/>
                    <a:gd name="connsiteY17" fmla="*/ 149693 h 547561"/>
                    <a:gd name="connsiteX18" fmla="*/ 797337 w 2261175"/>
                    <a:gd name="connsiteY18" fmla="*/ 117369 h 547561"/>
                    <a:gd name="connsiteX19" fmla="*/ 517191 w 2261175"/>
                    <a:gd name="connsiteY19" fmla="*/ 182016 h 547561"/>
                    <a:gd name="connsiteX20" fmla="*/ 509720 w 2261175"/>
                    <a:gd name="connsiteY20" fmla="*/ 180773 h 547561"/>
                    <a:gd name="connsiteX21" fmla="*/ 449956 w 2261175"/>
                    <a:gd name="connsiteY21" fmla="*/ 157152 h 547561"/>
                    <a:gd name="connsiteX22" fmla="*/ 442485 w 2261175"/>
                    <a:gd name="connsiteY22" fmla="*/ 150936 h 547561"/>
                    <a:gd name="connsiteX23" fmla="*/ 316730 w 2261175"/>
                    <a:gd name="connsiteY23" fmla="*/ 17913 h 547561"/>
                    <a:gd name="connsiteX24" fmla="*/ 311742 w 2261175"/>
                    <a:gd name="connsiteY24" fmla="*/ 466 h 547561"/>
                    <a:gd name="connsiteX25" fmla="*/ 457420 w 2261175"/>
                    <a:gd name="connsiteY25" fmla="*/ 140970 h 547561"/>
                    <a:gd name="connsiteX26" fmla="*/ 513450 w 2261175"/>
                    <a:gd name="connsiteY26" fmla="*/ 164594 h 547561"/>
                    <a:gd name="connsiteX27" fmla="*/ 793598 w 2261175"/>
                    <a:gd name="connsiteY27" fmla="*/ 101181 h 547561"/>
                    <a:gd name="connsiteX28" fmla="*/ 1241836 w 2261175"/>
                    <a:gd name="connsiteY28" fmla="*/ 133510 h 547561"/>
                    <a:gd name="connsiteX29" fmla="*/ 1409926 w 2261175"/>
                    <a:gd name="connsiteY29" fmla="*/ 111128 h 547561"/>
                    <a:gd name="connsiteX30" fmla="*/ 1780967 w 2261175"/>
                    <a:gd name="connsiteY30" fmla="*/ 108642 h 547561"/>
                    <a:gd name="connsiteX31" fmla="*/ 1914194 w 2261175"/>
                    <a:gd name="connsiteY31" fmla="*/ 203140 h 547561"/>
                    <a:gd name="connsiteX32" fmla="*/ 2046175 w 2261175"/>
                    <a:gd name="connsiteY32" fmla="*/ 286447 h 547561"/>
                    <a:gd name="connsiteX33" fmla="*/ 2145783 w 2261175"/>
                    <a:gd name="connsiteY33" fmla="*/ 394623 h 547561"/>
                    <a:gd name="connsiteX34" fmla="*/ 2245392 w 2261175"/>
                    <a:gd name="connsiteY34" fmla="*/ 426951 h 547561"/>
                    <a:gd name="connsiteX35" fmla="*/ 2252862 w 2261175"/>
                    <a:gd name="connsiteY35" fmla="*/ 510259 h 547561"/>
                    <a:gd name="connsiteX36" fmla="*/ 2195588 w 2261175"/>
                    <a:gd name="connsiteY36" fmla="*/ 547561 h 547561"/>
                    <a:gd name="connsiteX37" fmla="*/ 167310 w 2261175"/>
                    <a:gd name="connsiteY37" fmla="*/ 547561 h 547561"/>
                    <a:gd name="connsiteX38" fmla="*/ 166065 w 2261175"/>
                    <a:gd name="connsiteY38" fmla="*/ 547561 h 547561"/>
                    <a:gd name="connsiteX39" fmla="*/ 466 w 2261175"/>
                    <a:gd name="connsiteY39" fmla="*/ 404570 h 547561"/>
                    <a:gd name="connsiteX40" fmla="*/ 4201 w 2261175"/>
                    <a:gd name="connsiteY40" fmla="*/ 395866 h 547561"/>
                    <a:gd name="connsiteX41" fmla="*/ 143653 w 2261175"/>
                    <a:gd name="connsiteY41" fmla="*/ 343644 h 547561"/>
                    <a:gd name="connsiteX42" fmla="*/ 284350 w 2261175"/>
                    <a:gd name="connsiteY42" fmla="*/ 184489 h 547561"/>
                    <a:gd name="connsiteX43" fmla="*/ 303027 w 2261175"/>
                    <a:gd name="connsiteY43" fmla="*/ 4196 h 547561"/>
                    <a:gd name="connsiteX44" fmla="*/ 311742 w 2261175"/>
                    <a:gd name="connsiteY44" fmla="*/ 466 h 54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261175" h="547561">
                      <a:moveTo>
                        <a:pt x="316730" y="17913"/>
                      </a:moveTo>
                      <a:cubicBezTo>
                        <a:pt x="283113" y="88776"/>
                        <a:pt x="303034" y="188232"/>
                        <a:pt x="303034" y="189475"/>
                      </a:cubicBezTo>
                      <a:cubicBezTo>
                        <a:pt x="304280" y="194448"/>
                        <a:pt x="301789" y="198178"/>
                        <a:pt x="296809" y="200664"/>
                      </a:cubicBezTo>
                      <a:cubicBezTo>
                        <a:pt x="182260" y="225528"/>
                        <a:pt x="161094" y="352335"/>
                        <a:pt x="161094" y="353578"/>
                      </a:cubicBezTo>
                      <a:cubicBezTo>
                        <a:pt x="161094" y="357308"/>
                        <a:pt x="157358" y="359794"/>
                        <a:pt x="152378" y="359794"/>
                      </a:cubicBezTo>
                      <a:cubicBezTo>
                        <a:pt x="93859" y="364767"/>
                        <a:pt x="37829" y="395847"/>
                        <a:pt x="20398" y="405793"/>
                      </a:cubicBezTo>
                      <a:cubicBezTo>
                        <a:pt x="61486" y="511465"/>
                        <a:pt x="159849" y="528870"/>
                        <a:pt x="168564" y="530113"/>
                      </a:cubicBezTo>
                      <a:lnTo>
                        <a:pt x="2196823" y="530113"/>
                      </a:lnTo>
                      <a:cubicBezTo>
                        <a:pt x="2221725" y="530113"/>
                        <a:pt x="2234176" y="515195"/>
                        <a:pt x="2239156" y="504006"/>
                      </a:cubicBezTo>
                      <a:cubicBezTo>
                        <a:pt x="2249117" y="482871"/>
                        <a:pt x="2246627" y="453034"/>
                        <a:pt x="2234176" y="438116"/>
                      </a:cubicBezTo>
                      <a:cubicBezTo>
                        <a:pt x="2215500" y="416981"/>
                        <a:pt x="2158226" y="412009"/>
                        <a:pt x="2137059" y="412009"/>
                      </a:cubicBezTo>
                      <a:cubicBezTo>
                        <a:pt x="2134568" y="410765"/>
                        <a:pt x="2133324" y="410765"/>
                        <a:pt x="2130833" y="408279"/>
                      </a:cubicBezTo>
                      <a:cubicBezTo>
                        <a:pt x="2129588" y="407036"/>
                        <a:pt x="2128343" y="403306"/>
                        <a:pt x="2129588" y="402063"/>
                      </a:cubicBezTo>
                      <a:cubicBezTo>
                        <a:pt x="2129588" y="400820"/>
                        <a:pt x="2137059" y="351092"/>
                        <a:pt x="2038696" y="301364"/>
                      </a:cubicBezTo>
                      <a:cubicBezTo>
                        <a:pt x="1971461" y="266554"/>
                        <a:pt x="1946559" y="247906"/>
                        <a:pt x="1905471" y="216826"/>
                      </a:cubicBezTo>
                      <a:cubicBezTo>
                        <a:pt x="1875589" y="194448"/>
                        <a:pt x="1838236" y="167097"/>
                        <a:pt x="1772246" y="122342"/>
                      </a:cubicBezTo>
                      <a:cubicBezTo>
                        <a:pt x="1682599" y="62668"/>
                        <a:pt x="1534433" y="98721"/>
                        <a:pt x="1414904" y="127315"/>
                      </a:cubicBezTo>
                      <a:cubicBezTo>
                        <a:pt x="1338953" y="147206"/>
                        <a:pt x="1272963" y="162125"/>
                        <a:pt x="1236855" y="149693"/>
                      </a:cubicBezTo>
                      <a:cubicBezTo>
                        <a:pt x="1148454" y="117369"/>
                        <a:pt x="925582" y="102451"/>
                        <a:pt x="797337" y="117369"/>
                      </a:cubicBezTo>
                      <a:cubicBezTo>
                        <a:pt x="667847" y="134774"/>
                        <a:pt x="525906" y="178286"/>
                        <a:pt x="517191" y="182016"/>
                      </a:cubicBezTo>
                      <a:cubicBezTo>
                        <a:pt x="514701" y="182016"/>
                        <a:pt x="510965" y="182016"/>
                        <a:pt x="509720" y="180773"/>
                      </a:cubicBezTo>
                      <a:cubicBezTo>
                        <a:pt x="478593" y="162125"/>
                        <a:pt x="449956" y="157152"/>
                        <a:pt x="449956" y="157152"/>
                      </a:cubicBezTo>
                      <a:cubicBezTo>
                        <a:pt x="446220" y="157152"/>
                        <a:pt x="443730" y="153422"/>
                        <a:pt x="442485" y="150936"/>
                      </a:cubicBezTo>
                      <a:cubicBezTo>
                        <a:pt x="423809" y="56452"/>
                        <a:pt x="340387" y="25372"/>
                        <a:pt x="316730" y="17913"/>
                      </a:cubicBezTo>
                      <a:close/>
                      <a:moveTo>
                        <a:pt x="311742" y="466"/>
                      </a:moveTo>
                      <a:cubicBezTo>
                        <a:pt x="314233" y="466"/>
                        <a:pt x="430027" y="26577"/>
                        <a:pt x="457420" y="140970"/>
                      </a:cubicBezTo>
                      <a:cubicBezTo>
                        <a:pt x="467381" y="143457"/>
                        <a:pt x="488547" y="150917"/>
                        <a:pt x="513450" y="164594"/>
                      </a:cubicBezTo>
                      <a:cubicBezTo>
                        <a:pt x="537107" y="157134"/>
                        <a:pt x="670333" y="116102"/>
                        <a:pt x="793598" y="101181"/>
                      </a:cubicBezTo>
                      <a:cubicBezTo>
                        <a:pt x="924334" y="85017"/>
                        <a:pt x="1150944" y="101181"/>
                        <a:pt x="1241836" y="133510"/>
                      </a:cubicBezTo>
                      <a:cubicBezTo>
                        <a:pt x="1272964" y="144700"/>
                        <a:pt x="1336464" y="129779"/>
                        <a:pt x="1409926" y="111128"/>
                      </a:cubicBezTo>
                      <a:cubicBezTo>
                        <a:pt x="1531946" y="81287"/>
                        <a:pt x="1683849" y="43985"/>
                        <a:pt x="1780967" y="108642"/>
                      </a:cubicBezTo>
                      <a:cubicBezTo>
                        <a:pt x="1846958" y="153404"/>
                        <a:pt x="1884311" y="180759"/>
                        <a:pt x="1914194" y="203140"/>
                      </a:cubicBezTo>
                      <a:cubicBezTo>
                        <a:pt x="1955282" y="232981"/>
                        <a:pt x="1980184" y="251632"/>
                        <a:pt x="2046175" y="286447"/>
                      </a:cubicBezTo>
                      <a:cubicBezTo>
                        <a:pt x="2132087" y="329966"/>
                        <a:pt x="2144538" y="375972"/>
                        <a:pt x="2145783" y="394623"/>
                      </a:cubicBezTo>
                      <a:cubicBezTo>
                        <a:pt x="2166950" y="395866"/>
                        <a:pt x="2224225" y="402083"/>
                        <a:pt x="2245392" y="426951"/>
                      </a:cubicBezTo>
                      <a:cubicBezTo>
                        <a:pt x="2262823" y="446846"/>
                        <a:pt x="2266558" y="482904"/>
                        <a:pt x="2252862" y="510259"/>
                      </a:cubicBezTo>
                      <a:cubicBezTo>
                        <a:pt x="2242902" y="533884"/>
                        <a:pt x="2221734" y="547561"/>
                        <a:pt x="2195588" y="547561"/>
                      </a:cubicBezTo>
                      <a:lnTo>
                        <a:pt x="167310" y="547561"/>
                      </a:lnTo>
                      <a:lnTo>
                        <a:pt x="166065" y="547561"/>
                      </a:lnTo>
                      <a:cubicBezTo>
                        <a:pt x="164820" y="546318"/>
                        <a:pt x="45290" y="530153"/>
                        <a:pt x="466" y="404570"/>
                      </a:cubicBezTo>
                      <a:cubicBezTo>
                        <a:pt x="-779" y="402083"/>
                        <a:pt x="466" y="397110"/>
                        <a:pt x="4201" y="395866"/>
                      </a:cubicBezTo>
                      <a:cubicBezTo>
                        <a:pt x="6692" y="393380"/>
                        <a:pt x="71437" y="351104"/>
                        <a:pt x="143653" y="343644"/>
                      </a:cubicBezTo>
                      <a:cubicBezTo>
                        <a:pt x="151124" y="316289"/>
                        <a:pt x="181006" y="213087"/>
                        <a:pt x="284350" y="184489"/>
                      </a:cubicBezTo>
                      <a:cubicBezTo>
                        <a:pt x="279370" y="158378"/>
                        <a:pt x="268164" y="68853"/>
                        <a:pt x="303027" y="4196"/>
                      </a:cubicBezTo>
                      <a:cubicBezTo>
                        <a:pt x="304272" y="466"/>
                        <a:pt x="308007" y="-777"/>
                        <a:pt x="311742" y="4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97317958-D1C9-DB4E-B088-680995AFE693}"/>
                    </a:ext>
                  </a:extLst>
                </p:cNvPr>
                <p:cNvSpPr/>
                <p:nvPr/>
              </p:nvSpPr>
              <p:spPr>
                <a:xfrm>
                  <a:off x="10220479" y="11128828"/>
                  <a:ext cx="92189" cy="1233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" h="100">
                      <a:moveTo>
                        <a:pt x="6" y="100"/>
                      </a:moveTo>
                      <a:cubicBezTo>
                        <a:pt x="4" y="100"/>
                        <a:pt x="2" y="99"/>
                        <a:pt x="1" y="96"/>
                      </a:cubicBezTo>
                      <a:cubicBezTo>
                        <a:pt x="-1" y="93"/>
                        <a:pt x="-1" y="89"/>
                        <a:pt x="3" y="87"/>
                      </a:cubicBezTo>
                      <a:cubicBezTo>
                        <a:pt x="3" y="86"/>
                        <a:pt x="41" y="64"/>
                        <a:pt x="61" y="5"/>
                      </a:cubicBezTo>
                      <a:cubicBezTo>
                        <a:pt x="62" y="1"/>
                        <a:pt x="66" y="-1"/>
                        <a:pt x="70" y="0"/>
                      </a:cubicBezTo>
                      <a:cubicBezTo>
                        <a:pt x="73" y="1"/>
                        <a:pt x="75" y="6"/>
                        <a:pt x="74" y="9"/>
                      </a:cubicBezTo>
                      <a:cubicBezTo>
                        <a:pt x="52" y="74"/>
                        <a:pt x="12" y="98"/>
                        <a:pt x="10" y="99"/>
                      </a:cubicBezTo>
                      <a:cubicBezTo>
                        <a:pt x="8" y="99"/>
                        <a:pt x="7" y="100"/>
                        <a:pt x="6" y="1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6112431-A1F4-9B4F-8CA2-670E2651A658}"/>
                    </a:ext>
                  </a:extLst>
                </p:cNvPr>
                <p:cNvSpPr/>
                <p:nvPr/>
              </p:nvSpPr>
              <p:spPr>
                <a:xfrm>
                  <a:off x="10252866" y="10870858"/>
                  <a:ext cx="78485" cy="130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" h="106">
                      <a:moveTo>
                        <a:pt x="57" y="106"/>
                      </a:moveTo>
                      <a:cubicBezTo>
                        <a:pt x="54" y="106"/>
                        <a:pt x="51" y="104"/>
                        <a:pt x="50" y="100"/>
                      </a:cubicBezTo>
                      <a:cubicBezTo>
                        <a:pt x="47" y="40"/>
                        <a:pt x="5" y="13"/>
                        <a:pt x="4" y="12"/>
                      </a:cubicBezTo>
                      <a:cubicBezTo>
                        <a:pt x="0" y="10"/>
                        <a:pt x="-1" y="6"/>
                        <a:pt x="1" y="3"/>
                      </a:cubicBezTo>
                      <a:cubicBezTo>
                        <a:pt x="4" y="-1"/>
                        <a:pt x="8" y="-1"/>
                        <a:pt x="11" y="1"/>
                      </a:cubicBezTo>
                      <a:cubicBezTo>
                        <a:pt x="13" y="2"/>
                        <a:pt x="60" y="32"/>
                        <a:pt x="64" y="100"/>
                      </a:cubicBezTo>
                      <a:cubicBezTo>
                        <a:pt x="64" y="103"/>
                        <a:pt x="61" y="106"/>
                        <a:pt x="57" y="1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7" name="Freeform 696">
                  <a:extLst>
                    <a:ext uri="{FF2B5EF4-FFF2-40B4-BE49-F238E27FC236}">
                      <a16:creationId xmlns:a16="http://schemas.microsoft.com/office/drawing/2014/main" id="{FC4DC48B-BB3D-C748-9339-64FB4C97ADAE}"/>
                    </a:ext>
                  </a:extLst>
                </p:cNvPr>
                <p:cNvSpPr/>
                <p:nvPr/>
              </p:nvSpPr>
              <p:spPr>
                <a:xfrm>
                  <a:off x="10051051" y="10704598"/>
                  <a:ext cx="155724" cy="169999"/>
                </a:xfrm>
                <a:custGeom>
                  <a:avLst/>
                  <a:gdLst>
                    <a:gd name="connsiteX0" fmla="*/ 19933 w 155724"/>
                    <a:gd name="connsiteY0" fmla="*/ 20452 h 169999"/>
                    <a:gd name="connsiteX1" fmla="*/ 56909 w 155724"/>
                    <a:gd name="connsiteY1" fmla="*/ 150060 h 169999"/>
                    <a:gd name="connsiteX2" fmla="*/ 135792 w 155724"/>
                    <a:gd name="connsiteY2" fmla="*/ 136482 h 169999"/>
                    <a:gd name="connsiteX3" fmla="*/ 19933 w 155724"/>
                    <a:gd name="connsiteY3" fmla="*/ 20452 h 169999"/>
                    <a:gd name="connsiteX4" fmla="*/ 9887 w 155724"/>
                    <a:gd name="connsiteY4" fmla="*/ 512 h 169999"/>
                    <a:gd name="connsiteX5" fmla="*/ 155724 w 155724"/>
                    <a:gd name="connsiteY5" fmla="*/ 146494 h 169999"/>
                    <a:gd name="connsiteX6" fmla="*/ 153252 w 155724"/>
                    <a:gd name="connsiteY6" fmla="*/ 153916 h 169999"/>
                    <a:gd name="connsiteX7" fmla="*/ 144601 w 155724"/>
                    <a:gd name="connsiteY7" fmla="*/ 156391 h 169999"/>
                    <a:gd name="connsiteX8" fmla="*/ 56852 w 155724"/>
                    <a:gd name="connsiteY8" fmla="*/ 168762 h 169999"/>
                    <a:gd name="connsiteX9" fmla="*/ 51908 w 155724"/>
                    <a:gd name="connsiteY9" fmla="*/ 169999 h 169999"/>
                    <a:gd name="connsiteX10" fmla="*/ 49436 w 155724"/>
                    <a:gd name="connsiteY10" fmla="*/ 169999 h 169999"/>
                    <a:gd name="connsiteX11" fmla="*/ 44493 w 155724"/>
                    <a:gd name="connsiteY11" fmla="*/ 165050 h 169999"/>
                    <a:gd name="connsiteX12" fmla="*/ 0 w 155724"/>
                    <a:gd name="connsiteY12" fmla="*/ 10409 h 169999"/>
                    <a:gd name="connsiteX13" fmla="*/ 2472 w 155724"/>
                    <a:gd name="connsiteY13" fmla="*/ 1749 h 169999"/>
                    <a:gd name="connsiteX14" fmla="*/ 9887 w 155724"/>
                    <a:gd name="connsiteY14" fmla="*/ 512 h 16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5724" h="169999">
                      <a:moveTo>
                        <a:pt x="19933" y="20452"/>
                      </a:moveTo>
                      <a:cubicBezTo>
                        <a:pt x="23631" y="43905"/>
                        <a:pt x="34724" y="95748"/>
                        <a:pt x="56909" y="150060"/>
                      </a:cubicBezTo>
                      <a:cubicBezTo>
                        <a:pt x="71700" y="143888"/>
                        <a:pt x="104978" y="131545"/>
                        <a:pt x="135792" y="136482"/>
                      </a:cubicBezTo>
                      <a:cubicBezTo>
                        <a:pt x="113606" y="59952"/>
                        <a:pt x="47049" y="30327"/>
                        <a:pt x="19933" y="20452"/>
                      </a:cubicBezTo>
                      <a:close/>
                      <a:moveTo>
                        <a:pt x="9887" y="512"/>
                      </a:moveTo>
                      <a:cubicBezTo>
                        <a:pt x="12359" y="512"/>
                        <a:pt x="129770" y="27729"/>
                        <a:pt x="155724" y="146494"/>
                      </a:cubicBezTo>
                      <a:cubicBezTo>
                        <a:pt x="155724" y="148968"/>
                        <a:pt x="155724" y="152679"/>
                        <a:pt x="153252" y="153916"/>
                      </a:cubicBezTo>
                      <a:cubicBezTo>
                        <a:pt x="150780" y="156391"/>
                        <a:pt x="147073" y="156391"/>
                        <a:pt x="144601" y="156391"/>
                      </a:cubicBezTo>
                      <a:cubicBezTo>
                        <a:pt x="107524" y="142782"/>
                        <a:pt x="56852" y="168762"/>
                        <a:pt x="56852" y="168762"/>
                      </a:cubicBezTo>
                      <a:cubicBezTo>
                        <a:pt x="55616" y="169999"/>
                        <a:pt x="54380" y="169999"/>
                        <a:pt x="51908" y="169999"/>
                      </a:cubicBezTo>
                      <a:cubicBezTo>
                        <a:pt x="51908" y="169999"/>
                        <a:pt x="50672" y="169999"/>
                        <a:pt x="49436" y="169999"/>
                      </a:cubicBezTo>
                      <a:cubicBezTo>
                        <a:pt x="46964" y="168762"/>
                        <a:pt x="45728" y="167525"/>
                        <a:pt x="44493" y="165050"/>
                      </a:cubicBezTo>
                      <a:cubicBezTo>
                        <a:pt x="11123" y="88348"/>
                        <a:pt x="0" y="12883"/>
                        <a:pt x="0" y="10409"/>
                      </a:cubicBezTo>
                      <a:cubicBezTo>
                        <a:pt x="0" y="6698"/>
                        <a:pt x="0" y="4223"/>
                        <a:pt x="2472" y="1749"/>
                      </a:cubicBezTo>
                      <a:cubicBezTo>
                        <a:pt x="4944" y="512"/>
                        <a:pt x="7415" y="-725"/>
                        <a:pt x="9887" y="5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8" name="Freeform 697">
                  <a:extLst>
                    <a:ext uri="{FF2B5EF4-FFF2-40B4-BE49-F238E27FC236}">
                      <a16:creationId xmlns:a16="http://schemas.microsoft.com/office/drawing/2014/main" id="{0E28ABBA-3B99-2F4C-8F81-366763B30E22}"/>
                    </a:ext>
                  </a:extLst>
                </p:cNvPr>
                <p:cNvSpPr/>
                <p:nvPr/>
              </p:nvSpPr>
              <p:spPr>
                <a:xfrm>
                  <a:off x="9747811" y="11098735"/>
                  <a:ext cx="174498" cy="153469"/>
                </a:xfrm>
                <a:custGeom>
                  <a:avLst/>
                  <a:gdLst>
                    <a:gd name="connsiteX0" fmla="*/ 21690 w 174498"/>
                    <a:gd name="connsiteY0" fmla="*/ 17631 h 153469"/>
                    <a:gd name="connsiteX1" fmla="*/ 148761 w 174498"/>
                    <a:gd name="connsiteY1" fmla="*/ 131038 h 153469"/>
                    <a:gd name="connsiteX2" fmla="*/ 142593 w 174498"/>
                    <a:gd name="connsiteY2" fmla="*/ 36121 h 153469"/>
                    <a:gd name="connsiteX3" fmla="*/ 21690 w 174498"/>
                    <a:gd name="connsiteY3" fmla="*/ 17631 h 153469"/>
                    <a:gd name="connsiteX4" fmla="*/ 21347 w 174498"/>
                    <a:gd name="connsiteY4" fmla="*/ 9 h 153469"/>
                    <a:gd name="connsiteX5" fmla="*/ 153895 w 174498"/>
                    <a:gd name="connsiteY5" fmla="*/ 22434 h 153469"/>
                    <a:gd name="connsiteX6" fmla="*/ 160080 w 174498"/>
                    <a:gd name="connsiteY6" fmla="*/ 32324 h 153469"/>
                    <a:gd name="connsiteX7" fmla="*/ 172449 w 174498"/>
                    <a:gd name="connsiteY7" fmla="*/ 138635 h 153469"/>
                    <a:gd name="connsiteX8" fmla="*/ 173686 w 174498"/>
                    <a:gd name="connsiteY8" fmla="*/ 148524 h 153469"/>
                    <a:gd name="connsiteX9" fmla="*/ 166264 w 174498"/>
                    <a:gd name="connsiteY9" fmla="*/ 153469 h 153469"/>
                    <a:gd name="connsiteX10" fmla="*/ 165027 w 174498"/>
                    <a:gd name="connsiteY10" fmla="*/ 153469 h 153469"/>
                    <a:gd name="connsiteX11" fmla="*/ 512 w 174498"/>
                    <a:gd name="connsiteY11" fmla="*/ 11309 h 153469"/>
                    <a:gd name="connsiteX12" fmla="*/ 1749 w 174498"/>
                    <a:gd name="connsiteY12" fmla="*/ 3892 h 153469"/>
                    <a:gd name="connsiteX13" fmla="*/ 7934 w 174498"/>
                    <a:gd name="connsiteY13" fmla="*/ 183 h 153469"/>
                    <a:gd name="connsiteX14" fmla="*/ 21347 w 174498"/>
                    <a:gd name="connsiteY14" fmla="*/ 9 h 153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4498" h="153469">
                      <a:moveTo>
                        <a:pt x="21690" y="17631"/>
                      </a:moveTo>
                      <a:cubicBezTo>
                        <a:pt x="53766" y="94057"/>
                        <a:pt x="116685" y="122409"/>
                        <a:pt x="148761" y="131038"/>
                      </a:cubicBezTo>
                      <a:cubicBezTo>
                        <a:pt x="131489" y="97756"/>
                        <a:pt x="138891" y="53379"/>
                        <a:pt x="142593" y="36121"/>
                      </a:cubicBezTo>
                      <a:cubicBezTo>
                        <a:pt x="92011" y="20096"/>
                        <a:pt x="43897" y="17631"/>
                        <a:pt x="21690" y="17631"/>
                      </a:cubicBezTo>
                      <a:close/>
                      <a:moveTo>
                        <a:pt x="21347" y="9"/>
                      </a:moveTo>
                      <a:cubicBezTo>
                        <a:pt x="45352" y="183"/>
                        <a:pt x="98232" y="2964"/>
                        <a:pt x="153895" y="22434"/>
                      </a:cubicBezTo>
                      <a:cubicBezTo>
                        <a:pt x="158843" y="23670"/>
                        <a:pt x="161316" y="27379"/>
                        <a:pt x="160080" y="32324"/>
                      </a:cubicBezTo>
                      <a:cubicBezTo>
                        <a:pt x="160080" y="33560"/>
                        <a:pt x="140288" y="105258"/>
                        <a:pt x="172449" y="138635"/>
                      </a:cubicBezTo>
                      <a:cubicBezTo>
                        <a:pt x="174923" y="141107"/>
                        <a:pt x="174923" y="144816"/>
                        <a:pt x="173686" y="148524"/>
                      </a:cubicBezTo>
                      <a:cubicBezTo>
                        <a:pt x="172449" y="150997"/>
                        <a:pt x="169975" y="153469"/>
                        <a:pt x="166264" y="153469"/>
                      </a:cubicBezTo>
                      <a:lnTo>
                        <a:pt x="165027" y="153469"/>
                      </a:lnTo>
                      <a:cubicBezTo>
                        <a:pt x="163790" y="152233"/>
                        <a:pt x="45042" y="136163"/>
                        <a:pt x="512" y="11309"/>
                      </a:cubicBezTo>
                      <a:cubicBezTo>
                        <a:pt x="-725" y="8836"/>
                        <a:pt x="512" y="6364"/>
                        <a:pt x="1749" y="3892"/>
                      </a:cubicBezTo>
                      <a:cubicBezTo>
                        <a:pt x="2986" y="2655"/>
                        <a:pt x="5460" y="183"/>
                        <a:pt x="7934" y="183"/>
                      </a:cubicBezTo>
                      <a:cubicBezTo>
                        <a:pt x="8553" y="183"/>
                        <a:pt x="13346" y="-49"/>
                        <a:pt x="21347" y="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446B23B1-6879-F146-BC1F-103F604E4F8B}"/>
                    </a:ext>
                  </a:extLst>
                </p:cNvPr>
                <p:cNvSpPr/>
                <p:nvPr/>
              </p:nvSpPr>
              <p:spPr>
                <a:xfrm>
                  <a:off x="11493674" y="11082717"/>
                  <a:ext cx="392424" cy="1607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6" h="130">
                      <a:moveTo>
                        <a:pt x="0" y="1"/>
                      </a:moveTo>
                      <a:cubicBezTo>
                        <a:pt x="0" y="1"/>
                        <a:pt x="75" y="-3"/>
                        <a:pt x="125" y="3"/>
                      </a:cubicBezTo>
                      <a:cubicBezTo>
                        <a:pt x="177" y="9"/>
                        <a:pt x="206" y="129"/>
                        <a:pt x="258" y="130"/>
                      </a:cubicBezTo>
                      <a:cubicBezTo>
                        <a:pt x="309" y="131"/>
                        <a:pt x="316" y="21"/>
                        <a:pt x="316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D35F11DA-34ED-6946-9BDB-6D07B9B153B1}"/>
                    </a:ext>
                  </a:extLst>
                </p:cNvPr>
                <p:cNvSpPr/>
                <p:nvPr/>
              </p:nvSpPr>
              <p:spPr>
                <a:xfrm>
                  <a:off x="11483712" y="11073994"/>
                  <a:ext cx="409865" cy="1782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0" h="144">
                      <a:moveTo>
                        <a:pt x="265" y="144"/>
                      </a:moveTo>
                      <a:cubicBezTo>
                        <a:pt x="235" y="143"/>
                        <a:pt x="213" y="110"/>
                        <a:pt x="192" y="77"/>
                      </a:cubicBezTo>
                      <a:cubicBezTo>
                        <a:pt x="173" y="49"/>
                        <a:pt x="154" y="19"/>
                        <a:pt x="132" y="17"/>
                      </a:cubicBezTo>
                      <a:cubicBezTo>
                        <a:pt x="82" y="11"/>
                        <a:pt x="8" y="15"/>
                        <a:pt x="7" y="15"/>
                      </a:cubicBezTo>
                      <a:cubicBezTo>
                        <a:pt x="3" y="16"/>
                        <a:pt x="0" y="12"/>
                        <a:pt x="0" y="9"/>
                      </a:cubicBezTo>
                      <a:cubicBezTo>
                        <a:pt x="-1" y="4"/>
                        <a:pt x="2" y="1"/>
                        <a:pt x="6" y="1"/>
                      </a:cubicBezTo>
                      <a:cubicBezTo>
                        <a:pt x="9" y="1"/>
                        <a:pt x="82" y="-3"/>
                        <a:pt x="133" y="3"/>
                      </a:cubicBezTo>
                      <a:cubicBezTo>
                        <a:pt x="162" y="6"/>
                        <a:pt x="183" y="39"/>
                        <a:pt x="204" y="70"/>
                      </a:cubicBezTo>
                      <a:cubicBezTo>
                        <a:pt x="222" y="99"/>
                        <a:pt x="243" y="130"/>
                        <a:pt x="265" y="130"/>
                      </a:cubicBezTo>
                      <a:cubicBezTo>
                        <a:pt x="301" y="130"/>
                        <a:pt x="314" y="56"/>
                        <a:pt x="315" y="28"/>
                      </a:cubicBezTo>
                      <a:cubicBezTo>
                        <a:pt x="316" y="23"/>
                        <a:pt x="319" y="21"/>
                        <a:pt x="323" y="21"/>
                      </a:cubicBezTo>
                      <a:cubicBezTo>
                        <a:pt x="326" y="21"/>
                        <a:pt x="330" y="25"/>
                        <a:pt x="330" y="28"/>
                      </a:cubicBezTo>
                      <a:cubicBezTo>
                        <a:pt x="329" y="33"/>
                        <a:pt x="321" y="144"/>
                        <a:pt x="265" y="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240FE5E3-569A-A146-9CD7-755237F4B1DB}"/>
                    </a:ext>
                  </a:extLst>
                </p:cNvPr>
                <p:cNvSpPr/>
                <p:nvPr/>
              </p:nvSpPr>
              <p:spPr>
                <a:xfrm>
                  <a:off x="10495799" y="11020406"/>
                  <a:ext cx="307711" cy="6206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8" h="499">
                      <a:moveTo>
                        <a:pt x="198" y="0"/>
                      </a:moveTo>
                      <a:cubicBezTo>
                        <a:pt x="274" y="101"/>
                        <a:pt x="241" y="180"/>
                        <a:pt x="241" y="180"/>
                      </a:cubicBezTo>
                      <a:cubicBezTo>
                        <a:pt x="226" y="219"/>
                        <a:pt x="196" y="254"/>
                        <a:pt x="167" y="285"/>
                      </a:cubicBezTo>
                      <a:cubicBezTo>
                        <a:pt x="120" y="336"/>
                        <a:pt x="158" y="457"/>
                        <a:pt x="95" y="491"/>
                      </a:cubicBezTo>
                      <a:cubicBezTo>
                        <a:pt x="35" y="524"/>
                        <a:pt x="-61" y="457"/>
                        <a:pt x="54" y="193"/>
                      </a:cubicBezTo>
                      <a:cubicBezTo>
                        <a:pt x="74" y="147"/>
                        <a:pt x="54" y="83"/>
                        <a:pt x="8" y="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A719068F-B045-274F-B302-C84F526E2FFF}"/>
                    </a:ext>
                  </a:extLst>
                </p:cNvPr>
                <p:cNvSpPr/>
                <p:nvPr/>
              </p:nvSpPr>
              <p:spPr>
                <a:xfrm>
                  <a:off x="10487078" y="11011682"/>
                  <a:ext cx="325152" cy="6380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2" h="513">
                      <a:moveTo>
                        <a:pt x="73" y="513"/>
                      </a:moveTo>
                      <a:cubicBezTo>
                        <a:pt x="58" y="513"/>
                        <a:pt x="43" y="507"/>
                        <a:pt x="31" y="496"/>
                      </a:cubicBezTo>
                      <a:cubicBezTo>
                        <a:pt x="8" y="475"/>
                        <a:pt x="-35" y="404"/>
                        <a:pt x="55" y="198"/>
                      </a:cubicBezTo>
                      <a:cubicBezTo>
                        <a:pt x="74" y="153"/>
                        <a:pt x="53" y="94"/>
                        <a:pt x="11" y="69"/>
                      </a:cubicBezTo>
                      <a:cubicBezTo>
                        <a:pt x="8" y="67"/>
                        <a:pt x="7" y="63"/>
                        <a:pt x="9" y="60"/>
                      </a:cubicBezTo>
                      <a:cubicBezTo>
                        <a:pt x="11" y="57"/>
                        <a:pt x="15" y="56"/>
                        <a:pt x="18" y="58"/>
                      </a:cubicBezTo>
                      <a:cubicBezTo>
                        <a:pt x="66" y="85"/>
                        <a:pt x="89" y="153"/>
                        <a:pt x="67" y="203"/>
                      </a:cubicBezTo>
                      <a:cubicBezTo>
                        <a:pt x="-22" y="407"/>
                        <a:pt x="24" y="471"/>
                        <a:pt x="41" y="486"/>
                      </a:cubicBezTo>
                      <a:cubicBezTo>
                        <a:pt x="57" y="500"/>
                        <a:pt x="79" y="503"/>
                        <a:pt x="99" y="492"/>
                      </a:cubicBezTo>
                      <a:cubicBezTo>
                        <a:pt x="130" y="475"/>
                        <a:pt x="134" y="434"/>
                        <a:pt x="138" y="391"/>
                      </a:cubicBezTo>
                      <a:cubicBezTo>
                        <a:pt x="142" y="352"/>
                        <a:pt x="146" y="313"/>
                        <a:pt x="170" y="287"/>
                      </a:cubicBezTo>
                      <a:cubicBezTo>
                        <a:pt x="197" y="257"/>
                        <a:pt x="227" y="222"/>
                        <a:pt x="242" y="184"/>
                      </a:cubicBezTo>
                      <a:cubicBezTo>
                        <a:pt x="242" y="183"/>
                        <a:pt x="272" y="107"/>
                        <a:pt x="200" y="11"/>
                      </a:cubicBezTo>
                      <a:cubicBezTo>
                        <a:pt x="197" y="8"/>
                        <a:pt x="198" y="4"/>
                        <a:pt x="201" y="1"/>
                      </a:cubicBezTo>
                      <a:cubicBezTo>
                        <a:pt x="204" y="-1"/>
                        <a:pt x="208" y="-1"/>
                        <a:pt x="211" y="3"/>
                      </a:cubicBezTo>
                      <a:cubicBezTo>
                        <a:pt x="288" y="106"/>
                        <a:pt x="255" y="189"/>
                        <a:pt x="255" y="190"/>
                      </a:cubicBezTo>
                      <a:cubicBezTo>
                        <a:pt x="239" y="229"/>
                        <a:pt x="208" y="266"/>
                        <a:pt x="179" y="296"/>
                      </a:cubicBezTo>
                      <a:cubicBezTo>
                        <a:pt x="159" y="318"/>
                        <a:pt x="156" y="356"/>
                        <a:pt x="152" y="392"/>
                      </a:cubicBezTo>
                      <a:cubicBezTo>
                        <a:pt x="148" y="437"/>
                        <a:pt x="143" y="484"/>
                        <a:pt x="106" y="504"/>
                      </a:cubicBezTo>
                      <a:cubicBezTo>
                        <a:pt x="95" y="509"/>
                        <a:pt x="84" y="513"/>
                        <a:pt x="73" y="5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455981B1-ADB0-4B4D-9FF7-15B3D3AC6CAC}"/>
                    </a:ext>
                  </a:extLst>
                </p:cNvPr>
                <p:cNvSpPr/>
                <p:nvPr/>
              </p:nvSpPr>
              <p:spPr>
                <a:xfrm>
                  <a:off x="10796035" y="11115119"/>
                  <a:ext cx="384950" cy="1283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0" h="104">
                      <a:moveTo>
                        <a:pt x="0" y="104"/>
                      </a:moveTo>
                      <a:lnTo>
                        <a:pt x="262" y="104"/>
                      </a:lnTo>
                      <a:cubicBezTo>
                        <a:pt x="303" y="99"/>
                        <a:pt x="325" y="59"/>
                        <a:pt x="299" y="20"/>
                      </a:cubicBezTo>
                      <a:cubicBezTo>
                        <a:pt x="274" y="-18"/>
                        <a:pt x="227" y="8"/>
                        <a:pt x="174" y="14"/>
                      </a:cubicBezTo>
                      <a:cubicBezTo>
                        <a:pt x="121" y="20"/>
                        <a:pt x="4" y="27"/>
                        <a:pt x="4" y="27"/>
                      </a:cubicBezTo>
                      <a:cubicBezTo>
                        <a:pt x="4" y="27"/>
                        <a:pt x="17" y="74"/>
                        <a:pt x="0" y="10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9" name="Freeform 698">
                  <a:extLst>
                    <a:ext uri="{FF2B5EF4-FFF2-40B4-BE49-F238E27FC236}">
                      <a16:creationId xmlns:a16="http://schemas.microsoft.com/office/drawing/2014/main" id="{8499ECAF-D397-9C40-883D-7EA6F2AE10C1}"/>
                    </a:ext>
                  </a:extLst>
                </p:cNvPr>
                <p:cNvSpPr/>
                <p:nvPr/>
              </p:nvSpPr>
              <p:spPr>
                <a:xfrm>
                  <a:off x="10786800" y="11106312"/>
                  <a:ext cx="401878" cy="145892"/>
                </a:xfrm>
                <a:custGeom>
                  <a:avLst/>
                  <a:gdLst>
                    <a:gd name="connsiteX0" fmla="*/ 336885 w 401878"/>
                    <a:gd name="connsiteY0" fmla="*/ 17376 h 145892"/>
                    <a:gd name="connsiteX1" fmla="*/ 277447 w 401878"/>
                    <a:gd name="connsiteY1" fmla="*/ 24924 h 145892"/>
                    <a:gd name="connsiteX2" fmla="*/ 226545 w 401878"/>
                    <a:gd name="connsiteY2" fmla="*/ 34783 h 145892"/>
                    <a:gd name="connsiteX3" fmla="*/ 25418 w 401878"/>
                    <a:gd name="connsiteY3" fmla="*/ 49572 h 145892"/>
                    <a:gd name="connsiteX4" fmla="*/ 22935 w 401878"/>
                    <a:gd name="connsiteY4" fmla="*/ 128444 h 145892"/>
                    <a:gd name="connsiteX5" fmla="*/ 334558 w 401878"/>
                    <a:gd name="connsiteY5" fmla="*/ 128444 h 145892"/>
                    <a:gd name="connsiteX6" fmla="*/ 380494 w 401878"/>
                    <a:gd name="connsiteY6" fmla="*/ 96402 h 145892"/>
                    <a:gd name="connsiteX7" fmla="*/ 373045 w 401878"/>
                    <a:gd name="connsiteY7" fmla="*/ 38480 h 145892"/>
                    <a:gd name="connsiteX8" fmla="*/ 336885 w 401878"/>
                    <a:gd name="connsiteY8" fmla="*/ 17376 h 145892"/>
                    <a:gd name="connsiteX9" fmla="*/ 336616 w 401878"/>
                    <a:gd name="connsiteY9" fmla="*/ 237 h 145892"/>
                    <a:gd name="connsiteX10" fmla="*/ 386760 w 401878"/>
                    <a:gd name="connsiteY10" fmla="*/ 29739 h 145892"/>
                    <a:gd name="connsiteX11" fmla="*/ 395453 w 401878"/>
                    <a:gd name="connsiteY11" fmla="*/ 103879 h 145892"/>
                    <a:gd name="connsiteX12" fmla="*/ 334598 w 401878"/>
                    <a:gd name="connsiteY12" fmla="*/ 145892 h 145892"/>
                    <a:gd name="connsiteX13" fmla="*/ 333356 w 401878"/>
                    <a:gd name="connsiteY13" fmla="*/ 145892 h 145892"/>
                    <a:gd name="connsiteX14" fmla="*/ 7966 w 401878"/>
                    <a:gd name="connsiteY14" fmla="*/ 145892 h 145892"/>
                    <a:gd name="connsiteX15" fmla="*/ 1756 w 401878"/>
                    <a:gd name="connsiteY15" fmla="*/ 140949 h 145892"/>
                    <a:gd name="connsiteX16" fmla="*/ 514 w 401878"/>
                    <a:gd name="connsiteY16" fmla="*/ 132300 h 145892"/>
                    <a:gd name="connsiteX17" fmla="*/ 5482 w 401878"/>
                    <a:gd name="connsiteY17" fmla="*/ 43331 h 145892"/>
                    <a:gd name="connsiteX18" fmla="*/ 6724 w 401878"/>
                    <a:gd name="connsiteY18" fmla="*/ 35917 h 145892"/>
                    <a:gd name="connsiteX19" fmla="*/ 12933 w 401878"/>
                    <a:gd name="connsiteY19" fmla="*/ 32210 h 145892"/>
                    <a:gd name="connsiteX20" fmla="*/ 222823 w 401878"/>
                    <a:gd name="connsiteY20" fmla="*/ 17382 h 145892"/>
                    <a:gd name="connsiteX21" fmla="*/ 272500 w 401878"/>
                    <a:gd name="connsiteY21" fmla="*/ 8733 h 145892"/>
                    <a:gd name="connsiteX22" fmla="*/ 336616 w 401878"/>
                    <a:gd name="connsiteY22" fmla="*/ 237 h 14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01878" h="145892">
                      <a:moveTo>
                        <a:pt x="336885" y="17376"/>
                      </a:moveTo>
                      <a:cubicBezTo>
                        <a:pt x="321521" y="16298"/>
                        <a:pt x="302278" y="19995"/>
                        <a:pt x="277447" y="24924"/>
                      </a:cubicBezTo>
                      <a:cubicBezTo>
                        <a:pt x="261308" y="28621"/>
                        <a:pt x="243926" y="32319"/>
                        <a:pt x="226545" y="34783"/>
                      </a:cubicBezTo>
                      <a:cubicBezTo>
                        <a:pt x="170676" y="39713"/>
                        <a:pt x="58939" y="47107"/>
                        <a:pt x="25418" y="49572"/>
                      </a:cubicBezTo>
                      <a:cubicBezTo>
                        <a:pt x="27901" y="65593"/>
                        <a:pt x="31626" y="100099"/>
                        <a:pt x="22935" y="128444"/>
                      </a:cubicBezTo>
                      <a:lnTo>
                        <a:pt x="334558" y="128444"/>
                      </a:lnTo>
                      <a:cubicBezTo>
                        <a:pt x="356905" y="125979"/>
                        <a:pt x="373045" y="113655"/>
                        <a:pt x="380494" y="96402"/>
                      </a:cubicBezTo>
                      <a:cubicBezTo>
                        <a:pt x="389185" y="79149"/>
                        <a:pt x="386702" y="58198"/>
                        <a:pt x="373045" y="38480"/>
                      </a:cubicBezTo>
                      <a:cubicBezTo>
                        <a:pt x="363733" y="24308"/>
                        <a:pt x="352249" y="18454"/>
                        <a:pt x="336885" y="17376"/>
                      </a:cubicBezTo>
                      <a:close/>
                      <a:moveTo>
                        <a:pt x="336616" y="237"/>
                      </a:moveTo>
                      <a:cubicBezTo>
                        <a:pt x="356332" y="1628"/>
                        <a:pt x="373719" y="9351"/>
                        <a:pt x="386760" y="29739"/>
                      </a:cubicBezTo>
                      <a:cubicBezTo>
                        <a:pt x="402905" y="53217"/>
                        <a:pt x="406631" y="80402"/>
                        <a:pt x="395453" y="103879"/>
                      </a:cubicBezTo>
                      <a:cubicBezTo>
                        <a:pt x="385518" y="127357"/>
                        <a:pt x="363163" y="142185"/>
                        <a:pt x="334598" y="145892"/>
                      </a:cubicBezTo>
                      <a:lnTo>
                        <a:pt x="333356" y="145892"/>
                      </a:lnTo>
                      <a:lnTo>
                        <a:pt x="7966" y="145892"/>
                      </a:lnTo>
                      <a:cubicBezTo>
                        <a:pt x="5482" y="145892"/>
                        <a:pt x="2998" y="144656"/>
                        <a:pt x="1756" y="140949"/>
                      </a:cubicBezTo>
                      <a:cubicBezTo>
                        <a:pt x="514" y="138478"/>
                        <a:pt x="-728" y="136007"/>
                        <a:pt x="514" y="132300"/>
                      </a:cubicBezTo>
                      <a:cubicBezTo>
                        <a:pt x="17901" y="98937"/>
                        <a:pt x="5482" y="43331"/>
                        <a:pt x="5482" y="43331"/>
                      </a:cubicBezTo>
                      <a:cubicBezTo>
                        <a:pt x="5482" y="40860"/>
                        <a:pt x="5482" y="38389"/>
                        <a:pt x="6724" y="35917"/>
                      </a:cubicBezTo>
                      <a:cubicBezTo>
                        <a:pt x="7966" y="33446"/>
                        <a:pt x="10450" y="33446"/>
                        <a:pt x="12933" y="32210"/>
                      </a:cubicBezTo>
                      <a:cubicBezTo>
                        <a:pt x="14175" y="32210"/>
                        <a:pt x="158241" y="24796"/>
                        <a:pt x="222823" y="17382"/>
                      </a:cubicBezTo>
                      <a:cubicBezTo>
                        <a:pt x="240210" y="16147"/>
                        <a:pt x="257597" y="12440"/>
                        <a:pt x="272500" y="8733"/>
                      </a:cubicBezTo>
                      <a:cubicBezTo>
                        <a:pt x="294856" y="3790"/>
                        <a:pt x="316900" y="-1153"/>
                        <a:pt x="336616" y="2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F9708D1F-A10A-F748-8FAF-7E0925757A58}"/>
                    </a:ext>
                  </a:extLst>
                </p:cNvPr>
                <p:cNvSpPr/>
                <p:nvPr/>
              </p:nvSpPr>
              <p:spPr>
                <a:xfrm>
                  <a:off x="10097145" y="11055300"/>
                  <a:ext cx="61044" cy="61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" h="50">
                      <a:moveTo>
                        <a:pt x="2" y="26"/>
                      </a:moveTo>
                      <a:cubicBezTo>
                        <a:pt x="7" y="18"/>
                        <a:pt x="15" y="8"/>
                        <a:pt x="25" y="2"/>
                      </a:cubicBezTo>
                      <a:cubicBezTo>
                        <a:pt x="32" y="-3"/>
                        <a:pt x="43" y="1"/>
                        <a:pt x="46" y="9"/>
                      </a:cubicBezTo>
                      <a:cubicBezTo>
                        <a:pt x="50" y="20"/>
                        <a:pt x="52" y="35"/>
                        <a:pt x="43" y="44"/>
                      </a:cubicBezTo>
                      <a:cubicBezTo>
                        <a:pt x="37" y="52"/>
                        <a:pt x="22" y="51"/>
                        <a:pt x="11" y="48"/>
                      </a:cubicBezTo>
                      <a:cubicBezTo>
                        <a:pt x="1" y="45"/>
                        <a:pt x="-3" y="34"/>
                        <a:pt x="2" y="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0" name="Freeform 699">
                  <a:extLst>
                    <a:ext uri="{FF2B5EF4-FFF2-40B4-BE49-F238E27FC236}">
                      <a16:creationId xmlns:a16="http://schemas.microsoft.com/office/drawing/2014/main" id="{0E520EC4-075A-E94E-B56A-48F00963F3CC}"/>
                    </a:ext>
                  </a:extLst>
                </p:cNvPr>
                <p:cNvSpPr/>
                <p:nvPr/>
              </p:nvSpPr>
              <p:spPr>
                <a:xfrm>
                  <a:off x="10088041" y="11046528"/>
                  <a:ext cx="77899" cy="78561"/>
                </a:xfrm>
                <a:custGeom>
                  <a:avLst/>
                  <a:gdLst>
                    <a:gd name="connsiteX0" fmla="*/ 51738 w 77899"/>
                    <a:gd name="connsiteY0" fmla="*/ 17496 h 78561"/>
                    <a:gd name="connsiteX1" fmla="*/ 43260 w 77899"/>
                    <a:gd name="connsiteY1" fmla="*/ 18708 h 78561"/>
                    <a:gd name="connsiteX2" fmla="*/ 19036 w 77899"/>
                    <a:gd name="connsiteY2" fmla="*/ 45363 h 78561"/>
                    <a:gd name="connsiteX3" fmla="*/ 17825 w 77899"/>
                    <a:gd name="connsiteY3" fmla="*/ 53844 h 78561"/>
                    <a:gd name="connsiteX4" fmla="*/ 23881 w 77899"/>
                    <a:gd name="connsiteY4" fmla="*/ 58691 h 78561"/>
                    <a:gd name="connsiteX5" fmla="*/ 55372 w 77899"/>
                    <a:gd name="connsiteY5" fmla="*/ 57479 h 78561"/>
                    <a:gd name="connsiteX6" fmla="*/ 56583 w 77899"/>
                    <a:gd name="connsiteY6" fmla="*/ 23554 h 78561"/>
                    <a:gd name="connsiteX7" fmla="*/ 51738 w 77899"/>
                    <a:gd name="connsiteY7" fmla="*/ 17496 h 78561"/>
                    <a:gd name="connsiteX8" fmla="*/ 56795 w 77899"/>
                    <a:gd name="connsiteY8" fmla="*/ 1276 h 78561"/>
                    <a:gd name="connsiteX9" fmla="*/ 72737 w 77899"/>
                    <a:gd name="connsiteY9" fmla="*/ 17224 h 78561"/>
                    <a:gd name="connsiteX10" fmla="*/ 67832 w 77899"/>
                    <a:gd name="connsiteY10" fmla="*/ 68747 h 78561"/>
                    <a:gd name="connsiteX11" fmla="*/ 42079 w 77899"/>
                    <a:gd name="connsiteY11" fmla="*/ 78561 h 78561"/>
                    <a:gd name="connsiteX12" fmla="*/ 20005 w 77899"/>
                    <a:gd name="connsiteY12" fmla="*/ 74881 h 78561"/>
                    <a:gd name="connsiteX13" fmla="*/ 1610 w 77899"/>
                    <a:gd name="connsiteY13" fmla="*/ 60160 h 78561"/>
                    <a:gd name="connsiteX14" fmla="*/ 4063 w 77899"/>
                    <a:gd name="connsiteY14" fmla="*/ 35625 h 78561"/>
                    <a:gd name="connsiteX15" fmla="*/ 34721 w 77899"/>
                    <a:gd name="connsiteY15" fmla="*/ 3729 h 78561"/>
                    <a:gd name="connsiteX16" fmla="*/ 56795 w 77899"/>
                    <a:gd name="connsiteY16" fmla="*/ 1276 h 78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7899" h="78561">
                      <a:moveTo>
                        <a:pt x="51738" y="17496"/>
                      </a:moveTo>
                      <a:cubicBezTo>
                        <a:pt x="49316" y="17496"/>
                        <a:pt x="45682" y="17496"/>
                        <a:pt x="43260" y="18708"/>
                      </a:cubicBezTo>
                      <a:cubicBezTo>
                        <a:pt x="34782" y="24766"/>
                        <a:pt x="26303" y="33247"/>
                        <a:pt x="19036" y="45363"/>
                      </a:cubicBezTo>
                      <a:cubicBezTo>
                        <a:pt x="17825" y="47786"/>
                        <a:pt x="16614" y="50210"/>
                        <a:pt x="17825" y="53844"/>
                      </a:cubicBezTo>
                      <a:cubicBezTo>
                        <a:pt x="19036" y="55056"/>
                        <a:pt x="21459" y="57479"/>
                        <a:pt x="23881" y="58691"/>
                      </a:cubicBezTo>
                      <a:cubicBezTo>
                        <a:pt x="39627" y="62326"/>
                        <a:pt x="51738" y="62326"/>
                        <a:pt x="55372" y="57479"/>
                      </a:cubicBezTo>
                      <a:cubicBezTo>
                        <a:pt x="63850" y="47786"/>
                        <a:pt x="61428" y="34459"/>
                        <a:pt x="56583" y="23554"/>
                      </a:cubicBezTo>
                      <a:cubicBezTo>
                        <a:pt x="55372" y="19919"/>
                        <a:pt x="52950" y="18708"/>
                        <a:pt x="51738" y="17496"/>
                      </a:cubicBezTo>
                      <a:close/>
                      <a:moveTo>
                        <a:pt x="56795" y="1276"/>
                      </a:moveTo>
                      <a:cubicBezTo>
                        <a:pt x="64153" y="3729"/>
                        <a:pt x="70285" y="9863"/>
                        <a:pt x="72737" y="17224"/>
                      </a:cubicBezTo>
                      <a:cubicBezTo>
                        <a:pt x="81322" y="39305"/>
                        <a:pt x="78869" y="57706"/>
                        <a:pt x="67832" y="68747"/>
                      </a:cubicBezTo>
                      <a:cubicBezTo>
                        <a:pt x="61700" y="74881"/>
                        <a:pt x="54342" y="78561"/>
                        <a:pt x="42079" y="78561"/>
                      </a:cubicBezTo>
                      <a:cubicBezTo>
                        <a:pt x="35948" y="78561"/>
                        <a:pt x="28590" y="77334"/>
                        <a:pt x="20005" y="74881"/>
                      </a:cubicBezTo>
                      <a:cubicBezTo>
                        <a:pt x="11421" y="73654"/>
                        <a:pt x="5289" y="67520"/>
                        <a:pt x="1610" y="60160"/>
                      </a:cubicBezTo>
                      <a:cubicBezTo>
                        <a:pt x="-842" y="51572"/>
                        <a:pt x="-842" y="42985"/>
                        <a:pt x="4063" y="35625"/>
                      </a:cubicBezTo>
                      <a:cubicBezTo>
                        <a:pt x="13874" y="22130"/>
                        <a:pt x="23684" y="11090"/>
                        <a:pt x="34721" y="3729"/>
                      </a:cubicBezTo>
                      <a:cubicBezTo>
                        <a:pt x="42079" y="49"/>
                        <a:pt x="49437" y="-1178"/>
                        <a:pt x="56795" y="12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8C8336C5-BF84-D047-9B70-2CC569221E17}"/>
                    </a:ext>
                  </a:extLst>
                </p:cNvPr>
                <p:cNvSpPr/>
                <p:nvPr/>
              </p:nvSpPr>
              <p:spPr>
                <a:xfrm>
                  <a:off x="10143236" y="11102657"/>
                  <a:ext cx="34882" cy="87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" h="71">
                      <a:moveTo>
                        <a:pt x="21" y="71"/>
                      </a:moveTo>
                      <a:cubicBezTo>
                        <a:pt x="18" y="71"/>
                        <a:pt x="14" y="68"/>
                        <a:pt x="14" y="65"/>
                      </a:cubicBezTo>
                      <a:lnTo>
                        <a:pt x="14" y="21"/>
                      </a:lnTo>
                      <a:lnTo>
                        <a:pt x="3" y="12"/>
                      </a:lnTo>
                      <a:cubicBezTo>
                        <a:pt x="0" y="10"/>
                        <a:pt x="-1" y="5"/>
                        <a:pt x="2" y="2"/>
                      </a:cubicBezTo>
                      <a:cubicBezTo>
                        <a:pt x="4" y="-1"/>
                        <a:pt x="8" y="-1"/>
                        <a:pt x="12" y="1"/>
                      </a:cubicBezTo>
                      <a:lnTo>
                        <a:pt x="25" y="12"/>
                      </a:lnTo>
                      <a:cubicBezTo>
                        <a:pt x="27" y="13"/>
                        <a:pt x="29" y="16"/>
                        <a:pt x="29" y="17"/>
                      </a:cubicBezTo>
                      <a:lnTo>
                        <a:pt x="29" y="65"/>
                      </a:lnTo>
                      <a:cubicBezTo>
                        <a:pt x="29" y="68"/>
                        <a:pt x="25" y="71"/>
                        <a:pt x="21" y="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36F14292-CEDE-0149-A2B7-080CBE3866C7}"/>
                    </a:ext>
                  </a:extLst>
                </p:cNvPr>
                <p:cNvSpPr/>
                <p:nvPr/>
              </p:nvSpPr>
              <p:spPr>
                <a:xfrm>
                  <a:off x="10160681" y="11106396"/>
                  <a:ext cx="75993" cy="249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" h="21">
                      <a:moveTo>
                        <a:pt x="7" y="21"/>
                      </a:moveTo>
                      <a:cubicBezTo>
                        <a:pt x="4" y="21"/>
                        <a:pt x="1" y="19"/>
                        <a:pt x="0" y="16"/>
                      </a:cubicBezTo>
                      <a:cubicBezTo>
                        <a:pt x="0" y="12"/>
                        <a:pt x="3" y="8"/>
                        <a:pt x="7" y="8"/>
                      </a:cubicBezTo>
                      <a:lnTo>
                        <a:pt x="54" y="0"/>
                      </a:lnTo>
                      <a:cubicBezTo>
                        <a:pt x="58" y="-1"/>
                        <a:pt x="61" y="2"/>
                        <a:pt x="62" y="6"/>
                      </a:cubicBezTo>
                      <a:cubicBezTo>
                        <a:pt x="63" y="9"/>
                        <a:pt x="60" y="13"/>
                        <a:pt x="56" y="13"/>
                      </a:cubicBezTo>
                      <a:lnTo>
                        <a:pt x="9" y="21"/>
                      </a:lnTo>
                      <a:cubicBezTo>
                        <a:pt x="9" y="21"/>
                        <a:pt x="8" y="21"/>
                        <a:pt x="7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1B0BDF8C-E35F-9B46-B363-D9533ADD04D1}"/>
                    </a:ext>
                  </a:extLst>
                </p:cNvPr>
                <p:cNvSpPr/>
                <p:nvPr/>
              </p:nvSpPr>
              <p:spPr>
                <a:xfrm>
                  <a:off x="9983778" y="11095180"/>
                  <a:ext cx="59798" cy="46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" h="38">
                      <a:moveTo>
                        <a:pt x="7" y="38"/>
                      </a:moveTo>
                      <a:cubicBezTo>
                        <a:pt x="7" y="38"/>
                        <a:pt x="6" y="37"/>
                        <a:pt x="5" y="37"/>
                      </a:cubicBezTo>
                      <a:cubicBezTo>
                        <a:pt x="2" y="36"/>
                        <a:pt x="-1" y="32"/>
                        <a:pt x="1" y="28"/>
                      </a:cubicBezTo>
                      <a:cubicBezTo>
                        <a:pt x="9" y="0"/>
                        <a:pt x="41" y="0"/>
                        <a:pt x="42" y="0"/>
                      </a:cubicBezTo>
                      <a:cubicBezTo>
                        <a:pt x="46" y="0"/>
                        <a:pt x="49" y="3"/>
                        <a:pt x="49" y="7"/>
                      </a:cubicBezTo>
                      <a:cubicBezTo>
                        <a:pt x="49" y="11"/>
                        <a:pt x="46" y="14"/>
                        <a:pt x="42" y="14"/>
                      </a:cubicBezTo>
                      <a:cubicBezTo>
                        <a:pt x="41" y="14"/>
                        <a:pt x="20" y="14"/>
                        <a:pt x="14" y="33"/>
                      </a:cubicBezTo>
                      <a:cubicBezTo>
                        <a:pt x="13" y="35"/>
                        <a:pt x="10" y="38"/>
                        <a:pt x="7" y="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9A99D49-5247-9048-BC96-131A6E57E194}"/>
                    </a:ext>
                  </a:extLst>
                </p:cNvPr>
                <p:cNvSpPr/>
                <p:nvPr/>
              </p:nvSpPr>
              <p:spPr>
                <a:xfrm>
                  <a:off x="10127041" y="10946878"/>
                  <a:ext cx="38620" cy="623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" h="51">
                      <a:moveTo>
                        <a:pt x="8" y="51"/>
                      </a:moveTo>
                      <a:cubicBezTo>
                        <a:pt x="4" y="51"/>
                        <a:pt x="2" y="50"/>
                        <a:pt x="1" y="47"/>
                      </a:cubicBezTo>
                      <a:cubicBezTo>
                        <a:pt x="-6" y="18"/>
                        <a:pt x="21" y="1"/>
                        <a:pt x="22" y="1"/>
                      </a:cubicBezTo>
                      <a:cubicBezTo>
                        <a:pt x="25" y="-1"/>
                        <a:pt x="30" y="-1"/>
                        <a:pt x="31" y="3"/>
                      </a:cubicBezTo>
                      <a:cubicBezTo>
                        <a:pt x="33" y="6"/>
                        <a:pt x="32" y="10"/>
                        <a:pt x="29" y="12"/>
                      </a:cubicBezTo>
                      <a:cubicBezTo>
                        <a:pt x="28" y="13"/>
                        <a:pt x="10" y="25"/>
                        <a:pt x="14" y="43"/>
                      </a:cubicBezTo>
                      <a:cubicBezTo>
                        <a:pt x="15" y="47"/>
                        <a:pt x="13" y="51"/>
                        <a:pt x="9" y="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791CBE21-2E4E-724C-81D1-E51F5F6507EB}"/>
                    </a:ext>
                  </a:extLst>
                </p:cNvPr>
                <p:cNvSpPr/>
                <p:nvPr/>
              </p:nvSpPr>
              <p:spPr>
                <a:xfrm>
                  <a:off x="10346304" y="10525653"/>
                  <a:ext cx="113367" cy="1370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111">
                      <a:moveTo>
                        <a:pt x="86" y="53"/>
                      </a:moveTo>
                      <a:lnTo>
                        <a:pt x="85" y="52"/>
                      </a:lnTo>
                      <a:cubicBezTo>
                        <a:pt x="84" y="52"/>
                        <a:pt x="84" y="53"/>
                        <a:pt x="83" y="53"/>
                      </a:cubicBezTo>
                      <a:lnTo>
                        <a:pt x="56" y="87"/>
                      </a:lnTo>
                      <a:lnTo>
                        <a:pt x="46" y="7"/>
                      </a:lnTo>
                      <a:cubicBezTo>
                        <a:pt x="46" y="7"/>
                        <a:pt x="46" y="6"/>
                        <a:pt x="45" y="6"/>
                      </a:cubicBezTo>
                      <a:lnTo>
                        <a:pt x="41" y="1"/>
                      </a:ln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9" y="0"/>
                        <a:pt x="39" y="0"/>
                        <a:pt x="39" y="1"/>
                      </a:cubicBezTo>
                      <a:lnTo>
                        <a:pt x="1" y="48"/>
                      </a:lnTo>
                      <a:cubicBezTo>
                        <a:pt x="0" y="48"/>
                        <a:pt x="0" y="49"/>
                        <a:pt x="1" y="49"/>
                      </a:cubicBezTo>
                      <a:lnTo>
                        <a:pt x="7" y="56"/>
                      </a:lnTo>
                      <a:cubicBezTo>
                        <a:pt x="7" y="57"/>
                        <a:pt x="7" y="57"/>
                        <a:pt x="8" y="57"/>
                      </a:cubicBezTo>
                      <a:cubicBezTo>
                        <a:pt x="9" y="57"/>
                        <a:pt x="9" y="57"/>
                        <a:pt x="9" y="56"/>
                      </a:cubicBezTo>
                      <a:lnTo>
                        <a:pt x="35" y="24"/>
                      </a:lnTo>
                      <a:lnTo>
                        <a:pt x="45" y="104"/>
                      </a:lnTo>
                      <a:cubicBezTo>
                        <a:pt x="45" y="104"/>
                        <a:pt x="45" y="105"/>
                        <a:pt x="46" y="105"/>
                      </a:cubicBezTo>
                      <a:lnTo>
                        <a:pt x="50" y="110"/>
                      </a:lnTo>
                      <a:cubicBezTo>
                        <a:pt x="50" y="111"/>
                        <a:pt x="51" y="111"/>
                        <a:pt x="51" y="111"/>
                      </a:cubicBezTo>
                      <a:cubicBezTo>
                        <a:pt x="52" y="111"/>
                        <a:pt x="53" y="111"/>
                        <a:pt x="53" y="110"/>
                      </a:cubicBezTo>
                      <a:lnTo>
                        <a:pt x="92" y="62"/>
                      </a:lnTo>
                      <a:cubicBezTo>
                        <a:pt x="92" y="61"/>
                        <a:pt x="92" y="60"/>
                        <a:pt x="92" y="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AB32A53C-25EC-564D-B777-872880E264BA}"/>
                    </a:ext>
                  </a:extLst>
                </p:cNvPr>
                <p:cNvSpPr/>
                <p:nvPr/>
              </p:nvSpPr>
              <p:spPr>
                <a:xfrm>
                  <a:off x="10413576" y="10371117"/>
                  <a:ext cx="149495" cy="1819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47">
                      <a:moveTo>
                        <a:pt x="115" y="72"/>
                      </a:moveTo>
                      <a:cubicBezTo>
                        <a:pt x="115" y="71"/>
                        <a:pt x="114" y="71"/>
                        <a:pt x="114" y="71"/>
                      </a:cubicBezTo>
                      <a:cubicBezTo>
                        <a:pt x="113" y="71"/>
                        <a:pt x="112" y="71"/>
                        <a:pt x="112" y="72"/>
                      </a:cubicBezTo>
                      <a:lnTo>
                        <a:pt x="72" y="122"/>
                      </a:lnTo>
                      <a:lnTo>
                        <a:pt x="59" y="8"/>
                      </a:lnTo>
                      <a:cubicBezTo>
                        <a:pt x="59" y="7"/>
                        <a:pt x="59" y="7"/>
                        <a:pt x="59" y="6"/>
                      </a:cubicBezTo>
                      <a:lnTo>
                        <a:pt x="54" y="1"/>
                      </a:ln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1" y="0"/>
                        <a:pt x="51" y="1"/>
                      </a:cubicBezTo>
                      <a:lnTo>
                        <a:pt x="1" y="64"/>
                      </a:lnTo>
                      <a:cubicBezTo>
                        <a:pt x="0" y="64"/>
                        <a:pt x="0" y="65"/>
                        <a:pt x="1" y="66"/>
                      </a:cubicBezTo>
                      <a:lnTo>
                        <a:pt x="7" y="73"/>
                      </a:lnTo>
                      <a:cubicBezTo>
                        <a:pt x="7" y="74"/>
                        <a:pt x="7" y="74"/>
                        <a:pt x="8" y="74"/>
                      </a:cubicBezTo>
                      <a:cubicBezTo>
                        <a:pt x="8" y="74"/>
                        <a:pt x="9" y="74"/>
                        <a:pt x="10" y="73"/>
                      </a:cubicBezTo>
                      <a:lnTo>
                        <a:pt x="48" y="25"/>
                      </a:lnTo>
                      <a:lnTo>
                        <a:pt x="61" y="140"/>
                      </a:lnTo>
                      <a:lnTo>
                        <a:pt x="62" y="140"/>
                      </a:lnTo>
                      <a:lnTo>
                        <a:pt x="67" y="146"/>
                      </a:lnTo>
                      <a:cubicBezTo>
                        <a:pt x="67" y="147"/>
                        <a:pt x="67" y="147"/>
                        <a:pt x="68" y="147"/>
                      </a:cubicBezTo>
                      <a:cubicBezTo>
                        <a:pt x="68" y="147"/>
                        <a:pt x="69" y="147"/>
                        <a:pt x="69" y="146"/>
                      </a:cubicBezTo>
                      <a:lnTo>
                        <a:pt x="121" y="81"/>
                      </a:lnTo>
                      <a:cubicBezTo>
                        <a:pt x="122" y="80"/>
                        <a:pt x="122" y="80"/>
                        <a:pt x="121" y="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41ED1CBC-F04B-6043-8E8D-EE84A935E756}"/>
                    </a:ext>
                  </a:extLst>
                </p:cNvPr>
                <p:cNvSpPr/>
                <p:nvPr/>
              </p:nvSpPr>
              <p:spPr>
                <a:xfrm>
                  <a:off x="10536910" y="10287620"/>
                  <a:ext cx="112121" cy="1370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" h="111">
                      <a:moveTo>
                        <a:pt x="91" y="60"/>
                      </a:moveTo>
                      <a:lnTo>
                        <a:pt x="86" y="53"/>
                      </a:lnTo>
                      <a:cubicBezTo>
                        <a:pt x="86" y="53"/>
                        <a:pt x="85" y="52"/>
                        <a:pt x="84" y="52"/>
                      </a:cubicBezTo>
                      <a:lnTo>
                        <a:pt x="83" y="53"/>
                      </a:lnTo>
                      <a:lnTo>
                        <a:pt x="56" y="88"/>
                      </a:lnTo>
                      <a:lnTo>
                        <a:pt x="45" y="7"/>
                      </a:lnTo>
                      <a:lnTo>
                        <a:pt x="45" y="6"/>
                      </a:lnTo>
                      <a:lnTo>
                        <a:pt x="41" y="1"/>
                      </a:lnTo>
                      <a:cubicBezTo>
                        <a:pt x="40" y="0"/>
                        <a:pt x="40" y="0"/>
                        <a:pt x="40" y="0"/>
                      </a:cubicBezTo>
                      <a:lnTo>
                        <a:pt x="39" y="0"/>
                      </a:lnTo>
                      <a:lnTo>
                        <a:pt x="38" y="1"/>
                      </a:lnTo>
                      <a:lnTo>
                        <a:pt x="1" y="48"/>
                      </a:lnTo>
                      <a:cubicBezTo>
                        <a:pt x="0" y="48"/>
                        <a:pt x="0" y="49"/>
                        <a:pt x="1" y="50"/>
                      </a:cubicBezTo>
                      <a:lnTo>
                        <a:pt x="6" y="57"/>
                      </a:lnTo>
                      <a:cubicBezTo>
                        <a:pt x="7" y="57"/>
                        <a:pt x="7" y="57"/>
                        <a:pt x="7" y="57"/>
                      </a:cubicBezTo>
                      <a:cubicBezTo>
                        <a:pt x="8" y="57"/>
                        <a:pt x="8" y="57"/>
                        <a:pt x="9" y="57"/>
                      </a:cubicBezTo>
                      <a:lnTo>
                        <a:pt x="35" y="24"/>
                      </a:lnTo>
                      <a:lnTo>
                        <a:pt x="45" y="104"/>
                      </a:lnTo>
                      <a:cubicBezTo>
                        <a:pt x="45" y="105"/>
                        <a:pt x="45" y="105"/>
                        <a:pt x="45" y="105"/>
                      </a:cubicBezTo>
                      <a:lnTo>
                        <a:pt x="50" y="110"/>
                      </a:lnTo>
                      <a:cubicBezTo>
                        <a:pt x="50" y="111"/>
                        <a:pt x="51" y="111"/>
                        <a:pt x="52" y="111"/>
                      </a:cubicBezTo>
                      <a:lnTo>
                        <a:pt x="53" y="110"/>
                      </a:lnTo>
                      <a:lnTo>
                        <a:pt x="91" y="62"/>
                      </a:lnTo>
                      <a:cubicBezTo>
                        <a:pt x="92" y="61"/>
                        <a:pt x="92" y="60"/>
                        <a:pt x="91" y="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767" name="Group 766">
              <a:extLst>
                <a:ext uri="{FF2B5EF4-FFF2-40B4-BE49-F238E27FC236}">
                  <a16:creationId xmlns:a16="http://schemas.microsoft.com/office/drawing/2014/main" id="{36161166-424D-B943-A83C-7DC4499733E2}"/>
                </a:ext>
              </a:extLst>
            </p:cNvPr>
            <p:cNvGrpSpPr/>
            <p:nvPr/>
          </p:nvGrpSpPr>
          <p:grpSpPr>
            <a:xfrm>
              <a:off x="11935841" y="4213501"/>
              <a:ext cx="4834182" cy="3909421"/>
              <a:chOff x="11935841" y="4213501"/>
              <a:chExt cx="4834182" cy="3909421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38681AE9-B280-F641-81CC-F3E37E4E3B03}"/>
                  </a:ext>
                </a:extLst>
              </p:cNvPr>
              <p:cNvSpPr/>
              <p:nvPr/>
            </p:nvSpPr>
            <p:spPr>
              <a:xfrm>
                <a:off x="11944655" y="4280798"/>
                <a:ext cx="4816227" cy="38333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67" h="3077">
                    <a:moveTo>
                      <a:pt x="1189" y="20"/>
                    </a:moveTo>
                    <a:cubicBezTo>
                      <a:pt x="1508" y="-12"/>
                      <a:pt x="1818" y="-2"/>
                      <a:pt x="2013" y="20"/>
                    </a:cubicBezTo>
                    <a:cubicBezTo>
                      <a:pt x="2487" y="74"/>
                      <a:pt x="3010" y="255"/>
                      <a:pt x="3226" y="716"/>
                    </a:cubicBezTo>
                    <a:cubicBezTo>
                      <a:pt x="3309" y="894"/>
                      <a:pt x="3359" y="1087"/>
                      <a:pt x="3498" y="1234"/>
                    </a:cubicBezTo>
                    <a:cubicBezTo>
                      <a:pt x="3757" y="1508"/>
                      <a:pt x="3961" y="1815"/>
                      <a:pt x="3823" y="2204"/>
                    </a:cubicBezTo>
                    <a:cubicBezTo>
                      <a:pt x="3509" y="3092"/>
                      <a:pt x="1938" y="3265"/>
                      <a:pt x="1215" y="2892"/>
                    </a:cubicBezTo>
                    <a:cubicBezTo>
                      <a:pt x="965" y="2763"/>
                      <a:pt x="863" y="2533"/>
                      <a:pt x="867" y="2260"/>
                    </a:cubicBezTo>
                    <a:cubicBezTo>
                      <a:pt x="870" y="2031"/>
                      <a:pt x="864" y="1795"/>
                      <a:pt x="690" y="1621"/>
                    </a:cubicBezTo>
                    <a:cubicBezTo>
                      <a:pt x="458" y="1389"/>
                      <a:pt x="73" y="1271"/>
                      <a:pt x="11" y="913"/>
                    </a:cubicBezTo>
                    <a:cubicBezTo>
                      <a:pt x="-94" y="307"/>
                      <a:pt x="564" y="83"/>
                      <a:pt x="1189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C0214733-9355-794B-A731-73B020ED8296}"/>
                  </a:ext>
                </a:extLst>
              </p:cNvPr>
              <p:cNvSpPr/>
              <p:nvPr/>
            </p:nvSpPr>
            <p:spPr>
              <a:xfrm>
                <a:off x="11935841" y="4272504"/>
                <a:ext cx="4834182" cy="3849172"/>
              </a:xfrm>
              <a:custGeom>
                <a:avLst/>
                <a:gdLst>
                  <a:gd name="connsiteX0" fmla="*/ 2006657 w 4834182"/>
                  <a:gd name="connsiteY0" fmla="*/ 17448 h 3849172"/>
                  <a:gd name="connsiteX1" fmla="*/ 1489677 w 4834182"/>
                  <a:gd name="connsiteY1" fmla="*/ 43180 h 3849172"/>
                  <a:gd name="connsiteX2" fmla="*/ 155781 w 4834182"/>
                  <a:gd name="connsiteY2" fmla="*/ 573900 h 3849172"/>
                  <a:gd name="connsiteX3" fmla="*/ 31234 w 4834182"/>
                  <a:gd name="connsiteY3" fmla="*/ 1145732 h 3849172"/>
                  <a:gd name="connsiteX4" fmla="*/ 554330 w 4834182"/>
                  <a:gd name="connsiteY4" fmla="*/ 1772381 h 3849172"/>
                  <a:gd name="connsiteX5" fmla="*/ 874416 w 4834182"/>
                  <a:gd name="connsiteY5" fmla="*/ 2022791 h 3849172"/>
                  <a:gd name="connsiteX6" fmla="*/ 1097354 w 4834182"/>
                  <a:gd name="connsiteY6" fmla="*/ 2825101 h 3849172"/>
                  <a:gd name="connsiteX7" fmla="*/ 1525795 w 4834182"/>
                  <a:gd name="connsiteY7" fmla="*/ 3603740 h 3849172"/>
                  <a:gd name="connsiteX8" fmla="*/ 3814964 w 4834182"/>
                  <a:gd name="connsiteY8" fmla="*/ 3621181 h 3849172"/>
                  <a:gd name="connsiteX9" fmla="*/ 4762765 w 4834182"/>
                  <a:gd name="connsiteY9" fmla="*/ 2751597 h 3849172"/>
                  <a:gd name="connsiteX10" fmla="*/ 4359233 w 4834182"/>
                  <a:gd name="connsiteY10" fmla="*/ 1553116 h 3849172"/>
                  <a:gd name="connsiteX11" fmla="*/ 4096440 w 4834182"/>
                  <a:gd name="connsiteY11" fmla="*/ 1087179 h 3849172"/>
                  <a:gd name="connsiteX12" fmla="*/ 4019221 w 4834182"/>
                  <a:gd name="connsiteY12" fmla="*/ 904043 h 3849172"/>
                  <a:gd name="connsiteX13" fmla="*/ 3387769 w 4834182"/>
                  <a:gd name="connsiteY13" fmla="*/ 284869 h 3849172"/>
                  <a:gd name="connsiteX14" fmla="*/ 2514696 w 4834182"/>
                  <a:gd name="connsiteY14" fmla="*/ 43180 h 3849172"/>
                  <a:gd name="connsiteX15" fmla="*/ 2006657 w 4834182"/>
                  <a:gd name="connsiteY15" fmla="*/ 17448 h 3849172"/>
                  <a:gd name="connsiteX16" fmla="*/ 2006814 w 4834182"/>
                  <a:gd name="connsiteY16" fmla="*/ 1 h 3849172"/>
                  <a:gd name="connsiteX17" fmla="*/ 2517189 w 4834182"/>
                  <a:gd name="connsiteY17" fmla="*/ 25733 h 3849172"/>
                  <a:gd name="connsiteX18" fmla="*/ 3395246 w 4834182"/>
                  <a:gd name="connsiteY18" fmla="*/ 269914 h 3849172"/>
                  <a:gd name="connsiteX19" fmla="*/ 4034173 w 4834182"/>
                  <a:gd name="connsiteY19" fmla="*/ 897811 h 3849172"/>
                  <a:gd name="connsiteX20" fmla="*/ 4112637 w 4834182"/>
                  <a:gd name="connsiteY20" fmla="*/ 1080947 h 3849172"/>
                  <a:gd name="connsiteX21" fmla="*/ 4371695 w 4834182"/>
                  <a:gd name="connsiteY21" fmla="*/ 1541903 h 3849172"/>
                  <a:gd name="connsiteX22" fmla="*/ 4778965 w 4834182"/>
                  <a:gd name="connsiteY22" fmla="*/ 2756583 h 3849172"/>
                  <a:gd name="connsiteX23" fmla="*/ 3821197 w 4834182"/>
                  <a:gd name="connsiteY23" fmla="*/ 3637382 h 3849172"/>
                  <a:gd name="connsiteX24" fmla="*/ 2642982 w 4834182"/>
                  <a:gd name="connsiteY24" fmla="*/ 3849172 h 3849172"/>
                  <a:gd name="connsiteX25" fmla="*/ 1518322 w 4834182"/>
                  <a:gd name="connsiteY25" fmla="*/ 3619940 h 3849172"/>
                  <a:gd name="connsiteX26" fmla="*/ 1079916 w 4834182"/>
                  <a:gd name="connsiteY26" fmla="*/ 2823857 h 3849172"/>
                  <a:gd name="connsiteX27" fmla="*/ 861959 w 4834182"/>
                  <a:gd name="connsiteY27" fmla="*/ 2035250 h 3849172"/>
                  <a:gd name="connsiteX28" fmla="*/ 544364 w 4834182"/>
                  <a:gd name="connsiteY28" fmla="*/ 1786085 h 3849172"/>
                  <a:gd name="connsiteX29" fmla="*/ 13793 w 4834182"/>
                  <a:gd name="connsiteY29" fmla="*/ 1149467 h 3849172"/>
                  <a:gd name="connsiteX30" fmla="*/ 142077 w 4834182"/>
                  <a:gd name="connsiteY30" fmla="*/ 563929 h 3849172"/>
                  <a:gd name="connsiteX31" fmla="*/ 1488431 w 4834182"/>
                  <a:gd name="connsiteY31" fmla="*/ 25733 h 3849172"/>
                  <a:gd name="connsiteX32" fmla="*/ 2006814 w 4834182"/>
                  <a:gd name="connsiteY32" fmla="*/ 1 h 384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34182" h="3849172">
                    <a:moveTo>
                      <a:pt x="2006657" y="17448"/>
                    </a:moveTo>
                    <a:cubicBezTo>
                      <a:pt x="1855085" y="17485"/>
                      <a:pt x="1679299" y="24025"/>
                      <a:pt x="1489677" y="43180"/>
                    </a:cubicBezTo>
                    <a:cubicBezTo>
                      <a:pt x="1030099" y="89275"/>
                      <a:pt x="424802" y="220086"/>
                      <a:pt x="155781" y="573900"/>
                    </a:cubicBezTo>
                    <a:cubicBezTo>
                      <a:pt x="34971" y="733365"/>
                      <a:pt x="-7375" y="925222"/>
                      <a:pt x="31234" y="1145732"/>
                    </a:cubicBezTo>
                    <a:cubicBezTo>
                      <a:pt x="82298" y="1444730"/>
                      <a:pt x="321428" y="1611670"/>
                      <a:pt x="554330" y="1772381"/>
                    </a:cubicBezTo>
                    <a:cubicBezTo>
                      <a:pt x="665177" y="1849622"/>
                      <a:pt x="779760" y="1929355"/>
                      <a:pt x="874416" y="2022791"/>
                    </a:cubicBezTo>
                    <a:cubicBezTo>
                      <a:pt x="1087391" y="2234581"/>
                      <a:pt x="1101091" y="2523612"/>
                      <a:pt x="1097354" y="2825101"/>
                    </a:cubicBezTo>
                    <a:cubicBezTo>
                      <a:pt x="1091127" y="3186389"/>
                      <a:pt x="1240583" y="3456733"/>
                      <a:pt x="1525795" y="3603740"/>
                    </a:cubicBezTo>
                    <a:cubicBezTo>
                      <a:pt x="2103692" y="3901491"/>
                      <a:pt x="3088857" y="3910212"/>
                      <a:pt x="3814964" y="3621181"/>
                    </a:cubicBezTo>
                    <a:cubicBezTo>
                      <a:pt x="4154977" y="3487878"/>
                      <a:pt x="4593381" y="3227501"/>
                      <a:pt x="4762765" y="2751597"/>
                    </a:cubicBezTo>
                    <a:cubicBezTo>
                      <a:pt x="4938375" y="2255760"/>
                      <a:pt x="4656900" y="1868309"/>
                      <a:pt x="4359233" y="1553116"/>
                    </a:cubicBezTo>
                    <a:cubicBezTo>
                      <a:pt x="4230951" y="1417322"/>
                      <a:pt x="4162449" y="1249136"/>
                      <a:pt x="4096440" y="1087179"/>
                    </a:cubicBezTo>
                    <a:cubicBezTo>
                      <a:pt x="4071531" y="1027379"/>
                      <a:pt x="4046621" y="965088"/>
                      <a:pt x="4019221" y="904043"/>
                    </a:cubicBezTo>
                    <a:cubicBezTo>
                      <a:pt x="3895919" y="643666"/>
                      <a:pt x="3684190" y="435614"/>
                      <a:pt x="3387769" y="284869"/>
                    </a:cubicBezTo>
                    <a:cubicBezTo>
                      <a:pt x="3144903" y="162778"/>
                      <a:pt x="2852218" y="80554"/>
                      <a:pt x="2514696" y="43180"/>
                    </a:cubicBezTo>
                    <a:cubicBezTo>
                      <a:pt x="2444639" y="35393"/>
                      <a:pt x="2259278" y="17387"/>
                      <a:pt x="2006657" y="17448"/>
                    </a:cubicBezTo>
                    <a:close/>
                    <a:moveTo>
                      <a:pt x="2006814" y="1"/>
                    </a:moveTo>
                    <a:cubicBezTo>
                      <a:pt x="2260213" y="-60"/>
                      <a:pt x="2446353" y="17946"/>
                      <a:pt x="2517189" y="25733"/>
                    </a:cubicBezTo>
                    <a:cubicBezTo>
                      <a:pt x="2855957" y="64353"/>
                      <a:pt x="3151134" y="146578"/>
                      <a:pt x="3395246" y="269914"/>
                    </a:cubicBezTo>
                    <a:cubicBezTo>
                      <a:pt x="3695405" y="421905"/>
                      <a:pt x="3909626" y="632450"/>
                      <a:pt x="4034173" y="897811"/>
                    </a:cubicBezTo>
                    <a:cubicBezTo>
                      <a:pt x="4062819" y="957610"/>
                      <a:pt x="4087728" y="1019902"/>
                      <a:pt x="4112637" y="1080947"/>
                    </a:cubicBezTo>
                    <a:cubicBezTo>
                      <a:pt x="4178647" y="1241659"/>
                      <a:pt x="4247149" y="1408599"/>
                      <a:pt x="4371695" y="1541903"/>
                    </a:cubicBezTo>
                    <a:cubicBezTo>
                      <a:pt x="4673099" y="1859588"/>
                      <a:pt x="4957067" y="2252023"/>
                      <a:pt x="4778965" y="2756583"/>
                    </a:cubicBezTo>
                    <a:cubicBezTo>
                      <a:pt x="4643208" y="3139051"/>
                      <a:pt x="4313158" y="3443033"/>
                      <a:pt x="3821197" y="3637382"/>
                    </a:cubicBezTo>
                    <a:cubicBezTo>
                      <a:pt x="3463747" y="3779406"/>
                      <a:pt x="3045269" y="3849172"/>
                      <a:pt x="2642982" y="3849172"/>
                    </a:cubicBezTo>
                    <a:cubicBezTo>
                      <a:pt x="2220767" y="3849172"/>
                      <a:pt x="1815989" y="3771931"/>
                      <a:pt x="1518322" y="3619940"/>
                    </a:cubicBezTo>
                    <a:cubicBezTo>
                      <a:pt x="1226882" y="3469195"/>
                      <a:pt x="1074934" y="3193868"/>
                      <a:pt x="1079916" y="2823857"/>
                    </a:cubicBezTo>
                    <a:cubicBezTo>
                      <a:pt x="1083653" y="2516138"/>
                      <a:pt x="1071198" y="2243303"/>
                      <a:pt x="861959" y="2035250"/>
                    </a:cubicBezTo>
                    <a:cubicBezTo>
                      <a:pt x="769794" y="1943059"/>
                      <a:pt x="655211" y="1863326"/>
                      <a:pt x="544364" y="1786085"/>
                    </a:cubicBezTo>
                    <a:cubicBezTo>
                      <a:pt x="308970" y="1622881"/>
                      <a:pt x="66103" y="1454695"/>
                      <a:pt x="13793" y="1149467"/>
                    </a:cubicBezTo>
                    <a:cubicBezTo>
                      <a:pt x="-24816" y="923973"/>
                      <a:pt x="17530" y="727133"/>
                      <a:pt x="142077" y="563929"/>
                    </a:cubicBezTo>
                    <a:cubicBezTo>
                      <a:pt x="414835" y="203886"/>
                      <a:pt x="1025115" y="73074"/>
                      <a:pt x="1488431" y="25733"/>
                    </a:cubicBezTo>
                    <a:cubicBezTo>
                      <a:pt x="1678521" y="6578"/>
                      <a:pt x="1854774" y="38"/>
                      <a:pt x="20068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765" name="Group 764">
                <a:extLst>
                  <a:ext uri="{FF2B5EF4-FFF2-40B4-BE49-F238E27FC236}">
                    <a16:creationId xmlns:a16="http://schemas.microsoft.com/office/drawing/2014/main" id="{07BA206E-DCF3-204D-9B2F-6007590E3FAE}"/>
                  </a:ext>
                </a:extLst>
              </p:cNvPr>
              <p:cNvGrpSpPr/>
              <p:nvPr/>
            </p:nvGrpSpPr>
            <p:grpSpPr>
              <a:xfrm>
                <a:off x="12764382" y="4213501"/>
                <a:ext cx="3714539" cy="3909421"/>
                <a:chOff x="12764382" y="4213501"/>
                <a:chExt cx="3714539" cy="3909421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F62DBB-8C43-1A4E-956E-DC5080AD28CF}"/>
                    </a:ext>
                  </a:extLst>
                </p:cNvPr>
                <p:cNvSpPr/>
                <p:nvPr/>
              </p:nvSpPr>
              <p:spPr>
                <a:xfrm>
                  <a:off x="15024252" y="5487148"/>
                  <a:ext cx="1446364" cy="16525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2" h="1327">
                      <a:moveTo>
                        <a:pt x="1092" y="1327"/>
                      </a:moveTo>
                      <a:lnTo>
                        <a:pt x="1161" y="314"/>
                      </a:lnTo>
                      <a:cubicBezTo>
                        <a:pt x="1170" y="192"/>
                        <a:pt x="1090" y="80"/>
                        <a:pt x="971" y="48"/>
                      </a:cubicBezTo>
                      <a:cubicBezTo>
                        <a:pt x="813" y="7"/>
                        <a:pt x="579" y="-27"/>
                        <a:pt x="329" y="31"/>
                      </a:cubicBezTo>
                      <a:cubicBezTo>
                        <a:pt x="214" y="57"/>
                        <a:pt x="129" y="154"/>
                        <a:pt x="116" y="272"/>
                      </a:cubicBezTo>
                      <a:lnTo>
                        <a:pt x="0" y="132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2" name="Freeform 701">
                  <a:extLst>
                    <a:ext uri="{FF2B5EF4-FFF2-40B4-BE49-F238E27FC236}">
                      <a16:creationId xmlns:a16="http://schemas.microsoft.com/office/drawing/2014/main" id="{4267D37B-34BE-1543-991E-F6C3BB177250}"/>
                    </a:ext>
                  </a:extLst>
                </p:cNvPr>
                <p:cNvSpPr/>
                <p:nvPr/>
              </p:nvSpPr>
              <p:spPr>
                <a:xfrm>
                  <a:off x="15014285" y="5478368"/>
                  <a:ext cx="1464636" cy="1670002"/>
                </a:xfrm>
                <a:custGeom>
                  <a:avLst/>
                  <a:gdLst>
                    <a:gd name="connsiteX0" fmla="*/ 865243 w 1464636"/>
                    <a:gd name="connsiteY0" fmla="*/ 19058 h 1670002"/>
                    <a:gd name="connsiteX1" fmla="*/ 421972 w 1464636"/>
                    <a:gd name="connsiteY1" fmla="*/ 53615 h 1670002"/>
                    <a:gd name="connsiteX2" fmla="*/ 163073 w 1464636"/>
                    <a:gd name="connsiteY2" fmla="*/ 346256 h 1670002"/>
                    <a:gd name="connsiteX3" fmla="*/ 18687 w 1464636"/>
                    <a:gd name="connsiteY3" fmla="*/ 1652555 h 1670002"/>
                    <a:gd name="connsiteX4" fmla="*/ 1361725 w 1464636"/>
                    <a:gd name="connsiteY4" fmla="*/ 1652555 h 1670002"/>
                    <a:gd name="connsiteX5" fmla="*/ 1446365 w 1464636"/>
                    <a:gd name="connsiteY5" fmla="*/ 397312 h 1670002"/>
                    <a:gd name="connsiteX6" fmla="*/ 1216095 w 1464636"/>
                    <a:gd name="connsiteY6" fmla="*/ 76030 h 1670002"/>
                    <a:gd name="connsiteX7" fmla="*/ 865243 w 1464636"/>
                    <a:gd name="connsiteY7" fmla="*/ 19058 h 1670002"/>
                    <a:gd name="connsiteX8" fmla="*/ 866334 w 1464636"/>
                    <a:gd name="connsiteY8" fmla="*/ 3169 h 1670002"/>
                    <a:gd name="connsiteX9" fmla="*/ 1221083 w 1464636"/>
                    <a:gd name="connsiteY9" fmla="*/ 61075 h 1670002"/>
                    <a:gd name="connsiteX10" fmla="*/ 1463806 w 1464636"/>
                    <a:gd name="connsiteY10" fmla="*/ 401042 h 1670002"/>
                    <a:gd name="connsiteX11" fmla="*/ 1377920 w 1464636"/>
                    <a:gd name="connsiteY11" fmla="*/ 1662530 h 1670002"/>
                    <a:gd name="connsiteX12" fmla="*/ 1369207 w 1464636"/>
                    <a:gd name="connsiteY12" fmla="*/ 1670002 h 1670002"/>
                    <a:gd name="connsiteX13" fmla="*/ 9958 w 1464636"/>
                    <a:gd name="connsiteY13" fmla="*/ 1670002 h 1670002"/>
                    <a:gd name="connsiteX14" fmla="*/ 2489 w 1464636"/>
                    <a:gd name="connsiteY14" fmla="*/ 1667512 h 1670002"/>
                    <a:gd name="connsiteX15" fmla="*/ 0 w 1464636"/>
                    <a:gd name="connsiteY15" fmla="*/ 1661285 h 1670002"/>
                    <a:gd name="connsiteX16" fmla="*/ 145634 w 1464636"/>
                    <a:gd name="connsiteY16" fmla="*/ 346249 h 1670002"/>
                    <a:gd name="connsiteX17" fmla="*/ 418230 w 1464636"/>
                    <a:gd name="connsiteY17" fmla="*/ 38660 h 1670002"/>
                    <a:gd name="connsiteX18" fmla="*/ 866334 w 1464636"/>
                    <a:gd name="connsiteY18" fmla="*/ 3169 h 167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64636" h="1670002">
                      <a:moveTo>
                        <a:pt x="865243" y="19058"/>
                      </a:moveTo>
                      <a:cubicBezTo>
                        <a:pt x="729414" y="10652"/>
                        <a:pt x="578183" y="17502"/>
                        <a:pt x="421972" y="53615"/>
                      </a:cubicBezTo>
                      <a:cubicBezTo>
                        <a:pt x="282565" y="85992"/>
                        <a:pt x="179254" y="203048"/>
                        <a:pt x="163073" y="346256"/>
                      </a:cubicBezTo>
                      <a:lnTo>
                        <a:pt x="18687" y="1652555"/>
                      </a:lnTo>
                      <a:lnTo>
                        <a:pt x="1361725" y="1652555"/>
                      </a:lnTo>
                      <a:lnTo>
                        <a:pt x="1446365" y="397312"/>
                      </a:lnTo>
                      <a:cubicBezTo>
                        <a:pt x="1456323" y="249124"/>
                        <a:pt x="1360481" y="113388"/>
                        <a:pt x="1216095" y="76030"/>
                      </a:cubicBezTo>
                      <a:cubicBezTo>
                        <a:pt x="1121497" y="51124"/>
                        <a:pt x="1001071" y="27464"/>
                        <a:pt x="865243" y="19058"/>
                      </a:cubicBezTo>
                      <a:close/>
                      <a:moveTo>
                        <a:pt x="866334" y="3169"/>
                      </a:moveTo>
                      <a:cubicBezTo>
                        <a:pt x="1003566" y="11574"/>
                        <a:pt x="1125239" y="35546"/>
                        <a:pt x="1221083" y="61075"/>
                      </a:cubicBezTo>
                      <a:cubicBezTo>
                        <a:pt x="1371696" y="100925"/>
                        <a:pt x="1475009" y="244134"/>
                        <a:pt x="1463806" y="401042"/>
                      </a:cubicBezTo>
                      <a:lnTo>
                        <a:pt x="1377920" y="1662530"/>
                      </a:lnTo>
                      <a:cubicBezTo>
                        <a:pt x="1377920" y="1667512"/>
                        <a:pt x="1374185" y="1670002"/>
                        <a:pt x="1369207" y="1670002"/>
                      </a:cubicBezTo>
                      <a:lnTo>
                        <a:pt x="9958" y="1670002"/>
                      </a:lnTo>
                      <a:cubicBezTo>
                        <a:pt x="6224" y="1670002"/>
                        <a:pt x="4979" y="1668757"/>
                        <a:pt x="2489" y="1667512"/>
                      </a:cubicBezTo>
                      <a:cubicBezTo>
                        <a:pt x="1245" y="1665021"/>
                        <a:pt x="0" y="1663776"/>
                        <a:pt x="0" y="1661285"/>
                      </a:cubicBezTo>
                      <a:lnTo>
                        <a:pt x="145634" y="346249"/>
                      </a:lnTo>
                      <a:cubicBezTo>
                        <a:pt x="163060" y="195567"/>
                        <a:pt x="271352" y="72283"/>
                        <a:pt x="418230" y="38660"/>
                      </a:cubicBezTo>
                      <a:cubicBezTo>
                        <a:pt x="576312" y="1923"/>
                        <a:pt x="729103" y="-5238"/>
                        <a:pt x="866334" y="31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E5B64C1-25DE-8845-8D3F-01862ACE9393}"/>
                    </a:ext>
                  </a:extLst>
                </p:cNvPr>
                <p:cNvSpPr/>
                <p:nvPr/>
              </p:nvSpPr>
              <p:spPr>
                <a:xfrm>
                  <a:off x="16102620" y="5510826"/>
                  <a:ext cx="376301" cy="1637545"/>
                </a:xfrm>
                <a:custGeom>
                  <a:avLst/>
                  <a:gdLst>
                    <a:gd name="connsiteX0" fmla="*/ 45336 w 376301"/>
                    <a:gd name="connsiteY0" fmla="*/ 24925 h 1637545"/>
                    <a:gd name="connsiteX1" fmla="*/ 171905 w 376301"/>
                    <a:gd name="connsiteY1" fmla="*/ 317560 h 1637545"/>
                    <a:gd name="connsiteX2" fmla="*/ 86285 w 376301"/>
                    <a:gd name="connsiteY2" fmla="*/ 1621341 h 1637545"/>
                    <a:gd name="connsiteX3" fmla="*/ 273656 w 376301"/>
                    <a:gd name="connsiteY3" fmla="*/ 1621341 h 1637545"/>
                    <a:gd name="connsiteX4" fmla="*/ 358035 w 376301"/>
                    <a:gd name="connsiteY4" fmla="*/ 366125 h 1637545"/>
                    <a:gd name="connsiteX5" fmla="*/ 128474 w 376301"/>
                    <a:gd name="connsiteY5" fmla="*/ 44849 h 1637545"/>
                    <a:gd name="connsiteX6" fmla="*/ 45336 w 376301"/>
                    <a:gd name="connsiteY6" fmla="*/ 24925 h 1637545"/>
                    <a:gd name="connsiteX7" fmla="*/ 9179 w 376301"/>
                    <a:gd name="connsiteY7" fmla="*/ 0 h 1637545"/>
                    <a:gd name="connsiteX8" fmla="*/ 133347 w 376301"/>
                    <a:gd name="connsiteY8" fmla="*/ 28642 h 1637545"/>
                    <a:gd name="connsiteX9" fmla="*/ 375474 w 376301"/>
                    <a:gd name="connsiteY9" fmla="*/ 368604 h 1637545"/>
                    <a:gd name="connsiteX10" fmla="*/ 289798 w 376301"/>
                    <a:gd name="connsiteY10" fmla="*/ 1630073 h 1637545"/>
                    <a:gd name="connsiteX11" fmla="*/ 281107 w 376301"/>
                    <a:gd name="connsiteY11" fmla="*/ 1637545 h 1637545"/>
                    <a:gd name="connsiteX12" fmla="*/ 77471 w 376301"/>
                    <a:gd name="connsiteY12" fmla="*/ 1637545 h 1637545"/>
                    <a:gd name="connsiteX13" fmla="*/ 71263 w 376301"/>
                    <a:gd name="connsiteY13" fmla="*/ 1635055 h 1637545"/>
                    <a:gd name="connsiteX14" fmla="*/ 68779 w 376301"/>
                    <a:gd name="connsiteY14" fmla="*/ 1628828 h 1637545"/>
                    <a:gd name="connsiteX15" fmla="*/ 155697 w 376301"/>
                    <a:gd name="connsiteY15" fmla="*/ 317547 h 1637545"/>
                    <a:gd name="connsiteX16" fmla="*/ 2970 w 376301"/>
                    <a:gd name="connsiteY16" fmla="*/ 16189 h 1637545"/>
                    <a:gd name="connsiteX17" fmla="*/ 487 w 376301"/>
                    <a:gd name="connsiteY17" fmla="*/ 6227 h 1637545"/>
                    <a:gd name="connsiteX18" fmla="*/ 9179 w 376301"/>
                    <a:gd name="connsiteY18" fmla="*/ 0 h 163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76301" h="1637545">
                      <a:moveTo>
                        <a:pt x="45336" y="24925"/>
                      </a:moveTo>
                      <a:cubicBezTo>
                        <a:pt x="132197" y="93414"/>
                        <a:pt x="179350" y="202997"/>
                        <a:pt x="171905" y="317560"/>
                      </a:cubicBezTo>
                      <a:lnTo>
                        <a:pt x="86285" y="1621341"/>
                      </a:lnTo>
                      <a:lnTo>
                        <a:pt x="273656" y="1621341"/>
                      </a:lnTo>
                      <a:lnTo>
                        <a:pt x="358035" y="366125"/>
                      </a:lnTo>
                      <a:cubicBezTo>
                        <a:pt x="367962" y="217940"/>
                        <a:pt x="272415" y="82207"/>
                        <a:pt x="128474" y="44849"/>
                      </a:cubicBezTo>
                      <a:cubicBezTo>
                        <a:pt x="101175" y="37378"/>
                        <a:pt x="73876" y="31152"/>
                        <a:pt x="45336" y="24925"/>
                      </a:cubicBezTo>
                      <a:close/>
                      <a:moveTo>
                        <a:pt x="9179" y="0"/>
                      </a:moveTo>
                      <a:cubicBezTo>
                        <a:pt x="51396" y="7472"/>
                        <a:pt x="92371" y="17434"/>
                        <a:pt x="133347" y="28642"/>
                      </a:cubicBezTo>
                      <a:cubicBezTo>
                        <a:pt x="283590" y="68491"/>
                        <a:pt x="386649" y="211698"/>
                        <a:pt x="375474" y="368604"/>
                      </a:cubicBezTo>
                      <a:lnTo>
                        <a:pt x="289798" y="1630073"/>
                      </a:lnTo>
                      <a:cubicBezTo>
                        <a:pt x="289798" y="1635055"/>
                        <a:pt x="286073" y="1637545"/>
                        <a:pt x="281107" y="1637545"/>
                      </a:cubicBezTo>
                      <a:lnTo>
                        <a:pt x="77471" y="1637545"/>
                      </a:lnTo>
                      <a:cubicBezTo>
                        <a:pt x="74988" y="1637545"/>
                        <a:pt x="72504" y="1636300"/>
                        <a:pt x="71263" y="1635055"/>
                      </a:cubicBezTo>
                      <a:cubicBezTo>
                        <a:pt x="70021" y="1633809"/>
                        <a:pt x="68779" y="1631319"/>
                        <a:pt x="68779" y="1628828"/>
                      </a:cubicBezTo>
                      <a:lnTo>
                        <a:pt x="155697" y="317547"/>
                      </a:lnTo>
                      <a:cubicBezTo>
                        <a:pt x="163147" y="193019"/>
                        <a:pt x="104788" y="78453"/>
                        <a:pt x="2970" y="16189"/>
                      </a:cubicBezTo>
                      <a:cubicBezTo>
                        <a:pt x="487" y="13698"/>
                        <a:pt x="-755" y="8717"/>
                        <a:pt x="487" y="6227"/>
                      </a:cubicBezTo>
                      <a:cubicBezTo>
                        <a:pt x="1729" y="1246"/>
                        <a:pt x="5454" y="0"/>
                        <a:pt x="91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620D1C91-F628-0043-AACA-84D1C5008FB9}"/>
                    </a:ext>
                  </a:extLst>
                </p:cNvPr>
                <p:cNvSpPr/>
                <p:nvPr/>
              </p:nvSpPr>
              <p:spPr>
                <a:xfrm>
                  <a:off x="12764382" y="6330845"/>
                  <a:ext cx="2063031" cy="9384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57" h="754">
                      <a:moveTo>
                        <a:pt x="1601" y="644"/>
                      </a:moveTo>
                      <a:lnTo>
                        <a:pt x="1235" y="644"/>
                      </a:lnTo>
                      <a:cubicBezTo>
                        <a:pt x="1213" y="644"/>
                        <a:pt x="1192" y="629"/>
                        <a:pt x="1186" y="607"/>
                      </a:cubicBezTo>
                      <a:lnTo>
                        <a:pt x="1023" y="80"/>
                      </a:lnTo>
                      <a:cubicBezTo>
                        <a:pt x="1008" y="32"/>
                        <a:pt x="964" y="0"/>
                        <a:pt x="914" y="0"/>
                      </a:cubicBezTo>
                      <a:lnTo>
                        <a:pt x="82" y="0"/>
                      </a:lnTo>
                      <a:cubicBezTo>
                        <a:pt x="55" y="0"/>
                        <a:pt x="32" y="11"/>
                        <a:pt x="16" y="32"/>
                      </a:cubicBezTo>
                      <a:cubicBezTo>
                        <a:pt x="0" y="53"/>
                        <a:pt x="-4" y="80"/>
                        <a:pt x="3" y="104"/>
                      </a:cubicBezTo>
                      <a:lnTo>
                        <a:pt x="176" y="685"/>
                      </a:lnTo>
                      <a:cubicBezTo>
                        <a:pt x="188" y="725"/>
                        <a:pt x="226" y="754"/>
                        <a:pt x="269" y="754"/>
                      </a:cubicBezTo>
                      <a:lnTo>
                        <a:pt x="1601" y="754"/>
                      </a:lnTo>
                      <a:cubicBezTo>
                        <a:pt x="1632" y="754"/>
                        <a:pt x="1657" y="729"/>
                        <a:pt x="1657" y="699"/>
                      </a:cubicBezTo>
                      <a:cubicBezTo>
                        <a:pt x="1657" y="668"/>
                        <a:pt x="1632" y="644"/>
                        <a:pt x="1601" y="6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74A6C9AC-A291-CC4C-8D77-B43DE0D5C44A}"/>
                    </a:ext>
                  </a:extLst>
                </p:cNvPr>
                <p:cNvSpPr/>
                <p:nvPr/>
              </p:nvSpPr>
              <p:spPr>
                <a:xfrm>
                  <a:off x="13405968" y="6735870"/>
                  <a:ext cx="128317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03">
                      <a:moveTo>
                        <a:pt x="104" y="51"/>
                      </a:moveTo>
                      <a:cubicBezTo>
                        <a:pt x="104" y="80"/>
                        <a:pt x="80" y="103"/>
                        <a:pt x="52" y="103"/>
                      </a:cubicBezTo>
                      <a:cubicBezTo>
                        <a:pt x="24" y="103"/>
                        <a:pt x="0" y="80"/>
                        <a:pt x="0" y="51"/>
                      </a:cubicBezTo>
                      <a:cubicBezTo>
                        <a:pt x="0" y="23"/>
                        <a:pt x="24" y="0"/>
                        <a:pt x="52" y="0"/>
                      </a:cubicBezTo>
                      <a:cubicBezTo>
                        <a:pt x="80" y="0"/>
                        <a:pt x="104" y="23"/>
                        <a:pt x="104" y="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59198B2A-8C77-BA4C-8663-FDBDA4262153}"/>
                    </a:ext>
                  </a:extLst>
                </p:cNvPr>
                <p:cNvSpPr/>
                <p:nvPr/>
              </p:nvSpPr>
              <p:spPr>
                <a:xfrm>
                  <a:off x="13764756" y="7732853"/>
                  <a:ext cx="1041482" cy="3813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37" h="307">
                      <a:moveTo>
                        <a:pt x="0" y="219"/>
                      </a:moveTo>
                      <a:cubicBezTo>
                        <a:pt x="245" y="292"/>
                        <a:pt x="539" y="321"/>
                        <a:pt x="837" y="301"/>
                      </a:cubicBezTo>
                      <a:lnTo>
                        <a:pt x="8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9CA77F04-6779-EC45-8C3E-3217EDC1B3C0}"/>
                    </a:ext>
                  </a:extLst>
                </p:cNvPr>
                <p:cNvSpPr/>
                <p:nvPr/>
              </p:nvSpPr>
              <p:spPr>
                <a:xfrm>
                  <a:off x="13756036" y="7724129"/>
                  <a:ext cx="1058923" cy="398793"/>
                </a:xfrm>
                <a:custGeom>
                  <a:avLst/>
                  <a:gdLst>
                    <a:gd name="connsiteX0" fmla="*/ 17441 w 1058923"/>
                    <a:gd name="connsiteY0" fmla="*/ 17448 h 398793"/>
                    <a:gd name="connsiteX1" fmla="*/ 17441 w 1058923"/>
                    <a:gd name="connsiteY1" fmla="*/ 274537 h 398793"/>
                    <a:gd name="connsiteX2" fmla="*/ 1041482 w 1058923"/>
                    <a:gd name="connsiteY2" fmla="*/ 373895 h 398793"/>
                    <a:gd name="connsiteX3" fmla="*/ 1041482 w 1058923"/>
                    <a:gd name="connsiteY3" fmla="*/ 17448 h 398793"/>
                    <a:gd name="connsiteX4" fmla="*/ 8710 w 1058923"/>
                    <a:gd name="connsiteY4" fmla="*/ 0 h 398793"/>
                    <a:gd name="connsiteX5" fmla="*/ 1050213 w 1058923"/>
                    <a:gd name="connsiteY5" fmla="*/ 0 h 398793"/>
                    <a:gd name="connsiteX6" fmla="*/ 1058923 w 1058923"/>
                    <a:gd name="connsiteY6" fmla="*/ 8697 h 398793"/>
                    <a:gd name="connsiteX7" fmla="*/ 1058923 w 1058923"/>
                    <a:gd name="connsiteY7" fmla="*/ 382643 h 398793"/>
                    <a:gd name="connsiteX8" fmla="*/ 1051457 w 1058923"/>
                    <a:gd name="connsiteY8" fmla="*/ 391339 h 398793"/>
                    <a:gd name="connsiteX9" fmla="*/ 827478 w 1058923"/>
                    <a:gd name="connsiteY9" fmla="*/ 398793 h 398793"/>
                    <a:gd name="connsiteX10" fmla="*/ 4977 w 1058923"/>
                    <a:gd name="connsiteY10" fmla="*/ 289467 h 398793"/>
                    <a:gd name="connsiteX11" fmla="*/ 0 w 1058923"/>
                    <a:gd name="connsiteY11" fmla="*/ 280770 h 398793"/>
                    <a:gd name="connsiteX12" fmla="*/ 0 w 1058923"/>
                    <a:gd name="connsiteY12" fmla="*/ 8697 h 398793"/>
                    <a:gd name="connsiteX13" fmla="*/ 8710 w 1058923"/>
                    <a:gd name="connsiteY13" fmla="*/ 0 h 39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8923" h="398793">
                      <a:moveTo>
                        <a:pt x="17441" y="17448"/>
                      </a:moveTo>
                      <a:lnTo>
                        <a:pt x="17441" y="274537"/>
                      </a:lnTo>
                      <a:cubicBezTo>
                        <a:pt x="314824" y="361476"/>
                        <a:pt x="678153" y="397493"/>
                        <a:pt x="1041482" y="373895"/>
                      </a:cubicBezTo>
                      <a:lnTo>
                        <a:pt x="1041482" y="17448"/>
                      </a:lnTo>
                      <a:close/>
                      <a:moveTo>
                        <a:pt x="8710" y="0"/>
                      </a:moveTo>
                      <a:lnTo>
                        <a:pt x="1050213" y="0"/>
                      </a:lnTo>
                      <a:cubicBezTo>
                        <a:pt x="1055190" y="0"/>
                        <a:pt x="1058923" y="3727"/>
                        <a:pt x="1058923" y="8697"/>
                      </a:cubicBezTo>
                      <a:lnTo>
                        <a:pt x="1058923" y="382643"/>
                      </a:lnTo>
                      <a:cubicBezTo>
                        <a:pt x="1058923" y="387612"/>
                        <a:pt x="1055190" y="391339"/>
                        <a:pt x="1051457" y="391339"/>
                      </a:cubicBezTo>
                      <a:cubicBezTo>
                        <a:pt x="976797" y="395066"/>
                        <a:pt x="900893" y="398793"/>
                        <a:pt x="827478" y="398793"/>
                      </a:cubicBezTo>
                      <a:cubicBezTo>
                        <a:pt x="532572" y="398793"/>
                        <a:pt x="247621" y="360281"/>
                        <a:pt x="4977" y="289467"/>
                      </a:cubicBezTo>
                      <a:cubicBezTo>
                        <a:pt x="2489" y="288224"/>
                        <a:pt x="0" y="284497"/>
                        <a:pt x="0" y="280770"/>
                      </a:cubicBezTo>
                      <a:lnTo>
                        <a:pt x="0" y="8697"/>
                      </a:lnTo>
                      <a:cubicBezTo>
                        <a:pt x="0" y="3727"/>
                        <a:pt x="3733" y="0"/>
                        <a:pt x="87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39421AB2-91D6-BA41-931D-9DF666DCFB50}"/>
                    </a:ext>
                  </a:extLst>
                </p:cNvPr>
                <p:cNvSpPr/>
                <p:nvPr/>
              </p:nvSpPr>
              <p:spPr>
                <a:xfrm>
                  <a:off x="14037585" y="5382464"/>
                  <a:ext cx="2066768" cy="17571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0" h="1411">
                      <a:moveTo>
                        <a:pt x="923" y="3"/>
                      </a:moveTo>
                      <a:cubicBezTo>
                        <a:pt x="923" y="3"/>
                        <a:pt x="1113" y="-22"/>
                        <a:pt x="1349" y="80"/>
                      </a:cubicBezTo>
                      <a:cubicBezTo>
                        <a:pt x="1585" y="182"/>
                        <a:pt x="1693" y="692"/>
                        <a:pt x="1652" y="1040"/>
                      </a:cubicBezTo>
                      <a:lnTo>
                        <a:pt x="1209" y="1040"/>
                      </a:lnTo>
                      <a:lnTo>
                        <a:pt x="1209" y="1411"/>
                      </a:lnTo>
                      <a:lnTo>
                        <a:pt x="134" y="1411"/>
                      </a:lnTo>
                      <a:lnTo>
                        <a:pt x="205" y="995"/>
                      </a:lnTo>
                      <a:lnTo>
                        <a:pt x="0" y="880"/>
                      </a:lnTo>
                      <a:cubicBezTo>
                        <a:pt x="0" y="880"/>
                        <a:pt x="115" y="262"/>
                        <a:pt x="268" y="169"/>
                      </a:cubicBezTo>
                      <a:cubicBezTo>
                        <a:pt x="421" y="77"/>
                        <a:pt x="923" y="3"/>
                        <a:pt x="923" y="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F85ECFAF-E524-A444-8787-104F2FDE1B35}"/>
                    </a:ext>
                  </a:extLst>
                </p:cNvPr>
                <p:cNvSpPr/>
                <p:nvPr/>
              </p:nvSpPr>
              <p:spPr>
                <a:xfrm>
                  <a:off x="14029644" y="5373171"/>
                  <a:ext cx="2083712" cy="1773951"/>
                </a:xfrm>
                <a:custGeom>
                  <a:avLst/>
                  <a:gdLst>
                    <a:gd name="connsiteX0" fmla="*/ 1201935 w 2083712"/>
                    <a:gd name="connsiteY0" fmla="*/ 18698 h 1773951"/>
                    <a:gd name="connsiteX1" fmla="*/ 1157114 w 2083712"/>
                    <a:gd name="connsiteY1" fmla="*/ 21753 h 1773951"/>
                    <a:gd name="connsiteX2" fmla="*/ 346596 w 2083712"/>
                    <a:gd name="connsiteY2" fmla="*/ 227234 h 1773951"/>
                    <a:gd name="connsiteX3" fmla="*/ 17907 w 2083712"/>
                    <a:gd name="connsiteY3" fmla="*/ 1101461 h 1773951"/>
                    <a:gd name="connsiteX4" fmla="*/ 266914 w 2083712"/>
                    <a:gd name="connsiteY4" fmla="*/ 1240939 h 1773951"/>
                    <a:gd name="connsiteX5" fmla="*/ 270649 w 2083712"/>
                    <a:gd name="connsiteY5" fmla="*/ 1250901 h 1773951"/>
                    <a:gd name="connsiteX6" fmla="*/ 184742 w 2083712"/>
                    <a:gd name="connsiteY6" fmla="*/ 1758999 h 1773951"/>
                    <a:gd name="connsiteX7" fmla="*/ 1504478 w 2083712"/>
                    <a:gd name="connsiteY7" fmla="*/ 1758999 h 1773951"/>
                    <a:gd name="connsiteX8" fmla="*/ 1504478 w 2083712"/>
                    <a:gd name="connsiteY8" fmla="*/ 1304451 h 1773951"/>
                    <a:gd name="connsiteX9" fmla="*/ 1513194 w 2083712"/>
                    <a:gd name="connsiteY9" fmla="*/ 1295734 h 1773951"/>
                    <a:gd name="connsiteX10" fmla="*/ 2056029 w 2083712"/>
                    <a:gd name="connsiteY10" fmla="*/ 1295734 h 1773951"/>
                    <a:gd name="connsiteX11" fmla="*/ 1997512 w 2083712"/>
                    <a:gd name="connsiteY11" fmla="*/ 594609 h 1773951"/>
                    <a:gd name="connsiteX12" fmla="*/ 1683763 w 2083712"/>
                    <a:gd name="connsiteY12" fmla="*/ 117644 h 1773951"/>
                    <a:gd name="connsiteX13" fmla="*/ 1201935 w 2083712"/>
                    <a:gd name="connsiteY13" fmla="*/ 18698 h 1773951"/>
                    <a:gd name="connsiteX14" fmla="*/ 1248908 w 2083712"/>
                    <a:gd name="connsiteY14" fmla="*/ 302 h 1773951"/>
                    <a:gd name="connsiteX15" fmla="*/ 1691241 w 2083712"/>
                    <a:gd name="connsiteY15" fmla="*/ 100198 h 1773951"/>
                    <a:gd name="connsiteX16" fmla="*/ 2013708 w 2083712"/>
                    <a:gd name="connsiteY16" fmla="*/ 588376 h 1773951"/>
                    <a:gd name="connsiteX17" fmla="*/ 2072226 w 2083712"/>
                    <a:gd name="connsiteY17" fmla="*/ 1304454 h 1773951"/>
                    <a:gd name="connsiteX18" fmla="*/ 2064755 w 2083712"/>
                    <a:gd name="connsiteY18" fmla="*/ 1311926 h 1773951"/>
                    <a:gd name="connsiteX19" fmla="*/ 1520669 w 2083712"/>
                    <a:gd name="connsiteY19" fmla="*/ 1311926 h 1773951"/>
                    <a:gd name="connsiteX20" fmla="*/ 1520669 w 2083712"/>
                    <a:gd name="connsiteY20" fmla="*/ 1765234 h 1773951"/>
                    <a:gd name="connsiteX21" fmla="*/ 1513199 w 2083712"/>
                    <a:gd name="connsiteY21" fmla="*/ 1773951 h 1773951"/>
                    <a:gd name="connsiteX22" fmla="*/ 174773 w 2083712"/>
                    <a:gd name="connsiteY22" fmla="*/ 1773951 h 1773951"/>
                    <a:gd name="connsiteX23" fmla="*/ 168547 w 2083712"/>
                    <a:gd name="connsiteY23" fmla="*/ 1771460 h 1773951"/>
                    <a:gd name="connsiteX24" fmla="*/ 167302 w 2083712"/>
                    <a:gd name="connsiteY24" fmla="*/ 1763988 h 1773951"/>
                    <a:gd name="connsiteX25" fmla="*/ 253211 w 2083712"/>
                    <a:gd name="connsiteY25" fmla="*/ 1252149 h 1773951"/>
                    <a:gd name="connsiteX26" fmla="*/ 4201 w 2083712"/>
                    <a:gd name="connsiteY26" fmla="*/ 1112669 h 1773951"/>
                    <a:gd name="connsiteX27" fmla="*/ 466 w 2083712"/>
                    <a:gd name="connsiteY27" fmla="*/ 1102707 h 1773951"/>
                    <a:gd name="connsiteX28" fmla="*/ 337874 w 2083712"/>
                    <a:gd name="connsiteY28" fmla="*/ 212280 h 1773951"/>
                    <a:gd name="connsiteX29" fmla="*/ 1154625 w 2083712"/>
                    <a:gd name="connsiteY29" fmla="*/ 3061 h 1773951"/>
                    <a:gd name="connsiteX30" fmla="*/ 1248908 w 2083712"/>
                    <a:gd name="connsiteY30" fmla="*/ 302 h 177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083712" h="1773951">
                      <a:moveTo>
                        <a:pt x="1201935" y="18698"/>
                      </a:moveTo>
                      <a:cubicBezTo>
                        <a:pt x="1174544" y="19496"/>
                        <a:pt x="1158670" y="21442"/>
                        <a:pt x="1157114" y="21753"/>
                      </a:cubicBezTo>
                      <a:cubicBezTo>
                        <a:pt x="1147153" y="22999"/>
                        <a:pt x="532106" y="115154"/>
                        <a:pt x="346596" y="227234"/>
                      </a:cubicBezTo>
                      <a:cubicBezTo>
                        <a:pt x="169801" y="334333"/>
                        <a:pt x="31602" y="1029231"/>
                        <a:pt x="17907" y="1101461"/>
                      </a:cubicBezTo>
                      <a:lnTo>
                        <a:pt x="266914" y="1240939"/>
                      </a:lnTo>
                      <a:cubicBezTo>
                        <a:pt x="269404" y="1243429"/>
                        <a:pt x="270649" y="1247165"/>
                        <a:pt x="270649" y="1250901"/>
                      </a:cubicBezTo>
                      <a:lnTo>
                        <a:pt x="184742" y="1758999"/>
                      </a:lnTo>
                      <a:lnTo>
                        <a:pt x="1504478" y="1758999"/>
                      </a:lnTo>
                      <a:lnTo>
                        <a:pt x="1504478" y="1304451"/>
                      </a:lnTo>
                      <a:cubicBezTo>
                        <a:pt x="1504478" y="1299470"/>
                        <a:pt x="1508214" y="1295734"/>
                        <a:pt x="1513194" y="1295734"/>
                      </a:cubicBezTo>
                      <a:lnTo>
                        <a:pt x="2056029" y="1295734"/>
                      </a:lnTo>
                      <a:cubicBezTo>
                        <a:pt x="2080929" y="1079045"/>
                        <a:pt x="2058519" y="816279"/>
                        <a:pt x="1997512" y="594609"/>
                      </a:cubicBezTo>
                      <a:cubicBezTo>
                        <a:pt x="1927790" y="343050"/>
                        <a:pt x="1815737" y="173684"/>
                        <a:pt x="1683763" y="117644"/>
                      </a:cubicBezTo>
                      <a:cubicBezTo>
                        <a:pt x="1469928" y="24244"/>
                        <a:pt x="1284107" y="16305"/>
                        <a:pt x="1201935" y="18698"/>
                      </a:cubicBezTo>
                      <a:close/>
                      <a:moveTo>
                        <a:pt x="1248908" y="302"/>
                      </a:moveTo>
                      <a:cubicBezTo>
                        <a:pt x="1345935" y="2711"/>
                        <a:pt x="1508375" y="20807"/>
                        <a:pt x="1691241" y="100198"/>
                      </a:cubicBezTo>
                      <a:cubicBezTo>
                        <a:pt x="1826951" y="158730"/>
                        <a:pt x="1942740" y="331834"/>
                        <a:pt x="2013708" y="588376"/>
                      </a:cubicBezTo>
                      <a:cubicBezTo>
                        <a:pt x="2077206" y="815030"/>
                        <a:pt x="2099616" y="1082781"/>
                        <a:pt x="2072226" y="1304454"/>
                      </a:cubicBezTo>
                      <a:cubicBezTo>
                        <a:pt x="2072226" y="1308190"/>
                        <a:pt x="2068490" y="1311926"/>
                        <a:pt x="2064755" y="1311926"/>
                      </a:cubicBezTo>
                      <a:lnTo>
                        <a:pt x="1520669" y="1311926"/>
                      </a:lnTo>
                      <a:lnTo>
                        <a:pt x="1520669" y="1765234"/>
                      </a:lnTo>
                      <a:cubicBezTo>
                        <a:pt x="1520669" y="1770215"/>
                        <a:pt x="1518179" y="1773951"/>
                        <a:pt x="1513199" y="1773951"/>
                      </a:cubicBezTo>
                      <a:lnTo>
                        <a:pt x="174773" y="1773951"/>
                      </a:lnTo>
                      <a:cubicBezTo>
                        <a:pt x="172283" y="1773951"/>
                        <a:pt x="169792" y="1772706"/>
                        <a:pt x="168547" y="1771460"/>
                      </a:cubicBezTo>
                      <a:cubicBezTo>
                        <a:pt x="167302" y="1768970"/>
                        <a:pt x="166057" y="1766479"/>
                        <a:pt x="167302" y="1763988"/>
                      </a:cubicBezTo>
                      <a:lnTo>
                        <a:pt x="253211" y="1252149"/>
                      </a:lnTo>
                      <a:lnTo>
                        <a:pt x="4201" y="1112669"/>
                      </a:lnTo>
                      <a:cubicBezTo>
                        <a:pt x="466" y="1110179"/>
                        <a:pt x="-779" y="1106443"/>
                        <a:pt x="466" y="1102707"/>
                      </a:cubicBezTo>
                      <a:cubicBezTo>
                        <a:pt x="5446" y="1071573"/>
                        <a:pt x="146137" y="328098"/>
                        <a:pt x="337874" y="212280"/>
                      </a:cubicBezTo>
                      <a:cubicBezTo>
                        <a:pt x="527121" y="96462"/>
                        <a:pt x="1129724" y="6797"/>
                        <a:pt x="1154625" y="3061"/>
                      </a:cubicBezTo>
                      <a:cubicBezTo>
                        <a:pt x="1156026" y="3061"/>
                        <a:pt x="1190693" y="-1143"/>
                        <a:pt x="1248908" y="3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7B1A17FE-F333-3047-B040-6C61F62DAA98}"/>
                    </a:ext>
                  </a:extLst>
                </p:cNvPr>
                <p:cNvSpPr/>
                <p:nvPr/>
              </p:nvSpPr>
              <p:spPr>
                <a:xfrm>
                  <a:off x="14347787" y="4440315"/>
                  <a:ext cx="944310" cy="14780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9" h="1187">
                      <a:moveTo>
                        <a:pt x="671" y="754"/>
                      </a:moveTo>
                      <a:lnTo>
                        <a:pt x="596" y="589"/>
                      </a:lnTo>
                      <a:cubicBezTo>
                        <a:pt x="718" y="289"/>
                        <a:pt x="545" y="-35"/>
                        <a:pt x="244" y="3"/>
                      </a:cubicBezTo>
                      <a:cubicBezTo>
                        <a:pt x="-55" y="42"/>
                        <a:pt x="5" y="296"/>
                        <a:pt x="5" y="296"/>
                      </a:cubicBezTo>
                      <a:cubicBezTo>
                        <a:pt x="5" y="296"/>
                        <a:pt x="99" y="629"/>
                        <a:pt x="211" y="709"/>
                      </a:cubicBezTo>
                      <a:cubicBezTo>
                        <a:pt x="241" y="731"/>
                        <a:pt x="271" y="736"/>
                        <a:pt x="299" y="733"/>
                      </a:cubicBezTo>
                      <a:lnTo>
                        <a:pt x="341" y="821"/>
                      </a:lnTo>
                      <a:lnTo>
                        <a:pt x="261" y="840"/>
                      </a:lnTo>
                      <a:lnTo>
                        <a:pt x="461" y="1187"/>
                      </a:lnTo>
                      <a:lnTo>
                        <a:pt x="759" y="75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3564146D-2A77-A746-B39B-386C84A04B46}"/>
                    </a:ext>
                  </a:extLst>
                </p:cNvPr>
                <p:cNvSpPr/>
                <p:nvPr/>
              </p:nvSpPr>
              <p:spPr>
                <a:xfrm>
                  <a:off x="14338768" y="4431005"/>
                  <a:ext cx="961738" cy="1496061"/>
                </a:xfrm>
                <a:custGeom>
                  <a:avLst/>
                  <a:gdLst>
                    <a:gd name="connsiteX0" fmla="*/ 423590 w 961738"/>
                    <a:gd name="connsiteY0" fmla="*/ 21167 h 1496061"/>
                    <a:gd name="connsiteX1" fmla="*/ 315080 w 961738"/>
                    <a:gd name="connsiteY1" fmla="*/ 21770 h 1496061"/>
                    <a:gd name="connsiteX2" fmla="*/ 65015 w 961738"/>
                    <a:gd name="connsiteY2" fmla="*/ 151267 h 1496061"/>
                    <a:gd name="connsiteX3" fmla="*/ 22715 w 961738"/>
                    <a:gd name="connsiteY3" fmla="*/ 376641 h 1496061"/>
                    <a:gd name="connsiteX4" fmla="*/ 276513 w 961738"/>
                    <a:gd name="connsiteY4" fmla="*/ 885913 h 1496061"/>
                    <a:gd name="connsiteX5" fmla="*/ 379774 w 961738"/>
                    <a:gd name="connsiteY5" fmla="*/ 913306 h 1496061"/>
                    <a:gd name="connsiteX6" fmla="*/ 388482 w 961738"/>
                    <a:gd name="connsiteY6" fmla="*/ 918287 h 1496061"/>
                    <a:gd name="connsiteX7" fmla="*/ 441979 w 961738"/>
                    <a:gd name="connsiteY7" fmla="*/ 1027861 h 1496061"/>
                    <a:gd name="connsiteX8" fmla="*/ 441979 w 961738"/>
                    <a:gd name="connsiteY8" fmla="*/ 1035332 h 1496061"/>
                    <a:gd name="connsiteX9" fmla="*/ 435758 w 961738"/>
                    <a:gd name="connsiteY9" fmla="*/ 1039068 h 1496061"/>
                    <a:gd name="connsiteX10" fmla="*/ 346183 w 961738"/>
                    <a:gd name="connsiteY10" fmla="*/ 1061481 h 1496061"/>
                    <a:gd name="connsiteX11" fmla="*/ 583807 w 961738"/>
                    <a:gd name="connsiteY11" fmla="*/ 1472384 h 1496061"/>
                    <a:gd name="connsiteX12" fmla="*/ 937133 w 961738"/>
                    <a:gd name="connsiteY12" fmla="*/ 959377 h 1496061"/>
                    <a:gd name="connsiteX13" fmla="*/ 843825 w 961738"/>
                    <a:gd name="connsiteY13" fmla="*/ 956887 h 1496061"/>
                    <a:gd name="connsiteX14" fmla="*/ 836360 w 961738"/>
                    <a:gd name="connsiteY14" fmla="*/ 951906 h 1496061"/>
                    <a:gd name="connsiteX15" fmla="*/ 743053 w 961738"/>
                    <a:gd name="connsiteY15" fmla="*/ 745209 h 1496061"/>
                    <a:gd name="connsiteX16" fmla="*/ 743053 w 961738"/>
                    <a:gd name="connsiteY16" fmla="*/ 740229 h 1496061"/>
                    <a:gd name="connsiteX17" fmla="*/ 687068 w 961738"/>
                    <a:gd name="connsiteY17" fmla="*/ 173680 h 1496061"/>
                    <a:gd name="connsiteX18" fmla="*/ 423590 w 961738"/>
                    <a:gd name="connsiteY18" fmla="*/ 21167 h 1496061"/>
                    <a:gd name="connsiteX19" fmla="*/ 426080 w 961738"/>
                    <a:gd name="connsiteY19" fmla="*/ 2921 h 1496061"/>
                    <a:gd name="connsiteX20" fmla="*/ 700771 w 961738"/>
                    <a:gd name="connsiteY20" fmla="*/ 161216 h 1496061"/>
                    <a:gd name="connsiteX21" fmla="*/ 760492 w 961738"/>
                    <a:gd name="connsiteY21" fmla="*/ 741475 h 1496061"/>
                    <a:gd name="connsiteX22" fmla="*/ 850073 w 961738"/>
                    <a:gd name="connsiteY22" fmla="*/ 938215 h 1496061"/>
                    <a:gd name="connsiteX23" fmla="*/ 953340 w 961738"/>
                    <a:gd name="connsiteY23" fmla="*/ 941951 h 1496061"/>
                    <a:gd name="connsiteX24" fmla="*/ 960805 w 961738"/>
                    <a:gd name="connsiteY24" fmla="*/ 946932 h 1496061"/>
                    <a:gd name="connsiteX25" fmla="*/ 960805 w 961738"/>
                    <a:gd name="connsiteY25" fmla="*/ 955648 h 1496061"/>
                    <a:gd name="connsiteX26" fmla="*/ 590039 w 961738"/>
                    <a:gd name="connsiteY26" fmla="*/ 1492326 h 1496061"/>
                    <a:gd name="connsiteX27" fmla="*/ 582574 w 961738"/>
                    <a:gd name="connsiteY27" fmla="*/ 1496061 h 1496061"/>
                    <a:gd name="connsiteX28" fmla="*/ 576353 w 961738"/>
                    <a:gd name="connsiteY28" fmla="*/ 1491080 h 1496061"/>
                    <a:gd name="connsiteX29" fmla="*/ 326273 w 961738"/>
                    <a:gd name="connsiteY29" fmla="*/ 1057754 h 1496061"/>
                    <a:gd name="connsiteX30" fmla="*/ 326273 w 961738"/>
                    <a:gd name="connsiteY30" fmla="*/ 1050283 h 1496061"/>
                    <a:gd name="connsiteX31" fmla="*/ 331250 w 961738"/>
                    <a:gd name="connsiteY31" fmla="*/ 1046547 h 1496061"/>
                    <a:gd name="connsiteX32" fmla="*/ 420831 w 961738"/>
                    <a:gd name="connsiteY32" fmla="*/ 1025379 h 1496061"/>
                    <a:gd name="connsiteX33" fmla="*/ 376040 w 961738"/>
                    <a:gd name="connsiteY33" fmla="*/ 929499 h 1496061"/>
                    <a:gd name="connsiteX34" fmla="*/ 266552 w 961738"/>
                    <a:gd name="connsiteY34" fmla="*/ 898369 h 1496061"/>
                    <a:gd name="connsiteX35" fmla="*/ 82414 w 961738"/>
                    <a:gd name="connsiteY35" fmla="*/ 599523 h 1496061"/>
                    <a:gd name="connsiteX36" fmla="*/ 6519 w 961738"/>
                    <a:gd name="connsiteY36" fmla="*/ 379124 h 1496061"/>
                    <a:gd name="connsiteX37" fmla="*/ 50065 w 961738"/>
                    <a:gd name="connsiteY37" fmla="*/ 140048 h 1496061"/>
                    <a:gd name="connsiteX38" fmla="*/ 312587 w 961738"/>
                    <a:gd name="connsiteY38" fmla="*/ 4322 h 1496061"/>
                    <a:gd name="connsiteX39" fmla="*/ 426080 w 961738"/>
                    <a:gd name="connsiteY39" fmla="*/ 2921 h 1496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961738" h="1496061">
                      <a:moveTo>
                        <a:pt x="423590" y="21167"/>
                      </a:moveTo>
                      <a:cubicBezTo>
                        <a:pt x="388716" y="16945"/>
                        <a:pt x="352403" y="17100"/>
                        <a:pt x="315080" y="21770"/>
                      </a:cubicBezTo>
                      <a:cubicBezTo>
                        <a:pt x="196890" y="37957"/>
                        <a:pt x="113535" y="81538"/>
                        <a:pt x="65015" y="151267"/>
                      </a:cubicBezTo>
                      <a:cubicBezTo>
                        <a:pt x="-4655" y="252125"/>
                        <a:pt x="22715" y="375396"/>
                        <a:pt x="22715" y="376641"/>
                      </a:cubicBezTo>
                      <a:cubicBezTo>
                        <a:pt x="23960" y="380377"/>
                        <a:pt x="140905" y="787545"/>
                        <a:pt x="276513" y="885913"/>
                      </a:cubicBezTo>
                      <a:cubicBezTo>
                        <a:pt x="307616" y="908326"/>
                        <a:pt x="342451" y="918287"/>
                        <a:pt x="379774" y="913306"/>
                      </a:cubicBezTo>
                      <a:cubicBezTo>
                        <a:pt x="383506" y="912061"/>
                        <a:pt x="387238" y="914551"/>
                        <a:pt x="388482" y="918287"/>
                      </a:cubicBezTo>
                      <a:lnTo>
                        <a:pt x="441979" y="1027861"/>
                      </a:lnTo>
                      <a:cubicBezTo>
                        <a:pt x="441979" y="1030351"/>
                        <a:pt x="441979" y="1032842"/>
                        <a:pt x="441979" y="1035332"/>
                      </a:cubicBezTo>
                      <a:cubicBezTo>
                        <a:pt x="439491" y="1036577"/>
                        <a:pt x="438247" y="1039068"/>
                        <a:pt x="435758" y="1039068"/>
                      </a:cubicBezTo>
                      <a:lnTo>
                        <a:pt x="346183" y="1061481"/>
                      </a:lnTo>
                      <a:lnTo>
                        <a:pt x="583807" y="1472384"/>
                      </a:lnTo>
                      <a:lnTo>
                        <a:pt x="937133" y="959377"/>
                      </a:lnTo>
                      <a:lnTo>
                        <a:pt x="843825" y="956887"/>
                      </a:lnTo>
                      <a:cubicBezTo>
                        <a:pt x="841337" y="956887"/>
                        <a:pt x="837605" y="955642"/>
                        <a:pt x="836360" y="951906"/>
                      </a:cubicBezTo>
                      <a:lnTo>
                        <a:pt x="743053" y="745209"/>
                      </a:lnTo>
                      <a:cubicBezTo>
                        <a:pt x="741808" y="743964"/>
                        <a:pt x="741808" y="741474"/>
                        <a:pt x="743053" y="740229"/>
                      </a:cubicBezTo>
                      <a:cubicBezTo>
                        <a:pt x="823919" y="539757"/>
                        <a:pt x="802770" y="321854"/>
                        <a:pt x="687068" y="173680"/>
                      </a:cubicBezTo>
                      <a:cubicBezTo>
                        <a:pt x="619886" y="85896"/>
                        <a:pt x="528211" y="33832"/>
                        <a:pt x="423590" y="21167"/>
                      </a:cubicBezTo>
                      <a:close/>
                      <a:moveTo>
                        <a:pt x="426080" y="2921"/>
                      </a:moveTo>
                      <a:cubicBezTo>
                        <a:pt x="535140" y="15762"/>
                        <a:pt x="629853" y="70628"/>
                        <a:pt x="700771" y="161216"/>
                      </a:cubicBezTo>
                      <a:cubicBezTo>
                        <a:pt x="818968" y="314374"/>
                        <a:pt x="841364" y="536019"/>
                        <a:pt x="760492" y="741475"/>
                      </a:cubicBezTo>
                      <a:lnTo>
                        <a:pt x="850073" y="938215"/>
                      </a:lnTo>
                      <a:lnTo>
                        <a:pt x="953340" y="941951"/>
                      </a:lnTo>
                      <a:cubicBezTo>
                        <a:pt x="957072" y="941951"/>
                        <a:pt x="959561" y="944441"/>
                        <a:pt x="960805" y="946932"/>
                      </a:cubicBezTo>
                      <a:cubicBezTo>
                        <a:pt x="962049" y="949422"/>
                        <a:pt x="962049" y="951913"/>
                        <a:pt x="960805" y="955648"/>
                      </a:cubicBezTo>
                      <a:lnTo>
                        <a:pt x="590039" y="1492326"/>
                      </a:lnTo>
                      <a:cubicBezTo>
                        <a:pt x="588795" y="1494816"/>
                        <a:pt x="586307" y="1496061"/>
                        <a:pt x="582574" y="1496061"/>
                      </a:cubicBezTo>
                      <a:cubicBezTo>
                        <a:pt x="580086" y="1494816"/>
                        <a:pt x="577597" y="1493571"/>
                        <a:pt x="576353" y="1491080"/>
                      </a:cubicBezTo>
                      <a:lnTo>
                        <a:pt x="326273" y="1057754"/>
                      </a:lnTo>
                      <a:cubicBezTo>
                        <a:pt x="323785" y="1055263"/>
                        <a:pt x="323785" y="1054018"/>
                        <a:pt x="326273" y="1050283"/>
                      </a:cubicBezTo>
                      <a:cubicBezTo>
                        <a:pt x="326273" y="1047792"/>
                        <a:pt x="328761" y="1046547"/>
                        <a:pt x="331250" y="1046547"/>
                      </a:cubicBezTo>
                      <a:lnTo>
                        <a:pt x="420831" y="1025379"/>
                      </a:lnTo>
                      <a:lnTo>
                        <a:pt x="376040" y="929499"/>
                      </a:lnTo>
                      <a:cubicBezTo>
                        <a:pt x="336227" y="931989"/>
                        <a:pt x="300145" y="922028"/>
                        <a:pt x="266552" y="898369"/>
                      </a:cubicBezTo>
                      <a:cubicBezTo>
                        <a:pt x="206832" y="856033"/>
                        <a:pt x="145867" y="755172"/>
                        <a:pt x="82414" y="599523"/>
                      </a:cubicBezTo>
                      <a:cubicBezTo>
                        <a:pt x="36379" y="484966"/>
                        <a:pt x="6519" y="381615"/>
                        <a:pt x="6519" y="379124"/>
                      </a:cubicBezTo>
                      <a:cubicBezTo>
                        <a:pt x="5275" y="374144"/>
                        <a:pt x="-23341" y="247134"/>
                        <a:pt x="50065" y="140048"/>
                      </a:cubicBezTo>
                      <a:cubicBezTo>
                        <a:pt x="102321" y="66581"/>
                        <a:pt x="190658" y="20509"/>
                        <a:pt x="312587" y="4322"/>
                      </a:cubicBezTo>
                      <a:cubicBezTo>
                        <a:pt x="351779" y="-971"/>
                        <a:pt x="389726" y="-1360"/>
                        <a:pt x="426080" y="29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4FDB611F-9BC7-DD49-B340-67A8DD91AF53}"/>
                    </a:ext>
                  </a:extLst>
                </p:cNvPr>
                <p:cNvSpPr/>
                <p:nvPr/>
              </p:nvSpPr>
              <p:spPr>
                <a:xfrm>
                  <a:off x="14204521" y="4213501"/>
                  <a:ext cx="982930" cy="9683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0" h="778">
                      <a:moveTo>
                        <a:pt x="710" y="242"/>
                      </a:moveTo>
                      <a:cubicBezTo>
                        <a:pt x="717" y="225"/>
                        <a:pt x="737" y="160"/>
                        <a:pt x="708" y="116"/>
                      </a:cubicBezTo>
                      <a:cubicBezTo>
                        <a:pt x="693" y="93"/>
                        <a:pt x="666" y="80"/>
                        <a:pt x="630" y="79"/>
                      </a:cubicBezTo>
                      <a:cubicBezTo>
                        <a:pt x="626" y="68"/>
                        <a:pt x="614" y="42"/>
                        <a:pt x="590" y="30"/>
                      </a:cubicBezTo>
                      <a:cubicBezTo>
                        <a:pt x="572" y="22"/>
                        <a:pt x="552" y="23"/>
                        <a:pt x="530" y="32"/>
                      </a:cubicBezTo>
                      <a:cubicBezTo>
                        <a:pt x="521" y="22"/>
                        <a:pt x="497" y="0"/>
                        <a:pt x="465" y="0"/>
                      </a:cubicBezTo>
                      <a:cubicBezTo>
                        <a:pt x="437" y="0"/>
                        <a:pt x="411" y="16"/>
                        <a:pt x="386" y="46"/>
                      </a:cubicBezTo>
                      <a:cubicBezTo>
                        <a:pt x="374" y="41"/>
                        <a:pt x="346" y="30"/>
                        <a:pt x="317" y="40"/>
                      </a:cubicBezTo>
                      <a:cubicBezTo>
                        <a:pt x="295" y="47"/>
                        <a:pt x="277" y="64"/>
                        <a:pt x="265" y="92"/>
                      </a:cubicBezTo>
                      <a:cubicBezTo>
                        <a:pt x="244" y="88"/>
                        <a:pt x="172" y="85"/>
                        <a:pt x="150" y="160"/>
                      </a:cubicBezTo>
                      <a:cubicBezTo>
                        <a:pt x="138" y="159"/>
                        <a:pt x="112" y="159"/>
                        <a:pt x="93" y="174"/>
                      </a:cubicBezTo>
                      <a:cubicBezTo>
                        <a:pt x="79" y="184"/>
                        <a:pt x="71" y="200"/>
                        <a:pt x="69" y="220"/>
                      </a:cubicBezTo>
                      <a:cubicBezTo>
                        <a:pt x="58" y="220"/>
                        <a:pt x="36" y="223"/>
                        <a:pt x="20" y="238"/>
                      </a:cubicBezTo>
                      <a:cubicBezTo>
                        <a:pt x="5" y="252"/>
                        <a:pt x="-2" y="274"/>
                        <a:pt x="0" y="300"/>
                      </a:cubicBezTo>
                      <a:cubicBezTo>
                        <a:pt x="6" y="392"/>
                        <a:pt x="46" y="456"/>
                        <a:pt x="119" y="494"/>
                      </a:cubicBezTo>
                      <a:cubicBezTo>
                        <a:pt x="121" y="494"/>
                        <a:pt x="123" y="494"/>
                        <a:pt x="125" y="494"/>
                      </a:cubicBezTo>
                      <a:lnTo>
                        <a:pt x="301" y="412"/>
                      </a:lnTo>
                      <a:lnTo>
                        <a:pt x="326" y="461"/>
                      </a:lnTo>
                      <a:cubicBezTo>
                        <a:pt x="337" y="480"/>
                        <a:pt x="361" y="488"/>
                        <a:pt x="381" y="478"/>
                      </a:cubicBezTo>
                      <a:cubicBezTo>
                        <a:pt x="387" y="476"/>
                        <a:pt x="395" y="475"/>
                        <a:pt x="401" y="477"/>
                      </a:cubicBezTo>
                      <a:cubicBezTo>
                        <a:pt x="408" y="480"/>
                        <a:pt x="413" y="484"/>
                        <a:pt x="415" y="490"/>
                      </a:cubicBezTo>
                      <a:lnTo>
                        <a:pt x="449" y="557"/>
                      </a:lnTo>
                      <a:cubicBezTo>
                        <a:pt x="459" y="577"/>
                        <a:pt x="483" y="586"/>
                        <a:pt x="504" y="575"/>
                      </a:cubicBezTo>
                      <a:lnTo>
                        <a:pt x="512" y="571"/>
                      </a:lnTo>
                      <a:cubicBezTo>
                        <a:pt x="527" y="564"/>
                        <a:pt x="535" y="548"/>
                        <a:pt x="531" y="532"/>
                      </a:cubicBezTo>
                      <a:cubicBezTo>
                        <a:pt x="526" y="508"/>
                        <a:pt x="523" y="466"/>
                        <a:pt x="554" y="455"/>
                      </a:cubicBezTo>
                      <a:cubicBezTo>
                        <a:pt x="571" y="450"/>
                        <a:pt x="591" y="461"/>
                        <a:pt x="605" y="485"/>
                      </a:cubicBezTo>
                      <a:cubicBezTo>
                        <a:pt x="627" y="521"/>
                        <a:pt x="631" y="578"/>
                        <a:pt x="588" y="620"/>
                      </a:cubicBezTo>
                      <a:cubicBezTo>
                        <a:pt x="587" y="622"/>
                        <a:pt x="586" y="624"/>
                        <a:pt x="586" y="626"/>
                      </a:cubicBezTo>
                      <a:cubicBezTo>
                        <a:pt x="587" y="628"/>
                        <a:pt x="591" y="666"/>
                        <a:pt x="608" y="704"/>
                      </a:cubicBezTo>
                      <a:cubicBezTo>
                        <a:pt x="630" y="753"/>
                        <a:pt x="663" y="778"/>
                        <a:pt x="704" y="778"/>
                      </a:cubicBezTo>
                      <a:cubicBezTo>
                        <a:pt x="706" y="778"/>
                        <a:pt x="709" y="777"/>
                        <a:pt x="712" y="777"/>
                      </a:cubicBezTo>
                      <a:cubicBezTo>
                        <a:pt x="732" y="776"/>
                        <a:pt x="748" y="759"/>
                        <a:pt x="762" y="728"/>
                      </a:cubicBezTo>
                      <a:cubicBezTo>
                        <a:pt x="807" y="622"/>
                        <a:pt x="801" y="359"/>
                        <a:pt x="710" y="2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EBA79917-313C-DF40-91F4-23460ADBBE19}"/>
                    </a:ext>
                  </a:extLst>
                </p:cNvPr>
                <p:cNvSpPr/>
                <p:nvPr/>
              </p:nvSpPr>
              <p:spPr>
                <a:xfrm>
                  <a:off x="14893444" y="4908897"/>
                  <a:ext cx="90943" cy="1507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" h="122">
                      <a:moveTo>
                        <a:pt x="71" y="21"/>
                      </a:moveTo>
                      <a:cubicBezTo>
                        <a:pt x="63" y="1"/>
                        <a:pt x="39" y="-6"/>
                        <a:pt x="21" y="6"/>
                      </a:cubicBezTo>
                      <a:cubicBezTo>
                        <a:pt x="11" y="12"/>
                        <a:pt x="6" y="23"/>
                        <a:pt x="6" y="35"/>
                      </a:cubicBezTo>
                      <a:cubicBezTo>
                        <a:pt x="6" y="37"/>
                        <a:pt x="6" y="39"/>
                        <a:pt x="6" y="42"/>
                      </a:cubicBezTo>
                      <a:cubicBezTo>
                        <a:pt x="8" y="57"/>
                        <a:pt x="7" y="73"/>
                        <a:pt x="2" y="87"/>
                      </a:cubicBezTo>
                      <a:cubicBezTo>
                        <a:pt x="-1" y="101"/>
                        <a:pt x="-1" y="114"/>
                        <a:pt x="10" y="121"/>
                      </a:cubicBezTo>
                      <a:cubicBezTo>
                        <a:pt x="38" y="135"/>
                        <a:pt x="71" y="50"/>
                        <a:pt x="71" y="50"/>
                      </a:cubicBezTo>
                      <a:cubicBezTo>
                        <a:pt x="75" y="41"/>
                        <a:pt x="76" y="31"/>
                        <a:pt x="71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7" name="Freeform 706">
                  <a:extLst>
                    <a:ext uri="{FF2B5EF4-FFF2-40B4-BE49-F238E27FC236}">
                      <a16:creationId xmlns:a16="http://schemas.microsoft.com/office/drawing/2014/main" id="{C207183B-3205-054F-8731-6EB8CEA2BD4C}"/>
                    </a:ext>
                  </a:extLst>
                </p:cNvPr>
                <p:cNvSpPr/>
                <p:nvPr/>
              </p:nvSpPr>
              <p:spPr>
                <a:xfrm>
                  <a:off x="14883568" y="4900675"/>
                  <a:ext cx="108291" cy="167740"/>
                </a:xfrm>
                <a:custGeom>
                  <a:avLst/>
                  <a:gdLst>
                    <a:gd name="connsiteX0" fmla="*/ 59034 w 108291"/>
                    <a:gd name="connsiteY0" fmla="*/ 16946 h 167740"/>
                    <a:gd name="connsiteX1" fmla="*/ 39428 w 108291"/>
                    <a:gd name="connsiteY1" fmla="*/ 23120 h 167740"/>
                    <a:gd name="connsiteX2" fmla="*/ 24724 w 108291"/>
                    <a:gd name="connsiteY2" fmla="*/ 51518 h 167740"/>
                    <a:gd name="connsiteX3" fmla="*/ 25949 w 108291"/>
                    <a:gd name="connsiteY3" fmla="*/ 57691 h 167740"/>
                    <a:gd name="connsiteX4" fmla="*/ 21048 w 108291"/>
                    <a:gd name="connsiteY4" fmla="*/ 119426 h 167740"/>
                    <a:gd name="connsiteX5" fmla="*/ 25949 w 108291"/>
                    <a:gd name="connsiteY5" fmla="*/ 149059 h 167740"/>
                    <a:gd name="connsiteX6" fmla="*/ 34527 w 108291"/>
                    <a:gd name="connsiteY6" fmla="*/ 149059 h 167740"/>
                    <a:gd name="connsiteX7" fmla="*/ 88443 w 108291"/>
                    <a:gd name="connsiteY7" fmla="*/ 68803 h 167740"/>
                    <a:gd name="connsiteX8" fmla="*/ 89669 w 108291"/>
                    <a:gd name="connsiteY8" fmla="*/ 66334 h 167740"/>
                    <a:gd name="connsiteX9" fmla="*/ 89669 w 108291"/>
                    <a:gd name="connsiteY9" fmla="*/ 36701 h 167740"/>
                    <a:gd name="connsiteX10" fmla="*/ 68837 w 108291"/>
                    <a:gd name="connsiteY10" fmla="*/ 18181 h 167740"/>
                    <a:gd name="connsiteX11" fmla="*/ 59034 w 108291"/>
                    <a:gd name="connsiteY11" fmla="*/ 16946 h 167740"/>
                    <a:gd name="connsiteX12" fmla="*/ 72574 w 108291"/>
                    <a:gd name="connsiteY12" fmla="*/ 1973 h 167740"/>
                    <a:gd name="connsiteX13" fmla="*/ 104596 w 108291"/>
                    <a:gd name="connsiteY13" fmla="*/ 30426 h 167740"/>
                    <a:gd name="connsiteX14" fmla="*/ 104596 w 108291"/>
                    <a:gd name="connsiteY14" fmla="*/ 71249 h 167740"/>
                    <a:gd name="connsiteX15" fmla="*/ 104596 w 108291"/>
                    <a:gd name="connsiteY15" fmla="*/ 73723 h 167740"/>
                    <a:gd name="connsiteX16" fmla="*/ 39319 w 108291"/>
                    <a:gd name="connsiteY16" fmla="*/ 165266 h 167740"/>
                    <a:gd name="connsiteX17" fmla="*/ 29466 w 108291"/>
                    <a:gd name="connsiteY17" fmla="*/ 167740 h 167740"/>
                    <a:gd name="connsiteX18" fmla="*/ 17150 w 108291"/>
                    <a:gd name="connsiteY18" fmla="*/ 165266 h 167740"/>
                    <a:gd name="connsiteX19" fmla="*/ 3602 w 108291"/>
                    <a:gd name="connsiteY19" fmla="*/ 114546 h 167740"/>
                    <a:gd name="connsiteX20" fmla="*/ 7297 w 108291"/>
                    <a:gd name="connsiteY20" fmla="*/ 61353 h 167740"/>
                    <a:gd name="connsiteX21" fmla="*/ 6065 w 108291"/>
                    <a:gd name="connsiteY21" fmla="*/ 51456 h 167740"/>
                    <a:gd name="connsiteX22" fmla="*/ 29466 w 108291"/>
                    <a:gd name="connsiteY22" fmla="*/ 8159 h 167740"/>
                    <a:gd name="connsiteX23" fmla="*/ 72574 w 108291"/>
                    <a:gd name="connsiteY23" fmla="*/ 1973 h 167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8291" h="167740">
                      <a:moveTo>
                        <a:pt x="59034" y="16946"/>
                      </a:moveTo>
                      <a:cubicBezTo>
                        <a:pt x="51682" y="16946"/>
                        <a:pt x="45555" y="19416"/>
                        <a:pt x="39428" y="23120"/>
                      </a:cubicBezTo>
                      <a:cubicBezTo>
                        <a:pt x="30851" y="29293"/>
                        <a:pt x="24724" y="40405"/>
                        <a:pt x="24724" y="51518"/>
                      </a:cubicBezTo>
                      <a:cubicBezTo>
                        <a:pt x="24724" y="53987"/>
                        <a:pt x="24724" y="56456"/>
                        <a:pt x="25949" y="57691"/>
                      </a:cubicBezTo>
                      <a:cubicBezTo>
                        <a:pt x="28400" y="77446"/>
                        <a:pt x="27175" y="97201"/>
                        <a:pt x="21048" y="119426"/>
                      </a:cubicBezTo>
                      <a:cubicBezTo>
                        <a:pt x="14921" y="142885"/>
                        <a:pt x="23499" y="147824"/>
                        <a:pt x="25949" y="149059"/>
                      </a:cubicBezTo>
                      <a:cubicBezTo>
                        <a:pt x="28400" y="151528"/>
                        <a:pt x="32076" y="151528"/>
                        <a:pt x="34527" y="149059"/>
                      </a:cubicBezTo>
                      <a:cubicBezTo>
                        <a:pt x="52908" y="142885"/>
                        <a:pt x="77415" y="97201"/>
                        <a:pt x="88443" y="68803"/>
                      </a:cubicBezTo>
                      <a:cubicBezTo>
                        <a:pt x="88443" y="67569"/>
                        <a:pt x="88443" y="67569"/>
                        <a:pt x="89669" y="66334"/>
                      </a:cubicBezTo>
                      <a:cubicBezTo>
                        <a:pt x="94570" y="57691"/>
                        <a:pt x="94570" y="46579"/>
                        <a:pt x="89669" y="36701"/>
                      </a:cubicBezTo>
                      <a:cubicBezTo>
                        <a:pt x="85993" y="28058"/>
                        <a:pt x="78640" y="21885"/>
                        <a:pt x="68837" y="18181"/>
                      </a:cubicBezTo>
                      <a:cubicBezTo>
                        <a:pt x="65161" y="16946"/>
                        <a:pt x="61485" y="16946"/>
                        <a:pt x="59034" y="16946"/>
                      </a:cubicBezTo>
                      <a:close/>
                      <a:moveTo>
                        <a:pt x="72574" y="1973"/>
                      </a:moveTo>
                      <a:cubicBezTo>
                        <a:pt x="87353" y="5685"/>
                        <a:pt x="98438" y="16818"/>
                        <a:pt x="104596" y="30426"/>
                      </a:cubicBezTo>
                      <a:cubicBezTo>
                        <a:pt x="109523" y="44034"/>
                        <a:pt x="109523" y="58878"/>
                        <a:pt x="104596" y="71249"/>
                      </a:cubicBezTo>
                      <a:cubicBezTo>
                        <a:pt x="104596" y="72486"/>
                        <a:pt x="104596" y="72486"/>
                        <a:pt x="104596" y="73723"/>
                      </a:cubicBezTo>
                      <a:cubicBezTo>
                        <a:pt x="100901" y="81146"/>
                        <a:pt x="71342" y="152895"/>
                        <a:pt x="39319" y="165266"/>
                      </a:cubicBezTo>
                      <a:cubicBezTo>
                        <a:pt x="35624" y="166503"/>
                        <a:pt x="31930" y="167740"/>
                        <a:pt x="29466" y="167740"/>
                      </a:cubicBezTo>
                      <a:cubicBezTo>
                        <a:pt x="24540" y="167740"/>
                        <a:pt x="20845" y="166503"/>
                        <a:pt x="17150" y="165266"/>
                      </a:cubicBezTo>
                      <a:cubicBezTo>
                        <a:pt x="6065" y="159081"/>
                        <a:pt x="-6251" y="145473"/>
                        <a:pt x="3602" y="114546"/>
                      </a:cubicBezTo>
                      <a:cubicBezTo>
                        <a:pt x="9760" y="94753"/>
                        <a:pt x="9760" y="77434"/>
                        <a:pt x="7297" y="61353"/>
                      </a:cubicBezTo>
                      <a:cubicBezTo>
                        <a:pt x="7297" y="57641"/>
                        <a:pt x="6065" y="53930"/>
                        <a:pt x="6065" y="51456"/>
                      </a:cubicBezTo>
                      <a:cubicBezTo>
                        <a:pt x="6065" y="34137"/>
                        <a:pt x="15918" y="16818"/>
                        <a:pt x="29466" y="8159"/>
                      </a:cubicBezTo>
                      <a:cubicBezTo>
                        <a:pt x="43014" y="-501"/>
                        <a:pt x="57794" y="-1738"/>
                        <a:pt x="72574" y="19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C97DE3BE-A1BB-4844-8F8E-84FA738C6EC3}"/>
                    </a:ext>
                  </a:extLst>
                </p:cNvPr>
                <p:cNvSpPr/>
                <p:nvPr/>
              </p:nvSpPr>
              <p:spPr>
                <a:xfrm>
                  <a:off x="14506002" y="5487148"/>
                  <a:ext cx="416094" cy="6692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538">
                      <a:moveTo>
                        <a:pt x="0" y="39"/>
                      </a:moveTo>
                      <a:lnTo>
                        <a:pt x="107" y="310"/>
                      </a:lnTo>
                      <a:lnTo>
                        <a:pt x="176" y="272"/>
                      </a:lnTo>
                      <a:lnTo>
                        <a:pt x="153" y="331"/>
                      </a:lnTo>
                      <a:lnTo>
                        <a:pt x="335" y="538"/>
                      </a:lnTo>
                      <a:lnTo>
                        <a:pt x="334" y="347"/>
                      </a:lnTo>
                      <a:lnTo>
                        <a:pt x="134" y="0"/>
                      </a:lnTo>
                      <a:cubicBezTo>
                        <a:pt x="134" y="0"/>
                        <a:pt x="45" y="23"/>
                        <a:pt x="0" y="3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35FA4E82-AFFE-6140-93BC-F059E826C24A}"/>
                    </a:ext>
                  </a:extLst>
                </p:cNvPr>
                <p:cNvSpPr/>
                <p:nvPr/>
              </p:nvSpPr>
              <p:spPr>
                <a:xfrm>
                  <a:off x="14498838" y="5477936"/>
                  <a:ext cx="433226" cy="685914"/>
                </a:xfrm>
                <a:custGeom>
                  <a:avLst/>
                  <a:gdLst>
                    <a:gd name="connsiteX0" fmla="*/ 168644 w 433226"/>
                    <a:gd name="connsiteY0" fmla="*/ 19182 h 685914"/>
                    <a:gd name="connsiteX1" fmla="*/ 18376 w 433226"/>
                    <a:gd name="connsiteY1" fmla="*/ 61471 h 685914"/>
                    <a:gd name="connsiteX2" fmla="*/ 143807 w 433226"/>
                    <a:gd name="connsiteY2" fmla="*/ 382370 h 685914"/>
                    <a:gd name="connsiteX3" fmla="*/ 222045 w 433226"/>
                    <a:gd name="connsiteY3" fmla="*/ 340081 h 685914"/>
                    <a:gd name="connsiteX4" fmla="*/ 231981 w 433226"/>
                    <a:gd name="connsiteY4" fmla="*/ 341325 h 685914"/>
                    <a:gd name="connsiteX5" fmla="*/ 234464 w 433226"/>
                    <a:gd name="connsiteY5" fmla="*/ 350032 h 685914"/>
                    <a:gd name="connsiteX6" fmla="*/ 207143 w 433226"/>
                    <a:gd name="connsiteY6" fmla="*/ 419684 h 685914"/>
                    <a:gd name="connsiteX7" fmla="*/ 414538 w 433226"/>
                    <a:gd name="connsiteY7" fmla="*/ 656005 h 685914"/>
                    <a:gd name="connsiteX8" fmla="*/ 414538 w 433226"/>
                    <a:gd name="connsiteY8" fmla="*/ 444560 h 685914"/>
                    <a:gd name="connsiteX9" fmla="*/ 172359 w 433226"/>
                    <a:gd name="connsiteY9" fmla="*/ 488 h 685914"/>
                    <a:gd name="connsiteX10" fmla="*/ 182297 w 433226"/>
                    <a:gd name="connsiteY10" fmla="*/ 2976 h 685914"/>
                    <a:gd name="connsiteX11" fmla="*/ 430742 w 433226"/>
                    <a:gd name="connsiteY11" fmla="*/ 437121 h 685914"/>
                    <a:gd name="connsiteX12" fmla="*/ 433226 w 433226"/>
                    <a:gd name="connsiteY12" fmla="*/ 439609 h 685914"/>
                    <a:gd name="connsiteX13" fmla="*/ 433226 w 433226"/>
                    <a:gd name="connsiteY13" fmla="*/ 677206 h 685914"/>
                    <a:gd name="connsiteX14" fmla="*/ 428257 w 433226"/>
                    <a:gd name="connsiteY14" fmla="*/ 685914 h 685914"/>
                    <a:gd name="connsiteX15" fmla="*/ 424530 w 433226"/>
                    <a:gd name="connsiteY15" fmla="*/ 685914 h 685914"/>
                    <a:gd name="connsiteX16" fmla="*/ 418319 w 433226"/>
                    <a:gd name="connsiteY16" fmla="*/ 683426 h 685914"/>
                    <a:gd name="connsiteX17" fmla="*/ 192235 w 433226"/>
                    <a:gd name="connsiteY17" fmla="*/ 425925 h 685914"/>
                    <a:gd name="connsiteX18" fmla="*/ 190992 w 433226"/>
                    <a:gd name="connsiteY18" fmla="*/ 417217 h 685914"/>
                    <a:gd name="connsiteX19" fmla="*/ 209626 w 433226"/>
                    <a:gd name="connsiteY19" fmla="*/ 364971 h 685914"/>
                    <a:gd name="connsiteX20" fmla="*/ 145030 w 433226"/>
                    <a:gd name="connsiteY20" fmla="*/ 401046 h 685914"/>
                    <a:gd name="connsiteX21" fmla="*/ 137577 w 433226"/>
                    <a:gd name="connsiteY21" fmla="*/ 401046 h 685914"/>
                    <a:gd name="connsiteX22" fmla="*/ 132608 w 433226"/>
                    <a:gd name="connsiteY22" fmla="*/ 396070 h 685914"/>
                    <a:gd name="connsiteX23" fmla="*/ 932 w 433226"/>
                    <a:gd name="connsiteY23" fmla="*/ 58955 h 685914"/>
                    <a:gd name="connsiteX24" fmla="*/ 932 w 433226"/>
                    <a:gd name="connsiteY24" fmla="*/ 52735 h 685914"/>
                    <a:gd name="connsiteX25" fmla="*/ 5901 w 433226"/>
                    <a:gd name="connsiteY25" fmla="*/ 47759 h 685914"/>
                    <a:gd name="connsiteX26" fmla="*/ 172359 w 433226"/>
                    <a:gd name="connsiteY26" fmla="*/ 488 h 68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33226" h="685914">
                      <a:moveTo>
                        <a:pt x="168644" y="19182"/>
                      </a:moveTo>
                      <a:cubicBezTo>
                        <a:pt x="146290" y="25401"/>
                        <a:pt x="66810" y="46546"/>
                        <a:pt x="18376" y="61471"/>
                      </a:cubicBezTo>
                      <a:lnTo>
                        <a:pt x="143807" y="382370"/>
                      </a:lnTo>
                      <a:lnTo>
                        <a:pt x="222045" y="340081"/>
                      </a:lnTo>
                      <a:cubicBezTo>
                        <a:pt x="224529" y="338838"/>
                        <a:pt x="228255" y="338838"/>
                        <a:pt x="231981" y="341325"/>
                      </a:cubicBezTo>
                      <a:cubicBezTo>
                        <a:pt x="234464" y="343813"/>
                        <a:pt x="234464" y="347544"/>
                        <a:pt x="234464" y="350032"/>
                      </a:cubicBezTo>
                      <a:lnTo>
                        <a:pt x="207143" y="419684"/>
                      </a:lnTo>
                      <a:lnTo>
                        <a:pt x="414538" y="656005"/>
                      </a:lnTo>
                      <a:lnTo>
                        <a:pt x="414538" y="444560"/>
                      </a:lnTo>
                      <a:close/>
                      <a:moveTo>
                        <a:pt x="172359" y="488"/>
                      </a:moveTo>
                      <a:cubicBezTo>
                        <a:pt x="176086" y="-756"/>
                        <a:pt x="179812" y="488"/>
                        <a:pt x="182297" y="2976"/>
                      </a:cubicBezTo>
                      <a:lnTo>
                        <a:pt x="430742" y="437121"/>
                      </a:lnTo>
                      <a:cubicBezTo>
                        <a:pt x="431984" y="437121"/>
                        <a:pt x="433226" y="438365"/>
                        <a:pt x="433226" y="439609"/>
                      </a:cubicBezTo>
                      <a:lnTo>
                        <a:pt x="433226" y="677206"/>
                      </a:lnTo>
                      <a:cubicBezTo>
                        <a:pt x="433226" y="680938"/>
                        <a:pt x="430742" y="683426"/>
                        <a:pt x="428257" y="685914"/>
                      </a:cubicBezTo>
                      <a:cubicBezTo>
                        <a:pt x="427015" y="685914"/>
                        <a:pt x="425773" y="685914"/>
                        <a:pt x="424530" y="685914"/>
                      </a:cubicBezTo>
                      <a:cubicBezTo>
                        <a:pt x="422046" y="685914"/>
                        <a:pt x="419562" y="684670"/>
                        <a:pt x="418319" y="683426"/>
                      </a:cubicBezTo>
                      <a:lnTo>
                        <a:pt x="192235" y="425925"/>
                      </a:lnTo>
                      <a:cubicBezTo>
                        <a:pt x="189750" y="423437"/>
                        <a:pt x="188508" y="419705"/>
                        <a:pt x="190992" y="417217"/>
                      </a:cubicBezTo>
                      <a:lnTo>
                        <a:pt x="209626" y="364971"/>
                      </a:lnTo>
                      <a:lnTo>
                        <a:pt x="145030" y="401046"/>
                      </a:lnTo>
                      <a:cubicBezTo>
                        <a:pt x="143788" y="402290"/>
                        <a:pt x="140061" y="402290"/>
                        <a:pt x="137577" y="401046"/>
                      </a:cubicBezTo>
                      <a:cubicBezTo>
                        <a:pt x="136335" y="401046"/>
                        <a:pt x="133850" y="398558"/>
                        <a:pt x="132608" y="396070"/>
                      </a:cubicBezTo>
                      <a:lnTo>
                        <a:pt x="932" y="58955"/>
                      </a:lnTo>
                      <a:cubicBezTo>
                        <a:pt x="-310" y="56467"/>
                        <a:pt x="-310" y="53979"/>
                        <a:pt x="932" y="52735"/>
                      </a:cubicBezTo>
                      <a:cubicBezTo>
                        <a:pt x="932" y="50247"/>
                        <a:pt x="3417" y="49003"/>
                        <a:pt x="5901" y="47759"/>
                      </a:cubicBezTo>
                      <a:cubicBezTo>
                        <a:pt x="61801" y="27856"/>
                        <a:pt x="171117" y="488"/>
                        <a:pt x="172359" y="4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1452A2D5-6949-4044-8321-12620FE77F49}"/>
                    </a:ext>
                  </a:extLst>
                </p:cNvPr>
                <p:cNvSpPr/>
                <p:nvPr/>
              </p:nvSpPr>
              <p:spPr>
                <a:xfrm>
                  <a:off x="14923343" y="5382464"/>
                  <a:ext cx="538182" cy="7739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3" h="622">
                      <a:moveTo>
                        <a:pt x="433" y="17"/>
                      </a:moveTo>
                      <a:lnTo>
                        <a:pt x="228" y="394"/>
                      </a:lnTo>
                      <a:lnTo>
                        <a:pt x="159" y="356"/>
                      </a:lnTo>
                      <a:lnTo>
                        <a:pt x="182" y="415"/>
                      </a:lnTo>
                      <a:lnTo>
                        <a:pt x="0" y="622"/>
                      </a:lnTo>
                      <a:lnTo>
                        <a:pt x="1" y="431"/>
                      </a:lnTo>
                      <a:lnTo>
                        <a:pt x="291" y="0"/>
                      </a:lnTo>
                      <a:cubicBezTo>
                        <a:pt x="291" y="0"/>
                        <a:pt x="385" y="6"/>
                        <a:pt x="433" y="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E4236510-334D-4B46-A1A2-5FAF153AD38C}"/>
                    </a:ext>
                  </a:extLst>
                </p:cNvPr>
                <p:cNvSpPr/>
                <p:nvPr/>
              </p:nvSpPr>
              <p:spPr>
                <a:xfrm>
                  <a:off x="14914622" y="5373741"/>
                  <a:ext cx="555312" cy="791356"/>
                </a:xfrm>
                <a:custGeom>
                  <a:avLst/>
                  <a:gdLst>
                    <a:gd name="connsiteX0" fmla="*/ 375367 w 555312"/>
                    <a:gd name="connsiteY0" fmla="*/ 17447 h 791356"/>
                    <a:gd name="connsiteX1" fmla="*/ 17441 w 555312"/>
                    <a:gd name="connsiteY1" fmla="*/ 548696 h 791356"/>
                    <a:gd name="connsiteX2" fmla="*/ 17441 w 555312"/>
                    <a:gd name="connsiteY2" fmla="*/ 760200 h 791356"/>
                    <a:gd name="connsiteX3" fmla="*/ 224988 w 555312"/>
                    <a:gd name="connsiteY3" fmla="*/ 523813 h 791356"/>
                    <a:gd name="connsiteX4" fmla="*/ 197647 w 555312"/>
                    <a:gd name="connsiteY4" fmla="*/ 454141 h 791356"/>
                    <a:gd name="connsiteX5" fmla="*/ 201375 w 555312"/>
                    <a:gd name="connsiteY5" fmla="*/ 445432 h 791356"/>
                    <a:gd name="connsiteX6" fmla="*/ 210075 w 555312"/>
                    <a:gd name="connsiteY6" fmla="*/ 444188 h 791356"/>
                    <a:gd name="connsiteX7" fmla="*/ 289614 w 555312"/>
                    <a:gd name="connsiteY7" fmla="*/ 486489 h 791356"/>
                    <a:gd name="connsiteX8" fmla="*/ 534445 w 555312"/>
                    <a:gd name="connsiteY8" fmla="*/ 36109 h 791356"/>
                    <a:gd name="connsiteX9" fmla="*/ 375367 w 555312"/>
                    <a:gd name="connsiteY9" fmla="*/ 17447 h 791356"/>
                    <a:gd name="connsiteX10" fmla="*/ 371658 w 555312"/>
                    <a:gd name="connsiteY10" fmla="*/ 0 h 791356"/>
                    <a:gd name="connsiteX11" fmla="*/ 549408 w 555312"/>
                    <a:gd name="connsiteY11" fmla="*/ 22397 h 791356"/>
                    <a:gd name="connsiteX12" fmla="*/ 554380 w 555312"/>
                    <a:gd name="connsiteY12" fmla="*/ 27374 h 791356"/>
                    <a:gd name="connsiteX13" fmla="*/ 554380 w 555312"/>
                    <a:gd name="connsiteY13" fmla="*/ 34840 h 791356"/>
                    <a:gd name="connsiteX14" fmla="*/ 299564 w 555312"/>
                    <a:gd name="connsiteY14" fmla="*/ 502685 h 791356"/>
                    <a:gd name="connsiteX15" fmla="*/ 294592 w 555312"/>
                    <a:gd name="connsiteY15" fmla="*/ 506418 h 791356"/>
                    <a:gd name="connsiteX16" fmla="*/ 288377 w 555312"/>
                    <a:gd name="connsiteY16" fmla="*/ 506418 h 791356"/>
                    <a:gd name="connsiteX17" fmla="*/ 222498 w 555312"/>
                    <a:gd name="connsiteY17" fmla="*/ 470334 h 791356"/>
                    <a:gd name="connsiteX18" fmla="*/ 243629 w 555312"/>
                    <a:gd name="connsiteY18" fmla="*/ 522594 h 791356"/>
                    <a:gd name="connsiteX19" fmla="*/ 242386 w 555312"/>
                    <a:gd name="connsiteY19" fmla="*/ 531304 h 791356"/>
                    <a:gd name="connsiteX20" fmla="*/ 14916 w 555312"/>
                    <a:gd name="connsiteY20" fmla="*/ 788868 h 791356"/>
                    <a:gd name="connsiteX21" fmla="*/ 8701 w 555312"/>
                    <a:gd name="connsiteY21" fmla="*/ 791356 h 791356"/>
                    <a:gd name="connsiteX22" fmla="*/ 6215 w 555312"/>
                    <a:gd name="connsiteY22" fmla="*/ 791356 h 791356"/>
                    <a:gd name="connsiteX23" fmla="*/ 0 w 555312"/>
                    <a:gd name="connsiteY23" fmla="*/ 782646 h 791356"/>
                    <a:gd name="connsiteX24" fmla="*/ 1243 w 555312"/>
                    <a:gd name="connsiteY24" fmla="*/ 544991 h 791356"/>
                    <a:gd name="connsiteX25" fmla="*/ 2486 w 555312"/>
                    <a:gd name="connsiteY25" fmla="*/ 541258 h 791356"/>
                    <a:gd name="connsiteX26" fmla="*/ 364200 w 555312"/>
                    <a:gd name="connsiteY26" fmla="*/ 3733 h 791356"/>
                    <a:gd name="connsiteX27" fmla="*/ 371658 w 555312"/>
                    <a:gd name="connsiteY27" fmla="*/ 0 h 79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55312" h="791356">
                      <a:moveTo>
                        <a:pt x="375367" y="17447"/>
                      </a:moveTo>
                      <a:lnTo>
                        <a:pt x="17441" y="548696"/>
                      </a:lnTo>
                      <a:lnTo>
                        <a:pt x="17441" y="760200"/>
                      </a:lnTo>
                      <a:lnTo>
                        <a:pt x="224988" y="523813"/>
                      </a:lnTo>
                      <a:lnTo>
                        <a:pt x="197647" y="454141"/>
                      </a:lnTo>
                      <a:cubicBezTo>
                        <a:pt x="197647" y="451653"/>
                        <a:pt x="197647" y="447920"/>
                        <a:pt x="201375" y="445432"/>
                      </a:cubicBezTo>
                      <a:cubicBezTo>
                        <a:pt x="203861" y="442944"/>
                        <a:pt x="207589" y="442944"/>
                        <a:pt x="210075" y="444188"/>
                      </a:cubicBezTo>
                      <a:lnTo>
                        <a:pt x="289614" y="486489"/>
                      </a:lnTo>
                      <a:lnTo>
                        <a:pt x="534445" y="36109"/>
                      </a:lnTo>
                      <a:cubicBezTo>
                        <a:pt x="481005" y="26156"/>
                        <a:pt x="396494" y="19936"/>
                        <a:pt x="375367" y="17447"/>
                      </a:cubicBezTo>
                      <a:close/>
                      <a:moveTo>
                        <a:pt x="371658" y="0"/>
                      </a:moveTo>
                      <a:cubicBezTo>
                        <a:pt x="376630" y="1245"/>
                        <a:pt x="489744" y="8710"/>
                        <a:pt x="549408" y="22397"/>
                      </a:cubicBezTo>
                      <a:cubicBezTo>
                        <a:pt x="551894" y="22397"/>
                        <a:pt x="554380" y="24886"/>
                        <a:pt x="554380" y="27374"/>
                      </a:cubicBezTo>
                      <a:cubicBezTo>
                        <a:pt x="555623" y="28618"/>
                        <a:pt x="555623" y="32351"/>
                        <a:pt x="554380" y="34840"/>
                      </a:cubicBezTo>
                      <a:lnTo>
                        <a:pt x="299564" y="502685"/>
                      </a:lnTo>
                      <a:cubicBezTo>
                        <a:pt x="299564" y="505174"/>
                        <a:pt x="297078" y="506418"/>
                        <a:pt x="294592" y="506418"/>
                      </a:cubicBezTo>
                      <a:cubicBezTo>
                        <a:pt x="293349" y="507663"/>
                        <a:pt x="290863" y="507663"/>
                        <a:pt x="288377" y="506418"/>
                      </a:cubicBezTo>
                      <a:lnTo>
                        <a:pt x="222498" y="470334"/>
                      </a:lnTo>
                      <a:lnTo>
                        <a:pt x="243629" y="522594"/>
                      </a:lnTo>
                      <a:cubicBezTo>
                        <a:pt x="243629" y="525082"/>
                        <a:pt x="243629" y="528815"/>
                        <a:pt x="242386" y="531304"/>
                      </a:cubicBezTo>
                      <a:lnTo>
                        <a:pt x="14916" y="788868"/>
                      </a:lnTo>
                      <a:cubicBezTo>
                        <a:pt x="13673" y="790112"/>
                        <a:pt x="11187" y="791356"/>
                        <a:pt x="8701" y="791356"/>
                      </a:cubicBezTo>
                      <a:cubicBezTo>
                        <a:pt x="7458" y="791356"/>
                        <a:pt x="6215" y="791356"/>
                        <a:pt x="6215" y="791356"/>
                      </a:cubicBezTo>
                      <a:cubicBezTo>
                        <a:pt x="2486" y="788868"/>
                        <a:pt x="0" y="786379"/>
                        <a:pt x="0" y="782646"/>
                      </a:cubicBezTo>
                      <a:lnTo>
                        <a:pt x="1243" y="544991"/>
                      </a:lnTo>
                      <a:cubicBezTo>
                        <a:pt x="1243" y="543746"/>
                        <a:pt x="1243" y="542502"/>
                        <a:pt x="2486" y="541258"/>
                      </a:cubicBezTo>
                      <a:lnTo>
                        <a:pt x="364200" y="3733"/>
                      </a:lnTo>
                      <a:cubicBezTo>
                        <a:pt x="365443" y="1245"/>
                        <a:pt x="367929" y="0"/>
                        <a:pt x="3716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D03A4323-BE27-C84A-8FCC-E0C34DF7ACBF}"/>
                    </a:ext>
                  </a:extLst>
                </p:cNvPr>
                <p:cNvSpPr/>
                <p:nvPr/>
              </p:nvSpPr>
              <p:spPr>
                <a:xfrm>
                  <a:off x="14914622" y="6148896"/>
                  <a:ext cx="16195" cy="9994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803">
                      <a:moveTo>
                        <a:pt x="7" y="803"/>
                      </a:moveTo>
                      <a:cubicBezTo>
                        <a:pt x="3" y="803"/>
                        <a:pt x="0" y="800"/>
                        <a:pt x="0" y="796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796"/>
                      </a:lnTo>
                      <a:cubicBezTo>
                        <a:pt x="14" y="800"/>
                        <a:pt x="11" y="803"/>
                        <a:pt x="7" y="8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25FD7EE3-7486-694C-BFE3-F68C332DAE1B}"/>
                    </a:ext>
                  </a:extLst>
                </p:cNvPr>
                <p:cNvSpPr/>
                <p:nvPr/>
              </p:nvSpPr>
              <p:spPr>
                <a:xfrm>
                  <a:off x="14413814" y="6280996"/>
                  <a:ext cx="403637" cy="4536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5" h="365">
                      <a:moveTo>
                        <a:pt x="179" y="365"/>
                      </a:moveTo>
                      <a:lnTo>
                        <a:pt x="146" y="365"/>
                      </a:lnTo>
                      <a:cubicBezTo>
                        <a:pt x="65" y="365"/>
                        <a:pt x="0" y="300"/>
                        <a:pt x="0" y="219"/>
                      </a:cubicBezTo>
                      <a:lnTo>
                        <a:pt x="0" y="21"/>
                      </a:lnTo>
                      <a:cubicBezTo>
                        <a:pt x="0" y="9"/>
                        <a:pt x="10" y="0"/>
                        <a:pt x="21" y="0"/>
                      </a:cubicBezTo>
                      <a:lnTo>
                        <a:pt x="304" y="0"/>
                      </a:lnTo>
                      <a:cubicBezTo>
                        <a:pt x="315" y="0"/>
                        <a:pt x="325" y="9"/>
                        <a:pt x="325" y="21"/>
                      </a:cubicBezTo>
                      <a:lnTo>
                        <a:pt x="325" y="219"/>
                      </a:lnTo>
                      <a:cubicBezTo>
                        <a:pt x="325" y="300"/>
                        <a:pt x="260" y="365"/>
                        <a:pt x="179" y="36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BDBE0B8B-8E2A-4147-B567-4E3F09174D43}"/>
                    </a:ext>
                  </a:extLst>
                </p:cNvPr>
                <p:cNvSpPr/>
                <p:nvPr/>
              </p:nvSpPr>
              <p:spPr>
                <a:xfrm>
                  <a:off x="14405093" y="6271026"/>
                  <a:ext cx="422323" cy="472321"/>
                </a:xfrm>
                <a:custGeom>
                  <a:avLst/>
                  <a:gdLst>
                    <a:gd name="connsiteX0" fmla="*/ 32343 w 422323"/>
                    <a:gd name="connsiteY0" fmla="*/ 18693 h 472321"/>
                    <a:gd name="connsiteX1" fmla="*/ 17441 w 422323"/>
                    <a:gd name="connsiteY1" fmla="*/ 33605 h 472321"/>
                    <a:gd name="connsiteX2" fmla="*/ 17441 w 422323"/>
                    <a:gd name="connsiteY2" fmla="*/ 297053 h 472321"/>
                    <a:gd name="connsiteX3" fmla="*/ 175149 w 422323"/>
                    <a:gd name="connsiteY3" fmla="*/ 454873 h 472321"/>
                    <a:gd name="connsiteX4" fmla="*/ 245932 w 422323"/>
                    <a:gd name="connsiteY4" fmla="*/ 454873 h 472321"/>
                    <a:gd name="connsiteX5" fmla="*/ 404882 w 422323"/>
                    <a:gd name="connsiteY5" fmla="*/ 297053 h 472321"/>
                    <a:gd name="connsiteX6" fmla="*/ 404882 w 422323"/>
                    <a:gd name="connsiteY6" fmla="*/ 33605 h 472321"/>
                    <a:gd name="connsiteX7" fmla="*/ 388739 w 422323"/>
                    <a:gd name="connsiteY7" fmla="*/ 18693 h 472321"/>
                    <a:gd name="connsiteX8" fmla="*/ 32295 w 422323"/>
                    <a:gd name="connsiteY8" fmla="*/ 0 h 472321"/>
                    <a:gd name="connsiteX9" fmla="*/ 388786 w 422323"/>
                    <a:gd name="connsiteY9" fmla="*/ 0 h 472321"/>
                    <a:gd name="connsiteX10" fmla="*/ 422323 w 422323"/>
                    <a:gd name="connsiteY10" fmla="*/ 33560 h 472321"/>
                    <a:gd name="connsiteX11" fmla="*/ 422323 w 422323"/>
                    <a:gd name="connsiteY11" fmla="*/ 297065 h 472321"/>
                    <a:gd name="connsiteX12" fmla="*/ 245941 w 422323"/>
                    <a:gd name="connsiteY12" fmla="*/ 472321 h 472321"/>
                    <a:gd name="connsiteX13" fmla="*/ 175140 w 422323"/>
                    <a:gd name="connsiteY13" fmla="*/ 472321 h 472321"/>
                    <a:gd name="connsiteX14" fmla="*/ 0 w 422323"/>
                    <a:gd name="connsiteY14" fmla="*/ 297065 h 472321"/>
                    <a:gd name="connsiteX15" fmla="*/ 0 w 422323"/>
                    <a:gd name="connsiteY15" fmla="*/ 33560 h 472321"/>
                    <a:gd name="connsiteX16" fmla="*/ 32295 w 422323"/>
                    <a:gd name="connsiteY16" fmla="*/ 0 h 472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2323" h="472321">
                      <a:moveTo>
                        <a:pt x="32343" y="18693"/>
                      </a:moveTo>
                      <a:cubicBezTo>
                        <a:pt x="24892" y="18693"/>
                        <a:pt x="17441" y="24907"/>
                        <a:pt x="17441" y="33605"/>
                      </a:cubicBezTo>
                      <a:lnTo>
                        <a:pt x="17441" y="297053"/>
                      </a:lnTo>
                      <a:cubicBezTo>
                        <a:pt x="17441" y="384041"/>
                        <a:pt x="88223" y="454873"/>
                        <a:pt x="175149" y="454873"/>
                      </a:cubicBezTo>
                      <a:lnTo>
                        <a:pt x="245932" y="454873"/>
                      </a:lnTo>
                      <a:cubicBezTo>
                        <a:pt x="334099" y="454873"/>
                        <a:pt x="404882" y="384041"/>
                        <a:pt x="404882" y="297053"/>
                      </a:cubicBezTo>
                      <a:lnTo>
                        <a:pt x="404882" y="33605"/>
                      </a:lnTo>
                      <a:cubicBezTo>
                        <a:pt x="404882" y="24907"/>
                        <a:pt x="397431" y="18693"/>
                        <a:pt x="388739" y="18693"/>
                      </a:cubicBezTo>
                      <a:close/>
                      <a:moveTo>
                        <a:pt x="32295" y="0"/>
                      </a:moveTo>
                      <a:lnTo>
                        <a:pt x="388786" y="0"/>
                      </a:lnTo>
                      <a:cubicBezTo>
                        <a:pt x="406175" y="0"/>
                        <a:pt x="422323" y="16159"/>
                        <a:pt x="422323" y="33560"/>
                      </a:cubicBezTo>
                      <a:lnTo>
                        <a:pt x="422323" y="297065"/>
                      </a:lnTo>
                      <a:cubicBezTo>
                        <a:pt x="422323" y="392772"/>
                        <a:pt x="342827" y="472321"/>
                        <a:pt x="245941" y="472321"/>
                      </a:cubicBezTo>
                      <a:lnTo>
                        <a:pt x="175140" y="472321"/>
                      </a:lnTo>
                      <a:cubicBezTo>
                        <a:pt x="78254" y="472321"/>
                        <a:pt x="0" y="392772"/>
                        <a:pt x="0" y="297065"/>
                      </a:cubicBezTo>
                      <a:lnTo>
                        <a:pt x="0" y="33560"/>
                      </a:lnTo>
                      <a:cubicBezTo>
                        <a:pt x="0" y="16159"/>
                        <a:pt x="14906" y="0"/>
                        <a:pt x="322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64EBD640-23BB-174A-82EE-E28B3A0C6501}"/>
                    </a:ext>
                  </a:extLst>
                </p:cNvPr>
                <p:cNvSpPr/>
                <p:nvPr/>
              </p:nvSpPr>
              <p:spPr>
                <a:xfrm>
                  <a:off x="15512602" y="5581861"/>
                  <a:ext cx="199327" cy="2143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1" h="173">
                      <a:moveTo>
                        <a:pt x="139" y="107"/>
                      </a:moveTo>
                      <a:cubicBezTo>
                        <a:pt x="147" y="98"/>
                        <a:pt x="156" y="85"/>
                        <a:pt x="161" y="69"/>
                      </a:cubicBezTo>
                      <a:cubicBezTo>
                        <a:pt x="163" y="59"/>
                        <a:pt x="152" y="51"/>
                        <a:pt x="144" y="58"/>
                      </a:cubicBezTo>
                      <a:cubicBezTo>
                        <a:pt x="138" y="61"/>
                        <a:pt x="132" y="65"/>
                        <a:pt x="125" y="69"/>
                      </a:cubicBezTo>
                      <a:cubicBezTo>
                        <a:pt x="118" y="72"/>
                        <a:pt x="109" y="67"/>
                        <a:pt x="110" y="58"/>
                      </a:cubicBezTo>
                      <a:cubicBezTo>
                        <a:pt x="111" y="45"/>
                        <a:pt x="111" y="26"/>
                        <a:pt x="106" y="8"/>
                      </a:cubicBezTo>
                      <a:cubicBezTo>
                        <a:pt x="103" y="-1"/>
                        <a:pt x="92" y="-2"/>
                        <a:pt x="86" y="5"/>
                      </a:cubicBezTo>
                      <a:cubicBezTo>
                        <a:pt x="76" y="20"/>
                        <a:pt x="70" y="39"/>
                        <a:pt x="67" y="51"/>
                      </a:cubicBezTo>
                      <a:cubicBezTo>
                        <a:pt x="65" y="59"/>
                        <a:pt x="55" y="62"/>
                        <a:pt x="49" y="57"/>
                      </a:cubicBezTo>
                      <a:cubicBezTo>
                        <a:pt x="44" y="51"/>
                        <a:pt x="39" y="46"/>
                        <a:pt x="35" y="40"/>
                      </a:cubicBezTo>
                      <a:cubicBezTo>
                        <a:pt x="29" y="33"/>
                        <a:pt x="16" y="36"/>
                        <a:pt x="16" y="46"/>
                      </a:cubicBezTo>
                      <a:cubicBezTo>
                        <a:pt x="14" y="62"/>
                        <a:pt x="19" y="78"/>
                        <a:pt x="25" y="89"/>
                      </a:cubicBezTo>
                      <a:cubicBezTo>
                        <a:pt x="29" y="97"/>
                        <a:pt x="21" y="106"/>
                        <a:pt x="13" y="104"/>
                      </a:cubicBezTo>
                      <a:cubicBezTo>
                        <a:pt x="3" y="102"/>
                        <a:pt x="-3" y="111"/>
                        <a:pt x="1" y="119"/>
                      </a:cubicBezTo>
                      <a:cubicBezTo>
                        <a:pt x="25" y="167"/>
                        <a:pt x="70" y="172"/>
                        <a:pt x="70" y="172"/>
                      </a:cubicBezTo>
                      <a:cubicBezTo>
                        <a:pt x="70" y="172"/>
                        <a:pt x="115" y="181"/>
                        <a:pt x="152" y="143"/>
                      </a:cubicBezTo>
                      <a:cubicBezTo>
                        <a:pt x="159" y="137"/>
                        <a:pt x="155" y="126"/>
                        <a:pt x="146" y="125"/>
                      </a:cubicBezTo>
                      <a:cubicBezTo>
                        <a:pt x="137" y="124"/>
                        <a:pt x="133" y="113"/>
                        <a:pt x="139" y="107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0BF7C1D-FC48-294C-86BE-646458452427}"/>
                    </a:ext>
                  </a:extLst>
                </p:cNvPr>
                <p:cNvSpPr/>
                <p:nvPr/>
              </p:nvSpPr>
              <p:spPr>
                <a:xfrm>
                  <a:off x="15779201" y="6145157"/>
                  <a:ext cx="198081" cy="206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" h="167">
                      <a:moveTo>
                        <a:pt x="118" y="41"/>
                      </a:moveTo>
                      <a:cubicBezTo>
                        <a:pt x="114" y="29"/>
                        <a:pt x="108" y="15"/>
                        <a:pt x="96" y="4"/>
                      </a:cubicBezTo>
                      <a:cubicBezTo>
                        <a:pt x="89" y="-4"/>
                        <a:pt x="77" y="2"/>
                        <a:pt x="77" y="12"/>
                      </a:cubicBezTo>
                      <a:cubicBezTo>
                        <a:pt x="78" y="19"/>
                        <a:pt x="79" y="27"/>
                        <a:pt x="78" y="34"/>
                      </a:cubicBezTo>
                      <a:cubicBezTo>
                        <a:pt x="77" y="42"/>
                        <a:pt x="68" y="47"/>
                        <a:pt x="62" y="42"/>
                      </a:cubicBezTo>
                      <a:cubicBezTo>
                        <a:pt x="51" y="35"/>
                        <a:pt x="34" y="26"/>
                        <a:pt x="16" y="21"/>
                      </a:cubicBezTo>
                      <a:cubicBezTo>
                        <a:pt x="7" y="19"/>
                        <a:pt x="-1" y="28"/>
                        <a:pt x="4" y="37"/>
                      </a:cubicBezTo>
                      <a:cubicBezTo>
                        <a:pt x="12" y="53"/>
                        <a:pt x="25" y="67"/>
                        <a:pt x="35" y="76"/>
                      </a:cubicBezTo>
                      <a:cubicBezTo>
                        <a:pt x="41" y="82"/>
                        <a:pt x="38" y="92"/>
                        <a:pt x="30" y="94"/>
                      </a:cubicBezTo>
                      <a:cubicBezTo>
                        <a:pt x="24" y="96"/>
                        <a:pt x="16" y="98"/>
                        <a:pt x="9" y="99"/>
                      </a:cubicBezTo>
                      <a:cubicBezTo>
                        <a:pt x="-1" y="100"/>
                        <a:pt x="-4" y="113"/>
                        <a:pt x="5" y="119"/>
                      </a:cubicBezTo>
                      <a:cubicBezTo>
                        <a:pt x="18" y="127"/>
                        <a:pt x="34" y="130"/>
                        <a:pt x="46" y="132"/>
                      </a:cubicBezTo>
                      <a:cubicBezTo>
                        <a:pt x="55" y="132"/>
                        <a:pt x="59" y="143"/>
                        <a:pt x="53" y="149"/>
                      </a:cubicBezTo>
                      <a:cubicBezTo>
                        <a:pt x="47" y="156"/>
                        <a:pt x="52" y="167"/>
                        <a:pt x="61" y="167"/>
                      </a:cubicBezTo>
                      <a:cubicBezTo>
                        <a:pt x="114" y="169"/>
                        <a:pt x="140" y="133"/>
                        <a:pt x="140" y="133"/>
                      </a:cubicBezTo>
                      <a:cubicBezTo>
                        <a:pt x="140" y="133"/>
                        <a:pt x="171" y="99"/>
                        <a:pt x="156" y="47"/>
                      </a:cubicBezTo>
                      <a:cubicBezTo>
                        <a:pt x="154" y="38"/>
                        <a:pt x="142" y="36"/>
                        <a:pt x="137" y="43"/>
                      </a:cubicBezTo>
                      <a:cubicBezTo>
                        <a:pt x="132" y="51"/>
                        <a:pt x="121" y="49"/>
                        <a:pt x="118" y="41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7D34D188-0D20-F244-A5B5-093E380B034E}"/>
                    </a:ext>
                  </a:extLst>
                </p:cNvPr>
                <p:cNvSpPr/>
                <p:nvPr/>
              </p:nvSpPr>
              <p:spPr>
                <a:xfrm>
                  <a:off x="15228561" y="6051690"/>
                  <a:ext cx="203064" cy="2093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4" h="169">
                      <a:moveTo>
                        <a:pt x="48" y="133"/>
                      </a:moveTo>
                      <a:cubicBezTo>
                        <a:pt x="53" y="144"/>
                        <a:pt x="62" y="157"/>
                        <a:pt x="75" y="167"/>
                      </a:cubicBezTo>
                      <a:cubicBezTo>
                        <a:pt x="83" y="173"/>
                        <a:pt x="94" y="165"/>
                        <a:pt x="92" y="155"/>
                      </a:cubicBezTo>
                      <a:cubicBezTo>
                        <a:pt x="90" y="149"/>
                        <a:pt x="89" y="141"/>
                        <a:pt x="88" y="134"/>
                      </a:cubicBezTo>
                      <a:cubicBezTo>
                        <a:pt x="88" y="126"/>
                        <a:pt x="96" y="120"/>
                        <a:pt x="103" y="123"/>
                      </a:cubicBezTo>
                      <a:cubicBezTo>
                        <a:pt x="115" y="128"/>
                        <a:pt x="133" y="135"/>
                        <a:pt x="151" y="137"/>
                      </a:cubicBezTo>
                      <a:cubicBezTo>
                        <a:pt x="161" y="138"/>
                        <a:pt x="167" y="128"/>
                        <a:pt x="161" y="120"/>
                      </a:cubicBezTo>
                      <a:cubicBezTo>
                        <a:pt x="151" y="105"/>
                        <a:pt x="135" y="93"/>
                        <a:pt x="125" y="86"/>
                      </a:cubicBezTo>
                      <a:cubicBezTo>
                        <a:pt x="118" y="81"/>
                        <a:pt x="119" y="71"/>
                        <a:pt x="126" y="67"/>
                      </a:cubicBezTo>
                      <a:cubicBezTo>
                        <a:pt x="133" y="64"/>
                        <a:pt x="140" y="61"/>
                        <a:pt x="147" y="59"/>
                      </a:cubicBezTo>
                      <a:cubicBezTo>
                        <a:pt x="156" y="56"/>
                        <a:pt x="157" y="43"/>
                        <a:pt x="148" y="39"/>
                      </a:cubicBezTo>
                      <a:cubicBezTo>
                        <a:pt x="133" y="32"/>
                        <a:pt x="117" y="32"/>
                        <a:pt x="105" y="33"/>
                      </a:cubicBezTo>
                      <a:cubicBezTo>
                        <a:pt x="96" y="34"/>
                        <a:pt x="90" y="23"/>
                        <a:pt x="95" y="16"/>
                      </a:cubicBezTo>
                      <a:cubicBezTo>
                        <a:pt x="101" y="8"/>
                        <a:pt x="94" y="-1"/>
                        <a:pt x="85" y="0"/>
                      </a:cubicBezTo>
                      <a:cubicBezTo>
                        <a:pt x="32" y="6"/>
                        <a:pt x="11" y="46"/>
                        <a:pt x="11" y="46"/>
                      </a:cubicBezTo>
                      <a:cubicBezTo>
                        <a:pt x="11" y="46"/>
                        <a:pt x="-13" y="84"/>
                        <a:pt x="9" y="133"/>
                      </a:cubicBezTo>
                      <a:cubicBezTo>
                        <a:pt x="13" y="141"/>
                        <a:pt x="25" y="141"/>
                        <a:pt x="28" y="133"/>
                      </a:cubicBezTo>
                      <a:cubicBezTo>
                        <a:pt x="33" y="125"/>
                        <a:pt x="44" y="125"/>
                        <a:pt x="48" y="133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284A835B-6B53-EF41-A2BD-A77A4A275348}"/>
                    </a:ext>
                  </a:extLst>
                </p:cNvPr>
                <p:cNvSpPr/>
                <p:nvPr/>
              </p:nvSpPr>
              <p:spPr>
                <a:xfrm>
                  <a:off x="14530918" y="6004333"/>
                  <a:ext cx="205556" cy="2106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170">
                      <a:moveTo>
                        <a:pt x="138" y="79"/>
                      </a:moveTo>
                      <a:cubicBezTo>
                        <a:pt x="141" y="67"/>
                        <a:pt x="144" y="51"/>
                        <a:pt x="141" y="35"/>
                      </a:cubicBezTo>
                      <a:cubicBezTo>
                        <a:pt x="140" y="25"/>
                        <a:pt x="127" y="23"/>
                        <a:pt x="121" y="32"/>
                      </a:cubicBezTo>
                      <a:cubicBezTo>
                        <a:pt x="118" y="38"/>
                        <a:pt x="114" y="44"/>
                        <a:pt x="109" y="50"/>
                      </a:cubicBezTo>
                      <a:cubicBezTo>
                        <a:pt x="104" y="56"/>
                        <a:pt x="94" y="55"/>
                        <a:pt x="90" y="47"/>
                      </a:cubicBezTo>
                      <a:cubicBezTo>
                        <a:pt x="86" y="35"/>
                        <a:pt x="77" y="17"/>
                        <a:pt x="66" y="4"/>
                      </a:cubicBezTo>
                      <a:cubicBezTo>
                        <a:pt x="60" y="-4"/>
                        <a:pt x="48" y="0"/>
                        <a:pt x="47" y="9"/>
                      </a:cubicBezTo>
                      <a:cubicBezTo>
                        <a:pt x="44" y="27"/>
                        <a:pt x="47" y="46"/>
                        <a:pt x="49" y="59"/>
                      </a:cubicBezTo>
                      <a:cubicBezTo>
                        <a:pt x="51" y="67"/>
                        <a:pt x="43" y="74"/>
                        <a:pt x="36" y="72"/>
                      </a:cubicBezTo>
                      <a:cubicBezTo>
                        <a:pt x="29" y="70"/>
                        <a:pt x="21" y="66"/>
                        <a:pt x="15" y="63"/>
                      </a:cubicBezTo>
                      <a:cubicBezTo>
                        <a:pt x="6" y="59"/>
                        <a:pt x="-3" y="68"/>
                        <a:pt x="1" y="77"/>
                      </a:cubicBezTo>
                      <a:cubicBezTo>
                        <a:pt x="7" y="92"/>
                        <a:pt x="17" y="103"/>
                        <a:pt x="27" y="111"/>
                      </a:cubicBezTo>
                      <a:cubicBezTo>
                        <a:pt x="34" y="117"/>
                        <a:pt x="31" y="128"/>
                        <a:pt x="23" y="130"/>
                      </a:cubicBezTo>
                      <a:cubicBezTo>
                        <a:pt x="14" y="132"/>
                        <a:pt x="11" y="144"/>
                        <a:pt x="18" y="149"/>
                      </a:cubicBezTo>
                      <a:cubicBezTo>
                        <a:pt x="61" y="182"/>
                        <a:pt x="103" y="166"/>
                        <a:pt x="103" y="166"/>
                      </a:cubicBezTo>
                      <a:cubicBezTo>
                        <a:pt x="103" y="166"/>
                        <a:pt x="147" y="156"/>
                        <a:pt x="165" y="105"/>
                      </a:cubicBezTo>
                      <a:cubicBezTo>
                        <a:pt x="168" y="97"/>
                        <a:pt x="160" y="89"/>
                        <a:pt x="152" y="92"/>
                      </a:cubicBezTo>
                      <a:cubicBezTo>
                        <a:pt x="143" y="95"/>
                        <a:pt x="135" y="87"/>
                        <a:pt x="138" y="79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46000487-CC9E-AF42-909A-2AE964FE8B27}"/>
                    </a:ext>
                  </a:extLst>
                </p:cNvPr>
                <p:cNvSpPr/>
                <p:nvPr/>
              </p:nvSpPr>
              <p:spPr>
                <a:xfrm>
                  <a:off x="14062500" y="6163850"/>
                  <a:ext cx="145758" cy="2093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169">
                      <a:moveTo>
                        <a:pt x="8" y="164"/>
                      </a:moveTo>
                      <a:cubicBezTo>
                        <a:pt x="8" y="164"/>
                        <a:pt x="50" y="181"/>
                        <a:pt x="95" y="151"/>
                      </a:cubicBezTo>
                      <a:cubicBezTo>
                        <a:pt x="102" y="147"/>
                        <a:pt x="100" y="135"/>
                        <a:pt x="92" y="132"/>
                      </a:cubicBezTo>
                      <a:cubicBezTo>
                        <a:pt x="83" y="130"/>
                        <a:pt x="81" y="118"/>
                        <a:pt x="89" y="113"/>
                      </a:cubicBezTo>
                      <a:cubicBezTo>
                        <a:pt x="98" y="106"/>
                        <a:pt x="110" y="95"/>
                        <a:pt x="117" y="80"/>
                      </a:cubicBezTo>
                      <a:cubicBezTo>
                        <a:pt x="122" y="72"/>
                        <a:pt x="112" y="62"/>
                        <a:pt x="103" y="66"/>
                      </a:cubicBezTo>
                      <a:cubicBezTo>
                        <a:pt x="97" y="69"/>
                        <a:pt x="90" y="71"/>
                        <a:pt x="82" y="73"/>
                      </a:cubicBezTo>
                      <a:cubicBezTo>
                        <a:pt x="75" y="75"/>
                        <a:pt x="68" y="68"/>
                        <a:pt x="70" y="60"/>
                      </a:cubicBezTo>
                      <a:cubicBezTo>
                        <a:pt x="73" y="47"/>
                        <a:pt x="77" y="28"/>
                        <a:pt x="75" y="10"/>
                      </a:cubicBezTo>
                      <a:cubicBezTo>
                        <a:pt x="75" y="1"/>
                        <a:pt x="64" y="-3"/>
                        <a:pt x="57" y="3"/>
                      </a:cubicBezTo>
                      <a:cubicBezTo>
                        <a:pt x="45" y="16"/>
                        <a:pt x="27" y="48"/>
                        <a:pt x="26" y="49"/>
                      </a:cubicBezTo>
                      <a:cubicBezTo>
                        <a:pt x="15" y="90"/>
                        <a:pt x="7" y="128"/>
                        <a:pt x="0" y="160"/>
                      </a:cubicBezTo>
                      <a:cubicBezTo>
                        <a:pt x="5" y="162"/>
                        <a:pt x="8" y="164"/>
                        <a:pt x="8" y="164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FF2A7C83-A05A-1644-8D55-179BB7C88EDD}"/>
                    </a:ext>
                  </a:extLst>
                </p:cNvPr>
                <p:cNvSpPr/>
                <p:nvPr/>
              </p:nvSpPr>
              <p:spPr>
                <a:xfrm>
                  <a:off x="15168763" y="6552674"/>
                  <a:ext cx="208047" cy="2081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8" h="168">
                      <a:moveTo>
                        <a:pt x="138" y="73"/>
                      </a:moveTo>
                      <a:cubicBezTo>
                        <a:pt x="141" y="61"/>
                        <a:pt x="143" y="45"/>
                        <a:pt x="139" y="30"/>
                      </a:cubicBezTo>
                      <a:cubicBezTo>
                        <a:pt x="136" y="20"/>
                        <a:pt x="123" y="18"/>
                        <a:pt x="118" y="27"/>
                      </a:cubicBezTo>
                      <a:cubicBezTo>
                        <a:pt x="116" y="33"/>
                        <a:pt x="112" y="40"/>
                        <a:pt x="107" y="46"/>
                      </a:cubicBezTo>
                      <a:cubicBezTo>
                        <a:pt x="103" y="53"/>
                        <a:pt x="93" y="52"/>
                        <a:pt x="89" y="45"/>
                      </a:cubicBezTo>
                      <a:cubicBezTo>
                        <a:pt x="84" y="32"/>
                        <a:pt x="74" y="16"/>
                        <a:pt x="61" y="3"/>
                      </a:cubicBezTo>
                      <a:cubicBezTo>
                        <a:pt x="54" y="-3"/>
                        <a:pt x="43" y="1"/>
                        <a:pt x="43" y="10"/>
                      </a:cubicBezTo>
                      <a:cubicBezTo>
                        <a:pt x="42" y="28"/>
                        <a:pt x="45" y="47"/>
                        <a:pt x="49" y="60"/>
                      </a:cubicBezTo>
                      <a:cubicBezTo>
                        <a:pt x="51" y="67"/>
                        <a:pt x="44" y="75"/>
                        <a:pt x="36" y="73"/>
                      </a:cubicBezTo>
                      <a:cubicBezTo>
                        <a:pt x="29" y="71"/>
                        <a:pt x="21" y="69"/>
                        <a:pt x="15" y="66"/>
                      </a:cubicBezTo>
                      <a:cubicBezTo>
                        <a:pt x="5" y="62"/>
                        <a:pt x="-3" y="72"/>
                        <a:pt x="1" y="80"/>
                      </a:cubicBezTo>
                      <a:cubicBezTo>
                        <a:pt x="8" y="95"/>
                        <a:pt x="20" y="106"/>
                        <a:pt x="30" y="113"/>
                      </a:cubicBezTo>
                      <a:cubicBezTo>
                        <a:pt x="37" y="118"/>
                        <a:pt x="36" y="129"/>
                        <a:pt x="27" y="132"/>
                      </a:cubicBezTo>
                      <a:cubicBezTo>
                        <a:pt x="18" y="135"/>
                        <a:pt x="16" y="146"/>
                        <a:pt x="24" y="151"/>
                      </a:cubicBezTo>
                      <a:cubicBezTo>
                        <a:pt x="68" y="181"/>
                        <a:pt x="110" y="163"/>
                        <a:pt x="110" y="163"/>
                      </a:cubicBezTo>
                      <a:cubicBezTo>
                        <a:pt x="110" y="163"/>
                        <a:pt x="153" y="149"/>
                        <a:pt x="168" y="97"/>
                      </a:cubicBezTo>
                      <a:cubicBezTo>
                        <a:pt x="170" y="89"/>
                        <a:pt x="162" y="82"/>
                        <a:pt x="153" y="85"/>
                      </a:cubicBezTo>
                      <a:cubicBezTo>
                        <a:pt x="145" y="88"/>
                        <a:pt x="136" y="82"/>
                        <a:pt x="138" y="73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714C8426-3832-FA47-8D30-B32781C6F5E7}"/>
                    </a:ext>
                  </a:extLst>
                </p:cNvPr>
                <p:cNvSpPr/>
                <p:nvPr/>
              </p:nvSpPr>
              <p:spPr>
                <a:xfrm>
                  <a:off x="14336575" y="6753317"/>
                  <a:ext cx="208047" cy="2081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8" h="168">
                      <a:moveTo>
                        <a:pt x="138" y="73"/>
                      </a:moveTo>
                      <a:cubicBezTo>
                        <a:pt x="141" y="61"/>
                        <a:pt x="143" y="45"/>
                        <a:pt x="138" y="30"/>
                      </a:cubicBezTo>
                      <a:cubicBezTo>
                        <a:pt x="136" y="20"/>
                        <a:pt x="123" y="18"/>
                        <a:pt x="118" y="28"/>
                      </a:cubicBezTo>
                      <a:cubicBezTo>
                        <a:pt x="115" y="34"/>
                        <a:pt x="112" y="41"/>
                        <a:pt x="107" y="47"/>
                      </a:cubicBezTo>
                      <a:cubicBezTo>
                        <a:pt x="103" y="53"/>
                        <a:pt x="92" y="53"/>
                        <a:pt x="89" y="45"/>
                      </a:cubicBezTo>
                      <a:cubicBezTo>
                        <a:pt x="83" y="33"/>
                        <a:pt x="73" y="17"/>
                        <a:pt x="61" y="4"/>
                      </a:cubicBezTo>
                      <a:cubicBezTo>
                        <a:pt x="55" y="-3"/>
                        <a:pt x="43" y="1"/>
                        <a:pt x="42" y="10"/>
                      </a:cubicBezTo>
                      <a:cubicBezTo>
                        <a:pt x="41" y="28"/>
                        <a:pt x="45" y="48"/>
                        <a:pt x="49" y="60"/>
                      </a:cubicBezTo>
                      <a:cubicBezTo>
                        <a:pt x="50" y="68"/>
                        <a:pt x="44" y="75"/>
                        <a:pt x="36" y="73"/>
                      </a:cubicBezTo>
                      <a:cubicBezTo>
                        <a:pt x="28" y="72"/>
                        <a:pt x="21" y="69"/>
                        <a:pt x="15" y="66"/>
                      </a:cubicBezTo>
                      <a:cubicBezTo>
                        <a:pt x="6" y="62"/>
                        <a:pt x="-3" y="72"/>
                        <a:pt x="1" y="81"/>
                      </a:cubicBezTo>
                      <a:cubicBezTo>
                        <a:pt x="8" y="95"/>
                        <a:pt x="20" y="106"/>
                        <a:pt x="30" y="114"/>
                      </a:cubicBezTo>
                      <a:cubicBezTo>
                        <a:pt x="37" y="119"/>
                        <a:pt x="35" y="130"/>
                        <a:pt x="26" y="133"/>
                      </a:cubicBezTo>
                      <a:cubicBezTo>
                        <a:pt x="18" y="135"/>
                        <a:pt x="16" y="147"/>
                        <a:pt x="23" y="152"/>
                      </a:cubicBezTo>
                      <a:cubicBezTo>
                        <a:pt x="68" y="182"/>
                        <a:pt x="110" y="163"/>
                        <a:pt x="110" y="163"/>
                      </a:cubicBezTo>
                      <a:cubicBezTo>
                        <a:pt x="110" y="163"/>
                        <a:pt x="153" y="150"/>
                        <a:pt x="168" y="98"/>
                      </a:cubicBezTo>
                      <a:cubicBezTo>
                        <a:pt x="170" y="89"/>
                        <a:pt x="161" y="82"/>
                        <a:pt x="153" y="86"/>
                      </a:cubicBezTo>
                      <a:cubicBezTo>
                        <a:pt x="144" y="89"/>
                        <a:pt x="136" y="82"/>
                        <a:pt x="138" y="73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92ED6CDA-29F7-C848-B7CC-42D894169010}"/>
                    </a:ext>
                  </a:extLst>
                </p:cNvPr>
                <p:cNvSpPr/>
                <p:nvPr/>
              </p:nvSpPr>
              <p:spPr>
                <a:xfrm>
                  <a:off x="14274285" y="5635449"/>
                  <a:ext cx="201818" cy="204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3" h="165">
                      <a:moveTo>
                        <a:pt x="39" y="121"/>
                      </a:moveTo>
                      <a:cubicBezTo>
                        <a:pt x="42" y="133"/>
                        <a:pt x="48" y="148"/>
                        <a:pt x="58" y="161"/>
                      </a:cubicBezTo>
                      <a:cubicBezTo>
                        <a:pt x="65" y="169"/>
                        <a:pt x="77" y="164"/>
                        <a:pt x="77" y="154"/>
                      </a:cubicBezTo>
                      <a:cubicBezTo>
                        <a:pt x="77" y="147"/>
                        <a:pt x="77" y="139"/>
                        <a:pt x="79" y="132"/>
                      </a:cubicBezTo>
                      <a:cubicBezTo>
                        <a:pt x="80" y="124"/>
                        <a:pt x="90" y="120"/>
                        <a:pt x="96" y="125"/>
                      </a:cubicBezTo>
                      <a:cubicBezTo>
                        <a:pt x="106" y="133"/>
                        <a:pt x="122" y="145"/>
                        <a:pt x="139" y="150"/>
                      </a:cubicBezTo>
                      <a:cubicBezTo>
                        <a:pt x="148" y="154"/>
                        <a:pt x="156" y="145"/>
                        <a:pt x="153" y="136"/>
                      </a:cubicBezTo>
                      <a:cubicBezTo>
                        <a:pt x="146" y="120"/>
                        <a:pt x="134" y="104"/>
                        <a:pt x="126" y="94"/>
                      </a:cubicBezTo>
                      <a:cubicBezTo>
                        <a:pt x="120" y="88"/>
                        <a:pt x="124" y="78"/>
                        <a:pt x="132" y="76"/>
                      </a:cubicBezTo>
                      <a:cubicBezTo>
                        <a:pt x="139" y="75"/>
                        <a:pt x="147" y="74"/>
                        <a:pt x="154" y="74"/>
                      </a:cubicBezTo>
                      <a:cubicBezTo>
                        <a:pt x="164" y="73"/>
                        <a:pt x="167" y="61"/>
                        <a:pt x="159" y="55"/>
                      </a:cubicBezTo>
                      <a:cubicBezTo>
                        <a:pt x="147" y="44"/>
                        <a:pt x="132" y="40"/>
                        <a:pt x="120" y="38"/>
                      </a:cubicBezTo>
                      <a:cubicBezTo>
                        <a:pt x="111" y="37"/>
                        <a:pt x="107" y="26"/>
                        <a:pt x="114" y="19"/>
                      </a:cubicBezTo>
                      <a:cubicBezTo>
                        <a:pt x="121" y="13"/>
                        <a:pt x="117" y="2"/>
                        <a:pt x="108" y="1"/>
                      </a:cubicBezTo>
                      <a:cubicBezTo>
                        <a:pt x="55" y="-6"/>
                        <a:pt x="26" y="28"/>
                        <a:pt x="26" y="28"/>
                      </a:cubicBezTo>
                      <a:cubicBezTo>
                        <a:pt x="26" y="28"/>
                        <a:pt x="-8" y="59"/>
                        <a:pt x="2" y="112"/>
                      </a:cubicBezTo>
                      <a:cubicBezTo>
                        <a:pt x="4" y="121"/>
                        <a:pt x="15" y="124"/>
                        <a:pt x="21" y="117"/>
                      </a:cubicBezTo>
                      <a:cubicBezTo>
                        <a:pt x="27" y="110"/>
                        <a:pt x="38" y="112"/>
                        <a:pt x="39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AD4A200-8340-E34E-8A45-FA4EA23353CE}"/>
                    </a:ext>
                  </a:extLst>
                </p:cNvPr>
                <p:cNvSpPr/>
                <p:nvPr/>
              </p:nvSpPr>
              <p:spPr>
                <a:xfrm>
                  <a:off x="14712804" y="5295228"/>
                  <a:ext cx="115859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" h="101">
                      <a:moveTo>
                        <a:pt x="90" y="0"/>
                      </a:moveTo>
                      <a:cubicBezTo>
                        <a:pt x="88" y="-1"/>
                        <a:pt x="84" y="0"/>
                        <a:pt x="83" y="2"/>
                      </a:cubicBezTo>
                      <a:cubicBezTo>
                        <a:pt x="43" y="34"/>
                        <a:pt x="7" y="38"/>
                        <a:pt x="6" y="39"/>
                      </a:cubicBezTo>
                      <a:cubicBezTo>
                        <a:pt x="4" y="39"/>
                        <a:pt x="2" y="40"/>
                        <a:pt x="1" y="42"/>
                      </a:cubicBezTo>
                      <a:cubicBezTo>
                        <a:pt x="0" y="44"/>
                        <a:pt x="0" y="46"/>
                        <a:pt x="1" y="49"/>
                      </a:cubicBezTo>
                      <a:lnTo>
                        <a:pt x="24" y="97"/>
                      </a:lnTo>
                      <a:cubicBezTo>
                        <a:pt x="25" y="99"/>
                        <a:pt x="28" y="101"/>
                        <a:pt x="30" y="101"/>
                      </a:cubicBezTo>
                      <a:cubicBezTo>
                        <a:pt x="31" y="101"/>
                        <a:pt x="32" y="101"/>
                        <a:pt x="32" y="100"/>
                      </a:cubicBezTo>
                      <a:cubicBezTo>
                        <a:pt x="89" y="81"/>
                        <a:pt x="94" y="10"/>
                        <a:pt x="94" y="7"/>
                      </a:cubicBezTo>
                      <a:cubicBezTo>
                        <a:pt x="94" y="5"/>
                        <a:pt x="92" y="2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A1F8B1E1-EFEF-F149-9A03-6F56FC16E1F3}"/>
                    </a:ext>
                  </a:extLst>
                </p:cNvPr>
                <p:cNvSpPr/>
                <p:nvPr/>
              </p:nvSpPr>
              <p:spPr>
                <a:xfrm>
                  <a:off x="14184588" y="6678543"/>
                  <a:ext cx="1832560" cy="4760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72" h="383">
                      <a:moveTo>
                        <a:pt x="1429" y="295"/>
                      </a:moveTo>
                      <a:cubicBezTo>
                        <a:pt x="1413" y="341"/>
                        <a:pt x="1368" y="371"/>
                        <a:pt x="1320" y="371"/>
                      </a:cubicBezTo>
                      <a:lnTo>
                        <a:pt x="463" y="371"/>
                      </a:lnTo>
                      <a:cubicBezTo>
                        <a:pt x="463" y="371"/>
                        <a:pt x="363" y="401"/>
                        <a:pt x="293" y="366"/>
                      </a:cubicBezTo>
                      <a:cubicBezTo>
                        <a:pt x="242" y="341"/>
                        <a:pt x="207" y="298"/>
                        <a:pt x="207" y="298"/>
                      </a:cubicBezTo>
                      <a:cubicBezTo>
                        <a:pt x="207" y="298"/>
                        <a:pt x="164" y="338"/>
                        <a:pt x="109" y="359"/>
                      </a:cubicBezTo>
                      <a:cubicBezTo>
                        <a:pt x="36" y="385"/>
                        <a:pt x="42" y="341"/>
                        <a:pt x="42" y="341"/>
                      </a:cubicBezTo>
                      <a:cubicBezTo>
                        <a:pt x="42" y="341"/>
                        <a:pt x="10" y="348"/>
                        <a:pt x="5" y="332"/>
                      </a:cubicBezTo>
                      <a:cubicBezTo>
                        <a:pt x="-4" y="305"/>
                        <a:pt x="19" y="280"/>
                        <a:pt x="19" y="280"/>
                      </a:cubicBezTo>
                      <a:cubicBezTo>
                        <a:pt x="-10" y="278"/>
                        <a:pt x="-4" y="253"/>
                        <a:pt x="30" y="223"/>
                      </a:cubicBezTo>
                      <a:cubicBezTo>
                        <a:pt x="127" y="138"/>
                        <a:pt x="178" y="131"/>
                        <a:pt x="217" y="130"/>
                      </a:cubicBezTo>
                      <a:cubicBezTo>
                        <a:pt x="237" y="129"/>
                        <a:pt x="348" y="166"/>
                        <a:pt x="398" y="182"/>
                      </a:cubicBezTo>
                      <a:cubicBezTo>
                        <a:pt x="414" y="187"/>
                        <a:pt x="430" y="190"/>
                        <a:pt x="446" y="189"/>
                      </a:cubicBezTo>
                      <a:lnTo>
                        <a:pt x="554" y="190"/>
                      </a:lnTo>
                      <a:lnTo>
                        <a:pt x="1095" y="130"/>
                      </a:lnTo>
                      <a:lnTo>
                        <a:pt x="1095" y="0"/>
                      </a:lnTo>
                      <a:lnTo>
                        <a:pt x="1470" y="0"/>
                      </a:lnTo>
                      <a:cubicBezTo>
                        <a:pt x="1470" y="0"/>
                        <a:pt x="1471" y="14"/>
                        <a:pt x="1471" y="39"/>
                      </a:cubicBezTo>
                      <a:cubicBezTo>
                        <a:pt x="1472" y="91"/>
                        <a:pt x="1466" y="190"/>
                        <a:pt x="1429" y="29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E987AD-A317-2146-AE94-68B8EACD3B0E}"/>
                    </a:ext>
                  </a:extLst>
                </p:cNvPr>
                <p:cNvSpPr/>
                <p:nvPr/>
              </p:nvSpPr>
              <p:spPr>
                <a:xfrm>
                  <a:off x="14175638" y="6669819"/>
                  <a:ext cx="1849122" cy="493507"/>
                </a:xfrm>
                <a:custGeom>
                  <a:avLst/>
                  <a:gdLst>
                    <a:gd name="connsiteX0" fmla="*/ 1380876 w 1849122"/>
                    <a:gd name="connsiteY0" fmla="*/ 17448 h 493507"/>
                    <a:gd name="connsiteX1" fmla="*/ 1380876 w 1849122"/>
                    <a:gd name="connsiteY1" fmla="*/ 170319 h 493507"/>
                    <a:gd name="connsiteX2" fmla="*/ 1373406 w 1849122"/>
                    <a:gd name="connsiteY2" fmla="*/ 179019 h 493507"/>
                    <a:gd name="connsiteX3" fmla="*/ 698650 w 1849122"/>
                    <a:gd name="connsiteY3" fmla="*/ 253590 h 493507"/>
                    <a:gd name="connsiteX4" fmla="*/ 697405 w 1849122"/>
                    <a:gd name="connsiteY4" fmla="*/ 253590 h 493507"/>
                    <a:gd name="connsiteX5" fmla="*/ 562952 w 1849122"/>
                    <a:gd name="connsiteY5" fmla="*/ 252347 h 493507"/>
                    <a:gd name="connsiteX6" fmla="*/ 499460 w 1849122"/>
                    <a:gd name="connsiteY6" fmla="*/ 242404 h 493507"/>
                    <a:gd name="connsiteX7" fmla="*/ 277861 w 1849122"/>
                    <a:gd name="connsiteY7" fmla="*/ 179019 h 493507"/>
                    <a:gd name="connsiteX8" fmla="*/ 50037 w 1849122"/>
                    <a:gd name="connsiteY8" fmla="*/ 293361 h 493507"/>
                    <a:gd name="connsiteX9" fmla="*/ 16424 w 1849122"/>
                    <a:gd name="connsiteY9" fmla="*/ 343075 h 493507"/>
                    <a:gd name="connsiteX10" fmla="*/ 31363 w 1849122"/>
                    <a:gd name="connsiteY10" fmla="*/ 349289 h 493507"/>
                    <a:gd name="connsiteX11" fmla="*/ 38833 w 1849122"/>
                    <a:gd name="connsiteY11" fmla="*/ 354261 h 493507"/>
                    <a:gd name="connsiteX12" fmla="*/ 37588 w 1849122"/>
                    <a:gd name="connsiteY12" fmla="*/ 362961 h 493507"/>
                    <a:gd name="connsiteX13" fmla="*/ 21404 w 1849122"/>
                    <a:gd name="connsiteY13" fmla="*/ 418889 h 493507"/>
                    <a:gd name="connsiteX14" fmla="*/ 57507 w 1849122"/>
                    <a:gd name="connsiteY14" fmla="*/ 423860 h 493507"/>
                    <a:gd name="connsiteX15" fmla="*/ 64977 w 1849122"/>
                    <a:gd name="connsiteY15" fmla="*/ 426346 h 493507"/>
                    <a:gd name="connsiteX16" fmla="*/ 67466 w 1849122"/>
                    <a:gd name="connsiteY16" fmla="*/ 433803 h 493507"/>
                    <a:gd name="connsiteX17" fmla="*/ 74936 w 1849122"/>
                    <a:gd name="connsiteY17" fmla="*/ 451203 h 493507"/>
                    <a:gd name="connsiteX18" fmla="*/ 139673 w 1849122"/>
                    <a:gd name="connsiteY18" fmla="*/ 446232 h 493507"/>
                    <a:gd name="connsiteX19" fmla="*/ 259187 w 1849122"/>
                    <a:gd name="connsiteY19" fmla="*/ 374146 h 493507"/>
                    <a:gd name="connsiteX20" fmla="*/ 265412 w 1849122"/>
                    <a:gd name="connsiteY20" fmla="*/ 371661 h 493507"/>
                    <a:gd name="connsiteX21" fmla="*/ 271636 w 1849122"/>
                    <a:gd name="connsiteY21" fmla="*/ 374146 h 493507"/>
                    <a:gd name="connsiteX22" fmla="*/ 374966 w 1849122"/>
                    <a:gd name="connsiteY22" fmla="*/ 456175 h 493507"/>
                    <a:gd name="connsiteX23" fmla="*/ 581626 w 1849122"/>
                    <a:gd name="connsiteY23" fmla="*/ 462389 h 493507"/>
                    <a:gd name="connsiteX24" fmla="*/ 584116 w 1849122"/>
                    <a:gd name="connsiteY24" fmla="*/ 462389 h 493507"/>
                    <a:gd name="connsiteX25" fmla="*/ 1652272 w 1849122"/>
                    <a:gd name="connsiteY25" fmla="*/ 462389 h 493507"/>
                    <a:gd name="connsiteX26" fmla="*/ 1779256 w 1849122"/>
                    <a:gd name="connsiteY26" fmla="*/ 371661 h 493507"/>
                    <a:gd name="connsiteX27" fmla="*/ 1831543 w 1849122"/>
                    <a:gd name="connsiteY27" fmla="*/ 57219 h 493507"/>
                    <a:gd name="connsiteX28" fmla="*/ 1830298 w 1849122"/>
                    <a:gd name="connsiteY28" fmla="*/ 17448 h 493507"/>
                    <a:gd name="connsiteX29" fmla="*/ 1372166 w 1849122"/>
                    <a:gd name="connsiteY29" fmla="*/ 0 h 493507"/>
                    <a:gd name="connsiteX30" fmla="*/ 1839023 w 1849122"/>
                    <a:gd name="connsiteY30" fmla="*/ 0 h 493507"/>
                    <a:gd name="connsiteX31" fmla="*/ 1847738 w 1849122"/>
                    <a:gd name="connsiteY31" fmla="*/ 7459 h 493507"/>
                    <a:gd name="connsiteX32" fmla="*/ 1848983 w 1849122"/>
                    <a:gd name="connsiteY32" fmla="*/ 57182 h 493507"/>
                    <a:gd name="connsiteX33" fmla="*/ 1795450 w 1849122"/>
                    <a:gd name="connsiteY33" fmla="*/ 377900 h 493507"/>
                    <a:gd name="connsiteX34" fmla="*/ 1652281 w 1849122"/>
                    <a:gd name="connsiteY34" fmla="*/ 478590 h 493507"/>
                    <a:gd name="connsiteX35" fmla="*/ 586601 w 1849122"/>
                    <a:gd name="connsiteY35" fmla="*/ 478590 h 493507"/>
                    <a:gd name="connsiteX36" fmla="*/ 475800 w 1849122"/>
                    <a:gd name="connsiteY36" fmla="*/ 493507 h 493507"/>
                    <a:gd name="connsiteX37" fmla="*/ 367489 w 1849122"/>
                    <a:gd name="connsiteY37" fmla="*/ 472375 h 493507"/>
                    <a:gd name="connsiteX38" fmla="*/ 264158 w 1849122"/>
                    <a:gd name="connsiteY38" fmla="*/ 391574 h 493507"/>
                    <a:gd name="connsiteX39" fmla="*/ 144643 w 1849122"/>
                    <a:gd name="connsiteY39" fmla="*/ 462430 h 493507"/>
                    <a:gd name="connsiteX40" fmla="*/ 64966 w 1849122"/>
                    <a:gd name="connsiteY40" fmla="*/ 463673 h 493507"/>
                    <a:gd name="connsiteX41" fmla="*/ 51271 w 1849122"/>
                    <a:gd name="connsiteY41" fmla="*/ 442541 h 493507"/>
                    <a:gd name="connsiteX42" fmla="*/ 5208 w 1849122"/>
                    <a:gd name="connsiteY42" fmla="*/ 423894 h 493507"/>
                    <a:gd name="connsiteX43" fmla="*/ 16412 w 1849122"/>
                    <a:gd name="connsiteY43" fmla="*/ 362983 h 493507"/>
                    <a:gd name="connsiteX44" fmla="*/ 1473 w 1849122"/>
                    <a:gd name="connsiteY44" fmla="*/ 348066 h 493507"/>
                    <a:gd name="connsiteX45" fmla="*/ 38822 w 1849122"/>
                    <a:gd name="connsiteY45" fmla="*/ 279696 h 493507"/>
                    <a:gd name="connsiteX46" fmla="*/ 277853 w 1849122"/>
                    <a:gd name="connsiteY46" fmla="*/ 161602 h 493507"/>
                    <a:gd name="connsiteX47" fmla="*/ 504434 w 1849122"/>
                    <a:gd name="connsiteY47" fmla="*/ 227486 h 493507"/>
                    <a:gd name="connsiteX48" fmla="*/ 562947 w 1849122"/>
                    <a:gd name="connsiteY48" fmla="*/ 234944 h 493507"/>
                    <a:gd name="connsiteX49" fmla="*/ 697402 w 1849122"/>
                    <a:gd name="connsiteY49" fmla="*/ 236187 h 493507"/>
                    <a:gd name="connsiteX50" fmla="*/ 1363451 w 1849122"/>
                    <a:gd name="connsiteY50" fmla="*/ 162845 h 493507"/>
                    <a:gd name="connsiteX51" fmla="*/ 1363451 w 1849122"/>
                    <a:gd name="connsiteY51" fmla="*/ 8702 h 493507"/>
                    <a:gd name="connsiteX52" fmla="*/ 1372166 w 1849122"/>
                    <a:gd name="connsiteY52" fmla="*/ 0 h 49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849122" h="493507">
                      <a:moveTo>
                        <a:pt x="1380876" y="17448"/>
                      </a:moveTo>
                      <a:lnTo>
                        <a:pt x="1380876" y="170319"/>
                      </a:lnTo>
                      <a:cubicBezTo>
                        <a:pt x="1380876" y="174047"/>
                        <a:pt x="1377141" y="179019"/>
                        <a:pt x="1373406" y="179019"/>
                      </a:cubicBezTo>
                      <a:lnTo>
                        <a:pt x="698650" y="253590"/>
                      </a:lnTo>
                      <a:lnTo>
                        <a:pt x="697405" y="253590"/>
                      </a:lnTo>
                      <a:lnTo>
                        <a:pt x="562952" y="252347"/>
                      </a:lnTo>
                      <a:cubicBezTo>
                        <a:pt x="541788" y="253590"/>
                        <a:pt x="520624" y="251104"/>
                        <a:pt x="499460" y="242404"/>
                      </a:cubicBezTo>
                      <a:cubicBezTo>
                        <a:pt x="379946" y="202633"/>
                        <a:pt x="294045" y="177776"/>
                        <a:pt x="277861" y="179019"/>
                      </a:cubicBezTo>
                      <a:cubicBezTo>
                        <a:pt x="229308" y="180262"/>
                        <a:pt x="167061" y="190205"/>
                        <a:pt x="50037" y="293361"/>
                      </a:cubicBezTo>
                      <a:cubicBezTo>
                        <a:pt x="23894" y="315732"/>
                        <a:pt x="15179" y="335618"/>
                        <a:pt x="16424" y="343075"/>
                      </a:cubicBezTo>
                      <a:cubicBezTo>
                        <a:pt x="18914" y="346804"/>
                        <a:pt x="26384" y="348047"/>
                        <a:pt x="31363" y="349289"/>
                      </a:cubicBezTo>
                      <a:cubicBezTo>
                        <a:pt x="35098" y="349289"/>
                        <a:pt x="38833" y="350532"/>
                        <a:pt x="38833" y="354261"/>
                      </a:cubicBezTo>
                      <a:cubicBezTo>
                        <a:pt x="40078" y="356747"/>
                        <a:pt x="40078" y="360475"/>
                        <a:pt x="37588" y="362961"/>
                      </a:cubicBezTo>
                      <a:cubicBezTo>
                        <a:pt x="37588" y="362961"/>
                        <a:pt x="12689" y="390304"/>
                        <a:pt x="21404" y="418889"/>
                      </a:cubicBezTo>
                      <a:cubicBezTo>
                        <a:pt x="25139" y="428832"/>
                        <a:pt x="47547" y="426346"/>
                        <a:pt x="57507" y="423860"/>
                      </a:cubicBezTo>
                      <a:cubicBezTo>
                        <a:pt x="59997" y="423860"/>
                        <a:pt x="63732" y="425103"/>
                        <a:pt x="64977" y="426346"/>
                      </a:cubicBezTo>
                      <a:cubicBezTo>
                        <a:pt x="67466" y="428832"/>
                        <a:pt x="67466" y="430075"/>
                        <a:pt x="67466" y="433803"/>
                      </a:cubicBezTo>
                      <a:cubicBezTo>
                        <a:pt x="67466" y="433803"/>
                        <a:pt x="67466" y="443746"/>
                        <a:pt x="74936" y="451203"/>
                      </a:cubicBezTo>
                      <a:cubicBezTo>
                        <a:pt x="81161" y="456175"/>
                        <a:pt x="97345" y="461146"/>
                        <a:pt x="139673" y="446232"/>
                      </a:cubicBezTo>
                      <a:cubicBezTo>
                        <a:pt x="206899" y="422618"/>
                        <a:pt x="257942" y="374146"/>
                        <a:pt x="259187" y="374146"/>
                      </a:cubicBezTo>
                      <a:cubicBezTo>
                        <a:pt x="260432" y="371661"/>
                        <a:pt x="262922" y="371661"/>
                        <a:pt x="265412" y="371661"/>
                      </a:cubicBezTo>
                      <a:cubicBezTo>
                        <a:pt x="267901" y="371661"/>
                        <a:pt x="270391" y="371661"/>
                        <a:pt x="271636" y="374146"/>
                      </a:cubicBezTo>
                      <a:cubicBezTo>
                        <a:pt x="271636" y="375389"/>
                        <a:pt x="315209" y="427589"/>
                        <a:pt x="374966" y="456175"/>
                      </a:cubicBezTo>
                      <a:cubicBezTo>
                        <a:pt x="459622" y="498432"/>
                        <a:pt x="580381" y="462389"/>
                        <a:pt x="581626" y="462389"/>
                      </a:cubicBezTo>
                      <a:cubicBezTo>
                        <a:pt x="582871" y="462389"/>
                        <a:pt x="582871" y="462389"/>
                        <a:pt x="584116" y="462389"/>
                      </a:cubicBezTo>
                      <a:lnTo>
                        <a:pt x="1652272" y="462389"/>
                      </a:lnTo>
                      <a:cubicBezTo>
                        <a:pt x="1709539" y="462389"/>
                        <a:pt x="1760581" y="426346"/>
                        <a:pt x="1779256" y="371661"/>
                      </a:cubicBezTo>
                      <a:cubicBezTo>
                        <a:pt x="1826563" y="241161"/>
                        <a:pt x="1832788" y="118119"/>
                        <a:pt x="1831543" y="57219"/>
                      </a:cubicBezTo>
                      <a:cubicBezTo>
                        <a:pt x="1831543" y="38577"/>
                        <a:pt x="1831543" y="24905"/>
                        <a:pt x="1830298" y="17448"/>
                      </a:cubicBezTo>
                      <a:close/>
                      <a:moveTo>
                        <a:pt x="1372166" y="0"/>
                      </a:moveTo>
                      <a:lnTo>
                        <a:pt x="1839023" y="0"/>
                      </a:lnTo>
                      <a:cubicBezTo>
                        <a:pt x="1842758" y="0"/>
                        <a:pt x="1846493" y="3730"/>
                        <a:pt x="1847738" y="7459"/>
                      </a:cubicBezTo>
                      <a:cubicBezTo>
                        <a:pt x="1847738" y="8702"/>
                        <a:pt x="1848983" y="26105"/>
                        <a:pt x="1848983" y="57182"/>
                      </a:cubicBezTo>
                      <a:cubicBezTo>
                        <a:pt x="1850228" y="120580"/>
                        <a:pt x="1844003" y="244889"/>
                        <a:pt x="1795450" y="377900"/>
                      </a:cubicBezTo>
                      <a:cubicBezTo>
                        <a:pt x="1774286" y="438811"/>
                        <a:pt x="1717018" y="478590"/>
                        <a:pt x="1652281" y="478590"/>
                      </a:cubicBezTo>
                      <a:lnTo>
                        <a:pt x="586601" y="478590"/>
                      </a:lnTo>
                      <a:cubicBezTo>
                        <a:pt x="577886" y="481076"/>
                        <a:pt x="530578" y="493507"/>
                        <a:pt x="475800" y="493507"/>
                      </a:cubicBezTo>
                      <a:cubicBezTo>
                        <a:pt x="439696" y="493507"/>
                        <a:pt x="401103" y="488535"/>
                        <a:pt x="367489" y="472375"/>
                      </a:cubicBezTo>
                      <a:cubicBezTo>
                        <a:pt x="316446" y="446270"/>
                        <a:pt x="277853" y="407734"/>
                        <a:pt x="264158" y="391574"/>
                      </a:cubicBezTo>
                      <a:cubicBezTo>
                        <a:pt x="247974" y="405248"/>
                        <a:pt x="201910" y="442541"/>
                        <a:pt x="144643" y="462430"/>
                      </a:cubicBezTo>
                      <a:cubicBezTo>
                        <a:pt x="107294" y="476104"/>
                        <a:pt x="79905" y="477347"/>
                        <a:pt x="64966" y="463673"/>
                      </a:cubicBezTo>
                      <a:cubicBezTo>
                        <a:pt x="56251" y="457458"/>
                        <a:pt x="52516" y="448756"/>
                        <a:pt x="51271" y="442541"/>
                      </a:cubicBezTo>
                      <a:cubicBezTo>
                        <a:pt x="36332" y="443784"/>
                        <a:pt x="11433" y="443784"/>
                        <a:pt x="5208" y="423894"/>
                      </a:cubicBezTo>
                      <a:cubicBezTo>
                        <a:pt x="-2262" y="399032"/>
                        <a:pt x="7698" y="376657"/>
                        <a:pt x="16412" y="362983"/>
                      </a:cubicBezTo>
                      <a:cubicBezTo>
                        <a:pt x="7698" y="359253"/>
                        <a:pt x="2718" y="353038"/>
                        <a:pt x="1473" y="348066"/>
                      </a:cubicBezTo>
                      <a:cubicBezTo>
                        <a:pt x="-4752" y="330662"/>
                        <a:pt x="8943" y="305801"/>
                        <a:pt x="38822" y="279696"/>
                      </a:cubicBezTo>
                      <a:cubicBezTo>
                        <a:pt x="159582" y="172790"/>
                        <a:pt x="225564" y="162845"/>
                        <a:pt x="277853" y="161602"/>
                      </a:cubicBezTo>
                      <a:cubicBezTo>
                        <a:pt x="302752" y="160359"/>
                        <a:pt x="430982" y="201381"/>
                        <a:pt x="504434" y="227486"/>
                      </a:cubicBezTo>
                      <a:cubicBezTo>
                        <a:pt x="524353" y="233701"/>
                        <a:pt x="543027" y="236187"/>
                        <a:pt x="562947" y="234944"/>
                      </a:cubicBezTo>
                      <a:lnTo>
                        <a:pt x="697402" y="236187"/>
                      </a:lnTo>
                      <a:lnTo>
                        <a:pt x="1363451" y="162845"/>
                      </a:lnTo>
                      <a:lnTo>
                        <a:pt x="1363451" y="8702"/>
                      </a:lnTo>
                      <a:cubicBezTo>
                        <a:pt x="1363451" y="3730"/>
                        <a:pt x="1367186" y="0"/>
                        <a:pt x="13721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7C7AC98B-983D-4044-9BEC-15DF78EFC1A1}"/>
                    </a:ext>
                  </a:extLst>
                </p:cNvPr>
                <p:cNvSpPr/>
                <p:nvPr/>
              </p:nvSpPr>
              <p:spPr>
                <a:xfrm>
                  <a:off x="15472737" y="6388172"/>
                  <a:ext cx="17441" cy="1719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139">
                      <a:moveTo>
                        <a:pt x="7" y="139"/>
                      </a:moveTo>
                      <a:cubicBezTo>
                        <a:pt x="4" y="139"/>
                        <a:pt x="0" y="136"/>
                        <a:pt x="0" y="132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2" y="0"/>
                        <a:pt x="15" y="3"/>
                        <a:pt x="15" y="7"/>
                      </a:cubicBezTo>
                      <a:lnTo>
                        <a:pt x="15" y="132"/>
                      </a:lnTo>
                      <a:cubicBezTo>
                        <a:pt x="15" y="136"/>
                        <a:pt x="12" y="139"/>
                        <a:pt x="7" y="1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B59F77FF-98AA-674D-A1BF-BE810047F789}"/>
                    </a:ext>
                  </a:extLst>
                </p:cNvPr>
                <p:cNvSpPr/>
                <p:nvPr/>
              </p:nvSpPr>
              <p:spPr>
                <a:xfrm>
                  <a:off x="15481457" y="6552674"/>
                  <a:ext cx="621650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0" h="101">
                      <a:moveTo>
                        <a:pt x="493" y="101"/>
                      </a:moveTo>
                      <a:cubicBezTo>
                        <a:pt x="496" y="69"/>
                        <a:pt x="499" y="35"/>
                        <a:pt x="500" y="0"/>
                      </a:cubicBezTo>
                      <a:lnTo>
                        <a:pt x="0" y="0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B1F3FCA9-90D9-AD44-94CA-29EBA83AB8CD}"/>
                    </a:ext>
                  </a:extLst>
                </p:cNvPr>
                <p:cNvSpPr/>
                <p:nvPr/>
              </p:nvSpPr>
              <p:spPr>
                <a:xfrm>
                  <a:off x="15472737" y="6543947"/>
                  <a:ext cx="639091" cy="142070"/>
                </a:xfrm>
                <a:custGeom>
                  <a:avLst/>
                  <a:gdLst>
                    <a:gd name="connsiteX0" fmla="*/ 18687 w 639091"/>
                    <a:gd name="connsiteY0" fmla="*/ 17450 h 142070"/>
                    <a:gd name="connsiteX1" fmla="*/ 18687 w 639091"/>
                    <a:gd name="connsiteY1" fmla="*/ 124626 h 142070"/>
                    <a:gd name="connsiteX2" fmla="*/ 612947 w 639091"/>
                    <a:gd name="connsiteY2" fmla="*/ 124626 h 142070"/>
                    <a:gd name="connsiteX3" fmla="*/ 621650 w 639091"/>
                    <a:gd name="connsiteY3" fmla="*/ 17450 h 142070"/>
                    <a:gd name="connsiteX4" fmla="*/ 8704 w 639091"/>
                    <a:gd name="connsiteY4" fmla="*/ 0 h 142070"/>
                    <a:gd name="connsiteX5" fmla="*/ 630387 w 639091"/>
                    <a:gd name="connsiteY5" fmla="*/ 0 h 142070"/>
                    <a:gd name="connsiteX6" fmla="*/ 636604 w 639091"/>
                    <a:gd name="connsiteY6" fmla="*/ 2471 h 142070"/>
                    <a:gd name="connsiteX7" fmla="*/ 639091 w 639091"/>
                    <a:gd name="connsiteY7" fmla="*/ 8648 h 142070"/>
                    <a:gd name="connsiteX8" fmla="*/ 629144 w 639091"/>
                    <a:gd name="connsiteY8" fmla="*/ 134658 h 142070"/>
                    <a:gd name="connsiteX9" fmla="*/ 621684 w 639091"/>
                    <a:gd name="connsiteY9" fmla="*/ 142070 h 142070"/>
                    <a:gd name="connsiteX10" fmla="*/ 8704 w 639091"/>
                    <a:gd name="connsiteY10" fmla="*/ 142070 h 142070"/>
                    <a:gd name="connsiteX11" fmla="*/ 0 w 639091"/>
                    <a:gd name="connsiteY11" fmla="*/ 133423 h 142070"/>
                    <a:gd name="connsiteX12" fmla="*/ 0 w 639091"/>
                    <a:gd name="connsiteY12" fmla="*/ 8648 h 142070"/>
                    <a:gd name="connsiteX13" fmla="*/ 8704 w 639091"/>
                    <a:gd name="connsiteY13" fmla="*/ 0 h 14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9091" h="142070">
                      <a:moveTo>
                        <a:pt x="18687" y="17450"/>
                      </a:moveTo>
                      <a:lnTo>
                        <a:pt x="18687" y="124626"/>
                      </a:lnTo>
                      <a:lnTo>
                        <a:pt x="612947" y="124626"/>
                      </a:lnTo>
                      <a:cubicBezTo>
                        <a:pt x="617920" y="90133"/>
                        <a:pt x="620407" y="54407"/>
                        <a:pt x="621650" y="17450"/>
                      </a:cubicBezTo>
                      <a:close/>
                      <a:moveTo>
                        <a:pt x="8704" y="0"/>
                      </a:moveTo>
                      <a:lnTo>
                        <a:pt x="630387" y="0"/>
                      </a:lnTo>
                      <a:cubicBezTo>
                        <a:pt x="632874" y="0"/>
                        <a:pt x="635361" y="0"/>
                        <a:pt x="636604" y="2471"/>
                      </a:cubicBezTo>
                      <a:cubicBezTo>
                        <a:pt x="639091" y="4942"/>
                        <a:pt x="639091" y="6177"/>
                        <a:pt x="639091" y="8648"/>
                      </a:cubicBezTo>
                      <a:cubicBezTo>
                        <a:pt x="637848" y="51887"/>
                        <a:pt x="634117" y="93890"/>
                        <a:pt x="629144" y="134658"/>
                      </a:cubicBezTo>
                      <a:cubicBezTo>
                        <a:pt x="629144" y="138364"/>
                        <a:pt x="625414" y="142070"/>
                        <a:pt x="621684" y="142070"/>
                      </a:cubicBezTo>
                      <a:lnTo>
                        <a:pt x="8704" y="142070"/>
                      </a:lnTo>
                      <a:cubicBezTo>
                        <a:pt x="4973" y="142070"/>
                        <a:pt x="0" y="138364"/>
                        <a:pt x="0" y="133423"/>
                      </a:cubicBezTo>
                      <a:lnTo>
                        <a:pt x="0" y="8648"/>
                      </a:lnTo>
                      <a:cubicBezTo>
                        <a:pt x="0" y="3706"/>
                        <a:pt x="4973" y="0"/>
                        <a:pt x="87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2B1A0A2E-46D3-374C-B90B-57305402176C}"/>
                    </a:ext>
                  </a:extLst>
                </p:cNvPr>
                <p:cNvSpPr/>
                <p:nvPr/>
              </p:nvSpPr>
              <p:spPr>
                <a:xfrm>
                  <a:off x="14037585" y="6363247"/>
                  <a:ext cx="282795" cy="2579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8" h="208">
                      <a:moveTo>
                        <a:pt x="20" y="0"/>
                      </a:moveTo>
                      <a:lnTo>
                        <a:pt x="228" y="116"/>
                      </a:lnTo>
                      <a:lnTo>
                        <a:pt x="205" y="208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3" name="Freeform 712">
                  <a:extLst>
                    <a:ext uri="{FF2B5EF4-FFF2-40B4-BE49-F238E27FC236}">
                      <a16:creationId xmlns:a16="http://schemas.microsoft.com/office/drawing/2014/main" id="{0055BB76-7862-6A41-AB9E-46665ED0EE8E}"/>
                    </a:ext>
                  </a:extLst>
                </p:cNvPr>
                <p:cNvSpPr/>
                <p:nvPr/>
              </p:nvSpPr>
              <p:spPr>
                <a:xfrm>
                  <a:off x="14029645" y="6354523"/>
                  <a:ext cx="300278" cy="275417"/>
                </a:xfrm>
                <a:custGeom>
                  <a:avLst/>
                  <a:gdLst>
                    <a:gd name="connsiteX0" fmla="*/ 37745 w 300278"/>
                    <a:gd name="connsiteY0" fmla="*/ 21186 h 275417"/>
                    <a:gd name="connsiteX1" fmla="*/ 17906 w 300278"/>
                    <a:gd name="connsiteY1" fmla="*/ 120354 h 275417"/>
                    <a:gd name="connsiteX2" fmla="*/ 255975 w 300278"/>
                    <a:gd name="connsiteY2" fmla="*/ 254231 h 275417"/>
                    <a:gd name="connsiteX3" fmla="*/ 282014 w 300278"/>
                    <a:gd name="connsiteY3" fmla="*/ 157542 h 275417"/>
                    <a:gd name="connsiteX4" fmla="*/ 29000 w 300278"/>
                    <a:gd name="connsiteY4" fmla="*/ 0 h 275417"/>
                    <a:gd name="connsiteX5" fmla="*/ 36444 w 300278"/>
                    <a:gd name="connsiteY5" fmla="*/ 1241 h 275417"/>
                    <a:gd name="connsiteX6" fmla="*/ 295738 w 300278"/>
                    <a:gd name="connsiteY6" fmla="*/ 145152 h 275417"/>
                    <a:gd name="connsiteX7" fmla="*/ 299460 w 300278"/>
                    <a:gd name="connsiteY7" fmla="*/ 155077 h 275417"/>
                    <a:gd name="connsiteX8" fmla="*/ 269685 w 300278"/>
                    <a:gd name="connsiteY8" fmla="*/ 269214 h 275417"/>
                    <a:gd name="connsiteX9" fmla="*/ 264722 w 300278"/>
                    <a:gd name="connsiteY9" fmla="*/ 275417 h 275417"/>
                    <a:gd name="connsiteX10" fmla="*/ 262241 w 300278"/>
                    <a:gd name="connsiteY10" fmla="*/ 275417 h 275417"/>
                    <a:gd name="connsiteX11" fmla="*/ 257278 w 300278"/>
                    <a:gd name="connsiteY11" fmla="*/ 274177 h 275417"/>
                    <a:gd name="connsiteX12" fmla="*/ 4187 w 300278"/>
                    <a:gd name="connsiteY12" fmla="*/ 132746 h 275417"/>
                    <a:gd name="connsiteX13" fmla="*/ 465 w 300278"/>
                    <a:gd name="connsiteY13" fmla="*/ 122821 h 275417"/>
                    <a:gd name="connsiteX14" fmla="*/ 24037 w 300278"/>
                    <a:gd name="connsiteY14" fmla="*/ 6203 h 275417"/>
                    <a:gd name="connsiteX15" fmla="*/ 29000 w 300278"/>
                    <a:gd name="connsiteY15" fmla="*/ 0 h 275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0278" h="275417">
                      <a:moveTo>
                        <a:pt x="37745" y="21186"/>
                      </a:moveTo>
                      <a:lnTo>
                        <a:pt x="17906" y="120354"/>
                      </a:lnTo>
                      <a:lnTo>
                        <a:pt x="255975" y="254231"/>
                      </a:lnTo>
                      <a:lnTo>
                        <a:pt x="282014" y="157542"/>
                      </a:lnTo>
                      <a:close/>
                      <a:moveTo>
                        <a:pt x="29000" y="0"/>
                      </a:moveTo>
                      <a:cubicBezTo>
                        <a:pt x="31481" y="0"/>
                        <a:pt x="33962" y="0"/>
                        <a:pt x="36444" y="1241"/>
                      </a:cubicBezTo>
                      <a:lnTo>
                        <a:pt x="295738" y="145152"/>
                      </a:lnTo>
                      <a:cubicBezTo>
                        <a:pt x="298220" y="147634"/>
                        <a:pt x="301942" y="151356"/>
                        <a:pt x="299460" y="155077"/>
                      </a:cubicBezTo>
                      <a:lnTo>
                        <a:pt x="269685" y="269214"/>
                      </a:lnTo>
                      <a:cubicBezTo>
                        <a:pt x="269685" y="271695"/>
                        <a:pt x="267204" y="274177"/>
                        <a:pt x="264722" y="275417"/>
                      </a:cubicBezTo>
                      <a:cubicBezTo>
                        <a:pt x="263482" y="275417"/>
                        <a:pt x="262241" y="275417"/>
                        <a:pt x="262241" y="275417"/>
                      </a:cubicBezTo>
                      <a:cubicBezTo>
                        <a:pt x="259760" y="275417"/>
                        <a:pt x="258519" y="275417"/>
                        <a:pt x="257278" y="274177"/>
                      </a:cubicBezTo>
                      <a:lnTo>
                        <a:pt x="4187" y="132746"/>
                      </a:lnTo>
                      <a:cubicBezTo>
                        <a:pt x="465" y="130265"/>
                        <a:pt x="-776" y="126543"/>
                        <a:pt x="465" y="122821"/>
                      </a:cubicBezTo>
                      <a:lnTo>
                        <a:pt x="24037" y="6203"/>
                      </a:lnTo>
                      <a:cubicBezTo>
                        <a:pt x="24037" y="3722"/>
                        <a:pt x="26519" y="1241"/>
                        <a:pt x="29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3C3A0071-339E-D840-93AD-83D2196B5DC2}"/>
                    </a:ext>
                  </a:extLst>
                </p:cNvPr>
                <p:cNvSpPr/>
                <p:nvPr/>
              </p:nvSpPr>
              <p:spPr>
                <a:xfrm>
                  <a:off x="13175497" y="7260532"/>
                  <a:ext cx="1630741" cy="8536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10" h="686">
                      <a:moveTo>
                        <a:pt x="227" y="501"/>
                      </a:moveTo>
                      <a:cubicBezTo>
                        <a:pt x="480" y="632"/>
                        <a:pt x="837" y="695"/>
                        <a:pt x="1208" y="685"/>
                      </a:cubicBezTo>
                      <a:lnTo>
                        <a:pt x="1156" y="493"/>
                      </a:lnTo>
                      <a:lnTo>
                        <a:pt x="1310" y="493"/>
                      </a:lnTo>
                      <a:lnTo>
                        <a:pt x="1310" y="0"/>
                      </a:lnTo>
                      <a:lnTo>
                        <a:pt x="158" y="0"/>
                      </a:lnTo>
                      <a:cubicBezTo>
                        <a:pt x="-20" y="0"/>
                        <a:pt x="0" y="302"/>
                        <a:pt x="1" y="309"/>
                      </a:cubicBezTo>
                      <a:cubicBezTo>
                        <a:pt x="56" y="386"/>
                        <a:pt x="130" y="451"/>
                        <a:pt x="227" y="50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4" name="Freeform 713">
                  <a:extLst>
                    <a:ext uri="{FF2B5EF4-FFF2-40B4-BE49-F238E27FC236}">
                      <a16:creationId xmlns:a16="http://schemas.microsoft.com/office/drawing/2014/main" id="{1C84AF47-E071-6641-A10B-D559A8673A70}"/>
                    </a:ext>
                  </a:extLst>
                </p:cNvPr>
                <p:cNvSpPr/>
                <p:nvPr/>
              </p:nvSpPr>
              <p:spPr>
                <a:xfrm>
                  <a:off x="13166483" y="7251808"/>
                  <a:ext cx="1648475" cy="871114"/>
                </a:xfrm>
                <a:custGeom>
                  <a:avLst/>
                  <a:gdLst>
                    <a:gd name="connsiteX0" fmla="*/ 206948 w 1648475"/>
                    <a:gd name="connsiteY0" fmla="*/ 17448 h 871114"/>
                    <a:gd name="connsiteX1" fmla="*/ 97403 w 1648475"/>
                    <a:gd name="connsiteY1" fmla="*/ 64734 h 871114"/>
                    <a:gd name="connsiteX2" fmla="*/ 18979 w 1648475"/>
                    <a:gd name="connsiteY2" fmla="*/ 390761 h 871114"/>
                    <a:gd name="connsiteX3" fmla="*/ 296576 w 1648475"/>
                    <a:gd name="connsiteY3" fmla="*/ 624703 h 871114"/>
                    <a:gd name="connsiteX4" fmla="*/ 1502817 w 1648475"/>
                    <a:gd name="connsiteY4" fmla="*/ 852424 h 871114"/>
                    <a:gd name="connsiteX5" fmla="*/ 1441821 w 1648475"/>
                    <a:gd name="connsiteY5" fmla="*/ 623459 h 871114"/>
                    <a:gd name="connsiteX6" fmla="*/ 1443066 w 1648475"/>
                    <a:gd name="connsiteY6" fmla="*/ 617237 h 871114"/>
                    <a:gd name="connsiteX7" fmla="*/ 1449290 w 1648475"/>
                    <a:gd name="connsiteY7" fmla="*/ 612259 h 871114"/>
                    <a:gd name="connsiteX8" fmla="*/ 1632280 w 1648475"/>
                    <a:gd name="connsiteY8" fmla="*/ 612259 h 871114"/>
                    <a:gd name="connsiteX9" fmla="*/ 1632280 w 1648475"/>
                    <a:gd name="connsiteY9" fmla="*/ 17448 h 871114"/>
                    <a:gd name="connsiteX10" fmla="*/ 205693 w 1648475"/>
                    <a:gd name="connsiteY10" fmla="*/ 0 h 871114"/>
                    <a:gd name="connsiteX11" fmla="*/ 1641006 w 1648475"/>
                    <a:gd name="connsiteY11" fmla="*/ 0 h 871114"/>
                    <a:gd name="connsiteX12" fmla="*/ 1648475 w 1648475"/>
                    <a:gd name="connsiteY12" fmla="*/ 8711 h 871114"/>
                    <a:gd name="connsiteX13" fmla="*/ 1648475 w 1648475"/>
                    <a:gd name="connsiteY13" fmla="*/ 622225 h 871114"/>
                    <a:gd name="connsiteX14" fmla="*/ 1641006 w 1648475"/>
                    <a:gd name="connsiteY14" fmla="*/ 630936 h 871114"/>
                    <a:gd name="connsiteX15" fmla="*/ 1460503 w 1648475"/>
                    <a:gd name="connsiteY15" fmla="*/ 630936 h 871114"/>
                    <a:gd name="connsiteX16" fmla="*/ 1521500 w 1648475"/>
                    <a:gd name="connsiteY16" fmla="*/ 858670 h 871114"/>
                    <a:gd name="connsiteX17" fmla="*/ 1519011 w 1648475"/>
                    <a:gd name="connsiteY17" fmla="*/ 866136 h 871114"/>
                    <a:gd name="connsiteX18" fmla="*/ 1512786 w 1648475"/>
                    <a:gd name="connsiteY18" fmla="*/ 869870 h 871114"/>
                    <a:gd name="connsiteX19" fmla="*/ 1415688 w 1648475"/>
                    <a:gd name="connsiteY19" fmla="*/ 871114 h 871114"/>
                    <a:gd name="connsiteX20" fmla="*/ 287853 w 1648475"/>
                    <a:gd name="connsiteY20" fmla="*/ 640891 h 871114"/>
                    <a:gd name="connsiteX21" fmla="*/ 2783 w 1648475"/>
                    <a:gd name="connsiteY21" fmla="*/ 398224 h 871114"/>
                    <a:gd name="connsiteX22" fmla="*/ 1538 w 1648475"/>
                    <a:gd name="connsiteY22" fmla="*/ 393246 h 871114"/>
                    <a:gd name="connsiteX23" fmla="*/ 82453 w 1648475"/>
                    <a:gd name="connsiteY23" fmla="*/ 52267 h 871114"/>
                    <a:gd name="connsiteX24" fmla="*/ 205693 w 1648475"/>
                    <a:gd name="connsiteY24" fmla="*/ 0 h 87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48475" h="871114">
                      <a:moveTo>
                        <a:pt x="206948" y="17448"/>
                      </a:moveTo>
                      <a:cubicBezTo>
                        <a:pt x="163379" y="17448"/>
                        <a:pt x="126034" y="32381"/>
                        <a:pt x="97403" y="64734"/>
                      </a:cubicBezTo>
                      <a:cubicBezTo>
                        <a:pt x="9020" y="158063"/>
                        <a:pt x="17734" y="364629"/>
                        <a:pt x="18979" y="390761"/>
                      </a:cubicBezTo>
                      <a:cubicBezTo>
                        <a:pt x="88689" y="486578"/>
                        <a:pt x="182052" y="566218"/>
                        <a:pt x="296576" y="624703"/>
                      </a:cubicBezTo>
                      <a:cubicBezTo>
                        <a:pt x="601560" y="781494"/>
                        <a:pt x="1039740" y="863623"/>
                        <a:pt x="1502817" y="852424"/>
                      </a:cubicBezTo>
                      <a:lnTo>
                        <a:pt x="1441821" y="623459"/>
                      </a:lnTo>
                      <a:cubicBezTo>
                        <a:pt x="1440576" y="620970"/>
                        <a:pt x="1441821" y="618481"/>
                        <a:pt x="1443066" y="617237"/>
                      </a:cubicBezTo>
                      <a:cubicBezTo>
                        <a:pt x="1444311" y="614748"/>
                        <a:pt x="1448045" y="612259"/>
                        <a:pt x="1449290" y="612259"/>
                      </a:cubicBezTo>
                      <a:lnTo>
                        <a:pt x="1632280" y="612259"/>
                      </a:lnTo>
                      <a:lnTo>
                        <a:pt x="1632280" y="17448"/>
                      </a:lnTo>
                      <a:close/>
                      <a:moveTo>
                        <a:pt x="205693" y="0"/>
                      </a:moveTo>
                      <a:lnTo>
                        <a:pt x="1641006" y="0"/>
                      </a:lnTo>
                      <a:cubicBezTo>
                        <a:pt x="1644741" y="0"/>
                        <a:pt x="1648475" y="3734"/>
                        <a:pt x="1648475" y="8711"/>
                      </a:cubicBezTo>
                      <a:lnTo>
                        <a:pt x="1648475" y="622225"/>
                      </a:lnTo>
                      <a:cubicBezTo>
                        <a:pt x="1648475" y="627202"/>
                        <a:pt x="1644741" y="630936"/>
                        <a:pt x="1641006" y="630936"/>
                      </a:cubicBezTo>
                      <a:lnTo>
                        <a:pt x="1460503" y="630936"/>
                      </a:lnTo>
                      <a:lnTo>
                        <a:pt x="1521500" y="858670"/>
                      </a:lnTo>
                      <a:cubicBezTo>
                        <a:pt x="1521500" y="861159"/>
                        <a:pt x="1521500" y="863648"/>
                        <a:pt x="1519011" y="866136"/>
                      </a:cubicBezTo>
                      <a:cubicBezTo>
                        <a:pt x="1517766" y="867381"/>
                        <a:pt x="1516521" y="869870"/>
                        <a:pt x="1512786" y="869870"/>
                      </a:cubicBezTo>
                      <a:cubicBezTo>
                        <a:pt x="1480420" y="869870"/>
                        <a:pt x="1448054" y="871114"/>
                        <a:pt x="1415688" y="871114"/>
                      </a:cubicBezTo>
                      <a:cubicBezTo>
                        <a:pt x="981235" y="871114"/>
                        <a:pt x="574169" y="787736"/>
                        <a:pt x="287853" y="640891"/>
                      </a:cubicBezTo>
                      <a:cubicBezTo>
                        <a:pt x="169593" y="579913"/>
                        <a:pt x="73739" y="497780"/>
                        <a:pt x="2783" y="398224"/>
                      </a:cubicBezTo>
                      <a:cubicBezTo>
                        <a:pt x="2783" y="396979"/>
                        <a:pt x="1538" y="395735"/>
                        <a:pt x="1538" y="393246"/>
                      </a:cubicBezTo>
                      <a:cubicBezTo>
                        <a:pt x="293" y="384535"/>
                        <a:pt x="-14645" y="156801"/>
                        <a:pt x="82453" y="52267"/>
                      </a:cubicBezTo>
                      <a:cubicBezTo>
                        <a:pt x="116064" y="17423"/>
                        <a:pt x="157144" y="0"/>
                        <a:pt x="20569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6D994710-D9D4-3E4C-808B-16A70928BE0B}"/>
                    </a:ext>
                  </a:extLst>
                </p:cNvPr>
                <p:cNvSpPr/>
                <p:nvPr/>
              </p:nvSpPr>
              <p:spPr>
                <a:xfrm>
                  <a:off x="13722399" y="7377678"/>
                  <a:ext cx="156970" cy="662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" h="533">
                      <a:moveTo>
                        <a:pt x="110" y="533"/>
                      </a:moveTo>
                      <a:cubicBezTo>
                        <a:pt x="108" y="533"/>
                        <a:pt x="105" y="531"/>
                        <a:pt x="104" y="529"/>
                      </a:cubicBezTo>
                      <a:cubicBezTo>
                        <a:pt x="98" y="518"/>
                        <a:pt x="-23" y="269"/>
                        <a:pt x="4" y="160"/>
                      </a:cubicBezTo>
                      <a:cubicBezTo>
                        <a:pt x="32" y="51"/>
                        <a:pt x="113" y="3"/>
                        <a:pt x="117" y="1"/>
                      </a:cubicBezTo>
                      <a:cubicBezTo>
                        <a:pt x="120" y="-1"/>
                        <a:pt x="124" y="1"/>
                        <a:pt x="126" y="4"/>
                      </a:cubicBezTo>
                      <a:cubicBezTo>
                        <a:pt x="128" y="7"/>
                        <a:pt x="126" y="12"/>
                        <a:pt x="124" y="13"/>
                      </a:cubicBezTo>
                      <a:cubicBezTo>
                        <a:pt x="123" y="13"/>
                        <a:pt x="44" y="60"/>
                        <a:pt x="18" y="164"/>
                      </a:cubicBezTo>
                      <a:cubicBezTo>
                        <a:pt x="-8" y="268"/>
                        <a:pt x="115" y="520"/>
                        <a:pt x="116" y="523"/>
                      </a:cubicBezTo>
                      <a:cubicBezTo>
                        <a:pt x="118" y="526"/>
                        <a:pt x="116" y="530"/>
                        <a:pt x="113" y="532"/>
                      </a:cubicBezTo>
                      <a:cubicBezTo>
                        <a:pt x="112" y="532"/>
                        <a:pt x="111" y="533"/>
                        <a:pt x="110" y="5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61" name="Group 760">
                <a:extLst>
                  <a:ext uri="{FF2B5EF4-FFF2-40B4-BE49-F238E27FC236}">
                    <a16:creationId xmlns:a16="http://schemas.microsoft.com/office/drawing/2014/main" id="{69899844-F084-B946-BE9A-78F7EFF30EE2}"/>
                  </a:ext>
                </a:extLst>
              </p:cNvPr>
              <p:cNvGrpSpPr/>
              <p:nvPr/>
            </p:nvGrpSpPr>
            <p:grpSpPr>
              <a:xfrm>
                <a:off x="13084554" y="5409882"/>
                <a:ext cx="740000" cy="533385"/>
                <a:chOff x="13084554" y="5409882"/>
                <a:chExt cx="740000" cy="533385"/>
              </a:xfrm>
            </p:grpSpPr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856E4196-051C-DA40-B4BB-BCCE6E0F99AD}"/>
                    </a:ext>
                  </a:extLst>
                </p:cNvPr>
                <p:cNvSpPr/>
                <p:nvPr/>
              </p:nvSpPr>
              <p:spPr>
                <a:xfrm>
                  <a:off x="13092029" y="5535751"/>
                  <a:ext cx="631616" cy="3987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8" h="321">
                      <a:moveTo>
                        <a:pt x="396" y="321"/>
                      </a:moveTo>
                      <a:lnTo>
                        <a:pt x="112" y="321"/>
                      </a:lnTo>
                      <a:cubicBezTo>
                        <a:pt x="51" y="321"/>
                        <a:pt x="0" y="271"/>
                        <a:pt x="0" y="209"/>
                      </a:cubicBezTo>
                      <a:lnTo>
                        <a:pt x="0" y="112"/>
                      </a:lnTo>
                      <a:cubicBezTo>
                        <a:pt x="0" y="50"/>
                        <a:pt x="51" y="0"/>
                        <a:pt x="112" y="0"/>
                      </a:cubicBezTo>
                      <a:lnTo>
                        <a:pt x="396" y="0"/>
                      </a:lnTo>
                      <a:cubicBezTo>
                        <a:pt x="458" y="0"/>
                        <a:pt x="508" y="50"/>
                        <a:pt x="508" y="112"/>
                      </a:cubicBezTo>
                      <a:lnTo>
                        <a:pt x="508" y="209"/>
                      </a:lnTo>
                      <a:cubicBezTo>
                        <a:pt x="508" y="271"/>
                        <a:pt x="458" y="321"/>
                        <a:pt x="396" y="3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5" name="Freeform 714">
                  <a:extLst>
                    <a:ext uri="{FF2B5EF4-FFF2-40B4-BE49-F238E27FC236}">
                      <a16:creationId xmlns:a16="http://schemas.microsoft.com/office/drawing/2014/main" id="{34F62E87-DC6D-134A-872D-F94E1DC32295}"/>
                    </a:ext>
                  </a:extLst>
                </p:cNvPr>
                <p:cNvSpPr/>
                <p:nvPr/>
              </p:nvSpPr>
              <p:spPr>
                <a:xfrm>
                  <a:off x="13084554" y="5528273"/>
                  <a:ext cx="647812" cy="414994"/>
                </a:xfrm>
                <a:custGeom>
                  <a:avLst/>
                  <a:gdLst>
                    <a:gd name="connsiteX0" fmla="*/ 101981 w 647812"/>
                    <a:gd name="connsiteY0" fmla="*/ 16201 h 414994"/>
                    <a:gd name="connsiteX1" fmla="*/ 16195 w 647812"/>
                    <a:gd name="connsiteY1" fmla="*/ 101912 h 414994"/>
                    <a:gd name="connsiteX2" fmla="*/ 16195 w 647812"/>
                    <a:gd name="connsiteY2" fmla="*/ 313083 h 414994"/>
                    <a:gd name="connsiteX3" fmla="*/ 101981 w 647812"/>
                    <a:gd name="connsiteY3" fmla="*/ 398793 h 414994"/>
                    <a:gd name="connsiteX4" fmla="*/ 545828 w 647812"/>
                    <a:gd name="connsiteY4" fmla="*/ 398793 h 414994"/>
                    <a:gd name="connsiteX5" fmla="*/ 630370 w 647812"/>
                    <a:gd name="connsiteY5" fmla="*/ 313083 h 414994"/>
                    <a:gd name="connsiteX6" fmla="*/ 630370 w 647812"/>
                    <a:gd name="connsiteY6" fmla="*/ 101912 h 414994"/>
                    <a:gd name="connsiteX7" fmla="*/ 545828 w 647812"/>
                    <a:gd name="connsiteY7" fmla="*/ 16201 h 414994"/>
                    <a:gd name="connsiteX8" fmla="*/ 101959 w 647812"/>
                    <a:gd name="connsiteY8" fmla="*/ 0 h 414994"/>
                    <a:gd name="connsiteX9" fmla="*/ 545853 w 647812"/>
                    <a:gd name="connsiteY9" fmla="*/ 0 h 414994"/>
                    <a:gd name="connsiteX10" fmla="*/ 647812 w 647812"/>
                    <a:gd name="connsiteY10" fmla="*/ 101885 h 414994"/>
                    <a:gd name="connsiteX11" fmla="*/ 647812 w 647812"/>
                    <a:gd name="connsiteY11" fmla="*/ 313109 h 414994"/>
                    <a:gd name="connsiteX12" fmla="*/ 545853 w 647812"/>
                    <a:gd name="connsiteY12" fmla="*/ 414994 h 414994"/>
                    <a:gd name="connsiteX13" fmla="*/ 101959 w 647812"/>
                    <a:gd name="connsiteY13" fmla="*/ 414994 h 414994"/>
                    <a:gd name="connsiteX14" fmla="*/ 0 w 647812"/>
                    <a:gd name="connsiteY14" fmla="*/ 313109 h 414994"/>
                    <a:gd name="connsiteX15" fmla="*/ 0 w 647812"/>
                    <a:gd name="connsiteY15" fmla="*/ 101885 h 414994"/>
                    <a:gd name="connsiteX16" fmla="*/ 101959 w 647812"/>
                    <a:gd name="connsiteY16" fmla="*/ 0 h 41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47812" h="414994">
                      <a:moveTo>
                        <a:pt x="101981" y="16201"/>
                      </a:moveTo>
                      <a:cubicBezTo>
                        <a:pt x="54736" y="16201"/>
                        <a:pt x="16195" y="54709"/>
                        <a:pt x="16195" y="101912"/>
                      </a:cubicBezTo>
                      <a:lnTo>
                        <a:pt x="16195" y="313083"/>
                      </a:lnTo>
                      <a:cubicBezTo>
                        <a:pt x="16195" y="360286"/>
                        <a:pt x="54736" y="398793"/>
                        <a:pt x="101981" y="398793"/>
                      </a:cubicBezTo>
                      <a:lnTo>
                        <a:pt x="545828" y="398793"/>
                      </a:lnTo>
                      <a:cubicBezTo>
                        <a:pt x="593072" y="398793"/>
                        <a:pt x="630370" y="360286"/>
                        <a:pt x="630370" y="313083"/>
                      </a:cubicBezTo>
                      <a:lnTo>
                        <a:pt x="630370" y="101912"/>
                      </a:lnTo>
                      <a:cubicBezTo>
                        <a:pt x="630370" y="54709"/>
                        <a:pt x="593072" y="16201"/>
                        <a:pt x="545828" y="16201"/>
                      </a:cubicBezTo>
                      <a:close/>
                      <a:moveTo>
                        <a:pt x="101959" y="0"/>
                      </a:moveTo>
                      <a:lnTo>
                        <a:pt x="545853" y="0"/>
                      </a:lnTo>
                      <a:cubicBezTo>
                        <a:pt x="601806" y="0"/>
                        <a:pt x="647812" y="44730"/>
                        <a:pt x="647812" y="101885"/>
                      </a:cubicBezTo>
                      <a:lnTo>
                        <a:pt x="647812" y="313109"/>
                      </a:lnTo>
                      <a:cubicBezTo>
                        <a:pt x="647812" y="369022"/>
                        <a:pt x="601806" y="414994"/>
                        <a:pt x="545853" y="414994"/>
                      </a:cubicBezTo>
                      <a:lnTo>
                        <a:pt x="101959" y="414994"/>
                      </a:lnTo>
                      <a:cubicBezTo>
                        <a:pt x="44762" y="414994"/>
                        <a:pt x="0" y="369022"/>
                        <a:pt x="0" y="313109"/>
                      </a:cubicBezTo>
                      <a:lnTo>
                        <a:pt x="0" y="101885"/>
                      </a:lnTo>
                      <a:cubicBezTo>
                        <a:pt x="0" y="44730"/>
                        <a:pt x="44762" y="0"/>
                        <a:pt x="1019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6A0C80FC-94FB-1446-8D0D-D042835B869C}"/>
                    </a:ext>
                  </a:extLst>
                </p:cNvPr>
                <p:cNvSpPr/>
                <p:nvPr/>
              </p:nvSpPr>
              <p:spPr>
                <a:xfrm>
                  <a:off x="13113204" y="5553198"/>
                  <a:ext cx="590505" cy="2467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5" h="199">
                      <a:moveTo>
                        <a:pt x="237" y="199"/>
                      </a:moveTo>
                      <a:cubicBezTo>
                        <a:pt x="216" y="199"/>
                        <a:pt x="194" y="191"/>
                        <a:pt x="177" y="175"/>
                      </a:cubicBezTo>
                      <a:lnTo>
                        <a:pt x="2" y="12"/>
                      </a:lnTo>
                      <a:cubicBezTo>
                        <a:pt x="-1" y="9"/>
                        <a:pt x="-1" y="5"/>
                        <a:pt x="2" y="2"/>
                      </a:cubicBezTo>
                      <a:cubicBezTo>
                        <a:pt x="4" y="-1"/>
                        <a:pt x="9" y="-1"/>
                        <a:pt x="11" y="2"/>
                      </a:cubicBezTo>
                      <a:lnTo>
                        <a:pt x="187" y="165"/>
                      </a:lnTo>
                      <a:cubicBezTo>
                        <a:pt x="215" y="191"/>
                        <a:pt x="260" y="191"/>
                        <a:pt x="288" y="165"/>
                      </a:cubicBezTo>
                      <a:lnTo>
                        <a:pt x="464" y="2"/>
                      </a:lnTo>
                      <a:cubicBezTo>
                        <a:pt x="466" y="-1"/>
                        <a:pt x="471" y="-1"/>
                        <a:pt x="473" y="2"/>
                      </a:cubicBezTo>
                      <a:cubicBezTo>
                        <a:pt x="476" y="5"/>
                        <a:pt x="476" y="9"/>
                        <a:pt x="473" y="12"/>
                      </a:cubicBezTo>
                      <a:lnTo>
                        <a:pt x="297" y="175"/>
                      </a:lnTo>
                      <a:cubicBezTo>
                        <a:pt x="281" y="191"/>
                        <a:pt x="259" y="199"/>
                        <a:pt x="237" y="1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15B3759F-7169-1B4A-A3D7-09F460C34A35}"/>
                    </a:ext>
                  </a:extLst>
                </p:cNvPr>
                <p:cNvSpPr/>
                <p:nvPr/>
              </p:nvSpPr>
              <p:spPr>
                <a:xfrm>
                  <a:off x="13113204" y="5717700"/>
                  <a:ext cx="191852" cy="1981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60">
                      <a:moveTo>
                        <a:pt x="7" y="160"/>
                      </a:moveTo>
                      <a:cubicBezTo>
                        <a:pt x="5" y="160"/>
                        <a:pt x="3" y="160"/>
                        <a:pt x="2" y="158"/>
                      </a:cubicBezTo>
                      <a:cubicBezTo>
                        <a:pt x="-1" y="155"/>
                        <a:pt x="-1" y="151"/>
                        <a:pt x="2" y="149"/>
                      </a:cubicBezTo>
                      <a:lnTo>
                        <a:pt x="144" y="3"/>
                      </a:lnTo>
                      <a:cubicBezTo>
                        <a:pt x="147" y="-1"/>
                        <a:pt x="151" y="-1"/>
                        <a:pt x="153" y="2"/>
                      </a:cubicBezTo>
                      <a:cubicBezTo>
                        <a:pt x="156" y="5"/>
                        <a:pt x="156" y="9"/>
                        <a:pt x="153" y="12"/>
                      </a:cubicBezTo>
                      <a:lnTo>
                        <a:pt x="11" y="158"/>
                      </a:lnTo>
                      <a:cubicBezTo>
                        <a:pt x="10" y="159"/>
                        <a:pt x="9" y="160"/>
                        <a:pt x="7" y="1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53CE8501-1C94-F14E-B98E-FC04E04ED3BA}"/>
                    </a:ext>
                  </a:extLst>
                </p:cNvPr>
                <p:cNvSpPr/>
                <p:nvPr/>
              </p:nvSpPr>
              <p:spPr>
                <a:xfrm>
                  <a:off x="13511861" y="5717700"/>
                  <a:ext cx="193098" cy="1981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6" h="160">
                      <a:moveTo>
                        <a:pt x="150" y="160"/>
                      </a:moveTo>
                      <a:cubicBezTo>
                        <a:pt x="148" y="160"/>
                        <a:pt x="146" y="159"/>
                        <a:pt x="144" y="158"/>
                      </a:cubicBezTo>
                      <a:lnTo>
                        <a:pt x="2" y="12"/>
                      </a:lnTo>
                      <a:cubicBezTo>
                        <a:pt x="-1" y="9"/>
                        <a:pt x="0" y="5"/>
                        <a:pt x="2" y="2"/>
                      </a:cubicBezTo>
                      <a:cubicBezTo>
                        <a:pt x="4" y="-1"/>
                        <a:pt x="9" y="-1"/>
                        <a:pt x="12" y="3"/>
                      </a:cubicBezTo>
                      <a:lnTo>
                        <a:pt x="154" y="149"/>
                      </a:lnTo>
                      <a:cubicBezTo>
                        <a:pt x="157" y="151"/>
                        <a:pt x="157" y="155"/>
                        <a:pt x="154" y="158"/>
                      </a:cubicBezTo>
                      <a:cubicBezTo>
                        <a:pt x="152" y="160"/>
                        <a:pt x="151" y="160"/>
                        <a:pt x="150" y="1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F51C0CF1-D109-E340-800E-DA0FB760DD01}"/>
                    </a:ext>
                  </a:extLst>
                </p:cNvPr>
                <p:cNvSpPr/>
                <p:nvPr/>
              </p:nvSpPr>
              <p:spPr>
                <a:xfrm>
                  <a:off x="13618999" y="5418605"/>
                  <a:ext cx="198081" cy="1981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" h="160">
                      <a:moveTo>
                        <a:pt x="160" y="80"/>
                      </a:moveTo>
                      <a:cubicBezTo>
                        <a:pt x="160" y="124"/>
                        <a:pt x="124" y="160"/>
                        <a:pt x="80" y="160"/>
                      </a:cubicBezTo>
                      <a:cubicBezTo>
                        <a:pt x="35" y="160"/>
                        <a:pt x="0" y="124"/>
                        <a:pt x="0" y="80"/>
                      </a:cubicBezTo>
                      <a:cubicBezTo>
                        <a:pt x="0" y="36"/>
                        <a:pt x="35" y="0"/>
                        <a:pt x="80" y="0"/>
                      </a:cubicBezTo>
                      <a:cubicBezTo>
                        <a:pt x="124" y="0"/>
                        <a:pt x="160" y="36"/>
                        <a:pt x="160" y="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6" name="Freeform 715">
                  <a:extLst>
                    <a:ext uri="{FF2B5EF4-FFF2-40B4-BE49-F238E27FC236}">
                      <a16:creationId xmlns:a16="http://schemas.microsoft.com/office/drawing/2014/main" id="{FC641AB7-515C-C64F-AFEE-AF597FCD51FA}"/>
                    </a:ext>
                  </a:extLst>
                </p:cNvPr>
                <p:cNvSpPr/>
                <p:nvPr/>
              </p:nvSpPr>
              <p:spPr>
                <a:xfrm>
                  <a:off x="13610278" y="5409882"/>
                  <a:ext cx="214276" cy="215598"/>
                </a:xfrm>
                <a:custGeom>
                  <a:avLst/>
                  <a:gdLst>
                    <a:gd name="connsiteX0" fmla="*/ 107757 w 214276"/>
                    <a:gd name="connsiteY0" fmla="*/ 17447 h 215598"/>
                    <a:gd name="connsiteX1" fmla="*/ 17441 w 214276"/>
                    <a:gd name="connsiteY1" fmla="*/ 107799 h 215598"/>
                    <a:gd name="connsiteX2" fmla="*/ 107757 w 214276"/>
                    <a:gd name="connsiteY2" fmla="*/ 198150 h 215598"/>
                    <a:gd name="connsiteX3" fmla="*/ 196835 w 214276"/>
                    <a:gd name="connsiteY3" fmla="*/ 107799 h 215598"/>
                    <a:gd name="connsiteX4" fmla="*/ 107757 w 214276"/>
                    <a:gd name="connsiteY4" fmla="*/ 17447 h 215598"/>
                    <a:gd name="connsiteX5" fmla="*/ 107757 w 214276"/>
                    <a:gd name="connsiteY5" fmla="*/ 0 h 215598"/>
                    <a:gd name="connsiteX6" fmla="*/ 214276 w 214276"/>
                    <a:gd name="connsiteY6" fmla="*/ 107799 h 215598"/>
                    <a:gd name="connsiteX7" fmla="*/ 107757 w 214276"/>
                    <a:gd name="connsiteY7" fmla="*/ 215598 h 215598"/>
                    <a:gd name="connsiteX8" fmla="*/ 0 w 214276"/>
                    <a:gd name="connsiteY8" fmla="*/ 107799 h 215598"/>
                    <a:gd name="connsiteX9" fmla="*/ 107757 w 214276"/>
                    <a:gd name="connsiteY9" fmla="*/ 0 h 21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276" h="215598">
                      <a:moveTo>
                        <a:pt x="107757" y="17447"/>
                      </a:moveTo>
                      <a:cubicBezTo>
                        <a:pt x="57031" y="17447"/>
                        <a:pt x="17441" y="58291"/>
                        <a:pt x="17441" y="107799"/>
                      </a:cubicBezTo>
                      <a:cubicBezTo>
                        <a:pt x="17441" y="158544"/>
                        <a:pt x="57031" y="198150"/>
                        <a:pt x="107757" y="198150"/>
                      </a:cubicBezTo>
                      <a:cubicBezTo>
                        <a:pt x="157245" y="198150"/>
                        <a:pt x="196835" y="158544"/>
                        <a:pt x="196835" y="107799"/>
                      </a:cubicBezTo>
                      <a:cubicBezTo>
                        <a:pt x="196835" y="58291"/>
                        <a:pt x="157245" y="17447"/>
                        <a:pt x="107757" y="17447"/>
                      </a:cubicBezTo>
                      <a:close/>
                      <a:moveTo>
                        <a:pt x="107757" y="0"/>
                      </a:moveTo>
                      <a:cubicBezTo>
                        <a:pt x="165971" y="0"/>
                        <a:pt x="214276" y="49563"/>
                        <a:pt x="214276" y="107799"/>
                      </a:cubicBezTo>
                      <a:cubicBezTo>
                        <a:pt x="214276" y="167275"/>
                        <a:pt x="165971" y="215598"/>
                        <a:pt x="107757" y="215598"/>
                      </a:cubicBezTo>
                      <a:cubicBezTo>
                        <a:pt x="48305" y="215598"/>
                        <a:pt x="0" y="167275"/>
                        <a:pt x="0" y="107799"/>
                      </a:cubicBezTo>
                      <a:cubicBezTo>
                        <a:pt x="0" y="49563"/>
                        <a:pt x="48305" y="0"/>
                        <a:pt x="1077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46482541-6CC5-0D4F-9468-B992AF2B935A}"/>
                    </a:ext>
                  </a:extLst>
                </p:cNvPr>
                <p:cNvSpPr/>
                <p:nvPr/>
              </p:nvSpPr>
              <p:spPr>
                <a:xfrm>
                  <a:off x="13701221" y="5473439"/>
                  <a:ext cx="32391" cy="88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" h="72">
                      <a:moveTo>
                        <a:pt x="27" y="0"/>
                      </a:moveTo>
                      <a:lnTo>
                        <a:pt x="27" y="72"/>
                      </a:lnTo>
                      <a:lnTo>
                        <a:pt x="16" y="72"/>
                      </a:lnTo>
                      <a:lnTo>
                        <a:pt x="16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62" name="Group 761">
                <a:extLst>
                  <a:ext uri="{FF2B5EF4-FFF2-40B4-BE49-F238E27FC236}">
                    <a16:creationId xmlns:a16="http://schemas.microsoft.com/office/drawing/2014/main" id="{7F2559F0-06F3-D541-9FE1-222C8E2E4611}"/>
                  </a:ext>
                </a:extLst>
              </p:cNvPr>
              <p:cNvGrpSpPr/>
              <p:nvPr/>
            </p:nvGrpSpPr>
            <p:grpSpPr>
              <a:xfrm>
                <a:off x="11938426" y="4381742"/>
                <a:ext cx="987913" cy="838712"/>
                <a:chOff x="11938426" y="4381742"/>
                <a:chExt cx="987913" cy="838712"/>
              </a:xfrm>
            </p:grpSpPr>
            <p:sp>
              <p:nvSpPr>
                <p:cNvPr id="548" name="Freeform 547">
                  <a:extLst>
                    <a:ext uri="{FF2B5EF4-FFF2-40B4-BE49-F238E27FC236}">
                      <a16:creationId xmlns:a16="http://schemas.microsoft.com/office/drawing/2014/main" id="{A4D249A6-CEE5-514B-928D-B76FE7DC87CF}"/>
                    </a:ext>
                  </a:extLst>
                </p:cNvPr>
                <p:cNvSpPr/>
                <p:nvPr/>
              </p:nvSpPr>
              <p:spPr>
                <a:xfrm>
                  <a:off x="11947143" y="4390466"/>
                  <a:ext cx="970472" cy="8212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0" h="660">
                      <a:moveTo>
                        <a:pt x="718" y="598"/>
                      </a:moveTo>
                      <a:lnTo>
                        <a:pt x="7" y="598"/>
                      </a:lnTo>
                      <a:cubicBezTo>
                        <a:pt x="4" y="618"/>
                        <a:pt x="2" y="639"/>
                        <a:pt x="0" y="660"/>
                      </a:cubicBezTo>
                      <a:lnTo>
                        <a:pt x="749" y="660"/>
                      </a:lnTo>
                      <a:cubicBezTo>
                        <a:pt x="766" y="660"/>
                        <a:pt x="780" y="646"/>
                        <a:pt x="780" y="629"/>
                      </a:cubicBezTo>
                      <a:lnTo>
                        <a:pt x="780" y="0"/>
                      </a:lnTo>
                      <a:cubicBezTo>
                        <a:pt x="759" y="5"/>
                        <a:pt x="739" y="11"/>
                        <a:pt x="718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7" name="Freeform 716">
                  <a:extLst>
                    <a:ext uri="{FF2B5EF4-FFF2-40B4-BE49-F238E27FC236}">
                      <a16:creationId xmlns:a16="http://schemas.microsoft.com/office/drawing/2014/main" id="{F83C6259-478D-C547-8829-4CA2C3B310FF}"/>
                    </a:ext>
                  </a:extLst>
                </p:cNvPr>
                <p:cNvSpPr/>
                <p:nvPr/>
              </p:nvSpPr>
              <p:spPr>
                <a:xfrm>
                  <a:off x="11938426" y="4381742"/>
                  <a:ext cx="987913" cy="838712"/>
                </a:xfrm>
                <a:custGeom>
                  <a:avLst/>
                  <a:gdLst>
                    <a:gd name="connsiteX0" fmla="*/ 970468 w 987913"/>
                    <a:gd name="connsiteY0" fmla="*/ 19940 h 838712"/>
                    <a:gd name="connsiteX1" fmla="*/ 910748 w 987913"/>
                    <a:gd name="connsiteY1" fmla="*/ 34872 h 838712"/>
                    <a:gd name="connsiteX2" fmla="*/ 910748 w 987913"/>
                    <a:gd name="connsiteY2" fmla="*/ 752829 h 838712"/>
                    <a:gd name="connsiteX3" fmla="*/ 902039 w 987913"/>
                    <a:gd name="connsiteY3" fmla="*/ 761539 h 838712"/>
                    <a:gd name="connsiteX4" fmla="*/ 24902 w 987913"/>
                    <a:gd name="connsiteY4" fmla="*/ 761539 h 838712"/>
                    <a:gd name="connsiteX5" fmla="*/ 17437 w 987913"/>
                    <a:gd name="connsiteY5" fmla="*/ 821265 h 838712"/>
                    <a:gd name="connsiteX6" fmla="*/ 940608 w 987913"/>
                    <a:gd name="connsiteY6" fmla="*/ 821265 h 838712"/>
                    <a:gd name="connsiteX7" fmla="*/ 970468 w 987913"/>
                    <a:gd name="connsiteY7" fmla="*/ 791402 h 838712"/>
                    <a:gd name="connsiteX8" fmla="*/ 977959 w 987913"/>
                    <a:gd name="connsiteY8" fmla="*/ 0 h 838712"/>
                    <a:gd name="connsiteX9" fmla="*/ 984180 w 987913"/>
                    <a:gd name="connsiteY9" fmla="*/ 2489 h 838712"/>
                    <a:gd name="connsiteX10" fmla="*/ 987913 w 987913"/>
                    <a:gd name="connsiteY10" fmla="*/ 8711 h 838712"/>
                    <a:gd name="connsiteX11" fmla="*/ 987913 w 987913"/>
                    <a:gd name="connsiteY11" fmla="*/ 791426 h 838712"/>
                    <a:gd name="connsiteX12" fmla="*/ 940632 w 987913"/>
                    <a:gd name="connsiteY12" fmla="*/ 838712 h 838712"/>
                    <a:gd name="connsiteX13" fmla="*/ 8710 w 987913"/>
                    <a:gd name="connsiteY13" fmla="*/ 838712 h 838712"/>
                    <a:gd name="connsiteX14" fmla="*/ 2488 w 987913"/>
                    <a:gd name="connsiteY14" fmla="*/ 836223 h 838712"/>
                    <a:gd name="connsiteX15" fmla="*/ 0 w 987913"/>
                    <a:gd name="connsiteY15" fmla="*/ 828757 h 838712"/>
                    <a:gd name="connsiteX16" fmla="*/ 9954 w 987913"/>
                    <a:gd name="connsiteY16" fmla="*/ 751606 h 838712"/>
                    <a:gd name="connsiteX17" fmla="*/ 17419 w 987913"/>
                    <a:gd name="connsiteY17" fmla="*/ 744139 h 838712"/>
                    <a:gd name="connsiteX18" fmla="*/ 893352 w 987913"/>
                    <a:gd name="connsiteY18" fmla="*/ 744139 h 838712"/>
                    <a:gd name="connsiteX19" fmla="*/ 893352 w 987913"/>
                    <a:gd name="connsiteY19" fmla="*/ 28621 h 838712"/>
                    <a:gd name="connsiteX20" fmla="*/ 899573 w 987913"/>
                    <a:gd name="connsiteY20" fmla="*/ 19910 h 838712"/>
                    <a:gd name="connsiteX21" fmla="*/ 977959 w 987913"/>
                    <a:gd name="connsiteY21" fmla="*/ 0 h 83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7913" h="838712">
                      <a:moveTo>
                        <a:pt x="970468" y="19940"/>
                      </a:moveTo>
                      <a:cubicBezTo>
                        <a:pt x="950561" y="24917"/>
                        <a:pt x="930655" y="29895"/>
                        <a:pt x="910748" y="34872"/>
                      </a:cubicBezTo>
                      <a:lnTo>
                        <a:pt x="910748" y="752829"/>
                      </a:lnTo>
                      <a:cubicBezTo>
                        <a:pt x="910748" y="757806"/>
                        <a:pt x="907016" y="761539"/>
                        <a:pt x="902039" y="761539"/>
                      </a:cubicBezTo>
                      <a:lnTo>
                        <a:pt x="24902" y="761539"/>
                      </a:lnTo>
                      <a:cubicBezTo>
                        <a:pt x="22414" y="781448"/>
                        <a:pt x="19925" y="801357"/>
                        <a:pt x="17437" y="821265"/>
                      </a:cubicBezTo>
                      <a:lnTo>
                        <a:pt x="940608" y="821265"/>
                      </a:lnTo>
                      <a:cubicBezTo>
                        <a:pt x="958026" y="821265"/>
                        <a:pt x="970468" y="807578"/>
                        <a:pt x="970468" y="791402"/>
                      </a:cubicBezTo>
                      <a:close/>
                      <a:moveTo>
                        <a:pt x="977959" y="0"/>
                      </a:moveTo>
                      <a:cubicBezTo>
                        <a:pt x="979203" y="0"/>
                        <a:pt x="982936" y="0"/>
                        <a:pt x="984180" y="2489"/>
                      </a:cubicBezTo>
                      <a:cubicBezTo>
                        <a:pt x="986669" y="3733"/>
                        <a:pt x="987913" y="6222"/>
                        <a:pt x="987913" y="8711"/>
                      </a:cubicBezTo>
                      <a:lnTo>
                        <a:pt x="987913" y="791426"/>
                      </a:lnTo>
                      <a:cubicBezTo>
                        <a:pt x="987913" y="817558"/>
                        <a:pt x="966761" y="838712"/>
                        <a:pt x="940632" y="838712"/>
                      </a:cubicBezTo>
                      <a:lnTo>
                        <a:pt x="8710" y="838712"/>
                      </a:lnTo>
                      <a:cubicBezTo>
                        <a:pt x="6221" y="838712"/>
                        <a:pt x="3733" y="837468"/>
                        <a:pt x="2488" y="836223"/>
                      </a:cubicBezTo>
                      <a:cubicBezTo>
                        <a:pt x="1244" y="833735"/>
                        <a:pt x="0" y="831246"/>
                        <a:pt x="0" y="828757"/>
                      </a:cubicBezTo>
                      <a:cubicBezTo>
                        <a:pt x="2488" y="802625"/>
                        <a:pt x="4977" y="776493"/>
                        <a:pt x="9954" y="751606"/>
                      </a:cubicBezTo>
                      <a:cubicBezTo>
                        <a:pt x="9954" y="746628"/>
                        <a:pt x="13686" y="744139"/>
                        <a:pt x="17419" y="744139"/>
                      </a:cubicBezTo>
                      <a:lnTo>
                        <a:pt x="893352" y="744139"/>
                      </a:lnTo>
                      <a:lnTo>
                        <a:pt x="893352" y="28621"/>
                      </a:lnTo>
                      <a:cubicBezTo>
                        <a:pt x="893352" y="24888"/>
                        <a:pt x="895840" y="21155"/>
                        <a:pt x="899573" y="19910"/>
                      </a:cubicBezTo>
                      <a:cubicBezTo>
                        <a:pt x="926946" y="13688"/>
                        <a:pt x="951831" y="6222"/>
                        <a:pt x="9779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1B0D82D2-ED43-834D-A35E-DBAC6F636C97}"/>
                    </a:ext>
                  </a:extLst>
                </p:cNvPr>
                <p:cNvSpPr/>
                <p:nvPr/>
              </p:nvSpPr>
              <p:spPr>
                <a:xfrm>
                  <a:off x="12167648" y="4612295"/>
                  <a:ext cx="367509" cy="271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6" h="219">
                      <a:moveTo>
                        <a:pt x="7" y="219"/>
                      </a:moveTo>
                      <a:cubicBezTo>
                        <a:pt x="4" y="219"/>
                        <a:pt x="2" y="218"/>
                        <a:pt x="1" y="216"/>
                      </a:cubicBezTo>
                      <a:cubicBezTo>
                        <a:pt x="-1" y="213"/>
                        <a:pt x="-1" y="209"/>
                        <a:pt x="2" y="207"/>
                      </a:cubicBezTo>
                      <a:lnTo>
                        <a:pt x="285" y="1"/>
                      </a:lnTo>
                      <a:cubicBezTo>
                        <a:pt x="288" y="-1"/>
                        <a:pt x="292" y="0"/>
                        <a:pt x="294" y="3"/>
                      </a:cubicBezTo>
                      <a:cubicBezTo>
                        <a:pt x="297" y="6"/>
                        <a:pt x="296" y="10"/>
                        <a:pt x="293" y="12"/>
                      </a:cubicBezTo>
                      <a:lnTo>
                        <a:pt x="10" y="218"/>
                      </a:lnTo>
                      <a:cubicBezTo>
                        <a:pt x="9" y="219"/>
                        <a:pt x="8" y="219"/>
                        <a:pt x="7" y="2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52447801-2376-0E4E-BC8F-0D15C40AE365}"/>
                    </a:ext>
                  </a:extLst>
                </p:cNvPr>
                <p:cNvSpPr/>
                <p:nvPr/>
              </p:nvSpPr>
              <p:spPr>
                <a:xfrm>
                  <a:off x="12469133" y="4754365"/>
                  <a:ext cx="191852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17">
                      <a:moveTo>
                        <a:pt x="7" y="117"/>
                      </a:moveTo>
                      <a:cubicBezTo>
                        <a:pt x="5" y="117"/>
                        <a:pt x="3" y="116"/>
                        <a:pt x="1" y="114"/>
                      </a:cubicBezTo>
                      <a:cubicBezTo>
                        <a:pt x="-1" y="111"/>
                        <a:pt x="0" y="106"/>
                        <a:pt x="3" y="105"/>
                      </a:cubicBezTo>
                      <a:lnTo>
                        <a:pt x="144" y="2"/>
                      </a:lnTo>
                      <a:cubicBezTo>
                        <a:pt x="147" y="-1"/>
                        <a:pt x="151" y="0"/>
                        <a:pt x="154" y="3"/>
                      </a:cubicBezTo>
                      <a:cubicBezTo>
                        <a:pt x="156" y="6"/>
                        <a:pt x="155" y="10"/>
                        <a:pt x="152" y="13"/>
                      </a:cubicBezTo>
                      <a:lnTo>
                        <a:pt x="11" y="116"/>
                      </a:lnTo>
                      <a:cubicBezTo>
                        <a:pt x="10" y="116"/>
                        <a:pt x="8" y="117"/>
                        <a:pt x="7" y="1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63" name="Group 762">
                <a:extLst>
                  <a:ext uri="{FF2B5EF4-FFF2-40B4-BE49-F238E27FC236}">
                    <a16:creationId xmlns:a16="http://schemas.microsoft.com/office/drawing/2014/main" id="{24B562A5-6096-F04C-832E-AC17D58DA828}"/>
                  </a:ext>
                </a:extLst>
              </p:cNvPr>
              <p:cNvGrpSpPr/>
              <p:nvPr/>
            </p:nvGrpSpPr>
            <p:grpSpPr>
              <a:xfrm>
                <a:off x="13592837" y="4274567"/>
                <a:ext cx="503300" cy="375115"/>
                <a:chOff x="13592837" y="4274567"/>
                <a:chExt cx="503300" cy="375115"/>
              </a:xfrm>
            </p:grpSpPr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5E25E6F2-01C6-7E42-AEE6-1C2B2BA42390}"/>
                    </a:ext>
                  </a:extLst>
                </p:cNvPr>
                <p:cNvSpPr/>
                <p:nvPr/>
              </p:nvSpPr>
              <p:spPr>
                <a:xfrm>
                  <a:off x="13601558" y="4282044"/>
                  <a:ext cx="484613" cy="358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0" h="289">
                      <a:moveTo>
                        <a:pt x="21" y="289"/>
                      </a:moveTo>
                      <a:lnTo>
                        <a:pt x="370" y="289"/>
                      </a:lnTo>
                      <a:cubicBezTo>
                        <a:pt x="381" y="289"/>
                        <a:pt x="390" y="280"/>
                        <a:pt x="390" y="268"/>
                      </a:cubicBezTo>
                      <a:lnTo>
                        <a:pt x="390" y="1"/>
                      </a:lnTo>
                      <a:cubicBezTo>
                        <a:pt x="377" y="1"/>
                        <a:pt x="363" y="0"/>
                        <a:pt x="349" y="0"/>
                      </a:cubicBezTo>
                      <a:lnTo>
                        <a:pt x="349" y="248"/>
                      </a:lnTo>
                      <a:lnTo>
                        <a:pt x="42" y="248"/>
                      </a:lnTo>
                      <a:lnTo>
                        <a:pt x="42" y="6"/>
                      </a:lnTo>
                      <a:cubicBezTo>
                        <a:pt x="28" y="7"/>
                        <a:pt x="14" y="8"/>
                        <a:pt x="0" y="8"/>
                      </a:cubicBezTo>
                      <a:lnTo>
                        <a:pt x="0" y="268"/>
                      </a:lnTo>
                      <a:cubicBezTo>
                        <a:pt x="0" y="280"/>
                        <a:pt x="10" y="289"/>
                        <a:pt x="21" y="2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8" name="Freeform 717">
                  <a:extLst>
                    <a:ext uri="{FF2B5EF4-FFF2-40B4-BE49-F238E27FC236}">
                      <a16:creationId xmlns:a16="http://schemas.microsoft.com/office/drawing/2014/main" id="{6D1303FE-29C8-9147-867E-ADAB35A96516}"/>
                    </a:ext>
                  </a:extLst>
                </p:cNvPr>
                <p:cNvSpPr/>
                <p:nvPr/>
              </p:nvSpPr>
              <p:spPr>
                <a:xfrm>
                  <a:off x="13592837" y="4274567"/>
                  <a:ext cx="503300" cy="375115"/>
                </a:xfrm>
                <a:custGeom>
                  <a:avLst/>
                  <a:gdLst>
                    <a:gd name="connsiteX0" fmla="*/ 451066 w 503300"/>
                    <a:gd name="connsiteY0" fmla="*/ 16201 h 375115"/>
                    <a:gd name="connsiteX1" fmla="*/ 451066 w 503300"/>
                    <a:gd name="connsiteY1" fmla="*/ 315450 h 375115"/>
                    <a:gd name="connsiteX2" fmla="*/ 442369 w 503300"/>
                    <a:gd name="connsiteY2" fmla="*/ 324142 h 375115"/>
                    <a:gd name="connsiteX3" fmla="*/ 60928 w 503300"/>
                    <a:gd name="connsiteY3" fmla="*/ 324142 h 375115"/>
                    <a:gd name="connsiteX4" fmla="*/ 52230 w 503300"/>
                    <a:gd name="connsiteY4" fmla="*/ 315450 h 375115"/>
                    <a:gd name="connsiteX5" fmla="*/ 52230 w 503300"/>
                    <a:gd name="connsiteY5" fmla="*/ 23651 h 375115"/>
                    <a:gd name="connsiteX6" fmla="*/ 17441 w 503300"/>
                    <a:gd name="connsiteY6" fmla="*/ 26135 h 375115"/>
                    <a:gd name="connsiteX7" fmla="*/ 17441 w 503300"/>
                    <a:gd name="connsiteY7" fmla="*/ 340284 h 375115"/>
                    <a:gd name="connsiteX8" fmla="*/ 34836 w 503300"/>
                    <a:gd name="connsiteY8" fmla="*/ 357668 h 375115"/>
                    <a:gd name="connsiteX9" fmla="*/ 468461 w 503300"/>
                    <a:gd name="connsiteY9" fmla="*/ 357668 h 375115"/>
                    <a:gd name="connsiteX10" fmla="*/ 484613 w 503300"/>
                    <a:gd name="connsiteY10" fmla="*/ 340284 h 375115"/>
                    <a:gd name="connsiteX11" fmla="*/ 484613 w 503300"/>
                    <a:gd name="connsiteY11" fmla="*/ 17443 h 375115"/>
                    <a:gd name="connsiteX12" fmla="*/ 451066 w 503300"/>
                    <a:gd name="connsiteY12" fmla="*/ 16201 h 375115"/>
                    <a:gd name="connsiteX13" fmla="*/ 442407 w 503300"/>
                    <a:gd name="connsiteY13" fmla="*/ 0 h 375115"/>
                    <a:gd name="connsiteX14" fmla="*/ 494601 w 503300"/>
                    <a:gd name="connsiteY14" fmla="*/ 0 h 375115"/>
                    <a:gd name="connsiteX15" fmla="*/ 503300 w 503300"/>
                    <a:gd name="connsiteY15" fmla="*/ 8695 h 375115"/>
                    <a:gd name="connsiteX16" fmla="*/ 503300 w 503300"/>
                    <a:gd name="connsiteY16" fmla="*/ 340336 h 375115"/>
                    <a:gd name="connsiteX17" fmla="*/ 468504 w 503300"/>
                    <a:gd name="connsiteY17" fmla="*/ 375115 h 375115"/>
                    <a:gd name="connsiteX18" fmla="*/ 34796 w 503300"/>
                    <a:gd name="connsiteY18" fmla="*/ 375115 h 375115"/>
                    <a:gd name="connsiteX19" fmla="*/ 0 w 503300"/>
                    <a:gd name="connsiteY19" fmla="*/ 340336 h 375115"/>
                    <a:gd name="connsiteX20" fmla="*/ 0 w 503300"/>
                    <a:gd name="connsiteY20" fmla="*/ 17390 h 375115"/>
                    <a:gd name="connsiteX21" fmla="*/ 8699 w 503300"/>
                    <a:gd name="connsiteY21" fmla="*/ 9937 h 375115"/>
                    <a:gd name="connsiteX22" fmla="*/ 59650 w 503300"/>
                    <a:gd name="connsiteY22" fmla="*/ 6211 h 375115"/>
                    <a:gd name="connsiteX23" fmla="*/ 65864 w 503300"/>
                    <a:gd name="connsiteY23" fmla="*/ 8695 h 375115"/>
                    <a:gd name="connsiteX24" fmla="*/ 68349 w 503300"/>
                    <a:gd name="connsiteY24" fmla="*/ 14905 h 375115"/>
                    <a:gd name="connsiteX25" fmla="*/ 68349 w 503300"/>
                    <a:gd name="connsiteY25" fmla="*/ 306800 h 375115"/>
                    <a:gd name="connsiteX26" fmla="*/ 433708 w 503300"/>
                    <a:gd name="connsiteY26" fmla="*/ 306800 h 375115"/>
                    <a:gd name="connsiteX27" fmla="*/ 433708 w 503300"/>
                    <a:gd name="connsiteY27" fmla="*/ 7453 h 375115"/>
                    <a:gd name="connsiteX28" fmla="*/ 436193 w 503300"/>
                    <a:gd name="connsiteY28" fmla="*/ 2484 h 375115"/>
                    <a:gd name="connsiteX29" fmla="*/ 442407 w 503300"/>
                    <a:gd name="connsiteY29" fmla="*/ 0 h 37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03300" h="375115">
                      <a:moveTo>
                        <a:pt x="451066" y="16201"/>
                      </a:moveTo>
                      <a:lnTo>
                        <a:pt x="451066" y="315450"/>
                      </a:lnTo>
                      <a:cubicBezTo>
                        <a:pt x="451066" y="320417"/>
                        <a:pt x="447339" y="324142"/>
                        <a:pt x="442369" y="324142"/>
                      </a:cubicBezTo>
                      <a:lnTo>
                        <a:pt x="60928" y="324142"/>
                      </a:lnTo>
                      <a:cubicBezTo>
                        <a:pt x="55958" y="324142"/>
                        <a:pt x="52230" y="320417"/>
                        <a:pt x="52230" y="315450"/>
                      </a:cubicBezTo>
                      <a:lnTo>
                        <a:pt x="52230" y="23651"/>
                      </a:lnTo>
                      <a:cubicBezTo>
                        <a:pt x="41048" y="24893"/>
                        <a:pt x="28623" y="24893"/>
                        <a:pt x="17441" y="26135"/>
                      </a:cubicBezTo>
                      <a:lnTo>
                        <a:pt x="17441" y="340284"/>
                      </a:lnTo>
                      <a:cubicBezTo>
                        <a:pt x="17441" y="350218"/>
                        <a:pt x="26138" y="357668"/>
                        <a:pt x="34836" y="357668"/>
                      </a:cubicBezTo>
                      <a:lnTo>
                        <a:pt x="468461" y="357668"/>
                      </a:lnTo>
                      <a:cubicBezTo>
                        <a:pt x="477158" y="357668"/>
                        <a:pt x="484613" y="350218"/>
                        <a:pt x="484613" y="340284"/>
                      </a:cubicBezTo>
                      <a:lnTo>
                        <a:pt x="484613" y="17443"/>
                      </a:lnTo>
                      <a:cubicBezTo>
                        <a:pt x="473431" y="17443"/>
                        <a:pt x="462248" y="16201"/>
                        <a:pt x="451066" y="16201"/>
                      </a:cubicBezTo>
                      <a:close/>
                      <a:moveTo>
                        <a:pt x="442407" y="0"/>
                      </a:moveTo>
                      <a:cubicBezTo>
                        <a:pt x="459805" y="0"/>
                        <a:pt x="477203" y="0"/>
                        <a:pt x="494601" y="0"/>
                      </a:cubicBezTo>
                      <a:cubicBezTo>
                        <a:pt x="498329" y="0"/>
                        <a:pt x="503300" y="3727"/>
                        <a:pt x="503300" y="8695"/>
                      </a:cubicBezTo>
                      <a:lnTo>
                        <a:pt x="503300" y="340336"/>
                      </a:lnTo>
                      <a:cubicBezTo>
                        <a:pt x="503300" y="360210"/>
                        <a:pt x="487145" y="375115"/>
                        <a:pt x="468504" y="375115"/>
                      </a:cubicBezTo>
                      <a:lnTo>
                        <a:pt x="34796" y="375115"/>
                      </a:lnTo>
                      <a:cubicBezTo>
                        <a:pt x="14913" y="375115"/>
                        <a:pt x="0" y="360210"/>
                        <a:pt x="0" y="340336"/>
                      </a:cubicBezTo>
                      <a:lnTo>
                        <a:pt x="0" y="17390"/>
                      </a:lnTo>
                      <a:cubicBezTo>
                        <a:pt x="0" y="13663"/>
                        <a:pt x="3728" y="9937"/>
                        <a:pt x="8699" y="9937"/>
                      </a:cubicBezTo>
                      <a:cubicBezTo>
                        <a:pt x="26097" y="8695"/>
                        <a:pt x="42252" y="7453"/>
                        <a:pt x="59650" y="6211"/>
                      </a:cubicBezTo>
                      <a:cubicBezTo>
                        <a:pt x="62136" y="6211"/>
                        <a:pt x="63379" y="7453"/>
                        <a:pt x="65864" y="8695"/>
                      </a:cubicBezTo>
                      <a:cubicBezTo>
                        <a:pt x="68349" y="9937"/>
                        <a:pt x="68349" y="12421"/>
                        <a:pt x="68349" y="14905"/>
                      </a:cubicBezTo>
                      <a:lnTo>
                        <a:pt x="68349" y="306800"/>
                      </a:lnTo>
                      <a:lnTo>
                        <a:pt x="433708" y="306800"/>
                      </a:lnTo>
                      <a:lnTo>
                        <a:pt x="433708" y="7453"/>
                      </a:lnTo>
                      <a:cubicBezTo>
                        <a:pt x="433708" y="4969"/>
                        <a:pt x="434951" y="3727"/>
                        <a:pt x="436193" y="2484"/>
                      </a:cubicBezTo>
                      <a:cubicBezTo>
                        <a:pt x="438679" y="0"/>
                        <a:pt x="439921" y="0"/>
                        <a:pt x="4424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66" name="Group 765">
                <a:extLst>
                  <a:ext uri="{FF2B5EF4-FFF2-40B4-BE49-F238E27FC236}">
                    <a16:creationId xmlns:a16="http://schemas.microsoft.com/office/drawing/2014/main" id="{B59844CB-239C-E943-9493-B3C7A2AAE9C4}"/>
                  </a:ext>
                </a:extLst>
              </p:cNvPr>
              <p:cNvGrpSpPr/>
              <p:nvPr/>
            </p:nvGrpSpPr>
            <p:grpSpPr>
              <a:xfrm>
                <a:off x="14580750" y="7132170"/>
                <a:ext cx="1811381" cy="983275"/>
                <a:chOff x="14580750" y="7132170"/>
                <a:chExt cx="1811381" cy="983275"/>
              </a:xfrm>
            </p:grpSpPr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id="{5CEA5DD7-175E-3E49-9FB9-647AB5802F35}"/>
                    </a:ext>
                  </a:extLst>
                </p:cNvPr>
                <p:cNvSpPr/>
                <p:nvPr/>
              </p:nvSpPr>
              <p:spPr>
                <a:xfrm>
                  <a:off x="14589470" y="7139648"/>
                  <a:ext cx="1793940" cy="9670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1" h="777">
                      <a:moveTo>
                        <a:pt x="175" y="0"/>
                      </a:moveTo>
                      <a:cubicBezTo>
                        <a:pt x="78" y="0"/>
                        <a:pt x="0" y="107"/>
                        <a:pt x="0" y="238"/>
                      </a:cubicBezTo>
                      <a:cubicBezTo>
                        <a:pt x="0" y="369"/>
                        <a:pt x="78" y="476"/>
                        <a:pt x="175" y="476"/>
                      </a:cubicBezTo>
                      <a:lnTo>
                        <a:pt x="175" y="777"/>
                      </a:lnTo>
                      <a:cubicBezTo>
                        <a:pt x="651" y="746"/>
                        <a:pt x="1136" y="593"/>
                        <a:pt x="1441" y="302"/>
                      </a:cubicBezTo>
                      <a:lnTo>
                        <a:pt x="144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9" name="Freeform 718">
                  <a:extLst>
                    <a:ext uri="{FF2B5EF4-FFF2-40B4-BE49-F238E27FC236}">
                      <a16:creationId xmlns:a16="http://schemas.microsoft.com/office/drawing/2014/main" id="{24408C77-975C-D144-98B6-DFCA85492F6F}"/>
                    </a:ext>
                  </a:extLst>
                </p:cNvPr>
                <p:cNvSpPr/>
                <p:nvPr/>
              </p:nvSpPr>
              <p:spPr>
                <a:xfrm>
                  <a:off x="14580750" y="7132170"/>
                  <a:ext cx="1811381" cy="983275"/>
                </a:xfrm>
                <a:custGeom>
                  <a:avLst/>
                  <a:gdLst>
                    <a:gd name="connsiteX0" fmla="*/ 226587 w 1811381"/>
                    <a:gd name="connsiteY0" fmla="*/ 16201 h 983275"/>
                    <a:gd name="connsiteX1" fmla="*/ 17441 w 1811381"/>
                    <a:gd name="connsiteY1" fmla="*/ 303703 h 983275"/>
                    <a:gd name="connsiteX2" fmla="*/ 226587 w 1811381"/>
                    <a:gd name="connsiteY2" fmla="*/ 591205 h 983275"/>
                    <a:gd name="connsiteX3" fmla="*/ 235302 w 1811381"/>
                    <a:gd name="connsiteY3" fmla="*/ 599917 h 983275"/>
                    <a:gd name="connsiteX4" fmla="*/ 235302 w 1811381"/>
                    <a:gd name="connsiteY4" fmla="*/ 965828 h 983275"/>
                    <a:gd name="connsiteX5" fmla="*/ 1793940 w 1811381"/>
                    <a:gd name="connsiteY5" fmla="*/ 379623 h 983275"/>
                    <a:gd name="connsiteX6" fmla="*/ 1793940 w 1811381"/>
                    <a:gd name="connsiteY6" fmla="*/ 16201 h 983275"/>
                    <a:gd name="connsiteX7" fmla="*/ 226578 w 1811381"/>
                    <a:gd name="connsiteY7" fmla="*/ 0 h 983275"/>
                    <a:gd name="connsiteX8" fmla="*/ 1802666 w 1811381"/>
                    <a:gd name="connsiteY8" fmla="*/ 0 h 983275"/>
                    <a:gd name="connsiteX9" fmla="*/ 1811381 w 1811381"/>
                    <a:gd name="connsiteY9" fmla="*/ 7468 h 983275"/>
                    <a:gd name="connsiteX10" fmla="*/ 1811381 w 1811381"/>
                    <a:gd name="connsiteY10" fmla="*/ 383353 h 983275"/>
                    <a:gd name="connsiteX11" fmla="*/ 1808891 w 1811381"/>
                    <a:gd name="connsiteY11" fmla="*/ 389576 h 983275"/>
                    <a:gd name="connsiteX12" fmla="*/ 227823 w 1811381"/>
                    <a:gd name="connsiteY12" fmla="*/ 983275 h 983275"/>
                    <a:gd name="connsiteX13" fmla="*/ 226578 w 1811381"/>
                    <a:gd name="connsiteY13" fmla="*/ 983275 h 983275"/>
                    <a:gd name="connsiteX14" fmla="*/ 221598 w 1811381"/>
                    <a:gd name="connsiteY14" fmla="*/ 980786 h 983275"/>
                    <a:gd name="connsiteX15" fmla="*/ 217864 w 1811381"/>
                    <a:gd name="connsiteY15" fmla="*/ 974563 h 983275"/>
                    <a:gd name="connsiteX16" fmla="*/ 217864 w 1811381"/>
                    <a:gd name="connsiteY16" fmla="*/ 607390 h 983275"/>
                    <a:gd name="connsiteX17" fmla="*/ 0 w 1811381"/>
                    <a:gd name="connsiteY17" fmla="*/ 303695 h 983275"/>
                    <a:gd name="connsiteX18" fmla="*/ 226578 w 1811381"/>
                    <a:gd name="connsiteY18" fmla="*/ 0 h 98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11381" h="983275">
                      <a:moveTo>
                        <a:pt x="226587" y="16201"/>
                      </a:moveTo>
                      <a:cubicBezTo>
                        <a:pt x="112055" y="16201"/>
                        <a:pt x="17441" y="145639"/>
                        <a:pt x="17441" y="303703"/>
                      </a:cubicBezTo>
                      <a:cubicBezTo>
                        <a:pt x="17441" y="461767"/>
                        <a:pt x="112055" y="591205"/>
                        <a:pt x="226587" y="591205"/>
                      </a:cubicBezTo>
                      <a:cubicBezTo>
                        <a:pt x="231567" y="591205"/>
                        <a:pt x="235302" y="594939"/>
                        <a:pt x="235302" y="599917"/>
                      </a:cubicBezTo>
                      <a:lnTo>
                        <a:pt x="235302" y="965828"/>
                      </a:lnTo>
                      <a:cubicBezTo>
                        <a:pt x="880170" y="921023"/>
                        <a:pt x="1446608" y="708197"/>
                        <a:pt x="1793940" y="379623"/>
                      </a:cubicBezTo>
                      <a:lnTo>
                        <a:pt x="1793940" y="16201"/>
                      </a:lnTo>
                      <a:close/>
                      <a:moveTo>
                        <a:pt x="226578" y="0"/>
                      </a:moveTo>
                      <a:lnTo>
                        <a:pt x="1802666" y="0"/>
                      </a:lnTo>
                      <a:cubicBezTo>
                        <a:pt x="1807646" y="0"/>
                        <a:pt x="1811381" y="3734"/>
                        <a:pt x="1811381" y="7468"/>
                      </a:cubicBezTo>
                      <a:lnTo>
                        <a:pt x="1811381" y="383353"/>
                      </a:lnTo>
                      <a:cubicBezTo>
                        <a:pt x="1811381" y="385842"/>
                        <a:pt x="1810136" y="388332"/>
                        <a:pt x="1808891" y="389576"/>
                      </a:cubicBezTo>
                      <a:cubicBezTo>
                        <a:pt x="1457819" y="724388"/>
                        <a:pt x="881414" y="939712"/>
                        <a:pt x="227823" y="983275"/>
                      </a:cubicBezTo>
                      <a:lnTo>
                        <a:pt x="226578" y="983275"/>
                      </a:lnTo>
                      <a:cubicBezTo>
                        <a:pt x="225333" y="983275"/>
                        <a:pt x="222843" y="982031"/>
                        <a:pt x="221598" y="980786"/>
                      </a:cubicBezTo>
                      <a:cubicBezTo>
                        <a:pt x="219109" y="979541"/>
                        <a:pt x="217864" y="977052"/>
                        <a:pt x="217864" y="974563"/>
                      </a:cubicBezTo>
                      <a:lnTo>
                        <a:pt x="217864" y="607390"/>
                      </a:lnTo>
                      <a:cubicBezTo>
                        <a:pt x="97105" y="601167"/>
                        <a:pt x="0" y="467989"/>
                        <a:pt x="0" y="303695"/>
                      </a:cubicBezTo>
                      <a:cubicBezTo>
                        <a:pt x="0" y="135667"/>
                        <a:pt x="102085" y="0"/>
                        <a:pt x="226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09B92651-749A-6E44-AD8F-AF7F48923CE3}"/>
                    </a:ext>
                  </a:extLst>
                </p:cNvPr>
                <p:cNvSpPr/>
                <p:nvPr/>
              </p:nvSpPr>
              <p:spPr>
                <a:xfrm>
                  <a:off x="14589470" y="7139648"/>
                  <a:ext cx="436027" cy="591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1" h="476">
                      <a:moveTo>
                        <a:pt x="351" y="238"/>
                      </a:moveTo>
                      <a:cubicBezTo>
                        <a:pt x="351" y="369"/>
                        <a:pt x="272" y="476"/>
                        <a:pt x="176" y="476"/>
                      </a:cubicBezTo>
                      <a:cubicBezTo>
                        <a:pt x="78" y="476"/>
                        <a:pt x="0" y="369"/>
                        <a:pt x="0" y="238"/>
                      </a:cubicBezTo>
                      <a:cubicBezTo>
                        <a:pt x="0" y="107"/>
                        <a:pt x="78" y="0"/>
                        <a:pt x="176" y="0"/>
                      </a:cubicBezTo>
                      <a:cubicBezTo>
                        <a:pt x="272" y="0"/>
                        <a:pt x="351" y="107"/>
                        <a:pt x="351" y="2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94A169C0-84B3-2E4D-854C-9644C427B44E}"/>
                    </a:ext>
                  </a:extLst>
                </p:cNvPr>
                <p:cNvSpPr/>
                <p:nvPr/>
              </p:nvSpPr>
              <p:spPr>
                <a:xfrm>
                  <a:off x="14589470" y="7139648"/>
                  <a:ext cx="436027" cy="591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1" h="476">
                      <a:moveTo>
                        <a:pt x="351" y="238"/>
                      </a:moveTo>
                      <a:cubicBezTo>
                        <a:pt x="351" y="369"/>
                        <a:pt x="272" y="476"/>
                        <a:pt x="176" y="476"/>
                      </a:cubicBezTo>
                      <a:cubicBezTo>
                        <a:pt x="78" y="476"/>
                        <a:pt x="0" y="369"/>
                        <a:pt x="0" y="238"/>
                      </a:cubicBezTo>
                      <a:cubicBezTo>
                        <a:pt x="0" y="107"/>
                        <a:pt x="78" y="0"/>
                        <a:pt x="176" y="0"/>
                      </a:cubicBezTo>
                      <a:cubicBezTo>
                        <a:pt x="272" y="0"/>
                        <a:pt x="351" y="107"/>
                        <a:pt x="351" y="23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0" name="Freeform 719">
                  <a:extLst>
                    <a:ext uri="{FF2B5EF4-FFF2-40B4-BE49-F238E27FC236}">
                      <a16:creationId xmlns:a16="http://schemas.microsoft.com/office/drawing/2014/main" id="{554D8C83-87E4-894F-B4AD-1A2AE6B9F489}"/>
                    </a:ext>
                  </a:extLst>
                </p:cNvPr>
                <p:cNvSpPr/>
                <p:nvPr/>
              </p:nvSpPr>
              <p:spPr>
                <a:xfrm>
                  <a:off x="14580750" y="7132170"/>
                  <a:ext cx="452222" cy="608160"/>
                </a:xfrm>
                <a:custGeom>
                  <a:avLst/>
                  <a:gdLst>
                    <a:gd name="connsiteX0" fmla="*/ 226113 w 452222"/>
                    <a:gd name="connsiteY0" fmla="*/ 16201 h 608160"/>
                    <a:gd name="connsiteX1" fmla="*/ 17441 w 452222"/>
                    <a:gd name="connsiteY1" fmla="*/ 303457 h 608160"/>
                    <a:gd name="connsiteX2" fmla="*/ 226113 w 452222"/>
                    <a:gd name="connsiteY2" fmla="*/ 590713 h 608160"/>
                    <a:gd name="connsiteX3" fmla="*/ 436027 w 452222"/>
                    <a:gd name="connsiteY3" fmla="*/ 303457 h 608160"/>
                    <a:gd name="connsiteX4" fmla="*/ 226113 w 452222"/>
                    <a:gd name="connsiteY4" fmla="*/ 16201 h 608160"/>
                    <a:gd name="connsiteX5" fmla="*/ 226111 w 452222"/>
                    <a:gd name="connsiteY5" fmla="*/ 0 h 608160"/>
                    <a:gd name="connsiteX6" fmla="*/ 452222 w 452222"/>
                    <a:gd name="connsiteY6" fmla="*/ 303458 h 608160"/>
                    <a:gd name="connsiteX7" fmla="*/ 226111 w 452222"/>
                    <a:gd name="connsiteY7" fmla="*/ 608160 h 608160"/>
                    <a:gd name="connsiteX8" fmla="*/ 0 w 452222"/>
                    <a:gd name="connsiteY8" fmla="*/ 303458 h 608160"/>
                    <a:gd name="connsiteX9" fmla="*/ 226111 w 452222"/>
                    <a:gd name="connsiteY9" fmla="*/ 0 h 608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2222" h="608160">
                      <a:moveTo>
                        <a:pt x="226113" y="16201"/>
                      </a:moveTo>
                      <a:cubicBezTo>
                        <a:pt x="111840" y="16201"/>
                        <a:pt x="17441" y="145529"/>
                        <a:pt x="17441" y="303457"/>
                      </a:cubicBezTo>
                      <a:cubicBezTo>
                        <a:pt x="17441" y="461386"/>
                        <a:pt x="111840" y="590713"/>
                        <a:pt x="226113" y="590713"/>
                      </a:cubicBezTo>
                      <a:cubicBezTo>
                        <a:pt x="341628" y="590713"/>
                        <a:pt x="436027" y="461386"/>
                        <a:pt x="436027" y="303457"/>
                      </a:cubicBezTo>
                      <a:cubicBezTo>
                        <a:pt x="436027" y="145529"/>
                        <a:pt x="341628" y="16201"/>
                        <a:pt x="226113" y="16201"/>
                      </a:cubicBezTo>
                      <a:close/>
                      <a:moveTo>
                        <a:pt x="226111" y="0"/>
                      </a:moveTo>
                      <a:cubicBezTo>
                        <a:pt x="351590" y="0"/>
                        <a:pt x="452222" y="135561"/>
                        <a:pt x="452222" y="303458"/>
                      </a:cubicBezTo>
                      <a:cubicBezTo>
                        <a:pt x="452222" y="471355"/>
                        <a:pt x="351590" y="608160"/>
                        <a:pt x="226111" y="608160"/>
                      </a:cubicBezTo>
                      <a:cubicBezTo>
                        <a:pt x="101874" y="608160"/>
                        <a:pt x="0" y="471355"/>
                        <a:pt x="0" y="303458"/>
                      </a:cubicBezTo>
                      <a:cubicBezTo>
                        <a:pt x="0" y="135561"/>
                        <a:pt x="101874" y="0"/>
                        <a:pt x="2261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974027B8-6123-CF4B-8595-40EF420F5C74}"/>
                    </a:ext>
                  </a:extLst>
                </p:cNvPr>
                <p:cNvSpPr/>
                <p:nvPr/>
              </p:nvSpPr>
              <p:spPr>
                <a:xfrm>
                  <a:off x="14684147" y="7290442"/>
                  <a:ext cx="246667" cy="2928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9" h="236">
                      <a:moveTo>
                        <a:pt x="125" y="128"/>
                      </a:moveTo>
                      <a:cubicBezTo>
                        <a:pt x="126" y="124"/>
                        <a:pt x="127" y="121"/>
                        <a:pt x="127" y="117"/>
                      </a:cubicBezTo>
                      <a:cubicBezTo>
                        <a:pt x="127" y="114"/>
                        <a:pt x="127" y="112"/>
                        <a:pt x="126" y="109"/>
                      </a:cubicBezTo>
                      <a:lnTo>
                        <a:pt x="196" y="62"/>
                      </a:lnTo>
                      <a:cubicBezTo>
                        <a:pt x="199" y="60"/>
                        <a:pt x="200" y="56"/>
                        <a:pt x="197" y="52"/>
                      </a:cubicBezTo>
                      <a:cubicBezTo>
                        <a:pt x="196" y="49"/>
                        <a:pt x="191" y="49"/>
                        <a:pt x="188" y="51"/>
                      </a:cubicBezTo>
                      <a:lnTo>
                        <a:pt x="122" y="95"/>
                      </a:lnTo>
                      <a:cubicBezTo>
                        <a:pt x="118" y="88"/>
                        <a:pt x="112" y="83"/>
                        <a:pt x="106" y="81"/>
                      </a:cubicBezTo>
                      <a:lnTo>
                        <a:pt x="106" y="7"/>
                      </a:lnTo>
                      <a:cubicBezTo>
                        <a:pt x="106" y="3"/>
                        <a:pt x="103" y="0"/>
                        <a:pt x="99" y="0"/>
                      </a:cubicBezTo>
                      <a:cubicBezTo>
                        <a:pt x="95" y="0"/>
                        <a:pt x="92" y="3"/>
                        <a:pt x="92" y="7"/>
                      </a:cubicBezTo>
                      <a:lnTo>
                        <a:pt x="92" y="81"/>
                      </a:lnTo>
                      <a:cubicBezTo>
                        <a:pt x="86" y="83"/>
                        <a:pt x="81" y="88"/>
                        <a:pt x="77" y="95"/>
                      </a:cubicBezTo>
                      <a:lnTo>
                        <a:pt x="10" y="51"/>
                      </a:lnTo>
                      <a:cubicBezTo>
                        <a:pt x="7" y="49"/>
                        <a:pt x="3" y="49"/>
                        <a:pt x="1" y="52"/>
                      </a:cubicBezTo>
                      <a:cubicBezTo>
                        <a:pt x="-1" y="56"/>
                        <a:pt x="0" y="60"/>
                        <a:pt x="3" y="62"/>
                      </a:cubicBezTo>
                      <a:lnTo>
                        <a:pt x="73" y="109"/>
                      </a:lnTo>
                      <a:cubicBezTo>
                        <a:pt x="72" y="112"/>
                        <a:pt x="72" y="114"/>
                        <a:pt x="72" y="117"/>
                      </a:cubicBezTo>
                      <a:cubicBezTo>
                        <a:pt x="72" y="121"/>
                        <a:pt x="73" y="124"/>
                        <a:pt x="73" y="128"/>
                      </a:cubicBezTo>
                      <a:lnTo>
                        <a:pt x="3" y="175"/>
                      </a:lnTo>
                      <a:cubicBezTo>
                        <a:pt x="0" y="177"/>
                        <a:pt x="-1" y="181"/>
                        <a:pt x="1" y="184"/>
                      </a:cubicBezTo>
                      <a:cubicBezTo>
                        <a:pt x="2" y="186"/>
                        <a:pt x="4" y="187"/>
                        <a:pt x="7" y="187"/>
                      </a:cubicBezTo>
                      <a:cubicBezTo>
                        <a:pt x="8" y="187"/>
                        <a:pt x="9" y="187"/>
                        <a:pt x="10" y="186"/>
                      </a:cubicBezTo>
                      <a:lnTo>
                        <a:pt x="78" y="140"/>
                      </a:lnTo>
                      <a:cubicBezTo>
                        <a:pt x="82" y="146"/>
                        <a:pt x="87" y="151"/>
                        <a:pt x="92" y="153"/>
                      </a:cubicBezTo>
                      <a:lnTo>
                        <a:pt x="92" y="230"/>
                      </a:lnTo>
                      <a:cubicBezTo>
                        <a:pt x="92" y="233"/>
                        <a:pt x="95" y="236"/>
                        <a:pt x="99" y="236"/>
                      </a:cubicBezTo>
                      <a:cubicBezTo>
                        <a:pt x="103" y="236"/>
                        <a:pt x="106" y="233"/>
                        <a:pt x="106" y="230"/>
                      </a:cubicBezTo>
                      <a:lnTo>
                        <a:pt x="106" y="153"/>
                      </a:lnTo>
                      <a:cubicBezTo>
                        <a:pt x="112" y="151"/>
                        <a:pt x="117" y="146"/>
                        <a:pt x="121" y="140"/>
                      </a:cubicBezTo>
                      <a:lnTo>
                        <a:pt x="188" y="186"/>
                      </a:lnTo>
                      <a:cubicBezTo>
                        <a:pt x="190" y="187"/>
                        <a:pt x="191" y="187"/>
                        <a:pt x="192" y="187"/>
                      </a:cubicBezTo>
                      <a:cubicBezTo>
                        <a:pt x="195" y="187"/>
                        <a:pt x="196" y="186"/>
                        <a:pt x="197" y="184"/>
                      </a:cubicBezTo>
                      <a:cubicBezTo>
                        <a:pt x="200" y="181"/>
                        <a:pt x="199" y="177"/>
                        <a:pt x="196" y="1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F0F56E78-CE2F-6A4F-AED7-74E39C00BDE2}"/>
                    </a:ext>
                  </a:extLst>
                </p:cNvPr>
                <p:cNvSpPr/>
                <p:nvPr/>
              </p:nvSpPr>
              <p:spPr>
                <a:xfrm>
                  <a:off x="14798763" y="7724129"/>
                  <a:ext cx="75619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8" h="14">
                      <a:moveTo>
                        <a:pt x="600" y="14"/>
                      </a:moveTo>
                      <a:lnTo>
                        <a:pt x="8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600" y="0"/>
                      </a:lnTo>
                      <a:cubicBezTo>
                        <a:pt x="604" y="0"/>
                        <a:pt x="608" y="3"/>
                        <a:pt x="608" y="7"/>
                      </a:cubicBezTo>
                      <a:cubicBezTo>
                        <a:pt x="608" y="11"/>
                        <a:pt x="604" y="14"/>
                        <a:pt x="600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774" name="Group 773">
              <a:extLst>
                <a:ext uri="{FF2B5EF4-FFF2-40B4-BE49-F238E27FC236}">
                  <a16:creationId xmlns:a16="http://schemas.microsoft.com/office/drawing/2014/main" id="{8F2E322A-7B65-E947-916B-2408592E9D45}"/>
                </a:ext>
              </a:extLst>
            </p:cNvPr>
            <p:cNvGrpSpPr/>
            <p:nvPr/>
          </p:nvGrpSpPr>
          <p:grpSpPr>
            <a:xfrm>
              <a:off x="6910143" y="4476638"/>
              <a:ext cx="5658653" cy="3890546"/>
              <a:chOff x="6910143" y="4476638"/>
              <a:chExt cx="5658653" cy="3890546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221DCA2C-FFCC-B84F-AF86-2DDE6F6986A4}"/>
                  </a:ext>
                </a:extLst>
              </p:cNvPr>
              <p:cNvSpPr/>
              <p:nvPr/>
            </p:nvSpPr>
            <p:spPr>
              <a:xfrm>
                <a:off x="7234316" y="4485179"/>
                <a:ext cx="5248521" cy="3872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14" h="3108">
                    <a:moveTo>
                      <a:pt x="97" y="1089"/>
                    </a:moveTo>
                    <a:cubicBezTo>
                      <a:pt x="275" y="602"/>
                      <a:pt x="686" y="196"/>
                      <a:pt x="1234" y="65"/>
                    </a:cubicBezTo>
                    <a:cubicBezTo>
                      <a:pt x="1717" y="-51"/>
                      <a:pt x="2272" y="-24"/>
                      <a:pt x="2704" y="236"/>
                    </a:cubicBezTo>
                    <a:cubicBezTo>
                      <a:pt x="3232" y="554"/>
                      <a:pt x="3409" y="1245"/>
                      <a:pt x="3842" y="1665"/>
                    </a:cubicBezTo>
                    <a:cubicBezTo>
                      <a:pt x="3967" y="1787"/>
                      <a:pt x="4118" y="1905"/>
                      <a:pt x="4189" y="2070"/>
                    </a:cubicBezTo>
                    <a:cubicBezTo>
                      <a:pt x="4305" y="2343"/>
                      <a:pt x="3982" y="2582"/>
                      <a:pt x="3783" y="2702"/>
                    </a:cubicBezTo>
                    <a:cubicBezTo>
                      <a:pt x="3478" y="2887"/>
                      <a:pt x="3138" y="2989"/>
                      <a:pt x="2788" y="3048"/>
                    </a:cubicBezTo>
                    <a:cubicBezTo>
                      <a:pt x="2370" y="3117"/>
                      <a:pt x="1921" y="3125"/>
                      <a:pt x="1493" y="3081"/>
                    </a:cubicBezTo>
                    <a:cubicBezTo>
                      <a:pt x="1013" y="3026"/>
                      <a:pt x="547" y="2896"/>
                      <a:pt x="261" y="2473"/>
                    </a:cubicBezTo>
                    <a:cubicBezTo>
                      <a:pt x="-33" y="2038"/>
                      <a:pt x="-64" y="1530"/>
                      <a:pt x="97" y="10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1371C252-451C-3143-A777-8063209B28A0}"/>
                  </a:ext>
                </a:extLst>
              </p:cNvPr>
              <p:cNvSpPr/>
              <p:nvPr/>
            </p:nvSpPr>
            <p:spPr>
              <a:xfrm>
                <a:off x="7225774" y="4476638"/>
                <a:ext cx="5266032" cy="3890546"/>
              </a:xfrm>
              <a:custGeom>
                <a:avLst/>
                <a:gdLst>
                  <a:gd name="connsiteX0" fmla="*/ 2291148 w 5266032"/>
                  <a:gd name="connsiteY0" fmla="*/ 18024 h 3890546"/>
                  <a:gd name="connsiteX1" fmla="*/ 1549222 w 5266032"/>
                  <a:gd name="connsiteY1" fmla="*/ 99490 h 3890546"/>
                  <a:gd name="connsiteX2" fmla="*/ 669903 w 5266032"/>
                  <a:gd name="connsiteY2" fmla="*/ 567921 h 3890546"/>
                  <a:gd name="connsiteX3" fmla="*/ 136831 w 5266032"/>
                  <a:gd name="connsiteY3" fmla="*/ 1368987 h 3890546"/>
                  <a:gd name="connsiteX4" fmla="*/ 341092 w 5266032"/>
                  <a:gd name="connsiteY4" fmla="*/ 3085737 h 3890546"/>
                  <a:gd name="connsiteX5" fmla="*/ 1014905 w 5266032"/>
                  <a:gd name="connsiteY5" fmla="*/ 3633901 h 3890546"/>
                  <a:gd name="connsiteX6" fmla="*/ 1870560 w 5266032"/>
                  <a:gd name="connsiteY6" fmla="*/ 3839462 h 3890546"/>
                  <a:gd name="connsiteX7" fmla="*/ 3479739 w 5266032"/>
                  <a:gd name="connsiteY7" fmla="*/ 3798350 h 3890546"/>
                  <a:gd name="connsiteX8" fmla="*/ 4717761 w 5266032"/>
                  <a:gd name="connsiteY8" fmla="*/ 3368539 h 3890546"/>
                  <a:gd name="connsiteX9" fmla="*/ 5219696 w 5266032"/>
                  <a:gd name="connsiteY9" fmla="*/ 2592389 h 3890546"/>
                  <a:gd name="connsiteX10" fmla="*/ 4874694 w 5266032"/>
                  <a:gd name="connsiteY10" fmla="*/ 2171300 h 3890546"/>
                  <a:gd name="connsiteX11" fmla="*/ 4788754 w 5266032"/>
                  <a:gd name="connsiteY11" fmla="*/ 2090321 h 3890546"/>
                  <a:gd name="connsiteX12" fmla="*/ 4219563 w 5266032"/>
                  <a:gd name="connsiteY12" fmla="*/ 1306696 h 3890546"/>
                  <a:gd name="connsiteX13" fmla="*/ 3375118 w 5266032"/>
                  <a:gd name="connsiteY13" fmla="*/ 311280 h 3890546"/>
                  <a:gd name="connsiteX14" fmla="*/ 2291148 w 5266032"/>
                  <a:gd name="connsiteY14" fmla="*/ 18024 h 3890546"/>
                  <a:gd name="connsiteX15" fmla="*/ 2292184 w 5266032"/>
                  <a:gd name="connsiteY15" fmla="*/ 775 h 3890546"/>
                  <a:gd name="connsiteX16" fmla="*/ 3382589 w 5266032"/>
                  <a:gd name="connsiteY16" fmla="*/ 297572 h 3890546"/>
                  <a:gd name="connsiteX17" fmla="*/ 4233262 w 5266032"/>
                  <a:gd name="connsiteY17" fmla="*/ 1297973 h 3890546"/>
                  <a:gd name="connsiteX18" fmla="*/ 4801209 w 5266032"/>
                  <a:gd name="connsiteY18" fmla="*/ 2077863 h 3890546"/>
                  <a:gd name="connsiteX19" fmla="*/ 4885902 w 5266032"/>
                  <a:gd name="connsiteY19" fmla="*/ 2158842 h 3890546"/>
                  <a:gd name="connsiteX20" fmla="*/ 5234642 w 5266032"/>
                  <a:gd name="connsiteY20" fmla="*/ 2584916 h 3890546"/>
                  <a:gd name="connsiteX21" fmla="*/ 4726479 w 5266032"/>
                  <a:gd name="connsiteY21" fmla="*/ 3382247 h 3890546"/>
                  <a:gd name="connsiteX22" fmla="*/ 3483474 w 5266032"/>
                  <a:gd name="connsiteY22" fmla="*/ 3814550 h 3890546"/>
                  <a:gd name="connsiteX23" fmla="*/ 2534406 w 5266032"/>
                  <a:gd name="connsiteY23" fmla="*/ 3890546 h 3890546"/>
                  <a:gd name="connsiteX24" fmla="*/ 1869311 w 5266032"/>
                  <a:gd name="connsiteY24" fmla="*/ 3855663 h 3890546"/>
                  <a:gd name="connsiteX25" fmla="*/ 1007428 w 5266032"/>
                  <a:gd name="connsiteY25" fmla="*/ 3650101 h 3890546"/>
                  <a:gd name="connsiteX26" fmla="*/ 326141 w 5266032"/>
                  <a:gd name="connsiteY26" fmla="*/ 3095706 h 3890546"/>
                  <a:gd name="connsiteX27" fmla="*/ 120634 w 5266032"/>
                  <a:gd name="connsiteY27" fmla="*/ 1362757 h 3890546"/>
                  <a:gd name="connsiteX28" fmla="*/ 658689 w 5266032"/>
                  <a:gd name="connsiteY28" fmla="*/ 555459 h 3890546"/>
                  <a:gd name="connsiteX29" fmla="*/ 1544236 w 5266032"/>
                  <a:gd name="connsiteY29" fmla="*/ 82043 h 3890546"/>
                  <a:gd name="connsiteX30" fmla="*/ 2292184 w 5266032"/>
                  <a:gd name="connsiteY30" fmla="*/ 775 h 389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266032" h="3890546">
                    <a:moveTo>
                      <a:pt x="2291148" y="18024"/>
                    </a:moveTo>
                    <a:cubicBezTo>
                      <a:pt x="2050320" y="12418"/>
                      <a:pt x="1800034" y="39223"/>
                      <a:pt x="1549222" y="99490"/>
                    </a:cubicBezTo>
                    <a:cubicBezTo>
                      <a:pt x="1222902" y="177977"/>
                      <a:pt x="919002" y="339934"/>
                      <a:pt x="669903" y="567921"/>
                    </a:cubicBezTo>
                    <a:cubicBezTo>
                      <a:pt x="432013" y="788432"/>
                      <a:pt x="247680" y="1065006"/>
                      <a:pt x="136831" y="1368987"/>
                    </a:cubicBezTo>
                    <a:cubicBezTo>
                      <a:pt x="-76149" y="1953280"/>
                      <a:pt x="-1420" y="2578685"/>
                      <a:pt x="341092" y="3085737"/>
                    </a:cubicBezTo>
                    <a:cubicBezTo>
                      <a:pt x="505497" y="3328673"/>
                      <a:pt x="725950" y="3508072"/>
                      <a:pt x="1014905" y="3633901"/>
                    </a:cubicBezTo>
                    <a:cubicBezTo>
                      <a:pt x="1246567" y="3733567"/>
                      <a:pt x="1518084" y="3799596"/>
                      <a:pt x="1870560" y="3839462"/>
                    </a:cubicBezTo>
                    <a:cubicBezTo>
                      <a:pt x="2418577" y="3896770"/>
                      <a:pt x="2975314" y="3883066"/>
                      <a:pt x="3479739" y="3798350"/>
                    </a:cubicBezTo>
                    <a:cubicBezTo>
                      <a:pt x="3970464" y="3717371"/>
                      <a:pt x="4375250" y="3576593"/>
                      <a:pt x="4717761" y="3368539"/>
                    </a:cubicBezTo>
                    <a:cubicBezTo>
                      <a:pt x="5019171" y="3185403"/>
                      <a:pt x="5351718" y="2902600"/>
                      <a:pt x="5219696" y="2592389"/>
                    </a:cubicBezTo>
                    <a:cubicBezTo>
                      <a:pt x="5147457" y="2425448"/>
                      <a:pt x="5009207" y="2295882"/>
                      <a:pt x="4874694" y="2171300"/>
                    </a:cubicBezTo>
                    <a:cubicBezTo>
                      <a:pt x="4847292" y="2143892"/>
                      <a:pt x="4817400" y="2116483"/>
                      <a:pt x="4788754" y="2090321"/>
                    </a:cubicBezTo>
                    <a:cubicBezTo>
                      <a:pt x="4560829" y="1868564"/>
                      <a:pt x="4387705" y="1583270"/>
                      <a:pt x="4219563" y="1306696"/>
                    </a:cubicBezTo>
                    <a:cubicBezTo>
                      <a:pt x="3989146" y="929210"/>
                      <a:pt x="3752502" y="539267"/>
                      <a:pt x="3375118" y="311280"/>
                    </a:cubicBezTo>
                    <a:cubicBezTo>
                      <a:pt x="3067636" y="126742"/>
                      <a:pt x="2692528" y="27368"/>
                      <a:pt x="2291148" y="18024"/>
                    </a:cubicBezTo>
                    <a:close/>
                    <a:moveTo>
                      <a:pt x="2292184" y="775"/>
                    </a:moveTo>
                    <a:cubicBezTo>
                      <a:pt x="2696398" y="10447"/>
                      <a:pt x="3073550" y="110697"/>
                      <a:pt x="3382589" y="297572"/>
                    </a:cubicBezTo>
                    <a:cubicBezTo>
                      <a:pt x="3763710" y="526804"/>
                      <a:pt x="4002846" y="919241"/>
                      <a:pt x="4233262" y="1297973"/>
                    </a:cubicBezTo>
                    <a:cubicBezTo>
                      <a:pt x="4401404" y="1572056"/>
                      <a:pt x="4574528" y="1857351"/>
                      <a:pt x="4801209" y="2077863"/>
                    </a:cubicBezTo>
                    <a:cubicBezTo>
                      <a:pt x="4828610" y="2105271"/>
                      <a:pt x="4858502" y="2131434"/>
                      <a:pt x="4885902" y="2158842"/>
                    </a:cubicBezTo>
                    <a:cubicBezTo>
                      <a:pt x="5021662" y="2284671"/>
                      <a:pt x="5162403" y="2415483"/>
                      <a:pt x="5234642" y="2584916"/>
                    </a:cubicBezTo>
                    <a:cubicBezTo>
                      <a:pt x="5371646" y="2907586"/>
                      <a:pt x="5034116" y="3196619"/>
                      <a:pt x="4726479" y="3382247"/>
                    </a:cubicBezTo>
                    <a:cubicBezTo>
                      <a:pt x="4382722" y="3591547"/>
                      <a:pt x="3975445" y="3733572"/>
                      <a:pt x="3483474" y="3814550"/>
                    </a:cubicBezTo>
                    <a:cubicBezTo>
                      <a:pt x="3180818" y="3865630"/>
                      <a:pt x="2860726" y="3890546"/>
                      <a:pt x="2534406" y="3890546"/>
                    </a:cubicBezTo>
                    <a:cubicBezTo>
                      <a:pt x="2312708" y="3890546"/>
                      <a:pt x="2091009" y="3880579"/>
                      <a:pt x="1869311" y="3855663"/>
                    </a:cubicBezTo>
                    <a:cubicBezTo>
                      <a:pt x="1514344" y="3817042"/>
                      <a:pt x="1240335" y="3749767"/>
                      <a:pt x="1007428" y="3650101"/>
                    </a:cubicBezTo>
                    <a:cubicBezTo>
                      <a:pt x="715982" y="3523026"/>
                      <a:pt x="493038" y="3342381"/>
                      <a:pt x="326141" y="3095706"/>
                    </a:cubicBezTo>
                    <a:cubicBezTo>
                      <a:pt x="-18862" y="2584916"/>
                      <a:pt x="-94837" y="1953280"/>
                      <a:pt x="120634" y="1362757"/>
                    </a:cubicBezTo>
                    <a:cubicBezTo>
                      <a:pt x="232729" y="1056282"/>
                      <a:pt x="418308" y="777216"/>
                      <a:pt x="658689" y="555459"/>
                    </a:cubicBezTo>
                    <a:cubicBezTo>
                      <a:pt x="909033" y="324980"/>
                      <a:pt x="1215425" y="161776"/>
                      <a:pt x="1544236" y="82043"/>
                    </a:cubicBezTo>
                    <a:cubicBezTo>
                      <a:pt x="1797383" y="21776"/>
                      <a:pt x="2049655" y="-5029"/>
                      <a:pt x="2292184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768" name="Group 767">
                <a:extLst>
                  <a:ext uri="{FF2B5EF4-FFF2-40B4-BE49-F238E27FC236}">
                    <a16:creationId xmlns:a16="http://schemas.microsoft.com/office/drawing/2014/main" id="{398C9132-C0E1-D743-B369-330D85E7CE7C}"/>
                  </a:ext>
                </a:extLst>
              </p:cNvPr>
              <p:cNvGrpSpPr/>
              <p:nvPr/>
            </p:nvGrpSpPr>
            <p:grpSpPr>
              <a:xfrm>
                <a:off x="9302330" y="4478948"/>
                <a:ext cx="746229" cy="939657"/>
                <a:chOff x="9302330" y="4478948"/>
                <a:chExt cx="746229" cy="939657"/>
              </a:xfrm>
            </p:grpSpPr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C7D65631-EC7E-734E-8952-C13848CBB2E7}"/>
                    </a:ext>
                  </a:extLst>
                </p:cNvPr>
                <p:cNvSpPr/>
                <p:nvPr/>
              </p:nvSpPr>
              <p:spPr>
                <a:xfrm>
                  <a:off x="9311051" y="4487672"/>
                  <a:ext cx="730034" cy="9222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7" h="741">
                      <a:moveTo>
                        <a:pt x="587" y="717"/>
                      </a:moveTo>
                      <a:lnTo>
                        <a:pt x="587" y="53"/>
                      </a:lnTo>
                      <a:cubicBezTo>
                        <a:pt x="571" y="49"/>
                        <a:pt x="554" y="45"/>
                        <a:pt x="538" y="42"/>
                      </a:cubicBezTo>
                      <a:lnTo>
                        <a:pt x="538" y="693"/>
                      </a:lnTo>
                      <a:lnTo>
                        <a:pt x="48" y="693"/>
                      </a:lnTo>
                      <a:lnTo>
                        <a:pt x="48" y="0"/>
                      </a:lnTo>
                      <a:cubicBezTo>
                        <a:pt x="32" y="0"/>
                        <a:pt x="16" y="0"/>
                        <a:pt x="0" y="2"/>
                      </a:cubicBezTo>
                      <a:lnTo>
                        <a:pt x="0" y="717"/>
                      </a:lnTo>
                      <a:cubicBezTo>
                        <a:pt x="0" y="731"/>
                        <a:pt x="11" y="741"/>
                        <a:pt x="25" y="741"/>
                      </a:cubicBezTo>
                      <a:lnTo>
                        <a:pt x="562" y="741"/>
                      </a:lnTo>
                      <a:cubicBezTo>
                        <a:pt x="576" y="741"/>
                        <a:pt x="587" y="731"/>
                        <a:pt x="587" y="71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2" name="Freeform 721">
                  <a:extLst>
                    <a:ext uri="{FF2B5EF4-FFF2-40B4-BE49-F238E27FC236}">
                      <a16:creationId xmlns:a16="http://schemas.microsoft.com/office/drawing/2014/main" id="{1FDDA330-3FB2-BC4D-9465-42B46AED7522}"/>
                    </a:ext>
                  </a:extLst>
                </p:cNvPr>
                <p:cNvSpPr/>
                <p:nvPr/>
              </p:nvSpPr>
              <p:spPr>
                <a:xfrm>
                  <a:off x="9302330" y="4478948"/>
                  <a:ext cx="746229" cy="939657"/>
                </a:xfrm>
                <a:custGeom>
                  <a:avLst/>
                  <a:gdLst>
                    <a:gd name="connsiteX0" fmla="*/ 60967 w 746229"/>
                    <a:gd name="connsiteY0" fmla="*/ 17447 h 939657"/>
                    <a:gd name="connsiteX1" fmla="*/ 17441 w 746229"/>
                    <a:gd name="connsiteY1" fmla="*/ 18692 h 939657"/>
                    <a:gd name="connsiteX2" fmla="*/ 17441 w 746229"/>
                    <a:gd name="connsiteY2" fmla="*/ 901052 h 939657"/>
                    <a:gd name="connsiteX3" fmla="*/ 39826 w 746229"/>
                    <a:gd name="connsiteY3" fmla="*/ 922209 h 939657"/>
                    <a:gd name="connsiteX4" fmla="*/ 707647 w 746229"/>
                    <a:gd name="connsiteY4" fmla="*/ 922209 h 939657"/>
                    <a:gd name="connsiteX5" fmla="*/ 728788 w 746229"/>
                    <a:gd name="connsiteY5" fmla="*/ 901052 h 939657"/>
                    <a:gd name="connsiteX6" fmla="*/ 728788 w 746229"/>
                    <a:gd name="connsiteY6" fmla="*/ 82162 h 939657"/>
                    <a:gd name="connsiteX7" fmla="*/ 686505 w 746229"/>
                    <a:gd name="connsiteY7" fmla="*/ 72206 h 939657"/>
                    <a:gd name="connsiteX8" fmla="*/ 686505 w 746229"/>
                    <a:gd name="connsiteY8" fmla="*/ 879896 h 939657"/>
                    <a:gd name="connsiteX9" fmla="*/ 60967 w 746229"/>
                    <a:gd name="connsiteY9" fmla="*/ 879896 h 939657"/>
                    <a:gd name="connsiteX10" fmla="*/ 68404 w 746229"/>
                    <a:gd name="connsiteY10" fmla="*/ 0 h 939657"/>
                    <a:gd name="connsiteX11" fmla="*/ 77110 w 746229"/>
                    <a:gd name="connsiteY11" fmla="*/ 0 h 939657"/>
                    <a:gd name="connsiteX12" fmla="*/ 77110 w 746229"/>
                    <a:gd name="connsiteY12" fmla="*/ 863738 h 939657"/>
                    <a:gd name="connsiteX13" fmla="*/ 669119 w 746229"/>
                    <a:gd name="connsiteY13" fmla="*/ 863738 h 939657"/>
                    <a:gd name="connsiteX14" fmla="*/ 669119 w 746229"/>
                    <a:gd name="connsiteY14" fmla="*/ 49783 h 939657"/>
                    <a:gd name="connsiteX15" fmla="*/ 679068 w 746229"/>
                    <a:gd name="connsiteY15" fmla="*/ 52273 h 939657"/>
                    <a:gd name="connsiteX16" fmla="*/ 740010 w 746229"/>
                    <a:gd name="connsiteY16" fmla="*/ 65963 h 939657"/>
                    <a:gd name="connsiteX17" fmla="*/ 746229 w 746229"/>
                    <a:gd name="connsiteY17" fmla="*/ 68452 h 939657"/>
                    <a:gd name="connsiteX18" fmla="*/ 746229 w 746229"/>
                    <a:gd name="connsiteY18" fmla="*/ 901075 h 939657"/>
                    <a:gd name="connsiteX19" fmla="*/ 707674 w 746229"/>
                    <a:gd name="connsiteY19" fmla="*/ 939657 h 939657"/>
                    <a:gd name="connsiteX20" fmla="*/ 39799 w 746229"/>
                    <a:gd name="connsiteY20" fmla="*/ 939657 h 939657"/>
                    <a:gd name="connsiteX21" fmla="*/ 0 w 746229"/>
                    <a:gd name="connsiteY21" fmla="*/ 901075 h 939657"/>
                    <a:gd name="connsiteX22" fmla="*/ 0 w 746229"/>
                    <a:gd name="connsiteY22" fmla="*/ 2489 h 939657"/>
                    <a:gd name="connsiteX23" fmla="*/ 8706 w 746229"/>
                    <a:gd name="connsiteY23" fmla="*/ 2489 h 939657"/>
                    <a:gd name="connsiteX24" fmla="*/ 68404 w 746229"/>
                    <a:gd name="connsiteY24" fmla="*/ 0 h 939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6229" h="939657">
                      <a:moveTo>
                        <a:pt x="60967" y="17447"/>
                      </a:moveTo>
                      <a:cubicBezTo>
                        <a:pt x="46044" y="17447"/>
                        <a:pt x="31121" y="18692"/>
                        <a:pt x="17441" y="18692"/>
                      </a:cubicBezTo>
                      <a:lnTo>
                        <a:pt x="17441" y="901052"/>
                      </a:lnTo>
                      <a:cubicBezTo>
                        <a:pt x="17441" y="913498"/>
                        <a:pt x="27390" y="922209"/>
                        <a:pt x="39826" y="922209"/>
                      </a:cubicBezTo>
                      <a:lnTo>
                        <a:pt x="707647" y="922209"/>
                      </a:lnTo>
                      <a:cubicBezTo>
                        <a:pt x="720083" y="922209"/>
                        <a:pt x="728788" y="913498"/>
                        <a:pt x="728788" y="901052"/>
                      </a:cubicBezTo>
                      <a:lnTo>
                        <a:pt x="728788" y="82162"/>
                      </a:lnTo>
                      <a:cubicBezTo>
                        <a:pt x="715108" y="78428"/>
                        <a:pt x="700185" y="74695"/>
                        <a:pt x="686505" y="72206"/>
                      </a:cubicBezTo>
                      <a:lnTo>
                        <a:pt x="686505" y="879896"/>
                      </a:lnTo>
                      <a:lnTo>
                        <a:pt x="60967" y="879896"/>
                      </a:lnTo>
                      <a:close/>
                      <a:moveTo>
                        <a:pt x="68404" y="0"/>
                      </a:moveTo>
                      <a:lnTo>
                        <a:pt x="77110" y="0"/>
                      </a:lnTo>
                      <a:lnTo>
                        <a:pt x="77110" y="863738"/>
                      </a:lnTo>
                      <a:lnTo>
                        <a:pt x="669119" y="863738"/>
                      </a:lnTo>
                      <a:lnTo>
                        <a:pt x="669119" y="49783"/>
                      </a:lnTo>
                      <a:lnTo>
                        <a:pt x="679068" y="52273"/>
                      </a:lnTo>
                      <a:cubicBezTo>
                        <a:pt x="700212" y="56006"/>
                        <a:pt x="720111" y="60985"/>
                        <a:pt x="740010" y="65963"/>
                      </a:cubicBezTo>
                      <a:lnTo>
                        <a:pt x="746229" y="68452"/>
                      </a:lnTo>
                      <a:lnTo>
                        <a:pt x="746229" y="901075"/>
                      </a:lnTo>
                      <a:cubicBezTo>
                        <a:pt x="746229" y="922233"/>
                        <a:pt x="728817" y="939657"/>
                        <a:pt x="707674" y="939657"/>
                      </a:cubicBezTo>
                      <a:lnTo>
                        <a:pt x="39799" y="939657"/>
                      </a:lnTo>
                      <a:cubicBezTo>
                        <a:pt x="17412" y="939657"/>
                        <a:pt x="0" y="922233"/>
                        <a:pt x="0" y="901075"/>
                      </a:cubicBezTo>
                      <a:lnTo>
                        <a:pt x="0" y="2489"/>
                      </a:lnTo>
                      <a:lnTo>
                        <a:pt x="8706" y="2489"/>
                      </a:lnTo>
                      <a:cubicBezTo>
                        <a:pt x="28605" y="1245"/>
                        <a:pt x="48505" y="0"/>
                        <a:pt x="684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85C27FE5-A6DD-A647-A98F-A22507C923F9}"/>
                    </a:ext>
                  </a:extLst>
                </p:cNvPr>
                <p:cNvSpPr/>
                <p:nvPr/>
              </p:nvSpPr>
              <p:spPr>
                <a:xfrm>
                  <a:off x="9541522" y="4800475"/>
                  <a:ext cx="363771" cy="4187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3" h="337">
                      <a:moveTo>
                        <a:pt x="33" y="144"/>
                      </a:moveTo>
                      <a:cubicBezTo>
                        <a:pt x="-4" y="173"/>
                        <a:pt x="-8" y="229"/>
                        <a:pt x="12" y="271"/>
                      </a:cubicBezTo>
                      <a:cubicBezTo>
                        <a:pt x="63" y="378"/>
                        <a:pt x="220" y="343"/>
                        <a:pt x="268" y="251"/>
                      </a:cubicBezTo>
                      <a:cubicBezTo>
                        <a:pt x="297" y="195"/>
                        <a:pt x="301" y="122"/>
                        <a:pt x="278" y="63"/>
                      </a:cubicBezTo>
                      <a:cubicBezTo>
                        <a:pt x="256" y="8"/>
                        <a:pt x="204" y="-28"/>
                        <a:pt x="161" y="27"/>
                      </a:cubicBezTo>
                      <a:cubicBezTo>
                        <a:pt x="137" y="59"/>
                        <a:pt x="120" y="89"/>
                        <a:pt x="87" y="110"/>
                      </a:cubicBezTo>
                      <a:cubicBezTo>
                        <a:pt x="69" y="121"/>
                        <a:pt x="49" y="130"/>
                        <a:pt x="33" y="1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3" name="Freeform 722">
                  <a:extLst>
                    <a:ext uri="{FF2B5EF4-FFF2-40B4-BE49-F238E27FC236}">
                      <a16:creationId xmlns:a16="http://schemas.microsoft.com/office/drawing/2014/main" id="{F86961E2-96B2-B547-8CA3-6048C38DCCDA}"/>
                    </a:ext>
                  </a:extLst>
                </p:cNvPr>
                <p:cNvSpPr/>
                <p:nvPr/>
              </p:nvSpPr>
              <p:spPr>
                <a:xfrm>
                  <a:off x="9533168" y="4791211"/>
                  <a:ext cx="380332" cy="436721"/>
                </a:xfrm>
                <a:custGeom>
                  <a:avLst/>
                  <a:gdLst>
                    <a:gd name="connsiteX0" fmla="*/ 265339 w 380332"/>
                    <a:gd name="connsiteY0" fmla="*/ 17988 h 436721"/>
                    <a:gd name="connsiteX1" fmla="*/ 214444 w 380332"/>
                    <a:gd name="connsiteY1" fmla="*/ 50290 h 436721"/>
                    <a:gd name="connsiteX2" fmla="*/ 197065 w 380332"/>
                    <a:gd name="connsiteY2" fmla="*/ 72653 h 436721"/>
                    <a:gd name="connsiteX3" fmla="*/ 117619 w 380332"/>
                    <a:gd name="connsiteY3" fmla="*/ 154650 h 436721"/>
                    <a:gd name="connsiteX4" fmla="*/ 95275 w 380332"/>
                    <a:gd name="connsiteY4" fmla="*/ 168317 h 436721"/>
                    <a:gd name="connsiteX5" fmla="*/ 53069 w 380332"/>
                    <a:gd name="connsiteY5" fmla="*/ 195649 h 436721"/>
                    <a:gd name="connsiteX6" fmla="*/ 29484 w 380332"/>
                    <a:gd name="connsiteY6" fmla="*/ 343493 h 436721"/>
                    <a:gd name="connsiteX7" fmla="*/ 153618 w 380332"/>
                    <a:gd name="connsiteY7" fmla="*/ 420520 h 436721"/>
                    <a:gd name="connsiteX8" fmla="*/ 332371 w 380332"/>
                    <a:gd name="connsiteY8" fmla="*/ 318645 h 436721"/>
                    <a:gd name="connsiteX9" fmla="*/ 344785 w 380332"/>
                    <a:gd name="connsiteY9" fmla="*/ 93774 h 436721"/>
                    <a:gd name="connsiteX10" fmla="*/ 271546 w 380332"/>
                    <a:gd name="connsiteY10" fmla="*/ 19231 h 436721"/>
                    <a:gd name="connsiteX11" fmla="*/ 265339 w 380332"/>
                    <a:gd name="connsiteY11" fmla="*/ 17988 h 436721"/>
                    <a:gd name="connsiteX12" fmla="*/ 275296 w 380332"/>
                    <a:gd name="connsiteY12" fmla="*/ 541 h 436721"/>
                    <a:gd name="connsiteX13" fmla="*/ 360974 w 380332"/>
                    <a:gd name="connsiteY13" fmla="*/ 85043 h 436721"/>
                    <a:gd name="connsiteX14" fmla="*/ 348557 w 380332"/>
                    <a:gd name="connsiteY14" fmla="*/ 324880 h 436721"/>
                    <a:gd name="connsiteX15" fmla="*/ 158574 w 380332"/>
                    <a:gd name="connsiteY15" fmla="*/ 436721 h 436721"/>
                    <a:gd name="connsiteX16" fmla="*/ 154849 w 380332"/>
                    <a:gd name="connsiteY16" fmla="*/ 436721 h 436721"/>
                    <a:gd name="connsiteX17" fmla="*/ 15776 w 380332"/>
                    <a:gd name="connsiteY17" fmla="*/ 349734 h 436721"/>
                    <a:gd name="connsiteX18" fmla="*/ 43094 w 380332"/>
                    <a:gd name="connsiteY18" fmla="*/ 180730 h 436721"/>
                    <a:gd name="connsiteX19" fmla="*/ 89038 w 380332"/>
                    <a:gd name="connsiteY19" fmla="*/ 152148 h 436721"/>
                    <a:gd name="connsiteX20" fmla="*/ 111389 w 380332"/>
                    <a:gd name="connsiteY20" fmla="*/ 138479 h 436721"/>
                    <a:gd name="connsiteX21" fmla="*/ 184650 w 380332"/>
                    <a:gd name="connsiteY21" fmla="*/ 61432 h 436721"/>
                    <a:gd name="connsiteX22" fmla="*/ 202034 w 380332"/>
                    <a:gd name="connsiteY22" fmla="*/ 39064 h 436721"/>
                    <a:gd name="connsiteX23" fmla="*/ 275296 w 380332"/>
                    <a:gd name="connsiteY23" fmla="*/ 541 h 43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80332" h="436721">
                      <a:moveTo>
                        <a:pt x="265339" y="17988"/>
                      </a:moveTo>
                      <a:cubicBezTo>
                        <a:pt x="246719" y="17988"/>
                        <a:pt x="230581" y="29170"/>
                        <a:pt x="214444" y="50290"/>
                      </a:cubicBezTo>
                      <a:cubicBezTo>
                        <a:pt x="208237" y="57744"/>
                        <a:pt x="202030" y="65199"/>
                        <a:pt x="197065" y="72653"/>
                      </a:cubicBezTo>
                      <a:cubicBezTo>
                        <a:pt x="174721" y="103713"/>
                        <a:pt x="153618" y="132287"/>
                        <a:pt x="117619" y="154650"/>
                      </a:cubicBezTo>
                      <a:cubicBezTo>
                        <a:pt x="111412" y="159620"/>
                        <a:pt x="102723" y="163347"/>
                        <a:pt x="95275" y="168317"/>
                      </a:cubicBezTo>
                      <a:cubicBezTo>
                        <a:pt x="80379" y="177013"/>
                        <a:pt x="65483" y="185710"/>
                        <a:pt x="53069" y="195649"/>
                      </a:cubicBezTo>
                      <a:cubicBezTo>
                        <a:pt x="8381" y="231678"/>
                        <a:pt x="7140" y="296282"/>
                        <a:pt x="29484" y="343493"/>
                      </a:cubicBezTo>
                      <a:cubicBezTo>
                        <a:pt x="53069" y="391945"/>
                        <a:pt x="96516" y="419278"/>
                        <a:pt x="153618" y="420520"/>
                      </a:cubicBezTo>
                      <a:cubicBezTo>
                        <a:pt x="225616" y="421763"/>
                        <a:pt x="300096" y="379522"/>
                        <a:pt x="332371" y="318645"/>
                      </a:cubicBezTo>
                      <a:cubicBezTo>
                        <a:pt x="367129" y="251556"/>
                        <a:pt x="372094" y="162105"/>
                        <a:pt x="344785" y="93774"/>
                      </a:cubicBezTo>
                      <a:cubicBezTo>
                        <a:pt x="327406" y="52775"/>
                        <a:pt x="298855" y="22958"/>
                        <a:pt x="271546" y="19231"/>
                      </a:cubicBezTo>
                      <a:cubicBezTo>
                        <a:pt x="269063" y="17988"/>
                        <a:pt x="267822" y="17988"/>
                        <a:pt x="265339" y="17988"/>
                      </a:cubicBezTo>
                      <a:close/>
                      <a:moveTo>
                        <a:pt x="275296" y="541"/>
                      </a:moveTo>
                      <a:cubicBezTo>
                        <a:pt x="310064" y="5512"/>
                        <a:pt x="342348" y="37822"/>
                        <a:pt x="360974" y="85043"/>
                      </a:cubicBezTo>
                      <a:cubicBezTo>
                        <a:pt x="390775" y="159604"/>
                        <a:pt x="385809" y="254048"/>
                        <a:pt x="348557" y="324880"/>
                      </a:cubicBezTo>
                      <a:cubicBezTo>
                        <a:pt x="313789" y="391985"/>
                        <a:pt x="236802" y="436721"/>
                        <a:pt x="158574" y="436721"/>
                      </a:cubicBezTo>
                      <a:cubicBezTo>
                        <a:pt x="157332" y="436721"/>
                        <a:pt x="154849" y="436721"/>
                        <a:pt x="154849" y="436721"/>
                      </a:cubicBezTo>
                      <a:cubicBezTo>
                        <a:pt x="90279" y="435479"/>
                        <a:pt x="40611" y="404412"/>
                        <a:pt x="15776" y="349734"/>
                      </a:cubicBezTo>
                      <a:cubicBezTo>
                        <a:pt x="-9058" y="297541"/>
                        <a:pt x="-7816" y="221738"/>
                        <a:pt x="43094" y="180730"/>
                      </a:cubicBezTo>
                      <a:cubicBezTo>
                        <a:pt x="56753" y="169545"/>
                        <a:pt x="72895" y="160847"/>
                        <a:pt x="89038" y="152148"/>
                      </a:cubicBezTo>
                      <a:cubicBezTo>
                        <a:pt x="96488" y="147177"/>
                        <a:pt x="103938" y="143449"/>
                        <a:pt x="111389" y="138479"/>
                      </a:cubicBezTo>
                      <a:cubicBezTo>
                        <a:pt x="143673" y="118596"/>
                        <a:pt x="162299" y="92499"/>
                        <a:pt x="184650" y="61432"/>
                      </a:cubicBezTo>
                      <a:cubicBezTo>
                        <a:pt x="189617" y="53976"/>
                        <a:pt x="195826" y="46520"/>
                        <a:pt x="202034" y="39064"/>
                      </a:cubicBezTo>
                      <a:cubicBezTo>
                        <a:pt x="229352" y="3027"/>
                        <a:pt x="256670" y="-1945"/>
                        <a:pt x="275296" y="5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D2339945-77EB-E64C-96DF-0B16C12A511F}"/>
                    </a:ext>
                  </a:extLst>
                </p:cNvPr>
                <p:cNvSpPr/>
                <p:nvPr/>
              </p:nvSpPr>
              <p:spPr>
                <a:xfrm>
                  <a:off x="9466775" y="4487672"/>
                  <a:ext cx="301482" cy="3339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3" h="269">
                      <a:moveTo>
                        <a:pt x="1" y="125"/>
                      </a:moveTo>
                      <a:cubicBezTo>
                        <a:pt x="-5" y="200"/>
                        <a:pt x="42" y="278"/>
                        <a:pt x="117" y="268"/>
                      </a:cubicBezTo>
                      <a:cubicBezTo>
                        <a:pt x="183" y="259"/>
                        <a:pt x="228" y="175"/>
                        <a:pt x="241" y="109"/>
                      </a:cubicBezTo>
                      <a:cubicBezTo>
                        <a:pt x="248" y="74"/>
                        <a:pt x="242" y="38"/>
                        <a:pt x="226" y="11"/>
                      </a:cubicBezTo>
                      <a:cubicBezTo>
                        <a:pt x="173" y="6"/>
                        <a:pt x="121" y="2"/>
                        <a:pt x="69" y="0"/>
                      </a:cubicBezTo>
                      <a:cubicBezTo>
                        <a:pt x="32" y="29"/>
                        <a:pt x="5" y="75"/>
                        <a:pt x="1" y="1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4" name="Freeform 723">
                  <a:extLst>
                    <a:ext uri="{FF2B5EF4-FFF2-40B4-BE49-F238E27FC236}">
                      <a16:creationId xmlns:a16="http://schemas.microsoft.com/office/drawing/2014/main" id="{E89E0B6A-5B07-2942-8018-ADED0F7AB6C5}"/>
                    </a:ext>
                  </a:extLst>
                </p:cNvPr>
                <p:cNvSpPr/>
                <p:nvPr/>
              </p:nvSpPr>
              <p:spPr>
                <a:xfrm>
                  <a:off x="9458542" y="4478948"/>
                  <a:ext cx="319511" cy="351437"/>
                </a:xfrm>
                <a:custGeom>
                  <a:avLst/>
                  <a:gdLst>
                    <a:gd name="connsiteX0" fmla="*/ 96334 w 319511"/>
                    <a:gd name="connsiteY0" fmla="*/ 17447 h 351437"/>
                    <a:gd name="connsiteX1" fmla="*/ 18190 w 319511"/>
                    <a:gd name="connsiteY1" fmla="*/ 165167 h 351437"/>
                    <a:gd name="connsiteX2" fmla="*/ 65325 w 319511"/>
                    <a:gd name="connsiteY2" fmla="*/ 305438 h 351437"/>
                    <a:gd name="connsiteX3" fmla="*/ 150910 w 319511"/>
                    <a:gd name="connsiteY3" fmla="*/ 332748 h 351437"/>
                    <a:gd name="connsiteX4" fmla="*/ 299755 w 319511"/>
                    <a:gd name="connsiteY4" fmla="*/ 142823 h 351437"/>
                    <a:gd name="connsiteX5" fmla="*/ 283630 w 319511"/>
                    <a:gd name="connsiteY5" fmla="*/ 31102 h 351437"/>
                    <a:gd name="connsiteX6" fmla="*/ 96334 w 319511"/>
                    <a:gd name="connsiteY6" fmla="*/ 17447 h 351437"/>
                    <a:gd name="connsiteX7" fmla="*/ 91342 w 319511"/>
                    <a:gd name="connsiteY7" fmla="*/ 0 h 351437"/>
                    <a:gd name="connsiteX8" fmla="*/ 93824 w 319511"/>
                    <a:gd name="connsiteY8" fmla="*/ 0 h 351437"/>
                    <a:gd name="connsiteX9" fmla="*/ 289893 w 319511"/>
                    <a:gd name="connsiteY9" fmla="*/ 14902 h 351437"/>
                    <a:gd name="connsiteX10" fmla="*/ 293616 w 319511"/>
                    <a:gd name="connsiteY10" fmla="*/ 14902 h 351437"/>
                    <a:gd name="connsiteX11" fmla="*/ 296098 w 319511"/>
                    <a:gd name="connsiteY11" fmla="*/ 18628 h 351437"/>
                    <a:gd name="connsiteX12" fmla="*/ 315953 w 319511"/>
                    <a:gd name="connsiteY12" fmla="*/ 146536 h 351437"/>
                    <a:gd name="connsiteX13" fmla="*/ 153389 w 319511"/>
                    <a:gd name="connsiteY13" fmla="*/ 350195 h 351437"/>
                    <a:gd name="connsiteX14" fmla="*/ 137257 w 319511"/>
                    <a:gd name="connsiteY14" fmla="*/ 351437 h 351437"/>
                    <a:gd name="connsiteX15" fmla="*/ 52873 w 319511"/>
                    <a:gd name="connsiteY15" fmla="*/ 316666 h 351437"/>
                    <a:gd name="connsiteX16" fmla="*/ 753 w 319511"/>
                    <a:gd name="connsiteY16" fmla="*/ 163921 h 351437"/>
                    <a:gd name="connsiteX17" fmla="*/ 88860 w 319511"/>
                    <a:gd name="connsiteY17" fmla="*/ 1242 h 35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511" h="351437">
                      <a:moveTo>
                        <a:pt x="96334" y="17447"/>
                      </a:moveTo>
                      <a:cubicBezTo>
                        <a:pt x="51680" y="52205"/>
                        <a:pt x="23152" y="106824"/>
                        <a:pt x="18190" y="165167"/>
                      </a:cubicBezTo>
                      <a:cubicBezTo>
                        <a:pt x="13229" y="218545"/>
                        <a:pt x="31834" y="273164"/>
                        <a:pt x="65325" y="305438"/>
                      </a:cubicBezTo>
                      <a:cubicBezTo>
                        <a:pt x="90132" y="327783"/>
                        <a:pt x="119901" y="337713"/>
                        <a:pt x="150910" y="332748"/>
                      </a:cubicBezTo>
                      <a:cubicBezTo>
                        <a:pt x="225333" y="324059"/>
                        <a:pt x="282390" y="228475"/>
                        <a:pt x="299755" y="142823"/>
                      </a:cubicBezTo>
                      <a:cubicBezTo>
                        <a:pt x="307198" y="103100"/>
                        <a:pt x="300996" y="62136"/>
                        <a:pt x="283630" y="31102"/>
                      </a:cubicBezTo>
                      <a:cubicBezTo>
                        <a:pt x="221612" y="24895"/>
                        <a:pt x="158353" y="19930"/>
                        <a:pt x="96334" y="17447"/>
                      </a:cubicBezTo>
                      <a:close/>
                      <a:moveTo>
                        <a:pt x="91342" y="0"/>
                      </a:moveTo>
                      <a:lnTo>
                        <a:pt x="93824" y="0"/>
                      </a:lnTo>
                      <a:cubicBezTo>
                        <a:pt x="158353" y="2484"/>
                        <a:pt x="225364" y="7451"/>
                        <a:pt x="289893" y="14902"/>
                      </a:cubicBezTo>
                      <a:lnTo>
                        <a:pt x="293616" y="14902"/>
                      </a:lnTo>
                      <a:lnTo>
                        <a:pt x="296098" y="18628"/>
                      </a:lnTo>
                      <a:cubicBezTo>
                        <a:pt x="317194" y="53399"/>
                        <a:pt x="324640" y="99346"/>
                        <a:pt x="315953" y="146536"/>
                      </a:cubicBezTo>
                      <a:cubicBezTo>
                        <a:pt x="301062" y="221045"/>
                        <a:pt x="246460" y="337777"/>
                        <a:pt x="153389" y="350195"/>
                      </a:cubicBezTo>
                      <a:cubicBezTo>
                        <a:pt x="148425" y="351437"/>
                        <a:pt x="142221" y="351437"/>
                        <a:pt x="137257" y="351437"/>
                      </a:cubicBezTo>
                      <a:cubicBezTo>
                        <a:pt x="106233" y="351437"/>
                        <a:pt x="77692" y="340261"/>
                        <a:pt x="52873" y="316666"/>
                      </a:cubicBezTo>
                      <a:cubicBezTo>
                        <a:pt x="15644" y="280653"/>
                        <a:pt x="-4211" y="222287"/>
                        <a:pt x="753" y="163921"/>
                      </a:cubicBezTo>
                      <a:cubicBezTo>
                        <a:pt x="6958" y="100588"/>
                        <a:pt x="39222" y="39739"/>
                        <a:pt x="88860" y="12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69" name="Group 768">
                <a:extLst>
                  <a:ext uri="{FF2B5EF4-FFF2-40B4-BE49-F238E27FC236}">
                    <a16:creationId xmlns:a16="http://schemas.microsoft.com/office/drawing/2014/main" id="{8125B790-1337-5B4D-868C-10F9B6A96AC2}"/>
                  </a:ext>
                </a:extLst>
              </p:cNvPr>
              <p:cNvGrpSpPr/>
              <p:nvPr/>
            </p:nvGrpSpPr>
            <p:grpSpPr>
              <a:xfrm>
                <a:off x="9036749" y="4657159"/>
                <a:ext cx="2934007" cy="3708779"/>
                <a:chOff x="9036749" y="4657159"/>
                <a:chExt cx="2934007" cy="3708779"/>
              </a:xfrm>
            </p:grpSpPr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6EE8C4BA-9E55-B042-90A9-CD8D5AE33E38}"/>
                    </a:ext>
                  </a:extLst>
                </p:cNvPr>
                <p:cNvSpPr/>
                <p:nvPr/>
              </p:nvSpPr>
              <p:spPr>
                <a:xfrm>
                  <a:off x="10412331" y="8185234"/>
                  <a:ext cx="720068" cy="1458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9" h="118">
                      <a:moveTo>
                        <a:pt x="573" y="0"/>
                      </a:moveTo>
                      <a:lnTo>
                        <a:pt x="6" y="0"/>
                      </a:lnTo>
                      <a:cubicBezTo>
                        <a:pt x="3" y="0"/>
                        <a:pt x="0" y="3"/>
                        <a:pt x="0" y="7"/>
                      </a:cubicBezTo>
                      <a:lnTo>
                        <a:pt x="0" y="110"/>
                      </a:lnTo>
                      <a:cubicBezTo>
                        <a:pt x="0" y="113"/>
                        <a:pt x="0" y="115"/>
                        <a:pt x="2" y="116"/>
                      </a:cubicBezTo>
                      <a:cubicBezTo>
                        <a:pt x="3" y="117"/>
                        <a:pt x="5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87" y="109"/>
                        <a:pt x="164" y="98"/>
                        <a:pt x="239" y="85"/>
                      </a:cubicBezTo>
                      <a:cubicBezTo>
                        <a:pt x="356" y="66"/>
                        <a:pt x="469" y="42"/>
                        <a:pt x="575" y="14"/>
                      </a:cubicBezTo>
                      <a:cubicBezTo>
                        <a:pt x="578" y="13"/>
                        <a:pt x="580" y="10"/>
                        <a:pt x="579" y="7"/>
                      </a:cubicBezTo>
                      <a:cubicBezTo>
                        <a:pt x="579" y="3"/>
                        <a:pt x="577" y="0"/>
                        <a:pt x="5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176F15F5-7EE2-AC41-8DAC-687BA3C6F20E}"/>
                    </a:ext>
                  </a:extLst>
                </p:cNvPr>
                <p:cNvSpPr/>
                <p:nvPr/>
              </p:nvSpPr>
              <p:spPr>
                <a:xfrm>
                  <a:off x="11323004" y="5568153"/>
                  <a:ext cx="352559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4" h="233">
                      <a:moveTo>
                        <a:pt x="25" y="0"/>
                      </a:moveTo>
                      <a:cubicBezTo>
                        <a:pt x="25" y="0"/>
                        <a:pt x="132" y="-6"/>
                        <a:pt x="214" y="38"/>
                      </a:cubicBezTo>
                      <a:cubicBezTo>
                        <a:pt x="336" y="102"/>
                        <a:pt x="271" y="234"/>
                        <a:pt x="222" y="233"/>
                      </a:cubicBezTo>
                      <a:cubicBezTo>
                        <a:pt x="174" y="231"/>
                        <a:pt x="0" y="189"/>
                        <a:pt x="0" y="1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5" name="Freeform 724">
                  <a:extLst>
                    <a:ext uri="{FF2B5EF4-FFF2-40B4-BE49-F238E27FC236}">
                      <a16:creationId xmlns:a16="http://schemas.microsoft.com/office/drawing/2014/main" id="{0556FD37-E0DE-4644-AAC3-3CC53C85572A}"/>
                    </a:ext>
                  </a:extLst>
                </p:cNvPr>
                <p:cNvSpPr/>
                <p:nvPr/>
              </p:nvSpPr>
              <p:spPr>
                <a:xfrm>
                  <a:off x="11312795" y="5557978"/>
                  <a:ext cx="369227" cy="306777"/>
                </a:xfrm>
                <a:custGeom>
                  <a:avLst/>
                  <a:gdLst>
                    <a:gd name="connsiteX0" fmla="*/ 47477 w 369227"/>
                    <a:gd name="connsiteY0" fmla="*/ 18898 h 306777"/>
                    <a:gd name="connsiteX1" fmla="*/ 18930 w 369227"/>
                    <a:gd name="connsiteY1" fmla="*/ 238478 h 306777"/>
                    <a:gd name="connsiteX2" fmla="*/ 287024 w 369227"/>
                    <a:gd name="connsiteY2" fmla="*/ 291822 h 306777"/>
                    <a:gd name="connsiteX3" fmla="*/ 349083 w 369227"/>
                    <a:gd name="connsiteY3" fmla="*/ 221110 h 306777"/>
                    <a:gd name="connsiteX4" fmla="*/ 272130 w 369227"/>
                    <a:gd name="connsiteY4" fmla="*/ 66040 h 306777"/>
                    <a:gd name="connsiteX5" fmla="*/ 47477 w 369227"/>
                    <a:gd name="connsiteY5" fmla="*/ 18898 h 306777"/>
                    <a:gd name="connsiteX6" fmla="*/ 46279 w 369227"/>
                    <a:gd name="connsiteY6" fmla="*/ 47 h 306777"/>
                    <a:gd name="connsiteX7" fmla="*/ 278361 w 369227"/>
                    <a:gd name="connsiteY7" fmla="*/ 49853 h 306777"/>
                    <a:gd name="connsiteX8" fmla="*/ 364031 w 369227"/>
                    <a:gd name="connsiteY8" fmla="*/ 223618 h 306777"/>
                    <a:gd name="connsiteX9" fmla="*/ 285810 w 369227"/>
                    <a:gd name="connsiteY9" fmla="*/ 306777 h 306777"/>
                    <a:gd name="connsiteX10" fmla="*/ 284568 w 369227"/>
                    <a:gd name="connsiteY10" fmla="*/ 306777 h 306777"/>
                    <a:gd name="connsiteX11" fmla="*/ 6451 w 369227"/>
                    <a:gd name="connsiteY11" fmla="*/ 252165 h 306777"/>
                    <a:gd name="connsiteX12" fmla="*/ 243 w 369227"/>
                    <a:gd name="connsiteY12" fmla="*/ 242236 h 306777"/>
                    <a:gd name="connsiteX13" fmla="*/ 30041 w 369227"/>
                    <a:gd name="connsiteY13" fmla="*/ 7652 h 306777"/>
                    <a:gd name="connsiteX14" fmla="*/ 38732 w 369227"/>
                    <a:gd name="connsiteY14" fmla="*/ 205 h 306777"/>
                    <a:gd name="connsiteX15" fmla="*/ 46279 w 369227"/>
                    <a:gd name="connsiteY15" fmla="*/ 47 h 306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227" h="306777">
                      <a:moveTo>
                        <a:pt x="47477" y="18898"/>
                      </a:moveTo>
                      <a:lnTo>
                        <a:pt x="18930" y="238478"/>
                      </a:lnTo>
                      <a:cubicBezTo>
                        <a:pt x="57407" y="247162"/>
                        <a:pt x="234895" y="289341"/>
                        <a:pt x="287024" y="291822"/>
                      </a:cubicBezTo>
                      <a:cubicBezTo>
                        <a:pt x="306883" y="293063"/>
                        <a:pt x="337913" y="263289"/>
                        <a:pt x="349083" y="221110"/>
                      </a:cubicBezTo>
                      <a:cubicBezTo>
                        <a:pt x="373907" y="128068"/>
                        <a:pt x="296954" y="78445"/>
                        <a:pt x="272130" y="66040"/>
                      </a:cubicBezTo>
                      <a:cubicBezTo>
                        <a:pt x="187730" y="20139"/>
                        <a:pt x="76024" y="18898"/>
                        <a:pt x="47477" y="18898"/>
                      </a:cubicBezTo>
                      <a:close/>
                      <a:moveTo>
                        <a:pt x="46279" y="47"/>
                      </a:moveTo>
                      <a:cubicBezTo>
                        <a:pt x="76427" y="-377"/>
                        <a:pt x="189276" y="981"/>
                        <a:pt x="278361" y="49853"/>
                      </a:cubicBezTo>
                      <a:cubicBezTo>
                        <a:pt x="386379" y="105706"/>
                        <a:pt x="371480" y="197553"/>
                        <a:pt x="364031" y="223618"/>
                      </a:cubicBezTo>
                      <a:cubicBezTo>
                        <a:pt x="351615" y="270783"/>
                        <a:pt x="316850" y="306777"/>
                        <a:pt x="285810" y="306777"/>
                      </a:cubicBezTo>
                      <a:lnTo>
                        <a:pt x="284568" y="306777"/>
                      </a:lnTo>
                      <a:cubicBezTo>
                        <a:pt x="224972" y="305536"/>
                        <a:pt x="15142" y="254648"/>
                        <a:pt x="6451" y="252165"/>
                      </a:cubicBezTo>
                      <a:cubicBezTo>
                        <a:pt x="2726" y="250924"/>
                        <a:pt x="-999" y="247200"/>
                        <a:pt x="243" y="242236"/>
                      </a:cubicBezTo>
                      <a:lnTo>
                        <a:pt x="30041" y="7652"/>
                      </a:lnTo>
                      <a:cubicBezTo>
                        <a:pt x="31283" y="3929"/>
                        <a:pt x="35008" y="1446"/>
                        <a:pt x="38732" y="205"/>
                      </a:cubicBezTo>
                      <a:cubicBezTo>
                        <a:pt x="39353" y="205"/>
                        <a:pt x="41972" y="108"/>
                        <a:pt x="46279" y="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BCB6D35E-11BA-DF4D-9D25-811C984DE4FE}"/>
                    </a:ext>
                  </a:extLst>
                </p:cNvPr>
                <p:cNvSpPr/>
                <p:nvPr/>
              </p:nvSpPr>
              <p:spPr>
                <a:xfrm>
                  <a:off x="10343812" y="5232917"/>
                  <a:ext cx="452222" cy="6355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4" h="511">
                      <a:moveTo>
                        <a:pt x="339" y="252"/>
                      </a:moveTo>
                      <a:cubicBezTo>
                        <a:pt x="255" y="91"/>
                        <a:pt x="77" y="2"/>
                        <a:pt x="76" y="1"/>
                      </a:cubicBezTo>
                      <a:cubicBezTo>
                        <a:pt x="73" y="0"/>
                        <a:pt x="71" y="0"/>
                        <a:pt x="68" y="2"/>
                      </a:cubicBezTo>
                      <a:cubicBezTo>
                        <a:pt x="66" y="3"/>
                        <a:pt x="65" y="5"/>
                        <a:pt x="66" y="8"/>
                      </a:cubicBezTo>
                      <a:cubicBezTo>
                        <a:pt x="66" y="9"/>
                        <a:pt x="75" y="126"/>
                        <a:pt x="33" y="226"/>
                      </a:cubicBezTo>
                      <a:cubicBezTo>
                        <a:pt x="19" y="260"/>
                        <a:pt x="-25" y="377"/>
                        <a:pt x="20" y="453"/>
                      </a:cubicBezTo>
                      <a:cubicBezTo>
                        <a:pt x="40" y="486"/>
                        <a:pt x="73" y="505"/>
                        <a:pt x="120" y="509"/>
                      </a:cubicBezTo>
                      <a:cubicBezTo>
                        <a:pt x="129" y="511"/>
                        <a:pt x="139" y="511"/>
                        <a:pt x="148" y="511"/>
                      </a:cubicBezTo>
                      <a:cubicBezTo>
                        <a:pt x="228" y="511"/>
                        <a:pt x="303" y="478"/>
                        <a:pt x="340" y="423"/>
                      </a:cubicBezTo>
                      <a:cubicBezTo>
                        <a:pt x="362" y="389"/>
                        <a:pt x="381" y="331"/>
                        <a:pt x="339" y="2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261E8262-95C7-3F4D-85BF-66D8B7D36BBE}"/>
                    </a:ext>
                  </a:extLst>
                </p:cNvPr>
                <p:cNvSpPr/>
                <p:nvPr/>
              </p:nvSpPr>
              <p:spPr>
                <a:xfrm>
                  <a:off x="9676064" y="5711469"/>
                  <a:ext cx="2286028" cy="17484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36" h="1404">
                      <a:moveTo>
                        <a:pt x="834" y="34"/>
                      </a:moveTo>
                      <a:cubicBezTo>
                        <a:pt x="834" y="34"/>
                        <a:pt x="477" y="13"/>
                        <a:pt x="408" y="264"/>
                      </a:cubicBezTo>
                      <a:cubicBezTo>
                        <a:pt x="339" y="514"/>
                        <a:pt x="258" y="1153"/>
                        <a:pt x="258" y="1153"/>
                      </a:cubicBezTo>
                      <a:lnTo>
                        <a:pt x="16" y="1153"/>
                      </a:lnTo>
                      <a:lnTo>
                        <a:pt x="0" y="1404"/>
                      </a:lnTo>
                      <a:lnTo>
                        <a:pt x="1754" y="1404"/>
                      </a:lnTo>
                      <a:cubicBezTo>
                        <a:pt x="1754" y="1404"/>
                        <a:pt x="1904" y="1432"/>
                        <a:pt x="1798" y="881"/>
                      </a:cubicBezTo>
                      <a:cubicBezTo>
                        <a:pt x="1693" y="330"/>
                        <a:pt x="1631" y="-1"/>
                        <a:pt x="1263" y="0"/>
                      </a:cubicBezTo>
                      <a:lnTo>
                        <a:pt x="1118" y="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6" name="Freeform 725">
                  <a:extLst>
                    <a:ext uri="{FF2B5EF4-FFF2-40B4-BE49-F238E27FC236}">
                      <a16:creationId xmlns:a16="http://schemas.microsoft.com/office/drawing/2014/main" id="{D06B683F-BF28-534A-9260-895300F0359C}"/>
                    </a:ext>
                  </a:extLst>
                </p:cNvPr>
                <p:cNvSpPr/>
                <p:nvPr/>
              </p:nvSpPr>
              <p:spPr>
                <a:xfrm>
                  <a:off x="9667344" y="5702745"/>
                  <a:ext cx="2303412" cy="1764661"/>
                </a:xfrm>
                <a:custGeom>
                  <a:avLst/>
                  <a:gdLst>
                    <a:gd name="connsiteX0" fmla="*/ 1581300 w 2303412"/>
                    <a:gd name="connsiteY0" fmla="*/ 17448 h 1764661"/>
                    <a:gd name="connsiteX1" fmla="*/ 1402004 w 2303412"/>
                    <a:gd name="connsiteY1" fmla="*/ 29902 h 1764661"/>
                    <a:gd name="connsiteX2" fmla="*/ 1048394 w 2303412"/>
                    <a:gd name="connsiteY2" fmla="*/ 59790 h 1764661"/>
                    <a:gd name="connsiteX3" fmla="*/ 1047148 w 2303412"/>
                    <a:gd name="connsiteY3" fmla="*/ 59790 h 1764661"/>
                    <a:gd name="connsiteX4" fmla="*/ 525448 w 2303412"/>
                    <a:gd name="connsiteY4" fmla="*/ 338744 h 1764661"/>
                    <a:gd name="connsiteX5" fmla="*/ 338682 w 2303412"/>
                    <a:gd name="connsiteY5" fmla="*/ 1445845 h 1764661"/>
                    <a:gd name="connsiteX6" fmla="*/ 329966 w 2303412"/>
                    <a:gd name="connsiteY6" fmla="*/ 1453317 h 1764661"/>
                    <a:gd name="connsiteX7" fmla="*/ 36121 w 2303412"/>
                    <a:gd name="connsiteY7" fmla="*/ 1453317 h 1764661"/>
                    <a:gd name="connsiteX8" fmla="*/ 17444 w 2303412"/>
                    <a:gd name="connsiteY8" fmla="*/ 1748461 h 1764661"/>
                    <a:gd name="connsiteX9" fmla="*/ 2192648 w 2303412"/>
                    <a:gd name="connsiteY9" fmla="*/ 1748461 h 1764661"/>
                    <a:gd name="connsiteX10" fmla="*/ 2193893 w 2303412"/>
                    <a:gd name="connsiteY10" fmla="*/ 1748461 h 1764661"/>
                    <a:gd name="connsiteX11" fmla="*/ 2234982 w 2303412"/>
                    <a:gd name="connsiteY11" fmla="*/ 1729781 h 1764661"/>
                    <a:gd name="connsiteX12" fmla="*/ 2238717 w 2303412"/>
                    <a:gd name="connsiteY12" fmla="*/ 1107115 h 1764661"/>
                    <a:gd name="connsiteX13" fmla="*/ 2237472 w 2303412"/>
                    <a:gd name="connsiteY13" fmla="*/ 1097152 h 1764661"/>
                    <a:gd name="connsiteX14" fmla="*/ 1582545 w 2303412"/>
                    <a:gd name="connsiteY14" fmla="*/ 17448 h 1764661"/>
                    <a:gd name="connsiteX15" fmla="*/ 1581300 w 2303412"/>
                    <a:gd name="connsiteY15" fmla="*/ 0 h 1764661"/>
                    <a:gd name="connsiteX16" fmla="*/ 1582546 w 2303412"/>
                    <a:gd name="connsiteY16" fmla="*/ 0 h 1764661"/>
                    <a:gd name="connsiteX17" fmla="*/ 2253664 w 2303412"/>
                    <a:gd name="connsiteY17" fmla="*/ 1094663 h 1764661"/>
                    <a:gd name="connsiteX18" fmla="*/ 2256154 w 2303412"/>
                    <a:gd name="connsiteY18" fmla="*/ 1103380 h 1764661"/>
                    <a:gd name="connsiteX19" fmla="*/ 2246194 w 2303412"/>
                    <a:gd name="connsiteY19" fmla="*/ 1743490 h 1764661"/>
                    <a:gd name="connsiteX20" fmla="*/ 2197634 w 2303412"/>
                    <a:gd name="connsiteY20" fmla="*/ 1764661 h 1764661"/>
                    <a:gd name="connsiteX21" fmla="*/ 2191408 w 2303412"/>
                    <a:gd name="connsiteY21" fmla="*/ 1764661 h 1764661"/>
                    <a:gd name="connsiteX22" fmla="*/ 8716 w 2303412"/>
                    <a:gd name="connsiteY22" fmla="*/ 1764661 h 1764661"/>
                    <a:gd name="connsiteX23" fmla="*/ 2490 w 2303412"/>
                    <a:gd name="connsiteY23" fmla="*/ 1762170 h 1764661"/>
                    <a:gd name="connsiteX24" fmla="*/ 0 w 2303412"/>
                    <a:gd name="connsiteY24" fmla="*/ 1755944 h 1764661"/>
                    <a:gd name="connsiteX25" fmla="*/ 19922 w 2303412"/>
                    <a:gd name="connsiteY25" fmla="*/ 1444606 h 1764661"/>
                    <a:gd name="connsiteX26" fmla="*/ 28638 w 2303412"/>
                    <a:gd name="connsiteY26" fmla="*/ 1435889 h 1764661"/>
                    <a:gd name="connsiteX27" fmla="*/ 322486 w 2303412"/>
                    <a:gd name="connsiteY27" fmla="*/ 1435889 h 1764661"/>
                    <a:gd name="connsiteX28" fmla="*/ 508008 w 2303412"/>
                    <a:gd name="connsiteY28" fmla="*/ 334999 h 1764661"/>
                    <a:gd name="connsiteX29" fmla="*/ 1047145 w 2303412"/>
                    <a:gd name="connsiteY29" fmla="*/ 43587 h 1764661"/>
                    <a:gd name="connsiteX30" fmla="*/ 1400758 w 2303412"/>
                    <a:gd name="connsiteY30" fmla="*/ 12454 h 1764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03412" h="1764661">
                      <a:moveTo>
                        <a:pt x="1581300" y="17448"/>
                      </a:moveTo>
                      <a:lnTo>
                        <a:pt x="1402004" y="29902"/>
                      </a:lnTo>
                      <a:lnTo>
                        <a:pt x="1048394" y="59790"/>
                      </a:lnTo>
                      <a:lnTo>
                        <a:pt x="1047148" y="59790"/>
                      </a:lnTo>
                      <a:cubicBezTo>
                        <a:pt x="1042168" y="59790"/>
                        <a:pt x="607625" y="38619"/>
                        <a:pt x="525448" y="338744"/>
                      </a:cubicBezTo>
                      <a:cubicBezTo>
                        <a:pt x="439536" y="646341"/>
                        <a:pt x="339927" y="1437128"/>
                        <a:pt x="338682" y="1445845"/>
                      </a:cubicBezTo>
                      <a:cubicBezTo>
                        <a:pt x="338682" y="1450827"/>
                        <a:pt x="334947" y="1453317"/>
                        <a:pt x="329966" y="1453317"/>
                      </a:cubicBezTo>
                      <a:lnTo>
                        <a:pt x="36121" y="1453317"/>
                      </a:lnTo>
                      <a:lnTo>
                        <a:pt x="17444" y="1748461"/>
                      </a:lnTo>
                      <a:lnTo>
                        <a:pt x="2192648" y="1748461"/>
                      </a:lnTo>
                      <a:lnTo>
                        <a:pt x="2193893" y="1748461"/>
                      </a:lnTo>
                      <a:cubicBezTo>
                        <a:pt x="2195138" y="1748461"/>
                        <a:pt x="2213815" y="1750952"/>
                        <a:pt x="2234982" y="1729781"/>
                      </a:cubicBezTo>
                      <a:cubicBezTo>
                        <a:pt x="2273580" y="1689931"/>
                        <a:pt x="2324629" y="1556680"/>
                        <a:pt x="2238717" y="1107115"/>
                      </a:cubicBezTo>
                      <a:lnTo>
                        <a:pt x="2237472" y="1097152"/>
                      </a:lnTo>
                      <a:cubicBezTo>
                        <a:pt x="2107980" y="423427"/>
                        <a:pt x="2030784" y="17448"/>
                        <a:pt x="1582545" y="17448"/>
                      </a:cubicBezTo>
                      <a:close/>
                      <a:moveTo>
                        <a:pt x="1581300" y="0"/>
                      </a:moveTo>
                      <a:lnTo>
                        <a:pt x="1582546" y="0"/>
                      </a:lnTo>
                      <a:cubicBezTo>
                        <a:pt x="2044484" y="0"/>
                        <a:pt x="2122927" y="412211"/>
                        <a:pt x="2253664" y="1094663"/>
                      </a:cubicBezTo>
                      <a:lnTo>
                        <a:pt x="2256154" y="1103380"/>
                      </a:lnTo>
                      <a:cubicBezTo>
                        <a:pt x="2339578" y="1540498"/>
                        <a:pt x="2297244" y="1691186"/>
                        <a:pt x="2246194" y="1743490"/>
                      </a:cubicBezTo>
                      <a:cubicBezTo>
                        <a:pt x="2226272" y="1762170"/>
                        <a:pt x="2206350" y="1764661"/>
                        <a:pt x="2197634" y="1764661"/>
                      </a:cubicBezTo>
                      <a:cubicBezTo>
                        <a:pt x="2195144" y="1764661"/>
                        <a:pt x="2192654" y="1764661"/>
                        <a:pt x="2191408" y="1764661"/>
                      </a:cubicBezTo>
                      <a:lnTo>
                        <a:pt x="8716" y="1764661"/>
                      </a:lnTo>
                      <a:cubicBezTo>
                        <a:pt x="6226" y="1764661"/>
                        <a:pt x="3735" y="1764661"/>
                        <a:pt x="2490" y="1762170"/>
                      </a:cubicBezTo>
                      <a:cubicBezTo>
                        <a:pt x="1245" y="1760925"/>
                        <a:pt x="0" y="1758434"/>
                        <a:pt x="0" y="1755944"/>
                      </a:cubicBezTo>
                      <a:lnTo>
                        <a:pt x="19922" y="1444606"/>
                      </a:lnTo>
                      <a:cubicBezTo>
                        <a:pt x="21167" y="1439625"/>
                        <a:pt x="24902" y="1435889"/>
                        <a:pt x="28638" y="1435889"/>
                      </a:cubicBezTo>
                      <a:lnTo>
                        <a:pt x="322486" y="1435889"/>
                      </a:lnTo>
                      <a:cubicBezTo>
                        <a:pt x="333692" y="1354941"/>
                        <a:pt x="427076" y="627657"/>
                        <a:pt x="508008" y="334999"/>
                      </a:cubicBezTo>
                      <a:cubicBezTo>
                        <a:pt x="593921" y="24907"/>
                        <a:pt x="1027223" y="41097"/>
                        <a:pt x="1047145" y="43587"/>
                      </a:cubicBezTo>
                      <a:lnTo>
                        <a:pt x="1400758" y="1245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0581181F-6B2B-A648-B1E8-BCD0C4936386}"/>
                    </a:ext>
                  </a:extLst>
                </p:cNvPr>
                <p:cNvSpPr/>
                <p:nvPr/>
              </p:nvSpPr>
              <p:spPr>
                <a:xfrm>
                  <a:off x="9045697" y="7093537"/>
                  <a:ext cx="737509" cy="314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3" h="253">
                      <a:moveTo>
                        <a:pt x="28" y="94"/>
                      </a:moveTo>
                      <a:cubicBezTo>
                        <a:pt x="125" y="8"/>
                        <a:pt x="177" y="1"/>
                        <a:pt x="216" y="0"/>
                      </a:cubicBezTo>
                      <a:cubicBezTo>
                        <a:pt x="236" y="-1"/>
                        <a:pt x="347" y="36"/>
                        <a:pt x="396" y="53"/>
                      </a:cubicBezTo>
                      <a:cubicBezTo>
                        <a:pt x="412" y="58"/>
                        <a:pt x="428" y="60"/>
                        <a:pt x="445" y="59"/>
                      </a:cubicBezTo>
                      <a:lnTo>
                        <a:pt x="553" y="61"/>
                      </a:lnTo>
                      <a:cubicBezTo>
                        <a:pt x="615" y="126"/>
                        <a:pt x="586" y="234"/>
                        <a:pt x="586" y="234"/>
                      </a:cubicBezTo>
                      <a:lnTo>
                        <a:pt x="461" y="237"/>
                      </a:lnTo>
                      <a:cubicBezTo>
                        <a:pt x="461" y="237"/>
                        <a:pt x="362" y="272"/>
                        <a:pt x="291" y="237"/>
                      </a:cubicBezTo>
                      <a:cubicBezTo>
                        <a:pt x="241" y="212"/>
                        <a:pt x="205" y="169"/>
                        <a:pt x="205" y="169"/>
                      </a:cubicBezTo>
                      <a:cubicBezTo>
                        <a:pt x="205" y="169"/>
                        <a:pt x="163" y="209"/>
                        <a:pt x="107" y="229"/>
                      </a:cubicBezTo>
                      <a:cubicBezTo>
                        <a:pt x="35" y="255"/>
                        <a:pt x="41" y="212"/>
                        <a:pt x="41" y="212"/>
                      </a:cubicBezTo>
                      <a:cubicBezTo>
                        <a:pt x="41" y="212"/>
                        <a:pt x="9" y="218"/>
                        <a:pt x="3" y="202"/>
                      </a:cubicBezTo>
                      <a:cubicBezTo>
                        <a:pt x="-6" y="176"/>
                        <a:pt x="18" y="150"/>
                        <a:pt x="18" y="150"/>
                      </a:cubicBezTo>
                      <a:cubicBezTo>
                        <a:pt x="-11" y="149"/>
                        <a:pt x="-4" y="123"/>
                        <a:pt x="28" y="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7" name="Freeform 726">
                  <a:extLst>
                    <a:ext uri="{FF2B5EF4-FFF2-40B4-BE49-F238E27FC236}">
                      <a16:creationId xmlns:a16="http://schemas.microsoft.com/office/drawing/2014/main" id="{8F4F0644-4A0C-EA44-AE38-36F63CDA0E98}"/>
                    </a:ext>
                  </a:extLst>
                </p:cNvPr>
                <p:cNvSpPr/>
                <p:nvPr/>
              </p:nvSpPr>
              <p:spPr>
                <a:xfrm>
                  <a:off x="9036749" y="7084814"/>
                  <a:ext cx="755113" cy="330251"/>
                </a:xfrm>
                <a:custGeom>
                  <a:avLst/>
                  <a:gdLst>
                    <a:gd name="connsiteX0" fmla="*/ 277590 w 755113"/>
                    <a:gd name="connsiteY0" fmla="*/ 17447 h 330251"/>
                    <a:gd name="connsiteX1" fmla="*/ 50004 w 755113"/>
                    <a:gd name="connsiteY1" fmla="*/ 131621 h 330251"/>
                    <a:gd name="connsiteX2" fmla="*/ 17669 w 755113"/>
                    <a:gd name="connsiteY2" fmla="*/ 181261 h 330251"/>
                    <a:gd name="connsiteX3" fmla="*/ 31349 w 755113"/>
                    <a:gd name="connsiteY3" fmla="*/ 187467 h 330251"/>
                    <a:gd name="connsiteX4" fmla="*/ 38811 w 755113"/>
                    <a:gd name="connsiteY4" fmla="*/ 192431 h 330251"/>
                    <a:gd name="connsiteX5" fmla="*/ 37567 w 755113"/>
                    <a:gd name="connsiteY5" fmla="*/ 201118 h 330251"/>
                    <a:gd name="connsiteX6" fmla="*/ 21400 w 755113"/>
                    <a:gd name="connsiteY6" fmla="*/ 256963 h 330251"/>
                    <a:gd name="connsiteX7" fmla="*/ 57466 w 755113"/>
                    <a:gd name="connsiteY7" fmla="*/ 263169 h 330251"/>
                    <a:gd name="connsiteX8" fmla="*/ 64927 w 755113"/>
                    <a:gd name="connsiteY8" fmla="*/ 264410 h 330251"/>
                    <a:gd name="connsiteX9" fmla="*/ 68658 w 755113"/>
                    <a:gd name="connsiteY9" fmla="*/ 271856 h 330251"/>
                    <a:gd name="connsiteX10" fmla="*/ 74876 w 755113"/>
                    <a:gd name="connsiteY10" fmla="*/ 289230 h 330251"/>
                    <a:gd name="connsiteX11" fmla="*/ 138302 w 755113"/>
                    <a:gd name="connsiteY11" fmla="*/ 285507 h 330251"/>
                    <a:gd name="connsiteX12" fmla="*/ 258935 w 755113"/>
                    <a:gd name="connsiteY12" fmla="*/ 212287 h 330251"/>
                    <a:gd name="connsiteX13" fmla="*/ 263910 w 755113"/>
                    <a:gd name="connsiteY13" fmla="*/ 209805 h 330251"/>
                    <a:gd name="connsiteX14" fmla="*/ 265154 w 755113"/>
                    <a:gd name="connsiteY14" fmla="*/ 209805 h 330251"/>
                    <a:gd name="connsiteX15" fmla="*/ 271372 w 755113"/>
                    <a:gd name="connsiteY15" fmla="*/ 213528 h 330251"/>
                    <a:gd name="connsiteX16" fmla="*/ 375838 w 755113"/>
                    <a:gd name="connsiteY16" fmla="*/ 295435 h 330251"/>
                    <a:gd name="connsiteX17" fmla="*/ 578551 w 755113"/>
                    <a:gd name="connsiteY17" fmla="*/ 295435 h 330251"/>
                    <a:gd name="connsiteX18" fmla="*/ 582282 w 755113"/>
                    <a:gd name="connsiteY18" fmla="*/ 294194 h 330251"/>
                    <a:gd name="connsiteX19" fmla="*/ 731519 w 755113"/>
                    <a:gd name="connsiteY19" fmla="*/ 291712 h 330251"/>
                    <a:gd name="connsiteX20" fmla="*/ 691722 w 755113"/>
                    <a:gd name="connsiteY20" fmla="*/ 91908 h 330251"/>
                    <a:gd name="connsiteX21" fmla="*/ 562384 w 755113"/>
                    <a:gd name="connsiteY21" fmla="*/ 90667 h 330251"/>
                    <a:gd name="connsiteX22" fmla="*/ 498958 w 755113"/>
                    <a:gd name="connsiteY22" fmla="*/ 81980 h 330251"/>
                    <a:gd name="connsiteX23" fmla="*/ 277590 w 755113"/>
                    <a:gd name="connsiteY23" fmla="*/ 17447 h 330251"/>
                    <a:gd name="connsiteX24" fmla="*/ 277582 w 755113"/>
                    <a:gd name="connsiteY24" fmla="*/ 0 h 330251"/>
                    <a:gd name="connsiteX25" fmla="*/ 505186 w 755113"/>
                    <a:gd name="connsiteY25" fmla="*/ 65802 h 330251"/>
                    <a:gd name="connsiteX26" fmla="*/ 561155 w 755113"/>
                    <a:gd name="connsiteY26" fmla="*/ 74493 h 330251"/>
                    <a:gd name="connsiteX27" fmla="*/ 696722 w 755113"/>
                    <a:gd name="connsiteY27" fmla="*/ 75734 h 330251"/>
                    <a:gd name="connsiteX28" fmla="*/ 702941 w 755113"/>
                    <a:gd name="connsiteY28" fmla="*/ 78218 h 330251"/>
                    <a:gd name="connsiteX29" fmla="*/ 746472 w 755113"/>
                    <a:gd name="connsiteY29" fmla="*/ 300454 h 330251"/>
                    <a:gd name="connsiteX30" fmla="*/ 737766 w 755113"/>
                    <a:gd name="connsiteY30" fmla="*/ 307903 h 330251"/>
                    <a:gd name="connsiteX31" fmla="*/ 583542 w 755113"/>
                    <a:gd name="connsiteY31" fmla="*/ 311628 h 330251"/>
                    <a:gd name="connsiteX32" fmla="*/ 465387 w 755113"/>
                    <a:gd name="connsiteY32" fmla="*/ 330251 h 330251"/>
                    <a:gd name="connsiteX33" fmla="*/ 368375 w 755113"/>
                    <a:gd name="connsiteY33" fmla="*/ 310387 h 330251"/>
                    <a:gd name="connsiteX34" fmla="*/ 263901 w 755113"/>
                    <a:gd name="connsiteY34" fmla="*/ 230928 h 330251"/>
                    <a:gd name="connsiteX35" fmla="*/ 144502 w 755113"/>
                    <a:gd name="connsiteY35" fmla="*/ 300454 h 330251"/>
                    <a:gd name="connsiteX36" fmla="*/ 63659 w 755113"/>
                    <a:gd name="connsiteY36" fmla="*/ 302937 h 330251"/>
                    <a:gd name="connsiteX37" fmla="*/ 51221 w 755113"/>
                    <a:gd name="connsiteY37" fmla="*/ 281831 h 330251"/>
                    <a:gd name="connsiteX38" fmla="*/ 5203 w 755113"/>
                    <a:gd name="connsiteY38" fmla="*/ 261966 h 330251"/>
                    <a:gd name="connsiteX39" fmla="*/ 16397 w 755113"/>
                    <a:gd name="connsiteY39" fmla="*/ 201131 h 330251"/>
                    <a:gd name="connsiteX40" fmla="*/ 1472 w 755113"/>
                    <a:gd name="connsiteY40" fmla="*/ 186232 h 330251"/>
                    <a:gd name="connsiteX41" fmla="*/ 38784 w 755113"/>
                    <a:gd name="connsiteY41" fmla="*/ 119189 h 330251"/>
                    <a:gd name="connsiteX42" fmla="*/ 277582 w 755113"/>
                    <a:gd name="connsiteY42" fmla="*/ 0 h 330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755113" h="330251">
                      <a:moveTo>
                        <a:pt x="277590" y="17447"/>
                      </a:moveTo>
                      <a:cubicBezTo>
                        <a:pt x="227844" y="18688"/>
                        <a:pt x="165662" y="28616"/>
                        <a:pt x="50004" y="131621"/>
                      </a:cubicBezTo>
                      <a:cubicBezTo>
                        <a:pt x="23887" y="155200"/>
                        <a:pt x="15182" y="173815"/>
                        <a:pt x="17669" y="181261"/>
                      </a:cubicBezTo>
                      <a:cubicBezTo>
                        <a:pt x="18913" y="184985"/>
                        <a:pt x="26374" y="187467"/>
                        <a:pt x="31349" y="187467"/>
                      </a:cubicBezTo>
                      <a:cubicBezTo>
                        <a:pt x="35080" y="187467"/>
                        <a:pt x="37567" y="189949"/>
                        <a:pt x="38811" y="192431"/>
                      </a:cubicBezTo>
                      <a:cubicBezTo>
                        <a:pt x="41298" y="194913"/>
                        <a:pt x="40055" y="198636"/>
                        <a:pt x="37567" y="201118"/>
                      </a:cubicBezTo>
                      <a:cubicBezTo>
                        <a:pt x="36324" y="201118"/>
                        <a:pt x="11451" y="228420"/>
                        <a:pt x="21400" y="256963"/>
                      </a:cubicBezTo>
                      <a:cubicBezTo>
                        <a:pt x="25131" y="266892"/>
                        <a:pt x="47516" y="265651"/>
                        <a:pt x="57466" y="263169"/>
                      </a:cubicBezTo>
                      <a:cubicBezTo>
                        <a:pt x="59953" y="261928"/>
                        <a:pt x="62440" y="263169"/>
                        <a:pt x="64927" y="264410"/>
                      </a:cubicBezTo>
                      <a:cubicBezTo>
                        <a:pt x="67415" y="266892"/>
                        <a:pt x="68658" y="269374"/>
                        <a:pt x="68658" y="271856"/>
                      </a:cubicBezTo>
                      <a:cubicBezTo>
                        <a:pt x="68658" y="271856"/>
                        <a:pt x="66171" y="283025"/>
                        <a:pt x="74876" y="289230"/>
                      </a:cubicBezTo>
                      <a:cubicBezTo>
                        <a:pt x="81095" y="294194"/>
                        <a:pt x="97262" y="300399"/>
                        <a:pt x="138302" y="285507"/>
                      </a:cubicBezTo>
                      <a:cubicBezTo>
                        <a:pt x="206702" y="260687"/>
                        <a:pt x="257692" y="213528"/>
                        <a:pt x="258935" y="212287"/>
                      </a:cubicBezTo>
                      <a:cubicBezTo>
                        <a:pt x="260179" y="211046"/>
                        <a:pt x="261423" y="209805"/>
                        <a:pt x="263910" y="209805"/>
                      </a:cubicBezTo>
                      <a:lnTo>
                        <a:pt x="265154" y="209805"/>
                      </a:lnTo>
                      <a:cubicBezTo>
                        <a:pt x="267641" y="209805"/>
                        <a:pt x="270128" y="211046"/>
                        <a:pt x="271372" y="213528"/>
                      </a:cubicBezTo>
                      <a:cubicBezTo>
                        <a:pt x="271372" y="213528"/>
                        <a:pt x="314899" y="265651"/>
                        <a:pt x="375838" y="295435"/>
                      </a:cubicBezTo>
                      <a:cubicBezTo>
                        <a:pt x="457918" y="336389"/>
                        <a:pt x="578551" y="295435"/>
                        <a:pt x="578551" y="295435"/>
                      </a:cubicBezTo>
                      <a:cubicBezTo>
                        <a:pt x="579795" y="294194"/>
                        <a:pt x="581038" y="294194"/>
                        <a:pt x="582282" y="294194"/>
                      </a:cubicBezTo>
                      <a:lnTo>
                        <a:pt x="731519" y="291712"/>
                      </a:lnTo>
                      <a:cubicBezTo>
                        <a:pt x="736493" y="264410"/>
                        <a:pt x="753904" y="160164"/>
                        <a:pt x="691722" y="91908"/>
                      </a:cubicBezTo>
                      <a:lnTo>
                        <a:pt x="562384" y="90667"/>
                      </a:lnTo>
                      <a:cubicBezTo>
                        <a:pt x="541242" y="91908"/>
                        <a:pt x="520100" y="89426"/>
                        <a:pt x="498958" y="81980"/>
                      </a:cubicBezTo>
                      <a:cubicBezTo>
                        <a:pt x="377081" y="41027"/>
                        <a:pt x="293757" y="17447"/>
                        <a:pt x="277590" y="17447"/>
                      </a:cubicBezTo>
                      <a:close/>
                      <a:moveTo>
                        <a:pt x="277582" y="0"/>
                      </a:moveTo>
                      <a:cubicBezTo>
                        <a:pt x="299969" y="0"/>
                        <a:pt x="414393" y="34764"/>
                        <a:pt x="505186" y="65802"/>
                      </a:cubicBezTo>
                      <a:cubicBezTo>
                        <a:pt x="522599" y="72010"/>
                        <a:pt x="542499" y="74493"/>
                        <a:pt x="561155" y="74493"/>
                      </a:cubicBezTo>
                      <a:lnTo>
                        <a:pt x="696722" y="75734"/>
                      </a:lnTo>
                      <a:cubicBezTo>
                        <a:pt x="699210" y="75734"/>
                        <a:pt x="701697" y="76976"/>
                        <a:pt x="702941" y="78218"/>
                      </a:cubicBezTo>
                      <a:cubicBezTo>
                        <a:pt x="782540" y="162643"/>
                        <a:pt x="747716" y="295488"/>
                        <a:pt x="746472" y="300454"/>
                      </a:cubicBezTo>
                      <a:cubicBezTo>
                        <a:pt x="745228" y="305420"/>
                        <a:pt x="741497" y="307903"/>
                        <a:pt x="737766" y="307903"/>
                      </a:cubicBezTo>
                      <a:lnTo>
                        <a:pt x="583542" y="311628"/>
                      </a:lnTo>
                      <a:cubicBezTo>
                        <a:pt x="574836" y="314111"/>
                        <a:pt x="523842" y="330251"/>
                        <a:pt x="465387" y="330251"/>
                      </a:cubicBezTo>
                      <a:cubicBezTo>
                        <a:pt x="433049" y="330251"/>
                        <a:pt x="398225" y="326527"/>
                        <a:pt x="368375" y="310387"/>
                      </a:cubicBezTo>
                      <a:cubicBezTo>
                        <a:pt x="317382" y="285556"/>
                        <a:pt x="277582" y="247068"/>
                        <a:pt x="263901" y="230928"/>
                      </a:cubicBezTo>
                      <a:cubicBezTo>
                        <a:pt x="247732" y="244585"/>
                        <a:pt x="201714" y="280589"/>
                        <a:pt x="144502" y="300454"/>
                      </a:cubicBezTo>
                      <a:cubicBezTo>
                        <a:pt x="107190" y="314111"/>
                        <a:pt x="79827" y="315353"/>
                        <a:pt x="63659" y="302937"/>
                      </a:cubicBezTo>
                      <a:cubicBezTo>
                        <a:pt x="56196" y="296730"/>
                        <a:pt x="52465" y="288039"/>
                        <a:pt x="51221" y="281831"/>
                      </a:cubicBezTo>
                      <a:cubicBezTo>
                        <a:pt x="36296" y="283073"/>
                        <a:pt x="11422" y="283073"/>
                        <a:pt x="5203" y="261966"/>
                      </a:cubicBezTo>
                      <a:cubicBezTo>
                        <a:pt x="-3503" y="238377"/>
                        <a:pt x="6447" y="214788"/>
                        <a:pt x="16397" y="201131"/>
                      </a:cubicBezTo>
                      <a:cubicBezTo>
                        <a:pt x="6447" y="197406"/>
                        <a:pt x="2715" y="191198"/>
                        <a:pt x="1472" y="186232"/>
                      </a:cubicBezTo>
                      <a:cubicBezTo>
                        <a:pt x="-4747" y="170092"/>
                        <a:pt x="8934" y="145261"/>
                        <a:pt x="38784" y="119189"/>
                      </a:cubicBezTo>
                      <a:cubicBezTo>
                        <a:pt x="159427" y="12416"/>
                        <a:pt x="225345" y="1242"/>
                        <a:pt x="2775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E148D16E-85FF-F441-A1BE-CF2E268D7110}"/>
                    </a:ext>
                  </a:extLst>
                </p:cNvPr>
                <p:cNvSpPr/>
                <p:nvPr/>
              </p:nvSpPr>
              <p:spPr>
                <a:xfrm>
                  <a:off x="9628724" y="7112231"/>
                  <a:ext cx="174411" cy="363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293">
                      <a:moveTo>
                        <a:pt x="1" y="38"/>
                      </a:moveTo>
                      <a:cubicBezTo>
                        <a:pt x="5" y="79"/>
                        <a:pt x="9" y="152"/>
                        <a:pt x="0" y="256"/>
                      </a:cubicBezTo>
                      <a:cubicBezTo>
                        <a:pt x="-2" y="276"/>
                        <a:pt x="14" y="293"/>
                        <a:pt x="34" y="293"/>
                      </a:cubicBezTo>
                      <a:lnTo>
                        <a:pt x="95" y="293"/>
                      </a:lnTo>
                      <a:cubicBezTo>
                        <a:pt x="110" y="293"/>
                        <a:pt x="124" y="283"/>
                        <a:pt x="128" y="268"/>
                      </a:cubicBezTo>
                      <a:cubicBezTo>
                        <a:pt x="138" y="230"/>
                        <a:pt x="151" y="150"/>
                        <a:pt x="128" y="28"/>
                      </a:cubicBezTo>
                      <a:cubicBezTo>
                        <a:pt x="125" y="12"/>
                        <a:pt x="110" y="0"/>
                        <a:pt x="94" y="0"/>
                      </a:cubicBezTo>
                      <a:lnTo>
                        <a:pt x="35" y="0"/>
                      </a:lnTo>
                      <a:cubicBezTo>
                        <a:pt x="15" y="0"/>
                        <a:pt x="-1" y="17"/>
                        <a:pt x="1" y="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8" name="Freeform 727">
                  <a:extLst>
                    <a:ext uri="{FF2B5EF4-FFF2-40B4-BE49-F238E27FC236}">
                      <a16:creationId xmlns:a16="http://schemas.microsoft.com/office/drawing/2014/main" id="{E93C813F-CF62-054D-82A8-3F44899FF4E1}"/>
                    </a:ext>
                  </a:extLst>
                </p:cNvPr>
                <p:cNvSpPr/>
                <p:nvPr/>
              </p:nvSpPr>
              <p:spPr>
                <a:xfrm>
                  <a:off x="9619776" y="7103507"/>
                  <a:ext cx="191497" cy="381346"/>
                </a:xfrm>
                <a:custGeom>
                  <a:avLst/>
                  <a:gdLst>
                    <a:gd name="connsiteX0" fmla="*/ 53516 w 191497"/>
                    <a:gd name="connsiteY0" fmla="*/ 17447 h 381346"/>
                    <a:gd name="connsiteX1" fmla="*/ 28795 w 191497"/>
                    <a:gd name="connsiteY1" fmla="*/ 28623 h 381346"/>
                    <a:gd name="connsiteX2" fmla="*/ 20142 w 191497"/>
                    <a:gd name="connsiteY2" fmla="*/ 54701 h 381346"/>
                    <a:gd name="connsiteX3" fmla="*/ 17670 w 191497"/>
                    <a:gd name="connsiteY3" fmla="*/ 327892 h 381346"/>
                    <a:gd name="connsiteX4" fmla="*/ 27559 w 191497"/>
                    <a:gd name="connsiteY4" fmla="*/ 352727 h 381346"/>
                    <a:gd name="connsiteX5" fmla="*/ 52280 w 191497"/>
                    <a:gd name="connsiteY5" fmla="*/ 365145 h 381346"/>
                    <a:gd name="connsiteX6" fmla="*/ 127680 w 191497"/>
                    <a:gd name="connsiteY6" fmla="*/ 365145 h 381346"/>
                    <a:gd name="connsiteX7" fmla="*/ 159817 w 191497"/>
                    <a:gd name="connsiteY7" fmla="*/ 339068 h 381346"/>
                    <a:gd name="connsiteX8" fmla="*/ 159817 w 191497"/>
                    <a:gd name="connsiteY8" fmla="*/ 44766 h 381346"/>
                    <a:gd name="connsiteX9" fmla="*/ 126443 w 191497"/>
                    <a:gd name="connsiteY9" fmla="*/ 17447 h 381346"/>
                    <a:gd name="connsiteX10" fmla="*/ 52215 w 191497"/>
                    <a:gd name="connsiteY10" fmla="*/ 0 h 381346"/>
                    <a:gd name="connsiteX11" fmla="*/ 125242 w 191497"/>
                    <a:gd name="connsiteY11" fmla="*/ 0 h 381346"/>
                    <a:gd name="connsiteX12" fmla="*/ 175990 w 191497"/>
                    <a:gd name="connsiteY12" fmla="*/ 42234 h 381346"/>
                    <a:gd name="connsiteX13" fmla="*/ 175990 w 191497"/>
                    <a:gd name="connsiteY13" fmla="*/ 344081 h 381346"/>
                    <a:gd name="connsiteX14" fmla="*/ 126480 w 191497"/>
                    <a:gd name="connsiteY14" fmla="*/ 381346 h 381346"/>
                    <a:gd name="connsiteX15" fmla="*/ 50977 w 191497"/>
                    <a:gd name="connsiteY15" fmla="*/ 381346 h 381346"/>
                    <a:gd name="connsiteX16" fmla="*/ 12607 w 191497"/>
                    <a:gd name="connsiteY16" fmla="*/ 365198 h 381346"/>
                    <a:gd name="connsiteX17" fmla="*/ 229 w 191497"/>
                    <a:gd name="connsiteY17" fmla="*/ 325449 h 381346"/>
                    <a:gd name="connsiteX18" fmla="*/ 1467 w 191497"/>
                    <a:gd name="connsiteY18" fmla="*/ 57140 h 381346"/>
                    <a:gd name="connsiteX19" fmla="*/ 15082 w 191497"/>
                    <a:gd name="connsiteY19" fmla="*/ 17391 h 381346"/>
                    <a:gd name="connsiteX20" fmla="*/ 52215 w 191497"/>
                    <a:gd name="connsiteY20" fmla="*/ 0 h 38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1497" h="381346">
                      <a:moveTo>
                        <a:pt x="53516" y="17447"/>
                      </a:moveTo>
                      <a:cubicBezTo>
                        <a:pt x="43627" y="17447"/>
                        <a:pt x="34975" y="21173"/>
                        <a:pt x="28795" y="28623"/>
                      </a:cubicBezTo>
                      <a:cubicBezTo>
                        <a:pt x="21378" y="36074"/>
                        <a:pt x="18906" y="44766"/>
                        <a:pt x="20142" y="54701"/>
                      </a:cubicBezTo>
                      <a:cubicBezTo>
                        <a:pt x="25086" y="108097"/>
                        <a:pt x="30031" y="199989"/>
                        <a:pt x="17670" y="327892"/>
                      </a:cubicBezTo>
                      <a:cubicBezTo>
                        <a:pt x="17670" y="337826"/>
                        <a:pt x="20142" y="346519"/>
                        <a:pt x="27559" y="352727"/>
                      </a:cubicBezTo>
                      <a:cubicBezTo>
                        <a:pt x="32503" y="360178"/>
                        <a:pt x="42391" y="365145"/>
                        <a:pt x="52280" y="365145"/>
                      </a:cubicBezTo>
                      <a:lnTo>
                        <a:pt x="127680" y="365145"/>
                      </a:lnTo>
                      <a:cubicBezTo>
                        <a:pt x="142512" y="365145"/>
                        <a:pt x="156109" y="353969"/>
                        <a:pt x="159817" y="339068"/>
                      </a:cubicBezTo>
                      <a:cubicBezTo>
                        <a:pt x="172178" y="294364"/>
                        <a:pt x="188247" y="195022"/>
                        <a:pt x="159817" y="44766"/>
                      </a:cubicBezTo>
                      <a:cubicBezTo>
                        <a:pt x="157345" y="28623"/>
                        <a:pt x="142512" y="17447"/>
                        <a:pt x="126443" y="17447"/>
                      </a:cubicBezTo>
                      <a:close/>
                      <a:moveTo>
                        <a:pt x="52215" y="0"/>
                      </a:moveTo>
                      <a:lnTo>
                        <a:pt x="125242" y="0"/>
                      </a:lnTo>
                      <a:cubicBezTo>
                        <a:pt x="149997" y="0"/>
                        <a:pt x="171039" y="17391"/>
                        <a:pt x="175990" y="42234"/>
                      </a:cubicBezTo>
                      <a:cubicBezTo>
                        <a:pt x="204459" y="195021"/>
                        <a:pt x="187130" y="296879"/>
                        <a:pt x="175990" y="344081"/>
                      </a:cubicBezTo>
                      <a:cubicBezTo>
                        <a:pt x="169801" y="366440"/>
                        <a:pt x="149997" y="381346"/>
                        <a:pt x="126480" y="381346"/>
                      </a:cubicBezTo>
                      <a:lnTo>
                        <a:pt x="50977" y="381346"/>
                      </a:lnTo>
                      <a:cubicBezTo>
                        <a:pt x="36124" y="381346"/>
                        <a:pt x="22509" y="375135"/>
                        <a:pt x="12607" y="365198"/>
                      </a:cubicBezTo>
                      <a:cubicBezTo>
                        <a:pt x="2705" y="355261"/>
                        <a:pt x="-1009" y="340355"/>
                        <a:pt x="229" y="325449"/>
                      </a:cubicBezTo>
                      <a:cubicBezTo>
                        <a:pt x="10131" y="199990"/>
                        <a:pt x="7656" y="109311"/>
                        <a:pt x="1467" y="57140"/>
                      </a:cubicBezTo>
                      <a:cubicBezTo>
                        <a:pt x="229" y="42234"/>
                        <a:pt x="3942" y="28570"/>
                        <a:pt x="15082" y="17391"/>
                      </a:cubicBezTo>
                      <a:cubicBezTo>
                        <a:pt x="23746" y="7453"/>
                        <a:pt x="37362" y="0"/>
                        <a:pt x="522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9" name="Freeform 728">
                  <a:extLst>
                    <a:ext uri="{FF2B5EF4-FFF2-40B4-BE49-F238E27FC236}">
                      <a16:creationId xmlns:a16="http://schemas.microsoft.com/office/drawing/2014/main" id="{03E1FE88-1A71-4D48-BBC4-B7DA1ABBD923}"/>
                    </a:ext>
                  </a:extLst>
                </p:cNvPr>
                <p:cNvSpPr/>
                <p:nvPr/>
              </p:nvSpPr>
              <p:spPr>
                <a:xfrm>
                  <a:off x="9093539" y="7584552"/>
                  <a:ext cx="2496951" cy="781386"/>
                </a:xfrm>
                <a:custGeom>
                  <a:avLst/>
                  <a:gdLst>
                    <a:gd name="connsiteX0" fmla="*/ 339437 w 2496951"/>
                    <a:gd name="connsiteY0" fmla="*/ 16201 h 781386"/>
                    <a:gd name="connsiteX1" fmla="*/ 21921 w 2496951"/>
                    <a:gd name="connsiteY1" fmla="*/ 721640 h 781386"/>
                    <a:gd name="connsiteX2" fmla="*/ 23166 w 2496951"/>
                    <a:gd name="connsiteY2" fmla="*/ 731593 h 781386"/>
                    <a:gd name="connsiteX3" fmla="*/ 1365451 w 2496951"/>
                    <a:gd name="connsiteY3" fmla="*/ 724128 h 781386"/>
                    <a:gd name="connsiteX4" fmla="*/ 1341793 w 2496951"/>
                    <a:gd name="connsiteY4" fmla="*/ 610909 h 781386"/>
                    <a:gd name="connsiteX5" fmla="*/ 1343038 w 2496951"/>
                    <a:gd name="connsiteY5" fmla="*/ 603444 h 781386"/>
                    <a:gd name="connsiteX6" fmla="*/ 1350509 w 2496951"/>
                    <a:gd name="connsiteY6" fmla="*/ 599712 h 781386"/>
                    <a:gd name="connsiteX7" fmla="*/ 2029122 w 2496951"/>
                    <a:gd name="connsiteY7" fmla="*/ 599712 h 781386"/>
                    <a:gd name="connsiteX8" fmla="*/ 2059006 w 2496951"/>
                    <a:gd name="connsiteY8" fmla="*/ 592247 h 781386"/>
                    <a:gd name="connsiteX9" fmla="*/ 2070213 w 2496951"/>
                    <a:gd name="connsiteY9" fmla="*/ 588515 h 781386"/>
                    <a:gd name="connsiteX10" fmla="*/ 2411387 w 2496951"/>
                    <a:gd name="connsiteY10" fmla="*/ 475296 h 781386"/>
                    <a:gd name="connsiteX11" fmla="*/ 2479871 w 2496951"/>
                    <a:gd name="connsiteY11" fmla="*/ 180430 h 781386"/>
                    <a:gd name="connsiteX12" fmla="*/ 2468664 w 2496951"/>
                    <a:gd name="connsiteY12" fmla="*/ 16201 h 781386"/>
                    <a:gd name="connsiteX13" fmla="*/ 338185 w 2496951"/>
                    <a:gd name="connsiteY13" fmla="*/ 0 h 781386"/>
                    <a:gd name="connsiteX14" fmla="*/ 339431 w 2496951"/>
                    <a:gd name="connsiteY14" fmla="*/ 0 h 781386"/>
                    <a:gd name="connsiteX15" fmla="*/ 2474898 w 2496951"/>
                    <a:gd name="connsiteY15" fmla="*/ 0 h 781386"/>
                    <a:gd name="connsiteX16" fmla="*/ 2484859 w 2496951"/>
                    <a:gd name="connsiteY16" fmla="*/ 6221 h 781386"/>
                    <a:gd name="connsiteX17" fmla="*/ 2423846 w 2496951"/>
                    <a:gd name="connsiteY17" fmla="*/ 486500 h 781386"/>
                    <a:gd name="connsiteX18" fmla="*/ 2421356 w 2496951"/>
                    <a:gd name="connsiteY18" fmla="*/ 490233 h 781386"/>
                    <a:gd name="connsiteX19" fmla="*/ 2075198 w 2496951"/>
                    <a:gd name="connsiteY19" fmla="*/ 605948 h 781386"/>
                    <a:gd name="connsiteX20" fmla="*/ 2065237 w 2496951"/>
                    <a:gd name="connsiteY20" fmla="*/ 608436 h 781386"/>
                    <a:gd name="connsiteX21" fmla="*/ 2034108 w 2496951"/>
                    <a:gd name="connsiteY21" fmla="*/ 617146 h 781386"/>
                    <a:gd name="connsiteX22" fmla="*/ 2031617 w 2496951"/>
                    <a:gd name="connsiteY22" fmla="*/ 617146 h 781386"/>
                    <a:gd name="connsiteX23" fmla="*/ 1361716 w 2496951"/>
                    <a:gd name="connsiteY23" fmla="*/ 617146 h 781386"/>
                    <a:gd name="connsiteX24" fmla="*/ 1386619 w 2496951"/>
                    <a:gd name="connsiteY24" fmla="*/ 729128 h 781386"/>
                    <a:gd name="connsiteX25" fmla="*/ 1385374 w 2496951"/>
                    <a:gd name="connsiteY25" fmla="*/ 736593 h 781386"/>
                    <a:gd name="connsiteX26" fmla="*/ 1379148 w 2496951"/>
                    <a:gd name="connsiteY26" fmla="*/ 740326 h 781386"/>
                    <a:gd name="connsiteX27" fmla="*/ 665665 w 2496951"/>
                    <a:gd name="connsiteY27" fmla="*/ 781386 h 781386"/>
                    <a:gd name="connsiteX28" fmla="*/ 15686 w 2496951"/>
                    <a:gd name="connsiteY28" fmla="*/ 749036 h 781386"/>
                    <a:gd name="connsiteX29" fmla="*/ 8215 w 2496951"/>
                    <a:gd name="connsiteY29" fmla="*/ 740326 h 781386"/>
                    <a:gd name="connsiteX30" fmla="*/ 6970 w 2496951"/>
                    <a:gd name="connsiteY30" fmla="*/ 722907 h 781386"/>
                    <a:gd name="connsiteX31" fmla="*/ 26893 w 2496951"/>
                    <a:gd name="connsiteY31" fmla="*/ 339679 h 781386"/>
                    <a:gd name="connsiteX32" fmla="*/ 338185 w 2496951"/>
                    <a:gd name="connsiteY32" fmla="*/ 0 h 781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496951" h="781386">
                      <a:moveTo>
                        <a:pt x="339437" y="16201"/>
                      </a:moveTo>
                      <a:cubicBezTo>
                        <a:pt x="-21660" y="115734"/>
                        <a:pt x="9469" y="554922"/>
                        <a:pt x="21921" y="721640"/>
                      </a:cubicBezTo>
                      <a:lnTo>
                        <a:pt x="23166" y="731593"/>
                      </a:lnTo>
                      <a:cubicBezTo>
                        <a:pt x="478895" y="778871"/>
                        <a:pt x="930889" y="775138"/>
                        <a:pt x="1365451" y="724128"/>
                      </a:cubicBezTo>
                      <a:lnTo>
                        <a:pt x="1341793" y="610909"/>
                      </a:lnTo>
                      <a:cubicBezTo>
                        <a:pt x="1340548" y="608421"/>
                        <a:pt x="1341793" y="605933"/>
                        <a:pt x="1343038" y="603444"/>
                      </a:cubicBezTo>
                      <a:cubicBezTo>
                        <a:pt x="1344283" y="600956"/>
                        <a:pt x="1346773" y="599712"/>
                        <a:pt x="1350509" y="599712"/>
                      </a:cubicBezTo>
                      <a:lnTo>
                        <a:pt x="2029122" y="599712"/>
                      </a:lnTo>
                      <a:cubicBezTo>
                        <a:pt x="2039084" y="597224"/>
                        <a:pt x="2050290" y="594735"/>
                        <a:pt x="2059006" y="592247"/>
                      </a:cubicBezTo>
                      <a:lnTo>
                        <a:pt x="2070213" y="588515"/>
                      </a:lnTo>
                      <a:cubicBezTo>
                        <a:pt x="2205935" y="552434"/>
                        <a:pt x="2351619" y="497691"/>
                        <a:pt x="2411387" y="475296"/>
                      </a:cubicBezTo>
                      <a:cubicBezTo>
                        <a:pt x="2466174" y="388205"/>
                        <a:pt x="2478626" y="266277"/>
                        <a:pt x="2479871" y="180430"/>
                      </a:cubicBezTo>
                      <a:cubicBezTo>
                        <a:pt x="2479871" y="102048"/>
                        <a:pt x="2471155" y="37352"/>
                        <a:pt x="2468664" y="16201"/>
                      </a:cubicBezTo>
                      <a:close/>
                      <a:moveTo>
                        <a:pt x="338185" y="0"/>
                      </a:moveTo>
                      <a:lnTo>
                        <a:pt x="339431" y="0"/>
                      </a:lnTo>
                      <a:lnTo>
                        <a:pt x="2474898" y="0"/>
                      </a:lnTo>
                      <a:cubicBezTo>
                        <a:pt x="2479878" y="0"/>
                        <a:pt x="2483614" y="2489"/>
                        <a:pt x="2484859" y="6221"/>
                      </a:cubicBezTo>
                      <a:cubicBezTo>
                        <a:pt x="2486104" y="18664"/>
                        <a:pt x="2535911" y="312306"/>
                        <a:pt x="2423846" y="486500"/>
                      </a:cubicBezTo>
                      <a:cubicBezTo>
                        <a:pt x="2423846" y="487744"/>
                        <a:pt x="2422601" y="488989"/>
                        <a:pt x="2421356" y="490233"/>
                      </a:cubicBezTo>
                      <a:cubicBezTo>
                        <a:pt x="2364078" y="512629"/>
                        <a:pt x="2214657" y="568620"/>
                        <a:pt x="2075198" y="605948"/>
                      </a:cubicBezTo>
                      <a:lnTo>
                        <a:pt x="2065237" y="608436"/>
                      </a:lnTo>
                      <a:cubicBezTo>
                        <a:pt x="2055276" y="612169"/>
                        <a:pt x="2044069" y="614657"/>
                        <a:pt x="2034108" y="617146"/>
                      </a:cubicBezTo>
                      <a:cubicBezTo>
                        <a:pt x="2032862" y="617146"/>
                        <a:pt x="2031617" y="617146"/>
                        <a:pt x="2031617" y="617146"/>
                      </a:cubicBezTo>
                      <a:lnTo>
                        <a:pt x="1361716" y="617146"/>
                      </a:lnTo>
                      <a:lnTo>
                        <a:pt x="1386619" y="729128"/>
                      </a:lnTo>
                      <a:cubicBezTo>
                        <a:pt x="1386619" y="731616"/>
                        <a:pt x="1386619" y="734105"/>
                        <a:pt x="1385374" y="736593"/>
                      </a:cubicBezTo>
                      <a:cubicBezTo>
                        <a:pt x="1382883" y="739082"/>
                        <a:pt x="1380393" y="739082"/>
                        <a:pt x="1379148" y="740326"/>
                      </a:cubicBezTo>
                      <a:cubicBezTo>
                        <a:pt x="1145056" y="767700"/>
                        <a:pt x="907228" y="781386"/>
                        <a:pt x="665665" y="781386"/>
                      </a:cubicBezTo>
                      <a:cubicBezTo>
                        <a:pt x="451496" y="781386"/>
                        <a:pt x="233591" y="771432"/>
                        <a:pt x="15686" y="749036"/>
                      </a:cubicBezTo>
                      <a:cubicBezTo>
                        <a:pt x="10706" y="747792"/>
                        <a:pt x="8215" y="745303"/>
                        <a:pt x="8215" y="740326"/>
                      </a:cubicBezTo>
                      <a:lnTo>
                        <a:pt x="6970" y="722907"/>
                      </a:lnTo>
                      <a:cubicBezTo>
                        <a:pt x="744" y="640787"/>
                        <a:pt x="-11708" y="487744"/>
                        <a:pt x="26893" y="339679"/>
                      </a:cubicBezTo>
                      <a:cubicBezTo>
                        <a:pt x="71719" y="158019"/>
                        <a:pt x="176313" y="43549"/>
                        <a:pt x="3381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677AB1C1-6961-644D-8BE1-50605EEED5DB}"/>
                    </a:ext>
                  </a:extLst>
                </p:cNvPr>
                <p:cNvSpPr/>
                <p:nvPr/>
              </p:nvSpPr>
              <p:spPr>
                <a:xfrm>
                  <a:off x="9702229" y="7745315"/>
                  <a:ext cx="164445" cy="6206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3" h="499">
                      <a:moveTo>
                        <a:pt x="42" y="499"/>
                      </a:moveTo>
                      <a:cubicBezTo>
                        <a:pt x="39" y="499"/>
                        <a:pt x="36" y="498"/>
                        <a:pt x="35" y="495"/>
                      </a:cubicBezTo>
                      <a:cubicBezTo>
                        <a:pt x="34" y="491"/>
                        <a:pt x="-85" y="132"/>
                        <a:pt x="123" y="1"/>
                      </a:cubicBezTo>
                      <a:cubicBezTo>
                        <a:pt x="126" y="-1"/>
                        <a:pt x="130" y="0"/>
                        <a:pt x="132" y="4"/>
                      </a:cubicBezTo>
                      <a:cubicBezTo>
                        <a:pt x="134" y="7"/>
                        <a:pt x="133" y="11"/>
                        <a:pt x="130" y="13"/>
                      </a:cubicBezTo>
                      <a:cubicBezTo>
                        <a:pt x="-69" y="138"/>
                        <a:pt x="47" y="487"/>
                        <a:pt x="48" y="491"/>
                      </a:cubicBezTo>
                      <a:cubicBezTo>
                        <a:pt x="49" y="494"/>
                        <a:pt x="47" y="498"/>
                        <a:pt x="44" y="499"/>
                      </a:cubicBezTo>
                      <a:cubicBezTo>
                        <a:pt x="43" y="499"/>
                        <a:pt x="43" y="499"/>
                        <a:pt x="42" y="4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8CD752EE-4F8D-334A-BA4C-437E13CDE76A}"/>
                    </a:ext>
                  </a:extLst>
                </p:cNvPr>
                <p:cNvSpPr/>
                <p:nvPr/>
              </p:nvSpPr>
              <p:spPr>
                <a:xfrm>
                  <a:off x="10533172" y="5711469"/>
                  <a:ext cx="788586" cy="327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4" h="264">
                      <a:moveTo>
                        <a:pt x="5" y="62"/>
                      </a:moveTo>
                      <a:cubicBezTo>
                        <a:pt x="5" y="62"/>
                        <a:pt x="25" y="264"/>
                        <a:pt x="255" y="264"/>
                      </a:cubicBezTo>
                      <a:cubicBezTo>
                        <a:pt x="570" y="264"/>
                        <a:pt x="634" y="4"/>
                        <a:pt x="634" y="3"/>
                      </a:cubicBezTo>
                      <a:cubicBezTo>
                        <a:pt x="615" y="1"/>
                        <a:pt x="596" y="0"/>
                        <a:pt x="575" y="0"/>
                      </a:cubicBezTo>
                      <a:lnTo>
                        <a:pt x="430" y="9"/>
                      </a:lnTo>
                      <a:lnTo>
                        <a:pt x="146" y="34"/>
                      </a:lnTo>
                      <a:cubicBezTo>
                        <a:pt x="146" y="34"/>
                        <a:pt x="76" y="20"/>
                        <a:pt x="0" y="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0" name="Freeform 729">
                  <a:extLst>
                    <a:ext uri="{FF2B5EF4-FFF2-40B4-BE49-F238E27FC236}">
                      <a16:creationId xmlns:a16="http://schemas.microsoft.com/office/drawing/2014/main" id="{210F917F-CA02-C541-B892-09B20FC94CEA}"/>
                    </a:ext>
                  </a:extLst>
                </p:cNvPr>
                <p:cNvSpPr/>
                <p:nvPr/>
              </p:nvSpPr>
              <p:spPr>
                <a:xfrm>
                  <a:off x="10522886" y="5702745"/>
                  <a:ext cx="805615" cy="343959"/>
                </a:xfrm>
                <a:custGeom>
                  <a:avLst/>
                  <a:gdLst>
                    <a:gd name="connsiteX0" fmla="*/ 725470 w 805615"/>
                    <a:gd name="connsiteY0" fmla="*/ 17448 h 343959"/>
                    <a:gd name="connsiteX1" fmla="*/ 546368 w 805615"/>
                    <a:gd name="connsiteY1" fmla="*/ 29861 h 343959"/>
                    <a:gd name="connsiteX2" fmla="*/ 193139 w 805615"/>
                    <a:gd name="connsiteY2" fmla="*/ 59651 h 343959"/>
                    <a:gd name="connsiteX3" fmla="*/ 190651 w 805615"/>
                    <a:gd name="connsiteY3" fmla="*/ 59651 h 343959"/>
                    <a:gd name="connsiteX4" fmla="*/ 21499 w 805615"/>
                    <a:gd name="connsiteY4" fmla="*/ 70822 h 343959"/>
                    <a:gd name="connsiteX5" fmla="*/ 23987 w 805615"/>
                    <a:gd name="connsiteY5" fmla="*/ 81993 h 343959"/>
                    <a:gd name="connsiteX6" fmla="*/ 23987 w 805615"/>
                    <a:gd name="connsiteY6" fmla="*/ 84475 h 343959"/>
                    <a:gd name="connsiteX7" fmla="*/ 327465 w 805615"/>
                    <a:gd name="connsiteY7" fmla="*/ 327759 h 343959"/>
                    <a:gd name="connsiteX8" fmla="*/ 786415 w 805615"/>
                    <a:gd name="connsiteY8" fmla="*/ 19931 h 343959"/>
                    <a:gd name="connsiteX9" fmla="*/ 725470 w 805615"/>
                    <a:gd name="connsiteY9" fmla="*/ 17448 h 343959"/>
                    <a:gd name="connsiteX10" fmla="*/ 724249 w 805615"/>
                    <a:gd name="connsiteY10" fmla="*/ 0 h 343959"/>
                    <a:gd name="connsiteX11" fmla="*/ 797637 w 805615"/>
                    <a:gd name="connsiteY11" fmla="*/ 3725 h 343959"/>
                    <a:gd name="connsiteX12" fmla="*/ 803856 w 805615"/>
                    <a:gd name="connsiteY12" fmla="*/ 7451 h 343959"/>
                    <a:gd name="connsiteX13" fmla="*/ 805100 w 805615"/>
                    <a:gd name="connsiteY13" fmla="*/ 14901 h 343959"/>
                    <a:gd name="connsiteX14" fmla="*/ 326211 w 805615"/>
                    <a:gd name="connsiteY14" fmla="*/ 343959 h 343959"/>
                    <a:gd name="connsiteX15" fmla="*/ 6536 w 805615"/>
                    <a:gd name="connsiteY15" fmla="*/ 86921 h 343959"/>
                    <a:gd name="connsiteX16" fmla="*/ 317 w 805615"/>
                    <a:gd name="connsiteY16" fmla="*/ 68295 h 343959"/>
                    <a:gd name="connsiteX17" fmla="*/ 6536 w 805615"/>
                    <a:gd name="connsiteY17" fmla="*/ 57120 h 343959"/>
                    <a:gd name="connsiteX18" fmla="*/ 191873 w 805615"/>
                    <a:gd name="connsiteY18" fmla="*/ 42219 h 343959"/>
                    <a:gd name="connsiteX19" fmla="*/ 543888 w 805615"/>
                    <a:gd name="connsiteY19" fmla="*/ 12418 h 343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05615" h="343959">
                      <a:moveTo>
                        <a:pt x="725470" y="17448"/>
                      </a:moveTo>
                      <a:lnTo>
                        <a:pt x="546368" y="29861"/>
                      </a:lnTo>
                      <a:lnTo>
                        <a:pt x="193139" y="59651"/>
                      </a:lnTo>
                      <a:cubicBezTo>
                        <a:pt x="191895" y="59651"/>
                        <a:pt x="191895" y="59651"/>
                        <a:pt x="190651" y="59651"/>
                      </a:cubicBezTo>
                      <a:cubicBezTo>
                        <a:pt x="189407" y="59651"/>
                        <a:pt x="108563" y="43514"/>
                        <a:pt x="21499" y="70822"/>
                      </a:cubicBezTo>
                      <a:lnTo>
                        <a:pt x="23987" y="81993"/>
                      </a:lnTo>
                      <a:cubicBezTo>
                        <a:pt x="23987" y="83234"/>
                        <a:pt x="23987" y="84475"/>
                        <a:pt x="23987" y="84475"/>
                      </a:cubicBezTo>
                      <a:cubicBezTo>
                        <a:pt x="25230" y="93164"/>
                        <a:pt x="52593" y="327759"/>
                        <a:pt x="327465" y="327759"/>
                      </a:cubicBezTo>
                      <a:cubicBezTo>
                        <a:pt x="670745" y="327759"/>
                        <a:pt x="770246" y="73304"/>
                        <a:pt x="786415" y="19931"/>
                      </a:cubicBezTo>
                      <a:cubicBezTo>
                        <a:pt x="766515" y="17448"/>
                        <a:pt x="746614" y="17448"/>
                        <a:pt x="725470" y="17448"/>
                      </a:cubicBezTo>
                      <a:close/>
                      <a:moveTo>
                        <a:pt x="724249" y="0"/>
                      </a:moveTo>
                      <a:cubicBezTo>
                        <a:pt x="750370" y="0"/>
                        <a:pt x="774003" y="1242"/>
                        <a:pt x="797637" y="3725"/>
                      </a:cubicBezTo>
                      <a:cubicBezTo>
                        <a:pt x="801368" y="3725"/>
                        <a:pt x="802612" y="6209"/>
                        <a:pt x="803856" y="7451"/>
                      </a:cubicBezTo>
                      <a:cubicBezTo>
                        <a:pt x="805100" y="9934"/>
                        <a:pt x="806344" y="12418"/>
                        <a:pt x="805100" y="14901"/>
                      </a:cubicBezTo>
                      <a:cubicBezTo>
                        <a:pt x="801368" y="27318"/>
                        <a:pt x="715542" y="343959"/>
                        <a:pt x="326211" y="343959"/>
                      </a:cubicBezTo>
                      <a:cubicBezTo>
                        <a:pt x="45096" y="343959"/>
                        <a:pt x="9024" y="104306"/>
                        <a:pt x="6536" y="86921"/>
                      </a:cubicBezTo>
                      <a:lnTo>
                        <a:pt x="317" y="68295"/>
                      </a:lnTo>
                      <a:cubicBezTo>
                        <a:pt x="-927" y="64570"/>
                        <a:pt x="1561" y="58362"/>
                        <a:pt x="6536" y="57120"/>
                      </a:cubicBezTo>
                      <a:cubicBezTo>
                        <a:pt x="97339" y="26077"/>
                        <a:pt x="179434" y="40977"/>
                        <a:pt x="191873" y="42219"/>
                      </a:cubicBezTo>
                      <a:lnTo>
                        <a:pt x="543888" y="124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FFD6D3DF-7B8F-714C-8330-AA7AF8BC9DFE}"/>
                    </a:ext>
                  </a:extLst>
                </p:cNvPr>
                <p:cNvSpPr/>
                <p:nvPr/>
              </p:nvSpPr>
              <p:spPr>
                <a:xfrm>
                  <a:off x="10392398" y="4841601"/>
                  <a:ext cx="675219" cy="9907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3" h="796">
                      <a:moveTo>
                        <a:pt x="506" y="502"/>
                      </a:moveTo>
                      <a:cubicBezTo>
                        <a:pt x="575" y="290"/>
                        <a:pt x="546" y="-10"/>
                        <a:pt x="268" y="0"/>
                      </a:cubicBezTo>
                      <a:cubicBezTo>
                        <a:pt x="-58" y="12"/>
                        <a:pt x="5" y="248"/>
                        <a:pt x="5" y="248"/>
                      </a:cubicBezTo>
                      <a:cubicBezTo>
                        <a:pt x="5" y="248"/>
                        <a:pt x="69" y="597"/>
                        <a:pt x="193" y="616"/>
                      </a:cubicBezTo>
                      <a:cubicBezTo>
                        <a:pt x="210" y="618"/>
                        <a:pt x="226" y="619"/>
                        <a:pt x="240" y="618"/>
                      </a:cubicBezTo>
                      <a:lnTo>
                        <a:pt x="259" y="731"/>
                      </a:lnTo>
                      <a:cubicBezTo>
                        <a:pt x="259" y="731"/>
                        <a:pt x="296" y="799"/>
                        <a:pt x="386" y="796"/>
                      </a:cubicBezTo>
                      <a:cubicBezTo>
                        <a:pt x="478" y="793"/>
                        <a:pt x="543" y="709"/>
                        <a:pt x="543" y="70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1" name="Freeform 730">
                  <a:extLst>
                    <a:ext uri="{FF2B5EF4-FFF2-40B4-BE49-F238E27FC236}">
                      <a16:creationId xmlns:a16="http://schemas.microsoft.com/office/drawing/2014/main" id="{BD0BB198-F8D4-8B4C-A35C-3CC21905CD43}"/>
                    </a:ext>
                  </a:extLst>
                </p:cNvPr>
                <p:cNvSpPr/>
                <p:nvPr/>
              </p:nvSpPr>
              <p:spPr>
                <a:xfrm>
                  <a:off x="10382097" y="4832630"/>
                  <a:ext cx="693513" cy="1008447"/>
                </a:xfrm>
                <a:custGeom>
                  <a:avLst/>
                  <a:gdLst>
                    <a:gd name="connsiteX0" fmla="*/ 344803 w 693513"/>
                    <a:gd name="connsiteY0" fmla="*/ 17695 h 1008447"/>
                    <a:gd name="connsiteX1" fmla="*/ 60056 w 693513"/>
                    <a:gd name="connsiteY1" fmla="*/ 129712 h 1008447"/>
                    <a:gd name="connsiteX2" fmla="*/ 25240 w 693513"/>
                    <a:gd name="connsiteY2" fmla="*/ 315163 h 1008447"/>
                    <a:gd name="connsiteX3" fmla="*/ 83682 w 693513"/>
                    <a:gd name="connsiteY3" fmla="*/ 534219 h 1008447"/>
                    <a:gd name="connsiteX4" fmla="*/ 251546 w 693513"/>
                    <a:gd name="connsiteY4" fmla="*/ 766966 h 1008447"/>
                    <a:gd name="connsiteX5" fmla="*/ 308744 w 693513"/>
                    <a:gd name="connsiteY5" fmla="*/ 769455 h 1008447"/>
                    <a:gd name="connsiteX6" fmla="*/ 317448 w 693513"/>
                    <a:gd name="connsiteY6" fmla="*/ 776923 h 1008447"/>
                    <a:gd name="connsiteX7" fmla="*/ 341073 w 693513"/>
                    <a:gd name="connsiteY7" fmla="*/ 916322 h 1008447"/>
                    <a:gd name="connsiteX8" fmla="*/ 490286 w 693513"/>
                    <a:gd name="connsiteY8" fmla="*/ 991000 h 1008447"/>
                    <a:gd name="connsiteX9" fmla="*/ 676801 w 693513"/>
                    <a:gd name="connsiteY9" fmla="*/ 888940 h 1008447"/>
                    <a:gd name="connsiteX10" fmla="*/ 630794 w 693513"/>
                    <a:gd name="connsiteY10" fmla="*/ 635034 h 1008447"/>
                    <a:gd name="connsiteX11" fmla="*/ 630794 w 693513"/>
                    <a:gd name="connsiteY11" fmla="*/ 631301 h 1008447"/>
                    <a:gd name="connsiteX12" fmla="*/ 595978 w 693513"/>
                    <a:gd name="connsiteY12" fmla="*/ 124734 h 1008447"/>
                    <a:gd name="connsiteX13" fmla="*/ 344803 w 693513"/>
                    <a:gd name="connsiteY13" fmla="*/ 17695 h 1008447"/>
                    <a:gd name="connsiteX14" fmla="*/ 342315 w 693513"/>
                    <a:gd name="connsiteY14" fmla="*/ 247 h 1008447"/>
                    <a:gd name="connsiteX15" fmla="*/ 608436 w 693513"/>
                    <a:gd name="connsiteY15" fmla="*/ 114759 h 1008447"/>
                    <a:gd name="connsiteX16" fmla="*/ 685537 w 693513"/>
                    <a:gd name="connsiteY16" fmla="*/ 359963 h 1008447"/>
                    <a:gd name="connsiteX17" fmla="*/ 645743 w 693513"/>
                    <a:gd name="connsiteY17" fmla="*/ 633795 h 1008447"/>
                    <a:gd name="connsiteX18" fmla="*/ 692998 w 693513"/>
                    <a:gd name="connsiteY18" fmla="*/ 890202 h 1008447"/>
                    <a:gd name="connsiteX19" fmla="*/ 691755 w 693513"/>
                    <a:gd name="connsiteY19" fmla="*/ 897670 h 1008447"/>
                    <a:gd name="connsiteX20" fmla="*/ 490298 w 693513"/>
                    <a:gd name="connsiteY20" fmla="*/ 1008447 h 1008447"/>
                    <a:gd name="connsiteX21" fmla="*/ 481593 w 693513"/>
                    <a:gd name="connsiteY21" fmla="*/ 1008447 h 1008447"/>
                    <a:gd name="connsiteX22" fmla="*/ 324905 w 693513"/>
                    <a:gd name="connsiteY22" fmla="*/ 922564 h 1008447"/>
                    <a:gd name="connsiteX23" fmla="*/ 322418 w 693513"/>
                    <a:gd name="connsiteY23" fmla="*/ 920074 h 1008447"/>
                    <a:gd name="connsiteX24" fmla="*/ 301277 w 693513"/>
                    <a:gd name="connsiteY24" fmla="*/ 788137 h 1008447"/>
                    <a:gd name="connsiteX25" fmla="*/ 247804 w 693513"/>
                    <a:gd name="connsiteY25" fmla="*/ 783158 h 1008447"/>
                    <a:gd name="connsiteX26" fmla="*/ 6554 w 693513"/>
                    <a:gd name="connsiteY26" fmla="*/ 318888 h 1008447"/>
                    <a:gd name="connsiteX27" fmla="*/ 45104 w 693513"/>
                    <a:gd name="connsiteY27" fmla="*/ 118493 h 1008447"/>
                    <a:gd name="connsiteX28" fmla="*/ 342315 w 693513"/>
                    <a:gd name="connsiteY28" fmla="*/ 247 h 100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93513" h="1008447">
                      <a:moveTo>
                        <a:pt x="344803" y="17695"/>
                      </a:moveTo>
                      <a:cubicBezTo>
                        <a:pt x="206782" y="22674"/>
                        <a:pt x="111037" y="60013"/>
                        <a:pt x="60056" y="129712"/>
                      </a:cubicBezTo>
                      <a:cubicBezTo>
                        <a:pt x="-872" y="211858"/>
                        <a:pt x="23997" y="313918"/>
                        <a:pt x="25240" y="315163"/>
                      </a:cubicBezTo>
                      <a:cubicBezTo>
                        <a:pt x="25240" y="317652"/>
                        <a:pt x="45135" y="424691"/>
                        <a:pt x="83682" y="534219"/>
                      </a:cubicBezTo>
                      <a:cubicBezTo>
                        <a:pt x="134663" y="677352"/>
                        <a:pt x="191861" y="758253"/>
                        <a:pt x="251546" y="766966"/>
                      </a:cubicBezTo>
                      <a:cubicBezTo>
                        <a:pt x="271441" y="769455"/>
                        <a:pt x="290092" y="770700"/>
                        <a:pt x="308744" y="769455"/>
                      </a:cubicBezTo>
                      <a:cubicBezTo>
                        <a:pt x="312474" y="769455"/>
                        <a:pt x="316204" y="773189"/>
                        <a:pt x="317448" y="776923"/>
                      </a:cubicBezTo>
                      <a:lnTo>
                        <a:pt x="341073" y="916322"/>
                      </a:lnTo>
                      <a:cubicBezTo>
                        <a:pt x="347290" y="926279"/>
                        <a:pt x="390811" y="994734"/>
                        <a:pt x="490286" y="991000"/>
                      </a:cubicBezTo>
                      <a:cubicBezTo>
                        <a:pt x="587274" y="987266"/>
                        <a:pt x="663123" y="906365"/>
                        <a:pt x="676801" y="888940"/>
                      </a:cubicBezTo>
                      <a:lnTo>
                        <a:pt x="630794" y="635034"/>
                      </a:lnTo>
                      <a:cubicBezTo>
                        <a:pt x="629550" y="633790"/>
                        <a:pt x="629550" y="632545"/>
                        <a:pt x="630794" y="631301"/>
                      </a:cubicBezTo>
                      <a:cubicBezTo>
                        <a:pt x="683018" y="471987"/>
                        <a:pt x="692966" y="252931"/>
                        <a:pt x="595978" y="124734"/>
                      </a:cubicBezTo>
                      <a:cubicBezTo>
                        <a:pt x="540023" y="50056"/>
                        <a:pt x="455469" y="12717"/>
                        <a:pt x="344803" y="17695"/>
                      </a:cubicBezTo>
                      <a:close/>
                      <a:moveTo>
                        <a:pt x="342315" y="247"/>
                      </a:moveTo>
                      <a:cubicBezTo>
                        <a:pt x="460453" y="-3487"/>
                        <a:pt x="548746" y="35099"/>
                        <a:pt x="608436" y="114759"/>
                      </a:cubicBezTo>
                      <a:cubicBezTo>
                        <a:pt x="654448" y="175749"/>
                        <a:pt x="681806" y="260388"/>
                        <a:pt x="685537" y="359963"/>
                      </a:cubicBezTo>
                      <a:cubicBezTo>
                        <a:pt x="689268" y="448336"/>
                        <a:pt x="675589" y="545422"/>
                        <a:pt x="645743" y="633795"/>
                      </a:cubicBezTo>
                      <a:lnTo>
                        <a:pt x="692998" y="890202"/>
                      </a:lnTo>
                      <a:cubicBezTo>
                        <a:pt x="694242" y="892691"/>
                        <a:pt x="692998" y="895180"/>
                        <a:pt x="691755" y="897670"/>
                      </a:cubicBezTo>
                      <a:cubicBezTo>
                        <a:pt x="689268" y="901404"/>
                        <a:pt x="605949" y="1003468"/>
                        <a:pt x="490298" y="1008447"/>
                      </a:cubicBezTo>
                      <a:cubicBezTo>
                        <a:pt x="487811" y="1008447"/>
                        <a:pt x="484080" y="1008447"/>
                        <a:pt x="481593" y="1008447"/>
                      </a:cubicBezTo>
                      <a:cubicBezTo>
                        <a:pt x="370917" y="1008447"/>
                        <a:pt x="326148" y="926298"/>
                        <a:pt x="324905" y="922564"/>
                      </a:cubicBezTo>
                      <a:cubicBezTo>
                        <a:pt x="323661" y="922564"/>
                        <a:pt x="323661" y="921319"/>
                        <a:pt x="322418" y="920074"/>
                      </a:cubicBezTo>
                      <a:lnTo>
                        <a:pt x="301277" y="788137"/>
                      </a:lnTo>
                      <a:cubicBezTo>
                        <a:pt x="282624" y="788137"/>
                        <a:pt x="265214" y="785647"/>
                        <a:pt x="247804" y="783158"/>
                      </a:cubicBezTo>
                      <a:cubicBezTo>
                        <a:pt x="89872" y="759509"/>
                        <a:pt x="10284" y="337559"/>
                        <a:pt x="6554" y="318888"/>
                      </a:cubicBezTo>
                      <a:cubicBezTo>
                        <a:pt x="5310" y="315154"/>
                        <a:pt x="-22048" y="209355"/>
                        <a:pt x="45104" y="118493"/>
                      </a:cubicBezTo>
                      <a:cubicBezTo>
                        <a:pt x="98577" y="45056"/>
                        <a:pt x="199305" y="5226"/>
                        <a:pt x="342315" y="2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5A9A8712-FA62-5741-A072-D22AC6D52126}"/>
                    </a:ext>
                  </a:extLst>
                </p:cNvPr>
                <p:cNvSpPr/>
                <p:nvPr/>
              </p:nvSpPr>
              <p:spPr>
                <a:xfrm>
                  <a:off x="10691388" y="5586846"/>
                  <a:ext cx="89697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" h="73">
                      <a:moveTo>
                        <a:pt x="0" y="21"/>
                      </a:moveTo>
                      <a:cubicBezTo>
                        <a:pt x="0" y="21"/>
                        <a:pt x="30" y="21"/>
                        <a:pt x="73" y="0"/>
                      </a:cubicBezTo>
                      <a:cubicBezTo>
                        <a:pt x="73" y="0"/>
                        <a:pt x="61" y="62"/>
                        <a:pt x="9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2" name="Freeform 731">
                  <a:extLst>
                    <a:ext uri="{FF2B5EF4-FFF2-40B4-BE49-F238E27FC236}">
                      <a16:creationId xmlns:a16="http://schemas.microsoft.com/office/drawing/2014/main" id="{22C5015D-978A-4149-9BB9-294FE417A349}"/>
                    </a:ext>
                  </a:extLst>
                </p:cNvPr>
                <p:cNvSpPr/>
                <p:nvPr/>
              </p:nvSpPr>
              <p:spPr>
                <a:xfrm>
                  <a:off x="10682667" y="5577612"/>
                  <a:ext cx="107138" cy="106439"/>
                </a:xfrm>
                <a:custGeom>
                  <a:avLst/>
                  <a:gdLst>
                    <a:gd name="connsiteX0" fmla="*/ 84711 w 107138"/>
                    <a:gd name="connsiteY0" fmla="*/ 25435 h 106439"/>
                    <a:gd name="connsiteX1" fmla="*/ 18684 w 107138"/>
                    <a:gd name="connsiteY1" fmla="*/ 43769 h 106439"/>
                    <a:gd name="connsiteX2" fmla="*/ 26020 w 107138"/>
                    <a:gd name="connsiteY2" fmla="*/ 88993 h 106439"/>
                    <a:gd name="connsiteX3" fmla="*/ 84711 w 107138"/>
                    <a:gd name="connsiteY3" fmla="*/ 25435 h 106439"/>
                    <a:gd name="connsiteX4" fmla="*/ 96055 w 107138"/>
                    <a:gd name="connsiteY4" fmla="*/ 510 h 106439"/>
                    <a:gd name="connsiteX5" fmla="*/ 103444 w 107138"/>
                    <a:gd name="connsiteY5" fmla="*/ 1742 h 106439"/>
                    <a:gd name="connsiteX6" fmla="*/ 107138 w 107138"/>
                    <a:gd name="connsiteY6" fmla="*/ 10364 h 106439"/>
                    <a:gd name="connsiteX7" fmla="*/ 20935 w 107138"/>
                    <a:gd name="connsiteY7" fmla="*/ 106439 h 106439"/>
                    <a:gd name="connsiteX8" fmla="*/ 19704 w 107138"/>
                    <a:gd name="connsiteY8" fmla="*/ 106439 h 106439"/>
                    <a:gd name="connsiteX9" fmla="*/ 14778 w 107138"/>
                    <a:gd name="connsiteY9" fmla="*/ 105208 h 106439"/>
                    <a:gd name="connsiteX10" fmla="*/ 11083 w 107138"/>
                    <a:gd name="connsiteY10" fmla="*/ 99049 h 106439"/>
                    <a:gd name="connsiteX11" fmla="*/ 0 w 107138"/>
                    <a:gd name="connsiteY11" fmla="*/ 34999 h 106439"/>
                    <a:gd name="connsiteX12" fmla="*/ 2463 w 107138"/>
                    <a:gd name="connsiteY12" fmla="*/ 28840 h 106439"/>
                    <a:gd name="connsiteX13" fmla="*/ 8620 w 107138"/>
                    <a:gd name="connsiteY13" fmla="*/ 25145 h 106439"/>
                    <a:gd name="connsiteX14" fmla="*/ 96055 w 107138"/>
                    <a:gd name="connsiteY14" fmla="*/ 510 h 10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38" h="106439">
                      <a:moveTo>
                        <a:pt x="84711" y="25435"/>
                      </a:moveTo>
                      <a:cubicBezTo>
                        <a:pt x="54143" y="37658"/>
                        <a:pt x="32134" y="42547"/>
                        <a:pt x="18684" y="43769"/>
                      </a:cubicBezTo>
                      <a:lnTo>
                        <a:pt x="26020" y="88993"/>
                      </a:lnTo>
                      <a:cubicBezTo>
                        <a:pt x="60257" y="76771"/>
                        <a:pt x="77375" y="44992"/>
                        <a:pt x="84711" y="25435"/>
                      </a:cubicBezTo>
                      <a:close/>
                      <a:moveTo>
                        <a:pt x="96055" y="510"/>
                      </a:moveTo>
                      <a:cubicBezTo>
                        <a:pt x="97286" y="-722"/>
                        <a:pt x="100981" y="510"/>
                        <a:pt x="103444" y="1742"/>
                      </a:cubicBezTo>
                      <a:cubicBezTo>
                        <a:pt x="107138" y="4205"/>
                        <a:pt x="107138" y="6669"/>
                        <a:pt x="107138" y="10364"/>
                      </a:cubicBezTo>
                      <a:cubicBezTo>
                        <a:pt x="107138" y="14059"/>
                        <a:pt x="89897" y="91658"/>
                        <a:pt x="20935" y="106439"/>
                      </a:cubicBezTo>
                      <a:lnTo>
                        <a:pt x="19704" y="106439"/>
                      </a:lnTo>
                      <a:cubicBezTo>
                        <a:pt x="18472" y="106439"/>
                        <a:pt x="16009" y="105208"/>
                        <a:pt x="14778" y="105208"/>
                      </a:cubicBezTo>
                      <a:cubicBezTo>
                        <a:pt x="13546" y="102744"/>
                        <a:pt x="12315" y="101512"/>
                        <a:pt x="11083" y="99049"/>
                      </a:cubicBezTo>
                      <a:lnTo>
                        <a:pt x="0" y="34999"/>
                      </a:lnTo>
                      <a:cubicBezTo>
                        <a:pt x="0" y="32535"/>
                        <a:pt x="0" y="31304"/>
                        <a:pt x="2463" y="28840"/>
                      </a:cubicBezTo>
                      <a:cubicBezTo>
                        <a:pt x="3694" y="27608"/>
                        <a:pt x="6157" y="25145"/>
                        <a:pt x="8620" y="25145"/>
                      </a:cubicBezTo>
                      <a:cubicBezTo>
                        <a:pt x="8620" y="25145"/>
                        <a:pt x="44333" y="25145"/>
                        <a:pt x="96055" y="5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CD173151-3083-D746-ADAF-ED4C94F86D66}"/>
                    </a:ext>
                  </a:extLst>
                </p:cNvPr>
                <p:cNvSpPr/>
                <p:nvPr/>
              </p:nvSpPr>
              <p:spPr>
                <a:xfrm>
                  <a:off x="10285260" y="4657159"/>
                  <a:ext cx="1258250" cy="12075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1" h="970">
                      <a:moveTo>
                        <a:pt x="788" y="407"/>
                      </a:moveTo>
                      <a:cubicBezTo>
                        <a:pt x="788" y="391"/>
                        <a:pt x="784" y="336"/>
                        <a:pt x="767" y="270"/>
                      </a:cubicBezTo>
                      <a:cubicBezTo>
                        <a:pt x="749" y="198"/>
                        <a:pt x="709" y="102"/>
                        <a:pt x="626" y="47"/>
                      </a:cubicBezTo>
                      <a:cubicBezTo>
                        <a:pt x="479" y="-50"/>
                        <a:pt x="344" y="30"/>
                        <a:pt x="324" y="43"/>
                      </a:cubicBezTo>
                      <a:cubicBezTo>
                        <a:pt x="252" y="27"/>
                        <a:pt x="188" y="34"/>
                        <a:pt x="133" y="63"/>
                      </a:cubicBezTo>
                      <a:cubicBezTo>
                        <a:pt x="73" y="95"/>
                        <a:pt x="40" y="145"/>
                        <a:pt x="24" y="182"/>
                      </a:cubicBezTo>
                      <a:cubicBezTo>
                        <a:pt x="-17" y="271"/>
                        <a:pt x="-5" y="369"/>
                        <a:pt x="52" y="410"/>
                      </a:cubicBezTo>
                      <a:cubicBezTo>
                        <a:pt x="96" y="443"/>
                        <a:pt x="148" y="444"/>
                        <a:pt x="203" y="417"/>
                      </a:cubicBezTo>
                      <a:cubicBezTo>
                        <a:pt x="233" y="401"/>
                        <a:pt x="257" y="379"/>
                        <a:pt x="266" y="370"/>
                      </a:cubicBezTo>
                      <a:cubicBezTo>
                        <a:pt x="274" y="375"/>
                        <a:pt x="283" y="378"/>
                        <a:pt x="293" y="378"/>
                      </a:cubicBezTo>
                      <a:cubicBezTo>
                        <a:pt x="306" y="377"/>
                        <a:pt x="317" y="370"/>
                        <a:pt x="323" y="366"/>
                      </a:cubicBezTo>
                      <a:cubicBezTo>
                        <a:pt x="348" y="414"/>
                        <a:pt x="390" y="487"/>
                        <a:pt x="413" y="482"/>
                      </a:cubicBezTo>
                      <a:cubicBezTo>
                        <a:pt x="424" y="479"/>
                        <a:pt x="425" y="464"/>
                        <a:pt x="425" y="453"/>
                      </a:cubicBezTo>
                      <a:cubicBezTo>
                        <a:pt x="426" y="418"/>
                        <a:pt x="437" y="392"/>
                        <a:pt x="457" y="386"/>
                      </a:cubicBezTo>
                      <a:cubicBezTo>
                        <a:pt x="473" y="380"/>
                        <a:pt x="493" y="390"/>
                        <a:pt x="508" y="411"/>
                      </a:cubicBezTo>
                      <a:cubicBezTo>
                        <a:pt x="532" y="444"/>
                        <a:pt x="521" y="484"/>
                        <a:pt x="512" y="506"/>
                      </a:cubicBezTo>
                      <a:cubicBezTo>
                        <a:pt x="502" y="528"/>
                        <a:pt x="496" y="549"/>
                        <a:pt x="491" y="569"/>
                      </a:cubicBezTo>
                      <a:cubicBezTo>
                        <a:pt x="442" y="774"/>
                        <a:pt x="517" y="874"/>
                        <a:pt x="565" y="915"/>
                      </a:cubicBezTo>
                      <a:cubicBezTo>
                        <a:pt x="608" y="952"/>
                        <a:pt x="662" y="970"/>
                        <a:pt x="719" y="970"/>
                      </a:cubicBezTo>
                      <a:cubicBezTo>
                        <a:pt x="752" y="970"/>
                        <a:pt x="785" y="964"/>
                        <a:pt x="817" y="952"/>
                      </a:cubicBezTo>
                      <a:cubicBezTo>
                        <a:pt x="919" y="913"/>
                        <a:pt x="994" y="822"/>
                        <a:pt x="1008" y="721"/>
                      </a:cubicBezTo>
                      <a:cubicBezTo>
                        <a:pt x="1035" y="532"/>
                        <a:pt x="820" y="423"/>
                        <a:pt x="788" y="40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B86BB239-ACF5-B746-858C-3B9E01E9A0DA}"/>
                    </a:ext>
                  </a:extLst>
                </p:cNvPr>
                <p:cNvSpPr/>
                <p:nvPr/>
              </p:nvSpPr>
              <p:spPr>
                <a:xfrm>
                  <a:off x="10754920" y="5905881"/>
                  <a:ext cx="53569" cy="535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44">
                      <a:moveTo>
                        <a:pt x="44" y="22"/>
                      </a:moveTo>
                      <a:cubicBezTo>
                        <a:pt x="44" y="34"/>
                        <a:pt x="34" y="44"/>
                        <a:pt x="22" y="44"/>
                      </a:cubicBezTo>
                      <a:cubicBezTo>
                        <a:pt x="10" y="44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34" y="0"/>
                        <a:pt x="44" y="10"/>
                        <a:pt x="44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3752E8C5-5DD8-2048-8018-AB1D4B275EBF}"/>
                    </a:ext>
                  </a:extLst>
                </p:cNvPr>
                <p:cNvSpPr/>
                <p:nvPr/>
              </p:nvSpPr>
              <p:spPr>
                <a:xfrm>
                  <a:off x="10860816" y="5909619"/>
                  <a:ext cx="53569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43">
                      <a:moveTo>
                        <a:pt x="44" y="21"/>
                      </a:moveTo>
                      <a:cubicBezTo>
                        <a:pt x="44" y="34"/>
                        <a:pt x="34" y="43"/>
                        <a:pt x="22" y="43"/>
                      </a:cubicBezTo>
                      <a:cubicBezTo>
                        <a:pt x="10" y="43"/>
                        <a:pt x="0" y="34"/>
                        <a:pt x="0" y="21"/>
                      </a:cubicBezTo>
                      <a:cubicBezTo>
                        <a:pt x="0" y="9"/>
                        <a:pt x="10" y="0"/>
                        <a:pt x="22" y="0"/>
                      </a:cubicBezTo>
                      <a:cubicBezTo>
                        <a:pt x="34" y="0"/>
                        <a:pt x="44" y="9"/>
                        <a:pt x="44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A5EE88DA-F6AE-B640-8221-2ACE7DB8F51D}"/>
                    </a:ext>
                  </a:extLst>
                </p:cNvPr>
                <p:cNvSpPr/>
                <p:nvPr/>
              </p:nvSpPr>
              <p:spPr>
                <a:xfrm>
                  <a:off x="10773607" y="5924571"/>
                  <a:ext cx="22424" cy="6692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" h="538">
                      <a:moveTo>
                        <a:pt x="12" y="538"/>
                      </a:moveTo>
                      <a:cubicBezTo>
                        <a:pt x="8" y="538"/>
                        <a:pt x="5" y="535"/>
                        <a:pt x="5" y="531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9" y="530"/>
                      </a:lnTo>
                      <a:cubicBezTo>
                        <a:pt x="19" y="535"/>
                        <a:pt x="16" y="538"/>
                        <a:pt x="12" y="5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2E781845-7A1D-0C45-988A-D87BC00E741F}"/>
                    </a:ext>
                  </a:extLst>
                </p:cNvPr>
                <p:cNvSpPr/>
                <p:nvPr/>
              </p:nvSpPr>
              <p:spPr>
                <a:xfrm>
                  <a:off x="10879499" y="5928309"/>
                  <a:ext cx="16195" cy="9085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730">
                      <a:moveTo>
                        <a:pt x="7" y="730"/>
                      </a:moveTo>
                      <a:cubicBezTo>
                        <a:pt x="3" y="730"/>
                        <a:pt x="0" y="727"/>
                        <a:pt x="0" y="723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6"/>
                      </a:cubicBezTo>
                      <a:lnTo>
                        <a:pt x="14" y="723"/>
                      </a:lnTo>
                      <a:cubicBezTo>
                        <a:pt x="14" y="727"/>
                        <a:pt x="11" y="730"/>
                        <a:pt x="7" y="7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A65E439C-EBB5-FA43-AC63-86499F8C1BB7}"/>
                    </a:ext>
                  </a:extLst>
                </p:cNvPr>
                <p:cNvSpPr/>
                <p:nvPr/>
              </p:nvSpPr>
              <p:spPr>
                <a:xfrm>
                  <a:off x="10921856" y="7119708"/>
                  <a:ext cx="671482" cy="34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0" h="29">
                      <a:moveTo>
                        <a:pt x="6" y="29"/>
                      </a:moveTo>
                      <a:cubicBezTo>
                        <a:pt x="2" y="29"/>
                        <a:pt x="0" y="26"/>
                        <a:pt x="0" y="22"/>
                      </a:cubicBezTo>
                      <a:cubicBezTo>
                        <a:pt x="-1" y="19"/>
                        <a:pt x="2" y="15"/>
                        <a:pt x="6" y="15"/>
                      </a:cubicBezTo>
                      <a:lnTo>
                        <a:pt x="532" y="0"/>
                      </a:lnTo>
                      <a:cubicBezTo>
                        <a:pt x="536" y="0"/>
                        <a:pt x="539" y="3"/>
                        <a:pt x="540" y="6"/>
                      </a:cubicBezTo>
                      <a:cubicBezTo>
                        <a:pt x="540" y="10"/>
                        <a:pt x="536" y="14"/>
                        <a:pt x="533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5285841D-8C75-D64F-856B-66DD4A36E5B6}"/>
                    </a:ext>
                  </a:extLst>
                </p:cNvPr>
                <p:cNvSpPr/>
                <p:nvPr/>
              </p:nvSpPr>
              <p:spPr>
                <a:xfrm>
                  <a:off x="11465021" y="6663588"/>
                  <a:ext cx="66027" cy="4735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381">
                      <a:moveTo>
                        <a:pt x="47" y="381"/>
                      </a:moveTo>
                      <a:cubicBezTo>
                        <a:pt x="43" y="381"/>
                        <a:pt x="41" y="378"/>
                        <a:pt x="40" y="375"/>
                      </a:cubicBezTo>
                      <a:lnTo>
                        <a:pt x="0" y="8"/>
                      </a:lnTo>
                      <a:cubicBezTo>
                        <a:pt x="-1" y="4"/>
                        <a:pt x="2" y="1"/>
                        <a:pt x="6" y="0"/>
                      </a:cubicBezTo>
                      <a:cubicBezTo>
                        <a:pt x="9" y="0"/>
                        <a:pt x="13" y="3"/>
                        <a:pt x="13" y="6"/>
                      </a:cubicBezTo>
                      <a:lnTo>
                        <a:pt x="54" y="373"/>
                      </a:lnTo>
                      <a:cubicBezTo>
                        <a:pt x="54" y="377"/>
                        <a:pt x="52" y="380"/>
                        <a:pt x="48" y="381"/>
                      </a:cubicBezTo>
                      <a:cubicBezTo>
                        <a:pt x="47" y="381"/>
                        <a:pt x="47" y="381"/>
                        <a:pt x="47" y="3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B6BD7AE0-05CB-2A49-A345-47FF6AD586FE}"/>
                    </a:ext>
                  </a:extLst>
                </p:cNvPr>
                <p:cNvSpPr/>
                <p:nvPr/>
              </p:nvSpPr>
              <p:spPr>
                <a:xfrm>
                  <a:off x="10305193" y="8185234"/>
                  <a:ext cx="147003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4">
                      <a:moveTo>
                        <a:pt x="113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13" y="0"/>
                      </a:lnTo>
                      <a:cubicBezTo>
                        <a:pt x="116" y="0"/>
                        <a:pt x="119" y="3"/>
                        <a:pt x="119" y="7"/>
                      </a:cubicBezTo>
                      <a:cubicBezTo>
                        <a:pt x="119" y="11"/>
                        <a:pt x="116" y="14"/>
                        <a:pt x="113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CAA1AAA3-7513-9C4A-8AA2-20213861D1D7}"/>
                    </a:ext>
                  </a:extLst>
                </p:cNvPr>
                <p:cNvSpPr/>
                <p:nvPr/>
              </p:nvSpPr>
              <p:spPr>
                <a:xfrm>
                  <a:off x="10815967" y="5237902"/>
                  <a:ext cx="113367" cy="1682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136">
                      <a:moveTo>
                        <a:pt x="88" y="50"/>
                      </a:moveTo>
                      <a:cubicBezTo>
                        <a:pt x="98" y="29"/>
                        <a:pt x="86" y="5"/>
                        <a:pt x="63" y="0"/>
                      </a:cubicBezTo>
                      <a:cubicBezTo>
                        <a:pt x="49" y="-2"/>
                        <a:pt x="34" y="4"/>
                        <a:pt x="27" y="15"/>
                      </a:cubicBezTo>
                      <a:cubicBezTo>
                        <a:pt x="20" y="26"/>
                        <a:pt x="19" y="37"/>
                        <a:pt x="23" y="48"/>
                      </a:cubicBezTo>
                      <a:cubicBezTo>
                        <a:pt x="24" y="52"/>
                        <a:pt x="24" y="58"/>
                        <a:pt x="22" y="63"/>
                      </a:cubicBezTo>
                      <a:lnTo>
                        <a:pt x="2" y="109"/>
                      </a:lnTo>
                      <a:cubicBezTo>
                        <a:pt x="-3" y="119"/>
                        <a:pt x="2" y="130"/>
                        <a:pt x="12" y="134"/>
                      </a:cubicBezTo>
                      <a:cubicBezTo>
                        <a:pt x="21" y="139"/>
                        <a:pt x="33" y="134"/>
                        <a:pt x="37" y="124"/>
                      </a:cubicBezTo>
                      <a:lnTo>
                        <a:pt x="56" y="80"/>
                      </a:lnTo>
                      <a:cubicBezTo>
                        <a:pt x="59" y="74"/>
                        <a:pt x="63" y="70"/>
                        <a:pt x="68" y="68"/>
                      </a:cubicBezTo>
                      <a:cubicBezTo>
                        <a:pt x="77" y="65"/>
                        <a:pt x="85" y="58"/>
                        <a:pt x="88" y="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3" name="Freeform 732">
                  <a:extLst>
                    <a:ext uri="{FF2B5EF4-FFF2-40B4-BE49-F238E27FC236}">
                      <a16:creationId xmlns:a16="http://schemas.microsoft.com/office/drawing/2014/main" id="{F2D7FEE2-49DD-5C44-81AE-5680FCAA1F86}"/>
                    </a:ext>
                  </a:extLst>
                </p:cNvPr>
                <p:cNvSpPr/>
                <p:nvPr/>
              </p:nvSpPr>
              <p:spPr>
                <a:xfrm>
                  <a:off x="10807536" y="5230381"/>
                  <a:ext cx="129627" cy="185731"/>
                </a:xfrm>
                <a:custGeom>
                  <a:avLst/>
                  <a:gdLst>
                    <a:gd name="connsiteX0" fmla="*/ 76167 w 129627"/>
                    <a:gd name="connsiteY0" fmla="*/ 16244 h 185731"/>
                    <a:gd name="connsiteX1" fmla="*/ 46652 w 129627"/>
                    <a:gd name="connsiteY1" fmla="*/ 32314 h 185731"/>
                    <a:gd name="connsiteX2" fmla="*/ 42962 w 129627"/>
                    <a:gd name="connsiteY2" fmla="*/ 64452 h 185731"/>
                    <a:gd name="connsiteX3" fmla="*/ 41732 w 129627"/>
                    <a:gd name="connsiteY3" fmla="*/ 89174 h 185731"/>
                    <a:gd name="connsiteX4" fmla="*/ 17136 w 129627"/>
                    <a:gd name="connsiteY4" fmla="*/ 147271 h 185731"/>
                    <a:gd name="connsiteX5" fmla="*/ 24515 w 129627"/>
                    <a:gd name="connsiteY5" fmla="*/ 167048 h 185731"/>
                    <a:gd name="connsiteX6" fmla="*/ 45422 w 129627"/>
                    <a:gd name="connsiteY6" fmla="*/ 158395 h 185731"/>
                    <a:gd name="connsiteX7" fmla="*/ 68788 w 129627"/>
                    <a:gd name="connsiteY7" fmla="*/ 105243 h 185731"/>
                    <a:gd name="connsiteX8" fmla="*/ 88465 w 129627"/>
                    <a:gd name="connsiteY8" fmla="*/ 85466 h 185731"/>
                    <a:gd name="connsiteX9" fmla="*/ 108143 w 129627"/>
                    <a:gd name="connsiteY9" fmla="*/ 65688 h 185731"/>
                    <a:gd name="connsiteX10" fmla="*/ 108143 w 129627"/>
                    <a:gd name="connsiteY10" fmla="*/ 36022 h 185731"/>
                    <a:gd name="connsiteX11" fmla="*/ 83546 w 129627"/>
                    <a:gd name="connsiteY11" fmla="*/ 17480 h 185731"/>
                    <a:gd name="connsiteX12" fmla="*/ 76167 w 129627"/>
                    <a:gd name="connsiteY12" fmla="*/ 16244 h 185731"/>
                    <a:gd name="connsiteX13" fmla="*/ 87320 w 129627"/>
                    <a:gd name="connsiteY13" fmla="*/ 1281 h 185731"/>
                    <a:gd name="connsiteX14" fmla="*/ 124337 w 129627"/>
                    <a:gd name="connsiteY14" fmla="*/ 28515 h 185731"/>
                    <a:gd name="connsiteX15" fmla="*/ 125571 w 129627"/>
                    <a:gd name="connsiteY15" fmla="*/ 73081 h 185731"/>
                    <a:gd name="connsiteX16" fmla="*/ 95957 w 129627"/>
                    <a:gd name="connsiteY16" fmla="*/ 100315 h 185731"/>
                    <a:gd name="connsiteX17" fmla="*/ 86086 w 129627"/>
                    <a:gd name="connsiteY17" fmla="*/ 111456 h 185731"/>
                    <a:gd name="connsiteX18" fmla="*/ 61407 w 129627"/>
                    <a:gd name="connsiteY18" fmla="*/ 165925 h 185731"/>
                    <a:gd name="connsiteX19" fmla="*/ 31793 w 129627"/>
                    <a:gd name="connsiteY19" fmla="*/ 185731 h 185731"/>
                    <a:gd name="connsiteX20" fmla="*/ 19454 w 129627"/>
                    <a:gd name="connsiteY20" fmla="*/ 183255 h 185731"/>
                    <a:gd name="connsiteX21" fmla="*/ 3413 w 129627"/>
                    <a:gd name="connsiteY21" fmla="*/ 139928 h 185731"/>
                    <a:gd name="connsiteX22" fmla="*/ 28091 w 129627"/>
                    <a:gd name="connsiteY22" fmla="*/ 82984 h 185731"/>
                    <a:gd name="connsiteX23" fmla="*/ 28091 w 129627"/>
                    <a:gd name="connsiteY23" fmla="*/ 70605 h 185731"/>
                    <a:gd name="connsiteX24" fmla="*/ 34261 w 129627"/>
                    <a:gd name="connsiteY24" fmla="*/ 22326 h 185731"/>
                    <a:gd name="connsiteX25" fmla="*/ 87320 w 129627"/>
                    <a:gd name="connsiteY25" fmla="*/ 1281 h 185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29627" h="185731">
                      <a:moveTo>
                        <a:pt x="76167" y="16244"/>
                      </a:moveTo>
                      <a:cubicBezTo>
                        <a:pt x="65099" y="16244"/>
                        <a:pt x="54030" y="22425"/>
                        <a:pt x="46652" y="32314"/>
                      </a:cubicBezTo>
                      <a:cubicBezTo>
                        <a:pt x="40502" y="42202"/>
                        <a:pt x="39273" y="54563"/>
                        <a:pt x="42962" y="64452"/>
                      </a:cubicBezTo>
                      <a:cubicBezTo>
                        <a:pt x="46652" y="71869"/>
                        <a:pt x="45422" y="80521"/>
                        <a:pt x="41732" y="89174"/>
                      </a:cubicBezTo>
                      <a:lnTo>
                        <a:pt x="17136" y="147271"/>
                      </a:lnTo>
                      <a:cubicBezTo>
                        <a:pt x="13446" y="154687"/>
                        <a:pt x="17136" y="163340"/>
                        <a:pt x="24515" y="167048"/>
                      </a:cubicBezTo>
                      <a:cubicBezTo>
                        <a:pt x="33123" y="170756"/>
                        <a:pt x="41732" y="167048"/>
                        <a:pt x="45422" y="158395"/>
                      </a:cubicBezTo>
                      <a:lnTo>
                        <a:pt x="68788" y="105243"/>
                      </a:lnTo>
                      <a:cubicBezTo>
                        <a:pt x="72478" y="95354"/>
                        <a:pt x="79857" y="89174"/>
                        <a:pt x="88465" y="85466"/>
                      </a:cubicBezTo>
                      <a:cubicBezTo>
                        <a:pt x="97074" y="81757"/>
                        <a:pt x="104453" y="75577"/>
                        <a:pt x="108143" y="65688"/>
                      </a:cubicBezTo>
                      <a:cubicBezTo>
                        <a:pt x="113062" y="55799"/>
                        <a:pt x="113062" y="45911"/>
                        <a:pt x="108143" y="36022"/>
                      </a:cubicBezTo>
                      <a:cubicBezTo>
                        <a:pt x="101993" y="26133"/>
                        <a:pt x="93385" y="19953"/>
                        <a:pt x="83546" y="17480"/>
                      </a:cubicBezTo>
                      <a:cubicBezTo>
                        <a:pt x="81086" y="16244"/>
                        <a:pt x="78627" y="16244"/>
                        <a:pt x="76167" y="16244"/>
                      </a:cubicBezTo>
                      <a:close/>
                      <a:moveTo>
                        <a:pt x="87320" y="1281"/>
                      </a:moveTo>
                      <a:cubicBezTo>
                        <a:pt x="103361" y="3757"/>
                        <a:pt x="116934" y="13660"/>
                        <a:pt x="124337" y="28515"/>
                      </a:cubicBezTo>
                      <a:cubicBezTo>
                        <a:pt x="130507" y="42133"/>
                        <a:pt x="131741" y="58225"/>
                        <a:pt x="125571" y="73081"/>
                      </a:cubicBezTo>
                      <a:cubicBezTo>
                        <a:pt x="119402" y="86698"/>
                        <a:pt x="109530" y="96601"/>
                        <a:pt x="95957" y="100315"/>
                      </a:cubicBezTo>
                      <a:cubicBezTo>
                        <a:pt x="91021" y="102791"/>
                        <a:pt x="87320" y="106504"/>
                        <a:pt x="86086" y="111456"/>
                      </a:cubicBezTo>
                      <a:lnTo>
                        <a:pt x="61407" y="165925"/>
                      </a:lnTo>
                      <a:cubicBezTo>
                        <a:pt x="56471" y="178304"/>
                        <a:pt x="45366" y="185731"/>
                        <a:pt x="31793" y="185731"/>
                      </a:cubicBezTo>
                      <a:cubicBezTo>
                        <a:pt x="28091" y="185731"/>
                        <a:pt x="24389" y="184493"/>
                        <a:pt x="19454" y="183255"/>
                      </a:cubicBezTo>
                      <a:cubicBezTo>
                        <a:pt x="3413" y="175828"/>
                        <a:pt x="-5225" y="156021"/>
                        <a:pt x="3413" y="139928"/>
                      </a:cubicBezTo>
                      <a:lnTo>
                        <a:pt x="28091" y="82984"/>
                      </a:lnTo>
                      <a:cubicBezTo>
                        <a:pt x="29325" y="79270"/>
                        <a:pt x="30559" y="73081"/>
                        <a:pt x="28091" y="70605"/>
                      </a:cubicBezTo>
                      <a:cubicBezTo>
                        <a:pt x="23156" y="54512"/>
                        <a:pt x="24389" y="37181"/>
                        <a:pt x="34261" y="22326"/>
                      </a:cubicBezTo>
                      <a:cubicBezTo>
                        <a:pt x="45366" y="6233"/>
                        <a:pt x="66343" y="-3671"/>
                        <a:pt x="87320" y="12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4" name="Freeform 613">
                  <a:extLst>
                    <a:ext uri="{FF2B5EF4-FFF2-40B4-BE49-F238E27FC236}">
                      <a16:creationId xmlns:a16="http://schemas.microsoft.com/office/drawing/2014/main" id="{7B44AA80-9607-7F45-94AF-69EA32C59BD2}"/>
                    </a:ext>
                  </a:extLst>
                </p:cNvPr>
                <p:cNvSpPr/>
                <p:nvPr/>
              </p:nvSpPr>
              <p:spPr>
                <a:xfrm>
                  <a:off x="10229199" y="6359508"/>
                  <a:ext cx="159461" cy="11116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" h="893">
                      <a:moveTo>
                        <a:pt x="6" y="893"/>
                      </a:moveTo>
                      <a:cubicBezTo>
                        <a:pt x="2" y="892"/>
                        <a:pt x="-1" y="888"/>
                        <a:pt x="0" y="885"/>
                      </a:cubicBezTo>
                      <a:lnTo>
                        <a:pt x="49" y="465"/>
                      </a:lnTo>
                      <a:cubicBezTo>
                        <a:pt x="53" y="431"/>
                        <a:pt x="52" y="396"/>
                        <a:pt x="47" y="361"/>
                      </a:cubicBezTo>
                      <a:cubicBezTo>
                        <a:pt x="40" y="320"/>
                        <a:pt x="39" y="255"/>
                        <a:pt x="73" y="186"/>
                      </a:cubicBezTo>
                      <a:cubicBezTo>
                        <a:pt x="111" y="109"/>
                        <a:pt x="115" y="8"/>
                        <a:pt x="115" y="7"/>
                      </a:cubicBezTo>
                      <a:cubicBezTo>
                        <a:pt x="115" y="3"/>
                        <a:pt x="119" y="0"/>
                        <a:pt x="122" y="0"/>
                      </a:cubicBezTo>
                      <a:cubicBezTo>
                        <a:pt x="126" y="0"/>
                        <a:pt x="129" y="3"/>
                        <a:pt x="129" y="7"/>
                      </a:cubicBezTo>
                      <a:cubicBezTo>
                        <a:pt x="128" y="12"/>
                        <a:pt x="124" y="112"/>
                        <a:pt x="85" y="192"/>
                      </a:cubicBezTo>
                      <a:cubicBezTo>
                        <a:pt x="53" y="258"/>
                        <a:pt x="53" y="320"/>
                        <a:pt x="60" y="359"/>
                      </a:cubicBezTo>
                      <a:cubicBezTo>
                        <a:pt x="65" y="395"/>
                        <a:pt x="67" y="431"/>
                        <a:pt x="63" y="467"/>
                      </a:cubicBezTo>
                      <a:lnTo>
                        <a:pt x="13" y="887"/>
                      </a:lnTo>
                      <a:cubicBezTo>
                        <a:pt x="13" y="890"/>
                        <a:pt x="10" y="893"/>
                        <a:pt x="6" y="8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772B7D3F-DFE0-0144-9213-EAD9DD122A2C}"/>
                    </a:ext>
                  </a:extLst>
                </p:cNvPr>
                <p:cNvSpPr/>
                <p:nvPr/>
              </p:nvSpPr>
              <p:spPr>
                <a:xfrm>
                  <a:off x="10184351" y="7074840"/>
                  <a:ext cx="737509" cy="312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3" h="252">
                      <a:moveTo>
                        <a:pt x="29" y="94"/>
                      </a:moveTo>
                      <a:cubicBezTo>
                        <a:pt x="126" y="8"/>
                        <a:pt x="178" y="1"/>
                        <a:pt x="216" y="0"/>
                      </a:cubicBezTo>
                      <a:cubicBezTo>
                        <a:pt x="237" y="0"/>
                        <a:pt x="348" y="36"/>
                        <a:pt x="397" y="53"/>
                      </a:cubicBezTo>
                      <a:cubicBezTo>
                        <a:pt x="413" y="58"/>
                        <a:pt x="429" y="60"/>
                        <a:pt x="445" y="60"/>
                      </a:cubicBezTo>
                      <a:lnTo>
                        <a:pt x="553" y="61"/>
                      </a:lnTo>
                      <a:cubicBezTo>
                        <a:pt x="615" y="126"/>
                        <a:pt x="587" y="234"/>
                        <a:pt x="587" y="234"/>
                      </a:cubicBezTo>
                      <a:lnTo>
                        <a:pt x="459" y="234"/>
                      </a:lnTo>
                      <a:cubicBezTo>
                        <a:pt x="459" y="234"/>
                        <a:pt x="363" y="272"/>
                        <a:pt x="291" y="237"/>
                      </a:cubicBezTo>
                      <a:cubicBezTo>
                        <a:pt x="241" y="212"/>
                        <a:pt x="206" y="169"/>
                        <a:pt x="206" y="169"/>
                      </a:cubicBezTo>
                      <a:cubicBezTo>
                        <a:pt x="206" y="169"/>
                        <a:pt x="164" y="209"/>
                        <a:pt x="107" y="229"/>
                      </a:cubicBezTo>
                      <a:cubicBezTo>
                        <a:pt x="35" y="255"/>
                        <a:pt x="41" y="211"/>
                        <a:pt x="41" y="211"/>
                      </a:cubicBezTo>
                      <a:cubicBezTo>
                        <a:pt x="41" y="211"/>
                        <a:pt x="10" y="219"/>
                        <a:pt x="4" y="203"/>
                      </a:cubicBezTo>
                      <a:cubicBezTo>
                        <a:pt x="-5" y="175"/>
                        <a:pt x="18" y="151"/>
                        <a:pt x="18" y="151"/>
                      </a:cubicBezTo>
                      <a:cubicBezTo>
                        <a:pt x="-10" y="149"/>
                        <a:pt x="-4" y="123"/>
                        <a:pt x="29" y="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580495E8-EA04-4846-AF02-EAF736088C85}"/>
                    </a:ext>
                  </a:extLst>
                </p:cNvPr>
                <p:cNvSpPr/>
                <p:nvPr/>
              </p:nvSpPr>
              <p:spPr>
                <a:xfrm>
                  <a:off x="10175869" y="7067331"/>
                  <a:ext cx="755329" cy="329036"/>
                </a:xfrm>
                <a:custGeom>
                  <a:avLst/>
                  <a:gdLst>
                    <a:gd name="connsiteX0" fmla="*/ 277122 w 755329"/>
                    <a:gd name="connsiteY0" fmla="*/ 16236 h 329036"/>
                    <a:gd name="connsiteX1" fmla="*/ 48292 w 755329"/>
                    <a:gd name="connsiteY1" fmla="*/ 130407 h 329036"/>
                    <a:gd name="connsiteX2" fmla="*/ 15957 w 755329"/>
                    <a:gd name="connsiteY2" fmla="*/ 180047 h 329036"/>
                    <a:gd name="connsiteX3" fmla="*/ 30881 w 755329"/>
                    <a:gd name="connsiteY3" fmla="*/ 186252 h 329036"/>
                    <a:gd name="connsiteX4" fmla="*/ 38343 w 755329"/>
                    <a:gd name="connsiteY4" fmla="*/ 191216 h 329036"/>
                    <a:gd name="connsiteX5" fmla="*/ 35855 w 755329"/>
                    <a:gd name="connsiteY5" fmla="*/ 199903 h 329036"/>
                    <a:gd name="connsiteX6" fmla="*/ 19688 w 755329"/>
                    <a:gd name="connsiteY6" fmla="*/ 255748 h 329036"/>
                    <a:gd name="connsiteX7" fmla="*/ 56997 w 755329"/>
                    <a:gd name="connsiteY7" fmla="*/ 260712 h 329036"/>
                    <a:gd name="connsiteX8" fmla="*/ 64459 w 755329"/>
                    <a:gd name="connsiteY8" fmla="*/ 264435 h 329036"/>
                    <a:gd name="connsiteX9" fmla="*/ 66946 w 755329"/>
                    <a:gd name="connsiteY9" fmla="*/ 271881 h 329036"/>
                    <a:gd name="connsiteX10" fmla="*/ 74408 w 755329"/>
                    <a:gd name="connsiteY10" fmla="*/ 289254 h 329036"/>
                    <a:gd name="connsiteX11" fmla="*/ 137834 w 755329"/>
                    <a:gd name="connsiteY11" fmla="*/ 284290 h 329036"/>
                    <a:gd name="connsiteX12" fmla="*/ 257224 w 755329"/>
                    <a:gd name="connsiteY12" fmla="*/ 211072 h 329036"/>
                    <a:gd name="connsiteX13" fmla="*/ 263442 w 755329"/>
                    <a:gd name="connsiteY13" fmla="*/ 208590 h 329036"/>
                    <a:gd name="connsiteX14" fmla="*/ 264686 w 755329"/>
                    <a:gd name="connsiteY14" fmla="*/ 208590 h 329036"/>
                    <a:gd name="connsiteX15" fmla="*/ 269660 w 755329"/>
                    <a:gd name="connsiteY15" fmla="*/ 212313 h 329036"/>
                    <a:gd name="connsiteX16" fmla="*/ 374126 w 755329"/>
                    <a:gd name="connsiteY16" fmla="*/ 294218 h 329036"/>
                    <a:gd name="connsiteX17" fmla="*/ 575596 w 755329"/>
                    <a:gd name="connsiteY17" fmla="*/ 290495 h 329036"/>
                    <a:gd name="connsiteX18" fmla="*/ 578084 w 755329"/>
                    <a:gd name="connsiteY18" fmla="*/ 289254 h 329036"/>
                    <a:gd name="connsiteX19" fmla="*/ 731052 w 755329"/>
                    <a:gd name="connsiteY19" fmla="*/ 289254 h 329036"/>
                    <a:gd name="connsiteX20" fmla="*/ 691255 w 755329"/>
                    <a:gd name="connsiteY20" fmla="*/ 91937 h 329036"/>
                    <a:gd name="connsiteX21" fmla="*/ 560673 w 755329"/>
                    <a:gd name="connsiteY21" fmla="*/ 89455 h 329036"/>
                    <a:gd name="connsiteX22" fmla="*/ 498491 w 755329"/>
                    <a:gd name="connsiteY22" fmla="*/ 80768 h 329036"/>
                    <a:gd name="connsiteX23" fmla="*/ 277122 w 755329"/>
                    <a:gd name="connsiteY23" fmla="*/ 16236 h 329036"/>
                    <a:gd name="connsiteX24" fmla="*/ 277115 w 755329"/>
                    <a:gd name="connsiteY24" fmla="*/ 31 h 329036"/>
                    <a:gd name="connsiteX25" fmla="*/ 504719 w 755329"/>
                    <a:gd name="connsiteY25" fmla="*/ 64591 h 329036"/>
                    <a:gd name="connsiteX26" fmla="*/ 561931 w 755329"/>
                    <a:gd name="connsiteY26" fmla="*/ 73281 h 329036"/>
                    <a:gd name="connsiteX27" fmla="*/ 696255 w 755329"/>
                    <a:gd name="connsiteY27" fmla="*/ 74523 h 329036"/>
                    <a:gd name="connsiteX28" fmla="*/ 702474 w 755329"/>
                    <a:gd name="connsiteY28" fmla="*/ 77006 h 329036"/>
                    <a:gd name="connsiteX29" fmla="*/ 747249 w 755329"/>
                    <a:gd name="connsiteY29" fmla="*/ 300481 h 329036"/>
                    <a:gd name="connsiteX30" fmla="*/ 738542 w 755329"/>
                    <a:gd name="connsiteY30" fmla="*/ 306689 h 329036"/>
                    <a:gd name="connsiteX31" fmla="*/ 580587 w 755329"/>
                    <a:gd name="connsiteY31" fmla="*/ 306689 h 329036"/>
                    <a:gd name="connsiteX32" fmla="*/ 459945 w 755329"/>
                    <a:gd name="connsiteY32" fmla="*/ 329036 h 329036"/>
                    <a:gd name="connsiteX33" fmla="*/ 367908 w 755329"/>
                    <a:gd name="connsiteY33" fmla="*/ 309172 h 329036"/>
                    <a:gd name="connsiteX34" fmla="*/ 263434 w 755329"/>
                    <a:gd name="connsiteY34" fmla="*/ 229714 h 329036"/>
                    <a:gd name="connsiteX35" fmla="*/ 145279 w 755329"/>
                    <a:gd name="connsiteY35" fmla="*/ 300481 h 329036"/>
                    <a:gd name="connsiteX36" fmla="*/ 63192 w 755329"/>
                    <a:gd name="connsiteY36" fmla="*/ 301723 h 329036"/>
                    <a:gd name="connsiteX37" fmla="*/ 51998 w 755329"/>
                    <a:gd name="connsiteY37" fmla="*/ 279375 h 329036"/>
                    <a:gd name="connsiteX38" fmla="*/ 4736 w 755329"/>
                    <a:gd name="connsiteY38" fmla="*/ 260752 h 329036"/>
                    <a:gd name="connsiteX39" fmla="*/ 15930 w 755329"/>
                    <a:gd name="connsiteY39" fmla="*/ 199917 h 329036"/>
                    <a:gd name="connsiteX40" fmla="*/ 1005 w 755329"/>
                    <a:gd name="connsiteY40" fmla="*/ 186260 h 329036"/>
                    <a:gd name="connsiteX41" fmla="*/ 38317 w 755329"/>
                    <a:gd name="connsiteY41" fmla="*/ 117976 h 329036"/>
                    <a:gd name="connsiteX42" fmla="*/ 277115 w 755329"/>
                    <a:gd name="connsiteY42" fmla="*/ 31 h 329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755329" h="329036">
                      <a:moveTo>
                        <a:pt x="277122" y="16236"/>
                      </a:moveTo>
                      <a:cubicBezTo>
                        <a:pt x="227376" y="17477"/>
                        <a:pt x="165194" y="27405"/>
                        <a:pt x="48292" y="130407"/>
                      </a:cubicBezTo>
                      <a:cubicBezTo>
                        <a:pt x="22175" y="153986"/>
                        <a:pt x="13470" y="172601"/>
                        <a:pt x="15957" y="180047"/>
                      </a:cubicBezTo>
                      <a:cubicBezTo>
                        <a:pt x="17201" y="185011"/>
                        <a:pt x="25906" y="186252"/>
                        <a:pt x="30881" y="186252"/>
                      </a:cubicBezTo>
                      <a:cubicBezTo>
                        <a:pt x="33368" y="186252"/>
                        <a:pt x="37099" y="188734"/>
                        <a:pt x="38343" y="191216"/>
                      </a:cubicBezTo>
                      <a:cubicBezTo>
                        <a:pt x="39586" y="194939"/>
                        <a:pt x="38343" y="197421"/>
                        <a:pt x="35855" y="199903"/>
                      </a:cubicBezTo>
                      <a:cubicBezTo>
                        <a:pt x="35855" y="201144"/>
                        <a:pt x="10982" y="228446"/>
                        <a:pt x="19688" y="255748"/>
                      </a:cubicBezTo>
                      <a:cubicBezTo>
                        <a:pt x="23419" y="265676"/>
                        <a:pt x="47048" y="264435"/>
                        <a:pt x="56997" y="260712"/>
                      </a:cubicBezTo>
                      <a:cubicBezTo>
                        <a:pt x="59485" y="260712"/>
                        <a:pt x="61972" y="261953"/>
                        <a:pt x="64459" y="264435"/>
                      </a:cubicBezTo>
                      <a:cubicBezTo>
                        <a:pt x="66946" y="265676"/>
                        <a:pt x="66946" y="268158"/>
                        <a:pt x="66946" y="271881"/>
                      </a:cubicBezTo>
                      <a:cubicBezTo>
                        <a:pt x="66946" y="271881"/>
                        <a:pt x="65703" y="281808"/>
                        <a:pt x="74408" y="289254"/>
                      </a:cubicBezTo>
                      <a:cubicBezTo>
                        <a:pt x="80626" y="292977"/>
                        <a:pt x="95550" y="299182"/>
                        <a:pt x="137834" y="284290"/>
                      </a:cubicBezTo>
                      <a:cubicBezTo>
                        <a:pt x="204991" y="259471"/>
                        <a:pt x="257224" y="211072"/>
                        <a:pt x="257224" y="211072"/>
                      </a:cubicBezTo>
                      <a:cubicBezTo>
                        <a:pt x="258467" y="209831"/>
                        <a:pt x="260955" y="208590"/>
                        <a:pt x="263442" y="208590"/>
                      </a:cubicBezTo>
                      <a:lnTo>
                        <a:pt x="264686" y="208590"/>
                      </a:lnTo>
                      <a:cubicBezTo>
                        <a:pt x="265929" y="208590"/>
                        <a:pt x="268417" y="209831"/>
                        <a:pt x="269660" y="212313"/>
                      </a:cubicBezTo>
                      <a:cubicBezTo>
                        <a:pt x="269660" y="212313"/>
                        <a:pt x="313188" y="264435"/>
                        <a:pt x="374126" y="294218"/>
                      </a:cubicBezTo>
                      <a:cubicBezTo>
                        <a:pt x="457450" y="336412"/>
                        <a:pt x="574353" y="290495"/>
                        <a:pt x="575596" y="290495"/>
                      </a:cubicBezTo>
                      <a:cubicBezTo>
                        <a:pt x="575596" y="289254"/>
                        <a:pt x="576840" y="289254"/>
                        <a:pt x="578084" y="289254"/>
                      </a:cubicBezTo>
                      <a:lnTo>
                        <a:pt x="731052" y="289254"/>
                      </a:lnTo>
                      <a:cubicBezTo>
                        <a:pt x="736026" y="263194"/>
                        <a:pt x="752194" y="158950"/>
                        <a:pt x="691255" y="91937"/>
                      </a:cubicBezTo>
                      <a:lnTo>
                        <a:pt x="560673" y="89455"/>
                      </a:lnTo>
                      <a:cubicBezTo>
                        <a:pt x="539531" y="91937"/>
                        <a:pt x="518389" y="88214"/>
                        <a:pt x="498491" y="80768"/>
                      </a:cubicBezTo>
                      <a:cubicBezTo>
                        <a:pt x="375370" y="39815"/>
                        <a:pt x="293289" y="16236"/>
                        <a:pt x="277122" y="16236"/>
                      </a:cubicBezTo>
                      <a:close/>
                      <a:moveTo>
                        <a:pt x="277115" y="31"/>
                      </a:moveTo>
                      <a:cubicBezTo>
                        <a:pt x="300746" y="-1211"/>
                        <a:pt x="413926" y="34794"/>
                        <a:pt x="504719" y="64591"/>
                      </a:cubicBezTo>
                      <a:cubicBezTo>
                        <a:pt x="523375" y="70798"/>
                        <a:pt x="543275" y="74523"/>
                        <a:pt x="561931" y="73281"/>
                      </a:cubicBezTo>
                      <a:lnTo>
                        <a:pt x="696255" y="74523"/>
                      </a:lnTo>
                      <a:cubicBezTo>
                        <a:pt x="698743" y="74523"/>
                        <a:pt x="701230" y="75764"/>
                        <a:pt x="702474" y="77006"/>
                      </a:cubicBezTo>
                      <a:cubicBezTo>
                        <a:pt x="782073" y="160188"/>
                        <a:pt x="748492" y="295515"/>
                        <a:pt x="747249" y="300481"/>
                      </a:cubicBezTo>
                      <a:cubicBezTo>
                        <a:pt x="746005" y="304206"/>
                        <a:pt x="742274" y="306689"/>
                        <a:pt x="738542" y="306689"/>
                      </a:cubicBezTo>
                      <a:lnTo>
                        <a:pt x="580587" y="306689"/>
                      </a:lnTo>
                      <a:cubicBezTo>
                        <a:pt x="570637" y="310413"/>
                        <a:pt x="518400" y="329036"/>
                        <a:pt x="459945" y="329036"/>
                      </a:cubicBezTo>
                      <a:cubicBezTo>
                        <a:pt x="428851" y="329036"/>
                        <a:pt x="396514" y="324070"/>
                        <a:pt x="367908" y="309172"/>
                      </a:cubicBezTo>
                      <a:cubicBezTo>
                        <a:pt x="316915" y="284341"/>
                        <a:pt x="278359" y="244612"/>
                        <a:pt x="263434" y="229714"/>
                      </a:cubicBezTo>
                      <a:cubicBezTo>
                        <a:pt x="247265" y="243371"/>
                        <a:pt x="202491" y="279375"/>
                        <a:pt x="145279" y="300481"/>
                      </a:cubicBezTo>
                      <a:cubicBezTo>
                        <a:pt x="106723" y="314138"/>
                        <a:pt x="79360" y="315379"/>
                        <a:pt x="63192" y="301723"/>
                      </a:cubicBezTo>
                      <a:cubicBezTo>
                        <a:pt x="55729" y="295515"/>
                        <a:pt x="51998" y="286824"/>
                        <a:pt x="51998" y="279375"/>
                      </a:cubicBezTo>
                      <a:cubicBezTo>
                        <a:pt x="37073" y="281858"/>
                        <a:pt x="12198" y="280617"/>
                        <a:pt x="4736" y="260752"/>
                      </a:cubicBezTo>
                      <a:cubicBezTo>
                        <a:pt x="-2726" y="237163"/>
                        <a:pt x="7223" y="213574"/>
                        <a:pt x="15930" y="199917"/>
                      </a:cubicBezTo>
                      <a:cubicBezTo>
                        <a:pt x="5980" y="196193"/>
                        <a:pt x="3492" y="191227"/>
                        <a:pt x="1005" y="186260"/>
                      </a:cubicBezTo>
                      <a:cubicBezTo>
                        <a:pt x="-3970" y="168879"/>
                        <a:pt x="9711" y="144049"/>
                        <a:pt x="38317" y="117976"/>
                      </a:cubicBezTo>
                      <a:cubicBezTo>
                        <a:pt x="160203" y="11205"/>
                        <a:pt x="224878" y="31"/>
                        <a:pt x="277115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810E0A5F-6D15-A645-B94A-119FA3B92353}"/>
                    </a:ext>
                  </a:extLst>
                </p:cNvPr>
                <p:cNvSpPr/>
                <p:nvPr/>
              </p:nvSpPr>
              <p:spPr>
                <a:xfrm>
                  <a:off x="10767378" y="7093537"/>
                  <a:ext cx="174411" cy="3651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" h="294">
                      <a:moveTo>
                        <a:pt x="1" y="38"/>
                      </a:moveTo>
                      <a:cubicBezTo>
                        <a:pt x="6" y="79"/>
                        <a:pt x="10" y="152"/>
                        <a:pt x="0" y="256"/>
                      </a:cubicBezTo>
                      <a:cubicBezTo>
                        <a:pt x="-1" y="276"/>
                        <a:pt x="14" y="294"/>
                        <a:pt x="34" y="294"/>
                      </a:cubicBezTo>
                      <a:lnTo>
                        <a:pt x="96" y="294"/>
                      </a:lnTo>
                      <a:cubicBezTo>
                        <a:pt x="111" y="294"/>
                        <a:pt x="125" y="283"/>
                        <a:pt x="129" y="268"/>
                      </a:cubicBezTo>
                      <a:cubicBezTo>
                        <a:pt x="138" y="230"/>
                        <a:pt x="151" y="150"/>
                        <a:pt x="128" y="27"/>
                      </a:cubicBezTo>
                      <a:cubicBezTo>
                        <a:pt x="125" y="12"/>
                        <a:pt x="111" y="0"/>
                        <a:pt x="94" y="0"/>
                      </a:cubicBezTo>
                      <a:lnTo>
                        <a:pt x="36" y="0"/>
                      </a:lnTo>
                      <a:cubicBezTo>
                        <a:pt x="16" y="0"/>
                        <a:pt x="0" y="18"/>
                        <a:pt x="1" y="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5" name="Freeform 734">
                  <a:extLst>
                    <a:ext uri="{FF2B5EF4-FFF2-40B4-BE49-F238E27FC236}">
                      <a16:creationId xmlns:a16="http://schemas.microsoft.com/office/drawing/2014/main" id="{E00EB84A-F333-3E41-8DE6-E680B6E17577}"/>
                    </a:ext>
                  </a:extLst>
                </p:cNvPr>
                <p:cNvSpPr/>
                <p:nvPr/>
              </p:nvSpPr>
              <p:spPr>
                <a:xfrm>
                  <a:off x="10757226" y="7084814"/>
                  <a:ext cx="192434" cy="381346"/>
                </a:xfrm>
                <a:custGeom>
                  <a:avLst/>
                  <a:gdLst>
                    <a:gd name="connsiteX0" fmla="*/ 53476 w 192434"/>
                    <a:gd name="connsiteY0" fmla="*/ 17447 h 381346"/>
                    <a:gd name="connsiteX1" fmla="*/ 28755 w 192434"/>
                    <a:gd name="connsiteY1" fmla="*/ 28623 h 381346"/>
                    <a:gd name="connsiteX2" fmla="*/ 18866 w 192434"/>
                    <a:gd name="connsiteY2" fmla="*/ 54701 h 381346"/>
                    <a:gd name="connsiteX3" fmla="*/ 17630 w 192434"/>
                    <a:gd name="connsiteY3" fmla="*/ 327892 h 381346"/>
                    <a:gd name="connsiteX4" fmla="*/ 26282 w 192434"/>
                    <a:gd name="connsiteY4" fmla="*/ 353969 h 381346"/>
                    <a:gd name="connsiteX5" fmla="*/ 51004 w 192434"/>
                    <a:gd name="connsiteY5" fmla="*/ 365145 h 381346"/>
                    <a:gd name="connsiteX6" fmla="*/ 127640 w 192434"/>
                    <a:gd name="connsiteY6" fmla="*/ 365145 h 381346"/>
                    <a:gd name="connsiteX7" fmla="*/ 159777 w 192434"/>
                    <a:gd name="connsiteY7" fmla="*/ 339068 h 381346"/>
                    <a:gd name="connsiteX8" fmla="*/ 158541 w 192434"/>
                    <a:gd name="connsiteY8" fmla="*/ 44766 h 381346"/>
                    <a:gd name="connsiteX9" fmla="*/ 125167 w 192434"/>
                    <a:gd name="connsiteY9" fmla="*/ 17447 h 381346"/>
                    <a:gd name="connsiteX10" fmla="*/ 53409 w 192434"/>
                    <a:gd name="connsiteY10" fmla="*/ 0 h 381346"/>
                    <a:gd name="connsiteX11" fmla="*/ 125199 w 192434"/>
                    <a:gd name="connsiteY11" fmla="*/ 0 h 381346"/>
                    <a:gd name="connsiteX12" fmla="*/ 175947 w 192434"/>
                    <a:gd name="connsiteY12" fmla="*/ 40992 h 381346"/>
                    <a:gd name="connsiteX13" fmla="*/ 177185 w 192434"/>
                    <a:gd name="connsiteY13" fmla="*/ 344081 h 381346"/>
                    <a:gd name="connsiteX14" fmla="*/ 127675 w 192434"/>
                    <a:gd name="connsiteY14" fmla="*/ 381346 h 381346"/>
                    <a:gd name="connsiteX15" fmla="*/ 50934 w 192434"/>
                    <a:gd name="connsiteY15" fmla="*/ 381346 h 381346"/>
                    <a:gd name="connsiteX16" fmla="*/ 13801 w 192434"/>
                    <a:gd name="connsiteY16" fmla="*/ 365198 h 381346"/>
                    <a:gd name="connsiteX17" fmla="*/ 186 w 192434"/>
                    <a:gd name="connsiteY17" fmla="*/ 326691 h 381346"/>
                    <a:gd name="connsiteX18" fmla="*/ 2662 w 192434"/>
                    <a:gd name="connsiteY18" fmla="*/ 57140 h 381346"/>
                    <a:gd name="connsiteX19" fmla="*/ 15039 w 192434"/>
                    <a:gd name="connsiteY19" fmla="*/ 17391 h 381346"/>
                    <a:gd name="connsiteX20" fmla="*/ 53409 w 192434"/>
                    <a:gd name="connsiteY20" fmla="*/ 0 h 38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2434" h="381346">
                      <a:moveTo>
                        <a:pt x="53476" y="17447"/>
                      </a:moveTo>
                      <a:cubicBezTo>
                        <a:pt x="43587" y="17447"/>
                        <a:pt x="34935" y="21173"/>
                        <a:pt x="28755" y="28623"/>
                      </a:cubicBezTo>
                      <a:cubicBezTo>
                        <a:pt x="21338" y="36074"/>
                        <a:pt x="18866" y="44766"/>
                        <a:pt x="18866" y="54701"/>
                      </a:cubicBezTo>
                      <a:cubicBezTo>
                        <a:pt x="23810" y="109339"/>
                        <a:pt x="28755" y="199989"/>
                        <a:pt x="17630" y="327892"/>
                      </a:cubicBezTo>
                      <a:cubicBezTo>
                        <a:pt x="16394" y="336584"/>
                        <a:pt x="20102" y="346519"/>
                        <a:pt x="26282" y="353969"/>
                      </a:cubicBezTo>
                      <a:cubicBezTo>
                        <a:pt x="32463" y="360178"/>
                        <a:pt x="42351" y="365145"/>
                        <a:pt x="51004" y="365145"/>
                      </a:cubicBezTo>
                      <a:lnTo>
                        <a:pt x="127640" y="365145"/>
                      </a:lnTo>
                      <a:cubicBezTo>
                        <a:pt x="142472" y="365145"/>
                        <a:pt x="156069" y="353969"/>
                        <a:pt x="159777" y="339068"/>
                      </a:cubicBezTo>
                      <a:cubicBezTo>
                        <a:pt x="172138" y="293122"/>
                        <a:pt x="188207" y="195022"/>
                        <a:pt x="158541" y="44766"/>
                      </a:cubicBezTo>
                      <a:cubicBezTo>
                        <a:pt x="156069" y="28623"/>
                        <a:pt x="142472" y="17447"/>
                        <a:pt x="125167" y="17447"/>
                      </a:cubicBezTo>
                      <a:close/>
                      <a:moveTo>
                        <a:pt x="53409" y="0"/>
                      </a:moveTo>
                      <a:lnTo>
                        <a:pt x="125199" y="0"/>
                      </a:lnTo>
                      <a:cubicBezTo>
                        <a:pt x="151192" y="0"/>
                        <a:pt x="170996" y="17391"/>
                        <a:pt x="175947" y="40992"/>
                      </a:cubicBezTo>
                      <a:cubicBezTo>
                        <a:pt x="205653" y="195021"/>
                        <a:pt x="188325" y="296879"/>
                        <a:pt x="177185" y="344081"/>
                      </a:cubicBezTo>
                      <a:cubicBezTo>
                        <a:pt x="170996" y="366440"/>
                        <a:pt x="149954" y="381346"/>
                        <a:pt x="127675" y="381346"/>
                      </a:cubicBezTo>
                      <a:lnTo>
                        <a:pt x="50934" y="381346"/>
                      </a:lnTo>
                      <a:cubicBezTo>
                        <a:pt x="37319" y="381346"/>
                        <a:pt x="23703" y="376378"/>
                        <a:pt x="13801" y="365198"/>
                      </a:cubicBezTo>
                      <a:cubicBezTo>
                        <a:pt x="3899" y="354019"/>
                        <a:pt x="-1052" y="340355"/>
                        <a:pt x="186" y="326691"/>
                      </a:cubicBezTo>
                      <a:cubicBezTo>
                        <a:pt x="11326" y="198747"/>
                        <a:pt x="7613" y="109311"/>
                        <a:pt x="2662" y="57140"/>
                      </a:cubicBezTo>
                      <a:cubicBezTo>
                        <a:pt x="1424" y="42234"/>
                        <a:pt x="5137" y="27328"/>
                        <a:pt x="15039" y="17391"/>
                      </a:cubicBezTo>
                      <a:cubicBezTo>
                        <a:pt x="24941" y="6211"/>
                        <a:pt x="38556" y="0"/>
                        <a:pt x="534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70" name="Group 769">
                <a:extLst>
                  <a:ext uri="{FF2B5EF4-FFF2-40B4-BE49-F238E27FC236}">
                    <a16:creationId xmlns:a16="http://schemas.microsoft.com/office/drawing/2014/main" id="{B6B753FB-BD0D-3244-B7B7-838CFE859E05}"/>
                  </a:ext>
                </a:extLst>
              </p:cNvPr>
              <p:cNvGrpSpPr/>
              <p:nvPr/>
            </p:nvGrpSpPr>
            <p:grpSpPr>
              <a:xfrm>
                <a:off x="7154585" y="7453694"/>
                <a:ext cx="5414211" cy="145809"/>
                <a:chOff x="7154585" y="7453694"/>
                <a:chExt cx="5414211" cy="145809"/>
              </a:xfrm>
            </p:grpSpPr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EDDC751C-1CFF-5F49-94CB-09CF754663F3}"/>
                    </a:ext>
                  </a:extLst>
                </p:cNvPr>
                <p:cNvSpPr/>
                <p:nvPr/>
              </p:nvSpPr>
              <p:spPr>
                <a:xfrm>
                  <a:off x="7162060" y="7462421"/>
                  <a:ext cx="5398016" cy="1296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34" h="105">
                      <a:moveTo>
                        <a:pt x="4287" y="105"/>
                      </a:moveTo>
                      <a:lnTo>
                        <a:pt x="47" y="105"/>
                      </a:lnTo>
                      <a:cubicBezTo>
                        <a:pt x="22" y="105"/>
                        <a:pt x="0" y="83"/>
                        <a:pt x="0" y="58"/>
                      </a:cubicBezTo>
                      <a:lnTo>
                        <a:pt x="0" y="47"/>
                      </a:lnTo>
                      <a:cubicBezTo>
                        <a:pt x="0" y="21"/>
                        <a:pt x="22" y="0"/>
                        <a:pt x="47" y="0"/>
                      </a:cubicBezTo>
                      <a:lnTo>
                        <a:pt x="4287" y="0"/>
                      </a:lnTo>
                      <a:cubicBezTo>
                        <a:pt x="4312" y="0"/>
                        <a:pt x="4334" y="21"/>
                        <a:pt x="4334" y="47"/>
                      </a:cubicBezTo>
                      <a:lnTo>
                        <a:pt x="4334" y="58"/>
                      </a:lnTo>
                      <a:cubicBezTo>
                        <a:pt x="4334" y="83"/>
                        <a:pt x="4312" y="105"/>
                        <a:pt x="4287" y="10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6" name="Freeform 735">
                  <a:extLst>
                    <a:ext uri="{FF2B5EF4-FFF2-40B4-BE49-F238E27FC236}">
                      <a16:creationId xmlns:a16="http://schemas.microsoft.com/office/drawing/2014/main" id="{406B1414-96F7-2E49-9A41-B0B8A6984686}"/>
                    </a:ext>
                  </a:extLst>
                </p:cNvPr>
                <p:cNvSpPr/>
                <p:nvPr/>
              </p:nvSpPr>
              <p:spPr>
                <a:xfrm>
                  <a:off x="7154585" y="7453694"/>
                  <a:ext cx="5414211" cy="145809"/>
                </a:xfrm>
                <a:custGeom>
                  <a:avLst/>
                  <a:gdLst>
                    <a:gd name="connsiteX0" fmla="*/ 73489 w 5414211"/>
                    <a:gd name="connsiteY0" fmla="*/ 17451 h 145809"/>
                    <a:gd name="connsiteX1" fmla="*/ 16196 w 5414211"/>
                    <a:gd name="connsiteY1" fmla="*/ 72915 h 145809"/>
                    <a:gd name="connsiteX2" fmla="*/ 73489 w 5414211"/>
                    <a:gd name="connsiteY2" fmla="*/ 129612 h 145809"/>
                    <a:gd name="connsiteX3" fmla="*/ 5339477 w 5414211"/>
                    <a:gd name="connsiteY3" fmla="*/ 129612 h 145809"/>
                    <a:gd name="connsiteX4" fmla="*/ 5396770 w 5414211"/>
                    <a:gd name="connsiteY4" fmla="*/ 72915 h 145809"/>
                    <a:gd name="connsiteX5" fmla="*/ 5339477 w 5414211"/>
                    <a:gd name="connsiteY5" fmla="*/ 17451 h 145809"/>
                    <a:gd name="connsiteX6" fmla="*/ 73485 w 5414211"/>
                    <a:gd name="connsiteY6" fmla="*/ 0 h 145809"/>
                    <a:gd name="connsiteX7" fmla="*/ 5339481 w 5414211"/>
                    <a:gd name="connsiteY7" fmla="*/ 0 h 145809"/>
                    <a:gd name="connsiteX8" fmla="*/ 5414211 w 5414211"/>
                    <a:gd name="connsiteY8" fmla="*/ 72905 h 145809"/>
                    <a:gd name="connsiteX9" fmla="*/ 5339481 w 5414211"/>
                    <a:gd name="connsiteY9" fmla="*/ 145809 h 145809"/>
                    <a:gd name="connsiteX10" fmla="*/ 73485 w 5414211"/>
                    <a:gd name="connsiteY10" fmla="*/ 145809 h 145809"/>
                    <a:gd name="connsiteX11" fmla="*/ 0 w 5414211"/>
                    <a:gd name="connsiteY11" fmla="*/ 72905 h 145809"/>
                    <a:gd name="connsiteX12" fmla="*/ 73485 w 5414211"/>
                    <a:gd name="connsiteY12" fmla="*/ 0 h 145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414211" h="145809">
                      <a:moveTo>
                        <a:pt x="73489" y="17451"/>
                      </a:moveTo>
                      <a:cubicBezTo>
                        <a:pt x="42352" y="17451"/>
                        <a:pt x="16196" y="42102"/>
                        <a:pt x="16196" y="72915"/>
                      </a:cubicBezTo>
                      <a:cubicBezTo>
                        <a:pt x="16196" y="103729"/>
                        <a:pt x="42352" y="129612"/>
                        <a:pt x="73489" y="129612"/>
                      </a:cubicBezTo>
                      <a:lnTo>
                        <a:pt x="5339477" y="129612"/>
                      </a:lnTo>
                      <a:cubicBezTo>
                        <a:pt x="5370615" y="129612"/>
                        <a:pt x="5396770" y="103729"/>
                        <a:pt x="5396770" y="72915"/>
                      </a:cubicBezTo>
                      <a:cubicBezTo>
                        <a:pt x="5396770" y="42102"/>
                        <a:pt x="5370615" y="17451"/>
                        <a:pt x="5339477" y="17451"/>
                      </a:cubicBezTo>
                      <a:close/>
                      <a:moveTo>
                        <a:pt x="73485" y="0"/>
                      </a:moveTo>
                      <a:lnTo>
                        <a:pt x="5339481" y="0"/>
                      </a:lnTo>
                      <a:cubicBezTo>
                        <a:pt x="5380583" y="0"/>
                        <a:pt x="5414211" y="32128"/>
                        <a:pt x="5414211" y="72905"/>
                      </a:cubicBezTo>
                      <a:cubicBezTo>
                        <a:pt x="5414211" y="113682"/>
                        <a:pt x="5380583" y="145809"/>
                        <a:pt x="5339481" y="145809"/>
                      </a:cubicBezTo>
                      <a:lnTo>
                        <a:pt x="73485" y="145809"/>
                      </a:lnTo>
                      <a:cubicBezTo>
                        <a:pt x="32383" y="145809"/>
                        <a:pt x="0" y="113682"/>
                        <a:pt x="0" y="72905"/>
                      </a:cubicBezTo>
                      <a:cubicBezTo>
                        <a:pt x="0" y="32128"/>
                        <a:pt x="32383" y="0"/>
                        <a:pt x="73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71" name="Group 770">
                <a:extLst>
                  <a:ext uri="{FF2B5EF4-FFF2-40B4-BE49-F238E27FC236}">
                    <a16:creationId xmlns:a16="http://schemas.microsoft.com/office/drawing/2014/main" id="{9FA74B06-7515-2645-B3C7-1D51755DF51E}"/>
                  </a:ext>
                </a:extLst>
              </p:cNvPr>
              <p:cNvGrpSpPr/>
              <p:nvPr/>
            </p:nvGrpSpPr>
            <p:grpSpPr>
              <a:xfrm>
                <a:off x="6910143" y="5632957"/>
                <a:ext cx="3175790" cy="1838187"/>
                <a:chOff x="6910143" y="5632957"/>
                <a:chExt cx="3175790" cy="1838187"/>
              </a:xfrm>
            </p:grpSpPr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76332C25-7EE4-EE42-BADD-760385142A2A}"/>
                    </a:ext>
                  </a:extLst>
                </p:cNvPr>
                <p:cNvSpPr/>
                <p:nvPr/>
              </p:nvSpPr>
              <p:spPr>
                <a:xfrm>
                  <a:off x="6919131" y="5641680"/>
                  <a:ext cx="2788082" cy="1566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39" h="1258">
                      <a:moveTo>
                        <a:pt x="258" y="1121"/>
                      </a:moveTo>
                      <a:lnTo>
                        <a:pt x="5" y="170"/>
                      </a:lnTo>
                      <a:cubicBezTo>
                        <a:pt x="-18" y="85"/>
                        <a:pt x="46" y="0"/>
                        <a:pt x="135" y="0"/>
                      </a:cubicBezTo>
                      <a:lnTo>
                        <a:pt x="1803" y="0"/>
                      </a:lnTo>
                      <a:cubicBezTo>
                        <a:pt x="1886" y="0"/>
                        <a:pt x="1960" y="57"/>
                        <a:pt x="1982" y="137"/>
                      </a:cubicBezTo>
                      <a:lnTo>
                        <a:pt x="2235" y="1088"/>
                      </a:lnTo>
                      <a:cubicBezTo>
                        <a:pt x="2258" y="1173"/>
                        <a:pt x="2194" y="1258"/>
                        <a:pt x="2105" y="1258"/>
                      </a:cubicBezTo>
                      <a:lnTo>
                        <a:pt x="437" y="1258"/>
                      </a:lnTo>
                      <a:cubicBezTo>
                        <a:pt x="354" y="1258"/>
                        <a:pt x="280" y="1201"/>
                        <a:pt x="258" y="11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id="{54EE8964-4FC0-B647-817D-649EAEEEB976}"/>
                    </a:ext>
                  </a:extLst>
                </p:cNvPr>
                <p:cNvSpPr/>
                <p:nvPr/>
              </p:nvSpPr>
              <p:spPr>
                <a:xfrm>
                  <a:off x="6910143" y="5632957"/>
                  <a:ext cx="2806727" cy="1582711"/>
                </a:xfrm>
                <a:custGeom>
                  <a:avLst/>
                  <a:gdLst>
                    <a:gd name="connsiteX0" fmla="*/ 177098 w 2806727"/>
                    <a:gd name="connsiteY0" fmla="*/ 17447 h 1582711"/>
                    <a:gd name="connsiteX1" fmla="*/ 50084 w 2806727"/>
                    <a:gd name="connsiteY1" fmla="*/ 79709 h 1582711"/>
                    <a:gd name="connsiteX2" fmla="*/ 22689 w 2806727"/>
                    <a:gd name="connsiteY2" fmla="*/ 219174 h 1582711"/>
                    <a:gd name="connsiteX3" fmla="*/ 338978 w 2806727"/>
                    <a:gd name="connsiteY3" fmla="*/ 1402137 h 1582711"/>
                    <a:gd name="connsiteX4" fmla="*/ 553158 w 2806727"/>
                    <a:gd name="connsiteY4" fmla="*/ 1566507 h 1582711"/>
                    <a:gd name="connsiteX5" fmla="*/ 2630205 w 2806727"/>
                    <a:gd name="connsiteY5" fmla="*/ 1566507 h 1582711"/>
                    <a:gd name="connsiteX6" fmla="*/ 2757219 w 2806727"/>
                    <a:gd name="connsiteY6" fmla="*/ 1504246 h 1582711"/>
                    <a:gd name="connsiteX7" fmla="*/ 2784614 w 2806727"/>
                    <a:gd name="connsiteY7" fmla="*/ 1366026 h 1582711"/>
                    <a:gd name="connsiteX8" fmla="*/ 2468325 w 2806727"/>
                    <a:gd name="connsiteY8" fmla="*/ 181817 h 1582711"/>
                    <a:gd name="connsiteX9" fmla="*/ 2254145 w 2806727"/>
                    <a:gd name="connsiteY9" fmla="*/ 17447 h 1582711"/>
                    <a:gd name="connsiteX10" fmla="*/ 177091 w 2806727"/>
                    <a:gd name="connsiteY10" fmla="*/ 0 h 1582711"/>
                    <a:gd name="connsiteX11" fmla="*/ 2254150 w 2806727"/>
                    <a:gd name="connsiteY11" fmla="*/ 0 h 1582711"/>
                    <a:gd name="connsiteX12" fmla="*/ 2484519 w 2806727"/>
                    <a:gd name="connsiteY12" fmla="*/ 178071 h 1582711"/>
                    <a:gd name="connsiteX13" fmla="*/ 2800810 w 2806727"/>
                    <a:gd name="connsiteY13" fmla="*/ 1361057 h 1582711"/>
                    <a:gd name="connsiteX14" fmla="*/ 2769679 w 2806727"/>
                    <a:gd name="connsiteY14" fmla="*/ 1514223 h 1582711"/>
                    <a:gd name="connsiteX15" fmla="*/ 2630212 w 2806727"/>
                    <a:gd name="connsiteY15" fmla="*/ 1582711 h 1582711"/>
                    <a:gd name="connsiteX16" fmla="*/ 553153 w 2806727"/>
                    <a:gd name="connsiteY16" fmla="*/ 1582711 h 1582711"/>
                    <a:gd name="connsiteX17" fmla="*/ 322784 w 2806727"/>
                    <a:gd name="connsiteY17" fmla="*/ 1405886 h 1582711"/>
                    <a:gd name="connsiteX18" fmla="*/ 6493 w 2806727"/>
                    <a:gd name="connsiteY18" fmla="*/ 222900 h 1582711"/>
                    <a:gd name="connsiteX19" fmla="*/ 36379 w 2806727"/>
                    <a:gd name="connsiteY19" fmla="*/ 69734 h 1582711"/>
                    <a:gd name="connsiteX20" fmla="*/ 177091 w 2806727"/>
                    <a:gd name="connsiteY20" fmla="*/ 0 h 1582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806727" h="1582711">
                      <a:moveTo>
                        <a:pt x="177098" y="17447"/>
                      </a:moveTo>
                      <a:cubicBezTo>
                        <a:pt x="127289" y="17447"/>
                        <a:pt x="81215" y="41107"/>
                        <a:pt x="50084" y="79709"/>
                      </a:cubicBezTo>
                      <a:cubicBezTo>
                        <a:pt x="20199" y="119556"/>
                        <a:pt x="10237" y="169365"/>
                        <a:pt x="22689" y="219174"/>
                      </a:cubicBezTo>
                      <a:lnTo>
                        <a:pt x="338978" y="1402137"/>
                      </a:lnTo>
                      <a:cubicBezTo>
                        <a:pt x="365128" y="1499265"/>
                        <a:pt x="453540" y="1566507"/>
                        <a:pt x="553158" y="1566507"/>
                      </a:cubicBezTo>
                      <a:lnTo>
                        <a:pt x="2630205" y="1566507"/>
                      </a:lnTo>
                      <a:cubicBezTo>
                        <a:pt x="2680015" y="1566507"/>
                        <a:pt x="2726088" y="1544093"/>
                        <a:pt x="2757219" y="1504246"/>
                      </a:cubicBezTo>
                      <a:cubicBezTo>
                        <a:pt x="2787105" y="1464399"/>
                        <a:pt x="2797067" y="1413345"/>
                        <a:pt x="2784614" y="1366026"/>
                      </a:cubicBezTo>
                      <a:lnTo>
                        <a:pt x="2468325" y="181817"/>
                      </a:lnTo>
                      <a:cubicBezTo>
                        <a:pt x="2442175" y="84689"/>
                        <a:pt x="2353764" y="17447"/>
                        <a:pt x="2254145" y="17447"/>
                      </a:cubicBezTo>
                      <a:close/>
                      <a:moveTo>
                        <a:pt x="177091" y="0"/>
                      </a:moveTo>
                      <a:lnTo>
                        <a:pt x="2254150" y="0"/>
                      </a:lnTo>
                      <a:cubicBezTo>
                        <a:pt x="2361241" y="0"/>
                        <a:pt x="2457124" y="73470"/>
                        <a:pt x="2484519" y="178071"/>
                      </a:cubicBezTo>
                      <a:lnTo>
                        <a:pt x="2800810" y="1361057"/>
                      </a:lnTo>
                      <a:cubicBezTo>
                        <a:pt x="2814507" y="1414603"/>
                        <a:pt x="2804545" y="1470639"/>
                        <a:pt x="2769679" y="1514223"/>
                      </a:cubicBezTo>
                      <a:cubicBezTo>
                        <a:pt x="2736057" y="1557806"/>
                        <a:pt x="2685003" y="1582711"/>
                        <a:pt x="2630212" y="1582711"/>
                      </a:cubicBezTo>
                      <a:lnTo>
                        <a:pt x="553153" y="1582711"/>
                      </a:lnTo>
                      <a:cubicBezTo>
                        <a:pt x="446063" y="1582711"/>
                        <a:pt x="350179" y="1510487"/>
                        <a:pt x="322784" y="1405886"/>
                      </a:cubicBezTo>
                      <a:lnTo>
                        <a:pt x="6493" y="222900"/>
                      </a:lnTo>
                      <a:cubicBezTo>
                        <a:pt x="-8450" y="169354"/>
                        <a:pt x="2758" y="113318"/>
                        <a:pt x="36379" y="69734"/>
                      </a:cubicBezTo>
                      <a:cubicBezTo>
                        <a:pt x="71246" y="26150"/>
                        <a:pt x="122301" y="0"/>
                        <a:pt x="1770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7021D480-18F1-494F-A60E-54769C709C05}"/>
                    </a:ext>
                  </a:extLst>
                </p:cNvPr>
                <p:cNvSpPr/>
                <p:nvPr/>
              </p:nvSpPr>
              <p:spPr>
                <a:xfrm>
                  <a:off x="7890848" y="6628694"/>
                  <a:ext cx="847138" cy="8337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1" h="670">
                      <a:moveTo>
                        <a:pt x="173" y="23"/>
                      </a:moveTo>
                      <a:lnTo>
                        <a:pt x="2" y="604"/>
                      </a:lnTo>
                      <a:cubicBezTo>
                        <a:pt x="-7" y="637"/>
                        <a:pt x="17" y="670"/>
                        <a:pt x="52" y="670"/>
                      </a:cubicBezTo>
                      <a:lnTo>
                        <a:pt x="643" y="670"/>
                      </a:lnTo>
                      <a:cubicBezTo>
                        <a:pt x="664" y="670"/>
                        <a:pt x="681" y="653"/>
                        <a:pt x="681" y="632"/>
                      </a:cubicBezTo>
                      <a:cubicBezTo>
                        <a:pt x="681" y="611"/>
                        <a:pt x="664" y="594"/>
                        <a:pt x="643" y="594"/>
                      </a:cubicBezTo>
                      <a:lnTo>
                        <a:pt x="386" y="594"/>
                      </a:lnTo>
                      <a:cubicBezTo>
                        <a:pt x="361" y="594"/>
                        <a:pt x="343" y="570"/>
                        <a:pt x="350" y="547"/>
                      </a:cubicBezTo>
                      <a:lnTo>
                        <a:pt x="497" y="34"/>
                      </a:lnTo>
                      <a:cubicBezTo>
                        <a:pt x="502" y="17"/>
                        <a:pt x="489" y="0"/>
                        <a:pt x="472" y="0"/>
                      </a:cubicBezTo>
                      <a:lnTo>
                        <a:pt x="204" y="0"/>
                      </a:lnTo>
                      <a:cubicBezTo>
                        <a:pt x="190" y="0"/>
                        <a:pt x="178" y="10"/>
                        <a:pt x="173" y="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id="{D2F7EB36-7EE2-7244-A1C7-07A8E3E67CE2}"/>
                    </a:ext>
                  </a:extLst>
                </p:cNvPr>
                <p:cNvSpPr/>
                <p:nvPr/>
              </p:nvSpPr>
              <p:spPr>
                <a:xfrm>
                  <a:off x="7881701" y="6621216"/>
                  <a:ext cx="863761" cy="849928"/>
                </a:xfrm>
                <a:custGeom>
                  <a:avLst/>
                  <a:gdLst>
                    <a:gd name="connsiteX0" fmla="*/ 262921 w 863761"/>
                    <a:gd name="connsiteY0" fmla="*/ 16201 h 849928"/>
                    <a:gd name="connsiteX1" fmla="*/ 233067 w 863761"/>
                    <a:gd name="connsiteY1" fmla="*/ 38599 h 849928"/>
                    <a:gd name="connsiteX2" fmla="*/ 20356 w 863761"/>
                    <a:gd name="connsiteY2" fmla="*/ 761554 h 849928"/>
                    <a:gd name="connsiteX3" fmla="*/ 29064 w 863761"/>
                    <a:gd name="connsiteY3" fmla="*/ 810083 h 849928"/>
                    <a:gd name="connsiteX4" fmla="*/ 73845 w 863761"/>
                    <a:gd name="connsiteY4" fmla="*/ 832481 h 849928"/>
                    <a:gd name="connsiteX5" fmla="*/ 809003 w 863761"/>
                    <a:gd name="connsiteY5" fmla="*/ 832481 h 849928"/>
                    <a:gd name="connsiteX6" fmla="*/ 847565 w 863761"/>
                    <a:gd name="connsiteY6" fmla="*/ 793907 h 849928"/>
                    <a:gd name="connsiteX7" fmla="*/ 809003 w 863761"/>
                    <a:gd name="connsiteY7" fmla="*/ 755333 h 849928"/>
                    <a:gd name="connsiteX8" fmla="*/ 489315 w 863761"/>
                    <a:gd name="connsiteY8" fmla="*/ 755333 h 849928"/>
                    <a:gd name="connsiteX9" fmla="*/ 445778 w 863761"/>
                    <a:gd name="connsiteY9" fmla="*/ 734179 h 849928"/>
                    <a:gd name="connsiteX10" fmla="*/ 437070 w 863761"/>
                    <a:gd name="connsiteY10" fmla="*/ 685650 h 849928"/>
                    <a:gd name="connsiteX11" fmla="*/ 618683 w 863761"/>
                    <a:gd name="connsiteY11" fmla="*/ 48554 h 849928"/>
                    <a:gd name="connsiteX12" fmla="*/ 616195 w 863761"/>
                    <a:gd name="connsiteY12" fmla="*/ 26156 h 849928"/>
                    <a:gd name="connsiteX13" fmla="*/ 596292 w 863761"/>
                    <a:gd name="connsiteY13" fmla="*/ 16201 h 849928"/>
                    <a:gd name="connsiteX14" fmla="*/ 261667 w 863761"/>
                    <a:gd name="connsiteY14" fmla="*/ 0 h 849928"/>
                    <a:gd name="connsiteX15" fmla="*/ 595058 w 863761"/>
                    <a:gd name="connsiteY15" fmla="*/ 0 h 849928"/>
                    <a:gd name="connsiteX16" fmla="*/ 628646 w 863761"/>
                    <a:gd name="connsiteY16" fmla="*/ 14933 h 849928"/>
                    <a:gd name="connsiteX17" fmla="*/ 634865 w 863761"/>
                    <a:gd name="connsiteY17" fmla="*/ 52265 h 849928"/>
                    <a:gd name="connsiteX18" fmla="*/ 451998 w 863761"/>
                    <a:gd name="connsiteY18" fmla="*/ 690644 h 849928"/>
                    <a:gd name="connsiteX19" fmla="*/ 458218 w 863761"/>
                    <a:gd name="connsiteY19" fmla="*/ 722999 h 849928"/>
                    <a:gd name="connsiteX20" fmla="*/ 488074 w 863761"/>
                    <a:gd name="connsiteY20" fmla="*/ 737932 h 849928"/>
                    <a:gd name="connsiteX21" fmla="*/ 807781 w 863761"/>
                    <a:gd name="connsiteY21" fmla="*/ 737932 h 849928"/>
                    <a:gd name="connsiteX22" fmla="*/ 863761 w 863761"/>
                    <a:gd name="connsiteY22" fmla="*/ 793930 h 849928"/>
                    <a:gd name="connsiteX23" fmla="*/ 807781 w 863761"/>
                    <a:gd name="connsiteY23" fmla="*/ 849928 h 849928"/>
                    <a:gd name="connsiteX24" fmla="*/ 72579 w 863761"/>
                    <a:gd name="connsiteY24" fmla="*/ 849928 h 849928"/>
                    <a:gd name="connsiteX25" fmla="*/ 14111 w 863761"/>
                    <a:gd name="connsiteY25" fmla="*/ 821307 h 849928"/>
                    <a:gd name="connsiteX26" fmla="*/ 2915 w 863761"/>
                    <a:gd name="connsiteY26" fmla="*/ 756598 h 849928"/>
                    <a:gd name="connsiteX27" fmla="*/ 214395 w 863761"/>
                    <a:gd name="connsiteY27" fmla="*/ 33599 h 849928"/>
                    <a:gd name="connsiteX28" fmla="*/ 261667 w 863761"/>
                    <a:gd name="connsiteY28" fmla="*/ 0 h 8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63761" h="849928">
                      <a:moveTo>
                        <a:pt x="262921" y="16201"/>
                      </a:moveTo>
                      <a:cubicBezTo>
                        <a:pt x="249238" y="16201"/>
                        <a:pt x="236799" y="26156"/>
                        <a:pt x="233067" y="38599"/>
                      </a:cubicBezTo>
                      <a:lnTo>
                        <a:pt x="20356" y="761554"/>
                      </a:lnTo>
                      <a:cubicBezTo>
                        <a:pt x="15380" y="777731"/>
                        <a:pt x="17868" y="796396"/>
                        <a:pt x="29064" y="810083"/>
                      </a:cubicBezTo>
                      <a:cubicBezTo>
                        <a:pt x="39015" y="825015"/>
                        <a:pt x="55186" y="832481"/>
                        <a:pt x="73845" y="832481"/>
                      </a:cubicBezTo>
                      <a:lnTo>
                        <a:pt x="809003" y="832481"/>
                      </a:lnTo>
                      <a:cubicBezTo>
                        <a:pt x="831394" y="832481"/>
                        <a:pt x="847565" y="815061"/>
                        <a:pt x="847565" y="793907"/>
                      </a:cubicBezTo>
                      <a:cubicBezTo>
                        <a:pt x="847565" y="772753"/>
                        <a:pt x="831394" y="755333"/>
                        <a:pt x="809003" y="755333"/>
                      </a:cubicBezTo>
                      <a:lnTo>
                        <a:pt x="489315" y="755333"/>
                      </a:lnTo>
                      <a:cubicBezTo>
                        <a:pt x="471900" y="755333"/>
                        <a:pt x="455729" y="747867"/>
                        <a:pt x="445778" y="734179"/>
                      </a:cubicBezTo>
                      <a:cubicBezTo>
                        <a:pt x="434583" y="720492"/>
                        <a:pt x="430851" y="703071"/>
                        <a:pt x="437070" y="685650"/>
                      </a:cubicBezTo>
                      <a:lnTo>
                        <a:pt x="618683" y="48554"/>
                      </a:lnTo>
                      <a:cubicBezTo>
                        <a:pt x="621171" y="41088"/>
                        <a:pt x="619927" y="32378"/>
                        <a:pt x="616195" y="26156"/>
                      </a:cubicBezTo>
                      <a:cubicBezTo>
                        <a:pt x="611219" y="19934"/>
                        <a:pt x="603756" y="16201"/>
                        <a:pt x="596292" y="16201"/>
                      </a:cubicBezTo>
                      <a:close/>
                      <a:moveTo>
                        <a:pt x="261667" y="0"/>
                      </a:moveTo>
                      <a:lnTo>
                        <a:pt x="595058" y="0"/>
                      </a:lnTo>
                      <a:cubicBezTo>
                        <a:pt x="607498" y="0"/>
                        <a:pt x="619938" y="6222"/>
                        <a:pt x="628646" y="14933"/>
                      </a:cubicBezTo>
                      <a:cubicBezTo>
                        <a:pt x="636109" y="26133"/>
                        <a:pt x="638597" y="39821"/>
                        <a:pt x="634865" y="52265"/>
                      </a:cubicBezTo>
                      <a:lnTo>
                        <a:pt x="451998" y="690644"/>
                      </a:lnTo>
                      <a:cubicBezTo>
                        <a:pt x="448266" y="701844"/>
                        <a:pt x="450754" y="714288"/>
                        <a:pt x="458218" y="722999"/>
                      </a:cubicBezTo>
                      <a:cubicBezTo>
                        <a:pt x="465682" y="732954"/>
                        <a:pt x="475634" y="737932"/>
                        <a:pt x="488074" y="737932"/>
                      </a:cubicBezTo>
                      <a:lnTo>
                        <a:pt x="807781" y="737932"/>
                      </a:lnTo>
                      <a:cubicBezTo>
                        <a:pt x="838881" y="737932"/>
                        <a:pt x="863761" y="764064"/>
                        <a:pt x="863761" y="793930"/>
                      </a:cubicBezTo>
                      <a:cubicBezTo>
                        <a:pt x="863761" y="825040"/>
                        <a:pt x="838881" y="849928"/>
                        <a:pt x="807781" y="849928"/>
                      </a:cubicBezTo>
                      <a:lnTo>
                        <a:pt x="72579" y="849928"/>
                      </a:lnTo>
                      <a:cubicBezTo>
                        <a:pt x="48943" y="849928"/>
                        <a:pt x="27795" y="838729"/>
                        <a:pt x="14111" y="821307"/>
                      </a:cubicBezTo>
                      <a:cubicBezTo>
                        <a:pt x="427" y="801396"/>
                        <a:pt x="-3305" y="778997"/>
                        <a:pt x="2915" y="756598"/>
                      </a:cubicBezTo>
                      <a:lnTo>
                        <a:pt x="214395" y="33599"/>
                      </a:lnTo>
                      <a:cubicBezTo>
                        <a:pt x="220615" y="13689"/>
                        <a:pt x="239275" y="0"/>
                        <a:pt x="2616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FD811F27-3677-D140-8C46-9D705C3A6FB7}"/>
                    </a:ext>
                  </a:extLst>
                </p:cNvPr>
                <p:cNvSpPr/>
                <p:nvPr/>
              </p:nvSpPr>
              <p:spPr>
                <a:xfrm>
                  <a:off x="8356774" y="6654865"/>
                  <a:ext cx="401145" cy="553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3" h="445">
                      <a:moveTo>
                        <a:pt x="127" y="0"/>
                      </a:moveTo>
                      <a:lnTo>
                        <a:pt x="323" y="445"/>
                      </a:lnTo>
                      <a:lnTo>
                        <a:pt x="0" y="445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8BF41CF4-7481-4E40-BBCA-CE374F3FC578}"/>
                    </a:ext>
                  </a:extLst>
                </p:cNvPr>
                <p:cNvSpPr/>
                <p:nvPr/>
              </p:nvSpPr>
              <p:spPr>
                <a:xfrm>
                  <a:off x="7170781" y="5806182"/>
                  <a:ext cx="193720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6" h="15">
                      <a:moveTo>
                        <a:pt x="1550" y="15"/>
                      </a:moveTo>
                      <a:lnTo>
                        <a:pt x="7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1550" y="0"/>
                      </a:lnTo>
                      <a:cubicBezTo>
                        <a:pt x="1554" y="0"/>
                        <a:pt x="1556" y="4"/>
                        <a:pt x="1556" y="7"/>
                      </a:cubicBezTo>
                      <a:cubicBezTo>
                        <a:pt x="1556" y="11"/>
                        <a:pt x="1554" y="15"/>
                        <a:pt x="1550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F923AF49-DE2A-094B-B114-47E05723EF25}"/>
                    </a:ext>
                  </a:extLst>
                </p:cNvPr>
                <p:cNvSpPr/>
                <p:nvPr/>
              </p:nvSpPr>
              <p:spPr>
                <a:xfrm>
                  <a:off x="8951017" y="7391386"/>
                  <a:ext cx="1127442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06" h="57">
                      <a:moveTo>
                        <a:pt x="906" y="28"/>
                      </a:moveTo>
                      <a:cubicBezTo>
                        <a:pt x="906" y="44"/>
                        <a:pt x="893" y="57"/>
                        <a:pt x="877" y="57"/>
                      </a:cubicBezTo>
                      <a:lnTo>
                        <a:pt x="29" y="57"/>
                      </a:lnTo>
                      <a:cubicBezTo>
                        <a:pt x="13" y="57"/>
                        <a:pt x="0" y="44"/>
                        <a:pt x="0" y="28"/>
                      </a:cubicBezTo>
                      <a:cubicBezTo>
                        <a:pt x="0" y="13"/>
                        <a:pt x="13" y="0"/>
                        <a:pt x="29" y="0"/>
                      </a:cubicBezTo>
                      <a:lnTo>
                        <a:pt x="877" y="0"/>
                      </a:lnTo>
                      <a:cubicBezTo>
                        <a:pt x="893" y="0"/>
                        <a:pt x="906" y="13"/>
                        <a:pt x="906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id="{31664FE6-9354-8246-9814-07281079F54D}"/>
                    </a:ext>
                  </a:extLst>
                </p:cNvPr>
                <p:cNvSpPr/>
                <p:nvPr/>
              </p:nvSpPr>
              <p:spPr>
                <a:xfrm>
                  <a:off x="8943542" y="7383909"/>
                  <a:ext cx="1142391" cy="85990"/>
                </a:xfrm>
                <a:custGeom>
                  <a:avLst/>
                  <a:gdLst>
                    <a:gd name="connsiteX0" fmla="*/ 43570 w 1142391"/>
                    <a:gd name="connsiteY0" fmla="*/ 16201 h 85990"/>
                    <a:gd name="connsiteX1" fmla="*/ 17438 w 1142391"/>
                    <a:gd name="connsiteY1" fmla="*/ 41764 h 85990"/>
                    <a:gd name="connsiteX2" fmla="*/ 43570 w 1142391"/>
                    <a:gd name="connsiteY2" fmla="*/ 68543 h 85990"/>
                    <a:gd name="connsiteX3" fmla="*/ 1098816 w 1142391"/>
                    <a:gd name="connsiteY3" fmla="*/ 68543 h 85990"/>
                    <a:gd name="connsiteX4" fmla="*/ 1126193 w 1142391"/>
                    <a:gd name="connsiteY4" fmla="*/ 41764 h 85990"/>
                    <a:gd name="connsiteX5" fmla="*/ 1098816 w 1142391"/>
                    <a:gd name="connsiteY5" fmla="*/ 16201 h 85990"/>
                    <a:gd name="connsiteX6" fmla="*/ 43555 w 1142391"/>
                    <a:gd name="connsiteY6" fmla="*/ 0 h 85990"/>
                    <a:gd name="connsiteX7" fmla="*/ 1098836 w 1142391"/>
                    <a:gd name="connsiteY7" fmla="*/ 0 h 85990"/>
                    <a:gd name="connsiteX8" fmla="*/ 1142391 w 1142391"/>
                    <a:gd name="connsiteY8" fmla="*/ 41767 h 85990"/>
                    <a:gd name="connsiteX9" fmla="*/ 1098836 w 1142391"/>
                    <a:gd name="connsiteY9" fmla="*/ 85990 h 85990"/>
                    <a:gd name="connsiteX10" fmla="*/ 43555 w 1142391"/>
                    <a:gd name="connsiteY10" fmla="*/ 85990 h 85990"/>
                    <a:gd name="connsiteX11" fmla="*/ 0 w 1142391"/>
                    <a:gd name="connsiteY11" fmla="*/ 41767 h 85990"/>
                    <a:gd name="connsiteX12" fmla="*/ 43555 w 1142391"/>
                    <a:gd name="connsiteY12" fmla="*/ 0 h 85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2391" h="85990">
                      <a:moveTo>
                        <a:pt x="43570" y="16201"/>
                      </a:moveTo>
                      <a:cubicBezTo>
                        <a:pt x="28638" y="16201"/>
                        <a:pt x="17438" y="28374"/>
                        <a:pt x="17438" y="41764"/>
                      </a:cubicBezTo>
                      <a:cubicBezTo>
                        <a:pt x="17438" y="57588"/>
                        <a:pt x="28638" y="68543"/>
                        <a:pt x="43570" y="68543"/>
                      </a:cubicBezTo>
                      <a:lnTo>
                        <a:pt x="1098816" y="68543"/>
                      </a:lnTo>
                      <a:cubicBezTo>
                        <a:pt x="1113749" y="68543"/>
                        <a:pt x="1126193" y="57588"/>
                        <a:pt x="1126193" y="41764"/>
                      </a:cubicBezTo>
                      <a:cubicBezTo>
                        <a:pt x="1126193" y="28374"/>
                        <a:pt x="1113749" y="16201"/>
                        <a:pt x="1098816" y="16201"/>
                      </a:cubicBezTo>
                      <a:close/>
                      <a:moveTo>
                        <a:pt x="43555" y="0"/>
                      </a:moveTo>
                      <a:lnTo>
                        <a:pt x="1098836" y="0"/>
                      </a:lnTo>
                      <a:cubicBezTo>
                        <a:pt x="1123724" y="0"/>
                        <a:pt x="1142391" y="18427"/>
                        <a:pt x="1142391" y="41767"/>
                      </a:cubicBezTo>
                      <a:cubicBezTo>
                        <a:pt x="1142391" y="66335"/>
                        <a:pt x="1123724" y="85990"/>
                        <a:pt x="1098836" y="85990"/>
                      </a:cubicBezTo>
                      <a:lnTo>
                        <a:pt x="43555" y="85990"/>
                      </a:lnTo>
                      <a:cubicBezTo>
                        <a:pt x="19911" y="85990"/>
                        <a:pt x="0" y="66335"/>
                        <a:pt x="0" y="41767"/>
                      </a:cubicBezTo>
                      <a:cubicBezTo>
                        <a:pt x="0" y="18427"/>
                        <a:pt x="19911" y="0"/>
                        <a:pt x="435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8A11B49E-561B-0741-A483-47ED584643AF}"/>
                  </a:ext>
                </a:extLst>
              </p:cNvPr>
              <p:cNvGrpSpPr/>
              <p:nvPr/>
            </p:nvGrpSpPr>
            <p:grpSpPr>
              <a:xfrm>
                <a:off x="8075225" y="4543752"/>
                <a:ext cx="880775" cy="735275"/>
                <a:chOff x="8075225" y="4543752"/>
                <a:chExt cx="880775" cy="735275"/>
              </a:xfrm>
            </p:grpSpPr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1A93CEC1-0729-F642-ACBB-61C7BE03788D}"/>
                    </a:ext>
                  </a:extLst>
                </p:cNvPr>
                <p:cNvSpPr/>
                <p:nvPr/>
              </p:nvSpPr>
              <p:spPr>
                <a:xfrm>
                  <a:off x="8083946" y="4552476"/>
                  <a:ext cx="863334" cy="7178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4" h="577">
                      <a:moveTo>
                        <a:pt x="0" y="264"/>
                      </a:moveTo>
                      <a:cubicBezTo>
                        <a:pt x="18" y="440"/>
                        <a:pt x="166" y="577"/>
                        <a:pt x="346" y="577"/>
                      </a:cubicBezTo>
                      <a:cubicBezTo>
                        <a:pt x="539" y="577"/>
                        <a:pt x="694" y="421"/>
                        <a:pt x="694" y="229"/>
                      </a:cubicBezTo>
                      <a:cubicBezTo>
                        <a:pt x="694" y="141"/>
                        <a:pt x="661" y="61"/>
                        <a:pt x="608" y="0"/>
                      </a:cubicBezTo>
                      <a:cubicBezTo>
                        <a:pt x="589" y="4"/>
                        <a:pt x="571" y="8"/>
                        <a:pt x="553" y="12"/>
                      </a:cubicBezTo>
                      <a:cubicBezTo>
                        <a:pt x="348" y="61"/>
                        <a:pt x="162" y="148"/>
                        <a:pt x="0" y="26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id="{E9064028-FC9D-A745-B17D-21B6E23327AC}"/>
                    </a:ext>
                  </a:extLst>
                </p:cNvPr>
                <p:cNvSpPr/>
                <p:nvPr/>
              </p:nvSpPr>
              <p:spPr>
                <a:xfrm>
                  <a:off x="8075225" y="4543752"/>
                  <a:ext cx="880775" cy="735275"/>
                </a:xfrm>
                <a:custGeom>
                  <a:avLst/>
                  <a:gdLst>
                    <a:gd name="connsiteX0" fmla="*/ 761330 w 880775"/>
                    <a:gd name="connsiteY0" fmla="*/ 17447 h 735275"/>
                    <a:gd name="connsiteX1" fmla="*/ 699132 w 880775"/>
                    <a:gd name="connsiteY1" fmla="*/ 32375 h 735275"/>
                    <a:gd name="connsiteX2" fmla="*/ 17442 w 880775"/>
                    <a:gd name="connsiteY2" fmla="*/ 340891 h 735275"/>
                    <a:gd name="connsiteX3" fmla="*/ 439145 w 880775"/>
                    <a:gd name="connsiteY3" fmla="*/ 717828 h 735275"/>
                    <a:gd name="connsiteX4" fmla="*/ 863335 w 880775"/>
                    <a:gd name="connsiteY4" fmla="*/ 293619 h 735275"/>
                    <a:gd name="connsiteX5" fmla="*/ 761330 w 880775"/>
                    <a:gd name="connsiteY5" fmla="*/ 17447 h 735275"/>
                    <a:gd name="connsiteX6" fmla="*/ 762592 w 880775"/>
                    <a:gd name="connsiteY6" fmla="*/ 0 h 735275"/>
                    <a:gd name="connsiteX7" fmla="*/ 771300 w 880775"/>
                    <a:gd name="connsiteY7" fmla="*/ 2488 h 735275"/>
                    <a:gd name="connsiteX8" fmla="*/ 880775 w 880775"/>
                    <a:gd name="connsiteY8" fmla="*/ 293613 h 735275"/>
                    <a:gd name="connsiteX9" fmla="*/ 439143 w 880775"/>
                    <a:gd name="connsiteY9" fmla="*/ 735275 h 735275"/>
                    <a:gd name="connsiteX10" fmla="*/ 0 w 880775"/>
                    <a:gd name="connsiteY10" fmla="*/ 338401 h 735275"/>
                    <a:gd name="connsiteX11" fmla="*/ 3732 w 880775"/>
                    <a:gd name="connsiteY11" fmla="*/ 329692 h 735275"/>
                    <a:gd name="connsiteX12" fmla="*/ 694170 w 880775"/>
                    <a:gd name="connsiteY12" fmla="*/ 14930 h 735275"/>
                    <a:gd name="connsiteX13" fmla="*/ 762592 w 880775"/>
                    <a:gd name="connsiteY13" fmla="*/ 0 h 73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80775" h="735275">
                      <a:moveTo>
                        <a:pt x="761330" y="17447"/>
                      </a:moveTo>
                      <a:cubicBezTo>
                        <a:pt x="737695" y="22423"/>
                        <a:pt x="717792" y="27399"/>
                        <a:pt x="699132" y="32375"/>
                      </a:cubicBezTo>
                      <a:cubicBezTo>
                        <a:pt x="452828" y="90844"/>
                        <a:pt x="223940" y="195342"/>
                        <a:pt x="17442" y="340891"/>
                      </a:cubicBezTo>
                      <a:cubicBezTo>
                        <a:pt x="42321" y="556106"/>
                        <a:pt x="222696" y="717828"/>
                        <a:pt x="439145" y="717828"/>
                      </a:cubicBezTo>
                      <a:cubicBezTo>
                        <a:pt x="673009" y="717828"/>
                        <a:pt x="863335" y="528738"/>
                        <a:pt x="863335" y="293619"/>
                      </a:cubicBezTo>
                      <a:cubicBezTo>
                        <a:pt x="863335" y="192853"/>
                        <a:pt x="827260" y="94576"/>
                        <a:pt x="761330" y="17447"/>
                      </a:cubicBezTo>
                      <a:close/>
                      <a:moveTo>
                        <a:pt x="762592" y="0"/>
                      </a:moveTo>
                      <a:cubicBezTo>
                        <a:pt x="765080" y="0"/>
                        <a:pt x="768812" y="0"/>
                        <a:pt x="771300" y="2488"/>
                      </a:cubicBezTo>
                      <a:cubicBezTo>
                        <a:pt x="840966" y="83356"/>
                        <a:pt x="880775" y="186618"/>
                        <a:pt x="880775" y="293613"/>
                      </a:cubicBezTo>
                      <a:cubicBezTo>
                        <a:pt x="880775" y="537460"/>
                        <a:pt x="682974" y="735275"/>
                        <a:pt x="439143" y="735275"/>
                      </a:cubicBezTo>
                      <a:cubicBezTo>
                        <a:pt x="211486" y="735275"/>
                        <a:pt x="22393" y="564831"/>
                        <a:pt x="0" y="338401"/>
                      </a:cubicBezTo>
                      <a:cubicBezTo>
                        <a:pt x="0" y="334669"/>
                        <a:pt x="1244" y="332180"/>
                        <a:pt x="3732" y="329692"/>
                      </a:cubicBezTo>
                      <a:cubicBezTo>
                        <a:pt x="212730" y="181642"/>
                        <a:pt x="445364" y="75892"/>
                        <a:pt x="694170" y="14930"/>
                      </a:cubicBezTo>
                      <a:cubicBezTo>
                        <a:pt x="715319" y="9953"/>
                        <a:pt x="737711" y="4977"/>
                        <a:pt x="7625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66619792-2E13-9C41-9990-320A8278BD92}"/>
                    </a:ext>
                  </a:extLst>
                </p:cNvPr>
                <p:cNvSpPr/>
                <p:nvPr/>
              </p:nvSpPr>
              <p:spPr>
                <a:xfrm>
                  <a:off x="8132532" y="4564938"/>
                  <a:ext cx="764916" cy="6555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5" h="527">
                      <a:moveTo>
                        <a:pt x="0" y="227"/>
                      </a:moveTo>
                      <a:cubicBezTo>
                        <a:pt x="4" y="393"/>
                        <a:pt x="140" y="527"/>
                        <a:pt x="307" y="527"/>
                      </a:cubicBezTo>
                      <a:cubicBezTo>
                        <a:pt x="477" y="527"/>
                        <a:pt x="615" y="389"/>
                        <a:pt x="615" y="219"/>
                      </a:cubicBezTo>
                      <a:cubicBezTo>
                        <a:pt x="615" y="133"/>
                        <a:pt x="580" y="56"/>
                        <a:pt x="523" y="0"/>
                      </a:cubicBezTo>
                      <a:cubicBezTo>
                        <a:pt x="520" y="1"/>
                        <a:pt x="517" y="1"/>
                        <a:pt x="514" y="2"/>
                      </a:cubicBezTo>
                      <a:cubicBezTo>
                        <a:pt x="325" y="47"/>
                        <a:pt x="152" y="125"/>
                        <a:pt x="0" y="2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id="{06F6C90C-2164-9347-AA45-49850BB5C548}"/>
                    </a:ext>
                  </a:extLst>
                </p:cNvPr>
                <p:cNvSpPr/>
                <p:nvPr/>
              </p:nvSpPr>
              <p:spPr>
                <a:xfrm>
                  <a:off x="8122566" y="4554968"/>
                  <a:ext cx="783603" cy="674210"/>
                </a:xfrm>
                <a:custGeom>
                  <a:avLst/>
                  <a:gdLst>
                    <a:gd name="connsiteX0" fmla="*/ 657957 w 783603"/>
                    <a:gd name="connsiteY0" fmla="*/ 18690 h 674210"/>
                    <a:gd name="connsiteX1" fmla="*/ 651739 w 783603"/>
                    <a:gd name="connsiteY1" fmla="*/ 21178 h 674210"/>
                    <a:gd name="connsiteX2" fmla="*/ 18686 w 783603"/>
                    <a:gd name="connsiteY2" fmla="*/ 297301 h 674210"/>
                    <a:gd name="connsiteX3" fmla="*/ 391802 w 783603"/>
                    <a:gd name="connsiteY3" fmla="*/ 656759 h 674210"/>
                    <a:gd name="connsiteX4" fmla="*/ 766161 w 783603"/>
                    <a:gd name="connsiteY4" fmla="*/ 282376 h 674210"/>
                    <a:gd name="connsiteX5" fmla="*/ 657957 w 783603"/>
                    <a:gd name="connsiteY5" fmla="*/ 18690 h 674210"/>
                    <a:gd name="connsiteX6" fmla="*/ 662953 w 783603"/>
                    <a:gd name="connsiteY6" fmla="*/ 0 h 674210"/>
                    <a:gd name="connsiteX7" fmla="*/ 666684 w 783603"/>
                    <a:gd name="connsiteY7" fmla="*/ 3732 h 674210"/>
                    <a:gd name="connsiteX8" fmla="*/ 783603 w 783603"/>
                    <a:gd name="connsiteY8" fmla="*/ 282372 h 674210"/>
                    <a:gd name="connsiteX9" fmla="*/ 391802 w 783603"/>
                    <a:gd name="connsiteY9" fmla="*/ 674210 h 674210"/>
                    <a:gd name="connsiteX10" fmla="*/ 118163 w 783603"/>
                    <a:gd name="connsiteY10" fmla="*/ 562257 h 674210"/>
                    <a:gd name="connsiteX11" fmla="*/ 0 w 783603"/>
                    <a:gd name="connsiteY11" fmla="*/ 293568 h 674210"/>
                    <a:gd name="connsiteX12" fmla="*/ 0 w 783603"/>
                    <a:gd name="connsiteY12" fmla="*/ 288592 h 674210"/>
                    <a:gd name="connsiteX13" fmla="*/ 4976 w 783603"/>
                    <a:gd name="connsiteY13" fmla="*/ 286104 h 674210"/>
                    <a:gd name="connsiteX14" fmla="*/ 646783 w 783603"/>
                    <a:gd name="connsiteY14" fmla="*/ 3732 h 67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83603" h="674210">
                      <a:moveTo>
                        <a:pt x="657957" y="18690"/>
                      </a:moveTo>
                      <a:lnTo>
                        <a:pt x="651739" y="21178"/>
                      </a:lnTo>
                      <a:cubicBezTo>
                        <a:pt x="425382" y="74661"/>
                        <a:pt x="211463" y="167946"/>
                        <a:pt x="18686" y="297301"/>
                      </a:cubicBezTo>
                      <a:cubicBezTo>
                        <a:pt x="26149" y="498797"/>
                        <a:pt x="189076" y="656759"/>
                        <a:pt x="391802" y="656759"/>
                      </a:cubicBezTo>
                      <a:cubicBezTo>
                        <a:pt x="598259" y="656759"/>
                        <a:pt x="766161" y="488846"/>
                        <a:pt x="766161" y="282376"/>
                      </a:cubicBezTo>
                      <a:cubicBezTo>
                        <a:pt x="766161" y="182872"/>
                        <a:pt x="727606" y="89587"/>
                        <a:pt x="657957" y="18690"/>
                      </a:cubicBezTo>
                      <a:close/>
                      <a:moveTo>
                        <a:pt x="662953" y="0"/>
                      </a:moveTo>
                      <a:lnTo>
                        <a:pt x="666684" y="3732"/>
                      </a:lnTo>
                      <a:cubicBezTo>
                        <a:pt x="741313" y="78368"/>
                        <a:pt x="783603" y="176638"/>
                        <a:pt x="783603" y="282372"/>
                      </a:cubicBezTo>
                      <a:cubicBezTo>
                        <a:pt x="783603" y="498816"/>
                        <a:pt x="606981" y="674210"/>
                        <a:pt x="391802" y="674210"/>
                      </a:cubicBezTo>
                      <a:cubicBezTo>
                        <a:pt x="288565" y="674210"/>
                        <a:pt x="192791" y="634404"/>
                        <a:pt x="118163" y="562257"/>
                      </a:cubicBezTo>
                      <a:cubicBezTo>
                        <a:pt x="46021" y="491353"/>
                        <a:pt x="3732" y="395570"/>
                        <a:pt x="0" y="293568"/>
                      </a:cubicBezTo>
                      <a:lnTo>
                        <a:pt x="0" y="288592"/>
                      </a:lnTo>
                      <a:lnTo>
                        <a:pt x="4976" y="286104"/>
                      </a:lnTo>
                      <a:cubicBezTo>
                        <a:pt x="200254" y="154248"/>
                        <a:pt x="417922" y="58465"/>
                        <a:pt x="646783" y="37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A01AA25B-DCCC-4642-88BA-E50596F1637D}"/>
                    </a:ext>
                  </a:extLst>
                </p:cNvPr>
                <p:cNvSpPr/>
                <p:nvPr/>
              </p:nvSpPr>
              <p:spPr>
                <a:xfrm>
                  <a:off x="8506269" y="4685819"/>
                  <a:ext cx="83468" cy="331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267">
                      <a:moveTo>
                        <a:pt x="7" y="267"/>
                      </a:moveTo>
                      <a:cubicBezTo>
                        <a:pt x="3" y="267"/>
                        <a:pt x="0" y="264"/>
                        <a:pt x="0" y="260"/>
                      </a:cubicBezTo>
                      <a:lnTo>
                        <a:pt x="0" y="101"/>
                      </a:lnTo>
                      <a:cubicBezTo>
                        <a:pt x="0" y="99"/>
                        <a:pt x="1" y="98"/>
                        <a:pt x="1" y="98"/>
                      </a:cubicBezTo>
                      <a:lnTo>
                        <a:pt x="55" y="4"/>
                      </a:lnTo>
                      <a:cubicBezTo>
                        <a:pt x="57" y="0"/>
                        <a:pt x="61" y="-1"/>
                        <a:pt x="64" y="1"/>
                      </a:cubicBezTo>
                      <a:cubicBezTo>
                        <a:pt x="68" y="3"/>
                        <a:pt x="69" y="7"/>
                        <a:pt x="67" y="10"/>
                      </a:cubicBezTo>
                      <a:lnTo>
                        <a:pt x="14" y="103"/>
                      </a:lnTo>
                      <a:lnTo>
                        <a:pt x="14" y="260"/>
                      </a:lnTo>
                      <a:cubicBezTo>
                        <a:pt x="14" y="264"/>
                        <a:pt x="11" y="267"/>
                        <a:pt x="7" y="2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94B42D65-AC9D-7A47-8508-B59DAB14B12A}"/>
                    </a:ext>
                  </a:extLst>
                </p:cNvPr>
                <p:cNvSpPr/>
                <p:nvPr/>
              </p:nvSpPr>
              <p:spPr>
                <a:xfrm>
                  <a:off x="8476370" y="4773058"/>
                  <a:ext cx="75993" cy="76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" h="62">
                      <a:moveTo>
                        <a:pt x="62" y="31"/>
                      </a:moveTo>
                      <a:cubicBezTo>
                        <a:pt x="62" y="48"/>
                        <a:pt x="49" y="62"/>
                        <a:pt x="31" y="62"/>
                      </a:cubicBez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9" y="0"/>
                        <a:pt x="62" y="14"/>
                        <a:pt x="62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0F61EEBF-C554-714B-B224-CADDADFADA09}"/>
                    </a:ext>
                  </a:extLst>
                </p:cNvPr>
                <p:cNvSpPr/>
                <p:nvPr/>
              </p:nvSpPr>
              <p:spPr>
                <a:xfrm>
                  <a:off x="8468896" y="4764335"/>
                  <a:ext cx="92189" cy="93467"/>
                </a:xfrm>
                <a:custGeom>
                  <a:avLst/>
                  <a:gdLst>
                    <a:gd name="connsiteX0" fmla="*/ 45471 w 92189"/>
                    <a:gd name="connsiteY0" fmla="*/ 17447 h 93467"/>
                    <a:gd name="connsiteX1" fmla="*/ 16195 w 92189"/>
                    <a:gd name="connsiteY1" fmla="*/ 46734 h 93467"/>
                    <a:gd name="connsiteX2" fmla="*/ 45471 w 92189"/>
                    <a:gd name="connsiteY2" fmla="*/ 76020 h 93467"/>
                    <a:gd name="connsiteX3" fmla="*/ 74747 w 92189"/>
                    <a:gd name="connsiteY3" fmla="*/ 46734 h 93467"/>
                    <a:gd name="connsiteX4" fmla="*/ 45471 w 92189"/>
                    <a:gd name="connsiteY4" fmla="*/ 17447 h 93467"/>
                    <a:gd name="connsiteX5" fmla="*/ 45480 w 92189"/>
                    <a:gd name="connsiteY5" fmla="*/ 0 h 93467"/>
                    <a:gd name="connsiteX6" fmla="*/ 92189 w 92189"/>
                    <a:gd name="connsiteY6" fmla="*/ 46734 h 93467"/>
                    <a:gd name="connsiteX7" fmla="*/ 45480 w 92189"/>
                    <a:gd name="connsiteY7" fmla="*/ 93467 h 93467"/>
                    <a:gd name="connsiteX8" fmla="*/ 0 w 92189"/>
                    <a:gd name="connsiteY8" fmla="*/ 46734 h 93467"/>
                    <a:gd name="connsiteX9" fmla="*/ 45480 w 92189"/>
                    <a:gd name="connsiteY9" fmla="*/ 0 h 93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2189" h="93467">
                      <a:moveTo>
                        <a:pt x="45471" y="17447"/>
                      </a:moveTo>
                      <a:cubicBezTo>
                        <a:pt x="29613" y="17447"/>
                        <a:pt x="16195" y="29650"/>
                        <a:pt x="16195" y="46734"/>
                      </a:cubicBezTo>
                      <a:cubicBezTo>
                        <a:pt x="16195" y="62597"/>
                        <a:pt x="29613" y="76020"/>
                        <a:pt x="45471" y="76020"/>
                      </a:cubicBezTo>
                      <a:cubicBezTo>
                        <a:pt x="61329" y="76020"/>
                        <a:pt x="74747" y="62597"/>
                        <a:pt x="74747" y="46734"/>
                      </a:cubicBezTo>
                      <a:cubicBezTo>
                        <a:pt x="74747" y="29650"/>
                        <a:pt x="61329" y="17447"/>
                        <a:pt x="45471" y="17447"/>
                      </a:cubicBezTo>
                      <a:close/>
                      <a:moveTo>
                        <a:pt x="45480" y="0"/>
                      </a:moveTo>
                      <a:cubicBezTo>
                        <a:pt x="71293" y="0"/>
                        <a:pt x="92189" y="20907"/>
                        <a:pt x="92189" y="46734"/>
                      </a:cubicBezTo>
                      <a:cubicBezTo>
                        <a:pt x="92189" y="72560"/>
                        <a:pt x="71293" y="93467"/>
                        <a:pt x="45480" y="93467"/>
                      </a:cubicBezTo>
                      <a:cubicBezTo>
                        <a:pt x="19667" y="93467"/>
                        <a:pt x="0" y="72560"/>
                        <a:pt x="0" y="46734"/>
                      </a:cubicBezTo>
                      <a:cubicBezTo>
                        <a:pt x="0" y="20907"/>
                        <a:pt x="19667" y="0"/>
                        <a:pt x="454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73" name="Group 772">
                <a:extLst>
                  <a:ext uri="{FF2B5EF4-FFF2-40B4-BE49-F238E27FC236}">
                    <a16:creationId xmlns:a16="http://schemas.microsoft.com/office/drawing/2014/main" id="{5B3B1950-C55E-814E-AA44-150514401F56}"/>
                  </a:ext>
                </a:extLst>
              </p:cNvPr>
              <p:cNvGrpSpPr/>
              <p:nvPr/>
            </p:nvGrpSpPr>
            <p:grpSpPr>
              <a:xfrm>
                <a:off x="11667672" y="6962683"/>
                <a:ext cx="672470" cy="507215"/>
                <a:chOff x="11667672" y="6962683"/>
                <a:chExt cx="672470" cy="507215"/>
              </a:xfrm>
            </p:grpSpPr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id="{CED66051-F229-E440-9669-951602863975}"/>
                    </a:ext>
                  </a:extLst>
                </p:cNvPr>
                <p:cNvSpPr/>
                <p:nvPr/>
              </p:nvSpPr>
              <p:spPr>
                <a:xfrm>
                  <a:off x="11676809" y="6970161"/>
                  <a:ext cx="656532" cy="4910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8" h="395">
                      <a:moveTo>
                        <a:pt x="492" y="82"/>
                      </a:moveTo>
                      <a:cubicBezTo>
                        <a:pt x="465" y="72"/>
                        <a:pt x="441" y="78"/>
                        <a:pt x="421" y="91"/>
                      </a:cubicBezTo>
                      <a:cubicBezTo>
                        <a:pt x="421" y="71"/>
                        <a:pt x="420" y="50"/>
                        <a:pt x="419" y="29"/>
                      </a:cubicBezTo>
                      <a:cubicBezTo>
                        <a:pt x="418" y="13"/>
                        <a:pt x="404" y="0"/>
                        <a:pt x="389" y="0"/>
                      </a:cubicBezTo>
                      <a:lnTo>
                        <a:pt x="211" y="0"/>
                      </a:lnTo>
                      <a:lnTo>
                        <a:pt x="33" y="0"/>
                      </a:lnTo>
                      <a:cubicBezTo>
                        <a:pt x="17" y="0"/>
                        <a:pt x="4" y="13"/>
                        <a:pt x="3" y="29"/>
                      </a:cubicBezTo>
                      <a:cubicBezTo>
                        <a:pt x="-9" y="188"/>
                        <a:pt x="24" y="294"/>
                        <a:pt x="48" y="350"/>
                      </a:cubicBezTo>
                      <a:cubicBezTo>
                        <a:pt x="60" y="377"/>
                        <a:pt x="87" y="395"/>
                        <a:pt x="117" y="395"/>
                      </a:cubicBezTo>
                      <a:lnTo>
                        <a:pt x="211" y="395"/>
                      </a:lnTo>
                      <a:lnTo>
                        <a:pt x="304" y="395"/>
                      </a:lnTo>
                      <a:cubicBezTo>
                        <a:pt x="334" y="395"/>
                        <a:pt x="361" y="377"/>
                        <a:pt x="373" y="350"/>
                      </a:cubicBezTo>
                      <a:cubicBezTo>
                        <a:pt x="378" y="338"/>
                        <a:pt x="384" y="325"/>
                        <a:pt x="389" y="309"/>
                      </a:cubicBezTo>
                      <a:cubicBezTo>
                        <a:pt x="402" y="318"/>
                        <a:pt x="415" y="320"/>
                        <a:pt x="425" y="320"/>
                      </a:cubicBezTo>
                      <a:cubicBezTo>
                        <a:pt x="434" y="320"/>
                        <a:pt x="441" y="319"/>
                        <a:pt x="446" y="317"/>
                      </a:cubicBezTo>
                      <a:cubicBezTo>
                        <a:pt x="499" y="298"/>
                        <a:pt x="523" y="208"/>
                        <a:pt x="528" y="155"/>
                      </a:cubicBezTo>
                      <a:cubicBezTo>
                        <a:pt x="531" y="106"/>
                        <a:pt x="508" y="89"/>
                        <a:pt x="492" y="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id="{9A17E7D3-5EE2-A942-87B3-0F47FF4C74C8}"/>
                    </a:ext>
                  </a:extLst>
                </p:cNvPr>
                <p:cNvSpPr/>
                <p:nvPr/>
              </p:nvSpPr>
              <p:spPr>
                <a:xfrm>
                  <a:off x="12177618" y="7127186"/>
                  <a:ext cx="97172" cy="1807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" h="146">
                      <a:moveTo>
                        <a:pt x="71" y="81"/>
                      </a:moveTo>
                      <a:cubicBezTo>
                        <a:pt x="71" y="81"/>
                        <a:pt x="62" y="117"/>
                        <a:pt x="51" y="131"/>
                      </a:cubicBezTo>
                      <a:cubicBezTo>
                        <a:pt x="38" y="148"/>
                        <a:pt x="16" y="150"/>
                        <a:pt x="0" y="135"/>
                      </a:cubicBezTo>
                      <a:cubicBezTo>
                        <a:pt x="8" y="106"/>
                        <a:pt x="13" y="71"/>
                        <a:pt x="16" y="33"/>
                      </a:cubicBezTo>
                      <a:cubicBezTo>
                        <a:pt x="23" y="24"/>
                        <a:pt x="33" y="12"/>
                        <a:pt x="44" y="4"/>
                      </a:cubicBezTo>
                      <a:cubicBezTo>
                        <a:pt x="58" y="-7"/>
                        <a:pt x="79" y="4"/>
                        <a:pt x="79" y="21"/>
                      </a:cubicBezTo>
                      <a:cubicBezTo>
                        <a:pt x="80" y="41"/>
                        <a:pt x="75" y="62"/>
                        <a:pt x="71" y="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id="{66D95089-54F3-DF41-A6BC-2559E5D0F493}"/>
                    </a:ext>
                  </a:extLst>
                </p:cNvPr>
                <p:cNvSpPr/>
                <p:nvPr/>
              </p:nvSpPr>
              <p:spPr>
                <a:xfrm>
                  <a:off x="11677372" y="6970161"/>
                  <a:ext cx="656300" cy="491014"/>
                </a:xfrm>
                <a:custGeom>
                  <a:avLst/>
                  <a:gdLst>
                    <a:gd name="connsiteX0" fmla="*/ 568358 w 656300"/>
                    <a:gd name="connsiteY0" fmla="*/ 156561 h 491014"/>
                    <a:gd name="connsiteX1" fmla="*/ 554367 w 656300"/>
                    <a:gd name="connsiteY1" fmla="*/ 161976 h 491014"/>
                    <a:gd name="connsiteX2" fmla="*/ 519926 w 656300"/>
                    <a:gd name="connsiteY2" fmla="*/ 197869 h 491014"/>
                    <a:gd name="connsiteX3" fmla="*/ 500246 w 656300"/>
                    <a:gd name="connsiteY3" fmla="*/ 324114 h 491014"/>
                    <a:gd name="connsiteX4" fmla="*/ 562977 w 656300"/>
                    <a:gd name="connsiteY4" fmla="*/ 319163 h 491014"/>
                    <a:gd name="connsiteX5" fmla="*/ 587578 w 656300"/>
                    <a:gd name="connsiteY5" fmla="*/ 257278 h 491014"/>
                    <a:gd name="connsiteX6" fmla="*/ 597418 w 656300"/>
                    <a:gd name="connsiteY6" fmla="*/ 183017 h 491014"/>
                    <a:gd name="connsiteX7" fmla="*/ 568358 w 656300"/>
                    <a:gd name="connsiteY7" fmla="*/ 156561 h 491014"/>
                    <a:gd name="connsiteX8" fmla="*/ 40470 w 656300"/>
                    <a:gd name="connsiteY8" fmla="*/ 0 h 491014"/>
                    <a:gd name="connsiteX9" fmla="*/ 261801 w 656300"/>
                    <a:gd name="connsiteY9" fmla="*/ 0 h 491014"/>
                    <a:gd name="connsiteX10" fmla="*/ 483132 w 656300"/>
                    <a:gd name="connsiteY10" fmla="*/ 0 h 491014"/>
                    <a:gd name="connsiteX11" fmla="*/ 520435 w 656300"/>
                    <a:gd name="connsiteY11" fmla="*/ 36049 h 491014"/>
                    <a:gd name="connsiteX12" fmla="*/ 522922 w 656300"/>
                    <a:gd name="connsiteY12" fmla="*/ 113120 h 491014"/>
                    <a:gd name="connsiteX13" fmla="*/ 611205 w 656300"/>
                    <a:gd name="connsiteY13" fmla="*/ 101932 h 491014"/>
                    <a:gd name="connsiteX14" fmla="*/ 655969 w 656300"/>
                    <a:gd name="connsiteY14" fmla="*/ 192677 h 491014"/>
                    <a:gd name="connsiteX15" fmla="*/ 554008 w 656300"/>
                    <a:gd name="connsiteY15" fmla="*/ 394055 h 491014"/>
                    <a:gd name="connsiteX16" fmla="*/ 527896 w 656300"/>
                    <a:gd name="connsiteY16" fmla="*/ 397784 h 491014"/>
                    <a:gd name="connsiteX17" fmla="*/ 483132 w 656300"/>
                    <a:gd name="connsiteY17" fmla="*/ 384110 h 491014"/>
                    <a:gd name="connsiteX18" fmla="*/ 463237 w 656300"/>
                    <a:gd name="connsiteY18" fmla="*/ 435076 h 491014"/>
                    <a:gd name="connsiteX19" fmla="*/ 377440 w 656300"/>
                    <a:gd name="connsiteY19" fmla="*/ 491014 h 491014"/>
                    <a:gd name="connsiteX20" fmla="*/ 261801 w 656300"/>
                    <a:gd name="connsiteY20" fmla="*/ 491014 h 491014"/>
                    <a:gd name="connsiteX21" fmla="*/ 144919 w 656300"/>
                    <a:gd name="connsiteY21" fmla="*/ 491014 h 491014"/>
                    <a:gd name="connsiteX22" fmla="*/ 59122 w 656300"/>
                    <a:gd name="connsiteY22" fmla="*/ 435076 h 491014"/>
                    <a:gd name="connsiteX23" fmla="*/ 3167 w 656300"/>
                    <a:gd name="connsiteY23" fmla="*/ 36049 h 491014"/>
                    <a:gd name="connsiteX24" fmla="*/ 40470 w 656300"/>
                    <a:gd name="connsiteY24" fmla="*/ 0 h 49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56300" h="491014">
                      <a:moveTo>
                        <a:pt x="568358" y="156561"/>
                      </a:moveTo>
                      <a:cubicBezTo>
                        <a:pt x="563515" y="156871"/>
                        <a:pt x="558672" y="158573"/>
                        <a:pt x="554367" y="161976"/>
                      </a:cubicBezTo>
                      <a:cubicBezTo>
                        <a:pt x="540837" y="171878"/>
                        <a:pt x="528537" y="186730"/>
                        <a:pt x="519926" y="197869"/>
                      </a:cubicBezTo>
                      <a:cubicBezTo>
                        <a:pt x="516236" y="244901"/>
                        <a:pt x="510086" y="288221"/>
                        <a:pt x="500246" y="324114"/>
                      </a:cubicBezTo>
                      <a:cubicBezTo>
                        <a:pt x="519926" y="342679"/>
                        <a:pt x="546987" y="340204"/>
                        <a:pt x="562977" y="319163"/>
                      </a:cubicBezTo>
                      <a:cubicBezTo>
                        <a:pt x="576508" y="301835"/>
                        <a:pt x="587578" y="257278"/>
                        <a:pt x="587578" y="257278"/>
                      </a:cubicBezTo>
                      <a:cubicBezTo>
                        <a:pt x="592498" y="233762"/>
                        <a:pt x="598648" y="207771"/>
                        <a:pt x="597418" y="183017"/>
                      </a:cubicBezTo>
                      <a:cubicBezTo>
                        <a:pt x="597418" y="167236"/>
                        <a:pt x="582888" y="155633"/>
                        <a:pt x="568358" y="156561"/>
                      </a:cubicBezTo>
                      <a:close/>
                      <a:moveTo>
                        <a:pt x="40470" y="0"/>
                      </a:moveTo>
                      <a:lnTo>
                        <a:pt x="261801" y="0"/>
                      </a:lnTo>
                      <a:lnTo>
                        <a:pt x="483132" y="0"/>
                      </a:lnTo>
                      <a:cubicBezTo>
                        <a:pt x="501783" y="0"/>
                        <a:pt x="519192" y="16160"/>
                        <a:pt x="520435" y="36049"/>
                      </a:cubicBezTo>
                      <a:cubicBezTo>
                        <a:pt x="521678" y="62154"/>
                        <a:pt x="522922" y="88258"/>
                        <a:pt x="522922" y="113120"/>
                      </a:cubicBezTo>
                      <a:cubicBezTo>
                        <a:pt x="547790" y="96960"/>
                        <a:pt x="577633" y="89502"/>
                        <a:pt x="611205" y="101932"/>
                      </a:cubicBezTo>
                      <a:cubicBezTo>
                        <a:pt x="631100" y="110634"/>
                        <a:pt x="659699" y="131766"/>
                        <a:pt x="655969" y="192677"/>
                      </a:cubicBezTo>
                      <a:cubicBezTo>
                        <a:pt x="649752" y="258560"/>
                        <a:pt x="619910" y="370436"/>
                        <a:pt x="554008" y="394055"/>
                      </a:cubicBezTo>
                      <a:cubicBezTo>
                        <a:pt x="547790" y="396541"/>
                        <a:pt x="539086" y="397784"/>
                        <a:pt x="527896" y="397784"/>
                      </a:cubicBezTo>
                      <a:cubicBezTo>
                        <a:pt x="515461" y="397784"/>
                        <a:pt x="499297" y="395298"/>
                        <a:pt x="483132" y="384110"/>
                      </a:cubicBezTo>
                      <a:cubicBezTo>
                        <a:pt x="476915" y="403999"/>
                        <a:pt x="469454" y="420159"/>
                        <a:pt x="463237" y="435076"/>
                      </a:cubicBezTo>
                      <a:cubicBezTo>
                        <a:pt x="448316" y="468639"/>
                        <a:pt x="414743" y="491014"/>
                        <a:pt x="377440" y="491014"/>
                      </a:cubicBezTo>
                      <a:lnTo>
                        <a:pt x="261801" y="491014"/>
                      </a:lnTo>
                      <a:lnTo>
                        <a:pt x="144919" y="491014"/>
                      </a:lnTo>
                      <a:cubicBezTo>
                        <a:pt x="107616" y="491014"/>
                        <a:pt x="74043" y="468639"/>
                        <a:pt x="59122" y="435076"/>
                      </a:cubicBezTo>
                      <a:cubicBezTo>
                        <a:pt x="29279" y="365464"/>
                        <a:pt x="-11754" y="233698"/>
                        <a:pt x="3167" y="36049"/>
                      </a:cubicBezTo>
                      <a:cubicBezTo>
                        <a:pt x="4411" y="16160"/>
                        <a:pt x="20575" y="0"/>
                        <a:pt x="40470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id="{9C364971-E63C-C74A-B98A-EDDD8E83004C}"/>
                    </a:ext>
                  </a:extLst>
                </p:cNvPr>
                <p:cNvSpPr/>
                <p:nvPr/>
              </p:nvSpPr>
              <p:spPr>
                <a:xfrm>
                  <a:off x="11667672" y="6962683"/>
                  <a:ext cx="672470" cy="507215"/>
                </a:xfrm>
                <a:custGeom>
                  <a:avLst/>
                  <a:gdLst>
                    <a:gd name="connsiteX0" fmla="*/ 48942 w 672470"/>
                    <a:gd name="connsiteY0" fmla="*/ 16201 h 507215"/>
                    <a:gd name="connsiteX1" fmla="*/ 20345 w 672470"/>
                    <a:gd name="connsiteY1" fmla="*/ 43546 h 507215"/>
                    <a:gd name="connsiteX2" fmla="*/ 75053 w 672470"/>
                    <a:gd name="connsiteY2" fmla="*/ 438807 h 507215"/>
                    <a:gd name="connsiteX3" fmla="*/ 153385 w 672470"/>
                    <a:gd name="connsiteY3" fmla="*/ 489768 h 507215"/>
                    <a:gd name="connsiteX4" fmla="*/ 385895 w 672470"/>
                    <a:gd name="connsiteY4" fmla="*/ 489768 h 507215"/>
                    <a:gd name="connsiteX5" fmla="*/ 464227 w 672470"/>
                    <a:gd name="connsiteY5" fmla="*/ 438807 h 507215"/>
                    <a:gd name="connsiteX6" fmla="*/ 482878 w 672470"/>
                    <a:gd name="connsiteY6" fmla="*/ 389089 h 507215"/>
                    <a:gd name="connsiteX7" fmla="*/ 487851 w 672470"/>
                    <a:gd name="connsiteY7" fmla="*/ 384117 h 507215"/>
                    <a:gd name="connsiteX8" fmla="*/ 496555 w 672470"/>
                    <a:gd name="connsiteY8" fmla="*/ 384117 h 507215"/>
                    <a:gd name="connsiteX9" fmla="*/ 559966 w 672470"/>
                    <a:gd name="connsiteY9" fmla="*/ 394060 h 507215"/>
                    <a:gd name="connsiteX10" fmla="*/ 655706 w 672470"/>
                    <a:gd name="connsiteY10" fmla="*/ 200159 h 507215"/>
                    <a:gd name="connsiteX11" fmla="*/ 615918 w 672470"/>
                    <a:gd name="connsiteY11" fmla="*/ 118124 h 507215"/>
                    <a:gd name="connsiteX12" fmla="*/ 536342 w 672470"/>
                    <a:gd name="connsiteY12" fmla="*/ 128067 h 507215"/>
                    <a:gd name="connsiteX13" fmla="*/ 527639 w 672470"/>
                    <a:gd name="connsiteY13" fmla="*/ 128067 h 507215"/>
                    <a:gd name="connsiteX14" fmla="*/ 522665 w 672470"/>
                    <a:gd name="connsiteY14" fmla="*/ 120610 h 507215"/>
                    <a:gd name="connsiteX15" fmla="*/ 520179 w 672470"/>
                    <a:gd name="connsiteY15" fmla="*/ 43546 h 507215"/>
                    <a:gd name="connsiteX16" fmla="*/ 491581 w 672470"/>
                    <a:gd name="connsiteY16" fmla="*/ 16201 h 507215"/>
                    <a:gd name="connsiteX17" fmla="*/ 48913 w 672470"/>
                    <a:gd name="connsiteY17" fmla="*/ 0 h 507215"/>
                    <a:gd name="connsiteX18" fmla="*/ 491595 w 672470"/>
                    <a:gd name="connsiteY18" fmla="*/ 0 h 507215"/>
                    <a:gd name="connsiteX19" fmla="*/ 536361 w 672470"/>
                    <a:gd name="connsiteY19" fmla="*/ 42268 h 507215"/>
                    <a:gd name="connsiteX20" fmla="*/ 540092 w 672470"/>
                    <a:gd name="connsiteY20" fmla="*/ 105670 h 507215"/>
                    <a:gd name="connsiteX21" fmla="*/ 623405 w 672470"/>
                    <a:gd name="connsiteY21" fmla="*/ 101941 h 507215"/>
                    <a:gd name="connsiteX22" fmla="*/ 671902 w 672470"/>
                    <a:gd name="connsiteY22" fmla="*/ 200151 h 507215"/>
                    <a:gd name="connsiteX23" fmla="*/ 564961 w 672470"/>
                    <a:gd name="connsiteY23" fmla="*/ 409004 h 507215"/>
                    <a:gd name="connsiteX24" fmla="*/ 496569 w 672470"/>
                    <a:gd name="connsiteY24" fmla="*/ 404032 h 507215"/>
                    <a:gd name="connsiteX25" fmla="*/ 480404 w 672470"/>
                    <a:gd name="connsiteY25" fmla="*/ 445057 h 507215"/>
                    <a:gd name="connsiteX26" fmla="*/ 385899 w 672470"/>
                    <a:gd name="connsiteY26" fmla="*/ 507215 h 507215"/>
                    <a:gd name="connsiteX27" fmla="*/ 153366 w 672470"/>
                    <a:gd name="connsiteY27" fmla="*/ 507215 h 507215"/>
                    <a:gd name="connsiteX28" fmla="*/ 58861 w 672470"/>
                    <a:gd name="connsiteY28" fmla="*/ 445057 h 507215"/>
                    <a:gd name="connsiteX29" fmla="*/ 2904 w 672470"/>
                    <a:gd name="connsiteY29" fmla="*/ 42268 h 507215"/>
                    <a:gd name="connsiteX30" fmla="*/ 48913 w 672470"/>
                    <a:gd name="connsiteY30" fmla="*/ 0 h 507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72470" h="507215">
                      <a:moveTo>
                        <a:pt x="48942" y="16201"/>
                      </a:moveTo>
                      <a:cubicBezTo>
                        <a:pt x="34022" y="16201"/>
                        <a:pt x="20345" y="28631"/>
                        <a:pt x="20345" y="43546"/>
                      </a:cubicBezTo>
                      <a:cubicBezTo>
                        <a:pt x="6668" y="234962"/>
                        <a:pt x="42725" y="364229"/>
                        <a:pt x="75053" y="438807"/>
                      </a:cubicBezTo>
                      <a:cubicBezTo>
                        <a:pt x="88730" y="469881"/>
                        <a:pt x="119814" y="489768"/>
                        <a:pt x="153385" y="489768"/>
                      </a:cubicBezTo>
                      <a:lnTo>
                        <a:pt x="385895" y="489768"/>
                      </a:lnTo>
                      <a:cubicBezTo>
                        <a:pt x="419466" y="489768"/>
                        <a:pt x="450550" y="469881"/>
                        <a:pt x="464227" y="438807"/>
                      </a:cubicBezTo>
                      <a:cubicBezTo>
                        <a:pt x="470444" y="422649"/>
                        <a:pt x="477904" y="406490"/>
                        <a:pt x="482878" y="389089"/>
                      </a:cubicBezTo>
                      <a:cubicBezTo>
                        <a:pt x="484121" y="386603"/>
                        <a:pt x="486608" y="384117"/>
                        <a:pt x="487851" y="384117"/>
                      </a:cubicBezTo>
                      <a:cubicBezTo>
                        <a:pt x="491581" y="382874"/>
                        <a:pt x="494068" y="382874"/>
                        <a:pt x="496555" y="384117"/>
                      </a:cubicBezTo>
                      <a:cubicBezTo>
                        <a:pt x="517692" y="397789"/>
                        <a:pt x="538829" y="400275"/>
                        <a:pt x="559966" y="394060"/>
                      </a:cubicBezTo>
                      <a:cubicBezTo>
                        <a:pt x="620891" y="370444"/>
                        <a:pt x="650732" y="264793"/>
                        <a:pt x="655706" y="200159"/>
                      </a:cubicBezTo>
                      <a:cubicBezTo>
                        <a:pt x="658192" y="156655"/>
                        <a:pt x="644515" y="129310"/>
                        <a:pt x="615918" y="118124"/>
                      </a:cubicBezTo>
                      <a:cubicBezTo>
                        <a:pt x="589807" y="105694"/>
                        <a:pt x="562453" y="109423"/>
                        <a:pt x="536342" y="128067"/>
                      </a:cubicBezTo>
                      <a:cubicBezTo>
                        <a:pt x="533856" y="129310"/>
                        <a:pt x="530126" y="129310"/>
                        <a:pt x="527639" y="128067"/>
                      </a:cubicBezTo>
                      <a:cubicBezTo>
                        <a:pt x="525152" y="125582"/>
                        <a:pt x="522665" y="123096"/>
                        <a:pt x="522665" y="120610"/>
                      </a:cubicBezTo>
                      <a:cubicBezTo>
                        <a:pt x="522665" y="94508"/>
                        <a:pt x="521422" y="69648"/>
                        <a:pt x="520179" y="43546"/>
                      </a:cubicBezTo>
                      <a:cubicBezTo>
                        <a:pt x="518935" y="28631"/>
                        <a:pt x="506502" y="16201"/>
                        <a:pt x="491581" y="16201"/>
                      </a:cubicBezTo>
                      <a:close/>
                      <a:moveTo>
                        <a:pt x="48913" y="0"/>
                      </a:moveTo>
                      <a:lnTo>
                        <a:pt x="491595" y="0"/>
                      </a:lnTo>
                      <a:cubicBezTo>
                        <a:pt x="515222" y="0"/>
                        <a:pt x="535118" y="18648"/>
                        <a:pt x="536361" y="42268"/>
                      </a:cubicBezTo>
                      <a:cubicBezTo>
                        <a:pt x="538848" y="63402"/>
                        <a:pt x="538848" y="84536"/>
                        <a:pt x="540092" y="105670"/>
                      </a:cubicBezTo>
                      <a:cubicBezTo>
                        <a:pt x="567448" y="91995"/>
                        <a:pt x="596049" y="90752"/>
                        <a:pt x="623405" y="101941"/>
                      </a:cubicBezTo>
                      <a:cubicBezTo>
                        <a:pt x="648275" y="111886"/>
                        <a:pt x="676876" y="137993"/>
                        <a:pt x="671902" y="200151"/>
                      </a:cubicBezTo>
                      <a:cubicBezTo>
                        <a:pt x="668171" y="261067"/>
                        <a:pt x="639571" y="381655"/>
                        <a:pt x="564961" y="409004"/>
                      </a:cubicBezTo>
                      <a:cubicBezTo>
                        <a:pt x="542579" y="417707"/>
                        <a:pt x="518952" y="415220"/>
                        <a:pt x="496569" y="404032"/>
                      </a:cubicBezTo>
                      <a:cubicBezTo>
                        <a:pt x="491595" y="418950"/>
                        <a:pt x="486622" y="432625"/>
                        <a:pt x="480404" y="445057"/>
                      </a:cubicBezTo>
                      <a:cubicBezTo>
                        <a:pt x="464239" y="482352"/>
                        <a:pt x="426934" y="507215"/>
                        <a:pt x="385899" y="507215"/>
                      </a:cubicBezTo>
                      <a:lnTo>
                        <a:pt x="153366" y="507215"/>
                      </a:lnTo>
                      <a:cubicBezTo>
                        <a:pt x="112331" y="507215"/>
                        <a:pt x="76270" y="482352"/>
                        <a:pt x="58861" y="445057"/>
                      </a:cubicBezTo>
                      <a:cubicBezTo>
                        <a:pt x="26530" y="369223"/>
                        <a:pt x="-10774" y="237446"/>
                        <a:pt x="2904" y="42268"/>
                      </a:cubicBezTo>
                      <a:cubicBezTo>
                        <a:pt x="5391" y="18648"/>
                        <a:pt x="24043" y="0"/>
                        <a:pt x="489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id="{202D9BF1-2DFC-114E-BFF5-DE51665EDC19}"/>
                    </a:ext>
                  </a:extLst>
                </p:cNvPr>
                <p:cNvSpPr/>
                <p:nvPr/>
              </p:nvSpPr>
              <p:spPr>
                <a:xfrm>
                  <a:off x="12170143" y="7118213"/>
                  <a:ext cx="113367" cy="197153"/>
                </a:xfrm>
                <a:custGeom>
                  <a:avLst/>
                  <a:gdLst>
                    <a:gd name="connsiteX0" fmla="*/ 86128 w 113367"/>
                    <a:gd name="connsiteY0" fmla="*/ 20170 h 197153"/>
                    <a:gd name="connsiteX1" fmla="*/ 66502 w 113367"/>
                    <a:gd name="connsiteY1" fmla="*/ 21407 h 197153"/>
                    <a:gd name="connsiteX2" fmla="*/ 35836 w 113367"/>
                    <a:gd name="connsiteY2" fmla="*/ 53563 h 197153"/>
                    <a:gd name="connsiteX3" fmla="*/ 17437 w 113367"/>
                    <a:gd name="connsiteY3" fmla="*/ 174768 h 197153"/>
                    <a:gd name="connsiteX4" fmla="*/ 38290 w 113367"/>
                    <a:gd name="connsiteY4" fmla="*/ 180952 h 197153"/>
                    <a:gd name="connsiteX5" fmla="*/ 64049 w 113367"/>
                    <a:gd name="connsiteY5" fmla="*/ 167348 h 197153"/>
                    <a:gd name="connsiteX6" fmla="*/ 86128 w 113367"/>
                    <a:gd name="connsiteY6" fmla="*/ 109219 h 197153"/>
                    <a:gd name="connsiteX7" fmla="*/ 97168 w 113367"/>
                    <a:gd name="connsiteY7" fmla="*/ 36248 h 197153"/>
                    <a:gd name="connsiteX8" fmla="*/ 86128 w 113367"/>
                    <a:gd name="connsiteY8" fmla="*/ 20170 h 197153"/>
                    <a:gd name="connsiteX9" fmla="*/ 93651 w 113367"/>
                    <a:gd name="connsiteY9" fmla="*/ 3964 h 197153"/>
                    <a:gd name="connsiteX10" fmla="*/ 113367 w 113367"/>
                    <a:gd name="connsiteY10" fmla="*/ 34924 h 197153"/>
                    <a:gd name="connsiteX11" fmla="*/ 102277 w 113367"/>
                    <a:gd name="connsiteY11" fmla="*/ 110466 h 197153"/>
                    <a:gd name="connsiteX12" fmla="*/ 77632 w 113367"/>
                    <a:gd name="connsiteY12" fmla="*/ 177339 h 197153"/>
                    <a:gd name="connsiteX13" fmla="*/ 39432 w 113367"/>
                    <a:gd name="connsiteY13" fmla="*/ 197153 h 197153"/>
                    <a:gd name="connsiteX14" fmla="*/ 36967 w 113367"/>
                    <a:gd name="connsiteY14" fmla="*/ 197153 h 197153"/>
                    <a:gd name="connsiteX15" fmla="*/ 1232 w 113367"/>
                    <a:gd name="connsiteY15" fmla="*/ 181054 h 197153"/>
                    <a:gd name="connsiteX16" fmla="*/ 0 w 113367"/>
                    <a:gd name="connsiteY16" fmla="*/ 173624 h 197153"/>
                    <a:gd name="connsiteX17" fmla="*/ 19716 w 113367"/>
                    <a:gd name="connsiteY17" fmla="*/ 48546 h 197153"/>
                    <a:gd name="connsiteX18" fmla="*/ 20948 w 113367"/>
                    <a:gd name="connsiteY18" fmla="*/ 44831 h 197153"/>
                    <a:gd name="connsiteX19" fmla="*/ 56683 w 113367"/>
                    <a:gd name="connsiteY19" fmla="*/ 6441 h 197153"/>
                    <a:gd name="connsiteX20" fmla="*/ 93651 w 113367"/>
                    <a:gd name="connsiteY20" fmla="*/ 3964 h 197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3367" h="197153">
                      <a:moveTo>
                        <a:pt x="86128" y="20170"/>
                      </a:moveTo>
                      <a:cubicBezTo>
                        <a:pt x="79995" y="16459"/>
                        <a:pt x="72635" y="17696"/>
                        <a:pt x="66502" y="21407"/>
                      </a:cubicBezTo>
                      <a:cubicBezTo>
                        <a:pt x="54236" y="30064"/>
                        <a:pt x="43196" y="43669"/>
                        <a:pt x="35836" y="53563"/>
                      </a:cubicBezTo>
                      <a:cubicBezTo>
                        <a:pt x="33383" y="95614"/>
                        <a:pt x="26023" y="136428"/>
                        <a:pt x="17437" y="174768"/>
                      </a:cubicBezTo>
                      <a:cubicBezTo>
                        <a:pt x="23570" y="179715"/>
                        <a:pt x="30930" y="182189"/>
                        <a:pt x="38290" y="180952"/>
                      </a:cubicBezTo>
                      <a:cubicBezTo>
                        <a:pt x="48103" y="180952"/>
                        <a:pt x="56689" y="176005"/>
                        <a:pt x="64049" y="167348"/>
                      </a:cubicBezTo>
                      <a:cubicBezTo>
                        <a:pt x="73862" y="154980"/>
                        <a:pt x="82448" y="124060"/>
                        <a:pt x="86128" y="109219"/>
                      </a:cubicBezTo>
                      <a:cubicBezTo>
                        <a:pt x="91035" y="86956"/>
                        <a:pt x="97168" y="62221"/>
                        <a:pt x="97168" y="36248"/>
                      </a:cubicBezTo>
                      <a:cubicBezTo>
                        <a:pt x="97168" y="30064"/>
                        <a:pt x="92261" y="22643"/>
                        <a:pt x="86128" y="20170"/>
                      </a:cubicBezTo>
                      <a:close/>
                      <a:moveTo>
                        <a:pt x="93651" y="3964"/>
                      </a:moveTo>
                      <a:cubicBezTo>
                        <a:pt x="105973" y="8918"/>
                        <a:pt x="113367" y="21302"/>
                        <a:pt x="113367" y="34924"/>
                      </a:cubicBezTo>
                      <a:cubicBezTo>
                        <a:pt x="113367" y="62169"/>
                        <a:pt x="108438" y="90652"/>
                        <a:pt x="102277" y="110466"/>
                      </a:cubicBezTo>
                      <a:cubicBezTo>
                        <a:pt x="101045" y="119135"/>
                        <a:pt x="91187" y="158763"/>
                        <a:pt x="77632" y="177339"/>
                      </a:cubicBezTo>
                      <a:cubicBezTo>
                        <a:pt x="67774" y="188485"/>
                        <a:pt x="54219" y="197153"/>
                        <a:pt x="39432" y="197153"/>
                      </a:cubicBezTo>
                      <a:cubicBezTo>
                        <a:pt x="38200" y="197153"/>
                        <a:pt x="38200" y="197153"/>
                        <a:pt x="36967" y="197153"/>
                      </a:cubicBezTo>
                      <a:cubicBezTo>
                        <a:pt x="24645" y="197153"/>
                        <a:pt x="11090" y="192200"/>
                        <a:pt x="1232" y="181054"/>
                      </a:cubicBezTo>
                      <a:cubicBezTo>
                        <a:pt x="0" y="179816"/>
                        <a:pt x="0" y="177339"/>
                        <a:pt x="0" y="173624"/>
                      </a:cubicBezTo>
                      <a:cubicBezTo>
                        <a:pt x="9858" y="135234"/>
                        <a:pt x="14787" y="91890"/>
                        <a:pt x="19716" y="48546"/>
                      </a:cubicBezTo>
                      <a:cubicBezTo>
                        <a:pt x="19716" y="47308"/>
                        <a:pt x="19716" y="46070"/>
                        <a:pt x="20948" y="44831"/>
                      </a:cubicBezTo>
                      <a:cubicBezTo>
                        <a:pt x="28342" y="32447"/>
                        <a:pt x="41897" y="17587"/>
                        <a:pt x="56683" y="6441"/>
                      </a:cubicBezTo>
                      <a:cubicBezTo>
                        <a:pt x="67774" y="-990"/>
                        <a:pt x="81329" y="-2228"/>
                        <a:pt x="93651" y="39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" name="Freeform 3">
            <a:extLst>
              <a:ext uri="{FF2B5EF4-FFF2-40B4-BE49-F238E27FC236}">
                <a16:creationId xmlns:a16="http://schemas.microsoft.com/office/drawing/2014/main" id="{64B22E47-44C7-244A-88E1-0700AE713353}"/>
              </a:ext>
            </a:extLst>
          </p:cNvPr>
          <p:cNvSpPr/>
          <p:nvPr/>
        </p:nvSpPr>
        <p:spPr>
          <a:xfrm>
            <a:off x="1506166" y="3946805"/>
            <a:ext cx="4139766" cy="350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4" h="2814">
                <a:moveTo>
                  <a:pt x="0" y="0"/>
                </a:moveTo>
                <a:lnTo>
                  <a:pt x="0" y="302"/>
                </a:lnTo>
                <a:cubicBezTo>
                  <a:pt x="0" y="563"/>
                  <a:pt x="211" y="774"/>
                  <a:pt x="471" y="774"/>
                </a:cubicBezTo>
                <a:lnTo>
                  <a:pt x="2852" y="774"/>
                </a:lnTo>
                <a:cubicBezTo>
                  <a:pt x="3113" y="774"/>
                  <a:pt x="3324" y="985"/>
                  <a:pt x="3324" y="1245"/>
                </a:cubicBezTo>
                <a:lnTo>
                  <a:pt x="3324" y="2342"/>
                </a:lnTo>
                <a:cubicBezTo>
                  <a:pt x="3324" y="2603"/>
                  <a:pt x="3113" y="2814"/>
                  <a:pt x="2852" y="2814"/>
                </a:cubicBezTo>
                <a:lnTo>
                  <a:pt x="1382" y="2814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BE26DFC7-769F-384A-A6C5-3050BE122B07}"/>
              </a:ext>
            </a:extLst>
          </p:cNvPr>
          <p:cNvSpPr/>
          <p:nvPr/>
        </p:nvSpPr>
        <p:spPr>
          <a:xfrm>
            <a:off x="1633233" y="4073924"/>
            <a:ext cx="3885624" cy="7091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0" h="570">
                <a:moveTo>
                  <a:pt x="0" y="98"/>
                </a:moveTo>
                <a:lnTo>
                  <a:pt x="0" y="0"/>
                </a:lnTo>
                <a:lnTo>
                  <a:pt x="2797" y="0"/>
                </a:lnTo>
                <a:cubicBezTo>
                  <a:pt x="2975" y="0"/>
                  <a:pt x="3120" y="144"/>
                  <a:pt x="3120" y="323"/>
                </a:cubicBezTo>
                <a:lnTo>
                  <a:pt x="3120" y="570"/>
                </a:lnTo>
                <a:lnTo>
                  <a:pt x="471" y="570"/>
                </a:lnTo>
                <a:cubicBezTo>
                  <a:pt x="211" y="570"/>
                  <a:pt x="0" y="359"/>
                  <a:pt x="0" y="9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E9C6E42-A13C-2846-A722-88D188608A07}"/>
              </a:ext>
            </a:extLst>
          </p:cNvPr>
          <p:cNvSpPr/>
          <p:nvPr/>
        </p:nvSpPr>
        <p:spPr>
          <a:xfrm>
            <a:off x="1633233" y="5038505"/>
            <a:ext cx="3885624" cy="228683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0" h="1836">
                <a:moveTo>
                  <a:pt x="0" y="1067"/>
                </a:moveTo>
                <a:lnTo>
                  <a:pt x="0" y="0"/>
                </a:lnTo>
                <a:lnTo>
                  <a:pt x="2649" y="0"/>
                </a:lnTo>
                <a:cubicBezTo>
                  <a:pt x="2909" y="0"/>
                  <a:pt x="3120" y="211"/>
                  <a:pt x="3120" y="471"/>
                </a:cubicBezTo>
                <a:lnTo>
                  <a:pt x="3120" y="1364"/>
                </a:lnTo>
                <a:cubicBezTo>
                  <a:pt x="3120" y="1625"/>
                  <a:pt x="2909" y="1836"/>
                  <a:pt x="2649" y="1836"/>
                </a:cubicBezTo>
                <a:lnTo>
                  <a:pt x="769" y="1836"/>
                </a:lnTo>
                <a:cubicBezTo>
                  <a:pt x="344" y="1836"/>
                  <a:pt x="0" y="1492"/>
                  <a:pt x="0" y="1067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1522291D-417A-0E40-A2C9-5285F54EADDC}"/>
              </a:ext>
            </a:extLst>
          </p:cNvPr>
          <p:cNvSpPr/>
          <p:nvPr/>
        </p:nvSpPr>
        <p:spPr>
          <a:xfrm>
            <a:off x="1506166" y="8807103"/>
            <a:ext cx="4139766" cy="350439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4" h="2813">
                <a:moveTo>
                  <a:pt x="3324" y="0"/>
                </a:moveTo>
                <a:lnTo>
                  <a:pt x="3324" y="302"/>
                </a:lnTo>
                <a:cubicBezTo>
                  <a:pt x="3324" y="562"/>
                  <a:pt x="3113" y="774"/>
                  <a:pt x="2852" y="774"/>
                </a:cubicBezTo>
                <a:lnTo>
                  <a:pt x="471" y="774"/>
                </a:lnTo>
                <a:cubicBezTo>
                  <a:pt x="211" y="774"/>
                  <a:pt x="0" y="985"/>
                  <a:pt x="0" y="1245"/>
                </a:cubicBezTo>
                <a:lnTo>
                  <a:pt x="0" y="2343"/>
                </a:lnTo>
                <a:cubicBezTo>
                  <a:pt x="0" y="2603"/>
                  <a:pt x="211" y="2813"/>
                  <a:pt x="471" y="2813"/>
                </a:cubicBezTo>
                <a:lnTo>
                  <a:pt x="1942" y="2813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6599FD9C-9181-9148-93B5-DA87BBC77239}"/>
              </a:ext>
            </a:extLst>
          </p:cNvPr>
          <p:cNvSpPr/>
          <p:nvPr/>
        </p:nvSpPr>
        <p:spPr>
          <a:xfrm>
            <a:off x="1633233" y="8934218"/>
            <a:ext cx="3885624" cy="7091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0" h="570">
                <a:moveTo>
                  <a:pt x="3120" y="98"/>
                </a:moveTo>
                <a:lnTo>
                  <a:pt x="3120" y="0"/>
                </a:lnTo>
                <a:lnTo>
                  <a:pt x="322" y="0"/>
                </a:lnTo>
                <a:cubicBezTo>
                  <a:pt x="145" y="0"/>
                  <a:pt x="0" y="144"/>
                  <a:pt x="0" y="323"/>
                </a:cubicBezTo>
                <a:lnTo>
                  <a:pt x="0" y="570"/>
                </a:lnTo>
                <a:lnTo>
                  <a:pt x="2649" y="570"/>
                </a:lnTo>
                <a:cubicBezTo>
                  <a:pt x="2909" y="570"/>
                  <a:pt x="3120" y="359"/>
                  <a:pt x="3120" y="9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F5FE2479-5F37-CA46-88D7-13DC69269E76}"/>
              </a:ext>
            </a:extLst>
          </p:cNvPr>
          <p:cNvSpPr/>
          <p:nvPr/>
        </p:nvSpPr>
        <p:spPr>
          <a:xfrm>
            <a:off x="1633233" y="9898800"/>
            <a:ext cx="3885624" cy="228683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0" h="1836">
                <a:moveTo>
                  <a:pt x="3120" y="1067"/>
                </a:moveTo>
                <a:lnTo>
                  <a:pt x="3120" y="0"/>
                </a:lnTo>
                <a:lnTo>
                  <a:pt x="471" y="0"/>
                </a:lnTo>
                <a:cubicBezTo>
                  <a:pt x="211" y="0"/>
                  <a:pt x="0" y="211"/>
                  <a:pt x="0" y="471"/>
                </a:cubicBezTo>
                <a:lnTo>
                  <a:pt x="0" y="1365"/>
                </a:lnTo>
                <a:cubicBezTo>
                  <a:pt x="0" y="1625"/>
                  <a:pt x="211" y="1836"/>
                  <a:pt x="471" y="1836"/>
                </a:cubicBezTo>
                <a:lnTo>
                  <a:pt x="2351" y="1836"/>
                </a:lnTo>
                <a:cubicBezTo>
                  <a:pt x="2776" y="1836"/>
                  <a:pt x="3120" y="1492"/>
                  <a:pt x="3120" y="1067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A421F015-DD15-414A-BC66-50D58EDB0E2B}"/>
              </a:ext>
            </a:extLst>
          </p:cNvPr>
          <p:cNvSpPr/>
          <p:nvPr/>
        </p:nvSpPr>
        <p:spPr>
          <a:xfrm>
            <a:off x="18731728" y="3946805"/>
            <a:ext cx="4139766" cy="350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4" h="2814">
                <a:moveTo>
                  <a:pt x="0" y="0"/>
                </a:moveTo>
                <a:lnTo>
                  <a:pt x="0" y="302"/>
                </a:lnTo>
                <a:cubicBezTo>
                  <a:pt x="0" y="563"/>
                  <a:pt x="211" y="774"/>
                  <a:pt x="472" y="774"/>
                </a:cubicBezTo>
                <a:lnTo>
                  <a:pt x="2853" y="774"/>
                </a:lnTo>
                <a:cubicBezTo>
                  <a:pt x="3113" y="774"/>
                  <a:pt x="3324" y="985"/>
                  <a:pt x="3324" y="1245"/>
                </a:cubicBezTo>
                <a:lnTo>
                  <a:pt x="3324" y="2342"/>
                </a:lnTo>
                <a:cubicBezTo>
                  <a:pt x="3324" y="2603"/>
                  <a:pt x="3113" y="2814"/>
                  <a:pt x="2853" y="2814"/>
                </a:cubicBezTo>
                <a:lnTo>
                  <a:pt x="1382" y="2814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BC76BD52-4545-384B-9B65-DEEE9E61638A}"/>
              </a:ext>
            </a:extLst>
          </p:cNvPr>
          <p:cNvSpPr/>
          <p:nvPr/>
        </p:nvSpPr>
        <p:spPr>
          <a:xfrm>
            <a:off x="18858799" y="4073924"/>
            <a:ext cx="3886870" cy="7091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1" h="570">
                <a:moveTo>
                  <a:pt x="0" y="98"/>
                </a:moveTo>
                <a:lnTo>
                  <a:pt x="0" y="0"/>
                </a:lnTo>
                <a:lnTo>
                  <a:pt x="2798" y="0"/>
                </a:lnTo>
                <a:cubicBezTo>
                  <a:pt x="2976" y="0"/>
                  <a:pt x="3121" y="144"/>
                  <a:pt x="3121" y="323"/>
                </a:cubicBezTo>
                <a:lnTo>
                  <a:pt x="3121" y="570"/>
                </a:lnTo>
                <a:lnTo>
                  <a:pt x="471" y="570"/>
                </a:lnTo>
                <a:cubicBezTo>
                  <a:pt x="211" y="570"/>
                  <a:pt x="0" y="359"/>
                  <a:pt x="0" y="9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89D5CE1F-4542-6748-8916-BFF9D502140B}"/>
              </a:ext>
            </a:extLst>
          </p:cNvPr>
          <p:cNvSpPr/>
          <p:nvPr/>
        </p:nvSpPr>
        <p:spPr>
          <a:xfrm>
            <a:off x="18858799" y="5038505"/>
            <a:ext cx="3886870" cy="228683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1" h="1836">
                <a:moveTo>
                  <a:pt x="0" y="1067"/>
                </a:moveTo>
                <a:lnTo>
                  <a:pt x="0" y="0"/>
                </a:lnTo>
                <a:lnTo>
                  <a:pt x="2649" y="0"/>
                </a:lnTo>
                <a:cubicBezTo>
                  <a:pt x="2910" y="0"/>
                  <a:pt x="3121" y="211"/>
                  <a:pt x="3121" y="471"/>
                </a:cubicBezTo>
                <a:lnTo>
                  <a:pt x="3121" y="1364"/>
                </a:lnTo>
                <a:cubicBezTo>
                  <a:pt x="3121" y="1625"/>
                  <a:pt x="2910" y="1836"/>
                  <a:pt x="2649" y="1836"/>
                </a:cubicBezTo>
                <a:lnTo>
                  <a:pt x="769" y="1836"/>
                </a:lnTo>
                <a:cubicBezTo>
                  <a:pt x="344" y="1836"/>
                  <a:pt x="0" y="1492"/>
                  <a:pt x="0" y="1067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BF14C449-3331-054E-89EC-E2B18288FACF}"/>
              </a:ext>
            </a:extLst>
          </p:cNvPr>
          <p:cNvSpPr/>
          <p:nvPr/>
        </p:nvSpPr>
        <p:spPr>
          <a:xfrm>
            <a:off x="18731728" y="8807103"/>
            <a:ext cx="4139766" cy="350439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4" h="2813">
                <a:moveTo>
                  <a:pt x="3324" y="0"/>
                </a:moveTo>
                <a:lnTo>
                  <a:pt x="3324" y="302"/>
                </a:lnTo>
                <a:cubicBezTo>
                  <a:pt x="3324" y="562"/>
                  <a:pt x="3113" y="774"/>
                  <a:pt x="2853" y="774"/>
                </a:cubicBezTo>
                <a:lnTo>
                  <a:pt x="472" y="774"/>
                </a:lnTo>
                <a:cubicBezTo>
                  <a:pt x="211" y="774"/>
                  <a:pt x="0" y="985"/>
                  <a:pt x="0" y="1245"/>
                </a:cubicBezTo>
                <a:lnTo>
                  <a:pt x="0" y="2343"/>
                </a:lnTo>
                <a:cubicBezTo>
                  <a:pt x="0" y="2603"/>
                  <a:pt x="211" y="2813"/>
                  <a:pt x="472" y="2813"/>
                </a:cubicBezTo>
                <a:lnTo>
                  <a:pt x="1943" y="2813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69CE4295-2E66-5E43-9091-F89EFC88CC59}"/>
              </a:ext>
            </a:extLst>
          </p:cNvPr>
          <p:cNvSpPr/>
          <p:nvPr/>
        </p:nvSpPr>
        <p:spPr>
          <a:xfrm>
            <a:off x="18858799" y="8934218"/>
            <a:ext cx="3886870" cy="7091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1" h="570">
                <a:moveTo>
                  <a:pt x="3121" y="98"/>
                </a:moveTo>
                <a:lnTo>
                  <a:pt x="3121" y="0"/>
                </a:lnTo>
                <a:lnTo>
                  <a:pt x="323" y="0"/>
                </a:lnTo>
                <a:cubicBezTo>
                  <a:pt x="145" y="0"/>
                  <a:pt x="0" y="144"/>
                  <a:pt x="0" y="323"/>
                </a:cubicBezTo>
                <a:lnTo>
                  <a:pt x="0" y="570"/>
                </a:lnTo>
                <a:lnTo>
                  <a:pt x="2649" y="570"/>
                </a:lnTo>
                <a:cubicBezTo>
                  <a:pt x="2910" y="570"/>
                  <a:pt x="3121" y="359"/>
                  <a:pt x="3121" y="9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73E26677-9A24-4C40-85F8-8AC128707ED9}"/>
              </a:ext>
            </a:extLst>
          </p:cNvPr>
          <p:cNvSpPr/>
          <p:nvPr/>
        </p:nvSpPr>
        <p:spPr>
          <a:xfrm>
            <a:off x="18858799" y="9898800"/>
            <a:ext cx="3886870" cy="228683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1" h="1836">
                <a:moveTo>
                  <a:pt x="3121" y="1067"/>
                </a:moveTo>
                <a:lnTo>
                  <a:pt x="3121" y="0"/>
                </a:lnTo>
                <a:lnTo>
                  <a:pt x="471" y="0"/>
                </a:lnTo>
                <a:cubicBezTo>
                  <a:pt x="211" y="0"/>
                  <a:pt x="0" y="211"/>
                  <a:pt x="0" y="471"/>
                </a:cubicBezTo>
                <a:lnTo>
                  <a:pt x="0" y="1365"/>
                </a:lnTo>
                <a:cubicBezTo>
                  <a:pt x="0" y="1625"/>
                  <a:pt x="211" y="1836"/>
                  <a:pt x="471" y="1836"/>
                </a:cubicBezTo>
                <a:lnTo>
                  <a:pt x="2351" y="1836"/>
                </a:lnTo>
                <a:cubicBezTo>
                  <a:pt x="2776" y="1836"/>
                  <a:pt x="3121" y="1492"/>
                  <a:pt x="3121" y="1067"/>
                </a:cubicBez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7E74ADD1-0EBD-624D-BD02-2D67C9FA746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776" name="TextBox 775">
            <a:extLst>
              <a:ext uri="{FF2B5EF4-FFF2-40B4-BE49-F238E27FC236}">
                <a16:creationId xmlns:a16="http://schemas.microsoft.com/office/drawing/2014/main" id="{FCA49284-0942-6C43-8F22-0A38A04DD47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777" name="TextBox 776">
            <a:extLst>
              <a:ext uri="{FF2B5EF4-FFF2-40B4-BE49-F238E27FC236}">
                <a16:creationId xmlns:a16="http://schemas.microsoft.com/office/drawing/2014/main" id="{5CC458B7-E959-C347-9CCE-2D2A02B47231}"/>
              </a:ext>
            </a:extLst>
          </p:cNvPr>
          <p:cNvSpPr txBox="1"/>
          <p:nvPr/>
        </p:nvSpPr>
        <p:spPr>
          <a:xfrm>
            <a:off x="19000921" y="4129798"/>
            <a:ext cx="36265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9429243F-D2E0-F241-8ED6-372AAD50D31A}"/>
              </a:ext>
            </a:extLst>
          </p:cNvPr>
          <p:cNvSpPr txBox="1"/>
          <p:nvPr/>
        </p:nvSpPr>
        <p:spPr>
          <a:xfrm>
            <a:off x="18969926" y="5415575"/>
            <a:ext cx="362653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779" name="TextBox 778">
            <a:extLst>
              <a:ext uri="{FF2B5EF4-FFF2-40B4-BE49-F238E27FC236}">
                <a16:creationId xmlns:a16="http://schemas.microsoft.com/office/drawing/2014/main" id="{BA6527EC-1E03-6247-A4FA-C2EE36EA4755}"/>
              </a:ext>
            </a:extLst>
          </p:cNvPr>
          <p:cNvSpPr txBox="1"/>
          <p:nvPr/>
        </p:nvSpPr>
        <p:spPr>
          <a:xfrm>
            <a:off x="18985423" y="9001918"/>
            <a:ext cx="36265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780" name="TextBox 779">
            <a:extLst>
              <a:ext uri="{FF2B5EF4-FFF2-40B4-BE49-F238E27FC236}">
                <a16:creationId xmlns:a16="http://schemas.microsoft.com/office/drawing/2014/main" id="{BD40E6FB-6DEE-AF4E-BC8B-07569EEC0F68}"/>
              </a:ext>
            </a:extLst>
          </p:cNvPr>
          <p:cNvSpPr txBox="1"/>
          <p:nvPr/>
        </p:nvSpPr>
        <p:spPr>
          <a:xfrm>
            <a:off x="18985424" y="10273225"/>
            <a:ext cx="362653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781" name="TextBox 780">
            <a:extLst>
              <a:ext uri="{FF2B5EF4-FFF2-40B4-BE49-F238E27FC236}">
                <a16:creationId xmlns:a16="http://schemas.microsoft.com/office/drawing/2014/main" id="{BC68478C-008D-134A-B64A-63E2586E3242}"/>
              </a:ext>
            </a:extLst>
          </p:cNvPr>
          <p:cNvSpPr txBox="1"/>
          <p:nvPr/>
        </p:nvSpPr>
        <p:spPr>
          <a:xfrm>
            <a:off x="1765688" y="4141039"/>
            <a:ext cx="36265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82" name="TextBox 781">
            <a:extLst>
              <a:ext uri="{FF2B5EF4-FFF2-40B4-BE49-F238E27FC236}">
                <a16:creationId xmlns:a16="http://schemas.microsoft.com/office/drawing/2014/main" id="{893C2C50-9457-7746-8A2C-895EBF341864}"/>
              </a:ext>
            </a:extLst>
          </p:cNvPr>
          <p:cNvSpPr txBox="1"/>
          <p:nvPr/>
        </p:nvSpPr>
        <p:spPr>
          <a:xfrm>
            <a:off x="1750191" y="5426816"/>
            <a:ext cx="362653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783" name="TextBox 782">
            <a:extLst>
              <a:ext uri="{FF2B5EF4-FFF2-40B4-BE49-F238E27FC236}">
                <a16:creationId xmlns:a16="http://schemas.microsoft.com/office/drawing/2014/main" id="{E57CE08E-6072-744A-B9B6-D3CB0D0552C2}"/>
              </a:ext>
            </a:extLst>
          </p:cNvPr>
          <p:cNvSpPr txBox="1"/>
          <p:nvPr/>
        </p:nvSpPr>
        <p:spPr>
          <a:xfrm>
            <a:off x="1765688" y="9001396"/>
            <a:ext cx="36265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84" name="TextBox 783">
            <a:extLst>
              <a:ext uri="{FF2B5EF4-FFF2-40B4-BE49-F238E27FC236}">
                <a16:creationId xmlns:a16="http://schemas.microsoft.com/office/drawing/2014/main" id="{5FF49691-3C4C-354A-A231-263EA794075C}"/>
              </a:ext>
            </a:extLst>
          </p:cNvPr>
          <p:cNvSpPr txBox="1"/>
          <p:nvPr/>
        </p:nvSpPr>
        <p:spPr>
          <a:xfrm>
            <a:off x="1750191" y="10272703"/>
            <a:ext cx="362653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411749468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82904832-7494-684E-BAD2-7DF423F4FFFD}"/>
              </a:ext>
            </a:extLst>
          </p:cNvPr>
          <p:cNvGrpSpPr/>
          <p:nvPr/>
        </p:nvGrpSpPr>
        <p:grpSpPr>
          <a:xfrm>
            <a:off x="5287144" y="6426805"/>
            <a:ext cx="13803372" cy="6545196"/>
            <a:chOff x="5287144" y="6426805"/>
            <a:chExt cx="13803372" cy="6545196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DCB97BA6-5001-1846-9E0C-89A0C815F380}"/>
                </a:ext>
              </a:extLst>
            </p:cNvPr>
            <p:cNvGrpSpPr/>
            <p:nvPr/>
          </p:nvGrpSpPr>
          <p:grpSpPr>
            <a:xfrm>
              <a:off x="6068255" y="6426805"/>
              <a:ext cx="4356534" cy="3394729"/>
              <a:chOff x="6068255" y="6426805"/>
              <a:chExt cx="4356534" cy="3394729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6C928BD1-0C1E-DE45-BAC6-9EE3912EAFF9}"/>
                  </a:ext>
                </a:extLst>
              </p:cNvPr>
              <p:cNvSpPr/>
              <p:nvPr/>
            </p:nvSpPr>
            <p:spPr>
              <a:xfrm>
                <a:off x="6128053" y="6487870"/>
                <a:ext cx="4235692" cy="3272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01" h="2627">
                    <a:moveTo>
                      <a:pt x="3401" y="2627"/>
                    </a:moveTo>
                    <a:lnTo>
                      <a:pt x="0" y="2627"/>
                    </a:lnTo>
                    <a:lnTo>
                      <a:pt x="0" y="0"/>
                    </a:lnTo>
                    <a:lnTo>
                      <a:pt x="340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61E0EA67-F5CE-AE44-917B-4EAA96902A77}"/>
                  </a:ext>
                </a:extLst>
              </p:cNvPr>
              <p:cNvSpPr/>
              <p:nvPr/>
            </p:nvSpPr>
            <p:spPr>
              <a:xfrm>
                <a:off x="6075730" y="6434282"/>
                <a:ext cx="4341584" cy="33797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86" h="2713">
                    <a:moveTo>
                      <a:pt x="3443" y="0"/>
                    </a:moveTo>
                    <a:lnTo>
                      <a:pt x="42" y="0"/>
                    </a:lnTo>
                    <a:cubicBezTo>
                      <a:pt x="18" y="0"/>
                      <a:pt x="0" y="19"/>
                      <a:pt x="0" y="43"/>
                    </a:cubicBezTo>
                    <a:lnTo>
                      <a:pt x="0" y="2669"/>
                    </a:lnTo>
                    <a:cubicBezTo>
                      <a:pt x="0" y="2694"/>
                      <a:pt x="18" y="2713"/>
                      <a:pt x="42" y="2713"/>
                    </a:cubicBezTo>
                    <a:lnTo>
                      <a:pt x="3443" y="2713"/>
                    </a:lnTo>
                    <a:cubicBezTo>
                      <a:pt x="3467" y="2713"/>
                      <a:pt x="3486" y="2694"/>
                      <a:pt x="3486" y="2669"/>
                    </a:cubicBezTo>
                    <a:lnTo>
                      <a:pt x="3486" y="43"/>
                    </a:lnTo>
                    <a:cubicBezTo>
                      <a:pt x="3486" y="19"/>
                      <a:pt x="3467" y="0"/>
                      <a:pt x="344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8BEA4767-ACEC-4648-BBE8-2D13371D6846}"/>
                  </a:ext>
                </a:extLst>
              </p:cNvPr>
              <p:cNvSpPr/>
              <p:nvPr/>
            </p:nvSpPr>
            <p:spPr>
              <a:xfrm>
                <a:off x="6182868" y="6541458"/>
                <a:ext cx="2009462" cy="31641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4" h="2540">
                    <a:moveTo>
                      <a:pt x="0" y="0"/>
                    </a:moveTo>
                    <a:lnTo>
                      <a:pt x="1614" y="0"/>
                    </a:lnTo>
                    <a:lnTo>
                      <a:pt x="1614" y="254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4DFE57FD-1C1B-5047-A26C-C32AF105FC22}"/>
                  </a:ext>
                </a:extLst>
              </p:cNvPr>
              <p:cNvSpPr/>
              <p:nvPr/>
            </p:nvSpPr>
            <p:spPr>
              <a:xfrm>
                <a:off x="8300710" y="6541458"/>
                <a:ext cx="2009462" cy="31641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4" h="2540">
                    <a:moveTo>
                      <a:pt x="1614" y="2540"/>
                    </a:moveTo>
                    <a:lnTo>
                      <a:pt x="0" y="2540"/>
                    </a:lnTo>
                    <a:lnTo>
                      <a:pt x="0" y="0"/>
                    </a:lnTo>
                    <a:lnTo>
                      <a:pt x="161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7AC2F2EE-EFE1-754A-99A9-0BF3AB66DF4E}"/>
                  </a:ext>
                </a:extLst>
              </p:cNvPr>
              <p:cNvSpPr/>
              <p:nvPr/>
            </p:nvSpPr>
            <p:spPr>
              <a:xfrm>
                <a:off x="6068255" y="6426805"/>
                <a:ext cx="4356534" cy="3394729"/>
              </a:xfrm>
              <a:custGeom>
                <a:avLst/>
                <a:gdLst>
                  <a:gd name="connsiteX0" fmla="*/ 59785 w 4356534"/>
                  <a:gd name="connsiteY0" fmla="*/ 13708 h 3394729"/>
                  <a:gd name="connsiteX1" fmla="*/ 13704 w 4356534"/>
                  <a:gd name="connsiteY1" fmla="*/ 61047 h 3394729"/>
                  <a:gd name="connsiteX2" fmla="*/ 13704 w 4356534"/>
                  <a:gd name="connsiteY2" fmla="*/ 3333679 h 3394729"/>
                  <a:gd name="connsiteX3" fmla="*/ 59785 w 4356534"/>
                  <a:gd name="connsiteY3" fmla="*/ 3379773 h 3394729"/>
                  <a:gd name="connsiteX4" fmla="*/ 4295501 w 4356534"/>
                  <a:gd name="connsiteY4" fmla="*/ 3379773 h 3394729"/>
                  <a:gd name="connsiteX5" fmla="*/ 4342827 w 4356534"/>
                  <a:gd name="connsiteY5" fmla="*/ 3333679 h 3394729"/>
                  <a:gd name="connsiteX6" fmla="*/ 4342827 w 4356534"/>
                  <a:gd name="connsiteY6" fmla="*/ 61047 h 3394729"/>
                  <a:gd name="connsiteX7" fmla="*/ 4295501 w 4356534"/>
                  <a:gd name="connsiteY7" fmla="*/ 13708 h 3394729"/>
                  <a:gd name="connsiteX8" fmla="*/ 59781 w 4356534"/>
                  <a:gd name="connsiteY8" fmla="*/ 0 h 3394729"/>
                  <a:gd name="connsiteX9" fmla="*/ 4295507 w 4356534"/>
                  <a:gd name="connsiteY9" fmla="*/ 0 h 3394729"/>
                  <a:gd name="connsiteX10" fmla="*/ 4356534 w 4356534"/>
                  <a:gd name="connsiteY10" fmla="*/ 61043 h 3394729"/>
                  <a:gd name="connsiteX11" fmla="*/ 4356534 w 4356534"/>
                  <a:gd name="connsiteY11" fmla="*/ 3332441 h 3394729"/>
                  <a:gd name="connsiteX12" fmla="*/ 4295507 w 4356534"/>
                  <a:gd name="connsiteY12" fmla="*/ 3394729 h 3394729"/>
                  <a:gd name="connsiteX13" fmla="*/ 59781 w 4356534"/>
                  <a:gd name="connsiteY13" fmla="*/ 3394729 h 3394729"/>
                  <a:gd name="connsiteX14" fmla="*/ 0 w 4356534"/>
                  <a:gd name="connsiteY14" fmla="*/ 3332441 h 3394729"/>
                  <a:gd name="connsiteX15" fmla="*/ 0 w 4356534"/>
                  <a:gd name="connsiteY15" fmla="*/ 61043 h 3394729"/>
                  <a:gd name="connsiteX16" fmla="*/ 59781 w 4356534"/>
                  <a:gd name="connsiteY16" fmla="*/ 0 h 3394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56534" h="3394729">
                    <a:moveTo>
                      <a:pt x="59785" y="13708"/>
                    </a:moveTo>
                    <a:cubicBezTo>
                      <a:pt x="34877" y="13708"/>
                      <a:pt x="13704" y="34886"/>
                      <a:pt x="13704" y="61047"/>
                    </a:cubicBezTo>
                    <a:lnTo>
                      <a:pt x="13704" y="3333679"/>
                    </a:lnTo>
                    <a:cubicBezTo>
                      <a:pt x="13704" y="3358595"/>
                      <a:pt x="34877" y="3379773"/>
                      <a:pt x="59785" y="3379773"/>
                    </a:cubicBezTo>
                    <a:lnTo>
                      <a:pt x="4295501" y="3379773"/>
                    </a:lnTo>
                    <a:cubicBezTo>
                      <a:pt x="4320409" y="3379773"/>
                      <a:pt x="4342827" y="3358595"/>
                      <a:pt x="4342827" y="3333679"/>
                    </a:cubicBezTo>
                    <a:lnTo>
                      <a:pt x="4342827" y="61047"/>
                    </a:lnTo>
                    <a:cubicBezTo>
                      <a:pt x="4342827" y="34886"/>
                      <a:pt x="4320409" y="13708"/>
                      <a:pt x="4295501" y="13708"/>
                    </a:cubicBezTo>
                    <a:close/>
                    <a:moveTo>
                      <a:pt x="59781" y="0"/>
                    </a:moveTo>
                    <a:lnTo>
                      <a:pt x="4295507" y="0"/>
                    </a:lnTo>
                    <a:cubicBezTo>
                      <a:pt x="4329135" y="0"/>
                      <a:pt x="4356534" y="27407"/>
                      <a:pt x="4356534" y="61043"/>
                    </a:cubicBezTo>
                    <a:lnTo>
                      <a:pt x="4356534" y="3332441"/>
                    </a:lnTo>
                    <a:cubicBezTo>
                      <a:pt x="4356534" y="3367322"/>
                      <a:pt x="4329135" y="3394729"/>
                      <a:pt x="4295507" y="3394729"/>
                    </a:cubicBezTo>
                    <a:lnTo>
                      <a:pt x="59781" y="3394729"/>
                    </a:lnTo>
                    <a:cubicBezTo>
                      <a:pt x="27400" y="3394729"/>
                      <a:pt x="0" y="3367322"/>
                      <a:pt x="0" y="3332441"/>
                    </a:cubicBezTo>
                    <a:lnTo>
                      <a:pt x="0" y="61043"/>
                    </a:lnTo>
                    <a:cubicBezTo>
                      <a:pt x="0" y="27407"/>
                      <a:pt x="27400" y="0"/>
                      <a:pt x="59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D258923C-6395-4142-BD11-8E27C112C3B1}"/>
                  </a:ext>
                </a:extLst>
              </p:cNvPr>
              <p:cNvSpPr/>
              <p:nvPr/>
            </p:nvSpPr>
            <p:spPr>
              <a:xfrm>
                <a:off x="8293239" y="6533980"/>
                <a:ext cx="2023166" cy="3179128"/>
              </a:xfrm>
              <a:custGeom>
                <a:avLst/>
                <a:gdLst>
                  <a:gd name="connsiteX0" fmla="*/ 14949 w 2023166"/>
                  <a:gd name="connsiteY0" fmla="*/ 14955 h 3179128"/>
                  <a:gd name="connsiteX1" fmla="*/ 14949 w 2023166"/>
                  <a:gd name="connsiteY1" fmla="*/ 3164177 h 3179128"/>
                  <a:gd name="connsiteX2" fmla="*/ 2009462 w 2023166"/>
                  <a:gd name="connsiteY2" fmla="*/ 3164177 h 3179128"/>
                  <a:gd name="connsiteX3" fmla="*/ 2009462 w 2023166"/>
                  <a:gd name="connsiteY3" fmla="*/ 14955 h 3179128"/>
                  <a:gd name="connsiteX4" fmla="*/ 7470 w 2023166"/>
                  <a:gd name="connsiteY4" fmla="*/ 0 h 3179128"/>
                  <a:gd name="connsiteX5" fmla="*/ 2016941 w 2023166"/>
                  <a:gd name="connsiteY5" fmla="*/ 0 h 3179128"/>
                  <a:gd name="connsiteX6" fmla="*/ 2023166 w 2023166"/>
                  <a:gd name="connsiteY6" fmla="*/ 7475 h 3179128"/>
                  <a:gd name="connsiteX7" fmla="*/ 2023166 w 2023166"/>
                  <a:gd name="connsiteY7" fmla="*/ 3171654 h 3179128"/>
                  <a:gd name="connsiteX8" fmla="*/ 2016941 w 2023166"/>
                  <a:gd name="connsiteY8" fmla="*/ 3179128 h 3179128"/>
                  <a:gd name="connsiteX9" fmla="*/ 7470 w 2023166"/>
                  <a:gd name="connsiteY9" fmla="*/ 3179128 h 3179128"/>
                  <a:gd name="connsiteX10" fmla="*/ 0 w 2023166"/>
                  <a:gd name="connsiteY10" fmla="*/ 3171654 h 3179128"/>
                  <a:gd name="connsiteX11" fmla="*/ 0 w 2023166"/>
                  <a:gd name="connsiteY11" fmla="*/ 7475 h 3179128"/>
                  <a:gd name="connsiteX12" fmla="*/ 7470 w 2023166"/>
                  <a:gd name="connsiteY12" fmla="*/ 0 h 317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3166" h="3179128">
                    <a:moveTo>
                      <a:pt x="14949" y="14955"/>
                    </a:moveTo>
                    <a:lnTo>
                      <a:pt x="14949" y="3164177"/>
                    </a:lnTo>
                    <a:lnTo>
                      <a:pt x="2009462" y="3164177"/>
                    </a:lnTo>
                    <a:lnTo>
                      <a:pt x="2009462" y="14955"/>
                    </a:lnTo>
                    <a:close/>
                    <a:moveTo>
                      <a:pt x="7470" y="0"/>
                    </a:moveTo>
                    <a:lnTo>
                      <a:pt x="2016941" y="0"/>
                    </a:lnTo>
                    <a:cubicBezTo>
                      <a:pt x="2020676" y="0"/>
                      <a:pt x="2023166" y="3737"/>
                      <a:pt x="2023166" y="7475"/>
                    </a:cubicBezTo>
                    <a:lnTo>
                      <a:pt x="2023166" y="3171654"/>
                    </a:lnTo>
                    <a:cubicBezTo>
                      <a:pt x="2023166" y="3176636"/>
                      <a:pt x="2020676" y="3179128"/>
                      <a:pt x="2016941" y="3179128"/>
                    </a:cubicBezTo>
                    <a:lnTo>
                      <a:pt x="7470" y="3179128"/>
                    </a:lnTo>
                    <a:cubicBezTo>
                      <a:pt x="3735" y="3179128"/>
                      <a:pt x="0" y="3176636"/>
                      <a:pt x="0" y="3171654"/>
                    </a:cubicBezTo>
                    <a:lnTo>
                      <a:pt x="0" y="7475"/>
                    </a:lnTo>
                    <a:cubicBezTo>
                      <a:pt x="0" y="3737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58A8E747-CFBF-9E44-8E3B-5FB5EAA5E013}"/>
                  </a:ext>
                </a:extLst>
              </p:cNvPr>
              <p:cNvSpPr/>
              <p:nvPr/>
            </p:nvSpPr>
            <p:spPr>
              <a:xfrm>
                <a:off x="6175393" y="6533980"/>
                <a:ext cx="2023166" cy="3179128"/>
              </a:xfrm>
              <a:custGeom>
                <a:avLst/>
                <a:gdLst>
                  <a:gd name="connsiteX0" fmla="*/ 14950 w 2023166"/>
                  <a:gd name="connsiteY0" fmla="*/ 14955 h 3179128"/>
                  <a:gd name="connsiteX1" fmla="*/ 14950 w 2023166"/>
                  <a:gd name="connsiteY1" fmla="*/ 3164177 h 3179128"/>
                  <a:gd name="connsiteX2" fmla="*/ 2009463 w 2023166"/>
                  <a:gd name="connsiteY2" fmla="*/ 3164177 h 3179128"/>
                  <a:gd name="connsiteX3" fmla="*/ 2009463 w 2023166"/>
                  <a:gd name="connsiteY3" fmla="*/ 14955 h 3179128"/>
                  <a:gd name="connsiteX4" fmla="*/ 7470 w 2023166"/>
                  <a:gd name="connsiteY4" fmla="*/ 0 h 3179128"/>
                  <a:gd name="connsiteX5" fmla="*/ 2016941 w 2023166"/>
                  <a:gd name="connsiteY5" fmla="*/ 0 h 3179128"/>
                  <a:gd name="connsiteX6" fmla="*/ 2023166 w 2023166"/>
                  <a:gd name="connsiteY6" fmla="*/ 7475 h 3179128"/>
                  <a:gd name="connsiteX7" fmla="*/ 2023166 w 2023166"/>
                  <a:gd name="connsiteY7" fmla="*/ 3171654 h 3179128"/>
                  <a:gd name="connsiteX8" fmla="*/ 2016941 w 2023166"/>
                  <a:gd name="connsiteY8" fmla="*/ 3179128 h 3179128"/>
                  <a:gd name="connsiteX9" fmla="*/ 7470 w 2023166"/>
                  <a:gd name="connsiteY9" fmla="*/ 3179128 h 3179128"/>
                  <a:gd name="connsiteX10" fmla="*/ 0 w 2023166"/>
                  <a:gd name="connsiteY10" fmla="*/ 3171654 h 3179128"/>
                  <a:gd name="connsiteX11" fmla="*/ 0 w 2023166"/>
                  <a:gd name="connsiteY11" fmla="*/ 7475 h 3179128"/>
                  <a:gd name="connsiteX12" fmla="*/ 7470 w 2023166"/>
                  <a:gd name="connsiteY12" fmla="*/ 0 h 317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3166" h="3179128">
                    <a:moveTo>
                      <a:pt x="14950" y="14955"/>
                    </a:moveTo>
                    <a:lnTo>
                      <a:pt x="14950" y="3164177"/>
                    </a:lnTo>
                    <a:lnTo>
                      <a:pt x="2009463" y="3164177"/>
                    </a:lnTo>
                    <a:lnTo>
                      <a:pt x="2009463" y="14955"/>
                    </a:lnTo>
                    <a:close/>
                    <a:moveTo>
                      <a:pt x="7470" y="0"/>
                    </a:moveTo>
                    <a:lnTo>
                      <a:pt x="2016941" y="0"/>
                    </a:lnTo>
                    <a:cubicBezTo>
                      <a:pt x="2020676" y="0"/>
                      <a:pt x="2023166" y="3737"/>
                      <a:pt x="2023166" y="7475"/>
                    </a:cubicBezTo>
                    <a:lnTo>
                      <a:pt x="2023166" y="3171654"/>
                    </a:lnTo>
                    <a:cubicBezTo>
                      <a:pt x="2023166" y="3176636"/>
                      <a:pt x="2020676" y="3179128"/>
                      <a:pt x="2016941" y="3179128"/>
                    </a:cubicBezTo>
                    <a:lnTo>
                      <a:pt x="7470" y="3179128"/>
                    </a:lnTo>
                    <a:cubicBezTo>
                      <a:pt x="3735" y="3179128"/>
                      <a:pt x="0" y="3176636"/>
                      <a:pt x="0" y="3171654"/>
                    </a:cubicBezTo>
                    <a:lnTo>
                      <a:pt x="0" y="7475"/>
                    </a:lnTo>
                    <a:cubicBezTo>
                      <a:pt x="0" y="3737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CAE1780-EC8C-AD42-8A9B-25B05B248FE3}"/>
                  </a:ext>
                </a:extLst>
              </p:cNvPr>
              <p:cNvSpPr/>
              <p:nvPr/>
            </p:nvSpPr>
            <p:spPr>
              <a:xfrm>
                <a:off x="6686168" y="7173296"/>
                <a:ext cx="391179" cy="459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370">
                    <a:moveTo>
                      <a:pt x="5" y="370"/>
                    </a:moveTo>
                    <a:cubicBezTo>
                      <a:pt x="4" y="370"/>
                      <a:pt x="3" y="370"/>
                      <a:pt x="2" y="369"/>
                    </a:cubicBezTo>
                    <a:cubicBezTo>
                      <a:pt x="-1" y="367"/>
                      <a:pt x="-1" y="364"/>
                      <a:pt x="1" y="361"/>
                    </a:cubicBezTo>
                    <a:lnTo>
                      <a:pt x="305" y="2"/>
                    </a:lnTo>
                    <a:cubicBezTo>
                      <a:pt x="307" y="-1"/>
                      <a:pt x="311" y="-1"/>
                      <a:pt x="313" y="1"/>
                    </a:cubicBezTo>
                    <a:cubicBezTo>
                      <a:pt x="315" y="3"/>
                      <a:pt x="316" y="7"/>
                      <a:pt x="314" y="9"/>
                    </a:cubicBezTo>
                    <a:lnTo>
                      <a:pt x="10" y="368"/>
                    </a:lnTo>
                    <a:cubicBezTo>
                      <a:pt x="9" y="370"/>
                      <a:pt x="7" y="370"/>
                      <a:pt x="5" y="3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4BD69D5-AAFC-B943-B9C5-278694564917}"/>
                  </a:ext>
                </a:extLst>
              </p:cNvPr>
              <p:cNvSpPr/>
              <p:nvPr/>
            </p:nvSpPr>
            <p:spPr>
              <a:xfrm>
                <a:off x="6511757" y="7047427"/>
                <a:ext cx="1309327" cy="1546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2" h="1242">
                    <a:moveTo>
                      <a:pt x="6" y="1242"/>
                    </a:moveTo>
                    <a:cubicBezTo>
                      <a:pt x="4" y="1242"/>
                      <a:pt x="2" y="1241"/>
                      <a:pt x="2" y="1241"/>
                    </a:cubicBezTo>
                    <a:cubicBezTo>
                      <a:pt x="0" y="1238"/>
                      <a:pt x="-1" y="1235"/>
                      <a:pt x="1" y="1232"/>
                    </a:cubicBezTo>
                    <a:lnTo>
                      <a:pt x="1042" y="2"/>
                    </a:lnTo>
                    <a:cubicBezTo>
                      <a:pt x="1044" y="0"/>
                      <a:pt x="1048" y="-1"/>
                      <a:pt x="1050" y="1"/>
                    </a:cubicBezTo>
                    <a:cubicBezTo>
                      <a:pt x="1052" y="3"/>
                      <a:pt x="1052" y="7"/>
                      <a:pt x="1051" y="10"/>
                    </a:cubicBezTo>
                    <a:lnTo>
                      <a:pt x="10" y="1239"/>
                    </a:lnTo>
                    <a:cubicBezTo>
                      <a:pt x="9" y="1241"/>
                      <a:pt x="7" y="1242"/>
                      <a:pt x="6" y="1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3DA1519E-1407-5043-AF5E-7559C7989278}"/>
                  </a:ext>
                </a:extLst>
              </p:cNvPr>
              <p:cNvSpPr/>
              <p:nvPr/>
            </p:nvSpPr>
            <p:spPr>
              <a:xfrm>
                <a:off x="8764148" y="8145355"/>
                <a:ext cx="404882" cy="476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383">
                    <a:moveTo>
                      <a:pt x="5" y="383"/>
                    </a:moveTo>
                    <a:cubicBezTo>
                      <a:pt x="4" y="383"/>
                      <a:pt x="3" y="383"/>
                      <a:pt x="1" y="382"/>
                    </a:cubicBezTo>
                    <a:cubicBezTo>
                      <a:pt x="0" y="380"/>
                      <a:pt x="0" y="376"/>
                      <a:pt x="1" y="374"/>
                    </a:cubicBezTo>
                    <a:lnTo>
                      <a:pt x="315" y="2"/>
                    </a:lnTo>
                    <a:cubicBezTo>
                      <a:pt x="317" y="-1"/>
                      <a:pt x="321" y="-1"/>
                      <a:pt x="323" y="1"/>
                    </a:cubicBezTo>
                    <a:cubicBezTo>
                      <a:pt x="326" y="4"/>
                      <a:pt x="326" y="7"/>
                      <a:pt x="324" y="9"/>
                    </a:cubicBezTo>
                    <a:lnTo>
                      <a:pt x="9" y="381"/>
                    </a:lnTo>
                    <a:cubicBezTo>
                      <a:pt x="8" y="382"/>
                      <a:pt x="7" y="383"/>
                      <a:pt x="5" y="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E119463F-316D-814A-A8A2-FA58D6C09E04}"/>
                  </a:ext>
                </a:extLst>
              </p:cNvPr>
              <p:cNvSpPr/>
              <p:nvPr/>
            </p:nvSpPr>
            <p:spPr>
              <a:xfrm>
                <a:off x="9298593" y="7735345"/>
                <a:ext cx="693906" cy="8175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657">
                    <a:moveTo>
                      <a:pt x="6" y="657"/>
                    </a:moveTo>
                    <a:cubicBezTo>
                      <a:pt x="4" y="657"/>
                      <a:pt x="3" y="657"/>
                      <a:pt x="2" y="656"/>
                    </a:cubicBezTo>
                    <a:cubicBezTo>
                      <a:pt x="0" y="654"/>
                      <a:pt x="0" y="651"/>
                      <a:pt x="1" y="648"/>
                    </a:cubicBezTo>
                    <a:lnTo>
                      <a:pt x="549" y="2"/>
                    </a:lnTo>
                    <a:cubicBezTo>
                      <a:pt x="551" y="-1"/>
                      <a:pt x="554" y="-1"/>
                      <a:pt x="557" y="1"/>
                    </a:cubicBezTo>
                    <a:cubicBezTo>
                      <a:pt x="559" y="3"/>
                      <a:pt x="559" y="7"/>
                      <a:pt x="557" y="9"/>
                    </a:cubicBezTo>
                    <a:lnTo>
                      <a:pt x="11" y="656"/>
                    </a:lnTo>
                    <a:cubicBezTo>
                      <a:pt x="9" y="657"/>
                      <a:pt x="8" y="657"/>
                      <a:pt x="6" y="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EAF105BB-DEE4-F049-AFCB-0BE99B89B40A}"/>
                  </a:ext>
                </a:extLst>
              </p:cNvPr>
              <p:cNvSpPr/>
              <p:nvPr/>
            </p:nvSpPr>
            <p:spPr>
              <a:xfrm>
                <a:off x="7459804" y="9457634"/>
                <a:ext cx="119596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24">
                    <a:moveTo>
                      <a:pt x="91" y="24"/>
                    </a:moveTo>
                    <a:cubicBezTo>
                      <a:pt x="90" y="24"/>
                      <a:pt x="52" y="24"/>
                      <a:pt x="4" y="12"/>
                    </a:cubicBezTo>
                    <a:cubicBezTo>
                      <a:pt x="1" y="10"/>
                      <a:pt x="-1" y="8"/>
                      <a:pt x="0" y="4"/>
                    </a:cubicBezTo>
                    <a:cubicBezTo>
                      <a:pt x="1" y="1"/>
                      <a:pt x="4" y="-1"/>
                      <a:pt x="7" y="0"/>
                    </a:cubicBezTo>
                    <a:cubicBezTo>
                      <a:pt x="54" y="12"/>
                      <a:pt x="91" y="12"/>
                      <a:pt x="91" y="12"/>
                    </a:cubicBezTo>
                    <a:cubicBezTo>
                      <a:pt x="94" y="12"/>
                      <a:pt x="97" y="15"/>
                      <a:pt x="97" y="19"/>
                    </a:cubicBezTo>
                    <a:cubicBezTo>
                      <a:pt x="97" y="21"/>
                      <a:pt x="94" y="24"/>
                      <a:pt x="91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8929D02-5C39-5440-933A-F9CA4AE7EF6B}"/>
                  </a:ext>
                </a:extLst>
              </p:cNvPr>
              <p:cNvSpPr/>
              <p:nvPr/>
            </p:nvSpPr>
            <p:spPr>
              <a:xfrm>
                <a:off x="7301585" y="9376629"/>
                <a:ext cx="103401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58">
                    <a:moveTo>
                      <a:pt x="78" y="58"/>
                    </a:moveTo>
                    <a:cubicBezTo>
                      <a:pt x="77" y="58"/>
                      <a:pt x="76" y="58"/>
                      <a:pt x="76" y="58"/>
                    </a:cubicBezTo>
                    <a:cubicBezTo>
                      <a:pt x="47" y="45"/>
                      <a:pt x="23" y="29"/>
                      <a:pt x="2" y="10"/>
                    </a:cubicBezTo>
                    <a:cubicBezTo>
                      <a:pt x="-1" y="8"/>
                      <a:pt x="-1" y="4"/>
                      <a:pt x="1" y="1"/>
                    </a:cubicBezTo>
                    <a:cubicBezTo>
                      <a:pt x="3" y="0"/>
                      <a:pt x="7" y="-1"/>
                      <a:pt x="10" y="1"/>
                    </a:cubicBezTo>
                    <a:cubicBezTo>
                      <a:pt x="29" y="19"/>
                      <a:pt x="53" y="34"/>
                      <a:pt x="81" y="47"/>
                    </a:cubicBezTo>
                    <a:cubicBezTo>
                      <a:pt x="83" y="48"/>
                      <a:pt x="84" y="52"/>
                      <a:pt x="83" y="55"/>
                    </a:cubicBezTo>
                    <a:cubicBezTo>
                      <a:pt x="82" y="57"/>
                      <a:pt x="80" y="58"/>
                      <a:pt x="7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74DECEDF-F084-D94F-BD46-EC01515EA6D3}"/>
                  </a:ext>
                </a:extLst>
              </p:cNvPr>
              <p:cNvSpPr/>
              <p:nvPr/>
            </p:nvSpPr>
            <p:spPr>
              <a:xfrm>
                <a:off x="7218121" y="9220851"/>
                <a:ext cx="51077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92">
                    <a:moveTo>
                      <a:pt x="36" y="92"/>
                    </a:moveTo>
                    <a:cubicBezTo>
                      <a:pt x="34" y="92"/>
                      <a:pt x="32" y="92"/>
                      <a:pt x="31" y="90"/>
                    </a:cubicBezTo>
                    <a:cubicBezTo>
                      <a:pt x="16" y="65"/>
                      <a:pt x="5" y="38"/>
                      <a:pt x="0" y="7"/>
                    </a:cubicBezTo>
                    <a:cubicBezTo>
                      <a:pt x="-1" y="4"/>
                      <a:pt x="1" y="1"/>
                      <a:pt x="4" y="0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6" y="34"/>
                      <a:pt x="27" y="60"/>
                      <a:pt x="41" y="84"/>
                    </a:cubicBezTo>
                    <a:cubicBezTo>
                      <a:pt x="42" y="86"/>
                      <a:pt x="42" y="90"/>
                      <a:pt x="39" y="92"/>
                    </a:cubicBezTo>
                    <a:cubicBezTo>
                      <a:pt x="38" y="92"/>
                      <a:pt x="37" y="92"/>
                      <a:pt x="36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7E1FDD5B-1C01-6C42-9B0D-E925EAA71C66}"/>
                  </a:ext>
                </a:extLst>
              </p:cNvPr>
              <p:cNvSpPr/>
              <p:nvPr/>
            </p:nvSpPr>
            <p:spPr>
              <a:xfrm>
                <a:off x="7072363" y="9156047"/>
                <a:ext cx="115859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36">
                    <a:moveTo>
                      <a:pt x="88" y="36"/>
                    </a:moveTo>
                    <a:cubicBezTo>
                      <a:pt x="59" y="34"/>
                      <a:pt x="30" y="25"/>
                      <a:pt x="3" y="11"/>
                    </a:cubicBezTo>
                    <a:cubicBezTo>
                      <a:pt x="0" y="10"/>
                      <a:pt x="-1" y="6"/>
                      <a:pt x="0" y="3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33" y="14"/>
                      <a:pt x="61" y="22"/>
                      <a:pt x="89" y="24"/>
                    </a:cubicBezTo>
                    <a:cubicBezTo>
                      <a:pt x="92" y="25"/>
                      <a:pt x="94" y="27"/>
                      <a:pt x="94" y="30"/>
                    </a:cubicBezTo>
                    <a:cubicBezTo>
                      <a:pt x="93" y="33"/>
                      <a:pt x="91" y="36"/>
                      <a:pt x="88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3D8DB7BE-C416-3143-8832-EBEF193656D7}"/>
                  </a:ext>
                </a:extLst>
              </p:cNvPr>
              <p:cNvSpPr/>
              <p:nvPr/>
            </p:nvSpPr>
            <p:spPr>
              <a:xfrm>
                <a:off x="7246774" y="9144831"/>
                <a:ext cx="114613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40">
                    <a:moveTo>
                      <a:pt x="5" y="40"/>
                    </a:moveTo>
                    <a:cubicBezTo>
                      <a:pt x="3" y="40"/>
                      <a:pt x="0" y="38"/>
                      <a:pt x="0" y="36"/>
                    </a:cubicBezTo>
                    <a:cubicBezTo>
                      <a:pt x="-1" y="33"/>
                      <a:pt x="1" y="30"/>
                      <a:pt x="4" y="29"/>
                    </a:cubicBezTo>
                    <a:cubicBezTo>
                      <a:pt x="30" y="24"/>
                      <a:pt x="57" y="14"/>
                      <a:pt x="84" y="0"/>
                    </a:cubicBezTo>
                    <a:cubicBezTo>
                      <a:pt x="87" y="-1"/>
                      <a:pt x="90" y="0"/>
                      <a:pt x="92" y="3"/>
                    </a:cubicBezTo>
                    <a:cubicBezTo>
                      <a:pt x="93" y="5"/>
                      <a:pt x="92" y="9"/>
                      <a:pt x="89" y="10"/>
                    </a:cubicBezTo>
                    <a:cubicBezTo>
                      <a:pt x="62" y="25"/>
                      <a:pt x="34" y="35"/>
                      <a:pt x="7" y="40"/>
                    </a:cubicBezTo>
                    <a:cubicBezTo>
                      <a:pt x="6" y="40"/>
                      <a:pt x="6" y="40"/>
                      <a:pt x="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42F8C824-6554-894D-AF90-849FC8E5C451}"/>
                  </a:ext>
                </a:extLst>
              </p:cNvPr>
              <p:cNvSpPr/>
              <p:nvPr/>
            </p:nvSpPr>
            <p:spPr>
              <a:xfrm>
                <a:off x="7213138" y="9042640"/>
                <a:ext cx="23670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98">
                    <a:moveTo>
                      <a:pt x="5" y="98"/>
                    </a:moveTo>
                    <a:cubicBezTo>
                      <a:pt x="2" y="98"/>
                      <a:pt x="0" y="95"/>
                      <a:pt x="0" y="92"/>
                    </a:cubicBezTo>
                    <a:cubicBezTo>
                      <a:pt x="0" y="81"/>
                      <a:pt x="0" y="70"/>
                      <a:pt x="1" y="59"/>
                    </a:cubicBezTo>
                    <a:cubicBezTo>
                      <a:pt x="3" y="41"/>
                      <a:pt x="5" y="22"/>
                      <a:pt x="8" y="5"/>
                    </a:cubicBezTo>
                    <a:cubicBezTo>
                      <a:pt x="9" y="2"/>
                      <a:pt x="12" y="0"/>
                      <a:pt x="15" y="0"/>
                    </a:cubicBezTo>
                    <a:cubicBezTo>
                      <a:pt x="18" y="1"/>
                      <a:pt x="21" y="4"/>
                      <a:pt x="20" y="7"/>
                    </a:cubicBezTo>
                    <a:cubicBezTo>
                      <a:pt x="17" y="24"/>
                      <a:pt x="14" y="42"/>
                      <a:pt x="12" y="60"/>
                    </a:cubicBezTo>
                    <a:cubicBezTo>
                      <a:pt x="11" y="71"/>
                      <a:pt x="11" y="82"/>
                      <a:pt x="11" y="92"/>
                    </a:cubicBezTo>
                    <a:cubicBezTo>
                      <a:pt x="11" y="95"/>
                      <a:pt x="8" y="98"/>
                      <a:pt x="5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F5A805F2-4A3F-7E40-A538-50FBADFFAE93}"/>
                  </a:ext>
                </a:extLst>
              </p:cNvPr>
              <p:cNvSpPr/>
              <p:nvPr/>
            </p:nvSpPr>
            <p:spPr>
              <a:xfrm>
                <a:off x="6960242" y="9021454"/>
                <a:ext cx="68519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85">
                    <a:moveTo>
                      <a:pt x="49" y="85"/>
                    </a:moveTo>
                    <a:cubicBezTo>
                      <a:pt x="48" y="85"/>
                      <a:pt x="46" y="84"/>
                      <a:pt x="45" y="83"/>
                    </a:cubicBezTo>
                    <a:cubicBezTo>
                      <a:pt x="26" y="63"/>
                      <a:pt x="11" y="38"/>
                      <a:pt x="0" y="8"/>
                    </a:cubicBezTo>
                    <a:cubicBezTo>
                      <a:pt x="-1" y="4"/>
                      <a:pt x="0" y="2"/>
                      <a:pt x="3" y="0"/>
                    </a:cubicBezTo>
                    <a:cubicBezTo>
                      <a:pt x="6" y="-1"/>
                      <a:pt x="9" y="0"/>
                      <a:pt x="10" y="3"/>
                    </a:cubicBezTo>
                    <a:cubicBezTo>
                      <a:pt x="21" y="32"/>
                      <a:pt x="36" y="56"/>
                      <a:pt x="54" y="75"/>
                    </a:cubicBezTo>
                    <a:cubicBezTo>
                      <a:pt x="56" y="77"/>
                      <a:pt x="56" y="81"/>
                      <a:pt x="54" y="83"/>
                    </a:cubicBezTo>
                    <a:cubicBezTo>
                      <a:pt x="52" y="84"/>
                      <a:pt x="51" y="85"/>
                      <a:pt x="49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06088F95-5520-5E4C-A3BD-74A1F80910CB}"/>
                  </a:ext>
                </a:extLst>
              </p:cNvPr>
              <p:cNvSpPr/>
              <p:nvPr/>
            </p:nvSpPr>
            <p:spPr>
              <a:xfrm>
                <a:off x="7408727" y="9033916"/>
                <a:ext cx="92189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69">
                    <a:moveTo>
                      <a:pt x="6" y="69"/>
                    </a:moveTo>
                    <a:cubicBezTo>
                      <a:pt x="4" y="69"/>
                      <a:pt x="2" y="68"/>
                      <a:pt x="2" y="67"/>
                    </a:cubicBezTo>
                    <a:cubicBezTo>
                      <a:pt x="-1" y="64"/>
                      <a:pt x="0" y="61"/>
                      <a:pt x="3" y="59"/>
                    </a:cubicBezTo>
                    <a:cubicBezTo>
                      <a:pt x="25" y="42"/>
                      <a:pt x="46" y="23"/>
                      <a:pt x="66" y="1"/>
                    </a:cubicBezTo>
                    <a:cubicBezTo>
                      <a:pt x="68" y="0"/>
                      <a:pt x="72" y="0"/>
                      <a:pt x="74" y="1"/>
                    </a:cubicBezTo>
                    <a:cubicBezTo>
                      <a:pt x="76" y="3"/>
                      <a:pt x="76" y="7"/>
                      <a:pt x="74" y="9"/>
                    </a:cubicBezTo>
                    <a:cubicBezTo>
                      <a:pt x="54" y="31"/>
                      <a:pt x="32" y="51"/>
                      <a:pt x="10" y="68"/>
                    </a:cubicBezTo>
                    <a:cubicBezTo>
                      <a:pt x="9" y="68"/>
                      <a:pt x="7" y="69"/>
                      <a:pt x="6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F26A1DB1-DA6C-884C-BF9F-459D7CE1510F}"/>
                  </a:ext>
                </a:extLst>
              </p:cNvPr>
              <p:cNvSpPr/>
              <p:nvPr/>
            </p:nvSpPr>
            <p:spPr>
              <a:xfrm>
                <a:off x="7533306" y="8883123"/>
                <a:ext cx="66027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87">
                    <a:moveTo>
                      <a:pt x="6" y="87"/>
                    </a:moveTo>
                    <a:cubicBezTo>
                      <a:pt x="5" y="87"/>
                      <a:pt x="4" y="87"/>
                      <a:pt x="3" y="86"/>
                    </a:cubicBezTo>
                    <a:cubicBezTo>
                      <a:pt x="0" y="84"/>
                      <a:pt x="0" y="81"/>
                      <a:pt x="1" y="78"/>
                    </a:cubicBezTo>
                    <a:cubicBezTo>
                      <a:pt x="19" y="53"/>
                      <a:pt x="33" y="29"/>
                      <a:pt x="44" y="4"/>
                    </a:cubicBezTo>
                    <a:cubicBezTo>
                      <a:pt x="45" y="0"/>
                      <a:pt x="48" y="-1"/>
                      <a:pt x="51" y="0"/>
                    </a:cubicBezTo>
                    <a:cubicBezTo>
                      <a:pt x="54" y="2"/>
                      <a:pt x="55" y="5"/>
                      <a:pt x="54" y="9"/>
                    </a:cubicBezTo>
                    <a:cubicBezTo>
                      <a:pt x="43" y="34"/>
                      <a:pt x="29" y="59"/>
                      <a:pt x="11" y="84"/>
                    </a:cubicBezTo>
                    <a:cubicBezTo>
                      <a:pt x="10" y="86"/>
                      <a:pt x="8" y="87"/>
                      <a:pt x="6" y="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E90A3D3D-A945-5947-ABBE-CF7FECA334F0}"/>
                  </a:ext>
                </a:extLst>
              </p:cNvPr>
              <p:cNvSpPr/>
              <p:nvPr/>
            </p:nvSpPr>
            <p:spPr>
              <a:xfrm>
                <a:off x="7239299" y="8873153"/>
                <a:ext cx="52323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92">
                    <a:moveTo>
                      <a:pt x="6" y="92"/>
                    </a:moveTo>
                    <a:cubicBezTo>
                      <a:pt x="5" y="92"/>
                      <a:pt x="5" y="92"/>
                      <a:pt x="4" y="92"/>
                    </a:cubicBezTo>
                    <a:cubicBezTo>
                      <a:pt x="1" y="91"/>
                      <a:pt x="-1" y="87"/>
                      <a:pt x="0" y="84"/>
                    </a:cubicBezTo>
                    <a:cubicBezTo>
                      <a:pt x="8" y="56"/>
                      <a:pt x="19" y="29"/>
                      <a:pt x="31" y="3"/>
                    </a:cubicBezTo>
                    <a:cubicBezTo>
                      <a:pt x="33" y="0"/>
                      <a:pt x="36" y="-1"/>
                      <a:pt x="40" y="1"/>
                    </a:cubicBezTo>
                    <a:cubicBezTo>
                      <a:pt x="42" y="2"/>
                      <a:pt x="43" y="6"/>
                      <a:pt x="42" y="8"/>
                    </a:cubicBezTo>
                    <a:cubicBezTo>
                      <a:pt x="30" y="33"/>
                      <a:pt x="19" y="60"/>
                      <a:pt x="11" y="88"/>
                    </a:cubicBezTo>
                    <a:cubicBezTo>
                      <a:pt x="10" y="91"/>
                      <a:pt x="8" y="92"/>
                      <a:pt x="6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85CFC471-69E6-6E41-83CE-567CB228D3C7}"/>
                  </a:ext>
                </a:extLst>
              </p:cNvPr>
              <p:cNvSpPr/>
              <p:nvPr/>
            </p:nvSpPr>
            <p:spPr>
              <a:xfrm>
                <a:off x="6931589" y="8844490"/>
                <a:ext cx="23670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98">
                    <a:moveTo>
                      <a:pt x="13" y="98"/>
                    </a:moveTo>
                    <a:cubicBezTo>
                      <a:pt x="11" y="98"/>
                      <a:pt x="9" y="96"/>
                      <a:pt x="8" y="93"/>
                    </a:cubicBezTo>
                    <a:cubicBezTo>
                      <a:pt x="3" y="66"/>
                      <a:pt x="0" y="37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2" y="36"/>
                      <a:pt x="15" y="65"/>
                      <a:pt x="20" y="91"/>
                    </a:cubicBezTo>
                    <a:cubicBezTo>
                      <a:pt x="20" y="94"/>
                      <a:pt x="18" y="97"/>
                      <a:pt x="15" y="98"/>
                    </a:cubicBezTo>
                    <a:cubicBezTo>
                      <a:pt x="15" y="98"/>
                      <a:pt x="14" y="98"/>
                      <a:pt x="13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FC32E44B-BC11-7C48-9C50-30BD1E023EA3}"/>
                  </a:ext>
                </a:extLst>
              </p:cNvPr>
              <p:cNvSpPr/>
              <p:nvPr/>
            </p:nvSpPr>
            <p:spPr>
              <a:xfrm>
                <a:off x="7596841" y="8711143"/>
                <a:ext cx="28653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" h="96">
                    <a:moveTo>
                      <a:pt x="15" y="96"/>
                    </a:moveTo>
                    <a:lnTo>
                      <a:pt x="14" y="96"/>
                    </a:lnTo>
                    <a:cubicBezTo>
                      <a:pt x="11" y="95"/>
                      <a:pt x="9" y="92"/>
                      <a:pt x="10" y="89"/>
                    </a:cubicBezTo>
                    <a:cubicBezTo>
                      <a:pt x="12" y="78"/>
                      <a:pt x="13" y="68"/>
                      <a:pt x="13" y="58"/>
                    </a:cubicBezTo>
                    <a:cubicBezTo>
                      <a:pt x="13" y="44"/>
                      <a:pt x="10" y="31"/>
                      <a:pt x="6" y="20"/>
                    </a:cubicBezTo>
                    <a:cubicBezTo>
                      <a:pt x="5" y="16"/>
                      <a:pt x="3" y="12"/>
                      <a:pt x="1" y="9"/>
                    </a:cubicBezTo>
                    <a:cubicBezTo>
                      <a:pt x="-1" y="6"/>
                      <a:pt x="1" y="3"/>
                      <a:pt x="4" y="1"/>
                    </a:cubicBezTo>
                    <a:cubicBezTo>
                      <a:pt x="6" y="0"/>
                      <a:pt x="10" y="0"/>
                      <a:pt x="11" y="3"/>
                    </a:cubicBezTo>
                    <a:cubicBezTo>
                      <a:pt x="13" y="7"/>
                      <a:pt x="15" y="11"/>
                      <a:pt x="17" y="16"/>
                    </a:cubicBezTo>
                    <a:cubicBezTo>
                      <a:pt x="22" y="28"/>
                      <a:pt x="24" y="42"/>
                      <a:pt x="24" y="58"/>
                    </a:cubicBezTo>
                    <a:cubicBezTo>
                      <a:pt x="24" y="68"/>
                      <a:pt x="23" y="80"/>
                      <a:pt x="21" y="91"/>
                    </a:cubicBezTo>
                    <a:cubicBezTo>
                      <a:pt x="20" y="94"/>
                      <a:pt x="18" y="96"/>
                      <a:pt x="15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741F1346-6026-6B47-9453-744616D3C4A0}"/>
                  </a:ext>
                </a:extLst>
              </p:cNvPr>
              <p:cNvSpPr/>
              <p:nvPr/>
            </p:nvSpPr>
            <p:spPr>
              <a:xfrm>
                <a:off x="7314047" y="8728590"/>
                <a:ext cx="82222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77">
                    <a:moveTo>
                      <a:pt x="5" y="77"/>
                    </a:moveTo>
                    <a:cubicBezTo>
                      <a:pt x="4" y="77"/>
                      <a:pt x="3" y="77"/>
                      <a:pt x="2" y="76"/>
                    </a:cubicBezTo>
                    <a:cubicBezTo>
                      <a:pt x="0" y="75"/>
                      <a:pt x="-1" y="71"/>
                      <a:pt x="0" y="68"/>
                    </a:cubicBezTo>
                    <a:cubicBezTo>
                      <a:pt x="17" y="43"/>
                      <a:pt x="36" y="20"/>
                      <a:pt x="56" y="1"/>
                    </a:cubicBezTo>
                    <a:cubicBezTo>
                      <a:pt x="59" y="0"/>
                      <a:pt x="63" y="0"/>
                      <a:pt x="65" y="1"/>
                    </a:cubicBezTo>
                    <a:cubicBezTo>
                      <a:pt x="67" y="3"/>
                      <a:pt x="67" y="7"/>
                      <a:pt x="65" y="9"/>
                    </a:cubicBezTo>
                    <a:cubicBezTo>
                      <a:pt x="45" y="28"/>
                      <a:pt x="27" y="49"/>
                      <a:pt x="10" y="75"/>
                    </a:cubicBezTo>
                    <a:cubicBezTo>
                      <a:pt x="9" y="76"/>
                      <a:pt x="7" y="77"/>
                      <a:pt x="5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CEE56A46-538C-FC41-996E-5511FE54678B}"/>
                  </a:ext>
                </a:extLst>
              </p:cNvPr>
              <p:cNvSpPr/>
              <p:nvPr/>
            </p:nvSpPr>
            <p:spPr>
              <a:xfrm>
                <a:off x="6932834" y="8666279"/>
                <a:ext cx="26162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" h="97">
                    <a:moveTo>
                      <a:pt x="6" y="97"/>
                    </a:moveTo>
                    <a:cubicBezTo>
                      <a:pt x="2" y="97"/>
                      <a:pt x="0" y="94"/>
                      <a:pt x="0" y="91"/>
                    </a:cubicBezTo>
                    <a:cubicBezTo>
                      <a:pt x="2" y="63"/>
                      <a:pt x="5" y="34"/>
                      <a:pt x="10" y="5"/>
                    </a:cubicBezTo>
                    <a:cubicBezTo>
                      <a:pt x="11" y="1"/>
                      <a:pt x="14" y="-1"/>
                      <a:pt x="17" y="0"/>
                    </a:cubicBezTo>
                    <a:cubicBezTo>
                      <a:pt x="20" y="0"/>
                      <a:pt x="22" y="3"/>
                      <a:pt x="22" y="6"/>
                    </a:cubicBezTo>
                    <a:cubicBezTo>
                      <a:pt x="17" y="36"/>
                      <a:pt x="13" y="64"/>
                      <a:pt x="12" y="92"/>
                    </a:cubicBezTo>
                    <a:cubicBezTo>
                      <a:pt x="11" y="95"/>
                      <a:pt x="9" y="97"/>
                      <a:pt x="6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42C5A043-95B2-1A49-AA32-0D35D94398D0}"/>
                  </a:ext>
                </a:extLst>
              </p:cNvPr>
              <p:cNvSpPr/>
              <p:nvPr/>
            </p:nvSpPr>
            <p:spPr>
              <a:xfrm>
                <a:off x="7441117" y="8662540"/>
                <a:ext cx="115859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31">
                    <a:moveTo>
                      <a:pt x="6" y="31"/>
                    </a:moveTo>
                    <a:cubicBezTo>
                      <a:pt x="4" y="31"/>
                      <a:pt x="1" y="29"/>
                      <a:pt x="1" y="27"/>
                    </a:cubicBezTo>
                    <a:cubicBezTo>
                      <a:pt x="-1" y="25"/>
                      <a:pt x="0" y="21"/>
                      <a:pt x="3" y="20"/>
                    </a:cubicBezTo>
                    <a:cubicBezTo>
                      <a:pt x="34" y="2"/>
                      <a:pt x="65" y="-4"/>
                      <a:pt x="90" y="3"/>
                    </a:cubicBezTo>
                    <a:cubicBezTo>
                      <a:pt x="93" y="4"/>
                      <a:pt x="95" y="7"/>
                      <a:pt x="94" y="10"/>
                    </a:cubicBezTo>
                    <a:cubicBezTo>
                      <a:pt x="93" y="14"/>
                      <a:pt x="89" y="15"/>
                      <a:pt x="86" y="14"/>
                    </a:cubicBezTo>
                    <a:cubicBezTo>
                      <a:pt x="65" y="8"/>
                      <a:pt x="37" y="14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76A53A34-0119-4141-8276-C8EDF0F60304}"/>
                  </a:ext>
                </a:extLst>
              </p:cNvPr>
              <p:cNvSpPr/>
              <p:nvPr/>
            </p:nvSpPr>
            <p:spPr>
              <a:xfrm>
                <a:off x="6957750" y="8491807"/>
                <a:ext cx="39865" cy="117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95">
                    <a:moveTo>
                      <a:pt x="6" y="95"/>
                    </a:moveTo>
                    <a:cubicBezTo>
                      <a:pt x="5" y="95"/>
                      <a:pt x="5" y="95"/>
                      <a:pt x="4" y="95"/>
                    </a:cubicBezTo>
                    <a:cubicBezTo>
                      <a:pt x="1" y="95"/>
                      <a:pt x="-1" y="92"/>
                      <a:pt x="0" y="89"/>
                    </a:cubicBezTo>
                    <a:cubicBezTo>
                      <a:pt x="6" y="61"/>
                      <a:pt x="13" y="32"/>
                      <a:pt x="21" y="4"/>
                    </a:cubicBezTo>
                    <a:cubicBezTo>
                      <a:pt x="23" y="1"/>
                      <a:pt x="26" y="-1"/>
                      <a:pt x="29" y="1"/>
                    </a:cubicBezTo>
                    <a:cubicBezTo>
                      <a:pt x="32" y="1"/>
                      <a:pt x="34" y="5"/>
                      <a:pt x="32" y="8"/>
                    </a:cubicBezTo>
                    <a:cubicBezTo>
                      <a:pt x="25" y="36"/>
                      <a:pt x="17" y="64"/>
                      <a:pt x="11" y="91"/>
                    </a:cubicBezTo>
                    <a:cubicBezTo>
                      <a:pt x="10" y="94"/>
                      <a:pt x="8" y="95"/>
                      <a:pt x="6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C83111B-83DD-0347-A6A2-15FC7A376148}"/>
                  </a:ext>
                </a:extLst>
              </p:cNvPr>
              <p:cNvSpPr/>
              <p:nvPr/>
            </p:nvSpPr>
            <p:spPr>
              <a:xfrm>
                <a:off x="7006333" y="8322319"/>
                <a:ext cx="53569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92">
                    <a:moveTo>
                      <a:pt x="6" y="92"/>
                    </a:moveTo>
                    <a:cubicBezTo>
                      <a:pt x="5" y="92"/>
                      <a:pt x="4" y="92"/>
                      <a:pt x="4" y="92"/>
                    </a:cubicBezTo>
                    <a:cubicBezTo>
                      <a:pt x="1" y="90"/>
                      <a:pt x="-1" y="87"/>
                      <a:pt x="0" y="84"/>
                    </a:cubicBezTo>
                    <a:cubicBezTo>
                      <a:pt x="10" y="57"/>
                      <a:pt x="20" y="29"/>
                      <a:pt x="32" y="3"/>
                    </a:cubicBezTo>
                    <a:cubicBezTo>
                      <a:pt x="33" y="0"/>
                      <a:pt x="36" y="-1"/>
                      <a:pt x="39" y="0"/>
                    </a:cubicBezTo>
                    <a:cubicBezTo>
                      <a:pt x="42" y="1"/>
                      <a:pt x="44" y="5"/>
                      <a:pt x="43" y="8"/>
                    </a:cubicBezTo>
                    <a:cubicBezTo>
                      <a:pt x="31" y="34"/>
                      <a:pt x="20" y="61"/>
                      <a:pt x="11" y="88"/>
                    </a:cubicBezTo>
                    <a:cubicBezTo>
                      <a:pt x="10" y="90"/>
                      <a:pt x="8" y="92"/>
                      <a:pt x="6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BAFF7859-C8B2-7340-B1F8-A0A766879D6D}"/>
                  </a:ext>
                </a:extLst>
              </p:cNvPr>
              <p:cNvSpPr/>
              <p:nvPr/>
            </p:nvSpPr>
            <p:spPr>
              <a:xfrm>
                <a:off x="7076100" y="8161556"/>
                <a:ext cx="63535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88">
                    <a:moveTo>
                      <a:pt x="6" y="88"/>
                    </a:moveTo>
                    <a:cubicBezTo>
                      <a:pt x="5" y="88"/>
                      <a:pt x="4" y="87"/>
                      <a:pt x="3" y="87"/>
                    </a:cubicBezTo>
                    <a:cubicBezTo>
                      <a:pt x="0" y="85"/>
                      <a:pt x="-1" y="82"/>
                      <a:pt x="1" y="79"/>
                    </a:cubicBezTo>
                    <a:cubicBezTo>
                      <a:pt x="14" y="52"/>
                      <a:pt x="28" y="27"/>
                      <a:pt x="42" y="3"/>
                    </a:cubicBezTo>
                    <a:cubicBezTo>
                      <a:pt x="44" y="0"/>
                      <a:pt x="47" y="-1"/>
                      <a:pt x="50" y="0"/>
                    </a:cubicBezTo>
                    <a:cubicBezTo>
                      <a:pt x="52" y="2"/>
                      <a:pt x="53" y="6"/>
                      <a:pt x="52" y="8"/>
                    </a:cubicBezTo>
                    <a:cubicBezTo>
                      <a:pt x="38" y="32"/>
                      <a:pt x="24" y="58"/>
                      <a:pt x="11" y="84"/>
                    </a:cubicBezTo>
                    <a:cubicBezTo>
                      <a:pt x="10" y="87"/>
                      <a:pt x="8" y="88"/>
                      <a:pt x="6" y="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CD5B23AC-B6B8-224C-9451-8B0908408845}"/>
                  </a:ext>
                </a:extLst>
              </p:cNvPr>
              <p:cNvSpPr/>
              <p:nvPr/>
            </p:nvSpPr>
            <p:spPr>
              <a:xfrm>
                <a:off x="7165797" y="8015747"/>
                <a:ext cx="78485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80">
                    <a:moveTo>
                      <a:pt x="6" y="80"/>
                    </a:moveTo>
                    <a:cubicBezTo>
                      <a:pt x="5" y="80"/>
                      <a:pt x="3" y="80"/>
                      <a:pt x="2" y="79"/>
                    </a:cubicBezTo>
                    <a:cubicBezTo>
                      <a:pt x="0" y="77"/>
                      <a:pt x="-1" y="73"/>
                      <a:pt x="1" y="71"/>
                    </a:cubicBezTo>
                    <a:cubicBezTo>
                      <a:pt x="18" y="45"/>
                      <a:pt x="36" y="22"/>
                      <a:pt x="54" y="2"/>
                    </a:cubicBezTo>
                    <a:cubicBezTo>
                      <a:pt x="56" y="-1"/>
                      <a:pt x="60" y="-1"/>
                      <a:pt x="62" y="1"/>
                    </a:cubicBezTo>
                    <a:cubicBezTo>
                      <a:pt x="65" y="3"/>
                      <a:pt x="65" y="7"/>
                      <a:pt x="63" y="9"/>
                    </a:cubicBezTo>
                    <a:cubicBezTo>
                      <a:pt x="45" y="29"/>
                      <a:pt x="27" y="52"/>
                      <a:pt x="10" y="77"/>
                    </a:cubicBezTo>
                    <a:cubicBezTo>
                      <a:pt x="10" y="79"/>
                      <a:pt x="8" y="80"/>
                      <a:pt x="6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46810884-4854-E749-BD3C-897AB15FF51A}"/>
                  </a:ext>
                </a:extLst>
              </p:cNvPr>
              <p:cNvSpPr/>
              <p:nvPr/>
            </p:nvSpPr>
            <p:spPr>
              <a:xfrm>
                <a:off x="8305693" y="8050641"/>
                <a:ext cx="119596" cy="22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9">
                    <a:moveTo>
                      <a:pt x="5" y="19"/>
                    </a:moveTo>
                    <a:cubicBezTo>
                      <a:pt x="2" y="19"/>
                      <a:pt x="0" y="17"/>
                      <a:pt x="0" y="13"/>
                    </a:cubicBezTo>
                    <a:cubicBezTo>
                      <a:pt x="0" y="11"/>
                      <a:pt x="2" y="8"/>
                      <a:pt x="5" y="7"/>
                    </a:cubicBezTo>
                    <a:cubicBezTo>
                      <a:pt x="34" y="7"/>
                      <a:pt x="63" y="5"/>
                      <a:pt x="90" y="0"/>
                    </a:cubicBezTo>
                    <a:cubicBezTo>
                      <a:pt x="93" y="-1"/>
                      <a:pt x="96" y="1"/>
                      <a:pt x="97" y="4"/>
                    </a:cubicBezTo>
                    <a:cubicBezTo>
                      <a:pt x="98" y="7"/>
                      <a:pt x="96" y="11"/>
                      <a:pt x="92" y="11"/>
                    </a:cubicBezTo>
                    <a:cubicBezTo>
                      <a:pt x="64" y="16"/>
                      <a:pt x="35" y="19"/>
                      <a:pt x="5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DF0CBE74-8B0E-1A44-AEC3-0330A66AE872}"/>
                  </a:ext>
                </a:extLst>
              </p:cNvPr>
              <p:cNvSpPr/>
              <p:nvPr/>
            </p:nvSpPr>
            <p:spPr>
              <a:xfrm>
                <a:off x="8126299" y="8041918"/>
                <a:ext cx="118350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24">
                    <a:moveTo>
                      <a:pt x="91" y="24"/>
                    </a:moveTo>
                    <a:lnTo>
                      <a:pt x="90" y="24"/>
                    </a:lnTo>
                    <a:cubicBezTo>
                      <a:pt x="63" y="22"/>
                      <a:pt x="35" y="18"/>
                      <a:pt x="4" y="12"/>
                    </a:cubicBezTo>
                    <a:cubicBezTo>
                      <a:pt x="1" y="11"/>
                      <a:pt x="-1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36" y="7"/>
                      <a:pt x="64" y="11"/>
                      <a:pt x="91" y="13"/>
                    </a:cubicBezTo>
                    <a:cubicBezTo>
                      <a:pt x="94" y="13"/>
                      <a:pt x="97" y="16"/>
                      <a:pt x="96" y="19"/>
                    </a:cubicBezTo>
                    <a:cubicBezTo>
                      <a:pt x="96" y="22"/>
                      <a:pt x="94" y="24"/>
                      <a:pt x="91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4DDA8E66-00E2-D840-8A7A-0924EE191D2E}"/>
                  </a:ext>
                </a:extLst>
              </p:cNvPr>
              <p:cNvSpPr/>
              <p:nvPr/>
            </p:nvSpPr>
            <p:spPr>
              <a:xfrm>
                <a:off x="8481354" y="7994561"/>
                <a:ext cx="113367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43">
                    <a:moveTo>
                      <a:pt x="5" y="43"/>
                    </a:moveTo>
                    <a:cubicBezTo>
                      <a:pt x="3" y="43"/>
                      <a:pt x="1" y="41"/>
                      <a:pt x="0" y="38"/>
                    </a:cubicBezTo>
                    <a:cubicBezTo>
                      <a:pt x="-1" y="35"/>
                      <a:pt x="1" y="32"/>
                      <a:pt x="4" y="31"/>
                    </a:cubicBezTo>
                    <a:cubicBezTo>
                      <a:pt x="30" y="23"/>
                      <a:pt x="57" y="13"/>
                      <a:pt x="83" y="0"/>
                    </a:cubicBezTo>
                    <a:cubicBezTo>
                      <a:pt x="87" y="-1"/>
                      <a:pt x="89" y="0"/>
                      <a:pt x="91" y="3"/>
                    </a:cubicBezTo>
                    <a:cubicBezTo>
                      <a:pt x="93" y="5"/>
                      <a:pt x="91" y="9"/>
                      <a:pt x="88" y="10"/>
                    </a:cubicBezTo>
                    <a:cubicBezTo>
                      <a:pt x="61" y="23"/>
                      <a:pt x="34" y="34"/>
                      <a:pt x="7" y="42"/>
                    </a:cubicBezTo>
                    <a:cubicBezTo>
                      <a:pt x="6" y="42"/>
                      <a:pt x="6" y="43"/>
                      <a:pt x="5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55B7E197-8741-3A4D-9CF2-C369ABECAE15}"/>
                  </a:ext>
                </a:extLst>
              </p:cNvPr>
              <p:cNvSpPr/>
              <p:nvPr/>
            </p:nvSpPr>
            <p:spPr>
              <a:xfrm>
                <a:off x="7954384" y="7993315"/>
                <a:ext cx="115859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37">
                    <a:moveTo>
                      <a:pt x="88" y="37"/>
                    </a:moveTo>
                    <a:lnTo>
                      <a:pt x="87" y="37"/>
                    </a:lnTo>
                    <a:cubicBezTo>
                      <a:pt x="61" y="30"/>
                      <a:pt x="34" y="21"/>
                      <a:pt x="4" y="11"/>
                    </a:cubicBezTo>
                    <a:cubicBezTo>
                      <a:pt x="1" y="10"/>
                      <a:pt x="-1" y="6"/>
                      <a:pt x="1" y="3"/>
                    </a:cubicBezTo>
                    <a:cubicBezTo>
                      <a:pt x="2" y="0"/>
                      <a:pt x="5" y="-1"/>
                      <a:pt x="8" y="0"/>
                    </a:cubicBezTo>
                    <a:cubicBezTo>
                      <a:pt x="38" y="10"/>
                      <a:pt x="65" y="19"/>
                      <a:pt x="90" y="26"/>
                    </a:cubicBezTo>
                    <a:cubicBezTo>
                      <a:pt x="93" y="27"/>
                      <a:pt x="94" y="30"/>
                      <a:pt x="94" y="33"/>
                    </a:cubicBezTo>
                    <a:cubicBezTo>
                      <a:pt x="93" y="35"/>
                      <a:pt x="91" y="37"/>
                      <a:pt x="88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155722DD-ABC0-E141-A749-B0E528BD971D}"/>
                  </a:ext>
                </a:extLst>
              </p:cNvPr>
              <p:cNvSpPr/>
              <p:nvPr/>
            </p:nvSpPr>
            <p:spPr>
              <a:xfrm>
                <a:off x="7784956" y="7932250"/>
                <a:ext cx="114613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42">
                    <a:moveTo>
                      <a:pt x="86" y="42"/>
                    </a:moveTo>
                    <a:cubicBezTo>
                      <a:pt x="86" y="42"/>
                      <a:pt x="85" y="42"/>
                      <a:pt x="85" y="41"/>
                    </a:cubicBezTo>
                    <a:cubicBezTo>
                      <a:pt x="73" y="38"/>
                      <a:pt x="62" y="33"/>
                      <a:pt x="50" y="29"/>
                    </a:cubicBezTo>
                    <a:cubicBezTo>
                      <a:pt x="34" y="23"/>
                      <a:pt x="19" y="17"/>
                      <a:pt x="3" y="11"/>
                    </a:cubicBezTo>
                    <a:cubicBezTo>
                      <a:pt x="0" y="10"/>
                      <a:pt x="-1" y="7"/>
                      <a:pt x="0" y="4"/>
                    </a:cubicBezTo>
                    <a:cubicBezTo>
                      <a:pt x="1" y="1"/>
                      <a:pt x="5" y="-1"/>
                      <a:pt x="8" y="1"/>
                    </a:cubicBezTo>
                    <a:cubicBezTo>
                      <a:pt x="23" y="6"/>
                      <a:pt x="39" y="12"/>
                      <a:pt x="55" y="18"/>
                    </a:cubicBezTo>
                    <a:cubicBezTo>
                      <a:pt x="66" y="22"/>
                      <a:pt x="77" y="26"/>
                      <a:pt x="88" y="31"/>
                    </a:cubicBezTo>
                    <a:cubicBezTo>
                      <a:pt x="91" y="32"/>
                      <a:pt x="93" y="35"/>
                      <a:pt x="92" y="38"/>
                    </a:cubicBezTo>
                    <a:cubicBezTo>
                      <a:pt x="91" y="40"/>
                      <a:pt x="89" y="42"/>
                      <a:pt x="86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D9EA09D5-324F-4747-B230-E38C356E76DC}"/>
                  </a:ext>
                </a:extLst>
              </p:cNvPr>
              <p:cNvSpPr/>
              <p:nvPr/>
            </p:nvSpPr>
            <p:spPr>
              <a:xfrm>
                <a:off x="7281656" y="7901094"/>
                <a:ext cx="99663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62">
                    <a:moveTo>
                      <a:pt x="6" y="62"/>
                    </a:moveTo>
                    <a:cubicBezTo>
                      <a:pt x="4" y="62"/>
                      <a:pt x="3" y="62"/>
                      <a:pt x="2" y="60"/>
                    </a:cubicBezTo>
                    <a:cubicBezTo>
                      <a:pt x="-1" y="58"/>
                      <a:pt x="0" y="54"/>
                      <a:pt x="2" y="52"/>
                    </a:cubicBezTo>
                    <a:cubicBezTo>
                      <a:pt x="19" y="37"/>
                      <a:pt x="35" y="23"/>
                      <a:pt x="52" y="12"/>
                    </a:cubicBezTo>
                    <a:cubicBezTo>
                      <a:pt x="59" y="8"/>
                      <a:pt x="66" y="4"/>
                      <a:pt x="73" y="0"/>
                    </a:cubicBezTo>
                    <a:cubicBezTo>
                      <a:pt x="76" y="-1"/>
                      <a:pt x="79" y="0"/>
                      <a:pt x="81" y="3"/>
                    </a:cubicBezTo>
                    <a:cubicBezTo>
                      <a:pt x="82" y="6"/>
                      <a:pt x="81" y="10"/>
                      <a:pt x="78" y="11"/>
                    </a:cubicBezTo>
                    <a:cubicBezTo>
                      <a:pt x="72" y="14"/>
                      <a:pt x="65" y="18"/>
                      <a:pt x="59" y="22"/>
                    </a:cubicBezTo>
                    <a:cubicBezTo>
                      <a:pt x="42" y="33"/>
                      <a:pt x="26" y="46"/>
                      <a:pt x="9" y="60"/>
                    </a:cubicBezTo>
                    <a:cubicBezTo>
                      <a:pt x="8" y="62"/>
                      <a:pt x="7" y="62"/>
                      <a:pt x="6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1CDD80C0-79B0-DA46-9FEE-E301CF0B9B74}"/>
                  </a:ext>
                </a:extLst>
              </p:cNvPr>
              <p:cNvSpPr/>
              <p:nvPr/>
            </p:nvSpPr>
            <p:spPr>
              <a:xfrm>
                <a:off x="8645798" y="7898601"/>
                <a:ext cx="100909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60">
                    <a:moveTo>
                      <a:pt x="5" y="60"/>
                    </a:moveTo>
                    <a:cubicBezTo>
                      <a:pt x="4" y="60"/>
                      <a:pt x="2" y="60"/>
                      <a:pt x="1" y="58"/>
                    </a:cubicBezTo>
                    <a:cubicBezTo>
                      <a:pt x="-1" y="55"/>
                      <a:pt x="0" y="52"/>
                      <a:pt x="3" y="50"/>
                    </a:cubicBezTo>
                    <a:cubicBezTo>
                      <a:pt x="26" y="36"/>
                      <a:pt x="50" y="19"/>
                      <a:pt x="73" y="1"/>
                    </a:cubicBezTo>
                    <a:cubicBezTo>
                      <a:pt x="76" y="-1"/>
                      <a:pt x="79" y="0"/>
                      <a:pt x="81" y="2"/>
                    </a:cubicBezTo>
                    <a:cubicBezTo>
                      <a:pt x="83" y="5"/>
                      <a:pt x="83" y="8"/>
                      <a:pt x="80" y="10"/>
                    </a:cubicBezTo>
                    <a:cubicBezTo>
                      <a:pt x="56" y="29"/>
                      <a:pt x="32" y="45"/>
                      <a:pt x="9" y="60"/>
                    </a:cubicBezTo>
                    <a:cubicBezTo>
                      <a:pt x="8" y="60"/>
                      <a:pt x="6" y="60"/>
                      <a:pt x="5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DB4BAA67-C311-2E4E-8601-95B555A231F8}"/>
                  </a:ext>
                </a:extLst>
              </p:cNvPr>
              <p:cNvSpPr/>
              <p:nvPr/>
            </p:nvSpPr>
            <p:spPr>
              <a:xfrm>
                <a:off x="7613033" y="7879908"/>
                <a:ext cx="117104" cy="411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34">
                    <a:moveTo>
                      <a:pt x="89" y="34"/>
                    </a:moveTo>
                    <a:cubicBezTo>
                      <a:pt x="88" y="34"/>
                      <a:pt x="87" y="34"/>
                      <a:pt x="87" y="34"/>
                    </a:cubicBezTo>
                    <a:cubicBezTo>
                      <a:pt x="56" y="23"/>
                      <a:pt x="29" y="16"/>
                      <a:pt x="4" y="11"/>
                    </a:cubicBezTo>
                    <a:cubicBezTo>
                      <a:pt x="1" y="10"/>
                      <a:pt x="-1" y="7"/>
                      <a:pt x="0" y="4"/>
                    </a:cubicBezTo>
                    <a:cubicBezTo>
                      <a:pt x="1" y="1"/>
                      <a:pt x="4" y="-1"/>
                      <a:pt x="7" y="0"/>
                    </a:cubicBezTo>
                    <a:cubicBezTo>
                      <a:pt x="32" y="4"/>
                      <a:pt x="59" y="12"/>
                      <a:pt x="91" y="23"/>
                    </a:cubicBezTo>
                    <a:cubicBezTo>
                      <a:pt x="94" y="23"/>
                      <a:pt x="96" y="27"/>
                      <a:pt x="94" y="30"/>
                    </a:cubicBezTo>
                    <a:cubicBezTo>
                      <a:pt x="94" y="33"/>
                      <a:pt x="91" y="34"/>
                      <a:pt x="89" y="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5BC9F2C4-9054-ED42-A619-332727C009B3}"/>
                  </a:ext>
                </a:extLst>
              </p:cNvPr>
              <p:cNvSpPr/>
              <p:nvPr/>
            </p:nvSpPr>
            <p:spPr>
              <a:xfrm>
                <a:off x="7434888" y="7867446"/>
                <a:ext cx="119596" cy="22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9">
                    <a:moveTo>
                      <a:pt x="5" y="19"/>
                    </a:moveTo>
                    <a:cubicBezTo>
                      <a:pt x="3" y="19"/>
                      <a:pt x="0" y="17"/>
                      <a:pt x="0" y="14"/>
                    </a:cubicBezTo>
                    <a:cubicBezTo>
                      <a:pt x="-1" y="11"/>
                      <a:pt x="1" y="8"/>
                      <a:pt x="4" y="7"/>
                    </a:cubicBezTo>
                    <a:cubicBezTo>
                      <a:pt x="31" y="0"/>
                      <a:pt x="61" y="-2"/>
                      <a:pt x="92" y="1"/>
                    </a:cubicBezTo>
                    <a:cubicBezTo>
                      <a:pt x="95" y="1"/>
                      <a:pt x="98" y="4"/>
                      <a:pt x="97" y="7"/>
                    </a:cubicBezTo>
                    <a:cubicBezTo>
                      <a:pt x="97" y="10"/>
                      <a:pt x="94" y="13"/>
                      <a:pt x="91" y="13"/>
                    </a:cubicBezTo>
                    <a:cubicBezTo>
                      <a:pt x="61" y="10"/>
                      <a:pt x="33" y="12"/>
                      <a:pt x="7" y="18"/>
                    </a:cubicBezTo>
                    <a:cubicBezTo>
                      <a:pt x="7" y="18"/>
                      <a:pt x="6" y="19"/>
                      <a:pt x="5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DB7E86C8-700C-9342-9251-8374B702AEBC}"/>
                  </a:ext>
                </a:extLst>
              </p:cNvPr>
              <p:cNvSpPr/>
              <p:nvPr/>
            </p:nvSpPr>
            <p:spPr>
              <a:xfrm>
                <a:off x="8787818" y="7838782"/>
                <a:ext cx="28653" cy="27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" h="23">
                    <a:moveTo>
                      <a:pt x="6" y="23"/>
                    </a:moveTo>
                    <a:cubicBezTo>
                      <a:pt x="4" y="23"/>
                      <a:pt x="3" y="22"/>
                      <a:pt x="2" y="21"/>
                    </a:cubicBezTo>
                    <a:cubicBezTo>
                      <a:pt x="-1" y="19"/>
                      <a:pt x="-1" y="15"/>
                      <a:pt x="2" y="12"/>
                    </a:cubicBezTo>
                    <a:cubicBezTo>
                      <a:pt x="6" y="9"/>
                      <a:pt x="10" y="6"/>
                      <a:pt x="14" y="2"/>
                    </a:cubicBezTo>
                    <a:cubicBezTo>
                      <a:pt x="16" y="-1"/>
                      <a:pt x="20" y="-1"/>
                      <a:pt x="22" y="2"/>
                    </a:cubicBezTo>
                    <a:cubicBezTo>
                      <a:pt x="25" y="4"/>
                      <a:pt x="25" y="8"/>
                      <a:pt x="22" y="10"/>
                    </a:cubicBezTo>
                    <a:cubicBezTo>
                      <a:pt x="18" y="14"/>
                      <a:pt x="14" y="18"/>
                      <a:pt x="10" y="21"/>
                    </a:cubicBezTo>
                    <a:cubicBezTo>
                      <a:pt x="9" y="22"/>
                      <a:pt x="8" y="23"/>
                      <a:pt x="6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40BABC98-637F-804D-855C-A8DAD00CD10D}"/>
                  </a:ext>
                </a:extLst>
              </p:cNvPr>
              <p:cNvSpPr/>
              <p:nvPr/>
            </p:nvSpPr>
            <p:spPr>
              <a:xfrm>
                <a:off x="8799030" y="7428773"/>
                <a:ext cx="565589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5" h="177">
                    <a:moveTo>
                      <a:pt x="105" y="177"/>
                    </a:moveTo>
                    <a:lnTo>
                      <a:pt x="455" y="0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ECEA6D73-A342-6F4E-AEB6-1F102D9CE5F2}"/>
                  </a:ext>
                </a:extLst>
              </p:cNvPr>
              <p:cNvSpPr/>
              <p:nvPr/>
            </p:nvSpPr>
            <p:spPr>
              <a:xfrm>
                <a:off x="8789972" y="7421296"/>
                <a:ext cx="580877" cy="235537"/>
              </a:xfrm>
              <a:custGeom>
                <a:avLst/>
                <a:gdLst>
                  <a:gd name="connsiteX0" fmla="*/ 517341 w 580877"/>
                  <a:gd name="connsiteY0" fmla="*/ 28663 h 235537"/>
                  <a:gd name="connsiteX1" fmla="*/ 26499 w 580877"/>
                  <a:gd name="connsiteY1" fmla="*/ 146286 h 235537"/>
                  <a:gd name="connsiteX2" fmla="*/ 139579 w 580877"/>
                  <a:gd name="connsiteY2" fmla="*/ 219336 h 235537"/>
                  <a:gd name="connsiteX3" fmla="*/ 570932 w 580877"/>
                  <a:gd name="connsiteY3" fmla="*/ 0 h 235537"/>
                  <a:gd name="connsiteX4" fmla="*/ 580877 w 580877"/>
                  <a:gd name="connsiteY4" fmla="*/ 4959 h 235537"/>
                  <a:gd name="connsiteX5" fmla="*/ 575904 w 580877"/>
                  <a:gd name="connsiteY5" fmla="*/ 14876 h 235537"/>
                  <a:gd name="connsiteX6" fmla="*/ 142054 w 580877"/>
                  <a:gd name="connsiteY6" fmla="*/ 234298 h 235537"/>
                  <a:gd name="connsiteX7" fmla="*/ 138325 w 580877"/>
                  <a:gd name="connsiteY7" fmla="*/ 235537 h 235537"/>
                  <a:gd name="connsiteX8" fmla="*/ 134595 w 580877"/>
                  <a:gd name="connsiteY8" fmla="*/ 233058 h 235537"/>
                  <a:gd name="connsiteX9" fmla="*/ 2824 w 580877"/>
                  <a:gd name="connsiteY9" fmla="*/ 148760 h 235537"/>
                  <a:gd name="connsiteX10" fmla="*/ 338 w 580877"/>
                  <a:gd name="connsiteY10" fmla="*/ 141322 h 235537"/>
                  <a:gd name="connsiteX11" fmla="*/ 5310 w 580877"/>
                  <a:gd name="connsiteY11" fmla="*/ 135124 h 23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0877" h="235537">
                    <a:moveTo>
                      <a:pt x="517341" y="28663"/>
                    </a:moveTo>
                    <a:lnTo>
                      <a:pt x="26499" y="146286"/>
                    </a:lnTo>
                    <a:lnTo>
                      <a:pt x="139579" y="219336"/>
                    </a:lnTo>
                    <a:close/>
                    <a:moveTo>
                      <a:pt x="570932" y="0"/>
                    </a:moveTo>
                    <a:cubicBezTo>
                      <a:pt x="574661" y="0"/>
                      <a:pt x="578391" y="2480"/>
                      <a:pt x="580877" y="4959"/>
                    </a:cubicBezTo>
                    <a:cubicBezTo>
                      <a:pt x="580877" y="8678"/>
                      <a:pt x="579634" y="12397"/>
                      <a:pt x="575904" y="14876"/>
                    </a:cubicBezTo>
                    <a:lnTo>
                      <a:pt x="142054" y="234298"/>
                    </a:lnTo>
                    <a:cubicBezTo>
                      <a:pt x="139568" y="235537"/>
                      <a:pt x="139568" y="235537"/>
                      <a:pt x="138325" y="235537"/>
                    </a:cubicBezTo>
                    <a:cubicBezTo>
                      <a:pt x="137082" y="235537"/>
                      <a:pt x="135839" y="234298"/>
                      <a:pt x="134595" y="233058"/>
                    </a:cubicBezTo>
                    <a:lnTo>
                      <a:pt x="2824" y="148760"/>
                    </a:lnTo>
                    <a:cubicBezTo>
                      <a:pt x="1581" y="147521"/>
                      <a:pt x="-905" y="145041"/>
                      <a:pt x="338" y="141322"/>
                    </a:cubicBezTo>
                    <a:cubicBezTo>
                      <a:pt x="1581" y="138843"/>
                      <a:pt x="2824" y="136364"/>
                      <a:pt x="5310" y="135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A43BF42-3934-B645-87B3-D7F3193419A3}"/>
                  </a:ext>
                </a:extLst>
              </p:cNvPr>
              <p:cNvSpPr/>
              <p:nvPr/>
            </p:nvSpPr>
            <p:spPr>
              <a:xfrm>
                <a:off x="8992128" y="7428773"/>
                <a:ext cx="372492" cy="3975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320">
                    <a:moveTo>
                      <a:pt x="300" y="0"/>
                    </a:moveTo>
                    <a:lnTo>
                      <a:pt x="0" y="226"/>
                    </a:lnTo>
                    <a:lnTo>
                      <a:pt x="123" y="3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D4084D62-C92E-4E4A-B401-A0360B6161F8}"/>
                  </a:ext>
                </a:extLst>
              </p:cNvPr>
              <p:cNvSpPr/>
              <p:nvPr/>
            </p:nvSpPr>
            <p:spPr>
              <a:xfrm>
                <a:off x="8984650" y="7422852"/>
                <a:ext cx="387014" cy="410946"/>
              </a:xfrm>
              <a:custGeom>
                <a:avLst/>
                <a:gdLst>
                  <a:gd name="connsiteX0" fmla="*/ 357542 w 387014"/>
                  <a:gd name="connsiteY0" fmla="*/ 32092 h 410946"/>
                  <a:gd name="connsiteX1" fmla="*/ 18687 w 387014"/>
                  <a:gd name="connsiteY1" fmla="*/ 286688 h 410946"/>
                  <a:gd name="connsiteX2" fmla="*/ 157704 w 387014"/>
                  <a:gd name="connsiteY2" fmla="*/ 392252 h 410946"/>
                  <a:gd name="connsiteX3" fmla="*/ 375023 w 387014"/>
                  <a:gd name="connsiteY3" fmla="*/ 933 h 410946"/>
                  <a:gd name="connsiteX4" fmla="*/ 384957 w 387014"/>
                  <a:gd name="connsiteY4" fmla="*/ 933 h 410946"/>
                  <a:gd name="connsiteX5" fmla="*/ 386199 w 387014"/>
                  <a:gd name="connsiteY5" fmla="*/ 9630 h 410946"/>
                  <a:gd name="connsiteX6" fmla="*/ 166401 w 387014"/>
                  <a:gd name="connsiteY6" fmla="*/ 407219 h 410946"/>
                  <a:gd name="connsiteX7" fmla="*/ 161434 w 387014"/>
                  <a:gd name="connsiteY7" fmla="*/ 410946 h 410946"/>
                  <a:gd name="connsiteX8" fmla="*/ 160192 w 387014"/>
                  <a:gd name="connsiteY8" fmla="*/ 410946 h 410946"/>
                  <a:gd name="connsiteX9" fmla="*/ 155225 w 387014"/>
                  <a:gd name="connsiteY9" fmla="*/ 409704 h 410946"/>
                  <a:gd name="connsiteX10" fmla="*/ 3725 w 387014"/>
                  <a:gd name="connsiteY10" fmla="*/ 291670 h 410946"/>
                  <a:gd name="connsiteX11" fmla="*/ 0 w 387014"/>
                  <a:gd name="connsiteY11" fmla="*/ 286700 h 410946"/>
                  <a:gd name="connsiteX12" fmla="*/ 3725 w 387014"/>
                  <a:gd name="connsiteY12" fmla="*/ 280487 h 41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014" h="410946">
                    <a:moveTo>
                      <a:pt x="357542" y="32092"/>
                    </a:moveTo>
                    <a:lnTo>
                      <a:pt x="18687" y="286688"/>
                    </a:lnTo>
                    <a:lnTo>
                      <a:pt x="157704" y="392252"/>
                    </a:lnTo>
                    <a:close/>
                    <a:moveTo>
                      <a:pt x="375023" y="933"/>
                    </a:moveTo>
                    <a:cubicBezTo>
                      <a:pt x="378748" y="-310"/>
                      <a:pt x="382474" y="-310"/>
                      <a:pt x="384957" y="933"/>
                    </a:cubicBezTo>
                    <a:cubicBezTo>
                      <a:pt x="387441" y="3418"/>
                      <a:pt x="387441" y="7145"/>
                      <a:pt x="386199" y="9630"/>
                    </a:cubicBezTo>
                    <a:lnTo>
                      <a:pt x="166401" y="407219"/>
                    </a:lnTo>
                    <a:cubicBezTo>
                      <a:pt x="165159" y="408461"/>
                      <a:pt x="163917" y="410946"/>
                      <a:pt x="161434" y="410946"/>
                    </a:cubicBezTo>
                    <a:cubicBezTo>
                      <a:pt x="160192" y="410946"/>
                      <a:pt x="160192" y="410946"/>
                      <a:pt x="160192" y="410946"/>
                    </a:cubicBezTo>
                    <a:cubicBezTo>
                      <a:pt x="157708" y="410946"/>
                      <a:pt x="156467" y="410946"/>
                      <a:pt x="155225" y="409704"/>
                    </a:cubicBezTo>
                    <a:lnTo>
                      <a:pt x="3725" y="291670"/>
                    </a:lnTo>
                    <a:cubicBezTo>
                      <a:pt x="1242" y="290427"/>
                      <a:pt x="0" y="289185"/>
                      <a:pt x="0" y="286700"/>
                    </a:cubicBezTo>
                    <a:cubicBezTo>
                      <a:pt x="0" y="284215"/>
                      <a:pt x="1242" y="281730"/>
                      <a:pt x="3725" y="2804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84793059-76D8-4B40-B038-DEFD9B85C38D}"/>
                  </a:ext>
                </a:extLst>
              </p:cNvPr>
              <p:cNvSpPr/>
              <p:nvPr/>
            </p:nvSpPr>
            <p:spPr>
              <a:xfrm>
                <a:off x="8911152" y="7428773"/>
                <a:ext cx="453468" cy="365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5" h="294">
                    <a:moveTo>
                      <a:pt x="15" y="177"/>
                    </a:moveTo>
                    <a:lnTo>
                      <a:pt x="0" y="294"/>
                    </a:lnTo>
                    <a:lnTo>
                      <a:pt x="65" y="226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624F9DED-02C1-B84A-97C9-4F7BFC9D49C8}"/>
                  </a:ext>
                </a:extLst>
              </p:cNvPr>
              <p:cNvSpPr/>
              <p:nvPr/>
            </p:nvSpPr>
            <p:spPr>
              <a:xfrm>
                <a:off x="8911152" y="7428773"/>
                <a:ext cx="453468" cy="365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5" h="294">
                    <a:moveTo>
                      <a:pt x="15" y="177"/>
                    </a:moveTo>
                    <a:lnTo>
                      <a:pt x="0" y="294"/>
                    </a:lnTo>
                    <a:lnTo>
                      <a:pt x="65" y="226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3AB7230D-920C-8F46-8012-B31B2F430492}"/>
                  </a:ext>
                </a:extLst>
              </p:cNvPr>
              <p:cNvSpPr/>
              <p:nvPr/>
            </p:nvSpPr>
            <p:spPr>
              <a:xfrm>
                <a:off x="8903673" y="7423042"/>
                <a:ext cx="467918" cy="379601"/>
              </a:xfrm>
              <a:custGeom>
                <a:avLst/>
                <a:gdLst>
                  <a:gd name="connsiteX0" fmla="*/ 391183 w 467918"/>
                  <a:gd name="connsiteY0" fmla="*/ 49350 h 379601"/>
                  <a:gd name="connsiteX1" fmla="*/ 32345 w 467918"/>
                  <a:gd name="connsiteY1" fmla="*/ 231792 h 379601"/>
                  <a:gd name="connsiteX2" fmla="*/ 17445 w 467918"/>
                  <a:gd name="connsiteY2" fmla="*/ 350937 h 379601"/>
                  <a:gd name="connsiteX3" fmla="*/ 83253 w 467918"/>
                  <a:gd name="connsiteY3" fmla="*/ 281436 h 379601"/>
                  <a:gd name="connsiteX4" fmla="*/ 84494 w 467918"/>
                  <a:gd name="connsiteY4" fmla="*/ 280195 h 379601"/>
                  <a:gd name="connsiteX5" fmla="*/ 457236 w 467918"/>
                  <a:gd name="connsiteY5" fmla="*/ 743 h 379601"/>
                  <a:gd name="connsiteX6" fmla="*/ 467175 w 467918"/>
                  <a:gd name="connsiteY6" fmla="*/ 3228 h 379601"/>
                  <a:gd name="connsiteX7" fmla="*/ 464691 w 467918"/>
                  <a:gd name="connsiteY7" fmla="*/ 13165 h 379601"/>
                  <a:gd name="connsiteX8" fmla="*/ 93187 w 467918"/>
                  <a:gd name="connsiteY8" fmla="*/ 292650 h 379601"/>
                  <a:gd name="connsiteX9" fmla="*/ 12425 w 467918"/>
                  <a:gd name="connsiteY9" fmla="*/ 377117 h 379601"/>
                  <a:gd name="connsiteX10" fmla="*/ 7455 w 467918"/>
                  <a:gd name="connsiteY10" fmla="*/ 379601 h 379601"/>
                  <a:gd name="connsiteX11" fmla="*/ 3727 w 467918"/>
                  <a:gd name="connsiteY11" fmla="*/ 379601 h 379601"/>
                  <a:gd name="connsiteX12" fmla="*/ 0 w 467918"/>
                  <a:gd name="connsiteY12" fmla="*/ 372148 h 379601"/>
                  <a:gd name="connsiteX13" fmla="*/ 18637 w 467918"/>
                  <a:gd name="connsiteY13" fmla="*/ 226816 h 379601"/>
                  <a:gd name="connsiteX14" fmla="*/ 22365 w 467918"/>
                  <a:gd name="connsiteY14" fmla="*/ 220605 h 379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7918" h="379601">
                    <a:moveTo>
                      <a:pt x="391183" y="49350"/>
                    </a:moveTo>
                    <a:lnTo>
                      <a:pt x="32345" y="231792"/>
                    </a:lnTo>
                    <a:lnTo>
                      <a:pt x="17445" y="350937"/>
                    </a:lnTo>
                    <a:lnTo>
                      <a:pt x="83253" y="281436"/>
                    </a:lnTo>
                    <a:cubicBezTo>
                      <a:pt x="83253" y="281436"/>
                      <a:pt x="84494" y="281436"/>
                      <a:pt x="84494" y="280195"/>
                    </a:cubicBezTo>
                    <a:close/>
                    <a:moveTo>
                      <a:pt x="457236" y="743"/>
                    </a:moveTo>
                    <a:cubicBezTo>
                      <a:pt x="460963" y="-499"/>
                      <a:pt x="464691" y="-499"/>
                      <a:pt x="467175" y="3228"/>
                    </a:cubicBezTo>
                    <a:cubicBezTo>
                      <a:pt x="468418" y="5712"/>
                      <a:pt x="468418" y="10681"/>
                      <a:pt x="464691" y="13165"/>
                    </a:cubicBezTo>
                    <a:lnTo>
                      <a:pt x="93187" y="292650"/>
                    </a:lnTo>
                    <a:lnTo>
                      <a:pt x="12425" y="377117"/>
                    </a:lnTo>
                    <a:cubicBezTo>
                      <a:pt x="11182" y="379601"/>
                      <a:pt x="9940" y="379601"/>
                      <a:pt x="7455" y="379601"/>
                    </a:cubicBezTo>
                    <a:cubicBezTo>
                      <a:pt x="6212" y="379601"/>
                      <a:pt x="6212" y="379601"/>
                      <a:pt x="3727" y="379601"/>
                    </a:cubicBezTo>
                    <a:cubicBezTo>
                      <a:pt x="2485" y="377117"/>
                      <a:pt x="0" y="374633"/>
                      <a:pt x="0" y="372148"/>
                    </a:cubicBezTo>
                    <a:lnTo>
                      <a:pt x="18637" y="226816"/>
                    </a:lnTo>
                    <a:cubicBezTo>
                      <a:pt x="19880" y="224332"/>
                      <a:pt x="19880" y="221847"/>
                      <a:pt x="22365" y="2206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EBC25B3-3612-EA49-8319-CA19882E9A6D}"/>
                </a:ext>
              </a:extLst>
            </p:cNvPr>
            <p:cNvGrpSpPr/>
            <p:nvPr/>
          </p:nvGrpSpPr>
          <p:grpSpPr>
            <a:xfrm>
              <a:off x="13229062" y="7620692"/>
              <a:ext cx="1664381" cy="1657485"/>
              <a:chOff x="13229062" y="7620692"/>
              <a:chExt cx="1664381" cy="1657485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AC08A589-D583-2C47-8772-9F5C91387D4B}"/>
                  </a:ext>
                </a:extLst>
              </p:cNvPr>
              <p:cNvGrpSpPr/>
              <p:nvPr/>
            </p:nvGrpSpPr>
            <p:grpSpPr>
              <a:xfrm>
                <a:off x="13229062" y="7620692"/>
                <a:ext cx="971718" cy="1238752"/>
                <a:chOff x="13229062" y="7620692"/>
                <a:chExt cx="971718" cy="1238752"/>
              </a:xfrm>
            </p:grpSpPr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AE2A7B9B-289C-E041-B418-6F8C0ACC1800}"/>
                    </a:ext>
                  </a:extLst>
                </p:cNvPr>
                <p:cNvSpPr/>
                <p:nvPr/>
              </p:nvSpPr>
              <p:spPr>
                <a:xfrm>
                  <a:off x="13261453" y="7653094"/>
                  <a:ext cx="908182" cy="11739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0" h="943">
                      <a:moveTo>
                        <a:pt x="730" y="943"/>
                      </a:moveTo>
                      <a:lnTo>
                        <a:pt x="0" y="943"/>
                      </a:lnTo>
                      <a:lnTo>
                        <a:pt x="0" y="0"/>
                      </a:lnTo>
                      <a:lnTo>
                        <a:pt x="73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134FA2A7-BF74-3042-BB07-E7C958CDC6D8}"/>
                    </a:ext>
                  </a:extLst>
                </p:cNvPr>
                <p:cNvSpPr/>
                <p:nvPr/>
              </p:nvSpPr>
              <p:spPr>
                <a:xfrm>
                  <a:off x="13236541" y="7628170"/>
                  <a:ext cx="958014" cy="12237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0" h="983">
                      <a:moveTo>
                        <a:pt x="750" y="983"/>
                      </a:moveTo>
                      <a:lnTo>
                        <a:pt x="20" y="983"/>
                      </a:lnTo>
                      <a:cubicBezTo>
                        <a:pt x="9" y="983"/>
                        <a:pt x="0" y="974"/>
                        <a:pt x="0" y="963"/>
                      </a:cubicBezTo>
                      <a:lnTo>
                        <a:pt x="0" y="20"/>
                      </a:lnTo>
                      <a:cubicBezTo>
                        <a:pt x="0" y="9"/>
                        <a:pt x="9" y="0"/>
                        <a:pt x="20" y="0"/>
                      </a:cubicBezTo>
                      <a:lnTo>
                        <a:pt x="750" y="0"/>
                      </a:lnTo>
                      <a:cubicBezTo>
                        <a:pt x="761" y="0"/>
                        <a:pt x="770" y="9"/>
                        <a:pt x="770" y="20"/>
                      </a:cubicBezTo>
                      <a:lnTo>
                        <a:pt x="770" y="963"/>
                      </a:lnTo>
                      <a:cubicBezTo>
                        <a:pt x="770" y="974"/>
                        <a:pt x="761" y="983"/>
                        <a:pt x="750" y="9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8D3BD45F-F12F-4643-9D9D-4FD1451C22A2}"/>
                    </a:ext>
                  </a:extLst>
                </p:cNvPr>
                <p:cNvSpPr/>
                <p:nvPr/>
              </p:nvSpPr>
              <p:spPr>
                <a:xfrm>
                  <a:off x="13286372" y="7678015"/>
                  <a:ext cx="858350" cy="11240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0" h="903">
                      <a:moveTo>
                        <a:pt x="0" y="903"/>
                      </a:moveTo>
                      <a:lnTo>
                        <a:pt x="690" y="903"/>
                      </a:lnTo>
                      <a:lnTo>
                        <a:pt x="69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7" name="Freeform 776">
                  <a:extLst>
                    <a:ext uri="{FF2B5EF4-FFF2-40B4-BE49-F238E27FC236}">
                      <a16:creationId xmlns:a16="http://schemas.microsoft.com/office/drawing/2014/main" id="{13CDA193-97C7-A544-AD4F-A6C61F3A77E2}"/>
                    </a:ext>
                  </a:extLst>
                </p:cNvPr>
                <p:cNvSpPr/>
                <p:nvPr/>
              </p:nvSpPr>
              <p:spPr>
                <a:xfrm>
                  <a:off x="13229062" y="7620692"/>
                  <a:ext cx="971718" cy="1238752"/>
                </a:xfrm>
                <a:custGeom>
                  <a:avLst/>
                  <a:gdLst>
                    <a:gd name="connsiteX0" fmla="*/ 32371 w 971718"/>
                    <a:gd name="connsiteY0" fmla="*/ 13709 h 1238752"/>
                    <a:gd name="connsiteX1" fmla="*/ 14953 w 971718"/>
                    <a:gd name="connsiteY1" fmla="*/ 32383 h 1238752"/>
                    <a:gd name="connsiteX2" fmla="*/ 14953 w 971718"/>
                    <a:gd name="connsiteY2" fmla="*/ 1206370 h 1238752"/>
                    <a:gd name="connsiteX3" fmla="*/ 32371 w 971718"/>
                    <a:gd name="connsiteY3" fmla="*/ 1225044 h 1238752"/>
                    <a:gd name="connsiteX4" fmla="*/ 940599 w 971718"/>
                    <a:gd name="connsiteY4" fmla="*/ 1225044 h 1238752"/>
                    <a:gd name="connsiteX5" fmla="*/ 958017 w 971718"/>
                    <a:gd name="connsiteY5" fmla="*/ 1206370 h 1238752"/>
                    <a:gd name="connsiteX6" fmla="*/ 958017 w 971718"/>
                    <a:gd name="connsiteY6" fmla="*/ 32383 h 1238752"/>
                    <a:gd name="connsiteX7" fmla="*/ 940599 w 971718"/>
                    <a:gd name="connsiteY7" fmla="*/ 13709 h 1238752"/>
                    <a:gd name="connsiteX8" fmla="*/ 32349 w 971718"/>
                    <a:gd name="connsiteY8" fmla="*/ 0 h 1238752"/>
                    <a:gd name="connsiteX9" fmla="*/ 940613 w 971718"/>
                    <a:gd name="connsiteY9" fmla="*/ 0 h 1238752"/>
                    <a:gd name="connsiteX10" fmla="*/ 971718 w 971718"/>
                    <a:gd name="connsiteY10" fmla="*/ 32370 h 1238752"/>
                    <a:gd name="connsiteX11" fmla="*/ 971718 w 971718"/>
                    <a:gd name="connsiteY11" fmla="*/ 1206383 h 1238752"/>
                    <a:gd name="connsiteX12" fmla="*/ 940613 w 971718"/>
                    <a:gd name="connsiteY12" fmla="*/ 1238752 h 1238752"/>
                    <a:gd name="connsiteX13" fmla="*/ 32349 w 971718"/>
                    <a:gd name="connsiteY13" fmla="*/ 1238752 h 1238752"/>
                    <a:gd name="connsiteX14" fmla="*/ 0 w 971718"/>
                    <a:gd name="connsiteY14" fmla="*/ 1206383 h 1238752"/>
                    <a:gd name="connsiteX15" fmla="*/ 0 w 971718"/>
                    <a:gd name="connsiteY15" fmla="*/ 32370 h 1238752"/>
                    <a:gd name="connsiteX16" fmla="*/ 32349 w 971718"/>
                    <a:gd name="connsiteY16" fmla="*/ 0 h 123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71718" h="1238752">
                      <a:moveTo>
                        <a:pt x="32371" y="13709"/>
                      </a:moveTo>
                      <a:cubicBezTo>
                        <a:pt x="22418" y="13709"/>
                        <a:pt x="14953" y="22424"/>
                        <a:pt x="14953" y="32383"/>
                      </a:cubicBezTo>
                      <a:lnTo>
                        <a:pt x="14953" y="1206370"/>
                      </a:lnTo>
                      <a:cubicBezTo>
                        <a:pt x="14953" y="1216329"/>
                        <a:pt x="22418" y="1225044"/>
                        <a:pt x="32371" y="1225044"/>
                      </a:cubicBezTo>
                      <a:lnTo>
                        <a:pt x="940599" y="1225044"/>
                      </a:lnTo>
                      <a:cubicBezTo>
                        <a:pt x="950552" y="1225044"/>
                        <a:pt x="958017" y="1216329"/>
                        <a:pt x="958017" y="1206370"/>
                      </a:cubicBezTo>
                      <a:lnTo>
                        <a:pt x="958017" y="32383"/>
                      </a:lnTo>
                      <a:cubicBezTo>
                        <a:pt x="958017" y="22424"/>
                        <a:pt x="950552" y="13709"/>
                        <a:pt x="940599" y="13709"/>
                      </a:cubicBezTo>
                      <a:close/>
                      <a:moveTo>
                        <a:pt x="32349" y="0"/>
                      </a:moveTo>
                      <a:lnTo>
                        <a:pt x="940613" y="0"/>
                      </a:lnTo>
                      <a:cubicBezTo>
                        <a:pt x="958032" y="0"/>
                        <a:pt x="971718" y="13695"/>
                        <a:pt x="971718" y="32370"/>
                      </a:cubicBezTo>
                      <a:lnTo>
                        <a:pt x="971718" y="1206383"/>
                      </a:lnTo>
                      <a:cubicBezTo>
                        <a:pt x="971718" y="1223812"/>
                        <a:pt x="958032" y="1238752"/>
                        <a:pt x="940613" y="1238752"/>
                      </a:cubicBezTo>
                      <a:lnTo>
                        <a:pt x="32349" y="1238752"/>
                      </a:lnTo>
                      <a:cubicBezTo>
                        <a:pt x="14930" y="1238752"/>
                        <a:pt x="0" y="1223812"/>
                        <a:pt x="0" y="1206383"/>
                      </a:cubicBezTo>
                      <a:lnTo>
                        <a:pt x="0" y="32370"/>
                      </a:lnTo>
                      <a:cubicBezTo>
                        <a:pt x="0" y="13695"/>
                        <a:pt x="14930" y="0"/>
                        <a:pt x="323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8" name="Freeform 777">
                  <a:extLst>
                    <a:ext uri="{FF2B5EF4-FFF2-40B4-BE49-F238E27FC236}">
                      <a16:creationId xmlns:a16="http://schemas.microsoft.com/office/drawing/2014/main" id="{91FCFB28-DE3B-8142-B936-B658A48A34C7}"/>
                    </a:ext>
                  </a:extLst>
                </p:cNvPr>
                <p:cNvSpPr/>
                <p:nvPr/>
              </p:nvSpPr>
              <p:spPr>
                <a:xfrm>
                  <a:off x="13280143" y="7670542"/>
                  <a:ext cx="870808" cy="1137807"/>
                </a:xfrm>
                <a:custGeom>
                  <a:avLst/>
                  <a:gdLst>
                    <a:gd name="connsiteX0" fmla="*/ 14950 w 870808"/>
                    <a:gd name="connsiteY0" fmla="*/ 14951 h 1137807"/>
                    <a:gd name="connsiteX1" fmla="*/ 14950 w 870808"/>
                    <a:gd name="connsiteY1" fmla="*/ 1124095 h 1137807"/>
                    <a:gd name="connsiteX2" fmla="*/ 855859 w 870808"/>
                    <a:gd name="connsiteY2" fmla="*/ 1124095 h 1137807"/>
                    <a:gd name="connsiteX3" fmla="*/ 855859 w 870808"/>
                    <a:gd name="connsiteY3" fmla="*/ 14951 h 1137807"/>
                    <a:gd name="connsiteX4" fmla="*/ 6220 w 870808"/>
                    <a:gd name="connsiteY4" fmla="*/ 0 h 1137807"/>
                    <a:gd name="connsiteX5" fmla="*/ 864588 w 870808"/>
                    <a:gd name="connsiteY5" fmla="*/ 0 h 1137807"/>
                    <a:gd name="connsiteX6" fmla="*/ 870808 w 870808"/>
                    <a:gd name="connsiteY6" fmla="*/ 7469 h 1137807"/>
                    <a:gd name="connsiteX7" fmla="*/ 870808 w 870808"/>
                    <a:gd name="connsiteY7" fmla="*/ 1131583 h 1137807"/>
                    <a:gd name="connsiteX8" fmla="*/ 864588 w 870808"/>
                    <a:gd name="connsiteY8" fmla="*/ 1137807 h 1137807"/>
                    <a:gd name="connsiteX9" fmla="*/ 6220 w 870808"/>
                    <a:gd name="connsiteY9" fmla="*/ 1137807 h 1137807"/>
                    <a:gd name="connsiteX10" fmla="*/ 0 w 870808"/>
                    <a:gd name="connsiteY10" fmla="*/ 1131583 h 1137807"/>
                    <a:gd name="connsiteX11" fmla="*/ 0 w 870808"/>
                    <a:gd name="connsiteY11" fmla="*/ 7469 h 1137807"/>
                    <a:gd name="connsiteX12" fmla="*/ 6220 w 870808"/>
                    <a:gd name="connsiteY12" fmla="*/ 0 h 1137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0808" h="1137807">
                      <a:moveTo>
                        <a:pt x="14950" y="14951"/>
                      </a:moveTo>
                      <a:lnTo>
                        <a:pt x="14950" y="1124095"/>
                      </a:lnTo>
                      <a:lnTo>
                        <a:pt x="855859" y="1124095"/>
                      </a:lnTo>
                      <a:lnTo>
                        <a:pt x="855859" y="14951"/>
                      </a:lnTo>
                      <a:close/>
                      <a:moveTo>
                        <a:pt x="6220" y="0"/>
                      </a:moveTo>
                      <a:lnTo>
                        <a:pt x="864588" y="0"/>
                      </a:lnTo>
                      <a:cubicBezTo>
                        <a:pt x="868320" y="0"/>
                        <a:pt x="870808" y="3735"/>
                        <a:pt x="870808" y="7469"/>
                      </a:cubicBezTo>
                      <a:lnTo>
                        <a:pt x="870808" y="1131583"/>
                      </a:lnTo>
                      <a:cubicBezTo>
                        <a:pt x="870808" y="1135317"/>
                        <a:pt x="868320" y="1137807"/>
                        <a:pt x="864588" y="1137807"/>
                      </a:cubicBezTo>
                      <a:lnTo>
                        <a:pt x="6220" y="1137807"/>
                      </a:lnTo>
                      <a:cubicBezTo>
                        <a:pt x="2488" y="1137807"/>
                        <a:pt x="0" y="1135317"/>
                        <a:pt x="0" y="1131583"/>
                      </a:cubicBezTo>
                      <a:lnTo>
                        <a:pt x="0" y="7469"/>
                      </a:lnTo>
                      <a:cubicBezTo>
                        <a:pt x="0" y="3735"/>
                        <a:pt x="2488" y="0"/>
                        <a:pt x="6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FA450EBE-C61E-2347-B07A-ABEB1234EFA5}"/>
                    </a:ext>
                  </a:extLst>
                </p:cNvPr>
                <p:cNvSpPr/>
                <p:nvPr/>
              </p:nvSpPr>
              <p:spPr>
                <a:xfrm>
                  <a:off x="13381052" y="7776471"/>
                  <a:ext cx="575556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470">
                      <a:moveTo>
                        <a:pt x="100" y="40"/>
                      </a:moveTo>
                      <a:cubicBezTo>
                        <a:pt x="-37" y="131"/>
                        <a:pt x="-33" y="354"/>
                        <a:pt x="108" y="439"/>
                      </a:cubicBezTo>
                      <a:cubicBezTo>
                        <a:pt x="156" y="468"/>
                        <a:pt x="214" y="478"/>
                        <a:pt x="269" y="464"/>
                      </a:cubicBezTo>
                      <a:cubicBezTo>
                        <a:pt x="408" y="429"/>
                        <a:pt x="503" y="267"/>
                        <a:pt x="445" y="130"/>
                      </a:cubicBezTo>
                      <a:cubicBezTo>
                        <a:pt x="395" y="10"/>
                        <a:pt x="256" y="-26"/>
                        <a:pt x="141" y="18"/>
                      </a:cubicBezTo>
                      <a:cubicBezTo>
                        <a:pt x="126" y="24"/>
                        <a:pt x="113" y="31"/>
                        <a:pt x="100" y="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1C487DBF-ABA9-A948-9CA9-103D861A4B3C}"/>
                    </a:ext>
                  </a:extLst>
                </p:cNvPr>
                <p:cNvSpPr/>
                <p:nvPr/>
              </p:nvSpPr>
              <p:spPr>
                <a:xfrm>
                  <a:off x="13373487" y="7770374"/>
                  <a:ext cx="589517" cy="599303"/>
                </a:xfrm>
                <a:custGeom>
                  <a:avLst/>
                  <a:gdLst>
                    <a:gd name="connsiteX0" fmla="*/ 309441 w 589517"/>
                    <a:gd name="connsiteY0" fmla="*/ 11844 h 599303"/>
                    <a:gd name="connsiteX1" fmla="*/ 185332 w 589517"/>
                    <a:gd name="connsiteY1" fmla="*/ 35956 h 599303"/>
                    <a:gd name="connsiteX2" fmla="*/ 135611 w 589517"/>
                    <a:gd name="connsiteY2" fmla="*/ 62070 h 599303"/>
                    <a:gd name="connsiteX3" fmla="*/ 15037 w 589517"/>
                    <a:gd name="connsiteY3" fmla="*/ 307043 h 599303"/>
                    <a:gd name="connsiteX4" fmla="*/ 145555 w 589517"/>
                    <a:gd name="connsiteY4" fmla="*/ 545799 h 599303"/>
                    <a:gd name="connsiteX5" fmla="*/ 339468 w 589517"/>
                    <a:gd name="connsiteY5" fmla="*/ 576887 h 599303"/>
                    <a:gd name="connsiteX6" fmla="*/ 543324 w 589517"/>
                    <a:gd name="connsiteY6" fmla="*/ 407768 h 599303"/>
                    <a:gd name="connsiteX7" fmla="*/ 554511 w 589517"/>
                    <a:gd name="connsiteY7" fmla="*/ 171500 h 599303"/>
                    <a:gd name="connsiteX8" fmla="*/ 309441 w 589517"/>
                    <a:gd name="connsiteY8" fmla="*/ 11844 h 599303"/>
                    <a:gd name="connsiteX9" fmla="*/ 293167 w 589517"/>
                    <a:gd name="connsiteY9" fmla="*/ 178 h 599303"/>
                    <a:gd name="connsiteX10" fmla="*/ 404119 w 589517"/>
                    <a:gd name="connsiteY10" fmla="*/ 16035 h 599303"/>
                    <a:gd name="connsiteX11" fmla="*/ 566973 w 589517"/>
                    <a:gd name="connsiteY11" fmla="*/ 166515 h 599303"/>
                    <a:gd name="connsiteX12" fmla="*/ 554541 w 589517"/>
                    <a:gd name="connsiteY12" fmla="*/ 415244 h 599303"/>
                    <a:gd name="connsiteX13" fmla="*/ 343204 w 589517"/>
                    <a:gd name="connsiteY13" fmla="*/ 591841 h 599303"/>
                    <a:gd name="connsiteX14" fmla="*/ 279803 w 589517"/>
                    <a:gd name="connsiteY14" fmla="*/ 599303 h 599303"/>
                    <a:gd name="connsiteX15" fmla="*/ 138082 w 589517"/>
                    <a:gd name="connsiteY15" fmla="*/ 559507 h 599303"/>
                    <a:gd name="connsiteX16" fmla="*/ 91 w 589517"/>
                    <a:gd name="connsiteY16" fmla="*/ 309534 h 599303"/>
                    <a:gd name="connsiteX17" fmla="*/ 128137 w 589517"/>
                    <a:gd name="connsiteY17" fmla="*/ 50857 h 599303"/>
                    <a:gd name="connsiteX18" fmla="*/ 180350 w 589517"/>
                    <a:gd name="connsiteY18" fmla="*/ 23496 h 599303"/>
                    <a:gd name="connsiteX19" fmla="*/ 293167 w 589517"/>
                    <a:gd name="connsiteY19" fmla="*/ 178 h 59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9517" h="599303">
                      <a:moveTo>
                        <a:pt x="309441" y="11844"/>
                      </a:moveTo>
                      <a:cubicBezTo>
                        <a:pt x="270557" y="11474"/>
                        <a:pt x="228838" y="18858"/>
                        <a:pt x="185332" y="35956"/>
                      </a:cubicBezTo>
                      <a:cubicBezTo>
                        <a:pt x="167930" y="42174"/>
                        <a:pt x="151770" y="50878"/>
                        <a:pt x="135611" y="62070"/>
                      </a:cubicBezTo>
                      <a:cubicBezTo>
                        <a:pt x="58543" y="113054"/>
                        <a:pt x="12551" y="205075"/>
                        <a:pt x="15037" y="307043"/>
                      </a:cubicBezTo>
                      <a:cubicBezTo>
                        <a:pt x="17523" y="407768"/>
                        <a:pt x="66001" y="498545"/>
                        <a:pt x="145555" y="545799"/>
                      </a:cubicBezTo>
                      <a:cubicBezTo>
                        <a:pt x="203977" y="581861"/>
                        <a:pt x="274830" y="593053"/>
                        <a:pt x="339468" y="576887"/>
                      </a:cubicBezTo>
                      <a:cubicBezTo>
                        <a:pt x="425237" y="555747"/>
                        <a:pt x="501061" y="492328"/>
                        <a:pt x="543324" y="407768"/>
                      </a:cubicBezTo>
                      <a:cubicBezTo>
                        <a:pt x="581858" y="329427"/>
                        <a:pt x="585587" y="246111"/>
                        <a:pt x="554511" y="171500"/>
                      </a:cubicBezTo>
                      <a:cubicBezTo>
                        <a:pt x="517220" y="83832"/>
                        <a:pt x="426091" y="12951"/>
                        <a:pt x="309441" y="11844"/>
                      </a:cubicBezTo>
                      <a:close/>
                      <a:moveTo>
                        <a:pt x="293167" y="178"/>
                      </a:moveTo>
                      <a:cubicBezTo>
                        <a:pt x="331083" y="-1066"/>
                        <a:pt x="368689" y="4220"/>
                        <a:pt x="404119" y="16035"/>
                      </a:cubicBezTo>
                      <a:cubicBezTo>
                        <a:pt x="479952" y="40907"/>
                        <a:pt x="537137" y="94384"/>
                        <a:pt x="566973" y="166515"/>
                      </a:cubicBezTo>
                      <a:cubicBezTo>
                        <a:pt x="600538" y="244865"/>
                        <a:pt x="596809" y="333164"/>
                        <a:pt x="554541" y="415244"/>
                      </a:cubicBezTo>
                      <a:cubicBezTo>
                        <a:pt x="512274" y="503543"/>
                        <a:pt x="432712" y="569456"/>
                        <a:pt x="343204" y="591841"/>
                      </a:cubicBezTo>
                      <a:cubicBezTo>
                        <a:pt x="323313" y="596816"/>
                        <a:pt x="300936" y="599303"/>
                        <a:pt x="279803" y="599303"/>
                      </a:cubicBezTo>
                      <a:cubicBezTo>
                        <a:pt x="230076" y="599303"/>
                        <a:pt x="181593" y="585623"/>
                        <a:pt x="138082" y="559507"/>
                      </a:cubicBezTo>
                      <a:cubicBezTo>
                        <a:pt x="53547" y="508517"/>
                        <a:pt x="2577" y="415244"/>
                        <a:pt x="91" y="309534"/>
                      </a:cubicBezTo>
                      <a:cubicBezTo>
                        <a:pt x="-2395" y="202581"/>
                        <a:pt x="46088" y="105577"/>
                        <a:pt x="128137" y="50857"/>
                      </a:cubicBezTo>
                      <a:cubicBezTo>
                        <a:pt x="144298" y="39664"/>
                        <a:pt x="161702" y="30958"/>
                        <a:pt x="180350" y="23496"/>
                      </a:cubicBezTo>
                      <a:cubicBezTo>
                        <a:pt x="217023" y="9195"/>
                        <a:pt x="255250" y="1422"/>
                        <a:pt x="293167" y="1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3A268CF-8973-714F-BA18-D30EE72C4994}"/>
                    </a:ext>
                  </a:extLst>
                </p:cNvPr>
                <p:cNvSpPr/>
                <p:nvPr/>
              </p:nvSpPr>
              <p:spPr>
                <a:xfrm>
                  <a:off x="13704958" y="8323566"/>
                  <a:ext cx="335118" cy="3651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0" h="294">
                      <a:moveTo>
                        <a:pt x="31" y="134"/>
                      </a:moveTo>
                      <a:cubicBezTo>
                        <a:pt x="14" y="154"/>
                        <a:pt x="1" y="176"/>
                        <a:pt x="0" y="202"/>
                      </a:cubicBezTo>
                      <a:cubicBezTo>
                        <a:pt x="-4" y="253"/>
                        <a:pt x="47" y="287"/>
                        <a:pt x="92" y="293"/>
                      </a:cubicBezTo>
                      <a:cubicBezTo>
                        <a:pt x="207" y="308"/>
                        <a:pt x="290" y="190"/>
                        <a:pt x="265" y="85"/>
                      </a:cubicBezTo>
                      <a:cubicBezTo>
                        <a:pt x="256" y="42"/>
                        <a:pt x="217" y="-24"/>
                        <a:pt x="165" y="9"/>
                      </a:cubicBezTo>
                      <a:cubicBezTo>
                        <a:pt x="115" y="41"/>
                        <a:pt x="70" y="89"/>
                        <a:pt x="31" y="1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1C0DB20A-44A7-8D4C-921A-6AF13E2184DA}"/>
                    </a:ext>
                  </a:extLst>
                </p:cNvPr>
                <p:cNvSpPr/>
                <p:nvPr/>
              </p:nvSpPr>
              <p:spPr>
                <a:xfrm>
                  <a:off x="13697324" y="8315985"/>
                  <a:ext cx="349366" cy="380203"/>
                </a:xfrm>
                <a:custGeom>
                  <a:avLst/>
                  <a:gdLst>
                    <a:gd name="connsiteX0" fmla="*/ 247167 w 349366"/>
                    <a:gd name="connsiteY0" fmla="*/ 15058 h 380203"/>
                    <a:gd name="connsiteX1" fmla="*/ 216143 w 349366"/>
                    <a:gd name="connsiteY1" fmla="*/ 23751 h 380203"/>
                    <a:gd name="connsiteX2" fmla="*/ 52333 w 349366"/>
                    <a:gd name="connsiteY2" fmla="*/ 178977 h 380203"/>
                    <a:gd name="connsiteX3" fmla="*/ 13863 w 349366"/>
                    <a:gd name="connsiteY3" fmla="*/ 258452 h 380203"/>
                    <a:gd name="connsiteX4" fmla="*/ 123069 w 349366"/>
                    <a:gd name="connsiteY4" fmla="*/ 364006 h 380203"/>
                    <a:gd name="connsiteX5" fmla="*/ 279433 w 349366"/>
                    <a:gd name="connsiteY5" fmla="*/ 304399 h 380203"/>
                    <a:gd name="connsiteX6" fmla="*/ 330313 w 349366"/>
                    <a:gd name="connsiteY6" fmla="*/ 114403 h 380203"/>
                    <a:gd name="connsiteX7" fmla="*/ 264541 w 349366"/>
                    <a:gd name="connsiteY7" fmla="*/ 17542 h 380203"/>
                    <a:gd name="connsiteX8" fmla="*/ 247167 w 349366"/>
                    <a:gd name="connsiteY8" fmla="*/ 15058 h 380203"/>
                    <a:gd name="connsiteX9" fmla="*/ 240207 w 349366"/>
                    <a:gd name="connsiteY9" fmla="*/ 414 h 380203"/>
                    <a:gd name="connsiteX10" fmla="*/ 270775 w 349366"/>
                    <a:gd name="connsiteY10" fmla="*/ 5072 h 380203"/>
                    <a:gd name="connsiteX11" fmla="*/ 344016 w 349366"/>
                    <a:gd name="connsiteY11" fmla="*/ 110655 h 380203"/>
                    <a:gd name="connsiteX12" fmla="*/ 290637 w 349366"/>
                    <a:gd name="connsiteY12" fmla="*/ 314369 h 380203"/>
                    <a:gd name="connsiteX13" fmla="*/ 145398 w 349366"/>
                    <a:gd name="connsiteY13" fmla="*/ 380203 h 380203"/>
                    <a:gd name="connsiteX14" fmla="*/ 121812 w 349366"/>
                    <a:gd name="connsiteY14" fmla="*/ 378961 h 380203"/>
                    <a:gd name="connsiteX15" fmla="*/ 159 w 349366"/>
                    <a:gd name="connsiteY15" fmla="*/ 258472 h 380203"/>
                    <a:gd name="connsiteX16" fmla="*/ 41124 w 349366"/>
                    <a:gd name="connsiteY16" fmla="*/ 169036 h 380203"/>
                    <a:gd name="connsiteX17" fmla="*/ 208707 w 349366"/>
                    <a:gd name="connsiteY17" fmla="*/ 12525 h 380203"/>
                    <a:gd name="connsiteX18" fmla="*/ 240207 w 349366"/>
                    <a:gd name="connsiteY18" fmla="*/ 414 h 38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9366" h="380203">
                      <a:moveTo>
                        <a:pt x="247167" y="15058"/>
                      </a:moveTo>
                      <a:cubicBezTo>
                        <a:pt x="237240" y="15058"/>
                        <a:pt x="227312" y="17542"/>
                        <a:pt x="216143" y="23751"/>
                      </a:cubicBezTo>
                      <a:cubicBezTo>
                        <a:pt x="150371" y="67214"/>
                        <a:pt x="90804" y="133030"/>
                        <a:pt x="52333" y="178977"/>
                      </a:cubicBezTo>
                      <a:cubicBezTo>
                        <a:pt x="27514" y="207538"/>
                        <a:pt x="15104" y="233616"/>
                        <a:pt x="13863" y="258452"/>
                      </a:cubicBezTo>
                      <a:cubicBezTo>
                        <a:pt x="10140" y="315576"/>
                        <a:pt x="67225" y="356555"/>
                        <a:pt x="123069" y="364006"/>
                      </a:cubicBezTo>
                      <a:cubicBezTo>
                        <a:pt x="182636" y="372699"/>
                        <a:pt x="237240" y="350346"/>
                        <a:pt x="279433" y="304399"/>
                      </a:cubicBezTo>
                      <a:cubicBezTo>
                        <a:pt x="325349" y="253485"/>
                        <a:pt x="345205" y="180219"/>
                        <a:pt x="330313" y="114403"/>
                      </a:cubicBezTo>
                      <a:cubicBezTo>
                        <a:pt x="321626" y="75907"/>
                        <a:pt x="295566" y="29960"/>
                        <a:pt x="264541" y="17542"/>
                      </a:cubicBezTo>
                      <a:cubicBezTo>
                        <a:pt x="258336" y="15058"/>
                        <a:pt x="253372" y="15058"/>
                        <a:pt x="247167" y="15058"/>
                      </a:cubicBezTo>
                      <a:close/>
                      <a:moveTo>
                        <a:pt x="240207" y="414"/>
                      </a:moveTo>
                      <a:cubicBezTo>
                        <a:pt x="250603" y="-829"/>
                        <a:pt x="260844" y="724"/>
                        <a:pt x="270775" y="5072"/>
                      </a:cubicBezTo>
                      <a:cubicBezTo>
                        <a:pt x="308016" y="19978"/>
                        <a:pt x="335326" y="69664"/>
                        <a:pt x="344016" y="110655"/>
                      </a:cubicBezTo>
                      <a:cubicBezTo>
                        <a:pt x="360153" y="180216"/>
                        <a:pt x="339050" y="258472"/>
                        <a:pt x="290637" y="314369"/>
                      </a:cubicBezTo>
                      <a:cubicBezTo>
                        <a:pt x="250914" y="356602"/>
                        <a:pt x="200018" y="380203"/>
                        <a:pt x="145398" y="380203"/>
                      </a:cubicBezTo>
                      <a:cubicBezTo>
                        <a:pt x="137950" y="380203"/>
                        <a:pt x="129260" y="380203"/>
                        <a:pt x="121812" y="378961"/>
                      </a:cubicBezTo>
                      <a:cubicBezTo>
                        <a:pt x="58503" y="370266"/>
                        <a:pt x="-3565" y="323064"/>
                        <a:pt x="159" y="258472"/>
                      </a:cubicBezTo>
                      <a:cubicBezTo>
                        <a:pt x="1400" y="219965"/>
                        <a:pt x="23745" y="188911"/>
                        <a:pt x="41124" y="169036"/>
                      </a:cubicBezTo>
                      <a:cubicBezTo>
                        <a:pt x="80847" y="123077"/>
                        <a:pt x="140433" y="56000"/>
                        <a:pt x="208707" y="12525"/>
                      </a:cubicBezTo>
                      <a:cubicBezTo>
                        <a:pt x="219259" y="5693"/>
                        <a:pt x="229810" y="1656"/>
                        <a:pt x="240207" y="4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2AE00133-610E-E842-B369-3C2F5CE13D9D}"/>
                    </a:ext>
                  </a:extLst>
                </p:cNvPr>
                <p:cNvSpPr/>
                <p:nvPr/>
              </p:nvSpPr>
              <p:spPr>
                <a:xfrm>
                  <a:off x="13420918" y="8404567"/>
                  <a:ext cx="151987" cy="1719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3" h="139">
                      <a:moveTo>
                        <a:pt x="28" y="115"/>
                      </a:moveTo>
                      <a:cubicBezTo>
                        <a:pt x="49" y="140"/>
                        <a:pt x="91" y="152"/>
                        <a:pt x="112" y="118"/>
                      </a:cubicBezTo>
                      <a:cubicBezTo>
                        <a:pt x="132" y="84"/>
                        <a:pt x="123" y="48"/>
                        <a:pt x="93" y="24"/>
                      </a:cubicBezTo>
                      <a:cubicBezTo>
                        <a:pt x="72" y="7"/>
                        <a:pt x="29" y="-15"/>
                        <a:pt x="8" y="14"/>
                      </a:cubicBezTo>
                      <a:cubicBezTo>
                        <a:pt x="-11" y="42"/>
                        <a:pt x="8" y="92"/>
                        <a:pt x="28" y="11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4730724A-A22B-6C49-A04C-963E259A692E}"/>
                    </a:ext>
                  </a:extLst>
                </p:cNvPr>
                <p:cNvSpPr/>
                <p:nvPr/>
              </p:nvSpPr>
              <p:spPr>
                <a:xfrm>
                  <a:off x="13414006" y="8396559"/>
                  <a:ext cx="165570" cy="186222"/>
                </a:xfrm>
                <a:custGeom>
                  <a:avLst/>
                  <a:gdLst>
                    <a:gd name="connsiteX0" fmla="*/ 44008 w 165570"/>
                    <a:gd name="connsiteY0" fmla="*/ 15489 h 186222"/>
                    <a:gd name="connsiteX1" fmla="*/ 21784 w 165570"/>
                    <a:gd name="connsiteY1" fmla="*/ 29090 h 186222"/>
                    <a:gd name="connsiteX2" fmla="*/ 45242 w 165570"/>
                    <a:gd name="connsiteY2" fmla="*/ 145321 h 186222"/>
                    <a:gd name="connsiteX3" fmla="*/ 103272 w 165570"/>
                    <a:gd name="connsiteY3" fmla="*/ 172523 h 186222"/>
                    <a:gd name="connsiteX4" fmla="*/ 137843 w 165570"/>
                    <a:gd name="connsiteY4" fmla="*/ 150267 h 186222"/>
                    <a:gd name="connsiteX5" fmla="*/ 115619 w 165570"/>
                    <a:gd name="connsiteY5" fmla="*/ 43928 h 186222"/>
                    <a:gd name="connsiteX6" fmla="*/ 44008 w 165570"/>
                    <a:gd name="connsiteY6" fmla="*/ 15489 h 186222"/>
                    <a:gd name="connsiteX7" fmla="*/ 42714 w 165570"/>
                    <a:gd name="connsiteY7" fmla="*/ 534 h 186222"/>
                    <a:gd name="connsiteX8" fmla="*/ 126796 w 165570"/>
                    <a:gd name="connsiteY8" fmla="*/ 32720 h 186222"/>
                    <a:gd name="connsiteX9" fmla="*/ 150289 w 165570"/>
                    <a:gd name="connsiteY9" fmla="*/ 157750 h 186222"/>
                    <a:gd name="connsiteX10" fmla="*/ 105775 w 165570"/>
                    <a:gd name="connsiteY10" fmla="*/ 186222 h 186222"/>
                    <a:gd name="connsiteX11" fmla="*/ 100829 w 165570"/>
                    <a:gd name="connsiteY11" fmla="*/ 186222 h 186222"/>
                    <a:gd name="connsiteX12" fmla="*/ 36532 w 165570"/>
                    <a:gd name="connsiteY12" fmla="*/ 155274 h 186222"/>
                    <a:gd name="connsiteX13" fmla="*/ 11802 w 165570"/>
                    <a:gd name="connsiteY13" fmla="*/ 20341 h 186222"/>
                    <a:gd name="connsiteX14" fmla="*/ 42714 w 165570"/>
                    <a:gd name="connsiteY14" fmla="*/ 534 h 18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5570" h="186222">
                      <a:moveTo>
                        <a:pt x="44008" y="15489"/>
                      </a:moveTo>
                      <a:cubicBezTo>
                        <a:pt x="34130" y="16725"/>
                        <a:pt x="26722" y="20435"/>
                        <a:pt x="21784" y="29090"/>
                      </a:cubicBezTo>
                      <a:cubicBezTo>
                        <a:pt x="-440" y="60003"/>
                        <a:pt x="21784" y="118118"/>
                        <a:pt x="45242" y="145321"/>
                      </a:cubicBezTo>
                      <a:cubicBezTo>
                        <a:pt x="61293" y="162632"/>
                        <a:pt x="83517" y="174997"/>
                        <a:pt x="103272" y="172523"/>
                      </a:cubicBezTo>
                      <a:cubicBezTo>
                        <a:pt x="118088" y="171287"/>
                        <a:pt x="129200" y="163868"/>
                        <a:pt x="137843" y="150267"/>
                      </a:cubicBezTo>
                      <a:cubicBezTo>
                        <a:pt x="160067" y="113172"/>
                        <a:pt x="152659" y="71131"/>
                        <a:pt x="115619" y="43928"/>
                      </a:cubicBezTo>
                      <a:cubicBezTo>
                        <a:pt x="97099" y="27854"/>
                        <a:pt x="66232" y="11780"/>
                        <a:pt x="44008" y="15489"/>
                      </a:cubicBezTo>
                      <a:close/>
                      <a:moveTo>
                        <a:pt x="42714" y="534"/>
                      </a:moveTo>
                      <a:cubicBezTo>
                        <a:pt x="78573" y="-4418"/>
                        <a:pt x="118140" y="26530"/>
                        <a:pt x="126796" y="32720"/>
                      </a:cubicBezTo>
                      <a:cubicBezTo>
                        <a:pt x="167600" y="64906"/>
                        <a:pt x="177492" y="115661"/>
                        <a:pt x="150289" y="157750"/>
                      </a:cubicBezTo>
                      <a:cubicBezTo>
                        <a:pt x="140397" y="175081"/>
                        <a:pt x="124323" y="184984"/>
                        <a:pt x="105775" y="186222"/>
                      </a:cubicBezTo>
                      <a:cubicBezTo>
                        <a:pt x="104539" y="186222"/>
                        <a:pt x="102066" y="186222"/>
                        <a:pt x="100829" y="186222"/>
                      </a:cubicBezTo>
                      <a:cubicBezTo>
                        <a:pt x="78573" y="186222"/>
                        <a:pt x="53843" y="175081"/>
                        <a:pt x="36532" y="155274"/>
                      </a:cubicBezTo>
                      <a:cubicBezTo>
                        <a:pt x="9329" y="124326"/>
                        <a:pt x="-15401" y="58716"/>
                        <a:pt x="11802" y="20341"/>
                      </a:cubicBezTo>
                      <a:cubicBezTo>
                        <a:pt x="19221" y="9199"/>
                        <a:pt x="29113" y="3010"/>
                        <a:pt x="42714" y="5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E3E132B-66E1-574F-B760-61F8BC36C206}"/>
                  </a:ext>
                </a:extLst>
              </p:cNvPr>
              <p:cNvGrpSpPr/>
              <p:nvPr/>
            </p:nvGrpSpPr>
            <p:grpSpPr>
              <a:xfrm>
                <a:off x="14375194" y="8520470"/>
                <a:ext cx="518249" cy="757707"/>
                <a:chOff x="14375194" y="8520470"/>
                <a:chExt cx="518249" cy="757707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B2EDA1D1-483F-674E-BBC7-324BB5334015}"/>
                    </a:ext>
                  </a:extLst>
                </p:cNvPr>
                <p:cNvSpPr/>
                <p:nvPr/>
              </p:nvSpPr>
              <p:spPr>
                <a:xfrm>
                  <a:off x="14407585" y="8552872"/>
                  <a:ext cx="453468" cy="6929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5" h="557">
                      <a:moveTo>
                        <a:pt x="365" y="557"/>
                      </a:moveTo>
                      <a:lnTo>
                        <a:pt x="0" y="557"/>
                      </a:lnTo>
                      <a:lnTo>
                        <a:pt x="0" y="0"/>
                      </a:lnTo>
                      <a:lnTo>
                        <a:pt x="36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53536D8B-E4A4-C949-AE5C-46231762B85E}"/>
                    </a:ext>
                  </a:extLst>
                </p:cNvPr>
                <p:cNvSpPr/>
                <p:nvPr/>
              </p:nvSpPr>
              <p:spPr>
                <a:xfrm>
                  <a:off x="14382669" y="8527947"/>
                  <a:ext cx="503300" cy="7427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5" h="597">
                      <a:moveTo>
                        <a:pt x="385" y="597"/>
                      </a:moveTo>
                      <a:lnTo>
                        <a:pt x="20" y="597"/>
                      </a:lnTo>
                      <a:cubicBezTo>
                        <a:pt x="9" y="597"/>
                        <a:pt x="0" y="588"/>
                        <a:pt x="0" y="577"/>
                      </a:cubicBezTo>
                      <a:lnTo>
                        <a:pt x="0" y="20"/>
                      </a:lnTo>
                      <a:cubicBezTo>
                        <a:pt x="0" y="9"/>
                        <a:pt x="9" y="0"/>
                        <a:pt x="20" y="0"/>
                      </a:cubicBezTo>
                      <a:lnTo>
                        <a:pt x="385" y="0"/>
                      </a:lnTo>
                      <a:cubicBezTo>
                        <a:pt x="396" y="0"/>
                        <a:pt x="405" y="9"/>
                        <a:pt x="405" y="20"/>
                      </a:cubicBezTo>
                      <a:lnTo>
                        <a:pt x="405" y="577"/>
                      </a:lnTo>
                      <a:cubicBezTo>
                        <a:pt x="405" y="588"/>
                        <a:pt x="396" y="597"/>
                        <a:pt x="385" y="5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43A49162-3DE5-8C46-BE69-7346D07AE4E4}"/>
                    </a:ext>
                  </a:extLst>
                </p:cNvPr>
                <p:cNvSpPr/>
                <p:nvPr/>
              </p:nvSpPr>
              <p:spPr>
                <a:xfrm>
                  <a:off x="14432501" y="8577796"/>
                  <a:ext cx="403637" cy="6418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5" h="516">
                      <a:moveTo>
                        <a:pt x="0" y="516"/>
                      </a:moveTo>
                      <a:lnTo>
                        <a:pt x="325" y="516"/>
                      </a:lnTo>
                      <a:lnTo>
                        <a:pt x="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7E05287A-79F8-E145-B431-E68BFBEFB78C}"/>
                    </a:ext>
                  </a:extLst>
                </p:cNvPr>
                <p:cNvSpPr/>
                <p:nvPr/>
              </p:nvSpPr>
              <p:spPr>
                <a:xfrm>
                  <a:off x="14375194" y="8520470"/>
                  <a:ext cx="518249" cy="757707"/>
                </a:xfrm>
                <a:custGeom>
                  <a:avLst/>
                  <a:gdLst>
                    <a:gd name="connsiteX0" fmla="*/ 32347 w 518249"/>
                    <a:gd name="connsiteY0" fmla="*/ 14955 h 757707"/>
                    <a:gd name="connsiteX1" fmla="*/ 14950 w 518249"/>
                    <a:gd name="connsiteY1" fmla="*/ 32372 h 757707"/>
                    <a:gd name="connsiteX2" fmla="*/ 14950 w 518249"/>
                    <a:gd name="connsiteY2" fmla="*/ 725336 h 757707"/>
                    <a:gd name="connsiteX3" fmla="*/ 32347 w 518249"/>
                    <a:gd name="connsiteY3" fmla="*/ 742753 h 757707"/>
                    <a:gd name="connsiteX4" fmla="*/ 485903 w 518249"/>
                    <a:gd name="connsiteY4" fmla="*/ 742753 h 757707"/>
                    <a:gd name="connsiteX5" fmla="*/ 503300 w 518249"/>
                    <a:gd name="connsiteY5" fmla="*/ 725336 h 757707"/>
                    <a:gd name="connsiteX6" fmla="*/ 503300 w 518249"/>
                    <a:gd name="connsiteY6" fmla="*/ 32372 h 757707"/>
                    <a:gd name="connsiteX7" fmla="*/ 485903 w 518249"/>
                    <a:gd name="connsiteY7" fmla="*/ 14955 h 757707"/>
                    <a:gd name="connsiteX8" fmla="*/ 32313 w 518249"/>
                    <a:gd name="connsiteY8" fmla="*/ 0 h 757707"/>
                    <a:gd name="connsiteX9" fmla="*/ 485936 w 518249"/>
                    <a:gd name="connsiteY9" fmla="*/ 0 h 757707"/>
                    <a:gd name="connsiteX10" fmla="*/ 518249 w 518249"/>
                    <a:gd name="connsiteY10" fmla="*/ 32349 h 757707"/>
                    <a:gd name="connsiteX11" fmla="*/ 518249 w 518249"/>
                    <a:gd name="connsiteY11" fmla="*/ 725358 h 757707"/>
                    <a:gd name="connsiteX12" fmla="*/ 485936 w 518249"/>
                    <a:gd name="connsiteY12" fmla="*/ 757707 h 757707"/>
                    <a:gd name="connsiteX13" fmla="*/ 32313 w 518249"/>
                    <a:gd name="connsiteY13" fmla="*/ 757707 h 757707"/>
                    <a:gd name="connsiteX14" fmla="*/ 0 w 518249"/>
                    <a:gd name="connsiteY14" fmla="*/ 725358 h 757707"/>
                    <a:gd name="connsiteX15" fmla="*/ 0 w 518249"/>
                    <a:gd name="connsiteY15" fmla="*/ 32349 h 757707"/>
                    <a:gd name="connsiteX16" fmla="*/ 32313 w 518249"/>
                    <a:gd name="connsiteY16" fmla="*/ 0 h 757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18249" h="757707">
                      <a:moveTo>
                        <a:pt x="32347" y="14955"/>
                      </a:moveTo>
                      <a:cubicBezTo>
                        <a:pt x="22406" y="14955"/>
                        <a:pt x="14950" y="22420"/>
                        <a:pt x="14950" y="32372"/>
                      </a:cubicBezTo>
                      <a:lnTo>
                        <a:pt x="14950" y="725336"/>
                      </a:lnTo>
                      <a:cubicBezTo>
                        <a:pt x="14950" y="735288"/>
                        <a:pt x="22406" y="742753"/>
                        <a:pt x="32347" y="742753"/>
                      </a:cubicBezTo>
                      <a:lnTo>
                        <a:pt x="485903" y="742753"/>
                      </a:lnTo>
                      <a:cubicBezTo>
                        <a:pt x="495844" y="742753"/>
                        <a:pt x="503300" y="735288"/>
                        <a:pt x="503300" y="725336"/>
                      </a:cubicBezTo>
                      <a:lnTo>
                        <a:pt x="503300" y="32372"/>
                      </a:lnTo>
                      <a:cubicBezTo>
                        <a:pt x="503300" y="22420"/>
                        <a:pt x="495844" y="14955"/>
                        <a:pt x="485903" y="14955"/>
                      </a:cubicBezTo>
                      <a:close/>
                      <a:moveTo>
                        <a:pt x="32313" y="0"/>
                      </a:moveTo>
                      <a:lnTo>
                        <a:pt x="485936" y="0"/>
                      </a:lnTo>
                      <a:cubicBezTo>
                        <a:pt x="503335" y="0"/>
                        <a:pt x="518249" y="14930"/>
                        <a:pt x="518249" y="32349"/>
                      </a:cubicBezTo>
                      <a:lnTo>
                        <a:pt x="518249" y="725358"/>
                      </a:lnTo>
                      <a:cubicBezTo>
                        <a:pt x="518249" y="742777"/>
                        <a:pt x="503335" y="757707"/>
                        <a:pt x="485936" y="757707"/>
                      </a:cubicBezTo>
                      <a:lnTo>
                        <a:pt x="32313" y="757707"/>
                      </a:lnTo>
                      <a:cubicBezTo>
                        <a:pt x="14914" y="757707"/>
                        <a:pt x="0" y="742777"/>
                        <a:pt x="0" y="725358"/>
                      </a:cubicBezTo>
                      <a:lnTo>
                        <a:pt x="0" y="32349"/>
                      </a:lnTo>
                      <a:cubicBezTo>
                        <a:pt x="0" y="14930"/>
                        <a:pt x="14914" y="0"/>
                        <a:pt x="323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3" name="Freeform 782">
                  <a:extLst>
                    <a:ext uri="{FF2B5EF4-FFF2-40B4-BE49-F238E27FC236}">
                      <a16:creationId xmlns:a16="http://schemas.microsoft.com/office/drawing/2014/main" id="{7B71AF74-D52C-1A4A-AE62-CD7F67CF67AD}"/>
                    </a:ext>
                  </a:extLst>
                </p:cNvPr>
                <p:cNvSpPr/>
                <p:nvPr/>
              </p:nvSpPr>
              <p:spPr>
                <a:xfrm>
                  <a:off x="14426272" y="8570319"/>
                  <a:ext cx="416094" cy="658009"/>
                </a:xfrm>
                <a:custGeom>
                  <a:avLst/>
                  <a:gdLst>
                    <a:gd name="connsiteX0" fmla="*/ 13703 w 416094"/>
                    <a:gd name="connsiteY0" fmla="*/ 14955 h 658009"/>
                    <a:gd name="connsiteX1" fmla="*/ 13703 w 416094"/>
                    <a:gd name="connsiteY1" fmla="*/ 643055 h 658009"/>
                    <a:gd name="connsiteX2" fmla="*/ 402390 w 416094"/>
                    <a:gd name="connsiteY2" fmla="*/ 643055 h 658009"/>
                    <a:gd name="connsiteX3" fmla="*/ 402390 w 416094"/>
                    <a:gd name="connsiteY3" fmla="*/ 14955 h 658009"/>
                    <a:gd name="connsiteX4" fmla="*/ 6210 w 416094"/>
                    <a:gd name="connsiteY4" fmla="*/ 0 h 658009"/>
                    <a:gd name="connsiteX5" fmla="*/ 409884 w 416094"/>
                    <a:gd name="connsiteY5" fmla="*/ 0 h 658009"/>
                    <a:gd name="connsiteX6" fmla="*/ 416094 w 416094"/>
                    <a:gd name="connsiteY6" fmla="*/ 7463 h 658009"/>
                    <a:gd name="connsiteX7" fmla="*/ 416094 w 416094"/>
                    <a:gd name="connsiteY7" fmla="*/ 649302 h 658009"/>
                    <a:gd name="connsiteX8" fmla="*/ 409884 w 416094"/>
                    <a:gd name="connsiteY8" fmla="*/ 658009 h 658009"/>
                    <a:gd name="connsiteX9" fmla="*/ 6210 w 416094"/>
                    <a:gd name="connsiteY9" fmla="*/ 658009 h 658009"/>
                    <a:gd name="connsiteX10" fmla="*/ 0 w 416094"/>
                    <a:gd name="connsiteY10" fmla="*/ 649302 h 658009"/>
                    <a:gd name="connsiteX11" fmla="*/ 0 w 416094"/>
                    <a:gd name="connsiteY11" fmla="*/ 7463 h 658009"/>
                    <a:gd name="connsiteX12" fmla="*/ 6210 w 416094"/>
                    <a:gd name="connsiteY12" fmla="*/ 0 h 65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6094" h="658009">
                      <a:moveTo>
                        <a:pt x="13703" y="14955"/>
                      </a:moveTo>
                      <a:lnTo>
                        <a:pt x="13703" y="643055"/>
                      </a:lnTo>
                      <a:lnTo>
                        <a:pt x="402390" y="643055"/>
                      </a:lnTo>
                      <a:lnTo>
                        <a:pt x="402390" y="14955"/>
                      </a:lnTo>
                      <a:close/>
                      <a:moveTo>
                        <a:pt x="6210" y="0"/>
                      </a:moveTo>
                      <a:lnTo>
                        <a:pt x="409884" y="0"/>
                      </a:lnTo>
                      <a:cubicBezTo>
                        <a:pt x="413610" y="0"/>
                        <a:pt x="416094" y="3732"/>
                        <a:pt x="416094" y="7463"/>
                      </a:cubicBezTo>
                      <a:lnTo>
                        <a:pt x="416094" y="649302"/>
                      </a:lnTo>
                      <a:cubicBezTo>
                        <a:pt x="416094" y="654277"/>
                        <a:pt x="413610" y="658009"/>
                        <a:pt x="409884" y="658009"/>
                      </a:cubicBezTo>
                      <a:lnTo>
                        <a:pt x="6210" y="658009"/>
                      </a:lnTo>
                      <a:cubicBezTo>
                        <a:pt x="2484" y="658009"/>
                        <a:pt x="0" y="654277"/>
                        <a:pt x="0" y="649302"/>
                      </a:cubicBezTo>
                      <a:lnTo>
                        <a:pt x="0" y="7463"/>
                      </a:lnTo>
                      <a:cubicBezTo>
                        <a:pt x="0" y="3732"/>
                        <a:pt x="2484" y="0"/>
                        <a:pt x="6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389F3FF2-F816-3045-9828-2320089C2260}"/>
                    </a:ext>
                  </a:extLst>
                </p:cNvPr>
                <p:cNvSpPr/>
                <p:nvPr/>
              </p:nvSpPr>
              <p:spPr>
                <a:xfrm>
                  <a:off x="14508490" y="8667525"/>
                  <a:ext cx="203064" cy="3265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4" h="263">
                      <a:moveTo>
                        <a:pt x="44" y="10"/>
                      </a:moveTo>
                      <a:cubicBezTo>
                        <a:pt x="-12" y="50"/>
                        <a:pt x="-7" y="146"/>
                        <a:pt x="15" y="205"/>
                      </a:cubicBezTo>
                      <a:cubicBezTo>
                        <a:pt x="28" y="238"/>
                        <a:pt x="54" y="269"/>
                        <a:pt x="93" y="262"/>
                      </a:cubicBezTo>
                      <a:cubicBezTo>
                        <a:pt x="171" y="247"/>
                        <a:pt x="173" y="141"/>
                        <a:pt x="154" y="82"/>
                      </a:cubicBezTo>
                      <a:cubicBezTo>
                        <a:pt x="141" y="41"/>
                        <a:pt x="92" y="-25"/>
                        <a:pt x="44" y="1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4" name="Freeform 783">
                  <a:extLst>
                    <a:ext uri="{FF2B5EF4-FFF2-40B4-BE49-F238E27FC236}">
                      <a16:creationId xmlns:a16="http://schemas.microsoft.com/office/drawing/2014/main" id="{4297979F-404F-CD42-ACDE-E666E361F74E}"/>
                    </a:ext>
                  </a:extLst>
                </p:cNvPr>
                <p:cNvSpPr/>
                <p:nvPr/>
              </p:nvSpPr>
              <p:spPr>
                <a:xfrm>
                  <a:off x="14500843" y="8660000"/>
                  <a:ext cx="218111" cy="340268"/>
                </a:xfrm>
                <a:custGeom>
                  <a:avLst/>
                  <a:gdLst>
                    <a:gd name="connsiteX0" fmla="*/ 96806 w 218111"/>
                    <a:gd name="connsiteY0" fmla="*/ 15001 h 340268"/>
                    <a:gd name="connsiteX1" fmla="*/ 65863 w 218111"/>
                    <a:gd name="connsiteY1" fmla="*/ 26172 h 340268"/>
                    <a:gd name="connsiteX2" fmla="*/ 33683 w 218111"/>
                    <a:gd name="connsiteY2" fmla="*/ 259530 h 340268"/>
                    <a:gd name="connsiteX3" fmla="*/ 121560 w 218111"/>
                    <a:gd name="connsiteY3" fmla="*/ 325317 h 340268"/>
                    <a:gd name="connsiteX4" fmla="*/ 183445 w 218111"/>
                    <a:gd name="connsiteY4" fmla="*/ 281873 h 340268"/>
                    <a:gd name="connsiteX5" fmla="*/ 192109 w 218111"/>
                    <a:gd name="connsiteY5" fmla="*/ 111820 h 340268"/>
                    <a:gd name="connsiteX6" fmla="*/ 112896 w 218111"/>
                    <a:gd name="connsiteY6" fmla="*/ 17484 h 340268"/>
                    <a:gd name="connsiteX7" fmla="*/ 96806 w 218111"/>
                    <a:gd name="connsiteY7" fmla="*/ 15001 h 340268"/>
                    <a:gd name="connsiteX8" fmla="*/ 86729 w 218111"/>
                    <a:gd name="connsiteY8" fmla="*/ 823 h 340268"/>
                    <a:gd name="connsiteX9" fmla="*/ 117851 w 218111"/>
                    <a:gd name="connsiteY9" fmla="*/ 3772 h 340268"/>
                    <a:gd name="connsiteX10" fmla="*/ 205800 w 218111"/>
                    <a:gd name="connsiteY10" fmla="*/ 108073 h 340268"/>
                    <a:gd name="connsiteX11" fmla="*/ 195890 w 218111"/>
                    <a:gd name="connsiteY11" fmla="*/ 288117 h 340268"/>
                    <a:gd name="connsiteX12" fmla="*/ 125283 w 218111"/>
                    <a:gd name="connsiteY12" fmla="*/ 339026 h 340268"/>
                    <a:gd name="connsiteX13" fmla="*/ 109180 w 218111"/>
                    <a:gd name="connsiteY13" fmla="*/ 340268 h 340268"/>
                    <a:gd name="connsiteX14" fmla="*/ 19992 w 218111"/>
                    <a:gd name="connsiteY14" fmla="*/ 264525 h 340268"/>
                    <a:gd name="connsiteX15" fmla="*/ 58393 w 218111"/>
                    <a:gd name="connsiteY15" fmla="*/ 13706 h 340268"/>
                    <a:gd name="connsiteX16" fmla="*/ 86729 w 218111"/>
                    <a:gd name="connsiteY16" fmla="*/ 823 h 34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8111" h="340268">
                      <a:moveTo>
                        <a:pt x="96806" y="15001"/>
                      </a:moveTo>
                      <a:cubicBezTo>
                        <a:pt x="86904" y="15001"/>
                        <a:pt x="75765" y="18725"/>
                        <a:pt x="65863" y="26172"/>
                      </a:cubicBezTo>
                      <a:cubicBezTo>
                        <a:pt x="28732" y="52239"/>
                        <a:pt x="-12112" y="139127"/>
                        <a:pt x="33683" y="259530"/>
                      </a:cubicBezTo>
                      <a:cubicBezTo>
                        <a:pt x="39872" y="278149"/>
                        <a:pt x="67101" y="336488"/>
                        <a:pt x="121560" y="325317"/>
                      </a:cubicBezTo>
                      <a:cubicBezTo>
                        <a:pt x="147552" y="320352"/>
                        <a:pt x="169830" y="305457"/>
                        <a:pt x="183445" y="281873"/>
                      </a:cubicBezTo>
                      <a:cubicBezTo>
                        <a:pt x="210675" y="234705"/>
                        <a:pt x="208199" y="161470"/>
                        <a:pt x="192109" y="111820"/>
                      </a:cubicBezTo>
                      <a:cubicBezTo>
                        <a:pt x="182207" y="79547"/>
                        <a:pt x="150027" y="29896"/>
                        <a:pt x="112896" y="17484"/>
                      </a:cubicBezTo>
                      <a:cubicBezTo>
                        <a:pt x="106708" y="15001"/>
                        <a:pt x="101757" y="15001"/>
                        <a:pt x="96806" y="15001"/>
                      </a:cubicBezTo>
                      <a:close/>
                      <a:moveTo>
                        <a:pt x="86729" y="823"/>
                      </a:moveTo>
                      <a:cubicBezTo>
                        <a:pt x="96793" y="-884"/>
                        <a:pt x="107322" y="47"/>
                        <a:pt x="117851" y="3772"/>
                      </a:cubicBezTo>
                      <a:cubicBezTo>
                        <a:pt x="156251" y="16189"/>
                        <a:pt x="192174" y="67098"/>
                        <a:pt x="205800" y="108073"/>
                      </a:cubicBezTo>
                      <a:cubicBezTo>
                        <a:pt x="221903" y="157741"/>
                        <a:pt x="225619" y="235967"/>
                        <a:pt x="195890" y="288117"/>
                      </a:cubicBezTo>
                      <a:cubicBezTo>
                        <a:pt x="178548" y="316676"/>
                        <a:pt x="156251" y="332818"/>
                        <a:pt x="125283" y="339026"/>
                      </a:cubicBezTo>
                      <a:cubicBezTo>
                        <a:pt x="119090" y="340268"/>
                        <a:pt x="114135" y="340268"/>
                        <a:pt x="109180" y="340268"/>
                      </a:cubicBezTo>
                      <a:cubicBezTo>
                        <a:pt x="70780" y="340268"/>
                        <a:pt x="38573" y="312951"/>
                        <a:pt x="19992" y="264525"/>
                      </a:cubicBezTo>
                      <a:cubicBezTo>
                        <a:pt x="-6021" y="197475"/>
                        <a:pt x="-18408" y="69581"/>
                        <a:pt x="58393" y="13706"/>
                      </a:cubicBezTo>
                      <a:cubicBezTo>
                        <a:pt x="67064" y="6877"/>
                        <a:pt x="76664" y="2531"/>
                        <a:pt x="86729" y="8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90449C6C-BCFA-3B41-BFD2-73230CE44321}"/>
                    </a:ext>
                  </a:extLst>
                </p:cNvPr>
                <p:cNvSpPr/>
                <p:nvPr/>
              </p:nvSpPr>
              <p:spPr>
                <a:xfrm>
                  <a:off x="14645531" y="8999022"/>
                  <a:ext cx="115859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" h="92">
                      <a:moveTo>
                        <a:pt x="3" y="53"/>
                      </a:moveTo>
                      <a:cubicBezTo>
                        <a:pt x="-5" y="69"/>
                        <a:pt x="3" y="84"/>
                        <a:pt x="20" y="90"/>
                      </a:cubicBezTo>
                      <a:cubicBezTo>
                        <a:pt x="60" y="104"/>
                        <a:pt x="123" y="15"/>
                        <a:pt x="79" y="1"/>
                      </a:cubicBezTo>
                      <a:cubicBezTo>
                        <a:pt x="65" y="-4"/>
                        <a:pt x="49" y="10"/>
                        <a:pt x="39" y="18"/>
                      </a:cubicBezTo>
                      <a:cubicBezTo>
                        <a:pt x="28" y="28"/>
                        <a:pt x="11" y="38"/>
                        <a:pt x="3" y="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5" name="Freeform 784">
                  <a:extLst>
                    <a:ext uri="{FF2B5EF4-FFF2-40B4-BE49-F238E27FC236}">
                      <a16:creationId xmlns:a16="http://schemas.microsoft.com/office/drawing/2014/main" id="{35FCBA3F-9A46-504F-AA45-C67D6F7AEBBC}"/>
                    </a:ext>
                  </a:extLst>
                </p:cNvPr>
                <p:cNvSpPr/>
                <p:nvPr/>
              </p:nvSpPr>
              <p:spPr>
                <a:xfrm>
                  <a:off x="14639617" y="8991409"/>
                  <a:ext cx="130941" cy="127250"/>
                </a:xfrm>
                <a:custGeom>
                  <a:avLst/>
                  <a:gdLst>
                    <a:gd name="connsiteX0" fmla="*/ 100775 w 130941"/>
                    <a:gd name="connsiteY0" fmla="*/ 15074 h 127250"/>
                    <a:gd name="connsiteX1" fmla="*/ 62620 w 130941"/>
                    <a:gd name="connsiteY1" fmla="*/ 34767 h 127250"/>
                    <a:gd name="connsiteX2" fmla="*/ 58928 w 130941"/>
                    <a:gd name="connsiteY2" fmla="*/ 37229 h 127250"/>
                    <a:gd name="connsiteX3" fmla="*/ 47851 w 130941"/>
                    <a:gd name="connsiteY3" fmla="*/ 47076 h 127250"/>
                    <a:gd name="connsiteX4" fmla="*/ 15851 w 130941"/>
                    <a:gd name="connsiteY4" fmla="*/ 77847 h 127250"/>
                    <a:gd name="connsiteX5" fmla="*/ 14620 w 130941"/>
                    <a:gd name="connsiteY5" fmla="*/ 96309 h 127250"/>
                    <a:gd name="connsiteX6" fmla="*/ 33082 w 130941"/>
                    <a:gd name="connsiteY6" fmla="*/ 112310 h 127250"/>
                    <a:gd name="connsiteX7" fmla="*/ 79851 w 130941"/>
                    <a:gd name="connsiteY7" fmla="*/ 95078 h 127250"/>
                    <a:gd name="connsiteX8" fmla="*/ 114313 w 130941"/>
                    <a:gd name="connsiteY8" fmla="*/ 29844 h 127250"/>
                    <a:gd name="connsiteX9" fmla="*/ 100775 w 130941"/>
                    <a:gd name="connsiteY9" fmla="*/ 15074 h 127250"/>
                    <a:gd name="connsiteX10" fmla="*/ 92334 w 130941"/>
                    <a:gd name="connsiteY10" fmla="*/ 482 h 127250"/>
                    <a:gd name="connsiteX11" fmla="*/ 107046 w 130941"/>
                    <a:gd name="connsiteY11" fmla="*/ 1369 h 127250"/>
                    <a:gd name="connsiteX12" fmla="*/ 130493 w 130941"/>
                    <a:gd name="connsiteY12" fmla="*/ 26052 h 127250"/>
                    <a:gd name="connsiteX13" fmla="*/ 91004 w 130941"/>
                    <a:gd name="connsiteY13" fmla="*/ 105036 h 127250"/>
                    <a:gd name="connsiteX14" fmla="*/ 41642 w 130941"/>
                    <a:gd name="connsiteY14" fmla="*/ 127250 h 127250"/>
                    <a:gd name="connsiteX15" fmla="*/ 29302 w 130941"/>
                    <a:gd name="connsiteY15" fmla="*/ 124782 h 127250"/>
                    <a:gd name="connsiteX16" fmla="*/ 2153 w 130941"/>
                    <a:gd name="connsiteY16" fmla="*/ 101333 h 127250"/>
                    <a:gd name="connsiteX17" fmla="*/ 4621 w 130941"/>
                    <a:gd name="connsiteY17" fmla="*/ 69246 h 127250"/>
                    <a:gd name="connsiteX18" fmla="*/ 40408 w 130941"/>
                    <a:gd name="connsiteY18" fmla="*/ 33456 h 127250"/>
                    <a:gd name="connsiteX19" fmla="*/ 51515 w 130941"/>
                    <a:gd name="connsiteY19" fmla="*/ 24818 h 127250"/>
                    <a:gd name="connsiteX20" fmla="*/ 53983 w 130941"/>
                    <a:gd name="connsiteY20" fmla="*/ 22349 h 127250"/>
                    <a:gd name="connsiteX21" fmla="*/ 92334 w 130941"/>
                    <a:gd name="connsiteY21" fmla="*/ 482 h 12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0941" h="127250">
                      <a:moveTo>
                        <a:pt x="100775" y="15074"/>
                      </a:moveTo>
                      <a:cubicBezTo>
                        <a:pt x="88467" y="11381"/>
                        <a:pt x="72467" y="24921"/>
                        <a:pt x="62620" y="34767"/>
                      </a:cubicBezTo>
                      <a:lnTo>
                        <a:pt x="58928" y="37229"/>
                      </a:lnTo>
                      <a:cubicBezTo>
                        <a:pt x="56466" y="40921"/>
                        <a:pt x="51543" y="43383"/>
                        <a:pt x="47851" y="47076"/>
                      </a:cubicBezTo>
                      <a:cubicBezTo>
                        <a:pt x="35543" y="55692"/>
                        <a:pt x="23235" y="65538"/>
                        <a:pt x="15851" y="77847"/>
                      </a:cubicBezTo>
                      <a:cubicBezTo>
                        <a:pt x="12158" y="84001"/>
                        <a:pt x="12158" y="90155"/>
                        <a:pt x="14620" y="96309"/>
                      </a:cubicBezTo>
                      <a:cubicBezTo>
                        <a:pt x="17081" y="103694"/>
                        <a:pt x="23235" y="109848"/>
                        <a:pt x="33082" y="112310"/>
                      </a:cubicBezTo>
                      <a:cubicBezTo>
                        <a:pt x="45389" y="116003"/>
                        <a:pt x="62620" y="109848"/>
                        <a:pt x="79851" y="95078"/>
                      </a:cubicBezTo>
                      <a:cubicBezTo>
                        <a:pt x="103236" y="75385"/>
                        <a:pt x="118006" y="47076"/>
                        <a:pt x="114313" y="29844"/>
                      </a:cubicBezTo>
                      <a:cubicBezTo>
                        <a:pt x="113082" y="22459"/>
                        <a:pt x="108159" y="18766"/>
                        <a:pt x="100775" y="15074"/>
                      </a:cubicBezTo>
                      <a:close/>
                      <a:moveTo>
                        <a:pt x="92334" y="482"/>
                      </a:moveTo>
                      <a:cubicBezTo>
                        <a:pt x="97174" y="-328"/>
                        <a:pt x="102110" y="-174"/>
                        <a:pt x="107046" y="1369"/>
                      </a:cubicBezTo>
                      <a:cubicBezTo>
                        <a:pt x="119387" y="5072"/>
                        <a:pt x="126791" y="13710"/>
                        <a:pt x="130493" y="26052"/>
                      </a:cubicBezTo>
                      <a:cubicBezTo>
                        <a:pt x="134195" y="50734"/>
                        <a:pt x="114451" y="85290"/>
                        <a:pt x="91004" y="105036"/>
                      </a:cubicBezTo>
                      <a:cubicBezTo>
                        <a:pt x="74961" y="119845"/>
                        <a:pt x="57685" y="127250"/>
                        <a:pt x="41642" y="127250"/>
                      </a:cubicBezTo>
                      <a:cubicBezTo>
                        <a:pt x="37940" y="127250"/>
                        <a:pt x="33004" y="126016"/>
                        <a:pt x="29302" y="124782"/>
                      </a:cubicBezTo>
                      <a:cubicBezTo>
                        <a:pt x="15727" y="121079"/>
                        <a:pt x="7089" y="112440"/>
                        <a:pt x="2153" y="101333"/>
                      </a:cubicBezTo>
                      <a:cubicBezTo>
                        <a:pt x="-1549" y="91460"/>
                        <a:pt x="-315" y="80353"/>
                        <a:pt x="4621" y="69246"/>
                      </a:cubicBezTo>
                      <a:cubicBezTo>
                        <a:pt x="13259" y="54437"/>
                        <a:pt x="26834" y="43329"/>
                        <a:pt x="40408" y="33456"/>
                      </a:cubicBezTo>
                      <a:cubicBezTo>
                        <a:pt x="44110" y="30988"/>
                        <a:pt x="47812" y="27286"/>
                        <a:pt x="51515" y="24818"/>
                      </a:cubicBezTo>
                      <a:lnTo>
                        <a:pt x="53983" y="22349"/>
                      </a:lnTo>
                      <a:cubicBezTo>
                        <a:pt x="64164" y="14019"/>
                        <a:pt x="77815" y="2911"/>
                        <a:pt x="92334" y="4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3AC880CC-3005-3A4E-9DF5-DA34B145F99F}"/>
                </a:ext>
              </a:extLst>
            </p:cNvPr>
            <p:cNvSpPr/>
            <p:nvPr/>
          </p:nvSpPr>
          <p:spPr>
            <a:xfrm>
              <a:off x="5287144" y="12332685"/>
              <a:ext cx="13803372" cy="1246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81" h="11">
                  <a:moveTo>
                    <a:pt x="11076" y="11"/>
                  </a:moveTo>
                  <a:lnTo>
                    <a:pt x="5" y="11"/>
                  </a:ln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lnTo>
                    <a:pt x="11076" y="0"/>
                  </a:lnTo>
                  <a:cubicBezTo>
                    <a:pt x="11079" y="0"/>
                    <a:pt x="11081" y="3"/>
                    <a:pt x="11081" y="6"/>
                  </a:cubicBezTo>
                  <a:cubicBezTo>
                    <a:pt x="11081" y="9"/>
                    <a:pt x="11079" y="11"/>
                    <a:pt x="11076" y="11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782B68D-0FD3-5E4F-9F6D-2BFFF4F94EA6}"/>
                </a:ext>
              </a:extLst>
            </p:cNvPr>
            <p:cNvGrpSpPr/>
            <p:nvPr/>
          </p:nvGrpSpPr>
          <p:grpSpPr>
            <a:xfrm>
              <a:off x="15229807" y="7082321"/>
              <a:ext cx="3240305" cy="5539490"/>
              <a:chOff x="15229807" y="7082321"/>
              <a:chExt cx="3240305" cy="5539490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DEC4944D-5B63-5F4A-8141-38DF60AD5A2E}"/>
                  </a:ext>
                </a:extLst>
              </p:cNvPr>
              <p:cNvSpPr/>
              <p:nvPr/>
            </p:nvSpPr>
            <p:spPr>
              <a:xfrm>
                <a:off x="17566913" y="7717898"/>
                <a:ext cx="895724" cy="48964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3930">
                    <a:moveTo>
                      <a:pt x="611" y="3930"/>
                    </a:moveTo>
                    <a:lnTo>
                      <a:pt x="0" y="3930"/>
                    </a:lnTo>
                    <a:lnTo>
                      <a:pt x="0" y="0"/>
                    </a:lnTo>
                    <a:lnTo>
                      <a:pt x="611" y="0"/>
                    </a:lnTo>
                    <a:cubicBezTo>
                      <a:pt x="671" y="0"/>
                      <a:pt x="720" y="49"/>
                      <a:pt x="720" y="109"/>
                    </a:cubicBezTo>
                    <a:lnTo>
                      <a:pt x="720" y="3821"/>
                    </a:lnTo>
                    <a:cubicBezTo>
                      <a:pt x="720" y="3881"/>
                      <a:pt x="671" y="3930"/>
                      <a:pt x="611" y="39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928E7147-21CB-FF40-A77D-E77971517072}"/>
                  </a:ext>
                </a:extLst>
              </p:cNvPr>
              <p:cNvSpPr/>
              <p:nvPr/>
            </p:nvSpPr>
            <p:spPr>
              <a:xfrm>
                <a:off x="17566913" y="7717898"/>
                <a:ext cx="895724" cy="48964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3930">
                    <a:moveTo>
                      <a:pt x="611" y="3930"/>
                    </a:moveTo>
                    <a:lnTo>
                      <a:pt x="0" y="3930"/>
                    </a:lnTo>
                    <a:lnTo>
                      <a:pt x="0" y="0"/>
                    </a:lnTo>
                    <a:lnTo>
                      <a:pt x="611" y="0"/>
                    </a:lnTo>
                    <a:cubicBezTo>
                      <a:pt x="671" y="0"/>
                      <a:pt x="720" y="49"/>
                      <a:pt x="720" y="109"/>
                    </a:cubicBezTo>
                    <a:lnTo>
                      <a:pt x="720" y="3821"/>
                    </a:lnTo>
                    <a:cubicBezTo>
                      <a:pt x="720" y="3881"/>
                      <a:pt x="671" y="3930"/>
                      <a:pt x="611" y="393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44F40535-9469-8347-AD9B-0B9E108B0E8A}"/>
                  </a:ext>
                </a:extLst>
              </p:cNvPr>
              <p:cNvSpPr/>
              <p:nvPr/>
            </p:nvSpPr>
            <p:spPr>
              <a:xfrm>
                <a:off x="17559438" y="7710421"/>
                <a:ext cx="910674" cy="4911390"/>
              </a:xfrm>
              <a:custGeom>
                <a:avLst/>
                <a:gdLst>
                  <a:gd name="connsiteX0" fmla="*/ 13704 w 910674"/>
                  <a:gd name="connsiteY0" fmla="*/ 14955 h 4911390"/>
                  <a:gd name="connsiteX1" fmla="*/ 13704 w 910674"/>
                  <a:gd name="connsiteY1" fmla="*/ 4896435 h 4911390"/>
                  <a:gd name="connsiteX2" fmla="*/ 767590 w 910674"/>
                  <a:gd name="connsiteY2" fmla="*/ 4896435 h 4911390"/>
                  <a:gd name="connsiteX3" fmla="*/ 895726 w 910674"/>
                  <a:gd name="connsiteY3" fmla="*/ 4768106 h 4911390"/>
                  <a:gd name="connsiteX4" fmla="*/ 895726 w 910674"/>
                  <a:gd name="connsiteY4" fmla="*/ 143284 h 4911390"/>
                  <a:gd name="connsiteX5" fmla="*/ 767590 w 910674"/>
                  <a:gd name="connsiteY5" fmla="*/ 14955 h 4911390"/>
                  <a:gd name="connsiteX6" fmla="*/ 0 w 910674"/>
                  <a:gd name="connsiteY6" fmla="*/ 0 h 4911390"/>
                  <a:gd name="connsiteX7" fmla="*/ 767604 w 910674"/>
                  <a:gd name="connsiteY7" fmla="*/ 0 h 4911390"/>
                  <a:gd name="connsiteX8" fmla="*/ 910674 w 910674"/>
                  <a:gd name="connsiteY8" fmla="*/ 143280 h 4911390"/>
                  <a:gd name="connsiteX9" fmla="*/ 910674 w 910674"/>
                  <a:gd name="connsiteY9" fmla="*/ 4768110 h 4911390"/>
                  <a:gd name="connsiteX10" fmla="*/ 767604 w 910674"/>
                  <a:gd name="connsiteY10" fmla="*/ 4911390 h 4911390"/>
                  <a:gd name="connsiteX11" fmla="*/ 0 w 910674"/>
                  <a:gd name="connsiteY11" fmla="*/ 4911390 h 491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0674" h="4911390">
                    <a:moveTo>
                      <a:pt x="13704" y="14955"/>
                    </a:moveTo>
                    <a:lnTo>
                      <a:pt x="13704" y="4896435"/>
                    </a:lnTo>
                    <a:lnTo>
                      <a:pt x="767590" y="4896435"/>
                    </a:lnTo>
                    <a:cubicBezTo>
                      <a:pt x="838500" y="4896435"/>
                      <a:pt x="895726" y="4839123"/>
                      <a:pt x="895726" y="4768106"/>
                    </a:cubicBezTo>
                    <a:lnTo>
                      <a:pt x="895726" y="143284"/>
                    </a:lnTo>
                    <a:cubicBezTo>
                      <a:pt x="895726" y="73513"/>
                      <a:pt x="838500" y="14955"/>
                      <a:pt x="767590" y="14955"/>
                    </a:cubicBezTo>
                    <a:close/>
                    <a:moveTo>
                      <a:pt x="0" y="0"/>
                    </a:moveTo>
                    <a:lnTo>
                      <a:pt x="767604" y="0"/>
                    </a:lnTo>
                    <a:cubicBezTo>
                      <a:pt x="845982" y="0"/>
                      <a:pt x="910674" y="64788"/>
                      <a:pt x="910674" y="143280"/>
                    </a:cubicBezTo>
                    <a:lnTo>
                      <a:pt x="910674" y="4768110"/>
                    </a:lnTo>
                    <a:cubicBezTo>
                      <a:pt x="910674" y="4847849"/>
                      <a:pt x="845982" y="4911390"/>
                      <a:pt x="767604" y="4911390"/>
                    </a:cubicBezTo>
                    <a:lnTo>
                      <a:pt x="0" y="49113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6259796C-19F0-634F-9CFB-093C1CC4FF37}"/>
                  </a:ext>
                </a:extLst>
              </p:cNvPr>
              <p:cNvSpPr/>
              <p:nvPr/>
            </p:nvSpPr>
            <p:spPr>
              <a:xfrm>
                <a:off x="15279639" y="7775225"/>
                <a:ext cx="2365758" cy="4783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0" h="3839">
                    <a:moveTo>
                      <a:pt x="80" y="3839"/>
                    </a:moveTo>
                    <a:lnTo>
                      <a:pt x="1820" y="3839"/>
                    </a:lnTo>
                    <a:cubicBezTo>
                      <a:pt x="1864" y="3839"/>
                      <a:pt x="1900" y="3804"/>
                      <a:pt x="1900" y="3760"/>
                    </a:cubicBezTo>
                    <a:lnTo>
                      <a:pt x="1900" y="78"/>
                    </a:lnTo>
                    <a:cubicBezTo>
                      <a:pt x="1900" y="35"/>
                      <a:pt x="1864" y="0"/>
                      <a:pt x="1820" y="0"/>
                    </a:cubicBezTo>
                    <a:lnTo>
                      <a:pt x="80" y="0"/>
                    </a:lnTo>
                    <a:cubicBezTo>
                      <a:pt x="35" y="0"/>
                      <a:pt x="0" y="35"/>
                      <a:pt x="0" y="78"/>
                    </a:cubicBezTo>
                    <a:lnTo>
                      <a:pt x="0" y="3760"/>
                    </a:lnTo>
                    <a:cubicBezTo>
                      <a:pt x="0" y="3804"/>
                      <a:pt x="35" y="3839"/>
                      <a:pt x="80" y="38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C9CE519-AB54-9B42-A6D9-90BBAF630250}"/>
                  </a:ext>
                </a:extLst>
              </p:cNvPr>
              <p:cNvSpPr/>
              <p:nvPr/>
            </p:nvSpPr>
            <p:spPr>
              <a:xfrm>
                <a:off x="15279639" y="7775225"/>
                <a:ext cx="2365758" cy="4783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0" h="3839">
                    <a:moveTo>
                      <a:pt x="80" y="3839"/>
                    </a:moveTo>
                    <a:lnTo>
                      <a:pt x="1820" y="3839"/>
                    </a:lnTo>
                    <a:cubicBezTo>
                      <a:pt x="1864" y="3839"/>
                      <a:pt x="1900" y="3804"/>
                      <a:pt x="1900" y="3760"/>
                    </a:cubicBezTo>
                    <a:lnTo>
                      <a:pt x="1900" y="78"/>
                    </a:lnTo>
                    <a:cubicBezTo>
                      <a:pt x="1900" y="35"/>
                      <a:pt x="1864" y="0"/>
                      <a:pt x="1820" y="0"/>
                    </a:cubicBezTo>
                    <a:lnTo>
                      <a:pt x="80" y="0"/>
                    </a:lnTo>
                    <a:cubicBezTo>
                      <a:pt x="35" y="0"/>
                      <a:pt x="0" y="35"/>
                      <a:pt x="0" y="78"/>
                    </a:cubicBezTo>
                    <a:lnTo>
                      <a:pt x="0" y="3760"/>
                    </a:lnTo>
                    <a:cubicBezTo>
                      <a:pt x="0" y="3804"/>
                      <a:pt x="35" y="3839"/>
                      <a:pt x="80" y="383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2C1158F-9109-8947-89B5-CD7293FF66B7}"/>
                  </a:ext>
                </a:extLst>
              </p:cNvPr>
              <p:cNvSpPr/>
              <p:nvPr/>
            </p:nvSpPr>
            <p:spPr>
              <a:xfrm>
                <a:off x="16210245" y="7775225"/>
                <a:ext cx="1435152" cy="4783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3" h="3839">
                    <a:moveTo>
                      <a:pt x="1073" y="0"/>
                    </a:moveTo>
                    <a:lnTo>
                      <a:pt x="0" y="0"/>
                    </a:lnTo>
                    <a:lnTo>
                      <a:pt x="0" y="3839"/>
                    </a:lnTo>
                    <a:lnTo>
                      <a:pt x="1073" y="3839"/>
                    </a:lnTo>
                    <a:cubicBezTo>
                      <a:pt x="1117" y="3839"/>
                      <a:pt x="1153" y="3804"/>
                      <a:pt x="1153" y="3760"/>
                    </a:cubicBezTo>
                    <a:lnTo>
                      <a:pt x="1153" y="78"/>
                    </a:lnTo>
                    <a:cubicBezTo>
                      <a:pt x="1153" y="35"/>
                      <a:pt x="1117" y="0"/>
                      <a:pt x="10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3543CAB1-75A0-C248-A0C8-F29A6FC76EC8}"/>
                  </a:ext>
                </a:extLst>
              </p:cNvPr>
              <p:cNvSpPr/>
              <p:nvPr/>
            </p:nvSpPr>
            <p:spPr>
              <a:xfrm>
                <a:off x="16202771" y="7767747"/>
                <a:ext cx="1448857" cy="4797979"/>
              </a:xfrm>
              <a:custGeom>
                <a:avLst/>
                <a:gdLst>
                  <a:gd name="connsiteX0" fmla="*/ 14949 w 1448857"/>
                  <a:gd name="connsiteY0" fmla="*/ 13705 h 4797979"/>
                  <a:gd name="connsiteX1" fmla="*/ 14949 w 1448857"/>
                  <a:gd name="connsiteY1" fmla="*/ 4783025 h 4797979"/>
                  <a:gd name="connsiteX2" fmla="*/ 1343045 w 1448857"/>
                  <a:gd name="connsiteY2" fmla="*/ 4783025 h 4797979"/>
                  <a:gd name="connsiteX3" fmla="*/ 1435153 w 1448857"/>
                  <a:gd name="connsiteY3" fmla="*/ 4692074 h 4797979"/>
                  <a:gd name="connsiteX4" fmla="*/ 1435153 w 1448857"/>
                  <a:gd name="connsiteY4" fmla="*/ 104656 h 4797979"/>
                  <a:gd name="connsiteX5" fmla="*/ 1343045 w 1448857"/>
                  <a:gd name="connsiteY5" fmla="*/ 13705 h 4797979"/>
                  <a:gd name="connsiteX6" fmla="*/ 7468 w 1448857"/>
                  <a:gd name="connsiteY6" fmla="*/ 0 h 4797979"/>
                  <a:gd name="connsiteX7" fmla="*/ 1343055 w 1448857"/>
                  <a:gd name="connsiteY7" fmla="*/ 0 h 4797979"/>
                  <a:gd name="connsiteX8" fmla="*/ 1448857 w 1448857"/>
                  <a:gd name="connsiteY8" fmla="*/ 104656 h 4797979"/>
                  <a:gd name="connsiteX9" fmla="*/ 1448857 w 1448857"/>
                  <a:gd name="connsiteY9" fmla="*/ 4692077 h 4797979"/>
                  <a:gd name="connsiteX10" fmla="*/ 1343055 w 1448857"/>
                  <a:gd name="connsiteY10" fmla="*/ 4797979 h 4797979"/>
                  <a:gd name="connsiteX11" fmla="*/ 7468 w 1448857"/>
                  <a:gd name="connsiteY11" fmla="*/ 4797979 h 4797979"/>
                  <a:gd name="connsiteX12" fmla="*/ 0 w 1448857"/>
                  <a:gd name="connsiteY12" fmla="*/ 4790503 h 4797979"/>
                  <a:gd name="connsiteX13" fmla="*/ 0 w 1448857"/>
                  <a:gd name="connsiteY13" fmla="*/ 7476 h 4797979"/>
                  <a:gd name="connsiteX14" fmla="*/ 7468 w 1448857"/>
                  <a:gd name="connsiteY14" fmla="*/ 0 h 479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8857" h="4797979">
                    <a:moveTo>
                      <a:pt x="14949" y="13705"/>
                    </a:moveTo>
                    <a:lnTo>
                      <a:pt x="14949" y="4783025"/>
                    </a:lnTo>
                    <a:lnTo>
                      <a:pt x="1343045" y="4783025"/>
                    </a:lnTo>
                    <a:cubicBezTo>
                      <a:pt x="1394077" y="4783025"/>
                      <a:pt x="1435153" y="4743156"/>
                      <a:pt x="1435153" y="4692074"/>
                    </a:cubicBezTo>
                    <a:lnTo>
                      <a:pt x="1435153" y="104656"/>
                    </a:lnTo>
                    <a:cubicBezTo>
                      <a:pt x="1435153" y="54820"/>
                      <a:pt x="1394077" y="13705"/>
                      <a:pt x="1343045" y="13705"/>
                    </a:cubicBezTo>
                    <a:close/>
                    <a:moveTo>
                      <a:pt x="7468" y="0"/>
                    </a:moveTo>
                    <a:lnTo>
                      <a:pt x="1343055" y="0"/>
                    </a:lnTo>
                    <a:cubicBezTo>
                      <a:pt x="1401557" y="0"/>
                      <a:pt x="1448857" y="47345"/>
                      <a:pt x="1448857" y="104656"/>
                    </a:cubicBezTo>
                    <a:lnTo>
                      <a:pt x="1448857" y="4692077"/>
                    </a:lnTo>
                    <a:cubicBezTo>
                      <a:pt x="1448857" y="4750635"/>
                      <a:pt x="1401557" y="4797979"/>
                      <a:pt x="1343055" y="4797979"/>
                    </a:cubicBezTo>
                    <a:lnTo>
                      <a:pt x="7468" y="4797979"/>
                    </a:lnTo>
                    <a:cubicBezTo>
                      <a:pt x="4979" y="4797979"/>
                      <a:pt x="0" y="4794241"/>
                      <a:pt x="0" y="4790503"/>
                    </a:cubicBezTo>
                    <a:lnTo>
                      <a:pt x="0" y="7476"/>
                    </a:lnTo>
                    <a:cubicBezTo>
                      <a:pt x="0" y="3738"/>
                      <a:pt x="4979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1F4D1D90-B095-0E46-B491-A8E3549FB74A}"/>
                  </a:ext>
                </a:extLst>
              </p:cNvPr>
              <p:cNvSpPr/>
              <p:nvPr/>
            </p:nvSpPr>
            <p:spPr>
              <a:xfrm>
                <a:off x="15237282" y="7724383"/>
                <a:ext cx="2449226" cy="4896435"/>
              </a:xfrm>
              <a:custGeom>
                <a:avLst/>
                <a:gdLst>
                  <a:gd name="connsiteX0" fmla="*/ 78485 w 2449226"/>
                  <a:gd name="connsiteY0" fmla="*/ 3283561 h 4896435"/>
                  <a:gd name="connsiteX1" fmla="*/ 78485 w 2449226"/>
                  <a:gd name="connsiteY1" fmla="*/ 4714311 h 4896435"/>
                  <a:gd name="connsiteX2" fmla="*/ 175604 w 2449226"/>
                  <a:gd name="connsiteY2" fmla="*/ 4811438 h 4896435"/>
                  <a:gd name="connsiteX3" fmla="*/ 2274868 w 2449226"/>
                  <a:gd name="connsiteY3" fmla="*/ 4811438 h 4896435"/>
                  <a:gd name="connsiteX4" fmla="*/ 2370742 w 2449226"/>
                  <a:gd name="connsiteY4" fmla="*/ 4714311 h 4896435"/>
                  <a:gd name="connsiteX5" fmla="*/ 2370742 w 2449226"/>
                  <a:gd name="connsiteY5" fmla="*/ 3283561 h 4896435"/>
                  <a:gd name="connsiteX6" fmla="*/ 78485 w 2449226"/>
                  <a:gd name="connsiteY6" fmla="*/ 1675925 h 4896435"/>
                  <a:gd name="connsiteX7" fmla="*/ 78485 w 2449226"/>
                  <a:gd name="connsiteY7" fmla="*/ 3202552 h 4896435"/>
                  <a:gd name="connsiteX8" fmla="*/ 2370742 w 2449226"/>
                  <a:gd name="connsiteY8" fmla="*/ 3202552 h 4896435"/>
                  <a:gd name="connsiteX9" fmla="*/ 2370742 w 2449226"/>
                  <a:gd name="connsiteY9" fmla="*/ 1675925 h 4896435"/>
                  <a:gd name="connsiteX10" fmla="*/ 175604 w 2449226"/>
                  <a:gd name="connsiteY10" fmla="*/ 73270 h 4896435"/>
                  <a:gd name="connsiteX11" fmla="*/ 78485 w 2449226"/>
                  <a:gd name="connsiteY11" fmla="*/ 169151 h 4896435"/>
                  <a:gd name="connsiteX12" fmla="*/ 78485 w 2449226"/>
                  <a:gd name="connsiteY12" fmla="*/ 1594913 h 4896435"/>
                  <a:gd name="connsiteX13" fmla="*/ 2370742 w 2449226"/>
                  <a:gd name="connsiteY13" fmla="*/ 1594913 h 4896435"/>
                  <a:gd name="connsiteX14" fmla="*/ 2370742 w 2449226"/>
                  <a:gd name="connsiteY14" fmla="*/ 169151 h 4896435"/>
                  <a:gd name="connsiteX15" fmla="*/ 2274868 w 2449226"/>
                  <a:gd name="connsiteY15" fmla="*/ 73270 h 4896435"/>
                  <a:gd name="connsiteX16" fmla="*/ 135722 w 2449226"/>
                  <a:gd name="connsiteY16" fmla="*/ 0 h 4896435"/>
                  <a:gd name="connsiteX17" fmla="*/ 2313504 w 2449226"/>
                  <a:gd name="connsiteY17" fmla="*/ 0 h 4896435"/>
                  <a:gd name="connsiteX18" fmla="*/ 2449226 w 2449226"/>
                  <a:gd name="connsiteY18" fmla="*/ 135805 h 4896435"/>
                  <a:gd name="connsiteX19" fmla="*/ 2449226 w 2449226"/>
                  <a:gd name="connsiteY19" fmla="*/ 4760631 h 4896435"/>
                  <a:gd name="connsiteX20" fmla="*/ 2313504 w 2449226"/>
                  <a:gd name="connsiteY20" fmla="*/ 4896435 h 4896435"/>
                  <a:gd name="connsiteX21" fmla="*/ 135722 w 2449226"/>
                  <a:gd name="connsiteY21" fmla="*/ 4896435 h 4896435"/>
                  <a:gd name="connsiteX22" fmla="*/ 0 w 2449226"/>
                  <a:gd name="connsiteY22" fmla="*/ 4760631 h 4896435"/>
                  <a:gd name="connsiteX23" fmla="*/ 0 w 2449226"/>
                  <a:gd name="connsiteY23" fmla="*/ 135805 h 4896435"/>
                  <a:gd name="connsiteX24" fmla="*/ 135722 w 2449226"/>
                  <a:gd name="connsiteY24" fmla="*/ 0 h 489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49226" h="4896435">
                    <a:moveTo>
                      <a:pt x="78485" y="3283561"/>
                    </a:moveTo>
                    <a:lnTo>
                      <a:pt x="78485" y="4714311"/>
                    </a:lnTo>
                    <a:cubicBezTo>
                      <a:pt x="78485" y="4767855"/>
                      <a:pt x="122064" y="4811438"/>
                      <a:pt x="175604" y="4811438"/>
                    </a:cubicBezTo>
                    <a:lnTo>
                      <a:pt x="2274868" y="4811438"/>
                    </a:lnTo>
                    <a:cubicBezTo>
                      <a:pt x="2328408" y="4811438"/>
                      <a:pt x="2370742" y="4767855"/>
                      <a:pt x="2370742" y="4714311"/>
                    </a:cubicBezTo>
                    <a:lnTo>
                      <a:pt x="2370742" y="3283561"/>
                    </a:lnTo>
                    <a:close/>
                    <a:moveTo>
                      <a:pt x="78485" y="1675925"/>
                    </a:moveTo>
                    <a:lnTo>
                      <a:pt x="78485" y="3202552"/>
                    </a:lnTo>
                    <a:lnTo>
                      <a:pt x="2370742" y="3202552"/>
                    </a:lnTo>
                    <a:lnTo>
                      <a:pt x="2370742" y="1675925"/>
                    </a:lnTo>
                    <a:close/>
                    <a:moveTo>
                      <a:pt x="175604" y="73270"/>
                    </a:moveTo>
                    <a:cubicBezTo>
                      <a:pt x="122064" y="73270"/>
                      <a:pt x="78485" y="115607"/>
                      <a:pt x="78485" y="169151"/>
                    </a:cubicBezTo>
                    <a:lnTo>
                      <a:pt x="78485" y="1594913"/>
                    </a:lnTo>
                    <a:lnTo>
                      <a:pt x="2370742" y="1594913"/>
                    </a:lnTo>
                    <a:lnTo>
                      <a:pt x="2370742" y="169151"/>
                    </a:lnTo>
                    <a:cubicBezTo>
                      <a:pt x="2370742" y="115607"/>
                      <a:pt x="2328408" y="73270"/>
                      <a:pt x="2274868" y="73270"/>
                    </a:cubicBezTo>
                    <a:close/>
                    <a:moveTo>
                      <a:pt x="135722" y="0"/>
                    </a:moveTo>
                    <a:lnTo>
                      <a:pt x="2313504" y="0"/>
                    </a:lnTo>
                    <a:cubicBezTo>
                      <a:pt x="2388214" y="0"/>
                      <a:pt x="2449226" y="61050"/>
                      <a:pt x="2449226" y="135805"/>
                    </a:cubicBezTo>
                    <a:lnTo>
                      <a:pt x="2449226" y="4760631"/>
                    </a:lnTo>
                    <a:cubicBezTo>
                      <a:pt x="2449226" y="4835385"/>
                      <a:pt x="2388214" y="4896435"/>
                      <a:pt x="2313504" y="4896435"/>
                    </a:cubicBezTo>
                    <a:lnTo>
                      <a:pt x="135722" y="4896435"/>
                    </a:lnTo>
                    <a:cubicBezTo>
                      <a:pt x="61013" y="4896435"/>
                      <a:pt x="0" y="4835385"/>
                      <a:pt x="0" y="4760631"/>
                    </a:cubicBezTo>
                    <a:lnTo>
                      <a:pt x="0" y="135805"/>
                    </a:lnTo>
                    <a:cubicBezTo>
                      <a:pt x="0" y="61050"/>
                      <a:pt x="61013" y="0"/>
                      <a:pt x="1357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A9F6A28D-E633-1147-AB87-79FDEE6F8FD6}"/>
                  </a:ext>
                </a:extLst>
              </p:cNvPr>
              <p:cNvSpPr/>
              <p:nvPr/>
            </p:nvSpPr>
            <p:spPr>
              <a:xfrm>
                <a:off x="15229807" y="7710421"/>
                <a:ext cx="2464177" cy="4911390"/>
              </a:xfrm>
              <a:custGeom>
                <a:avLst/>
                <a:gdLst>
                  <a:gd name="connsiteX0" fmla="*/ 143197 w 2464177"/>
                  <a:gd name="connsiteY0" fmla="*/ 14955 h 4911390"/>
                  <a:gd name="connsiteX1" fmla="*/ 13701 w 2464177"/>
                  <a:gd name="connsiteY1" fmla="*/ 143284 h 4911390"/>
                  <a:gd name="connsiteX2" fmla="*/ 13701 w 2464177"/>
                  <a:gd name="connsiteY2" fmla="*/ 4768106 h 4911390"/>
                  <a:gd name="connsiteX3" fmla="*/ 143197 w 2464177"/>
                  <a:gd name="connsiteY3" fmla="*/ 4896435 h 4911390"/>
                  <a:gd name="connsiteX4" fmla="*/ 2320973 w 2464177"/>
                  <a:gd name="connsiteY4" fmla="*/ 4896435 h 4911390"/>
                  <a:gd name="connsiteX5" fmla="*/ 2450469 w 2464177"/>
                  <a:gd name="connsiteY5" fmla="*/ 4768106 h 4911390"/>
                  <a:gd name="connsiteX6" fmla="*/ 2450469 w 2464177"/>
                  <a:gd name="connsiteY6" fmla="*/ 143284 h 4911390"/>
                  <a:gd name="connsiteX7" fmla="*/ 2320973 w 2464177"/>
                  <a:gd name="connsiteY7" fmla="*/ 14955 h 4911390"/>
                  <a:gd name="connsiteX8" fmla="*/ 143194 w 2464177"/>
                  <a:gd name="connsiteY8" fmla="*/ 0 h 4911390"/>
                  <a:gd name="connsiteX9" fmla="*/ 2320983 w 2464177"/>
                  <a:gd name="connsiteY9" fmla="*/ 0 h 4911390"/>
                  <a:gd name="connsiteX10" fmla="*/ 2464177 w 2464177"/>
                  <a:gd name="connsiteY10" fmla="*/ 143280 h 4911390"/>
                  <a:gd name="connsiteX11" fmla="*/ 2464177 w 2464177"/>
                  <a:gd name="connsiteY11" fmla="*/ 4768110 h 4911390"/>
                  <a:gd name="connsiteX12" fmla="*/ 2320983 w 2464177"/>
                  <a:gd name="connsiteY12" fmla="*/ 4911390 h 4911390"/>
                  <a:gd name="connsiteX13" fmla="*/ 143194 w 2464177"/>
                  <a:gd name="connsiteY13" fmla="*/ 4911390 h 4911390"/>
                  <a:gd name="connsiteX14" fmla="*/ 0 w 2464177"/>
                  <a:gd name="connsiteY14" fmla="*/ 4768110 h 4911390"/>
                  <a:gd name="connsiteX15" fmla="*/ 0 w 2464177"/>
                  <a:gd name="connsiteY15" fmla="*/ 143280 h 4911390"/>
                  <a:gd name="connsiteX16" fmla="*/ 143194 w 2464177"/>
                  <a:gd name="connsiteY16" fmla="*/ 0 h 491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64177" h="4911390">
                    <a:moveTo>
                      <a:pt x="143197" y="14955"/>
                    </a:moveTo>
                    <a:cubicBezTo>
                      <a:pt x="72223" y="14955"/>
                      <a:pt x="13701" y="73513"/>
                      <a:pt x="13701" y="143284"/>
                    </a:cubicBezTo>
                    <a:lnTo>
                      <a:pt x="13701" y="4768106"/>
                    </a:lnTo>
                    <a:cubicBezTo>
                      <a:pt x="13701" y="4839123"/>
                      <a:pt x="72223" y="4896435"/>
                      <a:pt x="143197" y="4896435"/>
                    </a:cubicBezTo>
                    <a:lnTo>
                      <a:pt x="2320973" y="4896435"/>
                    </a:lnTo>
                    <a:cubicBezTo>
                      <a:pt x="2393193" y="4896435"/>
                      <a:pt x="2450469" y="4839123"/>
                      <a:pt x="2450469" y="4768106"/>
                    </a:cubicBezTo>
                    <a:lnTo>
                      <a:pt x="2450469" y="143284"/>
                    </a:lnTo>
                    <a:cubicBezTo>
                      <a:pt x="2450469" y="73513"/>
                      <a:pt x="2393193" y="14955"/>
                      <a:pt x="2320973" y="14955"/>
                    </a:cubicBezTo>
                    <a:close/>
                    <a:moveTo>
                      <a:pt x="143194" y="0"/>
                    </a:moveTo>
                    <a:lnTo>
                      <a:pt x="2320983" y="0"/>
                    </a:lnTo>
                    <a:cubicBezTo>
                      <a:pt x="2400673" y="0"/>
                      <a:pt x="2464177" y="64788"/>
                      <a:pt x="2464177" y="143280"/>
                    </a:cubicBezTo>
                    <a:lnTo>
                      <a:pt x="2464177" y="4768110"/>
                    </a:lnTo>
                    <a:cubicBezTo>
                      <a:pt x="2464177" y="4847849"/>
                      <a:pt x="2400673" y="4911390"/>
                      <a:pt x="2320983" y="4911390"/>
                    </a:cubicBezTo>
                    <a:lnTo>
                      <a:pt x="143194" y="4911390"/>
                    </a:lnTo>
                    <a:cubicBezTo>
                      <a:pt x="63503" y="4911390"/>
                      <a:pt x="0" y="4847849"/>
                      <a:pt x="0" y="4768110"/>
                    </a:cubicBezTo>
                    <a:lnTo>
                      <a:pt x="0" y="143280"/>
                    </a:lnTo>
                    <a:cubicBezTo>
                      <a:pt x="0" y="64788"/>
                      <a:pt x="63503" y="0"/>
                      <a:pt x="143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0DF0AE0C-53AC-284E-A457-D8839F08C0E8}"/>
                  </a:ext>
                </a:extLst>
              </p:cNvPr>
              <p:cNvSpPr/>
              <p:nvPr/>
            </p:nvSpPr>
            <p:spPr>
              <a:xfrm>
                <a:off x="15308292" y="11000466"/>
                <a:ext cx="2307206" cy="1541582"/>
              </a:xfrm>
              <a:custGeom>
                <a:avLst/>
                <a:gdLst>
                  <a:gd name="connsiteX0" fmla="*/ 14950 w 2307206"/>
                  <a:gd name="connsiteY0" fmla="*/ 14955 h 1541582"/>
                  <a:gd name="connsiteX1" fmla="*/ 14950 w 2307206"/>
                  <a:gd name="connsiteY1" fmla="*/ 1438222 h 1541582"/>
                  <a:gd name="connsiteX2" fmla="*/ 104598 w 2307206"/>
                  <a:gd name="connsiteY2" fmla="*/ 1527877 h 1541582"/>
                  <a:gd name="connsiteX3" fmla="*/ 2203854 w 2307206"/>
                  <a:gd name="connsiteY3" fmla="*/ 1527877 h 1541582"/>
                  <a:gd name="connsiteX4" fmla="*/ 2292256 w 2307206"/>
                  <a:gd name="connsiteY4" fmla="*/ 1438222 h 1541582"/>
                  <a:gd name="connsiteX5" fmla="*/ 2292256 w 2307206"/>
                  <a:gd name="connsiteY5" fmla="*/ 14955 h 1541582"/>
                  <a:gd name="connsiteX6" fmla="*/ 7471 w 2307206"/>
                  <a:gd name="connsiteY6" fmla="*/ 0 h 1541582"/>
                  <a:gd name="connsiteX7" fmla="*/ 2299736 w 2307206"/>
                  <a:gd name="connsiteY7" fmla="*/ 0 h 1541582"/>
                  <a:gd name="connsiteX8" fmla="*/ 2307206 w 2307206"/>
                  <a:gd name="connsiteY8" fmla="*/ 7471 h 1541582"/>
                  <a:gd name="connsiteX9" fmla="*/ 2307206 w 2307206"/>
                  <a:gd name="connsiteY9" fmla="*/ 1438229 h 1541582"/>
                  <a:gd name="connsiteX10" fmla="*/ 2203860 w 2307206"/>
                  <a:gd name="connsiteY10" fmla="*/ 1541582 h 1541582"/>
                  <a:gd name="connsiteX11" fmla="*/ 104590 w 2307206"/>
                  <a:gd name="connsiteY11" fmla="*/ 1541582 h 1541582"/>
                  <a:gd name="connsiteX12" fmla="*/ 0 w 2307206"/>
                  <a:gd name="connsiteY12" fmla="*/ 1438229 h 1541582"/>
                  <a:gd name="connsiteX13" fmla="*/ 0 w 2307206"/>
                  <a:gd name="connsiteY13" fmla="*/ 7471 h 1541582"/>
                  <a:gd name="connsiteX14" fmla="*/ 7471 w 2307206"/>
                  <a:gd name="connsiteY14" fmla="*/ 0 h 154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07206" h="1541582">
                    <a:moveTo>
                      <a:pt x="14950" y="14955"/>
                    </a:moveTo>
                    <a:lnTo>
                      <a:pt x="14950" y="1438222"/>
                    </a:lnTo>
                    <a:cubicBezTo>
                      <a:pt x="14950" y="1488030"/>
                      <a:pt x="54794" y="1527877"/>
                      <a:pt x="104598" y="1527877"/>
                    </a:cubicBezTo>
                    <a:lnTo>
                      <a:pt x="2203854" y="1527877"/>
                    </a:lnTo>
                    <a:cubicBezTo>
                      <a:pt x="2252414" y="1527877"/>
                      <a:pt x="2292256" y="1488030"/>
                      <a:pt x="2292256" y="1438222"/>
                    </a:cubicBezTo>
                    <a:lnTo>
                      <a:pt x="2292256" y="14955"/>
                    </a:lnTo>
                    <a:close/>
                    <a:moveTo>
                      <a:pt x="7471" y="0"/>
                    </a:moveTo>
                    <a:lnTo>
                      <a:pt x="2299736" y="0"/>
                    </a:lnTo>
                    <a:cubicBezTo>
                      <a:pt x="2303470" y="0"/>
                      <a:pt x="2307206" y="3736"/>
                      <a:pt x="2307206" y="7471"/>
                    </a:cubicBezTo>
                    <a:lnTo>
                      <a:pt x="2307206" y="1438229"/>
                    </a:lnTo>
                    <a:cubicBezTo>
                      <a:pt x="2307206" y="1495509"/>
                      <a:pt x="2261136" y="1541582"/>
                      <a:pt x="2203860" y="1541582"/>
                    </a:cubicBezTo>
                    <a:lnTo>
                      <a:pt x="104590" y="1541582"/>
                    </a:lnTo>
                    <a:cubicBezTo>
                      <a:pt x="47315" y="1541582"/>
                      <a:pt x="0" y="1495509"/>
                      <a:pt x="0" y="1438229"/>
                    </a:cubicBezTo>
                    <a:lnTo>
                      <a:pt x="0" y="7471"/>
                    </a:lnTo>
                    <a:cubicBezTo>
                      <a:pt x="0" y="3736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1820C89F-3052-0F44-A983-7EE84C938B4E}"/>
                  </a:ext>
                </a:extLst>
              </p:cNvPr>
              <p:cNvSpPr/>
              <p:nvPr/>
            </p:nvSpPr>
            <p:spPr>
              <a:xfrm>
                <a:off x="15308292" y="9391584"/>
                <a:ext cx="2307206" cy="1542832"/>
              </a:xfrm>
              <a:custGeom>
                <a:avLst/>
                <a:gdLst>
                  <a:gd name="connsiteX0" fmla="*/ 14950 w 2307206"/>
                  <a:gd name="connsiteY0" fmla="*/ 14955 h 1542832"/>
                  <a:gd name="connsiteX1" fmla="*/ 14950 w 2307206"/>
                  <a:gd name="connsiteY1" fmla="*/ 1529120 h 1542832"/>
                  <a:gd name="connsiteX2" fmla="*/ 2292256 w 2307206"/>
                  <a:gd name="connsiteY2" fmla="*/ 1529120 h 1542832"/>
                  <a:gd name="connsiteX3" fmla="*/ 2292256 w 2307206"/>
                  <a:gd name="connsiteY3" fmla="*/ 14955 h 1542832"/>
                  <a:gd name="connsiteX4" fmla="*/ 7471 w 2307206"/>
                  <a:gd name="connsiteY4" fmla="*/ 0 h 1542832"/>
                  <a:gd name="connsiteX5" fmla="*/ 2299736 w 2307206"/>
                  <a:gd name="connsiteY5" fmla="*/ 0 h 1542832"/>
                  <a:gd name="connsiteX6" fmla="*/ 2307206 w 2307206"/>
                  <a:gd name="connsiteY6" fmla="*/ 8717 h 1542832"/>
                  <a:gd name="connsiteX7" fmla="*/ 2307206 w 2307206"/>
                  <a:gd name="connsiteY7" fmla="*/ 1535361 h 1542832"/>
                  <a:gd name="connsiteX8" fmla="*/ 2299736 w 2307206"/>
                  <a:gd name="connsiteY8" fmla="*/ 1542832 h 1542832"/>
                  <a:gd name="connsiteX9" fmla="*/ 7471 w 2307206"/>
                  <a:gd name="connsiteY9" fmla="*/ 1542832 h 1542832"/>
                  <a:gd name="connsiteX10" fmla="*/ 0 w 2307206"/>
                  <a:gd name="connsiteY10" fmla="*/ 1535361 h 1542832"/>
                  <a:gd name="connsiteX11" fmla="*/ 0 w 2307206"/>
                  <a:gd name="connsiteY11" fmla="*/ 8717 h 1542832"/>
                  <a:gd name="connsiteX12" fmla="*/ 7471 w 2307206"/>
                  <a:gd name="connsiteY12" fmla="*/ 0 h 154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07206" h="1542832">
                    <a:moveTo>
                      <a:pt x="14950" y="14955"/>
                    </a:moveTo>
                    <a:lnTo>
                      <a:pt x="14950" y="1529120"/>
                    </a:lnTo>
                    <a:lnTo>
                      <a:pt x="2292256" y="1529120"/>
                    </a:lnTo>
                    <a:lnTo>
                      <a:pt x="2292256" y="14955"/>
                    </a:lnTo>
                    <a:close/>
                    <a:moveTo>
                      <a:pt x="7471" y="0"/>
                    </a:moveTo>
                    <a:lnTo>
                      <a:pt x="2299736" y="0"/>
                    </a:lnTo>
                    <a:cubicBezTo>
                      <a:pt x="2303470" y="0"/>
                      <a:pt x="2307206" y="4981"/>
                      <a:pt x="2307206" y="8717"/>
                    </a:cubicBezTo>
                    <a:lnTo>
                      <a:pt x="2307206" y="1535361"/>
                    </a:lnTo>
                    <a:cubicBezTo>
                      <a:pt x="2307206" y="1539096"/>
                      <a:pt x="2303470" y="1542832"/>
                      <a:pt x="2299736" y="1542832"/>
                    </a:cubicBezTo>
                    <a:lnTo>
                      <a:pt x="7471" y="1542832"/>
                    </a:lnTo>
                    <a:cubicBezTo>
                      <a:pt x="3735" y="1542832"/>
                      <a:pt x="0" y="1539096"/>
                      <a:pt x="0" y="1535361"/>
                    </a:cubicBezTo>
                    <a:lnTo>
                      <a:pt x="0" y="8717"/>
                    </a:lnTo>
                    <a:cubicBezTo>
                      <a:pt x="0" y="4981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5EBE78CD-C83D-2444-9750-E5A872D671D7}"/>
                  </a:ext>
                </a:extLst>
              </p:cNvPr>
              <p:cNvSpPr/>
              <p:nvPr/>
            </p:nvSpPr>
            <p:spPr>
              <a:xfrm>
                <a:off x="15308292" y="7790176"/>
                <a:ext cx="2307206" cy="1536597"/>
              </a:xfrm>
              <a:custGeom>
                <a:avLst/>
                <a:gdLst>
                  <a:gd name="connsiteX0" fmla="*/ 104598 w 2307206"/>
                  <a:gd name="connsiteY0" fmla="*/ 14955 h 1536597"/>
                  <a:gd name="connsiteX1" fmla="*/ 14950 w 2307206"/>
                  <a:gd name="connsiteY1" fmla="*/ 103364 h 1536597"/>
                  <a:gd name="connsiteX2" fmla="*/ 14950 w 2307206"/>
                  <a:gd name="connsiteY2" fmla="*/ 1521643 h 1536597"/>
                  <a:gd name="connsiteX3" fmla="*/ 2292256 w 2307206"/>
                  <a:gd name="connsiteY3" fmla="*/ 1521643 h 1536597"/>
                  <a:gd name="connsiteX4" fmla="*/ 2292256 w 2307206"/>
                  <a:gd name="connsiteY4" fmla="*/ 103364 h 1536597"/>
                  <a:gd name="connsiteX5" fmla="*/ 2203854 w 2307206"/>
                  <a:gd name="connsiteY5" fmla="*/ 14955 h 1536597"/>
                  <a:gd name="connsiteX6" fmla="*/ 104590 w 2307206"/>
                  <a:gd name="connsiteY6" fmla="*/ 0 h 1536597"/>
                  <a:gd name="connsiteX7" fmla="*/ 2203860 w 2307206"/>
                  <a:gd name="connsiteY7" fmla="*/ 0 h 1536597"/>
                  <a:gd name="connsiteX8" fmla="*/ 2307206 w 2307206"/>
                  <a:gd name="connsiteY8" fmla="*/ 103353 h 1536597"/>
                  <a:gd name="connsiteX9" fmla="*/ 2307206 w 2307206"/>
                  <a:gd name="connsiteY9" fmla="*/ 1529126 h 1536597"/>
                  <a:gd name="connsiteX10" fmla="*/ 2299736 w 2307206"/>
                  <a:gd name="connsiteY10" fmla="*/ 1536597 h 1536597"/>
                  <a:gd name="connsiteX11" fmla="*/ 7471 w 2307206"/>
                  <a:gd name="connsiteY11" fmla="*/ 1536597 h 1536597"/>
                  <a:gd name="connsiteX12" fmla="*/ 0 w 2307206"/>
                  <a:gd name="connsiteY12" fmla="*/ 1529126 h 1536597"/>
                  <a:gd name="connsiteX13" fmla="*/ 0 w 2307206"/>
                  <a:gd name="connsiteY13" fmla="*/ 103353 h 1536597"/>
                  <a:gd name="connsiteX14" fmla="*/ 104590 w 2307206"/>
                  <a:gd name="connsiteY14" fmla="*/ 0 h 153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07206" h="1536597">
                    <a:moveTo>
                      <a:pt x="104598" y="14955"/>
                    </a:moveTo>
                    <a:cubicBezTo>
                      <a:pt x="54794" y="14955"/>
                      <a:pt x="14950" y="53556"/>
                      <a:pt x="14950" y="103364"/>
                    </a:cubicBezTo>
                    <a:lnTo>
                      <a:pt x="14950" y="1521643"/>
                    </a:lnTo>
                    <a:lnTo>
                      <a:pt x="2292256" y="1521643"/>
                    </a:lnTo>
                    <a:lnTo>
                      <a:pt x="2292256" y="103364"/>
                    </a:lnTo>
                    <a:cubicBezTo>
                      <a:pt x="2292256" y="53556"/>
                      <a:pt x="2252414" y="14955"/>
                      <a:pt x="2203854" y="14955"/>
                    </a:cubicBezTo>
                    <a:close/>
                    <a:moveTo>
                      <a:pt x="104590" y="0"/>
                    </a:moveTo>
                    <a:lnTo>
                      <a:pt x="2203860" y="0"/>
                    </a:lnTo>
                    <a:cubicBezTo>
                      <a:pt x="2261136" y="0"/>
                      <a:pt x="2307206" y="46073"/>
                      <a:pt x="2307206" y="103353"/>
                    </a:cubicBezTo>
                    <a:lnTo>
                      <a:pt x="2307206" y="1529126"/>
                    </a:lnTo>
                    <a:cubicBezTo>
                      <a:pt x="2307206" y="1532861"/>
                      <a:pt x="2303470" y="1536597"/>
                      <a:pt x="2299736" y="1536597"/>
                    </a:cubicBezTo>
                    <a:lnTo>
                      <a:pt x="7471" y="1536597"/>
                    </a:lnTo>
                    <a:cubicBezTo>
                      <a:pt x="3735" y="1536597"/>
                      <a:pt x="0" y="1532861"/>
                      <a:pt x="0" y="1529126"/>
                    </a:cubicBezTo>
                    <a:lnTo>
                      <a:pt x="0" y="103353"/>
                    </a:lnTo>
                    <a:cubicBezTo>
                      <a:pt x="0" y="46073"/>
                      <a:pt x="47315" y="0"/>
                      <a:pt x="1045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D7E8BA60-C100-8E49-A75C-0A51ED4AB85D}"/>
                  </a:ext>
                </a:extLst>
              </p:cNvPr>
              <p:cNvSpPr/>
              <p:nvPr/>
            </p:nvSpPr>
            <p:spPr>
              <a:xfrm>
                <a:off x="15790414" y="7082321"/>
                <a:ext cx="681448" cy="6418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8" h="516">
                    <a:moveTo>
                      <a:pt x="507" y="0"/>
                    </a:moveTo>
                    <a:lnTo>
                      <a:pt x="41" y="0"/>
                    </a:lnTo>
                    <a:cubicBezTo>
                      <a:pt x="18" y="0"/>
                      <a:pt x="0" y="19"/>
                      <a:pt x="0" y="41"/>
                    </a:cubicBezTo>
                    <a:lnTo>
                      <a:pt x="0" y="474"/>
                    </a:lnTo>
                    <a:cubicBezTo>
                      <a:pt x="0" y="498"/>
                      <a:pt x="18" y="516"/>
                      <a:pt x="41" y="516"/>
                    </a:cubicBezTo>
                    <a:lnTo>
                      <a:pt x="507" y="516"/>
                    </a:lnTo>
                    <a:cubicBezTo>
                      <a:pt x="529" y="516"/>
                      <a:pt x="548" y="498"/>
                      <a:pt x="548" y="474"/>
                    </a:cubicBezTo>
                    <a:lnTo>
                      <a:pt x="548" y="41"/>
                    </a:lnTo>
                    <a:cubicBezTo>
                      <a:pt x="548" y="19"/>
                      <a:pt x="529" y="0"/>
                      <a:pt x="5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69ACB55C-30B0-2A40-920E-3D9BC7180995}"/>
                  </a:ext>
                </a:extLst>
              </p:cNvPr>
              <p:cNvSpPr/>
              <p:nvPr/>
            </p:nvSpPr>
            <p:spPr>
              <a:xfrm>
                <a:off x="15464016" y="7089799"/>
                <a:ext cx="701381" cy="6268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4" h="504">
                    <a:moveTo>
                      <a:pt x="501" y="504"/>
                    </a:moveTo>
                    <a:lnTo>
                      <a:pt x="63" y="504"/>
                    </a:lnTo>
                    <a:cubicBezTo>
                      <a:pt x="28" y="504"/>
                      <a:pt x="0" y="476"/>
                      <a:pt x="0" y="442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3" y="0"/>
                    </a:cubicBezTo>
                    <a:lnTo>
                      <a:pt x="501" y="0"/>
                    </a:lnTo>
                    <a:cubicBezTo>
                      <a:pt x="536" y="0"/>
                      <a:pt x="564" y="28"/>
                      <a:pt x="564" y="63"/>
                    </a:cubicBezTo>
                    <a:lnTo>
                      <a:pt x="564" y="442"/>
                    </a:lnTo>
                    <a:cubicBezTo>
                      <a:pt x="564" y="476"/>
                      <a:pt x="536" y="504"/>
                      <a:pt x="501" y="5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1DF545DE-4387-964F-9B0A-FE483E75847C}"/>
                  </a:ext>
                </a:extLst>
              </p:cNvPr>
              <p:cNvSpPr/>
              <p:nvPr/>
            </p:nvSpPr>
            <p:spPr>
              <a:xfrm>
                <a:off x="15456541" y="7082321"/>
                <a:ext cx="716330" cy="641808"/>
              </a:xfrm>
              <a:custGeom>
                <a:avLst/>
                <a:gdLst>
                  <a:gd name="connsiteX0" fmla="*/ 51010 w 716330"/>
                  <a:gd name="connsiteY0" fmla="*/ 14955 h 641808"/>
                  <a:gd name="connsiteX1" fmla="*/ 13704 w 716330"/>
                  <a:gd name="connsiteY1" fmla="*/ 51022 h 641808"/>
                  <a:gd name="connsiteX2" fmla="*/ 13704 w 716330"/>
                  <a:gd name="connsiteY2" fmla="*/ 589543 h 641808"/>
                  <a:gd name="connsiteX3" fmla="*/ 51010 w 716330"/>
                  <a:gd name="connsiteY3" fmla="*/ 626854 h 641808"/>
                  <a:gd name="connsiteX4" fmla="*/ 665321 w 716330"/>
                  <a:gd name="connsiteY4" fmla="*/ 626854 h 641808"/>
                  <a:gd name="connsiteX5" fmla="*/ 702627 w 716330"/>
                  <a:gd name="connsiteY5" fmla="*/ 589543 h 641808"/>
                  <a:gd name="connsiteX6" fmla="*/ 702627 w 716330"/>
                  <a:gd name="connsiteY6" fmla="*/ 51022 h 641808"/>
                  <a:gd name="connsiteX7" fmla="*/ 665321 w 716330"/>
                  <a:gd name="connsiteY7" fmla="*/ 14955 h 641808"/>
                  <a:gd name="connsiteX8" fmla="*/ 50989 w 716330"/>
                  <a:gd name="connsiteY8" fmla="*/ 0 h 641808"/>
                  <a:gd name="connsiteX9" fmla="*/ 665341 w 716330"/>
                  <a:gd name="connsiteY9" fmla="*/ 0 h 641808"/>
                  <a:gd name="connsiteX10" fmla="*/ 716330 w 716330"/>
                  <a:gd name="connsiteY10" fmla="*/ 50997 h 641808"/>
                  <a:gd name="connsiteX11" fmla="*/ 716330 w 716330"/>
                  <a:gd name="connsiteY11" fmla="*/ 589568 h 641808"/>
                  <a:gd name="connsiteX12" fmla="*/ 665341 w 716330"/>
                  <a:gd name="connsiteY12" fmla="*/ 641808 h 641808"/>
                  <a:gd name="connsiteX13" fmla="*/ 50989 w 716330"/>
                  <a:gd name="connsiteY13" fmla="*/ 641808 h 641808"/>
                  <a:gd name="connsiteX14" fmla="*/ 0 w 716330"/>
                  <a:gd name="connsiteY14" fmla="*/ 589568 h 641808"/>
                  <a:gd name="connsiteX15" fmla="*/ 0 w 716330"/>
                  <a:gd name="connsiteY15" fmla="*/ 50997 h 641808"/>
                  <a:gd name="connsiteX16" fmla="*/ 50989 w 716330"/>
                  <a:gd name="connsiteY16" fmla="*/ 0 h 64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16330" h="641808">
                    <a:moveTo>
                      <a:pt x="51010" y="14955"/>
                    </a:moveTo>
                    <a:cubicBezTo>
                      <a:pt x="31114" y="14955"/>
                      <a:pt x="13704" y="31123"/>
                      <a:pt x="13704" y="51022"/>
                    </a:cubicBezTo>
                    <a:lnTo>
                      <a:pt x="13704" y="589543"/>
                    </a:lnTo>
                    <a:cubicBezTo>
                      <a:pt x="13704" y="610686"/>
                      <a:pt x="31114" y="626854"/>
                      <a:pt x="51010" y="626854"/>
                    </a:cubicBezTo>
                    <a:lnTo>
                      <a:pt x="665321" y="626854"/>
                    </a:lnTo>
                    <a:cubicBezTo>
                      <a:pt x="685217" y="626854"/>
                      <a:pt x="702627" y="610686"/>
                      <a:pt x="702627" y="589543"/>
                    </a:cubicBezTo>
                    <a:lnTo>
                      <a:pt x="702627" y="51022"/>
                    </a:lnTo>
                    <a:cubicBezTo>
                      <a:pt x="702627" y="31123"/>
                      <a:pt x="685217" y="14955"/>
                      <a:pt x="665321" y="14955"/>
                    </a:cubicBezTo>
                    <a:close/>
                    <a:moveTo>
                      <a:pt x="50989" y="0"/>
                    </a:moveTo>
                    <a:lnTo>
                      <a:pt x="665341" y="0"/>
                    </a:lnTo>
                    <a:cubicBezTo>
                      <a:pt x="692701" y="0"/>
                      <a:pt x="716330" y="23633"/>
                      <a:pt x="716330" y="50997"/>
                    </a:cubicBezTo>
                    <a:lnTo>
                      <a:pt x="716330" y="589568"/>
                    </a:lnTo>
                    <a:cubicBezTo>
                      <a:pt x="716330" y="619420"/>
                      <a:pt x="692701" y="641808"/>
                      <a:pt x="665341" y="641808"/>
                    </a:cubicBezTo>
                    <a:lnTo>
                      <a:pt x="50989" y="641808"/>
                    </a:lnTo>
                    <a:cubicBezTo>
                      <a:pt x="22385" y="641808"/>
                      <a:pt x="0" y="619420"/>
                      <a:pt x="0" y="589568"/>
                    </a:cubicBezTo>
                    <a:lnTo>
                      <a:pt x="0" y="50997"/>
                    </a:lnTo>
                    <a:cubicBezTo>
                      <a:pt x="0" y="23633"/>
                      <a:pt x="22385" y="0"/>
                      <a:pt x="50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F1AACDA5-22BE-EF44-B271-18384FC1756C}"/>
                  </a:ext>
                </a:extLst>
              </p:cNvPr>
              <p:cNvSpPr/>
              <p:nvPr/>
            </p:nvSpPr>
            <p:spPr>
              <a:xfrm>
                <a:off x="15664589" y="7179524"/>
                <a:ext cx="300236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2" h="42">
                    <a:moveTo>
                      <a:pt x="223" y="42"/>
                    </a:moveTo>
                    <a:lnTo>
                      <a:pt x="19" y="42"/>
                    </a:lnTo>
                    <a:cubicBezTo>
                      <a:pt x="8" y="42"/>
                      <a:pt x="0" y="34"/>
                      <a:pt x="0" y="23"/>
                    </a:cubicBezTo>
                    <a:lnTo>
                      <a:pt x="0" y="20"/>
                    </a:lnTo>
                    <a:cubicBezTo>
                      <a:pt x="0" y="9"/>
                      <a:pt x="8" y="0"/>
                      <a:pt x="19" y="0"/>
                    </a:cubicBezTo>
                    <a:lnTo>
                      <a:pt x="223" y="0"/>
                    </a:lnTo>
                    <a:cubicBezTo>
                      <a:pt x="234" y="0"/>
                      <a:pt x="242" y="9"/>
                      <a:pt x="242" y="20"/>
                    </a:cubicBezTo>
                    <a:lnTo>
                      <a:pt x="242" y="23"/>
                    </a:lnTo>
                    <a:cubicBezTo>
                      <a:pt x="242" y="34"/>
                      <a:pt x="234" y="42"/>
                      <a:pt x="223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1506A9EE-EEAC-0549-B88B-BEC8D7F5B1B5}"/>
                  </a:ext>
                </a:extLst>
              </p:cNvPr>
              <p:cNvSpPr/>
              <p:nvPr/>
            </p:nvSpPr>
            <p:spPr>
              <a:xfrm>
                <a:off x="15655868" y="7172050"/>
                <a:ext cx="316431" cy="67296"/>
              </a:xfrm>
              <a:custGeom>
                <a:avLst/>
                <a:gdLst>
                  <a:gd name="connsiteX0" fmla="*/ 34797 w 316431"/>
                  <a:gd name="connsiteY0" fmla="*/ 13708 h 67296"/>
                  <a:gd name="connsiteX1" fmla="*/ 14950 w 316431"/>
                  <a:gd name="connsiteY1" fmla="*/ 33025 h 67296"/>
                  <a:gd name="connsiteX2" fmla="*/ 34797 w 316431"/>
                  <a:gd name="connsiteY2" fmla="*/ 52341 h 67296"/>
                  <a:gd name="connsiteX3" fmla="*/ 282881 w 316431"/>
                  <a:gd name="connsiteY3" fmla="*/ 52341 h 67296"/>
                  <a:gd name="connsiteX4" fmla="*/ 302728 w 316431"/>
                  <a:gd name="connsiteY4" fmla="*/ 33025 h 67296"/>
                  <a:gd name="connsiteX5" fmla="*/ 282881 w 316431"/>
                  <a:gd name="connsiteY5" fmla="*/ 13708 h 67296"/>
                  <a:gd name="connsiteX6" fmla="*/ 34745 w 316431"/>
                  <a:gd name="connsiteY6" fmla="*/ 0 h 67296"/>
                  <a:gd name="connsiteX7" fmla="*/ 282927 w 316431"/>
                  <a:gd name="connsiteY7" fmla="*/ 0 h 67296"/>
                  <a:gd name="connsiteX8" fmla="*/ 316431 w 316431"/>
                  <a:gd name="connsiteY8" fmla="*/ 33036 h 67296"/>
                  <a:gd name="connsiteX9" fmla="*/ 282927 w 316431"/>
                  <a:gd name="connsiteY9" fmla="*/ 67296 h 67296"/>
                  <a:gd name="connsiteX10" fmla="*/ 34745 w 316431"/>
                  <a:gd name="connsiteY10" fmla="*/ 67296 h 67296"/>
                  <a:gd name="connsiteX11" fmla="*/ 0 w 316431"/>
                  <a:gd name="connsiteY11" fmla="*/ 33036 h 67296"/>
                  <a:gd name="connsiteX12" fmla="*/ 34745 w 316431"/>
                  <a:gd name="connsiteY12" fmla="*/ 0 h 6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6431" h="67296">
                    <a:moveTo>
                      <a:pt x="34797" y="13708"/>
                    </a:moveTo>
                    <a:cubicBezTo>
                      <a:pt x="23633" y="13708"/>
                      <a:pt x="14950" y="22159"/>
                      <a:pt x="14950" y="33025"/>
                    </a:cubicBezTo>
                    <a:cubicBezTo>
                      <a:pt x="14950" y="42683"/>
                      <a:pt x="23633" y="52341"/>
                      <a:pt x="34797" y="52341"/>
                    </a:cubicBezTo>
                    <a:lnTo>
                      <a:pt x="282881" y="52341"/>
                    </a:lnTo>
                    <a:cubicBezTo>
                      <a:pt x="292805" y="52341"/>
                      <a:pt x="302728" y="42683"/>
                      <a:pt x="302728" y="33025"/>
                    </a:cubicBezTo>
                    <a:cubicBezTo>
                      <a:pt x="302728" y="22159"/>
                      <a:pt x="292805" y="13708"/>
                      <a:pt x="282881" y="13708"/>
                    </a:cubicBezTo>
                    <a:close/>
                    <a:moveTo>
                      <a:pt x="34745" y="0"/>
                    </a:moveTo>
                    <a:lnTo>
                      <a:pt x="282927" y="0"/>
                    </a:lnTo>
                    <a:cubicBezTo>
                      <a:pt x="301540" y="0"/>
                      <a:pt x="316431" y="14683"/>
                      <a:pt x="316431" y="33036"/>
                    </a:cubicBezTo>
                    <a:cubicBezTo>
                      <a:pt x="316431" y="51390"/>
                      <a:pt x="301540" y="67296"/>
                      <a:pt x="282927" y="67296"/>
                    </a:cubicBezTo>
                    <a:lnTo>
                      <a:pt x="34745" y="67296"/>
                    </a:lnTo>
                    <a:cubicBezTo>
                      <a:pt x="16132" y="67296"/>
                      <a:pt x="0" y="51390"/>
                      <a:pt x="0" y="33036"/>
                    </a:cubicBezTo>
                    <a:cubicBezTo>
                      <a:pt x="0" y="14683"/>
                      <a:pt x="16132" y="0"/>
                      <a:pt x="347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EFD605FA-305D-374D-BF5A-7F396005C1F0}"/>
                  </a:ext>
                </a:extLst>
              </p:cNvPr>
              <p:cNvSpPr/>
              <p:nvPr/>
            </p:nvSpPr>
            <p:spPr>
              <a:xfrm>
                <a:off x="16347282" y="7443728"/>
                <a:ext cx="416094" cy="272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220">
                    <a:moveTo>
                      <a:pt x="26" y="0"/>
                    </a:moveTo>
                    <a:cubicBezTo>
                      <a:pt x="12" y="0"/>
                      <a:pt x="0" y="12"/>
                      <a:pt x="0" y="27"/>
                    </a:cubicBezTo>
                    <a:lnTo>
                      <a:pt x="0" y="194"/>
                    </a:lnTo>
                    <a:cubicBezTo>
                      <a:pt x="0" y="208"/>
                      <a:pt x="12" y="220"/>
                      <a:pt x="26" y="220"/>
                    </a:cubicBezTo>
                    <a:lnTo>
                      <a:pt x="335" y="22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E10BBB8B-A870-DC4C-92C5-0B5440698964}"/>
                  </a:ext>
                </a:extLst>
              </p:cNvPr>
              <p:cNvSpPr/>
              <p:nvPr/>
            </p:nvSpPr>
            <p:spPr>
              <a:xfrm>
                <a:off x="16339808" y="7436250"/>
                <a:ext cx="431044" cy="287879"/>
              </a:xfrm>
              <a:custGeom>
                <a:avLst/>
                <a:gdLst>
                  <a:gd name="connsiteX0" fmla="*/ 39781 w 431044"/>
                  <a:gd name="connsiteY0" fmla="*/ 14955 h 287879"/>
                  <a:gd name="connsiteX1" fmla="*/ 13700 w 431044"/>
                  <a:gd name="connsiteY1" fmla="*/ 41000 h 287879"/>
                  <a:gd name="connsiteX2" fmla="*/ 13700 w 431044"/>
                  <a:gd name="connsiteY2" fmla="*/ 248120 h 287879"/>
                  <a:gd name="connsiteX3" fmla="*/ 39781 w 431044"/>
                  <a:gd name="connsiteY3" fmla="*/ 272924 h 287879"/>
                  <a:gd name="connsiteX4" fmla="*/ 417337 w 431044"/>
                  <a:gd name="connsiteY4" fmla="*/ 272924 h 287879"/>
                  <a:gd name="connsiteX5" fmla="*/ 417337 w 431044"/>
                  <a:gd name="connsiteY5" fmla="*/ 14955 h 287879"/>
                  <a:gd name="connsiteX6" fmla="*/ 39750 w 431044"/>
                  <a:gd name="connsiteY6" fmla="*/ 0 h 287879"/>
                  <a:gd name="connsiteX7" fmla="*/ 423591 w 431044"/>
                  <a:gd name="connsiteY7" fmla="*/ 0 h 287879"/>
                  <a:gd name="connsiteX8" fmla="*/ 431044 w 431044"/>
                  <a:gd name="connsiteY8" fmla="*/ 7445 h 287879"/>
                  <a:gd name="connsiteX9" fmla="*/ 431044 w 431044"/>
                  <a:gd name="connsiteY9" fmla="*/ 280434 h 287879"/>
                  <a:gd name="connsiteX10" fmla="*/ 423591 w 431044"/>
                  <a:gd name="connsiteY10" fmla="*/ 287879 h 287879"/>
                  <a:gd name="connsiteX11" fmla="*/ 39750 w 431044"/>
                  <a:gd name="connsiteY11" fmla="*/ 287879 h 287879"/>
                  <a:gd name="connsiteX12" fmla="*/ 0 w 431044"/>
                  <a:gd name="connsiteY12" fmla="*/ 248172 h 287879"/>
                  <a:gd name="connsiteX13" fmla="*/ 0 w 431044"/>
                  <a:gd name="connsiteY13" fmla="*/ 40949 h 287879"/>
                  <a:gd name="connsiteX14" fmla="*/ 39750 w 431044"/>
                  <a:gd name="connsiteY14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044" h="287879">
                    <a:moveTo>
                      <a:pt x="39781" y="14955"/>
                    </a:moveTo>
                    <a:cubicBezTo>
                      <a:pt x="26120" y="14955"/>
                      <a:pt x="13700" y="26117"/>
                      <a:pt x="13700" y="41000"/>
                    </a:cubicBezTo>
                    <a:lnTo>
                      <a:pt x="13700" y="248120"/>
                    </a:lnTo>
                    <a:cubicBezTo>
                      <a:pt x="13700" y="261762"/>
                      <a:pt x="26120" y="272924"/>
                      <a:pt x="39781" y="272924"/>
                    </a:cubicBezTo>
                    <a:lnTo>
                      <a:pt x="417337" y="272924"/>
                    </a:lnTo>
                    <a:lnTo>
                      <a:pt x="417337" y="14955"/>
                    </a:lnTo>
                    <a:close/>
                    <a:moveTo>
                      <a:pt x="39750" y="0"/>
                    </a:moveTo>
                    <a:lnTo>
                      <a:pt x="423591" y="0"/>
                    </a:lnTo>
                    <a:cubicBezTo>
                      <a:pt x="427317" y="0"/>
                      <a:pt x="431044" y="3723"/>
                      <a:pt x="431044" y="7445"/>
                    </a:cubicBezTo>
                    <a:lnTo>
                      <a:pt x="431044" y="280434"/>
                    </a:lnTo>
                    <a:cubicBezTo>
                      <a:pt x="431044" y="284157"/>
                      <a:pt x="427317" y="287879"/>
                      <a:pt x="423591" y="287879"/>
                    </a:cubicBezTo>
                    <a:lnTo>
                      <a:pt x="39750" y="287879"/>
                    </a:lnTo>
                    <a:cubicBezTo>
                      <a:pt x="18633" y="287879"/>
                      <a:pt x="0" y="269266"/>
                      <a:pt x="0" y="248172"/>
                    </a:cubicBezTo>
                    <a:lnTo>
                      <a:pt x="0" y="40949"/>
                    </a:lnTo>
                    <a:cubicBezTo>
                      <a:pt x="0" y="18613"/>
                      <a:pt x="18633" y="0"/>
                      <a:pt x="39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F66F7C97-9DAA-CD46-B4D5-0F873F17EDB6}"/>
                  </a:ext>
                </a:extLst>
              </p:cNvPr>
              <p:cNvSpPr/>
              <p:nvPr/>
            </p:nvSpPr>
            <p:spPr>
              <a:xfrm>
                <a:off x="16764623" y="7443728"/>
                <a:ext cx="342593" cy="272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6" h="220">
                    <a:moveTo>
                      <a:pt x="248" y="0"/>
                    </a:moveTo>
                    <a:lnTo>
                      <a:pt x="0" y="0"/>
                    </a:lnTo>
                    <a:lnTo>
                      <a:pt x="0" y="220"/>
                    </a:lnTo>
                    <a:lnTo>
                      <a:pt x="248" y="220"/>
                    </a:lnTo>
                    <a:cubicBezTo>
                      <a:pt x="263" y="220"/>
                      <a:pt x="276" y="208"/>
                      <a:pt x="276" y="194"/>
                    </a:cubicBezTo>
                    <a:lnTo>
                      <a:pt x="276" y="27"/>
                    </a:lnTo>
                    <a:cubicBezTo>
                      <a:pt x="276" y="12"/>
                      <a:pt x="263" y="0"/>
                      <a:pt x="24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307717DD-893D-944D-80E6-1AF50691D4C2}"/>
                  </a:ext>
                </a:extLst>
              </p:cNvPr>
              <p:cNvSpPr/>
              <p:nvPr/>
            </p:nvSpPr>
            <p:spPr>
              <a:xfrm>
                <a:off x="16758394" y="7436250"/>
                <a:ext cx="355050" cy="287879"/>
              </a:xfrm>
              <a:custGeom>
                <a:avLst/>
                <a:gdLst>
                  <a:gd name="connsiteX0" fmla="*/ 13703 w 355050"/>
                  <a:gd name="connsiteY0" fmla="*/ 14955 h 287879"/>
                  <a:gd name="connsiteX1" fmla="*/ 13703 w 355050"/>
                  <a:gd name="connsiteY1" fmla="*/ 272924 h 287879"/>
                  <a:gd name="connsiteX2" fmla="*/ 314038 w 355050"/>
                  <a:gd name="connsiteY2" fmla="*/ 272924 h 287879"/>
                  <a:gd name="connsiteX3" fmla="*/ 340100 w 355050"/>
                  <a:gd name="connsiteY3" fmla="*/ 248120 h 287879"/>
                  <a:gd name="connsiteX4" fmla="*/ 340100 w 355050"/>
                  <a:gd name="connsiteY4" fmla="*/ 41000 h 287879"/>
                  <a:gd name="connsiteX5" fmla="*/ 314038 w 355050"/>
                  <a:gd name="connsiteY5" fmla="*/ 14955 h 287879"/>
                  <a:gd name="connsiteX6" fmla="*/ 6207 w 355050"/>
                  <a:gd name="connsiteY6" fmla="*/ 0 h 287879"/>
                  <a:gd name="connsiteX7" fmla="*/ 314084 w 355050"/>
                  <a:gd name="connsiteY7" fmla="*/ 0 h 287879"/>
                  <a:gd name="connsiteX8" fmla="*/ 355050 w 355050"/>
                  <a:gd name="connsiteY8" fmla="*/ 40949 h 287879"/>
                  <a:gd name="connsiteX9" fmla="*/ 355050 w 355050"/>
                  <a:gd name="connsiteY9" fmla="*/ 248172 h 287879"/>
                  <a:gd name="connsiteX10" fmla="*/ 314084 w 355050"/>
                  <a:gd name="connsiteY10" fmla="*/ 287879 h 287879"/>
                  <a:gd name="connsiteX11" fmla="*/ 6207 w 355050"/>
                  <a:gd name="connsiteY11" fmla="*/ 287879 h 287879"/>
                  <a:gd name="connsiteX12" fmla="*/ 0 w 355050"/>
                  <a:gd name="connsiteY12" fmla="*/ 280434 h 287879"/>
                  <a:gd name="connsiteX13" fmla="*/ 0 w 355050"/>
                  <a:gd name="connsiteY13" fmla="*/ 7445 h 287879"/>
                  <a:gd name="connsiteX14" fmla="*/ 6207 w 355050"/>
                  <a:gd name="connsiteY14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5050" h="287879">
                    <a:moveTo>
                      <a:pt x="13703" y="14955"/>
                    </a:moveTo>
                    <a:lnTo>
                      <a:pt x="13703" y="272924"/>
                    </a:lnTo>
                    <a:lnTo>
                      <a:pt x="314038" y="272924"/>
                    </a:lnTo>
                    <a:cubicBezTo>
                      <a:pt x="328930" y="272924"/>
                      <a:pt x="340100" y="261762"/>
                      <a:pt x="340100" y="248120"/>
                    </a:cubicBezTo>
                    <a:lnTo>
                      <a:pt x="340100" y="41000"/>
                    </a:lnTo>
                    <a:cubicBezTo>
                      <a:pt x="340100" y="26117"/>
                      <a:pt x="328930" y="14955"/>
                      <a:pt x="314038" y="14955"/>
                    </a:cubicBezTo>
                    <a:close/>
                    <a:moveTo>
                      <a:pt x="6207" y="0"/>
                    </a:moveTo>
                    <a:lnTo>
                      <a:pt x="314084" y="0"/>
                    </a:lnTo>
                    <a:cubicBezTo>
                      <a:pt x="336430" y="0"/>
                      <a:pt x="355050" y="18613"/>
                      <a:pt x="355050" y="40949"/>
                    </a:cubicBezTo>
                    <a:lnTo>
                      <a:pt x="355050" y="248172"/>
                    </a:lnTo>
                    <a:cubicBezTo>
                      <a:pt x="355050" y="269266"/>
                      <a:pt x="336430" y="287879"/>
                      <a:pt x="314084" y="287879"/>
                    </a:cubicBezTo>
                    <a:lnTo>
                      <a:pt x="6207" y="287879"/>
                    </a:lnTo>
                    <a:cubicBezTo>
                      <a:pt x="2483" y="287879"/>
                      <a:pt x="0" y="284157"/>
                      <a:pt x="0" y="280434"/>
                    </a:cubicBezTo>
                    <a:lnTo>
                      <a:pt x="0" y="7445"/>
                    </a:lnTo>
                    <a:cubicBezTo>
                      <a:pt x="0" y="3723"/>
                      <a:pt x="2483" y="0"/>
                      <a:pt x="6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28976C6B-37DF-094A-8F3B-288700EFD1C4}"/>
                  </a:ext>
                </a:extLst>
              </p:cNvPr>
              <p:cNvSpPr/>
              <p:nvPr/>
            </p:nvSpPr>
            <p:spPr>
              <a:xfrm>
                <a:off x="16321121" y="7432512"/>
                <a:ext cx="807273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9" h="73">
                    <a:moveTo>
                      <a:pt x="0" y="24"/>
                    </a:moveTo>
                    <a:lnTo>
                      <a:pt x="0" y="50"/>
                    </a:lnTo>
                    <a:cubicBezTo>
                      <a:pt x="0" y="63"/>
                      <a:pt x="10" y="73"/>
                      <a:pt x="23" y="73"/>
                    </a:cubicBezTo>
                    <a:lnTo>
                      <a:pt x="625" y="73"/>
                    </a:lnTo>
                    <a:cubicBezTo>
                      <a:pt x="638" y="73"/>
                      <a:pt x="649" y="63"/>
                      <a:pt x="649" y="50"/>
                    </a:cubicBezTo>
                    <a:lnTo>
                      <a:pt x="649" y="24"/>
                    </a:lnTo>
                    <a:cubicBezTo>
                      <a:pt x="649" y="11"/>
                      <a:pt x="638" y="0"/>
                      <a:pt x="625" y="0"/>
                    </a:cubicBezTo>
                    <a:lnTo>
                      <a:pt x="23" y="0"/>
                    </a:lnTo>
                    <a:cubicBezTo>
                      <a:pt x="10" y="0"/>
                      <a:pt x="0" y="11"/>
                      <a:pt x="0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99C1AAC-B67C-9742-B15C-D1860A09952F}"/>
                  </a:ext>
                </a:extLst>
              </p:cNvPr>
              <p:cNvSpPr/>
              <p:nvPr/>
            </p:nvSpPr>
            <p:spPr>
              <a:xfrm>
                <a:off x="16321121" y="7432512"/>
                <a:ext cx="807273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9" h="73">
                    <a:moveTo>
                      <a:pt x="0" y="24"/>
                    </a:moveTo>
                    <a:lnTo>
                      <a:pt x="0" y="50"/>
                    </a:lnTo>
                    <a:cubicBezTo>
                      <a:pt x="0" y="63"/>
                      <a:pt x="10" y="73"/>
                      <a:pt x="23" y="73"/>
                    </a:cubicBezTo>
                    <a:lnTo>
                      <a:pt x="625" y="73"/>
                    </a:lnTo>
                    <a:cubicBezTo>
                      <a:pt x="638" y="73"/>
                      <a:pt x="649" y="63"/>
                      <a:pt x="649" y="50"/>
                    </a:cubicBezTo>
                    <a:lnTo>
                      <a:pt x="649" y="24"/>
                    </a:lnTo>
                    <a:cubicBezTo>
                      <a:pt x="649" y="11"/>
                      <a:pt x="638" y="0"/>
                      <a:pt x="625" y="0"/>
                    </a:cubicBezTo>
                    <a:lnTo>
                      <a:pt x="23" y="0"/>
                    </a:lnTo>
                    <a:cubicBezTo>
                      <a:pt x="10" y="0"/>
                      <a:pt x="0" y="11"/>
                      <a:pt x="0" y="2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5B037D34-A9CC-BB43-A1DE-B53262112B22}"/>
                  </a:ext>
                </a:extLst>
              </p:cNvPr>
              <p:cNvSpPr/>
              <p:nvPr/>
            </p:nvSpPr>
            <p:spPr>
              <a:xfrm>
                <a:off x="16313645" y="7426281"/>
                <a:ext cx="820978" cy="103437"/>
              </a:xfrm>
              <a:custGeom>
                <a:avLst/>
                <a:gdLst>
                  <a:gd name="connsiteX0" fmla="*/ 36095 w 820978"/>
                  <a:gd name="connsiteY0" fmla="*/ 13708 h 103437"/>
                  <a:gd name="connsiteX1" fmla="*/ 14950 w 820978"/>
                  <a:gd name="connsiteY1" fmla="*/ 35773 h 103437"/>
                  <a:gd name="connsiteX2" fmla="*/ 14950 w 820978"/>
                  <a:gd name="connsiteY2" fmla="*/ 67644 h 103437"/>
                  <a:gd name="connsiteX3" fmla="*/ 36095 w 820978"/>
                  <a:gd name="connsiteY3" fmla="*/ 88482 h 103437"/>
                  <a:gd name="connsiteX4" fmla="*/ 784882 w 820978"/>
                  <a:gd name="connsiteY4" fmla="*/ 88482 h 103437"/>
                  <a:gd name="connsiteX5" fmla="*/ 806028 w 820978"/>
                  <a:gd name="connsiteY5" fmla="*/ 67644 h 103437"/>
                  <a:gd name="connsiteX6" fmla="*/ 806028 w 820978"/>
                  <a:gd name="connsiteY6" fmla="*/ 35773 h 103437"/>
                  <a:gd name="connsiteX7" fmla="*/ 784882 w 820978"/>
                  <a:gd name="connsiteY7" fmla="*/ 13708 h 103437"/>
                  <a:gd name="connsiteX8" fmla="*/ 36073 w 820978"/>
                  <a:gd name="connsiteY8" fmla="*/ 0 h 103437"/>
                  <a:gd name="connsiteX9" fmla="*/ 784904 w 820978"/>
                  <a:gd name="connsiteY9" fmla="*/ 0 h 103437"/>
                  <a:gd name="connsiteX10" fmla="*/ 820978 w 820978"/>
                  <a:gd name="connsiteY10" fmla="*/ 35711 h 103437"/>
                  <a:gd name="connsiteX11" fmla="*/ 820978 w 820978"/>
                  <a:gd name="connsiteY11" fmla="*/ 67727 h 103437"/>
                  <a:gd name="connsiteX12" fmla="*/ 784904 w 820978"/>
                  <a:gd name="connsiteY12" fmla="*/ 103437 h 103437"/>
                  <a:gd name="connsiteX13" fmla="*/ 36073 w 820978"/>
                  <a:gd name="connsiteY13" fmla="*/ 103437 h 103437"/>
                  <a:gd name="connsiteX14" fmla="*/ 0 w 820978"/>
                  <a:gd name="connsiteY14" fmla="*/ 67727 h 103437"/>
                  <a:gd name="connsiteX15" fmla="*/ 0 w 820978"/>
                  <a:gd name="connsiteY15" fmla="*/ 35711 h 103437"/>
                  <a:gd name="connsiteX16" fmla="*/ 36073 w 820978"/>
                  <a:gd name="connsiteY16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0978" h="103437">
                    <a:moveTo>
                      <a:pt x="36095" y="13708"/>
                    </a:moveTo>
                    <a:cubicBezTo>
                      <a:pt x="24901" y="13708"/>
                      <a:pt x="14950" y="23515"/>
                      <a:pt x="14950" y="35773"/>
                    </a:cubicBezTo>
                    <a:lnTo>
                      <a:pt x="14950" y="67644"/>
                    </a:lnTo>
                    <a:cubicBezTo>
                      <a:pt x="14950" y="78676"/>
                      <a:pt x="24901" y="88482"/>
                      <a:pt x="36095" y="88482"/>
                    </a:cubicBezTo>
                    <a:lnTo>
                      <a:pt x="784882" y="88482"/>
                    </a:lnTo>
                    <a:cubicBezTo>
                      <a:pt x="797322" y="88482"/>
                      <a:pt x="806028" y="78676"/>
                      <a:pt x="806028" y="67644"/>
                    </a:cubicBezTo>
                    <a:lnTo>
                      <a:pt x="806028" y="35773"/>
                    </a:lnTo>
                    <a:cubicBezTo>
                      <a:pt x="806028" y="23515"/>
                      <a:pt x="797322" y="13708"/>
                      <a:pt x="784882" y="13708"/>
                    </a:cubicBezTo>
                    <a:close/>
                    <a:moveTo>
                      <a:pt x="36073" y="0"/>
                    </a:moveTo>
                    <a:lnTo>
                      <a:pt x="784904" y="0"/>
                    </a:lnTo>
                    <a:cubicBezTo>
                      <a:pt x="804806" y="0"/>
                      <a:pt x="820978" y="16008"/>
                      <a:pt x="820978" y="35711"/>
                    </a:cubicBezTo>
                    <a:lnTo>
                      <a:pt x="820978" y="67727"/>
                    </a:lnTo>
                    <a:cubicBezTo>
                      <a:pt x="820978" y="87429"/>
                      <a:pt x="804806" y="103437"/>
                      <a:pt x="784904" y="103437"/>
                    </a:cubicBezTo>
                    <a:lnTo>
                      <a:pt x="36073" y="103437"/>
                    </a:lnTo>
                    <a:cubicBezTo>
                      <a:pt x="16171" y="103437"/>
                      <a:pt x="0" y="87429"/>
                      <a:pt x="0" y="67727"/>
                    </a:cubicBezTo>
                    <a:lnTo>
                      <a:pt x="0" y="35711"/>
                    </a:lnTo>
                    <a:cubicBezTo>
                      <a:pt x="0" y="16008"/>
                      <a:pt x="16171" y="0"/>
                      <a:pt x="360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FDC4A9BA-AC2A-6245-B80E-B8921FDF0F3C}"/>
                  </a:ext>
                </a:extLst>
              </p:cNvPr>
              <p:cNvSpPr/>
              <p:nvPr/>
            </p:nvSpPr>
            <p:spPr>
              <a:xfrm>
                <a:off x="16321121" y="7432512"/>
                <a:ext cx="454714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73">
                    <a:moveTo>
                      <a:pt x="0" y="24"/>
                    </a:moveTo>
                    <a:lnTo>
                      <a:pt x="0" y="50"/>
                    </a:lnTo>
                    <a:cubicBezTo>
                      <a:pt x="0" y="63"/>
                      <a:pt x="10" y="73"/>
                      <a:pt x="23" y="73"/>
                    </a:cubicBezTo>
                    <a:lnTo>
                      <a:pt x="343" y="73"/>
                    </a:lnTo>
                    <a:cubicBezTo>
                      <a:pt x="356" y="73"/>
                      <a:pt x="366" y="63"/>
                      <a:pt x="366" y="50"/>
                    </a:cubicBezTo>
                    <a:lnTo>
                      <a:pt x="366" y="24"/>
                    </a:lnTo>
                    <a:cubicBezTo>
                      <a:pt x="366" y="11"/>
                      <a:pt x="356" y="0"/>
                      <a:pt x="343" y="0"/>
                    </a:cubicBezTo>
                    <a:lnTo>
                      <a:pt x="23" y="0"/>
                    </a:lnTo>
                    <a:cubicBezTo>
                      <a:pt x="10" y="0"/>
                      <a:pt x="0" y="11"/>
                      <a:pt x="0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AB651E72-364B-9D4D-9E36-9770DACEC9D5}"/>
                  </a:ext>
                </a:extLst>
              </p:cNvPr>
              <p:cNvSpPr/>
              <p:nvPr/>
            </p:nvSpPr>
            <p:spPr>
              <a:xfrm>
                <a:off x="16313646" y="7426281"/>
                <a:ext cx="469662" cy="103437"/>
              </a:xfrm>
              <a:custGeom>
                <a:avLst/>
                <a:gdLst>
                  <a:gd name="connsiteX0" fmla="*/ 36069 w 469662"/>
                  <a:gd name="connsiteY0" fmla="*/ 13708 h 103437"/>
                  <a:gd name="connsiteX1" fmla="*/ 14950 w 469662"/>
                  <a:gd name="connsiteY1" fmla="*/ 35773 h 103437"/>
                  <a:gd name="connsiteX2" fmla="*/ 14950 w 469662"/>
                  <a:gd name="connsiteY2" fmla="*/ 67644 h 103437"/>
                  <a:gd name="connsiteX3" fmla="*/ 36069 w 469662"/>
                  <a:gd name="connsiteY3" fmla="*/ 88482 h 103437"/>
                  <a:gd name="connsiteX4" fmla="*/ 433595 w 469662"/>
                  <a:gd name="connsiteY4" fmla="*/ 88482 h 103437"/>
                  <a:gd name="connsiteX5" fmla="*/ 454714 w 469662"/>
                  <a:gd name="connsiteY5" fmla="*/ 67644 h 103437"/>
                  <a:gd name="connsiteX6" fmla="*/ 454714 w 469662"/>
                  <a:gd name="connsiteY6" fmla="*/ 35773 h 103437"/>
                  <a:gd name="connsiteX7" fmla="*/ 433595 w 469662"/>
                  <a:gd name="connsiteY7" fmla="*/ 13708 h 103437"/>
                  <a:gd name="connsiteX8" fmla="*/ 36032 w 469662"/>
                  <a:gd name="connsiteY8" fmla="*/ 0 h 103437"/>
                  <a:gd name="connsiteX9" fmla="*/ 433631 w 469662"/>
                  <a:gd name="connsiteY9" fmla="*/ 0 h 103437"/>
                  <a:gd name="connsiteX10" fmla="*/ 469662 w 469662"/>
                  <a:gd name="connsiteY10" fmla="*/ 35711 h 103437"/>
                  <a:gd name="connsiteX11" fmla="*/ 469662 w 469662"/>
                  <a:gd name="connsiteY11" fmla="*/ 67727 h 103437"/>
                  <a:gd name="connsiteX12" fmla="*/ 433631 w 469662"/>
                  <a:gd name="connsiteY12" fmla="*/ 103437 h 103437"/>
                  <a:gd name="connsiteX13" fmla="*/ 36032 w 469662"/>
                  <a:gd name="connsiteY13" fmla="*/ 103437 h 103437"/>
                  <a:gd name="connsiteX14" fmla="*/ 0 w 469662"/>
                  <a:gd name="connsiteY14" fmla="*/ 67727 h 103437"/>
                  <a:gd name="connsiteX15" fmla="*/ 0 w 469662"/>
                  <a:gd name="connsiteY15" fmla="*/ 35711 h 103437"/>
                  <a:gd name="connsiteX16" fmla="*/ 36032 w 469662"/>
                  <a:gd name="connsiteY16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9662" h="103437">
                    <a:moveTo>
                      <a:pt x="36069" y="13708"/>
                    </a:moveTo>
                    <a:cubicBezTo>
                      <a:pt x="24888" y="13708"/>
                      <a:pt x="14950" y="23515"/>
                      <a:pt x="14950" y="35773"/>
                    </a:cubicBezTo>
                    <a:lnTo>
                      <a:pt x="14950" y="67644"/>
                    </a:lnTo>
                    <a:cubicBezTo>
                      <a:pt x="14950" y="78676"/>
                      <a:pt x="24888" y="88482"/>
                      <a:pt x="36069" y="88482"/>
                    </a:cubicBezTo>
                    <a:lnTo>
                      <a:pt x="433595" y="88482"/>
                    </a:lnTo>
                    <a:cubicBezTo>
                      <a:pt x="444776" y="88482"/>
                      <a:pt x="454714" y="78676"/>
                      <a:pt x="454714" y="67644"/>
                    </a:cubicBezTo>
                    <a:lnTo>
                      <a:pt x="454714" y="35773"/>
                    </a:lnTo>
                    <a:cubicBezTo>
                      <a:pt x="454714" y="23515"/>
                      <a:pt x="444776" y="13708"/>
                      <a:pt x="433595" y="13708"/>
                    </a:cubicBezTo>
                    <a:close/>
                    <a:moveTo>
                      <a:pt x="36032" y="0"/>
                    </a:moveTo>
                    <a:lnTo>
                      <a:pt x="433631" y="0"/>
                    </a:lnTo>
                    <a:cubicBezTo>
                      <a:pt x="453511" y="0"/>
                      <a:pt x="469662" y="16008"/>
                      <a:pt x="469662" y="35711"/>
                    </a:cubicBezTo>
                    <a:lnTo>
                      <a:pt x="469662" y="67727"/>
                    </a:lnTo>
                    <a:cubicBezTo>
                      <a:pt x="469662" y="87429"/>
                      <a:pt x="453511" y="103437"/>
                      <a:pt x="433631" y="103437"/>
                    </a:cubicBezTo>
                    <a:lnTo>
                      <a:pt x="36032" y="103437"/>
                    </a:lnTo>
                    <a:cubicBezTo>
                      <a:pt x="16152" y="103437"/>
                      <a:pt x="0" y="87429"/>
                      <a:pt x="0" y="67727"/>
                    </a:cubicBezTo>
                    <a:lnTo>
                      <a:pt x="0" y="35711"/>
                    </a:lnTo>
                    <a:cubicBezTo>
                      <a:pt x="0" y="16008"/>
                      <a:pt x="16152" y="0"/>
                      <a:pt x="36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C66E989A-CCF1-2E4E-8C4C-16250FC590B7}"/>
                  </a:ext>
                </a:extLst>
              </p:cNvPr>
              <p:cNvSpPr/>
              <p:nvPr/>
            </p:nvSpPr>
            <p:spPr>
              <a:xfrm>
                <a:off x="16912872" y="8469375"/>
                <a:ext cx="497071" cy="849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0" h="683">
                    <a:moveTo>
                      <a:pt x="400" y="683"/>
                    </a:moveTo>
                    <a:lnTo>
                      <a:pt x="0" y="683"/>
                    </a:lnTo>
                    <a:lnTo>
                      <a:pt x="0" y="0"/>
                    </a:lnTo>
                    <a:lnTo>
                      <a:pt x="325" y="0"/>
                    </a:lnTo>
                    <a:cubicBezTo>
                      <a:pt x="366" y="0"/>
                      <a:pt x="400" y="33"/>
                      <a:pt x="400" y="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D8A273B8-1E18-7441-8BB6-F7836B3B7358}"/>
                  </a:ext>
                </a:extLst>
              </p:cNvPr>
              <p:cNvSpPr/>
              <p:nvPr/>
            </p:nvSpPr>
            <p:spPr>
              <a:xfrm>
                <a:off x="16905395" y="8461897"/>
                <a:ext cx="510776" cy="864883"/>
              </a:xfrm>
              <a:custGeom>
                <a:avLst/>
                <a:gdLst>
                  <a:gd name="connsiteX0" fmla="*/ 13704 w 510776"/>
                  <a:gd name="connsiteY0" fmla="*/ 13709 h 864883"/>
                  <a:gd name="connsiteX1" fmla="*/ 13704 w 510776"/>
                  <a:gd name="connsiteY1" fmla="*/ 849929 h 864883"/>
                  <a:gd name="connsiteX2" fmla="*/ 497072 w 510776"/>
                  <a:gd name="connsiteY2" fmla="*/ 849929 h 864883"/>
                  <a:gd name="connsiteX3" fmla="*/ 497072 w 510776"/>
                  <a:gd name="connsiteY3" fmla="*/ 59751 h 864883"/>
                  <a:gd name="connsiteX4" fmla="*/ 451096 w 510776"/>
                  <a:gd name="connsiteY4" fmla="*/ 13709 h 864883"/>
                  <a:gd name="connsiteX5" fmla="*/ 7458 w 510776"/>
                  <a:gd name="connsiteY5" fmla="*/ 0 h 864883"/>
                  <a:gd name="connsiteX6" fmla="*/ 451124 w 510776"/>
                  <a:gd name="connsiteY6" fmla="*/ 0 h 864883"/>
                  <a:gd name="connsiteX7" fmla="*/ 510776 w 510776"/>
                  <a:gd name="connsiteY7" fmla="*/ 59733 h 864883"/>
                  <a:gd name="connsiteX8" fmla="*/ 510776 w 510776"/>
                  <a:gd name="connsiteY8" fmla="*/ 857416 h 864883"/>
                  <a:gd name="connsiteX9" fmla="*/ 504562 w 510776"/>
                  <a:gd name="connsiteY9" fmla="*/ 864883 h 864883"/>
                  <a:gd name="connsiteX10" fmla="*/ 7458 w 510776"/>
                  <a:gd name="connsiteY10" fmla="*/ 864883 h 864883"/>
                  <a:gd name="connsiteX11" fmla="*/ 0 w 510776"/>
                  <a:gd name="connsiteY11" fmla="*/ 857416 h 864883"/>
                  <a:gd name="connsiteX12" fmla="*/ 0 w 510776"/>
                  <a:gd name="connsiteY12" fmla="*/ 7467 h 864883"/>
                  <a:gd name="connsiteX13" fmla="*/ 7458 w 510776"/>
                  <a:gd name="connsiteY13" fmla="*/ 0 h 86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0776" h="864883">
                    <a:moveTo>
                      <a:pt x="13704" y="13709"/>
                    </a:moveTo>
                    <a:lnTo>
                      <a:pt x="13704" y="849929"/>
                    </a:lnTo>
                    <a:lnTo>
                      <a:pt x="497072" y="849929"/>
                    </a:lnTo>
                    <a:lnTo>
                      <a:pt x="497072" y="59751"/>
                    </a:lnTo>
                    <a:cubicBezTo>
                      <a:pt x="497072" y="34863"/>
                      <a:pt x="475948" y="13709"/>
                      <a:pt x="451096" y="13709"/>
                    </a:cubicBezTo>
                    <a:close/>
                    <a:moveTo>
                      <a:pt x="7458" y="0"/>
                    </a:moveTo>
                    <a:lnTo>
                      <a:pt x="451124" y="0"/>
                    </a:lnTo>
                    <a:cubicBezTo>
                      <a:pt x="484678" y="0"/>
                      <a:pt x="510776" y="27378"/>
                      <a:pt x="510776" y="59733"/>
                    </a:cubicBezTo>
                    <a:lnTo>
                      <a:pt x="510776" y="857416"/>
                    </a:lnTo>
                    <a:cubicBezTo>
                      <a:pt x="510776" y="861150"/>
                      <a:pt x="508290" y="864883"/>
                      <a:pt x="504562" y="864883"/>
                    </a:cubicBezTo>
                    <a:lnTo>
                      <a:pt x="7458" y="864883"/>
                    </a:lnTo>
                    <a:cubicBezTo>
                      <a:pt x="3730" y="864883"/>
                      <a:pt x="0" y="861150"/>
                      <a:pt x="0" y="857416"/>
                    </a:cubicBezTo>
                    <a:lnTo>
                      <a:pt x="0" y="7467"/>
                    </a:lnTo>
                    <a:cubicBezTo>
                      <a:pt x="0" y="3733"/>
                      <a:pt x="3730" y="0"/>
                      <a:pt x="7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03141337-5B93-FB47-8828-9E04C283D011}"/>
                  </a:ext>
                </a:extLst>
              </p:cNvPr>
              <p:cNvSpPr/>
              <p:nvPr/>
            </p:nvSpPr>
            <p:spPr>
              <a:xfrm>
                <a:off x="16810717" y="8469375"/>
                <a:ext cx="213030" cy="849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683">
                    <a:moveTo>
                      <a:pt x="0" y="37"/>
                    </a:moveTo>
                    <a:lnTo>
                      <a:pt x="0" y="683"/>
                    </a:lnTo>
                    <a:lnTo>
                      <a:pt x="172" y="683"/>
                    </a:lnTo>
                    <a:lnTo>
                      <a:pt x="172" y="37"/>
                    </a:lnTo>
                    <a:cubicBezTo>
                      <a:pt x="172" y="16"/>
                      <a:pt x="156" y="0"/>
                      <a:pt x="135" y="0"/>
                    </a:cubicBezTo>
                    <a:lnTo>
                      <a:pt x="38" y="0"/>
                    </a:lnTo>
                    <a:cubicBezTo>
                      <a:pt x="17" y="0"/>
                      <a:pt x="0" y="16"/>
                      <a:pt x="0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2BF8E25D-014A-744B-8D5D-39A11A1D2AAE}"/>
                  </a:ext>
                </a:extLst>
              </p:cNvPr>
              <p:cNvSpPr/>
              <p:nvPr/>
            </p:nvSpPr>
            <p:spPr>
              <a:xfrm>
                <a:off x="16803242" y="8461897"/>
                <a:ext cx="227980" cy="864883"/>
              </a:xfrm>
              <a:custGeom>
                <a:avLst/>
                <a:gdLst>
                  <a:gd name="connsiteX0" fmla="*/ 54568 w 227980"/>
                  <a:gd name="connsiteY0" fmla="*/ 13709 h 864883"/>
                  <a:gd name="connsiteX1" fmla="*/ 14950 w 227980"/>
                  <a:gd name="connsiteY1" fmla="*/ 53529 h 864883"/>
                  <a:gd name="connsiteX2" fmla="*/ 14950 w 227980"/>
                  <a:gd name="connsiteY2" fmla="*/ 849929 h 864883"/>
                  <a:gd name="connsiteX3" fmla="*/ 214278 w 227980"/>
                  <a:gd name="connsiteY3" fmla="*/ 849929 h 864883"/>
                  <a:gd name="connsiteX4" fmla="*/ 214278 w 227980"/>
                  <a:gd name="connsiteY4" fmla="*/ 53529 h 864883"/>
                  <a:gd name="connsiteX5" fmla="*/ 174660 w 227980"/>
                  <a:gd name="connsiteY5" fmla="*/ 13709 h 864883"/>
                  <a:gd name="connsiteX6" fmla="*/ 54516 w 227980"/>
                  <a:gd name="connsiteY6" fmla="*/ 0 h 864883"/>
                  <a:gd name="connsiteX7" fmla="*/ 174702 w 227980"/>
                  <a:gd name="connsiteY7" fmla="*/ 0 h 864883"/>
                  <a:gd name="connsiteX8" fmla="*/ 227980 w 227980"/>
                  <a:gd name="connsiteY8" fmla="*/ 53511 h 864883"/>
                  <a:gd name="connsiteX9" fmla="*/ 227980 w 227980"/>
                  <a:gd name="connsiteY9" fmla="*/ 857416 h 864883"/>
                  <a:gd name="connsiteX10" fmla="*/ 220546 w 227980"/>
                  <a:gd name="connsiteY10" fmla="*/ 864883 h 864883"/>
                  <a:gd name="connsiteX11" fmla="*/ 7434 w 227980"/>
                  <a:gd name="connsiteY11" fmla="*/ 864883 h 864883"/>
                  <a:gd name="connsiteX12" fmla="*/ 0 w 227980"/>
                  <a:gd name="connsiteY12" fmla="*/ 857416 h 864883"/>
                  <a:gd name="connsiteX13" fmla="*/ 0 w 227980"/>
                  <a:gd name="connsiteY13" fmla="*/ 53511 h 864883"/>
                  <a:gd name="connsiteX14" fmla="*/ 54516 w 227980"/>
                  <a:gd name="connsiteY14" fmla="*/ 0 h 86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980" h="864883">
                    <a:moveTo>
                      <a:pt x="54568" y="13709"/>
                    </a:moveTo>
                    <a:cubicBezTo>
                      <a:pt x="32282" y="13709"/>
                      <a:pt x="14950" y="32375"/>
                      <a:pt x="14950" y="53529"/>
                    </a:cubicBezTo>
                    <a:lnTo>
                      <a:pt x="14950" y="849929"/>
                    </a:lnTo>
                    <a:lnTo>
                      <a:pt x="214278" y="849929"/>
                    </a:lnTo>
                    <a:lnTo>
                      <a:pt x="214278" y="53529"/>
                    </a:lnTo>
                    <a:cubicBezTo>
                      <a:pt x="214278" y="32375"/>
                      <a:pt x="196944" y="13709"/>
                      <a:pt x="174660" y="13709"/>
                    </a:cubicBezTo>
                    <a:close/>
                    <a:moveTo>
                      <a:pt x="54516" y="0"/>
                    </a:moveTo>
                    <a:lnTo>
                      <a:pt x="174702" y="0"/>
                    </a:lnTo>
                    <a:cubicBezTo>
                      <a:pt x="204438" y="0"/>
                      <a:pt x="227980" y="23644"/>
                      <a:pt x="227980" y="53511"/>
                    </a:cubicBezTo>
                    <a:lnTo>
                      <a:pt x="227980" y="857416"/>
                    </a:lnTo>
                    <a:cubicBezTo>
                      <a:pt x="227980" y="861150"/>
                      <a:pt x="225502" y="864883"/>
                      <a:pt x="220546" y="864883"/>
                    </a:cubicBezTo>
                    <a:lnTo>
                      <a:pt x="7434" y="864883"/>
                    </a:lnTo>
                    <a:cubicBezTo>
                      <a:pt x="3718" y="864883"/>
                      <a:pt x="0" y="861150"/>
                      <a:pt x="0" y="857416"/>
                    </a:cubicBezTo>
                    <a:lnTo>
                      <a:pt x="0" y="53511"/>
                    </a:lnTo>
                    <a:cubicBezTo>
                      <a:pt x="0" y="23644"/>
                      <a:pt x="24780" y="0"/>
                      <a:pt x="54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16C531DD-892F-3246-8DA2-D8ECAB328336}"/>
                  </a:ext>
                </a:extLst>
              </p:cNvPr>
              <p:cNvSpPr/>
              <p:nvPr/>
            </p:nvSpPr>
            <p:spPr>
              <a:xfrm>
                <a:off x="16876740" y="8576550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5" y="58"/>
                      <a:pt x="29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38F606BF-6ACA-4E49-B3A7-8C9AFE8FA03C}"/>
                  </a:ext>
                </a:extLst>
              </p:cNvPr>
              <p:cNvSpPr/>
              <p:nvPr/>
            </p:nvSpPr>
            <p:spPr>
              <a:xfrm>
                <a:off x="16869268" y="8570319"/>
                <a:ext cx="84716" cy="84744"/>
              </a:xfrm>
              <a:custGeom>
                <a:avLst/>
                <a:gdLst>
                  <a:gd name="connsiteX0" fmla="*/ 42982 w 84716"/>
                  <a:gd name="connsiteY0" fmla="*/ 13709 h 84744"/>
                  <a:gd name="connsiteX1" fmla="*/ 14952 w 84716"/>
                  <a:gd name="connsiteY1" fmla="*/ 41749 h 84744"/>
                  <a:gd name="connsiteX2" fmla="*/ 42982 w 84716"/>
                  <a:gd name="connsiteY2" fmla="*/ 69789 h 84744"/>
                  <a:gd name="connsiteX3" fmla="*/ 71012 w 84716"/>
                  <a:gd name="connsiteY3" fmla="*/ 41749 h 84744"/>
                  <a:gd name="connsiteX4" fmla="*/ 42982 w 84716"/>
                  <a:gd name="connsiteY4" fmla="*/ 13709 h 84744"/>
                  <a:gd name="connsiteX5" fmla="*/ 42972 w 84716"/>
                  <a:gd name="connsiteY5" fmla="*/ 0 h 84744"/>
                  <a:gd name="connsiteX6" fmla="*/ 84716 w 84716"/>
                  <a:gd name="connsiteY6" fmla="*/ 41758 h 84744"/>
                  <a:gd name="connsiteX7" fmla="*/ 42972 w 84716"/>
                  <a:gd name="connsiteY7" fmla="*/ 84744 h 84744"/>
                  <a:gd name="connsiteX8" fmla="*/ 0 w 84716"/>
                  <a:gd name="connsiteY8" fmla="*/ 41758 h 84744"/>
                  <a:gd name="connsiteX9" fmla="*/ 42972 w 84716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6" h="84744">
                    <a:moveTo>
                      <a:pt x="42982" y="13709"/>
                    </a:moveTo>
                    <a:cubicBezTo>
                      <a:pt x="27138" y="13709"/>
                      <a:pt x="14952" y="25900"/>
                      <a:pt x="14952" y="41749"/>
                    </a:cubicBezTo>
                    <a:cubicBezTo>
                      <a:pt x="14952" y="57598"/>
                      <a:pt x="27138" y="69789"/>
                      <a:pt x="42982" y="69789"/>
                    </a:cubicBezTo>
                    <a:cubicBezTo>
                      <a:pt x="58824" y="69789"/>
                      <a:pt x="71012" y="57598"/>
                      <a:pt x="71012" y="41749"/>
                    </a:cubicBezTo>
                    <a:cubicBezTo>
                      <a:pt x="71012" y="25900"/>
                      <a:pt x="58824" y="13709"/>
                      <a:pt x="42982" y="13709"/>
                    </a:cubicBezTo>
                    <a:close/>
                    <a:moveTo>
                      <a:pt x="42972" y="0"/>
                    </a:moveTo>
                    <a:cubicBezTo>
                      <a:pt x="66298" y="0"/>
                      <a:pt x="84716" y="18423"/>
                      <a:pt x="84716" y="41758"/>
                    </a:cubicBezTo>
                    <a:cubicBezTo>
                      <a:pt x="84716" y="65093"/>
                      <a:pt x="66298" y="84744"/>
                      <a:pt x="42972" y="84744"/>
                    </a:cubicBezTo>
                    <a:cubicBezTo>
                      <a:pt x="19644" y="84744"/>
                      <a:pt x="0" y="65093"/>
                      <a:pt x="0" y="41758"/>
                    </a:cubicBezTo>
                    <a:cubicBezTo>
                      <a:pt x="0" y="18423"/>
                      <a:pt x="19644" y="0"/>
                      <a:pt x="429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E502F61D-D574-5D4C-93E6-9461F85C0710}"/>
                  </a:ext>
                </a:extLst>
              </p:cNvPr>
              <p:cNvSpPr/>
              <p:nvPr/>
            </p:nvSpPr>
            <p:spPr>
              <a:xfrm>
                <a:off x="16905397" y="8731083"/>
                <a:ext cx="12458" cy="458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69">
                    <a:moveTo>
                      <a:pt x="6" y="369"/>
                    </a:moveTo>
                    <a:cubicBezTo>
                      <a:pt x="3" y="369"/>
                      <a:pt x="0" y="367"/>
                      <a:pt x="0" y="363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363"/>
                    </a:lnTo>
                    <a:cubicBezTo>
                      <a:pt x="11" y="367"/>
                      <a:pt x="9" y="369"/>
                      <a:pt x="6" y="3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51896CED-6F4E-B54C-B8E0-B24EC9F2DC1E}"/>
                  </a:ext>
                </a:extLst>
              </p:cNvPr>
              <p:cNvSpPr/>
              <p:nvPr/>
            </p:nvSpPr>
            <p:spPr>
              <a:xfrm>
                <a:off x="17347653" y="8559103"/>
                <a:ext cx="260370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611">
                    <a:moveTo>
                      <a:pt x="210" y="611"/>
                    </a:moveTo>
                    <a:lnTo>
                      <a:pt x="0" y="611"/>
                    </a:lnTo>
                    <a:lnTo>
                      <a:pt x="0" y="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AA6716CC-6218-9E46-AF46-4269294C0679}"/>
                  </a:ext>
                </a:extLst>
              </p:cNvPr>
              <p:cNvSpPr/>
              <p:nvPr/>
            </p:nvSpPr>
            <p:spPr>
              <a:xfrm>
                <a:off x="17347653" y="8559103"/>
                <a:ext cx="260370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611">
                    <a:moveTo>
                      <a:pt x="210" y="611"/>
                    </a:moveTo>
                    <a:lnTo>
                      <a:pt x="0" y="611"/>
                    </a:lnTo>
                    <a:lnTo>
                      <a:pt x="0" y="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F8E53332-11D4-6641-B7A3-AD95B833DF67}"/>
                  </a:ext>
                </a:extLst>
              </p:cNvPr>
              <p:cNvSpPr/>
              <p:nvPr/>
            </p:nvSpPr>
            <p:spPr>
              <a:xfrm>
                <a:off x="17340178" y="8551626"/>
                <a:ext cx="275320" cy="775155"/>
              </a:xfrm>
              <a:custGeom>
                <a:avLst/>
                <a:gdLst>
                  <a:gd name="connsiteX0" fmla="*/ 13704 w 275320"/>
                  <a:gd name="connsiteY0" fmla="*/ 14954 h 775155"/>
                  <a:gd name="connsiteX1" fmla="*/ 13704 w 275320"/>
                  <a:gd name="connsiteY1" fmla="*/ 760199 h 775155"/>
                  <a:gd name="connsiteX2" fmla="*/ 260370 w 275320"/>
                  <a:gd name="connsiteY2" fmla="*/ 760199 h 775155"/>
                  <a:gd name="connsiteX3" fmla="*/ 260370 w 275320"/>
                  <a:gd name="connsiteY3" fmla="*/ 14954 h 775155"/>
                  <a:gd name="connsiteX4" fmla="*/ 7442 w 275320"/>
                  <a:gd name="connsiteY4" fmla="*/ 0 h 775155"/>
                  <a:gd name="connsiteX5" fmla="*/ 267878 w 275320"/>
                  <a:gd name="connsiteY5" fmla="*/ 0 h 775155"/>
                  <a:gd name="connsiteX6" fmla="*/ 275320 w 275320"/>
                  <a:gd name="connsiteY6" fmla="*/ 7465 h 775155"/>
                  <a:gd name="connsiteX7" fmla="*/ 275320 w 275320"/>
                  <a:gd name="connsiteY7" fmla="*/ 767690 h 775155"/>
                  <a:gd name="connsiteX8" fmla="*/ 267878 w 275320"/>
                  <a:gd name="connsiteY8" fmla="*/ 775155 h 775155"/>
                  <a:gd name="connsiteX9" fmla="*/ 7442 w 275320"/>
                  <a:gd name="connsiteY9" fmla="*/ 775155 h 775155"/>
                  <a:gd name="connsiteX10" fmla="*/ 0 w 275320"/>
                  <a:gd name="connsiteY10" fmla="*/ 767690 h 775155"/>
                  <a:gd name="connsiteX11" fmla="*/ 0 w 275320"/>
                  <a:gd name="connsiteY11" fmla="*/ 7465 h 775155"/>
                  <a:gd name="connsiteX12" fmla="*/ 7442 w 275320"/>
                  <a:gd name="connsiteY12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320" h="775155">
                    <a:moveTo>
                      <a:pt x="13704" y="14954"/>
                    </a:moveTo>
                    <a:lnTo>
                      <a:pt x="13704" y="760199"/>
                    </a:lnTo>
                    <a:lnTo>
                      <a:pt x="260370" y="760199"/>
                    </a:lnTo>
                    <a:lnTo>
                      <a:pt x="260370" y="14954"/>
                    </a:lnTo>
                    <a:close/>
                    <a:moveTo>
                      <a:pt x="7442" y="0"/>
                    </a:moveTo>
                    <a:lnTo>
                      <a:pt x="267878" y="0"/>
                    </a:lnTo>
                    <a:cubicBezTo>
                      <a:pt x="271600" y="0"/>
                      <a:pt x="275320" y="2488"/>
                      <a:pt x="275320" y="7465"/>
                    </a:cubicBezTo>
                    <a:lnTo>
                      <a:pt x="275320" y="767690"/>
                    </a:lnTo>
                    <a:cubicBezTo>
                      <a:pt x="275320" y="771422"/>
                      <a:pt x="271600" y="775155"/>
                      <a:pt x="267878" y="775155"/>
                    </a:cubicBezTo>
                    <a:lnTo>
                      <a:pt x="7442" y="775155"/>
                    </a:lnTo>
                    <a:cubicBezTo>
                      <a:pt x="3720" y="775155"/>
                      <a:pt x="0" y="771422"/>
                      <a:pt x="0" y="767690"/>
                    </a:cubicBezTo>
                    <a:lnTo>
                      <a:pt x="0" y="7465"/>
                    </a:lnTo>
                    <a:cubicBezTo>
                      <a:pt x="0" y="2488"/>
                      <a:pt x="3720" y="0"/>
                      <a:pt x="7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0DEB658F-A856-F346-8D1F-BF4B4D757417}"/>
                  </a:ext>
                </a:extLst>
              </p:cNvPr>
              <p:cNvSpPr/>
              <p:nvPr/>
            </p:nvSpPr>
            <p:spPr>
              <a:xfrm>
                <a:off x="17240515" y="8559103"/>
                <a:ext cx="213030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611">
                    <a:moveTo>
                      <a:pt x="0" y="39"/>
                    </a:moveTo>
                    <a:lnTo>
                      <a:pt x="0" y="611"/>
                    </a:lnTo>
                    <a:lnTo>
                      <a:pt x="172" y="611"/>
                    </a:lnTo>
                    <a:lnTo>
                      <a:pt x="172" y="39"/>
                    </a:lnTo>
                    <a:cubicBezTo>
                      <a:pt x="172" y="17"/>
                      <a:pt x="154" y="0"/>
                      <a:pt x="133" y="0"/>
                    </a:cubicBezTo>
                    <a:lnTo>
                      <a:pt x="38" y="0"/>
                    </a:lnTo>
                    <a:cubicBezTo>
                      <a:pt x="17" y="0"/>
                      <a:pt x="0" y="17"/>
                      <a:pt x="0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40D9FC38-3B8F-4A43-BCFB-27AAE8C270F2}"/>
                  </a:ext>
                </a:extLst>
              </p:cNvPr>
              <p:cNvSpPr/>
              <p:nvPr/>
            </p:nvSpPr>
            <p:spPr>
              <a:xfrm>
                <a:off x="17233040" y="8551626"/>
                <a:ext cx="227980" cy="775155"/>
              </a:xfrm>
              <a:custGeom>
                <a:avLst/>
                <a:gdLst>
                  <a:gd name="connsiteX0" fmla="*/ 54560 w 227980"/>
                  <a:gd name="connsiteY0" fmla="*/ 14954 h 775155"/>
                  <a:gd name="connsiteX1" fmla="*/ 13704 w 227980"/>
                  <a:gd name="connsiteY1" fmla="*/ 56011 h 775155"/>
                  <a:gd name="connsiteX2" fmla="*/ 13704 w 227980"/>
                  <a:gd name="connsiteY2" fmla="*/ 760199 h 775155"/>
                  <a:gd name="connsiteX3" fmla="*/ 213032 w 227980"/>
                  <a:gd name="connsiteY3" fmla="*/ 760199 h 775155"/>
                  <a:gd name="connsiteX4" fmla="*/ 213032 w 227980"/>
                  <a:gd name="connsiteY4" fmla="*/ 56011 h 775155"/>
                  <a:gd name="connsiteX5" fmla="*/ 172176 w 227980"/>
                  <a:gd name="connsiteY5" fmla="*/ 14954 h 775155"/>
                  <a:gd name="connsiteX6" fmla="*/ 54516 w 227980"/>
                  <a:gd name="connsiteY6" fmla="*/ 0 h 775155"/>
                  <a:gd name="connsiteX7" fmla="*/ 172224 w 227980"/>
                  <a:gd name="connsiteY7" fmla="*/ 0 h 775155"/>
                  <a:gd name="connsiteX8" fmla="*/ 227980 w 227980"/>
                  <a:gd name="connsiteY8" fmla="*/ 55990 h 775155"/>
                  <a:gd name="connsiteX9" fmla="*/ 227980 w 227980"/>
                  <a:gd name="connsiteY9" fmla="*/ 767690 h 775155"/>
                  <a:gd name="connsiteX10" fmla="*/ 220546 w 227980"/>
                  <a:gd name="connsiteY10" fmla="*/ 775155 h 775155"/>
                  <a:gd name="connsiteX11" fmla="*/ 7434 w 227980"/>
                  <a:gd name="connsiteY11" fmla="*/ 775155 h 775155"/>
                  <a:gd name="connsiteX12" fmla="*/ 0 w 227980"/>
                  <a:gd name="connsiteY12" fmla="*/ 767690 h 775155"/>
                  <a:gd name="connsiteX13" fmla="*/ 0 w 227980"/>
                  <a:gd name="connsiteY13" fmla="*/ 55990 h 775155"/>
                  <a:gd name="connsiteX14" fmla="*/ 54516 w 227980"/>
                  <a:gd name="connsiteY14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980" h="775155">
                    <a:moveTo>
                      <a:pt x="54560" y="14954"/>
                    </a:moveTo>
                    <a:cubicBezTo>
                      <a:pt x="32274" y="14954"/>
                      <a:pt x="13704" y="32372"/>
                      <a:pt x="13704" y="56011"/>
                    </a:cubicBezTo>
                    <a:lnTo>
                      <a:pt x="13704" y="760199"/>
                    </a:lnTo>
                    <a:lnTo>
                      <a:pt x="213032" y="760199"/>
                    </a:lnTo>
                    <a:lnTo>
                      <a:pt x="213032" y="56011"/>
                    </a:lnTo>
                    <a:cubicBezTo>
                      <a:pt x="213032" y="32372"/>
                      <a:pt x="195698" y="14954"/>
                      <a:pt x="172176" y="14954"/>
                    </a:cubicBezTo>
                    <a:close/>
                    <a:moveTo>
                      <a:pt x="54516" y="0"/>
                    </a:moveTo>
                    <a:lnTo>
                      <a:pt x="172224" y="0"/>
                    </a:lnTo>
                    <a:cubicBezTo>
                      <a:pt x="203200" y="0"/>
                      <a:pt x="227980" y="24885"/>
                      <a:pt x="227980" y="55990"/>
                    </a:cubicBezTo>
                    <a:lnTo>
                      <a:pt x="227980" y="767690"/>
                    </a:lnTo>
                    <a:cubicBezTo>
                      <a:pt x="227980" y="771422"/>
                      <a:pt x="224262" y="775155"/>
                      <a:pt x="220546" y="775155"/>
                    </a:cubicBezTo>
                    <a:lnTo>
                      <a:pt x="7434" y="775155"/>
                    </a:lnTo>
                    <a:cubicBezTo>
                      <a:pt x="3718" y="775155"/>
                      <a:pt x="0" y="771422"/>
                      <a:pt x="0" y="767690"/>
                    </a:cubicBezTo>
                    <a:lnTo>
                      <a:pt x="0" y="55990"/>
                    </a:lnTo>
                    <a:cubicBezTo>
                      <a:pt x="0" y="24885"/>
                      <a:pt x="24780" y="0"/>
                      <a:pt x="54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B49008B0-94F4-EE4B-B0F4-A273BF0C89E7}"/>
                  </a:ext>
                </a:extLst>
              </p:cNvPr>
              <p:cNvSpPr/>
              <p:nvPr/>
            </p:nvSpPr>
            <p:spPr>
              <a:xfrm>
                <a:off x="17311525" y="8648832"/>
                <a:ext cx="71010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7">
                    <a:moveTo>
                      <a:pt x="58" y="28"/>
                    </a:moveTo>
                    <a:cubicBezTo>
                      <a:pt x="58" y="44"/>
                      <a:pt x="45" y="57"/>
                      <a:pt x="29" y="57"/>
                    </a:cubicBezTo>
                    <a:cubicBezTo>
                      <a:pt x="13" y="57"/>
                      <a:pt x="0" y="44"/>
                      <a:pt x="0" y="28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83FA794-30D6-3E4D-B6B5-A9B1F3BB7704}"/>
                  </a:ext>
                </a:extLst>
              </p:cNvPr>
              <p:cNvSpPr/>
              <p:nvPr/>
            </p:nvSpPr>
            <p:spPr>
              <a:xfrm>
                <a:off x="17304052" y="8641354"/>
                <a:ext cx="84712" cy="84744"/>
              </a:xfrm>
              <a:custGeom>
                <a:avLst/>
                <a:gdLst>
                  <a:gd name="connsiteX0" fmla="*/ 42978 w 84712"/>
                  <a:gd name="connsiteY0" fmla="*/ 14955 h 84744"/>
                  <a:gd name="connsiteX1" fmla="*/ 14948 w 84712"/>
                  <a:gd name="connsiteY1" fmla="*/ 41776 h 84744"/>
                  <a:gd name="connsiteX2" fmla="*/ 42978 w 84712"/>
                  <a:gd name="connsiteY2" fmla="*/ 71035 h 84744"/>
                  <a:gd name="connsiteX3" fmla="*/ 71008 w 84712"/>
                  <a:gd name="connsiteY3" fmla="*/ 41776 h 84744"/>
                  <a:gd name="connsiteX4" fmla="*/ 42978 w 84712"/>
                  <a:gd name="connsiteY4" fmla="*/ 14955 h 84744"/>
                  <a:gd name="connsiteX5" fmla="*/ 42970 w 84712"/>
                  <a:gd name="connsiteY5" fmla="*/ 0 h 84744"/>
                  <a:gd name="connsiteX6" fmla="*/ 84712 w 84712"/>
                  <a:gd name="connsiteY6" fmla="*/ 41758 h 84744"/>
                  <a:gd name="connsiteX7" fmla="*/ 42970 w 84712"/>
                  <a:gd name="connsiteY7" fmla="*/ 84744 h 84744"/>
                  <a:gd name="connsiteX8" fmla="*/ 0 w 84712"/>
                  <a:gd name="connsiteY8" fmla="*/ 41758 h 84744"/>
                  <a:gd name="connsiteX9" fmla="*/ 42970 w 84712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2" h="84744">
                    <a:moveTo>
                      <a:pt x="42978" y="14955"/>
                    </a:moveTo>
                    <a:cubicBezTo>
                      <a:pt x="27136" y="14955"/>
                      <a:pt x="14948" y="27146"/>
                      <a:pt x="14948" y="41776"/>
                    </a:cubicBezTo>
                    <a:cubicBezTo>
                      <a:pt x="14948" y="57625"/>
                      <a:pt x="27136" y="71035"/>
                      <a:pt x="42978" y="71035"/>
                    </a:cubicBezTo>
                    <a:cubicBezTo>
                      <a:pt x="57604" y="71035"/>
                      <a:pt x="71008" y="57625"/>
                      <a:pt x="71008" y="41776"/>
                    </a:cubicBezTo>
                    <a:cubicBezTo>
                      <a:pt x="71008" y="27146"/>
                      <a:pt x="57604" y="14955"/>
                      <a:pt x="42978" y="14955"/>
                    </a:cubicBezTo>
                    <a:close/>
                    <a:moveTo>
                      <a:pt x="42970" y="0"/>
                    </a:moveTo>
                    <a:cubicBezTo>
                      <a:pt x="66296" y="0"/>
                      <a:pt x="84712" y="18423"/>
                      <a:pt x="84712" y="41758"/>
                    </a:cubicBezTo>
                    <a:cubicBezTo>
                      <a:pt x="84712" y="65093"/>
                      <a:pt x="66296" y="84744"/>
                      <a:pt x="42970" y="84744"/>
                    </a:cubicBezTo>
                    <a:cubicBezTo>
                      <a:pt x="19642" y="84744"/>
                      <a:pt x="0" y="65093"/>
                      <a:pt x="0" y="41758"/>
                    </a:cubicBezTo>
                    <a:cubicBezTo>
                      <a:pt x="0" y="18423"/>
                      <a:pt x="19642" y="0"/>
                      <a:pt x="429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B799E66E-B2C0-704F-9A10-D8282479F6B2}"/>
                  </a:ext>
                </a:extLst>
              </p:cNvPr>
              <p:cNvSpPr/>
              <p:nvPr/>
            </p:nvSpPr>
            <p:spPr>
              <a:xfrm>
                <a:off x="17340178" y="8803364"/>
                <a:ext cx="12458" cy="38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11">
                    <a:moveTo>
                      <a:pt x="6" y="311"/>
                    </a:moveTo>
                    <a:cubicBezTo>
                      <a:pt x="3" y="311"/>
                      <a:pt x="0" y="309"/>
                      <a:pt x="0" y="305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305"/>
                    </a:lnTo>
                    <a:cubicBezTo>
                      <a:pt x="11" y="309"/>
                      <a:pt x="9" y="311"/>
                      <a:pt x="6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732F37AE-C65D-A645-93BA-44A8723D7979}"/>
                  </a:ext>
                </a:extLst>
              </p:cNvPr>
              <p:cNvSpPr/>
              <p:nvPr/>
            </p:nvSpPr>
            <p:spPr>
              <a:xfrm>
                <a:off x="16322367" y="8670017"/>
                <a:ext cx="379966" cy="6492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" h="522">
                    <a:moveTo>
                      <a:pt x="306" y="522"/>
                    </a:moveTo>
                    <a:lnTo>
                      <a:pt x="0" y="522"/>
                    </a:lnTo>
                    <a:lnTo>
                      <a:pt x="0" y="0"/>
                    </a:lnTo>
                    <a:lnTo>
                      <a:pt x="231" y="0"/>
                    </a:lnTo>
                    <a:cubicBezTo>
                      <a:pt x="273" y="0"/>
                      <a:pt x="306" y="33"/>
                      <a:pt x="306" y="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D4EE7007-B650-C949-98B7-C2E445FBEA38}"/>
                  </a:ext>
                </a:extLst>
              </p:cNvPr>
              <p:cNvSpPr/>
              <p:nvPr/>
            </p:nvSpPr>
            <p:spPr>
              <a:xfrm>
                <a:off x="16316138" y="8662540"/>
                <a:ext cx="393670" cy="664240"/>
              </a:xfrm>
              <a:custGeom>
                <a:avLst/>
                <a:gdLst>
                  <a:gd name="connsiteX0" fmla="*/ 14949 w 393670"/>
                  <a:gd name="connsiteY0" fmla="*/ 14955 h 664240"/>
                  <a:gd name="connsiteX1" fmla="*/ 14949 w 393670"/>
                  <a:gd name="connsiteY1" fmla="*/ 649286 h 664240"/>
                  <a:gd name="connsiteX2" fmla="*/ 379966 w 393670"/>
                  <a:gd name="connsiteY2" fmla="*/ 649286 h 664240"/>
                  <a:gd name="connsiteX3" fmla="*/ 379966 w 393670"/>
                  <a:gd name="connsiteY3" fmla="*/ 60975 h 664240"/>
                  <a:gd name="connsiteX4" fmla="*/ 334028 w 393670"/>
                  <a:gd name="connsiteY4" fmla="*/ 14955 h 664240"/>
                  <a:gd name="connsiteX5" fmla="*/ 6209 w 393670"/>
                  <a:gd name="connsiteY5" fmla="*/ 0 h 664240"/>
                  <a:gd name="connsiteX6" fmla="*/ 334061 w 393670"/>
                  <a:gd name="connsiteY6" fmla="*/ 0 h 664240"/>
                  <a:gd name="connsiteX7" fmla="*/ 393670 w 393670"/>
                  <a:gd name="connsiteY7" fmla="*/ 60951 h 664240"/>
                  <a:gd name="connsiteX8" fmla="*/ 393670 w 393670"/>
                  <a:gd name="connsiteY8" fmla="*/ 656777 h 664240"/>
                  <a:gd name="connsiteX9" fmla="*/ 386219 w 393670"/>
                  <a:gd name="connsiteY9" fmla="*/ 664240 h 664240"/>
                  <a:gd name="connsiteX10" fmla="*/ 6209 w 393670"/>
                  <a:gd name="connsiteY10" fmla="*/ 664240 h 664240"/>
                  <a:gd name="connsiteX11" fmla="*/ 0 w 393670"/>
                  <a:gd name="connsiteY11" fmla="*/ 656777 h 664240"/>
                  <a:gd name="connsiteX12" fmla="*/ 0 w 393670"/>
                  <a:gd name="connsiteY12" fmla="*/ 7463 h 664240"/>
                  <a:gd name="connsiteX13" fmla="*/ 6209 w 393670"/>
                  <a:gd name="connsiteY13" fmla="*/ 0 h 66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3670" h="664240">
                    <a:moveTo>
                      <a:pt x="14949" y="14955"/>
                    </a:moveTo>
                    <a:lnTo>
                      <a:pt x="14949" y="649286"/>
                    </a:lnTo>
                    <a:lnTo>
                      <a:pt x="379966" y="649286"/>
                    </a:lnTo>
                    <a:lnTo>
                      <a:pt x="379966" y="60975"/>
                    </a:lnTo>
                    <a:cubicBezTo>
                      <a:pt x="379966" y="34856"/>
                      <a:pt x="358860" y="14955"/>
                      <a:pt x="334028" y="14955"/>
                    </a:cubicBezTo>
                    <a:close/>
                    <a:moveTo>
                      <a:pt x="6209" y="0"/>
                    </a:moveTo>
                    <a:lnTo>
                      <a:pt x="334061" y="0"/>
                    </a:lnTo>
                    <a:cubicBezTo>
                      <a:pt x="366349" y="0"/>
                      <a:pt x="393670" y="27366"/>
                      <a:pt x="393670" y="60951"/>
                    </a:cubicBezTo>
                    <a:lnTo>
                      <a:pt x="393670" y="656777"/>
                    </a:lnTo>
                    <a:cubicBezTo>
                      <a:pt x="393670" y="660508"/>
                      <a:pt x="389944" y="664240"/>
                      <a:pt x="386219" y="664240"/>
                    </a:cubicBezTo>
                    <a:lnTo>
                      <a:pt x="6209" y="664240"/>
                    </a:lnTo>
                    <a:cubicBezTo>
                      <a:pt x="2484" y="664240"/>
                      <a:pt x="0" y="660508"/>
                      <a:pt x="0" y="656777"/>
                    </a:cubicBezTo>
                    <a:lnTo>
                      <a:pt x="0" y="7463"/>
                    </a:lnTo>
                    <a:cubicBezTo>
                      <a:pt x="0" y="3732"/>
                      <a:pt x="2484" y="0"/>
                      <a:pt x="6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B4A61D69-1E50-2242-85FF-0296FF122C28}"/>
                  </a:ext>
                </a:extLst>
              </p:cNvPr>
              <p:cNvSpPr/>
              <p:nvPr/>
            </p:nvSpPr>
            <p:spPr>
              <a:xfrm>
                <a:off x="16245124" y="8670017"/>
                <a:ext cx="163199" cy="6492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" h="522">
                    <a:moveTo>
                      <a:pt x="0" y="33"/>
                    </a:moveTo>
                    <a:lnTo>
                      <a:pt x="0" y="522"/>
                    </a:lnTo>
                    <a:lnTo>
                      <a:pt x="132" y="522"/>
                    </a:lnTo>
                    <a:lnTo>
                      <a:pt x="132" y="33"/>
                    </a:lnTo>
                    <a:cubicBezTo>
                      <a:pt x="132" y="14"/>
                      <a:pt x="118" y="0"/>
                      <a:pt x="99" y="0"/>
                    </a:cubicBezTo>
                    <a:lnTo>
                      <a:pt x="33" y="0"/>
                    </a:lnTo>
                    <a:cubicBezTo>
                      <a:pt x="15" y="0"/>
                      <a:pt x="0" y="14"/>
                      <a:pt x="0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EF1EEE2B-B1F2-9545-A162-110E43D112B1}"/>
                  </a:ext>
                </a:extLst>
              </p:cNvPr>
              <p:cNvSpPr/>
              <p:nvPr/>
            </p:nvSpPr>
            <p:spPr>
              <a:xfrm>
                <a:off x="16238899" y="8662540"/>
                <a:ext cx="176902" cy="664240"/>
              </a:xfrm>
              <a:custGeom>
                <a:avLst/>
                <a:gdLst>
                  <a:gd name="connsiteX0" fmla="*/ 47059 w 176902"/>
                  <a:gd name="connsiteY0" fmla="*/ 14955 h 664240"/>
                  <a:gd name="connsiteX1" fmla="*/ 13703 w 176902"/>
                  <a:gd name="connsiteY1" fmla="*/ 48537 h 664240"/>
                  <a:gd name="connsiteX2" fmla="*/ 13703 w 176902"/>
                  <a:gd name="connsiteY2" fmla="*/ 649286 h 664240"/>
                  <a:gd name="connsiteX3" fmla="*/ 161952 w 176902"/>
                  <a:gd name="connsiteY3" fmla="*/ 649286 h 664240"/>
                  <a:gd name="connsiteX4" fmla="*/ 161952 w 176902"/>
                  <a:gd name="connsiteY4" fmla="*/ 48537 h 664240"/>
                  <a:gd name="connsiteX5" fmla="*/ 128596 w 176902"/>
                  <a:gd name="connsiteY5" fmla="*/ 14955 h 664240"/>
                  <a:gd name="connsiteX6" fmla="*/ 47009 w 176902"/>
                  <a:gd name="connsiteY6" fmla="*/ 0 h 664240"/>
                  <a:gd name="connsiteX7" fmla="*/ 128656 w 176902"/>
                  <a:gd name="connsiteY7" fmla="*/ 0 h 664240"/>
                  <a:gd name="connsiteX8" fmla="*/ 176902 w 176902"/>
                  <a:gd name="connsiteY8" fmla="*/ 48512 h 664240"/>
                  <a:gd name="connsiteX9" fmla="*/ 176902 w 176902"/>
                  <a:gd name="connsiteY9" fmla="*/ 656777 h 664240"/>
                  <a:gd name="connsiteX10" fmla="*/ 169480 w 176902"/>
                  <a:gd name="connsiteY10" fmla="*/ 664240 h 664240"/>
                  <a:gd name="connsiteX11" fmla="*/ 6185 w 176902"/>
                  <a:gd name="connsiteY11" fmla="*/ 664240 h 664240"/>
                  <a:gd name="connsiteX12" fmla="*/ 0 w 176902"/>
                  <a:gd name="connsiteY12" fmla="*/ 656777 h 664240"/>
                  <a:gd name="connsiteX13" fmla="*/ 0 w 176902"/>
                  <a:gd name="connsiteY13" fmla="*/ 48512 h 664240"/>
                  <a:gd name="connsiteX14" fmla="*/ 47009 w 176902"/>
                  <a:gd name="connsiteY14" fmla="*/ 0 h 66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902" h="664240">
                    <a:moveTo>
                      <a:pt x="47059" y="14955"/>
                    </a:moveTo>
                    <a:cubicBezTo>
                      <a:pt x="28528" y="14955"/>
                      <a:pt x="13703" y="28637"/>
                      <a:pt x="13703" y="48537"/>
                    </a:cubicBezTo>
                    <a:lnTo>
                      <a:pt x="13703" y="649286"/>
                    </a:lnTo>
                    <a:lnTo>
                      <a:pt x="161952" y="649286"/>
                    </a:lnTo>
                    <a:lnTo>
                      <a:pt x="161952" y="48537"/>
                    </a:lnTo>
                    <a:cubicBezTo>
                      <a:pt x="161952" y="28637"/>
                      <a:pt x="147127" y="14955"/>
                      <a:pt x="128596" y="14955"/>
                    </a:cubicBezTo>
                    <a:close/>
                    <a:moveTo>
                      <a:pt x="47009" y="0"/>
                    </a:moveTo>
                    <a:lnTo>
                      <a:pt x="128656" y="0"/>
                    </a:lnTo>
                    <a:cubicBezTo>
                      <a:pt x="155872" y="0"/>
                      <a:pt x="176902" y="21146"/>
                      <a:pt x="176902" y="48512"/>
                    </a:cubicBezTo>
                    <a:lnTo>
                      <a:pt x="176902" y="656777"/>
                    </a:lnTo>
                    <a:cubicBezTo>
                      <a:pt x="176902" y="660508"/>
                      <a:pt x="173191" y="664240"/>
                      <a:pt x="169480" y="664240"/>
                    </a:cubicBezTo>
                    <a:lnTo>
                      <a:pt x="6185" y="664240"/>
                    </a:lnTo>
                    <a:cubicBezTo>
                      <a:pt x="2474" y="664240"/>
                      <a:pt x="0" y="660508"/>
                      <a:pt x="0" y="656777"/>
                    </a:cubicBezTo>
                    <a:lnTo>
                      <a:pt x="0" y="48512"/>
                    </a:lnTo>
                    <a:cubicBezTo>
                      <a:pt x="0" y="21146"/>
                      <a:pt x="21030" y="0"/>
                      <a:pt x="47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5998ED2-0680-1644-AD1C-67F1C2BAC399}"/>
                  </a:ext>
                </a:extLst>
              </p:cNvPr>
              <p:cNvSpPr/>
              <p:nvPr/>
            </p:nvSpPr>
            <p:spPr>
              <a:xfrm>
                <a:off x="16297451" y="8756007"/>
                <a:ext cx="59798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49">
                    <a:moveTo>
                      <a:pt x="49" y="25"/>
                    </a:moveTo>
                    <a:cubicBezTo>
                      <a:pt x="49" y="38"/>
                      <a:pt x="38" y="49"/>
                      <a:pt x="24" y="49"/>
                    </a:cubicBezTo>
                    <a:cubicBezTo>
                      <a:pt x="11" y="49"/>
                      <a:pt x="0" y="38"/>
                      <a:pt x="0" y="25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8" y="0"/>
                      <a:pt x="49" y="11"/>
                      <a:pt x="49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8D0CAC1B-BEBA-1D4F-BD2A-DAE6653CC8F9}"/>
                  </a:ext>
                </a:extLst>
              </p:cNvPr>
              <p:cNvSpPr/>
              <p:nvPr/>
            </p:nvSpPr>
            <p:spPr>
              <a:xfrm>
                <a:off x="16289976" y="8749776"/>
                <a:ext cx="73502" cy="73528"/>
              </a:xfrm>
              <a:custGeom>
                <a:avLst/>
                <a:gdLst>
                  <a:gd name="connsiteX0" fmla="*/ 36768 w 73502"/>
                  <a:gd name="connsiteY0" fmla="*/ 14955 h 73528"/>
                  <a:gd name="connsiteX1" fmla="*/ 14950 w 73502"/>
                  <a:gd name="connsiteY1" fmla="*/ 36781 h 73528"/>
                  <a:gd name="connsiteX2" fmla="*/ 36768 w 73502"/>
                  <a:gd name="connsiteY2" fmla="*/ 59819 h 73528"/>
                  <a:gd name="connsiteX3" fmla="*/ 59799 w 73502"/>
                  <a:gd name="connsiteY3" fmla="*/ 36781 h 73528"/>
                  <a:gd name="connsiteX4" fmla="*/ 36768 w 73502"/>
                  <a:gd name="connsiteY4" fmla="*/ 14955 h 73528"/>
                  <a:gd name="connsiteX5" fmla="*/ 36751 w 73502"/>
                  <a:gd name="connsiteY5" fmla="*/ 0 h 73528"/>
                  <a:gd name="connsiteX6" fmla="*/ 73502 w 73502"/>
                  <a:gd name="connsiteY6" fmla="*/ 36764 h 73528"/>
                  <a:gd name="connsiteX7" fmla="*/ 36751 w 73502"/>
                  <a:gd name="connsiteY7" fmla="*/ 73528 h 73528"/>
                  <a:gd name="connsiteX8" fmla="*/ 0 w 73502"/>
                  <a:gd name="connsiteY8" fmla="*/ 36764 h 73528"/>
                  <a:gd name="connsiteX9" fmla="*/ 36751 w 73502"/>
                  <a:gd name="connsiteY9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02" h="73528">
                    <a:moveTo>
                      <a:pt x="36768" y="14955"/>
                    </a:moveTo>
                    <a:cubicBezTo>
                      <a:pt x="24647" y="14955"/>
                      <a:pt x="14950" y="24655"/>
                      <a:pt x="14950" y="36781"/>
                    </a:cubicBezTo>
                    <a:cubicBezTo>
                      <a:pt x="14950" y="48906"/>
                      <a:pt x="24647" y="59819"/>
                      <a:pt x="36768" y="59819"/>
                    </a:cubicBezTo>
                    <a:cubicBezTo>
                      <a:pt x="48890" y="59819"/>
                      <a:pt x="59799" y="48906"/>
                      <a:pt x="59799" y="36781"/>
                    </a:cubicBezTo>
                    <a:cubicBezTo>
                      <a:pt x="59799" y="24655"/>
                      <a:pt x="48890" y="14955"/>
                      <a:pt x="36768" y="14955"/>
                    </a:cubicBezTo>
                    <a:close/>
                    <a:moveTo>
                      <a:pt x="36751" y="0"/>
                    </a:moveTo>
                    <a:cubicBezTo>
                      <a:pt x="57577" y="0"/>
                      <a:pt x="73502" y="15931"/>
                      <a:pt x="73502" y="36764"/>
                    </a:cubicBezTo>
                    <a:cubicBezTo>
                      <a:pt x="73502" y="57597"/>
                      <a:pt x="57577" y="73528"/>
                      <a:pt x="36751" y="73528"/>
                    </a:cubicBezTo>
                    <a:cubicBezTo>
                      <a:pt x="17150" y="73528"/>
                      <a:pt x="0" y="57597"/>
                      <a:pt x="0" y="36764"/>
                    </a:cubicBezTo>
                    <a:cubicBezTo>
                      <a:pt x="0" y="15931"/>
                      <a:pt x="17150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4FAC513A-CC30-FD4D-8AB7-4E900D21B571}"/>
                  </a:ext>
                </a:extLst>
              </p:cNvPr>
              <p:cNvSpPr/>
              <p:nvPr/>
            </p:nvSpPr>
            <p:spPr>
              <a:xfrm>
                <a:off x="16319875" y="8888108"/>
                <a:ext cx="13704" cy="372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00">
                    <a:moveTo>
                      <a:pt x="6" y="300"/>
                    </a:moveTo>
                    <a:cubicBezTo>
                      <a:pt x="3" y="300"/>
                      <a:pt x="0" y="298"/>
                      <a:pt x="0" y="295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lnTo>
                      <a:pt x="12" y="295"/>
                    </a:lnTo>
                    <a:cubicBezTo>
                      <a:pt x="12" y="298"/>
                      <a:pt x="9" y="300"/>
                      <a:pt x="6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51605042-09E1-384F-B067-4692647DFA56}"/>
                  </a:ext>
                </a:extLst>
              </p:cNvPr>
              <p:cNvSpPr/>
              <p:nvPr/>
            </p:nvSpPr>
            <p:spPr>
              <a:xfrm>
                <a:off x="17024993" y="8612691"/>
                <a:ext cx="214276" cy="706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" h="568">
                    <a:moveTo>
                      <a:pt x="0" y="42"/>
                    </a:moveTo>
                    <a:lnTo>
                      <a:pt x="0" y="568"/>
                    </a:lnTo>
                    <a:lnTo>
                      <a:pt x="173" y="568"/>
                    </a:lnTo>
                    <a:lnTo>
                      <a:pt x="173" y="42"/>
                    </a:lnTo>
                    <a:cubicBezTo>
                      <a:pt x="173" y="19"/>
                      <a:pt x="154" y="0"/>
                      <a:pt x="131" y="0"/>
                    </a:cubicBezTo>
                    <a:lnTo>
                      <a:pt x="43" y="0"/>
                    </a:lnTo>
                    <a:cubicBezTo>
                      <a:pt x="19" y="0"/>
                      <a:pt x="0" y="19"/>
                      <a:pt x="0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A44DE2AE-64C5-D74B-A9DF-664B8C13F19D}"/>
                  </a:ext>
                </a:extLst>
              </p:cNvPr>
              <p:cNvSpPr/>
              <p:nvPr/>
            </p:nvSpPr>
            <p:spPr>
              <a:xfrm>
                <a:off x="17018764" y="8605214"/>
                <a:ext cx="226734" cy="721567"/>
              </a:xfrm>
              <a:custGeom>
                <a:avLst/>
                <a:gdLst>
                  <a:gd name="connsiteX0" fmla="*/ 59512 w 226734"/>
                  <a:gd name="connsiteY0" fmla="*/ 14954 h 721567"/>
                  <a:gd name="connsiteX1" fmla="*/ 13704 w 226734"/>
                  <a:gd name="connsiteY1" fmla="*/ 59738 h 721567"/>
                  <a:gd name="connsiteX2" fmla="*/ 13704 w 226734"/>
                  <a:gd name="connsiteY2" fmla="*/ 706611 h 721567"/>
                  <a:gd name="connsiteX3" fmla="*/ 213032 w 226734"/>
                  <a:gd name="connsiteY3" fmla="*/ 706611 h 721567"/>
                  <a:gd name="connsiteX4" fmla="*/ 213032 w 226734"/>
                  <a:gd name="connsiteY4" fmla="*/ 59738 h 721567"/>
                  <a:gd name="connsiteX5" fmla="*/ 168460 w 226734"/>
                  <a:gd name="connsiteY5" fmla="*/ 14954 h 721567"/>
                  <a:gd name="connsiteX6" fmla="*/ 59472 w 226734"/>
                  <a:gd name="connsiteY6" fmla="*/ 0 h 721567"/>
                  <a:gd name="connsiteX7" fmla="*/ 168502 w 226734"/>
                  <a:gd name="connsiteY7" fmla="*/ 0 h 721567"/>
                  <a:gd name="connsiteX8" fmla="*/ 226734 w 226734"/>
                  <a:gd name="connsiteY8" fmla="*/ 59716 h 721567"/>
                  <a:gd name="connsiteX9" fmla="*/ 226734 w 226734"/>
                  <a:gd name="connsiteY9" fmla="*/ 714102 h 721567"/>
                  <a:gd name="connsiteX10" fmla="*/ 220540 w 226734"/>
                  <a:gd name="connsiteY10" fmla="*/ 721567 h 721567"/>
                  <a:gd name="connsiteX11" fmla="*/ 6194 w 226734"/>
                  <a:gd name="connsiteY11" fmla="*/ 721567 h 721567"/>
                  <a:gd name="connsiteX12" fmla="*/ 0 w 226734"/>
                  <a:gd name="connsiteY12" fmla="*/ 714102 h 721567"/>
                  <a:gd name="connsiteX13" fmla="*/ 0 w 226734"/>
                  <a:gd name="connsiteY13" fmla="*/ 59716 h 721567"/>
                  <a:gd name="connsiteX14" fmla="*/ 59472 w 226734"/>
                  <a:gd name="connsiteY14" fmla="*/ 0 h 72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6734" h="721567">
                    <a:moveTo>
                      <a:pt x="59512" y="14954"/>
                    </a:moveTo>
                    <a:cubicBezTo>
                      <a:pt x="33512" y="14954"/>
                      <a:pt x="13704" y="34858"/>
                      <a:pt x="13704" y="59738"/>
                    </a:cubicBezTo>
                    <a:lnTo>
                      <a:pt x="13704" y="706611"/>
                    </a:lnTo>
                    <a:lnTo>
                      <a:pt x="213032" y="706611"/>
                    </a:lnTo>
                    <a:lnTo>
                      <a:pt x="213032" y="59738"/>
                    </a:lnTo>
                    <a:cubicBezTo>
                      <a:pt x="213032" y="34858"/>
                      <a:pt x="193222" y="14954"/>
                      <a:pt x="168460" y="14954"/>
                    </a:cubicBezTo>
                    <a:close/>
                    <a:moveTo>
                      <a:pt x="59472" y="0"/>
                    </a:moveTo>
                    <a:lnTo>
                      <a:pt x="168502" y="0"/>
                    </a:lnTo>
                    <a:cubicBezTo>
                      <a:pt x="200716" y="0"/>
                      <a:pt x="226734" y="27370"/>
                      <a:pt x="226734" y="59716"/>
                    </a:cubicBezTo>
                    <a:lnTo>
                      <a:pt x="226734" y="714102"/>
                    </a:lnTo>
                    <a:cubicBezTo>
                      <a:pt x="226734" y="717835"/>
                      <a:pt x="224256" y="721567"/>
                      <a:pt x="220540" y="721567"/>
                    </a:cubicBezTo>
                    <a:lnTo>
                      <a:pt x="6194" y="721567"/>
                    </a:lnTo>
                    <a:cubicBezTo>
                      <a:pt x="2478" y="721567"/>
                      <a:pt x="0" y="717835"/>
                      <a:pt x="0" y="714102"/>
                    </a:cubicBezTo>
                    <a:lnTo>
                      <a:pt x="0" y="59716"/>
                    </a:lnTo>
                    <a:cubicBezTo>
                      <a:pt x="0" y="27370"/>
                      <a:pt x="26018" y="0"/>
                      <a:pt x="59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A5E94FA-5B45-8C48-B486-6E827A870FBC}"/>
                  </a:ext>
                </a:extLst>
              </p:cNvPr>
              <p:cNvSpPr/>
              <p:nvPr/>
            </p:nvSpPr>
            <p:spPr>
              <a:xfrm>
                <a:off x="17132131" y="8767223"/>
                <a:ext cx="0" cy="3975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320">
                    <a:moveTo>
                      <a:pt x="0" y="0"/>
                    </a:moveTo>
                    <a:lnTo>
                      <a:pt x="0" y="32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24BC2A10-0057-D640-B525-0250CB1972BF}"/>
                  </a:ext>
                </a:extLst>
              </p:cNvPr>
              <p:cNvSpPr/>
              <p:nvPr/>
            </p:nvSpPr>
            <p:spPr>
              <a:xfrm>
                <a:off x="17125899" y="8759746"/>
                <a:ext cx="12458" cy="411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31">
                    <a:moveTo>
                      <a:pt x="5" y="331"/>
                    </a:moveTo>
                    <a:cubicBezTo>
                      <a:pt x="3" y="331"/>
                      <a:pt x="0" y="329"/>
                      <a:pt x="0" y="32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326"/>
                    </a:lnTo>
                    <a:cubicBezTo>
                      <a:pt x="11" y="329"/>
                      <a:pt x="9" y="331"/>
                      <a:pt x="5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E19198D4-D39E-E148-ACC2-64CAF8EBF87A}"/>
                  </a:ext>
                </a:extLst>
              </p:cNvPr>
              <p:cNvSpPr/>
              <p:nvPr/>
            </p:nvSpPr>
            <p:spPr>
              <a:xfrm>
                <a:off x="16073208" y="8779686"/>
                <a:ext cx="176902" cy="547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440">
                    <a:moveTo>
                      <a:pt x="109" y="0"/>
                    </a:moveTo>
                    <a:lnTo>
                      <a:pt x="33" y="0"/>
                    </a:lnTo>
                    <a:cubicBezTo>
                      <a:pt x="15" y="0"/>
                      <a:pt x="0" y="15"/>
                      <a:pt x="0" y="34"/>
                    </a:cubicBezTo>
                    <a:lnTo>
                      <a:pt x="0" y="434"/>
                    </a:lnTo>
                    <a:cubicBezTo>
                      <a:pt x="0" y="437"/>
                      <a:pt x="2" y="440"/>
                      <a:pt x="5" y="440"/>
                    </a:cubicBezTo>
                    <a:lnTo>
                      <a:pt x="137" y="440"/>
                    </a:lnTo>
                    <a:cubicBezTo>
                      <a:pt x="141" y="440"/>
                      <a:pt x="143" y="437"/>
                      <a:pt x="143" y="434"/>
                    </a:cubicBezTo>
                    <a:lnTo>
                      <a:pt x="143" y="34"/>
                    </a:lnTo>
                    <a:cubicBezTo>
                      <a:pt x="143" y="15"/>
                      <a:pt x="128" y="0"/>
                      <a:pt x="1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9D7C974F-0B29-1445-A9D0-6FDB9E2EFB20}"/>
                  </a:ext>
                </a:extLst>
              </p:cNvPr>
              <p:cNvSpPr/>
              <p:nvPr/>
            </p:nvSpPr>
            <p:spPr>
              <a:xfrm>
                <a:off x="16154185" y="8884369"/>
                <a:ext cx="13704" cy="337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72">
                    <a:moveTo>
                      <a:pt x="6" y="272"/>
                    </a:moveTo>
                    <a:cubicBezTo>
                      <a:pt x="3" y="272"/>
                      <a:pt x="0" y="269"/>
                      <a:pt x="0" y="26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266"/>
                    </a:lnTo>
                    <a:cubicBezTo>
                      <a:pt x="12" y="269"/>
                      <a:pt x="9" y="272"/>
                      <a:pt x="6" y="2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4673D54C-BA7A-084C-A1B0-FD9273E3592D}"/>
                  </a:ext>
                </a:extLst>
              </p:cNvPr>
              <p:cNvSpPr/>
              <p:nvPr/>
            </p:nvSpPr>
            <p:spPr>
              <a:xfrm>
                <a:off x="16468124" y="9091243"/>
                <a:ext cx="315185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" h="190">
                    <a:moveTo>
                      <a:pt x="228" y="0"/>
                    </a:moveTo>
                    <a:lnTo>
                      <a:pt x="25" y="0"/>
                    </a:lnTo>
                    <a:cubicBezTo>
                      <a:pt x="11" y="0"/>
                      <a:pt x="0" y="12"/>
                      <a:pt x="0" y="26"/>
                    </a:cubicBezTo>
                    <a:lnTo>
                      <a:pt x="0" y="164"/>
                    </a:lnTo>
                    <a:cubicBezTo>
                      <a:pt x="0" y="178"/>
                      <a:pt x="11" y="190"/>
                      <a:pt x="25" y="190"/>
                    </a:cubicBezTo>
                    <a:lnTo>
                      <a:pt x="228" y="190"/>
                    </a:lnTo>
                    <a:cubicBezTo>
                      <a:pt x="242" y="190"/>
                      <a:pt x="254" y="178"/>
                      <a:pt x="254" y="164"/>
                    </a:cubicBezTo>
                    <a:lnTo>
                      <a:pt x="254" y="26"/>
                    </a:lnTo>
                    <a:cubicBezTo>
                      <a:pt x="254" y="12"/>
                      <a:pt x="242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05C2C605-C708-7E49-910A-7B621B6EE42D}"/>
                  </a:ext>
                </a:extLst>
              </p:cNvPr>
              <p:cNvSpPr/>
              <p:nvPr/>
            </p:nvSpPr>
            <p:spPr>
              <a:xfrm>
                <a:off x="16461895" y="9098720"/>
                <a:ext cx="181886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178">
                    <a:moveTo>
                      <a:pt x="112" y="178"/>
                    </a:moveTo>
                    <a:lnTo>
                      <a:pt x="35" y="178"/>
                    </a:lnTo>
                    <a:cubicBezTo>
                      <a:pt x="16" y="178"/>
                      <a:pt x="0" y="163"/>
                      <a:pt x="0" y="143"/>
                    </a:cubicBezTo>
                    <a:lnTo>
                      <a:pt x="0" y="35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112" y="0"/>
                    </a:lnTo>
                    <a:cubicBezTo>
                      <a:pt x="131" y="0"/>
                      <a:pt x="147" y="16"/>
                      <a:pt x="147" y="35"/>
                    </a:cubicBezTo>
                    <a:lnTo>
                      <a:pt x="147" y="143"/>
                    </a:lnTo>
                    <a:cubicBezTo>
                      <a:pt x="147" y="163"/>
                      <a:pt x="131" y="178"/>
                      <a:pt x="112" y="1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03ABF197-69CE-FD4C-B4C2-0B56B126E656}"/>
                  </a:ext>
                </a:extLst>
              </p:cNvPr>
              <p:cNvSpPr/>
              <p:nvPr/>
            </p:nvSpPr>
            <p:spPr>
              <a:xfrm>
                <a:off x="16455666" y="9091243"/>
                <a:ext cx="195589" cy="235537"/>
              </a:xfrm>
              <a:custGeom>
                <a:avLst/>
                <a:gdLst>
                  <a:gd name="connsiteX0" fmla="*/ 32261 w 195589"/>
                  <a:gd name="connsiteY0" fmla="*/ 14955 h 235537"/>
                  <a:gd name="connsiteX1" fmla="*/ 14950 w 195589"/>
                  <a:gd name="connsiteY1" fmla="*/ 32297 h 235537"/>
                  <a:gd name="connsiteX2" fmla="*/ 14950 w 195589"/>
                  <a:gd name="connsiteY2" fmla="*/ 203241 h 235537"/>
                  <a:gd name="connsiteX3" fmla="*/ 32261 w 195589"/>
                  <a:gd name="connsiteY3" fmla="*/ 220583 h 235537"/>
                  <a:gd name="connsiteX4" fmla="*/ 163329 w 195589"/>
                  <a:gd name="connsiteY4" fmla="*/ 220583 h 235537"/>
                  <a:gd name="connsiteX5" fmla="*/ 180640 w 195589"/>
                  <a:gd name="connsiteY5" fmla="*/ 203241 h 235537"/>
                  <a:gd name="connsiteX6" fmla="*/ 180640 w 195589"/>
                  <a:gd name="connsiteY6" fmla="*/ 32297 h 235537"/>
                  <a:gd name="connsiteX7" fmla="*/ 163329 w 195589"/>
                  <a:gd name="connsiteY7" fmla="*/ 14955 h 235537"/>
                  <a:gd name="connsiteX8" fmla="*/ 32186 w 195589"/>
                  <a:gd name="connsiteY8" fmla="*/ 0 h 235537"/>
                  <a:gd name="connsiteX9" fmla="*/ 163403 w 195589"/>
                  <a:gd name="connsiteY9" fmla="*/ 0 h 235537"/>
                  <a:gd name="connsiteX10" fmla="*/ 195589 w 195589"/>
                  <a:gd name="connsiteY10" fmla="*/ 32231 h 235537"/>
                  <a:gd name="connsiteX11" fmla="*/ 195589 w 195589"/>
                  <a:gd name="connsiteY11" fmla="*/ 203306 h 235537"/>
                  <a:gd name="connsiteX12" fmla="*/ 163403 w 195589"/>
                  <a:gd name="connsiteY12" fmla="*/ 235537 h 235537"/>
                  <a:gd name="connsiteX13" fmla="*/ 32186 w 195589"/>
                  <a:gd name="connsiteY13" fmla="*/ 235537 h 235537"/>
                  <a:gd name="connsiteX14" fmla="*/ 0 w 195589"/>
                  <a:gd name="connsiteY14" fmla="*/ 203306 h 235537"/>
                  <a:gd name="connsiteX15" fmla="*/ 0 w 195589"/>
                  <a:gd name="connsiteY15" fmla="*/ 32231 h 235537"/>
                  <a:gd name="connsiteX16" fmla="*/ 32186 w 195589"/>
                  <a:gd name="connsiteY16" fmla="*/ 0 h 23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589" h="235537">
                    <a:moveTo>
                      <a:pt x="32261" y="14955"/>
                    </a:moveTo>
                    <a:cubicBezTo>
                      <a:pt x="22369" y="14955"/>
                      <a:pt x="14950" y="22387"/>
                      <a:pt x="14950" y="32297"/>
                    </a:cubicBezTo>
                    <a:lnTo>
                      <a:pt x="14950" y="203241"/>
                    </a:lnTo>
                    <a:cubicBezTo>
                      <a:pt x="14950" y="213151"/>
                      <a:pt x="22369" y="220583"/>
                      <a:pt x="32261" y="220583"/>
                    </a:cubicBezTo>
                    <a:lnTo>
                      <a:pt x="163329" y="220583"/>
                    </a:lnTo>
                    <a:cubicBezTo>
                      <a:pt x="173221" y="220583"/>
                      <a:pt x="180640" y="213151"/>
                      <a:pt x="180640" y="203241"/>
                    </a:cubicBezTo>
                    <a:lnTo>
                      <a:pt x="180640" y="32297"/>
                    </a:lnTo>
                    <a:cubicBezTo>
                      <a:pt x="180640" y="22387"/>
                      <a:pt x="173221" y="14955"/>
                      <a:pt x="163329" y="14955"/>
                    </a:cubicBezTo>
                    <a:close/>
                    <a:moveTo>
                      <a:pt x="32186" y="0"/>
                    </a:moveTo>
                    <a:lnTo>
                      <a:pt x="163403" y="0"/>
                    </a:lnTo>
                    <a:cubicBezTo>
                      <a:pt x="180734" y="0"/>
                      <a:pt x="195589" y="14876"/>
                      <a:pt x="195589" y="32231"/>
                    </a:cubicBezTo>
                    <a:lnTo>
                      <a:pt x="195589" y="203306"/>
                    </a:lnTo>
                    <a:cubicBezTo>
                      <a:pt x="195589" y="220661"/>
                      <a:pt x="180734" y="235537"/>
                      <a:pt x="163403" y="235537"/>
                    </a:cubicBezTo>
                    <a:lnTo>
                      <a:pt x="32186" y="235537"/>
                    </a:lnTo>
                    <a:cubicBezTo>
                      <a:pt x="14855" y="235537"/>
                      <a:pt x="0" y="220661"/>
                      <a:pt x="0" y="203306"/>
                    </a:cubicBezTo>
                    <a:lnTo>
                      <a:pt x="0" y="32231"/>
                    </a:lnTo>
                    <a:cubicBezTo>
                      <a:pt x="0" y="14876"/>
                      <a:pt x="14855" y="0"/>
                      <a:pt x="32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08187978-2730-884F-88A3-76A577B7B6B4}"/>
                  </a:ext>
                </a:extLst>
              </p:cNvPr>
              <p:cNvSpPr/>
              <p:nvPr/>
            </p:nvSpPr>
            <p:spPr>
              <a:xfrm>
                <a:off x="17125899" y="9711862"/>
                <a:ext cx="489596" cy="775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4" h="623">
                    <a:moveTo>
                      <a:pt x="388" y="0"/>
                    </a:moveTo>
                    <a:lnTo>
                      <a:pt x="5" y="0"/>
                    </a:lnTo>
                    <a:cubicBezTo>
                      <a:pt x="3" y="0"/>
                      <a:pt x="0" y="2"/>
                      <a:pt x="0" y="6"/>
                    </a:cubicBezTo>
                    <a:lnTo>
                      <a:pt x="0" y="617"/>
                    </a:lnTo>
                    <a:cubicBezTo>
                      <a:pt x="0" y="620"/>
                      <a:pt x="3" y="623"/>
                      <a:pt x="5" y="623"/>
                    </a:cubicBezTo>
                    <a:lnTo>
                      <a:pt x="388" y="623"/>
                    </a:lnTo>
                    <a:cubicBezTo>
                      <a:pt x="391" y="623"/>
                      <a:pt x="394" y="620"/>
                      <a:pt x="394" y="617"/>
                    </a:cubicBezTo>
                    <a:lnTo>
                      <a:pt x="394" y="6"/>
                    </a:lnTo>
                    <a:cubicBezTo>
                      <a:pt x="394" y="2"/>
                      <a:pt x="391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9C1C9B45-D986-4047-AE96-6FC0F01DDF90}"/>
                  </a:ext>
                </a:extLst>
              </p:cNvPr>
              <p:cNvSpPr/>
              <p:nvPr/>
            </p:nvSpPr>
            <p:spPr>
              <a:xfrm>
                <a:off x="17061121" y="9719339"/>
                <a:ext cx="178148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611">
                    <a:moveTo>
                      <a:pt x="0" y="35"/>
                    </a:moveTo>
                    <a:lnTo>
                      <a:pt x="0" y="611"/>
                    </a:lnTo>
                    <a:lnTo>
                      <a:pt x="144" y="611"/>
                    </a:lnTo>
                    <a:lnTo>
                      <a:pt x="144" y="35"/>
                    </a:lnTo>
                    <a:cubicBezTo>
                      <a:pt x="144" y="15"/>
                      <a:pt x="128" y="0"/>
                      <a:pt x="108" y="0"/>
                    </a:cubicBezTo>
                    <a:lnTo>
                      <a:pt x="35" y="0"/>
                    </a:lnTo>
                    <a:cubicBezTo>
                      <a:pt x="15" y="0"/>
                      <a:pt x="0" y="15"/>
                      <a:pt x="0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44CE9030-7295-7245-B484-68561A40AA82}"/>
                  </a:ext>
                </a:extLst>
              </p:cNvPr>
              <p:cNvSpPr/>
              <p:nvPr/>
            </p:nvSpPr>
            <p:spPr>
              <a:xfrm>
                <a:off x="17053646" y="9711862"/>
                <a:ext cx="191852" cy="775155"/>
              </a:xfrm>
              <a:custGeom>
                <a:avLst/>
                <a:gdLst>
                  <a:gd name="connsiteX0" fmla="*/ 50804 w 191852"/>
                  <a:gd name="connsiteY0" fmla="*/ 13712 h 775155"/>
                  <a:gd name="connsiteX1" fmla="*/ 14950 w 191852"/>
                  <a:gd name="connsiteY1" fmla="*/ 51037 h 775155"/>
                  <a:gd name="connsiteX2" fmla="*/ 14950 w 191852"/>
                  <a:gd name="connsiteY2" fmla="*/ 760203 h 775155"/>
                  <a:gd name="connsiteX3" fmla="*/ 178150 w 191852"/>
                  <a:gd name="connsiteY3" fmla="*/ 760203 h 775155"/>
                  <a:gd name="connsiteX4" fmla="*/ 178150 w 191852"/>
                  <a:gd name="connsiteY4" fmla="*/ 51037 h 775155"/>
                  <a:gd name="connsiteX5" fmla="*/ 141058 w 191852"/>
                  <a:gd name="connsiteY5" fmla="*/ 13712 h 775155"/>
                  <a:gd name="connsiteX6" fmla="*/ 50748 w 191852"/>
                  <a:gd name="connsiteY6" fmla="*/ 0 h 775155"/>
                  <a:gd name="connsiteX7" fmla="*/ 141104 w 191852"/>
                  <a:gd name="connsiteY7" fmla="*/ 0 h 775155"/>
                  <a:gd name="connsiteX8" fmla="*/ 191852 w 191852"/>
                  <a:gd name="connsiteY8" fmla="*/ 51013 h 775155"/>
                  <a:gd name="connsiteX9" fmla="*/ 191852 w 191852"/>
                  <a:gd name="connsiteY9" fmla="*/ 767690 h 775155"/>
                  <a:gd name="connsiteX10" fmla="*/ 185664 w 191852"/>
                  <a:gd name="connsiteY10" fmla="*/ 775155 h 775155"/>
                  <a:gd name="connsiteX11" fmla="*/ 7426 w 191852"/>
                  <a:gd name="connsiteY11" fmla="*/ 775155 h 775155"/>
                  <a:gd name="connsiteX12" fmla="*/ 0 w 191852"/>
                  <a:gd name="connsiteY12" fmla="*/ 767690 h 775155"/>
                  <a:gd name="connsiteX13" fmla="*/ 0 w 191852"/>
                  <a:gd name="connsiteY13" fmla="*/ 51013 h 775155"/>
                  <a:gd name="connsiteX14" fmla="*/ 50748 w 191852"/>
                  <a:gd name="connsiteY14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1852" h="775155">
                    <a:moveTo>
                      <a:pt x="50804" y="13712"/>
                    </a:moveTo>
                    <a:cubicBezTo>
                      <a:pt x="31022" y="13712"/>
                      <a:pt x="14950" y="31130"/>
                      <a:pt x="14950" y="51037"/>
                    </a:cubicBezTo>
                    <a:lnTo>
                      <a:pt x="14950" y="760203"/>
                    </a:lnTo>
                    <a:lnTo>
                      <a:pt x="178150" y="760203"/>
                    </a:lnTo>
                    <a:lnTo>
                      <a:pt x="178150" y="51037"/>
                    </a:lnTo>
                    <a:cubicBezTo>
                      <a:pt x="178150" y="31130"/>
                      <a:pt x="162076" y="13712"/>
                      <a:pt x="141058" y="13712"/>
                    </a:cubicBezTo>
                    <a:close/>
                    <a:moveTo>
                      <a:pt x="50748" y="0"/>
                    </a:moveTo>
                    <a:lnTo>
                      <a:pt x="141104" y="0"/>
                    </a:lnTo>
                    <a:cubicBezTo>
                      <a:pt x="169572" y="0"/>
                      <a:pt x="191852" y="22396"/>
                      <a:pt x="191852" y="51013"/>
                    </a:cubicBezTo>
                    <a:lnTo>
                      <a:pt x="191852" y="767690"/>
                    </a:lnTo>
                    <a:cubicBezTo>
                      <a:pt x="191852" y="771422"/>
                      <a:pt x="189376" y="775155"/>
                      <a:pt x="185664" y="775155"/>
                    </a:cubicBezTo>
                    <a:lnTo>
                      <a:pt x="7426" y="775155"/>
                    </a:lnTo>
                    <a:cubicBezTo>
                      <a:pt x="2476" y="775155"/>
                      <a:pt x="0" y="771422"/>
                      <a:pt x="0" y="767690"/>
                    </a:cubicBezTo>
                    <a:lnTo>
                      <a:pt x="0" y="51013"/>
                    </a:lnTo>
                    <a:cubicBezTo>
                      <a:pt x="0" y="22396"/>
                      <a:pt x="22280" y="0"/>
                      <a:pt x="50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C74C287C-00BD-2046-A791-D61F7E6053E8}"/>
                  </a:ext>
                </a:extLst>
              </p:cNvPr>
              <p:cNvSpPr/>
              <p:nvPr/>
            </p:nvSpPr>
            <p:spPr>
              <a:xfrm>
                <a:off x="17114690" y="9831503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5" y="58"/>
                      <a:pt x="29" y="58"/>
                    </a:cubicBez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D10A81C1-AA85-904A-AADC-D92711C28DFA}"/>
                  </a:ext>
                </a:extLst>
              </p:cNvPr>
              <p:cNvSpPr/>
              <p:nvPr/>
            </p:nvSpPr>
            <p:spPr>
              <a:xfrm>
                <a:off x="17108458" y="9825272"/>
                <a:ext cx="84714" cy="84744"/>
              </a:xfrm>
              <a:custGeom>
                <a:avLst/>
                <a:gdLst>
                  <a:gd name="connsiteX0" fmla="*/ 41738 w 84714"/>
                  <a:gd name="connsiteY0" fmla="*/ 14955 h 84744"/>
                  <a:gd name="connsiteX1" fmla="*/ 13706 w 84714"/>
                  <a:gd name="connsiteY1" fmla="*/ 41763 h 84744"/>
                  <a:gd name="connsiteX2" fmla="*/ 41738 w 84714"/>
                  <a:gd name="connsiteY2" fmla="*/ 69789 h 84744"/>
                  <a:gd name="connsiteX3" fmla="*/ 69768 w 84714"/>
                  <a:gd name="connsiteY3" fmla="*/ 41763 h 84744"/>
                  <a:gd name="connsiteX4" fmla="*/ 41738 w 84714"/>
                  <a:gd name="connsiteY4" fmla="*/ 14955 h 84744"/>
                  <a:gd name="connsiteX5" fmla="*/ 41744 w 84714"/>
                  <a:gd name="connsiteY5" fmla="*/ 0 h 84744"/>
                  <a:gd name="connsiteX6" fmla="*/ 84714 w 84714"/>
                  <a:gd name="connsiteY6" fmla="*/ 41758 h 84744"/>
                  <a:gd name="connsiteX7" fmla="*/ 41744 w 84714"/>
                  <a:gd name="connsiteY7" fmla="*/ 84744 h 84744"/>
                  <a:gd name="connsiteX8" fmla="*/ 0 w 84714"/>
                  <a:gd name="connsiteY8" fmla="*/ 41758 h 84744"/>
                  <a:gd name="connsiteX9" fmla="*/ 41744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1738" y="14955"/>
                    </a:moveTo>
                    <a:cubicBezTo>
                      <a:pt x="25894" y="14955"/>
                      <a:pt x="13706" y="25922"/>
                      <a:pt x="13706" y="41763"/>
                    </a:cubicBezTo>
                    <a:cubicBezTo>
                      <a:pt x="13706" y="57604"/>
                      <a:pt x="25894" y="69789"/>
                      <a:pt x="41738" y="69789"/>
                    </a:cubicBezTo>
                    <a:cubicBezTo>
                      <a:pt x="57580" y="69789"/>
                      <a:pt x="69768" y="57604"/>
                      <a:pt x="69768" y="41763"/>
                    </a:cubicBezTo>
                    <a:cubicBezTo>
                      <a:pt x="69768" y="25922"/>
                      <a:pt x="57580" y="14955"/>
                      <a:pt x="41738" y="14955"/>
                    </a:cubicBezTo>
                    <a:close/>
                    <a:moveTo>
                      <a:pt x="41744" y="0"/>
                    </a:moveTo>
                    <a:cubicBezTo>
                      <a:pt x="65070" y="0"/>
                      <a:pt x="84714" y="18423"/>
                      <a:pt x="84714" y="41758"/>
                    </a:cubicBezTo>
                    <a:cubicBezTo>
                      <a:pt x="84714" y="65093"/>
                      <a:pt x="65070" y="84744"/>
                      <a:pt x="41744" y="84744"/>
                    </a:cubicBezTo>
                    <a:cubicBezTo>
                      <a:pt x="18416" y="84744"/>
                      <a:pt x="0" y="65093"/>
                      <a:pt x="0" y="41758"/>
                    </a:cubicBezTo>
                    <a:cubicBezTo>
                      <a:pt x="0" y="18423"/>
                      <a:pt x="18416" y="0"/>
                      <a:pt x="417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DA82F505-9E99-194E-8D63-FE922C2E4DEA}"/>
                  </a:ext>
                </a:extLst>
              </p:cNvPr>
              <p:cNvSpPr/>
              <p:nvPr/>
            </p:nvSpPr>
            <p:spPr>
              <a:xfrm>
                <a:off x="17143343" y="9986032"/>
                <a:ext cx="13704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12">
                    <a:moveTo>
                      <a:pt x="6" y="312"/>
                    </a:moveTo>
                    <a:cubicBezTo>
                      <a:pt x="3" y="312"/>
                      <a:pt x="0" y="309"/>
                      <a:pt x="0" y="306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9" y="0"/>
                      <a:pt x="12" y="4"/>
                      <a:pt x="12" y="7"/>
                    </a:cubicBezTo>
                    <a:lnTo>
                      <a:pt x="12" y="306"/>
                    </a:lnTo>
                    <a:cubicBezTo>
                      <a:pt x="12" y="309"/>
                      <a:pt x="9" y="312"/>
                      <a:pt x="6" y="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A41651C1-64F2-3A42-AC05-AAE6A3A5FC63}"/>
                  </a:ext>
                </a:extLst>
              </p:cNvPr>
              <p:cNvSpPr/>
              <p:nvPr/>
            </p:nvSpPr>
            <p:spPr>
              <a:xfrm>
                <a:off x="16929067" y="9875121"/>
                <a:ext cx="130808" cy="6044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486">
                    <a:moveTo>
                      <a:pt x="0" y="28"/>
                    </a:moveTo>
                    <a:lnTo>
                      <a:pt x="0" y="486"/>
                    </a:lnTo>
                    <a:lnTo>
                      <a:pt x="106" y="486"/>
                    </a:lnTo>
                    <a:lnTo>
                      <a:pt x="106" y="28"/>
                    </a:lnTo>
                    <a:cubicBezTo>
                      <a:pt x="106" y="13"/>
                      <a:pt x="93" y="0"/>
                      <a:pt x="77" y="0"/>
                    </a:cubicBezTo>
                    <a:lnTo>
                      <a:pt x="28" y="0"/>
                    </a:lnTo>
                    <a:cubicBezTo>
                      <a:pt x="13" y="0"/>
                      <a:pt x="0" y="13"/>
                      <a:pt x="0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B54464C9-C753-3C4D-89C1-D35DFD13A626}"/>
                  </a:ext>
                </a:extLst>
              </p:cNvPr>
              <p:cNvSpPr/>
              <p:nvPr/>
            </p:nvSpPr>
            <p:spPr>
              <a:xfrm>
                <a:off x="16929067" y="9875121"/>
                <a:ext cx="130808" cy="6044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486">
                    <a:moveTo>
                      <a:pt x="0" y="28"/>
                    </a:moveTo>
                    <a:lnTo>
                      <a:pt x="0" y="486"/>
                    </a:lnTo>
                    <a:lnTo>
                      <a:pt x="106" y="486"/>
                    </a:lnTo>
                    <a:lnTo>
                      <a:pt x="106" y="28"/>
                    </a:lnTo>
                    <a:cubicBezTo>
                      <a:pt x="106" y="13"/>
                      <a:pt x="93" y="0"/>
                      <a:pt x="77" y="0"/>
                    </a:cubicBezTo>
                    <a:lnTo>
                      <a:pt x="28" y="0"/>
                    </a:lnTo>
                    <a:cubicBezTo>
                      <a:pt x="13" y="0"/>
                      <a:pt x="0" y="13"/>
                      <a:pt x="0" y="2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570329C2-D588-A64A-88F6-BA7ED115BDF6}"/>
                  </a:ext>
                </a:extLst>
              </p:cNvPr>
              <p:cNvSpPr/>
              <p:nvPr/>
            </p:nvSpPr>
            <p:spPr>
              <a:xfrm>
                <a:off x="16921592" y="9868890"/>
                <a:ext cx="145758" cy="618130"/>
              </a:xfrm>
              <a:custGeom>
                <a:avLst/>
                <a:gdLst>
                  <a:gd name="connsiteX0" fmla="*/ 42056 w 145758"/>
                  <a:gd name="connsiteY0" fmla="*/ 13709 h 618130"/>
                  <a:gd name="connsiteX1" fmla="*/ 13704 w 145758"/>
                  <a:gd name="connsiteY1" fmla="*/ 41068 h 618130"/>
                  <a:gd name="connsiteX2" fmla="*/ 13704 w 145758"/>
                  <a:gd name="connsiteY2" fmla="*/ 603175 h 618130"/>
                  <a:gd name="connsiteX3" fmla="*/ 130808 w 145758"/>
                  <a:gd name="connsiteY3" fmla="*/ 603175 h 618130"/>
                  <a:gd name="connsiteX4" fmla="*/ 130808 w 145758"/>
                  <a:gd name="connsiteY4" fmla="*/ 41068 h 618130"/>
                  <a:gd name="connsiteX5" fmla="*/ 102456 w 145758"/>
                  <a:gd name="connsiteY5" fmla="*/ 13709 h 618130"/>
                  <a:gd name="connsiteX6" fmla="*/ 41998 w 145758"/>
                  <a:gd name="connsiteY6" fmla="*/ 0 h 618130"/>
                  <a:gd name="connsiteX7" fmla="*/ 102524 w 145758"/>
                  <a:gd name="connsiteY7" fmla="*/ 0 h 618130"/>
                  <a:gd name="connsiteX8" fmla="*/ 145758 w 145758"/>
                  <a:gd name="connsiteY8" fmla="*/ 42287 h 618130"/>
                  <a:gd name="connsiteX9" fmla="*/ 145758 w 145758"/>
                  <a:gd name="connsiteY9" fmla="*/ 610668 h 618130"/>
                  <a:gd name="connsiteX10" fmla="*/ 138346 w 145758"/>
                  <a:gd name="connsiteY10" fmla="*/ 618130 h 618130"/>
                  <a:gd name="connsiteX11" fmla="*/ 7412 w 145758"/>
                  <a:gd name="connsiteY11" fmla="*/ 618130 h 618130"/>
                  <a:gd name="connsiteX12" fmla="*/ 0 w 145758"/>
                  <a:gd name="connsiteY12" fmla="*/ 610668 h 618130"/>
                  <a:gd name="connsiteX13" fmla="*/ 0 w 145758"/>
                  <a:gd name="connsiteY13" fmla="*/ 42287 h 618130"/>
                  <a:gd name="connsiteX14" fmla="*/ 41998 w 145758"/>
                  <a:gd name="connsiteY14" fmla="*/ 0 h 61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758" h="618130">
                    <a:moveTo>
                      <a:pt x="42056" y="13709"/>
                    </a:moveTo>
                    <a:cubicBezTo>
                      <a:pt x="27264" y="13709"/>
                      <a:pt x="13704" y="26145"/>
                      <a:pt x="13704" y="41068"/>
                    </a:cubicBezTo>
                    <a:lnTo>
                      <a:pt x="13704" y="603175"/>
                    </a:lnTo>
                    <a:lnTo>
                      <a:pt x="130808" y="603175"/>
                    </a:lnTo>
                    <a:lnTo>
                      <a:pt x="130808" y="41068"/>
                    </a:lnTo>
                    <a:cubicBezTo>
                      <a:pt x="130808" y="26145"/>
                      <a:pt x="118482" y="13709"/>
                      <a:pt x="102456" y="13709"/>
                    </a:cubicBezTo>
                    <a:close/>
                    <a:moveTo>
                      <a:pt x="41998" y="0"/>
                    </a:moveTo>
                    <a:lnTo>
                      <a:pt x="102524" y="0"/>
                    </a:lnTo>
                    <a:cubicBezTo>
                      <a:pt x="125994" y="0"/>
                      <a:pt x="145758" y="18656"/>
                      <a:pt x="145758" y="42287"/>
                    </a:cubicBezTo>
                    <a:lnTo>
                      <a:pt x="145758" y="610668"/>
                    </a:lnTo>
                    <a:cubicBezTo>
                      <a:pt x="145758" y="614399"/>
                      <a:pt x="142052" y="618130"/>
                      <a:pt x="138346" y="618130"/>
                    </a:cubicBezTo>
                    <a:lnTo>
                      <a:pt x="7412" y="618130"/>
                    </a:lnTo>
                    <a:cubicBezTo>
                      <a:pt x="3706" y="618130"/>
                      <a:pt x="0" y="614399"/>
                      <a:pt x="0" y="610668"/>
                    </a:cubicBezTo>
                    <a:lnTo>
                      <a:pt x="0" y="42287"/>
                    </a:lnTo>
                    <a:cubicBezTo>
                      <a:pt x="0" y="18656"/>
                      <a:pt x="18528" y="0"/>
                      <a:pt x="4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C48C6665-EF38-7E45-9FE8-300309F56B0F}"/>
                  </a:ext>
                </a:extLst>
              </p:cNvPr>
              <p:cNvSpPr/>
              <p:nvPr/>
            </p:nvSpPr>
            <p:spPr>
              <a:xfrm>
                <a:off x="16987616" y="10039623"/>
                <a:ext cx="12458" cy="333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69">
                    <a:moveTo>
                      <a:pt x="6" y="269"/>
                    </a:moveTo>
                    <a:cubicBezTo>
                      <a:pt x="2" y="269"/>
                      <a:pt x="0" y="266"/>
                      <a:pt x="0" y="263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263"/>
                    </a:lnTo>
                    <a:cubicBezTo>
                      <a:pt x="11" y="266"/>
                      <a:pt x="9" y="269"/>
                      <a:pt x="6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5B707C0E-A10A-6846-ABF1-CC28208AE82D}"/>
                  </a:ext>
                </a:extLst>
              </p:cNvPr>
              <p:cNvSpPr/>
              <p:nvPr/>
            </p:nvSpPr>
            <p:spPr>
              <a:xfrm>
                <a:off x="16975161" y="9971077"/>
                <a:ext cx="38620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32">
                    <a:moveTo>
                      <a:pt x="32" y="16"/>
                    </a:moveTo>
                    <a:cubicBezTo>
                      <a:pt x="32" y="24"/>
                      <a:pt x="24" y="32"/>
                      <a:pt x="16" y="32"/>
                    </a:cubicBezTo>
                    <a:cubicBezTo>
                      <a:pt x="7" y="32"/>
                      <a:pt x="0" y="24"/>
                      <a:pt x="0" y="16"/>
                    </a:cubicBezTo>
                    <a:cubicBezTo>
                      <a:pt x="0" y="6"/>
                      <a:pt x="7" y="0"/>
                      <a:pt x="16" y="0"/>
                    </a:cubicBezTo>
                    <a:cubicBezTo>
                      <a:pt x="24" y="0"/>
                      <a:pt x="32" y="6"/>
                      <a:pt x="32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2D6C9814-B06D-B249-8CAB-7DF28F6A11E9}"/>
                  </a:ext>
                </a:extLst>
              </p:cNvPr>
              <p:cNvSpPr/>
              <p:nvPr/>
            </p:nvSpPr>
            <p:spPr>
              <a:xfrm>
                <a:off x="16574017" y="10017191"/>
                <a:ext cx="353805" cy="462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372">
                    <a:moveTo>
                      <a:pt x="285" y="0"/>
                    </a:moveTo>
                    <a:lnTo>
                      <a:pt x="285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B504B4C3-42E0-7C49-A07D-D68E585F0205}"/>
                  </a:ext>
                </a:extLst>
              </p:cNvPr>
              <p:cNvSpPr/>
              <p:nvPr/>
            </p:nvSpPr>
            <p:spPr>
              <a:xfrm>
                <a:off x="16567273" y="10010446"/>
                <a:ext cx="366778" cy="476574"/>
              </a:xfrm>
              <a:custGeom>
                <a:avLst/>
                <a:gdLst>
                  <a:gd name="connsiteX0" fmla="*/ 353074 w 366778"/>
                  <a:gd name="connsiteY0" fmla="*/ 27928 h 476574"/>
                  <a:gd name="connsiteX1" fmla="*/ 21692 w 366778"/>
                  <a:gd name="connsiteY1" fmla="*/ 461616 h 476574"/>
                  <a:gd name="connsiteX2" fmla="*/ 353074 w 366778"/>
                  <a:gd name="connsiteY2" fmla="*/ 461616 h 476574"/>
                  <a:gd name="connsiteX3" fmla="*/ 363052 w 366778"/>
                  <a:gd name="connsiteY3" fmla="*/ 514 h 476574"/>
                  <a:gd name="connsiteX4" fmla="*/ 366778 w 366778"/>
                  <a:gd name="connsiteY4" fmla="*/ 6729 h 476574"/>
                  <a:gd name="connsiteX5" fmla="*/ 366778 w 366778"/>
                  <a:gd name="connsiteY5" fmla="*/ 469116 h 476574"/>
                  <a:gd name="connsiteX6" fmla="*/ 360570 w 366778"/>
                  <a:gd name="connsiteY6" fmla="*/ 476574 h 476574"/>
                  <a:gd name="connsiteX7" fmla="*/ 6722 w 366778"/>
                  <a:gd name="connsiteY7" fmla="*/ 476574 h 476574"/>
                  <a:gd name="connsiteX8" fmla="*/ 514 w 366778"/>
                  <a:gd name="connsiteY8" fmla="*/ 471602 h 476574"/>
                  <a:gd name="connsiteX9" fmla="*/ 1756 w 366778"/>
                  <a:gd name="connsiteY9" fmla="*/ 464144 h 476574"/>
                  <a:gd name="connsiteX10" fmla="*/ 354362 w 366778"/>
                  <a:gd name="connsiteY10" fmla="*/ 1757 h 476574"/>
                  <a:gd name="connsiteX11" fmla="*/ 363052 w 366778"/>
                  <a:gd name="connsiteY11" fmla="*/ 514 h 476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6778" h="476574">
                    <a:moveTo>
                      <a:pt x="353074" y="27928"/>
                    </a:moveTo>
                    <a:lnTo>
                      <a:pt x="21692" y="461616"/>
                    </a:lnTo>
                    <a:lnTo>
                      <a:pt x="353074" y="461616"/>
                    </a:lnTo>
                    <a:close/>
                    <a:moveTo>
                      <a:pt x="363052" y="514"/>
                    </a:moveTo>
                    <a:cubicBezTo>
                      <a:pt x="365536" y="514"/>
                      <a:pt x="366778" y="3000"/>
                      <a:pt x="366778" y="6729"/>
                    </a:cubicBezTo>
                    <a:lnTo>
                      <a:pt x="366778" y="469116"/>
                    </a:lnTo>
                    <a:cubicBezTo>
                      <a:pt x="366778" y="472845"/>
                      <a:pt x="364294" y="476574"/>
                      <a:pt x="360570" y="476574"/>
                    </a:cubicBezTo>
                    <a:lnTo>
                      <a:pt x="6722" y="476574"/>
                    </a:lnTo>
                    <a:cubicBezTo>
                      <a:pt x="5480" y="476574"/>
                      <a:pt x="1756" y="474088"/>
                      <a:pt x="514" y="471602"/>
                    </a:cubicBezTo>
                    <a:cubicBezTo>
                      <a:pt x="-728" y="469116"/>
                      <a:pt x="514" y="466630"/>
                      <a:pt x="1756" y="464144"/>
                    </a:cubicBezTo>
                    <a:lnTo>
                      <a:pt x="354362" y="1757"/>
                    </a:lnTo>
                    <a:cubicBezTo>
                      <a:pt x="356844" y="514"/>
                      <a:pt x="359328" y="-729"/>
                      <a:pt x="363052" y="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22780EE0-7B58-2F4D-9FA2-275DF1DA737A}"/>
                  </a:ext>
                </a:extLst>
              </p:cNvPr>
              <p:cNvSpPr/>
              <p:nvPr/>
            </p:nvSpPr>
            <p:spPr>
              <a:xfrm>
                <a:off x="16474353" y="9952387"/>
                <a:ext cx="454714" cy="527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424">
                    <a:moveTo>
                      <a:pt x="277" y="10"/>
                    </a:moveTo>
                    <a:lnTo>
                      <a:pt x="5" y="349"/>
                    </a:lnTo>
                    <a:cubicBezTo>
                      <a:pt x="-3" y="360"/>
                      <a:pt x="-2" y="376"/>
                      <a:pt x="9" y="384"/>
                    </a:cubicBezTo>
                    <a:lnTo>
                      <a:pt x="52" y="419"/>
                    </a:lnTo>
                    <a:cubicBezTo>
                      <a:pt x="63" y="428"/>
                      <a:pt x="79" y="426"/>
                      <a:pt x="88" y="416"/>
                    </a:cubicBezTo>
                    <a:lnTo>
                      <a:pt x="360" y="76"/>
                    </a:lnTo>
                    <a:cubicBezTo>
                      <a:pt x="369" y="66"/>
                      <a:pt x="367" y="49"/>
                      <a:pt x="356" y="41"/>
                    </a:cubicBezTo>
                    <a:lnTo>
                      <a:pt x="313" y="6"/>
                    </a:lnTo>
                    <a:cubicBezTo>
                      <a:pt x="302" y="-3"/>
                      <a:pt x="286" y="-1"/>
                      <a:pt x="277" y="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8C35C863-33FF-1D42-A3C3-AD8B09C0D5A5}"/>
                  </a:ext>
                </a:extLst>
              </p:cNvPr>
              <p:cNvSpPr/>
              <p:nvPr/>
            </p:nvSpPr>
            <p:spPr>
              <a:xfrm>
                <a:off x="16466574" y="9944838"/>
                <a:ext cx="469653" cy="542182"/>
              </a:xfrm>
              <a:custGeom>
                <a:avLst/>
                <a:gdLst>
                  <a:gd name="connsiteX0" fmla="*/ 374578 w 469653"/>
                  <a:gd name="connsiteY0" fmla="*/ 15649 h 542182"/>
                  <a:gd name="connsiteX1" fmla="*/ 358118 w 469653"/>
                  <a:gd name="connsiteY1" fmla="*/ 24973 h 542182"/>
                  <a:gd name="connsiteX2" fmla="*/ 18974 w 469653"/>
                  <a:gd name="connsiteY2" fmla="*/ 446421 h 542182"/>
                  <a:gd name="connsiteX3" fmla="*/ 14005 w 469653"/>
                  <a:gd name="connsiteY3" fmla="*/ 463826 h 542182"/>
                  <a:gd name="connsiteX4" fmla="*/ 22701 w 469653"/>
                  <a:gd name="connsiteY4" fmla="*/ 479988 h 542182"/>
                  <a:gd name="connsiteX5" fmla="*/ 77361 w 469653"/>
                  <a:gd name="connsiteY5" fmla="*/ 523500 h 542182"/>
                  <a:gd name="connsiteX6" fmla="*/ 94753 w 469653"/>
                  <a:gd name="connsiteY6" fmla="*/ 528473 h 542182"/>
                  <a:gd name="connsiteX7" fmla="*/ 110903 w 469653"/>
                  <a:gd name="connsiteY7" fmla="*/ 519771 h 542182"/>
                  <a:gd name="connsiteX8" fmla="*/ 448804 w 469653"/>
                  <a:gd name="connsiteY8" fmla="*/ 98322 h 542182"/>
                  <a:gd name="connsiteX9" fmla="*/ 445076 w 469653"/>
                  <a:gd name="connsiteY9" fmla="*/ 63512 h 542182"/>
                  <a:gd name="connsiteX10" fmla="*/ 392900 w 469653"/>
                  <a:gd name="connsiteY10" fmla="*/ 21243 h 542182"/>
                  <a:gd name="connsiteX11" fmla="*/ 374578 w 469653"/>
                  <a:gd name="connsiteY11" fmla="*/ 15649 h 542182"/>
                  <a:gd name="connsiteX12" fmla="*/ 372898 w 469653"/>
                  <a:gd name="connsiteY12" fmla="*/ 228 h 542182"/>
                  <a:gd name="connsiteX13" fmla="*/ 401630 w 469653"/>
                  <a:gd name="connsiteY13" fmla="*/ 8776 h 542182"/>
                  <a:gd name="connsiteX14" fmla="*/ 455058 w 469653"/>
                  <a:gd name="connsiteY14" fmla="*/ 52294 h 542182"/>
                  <a:gd name="connsiteX15" fmla="*/ 461270 w 469653"/>
                  <a:gd name="connsiteY15" fmla="*/ 105759 h 542182"/>
                  <a:gd name="connsiteX16" fmla="*/ 122068 w 469653"/>
                  <a:gd name="connsiteY16" fmla="*/ 527262 h 542182"/>
                  <a:gd name="connsiteX17" fmla="*/ 92249 w 469653"/>
                  <a:gd name="connsiteY17" fmla="*/ 542182 h 542182"/>
                  <a:gd name="connsiteX18" fmla="*/ 68641 w 469653"/>
                  <a:gd name="connsiteY18" fmla="*/ 533478 h 542182"/>
                  <a:gd name="connsiteX19" fmla="*/ 13971 w 469653"/>
                  <a:gd name="connsiteY19" fmla="*/ 489960 h 542182"/>
                  <a:gd name="connsiteX20" fmla="*/ 304 w 469653"/>
                  <a:gd name="connsiteY20" fmla="*/ 463850 h 542182"/>
                  <a:gd name="connsiteX21" fmla="*/ 9001 w 469653"/>
                  <a:gd name="connsiteY21" fmla="*/ 435252 h 542182"/>
                  <a:gd name="connsiteX22" fmla="*/ 346960 w 469653"/>
                  <a:gd name="connsiteY22" fmla="*/ 14992 h 542182"/>
                  <a:gd name="connsiteX23" fmla="*/ 372898 w 469653"/>
                  <a:gd name="connsiteY23" fmla="*/ 228 h 542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9653" h="542182">
                    <a:moveTo>
                      <a:pt x="374578" y="15649"/>
                    </a:moveTo>
                    <a:cubicBezTo>
                      <a:pt x="368366" y="16271"/>
                      <a:pt x="362466" y="19379"/>
                      <a:pt x="358118" y="24973"/>
                    </a:cubicBezTo>
                    <a:lnTo>
                      <a:pt x="18974" y="446421"/>
                    </a:lnTo>
                    <a:cubicBezTo>
                      <a:pt x="15247" y="450151"/>
                      <a:pt x="14005" y="457610"/>
                      <a:pt x="14005" y="463826"/>
                    </a:cubicBezTo>
                    <a:cubicBezTo>
                      <a:pt x="15247" y="470042"/>
                      <a:pt x="18974" y="476258"/>
                      <a:pt x="22701" y="479988"/>
                    </a:cubicBezTo>
                    <a:lnTo>
                      <a:pt x="77361" y="523500"/>
                    </a:lnTo>
                    <a:cubicBezTo>
                      <a:pt x="82330" y="527230"/>
                      <a:pt x="88542" y="528473"/>
                      <a:pt x="94753" y="528473"/>
                    </a:cubicBezTo>
                    <a:cubicBezTo>
                      <a:pt x="100965" y="528473"/>
                      <a:pt x="107176" y="524743"/>
                      <a:pt x="110903" y="519771"/>
                    </a:cubicBezTo>
                    <a:lnTo>
                      <a:pt x="448804" y="98322"/>
                    </a:lnTo>
                    <a:cubicBezTo>
                      <a:pt x="457500" y="88376"/>
                      <a:pt x="456258" y="72215"/>
                      <a:pt x="445076" y="63512"/>
                    </a:cubicBezTo>
                    <a:lnTo>
                      <a:pt x="392900" y="21243"/>
                    </a:lnTo>
                    <a:cubicBezTo>
                      <a:pt x="387310" y="16892"/>
                      <a:pt x="380788" y="15027"/>
                      <a:pt x="374578" y="15649"/>
                    </a:cubicBezTo>
                    <a:close/>
                    <a:moveTo>
                      <a:pt x="372898" y="228"/>
                    </a:moveTo>
                    <a:cubicBezTo>
                      <a:pt x="382992" y="-860"/>
                      <a:pt x="393554" y="1938"/>
                      <a:pt x="401630" y="8776"/>
                    </a:cubicBezTo>
                    <a:lnTo>
                      <a:pt x="455058" y="52294"/>
                    </a:lnTo>
                    <a:cubicBezTo>
                      <a:pt x="471210" y="64727"/>
                      <a:pt x="474936" y="88351"/>
                      <a:pt x="461270" y="105759"/>
                    </a:cubicBezTo>
                    <a:lnTo>
                      <a:pt x="122068" y="527262"/>
                    </a:lnTo>
                    <a:cubicBezTo>
                      <a:pt x="114614" y="537208"/>
                      <a:pt x="103431" y="542182"/>
                      <a:pt x="92249" y="542182"/>
                    </a:cubicBezTo>
                    <a:cubicBezTo>
                      <a:pt x="83551" y="542182"/>
                      <a:pt x="74854" y="538452"/>
                      <a:pt x="68641" y="533478"/>
                    </a:cubicBezTo>
                    <a:lnTo>
                      <a:pt x="13971" y="489960"/>
                    </a:lnTo>
                    <a:cubicBezTo>
                      <a:pt x="6516" y="483744"/>
                      <a:pt x="1546" y="475040"/>
                      <a:pt x="304" y="463850"/>
                    </a:cubicBezTo>
                    <a:cubicBezTo>
                      <a:pt x="-938" y="453903"/>
                      <a:pt x="1546" y="442712"/>
                      <a:pt x="9001" y="435252"/>
                    </a:cubicBezTo>
                    <a:lnTo>
                      <a:pt x="346960" y="14992"/>
                    </a:lnTo>
                    <a:cubicBezTo>
                      <a:pt x="353172" y="6289"/>
                      <a:pt x="362802" y="1315"/>
                      <a:pt x="372898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6CF58C8C-A91F-514D-8281-867424F98E73}"/>
                  </a:ext>
                </a:extLst>
              </p:cNvPr>
              <p:cNvSpPr/>
              <p:nvPr/>
            </p:nvSpPr>
            <p:spPr>
              <a:xfrm>
                <a:off x="16576508" y="10079503"/>
                <a:ext cx="235455" cy="290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34">
                    <a:moveTo>
                      <a:pt x="6" y="234"/>
                    </a:moveTo>
                    <a:cubicBezTo>
                      <a:pt x="4" y="234"/>
                      <a:pt x="3" y="234"/>
                      <a:pt x="2" y="233"/>
                    </a:cubicBezTo>
                    <a:cubicBezTo>
                      <a:pt x="-1" y="231"/>
                      <a:pt x="-1" y="227"/>
                      <a:pt x="1" y="224"/>
                    </a:cubicBezTo>
                    <a:lnTo>
                      <a:pt x="180" y="2"/>
                    </a:lnTo>
                    <a:cubicBezTo>
                      <a:pt x="182" y="-1"/>
                      <a:pt x="186" y="-1"/>
                      <a:pt x="188" y="1"/>
                    </a:cubicBezTo>
                    <a:cubicBezTo>
                      <a:pt x="190" y="3"/>
                      <a:pt x="191" y="7"/>
                      <a:pt x="188" y="9"/>
                    </a:cubicBezTo>
                    <a:lnTo>
                      <a:pt x="10" y="232"/>
                    </a:lnTo>
                    <a:cubicBezTo>
                      <a:pt x="9" y="233"/>
                      <a:pt x="7" y="234"/>
                      <a:pt x="6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DBFF91F1-429A-4A4E-A9CF-48C299BAFC3B}"/>
                  </a:ext>
                </a:extLst>
              </p:cNvPr>
              <p:cNvSpPr/>
              <p:nvPr/>
            </p:nvSpPr>
            <p:spPr>
              <a:xfrm>
                <a:off x="16417047" y="10480789"/>
                <a:ext cx="1190977" cy="44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7" h="359">
                    <a:moveTo>
                      <a:pt x="0" y="0"/>
                    </a:moveTo>
                    <a:lnTo>
                      <a:pt x="0" y="308"/>
                    </a:lnTo>
                    <a:cubicBezTo>
                      <a:pt x="0" y="336"/>
                      <a:pt x="22" y="359"/>
                      <a:pt x="49" y="359"/>
                    </a:cubicBezTo>
                    <a:lnTo>
                      <a:pt x="957" y="359"/>
                    </a:lnTo>
                    <a:lnTo>
                      <a:pt x="95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EC50D822-05D4-B542-9ED0-29ECF8379972}"/>
                  </a:ext>
                </a:extLst>
              </p:cNvPr>
              <p:cNvSpPr/>
              <p:nvPr/>
            </p:nvSpPr>
            <p:spPr>
              <a:xfrm>
                <a:off x="16409572" y="10473311"/>
                <a:ext cx="1205926" cy="461105"/>
              </a:xfrm>
              <a:custGeom>
                <a:avLst/>
                <a:gdLst>
                  <a:gd name="connsiteX0" fmla="*/ 13704 w 1205926"/>
                  <a:gd name="connsiteY0" fmla="*/ 14955 h 461105"/>
                  <a:gd name="connsiteX1" fmla="*/ 13704 w 1205926"/>
                  <a:gd name="connsiteY1" fmla="*/ 390235 h 461105"/>
                  <a:gd name="connsiteX2" fmla="*/ 68461 w 1205926"/>
                  <a:gd name="connsiteY2" fmla="*/ 447397 h 461105"/>
                  <a:gd name="connsiteX3" fmla="*/ 1190976 w 1205926"/>
                  <a:gd name="connsiteY3" fmla="*/ 447397 h 461105"/>
                  <a:gd name="connsiteX4" fmla="*/ 1190976 w 1205926"/>
                  <a:gd name="connsiteY4" fmla="*/ 14955 h 461105"/>
                  <a:gd name="connsiteX5" fmla="*/ 7467 w 1205926"/>
                  <a:gd name="connsiteY5" fmla="*/ 0 h 461105"/>
                  <a:gd name="connsiteX6" fmla="*/ 1198460 w 1205926"/>
                  <a:gd name="connsiteY6" fmla="*/ 0 h 461105"/>
                  <a:gd name="connsiteX7" fmla="*/ 1205926 w 1205926"/>
                  <a:gd name="connsiteY7" fmla="*/ 7457 h 461105"/>
                  <a:gd name="connsiteX8" fmla="*/ 1205926 w 1205926"/>
                  <a:gd name="connsiteY8" fmla="*/ 453648 h 461105"/>
                  <a:gd name="connsiteX9" fmla="*/ 1198460 w 1205926"/>
                  <a:gd name="connsiteY9" fmla="*/ 461105 h 461105"/>
                  <a:gd name="connsiteX10" fmla="*/ 68448 w 1205926"/>
                  <a:gd name="connsiteY10" fmla="*/ 461105 h 461105"/>
                  <a:gd name="connsiteX11" fmla="*/ 0 w 1205926"/>
                  <a:gd name="connsiteY11" fmla="*/ 390261 h 461105"/>
                  <a:gd name="connsiteX12" fmla="*/ 0 w 1205926"/>
                  <a:gd name="connsiteY12" fmla="*/ 7457 h 461105"/>
                  <a:gd name="connsiteX13" fmla="*/ 7467 w 1205926"/>
                  <a:gd name="connsiteY13" fmla="*/ 0 h 46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5926" h="461105">
                    <a:moveTo>
                      <a:pt x="13704" y="14955"/>
                    </a:moveTo>
                    <a:lnTo>
                      <a:pt x="13704" y="390235"/>
                    </a:lnTo>
                    <a:cubicBezTo>
                      <a:pt x="13704" y="421301"/>
                      <a:pt x="38593" y="447397"/>
                      <a:pt x="68461" y="447397"/>
                    </a:cubicBezTo>
                    <a:lnTo>
                      <a:pt x="1190976" y="447397"/>
                    </a:lnTo>
                    <a:lnTo>
                      <a:pt x="1190976" y="14955"/>
                    </a:lnTo>
                    <a:close/>
                    <a:moveTo>
                      <a:pt x="7467" y="0"/>
                    </a:moveTo>
                    <a:lnTo>
                      <a:pt x="1198460" y="0"/>
                    </a:lnTo>
                    <a:cubicBezTo>
                      <a:pt x="1202192" y="0"/>
                      <a:pt x="1205926" y="3729"/>
                      <a:pt x="1205926" y="7457"/>
                    </a:cubicBezTo>
                    <a:lnTo>
                      <a:pt x="1205926" y="453648"/>
                    </a:lnTo>
                    <a:cubicBezTo>
                      <a:pt x="1205926" y="457376"/>
                      <a:pt x="1202192" y="461105"/>
                      <a:pt x="1198460" y="461105"/>
                    </a:cubicBezTo>
                    <a:lnTo>
                      <a:pt x="68448" y="461105"/>
                    </a:lnTo>
                    <a:cubicBezTo>
                      <a:pt x="31113" y="461105"/>
                      <a:pt x="0" y="428790"/>
                      <a:pt x="0" y="390261"/>
                    </a:cubicBezTo>
                    <a:lnTo>
                      <a:pt x="0" y="7457"/>
                    </a:lnTo>
                    <a:cubicBezTo>
                      <a:pt x="0" y="3729"/>
                      <a:pt x="3734" y="0"/>
                      <a:pt x="7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724EC2A2-E0DA-6246-87AE-BEEB5C587433}"/>
                  </a:ext>
                </a:extLst>
              </p:cNvPr>
              <p:cNvSpPr/>
              <p:nvPr/>
            </p:nvSpPr>
            <p:spPr>
              <a:xfrm>
                <a:off x="17153310" y="10480789"/>
                <a:ext cx="454714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67">
                    <a:moveTo>
                      <a:pt x="366" y="67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7D852061-A166-774F-926A-F9BB993161DA}"/>
                  </a:ext>
                </a:extLst>
              </p:cNvPr>
              <p:cNvSpPr/>
              <p:nvPr/>
            </p:nvSpPr>
            <p:spPr>
              <a:xfrm>
                <a:off x="17153310" y="10480789"/>
                <a:ext cx="454714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67">
                    <a:moveTo>
                      <a:pt x="366" y="67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C8A0FCA1-7985-8349-8DA2-AA889FB1058E}"/>
                  </a:ext>
                </a:extLst>
              </p:cNvPr>
              <p:cNvSpPr/>
              <p:nvPr/>
            </p:nvSpPr>
            <p:spPr>
              <a:xfrm>
                <a:off x="17145836" y="10473311"/>
                <a:ext cx="469662" cy="97206"/>
              </a:xfrm>
              <a:custGeom>
                <a:avLst/>
                <a:gdLst>
                  <a:gd name="connsiteX0" fmla="*/ 14948 w 469662"/>
                  <a:gd name="connsiteY0" fmla="*/ 14955 h 97206"/>
                  <a:gd name="connsiteX1" fmla="*/ 14948 w 469662"/>
                  <a:gd name="connsiteY1" fmla="*/ 83498 h 97206"/>
                  <a:gd name="connsiteX2" fmla="*/ 454712 w 469662"/>
                  <a:gd name="connsiteY2" fmla="*/ 83498 h 97206"/>
                  <a:gd name="connsiteX3" fmla="*/ 454712 w 469662"/>
                  <a:gd name="connsiteY3" fmla="*/ 14955 h 97206"/>
                  <a:gd name="connsiteX4" fmla="*/ 7454 w 469662"/>
                  <a:gd name="connsiteY4" fmla="*/ 0 h 97206"/>
                  <a:gd name="connsiteX5" fmla="*/ 462208 w 469662"/>
                  <a:gd name="connsiteY5" fmla="*/ 0 h 97206"/>
                  <a:gd name="connsiteX6" fmla="*/ 469662 w 469662"/>
                  <a:gd name="connsiteY6" fmla="*/ 7383 h 97206"/>
                  <a:gd name="connsiteX7" fmla="*/ 469662 w 469662"/>
                  <a:gd name="connsiteY7" fmla="*/ 89823 h 97206"/>
                  <a:gd name="connsiteX8" fmla="*/ 462208 w 469662"/>
                  <a:gd name="connsiteY8" fmla="*/ 97206 h 97206"/>
                  <a:gd name="connsiteX9" fmla="*/ 7454 w 469662"/>
                  <a:gd name="connsiteY9" fmla="*/ 97206 h 97206"/>
                  <a:gd name="connsiteX10" fmla="*/ 0 w 469662"/>
                  <a:gd name="connsiteY10" fmla="*/ 89823 h 97206"/>
                  <a:gd name="connsiteX11" fmla="*/ 0 w 469662"/>
                  <a:gd name="connsiteY11" fmla="*/ 7383 h 97206"/>
                  <a:gd name="connsiteX12" fmla="*/ 7454 w 469662"/>
                  <a:gd name="connsiteY12" fmla="*/ 0 h 9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9662" h="97206">
                    <a:moveTo>
                      <a:pt x="14948" y="14955"/>
                    </a:moveTo>
                    <a:lnTo>
                      <a:pt x="14948" y="83498"/>
                    </a:lnTo>
                    <a:lnTo>
                      <a:pt x="454712" y="83498"/>
                    </a:lnTo>
                    <a:lnTo>
                      <a:pt x="454712" y="14955"/>
                    </a:lnTo>
                    <a:close/>
                    <a:moveTo>
                      <a:pt x="7454" y="0"/>
                    </a:moveTo>
                    <a:lnTo>
                      <a:pt x="462208" y="0"/>
                    </a:lnTo>
                    <a:cubicBezTo>
                      <a:pt x="465934" y="0"/>
                      <a:pt x="469662" y="3691"/>
                      <a:pt x="469662" y="7383"/>
                    </a:cubicBezTo>
                    <a:lnTo>
                      <a:pt x="469662" y="89823"/>
                    </a:lnTo>
                    <a:cubicBezTo>
                      <a:pt x="469662" y="93515"/>
                      <a:pt x="465934" y="97206"/>
                      <a:pt x="462208" y="97206"/>
                    </a:cubicBezTo>
                    <a:lnTo>
                      <a:pt x="7454" y="97206"/>
                    </a:lnTo>
                    <a:cubicBezTo>
                      <a:pt x="2484" y="97206"/>
                      <a:pt x="0" y="93515"/>
                      <a:pt x="0" y="89823"/>
                    </a:cubicBezTo>
                    <a:lnTo>
                      <a:pt x="0" y="7383"/>
                    </a:lnTo>
                    <a:cubicBezTo>
                      <a:pt x="0" y="3691"/>
                      <a:pt x="2484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32DBA113-A165-594D-B830-1D3A3EFAE617}"/>
                  </a:ext>
                </a:extLst>
              </p:cNvPr>
              <p:cNvSpPr/>
              <p:nvPr/>
            </p:nvSpPr>
            <p:spPr>
              <a:xfrm>
                <a:off x="17209370" y="10558055"/>
                <a:ext cx="12458" cy="3763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03">
                    <a:moveTo>
                      <a:pt x="5" y="303"/>
                    </a:moveTo>
                    <a:cubicBezTo>
                      <a:pt x="2" y="303"/>
                      <a:pt x="0" y="300"/>
                      <a:pt x="0" y="297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297"/>
                    </a:lnTo>
                    <a:cubicBezTo>
                      <a:pt x="11" y="300"/>
                      <a:pt x="9" y="303"/>
                      <a:pt x="5" y="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5DAB076-CC98-B240-9DFD-C2477E1F6E0C}"/>
                  </a:ext>
                </a:extLst>
              </p:cNvPr>
              <p:cNvSpPr/>
              <p:nvPr/>
            </p:nvSpPr>
            <p:spPr>
              <a:xfrm>
                <a:off x="16387148" y="10480789"/>
                <a:ext cx="842155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7" h="67">
                    <a:moveTo>
                      <a:pt x="645" y="67"/>
                    </a:moveTo>
                    <a:lnTo>
                      <a:pt x="31" y="67"/>
                    </a:lnTo>
                    <a:cubicBezTo>
                      <a:pt x="14" y="67"/>
                      <a:pt x="0" y="53"/>
                      <a:pt x="0" y="36"/>
                    </a:cubicBezTo>
                    <a:lnTo>
                      <a:pt x="0" y="31"/>
                    </a:lnTo>
                    <a:cubicBezTo>
                      <a:pt x="0" y="14"/>
                      <a:pt x="14" y="0"/>
                      <a:pt x="31" y="0"/>
                    </a:cubicBezTo>
                    <a:lnTo>
                      <a:pt x="645" y="0"/>
                    </a:lnTo>
                    <a:cubicBezTo>
                      <a:pt x="663" y="0"/>
                      <a:pt x="677" y="14"/>
                      <a:pt x="677" y="31"/>
                    </a:cubicBezTo>
                    <a:lnTo>
                      <a:pt x="677" y="36"/>
                    </a:lnTo>
                    <a:cubicBezTo>
                      <a:pt x="677" y="53"/>
                      <a:pt x="663" y="67"/>
                      <a:pt x="645" y="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B8536F8A-50BA-474F-B307-CA9AAE738450}"/>
                  </a:ext>
                </a:extLst>
              </p:cNvPr>
              <p:cNvSpPr/>
              <p:nvPr/>
            </p:nvSpPr>
            <p:spPr>
              <a:xfrm>
                <a:off x="16379673" y="10473311"/>
                <a:ext cx="855859" cy="97206"/>
              </a:xfrm>
              <a:custGeom>
                <a:avLst/>
                <a:gdLst>
                  <a:gd name="connsiteX0" fmla="*/ 49778 w 855859"/>
                  <a:gd name="connsiteY0" fmla="*/ 14955 h 97206"/>
                  <a:gd name="connsiteX1" fmla="*/ 13704 w 855859"/>
                  <a:gd name="connsiteY1" fmla="*/ 48003 h 97206"/>
                  <a:gd name="connsiteX2" fmla="*/ 49778 w 855859"/>
                  <a:gd name="connsiteY2" fmla="*/ 83498 h 97206"/>
                  <a:gd name="connsiteX3" fmla="*/ 807325 w 855859"/>
                  <a:gd name="connsiteY3" fmla="*/ 83498 h 97206"/>
                  <a:gd name="connsiteX4" fmla="*/ 842155 w 855859"/>
                  <a:gd name="connsiteY4" fmla="*/ 48003 h 97206"/>
                  <a:gd name="connsiteX5" fmla="*/ 807325 w 855859"/>
                  <a:gd name="connsiteY5" fmla="*/ 14955 h 97206"/>
                  <a:gd name="connsiteX6" fmla="*/ 49759 w 855859"/>
                  <a:gd name="connsiteY6" fmla="*/ 0 h 97206"/>
                  <a:gd name="connsiteX7" fmla="*/ 807343 w 855859"/>
                  <a:gd name="connsiteY7" fmla="*/ 0 h 97206"/>
                  <a:gd name="connsiteX8" fmla="*/ 855859 w 855859"/>
                  <a:gd name="connsiteY8" fmla="*/ 47988 h 97206"/>
                  <a:gd name="connsiteX9" fmla="*/ 807343 w 855859"/>
                  <a:gd name="connsiteY9" fmla="*/ 97206 h 97206"/>
                  <a:gd name="connsiteX10" fmla="*/ 49759 w 855859"/>
                  <a:gd name="connsiteY10" fmla="*/ 97206 h 97206"/>
                  <a:gd name="connsiteX11" fmla="*/ 0 w 855859"/>
                  <a:gd name="connsiteY11" fmla="*/ 47988 h 97206"/>
                  <a:gd name="connsiteX12" fmla="*/ 49759 w 855859"/>
                  <a:gd name="connsiteY12" fmla="*/ 0 h 9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5859" h="97206">
                    <a:moveTo>
                      <a:pt x="49778" y="14955"/>
                    </a:moveTo>
                    <a:cubicBezTo>
                      <a:pt x="29875" y="14955"/>
                      <a:pt x="13704" y="29643"/>
                      <a:pt x="13704" y="48003"/>
                    </a:cubicBezTo>
                    <a:cubicBezTo>
                      <a:pt x="13704" y="67586"/>
                      <a:pt x="29875" y="83498"/>
                      <a:pt x="49778" y="83498"/>
                    </a:cubicBezTo>
                    <a:lnTo>
                      <a:pt x="807325" y="83498"/>
                    </a:lnTo>
                    <a:cubicBezTo>
                      <a:pt x="827227" y="83498"/>
                      <a:pt x="842155" y="67586"/>
                      <a:pt x="842155" y="48003"/>
                    </a:cubicBezTo>
                    <a:cubicBezTo>
                      <a:pt x="842155" y="29643"/>
                      <a:pt x="827227" y="14955"/>
                      <a:pt x="807325" y="14955"/>
                    </a:cubicBezTo>
                    <a:close/>
                    <a:moveTo>
                      <a:pt x="49759" y="0"/>
                    </a:moveTo>
                    <a:lnTo>
                      <a:pt x="807343" y="0"/>
                    </a:lnTo>
                    <a:cubicBezTo>
                      <a:pt x="834711" y="0"/>
                      <a:pt x="855859" y="22148"/>
                      <a:pt x="855859" y="47988"/>
                    </a:cubicBezTo>
                    <a:cubicBezTo>
                      <a:pt x="855859" y="75058"/>
                      <a:pt x="834711" y="97206"/>
                      <a:pt x="807343" y="97206"/>
                    </a:cubicBezTo>
                    <a:lnTo>
                      <a:pt x="49759" y="97206"/>
                    </a:lnTo>
                    <a:cubicBezTo>
                      <a:pt x="21148" y="97206"/>
                      <a:pt x="0" y="75058"/>
                      <a:pt x="0" y="47988"/>
                    </a:cubicBezTo>
                    <a:cubicBezTo>
                      <a:pt x="0" y="22148"/>
                      <a:pt x="21148" y="0"/>
                      <a:pt x="497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7040F125-2A88-644E-95AF-1031B1E017A7}"/>
                  </a:ext>
                </a:extLst>
              </p:cNvPr>
              <p:cNvSpPr/>
              <p:nvPr/>
            </p:nvSpPr>
            <p:spPr>
              <a:xfrm>
                <a:off x="15383040" y="10788607"/>
                <a:ext cx="84215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7" h="118">
                    <a:moveTo>
                      <a:pt x="671" y="0"/>
                    </a:moveTo>
                    <a:lnTo>
                      <a:pt x="59" y="0"/>
                    </a:lnTo>
                    <a:cubicBezTo>
                      <a:pt x="26" y="0"/>
                      <a:pt x="0" y="27"/>
                      <a:pt x="0" y="59"/>
                    </a:cubicBezTo>
                    <a:cubicBezTo>
                      <a:pt x="0" y="91"/>
                      <a:pt x="26" y="118"/>
                      <a:pt x="59" y="118"/>
                    </a:cubicBezTo>
                    <a:lnTo>
                      <a:pt x="671" y="118"/>
                    </a:lnTo>
                    <a:cubicBezTo>
                      <a:pt x="674" y="118"/>
                      <a:pt x="677" y="115"/>
                      <a:pt x="677" y="112"/>
                    </a:cubicBezTo>
                    <a:lnTo>
                      <a:pt x="677" y="7"/>
                    </a:lnTo>
                    <a:cubicBezTo>
                      <a:pt x="677" y="4"/>
                      <a:pt x="674" y="0"/>
                      <a:pt x="6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F262E364-38C4-FF4A-8D03-E3965A79898E}"/>
                  </a:ext>
                </a:extLst>
              </p:cNvPr>
              <p:cNvSpPr/>
              <p:nvPr/>
            </p:nvSpPr>
            <p:spPr>
              <a:xfrm>
                <a:off x="15775464" y="10797331"/>
                <a:ext cx="514512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4" h="105">
                    <a:moveTo>
                      <a:pt x="52" y="0"/>
                    </a:moveTo>
                    <a:cubicBezTo>
                      <a:pt x="24" y="0"/>
                      <a:pt x="0" y="24"/>
                      <a:pt x="0" y="52"/>
                    </a:cubicBezTo>
                    <a:cubicBezTo>
                      <a:pt x="0" y="82"/>
                      <a:pt x="24" y="105"/>
                      <a:pt x="52" y="105"/>
                    </a:cubicBezTo>
                    <a:lnTo>
                      <a:pt x="414" y="10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6241AC3C-A12A-D545-B710-260B98BAA4C2}"/>
                  </a:ext>
                </a:extLst>
              </p:cNvPr>
              <p:cNvSpPr/>
              <p:nvPr/>
            </p:nvSpPr>
            <p:spPr>
              <a:xfrm>
                <a:off x="15767989" y="10788607"/>
                <a:ext cx="530707" cy="145809"/>
              </a:xfrm>
              <a:custGeom>
                <a:avLst/>
                <a:gdLst>
                  <a:gd name="connsiteX0" fmla="*/ 72111 w 530707"/>
                  <a:gd name="connsiteY0" fmla="*/ 14955 h 145809"/>
                  <a:gd name="connsiteX1" fmla="*/ 13704 w 530707"/>
                  <a:gd name="connsiteY1" fmla="*/ 72911 h 145809"/>
                  <a:gd name="connsiteX2" fmla="*/ 72111 w 530707"/>
                  <a:gd name="connsiteY2" fmla="*/ 132101 h 145809"/>
                  <a:gd name="connsiteX3" fmla="*/ 515758 w 530707"/>
                  <a:gd name="connsiteY3" fmla="*/ 132101 h 145809"/>
                  <a:gd name="connsiteX4" fmla="*/ 515758 w 530707"/>
                  <a:gd name="connsiteY4" fmla="*/ 14955 h 145809"/>
                  <a:gd name="connsiteX5" fmla="*/ 72087 w 530707"/>
                  <a:gd name="connsiteY5" fmla="*/ 0 h 145809"/>
                  <a:gd name="connsiteX6" fmla="*/ 522007 w 530707"/>
                  <a:gd name="connsiteY6" fmla="*/ 0 h 145809"/>
                  <a:gd name="connsiteX7" fmla="*/ 530707 w 530707"/>
                  <a:gd name="connsiteY7" fmla="*/ 8650 h 145809"/>
                  <a:gd name="connsiteX8" fmla="*/ 530707 w 530707"/>
                  <a:gd name="connsiteY8" fmla="*/ 138395 h 145809"/>
                  <a:gd name="connsiteX9" fmla="*/ 522007 w 530707"/>
                  <a:gd name="connsiteY9" fmla="*/ 145809 h 145809"/>
                  <a:gd name="connsiteX10" fmla="*/ 72087 w 530707"/>
                  <a:gd name="connsiteY10" fmla="*/ 145809 h 145809"/>
                  <a:gd name="connsiteX11" fmla="*/ 0 w 530707"/>
                  <a:gd name="connsiteY11" fmla="*/ 72905 h 145809"/>
                  <a:gd name="connsiteX12" fmla="*/ 72087 w 530707"/>
                  <a:gd name="connsiteY12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0707" h="145809">
                    <a:moveTo>
                      <a:pt x="72111" y="14955"/>
                    </a:moveTo>
                    <a:cubicBezTo>
                      <a:pt x="41044" y="14955"/>
                      <a:pt x="13704" y="40850"/>
                      <a:pt x="13704" y="72911"/>
                    </a:cubicBezTo>
                    <a:cubicBezTo>
                      <a:pt x="13704" y="104972"/>
                      <a:pt x="41044" y="132101"/>
                      <a:pt x="72111" y="132101"/>
                    </a:cubicBezTo>
                    <a:lnTo>
                      <a:pt x="515758" y="132101"/>
                    </a:lnTo>
                    <a:lnTo>
                      <a:pt x="515758" y="14955"/>
                    </a:lnTo>
                    <a:close/>
                    <a:moveTo>
                      <a:pt x="72087" y="0"/>
                    </a:moveTo>
                    <a:lnTo>
                      <a:pt x="522007" y="0"/>
                    </a:lnTo>
                    <a:cubicBezTo>
                      <a:pt x="526978" y="0"/>
                      <a:pt x="530707" y="4943"/>
                      <a:pt x="530707" y="8650"/>
                    </a:cubicBezTo>
                    <a:lnTo>
                      <a:pt x="530707" y="138395"/>
                    </a:lnTo>
                    <a:cubicBezTo>
                      <a:pt x="530707" y="142102"/>
                      <a:pt x="526978" y="145809"/>
                      <a:pt x="522007" y="145809"/>
                    </a:cubicBezTo>
                    <a:lnTo>
                      <a:pt x="72087" y="145809"/>
                    </a:lnTo>
                    <a:cubicBezTo>
                      <a:pt x="33558" y="145809"/>
                      <a:pt x="0" y="112446"/>
                      <a:pt x="0" y="72905"/>
                    </a:cubicBezTo>
                    <a:cubicBezTo>
                      <a:pt x="0" y="33363"/>
                      <a:pt x="33558" y="0"/>
                      <a:pt x="72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7F35AA90-828A-7642-B0A3-E50D104E9D98}"/>
                  </a:ext>
                </a:extLst>
              </p:cNvPr>
              <p:cNvSpPr/>
              <p:nvPr/>
            </p:nvSpPr>
            <p:spPr>
              <a:xfrm>
                <a:off x="15842733" y="10829733"/>
                <a:ext cx="447239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0" h="52">
                    <a:moveTo>
                      <a:pt x="25" y="52"/>
                    </a:moveTo>
                    <a:cubicBezTo>
                      <a:pt x="11" y="52"/>
                      <a:pt x="0" y="41"/>
                      <a:pt x="0" y="26"/>
                    </a:cubicBezTo>
                    <a:cubicBezTo>
                      <a:pt x="0" y="12"/>
                      <a:pt x="11" y="0"/>
                      <a:pt x="25" y="0"/>
                    </a:cubicBezTo>
                    <a:lnTo>
                      <a:pt x="360" y="0"/>
                    </a:lnTo>
                    <a:lnTo>
                      <a:pt x="360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F32748A4-71AD-EA40-9B0E-36A0AB57CCF9}"/>
                  </a:ext>
                </a:extLst>
              </p:cNvPr>
              <p:cNvSpPr/>
              <p:nvPr/>
            </p:nvSpPr>
            <p:spPr>
              <a:xfrm>
                <a:off x="15835262" y="10822255"/>
                <a:ext cx="463435" cy="78512"/>
              </a:xfrm>
              <a:custGeom>
                <a:avLst/>
                <a:gdLst>
                  <a:gd name="connsiteX0" fmla="*/ 38549 w 463435"/>
                  <a:gd name="connsiteY0" fmla="*/ 14955 h 78512"/>
                  <a:gd name="connsiteX1" fmla="*/ 13704 w 463435"/>
                  <a:gd name="connsiteY1" fmla="*/ 39272 h 78512"/>
                  <a:gd name="connsiteX2" fmla="*/ 38549 w 463435"/>
                  <a:gd name="connsiteY2" fmla="*/ 64804 h 78512"/>
                  <a:gd name="connsiteX3" fmla="*/ 448485 w 463435"/>
                  <a:gd name="connsiteY3" fmla="*/ 64804 h 78512"/>
                  <a:gd name="connsiteX4" fmla="*/ 448485 w 463435"/>
                  <a:gd name="connsiteY4" fmla="*/ 14955 h 78512"/>
                  <a:gd name="connsiteX5" fmla="*/ 38516 w 463435"/>
                  <a:gd name="connsiteY5" fmla="*/ 0 h 78512"/>
                  <a:gd name="connsiteX6" fmla="*/ 454738 w 463435"/>
                  <a:gd name="connsiteY6" fmla="*/ 0 h 78512"/>
                  <a:gd name="connsiteX7" fmla="*/ 463435 w 463435"/>
                  <a:gd name="connsiteY7" fmla="*/ 7361 h 78512"/>
                  <a:gd name="connsiteX8" fmla="*/ 463435 w 463435"/>
                  <a:gd name="connsiteY8" fmla="*/ 71151 h 78512"/>
                  <a:gd name="connsiteX9" fmla="*/ 454738 w 463435"/>
                  <a:gd name="connsiteY9" fmla="*/ 78512 h 78512"/>
                  <a:gd name="connsiteX10" fmla="*/ 38516 w 463435"/>
                  <a:gd name="connsiteY10" fmla="*/ 78512 h 78512"/>
                  <a:gd name="connsiteX11" fmla="*/ 0 w 463435"/>
                  <a:gd name="connsiteY11" fmla="*/ 39256 h 78512"/>
                  <a:gd name="connsiteX12" fmla="*/ 38516 w 463435"/>
                  <a:gd name="connsiteY12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3435" h="78512">
                    <a:moveTo>
                      <a:pt x="38549" y="14955"/>
                    </a:moveTo>
                    <a:cubicBezTo>
                      <a:pt x="24884" y="14955"/>
                      <a:pt x="13704" y="25897"/>
                      <a:pt x="13704" y="39272"/>
                    </a:cubicBezTo>
                    <a:cubicBezTo>
                      <a:pt x="13704" y="53862"/>
                      <a:pt x="24884" y="64804"/>
                      <a:pt x="38549" y="64804"/>
                    </a:cubicBezTo>
                    <a:lnTo>
                      <a:pt x="448485" y="64804"/>
                    </a:lnTo>
                    <a:lnTo>
                      <a:pt x="448485" y="14955"/>
                    </a:lnTo>
                    <a:close/>
                    <a:moveTo>
                      <a:pt x="38516" y="0"/>
                    </a:moveTo>
                    <a:lnTo>
                      <a:pt x="454738" y="0"/>
                    </a:lnTo>
                    <a:cubicBezTo>
                      <a:pt x="459708" y="0"/>
                      <a:pt x="463435" y="4907"/>
                      <a:pt x="463435" y="7361"/>
                    </a:cubicBezTo>
                    <a:lnTo>
                      <a:pt x="463435" y="71151"/>
                    </a:lnTo>
                    <a:cubicBezTo>
                      <a:pt x="463435" y="76059"/>
                      <a:pt x="459708" y="78512"/>
                      <a:pt x="454738" y="78512"/>
                    </a:cubicBezTo>
                    <a:lnTo>
                      <a:pt x="38516" y="78512"/>
                    </a:lnTo>
                    <a:cubicBezTo>
                      <a:pt x="17394" y="78512"/>
                      <a:pt x="0" y="61337"/>
                      <a:pt x="0" y="39256"/>
                    </a:cubicBezTo>
                    <a:cubicBezTo>
                      <a:pt x="0" y="18401"/>
                      <a:pt x="17394" y="0"/>
                      <a:pt x="38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1CF69FD3-128F-2A45-A83A-52376B18AC92}"/>
                  </a:ext>
                </a:extLst>
              </p:cNvPr>
              <p:cNvSpPr/>
              <p:nvPr/>
            </p:nvSpPr>
            <p:spPr>
              <a:xfrm>
                <a:off x="15445329" y="10844688"/>
                <a:ext cx="34882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29">
                    <a:moveTo>
                      <a:pt x="29" y="14"/>
                    </a:moveTo>
                    <a:cubicBezTo>
                      <a:pt x="29" y="22"/>
                      <a:pt x="22" y="29"/>
                      <a:pt x="14" y="29"/>
                    </a:cubicBezTo>
                    <a:cubicBezTo>
                      <a:pt x="7" y="29"/>
                      <a:pt x="0" y="22"/>
                      <a:pt x="0" y="14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E09A4D69-08F7-B041-93E2-066E08F0E997}"/>
                  </a:ext>
                </a:extLst>
              </p:cNvPr>
              <p:cNvSpPr/>
              <p:nvPr/>
            </p:nvSpPr>
            <p:spPr>
              <a:xfrm>
                <a:off x="15515094" y="10855904"/>
                <a:ext cx="215522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1">
                    <a:moveTo>
                      <a:pt x="168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68" y="0"/>
                    </a:lnTo>
                    <a:cubicBezTo>
                      <a:pt x="172" y="0"/>
                      <a:pt x="174" y="2"/>
                      <a:pt x="174" y="5"/>
                    </a:cubicBezTo>
                    <a:cubicBezTo>
                      <a:pt x="174" y="9"/>
                      <a:pt x="172" y="11"/>
                      <a:pt x="168" y="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DAB1C10-7A27-F140-BAEA-5DC5ABA872E9}"/>
                  </a:ext>
                </a:extLst>
              </p:cNvPr>
              <p:cNvSpPr/>
              <p:nvPr/>
            </p:nvSpPr>
            <p:spPr>
              <a:xfrm>
                <a:off x="15389269" y="10665227"/>
                <a:ext cx="828451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6" h="106">
                    <a:moveTo>
                      <a:pt x="54" y="0"/>
                    </a:moveTo>
                    <a:cubicBezTo>
                      <a:pt x="24" y="0"/>
                      <a:pt x="0" y="24"/>
                      <a:pt x="0" y="52"/>
                    </a:cubicBezTo>
                    <a:cubicBezTo>
                      <a:pt x="0" y="82"/>
                      <a:pt x="24" y="106"/>
                      <a:pt x="54" y="106"/>
                    </a:cubicBezTo>
                    <a:lnTo>
                      <a:pt x="666" y="106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706F581F-852E-B847-ADA8-285224A67AF5}"/>
                  </a:ext>
                </a:extLst>
              </p:cNvPr>
              <p:cNvSpPr/>
              <p:nvPr/>
            </p:nvSpPr>
            <p:spPr>
              <a:xfrm>
                <a:off x="15383040" y="10657753"/>
                <a:ext cx="842155" cy="144563"/>
              </a:xfrm>
              <a:custGeom>
                <a:avLst/>
                <a:gdLst>
                  <a:gd name="connsiteX0" fmla="*/ 73410 w 842155"/>
                  <a:gd name="connsiteY0" fmla="*/ 13709 h 144563"/>
                  <a:gd name="connsiteX1" fmla="*/ 13703 w 842155"/>
                  <a:gd name="connsiteY1" fmla="*/ 71659 h 144563"/>
                  <a:gd name="connsiteX2" fmla="*/ 73410 w 842155"/>
                  <a:gd name="connsiteY2" fmla="*/ 129608 h 144563"/>
                  <a:gd name="connsiteX3" fmla="*/ 827205 w 842155"/>
                  <a:gd name="connsiteY3" fmla="*/ 129608 h 144563"/>
                  <a:gd name="connsiteX4" fmla="*/ 827205 w 842155"/>
                  <a:gd name="connsiteY4" fmla="*/ 13709 h 144563"/>
                  <a:gd name="connsiteX5" fmla="*/ 73393 w 842155"/>
                  <a:gd name="connsiteY5" fmla="*/ 0 h 144563"/>
                  <a:gd name="connsiteX6" fmla="*/ 834691 w 842155"/>
                  <a:gd name="connsiteY6" fmla="*/ 0 h 144563"/>
                  <a:gd name="connsiteX7" fmla="*/ 842155 w 842155"/>
                  <a:gd name="connsiteY7" fmla="*/ 7413 h 144563"/>
                  <a:gd name="connsiteX8" fmla="*/ 842155 w 842155"/>
                  <a:gd name="connsiteY8" fmla="*/ 138385 h 144563"/>
                  <a:gd name="connsiteX9" fmla="*/ 834691 w 842155"/>
                  <a:gd name="connsiteY9" fmla="*/ 144563 h 144563"/>
                  <a:gd name="connsiteX10" fmla="*/ 73393 w 842155"/>
                  <a:gd name="connsiteY10" fmla="*/ 144563 h 144563"/>
                  <a:gd name="connsiteX11" fmla="*/ 0 w 842155"/>
                  <a:gd name="connsiteY11" fmla="*/ 71664 h 144563"/>
                  <a:gd name="connsiteX12" fmla="*/ 73393 w 842155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2155" h="144563">
                    <a:moveTo>
                      <a:pt x="73410" y="13709"/>
                    </a:moveTo>
                    <a:cubicBezTo>
                      <a:pt x="39825" y="13709"/>
                      <a:pt x="13703" y="40834"/>
                      <a:pt x="13703" y="71659"/>
                    </a:cubicBezTo>
                    <a:cubicBezTo>
                      <a:pt x="13703" y="104949"/>
                      <a:pt x="39825" y="129608"/>
                      <a:pt x="73410" y="129608"/>
                    </a:cubicBezTo>
                    <a:lnTo>
                      <a:pt x="827205" y="129608"/>
                    </a:lnTo>
                    <a:lnTo>
                      <a:pt x="827205" y="13709"/>
                    </a:lnTo>
                    <a:close/>
                    <a:moveTo>
                      <a:pt x="73393" y="0"/>
                    </a:moveTo>
                    <a:lnTo>
                      <a:pt x="834691" y="0"/>
                    </a:lnTo>
                    <a:cubicBezTo>
                      <a:pt x="838423" y="0"/>
                      <a:pt x="842155" y="3707"/>
                      <a:pt x="842155" y="7413"/>
                    </a:cubicBezTo>
                    <a:lnTo>
                      <a:pt x="842155" y="138385"/>
                    </a:lnTo>
                    <a:cubicBezTo>
                      <a:pt x="842155" y="142092"/>
                      <a:pt x="838423" y="144563"/>
                      <a:pt x="834691" y="144563"/>
                    </a:cubicBezTo>
                    <a:lnTo>
                      <a:pt x="73393" y="144563"/>
                    </a:lnTo>
                    <a:cubicBezTo>
                      <a:pt x="32343" y="144563"/>
                      <a:pt x="0" y="112438"/>
                      <a:pt x="0" y="71664"/>
                    </a:cubicBezTo>
                    <a:cubicBezTo>
                      <a:pt x="0" y="32125"/>
                      <a:pt x="32343" y="0"/>
                      <a:pt x="73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50A74B86-B9CA-D74C-B5E9-F93DEA268ADF}"/>
                  </a:ext>
                </a:extLst>
              </p:cNvPr>
              <p:cNvSpPr/>
              <p:nvPr/>
            </p:nvSpPr>
            <p:spPr>
              <a:xfrm>
                <a:off x="15775464" y="10665227"/>
                <a:ext cx="514512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4" h="106">
                    <a:moveTo>
                      <a:pt x="52" y="0"/>
                    </a:moveTo>
                    <a:cubicBezTo>
                      <a:pt x="24" y="0"/>
                      <a:pt x="0" y="24"/>
                      <a:pt x="0" y="52"/>
                    </a:cubicBezTo>
                    <a:cubicBezTo>
                      <a:pt x="0" y="82"/>
                      <a:pt x="24" y="106"/>
                      <a:pt x="52" y="106"/>
                    </a:cubicBezTo>
                    <a:lnTo>
                      <a:pt x="414" y="106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8A6FB22F-CD95-F64F-9895-33A16E9EB528}"/>
                  </a:ext>
                </a:extLst>
              </p:cNvPr>
              <p:cNvSpPr/>
              <p:nvPr/>
            </p:nvSpPr>
            <p:spPr>
              <a:xfrm>
                <a:off x="15767989" y="10657753"/>
                <a:ext cx="530707" cy="144563"/>
              </a:xfrm>
              <a:custGeom>
                <a:avLst/>
                <a:gdLst>
                  <a:gd name="connsiteX0" fmla="*/ 72111 w 530707"/>
                  <a:gd name="connsiteY0" fmla="*/ 13709 h 144563"/>
                  <a:gd name="connsiteX1" fmla="*/ 13704 w 530707"/>
                  <a:gd name="connsiteY1" fmla="*/ 71659 h 144563"/>
                  <a:gd name="connsiteX2" fmla="*/ 72111 w 530707"/>
                  <a:gd name="connsiteY2" fmla="*/ 129608 h 144563"/>
                  <a:gd name="connsiteX3" fmla="*/ 515758 w 530707"/>
                  <a:gd name="connsiteY3" fmla="*/ 129608 h 144563"/>
                  <a:gd name="connsiteX4" fmla="*/ 515758 w 530707"/>
                  <a:gd name="connsiteY4" fmla="*/ 13709 h 144563"/>
                  <a:gd name="connsiteX5" fmla="*/ 72087 w 530707"/>
                  <a:gd name="connsiteY5" fmla="*/ 0 h 144563"/>
                  <a:gd name="connsiteX6" fmla="*/ 522007 w 530707"/>
                  <a:gd name="connsiteY6" fmla="*/ 0 h 144563"/>
                  <a:gd name="connsiteX7" fmla="*/ 530707 w 530707"/>
                  <a:gd name="connsiteY7" fmla="*/ 7413 h 144563"/>
                  <a:gd name="connsiteX8" fmla="*/ 530707 w 530707"/>
                  <a:gd name="connsiteY8" fmla="*/ 138385 h 144563"/>
                  <a:gd name="connsiteX9" fmla="*/ 522007 w 530707"/>
                  <a:gd name="connsiteY9" fmla="*/ 144563 h 144563"/>
                  <a:gd name="connsiteX10" fmla="*/ 72087 w 530707"/>
                  <a:gd name="connsiteY10" fmla="*/ 144563 h 144563"/>
                  <a:gd name="connsiteX11" fmla="*/ 0 w 530707"/>
                  <a:gd name="connsiteY11" fmla="*/ 71664 h 144563"/>
                  <a:gd name="connsiteX12" fmla="*/ 72087 w 530707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0707" h="144563">
                    <a:moveTo>
                      <a:pt x="72111" y="13709"/>
                    </a:moveTo>
                    <a:cubicBezTo>
                      <a:pt x="41044" y="13709"/>
                      <a:pt x="13704" y="40834"/>
                      <a:pt x="13704" y="71659"/>
                    </a:cubicBezTo>
                    <a:cubicBezTo>
                      <a:pt x="13704" y="104949"/>
                      <a:pt x="41044" y="129608"/>
                      <a:pt x="72111" y="129608"/>
                    </a:cubicBezTo>
                    <a:lnTo>
                      <a:pt x="515758" y="129608"/>
                    </a:lnTo>
                    <a:lnTo>
                      <a:pt x="515758" y="13709"/>
                    </a:lnTo>
                    <a:close/>
                    <a:moveTo>
                      <a:pt x="72087" y="0"/>
                    </a:moveTo>
                    <a:lnTo>
                      <a:pt x="522007" y="0"/>
                    </a:lnTo>
                    <a:cubicBezTo>
                      <a:pt x="526978" y="0"/>
                      <a:pt x="530707" y="3707"/>
                      <a:pt x="530707" y="7413"/>
                    </a:cubicBezTo>
                    <a:lnTo>
                      <a:pt x="530707" y="138385"/>
                    </a:lnTo>
                    <a:cubicBezTo>
                      <a:pt x="530707" y="142092"/>
                      <a:pt x="526978" y="144563"/>
                      <a:pt x="522007" y="144563"/>
                    </a:cubicBezTo>
                    <a:lnTo>
                      <a:pt x="72087" y="144563"/>
                    </a:lnTo>
                    <a:cubicBezTo>
                      <a:pt x="33558" y="144563"/>
                      <a:pt x="0" y="112438"/>
                      <a:pt x="0" y="71664"/>
                    </a:cubicBezTo>
                    <a:cubicBezTo>
                      <a:pt x="0" y="32125"/>
                      <a:pt x="33558" y="0"/>
                      <a:pt x="72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B42D123E-1E75-8F40-875B-3A6D72444D58}"/>
                  </a:ext>
                </a:extLst>
              </p:cNvPr>
              <p:cNvSpPr/>
              <p:nvPr/>
            </p:nvSpPr>
            <p:spPr>
              <a:xfrm>
                <a:off x="15842733" y="10698879"/>
                <a:ext cx="447239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0" h="52">
                    <a:moveTo>
                      <a:pt x="25" y="52"/>
                    </a:moveTo>
                    <a:cubicBezTo>
                      <a:pt x="11" y="52"/>
                      <a:pt x="0" y="40"/>
                      <a:pt x="0" y="25"/>
                    </a:cubicBezTo>
                    <a:cubicBezTo>
                      <a:pt x="0" y="11"/>
                      <a:pt x="11" y="0"/>
                      <a:pt x="25" y="0"/>
                    </a:cubicBezTo>
                    <a:lnTo>
                      <a:pt x="360" y="0"/>
                    </a:lnTo>
                    <a:lnTo>
                      <a:pt x="360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96071CE4-D00D-4947-8845-5B4DC47A98D0}"/>
                  </a:ext>
                </a:extLst>
              </p:cNvPr>
              <p:cNvSpPr/>
              <p:nvPr/>
            </p:nvSpPr>
            <p:spPr>
              <a:xfrm>
                <a:off x="15835262" y="10691401"/>
                <a:ext cx="463435" cy="77266"/>
              </a:xfrm>
              <a:custGeom>
                <a:avLst/>
                <a:gdLst>
                  <a:gd name="connsiteX0" fmla="*/ 38549 w 463435"/>
                  <a:gd name="connsiteY0" fmla="*/ 13709 h 77266"/>
                  <a:gd name="connsiteX1" fmla="*/ 13704 w 463435"/>
                  <a:gd name="connsiteY1" fmla="*/ 38026 h 77266"/>
                  <a:gd name="connsiteX2" fmla="*/ 38549 w 463435"/>
                  <a:gd name="connsiteY2" fmla="*/ 63558 h 77266"/>
                  <a:gd name="connsiteX3" fmla="*/ 448485 w 463435"/>
                  <a:gd name="connsiteY3" fmla="*/ 63558 h 77266"/>
                  <a:gd name="connsiteX4" fmla="*/ 448485 w 463435"/>
                  <a:gd name="connsiteY4" fmla="*/ 13709 h 77266"/>
                  <a:gd name="connsiteX5" fmla="*/ 38516 w 463435"/>
                  <a:gd name="connsiteY5" fmla="*/ 0 h 77266"/>
                  <a:gd name="connsiteX6" fmla="*/ 454738 w 463435"/>
                  <a:gd name="connsiteY6" fmla="*/ 0 h 77266"/>
                  <a:gd name="connsiteX7" fmla="*/ 463435 w 463435"/>
                  <a:gd name="connsiteY7" fmla="*/ 7359 h 77266"/>
                  <a:gd name="connsiteX8" fmla="*/ 463435 w 463435"/>
                  <a:gd name="connsiteY8" fmla="*/ 71134 h 77266"/>
                  <a:gd name="connsiteX9" fmla="*/ 454738 w 463435"/>
                  <a:gd name="connsiteY9" fmla="*/ 77266 h 77266"/>
                  <a:gd name="connsiteX10" fmla="*/ 38516 w 463435"/>
                  <a:gd name="connsiteY10" fmla="*/ 77266 h 77266"/>
                  <a:gd name="connsiteX11" fmla="*/ 0 w 463435"/>
                  <a:gd name="connsiteY11" fmla="*/ 38020 h 77266"/>
                  <a:gd name="connsiteX12" fmla="*/ 38516 w 463435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3435" h="77266">
                    <a:moveTo>
                      <a:pt x="38549" y="13709"/>
                    </a:moveTo>
                    <a:cubicBezTo>
                      <a:pt x="24884" y="13709"/>
                      <a:pt x="13704" y="24651"/>
                      <a:pt x="13704" y="38026"/>
                    </a:cubicBezTo>
                    <a:cubicBezTo>
                      <a:pt x="13704" y="52616"/>
                      <a:pt x="24884" y="63558"/>
                      <a:pt x="38549" y="63558"/>
                    </a:cubicBezTo>
                    <a:lnTo>
                      <a:pt x="448485" y="63558"/>
                    </a:lnTo>
                    <a:lnTo>
                      <a:pt x="448485" y="13709"/>
                    </a:lnTo>
                    <a:close/>
                    <a:moveTo>
                      <a:pt x="38516" y="0"/>
                    </a:moveTo>
                    <a:lnTo>
                      <a:pt x="454738" y="0"/>
                    </a:lnTo>
                    <a:cubicBezTo>
                      <a:pt x="459708" y="0"/>
                      <a:pt x="463435" y="2453"/>
                      <a:pt x="463435" y="7359"/>
                    </a:cubicBezTo>
                    <a:lnTo>
                      <a:pt x="463435" y="71134"/>
                    </a:lnTo>
                    <a:cubicBezTo>
                      <a:pt x="463435" y="74813"/>
                      <a:pt x="459708" y="77266"/>
                      <a:pt x="454738" y="77266"/>
                    </a:cubicBezTo>
                    <a:lnTo>
                      <a:pt x="38516" y="77266"/>
                    </a:lnTo>
                    <a:cubicBezTo>
                      <a:pt x="17394" y="77266"/>
                      <a:pt x="0" y="60096"/>
                      <a:pt x="0" y="38020"/>
                    </a:cubicBezTo>
                    <a:cubicBezTo>
                      <a:pt x="0" y="17170"/>
                      <a:pt x="17394" y="0"/>
                      <a:pt x="38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3801A4D0-1BE9-FE4E-8C42-4A90D0EAF73F}"/>
                  </a:ext>
                </a:extLst>
              </p:cNvPr>
              <p:cNvSpPr/>
              <p:nvPr/>
            </p:nvSpPr>
            <p:spPr>
              <a:xfrm>
                <a:off x="15440346" y="10707602"/>
                <a:ext cx="43603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7">
                    <a:moveTo>
                      <a:pt x="36" y="18"/>
                    </a:moveTo>
                    <a:cubicBezTo>
                      <a:pt x="36" y="29"/>
                      <a:pt x="2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9"/>
                      <a:pt x="8" y="0"/>
                      <a:pt x="18" y="0"/>
                    </a:cubicBezTo>
                    <a:cubicBezTo>
                      <a:pt x="28" y="0"/>
                      <a:pt x="36" y="9"/>
                      <a:pt x="36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F03AF2E3-E095-B345-920C-4A670B5EB311}"/>
                  </a:ext>
                </a:extLst>
              </p:cNvPr>
              <p:cNvSpPr/>
              <p:nvPr/>
            </p:nvSpPr>
            <p:spPr>
              <a:xfrm>
                <a:off x="15432871" y="10700125"/>
                <a:ext cx="58552" cy="59819"/>
              </a:xfrm>
              <a:custGeom>
                <a:avLst/>
                <a:gdLst>
                  <a:gd name="connsiteX0" fmla="*/ 29302 w 58552"/>
                  <a:gd name="connsiteY0" fmla="*/ 14951 h 59819"/>
                  <a:gd name="connsiteX1" fmla="*/ 14950 w 58552"/>
                  <a:gd name="connsiteY1" fmla="*/ 29308 h 59819"/>
                  <a:gd name="connsiteX2" fmla="*/ 29302 w 58552"/>
                  <a:gd name="connsiteY2" fmla="*/ 44861 h 59819"/>
                  <a:gd name="connsiteX3" fmla="*/ 44849 w 58552"/>
                  <a:gd name="connsiteY3" fmla="*/ 29308 h 59819"/>
                  <a:gd name="connsiteX4" fmla="*/ 29302 w 58552"/>
                  <a:gd name="connsiteY4" fmla="*/ 14951 h 59819"/>
                  <a:gd name="connsiteX5" fmla="*/ 29276 w 58552"/>
                  <a:gd name="connsiteY5" fmla="*/ 0 h 59819"/>
                  <a:gd name="connsiteX6" fmla="*/ 58552 w 58552"/>
                  <a:gd name="connsiteY6" fmla="*/ 29299 h 59819"/>
                  <a:gd name="connsiteX7" fmla="*/ 29276 w 58552"/>
                  <a:gd name="connsiteY7" fmla="*/ 59819 h 59819"/>
                  <a:gd name="connsiteX8" fmla="*/ 0 w 58552"/>
                  <a:gd name="connsiteY8" fmla="*/ 29299 h 59819"/>
                  <a:gd name="connsiteX9" fmla="*/ 29276 w 58552"/>
                  <a:gd name="connsiteY9" fmla="*/ 0 h 59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9819">
                    <a:moveTo>
                      <a:pt x="29302" y="14951"/>
                    </a:moveTo>
                    <a:cubicBezTo>
                      <a:pt x="20930" y="14951"/>
                      <a:pt x="14950" y="22129"/>
                      <a:pt x="14950" y="29308"/>
                    </a:cubicBezTo>
                    <a:cubicBezTo>
                      <a:pt x="14950" y="38879"/>
                      <a:pt x="20930" y="44861"/>
                      <a:pt x="29302" y="44861"/>
                    </a:cubicBezTo>
                    <a:cubicBezTo>
                      <a:pt x="37673" y="44861"/>
                      <a:pt x="44849" y="38879"/>
                      <a:pt x="44849" y="29308"/>
                    </a:cubicBezTo>
                    <a:cubicBezTo>
                      <a:pt x="44849" y="22129"/>
                      <a:pt x="37673" y="14951"/>
                      <a:pt x="29302" y="14951"/>
                    </a:cubicBezTo>
                    <a:close/>
                    <a:moveTo>
                      <a:pt x="29276" y="0"/>
                    </a:moveTo>
                    <a:cubicBezTo>
                      <a:pt x="45134" y="0"/>
                      <a:pt x="58552" y="14650"/>
                      <a:pt x="58552" y="29299"/>
                    </a:cubicBezTo>
                    <a:cubicBezTo>
                      <a:pt x="58552" y="46390"/>
                      <a:pt x="45134" y="59819"/>
                      <a:pt x="29276" y="59819"/>
                    </a:cubicBezTo>
                    <a:cubicBezTo>
                      <a:pt x="13418" y="59819"/>
                      <a:pt x="0" y="46390"/>
                      <a:pt x="0" y="29299"/>
                    </a:cubicBezTo>
                    <a:cubicBezTo>
                      <a:pt x="0" y="14650"/>
                      <a:pt x="13418" y="0"/>
                      <a:pt x="292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7C3B2DCD-B77D-804A-8AC6-91C8977E6EDC}"/>
                  </a:ext>
                </a:extLst>
              </p:cNvPr>
              <p:cNvSpPr/>
              <p:nvPr/>
            </p:nvSpPr>
            <p:spPr>
              <a:xfrm>
                <a:off x="15515094" y="10723803"/>
                <a:ext cx="215522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1">
                    <a:moveTo>
                      <a:pt x="168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68" y="0"/>
                    </a:lnTo>
                    <a:cubicBezTo>
                      <a:pt x="172" y="0"/>
                      <a:pt x="174" y="2"/>
                      <a:pt x="174" y="5"/>
                    </a:cubicBezTo>
                    <a:cubicBezTo>
                      <a:pt x="174" y="9"/>
                      <a:pt x="172" y="11"/>
                      <a:pt x="168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C4DE13F7-A71C-F14B-8F77-0ABF3F2EAD95}"/>
                  </a:ext>
                </a:extLst>
              </p:cNvPr>
              <p:cNvSpPr/>
              <p:nvPr/>
            </p:nvSpPr>
            <p:spPr>
              <a:xfrm>
                <a:off x="15931188" y="10230297"/>
                <a:ext cx="63535" cy="284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229">
                    <a:moveTo>
                      <a:pt x="46" y="229"/>
                    </a:moveTo>
                    <a:cubicBezTo>
                      <a:pt x="44" y="229"/>
                      <a:pt x="42" y="227"/>
                      <a:pt x="41" y="224"/>
                    </a:cubicBezTo>
                    <a:lnTo>
                      <a:pt x="0" y="7"/>
                    </a:lnTo>
                    <a:cubicBezTo>
                      <a:pt x="-1" y="4"/>
                      <a:pt x="2" y="1"/>
                      <a:pt x="5" y="0"/>
                    </a:cubicBezTo>
                    <a:cubicBezTo>
                      <a:pt x="8" y="-1"/>
                      <a:pt x="11" y="2"/>
                      <a:pt x="12" y="5"/>
                    </a:cubicBezTo>
                    <a:lnTo>
                      <a:pt x="52" y="222"/>
                    </a:lnTo>
                    <a:cubicBezTo>
                      <a:pt x="53" y="225"/>
                      <a:pt x="51" y="228"/>
                      <a:pt x="48" y="229"/>
                    </a:cubicBezTo>
                    <a:cubicBezTo>
                      <a:pt x="47" y="229"/>
                      <a:pt x="47" y="229"/>
                      <a:pt x="46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7F764BD-42B7-2E49-B617-64201ED48179}"/>
                  </a:ext>
                </a:extLst>
              </p:cNvPr>
              <p:cNvSpPr/>
              <p:nvPr/>
            </p:nvSpPr>
            <p:spPr>
              <a:xfrm>
                <a:off x="16085666" y="10230297"/>
                <a:ext cx="63535" cy="284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229">
                    <a:moveTo>
                      <a:pt x="5" y="229"/>
                    </a:moveTo>
                    <a:cubicBezTo>
                      <a:pt x="1" y="228"/>
                      <a:pt x="-1" y="225"/>
                      <a:pt x="0" y="222"/>
                    </a:cubicBezTo>
                    <a:lnTo>
                      <a:pt x="41" y="5"/>
                    </a:lnTo>
                    <a:cubicBezTo>
                      <a:pt x="41" y="2"/>
                      <a:pt x="44" y="-1"/>
                      <a:pt x="47" y="0"/>
                    </a:cubicBezTo>
                    <a:cubicBezTo>
                      <a:pt x="50" y="1"/>
                      <a:pt x="52" y="4"/>
                      <a:pt x="52" y="7"/>
                    </a:cubicBezTo>
                    <a:lnTo>
                      <a:pt x="11" y="224"/>
                    </a:lnTo>
                    <a:cubicBezTo>
                      <a:pt x="11" y="227"/>
                      <a:pt x="8" y="229"/>
                      <a:pt x="5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8513CD04-1A24-744D-8F1D-4B6C1DBCA8A5}"/>
                  </a:ext>
                </a:extLst>
              </p:cNvPr>
              <p:cNvSpPr/>
              <p:nvPr/>
            </p:nvSpPr>
            <p:spPr>
              <a:xfrm>
                <a:off x="16034589" y="10230297"/>
                <a:ext cx="63535" cy="284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229">
                    <a:moveTo>
                      <a:pt x="6" y="229"/>
                    </a:moveTo>
                    <a:cubicBezTo>
                      <a:pt x="5" y="229"/>
                      <a:pt x="5" y="229"/>
                      <a:pt x="5" y="229"/>
                    </a:cubicBezTo>
                    <a:cubicBezTo>
                      <a:pt x="2" y="228"/>
                      <a:pt x="0" y="225"/>
                      <a:pt x="0" y="222"/>
                    </a:cubicBezTo>
                    <a:lnTo>
                      <a:pt x="41" y="5"/>
                    </a:lnTo>
                    <a:cubicBezTo>
                      <a:pt x="41" y="2"/>
                      <a:pt x="44" y="-1"/>
                      <a:pt x="47" y="0"/>
                    </a:cubicBezTo>
                    <a:cubicBezTo>
                      <a:pt x="50" y="1"/>
                      <a:pt x="53" y="4"/>
                      <a:pt x="52" y="7"/>
                    </a:cubicBezTo>
                    <a:lnTo>
                      <a:pt x="11" y="224"/>
                    </a:lnTo>
                    <a:cubicBezTo>
                      <a:pt x="11" y="227"/>
                      <a:pt x="8" y="229"/>
                      <a:pt x="6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C677F05-43BF-3348-AEFD-C51846A10DF9}"/>
                  </a:ext>
                </a:extLst>
              </p:cNvPr>
              <p:cNvSpPr/>
              <p:nvPr/>
            </p:nvSpPr>
            <p:spPr>
              <a:xfrm>
                <a:off x="16010919" y="10212849"/>
                <a:ext cx="13704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21">
                    <a:moveTo>
                      <a:pt x="6" y="221"/>
                    </a:moveTo>
                    <a:cubicBezTo>
                      <a:pt x="3" y="221"/>
                      <a:pt x="0" y="218"/>
                      <a:pt x="0" y="215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215"/>
                    </a:lnTo>
                    <a:cubicBezTo>
                      <a:pt x="12" y="218"/>
                      <a:pt x="10" y="221"/>
                      <a:pt x="6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F59EC8B0-E2FA-EC45-9FB0-25648F50ECCD}"/>
                  </a:ext>
                </a:extLst>
              </p:cNvPr>
              <p:cNvSpPr/>
              <p:nvPr/>
            </p:nvSpPr>
            <p:spPr>
              <a:xfrm>
                <a:off x="15910010" y="10412246"/>
                <a:ext cx="245421" cy="251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8" h="203">
                    <a:moveTo>
                      <a:pt x="185" y="0"/>
                    </a:moveTo>
                    <a:lnTo>
                      <a:pt x="176" y="0"/>
                    </a:lnTo>
                    <a:lnTo>
                      <a:pt x="23" y="0"/>
                    </a:lnTo>
                    <a:lnTo>
                      <a:pt x="14" y="0"/>
                    </a:lnTo>
                    <a:cubicBezTo>
                      <a:pt x="6" y="0"/>
                      <a:pt x="0" y="6"/>
                      <a:pt x="0" y="13"/>
                    </a:cubicBezTo>
                    <a:cubicBezTo>
                      <a:pt x="0" y="21"/>
                      <a:pt x="6" y="27"/>
                      <a:pt x="14" y="27"/>
                    </a:cubicBezTo>
                    <a:lnTo>
                      <a:pt x="23" y="27"/>
                    </a:lnTo>
                    <a:lnTo>
                      <a:pt x="23" y="181"/>
                    </a:lnTo>
                    <a:cubicBezTo>
                      <a:pt x="23" y="193"/>
                      <a:pt x="33" y="203"/>
                      <a:pt x="45" y="203"/>
                    </a:cubicBezTo>
                    <a:lnTo>
                      <a:pt x="154" y="203"/>
                    </a:lnTo>
                    <a:cubicBezTo>
                      <a:pt x="165" y="203"/>
                      <a:pt x="176" y="193"/>
                      <a:pt x="176" y="181"/>
                    </a:cubicBezTo>
                    <a:lnTo>
                      <a:pt x="176" y="27"/>
                    </a:lnTo>
                    <a:lnTo>
                      <a:pt x="185" y="27"/>
                    </a:lnTo>
                    <a:cubicBezTo>
                      <a:pt x="192" y="27"/>
                      <a:pt x="198" y="21"/>
                      <a:pt x="198" y="13"/>
                    </a:cubicBezTo>
                    <a:cubicBezTo>
                      <a:pt x="198" y="6"/>
                      <a:pt x="192" y="0"/>
                      <a:pt x="18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EECB043A-0C54-5041-B7AA-FAA9974F99C9}"/>
                  </a:ext>
                </a:extLst>
              </p:cNvPr>
              <p:cNvSpPr/>
              <p:nvPr/>
            </p:nvSpPr>
            <p:spPr>
              <a:xfrm>
                <a:off x="15902535" y="10404769"/>
                <a:ext cx="260370" cy="265447"/>
              </a:xfrm>
              <a:custGeom>
                <a:avLst/>
                <a:gdLst>
                  <a:gd name="connsiteX0" fmla="*/ 24856 w 260370"/>
                  <a:gd name="connsiteY0" fmla="*/ 13708 h 265447"/>
                  <a:gd name="connsiteX1" fmla="*/ 13704 w 260370"/>
                  <a:gd name="connsiteY1" fmla="*/ 23626 h 265447"/>
                  <a:gd name="connsiteX2" fmla="*/ 24856 w 260370"/>
                  <a:gd name="connsiteY2" fmla="*/ 34784 h 265447"/>
                  <a:gd name="connsiteX3" fmla="*/ 36009 w 260370"/>
                  <a:gd name="connsiteY3" fmla="*/ 34784 h 265447"/>
                  <a:gd name="connsiteX4" fmla="*/ 43444 w 260370"/>
                  <a:gd name="connsiteY4" fmla="*/ 40982 h 265447"/>
                  <a:gd name="connsiteX5" fmla="*/ 43444 w 260370"/>
                  <a:gd name="connsiteY5" fmla="*/ 231902 h 265447"/>
                  <a:gd name="connsiteX6" fmla="*/ 63271 w 260370"/>
                  <a:gd name="connsiteY6" fmla="*/ 251738 h 265447"/>
                  <a:gd name="connsiteX7" fmla="*/ 198340 w 260370"/>
                  <a:gd name="connsiteY7" fmla="*/ 251738 h 265447"/>
                  <a:gd name="connsiteX8" fmla="*/ 218166 w 260370"/>
                  <a:gd name="connsiteY8" fmla="*/ 231902 h 265447"/>
                  <a:gd name="connsiteX9" fmla="*/ 218166 w 260370"/>
                  <a:gd name="connsiteY9" fmla="*/ 40982 h 265447"/>
                  <a:gd name="connsiteX10" fmla="*/ 225601 w 260370"/>
                  <a:gd name="connsiteY10" fmla="*/ 34784 h 265447"/>
                  <a:gd name="connsiteX11" fmla="*/ 236754 w 260370"/>
                  <a:gd name="connsiteY11" fmla="*/ 34784 h 265447"/>
                  <a:gd name="connsiteX12" fmla="*/ 246667 w 260370"/>
                  <a:gd name="connsiteY12" fmla="*/ 23626 h 265447"/>
                  <a:gd name="connsiteX13" fmla="*/ 236754 w 260370"/>
                  <a:gd name="connsiteY13" fmla="*/ 13708 h 265447"/>
                  <a:gd name="connsiteX14" fmla="*/ 24797 w 260370"/>
                  <a:gd name="connsiteY14" fmla="*/ 0 h 265447"/>
                  <a:gd name="connsiteX15" fmla="*/ 236813 w 260370"/>
                  <a:gd name="connsiteY15" fmla="*/ 0 h 265447"/>
                  <a:gd name="connsiteX16" fmla="*/ 260370 w 260370"/>
                  <a:gd name="connsiteY16" fmla="*/ 23568 h 265447"/>
                  <a:gd name="connsiteX17" fmla="*/ 236813 w 260370"/>
                  <a:gd name="connsiteY17" fmla="*/ 48376 h 265447"/>
                  <a:gd name="connsiteX18" fmla="*/ 231853 w 260370"/>
                  <a:gd name="connsiteY18" fmla="*/ 48376 h 265447"/>
                  <a:gd name="connsiteX19" fmla="*/ 231853 w 260370"/>
                  <a:gd name="connsiteY19" fmla="*/ 231956 h 265447"/>
                  <a:gd name="connsiteX20" fmla="*/ 198377 w 260370"/>
                  <a:gd name="connsiteY20" fmla="*/ 265447 h 265447"/>
                  <a:gd name="connsiteX21" fmla="*/ 63233 w 260370"/>
                  <a:gd name="connsiteY21" fmla="*/ 265447 h 265447"/>
                  <a:gd name="connsiteX22" fmla="*/ 28517 w 260370"/>
                  <a:gd name="connsiteY22" fmla="*/ 231956 h 265447"/>
                  <a:gd name="connsiteX23" fmla="*/ 28517 w 260370"/>
                  <a:gd name="connsiteY23" fmla="*/ 48376 h 265447"/>
                  <a:gd name="connsiteX24" fmla="*/ 24797 w 260370"/>
                  <a:gd name="connsiteY24" fmla="*/ 48376 h 265447"/>
                  <a:gd name="connsiteX25" fmla="*/ 0 w 260370"/>
                  <a:gd name="connsiteY25" fmla="*/ 23568 h 265447"/>
                  <a:gd name="connsiteX26" fmla="*/ 24797 w 260370"/>
                  <a:gd name="connsiteY26" fmla="*/ 0 h 26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60370" h="265447">
                    <a:moveTo>
                      <a:pt x="24856" y="13708"/>
                    </a:moveTo>
                    <a:cubicBezTo>
                      <a:pt x="18661" y="13708"/>
                      <a:pt x="13704" y="18667"/>
                      <a:pt x="13704" y="23626"/>
                    </a:cubicBezTo>
                    <a:cubicBezTo>
                      <a:pt x="13704" y="29825"/>
                      <a:pt x="18661" y="34784"/>
                      <a:pt x="24856" y="34784"/>
                    </a:cubicBezTo>
                    <a:lnTo>
                      <a:pt x="36009" y="34784"/>
                    </a:lnTo>
                    <a:cubicBezTo>
                      <a:pt x="39726" y="34784"/>
                      <a:pt x="43444" y="37263"/>
                      <a:pt x="43444" y="40982"/>
                    </a:cubicBezTo>
                    <a:lnTo>
                      <a:pt x="43444" y="231902"/>
                    </a:lnTo>
                    <a:cubicBezTo>
                      <a:pt x="43444" y="241820"/>
                      <a:pt x="52118" y="251738"/>
                      <a:pt x="63271" y="251738"/>
                    </a:cubicBezTo>
                    <a:lnTo>
                      <a:pt x="198340" y="251738"/>
                    </a:lnTo>
                    <a:cubicBezTo>
                      <a:pt x="208253" y="251738"/>
                      <a:pt x="218166" y="241820"/>
                      <a:pt x="218166" y="231902"/>
                    </a:cubicBezTo>
                    <a:lnTo>
                      <a:pt x="218166" y="40982"/>
                    </a:lnTo>
                    <a:cubicBezTo>
                      <a:pt x="218166" y="37263"/>
                      <a:pt x="220645" y="34784"/>
                      <a:pt x="225601" y="34784"/>
                    </a:cubicBezTo>
                    <a:lnTo>
                      <a:pt x="236754" y="34784"/>
                    </a:lnTo>
                    <a:cubicBezTo>
                      <a:pt x="241710" y="34784"/>
                      <a:pt x="246667" y="29825"/>
                      <a:pt x="246667" y="23626"/>
                    </a:cubicBezTo>
                    <a:cubicBezTo>
                      <a:pt x="246667" y="18667"/>
                      <a:pt x="241710" y="13708"/>
                      <a:pt x="236754" y="13708"/>
                    </a:cubicBezTo>
                    <a:close/>
                    <a:moveTo>
                      <a:pt x="24797" y="0"/>
                    </a:moveTo>
                    <a:lnTo>
                      <a:pt x="236813" y="0"/>
                    </a:lnTo>
                    <a:cubicBezTo>
                      <a:pt x="249211" y="0"/>
                      <a:pt x="260370" y="11164"/>
                      <a:pt x="260370" y="23568"/>
                    </a:cubicBezTo>
                    <a:cubicBezTo>
                      <a:pt x="260370" y="37212"/>
                      <a:pt x="249211" y="48376"/>
                      <a:pt x="236813" y="48376"/>
                    </a:cubicBezTo>
                    <a:lnTo>
                      <a:pt x="231853" y="48376"/>
                    </a:lnTo>
                    <a:lnTo>
                      <a:pt x="231853" y="231956"/>
                    </a:lnTo>
                    <a:cubicBezTo>
                      <a:pt x="231853" y="250562"/>
                      <a:pt x="216975" y="265447"/>
                      <a:pt x="198377" y="265447"/>
                    </a:cubicBezTo>
                    <a:lnTo>
                      <a:pt x="63233" y="265447"/>
                    </a:lnTo>
                    <a:cubicBezTo>
                      <a:pt x="44635" y="265447"/>
                      <a:pt x="28517" y="250562"/>
                      <a:pt x="28517" y="231956"/>
                    </a:cubicBezTo>
                    <a:lnTo>
                      <a:pt x="28517" y="48376"/>
                    </a:lnTo>
                    <a:lnTo>
                      <a:pt x="24797" y="48376"/>
                    </a:lnTo>
                    <a:cubicBezTo>
                      <a:pt x="11159" y="48376"/>
                      <a:pt x="0" y="37212"/>
                      <a:pt x="0" y="23568"/>
                    </a:cubicBezTo>
                    <a:cubicBezTo>
                      <a:pt x="0" y="11164"/>
                      <a:pt x="11159" y="0"/>
                      <a:pt x="24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04AC802C-A7A0-1B49-9AD1-D8DF68FC60A7}"/>
                  </a:ext>
                </a:extLst>
              </p:cNvPr>
              <p:cNvSpPr/>
              <p:nvPr/>
            </p:nvSpPr>
            <p:spPr>
              <a:xfrm>
                <a:off x="15931188" y="10439663"/>
                <a:ext cx="114613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1">
                    <a:moveTo>
                      <a:pt x="88" y="11"/>
                    </a:moveTo>
                    <a:lnTo>
                      <a:pt x="6" y="11"/>
                    </a:ln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88" y="0"/>
                    </a:lnTo>
                    <a:cubicBezTo>
                      <a:pt x="91" y="0"/>
                      <a:pt x="93" y="2"/>
                      <a:pt x="93" y="5"/>
                    </a:cubicBezTo>
                    <a:cubicBezTo>
                      <a:pt x="93" y="8"/>
                      <a:pt x="91" y="11"/>
                      <a:pt x="88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F8E63E45-BF19-F14D-B5A0-F359ABC52591}"/>
                  </a:ext>
                </a:extLst>
              </p:cNvPr>
              <p:cNvSpPr/>
              <p:nvPr/>
            </p:nvSpPr>
            <p:spPr>
              <a:xfrm>
                <a:off x="16282501" y="11391782"/>
                <a:ext cx="549394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2" h="611">
                    <a:moveTo>
                      <a:pt x="442" y="611"/>
                    </a:moveTo>
                    <a:lnTo>
                      <a:pt x="0" y="611"/>
                    </a:lnTo>
                    <a:lnTo>
                      <a:pt x="0" y="0"/>
                    </a:lnTo>
                    <a:lnTo>
                      <a:pt x="371" y="0"/>
                    </a:lnTo>
                    <a:cubicBezTo>
                      <a:pt x="411" y="0"/>
                      <a:pt x="442" y="31"/>
                      <a:pt x="442" y="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B91D5ED8-C01D-BD48-B245-D42D7F9E938F}"/>
                  </a:ext>
                </a:extLst>
              </p:cNvPr>
              <p:cNvSpPr/>
              <p:nvPr/>
            </p:nvSpPr>
            <p:spPr>
              <a:xfrm>
                <a:off x="16275027" y="11384305"/>
                <a:ext cx="564345" cy="775155"/>
              </a:xfrm>
              <a:custGeom>
                <a:avLst/>
                <a:gdLst>
                  <a:gd name="connsiteX0" fmla="*/ 14949 w 564345"/>
                  <a:gd name="connsiteY0" fmla="*/ 14955 h 775155"/>
                  <a:gd name="connsiteX1" fmla="*/ 14949 w 564345"/>
                  <a:gd name="connsiteY1" fmla="*/ 760200 h 775155"/>
                  <a:gd name="connsiteX2" fmla="*/ 550639 w 564345"/>
                  <a:gd name="connsiteY2" fmla="*/ 760200 h 775155"/>
                  <a:gd name="connsiteX3" fmla="*/ 550639 w 564345"/>
                  <a:gd name="connsiteY3" fmla="*/ 57256 h 775155"/>
                  <a:gd name="connsiteX4" fmla="*/ 507137 w 564345"/>
                  <a:gd name="connsiteY4" fmla="*/ 14955 h 775155"/>
                  <a:gd name="connsiteX5" fmla="*/ 7458 w 564345"/>
                  <a:gd name="connsiteY5" fmla="*/ 0 h 775155"/>
                  <a:gd name="connsiteX6" fmla="*/ 507163 w 564345"/>
                  <a:gd name="connsiteY6" fmla="*/ 0 h 775155"/>
                  <a:gd name="connsiteX7" fmla="*/ 564345 w 564345"/>
                  <a:gd name="connsiteY7" fmla="*/ 57235 h 775155"/>
                  <a:gd name="connsiteX8" fmla="*/ 564345 w 564345"/>
                  <a:gd name="connsiteY8" fmla="*/ 767690 h 775155"/>
                  <a:gd name="connsiteX9" fmla="*/ 556885 w 564345"/>
                  <a:gd name="connsiteY9" fmla="*/ 775155 h 775155"/>
                  <a:gd name="connsiteX10" fmla="*/ 7458 w 564345"/>
                  <a:gd name="connsiteY10" fmla="*/ 775155 h 775155"/>
                  <a:gd name="connsiteX11" fmla="*/ 0 w 564345"/>
                  <a:gd name="connsiteY11" fmla="*/ 767690 h 775155"/>
                  <a:gd name="connsiteX12" fmla="*/ 0 w 564345"/>
                  <a:gd name="connsiteY12" fmla="*/ 7465 h 775155"/>
                  <a:gd name="connsiteX13" fmla="*/ 7458 w 564345"/>
                  <a:gd name="connsiteY13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4345" h="775155">
                    <a:moveTo>
                      <a:pt x="14949" y="14955"/>
                    </a:moveTo>
                    <a:lnTo>
                      <a:pt x="14949" y="760200"/>
                    </a:lnTo>
                    <a:lnTo>
                      <a:pt x="550639" y="760200"/>
                    </a:lnTo>
                    <a:lnTo>
                      <a:pt x="550639" y="57256"/>
                    </a:lnTo>
                    <a:cubicBezTo>
                      <a:pt x="550639" y="33617"/>
                      <a:pt x="530753" y="14955"/>
                      <a:pt x="507137" y="14955"/>
                    </a:cubicBezTo>
                    <a:close/>
                    <a:moveTo>
                      <a:pt x="7458" y="0"/>
                    </a:moveTo>
                    <a:lnTo>
                      <a:pt x="507163" y="0"/>
                    </a:lnTo>
                    <a:cubicBezTo>
                      <a:pt x="539483" y="0"/>
                      <a:pt x="564345" y="24885"/>
                      <a:pt x="564345" y="57235"/>
                    </a:cubicBezTo>
                    <a:lnTo>
                      <a:pt x="564345" y="767690"/>
                    </a:lnTo>
                    <a:cubicBezTo>
                      <a:pt x="564345" y="771422"/>
                      <a:pt x="560615" y="775155"/>
                      <a:pt x="556885" y="775155"/>
                    </a:cubicBezTo>
                    <a:lnTo>
                      <a:pt x="7458" y="775155"/>
                    </a:lnTo>
                    <a:cubicBezTo>
                      <a:pt x="3729" y="775155"/>
                      <a:pt x="0" y="771422"/>
                      <a:pt x="0" y="767690"/>
                    </a:cubicBezTo>
                    <a:lnTo>
                      <a:pt x="0" y="7465"/>
                    </a:lnTo>
                    <a:cubicBezTo>
                      <a:pt x="0" y="3733"/>
                      <a:pt x="3729" y="0"/>
                      <a:pt x="7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B5EF6B1E-7C68-4447-9D5D-ECBAF9F241DC}"/>
                  </a:ext>
                </a:extLst>
              </p:cNvPr>
              <p:cNvSpPr/>
              <p:nvPr/>
            </p:nvSpPr>
            <p:spPr>
              <a:xfrm>
                <a:off x="16210245" y="11391782"/>
                <a:ext cx="178148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611">
                    <a:moveTo>
                      <a:pt x="0" y="35"/>
                    </a:moveTo>
                    <a:lnTo>
                      <a:pt x="0" y="611"/>
                    </a:lnTo>
                    <a:lnTo>
                      <a:pt x="144" y="611"/>
                    </a:lnTo>
                    <a:lnTo>
                      <a:pt x="144" y="35"/>
                    </a:lnTo>
                    <a:cubicBezTo>
                      <a:pt x="144" y="15"/>
                      <a:pt x="129" y="0"/>
                      <a:pt x="109" y="0"/>
                    </a:cubicBezTo>
                    <a:lnTo>
                      <a:pt x="35" y="0"/>
                    </a:lnTo>
                    <a:cubicBezTo>
                      <a:pt x="16" y="0"/>
                      <a:pt x="0" y="15"/>
                      <a:pt x="0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35380337-373C-9F4F-8BDC-DD74B5FD0D09}"/>
                  </a:ext>
                </a:extLst>
              </p:cNvPr>
              <p:cNvSpPr/>
              <p:nvPr/>
            </p:nvSpPr>
            <p:spPr>
              <a:xfrm>
                <a:off x="16204016" y="11384305"/>
                <a:ext cx="191852" cy="775155"/>
              </a:xfrm>
              <a:custGeom>
                <a:avLst/>
                <a:gdLst>
                  <a:gd name="connsiteX0" fmla="*/ 49560 w 191852"/>
                  <a:gd name="connsiteY0" fmla="*/ 14955 h 775155"/>
                  <a:gd name="connsiteX1" fmla="*/ 13704 w 191852"/>
                  <a:gd name="connsiteY1" fmla="*/ 51035 h 775155"/>
                  <a:gd name="connsiteX2" fmla="*/ 13704 w 191852"/>
                  <a:gd name="connsiteY2" fmla="*/ 760200 h 775155"/>
                  <a:gd name="connsiteX3" fmla="*/ 178149 w 191852"/>
                  <a:gd name="connsiteY3" fmla="*/ 760200 h 775155"/>
                  <a:gd name="connsiteX4" fmla="*/ 178149 w 191852"/>
                  <a:gd name="connsiteY4" fmla="*/ 51035 h 775155"/>
                  <a:gd name="connsiteX5" fmla="*/ 141056 w 191852"/>
                  <a:gd name="connsiteY5" fmla="*/ 14955 h 775155"/>
                  <a:gd name="connsiteX6" fmla="*/ 49510 w 191852"/>
                  <a:gd name="connsiteY6" fmla="*/ 0 h 775155"/>
                  <a:gd name="connsiteX7" fmla="*/ 141104 w 191852"/>
                  <a:gd name="connsiteY7" fmla="*/ 0 h 775155"/>
                  <a:gd name="connsiteX8" fmla="*/ 191852 w 191852"/>
                  <a:gd name="connsiteY8" fmla="*/ 51013 h 775155"/>
                  <a:gd name="connsiteX9" fmla="*/ 191852 w 191852"/>
                  <a:gd name="connsiteY9" fmla="*/ 767690 h 775155"/>
                  <a:gd name="connsiteX10" fmla="*/ 184425 w 191852"/>
                  <a:gd name="connsiteY10" fmla="*/ 775155 h 775155"/>
                  <a:gd name="connsiteX11" fmla="*/ 6189 w 191852"/>
                  <a:gd name="connsiteY11" fmla="*/ 775155 h 775155"/>
                  <a:gd name="connsiteX12" fmla="*/ 0 w 191852"/>
                  <a:gd name="connsiteY12" fmla="*/ 767690 h 775155"/>
                  <a:gd name="connsiteX13" fmla="*/ 0 w 191852"/>
                  <a:gd name="connsiteY13" fmla="*/ 51013 h 775155"/>
                  <a:gd name="connsiteX14" fmla="*/ 49510 w 191852"/>
                  <a:gd name="connsiteY14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1852" h="775155">
                    <a:moveTo>
                      <a:pt x="49560" y="14955"/>
                    </a:moveTo>
                    <a:cubicBezTo>
                      <a:pt x="31014" y="14955"/>
                      <a:pt x="13704" y="31129"/>
                      <a:pt x="13704" y="51035"/>
                    </a:cubicBezTo>
                    <a:lnTo>
                      <a:pt x="13704" y="760200"/>
                    </a:lnTo>
                    <a:lnTo>
                      <a:pt x="178149" y="760200"/>
                    </a:lnTo>
                    <a:lnTo>
                      <a:pt x="178149" y="51035"/>
                    </a:lnTo>
                    <a:cubicBezTo>
                      <a:pt x="178149" y="31129"/>
                      <a:pt x="160839" y="14955"/>
                      <a:pt x="141056" y="14955"/>
                    </a:cubicBezTo>
                    <a:close/>
                    <a:moveTo>
                      <a:pt x="49510" y="0"/>
                    </a:moveTo>
                    <a:lnTo>
                      <a:pt x="141104" y="0"/>
                    </a:lnTo>
                    <a:cubicBezTo>
                      <a:pt x="169572" y="0"/>
                      <a:pt x="191852" y="23640"/>
                      <a:pt x="191852" y="51013"/>
                    </a:cubicBezTo>
                    <a:lnTo>
                      <a:pt x="191852" y="767690"/>
                    </a:lnTo>
                    <a:cubicBezTo>
                      <a:pt x="191852" y="771422"/>
                      <a:pt x="188139" y="775155"/>
                      <a:pt x="184425" y="775155"/>
                    </a:cubicBezTo>
                    <a:lnTo>
                      <a:pt x="6189" y="775155"/>
                    </a:lnTo>
                    <a:cubicBezTo>
                      <a:pt x="3713" y="775155"/>
                      <a:pt x="0" y="771422"/>
                      <a:pt x="0" y="767690"/>
                    </a:cubicBezTo>
                    <a:lnTo>
                      <a:pt x="0" y="51013"/>
                    </a:lnTo>
                    <a:cubicBezTo>
                      <a:pt x="0" y="23640"/>
                      <a:pt x="22280" y="0"/>
                      <a:pt x="495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6466774C-70E7-A544-86F9-5555DC7FA4CC}"/>
                  </a:ext>
                </a:extLst>
              </p:cNvPr>
              <p:cNvSpPr/>
              <p:nvPr/>
            </p:nvSpPr>
            <p:spPr>
              <a:xfrm>
                <a:off x="16265060" y="11505189"/>
                <a:ext cx="71010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7">
                    <a:moveTo>
                      <a:pt x="58" y="28"/>
                    </a:moveTo>
                    <a:cubicBezTo>
                      <a:pt x="58" y="44"/>
                      <a:pt x="45" y="57"/>
                      <a:pt x="29" y="57"/>
                    </a:cubicBezTo>
                    <a:cubicBezTo>
                      <a:pt x="13" y="57"/>
                      <a:pt x="0" y="44"/>
                      <a:pt x="0" y="28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2FFDA6A6-EBBC-2A45-A597-9ACA7DB0BE35}"/>
                  </a:ext>
                </a:extLst>
              </p:cNvPr>
              <p:cNvSpPr/>
              <p:nvPr/>
            </p:nvSpPr>
            <p:spPr>
              <a:xfrm>
                <a:off x="16257585" y="11496466"/>
                <a:ext cx="84714" cy="85990"/>
              </a:xfrm>
              <a:custGeom>
                <a:avLst/>
                <a:gdLst>
                  <a:gd name="connsiteX0" fmla="*/ 42967 w 84714"/>
                  <a:gd name="connsiteY0" fmla="*/ 14954 h 85990"/>
                  <a:gd name="connsiteX1" fmla="*/ 14950 w 84714"/>
                  <a:gd name="connsiteY1" fmla="*/ 42994 h 85990"/>
                  <a:gd name="connsiteX2" fmla="*/ 42967 w 84714"/>
                  <a:gd name="connsiteY2" fmla="*/ 71034 h 85990"/>
                  <a:gd name="connsiteX3" fmla="*/ 69765 w 84714"/>
                  <a:gd name="connsiteY3" fmla="*/ 42994 h 85990"/>
                  <a:gd name="connsiteX4" fmla="*/ 42967 w 84714"/>
                  <a:gd name="connsiteY4" fmla="*/ 14954 h 85990"/>
                  <a:gd name="connsiteX5" fmla="*/ 42971 w 84714"/>
                  <a:gd name="connsiteY5" fmla="*/ 0 h 85990"/>
                  <a:gd name="connsiteX6" fmla="*/ 84714 w 84714"/>
                  <a:gd name="connsiteY6" fmla="*/ 42995 h 85990"/>
                  <a:gd name="connsiteX7" fmla="*/ 42971 w 84714"/>
                  <a:gd name="connsiteY7" fmla="*/ 85990 h 85990"/>
                  <a:gd name="connsiteX8" fmla="*/ 0 w 84714"/>
                  <a:gd name="connsiteY8" fmla="*/ 42995 h 85990"/>
                  <a:gd name="connsiteX9" fmla="*/ 42971 w 84714"/>
                  <a:gd name="connsiteY9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5990">
                    <a:moveTo>
                      <a:pt x="42967" y="14954"/>
                    </a:moveTo>
                    <a:cubicBezTo>
                      <a:pt x="27131" y="14954"/>
                      <a:pt x="14950" y="28364"/>
                      <a:pt x="14950" y="42994"/>
                    </a:cubicBezTo>
                    <a:cubicBezTo>
                      <a:pt x="14950" y="58843"/>
                      <a:pt x="27131" y="71034"/>
                      <a:pt x="42967" y="71034"/>
                    </a:cubicBezTo>
                    <a:cubicBezTo>
                      <a:pt x="57584" y="71034"/>
                      <a:pt x="69765" y="58843"/>
                      <a:pt x="69765" y="42994"/>
                    </a:cubicBezTo>
                    <a:cubicBezTo>
                      <a:pt x="69765" y="28364"/>
                      <a:pt x="57584" y="14954"/>
                      <a:pt x="42967" y="14954"/>
                    </a:cubicBezTo>
                    <a:close/>
                    <a:moveTo>
                      <a:pt x="42971" y="0"/>
                    </a:moveTo>
                    <a:cubicBezTo>
                      <a:pt x="66298" y="0"/>
                      <a:pt x="84714" y="19655"/>
                      <a:pt x="84714" y="42995"/>
                    </a:cubicBezTo>
                    <a:cubicBezTo>
                      <a:pt x="84714" y="67564"/>
                      <a:pt x="66298" y="85990"/>
                      <a:pt x="42971" y="85990"/>
                    </a:cubicBezTo>
                    <a:cubicBezTo>
                      <a:pt x="18416" y="85990"/>
                      <a:pt x="0" y="67564"/>
                      <a:pt x="0" y="42995"/>
                    </a:cubicBezTo>
                    <a:cubicBezTo>
                      <a:pt x="0" y="19655"/>
                      <a:pt x="18416" y="0"/>
                      <a:pt x="4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4CDC85AB-B190-7649-97A8-E823C38ADB9B}"/>
                  </a:ext>
                </a:extLst>
              </p:cNvPr>
              <p:cNvSpPr/>
              <p:nvPr/>
            </p:nvSpPr>
            <p:spPr>
              <a:xfrm>
                <a:off x="16293713" y="11659722"/>
                <a:ext cx="12458" cy="38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11">
                    <a:moveTo>
                      <a:pt x="6" y="311"/>
                    </a:moveTo>
                    <a:cubicBezTo>
                      <a:pt x="2" y="311"/>
                      <a:pt x="0" y="308"/>
                      <a:pt x="0" y="30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305"/>
                    </a:lnTo>
                    <a:cubicBezTo>
                      <a:pt x="11" y="308"/>
                      <a:pt x="9" y="311"/>
                      <a:pt x="6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E4904347-F6AE-5045-8E47-A6DA68668D9F}"/>
                  </a:ext>
                </a:extLst>
              </p:cNvPr>
              <p:cNvSpPr/>
              <p:nvPr/>
            </p:nvSpPr>
            <p:spPr>
              <a:xfrm>
                <a:off x="16032097" y="11391782"/>
                <a:ext cx="176902" cy="76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611">
                    <a:moveTo>
                      <a:pt x="0" y="35"/>
                    </a:moveTo>
                    <a:lnTo>
                      <a:pt x="0" y="611"/>
                    </a:lnTo>
                    <a:lnTo>
                      <a:pt x="143" y="611"/>
                    </a:lnTo>
                    <a:lnTo>
                      <a:pt x="143" y="35"/>
                    </a:lnTo>
                    <a:cubicBezTo>
                      <a:pt x="143" y="15"/>
                      <a:pt x="128" y="0"/>
                      <a:pt x="108" y="0"/>
                    </a:cubicBezTo>
                    <a:lnTo>
                      <a:pt x="35" y="0"/>
                    </a:lnTo>
                    <a:cubicBezTo>
                      <a:pt x="15" y="0"/>
                      <a:pt x="0" y="15"/>
                      <a:pt x="0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3045DD04-DFF6-6B44-A87C-4AA3CC27E5CC}"/>
                  </a:ext>
                </a:extLst>
              </p:cNvPr>
              <p:cNvSpPr/>
              <p:nvPr/>
            </p:nvSpPr>
            <p:spPr>
              <a:xfrm>
                <a:off x="16024622" y="11384305"/>
                <a:ext cx="191852" cy="775155"/>
              </a:xfrm>
              <a:custGeom>
                <a:avLst/>
                <a:gdLst>
                  <a:gd name="connsiteX0" fmla="*/ 50795 w 191852"/>
                  <a:gd name="connsiteY0" fmla="*/ 14955 h 775155"/>
                  <a:gd name="connsiteX1" fmla="*/ 13704 w 191852"/>
                  <a:gd name="connsiteY1" fmla="*/ 51035 h 775155"/>
                  <a:gd name="connsiteX2" fmla="*/ 13704 w 191852"/>
                  <a:gd name="connsiteY2" fmla="*/ 760200 h 775155"/>
                  <a:gd name="connsiteX3" fmla="*/ 176903 w 191852"/>
                  <a:gd name="connsiteY3" fmla="*/ 760200 h 775155"/>
                  <a:gd name="connsiteX4" fmla="*/ 176903 w 191852"/>
                  <a:gd name="connsiteY4" fmla="*/ 51035 h 775155"/>
                  <a:gd name="connsiteX5" fmla="*/ 141049 w 191852"/>
                  <a:gd name="connsiteY5" fmla="*/ 14955 h 775155"/>
                  <a:gd name="connsiteX6" fmla="*/ 50748 w 191852"/>
                  <a:gd name="connsiteY6" fmla="*/ 0 h 775155"/>
                  <a:gd name="connsiteX7" fmla="*/ 141104 w 191852"/>
                  <a:gd name="connsiteY7" fmla="*/ 0 h 775155"/>
                  <a:gd name="connsiteX8" fmla="*/ 191852 w 191852"/>
                  <a:gd name="connsiteY8" fmla="*/ 51013 h 775155"/>
                  <a:gd name="connsiteX9" fmla="*/ 191852 w 191852"/>
                  <a:gd name="connsiteY9" fmla="*/ 767690 h 775155"/>
                  <a:gd name="connsiteX10" fmla="*/ 184425 w 191852"/>
                  <a:gd name="connsiteY10" fmla="*/ 775155 h 775155"/>
                  <a:gd name="connsiteX11" fmla="*/ 7427 w 191852"/>
                  <a:gd name="connsiteY11" fmla="*/ 775155 h 775155"/>
                  <a:gd name="connsiteX12" fmla="*/ 0 w 191852"/>
                  <a:gd name="connsiteY12" fmla="*/ 767690 h 775155"/>
                  <a:gd name="connsiteX13" fmla="*/ 0 w 191852"/>
                  <a:gd name="connsiteY13" fmla="*/ 51013 h 775155"/>
                  <a:gd name="connsiteX14" fmla="*/ 50748 w 191852"/>
                  <a:gd name="connsiteY14" fmla="*/ 0 h 7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1852" h="775155">
                    <a:moveTo>
                      <a:pt x="50795" y="14955"/>
                    </a:moveTo>
                    <a:cubicBezTo>
                      <a:pt x="31013" y="14955"/>
                      <a:pt x="13704" y="31129"/>
                      <a:pt x="13704" y="51035"/>
                    </a:cubicBezTo>
                    <a:lnTo>
                      <a:pt x="13704" y="760200"/>
                    </a:lnTo>
                    <a:lnTo>
                      <a:pt x="176903" y="760200"/>
                    </a:lnTo>
                    <a:lnTo>
                      <a:pt x="176903" y="51035"/>
                    </a:lnTo>
                    <a:cubicBezTo>
                      <a:pt x="176903" y="31129"/>
                      <a:pt x="162067" y="14955"/>
                      <a:pt x="141049" y="14955"/>
                    </a:cubicBezTo>
                    <a:close/>
                    <a:moveTo>
                      <a:pt x="50748" y="0"/>
                    </a:moveTo>
                    <a:lnTo>
                      <a:pt x="141104" y="0"/>
                    </a:lnTo>
                    <a:cubicBezTo>
                      <a:pt x="169572" y="0"/>
                      <a:pt x="191852" y="23640"/>
                      <a:pt x="191852" y="51013"/>
                    </a:cubicBezTo>
                    <a:lnTo>
                      <a:pt x="191852" y="767690"/>
                    </a:lnTo>
                    <a:cubicBezTo>
                      <a:pt x="191852" y="771422"/>
                      <a:pt x="189376" y="775155"/>
                      <a:pt x="184425" y="775155"/>
                    </a:cubicBezTo>
                    <a:lnTo>
                      <a:pt x="7427" y="775155"/>
                    </a:lnTo>
                    <a:cubicBezTo>
                      <a:pt x="2476" y="775155"/>
                      <a:pt x="0" y="771422"/>
                      <a:pt x="0" y="767690"/>
                    </a:cubicBezTo>
                    <a:lnTo>
                      <a:pt x="0" y="51013"/>
                    </a:lnTo>
                    <a:cubicBezTo>
                      <a:pt x="0" y="23640"/>
                      <a:pt x="22280" y="0"/>
                      <a:pt x="50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88D758E1-6E58-1344-A78F-3B8CA0D529E6}"/>
                  </a:ext>
                </a:extLst>
              </p:cNvPr>
              <p:cNvSpPr/>
              <p:nvPr/>
            </p:nvSpPr>
            <p:spPr>
              <a:xfrm>
                <a:off x="16085666" y="11505189"/>
                <a:ext cx="6976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57">
                    <a:moveTo>
                      <a:pt x="57" y="28"/>
                    </a:moveTo>
                    <a:cubicBezTo>
                      <a:pt x="57" y="44"/>
                      <a:pt x="44" y="57"/>
                      <a:pt x="29" y="57"/>
                    </a:cubicBezTo>
                    <a:cubicBezTo>
                      <a:pt x="13" y="57"/>
                      <a:pt x="0" y="44"/>
                      <a:pt x="0" y="28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4" y="0"/>
                      <a:pt x="57" y="13"/>
                      <a:pt x="57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259090AB-C0F1-884C-8BF9-A359B6324206}"/>
                  </a:ext>
                </a:extLst>
              </p:cNvPr>
              <p:cNvSpPr/>
              <p:nvPr/>
            </p:nvSpPr>
            <p:spPr>
              <a:xfrm>
                <a:off x="16078191" y="11496466"/>
                <a:ext cx="84714" cy="85990"/>
              </a:xfrm>
              <a:custGeom>
                <a:avLst/>
                <a:gdLst>
                  <a:gd name="connsiteX0" fmla="*/ 42981 w 84714"/>
                  <a:gd name="connsiteY0" fmla="*/ 14954 h 85990"/>
                  <a:gd name="connsiteX1" fmla="*/ 14950 w 84714"/>
                  <a:gd name="connsiteY1" fmla="*/ 42994 h 85990"/>
                  <a:gd name="connsiteX2" fmla="*/ 42981 w 84714"/>
                  <a:gd name="connsiteY2" fmla="*/ 71034 h 85990"/>
                  <a:gd name="connsiteX3" fmla="*/ 71011 w 84714"/>
                  <a:gd name="connsiteY3" fmla="*/ 42994 h 85990"/>
                  <a:gd name="connsiteX4" fmla="*/ 42981 w 84714"/>
                  <a:gd name="connsiteY4" fmla="*/ 14954 h 85990"/>
                  <a:gd name="connsiteX5" fmla="*/ 42971 w 84714"/>
                  <a:gd name="connsiteY5" fmla="*/ 0 h 85990"/>
                  <a:gd name="connsiteX6" fmla="*/ 84714 w 84714"/>
                  <a:gd name="connsiteY6" fmla="*/ 42995 h 85990"/>
                  <a:gd name="connsiteX7" fmla="*/ 42971 w 84714"/>
                  <a:gd name="connsiteY7" fmla="*/ 85990 h 85990"/>
                  <a:gd name="connsiteX8" fmla="*/ 0 w 84714"/>
                  <a:gd name="connsiteY8" fmla="*/ 42995 h 85990"/>
                  <a:gd name="connsiteX9" fmla="*/ 42971 w 84714"/>
                  <a:gd name="connsiteY9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5990">
                    <a:moveTo>
                      <a:pt x="42981" y="14954"/>
                    </a:moveTo>
                    <a:cubicBezTo>
                      <a:pt x="27137" y="14954"/>
                      <a:pt x="14950" y="28364"/>
                      <a:pt x="14950" y="42994"/>
                    </a:cubicBezTo>
                    <a:cubicBezTo>
                      <a:pt x="14950" y="58843"/>
                      <a:pt x="27137" y="71034"/>
                      <a:pt x="42981" y="71034"/>
                    </a:cubicBezTo>
                    <a:cubicBezTo>
                      <a:pt x="57605" y="71034"/>
                      <a:pt x="71011" y="58843"/>
                      <a:pt x="71011" y="42994"/>
                    </a:cubicBezTo>
                    <a:cubicBezTo>
                      <a:pt x="71011" y="28364"/>
                      <a:pt x="57605" y="14954"/>
                      <a:pt x="42981" y="14954"/>
                    </a:cubicBezTo>
                    <a:close/>
                    <a:moveTo>
                      <a:pt x="42971" y="0"/>
                    </a:moveTo>
                    <a:cubicBezTo>
                      <a:pt x="65070" y="0"/>
                      <a:pt x="84714" y="19655"/>
                      <a:pt x="84714" y="42995"/>
                    </a:cubicBezTo>
                    <a:cubicBezTo>
                      <a:pt x="84714" y="67564"/>
                      <a:pt x="65070" y="85990"/>
                      <a:pt x="42971" y="85990"/>
                    </a:cubicBezTo>
                    <a:cubicBezTo>
                      <a:pt x="18416" y="85990"/>
                      <a:pt x="0" y="67564"/>
                      <a:pt x="0" y="42995"/>
                    </a:cubicBezTo>
                    <a:cubicBezTo>
                      <a:pt x="0" y="19655"/>
                      <a:pt x="18416" y="0"/>
                      <a:pt x="4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AADB4FA6-54E5-BC42-8084-36F0573A5E14}"/>
                  </a:ext>
                </a:extLst>
              </p:cNvPr>
              <p:cNvSpPr/>
              <p:nvPr/>
            </p:nvSpPr>
            <p:spPr>
              <a:xfrm>
                <a:off x="16114319" y="11659722"/>
                <a:ext cx="13704" cy="38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11">
                    <a:moveTo>
                      <a:pt x="6" y="311"/>
                    </a:moveTo>
                    <a:cubicBezTo>
                      <a:pt x="2" y="311"/>
                      <a:pt x="0" y="308"/>
                      <a:pt x="0" y="30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8" y="0"/>
                      <a:pt x="12" y="2"/>
                      <a:pt x="12" y="5"/>
                    </a:cubicBezTo>
                    <a:lnTo>
                      <a:pt x="12" y="305"/>
                    </a:lnTo>
                    <a:cubicBezTo>
                      <a:pt x="12" y="308"/>
                      <a:pt x="8" y="311"/>
                      <a:pt x="6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A835B859-36B5-5145-BDCC-503FBB005535}"/>
                  </a:ext>
                </a:extLst>
              </p:cNvPr>
              <p:cNvSpPr/>
              <p:nvPr/>
            </p:nvSpPr>
            <p:spPr>
              <a:xfrm>
                <a:off x="16181592" y="11764405"/>
                <a:ext cx="701381" cy="7776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4" h="625">
                    <a:moveTo>
                      <a:pt x="522" y="0"/>
                    </a:moveTo>
                    <a:lnTo>
                      <a:pt x="41" y="0"/>
                    </a:lnTo>
                    <a:cubicBezTo>
                      <a:pt x="19" y="0"/>
                      <a:pt x="0" y="19"/>
                      <a:pt x="0" y="42"/>
                    </a:cubicBezTo>
                    <a:lnTo>
                      <a:pt x="0" y="584"/>
                    </a:lnTo>
                    <a:cubicBezTo>
                      <a:pt x="0" y="607"/>
                      <a:pt x="19" y="625"/>
                      <a:pt x="41" y="625"/>
                    </a:cubicBezTo>
                    <a:lnTo>
                      <a:pt x="522" y="625"/>
                    </a:lnTo>
                    <a:cubicBezTo>
                      <a:pt x="545" y="625"/>
                      <a:pt x="564" y="607"/>
                      <a:pt x="564" y="584"/>
                    </a:cubicBezTo>
                    <a:lnTo>
                      <a:pt x="564" y="42"/>
                    </a:lnTo>
                    <a:cubicBezTo>
                      <a:pt x="564" y="19"/>
                      <a:pt x="545" y="0"/>
                      <a:pt x="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E4E7ABC-EEEB-304B-B1E3-0D19F7845763}"/>
                  </a:ext>
                </a:extLst>
              </p:cNvPr>
              <p:cNvSpPr/>
              <p:nvPr/>
            </p:nvSpPr>
            <p:spPr>
              <a:xfrm>
                <a:off x="15462770" y="11773128"/>
                <a:ext cx="941819" cy="762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7" h="613">
                    <a:moveTo>
                      <a:pt x="694" y="613"/>
                    </a:moveTo>
                    <a:lnTo>
                      <a:pt x="63" y="613"/>
                    </a:lnTo>
                    <a:cubicBezTo>
                      <a:pt x="29" y="613"/>
                      <a:pt x="0" y="585"/>
                      <a:pt x="0" y="550"/>
                    </a:cubicBezTo>
                    <a:lnTo>
                      <a:pt x="0" y="63"/>
                    </a:lnTo>
                    <a:cubicBezTo>
                      <a:pt x="0" y="28"/>
                      <a:pt x="29" y="0"/>
                      <a:pt x="63" y="0"/>
                    </a:cubicBezTo>
                    <a:lnTo>
                      <a:pt x="694" y="0"/>
                    </a:lnTo>
                    <a:cubicBezTo>
                      <a:pt x="728" y="0"/>
                      <a:pt x="757" y="28"/>
                      <a:pt x="757" y="63"/>
                    </a:cubicBezTo>
                    <a:lnTo>
                      <a:pt x="757" y="550"/>
                    </a:lnTo>
                    <a:cubicBezTo>
                      <a:pt x="757" y="585"/>
                      <a:pt x="728" y="613"/>
                      <a:pt x="694" y="6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FE878BDE-2182-AF4D-983A-49D4C1988FD5}"/>
                  </a:ext>
                </a:extLst>
              </p:cNvPr>
              <p:cNvSpPr/>
              <p:nvPr/>
            </p:nvSpPr>
            <p:spPr>
              <a:xfrm>
                <a:off x="15456541" y="11764405"/>
                <a:ext cx="955522" cy="777647"/>
              </a:xfrm>
              <a:custGeom>
                <a:avLst/>
                <a:gdLst>
                  <a:gd name="connsiteX0" fmla="*/ 51028 w 955522"/>
                  <a:gd name="connsiteY0" fmla="*/ 14955 h 777647"/>
                  <a:gd name="connsiteX1" fmla="*/ 13704 w 955522"/>
                  <a:gd name="connsiteY1" fmla="*/ 52280 h 777647"/>
                  <a:gd name="connsiteX2" fmla="*/ 13704 w 955522"/>
                  <a:gd name="connsiteY2" fmla="*/ 726614 h 777647"/>
                  <a:gd name="connsiteX3" fmla="*/ 51028 w 955522"/>
                  <a:gd name="connsiteY3" fmla="*/ 763939 h 777647"/>
                  <a:gd name="connsiteX4" fmla="*/ 903249 w 955522"/>
                  <a:gd name="connsiteY4" fmla="*/ 763939 h 777647"/>
                  <a:gd name="connsiteX5" fmla="*/ 940573 w 955522"/>
                  <a:gd name="connsiteY5" fmla="*/ 726614 h 777647"/>
                  <a:gd name="connsiteX6" fmla="*/ 940573 w 955522"/>
                  <a:gd name="connsiteY6" fmla="*/ 52280 h 777647"/>
                  <a:gd name="connsiteX7" fmla="*/ 903249 w 955522"/>
                  <a:gd name="connsiteY7" fmla="*/ 14955 h 777647"/>
                  <a:gd name="connsiteX8" fmla="*/ 51011 w 955522"/>
                  <a:gd name="connsiteY8" fmla="*/ 0 h 777647"/>
                  <a:gd name="connsiteX9" fmla="*/ 903267 w 955522"/>
                  <a:gd name="connsiteY9" fmla="*/ 0 h 777647"/>
                  <a:gd name="connsiteX10" fmla="*/ 955522 w 955522"/>
                  <a:gd name="connsiteY10" fmla="*/ 52258 h 777647"/>
                  <a:gd name="connsiteX11" fmla="*/ 955522 w 955522"/>
                  <a:gd name="connsiteY11" fmla="*/ 726633 h 777647"/>
                  <a:gd name="connsiteX12" fmla="*/ 903267 w 955522"/>
                  <a:gd name="connsiteY12" fmla="*/ 777647 h 777647"/>
                  <a:gd name="connsiteX13" fmla="*/ 51011 w 955522"/>
                  <a:gd name="connsiteY13" fmla="*/ 777647 h 777647"/>
                  <a:gd name="connsiteX14" fmla="*/ 0 w 955522"/>
                  <a:gd name="connsiteY14" fmla="*/ 726633 h 777647"/>
                  <a:gd name="connsiteX15" fmla="*/ 0 w 955522"/>
                  <a:gd name="connsiteY15" fmla="*/ 52258 h 777647"/>
                  <a:gd name="connsiteX16" fmla="*/ 51011 w 955522"/>
                  <a:gd name="connsiteY16" fmla="*/ 0 h 77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5522" h="777647">
                    <a:moveTo>
                      <a:pt x="51028" y="14955"/>
                    </a:moveTo>
                    <a:cubicBezTo>
                      <a:pt x="31122" y="14955"/>
                      <a:pt x="13704" y="31129"/>
                      <a:pt x="13704" y="52280"/>
                    </a:cubicBezTo>
                    <a:lnTo>
                      <a:pt x="13704" y="726614"/>
                    </a:lnTo>
                    <a:cubicBezTo>
                      <a:pt x="13704" y="747765"/>
                      <a:pt x="31122" y="763939"/>
                      <a:pt x="51028" y="763939"/>
                    </a:cubicBezTo>
                    <a:lnTo>
                      <a:pt x="903249" y="763939"/>
                    </a:lnTo>
                    <a:cubicBezTo>
                      <a:pt x="923155" y="763939"/>
                      <a:pt x="940573" y="747765"/>
                      <a:pt x="940573" y="726614"/>
                    </a:cubicBezTo>
                    <a:lnTo>
                      <a:pt x="940573" y="52280"/>
                    </a:lnTo>
                    <a:cubicBezTo>
                      <a:pt x="940573" y="31129"/>
                      <a:pt x="923155" y="14955"/>
                      <a:pt x="903249" y="14955"/>
                    </a:cubicBezTo>
                    <a:close/>
                    <a:moveTo>
                      <a:pt x="51011" y="0"/>
                    </a:moveTo>
                    <a:lnTo>
                      <a:pt x="903267" y="0"/>
                    </a:lnTo>
                    <a:cubicBezTo>
                      <a:pt x="931883" y="0"/>
                      <a:pt x="955522" y="23640"/>
                      <a:pt x="955522" y="52258"/>
                    </a:cubicBezTo>
                    <a:lnTo>
                      <a:pt x="955522" y="726633"/>
                    </a:lnTo>
                    <a:cubicBezTo>
                      <a:pt x="955522" y="755251"/>
                      <a:pt x="931883" y="777647"/>
                      <a:pt x="903267" y="777647"/>
                    </a:cubicBezTo>
                    <a:lnTo>
                      <a:pt x="51011" y="777647"/>
                    </a:lnTo>
                    <a:cubicBezTo>
                      <a:pt x="22395" y="777647"/>
                      <a:pt x="0" y="755251"/>
                      <a:pt x="0" y="726633"/>
                    </a:cubicBezTo>
                    <a:lnTo>
                      <a:pt x="0" y="52258"/>
                    </a:lnTo>
                    <a:cubicBezTo>
                      <a:pt x="0" y="23640"/>
                      <a:pt x="22395" y="0"/>
                      <a:pt x="51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28B1E2B5-28BC-2D4E-800C-3710DE661A41}"/>
                  </a:ext>
                </a:extLst>
              </p:cNvPr>
              <p:cNvSpPr/>
              <p:nvPr/>
            </p:nvSpPr>
            <p:spPr>
              <a:xfrm>
                <a:off x="15720649" y="11898998"/>
                <a:ext cx="426061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60">
                    <a:moveTo>
                      <a:pt x="0" y="30"/>
                    </a:moveTo>
                    <a:cubicBezTo>
                      <a:pt x="0" y="46"/>
                      <a:pt x="14" y="60"/>
                      <a:pt x="30" y="60"/>
                    </a:cubicBezTo>
                    <a:lnTo>
                      <a:pt x="313" y="60"/>
                    </a:lnTo>
                    <a:cubicBezTo>
                      <a:pt x="329" y="60"/>
                      <a:pt x="343" y="46"/>
                      <a:pt x="343" y="30"/>
                    </a:cubicBezTo>
                    <a:cubicBezTo>
                      <a:pt x="343" y="13"/>
                      <a:pt x="329" y="0"/>
                      <a:pt x="313" y="0"/>
                    </a:cubicBezTo>
                    <a:lnTo>
                      <a:pt x="30" y="0"/>
                    </a:lnTo>
                    <a:cubicBezTo>
                      <a:pt x="14" y="0"/>
                      <a:pt x="0" y="13"/>
                      <a:pt x="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8171D903-F3B8-714A-9C65-9A7C6F55E6F3}"/>
                  </a:ext>
                </a:extLst>
              </p:cNvPr>
              <p:cNvSpPr/>
              <p:nvPr/>
            </p:nvSpPr>
            <p:spPr>
              <a:xfrm>
                <a:off x="15713174" y="11891520"/>
                <a:ext cx="439764" cy="88482"/>
              </a:xfrm>
              <a:custGeom>
                <a:avLst/>
                <a:gdLst>
                  <a:gd name="connsiteX0" fmla="*/ 44759 w 439764"/>
                  <a:gd name="connsiteY0" fmla="*/ 13709 h 88482"/>
                  <a:gd name="connsiteX1" fmla="*/ 14950 w 439764"/>
                  <a:gd name="connsiteY1" fmla="*/ 44229 h 88482"/>
                  <a:gd name="connsiteX2" fmla="*/ 44759 w 439764"/>
                  <a:gd name="connsiteY2" fmla="*/ 73528 h 88482"/>
                  <a:gd name="connsiteX3" fmla="*/ 396252 w 439764"/>
                  <a:gd name="connsiteY3" fmla="*/ 73528 h 88482"/>
                  <a:gd name="connsiteX4" fmla="*/ 426061 w 439764"/>
                  <a:gd name="connsiteY4" fmla="*/ 44229 h 88482"/>
                  <a:gd name="connsiteX5" fmla="*/ 396252 w 439764"/>
                  <a:gd name="connsiteY5" fmla="*/ 13709 h 88482"/>
                  <a:gd name="connsiteX6" fmla="*/ 44722 w 439764"/>
                  <a:gd name="connsiteY6" fmla="*/ 0 h 88482"/>
                  <a:gd name="connsiteX7" fmla="*/ 396284 w 439764"/>
                  <a:gd name="connsiteY7" fmla="*/ 0 h 88482"/>
                  <a:gd name="connsiteX8" fmla="*/ 439764 w 439764"/>
                  <a:gd name="connsiteY8" fmla="*/ 44241 h 88482"/>
                  <a:gd name="connsiteX9" fmla="*/ 396284 w 439764"/>
                  <a:gd name="connsiteY9" fmla="*/ 88482 h 88482"/>
                  <a:gd name="connsiteX10" fmla="*/ 44722 w 439764"/>
                  <a:gd name="connsiteY10" fmla="*/ 88482 h 88482"/>
                  <a:gd name="connsiteX11" fmla="*/ 0 w 439764"/>
                  <a:gd name="connsiteY11" fmla="*/ 44241 h 88482"/>
                  <a:gd name="connsiteX12" fmla="*/ 44722 w 439764"/>
                  <a:gd name="connsiteY12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9764" h="88482">
                    <a:moveTo>
                      <a:pt x="44759" y="13709"/>
                    </a:moveTo>
                    <a:cubicBezTo>
                      <a:pt x="28612" y="13709"/>
                      <a:pt x="14950" y="27138"/>
                      <a:pt x="14950" y="44229"/>
                    </a:cubicBezTo>
                    <a:cubicBezTo>
                      <a:pt x="14950" y="60099"/>
                      <a:pt x="28612" y="73528"/>
                      <a:pt x="44759" y="73528"/>
                    </a:cubicBezTo>
                    <a:lnTo>
                      <a:pt x="396252" y="73528"/>
                    </a:lnTo>
                    <a:cubicBezTo>
                      <a:pt x="412399" y="73528"/>
                      <a:pt x="426061" y="60099"/>
                      <a:pt x="426061" y="44229"/>
                    </a:cubicBezTo>
                    <a:cubicBezTo>
                      <a:pt x="426061" y="27138"/>
                      <a:pt x="412399" y="13709"/>
                      <a:pt x="396252" y="13709"/>
                    </a:cubicBezTo>
                    <a:close/>
                    <a:moveTo>
                      <a:pt x="44722" y="0"/>
                    </a:moveTo>
                    <a:lnTo>
                      <a:pt x="396284" y="0"/>
                    </a:lnTo>
                    <a:cubicBezTo>
                      <a:pt x="421130" y="0"/>
                      <a:pt x="439764" y="19663"/>
                      <a:pt x="439764" y="44241"/>
                    </a:cubicBezTo>
                    <a:cubicBezTo>
                      <a:pt x="439764" y="67590"/>
                      <a:pt x="421130" y="88482"/>
                      <a:pt x="396284" y="88482"/>
                    </a:cubicBezTo>
                    <a:lnTo>
                      <a:pt x="44722" y="88482"/>
                    </a:lnTo>
                    <a:cubicBezTo>
                      <a:pt x="21119" y="88482"/>
                      <a:pt x="0" y="67590"/>
                      <a:pt x="0" y="44241"/>
                    </a:cubicBezTo>
                    <a:cubicBezTo>
                      <a:pt x="0" y="19663"/>
                      <a:pt x="21119" y="0"/>
                      <a:pt x="447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FC2A8A9F-918B-6347-BCA0-E37B4B2411AA}"/>
                  </a:ext>
                </a:extLst>
              </p:cNvPr>
              <p:cNvSpPr/>
              <p:nvPr/>
            </p:nvSpPr>
            <p:spPr>
              <a:xfrm>
                <a:off x="16024622" y="11891520"/>
                <a:ext cx="12458" cy="88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72">
                    <a:moveTo>
                      <a:pt x="6" y="72"/>
                    </a:moveTo>
                    <a:cubicBezTo>
                      <a:pt x="2" y="72"/>
                      <a:pt x="0" y="69"/>
                      <a:pt x="0" y="66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66"/>
                    </a:lnTo>
                    <a:cubicBezTo>
                      <a:pt x="11" y="69"/>
                      <a:pt x="9" y="72"/>
                      <a:pt x="6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C4969157-4C4C-7349-B659-3295FD8118EE}"/>
                  </a:ext>
                </a:extLst>
              </p:cNvPr>
              <p:cNvSpPr/>
              <p:nvPr/>
            </p:nvSpPr>
            <p:spPr>
              <a:xfrm>
                <a:off x="16658730" y="12404967"/>
                <a:ext cx="906936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9" h="106">
                    <a:moveTo>
                      <a:pt x="676" y="0"/>
                    </a:moveTo>
                    <a:cubicBezTo>
                      <a:pt x="705" y="0"/>
                      <a:pt x="729" y="24"/>
                      <a:pt x="729" y="52"/>
                    </a:cubicBezTo>
                    <a:cubicBezTo>
                      <a:pt x="729" y="82"/>
                      <a:pt x="705" y="106"/>
                      <a:pt x="676" y="106"/>
                    </a:cubicBezTo>
                    <a:lnTo>
                      <a:pt x="0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CCE8A04A-567D-9744-B924-892BB5A1E463}"/>
                  </a:ext>
                </a:extLst>
              </p:cNvPr>
              <p:cNvSpPr/>
              <p:nvPr/>
            </p:nvSpPr>
            <p:spPr>
              <a:xfrm>
                <a:off x="16651256" y="12397489"/>
                <a:ext cx="921886" cy="144563"/>
              </a:xfrm>
              <a:custGeom>
                <a:avLst/>
                <a:gdLst>
                  <a:gd name="connsiteX0" fmla="*/ 14949 w 921886"/>
                  <a:gd name="connsiteY0" fmla="*/ 13705 h 144563"/>
                  <a:gd name="connsiteX1" fmla="*/ 14949 w 921886"/>
                  <a:gd name="connsiteY1" fmla="*/ 130851 h 144563"/>
                  <a:gd name="connsiteX2" fmla="*/ 848466 w 921886"/>
                  <a:gd name="connsiteY2" fmla="*/ 130851 h 144563"/>
                  <a:gd name="connsiteX3" fmla="*/ 906936 w 921886"/>
                  <a:gd name="connsiteY3" fmla="*/ 71661 h 144563"/>
                  <a:gd name="connsiteX4" fmla="*/ 848466 w 921886"/>
                  <a:gd name="connsiteY4" fmla="*/ 13705 h 144563"/>
                  <a:gd name="connsiteX5" fmla="*/ 7465 w 921886"/>
                  <a:gd name="connsiteY5" fmla="*/ 0 h 144563"/>
                  <a:gd name="connsiteX6" fmla="*/ 848484 w 921886"/>
                  <a:gd name="connsiteY6" fmla="*/ 0 h 144563"/>
                  <a:gd name="connsiteX7" fmla="*/ 921886 w 921886"/>
                  <a:gd name="connsiteY7" fmla="*/ 71664 h 144563"/>
                  <a:gd name="connsiteX8" fmla="*/ 848484 w 921886"/>
                  <a:gd name="connsiteY8" fmla="*/ 144563 h 144563"/>
                  <a:gd name="connsiteX9" fmla="*/ 7465 w 921886"/>
                  <a:gd name="connsiteY9" fmla="*/ 144563 h 144563"/>
                  <a:gd name="connsiteX10" fmla="*/ 0 w 921886"/>
                  <a:gd name="connsiteY10" fmla="*/ 138385 h 144563"/>
                  <a:gd name="connsiteX11" fmla="*/ 0 w 921886"/>
                  <a:gd name="connsiteY11" fmla="*/ 7413 h 144563"/>
                  <a:gd name="connsiteX12" fmla="*/ 7465 w 921886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1886" h="144563">
                    <a:moveTo>
                      <a:pt x="14949" y="13705"/>
                    </a:moveTo>
                    <a:lnTo>
                      <a:pt x="14949" y="130851"/>
                    </a:lnTo>
                    <a:lnTo>
                      <a:pt x="848466" y="130851"/>
                    </a:lnTo>
                    <a:cubicBezTo>
                      <a:pt x="880810" y="130851"/>
                      <a:pt x="906936" y="104956"/>
                      <a:pt x="906936" y="71661"/>
                    </a:cubicBezTo>
                    <a:cubicBezTo>
                      <a:pt x="906936" y="40834"/>
                      <a:pt x="880810" y="13705"/>
                      <a:pt x="848466" y="13705"/>
                    </a:cubicBezTo>
                    <a:close/>
                    <a:moveTo>
                      <a:pt x="7465" y="0"/>
                    </a:moveTo>
                    <a:lnTo>
                      <a:pt x="848484" y="0"/>
                    </a:lnTo>
                    <a:cubicBezTo>
                      <a:pt x="888296" y="0"/>
                      <a:pt x="921886" y="32125"/>
                      <a:pt x="921886" y="71664"/>
                    </a:cubicBezTo>
                    <a:cubicBezTo>
                      <a:pt x="921886" y="112438"/>
                      <a:pt x="888296" y="144563"/>
                      <a:pt x="848484" y="144563"/>
                    </a:cubicBezTo>
                    <a:lnTo>
                      <a:pt x="7465" y="144563"/>
                    </a:lnTo>
                    <a:cubicBezTo>
                      <a:pt x="2488" y="144563"/>
                      <a:pt x="0" y="142092"/>
                      <a:pt x="0" y="138385"/>
                    </a:cubicBezTo>
                    <a:lnTo>
                      <a:pt x="0" y="7413"/>
                    </a:lnTo>
                    <a:cubicBezTo>
                      <a:pt x="0" y="3707"/>
                      <a:pt x="2488" y="0"/>
                      <a:pt x="7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3BEEEC14-F7BA-BC49-BAAA-FF91ADF2EE65}"/>
                  </a:ext>
                </a:extLst>
              </p:cNvPr>
              <p:cNvSpPr/>
              <p:nvPr/>
            </p:nvSpPr>
            <p:spPr>
              <a:xfrm>
                <a:off x="16554084" y="12404967"/>
                <a:ext cx="546903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0" h="106">
                    <a:moveTo>
                      <a:pt x="387" y="0"/>
                    </a:moveTo>
                    <a:cubicBezTo>
                      <a:pt x="416" y="0"/>
                      <a:pt x="440" y="24"/>
                      <a:pt x="440" y="52"/>
                    </a:cubicBezTo>
                    <a:cubicBezTo>
                      <a:pt x="440" y="82"/>
                      <a:pt x="416" y="106"/>
                      <a:pt x="387" y="106"/>
                    </a:cubicBezTo>
                    <a:lnTo>
                      <a:pt x="0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227E4D96-8F01-4343-8F06-78716258C5C1}"/>
                  </a:ext>
                </a:extLst>
              </p:cNvPr>
              <p:cNvSpPr/>
              <p:nvPr/>
            </p:nvSpPr>
            <p:spPr>
              <a:xfrm>
                <a:off x="16546610" y="12397489"/>
                <a:ext cx="561851" cy="144563"/>
              </a:xfrm>
              <a:custGeom>
                <a:avLst/>
                <a:gdLst>
                  <a:gd name="connsiteX0" fmla="*/ 13704 w 561851"/>
                  <a:gd name="connsiteY0" fmla="*/ 13705 h 144563"/>
                  <a:gd name="connsiteX1" fmla="*/ 13704 w 561851"/>
                  <a:gd name="connsiteY1" fmla="*/ 130851 h 144563"/>
                  <a:gd name="connsiteX2" fmla="*/ 488487 w 561851"/>
                  <a:gd name="connsiteY2" fmla="*/ 130851 h 144563"/>
                  <a:gd name="connsiteX3" fmla="*/ 546903 w 561851"/>
                  <a:gd name="connsiteY3" fmla="*/ 71661 h 144563"/>
                  <a:gd name="connsiteX4" fmla="*/ 488487 w 561851"/>
                  <a:gd name="connsiteY4" fmla="*/ 13705 h 144563"/>
                  <a:gd name="connsiteX5" fmla="*/ 7458 w 561851"/>
                  <a:gd name="connsiteY5" fmla="*/ 0 h 144563"/>
                  <a:gd name="connsiteX6" fmla="*/ 488513 w 561851"/>
                  <a:gd name="connsiteY6" fmla="*/ 0 h 144563"/>
                  <a:gd name="connsiteX7" fmla="*/ 561851 w 561851"/>
                  <a:gd name="connsiteY7" fmla="*/ 71664 h 144563"/>
                  <a:gd name="connsiteX8" fmla="*/ 488513 w 561851"/>
                  <a:gd name="connsiteY8" fmla="*/ 144563 h 144563"/>
                  <a:gd name="connsiteX9" fmla="*/ 7458 w 561851"/>
                  <a:gd name="connsiteY9" fmla="*/ 144563 h 144563"/>
                  <a:gd name="connsiteX10" fmla="*/ 0 w 561851"/>
                  <a:gd name="connsiteY10" fmla="*/ 138385 h 144563"/>
                  <a:gd name="connsiteX11" fmla="*/ 0 w 561851"/>
                  <a:gd name="connsiteY11" fmla="*/ 7413 h 144563"/>
                  <a:gd name="connsiteX12" fmla="*/ 7458 w 561851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851" h="144563">
                    <a:moveTo>
                      <a:pt x="13704" y="13705"/>
                    </a:moveTo>
                    <a:lnTo>
                      <a:pt x="13704" y="130851"/>
                    </a:lnTo>
                    <a:lnTo>
                      <a:pt x="488487" y="130851"/>
                    </a:lnTo>
                    <a:cubicBezTo>
                      <a:pt x="520803" y="130851"/>
                      <a:pt x="546903" y="104956"/>
                      <a:pt x="546903" y="71661"/>
                    </a:cubicBezTo>
                    <a:cubicBezTo>
                      <a:pt x="546903" y="40834"/>
                      <a:pt x="520803" y="13705"/>
                      <a:pt x="488487" y="13705"/>
                    </a:cubicBezTo>
                    <a:close/>
                    <a:moveTo>
                      <a:pt x="7458" y="0"/>
                    </a:moveTo>
                    <a:lnTo>
                      <a:pt x="488513" y="0"/>
                    </a:lnTo>
                    <a:cubicBezTo>
                      <a:pt x="528291" y="0"/>
                      <a:pt x="561851" y="32125"/>
                      <a:pt x="561851" y="71664"/>
                    </a:cubicBezTo>
                    <a:cubicBezTo>
                      <a:pt x="561851" y="112438"/>
                      <a:pt x="528291" y="144563"/>
                      <a:pt x="488513" y="144563"/>
                    </a:cubicBezTo>
                    <a:lnTo>
                      <a:pt x="7458" y="144563"/>
                    </a:lnTo>
                    <a:cubicBezTo>
                      <a:pt x="3729" y="144563"/>
                      <a:pt x="0" y="142092"/>
                      <a:pt x="0" y="138385"/>
                    </a:cubicBezTo>
                    <a:lnTo>
                      <a:pt x="0" y="7413"/>
                    </a:lnTo>
                    <a:cubicBezTo>
                      <a:pt x="0" y="3707"/>
                      <a:pt x="3729" y="0"/>
                      <a:pt x="7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4931CA51-B037-C848-A8A2-7FE4CB2C9CFD}"/>
                  </a:ext>
                </a:extLst>
              </p:cNvPr>
              <p:cNvSpPr/>
              <p:nvPr/>
            </p:nvSpPr>
            <p:spPr>
              <a:xfrm>
                <a:off x="16554084" y="12438611"/>
                <a:ext cx="47963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6" h="52">
                    <a:moveTo>
                      <a:pt x="360" y="52"/>
                    </a:moveTo>
                    <a:cubicBezTo>
                      <a:pt x="375" y="52"/>
                      <a:pt x="386" y="40"/>
                      <a:pt x="386" y="25"/>
                    </a:cubicBezTo>
                    <a:cubicBezTo>
                      <a:pt x="386" y="12"/>
                      <a:pt x="375" y="0"/>
                      <a:pt x="360" y="0"/>
                    </a:cubicBezTo>
                    <a:lnTo>
                      <a:pt x="0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BAE074D1-9ACE-8E49-BF9A-506AC616A9D1}"/>
                  </a:ext>
                </a:extLst>
              </p:cNvPr>
              <p:cNvSpPr/>
              <p:nvPr/>
            </p:nvSpPr>
            <p:spPr>
              <a:xfrm>
                <a:off x="16546609" y="12431134"/>
                <a:ext cx="494579" cy="77266"/>
              </a:xfrm>
              <a:custGeom>
                <a:avLst/>
                <a:gdLst>
                  <a:gd name="connsiteX0" fmla="*/ 13704 w 494579"/>
                  <a:gd name="connsiteY0" fmla="*/ 14958 h 77266"/>
                  <a:gd name="connsiteX1" fmla="*/ 13704 w 494579"/>
                  <a:gd name="connsiteY1" fmla="*/ 63561 h 77266"/>
                  <a:gd name="connsiteX2" fmla="*/ 454783 w 494579"/>
                  <a:gd name="connsiteY2" fmla="*/ 63561 h 77266"/>
                  <a:gd name="connsiteX3" fmla="*/ 480875 w 494579"/>
                  <a:gd name="connsiteY3" fmla="*/ 38044 h 77266"/>
                  <a:gd name="connsiteX4" fmla="*/ 454783 w 494579"/>
                  <a:gd name="connsiteY4" fmla="*/ 14958 h 77266"/>
                  <a:gd name="connsiteX5" fmla="*/ 7456 w 494579"/>
                  <a:gd name="connsiteY5" fmla="*/ 0 h 77266"/>
                  <a:gd name="connsiteX6" fmla="*/ 454813 w 494579"/>
                  <a:gd name="connsiteY6" fmla="*/ 0 h 77266"/>
                  <a:gd name="connsiteX7" fmla="*/ 494579 w 494579"/>
                  <a:gd name="connsiteY7" fmla="*/ 38020 h 77266"/>
                  <a:gd name="connsiteX8" fmla="*/ 454813 w 494579"/>
                  <a:gd name="connsiteY8" fmla="*/ 77266 h 77266"/>
                  <a:gd name="connsiteX9" fmla="*/ 7456 w 494579"/>
                  <a:gd name="connsiteY9" fmla="*/ 77266 h 77266"/>
                  <a:gd name="connsiteX10" fmla="*/ 0 w 494579"/>
                  <a:gd name="connsiteY10" fmla="*/ 71134 h 77266"/>
                  <a:gd name="connsiteX11" fmla="*/ 0 w 494579"/>
                  <a:gd name="connsiteY11" fmla="*/ 7359 h 77266"/>
                  <a:gd name="connsiteX12" fmla="*/ 7456 w 494579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4579" h="77266">
                    <a:moveTo>
                      <a:pt x="13704" y="14958"/>
                    </a:moveTo>
                    <a:lnTo>
                      <a:pt x="13704" y="63561"/>
                    </a:lnTo>
                    <a:lnTo>
                      <a:pt x="454783" y="63561"/>
                    </a:lnTo>
                    <a:cubicBezTo>
                      <a:pt x="469693" y="63561"/>
                      <a:pt x="480875" y="52625"/>
                      <a:pt x="480875" y="38044"/>
                    </a:cubicBezTo>
                    <a:cubicBezTo>
                      <a:pt x="480875" y="24679"/>
                      <a:pt x="469693" y="14958"/>
                      <a:pt x="454783" y="14958"/>
                    </a:cubicBezTo>
                    <a:close/>
                    <a:moveTo>
                      <a:pt x="7456" y="0"/>
                    </a:moveTo>
                    <a:lnTo>
                      <a:pt x="454813" y="0"/>
                    </a:lnTo>
                    <a:cubicBezTo>
                      <a:pt x="477181" y="0"/>
                      <a:pt x="494579" y="17170"/>
                      <a:pt x="494579" y="38020"/>
                    </a:cubicBezTo>
                    <a:cubicBezTo>
                      <a:pt x="494579" y="60096"/>
                      <a:pt x="477181" y="77266"/>
                      <a:pt x="454813" y="77266"/>
                    </a:cubicBezTo>
                    <a:lnTo>
                      <a:pt x="7456" y="77266"/>
                    </a:lnTo>
                    <a:cubicBezTo>
                      <a:pt x="3728" y="77266"/>
                      <a:pt x="0" y="74813"/>
                      <a:pt x="0" y="71134"/>
                    </a:cubicBezTo>
                    <a:lnTo>
                      <a:pt x="0" y="7359"/>
                    </a:lnTo>
                    <a:cubicBezTo>
                      <a:pt x="0" y="3679"/>
                      <a:pt x="3728" y="0"/>
                      <a:pt x="7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1F0DE3CC-8853-A24C-8EE3-5CFAEE037B2E}"/>
                  </a:ext>
                </a:extLst>
              </p:cNvPr>
              <p:cNvSpPr/>
              <p:nvPr/>
            </p:nvSpPr>
            <p:spPr>
              <a:xfrm>
                <a:off x="17469741" y="12447335"/>
                <a:ext cx="44849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7">
                    <a:moveTo>
                      <a:pt x="0" y="18"/>
                    </a:moveTo>
                    <a:cubicBezTo>
                      <a:pt x="0" y="29"/>
                      <a:pt x="9" y="37"/>
                      <a:pt x="19" y="37"/>
                    </a:cubicBezTo>
                    <a:cubicBezTo>
                      <a:pt x="29" y="37"/>
                      <a:pt x="37" y="29"/>
                      <a:pt x="37" y="18"/>
                    </a:cubicBezTo>
                    <a:cubicBezTo>
                      <a:pt x="37" y="9"/>
                      <a:pt x="29" y="0"/>
                      <a:pt x="19" y="0"/>
                    </a:cubicBezTo>
                    <a:cubicBezTo>
                      <a:pt x="9" y="0"/>
                      <a:pt x="0" y="9"/>
                      <a:pt x="0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1F42A1A8-EB86-1C46-A0DE-F34AEFAEA011}"/>
                  </a:ext>
                </a:extLst>
              </p:cNvPr>
              <p:cNvSpPr/>
              <p:nvPr/>
            </p:nvSpPr>
            <p:spPr>
              <a:xfrm>
                <a:off x="17463512" y="12441107"/>
                <a:ext cx="58552" cy="58573"/>
              </a:xfrm>
              <a:custGeom>
                <a:avLst/>
                <a:gdLst>
                  <a:gd name="connsiteX0" fmla="*/ 29300 w 58552"/>
                  <a:gd name="connsiteY0" fmla="*/ 13705 h 58573"/>
                  <a:gd name="connsiteX1" fmla="*/ 14948 w 58552"/>
                  <a:gd name="connsiteY1" fmla="*/ 28062 h 58573"/>
                  <a:gd name="connsiteX2" fmla="*/ 29300 w 58552"/>
                  <a:gd name="connsiteY2" fmla="*/ 43615 h 58573"/>
                  <a:gd name="connsiteX3" fmla="*/ 44848 w 58552"/>
                  <a:gd name="connsiteY3" fmla="*/ 28062 h 58573"/>
                  <a:gd name="connsiteX4" fmla="*/ 29300 w 58552"/>
                  <a:gd name="connsiteY4" fmla="*/ 13705 h 58573"/>
                  <a:gd name="connsiteX5" fmla="*/ 29276 w 58552"/>
                  <a:gd name="connsiteY5" fmla="*/ 0 h 58573"/>
                  <a:gd name="connsiteX6" fmla="*/ 58552 w 58552"/>
                  <a:gd name="connsiteY6" fmla="*/ 28066 h 58573"/>
                  <a:gd name="connsiteX7" fmla="*/ 29276 w 58552"/>
                  <a:gd name="connsiteY7" fmla="*/ 58573 h 58573"/>
                  <a:gd name="connsiteX8" fmla="*/ 0 w 58552"/>
                  <a:gd name="connsiteY8" fmla="*/ 28066 h 58573"/>
                  <a:gd name="connsiteX9" fmla="*/ 29276 w 58552"/>
                  <a:gd name="connsiteY9" fmla="*/ 0 h 58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8573">
                    <a:moveTo>
                      <a:pt x="29300" y="13705"/>
                    </a:moveTo>
                    <a:cubicBezTo>
                      <a:pt x="20928" y="13705"/>
                      <a:pt x="14948" y="20883"/>
                      <a:pt x="14948" y="28062"/>
                    </a:cubicBezTo>
                    <a:cubicBezTo>
                      <a:pt x="14948" y="37633"/>
                      <a:pt x="20928" y="43615"/>
                      <a:pt x="29300" y="43615"/>
                    </a:cubicBezTo>
                    <a:cubicBezTo>
                      <a:pt x="37672" y="43615"/>
                      <a:pt x="44848" y="37633"/>
                      <a:pt x="44848" y="28062"/>
                    </a:cubicBezTo>
                    <a:cubicBezTo>
                      <a:pt x="44848" y="20883"/>
                      <a:pt x="37672" y="13705"/>
                      <a:pt x="29300" y="13705"/>
                    </a:cubicBezTo>
                    <a:close/>
                    <a:moveTo>
                      <a:pt x="29276" y="0"/>
                    </a:moveTo>
                    <a:cubicBezTo>
                      <a:pt x="45134" y="0"/>
                      <a:pt x="58552" y="13423"/>
                      <a:pt x="58552" y="28066"/>
                    </a:cubicBezTo>
                    <a:cubicBezTo>
                      <a:pt x="58552" y="45150"/>
                      <a:pt x="45134" y="58573"/>
                      <a:pt x="29276" y="58573"/>
                    </a:cubicBezTo>
                    <a:cubicBezTo>
                      <a:pt x="13418" y="58573"/>
                      <a:pt x="0" y="45150"/>
                      <a:pt x="0" y="28066"/>
                    </a:cubicBezTo>
                    <a:cubicBezTo>
                      <a:pt x="0" y="13423"/>
                      <a:pt x="13418" y="0"/>
                      <a:pt x="292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3693951E-23AE-1C40-AECE-B709B641D2D3}"/>
                  </a:ext>
                </a:extLst>
              </p:cNvPr>
              <p:cNvSpPr/>
              <p:nvPr/>
            </p:nvSpPr>
            <p:spPr>
              <a:xfrm>
                <a:off x="17145835" y="12463536"/>
                <a:ext cx="21552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2">
                    <a:moveTo>
                      <a:pt x="168" y="12"/>
                    </a:moveTo>
                    <a:lnTo>
                      <a:pt x="5" y="12"/>
                    </a:lnTo>
                    <a:cubicBezTo>
                      <a:pt x="2" y="12"/>
                      <a:pt x="0" y="9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lnTo>
                      <a:pt x="168" y="0"/>
                    </a:lnTo>
                    <a:cubicBezTo>
                      <a:pt x="171" y="0"/>
                      <a:pt x="174" y="3"/>
                      <a:pt x="174" y="5"/>
                    </a:cubicBezTo>
                    <a:cubicBezTo>
                      <a:pt x="174" y="9"/>
                      <a:pt x="171" y="12"/>
                      <a:pt x="16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8B7E7203-9FBA-5F45-8175-041312ADAD80}"/>
                  </a:ext>
                </a:extLst>
              </p:cNvPr>
              <p:cNvSpPr/>
              <p:nvPr/>
            </p:nvSpPr>
            <p:spPr>
              <a:xfrm>
                <a:off x="16658730" y="12272866"/>
                <a:ext cx="906936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9" h="106">
                    <a:moveTo>
                      <a:pt x="676" y="0"/>
                    </a:moveTo>
                    <a:cubicBezTo>
                      <a:pt x="705" y="0"/>
                      <a:pt x="729" y="24"/>
                      <a:pt x="729" y="53"/>
                    </a:cubicBezTo>
                    <a:cubicBezTo>
                      <a:pt x="729" y="82"/>
                      <a:pt x="705" y="106"/>
                      <a:pt x="676" y="106"/>
                    </a:cubicBezTo>
                    <a:lnTo>
                      <a:pt x="0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73AE8AFE-EB83-E740-800F-5144E31E96AB}"/>
                  </a:ext>
                </a:extLst>
              </p:cNvPr>
              <p:cNvSpPr/>
              <p:nvPr/>
            </p:nvSpPr>
            <p:spPr>
              <a:xfrm>
                <a:off x="16651256" y="12265389"/>
                <a:ext cx="921886" cy="144563"/>
              </a:xfrm>
              <a:custGeom>
                <a:avLst/>
                <a:gdLst>
                  <a:gd name="connsiteX0" fmla="*/ 14949 w 921886"/>
                  <a:gd name="connsiteY0" fmla="*/ 14955 h 144563"/>
                  <a:gd name="connsiteX1" fmla="*/ 14949 w 921886"/>
                  <a:gd name="connsiteY1" fmla="*/ 130854 h 144563"/>
                  <a:gd name="connsiteX2" fmla="*/ 848466 w 921886"/>
                  <a:gd name="connsiteY2" fmla="*/ 130854 h 144563"/>
                  <a:gd name="connsiteX3" fmla="*/ 906936 w 921886"/>
                  <a:gd name="connsiteY3" fmla="*/ 72905 h 144563"/>
                  <a:gd name="connsiteX4" fmla="*/ 848466 w 921886"/>
                  <a:gd name="connsiteY4" fmla="*/ 14955 h 144563"/>
                  <a:gd name="connsiteX5" fmla="*/ 7465 w 921886"/>
                  <a:gd name="connsiteY5" fmla="*/ 0 h 144563"/>
                  <a:gd name="connsiteX6" fmla="*/ 848484 w 921886"/>
                  <a:gd name="connsiteY6" fmla="*/ 0 h 144563"/>
                  <a:gd name="connsiteX7" fmla="*/ 921886 w 921886"/>
                  <a:gd name="connsiteY7" fmla="*/ 72899 h 144563"/>
                  <a:gd name="connsiteX8" fmla="*/ 848484 w 921886"/>
                  <a:gd name="connsiteY8" fmla="*/ 144563 h 144563"/>
                  <a:gd name="connsiteX9" fmla="*/ 7465 w 921886"/>
                  <a:gd name="connsiteY9" fmla="*/ 144563 h 144563"/>
                  <a:gd name="connsiteX10" fmla="*/ 0 w 921886"/>
                  <a:gd name="connsiteY10" fmla="*/ 138385 h 144563"/>
                  <a:gd name="connsiteX11" fmla="*/ 0 w 921886"/>
                  <a:gd name="connsiteY11" fmla="*/ 7413 h 144563"/>
                  <a:gd name="connsiteX12" fmla="*/ 7465 w 921886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1886" h="144563">
                    <a:moveTo>
                      <a:pt x="14949" y="14955"/>
                    </a:moveTo>
                    <a:lnTo>
                      <a:pt x="14949" y="130854"/>
                    </a:lnTo>
                    <a:lnTo>
                      <a:pt x="848466" y="130854"/>
                    </a:lnTo>
                    <a:cubicBezTo>
                      <a:pt x="880810" y="130854"/>
                      <a:pt x="906936" y="104962"/>
                      <a:pt x="906936" y="72905"/>
                    </a:cubicBezTo>
                    <a:cubicBezTo>
                      <a:pt x="906936" y="40847"/>
                      <a:pt x="880810" y="14955"/>
                      <a:pt x="848466" y="14955"/>
                    </a:cubicBezTo>
                    <a:close/>
                    <a:moveTo>
                      <a:pt x="7465" y="0"/>
                    </a:moveTo>
                    <a:lnTo>
                      <a:pt x="848484" y="0"/>
                    </a:lnTo>
                    <a:cubicBezTo>
                      <a:pt x="888296" y="0"/>
                      <a:pt x="921886" y="32125"/>
                      <a:pt x="921886" y="72899"/>
                    </a:cubicBezTo>
                    <a:cubicBezTo>
                      <a:pt x="921886" y="112438"/>
                      <a:pt x="888296" y="144563"/>
                      <a:pt x="848484" y="144563"/>
                    </a:cubicBezTo>
                    <a:lnTo>
                      <a:pt x="7465" y="144563"/>
                    </a:lnTo>
                    <a:cubicBezTo>
                      <a:pt x="2488" y="144563"/>
                      <a:pt x="0" y="142092"/>
                      <a:pt x="0" y="138385"/>
                    </a:cubicBezTo>
                    <a:lnTo>
                      <a:pt x="0" y="7413"/>
                    </a:lnTo>
                    <a:cubicBezTo>
                      <a:pt x="0" y="2471"/>
                      <a:pt x="2488" y="0"/>
                      <a:pt x="7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45770540-9A6C-3D46-93F4-EEBEEA431E34}"/>
                  </a:ext>
                </a:extLst>
              </p:cNvPr>
              <p:cNvSpPr/>
              <p:nvPr/>
            </p:nvSpPr>
            <p:spPr>
              <a:xfrm>
                <a:off x="16554084" y="12272866"/>
                <a:ext cx="546903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0" h="106">
                    <a:moveTo>
                      <a:pt x="387" y="0"/>
                    </a:moveTo>
                    <a:cubicBezTo>
                      <a:pt x="416" y="0"/>
                      <a:pt x="440" y="24"/>
                      <a:pt x="440" y="53"/>
                    </a:cubicBezTo>
                    <a:cubicBezTo>
                      <a:pt x="440" y="82"/>
                      <a:pt x="416" y="106"/>
                      <a:pt x="387" y="106"/>
                    </a:cubicBezTo>
                    <a:lnTo>
                      <a:pt x="0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DB6A8C0E-FD7B-814F-A1F1-1F746B49E628}"/>
                  </a:ext>
                </a:extLst>
              </p:cNvPr>
              <p:cNvSpPr/>
              <p:nvPr/>
            </p:nvSpPr>
            <p:spPr>
              <a:xfrm>
                <a:off x="16546610" y="12265389"/>
                <a:ext cx="561851" cy="144563"/>
              </a:xfrm>
              <a:custGeom>
                <a:avLst/>
                <a:gdLst>
                  <a:gd name="connsiteX0" fmla="*/ 13704 w 561851"/>
                  <a:gd name="connsiteY0" fmla="*/ 14955 h 144563"/>
                  <a:gd name="connsiteX1" fmla="*/ 13704 w 561851"/>
                  <a:gd name="connsiteY1" fmla="*/ 130854 h 144563"/>
                  <a:gd name="connsiteX2" fmla="*/ 488487 w 561851"/>
                  <a:gd name="connsiteY2" fmla="*/ 130854 h 144563"/>
                  <a:gd name="connsiteX3" fmla="*/ 546903 w 561851"/>
                  <a:gd name="connsiteY3" fmla="*/ 72905 h 144563"/>
                  <a:gd name="connsiteX4" fmla="*/ 488487 w 561851"/>
                  <a:gd name="connsiteY4" fmla="*/ 14955 h 144563"/>
                  <a:gd name="connsiteX5" fmla="*/ 7458 w 561851"/>
                  <a:gd name="connsiteY5" fmla="*/ 0 h 144563"/>
                  <a:gd name="connsiteX6" fmla="*/ 488513 w 561851"/>
                  <a:gd name="connsiteY6" fmla="*/ 0 h 144563"/>
                  <a:gd name="connsiteX7" fmla="*/ 561851 w 561851"/>
                  <a:gd name="connsiteY7" fmla="*/ 72899 h 144563"/>
                  <a:gd name="connsiteX8" fmla="*/ 488513 w 561851"/>
                  <a:gd name="connsiteY8" fmla="*/ 144563 h 144563"/>
                  <a:gd name="connsiteX9" fmla="*/ 7458 w 561851"/>
                  <a:gd name="connsiteY9" fmla="*/ 144563 h 144563"/>
                  <a:gd name="connsiteX10" fmla="*/ 0 w 561851"/>
                  <a:gd name="connsiteY10" fmla="*/ 138385 h 144563"/>
                  <a:gd name="connsiteX11" fmla="*/ 0 w 561851"/>
                  <a:gd name="connsiteY11" fmla="*/ 7413 h 144563"/>
                  <a:gd name="connsiteX12" fmla="*/ 7458 w 561851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851" h="144563">
                    <a:moveTo>
                      <a:pt x="13704" y="14955"/>
                    </a:moveTo>
                    <a:lnTo>
                      <a:pt x="13704" y="130854"/>
                    </a:lnTo>
                    <a:lnTo>
                      <a:pt x="488487" y="130854"/>
                    </a:lnTo>
                    <a:cubicBezTo>
                      <a:pt x="520803" y="130854"/>
                      <a:pt x="546903" y="104962"/>
                      <a:pt x="546903" y="72905"/>
                    </a:cubicBezTo>
                    <a:cubicBezTo>
                      <a:pt x="546903" y="40847"/>
                      <a:pt x="520803" y="14955"/>
                      <a:pt x="488487" y="14955"/>
                    </a:cubicBezTo>
                    <a:close/>
                    <a:moveTo>
                      <a:pt x="7458" y="0"/>
                    </a:moveTo>
                    <a:lnTo>
                      <a:pt x="488513" y="0"/>
                    </a:lnTo>
                    <a:cubicBezTo>
                      <a:pt x="528291" y="0"/>
                      <a:pt x="561851" y="32125"/>
                      <a:pt x="561851" y="72899"/>
                    </a:cubicBezTo>
                    <a:cubicBezTo>
                      <a:pt x="561851" y="112438"/>
                      <a:pt x="528291" y="144563"/>
                      <a:pt x="488513" y="144563"/>
                    </a:cubicBezTo>
                    <a:lnTo>
                      <a:pt x="7458" y="144563"/>
                    </a:lnTo>
                    <a:cubicBezTo>
                      <a:pt x="3729" y="144563"/>
                      <a:pt x="0" y="142092"/>
                      <a:pt x="0" y="138385"/>
                    </a:cubicBezTo>
                    <a:lnTo>
                      <a:pt x="0" y="7413"/>
                    </a:lnTo>
                    <a:cubicBezTo>
                      <a:pt x="0" y="2471"/>
                      <a:pt x="3729" y="0"/>
                      <a:pt x="7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FAFF493D-57E3-E340-AD87-3596AE71DAF5}"/>
                  </a:ext>
                </a:extLst>
              </p:cNvPr>
              <p:cNvSpPr/>
              <p:nvPr/>
            </p:nvSpPr>
            <p:spPr>
              <a:xfrm>
                <a:off x="16554084" y="12306515"/>
                <a:ext cx="479630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6" h="52">
                    <a:moveTo>
                      <a:pt x="360" y="52"/>
                    </a:moveTo>
                    <a:cubicBezTo>
                      <a:pt x="375" y="52"/>
                      <a:pt x="386" y="40"/>
                      <a:pt x="386" y="26"/>
                    </a:cubicBezTo>
                    <a:cubicBezTo>
                      <a:pt x="386" y="12"/>
                      <a:pt x="375" y="0"/>
                      <a:pt x="360" y="0"/>
                    </a:cubicBezTo>
                    <a:lnTo>
                      <a:pt x="0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9275209F-413B-3146-929F-8218473B1147}"/>
                  </a:ext>
                </a:extLst>
              </p:cNvPr>
              <p:cNvSpPr/>
              <p:nvPr/>
            </p:nvSpPr>
            <p:spPr>
              <a:xfrm>
                <a:off x="16546609" y="12299037"/>
                <a:ext cx="494579" cy="77266"/>
              </a:xfrm>
              <a:custGeom>
                <a:avLst/>
                <a:gdLst>
                  <a:gd name="connsiteX0" fmla="*/ 13704 w 494579"/>
                  <a:gd name="connsiteY0" fmla="*/ 13709 h 77266"/>
                  <a:gd name="connsiteX1" fmla="*/ 13704 w 494579"/>
                  <a:gd name="connsiteY1" fmla="*/ 63558 h 77266"/>
                  <a:gd name="connsiteX2" fmla="*/ 454783 w 494579"/>
                  <a:gd name="connsiteY2" fmla="*/ 63558 h 77266"/>
                  <a:gd name="connsiteX3" fmla="*/ 480875 w 494579"/>
                  <a:gd name="connsiteY3" fmla="*/ 39241 h 77266"/>
                  <a:gd name="connsiteX4" fmla="*/ 454783 w 494579"/>
                  <a:gd name="connsiteY4" fmla="*/ 13709 h 77266"/>
                  <a:gd name="connsiteX5" fmla="*/ 7456 w 494579"/>
                  <a:gd name="connsiteY5" fmla="*/ 0 h 77266"/>
                  <a:gd name="connsiteX6" fmla="*/ 454813 w 494579"/>
                  <a:gd name="connsiteY6" fmla="*/ 0 h 77266"/>
                  <a:gd name="connsiteX7" fmla="*/ 494579 w 494579"/>
                  <a:gd name="connsiteY7" fmla="*/ 39246 h 77266"/>
                  <a:gd name="connsiteX8" fmla="*/ 454813 w 494579"/>
                  <a:gd name="connsiteY8" fmla="*/ 77266 h 77266"/>
                  <a:gd name="connsiteX9" fmla="*/ 7456 w 494579"/>
                  <a:gd name="connsiteY9" fmla="*/ 77266 h 77266"/>
                  <a:gd name="connsiteX10" fmla="*/ 0 w 494579"/>
                  <a:gd name="connsiteY10" fmla="*/ 71134 h 77266"/>
                  <a:gd name="connsiteX11" fmla="*/ 0 w 494579"/>
                  <a:gd name="connsiteY11" fmla="*/ 7359 h 77266"/>
                  <a:gd name="connsiteX12" fmla="*/ 7456 w 494579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4579" h="77266">
                    <a:moveTo>
                      <a:pt x="13704" y="13709"/>
                    </a:moveTo>
                    <a:lnTo>
                      <a:pt x="13704" y="63558"/>
                    </a:lnTo>
                    <a:lnTo>
                      <a:pt x="454783" y="63558"/>
                    </a:lnTo>
                    <a:cubicBezTo>
                      <a:pt x="469693" y="63558"/>
                      <a:pt x="480875" y="52616"/>
                      <a:pt x="480875" y="39241"/>
                    </a:cubicBezTo>
                    <a:cubicBezTo>
                      <a:pt x="480875" y="25867"/>
                      <a:pt x="469693" y="13709"/>
                      <a:pt x="454783" y="13709"/>
                    </a:cubicBezTo>
                    <a:close/>
                    <a:moveTo>
                      <a:pt x="7456" y="0"/>
                    </a:moveTo>
                    <a:lnTo>
                      <a:pt x="454813" y="0"/>
                    </a:lnTo>
                    <a:cubicBezTo>
                      <a:pt x="477181" y="0"/>
                      <a:pt x="494579" y="17170"/>
                      <a:pt x="494579" y="39246"/>
                    </a:cubicBezTo>
                    <a:cubicBezTo>
                      <a:pt x="494579" y="61322"/>
                      <a:pt x="477181" y="77266"/>
                      <a:pt x="454813" y="77266"/>
                    </a:cubicBezTo>
                    <a:lnTo>
                      <a:pt x="7456" y="77266"/>
                    </a:lnTo>
                    <a:cubicBezTo>
                      <a:pt x="3728" y="77266"/>
                      <a:pt x="0" y="74813"/>
                      <a:pt x="0" y="71134"/>
                    </a:cubicBezTo>
                    <a:lnTo>
                      <a:pt x="0" y="7359"/>
                    </a:lnTo>
                    <a:cubicBezTo>
                      <a:pt x="0" y="3679"/>
                      <a:pt x="3728" y="0"/>
                      <a:pt x="7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A5C334D4-53F6-CB49-893D-F48028928DFB}"/>
                  </a:ext>
                </a:extLst>
              </p:cNvPr>
              <p:cNvSpPr/>
              <p:nvPr/>
            </p:nvSpPr>
            <p:spPr>
              <a:xfrm>
                <a:off x="17469741" y="12316484"/>
                <a:ext cx="44849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6">
                    <a:moveTo>
                      <a:pt x="0" y="18"/>
                    </a:moveTo>
                    <a:cubicBezTo>
                      <a:pt x="0" y="28"/>
                      <a:pt x="9" y="36"/>
                      <a:pt x="19" y="36"/>
                    </a:cubicBezTo>
                    <a:cubicBezTo>
                      <a:pt x="29" y="36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30E4DF3B-38E9-D748-A66A-F07BCA249897}"/>
                  </a:ext>
                </a:extLst>
              </p:cNvPr>
              <p:cNvSpPr/>
              <p:nvPr/>
            </p:nvSpPr>
            <p:spPr>
              <a:xfrm>
                <a:off x="17463512" y="12309007"/>
                <a:ext cx="58552" cy="58573"/>
              </a:xfrm>
              <a:custGeom>
                <a:avLst/>
                <a:gdLst>
                  <a:gd name="connsiteX0" fmla="*/ 29300 w 58552"/>
                  <a:gd name="connsiteY0" fmla="*/ 14955 h 58573"/>
                  <a:gd name="connsiteX1" fmla="*/ 14948 w 58552"/>
                  <a:gd name="connsiteY1" fmla="*/ 29312 h 58573"/>
                  <a:gd name="connsiteX2" fmla="*/ 29300 w 58552"/>
                  <a:gd name="connsiteY2" fmla="*/ 44865 h 58573"/>
                  <a:gd name="connsiteX3" fmla="*/ 44848 w 58552"/>
                  <a:gd name="connsiteY3" fmla="*/ 29312 h 58573"/>
                  <a:gd name="connsiteX4" fmla="*/ 29300 w 58552"/>
                  <a:gd name="connsiteY4" fmla="*/ 14955 h 58573"/>
                  <a:gd name="connsiteX5" fmla="*/ 29276 w 58552"/>
                  <a:gd name="connsiteY5" fmla="*/ 0 h 58573"/>
                  <a:gd name="connsiteX6" fmla="*/ 58552 w 58552"/>
                  <a:gd name="connsiteY6" fmla="*/ 29287 h 58573"/>
                  <a:gd name="connsiteX7" fmla="*/ 29276 w 58552"/>
                  <a:gd name="connsiteY7" fmla="*/ 58573 h 58573"/>
                  <a:gd name="connsiteX8" fmla="*/ 0 w 58552"/>
                  <a:gd name="connsiteY8" fmla="*/ 29287 h 58573"/>
                  <a:gd name="connsiteX9" fmla="*/ 29276 w 58552"/>
                  <a:gd name="connsiteY9" fmla="*/ 0 h 58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8573">
                    <a:moveTo>
                      <a:pt x="29300" y="14955"/>
                    </a:moveTo>
                    <a:cubicBezTo>
                      <a:pt x="20928" y="14955"/>
                      <a:pt x="14948" y="20937"/>
                      <a:pt x="14948" y="29312"/>
                    </a:cubicBezTo>
                    <a:cubicBezTo>
                      <a:pt x="14948" y="36490"/>
                      <a:pt x="20928" y="44865"/>
                      <a:pt x="29300" y="44865"/>
                    </a:cubicBezTo>
                    <a:cubicBezTo>
                      <a:pt x="37672" y="44865"/>
                      <a:pt x="44848" y="36490"/>
                      <a:pt x="44848" y="29312"/>
                    </a:cubicBezTo>
                    <a:cubicBezTo>
                      <a:pt x="44848" y="20937"/>
                      <a:pt x="37672" y="14955"/>
                      <a:pt x="29300" y="14955"/>
                    </a:cubicBezTo>
                    <a:close/>
                    <a:moveTo>
                      <a:pt x="29276" y="0"/>
                    </a:moveTo>
                    <a:cubicBezTo>
                      <a:pt x="45134" y="0"/>
                      <a:pt x="58552" y="13423"/>
                      <a:pt x="58552" y="29287"/>
                    </a:cubicBezTo>
                    <a:cubicBezTo>
                      <a:pt x="58552" y="45150"/>
                      <a:pt x="45134" y="58573"/>
                      <a:pt x="29276" y="58573"/>
                    </a:cubicBezTo>
                    <a:cubicBezTo>
                      <a:pt x="13418" y="58573"/>
                      <a:pt x="0" y="45150"/>
                      <a:pt x="0" y="29287"/>
                    </a:cubicBezTo>
                    <a:cubicBezTo>
                      <a:pt x="0" y="13423"/>
                      <a:pt x="13418" y="0"/>
                      <a:pt x="292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C79CDD7B-0194-6447-A1A9-995EC8DAC3C9}"/>
                  </a:ext>
                </a:extLst>
              </p:cNvPr>
              <p:cNvSpPr/>
              <p:nvPr/>
            </p:nvSpPr>
            <p:spPr>
              <a:xfrm>
                <a:off x="17145835" y="12331436"/>
                <a:ext cx="21552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2">
                    <a:moveTo>
                      <a:pt x="168" y="12"/>
                    </a:moveTo>
                    <a:lnTo>
                      <a:pt x="5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lnTo>
                      <a:pt x="168" y="0"/>
                    </a:lnTo>
                    <a:cubicBezTo>
                      <a:pt x="171" y="0"/>
                      <a:pt x="174" y="3"/>
                      <a:pt x="174" y="6"/>
                    </a:cubicBezTo>
                    <a:cubicBezTo>
                      <a:pt x="174" y="9"/>
                      <a:pt x="171" y="12"/>
                      <a:pt x="16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55384896-2606-9348-8D8D-4D6D7E47D417}"/>
                  </a:ext>
                </a:extLst>
              </p:cNvPr>
              <p:cNvSpPr/>
              <p:nvPr/>
            </p:nvSpPr>
            <p:spPr>
              <a:xfrm>
                <a:off x="15638427" y="8475606"/>
                <a:ext cx="149495" cy="574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462">
                    <a:moveTo>
                      <a:pt x="20" y="431"/>
                    </a:moveTo>
                    <a:cubicBezTo>
                      <a:pt x="3" y="401"/>
                      <a:pt x="-2" y="361"/>
                      <a:pt x="1" y="325"/>
                    </a:cubicBezTo>
                    <a:cubicBezTo>
                      <a:pt x="5" y="286"/>
                      <a:pt x="21" y="252"/>
                      <a:pt x="22" y="212"/>
                    </a:cubicBezTo>
                    <a:cubicBezTo>
                      <a:pt x="22" y="193"/>
                      <a:pt x="18" y="174"/>
                      <a:pt x="17" y="155"/>
                    </a:cubicBezTo>
                    <a:cubicBezTo>
                      <a:pt x="12" y="100"/>
                      <a:pt x="24" y="39"/>
                      <a:pt x="61" y="5"/>
                    </a:cubicBezTo>
                    <a:cubicBezTo>
                      <a:pt x="63" y="3"/>
                      <a:pt x="66" y="0"/>
                      <a:pt x="69" y="0"/>
                    </a:cubicBezTo>
                    <a:cubicBezTo>
                      <a:pt x="77" y="0"/>
                      <a:pt x="80" y="12"/>
                      <a:pt x="81" y="21"/>
                    </a:cubicBezTo>
                    <a:cubicBezTo>
                      <a:pt x="82" y="48"/>
                      <a:pt x="80" y="75"/>
                      <a:pt x="81" y="102"/>
                    </a:cubicBezTo>
                    <a:cubicBezTo>
                      <a:pt x="86" y="151"/>
                      <a:pt x="105" y="195"/>
                      <a:pt x="113" y="244"/>
                    </a:cubicBezTo>
                    <a:cubicBezTo>
                      <a:pt x="117" y="273"/>
                      <a:pt x="118" y="302"/>
                      <a:pt x="119" y="332"/>
                    </a:cubicBezTo>
                    <a:cubicBezTo>
                      <a:pt x="120" y="357"/>
                      <a:pt x="124" y="384"/>
                      <a:pt x="118" y="410"/>
                    </a:cubicBezTo>
                    <a:cubicBezTo>
                      <a:pt x="106" y="468"/>
                      <a:pt x="48" y="482"/>
                      <a:pt x="20" y="4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7A8313EA-97EA-2849-9D87-58D7B6BE2AE7}"/>
                  </a:ext>
                </a:extLst>
              </p:cNvPr>
              <p:cNvSpPr/>
              <p:nvPr/>
            </p:nvSpPr>
            <p:spPr>
              <a:xfrm>
                <a:off x="15630454" y="8468128"/>
                <a:ext cx="163562" cy="589466"/>
              </a:xfrm>
              <a:custGeom>
                <a:avLst/>
                <a:gdLst>
                  <a:gd name="connsiteX0" fmla="*/ 91966 w 163562"/>
                  <a:gd name="connsiteY0" fmla="*/ 14955 h 589466"/>
                  <a:gd name="connsiteX1" fmla="*/ 85794 w 163562"/>
                  <a:gd name="connsiteY1" fmla="*/ 19929 h 589466"/>
                  <a:gd name="connsiteX2" fmla="*/ 33951 w 163562"/>
                  <a:gd name="connsiteY2" fmla="*/ 198987 h 589466"/>
                  <a:gd name="connsiteX3" fmla="*/ 36420 w 163562"/>
                  <a:gd name="connsiteY3" fmla="*/ 222613 h 589466"/>
                  <a:gd name="connsiteX4" fmla="*/ 41357 w 163562"/>
                  <a:gd name="connsiteY4" fmla="*/ 271108 h 589466"/>
                  <a:gd name="connsiteX5" fmla="*/ 27779 w 163562"/>
                  <a:gd name="connsiteY5" fmla="*/ 349446 h 589466"/>
                  <a:gd name="connsiteX6" fmla="*/ 15435 w 163562"/>
                  <a:gd name="connsiteY6" fmla="*/ 412862 h 589466"/>
                  <a:gd name="connsiteX7" fmla="*/ 36420 w 163562"/>
                  <a:gd name="connsiteY7" fmla="*/ 539695 h 589466"/>
                  <a:gd name="connsiteX8" fmla="*/ 95669 w 163562"/>
                  <a:gd name="connsiteY8" fmla="*/ 574512 h 589466"/>
                  <a:gd name="connsiteX9" fmla="*/ 146278 w 163562"/>
                  <a:gd name="connsiteY9" fmla="*/ 514826 h 589466"/>
                  <a:gd name="connsiteX10" fmla="*/ 147513 w 163562"/>
                  <a:gd name="connsiteY10" fmla="*/ 438975 h 589466"/>
                  <a:gd name="connsiteX11" fmla="*/ 147513 w 163562"/>
                  <a:gd name="connsiteY11" fmla="*/ 420323 h 589466"/>
                  <a:gd name="connsiteX12" fmla="*/ 138872 w 163562"/>
                  <a:gd name="connsiteY12" fmla="*/ 310898 h 589466"/>
                  <a:gd name="connsiteX13" fmla="*/ 120357 w 163562"/>
                  <a:gd name="connsiteY13" fmla="*/ 233804 h 589466"/>
                  <a:gd name="connsiteX14" fmla="*/ 100607 w 163562"/>
                  <a:gd name="connsiteY14" fmla="*/ 134327 h 589466"/>
                  <a:gd name="connsiteX15" fmla="*/ 99372 w 163562"/>
                  <a:gd name="connsiteY15" fmla="*/ 82102 h 589466"/>
                  <a:gd name="connsiteX16" fmla="*/ 99372 w 163562"/>
                  <a:gd name="connsiteY16" fmla="*/ 33607 h 589466"/>
                  <a:gd name="connsiteX17" fmla="*/ 91966 w 163562"/>
                  <a:gd name="connsiteY17" fmla="*/ 14955 h 589466"/>
                  <a:gd name="connsiteX18" fmla="*/ 93221 w 163562"/>
                  <a:gd name="connsiteY18" fmla="*/ 0 h 589466"/>
                  <a:gd name="connsiteX19" fmla="*/ 113002 w 163562"/>
                  <a:gd name="connsiteY19" fmla="*/ 33577 h 589466"/>
                  <a:gd name="connsiteX20" fmla="*/ 114239 w 163562"/>
                  <a:gd name="connsiteY20" fmla="*/ 82078 h 589466"/>
                  <a:gd name="connsiteX21" fmla="*/ 114239 w 163562"/>
                  <a:gd name="connsiteY21" fmla="*/ 134309 h 589466"/>
                  <a:gd name="connsiteX22" fmla="*/ 134020 w 163562"/>
                  <a:gd name="connsiteY22" fmla="*/ 230066 h 589466"/>
                  <a:gd name="connsiteX23" fmla="*/ 152566 w 163562"/>
                  <a:gd name="connsiteY23" fmla="*/ 309656 h 589466"/>
                  <a:gd name="connsiteX24" fmla="*/ 161220 w 163562"/>
                  <a:gd name="connsiteY24" fmla="*/ 419093 h 589466"/>
                  <a:gd name="connsiteX25" fmla="*/ 162457 w 163562"/>
                  <a:gd name="connsiteY25" fmla="*/ 438990 h 589466"/>
                  <a:gd name="connsiteX26" fmla="*/ 159984 w 163562"/>
                  <a:gd name="connsiteY26" fmla="*/ 518581 h 589466"/>
                  <a:gd name="connsiteX27" fmla="*/ 96930 w 163562"/>
                  <a:gd name="connsiteY27" fmla="*/ 589466 h 589466"/>
                  <a:gd name="connsiteX28" fmla="*/ 88275 w 163562"/>
                  <a:gd name="connsiteY28" fmla="*/ 589466 h 589466"/>
                  <a:gd name="connsiteX29" fmla="*/ 25221 w 163562"/>
                  <a:gd name="connsiteY29" fmla="*/ 547184 h 589466"/>
                  <a:gd name="connsiteX30" fmla="*/ 1730 w 163562"/>
                  <a:gd name="connsiteY30" fmla="*/ 411631 h 589466"/>
                  <a:gd name="connsiteX31" fmla="*/ 14094 w 163562"/>
                  <a:gd name="connsiteY31" fmla="*/ 346964 h 589466"/>
                  <a:gd name="connsiteX32" fmla="*/ 26457 w 163562"/>
                  <a:gd name="connsiteY32" fmla="*/ 271105 h 589466"/>
                  <a:gd name="connsiteX33" fmla="*/ 22748 w 163562"/>
                  <a:gd name="connsiteY33" fmla="*/ 223848 h 589466"/>
                  <a:gd name="connsiteX34" fmla="*/ 20276 w 163562"/>
                  <a:gd name="connsiteY34" fmla="*/ 201463 h 589466"/>
                  <a:gd name="connsiteX35" fmla="*/ 75912 w 163562"/>
                  <a:gd name="connsiteY35" fmla="*/ 8705 h 589466"/>
                  <a:gd name="connsiteX36" fmla="*/ 93221 w 163562"/>
                  <a:gd name="connsiteY36" fmla="*/ 0 h 5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3562" h="589466">
                    <a:moveTo>
                      <a:pt x="91966" y="14955"/>
                    </a:moveTo>
                    <a:cubicBezTo>
                      <a:pt x="91966" y="14955"/>
                      <a:pt x="89497" y="16198"/>
                      <a:pt x="85794" y="19929"/>
                    </a:cubicBezTo>
                    <a:cubicBezTo>
                      <a:pt x="38888" y="62206"/>
                      <a:pt x="29013" y="140544"/>
                      <a:pt x="33951" y="198987"/>
                    </a:cubicBezTo>
                    <a:cubicBezTo>
                      <a:pt x="35185" y="206448"/>
                      <a:pt x="36420" y="215152"/>
                      <a:pt x="36420" y="222613"/>
                    </a:cubicBezTo>
                    <a:cubicBezTo>
                      <a:pt x="38888" y="238778"/>
                      <a:pt x="41357" y="254943"/>
                      <a:pt x="41357" y="271108"/>
                    </a:cubicBezTo>
                    <a:cubicBezTo>
                      <a:pt x="40123" y="299707"/>
                      <a:pt x="33951" y="325820"/>
                      <a:pt x="27779" y="349446"/>
                    </a:cubicBezTo>
                    <a:cubicBezTo>
                      <a:pt x="22842" y="370585"/>
                      <a:pt x="17904" y="391723"/>
                      <a:pt x="15435" y="412862"/>
                    </a:cubicBezTo>
                    <a:cubicBezTo>
                      <a:pt x="12967" y="441462"/>
                      <a:pt x="12967" y="496174"/>
                      <a:pt x="36420" y="539695"/>
                    </a:cubicBezTo>
                    <a:cubicBezTo>
                      <a:pt x="51232" y="564564"/>
                      <a:pt x="73451" y="576999"/>
                      <a:pt x="95669" y="574512"/>
                    </a:cubicBezTo>
                    <a:cubicBezTo>
                      <a:pt x="119122" y="570782"/>
                      <a:pt x="138872" y="548399"/>
                      <a:pt x="146278" y="514826"/>
                    </a:cubicBezTo>
                    <a:cubicBezTo>
                      <a:pt x="149981" y="491200"/>
                      <a:pt x="149981" y="463844"/>
                      <a:pt x="147513" y="438975"/>
                    </a:cubicBezTo>
                    <a:cubicBezTo>
                      <a:pt x="147513" y="432758"/>
                      <a:pt x="147513" y="426540"/>
                      <a:pt x="147513" y="420323"/>
                    </a:cubicBezTo>
                    <a:cubicBezTo>
                      <a:pt x="146278" y="385506"/>
                      <a:pt x="143810" y="348202"/>
                      <a:pt x="138872" y="310898"/>
                    </a:cubicBezTo>
                    <a:cubicBezTo>
                      <a:pt x="133935" y="284786"/>
                      <a:pt x="127763" y="258673"/>
                      <a:pt x="120357" y="233804"/>
                    </a:cubicBezTo>
                    <a:cubicBezTo>
                      <a:pt x="111716" y="202717"/>
                      <a:pt x="103075" y="169144"/>
                      <a:pt x="100607" y="134327"/>
                    </a:cubicBezTo>
                    <a:cubicBezTo>
                      <a:pt x="99372" y="118162"/>
                      <a:pt x="99372" y="99510"/>
                      <a:pt x="99372" y="82102"/>
                    </a:cubicBezTo>
                    <a:cubicBezTo>
                      <a:pt x="99372" y="65937"/>
                      <a:pt x="99372" y="49772"/>
                      <a:pt x="99372" y="33607"/>
                    </a:cubicBezTo>
                    <a:cubicBezTo>
                      <a:pt x="98138" y="22416"/>
                      <a:pt x="94435" y="14955"/>
                      <a:pt x="91966" y="14955"/>
                    </a:cubicBezTo>
                    <a:close/>
                    <a:moveTo>
                      <a:pt x="93221" y="0"/>
                    </a:moveTo>
                    <a:cubicBezTo>
                      <a:pt x="104348" y="1244"/>
                      <a:pt x="111766" y="13680"/>
                      <a:pt x="113002" y="33577"/>
                    </a:cubicBezTo>
                    <a:cubicBezTo>
                      <a:pt x="114239" y="48500"/>
                      <a:pt x="114239" y="65911"/>
                      <a:pt x="114239" y="82078"/>
                    </a:cubicBezTo>
                    <a:cubicBezTo>
                      <a:pt x="113002" y="99488"/>
                      <a:pt x="113002" y="116898"/>
                      <a:pt x="114239" y="134309"/>
                    </a:cubicBezTo>
                    <a:cubicBezTo>
                      <a:pt x="116711" y="166642"/>
                      <a:pt x="126602" y="198976"/>
                      <a:pt x="134020" y="230066"/>
                    </a:cubicBezTo>
                    <a:cubicBezTo>
                      <a:pt x="141439" y="256181"/>
                      <a:pt x="148857" y="282297"/>
                      <a:pt x="152566" y="309656"/>
                    </a:cubicBezTo>
                    <a:cubicBezTo>
                      <a:pt x="157511" y="346964"/>
                      <a:pt x="159984" y="384272"/>
                      <a:pt x="161220" y="419093"/>
                    </a:cubicBezTo>
                    <a:cubicBezTo>
                      <a:pt x="161220" y="425311"/>
                      <a:pt x="161220" y="432772"/>
                      <a:pt x="162457" y="438990"/>
                    </a:cubicBezTo>
                    <a:cubicBezTo>
                      <a:pt x="163693" y="465106"/>
                      <a:pt x="164929" y="491222"/>
                      <a:pt x="159984" y="518581"/>
                    </a:cubicBezTo>
                    <a:cubicBezTo>
                      <a:pt x="152566" y="557132"/>
                      <a:pt x="127839" y="583248"/>
                      <a:pt x="96930" y="589466"/>
                    </a:cubicBezTo>
                    <a:cubicBezTo>
                      <a:pt x="93221" y="589466"/>
                      <a:pt x="90748" y="589466"/>
                      <a:pt x="88275" y="589466"/>
                    </a:cubicBezTo>
                    <a:cubicBezTo>
                      <a:pt x="63548" y="589466"/>
                      <a:pt x="40057" y="573299"/>
                      <a:pt x="25221" y="547184"/>
                    </a:cubicBezTo>
                    <a:cubicBezTo>
                      <a:pt x="-1979" y="499927"/>
                      <a:pt x="-1979" y="441478"/>
                      <a:pt x="1730" y="411631"/>
                    </a:cubicBezTo>
                    <a:cubicBezTo>
                      <a:pt x="2967" y="389247"/>
                      <a:pt x="7912" y="368105"/>
                      <a:pt x="14094" y="346964"/>
                    </a:cubicBezTo>
                    <a:cubicBezTo>
                      <a:pt x="20276" y="320849"/>
                      <a:pt x="26457" y="297220"/>
                      <a:pt x="26457" y="271105"/>
                    </a:cubicBezTo>
                    <a:cubicBezTo>
                      <a:pt x="26457" y="256181"/>
                      <a:pt x="25221" y="240015"/>
                      <a:pt x="22748" y="223848"/>
                    </a:cubicBezTo>
                    <a:cubicBezTo>
                      <a:pt x="21512" y="216386"/>
                      <a:pt x="21512" y="208925"/>
                      <a:pt x="20276" y="201463"/>
                    </a:cubicBezTo>
                    <a:cubicBezTo>
                      <a:pt x="14094" y="139283"/>
                      <a:pt x="26457" y="55962"/>
                      <a:pt x="75912" y="8705"/>
                    </a:cubicBezTo>
                    <a:cubicBezTo>
                      <a:pt x="80857" y="3731"/>
                      <a:pt x="85803" y="0"/>
                      <a:pt x="932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F145FE82-1624-D64F-979E-5F1660D8C65C}"/>
                  </a:ext>
                </a:extLst>
              </p:cNvPr>
              <p:cNvSpPr/>
              <p:nvPr/>
            </p:nvSpPr>
            <p:spPr>
              <a:xfrm>
                <a:off x="15705700" y="8701173"/>
                <a:ext cx="17441" cy="348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81">
                    <a:moveTo>
                      <a:pt x="15" y="281"/>
                    </a:moveTo>
                    <a:cubicBezTo>
                      <a:pt x="15" y="281"/>
                      <a:pt x="15" y="1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D59B9F60-FEEC-F140-82FF-20814D976B8C}"/>
                  </a:ext>
                </a:extLst>
              </p:cNvPr>
              <p:cNvSpPr/>
              <p:nvPr/>
            </p:nvSpPr>
            <p:spPr>
              <a:xfrm>
                <a:off x="15698225" y="8693696"/>
                <a:ext cx="31145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" h="293">
                    <a:moveTo>
                      <a:pt x="21" y="293"/>
                    </a:moveTo>
                    <a:cubicBezTo>
                      <a:pt x="18" y="293"/>
                      <a:pt x="15" y="290"/>
                      <a:pt x="15" y="287"/>
                    </a:cubicBezTo>
                    <a:cubicBezTo>
                      <a:pt x="15" y="285"/>
                      <a:pt x="15" y="120"/>
                      <a:pt x="0" y="6"/>
                    </a:cubicBezTo>
                    <a:cubicBezTo>
                      <a:pt x="-1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26" y="120"/>
                      <a:pt x="26" y="285"/>
                      <a:pt x="26" y="287"/>
                    </a:cubicBezTo>
                    <a:cubicBezTo>
                      <a:pt x="26" y="290"/>
                      <a:pt x="24" y="293"/>
                      <a:pt x="21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BA8ECEF1-9497-924E-AD8B-AFF1A804A6A0}"/>
                  </a:ext>
                </a:extLst>
              </p:cNvPr>
              <p:cNvSpPr/>
              <p:nvPr/>
            </p:nvSpPr>
            <p:spPr>
              <a:xfrm>
                <a:off x="15711929" y="8636369"/>
                <a:ext cx="209293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9" h="328">
                    <a:moveTo>
                      <a:pt x="11" y="194"/>
                    </a:moveTo>
                    <a:cubicBezTo>
                      <a:pt x="19" y="175"/>
                      <a:pt x="33" y="161"/>
                      <a:pt x="45" y="146"/>
                    </a:cubicBezTo>
                    <a:cubicBezTo>
                      <a:pt x="81" y="100"/>
                      <a:pt x="103" y="32"/>
                      <a:pt x="147" y="4"/>
                    </a:cubicBezTo>
                    <a:cubicBezTo>
                      <a:pt x="154" y="0"/>
                      <a:pt x="165" y="-3"/>
                      <a:pt x="168" y="7"/>
                    </a:cubicBezTo>
                    <a:cubicBezTo>
                      <a:pt x="170" y="13"/>
                      <a:pt x="169" y="19"/>
                      <a:pt x="168" y="24"/>
                    </a:cubicBezTo>
                    <a:cubicBezTo>
                      <a:pt x="162" y="48"/>
                      <a:pt x="152" y="71"/>
                      <a:pt x="148" y="96"/>
                    </a:cubicBezTo>
                    <a:cubicBezTo>
                      <a:pt x="145" y="111"/>
                      <a:pt x="146" y="127"/>
                      <a:pt x="146" y="143"/>
                    </a:cubicBezTo>
                    <a:cubicBezTo>
                      <a:pt x="146" y="173"/>
                      <a:pt x="145" y="205"/>
                      <a:pt x="137" y="234"/>
                    </a:cubicBezTo>
                    <a:cubicBezTo>
                      <a:pt x="124" y="289"/>
                      <a:pt x="84" y="335"/>
                      <a:pt x="40" y="328"/>
                    </a:cubicBezTo>
                    <a:cubicBezTo>
                      <a:pt x="-3" y="321"/>
                      <a:pt x="-8" y="237"/>
                      <a:pt x="11" y="1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83CDBEC4-CDC1-FC48-A134-FE3A0D6F3086}"/>
                  </a:ext>
                </a:extLst>
              </p:cNvPr>
              <p:cNvSpPr/>
              <p:nvPr/>
            </p:nvSpPr>
            <p:spPr>
              <a:xfrm>
                <a:off x="15704295" y="8629182"/>
                <a:ext cx="223346" cy="423428"/>
              </a:xfrm>
              <a:custGeom>
                <a:avLst/>
                <a:gdLst>
                  <a:gd name="connsiteX0" fmla="*/ 206975 w 223346"/>
                  <a:gd name="connsiteY0" fmla="*/ 13418 h 423428"/>
                  <a:gd name="connsiteX1" fmla="*/ 193359 w 223346"/>
                  <a:gd name="connsiteY1" fmla="*/ 17145 h 423428"/>
                  <a:gd name="connsiteX2" fmla="*/ 115374 w 223346"/>
                  <a:gd name="connsiteY2" fmla="*/ 120256 h 423428"/>
                  <a:gd name="connsiteX3" fmla="*/ 69573 w 223346"/>
                  <a:gd name="connsiteY3" fmla="*/ 192309 h 423428"/>
                  <a:gd name="connsiteX4" fmla="*/ 57194 w 223346"/>
                  <a:gd name="connsiteY4" fmla="*/ 205974 h 423428"/>
                  <a:gd name="connsiteX5" fmla="*/ 27486 w 223346"/>
                  <a:gd name="connsiteY5" fmla="*/ 250697 h 423428"/>
                  <a:gd name="connsiteX6" fmla="*/ 28723 w 223346"/>
                  <a:gd name="connsiteY6" fmla="*/ 382380 h 423428"/>
                  <a:gd name="connsiteX7" fmla="*/ 58432 w 223346"/>
                  <a:gd name="connsiteY7" fmla="*/ 407226 h 423428"/>
                  <a:gd name="connsiteX8" fmla="*/ 171077 w 223346"/>
                  <a:gd name="connsiteY8" fmla="*/ 295419 h 423428"/>
                  <a:gd name="connsiteX9" fmla="*/ 182218 w 223346"/>
                  <a:gd name="connsiteY9" fmla="*/ 183613 h 423428"/>
                  <a:gd name="connsiteX10" fmla="*/ 182218 w 223346"/>
                  <a:gd name="connsiteY10" fmla="*/ 176159 h 423428"/>
                  <a:gd name="connsiteX11" fmla="*/ 183456 w 223346"/>
                  <a:gd name="connsiteY11" fmla="*/ 123982 h 423428"/>
                  <a:gd name="connsiteX12" fmla="*/ 198310 w 223346"/>
                  <a:gd name="connsiteY12" fmla="*/ 68079 h 423428"/>
                  <a:gd name="connsiteX13" fmla="*/ 208213 w 223346"/>
                  <a:gd name="connsiteY13" fmla="*/ 34537 h 423428"/>
                  <a:gd name="connsiteX14" fmla="*/ 209451 w 223346"/>
                  <a:gd name="connsiteY14" fmla="*/ 17145 h 423428"/>
                  <a:gd name="connsiteX15" fmla="*/ 206975 w 223346"/>
                  <a:gd name="connsiteY15" fmla="*/ 13418 h 423428"/>
                  <a:gd name="connsiteX16" fmla="*/ 209527 w 223346"/>
                  <a:gd name="connsiteY16" fmla="*/ 953 h 423428"/>
                  <a:gd name="connsiteX17" fmla="*/ 221916 w 223346"/>
                  <a:gd name="connsiteY17" fmla="*/ 13378 h 423428"/>
                  <a:gd name="connsiteX18" fmla="*/ 221916 w 223346"/>
                  <a:gd name="connsiteY18" fmla="*/ 38230 h 423428"/>
                  <a:gd name="connsiteX19" fmla="*/ 210766 w 223346"/>
                  <a:gd name="connsiteY19" fmla="*/ 74264 h 423428"/>
                  <a:gd name="connsiteX20" fmla="*/ 195900 w 223346"/>
                  <a:gd name="connsiteY20" fmla="*/ 127695 h 423428"/>
                  <a:gd name="connsiteX21" fmla="*/ 194661 w 223346"/>
                  <a:gd name="connsiteY21" fmla="*/ 176156 h 423428"/>
                  <a:gd name="connsiteX22" fmla="*/ 194661 w 223346"/>
                  <a:gd name="connsiteY22" fmla="*/ 184854 h 423428"/>
                  <a:gd name="connsiteX23" fmla="*/ 183511 w 223346"/>
                  <a:gd name="connsiteY23" fmla="*/ 300413 h 423428"/>
                  <a:gd name="connsiteX24" fmla="*/ 67057 w 223346"/>
                  <a:gd name="connsiteY24" fmla="*/ 423428 h 423428"/>
                  <a:gd name="connsiteX25" fmla="*/ 54668 w 223346"/>
                  <a:gd name="connsiteY25" fmla="*/ 422185 h 423428"/>
                  <a:gd name="connsiteX26" fmla="*/ 16263 w 223346"/>
                  <a:gd name="connsiteY26" fmla="*/ 389878 h 423428"/>
                  <a:gd name="connsiteX27" fmla="*/ 12547 w 223346"/>
                  <a:gd name="connsiteY27" fmla="*/ 245740 h 423428"/>
                  <a:gd name="connsiteX28" fmla="*/ 45996 w 223346"/>
                  <a:gd name="connsiteY28" fmla="*/ 198522 h 423428"/>
                  <a:gd name="connsiteX29" fmla="*/ 57146 w 223346"/>
                  <a:gd name="connsiteY29" fmla="*/ 183611 h 423428"/>
                  <a:gd name="connsiteX30" fmla="*/ 100507 w 223346"/>
                  <a:gd name="connsiteY30" fmla="*/ 114027 h 423428"/>
                  <a:gd name="connsiteX31" fmla="*/ 184750 w 223346"/>
                  <a:gd name="connsiteY31" fmla="*/ 7165 h 423428"/>
                  <a:gd name="connsiteX32" fmla="*/ 209527 w 223346"/>
                  <a:gd name="connsiteY32" fmla="*/ 953 h 42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23346" h="423428">
                    <a:moveTo>
                      <a:pt x="206975" y="13418"/>
                    </a:moveTo>
                    <a:cubicBezTo>
                      <a:pt x="203262" y="13418"/>
                      <a:pt x="198310" y="13418"/>
                      <a:pt x="193359" y="17145"/>
                    </a:cubicBezTo>
                    <a:cubicBezTo>
                      <a:pt x="161174" y="38264"/>
                      <a:pt x="138893" y="78017"/>
                      <a:pt x="115374" y="120256"/>
                    </a:cubicBezTo>
                    <a:cubicBezTo>
                      <a:pt x="100519" y="143859"/>
                      <a:pt x="85665" y="169947"/>
                      <a:pt x="69573" y="192309"/>
                    </a:cubicBezTo>
                    <a:cubicBezTo>
                      <a:pt x="65859" y="196036"/>
                      <a:pt x="60908" y="201005"/>
                      <a:pt x="57194" y="205974"/>
                    </a:cubicBezTo>
                    <a:cubicBezTo>
                      <a:pt x="46053" y="219639"/>
                      <a:pt x="34913" y="232062"/>
                      <a:pt x="27486" y="250697"/>
                    </a:cubicBezTo>
                    <a:cubicBezTo>
                      <a:pt x="12631" y="282996"/>
                      <a:pt x="10156" y="346353"/>
                      <a:pt x="28723" y="382380"/>
                    </a:cubicBezTo>
                    <a:cubicBezTo>
                      <a:pt x="37388" y="396045"/>
                      <a:pt x="47291" y="404741"/>
                      <a:pt x="58432" y="407226"/>
                    </a:cubicBezTo>
                    <a:cubicBezTo>
                      <a:pt x="110422" y="414680"/>
                      <a:pt x="156223" y="356292"/>
                      <a:pt x="171077" y="295419"/>
                    </a:cubicBezTo>
                    <a:cubicBezTo>
                      <a:pt x="180980" y="256908"/>
                      <a:pt x="182218" y="214670"/>
                      <a:pt x="182218" y="183613"/>
                    </a:cubicBezTo>
                    <a:lnTo>
                      <a:pt x="182218" y="176159"/>
                    </a:lnTo>
                    <a:cubicBezTo>
                      <a:pt x="182218" y="158767"/>
                      <a:pt x="180980" y="141375"/>
                      <a:pt x="183456" y="123982"/>
                    </a:cubicBezTo>
                    <a:cubicBezTo>
                      <a:pt x="185932" y="105348"/>
                      <a:pt x="192121" y="86713"/>
                      <a:pt x="198310" y="68079"/>
                    </a:cubicBezTo>
                    <a:cubicBezTo>
                      <a:pt x="202024" y="56898"/>
                      <a:pt x="205737" y="45718"/>
                      <a:pt x="208213" y="34537"/>
                    </a:cubicBezTo>
                    <a:cubicBezTo>
                      <a:pt x="209451" y="29568"/>
                      <a:pt x="210689" y="22114"/>
                      <a:pt x="209451" y="17145"/>
                    </a:cubicBezTo>
                    <a:cubicBezTo>
                      <a:pt x="208213" y="14660"/>
                      <a:pt x="206975" y="13418"/>
                      <a:pt x="206975" y="13418"/>
                    </a:cubicBezTo>
                    <a:close/>
                    <a:moveTo>
                      <a:pt x="209527" y="953"/>
                    </a:moveTo>
                    <a:cubicBezTo>
                      <a:pt x="213244" y="3438"/>
                      <a:pt x="218200" y="5923"/>
                      <a:pt x="221916" y="13378"/>
                    </a:cubicBezTo>
                    <a:cubicBezTo>
                      <a:pt x="224394" y="22076"/>
                      <a:pt x="223155" y="30774"/>
                      <a:pt x="221916" y="38230"/>
                    </a:cubicBezTo>
                    <a:cubicBezTo>
                      <a:pt x="218200" y="50656"/>
                      <a:pt x="214483" y="63081"/>
                      <a:pt x="210766" y="74264"/>
                    </a:cubicBezTo>
                    <a:cubicBezTo>
                      <a:pt x="204572" y="92903"/>
                      <a:pt x="198378" y="109057"/>
                      <a:pt x="195900" y="127695"/>
                    </a:cubicBezTo>
                    <a:cubicBezTo>
                      <a:pt x="194661" y="143849"/>
                      <a:pt x="194661" y="160002"/>
                      <a:pt x="194661" y="176156"/>
                    </a:cubicBezTo>
                    <a:lnTo>
                      <a:pt x="194661" y="184854"/>
                    </a:lnTo>
                    <a:cubicBezTo>
                      <a:pt x="194661" y="215918"/>
                      <a:pt x="193422" y="259408"/>
                      <a:pt x="183511" y="300413"/>
                    </a:cubicBezTo>
                    <a:cubicBezTo>
                      <a:pt x="163689" y="382423"/>
                      <a:pt x="110418" y="423428"/>
                      <a:pt x="67057" y="423428"/>
                    </a:cubicBezTo>
                    <a:cubicBezTo>
                      <a:pt x="63340" y="423428"/>
                      <a:pt x="59624" y="422185"/>
                      <a:pt x="54668" y="422185"/>
                    </a:cubicBezTo>
                    <a:cubicBezTo>
                      <a:pt x="38563" y="419700"/>
                      <a:pt x="24935" y="408517"/>
                      <a:pt x="16263" y="389878"/>
                    </a:cubicBezTo>
                    <a:cubicBezTo>
                      <a:pt x="-6036" y="350116"/>
                      <a:pt x="-3559" y="283017"/>
                      <a:pt x="12547" y="245740"/>
                    </a:cubicBezTo>
                    <a:cubicBezTo>
                      <a:pt x="21219" y="225859"/>
                      <a:pt x="33608" y="212190"/>
                      <a:pt x="45996" y="198522"/>
                    </a:cubicBezTo>
                    <a:cubicBezTo>
                      <a:pt x="49713" y="193552"/>
                      <a:pt x="53430" y="188581"/>
                      <a:pt x="57146" y="183611"/>
                    </a:cubicBezTo>
                    <a:cubicBezTo>
                      <a:pt x="73251" y="163730"/>
                      <a:pt x="86879" y="137636"/>
                      <a:pt x="100507" y="114027"/>
                    </a:cubicBezTo>
                    <a:cubicBezTo>
                      <a:pt x="125284" y="73022"/>
                      <a:pt x="148823" y="29532"/>
                      <a:pt x="184750" y="7165"/>
                    </a:cubicBezTo>
                    <a:cubicBezTo>
                      <a:pt x="193422" y="953"/>
                      <a:pt x="202094" y="-1533"/>
                      <a:pt x="209527" y="9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44DC7D72-1CCD-BB49-AAC2-EC8C50A674E2}"/>
                  </a:ext>
                </a:extLst>
              </p:cNvPr>
              <p:cNvSpPr/>
              <p:nvPr/>
            </p:nvSpPr>
            <p:spPr>
              <a:xfrm>
                <a:off x="15748057" y="8817073"/>
                <a:ext cx="83468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187">
                    <a:moveTo>
                      <a:pt x="7" y="187"/>
                    </a:moveTo>
                    <a:cubicBezTo>
                      <a:pt x="6" y="187"/>
                      <a:pt x="6" y="187"/>
                      <a:pt x="5" y="187"/>
                    </a:cubicBezTo>
                    <a:cubicBezTo>
                      <a:pt x="2" y="186"/>
                      <a:pt x="0" y="183"/>
                      <a:pt x="0" y="180"/>
                    </a:cubicBezTo>
                    <a:cubicBezTo>
                      <a:pt x="1" y="176"/>
                      <a:pt x="17" y="75"/>
                      <a:pt x="57" y="2"/>
                    </a:cubicBezTo>
                    <a:cubicBezTo>
                      <a:pt x="59" y="0"/>
                      <a:pt x="62" y="-1"/>
                      <a:pt x="65" y="0"/>
                    </a:cubicBezTo>
                    <a:cubicBezTo>
                      <a:pt x="68" y="1"/>
                      <a:pt x="69" y="5"/>
                      <a:pt x="67" y="8"/>
                    </a:cubicBezTo>
                    <a:cubicBezTo>
                      <a:pt x="28" y="79"/>
                      <a:pt x="12" y="181"/>
                      <a:pt x="12" y="182"/>
                    </a:cubicBezTo>
                    <a:cubicBezTo>
                      <a:pt x="11" y="185"/>
                      <a:pt x="9" y="187"/>
                      <a:pt x="7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CE48FB20-8A0F-4D45-B0A8-88BA9510C3D9}"/>
                  </a:ext>
                </a:extLst>
              </p:cNvPr>
              <p:cNvSpPr/>
              <p:nvPr/>
            </p:nvSpPr>
            <p:spPr>
              <a:xfrm>
                <a:off x="15445329" y="8810841"/>
                <a:ext cx="180640" cy="240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94">
                    <a:moveTo>
                      <a:pt x="111" y="194"/>
                    </a:moveTo>
                    <a:cubicBezTo>
                      <a:pt x="74" y="189"/>
                      <a:pt x="43" y="159"/>
                      <a:pt x="25" y="120"/>
                    </a:cubicBezTo>
                    <a:cubicBezTo>
                      <a:pt x="9" y="86"/>
                      <a:pt x="3" y="47"/>
                      <a:pt x="0" y="8"/>
                    </a:cubicBezTo>
                    <a:cubicBezTo>
                      <a:pt x="0" y="1"/>
                      <a:pt x="7" y="-3"/>
                      <a:pt x="11" y="2"/>
                    </a:cubicBezTo>
                    <a:cubicBezTo>
                      <a:pt x="19" y="9"/>
                      <a:pt x="24" y="19"/>
                      <a:pt x="31" y="29"/>
                    </a:cubicBezTo>
                    <a:cubicBezTo>
                      <a:pt x="40" y="41"/>
                      <a:pt x="52" y="52"/>
                      <a:pt x="65" y="60"/>
                    </a:cubicBezTo>
                    <a:cubicBezTo>
                      <a:pt x="83" y="70"/>
                      <a:pt x="103" y="74"/>
                      <a:pt x="119" y="88"/>
                    </a:cubicBezTo>
                    <a:cubicBezTo>
                      <a:pt x="135" y="102"/>
                      <a:pt x="146" y="125"/>
                      <a:pt x="146" y="149"/>
                    </a:cubicBezTo>
                    <a:cubicBezTo>
                      <a:pt x="146" y="199"/>
                      <a:pt x="111" y="194"/>
                      <a:pt x="111" y="1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F81CC7F2-F9C7-5241-B670-C7381DE2EA8B}"/>
                  </a:ext>
                </a:extLst>
              </p:cNvPr>
              <p:cNvSpPr/>
              <p:nvPr/>
            </p:nvSpPr>
            <p:spPr>
              <a:xfrm>
                <a:off x="15439100" y="8803364"/>
                <a:ext cx="194344" cy="255477"/>
              </a:xfrm>
              <a:custGeom>
                <a:avLst/>
                <a:gdLst>
                  <a:gd name="connsiteX0" fmla="*/ 14950 w 194344"/>
                  <a:gd name="connsiteY0" fmla="*/ 13709 h 255477"/>
                  <a:gd name="connsiteX1" fmla="*/ 14950 w 194344"/>
                  <a:gd name="connsiteY1" fmla="*/ 16188 h 255477"/>
                  <a:gd name="connsiteX2" fmla="*/ 43389 w 194344"/>
                  <a:gd name="connsiteY2" fmla="*/ 153768 h 255477"/>
                  <a:gd name="connsiteX3" fmla="*/ 143545 w 194344"/>
                  <a:gd name="connsiteY3" fmla="*/ 241769 h 255477"/>
                  <a:gd name="connsiteX4" fmla="*/ 167039 w 194344"/>
                  <a:gd name="connsiteY4" fmla="*/ 234332 h 255477"/>
                  <a:gd name="connsiteX5" fmla="*/ 180640 w 194344"/>
                  <a:gd name="connsiteY5" fmla="*/ 192191 h 255477"/>
                  <a:gd name="connsiteX6" fmla="*/ 147255 w 194344"/>
                  <a:gd name="connsiteY6" fmla="*/ 121542 h 255477"/>
                  <a:gd name="connsiteX7" fmla="*/ 110160 w 194344"/>
                  <a:gd name="connsiteY7" fmla="*/ 100471 h 255477"/>
                  <a:gd name="connsiteX8" fmla="*/ 82957 w 194344"/>
                  <a:gd name="connsiteY8" fmla="*/ 88076 h 255477"/>
                  <a:gd name="connsiteX9" fmla="*/ 38443 w 194344"/>
                  <a:gd name="connsiteY9" fmla="*/ 47174 h 255477"/>
                  <a:gd name="connsiteX10" fmla="*/ 31024 w 194344"/>
                  <a:gd name="connsiteY10" fmla="*/ 34780 h 255477"/>
                  <a:gd name="connsiteX11" fmla="*/ 14950 w 194344"/>
                  <a:gd name="connsiteY11" fmla="*/ 13709 h 255477"/>
                  <a:gd name="connsiteX12" fmla="*/ 9903 w 194344"/>
                  <a:gd name="connsiteY12" fmla="*/ 1240 h 255477"/>
                  <a:gd name="connsiteX13" fmla="*/ 24757 w 194344"/>
                  <a:gd name="connsiteY13" fmla="*/ 4961 h 255477"/>
                  <a:gd name="connsiteX14" fmla="*/ 42087 w 194344"/>
                  <a:gd name="connsiteY14" fmla="*/ 27284 h 255477"/>
                  <a:gd name="connsiteX15" fmla="*/ 49514 w 194344"/>
                  <a:gd name="connsiteY15" fmla="*/ 38446 h 255477"/>
                  <a:gd name="connsiteX16" fmla="*/ 90364 w 194344"/>
                  <a:gd name="connsiteY16" fmla="*/ 75651 h 255477"/>
                  <a:gd name="connsiteX17" fmla="*/ 115121 w 194344"/>
                  <a:gd name="connsiteY17" fmla="*/ 88053 h 255477"/>
                  <a:gd name="connsiteX18" fmla="*/ 157208 w 194344"/>
                  <a:gd name="connsiteY18" fmla="*/ 111616 h 255477"/>
                  <a:gd name="connsiteX19" fmla="*/ 194344 w 194344"/>
                  <a:gd name="connsiteY19" fmla="*/ 192228 h 255477"/>
                  <a:gd name="connsiteX20" fmla="*/ 175776 w 194344"/>
                  <a:gd name="connsiteY20" fmla="*/ 244315 h 255477"/>
                  <a:gd name="connsiteX21" fmla="*/ 146067 w 194344"/>
                  <a:gd name="connsiteY21" fmla="*/ 255477 h 255477"/>
                  <a:gd name="connsiteX22" fmla="*/ 141116 w 194344"/>
                  <a:gd name="connsiteY22" fmla="*/ 255477 h 255477"/>
                  <a:gd name="connsiteX23" fmla="*/ 30946 w 194344"/>
                  <a:gd name="connsiteY23" fmla="*/ 159983 h 255477"/>
                  <a:gd name="connsiteX24" fmla="*/ 0 w 194344"/>
                  <a:gd name="connsiteY24" fmla="*/ 17363 h 255477"/>
                  <a:gd name="connsiteX25" fmla="*/ 9903 w 194344"/>
                  <a:gd name="connsiteY25" fmla="*/ 1240 h 25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4344" h="255477">
                    <a:moveTo>
                      <a:pt x="14950" y="13709"/>
                    </a:moveTo>
                    <a:cubicBezTo>
                      <a:pt x="14950" y="13709"/>
                      <a:pt x="14950" y="14948"/>
                      <a:pt x="14950" y="16188"/>
                    </a:cubicBezTo>
                    <a:cubicBezTo>
                      <a:pt x="16186" y="70724"/>
                      <a:pt x="26078" y="117823"/>
                      <a:pt x="43389" y="153768"/>
                    </a:cubicBezTo>
                    <a:cubicBezTo>
                      <a:pt x="65646" y="202106"/>
                      <a:pt x="103977" y="235572"/>
                      <a:pt x="143545" y="241769"/>
                    </a:cubicBezTo>
                    <a:cubicBezTo>
                      <a:pt x="143545" y="241769"/>
                      <a:pt x="157147" y="243008"/>
                      <a:pt x="167039" y="234332"/>
                    </a:cubicBezTo>
                    <a:cubicBezTo>
                      <a:pt x="175694" y="225656"/>
                      <a:pt x="180640" y="212022"/>
                      <a:pt x="180640" y="192191"/>
                    </a:cubicBezTo>
                    <a:cubicBezTo>
                      <a:pt x="180640" y="166162"/>
                      <a:pt x="168275" y="138894"/>
                      <a:pt x="147255" y="121542"/>
                    </a:cubicBezTo>
                    <a:cubicBezTo>
                      <a:pt x="137363" y="111626"/>
                      <a:pt x="123761" y="106668"/>
                      <a:pt x="110160" y="100471"/>
                    </a:cubicBezTo>
                    <a:cubicBezTo>
                      <a:pt x="100268" y="96753"/>
                      <a:pt x="92849" y="93034"/>
                      <a:pt x="82957" y="88076"/>
                    </a:cubicBezTo>
                    <a:cubicBezTo>
                      <a:pt x="66883" y="78161"/>
                      <a:pt x="50808" y="64527"/>
                      <a:pt x="38443" y="47174"/>
                    </a:cubicBezTo>
                    <a:cubicBezTo>
                      <a:pt x="35970" y="43456"/>
                      <a:pt x="33497" y="39738"/>
                      <a:pt x="31024" y="34780"/>
                    </a:cubicBezTo>
                    <a:cubicBezTo>
                      <a:pt x="26078" y="27343"/>
                      <a:pt x="19896" y="19906"/>
                      <a:pt x="14950" y="13709"/>
                    </a:cubicBezTo>
                    <a:close/>
                    <a:moveTo>
                      <a:pt x="9903" y="1240"/>
                    </a:moveTo>
                    <a:cubicBezTo>
                      <a:pt x="14854" y="-1240"/>
                      <a:pt x="21044" y="0"/>
                      <a:pt x="24757" y="4961"/>
                    </a:cubicBezTo>
                    <a:cubicBezTo>
                      <a:pt x="32184" y="11162"/>
                      <a:pt x="37136" y="19843"/>
                      <a:pt x="42087" y="27284"/>
                    </a:cubicBezTo>
                    <a:cubicBezTo>
                      <a:pt x="45801" y="31004"/>
                      <a:pt x="48277" y="34725"/>
                      <a:pt x="49514" y="38446"/>
                    </a:cubicBezTo>
                    <a:cubicBezTo>
                      <a:pt x="61893" y="53328"/>
                      <a:pt x="75509" y="66970"/>
                      <a:pt x="90364" y="75651"/>
                    </a:cubicBezTo>
                    <a:cubicBezTo>
                      <a:pt x="97791" y="79371"/>
                      <a:pt x="106456" y="84332"/>
                      <a:pt x="115121" y="88053"/>
                    </a:cubicBezTo>
                    <a:cubicBezTo>
                      <a:pt x="129975" y="93013"/>
                      <a:pt x="144830" y="99214"/>
                      <a:pt x="157208" y="111616"/>
                    </a:cubicBezTo>
                    <a:cubicBezTo>
                      <a:pt x="180728" y="131459"/>
                      <a:pt x="194344" y="162464"/>
                      <a:pt x="194344" y="192228"/>
                    </a:cubicBezTo>
                    <a:cubicBezTo>
                      <a:pt x="194344" y="217031"/>
                      <a:pt x="188155" y="234394"/>
                      <a:pt x="175776" y="244315"/>
                    </a:cubicBezTo>
                    <a:cubicBezTo>
                      <a:pt x="164635" y="254237"/>
                      <a:pt x="152257" y="255477"/>
                      <a:pt x="146067" y="255477"/>
                    </a:cubicBezTo>
                    <a:cubicBezTo>
                      <a:pt x="143592" y="255477"/>
                      <a:pt x="142354" y="255477"/>
                      <a:pt x="141116" y="255477"/>
                    </a:cubicBezTo>
                    <a:cubicBezTo>
                      <a:pt x="96553" y="249276"/>
                      <a:pt x="55704" y="213311"/>
                      <a:pt x="30946" y="159983"/>
                    </a:cubicBezTo>
                    <a:cubicBezTo>
                      <a:pt x="12379" y="121538"/>
                      <a:pt x="2476" y="73171"/>
                      <a:pt x="0" y="17363"/>
                    </a:cubicBezTo>
                    <a:cubicBezTo>
                      <a:pt x="0" y="9921"/>
                      <a:pt x="3714" y="3721"/>
                      <a:pt x="9903" y="1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DD66FD68-5506-3D41-8FAA-2A1987FAB171}"/>
                  </a:ext>
                </a:extLst>
              </p:cNvPr>
              <p:cNvSpPr/>
              <p:nvPr/>
            </p:nvSpPr>
            <p:spPr>
              <a:xfrm>
                <a:off x="15511356" y="8939203"/>
                <a:ext cx="103401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80">
                    <a:moveTo>
                      <a:pt x="0" y="0"/>
                    </a:moveTo>
                    <a:cubicBezTo>
                      <a:pt x="14" y="18"/>
                      <a:pt x="42" y="51"/>
                      <a:pt x="84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E8F75A86-8B60-4F46-BB50-3B0D8F265556}"/>
                  </a:ext>
                </a:extLst>
              </p:cNvPr>
              <p:cNvSpPr/>
              <p:nvPr/>
            </p:nvSpPr>
            <p:spPr>
              <a:xfrm>
                <a:off x="15505127" y="8931722"/>
                <a:ext cx="115859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92">
                    <a:moveTo>
                      <a:pt x="89" y="92"/>
                    </a:moveTo>
                    <a:cubicBezTo>
                      <a:pt x="88" y="92"/>
                      <a:pt x="87" y="92"/>
                      <a:pt x="85" y="91"/>
                    </a:cubicBezTo>
                    <a:cubicBezTo>
                      <a:pt x="44" y="63"/>
                      <a:pt x="17" y="31"/>
                      <a:pt x="1" y="9"/>
                    </a:cubicBezTo>
                    <a:cubicBezTo>
                      <a:pt x="-1" y="6"/>
                      <a:pt x="0" y="3"/>
                      <a:pt x="2" y="1"/>
                    </a:cubicBezTo>
                    <a:cubicBezTo>
                      <a:pt x="4" y="-1"/>
                      <a:pt x="8" y="0"/>
                      <a:pt x="10" y="2"/>
                    </a:cubicBezTo>
                    <a:cubicBezTo>
                      <a:pt x="22" y="19"/>
                      <a:pt x="50" y="52"/>
                      <a:pt x="92" y="82"/>
                    </a:cubicBezTo>
                    <a:cubicBezTo>
                      <a:pt x="94" y="84"/>
                      <a:pt x="95" y="87"/>
                      <a:pt x="93" y="90"/>
                    </a:cubicBezTo>
                    <a:cubicBezTo>
                      <a:pt x="93" y="91"/>
                      <a:pt x="91" y="92"/>
                      <a:pt x="89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AB4D75DF-BA60-3C4D-9AEB-19BCE7C29EA7}"/>
                  </a:ext>
                </a:extLst>
              </p:cNvPr>
              <p:cNvSpPr/>
              <p:nvPr/>
            </p:nvSpPr>
            <p:spPr>
              <a:xfrm>
                <a:off x="15775464" y="8789655"/>
                <a:ext cx="181886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213">
                    <a:moveTo>
                      <a:pt x="0" y="166"/>
                    </a:moveTo>
                    <a:cubicBezTo>
                      <a:pt x="2" y="144"/>
                      <a:pt x="13" y="124"/>
                      <a:pt x="27" y="110"/>
                    </a:cubicBezTo>
                    <a:cubicBezTo>
                      <a:pt x="42" y="94"/>
                      <a:pt x="59" y="81"/>
                      <a:pt x="74" y="66"/>
                    </a:cubicBezTo>
                    <a:cubicBezTo>
                      <a:pt x="91" y="49"/>
                      <a:pt x="103" y="27"/>
                      <a:pt x="119" y="12"/>
                    </a:cubicBezTo>
                    <a:cubicBezTo>
                      <a:pt x="127" y="5"/>
                      <a:pt x="148" y="-10"/>
                      <a:pt x="147" y="12"/>
                    </a:cubicBezTo>
                    <a:cubicBezTo>
                      <a:pt x="147" y="36"/>
                      <a:pt x="139" y="59"/>
                      <a:pt x="138" y="83"/>
                    </a:cubicBezTo>
                    <a:cubicBezTo>
                      <a:pt x="136" y="123"/>
                      <a:pt x="138" y="162"/>
                      <a:pt x="108" y="189"/>
                    </a:cubicBezTo>
                    <a:cubicBezTo>
                      <a:pt x="80" y="214"/>
                      <a:pt x="-3" y="236"/>
                      <a:pt x="0" y="1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853CC1D2-B010-6240-90E7-1DF5B30FF145}"/>
                  </a:ext>
                </a:extLst>
              </p:cNvPr>
              <p:cNvSpPr/>
              <p:nvPr/>
            </p:nvSpPr>
            <p:spPr>
              <a:xfrm>
                <a:off x="15768997" y="8782088"/>
                <a:ext cx="195827" cy="277998"/>
              </a:xfrm>
              <a:custGeom>
                <a:avLst/>
                <a:gdLst>
                  <a:gd name="connsiteX0" fmla="*/ 179651 w 195827"/>
                  <a:gd name="connsiteY0" fmla="*/ 13798 h 277998"/>
                  <a:gd name="connsiteX1" fmla="*/ 158629 w 195827"/>
                  <a:gd name="connsiteY1" fmla="*/ 26198 h 277998"/>
                  <a:gd name="connsiteX2" fmla="*/ 130188 w 195827"/>
                  <a:gd name="connsiteY2" fmla="*/ 60919 h 277998"/>
                  <a:gd name="connsiteX3" fmla="*/ 104221 w 195827"/>
                  <a:gd name="connsiteY3" fmla="*/ 91920 h 277998"/>
                  <a:gd name="connsiteX4" fmla="*/ 75780 w 195827"/>
                  <a:gd name="connsiteY4" fmla="*/ 119201 h 277998"/>
                  <a:gd name="connsiteX5" fmla="*/ 44866 w 195827"/>
                  <a:gd name="connsiteY5" fmla="*/ 147721 h 277998"/>
                  <a:gd name="connsiteX6" fmla="*/ 15188 w 195827"/>
                  <a:gd name="connsiteY6" fmla="*/ 212203 h 277998"/>
                  <a:gd name="connsiteX7" fmla="*/ 34973 w 195827"/>
                  <a:gd name="connsiteY7" fmla="*/ 258084 h 277998"/>
                  <a:gd name="connsiteX8" fmla="*/ 135135 w 195827"/>
                  <a:gd name="connsiteY8" fmla="*/ 235763 h 277998"/>
                  <a:gd name="connsiteX9" fmla="*/ 168522 w 195827"/>
                  <a:gd name="connsiteY9" fmla="*/ 126641 h 277998"/>
                  <a:gd name="connsiteX10" fmla="*/ 169758 w 195827"/>
                  <a:gd name="connsiteY10" fmla="*/ 109280 h 277998"/>
                  <a:gd name="connsiteX11" fmla="*/ 175941 w 195827"/>
                  <a:gd name="connsiteY11" fmla="*/ 65879 h 277998"/>
                  <a:gd name="connsiteX12" fmla="*/ 182124 w 195827"/>
                  <a:gd name="connsiteY12" fmla="*/ 21238 h 277998"/>
                  <a:gd name="connsiteX13" fmla="*/ 179651 w 195827"/>
                  <a:gd name="connsiteY13" fmla="*/ 13798 h 277998"/>
                  <a:gd name="connsiteX14" fmla="*/ 185924 w 195827"/>
                  <a:gd name="connsiteY14" fmla="*/ 1330 h 277998"/>
                  <a:gd name="connsiteX15" fmla="*/ 195827 w 195827"/>
                  <a:gd name="connsiteY15" fmla="*/ 21180 h 277998"/>
                  <a:gd name="connsiteX16" fmla="*/ 189637 w 195827"/>
                  <a:gd name="connsiteY16" fmla="*/ 68326 h 277998"/>
                  <a:gd name="connsiteX17" fmla="*/ 183448 w 195827"/>
                  <a:gd name="connsiteY17" fmla="*/ 109268 h 277998"/>
                  <a:gd name="connsiteX18" fmla="*/ 183448 w 195827"/>
                  <a:gd name="connsiteY18" fmla="*/ 126637 h 277998"/>
                  <a:gd name="connsiteX19" fmla="*/ 145073 w 195827"/>
                  <a:gd name="connsiteY19" fmla="*/ 245741 h 277998"/>
                  <a:gd name="connsiteX20" fmla="*/ 59657 w 195827"/>
                  <a:gd name="connsiteY20" fmla="*/ 277998 h 277998"/>
                  <a:gd name="connsiteX21" fmla="*/ 28710 w 195827"/>
                  <a:gd name="connsiteY21" fmla="*/ 270554 h 277998"/>
                  <a:gd name="connsiteX22" fmla="*/ 238 w 195827"/>
                  <a:gd name="connsiteY22" fmla="*/ 212243 h 277998"/>
                  <a:gd name="connsiteX23" fmla="*/ 34899 w 195827"/>
                  <a:gd name="connsiteY23" fmla="*/ 137803 h 277998"/>
                  <a:gd name="connsiteX24" fmla="*/ 65847 w 195827"/>
                  <a:gd name="connsiteY24" fmla="*/ 106786 h 277998"/>
                  <a:gd name="connsiteX25" fmla="*/ 94319 w 195827"/>
                  <a:gd name="connsiteY25" fmla="*/ 81973 h 277998"/>
                  <a:gd name="connsiteX26" fmla="*/ 117839 w 195827"/>
                  <a:gd name="connsiteY26" fmla="*/ 52197 h 277998"/>
                  <a:gd name="connsiteX27" fmla="*/ 150025 w 195827"/>
                  <a:gd name="connsiteY27" fmla="*/ 14977 h 277998"/>
                  <a:gd name="connsiteX28" fmla="*/ 185924 w 195827"/>
                  <a:gd name="connsiteY28" fmla="*/ 1330 h 277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5827" h="277998">
                    <a:moveTo>
                      <a:pt x="179651" y="13798"/>
                    </a:moveTo>
                    <a:cubicBezTo>
                      <a:pt x="178414" y="13798"/>
                      <a:pt x="168522" y="17518"/>
                      <a:pt x="158629" y="26198"/>
                    </a:cubicBezTo>
                    <a:cubicBezTo>
                      <a:pt x="148737" y="36119"/>
                      <a:pt x="138844" y="48519"/>
                      <a:pt x="130188" y="60919"/>
                    </a:cubicBezTo>
                    <a:cubicBezTo>
                      <a:pt x="121532" y="72079"/>
                      <a:pt x="114113" y="82000"/>
                      <a:pt x="104221" y="91920"/>
                    </a:cubicBezTo>
                    <a:cubicBezTo>
                      <a:pt x="94328" y="100600"/>
                      <a:pt x="84436" y="110520"/>
                      <a:pt x="75780" y="119201"/>
                    </a:cubicBezTo>
                    <a:cubicBezTo>
                      <a:pt x="65887" y="127881"/>
                      <a:pt x="54758" y="136561"/>
                      <a:pt x="44866" y="147721"/>
                    </a:cubicBezTo>
                    <a:cubicBezTo>
                      <a:pt x="32500" y="161362"/>
                      <a:pt x="15188" y="183682"/>
                      <a:pt x="15188" y="212203"/>
                    </a:cubicBezTo>
                    <a:cubicBezTo>
                      <a:pt x="12715" y="235763"/>
                      <a:pt x="20134" y="251884"/>
                      <a:pt x="34973" y="258084"/>
                    </a:cubicBezTo>
                    <a:cubicBezTo>
                      <a:pt x="63414" y="272964"/>
                      <a:pt x="114113" y="254364"/>
                      <a:pt x="135135" y="235763"/>
                    </a:cubicBezTo>
                    <a:cubicBezTo>
                      <a:pt x="166049" y="208483"/>
                      <a:pt x="167285" y="168802"/>
                      <a:pt x="168522" y="126641"/>
                    </a:cubicBezTo>
                    <a:cubicBezTo>
                      <a:pt x="169758" y="120441"/>
                      <a:pt x="169758" y="114240"/>
                      <a:pt x="169758" y="109280"/>
                    </a:cubicBezTo>
                    <a:cubicBezTo>
                      <a:pt x="170995" y="94400"/>
                      <a:pt x="173468" y="79520"/>
                      <a:pt x="175941" y="65879"/>
                    </a:cubicBezTo>
                    <a:cubicBezTo>
                      <a:pt x="178414" y="50999"/>
                      <a:pt x="180887" y="36119"/>
                      <a:pt x="182124" y="21238"/>
                    </a:cubicBezTo>
                    <a:cubicBezTo>
                      <a:pt x="182124" y="16278"/>
                      <a:pt x="180887" y="15038"/>
                      <a:pt x="179651" y="13798"/>
                    </a:cubicBezTo>
                    <a:close/>
                    <a:moveTo>
                      <a:pt x="185924" y="1330"/>
                    </a:moveTo>
                    <a:cubicBezTo>
                      <a:pt x="190875" y="3811"/>
                      <a:pt x="195827" y="8774"/>
                      <a:pt x="195827" y="21180"/>
                    </a:cubicBezTo>
                    <a:cubicBezTo>
                      <a:pt x="195827" y="37309"/>
                      <a:pt x="192113" y="53438"/>
                      <a:pt x="189637" y="68326"/>
                    </a:cubicBezTo>
                    <a:cubicBezTo>
                      <a:pt x="188400" y="81973"/>
                      <a:pt x="184686" y="95620"/>
                      <a:pt x="183448" y="109268"/>
                    </a:cubicBezTo>
                    <a:cubicBezTo>
                      <a:pt x="183448" y="114230"/>
                      <a:pt x="183448" y="120434"/>
                      <a:pt x="183448" y="126637"/>
                    </a:cubicBezTo>
                    <a:cubicBezTo>
                      <a:pt x="182210" y="170060"/>
                      <a:pt x="179734" y="214724"/>
                      <a:pt x="145073" y="245741"/>
                    </a:cubicBezTo>
                    <a:cubicBezTo>
                      <a:pt x="126504" y="261869"/>
                      <a:pt x="90605" y="277998"/>
                      <a:pt x="59657" y="277998"/>
                    </a:cubicBezTo>
                    <a:cubicBezTo>
                      <a:pt x="48516" y="277998"/>
                      <a:pt x="38613" y="275517"/>
                      <a:pt x="28710" y="270554"/>
                    </a:cubicBezTo>
                    <a:cubicBezTo>
                      <a:pt x="15093" y="264351"/>
                      <a:pt x="-2238" y="248222"/>
                      <a:pt x="238" y="212243"/>
                    </a:cubicBezTo>
                    <a:cubicBezTo>
                      <a:pt x="1476" y="178745"/>
                      <a:pt x="20044" y="153931"/>
                      <a:pt x="34899" y="137803"/>
                    </a:cubicBezTo>
                    <a:cubicBezTo>
                      <a:pt x="44803" y="126637"/>
                      <a:pt x="54706" y="116712"/>
                      <a:pt x="65847" y="106786"/>
                    </a:cubicBezTo>
                    <a:cubicBezTo>
                      <a:pt x="75750" y="99342"/>
                      <a:pt x="84416" y="91898"/>
                      <a:pt x="94319" y="81973"/>
                    </a:cubicBezTo>
                    <a:cubicBezTo>
                      <a:pt x="101746" y="73288"/>
                      <a:pt x="110412" y="62122"/>
                      <a:pt x="117839" y="52197"/>
                    </a:cubicBezTo>
                    <a:cubicBezTo>
                      <a:pt x="127742" y="39790"/>
                      <a:pt x="137645" y="26143"/>
                      <a:pt x="150025" y="14977"/>
                    </a:cubicBezTo>
                    <a:cubicBezTo>
                      <a:pt x="153738" y="12496"/>
                      <a:pt x="172307" y="-4874"/>
                      <a:pt x="185924" y="1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97059F10-7CAB-7644-AAA8-990B18ED287C}"/>
                  </a:ext>
                </a:extLst>
              </p:cNvPr>
              <p:cNvSpPr/>
              <p:nvPr/>
            </p:nvSpPr>
            <p:spPr>
              <a:xfrm>
                <a:off x="15518831" y="8500527"/>
                <a:ext cx="204310" cy="543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" h="437">
                    <a:moveTo>
                      <a:pt x="54" y="403"/>
                    </a:moveTo>
                    <a:cubicBezTo>
                      <a:pt x="36" y="377"/>
                      <a:pt x="29" y="341"/>
                      <a:pt x="29" y="307"/>
                    </a:cubicBezTo>
                    <a:cubicBezTo>
                      <a:pt x="27" y="262"/>
                      <a:pt x="7" y="221"/>
                      <a:pt x="2" y="177"/>
                    </a:cubicBezTo>
                    <a:cubicBezTo>
                      <a:pt x="-3" y="134"/>
                      <a:pt x="5" y="91"/>
                      <a:pt x="15" y="48"/>
                    </a:cubicBezTo>
                    <a:cubicBezTo>
                      <a:pt x="18" y="33"/>
                      <a:pt x="22" y="17"/>
                      <a:pt x="31" y="6"/>
                    </a:cubicBezTo>
                    <a:cubicBezTo>
                      <a:pt x="40" y="-5"/>
                      <a:pt x="51" y="-1"/>
                      <a:pt x="52" y="15"/>
                    </a:cubicBezTo>
                    <a:cubicBezTo>
                      <a:pt x="53" y="35"/>
                      <a:pt x="50" y="54"/>
                      <a:pt x="51" y="73"/>
                    </a:cubicBezTo>
                    <a:cubicBezTo>
                      <a:pt x="54" y="92"/>
                      <a:pt x="64" y="106"/>
                      <a:pt x="70" y="123"/>
                    </a:cubicBezTo>
                    <a:cubicBezTo>
                      <a:pt x="79" y="151"/>
                      <a:pt x="74" y="183"/>
                      <a:pt x="84" y="210"/>
                    </a:cubicBezTo>
                    <a:cubicBezTo>
                      <a:pt x="94" y="238"/>
                      <a:pt x="119" y="251"/>
                      <a:pt x="133" y="273"/>
                    </a:cubicBezTo>
                    <a:cubicBezTo>
                      <a:pt x="155" y="305"/>
                      <a:pt x="171" y="346"/>
                      <a:pt x="164" y="387"/>
                    </a:cubicBezTo>
                    <a:cubicBezTo>
                      <a:pt x="156" y="430"/>
                      <a:pt x="122" y="446"/>
                      <a:pt x="89" y="432"/>
                    </a:cubicBezTo>
                    <a:cubicBezTo>
                      <a:pt x="74" y="426"/>
                      <a:pt x="62" y="416"/>
                      <a:pt x="54" y="40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476B4D23-A4BD-CA43-89A0-C795A53137C5}"/>
                  </a:ext>
                </a:extLst>
              </p:cNvPr>
              <p:cNvSpPr/>
              <p:nvPr/>
            </p:nvSpPr>
            <p:spPr>
              <a:xfrm>
                <a:off x="15511274" y="8494628"/>
                <a:ext cx="219219" cy="557982"/>
              </a:xfrm>
              <a:custGeom>
                <a:avLst/>
                <a:gdLst>
                  <a:gd name="connsiteX0" fmla="*/ 58343 w 219219"/>
                  <a:gd name="connsiteY0" fmla="*/ 13380 h 557982"/>
                  <a:gd name="connsiteX1" fmla="*/ 50917 w 219219"/>
                  <a:gd name="connsiteY1" fmla="*/ 17110 h 557982"/>
                  <a:gd name="connsiteX2" fmla="*/ 31114 w 219219"/>
                  <a:gd name="connsiteY2" fmla="*/ 66842 h 557982"/>
                  <a:gd name="connsiteX3" fmla="*/ 15024 w 219219"/>
                  <a:gd name="connsiteY3" fmla="*/ 223497 h 557982"/>
                  <a:gd name="connsiteX4" fmla="*/ 31114 w 219219"/>
                  <a:gd name="connsiteY4" fmla="*/ 294365 h 557982"/>
                  <a:gd name="connsiteX5" fmla="*/ 48442 w 219219"/>
                  <a:gd name="connsiteY5" fmla="*/ 386369 h 557982"/>
                  <a:gd name="connsiteX6" fmla="*/ 79384 w 219219"/>
                  <a:gd name="connsiteY6" fmla="*/ 503239 h 557982"/>
                  <a:gd name="connsiteX7" fmla="*/ 118991 w 219219"/>
                  <a:gd name="connsiteY7" fmla="*/ 536808 h 557982"/>
                  <a:gd name="connsiteX8" fmla="*/ 170974 w 219219"/>
                  <a:gd name="connsiteY8" fmla="*/ 535565 h 557982"/>
                  <a:gd name="connsiteX9" fmla="*/ 201917 w 219219"/>
                  <a:gd name="connsiteY9" fmla="*/ 485833 h 557982"/>
                  <a:gd name="connsiteX10" fmla="*/ 166023 w 219219"/>
                  <a:gd name="connsiteY10" fmla="*/ 349070 h 557982"/>
                  <a:gd name="connsiteX11" fmla="*/ 141269 w 219219"/>
                  <a:gd name="connsiteY11" fmla="*/ 321718 h 557982"/>
                  <a:gd name="connsiteX12" fmla="*/ 102900 w 219219"/>
                  <a:gd name="connsiteY12" fmla="*/ 269499 h 557982"/>
                  <a:gd name="connsiteX13" fmla="*/ 94237 w 219219"/>
                  <a:gd name="connsiteY13" fmla="*/ 212307 h 557982"/>
                  <a:gd name="connsiteX14" fmla="*/ 85573 w 219219"/>
                  <a:gd name="connsiteY14" fmla="*/ 161332 h 557982"/>
                  <a:gd name="connsiteX15" fmla="*/ 76909 w 219219"/>
                  <a:gd name="connsiteY15" fmla="*/ 140196 h 557982"/>
                  <a:gd name="connsiteX16" fmla="*/ 63294 w 219219"/>
                  <a:gd name="connsiteY16" fmla="*/ 97924 h 557982"/>
                  <a:gd name="connsiteX17" fmla="*/ 63294 w 219219"/>
                  <a:gd name="connsiteY17" fmla="*/ 58139 h 557982"/>
                  <a:gd name="connsiteX18" fmla="*/ 64532 w 219219"/>
                  <a:gd name="connsiteY18" fmla="*/ 25813 h 557982"/>
                  <a:gd name="connsiteX19" fmla="*/ 58343 w 219219"/>
                  <a:gd name="connsiteY19" fmla="*/ 13380 h 557982"/>
                  <a:gd name="connsiteX20" fmla="*/ 62020 w 219219"/>
                  <a:gd name="connsiteY20" fmla="*/ 914 h 557982"/>
                  <a:gd name="connsiteX21" fmla="*/ 78123 w 219219"/>
                  <a:gd name="connsiteY21" fmla="*/ 25784 h 557982"/>
                  <a:gd name="connsiteX22" fmla="*/ 76885 w 219219"/>
                  <a:gd name="connsiteY22" fmla="*/ 59357 h 557982"/>
                  <a:gd name="connsiteX23" fmla="*/ 76885 w 219219"/>
                  <a:gd name="connsiteY23" fmla="*/ 96660 h 557982"/>
                  <a:gd name="connsiteX24" fmla="*/ 90511 w 219219"/>
                  <a:gd name="connsiteY24" fmla="*/ 135208 h 557982"/>
                  <a:gd name="connsiteX25" fmla="*/ 99182 w 219219"/>
                  <a:gd name="connsiteY25" fmla="*/ 157590 h 557982"/>
                  <a:gd name="connsiteX26" fmla="*/ 109092 w 219219"/>
                  <a:gd name="connsiteY26" fmla="*/ 213545 h 557982"/>
                  <a:gd name="connsiteX27" fmla="*/ 116525 w 219219"/>
                  <a:gd name="connsiteY27" fmla="*/ 265770 h 557982"/>
                  <a:gd name="connsiteX28" fmla="*/ 151210 w 219219"/>
                  <a:gd name="connsiteY28" fmla="*/ 313022 h 557982"/>
                  <a:gd name="connsiteX29" fmla="*/ 177223 w 219219"/>
                  <a:gd name="connsiteY29" fmla="*/ 342864 h 557982"/>
                  <a:gd name="connsiteX30" fmla="*/ 216864 w 219219"/>
                  <a:gd name="connsiteY30" fmla="*/ 489592 h 557982"/>
                  <a:gd name="connsiteX31" fmla="*/ 177223 w 219219"/>
                  <a:gd name="connsiteY31" fmla="*/ 549278 h 557982"/>
                  <a:gd name="connsiteX32" fmla="*/ 143777 w 219219"/>
                  <a:gd name="connsiteY32" fmla="*/ 557982 h 557982"/>
                  <a:gd name="connsiteX33" fmla="*/ 114047 w 219219"/>
                  <a:gd name="connsiteY33" fmla="*/ 551765 h 557982"/>
                  <a:gd name="connsiteX34" fmla="*/ 66975 w 219219"/>
                  <a:gd name="connsiteY34" fmla="*/ 511974 h 557982"/>
                  <a:gd name="connsiteX35" fmla="*/ 34767 w 219219"/>
                  <a:gd name="connsiteY35" fmla="*/ 388872 h 557982"/>
                  <a:gd name="connsiteX36" fmla="*/ 17425 w 219219"/>
                  <a:gd name="connsiteY36" fmla="*/ 299344 h 557982"/>
                  <a:gd name="connsiteX37" fmla="*/ 2560 w 219219"/>
                  <a:gd name="connsiteY37" fmla="*/ 227223 h 557982"/>
                  <a:gd name="connsiteX38" fmla="*/ 17425 w 219219"/>
                  <a:gd name="connsiteY38" fmla="*/ 65574 h 557982"/>
                  <a:gd name="connsiteX39" fmla="*/ 39722 w 219219"/>
                  <a:gd name="connsiteY39" fmla="*/ 9619 h 557982"/>
                  <a:gd name="connsiteX40" fmla="*/ 62020 w 219219"/>
                  <a:gd name="connsiteY40" fmla="*/ 914 h 55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9219" h="557982">
                    <a:moveTo>
                      <a:pt x="58343" y="13380"/>
                    </a:moveTo>
                    <a:cubicBezTo>
                      <a:pt x="55868" y="13380"/>
                      <a:pt x="53392" y="14623"/>
                      <a:pt x="50917" y="17110"/>
                    </a:cubicBezTo>
                    <a:cubicBezTo>
                      <a:pt x="39778" y="29543"/>
                      <a:pt x="36065" y="48192"/>
                      <a:pt x="31114" y="66842"/>
                    </a:cubicBezTo>
                    <a:cubicBezTo>
                      <a:pt x="19975" y="120304"/>
                      <a:pt x="10073" y="172522"/>
                      <a:pt x="15024" y="223497"/>
                    </a:cubicBezTo>
                    <a:cubicBezTo>
                      <a:pt x="18737" y="248363"/>
                      <a:pt x="24925" y="270742"/>
                      <a:pt x="31114" y="294365"/>
                    </a:cubicBezTo>
                    <a:cubicBezTo>
                      <a:pt x="39778" y="322961"/>
                      <a:pt x="48442" y="355287"/>
                      <a:pt x="48442" y="386369"/>
                    </a:cubicBezTo>
                    <a:cubicBezTo>
                      <a:pt x="50917" y="434858"/>
                      <a:pt x="60819" y="475886"/>
                      <a:pt x="79384" y="503239"/>
                    </a:cubicBezTo>
                    <a:cubicBezTo>
                      <a:pt x="89286" y="519402"/>
                      <a:pt x="102900" y="530591"/>
                      <a:pt x="118991" y="536808"/>
                    </a:cubicBezTo>
                    <a:cubicBezTo>
                      <a:pt x="137556" y="544268"/>
                      <a:pt x="154884" y="543024"/>
                      <a:pt x="170974" y="535565"/>
                    </a:cubicBezTo>
                    <a:cubicBezTo>
                      <a:pt x="187064" y="525618"/>
                      <a:pt x="198204" y="509455"/>
                      <a:pt x="201917" y="485833"/>
                    </a:cubicBezTo>
                    <a:cubicBezTo>
                      <a:pt x="211818" y="429884"/>
                      <a:pt x="183351" y="376423"/>
                      <a:pt x="166023" y="349070"/>
                    </a:cubicBezTo>
                    <a:cubicBezTo>
                      <a:pt x="158597" y="339124"/>
                      <a:pt x="149933" y="331664"/>
                      <a:pt x="141269" y="321718"/>
                    </a:cubicBezTo>
                    <a:cubicBezTo>
                      <a:pt x="126417" y="306798"/>
                      <a:pt x="111564" y="291878"/>
                      <a:pt x="102900" y="269499"/>
                    </a:cubicBezTo>
                    <a:cubicBezTo>
                      <a:pt x="96712" y="250850"/>
                      <a:pt x="95474" y="232200"/>
                      <a:pt x="94237" y="212307"/>
                    </a:cubicBezTo>
                    <a:cubicBezTo>
                      <a:pt x="92999" y="194901"/>
                      <a:pt x="91761" y="177495"/>
                      <a:pt x="85573" y="161332"/>
                    </a:cubicBezTo>
                    <a:cubicBezTo>
                      <a:pt x="83097" y="153872"/>
                      <a:pt x="80622" y="146413"/>
                      <a:pt x="76909" y="140196"/>
                    </a:cubicBezTo>
                    <a:cubicBezTo>
                      <a:pt x="71958" y="126520"/>
                      <a:pt x="65769" y="112844"/>
                      <a:pt x="63294" y="97924"/>
                    </a:cubicBezTo>
                    <a:cubicBezTo>
                      <a:pt x="62056" y="84248"/>
                      <a:pt x="62056" y="70572"/>
                      <a:pt x="63294" y="58139"/>
                    </a:cubicBezTo>
                    <a:cubicBezTo>
                      <a:pt x="64532" y="45706"/>
                      <a:pt x="64532" y="35759"/>
                      <a:pt x="64532" y="25813"/>
                    </a:cubicBezTo>
                    <a:cubicBezTo>
                      <a:pt x="63294" y="17110"/>
                      <a:pt x="59581" y="13380"/>
                      <a:pt x="58343" y="13380"/>
                    </a:cubicBezTo>
                    <a:close/>
                    <a:moveTo>
                      <a:pt x="62020" y="914"/>
                    </a:moveTo>
                    <a:cubicBezTo>
                      <a:pt x="71930" y="2158"/>
                      <a:pt x="76885" y="12106"/>
                      <a:pt x="78123" y="25784"/>
                    </a:cubicBezTo>
                    <a:cubicBezTo>
                      <a:pt x="79362" y="36975"/>
                      <a:pt x="78123" y="49409"/>
                      <a:pt x="76885" y="59357"/>
                    </a:cubicBezTo>
                    <a:cubicBezTo>
                      <a:pt x="76885" y="73035"/>
                      <a:pt x="75646" y="84226"/>
                      <a:pt x="76885" y="96660"/>
                    </a:cubicBezTo>
                    <a:cubicBezTo>
                      <a:pt x="79362" y="110338"/>
                      <a:pt x="84317" y="122773"/>
                      <a:pt x="90511" y="135208"/>
                    </a:cubicBezTo>
                    <a:cubicBezTo>
                      <a:pt x="92988" y="142668"/>
                      <a:pt x="96705" y="150129"/>
                      <a:pt x="99182" y="157590"/>
                    </a:cubicBezTo>
                    <a:cubicBezTo>
                      <a:pt x="105376" y="176242"/>
                      <a:pt x="106615" y="194893"/>
                      <a:pt x="109092" y="213545"/>
                    </a:cubicBezTo>
                    <a:cubicBezTo>
                      <a:pt x="109092" y="230954"/>
                      <a:pt x="110331" y="249605"/>
                      <a:pt x="116525" y="265770"/>
                    </a:cubicBezTo>
                    <a:cubicBezTo>
                      <a:pt x="123957" y="285666"/>
                      <a:pt x="137583" y="299344"/>
                      <a:pt x="151210" y="313022"/>
                    </a:cubicBezTo>
                    <a:cubicBezTo>
                      <a:pt x="159881" y="321726"/>
                      <a:pt x="169791" y="331673"/>
                      <a:pt x="177223" y="342864"/>
                    </a:cubicBezTo>
                    <a:cubicBezTo>
                      <a:pt x="197043" y="371464"/>
                      <a:pt x="228012" y="428663"/>
                      <a:pt x="216864" y="489592"/>
                    </a:cubicBezTo>
                    <a:cubicBezTo>
                      <a:pt x="211908" y="516948"/>
                      <a:pt x="197043" y="538087"/>
                      <a:pt x="177223" y="549278"/>
                    </a:cubicBezTo>
                    <a:cubicBezTo>
                      <a:pt x="167313" y="554252"/>
                      <a:pt x="156165" y="557982"/>
                      <a:pt x="143777" y="557982"/>
                    </a:cubicBezTo>
                    <a:cubicBezTo>
                      <a:pt x="133867" y="557982"/>
                      <a:pt x="123957" y="555495"/>
                      <a:pt x="114047" y="551765"/>
                    </a:cubicBezTo>
                    <a:cubicBezTo>
                      <a:pt x="95466" y="544304"/>
                      <a:pt x="79362" y="530626"/>
                      <a:pt x="66975" y="511974"/>
                    </a:cubicBezTo>
                    <a:cubicBezTo>
                      <a:pt x="47155" y="482131"/>
                      <a:pt x="36006" y="438610"/>
                      <a:pt x="34767" y="388872"/>
                    </a:cubicBezTo>
                    <a:cubicBezTo>
                      <a:pt x="34767" y="359029"/>
                      <a:pt x="26096" y="329186"/>
                      <a:pt x="17425" y="299344"/>
                    </a:cubicBezTo>
                    <a:cubicBezTo>
                      <a:pt x="11231" y="275718"/>
                      <a:pt x="5037" y="252092"/>
                      <a:pt x="2560" y="227223"/>
                    </a:cubicBezTo>
                    <a:cubicBezTo>
                      <a:pt x="-4873" y="173755"/>
                      <a:pt x="5037" y="120286"/>
                      <a:pt x="17425" y="65574"/>
                    </a:cubicBezTo>
                    <a:cubicBezTo>
                      <a:pt x="22380" y="43192"/>
                      <a:pt x="27335" y="24540"/>
                      <a:pt x="39722" y="9619"/>
                    </a:cubicBezTo>
                    <a:cubicBezTo>
                      <a:pt x="45916" y="914"/>
                      <a:pt x="54587" y="-1572"/>
                      <a:pt x="62020" y="9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07AF101-D123-D54F-861D-725D59609841}"/>
                  </a:ext>
                </a:extLst>
              </p:cNvPr>
              <p:cNvSpPr/>
              <p:nvPr/>
            </p:nvSpPr>
            <p:spPr>
              <a:xfrm>
                <a:off x="15464016" y="8995283"/>
                <a:ext cx="493334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261">
                    <a:moveTo>
                      <a:pt x="389" y="16"/>
                    </a:moveTo>
                    <a:cubicBezTo>
                      <a:pt x="387" y="7"/>
                      <a:pt x="378" y="0"/>
                      <a:pt x="368" y="0"/>
                    </a:cubicBezTo>
                    <a:lnTo>
                      <a:pt x="198" y="0"/>
                    </a:lnTo>
                    <a:lnTo>
                      <a:pt x="29" y="0"/>
                    </a:lnTo>
                    <a:cubicBezTo>
                      <a:pt x="19" y="0"/>
                      <a:pt x="10" y="7"/>
                      <a:pt x="8" y="16"/>
                    </a:cubicBezTo>
                    <a:cubicBezTo>
                      <a:pt x="-1" y="54"/>
                      <a:pt x="-15" y="151"/>
                      <a:pt x="46" y="251"/>
                    </a:cubicBezTo>
                    <a:cubicBezTo>
                      <a:pt x="53" y="254"/>
                      <a:pt x="58" y="257"/>
                      <a:pt x="64" y="261"/>
                    </a:cubicBezTo>
                    <a:lnTo>
                      <a:pt x="198" y="261"/>
                    </a:lnTo>
                    <a:lnTo>
                      <a:pt x="332" y="261"/>
                    </a:lnTo>
                    <a:cubicBezTo>
                      <a:pt x="339" y="257"/>
                      <a:pt x="345" y="254"/>
                      <a:pt x="351" y="251"/>
                    </a:cubicBezTo>
                    <a:cubicBezTo>
                      <a:pt x="412" y="151"/>
                      <a:pt x="398" y="54"/>
                      <a:pt x="389" y="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02B8E30D-B142-E848-8F28-41F2EC8EBDE2}"/>
                  </a:ext>
                </a:extLst>
              </p:cNvPr>
              <p:cNvSpPr/>
              <p:nvPr/>
            </p:nvSpPr>
            <p:spPr>
              <a:xfrm>
                <a:off x="15458303" y="8987806"/>
                <a:ext cx="507786" cy="338974"/>
              </a:xfrm>
              <a:custGeom>
                <a:avLst/>
                <a:gdLst>
                  <a:gd name="connsiteX0" fmla="*/ 41767 w 507786"/>
                  <a:gd name="connsiteY0" fmla="*/ 13708 h 338974"/>
                  <a:gd name="connsiteX1" fmla="*/ 23129 w 507786"/>
                  <a:gd name="connsiteY1" fmla="*/ 29844 h 338974"/>
                  <a:gd name="connsiteX2" fmla="*/ 67861 w 507786"/>
                  <a:gd name="connsiteY2" fmla="*/ 312848 h 338974"/>
                  <a:gd name="connsiteX3" fmla="*/ 87742 w 507786"/>
                  <a:gd name="connsiteY3" fmla="*/ 324019 h 338974"/>
                  <a:gd name="connsiteX4" fmla="*/ 417022 w 507786"/>
                  <a:gd name="connsiteY4" fmla="*/ 324019 h 338974"/>
                  <a:gd name="connsiteX5" fmla="*/ 436903 w 507786"/>
                  <a:gd name="connsiteY5" fmla="*/ 312848 h 338974"/>
                  <a:gd name="connsiteX6" fmla="*/ 482877 w 507786"/>
                  <a:gd name="connsiteY6" fmla="*/ 29844 h 338974"/>
                  <a:gd name="connsiteX7" fmla="*/ 462996 w 507786"/>
                  <a:gd name="connsiteY7" fmla="*/ 13708 h 338974"/>
                  <a:gd name="connsiteX8" fmla="*/ 42980 w 507786"/>
                  <a:gd name="connsiteY8" fmla="*/ 0 h 338974"/>
                  <a:gd name="connsiteX9" fmla="*/ 464271 w 507786"/>
                  <a:gd name="connsiteY9" fmla="*/ 0 h 338974"/>
                  <a:gd name="connsiteX10" fmla="*/ 497825 w 507786"/>
                  <a:gd name="connsiteY10" fmla="*/ 26075 h 338974"/>
                  <a:gd name="connsiteX11" fmla="*/ 449358 w 507786"/>
                  <a:gd name="connsiteY11" fmla="*/ 322832 h 338974"/>
                  <a:gd name="connsiteX12" fmla="*/ 446872 w 507786"/>
                  <a:gd name="connsiteY12" fmla="*/ 324074 h 338974"/>
                  <a:gd name="connsiteX13" fmla="*/ 423260 w 507786"/>
                  <a:gd name="connsiteY13" fmla="*/ 337732 h 338974"/>
                  <a:gd name="connsiteX14" fmla="*/ 419532 w 507786"/>
                  <a:gd name="connsiteY14" fmla="*/ 338974 h 338974"/>
                  <a:gd name="connsiteX15" fmla="*/ 86476 w 507786"/>
                  <a:gd name="connsiteY15" fmla="*/ 338974 h 338974"/>
                  <a:gd name="connsiteX16" fmla="*/ 83991 w 507786"/>
                  <a:gd name="connsiteY16" fmla="*/ 337732 h 338974"/>
                  <a:gd name="connsiteX17" fmla="*/ 60379 w 507786"/>
                  <a:gd name="connsiteY17" fmla="*/ 324074 h 338974"/>
                  <a:gd name="connsiteX18" fmla="*/ 57893 w 507786"/>
                  <a:gd name="connsiteY18" fmla="*/ 322832 h 338974"/>
                  <a:gd name="connsiteX19" fmla="*/ 9426 w 507786"/>
                  <a:gd name="connsiteY19" fmla="*/ 26075 h 338974"/>
                  <a:gd name="connsiteX20" fmla="*/ 42980 w 507786"/>
                  <a:gd name="connsiteY20" fmla="*/ 0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7786" h="338974">
                    <a:moveTo>
                      <a:pt x="41767" y="13708"/>
                    </a:moveTo>
                    <a:cubicBezTo>
                      <a:pt x="33069" y="13708"/>
                      <a:pt x="25614" y="19914"/>
                      <a:pt x="23129" y="29844"/>
                    </a:cubicBezTo>
                    <a:cubicBezTo>
                      <a:pt x="11945" y="74529"/>
                      <a:pt x="-5450" y="192447"/>
                      <a:pt x="67861" y="312848"/>
                    </a:cubicBezTo>
                    <a:lnTo>
                      <a:pt x="87742" y="324019"/>
                    </a:lnTo>
                    <a:lnTo>
                      <a:pt x="417022" y="324019"/>
                    </a:lnTo>
                    <a:lnTo>
                      <a:pt x="436903" y="312848"/>
                    </a:lnTo>
                    <a:cubicBezTo>
                      <a:pt x="510214" y="193688"/>
                      <a:pt x="492818" y="74529"/>
                      <a:pt x="482877" y="29844"/>
                    </a:cubicBezTo>
                    <a:cubicBezTo>
                      <a:pt x="480392" y="19914"/>
                      <a:pt x="472937" y="13708"/>
                      <a:pt x="462996" y="13708"/>
                    </a:cubicBezTo>
                    <a:close/>
                    <a:moveTo>
                      <a:pt x="42980" y="0"/>
                    </a:moveTo>
                    <a:lnTo>
                      <a:pt x="464271" y="0"/>
                    </a:lnTo>
                    <a:cubicBezTo>
                      <a:pt x="480427" y="0"/>
                      <a:pt x="494097" y="11175"/>
                      <a:pt x="497825" y="26075"/>
                    </a:cubicBezTo>
                    <a:cubicBezTo>
                      <a:pt x="509010" y="73258"/>
                      <a:pt x="526408" y="197424"/>
                      <a:pt x="449358" y="322832"/>
                    </a:cubicBezTo>
                    <a:cubicBezTo>
                      <a:pt x="449358" y="322832"/>
                      <a:pt x="448115" y="324074"/>
                      <a:pt x="446872" y="324074"/>
                    </a:cubicBezTo>
                    <a:lnTo>
                      <a:pt x="423260" y="337732"/>
                    </a:lnTo>
                    <a:cubicBezTo>
                      <a:pt x="422018" y="337732"/>
                      <a:pt x="422018" y="338974"/>
                      <a:pt x="419532" y="338974"/>
                    </a:cubicBezTo>
                    <a:lnTo>
                      <a:pt x="86476" y="338974"/>
                    </a:lnTo>
                    <a:cubicBezTo>
                      <a:pt x="86476" y="338974"/>
                      <a:pt x="85233" y="337732"/>
                      <a:pt x="83991" y="337732"/>
                    </a:cubicBezTo>
                    <a:lnTo>
                      <a:pt x="60379" y="324074"/>
                    </a:lnTo>
                    <a:cubicBezTo>
                      <a:pt x="59136" y="324074"/>
                      <a:pt x="59136" y="322832"/>
                      <a:pt x="57893" y="322832"/>
                    </a:cubicBezTo>
                    <a:cubicBezTo>
                      <a:pt x="-19157" y="197424"/>
                      <a:pt x="-516" y="73258"/>
                      <a:pt x="9426" y="26075"/>
                    </a:cubicBezTo>
                    <a:cubicBezTo>
                      <a:pt x="13154" y="11175"/>
                      <a:pt x="26824" y="0"/>
                      <a:pt x="42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65FF0587-3ABA-7F41-B580-5D5540DF0DD4}"/>
                  </a:ext>
                </a:extLst>
              </p:cNvPr>
              <p:cNvSpPr/>
              <p:nvPr/>
            </p:nvSpPr>
            <p:spPr>
              <a:xfrm>
                <a:off x="15592333" y="8829535"/>
                <a:ext cx="73502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133">
                    <a:moveTo>
                      <a:pt x="60" y="133"/>
                    </a:moveTo>
                    <a:cubicBezTo>
                      <a:pt x="60" y="133"/>
                      <a:pt x="27" y="8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B7EB30E6-F72C-174D-892F-DED2D9D238F1}"/>
                  </a:ext>
                </a:extLst>
              </p:cNvPr>
              <p:cNvSpPr/>
              <p:nvPr/>
            </p:nvSpPr>
            <p:spPr>
              <a:xfrm>
                <a:off x="15586104" y="8822057"/>
                <a:ext cx="88451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144">
                    <a:moveTo>
                      <a:pt x="66" y="144"/>
                    </a:moveTo>
                    <a:cubicBezTo>
                      <a:pt x="65" y="144"/>
                      <a:pt x="63" y="144"/>
                      <a:pt x="62" y="142"/>
                    </a:cubicBezTo>
                    <a:cubicBezTo>
                      <a:pt x="60" y="140"/>
                      <a:pt x="27" y="92"/>
                      <a:pt x="1" y="7"/>
                    </a:cubicBezTo>
                    <a:cubicBezTo>
                      <a:pt x="-1" y="4"/>
                      <a:pt x="1" y="1"/>
                      <a:pt x="4" y="0"/>
                    </a:cubicBezTo>
                    <a:cubicBezTo>
                      <a:pt x="7" y="-1"/>
                      <a:pt x="10" y="1"/>
                      <a:pt x="11" y="4"/>
                    </a:cubicBezTo>
                    <a:cubicBezTo>
                      <a:pt x="38" y="86"/>
                      <a:pt x="71" y="135"/>
                      <a:pt x="71" y="136"/>
                    </a:cubicBezTo>
                    <a:cubicBezTo>
                      <a:pt x="73" y="138"/>
                      <a:pt x="73" y="142"/>
                      <a:pt x="70" y="144"/>
                    </a:cubicBezTo>
                    <a:cubicBezTo>
                      <a:pt x="69" y="144"/>
                      <a:pt x="68" y="144"/>
                      <a:pt x="66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1838416-9A6D-6249-8A19-FD12A2B400E0}"/>
                  </a:ext>
                </a:extLst>
              </p:cNvPr>
              <p:cNvSpPr/>
              <p:nvPr/>
            </p:nvSpPr>
            <p:spPr>
              <a:xfrm>
                <a:off x="15836508" y="8905555"/>
                <a:ext cx="69764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78">
                    <a:moveTo>
                      <a:pt x="6" y="78"/>
                    </a:moveTo>
                    <a:cubicBezTo>
                      <a:pt x="3" y="78"/>
                      <a:pt x="1" y="77"/>
                      <a:pt x="0" y="75"/>
                    </a:cubicBezTo>
                    <a:cubicBezTo>
                      <a:pt x="-1" y="72"/>
                      <a:pt x="0" y="69"/>
                      <a:pt x="3" y="67"/>
                    </a:cubicBezTo>
                    <a:cubicBezTo>
                      <a:pt x="4" y="67"/>
                      <a:pt x="28" y="56"/>
                      <a:pt x="45" y="4"/>
                    </a:cubicBezTo>
                    <a:cubicBezTo>
                      <a:pt x="46" y="1"/>
                      <a:pt x="49" y="-1"/>
                      <a:pt x="52" y="1"/>
                    </a:cubicBezTo>
                    <a:cubicBezTo>
                      <a:pt x="55" y="2"/>
                      <a:pt x="57" y="5"/>
                      <a:pt x="56" y="8"/>
                    </a:cubicBezTo>
                    <a:cubicBezTo>
                      <a:pt x="36" y="66"/>
                      <a:pt x="10" y="78"/>
                      <a:pt x="8" y="78"/>
                    </a:cubicBezTo>
                    <a:cubicBezTo>
                      <a:pt x="7" y="78"/>
                      <a:pt x="6" y="78"/>
                      <a:pt x="6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A5BC8537-997A-B540-A8D1-2AFAF87DAB88}"/>
                </a:ext>
              </a:extLst>
            </p:cNvPr>
            <p:cNvGrpSpPr/>
            <p:nvPr/>
          </p:nvGrpSpPr>
          <p:grpSpPr>
            <a:xfrm>
              <a:off x="6476720" y="8890600"/>
              <a:ext cx="5082271" cy="3921884"/>
              <a:chOff x="6476720" y="8890600"/>
              <a:chExt cx="5082271" cy="3921884"/>
            </a:xfrm>
          </p:grpSpPr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AAE313D8-E66F-C545-B0E7-4B0661F47309}"/>
                  </a:ext>
                </a:extLst>
              </p:cNvPr>
              <p:cNvSpPr/>
              <p:nvPr/>
            </p:nvSpPr>
            <p:spPr>
              <a:xfrm>
                <a:off x="9804385" y="10554316"/>
                <a:ext cx="1747842" cy="2251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4" h="1808">
                    <a:moveTo>
                      <a:pt x="1175" y="0"/>
                    </a:moveTo>
                    <a:lnTo>
                      <a:pt x="702" y="0"/>
                    </a:lnTo>
                    <a:lnTo>
                      <a:pt x="228" y="0"/>
                    </a:lnTo>
                    <a:lnTo>
                      <a:pt x="0" y="1745"/>
                    </a:lnTo>
                    <a:cubicBezTo>
                      <a:pt x="-4" y="1778"/>
                      <a:pt x="21" y="1808"/>
                      <a:pt x="55" y="1808"/>
                    </a:cubicBezTo>
                    <a:lnTo>
                      <a:pt x="702" y="1808"/>
                    </a:lnTo>
                    <a:lnTo>
                      <a:pt x="1348" y="1808"/>
                    </a:lnTo>
                    <a:cubicBezTo>
                      <a:pt x="1381" y="1808"/>
                      <a:pt x="1408" y="1778"/>
                      <a:pt x="1403" y="17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C2BF141A-82B2-7B4D-8739-F441A943A020}"/>
                  </a:ext>
                </a:extLst>
              </p:cNvPr>
              <p:cNvSpPr/>
              <p:nvPr/>
            </p:nvSpPr>
            <p:spPr>
              <a:xfrm>
                <a:off x="9804385" y="10554316"/>
                <a:ext cx="1747842" cy="2251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4" h="1808">
                    <a:moveTo>
                      <a:pt x="1175" y="0"/>
                    </a:moveTo>
                    <a:lnTo>
                      <a:pt x="702" y="0"/>
                    </a:lnTo>
                    <a:lnTo>
                      <a:pt x="228" y="0"/>
                    </a:lnTo>
                    <a:lnTo>
                      <a:pt x="0" y="1745"/>
                    </a:lnTo>
                    <a:cubicBezTo>
                      <a:pt x="-4" y="1778"/>
                      <a:pt x="21" y="1808"/>
                      <a:pt x="55" y="1808"/>
                    </a:cubicBezTo>
                    <a:lnTo>
                      <a:pt x="702" y="1808"/>
                    </a:lnTo>
                    <a:lnTo>
                      <a:pt x="1348" y="1808"/>
                    </a:lnTo>
                    <a:cubicBezTo>
                      <a:pt x="1381" y="1808"/>
                      <a:pt x="1408" y="1778"/>
                      <a:pt x="1403" y="174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5C652B91-45DC-F449-9A0B-1B7861C54FFD}"/>
                  </a:ext>
                </a:extLst>
              </p:cNvPr>
              <p:cNvSpPr/>
              <p:nvPr/>
            </p:nvSpPr>
            <p:spPr>
              <a:xfrm>
                <a:off x="9796378" y="10546839"/>
                <a:ext cx="1762613" cy="2265645"/>
              </a:xfrm>
              <a:custGeom>
                <a:avLst/>
                <a:gdLst>
                  <a:gd name="connsiteX0" fmla="*/ 298074 w 1762613"/>
                  <a:gd name="connsiteY0" fmla="*/ 14951 h 2265645"/>
                  <a:gd name="connsiteX1" fmla="*/ 14237 w 1762613"/>
                  <a:gd name="connsiteY1" fmla="*/ 2180937 h 2265645"/>
                  <a:gd name="connsiteX2" fmla="*/ 30421 w 1762613"/>
                  <a:gd name="connsiteY2" fmla="*/ 2230759 h 2265645"/>
                  <a:gd name="connsiteX3" fmla="*/ 76482 w 1762613"/>
                  <a:gd name="connsiteY3" fmla="*/ 2251933 h 2265645"/>
                  <a:gd name="connsiteX4" fmla="*/ 1686134 w 1762613"/>
                  <a:gd name="connsiteY4" fmla="*/ 2251933 h 2265645"/>
                  <a:gd name="connsiteX5" fmla="*/ 1733440 w 1762613"/>
                  <a:gd name="connsiteY5" fmla="*/ 2230759 h 2265645"/>
                  <a:gd name="connsiteX6" fmla="*/ 1747134 w 1762613"/>
                  <a:gd name="connsiteY6" fmla="*/ 2180937 h 2265645"/>
                  <a:gd name="connsiteX7" fmla="*/ 1464542 w 1762613"/>
                  <a:gd name="connsiteY7" fmla="*/ 14951 h 2265645"/>
                  <a:gd name="connsiteX8" fmla="*/ 285617 w 1762613"/>
                  <a:gd name="connsiteY8" fmla="*/ 0 h 2265645"/>
                  <a:gd name="connsiteX9" fmla="*/ 1476996 w 1762613"/>
                  <a:gd name="connsiteY9" fmla="*/ 0 h 2265645"/>
                  <a:gd name="connsiteX10" fmla="*/ 1478241 w 1762613"/>
                  <a:gd name="connsiteY10" fmla="*/ 6228 h 2265645"/>
                  <a:gd name="connsiteX11" fmla="*/ 1762080 w 1762613"/>
                  <a:gd name="connsiteY11" fmla="*/ 2179703 h 2265645"/>
                  <a:gd name="connsiteX12" fmla="*/ 1743407 w 1762613"/>
                  <a:gd name="connsiteY12" fmla="*/ 2240734 h 2265645"/>
                  <a:gd name="connsiteX13" fmla="*/ 1686141 w 1762613"/>
                  <a:gd name="connsiteY13" fmla="*/ 2265645 h 2265645"/>
                  <a:gd name="connsiteX14" fmla="*/ 76472 w 1762613"/>
                  <a:gd name="connsiteY14" fmla="*/ 2265645 h 2265645"/>
                  <a:gd name="connsiteX15" fmla="*/ 19207 w 1762613"/>
                  <a:gd name="connsiteY15" fmla="*/ 2240734 h 2265645"/>
                  <a:gd name="connsiteX16" fmla="*/ 533 w 1762613"/>
                  <a:gd name="connsiteY16" fmla="*/ 2179703 h 22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62613" h="2265645">
                    <a:moveTo>
                      <a:pt x="298074" y="14951"/>
                    </a:moveTo>
                    <a:lnTo>
                      <a:pt x="14237" y="2180937"/>
                    </a:lnTo>
                    <a:cubicBezTo>
                      <a:pt x="11747" y="2199621"/>
                      <a:pt x="17972" y="2217058"/>
                      <a:pt x="30421" y="2230759"/>
                    </a:cubicBezTo>
                    <a:cubicBezTo>
                      <a:pt x="41625" y="2244460"/>
                      <a:pt x="59053" y="2251933"/>
                      <a:pt x="76482" y="2251933"/>
                    </a:cubicBezTo>
                    <a:lnTo>
                      <a:pt x="1686134" y="2251933"/>
                    </a:lnTo>
                    <a:cubicBezTo>
                      <a:pt x="1704808" y="2251933"/>
                      <a:pt x="1720991" y="2244460"/>
                      <a:pt x="1733440" y="2230759"/>
                    </a:cubicBezTo>
                    <a:cubicBezTo>
                      <a:pt x="1744644" y="2217058"/>
                      <a:pt x="1749624" y="2199621"/>
                      <a:pt x="1747134" y="2180937"/>
                    </a:cubicBezTo>
                    <a:lnTo>
                      <a:pt x="1464542" y="14951"/>
                    </a:lnTo>
                    <a:close/>
                    <a:moveTo>
                      <a:pt x="285617" y="0"/>
                    </a:moveTo>
                    <a:lnTo>
                      <a:pt x="1476996" y="0"/>
                    </a:lnTo>
                    <a:lnTo>
                      <a:pt x="1478241" y="6228"/>
                    </a:lnTo>
                    <a:lnTo>
                      <a:pt x="1762080" y="2179703"/>
                    </a:lnTo>
                    <a:cubicBezTo>
                      <a:pt x="1764570" y="2200877"/>
                      <a:pt x="1758345" y="2223297"/>
                      <a:pt x="1743407" y="2240734"/>
                    </a:cubicBezTo>
                    <a:cubicBezTo>
                      <a:pt x="1729713" y="2256926"/>
                      <a:pt x="1707304" y="2265645"/>
                      <a:pt x="1686141" y="2265645"/>
                    </a:cubicBezTo>
                    <a:lnTo>
                      <a:pt x="76472" y="2265645"/>
                    </a:lnTo>
                    <a:cubicBezTo>
                      <a:pt x="55309" y="2265645"/>
                      <a:pt x="34146" y="2256926"/>
                      <a:pt x="19207" y="2240734"/>
                    </a:cubicBezTo>
                    <a:cubicBezTo>
                      <a:pt x="4268" y="2223297"/>
                      <a:pt x="-1957" y="2200877"/>
                      <a:pt x="533" y="2179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4CF8C991-7CD9-3F4D-ACDF-02BEC791AAFC}"/>
                  </a:ext>
                </a:extLst>
              </p:cNvPr>
              <p:cNvSpPr/>
              <p:nvPr/>
            </p:nvSpPr>
            <p:spPr>
              <a:xfrm>
                <a:off x="8029131" y="11900244"/>
                <a:ext cx="2606193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3" h="62">
                    <a:moveTo>
                      <a:pt x="2064" y="62"/>
                    </a:moveTo>
                    <a:lnTo>
                      <a:pt x="30" y="62"/>
                    </a:lnTo>
                    <a:cubicBezTo>
                      <a:pt x="14" y="62"/>
                      <a:pt x="0" y="50"/>
                      <a:pt x="0" y="34"/>
                    </a:cubicBezTo>
                    <a:lnTo>
                      <a:pt x="0" y="30"/>
                    </a:lnTo>
                    <a:cubicBezTo>
                      <a:pt x="0" y="14"/>
                      <a:pt x="14" y="0"/>
                      <a:pt x="30" y="0"/>
                    </a:cubicBezTo>
                    <a:lnTo>
                      <a:pt x="2064" y="0"/>
                    </a:lnTo>
                    <a:cubicBezTo>
                      <a:pt x="2080" y="0"/>
                      <a:pt x="2093" y="14"/>
                      <a:pt x="2093" y="30"/>
                    </a:cubicBezTo>
                    <a:lnTo>
                      <a:pt x="2093" y="34"/>
                    </a:lnTo>
                    <a:cubicBezTo>
                      <a:pt x="2093" y="50"/>
                      <a:pt x="2080" y="62"/>
                      <a:pt x="2064" y="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21B9C3F2-B380-D94E-8651-0E3DAAFC0B4F}"/>
                  </a:ext>
                </a:extLst>
              </p:cNvPr>
              <p:cNvSpPr/>
              <p:nvPr/>
            </p:nvSpPr>
            <p:spPr>
              <a:xfrm>
                <a:off x="8022902" y="11894013"/>
                <a:ext cx="2619900" cy="90975"/>
              </a:xfrm>
              <a:custGeom>
                <a:avLst/>
                <a:gdLst>
                  <a:gd name="connsiteX0" fmla="*/ 46079 w 2619900"/>
                  <a:gd name="connsiteY0" fmla="*/ 13705 h 90975"/>
                  <a:gd name="connsiteX1" fmla="*/ 13704 w 2619900"/>
                  <a:gd name="connsiteY1" fmla="*/ 44250 h 90975"/>
                  <a:gd name="connsiteX2" fmla="*/ 46079 w 2619900"/>
                  <a:gd name="connsiteY2" fmla="*/ 76016 h 90975"/>
                  <a:gd name="connsiteX3" fmla="*/ 2573821 w 2619900"/>
                  <a:gd name="connsiteY3" fmla="*/ 76016 h 90975"/>
                  <a:gd name="connsiteX4" fmla="*/ 2604951 w 2619900"/>
                  <a:gd name="connsiteY4" fmla="*/ 44250 h 90975"/>
                  <a:gd name="connsiteX5" fmla="*/ 2573821 w 2619900"/>
                  <a:gd name="connsiteY5" fmla="*/ 13705 h 90975"/>
                  <a:gd name="connsiteX6" fmla="*/ 46073 w 2619900"/>
                  <a:gd name="connsiteY6" fmla="*/ 0 h 90975"/>
                  <a:gd name="connsiteX7" fmla="*/ 2573828 w 2619900"/>
                  <a:gd name="connsiteY7" fmla="*/ 0 h 90975"/>
                  <a:gd name="connsiteX8" fmla="*/ 2619900 w 2619900"/>
                  <a:gd name="connsiteY8" fmla="*/ 44258 h 90975"/>
                  <a:gd name="connsiteX9" fmla="*/ 2573828 w 2619900"/>
                  <a:gd name="connsiteY9" fmla="*/ 90975 h 90975"/>
                  <a:gd name="connsiteX10" fmla="*/ 46073 w 2619900"/>
                  <a:gd name="connsiteY10" fmla="*/ 90975 h 90975"/>
                  <a:gd name="connsiteX11" fmla="*/ 0 w 2619900"/>
                  <a:gd name="connsiteY11" fmla="*/ 44258 h 90975"/>
                  <a:gd name="connsiteX12" fmla="*/ 46073 w 2619900"/>
                  <a:gd name="connsiteY12" fmla="*/ 0 h 9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9900" h="90975">
                    <a:moveTo>
                      <a:pt x="46079" y="13705"/>
                    </a:moveTo>
                    <a:cubicBezTo>
                      <a:pt x="27401" y="13705"/>
                      <a:pt x="13704" y="27145"/>
                      <a:pt x="13704" y="44250"/>
                    </a:cubicBezTo>
                    <a:cubicBezTo>
                      <a:pt x="13704" y="61355"/>
                      <a:pt x="27401" y="76016"/>
                      <a:pt x="46079" y="76016"/>
                    </a:cubicBezTo>
                    <a:lnTo>
                      <a:pt x="2573821" y="76016"/>
                    </a:lnTo>
                    <a:cubicBezTo>
                      <a:pt x="2591254" y="76016"/>
                      <a:pt x="2604951" y="61355"/>
                      <a:pt x="2604951" y="44250"/>
                    </a:cubicBezTo>
                    <a:cubicBezTo>
                      <a:pt x="2604951" y="27145"/>
                      <a:pt x="2591254" y="13705"/>
                      <a:pt x="2573821" y="13705"/>
                    </a:cubicBezTo>
                    <a:close/>
                    <a:moveTo>
                      <a:pt x="46073" y="0"/>
                    </a:moveTo>
                    <a:lnTo>
                      <a:pt x="2573828" y="0"/>
                    </a:lnTo>
                    <a:cubicBezTo>
                      <a:pt x="2598732" y="0"/>
                      <a:pt x="2619900" y="19670"/>
                      <a:pt x="2619900" y="44258"/>
                    </a:cubicBezTo>
                    <a:cubicBezTo>
                      <a:pt x="2619900" y="70075"/>
                      <a:pt x="2598732" y="90975"/>
                      <a:pt x="2573828" y="90975"/>
                    </a:cubicBezTo>
                    <a:lnTo>
                      <a:pt x="46073" y="90975"/>
                    </a:lnTo>
                    <a:cubicBezTo>
                      <a:pt x="19923" y="90975"/>
                      <a:pt x="0" y="70075"/>
                      <a:pt x="0" y="44258"/>
                    </a:cubicBezTo>
                    <a:cubicBezTo>
                      <a:pt x="0" y="19670"/>
                      <a:pt x="19923" y="0"/>
                      <a:pt x="460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65DAD6A2-500B-B943-B32B-519B125AA2BD}"/>
                  </a:ext>
                </a:extLst>
              </p:cNvPr>
              <p:cNvSpPr/>
              <p:nvPr/>
            </p:nvSpPr>
            <p:spPr>
              <a:xfrm>
                <a:off x="6484350" y="10554316"/>
                <a:ext cx="1747842" cy="2251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4" h="1808">
                    <a:moveTo>
                      <a:pt x="1176" y="0"/>
                    </a:moveTo>
                    <a:lnTo>
                      <a:pt x="702" y="0"/>
                    </a:lnTo>
                    <a:lnTo>
                      <a:pt x="229" y="0"/>
                    </a:lnTo>
                    <a:lnTo>
                      <a:pt x="1" y="1745"/>
                    </a:lnTo>
                    <a:cubicBezTo>
                      <a:pt x="-4" y="1778"/>
                      <a:pt x="22" y="1808"/>
                      <a:pt x="56" y="1808"/>
                    </a:cubicBezTo>
                    <a:lnTo>
                      <a:pt x="702" y="1808"/>
                    </a:lnTo>
                    <a:lnTo>
                      <a:pt x="1349" y="1808"/>
                    </a:lnTo>
                    <a:cubicBezTo>
                      <a:pt x="1382" y="1808"/>
                      <a:pt x="1409" y="1778"/>
                      <a:pt x="1404" y="17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241F7A5-A0D7-0E4D-83EA-BEFFC281A8AD}"/>
                  </a:ext>
                </a:extLst>
              </p:cNvPr>
              <p:cNvSpPr/>
              <p:nvPr/>
            </p:nvSpPr>
            <p:spPr>
              <a:xfrm>
                <a:off x="6476720" y="10546839"/>
                <a:ext cx="1763480" cy="2265645"/>
              </a:xfrm>
              <a:custGeom>
                <a:avLst/>
                <a:gdLst>
                  <a:gd name="connsiteX0" fmla="*/ 297696 w 1763480"/>
                  <a:gd name="connsiteY0" fmla="*/ 14951 h 2265645"/>
                  <a:gd name="connsiteX1" fmla="*/ 13859 w 1763480"/>
                  <a:gd name="connsiteY1" fmla="*/ 2180937 h 2265645"/>
                  <a:gd name="connsiteX2" fmla="*/ 28798 w 1763480"/>
                  <a:gd name="connsiteY2" fmla="*/ 2230759 h 2265645"/>
                  <a:gd name="connsiteX3" fmla="*/ 76104 w 1763480"/>
                  <a:gd name="connsiteY3" fmla="*/ 2251933 h 2265645"/>
                  <a:gd name="connsiteX4" fmla="*/ 1685756 w 1763480"/>
                  <a:gd name="connsiteY4" fmla="*/ 2251933 h 2265645"/>
                  <a:gd name="connsiteX5" fmla="*/ 1731818 w 1763480"/>
                  <a:gd name="connsiteY5" fmla="*/ 2230759 h 2265645"/>
                  <a:gd name="connsiteX6" fmla="*/ 1746756 w 1763480"/>
                  <a:gd name="connsiteY6" fmla="*/ 2180937 h 2265645"/>
                  <a:gd name="connsiteX7" fmla="*/ 1464165 w 1763480"/>
                  <a:gd name="connsiteY7" fmla="*/ 14951 h 2265645"/>
                  <a:gd name="connsiteX8" fmla="*/ 286484 w 1763480"/>
                  <a:gd name="connsiteY8" fmla="*/ 0 h 2265645"/>
                  <a:gd name="connsiteX9" fmla="*/ 1477863 w 1763480"/>
                  <a:gd name="connsiteY9" fmla="*/ 0 h 2265645"/>
                  <a:gd name="connsiteX10" fmla="*/ 1477863 w 1763480"/>
                  <a:gd name="connsiteY10" fmla="*/ 6228 h 2265645"/>
                  <a:gd name="connsiteX11" fmla="*/ 1762947 w 1763480"/>
                  <a:gd name="connsiteY11" fmla="*/ 2179703 h 2265645"/>
                  <a:gd name="connsiteX12" fmla="*/ 1744274 w 1763480"/>
                  <a:gd name="connsiteY12" fmla="*/ 2240734 h 2265645"/>
                  <a:gd name="connsiteX13" fmla="*/ 1687008 w 1763480"/>
                  <a:gd name="connsiteY13" fmla="*/ 2265645 h 2265645"/>
                  <a:gd name="connsiteX14" fmla="*/ 77340 w 1763480"/>
                  <a:gd name="connsiteY14" fmla="*/ 2265645 h 2265645"/>
                  <a:gd name="connsiteX15" fmla="*/ 18829 w 1763480"/>
                  <a:gd name="connsiteY15" fmla="*/ 2240734 h 2265645"/>
                  <a:gd name="connsiteX16" fmla="*/ 155 w 1763480"/>
                  <a:gd name="connsiteY16" fmla="*/ 2179703 h 22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63480" h="2265645">
                    <a:moveTo>
                      <a:pt x="297696" y="14951"/>
                    </a:moveTo>
                    <a:lnTo>
                      <a:pt x="13859" y="2180937"/>
                    </a:lnTo>
                    <a:cubicBezTo>
                      <a:pt x="11369" y="2199621"/>
                      <a:pt x="17594" y="2217058"/>
                      <a:pt x="28798" y="2230759"/>
                    </a:cubicBezTo>
                    <a:cubicBezTo>
                      <a:pt x="41247" y="2244460"/>
                      <a:pt x="58676" y="2251933"/>
                      <a:pt x="76104" y="2251933"/>
                    </a:cubicBezTo>
                    <a:lnTo>
                      <a:pt x="1685756" y="2251933"/>
                    </a:lnTo>
                    <a:cubicBezTo>
                      <a:pt x="1703185" y="2251933"/>
                      <a:pt x="1720613" y="2244460"/>
                      <a:pt x="1731818" y="2230759"/>
                    </a:cubicBezTo>
                    <a:cubicBezTo>
                      <a:pt x="1744266" y="2217058"/>
                      <a:pt x="1749246" y="2199621"/>
                      <a:pt x="1746756" y="2180937"/>
                    </a:cubicBezTo>
                    <a:lnTo>
                      <a:pt x="1464165" y="14951"/>
                    </a:lnTo>
                    <a:close/>
                    <a:moveTo>
                      <a:pt x="286484" y="0"/>
                    </a:moveTo>
                    <a:lnTo>
                      <a:pt x="1477863" y="0"/>
                    </a:lnTo>
                    <a:lnTo>
                      <a:pt x="1477863" y="6228"/>
                    </a:lnTo>
                    <a:lnTo>
                      <a:pt x="1762947" y="2179703"/>
                    </a:lnTo>
                    <a:cubicBezTo>
                      <a:pt x="1765437" y="2200877"/>
                      <a:pt x="1759212" y="2223297"/>
                      <a:pt x="1744274" y="2240734"/>
                    </a:cubicBezTo>
                    <a:cubicBezTo>
                      <a:pt x="1729335" y="2256926"/>
                      <a:pt x="1708171" y="2265645"/>
                      <a:pt x="1687008" y="2265645"/>
                    </a:cubicBezTo>
                    <a:lnTo>
                      <a:pt x="77340" y="2265645"/>
                    </a:lnTo>
                    <a:cubicBezTo>
                      <a:pt x="54931" y="2265645"/>
                      <a:pt x="35013" y="2256926"/>
                      <a:pt x="18829" y="2240734"/>
                    </a:cubicBezTo>
                    <a:cubicBezTo>
                      <a:pt x="5135" y="2223297"/>
                      <a:pt x="-1090" y="2200877"/>
                      <a:pt x="155" y="2179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0C9EAF4B-E8A3-044A-B31A-01D2113BCE14}"/>
                  </a:ext>
                </a:extLst>
              </p:cNvPr>
              <p:cNvSpPr/>
              <p:nvPr/>
            </p:nvSpPr>
            <p:spPr>
              <a:xfrm>
                <a:off x="6532936" y="10496990"/>
                <a:ext cx="4970709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91" h="92">
                    <a:moveTo>
                      <a:pt x="3948" y="92"/>
                    </a:moveTo>
                    <a:lnTo>
                      <a:pt x="44" y="92"/>
                    </a:lnTo>
                    <a:cubicBezTo>
                      <a:pt x="20" y="92"/>
                      <a:pt x="0" y="73"/>
                      <a:pt x="0" y="49"/>
                    </a:cubicBezTo>
                    <a:lnTo>
                      <a:pt x="0" y="43"/>
                    </a:lnTo>
                    <a:cubicBezTo>
                      <a:pt x="0" y="19"/>
                      <a:pt x="20" y="0"/>
                      <a:pt x="44" y="0"/>
                    </a:cubicBezTo>
                    <a:lnTo>
                      <a:pt x="3948" y="0"/>
                    </a:lnTo>
                    <a:cubicBezTo>
                      <a:pt x="3972" y="0"/>
                      <a:pt x="3991" y="19"/>
                      <a:pt x="3991" y="43"/>
                    </a:cubicBezTo>
                    <a:lnTo>
                      <a:pt x="3991" y="49"/>
                    </a:lnTo>
                    <a:cubicBezTo>
                      <a:pt x="3991" y="73"/>
                      <a:pt x="3972" y="92"/>
                      <a:pt x="3948" y="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8FADD7C2-18CA-4843-9A44-EE2863B9638D}"/>
                  </a:ext>
                </a:extLst>
              </p:cNvPr>
              <p:cNvSpPr/>
              <p:nvPr/>
            </p:nvSpPr>
            <p:spPr>
              <a:xfrm>
                <a:off x="6526707" y="10489512"/>
                <a:ext cx="4984413" cy="128362"/>
              </a:xfrm>
              <a:custGeom>
                <a:avLst/>
                <a:gdLst>
                  <a:gd name="connsiteX0" fmla="*/ 64768 w 4984413"/>
                  <a:gd name="connsiteY0" fmla="*/ 13709 h 128362"/>
                  <a:gd name="connsiteX1" fmla="*/ 13703 w 4984413"/>
                  <a:gd name="connsiteY1" fmla="*/ 64182 h 128362"/>
                  <a:gd name="connsiteX2" fmla="*/ 64768 w 4984413"/>
                  <a:gd name="connsiteY2" fmla="*/ 114654 h 128362"/>
                  <a:gd name="connsiteX3" fmla="*/ 4919644 w 4984413"/>
                  <a:gd name="connsiteY3" fmla="*/ 114654 h 128362"/>
                  <a:gd name="connsiteX4" fmla="*/ 4969463 w 4984413"/>
                  <a:gd name="connsiteY4" fmla="*/ 64182 h 128362"/>
                  <a:gd name="connsiteX5" fmla="*/ 4919644 w 4984413"/>
                  <a:gd name="connsiteY5" fmla="*/ 13709 h 128362"/>
                  <a:gd name="connsiteX6" fmla="*/ 64765 w 4984413"/>
                  <a:gd name="connsiteY6" fmla="*/ 0 h 128362"/>
                  <a:gd name="connsiteX7" fmla="*/ 4919648 w 4984413"/>
                  <a:gd name="connsiteY7" fmla="*/ 0 h 128362"/>
                  <a:gd name="connsiteX8" fmla="*/ 4984413 w 4984413"/>
                  <a:gd name="connsiteY8" fmla="*/ 64181 h 128362"/>
                  <a:gd name="connsiteX9" fmla="*/ 4919648 w 4984413"/>
                  <a:gd name="connsiteY9" fmla="*/ 128362 h 128362"/>
                  <a:gd name="connsiteX10" fmla="*/ 64765 w 4984413"/>
                  <a:gd name="connsiteY10" fmla="*/ 128362 h 128362"/>
                  <a:gd name="connsiteX11" fmla="*/ 0 w 4984413"/>
                  <a:gd name="connsiteY11" fmla="*/ 64181 h 128362"/>
                  <a:gd name="connsiteX12" fmla="*/ 64765 w 4984413"/>
                  <a:gd name="connsiteY12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84413" h="128362">
                    <a:moveTo>
                      <a:pt x="64768" y="13709"/>
                    </a:moveTo>
                    <a:cubicBezTo>
                      <a:pt x="37367" y="13709"/>
                      <a:pt x="13703" y="37099"/>
                      <a:pt x="13703" y="64182"/>
                    </a:cubicBezTo>
                    <a:cubicBezTo>
                      <a:pt x="13703" y="91264"/>
                      <a:pt x="37367" y="114654"/>
                      <a:pt x="64768" y="114654"/>
                    </a:cubicBezTo>
                    <a:lnTo>
                      <a:pt x="4919644" y="114654"/>
                    </a:lnTo>
                    <a:cubicBezTo>
                      <a:pt x="4947045" y="114654"/>
                      <a:pt x="4969463" y="91264"/>
                      <a:pt x="4969463" y="64182"/>
                    </a:cubicBezTo>
                    <a:cubicBezTo>
                      <a:pt x="4969463" y="37099"/>
                      <a:pt x="4947045" y="13709"/>
                      <a:pt x="4919644" y="13709"/>
                    </a:cubicBezTo>
                    <a:close/>
                    <a:moveTo>
                      <a:pt x="64765" y="0"/>
                    </a:moveTo>
                    <a:lnTo>
                      <a:pt x="4919648" y="0"/>
                    </a:lnTo>
                    <a:cubicBezTo>
                      <a:pt x="4955767" y="0"/>
                      <a:pt x="4984413" y="28388"/>
                      <a:pt x="4984413" y="64181"/>
                    </a:cubicBezTo>
                    <a:cubicBezTo>
                      <a:pt x="4984413" y="99974"/>
                      <a:pt x="4955767" y="128362"/>
                      <a:pt x="4919648" y="128362"/>
                    </a:cubicBezTo>
                    <a:lnTo>
                      <a:pt x="64765" y="128362"/>
                    </a:lnTo>
                    <a:cubicBezTo>
                      <a:pt x="28646" y="128362"/>
                      <a:pt x="0" y="99974"/>
                      <a:pt x="0" y="64181"/>
                    </a:cubicBezTo>
                    <a:cubicBezTo>
                      <a:pt x="0" y="28388"/>
                      <a:pt x="28646" y="0"/>
                      <a:pt x="647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01DF4B0C-E9BB-9840-A9C9-20E669C0B029}"/>
                  </a:ext>
                </a:extLst>
              </p:cNvPr>
              <p:cNvSpPr/>
              <p:nvPr/>
            </p:nvSpPr>
            <p:spPr>
              <a:xfrm>
                <a:off x="8067751" y="10496990"/>
                <a:ext cx="3435894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9" h="92">
                    <a:moveTo>
                      <a:pt x="2716" y="92"/>
                    </a:moveTo>
                    <a:lnTo>
                      <a:pt x="43" y="92"/>
                    </a:lnTo>
                    <a:cubicBezTo>
                      <a:pt x="20" y="92"/>
                      <a:pt x="0" y="73"/>
                      <a:pt x="0" y="49"/>
                    </a:cubicBezTo>
                    <a:lnTo>
                      <a:pt x="0" y="43"/>
                    </a:lnTo>
                    <a:cubicBezTo>
                      <a:pt x="0" y="19"/>
                      <a:pt x="20" y="0"/>
                      <a:pt x="43" y="0"/>
                    </a:cubicBezTo>
                    <a:lnTo>
                      <a:pt x="2716" y="0"/>
                    </a:lnTo>
                    <a:cubicBezTo>
                      <a:pt x="2740" y="0"/>
                      <a:pt x="2759" y="19"/>
                      <a:pt x="2759" y="43"/>
                    </a:cubicBezTo>
                    <a:lnTo>
                      <a:pt x="2759" y="49"/>
                    </a:lnTo>
                    <a:cubicBezTo>
                      <a:pt x="2759" y="73"/>
                      <a:pt x="2740" y="92"/>
                      <a:pt x="2716" y="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EF979DFF-F49F-2C4D-9EAF-31FE82E0D7A1}"/>
                  </a:ext>
                </a:extLst>
              </p:cNvPr>
              <p:cNvSpPr/>
              <p:nvPr/>
            </p:nvSpPr>
            <p:spPr>
              <a:xfrm>
                <a:off x="8060276" y="10489512"/>
                <a:ext cx="3450843" cy="128362"/>
              </a:xfrm>
              <a:custGeom>
                <a:avLst/>
                <a:gdLst>
                  <a:gd name="connsiteX0" fmla="*/ 64764 w 3450843"/>
                  <a:gd name="connsiteY0" fmla="*/ 13709 h 128362"/>
                  <a:gd name="connsiteX1" fmla="*/ 14950 w 3450843"/>
                  <a:gd name="connsiteY1" fmla="*/ 64182 h 128362"/>
                  <a:gd name="connsiteX2" fmla="*/ 64764 w 3450843"/>
                  <a:gd name="connsiteY2" fmla="*/ 114654 h 128362"/>
                  <a:gd name="connsiteX3" fmla="*/ 3386080 w 3450843"/>
                  <a:gd name="connsiteY3" fmla="*/ 114654 h 128362"/>
                  <a:gd name="connsiteX4" fmla="*/ 3435894 w 3450843"/>
                  <a:gd name="connsiteY4" fmla="*/ 64182 h 128362"/>
                  <a:gd name="connsiteX5" fmla="*/ 3386080 w 3450843"/>
                  <a:gd name="connsiteY5" fmla="*/ 13709 h 128362"/>
                  <a:gd name="connsiteX6" fmla="*/ 64758 w 3450843"/>
                  <a:gd name="connsiteY6" fmla="*/ 0 h 128362"/>
                  <a:gd name="connsiteX7" fmla="*/ 3386085 w 3450843"/>
                  <a:gd name="connsiteY7" fmla="*/ 0 h 128362"/>
                  <a:gd name="connsiteX8" fmla="*/ 3450843 w 3450843"/>
                  <a:gd name="connsiteY8" fmla="*/ 64181 h 128362"/>
                  <a:gd name="connsiteX9" fmla="*/ 3386085 w 3450843"/>
                  <a:gd name="connsiteY9" fmla="*/ 128362 h 128362"/>
                  <a:gd name="connsiteX10" fmla="*/ 64758 w 3450843"/>
                  <a:gd name="connsiteY10" fmla="*/ 128362 h 128362"/>
                  <a:gd name="connsiteX11" fmla="*/ 0 w 3450843"/>
                  <a:gd name="connsiteY11" fmla="*/ 64181 h 128362"/>
                  <a:gd name="connsiteX12" fmla="*/ 64758 w 3450843"/>
                  <a:gd name="connsiteY12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50843" h="128362">
                    <a:moveTo>
                      <a:pt x="64764" y="13709"/>
                    </a:moveTo>
                    <a:cubicBezTo>
                      <a:pt x="37366" y="13709"/>
                      <a:pt x="14950" y="37099"/>
                      <a:pt x="14950" y="64182"/>
                    </a:cubicBezTo>
                    <a:cubicBezTo>
                      <a:pt x="14950" y="91264"/>
                      <a:pt x="37366" y="114654"/>
                      <a:pt x="64764" y="114654"/>
                    </a:cubicBezTo>
                    <a:lnTo>
                      <a:pt x="3386080" y="114654"/>
                    </a:lnTo>
                    <a:cubicBezTo>
                      <a:pt x="3413478" y="114654"/>
                      <a:pt x="3435894" y="91264"/>
                      <a:pt x="3435894" y="64182"/>
                    </a:cubicBezTo>
                    <a:cubicBezTo>
                      <a:pt x="3435894" y="37099"/>
                      <a:pt x="3413478" y="13709"/>
                      <a:pt x="3386080" y="13709"/>
                    </a:cubicBezTo>
                    <a:close/>
                    <a:moveTo>
                      <a:pt x="64758" y="0"/>
                    </a:moveTo>
                    <a:lnTo>
                      <a:pt x="3386085" y="0"/>
                    </a:lnTo>
                    <a:cubicBezTo>
                      <a:pt x="3422200" y="0"/>
                      <a:pt x="3450843" y="28388"/>
                      <a:pt x="3450843" y="64181"/>
                    </a:cubicBezTo>
                    <a:cubicBezTo>
                      <a:pt x="3450843" y="99974"/>
                      <a:pt x="3422200" y="128362"/>
                      <a:pt x="3386085" y="128362"/>
                    </a:cubicBezTo>
                    <a:lnTo>
                      <a:pt x="64758" y="128362"/>
                    </a:lnTo>
                    <a:cubicBezTo>
                      <a:pt x="29888" y="128362"/>
                      <a:pt x="0" y="99974"/>
                      <a:pt x="0" y="64181"/>
                    </a:cubicBezTo>
                    <a:cubicBezTo>
                      <a:pt x="0" y="28388"/>
                      <a:pt x="29888" y="0"/>
                      <a:pt x="64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EA9548E1-FE0B-0440-8374-8DBE26B8CDD8}"/>
                  </a:ext>
                </a:extLst>
              </p:cNvPr>
              <p:cNvSpPr/>
              <p:nvPr/>
            </p:nvSpPr>
            <p:spPr>
              <a:xfrm>
                <a:off x="7468525" y="10125613"/>
                <a:ext cx="342593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6" h="298">
                    <a:moveTo>
                      <a:pt x="138" y="0"/>
                    </a:moveTo>
                    <a:lnTo>
                      <a:pt x="0" y="0"/>
                    </a:lnTo>
                    <a:lnTo>
                      <a:pt x="33" y="298"/>
                    </a:lnTo>
                    <a:lnTo>
                      <a:pt x="138" y="298"/>
                    </a:lnTo>
                    <a:lnTo>
                      <a:pt x="242" y="298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4FFE1B32-6AFD-324A-BE14-A2445FA41E53}"/>
                  </a:ext>
                </a:extLst>
              </p:cNvPr>
              <p:cNvSpPr/>
              <p:nvPr/>
            </p:nvSpPr>
            <p:spPr>
              <a:xfrm>
                <a:off x="7461050" y="10118132"/>
                <a:ext cx="356810" cy="383839"/>
              </a:xfrm>
              <a:custGeom>
                <a:avLst/>
                <a:gdLst>
                  <a:gd name="connsiteX0" fmla="*/ 14950 w 356810"/>
                  <a:gd name="connsiteY0" fmla="*/ 14959 h 383839"/>
                  <a:gd name="connsiteX1" fmla="*/ 53423 w 356810"/>
                  <a:gd name="connsiteY1" fmla="*/ 370134 h 383839"/>
                  <a:gd name="connsiteX2" fmla="*/ 301634 w 356810"/>
                  <a:gd name="connsiteY2" fmla="*/ 370134 h 383839"/>
                  <a:gd name="connsiteX3" fmla="*/ 341347 w 356810"/>
                  <a:gd name="connsiteY3" fmla="*/ 14959 h 383839"/>
                  <a:gd name="connsiteX4" fmla="*/ 7449 w 356810"/>
                  <a:gd name="connsiteY4" fmla="*/ 0 h 383839"/>
                  <a:gd name="connsiteX5" fmla="*/ 350089 w 356810"/>
                  <a:gd name="connsiteY5" fmla="*/ 0 h 383839"/>
                  <a:gd name="connsiteX6" fmla="*/ 355055 w 356810"/>
                  <a:gd name="connsiteY6" fmla="*/ 2484 h 383839"/>
                  <a:gd name="connsiteX7" fmla="*/ 356296 w 356810"/>
                  <a:gd name="connsiteY7" fmla="*/ 8695 h 383839"/>
                  <a:gd name="connsiteX8" fmla="*/ 315328 w 356810"/>
                  <a:gd name="connsiteY8" fmla="*/ 377628 h 383839"/>
                  <a:gd name="connsiteX9" fmla="*/ 307880 w 356810"/>
                  <a:gd name="connsiteY9" fmla="*/ 383839 h 383839"/>
                  <a:gd name="connsiteX10" fmla="*/ 48417 w 356810"/>
                  <a:gd name="connsiteY10" fmla="*/ 383839 h 383839"/>
                  <a:gd name="connsiteX11" fmla="*/ 40968 w 356810"/>
                  <a:gd name="connsiteY11" fmla="*/ 377628 h 383839"/>
                  <a:gd name="connsiteX12" fmla="*/ 0 w 356810"/>
                  <a:gd name="connsiteY12" fmla="*/ 8695 h 383839"/>
                  <a:gd name="connsiteX13" fmla="*/ 1242 w 356810"/>
                  <a:gd name="connsiteY13" fmla="*/ 2484 h 383839"/>
                  <a:gd name="connsiteX14" fmla="*/ 7449 w 356810"/>
                  <a:gd name="connsiteY14" fmla="*/ 0 h 38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6810" h="383839">
                    <a:moveTo>
                      <a:pt x="14950" y="14959"/>
                    </a:moveTo>
                    <a:lnTo>
                      <a:pt x="53423" y="370134"/>
                    </a:lnTo>
                    <a:lnTo>
                      <a:pt x="301634" y="370134"/>
                    </a:lnTo>
                    <a:lnTo>
                      <a:pt x="341347" y="14959"/>
                    </a:lnTo>
                    <a:close/>
                    <a:moveTo>
                      <a:pt x="7449" y="0"/>
                    </a:moveTo>
                    <a:lnTo>
                      <a:pt x="350089" y="0"/>
                    </a:lnTo>
                    <a:cubicBezTo>
                      <a:pt x="351330" y="0"/>
                      <a:pt x="352572" y="1242"/>
                      <a:pt x="355055" y="2484"/>
                    </a:cubicBezTo>
                    <a:cubicBezTo>
                      <a:pt x="356296" y="3727"/>
                      <a:pt x="357538" y="6211"/>
                      <a:pt x="356296" y="8695"/>
                    </a:cubicBezTo>
                    <a:lnTo>
                      <a:pt x="315328" y="377628"/>
                    </a:lnTo>
                    <a:cubicBezTo>
                      <a:pt x="315328" y="381355"/>
                      <a:pt x="311604" y="383839"/>
                      <a:pt x="307880" y="383839"/>
                    </a:cubicBezTo>
                    <a:lnTo>
                      <a:pt x="48417" y="383839"/>
                    </a:lnTo>
                    <a:cubicBezTo>
                      <a:pt x="44692" y="383839"/>
                      <a:pt x="40968" y="381355"/>
                      <a:pt x="40968" y="377628"/>
                    </a:cubicBezTo>
                    <a:lnTo>
                      <a:pt x="0" y="8695"/>
                    </a:lnTo>
                    <a:cubicBezTo>
                      <a:pt x="0" y="6211"/>
                      <a:pt x="1242" y="3727"/>
                      <a:pt x="1242" y="2484"/>
                    </a:cubicBezTo>
                    <a:cubicBezTo>
                      <a:pt x="2483" y="1242"/>
                      <a:pt x="4966" y="0"/>
                      <a:pt x="7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BE431C7F-FADB-5047-A872-7226BFAC0F78}"/>
                  </a:ext>
                </a:extLst>
              </p:cNvPr>
              <p:cNvSpPr/>
              <p:nvPr/>
            </p:nvSpPr>
            <p:spPr>
              <a:xfrm>
                <a:off x="7432397" y="10037131"/>
                <a:ext cx="413603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3" h="89">
                    <a:moveTo>
                      <a:pt x="306" y="33"/>
                    </a:moveTo>
                    <a:lnTo>
                      <a:pt x="301" y="33"/>
                    </a:lnTo>
                    <a:cubicBezTo>
                      <a:pt x="301" y="31"/>
                      <a:pt x="301" y="29"/>
                      <a:pt x="301" y="27"/>
                    </a:cubicBezTo>
                    <a:cubicBezTo>
                      <a:pt x="301" y="12"/>
                      <a:pt x="289" y="0"/>
                      <a:pt x="274" y="0"/>
                    </a:cubicBezTo>
                    <a:lnTo>
                      <a:pt x="59" y="0"/>
                    </a:lnTo>
                    <a:cubicBezTo>
                      <a:pt x="44" y="0"/>
                      <a:pt x="32" y="12"/>
                      <a:pt x="32" y="27"/>
                    </a:cubicBezTo>
                    <a:cubicBezTo>
                      <a:pt x="32" y="29"/>
                      <a:pt x="32" y="31"/>
                      <a:pt x="32" y="33"/>
                    </a:cubicBezTo>
                    <a:lnTo>
                      <a:pt x="28" y="33"/>
                    </a:lnTo>
                    <a:cubicBezTo>
                      <a:pt x="13" y="33"/>
                      <a:pt x="0" y="46"/>
                      <a:pt x="0" y="61"/>
                    </a:cubicBezTo>
                    <a:cubicBezTo>
                      <a:pt x="0" y="76"/>
                      <a:pt x="13" y="89"/>
                      <a:pt x="28" y="89"/>
                    </a:cubicBezTo>
                    <a:lnTo>
                      <a:pt x="306" y="89"/>
                    </a:lnTo>
                    <a:cubicBezTo>
                      <a:pt x="321" y="89"/>
                      <a:pt x="333" y="76"/>
                      <a:pt x="333" y="61"/>
                    </a:cubicBezTo>
                    <a:cubicBezTo>
                      <a:pt x="333" y="46"/>
                      <a:pt x="321" y="33"/>
                      <a:pt x="306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F8E092A8-08DE-364F-94DF-7E2E406247E3}"/>
                  </a:ext>
                </a:extLst>
              </p:cNvPr>
              <p:cNvSpPr/>
              <p:nvPr/>
            </p:nvSpPr>
            <p:spPr>
              <a:xfrm>
                <a:off x="7432397" y="10037131"/>
                <a:ext cx="413603" cy="109668"/>
              </a:xfrm>
              <a:custGeom>
                <a:avLst/>
                <a:gdLst>
                  <a:gd name="connsiteX0" fmla="*/ 73314 w 413603"/>
                  <a:gd name="connsiteY0" fmla="*/ 13709 h 109668"/>
                  <a:gd name="connsiteX1" fmla="*/ 53445 w 413603"/>
                  <a:gd name="connsiteY1" fmla="*/ 33347 h 109668"/>
                  <a:gd name="connsiteX2" fmla="*/ 57171 w 413603"/>
                  <a:gd name="connsiteY2" fmla="*/ 44393 h 109668"/>
                  <a:gd name="connsiteX3" fmla="*/ 57171 w 413603"/>
                  <a:gd name="connsiteY3" fmla="*/ 51757 h 109668"/>
                  <a:gd name="connsiteX4" fmla="*/ 50962 w 413603"/>
                  <a:gd name="connsiteY4" fmla="*/ 54211 h 109668"/>
                  <a:gd name="connsiteX5" fmla="*/ 34819 w 413603"/>
                  <a:gd name="connsiteY5" fmla="*/ 54211 h 109668"/>
                  <a:gd name="connsiteX6" fmla="*/ 14950 w 413603"/>
                  <a:gd name="connsiteY6" fmla="*/ 75076 h 109668"/>
                  <a:gd name="connsiteX7" fmla="*/ 34819 w 413603"/>
                  <a:gd name="connsiteY7" fmla="*/ 94714 h 109668"/>
                  <a:gd name="connsiteX8" fmla="*/ 380032 w 413603"/>
                  <a:gd name="connsiteY8" fmla="*/ 94714 h 109668"/>
                  <a:gd name="connsiteX9" fmla="*/ 399900 w 413603"/>
                  <a:gd name="connsiteY9" fmla="*/ 75076 h 109668"/>
                  <a:gd name="connsiteX10" fmla="*/ 380032 w 413603"/>
                  <a:gd name="connsiteY10" fmla="*/ 54211 h 109668"/>
                  <a:gd name="connsiteX11" fmla="*/ 363889 w 413603"/>
                  <a:gd name="connsiteY11" fmla="*/ 54211 h 109668"/>
                  <a:gd name="connsiteX12" fmla="*/ 356438 w 413603"/>
                  <a:gd name="connsiteY12" fmla="*/ 51757 h 109668"/>
                  <a:gd name="connsiteX13" fmla="*/ 357680 w 413603"/>
                  <a:gd name="connsiteY13" fmla="*/ 44393 h 109668"/>
                  <a:gd name="connsiteX14" fmla="*/ 360163 w 413603"/>
                  <a:gd name="connsiteY14" fmla="*/ 33347 h 109668"/>
                  <a:gd name="connsiteX15" fmla="*/ 340295 w 413603"/>
                  <a:gd name="connsiteY15" fmla="*/ 13709 h 109668"/>
                  <a:gd name="connsiteX16" fmla="*/ 73281 w 413603"/>
                  <a:gd name="connsiteY16" fmla="*/ 0 h 109668"/>
                  <a:gd name="connsiteX17" fmla="*/ 340322 w 413603"/>
                  <a:gd name="connsiteY17" fmla="*/ 0 h 109668"/>
                  <a:gd name="connsiteX18" fmla="*/ 373858 w 413603"/>
                  <a:gd name="connsiteY18" fmla="*/ 33270 h 109668"/>
                  <a:gd name="connsiteX19" fmla="*/ 373858 w 413603"/>
                  <a:gd name="connsiteY19" fmla="*/ 40663 h 109668"/>
                  <a:gd name="connsiteX20" fmla="*/ 380068 w 413603"/>
                  <a:gd name="connsiteY20" fmla="*/ 40663 h 109668"/>
                  <a:gd name="connsiteX21" fmla="*/ 413603 w 413603"/>
                  <a:gd name="connsiteY21" fmla="*/ 75166 h 109668"/>
                  <a:gd name="connsiteX22" fmla="*/ 380068 w 413603"/>
                  <a:gd name="connsiteY22" fmla="*/ 109668 h 109668"/>
                  <a:gd name="connsiteX23" fmla="*/ 34778 w 413603"/>
                  <a:gd name="connsiteY23" fmla="*/ 109668 h 109668"/>
                  <a:gd name="connsiteX24" fmla="*/ 0 w 413603"/>
                  <a:gd name="connsiteY24" fmla="*/ 75166 h 109668"/>
                  <a:gd name="connsiteX25" fmla="*/ 34778 w 413603"/>
                  <a:gd name="connsiteY25" fmla="*/ 40663 h 109668"/>
                  <a:gd name="connsiteX26" fmla="*/ 39746 w 413603"/>
                  <a:gd name="connsiteY26" fmla="*/ 40663 h 109668"/>
                  <a:gd name="connsiteX27" fmla="*/ 39746 w 413603"/>
                  <a:gd name="connsiteY27" fmla="*/ 33270 h 109668"/>
                  <a:gd name="connsiteX28" fmla="*/ 73281 w 413603"/>
                  <a:gd name="connsiteY28" fmla="*/ 0 h 10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13603" h="109668">
                    <a:moveTo>
                      <a:pt x="73314" y="13709"/>
                    </a:moveTo>
                    <a:cubicBezTo>
                      <a:pt x="63379" y="13709"/>
                      <a:pt x="53445" y="22300"/>
                      <a:pt x="53445" y="33347"/>
                    </a:cubicBezTo>
                    <a:cubicBezTo>
                      <a:pt x="53445" y="38256"/>
                      <a:pt x="54687" y="40711"/>
                      <a:pt x="57171" y="44393"/>
                    </a:cubicBezTo>
                    <a:cubicBezTo>
                      <a:pt x="57171" y="46847"/>
                      <a:pt x="58412" y="48075"/>
                      <a:pt x="57171" y="51757"/>
                    </a:cubicBezTo>
                    <a:cubicBezTo>
                      <a:pt x="54687" y="52984"/>
                      <a:pt x="53445" y="54211"/>
                      <a:pt x="50962" y="54211"/>
                    </a:cubicBezTo>
                    <a:lnTo>
                      <a:pt x="34819" y="54211"/>
                    </a:lnTo>
                    <a:cubicBezTo>
                      <a:pt x="23643" y="54211"/>
                      <a:pt x="14950" y="64030"/>
                      <a:pt x="14950" y="75076"/>
                    </a:cubicBezTo>
                    <a:cubicBezTo>
                      <a:pt x="14950" y="86123"/>
                      <a:pt x="23643" y="94714"/>
                      <a:pt x="34819" y="94714"/>
                    </a:cubicBezTo>
                    <a:lnTo>
                      <a:pt x="380032" y="94714"/>
                    </a:lnTo>
                    <a:cubicBezTo>
                      <a:pt x="389966" y="94714"/>
                      <a:pt x="399900" y="86123"/>
                      <a:pt x="399900" y="75076"/>
                    </a:cubicBezTo>
                    <a:cubicBezTo>
                      <a:pt x="399900" y="64030"/>
                      <a:pt x="389966" y="54211"/>
                      <a:pt x="380032" y="54211"/>
                    </a:cubicBezTo>
                    <a:lnTo>
                      <a:pt x="363889" y="54211"/>
                    </a:lnTo>
                    <a:cubicBezTo>
                      <a:pt x="360163" y="54211"/>
                      <a:pt x="358922" y="52984"/>
                      <a:pt x="356438" y="51757"/>
                    </a:cubicBezTo>
                    <a:cubicBezTo>
                      <a:pt x="356438" y="48075"/>
                      <a:pt x="356438" y="46847"/>
                      <a:pt x="357680" y="44393"/>
                    </a:cubicBezTo>
                    <a:cubicBezTo>
                      <a:pt x="358922" y="40711"/>
                      <a:pt x="360163" y="38256"/>
                      <a:pt x="360163" y="33347"/>
                    </a:cubicBezTo>
                    <a:cubicBezTo>
                      <a:pt x="360163" y="22300"/>
                      <a:pt x="351471" y="13709"/>
                      <a:pt x="340295" y="13709"/>
                    </a:cubicBezTo>
                    <a:close/>
                    <a:moveTo>
                      <a:pt x="73281" y="0"/>
                    </a:moveTo>
                    <a:lnTo>
                      <a:pt x="340322" y="0"/>
                    </a:lnTo>
                    <a:cubicBezTo>
                      <a:pt x="358953" y="0"/>
                      <a:pt x="373858" y="14787"/>
                      <a:pt x="373858" y="33270"/>
                    </a:cubicBezTo>
                    <a:cubicBezTo>
                      <a:pt x="373858" y="35735"/>
                      <a:pt x="373858" y="38199"/>
                      <a:pt x="373858" y="40663"/>
                    </a:cubicBezTo>
                    <a:lnTo>
                      <a:pt x="380068" y="40663"/>
                    </a:lnTo>
                    <a:cubicBezTo>
                      <a:pt x="398699" y="40663"/>
                      <a:pt x="413603" y="56682"/>
                      <a:pt x="413603" y="75166"/>
                    </a:cubicBezTo>
                    <a:cubicBezTo>
                      <a:pt x="413603" y="93649"/>
                      <a:pt x="398699" y="109668"/>
                      <a:pt x="380068" y="109668"/>
                    </a:cubicBezTo>
                    <a:lnTo>
                      <a:pt x="34778" y="109668"/>
                    </a:lnTo>
                    <a:cubicBezTo>
                      <a:pt x="16147" y="109668"/>
                      <a:pt x="0" y="93649"/>
                      <a:pt x="0" y="75166"/>
                    </a:cubicBezTo>
                    <a:cubicBezTo>
                      <a:pt x="0" y="56682"/>
                      <a:pt x="16147" y="40663"/>
                      <a:pt x="34778" y="40663"/>
                    </a:cubicBezTo>
                    <a:lnTo>
                      <a:pt x="39746" y="40663"/>
                    </a:lnTo>
                    <a:cubicBezTo>
                      <a:pt x="39746" y="38199"/>
                      <a:pt x="39746" y="35735"/>
                      <a:pt x="39746" y="33270"/>
                    </a:cubicBezTo>
                    <a:cubicBezTo>
                      <a:pt x="39746" y="14787"/>
                      <a:pt x="54650" y="0"/>
                      <a:pt x="732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1E4A209A-4334-D642-A3D2-38AB675B89EB}"/>
                  </a:ext>
                </a:extLst>
              </p:cNvPr>
              <p:cNvSpPr/>
              <p:nvPr/>
            </p:nvSpPr>
            <p:spPr>
              <a:xfrm>
                <a:off x="7482229" y="10250236"/>
                <a:ext cx="313940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118">
                    <a:moveTo>
                      <a:pt x="13" y="118"/>
                    </a:moveTo>
                    <a:lnTo>
                      <a:pt x="241" y="118"/>
                    </a:lnTo>
                    <a:lnTo>
                      <a:pt x="2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76CC1236-E6BF-0240-B22D-35E3762C08A0}"/>
                  </a:ext>
                </a:extLst>
              </p:cNvPr>
              <p:cNvSpPr/>
              <p:nvPr/>
            </p:nvSpPr>
            <p:spPr>
              <a:xfrm>
                <a:off x="7474754" y="10242759"/>
                <a:ext cx="329403" cy="159517"/>
              </a:xfrm>
              <a:custGeom>
                <a:avLst/>
                <a:gdLst>
                  <a:gd name="connsiteX0" fmla="*/ 14950 w 329403"/>
                  <a:gd name="connsiteY0" fmla="*/ 14955 h 159517"/>
                  <a:gd name="connsiteX1" fmla="*/ 29838 w 329403"/>
                  <a:gd name="connsiteY1" fmla="*/ 145809 h 159517"/>
                  <a:gd name="connsiteX2" fmla="*/ 299053 w 329403"/>
                  <a:gd name="connsiteY2" fmla="*/ 145809 h 159517"/>
                  <a:gd name="connsiteX3" fmla="*/ 313940 w 329403"/>
                  <a:gd name="connsiteY3" fmla="*/ 14955 h 159517"/>
                  <a:gd name="connsiteX4" fmla="*/ 7447 w 329403"/>
                  <a:gd name="connsiteY4" fmla="*/ 0 h 159517"/>
                  <a:gd name="connsiteX5" fmla="*/ 321443 w 329403"/>
                  <a:gd name="connsiteY5" fmla="*/ 0 h 159517"/>
                  <a:gd name="connsiteX6" fmla="*/ 327648 w 329403"/>
                  <a:gd name="connsiteY6" fmla="*/ 2473 h 159517"/>
                  <a:gd name="connsiteX7" fmla="*/ 328889 w 329403"/>
                  <a:gd name="connsiteY7" fmla="*/ 8656 h 159517"/>
                  <a:gd name="connsiteX8" fmla="*/ 312755 w 329403"/>
                  <a:gd name="connsiteY8" fmla="*/ 153334 h 159517"/>
                  <a:gd name="connsiteX9" fmla="*/ 306550 w 329403"/>
                  <a:gd name="connsiteY9" fmla="*/ 159517 h 159517"/>
                  <a:gd name="connsiteX10" fmla="*/ 23581 w 329403"/>
                  <a:gd name="connsiteY10" fmla="*/ 159517 h 159517"/>
                  <a:gd name="connsiteX11" fmla="*/ 16134 w 329403"/>
                  <a:gd name="connsiteY11" fmla="*/ 153334 h 159517"/>
                  <a:gd name="connsiteX12" fmla="*/ 0 w 329403"/>
                  <a:gd name="connsiteY12" fmla="*/ 8656 h 159517"/>
                  <a:gd name="connsiteX13" fmla="*/ 1241 w 329403"/>
                  <a:gd name="connsiteY13" fmla="*/ 2473 h 159517"/>
                  <a:gd name="connsiteX14" fmla="*/ 7447 w 329403"/>
                  <a:gd name="connsiteY14" fmla="*/ 0 h 15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403" h="159517">
                    <a:moveTo>
                      <a:pt x="14950" y="14955"/>
                    </a:moveTo>
                    <a:lnTo>
                      <a:pt x="29838" y="145809"/>
                    </a:lnTo>
                    <a:lnTo>
                      <a:pt x="299053" y="145809"/>
                    </a:lnTo>
                    <a:lnTo>
                      <a:pt x="313940" y="14955"/>
                    </a:lnTo>
                    <a:close/>
                    <a:moveTo>
                      <a:pt x="7447" y="0"/>
                    </a:moveTo>
                    <a:lnTo>
                      <a:pt x="321443" y="0"/>
                    </a:lnTo>
                    <a:cubicBezTo>
                      <a:pt x="323925" y="0"/>
                      <a:pt x="325166" y="1237"/>
                      <a:pt x="327648" y="2473"/>
                    </a:cubicBezTo>
                    <a:cubicBezTo>
                      <a:pt x="328889" y="4946"/>
                      <a:pt x="330130" y="6183"/>
                      <a:pt x="328889" y="8656"/>
                    </a:cubicBezTo>
                    <a:lnTo>
                      <a:pt x="312755" y="153334"/>
                    </a:lnTo>
                    <a:cubicBezTo>
                      <a:pt x="312755" y="157044"/>
                      <a:pt x="310273" y="159517"/>
                      <a:pt x="306550" y="159517"/>
                    </a:cubicBezTo>
                    <a:lnTo>
                      <a:pt x="23581" y="159517"/>
                    </a:lnTo>
                    <a:cubicBezTo>
                      <a:pt x="19858" y="159517"/>
                      <a:pt x="17376" y="157044"/>
                      <a:pt x="16134" y="153334"/>
                    </a:cubicBezTo>
                    <a:lnTo>
                      <a:pt x="0" y="8656"/>
                    </a:lnTo>
                    <a:cubicBezTo>
                      <a:pt x="0" y="6183"/>
                      <a:pt x="1241" y="4946"/>
                      <a:pt x="1241" y="2473"/>
                    </a:cubicBezTo>
                    <a:cubicBezTo>
                      <a:pt x="3724" y="1237"/>
                      <a:pt x="4965" y="0"/>
                      <a:pt x="7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AE89BAF9-F1C7-584C-A720-46981EC99839}"/>
                  </a:ext>
                </a:extLst>
              </p:cNvPr>
              <p:cNvSpPr/>
              <p:nvPr/>
            </p:nvSpPr>
            <p:spPr>
              <a:xfrm>
                <a:off x="7742599" y="8896831"/>
                <a:ext cx="2445489" cy="13745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4" h="1104">
                    <a:moveTo>
                      <a:pt x="1751" y="75"/>
                    </a:moveTo>
                    <a:lnTo>
                      <a:pt x="1962" y="1015"/>
                    </a:lnTo>
                    <a:cubicBezTo>
                      <a:pt x="1973" y="1061"/>
                      <a:pt x="1938" y="1104"/>
                      <a:pt x="1891" y="1104"/>
                    </a:cubicBezTo>
                    <a:lnTo>
                      <a:pt x="307" y="1104"/>
                    </a:lnTo>
                    <a:cubicBezTo>
                      <a:pt x="262" y="1104"/>
                      <a:pt x="224" y="1074"/>
                      <a:pt x="214" y="1030"/>
                    </a:cubicBezTo>
                    <a:lnTo>
                      <a:pt x="2" y="91"/>
                    </a:lnTo>
                    <a:cubicBezTo>
                      <a:pt x="-9" y="44"/>
                      <a:pt x="26" y="0"/>
                      <a:pt x="73" y="0"/>
                    </a:cubicBezTo>
                    <a:lnTo>
                      <a:pt x="1657" y="0"/>
                    </a:lnTo>
                    <a:cubicBezTo>
                      <a:pt x="1702" y="0"/>
                      <a:pt x="1741" y="32"/>
                      <a:pt x="1751" y="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04A4F-6D9C-C841-B093-F8BA6A5CB700}"/>
                  </a:ext>
                </a:extLst>
              </p:cNvPr>
              <p:cNvSpPr/>
              <p:nvPr/>
            </p:nvSpPr>
            <p:spPr>
              <a:xfrm>
                <a:off x="7735280" y="8890600"/>
                <a:ext cx="2460109" cy="1389546"/>
              </a:xfrm>
              <a:custGeom>
                <a:avLst/>
                <a:gdLst>
                  <a:gd name="connsiteX0" fmla="*/ 96974 w 2460109"/>
                  <a:gd name="connsiteY0" fmla="*/ 13709 h 1389546"/>
                  <a:gd name="connsiteX1" fmla="*/ 32226 w 2460109"/>
                  <a:gd name="connsiteY1" fmla="*/ 46081 h 1389546"/>
                  <a:gd name="connsiteX2" fmla="*/ 14793 w 2460109"/>
                  <a:gd name="connsiteY2" fmla="*/ 117051 h 1389546"/>
                  <a:gd name="connsiteX3" fmla="*/ 278766 w 2460109"/>
                  <a:gd name="connsiteY3" fmla="*/ 1287435 h 1389546"/>
                  <a:gd name="connsiteX4" fmla="*/ 388340 w 2460109"/>
                  <a:gd name="connsiteY4" fmla="*/ 1374591 h 1389546"/>
                  <a:gd name="connsiteX5" fmla="*/ 2360664 w 2460109"/>
                  <a:gd name="connsiteY5" fmla="*/ 1374591 h 1389546"/>
                  <a:gd name="connsiteX6" fmla="*/ 2426657 w 2460109"/>
                  <a:gd name="connsiteY6" fmla="*/ 1342219 h 1389546"/>
                  <a:gd name="connsiteX7" fmla="*/ 2442844 w 2460109"/>
                  <a:gd name="connsiteY7" fmla="*/ 1271249 h 1389546"/>
                  <a:gd name="connsiteX8" fmla="*/ 2178871 w 2460109"/>
                  <a:gd name="connsiteY8" fmla="*/ 100865 h 1389546"/>
                  <a:gd name="connsiteX9" fmla="*/ 2069298 w 2460109"/>
                  <a:gd name="connsiteY9" fmla="*/ 13709 h 1389546"/>
                  <a:gd name="connsiteX10" fmla="*/ 98213 w 2460109"/>
                  <a:gd name="connsiteY10" fmla="*/ 0 h 1389546"/>
                  <a:gd name="connsiteX11" fmla="*/ 2070548 w 2460109"/>
                  <a:gd name="connsiteY11" fmla="*/ 0 h 1389546"/>
                  <a:gd name="connsiteX12" fmla="*/ 2193820 w 2460109"/>
                  <a:gd name="connsiteY12" fmla="*/ 98364 h 1389546"/>
                  <a:gd name="connsiteX13" fmla="*/ 2457794 w 2460109"/>
                  <a:gd name="connsiteY13" fmla="*/ 1268770 h 1389546"/>
                  <a:gd name="connsiteX14" fmla="*/ 2437871 w 2460109"/>
                  <a:gd name="connsiteY14" fmla="*/ 1350948 h 1389546"/>
                  <a:gd name="connsiteX15" fmla="*/ 2361916 w 2460109"/>
                  <a:gd name="connsiteY15" fmla="*/ 1389546 h 1389546"/>
                  <a:gd name="connsiteX16" fmla="*/ 389581 w 2460109"/>
                  <a:gd name="connsiteY16" fmla="*/ 1389546 h 1389546"/>
                  <a:gd name="connsiteX17" fmla="*/ 266310 w 2460109"/>
                  <a:gd name="connsiteY17" fmla="*/ 1289937 h 1389546"/>
                  <a:gd name="connsiteX18" fmla="*/ 2336 w 2460109"/>
                  <a:gd name="connsiteY18" fmla="*/ 120776 h 1389546"/>
                  <a:gd name="connsiteX19" fmla="*/ 21013 w 2460109"/>
                  <a:gd name="connsiteY19" fmla="*/ 36108 h 1389546"/>
                  <a:gd name="connsiteX20" fmla="*/ 98213 w 2460109"/>
                  <a:gd name="connsiteY20" fmla="*/ 0 h 138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60109" h="1389546">
                    <a:moveTo>
                      <a:pt x="96974" y="13709"/>
                    </a:moveTo>
                    <a:cubicBezTo>
                      <a:pt x="70825" y="13709"/>
                      <a:pt x="47167" y="26160"/>
                      <a:pt x="32226" y="46081"/>
                    </a:cubicBezTo>
                    <a:cubicBezTo>
                      <a:pt x="16039" y="66003"/>
                      <a:pt x="9813" y="90904"/>
                      <a:pt x="14793" y="117051"/>
                    </a:cubicBezTo>
                    <a:lnTo>
                      <a:pt x="278766" y="1287435"/>
                    </a:lnTo>
                    <a:cubicBezTo>
                      <a:pt x="291218" y="1338483"/>
                      <a:pt x="334798" y="1374591"/>
                      <a:pt x="388340" y="1374591"/>
                    </a:cubicBezTo>
                    <a:lnTo>
                      <a:pt x="2360664" y="1374591"/>
                    </a:lnTo>
                    <a:cubicBezTo>
                      <a:pt x="2386812" y="1374591"/>
                      <a:pt x="2410470" y="1363385"/>
                      <a:pt x="2426657" y="1342219"/>
                    </a:cubicBezTo>
                    <a:cubicBezTo>
                      <a:pt x="2442844" y="1322297"/>
                      <a:pt x="2449070" y="1297396"/>
                      <a:pt x="2442844" y="1271249"/>
                    </a:cubicBezTo>
                    <a:lnTo>
                      <a:pt x="2178871" y="100865"/>
                    </a:lnTo>
                    <a:cubicBezTo>
                      <a:pt x="2166420" y="49817"/>
                      <a:pt x="2121594" y="13709"/>
                      <a:pt x="2069298" y="13709"/>
                    </a:cubicBezTo>
                    <a:close/>
                    <a:moveTo>
                      <a:pt x="98213" y="0"/>
                    </a:moveTo>
                    <a:lnTo>
                      <a:pt x="2070548" y="0"/>
                    </a:lnTo>
                    <a:cubicBezTo>
                      <a:pt x="2130316" y="0"/>
                      <a:pt x="2181368" y="41089"/>
                      <a:pt x="2193820" y="98364"/>
                    </a:cubicBezTo>
                    <a:lnTo>
                      <a:pt x="2457794" y="1268770"/>
                    </a:lnTo>
                    <a:cubicBezTo>
                      <a:pt x="2464020" y="1297408"/>
                      <a:pt x="2457794" y="1328536"/>
                      <a:pt x="2437871" y="1350948"/>
                    </a:cubicBezTo>
                    <a:cubicBezTo>
                      <a:pt x="2420439" y="1375850"/>
                      <a:pt x="2391800" y="1389546"/>
                      <a:pt x="2361916" y="1389546"/>
                    </a:cubicBezTo>
                    <a:lnTo>
                      <a:pt x="389581" y="1389546"/>
                    </a:lnTo>
                    <a:cubicBezTo>
                      <a:pt x="329813" y="1389546"/>
                      <a:pt x="280007" y="1348457"/>
                      <a:pt x="266310" y="1289937"/>
                    </a:cubicBezTo>
                    <a:lnTo>
                      <a:pt x="2336" y="120776"/>
                    </a:lnTo>
                    <a:cubicBezTo>
                      <a:pt x="-3891" y="90893"/>
                      <a:pt x="2336" y="61011"/>
                      <a:pt x="21013" y="36108"/>
                    </a:cubicBezTo>
                    <a:cubicBezTo>
                      <a:pt x="40936" y="12451"/>
                      <a:pt x="68329" y="0"/>
                      <a:pt x="982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8AEDDCFD-0380-464B-B8A7-07950251F581}"/>
                  </a:ext>
                </a:extLst>
              </p:cNvPr>
              <p:cNvSpPr/>
              <p:nvPr/>
            </p:nvSpPr>
            <p:spPr>
              <a:xfrm>
                <a:off x="8681926" y="10272668"/>
                <a:ext cx="636600" cy="223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180">
                    <a:moveTo>
                      <a:pt x="385" y="128"/>
                    </a:moveTo>
                    <a:lnTo>
                      <a:pt x="468" y="0"/>
                    </a:lnTo>
                    <a:lnTo>
                      <a:pt x="91" y="0"/>
                    </a:lnTo>
                    <a:lnTo>
                      <a:pt x="4" y="136"/>
                    </a:lnTo>
                    <a:cubicBezTo>
                      <a:pt x="-8" y="154"/>
                      <a:pt x="6" y="180"/>
                      <a:pt x="29" y="180"/>
                    </a:cubicBezTo>
                    <a:lnTo>
                      <a:pt x="486" y="180"/>
                    </a:lnTo>
                    <a:cubicBezTo>
                      <a:pt x="500" y="180"/>
                      <a:pt x="512" y="168"/>
                      <a:pt x="512" y="154"/>
                    </a:cubicBezTo>
                    <a:cubicBezTo>
                      <a:pt x="512" y="140"/>
                      <a:pt x="500" y="128"/>
                      <a:pt x="486" y="1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3E3BE005-D166-F540-8B3F-CD9486D54AE4}"/>
                  </a:ext>
                </a:extLst>
              </p:cNvPr>
              <p:cNvSpPr/>
              <p:nvPr/>
            </p:nvSpPr>
            <p:spPr>
              <a:xfrm>
                <a:off x="8675659" y="10266434"/>
                <a:ext cx="651587" cy="235537"/>
              </a:xfrm>
              <a:custGeom>
                <a:avLst/>
                <a:gdLst>
                  <a:gd name="connsiteX0" fmla="*/ 124396 w 651587"/>
                  <a:gd name="connsiteY0" fmla="*/ 14958 h 235537"/>
                  <a:gd name="connsiteX1" fmla="*/ 17472 w 651587"/>
                  <a:gd name="connsiteY1" fmla="*/ 178475 h 235537"/>
                  <a:gd name="connsiteX2" fmla="*/ 17472 w 651587"/>
                  <a:gd name="connsiteY2" fmla="*/ 206967 h 235537"/>
                  <a:gd name="connsiteX3" fmla="*/ 42338 w 651587"/>
                  <a:gd name="connsiteY3" fmla="*/ 221832 h 235537"/>
                  <a:gd name="connsiteX4" fmla="*/ 610529 w 651587"/>
                  <a:gd name="connsiteY4" fmla="*/ 221832 h 235537"/>
                  <a:gd name="connsiteX5" fmla="*/ 636638 w 651587"/>
                  <a:gd name="connsiteY5" fmla="*/ 197057 h 235537"/>
                  <a:gd name="connsiteX6" fmla="*/ 610529 w 651587"/>
                  <a:gd name="connsiteY6" fmla="*/ 172281 h 235537"/>
                  <a:gd name="connsiteX7" fmla="*/ 484955 w 651587"/>
                  <a:gd name="connsiteY7" fmla="*/ 172281 h 235537"/>
                  <a:gd name="connsiteX8" fmla="*/ 479982 w 651587"/>
                  <a:gd name="connsiteY8" fmla="*/ 168565 h 235537"/>
                  <a:gd name="connsiteX9" fmla="*/ 479982 w 651587"/>
                  <a:gd name="connsiteY9" fmla="*/ 161132 h 235537"/>
                  <a:gd name="connsiteX10" fmla="*/ 574473 w 651587"/>
                  <a:gd name="connsiteY10" fmla="*/ 14958 h 235537"/>
                  <a:gd name="connsiteX11" fmla="*/ 120649 w 651587"/>
                  <a:gd name="connsiteY11" fmla="*/ 0 h 235537"/>
                  <a:gd name="connsiteX12" fmla="*/ 589416 w 651587"/>
                  <a:gd name="connsiteY12" fmla="*/ 0 h 235537"/>
                  <a:gd name="connsiteX13" fmla="*/ 595633 w 651587"/>
                  <a:gd name="connsiteY13" fmla="*/ 3719 h 235537"/>
                  <a:gd name="connsiteX14" fmla="*/ 595633 w 651587"/>
                  <a:gd name="connsiteY14" fmla="*/ 11157 h 235537"/>
                  <a:gd name="connsiteX15" fmla="*/ 499890 w 651587"/>
                  <a:gd name="connsiteY15" fmla="*/ 158678 h 235537"/>
                  <a:gd name="connsiteX16" fmla="*/ 611798 w 651587"/>
                  <a:gd name="connsiteY16" fmla="*/ 158678 h 235537"/>
                  <a:gd name="connsiteX17" fmla="*/ 651587 w 651587"/>
                  <a:gd name="connsiteY17" fmla="*/ 197107 h 235537"/>
                  <a:gd name="connsiteX18" fmla="*/ 611798 w 651587"/>
                  <a:gd name="connsiteY18" fmla="*/ 235537 h 235537"/>
                  <a:gd name="connsiteX19" fmla="*/ 43557 w 651587"/>
                  <a:gd name="connsiteY19" fmla="*/ 235537 h 235537"/>
                  <a:gd name="connsiteX20" fmla="*/ 5012 w 651587"/>
                  <a:gd name="connsiteY20" fmla="*/ 213223 h 235537"/>
                  <a:gd name="connsiteX21" fmla="*/ 6255 w 651587"/>
                  <a:gd name="connsiteY21" fmla="*/ 169835 h 235537"/>
                  <a:gd name="connsiteX22" fmla="*/ 115676 w 651587"/>
                  <a:gd name="connsiteY22" fmla="*/ 2479 h 235537"/>
                  <a:gd name="connsiteX23" fmla="*/ 120649 w 651587"/>
                  <a:gd name="connsiteY23" fmla="*/ 0 h 23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587" h="235537">
                    <a:moveTo>
                      <a:pt x="124396" y="14958"/>
                    </a:moveTo>
                    <a:lnTo>
                      <a:pt x="17472" y="178475"/>
                    </a:lnTo>
                    <a:cubicBezTo>
                      <a:pt x="12499" y="187147"/>
                      <a:pt x="11255" y="197057"/>
                      <a:pt x="17472" y="206967"/>
                    </a:cubicBezTo>
                    <a:cubicBezTo>
                      <a:pt x="22445" y="215638"/>
                      <a:pt x="31148" y="221832"/>
                      <a:pt x="42338" y="221832"/>
                    </a:cubicBezTo>
                    <a:lnTo>
                      <a:pt x="610529" y="221832"/>
                    </a:lnTo>
                    <a:cubicBezTo>
                      <a:pt x="624205" y="221832"/>
                      <a:pt x="636638" y="210683"/>
                      <a:pt x="636638" y="197057"/>
                    </a:cubicBezTo>
                    <a:cubicBezTo>
                      <a:pt x="636638" y="183430"/>
                      <a:pt x="624205" y="172281"/>
                      <a:pt x="610529" y="172281"/>
                    </a:cubicBezTo>
                    <a:lnTo>
                      <a:pt x="484955" y="172281"/>
                    </a:lnTo>
                    <a:cubicBezTo>
                      <a:pt x="482468" y="172281"/>
                      <a:pt x="481225" y="171043"/>
                      <a:pt x="479982" y="168565"/>
                    </a:cubicBezTo>
                    <a:cubicBezTo>
                      <a:pt x="477495" y="167326"/>
                      <a:pt x="478738" y="163610"/>
                      <a:pt x="479982" y="161132"/>
                    </a:cubicBezTo>
                    <a:lnTo>
                      <a:pt x="574473" y="14958"/>
                    </a:lnTo>
                    <a:close/>
                    <a:moveTo>
                      <a:pt x="120649" y="0"/>
                    </a:moveTo>
                    <a:lnTo>
                      <a:pt x="589416" y="0"/>
                    </a:lnTo>
                    <a:cubicBezTo>
                      <a:pt x="591903" y="0"/>
                      <a:pt x="594390" y="1240"/>
                      <a:pt x="595633" y="3719"/>
                    </a:cubicBezTo>
                    <a:cubicBezTo>
                      <a:pt x="596877" y="6198"/>
                      <a:pt x="595633" y="8678"/>
                      <a:pt x="595633" y="11157"/>
                    </a:cubicBezTo>
                    <a:lnTo>
                      <a:pt x="499890" y="158678"/>
                    </a:lnTo>
                    <a:lnTo>
                      <a:pt x="611798" y="158678"/>
                    </a:lnTo>
                    <a:cubicBezTo>
                      <a:pt x="634179" y="158678"/>
                      <a:pt x="651587" y="176033"/>
                      <a:pt x="651587" y="197107"/>
                    </a:cubicBezTo>
                    <a:cubicBezTo>
                      <a:pt x="651587" y="218182"/>
                      <a:pt x="634179" y="235537"/>
                      <a:pt x="611798" y="235537"/>
                    </a:cubicBezTo>
                    <a:lnTo>
                      <a:pt x="43557" y="235537"/>
                    </a:lnTo>
                    <a:cubicBezTo>
                      <a:pt x="27393" y="235537"/>
                      <a:pt x="12472" y="226859"/>
                      <a:pt x="5012" y="213223"/>
                    </a:cubicBezTo>
                    <a:cubicBezTo>
                      <a:pt x="-2449" y="199587"/>
                      <a:pt x="-1205" y="183471"/>
                      <a:pt x="6255" y="169835"/>
                    </a:cubicBezTo>
                    <a:lnTo>
                      <a:pt x="115676" y="2479"/>
                    </a:lnTo>
                    <a:cubicBezTo>
                      <a:pt x="116919" y="1240"/>
                      <a:pt x="118162" y="0"/>
                      <a:pt x="120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D90C03A3-F287-5442-88CE-5224509AFE49}"/>
                  </a:ext>
                </a:extLst>
              </p:cNvPr>
              <p:cNvSpPr/>
              <p:nvPr/>
            </p:nvSpPr>
            <p:spPr>
              <a:xfrm>
                <a:off x="8845122" y="10425955"/>
                <a:ext cx="325152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11">
                    <a:moveTo>
                      <a:pt x="255" y="11"/>
                    </a:moveTo>
                    <a:lnTo>
                      <a:pt x="6" y="11"/>
                    </a:ln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255" y="0"/>
                    </a:lnTo>
                    <a:cubicBezTo>
                      <a:pt x="259" y="0"/>
                      <a:pt x="262" y="2"/>
                      <a:pt x="262" y="5"/>
                    </a:cubicBezTo>
                    <a:cubicBezTo>
                      <a:pt x="262" y="8"/>
                      <a:pt x="259" y="11"/>
                      <a:pt x="25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DE5633A2-58F3-6347-A3AB-3A680EF78BD6}"/>
                  </a:ext>
                </a:extLst>
              </p:cNvPr>
              <p:cNvSpPr/>
              <p:nvPr/>
            </p:nvSpPr>
            <p:spPr>
              <a:xfrm>
                <a:off x="7841017" y="8984067"/>
                <a:ext cx="2220001" cy="10792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3" h="867">
                    <a:moveTo>
                      <a:pt x="1563" y="0"/>
                    </a:moveTo>
                    <a:lnTo>
                      <a:pt x="45" y="0"/>
                    </a:lnTo>
                    <a:cubicBezTo>
                      <a:pt x="16" y="0"/>
                      <a:pt x="-5" y="27"/>
                      <a:pt x="1" y="54"/>
                    </a:cubicBezTo>
                    <a:lnTo>
                      <a:pt x="176" y="832"/>
                    </a:lnTo>
                    <a:cubicBezTo>
                      <a:pt x="181" y="852"/>
                      <a:pt x="200" y="867"/>
                      <a:pt x="220" y="867"/>
                    </a:cubicBezTo>
                    <a:lnTo>
                      <a:pt x="1739" y="867"/>
                    </a:lnTo>
                    <a:cubicBezTo>
                      <a:pt x="1768" y="867"/>
                      <a:pt x="1789" y="840"/>
                      <a:pt x="1782" y="813"/>
                    </a:cubicBezTo>
                    <a:lnTo>
                      <a:pt x="1608" y="34"/>
                    </a:lnTo>
                    <a:cubicBezTo>
                      <a:pt x="1603" y="14"/>
                      <a:pt x="1584" y="0"/>
                      <a:pt x="15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4C4A3D1A-9940-ED4E-A2B4-6A2B6D03CF1C}"/>
                  </a:ext>
                </a:extLst>
              </p:cNvPr>
              <p:cNvSpPr/>
              <p:nvPr/>
            </p:nvSpPr>
            <p:spPr>
              <a:xfrm>
                <a:off x="7833560" y="8976590"/>
                <a:ext cx="2235617" cy="1092943"/>
              </a:xfrm>
              <a:custGeom>
                <a:avLst/>
                <a:gdLst>
                  <a:gd name="connsiteX0" fmla="*/ 63491 w 2235617"/>
                  <a:gd name="connsiteY0" fmla="*/ 14955 h 1092943"/>
                  <a:gd name="connsiteX1" fmla="*/ 24893 w 2235617"/>
                  <a:gd name="connsiteY1" fmla="*/ 33627 h 1092943"/>
                  <a:gd name="connsiteX2" fmla="*/ 16177 w 2235617"/>
                  <a:gd name="connsiteY2" fmla="*/ 73459 h 1092943"/>
                  <a:gd name="connsiteX3" fmla="*/ 235313 w 2235617"/>
                  <a:gd name="connsiteY3" fmla="*/ 1041892 h 1092943"/>
                  <a:gd name="connsiteX4" fmla="*/ 281381 w 2235617"/>
                  <a:gd name="connsiteY4" fmla="*/ 1079235 h 1092943"/>
                  <a:gd name="connsiteX5" fmla="*/ 2172670 w 2235617"/>
                  <a:gd name="connsiteY5" fmla="*/ 1079235 h 1092943"/>
                  <a:gd name="connsiteX6" fmla="*/ 2210022 w 2235617"/>
                  <a:gd name="connsiteY6" fmla="*/ 1060563 h 1092943"/>
                  <a:gd name="connsiteX7" fmla="*/ 2219983 w 2235617"/>
                  <a:gd name="connsiteY7" fmla="*/ 1020731 h 1092943"/>
                  <a:gd name="connsiteX8" fmla="*/ 2000848 w 2235617"/>
                  <a:gd name="connsiteY8" fmla="*/ 52298 h 1092943"/>
                  <a:gd name="connsiteX9" fmla="*/ 1953534 w 2235617"/>
                  <a:gd name="connsiteY9" fmla="*/ 14955 h 1092943"/>
                  <a:gd name="connsiteX10" fmla="*/ 63482 w 2235617"/>
                  <a:gd name="connsiteY10" fmla="*/ 0 h 1092943"/>
                  <a:gd name="connsiteX11" fmla="*/ 1953540 w 2235617"/>
                  <a:gd name="connsiteY11" fmla="*/ 0 h 1092943"/>
                  <a:gd name="connsiteX12" fmla="*/ 2015795 w 2235617"/>
                  <a:gd name="connsiteY12" fmla="*/ 48548 h 1092943"/>
                  <a:gd name="connsiteX13" fmla="*/ 2233687 w 2235617"/>
                  <a:gd name="connsiteY13" fmla="*/ 1017010 h 1092943"/>
                  <a:gd name="connsiteX14" fmla="*/ 2222481 w 2235617"/>
                  <a:gd name="connsiteY14" fmla="*/ 1069292 h 1092943"/>
                  <a:gd name="connsiteX15" fmla="*/ 2172677 w 2235617"/>
                  <a:gd name="connsiteY15" fmla="*/ 1092943 h 1092943"/>
                  <a:gd name="connsiteX16" fmla="*/ 281374 w 2235617"/>
                  <a:gd name="connsiteY16" fmla="*/ 1092943 h 1092943"/>
                  <a:gd name="connsiteX17" fmla="*/ 220364 w 2235617"/>
                  <a:gd name="connsiteY17" fmla="*/ 1044395 h 1092943"/>
                  <a:gd name="connsiteX18" fmla="*/ 1227 w 2235617"/>
                  <a:gd name="connsiteY18" fmla="*/ 75933 h 1092943"/>
                  <a:gd name="connsiteX19" fmla="*/ 13678 w 2235617"/>
                  <a:gd name="connsiteY19" fmla="*/ 23651 h 1092943"/>
                  <a:gd name="connsiteX20" fmla="*/ 63482 w 2235617"/>
                  <a:gd name="connsiteY20" fmla="*/ 0 h 109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35617" h="1092943">
                    <a:moveTo>
                      <a:pt x="63491" y="14955"/>
                    </a:moveTo>
                    <a:cubicBezTo>
                      <a:pt x="48550" y="14955"/>
                      <a:pt x="34854" y="21179"/>
                      <a:pt x="24893" y="33627"/>
                    </a:cubicBezTo>
                    <a:cubicBezTo>
                      <a:pt x="16177" y="44830"/>
                      <a:pt x="13687" y="58522"/>
                      <a:pt x="16177" y="73459"/>
                    </a:cubicBezTo>
                    <a:lnTo>
                      <a:pt x="235313" y="1041892"/>
                    </a:lnTo>
                    <a:cubicBezTo>
                      <a:pt x="239048" y="1064298"/>
                      <a:pt x="258970" y="1079235"/>
                      <a:pt x="281381" y="1079235"/>
                    </a:cubicBezTo>
                    <a:lnTo>
                      <a:pt x="2172670" y="1079235"/>
                    </a:lnTo>
                    <a:cubicBezTo>
                      <a:pt x="2187611" y="1079235"/>
                      <a:pt x="2201307" y="1073011"/>
                      <a:pt x="2210022" y="1060563"/>
                    </a:cubicBezTo>
                    <a:cubicBezTo>
                      <a:pt x="2219983" y="1049360"/>
                      <a:pt x="2222473" y="1034423"/>
                      <a:pt x="2219983" y="1020731"/>
                    </a:cubicBezTo>
                    <a:lnTo>
                      <a:pt x="2000848" y="52298"/>
                    </a:lnTo>
                    <a:cubicBezTo>
                      <a:pt x="1997112" y="29892"/>
                      <a:pt x="1977191" y="14955"/>
                      <a:pt x="1953534" y="14955"/>
                    </a:cubicBezTo>
                    <a:close/>
                    <a:moveTo>
                      <a:pt x="63482" y="0"/>
                    </a:moveTo>
                    <a:lnTo>
                      <a:pt x="1953540" y="0"/>
                    </a:lnTo>
                    <a:cubicBezTo>
                      <a:pt x="1983422" y="0"/>
                      <a:pt x="2009569" y="19917"/>
                      <a:pt x="2015795" y="48548"/>
                    </a:cubicBezTo>
                    <a:lnTo>
                      <a:pt x="2233687" y="1017010"/>
                    </a:lnTo>
                    <a:cubicBezTo>
                      <a:pt x="2238667" y="1035682"/>
                      <a:pt x="2233687" y="1054354"/>
                      <a:pt x="2222481" y="1069292"/>
                    </a:cubicBezTo>
                    <a:cubicBezTo>
                      <a:pt x="2210030" y="1085474"/>
                      <a:pt x="2191354" y="1092943"/>
                      <a:pt x="2172677" y="1092943"/>
                    </a:cubicBezTo>
                    <a:lnTo>
                      <a:pt x="281374" y="1092943"/>
                    </a:lnTo>
                    <a:cubicBezTo>
                      <a:pt x="252737" y="1092943"/>
                      <a:pt x="226590" y="1073026"/>
                      <a:pt x="220364" y="1044395"/>
                    </a:cubicBezTo>
                    <a:lnTo>
                      <a:pt x="1227" y="75933"/>
                    </a:lnTo>
                    <a:cubicBezTo>
                      <a:pt x="-2508" y="58506"/>
                      <a:pt x="2472" y="38589"/>
                      <a:pt x="13678" y="23651"/>
                    </a:cubicBezTo>
                    <a:cubicBezTo>
                      <a:pt x="26129" y="8714"/>
                      <a:pt x="44806" y="0"/>
                      <a:pt x="63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74ACA1A9-0078-0246-92BE-39A093E42D20}"/>
                  </a:ext>
                </a:extLst>
              </p:cNvPr>
              <p:cNvSpPr/>
              <p:nvPr/>
            </p:nvSpPr>
            <p:spPr>
              <a:xfrm>
                <a:off x="9035731" y="10114394"/>
                <a:ext cx="104647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5">
                    <a:moveTo>
                      <a:pt x="85" y="42"/>
                    </a:moveTo>
                    <a:cubicBezTo>
                      <a:pt x="85" y="66"/>
                      <a:pt x="66" y="85"/>
                      <a:pt x="43" y="85"/>
                    </a:cubicBezTo>
                    <a:cubicBezTo>
                      <a:pt x="19" y="85"/>
                      <a:pt x="0" y="66"/>
                      <a:pt x="0" y="42"/>
                    </a:cubicBezTo>
                    <a:cubicBezTo>
                      <a:pt x="0" y="19"/>
                      <a:pt x="19" y="0"/>
                      <a:pt x="43" y="0"/>
                    </a:cubicBezTo>
                    <a:cubicBezTo>
                      <a:pt x="66" y="0"/>
                      <a:pt x="85" y="19"/>
                      <a:pt x="85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03B9E18C-C5B8-3940-A597-E967B6CD077C}"/>
                  </a:ext>
                </a:extLst>
              </p:cNvPr>
              <p:cNvSpPr/>
              <p:nvPr/>
            </p:nvSpPr>
            <p:spPr>
              <a:xfrm>
                <a:off x="9029499" y="10106920"/>
                <a:ext cx="118350" cy="119638"/>
              </a:xfrm>
              <a:custGeom>
                <a:avLst/>
                <a:gdLst>
                  <a:gd name="connsiteX0" fmla="*/ 59179 w 118350"/>
                  <a:gd name="connsiteY0" fmla="*/ 14951 h 119638"/>
                  <a:gd name="connsiteX1" fmla="*/ 13707 w 118350"/>
                  <a:gd name="connsiteY1" fmla="*/ 59201 h 119638"/>
                  <a:gd name="connsiteX2" fmla="*/ 59179 w 118350"/>
                  <a:gd name="connsiteY2" fmla="*/ 104680 h 119638"/>
                  <a:gd name="connsiteX3" fmla="*/ 104650 w 118350"/>
                  <a:gd name="connsiteY3" fmla="*/ 59201 h 119638"/>
                  <a:gd name="connsiteX4" fmla="*/ 59179 w 118350"/>
                  <a:gd name="connsiteY4" fmla="*/ 14951 h 119638"/>
                  <a:gd name="connsiteX5" fmla="*/ 59175 w 118350"/>
                  <a:gd name="connsiteY5" fmla="*/ 0 h 119638"/>
                  <a:gd name="connsiteX6" fmla="*/ 118350 w 118350"/>
                  <a:gd name="connsiteY6" fmla="*/ 59202 h 119638"/>
                  <a:gd name="connsiteX7" fmla="*/ 59175 w 118350"/>
                  <a:gd name="connsiteY7" fmla="*/ 119638 h 119638"/>
                  <a:gd name="connsiteX8" fmla="*/ 0 w 118350"/>
                  <a:gd name="connsiteY8" fmla="*/ 59202 h 119638"/>
                  <a:gd name="connsiteX9" fmla="*/ 59175 w 118350"/>
                  <a:gd name="connsiteY9" fmla="*/ 0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350" h="119638">
                    <a:moveTo>
                      <a:pt x="59179" y="14951"/>
                    </a:moveTo>
                    <a:cubicBezTo>
                      <a:pt x="34599" y="14951"/>
                      <a:pt x="13707" y="34618"/>
                      <a:pt x="13707" y="59201"/>
                    </a:cubicBezTo>
                    <a:cubicBezTo>
                      <a:pt x="13707" y="85013"/>
                      <a:pt x="34599" y="104680"/>
                      <a:pt x="59179" y="104680"/>
                    </a:cubicBezTo>
                    <a:cubicBezTo>
                      <a:pt x="83758" y="104680"/>
                      <a:pt x="104650" y="85013"/>
                      <a:pt x="104650" y="59201"/>
                    </a:cubicBezTo>
                    <a:cubicBezTo>
                      <a:pt x="104650" y="34618"/>
                      <a:pt x="83758" y="14951"/>
                      <a:pt x="59179" y="14951"/>
                    </a:cubicBezTo>
                    <a:close/>
                    <a:moveTo>
                      <a:pt x="59175" y="0"/>
                    </a:moveTo>
                    <a:cubicBezTo>
                      <a:pt x="91228" y="0"/>
                      <a:pt x="118350" y="27134"/>
                      <a:pt x="118350" y="59202"/>
                    </a:cubicBezTo>
                    <a:cubicBezTo>
                      <a:pt x="118350" y="92504"/>
                      <a:pt x="91228" y="119638"/>
                      <a:pt x="59175" y="119638"/>
                    </a:cubicBezTo>
                    <a:cubicBezTo>
                      <a:pt x="25889" y="119638"/>
                      <a:pt x="0" y="92504"/>
                      <a:pt x="0" y="59202"/>
                    </a:cubicBezTo>
                    <a:cubicBezTo>
                      <a:pt x="0" y="27134"/>
                      <a:pt x="25889" y="0"/>
                      <a:pt x="59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526FC754-2CDC-3C4E-8136-F36FBE1EF4F6}"/>
                  </a:ext>
                </a:extLst>
              </p:cNvPr>
              <p:cNvSpPr/>
              <p:nvPr/>
            </p:nvSpPr>
            <p:spPr>
              <a:xfrm>
                <a:off x="7964347" y="9067561"/>
                <a:ext cx="1973334" cy="912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5" h="733">
                    <a:moveTo>
                      <a:pt x="153" y="709"/>
                    </a:moveTo>
                    <a:lnTo>
                      <a:pt x="1" y="37"/>
                    </a:lnTo>
                    <a:cubicBezTo>
                      <a:pt x="-3" y="18"/>
                      <a:pt x="12" y="0"/>
                      <a:pt x="32" y="0"/>
                    </a:cubicBezTo>
                    <a:lnTo>
                      <a:pt x="1403" y="0"/>
                    </a:lnTo>
                    <a:cubicBezTo>
                      <a:pt x="1417" y="0"/>
                      <a:pt x="1430" y="10"/>
                      <a:pt x="1433" y="24"/>
                    </a:cubicBezTo>
                    <a:lnTo>
                      <a:pt x="1584" y="695"/>
                    </a:lnTo>
                    <a:cubicBezTo>
                      <a:pt x="1589" y="714"/>
                      <a:pt x="1574" y="733"/>
                      <a:pt x="1554" y="733"/>
                    </a:cubicBezTo>
                    <a:lnTo>
                      <a:pt x="183" y="733"/>
                    </a:lnTo>
                    <a:cubicBezTo>
                      <a:pt x="168" y="733"/>
                      <a:pt x="156" y="723"/>
                      <a:pt x="153" y="70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A8C4F195-9F36-E248-B846-F7A3A903339F}"/>
                  </a:ext>
                </a:extLst>
              </p:cNvPr>
              <p:cNvSpPr/>
              <p:nvPr/>
            </p:nvSpPr>
            <p:spPr>
              <a:xfrm>
                <a:off x="7958450" y="9060084"/>
                <a:ext cx="1986378" cy="927195"/>
              </a:xfrm>
              <a:custGeom>
                <a:avLst/>
                <a:gdLst>
                  <a:gd name="connsiteX0" fmla="*/ 45745 w 1986378"/>
                  <a:gd name="connsiteY0" fmla="*/ 13708 h 927195"/>
                  <a:gd name="connsiteX1" fmla="*/ 20845 w 1986378"/>
                  <a:gd name="connsiteY1" fmla="*/ 26153 h 927195"/>
                  <a:gd name="connsiteX2" fmla="*/ 14620 w 1986378"/>
                  <a:gd name="connsiteY2" fmla="*/ 52288 h 927195"/>
                  <a:gd name="connsiteX3" fmla="*/ 203860 w 1986378"/>
                  <a:gd name="connsiteY3" fmla="*/ 887349 h 927195"/>
                  <a:gd name="connsiteX4" fmla="*/ 233740 w 1986378"/>
                  <a:gd name="connsiteY4" fmla="*/ 912239 h 927195"/>
                  <a:gd name="connsiteX5" fmla="*/ 1940635 w 1986378"/>
                  <a:gd name="connsiteY5" fmla="*/ 912239 h 927195"/>
                  <a:gd name="connsiteX6" fmla="*/ 1965535 w 1986378"/>
                  <a:gd name="connsiteY6" fmla="*/ 899794 h 927195"/>
                  <a:gd name="connsiteX7" fmla="*/ 1971760 w 1986378"/>
                  <a:gd name="connsiteY7" fmla="*/ 873659 h 927195"/>
                  <a:gd name="connsiteX8" fmla="*/ 1782520 w 1986378"/>
                  <a:gd name="connsiteY8" fmla="*/ 38598 h 927195"/>
                  <a:gd name="connsiteX9" fmla="*/ 1752640 w 1986378"/>
                  <a:gd name="connsiteY9" fmla="*/ 13708 h 927195"/>
                  <a:gd name="connsiteX10" fmla="*/ 45737 w 1986378"/>
                  <a:gd name="connsiteY10" fmla="*/ 0 h 927195"/>
                  <a:gd name="connsiteX11" fmla="*/ 1752646 w 1986378"/>
                  <a:gd name="connsiteY11" fmla="*/ 0 h 927195"/>
                  <a:gd name="connsiteX12" fmla="*/ 1797466 w 1986378"/>
                  <a:gd name="connsiteY12" fmla="*/ 36092 h 927195"/>
                  <a:gd name="connsiteX13" fmla="*/ 1985463 w 1986378"/>
                  <a:gd name="connsiteY13" fmla="*/ 871190 h 927195"/>
                  <a:gd name="connsiteX14" fmla="*/ 1976748 w 1986378"/>
                  <a:gd name="connsiteY14" fmla="*/ 909771 h 927195"/>
                  <a:gd name="connsiteX15" fmla="*/ 1940643 w 1986378"/>
                  <a:gd name="connsiteY15" fmla="*/ 927195 h 927195"/>
                  <a:gd name="connsiteX16" fmla="*/ 233733 w 1986378"/>
                  <a:gd name="connsiteY16" fmla="*/ 927195 h 927195"/>
                  <a:gd name="connsiteX17" fmla="*/ 188913 w 1986378"/>
                  <a:gd name="connsiteY17" fmla="*/ 891103 h 927195"/>
                  <a:gd name="connsiteX18" fmla="*/ 916 w 1986378"/>
                  <a:gd name="connsiteY18" fmla="*/ 56005 h 927195"/>
                  <a:gd name="connsiteX19" fmla="*/ 9631 w 1986378"/>
                  <a:gd name="connsiteY19" fmla="*/ 17424 h 927195"/>
                  <a:gd name="connsiteX20" fmla="*/ 45737 w 1986378"/>
                  <a:gd name="connsiteY20" fmla="*/ 0 h 927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86378" h="927195">
                    <a:moveTo>
                      <a:pt x="45745" y="13708"/>
                    </a:moveTo>
                    <a:cubicBezTo>
                      <a:pt x="35785" y="13708"/>
                      <a:pt x="27070" y="18686"/>
                      <a:pt x="20845" y="26153"/>
                    </a:cubicBezTo>
                    <a:cubicBezTo>
                      <a:pt x="14620" y="33620"/>
                      <a:pt x="12130" y="43576"/>
                      <a:pt x="14620" y="52288"/>
                    </a:cubicBezTo>
                    <a:lnTo>
                      <a:pt x="203860" y="887349"/>
                    </a:lnTo>
                    <a:cubicBezTo>
                      <a:pt x="206350" y="902283"/>
                      <a:pt x="218800" y="912239"/>
                      <a:pt x="233740" y="912239"/>
                    </a:cubicBezTo>
                    <a:lnTo>
                      <a:pt x="1940635" y="912239"/>
                    </a:lnTo>
                    <a:cubicBezTo>
                      <a:pt x="1950595" y="912239"/>
                      <a:pt x="1959310" y="907261"/>
                      <a:pt x="1965535" y="899794"/>
                    </a:cubicBezTo>
                    <a:cubicBezTo>
                      <a:pt x="1971760" y="893571"/>
                      <a:pt x="1974250" y="883615"/>
                      <a:pt x="1971760" y="873659"/>
                    </a:cubicBezTo>
                    <a:lnTo>
                      <a:pt x="1782520" y="38598"/>
                    </a:lnTo>
                    <a:cubicBezTo>
                      <a:pt x="1780030" y="23664"/>
                      <a:pt x="1767580" y="13708"/>
                      <a:pt x="1752640" y="13708"/>
                    </a:cubicBezTo>
                    <a:close/>
                    <a:moveTo>
                      <a:pt x="45737" y="0"/>
                    </a:moveTo>
                    <a:lnTo>
                      <a:pt x="1752646" y="0"/>
                    </a:lnTo>
                    <a:cubicBezTo>
                      <a:pt x="1773811" y="0"/>
                      <a:pt x="1791241" y="13690"/>
                      <a:pt x="1797466" y="36092"/>
                    </a:cubicBezTo>
                    <a:lnTo>
                      <a:pt x="1985463" y="871190"/>
                    </a:lnTo>
                    <a:cubicBezTo>
                      <a:pt x="1987953" y="884880"/>
                      <a:pt x="1985463" y="898570"/>
                      <a:pt x="1976748" y="909771"/>
                    </a:cubicBezTo>
                    <a:cubicBezTo>
                      <a:pt x="1968033" y="920972"/>
                      <a:pt x="1954338" y="927195"/>
                      <a:pt x="1940643" y="927195"/>
                    </a:cubicBezTo>
                    <a:lnTo>
                      <a:pt x="233733" y="927195"/>
                    </a:lnTo>
                    <a:cubicBezTo>
                      <a:pt x="212568" y="927195"/>
                      <a:pt x="193893" y="911016"/>
                      <a:pt x="188913" y="891103"/>
                    </a:cubicBezTo>
                    <a:lnTo>
                      <a:pt x="916" y="56005"/>
                    </a:lnTo>
                    <a:cubicBezTo>
                      <a:pt x="-1574" y="42315"/>
                      <a:pt x="916" y="28625"/>
                      <a:pt x="9631" y="17424"/>
                    </a:cubicBezTo>
                    <a:cubicBezTo>
                      <a:pt x="18346" y="6223"/>
                      <a:pt x="32042" y="0"/>
                      <a:pt x="457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AEE13038-FC26-734D-8321-E9CD747B10A4}"/>
                  </a:ext>
                </a:extLst>
              </p:cNvPr>
              <p:cNvSpPr/>
              <p:nvPr/>
            </p:nvSpPr>
            <p:spPr>
              <a:xfrm>
                <a:off x="7961859" y="9063822"/>
                <a:ext cx="1803906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9" h="77">
                    <a:moveTo>
                      <a:pt x="1438" y="26"/>
                    </a:moveTo>
                    <a:cubicBezTo>
                      <a:pt x="1434" y="11"/>
                      <a:pt x="1420" y="0"/>
                      <a:pt x="1405" y="0"/>
                    </a:cubicBezTo>
                    <a:lnTo>
                      <a:pt x="34" y="0"/>
                    </a:lnTo>
                    <a:cubicBezTo>
                      <a:pt x="23" y="0"/>
                      <a:pt x="14" y="4"/>
                      <a:pt x="7" y="13"/>
                    </a:cubicBezTo>
                    <a:cubicBezTo>
                      <a:pt x="1" y="21"/>
                      <a:pt x="-1" y="31"/>
                      <a:pt x="1" y="41"/>
                    </a:cubicBezTo>
                    <a:lnTo>
                      <a:pt x="8" y="75"/>
                    </a:lnTo>
                    <a:cubicBezTo>
                      <a:pt x="8" y="76"/>
                      <a:pt x="10" y="77"/>
                      <a:pt x="11" y="77"/>
                    </a:cubicBezTo>
                    <a:lnTo>
                      <a:pt x="1446" y="77"/>
                    </a:lnTo>
                    <a:cubicBezTo>
                      <a:pt x="1446" y="77"/>
                      <a:pt x="1448" y="77"/>
                      <a:pt x="1448" y="76"/>
                    </a:cubicBezTo>
                    <a:cubicBezTo>
                      <a:pt x="1449" y="76"/>
                      <a:pt x="1449" y="74"/>
                      <a:pt x="1449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253D2E8D-50DC-F04D-B36A-5F80DAB91D0D}"/>
                  </a:ext>
                </a:extLst>
              </p:cNvPr>
              <p:cNvSpPr/>
              <p:nvPr/>
            </p:nvSpPr>
            <p:spPr>
              <a:xfrm>
                <a:off x="9666102" y="9089997"/>
                <a:ext cx="36128" cy="361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30">
                    <a:moveTo>
                      <a:pt x="29" y="15"/>
                    </a:moveTo>
                    <a:cubicBezTo>
                      <a:pt x="32" y="23"/>
                      <a:pt x="26" y="30"/>
                      <a:pt x="18" y="30"/>
                    </a:cubicBezTo>
                    <a:cubicBezTo>
                      <a:pt x="9" y="30"/>
                      <a:pt x="2" y="23"/>
                      <a:pt x="0" y="15"/>
                    </a:cubicBezTo>
                    <a:cubicBezTo>
                      <a:pt x="-1" y="7"/>
                      <a:pt x="4" y="0"/>
                      <a:pt x="12" y="0"/>
                    </a:cubicBezTo>
                    <a:cubicBezTo>
                      <a:pt x="21" y="0"/>
                      <a:pt x="28" y="7"/>
                      <a:pt x="29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4EC14E83-19D6-E349-AA49-651BDA3F8B29}"/>
                  </a:ext>
                </a:extLst>
              </p:cNvPr>
              <p:cNvSpPr/>
              <p:nvPr/>
            </p:nvSpPr>
            <p:spPr>
              <a:xfrm>
                <a:off x="9566439" y="9089997"/>
                <a:ext cx="36128" cy="361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30">
                    <a:moveTo>
                      <a:pt x="29" y="15"/>
                    </a:moveTo>
                    <a:cubicBezTo>
                      <a:pt x="31" y="23"/>
                      <a:pt x="26" y="30"/>
                      <a:pt x="17" y="30"/>
                    </a:cubicBezTo>
                    <a:cubicBezTo>
                      <a:pt x="9" y="30"/>
                      <a:pt x="1" y="23"/>
                      <a:pt x="0" y="15"/>
                    </a:cubicBezTo>
                    <a:cubicBezTo>
                      <a:pt x="-2" y="7"/>
                      <a:pt x="4" y="0"/>
                      <a:pt x="12" y="0"/>
                    </a:cubicBezTo>
                    <a:cubicBezTo>
                      <a:pt x="20" y="0"/>
                      <a:pt x="28" y="7"/>
                      <a:pt x="29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9FE856B6-20DE-2E40-AA99-9D0E62170A4E}"/>
                  </a:ext>
                </a:extLst>
              </p:cNvPr>
              <p:cNvSpPr/>
              <p:nvPr/>
            </p:nvSpPr>
            <p:spPr>
              <a:xfrm>
                <a:off x="9466775" y="9089997"/>
                <a:ext cx="36128" cy="361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30">
                    <a:moveTo>
                      <a:pt x="30" y="15"/>
                    </a:moveTo>
                    <a:cubicBezTo>
                      <a:pt x="32" y="23"/>
                      <a:pt x="26" y="30"/>
                      <a:pt x="18" y="30"/>
                    </a:cubicBezTo>
                    <a:cubicBezTo>
                      <a:pt x="10" y="30"/>
                      <a:pt x="2" y="23"/>
                      <a:pt x="0" y="15"/>
                    </a:cubicBezTo>
                    <a:cubicBezTo>
                      <a:pt x="-1" y="7"/>
                      <a:pt x="5" y="0"/>
                      <a:pt x="12" y="0"/>
                    </a:cubicBezTo>
                    <a:cubicBezTo>
                      <a:pt x="21" y="0"/>
                      <a:pt x="28" y="7"/>
                      <a:pt x="30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B72315DF-7C3A-004D-9844-7C980911F266}"/>
                  </a:ext>
                </a:extLst>
              </p:cNvPr>
              <p:cNvSpPr/>
              <p:nvPr/>
            </p:nvSpPr>
            <p:spPr>
              <a:xfrm>
                <a:off x="9116261" y="9240790"/>
                <a:ext cx="595141" cy="82251"/>
              </a:xfrm>
              <a:custGeom>
                <a:avLst/>
                <a:gdLst>
                  <a:gd name="connsiteX0" fmla="*/ 24098 w 595141"/>
                  <a:gd name="connsiteY0" fmla="*/ 13709 h 82251"/>
                  <a:gd name="connsiteX1" fmla="*/ 16640 w 595141"/>
                  <a:gd name="connsiteY1" fmla="*/ 17365 h 82251"/>
                  <a:gd name="connsiteX2" fmla="*/ 15397 w 595141"/>
                  <a:gd name="connsiteY2" fmla="*/ 24676 h 82251"/>
                  <a:gd name="connsiteX3" fmla="*/ 24098 w 595141"/>
                  <a:gd name="connsiteY3" fmla="*/ 61232 h 82251"/>
                  <a:gd name="connsiteX4" fmla="*/ 31557 w 595141"/>
                  <a:gd name="connsiteY4" fmla="*/ 68543 h 82251"/>
                  <a:gd name="connsiteX5" fmla="*/ 572285 w 595141"/>
                  <a:gd name="connsiteY5" fmla="*/ 68543 h 82251"/>
                  <a:gd name="connsiteX6" fmla="*/ 578500 w 595141"/>
                  <a:gd name="connsiteY6" fmla="*/ 63669 h 82251"/>
                  <a:gd name="connsiteX7" fmla="*/ 579743 w 595141"/>
                  <a:gd name="connsiteY7" fmla="*/ 57576 h 82251"/>
                  <a:gd name="connsiteX8" fmla="*/ 572285 w 595141"/>
                  <a:gd name="connsiteY8" fmla="*/ 21020 h 82251"/>
                  <a:gd name="connsiteX9" fmla="*/ 563583 w 595141"/>
                  <a:gd name="connsiteY9" fmla="*/ 13709 h 82251"/>
                  <a:gd name="connsiteX10" fmla="*/ 24069 w 595141"/>
                  <a:gd name="connsiteY10" fmla="*/ 0 h 82251"/>
                  <a:gd name="connsiteX11" fmla="*/ 563613 w 595141"/>
                  <a:gd name="connsiteY11" fmla="*/ 0 h 82251"/>
                  <a:gd name="connsiteX12" fmla="*/ 585990 w 595141"/>
                  <a:gd name="connsiteY12" fmla="*/ 18414 h 82251"/>
                  <a:gd name="connsiteX13" fmla="*/ 594693 w 595141"/>
                  <a:gd name="connsiteY13" fmla="*/ 54016 h 82251"/>
                  <a:gd name="connsiteX14" fmla="*/ 589720 w 595141"/>
                  <a:gd name="connsiteY14" fmla="*/ 73658 h 82251"/>
                  <a:gd name="connsiteX15" fmla="*/ 572315 w 595141"/>
                  <a:gd name="connsiteY15" fmla="*/ 82251 h 82251"/>
                  <a:gd name="connsiteX16" fmla="*/ 31528 w 595141"/>
                  <a:gd name="connsiteY16" fmla="*/ 82251 h 82251"/>
                  <a:gd name="connsiteX17" fmla="*/ 9150 w 595141"/>
                  <a:gd name="connsiteY17" fmla="*/ 63837 h 82251"/>
                  <a:gd name="connsiteX18" fmla="*/ 448 w 595141"/>
                  <a:gd name="connsiteY18" fmla="*/ 27008 h 82251"/>
                  <a:gd name="connsiteX19" fmla="*/ 5421 w 595141"/>
                  <a:gd name="connsiteY19" fmla="*/ 7366 h 82251"/>
                  <a:gd name="connsiteX20" fmla="*/ 24069 w 595141"/>
                  <a:gd name="connsiteY20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5141" h="82251">
                    <a:moveTo>
                      <a:pt x="24098" y="13709"/>
                    </a:moveTo>
                    <a:cubicBezTo>
                      <a:pt x="20369" y="13709"/>
                      <a:pt x="17883" y="14928"/>
                      <a:pt x="16640" y="17365"/>
                    </a:cubicBezTo>
                    <a:cubicBezTo>
                      <a:pt x="15397" y="19802"/>
                      <a:pt x="14154" y="21020"/>
                      <a:pt x="15397" y="24676"/>
                    </a:cubicBezTo>
                    <a:lnTo>
                      <a:pt x="24098" y="61232"/>
                    </a:lnTo>
                    <a:cubicBezTo>
                      <a:pt x="24098" y="64887"/>
                      <a:pt x="27828" y="68543"/>
                      <a:pt x="31557" y="68543"/>
                    </a:cubicBezTo>
                    <a:lnTo>
                      <a:pt x="572285" y="68543"/>
                    </a:lnTo>
                    <a:cubicBezTo>
                      <a:pt x="574771" y="68543"/>
                      <a:pt x="577257" y="66106"/>
                      <a:pt x="578500" y="63669"/>
                    </a:cubicBezTo>
                    <a:cubicBezTo>
                      <a:pt x="579743" y="62450"/>
                      <a:pt x="580986" y="60013"/>
                      <a:pt x="579743" y="57576"/>
                    </a:cubicBezTo>
                    <a:lnTo>
                      <a:pt x="572285" y="21020"/>
                    </a:lnTo>
                    <a:cubicBezTo>
                      <a:pt x="571042" y="16146"/>
                      <a:pt x="568556" y="13709"/>
                      <a:pt x="563583" y="13709"/>
                    </a:cubicBezTo>
                    <a:close/>
                    <a:moveTo>
                      <a:pt x="24069" y="0"/>
                    </a:moveTo>
                    <a:lnTo>
                      <a:pt x="563613" y="0"/>
                    </a:lnTo>
                    <a:cubicBezTo>
                      <a:pt x="574802" y="0"/>
                      <a:pt x="583504" y="7366"/>
                      <a:pt x="585990" y="18414"/>
                    </a:cubicBezTo>
                    <a:lnTo>
                      <a:pt x="594693" y="54016"/>
                    </a:lnTo>
                    <a:cubicBezTo>
                      <a:pt x="595936" y="60154"/>
                      <a:pt x="594693" y="68747"/>
                      <a:pt x="589720" y="73658"/>
                    </a:cubicBezTo>
                    <a:cubicBezTo>
                      <a:pt x="584747" y="78568"/>
                      <a:pt x="579774" y="82251"/>
                      <a:pt x="572315" y="82251"/>
                    </a:cubicBezTo>
                    <a:lnTo>
                      <a:pt x="31528" y="82251"/>
                    </a:lnTo>
                    <a:cubicBezTo>
                      <a:pt x="21582" y="82251"/>
                      <a:pt x="11637" y="74885"/>
                      <a:pt x="9150" y="63837"/>
                    </a:cubicBezTo>
                    <a:lnTo>
                      <a:pt x="448" y="27008"/>
                    </a:lnTo>
                    <a:cubicBezTo>
                      <a:pt x="-795" y="20870"/>
                      <a:pt x="448" y="13504"/>
                      <a:pt x="5421" y="7366"/>
                    </a:cubicBezTo>
                    <a:cubicBezTo>
                      <a:pt x="10394" y="2455"/>
                      <a:pt x="16609" y="0"/>
                      <a:pt x="240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2C2A9FFF-65F1-7E42-8A19-0E4ADC05B3B2}"/>
                  </a:ext>
                </a:extLst>
              </p:cNvPr>
              <p:cNvSpPr/>
              <p:nvPr/>
            </p:nvSpPr>
            <p:spPr>
              <a:xfrm>
                <a:off x="9169031" y="9396569"/>
                <a:ext cx="322660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0" h="11">
                    <a:moveTo>
                      <a:pt x="254" y="11"/>
                    </a:moveTo>
                    <a:lnTo>
                      <a:pt x="6" y="11"/>
                    </a:ln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54" y="0"/>
                    </a:lnTo>
                    <a:cubicBezTo>
                      <a:pt x="257" y="0"/>
                      <a:pt x="260" y="2"/>
                      <a:pt x="260" y="5"/>
                    </a:cubicBezTo>
                    <a:cubicBezTo>
                      <a:pt x="260" y="8"/>
                      <a:pt x="257" y="11"/>
                      <a:pt x="254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93ADB624-F257-6346-8B69-CB21F1991F13}"/>
                  </a:ext>
                </a:extLst>
              </p:cNvPr>
              <p:cNvSpPr/>
              <p:nvPr/>
            </p:nvSpPr>
            <p:spPr>
              <a:xfrm>
                <a:off x="9201422" y="9472586"/>
                <a:ext cx="53569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1" h="12">
                    <a:moveTo>
                      <a:pt x="425" y="12"/>
                    </a:moveTo>
                    <a:lnTo>
                      <a:pt x="5" y="12"/>
                    </a:lnTo>
                    <a:cubicBezTo>
                      <a:pt x="2" y="12"/>
                      <a:pt x="0" y="9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lnTo>
                      <a:pt x="425" y="0"/>
                    </a:lnTo>
                    <a:cubicBezTo>
                      <a:pt x="429" y="0"/>
                      <a:pt x="431" y="3"/>
                      <a:pt x="431" y="7"/>
                    </a:cubicBezTo>
                    <a:cubicBezTo>
                      <a:pt x="431" y="9"/>
                      <a:pt x="429" y="12"/>
                      <a:pt x="42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97C4B103-8389-0A4A-9525-BA34CF373558}"/>
                  </a:ext>
                </a:extLst>
              </p:cNvPr>
              <p:cNvSpPr/>
              <p:nvPr/>
            </p:nvSpPr>
            <p:spPr>
              <a:xfrm>
                <a:off x="9230075" y="9569795"/>
                <a:ext cx="53569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1" h="12">
                    <a:moveTo>
                      <a:pt x="425" y="12"/>
                    </a:moveTo>
                    <a:lnTo>
                      <a:pt x="5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425" y="0"/>
                    </a:lnTo>
                    <a:cubicBezTo>
                      <a:pt x="428" y="0"/>
                      <a:pt x="431" y="2"/>
                      <a:pt x="431" y="6"/>
                    </a:cubicBezTo>
                    <a:cubicBezTo>
                      <a:pt x="431" y="9"/>
                      <a:pt x="428" y="12"/>
                      <a:pt x="42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D48FBC6B-A943-754A-B958-413DE75C2F86}"/>
                  </a:ext>
                </a:extLst>
              </p:cNvPr>
              <p:cNvSpPr/>
              <p:nvPr/>
            </p:nvSpPr>
            <p:spPr>
              <a:xfrm>
                <a:off x="9257482" y="9667001"/>
                <a:ext cx="536936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" h="11">
                    <a:moveTo>
                      <a:pt x="426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426" y="0"/>
                    </a:lnTo>
                    <a:cubicBezTo>
                      <a:pt x="430" y="0"/>
                      <a:pt x="432" y="2"/>
                      <a:pt x="432" y="5"/>
                    </a:cubicBezTo>
                    <a:cubicBezTo>
                      <a:pt x="432" y="9"/>
                      <a:pt x="430" y="11"/>
                      <a:pt x="42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462E74DD-CCAD-5040-AE64-F9BE359025C6}"/>
                  </a:ext>
                </a:extLst>
              </p:cNvPr>
              <p:cNvSpPr/>
              <p:nvPr/>
            </p:nvSpPr>
            <p:spPr>
              <a:xfrm>
                <a:off x="9286135" y="9762961"/>
                <a:ext cx="536936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" h="11">
                    <a:moveTo>
                      <a:pt x="426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426" y="0"/>
                    </a:lnTo>
                    <a:cubicBezTo>
                      <a:pt x="429" y="0"/>
                      <a:pt x="432" y="3"/>
                      <a:pt x="432" y="6"/>
                    </a:cubicBezTo>
                    <a:cubicBezTo>
                      <a:pt x="432" y="9"/>
                      <a:pt x="429" y="11"/>
                      <a:pt x="42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4C24C1C9-2D89-C74A-843E-04B03A0DCA42}"/>
                  </a:ext>
                </a:extLst>
              </p:cNvPr>
              <p:cNvSpPr/>
              <p:nvPr/>
            </p:nvSpPr>
            <p:spPr>
              <a:xfrm>
                <a:off x="8585999" y="9447971"/>
                <a:ext cx="127582" cy="152977"/>
              </a:xfrm>
              <a:custGeom>
                <a:avLst/>
                <a:gdLst>
                  <a:gd name="connsiteX0" fmla="*/ 17441 w 127582"/>
                  <a:gd name="connsiteY0" fmla="*/ 18388 h 152977"/>
                  <a:gd name="connsiteX1" fmla="*/ 43249 w 127582"/>
                  <a:gd name="connsiteY1" fmla="*/ 130549 h 152977"/>
                  <a:gd name="connsiteX2" fmla="*/ 108384 w 127582"/>
                  <a:gd name="connsiteY2" fmla="*/ 60294 h 152977"/>
                  <a:gd name="connsiteX3" fmla="*/ 3701 w 127582"/>
                  <a:gd name="connsiteY3" fmla="*/ 927 h 152977"/>
                  <a:gd name="connsiteX4" fmla="*/ 11103 w 127582"/>
                  <a:gd name="connsiteY4" fmla="*/ 927 h 152977"/>
                  <a:gd name="connsiteX5" fmla="*/ 123370 w 127582"/>
                  <a:gd name="connsiteY5" fmla="*/ 52847 h 152977"/>
                  <a:gd name="connsiteX6" fmla="*/ 127071 w 127582"/>
                  <a:gd name="connsiteY6" fmla="*/ 57791 h 152977"/>
                  <a:gd name="connsiteX7" fmla="*/ 125837 w 127582"/>
                  <a:gd name="connsiteY7" fmla="*/ 63972 h 152977"/>
                  <a:gd name="connsiteX8" fmla="*/ 44413 w 127582"/>
                  <a:gd name="connsiteY8" fmla="*/ 150505 h 152977"/>
                  <a:gd name="connsiteX9" fmla="*/ 39478 w 127582"/>
                  <a:gd name="connsiteY9" fmla="*/ 152977 h 152977"/>
                  <a:gd name="connsiteX10" fmla="*/ 37011 w 127582"/>
                  <a:gd name="connsiteY10" fmla="*/ 152977 h 152977"/>
                  <a:gd name="connsiteX11" fmla="*/ 32076 w 127582"/>
                  <a:gd name="connsiteY11" fmla="*/ 148032 h 152977"/>
                  <a:gd name="connsiteX12" fmla="*/ 0 w 127582"/>
                  <a:gd name="connsiteY12" fmla="*/ 8344 h 152977"/>
                  <a:gd name="connsiteX13" fmla="*/ 3701 w 127582"/>
                  <a:gd name="connsiteY13" fmla="*/ 927 h 15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7582" h="152977">
                    <a:moveTo>
                      <a:pt x="17441" y="18388"/>
                    </a:moveTo>
                    <a:lnTo>
                      <a:pt x="43249" y="130549"/>
                    </a:lnTo>
                    <a:lnTo>
                      <a:pt x="108384" y="60294"/>
                    </a:lnTo>
                    <a:close/>
                    <a:moveTo>
                      <a:pt x="3701" y="927"/>
                    </a:moveTo>
                    <a:cubicBezTo>
                      <a:pt x="4935" y="-309"/>
                      <a:pt x="7402" y="-309"/>
                      <a:pt x="11103" y="927"/>
                    </a:cubicBezTo>
                    <a:lnTo>
                      <a:pt x="123370" y="52847"/>
                    </a:lnTo>
                    <a:cubicBezTo>
                      <a:pt x="125837" y="54083"/>
                      <a:pt x="127071" y="55319"/>
                      <a:pt x="127071" y="57791"/>
                    </a:cubicBezTo>
                    <a:cubicBezTo>
                      <a:pt x="128305" y="60264"/>
                      <a:pt x="127071" y="62736"/>
                      <a:pt x="125837" y="63972"/>
                    </a:cubicBezTo>
                    <a:lnTo>
                      <a:pt x="44413" y="150505"/>
                    </a:lnTo>
                    <a:cubicBezTo>
                      <a:pt x="43179" y="151741"/>
                      <a:pt x="40712" y="152977"/>
                      <a:pt x="39478" y="152977"/>
                    </a:cubicBezTo>
                    <a:cubicBezTo>
                      <a:pt x="38245" y="152977"/>
                      <a:pt x="38245" y="152977"/>
                      <a:pt x="37011" y="152977"/>
                    </a:cubicBezTo>
                    <a:cubicBezTo>
                      <a:pt x="34544" y="151741"/>
                      <a:pt x="33310" y="150505"/>
                      <a:pt x="32076" y="148032"/>
                    </a:cubicBezTo>
                    <a:lnTo>
                      <a:pt x="0" y="8344"/>
                    </a:lnTo>
                    <a:cubicBezTo>
                      <a:pt x="0" y="5872"/>
                      <a:pt x="1234" y="3400"/>
                      <a:pt x="3701" y="9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41E74E6-12D6-FD4C-B174-3E76A84156DB}"/>
                  </a:ext>
                </a:extLst>
              </p:cNvPr>
              <p:cNvSpPr/>
              <p:nvPr/>
            </p:nvSpPr>
            <p:spPr>
              <a:xfrm>
                <a:off x="8114153" y="9240790"/>
                <a:ext cx="1036188" cy="549587"/>
              </a:xfrm>
              <a:custGeom>
                <a:avLst/>
                <a:gdLst>
                  <a:gd name="connsiteX0" fmla="*/ 34548 w 1036188"/>
                  <a:gd name="connsiteY0" fmla="*/ 13709 h 549587"/>
                  <a:gd name="connsiteX1" fmla="*/ 18373 w 1036188"/>
                  <a:gd name="connsiteY1" fmla="*/ 21169 h 549587"/>
                  <a:gd name="connsiteX2" fmla="*/ 13396 w 1036188"/>
                  <a:gd name="connsiteY2" fmla="*/ 39817 h 549587"/>
                  <a:gd name="connsiteX3" fmla="*/ 125379 w 1036188"/>
                  <a:gd name="connsiteY3" fmla="*/ 534633 h 549587"/>
                  <a:gd name="connsiteX4" fmla="*/ 1018750 w 1036188"/>
                  <a:gd name="connsiteY4" fmla="*/ 534633 h 549587"/>
                  <a:gd name="connsiteX5" fmla="*/ 904279 w 1036188"/>
                  <a:gd name="connsiteY5" fmla="*/ 31115 h 549587"/>
                  <a:gd name="connsiteX6" fmla="*/ 884371 w 1036188"/>
                  <a:gd name="connsiteY6" fmla="*/ 13709 h 549587"/>
                  <a:gd name="connsiteX7" fmla="*/ 35774 w 1036188"/>
                  <a:gd name="connsiteY7" fmla="*/ 0 h 549587"/>
                  <a:gd name="connsiteX8" fmla="*/ 885628 w 1036188"/>
                  <a:gd name="connsiteY8" fmla="*/ 0 h 549587"/>
                  <a:gd name="connsiteX9" fmla="*/ 919224 w 1036188"/>
                  <a:gd name="connsiteY9" fmla="*/ 27355 h 549587"/>
                  <a:gd name="connsiteX10" fmla="*/ 1036188 w 1036188"/>
                  <a:gd name="connsiteY10" fmla="*/ 540883 h 549587"/>
                  <a:gd name="connsiteX11" fmla="*/ 1033699 w 1036188"/>
                  <a:gd name="connsiteY11" fmla="*/ 547100 h 549587"/>
                  <a:gd name="connsiteX12" fmla="*/ 1027478 w 1036188"/>
                  <a:gd name="connsiteY12" fmla="*/ 549587 h 549587"/>
                  <a:gd name="connsiteX13" fmla="*/ 120386 w 1036188"/>
                  <a:gd name="connsiteY13" fmla="*/ 549587 h 549587"/>
                  <a:gd name="connsiteX14" fmla="*/ 114165 w 1036188"/>
                  <a:gd name="connsiteY14" fmla="*/ 543370 h 549587"/>
                  <a:gd name="connsiteX15" fmla="*/ 934 w 1036188"/>
                  <a:gd name="connsiteY15" fmla="*/ 43519 h 549587"/>
                  <a:gd name="connsiteX16" fmla="*/ 8399 w 1036188"/>
                  <a:gd name="connsiteY16" fmla="*/ 13678 h 549587"/>
                  <a:gd name="connsiteX17" fmla="*/ 35774 w 1036188"/>
                  <a:gd name="connsiteY17" fmla="*/ 0 h 54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188" h="549587">
                    <a:moveTo>
                      <a:pt x="34548" y="13709"/>
                    </a:moveTo>
                    <a:cubicBezTo>
                      <a:pt x="28327" y="13709"/>
                      <a:pt x="22106" y="17439"/>
                      <a:pt x="18373" y="21169"/>
                    </a:cubicBezTo>
                    <a:cubicBezTo>
                      <a:pt x="13396" y="27385"/>
                      <a:pt x="12152" y="33601"/>
                      <a:pt x="13396" y="39817"/>
                    </a:cubicBezTo>
                    <a:lnTo>
                      <a:pt x="125379" y="534633"/>
                    </a:lnTo>
                    <a:lnTo>
                      <a:pt x="1018750" y="534633"/>
                    </a:lnTo>
                    <a:lnTo>
                      <a:pt x="904279" y="31115"/>
                    </a:lnTo>
                    <a:cubicBezTo>
                      <a:pt x="901791" y="21169"/>
                      <a:pt x="893081" y="13709"/>
                      <a:pt x="884371" y="13709"/>
                    </a:cubicBezTo>
                    <a:close/>
                    <a:moveTo>
                      <a:pt x="35774" y="0"/>
                    </a:moveTo>
                    <a:lnTo>
                      <a:pt x="885628" y="0"/>
                    </a:lnTo>
                    <a:cubicBezTo>
                      <a:pt x="901804" y="0"/>
                      <a:pt x="915491" y="11191"/>
                      <a:pt x="919224" y="27355"/>
                    </a:cubicBezTo>
                    <a:lnTo>
                      <a:pt x="1036188" y="540883"/>
                    </a:lnTo>
                    <a:cubicBezTo>
                      <a:pt x="1036188" y="542127"/>
                      <a:pt x="1036188" y="544613"/>
                      <a:pt x="1033699" y="547100"/>
                    </a:cubicBezTo>
                    <a:cubicBezTo>
                      <a:pt x="1032455" y="548344"/>
                      <a:pt x="1029967" y="549587"/>
                      <a:pt x="1027478" y="549587"/>
                    </a:cubicBezTo>
                    <a:lnTo>
                      <a:pt x="120386" y="549587"/>
                    </a:lnTo>
                    <a:cubicBezTo>
                      <a:pt x="117897" y="549587"/>
                      <a:pt x="114165" y="547100"/>
                      <a:pt x="114165" y="543370"/>
                    </a:cubicBezTo>
                    <a:lnTo>
                      <a:pt x="934" y="43519"/>
                    </a:lnTo>
                    <a:cubicBezTo>
                      <a:pt x="-1556" y="32329"/>
                      <a:pt x="934" y="21138"/>
                      <a:pt x="8399" y="13678"/>
                    </a:cubicBezTo>
                    <a:cubicBezTo>
                      <a:pt x="14621" y="4974"/>
                      <a:pt x="24575" y="0"/>
                      <a:pt x="35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8027D66B-EED5-994E-8FCC-BB56588B1100}"/>
                  </a:ext>
                </a:extLst>
              </p:cNvPr>
              <p:cNvSpPr/>
              <p:nvPr/>
            </p:nvSpPr>
            <p:spPr>
              <a:xfrm>
                <a:off x="8234687" y="9784146"/>
                <a:ext cx="911920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3" h="41">
                    <a:moveTo>
                      <a:pt x="729" y="0"/>
                    </a:moveTo>
                    <a:lnTo>
                      <a:pt x="0" y="0"/>
                    </a:lnTo>
                    <a:lnTo>
                      <a:pt x="6" y="23"/>
                    </a:lnTo>
                    <a:cubicBezTo>
                      <a:pt x="8" y="34"/>
                      <a:pt x="18" y="41"/>
                      <a:pt x="28" y="41"/>
                    </a:cubicBezTo>
                    <a:lnTo>
                      <a:pt x="711" y="41"/>
                    </a:lnTo>
                    <a:cubicBezTo>
                      <a:pt x="725" y="41"/>
                      <a:pt x="736" y="27"/>
                      <a:pt x="732" y="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76C26CF7-AE53-DE49-A520-7053F749A520}"/>
                  </a:ext>
                </a:extLst>
              </p:cNvPr>
              <p:cNvSpPr/>
              <p:nvPr/>
            </p:nvSpPr>
            <p:spPr>
              <a:xfrm>
                <a:off x="8225963" y="9776669"/>
                <a:ext cx="928884" cy="64804"/>
              </a:xfrm>
              <a:custGeom>
                <a:avLst/>
                <a:gdLst>
                  <a:gd name="connsiteX0" fmla="*/ 18690 w 928884"/>
                  <a:gd name="connsiteY0" fmla="*/ 14955 h 64804"/>
                  <a:gd name="connsiteX1" fmla="*/ 23666 w 928884"/>
                  <a:gd name="connsiteY1" fmla="*/ 34207 h 64804"/>
                  <a:gd name="connsiteX2" fmla="*/ 43571 w 928884"/>
                  <a:gd name="connsiteY2" fmla="*/ 49849 h 64804"/>
                  <a:gd name="connsiteX3" fmla="*/ 893263 w 928884"/>
                  <a:gd name="connsiteY3" fmla="*/ 49849 h 64804"/>
                  <a:gd name="connsiteX4" fmla="*/ 909436 w 928884"/>
                  <a:gd name="connsiteY4" fmla="*/ 42630 h 64804"/>
                  <a:gd name="connsiteX5" fmla="*/ 913168 w 928884"/>
                  <a:gd name="connsiteY5" fmla="*/ 25784 h 64804"/>
                  <a:gd name="connsiteX6" fmla="*/ 910680 w 928884"/>
                  <a:gd name="connsiteY6" fmla="*/ 14955 h 64804"/>
                  <a:gd name="connsiteX7" fmla="*/ 0 w 928884"/>
                  <a:gd name="connsiteY7" fmla="*/ 0 h 64804"/>
                  <a:gd name="connsiteX8" fmla="*/ 921896 w 928884"/>
                  <a:gd name="connsiteY8" fmla="*/ 0 h 64804"/>
                  <a:gd name="connsiteX9" fmla="*/ 928117 w 928884"/>
                  <a:gd name="connsiteY9" fmla="*/ 22009 h 64804"/>
                  <a:gd name="connsiteX10" fmla="*/ 919408 w 928884"/>
                  <a:gd name="connsiteY10" fmla="*/ 51354 h 64804"/>
                  <a:gd name="connsiteX11" fmla="*/ 893281 w 928884"/>
                  <a:gd name="connsiteY11" fmla="*/ 64804 h 64804"/>
                  <a:gd name="connsiteX12" fmla="*/ 43545 w 928884"/>
                  <a:gd name="connsiteY12" fmla="*/ 64804 h 64804"/>
                  <a:gd name="connsiteX13" fmla="*/ 8709 w 928884"/>
                  <a:gd name="connsiteY13" fmla="*/ 36682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8884" h="64804">
                    <a:moveTo>
                      <a:pt x="18690" y="14955"/>
                    </a:moveTo>
                    <a:lnTo>
                      <a:pt x="23666" y="34207"/>
                    </a:lnTo>
                    <a:cubicBezTo>
                      <a:pt x="24911" y="43833"/>
                      <a:pt x="33619" y="49849"/>
                      <a:pt x="43571" y="49849"/>
                    </a:cubicBezTo>
                    <a:lnTo>
                      <a:pt x="893263" y="49849"/>
                    </a:lnTo>
                    <a:cubicBezTo>
                      <a:pt x="898239" y="49849"/>
                      <a:pt x="904460" y="47443"/>
                      <a:pt x="909436" y="42630"/>
                    </a:cubicBezTo>
                    <a:cubicBezTo>
                      <a:pt x="913168" y="37817"/>
                      <a:pt x="914412" y="30597"/>
                      <a:pt x="913168" y="25784"/>
                    </a:cubicBezTo>
                    <a:lnTo>
                      <a:pt x="910680" y="14955"/>
                    </a:lnTo>
                    <a:close/>
                    <a:moveTo>
                      <a:pt x="0" y="0"/>
                    </a:moveTo>
                    <a:lnTo>
                      <a:pt x="921896" y="0"/>
                    </a:lnTo>
                    <a:lnTo>
                      <a:pt x="928117" y="22009"/>
                    </a:lnTo>
                    <a:cubicBezTo>
                      <a:pt x="930605" y="33013"/>
                      <a:pt x="926873" y="42795"/>
                      <a:pt x="919408" y="51354"/>
                    </a:cubicBezTo>
                    <a:cubicBezTo>
                      <a:pt x="913187" y="59913"/>
                      <a:pt x="903234" y="64804"/>
                      <a:pt x="893281" y="64804"/>
                    </a:cubicBezTo>
                    <a:lnTo>
                      <a:pt x="43545" y="64804"/>
                    </a:lnTo>
                    <a:cubicBezTo>
                      <a:pt x="26127" y="64804"/>
                      <a:pt x="12441" y="53800"/>
                      <a:pt x="8709" y="366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E992BB42-25B5-C244-B2A3-C3933CE6ED57}"/>
                  </a:ext>
                </a:extLst>
              </p:cNvPr>
              <p:cNvSpPr/>
              <p:nvPr/>
            </p:nvSpPr>
            <p:spPr>
              <a:xfrm>
                <a:off x="8234687" y="9784146"/>
                <a:ext cx="414849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4" h="41">
                    <a:moveTo>
                      <a:pt x="328" y="0"/>
                    </a:moveTo>
                    <a:lnTo>
                      <a:pt x="0" y="0"/>
                    </a:lnTo>
                    <a:lnTo>
                      <a:pt x="6" y="23"/>
                    </a:lnTo>
                    <a:cubicBezTo>
                      <a:pt x="8" y="34"/>
                      <a:pt x="18" y="41"/>
                      <a:pt x="28" y="41"/>
                    </a:cubicBezTo>
                    <a:lnTo>
                      <a:pt x="334" y="41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AB612E20-B7A8-8943-8360-B38A1E9F8D75}"/>
                  </a:ext>
                </a:extLst>
              </p:cNvPr>
              <p:cNvSpPr/>
              <p:nvPr/>
            </p:nvSpPr>
            <p:spPr>
              <a:xfrm>
                <a:off x="8599704" y="9741775"/>
                <a:ext cx="112121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" h="94">
                    <a:moveTo>
                      <a:pt x="88" y="36"/>
                    </a:moveTo>
                    <a:cubicBezTo>
                      <a:pt x="98" y="61"/>
                      <a:pt x="85" y="86"/>
                      <a:pt x="62" y="92"/>
                    </a:cubicBezTo>
                    <a:cubicBezTo>
                      <a:pt x="38" y="99"/>
                      <a:pt x="11" y="83"/>
                      <a:pt x="3" y="58"/>
                    </a:cubicBezTo>
                    <a:cubicBezTo>
                      <a:pt x="-6" y="33"/>
                      <a:pt x="6" y="7"/>
                      <a:pt x="30" y="1"/>
                    </a:cubicBezTo>
                    <a:cubicBezTo>
                      <a:pt x="53" y="-5"/>
                      <a:pt x="80" y="11"/>
                      <a:pt x="88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B8517B56-CF9B-8745-B6C6-890EDDF2026E}"/>
                  </a:ext>
                </a:extLst>
              </p:cNvPr>
              <p:cNvSpPr/>
              <p:nvPr/>
            </p:nvSpPr>
            <p:spPr>
              <a:xfrm>
                <a:off x="8594721" y="9738036"/>
                <a:ext cx="120842" cy="1233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100">
                    <a:moveTo>
                      <a:pt x="54" y="100"/>
                    </a:moveTo>
                    <a:cubicBezTo>
                      <a:pt x="33" y="100"/>
                      <a:pt x="11" y="84"/>
                      <a:pt x="3" y="62"/>
                    </a:cubicBezTo>
                    <a:cubicBezTo>
                      <a:pt x="-2" y="48"/>
                      <a:pt x="-1" y="34"/>
                      <a:pt x="5" y="22"/>
                    </a:cubicBezTo>
                    <a:cubicBezTo>
                      <a:pt x="11" y="12"/>
                      <a:pt x="21" y="4"/>
                      <a:pt x="32" y="1"/>
                    </a:cubicBezTo>
                    <a:cubicBezTo>
                      <a:pt x="57" y="-5"/>
                      <a:pt x="85" y="11"/>
                      <a:pt x="95" y="38"/>
                    </a:cubicBezTo>
                    <a:cubicBezTo>
                      <a:pt x="99" y="52"/>
                      <a:pt x="98" y="66"/>
                      <a:pt x="92" y="78"/>
                    </a:cubicBezTo>
                    <a:cubicBezTo>
                      <a:pt x="87" y="88"/>
                      <a:pt x="77" y="95"/>
                      <a:pt x="65" y="99"/>
                    </a:cubicBezTo>
                    <a:cubicBezTo>
                      <a:pt x="61" y="99"/>
                      <a:pt x="58" y="100"/>
                      <a:pt x="54" y="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3484B185-9739-C548-8DA3-AB1CFE4CD35E}"/>
                  </a:ext>
                </a:extLst>
              </p:cNvPr>
              <p:cNvSpPr/>
              <p:nvPr/>
            </p:nvSpPr>
            <p:spPr>
              <a:xfrm>
                <a:off x="8602196" y="9745513"/>
                <a:ext cx="105892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88">
                    <a:moveTo>
                      <a:pt x="37" y="0"/>
                    </a:moveTo>
                    <a:cubicBezTo>
                      <a:pt x="34" y="0"/>
                      <a:pt x="31" y="0"/>
                      <a:pt x="27" y="1"/>
                    </a:cubicBezTo>
                    <a:cubicBezTo>
                      <a:pt x="18" y="3"/>
                      <a:pt x="9" y="9"/>
                      <a:pt x="4" y="19"/>
                    </a:cubicBezTo>
                    <a:cubicBezTo>
                      <a:pt x="-1" y="29"/>
                      <a:pt x="-2" y="42"/>
                      <a:pt x="2" y="54"/>
                    </a:cubicBezTo>
                    <a:cubicBezTo>
                      <a:pt x="11" y="78"/>
                      <a:pt x="36" y="93"/>
                      <a:pt x="58" y="87"/>
                    </a:cubicBezTo>
                    <a:cubicBezTo>
                      <a:pt x="68" y="84"/>
                      <a:pt x="76" y="78"/>
                      <a:pt x="81" y="69"/>
                    </a:cubicBezTo>
                    <a:cubicBezTo>
                      <a:pt x="86" y="58"/>
                      <a:pt x="87" y="46"/>
                      <a:pt x="83" y="34"/>
                    </a:cubicBezTo>
                    <a:cubicBezTo>
                      <a:pt x="76" y="13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EBF5D73C-6232-124D-8ACB-5D6D2CF621BD}"/>
                  </a:ext>
                </a:extLst>
              </p:cNvPr>
              <p:cNvSpPr/>
              <p:nvPr/>
            </p:nvSpPr>
            <p:spPr>
              <a:xfrm>
                <a:off x="8629603" y="9774177"/>
                <a:ext cx="51077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42">
                    <a:moveTo>
                      <a:pt x="40" y="16"/>
                    </a:moveTo>
                    <a:cubicBezTo>
                      <a:pt x="44" y="27"/>
                      <a:pt x="38" y="38"/>
                      <a:pt x="28" y="42"/>
                    </a:cubicBezTo>
                    <a:cubicBezTo>
                      <a:pt x="17" y="44"/>
                      <a:pt x="5" y="37"/>
                      <a:pt x="1" y="25"/>
                    </a:cubicBezTo>
                    <a:cubicBezTo>
                      <a:pt x="-3" y="14"/>
                      <a:pt x="3" y="3"/>
                      <a:pt x="13" y="1"/>
                    </a:cubicBezTo>
                    <a:cubicBezTo>
                      <a:pt x="24" y="-3"/>
                      <a:pt x="36" y="5"/>
                      <a:pt x="40" y="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411B4B1B-DA12-C844-BDDE-DDFB71DB4420}"/>
                  </a:ext>
                </a:extLst>
              </p:cNvPr>
              <p:cNvSpPr/>
              <p:nvPr/>
            </p:nvSpPr>
            <p:spPr>
              <a:xfrm>
                <a:off x="9414452" y="10425955"/>
                <a:ext cx="857105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9" h="62">
                    <a:moveTo>
                      <a:pt x="658" y="0"/>
                    </a:moveTo>
                    <a:lnTo>
                      <a:pt x="31" y="0"/>
                    </a:ln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lnTo>
                      <a:pt x="658" y="62"/>
                    </a:lnTo>
                    <a:cubicBezTo>
                      <a:pt x="675" y="62"/>
                      <a:pt x="689" y="48"/>
                      <a:pt x="689" y="31"/>
                    </a:cubicBezTo>
                    <a:cubicBezTo>
                      <a:pt x="689" y="14"/>
                      <a:pt x="67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032C46C5-CCE0-7E45-BA7E-F7C9D6D8F9A3}"/>
                </a:ext>
              </a:extLst>
            </p:cNvPr>
            <p:cNvGrpSpPr/>
            <p:nvPr/>
          </p:nvGrpSpPr>
          <p:grpSpPr>
            <a:xfrm>
              <a:off x="8090175" y="8236330"/>
              <a:ext cx="3997746" cy="4629742"/>
              <a:chOff x="8090175" y="8236330"/>
              <a:chExt cx="3997746" cy="4629742"/>
            </a:xfrm>
          </p:grpSpPr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0CE65DB9-7B9D-8F4B-A993-4724AF93BBBA}"/>
                  </a:ext>
                </a:extLst>
              </p:cNvPr>
              <p:cNvSpPr/>
              <p:nvPr/>
            </p:nvSpPr>
            <p:spPr>
              <a:xfrm>
                <a:off x="8396640" y="11323240"/>
                <a:ext cx="764916" cy="530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427">
                    <a:moveTo>
                      <a:pt x="542" y="115"/>
                    </a:moveTo>
                    <a:cubicBezTo>
                      <a:pt x="541" y="115"/>
                      <a:pt x="486" y="143"/>
                      <a:pt x="420" y="160"/>
                    </a:cubicBezTo>
                    <a:cubicBezTo>
                      <a:pt x="354" y="176"/>
                      <a:pt x="222" y="141"/>
                      <a:pt x="121" y="57"/>
                    </a:cubicBezTo>
                    <a:cubicBezTo>
                      <a:pt x="20" y="-28"/>
                      <a:pt x="2" y="0"/>
                      <a:pt x="0" y="25"/>
                    </a:cubicBezTo>
                    <a:cubicBezTo>
                      <a:pt x="0" y="50"/>
                      <a:pt x="9" y="75"/>
                      <a:pt x="26" y="94"/>
                    </a:cubicBezTo>
                    <a:lnTo>
                      <a:pt x="287" y="389"/>
                    </a:lnTo>
                    <a:cubicBezTo>
                      <a:pt x="287" y="389"/>
                      <a:pt x="341" y="458"/>
                      <a:pt x="423" y="409"/>
                    </a:cubicBezTo>
                    <a:cubicBezTo>
                      <a:pt x="505" y="361"/>
                      <a:pt x="615" y="321"/>
                      <a:pt x="615" y="3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6A43152A-D949-CF42-B94C-E127901DD146}"/>
                  </a:ext>
                </a:extLst>
              </p:cNvPr>
              <p:cNvSpPr/>
              <p:nvPr/>
            </p:nvSpPr>
            <p:spPr>
              <a:xfrm>
                <a:off x="8389165" y="11315463"/>
                <a:ext cx="779086" cy="544901"/>
              </a:xfrm>
              <a:custGeom>
                <a:avLst/>
                <a:gdLst>
                  <a:gd name="connsiteX0" fmla="*/ 36093 w 779086"/>
                  <a:gd name="connsiteY0" fmla="*/ 14008 h 544901"/>
                  <a:gd name="connsiteX1" fmla="*/ 26143 w 779086"/>
                  <a:gd name="connsiteY1" fmla="*/ 15251 h 544901"/>
                  <a:gd name="connsiteX2" fmla="*/ 14950 w 779086"/>
                  <a:gd name="connsiteY2" fmla="*/ 38873 h 544901"/>
                  <a:gd name="connsiteX3" fmla="*/ 46043 w 779086"/>
                  <a:gd name="connsiteY3" fmla="*/ 120925 h 544901"/>
                  <a:gd name="connsiteX4" fmla="*/ 370654 w 779086"/>
                  <a:gd name="connsiteY4" fmla="*/ 485191 h 544901"/>
                  <a:gd name="connsiteX5" fmla="*/ 529850 w 779086"/>
                  <a:gd name="connsiteY5" fmla="*/ 510055 h 544901"/>
                  <a:gd name="connsiteX6" fmla="*/ 762425 w 779086"/>
                  <a:gd name="connsiteY6" fmla="*/ 403138 h 544901"/>
                  <a:gd name="connsiteX7" fmla="*/ 676608 w 779086"/>
                  <a:gd name="connsiteY7" fmla="*/ 159465 h 544901"/>
                  <a:gd name="connsiteX8" fmla="*/ 531093 w 779086"/>
                  <a:gd name="connsiteY8" fmla="*/ 212924 h 544901"/>
                  <a:gd name="connsiteX9" fmla="*/ 154247 w 779086"/>
                  <a:gd name="connsiteY9" fmla="*/ 83629 h 544901"/>
                  <a:gd name="connsiteX10" fmla="*/ 36093 w 779086"/>
                  <a:gd name="connsiteY10" fmla="*/ 14008 h 544901"/>
                  <a:gd name="connsiteX11" fmla="*/ 44524 w 779086"/>
                  <a:gd name="connsiteY11" fmla="*/ 726 h 544901"/>
                  <a:gd name="connsiteX12" fmla="*/ 162938 w 779086"/>
                  <a:gd name="connsiteY12" fmla="*/ 72415 h 544901"/>
                  <a:gd name="connsiteX13" fmla="*/ 527372 w 779086"/>
                  <a:gd name="connsiteY13" fmla="*/ 199240 h 544901"/>
                  <a:gd name="connsiteX14" fmla="*/ 677872 w 779086"/>
                  <a:gd name="connsiteY14" fmla="*/ 143288 h 544901"/>
                  <a:gd name="connsiteX15" fmla="*/ 684091 w 779086"/>
                  <a:gd name="connsiteY15" fmla="*/ 143288 h 544901"/>
                  <a:gd name="connsiteX16" fmla="*/ 689066 w 779086"/>
                  <a:gd name="connsiteY16" fmla="*/ 148262 h 544901"/>
                  <a:gd name="connsiteX17" fmla="*/ 778620 w 779086"/>
                  <a:gd name="connsiteY17" fmla="*/ 404399 h 544901"/>
                  <a:gd name="connsiteX18" fmla="*/ 774889 w 779086"/>
                  <a:gd name="connsiteY18" fmla="*/ 414346 h 544901"/>
                  <a:gd name="connsiteX19" fmla="*/ 537322 w 779086"/>
                  <a:gd name="connsiteY19" fmla="*/ 522520 h 544901"/>
                  <a:gd name="connsiteX20" fmla="*/ 462694 w 779086"/>
                  <a:gd name="connsiteY20" fmla="*/ 544901 h 544901"/>
                  <a:gd name="connsiteX21" fmla="*/ 359459 w 779086"/>
                  <a:gd name="connsiteY21" fmla="*/ 493922 h 544901"/>
                  <a:gd name="connsiteX22" fmla="*/ 34826 w 779086"/>
                  <a:gd name="connsiteY22" fmla="*/ 130854 h 544901"/>
                  <a:gd name="connsiteX23" fmla="*/ 0 w 779086"/>
                  <a:gd name="connsiteY23" fmla="*/ 38844 h 544901"/>
                  <a:gd name="connsiteX24" fmla="*/ 21145 w 779086"/>
                  <a:gd name="connsiteY24" fmla="*/ 2786 h 544901"/>
                  <a:gd name="connsiteX25" fmla="*/ 44524 w 779086"/>
                  <a:gd name="connsiteY25" fmla="*/ 726 h 54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79086" h="544901">
                    <a:moveTo>
                      <a:pt x="36093" y="14008"/>
                    </a:moveTo>
                    <a:cubicBezTo>
                      <a:pt x="32362" y="14008"/>
                      <a:pt x="28631" y="15251"/>
                      <a:pt x="26143" y="15251"/>
                    </a:cubicBezTo>
                    <a:cubicBezTo>
                      <a:pt x="19925" y="18981"/>
                      <a:pt x="16194" y="26440"/>
                      <a:pt x="14950" y="38873"/>
                    </a:cubicBezTo>
                    <a:cubicBezTo>
                      <a:pt x="14950" y="68710"/>
                      <a:pt x="26143" y="97304"/>
                      <a:pt x="46043" y="120925"/>
                    </a:cubicBezTo>
                    <a:lnTo>
                      <a:pt x="370654" y="485191"/>
                    </a:lnTo>
                    <a:cubicBezTo>
                      <a:pt x="373141" y="488921"/>
                      <a:pt x="435327" y="566001"/>
                      <a:pt x="529850" y="510055"/>
                    </a:cubicBezTo>
                    <a:cubicBezTo>
                      <a:pt x="618154" y="457840"/>
                      <a:pt x="733819" y="414327"/>
                      <a:pt x="762425" y="403138"/>
                    </a:cubicBezTo>
                    <a:lnTo>
                      <a:pt x="676608" y="159465"/>
                    </a:lnTo>
                    <a:cubicBezTo>
                      <a:pt x="656709" y="170655"/>
                      <a:pt x="598254" y="196762"/>
                      <a:pt x="531093" y="212924"/>
                    </a:cubicBezTo>
                    <a:cubicBezTo>
                      <a:pt x="447764" y="235302"/>
                      <a:pt x="282350" y="191789"/>
                      <a:pt x="154247" y="83629"/>
                    </a:cubicBezTo>
                    <a:cubicBezTo>
                      <a:pt x="84598" y="26440"/>
                      <a:pt x="52262" y="14008"/>
                      <a:pt x="36093" y="14008"/>
                    </a:cubicBezTo>
                    <a:close/>
                    <a:moveTo>
                      <a:pt x="44524" y="726"/>
                    </a:moveTo>
                    <a:cubicBezTo>
                      <a:pt x="71752" y="5039"/>
                      <a:pt x="110698" y="28586"/>
                      <a:pt x="162938" y="72415"/>
                    </a:cubicBezTo>
                    <a:cubicBezTo>
                      <a:pt x="287318" y="175616"/>
                      <a:pt x="449013" y="219135"/>
                      <a:pt x="527372" y="199240"/>
                    </a:cubicBezTo>
                    <a:cubicBezTo>
                      <a:pt x="609463" y="179346"/>
                      <a:pt x="677872" y="144531"/>
                      <a:pt x="677872" y="143288"/>
                    </a:cubicBezTo>
                    <a:cubicBezTo>
                      <a:pt x="680360" y="142045"/>
                      <a:pt x="682847" y="142045"/>
                      <a:pt x="684091" y="143288"/>
                    </a:cubicBezTo>
                    <a:cubicBezTo>
                      <a:pt x="686579" y="144531"/>
                      <a:pt x="687822" y="145775"/>
                      <a:pt x="689066" y="148262"/>
                    </a:cubicBezTo>
                    <a:lnTo>
                      <a:pt x="778620" y="404399"/>
                    </a:lnTo>
                    <a:cubicBezTo>
                      <a:pt x="779864" y="408129"/>
                      <a:pt x="778620" y="413102"/>
                      <a:pt x="774889" y="414346"/>
                    </a:cubicBezTo>
                    <a:cubicBezTo>
                      <a:pt x="772401" y="414346"/>
                      <a:pt x="636827" y="464081"/>
                      <a:pt x="537322" y="522520"/>
                    </a:cubicBezTo>
                    <a:cubicBezTo>
                      <a:pt x="509959" y="538684"/>
                      <a:pt x="483839" y="544901"/>
                      <a:pt x="462694" y="544901"/>
                    </a:cubicBezTo>
                    <a:cubicBezTo>
                      <a:pt x="398017" y="544901"/>
                      <a:pt x="359459" y="495166"/>
                      <a:pt x="359459" y="493922"/>
                    </a:cubicBezTo>
                    <a:lnTo>
                      <a:pt x="34826" y="130854"/>
                    </a:lnTo>
                    <a:cubicBezTo>
                      <a:pt x="12438" y="104743"/>
                      <a:pt x="0" y="72415"/>
                      <a:pt x="0" y="38844"/>
                    </a:cubicBezTo>
                    <a:cubicBezTo>
                      <a:pt x="2488" y="15220"/>
                      <a:pt x="12438" y="5273"/>
                      <a:pt x="21145" y="2786"/>
                    </a:cubicBezTo>
                    <a:cubicBezTo>
                      <a:pt x="27675" y="-12"/>
                      <a:pt x="35448" y="-711"/>
                      <a:pt x="44524" y="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D863261-D863-9F4D-AE21-97009A2E8E08}"/>
                  </a:ext>
                </a:extLst>
              </p:cNvPr>
              <p:cNvSpPr/>
              <p:nvPr/>
            </p:nvSpPr>
            <p:spPr>
              <a:xfrm>
                <a:off x="8343071" y="11365611"/>
                <a:ext cx="563098" cy="540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" h="435">
                    <a:moveTo>
                      <a:pt x="451" y="380"/>
                    </a:moveTo>
                    <a:cubicBezTo>
                      <a:pt x="449" y="378"/>
                      <a:pt x="447" y="378"/>
                      <a:pt x="445" y="378"/>
                    </a:cubicBezTo>
                    <a:cubicBezTo>
                      <a:pt x="378" y="406"/>
                      <a:pt x="336" y="353"/>
                      <a:pt x="334" y="350"/>
                    </a:cubicBezTo>
                    <a:lnTo>
                      <a:pt x="183" y="181"/>
                    </a:lnTo>
                    <a:cubicBezTo>
                      <a:pt x="231" y="121"/>
                      <a:pt x="264" y="90"/>
                      <a:pt x="265" y="90"/>
                    </a:cubicBezTo>
                    <a:cubicBezTo>
                      <a:pt x="267" y="88"/>
                      <a:pt x="267" y="85"/>
                      <a:pt x="265" y="82"/>
                    </a:cubicBezTo>
                    <a:cubicBezTo>
                      <a:pt x="243" y="40"/>
                      <a:pt x="214" y="21"/>
                      <a:pt x="194" y="13"/>
                    </a:cubicBezTo>
                    <a:cubicBezTo>
                      <a:pt x="182" y="8"/>
                      <a:pt x="167" y="8"/>
                      <a:pt x="155" y="13"/>
                    </a:cubicBezTo>
                    <a:cubicBezTo>
                      <a:pt x="117" y="26"/>
                      <a:pt x="98" y="49"/>
                      <a:pt x="85" y="71"/>
                    </a:cubicBezTo>
                    <a:lnTo>
                      <a:pt x="73" y="57"/>
                    </a:lnTo>
                    <a:cubicBezTo>
                      <a:pt x="61" y="43"/>
                      <a:pt x="52" y="25"/>
                      <a:pt x="50" y="7"/>
                    </a:cubicBezTo>
                    <a:cubicBezTo>
                      <a:pt x="49" y="5"/>
                      <a:pt x="48" y="3"/>
                      <a:pt x="46" y="2"/>
                    </a:cubicBezTo>
                    <a:cubicBezTo>
                      <a:pt x="34" y="-2"/>
                      <a:pt x="22" y="-1"/>
                      <a:pt x="12" y="4"/>
                    </a:cubicBezTo>
                    <a:cubicBezTo>
                      <a:pt x="6" y="7"/>
                      <a:pt x="2" y="13"/>
                      <a:pt x="0" y="22"/>
                    </a:cubicBezTo>
                    <a:cubicBezTo>
                      <a:pt x="-3" y="46"/>
                      <a:pt x="15" y="86"/>
                      <a:pt x="43" y="116"/>
                    </a:cubicBezTo>
                    <a:cubicBezTo>
                      <a:pt x="73" y="148"/>
                      <a:pt x="230" y="325"/>
                      <a:pt x="296" y="400"/>
                    </a:cubicBezTo>
                    <a:cubicBezTo>
                      <a:pt x="316" y="422"/>
                      <a:pt x="344" y="435"/>
                      <a:pt x="373" y="435"/>
                    </a:cubicBezTo>
                    <a:cubicBezTo>
                      <a:pt x="383" y="435"/>
                      <a:pt x="393" y="433"/>
                      <a:pt x="402" y="430"/>
                    </a:cubicBezTo>
                    <a:cubicBezTo>
                      <a:pt x="425" y="423"/>
                      <a:pt x="443" y="408"/>
                      <a:pt x="452" y="386"/>
                    </a:cubicBezTo>
                    <a:cubicBezTo>
                      <a:pt x="453" y="385"/>
                      <a:pt x="452" y="381"/>
                      <a:pt x="451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C68FC85-2266-554D-A15F-2972876A5F79}"/>
                  </a:ext>
                </a:extLst>
              </p:cNvPr>
              <p:cNvSpPr/>
              <p:nvPr/>
            </p:nvSpPr>
            <p:spPr>
              <a:xfrm>
                <a:off x="9033240" y="10835964"/>
                <a:ext cx="1144883" cy="940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0" h="756">
                    <a:moveTo>
                      <a:pt x="920" y="0"/>
                    </a:moveTo>
                    <a:cubicBezTo>
                      <a:pt x="849" y="9"/>
                      <a:pt x="786" y="19"/>
                      <a:pt x="741" y="30"/>
                    </a:cubicBezTo>
                    <a:cubicBezTo>
                      <a:pt x="547" y="81"/>
                      <a:pt x="443" y="263"/>
                      <a:pt x="0" y="493"/>
                    </a:cubicBezTo>
                    <a:cubicBezTo>
                      <a:pt x="0" y="493"/>
                      <a:pt x="27" y="637"/>
                      <a:pt x="104" y="756"/>
                    </a:cubicBezTo>
                    <a:cubicBezTo>
                      <a:pt x="104" y="756"/>
                      <a:pt x="270" y="695"/>
                      <a:pt x="473" y="639"/>
                    </a:cubicBezTo>
                    <a:cubicBezTo>
                      <a:pt x="674" y="584"/>
                      <a:pt x="890" y="438"/>
                      <a:pt x="890" y="4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9C008A8C-8AE8-1249-8563-1D9D8893235D}"/>
                  </a:ext>
                </a:extLst>
              </p:cNvPr>
              <p:cNvSpPr/>
              <p:nvPr/>
            </p:nvSpPr>
            <p:spPr>
              <a:xfrm>
                <a:off x="9025761" y="10828487"/>
                <a:ext cx="1159074" cy="954612"/>
              </a:xfrm>
              <a:custGeom>
                <a:avLst/>
                <a:gdLst>
                  <a:gd name="connsiteX0" fmla="*/ 1144883 w 1159074"/>
                  <a:gd name="connsiteY0" fmla="*/ 16201 h 954612"/>
                  <a:gd name="connsiteX1" fmla="*/ 930843 w 1159074"/>
                  <a:gd name="connsiteY1" fmla="*/ 52293 h 954612"/>
                  <a:gd name="connsiteX2" fmla="*/ 598583 w 1159074"/>
                  <a:gd name="connsiteY2" fmla="*/ 247687 h 954612"/>
                  <a:gd name="connsiteX3" fmla="*/ 14950 w 1159074"/>
                  <a:gd name="connsiteY3" fmla="*/ 624786 h 954612"/>
                  <a:gd name="connsiteX4" fmla="*/ 139392 w 1159074"/>
                  <a:gd name="connsiteY4" fmla="*/ 939657 h 954612"/>
                  <a:gd name="connsiteX5" fmla="*/ 593605 w 1159074"/>
                  <a:gd name="connsiteY5" fmla="*/ 796534 h 954612"/>
                  <a:gd name="connsiteX6" fmla="*/ 1108795 w 1159074"/>
                  <a:gd name="connsiteY6" fmla="*/ 547624 h 954612"/>
                  <a:gd name="connsiteX7" fmla="*/ 1151119 w 1159074"/>
                  <a:gd name="connsiteY7" fmla="*/ 0 h 954612"/>
                  <a:gd name="connsiteX8" fmla="*/ 1156097 w 1159074"/>
                  <a:gd name="connsiteY8" fmla="*/ 2489 h 954612"/>
                  <a:gd name="connsiteX9" fmla="*/ 1158586 w 1159074"/>
                  <a:gd name="connsiteY9" fmla="*/ 7468 h 954612"/>
                  <a:gd name="connsiteX10" fmla="*/ 1122497 w 1159074"/>
                  <a:gd name="connsiteY10" fmla="*/ 552605 h 954612"/>
                  <a:gd name="connsiteX11" fmla="*/ 1118763 w 1159074"/>
                  <a:gd name="connsiteY11" fmla="*/ 557583 h 954612"/>
                  <a:gd name="connsiteX12" fmla="*/ 597338 w 1159074"/>
                  <a:gd name="connsiteY12" fmla="*/ 810238 h 954612"/>
                  <a:gd name="connsiteX13" fmla="*/ 139379 w 1159074"/>
                  <a:gd name="connsiteY13" fmla="*/ 954612 h 954612"/>
                  <a:gd name="connsiteX14" fmla="*/ 136890 w 1159074"/>
                  <a:gd name="connsiteY14" fmla="*/ 954612 h 954612"/>
                  <a:gd name="connsiteX15" fmla="*/ 131912 w 1159074"/>
                  <a:gd name="connsiteY15" fmla="*/ 952123 h 954612"/>
                  <a:gd name="connsiteX16" fmla="*/ 0 w 1159074"/>
                  <a:gd name="connsiteY16" fmla="*/ 622303 h 954612"/>
                  <a:gd name="connsiteX17" fmla="*/ 3733 w 1159074"/>
                  <a:gd name="connsiteY17" fmla="*/ 614835 h 954612"/>
                  <a:gd name="connsiteX18" fmla="*/ 589871 w 1159074"/>
                  <a:gd name="connsiteY18" fmla="*/ 236475 h 954612"/>
                  <a:gd name="connsiteX19" fmla="*/ 927118 w 1159074"/>
                  <a:gd name="connsiteY19" fmla="*/ 38583 h 954612"/>
                  <a:gd name="connsiteX20" fmla="*/ 1151119 w 1159074"/>
                  <a:gd name="connsiteY20" fmla="*/ 0 h 95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9074" h="954612">
                    <a:moveTo>
                      <a:pt x="1144883" y="16201"/>
                    </a:moveTo>
                    <a:cubicBezTo>
                      <a:pt x="1052796" y="27402"/>
                      <a:pt x="980620" y="39847"/>
                      <a:pt x="930843" y="52293"/>
                    </a:cubicBezTo>
                    <a:cubicBezTo>
                      <a:pt x="815112" y="82162"/>
                      <a:pt x="724269" y="151857"/>
                      <a:pt x="598583" y="247687"/>
                    </a:cubicBezTo>
                    <a:cubicBezTo>
                      <a:pt x="462941" y="350985"/>
                      <a:pt x="294944" y="479174"/>
                      <a:pt x="14950" y="624786"/>
                    </a:cubicBezTo>
                    <a:cubicBezTo>
                      <a:pt x="21172" y="654655"/>
                      <a:pt x="56016" y="808979"/>
                      <a:pt x="139392" y="939657"/>
                    </a:cubicBezTo>
                    <a:cubicBezTo>
                      <a:pt x="174236" y="927211"/>
                      <a:pt x="367121" y="858761"/>
                      <a:pt x="593605" y="796534"/>
                    </a:cubicBezTo>
                    <a:cubicBezTo>
                      <a:pt x="826312" y="733062"/>
                      <a:pt x="1078929" y="567537"/>
                      <a:pt x="1108795" y="547624"/>
                    </a:cubicBezTo>
                    <a:close/>
                    <a:moveTo>
                      <a:pt x="1151119" y="0"/>
                    </a:moveTo>
                    <a:cubicBezTo>
                      <a:pt x="1153608" y="0"/>
                      <a:pt x="1154853" y="1245"/>
                      <a:pt x="1156097" y="2489"/>
                    </a:cubicBezTo>
                    <a:cubicBezTo>
                      <a:pt x="1158586" y="3734"/>
                      <a:pt x="1159831" y="6223"/>
                      <a:pt x="1158586" y="7468"/>
                    </a:cubicBezTo>
                    <a:lnTo>
                      <a:pt x="1122497" y="552605"/>
                    </a:lnTo>
                    <a:cubicBezTo>
                      <a:pt x="1122497" y="553849"/>
                      <a:pt x="1120008" y="556338"/>
                      <a:pt x="1118763" y="557583"/>
                    </a:cubicBezTo>
                    <a:cubicBezTo>
                      <a:pt x="1116275" y="560072"/>
                      <a:pt x="846228" y="741785"/>
                      <a:pt x="597338" y="810238"/>
                    </a:cubicBezTo>
                    <a:cubicBezTo>
                      <a:pt x="348447" y="878691"/>
                      <a:pt x="141868" y="953367"/>
                      <a:pt x="139379" y="954612"/>
                    </a:cubicBezTo>
                    <a:cubicBezTo>
                      <a:pt x="139379" y="954612"/>
                      <a:pt x="138134" y="954612"/>
                      <a:pt x="136890" y="954612"/>
                    </a:cubicBezTo>
                    <a:cubicBezTo>
                      <a:pt x="134401" y="954612"/>
                      <a:pt x="133157" y="953367"/>
                      <a:pt x="131912" y="952123"/>
                    </a:cubicBezTo>
                    <a:cubicBezTo>
                      <a:pt x="34845" y="804015"/>
                      <a:pt x="0" y="623547"/>
                      <a:pt x="0" y="622303"/>
                    </a:cubicBezTo>
                    <a:cubicBezTo>
                      <a:pt x="0" y="618569"/>
                      <a:pt x="1244" y="616079"/>
                      <a:pt x="3733" y="614835"/>
                    </a:cubicBezTo>
                    <a:cubicBezTo>
                      <a:pt x="286224" y="467971"/>
                      <a:pt x="454225" y="339777"/>
                      <a:pt x="589871" y="236475"/>
                    </a:cubicBezTo>
                    <a:cubicBezTo>
                      <a:pt x="716805" y="138151"/>
                      <a:pt x="808895" y="68453"/>
                      <a:pt x="927118" y="38583"/>
                    </a:cubicBezTo>
                    <a:cubicBezTo>
                      <a:pt x="979385" y="24892"/>
                      <a:pt x="1054052" y="12446"/>
                      <a:pt x="11511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F637451F-0FA1-3C4A-B8F3-A2937982FA0B}"/>
                  </a:ext>
                </a:extLst>
              </p:cNvPr>
              <p:cNvSpPr/>
              <p:nvPr/>
            </p:nvSpPr>
            <p:spPr>
              <a:xfrm>
                <a:off x="9033240" y="11407983"/>
                <a:ext cx="218014" cy="368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297">
                    <a:moveTo>
                      <a:pt x="0" y="34"/>
                    </a:moveTo>
                    <a:cubicBezTo>
                      <a:pt x="0" y="34"/>
                      <a:pt x="27" y="178"/>
                      <a:pt x="104" y="297"/>
                    </a:cubicBezTo>
                    <a:cubicBezTo>
                      <a:pt x="104" y="297"/>
                      <a:pt x="131" y="287"/>
                      <a:pt x="176" y="272"/>
                    </a:cubicBezTo>
                    <a:cubicBezTo>
                      <a:pt x="103" y="182"/>
                      <a:pt x="63" y="0"/>
                      <a:pt x="63" y="0"/>
                    </a:cubicBezTo>
                    <a:cubicBezTo>
                      <a:pt x="43" y="11"/>
                      <a:pt x="22" y="22"/>
                      <a:pt x="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6FAEB244-D816-5A45-9F25-BE7AD6671FA6}"/>
                  </a:ext>
                </a:extLst>
              </p:cNvPr>
              <p:cNvSpPr/>
              <p:nvPr/>
            </p:nvSpPr>
            <p:spPr>
              <a:xfrm>
                <a:off x="9025761" y="11400314"/>
                <a:ext cx="231717" cy="382784"/>
              </a:xfrm>
              <a:custGeom>
                <a:avLst/>
                <a:gdLst>
                  <a:gd name="connsiteX0" fmla="*/ 81802 w 231717"/>
                  <a:gd name="connsiteY0" fmla="*/ 18885 h 382784"/>
                  <a:gd name="connsiteX1" fmla="*/ 14950 w 231717"/>
                  <a:gd name="connsiteY1" fmla="*/ 53655 h 382784"/>
                  <a:gd name="connsiteX2" fmla="*/ 138751 w 231717"/>
                  <a:gd name="connsiteY2" fmla="*/ 367829 h 382784"/>
                  <a:gd name="connsiteX3" fmla="*/ 213031 w 231717"/>
                  <a:gd name="connsiteY3" fmla="*/ 341751 h 382784"/>
                  <a:gd name="connsiteX4" fmla="*/ 81802 w 231717"/>
                  <a:gd name="connsiteY4" fmla="*/ 18885 h 382784"/>
                  <a:gd name="connsiteX5" fmla="*/ 83022 w 231717"/>
                  <a:gd name="connsiteY5" fmla="*/ 1434 h 382784"/>
                  <a:gd name="connsiteX6" fmla="*/ 90456 w 231717"/>
                  <a:gd name="connsiteY6" fmla="*/ 1434 h 382784"/>
                  <a:gd name="connsiteX7" fmla="*/ 94174 w 231717"/>
                  <a:gd name="connsiteY7" fmla="*/ 6403 h 382784"/>
                  <a:gd name="connsiteX8" fmla="*/ 230478 w 231717"/>
                  <a:gd name="connsiteY8" fmla="*/ 340550 h 382784"/>
                  <a:gd name="connsiteX9" fmla="*/ 231717 w 231717"/>
                  <a:gd name="connsiteY9" fmla="*/ 346761 h 382784"/>
                  <a:gd name="connsiteX10" fmla="*/ 228000 w 231717"/>
                  <a:gd name="connsiteY10" fmla="*/ 351729 h 382784"/>
                  <a:gd name="connsiteX11" fmla="*/ 138782 w 231717"/>
                  <a:gd name="connsiteY11" fmla="*/ 382784 h 382784"/>
                  <a:gd name="connsiteX12" fmla="*/ 136304 w 231717"/>
                  <a:gd name="connsiteY12" fmla="*/ 382784 h 382784"/>
                  <a:gd name="connsiteX13" fmla="*/ 131348 w 231717"/>
                  <a:gd name="connsiteY13" fmla="*/ 380300 h 382784"/>
                  <a:gd name="connsiteX14" fmla="*/ 0 w 231717"/>
                  <a:gd name="connsiteY14" fmla="*/ 51121 h 382784"/>
                  <a:gd name="connsiteX15" fmla="*/ 3717 w 231717"/>
                  <a:gd name="connsiteY15" fmla="*/ 43668 h 382784"/>
                  <a:gd name="connsiteX16" fmla="*/ 83022 w 231717"/>
                  <a:gd name="connsiteY16" fmla="*/ 1434 h 3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1717" h="382784">
                    <a:moveTo>
                      <a:pt x="81802" y="18885"/>
                    </a:moveTo>
                    <a:cubicBezTo>
                      <a:pt x="59518" y="30061"/>
                      <a:pt x="37234" y="42479"/>
                      <a:pt x="14950" y="53655"/>
                    </a:cubicBezTo>
                    <a:cubicBezTo>
                      <a:pt x="21140" y="83458"/>
                      <a:pt x="55804" y="237441"/>
                      <a:pt x="138751" y="367829"/>
                    </a:cubicBezTo>
                    <a:cubicBezTo>
                      <a:pt x="149893" y="364104"/>
                      <a:pt x="175891" y="354169"/>
                      <a:pt x="213031" y="341751"/>
                    </a:cubicBezTo>
                    <a:cubicBezTo>
                      <a:pt x="136275" y="238682"/>
                      <a:pt x="91706" y="61106"/>
                      <a:pt x="81802" y="18885"/>
                    </a:cubicBezTo>
                    <a:close/>
                    <a:moveTo>
                      <a:pt x="83022" y="1434"/>
                    </a:moveTo>
                    <a:cubicBezTo>
                      <a:pt x="85500" y="-1050"/>
                      <a:pt x="87978" y="192"/>
                      <a:pt x="90456" y="1434"/>
                    </a:cubicBezTo>
                    <a:cubicBezTo>
                      <a:pt x="91695" y="2676"/>
                      <a:pt x="92935" y="5161"/>
                      <a:pt x="94174" y="6403"/>
                    </a:cubicBezTo>
                    <a:cubicBezTo>
                      <a:pt x="95413" y="16340"/>
                      <a:pt x="144978" y="233722"/>
                      <a:pt x="230478" y="340550"/>
                    </a:cubicBezTo>
                    <a:cubicBezTo>
                      <a:pt x="231717" y="343034"/>
                      <a:pt x="231717" y="345519"/>
                      <a:pt x="231717" y="346761"/>
                    </a:cubicBezTo>
                    <a:cubicBezTo>
                      <a:pt x="231717" y="349245"/>
                      <a:pt x="229239" y="350487"/>
                      <a:pt x="228000" y="351729"/>
                    </a:cubicBezTo>
                    <a:cubicBezTo>
                      <a:pt x="172239" y="371604"/>
                      <a:pt x="138782" y="382784"/>
                      <a:pt x="138782" y="382784"/>
                    </a:cubicBezTo>
                    <a:cubicBezTo>
                      <a:pt x="138782" y="382784"/>
                      <a:pt x="137543" y="382784"/>
                      <a:pt x="136304" y="382784"/>
                    </a:cubicBezTo>
                    <a:cubicBezTo>
                      <a:pt x="133826" y="382784"/>
                      <a:pt x="132587" y="381542"/>
                      <a:pt x="131348" y="380300"/>
                    </a:cubicBezTo>
                    <a:cubicBezTo>
                      <a:pt x="34696" y="232480"/>
                      <a:pt x="0" y="52364"/>
                      <a:pt x="0" y="51121"/>
                    </a:cubicBezTo>
                    <a:cubicBezTo>
                      <a:pt x="0" y="47395"/>
                      <a:pt x="1239" y="44911"/>
                      <a:pt x="3717" y="43668"/>
                    </a:cubicBezTo>
                    <a:cubicBezTo>
                      <a:pt x="29739" y="30004"/>
                      <a:pt x="55761" y="15098"/>
                      <a:pt x="83022" y="1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CB9AEA6D-E0FF-DA41-906D-54609704B029}"/>
                  </a:ext>
                </a:extLst>
              </p:cNvPr>
              <p:cNvSpPr/>
              <p:nvPr/>
            </p:nvSpPr>
            <p:spPr>
              <a:xfrm>
                <a:off x="10533173" y="10308809"/>
                <a:ext cx="6602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12">
                    <a:moveTo>
                      <a:pt x="48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48" y="0"/>
                    </a:lnTo>
                    <a:cubicBezTo>
                      <a:pt x="51" y="0"/>
                      <a:pt x="54" y="3"/>
                      <a:pt x="54" y="6"/>
                    </a:cubicBezTo>
                    <a:cubicBezTo>
                      <a:pt x="54" y="9"/>
                      <a:pt x="51" y="12"/>
                      <a:pt x="4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754D5A60-B20E-434E-B470-53C93DB57FED}"/>
                  </a:ext>
                </a:extLst>
              </p:cNvPr>
              <p:cNvSpPr/>
              <p:nvPr/>
            </p:nvSpPr>
            <p:spPr>
              <a:xfrm>
                <a:off x="8142499" y="11323240"/>
                <a:ext cx="763670" cy="530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" h="427">
                    <a:moveTo>
                      <a:pt x="542" y="115"/>
                    </a:moveTo>
                    <a:cubicBezTo>
                      <a:pt x="541" y="115"/>
                      <a:pt x="486" y="143"/>
                      <a:pt x="420" y="160"/>
                    </a:cubicBezTo>
                    <a:cubicBezTo>
                      <a:pt x="354" y="176"/>
                      <a:pt x="223" y="141"/>
                      <a:pt x="121" y="57"/>
                    </a:cubicBezTo>
                    <a:cubicBezTo>
                      <a:pt x="20" y="-28"/>
                      <a:pt x="2" y="0"/>
                      <a:pt x="0" y="25"/>
                    </a:cubicBezTo>
                    <a:cubicBezTo>
                      <a:pt x="0" y="50"/>
                      <a:pt x="10" y="75"/>
                      <a:pt x="27" y="94"/>
                    </a:cubicBezTo>
                    <a:lnTo>
                      <a:pt x="287" y="389"/>
                    </a:lnTo>
                    <a:cubicBezTo>
                      <a:pt x="287" y="389"/>
                      <a:pt x="341" y="458"/>
                      <a:pt x="423" y="409"/>
                    </a:cubicBezTo>
                    <a:cubicBezTo>
                      <a:pt x="504" y="361"/>
                      <a:pt x="614" y="321"/>
                      <a:pt x="614" y="3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3C5BB4-2554-4846-B90E-14786DFFBB9E}"/>
                  </a:ext>
                </a:extLst>
              </p:cNvPr>
              <p:cNvSpPr/>
              <p:nvPr/>
            </p:nvSpPr>
            <p:spPr>
              <a:xfrm>
                <a:off x="8135024" y="11315463"/>
                <a:ext cx="778943" cy="544901"/>
              </a:xfrm>
              <a:custGeom>
                <a:avLst/>
                <a:gdLst>
                  <a:gd name="connsiteX0" fmla="*/ 36092 w 778943"/>
                  <a:gd name="connsiteY0" fmla="*/ 14008 h 544901"/>
                  <a:gd name="connsiteX1" fmla="*/ 27386 w 778943"/>
                  <a:gd name="connsiteY1" fmla="*/ 15251 h 544901"/>
                  <a:gd name="connsiteX2" fmla="*/ 14949 w 778943"/>
                  <a:gd name="connsiteY2" fmla="*/ 38873 h 544901"/>
                  <a:gd name="connsiteX3" fmla="*/ 46042 w 778943"/>
                  <a:gd name="connsiteY3" fmla="*/ 120925 h 544901"/>
                  <a:gd name="connsiteX4" fmla="*/ 370653 w 778943"/>
                  <a:gd name="connsiteY4" fmla="*/ 485191 h 544901"/>
                  <a:gd name="connsiteX5" fmla="*/ 529849 w 778943"/>
                  <a:gd name="connsiteY5" fmla="*/ 510055 h 544901"/>
                  <a:gd name="connsiteX6" fmla="*/ 762424 w 778943"/>
                  <a:gd name="connsiteY6" fmla="*/ 403138 h 544901"/>
                  <a:gd name="connsiteX7" fmla="*/ 677851 w 778943"/>
                  <a:gd name="connsiteY7" fmla="*/ 159465 h 544901"/>
                  <a:gd name="connsiteX8" fmla="*/ 532336 w 778943"/>
                  <a:gd name="connsiteY8" fmla="*/ 212924 h 544901"/>
                  <a:gd name="connsiteX9" fmla="*/ 154246 w 778943"/>
                  <a:gd name="connsiteY9" fmla="*/ 83629 h 544901"/>
                  <a:gd name="connsiteX10" fmla="*/ 36092 w 778943"/>
                  <a:gd name="connsiteY10" fmla="*/ 14008 h 544901"/>
                  <a:gd name="connsiteX11" fmla="*/ 44524 w 778943"/>
                  <a:gd name="connsiteY11" fmla="*/ 726 h 544901"/>
                  <a:gd name="connsiteX12" fmla="*/ 162938 w 778943"/>
                  <a:gd name="connsiteY12" fmla="*/ 72415 h 544901"/>
                  <a:gd name="connsiteX13" fmla="*/ 528616 w 778943"/>
                  <a:gd name="connsiteY13" fmla="*/ 199240 h 544901"/>
                  <a:gd name="connsiteX14" fmla="*/ 677872 w 778943"/>
                  <a:gd name="connsiteY14" fmla="*/ 143288 h 544901"/>
                  <a:gd name="connsiteX15" fmla="*/ 684091 w 778943"/>
                  <a:gd name="connsiteY15" fmla="*/ 143288 h 544901"/>
                  <a:gd name="connsiteX16" fmla="*/ 689066 w 778943"/>
                  <a:gd name="connsiteY16" fmla="*/ 148262 h 544901"/>
                  <a:gd name="connsiteX17" fmla="*/ 778620 w 778943"/>
                  <a:gd name="connsiteY17" fmla="*/ 404399 h 544901"/>
                  <a:gd name="connsiteX18" fmla="*/ 773645 w 778943"/>
                  <a:gd name="connsiteY18" fmla="*/ 414346 h 544901"/>
                  <a:gd name="connsiteX19" fmla="*/ 537322 w 778943"/>
                  <a:gd name="connsiteY19" fmla="*/ 522520 h 544901"/>
                  <a:gd name="connsiteX20" fmla="*/ 462694 w 778943"/>
                  <a:gd name="connsiteY20" fmla="*/ 544901 h 544901"/>
                  <a:gd name="connsiteX21" fmla="*/ 359459 w 778943"/>
                  <a:gd name="connsiteY21" fmla="*/ 493922 h 544901"/>
                  <a:gd name="connsiteX22" fmla="*/ 36071 w 778943"/>
                  <a:gd name="connsiteY22" fmla="*/ 130854 h 544901"/>
                  <a:gd name="connsiteX23" fmla="*/ 0 w 778943"/>
                  <a:gd name="connsiteY23" fmla="*/ 38844 h 544901"/>
                  <a:gd name="connsiteX24" fmla="*/ 21145 w 778943"/>
                  <a:gd name="connsiteY24" fmla="*/ 2786 h 544901"/>
                  <a:gd name="connsiteX25" fmla="*/ 44524 w 778943"/>
                  <a:gd name="connsiteY25" fmla="*/ 726 h 54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78943" h="544901">
                    <a:moveTo>
                      <a:pt x="36092" y="14008"/>
                    </a:moveTo>
                    <a:cubicBezTo>
                      <a:pt x="31118" y="14008"/>
                      <a:pt x="29874" y="15251"/>
                      <a:pt x="27386" y="15251"/>
                    </a:cubicBezTo>
                    <a:cubicBezTo>
                      <a:pt x="19924" y="18981"/>
                      <a:pt x="14949" y="26440"/>
                      <a:pt x="14949" y="38873"/>
                    </a:cubicBezTo>
                    <a:cubicBezTo>
                      <a:pt x="14949" y="68710"/>
                      <a:pt x="26143" y="97304"/>
                      <a:pt x="46042" y="120925"/>
                    </a:cubicBezTo>
                    <a:lnTo>
                      <a:pt x="370653" y="485191"/>
                    </a:lnTo>
                    <a:cubicBezTo>
                      <a:pt x="373140" y="488921"/>
                      <a:pt x="435326" y="566001"/>
                      <a:pt x="529849" y="510055"/>
                    </a:cubicBezTo>
                    <a:cubicBezTo>
                      <a:pt x="618153" y="457840"/>
                      <a:pt x="733818" y="414327"/>
                      <a:pt x="762424" y="403138"/>
                    </a:cubicBezTo>
                    <a:lnTo>
                      <a:pt x="677851" y="159465"/>
                    </a:lnTo>
                    <a:cubicBezTo>
                      <a:pt x="657952" y="170655"/>
                      <a:pt x="599497" y="196762"/>
                      <a:pt x="532336" y="212924"/>
                    </a:cubicBezTo>
                    <a:cubicBezTo>
                      <a:pt x="447763" y="235302"/>
                      <a:pt x="283592" y="191789"/>
                      <a:pt x="154246" y="83629"/>
                    </a:cubicBezTo>
                    <a:cubicBezTo>
                      <a:pt x="85841" y="26440"/>
                      <a:pt x="52261" y="14008"/>
                      <a:pt x="36092" y="14008"/>
                    </a:cubicBezTo>
                    <a:close/>
                    <a:moveTo>
                      <a:pt x="44524" y="726"/>
                    </a:moveTo>
                    <a:cubicBezTo>
                      <a:pt x="71752" y="5039"/>
                      <a:pt x="110699" y="28586"/>
                      <a:pt x="162938" y="72415"/>
                    </a:cubicBezTo>
                    <a:cubicBezTo>
                      <a:pt x="287318" y="175616"/>
                      <a:pt x="450256" y="219135"/>
                      <a:pt x="528616" y="199240"/>
                    </a:cubicBezTo>
                    <a:cubicBezTo>
                      <a:pt x="608219" y="179346"/>
                      <a:pt x="675384" y="144531"/>
                      <a:pt x="677872" y="143288"/>
                    </a:cubicBezTo>
                    <a:cubicBezTo>
                      <a:pt x="680360" y="142045"/>
                      <a:pt x="681603" y="142045"/>
                      <a:pt x="684091" y="143288"/>
                    </a:cubicBezTo>
                    <a:cubicBezTo>
                      <a:pt x="686579" y="144531"/>
                      <a:pt x="687822" y="145775"/>
                      <a:pt x="689066" y="148262"/>
                    </a:cubicBezTo>
                    <a:lnTo>
                      <a:pt x="778620" y="404399"/>
                    </a:lnTo>
                    <a:cubicBezTo>
                      <a:pt x="779864" y="408129"/>
                      <a:pt x="777376" y="413102"/>
                      <a:pt x="773645" y="414346"/>
                    </a:cubicBezTo>
                    <a:cubicBezTo>
                      <a:pt x="773645" y="414346"/>
                      <a:pt x="636827" y="464081"/>
                      <a:pt x="537322" y="522520"/>
                    </a:cubicBezTo>
                    <a:cubicBezTo>
                      <a:pt x="509959" y="538684"/>
                      <a:pt x="485083" y="544901"/>
                      <a:pt x="462694" y="544901"/>
                    </a:cubicBezTo>
                    <a:cubicBezTo>
                      <a:pt x="399260" y="544901"/>
                      <a:pt x="359459" y="495166"/>
                      <a:pt x="359459" y="493922"/>
                    </a:cubicBezTo>
                    <a:lnTo>
                      <a:pt x="36071" y="130854"/>
                    </a:lnTo>
                    <a:cubicBezTo>
                      <a:pt x="13682" y="104743"/>
                      <a:pt x="0" y="72415"/>
                      <a:pt x="0" y="38844"/>
                    </a:cubicBezTo>
                    <a:cubicBezTo>
                      <a:pt x="2488" y="15220"/>
                      <a:pt x="12438" y="5273"/>
                      <a:pt x="21145" y="2786"/>
                    </a:cubicBezTo>
                    <a:cubicBezTo>
                      <a:pt x="27675" y="-12"/>
                      <a:pt x="35449" y="-711"/>
                      <a:pt x="44524" y="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4BDAD0A2-7989-844C-B5F4-296EC22CCF5F}"/>
                  </a:ext>
                </a:extLst>
              </p:cNvPr>
              <p:cNvSpPr/>
              <p:nvPr/>
            </p:nvSpPr>
            <p:spPr>
              <a:xfrm>
                <a:off x="8090175" y="11365611"/>
                <a:ext cx="563098" cy="540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3" h="435">
                    <a:moveTo>
                      <a:pt x="451" y="380"/>
                    </a:moveTo>
                    <a:cubicBezTo>
                      <a:pt x="450" y="378"/>
                      <a:pt x="447" y="378"/>
                      <a:pt x="445" y="378"/>
                    </a:cubicBezTo>
                    <a:cubicBezTo>
                      <a:pt x="378" y="406"/>
                      <a:pt x="336" y="353"/>
                      <a:pt x="334" y="350"/>
                    </a:cubicBezTo>
                    <a:lnTo>
                      <a:pt x="184" y="181"/>
                    </a:lnTo>
                    <a:cubicBezTo>
                      <a:pt x="231" y="121"/>
                      <a:pt x="265" y="90"/>
                      <a:pt x="265" y="90"/>
                    </a:cubicBezTo>
                    <a:cubicBezTo>
                      <a:pt x="266" y="88"/>
                      <a:pt x="267" y="85"/>
                      <a:pt x="266" y="82"/>
                    </a:cubicBezTo>
                    <a:cubicBezTo>
                      <a:pt x="243" y="40"/>
                      <a:pt x="214" y="21"/>
                      <a:pt x="194" y="13"/>
                    </a:cubicBezTo>
                    <a:cubicBezTo>
                      <a:pt x="181" y="8"/>
                      <a:pt x="168" y="8"/>
                      <a:pt x="155" y="13"/>
                    </a:cubicBezTo>
                    <a:cubicBezTo>
                      <a:pt x="116" y="26"/>
                      <a:pt x="98" y="49"/>
                      <a:pt x="86" y="71"/>
                    </a:cubicBezTo>
                    <a:lnTo>
                      <a:pt x="73" y="57"/>
                    </a:lnTo>
                    <a:cubicBezTo>
                      <a:pt x="61" y="43"/>
                      <a:pt x="52" y="25"/>
                      <a:pt x="49" y="7"/>
                    </a:cubicBezTo>
                    <a:cubicBezTo>
                      <a:pt x="49" y="5"/>
                      <a:pt x="48" y="3"/>
                      <a:pt x="46" y="2"/>
                    </a:cubicBezTo>
                    <a:cubicBezTo>
                      <a:pt x="34" y="-2"/>
                      <a:pt x="22" y="-1"/>
                      <a:pt x="13" y="4"/>
                    </a:cubicBezTo>
                    <a:cubicBezTo>
                      <a:pt x="6" y="7"/>
                      <a:pt x="2" y="13"/>
                      <a:pt x="1" y="22"/>
                    </a:cubicBezTo>
                    <a:cubicBezTo>
                      <a:pt x="-3" y="46"/>
                      <a:pt x="15" y="86"/>
                      <a:pt x="44" y="116"/>
                    </a:cubicBezTo>
                    <a:cubicBezTo>
                      <a:pt x="74" y="149"/>
                      <a:pt x="244" y="342"/>
                      <a:pt x="296" y="400"/>
                    </a:cubicBezTo>
                    <a:cubicBezTo>
                      <a:pt x="317" y="422"/>
                      <a:pt x="345" y="435"/>
                      <a:pt x="373" y="435"/>
                    </a:cubicBezTo>
                    <a:cubicBezTo>
                      <a:pt x="383" y="435"/>
                      <a:pt x="393" y="433"/>
                      <a:pt x="403" y="430"/>
                    </a:cubicBezTo>
                    <a:cubicBezTo>
                      <a:pt x="426" y="423"/>
                      <a:pt x="443" y="408"/>
                      <a:pt x="452" y="386"/>
                    </a:cubicBezTo>
                    <a:cubicBezTo>
                      <a:pt x="454" y="385"/>
                      <a:pt x="453" y="381"/>
                      <a:pt x="451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5872E9D7-2459-174E-BB25-0B6EBEA7187D}"/>
                  </a:ext>
                </a:extLst>
              </p:cNvPr>
              <p:cNvSpPr/>
              <p:nvPr/>
            </p:nvSpPr>
            <p:spPr>
              <a:xfrm>
                <a:off x="8779095" y="10783622"/>
                <a:ext cx="2724547" cy="993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8" h="798">
                    <a:moveTo>
                      <a:pt x="1478" y="0"/>
                    </a:moveTo>
                    <a:cubicBezTo>
                      <a:pt x="1478" y="0"/>
                      <a:pt x="935" y="23"/>
                      <a:pt x="741" y="72"/>
                    </a:cubicBezTo>
                    <a:cubicBezTo>
                      <a:pt x="547" y="123"/>
                      <a:pt x="443" y="305"/>
                      <a:pt x="0" y="535"/>
                    </a:cubicBezTo>
                    <a:cubicBezTo>
                      <a:pt x="0" y="535"/>
                      <a:pt x="27" y="679"/>
                      <a:pt x="104" y="798"/>
                    </a:cubicBezTo>
                    <a:cubicBezTo>
                      <a:pt x="104" y="798"/>
                      <a:pt x="270" y="737"/>
                      <a:pt x="472" y="681"/>
                    </a:cubicBezTo>
                    <a:cubicBezTo>
                      <a:pt x="675" y="626"/>
                      <a:pt x="920" y="480"/>
                      <a:pt x="920" y="480"/>
                    </a:cubicBezTo>
                    <a:cubicBezTo>
                      <a:pt x="920" y="480"/>
                      <a:pt x="1178" y="532"/>
                      <a:pt x="1256" y="540"/>
                    </a:cubicBezTo>
                    <a:lnTo>
                      <a:pt x="1938" y="540"/>
                    </a:lnTo>
                    <a:cubicBezTo>
                      <a:pt x="2077" y="540"/>
                      <a:pt x="2188" y="428"/>
                      <a:pt x="2188" y="290"/>
                    </a:cubicBezTo>
                    <a:lnTo>
                      <a:pt x="2188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004CBA94-9C7D-9847-AC91-14D3FD5CA1DB}"/>
                  </a:ext>
                </a:extLst>
              </p:cNvPr>
              <p:cNvSpPr/>
              <p:nvPr/>
            </p:nvSpPr>
            <p:spPr>
              <a:xfrm>
                <a:off x="8770043" y="10774899"/>
                <a:ext cx="2739827" cy="1008200"/>
              </a:xfrm>
              <a:custGeom>
                <a:avLst/>
                <a:gdLst>
                  <a:gd name="connsiteX0" fmla="*/ 1849491 w 2739827"/>
                  <a:gd name="connsiteY0" fmla="*/ 14955 h 1008200"/>
                  <a:gd name="connsiteX1" fmla="*/ 933010 w 2739827"/>
                  <a:gd name="connsiteY1" fmla="*/ 105814 h 1008200"/>
                  <a:gd name="connsiteX2" fmla="*/ 600537 w 2739827"/>
                  <a:gd name="connsiteY2" fmla="*/ 301223 h 1008200"/>
                  <a:gd name="connsiteX3" fmla="*/ 16530 w 2739827"/>
                  <a:gd name="connsiteY3" fmla="*/ 678350 h 1008200"/>
                  <a:gd name="connsiteX4" fmla="*/ 142297 w 2739827"/>
                  <a:gd name="connsiteY4" fmla="*/ 993245 h 1008200"/>
                  <a:gd name="connsiteX5" fmla="*/ 595556 w 2739827"/>
                  <a:gd name="connsiteY5" fmla="*/ 850111 h 1008200"/>
                  <a:gd name="connsiteX6" fmla="*/ 1152169 w 2739827"/>
                  <a:gd name="connsiteY6" fmla="*/ 599938 h 1008200"/>
                  <a:gd name="connsiteX7" fmla="*/ 1157149 w 2739827"/>
                  <a:gd name="connsiteY7" fmla="*/ 597448 h 1008200"/>
                  <a:gd name="connsiteX8" fmla="*/ 1573052 w 2739827"/>
                  <a:gd name="connsiteY8" fmla="*/ 674616 h 1008200"/>
                  <a:gd name="connsiteX9" fmla="*/ 2422291 w 2739827"/>
                  <a:gd name="connsiteY9" fmla="*/ 674616 h 1008200"/>
                  <a:gd name="connsiteX10" fmla="*/ 2726124 w 2739827"/>
                  <a:gd name="connsiteY10" fmla="*/ 369678 h 1008200"/>
                  <a:gd name="connsiteX11" fmla="*/ 2726124 w 2739827"/>
                  <a:gd name="connsiteY11" fmla="*/ 14955 h 1008200"/>
                  <a:gd name="connsiteX12" fmla="*/ 1848246 w 2739827"/>
                  <a:gd name="connsiteY12" fmla="*/ 0 h 1008200"/>
                  <a:gd name="connsiteX13" fmla="*/ 2732356 w 2739827"/>
                  <a:gd name="connsiteY13" fmla="*/ 0 h 1008200"/>
                  <a:gd name="connsiteX14" fmla="*/ 2739827 w 2739827"/>
                  <a:gd name="connsiteY14" fmla="*/ 8713 h 1008200"/>
                  <a:gd name="connsiteX15" fmla="*/ 2739827 w 2739827"/>
                  <a:gd name="connsiteY15" fmla="*/ 369673 h 1008200"/>
                  <a:gd name="connsiteX16" fmla="*/ 2421049 w 2739827"/>
                  <a:gd name="connsiteY16" fmla="*/ 688314 h 1008200"/>
                  <a:gd name="connsiteX17" fmla="*/ 1571805 w 2739827"/>
                  <a:gd name="connsiteY17" fmla="*/ 688314 h 1008200"/>
                  <a:gd name="connsiteX18" fmla="*/ 1570560 w 2739827"/>
                  <a:gd name="connsiteY18" fmla="*/ 688314 h 1008200"/>
                  <a:gd name="connsiteX19" fmla="*/ 1155900 w 2739827"/>
                  <a:gd name="connsiteY19" fmla="*/ 613633 h 1008200"/>
                  <a:gd name="connsiteX20" fmla="*/ 598039 w 2739827"/>
                  <a:gd name="connsiteY20" fmla="*/ 863816 h 1008200"/>
                  <a:gd name="connsiteX21" fmla="*/ 141041 w 2739827"/>
                  <a:gd name="connsiteY21" fmla="*/ 1008200 h 1008200"/>
                  <a:gd name="connsiteX22" fmla="*/ 137306 w 2739827"/>
                  <a:gd name="connsiteY22" fmla="*/ 1008200 h 1008200"/>
                  <a:gd name="connsiteX23" fmla="*/ 131080 w 2739827"/>
                  <a:gd name="connsiteY23" fmla="*/ 1005711 h 1008200"/>
                  <a:gd name="connsiteX24" fmla="*/ 331 w 2739827"/>
                  <a:gd name="connsiteY24" fmla="*/ 675867 h 1008200"/>
                  <a:gd name="connsiteX25" fmla="*/ 4067 w 2739827"/>
                  <a:gd name="connsiteY25" fmla="*/ 668399 h 1008200"/>
                  <a:gd name="connsiteX26" fmla="*/ 590568 w 2739827"/>
                  <a:gd name="connsiteY26" fmla="*/ 290013 h 1008200"/>
                  <a:gd name="connsiteX27" fmla="*/ 929269 w 2739827"/>
                  <a:gd name="connsiteY27" fmla="*/ 92107 h 1008200"/>
                  <a:gd name="connsiteX28" fmla="*/ 1848246 w 2739827"/>
                  <a:gd name="connsiteY28" fmla="*/ 0 h 10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39827" h="1008200">
                    <a:moveTo>
                      <a:pt x="1849491" y="14955"/>
                    </a:moveTo>
                    <a:cubicBezTo>
                      <a:pt x="1835793" y="16200"/>
                      <a:pt x="1169602" y="46071"/>
                      <a:pt x="933010" y="105814"/>
                    </a:cubicBezTo>
                    <a:cubicBezTo>
                      <a:pt x="817205" y="135685"/>
                      <a:pt x="726304" y="205385"/>
                      <a:pt x="600537" y="301223"/>
                    </a:cubicBezTo>
                    <a:cubicBezTo>
                      <a:pt x="466054" y="404529"/>
                      <a:pt x="296704" y="532727"/>
                      <a:pt x="16530" y="678350"/>
                    </a:cubicBezTo>
                    <a:cubicBezTo>
                      <a:pt x="22756" y="708222"/>
                      <a:pt x="58867" y="862557"/>
                      <a:pt x="142297" y="993245"/>
                    </a:cubicBezTo>
                    <a:cubicBezTo>
                      <a:pt x="175918" y="980799"/>
                      <a:pt x="368927" y="912343"/>
                      <a:pt x="595556" y="850111"/>
                    </a:cubicBezTo>
                    <a:cubicBezTo>
                      <a:pt x="843355" y="782900"/>
                      <a:pt x="1149678" y="601182"/>
                      <a:pt x="1152169" y="599938"/>
                    </a:cubicBezTo>
                    <a:cubicBezTo>
                      <a:pt x="1153414" y="597448"/>
                      <a:pt x="1154659" y="597448"/>
                      <a:pt x="1157149" y="597448"/>
                    </a:cubicBezTo>
                    <a:cubicBezTo>
                      <a:pt x="1160885" y="598693"/>
                      <a:pt x="1477171" y="663414"/>
                      <a:pt x="1573052" y="674616"/>
                    </a:cubicBezTo>
                    <a:lnTo>
                      <a:pt x="2422291" y="674616"/>
                    </a:lnTo>
                    <a:cubicBezTo>
                      <a:pt x="2590395" y="674616"/>
                      <a:pt x="2726124" y="537705"/>
                      <a:pt x="2726124" y="369678"/>
                    </a:cubicBezTo>
                    <a:lnTo>
                      <a:pt x="2726124" y="14955"/>
                    </a:lnTo>
                    <a:close/>
                    <a:moveTo>
                      <a:pt x="1848246" y="0"/>
                    </a:moveTo>
                    <a:lnTo>
                      <a:pt x="2732356" y="0"/>
                    </a:lnTo>
                    <a:cubicBezTo>
                      <a:pt x="2737337" y="0"/>
                      <a:pt x="2739827" y="3734"/>
                      <a:pt x="2739827" y="8713"/>
                    </a:cubicBezTo>
                    <a:lnTo>
                      <a:pt x="2739827" y="369673"/>
                    </a:lnTo>
                    <a:cubicBezTo>
                      <a:pt x="2739827" y="545175"/>
                      <a:pt x="2596626" y="688314"/>
                      <a:pt x="2421049" y="688314"/>
                    </a:cubicBezTo>
                    <a:lnTo>
                      <a:pt x="1571805" y="688314"/>
                    </a:lnTo>
                    <a:lnTo>
                      <a:pt x="1570560" y="688314"/>
                    </a:lnTo>
                    <a:cubicBezTo>
                      <a:pt x="1479659" y="678357"/>
                      <a:pt x="1187031" y="619856"/>
                      <a:pt x="1155900" y="613633"/>
                    </a:cubicBezTo>
                    <a:cubicBezTo>
                      <a:pt x="1127260" y="629814"/>
                      <a:pt x="835877" y="797847"/>
                      <a:pt x="598039" y="863816"/>
                    </a:cubicBezTo>
                    <a:cubicBezTo>
                      <a:pt x="350239" y="932274"/>
                      <a:pt x="142287" y="1006955"/>
                      <a:pt x="141041" y="1008200"/>
                    </a:cubicBezTo>
                    <a:cubicBezTo>
                      <a:pt x="139796" y="1008200"/>
                      <a:pt x="138551" y="1008200"/>
                      <a:pt x="137306" y="1008200"/>
                    </a:cubicBezTo>
                    <a:cubicBezTo>
                      <a:pt x="134815" y="1008200"/>
                      <a:pt x="132325" y="1006955"/>
                      <a:pt x="131080" y="1005711"/>
                    </a:cubicBezTo>
                    <a:cubicBezTo>
                      <a:pt x="35197" y="857592"/>
                      <a:pt x="1576" y="677112"/>
                      <a:pt x="331" y="675867"/>
                    </a:cubicBezTo>
                    <a:cubicBezTo>
                      <a:pt x="-914" y="672133"/>
                      <a:pt x="1576" y="669644"/>
                      <a:pt x="4067" y="668399"/>
                    </a:cubicBezTo>
                    <a:cubicBezTo>
                      <a:pt x="285488" y="521526"/>
                      <a:pt x="454838" y="393322"/>
                      <a:pt x="590568" y="290013"/>
                    </a:cubicBezTo>
                    <a:cubicBezTo>
                      <a:pt x="717581" y="191682"/>
                      <a:pt x="809728" y="121980"/>
                      <a:pt x="929269" y="92107"/>
                    </a:cubicBezTo>
                    <a:cubicBezTo>
                      <a:pt x="1167107" y="29873"/>
                      <a:pt x="1840774" y="1245"/>
                      <a:pt x="18482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CDBBF3E1-30C9-FB47-9E9D-203677A20C9A}"/>
                  </a:ext>
                </a:extLst>
              </p:cNvPr>
              <p:cNvSpPr/>
              <p:nvPr/>
            </p:nvSpPr>
            <p:spPr>
              <a:xfrm>
                <a:off x="8825192" y="10819763"/>
                <a:ext cx="2308452" cy="8412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4" h="676">
                    <a:moveTo>
                      <a:pt x="1836" y="1"/>
                    </a:moveTo>
                    <a:cubicBezTo>
                      <a:pt x="1823" y="-3"/>
                      <a:pt x="1811" y="5"/>
                      <a:pt x="1808" y="17"/>
                    </a:cubicBezTo>
                    <a:cubicBezTo>
                      <a:pt x="1746" y="264"/>
                      <a:pt x="1480" y="228"/>
                      <a:pt x="1112" y="179"/>
                    </a:cubicBezTo>
                    <a:cubicBezTo>
                      <a:pt x="1084" y="175"/>
                      <a:pt x="1055" y="171"/>
                      <a:pt x="1026" y="168"/>
                    </a:cubicBezTo>
                    <a:cubicBezTo>
                      <a:pt x="823" y="141"/>
                      <a:pt x="765" y="160"/>
                      <a:pt x="546" y="325"/>
                    </a:cubicBezTo>
                    <a:cubicBezTo>
                      <a:pt x="352" y="472"/>
                      <a:pt x="44" y="614"/>
                      <a:pt x="0" y="634"/>
                    </a:cubicBezTo>
                    <a:cubicBezTo>
                      <a:pt x="5" y="648"/>
                      <a:pt x="11" y="662"/>
                      <a:pt x="18" y="676"/>
                    </a:cubicBezTo>
                    <a:cubicBezTo>
                      <a:pt x="55" y="660"/>
                      <a:pt x="373" y="513"/>
                      <a:pt x="574" y="362"/>
                    </a:cubicBezTo>
                    <a:cubicBezTo>
                      <a:pt x="781" y="205"/>
                      <a:pt x="831" y="189"/>
                      <a:pt x="1020" y="213"/>
                    </a:cubicBezTo>
                    <a:cubicBezTo>
                      <a:pt x="1049" y="217"/>
                      <a:pt x="1078" y="221"/>
                      <a:pt x="1106" y="224"/>
                    </a:cubicBezTo>
                    <a:cubicBezTo>
                      <a:pt x="1483" y="275"/>
                      <a:pt x="1781" y="314"/>
                      <a:pt x="1853" y="29"/>
                    </a:cubicBezTo>
                    <a:cubicBezTo>
                      <a:pt x="1856" y="16"/>
                      <a:pt x="1849" y="3"/>
                      <a:pt x="1836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5F850DB7-8487-3540-8AD1-D64233E18CAF}"/>
                  </a:ext>
                </a:extLst>
              </p:cNvPr>
              <p:cNvSpPr/>
              <p:nvPr/>
            </p:nvSpPr>
            <p:spPr>
              <a:xfrm>
                <a:off x="8817387" y="10812286"/>
                <a:ext cx="2321179" cy="856160"/>
              </a:xfrm>
              <a:custGeom>
                <a:avLst/>
                <a:gdLst>
                  <a:gd name="connsiteX0" fmla="*/ 2292597 w 2321179"/>
                  <a:gd name="connsiteY0" fmla="*/ 14954 h 856160"/>
                  <a:gd name="connsiteX1" fmla="*/ 2276410 w 2321179"/>
                  <a:gd name="connsiteY1" fmla="*/ 17443 h 856160"/>
                  <a:gd name="connsiteX2" fmla="*/ 2266449 w 2321179"/>
                  <a:gd name="connsiteY2" fmla="*/ 29886 h 856160"/>
                  <a:gd name="connsiteX3" fmla="*/ 1392379 w 2321179"/>
                  <a:gd name="connsiteY3" fmla="*/ 237693 h 856160"/>
                  <a:gd name="connsiteX4" fmla="*/ 1389888 w 2321179"/>
                  <a:gd name="connsiteY4" fmla="*/ 236448 h 856160"/>
                  <a:gd name="connsiteX5" fmla="*/ 1284054 w 2321179"/>
                  <a:gd name="connsiteY5" fmla="*/ 222760 h 856160"/>
                  <a:gd name="connsiteX6" fmla="*/ 692624 w 2321179"/>
                  <a:gd name="connsiteY6" fmla="*/ 418123 h 856160"/>
                  <a:gd name="connsiteX7" fmla="*/ 17772 w 2321179"/>
                  <a:gd name="connsiteY7" fmla="*/ 800139 h 856160"/>
                  <a:gd name="connsiteX8" fmla="*/ 33958 w 2321179"/>
                  <a:gd name="connsiteY8" fmla="*/ 839958 h 856160"/>
                  <a:gd name="connsiteX9" fmla="*/ 717526 w 2321179"/>
                  <a:gd name="connsiteY9" fmla="*/ 451721 h 856160"/>
                  <a:gd name="connsiteX10" fmla="*/ 1279073 w 2321179"/>
                  <a:gd name="connsiteY10" fmla="*/ 265068 h 856160"/>
                  <a:gd name="connsiteX11" fmla="*/ 1386153 w 2321179"/>
                  <a:gd name="connsiteY11" fmla="*/ 280001 h 856160"/>
                  <a:gd name="connsiteX12" fmla="*/ 2307538 w 2321179"/>
                  <a:gd name="connsiteY12" fmla="*/ 41085 h 856160"/>
                  <a:gd name="connsiteX13" fmla="*/ 2292597 w 2321179"/>
                  <a:gd name="connsiteY13" fmla="*/ 14954 h 856160"/>
                  <a:gd name="connsiteX14" fmla="*/ 2295093 w 2321179"/>
                  <a:gd name="connsiteY14" fmla="*/ 1244 h 856160"/>
                  <a:gd name="connsiteX15" fmla="*/ 2319996 w 2321179"/>
                  <a:gd name="connsiteY15" fmla="*/ 44799 h 856160"/>
                  <a:gd name="connsiteX16" fmla="*/ 1383663 w 2321179"/>
                  <a:gd name="connsiteY16" fmla="*/ 293683 h 856160"/>
                  <a:gd name="connsiteX17" fmla="*/ 1276583 w 2321179"/>
                  <a:gd name="connsiteY17" fmla="*/ 279994 h 856160"/>
                  <a:gd name="connsiteX18" fmla="*/ 724993 w 2321179"/>
                  <a:gd name="connsiteY18" fmla="*/ 462924 h 856160"/>
                  <a:gd name="connsiteX19" fmla="*/ 31459 w 2321179"/>
                  <a:gd name="connsiteY19" fmla="*/ 856160 h 856160"/>
                  <a:gd name="connsiteX20" fmla="*/ 28969 w 2321179"/>
                  <a:gd name="connsiteY20" fmla="*/ 856160 h 856160"/>
                  <a:gd name="connsiteX21" fmla="*/ 26479 w 2321179"/>
                  <a:gd name="connsiteY21" fmla="*/ 856160 h 856160"/>
                  <a:gd name="connsiteX22" fmla="*/ 22743 w 2321179"/>
                  <a:gd name="connsiteY22" fmla="*/ 852427 h 856160"/>
                  <a:gd name="connsiteX23" fmla="*/ 331 w 2321179"/>
                  <a:gd name="connsiteY23" fmla="*/ 798917 h 856160"/>
                  <a:gd name="connsiteX24" fmla="*/ 4066 w 2321179"/>
                  <a:gd name="connsiteY24" fmla="*/ 790206 h 856160"/>
                  <a:gd name="connsiteX25" fmla="*/ 682659 w 2321179"/>
                  <a:gd name="connsiteY25" fmla="*/ 405680 h 856160"/>
                  <a:gd name="connsiteX26" fmla="*/ 1285298 w 2321179"/>
                  <a:gd name="connsiteY26" fmla="*/ 207818 h 856160"/>
                  <a:gd name="connsiteX27" fmla="*/ 1391134 w 2321179"/>
                  <a:gd name="connsiteY27" fmla="*/ 222751 h 856160"/>
                  <a:gd name="connsiteX28" fmla="*/ 1392379 w 2321179"/>
                  <a:gd name="connsiteY28" fmla="*/ 222751 h 856160"/>
                  <a:gd name="connsiteX29" fmla="*/ 2251514 w 2321179"/>
                  <a:gd name="connsiteY29" fmla="*/ 27377 h 856160"/>
                  <a:gd name="connsiteX30" fmla="*/ 2267701 w 2321179"/>
                  <a:gd name="connsiteY30" fmla="*/ 4978 h 856160"/>
                  <a:gd name="connsiteX31" fmla="*/ 2295093 w 2321179"/>
                  <a:gd name="connsiteY31" fmla="*/ 1244 h 85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21179" h="856160">
                    <a:moveTo>
                      <a:pt x="2292597" y="14954"/>
                    </a:moveTo>
                    <a:cubicBezTo>
                      <a:pt x="2286371" y="13710"/>
                      <a:pt x="2280145" y="14954"/>
                      <a:pt x="2276410" y="17443"/>
                    </a:cubicBezTo>
                    <a:cubicBezTo>
                      <a:pt x="2270185" y="19931"/>
                      <a:pt x="2267694" y="24909"/>
                      <a:pt x="2266449" y="29886"/>
                    </a:cubicBezTo>
                    <a:cubicBezTo>
                      <a:pt x="2188007" y="343462"/>
                      <a:pt x="1853071" y="298666"/>
                      <a:pt x="1392379" y="237693"/>
                    </a:cubicBezTo>
                    <a:lnTo>
                      <a:pt x="1389888" y="236448"/>
                    </a:lnTo>
                    <a:cubicBezTo>
                      <a:pt x="1355025" y="231471"/>
                      <a:pt x="1320162" y="227738"/>
                      <a:pt x="1284054" y="222760"/>
                    </a:cubicBezTo>
                    <a:cubicBezTo>
                      <a:pt x="1033786" y="190407"/>
                      <a:pt x="962814" y="214050"/>
                      <a:pt x="692624" y="418123"/>
                    </a:cubicBezTo>
                    <a:cubicBezTo>
                      <a:pt x="456052" y="594821"/>
                      <a:pt x="83763" y="769030"/>
                      <a:pt x="17772" y="800139"/>
                    </a:cubicBezTo>
                    <a:cubicBezTo>
                      <a:pt x="22752" y="813827"/>
                      <a:pt x="27733" y="826270"/>
                      <a:pt x="33958" y="839958"/>
                    </a:cubicBezTo>
                    <a:cubicBezTo>
                      <a:pt x="102440" y="808849"/>
                      <a:pt x="477219" y="633396"/>
                      <a:pt x="717526" y="451721"/>
                    </a:cubicBezTo>
                    <a:cubicBezTo>
                      <a:pt x="977755" y="255114"/>
                      <a:pt x="1041256" y="235204"/>
                      <a:pt x="1279073" y="265068"/>
                    </a:cubicBezTo>
                    <a:cubicBezTo>
                      <a:pt x="1315181" y="270046"/>
                      <a:pt x="1351290" y="275023"/>
                      <a:pt x="1386153" y="280001"/>
                    </a:cubicBezTo>
                    <a:cubicBezTo>
                      <a:pt x="1851826" y="340974"/>
                      <a:pt x="2219135" y="390748"/>
                      <a:pt x="2307538" y="41085"/>
                    </a:cubicBezTo>
                    <a:cubicBezTo>
                      <a:pt x="2311273" y="29886"/>
                      <a:pt x="2303803" y="17443"/>
                      <a:pt x="2292597" y="14954"/>
                    </a:cubicBezTo>
                    <a:close/>
                    <a:moveTo>
                      <a:pt x="2295093" y="1244"/>
                    </a:moveTo>
                    <a:cubicBezTo>
                      <a:pt x="2313770" y="6222"/>
                      <a:pt x="2324976" y="24888"/>
                      <a:pt x="2319996" y="44799"/>
                    </a:cubicBezTo>
                    <a:cubicBezTo>
                      <a:pt x="2229102" y="406925"/>
                      <a:pt x="1855565" y="357148"/>
                      <a:pt x="1383663" y="293683"/>
                    </a:cubicBezTo>
                    <a:cubicBezTo>
                      <a:pt x="1347555" y="288705"/>
                      <a:pt x="1312691" y="284972"/>
                      <a:pt x="1276583" y="279994"/>
                    </a:cubicBezTo>
                    <a:cubicBezTo>
                      <a:pt x="1043744" y="248884"/>
                      <a:pt x="981488" y="271283"/>
                      <a:pt x="724993" y="462924"/>
                    </a:cubicBezTo>
                    <a:cubicBezTo>
                      <a:pt x="473478" y="653320"/>
                      <a:pt x="76284" y="835005"/>
                      <a:pt x="31459" y="856160"/>
                    </a:cubicBezTo>
                    <a:cubicBezTo>
                      <a:pt x="30214" y="856160"/>
                      <a:pt x="30214" y="856160"/>
                      <a:pt x="28969" y="856160"/>
                    </a:cubicBezTo>
                    <a:cubicBezTo>
                      <a:pt x="27724" y="856160"/>
                      <a:pt x="26479" y="856160"/>
                      <a:pt x="26479" y="856160"/>
                    </a:cubicBezTo>
                    <a:cubicBezTo>
                      <a:pt x="23988" y="854916"/>
                      <a:pt x="22743" y="853671"/>
                      <a:pt x="22743" y="852427"/>
                    </a:cubicBezTo>
                    <a:cubicBezTo>
                      <a:pt x="15272" y="835005"/>
                      <a:pt x="6557" y="816339"/>
                      <a:pt x="331" y="798917"/>
                    </a:cubicBezTo>
                    <a:cubicBezTo>
                      <a:pt x="-914" y="795184"/>
                      <a:pt x="1576" y="791450"/>
                      <a:pt x="4066" y="790206"/>
                    </a:cubicBezTo>
                    <a:cubicBezTo>
                      <a:pt x="47646" y="770295"/>
                      <a:pt x="438614" y="589854"/>
                      <a:pt x="682659" y="405680"/>
                    </a:cubicBezTo>
                    <a:cubicBezTo>
                      <a:pt x="956586" y="200351"/>
                      <a:pt x="1030048" y="175463"/>
                      <a:pt x="1285298" y="207818"/>
                    </a:cubicBezTo>
                    <a:cubicBezTo>
                      <a:pt x="1321407" y="212796"/>
                      <a:pt x="1356270" y="217773"/>
                      <a:pt x="1391134" y="222751"/>
                    </a:cubicBezTo>
                    <a:lnTo>
                      <a:pt x="1392379" y="222751"/>
                    </a:lnTo>
                    <a:cubicBezTo>
                      <a:pt x="1846849" y="283727"/>
                      <a:pt x="2175561" y="327282"/>
                      <a:pt x="2251514" y="27377"/>
                    </a:cubicBezTo>
                    <a:cubicBezTo>
                      <a:pt x="2254004" y="17422"/>
                      <a:pt x="2258985" y="9955"/>
                      <a:pt x="2267701" y="4978"/>
                    </a:cubicBezTo>
                    <a:cubicBezTo>
                      <a:pt x="2275171" y="0"/>
                      <a:pt x="2285133" y="-1244"/>
                      <a:pt x="2295093" y="1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95DB189D-DEC2-614D-BFDB-79E5570F65EF}"/>
                  </a:ext>
                </a:extLst>
              </p:cNvPr>
              <p:cNvSpPr/>
              <p:nvPr/>
            </p:nvSpPr>
            <p:spPr>
              <a:xfrm>
                <a:off x="8779095" y="11407983"/>
                <a:ext cx="218014" cy="368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297">
                    <a:moveTo>
                      <a:pt x="0" y="34"/>
                    </a:moveTo>
                    <a:cubicBezTo>
                      <a:pt x="0" y="34"/>
                      <a:pt x="27" y="178"/>
                      <a:pt x="104" y="297"/>
                    </a:cubicBezTo>
                    <a:cubicBezTo>
                      <a:pt x="104" y="297"/>
                      <a:pt x="131" y="287"/>
                      <a:pt x="176" y="272"/>
                    </a:cubicBezTo>
                    <a:cubicBezTo>
                      <a:pt x="103" y="182"/>
                      <a:pt x="64" y="0"/>
                      <a:pt x="64" y="0"/>
                    </a:cubicBezTo>
                    <a:cubicBezTo>
                      <a:pt x="44" y="11"/>
                      <a:pt x="22" y="22"/>
                      <a:pt x="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53B410F6-3523-A74A-A724-710555254017}"/>
                  </a:ext>
                </a:extLst>
              </p:cNvPr>
              <p:cNvSpPr/>
              <p:nvPr/>
            </p:nvSpPr>
            <p:spPr>
              <a:xfrm>
                <a:off x="8770045" y="11400314"/>
                <a:ext cx="232866" cy="382784"/>
              </a:xfrm>
              <a:custGeom>
                <a:avLst/>
                <a:gdLst>
                  <a:gd name="connsiteX0" fmla="*/ 83380 w 232866"/>
                  <a:gd name="connsiteY0" fmla="*/ 18885 h 382784"/>
                  <a:gd name="connsiteX1" fmla="*/ 16528 w 232866"/>
                  <a:gd name="connsiteY1" fmla="*/ 53655 h 382784"/>
                  <a:gd name="connsiteX2" fmla="*/ 141567 w 232866"/>
                  <a:gd name="connsiteY2" fmla="*/ 367829 h 382784"/>
                  <a:gd name="connsiteX3" fmla="*/ 214609 w 232866"/>
                  <a:gd name="connsiteY3" fmla="*/ 341751 h 382784"/>
                  <a:gd name="connsiteX4" fmla="*/ 83380 w 232866"/>
                  <a:gd name="connsiteY4" fmla="*/ 18885 h 382784"/>
                  <a:gd name="connsiteX5" fmla="*/ 83353 w 232866"/>
                  <a:gd name="connsiteY5" fmla="*/ 1434 h 382784"/>
                  <a:gd name="connsiteX6" fmla="*/ 92027 w 232866"/>
                  <a:gd name="connsiteY6" fmla="*/ 1434 h 382784"/>
                  <a:gd name="connsiteX7" fmla="*/ 93266 w 232866"/>
                  <a:gd name="connsiteY7" fmla="*/ 6403 h 382784"/>
                  <a:gd name="connsiteX8" fmla="*/ 230814 w 232866"/>
                  <a:gd name="connsiteY8" fmla="*/ 340550 h 382784"/>
                  <a:gd name="connsiteX9" fmla="*/ 232053 w 232866"/>
                  <a:gd name="connsiteY9" fmla="*/ 346761 h 382784"/>
                  <a:gd name="connsiteX10" fmla="*/ 228335 w 232866"/>
                  <a:gd name="connsiteY10" fmla="*/ 351729 h 382784"/>
                  <a:gd name="connsiteX11" fmla="*/ 140355 w 232866"/>
                  <a:gd name="connsiteY11" fmla="*/ 382784 h 382784"/>
                  <a:gd name="connsiteX12" fmla="*/ 136637 w 232866"/>
                  <a:gd name="connsiteY12" fmla="*/ 382784 h 382784"/>
                  <a:gd name="connsiteX13" fmla="*/ 130441 w 232866"/>
                  <a:gd name="connsiteY13" fmla="*/ 380300 h 382784"/>
                  <a:gd name="connsiteX14" fmla="*/ 329 w 232866"/>
                  <a:gd name="connsiteY14" fmla="*/ 51121 h 382784"/>
                  <a:gd name="connsiteX15" fmla="*/ 4046 w 232866"/>
                  <a:gd name="connsiteY15" fmla="*/ 43668 h 382784"/>
                  <a:gd name="connsiteX16" fmla="*/ 83353 w 232866"/>
                  <a:gd name="connsiteY16" fmla="*/ 1434 h 3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866" h="382784">
                    <a:moveTo>
                      <a:pt x="83380" y="18885"/>
                    </a:moveTo>
                    <a:cubicBezTo>
                      <a:pt x="61096" y="30061"/>
                      <a:pt x="38812" y="42479"/>
                      <a:pt x="16528" y="53655"/>
                    </a:cubicBezTo>
                    <a:cubicBezTo>
                      <a:pt x="22718" y="83458"/>
                      <a:pt x="58620" y="237441"/>
                      <a:pt x="141567" y="367829"/>
                    </a:cubicBezTo>
                    <a:cubicBezTo>
                      <a:pt x="151471" y="364104"/>
                      <a:pt x="178707" y="354169"/>
                      <a:pt x="214609" y="341751"/>
                    </a:cubicBezTo>
                    <a:cubicBezTo>
                      <a:pt x="137853" y="238682"/>
                      <a:pt x="93284" y="61106"/>
                      <a:pt x="83380" y="18885"/>
                    </a:cubicBezTo>
                    <a:close/>
                    <a:moveTo>
                      <a:pt x="83353" y="1434"/>
                    </a:moveTo>
                    <a:cubicBezTo>
                      <a:pt x="85831" y="-1050"/>
                      <a:pt x="88310" y="192"/>
                      <a:pt x="92027" y="1434"/>
                    </a:cubicBezTo>
                    <a:cubicBezTo>
                      <a:pt x="93266" y="2676"/>
                      <a:pt x="93266" y="5161"/>
                      <a:pt x="93266" y="6403"/>
                    </a:cubicBezTo>
                    <a:cubicBezTo>
                      <a:pt x="95745" y="16340"/>
                      <a:pt x="145311" y="233722"/>
                      <a:pt x="230814" y="340550"/>
                    </a:cubicBezTo>
                    <a:cubicBezTo>
                      <a:pt x="233292" y="343034"/>
                      <a:pt x="233292" y="345519"/>
                      <a:pt x="232053" y="346761"/>
                    </a:cubicBezTo>
                    <a:cubicBezTo>
                      <a:pt x="230814" y="349245"/>
                      <a:pt x="229575" y="350487"/>
                      <a:pt x="228335" y="351729"/>
                    </a:cubicBezTo>
                    <a:cubicBezTo>
                      <a:pt x="172573" y="371604"/>
                      <a:pt x="140355" y="382784"/>
                      <a:pt x="140355" y="382784"/>
                    </a:cubicBezTo>
                    <a:cubicBezTo>
                      <a:pt x="139115" y="382784"/>
                      <a:pt x="137876" y="382784"/>
                      <a:pt x="136637" y="382784"/>
                    </a:cubicBezTo>
                    <a:cubicBezTo>
                      <a:pt x="134159" y="382784"/>
                      <a:pt x="131680" y="381542"/>
                      <a:pt x="130441" y="380300"/>
                    </a:cubicBezTo>
                    <a:cubicBezTo>
                      <a:pt x="35026" y="232480"/>
                      <a:pt x="1568" y="52364"/>
                      <a:pt x="329" y="51121"/>
                    </a:cubicBezTo>
                    <a:cubicBezTo>
                      <a:pt x="-910" y="47395"/>
                      <a:pt x="1568" y="44911"/>
                      <a:pt x="4046" y="43668"/>
                    </a:cubicBezTo>
                    <a:cubicBezTo>
                      <a:pt x="30069" y="30004"/>
                      <a:pt x="57331" y="15098"/>
                      <a:pt x="83353" y="1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25D9D0BB-EE1E-2E43-A93C-C42017460ED4}"/>
                  </a:ext>
                </a:extLst>
              </p:cNvPr>
              <p:cNvSpPr/>
              <p:nvPr/>
            </p:nvSpPr>
            <p:spPr>
              <a:xfrm>
                <a:off x="9499166" y="10131844"/>
                <a:ext cx="463435" cy="33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" h="271">
                    <a:moveTo>
                      <a:pt x="373" y="112"/>
                    </a:moveTo>
                    <a:cubicBezTo>
                      <a:pt x="373" y="112"/>
                      <a:pt x="279" y="20"/>
                      <a:pt x="257" y="10"/>
                    </a:cubicBezTo>
                    <a:cubicBezTo>
                      <a:pt x="235" y="0"/>
                      <a:pt x="59" y="-14"/>
                      <a:pt x="84" y="29"/>
                    </a:cubicBezTo>
                    <a:cubicBezTo>
                      <a:pt x="84" y="29"/>
                      <a:pt x="47" y="24"/>
                      <a:pt x="51" y="69"/>
                    </a:cubicBezTo>
                    <a:cubicBezTo>
                      <a:pt x="51" y="69"/>
                      <a:pt x="9" y="71"/>
                      <a:pt x="21" y="112"/>
                    </a:cubicBezTo>
                    <a:cubicBezTo>
                      <a:pt x="21" y="112"/>
                      <a:pt x="-11" y="128"/>
                      <a:pt x="4" y="154"/>
                    </a:cubicBezTo>
                    <a:cubicBezTo>
                      <a:pt x="19" y="180"/>
                      <a:pt x="114" y="172"/>
                      <a:pt x="141" y="194"/>
                    </a:cubicBezTo>
                    <a:cubicBezTo>
                      <a:pt x="162" y="211"/>
                      <a:pt x="191" y="257"/>
                      <a:pt x="276" y="271"/>
                    </a:cubicBezTo>
                    <a:cubicBezTo>
                      <a:pt x="276" y="271"/>
                      <a:pt x="284" y="174"/>
                      <a:pt x="373" y="1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EBCD541F-E51E-8C4A-98EB-9B253EDD1666}"/>
                  </a:ext>
                </a:extLst>
              </p:cNvPr>
              <p:cNvSpPr/>
              <p:nvPr/>
            </p:nvSpPr>
            <p:spPr>
              <a:xfrm>
                <a:off x="9491730" y="10124788"/>
                <a:ext cx="478342" cy="352262"/>
              </a:xfrm>
              <a:custGeom>
                <a:avLst/>
                <a:gdLst>
                  <a:gd name="connsiteX0" fmla="*/ 219264 w 478342"/>
                  <a:gd name="connsiteY0" fmla="*/ 15310 h 352262"/>
                  <a:gd name="connsiteX1" fmla="*/ 116773 w 478342"/>
                  <a:gd name="connsiteY1" fmla="*/ 30673 h 352262"/>
                  <a:gd name="connsiteX2" fmla="*/ 116773 w 478342"/>
                  <a:gd name="connsiteY2" fmla="*/ 40604 h 352262"/>
                  <a:gd name="connsiteX3" fmla="*/ 116773 w 478342"/>
                  <a:gd name="connsiteY3" fmla="*/ 48053 h 352262"/>
                  <a:gd name="connsiteX4" fmla="*/ 109319 w 478342"/>
                  <a:gd name="connsiteY4" fmla="*/ 51777 h 352262"/>
                  <a:gd name="connsiteX5" fmla="*/ 106834 w 478342"/>
                  <a:gd name="connsiteY5" fmla="*/ 51777 h 352262"/>
                  <a:gd name="connsiteX6" fmla="*/ 84473 w 478342"/>
                  <a:gd name="connsiteY6" fmla="*/ 59226 h 352262"/>
                  <a:gd name="connsiteX7" fmla="*/ 75777 w 478342"/>
                  <a:gd name="connsiteY7" fmla="*/ 92744 h 352262"/>
                  <a:gd name="connsiteX8" fmla="*/ 74534 w 478342"/>
                  <a:gd name="connsiteY8" fmla="*/ 97710 h 352262"/>
                  <a:gd name="connsiteX9" fmla="*/ 69565 w 478342"/>
                  <a:gd name="connsiteY9" fmla="*/ 100193 h 352262"/>
                  <a:gd name="connsiteX10" fmla="*/ 40992 w 478342"/>
                  <a:gd name="connsiteY10" fmla="*/ 113849 h 352262"/>
                  <a:gd name="connsiteX11" fmla="*/ 38507 w 478342"/>
                  <a:gd name="connsiteY11" fmla="*/ 144885 h 352262"/>
                  <a:gd name="connsiteX12" fmla="*/ 34780 w 478342"/>
                  <a:gd name="connsiteY12" fmla="*/ 154816 h 352262"/>
                  <a:gd name="connsiteX13" fmla="*/ 13661 w 478342"/>
                  <a:gd name="connsiteY13" fmla="*/ 175920 h 352262"/>
                  <a:gd name="connsiteX14" fmla="*/ 17388 w 478342"/>
                  <a:gd name="connsiteY14" fmla="*/ 195783 h 352262"/>
                  <a:gd name="connsiteX15" fmla="*/ 99381 w 478342"/>
                  <a:gd name="connsiteY15" fmla="*/ 220612 h 352262"/>
                  <a:gd name="connsiteX16" fmla="*/ 185100 w 478342"/>
                  <a:gd name="connsiteY16" fmla="*/ 242958 h 352262"/>
                  <a:gd name="connsiteX17" fmla="*/ 202493 w 478342"/>
                  <a:gd name="connsiteY17" fmla="*/ 260338 h 352262"/>
                  <a:gd name="connsiteX18" fmla="*/ 342874 w 478342"/>
                  <a:gd name="connsiteY18" fmla="*/ 337307 h 352262"/>
                  <a:gd name="connsiteX19" fmla="*/ 458409 w 478342"/>
                  <a:gd name="connsiteY19" fmla="*/ 146126 h 352262"/>
                  <a:gd name="connsiteX20" fmla="*/ 321755 w 478342"/>
                  <a:gd name="connsiteY20" fmla="*/ 26948 h 352262"/>
                  <a:gd name="connsiteX21" fmla="*/ 219264 w 478342"/>
                  <a:gd name="connsiteY21" fmla="*/ 15310 h 352262"/>
                  <a:gd name="connsiteX22" fmla="*/ 220046 w 478342"/>
                  <a:gd name="connsiteY22" fmla="*/ 200 h 352262"/>
                  <a:gd name="connsiteX23" fmla="*/ 329235 w 478342"/>
                  <a:gd name="connsiteY23" fmla="*/ 14481 h 352262"/>
                  <a:gd name="connsiteX24" fmla="*/ 475857 w 478342"/>
                  <a:gd name="connsiteY24" fmla="*/ 141149 h 352262"/>
                  <a:gd name="connsiteX25" fmla="*/ 478342 w 478342"/>
                  <a:gd name="connsiteY25" fmla="*/ 147358 h 352262"/>
                  <a:gd name="connsiteX26" fmla="*/ 475857 w 478342"/>
                  <a:gd name="connsiteY26" fmla="*/ 153567 h 352262"/>
                  <a:gd name="connsiteX27" fmla="*/ 357814 w 478342"/>
                  <a:gd name="connsiteY27" fmla="*/ 346053 h 352262"/>
                  <a:gd name="connsiteX28" fmla="*/ 354086 w 478342"/>
                  <a:gd name="connsiteY28" fmla="*/ 351020 h 352262"/>
                  <a:gd name="connsiteX29" fmla="*/ 350359 w 478342"/>
                  <a:gd name="connsiteY29" fmla="*/ 352262 h 352262"/>
                  <a:gd name="connsiteX30" fmla="*/ 349116 w 478342"/>
                  <a:gd name="connsiteY30" fmla="*/ 352262 h 352262"/>
                  <a:gd name="connsiteX31" fmla="*/ 195039 w 478342"/>
                  <a:gd name="connsiteY31" fmla="*/ 270300 h 352262"/>
                  <a:gd name="connsiteX32" fmla="*/ 177643 w 478342"/>
                  <a:gd name="connsiteY32" fmla="*/ 254157 h 352262"/>
                  <a:gd name="connsiteX33" fmla="*/ 99362 w 478342"/>
                  <a:gd name="connsiteY33" fmla="*/ 234287 h 352262"/>
                  <a:gd name="connsiteX34" fmla="*/ 6171 w 478342"/>
                  <a:gd name="connsiteY34" fmla="*/ 203241 h 352262"/>
                  <a:gd name="connsiteX35" fmla="*/ 1201 w 478342"/>
                  <a:gd name="connsiteY35" fmla="*/ 172195 h 352262"/>
                  <a:gd name="connsiteX36" fmla="*/ 24809 w 478342"/>
                  <a:gd name="connsiteY36" fmla="*/ 143633 h 352262"/>
                  <a:gd name="connsiteX37" fmla="*/ 31022 w 478342"/>
                  <a:gd name="connsiteY37" fmla="*/ 105136 h 352262"/>
                  <a:gd name="connsiteX38" fmla="*/ 63328 w 478342"/>
                  <a:gd name="connsiteY38" fmla="*/ 87750 h 352262"/>
                  <a:gd name="connsiteX39" fmla="*/ 75754 w 478342"/>
                  <a:gd name="connsiteY39" fmla="*/ 49253 h 352262"/>
                  <a:gd name="connsiteX40" fmla="*/ 101848 w 478342"/>
                  <a:gd name="connsiteY40" fmla="*/ 38076 h 352262"/>
                  <a:gd name="connsiteX41" fmla="*/ 108060 w 478342"/>
                  <a:gd name="connsiteY41" fmla="*/ 19448 h 352262"/>
                  <a:gd name="connsiteX42" fmla="*/ 220046 w 478342"/>
                  <a:gd name="connsiteY42" fmla="*/ 200 h 35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8342" h="352262">
                    <a:moveTo>
                      <a:pt x="219264" y="15310"/>
                    </a:moveTo>
                    <a:cubicBezTo>
                      <a:pt x="173920" y="14224"/>
                      <a:pt x="128575" y="17638"/>
                      <a:pt x="116773" y="30673"/>
                    </a:cubicBezTo>
                    <a:cubicBezTo>
                      <a:pt x="115531" y="31914"/>
                      <a:pt x="113046" y="35638"/>
                      <a:pt x="116773" y="40604"/>
                    </a:cubicBezTo>
                    <a:cubicBezTo>
                      <a:pt x="118015" y="43087"/>
                      <a:pt x="118015" y="46811"/>
                      <a:pt x="116773" y="48053"/>
                    </a:cubicBezTo>
                    <a:cubicBezTo>
                      <a:pt x="115531" y="50536"/>
                      <a:pt x="113046" y="51777"/>
                      <a:pt x="109319" y="51777"/>
                    </a:cubicBezTo>
                    <a:lnTo>
                      <a:pt x="106834" y="51777"/>
                    </a:lnTo>
                    <a:cubicBezTo>
                      <a:pt x="101865" y="51777"/>
                      <a:pt x="91927" y="53018"/>
                      <a:pt x="84473" y="59226"/>
                    </a:cubicBezTo>
                    <a:cubicBezTo>
                      <a:pt x="78261" y="66674"/>
                      <a:pt x="74534" y="76606"/>
                      <a:pt x="75777" y="92744"/>
                    </a:cubicBezTo>
                    <a:cubicBezTo>
                      <a:pt x="77019" y="95227"/>
                      <a:pt x="75777" y="96469"/>
                      <a:pt x="74534" y="97710"/>
                    </a:cubicBezTo>
                    <a:cubicBezTo>
                      <a:pt x="73292" y="100193"/>
                      <a:pt x="72050" y="100193"/>
                      <a:pt x="69565" y="100193"/>
                    </a:cubicBezTo>
                    <a:cubicBezTo>
                      <a:pt x="69565" y="100193"/>
                      <a:pt x="50930" y="102676"/>
                      <a:pt x="40992" y="113849"/>
                    </a:cubicBezTo>
                    <a:cubicBezTo>
                      <a:pt x="36023" y="121297"/>
                      <a:pt x="34780" y="132470"/>
                      <a:pt x="38507" y="144885"/>
                    </a:cubicBezTo>
                    <a:cubicBezTo>
                      <a:pt x="40992" y="148609"/>
                      <a:pt x="38507" y="153575"/>
                      <a:pt x="34780" y="154816"/>
                    </a:cubicBezTo>
                    <a:cubicBezTo>
                      <a:pt x="34780" y="154816"/>
                      <a:pt x="18630" y="162265"/>
                      <a:pt x="13661" y="175920"/>
                    </a:cubicBezTo>
                    <a:cubicBezTo>
                      <a:pt x="12419" y="182128"/>
                      <a:pt x="13661" y="188335"/>
                      <a:pt x="17388" y="195783"/>
                    </a:cubicBezTo>
                    <a:cubicBezTo>
                      <a:pt x="24842" y="209439"/>
                      <a:pt x="64596" y="215646"/>
                      <a:pt x="99381" y="220612"/>
                    </a:cubicBezTo>
                    <a:cubicBezTo>
                      <a:pt x="135408" y="225578"/>
                      <a:pt x="168950" y="229302"/>
                      <a:pt x="185100" y="242958"/>
                    </a:cubicBezTo>
                    <a:cubicBezTo>
                      <a:pt x="191312" y="247924"/>
                      <a:pt x="197523" y="252889"/>
                      <a:pt x="202493" y="260338"/>
                    </a:cubicBezTo>
                    <a:cubicBezTo>
                      <a:pt x="228581" y="285167"/>
                      <a:pt x="265851" y="322410"/>
                      <a:pt x="342874" y="337307"/>
                    </a:cubicBezTo>
                    <a:cubicBezTo>
                      <a:pt x="346601" y="309995"/>
                      <a:pt x="367720" y="213164"/>
                      <a:pt x="458409" y="146126"/>
                    </a:cubicBezTo>
                    <a:cubicBezTo>
                      <a:pt x="422382" y="111366"/>
                      <a:pt x="342874" y="38121"/>
                      <a:pt x="321755" y="26948"/>
                    </a:cubicBezTo>
                    <a:cubicBezTo>
                      <a:pt x="309953" y="21983"/>
                      <a:pt x="264609" y="16396"/>
                      <a:pt x="219264" y="15310"/>
                    </a:cubicBezTo>
                    <a:close/>
                    <a:moveTo>
                      <a:pt x="220046" y="200"/>
                    </a:moveTo>
                    <a:cubicBezTo>
                      <a:pt x="268350" y="1442"/>
                      <a:pt x="316188" y="8272"/>
                      <a:pt x="329235" y="14481"/>
                    </a:cubicBezTo>
                    <a:cubicBezTo>
                      <a:pt x="359057" y="26900"/>
                      <a:pt x="470887" y="137423"/>
                      <a:pt x="475857" y="141149"/>
                    </a:cubicBezTo>
                    <a:cubicBezTo>
                      <a:pt x="478342" y="143633"/>
                      <a:pt x="478342" y="144874"/>
                      <a:pt x="478342" y="147358"/>
                    </a:cubicBezTo>
                    <a:cubicBezTo>
                      <a:pt x="478342" y="148600"/>
                      <a:pt x="477099" y="151084"/>
                      <a:pt x="475857" y="153567"/>
                    </a:cubicBezTo>
                    <a:cubicBezTo>
                      <a:pt x="368997" y="226836"/>
                      <a:pt x="357814" y="344811"/>
                      <a:pt x="357814" y="346053"/>
                    </a:cubicBezTo>
                    <a:cubicBezTo>
                      <a:pt x="357814" y="348536"/>
                      <a:pt x="356572" y="349778"/>
                      <a:pt x="354086" y="351020"/>
                    </a:cubicBezTo>
                    <a:cubicBezTo>
                      <a:pt x="352844" y="352262"/>
                      <a:pt x="351601" y="352262"/>
                      <a:pt x="350359" y="352262"/>
                    </a:cubicBezTo>
                    <a:cubicBezTo>
                      <a:pt x="349116" y="352262"/>
                      <a:pt x="349116" y="352262"/>
                      <a:pt x="349116" y="352262"/>
                    </a:cubicBezTo>
                    <a:cubicBezTo>
                      <a:pt x="262137" y="338602"/>
                      <a:pt x="221133" y="297621"/>
                      <a:pt x="195039" y="270300"/>
                    </a:cubicBezTo>
                    <a:cubicBezTo>
                      <a:pt x="188826" y="264091"/>
                      <a:pt x="182614" y="259124"/>
                      <a:pt x="177643" y="254157"/>
                    </a:cubicBezTo>
                    <a:cubicBezTo>
                      <a:pt x="163975" y="242980"/>
                      <a:pt x="131669" y="239254"/>
                      <a:pt x="99362" y="234287"/>
                    </a:cubicBezTo>
                    <a:cubicBezTo>
                      <a:pt x="58358" y="229320"/>
                      <a:pt x="18596" y="223110"/>
                      <a:pt x="6171" y="203241"/>
                    </a:cubicBezTo>
                    <a:cubicBezTo>
                      <a:pt x="-42" y="192064"/>
                      <a:pt x="-1285" y="182130"/>
                      <a:pt x="1201" y="172195"/>
                    </a:cubicBezTo>
                    <a:cubicBezTo>
                      <a:pt x="6171" y="157293"/>
                      <a:pt x="18596" y="148600"/>
                      <a:pt x="24809" y="143633"/>
                    </a:cubicBezTo>
                    <a:cubicBezTo>
                      <a:pt x="22324" y="128731"/>
                      <a:pt x="23567" y="116312"/>
                      <a:pt x="31022" y="105136"/>
                    </a:cubicBezTo>
                    <a:cubicBezTo>
                      <a:pt x="39720" y="93959"/>
                      <a:pt x="54630" y="88992"/>
                      <a:pt x="63328" y="87750"/>
                    </a:cubicBezTo>
                    <a:cubicBezTo>
                      <a:pt x="63328" y="70364"/>
                      <a:pt x="67056" y="57946"/>
                      <a:pt x="75754" y="49253"/>
                    </a:cubicBezTo>
                    <a:cubicBezTo>
                      <a:pt x="84452" y="40560"/>
                      <a:pt x="94392" y="38076"/>
                      <a:pt x="101848" y="38076"/>
                    </a:cubicBezTo>
                    <a:cubicBezTo>
                      <a:pt x="100605" y="29383"/>
                      <a:pt x="104333" y="24416"/>
                      <a:pt x="108060" y="19448"/>
                    </a:cubicBezTo>
                    <a:cubicBezTo>
                      <a:pt x="122971" y="3305"/>
                      <a:pt x="171742" y="-1042"/>
                      <a:pt x="220046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818644B5-ED8C-AD4D-ACC1-5D30B1D2FC9B}"/>
                  </a:ext>
                </a:extLst>
              </p:cNvPr>
              <p:cNvSpPr/>
              <p:nvPr/>
            </p:nvSpPr>
            <p:spPr>
              <a:xfrm>
                <a:off x="10609166" y="8362199"/>
                <a:ext cx="543165" cy="846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7" h="680">
                    <a:moveTo>
                      <a:pt x="305" y="15"/>
                    </a:moveTo>
                    <a:cubicBezTo>
                      <a:pt x="186" y="-33"/>
                      <a:pt x="5" y="33"/>
                      <a:pt x="1" y="183"/>
                    </a:cubicBezTo>
                    <a:cubicBezTo>
                      <a:pt x="-2" y="277"/>
                      <a:pt x="-3" y="487"/>
                      <a:pt x="29" y="549"/>
                    </a:cubicBezTo>
                    <a:cubicBezTo>
                      <a:pt x="46" y="581"/>
                      <a:pt x="85" y="579"/>
                      <a:pt x="154" y="572"/>
                    </a:cubicBezTo>
                    <a:lnTo>
                      <a:pt x="199" y="680"/>
                    </a:lnTo>
                    <a:lnTo>
                      <a:pt x="437" y="577"/>
                    </a:lnTo>
                    <a:lnTo>
                      <a:pt x="397" y="456"/>
                    </a:lnTo>
                    <a:cubicBezTo>
                      <a:pt x="397" y="456"/>
                      <a:pt x="532" y="110"/>
                      <a:pt x="305" y="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CDF29883-5489-3B43-ABCA-5FCBD05BC8C3}"/>
                  </a:ext>
                </a:extLst>
              </p:cNvPr>
              <p:cNvSpPr/>
              <p:nvPr/>
            </p:nvSpPr>
            <p:spPr>
              <a:xfrm>
                <a:off x="10601350" y="8356182"/>
                <a:ext cx="557856" cy="860930"/>
              </a:xfrm>
              <a:custGeom>
                <a:avLst/>
                <a:gdLst>
                  <a:gd name="connsiteX0" fmla="*/ 249413 w 557856"/>
                  <a:gd name="connsiteY0" fmla="*/ 14583 h 860930"/>
                  <a:gd name="connsiteX1" fmla="*/ 117203 w 557856"/>
                  <a:gd name="connsiteY1" fmla="*/ 59535 h 860930"/>
                  <a:gd name="connsiteX2" fmla="*/ 15288 w 557856"/>
                  <a:gd name="connsiteY2" fmla="*/ 234990 h 860930"/>
                  <a:gd name="connsiteX3" fmla="*/ 50088 w 557856"/>
                  <a:gd name="connsiteY3" fmla="*/ 685449 h 860930"/>
                  <a:gd name="connsiteX4" fmla="*/ 197990 w 557856"/>
                  <a:gd name="connsiteY4" fmla="*/ 711581 h 860930"/>
                  <a:gd name="connsiteX5" fmla="*/ 199232 w 557856"/>
                  <a:gd name="connsiteY5" fmla="*/ 711581 h 860930"/>
                  <a:gd name="connsiteX6" fmla="*/ 205447 w 557856"/>
                  <a:gd name="connsiteY6" fmla="*/ 715314 h 860930"/>
                  <a:gd name="connsiteX7" fmla="*/ 257647 w 557856"/>
                  <a:gd name="connsiteY7" fmla="*/ 843483 h 860930"/>
                  <a:gd name="connsiteX8" fmla="*/ 542264 w 557856"/>
                  <a:gd name="connsiteY8" fmla="*/ 719047 h 860930"/>
                  <a:gd name="connsiteX9" fmla="*/ 495035 w 557856"/>
                  <a:gd name="connsiteY9" fmla="*/ 575945 h 860930"/>
                  <a:gd name="connsiteX10" fmla="*/ 495035 w 557856"/>
                  <a:gd name="connsiteY10" fmla="*/ 570968 h 860930"/>
                  <a:gd name="connsiteX11" fmla="*/ 384420 w 557856"/>
                  <a:gd name="connsiteY11" fmla="*/ 32160 h 860930"/>
                  <a:gd name="connsiteX12" fmla="*/ 249413 w 557856"/>
                  <a:gd name="connsiteY12" fmla="*/ 14583 h 860930"/>
                  <a:gd name="connsiteX13" fmla="*/ 248165 w 557856"/>
                  <a:gd name="connsiteY13" fmla="*/ 1653 h 860930"/>
                  <a:gd name="connsiteX14" fmla="*/ 389403 w 557856"/>
                  <a:gd name="connsiteY14" fmla="*/ 20942 h 860930"/>
                  <a:gd name="connsiteX15" fmla="*/ 557210 w 557856"/>
                  <a:gd name="connsiteY15" fmla="*/ 344492 h 860930"/>
                  <a:gd name="connsiteX16" fmla="*/ 508732 w 557856"/>
                  <a:gd name="connsiteY16" fmla="*/ 574712 h 860930"/>
                  <a:gd name="connsiteX17" fmla="*/ 557210 w 557856"/>
                  <a:gd name="connsiteY17" fmla="*/ 722798 h 860930"/>
                  <a:gd name="connsiteX18" fmla="*/ 553481 w 557856"/>
                  <a:gd name="connsiteY18" fmla="*/ 731510 h 860930"/>
                  <a:gd name="connsiteX19" fmla="*/ 257643 w 557856"/>
                  <a:gd name="connsiteY19" fmla="*/ 860930 h 860930"/>
                  <a:gd name="connsiteX20" fmla="*/ 255157 w 557856"/>
                  <a:gd name="connsiteY20" fmla="*/ 860930 h 860930"/>
                  <a:gd name="connsiteX21" fmla="*/ 251428 w 557856"/>
                  <a:gd name="connsiteY21" fmla="*/ 860930 h 860930"/>
                  <a:gd name="connsiteX22" fmla="*/ 247699 w 557856"/>
                  <a:gd name="connsiteY22" fmla="*/ 857197 h 860930"/>
                  <a:gd name="connsiteX23" fmla="*/ 194249 w 557856"/>
                  <a:gd name="connsiteY23" fmla="*/ 726532 h 860930"/>
                  <a:gd name="connsiteX24" fmla="*/ 36386 w 557856"/>
                  <a:gd name="connsiteY24" fmla="*/ 692932 h 860930"/>
                  <a:gd name="connsiteX25" fmla="*/ 1581 w 557856"/>
                  <a:gd name="connsiteY25" fmla="*/ 234983 h 860930"/>
                  <a:gd name="connsiteX26" fmla="*/ 109724 w 557856"/>
                  <a:gd name="connsiteY26" fmla="*/ 49563 h 860930"/>
                  <a:gd name="connsiteX27" fmla="*/ 248165 w 557856"/>
                  <a:gd name="connsiteY27" fmla="*/ 1653 h 86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57856" h="860930">
                    <a:moveTo>
                      <a:pt x="249413" y="14583"/>
                    </a:moveTo>
                    <a:cubicBezTo>
                      <a:pt x="202650" y="19405"/>
                      <a:pt x="156354" y="34648"/>
                      <a:pt x="117203" y="59535"/>
                    </a:cubicBezTo>
                    <a:cubicBezTo>
                      <a:pt x="53817" y="100599"/>
                      <a:pt x="17774" y="162817"/>
                      <a:pt x="15288" y="234990"/>
                    </a:cubicBezTo>
                    <a:cubicBezTo>
                      <a:pt x="10316" y="410445"/>
                      <a:pt x="16531" y="621987"/>
                      <a:pt x="50088" y="685449"/>
                    </a:cubicBezTo>
                    <a:cubicBezTo>
                      <a:pt x="68731" y="722780"/>
                      <a:pt x="115960" y="719047"/>
                      <a:pt x="197990" y="711581"/>
                    </a:cubicBezTo>
                    <a:lnTo>
                      <a:pt x="199232" y="711581"/>
                    </a:lnTo>
                    <a:cubicBezTo>
                      <a:pt x="201718" y="711581"/>
                      <a:pt x="204204" y="712825"/>
                      <a:pt x="205447" y="715314"/>
                    </a:cubicBezTo>
                    <a:lnTo>
                      <a:pt x="257647" y="843483"/>
                    </a:lnTo>
                    <a:lnTo>
                      <a:pt x="542264" y="719047"/>
                    </a:lnTo>
                    <a:lnTo>
                      <a:pt x="495035" y="575945"/>
                    </a:lnTo>
                    <a:cubicBezTo>
                      <a:pt x="495035" y="574701"/>
                      <a:pt x="495035" y="572212"/>
                      <a:pt x="495035" y="570968"/>
                    </a:cubicBezTo>
                    <a:cubicBezTo>
                      <a:pt x="497521" y="565990"/>
                      <a:pt x="655365" y="145396"/>
                      <a:pt x="384420" y="32160"/>
                    </a:cubicBezTo>
                    <a:cubicBezTo>
                      <a:pt x="343405" y="15361"/>
                      <a:pt x="296176" y="9761"/>
                      <a:pt x="249413" y="14583"/>
                    </a:cubicBezTo>
                    <a:close/>
                    <a:moveTo>
                      <a:pt x="248165" y="1653"/>
                    </a:moveTo>
                    <a:cubicBezTo>
                      <a:pt x="297109" y="-3325"/>
                      <a:pt x="346518" y="2898"/>
                      <a:pt x="389403" y="20942"/>
                    </a:cubicBezTo>
                    <a:cubicBezTo>
                      <a:pt x="507489" y="69474"/>
                      <a:pt x="564668" y="181472"/>
                      <a:pt x="557210" y="344492"/>
                    </a:cubicBezTo>
                    <a:cubicBezTo>
                      <a:pt x="550995" y="457735"/>
                      <a:pt x="514947" y="557290"/>
                      <a:pt x="508732" y="574712"/>
                    </a:cubicBezTo>
                    <a:lnTo>
                      <a:pt x="557210" y="722798"/>
                    </a:lnTo>
                    <a:cubicBezTo>
                      <a:pt x="558453" y="726532"/>
                      <a:pt x="557210" y="730265"/>
                      <a:pt x="553481" y="731510"/>
                    </a:cubicBezTo>
                    <a:lnTo>
                      <a:pt x="257643" y="860930"/>
                    </a:lnTo>
                    <a:cubicBezTo>
                      <a:pt x="256400" y="860930"/>
                      <a:pt x="255157" y="860930"/>
                      <a:pt x="255157" y="860930"/>
                    </a:cubicBezTo>
                    <a:cubicBezTo>
                      <a:pt x="253914" y="860930"/>
                      <a:pt x="252671" y="860930"/>
                      <a:pt x="251428" y="860930"/>
                    </a:cubicBezTo>
                    <a:cubicBezTo>
                      <a:pt x="250185" y="859686"/>
                      <a:pt x="248942" y="858441"/>
                      <a:pt x="247699" y="857197"/>
                    </a:cubicBezTo>
                    <a:lnTo>
                      <a:pt x="194249" y="726532"/>
                    </a:lnTo>
                    <a:cubicBezTo>
                      <a:pt x="112210" y="735243"/>
                      <a:pt x="60003" y="737732"/>
                      <a:pt x="36386" y="692932"/>
                    </a:cubicBezTo>
                    <a:cubicBezTo>
                      <a:pt x="-5877" y="610800"/>
                      <a:pt x="-905" y="322093"/>
                      <a:pt x="1581" y="234983"/>
                    </a:cubicBezTo>
                    <a:cubicBezTo>
                      <a:pt x="4067" y="159073"/>
                      <a:pt x="42601" y="93118"/>
                      <a:pt x="109724" y="49563"/>
                    </a:cubicBezTo>
                    <a:cubicBezTo>
                      <a:pt x="150744" y="22808"/>
                      <a:pt x="199221" y="6631"/>
                      <a:pt x="248165" y="16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20D22F4C-F7A7-BB4C-BBF5-DF6D780CED69}"/>
                  </a:ext>
                </a:extLst>
              </p:cNvPr>
              <p:cNvSpPr/>
              <p:nvPr/>
            </p:nvSpPr>
            <p:spPr>
              <a:xfrm>
                <a:off x="10609166" y="8236330"/>
                <a:ext cx="672728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592">
                    <a:moveTo>
                      <a:pt x="534" y="328"/>
                    </a:moveTo>
                    <a:lnTo>
                      <a:pt x="533" y="326"/>
                    </a:lnTo>
                    <a:cubicBezTo>
                      <a:pt x="521" y="305"/>
                      <a:pt x="501" y="286"/>
                      <a:pt x="475" y="268"/>
                    </a:cubicBezTo>
                    <a:cubicBezTo>
                      <a:pt x="473" y="266"/>
                      <a:pt x="471" y="265"/>
                      <a:pt x="469" y="264"/>
                    </a:cubicBezTo>
                    <a:cubicBezTo>
                      <a:pt x="482" y="267"/>
                      <a:pt x="493" y="270"/>
                      <a:pt x="504" y="279"/>
                    </a:cubicBezTo>
                    <a:cubicBezTo>
                      <a:pt x="510" y="282"/>
                      <a:pt x="520" y="290"/>
                      <a:pt x="529" y="285"/>
                    </a:cubicBezTo>
                    <a:cubicBezTo>
                      <a:pt x="534" y="283"/>
                      <a:pt x="538" y="279"/>
                      <a:pt x="539" y="274"/>
                    </a:cubicBezTo>
                    <a:cubicBezTo>
                      <a:pt x="541" y="268"/>
                      <a:pt x="540" y="261"/>
                      <a:pt x="537" y="256"/>
                    </a:cubicBezTo>
                    <a:cubicBezTo>
                      <a:pt x="520" y="227"/>
                      <a:pt x="475" y="207"/>
                      <a:pt x="448" y="195"/>
                    </a:cubicBezTo>
                    <a:cubicBezTo>
                      <a:pt x="448" y="195"/>
                      <a:pt x="449" y="195"/>
                      <a:pt x="450" y="195"/>
                    </a:cubicBezTo>
                    <a:cubicBezTo>
                      <a:pt x="463" y="196"/>
                      <a:pt x="476" y="197"/>
                      <a:pt x="493" y="201"/>
                    </a:cubicBezTo>
                    <a:cubicBezTo>
                      <a:pt x="494" y="201"/>
                      <a:pt x="495" y="202"/>
                      <a:pt x="496" y="202"/>
                    </a:cubicBezTo>
                    <a:cubicBezTo>
                      <a:pt x="502" y="203"/>
                      <a:pt x="510" y="206"/>
                      <a:pt x="516" y="205"/>
                    </a:cubicBezTo>
                    <a:cubicBezTo>
                      <a:pt x="525" y="203"/>
                      <a:pt x="532" y="198"/>
                      <a:pt x="534" y="189"/>
                    </a:cubicBezTo>
                    <a:cubicBezTo>
                      <a:pt x="537" y="179"/>
                      <a:pt x="533" y="167"/>
                      <a:pt x="524" y="160"/>
                    </a:cubicBezTo>
                    <a:cubicBezTo>
                      <a:pt x="485" y="127"/>
                      <a:pt x="423" y="123"/>
                      <a:pt x="391" y="123"/>
                    </a:cubicBezTo>
                    <a:cubicBezTo>
                      <a:pt x="409" y="118"/>
                      <a:pt x="432" y="116"/>
                      <a:pt x="458" y="119"/>
                    </a:cubicBezTo>
                    <a:cubicBezTo>
                      <a:pt x="471" y="120"/>
                      <a:pt x="477" y="114"/>
                      <a:pt x="478" y="110"/>
                    </a:cubicBezTo>
                    <a:cubicBezTo>
                      <a:pt x="483" y="101"/>
                      <a:pt x="479" y="88"/>
                      <a:pt x="473" y="81"/>
                    </a:cubicBezTo>
                    <a:cubicBezTo>
                      <a:pt x="460" y="68"/>
                      <a:pt x="419" y="61"/>
                      <a:pt x="359" y="77"/>
                    </a:cubicBezTo>
                    <a:lnTo>
                      <a:pt x="365" y="73"/>
                    </a:lnTo>
                    <a:cubicBezTo>
                      <a:pt x="378" y="64"/>
                      <a:pt x="380" y="47"/>
                      <a:pt x="373" y="36"/>
                    </a:cubicBezTo>
                    <a:cubicBezTo>
                      <a:pt x="369" y="30"/>
                      <a:pt x="363" y="26"/>
                      <a:pt x="356" y="25"/>
                    </a:cubicBezTo>
                    <a:cubicBezTo>
                      <a:pt x="349" y="24"/>
                      <a:pt x="342" y="25"/>
                      <a:pt x="336" y="30"/>
                    </a:cubicBezTo>
                    <a:lnTo>
                      <a:pt x="279" y="71"/>
                    </a:lnTo>
                    <a:lnTo>
                      <a:pt x="302" y="43"/>
                    </a:lnTo>
                    <a:cubicBezTo>
                      <a:pt x="311" y="31"/>
                      <a:pt x="310" y="15"/>
                      <a:pt x="299" y="6"/>
                    </a:cubicBezTo>
                    <a:cubicBezTo>
                      <a:pt x="294" y="1"/>
                      <a:pt x="287" y="-1"/>
                      <a:pt x="280" y="0"/>
                    </a:cubicBezTo>
                    <a:cubicBezTo>
                      <a:pt x="273" y="0"/>
                      <a:pt x="266" y="3"/>
                      <a:pt x="262" y="10"/>
                    </a:cubicBezTo>
                    <a:cubicBezTo>
                      <a:pt x="243" y="32"/>
                      <a:pt x="209" y="74"/>
                      <a:pt x="204" y="81"/>
                    </a:cubicBezTo>
                    <a:cubicBezTo>
                      <a:pt x="201" y="81"/>
                      <a:pt x="199" y="82"/>
                      <a:pt x="196" y="82"/>
                    </a:cubicBezTo>
                    <a:lnTo>
                      <a:pt x="211" y="51"/>
                    </a:lnTo>
                    <a:cubicBezTo>
                      <a:pt x="217" y="38"/>
                      <a:pt x="212" y="22"/>
                      <a:pt x="200" y="16"/>
                    </a:cubicBezTo>
                    <a:cubicBezTo>
                      <a:pt x="193" y="13"/>
                      <a:pt x="185" y="12"/>
                      <a:pt x="179" y="14"/>
                    </a:cubicBezTo>
                    <a:cubicBezTo>
                      <a:pt x="172" y="16"/>
                      <a:pt x="167" y="21"/>
                      <a:pt x="164" y="28"/>
                    </a:cubicBezTo>
                    <a:cubicBezTo>
                      <a:pt x="163" y="29"/>
                      <a:pt x="134" y="93"/>
                      <a:pt x="130" y="101"/>
                    </a:cubicBezTo>
                    <a:lnTo>
                      <a:pt x="133" y="90"/>
                    </a:lnTo>
                    <a:cubicBezTo>
                      <a:pt x="137" y="78"/>
                      <a:pt x="132" y="65"/>
                      <a:pt x="121" y="59"/>
                    </a:cubicBezTo>
                    <a:cubicBezTo>
                      <a:pt x="106" y="51"/>
                      <a:pt x="86" y="57"/>
                      <a:pt x="78" y="70"/>
                    </a:cubicBezTo>
                    <a:cubicBezTo>
                      <a:pt x="78" y="71"/>
                      <a:pt x="51" y="105"/>
                      <a:pt x="35" y="140"/>
                    </a:cubicBezTo>
                    <a:cubicBezTo>
                      <a:pt x="0" y="215"/>
                      <a:pt x="0" y="260"/>
                      <a:pt x="0" y="261"/>
                    </a:cubicBezTo>
                    <a:cubicBezTo>
                      <a:pt x="0" y="262"/>
                      <a:pt x="1" y="263"/>
                      <a:pt x="2" y="263"/>
                    </a:cubicBezTo>
                    <a:cubicBezTo>
                      <a:pt x="4" y="263"/>
                      <a:pt x="39" y="264"/>
                      <a:pt x="93" y="264"/>
                    </a:cubicBezTo>
                    <a:cubicBezTo>
                      <a:pt x="126" y="264"/>
                      <a:pt x="160" y="265"/>
                      <a:pt x="172" y="265"/>
                    </a:cubicBezTo>
                    <a:cubicBezTo>
                      <a:pt x="167" y="276"/>
                      <a:pt x="150" y="307"/>
                      <a:pt x="141" y="324"/>
                    </a:cubicBezTo>
                    <a:cubicBezTo>
                      <a:pt x="139" y="330"/>
                      <a:pt x="139" y="337"/>
                      <a:pt x="143" y="342"/>
                    </a:cubicBezTo>
                    <a:cubicBezTo>
                      <a:pt x="146" y="345"/>
                      <a:pt x="149" y="348"/>
                      <a:pt x="154" y="348"/>
                    </a:cubicBezTo>
                    <a:cubicBezTo>
                      <a:pt x="158" y="349"/>
                      <a:pt x="163" y="348"/>
                      <a:pt x="166" y="345"/>
                    </a:cubicBezTo>
                    <a:lnTo>
                      <a:pt x="221" y="304"/>
                    </a:lnTo>
                    <a:cubicBezTo>
                      <a:pt x="222" y="303"/>
                      <a:pt x="224" y="303"/>
                      <a:pt x="225" y="304"/>
                    </a:cubicBezTo>
                    <a:cubicBezTo>
                      <a:pt x="226" y="305"/>
                      <a:pt x="226" y="306"/>
                      <a:pt x="225" y="308"/>
                    </a:cubicBezTo>
                    <a:lnTo>
                      <a:pt x="183" y="381"/>
                    </a:lnTo>
                    <a:cubicBezTo>
                      <a:pt x="182" y="383"/>
                      <a:pt x="183" y="385"/>
                      <a:pt x="184" y="386"/>
                    </a:cubicBezTo>
                    <a:cubicBezTo>
                      <a:pt x="201" y="398"/>
                      <a:pt x="212" y="403"/>
                      <a:pt x="214" y="404"/>
                    </a:cubicBezTo>
                    <a:cubicBezTo>
                      <a:pt x="215" y="404"/>
                      <a:pt x="217" y="404"/>
                      <a:pt x="218" y="403"/>
                    </a:cubicBezTo>
                    <a:cubicBezTo>
                      <a:pt x="230" y="375"/>
                      <a:pt x="246" y="362"/>
                      <a:pt x="264" y="367"/>
                    </a:cubicBezTo>
                    <a:cubicBezTo>
                      <a:pt x="283" y="372"/>
                      <a:pt x="297" y="397"/>
                      <a:pt x="293" y="421"/>
                    </a:cubicBezTo>
                    <a:cubicBezTo>
                      <a:pt x="288" y="463"/>
                      <a:pt x="257" y="480"/>
                      <a:pt x="250" y="484"/>
                    </a:cubicBezTo>
                    <a:cubicBezTo>
                      <a:pt x="250" y="485"/>
                      <a:pt x="249" y="485"/>
                      <a:pt x="249" y="485"/>
                    </a:cubicBezTo>
                    <a:cubicBezTo>
                      <a:pt x="248" y="486"/>
                      <a:pt x="248" y="487"/>
                      <a:pt x="248" y="487"/>
                    </a:cubicBezTo>
                    <a:cubicBezTo>
                      <a:pt x="249" y="488"/>
                      <a:pt x="269" y="582"/>
                      <a:pt x="269" y="586"/>
                    </a:cubicBezTo>
                    <a:cubicBezTo>
                      <a:pt x="270" y="587"/>
                      <a:pt x="270" y="587"/>
                      <a:pt x="271" y="588"/>
                    </a:cubicBezTo>
                    <a:cubicBezTo>
                      <a:pt x="272" y="588"/>
                      <a:pt x="273" y="588"/>
                      <a:pt x="273" y="588"/>
                    </a:cubicBezTo>
                    <a:cubicBezTo>
                      <a:pt x="320" y="567"/>
                      <a:pt x="364" y="557"/>
                      <a:pt x="398" y="558"/>
                    </a:cubicBezTo>
                    <a:cubicBezTo>
                      <a:pt x="401" y="564"/>
                      <a:pt x="404" y="569"/>
                      <a:pt x="406" y="572"/>
                    </a:cubicBezTo>
                    <a:lnTo>
                      <a:pt x="408" y="575"/>
                    </a:lnTo>
                    <a:cubicBezTo>
                      <a:pt x="411" y="580"/>
                      <a:pt x="415" y="587"/>
                      <a:pt x="421" y="590"/>
                    </a:cubicBezTo>
                    <a:cubicBezTo>
                      <a:pt x="425" y="591"/>
                      <a:pt x="427" y="592"/>
                      <a:pt x="430" y="592"/>
                    </a:cubicBezTo>
                    <a:cubicBezTo>
                      <a:pt x="436" y="592"/>
                      <a:pt x="441" y="589"/>
                      <a:pt x="445" y="585"/>
                    </a:cubicBezTo>
                    <a:cubicBezTo>
                      <a:pt x="452" y="576"/>
                      <a:pt x="450" y="565"/>
                      <a:pt x="445" y="558"/>
                    </a:cubicBezTo>
                    <a:cubicBezTo>
                      <a:pt x="443" y="554"/>
                      <a:pt x="431" y="532"/>
                      <a:pt x="425" y="520"/>
                    </a:cubicBezTo>
                    <a:cubicBezTo>
                      <a:pt x="434" y="528"/>
                      <a:pt x="449" y="544"/>
                      <a:pt x="456" y="551"/>
                    </a:cubicBezTo>
                    <a:cubicBezTo>
                      <a:pt x="463" y="558"/>
                      <a:pt x="475" y="559"/>
                      <a:pt x="483" y="553"/>
                    </a:cubicBezTo>
                    <a:cubicBezTo>
                      <a:pt x="488" y="550"/>
                      <a:pt x="490" y="545"/>
                      <a:pt x="490" y="539"/>
                    </a:cubicBezTo>
                    <a:cubicBezTo>
                      <a:pt x="491" y="533"/>
                      <a:pt x="489" y="527"/>
                      <a:pt x="486" y="523"/>
                    </a:cubicBezTo>
                    <a:lnTo>
                      <a:pt x="451" y="480"/>
                    </a:lnTo>
                    <a:cubicBezTo>
                      <a:pt x="461" y="486"/>
                      <a:pt x="472" y="494"/>
                      <a:pt x="478" y="499"/>
                    </a:cubicBezTo>
                    <a:cubicBezTo>
                      <a:pt x="484" y="504"/>
                      <a:pt x="493" y="511"/>
                      <a:pt x="502" y="508"/>
                    </a:cubicBezTo>
                    <a:cubicBezTo>
                      <a:pt x="508" y="506"/>
                      <a:pt x="512" y="502"/>
                      <a:pt x="514" y="497"/>
                    </a:cubicBezTo>
                    <a:cubicBezTo>
                      <a:pt x="516" y="491"/>
                      <a:pt x="516" y="484"/>
                      <a:pt x="513" y="478"/>
                    </a:cubicBezTo>
                    <a:cubicBezTo>
                      <a:pt x="505" y="463"/>
                      <a:pt x="478" y="430"/>
                      <a:pt x="462" y="411"/>
                    </a:cubicBezTo>
                    <a:cubicBezTo>
                      <a:pt x="473" y="418"/>
                      <a:pt x="488" y="428"/>
                      <a:pt x="497" y="438"/>
                    </a:cubicBezTo>
                    <a:cubicBezTo>
                      <a:pt x="502" y="442"/>
                      <a:pt x="513" y="452"/>
                      <a:pt x="524" y="449"/>
                    </a:cubicBezTo>
                    <a:cubicBezTo>
                      <a:pt x="529" y="448"/>
                      <a:pt x="532" y="445"/>
                      <a:pt x="533" y="441"/>
                    </a:cubicBezTo>
                    <a:cubicBezTo>
                      <a:pt x="537" y="433"/>
                      <a:pt x="535" y="422"/>
                      <a:pt x="532" y="415"/>
                    </a:cubicBezTo>
                    <a:cubicBezTo>
                      <a:pt x="521" y="390"/>
                      <a:pt x="501" y="362"/>
                      <a:pt x="487" y="343"/>
                    </a:cubicBezTo>
                    <a:cubicBezTo>
                      <a:pt x="499" y="352"/>
                      <a:pt x="512" y="361"/>
                      <a:pt x="519" y="364"/>
                    </a:cubicBezTo>
                    <a:cubicBezTo>
                      <a:pt x="528" y="366"/>
                      <a:pt x="537" y="362"/>
                      <a:pt x="540" y="354"/>
                    </a:cubicBezTo>
                    <a:cubicBezTo>
                      <a:pt x="544" y="344"/>
                      <a:pt x="538" y="335"/>
                      <a:pt x="534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EE1593F3-1DC0-2140-A282-94112E7B28AB}"/>
                  </a:ext>
                </a:extLst>
              </p:cNvPr>
              <p:cNvSpPr/>
              <p:nvPr/>
            </p:nvSpPr>
            <p:spPr>
              <a:xfrm>
                <a:off x="10620378" y="9081273"/>
                <a:ext cx="900707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4" h="1441">
                    <a:moveTo>
                      <a:pt x="37" y="420"/>
                    </a:moveTo>
                    <a:cubicBezTo>
                      <a:pt x="37" y="304"/>
                      <a:pt x="83" y="193"/>
                      <a:pt x="169" y="114"/>
                    </a:cubicBezTo>
                    <a:cubicBezTo>
                      <a:pt x="202" y="84"/>
                      <a:pt x="244" y="56"/>
                      <a:pt x="294" y="37"/>
                    </a:cubicBezTo>
                    <a:cubicBezTo>
                      <a:pt x="496" y="-40"/>
                      <a:pt x="680" y="1"/>
                      <a:pt x="710" y="172"/>
                    </a:cubicBezTo>
                    <a:cubicBezTo>
                      <a:pt x="742" y="342"/>
                      <a:pt x="710" y="1407"/>
                      <a:pt x="710" y="1407"/>
                    </a:cubicBezTo>
                    <a:cubicBezTo>
                      <a:pt x="710" y="1407"/>
                      <a:pt x="304" y="1505"/>
                      <a:pt x="0" y="13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2E0824C1-23D0-8E4C-A2F7-1351CAE492A5}"/>
                  </a:ext>
                </a:extLst>
              </p:cNvPr>
              <p:cNvSpPr/>
              <p:nvPr/>
            </p:nvSpPr>
            <p:spPr>
              <a:xfrm>
                <a:off x="10611328" y="9073264"/>
                <a:ext cx="916277" cy="1808803"/>
              </a:xfrm>
              <a:custGeom>
                <a:avLst/>
                <a:gdLst>
                  <a:gd name="connsiteX0" fmla="*/ 594693 w 916277"/>
                  <a:gd name="connsiteY0" fmla="*/ 14396 h 1808803"/>
                  <a:gd name="connsiteX1" fmla="*/ 377297 w 916277"/>
                  <a:gd name="connsiteY1" fmla="*/ 59073 h 1808803"/>
                  <a:gd name="connsiteX2" fmla="*/ 224280 w 916277"/>
                  <a:gd name="connsiteY2" fmla="*/ 156211 h 1808803"/>
                  <a:gd name="connsiteX3" fmla="*/ 62555 w 916277"/>
                  <a:gd name="connsiteY3" fmla="*/ 531063 h 1808803"/>
                  <a:gd name="connsiteX4" fmla="*/ 16525 w 916277"/>
                  <a:gd name="connsiteY4" fmla="*/ 1704189 h 1808803"/>
                  <a:gd name="connsiteX5" fmla="*/ 886110 w 916277"/>
                  <a:gd name="connsiteY5" fmla="*/ 1754004 h 1808803"/>
                  <a:gd name="connsiteX6" fmla="*/ 886110 w 916277"/>
                  <a:gd name="connsiteY6" fmla="*/ 223460 h 1808803"/>
                  <a:gd name="connsiteX7" fmla="*/ 769170 w 916277"/>
                  <a:gd name="connsiteY7" fmla="*/ 52846 h 1808803"/>
                  <a:gd name="connsiteX8" fmla="*/ 594693 w 916277"/>
                  <a:gd name="connsiteY8" fmla="*/ 14396 h 1808803"/>
                  <a:gd name="connsiteX9" fmla="*/ 594699 w 916277"/>
                  <a:gd name="connsiteY9" fmla="*/ 61 h 1808803"/>
                  <a:gd name="connsiteX10" fmla="*/ 775404 w 916277"/>
                  <a:gd name="connsiteY10" fmla="*/ 40380 h 1808803"/>
                  <a:gd name="connsiteX11" fmla="*/ 898570 w 916277"/>
                  <a:gd name="connsiteY11" fmla="*/ 220958 h 1808803"/>
                  <a:gd name="connsiteX12" fmla="*/ 898570 w 916277"/>
                  <a:gd name="connsiteY12" fmla="*/ 1760234 h 1808803"/>
                  <a:gd name="connsiteX13" fmla="*/ 893593 w 916277"/>
                  <a:gd name="connsiteY13" fmla="*/ 1766460 h 1808803"/>
                  <a:gd name="connsiteX14" fmla="*/ 499214 w 916277"/>
                  <a:gd name="connsiteY14" fmla="*/ 1808803 h 1808803"/>
                  <a:gd name="connsiteX15" fmla="*/ 4062 w 916277"/>
                  <a:gd name="connsiteY15" fmla="*/ 1714155 h 1808803"/>
                  <a:gd name="connsiteX16" fmla="*/ 330 w 916277"/>
                  <a:gd name="connsiteY16" fmla="*/ 1707928 h 1808803"/>
                  <a:gd name="connsiteX17" fmla="*/ 46362 w 916277"/>
                  <a:gd name="connsiteY17" fmla="*/ 531055 h 1808803"/>
                  <a:gd name="connsiteX18" fmla="*/ 213071 w 916277"/>
                  <a:gd name="connsiteY18" fmla="*/ 144991 h 1808803"/>
                  <a:gd name="connsiteX19" fmla="*/ 371072 w 916277"/>
                  <a:gd name="connsiteY19" fmla="*/ 46607 h 1808803"/>
                  <a:gd name="connsiteX20" fmla="*/ 594699 w 916277"/>
                  <a:gd name="connsiteY20" fmla="*/ 61 h 180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6277" h="1808803">
                    <a:moveTo>
                      <a:pt x="594693" y="14396"/>
                    </a:moveTo>
                    <a:cubicBezTo>
                      <a:pt x="527826" y="15485"/>
                      <a:pt x="453806" y="30430"/>
                      <a:pt x="377297" y="59073"/>
                    </a:cubicBezTo>
                    <a:cubicBezTo>
                      <a:pt x="321315" y="81489"/>
                      <a:pt x="269066" y="113869"/>
                      <a:pt x="224280" y="156211"/>
                    </a:cubicBezTo>
                    <a:cubicBezTo>
                      <a:pt x="121025" y="250858"/>
                      <a:pt x="62555" y="386602"/>
                      <a:pt x="62555" y="531063"/>
                    </a:cubicBezTo>
                    <a:lnTo>
                      <a:pt x="16525" y="1704189"/>
                    </a:lnTo>
                    <a:cubicBezTo>
                      <a:pt x="366101" y="1862350"/>
                      <a:pt x="831373" y="1766457"/>
                      <a:pt x="886110" y="1754004"/>
                    </a:cubicBezTo>
                    <a:cubicBezTo>
                      <a:pt x="888599" y="1660602"/>
                      <a:pt x="922188" y="426453"/>
                      <a:pt x="886110" y="223460"/>
                    </a:cubicBezTo>
                    <a:cubicBezTo>
                      <a:pt x="872426" y="147493"/>
                      <a:pt x="831373" y="87716"/>
                      <a:pt x="769170" y="52846"/>
                    </a:cubicBezTo>
                    <a:cubicBezTo>
                      <a:pt x="721274" y="26071"/>
                      <a:pt x="661560" y="13306"/>
                      <a:pt x="594693" y="14396"/>
                    </a:cubicBezTo>
                    <a:close/>
                    <a:moveTo>
                      <a:pt x="594699" y="61"/>
                    </a:moveTo>
                    <a:cubicBezTo>
                      <a:pt x="663746" y="-1029"/>
                      <a:pt x="725640" y="12359"/>
                      <a:pt x="775404" y="40380"/>
                    </a:cubicBezTo>
                    <a:cubicBezTo>
                      <a:pt x="841341" y="77741"/>
                      <a:pt x="883640" y="140009"/>
                      <a:pt x="898570" y="220958"/>
                    </a:cubicBezTo>
                    <a:cubicBezTo>
                      <a:pt x="937137" y="431426"/>
                      <a:pt x="901058" y="1705437"/>
                      <a:pt x="898570" y="1760234"/>
                    </a:cubicBezTo>
                    <a:cubicBezTo>
                      <a:pt x="898570" y="1762724"/>
                      <a:pt x="897326" y="1765215"/>
                      <a:pt x="893593" y="1766460"/>
                    </a:cubicBezTo>
                    <a:cubicBezTo>
                      <a:pt x="891105" y="1767706"/>
                      <a:pt x="716931" y="1808803"/>
                      <a:pt x="499214" y="1808803"/>
                    </a:cubicBezTo>
                    <a:cubicBezTo>
                      <a:pt x="341213" y="1808803"/>
                      <a:pt x="162063" y="1787632"/>
                      <a:pt x="4062" y="1714155"/>
                    </a:cubicBezTo>
                    <a:cubicBezTo>
                      <a:pt x="1574" y="1714155"/>
                      <a:pt x="-914" y="1710419"/>
                      <a:pt x="330" y="1707928"/>
                    </a:cubicBezTo>
                    <a:lnTo>
                      <a:pt x="46362" y="531055"/>
                    </a:lnTo>
                    <a:cubicBezTo>
                      <a:pt x="46362" y="382856"/>
                      <a:pt x="107323" y="242129"/>
                      <a:pt x="213071" y="144991"/>
                    </a:cubicBezTo>
                    <a:cubicBezTo>
                      <a:pt x="260347" y="101403"/>
                      <a:pt x="312599" y="69023"/>
                      <a:pt x="371072" y="46607"/>
                    </a:cubicBezTo>
                    <a:cubicBezTo>
                      <a:pt x="449450" y="16718"/>
                      <a:pt x="525651" y="1151"/>
                      <a:pt x="594699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B80D898C-9F34-FA42-8D42-6DF6BF44E89C}"/>
                  </a:ext>
                </a:extLst>
              </p:cNvPr>
              <p:cNvSpPr/>
              <p:nvPr/>
            </p:nvSpPr>
            <p:spPr>
              <a:xfrm>
                <a:off x="10854584" y="9028931"/>
                <a:ext cx="328889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140">
                    <a:moveTo>
                      <a:pt x="0" y="140"/>
                    </a:moveTo>
                    <a:cubicBezTo>
                      <a:pt x="0" y="140"/>
                      <a:pt x="82" y="-2"/>
                      <a:pt x="250" y="0"/>
                    </a:cubicBezTo>
                    <a:lnTo>
                      <a:pt x="265" y="42"/>
                    </a:lnTo>
                    <a:cubicBezTo>
                      <a:pt x="265" y="42"/>
                      <a:pt x="174" y="44"/>
                      <a:pt x="0" y="1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FC710BBF-5F99-ED4E-9EA3-54A017F5FD56}"/>
                  </a:ext>
                </a:extLst>
              </p:cNvPr>
              <p:cNvSpPr/>
              <p:nvPr/>
            </p:nvSpPr>
            <p:spPr>
              <a:xfrm>
                <a:off x="10847534" y="9021429"/>
                <a:ext cx="344229" cy="186959"/>
              </a:xfrm>
              <a:custGeom>
                <a:avLst/>
                <a:gdLst>
                  <a:gd name="connsiteX0" fmla="*/ 311085 w 344229"/>
                  <a:gd name="connsiteY0" fmla="*/ 14976 h 186959"/>
                  <a:gd name="connsiteX1" fmla="*/ 29474 w 344229"/>
                  <a:gd name="connsiteY1" fmla="*/ 159539 h 186959"/>
                  <a:gd name="connsiteX2" fmla="*/ 325972 w 344229"/>
                  <a:gd name="connsiteY2" fmla="*/ 53279 h 186959"/>
                  <a:gd name="connsiteX3" fmla="*/ 317347 w 344229"/>
                  <a:gd name="connsiteY3" fmla="*/ 25 h 186959"/>
                  <a:gd name="connsiteX4" fmla="*/ 322312 w 344229"/>
                  <a:gd name="connsiteY4" fmla="*/ 4977 h 186959"/>
                  <a:gd name="connsiteX5" fmla="*/ 343414 w 344229"/>
                  <a:gd name="connsiteY5" fmla="*/ 56972 h 186959"/>
                  <a:gd name="connsiteX6" fmla="*/ 342173 w 344229"/>
                  <a:gd name="connsiteY6" fmla="*/ 63162 h 186959"/>
                  <a:gd name="connsiteX7" fmla="*/ 335966 w 344229"/>
                  <a:gd name="connsiteY7" fmla="*/ 66876 h 186959"/>
                  <a:gd name="connsiteX8" fmla="*/ 10747 w 344229"/>
                  <a:gd name="connsiteY8" fmla="*/ 186959 h 186959"/>
                  <a:gd name="connsiteX9" fmla="*/ 7023 w 344229"/>
                  <a:gd name="connsiteY9" fmla="*/ 186959 h 186959"/>
                  <a:gd name="connsiteX10" fmla="*/ 2058 w 344229"/>
                  <a:gd name="connsiteY10" fmla="*/ 185721 h 186959"/>
                  <a:gd name="connsiteX11" fmla="*/ 816 w 344229"/>
                  <a:gd name="connsiteY11" fmla="*/ 177055 h 186959"/>
                  <a:gd name="connsiteX12" fmla="*/ 317347 w 344229"/>
                  <a:gd name="connsiteY12" fmla="*/ 25 h 18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229" h="186959">
                    <a:moveTo>
                      <a:pt x="311085" y="14976"/>
                    </a:moveTo>
                    <a:cubicBezTo>
                      <a:pt x="159735" y="14976"/>
                      <a:pt x="66691" y="112587"/>
                      <a:pt x="29474" y="159539"/>
                    </a:cubicBezTo>
                    <a:cubicBezTo>
                      <a:pt x="195711" y="71813"/>
                      <a:pt x="296198" y="56986"/>
                      <a:pt x="325972" y="53279"/>
                    </a:cubicBezTo>
                    <a:close/>
                    <a:moveTo>
                      <a:pt x="317347" y="25"/>
                    </a:moveTo>
                    <a:cubicBezTo>
                      <a:pt x="319829" y="25"/>
                      <a:pt x="322312" y="2501"/>
                      <a:pt x="322312" y="4977"/>
                    </a:cubicBezTo>
                    <a:lnTo>
                      <a:pt x="343414" y="56972"/>
                    </a:lnTo>
                    <a:cubicBezTo>
                      <a:pt x="344655" y="59448"/>
                      <a:pt x="344655" y="61924"/>
                      <a:pt x="342173" y="63162"/>
                    </a:cubicBezTo>
                    <a:cubicBezTo>
                      <a:pt x="340931" y="65638"/>
                      <a:pt x="338449" y="66876"/>
                      <a:pt x="335966" y="66876"/>
                    </a:cubicBezTo>
                    <a:cubicBezTo>
                      <a:pt x="335966" y="66876"/>
                      <a:pt x="221767" y="69352"/>
                      <a:pt x="10747" y="186959"/>
                    </a:cubicBezTo>
                    <a:cubicBezTo>
                      <a:pt x="9505" y="186959"/>
                      <a:pt x="8264" y="186959"/>
                      <a:pt x="7023" y="186959"/>
                    </a:cubicBezTo>
                    <a:cubicBezTo>
                      <a:pt x="5781" y="186959"/>
                      <a:pt x="3299" y="186959"/>
                      <a:pt x="2058" y="185721"/>
                    </a:cubicBezTo>
                    <a:cubicBezTo>
                      <a:pt x="-425" y="183245"/>
                      <a:pt x="-425" y="179531"/>
                      <a:pt x="816" y="177055"/>
                    </a:cubicBezTo>
                    <a:cubicBezTo>
                      <a:pt x="2058" y="174579"/>
                      <a:pt x="106326" y="-2451"/>
                      <a:pt x="317347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B118A9B4-EC21-1944-A0F2-AECF005C6802}"/>
                  </a:ext>
                </a:extLst>
              </p:cNvPr>
              <p:cNvSpPr/>
              <p:nvPr/>
            </p:nvSpPr>
            <p:spPr>
              <a:xfrm>
                <a:off x="9841758" y="9295625"/>
                <a:ext cx="1237071" cy="14742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4" h="1184">
                    <a:moveTo>
                      <a:pt x="561" y="819"/>
                    </a:moveTo>
                    <a:cubicBezTo>
                      <a:pt x="561" y="819"/>
                      <a:pt x="351" y="819"/>
                      <a:pt x="98" y="783"/>
                    </a:cubicBezTo>
                    <a:cubicBezTo>
                      <a:pt x="98" y="783"/>
                      <a:pt x="-10" y="804"/>
                      <a:pt x="1" y="942"/>
                    </a:cubicBezTo>
                    <a:cubicBezTo>
                      <a:pt x="1" y="942"/>
                      <a:pt x="420" y="1184"/>
                      <a:pt x="708" y="1184"/>
                    </a:cubicBezTo>
                    <a:cubicBezTo>
                      <a:pt x="981" y="1184"/>
                      <a:pt x="993" y="550"/>
                      <a:pt x="994" y="381"/>
                    </a:cubicBezTo>
                    <a:cubicBezTo>
                      <a:pt x="995" y="257"/>
                      <a:pt x="990" y="-5"/>
                      <a:pt x="811" y="0"/>
                    </a:cubicBezTo>
                    <a:cubicBezTo>
                      <a:pt x="747" y="1"/>
                      <a:pt x="710" y="54"/>
                      <a:pt x="685" y="107"/>
                    </a:cubicBezTo>
                    <a:cubicBezTo>
                      <a:pt x="610" y="272"/>
                      <a:pt x="598" y="472"/>
                      <a:pt x="584" y="649"/>
                    </a:cubicBezTo>
                    <a:cubicBezTo>
                      <a:pt x="579" y="710"/>
                      <a:pt x="565" y="758"/>
                      <a:pt x="561" y="8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1C91A68B-46CC-8748-AE57-22F5D212A256}"/>
                  </a:ext>
                </a:extLst>
              </p:cNvPr>
              <p:cNvSpPr/>
              <p:nvPr/>
            </p:nvSpPr>
            <p:spPr>
              <a:xfrm>
                <a:off x="9834582" y="9288085"/>
                <a:ext cx="1251719" cy="1489306"/>
              </a:xfrm>
              <a:custGeom>
                <a:avLst/>
                <a:gdLst>
                  <a:gd name="connsiteX0" fmla="*/ 1016492 w 1251719"/>
                  <a:gd name="connsiteY0" fmla="*/ 13771 h 1489306"/>
                  <a:gd name="connsiteX1" fmla="*/ 864660 w 1251719"/>
                  <a:gd name="connsiteY1" fmla="*/ 144514 h 1489306"/>
                  <a:gd name="connsiteX2" fmla="*/ 742697 w 1251719"/>
                  <a:gd name="connsiteY2" fmla="*/ 772078 h 1489306"/>
                  <a:gd name="connsiteX3" fmla="*/ 740208 w 1251719"/>
                  <a:gd name="connsiteY3" fmla="*/ 816904 h 1489306"/>
                  <a:gd name="connsiteX4" fmla="*/ 726518 w 1251719"/>
                  <a:gd name="connsiteY4" fmla="*/ 916517 h 1489306"/>
                  <a:gd name="connsiteX5" fmla="*/ 711584 w 1251719"/>
                  <a:gd name="connsiteY5" fmla="*/ 1027337 h 1489306"/>
                  <a:gd name="connsiteX6" fmla="*/ 704117 w 1251719"/>
                  <a:gd name="connsiteY6" fmla="*/ 1034808 h 1489306"/>
                  <a:gd name="connsiteX7" fmla="*/ 130392 w 1251719"/>
                  <a:gd name="connsiteY7" fmla="*/ 988737 h 1489306"/>
                  <a:gd name="connsiteX8" fmla="*/ 15896 w 1251719"/>
                  <a:gd name="connsiteY8" fmla="*/ 1176757 h 1489306"/>
                  <a:gd name="connsiteX9" fmla="*/ 887062 w 1251719"/>
                  <a:gd name="connsiteY9" fmla="*/ 1474352 h 1489306"/>
                  <a:gd name="connsiteX10" fmla="*/ 1184503 w 1251719"/>
                  <a:gd name="connsiteY10" fmla="*/ 1058466 h 1489306"/>
                  <a:gd name="connsiteX11" fmla="*/ 1235528 w 1251719"/>
                  <a:gd name="connsiteY11" fmla="*/ 481954 h 1489306"/>
                  <a:gd name="connsiteX12" fmla="*/ 1138456 w 1251719"/>
                  <a:gd name="connsiteY12" fmla="*/ 59842 h 1489306"/>
                  <a:gd name="connsiteX13" fmla="*/ 1016492 w 1251719"/>
                  <a:gd name="connsiteY13" fmla="*/ 13771 h 1489306"/>
                  <a:gd name="connsiteX14" fmla="*/ 1016499 w 1251719"/>
                  <a:gd name="connsiteY14" fmla="*/ 62 h 1489306"/>
                  <a:gd name="connsiteX15" fmla="*/ 1149666 w 1251719"/>
                  <a:gd name="connsiteY15" fmla="*/ 51115 h 1489306"/>
                  <a:gd name="connsiteX16" fmla="*/ 1251719 w 1251719"/>
                  <a:gd name="connsiteY16" fmla="*/ 481949 h 1489306"/>
                  <a:gd name="connsiteX17" fmla="*/ 888310 w 1251719"/>
                  <a:gd name="connsiteY17" fmla="*/ 1489306 h 1489306"/>
                  <a:gd name="connsiteX18" fmla="*/ 4680 w 1251719"/>
                  <a:gd name="connsiteY18" fmla="*/ 1186725 h 1489306"/>
                  <a:gd name="connsiteX19" fmla="*/ 947 w 1251719"/>
                  <a:gd name="connsiteY19" fmla="*/ 1181745 h 1489306"/>
                  <a:gd name="connsiteX20" fmla="*/ 127891 w 1251719"/>
                  <a:gd name="connsiteY20" fmla="*/ 975044 h 1489306"/>
                  <a:gd name="connsiteX21" fmla="*/ 130380 w 1251719"/>
                  <a:gd name="connsiteY21" fmla="*/ 975044 h 1489306"/>
                  <a:gd name="connsiteX22" fmla="*/ 697894 w 1251719"/>
                  <a:gd name="connsiteY22" fmla="*/ 1019870 h 1489306"/>
                  <a:gd name="connsiteX23" fmla="*/ 712829 w 1251719"/>
                  <a:gd name="connsiteY23" fmla="*/ 914029 h 1489306"/>
                  <a:gd name="connsiteX24" fmla="*/ 726519 w 1251719"/>
                  <a:gd name="connsiteY24" fmla="*/ 815660 h 1489306"/>
                  <a:gd name="connsiteX25" fmla="*/ 730253 w 1251719"/>
                  <a:gd name="connsiteY25" fmla="*/ 770833 h 1489306"/>
                  <a:gd name="connsiteX26" fmla="*/ 853463 w 1251719"/>
                  <a:gd name="connsiteY26" fmla="*/ 138278 h 1489306"/>
                  <a:gd name="connsiteX27" fmla="*/ 1016499 w 1251719"/>
                  <a:gd name="connsiteY27" fmla="*/ 62 h 148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51719" h="1489306">
                    <a:moveTo>
                      <a:pt x="1016492" y="13771"/>
                    </a:moveTo>
                    <a:cubicBezTo>
                      <a:pt x="954266" y="16261"/>
                      <a:pt x="904485" y="58597"/>
                      <a:pt x="864660" y="144514"/>
                    </a:cubicBezTo>
                    <a:cubicBezTo>
                      <a:pt x="777544" y="335024"/>
                      <a:pt x="760120" y="566625"/>
                      <a:pt x="742697" y="772078"/>
                    </a:cubicBezTo>
                    <a:cubicBezTo>
                      <a:pt x="742697" y="787020"/>
                      <a:pt x="740208" y="801962"/>
                      <a:pt x="740208" y="816904"/>
                    </a:cubicBezTo>
                    <a:cubicBezTo>
                      <a:pt x="736475" y="853014"/>
                      <a:pt x="731496" y="884143"/>
                      <a:pt x="726518" y="916517"/>
                    </a:cubicBezTo>
                    <a:cubicBezTo>
                      <a:pt x="719051" y="952627"/>
                      <a:pt x="712829" y="987492"/>
                      <a:pt x="711584" y="1027337"/>
                    </a:cubicBezTo>
                    <a:cubicBezTo>
                      <a:pt x="710340" y="1031073"/>
                      <a:pt x="707851" y="1034808"/>
                      <a:pt x="704117" y="1034808"/>
                    </a:cubicBezTo>
                    <a:cubicBezTo>
                      <a:pt x="701628" y="1034808"/>
                      <a:pt x="440278" y="1033563"/>
                      <a:pt x="130392" y="988737"/>
                    </a:cubicBezTo>
                    <a:cubicBezTo>
                      <a:pt x="116702" y="992472"/>
                      <a:pt x="5939" y="1021111"/>
                      <a:pt x="15896" y="1176757"/>
                    </a:cubicBezTo>
                    <a:cubicBezTo>
                      <a:pt x="59454" y="1201660"/>
                      <a:pt x="549796" y="1474352"/>
                      <a:pt x="887062" y="1474352"/>
                    </a:cubicBezTo>
                    <a:cubicBezTo>
                      <a:pt x="1027693" y="1474352"/>
                      <a:pt x="1127255" y="1334893"/>
                      <a:pt x="1184503" y="1058466"/>
                    </a:cubicBezTo>
                    <a:cubicBezTo>
                      <a:pt x="1216861" y="902820"/>
                      <a:pt x="1234284" y="708574"/>
                      <a:pt x="1235528" y="481954"/>
                    </a:cubicBezTo>
                    <a:cubicBezTo>
                      <a:pt x="1236773" y="384831"/>
                      <a:pt x="1238018" y="158210"/>
                      <a:pt x="1138456" y="59842"/>
                    </a:cubicBezTo>
                    <a:cubicBezTo>
                      <a:pt x="1106098" y="28713"/>
                      <a:pt x="1065029" y="13771"/>
                      <a:pt x="1016492" y="13771"/>
                    </a:cubicBezTo>
                    <a:close/>
                    <a:moveTo>
                      <a:pt x="1016499" y="62"/>
                    </a:moveTo>
                    <a:cubicBezTo>
                      <a:pt x="1070015" y="-1183"/>
                      <a:pt x="1114818" y="16249"/>
                      <a:pt x="1149666" y="51115"/>
                    </a:cubicBezTo>
                    <a:cubicBezTo>
                      <a:pt x="1252964" y="151975"/>
                      <a:pt x="1251719" y="383580"/>
                      <a:pt x="1251719" y="481949"/>
                    </a:cubicBezTo>
                    <a:cubicBezTo>
                      <a:pt x="1249230" y="857996"/>
                      <a:pt x="1198203" y="1489306"/>
                      <a:pt x="888310" y="1489306"/>
                    </a:cubicBezTo>
                    <a:cubicBezTo>
                      <a:pt x="532369" y="1489306"/>
                      <a:pt x="9658" y="1190461"/>
                      <a:pt x="4680" y="1186725"/>
                    </a:cubicBezTo>
                    <a:cubicBezTo>
                      <a:pt x="2191" y="1186725"/>
                      <a:pt x="947" y="1184235"/>
                      <a:pt x="947" y="1181745"/>
                    </a:cubicBezTo>
                    <a:cubicBezTo>
                      <a:pt x="-12743" y="1003683"/>
                      <a:pt x="126646" y="975044"/>
                      <a:pt x="127891" y="975044"/>
                    </a:cubicBezTo>
                    <a:cubicBezTo>
                      <a:pt x="129135" y="973798"/>
                      <a:pt x="130380" y="973798"/>
                      <a:pt x="130380" y="975044"/>
                    </a:cubicBezTo>
                    <a:cubicBezTo>
                      <a:pt x="414137" y="1016135"/>
                      <a:pt x="655580" y="1018625"/>
                      <a:pt x="697894" y="1019870"/>
                    </a:cubicBezTo>
                    <a:cubicBezTo>
                      <a:pt x="701628" y="981270"/>
                      <a:pt x="706606" y="946404"/>
                      <a:pt x="712829" y="914029"/>
                    </a:cubicBezTo>
                    <a:cubicBezTo>
                      <a:pt x="717807" y="881655"/>
                      <a:pt x="724030" y="850525"/>
                      <a:pt x="726519" y="815660"/>
                    </a:cubicBezTo>
                    <a:cubicBezTo>
                      <a:pt x="727764" y="800717"/>
                      <a:pt x="729008" y="785775"/>
                      <a:pt x="730253" y="770833"/>
                    </a:cubicBezTo>
                    <a:cubicBezTo>
                      <a:pt x="746432" y="565377"/>
                      <a:pt x="766345" y="331282"/>
                      <a:pt x="853463" y="138278"/>
                    </a:cubicBezTo>
                    <a:cubicBezTo>
                      <a:pt x="894533" y="47379"/>
                      <a:pt x="948049" y="1307"/>
                      <a:pt x="1016499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1FD77918-4FE2-1049-997A-F6B526F047C4}"/>
                  </a:ext>
                </a:extLst>
              </p:cNvPr>
              <p:cNvSpPr/>
              <p:nvPr/>
            </p:nvSpPr>
            <p:spPr>
              <a:xfrm>
                <a:off x="9956371" y="9296871"/>
                <a:ext cx="980438" cy="1287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8" h="1034">
                    <a:moveTo>
                      <a:pt x="788" y="13"/>
                    </a:moveTo>
                    <a:cubicBezTo>
                      <a:pt x="774" y="6"/>
                      <a:pt x="760" y="2"/>
                      <a:pt x="744" y="0"/>
                    </a:cubicBezTo>
                    <a:cubicBezTo>
                      <a:pt x="705" y="150"/>
                      <a:pt x="690" y="332"/>
                      <a:pt x="676" y="492"/>
                    </a:cubicBezTo>
                    <a:cubicBezTo>
                      <a:pt x="657" y="714"/>
                      <a:pt x="639" y="924"/>
                      <a:pt x="568" y="969"/>
                    </a:cubicBezTo>
                    <a:cubicBezTo>
                      <a:pt x="459" y="1038"/>
                      <a:pt x="146" y="908"/>
                      <a:pt x="34" y="852"/>
                    </a:cubicBezTo>
                    <a:cubicBezTo>
                      <a:pt x="23" y="847"/>
                      <a:pt x="9" y="851"/>
                      <a:pt x="3" y="863"/>
                    </a:cubicBezTo>
                    <a:cubicBezTo>
                      <a:pt x="-3" y="874"/>
                      <a:pt x="2" y="888"/>
                      <a:pt x="13" y="894"/>
                    </a:cubicBezTo>
                    <a:cubicBezTo>
                      <a:pt x="27" y="901"/>
                      <a:pt x="296" y="1034"/>
                      <a:pt x="481" y="1034"/>
                    </a:cubicBezTo>
                    <a:cubicBezTo>
                      <a:pt x="524" y="1034"/>
                      <a:pt x="563" y="1027"/>
                      <a:pt x="593" y="1008"/>
                    </a:cubicBezTo>
                    <a:cubicBezTo>
                      <a:pt x="683" y="951"/>
                      <a:pt x="700" y="751"/>
                      <a:pt x="722" y="496"/>
                    </a:cubicBezTo>
                    <a:cubicBezTo>
                      <a:pt x="736" y="338"/>
                      <a:pt x="751" y="160"/>
                      <a:pt x="788" y="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75D98577-124C-374E-B5FF-8FC56B5F3767}"/>
                  </a:ext>
                </a:extLst>
              </p:cNvPr>
              <p:cNvSpPr/>
              <p:nvPr/>
            </p:nvSpPr>
            <p:spPr>
              <a:xfrm>
                <a:off x="9950092" y="9289393"/>
                <a:ext cx="993412" cy="1302310"/>
              </a:xfrm>
              <a:custGeom>
                <a:avLst/>
                <a:gdLst>
                  <a:gd name="connsiteX0" fmla="*/ 936939 w 993412"/>
                  <a:gd name="connsiteY0" fmla="*/ 14955 h 1302310"/>
                  <a:gd name="connsiteX1" fmla="*/ 854823 w 993412"/>
                  <a:gd name="connsiteY1" fmla="*/ 621275 h 1302310"/>
                  <a:gd name="connsiteX2" fmla="*/ 716718 w 993412"/>
                  <a:gd name="connsiteY2" fmla="*/ 1220125 h 1302310"/>
                  <a:gd name="connsiteX3" fmla="*/ 46103 w 993412"/>
                  <a:gd name="connsiteY3" fmla="*/ 1074459 h 1302310"/>
                  <a:gd name="connsiteX4" fmla="*/ 36149 w 993412"/>
                  <a:gd name="connsiteY4" fmla="*/ 1073214 h 1302310"/>
                  <a:gd name="connsiteX5" fmla="*/ 28684 w 993412"/>
                  <a:gd name="connsiteY5" fmla="*/ 1074459 h 1302310"/>
                  <a:gd name="connsiteX6" fmla="*/ 16242 w 993412"/>
                  <a:gd name="connsiteY6" fmla="*/ 1084419 h 1302310"/>
                  <a:gd name="connsiteX7" fmla="*/ 14998 w 993412"/>
                  <a:gd name="connsiteY7" fmla="*/ 1100604 h 1302310"/>
                  <a:gd name="connsiteX8" fmla="*/ 26196 w 993412"/>
                  <a:gd name="connsiteY8" fmla="*/ 1114299 h 1302310"/>
                  <a:gd name="connsiteX9" fmla="*/ 604742 w 993412"/>
                  <a:gd name="connsiteY9" fmla="*/ 1288601 h 1302310"/>
                  <a:gd name="connsiteX10" fmla="*/ 739114 w 993412"/>
                  <a:gd name="connsiteY10" fmla="*/ 1256231 h 1302310"/>
                  <a:gd name="connsiteX11" fmla="*/ 897125 w 993412"/>
                  <a:gd name="connsiteY11" fmla="*/ 623765 h 1302310"/>
                  <a:gd name="connsiteX12" fmla="*/ 977997 w 993412"/>
                  <a:gd name="connsiteY12" fmla="*/ 27405 h 1302310"/>
                  <a:gd name="connsiteX13" fmla="*/ 936939 w 993412"/>
                  <a:gd name="connsiteY13" fmla="*/ 14955 h 1302310"/>
                  <a:gd name="connsiteX14" fmla="*/ 931979 w 993412"/>
                  <a:gd name="connsiteY14" fmla="*/ 0 h 1302310"/>
                  <a:gd name="connsiteX15" fmla="*/ 989213 w 993412"/>
                  <a:gd name="connsiteY15" fmla="*/ 17431 h 1302310"/>
                  <a:gd name="connsiteX16" fmla="*/ 992946 w 993412"/>
                  <a:gd name="connsiteY16" fmla="*/ 24901 h 1302310"/>
                  <a:gd name="connsiteX17" fmla="*/ 912071 w 993412"/>
                  <a:gd name="connsiteY17" fmla="*/ 626254 h 1302310"/>
                  <a:gd name="connsiteX18" fmla="*/ 747833 w 993412"/>
                  <a:gd name="connsiteY18" fmla="*/ 1268694 h 1302310"/>
                  <a:gd name="connsiteX19" fmla="*/ 604746 w 993412"/>
                  <a:gd name="connsiteY19" fmla="*/ 1302310 h 1302310"/>
                  <a:gd name="connsiteX20" fmla="*/ 19958 w 993412"/>
                  <a:gd name="connsiteY20" fmla="*/ 1126760 h 1302310"/>
                  <a:gd name="connsiteX21" fmla="*/ 1294 w 993412"/>
                  <a:gd name="connsiteY21" fmla="*/ 1105594 h 1302310"/>
                  <a:gd name="connsiteX22" fmla="*/ 3783 w 993412"/>
                  <a:gd name="connsiteY22" fmla="*/ 1078203 h 1302310"/>
                  <a:gd name="connsiteX23" fmla="*/ 24935 w 993412"/>
                  <a:gd name="connsiteY23" fmla="*/ 1060773 h 1302310"/>
                  <a:gd name="connsiteX24" fmla="*/ 52308 w 993412"/>
                  <a:gd name="connsiteY24" fmla="*/ 1062018 h 1302310"/>
                  <a:gd name="connsiteX25" fmla="*/ 383273 w 993412"/>
                  <a:gd name="connsiteY25" fmla="*/ 1192747 h 1302310"/>
                  <a:gd name="connsiteX26" fmla="*/ 709261 w 993412"/>
                  <a:gd name="connsiteY26" fmla="*/ 1207687 h 1302310"/>
                  <a:gd name="connsiteX27" fmla="*/ 839906 w 993412"/>
                  <a:gd name="connsiteY27" fmla="*/ 620029 h 1302310"/>
                  <a:gd name="connsiteX28" fmla="*/ 923269 w 993412"/>
                  <a:gd name="connsiteY28" fmla="*/ 4980 h 1302310"/>
                  <a:gd name="connsiteX29" fmla="*/ 931979 w 993412"/>
                  <a:gd name="connsiteY29" fmla="*/ 0 h 1302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93412" h="1302310">
                    <a:moveTo>
                      <a:pt x="936939" y="14955"/>
                    </a:moveTo>
                    <a:cubicBezTo>
                      <a:pt x="890904" y="201707"/>
                      <a:pt x="870997" y="423319"/>
                      <a:pt x="854823" y="621275"/>
                    </a:cubicBezTo>
                    <a:cubicBezTo>
                      <a:pt x="831183" y="898913"/>
                      <a:pt x="808788" y="1162855"/>
                      <a:pt x="716718" y="1220125"/>
                    </a:cubicBezTo>
                    <a:cubicBezTo>
                      <a:pt x="577370" y="1308521"/>
                      <a:pt x="185451" y="1145425"/>
                      <a:pt x="46103" y="1074459"/>
                    </a:cubicBezTo>
                    <a:cubicBezTo>
                      <a:pt x="42370" y="1073214"/>
                      <a:pt x="38638" y="1073214"/>
                      <a:pt x="36149" y="1073214"/>
                    </a:cubicBezTo>
                    <a:cubicBezTo>
                      <a:pt x="33661" y="1073214"/>
                      <a:pt x="31173" y="1073214"/>
                      <a:pt x="28684" y="1074459"/>
                    </a:cubicBezTo>
                    <a:cubicBezTo>
                      <a:pt x="23707" y="1075704"/>
                      <a:pt x="18731" y="1079439"/>
                      <a:pt x="16242" y="1084419"/>
                    </a:cubicBezTo>
                    <a:cubicBezTo>
                      <a:pt x="13754" y="1090644"/>
                      <a:pt x="13754" y="1095624"/>
                      <a:pt x="14998" y="1100604"/>
                    </a:cubicBezTo>
                    <a:cubicBezTo>
                      <a:pt x="17487" y="1106829"/>
                      <a:pt x="21219" y="1110565"/>
                      <a:pt x="26196" y="1114299"/>
                    </a:cubicBezTo>
                    <a:cubicBezTo>
                      <a:pt x="39882" y="1120525"/>
                      <a:pt x="375812" y="1288601"/>
                      <a:pt x="604742" y="1288601"/>
                    </a:cubicBezTo>
                    <a:cubicBezTo>
                      <a:pt x="660730" y="1288601"/>
                      <a:pt x="706765" y="1277396"/>
                      <a:pt x="739114" y="1256231"/>
                    </a:cubicBezTo>
                    <a:cubicBezTo>
                      <a:pt x="849846" y="1186510"/>
                      <a:pt x="870997" y="938753"/>
                      <a:pt x="897125" y="623765"/>
                    </a:cubicBezTo>
                    <a:cubicBezTo>
                      <a:pt x="914544" y="429544"/>
                      <a:pt x="933206" y="210422"/>
                      <a:pt x="977997" y="27405"/>
                    </a:cubicBezTo>
                    <a:cubicBezTo>
                      <a:pt x="965555" y="22425"/>
                      <a:pt x="951869" y="17445"/>
                      <a:pt x="936939" y="14955"/>
                    </a:cubicBezTo>
                    <a:close/>
                    <a:moveTo>
                      <a:pt x="931979" y="0"/>
                    </a:moveTo>
                    <a:cubicBezTo>
                      <a:pt x="953131" y="2490"/>
                      <a:pt x="971794" y="8715"/>
                      <a:pt x="989213" y="17431"/>
                    </a:cubicBezTo>
                    <a:cubicBezTo>
                      <a:pt x="992946" y="18676"/>
                      <a:pt x="994190" y="22411"/>
                      <a:pt x="992946" y="24901"/>
                    </a:cubicBezTo>
                    <a:cubicBezTo>
                      <a:pt x="946909" y="207921"/>
                      <a:pt x="928246" y="429538"/>
                      <a:pt x="912071" y="626254"/>
                    </a:cubicBezTo>
                    <a:cubicBezTo>
                      <a:pt x="884698" y="943739"/>
                      <a:pt x="863546" y="1195237"/>
                      <a:pt x="747833" y="1268694"/>
                    </a:cubicBezTo>
                    <a:cubicBezTo>
                      <a:pt x="712994" y="1291105"/>
                      <a:pt x="663225" y="1302310"/>
                      <a:pt x="604746" y="1302310"/>
                    </a:cubicBezTo>
                    <a:cubicBezTo>
                      <a:pt x="372075" y="1302310"/>
                      <a:pt x="34888" y="1134230"/>
                      <a:pt x="19958" y="1126760"/>
                    </a:cubicBezTo>
                    <a:cubicBezTo>
                      <a:pt x="11248" y="1121779"/>
                      <a:pt x="5027" y="1114309"/>
                      <a:pt x="1294" y="1105594"/>
                    </a:cubicBezTo>
                    <a:cubicBezTo>
                      <a:pt x="-1194" y="1095634"/>
                      <a:pt x="50" y="1086918"/>
                      <a:pt x="3783" y="1078203"/>
                    </a:cubicBezTo>
                    <a:cubicBezTo>
                      <a:pt x="8760" y="1069488"/>
                      <a:pt x="14981" y="1063263"/>
                      <a:pt x="24935" y="1060773"/>
                    </a:cubicBezTo>
                    <a:cubicBezTo>
                      <a:pt x="33644" y="1057037"/>
                      <a:pt x="43598" y="1058283"/>
                      <a:pt x="52308" y="1062018"/>
                    </a:cubicBezTo>
                    <a:cubicBezTo>
                      <a:pt x="126962" y="1099369"/>
                      <a:pt x="257606" y="1155395"/>
                      <a:pt x="383273" y="1192747"/>
                    </a:cubicBezTo>
                    <a:cubicBezTo>
                      <a:pt x="540046" y="1237568"/>
                      <a:pt x="653271" y="1243793"/>
                      <a:pt x="709261" y="1207687"/>
                    </a:cubicBezTo>
                    <a:cubicBezTo>
                      <a:pt x="795113" y="1154151"/>
                      <a:pt x="816265" y="893937"/>
                      <a:pt x="839906" y="620029"/>
                    </a:cubicBezTo>
                    <a:cubicBezTo>
                      <a:pt x="857325" y="420823"/>
                      <a:pt x="877233" y="194226"/>
                      <a:pt x="923269" y="4980"/>
                    </a:cubicBezTo>
                    <a:cubicBezTo>
                      <a:pt x="925758" y="2490"/>
                      <a:pt x="928246" y="0"/>
                      <a:pt x="9319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C39202F2-B5D4-C34E-B876-7B3B849F19E1}"/>
                  </a:ext>
                </a:extLst>
              </p:cNvPr>
              <p:cNvSpPr/>
              <p:nvPr/>
            </p:nvSpPr>
            <p:spPr>
              <a:xfrm>
                <a:off x="9828055" y="10262695"/>
                <a:ext cx="271583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213">
                    <a:moveTo>
                      <a:pt x="0" y="147"/>
                    </a:moveTo>
                    <a:cubicBezTo>
                      <a:pt x="0" y="106"/>
                      <a:pt x="14" y="31"/>
                      <a:pt x="103" y="2"/>
                    </a:cubicBezTo>
                    <a:cubicBezTo>
                      <a:pt x="109" y="0"/>
                      <a:pt x="116" y="-1"/>
                      <a:pt x="123" y="0"/>
                    </a:cubicBezTo>
                    <a:lnTo>
                      <a:pt x="219" y="21"/>
                    </a:lnTo>
                    <a:cubicBezTo>
                      <a:pt x="219" y="21"/>
                      <a:pt x="82" y="81"/>
                      <a:pt x="100" y="213"/>
                    </a:cubicBezTo>
                    <a:lnTo>
                      <a:pt x="24" y="184"/>
                    </a:lnTo>
                    <a:cubicBezTo>
                      <a:pt x="9" y="178"/>
                      <a:pt x="0" y="163"/>
                      <a:pt x="0" y="14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D2499E20-76AB-D648-8574-EEE37902A92E}"/>
                  </a:ext>
                </a:extLst>
              </p:cNvPr>
              <p:cNvSpPr/>
              <p:nvPr/>
            </p:nvSpPr>
            <p:spPr>
              <a:xfrm>
                <a:off x="9820580" y="10255109"/>
                <a:ext cx="285615" cy="279266"/>
              </a:xfrm>
              <a:custGeom>
                <a:avLst/>
                <a:gdLst>
                  <a:gd name="connsiteX0" fmla="*/ 158724 w 285615"/>
                  <a:gd name="connsiteY0" fmla="*/ 16302 h 279266"/>
                  <a:gd name="connsiteX1" fmla="*/ 137654 w 285615"/>
                  <a:gd name="connsiteY1" fmla="*/ 17542 h 279266"/>
                  <a:gd name="connsiteX2" fmla="*/ 14950 w 285615"/>
                  <a:gd name="connsiteY2" fmla="*/ 191142 h 279266"/>
                  <a:gd name="connsiteX3" fmla="*/ 39739 w 285615"/>
                  <a:gd name="connsiteY3" fmla="*/ 229582 h 279266"/>
                  <a:gd name="connsiteX4" fmla="*/ 122781 w 285615"/>
                  <a:gd name="connsiteY4" fmla="*/ 263062 h 279266"/>
                  <a:gd name="connsiteX5" fmla="*/ 257879 w 285615"/>
                  <a:gd name="connsiteY5" fmla="*/ 37382 h 279266"/>
                  <a:gd name="connsiteX6" fmla="*/ 161249 w 285615"/>
                  <a:gd name="connsiteY6" fmla="*/ 1352 h 279266"/>
                  <a:gd name="connsiteX7" fmla="*/ 280324 w 285615"/>
                  <a:gd name="connsiteY7" fmla="*/ 26165 h 279266"/>
                  <a:gd name="connsiteX8" fmla="*/ 285286 w 285615"/>
                  <a:gd name="connsiteY8" fmla="*/ 32369 h 279266"/>
                  <a:gd name="connsiteX9" fmla="*/ 281565 w 285615"/>
                  <a:gd name="connsiteY9" fmla="*/ 38572 h 279266"/>
                  <a:gd name="connsiteX10" fmla="*/ 137682 w 285615"/>
                  <a:gd name="connsiteY10" fmla="*/ 271822 h 279266"/>
                  <a:gd name="connsiteX11" fmla="*/ 136441 w 285615"/>
                  <a:gd name="connsiteY11" fmla="*/ 278025 h 279266"/>
                  <a:gd name="connsiteX12" fmla="*/ 131480 w 285615"/>
                  <a:gd name="connsiteY12" fmla="*/ 279266 h 279266"/>
                  <a:gd name="connsiteX13" fmla="*/ 128999 w 285615"/>
                  <a:gd name="connsiteY13" fmla="*/ 279266 h 279266"/>
                  <a:gd name="connsiteX14" fmla="*/ 34730 w 285615"/>
                  <a:gd name="connsiteY14" fmla="*/ 243286 h 279266"/>
                  <a:gd name="connsiteX15" fmla="*/ 0 w 285615"/>
                  <a:gd name="connsiteY15" fmla="*/ 189936 h 279266"/>
                  <a:gd name="connsiteX16" fmla="*/ 132720 w 285615"/>
                  <a:gd name="connsiteY16" fmla="*/ 2592 h 279266"/>
                  <a:gd name="connsiteX17" fmla="*/ 161249 w 285615"/>
                  <a:gd name="connsiteY17" fmla="*/ 1352 h 27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615" h="279266">
                    <a:moveTo>
                      <a:pt x="158724" y="16302"/>
                    </a:moveTo>
                    <a:cubicBezTo>
                      <a:pt x="151288" y="15062"/>
                      <a:pt x="143851" y="15062"/>
                      <a:pt x="137654" y="17542"/>
                    </a:cubicBezTo>
                    <a:cubicBezTo>
                      <a:pt x="32302" y="52262"/>
                      <a:pt x="14950" y="141542"/>
                      <a:pt x="14950" y="191142"/>
                    </a:cubicBezTo>
                    <a:cubicBezTo>
                      <a:pt x="13711" y="208502"/>
                      <a:pt x="24865" y="224622"/>
                      <a:pt x="39739" y="229582"/>
                    </a:cubicBezTo>
                    <a:lnTo>
                      <a:pt x="122781" y="263062"/>
                    </a:lnTo>
                    <a:cubicBezTo>
                      <a:pt x="112865" y="135342"/>
                      <a:pt x="214499" y="62182"/>
                      <a:pt x="257879" y="37382"/>
                    </a:cubicBezTo>
                    <a:close/>
                    <a:moveTo>
                      <a:pt x="161249" y="1352"/>
                    </a:moveTo>
                    <a:lnTo>
                      <a:pt x="280324" y="26165"/>
                    </a:lnTo>
                    <a:cubicBezTo>
                      <a:pt x="282805" y="26165"/>
                      <a:pt x="285286" y="28647"/>
                      <a:pt x="285286" y="32369"/>
                    </a:cubicBezTo>
                    <a:cubicBezTo>
                      <a:pt x="286526" y="36091"/>
                      <a:pt x="284046" y="38572"/>
                      <a:pt x="281565" y="38572"/>
                    </a:cubicBezTo>
                    <a:cubicBezTo>
                      <a:pt x="280324" y="39813"/>
                      <a:pt x="116595" y="114254"/>
                      <a:pt x="137682" y="271822"/>
                    </a:cubicBezTo>
                    <a:cubicBezTo>
                      <a:pt x="138922" y="273063"/>
                      <a:pt x="137682" y="276785"/>
                      <a:pt x="136441" y="278025"/>
                    </a:cubicBezTo>
                    <a:cubicBezTo>
                      <a:pt x="133960" y="279266"/>
                      <a:pt x="132720" y="279266"/>
                      <a:pt x="131480" y="279266"/>
                    </a:cubicBezTo>
                    <a:cubicBezTo>
                      <a:pt x="130239" y="279266"/>
                      <a:pt x="128999" y="279266"/>
                      <a:pt x="128999" y="279266"/>
                    </a:cubicBezTo>
                    <a:lnTo>
                      <a:pt x="34730" y="243286"/>
                    </a:lnTo>
                    <a:cubicBezTo>
                      <a:pt x="13644" y="234601"/>
                      <a:pt x="0" y="213509"/>
                      <a:pt x="0" y="189936"/>
                    </a:cubicBezTo>
                    <a:cubicBezTo>
                      <a:pt x="1240" y="136587"/>
                      <a:pt x="18606" y="41054"/>
                      <a:pt x="132720" y="2592"/>
                    </a:cubicBezTo>
                    <a:cubicBezTo>
                      <a:pt x="142643" y="111"/>
                      <a:pt x="151326" y="-1130"/>
                      <a:pt x="161249" y="1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4C7DAC05-C05E-3E4E-81D0-D70774222D1D}"/>
                  </a:ext>
                </a:extLst>
              </p:cNvPr>
              <p:cNvSpPr/>
              <p:nvPr/>
            </p:nvSpPr>
            <p:spPr>
              <a:xfrm>
                <a:off x="10295227" y="9203404"/>
                <a:ext cx="1785216" cy="24226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4" h="1945">
                    <a:moveTo>
                      <a:pt x="1283" y="0"/>
                    </a:moveTo>
                    <a:lnTo>
                      <a:pt x="771" y="0"/>
                    </a:lnTo>
                    <a:cubicBezTo>
                      <a:pt x="688" y="0"/>
                      <a:pt x="620" y="67"/>
                      <a:pt x="620" y="151"/>
                    </a:cubicBezTo>
                    <a:lnTo>
                      <a:pt x="620" y="1689"/>
                    </a:lnTo>
                    <a:cubicBezTo>
                      <a:pt x="620" y="1755"/>
                      <a:pt x="567" y="1808"/>
                      <a:pt x="500" y="1808"/>
                    </a:cubicBezTo>
                    <a:lnTo>
                      <a:pt x="26" y="1808"/>
                    </a:lnTo>
                    <a:cubicBezTo>
                      <a:pt x="12" y="1808"/>
                      <a:pt x="0" y="1820"/>
                      <a:pt x="0" y="1834"/>
                    </a:cubicBezTo>
                    <a:cubicBezTo>
                      <a:pt x="0" y="1895"/>
                      <a:pt x="50" y="1945"/>
                      <a:pt x="111" y="1945"/>
                    </a:cubicBezTo>
                    <a:lnTo>
                      <a:pt x="771" y="1945"/>
                    </a:lnTo>
                    <a:lnTo>
                      <a:pt x="1164" y="1945"/>
                    </a:lnTo>
                    <a:cubicBezTo>
                      <a:pt x="1313" y="1945"/>
                      <a:pt x="1434" y="1824"/>
                      <a:pt x="1434" y="1674"/>
                    </a:cubicBezTo>
                    <a:lnTo>
                      <a:pt x="1434" y="151"/>
                    </a:lnTo>
                    <a:cubicBezTo>
                      <a:pt x="1434" y="67"/>
                      <a:pt x="1366" y="0"/>
                      <a:pt x="12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999A26AB-04BC-384E-85FF-3954FA251F82}"/>
                  </a:ext>
                </a:extLst>
              </p:cNvPr>
              <p:cNvSpPr/>
              <p:nvPr/>
            </p:nvSpPr>
            <p:spPr>
              <a:xfrm>
                <a:off x="10288998" y="9195926"/>
                <a:ext cx="1798923" cy="2437625"/>
              </a:xfrm>
              <a:custGeom>
                <a:avLst/>
                <a:gdLst>
                  <a:gd name="connsiteX0" fmla="*/ 966061 w 1798923"/>
                  <a:gd name="connsiteY0" fmla="*/ 13709 h 2437625"/>
                  <a:gd name="connsiteX1" fmla="*/ 784303 w 1798923"/>
                  <a:gd name="connsiteY1" fmla="*/ 195564 h 2437625"/>
                  <a:gd name="connsiteX2" fmla="*/ 784303 w 1798923"/>
                  <a:gd name="connsiteY2" fmla="*/ 2111271 h 2437625"/>
                  <a:gd name="connsiteX3" fmla="*/ 628689 w 1798923"/>
                  <a:gd name="connsiteY3" fmla="*/ 2266969 h 2437625"/>
                  <a:gd name="connsiteX4" fmla="*/ 38598 w 1798923"/>
                  <a:gd name="connsiteY4" fmla="*/ 2266969 h 2437625"/>
                  <a:gd name="connsiteX5" fmla="*/ 13700 w 1798923"/>
                  <a:gd name="connsiteY5" fmla="*/ 2291881 h 2437625"/>
                  <a:gd name="connsiteX6" fmla="*/ 144416 w 1798923"/>
                  <a:gd name="connsiteY6" fmla="*/ 2422667 h 2437625"/>
                  <a:gd name="connsiteX7" fmla="*/ 1455313 w 1798923"/>
                  <a:gd name="connsiteY7" fmla="*/ 2422667 h 2437625"/>
                  <a:gd name="connsiteX8" fmla="*/ 1785216 w 1798923"/>
                  <a:gd name="connsiteY8" fmla="*/ 2092588 h 2437625"/>
                  <a:gd name="connsiteX9" fmla="*/ 1785216 w 1798923"/>
                  <a:gd name="connsiteY9" fmla="*/ 195564 h 2437625"/>
                  <a:gd name="connsiteX10" fmla="*/ 1603458 w 1798923"/>
                  <a:gd name="connsiteY10" fmla="*/ 13709 h 2437625"/>
                  <a:gd name="connsiteX11" fmla="*/ 966065 w 1798923"/>
                  <a:gd name="connsiteY11" fmla="*/ 0 h 2437625"/>
                  <a:gd name="connsiteX12" fmla="*/ 1603469 w 1798923"/>
                  <a:gd name="connsiteY12" fmla="*/ 0 h 2437625"/>
                  <a:gd name="connsiteX13" fmla="*/ 1798923 w 1798923"/>
                  <a:gd name="connsiteY13" fmla="*/ 195558 h 2437625"/>
                  <a:gd name="connsiteX14" fmla="*/ 1798923 w 1798923"/>
                  <a:gd name="connsiteY14" fmla="*/ 2092596 h 2437625"/>
                  <a:gd name="connsiteX15" fmla="*/ 1455322 w 1798923"/>
                  <a:gd name="connsiteY15" fmla="*/ 2437625 h 2437625"/>
                  <a:gd name="connsiteX16" fmla="*/ 144412 w 1798923"/>
                  <a:gd name="connsiteY16" fmla="*/ 2437625 h 2437625"/>
                  <a:gd name="connsiteX17" fmla="*/ 0 w 1798923"/>
                  <a:gd name="connsiteY17" fmla="*/ 2291891 h 2437625"/>
                  <a:gd name="connsiteX18" fmla="*/ 38593 w 1798923"/>
                  <a:gd name="connsiteY18" fmla="*/ 2253277 h 2437625"/>
                  <a:gd name="connsiteX19" fmla="*/ 628689 w 1798923"/>
                  <a:gd name="connsiteY19" fmla="*/ 2253277 h 2437625"/>
                  <a:gd name="connsiteX20" fmla="*/ 770611 w 1798923"/>
                  <a:gd name="connsiteY20" fmla="*/ 2111280 h 2437625"/>
                  <a:gd name="connsiteX21" fmla="*/ 770611 w 1798923"/>
                  <a:gd name="connsiteY21" fmla="*/ 195558 h 2437625"/>
                  <a:gd name="connsiteX22" fmla="*/ 966065 w 1798923"/>
                  <a:gd name="connsiteY22" fmla="*/ 0 h 243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98923" h="2437625">
                    <a:moveTo>
                      <a:pt x="966061" y="13709"/>
                    </a:moveTo>
                    <a:cubicBezTo>
                      <a:pt x="865223" y="13709"/>
                      <a:pt x="784303" y="95917"/>
                      <a:pt x="784303" y="195564"/>
                    </a:cubicBezTo>
                    <a:lnTo>
                      <a:pt x="784303" y="2111271"/>
                    </a:lnTo>
                    <a:cubicBezTo>
                      <a:pt x="784303" y="2197216"/>
                      <a:pt x="714588" y="2266969"/>
                      <a:pt x="628689" y="2266969"/>
                    </a:cubicBezTo>
                    <a:lnTo>
                      <a:pt x="38598" y="2266969"/>
                    </a:lnTo>
                    <a:cubicBezTo>
                      <a:pt x="24904" y="2266969"/>
                      <a:pt x="13700" y="2278179"/>
                      <a:pt x="13700" y="2291881"/>
                    </a:cubicBezTo>
                    <a:cubicBezTo>
                      <a:pt x="13700" y="2364124"/>
                      <a:pt x="72211" y="2422667"/>
                      <a:pt x="144416" y="2422667"/>
                    </a:cubicBezTo>
                    <a:lnTo>
                      <a:pt x="1455313" y="2422667"/>
                    </a:lnTo>
                    <a:cubicBezTo>
                      <a:pt x="1635826" y="2422667"/>
                      <a:pt x="1785216" y="2275688"/>
                      <a:pt x="1785216" y="2092588"/>
                    </a:cubicBezTo>
                    <a:lnTo>
                      <a:pt x="1785216" y="195564"/>
                    </a:lnTo>
                    <a:cubicBezTo>
                      <a:pt x="1785216" y="95917"/>
                      <a:pt x="1703052" y="13709"/>
                      <a:pt x="1603458" y="13709"/>
                    </a:cubicBezTo>
                    <a:close/>
                    <a:moveTo>
                      <a:pt x="966065" y="0"/>
                    </a:moveTo>
                    <a:lnTo>
                      <a:pt x="1603469" y="0"/>
                    </a:lnTo>
                    <a:cubicBezTo>
                      <a:pt x="1710533" y="0"/>
                      <a:pt x="1798923" y="87191"/>
                      <a:pt x="1798923" y="195558"/>
                    </a:cubicBezTo>
                    <a:lnTo>
                      <a:pt x="1798923" y="2092596"/>
                    </a:lnTo>
                    <a:cubicBezTo>
                      <a:pt x="1798923" y="2283172"/>
                      <a:pt x="1644552" y="2437625"/>
                      <a:pt x="1455322" y="2437625"/>
                    </a:cubicBezTo>
                    <a:lnTo>
                      <a:pt x="144412" y="2437625"/>
                    </a:lnTo>
                    <a:cubicBezTo>
                      <a:pt x="64736" y="2437625"/>
                      <a:pt x="0" y="2371608"/>
                      <a:pt x="0" y="2291891"/>
                    </a:cubicBezTo>
                    <a:cubicBezTo>
                      <a:pt x="0" y="2270716"/>
                      <a:pt x="17429" y="2253277"/>
                      <a:pt x="38593" y="2253277"/>
                    </a:cubicBezTo>
                    <a:lnTo>
                      <a:pt x="628689" y="2253277"/>
                    </a:lnTo>
                    <a:cubicBezTo>
                      <a:pt x="707120" y="2253277"/>
                      <a:pt x="770611" y="2189752"/>
                      <a:pt x="770611" y="2111280"/>
                    </a:cubicBezTo>
                    <a:lnTo>
                      <a:pt x="770611" y="195558"/>
                    </a:lnTo>
                    <a:cubicBezTo>
                      <a:pt x="770611" y="87191"/>
                      <a:pt x="857756" y="0"/>
                      <a:pt x="9660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CDA6AF54-A39B-8842-BF59-68B4F52C3B9E}"/>
                  </a:ext>
                </a:extLst>
              </p:cNvPr>
              <p:cNvSpPr/>
              <p:nvPr/>
            </p:nvSpPr>
            <p:spPr>
              <a:xfrm>
                <a:off x="11149840" y="11627320"/>
                <a:ext cx="77239" cy="10393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835">
                    <a:moveTo>
                      <a:pt x="63" y="835"/>
                    </a:moveTo>
                    <a:lnTo>
                      <a:pt x="0" y="835"/>
                    </a:lnTo>
                    <a:lnTo>
                      <a:pt x="0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10823044-9775-E043-AF22-D6D406325608}"/>
                  </a:ext>
                </a:extLst>
              </p:cNvPr>
              <p:cNvSpPr/>
              <p:nvPr/>
            </p:nvSpPr>
            <p:spPr>
              <a:xfrm>
                <a:off x="11141116" y="11619842"/>
                <a:ext cx="93434" cy="1054310"/>
              </a:xfrm>
              <a:custGeom>
                <a:avLst/>
                <a:gdLst>
                  <a:gd name="connsiteX0" fmla="*/ 14953 w 93434"/>
                  <a:gd name="connsiteY0" fmla="*/ 14955 h 1054310"/>
                  <a:gd name="connsiteX1" fmla="*/ 14953 w 93434"/>
                  <a:gd name="connsiteY1" fmla="*/ 1039356 h 1054310"/>
                  <a:gd name="connsiteX2" fmla="*/ 78488 w 93434"/>
                  <a:gd name="connsiteY2" fmla="*/ 1039356 h 1054310"/>
                  <a:gd name="connsiteX3" fmla="*/ 78488 w 93434"/>
                  <a:gd name="connsiteY3" fmla="*/ 14955 h 1054310"/>
                  <a:gd name="connsiteX4" fmla="*/ 8606 w 93434"/>
                  <a:gd name="connsiteY4" fmla="*/ 0 h 1054310"/>
                  <a:gd name="connsiteX5" fmla="*/ 86058 w 93434"/>
                  <a:gd name="connsiteY5" fmla="*/ 0 h 1054310"/>
                  <a:gd name="connsiteX6" fmla="*/ 93434 w 93434"/>
                  <a:gd name="connsiteY6" fmla="*/ 7469 h 1054310"/>
                  <a:gd name="connsiteX7" fmla="*/ 93434 w 93434"/>
                  <a:gd name="connsiteY7" fmla="*/ 1046841 h 1054310"/>
                  <a:gd name="connsiteX8" fmla="*/ 86058 w 93434"/>
                  <a:gd name="connsiteY8" fmla="*/ 1054310 h 1054310"/>
                  <a:gd name="connsiteX9" fmla="*/ 8606 w 93434"/>
                  <a:gd name="connsiteY9" fmla="*/ 1054310 h 1054310"/>
                  <a:gd name="connsiteX10" fmla="*/ 0 w 93434"/>
                  <a:gd name="connsiteY10" fmla="*/ 1046841 h 1054310"/>
                  <a:gd name="connsiteX11" fmla="*/ 0 w 93434"/>
                  <a:gd name="connsiteY11" fmla="*/ 7469 h 1054310"/>
                  <a:gd name="connsiteX12" fmla="*/ 8606 w 93434"/>
                  <a:gd name="connsiteY12" fmla="*/ 0 h 10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434" h="1054310">
                    <a:moveTo>
                      <a:pt x="14953" y="14955"/>
                    </a:moveTo>
                    <a:lnTo>
                      <a:pt x="14953" y="1039356"/>
                    </a:lnTo>
                    <a:lnTo>
                      <a:pt x="78488" y="1039356"/>
                    </a:lnTo>
                    <a:lnTo>
                      <a:pt x="78488" y="14955"/>
                    </a:lnTo>
                    <a:close/>
                    <a:moveTo>
                      <a:pt x="8606" y="0"/>
                    </a:moveTo>
                    <a:lnTo>
                      <a:pt x="86058" y="0"/>
                    </a:lnTo>
                    <a:cubicBezTo>
                      <a:pt x="89746" y="0"/>
                      <a:pt x="93434" y="3734"/>
                      <a:pt x="93434" y="7469"/>
                    </a:cubicBezTo>
                    <a:lnTo>
                      <a:pt x="93434" y="1046841"/>
                    </a:lnTo>
                    <a:cubicBezTo>
                      <a:pt x="93434" y="1050576"/>
                      <a:pt x="89746" y="1054310"/>
                      <a:pt x="86058" y="1054310"/>
                    </a:cubicBezTo>
                    <a:lnTo>
                      <a:pt x="8606" y="1054310"/>
                    </a:lnTo>
                    <a:cubicBezTo>
                      <a:pt x="4918" y="1054310"/>
                      <a:pt x="0" y="1050576"/>
                      <a:pt x="0" y="1046841"/>
                    </a:cubicBezTo>
                    <a:lnTo>
                      <a:pt x="0" y="7469"/>
                    </a:lnTo>
                    <a:cubicBezTo>
                      <a:pt x="0" y="3734"/>
                      <a:pt x="4918" y="0"/>
                      <a:pt x="86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49A13118-75B0-E547-946D-915D0A6BEF8B}"/>
                  </a:ext>
                </a:extLst>
              </p:cNvPr>
              <p:cNvSpPr/>
              <p:nvPr/>
            </p:nvSpPr>
            <p:spPr>
              <a:xfrm>
                <a:off x="10525698" y="12642997"/>
                <a:ext cx="1325522" cy="223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5" h="180">
                    <a:moveTo>
                      <a:pt x="1009" y="68"/>
                    </a:moveTo>
                    <a:cubicBezTo>
                      <a:pt x="1006" y="68"/>
                      <a:pt x="1003" y="69"/>
                      <a:pt x="1000" y="69"/>
                    </a:cubicBezTo>
                    <a:lnTo>
                      <a:pt x="958" y="8"/>
                    </a:lnTo>
                    <a:cubicBezTo>
                      <a:pt x="954" y="3"/>
                      <a:pt x="948" y="0"/>
                      <a:pt x="941" y="0"/>
                    </a:cubicBezTo>
                    <a:lnTo>
                      <a:pt x="124" y="0"/>
                    </a:lnTo>
                    <a:cubicBezTo>
                      <a:pt x="117" y="0"/>
                      <a:pt x="111" y="3"/>
                      <a:pt x="107" y="8"/>
                    </a:cubicBezTo>
                    <a:lnTo>
                      <a:pt x="65" y="69"/>
                    </a:lnTo>
                    <a:cubicBezTo>
                      <a:pt x="62" y="69"/>
                      <a:pt x="58" y="68"/>
                      <a:pt x="56" y="68"/>
                    </a:cubicBezTo>
                    <a:cubicBezTo>
                      <a:pt x="25" y="68"/>
                      <a:pt x="0" y="93"/>
                      <a:pt x="0" y="124"/>
                    </a:cubicBezTo>
                    <a:cubicBezTo>
                      <a:pt x="0" y="154"/>
                      <a:pt x="25" y="180"/>
                      <a:pt x="56" y="180"/>
                    </a:cubicBezTo>
                    <a:cubicBezTo>
                      <a:pt x="87" y="180"/>
                      <a:pt x="111" y="154"/>
                      <a:pt x="111" y="124"/>
                    </a:cubicBezTo>
                    <a:cubicBezTo>
                      <a:pt x="111" y="111"/>
                      <a:pt x="107" y="100"/>
                      <a:pt x="100" y="90"/>
                    </a:cubicBezTo>
                    <a:lnTo>
                      <a:pt x="134" y="40"/>
                    </a:lnTo>
                    <a:lnTo>
                      <a:pt x="512" y="40"/>
                    </a:lnTo>
                    <a:lnTo>
                      <a:pt x="512" y="73"/>
                    </a:lnTo>
                    <a:cubicBezTo>
                      <a:pt x="492" y="80"/>
                      <a:pt x="477" y="101"/>
                      <a:pt x="477" y="124"/>
                    </a:cubicBezTo>
                    <a:cubicBezTo>
                      <a:pt x="477" y="154"/>
                      <a:pt x="502" y="180"/>
                      <a:pt x="533" y="180"/>
                    </a:cubicBezTo>
                    <a:cubicBezTo>
                      <a:pt x="563" y="180"/>
                      <a:pt x="588" y="154"/>
                      <a:pt x="588" y="124"/>
                    </a:cubicBezTo>
                    <a:cubicBezTo>
                      <a:pt x="588" y="101"/>
                      <a:pt x="573" y="80"/>
                      <a:pt x="553" y="73"/>
                    </a:cubicBezTo>
                    <a:lnTo>
                      <a:pt x="553" y="40"/>
                    </a:lnTo>
                    <a:lnTo>
                      <a:pt x="931" y="40"/>
                    </a:lnTo>
                    <a:lnTo>
                      <a:pt x="965" y="90"/>
                    </a:lnTo>
                    <a:cubicBezTo>
                      <a:pt x="958" y="100"/>
                      <a:pt x="953" y="111"/>
                      <a:pt x="953" y="124"/>
                    </a:cubicBezTo>
                    <a:cubicBezTo>
                      <a:pt x="953" y="154"/>
                      <a:pt x="978" y="180"/>
                      <a:pt x="1009" y="180"/>
                    </a:cubicBezTo>
                    <a:cubicBezTo>
                      <a:pt x="1039" y="180"/>
                      <a:pt x="1065" y="154"/>
                      <a:pt x="1065" y="124"/>
                    </a:cubicBezTo>
                    <a:cubicBezTo>
                      <a:pt x="1065" y="93"/>
                      <a:pt x="1039" y="68"/>
                      <a:pt x="1009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AF00F30C-3100-5E49-AD36-4E4A08782CB2}"/>
                  </a:ext>
                </a:extLst>
              </p:cNvPr>
              <p:cNvSpPr/>
              <p:nvPr/>
            </p:nvSpPr>
            <p:spPr>
              <a:xfrm>
                <a:off x="11048931" y="11627320"/>
                <a:ext cx="277812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" h="106">
                    <a:moveTo>
                      <a:pt x="0" y="0"/>
                    </a:moveTo>
                    <a:cubicBezTo>
                      <a:pt x="0" y="59"/>
                      <a:pt x="48" y="106"/>
                      <a:pt x="106" y="106"/>
                    </a:cubicBezTo>
                    <a:lnTo>
                      <a:pt x="118" y="106"/>
                    </a:lnTo>
                    <a:cubicBezTo>
                      <a:pt x="177" y="106"/>
                      <a:pt x="224" y="59"/>
                      <a:pt x="2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3565679-5C2D-EE42-A637-BB763E8A8337}"/>
                </a:ext>
              </a:extLst>
            </p:cNvPr>
            <p:cNvGrpSpPr/>
            <p:nvPr/>
          </p:nvGrpSpPr>
          <p:grpSpPr>
            <a:xfrm>
              <a:off x="12028123" y="11343065"/>
              <a:ext cx="3078884" cy="1628936"/>
              <a:chOff x="12028123" y="11343065"/>
              <a:chExt cx="3078884" cy="1628936"/>
            </a:xfrm>
          </p:grpSpPr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A4FBB600-0046-8D41-8844-C9F833EAF5A4}"/>
                  </a:ext>
                </a:extLst>
              </p:cNvPr>
              <p:cNvSpPr/>
              <p:nvPr/>
            </p:nvSpPr>
            <p:spPr>
              <a:xfrm>
                <a:off x="14609400" y="11579963"/>
                <a:ext cx="489596" cy="651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4" h="524">
                    <a:moveTo>
                      <a:pt x="341" y="520"/>
                    </a:moveTo>
                    <a:cubicBezTo>
                      <a:pt x="218" y="496"/>
                      <a:pt x="128" y="437"/>
                      <a:pt x="70" y="345"/>
                    </a:cubicBezTo>
                    <a:cubicBezTo>
                      <a:pt x="15" y="257"/>
                      <a:pt x="-8" y="138"/>
                      <a:pt x="2" y="0"/>
                    </a:cubicBezTo>
                    <a:lnTo>
                      <a:pt x="63" y="5"/>
                    </a:lnTo>
                    <a:cubicBezTo>
                      <a:pt x="56" y="100"/>
                      <a:pt x="64" y="219"/>
                      <a:pt x="123" y="313"/>
                    </a:cubicBezTo>
                    <a:cubicBezTo>
                      <a:pt x="172" y="393"/>
                      <a:pt x="255" y="444"/>
                      <a:pt x="368" y="463"/>
                    </a:cubicBezTo>
                    <a:cubicBezTo>
                      <a:pt x="385" y="466"/>
                      <a:pt x="396" y="482"/>
                      <a:pt x="393" y="498"/>
                    </a:cubicBezTo>
                    <a:cubicBezTo>
                      <a:pt x="390" y="515"/>
                      <a:pt x="375" y="526"/>
                      <a:pt x="358" y="524"/>
                    </a:cubicBezTo>
                    <a:cubicBezTo>
                      <a:pt x="352" y="523"/>
                      <a:pt x="346" y="521"/>
                      <a:pt x="341" y="5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B9EAD6E4-7FFC-0444-A4C8-9B6A3FCBD78F}"/>
                  </a:ext>
                </a:extLst>
              </p:cNvPr>
              <p:cNvSpPr/>
              <p:nvPr/>
            </p:nvSpPr>
            <p:spPr>
              <a:xfrm>
                <a:off x="14603660" y="11572486"/>
                <a:ext cx="503347" cy="666733"/>
              </a:xfrm>
              <a:custGeom>
                <a:avLst/>
                <a:gdLst>
                  <a:gd name="connsiteX0" fmla="*/ 15699 w 503347"/>
                  <a:gd name="connsiteY0" fmla="*/ 14951 h 666733"/>
                  <a:gd name="connsiteX1" fmla="*/ 98949 w 503347"/>
                  <a:gd name="connsiteY1" fmla="*/ 431622 h 666733"/>
                  <a:gd name="connsiteX2" fmla="*/ 430705 w 503347"/>
                  <a:gd name="connsiteY2" fmla="*/ 648043 h 666733"/>
                  <a:gd name="connsiteX3" fmla="*/ 451828 w 503347"/>
                  <a:gd name="connsiteY3" fmla="*/ 651774 h 666733"/>
                  <a:gd name="connsiteX4" fmla="*/ 474193 w 503347"/>
                  <a:gd name="connsiteY4" fmla="*/ 645555 h 666733"/>
                  <a:gd name="connsiteX5" fmla="*/ 487861 w 503347"/>
                  <a:gd name="connsiteY5" fmla="*/ 625654 h 666733"/>
                  <a:gd name="connsiteX6" fmla="*/ 461768 w 503347"/>
                  <a:gd name="connsiteY6" fmla="*/ 590828 h 666733"/>
                  <a:gd name="connsiteX7" fmla="*/ 152378 w 503347"/>
                  <a:gd name="connsiteY7" fmla="*/ 400527 h 666733"/>
                  <a:gd name="connsiteX8" fmla="*/ 76583 w 503347"/>
                  <a:gd name="connsiteY8" fmla="*/ 19926 h 666733"/>
                  <a:gd name="connsiteX9" fmla="*/ 10698 w 503347"/>
                  <a:gd name="connsiteY9" fmla="*/ 0 h 666733"/>
                  <a:gd name="connsiteX10" fmla="*/ 86504 w 503347"/>
                  <a:gd name="connsiteY10" fmla="*/ 6220 h 666733"/>
                  <a:gd name="connsiteX11" fmla="*/ 92718 w 503347"/>
                  <a:gd name="connsiteY11" fmla="*/ 13683 h 666733"/>
                  <a:gd name="connsiteX12" fmla="*/ 164795 w 503347"/>
                  <a:gd name="connsiteY12" fmla="*/ 393074 h 666733"/>
                  <a:gd name="connsiteX13" fmla="*/ 465533 w 503347"/>
                  <a:gd name="connsiteY13" fmla="*/ 575928 h 666733"/>
                  <a:gd name="connsiteX14" fmla="*/ 502814 w 503347"/>
                  <a:gd name="connsiteY14" fmla="*/ 628172 h 666733"/>
                  <a:gd name="connsiteX15" fmla="*/ 484173 w 503347"/>
                  <a:gd name="connsiteY15" fmla="*/ 658026 h 666733"/>
                  <a:gd name="connsiteX16" fmla="*/ 458076 w 503347"/>
                  <a:gd name="connsiteY16" fmla="*/ 666733 h 666733"/>
                  <a:gd name="connsiteX17" fmla="*/ 450620 w 503347"/>
                  <a:gd name="connsiteY17" fmla="*/ 665489 h 666733"/>
                  <a:gd name="connsiteX18" fmla="*/ 428251 w 503347"/>
                  <a:gd name="connsiteY18" fmla="*/ 661757 h 666733"/>
                  <a:gd name="connsiteX19" fmla="*/ 87747 w 503347"/>
                  <a:gd name="connsiteY19" fmla="*/ 440342 h 666733"/>
                  <a:gd name="connsiteX20" fmla="*/ 3242 w 503347"/>
                  <a:gd name="connsiteY20" fmla="*/ 6220 h 666733"/>
                  <a:gd name="connsiteX21" fmla="*/ 4485 w 503347"/>
                  <a:gd name="connsiteY21" fmla="*/ 1244 h 666733"/>
                  <a:gd name="connsiteX22" fmla="*/ 10698 w 503347"/>
                  <a:gd name="connsiteY22" fmla="*/ 0 h 66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3347" h="666733">
                    <a:moveTo>
                      <a:pt x="15699" y="14951"/>
                    </a:moveTo>
                    <a:cubicBezTo>
                      <a:pt x="4516" y="181620"/>
                      <a:pt x="33095" y="327144"/>
                      <a:pt x="98949" y="431622"/>
                    </a:cubicBezTo>
                    <a:cubicBezTo>
                      <a:pt x="168530" y="546051"/>
                      <a:pt x="280358" y="618192"/>
                      <a:pt x="430705" y="648043"/>
                    </a:cubicBezTo>
                    <a:cubicBezTo>
                      <a:pt x="436917" y="649286"/>
                      <a:pt x="444372" y="650530"/>
                      <a:pt x="451828" y="651774"/>
                    </a:cubicBezTo>
                    <a:cubicBezTo>
                      <a:pt x="460525" y="653018"/>
                      <a:pt x="467980" y="651774"/>
                      <a:pt x="474193" y="645555"/>
                    </a:cubicBezTo>
                    <a:cubicBezTo>
                      <a:pt x="481648" y="641824"/>
                      <a:pt x="486618" y="634361"/>
                      <a:pt x="487861" y="625654"/>
                    </a:cubicBezTo>
                    <a:cubicBezTo>
                      <a:pt x="490346" y="609485"/>
                      <a:pt x="479163" y="593316"/>
                      <a:pt x="461768" y="590828"/>
                    </a:cubicBezTo>
                    <a:cubicBezTo>
                      <a:pt x="320119" y="567196"/>
                      <a:pt x="215747" y="502519"/>
                      <a:pt x="152378" y="400527"/>
                    </a:cubicBezTo>
                    <a:cubicBezTo>
                      <a:pt x="110131" y="334606"/>
                      <a:pt x="64158" y="215202"/>
                      <a:pt x="76583" y="19926"/>
                    </a:cubicBezTo>
                    <a:close/>
                    <a:moveTo>
                      <a:pt x="10698" y="0"/>
                    </a:moveTo>
                    <a:lnTo>
                      <a:pt x="86504" y="6220"/>
                    </a:lnTo>
                    <a:cubicBezTo>
                      <a:pt x="90232" y="6220"/>
                      <a:pt x="92718" y="9951"/>
                      <a:pt x="92718" y="13683"/>
                    </a:cubicBezTo>
                    <a:cubicBezTo>
                      <a:pt x="85261" y="121903"/>
                      <a:pt x="91475" y="273659"/>
                      <a:pt x="164795" y="393074"/>
                    </a:cubicBezTo>
                    <a:cubicBezTo>
                      <a:pt x="226931" y="491342"/>
                      <a:pt x="327591" y="553538"/>
                      <a:pt x="465533" y="575928"/>
                    </a:cubicBezTo>
                    <a:cubicBezTo>
                      <a:pt x="490387" y="580904"/>
                      <a:pt x="506542" y="604538"/>
                      <a:pt x="502814" y="628172"/>
                    </a:cubicBezTo>
                    <a:cubicBezTo>
                      <a:pt x="501571" y="640611"/>
                      <a:pt x="494115" y="650562"/>
                      <a:pt x="484173" y="658026"/>
                    </a:cubicBezTo>
                    <a:cubicBezTo>
                      <a:pt x="476717" y="664245"/>
                      <a:pt x="468018" y="666733"/>
                      <a:pt x="458076" y="666733"/>
                    </a:cubicBezTo>
                    <a:cubicBezTo>
                      <a:pt x="455591" y="666733"/>
                      <a:pt x="453105" y="665489"/>
                      <a:pt x="450620" y="665489"/>
                    </a:cubicBezTo>
                    <a:cubicBezTo>
                      <a:pt x="443164" y="664245"/>
                      <a:pt x="436950" y="664245"/>
                      <a:pt x="428251" y="661757"/>
                    </a:cubicBezTo>
                    <a:cubicBezTo>
                      <a:pt x="275397" y="631904"/>
                      <a:pt x="161067" y="557269"/>
                      <a:pt x="87747" y="440342"/>
                    </a:cubicBezTo>
                    <a:cubicBezTo>
                      <a:pt x="19397" y="329635"/>
                      <a:pt x="-10428" y="179122"/>
                      <a:pt x="3242" y="6220"/>
                    </a:cubicBezTo>
                    <a:cubicBezTo>
                      <a:pt x="3242" y="4976"/>
                      <a:pt x="3242" y="2488"/>
                      <a:pt x="4485" y="1244"/>
                    </a:cubicBezTo>
                    <a:cubicBezTo>
                      <a:pt x="5728" y="0"/>
                      <a:pt x="8213" y="0"/>
                      <a:pt x="106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F4179492-CC9F-0045-83ED-965CD393E752}"/>
                  </a:ext>
                </a:extLst>
              </p:cNvPr>
              <p:cNvSpPr/>
              <p:nvPr/>
            </p:nvSpPr>
            <p:spPr>
              <a:xfrm>
                <a:off x="13947888" y="11813004"/>
                <a:ext cx="441010" cy="862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5" h="693">
                    <a:moveTo>
                      <a:pt x="97" y="17"/>
                    </a:moveTo>
                    <a:cubicBezTo>
                      <a:pt x="97" y="17"/>
                      <a:pt x="86" y="143"/>
                      <a:pt x="140" y="283"/>
                    </a:cubicBezTo>
                    <a:cubicBezTo>
                      <a:pt x="163" y="342"/>
                      <a:pt x="206" y="446"/>
                      <a:pt x="182" y="487"/>
                    </a:cubicBezTo>
                    <a:cubicBezTo>
                      <a:pt x="175" y="498"/>
                      <a:pt x="113" y="613"/>
                      <a:pt x="91" y="615"/>
                    </a:cubicBezTo>
                    <a:cubicBezTo>
                      <a:pt x="61" y="618"/>
                      <a:pt x="14" y="624"/>
                      <a:pt x="2" y="638"/>
                    </a:cubicBezTo>
                    <a:cubicBezTo>
                      <a:pt x="-5" y="646"/>
                      <a:pt x="7" y="665"/>
                      <a:pt x="13" y="673"/>
                    </a:cubicBezTo>
                    <a:cubicBezTo>
                      <a:pt x="22" y="687"/>
                      <a:pt x="37" y="693"/>
                      <a:pt x="53" y="693"/>
                    </a:cubicBezTo>
                    <a:lnTo>
                      <a:pt x="126" y="693"/>
                    </a:lnTo>
                    <a:cubicBezTo>
                      <a:pt x="141" y="693"/>
                      <a:pt x="154" y="687"/>
                      <a:pt x="163" y="676"/>
                    </a:cubicBezTo>
                    <a:lnTo>
                      <a:pt x="295" y="504"/>
                    </a:lnTo>
                    <a:cubicBezTo>
                      <a:pt x="295" y="504"/>
                      <a:pt x="345" y="455"/>
                      <a:pt x="331" y="401"/>
                    </a:cubicBezTo>
                    <a:cubicBezTo>
                      <a:pt x="318" y="348"/>
                      <a:pt x="301" y="223"/>
                      <a:pt x="345" y="143"/>
                    </a:cubicBezTo>
                    <a:cubicBezTo>
                      <a:pt x="364" y="117"/>
                      <a:pt x="350" y="0"/>
                      <a:pt x="350" y="0"/>
                    </a:cubicBezTo>
                    <a:cubicBezTo>
                      <a:pt x="229" y="0"/>
                      <a:pt x="97" y="17"/>
                      <a:pt x="97" y="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143848-612A-6F47-B6CD-29E48F7E4628}"/>
                  </a:ext>
                </a:extLst>
              </p:cNvPr>
              <p:cNvSpPr/>
              <p:nvPr/>
            </p:nvSpPr>
            <p:spPr>
              <a:xfrm>
                <a:off x="13942114" y="11806777"/>
                <a:ext cx="455071" cy="876099"/>
              </a:xfrm>
              <a:custGeom>
                <a:avLst/>
                <a:gdLst>
                  <a:gd name="connsiteX0" fmla="*/ 434340 w 455071"/>
                  <a:gd name="connsiteY0" fmla="*/ 13705 h 876099"/>
                  <a:gd name="connsiteX1" fmla="*/ 132495 w 455071"/>
                  <a:gd name="connsiteY1" fmla="*/ 33615 h 876099"/>
                  <a:gd name="connsiteX2" fmla="*/ 187150 w 455071"/>
                  <a:gd name="connsiteY2" fmla="*/ 354671 h 876099"/>
                  <a:gd name="connsiteX3" fmla="*/ 190877 w 455071"/>
                  <a:gd name="connsiteY3" fmla="*/ 368359 h 876099"/>
                  <a:gd name="connsiteX4" fmla="*/ 238079 w 455071"/>
                  <a:gd name="connsiteY4" fmla="*/ 615995 h 876099"/>
                  <a:gd name="connsiteX5" fmla="*/ 233110 w 455071"/>
                  <a:gd name="connsiteY5" fmla="*/ 624706 h 876099"/>
                  <a:gd name="connsiteX6" fmla="*/ 118832 w 455071"/>
                  <a:gd name="connsiteY6" fmla="*/ 779012 h 876099"/>
                  <a:gd name="connsiteX7" fmla="*/ 13248 w 455071"/>
                  <a:gd name="connsiteY7" fmla="*/ 803900 h 876099"/>
                  <a:gd name="connsiteX8" fmla="*/ 28154 w 455071"/>
                  <a:gd name="connsiteY8" fmla="*/ 839988 h 876099"/>
                  <a:gd name="connsiteX9" fmla="*/ 71630 w 455071"/>
                  <a:gd name="connsiteY9" fmla="*/ 862387 h 876099"/>
                  <a:gd name="connsiteX10" fmla="*/ 162307 w 455071"/>
                  <a:gd name="connsiteY10" fmla="*/ 862387 h 876099"/>
                  <a:gd name="connsiteX11" fmla="*/ 203299 w 455071"/>
                  <a:gd name="connsiteY11" fmla="*/ 842477 h 876099"/>
                  <a:gd name="connsiteX12" fmla="*/ 366022 w 455071"/>
                  <a:gd name="connsiteY12" fmla="*/ 628439 h 876099"/>
                  <a:gd name="connsiteX13" fmla="*/ 367264 w 455071"/>
                  <a:gd name="connsiteY13" fmla="*/ 627195 h 876099"/>
                  <a:gd name="connsiteX14" fmla="*/ 410739 w 455071"/>
                  <a:gd name="connsiteY14" fmla="*/ 508977 h 876099"/>
                  <a:gd name="connsiteX15" fmla="*/ 392107 w 455071"/>
                  <a:gd name="connsiteY15" fmla="*/ 357160 h 876099"/>
                  <a:gd name="connsiteX16" fmla="*/ 428130 w 455071"/>
                  <a:gd name="connsiteY16" fmla="*/ 181699 h 876099"/>
                  <a:gd name="connsiteX17" fmla="*/ 434340 w 455071"/>
                  <a:gd name="connsiteY17" fmla="*/ 13705 h 876099"/>
                  <a:gd name="connsiteX18" fmla="*/ 441835 w 455071"/>
                  <a:gd name="connsiteY18" fmla="*/ 0 h 876099"/>
                  <a:gd name="connsiteX19" fmla="*/ 449289 w 455071"/>
                  <a:gd name="connsiteY19" fmla="*/ 6222 h 876099"/>
                  <a:gd name="connsiteX20" fmla="*/ 441835 w 455071"/>
                  <a:gd name="connsiteY20" fmla="*/ 189158 h 876099"/>
                  <a:gd name="connsiteX21" fmla="*/ 425684 w 455071"/>
                  <a:gd name="connsiteY21" fmla="*/ 504006 h 876099"/>
                  <a:gd name="connsiteX22" fmla="*/ 378473 w 455071"/>
                  <a:gd name="connsiteY22" fmla="*/ 638407 h 876099"/>
                  <a:gd name="connsiteX23" fmla="*/ 215721 w 455071"/>
                  <a:gd name="connsiteY23" fmla="*/ 852454 h 876099"/>
                  <a:gd name="connsiteX24" fmla="*/ 163540 w 455071"/>
                  <a:gd name="connsiteY24" fmla="*/ 876099 h 876099"/>
                  <a:gd name="connsiteX25" fmla="*/ 72846 w 455071"/>
                  <a:gd name="connsiteY25" fmla="*/ 876099 h 876099"/>
                  <a:gd name="connsiteX26" fmla="*/ 16938 w 455071"/>
                  <a:gd name="connsiteY26" fmla="*/ 848721 h 876099"/>
                  <a:gd name="connsiteX27" fmla="*/ 4515 w 455071"/>
                  <a:gd name="connsiteY27" fmla="*/ 795209 h 876099"/>
                  <a:gd name="connsiteX28" fmla="*/ 120057 w 455071"/>
                  <a:gd name="connsiteY28" fmla="*/ 765342 h 876099"/>
                  <a:gd name="connsiteX29" fmla="*/ 220690 w 455071"/>
                  <a:gd name="connsiteY29" fmla="*/ 618496 h 876099"/>
                  <a:gd name="connsiteX30" fmla="*/ 226902 w 455071"/>
                  <a:gd name="connsiteY30" fmla="*/ 608540 h 876099"/>
                  <a:gd name="connsiteX31" fmla="*/ 178449 w 455071"/>
                  <a:gd name="connsiteY31" fmla="*/ 373338 h 876099"/>
                  <a:gd name="connsiteX32" fmla="*/ 174722 w 455071"/>
                  <a:gd name="connsiteY32" fmla="*/ 360893 h 876099"/>
                  <a:gd name="connsiteX33" fmla="*/ 120057 w 455071"/>
                  <a:gd name="connsiteY33" fmla="*/ 26134 h 876099"/>
                  <a:gd name="connsiteX34" fmla="*/ 126269 w 455071"/>
                  <a:gd name="connsiteY34" fmla="*/ 19911 h 876099"/>
                  <a:gd name="connsiteX35" fmla="*/ 441835 w 455071"/>
                  <a:gd name="connsiteY35" fmla="*/ 0 h 876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55071" h="876099">
                    <a:moveTo>
                      <a:pt x="434340" y="13705"/>
                    </a:moveTo>
                    <a:cubicBezTo>
                      <a:pt x="303914" y="14949"/>
                      <a:pt x="163549" y="29882"/>
                      <a:pt x="132495" y="33615"/>
                    </a:cubicBezTo>
                    <a:cubicBezTo>
                      <a:pt x="131253" y="63481"/>
                      <a:pt x="127527" y="204098"/>
                      <a:pt x="187150" y="354671"/>
                    </a:cubicBezTo>
                    <a:lnTo>
                      <a:pt x="190877" y="368359"/>
                    </a:lnTo>
                    <a:cubicBezTo>
                      <a:pt x="221931" y="446757"/>
                      <a:pt x="267891" y="564975"/>
                      <a:pt x="238079" y="615995"/>
                    </a:cubicBezTo>
                    <a:cubicBezTo>
                      <a:pt x="236837" y="617240"/>
                      <a:pt x="234353" y="619729"/>
                      <a:pt x="233110" y="624706"/>
                    </a:cubicBezTo>
                    <a:cubicBezTo>
                      <a:pt x="172245" y="731725"/>
                      <a:pt x="138706" y="776523"/>
                      <a:pt x="118832" y="779012"/>
                    </a:cubicBezTo>
                    <a:cubicBezTo>
                      <a:pt x="62934" y="783990"/>
                      <a:pt x="23185" y="793945"/>
                      <a:pt x="13248" y="803900"/>
                    </a:cubicBezTo>
                    <a:cubicBezTo>
                      <a:pt x="12006" y="807633"/>
                      <a:pt x="14490" y="820077"/>
                      <a:pt x="28154" y="839988"/>
                    </a:cubicBezTo>
                    <a:cubicBezTo>
                      <a:pt x="36849" y="853676"/>
                      <a:pt x="52997" y="862387"/>
                      <a:pt x="71630" y="862387"/>
                    </a:cubicBezTo>
                    <a:lnTo>
                      <a:pt x="162307" y="862387"/>
                    </a:lnTo>
                    <a:cubicBezTo>
                      <a:pt x="178455" y="862387"/>
                      <a:pt x="193361" y="854921"/>
                      <a:pt x="203299" y="842477"/>
                    </a:cubicBezTo>
                    <a:lnTo>
                      <a:pt x="366022" y="628439"/>
                    </a:lnTo>
                    <a:cubicBezTo>
                      <a:pt x="367264" y="628439"/>
                      <a:pt x="367264" y="628439"/>
                      <a:pt x="367264" y="627195"/>
                    </a:cubicBezTo>
                    <a:cubicBezTo>
                      <a:pt x="367264" y="627195"/>
                      <a:pt x="425645" y="568708"/>
                      <a:pt x="410739" y="508977"/>
                    </a:cubicBezTo>
                    <a:cubicBezTo>
                      <a:pt x="405771" y="490311"/>
                      <a:pt x="392107" y="430580"/>
                      <a:pt x="392107" y="357160"/>
                    </a:cubicBezTo>
                    <a:cubicBezTo>
                      <a:pt x="390865" y="284985"/>
                      <a:pt x="403286" y="225253"/>
                      <a:pt x="428130" y="181699"/>
                    </a:cubicBezTo>
                    <a:cubicBezTo>
                      <a:pt x="445520" y="156811"/>
                      <a:pt x="439309" y="57259"/>
                      <a:pt x="434340" y="13705"/>
                    </a:cubicBezTo>
                    <a:close/>
                    <a:moveTo>
                      <a:pt x="441835" y="0"/>
                    </a:moveTo>
                    <a:cubicBezTo>
                      <a:pt x="444320" y="0"/>
                      <a:pt x="448047" y="2489"/>
                      <a:pt x="449289" y="6222"/>
                    </a:cubicBezTo>
                    <a:cubicBezTo>
                      <a:pt x="450532" y="21156"/>
                      <a:pt x="465440" y="153068"/>
                      <a:pt x="441835" y="189158"/>
                    </a:cubicBezTo>
                    <a:cubicBezTo>
                      <a:pt x="390897" y="281248"/>
                      <a:pt x="407048" y="430583"/>
                      <a:pt x="425684" y="504006"/>
                    </a:cubicBezTo>
                    <a:cubicBezTo>
                      <a:pt x="441835" y="572451"/>
                      <a:pt x="384685" y="632185"/>
                      <a:pt x="378473" y="638407"/>
                    </a:cubicBezTo>
                    <a:lnTo>
                      <a:pt x="215721" y="852454"/>
                    </a:lnTo>
                    <a:cubicBezTo>
                      <a:pt x="202054" y="867388"/>
                      <a:pt x="183418" y="876099"/>
                      <a:pt x="163540" y="876099"/>
                    </a:cubicBezTo>
                    <a:lnTo>
                      <a:pt x="72846" y="876099"/>
                    </a:lnTo>
                    <a:cubicBezTo>
                      <a:pt x="50483" y="876099"/>
                      <a:pt x="29362" y="866143"/>
                      <a:pt x="16938" y="848721"/>
                    </a:cubicBezTo>
                    <a:cubicBezTo>
                      <a:pt x="-455" y="823832"/>
                      <a:pt x="-4182" y="805165"/>
                      <a:pt x="4515" y="795209"/>
                    </a:cubicBezTo>
                    <a:cubicBezTo>
                      <a:pt x="15696" y="780276"/>
                      <a:pt x="55452" y="770320"/>
                      <a:pt x="120057" y="765342"/>
                    </a:cubicBezTo>
                    <a:cubicBezTo>
                      <a:pt x="125026" y="764098"/>
                      <a:pt x="147389" y="749164"/>
                      <a:pt x="220690" y="618496"/>
                    </a:cubicBezTo>
                    <a:cubicBezTo>
                      <a:pt x="223175" y="613518"/>
                      <a:pt x="225660" y="609785"/>
                      <a:pt x="226902" y="608540"/>
                    </a:cubicBezTo>
                    <a:cubicBezTo>
                      <a:pt x="252992" y="562495"/>
                      <a:pt x="207024" y="444272"/>
                      <a:pt x="178449" y="373338"/>
                    </a:cubicBezTo>
                    <a:lnTo>
                      <a:pt x="174722" y="360893"/>
                    </a:lnTo>
                    <a:cubicBezTo>
                      <a:pt x="107633" y="187913"/>
                      <a:pt x="120057" y="28623"/>
                      <a:pt x="120057" y="26134"/>
                    </a:cubicBezTo>
                    <a:cubicBezTo>
                      <a:pt x="120057" y="22400"/>
                      <a:pt x="123784" y="19911"/>
                      <a:pt x="126269" y="19911"/>
                    </a:cubicBezTo>
                    <a:cubicBezTo>
                      <a:pt x="128753" y="19911"/>
                      <a:pt x="292749" y="0"/>
                      <a:pt x="44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FC20DAAC-278D-3D41-BB3B-F77A26BB45EE}"/>
                  </a:ext>
                </a:extLst>
              </p:cNvPr>
              <p:cNvSpPr/>
              <p:nvPr/>
            </p:nvSpPr>
            <p:spPr>
              <a:xfrm>
                <a:off x="12816709" y="12107114"/>
                <a:ext cx="553132" cy="623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501">
                    <a:moveTo>
                      <a:pt x="324" y="0"/>
                    </a:moveTo>
                    <a:cubicBezTo>
                      <a:pt x="293" y="85"/>
                      <a:pt x="123" y="402"/>
                      <a:pt x="114" y="406"/>
                    </a:cubicBezTo>
                    <a:cubicBezTo>
                      <a:pt x="114" y="406"/>
                      <a:pt x="42" y="414"/>
                      <a:pt x="4" y="455"/>
                    </a:cubicBezTo>
                    <a:cubicBezTo>
                      <a:pt x="-4" y="464"/>
                      <a:pt x="0" y="479"/>
                      <a:pt x="10" y="483"/>
                    </a:cubicBezTo>
                    <a:cubicBezTo>
                      <a:pt x="39" y="493"/>
                      <a:pt x="93" y="508"/>
                      <a:pt x="157" y="497"/>
                    </a:cubicBezTo>
                    <a:cubicBezTo>
                      <a:pt x="173" y="495"/>
                      <a:pt x="185" y="485"/>
                      <a:pt x="193" y="471"/>
                    </a:cubicBezTo>
                    <a:lnTo>
                      <a:pt x="236" y="413"/>
                    </a:lnTo>
                    <a:cubicBezTo>
                      <a:pt x="236" y="413"/>
                      <a:pt x="250" y="397"/>
                      <a:pt x="261" y="399"/>
                    </a:cubicBezTo>
                    <a:cubicBezTo>
                      <a:pt x="292" y="405"/>
                      <a:pt x="283" y="351"/>
                      <a:pt x="283" y="351"/>
                    </a:cubicBezTo>
                    <a:lnTo>
                      <a:pt x="445" y="2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9708568F-8DF1-494D-9D2D-1C2F5095B05F}"/>
                  </a:ext>
                </a:extLst>
              </p:cNvPr>
              <p:cNvSpPr/>
              <p:nvPr/>
            </p:nvSpPr>
            <p:spPr>
              <a:xfrm>
                <a:off x="12810766" y="12099641"/>
                <a:ext cx="567477" cy="638069"/>
              </a:xfrm>
              <a:custGeom>
                <a:avLst/>
                <a:gdLst>
                  <a:gd name="connsiteX0" fmla="*/ 413631 w 567477"/>
                  <a:gd name="connsiteY0" fmla="*/ 16201 h 638069"/>
                  <a:gd name="connsiteX1" fmla="*/ 151379 w 567477"/>
                  <a:gd name="connsiteY1" fmla="*/ 518646 h 638069"/>
                  <a:gd name="connsiteX2" fmla="*/ 150136 w 567477"/>
                  <a:gd name="connsiteY2" fmla="*/ 519890 h 638069"/>
                  <a:gd name="connsiteX3" fmla="*/ 17146 w 567477"/>
                  <a:gd name="connsiteY3" fmla="*/ 578343 h 638069"/>
                  <a:gd name="connsiteX4" fmla="*/ 14660 w 567477"/>
                  <a:gd name="connsiteY4" fmla="*/ 590779 h 638069"/>
                  <a:gd name="connsiteX5" fmla="*/ 23360 w 567477"/>
                  <a:gd name="connsiteY5" fmla="*/ 601973 h 638069"/>
                  <a:gd name="connsiteX6" fmla="*/ 202338 w 567477"/>
                  <a:gd name="connsiteY6" fmla="*/ 619384 h 638069"/>
                  <a:gd name="connsiteX7" fmla="*/ 239625 w 567477"/>
                  <a:gd name="connsiteY7" fmla="*/ 590779 h 638069"/>
                  <a:gd name="connsiteX8" fmla="*/ 240868 w 567477"/>
                  <a:gd name="connsiteY8" fmla="*/ 589536 h 638069"/>
                  <a:gd name="connsiteX9" fmla="*/ 295555 w 567477"/>
                  <a:gd name="connsiteY9" fmla="*/ 517403 h 638069"/>
                  <a:gd name="connsiteX10" fmla="*/ 332842 w 567477"/>
                  <a:gd name="connsiteY10" fmla="*/ 497504 h 638069"/>
                  <a:gd name="connsiteX11" fmla="*/ 345271 w 567477"/>
                  <a:gd name="connsiteY11" fmla="*/ 493773 h 638069"/>
                  <a:gd name="connsiteX12" fmla="*/ 351486 w 567477"/>
                  <a:gd name="connsiteY12" fmla="*/ 445269 h 638069"/>
                  <a:gd name="connsiteX13" fmla="*/ 352729 w 567477"/>
                  <a:gd name="connsiteY13" fmla="*/ 440295 h 638069"/>
                  <a:gd name="connsiteX14" fmla="*/ 549107 w 567477"/>
                  <a:gd name="connsiteY14" fmla="*/ 38587 h 638069"/>
                  <a:gd name="connsiteX15" fmla="*/ 409920 w 567477"/>
                  <a:gd name="connsiteY15" fmla="*/ 0 h 638069"/>
                  <a:gd name="connsiteX16" fmla="*/ 561573 w 567477"/>
                  <a:gd name="connsiteY16" fmla="*/ 26120 h 638069"/>
                  <a:gd name="connsiteX17" fmla="*/ 566545 w 567477"/>
                  <a:gd name="connsiteY17" fmla="*/ 29851 h 638069"/>
                  <a:gd name="connsiteX18" fmla="*/ 566545 w 567477"/>
                  <a:gd name="connsiteY18" fmla="*/ 36070 h 638069"/>
                  <a:gd name="connsiteX19" fmla="*/ 366412 w 567477"/>
                  <a:gd name="connsiteY19" fmla="*/ 445280 h 638069"/>
                  <a:gd name="connsiteX20" fmla="*/ 355225 w 567477"/>
                  <a:gd name="connsiteY20" fmla="*/ 504982 h 638069"/>
                  <a:gd name="connsiteX21" fmla="*/ 330364 w 567477"/>
                  <a:gd name="connsiteY21" fmla="*/ 511201 h 638069"/>
                  <a:gd name="connsiteX22" fmla="*/ 306746 w 567477"/>
                  <a:gd name="connsiteY22" fmla="*/ 526127 h 638069"/>
                  <a:gd name="connsiteX23" fmla="*/ 253294 w 567477"/>
                  <a:gd name="connsiteY23" fmla="*/ 597024 h 638069"/>
                  <a:gd name="connsiteX24" fmla="*/ 203572 w 567477"/>
                  <a:gd name="connsiteY24" fmla="*/ 633094 h 638069"/>
                  <a:gd name="connsiteX25" fmla="*/ 146391 w 567477"/>
                  <a:gd name="connsiteY25" fmla="*/ 638069 h 638069"/>
                  <a:gd name="connsiteX26" fmla="*/ 17113 w 567477"/>
                  <a:gd name="connsiteY26" fmla="*/ 615681 h 638069"/>
                  <a:gd name="connsiteX27" fmla="*/ 953 w 567477"/>
                  <a:gd name="connsiteY27" fmla="*/ 595780 h 638069"/>
                  <a:gd name="connsiteX28" fmla="*/ 7168 w 567477"/>
                  <a:gd name="connsiteY28" fmla="*/ 568416 h 638069"/>
                  <a:gd name="connsiteX29" fmla="*/ 145148 w 567477"/>
                  <a:gd name="connsiteY29" fmla="*/ 504982 h 638069"/>
                  <a:gd name="connsiteX30" fmla="*/ 402461 w 567477"/>
                  <a:gd name="connsiteY30" fmla="*/ 4975 h 638069"/>
                  <a:gd name="connsiteX31" fmla="*/ 409920 w 567477"/>
                  <a:gd name="connsiteY31" fmla="*/ 0 h 63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67477" h="638069">
                    <a:moveTo>
                      <a:pt x="413631" y="16201"/>
                    </a:moveTo>
                    <a:cubicBezTo>
                      <a:pt x="375101" y="116939"/>
                      <a:pt x="170022" y="511184"/>
                      <a:pt x="151379" y="518646"/>
                    </a:cubicBezTo>
                    <a:lnTo>
                      <a:pt x="150136" y="519890"/>
                    </a:lnTo>
                    <a:cubicBezTo>
                      <a:pt x="147650" y="519890"/>
                      <a:pt x="60647" y="528596"/>
                      <a:pt x="17146" y="578343"/>
                    </a:cubicBezTo>
                    <a:cubicBezTo>
                      <a:pt x="14660" y="582074"/>
                      <a:pt x="12174" y="587048"/>
                      <a:pt x="14660" y="590779"/>
                    </a:cubicBezTo>
                    <a:cubicBezTo>
                      <a:pt x="14660" y="595754"/>
                      <a:pt x="18389" y="599485"/>
                      <a:pt x="23360" y="601973"/>
                    </a:cubicBezTo>
                    <a:cubicBezTo>
                      <a:pt x="55676" y="613166"/>
                      <a:pt x="122792" y="631821"/>
                      <a:pt x="202338" y="619384"/>
                    </a:cubicBezTo>
                    <a:cubicBezTo>
                      <a:pt x="217253" y="615653"/>
                      <a:pt x="232167" y="604460"/>
                      <a:pt x="239625" y="590779"/>
                    </a:cubicBezTo>
                    <a:cubicBezTo>
                      <a:pt x="239625" y="589536"/>
                      <a:pt x="240868" y="589536"/>
                      <a:pt x="240868" y="589536"/>
                    </a:cubicBezTo>
                    <a:lnTo>
                      <a:pt x="295555" y="517403"/>
                    </a:lnTo>
                    <a:cubicBezTo>
                      <a:pt x="299284" y="512428"/>
                      <a:pt x="316685" y="493773"/>
                      <a:pt x="332842" y="497504"/>
                    </a:cubicBezTo>
                    <a:cubicBezTo>
                      <a:pt x="340300" y="498747"/>
                      <a:pt x="342786" y="496260"/>
                      <a:pt x="345271" y="493773"/>
                    </a:cubicBezTo>
                    <a:cubicBezTo>
                      <a:pt x="353972" y="485067"/>
                      <a:pt x="353972" y="460193"/>
                      <a:pt x="351486" y="445269"/>
                    </a:cubicBezTo>
                    <a:cubicBezTo>
                      <a:pt x="351486" y="444026"/>
                      <a:pt x="351486" y="442782"/>
                      <a:pt x="352729" y="440295"/>
                    </a:cubicBezTo>
                    <a:lnTo>
                      <a:pt x="549107" y="38587"/>
                    </a:lnTo>
                    <a:close/>
                    <a:moveTo>
                      <a:pt x="409920" y="0"/>
                    </a:moveTo>
                    <a:lnTo>
                      <a:pt x="561573" y="26120"/>
                    </a:lnTo>
                    <a:cubicBezTo>
                      <a:pt x="564059" y="26120"/>
                      <a:pt x="565302" y="27364"/>
                      <a:pt x="566545" y="29851"/>
                    </a:cubicBezTo>
                    <a:cubicBezTo>
                      <a:pt x="567788" y="31095"/>
                      <a:pt x="567788" y="33583"/>
                      <a:pt x="566545" y="36070"/>
                    </a:cubicBezTo>
                    <a:lnTo>
                      <a:pt x="366412" y="445280"/>
                    </a:lnTo>
                    <a:cubicBezTo>
                      <a:pt x="367656" y="455231"/>
                      <a:pt x="370142" y="490057"/>
                      <a:pt x="355225" y="504982"/>
                    </a:cubicBezTo>
                    <a:cubicBezTo>
                      <a:pt x="351496" y="508714"/>
                      <a:pt x="342794" y="513689"/>
                      <a:pt x="330364" y="511201"/>
                    </a:cubicBezTo>
                    <a:cubicBezTo>
                      <a:pt x="324148" y="509958"/>
                      <a:pt x="311718" y="518664"/>
                      <a:pt x="306746" y="526127"/>
                    </a:cubicBezTo>
                    <a:lnTo>
                      <a:pt x="253294" y="597024"/>
                    </a:lnTo>
                    <a:cubicBezTo>
                      <a:pt x="243350" y="616924"/>
                      <a:pt x="224704" y="629362"/>
                      <a:pt x="203572" y="633094"/>
                    </a:cubicBezTo>
                    <a:cubicBezTo>
                      <a:pt x="184926" y="636825"/>
                      <a:pt x="165037" y="638069"/>
                      <a:pt x="146391" y="638069"/>
                    </a:cubicBezTo>
                    <a:cubicBezTo>
                      <a:pt x="90453" y="638069"/>
                      <a:pt x="43217" y="624387"/>
                      <a:pt x="17113" y="615681"/>
                    </a:cubicBezTo>
                    <a:cubicBezTo>
                      <a:pt x="8411" y="610705"/>
                      <a:pt x="2196" y="604486"/>
                      <a:pt x="953" y="595780"/>
                    </a:cubicBezTo>
                    <a:cubicBezTo>
                      <a:pt x="-1533" y="585829"/>
                      <a:pt x="953" y="575879"/>
                      <a:pt x="7168" y="568416"/>
                    </a:cubicBezTo>
                    <a:cubicBezTo>
                      <a:pt x="50675" y="519908"/>
                      <a:pt x="130231" y="507470"/>
                      <a:pt x="145148" y="504982"/>
                    </a:cubicBezTo>
                    <a:cubicBezTo>
                      <a:pt x="168766" y="477619"/>
                      <a:pt x="367656" y="103235"/>
                      <a:pt x="402461" y="4975"/>
                    </a:cubicBezTo>
                    <a:cubicBezTo>
                      <a:pt x="403704" y="2488"/>
                      <a:pt x="407433" y="0"/>
                      <a:pt x="409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AE618B5C-9873-D548-A6AC-55E16A250EB8}"/>
                  </a:ext>
                </a:extLst>
              </p:cNvPr>
              <p:cNvSpPr/>
              <p:nvPr/>
            </p:nvSpPr>
            <p:spPr>
              <a:xfrm>
                <a:off x="13546743" y="12093409"/>
                <a:ext cx="49832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89">
                    <a:moveTo>
                      <a:pt x="34" y="89"/>
                    </a:moveTo>
                    <a:cubicBezTo>
                      <a:pt x="32" y="89"/>
                      <a:pt x="30" y="88"/>
                      <a:pt x="29" y="86"/>
                    </a:cubicBezTo>
                    <a:cubicBezTo>
                      <a:pt x="28" y="84"/>
                      <a:pt x="10" y="47"/>
                      <a:pt x="0" y="7"/>
                    </a:cubicBezTo>
                    <a:cubicBezTo>
                      <a:pt x="-1" y="4"/>
                      <a:pt x="1" y="1"/>
                      <a:pt x="4" y="1"/>
                    </a:cubicBezTo>
                    <a:cubicBezTo>
                      <a:pt x="7" y="-1"/>
                      <a:pt x="10" y="1"/>
                      <a:pt x="11" y="4"/>
                    </a:cubicBezTo>
                    <a:cubicBezTo>
                      <a:pt x="21" y="43"/>
                      <a:pt x="39" y="81"/>
                      <a:pt x="40" y="81"/>
                    </a:cubicBezTo>
                    <a:cubicBezTo>
                      <a:pt x="41" y="84"/>
                      <a:pt x="40" y="87"/>
                      <a:pt x="37" y="89"/>
                    </a:cubicBezTo>
                    <a:cubicBezTo>
                      <a:pt x="36" y="89"/>
                      <a:pt x="35" y="89"/>
                      <a:pt x="34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AD3F595A-BF64-BC42-B56C-5A6171EB3FEE}"/>
                  </a:ext>
                </a:extLst>
              </p:cNvPr>
              <p:cNvSpPr/>
              <p:nvPr/>
            </p:nvSpPr>
            <p:spPr>
              <a:xfrm>
                <a:off x="12551355" y="11349411"/>
                <a:ext cx="2185119" cy="16088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5" h="1292">
                    <a:moveTo>
                      <a:pt x="1672" y="633"/>
                    </a:moveTo>
                    <a:cubicBezTo>
                      <a:pt x="1769" y="462"/>
                      <a:pt x="1757" y="357"/>
                      <a:pt x="1752" y="293"/>
                    </a:cubicBezTo>
                    <a:cubicBezTo>
                      <a:pt x="1747" y="228"/>
                      <a:pt x="1725" y="164"/>
                      <a:pt x="1662" y="98"/>
                    </a:cubicBezTo>
                    <a:cubicBezTo>
                      <a:pt x="1605" y="38"/>
                      <a:pt x="1476" y="-7"/>
                      <a:pt x="1279" y="1"/>
                    </a:cubicBezTo>
                    <a:cubicBezTo>
                      <a:pt x="1082" y="10"/>
                      <a:pt x="921" y="41"/>
                      <a:pt x="813" y="68"/>
                    </a:cubicBezTo>
                    <a:cubicBezTo>
                      <a:pt x="706" y="95"/>
                      <a:pt x="533" y="139"/>
                      <a:pt x="355" y="245"/>
                    </a:cubicBezTo>
                    <a:cubicBezTo>
                      <a:pt x="336" y="257"/>
                      <a:pt x="236" y="346"/>
                      <a:pt x="236" y="346"/>
                    </a:cubicBezTo>
                    <a:cubicBezTo>
                      <a:pt x="236" y="346"/>
                      <a:pt x="189" y="344"/>
                      <a:pt x="163" y="346"/>
                    </a:cubicBezTo>
                    <a:cubicBezTo>
                      <a:pt x="135" y="348"/>
                      <a:pt x="106" y="361"/>
                      <a:pt x="83" y="388"/>
                    </a:cubicBezTo>
                    <a:cubicBezTo>
                      <a:pt x="-25" y="514"/>
                      <a:pt x="-3" y="587"/>
                      <a:pt x="15" y="627"/>
                    </a:cubicBezTo>
                    <a:cubicBezTo>
                      <a:pt x="23" y="643"/>
                      <a:pt x="44" y="703"/>
                      <a:pt x="44" y="703"/>
                    </a:cubicBezTo>
                    <a:cubicBezTo>
                      <a:pt x="44" y="703"/>
                      <a:pt x="23" y="749"/>
                      <a:pt x="9" y="782"/>
                    </a:cubicBezTo>
                    <a:cubicBezTo>
                      <a:pt x="-24" y="859"/>
                      <a:pt x="44" y="898"/>
                      <a:pt x="75" y="886"/>
                    </a:cubicBezTo>
                    <a:cubicBezTo>
                      <a:pt x="75" y="886"/>
                      <a:pt x="95" y="893"/>
                      <a:pt x="122" y="890"/>
                    </a:cubicBezTo>
                    <a:cubicBezTo>
                      <a:pt x="156" y="886"/>
                      <a:pt x="181" y="854"/>
                      <a:pt x="214" y="813"/>
                    </a:cubicBezTo>
                    <a:cubicBezTo>
                      <a:pt x="246" y="772"/>
                      <a:pt x="333" y="646"/>
                      <a:pt x="333" y="646"/>
                    </a:cubicBezTo>
                    <a:lnTo>
                      <a:pt x="515" y="622"/>
                    </a:lnTo>
                    <a:cubicBezTo>
                      <a:pt x="515" y="622"/>
                      <a:pt x="586" y="645"/>
                      <a:pt x="651" y="687"/>
                    </a:cubicBezTo>
                    <a:cubicBezTo>
                      <a:pt x="651" y="687"/>
                      <a:pt x="658" y="730"/>
                      <a:pt x="628" y="814"/>
                    </a:cubicBezTo>
                    <a:cubicBezTo>
                      <a:pt x="598" y="899"/>
                      <a:pt x="470" y="1192"/>
                      <a:pt x="454" y="1197"/>
                    </a:cubicBezTo>
                    <a:cubicBezTo>
                      <a:pt x="454" y="1197"/>
                      <a:pt x="382" y="1205"/>
                      <a:pt x="344" y="1247"/>
                    </a:cubicBezTo>
                    <a:cubicBezTo>
                      <a:pt x="336" y="1255"/>
                      <a:pt x="339" y="1270"/>
                      <a:pt x="350" y="1273"/>
                    </a:cubicBezTo>
                    <a:cubicBezTo>
                      <a:pt x="380" y="1284"/>
                      <a:pt x="438" y="1300"/>
                      <a:pt x="507" y="1287"/>
                    </a:cubicBezTo>
                    <a:cubicBezTo>
                      <a:pt x="517" y="1284"/>
                      <a:pt x="525" y="1278"/>
                      <a:pt x="530" y="1269"/>
                    </a:cubicBezTo>
                    <a:lnTo>
                      <a:pt x="564" y="1202"/>
                    </a:lnTo>
                    <a:cubicBezTo>
                      <a:pt x="564" y="1202"/>
                      <a:pt x="580" y="1172"/>
                      <a:pt x="593" y="1183"/>
                    </a:cubicBezTo>
                    <a:cubicBezTo>
                      <a:pt x="616" y="1199"/>
                      <a:pt x="627" y="1131"/>
                      <a:pt x="627" y="1131"/>
                    </a:cubicBezTo>
                    <a:cubicBezTo>
                      <a:pt x="627" y="1131"/>
                      <a:pt x="757" y="906"/>
                      <a:pt x="801" y="830"/>
                    </a:cubicBezTo>
                    <a:cubicBezTo>
                      <a:pt x="811" y="812"/>
                      <a:pt x="859" y="726"/>
                      <a:pt x="834" y="681"/>
                    </a:cubicBezTo>
                    <a:cubicBezTo>
                      <a:pt x="834" y="681"/>
                      <a:pt x="1084" y="703"/>
                      <a:pt x="1221" y="476"/>
                    </a:cubicBezTo>
                    <a:cubicBezTo>
                      <a:pt x="1240" y="445"/>
                      <a:pt x="1287" y="403"/>
                      <a:pt x="1357" y="394"/>
                    </a:cubicBezTo>
                    <a:cubicBezTo>
                      <a:pt x="1357" y="394"/>
                      <a:pt x="1449" y="374"/>
                      <a:pt x="1410" y="520"/>
                    </a:cubicBezTo>
                    <a:cubicBezTo>
                      <a:pt x="1372" y="668"/>
                      <a:pt x="1393" y="825"/>
                      <a:pt x="1509" y="949"/>
                    </a:cubicBezTo>
                    <a:cubicBezTo>
                      <a:pt x="1566" y="993"/>
                      <a:pt x="1472" y="1138"/>
                      <a:pt x="1456" y="1163"/>
                    </a:cubicBezTo>
                    <a:cubicBezTo>
                      <a:pt x="1433" y="1198"/>
                      <a:pt x="1403" y="1181"/>
                      <a:pt x="1381" y="1208"/>
                    </a:cubicBezTo>
                    <a:cubicBezTo>
                      <a:pt x="1369" y="1223"/>
                      <a:pt x="1371" y="1245"/>
                      <a:pt x="1390" y="1249"/>
                    </a:cubicBezTo>
                    <a:cubicBezTo>
                      <a:pt x="1410" y="1254"/>
                      <a:pt x="1433" y="1257"/>
                      <a:pt x="1461" y="1257"/>
                    </a:cubicBezTo>
                    <a:cubicBezTo>
                      <a:pt x="1493" y="1256"/>
                      <a:pt x="1523" y="1235"/>
                      <a:pt x="1526" y="1231"/>
                    </a:cubicBezTo>
                    <a:cubicBezTo>
                      <a:pt x="1554" y="1189"/>
                      <a:pt x="1593" y="1120"/>
                      <a:pt x="1640" y="1051"/>
                    </a:cubicBezTo>
                    <a:cubicBezTo>
                      <a:pt x="1663" y="1015"/>
                      <a:pt x="1671" y="966"/>
                      <a:pt x="1648" y="928"/>
                    </a:cubicBezTo>
                    <a:cubicBezTo>
                      <a:pt x="1635" y="908"/>
                      <a:pt x="1561" y="804"/>
                      <a:pt x="1567" y="778"/>
                    </a:cubicBezTo>
                    <a:cubicBezTo>
                      <a:pt x="1572" y="758"/>
                      <a:pt x="1645" y="679"/>
                      <a:pt x="1672" y="6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10135C31-E683-9247-9CEB-C0F54CDFD765}"/>
                  </a:ext>
                </a:extLst>
              </p:cNvPr>
              <p:cNvSpPr/>
              <p:nvPr/>
            </p:nvSpPr>
            <p:spPr>
              <a:xfrm>
                <a:off x="12544374" y="11343065"/>
                <a:ext cx="2199342" cy="1622704"/>
              </a:xfrm>
              <a:custGeom>
                <a:avLst/>
                <a:gdLst>
                  <a:gd name="connsiteX0" fmla="*/ 1706253 w 2199342"/>
                  <a:gd name="connsiteY0" fmla="*/ 14934 h 1622704"/>
                  <a:gd name="connsiteX1" fmla="*/ 1598194 w 2199342"/>
                  <a:gd name="connsiteY1" fmla="*/ 15063 h 1622704"/>
                  <a:gd name="connsiteX2" fmla="*/ 1019233 w 2199342"/>
                  <a:gd name="connsiteY2" fmla="*/ 97250 h 1622704"/>
                  <a:gd name="connsiteX3" fmla="*/ 451477 w 2199342"/>
                  <a:gd name="connsiteY3" fmla="*/ 317660 h 1622704"/>
                  <a:gd name="connsiteX4" fmla="*/ 304558 w 2199342"/>
                  <a:gd name="connsiteY4" fmla="*/ 443430 h 1622704"/>
                  <a:gd name="connsiteX5" fmla="*/ 298333 w 2199342"/>
                  <a:gd name="connsiteY5" fmla="*/ 444676 h 1622704"/>
                  <a:gd name="connsiteX6" fmla="*/ 208687 w 2199342"/>
                  <a:gd name="connsiteY6" fmla="*/ 444676 h 1622704"/>
                  <a:gd name="connsiteX7" fmla="*/ 115306 w 2199342"/>
                  <a:gd name="connsiteY7" fmla="*/ 493240 h 1622704"/>
                  <a:gd name="connsiteX8" fmla="*/ 31886 w 2199342"/>
                  <a:gd name="connsiteY8" fmla="*/ 784630 h 1622704"/>
                  <a:gd name="connsiteX9" fmla="*/ 66748 w 2199342"/>
                  <a:gd name="connsiteY9" fmla="*/ 879269 h 1622704"/>
                  <a:gd name="connsiteX10" fmla="*/ 66748 w 2199342"/>
                  <a:gd name="connsiteY10" fmla="*/ 884250 h 1622704"/>
                  <a:gd name="connsiteX11" fmla="*/ 23171 w 2199342"/>
                  <a:gd name="connsiteY11" fmla="*/ 982625 h 1622704"/>
                  <a:gd name="connsiteX12" fmla="*/ 34376 w 2199342"/>
                  <a:gd name="connsiteY12" fmla="*/ 1083490 h 1622704"/>
                  <a:gd name="connsiteX13" fmla="*/ 96630 w 2199342"/>
                  <a:gd name="connsiteY13" fmla="*/ 1102169 h 1622704"/>
                  <a:gd name="connsiteX14" fmla="*/ 102856 w 2199342"/>
                  <a:gd name="connsiteY14" fmla="*/ 1102169 h 1622704"/>
                  <a:gd name="connsiteX15" fmla="*/ 156394 w 2199342"/>
                  <a:gd name="connsiteY15" fmla="*/ 1107150 h 1622704"/>
                  <a:gd name="connsiteX16" fmla="*/ 265961 w 2199342"/>
                  <a:gd name="connsiteY16" fmla="*/ 1015002 h 1622704"/>
                  <a:gd name="connsiteX17" fmla="*/ 415370 w 2199342"/>
                  <a:gd name="connsiteY17" fmla="*/ 807044 h 1622704"/>
                  <a:gd name="connsiteX18" fmla="*/ 420350 w 2199342"/>
                  <a:gd name="connsiteY18" fmla="*/ 804554 h 1622704"/>
                  <a:gd name="connsiteX19" fmla="*/ 645709 w 2199342"/>
                  <a:gd name="connsiteY19" fmla="*/ 773422 h 1622704"/>
                  <a:gd name="connsiteX20" fmla="*/ 646954 w 2199342"/>
                  <a:gd name="connsiteY20" fmla="*/ 773422 h 1622704"/>
                  <a:gd name="connsiteX21" fmla="*/ 649445 w 2199342"/>
                  <a:gd name="connsiteY21" fmla="*/ 773422 h 1622704"/>
                  <a:gd name="connsiteX22" fmla="*/ 820020 w 2199342"/>
                  <a:gd name="connsiteY22" fmla="*/ 855609 h 1622704"/>
                  <a:gd name="connsiteX23" fmla="*/ 822510 w 2199342"/>
                  <a:gd name="connsiteY23" fmla="*/ 860590 h 1622704"/>
                  <a:gd name="connsiteX24" fmla="*/ 795119 w 2199342"/>
                  <a:gd name="connsiteY24" fmla="*/ 1023718 h 1622704"/>
                  <a:gd name="connsiteX25" fmla="*/ 573495 w 2199342"/>
                  <a:gd name="connsiteY25" fmla="*/ 1503141 h 1622704"/>
                  <a:gd name="connsiteX26" fmla="*/ 572250 w 2199342"/>
                  <a:gd name="connsiteY26" fmla="*/ 1504386 h 1622704"/>
                  <a:gd name="connsiteX27" fmla="*/ 439026 w 2199342"/>
                  <a:gd name="connsiteY27" fmla="*/ 1562913 h 1622704"/>
                  <a:gd name="connsiteX28" fmla="*/ 436536 w 2199342"/>
                  <a:gd name="connsiteY28" fmla="*/ 1575365 h 1622704"/>
                  <a:gd name="connsiteX29" fmla="*/ 445252 w 2199342"/>
                  <a:gd name="connsiteY29" fmla="*/ 1585328 h 1622704"/>
                  <a:gd name="connsiteX30" fmla="*/ 635749 w 2199342"/>
                  <a:gd name="connsiteY30" fmla="*/ 1601516 h 1622704"/>
                  <a:gd name="connsiteX31" fmla="*/ 659405 w 2199342"/>
                  <a:gd name="connsiteY31" fmla="*/ 1582837 h 1622704"/>
                  <a:gd name="connsiteX32" fmla="*/ 700493 w 2199342"/>
                  <a:gd name="connsiteY32" fmla="*/ 1499405 h 1622704"/>
                  <a:gd name="connsiteX33" fmla="*/ 732865 w 2199342"/>
                  <a:gd name="connsiteY33" fmla="*/ 1469519 h 1622704"/>
                  <a:gd name="connsiteX34" fmla="*/ 749051 w 2199342"/>
                  <a:gd name="connsiteY34" fmla="*/ 1473255 h 1622704"/>
                  <a:gd name="connsiteX35" fmla="*/ 755276 w 2199342"/>
                  <a:gd name="connsiteY35" fmla="*/ 1474500 h 1622704"/>
                  <a:gd name="connsiteX36" fmla="*/ 778933 w 2199342"/>
                  <a:gd name="connsiteY36" fmla="*/ 1413482 h 1622704"/>
                  <a:gd name="connsiteX37" fmla="*/ 780178 w 2199342"/>
                  <a:gd name="connsiteY37" fmla="*/ 1410992 h 1622704"/>
                  <a:gd name="connsiteX38" fmla="*/ 995576 w 2199342"/>
                  <a:gd name="connsiteY38" fmla="*/ 1036171 h 1622704"/>
                  <a:gd name="connsiteX39" fmla="*/ 1037909 w 2199342"/>
                  <a:gd name="connsiteY39" fmla="*/ 856854 h 1622704"/>
                  <a:gd name="connsiteX40" fmla="*/ 1037909 w 2199342"/>
                  <a:gd name="connsiteY40" fmla="*/ 850628 h 1622704"/>
                  <a:gd name="connsiteX41" fmla="*/ 1045379 w 2199342"/>
                  <a:gd name="connsiteY41" fmla="*/ 846892 h 1622704"/>
                  <a:gd name="connsiteX42" fmla="*/ 1519754 w 2199342"/>
                  <a:gd name="connsiteY42" fmla="*/ 595351 h 1622704"/>
                  <a:gd name="connsiteX43" fmla="*/ 1695310 w 2199342"/>
                  <a:gd name="connsiteY43" fmla="*/ 490750 h 1622704"/>
                  <a:gd name="connsiteX44" fmla="*/ 1758808 w 2199342"/>
                  <a:gd name="connsiteY44" fmla="*/ 509429 h 1622704"/>
                  <a:gd name="connsiteX45" fmla="*/ 1768769 w 2199342"/>
                  <a:gd name="connsiteY45" fmla="*/ 656369 h 1622704"/>
                  <a:gd name="connsiteX46" fmla="*/ 1890787 w 2199342"/>
                  <a:gd name="connsiteY46" fmla="*/ 1181865 h 1622704"/>
                  <a:gd name="connsiteX47" fmla="*/ 1824798 w 2199342"/>
                  <a:gd name="connsiteY47" fmla="*/ 1455821 h 1622704"/>
                  <a:gd name="connsiteX48" fmla="*/ 1823552 w 2199342"/>
                  <a:gd name="connsiteY48" fmla="*/ 1458312 h 1622704"/>
                  <a:gd name="connsiteX49" fmla="*/ 1768769 w 2199342"/>
                  <a:gd name="connsiteY49" fmla="*/ 1494424 h 1622704"/>
                  <a:gd name="connsiteX50" fmla="*/ 1731417 w 2199342"/>
                  <a:gd name="connsiteY50" fmla="*/ 1514348 h 1622704"/>
                  <a:gd name="connsiteX51" fmla="*/ 1723946 w 2199342"/>
                  <a:gd name="connsiteY51" fmla="*/ 1544234 h 1622704"/>
                  <a:gd name="connsiteX52" fmla="*/ 1738887 w 2199342"/>
                  <a:gd name="connsiteY52" fmla="*/ 1555441 h 1622704"/>
                  <a:gd name="connsiteX53" fmla="*/ 1824798 w 2199342"/>
                  <a:gd name="connsiteY53" fmla="*/ 1564158 h 1622704"/>
                  <a:gd name="connsiteX54" fmla="*/ 1899502 w 2199342"/>
                  <a:gd name="connsiteY54" fmla="*/ 1534272 h 1622704"/>
                  <a:gd name="connsiteX55" fmla="*/ 1958021 w 2199342"/>
                  <a:gd name="connsiteY55" fmla="*/ 1442123 h 1622704"/>
                  <a:gd name="connsiteX56" fmla="*/ 2041441 w 2199342"/>
                  <a:gd name="connsiteY56" fmla="*/ 1311372 h 1622704"/>
                  <a:gd name="connsiteX57" fmla="*/ 2051402 w 2199342"/>
                  <a:gd name="connsiteY57" fmla="*/ 1165677 h 1622704"/>
                  <a:gd name="connsiteX58" fmla="*/ 2037706 w 2199342"/>
                  <a:gd name="connsiteY58" fmla="*/ 1145753 h 1622704"/>
                  <a:gd name="connsiteX59" fmla="*/ 1949305 w 2199342"/>
                  <a:gd name="connsiteY59" fmla="*/ 973908 h 1622704"/>
                  <a:gd name="connsiteX60" fmla="*/ 2007824 w 2199342"/>
                  <a:gd name="connsiteY60" fmla="*/ 891721 h 1622704"/>
                  <a:gd name="connsiteX61" fmla="*/ 2081284 w 2199342"/>
                  <a:gd name="connsiteY61" fmla="*/ 790856 h 1622704"/>
                  <a:gd name="connsiteX62" fmla="*/ 2180890 w 2199342"/>
                  <a:gd name="connsiteY62" fmla="*/ 379922 h 1622704"/>
                  <a:gd name="connsiteX63" fmla="*/ 2179645 w 2199342"/>
                  <a:gd name="connsiteY63" fmla="*/ 371206 h 1622704"/>
                  <a:gd name="connsiteX64" fmla="*/ 2068833 w 2199342"/>
                  <a:gd name="connsiteY64" fmla="*/ 132117 h 1622704"/>
                  <a:gd name="connsiteX65" fmla="*/ 1706253 w 2199342"/>
                  <a:gd name="connsiteY65" fmla="*/ 14934 h 1622704"/>
                  <a:gd name="connsiteX66" fmla="*/ 1709668 w 2199342"/>
                  <a:gd name="connsiteY66" fmla="*/ 932 h 1622704"/>
                  <a:gd name="connsiteX67" fmla="*/ 2081290 w 2199342"/>
                  <a:gd name="connsiteY67" fmla="*/ 123395 h 1622704"/>
                  <a:gd name="connsiteX68" fmla="*/ 2195838 w 2199342"/>
                  <a:gd name="connsiteY68" fmla="*/ 369959 h 1622704"/>
                  <a:gd name="connsiteX69" fmla="*/ 2195838 w 2199342"/>
                  <a:gd name="connsiteY69" fmla="*/ 379921 h 1622704"/>
                  <a:gd name="connsiteX70" fmla="*/ 2094986 w 2199342"/>
                  <a:gd name="connsiteY70" fmla="*/ 797088 h 1622704"/>
                  <a:gd name="connsiteX71" fmla="*/ 2020281 w 2199342"/>
                  <a:gd name="connsiteY71" fmla="*/ 900446 h 1622704"/>
                  <a:gd name="connsiteX72" fmla="*/ 1965497 w 2199342"/>
                  <a:gd name="connsiteY72" fmla="*/ 977652 h 1622704"/>
                  <a:gd name="connsiteX73" fmla="*/ 2050163 w 2199342"/>
                  <a:gd name="connsiteY73" fmla="*/ 1137048 h 1622704"/>
                  <a:gd name="connsiteX74" fmla="*/ 2063859 w 2199342"/>
                  <a:gd name="connsiteY74" fmla="*/ 1158217 h 1622704"/>
                  <a:gd name="connsiteX75" fmla="*/ 2055143 w 2199342"/>
                  <a:gd name="connsiteY75" fmla="*/ 1318857 h 1622704"/>
                  <a:gd name="connsiteX76" fmla="*/ 1971722 w 2199342"/>
                  <a:gd name="connsiteY76" fmla="*/ 1449611 h 1622704"/>
                  <a:gd name="connsiteX77" fmla="*/ 1913203 w 2199342"/>
                  <a:gd name="connsiteY77" fmla="*/ 1543006 h 1622704"/>
                  <a:gd name="connsiteX78" fmla="*/ 1826047 w 2199342"/>
                  <a:gd name="connsiteY78" fmla="*/ 1579119 h 1622704"/>
                  <a:gd name="connsiteX79" fmla="*/ 1736401 w 2199342"/>
                  <a:gd name="connsiteY79" fmla="*/ 1569157 h 1622704"/>
                  <a:gd name="connsiteX80" fmla="*/ 1712744 w 2199342"/>
                  <a:gd name="connsiteY80" fmla="*/ 1547988 h 1622704"/>
                  <a:gd name="connsiteX81" fmla="*/ 1721460 w 2199342"/>
                  <a:gd name="connsiteY81" fmla="*/ 1505648 h 1622704"/>
                  <a:gd name="connsiteX82" fmla="*/ 1766283 w 2199342"/>
                  <a:gd name="connsiteY82" fmla="*/ 1479498 h 1622704"/>
                  <a:gd name="connsiteX83" fmla="*/ 1813596 w 2199342"/>
                  <a:gd name="connsiteY83" fmla="*/ 1449611 h 1622704"/>
                  <a:gd name="connsiteX84" fmla="*/ 1813596 w 2199342"/>
                  <a:gd name="connsiteY84" fmla="*/ 1448366 h 1622704"/>
                  <a:gd name="connsiteX85" fmla="*/ 1882076 w 2199342"/>
                  <a:gd name="connsiteY85" fmla="*/ 1193085 h 1622704"/>
                  <a:gd name="connsiteX86" fmla="*/ 1880831 w 2199342"/>
                  <a:gd name="connsiteY86" fmla="*/ 1193085 h 1622704"/>
                  <a:gd name="connsiteX87" fmla="*/ 1756322 w 2199342"/>
                  <a:gd name="connsiteY87" fmla="*/ 652636 h 1622704"/>
                  <a:gd name="connsiteX88" fmla="*/ 1750097 w 2199342"/>
                  <a:gd name="connsiteY88" fmla="*/ 518147 h 1622704"/>
                  <a:gd name="connsiteX89" fmla="*/ 1697803 w 2199342"/>
                  <a:gd name="connsiteY89" fmla="*/ 504449 h 1622704"/>
                  <a:gd name="connsiteX90" fmla="*/ 1533452 w 2199342"/>
                  <a:gd name="connsiteY90" fmla="*/ 602825 h 1622704"/>
                  <a:gd name="connsiteX91" fmla="*/ 1056584 w 2199342"/>
                  <a:gd name="connsiteY91" fmla="*/ 861842 h 1622704"/>
                  <a:gd name="connsiteX92" fmla="*/ 1010516 w 2199342"/>
                  <a:gd name="connsiteY92" fmla="*/ 1043652 h 1622704"/>
                  <a:gd name="connsiteX93" fmla="*/ 793871 w 2199342"/>
                  <a:gd name="connsiteY93" fmla="*/ 1417234 h 1622704"/>
                  <a:gd name="connsiteX94" fmla="*/ 761499 w 2199342"/>
                  <a:gd name="connsiteY94" fmla="*/ 1488214 h 1622704"/>
                  <a:gd name="connsiteX95" fmla="*/ 741577 w 2199342"/>
                  <a:gd name="connsiteY95" fmla="*/ 1484479 h 1622704"/>
                  <a:gd name="connsiteX96" fmla="*/ 737842 w 2199342"/>
                  <a:gd name="connsiteY96" fmla="*/ 1483233 h 1622704"/>
                  <a:gd name="connsiteX97" fmla="*/ 715430 w 2199342"/>
                  <a:gd name="connsiteY97" fmla="*/ 1506894 h 1622704"/>
                  <a:gd name="connsiteX98" fmla="*/ 673098 w 2199342"/>
                  <a:gd name="connsiteY98" fmla="*/ 1589082 h 1622704"/>
                  <a:gd name="connsiteX99" fmla="*/ 639480 w 2199342"/>
                  <a:gd name="connsiteY99" fmla="*/ 1615232 h 1622704"/>
                  <a:gd name="connsiteX100" fmla="*/ 571000 w 2199342"/>
                  <a:gd name="connsiteY100" fmla="*/ 1622704 h 1622704"/>
                  <a:gd name="connsiteX101" fmla="*/ 440266 w 2199342"/>
                  <a:gd name="connsiteY101" fmla="*/ 1599044 h 1622704"/>
                  <a:gd name="connsiteX102" fmla="*/ 424080 w 2199342"/>
                  <a:gd name="connsiteY102" fmla="*/ 1580365 h 1622704"/>
                  <a:gd name="connsiteX103" fmla="*/ 430306 w 2199342"/>
                  <a:gd name="connsiteY103" fmla="*/ 1554214 h 1622704"/>
                  <a:gd name="connsiteX104" fmla="*/ 569755 w 2199342"/>
                  <a:gd name="connsiteY104" fmla="*/ 1489460 h 1622704"/>
                  <a:gd name="connsiteX105" fmla="*/ 782665 w 2199342"/>
                  <a:gd name="connsiteY105" fmla="*/ 1017501 h 1622704"/>
                  <a:gd name="connsiteX106" fmla="*/ 810057 w 2199342"/>
                  <a:gd name="connsiteY106" fmla="*/ 866823 h 1622704"/>
                  <a:gd name="connsiteX107" fmla="*/ 646951 w 2199342"/>
                  <a:gd name="connsiteY107" fmla="*/ 788371 h 1622704"/>
                  <a:gd name="connsiteX108" fmla="*/ 426571 w 2199342"/>
                  <a:gd name="connsiteY108" fmla="*/ 818258 h 1622704"/>
                  <a:gd name="connsiteX109" fmla="*/ 278405 w 2199342"/>
                  <a:gd name="connsiteY109" fmla="*/ 1023728 h 1622704"/>
                  <a:gd name="connsiteX110" fmla="*/ 158877 w 2199342"/>
                  <a:gd name="connsiteY110" fmla="*/ 1122104 h 1622704"/>
                  <a:gd name="connsiteX111" fmla="*/ 100358 w 2199342"/>
                  <a:gd name="connsiteY111" fmla="*/ 1117123 h 1622704"/>
                  <a:gd name="connsiteX112" fmla="*/ 25653 w 2199342"/>
                  <a:gd name="connsiteY112" fmla="*/ 1093463 h 1622704"/>
                  <a:gd name="connsiteX113" fmla="*/ 10712 w 2199342"/>
                  <a:gd name="connsiteY113" fmla="*/ 977652 h 1622704"/>
                  <a:gd name="connsiteX114" fmla="*/ 54290 w 2199342"/>
                  <a:gd name="connsiteY114" fmla="*/ 881766 h 1622704"/>
                  <a:gd name="connsiteX115" fmla="*/ 19427 w 2199342"/>
                  <a:gd name="connsiteY115" fmla="*/ 789616 h 1622704"/>
                  <a:gd name="connsiteX116" fmla="*/ 105338 w 2199342"/>
                  <a:gd name="connsiteY116" fmla="*/ 484524 h 1622704"/>
                  <a:gd name="connsiteX117" fmla="*/ 209926 w 2199342"/>
                  <a:gd name="connsiteY117" fmla="*/ 429732 h 1622704"/>
                  <a:gd name="connsiteX118" fmla="*/ 298327 w 2199342"/>
                  <a:gd name="connsiteY118" fmla="*/ 429732 h 1622704"/>
                  <a:gd name="connsiteX119" fmla="*/ 446492 w 2199342"/>
                  <a:gd name="connsiteY119" fmla="*/ 305205 h 1622704"/>
                  <a:gd name="connsiteX120" fmla="*/ 1017986 w 2199342"/>
                  <a:gd name="connsiteY120" fmla="*/ 83546 h 1622704"/>
                  <a:gd name="connsiteX121" fmla="*/ 1599442 w 2199342"/>
                  <a:gd name="connsiteY121" fmla="*/ 1358 h 1622704"/>
                  <a:gd name="connsiteX122" fmla="*/ 1709668 w 2199342"/>
                  <a:gd name="connsiteY122" fmla="*/ 932 h 162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2199342" h="1622704">
                    <a:moveTo>
                      <a:pt x="1706253" y="14934"/>
                    </a:moveTo>
                    <a:cubicBezTo>
                      <a:pt x="1673054" y="13565"/>
                      <a:pt x="1637103" y="13507"/>
                      <a:pt x="1598194" y="15063"/>
                    </a:cubicBezTo>
                    <a:cubicBezTo>
                      <a:pt x="1402716" y="22535"/>
                      <a:pt x="1208484" y="51176"/>
                      <a:pt x="1019233" y="97250"/>
                    </a:cubicBezTo>
                    <a:cubicBezTo>
                      <a:pt x="900950" y="127136"/>
                      <a:pt x="679326" y="181927"/>
                      <a:pt x="451477" y="317660"/>
                    </a:cubicBezTo>
                    <a:cubicBezTo>
                      <a:pt x="429066" y="331358"/>
                      <a:pt x="305803" y="440940"/>
                      <a:pt x="304558" y="443430"/>
                    </a:cubicBezTo>
                    <a:cubicBezTo>
                      <a:pt x="303313" y="443430"/>
                      <a:pt x="300823" y="444676"/>
                      <a:pt x="298333" y="444676"/>
                    </a:cubicBezTo>
                    <a:cubicBezTo>
                      <a:pt x="298333" y="444676"/>
                      <a:pt x="241059" y="443430"/>
                      <a:pt x="208687" y="444676"/>
                    </a:cubicBezTo>
                    <a:cubicBezTo>
                      <a:pt x="172580" y="445921"/>
                      <a:pt x="141453" y="463354"/>
                      <a:pt x="115306" y="493240"/>
                    </a:cubicBezTo>
                    <a:cubicBezTo>
                      <a:pt x="-9201" y="638935"/>
                      <a:pt x="4494" y="724858"/>
                      <a:pt x="31886" y="784630"/>
                    </a:cubicBezTo>
                    <a:cubicBezTo>
                      <a:pt x="40602" y="804554"/>
                      <a:pt x="65503" y="875533"/>
                      <a:pt x="66748" y="879269"/>
                    </a:cubicBezTo>
                    <a:cubicBezTo>
                      <a:pt x="66748" y="880514"/>
                      <a:pt x="66748" y="883005"/>
                      <a:pt x="66748" y="884250"/>
                    </a:cubicBezTo>
                    <a:cubicBezTo>
                      <a:pt x="66748" y="885495"/>
                      <a:pt x="40602" y="942777"/>
                      <a:pt x="23171" y="982625"/>
                    </a:cubicBezTo>
                    <a:cubicBezTo>
                      <a:pt x="759" y="1037416"/>
                      <a:pt x="20680" y="1069793"/>
                      <a:pt x="34376" y="1083490"/>
                    </a:cubicBezTo>
                    <a:cubicBezTo>
                      <a:pt x="55543" y="1103414"/>
                      <a:pt x="81689" y="1108396"/>
                      <a:pt x="96630" y="1102169"/>
                    </a:cubicBezTo>
                    <a:cubicBezTo>
                      <a:pt x="99120" y="1102169"/>
                      <a:pt x="100365" y="1102169"/>
                      <a:pt x="102856" y="1102169"/>
                    </a:cubicBezTo>
                    <a:cubicBezTo>
                      <a:pt x="102856" y="1102169"/>
                      <a:pt x="125267" y="1110886"/>
                      <a:pt x="156394" y="1107150"/>
                    </a:cubicBezTo>
                    <a:cubicBezTo>
                      <a:pt x="196236" y="1103414"/>
                      <a:pt x="227363" y="1063566"/>
                      <a:pt x="265961" y="1015002"/>
                    </a:cubicBezTo>
                    <a:cubicBezTo>
                      <a:pt x="305803" y="963946"/>
                      <a:pt x="414125" y="809535"/>
                      <a:pt x="415370" y="807044"/>
                    </a:cubicBezTo>
                    <a:cubicBezTo>
                      <a:pt x="416615" y="805799"/>
                      <a:pt x="417860" y="804554"/>
                      <a:pt x="420350" y="804554"/>
                    </a:cubicBezTo>
                    <a:lnTo>
                      <a:pt x="645709" y="773422"/>
                    </a:lnTo>
                    <a:lnTo>
                      <a:pt x="646954" y="773422"/>
                    </a:lnTo>
                    <a:cubicBezTo>
                      <a:pt x="646954" y="773422"/>
                      <a:pt x="648200" y="773422"/>
                      <a:pt x="649445" y="773422"/>
                    </a:cubicBezTo>
                    <a:cubicBezTo>
                      <a:pt x="649445" y="774668"/>
                      <a:pt x="739090" y="803308"/>
                      <a:pt x="820020" y="855609"/>
                    </a:cubicBezTo>
                    <a:cubicBezTo>
                      <a:pt x="821265" y="858100"/>
                      <a:pt x="822510" y="859345"/>
                      <a:pt x="822510" y="860590"/>
                    </a:cubicBezTo>
                    <a:cubicBezTo>
                      <a:pt x="823755" y="863081"/>
                      <a:pt x="832471" y="916626"/>
                      <a:pt x="795119" y="1023718"/>
                    </a:cubicBezTo>
                    <a:cubicBezTo>
                      <a:pt x="771462" y="1085981"/>
                      <a:pt x="600887" y="1495669"/>
                      <a:pt x="573495" y="1503141"/>
                    </a:cubicBezTo>
                    <a:cubicBezTo>
                      <a:pt x="573495" y="1504386"/>
                      <a:pt x="573495" y="1504386"/>
                      <a:pt x="572250" y="1504386"/>
                    </a:cubicBezTo>
                    <a:cubicBezTo>
                      <a:pt x="571005" y="1504386"/>
                      <a:pt x="482604" y="1514348"/>
                      <a:pt x="439026" y="1562913"/>
                    </a:cubicBezTo>
                    <a:cubicBezTo>
                      <a:pt x="436536" y="1567894"/>
                      <a:pt x="435291" y="1571630"/>
                      <a:pt x="436536" y="1575365"/>
                    </a:cubicBezTo>
                    <a:cubicBezTo>
                      <a:pt x="437781" y="1580346"/>
                      <a:pt x="440272" y="1582837"/>
                      <a:pt x="445252" y="1585328"/>
                    </a:cubicBezTo>
                    <a:cubicBezTo>
                      <a:pt x="480114" y="1599025"/>
                      <a:pt x="552328" y="1617704"/>
                      <a:pt x="635749" y="1601516"/>
                    </a:cubicBezTo>
                    <a:cubicBezTo>
                      <a:pt x="645709" y="1599025"/>
                      <a:pt x="654425" y="1592799"/>
                      <a:pt x="659405" y="1582837"/>
                    </a:cubicBezTo>
                    <a:lnTo>
                      <a:pt x="700493" y="1499405"/>
                    </a:lnTo>
                    <a:cubicBezTo>
                      <a:pt x="702983" y="1496914"/>
                      <a:pt x="716679" y="1473255"/>
                      <a:pt x="732865" y="1469519"/>
                    </a:cubicBezTo>
                    <a:cubicBezTo>
                      <a:pt x="737845" y="1468274"/>
                      <a:pt x="744070" y="1469519"/>
                      <a:pt x="749051" y="1473255"/>
                    </a:cubicBezTo>
                    <a:cubicBezTo>
                      <a:pt x="751541" y="1475745"/>
                      <a:pt x="754031" y="1475745"/>
                      <a:pt x="755276" y="1474500"/>
                    </a:cubicBezTo>
                    <a:cubicBezTo>
                      <a:pt x="765237" y="1470764"/>
                      <a:pt x="775197" y="1435897"/>
                      <a:pt x="778933" y="1413482"/>
                    </a:cubicBezTo>
                    <a:cubicBezTo>
                      <a:pt x="778933" y="1412237"/>
                      <a:pt x="778933" y="1412237"/>
                      <a:pt x="780178" y="1410992"/>
                    </a:cubicBezTo>
                    <a:cubicBezTo>
                      <a:pt x="781423" y="1409747"/>
                      <a:pt x="943283" y="1128320"/>
                      <a:pt x="995576" y="1036171"/>
                    </a:cubicBezTo>
                    <a:cubicBezTo>
                      <a:pt x="1017987" y="998813"/>
                      <a:pt x="1064055" y="906664"/>
                      <a:pt x="1037909" y="856854"/>
                    </a:cubicBezTo>
                    <a:cubicBezTo>
                      <a:pt x="1036664" y="854364"/>
                      <a:pt x="1036664" y="851873"/>
                      <a:pt x="1037909" y="850628"/>
                    </a:cubicBezTo>
                    <a:cubicBezTo>
                      <a:pt x="1039154" y="848138"/>
                      <a:pt x="1041644" y="845647"/>
                      <a:pt x="1045379" y="846892"/>
                    </a:cubicBezTo>
                    <a:cubicBezTo>
                      <a:pt x="1047869" y="846892"/>
                      <a:pt x="1352913" y="871797"/>
                      <a:pt x="1519754" y="595351"/>
                    </a:cubicBezTo>
                    <a:cubicBezTo>
                      <a:pt x="1545900" y="553013"/>
                      <a:pt x="1605664" y="501957"/>
                      <a:pt x="1695310" y="490750"/>
                    </a:cubicBezTo>
                    <a:cubicBezTo>
                      <a:pt x="1697800" y="489505"/>
                      <a:pt x="1733907" y="483278"/>
                      <a:pt x="1758808" y="509429"/>
                    </a:cubicBezTo>
                    <a:cubicBezTo>
                      <a:pt x="1783710" y="534334"/>
                      <a:pt x="1787445" y="584144"/>
                      <a:pt x="1768769" y="656369"/>
                    </a:cubicBezTo>
                    <a:cubicBezTo>
                      <a:pt x="1716476" y="856854"/>
                      <a:pt x="1760054" y="1044888"/>
                      <a:pt x="1890787" y="1181865"/>
                    </a:cubicBezTo>
                    <a:cubicBezTo>
                      <a:pt x="1938100" y="1220468"/>
                      <a:pt x="1915688" y="1315108"/>
                      <a:pt x="1824798" y="1455821"/>
                    </a:cubicBezTo>
                    <a:lnTo>
                      <a:pt x="1823552" y="1458312"/>
                    </a:lnTo>
                    <a:cubicBezTo>
                      <a:pt x="1807366" y="1484462"/>
                      <a:pt x="1787445" y="1489443"/>
                      <a:pt x="1768769" y="1494424"/>
                    </a:cubicBezTo>
                    <a:cubicBezTo>
                      <a:pt x="1755073" y="1498160"/>
                      <a:pt x="1742622" y="1501896"/>
                      <a:pt x="1731417" y="1514348"/>
                    </a:cubicBezTo>
                    <a:cubicBezTo>
                      <a:pt x="1723946" y="1524310"/>
                      <a:pt x="1721456" y="1535517"/>
                      <a:pt x="1723946" y="1544234"/>
                    </a:cubicBezTo>
                    <a:cubicBezTo>
                      <a:pt x="1726436" y="1550460"/>
                      <a:pt x="1731417" y="1554196"/>
                      <a:pt x="1738887" y="1555441"/>
                    </a:cubicBezTo>
                    <a:cubicBezTo>
                      <a:pt x="1767524" y="1561668"/>
                      <a:pt x="1796161" y="1564158"/>
                      <a:pt x="1824798" y="1564158"/>
                    </a:cubicBezTo>
                    <a:cubicBezTo>
                      <a:pt x="1860905" y="1562913"/>
                      <a:pt x="1897012" y="1539253"/>
                      <a:pt x="1899502" y="1534272"/>
                    </a:cubicBezTo>
                    <a:cubicBezTo>
                      <a:pt x="1916933" y="1510612"/>
                      <a:pt x="1935610" y="1478236"/>
                      <a:pt x="1958021" y="1442123"/>
                    </a:cubicBezTo>
                    <a:cubicBezTo>
                      <a:pt x="1982922" y="1401030"/>
                      <a:pt x="2010314" y="1356201"/>
                      <a:pt x="2041441" y="1311372"/>
                    </a:cubicBezTo>
                    <a:cubicBezTo>
                      <a:pt x="2067588" y="1271524"/>
                      <a:pt x="2080038" y="1212997"/>
                      <a:pt x="2051402" y="1165677"/>
                    </a:cubicBezTo>
                    <a:cubicBezTo>
                      <a:pt x="2047666" y="1161941"/>
                      <a:pt x="2043931" y="1154470"/>
                      <a:pt x="2037706" y="1145753"/>
                    </a:cubicBezTo>
                    <a:cubicBezTo>
                      <a:pt x="1980432" y="1059831"/>
                      <a:pt x="1943080" y="997568"/>
                      <a:pt x="1949305" y="973908"/>
                    </a:cubicBezTo>
                    <a:cubicBezTo>
                      <a:pt x="1953041" y="960210"/>
                      <a:pt x="1974207" y="934060"/>
                      <a:pt x="2007824" y="891721"/>
                    </a:cubicBezTo>
                    <a:cubicBezTo>
                      <a:pt x="2035216" y="858100"/>
                      <a:pt x="2065098" y="818252"/>
                      <a:pt x="2081284" y="790856"/>
                    </a:cubicBezTo>
                    <a:cubicBezTo>
                      <a:pt x="2197076" y="589125"/>
                      <a:pt x="2187115" y="458373"/>
                      <a:pt x="2180890" y="379922"/>
                    </a:cubicBezTo>
                    <a:lnTo>
                      <a:pt x="2179645" y="371206"/>
                    </a:lnTo>
                    <a:cubicBezTo>
                      <a:pt x="2173419" y="280302"/>
                      <a:pt x="2138557" y="204342"/>
                      <a:pt x="2068833" y="132117"/>
                    </a:cubicBezTo>
                    <a:cubicBezTo>
                      <a:pt x="2036149" y="98339"/>
                      <a:pt x="1938644" y="24520"/>
                      <a:pt x="1706253" y="14934"/>
                    </a:cubicBezTo>
                    <a:close/>
                    <a:moveTo>
                      <a:pt x="1709668" y="932"/>
                    </a:moveTo>
                    <a:cubicBezTo>
                      <a:pt x="1946742" y="10211"/>
                      <a:pt x="2046427" y="86348"/>
                      <a:pt x="2081290" y="123395"/>
                    </a:cubicBezTo>
                    <a:cubicBezTo>
                      <a:pt x="2152260" y="196866"/>
                      <a:pt x="2188367" y="275318"/>
                      <a:pt x="2195838" y="369959"/>
                    </a:cubicBezTo>
                    <a:lnTo>
                      <a:pt x="2195838" y="379921"/>
                    </a:lnTo>
                    <a:cubicBezTo>
                      <a:pt x="2202063" y="458374"/>
                      <a:pt x="2213269" y="591618"/>
                      <a:pt x="2094986" y="797088"/>
                    </a:cubicBezTo>
                    <a:cubicBezTo>
                      <a:pt x="2077555" y="826974"/>
                      <a:pt x="2047673" y="865578"/>
                      <a:pt x="2020281" y="900446"/>
                    </a:cubicBezTo>
                    <a:cubicBezTo>
                      <a:pt x="1994134" y="932823"/>
                      <a:pt x="1967987" y="966445"/>
                      <a:pt x="1965497" y="977652"/>
                    </a:cubicBezTo>
                    <a:cubicBezTo>
                      <a:pt x="1959272" y="1001313"/>
                      <a:pt x="2027751" y="1103425"/>
                      <a:pt x="2050163" y="1137048"/>
                    </a:cubicBezTo>
                    <a:cubicBezTo>
                      <a:pt x="2056388" y="1145764"/>
                      <a:pt x="2061368" y="1154481"/>
                      <a:pt x="2063859" y="1158217"/>
                    </a:cubicBezTo>
                    <a:cubicBezTo>
                      <a:pt x="2096231" y="1210519"/>
                      <a:pt x="2082535" y="1276518"/>
                      <a:pt x="2055143" y="1318857"/>
                    </a:cubicBezTo>
                    <a:cubicBezTo>
                      <a:pt x="2024016" y="1363687"/>
                      <a:pt x="1996624" y="1409762"/>
                      <a:pt x="1971722" y="1449611"/>
                    </a:cubicBezTo>
                    <a:cubicBezTo>
                      <a:pt x="1949311" y="1485724"/>
                      <a:pt x="1929389" y="1518101"/>
                      <a:pt x="1913203" y="1543006"/>
                    </a:cubicBezTo>
                    <a:cubicBezTo>
                      <a:pt x="1908223" y="1550478"/>
                      <a:pt x="1868380" y="1577874"/>
                      <a:pt x="1826047" y="1579119"/>
                    </a:cubicBezTo>
                    <a:cubicBezTo>
                      <a:pt x="1796165" y="1579119"/>
                      <a:pt x="1766283" y="1575384"/>
                      <a:pt x="1736401" y="1569157"/>
                    </a:cubicBezTo>
                    <a:cubicBezTo>
                      <a:pt x="1725195" y="1566667"/>
                      <a:pt x="1715235" y="1559195"/>
                      <a:pt x="1712744" y="1547988"/>
                    </a:cubicBezTo>
                    <a:cubicBezTo>
                      <a:pt x="1707764" y="1535535"/>
                      <a:pt x="1711499" y="1518101"/>
                      <a:pt x="1721460" y="1505648"/>
                    </a:cubicBezTo>
                    <a:cubicBezTo>
                      <a:pt x="1735156" y="1488214"/>
                      <a:pt x="1751342" y="1484479"/>
                      <a:pt x="1766283" y="1479498"/>
                    </a:cubicBezTo>
                    <a:cubicBezTo>
                      <a:pt x="1783714" y="1475762"/>
                      <a:pt x="1799900" y="1472026"/>
                      <a:pt x="1813596" y="1449611"/>
                    </a:cubicBezTo>
                    <a:lnTo>
                      <a:pt x="1813596" y="1448366"/>
                    </a:lnTo>
                    <a:cubicBezTo>
                      <a:pt x="1898262" y="1316367"/>
                      <a:pt x="1923164" y="1225462"/>
                      <a:pt x="1882076" y="1193085"/>
                    </a:cubicBezTo>
                    <a:lnTo>
                      <a:pt x="1880831" y="1193085"/>
                    </a:lnTo>
                    <a:cubicBezTo>
                      <a:pt x="1746362" y="1049878"/>
                      <a:pt x="1702784" y="858106"/>
                      <a:pt x="1756322" y="652636"/>
                    </a:cubicBezTo>
                    <a:cubicBezTo>
                      <a:pt x="1773754" y="586637"/>
                      <a:pt x="1771264" y="540562"/>
                      <a:pt x="1750097" y="518147"/>
                    </a:cubicBezTo>
                    <a:cubicBezTo>
                      <a:pt x="1728930" y="498222"/>
                      <a:pt x="1699048" y="504449"/>
                      <a:pt x="1697803" y="504449"/>
                    </a:cubicBezTo>
                    <a:cubicBezTo>
                      <a:pt x="1614383" y="514411"/>
                      <a:pt x="1557109" y="564222"/>
                      <a:pt x="1533452" y="602825"/>
                    </a:cubicBezTo>
                    <a:cubicBezTo>
                      <a:pt x="1381552" y="855616"/>
                      <a:pt x="1115103" y="863087"/>
                      <a:pt x="1056584" y="861842"/>
                    </a:cubicBezTo>
                    <a:cubicBezTo>
                      <a:pt x="1075260" y="915389"/>
                      <a:pt x="1035418" y="997577"/>
                      <a:pt x="1010516" y="1043652"/>
                    </a:cubicBezTo>
                    <a:cubicBezTo>
                      <a:pt x="958222" y="1133312"/>
                      <a:pt x="805077" y="1398555"/>
                      <a:pt x="793871" y="1417234"/>
                    </a:cubicBezTo>
                    <a:cubicBezTo>
                      <a:pt x="791381" y="1430932"/>
                      <a:pt x="782665" y="1479498"/>
                      <a:pt x="761499" y="1488214"/>
                    </a:cubicBezTo>
                    <a:cubicBezTo>
                      <a:pt x="756518" y="1489460"/>
                      <a:pt x="749048" y="1490705"/>
                      <a:pt x="741577" y="1484479"/>
                    </a:cubicBezTo>
                    <a:cubicBezTo>
                      <a:pt x="740332" y="1483233"/>
                      <a:pt x="739087" y="1483233"/>
                      <a:pt x="737842" y="1483233"/>
                    </a:cubicBezTo>
                    <a:cubicBezTo>
                      <a:pt x="729126" y="1485724"/>
                      <a:pt x="719166" y="1499422"/>
                      <a:pt x="715430" y="1506894"/>
                    </a:cubicBezTo>
                    <a:lnTo>
                      <a:pt x="673098" y="1589082"/>
                    </a:lnTo>
                    <a:cubicBezTo>
                      <a:pt x="666872" y="1602780"/>
                      <a:pt x="654421" y="1612742"/>
                      <a:pt x="639480" y="1615232"/>
                    </a:cubicBezTo>
                    <a:cubicBezTo>
                      <a:pt x="615824" y="1620214"/>
                      <a:pt x="592167" y="1622704"/>
                      <a:pt x="571000" y="1622704"/>
                    </a:cubicBezTo>
                    <a:cubicBezTo>
                      <a:pt x="513727" y="1622704"/>
                      <a:pt x="467658" y="1609006"/>
                      <a:pt x="440266" y="1599044"/>
                    </a:cubicBezTo>
                    <a:cubicBezTo>
                      <a:pt x="432796" y="1595308"/>
                      <a:pt x="425325" y="1589082"/>
                      <a:pt x="424080" y="1580365"/>
                    </a:cubicBezTo>
                    <a:cubicBezTo>
                      <a:pt x="421590" y="1570402"/>
                      <a:pt x="424080" y="1561686"/>
                      <a:pt x="430306" y="1554214"/>
                    </a:cubicBezTo>
                    <a:cubicBezTo>
                      <a:pt x="475129" y="1503158"/>
                      <a:pt x="556060" y="1490705"/>
                      <a:pt x="569755" y="1489460"/>
                    </a:cubicBezTo>
                    <a:cubicBezTo>
                      <a:pt x="592167" y="1468290"/>
                      <a:pt x="740332" y="1132066"/>
                      <a:pt x="782665" y="1017501"/>
                    </a:cubicBezTo>
                    <a:cubicBezTo>
                      <a:pt x="813792" y="929087"/>
                      <a:pt x="811302" y="879276"/>
                      <a:pt x="810057" y="866823"/>
                    </a:cubicBezTo>
                    <a:cubicBezTo>
                      <a:pt x="737842" y="819503"/>
                      <a:pt x="659402" y="792107"/>
                      <a:pt x="646951" y="788371"/>
                    </a:cubicBezTo>
                    <a:lnTo>
                      <a:pt x="426571" y="818258"/>
                    </a:lnTo>
                    <a:cubicBezTo>
                      <a:pt x="411630" y="838182"/>
                      <a:pt x="315758" y="976407"/>
                      <a:pt x="278405" y="1023728"/>
                    </a:cubicBezTo>
                    <a:cubicBezTo>
                      <a:pt x="237317" y="1076029"/>
                      <a:pt x="204945" y="1115878"/>
                      <a:pt x="158877" y="1122104"/>
                    </a:cubicBezTo>
                    <a:cubicBezTo>
                      <a:pt x="131485" y="1124595"/>
                      <a:pt x="107828" y="1118368"/>
                      <a:pt x="100358" y="1117123"/>
                    </a:cubicBezTo>
                    <a:cubicBezTo>
                      <a:pt x="77946" y="1124595"/>
                      <a:pt x="46819" y="1114632"/>
                      <a:pt x="25653" y="1093463"/>
                    </a:cubicBezTo>
                    <a:cubicBezTo>
                      <a:pt x="-1739" y="1064822"/>
                      <a:pt x="-7965" y="1023728"/>
                      <a:pt x="10712" y="977652"/>
                    </a:cubicBezTo>
                    <a:cubicBezTo>
                      <a:pt x="25653" y="941540"/>
                      <a:pt x="48064" y="892974"/>
                      <a:pt x="54290" y="881766"/>
                    </a:cubicBezTo>
                    <a:cubicBezTo>
                      <a:pt x="48064" y="868068"/>
                      <a:pt x="26898" y="808295"/>
                      <a:pt x="19427" y="789616"/>
                    </a:cubicBezTo>
                    <a:cubicBezTo>
                      <a:pt x="-35356" y="670070"/>
                      <a:pt x="36859" y="564222"/>
                      <a:pt x="105338" y="484524"/>
                    </a:cubicBezTo>
                    <a:cubicBezTo>
                      <a:pt x="133975" y="450902"/>
                      <a:pt x="168838" y="432223"/>
                      <a:pt x="209926" y="429732"/>
                    </a:cubicBezTo>
                    <a:cubicBezTo>
                      <a:pt x="237317" y="428487"/>
                      <a:pt x="285876" y="429732"/>
                      <a:pt x="298327" y="429732"/>
                    </a:cubicBezTo>
                    <a:cubicBezTo>
                      <a:pt x="315758" y="414789"/>
                      <a:pt x="424080" y="318903"/>
                      <a:pt x="446492" y="305205"/>
                    </a:cubicBezTo>
                    <a:cubicBezTo>
                      <a:pt x="674343" y="169470"/>
                      <a:pt x="897213" y="113433"/>
                      <a:pt x="1017986" y="83546"/>
                    </a:cubicBezTo>
                    <a:cubicBezTo>
                      <a:pt x="1207240" y="36226"/>
                      <a:pt x="1402718" y="8830"/>
                      <a:pt x="1599442" y="1358"/>
                    </a:cubicBezTo>
                    <a:cubicBezTo>
                      <a:pt x="1639129" y="-354"/>
                      <a:pt x="1675801" y="-393"/>
                      <a:pt x="1709668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20DD49EB-16BE-7A4A-B7DA-B8672935C8A4}"/>
                  </a:ext>
                </a:extLst>
              </p:cNvPr>
              <p:cNvSpPr/>
              <p:nvPr/>
            </p:nvSpPr>
            <p:spPr>
              <a:xfrm>
                <a:off x="12637315" y="12337670"/>
                <a:ext cx="84714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" h="99">
                    <a:moveTo>
                      <a:pt x="6" y="99"/>
                    </a:moveTo>
                    <a:cubicBezTo>
                      <a:pt x="4" y="99"/>
                      <a:pt x="2" y="97"/>
                      <a:pt x="1" y="95"/>
                    </a:cubicBezTo>
                    <a:cubicBezTo>
                      <a:pt x="-1" y="92"/>
                      <a:pt x="1" y="89"/>
                      <a:pt x="4" y="88"/>
                    </a:cubicBezTo>
                    <a:cubicBezTo>
                      <a:pt x="4" y="87"/>
                      <a:pt x="43" y="68"/>
                      <a:pt x="58" y="4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1"/>
                      <a:pt x="70" y="4"/>
                      <a:pt x="69" y="7"/>
                    </a:cubicBezTo>
                    <a:cubicBezTo>
                      <a:pt x="53" y="76"/>
                      <a:pt x="10" y="97"/>
                      <a:pt x="9" y="98"/>
                    </a:cubicBezTo>
                    <a:cubicBezTo>
                      <a:pt x="8" y="98"/>
                      <a:pt x="8" y="99"/>
                      <a:pt x="6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A7A3EE99-391B-954B-B261-FA39E6A3DC94}"/>
                  </a:ext>
                </a:extLst>
              </p:cNvPr>
              <p:cNvSpPr/>
              <p:nvPr/>
            </p:nvSpPr>
            <p:spPr>
              <a:xfrm>
                <a:off x="12669705" y="11851641"/>
                <a:ext cx="256633" cy="383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309">
                    <a:moveTo>
                      <a:pt x="117" y="7"/>
                    </a:moveTo>
                    <a:cubicBezTo>
                      <a:pt x="92" y="-2"/>
                      <a:pt x="64" y="-2"/>
                      <a:pt x="40" y="9"/>
                    </a:cubicBezTo>
                    <a:cubicBezTo>
                      <a:pt x="19" y="19"/>
                      <a:pt x="-2" y="39"/>
                      <a:pt x="0" y="77"/>
                    </a:cubicBezTo>
                    <a:cubicBezTo>
                      <a:pt x="5" y="153"/>
                      <a:pt x="78" y="216"/>
                      <a:pt x="79" y="276"/>
                    </a:cubicBezTo>
                    <a:cubicBezTo>
                      <a:pt x="79" y="337"/>
                      <a:pt x="164" y="317"/>
                      <a:pt x="201" y="167"/>
                    </a:cubicBezTo>
                    <a:cubicBezTo>
                      <a:pt x="226" y="61"/>
                      <a:pt x="159" y="22"/>
                      <a:pt x="117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CC7A6A04-8243-374A-805F-EB7B8BAB6A25}"/>
                  </a:ext>
                </a:extLst>
              </p:cNvPr>
              <p:cNvSpPr/>
              <p:nvPr/>
            </p:nvSpPr>
            <p:spPr>
              <a:xfrm>
                <a:off x="12548863" y="12360099"/>
                <a:ext cx="51077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69">
                    <a:moveTo>
                      <a:pt x="37" y="9"/>
                    </a:moveTo>
                    <a:cubicBezTo>
                      <a:pt x="31" y="-6"/>
                      <a:pt x="13" y="1"/>
                      <a:pt x="0" y="6"/>
                    </a:cubicBezTo>
                    <a:cubicBezTo>
                      <a:pt x="-1" y="46"/>
                      <a:pt x="14" y="62"/>
                      <a:pt x="37" y="69"/>
                    </a:cubicBezTo>
                    <a:cubicBezTo>
                      <a:pt x="39" y="64"/>
                      <a:pt x="43" y="62"/>
                      <a:pt x="42" y="56"/>
                    </a:cubicBezTo>
                    <a:cubicBezTo>
                      <a:pt x="41" y="54"/>
                      <a:pt x="40" y="52"/>
                      <a:pt x="39" y="50"/>
                    </a:cubicBezTo>
                    <a:cubicBezTo>
                      <a:pt x="38" y="48"/>
                      <a:pt x="37" y="45"/>
                      <a:pt x="36" y="43"/>
                    </a:cubicBezTo>
                    <a:cubicBezTo>
                      <a:pt x="35" y="39"/>
                      <a:pt x="35" y="35"/>
                      <a:pt x="37" y="31"/>
                    </a:cubicBezTo>
                    <a:cubicBezTo>
                      <a:pt x="38" y="24"/>
                      <a:pt x="40" y="17"/>
                      <a:pt x="37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E4B4759F-4089-7C40-893B-EFAE971FA02C}"/>
                  </a:ext>
                </a:extLst>
              </p:cNvPr>
              <p:cNvSpPr/>
              <p:nvPr/>
            </p:nvSpPr>
            <p:spPr>
              <a:xfrm>
                <a:off x="12637315" y="12117088"/>
                <a:ext cx="44849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48">
                    <a:moveTo>
                      <a:pt x="26" y="0"/>
                    </a:moveTo>
                    <a:cubicBezTo>
                      <a:pt x="30" y="2"/>
                      <a:pt x="40" y="16"/>
                      <a:pt x="35" y="30"/>
                    </a:cubicBezTo>
                    <a:cubicBezTo>
                      <a:pt x="30" y="44"/>
                      <a:pt x="14" y="49"/>
                      <a:pt x="9" y="47"/>
                    </a:cubicBezTo>
                    <a:cubicBezTo>
                      <a:pt x="5" y="46"/>
                      <a:pt x="-4" y="32"/>
                      <a:pt x="1" y="18"/>
                    </a:cubicBezTo>
                    <a:cubicBezTo>
                      <a:pt x="6" y="3"/>
                      <a:pt x="22" y="-1"/>
                      <a:pt x="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CB5F2B2-61B7-0245-B166-ED5FFB7494CB}"/>
                  </a:ext>
                </a:extLst>
              </p:cNvPr>
              <p:cNvSpPr/>
              <p:nvPr/>
            </p:nvSpPr>
            <p:spPr>
              <a:xfrm>
                <a:off x="12937551" y="11602395"/>
                <a:ext cx="257879" cy="5608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" h="451">
                    <a:moveTo>
                      <a:pt x="0" y="65"/>
                    </a:moveTo>
                    <a:cubicBezTo>
                      <a:pt x="0" y="65"/>
                      <a:pt x="98" y="121"/>
                      <a:pt x="110" y="430"/>
                    </a:cubicBezTo>
                    <a:cubicBezTo>
                      <a:pt x="110" y="430"/>
                      <a:pt x="154" y="483"/>
                      <a:pt x="204" y="419"/>
                    </a:cubicBezTo>
                    <a:cubicBezTo>
                      <a:pt x="204" y="419"/>
                      <a:pt x="240" y="158"/>
                      <a:pt x="94" y="2"/>
                    </a:cubicBezTo>
                    <a:cubicBezTo>
                      <a:pt x="94" y="2"/>
                      <a:pt x="0" y="-19"/>
                      <a:pt x="0" y="6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F5756434-E457-6649-9C70-114872FCB7B4}"/>
                  </a:ext>
                </a:extLst>
              </p:cNvPr>
              <p:cNvSpPr/>
              <p:nvPr/>
            </p:nvSpPr>
            <p:spPr>
              <a:xfrm>
                <a:off x="12931219" y="11594836"/>
                <a:ext cx="270631" cy="574594"/>
              </a:xfrm>
              <a:custGeom>
                <a:avLst/>
                <a:gdLst>
                  <a:gd name="connsiteX0" fmla="*/ 84764 w 270631"/>
                  <a:gd name="connsiteY0" fmla="*/ 14878 h 574594"/>
                  <a:gd name="connsiteX1" fmla="*/ 36116 w 270631"/>
                  <a:gd name="connsiteY1" fmla="*/ 31197 h 574594"/>
                  <a:gd name="connsiteX2" fmla="*/ 13806 w 270631"/>
                  <a:gd name="connsiteY2" fmla="*/ 84663 h 574594"/>
                  <a:gd name="connsiteX3" fmla="*/ 148904 w 270631"/>
                  <a:gd name="connsiteY3" fmla="*/ 538500 h 574594"/>
                  <a:gd name="connsiteX4" fmla="*/ 196003 w 270631"/>
                  <a:gd name="connsiteY4" fmla="*/ 560881 h 574594"/>
                  <a:gd name="connsiteX5" fmla="*/ 251777 w 270631"/>
                  <a:gd name="connsiteY5" fmla="*/ 524823 h 574594"/>
                  <a:gd name="connsiteX6" fmla="*/ 120397 w 270631"/>
                  <a:gd name="connsiteY6" fmla="*/ 16276 h 574594"/>
                  <a:gd name="connsiteX7" fmla="*/ 84764 w 270631"/>
                  <a:gd name="connsiteY7" fmla="*/ 14878 h 574594"/>
                  <a:gd name="connsiteX8" fmla="*/ 88924 w 270631"/>
                  <a:gd name="connsiteY8" fmla="*/ 82 h 574594"/>
                  <a:gd name="connsiteX9" fmla="*/ 125351 w 270631"/>
                  <a:gd name="connsiteY9" fmla="*/ 2569 h 574594"/>
                  <a:gd name="connsiteX10" fmla="*/ 129071 w 270631"/>
                  <a:gd name="connsiteY10" fmla="*/ 5056 h 574594"/>
                  <a:gd name="connsiteX11" fmla="*/ 265480 w 270631"/>
                  <a:gd name="connsiteY11" fmla="*/ 529827 h 574594"/>
                  <a:gd name="connsiteX12" fmla="*/ 265480 w 270631"/>
                  <a:gd name="connsiteY12" fmla="*/ 533557 h 574594"/>
                  <a:gd name="connsiteX13" fmla="*/ 196035 w 270631"/>
                  <a:gd name="connsiteY13" fmla="*/ 574594 h 574594"/>
                  <a:gd name="connsiteX14" fmla="*/ 194795 w 270631"/>
                  <a:gd name="connsiteY14" fmla="*/ 574594 h 574594"/>
                  <a:gd name="connsiteX15" fmla="*/ 136512 w 270631"/>
                  <a:gd name="connsiteY15" fmla="*/ 547236 h 574594"/>
                  <a:gd name="connsiteX16" fmla="*/ 135271 w 270631"/>
                  <a:gd name="connsiteY16" fmla="*/ 542262 h 574594"/>
                  <a:gd name="connsiteX17" fmla="*/ 2583 w 270631"/>
                  <a:gd name="connsiteY17" fmla="*/ 94590 h 574594"/>
                  <a:gd name="connsiteX18" fmla="*/ 103 w 270631"/>
                  <a:gd name="connsiteY18" fmla="*/ 88373 h 574594"/>
                  <a:gd name="connsiteX19" fmla="*/ 27385 w 270631"/>
                  <a:gd name="connsiteY19" fmla="*/ 19979 h 574594"/>
                  <a:gd name="connsiteX20" fmla="*/ 88924 w 270631"/>
                  <a:gd name="connsiteY20" fmla="*/ 82 h 574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0631" h="574594">
                    <a:moveTo>
                      <a:pt x="84764" y="14878"/>
                    </a:moveTo>
                    <a:cubicBezTo>
                      <a:pt x="68651" y="15966"/>
                      <a:pt x="50370" y="20007"/>
                      <a:pt x="36116" y="31197"/>
                    </a:cubicBezTo>
                    <a:cubicBezTo>
                      <a:pt x="22482" y="42388"/>
                      <a:pt x="15045" y="61038"/>
                      <a:pt x="13806" y="84663"/>
                    </a:cubicBezTo>
                    <a:cubicBezTo>
                      <a:pt x="34876" y="99583"/>
                      <a:pt x="135271" y="190351"/>
                      <a:pt x="148904" y="538500"/>
                    </a:cubicBezTo>
                    <a:cubicBezTo>
                      <a:pt x="153862" y="544717"/>
                      <a:pt x="172454" y="560881"/>
                      <a:pt x="196003" y="560881"/>
                    </a:cubicBezTo>
                    <a:cubicBezTo>
                      <a:pt x="214594" y="559638"/>
                      <a:pt x="234425" y="548447"/>
                      <a:pt x="251777" y="524823"/>
                    </a:cubicBezTo>
                    <a:cubicBezTo>
                      <a:pt x="255496" y="498712"/>
                      <a:pt x="287721" y="199055"/>
                      <a:pt x="120397" y="16276"/>
                    </a:cubicBezTo>
                    <a:cubicBezTo>
                      <a:pt x="114820" y="15655"/>
                      <a:pt x="100876" y="13790"/>
                      <a:pt x="84764" y="14878"/>
                    </a:cubicBezTo>
                    <a:close/>
                    <a:moveTo>
                      <a:pt x="88924" y="82"/>
                    </a:moveTo>
                    <a:cubicBezTo>
                      <a:pt x="108610" y="-540"/>
                      <a:pt x="124111" y="2569"/>
                      <a:pt x="125351" y="2569"/>
                    </a:cubicBezTo>
                    <a:cubicBezTo>
                      <a:pt x="126591" y="2569"/>
                      <a:pt x="127831" y="3813"/>
                      <a:pt x="129071" y="5056"/>
                    </a:cubicBezTo>
                    <a:cubicBezTo>
                      <a:pt x="308882" y="199047"/>
                      <a:pt x="266720" y="526096"/>
                      <a:pt x="265480" y="529827"/>
                    </a:cubicBezTo>
                    <a:cubicBezTo>
                      <a:pt x="265480" y="531070"/>
                      <a:pt x="265480" y="532314"/>
                      <a:pt x="265480" y="533557"/>
                    </a:cubicBezTo>
                    <a:cubicBezTo>
                      <a:pt x="244398" y="560915"/>
                      <a:pt x="220837" y="573350"/>
                      <a:pt x="196035" y="574594"/>
                    </a:cubicBezTo>
                    <a:cubicBezTo>
                      <a:pt x="194795" y="574594"/>
                      <a:pt x="194795" y="574594"/>
                      <a:pt x="194795" y="574594"/>
                    </a:cubicBezTo>
                    <a:cubicBezTo>
                      <a:pt x="160073" y="574594"/>
                      <a:pt x="137752" y="547236"/>
                      <a:pt x="136512" y="547236"/>
                    </a:cubicBezTo>
                    <a:cubicBezTo>
                      <a:pt x="135271" y="544749"/>
                      <a:pt x="135271" y="543506"/>
                      <a:pt x="135271" y="542262"/>
                    </a:cubicBezTo>
                    <a:cubicBezTo>
                      <a:pt x="120391" y="169202"/>
                      <a:pt x="3823" y="94590"/>
                      <a:pt x="2583" y="94590"/>
                    </a:cubicBezTo>
                    <a:cubicBezTo>
                      <a:pt x="103" y="93347"/>
                      <a:pt x="103" y="90860"/>
                      <a:pt x="103" y="88373"/>
                    </a:cubicBezTo>
                    <a:cubicBezTo>
                      <a:pt x="-1137" y="57284"/>
                      <a:pt x="8784" y="34901"/>
                      <a:pt x="27385" y="19979"/>
                    </a:cubicBezTo>
                    <a:cubicBezTo>
                      <a:pt x="45366" y="5057"/>
                      <a:pt x="69238" y="704"/>
                      <a:pt x="88924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B821007A-B06D-8F48-9B85-86BB2E8F131B}"/>
                  </a:ext>
                </a:extLst>
              </p:cNvPr>
              <p:cNvSpPr/>
              <p:nvPr/>
            </p:nvSpPr>
            <p:spPr>
              <a:xfrm>
                <a:off x="13104487" y="12083440"/>
                <a:ext cx="53569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44">
                    <a:moveTo>
                      <a:pt x="22" y="44"/>
                    </a:moveTo>
                    <a:cubicBezTo>
                      <a:pt x="10" y="43"/>
                      <a:pt x="0" y="34"/>
                      <a:pt x="0" y="21"/>
                    </a:cubicBezTo>
                    <a:cubicBezTo>
                      <a:pt x="1" y="10"/>
                      <a:pt x="11" y="0"/>
                      <a:pt x="23" y="0"/>
                    </a:cubicBezTo>
                    <a:cubicBezTo>
                      <a:pt x="34" y="0"/>
                      <a:pt x="44" y="10"/>
                      <a:pt x="44" y="22"/>
                    </a:cubicBezTo>
                    <a:cubicBezTo>
                      <a:pt x="44" y="34"/>
                      <a:pt x="34" y="44"/>
                      <a:pt x="22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28F3A6B2-55F0-9C48-A2C9-56965F81A7DA}"/>
                  </a:ext>
                </a:extLst>
              </p:cNvPr>
              <p:cNvSpPr/>
              <p:nvPr/>
            </p:nvSpPr>
            <p:spPr>
              <a:xfrm>
                <a:off x="13101992" y="11962555"/>
                <a:ext cx="52323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3">
                    <a:moveTo>
                      <a:pt x="0" y="23"/>
                    </a:moveTo>
                    <a:cubicBezTo>
                      <a:pt x="-2" y="11"/>
                      <a:pt x="8" y="1"/>
                      <a:pt x="19" y="0"/>
                    </a:cubicBezTo>
                    <a:cubicBezTo>
                      <a:pt x="32" y="-1"/>
                      <a:pt x="42" y="8"/>
                      <a:pt x="43" y="20"/>
                    </a:cubicBezTo>
                    <a:cubicBezTo>
                      <a:pt x="44" y="32"/>
                      <a:pt x="35" y="42"/>
                      <a:pt x="23" y="43"/>
                    </a:cubicBezTo>
                    <a:cubicBezTo>
                      <a:pt x="22" y="43"/>
                      <a:pt x="22" y="43"/>
                      <a:pt x="21" y="43"/>
                    </a:cubicBezTo>
                    <a:cubicBezTo>
                      <a:pt x="10" y="43"/>
                      <a:pt x="1" y="34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BC2C288-5476-0C48-B043-C17688439C6E}"/>
                  </a:ext>
                </a:extLst>
              </p:cNvPr>
              <p:cNvSpPr/>
              <p:nvPr/>
            </p:nvSpPr>
            <p:spPr>
              <a:xfrm>
                <a:off x="13084554" y="11841668"/>
                <a:ext cx="53569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43">
                    <a:moveTo>
                      <a:pt x="0" y="26"/>
                    </a:moveTo>
                    <a:cubicBezTo>
                      <a:pt x="-2" y="15"/>
                      <a:pt x="5" y="3"/>
                      <a:pt x="17" y="1"/>
                    </a:cubicBezTo>
                    <a:cubicBezTo>
                      <a:pt x="28" y="-2"/>
                      <a:pt x="40" y="5"/>
                      <a:pt x="43" y="17"/>
                    </a:cubicBezTo>
                    <a:cubicBezTo>
                      <a:pt x="45" y="29"/>
                      <a:pt x="38" y="40"/>
                      <a:pt x="26" y="43"/>
                    </a:cubicBezTo>
                    <a:cubicBezTo>
                      <a:pt x="25" y="43"/>
                      <a:pt x="23" y="43"/>
                      <a:pt x="21" y="43"/>
                    </a:cubicBezTo>
                    <a:cubicBezTo>
                      <a:pt x="11" y="43"/>
                      <a:pt x="2" y="37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7B0A8D52-F5FC-C94E-BCE2-A0595DA87F7E}"/>
                  </a:ext>
                </a:extLst>
              </p:cNvPr>
              <p:cNvSpPr/>
              <p:nvPr/>
            </p:nvSpPr>
            <p:spPr>
              <a:xfrm>
                <a:off x="13047180" y="11727018"/>
                <a:ext cx="52323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3">
                    <a:moveTo>
                      <a:pt x="1" y="30"/>
                    </a:moveTo>
                    <a:cubicBezTo>
                      <a:pt x="-2" y="19"/>
                      <a:pt x="1" y="6"/>
                      <a:pt x="13" y="2"/>
                    </a:cubicBezTo>
                    <a:cubicBezTo>
                      <a:pt x="24" y="-3"/>
                      <a:pt x="36" y="2"/>
                      <a:pt x="41" y="13"/>
                    </a:cubicBezTo>
                    <a:cubicBezTo>
                      <a:pt x="46" y="23"/>
                      <a:pt x="41" y="37"/>
                      <a:pt x="30" y="41"/>
                    </a:cubicBezTo>
                    <a:cubicBezTo>
                      <a:pt x="27" y="43"/>
                      <a:pt x="24" y="43"/>
                      <a:pt x="22" y="43"/>
                    </a:cubicBezTo>
                    <a:cubicBezTo>
                      <a:pt x="13" y="43"/>
                      <a:pt x="5" y="38"/>
                      <a:pt x="1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255E6C62-CE61-2141-85FC-8FE75D6E5CDA}"/>
                  </a:ext>
                </a:extLst>
              </p:cNvPr>
              <p:cNvSpPr/>
              <p:nvPr/>
            </p:nvSpPr>
            <p:spPr>
              <a:xfrm>
                <a:off x="12977412" y="11628562"/>
                <a:ext cx="53569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43">
                    <a:moveTo>
                      <a:pt x="9" y="39"/>
                    </a:moveTo>
                    <a:cubicBezTo>
                      <a:pt x="-1" y="32"/>
                      <a:pt x="-3" y="19"/>
                      <a:pt x="4" y="9"/>
                    </a:cubicBezTo>
                    <a:cubicBezTo>
                      <a:pt x="10" y="-1"/>
                      <a:pt x="24" y="-3"/>
                      <a:pt x="34" y="3"/>
                    </a:cubicBezTo>
                    <a:cubicBezTo>
                      <a:pt x="44" y="10"/>
                      <a:pt x="46" y="24"/>
                      <a:pt x="40" y="33"/>
                    </a:cubicBezTo>
                    <a:cubicBezTo>
                      <a:pt x="35" y="40"/>
                      <a:pt x="29" y="43"/>
                      <a:pt x="22" y="43"/>
                    </a:cubicBezTo>
                    <a:cubicBezTo>
                      <a:pt x="17" y="43"/>
                      <a:pt x="13" y="41"/>
                      <a:pt x="9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63B4F266-ADF3-A54F-B498-7B2EBBCE1C9D}"/>
                  </a:ext>
                </a:extLst>
              </p:cNvPr>
              <p:cNvSpPr/>
              <p:nvPr/>
            </p:nvSpPr>
            <p:spPr>
              <a:xfrm>
                <a:off x="13098258" y="12075962"/>
                <a:ext cx="67273" cy="68543"/>
              </a:xfrm>
              <a:custGeom>
                <a:avLst/>
                <a:gdLst>
                  <a:gd name="connsiteX0" fmla="*/ 33013 w 67273"/>
                  <a:gd name="connsiteY0" fmla="*/ 14955 h 68543"/>
                  <a:gd name="connsiteX1" fmla="*/ 19737 w 67273"/>
                  <a:gd name="connsiteY1" fmla="*/ 19784 h 68543"/>
                  <a:gd name="connsiteX2" fmla="*/ 13703 w 67273"/>
                  <a:gd name="connsiteY2" fmla="*/ 34272 h 68543"/>
                  <a:gd name="connsiteX3" fmla="*/ 33013 w 67273"/>
                  <a:gd name="connsiteY3" fmla="*/ 53588 h 68543"/>
                  <a:gd name="connsiteX4" fmla="*/ 52323 w 67273"/>
                  <a:gd name="connsiteY4" fmla="*/ 34272 h 68543"/>
                  <a:gd name="connsiteX5" fmla="*/ 47496 w 67273"/>
                  <a:gd name="connsiteY5" fmla="*/ 20991 h 68543"/>
                  <a:gd name="connsiteX6" fmla="*/ 33013 w 67273"/>
                  <a:gd name="connsiteY6" fmla="*/ 14955 h 68543"/>
                  <a:gd name="connsiteX7" fmla="*/ 34248 w 67273"/>
                  <a:gd name="connsiteY7" fmla="*/ 0 h 68543"/>
                  <a:gd name="connsiteX8" fmla="*/ 57488 w 67273"/>
                  <a:gd name="connsiteY8" fmla="*/ 11016 h 68543"/>
                  <a:gd name="connsiteX9" fmla="*/ 67273 w 67273"/>
                  <a:gd name="connsiteY9" fmla="*/ 34272 h 68543"/>
                  <a:gd name="connsiteX10" fmla="*/ 33025 w 67273"/>
                  <a:gd name="connsiteY10" fmla="*/ 68543 h 68543"/>
                  <a:gd name="connsiteX11" fmla="*/ 0 w 67273"/>
                  <a:gd name="connsiteY11" fmla="*/ 33048 h 68543"/>
                  <a:gd name="connsiteX12" fmla="*/ 9785 w 67273"/>
                  <a:gd name="connsiteY12" fmla="*/ 9792 h 68543"/>
                  <a:gd name="connsiteX13" fmla="*/ 34248 w 67273"/>
                  <a:gd name="connsiteY13" fmla="*/ 0 h 6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273" h="68543">
                    <a:moveTo>
                      <a:pt x="33013" y="14955"/>
                    </a:moveTo>
                    <a:cubicBezTo>
                      <a:pt x="28186" y="14955"/>
                      <a:pt x="23358" y="16162"/>
                      <a:pt x="19737" y="19784"/>
                    </a:cubicBezTo>
                    <a:cubicBezTo>
                      <a:pt x="16117" y="23406"/>
                      <a:pt x="13703" y="29442"/>
                      <a:pt x="13703" y="34272"/>
                    </a:cubicBezTo>
                    <a:cubicBezTo>
                      <a:pt x="13703" y="43930"/>
                      <a:pt x="22151" y="53588"/>
                      <a:pt x="33013" y="53588"/>
                    </a:cubicBezTo>
                    <a:cubicBezTo>
                      <a:pt x="43875" y="53588"/>
                      <a:pt x="52323" y="45137"/>
                      <a:pt x="52323" y="34272"/>
                    </a:cubicBezTo>
                    <a:cubicBezTo>
                      <a:pt x="52323" y="29442"/>
                      <a:pt x="49909" y="24613"/>
                      <a:pt x="47496" y="20991"/>
                    </a:cubicBezTo>
                    <a:cubicBezTo>
                      <a:pt x="43875" y="17370"/>
                      <a:pt x="39047" y="14955"/>
                      <a:pt x="33013" y="14955"/>
                    </a:cubicBezTo>
                    <a:close/>
                    <a:moveTo>
                      <a:pt x="34248" y="0"/>
                    </a:moveTo>
                    <a:cubicBezTo>
                      <a:pt x="42810" y="0"/>
                      <a:pt x="51372" y="4896"/>
                      <a:pt x="57488" y="11016"/>
                    </a:cubicBezTo>
                    <a:cubicBezTo>
                      <a:pt x="63604" y="17136"/>
                      <a:pt x="67273" y="25704"/>
                      <a:pt x="67273" y="34272"/>
                    </a:cubicBezTo>
                    <a:cubicBezTo>
                      <a:pt x="66050" y="52631"/>
                      <a:pt x="51372" y="68543"/>
                      <a:pt x="33025" y="68543"/>
                    </a:cubicBezTo>
                    <a:cubicBezTo>
                      <a:pt x="13455" y="68543"/>
                      <a:pt x="0" y="52631"/>
                      <a:pt x="0" y="33048"/>
                    </a:cubicBezTo>
                    <a:cubicBezTo>
                      <a:pt x="0" y="24480"/>
                      <a:pt x="3669" y="15912"/>
                      <a:pt x="9785" y="9792"/>
                    </a:cubicBezTo>
                    <a:cubicBezTo>
                      <a:pt x="15901" y="3672"/>
                      <a:pt x="25686" y="0"/>
                      <a:pt x="34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2DCDF31-B869-AC47-95EE-BB4A51F6A044}"/>
                  </a:ext>
                </a:extLst>
              </p:cNvPr>
              <p:cNvSpPr/>
              <p:nvPr/>
            </p:nvSpPr>
            <p:spPr>
              <a:xfrm>
                <a:off x="13094519" y="11954841"/>
                <a:ext cx="67344" cy="67533"/>
              </a:xfrm>
              <a:custGeom>
                <a:avLst/>
                <a:gdLst>
                  <a:gd name="connsiteX0" fmla="*/ 31807 w 67344"/>
                  <a:gd name="connsiteY0" fmla="*/ 15192 h 67533"/>
                  <a:gd name="connsiteX1" fmla="*/ 18532 w 67344"/>
                  <a:gd name="connsiteY1" fmla="*/ 21228 h 67533"/>
                  <a:gd name="connsiteX2" fmla="*/ 13704 w 67344"/>
                  <a:gd name="connsiteY2" fmla="*/ 35716 h 67533"/>
                  <a:gd name="connsiteX3" fmla="*/ 34221 w 67344"/>
                  <a:gd name="connsiteY3" fmla="*/ 53825 h 67533"/>
                  <a:gd name="connsiteX4" fmla="*/ 52324 w 67344"/>
                  <a:gd name="connsiteY4" fmla="*/ 32094 h 67533"/>
                  <a:gd name="connsiteX5" fmla="*/ 46290 w 67344"/>
                  <a:gd name="connsiteY5" fmla="*/ 18814 h 67533"/>
                  <a:gd name="connsiteX6" fmla="*/ 33014 w 67344"/>
                  <a:gd name="connsiteY6" fmla="*/ 15192 h 67533"/>
                  <a:gd name="connsiteX7" fmla="*/ 30579 w 67344"/>
                  <a:gd name="connsiteY7" fmla="*/ 237 h 67533"/>
                  <a:gd name="connsiteX8" fmla="*/ 55042 w 67344"/>
                  <a:gd name="connsiteY8" fmla="*/ 7578 h 67533"/>
                  <a:gd name="connsiteX9" fmla="*/ 67273 w 67344"/>
                  <a:gd name="connsiteY9" fmla="*/ 30826 h 67533"/>
                  <a:gd name="connsiteX10" fmla="*/ 36694 w 67344"/>
                  <a:gd name="connsiteY10" fmla="*/ 67533 h 67533"/>
                  <a:gd name="connsiteX11" fmla="*/ 33025 w 67344"/>
                  <a:gd name="connsiteY11" fmla="*/ 67533 h 67533"/>
                  <a:gd name="connsiteX12" fmla="*/ 0 w 67344"/>
                  <a:gd name="connsiteY12" fmla="*/ 35720 h 67533"/>
                  <a:gd name="connsiteX13" fmla="*/ 8562 w 67344"/>
                  <a:gd name="connsiteY13" fmla="*/ 11249 h 67533"/>
                  <a:gd name="connsiteX14" fmla="*/ 30579 w 67344"/>
                  <a:gd name="connsiteY14" fmla="*/ 237 h 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44" h="67533">
                    <a:moveTo>
                      <a:pt x="31807" y="15192"/>
                    </a:moveTo>
                    <a:cubicBezTo>
                      <a:pt x="26980" y="15192"/>
                      <a:pt x="22152" y="17607"/>
                      <a:pt x="18532" y="21228"/>
                    </a:cubicBezTo>
                    <a:cubicBezTo>
                      <a:pt x="16118" y="24850"/>
                      <a:pt x="13704" y="30887"/>
                      <a:pt x="13704" y="35716"/>
                    </a:cubicBezTo>
                    <a:cubicBezTo>
                      <a:pt x="14911" y="46581"/>
                      <a:pt x="24566" y="53825"/>
                      <a:pt x="34221" y="53825"/>
                    </a:cubicBezTo>
                    <a:cubicBezTo>
                      <a:pt x="46290" y="51410"/>
                      <a:pt x="53531" y="42959"/>
                      <a:pt x="52324" y="32094"/>
                    </a:cubicBezTo>
                    <a:cubicBezTo>
                      <a:pt x="52324" y="27265"/>
                      <a:pt x="49910" y="22436"/>
                      <a:pt x="46290" y="18814"/>
                    </a:cubicBezTo>
                    <a:cubicBezTo>
                      <a:pt x="42669" y="16399"/>
                      <a:pt x="37842" y="15192"/>
                      <a:pt x="33014" y="15192"/>
                    </a:cubicBezTo>
                    <a:close/>
                    <a:moveTo>
                      <a:pt x="30579" y="237"/>
                    </a:moveTo>
                    <a:cubicBezTo>
                      <a:pt x="40364" y="-987"/>
                      <a:pt x="47703" y="2684"/>
                      <a:pt x="55042" y="7578"/>
                    </a:cubicBezTo>
                    <a:cubicBezTo>
                      <a:pt x="62380" y="13696"/>
                      <a:pt x="66050" y="22261"/>
                      <a:pt x="67273" y="30826"/>
                    </a:cubicBezTo>
                    <a:cubicBezTo>
                      <a:pt x="68496" y="49180"/>
                      <a:pt x="53818" y="65086"/>
                      <a:pt x="36694" y="67533"/>
                    </a:cubicBezTo>
                    <a:cubicBezTo>
                      <a:pt x="35471" y="67533"/>
                      <a:pt x="34248" y="67533"/>
                      <a:pt x="33025" y="67533"/>
                    </a:cubicBezTo>
                    <a:cubicBezTo>
                      <a:pt x="15901" y="67533"/>
                      <a:pt x="1223" y="54074"/>
                      <a:pt x="0" y="35720"/>
                    </a:cubicBezTo>
                    <a:cubicBezTo>
                      <a:pt x="0" y="27155"/>
                      <a:pt x="2446" y="18590"/>
                      <a:pt x="8562" y="11249"/>
                    </a:cubicBezTo>
                    <a:cubicBezTo>
                      <a:pt x="13455" y="5131"/>
                      <a:pt x="22017" y="1461"/>
                      <a:pt x="30579" y="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795052A2-4F19-684C-8907-289CA4D80DE8}"/>
                  </a:ext>
                </a:extLst>
              </p:cNvPr>
              <p:cNvSpPr/>
              <p:nvPr/>
            </p:nvSpPr>
            <p:spPr>
              <a:xfrm>
                <a:off x="13078465" y="11835956"/>
                <a:ext cx="66992" cy="68023"/>
              </a:xfrm>
              <a:custGeom>
                <a:avLst/>
                <a:gdLst>
                  <a:gd name="connsiteX0" fmla="*/ 28047 w 66992"/>
                  <a:gd name="connsiteY0" fmla="*/ 13189 h 68023"/>
                  <a:gd name="connsiteX1" fmla="*/ 13564 w 66992"/>
                  <a:gd name="connsiteY1" fmla="*/ 36127 h 68023"/>
                  <a:gd name="connsiteX2" fmla="*/ 31667 w 66992"/>
                  <a:gd name="connsiteY2" fmla="*/ 51822 h 68023"/>
                  <a:gd name="connsiteX3" fmla="*/ 36495 w 66992"/>
                  <a:gd name="connsiteY3" fmla="*/ 50615 h 68023"/>
                  <a:gd name="connsiteX4" fmla="*/ 50977 w 66992"/>
                  <a:gd name="connsiteY4" fmla="*/ 27676 h 68023"/>
                  <a:gd name="connsiteX5" fmla="*/ 28047 w 66992"/>
                  <a:gd name="connsiteY5" fmla="*/ 13189 h 68023"/>
                  <a:gd name="connsiteX6" fmla="*/ 26769 w 66992"/>
                  <a:gd name="connsiteY6" fmla="*/ 704 h 68023"/>
                  <a:gd name="connsiteX7" fmla="*/ 65910 w 66992"/>
                  <a:gd name="connsiteY7" fmla="*/ 26408 h 68023"/>
                  <a:gd name="connsiteX8" fmla="*/ 40224 w 66992"/>
                  <a:gd name="connsiteY8" fmla="*/ 66799 h 68023"/>
                  <a:gd name="connsiteX9" fmla="*/ 32885 w 66992"/>
                  <a:gd name="connsiteY9" fmla="*/ 68023 h 68023"/>
                  <a:gd name="connsiteX10" fmla="*/ 1083 w 66992"/>
                  <a:gd name="connsiteY10" fmla="*/ 39871 h 68023"/>
                  <a:gd name="connsiteX11" fmla="*/ 26769 w 66992"/>
                  <a:gd name="connsiteY11" fmla="*/ 704 h 6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992" h="68023">
                    <a:moveTo>
                      <a:pt x="28047" y="13189"/>
                    </a:moveTo>
                    <a:cubicBezTo>
                      <a:pt x="18391" y="15604"/>
                      <a:pt x="11150" y="25262"/>
                      <a:pt x="13564" y="36127"/>
                    </a:cubicBezTo>
                    <a:cubicBezTo>
                      <a:pt x="15978" y="44578"/>
                      <a:pt x="23219" y="51822"/>
                      <a:pt x="31667" y="51822"/>
                    </a:cubicBezTo>
                    <a:cubicBezTo>
                      <a:pt x="32874" y="51822"/>
                      <a:pt x="34081" y="51822"/>
                      <a:pt x="36495" y="50615"/>
                    </a:cubicBezTo>
                    <a:cubicBezTo>
                      <a:pt x="46150" y="49407"/>
                      <a:pt x="53391" y="38542"/>
                      <a:pt x="50977" y="27676"/>
                    </a:cubicBezTo>
                    <a:cubicBezTo>
                      <a:pt x="48563" y="18018"/>
                      <a:pt x="38908" y="10774"/>
                      <a:pt x="28047" y="13189"/>
                    </a:cubicBezTo>
                    <a:close/>
                    <a:moveTo>
                      <a:pt x="26769" y="704"/>
                    </a:moveTo>
                    <a:cubicBezTo>
                      <a:pt x="43893" y="-2968"/>
                      <a:pt x="62240" y="8048"/>
                      <a:pt x="65910" y="26408"/>
                    </a:cubicBezTo>
                    <a:cubicBezTo>
                      <a:pt x="70802" y="44767"/>
                      <a:pt x="58571" y="61903"/>
                      <a:pt x="40224" y="66799"/>
                    </a:cubicBezTo>
                    <a:cubicBezTo>
                      <a:pt x="37778" y="66799"/>
                      <a:pt x="35331" y="68023"/>
                      <a:pt x="32885" y="68023"/>
                    </a:cubicBezTo>
                    <a:cubicBezTo>
                      <a:pt x="18207" y="68023"/>
                      <a:pt x="3529" y="55783"/>
                      <a:pt x="1083" y="39871"/>
                    </a:cubicBezTo>
                    <a:cubicBezTo>
                      <a:pt x="-3809" y="22736"/>
                      <a:pt x="8422" y="4376"/>
                      <a:pt x="26769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5AB52FE8-3BEB-CF44-860E-51C964D02DB8}"/>
                  </a:ext>
                </a:extLst>
              </p:cNvPr>
              <p:cNvSpPr/>
              <p:nvPr/>
            </p:nvSpPr>
            <p:spPr>
              <a:xfrm>
                <a:off x="13039656" y="11719059"/>
                <a:ext cx="67091" cy="67778"/>
              </a:xfrm>
              <a:custGeom>
                <a:avLst/>
                <a:gdLst>
                  <a:gd name="connsiteX0" fmla="*/ 35516 w 67091"/>
                  <a:gd name="connsiteY0" fmla="*/ 14187 h 67778"/>
                  <a:gd name="connsiteX1" fmla="*/ 27068 w 67091"/>
                  <a:gd name="connsiteY1" fmla="*/ 16602 h 67778"/>
                  <a:gd name="connsiteX2" fmla="*/ 16206 w 67091"/>
                  <a:gd name="connsiteY2" fmla="*/ 27467 h 67778"/>
                  <a:gd name="connsiteX3" fmla="*/ 17413 w 67091"/>
                  <a:gd name="connsiteY3" fmla="*/ 41954 h 67778"/>
                  <a:gd name="connsiteX4" fmla="*/ 35516 w 67091"/>
                  <a:gd name="connsiteY4" fmla="*/ 52820 h 67778"/>
                  <a:gd name="connsiteX5" fmla="*/ 42757 w 67091"/>
                  <a:gd name="connsiteY5" fmla="*/ 51613 h 67778"/>
                  <a:gd name="connsiteX6" fmla="*/ 52412 w 67091"/>
                  <a:gd name="connsiteY6" fmla="*/ 40747 h 67778"/>
                  <a:gd name="connsiteX7" fmla="*/ 52412 w 67091"/>
                  <a:gd name="connsiteY7" fmla="*/ 26260 h 67778"/>
                  <a:gd name="connsiteX8" fmla="*/ 41550 w 67091"/>
                  <a:gd name="connsiteY8" fmla="*/ 15394 h 67778"/>
                  <a:gd name="connsiteX9" fmla="*/ 35516 w 67091"/>
                  <a:gd name="connsiteY9" fmla="*/ 14187 h 67778"/>
                  <a:gd name="connsiteX10" fmla="*/ 45305 w 67091"/>
                  <a:gd name="connsiteY10" fmla="*/ 1706 h 67778"/>
                  <a:gd name="connsiteX11" fmla="*/ 63653 w 67091"/>
                  <a:gd name="connsiteY11" fmla="*/ 20059 h 67778"/>
                  <a:gd name="connsiteX12" fmla="*/ 64876 w 67091"/>
                  <a:gd name="connsiteY12" fmla="*/ 45754 h 67778"/>
                  <a:gd name="connsiteX13" fmla="*/ 47752 w 67091"/>
                  <a:gd name="connsiteY13" fmla="*/ 64107 h 67778"/>
                  <a:gd name="connsiteX14" fmla="*/ 34297 w 67091"/>
                  <a:gd name="connsiteY14" fmla="*/ 67778 h 67778"/>
                  <a:gd name="connsiteX15" fmla="*/ 3718 w 67091"/>
                  <a:gd name="connsiteY15" fmla="*/ 48201 h 67778"/>
                  <a:gd name="connsiteX16" fmla="*/ 1272 w 67091"/>
                  <a:gd name="connsiteY16" fmla="*/ 22506 h 67778"/>
                  <a:gd name="connsiteX17" fmla="*/ 19619 w 67091"/>
                  <a:gd name="connsiteY17" fmla="*/ 2929 h 67778"/>
                  <a:gd name="connsiteX18" fmla="*/ 45305 w 67091"/>
                  <a:gd name="connsiteY18" fmla="*/ 1706 h 6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091" h="67778">
                    <a:moveTo>
                      <a:pt x="35516" y="14187"/>
                    </a:moveTo>
                    <a:cubicBezTo>
                      <a:pt x="31895" y="14187"/>
                      <a:pt x="29482" y="15394"/>
                      <a:pt x="27068" y="16602"/>
                    </a:cubicBezTo>
                    <a:cubicBezTo>
                      <a:pt x="22240" y="19016"/>
                      <a:pt x="18620" y="22638"/>
                      <a:pt x="16206" y="27467"/>
                    </a:cubicBezTo>
                    <a:cubicBezTo>
                      <a:pt x="14999" y="32296"/>
                      <a:pt x="14999" y="37125"/>
                      <a:pt x="17413" y="41954"/>
                    </a:cubicBezTo>
                    <a:cubicBezTo>
                      <a:pt x="21033" y="47991"/>
                      <a:pt x="27068" y="52820"/>
                      <a:pt x="35516" y="52820"/>
                    </a:cubicBezTo>
                    <a:cubicBezTo>
                      <a:pt x="37930" y="52820"/>
                      <a:pt x="40343" y="52820"/>
                      <a:pt x="42757" y="51613"/>
                    </a:cubicBezTo>
                    <a:cubicBezTo>
                      <a:pt x="47585" y="49198"/>
                      <a:pt x="51205" y="45576"/>
                      <a:pt x="52412" y="40747"/>
                    </a:cubicBezTo>
                    <a:cubicBezTo>
                      <a:pt x="54826" y="35918"/>
                      <a:pt x="54826" y="31089"/>
                      <a:pt x="52412" y="26260"/>
                    </a:cubicBezTo>
                    <a:cubicBezTo>
                      <a:pt x="49998" y="21431"/>
                      <a:pt x="46378" y="17809"/>
                      <a:pt x="41550" y="15394"/>
                    </a:cubicBezTo>
                    <a:cubicBezTo>
                      <a:pt x="39136" y="15394"/>
                      <a:pt x="37930" y="14187"/>
                      <a:pt x="35516" y="14187"/>
                    </a:cubicBezTo>
                    <a:close/>
                    <a:moveTo>
                      <a:pt x="45305" y="1706"/>
                    </a:moveTo>
                    <a:cubicBezTo>
                      <a:pt x="53867" y="5376"/>
                      <a:pt x="59983" y="11494"/>
                      <a:pt x="63653" y="20059"/>
                    </a:cubicBezTo>
                    <a:cubicBezTo>
                      <a:pt x="67322" y="28624"/>
                      <a:pt x="68545" y="37189"/>
                      <a:pt x="64876" y="45754"/>
                    </a:cubicBezTo>
                    <a:cubicBezTo>
                      <a:pt x="62429" y="54319"/>
                      <a:pt x="56314" y="60437"/>
                      <a:pt x="47752" y="64107"/>
                    </a:cubicBezTo>
                    <a:cubicBezTo>
                      <a:pt x="42859" y="66554"/>
                      <a:pt x="37967" y="67778"/>
                      <a:pt x="34297" y="67778"/>
                    </a:cubicBezTo>
                    <a:cubicBezTo>
                      <a:pt x="20842" y="67778"/>
                      <a:pt x="8611" y="60437"/>
                      <a:pt x="3718" y="48201"/>
                    </a:cubicBezTo>
                    <a:cubicBezTo>
                      <a:pt x="49" y="39636"/>
                      <a:pt x="-1174" y="31071"/>
                      <a:pt x="1272" y="22506"/>
                    </a:cubicBezTo>
                    <a:cubicBezTo>
                      <a:pt x="6165" y="12718"/>
                      <a:pt x="11057" y="6600"/>
                      <a:pt x="19619" y="2929"/>
                    </a:cubicBezTo>
                    <a:cubicBezTo>
                      <a:pt x="28181" y="-742"/>
                      <a:pt x="36743" y="-742"/>
                      <a:pt x="45305" y="1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002AAEDA-5A10-A34A-9036-1153ECB69443}"/>
                  </a:ext>
                </a:extLst>
              </p:cNvPr>
              <p:cNvSpPr/>
              <p:nvPr/>
            </p:nvSpPr>
            <p:spPr>
              <a:xfrm>
                <a:off x="12969730" y="11620874"/>
                <a:ext cx="67220" cy="67507"/>
              </a:xfrm>
              <a:custGeom>
                <a:avLst/>
                <a:gdLst>
                  <a:gd name="connsiteX0" fmla="*/ 30850 w 67220"/>
                  <a:gd name="connsiteY0" fmla="*/ 13923 h 67507"/>
                  <a:gd name="connsiteX1" fmla="*/ 18782 w 67220"/>
                  <a:gd name="connsiteY1" fmla="*/ 22374 h 67507"/>
                  <a:gd name="connsiteX2" fmla="*/ 23609 w 67220"/>
                  <a:gd name="connsiteY2" fmla="*/ 50141 h 67507"/>
                  <a:gd name="connsiteX3" fmla="*/ 50160 w 67220"/>
                  <a:gd name="connsiteY3" fmla="*/ 44105 h 67507"/>
                  <a:gd name="connsiteX4" fmla="*/ 53781 w 67220"/>
                  <a:gd name="connsiteY4" fmla="*/ 29618 h 67507"/>
                  <a:gd name="connsiteX5" fmla="*/ 45333 w 67220"/>
                  <a:gd name="connsiteY5" fmla="*/ 17545 h 67507"/>
                  <a:gd name="connsiteX6" fmla="*/ 30850 w 67220"/>
                  <a:gd name="connsiteY6" fmla="*/ 13923 h 67507"/>
                  <a:gd name="connsiteX7" fmla="*/ 27885 w 67220"/>
                  <a:gd name="connsiteY7" fmla="*/ 517 h 67507"/>
                  <a:gd name="connsiteX8" fmla="*/ 54029 w 67220"/>
                  <a:gd name="connsiteY8" fmla="*/ 6329 h 67507"/>
                  <a:gd name="connsiteX9" fmla="*/ 66261 w 67220"/>
                  <a:gd name="connsiteY9" fmla="*/ 27129 h 67507"/>
                  <a:gd name="connsiteX10" fmla="*/ 61368 w 67220"/>
                  <a:gd name="connsiteY10" fmla="*/ 51601 h 67507"/>
                  <a:gd name="connsiteX11" fmla="*/ 34459 w 67220"/>
                  <a:gd name="connsiteY11" fmla="*/ 67507 h 67507"/>
                  <a:gd name="connsiteX12" fmla="*/ 14889 w 67220"/>
                  <a:gd name="connsiteY12" fmla="*/ 61389 h 67507"/>
                  <a:gd name="connsiteX13" fmla="*/ 6327 w 67220"/>
                  <a:gd name="connsiteY13" fmla="*/ 14894 h 67507"/>
                  <a:gd name="connsiteX14" fmla="*/ 27885 w 67220"/>
                  <a:gd name="connsiteY14" fmla="*/ 517 h 67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220" h="67507">
                    <a:moveTo>
                      <a:pt x="30850" y="13923"/>
                    </a:moveTo>
                    <a:cubicBezTo>
                      <a:pt x="26023" y="16338"/>
                      <a:pt x="21195" y="18752"/>
                      <a:pt x="18782" y="22374"/>
                    </a:cubicBezTo>
                    <a:cubicBezTo>
                      <a:pt x="12747" y="30825"/>
                      <a:pt x="13954" y="42898"/>
                      <a:pt x="23609" y="50141"/>
                    </a:cubicBezTo>
                    <a:cubicBezTo>
                      <a:pt x="32057" y="54971"/>
                      <a:pt x="44126" y="52556"/>
                      <a:pt x="50160" y="44105"/>
                    </a:cubicBezTo>
                    <a:cubicBezTo>
                      <a:pt x="53781" y="40483"/>
                      <a:pt x="53781" y="34447"/>
                      <a:pt x="53781" y="29618"/>
                    </a:cubicBezTo>
                    <a:cubicBezTo>
                      <a:pt x="52574" y="24789"/>
                      <a:pt x="48954" y="19959"/>
                      <a:pt x="45333" y="17545"/>
                    </a:cubicBezTo>
                    <a:cubicBezTo>
                      <a:pt x="40505" y="15130"/>
                      <a:pt x="35678" y="13923"/>
                      <a:pt x="30850" y="13923"/>
                    </a:cubicBezTo>
                    <a:close/>
                    <a:moveTo>
                      <a:pt x="27885" y="517"/>
                    </a:moveTo>
                    <a:cubicBezTo>
                      <a:pt x="36600" y="-1012"/>
                      <a:pt x="46079" y="823"/>
                      <a:pt x="54029" y="6329"/>
                    </a:cubicBezTo>
                    <a:cubicBezTo>
                      <a:pt x="61368" y="11223"/>
                      <a:pt x="65038" y="18564"/>
                      <a:pt x="66261" y="27129"/>
                    </a:cubicBezTo>
                    <a:cubicBezTo>
                      <a:pt x="68707" y="36918"/>
                      <a:pt x="66261" y="45483"/>
                      <a:pt x="61368" y="51601"/>
                    </a:cubicBezTo>
                    <a:cubicBezTo>
                      <a:pt x="55253" y="61389"/>
                      <a:pt x="45467" y="67507"/>
                      <a:pt x="34459" y="67507"/>
                    </a:cubicBezTo>
                    <a:cubicBezTo>
                      <a:pt x="27120" y="67507"/>
                      <a:pt x="21004" y="65060"/>
                      <a:pt x="14889" y="61389"/>
                    </a:cubicBezTo>
                    <a:cubicBezTo>
                      <a:pt x="-1012" y="50377"/>
                      <a:pt x="-4682" y="29577"/>
                      <a:pt x="6327" y="14894"/>
                    </a:cubicBezTo>
                    <a:cubicBezTo>
                      <a:pt x="11220" y="6941"/>
                      <a:pt x="19170" y="2046"/>
                      <a:pt x="27885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E4C7D80D-F265-8540-9267-97673BFC505D}"/>
                  </a:ext>
                </a:extLst>
              </p:cNvPr>
              <p:cNvSpPr/>
              <p:nvPr/>
            </p:nvSpPr>
            <p:spPr>
              <a:xfrm>
                <a:off x="12035597" y="12737710"/>
                <a:ext cx="698889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2" h="183">
                    <a:moveTo>
                      <a:pt x="559" y="110"/>
                    </a:moveTo>
                    <a:lnTo>
                      <a:pt x="510" y="0"/>
                    </a:lnTo>
                    <a:lnTo>
                      <a:pt x="52" y="0"/>
                    </a:lnTo>
                    <a:lnTo>
                      <a:pt x="3" y="110"/>
                    </a:lnTo>
                    <a:cubicBezTo>
                      <a:pt x="1" y="112"/>
                      <a:pt x="0" y="115"/>
                      <a:pt x="0" y="117"/>
                    </a:cubicBezTo>
                    <a:cubicBezTo>
                      <a:pt x="0" y="143"/>
                      <a:pt x="126" y="183"/>
                      <a:pt x="281" y="183"/>
                    </a:cubicBezTo>
                    <a:cubicBezTo>
                      <a:pt x="437" y="183"/>
                      <a:pt x="562" y="143"/>
                      <a:pt x="562" y="117"/>
                    </a:cubicBezTo>
                    <a:cubicBezTo>
                      <a:pt x="562" y="115"/>
                      <a:pt x="561" y="112"/>
                      <a:pt x="559" y="1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E1BB2CC1-45A5-E149-AA46-88BA29EFFF5D}"/>
                  </a:ext>
                </a:extLst>
              </p:cNvPr>
              <p:cNvSpPr/>
              <p:nvPr/>
            </p:nvSpPr>
            <p:spPr>
              <a:xfrm>
                <a:off x="12028123" y="12731479"/>
                <a:ext cx="713839" cy="240522"/>
              </a:xfrm>
              <a:custGeom>
                <a:avLst/>
                <a:gdLst>
                  <a:gd name="connsiteX0" fmla="*/ 77123 w 713839"/>
                  <a:gd name="connsiteY0" fmla="*/ 13708 h 240522"/>
                  <a:gd name="connsiteX1" fmla="*/ 18677 w 713839"/>
                  <a:gd name="connsiteY1" fmla="*/ 145036 h 240522"/>
                  <a:gd name="connsiteX2" fmla="*/ 16190 w 713839"/>
                  <a:gd name="connsiteY2" fmla="*/ 146275 h 240522"/>
                  <a:gd name="connsiteX3" fmla="*/ 13703 w 713839"/>
                  <a:gd name="connsiteY3" fmla="*/ 151231 h 240522"/>
                  <a:gd name="connsiteX4" fmla="*/ 356917 w 713839"/>
                  <a:gd name="connsiteY4" fmla="*/ 225567 h 240522"/>
                  <a:gd name="connsiteX5" fmla="*/ 698888 w 713839"/>
                  <a:gd name="connsiteY5" fmla="*/ 151231 h 240522"/>
                  <a:gd name="connsiteX6" fmla="*/ 697645 w 713839"/>
                  <a:gd name="connsiteY6" fmla="*/ 146275 h 240522"/>
                  <a:gd name="connsiteX7" fmla="*/ 696401 w 713839"/>
                  <a:gd name="connsiteY7" fmla="*/ 145036 h 240522"/>
                  <a:gd name="connsiteX8" fmla="*/ 636711 w 713839"/>
                  <a:gd name="connsiteY8" fmla="*/ 13708 h 240522"/>
                  <a:gd name="connsiteX9" fmla="*/ 72130 w 713839"/>
                  <a:gd name="connsiteY9" fmla="*/ 0 h 240522"/>
                  <a:gd name="connsiteX10" fmla="*/ 641709 w 713839"/>
                  <a:gd name="connsiteY10" fmla="*/ 0 h 240522"/>
                  <a:gd name="connsiteX11" fmla="*/ 647927 w 713839"/>
                  <a:gd name="connsiteY11" fmla="*/ 3719 h 240522"/>
                  <a:gd name="connsiteX12" fmla="*/ 708865 w 713839"/>
                  <a:gd name="connsiteY12" fmla="*/ 138858 h 240522"/>
                  <a:gd name="connsiteX13" fmla="*/ 713839 w 713839"/>
                  <a:gd name="connsiteY13" fmla="*/ 151256 h 240522"/>
                  <a:gd name="connsiteX14" fmla="*/ 356919 w 713839"/>
                  <a:gd name="connsiteY14" fmla="*/ 240522 h 240522"/>
                  <a:gd name="connsiteX15" fmla="*/ 0 w 713839"/>
                  <a:gd name="connsiteY15" fmla="*/ 151256 h 240522"/>
                  <a:gd name="connsiteX16" fmla="*/ 4974 w 713839"/>
                  <a:gd name="connsiteY16" fmla="*/ 138858 h 240522"/>
                  <a:gd name="connsiteX17" fmla="*/ 64668 w 713839"/>
                  <a:gd name="connsiteY17" fmla="*/ 3719 h 240522"/>
                  <a:gd name="connsiteX18" fmla="*/ 72130 w 713839"/>
                  <a:gd name="connsiteY18" fmla="*/ 0 h 240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3839" h="240522">
                    <a:moveTo>
                      <a:pt x="77123" y="13708"/>
                    </a:moveTo>
                    <a:lnTo>
                      <a:pt x="18677" y="145036"/>
                    </a:lnTo>
                    <a:cubicBezTo>
                      <a:pt x="17434" y="146275"/>
                      <a:pt x="17434" y="146275"/>
                      <a:pt x="16190" y="146275"/>
                    </a:cubicBezTo>
                    <a:cubicBezTo>
                      <a:pt x="16190" y="148753"/>
                      <a:pt x="13703" y="149992"/>
                      <a:pt x="13703" y="151231"/>
                    </a:cubicBezTo>
                    <a:cubicBezTo>
                      <a:pt x="13703" y="172293"/>
                      <a:pt x="151735" y="225567"/>
                      <a:pt x="356917" y="225567"/>
                    </a:cubicBezTo>
                    <a:cubicBezTo>
                      <a:pt x="563343" y="225567"/>
                      <a:pt x="698888" y="172293"/>
                      <a:pt x="698888" y="151231"/>
                    </a:cubicBezTo>
                    <a:cubicBezTo>
                      <a:pt x="698888" y="149992"/>
                      <a:pt x="698888" y="148753"/>
                      <a:pt x="697645" y="146275"/>
                    </a:cubicBezTo>
                    <a:cubicBezTo>
                      <a:pt x="697645" y="146275"/>
                      <a:pt x="696401" y="146275"/>
                      <a:pt x="696401" y="145036"/>
                    </a:cubicBezTo>
                    <a:lnTo>
                      <a:pt x="636711" y="13708"/>
                    </a:lnTo>
                    <a:close/>
                    <a:moveTo>
                      <a:pt x="72130" y="0"/>
                    </a:moveTo>
                    <a:lnTo>
                      <a:pt x="641709" y="0"/>
                    </a:lnTo>
                    <a:cubicBezTo>
                      <a:pt x="645440" y="0"/>
                      <a:pt x="647927" y="1240"/>
                      <a:pt x="647927" y="3719"/>
                    </a:cubicBezTo>
                    <a:lnTo>
                      <a:pt x="708865" y="138858"/>
                    </a:lnTo>
                    <a:cubicBezTo>
                      <a:pt x="712595" y="142577"/>
                      <a:pt x="713839" y="146297"/>
                      <a:pt x="713839" y="151256"/>
                    </a:cubicBezTo>
                    <a:cubicBezTo>
                      <a:pt x="713839" y="194649"/>
                      <a:pt x="533514" y="240522"/>
                      <a:pt x="356919" y="240522"/>
                    </a:cubicBezTo>
                    <a:cubicBezTo>
                      <a:pt x="180325" y="240522"/>
                      <a:pt x="0" y="194649"/>
                      <a:pt x="0" y="151256"/>
                    </a:cubicBezTo>
                    <a:cubicBezTo>
                      <a:pt x="0" y="146297"/>
                      <a:pt x="1244" y="142577"/>
                      <a:pt x="4974" y="138858"/>
                    </a:cubicBezTo>
                    <a:lnTo>
                      <a:pt x="64668" y="3719"/>
                    </a:lnTo>
                    <a:cubicBezTo>
                      <a:pt x="67156" y="1240"/>
                      <a:pt x="69643" y="0"/>
                      <a:pt x="72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8AEE04C5-298F-2D48-A1D1-B95A97E4B74D}"/>
                  </a:ext>
                </a:extLst>
              </p:cNvPr>
              <p:cNvSpPr/>
              <p:nvPr/>
            </p:nvSpPr>
            <p:spPr>
              <a:xfrm>
                <a:off x="12100375" y="12677891"/>
                <a:ext cx="569327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8" h="96">
                    <a:moveTo>
                      <a:pt x="458" y="48"/>
                    </a:moveTo>
                    <a:cubicBezTo>
                      <a:pt x="458" y="74"/>
                      <a:pt x="356" y="96"/>
                      <a:pt x="229" y="96"/>
                    </a:cubicBezTo>
                    <a:cubicBezTo>
                      <a:pt x="103" y="96"/>
                      <a:pt x="0" y="74"/>
                      <a:pt x="0" y="48"/>
                    </a:cubicBezTo>
                    <a:cubicBezTo>
                      <a:pt x="0" y="22"/>
                      <a:pt x="103" y="0"/>
                      <a:pt x="229" y="0"/>
                    </a:cubicBezTo>
                    <a:cubicBezTo>
                      <a:pt x="356" y="0"/>
                      <a:pt x="458" y="22"/>
                      <a:pt x="458" y="4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92D61FF-2DF2-5946-9665-F2BDB252B52E}"/>
                  </a:ext>
                </a:extLst>
              </p:cNvPr>
              <p:cNvSpPr/>
              <p:nvPr/>
            </p:nvSpPr>
            <p:spPr>
              <a:xfrm>
                <a:off x="12092900" y="12671660"/>
                <a:ext cx="584276" cy="132100"/>
              </a:xfrm>
              <a:custGeom>
                <a:avLst/>
                <a:gdLst>
                  <a:gd name="connsiteX0" fmla="*/ 292140 w 584276"/>
                  <a:gd name="connsiteY0" fmla="*/ 14955 h 132100"/>
                  <a:gd name="connsiteX1" fmla="*/ 13707 w 584276"/>
                  <a:gd name="connsiteY1" fmla="*/ 65435 h 132100"/>
                  <a:gd name="connsiteX2" fmla="*/ 292140 w 584276"/>
                  <a:gd name="connsiteY2" fmla="*/ 117146 h 132100"/>
                  <a:gd name="connsiteX3" fmla="*/ 569330 w 584276"/>
                  <a:gd name="connsiteY3" fmla="*/ 65435 h 132100"/>
                  <a:gd name="connsiteX4" fmla="*/ 292140 w 584276"/>
                  <a:gd name="connsiteY4" fmla="*/ 14955 h 132100"/>
                  <a:gd name="connsiteX5" fmla="*/ 292138 w 584276"/>
                  <a:gd name="connsiteY5" fmla="*/ 0 h 132100"/>
                  <a:gd name="connsiteX6" fmla="*/ 584276 w 584276"/>
                  <a:gd name="connsiteY6" fmla="*/ 65433 h 132100"/>
                  <a:gd name="connsiteX7" fmla="*/ 292138 w 584276"/>
                  <a:gd name="connsiteY7" fmla="*/ 132100 h 132100"/>
                  <a:gd name="connsiteX8" fmla="*/ 0 w 584276"/>
                  <a:gd name="connsiteY8" fmla="*/ 65433 h 132100"/>
                  <a:gd name="connsiteX9" fmla="*/ 292138 w 584276"/>
                  <a:gd name="connsiteY9" fmla="*/ 0 h 13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276" h="132100">
                    <a:moveTo>
                      <a:pt x="292140" y="14955"/>
                    </a:moveTo>
                    <a:cubicBezTo>
                      <a:pt x="119362" y="14955"/>
                      <a:pt x="13707" y="44504"/>
                      <a:pt x="13707" y="65435"/>
                    </a:cubicBezTo>
                    <a:cubicBezTo>
                      <a:pt x="13707" y="87597"/>
                      <a:pt x="119362" y="117146"/>
                      <a:pt x="292140" y="117146"/>
                    </a:cubicBezTo>
                    <a:cubicBezTo>
                      <a:pt x="463675" y="117146"/>
                      <a:pt x="569330" y="87597"/>
                      <a:pt x="569330" y="65435"/>
                    </a:cubicBezTo>
                    <a:cubicBezTo>
                      <a:pt x="569330" y="44504"/>
                      <a:pt x="463675" y="14955"/>
                      <a:pt x="292140" y="14955"/>
                    </a:cubicBezTo>
                    <a:close/>
                    <a:moveTo>
                      <a:pt x="292138" y="0"/>
                    </a:moveTo>
                    <a:cubicBezTo>
                      <a:pt x="437585" y="0"/>
                      <a:pt x="584276" y="22222"/>
                      <a:pt x="584276" y="65433"/>
                    </a:cubicBezTo>
                    <a:cubicBezTo>
                      <a:pt x="584276" y="108643"/>
                      <a:pt x="437585" y="132100"/>
                      <a:pt x="292138" y="132100"/>
                    </a:cubicBezTo>
                    <a:cubicBezTo>
                      <a:pt x="146691" y="132100"/>
                      <a:pt x="0" y="108643"/>
                      <a:pt x="0" y="65433"/>
                    </a:cubicBezTo>
                    <a:cubicBezTo>
                      <a:pt x="0" y="22222"/>
                      <a:pt x="146691" y="0"/>
                      <a:pt x="29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A04771A8-AD18-9244-A99A-FA7C6D3E3651}"/>
                  </a:ext>
                </a:extLst>
              </p:cNvPr>
              <p:cNvSpPr/>
              <p:nvPr/>
            </p:nvSpPr>
            <p:spPr>
              <a:xfrm>
                <a:off x="12143978" y="12649228"/>
                <a:ext cx="464680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4" h="119">
                    <a:moveTo>
                      <a:pt x="340" y="73"/>
                    </a:moveTo>
                    <a:cubicBezTo>
                      <a:pt x="329" y="69"/>
                      <a:pt x="315" y="70"/>
                      <a:pt x="306" y="61"/>
                    </a:cubicBezTo>
                    <a:cubicBezTo>
                      <a:pt x="301" y="56"/>
                      <a:pt x="300" y="49"/>
                      <a:pt x="291" y="47"/>
                    </a:cubicBezTo>
                    <a:cubicBezTo>
                      <a:pt x="287" y="45"/>
                      <a:pt x="281" y="46"/>
                      <a:pt x="276" y="44"/>
                    </a:cubicBezTo>
                    <a:cubicBezTo>
                      <a:pt x="266" y="41"/>
                      <a:pt x="261" y="32"/>
                      <a:pt x="251" y="28"/>
                    </a:cubicBezTo>
                    <a:cubicBezTo>
                      <a:pt x="243" y="25"/>
                      <a:pt x="235" y="25"/>
                      <a:pt x="227" y="20"/>
                    </a:cubicBezTo>
                    <a:cubicBezTo>
                      <a:pt x="222" y="15"/>
                      <a:pt x="218" y="8"/>
                      <a:pt x="212" y="5"/>
                    </a:cubicBezTo>
                    <a:cubicBezTo>
                      <a:pt x="205" y="0"/>
                      <a:pt x="196" y="-1"/>
                      <a:pt x="187" y="0"/>
                    </a:cubicBezTo>
                    <a:cubicBezTo>
                      <a:pt x="166" y="5"/>
                      <a:pt x="156" y="27"/>
                      <a:pt x="137" y="34"/>
                    </a:cubicBezTo>
                    <a:cubicBezTo>
                      <a:pt x="126" y="37"/>
                      <a:pt x="115" y="34"/>
                      <a:pt x="104" y="38"/>
                    </a:cubicBezTo>
                    <a:cubicBezTo>
                      <a:pt x="85" y="45"/>
                      <a:pt x="76" y="72"/>
                      <a:pt x="55" y="73"/>
                    </a:cubicBezTo>
                    <a:cubicBezTo>
                      <a:pt x="49" y="73"/>
                      <a:pt x="44" y="71"/>
                      <a:pt x="38" y="71"/>
                    </a:cubicBezTo>
                    <a:cubicBezTo>
                      <a:pt x="22" y="69"/>
                      <a:pt x="7" y="82"/>
                      <a:pt x="0" y="97"/>
                    </a:cubicBezTo>
                    <a:cubicBezTo>
                      <a:pt x="42" y="110"/>
                      <a:pt x="113" y="119"/>
                      <a:pt x="194" y="119"/>
                    </a:cubicBezTo>
                    <a:cubicBezTo>
                      <a:pt x="267" y="119"/>
                      <a:pt x="332" y="112"/>
                      <a:pt x="374" y="101"/>
                    </a:cubicBezTo>
                    <a:cubicBezTo>
                      <a:pt x="373" y="99"/>
                      <a:pt x="372" y="97"/>
                      <a:pt x="370" y="95"/>
                    </a:cubicBezTo>
                    <a:cubicBezTo>
                      <a:pt x="363" y="85"/>
                      <a:pt x="352" y="78"/>
                      <a:pt x="340" y="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C4E0554C-2A16-DA4C-972F-5AD84326DF26}"/>
                  </a:ext>
                </a:extLst>
              </p:cNvPr>
              <p:cNvSpPr/>
              <p:nvPr/>
            </p:nvSpPr>
            <p:spPr>
              <a:xfrm>
                <a:off x="12138059" y="12641830"/>
                <a:ext cx="478074" cy="161931"/>
              </a:xfrm>
              <a:custGeom>
                <a:avLst/>
                <a:gdLst>
                  <a:gd name="connsiteX0" fmla="*/ 240742 w 478074"/>
                  <a:gd name="connsiteY0" fmla="*/ 14876 h 161931"/>
                  <a:gd name="connsiteX1" fmla="*/ 209685 w 478074"/>
                  <a:gd name="connsiteY1" fmla="*/ 34629 h 161931"/>
                  <a:gd name="connsiteX2" fmla="*/ 178628 w 478074"/>
                  <a:gd name="connsiteY2" fmla="*/ 55617 h 161931"/>
                  <a:gd name="connsiteX3" fmla="*/ 157509 w 478074"/>
                  <a:gd name="connsiteY3" fmla="*/ 59321 h 161931"/>
                  <a:gd name="connsiteX4" fmla="*/ 137632 w 478074"/>
                  <a:gd name="connsiteY4" fmla="*/ 61790 h 161931"/>
                  <a:gd name="connsiteX5" fmla="*/ 114029 w 478074"/>
                  <a:gd name="connsiteY5" fmla="*/ 80309 h 161931"/>
                  <a:gd name="connsiteX6" fmla="*/ 74276 w 478074"/>
                  <a:gd name="connsiteY6" fmla="*/ 105000 h 161931"/>
                  <a:gd name="connsiteX7" fmla="*/ 60611 w 478074"/>
                  <a:gd name="connsiteY7" fmla="*/ 102531 h 161931"/>
                  <a:gd name="connsiteX8" fmla="*/ 53157 w 478074"/>
                  <a:gd name="connsiteY8" fmla="*/ 102531 h 161931"/>
                  <a:gd name="connsiteX9" fmla="*/ 17131 w 478074"/>
                  <a:gd name="connsiteY9" fmla="*/ 122284 h 161931"/>
                  <a:gd name="connsiteX10" fmla="*/ 246953 w 478074"/>
                  <a:gd name="connsiteY10" fmla="*/ 146976 h 161931"/>
                  <a:gd name="connsiteX11" fmla="*/ 458141 w 478074"/>
                  <a:gd name="connsiteY11" fmla="*/ 127223 h 161931"/>
                  <a:gd name="connsiteX12" fmla="*/ 425842 w 478074"/>
                  <a:gd name="connsiteY12" fmla="*/ 105000 h 161931"/>
                  <a:gd name="connsiteX13" fmla="*/ 410934 w 478074"/>
                  <a:gd name="connsiteY13" fmla="*/ 101297 h 161931"/>
                  <a:gd name="connsiteX14" fmla="*/ 381120 w 478074"/>
                  <a:gd name="connsiteY14" fmla="*/ 87716 h 161931"/>
                  <a:gd name="connsiteX15" fmla="*/ 374908 w 478074"/>
                  <a:gd name="connsiteY15" fmla="*/ 80309 h 161931"/>
                  <a:gd name="connsiteX16" fmla="*/ 366212 w 478074"/>
                  <a:gd name="connsiteY16" fmla="*/ 71667 h 161931"/>
                  <a:gd name="connsiteX17" fmla="*/ 358758 w 478074"/>
                  <a:gd name="connsiteY17" fmla="*/ 71667 h 161931"/>
                  <a:gd name="connsiteX18" fmla="*/ 346336 w 478074"/>
                  <a:gd name="connsiteY18" fmla="*/ 69197 h 161931"/>
                  <a:gd name="connsiteX19" fmla="*/ 328944 w 478074"/>
                  <a:gd name="connsiteY19" fmla="*/ 56852 h 161931"/>
                  <a:gd name="connsiteX20" fmla="*/ 315279 w 478074"/>
                  <a:gd name="connsiteY20" fmla="*/ 48210 h 161931"/>
                  <a:gd name="connsiteX21" fmla="*/ 305340 w 478074"/>
                  <a:gd name="connsiteY21" fmla="*/ 45740 h 161931"/>
                  <a:gd name="connsiteX22" fmla="*/ 284222 w 478074"/>
                  <a:gd name="connsiteY22" fmla="*/ 37098 h 161931"/>
                  <a:gd name="connsiteX23" fmla="*/ 274283 w 478074"/>
                  <a:gd name="connsiteY23" fmla="*/ 28456 h 161931"/>
                  <a:gd name="connsiteX24" fmla="*/ 265587 w 478074"/>
                  <a:gd name="connsiteY24" fmla="*/ 19814 h 161931"/>
                  <a:gd name="connsiteX25" fmla="*/ 240742 w 478074"/>
                  <a:gd name="connsiteY25" fmla="*/ 14876 h 161931"/>
                  <a:gd name="connsiteX26" fmla="*/ 255967 w 478074"/>
                  <a:gd name="connsiteY26" fmla="*/ 539 h 161931"/>
                  <a:gd name="connsiteX27" fmla="*/ 273052 w 478074"/>
                  <a:gd name="connsiteY27" fmla="*/ 7341 h 161931"/>
                  <a:gd name="connsiteX28" fmla="*/ 286720 w 478074"/>
                  <a:gd name="connsiteY28" fmla="*/ 19708 h 161931"/>
                  <a:gd name="connsiteX29" fmla="*/ 292933 w 478074"/>
                  <a:gd name="connsiteY29" fmla="*/ 27129 h 161931"/>
                  <a:gd name="connsiteX30" fmla="*/ 307844 w 478074"/>
                  <a:gd name="connsiteY30" fmla="*/ 32076 h 161931"/>
                  <a:gd name="connsiteX31" fmla="*/ 320269 w 478074"/>
                  <a:gd name="connsiteY31" fmla="*/ 34549 h 161931"/>
                  <a:gd name="connsiteX32" fmla="*/ 337665 w 478074"/>
                  <a:gd name="connsiteY32" fmla="*/ 46916 h 161931"/>
                  <a:gd name="connsiteX33" fmla="*/ 351333 w 478074"/>
                  <a:gd name="connsiteY33" fmla="*/ 55573 h 161931"/>
                  <a:gd name="connsiteX34" fmla="*/ 360031 w 478074"/>
                  <a:gd name="connsiteY34" fmla="*/ 56810 h 161931"/>
                  <a:gd name="connsiteX35" fmla="*/ 369972 w 478074"/>
                  <a:gd name="connsiteY35" fmla="*/ 58047 h 161931"/>
                  <a:gd name="connsiteX36" fmla="*/ 387367 w 478074"/>
                  <a:gd name="connsiteY36" fmla="*/ 72887 h 161931"/>
                  <a:gd name="connsiteX37" fmla="*/ 392338 w 478074"/>
                  <a:gd name="connsiteY37" fmla="*/ 77834 h 161931"/>
                  <a:gd name="connsiteX38" fmla="*/ 414704 w 478074"/>
                  <a:gd name="connsiteY38" fmla="*/ 86491 h 161931"/>
                  <a:gd name="connsiteX39" fmla="*/ 430857 w 478074"/>
                  <a:gd name="connsiteY39" fmla="*/ 91438 h 161931"/>
                  <a:gd name="connsiteX40" fmla="*/ 471861 w 478074"/>
                  <a:gd name="connsiteY40" fmla="*/ 119883 h 161931"/>
                  <a:gd name="connsiteX41" fmla="*/ 476831 w 478074"/>
                  <a:gd name="connsiteY41" fmla="*/ 128540 h 161931"/>
                  <a:gd name="connsiteX42" fmla="*/ 478074 w 478074"/>
                  <a:gd name="connsiteY42" fmla="*/ 134723 h 161931"/>
                  <a:gd name="connsiteX43" fmla="*/ 471861 w 478074"/>
                  <a:gd name="connsiteY43" fmla="*/ 138433 h 161931"/>
                  <a:gd name="connsiteX44" fmla="*/ 246959 w 478074"/>
                  <a:gd name="connsiteY44" fmla="*/ 161931 h 161931"/>
                  <a:gd name="connsiteX45" fmla="*/ 3418 w 478074"/>
                  <a:gd name="connsiteY45" fmla="*/ 133487 h 161931"/>
                  <a:gd name="connsiteX46" fmla="*/ 933 w 478074"/>
                  <a:gd name="connsiteY46" fmla="*/ 129776 h 161931"/>
                  <a:gd name="connsiteX47" fmla="*/ 933 w 478074"/>
                  <a:gd name="connsiteY47" fmla="*/ 124829 h 161931"/>
                  <a:gd name="connsiteX48" fmla="*/ 54362 w 478074"/>
                  <a:gd name="connsiteY48" fmla="*/ 87728 h 161931"/>
                  <a:gd name="connsiteX49" fmla="*/ 63060 w 478074"/>
                  <a:gd name="connsiteY49" fmla="*/ 88965 h 161931"/>
                  <a:gd name="connsiteX50" fmla="*/ 74243 w 478074"/>
                  <a:gd name="connsiteY50" fmla="*/ 90201 h 161931"/>
                  <a:gd name="connsiteX51" fmla="*/ 102822 w 478074"/>
                  <a:gd name="connsiteY51" fmla="*/ 70414 h 161931"/>
                  <a:gd name="connsiteX52" fmla="*/ 132643 w 478074"/>
                  <a:gd name="connsiteY52" fmla="*/ 48153 h 161931"/>
                  <a:gd name="connsiteX53" fmla="*/ 156252 w 478074"/>
                  <a:gd name="connsiteY53" fmla="*/ 44443 h 161931"/>
                  <a:gd name="connsiteX54" fmla="*/ 174890 w 478074"/>
                  <a:gd name="connsiteY54" fmla="*/ 41969 h 161931"/>
                  <a:gd name="connsiteX55" fmla="*/ 199741 w 478074"/>
                  <a:gd name="connsiteY55" fmla="*/ 24655 h 161931"/>
                  <a:gd name="connsiteX56" fmla="*/ 237018 w 478074"/>
                  <a:gd name="connsiteY56" fmla="*/ 1158 h 161931"/>
                  <a:gd name="connsiteX57" fmla="*/ 255967 w 478074"/>
                  <a:gd name="connsiteY57" fmla="*/ 539 h 16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478074" h="161931">
                    <a:moveTo>
                      <a:pt x="240742" y="14876"/>
                    </a:moveTo>
                    <a:cubicBezTo>
                      <a:pt x="228319" y="17345"/>
                      <a:pt x="219623" y="25987"/>
                      <a:pt x="209685" y="34629"/>
                    </a:cubicBezTo>
                    <a:cubicBezTo>
                      <a:pt x="199746" y="43271"/>
                      <a:pt x="191050" y="51913"/>
                      <a:pt x="178628" y="55617"/>
                    </a:cubicBezTo>
                    <a:cubicBezTo>
                      <a:pt x="171174" y="58086"/>
                      <a:pt x="163720" y="58086"/>
                      <a:pt x="157509" y="59321"/>
                    </a:cubicBezTo>
                    <a:cubicBezTo>
                      <a:pt x="150055" y="59321"/>
                      <a:pt x="143844" y="59321"/>
                      <a:pt x="137632" y="61790"/>
                    </a:cubicBezTo>
                    <a:cubicBezTo>
                      <a:pt x="128936" y="64259"/>
                      <a:pt x="121483" y="71667"/>
                      <a:pt x="114029" y="80309"/>
                    </a:cubicBezTo>
                    <a:cubicBezTo>
                      <a:pt x="102848" y="91420"/>
                      <a:pt x="92910" y="103766"/>
                      <a:pt x="74276" y="105000"/>
                    </a:cubicBezTo>
                    <a:cubicBezTo>
                      <a:pt x="70549" y="105000"/>
                      <a:pt x="65580" y="103766"/>
                      <a:pt x="60611" y="102531"/>
                    </a:cubicBezTo>
                    <a:cubicBezTo>
                      <a:pt x="59369" y="102531"/>
                      <a:pt x="55642" y="102531"/>
                      <a:pt x="53157" y="102531"/>
                    </a:cubicBezTo>
                    <a:cubicBezTo>
                      <a:pt x="38250" y="100062"/>
                      <a:pt x="24585" y="111173"/>
                      <a:pt x="17131" y="122284"/>
                    </a:cubicBezTo>
                    <a:cubicBezTo>
                      <a:pt x="69307" y="138334"/>
                      <a:pt x="155024" y="146976"/>
                      <a:pt x="246953" y="146976"/>
                    </a:cubicBezTo>
                    <a:cubicBezTo>
                      <a:pt x="328944" y="146976"/>
                      <a:pt x="404723" y="139569"/>
                      <a:pt x="458141" y="127223"/>
                    </a:cubicBezTo>
                    <a:cubicBezTo>
                      <a:pt x="450687" y="117346"/>
                      <a:pt x="438265" y="109939"/>
                      <a:pt x="425842" y="105000"/>
                    </a:cubicBezTo>
                    <a:cubicBezTo>
                      <a:pt x="420873" y="102531"/>
                      <a:pt x="417146" y="102531"/>
                      <a:pt x="410934" y="101297"/>
                    </a:cubicBezTo>
                    <a:cubicBezTo>
                      <a:pt x="400996" y="98827"/>
                      <a:pt x="389815" y="97593"/>
                      <a:pt x="381120" y="87716"/>
                    </a:cubicBezTo>
                    <a:cubicBezTo>
                      <a:pt x="378635" y="85247"/>
                      <a:pt x="376150" y="82778"/>
                      <a:pt x="374908" y="80309"/>
                    </a:cubicBezTo>
                    <a:cubicBezTo>
                      <a:pt x="372424" y="75370"/>
                      <a:pt x="369939" y="74136"/>
                      <a:pt x="366212" y="71667"/>
                    </a:cubicBezTo>
                    <a:cubicBezTo>
                      <a:pt x="364970" y="71667"/>
                      <a:pt x="361243" y="71667"/>
                      <a:pt x="358758" y="71667"/>
                    </a:cubicBezTo>
                    <a:cubicBezTo>
                      <a:pt x="353789" y="70432"/>
                      <a:pt x="351305" y="70432"/>
                      <a:pt x="346336" y="69197"/>
                    </a:cubicBezTo>
                    <a:cubicBezTo>
                      <a:pt x="338882" y="66728"/>
                      <a:pt x="332671" y="61790"/>
                      <a:pt x="328944" y="56852"/>
                    </a:cubicBezTo>
                    <a:cubicBezTo>
                      <a:pt x="323975" y="54383"/>
                      <a:pt x="320248" y="49444"/>
                      <a:pt x="315279" y="48210"/>
                    </a:cubicBezTo>
                    <a:cubicBezTo>
                      <a:pt x="311552" y="46975"/>
                      <a:pt x="309067" y="46975"/>
                      <a:pt x="305340" y="45740"/>
                    </a:cubicBezTo>
                    <a:cubicBezTo>
                      <a:pt x="299129" y="44506"/>
                      <a:pt x="291675" y="43271"/>
                      <a:pt x="284222" y="37098"/>
                    </a:cubicBezTo>
                    <a:cubicBezTo>
                      <a:pt x="280495" y="34629"/>
                      <a:pt x="278010" y="30926"/>
                      <a:pt x="274283" y="28456"/>
                    </a:cubicBezTo>
                    <a:cubicBezTo>
                      <a:pt x="271799" y="24753"/>
                      <a:pt x="269314" y="21049"/>
                      <a:pt x="265587" y="19814"/>
                    </a:cubicBezTo>
                    <a:cubicBezTo>
                      <a:pt x="258134" y="14876"/>
                      <a:pt x="249438" y="13641"/>
                      <a:pt x="240742" y="14876"/>
                    </a:cubicBezTo>
                    <a:close/>
                    <a:moveTo>
                      <a:pt x="255967" y="539"/>
                    </a:moveTo>
                    <a:cubicBezTo>
                      <a:pt x="261869" y="1467"/>
                      <a:pt x="267461" y="3631"/>
                      <a:pt x="273052" y="7341"/>
                    </a:cubicBezTo>
                    <a:cubicBezTo>
                      <a:pt x="278023" y="9815"/>
                      <a:pt x="281750" y="14762"/>
                      <a:pt x="286720" y="19708"/>
                    </a:cubicBezTo>
                    <a:cubicBezTo>
                      <a:pt x="287963" y="20945"/>
                      <a:pt x="290448" y="24655"/>
                      <a:pt x="292933" y="27129"/>
                    </a:cubicBezTo>
                    <a:cubicBezTo>
                      <a:pt x="297903" y="29602"/>
                      <a:pt x="301631" y="30839"/>
                      <a:pt x="307844" y="32076"/>
                    </a:cubicBezTo>
                    <a:cubicBezTo>
                      <a:pt x="311572" y="33312"/>
                      <a:pt x="315299" y="33312"/>
                      <a:pt x="320269" y="34549"/>
                    </a:cubicBezTo>
                    <a:cubicBezTo>
                      <a:pt x="327725" y="37023"/>
                      <a:pt x="332695" y="41969"/>
                      <a:pt x="337665" y="46916"/>
                    </a:cubicBezTo>
                    <a:cubicBezTo>
                      <a:pt x="342635" y="49390"/>
                      <a:pt x="346363" y="54337"/>
                      <a:pt x="351333" y="55573"/>
                    </a:cubicBezTo>
                    <a:cubicBezTo>
                      <a:pt x="353818" y="55573"/>
                      <a:pt x="356304" y="56810"/>
                      <a:pt x="360031" y="56810"/>
                    </a:cubicBezTo>
                    <a:cubicBezTo>
                      <a:pt x="362516" y="56810"/>
                      <a:pt x="366244" y="58047"/>
                      <a:pt x="369972" y="58047"/>
                    </a:cubicBezTo>
                    <a:cubicBezTo>
                      <a:pt x="379912" y="61757"/>
                      <a:pt x="383640" y="67940"/>
                      <a:pt x="387367" y="72887"/>
                    </a:cubicBezTo>
                    <a:cubicBezTo>
                      <a:pt x="388610" y="74124"/>
                      <a:pt x="389853" y="76597"/>
                      <a:pt x="392338" y="77834"/>
                    </a:cubicBezTo>
                    <a:cubicBezTo>
                      <a:pt x="397308" y="82781"/>
                      <a:pt x="404763" y="85255"/>
                      <a:pt x="414704" y="86491"/>
                    </a:cubicBezTo>
                    <a:cubicBezTo>
                      <a:pt x="419674" y="87728"/>
                      <a:pt x="425887" y="88965"/>
                      <a:pt x="430857" y="91438"/>
                    </a:cubicBezTo>
                    <a:cubicBezTo>
                      <a:pt x="447010" y="97622"/>
                      <a:pt x="460678" y="107515"/>
                      <a:pt x="471861" y="119883"/>
                    </a:cubicBezTo>
                    <a:cubicBezTo>
                      <a:pt x="473104" y="122356"/>
                      <a:pt x="475589" y="126066"/>
                      <a:pt x="476831" y="128540"/>
                    </a:cubicBezTo>
                    <a:cubicBezTo>
                      <a:pt x="478074" y="129776"/>
                      <a:pt x="478074" y="132250"/>
                      <a:pt x="478074" y="134723"/>
                    </a:cubicBezTo>
                    <a:cubicBezTo>
                      <a:pt x="476831" y="137197"/>
                      <a:pt x="474346" y="138433"/>
                      <a:pt x="471861" y="138433"/>
                    </a:cubicBezTo>
                    <a:cubicBezTo>
                      <a:pt x="417189" y="153274"/>
                      <a:pt x="335180" y="161931"/>
                      <a:pt x="246959" y="161931"/>
                    </a:cubicBezTo>
                    <a:cubicBezTo>
                      <a:pt x="148797" y="161931"/>
                      <a:pt x="58090" y="150801"/>
                      <a:pt x="3418" y="133487"/>
                    </a:cubicBezTo>
                    <a:cubicBezTo>
                      <a:pt x="2175" y="133487"/>
                      <a:pt x="933" y="132250"/>
                      <a:pt x="933" y="129776"/>
                    </a:cubicBezTo>
                    <a:cubicBezTo>
                      <a:pt x="-310" y="128540"/>
                      <a:pt x="-310" y="126066"/>
                      <a:pt x="933" y="124829"/>
                    </a:cubicBezTo>
                    <a:cubicBezTo>
                      <a:pt x="8388" y="101332"/>
                      <a:pt x="31996" y="85255"/>
                      <a:pt x="54362" y="87728"/>
                    </a:cubicBezTo>
                    <a:cubicBezTo>
                      <a:pt x="58090" y="87728"/>
                      <a:pt x="60575" y="88965"/>
                      <a:pt x="63060" y="88965"/>
                    </a:cubicBezTo>
                    <a:cubicBezTo>
                      <a:pt x="66788" y="88965"/>
                      <a:pt x="70516" y="90201"/>
                      <a:pt x="74243" y="90201"/>
                    </a:cubicBezTo>
                    <a:cubicBezTo>
                      <a:pt x="85426" y="88965"/>
                      <a:pt x="94124" y="81544"/>
                      <a:pt x="102822" y="70414"/>
                    </a:cubicBezTo>
                    <a:cubicBezTo>
                      <a:pt x="111520" y="61757"/>
                      <a:pt x="120218" y="51863"/>
                      <a:pt x="132643" y="48153"/>
                    </a:cubicBezTo>
                    <a:cubicBezTo>
                      <a:pt x="141341" y="44443"/>
                      <a:pt x="148797" y="44443"/>
                      <a:pt x="156252" y="44443"/>
                    </a:cubicBezTo>
                    <a:cubicBezTo>
                      <a:pt x="162465" y="44443"/>
                      <a:pt x="168678" y="44443"/>
                      <a:pt x="174890" y="41969"/>
                    </a:cubicBezTo>
                    <a:cubicBezTo>
                      <a:pt x="183588" y="39496"/>
                      <a:pt x="191044" y="32076"/>
                      <a:pt x="199741" y="24655"/>
                    </a:cubicBezTo>
                    <a:cubicBezTo>
                      <a:pt x="209682" y="14762"/>
                      <a:pt x="222107" y="4868"/>
                      <a:pt x="237018" y="1158"/>
                    </a:cubicBezTo>
                    <a:cubicBezTo>
                      <a:pt x="243852" y="-79"/>
                      <a:pt x="250065" y="-388"/>
                      <a:pt x="255967" y="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DC71433-F906-CA45-B017-9DF1F072CCCE}"/>
              </a:ext>
            </a:extLst>
          </p:cNvPr>
          <p:cNvSpPr/>
          <p:nvPr/>
        </p:nvSpPr>
        <p:spPr>
          <a:xfrm>
            <a:off x="1633233" y="3452052"/>
            <a:ext cx="5896332" cy="2433886"/>
          </a:xfrm>
          <a:prstGeom prst="roundRect">
            <a:avLst>
              <a:gd name="adj" fmla="val 20211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8EE1229-4ECB-4D44-9BD6-0A3CBABF58E6}"/>
              </a:ext>
            </a:extLst>
          </p:cNvPr>
          <p:cNvSpPr/>
          <p:nvPr/>
        </p:nvSpPr>
        <p:spPr>
          <a:xfrm>
            <a:off x="1507411" y="3324940"/>
            <a:ext cx="5895086" cy="2435132"/>
          </a:xfrm>
          <a:prstGeom prst="roundRect">
            <a:avLst>
              <a:gd name="adj" fmla="val 20073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2B930A74-0600-9649-B86C-A96856FDE680}"/>
              </a:ext>
            </a:extLst>
          </p:cNvPr>
          <p:cNvSpPr/>
          <p:nvPr/>
        </p:nvSpPr>
        <p:spPr>
          <a:xfrm>
            <a:off x="1507411" y="3324940"/>
            <a:ext cx="1477509" cy="14792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7" h="1188">
                <a:moveTo>
                  <a:pt x="0" y="1188"/>
                </a:moveTo>
                <a:cubicBezTo>
                  <a:pt x="656" y="1188"/>
                  <a:pt x="1187" y="656"/>
                  <a:pt x="1187" y="0"/>
                </a:cubicBezTo>
                <a:lnTo>
                  <a:pt x="394" y="0"/>
                </a:lnTo>
                <a:cubicBezTo>
                  <a:pt x="176" y="0"/>
                  <a:pt x="0" y="176"/>
                  <a:pt x="0" y="394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Rounded Rectangle 615">
            <a:extLst>
              <a:ext uri="{FF2B5EF4-FFF2-40B4-BE49-F238E27FC236}">
                <a16:creationId xmlns:a16="http://schemas.microsoft.com/office/drawing/2014/main" id="{FB224964-C95E-824C-9170-460965932AA3}"/>
              </a:ext>
            </a:extLst>
          </p:cNvPr>
          <p:cNvSpPr/>
          <p:nvPr/>
        </p:nvSpPr>
        <p:spPr>
          <a:xfrm>
            <a:off x="9303576" y="3452052"/>
            <a:ext cx="5895086" cy="2433886"/>
          </a:xfrm>
          <a:prstGeom prst="roundRect">
            <a:avLst>
              <a:gd name="adj" fmla="val 19502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Rounded Rectangle 617">
            <a:extLst>
              <a:ext uri="{FF2B5EF4-FFF2-40B4-BE49-F238E27FC236}">
                <a16:creationId xmlns:a16="http://schemas.microsoft.com/office/drawing/2014/main" id="{EB96DC00-99FC-9F44-BFA9-C518286A0439}"/>
              </a:ext>
            </a:extLst>
          </p:cNvPr>
          <p:cNvSpPr/>
          <p:nvPr/>
        </p:nvSpPr>
        <p:spPr>
          <a:xfrm>
            <a:off x="9176505" y="3324940"/>
            <a:ext cx="5895086" cy="2435132"/>
          </a:xfrm>
          <a:prstGeom prst="roundRect">
            <a:avLst>
              <a:gd name="adj" fmla="val 20082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D6572AE1-F0B7-8040-83F4-D7F60661CAD3}"/>
              </a:ext>
            </a:extLst>
          </p:cNvPr>
          <p:cNvSpPr/>
          <p:nvPr/>
        </p:nvSpPr>
        <p:spPr>
          <a:xfrm>
            <a:off x="9176505" y="3324940"/>
            <a:ext cx="1478755" cy="14792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8" h="1188">
                <a:moveTo>
                  <a:pt x="0" y="1188"/>
                </a:moveTo>
                <a:cubicBezTo>
                  <a:pt x="656" y="1188"/>
                  <a:pt x="1188" y="656"/>
                  <a:pt x="1188" y="0"/>
                </a:cubicBezTo>
                <a:lnTo>
                  <a:pt x="394" y="0"/>
                </a:lnTo>
                <a:cubicBezTo>
                  <a:pt x="176" y="0"/>
                  <a:pt x="0" y="176"/>
                  <a:pt x="0" y="394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Rounded Rectangle 691">
            <a:extLst>
              <a:ext uri="{FF2B5EF4-FFF2-40B4-BE49-F238E27FC236}">
                <a16:creationId xmlns:a16="http://schemas.microsoft.com/office/drawing/2014/main" id="{1EB1DF8E-4433-AD45-B506-3A9BFD25FC6F}"/>
              </a:ext>
            </a:extLst>
          </p:cNvPr>
          <p:cNvSpPr/>
          <p:nvPr/>
        </p:nvSpPr>
        <p:spPr>
          <a:xfrm>
            <a:off x="16972670" y="3452052"/>
            <a:ext cx="5895086" cy="2433886"/>
          </a:xfrm>
          <a:prstGeom prst="roundRect">
            <a:avLst>
              <a:gd name="adj" fmla="val 18794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Rounded Rectangle 693">
            <a:extLst>
              <a:ext uri="{FF2B5EF4-FFF2-40B4-BE49-F238E27FC236}">
                <a16:creationId xmlns:a16="http://schemas.microsoft.com/office/drawing/2014/main" id="{19F6BBBA-2E37-2E4E-A963-B63B62769523}"/>
              </a:ext>
            </a:extLst>
          </p:cNvPr>
          <p:cNvSpPr/>
          <p:nvPr/>
        </p:nvSpPr>
        <p:spPr>
          <a:xfrm>
            <a:off x="16845599" y="3324940"/>
            <a:ext cx="5895086" cy="2435132"/>
          </a:xfrm>
          <a:prstGeom prst="roundRect">
            <a:avLst>
              <a:gd name="adj" fmla="val 19926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79C5A842-DF1E-4046-8FA7-D9F36BFF7E6B}"/>
              </a:ext>
            </a:extLst>
          </p:cNvPr>
          <p:cNvSpPr/>
          <p:nvPr/>
        </p:nvSpPr>
        <p:spPr>
          <a:xfrm>
            <a:off x="16845599" y="3324940"/>
            <a:ext cx="1478755" cy="14792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8" h="1188">
                <a:moveTo>
                  <a:pt x="0" y="1188"/>
                </a:moveTo>
                <a:cubicBezTo>
                  <a:pt x="655" y="1188"/>
                  <a:pt x="1188" y="656"/>
                  <a:pt x="1188" y="0"/>
                </a:cubicBezTo>
                <a:lnTo>
                  <a:pt x="394" y="0"/>
                </a:lnTo>
                <a:cubicBezTo>
                  <a:pt x="176" y="0"/>
                  <a:pt x="0" y="176"/>
                  <a:pt x="0" y="394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TextBox 663">
            <a:extLst>
              <a:ext uri="{FF2B5EF4-FFF2-40B4-BE49-F238E27FC236}">
                <a16:creationId xmlns:a16="http://schemas.microsoft.com/office/drawing/2014/main" id="{6D9D44CA-F817-794C-80DF-CC1057111F6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700EBF40-571D-4646-B723-F7CCFEF0226B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66" name="TextBox 665">
            <a:extLst>
              <a:ext uri="{FF2B5EF4-FFF2-40B4-BE49-F238E27FC236}">
                <a16:creationId xmlns:a16="http://schemas.microsoft.com/office/drawing/2014/main" id="{D250FF9B-20AA-CD4D-B609-10EDCFCDCCDD}"/>
              </a:ext>
            </a:extLst>
          </p:cNvPr>
          <p:cNvSpPr txBox="1"/>
          <p:nvPr/>
        </p:nvSpPr>
        <p:spPr>
          <a:xfrm>
            <a:off x="3068856" y="3460728"/>
            <a:ext cx="414124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667" name="TextBox 666">
            <a:extLst>
              <a:ext uri="{FF2B5EF4-FFF2-40B4-BE49-F238E27FC236}">
                <a16:creationId xmlns:a16="http://schemas.microsoft.com/office/drawing/2014/main" id="{4157F3BF-AA39-5A47-8145-6F042A84C2D2}"/>
              </a:ext>
            </a:extLst>
          </p:cNvPr>
          <p:cNvSpPr txBox="1"/>
          <p:nvPr/>
        </p:nvSpPr>
        <p:spPr>
          <a:xfrm>
            <a:off x="3068857" y="4142070"/>
            <a:ext cx="41412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68" name="TextBox 667">
            <a:extLst>
              <a:ext uri="{FF2B5EF4-FFF2-40B4-BE49-F238E27FC236}">
                <a16:creationId xmlns:a16="http://schemas.microsoft.com/office/drawing/2014/main" id="{49556154-512E-6240-93E2-8BFC667B6FF0}"/>
              </a:ext>
            </a:extLst>
          </p:cNvPr>
          <p:cNvSpPr txBox="1"/>
          <p:nvPr/>
        </p:nvSpPr>
        <p:spPr>
          <a:xfrm>
            <a:off x="10730896" y="3460728"/>
            <a:ext cx="414124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669" name="TextBox 668">
            <a:extLst>
              <a:ext uri="{FF2B5EF4-FFF2-40B4-BE49-F238E27FC236}">
                <a16:creationId xmlns:a16="http://schemas.microsoft.com/office/drawing/2014/main" id="{27BC8298-FFE8-AB40-B67A-FB320BF7017D}"/>
              </a:ext>
            </a:extLst>
          </p:cNvPr>
          <p:cNvSpPr txBox="1"/>
          <p:nvPr/>
        </p:nvSpPr>
        <p:spPr>
          <a:xfrm>
            <a:off x="10730897" y="4143100"/>
            <a:ext cx="41412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253EBDB1-77C6-B445-89A0-039F43B7269A}"/>
              </a:ext>
            </a:extLst>
          </p:cNvPr>
          <p:cNvSpPr txBox="1"/>
          <p:nvPr/>
        </p:nvSpPr>
        <p:spPr>
          <a:xfrm>
            <a:off x="18403443" y="3460729"/>
            <a:ext cx="414124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671" name="TextBox 670">
            <a:extLst>
              <a:ext uri="{FF2B5EF4-FFF2-40B4-BE49-F238E27FC236}">
                <a16:creationId xmlns:a16="http://schemas.microsoft.com/office/drawing/2014/main" id="{F23212BB-2A87-BE4D-91B3-595D6DB30914}"/>
              </a:ext>
            </a:extLst>
          </p:cNvPr>
          <p:cNvSpPr txBox="1"/>
          <p:nvPr/>
        </p:nvSpPr>
        <p:spPr>
          <a:xfrm>
            <a:off x="18403444" y="4143101"/>
            <a:ext cx="41412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CEB15517-4C53-1743-B7D4-38E4EE12528A}"/>
              </a:ext>
            </a:extLst>
          </p:cNvPr>
          <p:cNvSpPr txBox="1"/>
          <p:nvPr/>
        </p:nvSpPr>
        <p:spPr>
          <a:xfrm>
            <a:off x="1597735" y="3320739"/>
            <a:ext cx="101917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554FDF2D-E164-CA45-8A56-1A9AEB880D3F}"/>
              </a:ext>
            </a:extLst>
          </p:cNvPr>
          <p:cNvSpPr txBox="1"/>
          <p:nvPr/>
        </p:nvSpPr>
        <p:spPr>
          <a:xfrm>
            <a:off x="9259776" y="3320739"/>
            <a:ext cx="101917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FCCDE59E-66ED-E64A-BDBF-9C28A2EE4AC5}"/>
              </a:ext>
            </a:extLst>
          </p:cNvPr>
          <p:cNvSpPr txBox="1"/>
          <p:nvPr/>
        </p:nvSpPr>
        <p:spPr>
          <a:xfrm>
            <a:off x="16896417" y="3320739"/>
            <a:ext cx="101917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217351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Rounded Rectangle 329">
            <a:extLst>
              <a:ext uri="{FF2B5EF4-FFF2-40B4-BE49-F238E27FC236}">
                <a16:creationId xmlns:a16="http://schemas.microsoft.com/office/drawing/2014/main" id="{5E721382-7224-854D-91FD-2FC1FE46D184}"/>
              </a:ext>
            </a:extLst>
          </p:cNvPr>
          <p:cNvSpPr/>
          <p:nvPr/>
        </p:nvSpPr>
        <p:spPr>
          <a:xfrm>
            <a:off x="2040607" y="3363573"/>
            <a:ext cx="1275691" cy="2165947"/>
          </a:xfrm>
          <a:prstGeom prst="roundRect">
            <a:avLst>
              <a:gd name="adj" fmla="val 22323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Rounded Rectangle 330">
            <a:extLst>
              <a:ext uri="{FF2B5EF4-FFF2-40B4-BE49-F238E27FC236}">
                <a16:creationId xmlns:a16="http://schemas.microsoft.com/office/drawing/2014/main" id="{DA228461-E598-5844-A140-DAF9BD093B45}"/>
              </a:ext>
            </a:extLst>
          </p:cNvPr>
          <p:cNvSpPr/>
          <p:nvPr/>
        </p:nvSpPr>
        <p:spPr>
          <a:xfrm>
            <a:off x="2040607" y="7087929"/>
            <a:ext cx="1275691" cy="2165947"/>
          </a:xfrm>
          <a:prstGeom prst="roundRect">
            <a:avLst>
              <a:gd name="adj" fmla="val 22323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Rounded Rectangle 332">
            <a:extLst>
              <a:ext uri="{FF2B5EF4-FFF2-40B4-BE49-F238E27FC236}">
                <a16:creationId xmlns:a16="http://schemas.microsoft.com/office/drawing/2014/main" id="{A4A4EBF0-B204-CB4C-8EFC-84A1805292E7}"/>
              </a:ext>
            </a:extLst>
          </p:cNvPr>
          <p:cNvSpPr/>
          <p:nvPr/>
        </p:nvSpPr>
        <p:spPr>
          <a:xfrm>
            <a:off x="2040607" y="10784870"/>
            <a:ext cx="1275691" cy="2165947"/>
          </a:xfrm>
          <a:prstGeom prst="roundRect">
            <a:avLst>
              <a:gd name="adj" fmla="val 22323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8D36758F-8FD0-CE42-B33E-5AFDB26A2EBB}"/>
              </a:ext>
            </a:extLst>
          </p:cNvPr>
          <p:cNvGrpSpPr/>
          <p:nvPr/>
        </p:nvGrpSpPr>
        <p:grpSpPr>
          <a:xfrm>
            <a:off x="9531556" y="4593601"/>
            <a:ext cx="13338689" cy="7078583"/>
            <a:chOff x="9531556" y="4593601"/>
            <a:chExt cx="13338689" cy="7078583"/>
          </a:xfrm>
        </p:grpSpPr>
        <p:grpSp>
          <p:nvGrpSpPr>
            <p:cNvPr id="816" name="Group 815">
              <a:extLst>
                <a:ext uri="{FF2B5EF4-FFF2-40B4-BE49-F238E27FC236}">
                  <a16:creationId xmlns:a16="http://schemas.microsoft.com/office/drawing/2014/main" id="{DB9FFAB8-4515-CF4A-8D38-414256E42834}"/>
                </a:ext>
              </a:extLst>
            </p:cNvPr>
            <p:cNvGrpSpPr/>
            <p:nvPr/>
          </p:nvGrpSpPr>
          <p:grpSpPr>
            <a:xfrm>
              <a:off x="13459538" y="11032868"/>
              <a:ext cx="5411715" cy="639316"/>
              <a:chOff x="13459538" y="11032868"/>
              <a:chExt cx="5411715" cy="639316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34837E79-3D8C-7F4D-934B-66801124DE13}"/>
                  </a:ext>
                </a:extLst>
              </p:cNvPr>
              <p:cNvSpPr/>
              <p:nvPr/>
            </p:nvSpPr>
            <p:spPr>
              <a:xfrm>
                <a:off x="13467012" y="11040346"/>
                <a:ext cx="5396770" cy="623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3" h="501">
                    <a:moveTo>
                      <a:pt x="4333" y="251"/>
                    </a:moveTo>
                    <a:cubicBezTo>
                      <a:pt x="4333" y="389"/>
                      <a:pt x="3363" y="501"/>
                      <a:pt x="2166" y="501"/>
                    </a:cubicBezTo>
                    <a:cubicBezTo>
                      <a:pt x="970" y="501"/>
                      <a:pt x="0" y="389"/>
                      <a:pt x="0" y="251"/>
                    </a:cubicBezTo>
                    <a:cubicBezTo>
                      <a:pt x="0" y="113"/>
                      <a:pt x="970" y="0"/>
                      <a:pt x="2166" y="0"/>
                    </a:cubicBezTo>
                    <a:cubicBezTo>
                      <a:pt x="3363" y="0"/>
                      <a:pt x="4333" y="113"/>
                      <a:pt x="4333" y="2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0B94694C-D5DC-7F48-9131-4CEF2EDBDD07}"/>
                  </a:ext>
                </a:extLst>
              </p:cNvPr>
              <p:cNvSpPr/>
              <p:nvPr/>
            </p:nvSpPr>
            <p:spPr>
              <a:xfrm>
                <a:off x="13459538" y="11032868"/>
                <a:ext cx="5411715" cy="639316"/>
              </a:xfrm>
              <a:custGeom>
                <a:avLst/>
                <a:gdLst>
                  <a:gd name="connsiteX0" fmla="*/ 2705236 w 5411715"/>
                  <a:gd name="connsiteY0" fmla="*/ 14955 h 639316"/>
                  <a:gd name="connsiteX1" fmla="*/ 799617 w 5411715"/>
                  <a:gd name="connsiteY1" fmla="*/ 106987 h 639316"/>
                  <a:gd name="connsiteX2" fmla="*/ 16196 w 5411715"/>
                  <a:gd name="connsiteY2" fmla="*/ 319657 h 639316"/>
                  <a:gd name="connsiteX3" fmla="*/ 799617 w 5411715"/>
                  <a:gd name="connsiteY3" fmla="*/ 532326 h 639316"/>
                  <a:gd name="connsiteX4" fmla="*/ 2705236 w 5411715"/>
                  <a:gd name="connsiteY4" fmla="*/ 623115 h 639316"/>
                  <a:gd name="connsiteX5" fmla="*/ 4612099 w 5411715"/>
                  <a:gd name="connsiteY5" fmla="*/ 532326 h 639316"/>
                  <a:gd name="connsiteX6" fmla="*/ 5395521 w 5411715"/>
                  <a:gd name="connsiteY6" fmla="*/ 319657 h 639316"/>
                  <a:gd name="connsiteX7" fmla="*/ 4612099 w 5411715"/>
                  <a:gd name="connsiteY7" fmla="*/ 106987 h 639316"/>
                  <a:gd name="connsiteX8" fmla="*/ 2705236 w 5411715"/>
                  <a:gd name="connsiteY8" fmla="*/ 14955 h 639316"/>
                  <a:gd name="connsiteX9" fmla="*/ 2705235 w 5411715"/>
                  <a:gd name="connsiteY9" fmla="*/ 0 h 639316"/>
                  <a:gd name="connsiteX10" fmla="*/ 4614593 w 5411715"/>
                  <a:gd name="connsiteY10" fmla="*/ 90798 h 639316"/>
                  <a:gd name="connsiteX11" fmla="*/ 5411715 w 5411715"/>
                  <a:gd name="connsiteY11" fmla="*/ 319658 h 639316"/>
                  <a:gd name="connsiteX12" fmla="*/ 4614593 w 5411715"/>
                  <a:gd name="connsiteY12" fmla="*/ 547274 h 639316"/>
                  <a:gd name="connsiteX13" fmla="*/ 2705235 w 5411715"/>
                  <a:gd name="connsiteY13" fmla="*/ 639316 h 639316"/>
                  <a:gd name="connsiteX14" fmla="*/ 797123 w 5411715"/>
                  <a:gd name="connsiteY14" fmla="*/ 547274 h 639316"/>
                  <a:gd name="connsiteX15" fmla="*/ 0 w 5411715"/>
                  <a:gd name="connsiteY15" fmla="*/ 319658 h 639316"/>
                  <a:gd name="connsiteX16" fmla="*/ 797123 w 5411715"/>
                  <a:gd name="connsiteY16" fmla="*/ 90798 h 639316"/>
                  <a:gd name="connsiteX17" fmla="*/ 2705235 w 5411715"/>
                  <a:gd name="connsiteY17" fmla="*/ 0 h 63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411715" h="639316">
                    <a:moveTo>
                      <a:pt x="2705236" y="14955"/>
                    </a:moveTo>
                    <a:cubicBezTo>
                      <a:pt x="1985335" y="14955"/>
                      <a:pt x="1307782" y="48534"/>
                      <a:pt x="799617" y="106987"/>
                    </a:cubicBezTo>
                    <a:cubicBezTo>
                      <a:pt x="92172" y="189070"/>
                      <a:pt x="16196" y="283590"/>
                      <a:pt x="16196" y="319657"/>
                    </a:cubicBezTo>
                    <a:cubicBezTo>
                      <a:pt x="16196" y="355724"/>
                      <a:pt x="92172" y="450243"/>
                      <a:pt x="799617" y="532326"/>
                    </a:cubicBezTo>
                    <a:cubicBezTo>
                      <a:pt x="1307782" y="590779"/>
                      <a:pt x="1985335" y="623115"/>
                      <a:pt x="2705236" y="623115"/>
                    </a:cubicBezTo>
                    <a:cubicBezTo>
                      <a:pt x="3426381" y="623115"/>
                      <a:pt x="4102689" y="590779"/>
                      <a:pt x="4612099" y="532326"/>
                    </a:cubicBezTo>
                    <a:cubicBezTo>
                      <a:pt x="5319545" y="450243"/>
                      <a:pt x="5395521" y="355724"/>
                      <a:pt x="5395521" y="319657"/>
                    </a:cubicBezTo>
                    <a:cubicBezTo>
                      <a:pt x="5395521" y="283590"/>
                      <a:pt x="5319545" y="189070"/>
                      <a:pt x="4612099" y="106987"/>
                    </a:cubicBezTo>
                    <a:cubicBezTo>
                      <a:pt x="4102689" y="48534"/>
                      <a:pt x="3426381" y="14955"/>
                      <a:pt x="2705236" y="14955"/>
                    </a:cubicBezTo>
                    <a:close/>
                    <a:moveTo>
                      <a:pt x="2705235" y="0"/>
                    </a:moveTo>
                    <a:cubicBezTo>
                      <a:pt x="3426383" y="0"/>
                      <a:pt x="4103937" y="32339"/>
                      <a:pt x="4614593" y="90798"/>
                    </a:cubicBezTo>
                    <a:cubicBezTo>
                      <a:pt x="4978281" y="133087"/>
                      <a:pt x="5411715" y="206472"/>
                      <a:pt x="5411715" y="319658"/>
                    </a:cubicBezTo>
                    <a:cubicBezTo>
                      <a:pt x="5411715" y="432844"/>
                      <a:pt x="4978281" y="504985"/>
                      <a:pt x="4614593" y="547274"/>
                    </a:cubicBezTo>
                    <a:cubicBezTo>
                      <a:pt x="4103937" y="605733"/>
                      <a:pt x="3426383" y="639316"/>
                      <a:pt x="2705235" y="639316"/>
                    </a:cubicBezTo>
                    <a:cubicBezTo>
                      <a:pt x="1984088" y="639316"/>
                      <a:pt x="1307779" y="605733"/>
                      <a:pt x="797123" y="547274"/>
                    </a:cubicBezTo>
                    <a:cubicBezTo>
                      <a:pt x="433435" y="504985"/>
                      <a:pt x="0" y="432844"/>
                      <a:pt x="0" y="319658"/>
                    </a:cubicBezTo>
                    <a:cubicBezTo>
                      <a:pt x="0" y="206472"/>
                      <a:pt x="433435" y="133087"/>
                      <a:pt x="797123" y="90798"/>
                    </a:cubicBezTo>
                    <a:cubicBezTo>
                      <a:pt x="1307779" y="32339"/>
                      <a:pt x="1984088" y="0"/>
                      <a:pt x="2705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19AAF349-A99E-394A-804F-0BBFAD0386E5}"/>
                  </a:ext>
                </a:extLst>
              </p:cNvPr>
              <p:cNvSpPr/>
              <p:nvPr/>
            </p:nvSpPr>
            <p:spPr>
              <a:xfrm>
                <a:off x="13677551" y="11135056"/>
                <a:ext cx="4974446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94" h="349">
                    <a:moveTo>
                      <a:pt x="3994" y="175"/>
                    </a:moveTo>
                    <a:cubicBezTo>
                      <a:pt x="3994" y="271"/>
                      <a:pt x="3100" y="349"/>
                      <a:pt x="1997" y="349"/>
                    </a:cubicBezTo>
                    <a:cubicBezTo>
                      <a:pt x="894" y="349"/>
                      <a:pt x="0" y="271"/>
                      <a:pt x="0" y="175"/>
                    </a:cubicBezTo>
                    <a:cubicBezTo>
                      <a:pt x="0" y="78"/>
                      <a:pt x="894" y="0"/>
                      <a:pt x="1997" y="0"/>
                    </a:cubicBezTo>
                    <a:cubicBezTo>
                      <a:pt x="3100" y="0"/>
                      <a:pt x="3994" y="78"/>
                      <a:pt x="3994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885F0F1E-A217-2145-B08C-0EAB582F13E5}"/>
                  </a:ext>
                </a:extLst>
              </p:cNvPr>
              <p:cNvSpPr/>
              <p:nvPr/>
            </p:nvSpPr>
            <p:spPr>
              <a:xfrm>
                <a:off x="13670076" y="11127582"/>
                <a:ext cx="4990642" cy="449889"/>
              </a:xfrm>
              <a:custGeom>
                <a:avLst/>
                <a:gdLst>
                  <a:gd name="connsiteX0" fmla="*/ 2494698 w 4990642"/>
                  <a:gd name="connsiteY0" fmla="*/ 16201 h 449889"/>
                  <a:gd name="connsiteX1" fmla="*/ 736082 w 4990642"/>
                  <a:gd name="connsiteY1" fmla="*/ 79570 h 449889"/>
                  <a:gd name="connsiteX2" fmla="*/ 14950 w 4990642"/>
                  <a:gd name="connsiteY2" fmla="*/ 224944 h 449889"/>
                  <a:gd name="connsiteX3" fmla="*/ 736082 w 4990642"/>
                  <a:gd name="connsiteY3" fmla="*/ 371562 h 449889"/>
                  <a:gd name="connsiteX4" fmla="*/ 2494698 w 4990642"/>
                  <a:gd name="connsiteY4" fmla="*/ 433688 h 449889"/>
                  <a:gd name="connsiteX5" fmla="*/ 4253314 w 4990642"/>
                  <a:gd name="connsiteY5" fmla="*/ 371562 h 449889"/>
                  <a:gd name="connsiteX6" fmla="*/ 4974448 w 4990642"/>
                  <a:gd name="connsiteY6" fmla="*/ 224944 h 449889"/>
                  <a:gd name="connsiteX7" fmla="*/ 4253314 w 4990642"/>
                  <a:gd name="connsiteY7" fmla="*/ 79570 h 449889"/>
                  <a:gd name="connsiteX8" fmla="*/ 2494698 w 4990642"/>
                  <a:gd name="connsiteY8" fmla="*/ 16201 h 449889"/>
                  <a:gd name="connsiteX9" fmla="*/ 2494698 w 4990642"/>
                  <a:gd name="connsiteY9" fmla="*/ 0 h 449889"/>
                  <a:gd name="connsiteX10" fmla="*/ 4254564 w 4990642"/>
                  <a:gd name="connsiteY10" fmla="*/ 63382 h 449889"/>
                  <a:gd name="connsiteX11" fmla="*/ 4990642 w 4990642"/>
                  <a:gd name="connsiteY11" fmla="*/ 224944 h 449889"/>
                  <a:gd name="connsiteX12" fmla="*/ 4254564 w 4990642"/>
                  <a:gd name="connsiteY12" fmla="*/ 386507 h 449889"/>
                  <a:gd name="connsiteX13" fmla="*/ 2494698 w 4990642"/>
                  <a:gd name="connsiteY13" fmla="*/ 449889 h 449889"/>
                  <a:gd name="connsiteX14" fmla="*/ 736079 w 4990642"/>
                  <a:gd name="connsiteY14" fmla="*/ 386507 h 449889"/>
                  <a:gd name="connsiteX15" fmla="*/ 0 w 4990642"/>
                  <a:gd name="connsiteY15" fmla="*/ 224944 h 449889"/>
                  <a:gd name="connsiteX16" fmla="*/ 736079 w 4990642"/>
                  <a:gd name="connsiteY16" fmla="*/ 63382 h 449889"/>
                  <a:gd name="connsiteX17" fmla="*/ 2494698 w 4990642"/>
                  <a:gd name="connsiteY17" fmla="*/ 0 h 449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90642" h="449889">
                    <a:moveTo>
                      <a:pt x="2494698" y="16201"/>
                    </a:moveTo>
                    <a:cubicBezTo>
                      <a:pt x="1830858" y="16201"/>
                      <a:pt x="1206873" y="38566"/>
                      <a:pt x="736082" y="79570"/>
                    </a:cubicBezTo>
                    <a:cubicBezTo>
                      <a:pt x="67260" y="137968"/>
                      <a:pt x="14950" y="205064"/>
                      <a:pt x="14950" y="224944"/>
                    </a:cubicBezTo>
                    <a:cubicBezTo>
                      <a:pt x="14950" y="243582"/>
                      <a:pt x="67260" y="311921"/>
                      <a:pt x="736082" y="371562"/>
                    </a:cubicBezTo>
                    <a:cubicBezTo>
                      <a:pt x="1206873" y="411323"/>
                      <a:pt x="1830858" y="433688"/>
                      <a:pt x="2494698" y="433688"/>
                    </a:cubicBezTo>
                    <a:cubicBezTo>
                      <a:pt x="3159784" y="433688"/>
                      <a:pt x="3783770" y="411323"/>
                      <a:pt x="4253314" y="371562"/>
                    </a:cubicBezTo>
                    <a:cubicBezTo>
                      <a:pt x="4923382" y="311921"/>
                      <a:pt x="4974448" y="243582"/>
                      <a:pt x="4974448" y="224944"/>
                    </a:cubicBezTo>
                    <a:cubicBezTo>
                      <a:pt x="4974448" y="205064"/>
                      <a:pt x="4923382" y="137968"/>
                      <a:pt x="4253314" y="79570"/>
                    </a:cubicBezTo>
                    <a:cubicBezTo>
                      <a:pt x="3783770" y="38566"/>
                      <a:pt x="3159784" y="16201"/>
                      <a:pt x="2494698" y="16201"/>
                    </a:cubicBezTo>
                    <a:close/>
                    <a:moveTo>
                      <a:pt x="2494698" y="0"/>
                    </a:moveTo>
                    <a:cubicBezTo>
                      <a:pt x="3159784" y="0"/>
                      <a:pt x="3785016" y="22370"/>
                      <a:pt x="4254564" y="63382"/>
                    </a:cubicBezTo>
                    <a:cubicBezTo>
                      <a:pt x="4742792" y="106880"/>
                      <a:pt x="4990642" y="160320"/>
                      <a:pt x="4990642" y="224944"/>
                    </a:cubicBezTo>
                    <a:cubicBezTo>
                      <a:pt x="4990642" y="288327"/>
                      <a:pt x="4742792" y="344252"/>
                      <a:pt x="4254564" y="386507"/>
                    </a:cubicBezTo>
                    <a:cubicBezTo>
                      <a:pt x="3785016" y="427519"/>
                      <a:pt x="3159784" y="449889"/>
                      <a:pt x="2494698" y="449889"/>
                    </a:cubicBezTo>
                    <a:cubicBezTo>
                      <a:pt x="1830857" y="449889"/>
                      <a:pt x="1205626" y="427519"/>
                      <a:pt x="736079" y="386507"/>
                    </a:cubicBezTo>
                    <a:cubicBezTo>
                      <a:pt x="247851" y="344252"/>
                      <a:pt x="0" y="288327"/>
                      <a:pt x="0" y="224944"/>
                    </a:cubicBezTo>
                    <a:cubicBezTo>
                      <a:pt x="0" y="160320"/>
                      <a:pt x="247851" y="106880"/>
                      <a:pt x="736079" y="63382"/>
                    </a:cubicBezTo>
                    <a:cubicBezTo>
                      <a:pt x="1205626" y="22370"/>
                      <a:pt x="1830857" y="0"/>
                      <a:pt x="24946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D7F56D72-42EA-844D-B6AC-163CA1ADBF65}"/>
                </a:ext>
              </a:extLst>
            </p:cNvPr>
            <p:cNvSpPr/>
            <p:nvPr/>
          </p:nvSpPr>
          <p:spPr>
            <a:xfrm>
              <a:off x="9531556" y="10763683"/>
              <a:ext cx="13338689" cy="13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08" h="12">
                  <a:moveTo>
                    <a:pt x="10703" y="12"/>
                  </a:moveTo>
                  <a:lnTo>
                    <a:pt x="5" y="12"/>
                  </a:ln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lnTo>
                    <a:pt x="10703" y="0"/>
                  </a:lnTo>
                  <a:cubicBezTo>
                    <a:pt x="10705" y="0"/>
                    <a:pt x="10708" y="3"/>
                    <a:pt x="10708" y="6"/>
                  </a:cubicBezTo>
                  <a:cubicBezTo>
                    <a:pt x="10708" y="9"/>
                    <a:pt x="10705" y="12"/>
                    <a:pt x="10703" y="12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Montserrat" pitchFamily="2" charset="77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817" name="Group 816">
              <a:extLst>
                <a:ext uri="{FF2B5EF4-FFF2-40B4-BE49-F238E27FC236}">
                  <a16:creationId xmlns:a16="http://schemas.microsoft.com/office/drawing/2014/main" id="{B667DC36-8182-2047-A46F-4C372CC9047B}"/>
                </a:ext>
              </a:extLst>
            </p:cNvPr>
            <p:cNvGrpSpPr/>
            <p:nvPr/>
          </p:nvGrpSpPr>
          <p:grpSpPr>
            <a:xfrm>
              <a:off x="18409657" y="10482346"/>
              <a:ext cx="2417493" cy="1047768"/>
              <a:chOff x="18409657" y="10482346"/>
              <a:chExt cx="2417493" cy="1047768"/>
            </a:xfrm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EA9247D3-31E4-2F42-8DD8-C8AF9707573D}"/>
                  </a:ext>
                </a:extLst>
              </p:cNvPr>
              <p:cNvSpPr/>
              <p:nvPr/>
            </p:nvSpPr>
            <p:spPr>
              <a:xfrm>
                <a:off x="20264052" y="11162476"/>
                <a:ext cx="175657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61">
                    <a:moveTo>
                      <a:pt x="0" y="0"/>
                    </a:moveTo>
                    <a:cubicBezTo>
                      <a:pt x="0" y="0"/>
                      <a:pt x="79" y="0"/>
                      <a:pt x="117" y="10"/>
                    </a:cubicBezTo>
                    <a:cubicBezTo>
                      <a:pt x="155" y="20"/>
                      <a:pt x="144" y="55"/>
                      <a:pt x="120" y="60"/>
                    </a:cubicBezTo>
                    <a:cubicBezTo>
                      <a:pt x="96" y="65"/>
                      <a:pt x="5" y="59"/>
                      <a:pt x="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1307CB3A-7C7B-AB47-99B6-53283873A76D}"/>
                  </a:ext>
                </a:extLst>
              </p:cNvPr>
              <p:cNvSpPr/>
              <p:nvPr/>
            </p:nvSpPr>
            <p:spPr>
              <a:xfrm>
                <a:off x="20256576" y="11153752"/>
                <a:ext cx="190685" cy="90975"/>
              </a:xfrm>
              <a:custGeom>
                <a:avLst/>
                <a:gdLst>
                  <a:gd name="connsiteX0" fmla="*/ 16196 w 190685"/>
                  <a:gd name="connsiteY0" fmla="*/ 16201 h 90975"/>
                  <a:gd name="connsiteX1" fmla="*/ 40918 w 190685"/>
                  <a:gd name="connsiteY1" fmla="*/ 50383 h 90975"/>
                  <a:gd name="connsiteX2" fmla="*/ 154642 w 190685"/>
                  <a:gd name="connsiteY2" fmla="*/ 74799 h 90975"/>
                  <a:gd name="connsiteX3" fmla="*/ 175656 w 190685"/>
                  <a:gd name="connsiteY3" fmla="*/ 52825 h 90975"/>
                  <a:gd name="connsiteX4" fmla="*/ 150934 w 190685"/>
                  <a:gd name="connsiteY4" fmla="*/ 28409 h 90975"/>
                  <a:gd name="connsiteX5" fmla="*/ 16196 w 190685"/>
                  <a:gd name="connsiteY5" fmla="*/ 16201 h 90975"/>
                  <a:gd name="connsiteX6" fmla="*/ 7428 w 190685"/>
                  <a:gd name="connsiteY6" fmla="*/ 0 h 90975"/>
                  <a:gd name="connsiteX7" fmla="*/ 154714 w 190685"/>
                  <a:gd name="connsiteY7" fmla="*/ 13523 h 90975"/>
                  <a:gd name="connsiteX8" fmla="*/ 190608 w 190685"/>
                  <a:gd name="connsiteY8" fmla="*/ 52864 h 90975"/>
                  <a:gd name="connsiteX9" fmla="*/ 157190 w 190685"/>
                  <a:gd name="connsiteY9" fmla="*/ 89746 h 90975"/>
                  <a:gd name="connsiteX10" fmla="*/ 134910 w 190685"/>
                  <a:gd name="connsiteY10" fmla="*/ 90975 h 90975"/>
                  <a:gd name="connsiteX11" fmla="*/ 30944 w 190685"/>
                  <a:gd name="connsiteY11" fmla="*/ 62699 h 90975"/>
                  <a:gd name="connsiteX12" fmla="*/ 0 w 190685"/>
                  <a:gd name="connsiteY12" fmla="*/ 8606 h 90975"/>
                  <a:gd name="connsiteX13" fmla="*/ 1238 w 190685"/>
                  <a:gd name="connsiteY13" fmla="*/ 2459 h 90975"/>
                  <a:gd name="connsiteX14" fmla="*/ 7428 w 190685"/>
                  <a:gd name="connsiteY14" fmla="*/ 0 h 9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0685" h="90975">
                    <a:moveTo>
                      <a:pt x="16196" y="16201"/>
                    </a:moveTo>
                    <a:cubicBezTo>
                      <a:pt x="19904" y="29630"/>
                      <a:pt x="27322" y="40617"/>
                      <a:pt x="40918" y="50383"/>
                    </a:cubicBezTo>
                    <a:cubicBezTo>
                      <a:pt x="75530" y="76020"/>
                      <a:pt x="136100" y="78462"/>
                      <a:pt x="154642" y="74799"/>
                    </a:cubicBezTo>
                    <a:cubicBezTo>
                      <a:pt x="165768" y="72358"/>
                      <a:pt x="174420" y="62591"/>
                      <a:pt x="175656" y="52825"/>
                    </a:cubicBezTo>
                    <a:cubicBezTo>
                      <a:pt x="175656" y="40617"/>
                      <a:pt x="167004" y="33292"/>
                      <a:pt x="150934" y="28409"/>
                    </a:cubicBezTo>
                    <a:cubicBezTo>
                      <a:pt x="113850" y="18643"/>
                      <a:pt x="42154" y="16201"/>
                      <a:pt x="16196" y="16201"/>
                    </a:cubicBezTo>
                    <a:close/>
                    <a:moveTo>
                      <a:pt x="7428" y="0"/>
                    </a:moveTo>
                    <a:cubicBezTo>
                      <a:pt x="11140" y="0"/>
                      <a:pt x="107682" y="1229"/>
                      <a:pt x="154714" y="13523"/>
                    </a:cubicBezTo>
                    <a:cubicBezTo>
                      <a:pt x="178230" y="19670"/>
                      <a:pt x="191844" y="34423"/>
                      <a:pt x="190608" y="52864"/>
                    </a:cubicBezTo>
                    <a:cubicBezTo>
                      <a:pt x="190608" y="70075"/>
                      <a:pt x="175754" y="86057"/>
                      <a:pt x="157190" y="89746"/>
                    </a:cubicBezTo>
                    <a:cubicBezTo>
                      <a:pt x="151000" y="90975"/>
                      <a:pt x="143574" y="90975"/>
                      <a:pt x="134910" y="90975"/>
                    </a:cubicBezTo>
                    <a:cubicBezTo>
                      <a:pt x="105206" y="90975"/>
                      <a:pt x="60648" y="84828"/>
                      <a:pt x="30944" y="62699"/>
                    </a:cubicBezTo>
                    <a:cubicBezTo>
                      <a:pt x="12378" y="47946"/>
                      <a:pt x="1238" y="30735"/>
                      <a:pt x="0" y="8606"/>
                    </a:cubicBezTo>
                    <a:cubicBezTo>
                      <a:pt x="0" y="6147"/>
                      <a:pt x="1238" y="3688"/>
                      <a:pt x="1238" y="2459"/>
                    </a:cubicBezTo>
                    <a:cubicBezTo>
                      <a:pt x="2476" y="1229"/>
                      <a:pt x="4952" y="0"/>
                      <a:pt x="7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0A83465-79BF-4140-926F-64266F8E2D5A}"/>
                  </a:ext>
                </a:extLst>
              </p:cNvPr>
              <p:cNvSpPr/>
              <p:nvPr/>
            </p:nvSpPr>
            <p:spPr>
              <a:xfrm>
                <a:off x="18416543" y="11112627"/>
                <a:ext cx="718822" cy="332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8" h="268">
                    <a:moveTo>
                      <a:pt x="335" y="0"/>
                    </a:moveTo>
                    <a:cubicBezTo>
                      <a:pt x="335" y="0"/>
                      <a:pt x="306" y="19"/>
                      <a:pt x="297" y="115"/>
                    </a:cubicBezTo>
                    <a:cubicBezTo>
                      <a:pt x="297" y="115"/>
                      <a:pt x="235" y="150"/>
                      <a:pt x="163" y="156"/>
                    </a:cubicBezTo>
                    <a:cubicBezTo>
                      <a:pt x="134" y="159"/>
                      <a:pt x="102" y="171"/>
                      <a:pt x="87" y="179"/>
                    </a:cubicBezTo>
                    <a:cubicBezTo>
                      <a:pt x="80" y="182"/>
                      <a:pt x="73" y="183"/>
                      <a:pt x="65" y="181"/>
                    </a:cubicBezTo>
                    <a:cubicBezTo>
                      <a:pt x="49" y="177"/>
                      <a:pt x="17" y="172"/>
                      <a:pt x="4" y="189"/>
                    </a:cubicBezTo>
                    <a:cubicBezTo>
                      <a:pt x="-15" y="211"/>
                      <a:pt x="32" y="276"/>
                      <a:pt x="71" y="267"/>
                    </a:cubicBezTo>
                    <a:cubicBezTo>
                      <a:pt x="90" y="263"/>
                      <a:pt x="114" y="258"/>
                      <a:pt x="133" y="255"/>
                    </a:cubicBezTo>
                    <a:cubicBezTo>
                      <a:pt x="155" y="250"/>
                      <a:pt x="176" y="249"/>
                      <a:pt x="198" y="249"/>
                    </a:cubicBezTo>
                    <a:lnTo>
                      <a:pt x="509" y="243"/>
                    </a:lnTo>
                    <a:cubicBezTo>
                      <a:pt x="529" y="243"/>
                      <a:pt x="549" y="235"/>
                      <a:pt x="562" y="220"/>
                    </a:cubicBezTo>
                    <a:cubicBezTo>
                      <a:pt x="571" y="209"/>
                      <a:pt x="579" y="195"/>
                      <a:pt x="578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2646D6B9-EA4B-9646-87E4-1A6B4CE39E11}"/>
                  </a:ext>
                </a:extLst>
              </p:cNvPr>
              <p:cNvSpPr/>
              <p:nvPr/>
            </p:nvSpPr>
            <p:spPr>
              <a:xfrm>
                <a:off x="18409657" y="11105460"/>
                <a:ext cx="733313" cy="347388"/>
              </a:xfrm>
              <a:custGeom>
                <a:avLst/>
                <a:gdLst>
                  <a:gd name="connsiteX0" fmla="*/ 424745 w 733313"/>
                  <a:gd name="connsiteY0" fmla="*/ 17137 h 347388"/>
                  <a:gd name="connsiteX1" fmla="*/ 383707 w 733313"/>
                  <a:gd name="connsiteY1" fmla="*/ 149959 h 347388"/>
                  <a:gd name="connsiteX2" fmla="*/ 379975 w 733313"/>
                  <a:gd name="connsiteY2" fmla="*/ 156165 h 347388"/>
                  <a:gd name="connsiteX3" fmla="*/ 209603 w 733313"/>
                  <a:gd name="connsiteY3" fmla="*/ 209542 h 347388"/>
                  <a:gd name="connsiteX4" fmla="*/ 117577 w 733313"/>
                  <a:gd name="connsiteY4" fmla="*/ 236851 h 347388"/>
                  <a:gd name="connsiteX5" fmla="*/ 86489 w 733313"/>
                  <a:gd name="connsiteY5" fmla="*/ 239334 h 347388"/>
                  <a:gd name="connsiteX6" fmla="*/ 51667 w 733313"/>
                  <a:gd name="connsiteY6" fmla="*/ 234368 h 347388"/>
                  <a:gd name="connsiteX7" fmla="*/ 18091 w 733313"/>
                  <a:gd name="connsiteY7" fmla="*/ 245540 h 347388"/>
                  <a:gd name="connsiteX8" fmla="*/ 25553 w 733313"/>
                  <a:gd name="connsiteY8" fmla="*/ 290228 h 347388"/>
                  <a:gd name="connsiteX9" fmla="*/ 92707 w 733313"/>
                  <a:gd name="connsiteY9" fmla="*/ 331192 h 347388"/>
                  <a:gd name="connsiteX10" fmla="*/ 171053 w 733313"/>
                  <a:gd name="connsiteY10" fmla="*/ 316296 h 347388"/>
                  <a:gd name="connsiteX11" fmla="*/ 253129 w 733313"/>
                  <a:gd name="connsiteY11" fmla="*/ 308848 h 347388"/>
                  <a:gd name="connsiteX12" fmla="*/ 638643 w 733313"/>
                  <a:gd name="connsiteY12" fmla="*/ 301400 h 347388"/>
                  <a:gd name="connsiteX13" fmla="*/ 699579 w 733313"/>
                  <a:gd name="connsiteY13" fmla="*/ 275332 h 347388"/>
                  <a:gd name="connsiteX14" fmla="*/ 718231 w 733313"/>
                  <a:gd name="connsiteY14" fmla="*/ 228162 h 347388"/>
                  <a:gd name="connsiteX15" fmla="*/ 421015 w 733313"/>
                  <a:gd name="connsiteY15" fmla="*/ 932 h 347388"/>
                  <a:gd name="connsiteX16" fmla="*/ 429721 w 733313"/>
                  <a:gd name="connsiteY16" fmla="*/ 932 h 347388"/>
                  <a:gd name="connsiteX17" fmla="*/ 730693 w 733313"/>
                  <a:gd name="connsiteY17" fmla="*/ 218243 h 347388"/>
                  <a:gd name="connsiteX18" fmla="*/ 733181 w 733313"/>
                  <a:gd name="connsiteY18" fmla="*/ 224452 h 347388"/>
                  <a:gd name="connsiteX19" fmla="*/ 710795 w 733313"/>
                  <a:gd name="connsiteY19" fmla="*/ 285299 h 347388"/>
                  <a:gd name="connsiteX20" fmla="*/ 639905 w 733313"/>
                  <a:gd name="connsiteY20" fmla="*/ 316344 h 347388"/>
                  <a:gd name="connsiteX21" fmla="*/ 254363 w 733313"/>
                  <a:gd name="connsiteY21" fmla="*/ 323794 h 347388"/>
                  <a:gd name="connsiteX22" fmla="*/ 176011 w 733313"/>
                  <a:gd name="connsiteY22" fmla="*/ 331245 h 347388"/>
                  <a:gd name="connsiteX23" fmla="*/ 97659 w 733313"/>
                  <a:gd name="connsiteY23" fmla="*/ 346146 h 347388"/>
                  <a:gd name="connsiteX24" fmla="*/ 86465 w 733313"/>
                  <a:gd name="connsiteY24" fmla="*/ 347388 h 347388"/>
                  <a:gd name="connsiteX25" fmla="*/ 14331 w 733313"/>
                  <a:gd name="connsiteY25" fmla="*/ 298959 h 347388"/>
                  <a:gd name="connsiteX26" fmla="*/ 6869 w 733313"/>
                  <a:gd name="connsiteY26" fmla="*/ 236870 h 347388"/>
                  <a:gd name="connsiteX27" fmla="*/ 91439 w 733313"/>
                  <a:gd name="connsiteY27" fmla="*/ 224452 h 347388"/>
                  <a:gd name="connsiteX28" fmla="*/ 112583 w 733313"/>
                  <a:gd name="connsiteY28" fmla="*/ 223210 h 347388"/>
                  <a:gd name="connsiteX29" fmla="*/ 209589 w 733313"/>
                  <a:gd name="connsiteY29" fmla="*/ 193407 h 347388"/>
                  <a:gd name="connsiteX30" fmla="*/ 370025 w 733313"/>
                  <a:gd name="connsiteY30" fmla="*/ 144978 h 347388"/>
                  <a:gd name="connsiteX31" fmla="*/ 421015 w 733313"/>
                  <a:gd name="connsiteY31" fmla="*/ 932 h 34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33313" h="347388">
                    <a:moveTo>
                      <a:pt x="424745" y="17137"/>
                    </a:moveTo>
                    <a:cubicBezTo>
                      <a:pt x="416039" y="27068"/>
                      <a:pt x="392411" y="61825"/>
                      <a:pt x="383707" y="149959"/>
                    </a:cubicBezTo>
                    <a:cubicBezTo>
                      <a:pt x="383707" y="153683"/>
                      <a:pt x="381219" y="154924"/>
                      <a:pt x="379975" y="156165"/>
                    </a:cubicBezTo>
                    <a:cubicBezTo>
                      <a:pt x="376245" y="158648"/>
                      <a:pt x="300385" y="200853"/>
                      <a:pt x="209603" y="209542"/>
                    </a:cubicBezTo>
                    <a:cubicBezTo>
                      <a:pt x="173539" y="212025"/>
                      <a:pt x="134989" y="228162"/>
                      <a:pt x="117577" y="236851"/>
                    </a:cubicBezTo>
                    <a:cubicBezTo>
                      <a:pt x="107629" y="240575"/>
                      <a:pt x="97681" y="241816"/>
                      <a:pt x="86489" y="239334"/>
                    </a:cubicBezTo>
                    <a:cubicBezTo>
                      <a:pt x="79027" y="238092"/>
                      <a:pt x="65347" y="234368"/>
                      <a:pt x="51667" y="234368"/>
                    </a:cubicBezTo>
                    <a:cubicBezTo>
                      <a:pt x="37989" y="234368"/>
                      <a:pt x="24309" y="238092"/>
                      <a:pt x="18091" y="245540"/>
                    </a:cubicBezTo>
                    <a:cubicBezTo>
                      <a:pt x="10629" y="254230"/>
                      <a:pt x="14359" y="272850"/>
                      <a:pt x="25553" y="290228"/>
                    </a:cubicBezTo>
                    <a:cubicBezTo>
                      <a:pt x="41719" y="315054"/>
                      <a:pt x="69077" y="337398"/>
                      <a:pt x="92707" y="331192"/>
                    </a:cubicBezTo>
                    <a:cubicBezTo>
                      <a:pt x="117577" y="324985"/>
                      <a:pt x="149911" y="320020"/>
                      <a:pt x="171053" y="316296"/>
                    </a:cubicBezTo>
                    <a:cubicBezTo>
                      <a:pt x="198411" y="310089"/>
                      <a:pt x="224527" y="308848"/>
                      <a:pt x="253129" y="308848"/>
                    </a:cubicBezTo>
                    <a:lnTo>
                      <a:pt x="638643" y="301400"/>
                    </a:lnTo>
                    <a:cubicBezTo>
                      <a:pt x="663515" y="301400"/>
                      <a:pt x="685899" y="291469"/>
                      <a:pt x="699579" y="275332"/>
                    </a:cubicBezTo>
                    <a:cubicBezTo>
                      <a:pt x="710771" y="261678"/>
                      <a:pt x="716989" y="245540"/>
                      <a:pt x="718231" y="228162"/>
                    </a:cubicBezTo>
                    <a:close/>
                    <a:moveTo>
                      <a:pt x="421015" y="932"/>
                    </a:moveTo>
                    <a:cubicBezTo>
                      <a:pt x="423503" y="-310"/>
                      <a:pt x="427235" y="-310"/>
                      <a:pt x="429721" y="932"/>
                    </a:cubicBezTo>
                    <a:lnTo>
                      <a:pt x="730693" y="218243"/>
                    </a:lnTo>
                    <a:cubicBezTo>
                      <a:pt x="731937" y="219485"/>
                      <a:pt x="733181" y="221968"/>
                      <a:pt x="733181" y="224452"/>
                    </a:cubicBezTo>
                    <a:cubicBezTo>
                      <a:pt x="734423" y="248046"/>
                      <a:pt x="726961" y="269156"/>
                      <a:pt x="710795" y="285299"/>
                    </a:cubicBezTo>
                    <a:cubicBezTo>
                      <a:pt x="693383" y="305168"/>
                      <a:pt x="667265" y="316344"/>
                      <a:pt x="639905" y="316344"/>
                    </a:cubicBezTo>
                    <a:lnTo>
                      <a:pt x="254363" y="323794"/>
                    </a:lnTo>
                    <a:cubicBezTo>
                      <a:pt x="227001" y="323794"/>
                      <a:pt x="200883" y="326278"/>
                      <a:pt x="176011" y="331245"/>
                    </a:cubicBezTo>
                    <a:cubicBezTo>
                      <a:pt x="153623" y="334970"/>
                      <a:pt x="122531" y="341179"/>
                      <a:pt x="97659" y="346146"/>
                    </a:cubicBezTo>
                    <a:cubicBezTo>
                      <a:pt x="93927" y="347388"/>
                      <a:pt x="90195" y="347388"/>
                      <a:pt x="86465" y="347388"/>
                    </a:cubicBezTo>
                    <a:cubicBezTo>
                      <a:pt x="59103" y="347388"/>
                      <a:pt x="30499" y="323794"/>
                      <a:pt x="14331" y="298959"/>
                    </a:cubicBezTo>
                    <a:cubicBezTo>
                      <a:pt x="-1837" y="274123"/>
                      <a:pt x="-4325" y="250529"/>
                      <a:pt x="6869" y="236870"/>
                    </a:cubicBezTo>
                    <a:cubicBezTo>
                      <a:pt x="25525" y="212034"/>
                      <a:pt x="67809" y="218243"/>
                      <a:pt x="91439" y="224452"/>
                    </a:cubicBezTo>
                    <a:cubicBezTo>
                      <a:pt x="98901" y="225694"/>
                      <a:pt x="106363" y="225694"/>
                      <a:pt x="112583" y="223210"/>
                    </a:cubicBezTo>
                    <a:cubicBezTo>
                      <a:pt x="129993" y="213276"/>
                      <a:pt x="171035" y="197133"/>
                      <a:pt x="209589" y="193407"/>
                    </a:cubicBezTo>
                    <a:cubicBezTo>
                      <a:pt x="286697" y="185957"/>
                      <a:pt x="353857" y="153671"/>
                      <a:pt x="370025" y="144978"/>
                    </a:cubicBezTo>
                    <a:cubicBezTo>
                      <a:pt x="382461" y="28251"/>
                      <a:pt x="418529" y="2174"/>
                      <a:pt x="421015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1D4AB099-4191-9542-AAC6-FB42173E400A}"/>
                  </a:ext>
                </a:extLst>
              </p:cNvPr>
              <p:cNvSpPr/>
              <p:nvPr/>
            </p:nvSpPr>
            <p:spPr>
              <a:xfrm>
                <a:off x="18543613" y="10490755"/>
                <a:ext cx="2276061" cy="1031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8" h="829">
                    <a:moveTo>
                      <a:pt x="1804" y="674"/>
                    </a:moveTo>
                    <a:cubicBezTo>
                      <a:pt x="1783" y="657"/>
                      <a:pt x="1757" y="649"/>
                      <a:pt x="1730" y="648"/>
                    </a:cubicBezTo>
                    <a:cubicBezTo>
                      <a:pt x="1670" y="647"/>
                      <a:pt x="1531" y="632"/>
                      <a:pt x="1381" y="539"/>
                    </a:cubicBezTo>
                    <a:cubicBezTo>
                      <a:pt x="1381" y="539"/>
                      <a:pt x="1364" y="464"/>
                      <a:pt x="1303" y="429"/>
                    </a:cubicBezTo>
                    <a:cubicBezTo>
                      <a:pt x="1242" y="395"/>
                      <a:pt x="1171" y="385"/>
                      <a:pt x="1065" y="344"/>
                    </a:cubicBezTo>
                    <a:cubicBezTo>
                      <a:pt x="992" y="317"/>
                      <a:pt x="869" y="323"/>
                      <a:pt x="800" y="329"/>
                    </a:cubicBezTo>
                    <a:cubicBezTo>
                      <a:pt x="766" y="333"/>
                      <a:pt x="732" y="328"/>
                      <a:pt x="699" y="317"/>
                    </a:cubicBezTo>
                    <a:cubicBezTo>
                      <a:pt x="667" y="305"/>
                      <a:pt x="627" y="291"/>
                      <a:pt x="601" y="288"/>
                    </a:cubicBezTo>
                    <a:cubicBezTo>
                      <a:pt x="554" y="281"/>
                      <a:pt x="501" y="288"/>
                      <a:pt x="501" y="288"/>
                    </a:cubicBezTo>
                    <a:cubicBezTo>
                      <a:pt x="501" y="288"/>
                      <a:pt x="460" y="261"/>
                      <a:pt x="422" y="259"/>
                    </a:cubicBezTo>
                    <a:cubicBezTo>
                      <a:pt x="422" y="259"/>
                      <a:pt x="481" y="112"/>
                      <a:pt x="409" y="22"/>
                    </a:cubicBezTo>
                    <a:cubicBezTo>
                      <a:pt x="409" y="22"/>
                      <a:pt x="324" y="69"/>
                      <a:pt x="299" y="165"/>
                    </a:cubicBezTo>
                    <a:cubicBezTo>
                      <a:pt x="299" y="165"/>
                      <a:pt x="280" y="157"/>
                      <a:pt x="249" y="153"/>
                    </a:cubicBezTo>
                    <a:cubicBezTo>
                      <a:pt x="249" y="138"/>
                      <a:pt x="236" y="126"/>
                      <a:pt x="236" y="126"/>
                    </a:cubicBezTo>
                    <a:lnTo>
                      <a:pt x="216" y="151"/>
                    </a:lnTo>
                    <a:cubicBezTo>
                      <a:pt x="212" y="129"/>
                      <a:pt x="190" y="115"/>
                      <a:pt x="190" y="115"/>
                    </a:cubicBezTo>
                    <a:cubicBezTo>
                      <a:pt x="192" y="132"/>
                      <a:pt x="171" y="152"/>
                      <a:pt x="171" y="152"/>
                    </a:cubicBezTo>
                    <a:cubicBezTo>
                      <a:pt x="165" y="153"/>
                      <a:pt x="159" y="154"/>
                      <a:pt x="153" y="155"/>
                    </a:cubicBezTo>
                    <a:cubicBezTo>
                      <a:pt x="153" y="155"/>
                      <a:pt x="140" y="39"/>
                      <a:pt x="67" y="0"/>
                    </a:cubicBezTo>
                    <a:cubicBezTo>
                      <a:pt x="67" y="0"/>
                      <a:pt x="-19" y="52"/>
                      <a:pt x="24" y="246"/>
                    </a:cubicBezTo>
                    <a:cubicBezTo>
                      <a:pt x="24" y="246"/>
                      <a:pt x="-13" y="310"/>
                      <a:pt x="32" y="362"/>
                    </a:cubicBezTo>
                    <a:cubicBezTo>
                      <a:pt x="32" y="362"/>
                      <a:pt x="-4" y="387"/>
                      <a:pt x="0" y="428"/>
                    </a:cubicBezTo>
                    <a:cubicBezTo>
                      <a:pt x="4" y="474"/>
                      <a:pt x="50" y="485"/>
                      <a:pt x="50" y="485"/>
                    </a:cubicBezTo>
                    <a:cubicBezTo>
                      <a:pt x="50" y="485"/>
                      <a:pt x="56" y="553"/>
                      <a:pt x="138" y="569"/>
                    </a:cubicBezTo>
                    <a:cubicBezTo>
                      <a:pt x="220" y="585"/>
                      <a:pt x="269" y="553"/>
                      <a:pt x="269" y="553"/>
                    </a:cubicBezTo>
                    <a:lnTo>
                      <a:pt x="303" y="595"/>
                    </a:lnTo>
                    <a:cubicBezTo>
                      <a:pt x="303" y="595"/>
                      <a:pt x="331" y="686"/>
                      <a:pt x="306" y="698"/>
                    </a:cubicBezTo>
                    <a:cubicBezTo>
                      <a:pt x="306" y="698"/>
                      <a:pt x="212" y="720"/>
                      <a:pt x="170" y="722"/>
                    </a:cubicBezTo>
                    <a:cubicBezTo>
                      <a:pt x="141" y="723"/>
                      <a:pt x="110" y="737"/>
                      <a:pt x="94" y="744"/>
                    </a:cubicBezTo>
                    <a:cubicBezTo>
                      <a:pt x="88" y="747"/>
                      <a:pt x="80" y="748"/>
                      <a:pt x="73" y="747"/>
                    </a:cubicBezTo>
                    <a:cubicBezTo>
                      <a:pt x="56" y="742"/>
                      <a:pt x="25" y="737"/>
                      <a:pt x="11" y="754"/>
                    </a:cubicBezTo>
                    <a:cubicBezTo>
                      <a:pt x="-7" y="777"/>
                      <a:pt x="36" y="837"/>
                      <a:pt x="75" y="828"/>
                    </a:cubicBezTo>
                    <a:cubicBezTo>
                      <a:pt x="94" y="823"/>
                      <a:pt x="118" y="818"/>
                      <a:pt x="137" y="815"/>
                    </a:cubicBezTo>
                    <a:cubicBezTo>
                      <a:pt x="159" y="811"/>
                      <a:pt x="180" y="810"/>
                      <a:pt x="201" y="810"/>
                    </a:cubicBezTo>
                    <a:lnTo>
                      <a:pt x="517" y="816"/>
                    </a:lnTo>
                    <a:cubicBezTo>
                      <a:pt x="537" y="816"/>
                      <a:pt x="557" y="808"/>
                      <a:pt x="570" y="793"/>
                    </a:cubicBezTo>
                    <a:cubicBezTo>
                      <a:pt x="579" y="783"/>
                      <a:pt x="587" y="768"/>
                      <a:pt x="586" y="748"/>
                    </a:cubicBezTo>
                    <a:cubicBezTo>
                      <a:pt x="586" y="748"/>
                      <a:pt x="737" y="783"/>
                      <a:pt x="867" y="770"/>
                    </a:cubicBezTo>
                    <a:cubicBezTo>
                      <a:pt x="997" y="758"/>
                      <a:pt x="1107" y="732"/>
                      <a:pt x="1141" y="734"/>
                    </a:cubicBezTo>
                    <a:cubicBezTo>
                      <a:pt x="1141" y="734"/>
                      <a:pt x="1244" y="783"/>
                      <a:pt x="1362" y="781"/>
                    </a:cubicBezTo>
                    <a:cubicBezTo>
                      <a:pt x="1479" y="778"/>
                      <a:pt x="1546" y="721"/>
                      <a:pt x="1546" y="721"/>
                    </a:cubicBezTo>
                    <a:cubicBezTo>
                      <a:pt x="1546" y="721"/>
                      <a:pt x="1633" y="712"/>
                      <a:pt x="1678" y="721"/>
                    </a:cubicBezTo>
                    <a:cubicBezTo>
                      <a:pt x="1725" y="731"/>
                      <a:pt x="1777" y="755"/>
                      <a:pt x="1818" y="725"/>
                    </a:cubicBezTo>
                    <a:cubicBezTo>
                      <a:pt x="1838" y="709"/>
                      <a:pt x="1823" y="690"/>
                      <a:pt x="1804" y="67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6A58DA32-5B5F-1741-A616-FD04FF71DCA5}"/>
                  </a:ext>
                </a:extLst>
              </p:cNvPr>
              <p:cNvSpPr/>
              <p:nvPr/>
            </p:nvSpPr>
            <p:spPr>
              <a:xfrm>
                <a:off x="18534733" y="10482346"/>
                <a:ext cx="2292417" cy="1047768"/>
              </a:xfrm>
              <a:custGeom>
                <a:avLst/>
                <a:gdLst>
                  <a:gd name="connsiteX0" fmla="*/ 92307 w 2292417"/>
                  <a:gd name="connsiteY0" fmla="*/ 17136 h 1047768"/>
                  <a:gd name="connsiteX1" fmla="*/ 46237 w 2292417"/>
                  <a:gd name="connsiteY1" fmla="*/ 312130 h 1047768"/>
                  <a:gd name="connsiteX2" fmla="*/ 46237 w 2292417"/>
                  <a:gd name="connsiteY2" fmla="*/ 318354 h 1047768"/>
                  <a:gd name="connsiteX3" fmla="*/ 54953 w 2292417"/>
                  <a:gd name="connsiteY3" fmla="*/ 455271 h 1047768"/>
                  <a:gd name="connsiteX4" fmla="*/ 56199 w 2292417"/>
                  <a:gd name="connsiteY4" fmla="*/ 461495 h 1047768"/>
                  <a:gd name="connsiteX5" fmla="*/ 53709 w 2292417"/>
                  <a:gd name="connsiteY5" fmla="*/ 466474 h 1047768"/>
                  <a:gd name="connsiteX6" fmla="*/ 16355 w 2292417"/>
                  <a:gd name="connsiteY6" fmla="*/ 541156 h 1047768"/>
                  <a:gd name="connsiteX7" fmla="*/ 72385 w 2292417"/>
                  <a:gd name="connsiteY7" fmla="*/ 604635 h 1047768"/>
                  <a:gd name="connsiteX8" fmla="*/ 78611 w 2292417"/>
                  <a:gd name="connsiteY8" fmla="*/ 612104 h 1047768"/>
                  <a:gd name="connsiteX9" fmla="*/ 183199 w 2292417"/>
                  <a:gd name="connsiteY9" fmla="*/ 707946 h 1047768"/>
                  <a:gd name="connsiteX10" fmla="*/ 340083 w 2292417"/>
                  <a:gd name="connsiteY10" fmla="*/ 690520 h 1047768"/>
                  <a:gd name="connsiteX11" fmla="*/ 350043 w 2292417"/>
                  <a:gd name="connsiteY11" fmla="*/ 691765 h 1047768"/>
                  <a:gd name="connsiteX12" fmla="*/ 392377 w 2292417"/>
                  <a:gd name="connsiteY12" fmla="*/ 744042 h 1047768"/>
                  <a:gd name="connsiteX13" fmla="*/ 394867 w 2292417"/>
                  <a:gd name="connsiteY13" fmla="*/ 746532 h 1047768"/>
                  <a:gd name="connsiteX14" fmla="*/ 393623 w 2292417"/>
                  <a:gd name="connsiteY14" fmla="*/ 884693 h 1047768"/>
                  <a:gd name="connsiteX15" fmla="*/ 392377 w 2292417"/>
                  <a:gd name="connsiteY15" fmla="*/ 884693 h 1047768"/>
                  <a:gd name="connsiteX16" fmla="*/ 221797 w 2292417"/>
                  <a:gd name="connsiteY16" fmla="*/ 914566 h 1047768"/>
                  <a:gd name="connsiteX17" fmla="*/ 129659 w 2292417"/>
                  <a:gd name="connsiteY17" fmla="*/ 940705 h 1047768"/>
                  <a:gd name="connsiteX18" fmla="*/ 98531 w 2292417"/>
                  <a:gd name="connsiteY18" fmla="*/ 945684 h 1047768"/>
                  <a:gd name="connsiteX19" fmla="*/ 62423 w 2292417"/>
                  <a:gd name="connsiteY19" fmla="*/ 940705 h 1047768"/>
                  <a:gd name="connsiteX20" fmla="*/ 28807 w 2292417"/>
                  <a:gd name="connsiteY20" fmla="*/ 951907 h 1047768"/>
                  <a:gd name="connsiteX21" fmla="*/ 35031 w 2292417"/>
                  <a:gd name="connsiteY21" fmla="*/ 994227 h 1047768"/>
                  <a:gd name="connsiteX22" fmla="*/ 99777 w 2292417"/>
                  <a:gd name="connsiteY22" fmla="*/ 1031568 h 1047768"/>
                  <a:gd name="connsiteX23" fmla="*/ 178219 w 2292417"/>
                  <a:gd name="connsiteY23" fmla="*/ 1015387 h 1047768"/>
                  <a:gd name="connsiteX24" fmla="*/ 259151 w 2292417"/>
                  <a:gd name="connsiteY24" fmla="*/ 1007919 h 1047768"/>
                  <a:gd name="connsiteX25" fmla="*/ 652603 w 2292417"/>
                  <a:gd name="connsiteY25" fmla="*/ 1016632 h 1047768"/>
                  <a:gd name="connsiteX26" fmla="*/ 713615 w 2292417"/>
                  <a:gd name="connsiteY26" fmla="*/ 990493 h 1047768"/>
                  <a:gd name="connsiteX27" fmla="*/ 731045 w 2292417"/>
                  <a:gd name="connsiteY27" fmla="*/ 939460 h 1047768"/>
                  <a:gd name="connsiteX28" fmla="*/ 733535 w 2292417"/>
                  <a:gd name="connsiteY28" fmla="*/ 933237 h 1047768"/>
                  <a:gd name="connsiteX29" fmla="*/ 741007 w 2292417"/>
                  <a:gd name="connsiteY29" fmla="*/ 931992 h 1047768"/>
                  <a:gd name="connsiteX30" fmla="*/ 1087145 w 2292417"/>
                  <a:gd name="connsiteY30" fmla="*/ 959376 h 1047768"/>
                  <a:gd name="connsiteX31" fmla="*/ 1313755 w 2292417"/>
                  <a:gd name="connsiteY31" fmla="*/ 928258 h 1047768"/>
                  <a:gd name="connsiteX32" fmla="*/ 1429551 w 2292417"/>
                  <a:gd name="connsiteY32" fmla="*/ 913322 h 1047768"/>
                  <a:gd name="connsiteX33" fmla="*/ 1433285 w 2292417"/>
                  <a:gd name="connsiteY33" fmla="*/ 913322 h 1047768"/>
                  <a:gd name="connsiteX34" fmla="*/ 1704719 w 2292417"/>
                  <a:gd name="connsiteY34" fmla="*/ 973067 h 1047768"/>
                  <a:gd name="connsiteX35" fmla="*/ 1927593 w 2292417"/>
                  <a:gd name="connsiteY35" fmla="*/ 899630 h 1047768"/>
                  <a:gd name="connsiteX36" fmla="*/ 1931327 w 2292417"/>
                  <a:gd name="connsiteY36" fmla="*/ 898385 h 1047768"/>
                  <a:gd name="connsiteX37" fmla="*/ 2100663 w 2292417"/>
                  <a:gd name="connsiteY37" fmla="*/ 898385 h 1047768"/>
                  <a:gd name="connsiteX38" fmla="*/ 2138015 w 2292417"/>
                  <a:gd name="connsiteY38" fmla="*/ 908343 h 1047768"/>
                  <a:gd name="connsiteX39" fmla="*/ 2267507 w 2292417"/>
                  <a:gd name="connsiteY39" fmla="*/ 904609 h 1047768"/>
                  <a:gd name="connsiteX40" fmla="*/ 2277467 w 2292417"/>
                  <a:gd name="connsiteY40" fmla="*/ 888428 h 1047768"/>
                  <a:gd name="connsiteX41" fmla="*/ 2251319 w 2292417"/>
                  <a:gd name="connsiteY41" fmla="*/ 853576 h 1047768"/>
                  <a:gd name="connsiteX42" fmla="*/ 2162917 w 2292417"/>
                  <a:gd name="connsiteY42" fmla="*/ 822458 h 1047768"/>
                  <a:gd name="connsiteX43" fmla="*/ 1724639 w 2292417"/>
                  <a:gd name="connsiteY43" fmla="*/ 684296 h 1047768"/>
                  <a:gd name="connsiteX44" fmla="*/ 1720905 w 2292417"/>
                  <a:gd name="connsiteY44" fmla="*/ 680562 h 1047768"/>
                  <a:gd name="connsiteX45" fmla="*/ 1627521 w 2292417"/>
                  <a:gd name="connsiteY45" fmla="*/ 548624 h 1047768"/>
                  <a:gd name="connsiteX46" fmla="*/ 1476863 w 2292417"/>
                  <a:gd name="connsiteY46" fmla="*/ 492612 h 1047768"/>
                  <a:gd name="connsiteX47" fmla="*/ 1332431 w 2292417"/>
                  <a:gd name="connsiteY47" fmla="*/ 444069 h 1047768"/>
                  <a:gd name="connsiteX48" fmla="*/ 1006215 w 2292417"/>
                  <a:gd name="connsiteY48" fmla="*/ 425398 h 1047768"/>
                  <a:gd name="connsiteX49" fmla="*/ 876723 w 2292417"/>
                  <a:gd name="connsiteY49" fmla="*/ 409217 h 1047768"/>
                  <a:gd name="connsiteX50" fmla="*/ 755947 w 2292417"/>
                  <a:gd name="connsiteY50" fmla="*/ 374366 h 1047768"/>
                  <a:gd name="connsiteX51" fmla="*/ 633927 w 2292417"/>
                  <a:gd name="connsiteY51" fmla="*/ 374366 h 1047768"/>
                  <a:gd name="connsiteX52" fmla="*/ 628947 w 2292417"/>
                  <a:gd name="connsiteY52" fmla="*/ 373121 h 1047768"/>
                  <a:gd name="connsiteX53" fmla="*/ 534319 w 2292417"/>
                  <a:gd name="connsiteY53" fmla="*/ 338269 h 1047768"/>
                  <a:gd name="connsiteX54" fmla="*/ 528093 w 2292417"/>
                  <a:gd name="connsiteY54" fmla="*/ 335780 h 1047768"/>
                  <a:gd name="connsiteX55" fmla="*/ 526849 w 2292417"/>
                  <a:gd name="connsiteY55" fmla="*/ 328312 h 1047768"/>
                  <a:gd name="connsiteX56" fmla="*/ 515643 w 2292417"/>
                  <a:gd name="connsiteY56" fmla="*/ 47009 h 1047768"/>
                  <a:gd name="connsiteX57" fmla="*/ 387397 w 2292417"/>
                  <a:gd name="connsiteY57" fmla="*/ 216288 h 1047768"/>
                  <a:gd name="connsiteX58" fmla="*/ 383661 w 2292417"/>
                  <a:gd name="connsiteY58" fmla="*/ 220022 h 1047768"/>
                  <a:gd name="connsiteX59" fmla="*/ 377435 w 2292417"/>
                  <a:gd name="connsiteY59" fmla="*/ 221267 h 1047768"/>
                  <a:gd name="connsiteX60" fmla="*/ 317671 w 2292417"/>
                  <a:gd name="connsiteY60" fmla="*/ 206331 h 1047768"/>
                  <a:gd name="connsiteX61" fmla="*/ 311445 w 2292417"/>
                  <a:gd name="connsiteY61" fmla="*/ 200107 h 1047768"/>
                  <a:gd name="connsiteX62" fmla="*/ 302729 w 2292417"/>
                  <a:gd name="connsiteY62" fmla="*/ 176458 h 1047768"/>
                  <a:gd name="connsiteX63" fmla="*/ 284053 w 2292417"/>
                  <a:gd name="connsiteY63" fmla="*/ 201352 h 1047768"/>
                  <a:gd name="connsiteX64" fmla="*/ 276583 w 2292417"/>
                  <a:gd name="connsiteY64" fmla="*/ 202597 h 1047768"/>
                  <a:gd name="connsiteX65" fmla="*/ 270357 w 2292417"/>
                  <a:gd name="connsiteY65" fmla="*/ 196373 h 1047768"/>
                  <a:gd name="connsiteX66" fmla="*/ 251679 w 2292417"/>
                  <a:gd name="connsiteY66" fmla="*/ 165256 h 1047768"/>
                  <a:gd name="connsiteX67" fmla="*/ 228023 w 2292417"/>
                  <a:gd name="connsiteY67" fmla="*/ 202597 h 1047768"/>
                  <a:gd name="connsiteX68" fmla="*/ 221797 w 2292417"/>
                  <a:gd name="connsiteY68" fmla="*/ 205086 h 1047768"/>
                  <a:gd name="connsiteX69" fmla="*/ 200631 w 2292417"/>
                  <a:gd name="connsiteY69" fmla="*/ 208820 h 1047768"/>
                  <a:gd name="connsiteX70" fmla="*/ 194405 w 2292417"/>
                  <a:gd name="connsiteY70" fmla="*/ 206331 h 1047768"/>
                  <a:gd name="connsiteX71" fmla="*/ 191915 w 2292417"/>
                  <a:gd name="connsiteY71" fmla="*/ 202597 h 1047768"/>
                  <a:gd name="connsiteX72" fmla="*/ 92307 w 2292417"/>
                  <a:gd name="connsiteY72" fmla="*/ 17136 h 1047768"/>
                  <a:gd name="connsiteX73" fmla="*/ 87319 w 2292417"/>
                  <a:gd name="connsiteY73" fmla="*/ 934 h 1047768"/>
                  <a:gd name="connsiteX74" fmla="*/ 94789 w 2292417"/>
                  <a:gd name="connsiteY74" fmla="*/ 934 h 1047768"/>
                  <a:gd name="connsiteX75" fmla="*/ 205603 w 2292417"/>
                  <a:gd name="connsiteY75" fmla="*/ 192625 h 1047768"/>
                  <a:gd name="connsiteX76" fmla="*/ 218055 w 2292417"/>
                  <a:gd name="connsiteY76" fmla="*/ 190136 h 1047768"/>
                  <a:gd name="connsiteX77" fmla="*/ 237977 w 2292417"/>
                  <a:gd name="connsiteY77" fmla="*/ 151548 h 1047768"/>
                  <a:gd name="connsiteX78" fmla="*/ 241713 w 2292417"/>
                  <a:gd name="connsiteY78" fmla="*/ 144080 h 1047768"/>
                  <a:gd name="connsiteX79" fmla="*/ 249183 w 2292417"/>
                  <a:gd name="connsiteY79" fmla="*/ 144080 h 1047768"/>
                  <a:gd name="connsiteX80" fmla="*/ 280311 w 2292417"/>
                  <a:gd name="connsiteY80" fmla="*/ 180178 h 1047768"/>
                  <a:gd name="connsiteX81" fmla="*/ 296497 w 2292417"/>
                  <a:gd name="connsiteY81" fmla="*/ 159017 h 1047768"/>
                  <a:gd name="connsiteX82" fmla="*/ 301477 w 2292417"/>
                  <a:gd name="connsiteY82" fmla="*/ 156527 h 1047768"/>
                  <a:gd name="connsiteX83" fmla="*/ 307703 w 2292417"/>
                  <a:gd name="connsiteY83" fmla="*/ 159017 h 1047768"/>
                  <a:gd name="connsiteX84" fmla="*/ 326381 w 2292417"/>
                  <a:gd name="connsiteY84" fmla="*/ 192625 h 1047768"/>
                  <a:gd name="connsiteX85" fmla="*/ 374939 w 2292417"/>
                  <a:gd name="connsiteY85" fmla="*/ 203828 h 1047768"/>
                  <a:gd name="connsiteX86" fmla="*/ 514393 w 2292417"/>
                  <a:gd name="connsiteY86" fmla="*/ 29563 h 1047768"/>
                  <a:gd name="connsiteX87" fmla="*/ 524353 w 2292417"/>
                  <a:gd name="connsiteY87" fmla="*/ 32052 h 1047768"/>
                  <a:gd name="connsiteX88" fmla="*/ 544275 w 2292417"/>
                  <a:gd name="connsiteY88" fmla="*/ 324569 h 1047768"/>
                  <a:gd name="connsiteX89" fmla="*/ 633923 w 2292417"/>
                  <a:gd name="connsiteY89" fmla="*/ 359422 h 1047768"/>
                  <a:gd name="connsiteX90" fmla="*/ 758435 w 2292417"/>
                  <a:gd name="connsiteY90" fmla="*/ 359422 h 1047768"/>
                  <a:gd name="connsiteX91" fmla="*/ 881701 w 2292417"/>
                  <a:gd name="connsiteY91" fmla="*/ 395519 h 1047768"/>
                  <a:gd name="connsiteX92" fmla="*/ 1004967 w 2292417"/>
                  <a:gd name="connsiteY92" fmla="*/ 410456 h 1047768"/>
                  <a:gd name="connsiteX93" fmla="*/ 1337413 w 2292417"/>
                  <a:gd name="connsiteY93" fmla="*/ 430372 h 1047768"/>
                  <a:gd name="connsiteX94" fmla="*/ 1480601 w 2292417"/>
                  <a:gd name="connsiteY94" fmla="*/ 477673 h 1047768"/>
                  <a:gd name="connsiteX95" fmla="*/ 1634997 w 2292417"/>
                  <a:gd name="connsiteY95" fmla="*/ 536176 h 1047768"/>
                  <a:gd name="connsiteX96" fmla="*/ 1735851 w 2292417"/>
                  <a:gd name="connsiteY96" fmla="*/ 673098 h 1047768"/>
                  <a:gd name="connsiteX97" fmla="*/ 2162925 w 2292417"/>
                  <a:gd name="connsiteY97" fmla="*/ 807531 h 1047768"/>
                  <a:gd name="connsiteX98" fmla="*/ 2260043 w 2292417"/>
                  <a:gd name="connsiteY98" fmla="*/ 841140 h 1047768"/>
                  <a:gd name="connsiteX99" fmla="*/ 2292417 w 2292417"/>
                  <a:gd name="connsiteY99" fmla="*/ 889685 h 1047768"/>
                  <a:gd name="connsiteX100" fmla="*/ 2277475 w 2292417"/>
                  <a:gd name="connsiteY100" fmla="*/ 915825 h 1047768"/>
                  <a:gd name="connsiteX101" fmla="*/ 2134287 w 2292417"/>
                  <a:gd name="connsiteY101" fmla="*/ 922048 h 1047768"/>
                  <a:gd name="connsiteX102" fmla="*/ 2096933 w 2292417"/>
                  <a:gd name="connsiteY102" fmla="*/ 913335 h 1047768"/>
                  <a:gd name="connsiteX103" fmla="*/ 1936315 w 2292417"/>
                  <a:gd name="connsiteY103" fmla="*/ 913335 h 1047768"/>
                  <a:gd name="connsiteX104" fmla="*/ 1704723 w 2292417"/>
                  <a:gd name="connsiteY104" fmla="*/ 988020 h 1047768"/>
                  <a:gd name="connsiteX105" fmla="*/ 1428307 w 2292417"/>
                  <a:gd name="connsiteY105" fmla="*/ 929517 h 1047768"/>
                  <a:gd name="connsiteX106" fmla="*/ 1316247 w 2292417"/>
                  <a:gd name="connsiteY106" fmla="*/ 943209 h 1047768"/>
                  <a:gd name="connsiteX107" fmla="*/ 1088391 w 2292417"/>
                  <a:gd name="connsiteY107" fmla="*/ 974328 h 1047768"/>
                  <a:gd name="connsiteX108" fmla="*/ 745983 w 2292417"/>
                  <a:gd name="connsiteY108" fmla="*/ 948188 h 1047768"/>
                  <a:gd name="connsiteX109" fmla="*/ 724817 w 2292417"/>
                  <a:gd name="connsiteY109" fmla="*/ 1000468 h 1047768"/>
                  <a:gd name="connsiteX110" fmla="*/ 652601 w 2292417"/>
                  <a:gd name="connsiteY110" fmla="*/ 1031586 h 1047768"/>
                  <a:gd name="connsiteX111" fmla="*/ 259143 w 2292417"/>
                  <a:gd name="connsiteY111" fmla="*/ 1024118 h 1047768"/>
                  <a:gd name="connsiteX112" fmla="*/ 180701 w 2292417"/>
                  <a:gd name="connsiteY112" fmla="*/ 1030342 h 1047768"/>
                  <a:gd name="connsiteX113" fmla="*/ 103505 w 2292417"/>
                  <a:gd name="connsiteY113" fmla="*/ 1045278 h 1047768"/>
                  <a:gd name="connsiteX114" fmla="*/ 92299 w 2292417"/>
                  <a:gd name="connsiteY114" fmla="*/ 1047768 h 1047768"/>
                  <a:gd name="connsiteX115" fmla="*/ 22573 w 2292417"/>
                  <a:gd name="connsiteY115" fmla="*/ 1002957 h 1047768"/>
                  <a:gd name="connsiteX116" fmla="*/ 16347 w 2292417"/>
                  <a:gd name="connsiteY116" fmla="*/ 941964 h 1047768"/>
                  <a:gd name="connsiteX117" fmla="*/ 102259 w 2292417"/>
                  <a:gd name="connsiteY117" fmla="*/ 929517 h 1047768"/>
                  <a:gd name="connsiteX118" fmla="*/ 122181 w 2292417"/>
                  <a:gd name="connsiteY118" fmla="*/ 927027 h 1047768"/>
                  <a:gd name="connsiteX119" fmla="*/ 220545 w 2292417"/>
                  <a:gd name="connsiteY119" fmla="*/ 899643 h 1047768"/>
                  <a:gd name="connsiteX120" fmla="*/ 387391 w 2292417"/>
                  <a:gd name="connsiteY120" fmla="*/ 869769 h 1047768"/>
                  <a:gd name="connsiteX121" fmla="*/ 379921 w 2292417"/>
                  <a:gd name="connsiteY121" fmla="*/ 752762 h 1047768"/>
                  <a:gd name="connsiteX122" fmla="*/ 342567 w 2292417"/>
                  <a:gd name="connsiteY122" fmla="*/ 706707 h 1047768"/>
                  <a:gd name="connsiteX123" fmla="*/ 179457 w 2292417"/>
                  <a:gd name="connsiteY123" fmla="*/ 724133 h 1047768"/>
                  <a:gd name="connsiteX124" fmla="*/ 63661 w 2292417"/>
                  <a:gd name="connsiteY124" fmla="*/ 618329 h 1047768"/>
                  <a:gd name="connsiteX125" fmla="*/ 159 w 2292417"/>
                  <a:gd name="connsiteY125" fmla="*/ 542400 h 1047768"/>
                  <a:gd name="connsiteX126" fmla="*/ 37513 w 2292417"/>
                  <a:gd name="connsiteY126" fmla="*/ 459002 h 1047768"/>
                  <a:gd name="connsiteX127" fmla="*/ 31287 w 2292417"/>
                  <a:gd name="connsiteY127" fmla="*/ 312121 h 1047768"/>
                  <a:gd name="connsiteX128" fmla="*/ 37513 w 2292417"/>
                  <a:gd name="connsiteY128" fmla="*/ 66905 h 1047768"/>
                  <a:gd name="connsiteX129" fmla="*/ 87319 w 2292417"/>
                  <a:gd name="connsiteY129" fmla="*/ 934 h 104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2292417" h="1047768">
                    <a:moveTo>
                      <a:pt x="92307" y="17136"/>
                    </a:moveTo>
                    <a:cubicBezTo>
                      <a:pt x="76121" y="30828"/>
                      <a:pt x="169" y="106755"/>
                      <a:pt x="46237" y="312130"/>
                    </a:cubicBezTo>
                    <a:cubicBezTo>
                      <a:pt x="47483" y="314620"/>
                      <a:pt x="46237" y="317109"/>
                      <a:pt x="46237" y="318354"/>
                    </a:cubicBezTo>
                    <a:cubicBezTo>
                      <a:pt x="43747" y="320843"/>
                      <a:pt x="2659" y="394281"/>
                      <a:pt x="54953" y="455271"/>
                    </a:cubicBezTo>
                    <a:cubicBezTo>
                      <a:pt x="56199" y="456516"/>
                      <a:pt x="57443" y="459005"/>
                      <a:pt x="56199" y="461495"/>
                    </a:cubicBezTo>
                    <a:cubicBezTo>
                      <a:pt x="56199" y="462739"/>
                      <a:pt x="54953" y="465229"/>
                      <a:pt x="53709" y="466474"/>
                    </a:cubicBezTo>
                    <a:cubicBezTo>
                      <a:pt x="53709" y="466474"/>
                      <a:pt x="12619" y="495102"/>
                      <a:pt x="16355" y="541156"/>
                    </a:cubicBezTo>
                    <a:cubicBezTo>
                      <a:pt x="20091" y="590944"/>
                      <a:pt x="69895" y="604635"/>
                      <a:pt x="72385" y="604635"/>
                    </a:cubicBezTo>
                    <a:cubicBezTo>
                      <a:pt x="76121" y="605880"/>
                      <a:pt x="77365" y="608370"/>
                      <a:pt x="78611" y="612104"/>
                    </a:cubicBezTo>
                    <a:cubicBezTo>
                      <a:pt x="78611" y="614593"/>
                      <a:pt x="87327" y="690520"/>
                      <a:pt x="183199" y="707946"/>
                    </a:cubicBezTo>
                    <a:cubicBezTo>
                      <a:pt x="280317" y="727861"/>
                      <a:pt x="340083" y="690520"/>
                      <a:pt x="340083" y="690520"/>
                    </a:cubicBezTo>
                    <a:cubicBezTo>
                      <a:pt x="343817" y="689275"/>
                      <a:pt x="347553" y="689275"/>
                      <a:pt x="350043" y="691765"/>
                    </a:cubicBezTo>
                    <a:lnTo>
                      <a:pt x="392377" y="744042"/>
                    </a:lnTo>
                    <a:cubicBezTo>
                      <a:pt x="393623" y="744042"/>
                      <a:pt x="394867" y="745287"/>
                      <a:pt x="394867" y="746532"/>
                    </a:cubicBezTo>
                    <a:cubicBezTo>
                      <a:pt x="399847" y="766447"/>
                      <a:pt x="428485" y="868512"/>
                      <a:pt x="393623" y="884693"/>
                    </a:cubicBezTo>
                    <a:cubicBezTo>
                      <a:pt x="392377" y="884693"/>
                      <a:pt x="392377" y="884693"/>
                      <a:pt x="392377" y="884693"/>
                    </a:cubicBezTo>
                    <a:cubicBezTo>
                      <a:pt x="386151" y="885938"/>
                      <a:pt x="272847" y="912077"/>
                      <a:pt x="221797" y="914566"/>
                    </a:cubicBezTo>
                    <a:cubicBezTo>
                      <a:pt x="186935" y="915811"/>
                      <a:pt x="149581" y="931992"/>
                      <a:pt x="129659" y="940705"/>
                    </a:cubicBezTo>
                    <a:cubicBezTo>
                      <a:pt x="119699" y="945684"/>
                      <a:pt x="108493" y="946929"/>
                      <a:pt x="98531" y="945684"/>
                    </a:cubicBezTo>
                    <a:cubicBezTo>
                      <a:pt x="89817" y="943194"/>
                      <a:pt x="76121" y="940705"/>
                      <a:pt x="62423" y="940705"/>
                    </a:cubicBezTo>
                    <a:cubicBezTo>
                      <a:pt x="48727" y="940705"/>
                      <a:pt x="35031" y="943194"/>
                      <a:pt x="28807" y="951907"/>
                    </a:cubicBezTo>
                    <a:cubicBezTo>
                      <a:pt x="21335" y="960620"/>
                      <a:pt x="25071" y="976801"/>
                      <a:pt x="35031" y="994227"/>
                    </a:cubicBezTo>
                    <a:cubicBezTo>
                      <a:pt x="49973" y="1016632"/>
                      <a:pt x="77365" y="1036547"/>
                      <a:pt x="99777" y="1031568"/>
                    </a:cubicBezTo>
                    <a:cubicBezTo>
                      <a:pt x="124679" y="1025345"/>
                      <a:pt x="155807" y="1019121"/>
                      <a:pt x="178219" y="1015387"/>
                    </a:cubicBezTo>
                    <a:cubicBezTo>
                      <a:pt x="204365" y="1010408"/>
                      <a:pt x="233003" y="1007919"/>
                      <a:pt x="259151" y="1007919"/>
                    </a:cubicBezTo>
                    <a:lnTo>
                      <a:pt x="652603" y="1016632"/>
                    </a:lnTo>
                    <a:cubicBezTo>
                      <a:pt x="676261" y="1016632"/>
                      <a:pt x="698673" y="1006674"/>
                      <a:pt x="713615" y="990493"/>
                    </a:cubicBezTo>
                    <a:cubicBezTo>
                      <a:pt x="726065" y="976801"/>
                      <a:pt x="732291" y="959376"/>
                      <a:pt x="731045" y="939460"/>
                    </a:cubicBezTo>
                    <a:cubicBezTo>
                      <a:pt x="731045" y="936971"/>
                      <a:pt x="732291" y="934482"/>
                      <a:pt x="733535" y="933237"/>
                    </a:cubicBezTo>
                    <a:cubicBezTo>
                      <a:pt x="736027" y="931992"/>
                      <a:pt x="738517" y="931992"/>
                      <a:pt x="741007" y="931992"/>
                    </a:cubicBezTo>
                    <a:cubicBezTo>
                      <a:pt x="742251" y="931992"/>
                      <a:pt x="927773" y="974312"/>
                      <a:pt x="1087145" y="959376"/>
                    </a:cubicBezTo>
                    <a:cubicBezTo>
                      <a:pt x="1173059" y="951907"/>
                      <a:pt x="1251499" y="938216"/>
                      <a:pt x="1313755" y="928258"/>
                    </a:cubicBezTo>
                    <a:cubicBezTo>
                      <a:pt x="1369785" y="919545"/>
                      <a:pt x="1409629" y="912077"/>
                      <a:pt x="1429551" y="913322"/>
                    </a:cubicBezTo>
                    <a:cubicBezTo>
                      <a:pt x="1430795" y="913322"/>
                      <a:pt x="1432041" y="913322"/>
                      <a:pt x="1433285" y="913322"/>
                    </a:cubicBezTo>
                    <a:cubicBezTo>
                      <a:pt x="1434531" y="914566"/>
                      <a:pt x="1561531" y="975557"/>
                      <a:pt x="1704719" y="973067"/>
                    </a:cubicBezTo>
                    <a:cubicBezTo>
                      <a:pt x="1845415" y="970578"/>
                      <a:pt x="1927593" y="900875"/>
                      <a:pt x="1927593" y="899630"/>
                    </a:cubicBezTo>
                    <a:cubicBezTo>
                      <a:pt x="1928837" y="899630"/>
                      <a:pt x="1930083" y="898385"/>
                      <a:pt x="1931327" y="898385"/>
                    </a:cubicBezTo>
                    <a:cubicBezTo>
                      <a:pt x="1936307" y="898385"/>
                      <a:pt x="2043387" y="887183"/>
                      <a:pt x="2100663" y="898385"/>
                    </a:cubicBezTo>
                    <a:cubicBezTo>
                      <a:pt x="2113113" y="900875"/>
                      <a:pt x="2125563" y="904609"/>
                      <a:pt x="2138015" y="908343"/>
                    </a:cubicBezTo>
                    <a:cubicBezTo>
                      <a:pt x="2184083" y="919545"/>
                      <a:pt x="2231399" y="931992"/>
                      <a:pt x="2267507" y="904609"/>
                    </a:cubicBezTo>
                    <a:cubicBezTo>
                      <a:pt x="2273731" y="899630"/>
                      <a:pt x="2277467" y="894651"/>
                      <a:pt x="2277467" y="888428"/>
                    </a:cubicBezTo>
                    <a:cubicBezTo>
                      <a:pt x="2277467" y="879715"/>
                      <a:pt x="2267507" y="867268"/>
                      <a:pt x="2251319" y="853576"/>
                    </a:cubicBezTo>
                    <a:cubicBezTo>
                      <a:pt x="2226417" y="834905"/>
                      <a:pt x="2195291" y="823703"/>
                      <a:pt x="2162917" y="822458"/>
                    </a:cubicBezTo>
                    <a:cubicBezTo>
                      <a:pt x="2094437" y="821214"/>
                      <a:pt x="1916387" y="805032"/>
                      <a:pt x="1724639" y="684296"/>
                    </a:cubicBezTo>
                    <a:cubicBezTo>
                      <a:pt x="1722149" y="684296"/>
                      <a:pt x="1722149" y="683052"/>
                      <a:pt x="1720905" y="680562"/>
                    </a:cubicBezTo>
                    <a:cubicBezTo>
                      <a:pt x="1720905" y="679318"/>
                      <a:pt x="1699739" y="590944"/>
                      <a:pt x="1627521" y="548624"/>
                    </a:cubicBezTo>
                    <a:cubicBezTo>
                      <a:pt x="1583943" y="524974"/>
                      <a:pt x="1536629" y="510038"/>
                      <a:pt x="1476863" y="492612"/>
                    </a:cubicBezTo>
                    <a:cubicBezTo>
                      <a:pt x="1434531" y="478921"/>
                      <a:pt x="1387217" y="465229"/>
                      <a:pt x="1332431" y="444069"/>
                    </a:cubicBezTo>
                    <a:cubicBezTo>
                      <a:pt x="1242785" y="410462"/>
                      <a:pt x="1088391" y="417930"/>
                      <a:pt x="1006215" y="425398"/>
                    </a:cubicBezTo>
                    <a:cubicBezTo>
                      <a:pt x="961391" y="430377"/>
                      <a:pt x="919057" y="424154"/>
                      <a:pt x="876723" y="409217"/>
                    </a:cubicBezTo>
                    <a:cubicBezTo>
                      <a:pt x="839369" y="396770"/>
                      <a:pt x="787075" y="379344"/>
                      <a:pt x="755947" y="374366"/>
                    </a:cubicBezTo>
                    <a:cubicBezTo>
                      <a:pt x="698673" y="365653"/>
                      <a:pt x="633927" y="374366"/>
                      <a:pt x="633927" y="374366"/>
                    </a:cubicBezTo>
                    <a:cubicBezTo>
                      <a:pt x="632683" y="374366"/>
                      <a:pt x="630193" y="374366"/>
                      <a:pt x="628947" y="373121"/>
                    </a:cubicBezTo>
                    <a:cubicBezTo>
                      <a:pt x="627701" y="373121"/>
                      <a:pt x="577897" y="340759"/>
                      <a:pt x="534319" y="338269"/>
                    </a:cubicBezTo>
                    <a:cubicBezTo>
                      <a:pt x="530583" y="338269"/>
                      <a:pt x="528093" y="338269"/>
                      <a:pt x="528093" y="335780"/>
                    </a:cubicBezTo>
                    <a:cubicBezTo>
                      <a:pt x="526849" y="333290"/>
                      <a:pt x="526849" y="330801"/>
                      <a:pt x="526849" y="328312"/>
                    </a:cubicBezTo>
                    <a:cubicBezTo>
                      <a:pt x="528093" y="325822"/>
                      <a:pt x="595329" y="152809"/>
                      <a:pt x="515643" y="47009"/>
                    </a:cubicBezTo>
                    <a:cubicBezTo>
                      <a:pt x="494475" y="60701"/>
                      <a:pt x="414789" y="116712"/>
                      <a:pt x="387397" y="216288"/>
                    </a:cubicBezTo>
                    <a:cubicBezTo>
                      <a:pt x="387397" y="217533"/>
                      <a:pt x="386151" y="220022"/>
                      <a:pt x="383661" y="220022"/>
                    </a:cubicBezTo>
                    <a:cubicBezTo>
                      <a:pt x="382417" y="222512"/>
                      <a:pt x="379925" y="222512"/>
                      <a:pt x="377435" y="221267"/>
                    </a:cubicBezTo>
                    <a:cubicBezTo>
                      <a:pt x="377435" y="221267"/>
                      <a:pt x="353779" y="212554"/>
                      <a:pt x="317671" y="206331"/>
                    </a:cubicBezTo>
                    <a:cubicBezTo>
                      <a:pt x="313935" y="206331"/>
                      <a:pt x="311445" y="202597"/>
                      <a:pt x="311445" y="200107"/>
                    </a:cubicBezTo>
                    <a:cubicBezTo>
                      <a:pt x="311445" y="190150"/>
                      <a:pt x="306465" y="182681"/>
                      <a:pt x="302729" y="176458"/>
                    </a:cubicBezTo>
                    <a:lnTo>
                      <a:pt x="284053" y="201352"/>
                    </a:lnTo>
                    <a:cubicBezTo>
                      <a:pt x="281563" y="202597"/>
                      <a:pt x="279073" y="203841"/>
                      <a:pt x="276583" y="202597"/>
                    </a:cubicBezTo>
                    <a:cubicBezTo>
                      <a:pt x="272847" y="202597"/>
                      <a:pt x="271601" y="200107"/>
                      <a:pt x="270357" y="196373"/>
                    </a:cubicBezTo>
                    <a:cubicBezTo>
                      <a:pt x="267867" y="183926"/>
                      <a:pt x="257905" y="173968"/>
                      <a:pt x="251679" y="165256"/>
                    </a:cubicBezTo>
                    <a:cubicBezTo>
                      <a:pt x="245455" y="183926"/>
                      <a:pt x="230513" y="200107"/>
                      <a:pt x="228023" y="202597"/>
                    </a:cubicBezTo>
                    <a:cubicBezTo>
                      <a:pt x="226777" y="203841"/>
                      <a:pt x="224287" y="205086"/>
                      <a:pt x="221797" y="205086"/>
                    </a:cubicBezTo>
                    <a:cubicBezTo>
                      <a:pt x="214327" y="206331"/>
                      <a:pt x="206857" y="207575"/>
                      <a:pt x="200631" y="208820"/>
                    </a:cubicBezTo>
                    <a:cubicBezTo>
                      <a:pt x="198141" y="208820"/>
                      <a:pt x="196895" y="208820"/>
                      <a:pt x="194405" y="206331"/>
                    </a:cubicBezTo>
                    <a:cubicBezTo>
                      <a:pt x="191915" y="206331"/>
                      <a:pt x="191915" y="203841"/>
                      <a:pt x="191915" y="202597"/>
                    </a:cubicBezTo>
                    <a:cubicBezTo>
                      <a:pt x="190669" y="201352"/>
                      <a:pt x="175729" y="65679"/>
                      <a:pt x="92307" y="17136"/>
                    </a:cubicBezTo>
                    <a:close/>
                    <a:moveTo>
                      <a:pt x="87319" y="934"/>
                    </a:moveTo>
                    <a:cubicBezTo>
                      <a:pt x="89809" y="-311"/>
                      <a:pt x="92299" y="-311"/>
                      <a:pt x="94789" y="934"/>
                    </a:cubicBezTo>
                    <a:cubicBezTo>
                      <a:pt x="178211" y="44500"/>
                      <a:pt x="200623" y="160262"/>
                      <a:pt x="205603" y="192625"/>
                    </a:cubicBezTo>
                    <a:cubicBezTo>
                      <a:pt x="209339" y="191380"/>
                      <a:pt x="214319" y="190136"/>
                      <a:pt x="218055" y="190136"/>
                    </a:cubicBezTo>
                    <a:cubicBezTo>
                      <a:pt x="225525" y="182667"/>
                      <a:pt x="237977" y="165241"/>
                      <a:pt x="237977" y="151548"/>
                    </a:cubicBezTo>
                    <a:cubicBezTo>
                      <a:pt x="236731" y="149059"/>
                      <a:pt x="237977" y="145325"/>
                      <a:pt x="241713" y="144080"/>
                    </a:cubicBezTo>
                    <a:cubicBezTo>
                      <a:pt x="242957" y="142835"/>
                      <a:pt x="246693" y="142835"/>
                      <a:pt x="249183" y="144080"/>
                    </a:cubicBezTo>
                    <a:cubicBezTo>
                      <a:pt x="250429" y="145325"/>
                      <a:pt x="270351" y="159017"/>
                      <a:pt x="280311" y="180178"/>
                    </a:cubicBezTo>
                    <a:lnTo>
                      <a:pt x="296497" y="159017"/>
                    </a:lnTo>
                    <a:cubicBezTo>
                      <a:pt x="297743" y="157772"/>
                      <a:pt x="298987" y="157772"/>
                      <a:pt x="301477" y="156527"/>
                    </a:cubicBezTo>
                    <a:cubicBezTo>
                      <a:pt x="303969" y="156527"/>
                      <a:pt x="306459" y="157772"/>
                      <a:pt x="307703" y="159017"/>
                    </a:cubicBezTo>
                    <a:cubicBezTo>
                      <a:pt x="307703" y="159017"/>
                      <a:pt x="321399" y="173954"/>
                      <a:pt x="326381" y="192625"/>
                    </a:cubicBezTo>
                    <a:cubicBezTo>
                      <a:pt x="348793" y="196359"/>
                      <a:pt x="366223" y="201338"/>
                      <a:pt x="374939" y="203828"/>
                    </a:cubicBezTo>
                    <a:cubicBezTo>
                      <a:pt x="411047" y="86821"/>
                      <a:pt x="509413" y="32052"/>
                      <a:pt x="514393" y="29563"/>
                    </a:cubicBezTo>
                    <a:cubicBezTo>
                      <a:pt x="516883" y="28318"/>
                      <a:pt x="521863" y="28318"/>
                      <a:pt x="524353" y="32052"/>
                    </a:cubicBezTo>
                    <a:cubicBezTo>
                      <a:pt x="605285" y="131632"/>
                      <a:pt x="559217" y="284737"/>
                      <a:pt x="544275" y="324569"/>
                    </a:cubicBezTo>
                    <a:cubicBezTo>
                      <a:pt x="585365" y="330792"/>
                      <a:pt x="623963" y="353198"/>
                      <a:pt x="633923" y="359422"/>
                    </a:cubicBezTo>
                    <a:cubicBezTo>
                      <a:pt x="647619" y="356932"/>
                      <a:pt x="704895" y="351953"/>
                      <a:pt x="758435" y="359422"/>
                    </a:cubicBezTo>
                    <a:cubicBezTo>
                      <a:pt x="790809" y="364401"/>
                      <a:pt x="843103" y="380582"/>
                      <a:pt x="881701" y="395519"/>
                    </a:cubicBezTo>
                    <a:cubicBezTo>
                      <a:pt x="921545" y="409212"/>
                      <a:pt x="962635" y="414191"/>
                      <a:pt x="1004967" y="410456"/>
                    </a:cubicBezTo>
                    <a:cubicBezTo>
                      <a:pt x="1088391" y="402988"/>
                      <a:pt x="1245275" y="395519"/>
                      <a:pt x="1337413" y="430372"/>
                    </a:cubicBezTo>
                    <a:cubicBezTo>
                      <a:pt x="1392199" y="450288"/>
                      <a:pt x="1439513" y="465225"/>
                      <a:pt x="1480601" y="477673"/>
                    </a:cubicBezTo>
                    <a:cubicBezTo>
                      <a:pt x="1540367" y="495099"/>
                      <a:pt x="1590171" y="510036"/>
                      <a:pt x="1634997" y="536176"/>
                    </a:cubicBezTo>
                    <a:cubicBezTo>
                      <a:pt x="1705967" y="576008"/>
                      <a:pt x="1730871" y="656917"/>
                      <a:pt x="1735851" y="673098"/>
                    </a:cubicBezTo>
                    <a:cubicBezTo>
                      <a:pt x="1923863" y="790105"/>
                      <a:pt x="2096933" y="806287"/>
                      <a:pt x="2162925" y="807531"/>
                    </a:cubicBezTo>
                    <a:cubicBezTo>
                      <a:pt x="2199033" y="808776"/>
                      <a:pt x="2233897" y="819979"/>
                      <a:pt x="2260043" y="841140"/>
                    </a:cubicBezTo>
                    <a:cubicBezTo>
                      <a:pt x="2281211" y="858566"/>
                      <a:pt x="2292417" y="874748"/>
                      <a:pt x="2292417" y="889685"/>
                    </a:cubicBezTo>
                    <a:cubicBezTo>
                      <a:pt x="2292417" y="899643"/>
                      <a:pt x="2286191" y="908356"/>
                      <a:pt x="2277475" y="915825"/>
                    </a:cubicBezTo>
                    <a:cubicBezTo>
                      <a:pt x="2233897" y="948188"/>
                      <a:pt x="2180357" y="935741"/>
                      <a:pt x="2134287" y="922048"/>
                    </a:cubicBezTo>
                    <a:cubicBezTo>
                      <a:pt x="2121837" y="919559"/>
                      <a:pt x="2109385" y="915825"/>
                      <a:pt x="2096933" y="913335"/>
                    </a:cubicBezTo>
                    <a:cubicBezTo>
                      <a:pt x="2047129" y="903377"/>
                      <a:pt x="1951255" y="912090"/>
                      <a:pt x="1936315" y="913335"/>
                    </a:cubicBezTo>
                    <a:cubicBezTo>
                      <a:pt x="1922617" y="924538"/>
                      <a:pt x="1841685" y="985530"/>
                      <a:pt x="1704723" y="988020"/>
                    </a:cubicBezTo>
                    <a:cubicBezTo>
                      <a:pt x="1566515" y="990510"/>
                      <a:pt x="1443249" y="935741"/>
                      <a:pt x="1428307" y="929517"/>
                    </a:cubicBezTo>
                    <a:cubicBezTo>
                      <a:pt x="1408385" y="928272"/>
                      <a:pt x="1367297" y="935741"/>
                      <a:pt x="1316247" y="943209"/>
                    </a:cubicBezTo>
                    <a:cubicBezTo>
                      <a:pt x="1253991" y="953167"/>
                      <a:pt x="1175549" y="966859"/>
                      <a:pt x="1088391" y="974328"/>
                    </a:cubicBezTo>
                    <a:cubicBezTo>
                      <a:pt x="947693" y="988020"/>
                      <a:pt x="785827" y="956901"/>
                      <a:pt x="745983" y="948188"/>
                    </a:cubicBezTo>
                    <a:cubicBezTo>
                      <a:pt x="744739" y="969349"/>
                      <a:pt x="737269" y="986775"/>
                      <a:pt x="724817" y="1000468"/>
                    </a:cubicBezTo>
                    <a:cubicBezTo>
                      <a:pt x="707385" y="1020384"/>
                      <a:pt x="681239" y="1031586"/>
                      <a:pt x="652601" y="1031586"/>
                    </a:cubicBezTo>
                    <a:lnTo>
                      <a:pt x="259143" y="1024118"/>
                    </a:lnTo>
                    <a:cubicBezTo>
                      <a:pt x="232997" y="1024118"/>
                      <a:pt x="206849" y="1025362"/>
                      <a:pt x="180701" y="1030342"/>
                    </a:cubicBezTo>
                    <a:cubicBezTo>
                      <a:pt x="159535" y="1034076"/>
                      <a:pt x="128407" y="1040300"/>
                      <a:pt x="103505" y="1045278"/>
                    </a:cubicBezTo>
                    <a:cubicBezTo>
                      <a:pt x="99769" y="1047768"/>
                      <a:pt x="96033" y="1047768"/>
                      <a:pt x="92299" y="1047768"/>
                    </a:cubicBezTo>
                    <a:cubicBezTo>
                      <a:pt x="63661" y="1047768"/>
                      <a:pt x="37513" y="1025362"/>
                      <a:pt x="22573" y="1002957"/>
                    </a:cubicBezTo>
                    <a:cubicBezTo>
                      <a:pt x="7631" y="979307"/>
                      <a:pt x="5141" y="955657"/>
                      <a:pt x="16347" y="941964"/>
                    </a:cubicBezTo>
                    <a:cubicBezTo>
                      <a:pt x="35023" y="918314"/>
                      <a:pt x="78603" y="924538"/>
                      <a:pt x="102259" y="929517"/>
                    </a:cubicBezTo>
                    <a:cubicBezTo>
                      <a:pt x="108485" y="932006"/>
                      <a:pt x="115955" y="930762"/>
                      <a:pt x="122181" y="927027"/>
                    </a:cubicBezTo>
                    <a:cubicBezTo>
                      <a:pt x="143349" y="918314"/>
                      <a:pt x="183191" y="900888"/>
                      <a:pt x="220545" y="899643"/>
                    </a:cubicBezTo>
                    <a:cubicBezTo>
                      <a:pt x="269105" y="897153"/>
                      <a:pt x="377429" y="873503"/>
                      <a:pt x="387391" y="869769"/>
                    </a:cubicBezTo>
                    <a:cubicBezTo>
                      <a:pt x="403577" y="861056"/>
                      <a:pt x="392371" y="795084"/>
                      <a:pt x="379921" y="752762"/>
                    </a:cubicBezTo>
                    <a:lnTo>
                      <a:pt x="342567" y="706707"/>
                    </a:lnTo>
                    <a:cubicBezTo>
                      <a:pt x="323889" y="716665"/>
                      <a:pt x="266615" y="741560"/>
                      <a:pt x="179457" y="724133"/>
                    </a:cubicBezTo>
                    <a:cubicBezTo>
                      <a:pt x="88563" y="705462"/>
                      <a:pt x="67397" y="638245"/>
                      <a:pt x="63661" y="618329"/>
                    </a:cubicBezTo>
                    <a:cubicBezTo>
                      <a:pt x="48719" y="613350"/>
                      <a:pt x="5141" y="593434"/>
                      <a:pt x="159" y="542400"/>
                    </a:cubicBezTo>
                    <a:cubicBezTo>
                      <a:pt x="-2331" y="498834"/>
                      <a:pt x="25063" y="470204"/>
                      <a:pt x="37513" y="459002"/>
                    </a:cubicBezTo>
                    <a:cubicBezTo>
                      <a:pt x="-7311" y="398009"/>
                      <a:pt x="23817" y="328303"/>
                      <a:pt x="31287" y="312121"/>
                    </a:cubicBezTo>
                    <a:cubicBezTo>
                      <a:pt x="2651" y="188891"/>
                      <a:pt x="20081" y="110472"/>
                      <a:pt x="37513" y="66905"/>
                    </a:cubicBezTo>
                    <a:cubicBezTo>
                      <a:pt x="58681" y="19605"/>
                      <a:pt x="86073" y="2178"/>
                      <a:pt x="87319" y="9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B61DB53-2FB1-FB44-ADB9-24C7AAB71D6C}"/>
                  </a:ext>
                </a:extLst>
              </p:cNvPr>
              <p:cNvSpPr/>
              <p:nvPr/>
            </p:nvSpPr>
            <p:spPr>
              <a:xfrm>
                <a:off x="19247486" y="11290838"/>
                <a:ext cx="33636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112">
                    <a:moveTo>
                      <a:pt x="21" y="112"/>
                    </a:moveTo>
                    <a:cubicBezTo>
                      <a:pt x="18" y="112"/>
                      <a:pt x="16" y="109"/>
                      <a:pt x="15" y="106"/>
                    </a:cubicBezTo>
                    <a:cubicBezTo>
                      <a:pt x="15" y="106"/>
                      <a:pt x="14" y="48"/>
                      <a:pt x="0" y="8"/>
                    </a:cubicBezTo>
                    <a:cubicBezTo>
                      <a:pt x="-1" y="5"/>
                      <a:pt x="0" y="2"/>
                      <a:pt x="3" y="1"/>
                    </a:cubicBezTo>
                    <a:cubicBezTo>
                      <a:pt x="6" y="-1"/>
                      <a:pt x="10" y="1"/>
                      <a:pt x="11" y="4"/>
                    </a:cubicBezTo>
                    <a:cubicBezTo>
                      <a:pt x="26" y="45"/>
                      <a:pt x="27" y="103"/>
                      <a:pt x="28" y="106"/>
                    </a:cubicBezTo>
                    <a:cubicBezTo>
                      <a:pt x="28" y="109"/>
                      <a:pt x="25" y="112"/>
                      <a:pt x="22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9D2C99C6-5469-5E47-854D-2473F9545CD6}"/>
                  </a:ext>
                </a:extLst>
              </p:cNvPr>
              <p:cNvSpPr/>
              <p:nvPr/>
            </p:nvSpPr>
            <p:spPr>
              <a:xfrm>
                <a:off x="20188058" y="11122597"/>
                <a:ext cx="74748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32">
                    <a:moveTo>
                      <a:pt x="61" y="32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CBA4A735-8DCD-BA46-A8FD-04CB63871ADF}"/>
                  </a:ext>
                </a:extLst>
              </p:cNvPr>
              <p:cNvSpPr/>
              <p:nvPr/>
            </p:nvSpPr>
            <p:spPr>
              <a:xfrm>
                <a:off x="20180584" y="11116366"/>
                <a:ext cx="90943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" h="43">
                    <a:moveTo>
                      <a:pt x="67" y="43"/>
                    </a:moveTo>
                    <a:cubicBezTo>
                      <a:pt x="66" y="43"/>
                      <a:pt x="65" y="43"/>
                      <a:pt x="64" y="42"/>
                    </a:cubicBezTo>
                    <a:lnTo>
                      <a:pt x="4" y="11"/>
                    </a:lnTo>
                    <a:cubicBezTo>
                      <a:pt x="0" y="10"/>
                      <a:pt x="-1" y="6"/>
                      <a:pt x="0" y="3"/>
                    </a:cubicBezTo>
                    <a:cubicBezTo>
                      <a:pt x="2" y="0"/>
                      <a:pt x="6" y="-1"/>
                      <a:pt x="9" y="0"/>
                    </a:cubicBezTo>
                    <a:lnTo>
                      <a:pt x="70" y="31"/>
                    </a:lnTo>
                    <a:cubicBezTo>
                      <a:pt x="73" y="32"/>
                      <a:pt x="74" y="36"/>
                      <a:pt x="73" y="39"/>
                    </a:cubicBezTo>
                    <a:cubicBezTo>
                      <a:pt x="72" y="41"/>
                      <a:pt x="70" y="43"/>
                      <a:pt x="67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53ECDC02-2158-3549-AF90-B2C2CF94A401}"/>
                  </a:ext>
                </a:extLst>
              </p:cNvPr>
              <p:cNvSpPr/>
              <p:nvPr/>
            </p:nvSpPr>
            <p:spPr>
              <a:xfrm>
                <a:off x="18871256" y="11105150"/>
                <a:ext cx="73502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66">
                    <a:moveTo>
                      <a:pt x="6" y="66"/>
                    </a:moveTo>
                    <a:cubicBezTo>
                      <a:pt x="4" y="66"/>
                      <a:pt x="2" y="66"/>
                      <a:pt x="1" y="63"/>
                    </a:cubicBezTo>
                    <a:cubicBezTo>
                      <a:pt x="-1" y="60"/>
                      <a:pt x="0" y="56"/>
                      <a:pt x="3" y="55"/>
                    </a:cubicBezTo>
                    <a:cubicBezTo>
                      <a:pt x="3" y="55"/>
                      <a:pt x="34" y="37"/>
                      <a:pt x="48" y="3"/>
                    </a:cubicBezTo>
                    <a:cubicBezTo>
                      <a:pt x="50" y="0"/>
                      <a:pt x="53" y="-1"/>
                      <a:pt x="56" y="0"/>
                    </a:cubicBezTo>
                    <a:cubicBezTo>
                      <a:pt x="60" y="2"/>
                      <a:pt x="61" y="5"/>
                      <a:pt x="60" y="8"/>
                    </a:cubicBezTo>
                    <a:cubicBezTo>
                      <a:pt x="44" y="46"/>
                      <a:pt x="11" y="65"/>
                      <a:pt x="9" y="66"/>
                    </a:cubicBezTo>
                    <a:cubicBezTo>
                      <a:pt x="8" y="66"/>
                      <a:pt x="8" y="66"/>
                      <a:pt x="6" y="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B090711-FA85-7342-A0B9-0B21A9C9B30B}"/>
                  </a:ext>
                </a:extLst>
              </p:cNvPr>
              <p:cNvSpPr/>
              <p:nvPr/>
            </p:nvSpPr>
            <p:spPr>
              <a:xfrm>
                <a:off x="18598428" y="10944386"/>
                <a:ext cx="362525" cy="1831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2" h="148">
                    <a:moveTo>
                      <a:pt x="197" y="148"/>
                    </a:moveTo>
                    <a:cubicBezTo>
                      <a:pt x="179" y="148"/>
                      <a:pt x="164" y="143"/>
                      <a:pt x="151" y="132"/>
                    </a:cubicBezTo>
                    <a:cubicBezTo>
                      <a:pt x="128" y="115"/>
                      <a:pt x="118" y="84"/>
                      <a:pt x="113" y="61"/>
                    </a:cubicBezTo>
                    <a:cubicBezTo>
                      <a:pt x="81" y="142"/>
                      <a:pt x="5" y="127"/>
                      <a:pt x="4" y="127"/>
                    </a:cubicBezTo>
                    <a:cubicBezTo>
                      <a:pt x="1" y="127"/>
                      <a:pt x="-1" y="123"/>
                      <a:pt x="0" y="120"/>
                    </a:cubicBezTo>
                    <a:cubicBezTo>
                      <a:pt x="0" y="116"/>
                      <a:pt x="3" y="115"/>
                      <a:pt x="7" y="115"/>
                    </a:cubicBezTo>
                    <a:cubicBezTo>
                      <a:pt x="10" y="116"/>
                      <a:pt x="88" y="131"/>
                      <a:pt x="110" y="29"/>
                    </a:cubicBezTo>
                    <a:cubicBezTo>
                      <a:pt x="111" y="26"/>
                      <a:pt x="114" y="23"/>
                      <a:pt x="117" y="24"/>
                    </a:cubicBezTo>
                    <a:cubicBezTo>
                      <a:pt x="120" y="24"/>
                      <a:pt x="123" y="27"/>
                      <a:pt x="123" y="30"/>
                    </a:cubicBezTo>
                    <a:cubicBezTo>
                      <a:pt x="123" y="31"/>
                      <a:pt x="124" y="95"/>
                      <a:pt x="159" y="123"/>
                    </a:cubicBezTo>
                    <a:cubicBezTo>
                      <a:pt x="174" y="136"/>
                      <a:pt x="194" y="138"/>
                      <a:pt x="217" y="133"/>
                    </a:cubicBezTo>
                    <a:cubicBezTo>
                      <a:pt x="249" y="127"/>
                      <a:pt x="271" y="107"/>
                      <a:pt x="278" y="80"/>
                    </a:cubicBezTo>
                    <a:cubicBezTo>
                      <a:pt x="284" y="54"/>
                      <a:pt x="275" y="28"/>
                      <a:pt x="254" y="11"/>
                    </a:cubicBezTo>
                    <a:cubicBezTo>
                      <a:pt x="252" y="9"/>
                      <a:pt x="251" y="5"/>
                      <a:pt x="253" y="2"/>
                    </a:cubicBezTo>
                    <a:cubicBezTo>
                      <a:pt x="255" y="0"/>
                      <a:pt x="259" y="-1"/>
                      <a:pt x="262" y="1"/>
                    </a:cubicBezTo>
                    <a:cubicBezTo>
                      <a:pt x="286" y="21"/>
                      <a:pt x="297" y="52"/>
                      <a:pt x="290" y="83"/>
                    </a:cubicBezTo>
                    <a:cubicBezTo>
                      <a:pt x="282" y="115"/>
                      <a:pt x="256" y="138"/>
                      <a:pt x="220" y="146"/>
                    </a:cubicBezTo>
                    <a:cubicBezTo>
                      <a:pt x="212" y="148"/>
                      <a:pt x="204" y="148"/>
                      <a:pt x="197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36827F48-8563-1F4F-AE9D-AB89D5E9F6D9}"/>
                  </a:ext>
                </a:extLst>
              </p:cNvPr>
              <p:cNvSpPr/>
              <p:nvPr/>
            </p:nvSpPr>
            <p:spPr>
              <a:xfrm>
                <a:off x="18711795" y="10931924"/>
                <a:ext cx="73502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37">
                    <a:moveTo>
                      <a:pt x="34" y="35"/>
                    </a:moveTo>
                    <a:cubicBezTo>
                      <a:pt x="29" y="37"/>
                      <a:pt x="23" y="37"/>
                      <a:pt x="19" y="33"/>
                    </a:cubicBezTo>
                    <a:cubicBezTo>
                      <a:pt x="5" y="22"/>
                      <a:pt x="-22" y="-4"/>
                      <a:pt x="33" y="0"/>
                    </a:cubicBezTo>
                    <a:cubicBezTo>
                      <a:pt x="77" y="4"/>
                      <a:pt x="60" y="22"/>
                      <a:pt x="34" y="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A29A40FF-08C9-0545-9915-1DD05C44A74F}"/>
                  </a:ext>
                </a:extLst>
              </p:cNvPr>
              <p:cNvSpPr/>
              <p:nvPr/>
            </p:nvSpPr>
            <p:spPr>
              <a:xfrm>
                <a:off x="18704200" y="10925050"/>
                <a:ext cx="88942" cy="60461"/>
              </a:xfrm>
              <a:custGeom>
                <a:avLst/>
                <a:gdLst>
                  <a:gd name="connsiteX0" fmla="*/ 35807 w 88942"/>
                  <a:gd name="connsiteY0" fmla="*/ 14348 h 60461"/>
                  <a:gd name="connsiteX1" fmla="*/ 15069 w 88942"/>
                  <a:gd name="connsiteY1" fmla="*/ 17931 h 60461"/>
                  <a:gd name="connsiteX2" fmla="*/ 34587 w 88942"/>
                  <a:gd name="connsiteY2" fmla="*/ 40622 h 60461"/>
                  <a:gd name="connsiteX3" fmla="*/ 46785 w 88942"/>
                  <a:gd name="connsiteY3" fmla="*/ 41817 h 60461"/>
                  <a:gd name="connsiteX4" fmla="*/ 73621 w 88942"/>
                  <a:gd name="connsiteY4" fmla="*/ 21514 h 60461"/>
                  <a:gd name="connsiteX5" fmla="*/ 48005 w 88942"/>
                  <a:gd name="connsiteY5" fmla="*/ 15542 h 60461"/>
                  <a:gd name="connsiteX6" fmla="*/ 35807 w 88942"/>
                  <a:gd name="connsiteY6" fmla="*/ 14348 h 60461"/>
                  <a:gd name="connsiteX7" fmla="*/ 48029 w 88942"/>
                  <a:gd name="connsiteY7" fmla="*/ 617 h 60461"/>
                  <a:gd name="connsiteX8" fmla="*/ 88571 w 88942"/>
                  <a:gd name="connsiteY8" fmla="*/ 20158 h 60461"/>
                  <a:gd name="connsiteX9" fmla="*/ 51715 w 88942"/>
                  <a:gd name="connsiteY9" fmla="*/ 58018 h 60461"/>
                  <a:gd name="connsiteX10" fmla="*/ 41887 w 88942"/>
                  <a:gd name="connsiteY10" fmla="*/ 60461 h 60461"/>
                  <a:gd name="connsiteX11" fmla="*/ 25917 w 88942"/>
                  <a:gd name="connsiteY11" fmla="*/ 54354 h 60461"/>
                  <a:gd name="connsiteX12" fmla="*/ 1347 w 88942"/>
                  <a:gd name="connsiteY12" fmla="*/ 14052 h 60461"/>
                  <a:gd name="connsiteX13" fmla="*/ 48029 w 88942"/>
                  <a:gd name="connsiteY13" fmla="*/ 617 h 6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42" h="60461">
                    <a:moveTo>
                      <a:pt x="35807" y="14348"/>
                    </a:moveTo>
                    <a:cubicBezTo>
                      <a:pt x="17509" y="14348"/>
                      <a:pt x="15069" y="17931"/>
                      <a:pt x="15069" y="17931"/>
                    </a:cubicBezTo>
                    <a:cubicBezTo>
                      <a:pt x="15069" y="19125"/>
                      <a:pt x="17509" y="26291"/>
                      <a:pt x="34587" y="40622"/>
                    </a:cubicBezTo>
                    <a:cubicBezTo>
                      <a:pt x="38245" y="44205"/>
                      <a:pt x="43125" y="44205"/>
                      <a:pt x="46785" y="41817"/>
                    </a:cubicBezTo>
                    <a:cubicBezTo>
                      <a:pt x="67521" y="32262"/>
                      <a:pt x="73621" y="23902"/>
                      <a:pt x="73621" y="21514"/>
                    </a:cubicBezTo>
                    <a:cubicBezTo>
                      <a:pt x="73621" y="21514"/>
                      <a:pt x="71181" y="16737"/>
                      <a:pt x="48005" y="15542"/>
                    </a:cubicBezTo>
                    <a:cubicBezTo>
                      <a:pt x="43125" y="14348"/>
                      <a:pt x="38245" y="14348"/>
                      <a:pt x="35807" y="14348"/>
                    </a:cubicBezTo>
                    <a:close/>
                    <a:moveTo>
                      <a:pt x="48029" y="617"/>
                    </a:moveTo>
                    <a:cubicBezTo>
                      <a:pt x="64001" y="1839"/>
                      <a:pt x="86113" y="5502"/>
                      <a:pt x="88571" y="20158"/>
                    </a:cubicBezTo>
                    <a:cubicBezTo>
                      <a:pt x="92255" y="37256"/>
                      <a:pt x="67685" y="50691"/>
                      <a:pt x="51715" y="58018"/>
                    </a:cubicBezTo>
                    <a:cubicBezTo>
                      <a:pt x="49259" y="59240"/>
                      <a:pt x="45573" y="60461"/>
                      <a:pt x="41887" y="60461"/>
                    </a:cubicBezTo>
                    <a:cubicBezTo>
                      <a:pt x="35745" y="60461"/>
                      <a:pt x="30831" y="58018"/>
                      <a:pt x="25917" y="54354"/>
                    </a:cubicBezTo>
                    <a:cubicBezTo>
                      <a:pt x="5033" y="37256"/>
                      <a:pt x="-3567" y="23822"/>
                      <a:pt x="1347" y="14052"/>
                    </a:cubicBezTo>
                    <a:cubicBezTo>
                      <a:pt x="5033" y="3060"/>
                      <a:pt x="19775" y="-1825"/>
                      <a:pt x="48029" y="6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817D19C8-1DFC-A64A-891F-948E726938C9}"/>
                  </a:ext>
                </a:extLst>
              </p:cNvPr>
              <p:cNvSpPr/>
              <p:nvPr/>
            </p:nvSpPr>
            <p:spPr>
              <a:xfrm>
                <a:off x="18637048" y="10858396"/>
                <a:ext cx="43603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7">
                    <a:moveTo>
                      <a:pt x="36" y="18"/>
                    </a:moveTo>
                    <a:cubicBezTo>
                      <a:pt x="36" y="28"/>
                      <a:pt x="28" y="37"/>
                      <a:pt x="18" y="37"/>
                    </a:cubicBezTo>
                    <a:cubicBezTo>
                      <a:pt x="8" y="37"/>
                      <a:pt x="0" y="2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A88FC1B7-9B9E-7D48-A612-A11278FCA156}"/>
                  </a:ext>
                </a:extLst>
              </p:cNvPr>
              <p:cNvSpPr/>
              <p:nvPr/>
            </p:nvSpPr>
            <p:spPr>
              <a:xfrm>
                <a:off x="18847586" y="10878336"/>
                <a:ext cx="44849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6">
                    <a:moveTo>
                      <a:pt x="37" y="18"/>
                    </a:moveTo>
                    <a:cubicBezTo>
                      <a:pt x="37" y="28"/>
                      <a:pt x="28" y="36"/>
                      <a:pt x="18" y="36"/>
                    </a:cubicBezTo>
                    <a:cubicBezTo>
                      <a:pt x="8" y="36"/>
                      <a:pt x="0" y="28"/>
                      <a:pt x="0" y="18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28" y="0"/>
                      <a:pt x="37" y="7"/>
                      <a:pt x="37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609DB1C6-5B1D-0E46-922C-4C084920E67E}"/>
                  </a:ext>
                </a:extLst>
              </p:cNvPr>
              <p:cNvSpPr/>
              <p:nvPr/>
            </p:nvSpPr>
            <p:spPr>
              <a:xfrm>
                <a:off x="19012028" y="10806055"/>
                <a:ext cx="64781" cy="143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16">
                    <a:moveTo>
                      <a:pt x="6" y="116"/>
                    </a:moveTo>
                    <a:cubicBezTo>
                      <a:pt x="5" y="116"/>
                      <a:pt x="4" y="116"/>
                      <a:pt x="3" y="115"/>
                    </a:cubicBezTo>
                    <a:cubicBezTo>
                      <a:pt x="0" y="113"/>
                      <a:pt x="0" y="109"/>
                      <a:pt x="1" y="106"/>
                    </a:cubicBezTo>
                    <a:cubicBezTo>
                      <a:pt x="32" y="62"/>
                      <a:pt x="41" y="6"/>
                      <a:pt x="41" y="6"/>
                    </a:cubicBezTo>
                    <a:cubicBezTo>
                      <a:pt x="41" y="2"/>
                      <a:pt x="44" y="0"/>
                      <a:pt x="48" y="0"/>
                    </a:cubicBezTo>
                    <a:cubicBezTo>
                      <a:pt x="51" y="1"/>
                      <a:pt x="53" y="4"/>
                      <a:pt x="53" y="7"/>
                    </a:cubicBezTo>
                    <a:cubicBezTo>
                      <a:pt x="53" y="10"/>
                      <a:pt x="44" y="67"/>
                      <a:pt x="12" y="113"/>
                    </a:cubicBezTo>
                    <a:cubicBezTo>
                      <a:pt x="11" y="115"/>
                      <a:pt x="9" y="116"/>
                      <a:pt x="6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8C39FF34-AAAC-D745-836C-288C8F1EB033}"/>
                  </a:ext>
                </a:extLst>
              </p:cNvPr>
              <p:cNvSpPr/>
              <p:nvPr/>
            </p:nvSpPr>
            <p:spPr>
              <a:xfrm>
                <a:off x="19160280" y="10842195"/>
                <a:ext cx="66027" cy="259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209">
                    <a:moveTo>
                      <a:pt x="32" y="209"/>
                    </a:moveTo>
                    <a:cubicBezTo>
                      <a:pt x="32" y="209"/>
                      <a:pt x="31" y="209"/>
                      <a:pt x="31" y="208"/>
                    </a:cubicBezTo>
                    <a:cubicBezTo>
                      <a:pt x="27" y="207"/>
                      <a:pt x="26" y="204"/>
                      <a:pt x="26" y="200"/>
                    </a:cubicBezTo>
                    <a:cubicBezTo>
                      <a:pt x="71" y="71"/>
                      <a:pt x="3" y="11"/>
                      <a:pt x="2" y="11"/>
                    </a:cubicBezTo>
                    <a:cubicBezTo>
                      <a:pt x="-1" y="8"/>
                      <a:pt x="-1" y="5"/>
                      <a:pt x="1" y="1"/>
                    </a:cubicBezTo>
                    <a:cubicBezTo>
                      <a:pt x="4" y="0"/>
                      <a:pt x="7" y="0"/>
                      <a:pt x="10" y="1"/>
                    </a:cubicBezTo>
                    <a:cubicBezTo>
                      <a:pt x="13" y="4"/>
                      <a:pt x="85" y="68"/>
                      <a:pt x="38" y="205"/>
                    </a:cubicBezTo>
                    <a:cubicBezTo>
                      <a:pt x="37" y="207"/>
                      <a:pt x="35" y="209"/>
                      <a:pt x="32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3A9803D-A076-2942-B430-7FFCB11241F9}"/>
                  </a:ext>
                </a:extLst>
              </p:cNvPr>
              <p:cNvSpPr/>
              <p:nvPr/>
            </p:nvSpPr>
            <p:spPr>
              <a:xfrm>
                <a:off x="18931055" y="11278375"/>
                <a:ext cx="175657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33">
                    <a:moveTo>
                      <a:pt x="56" y="33"/>
                    </a:moveTo>
                    <a:cubicBezTo>
                      <a:pt x="26" y="33"/>
                      <a:pt x="5" y="25"/>
                      <a:pt x="3" y="25"/>
                    </a:cubicBezTo>
                    <a:cubicBezTo>
                      <a:pt x="1" y="23"/>
                      <a:pt x="-1" y="20"/>
                      <a:pt x="0" y="17"/>
                    </a:cubicBezTo>
                    <a:cubicBezTo>
                      <a:pt x="1" y="13"/>
                      <a:pt x="5" y="12"/>
                      <a:pt x="8" y="13"/>
                    </a:cubicBezTo>
                    <a:cubicBezTo>
                      <a:pt x="8" y="13"/>
                      <a:pt x="71" y="36"/>
                      <a:pt x="133" y="1"/>
                    </a:cubicBezTo>
                    <a:cubicBezTo>
                      <a:pt x="135" y="-1"/>
                      <a:pt x="139" y="0"/>
                      <a:pt x="140" y="2"/>
                    </a:cubicBezTo>
                    <a:cubicBezTo>
                      <a:pt x="142" y="6"/>
                      <a:pt x="142" y="9"/>
                      <a:pt x="139" y="11"/>
                    </a:cubicBezTo>
                    <a:cubicBezTo>
                      <a:pt x="109" y="28"/>
                      <a:pt x="80" y="33"/>
                      <a:pt x="56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5692E46B-43C9-8E4A-BEC3-1CA7F5981D4F}"/>
                  </a:ext>
                </a:extLst>
              </p:cNvPr>
              <p:cNvSpPr/>
              <p:nvPr/>
            </p:nvSpPr>
            <p:spPr>
              <a:xfrm>
                <a:off x="18862536" y="10813532"/>
                <a:ext cx="296498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9" h="349">
                    <a:moveTo>
                      <a:pt x="166" y="0"/>
                    </a:moveTo>
                    <a:cubicBezTo>
                      <a:pt x="166" y="0"/>
                      <a:pt x="189" y="234"/>
                      <a:pt x="0" y="301"/>
                    </a:cubicBezTo>
                    <a:lnTo>
                      <a:pt x="36" y="349"/>
                    </a:lnTo>
                    <a:cubicBezTo>
                      <a:pt x="36" y="349"/>
                      <a:pt x="139" y="338"/>
                      <a:pt x="197" y="229"/>
                    </a:cubicBezTo>
                    <a:cubicBezTo>
                      <a:pt x="256" y="118"/>
                      <a:pt x="235" y="23"/>
                      <a:pt x="235" y="23"/>
                    </a:cubicBezTo>
                    <a:cubicBezTo>
                      <a:pt x="235" y="23"/>
                      <a:pt x="201" y="2"/>
                      <a:pt x="1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A8C08269-458A-D840-B242-996CD1F11B10}"/>
                  </a:ext>
                </a:extLst>
              </p:cNvPr>
              <p:cNvSpPr/>
              <p:nvPr/>
            </p:nvSpPr>
            <p:spPr>
              <a:xfrm>
                <a:off x="18855370" y="10806055"/>
                <a:ext cx="310434" cy="448643"/>
              </a:xfrm>
              <a:custGeom>
                <a:avLst/>
                <a:gdLst>
                  <a:gd name="connsiteX0" fmla="*/ 220534 w 310434"/>
                  <a:gd name="connsiteY0" fmla="*/ 16200 h 448643"/>
                  <a:gd name="connsiteX1" fmla="*/ 19624 w 310434"/>
                  <a:gd name="connsiteY1" fmla="*/ 383983 h 448643"/>
                  <a:gd name="connsiteX2" fmla="*/ 56830 w 310434"/>
                  <a:gd name="connsiteY2" fmla="*/ 432441 h 448643"/>
                  <a:gd name="connsiteX3" fmla="*/ 122558 w 310434"/>
                  <a:gd name="connsiteY3" fmla="*/ 410076 h 448643"/>
                  <a:gd name="connsiteX4" fmla="*/ 245336 w 310434"/>
                  <a:gd name="connsiteY4" fmla="*/ 288310 h 448643"/>
                  <a:gd name="connsiteX5" fmla="*/ 291224 w 310434"/>
                  <a:gd name="connsiteY5" fmla="*/ 41050 h 448643"/>
                  <a:gd name="connsiteX6" fmla="*/ 220534 w 310434"/>
                  <a:gd name="connsiteY6" fmla="*/ 16200 h 448643"/>
                  <a:gd name="connsiteX7" fmla="*/ 213110 w 310434"/>
                  <a:gd name="connsiteY7" fmla="*/ 0 h 448643"/>
                  <a:gd name="connsiteX8" fmla="*/ 302448 w 310434"/>
                  <a:gd name="connsiteY8" fmla="*/ 28584 h 448643"/>
                  <a:gd name="connsiteX9" fmla="*/ 304930 w 310434"/>
                  <a:gd name="connsiteY9" fmla="*/ 33555 h 448643"/>
                  <a:gd name="connsiteX10" fmla="*/ 259020 w 310434"/>
                  <a:gd name="connsiteY10" fmla="*/ 295781 h 448643"/>
                  <a:gd name="connsiteX11" fmla="*/ 53046 w 310434"/>
                  <a:gd name="connsiteY11" fmla="*/ 448643 h 448643"/>
                  <a:gd name="connsiteX12" fmla="*/ 51804 w 310434"/>
                  <a:gd name="connsiteY12" fmla="*/ 448643 h 448643"/>
                  <a:gd name="connsiteX13" fmla="*/ 46842 w 310434"/>
                  <a:gd name="connsiteY13" fmla="*/ 446157 h 448643"/>
                  <a:gd name="connsiteX14" fmla="*/ 932 w 310434"/>
                  <a:gd name="connsiteY14" fmla="*/ 386504 h 448643"/>
                  <a:gd name="connsiteX15" fmla="*/ 932 w 310434"/>
                  <a:gd name="connsiteY15" fmla="*/ 379047 h 448643"/>
                  <a:gd name="connsiteX16" fmla="*/ 5896 w 310434"/>
                  <a:gd name="connsiteY16" fmla="*/ 374076 h 448643"/>
                  <a:gd name="connsiteX17" fmla="*/ 205666 w 310434"/>
                  <a:gd name="connsiteY17" fmla="*/ 8699 h 448643"/>
                  <a:gd name="connsiteX18" fmla="*/ 206906 w 310434"/>
                  <a:gd name="connsiteY18" fmla="*/ 2486 h 448643"/>
                  <a:gd name="connsiteX19" fmla="*/ 213110 w 310434"/>
                  <a:gd name="connsiteY19" fmla="*/ 0 h 4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0434" h="448643">
                    <a:moveTo>
                      <a:pt x="220534" y="16200"/>
                    </a:moveTo>
                    <a:cubicBezTo>
                      <a:pt x="223014" y="65900"/>
                      <a:pt x="224254" y="304462"/>
                      <a:pt x="19624" y="383983"/>
                    </a:cubicBezTo>
                    <a:lnTo>
                      <a:pt x="56830" y="432441"/>
                    </a:lnTo>
                    <a:cubicBezTo>
                      <a:pt x="65510" y="431199"/>
                      <a:pt x="91554" y="426228"/>
                      <a:pt x="122558" y="410076"/>
                    </a:cubicBezTo>
                    <a:cubicBezTo>
                      <a:pt x="158524" y="392681"/>
                      <a:pt x="208132" y="356648"/>
                      <a:pt x="245336" y="288310"/>
                    </a:cubicBezTo>
                    <a:cubicBezTo>
                      <a:pt x="309826" y="166544"/>
                      <a:pt x="294944" y="59688"/>
                      <a:pt x="291224" y="41050"/>
                    </a:cubicBezTo>
                    <a:cubicBezTo>
                      <a:pt x="282542" y="36080"/>
                      <a:pt x="252778" y="21170"/>
                      <a:pt x="220534" y="16200"/>
                    </a:cubicBezTo>
                    <a:close/>
                    <a:moveTo>
                      <a:pt x="213110" y="0"/>
                    </a:moveTo>
                    <a:cubicBezTo>
                      <a:pt x="257780" y="2486"/>
                      <a:pt x="299966" y="28584"/>
                      <a:pt x="302448" y="28584"/>
                    </a:cubicBezTo>
                    <a:cubicBezTo>
                      <a:pt x="303688" y="29827"/>
                      <a:pt x="304930" y="31069"/>
                      <a:pt x="304930" y="33555"/>
                    </a:cubicBezTo>
                    <a:cubicBezTo>
                      <a:pt x="306170" y="38526"/>
                      <a:pt x="332228" y="157833"/>
                      <a:pt x="259020" y="295781"/>
                    </a:cubicBezTo>
                    <a:cubicBezTo>
                      <a:pt x="185812" y="433730"/>
                      <a:pt x="58008" y="448643"/>
                      <a:pt x="53046" y="448643"/>
                    </a:cubicBezTo>
                    <a:lnTo>
                      <a:pt x="51804" y="448643"/>
                    </a:lnTo>
                    <a:cubicBezTo>
                      <a:pt x="50564" y="448643"/>
                      <a:pt x="48082" y="448643"/>
                      <a:pt x="46842" y="446157"/>
                    </a:cubicBezTo>
                    <a:lnTo>
                      <a:pt x="932" y="386504"/>
                    </a:lnTo>
                    <a:cubicBezTo>
                      <a:pt x="-310" y="384019"/>
                      <a:pt x="-310" y="381533"/>
                      <a:pt x="932" y="379047"/>
                    </a:cubicBezTo>
                    <a:cubicBezTo>
                      <a:pt x="932" y="376562"/>
                      <a:pt x="3414" y="374076"/>
                      <a:pt x="5896" y="374076"/>
                    </a:cubicBezTo>
                    <a:cubicBezTo>
                      <a:pt x="230482" y="293296"/>
                      <a:pt x="205666" y="11185"/>
                      <a:pt x="205666" y="8699"/>
                    </a:cubicBezTo>
                    <a:cubicBezTo>
                      <a:pt x="205666" y="6214"/>
                      <a:pt x="205666" y="4971"/>
                      <a:pt x="206906" y="2486"/>
                    </a:cubicBezTo>
                    <a:cubicBezTo>
                      <a:pt x="208146" y="1243"/>
                      <a:pt x="210628" y="0"/>
                      <a:pt x="2131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C1BDA36D-FDDA-C744-8488-70B546E1533A}"/>
                  </a:ext>
                </a:extLst>
              </p:cNvPr>
              <p:cNvSpPr/>
              <p:nvPr/>
            </p:nvSpPr>
            <p:spPr>
              <a:xfrm>
                <a:off x="18671930" y="10981773"/>
                <a:ext cx="150741" cy="292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236">
                    <a:moveTo>
                      <a:pt x="58" y="0"/>
                    </a:moveTo>
                    <a:cubicBezTo>
                      <a:pt x="49" y="44"/>
                      <a:pt x="29" y="67"/>
                      <a:pt x="9" y="80"/>
                    </a:cubicBezTo>
                    <a:cubicBezTo>
                      <a:pt x="9" y="80"/>
                      <a:pt x="8" y="129"/>
                      <a:pt x="1" y="174"/>
                    </a:cubicBezTo>
                    <a:cubicBezTo>
                      <a:pt x="-6" y="218"/>
                      <a:pt x="53" y="263"/>
                      <a:pt x="104" y="216"/>
                    </a:cubicBezTo>
                    <a:cubicBezTo>
                      <a:pt x="123" y="199"/>
                      <a:pt x="125" y="151"/>
                      <a:pt x="120" y="110"/>
                    </a:cubicBezTo>
                    <a:cubicBezTo>
                      <a:pt x="59" y="94"/>
                      <a:pt x="58" y="0"/>
                      <a:pt x="5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D2DCD873-50E1-7046-AD7F-197F0DD47490}"/>
                  </a:ext>
                </a:extLst>
              </p:cNvPr>
              <p:cNvSpPr/>
              <p:nvPr/>
            </p:nvSpPr>
            <p:spPr>
              <a:xfrm>
                <a:off x="18664851" y="10974051"/>
                <a:ext cx="165951" cy="308062"/>
              </a:xfrm>
              <a:custGeom>
                <a:avLst/>
                <a:gdLst>
                  <a:gd name="connsiteX0" fmla="*/ 73809 w 165951"/>
                  <a:gd name="connsiteY0" fmla="*/ 46354 h 308062"/>
                  <a:gd name="connsiteX1" fmla="*/ 24429 w 165951"/>
                  <a:gd name="connsiteY1" fmla="*/ 110832 h 308062"/>
                  <a:gd name="connsiteX2" fmla="*/ 14553 w 165951"/>
                  <a:gd name="connsiteY2" fmla="*/ 224909 h 308062"/>
                  <a:gd name="connsiteX3" fmla="*/ 47885 w 165951"/>
                  <a:gd name="connsiteY3" fmla="*/ 285667 h 308062"/>
                  <a:gd name="connsiteX4" fmla="*/ 129359 w 165951"/>
                  <a:gd name="connsiteY4" fmla="*/ 269548 h 308062"/>
                  <a:gd name="connsiteX5" fmla="*/ 147877 w 165951"/>
                  <a:gd name="connsiteY5" fmla="*/ 149271 h 308062"/>
                  <a:gd name="connsiteX6" fmla="*/ 73809 w 165951"/>
                  <a:gd name="connsiteY6" fmla="*/ 46354 h 308062"/>
                  <a:gd name="connsiteX7" fmla="*/ 79977 w 165951"/>
                  <a:gd name="connsiteY7" fmla="*/ 243 h 308062"/>
                  <a:gd name="connsiteX8" fmla="*/ 87395 w 165951"/>
                  <a:gd name="connsiteY8" fmla="*/ 7690 h 308062"/>
                  <a:gd name="connsiteX9" fmla="*/ 157875 w 165951"/>
                  <a:gd name="connsiteY9" fmla="*/ 135534 h 308062"/>
                  <a:gd name="connsiteX10" fmla="*/ 162821 w 165951"/>
                  <a:gd name="connsiteY10" fmla="*/ 142982 h 308062"/>
                  <a:gd name="connsiteX11" fmla="*/ 141801 w 165951"/>
                  <a:gd name="connsiteY11" fmla="*/ 280755 h 308062"/>
                  <a:gd name="connsiteX12" fmla="*/ 78739 w 165951"/>
                  <a:gd name="connsiteY12" fmla="*/ 308062 h 308062"/>
                  <a:gd name="connsiteX13" fmla="*/ 41645 w 165951"/>
                  <a:gd name="connsiteY13" fmla="*/ 299374 h 308062"/>
                  <a:gd name="connsiteX14" fmla="*/ 841 w 165951"/>
                  <a:gd name="connsiteY14" fmla="*/ 222419 h 308062"/>
                  <a:gd name="connsiteX15" fmla="*/ 10733 w 165951"/>
                  <a:gd name="connsiteY15" fmla="*/ 105745 h 308062"/>
                  <a:gd name="connsiteX16" fmla="*/ 10733 w 165951"/>
                  <a:gd name="connsiteY16" fmla="*/ 103263 h 308062"/>
                  <a:gd name="connsiteX17" fmla="*/ 14441 w 165951"/>
                  <a:gd name="connsiteY17" fmla="*/ 99539 h 308062"/>
                  <a:gd name="connsiteX18" fmla="*/ 71321 w 165951"/>
                  <a:gd name="connsiteY18" fmla="*/ 6449 h 308062"/>
                  <a:gd name="connsiteX19" fmla="*/ 79977 w 165951"/>
                  <a:gd name="connsiteY19" fmla="*/ 243 h 30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5951" h="308062">
                    <a:moveTo>
                      <a:pt x="73809" y="46354"/>
                    </a:moveTo>
                    <a:cubicBezTo>
                      <a:pt x="62699" y="74873"/>
                      <a:pt x="46651" y="95953"/>
                      <a:pt x="24429" y="110832"/>
                    </a:cubicBezTo>
                    <a:cubicBezTo>
                      <a:pt x="24429" y="125712"/>
                      <a:pt x="21961" y="177790"/>
                      <a:pt x="14553" y="224909"/>
                    </a:cubicBezTo>
                    <a:cubicBezTo>
                      <a:pt x="10851" y="248468"/>
                      <a:pt x="24429" y="273268"/>
                      <a:pt x="47885" y="285667"/>
                    </a:cubicBezTo>
                    <a:cubicBezTo>
                      <a:pt x="73809" y="299307"/>
                      <a:pt x="103435" y="294347"/>
                      <a:pt x="129359" y="269548"/>
                    </a:cubicBezTo>
                    <a:cubicBezTo>
                      <a:pt x="145407" y="254668"/>
                      <a:pt x="154049" y="207549"/>
                      <a:pt x="147877" y="149271"/>
                    </a:cubicBezTo>
                    <a:cubicBezTo>
                      <a:pt x="98497" y="134392"/>
                      <a:pt x="81215" y="82313"/>
                      <a:pt x="73809" y="46354"/>
                    </a:cubicBezTo>
                    <a:close/>
                    <a:moveTo>
                      <a:pt x="79977" y="243"/>
                    </a:moveTo>
                    <a:cubicBezTo>
                      <a:pt x="83685" y="243"/>
                      <a:pt x="87395" y="3967"/>
                      <a:pt x="87395" y="7690"/>
                    </a:cubicBezTo>
                    <a:cubicBezTo>
                      <a:pt x="87395" y="8931"/>
                      <a:pt x="88631" y="118158"/>
                      <a:pt x="157875" y="135534"/>
                    </a:cubicBezTo>
                    <a:cubicBezTo>
                      <a:pt x="161585" y="136776"/>
                      <a:pt x="162821" y="140499"/>
                      <a:pt x="162821" y="142982"/>
                    </a:cubicBezTo>
                    <a:cubicBezTo>
                      <a:pt x="166531" y="167806"/>
                      <a:pt x="172713" y="252208"/>
                      <a:pt x="141801" y="280755"/>
                    </a:cubicBezTo>
                    <a:cubicBezTo>
                      <a:pt x="122017" y="298132"/>
                      <a:pt x="99759" y="308062"/>
                      <a:pt x="78739" y="308062"/>
                    </a:cubicBezTo>
                    <a:cubicBezTo>
                      <a:pt x="65139" y="308062"/>
                      <a:pt x="54009" y="305580"/>
                      <a:pt x="41645" y="299374"/>
                    </a:cubicBezTo>
                    <a:cubicBezTo>
                      <a:pt x="13205" y="283238"/>
                      <a:pt x="-4105" y="252208"/>
                      <a:pt x="841" y="222419"/>
                    </a:cubicBezTo>
                    <a:cubicBezTo>
                      <a:pt x="9495" y="167806"/>
                      <a:pt x="10733" y="106987"/>
                      <a:pt x="10733" y="105745"/>
                    </a:cubicBezTo>
                    <a:cubicBezTo>
                      <a:pt x="10733" y="104504"/>
                      <a:pt x="10733" y="103263"/>
                      <a:pt x="10733" y="103263"/>
                    </a:cubicBezTo>
                    <a:cubicBezTo>
                      <a:pt x="11969" y="100781"/>
                      <a:pt x="13205" y="100781"/>
                      <a:pt x="14441" y="99539"/>
                    </a:cubicBezTo>
                    <a:cubicBezTo>
                      <a:pt x="42881" y="82163"/>
                      <a:pt x="61429" y="51132"/>
                      <a:pt x="71321" y="6449"/>
                    </a:cubicBezTo>
                    <a:cubicBezTo>
                      <a:pt x="72557" y="2725"/>
                      <a:pt x="76267" y="-998"/>
                      <a:pt x="79977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AB1352AC-D0B1-9F4C-B412-220953070594}"/>
                  </a:ext>
                </a:extLst>
              </p:cNvPr>
              <p:cNvSpPr/>
              <p:nvPr/>
            </p:nvSpPr>
            <p:spPr>
              <a:xfrm>
                <a:off x="18720512" y="10974295"/>
                <a:ext cx="29899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" h="159">
                    <a:moveTo>
                      <a:pt x="6" y="159"/>
                    </a:moveTo>
                    <a:lnTo>
                      <a:pt x="5" y="159"/>
                    </a:lnTo>
                    <a:cubicBezTo>
                      <a:pt x="3" y="159"/>
                      <a:pt x="0" y="156"/>
                      <a:pt x="0" y="153"/>
                    </a:cubicBezTo>
                    <a:cubicBezTo>
                      <a:pt x="4" y="93"/>
                      <a:pt x="12" y="6"/>
                      <a:pt x="12" y="5"/>
                    </a:cubicBezTo>
                    <a:cubicBezTo>
                      <a:pt x="13" y="2"/>
                      <a:pt x="16" y="-1"/>
                      <a:pt x="19" y="0"/>
                    </a:cubicBezTo>
                    <a:cubicBezTo>
                      <a:pt x="23" y="0"/>
                      <a:pt x="25" y="3"/>
                      <a:pt x="25" y="7"/>
                    </a:cubicBezTo>
                    <a:cubicBezTo>
                      <a:pt x="25" y="7"/>
                      <a:pt x="16" y="94"/>
                      <a:pt x="12" y="154"/>
                    </a:cubicBezTo>
                    <a:cubicBezTo>
                      <a:pt x="12" y="157"/>
                      <a:pt x="9" y="159"/>
                      <a:pt x="6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C93B323A-574C-AC4F-8DA6-3126F3463379}"/>
                  </a:ext>
                </a:extLst>
              </p:cNvPr>
              <p:cNvSpPr/>
              <p:nvPr/>
            </p:nvSpPr>
            <p:spPr>
              <a:xfrm>
                <a:off x="18602165" y="10560547"/>
                <a:ext cx="88451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109">
                    <a:moveTo>
                      <a:pt x="66" y="109"/>
                    </a:moveTo>
                    <a:cubicBezTo>
                      <a:pt x="63" y="109"/>
                      <a:pt x="61" y="106"/>
                      <a:pt x="60" y="103"/>
                    </a:cubicBezTo>
                    <a:cubicBezTo>
                      <a:pt x="60" y="103"/>
                      <a:pt x="52" y="45"/>
                      <a:pt x="28" y="16"/>
                    </a:cubicBezTo>
                    <a:cubicBezTo>
                      <a:pt x="23" y="23"/>
                      <a:pt x="15" y="37"/>
                      <a:pt x="13" y="58"/>
                    </a:cubicBezTo>
                    <a:cubicBezTo>
                      <a:pt x="12" y="61"/>
                      <a:pt x="9" y="64"/>
                      <a:pt x="6" y="63"/>
                    </a:cubicBezTo>
                    <a:cubicBezTo>
                      <a:pt x="2" y="62"/>
                      <a:pt x="0" y="59"/>
                      <a:pt x="0" y="56"/>
                    </a:cubicBezTo>
                    <a:cubicBezTo>
                      <a:pt x="5" y="21"/>
                      <a:pt x="22" y="2"/>
                      <a:pt x="23" y="2"/>
                    </a:cubicBezTo>
                    <a:cubicBezTo>
                      <a:pt x="24" y="1"/>
                      <a:pt x="26" y="0"/>
                      <a:pt x="28" y="0"/>
                    </a:cubicBezTo>
                    <a:cubicBezTo>
                      <a:pt x="29" y="0"/>
                      <a:pt x="31" y="1"/>
                      <a:pt x="32" y="2"/>
                    </a:cubicBezTo>
                    <a:cubicBezTo>
                      <a:pt x="62" y="32"/>
                      <a:pt x="72" y="99"/>
                      <a:pt x="72" y="101"/>
                    </a:cubicBezTo>
                    <a:cubicBezTo>
                      <a:pt x="73" y="105"/>
                      <a:pt x="71" y="108"/>
                      <a:pt x="68" y="109"/>
                    </a:cubicBezTo>
                    <a:cubicBezTo>
                      <a:pt x="67" y="109"/>
                      <a:pt x="67" y="109"/>
                      <a:pt x="66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F078F859-D080-6E40-B326-453F7812DB98}"/>
                  </a:ext>
                </a:extLst>
              </p:cNvPr>
              <p:cNvSpPr/>
              <p:nvPr/>
            </p:nvSpPr>
            <p:spPr>
              <a:xfrm>
                <a:off x="18987112" y="10604165"/>
                <a:ext cx="64781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120">
                    <a:moveTo>
                      <a:pt x="34" y="120"/>
                    </a:moveTo>
                    <a:cubicBezTo>
                      <a:pt x="33" y="120"/>
                      <a:pt x="32" y="120"/>
                      <a:pt x="32" y="119"/>
                    </a:cubicBezTo>
                    <a:cubicBezTo>
                      <a:pt x="28" y="118"/>
                      <a:pt x="27" y="115"/>
                      <a:pt x="28" y="111"/>
                    </a:cubicBezTo>
                    <a:cubicBezTo>
                      <a:pt x="28" y="111"/>
                      <a:pt x="52" y="48"/>
                      <a:pt x="34" y="13"/>
                    </a:cubicBezTo>
                    <a:cubicBezTo>
                      <a:pt x="30" y="14"/>
                      <a:pt x="20" y="20"/>
                      <a:pt x="12" y="35"/>
                    </a:cubicBezTo>
                    <a:cubicBezTo>
                      <a:pt x="10" y="38"/>
                      <a:pt x="6" y="38"/>
                      <a:pt x="3" y="37"/>
                    </a:cubicBezTo>
                    <a:cubicBezTo>
                      <a:pt x="0" y="35"/>
                      <a:pt x="-1" y="31"/>
                      <a:pt x="1" y="29"/>
                    </a:cubicBezTo>
                    <a:cubicBezTo>
                      <a:pt x="17" y="1"/>
                      <a:pt x="35" y="0"/>
                      <a:pt x="37" y="0"/>
                    </a:cubicBezTo>
                    <a:cubicBezTo>
                      <a:pt x="39" y="-1"/>
                      <a:pt x="41" y="1"/>
                      <a:pt x="42" y="2"/>
                    </a:cubicBezTo>
                    <a:cubicBezTo>
                      <a:pt x="67" y="41"/>
                      <a:pt x="41" y="113"/>
                      <a:pt x="40" y="116"/>
                    </a:cubicBezTo>
                    <a:cubicBezTo>
                      <a:pt x="39" y="118"/>
                      <a:pt x="36" y="120"/>
                      <a:pt x="34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8" name="Group 817">
              <a:extLst>
                <a:ext uri="{FF2B5EF4-FFF2-40B4-BE49-F238E27FC236}">
                  <a16:creationId xmlns:a16="http://schemas.microsoft.com/office/drawing/2014/main" id="{9B0019E2-4A64-B84F-9358-87F132B78C9B}"/>
                </a:ext>
              </a:extLst>
            </p:cNvPr>
            <p:cNvGrpSpPr/>
            <p:nvPr/>
          </p:nvGrpSpPr>
          <p:grpSpPr>
            <a:xfrm>
              <a:off x="9705385" y="4593601"/>
              <a:ext cx="3894926" cy="3545523"/>
              <a:chOff x="9705385" y="4593601"/>
              <a:chExt cx="3894926" cy="3545523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8395394-2FEA-D54A-9E09-17E2390C3A32}"/>
                  </a:ext>
                </a:extLst>
              </p:cNvPr>
              <p:cNvSpPr/>
              <p:nvPr/>
            </p:nvSpPr>
            <p:spPr>
              <a:xfrm>
                <a:off x="9890344" y="4642204"/>
                <a:ext cx="3501917" cy="3422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12" h="2747">
                    <a:moveTo>
                      <a:pt x="2812" y="2747"/>
                    </a:moveTo>
                    <a:lnTo>
                      <a:pt x="0" y="2747"/>
                    </a:lnTo>
                    <a:lnTo>
                      <a:pt x="0" y="0"/>
                    </a:lnTo>
                    <a:lnTo>
                      <a:pt x="281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9E85DD43-1600-8846-A13A-C6EFDFDCBAEB}"/>
                  </a:ext>
                </a:extLst>
              </p:cNvPr>
              <p:cNvSpPr/>
              <p:nvPr/>
            </p:nvSpPr>
            <p:spPr>
              <a:xfrm>
                <a:off x="9855462" y="4607310"/>
                <a:ext cx="3571685" cy="34919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8" h="2803">
                    <a:moveTo>
                      <a:pt x="2840" y="2803"/>
                    </a:moveTo>
                    <a:lnTo>
                      <a:pt x="28" y="2803"/>
                    </a:lnTo>
                    <a:cubicBezTo>
                      <a:pt x="13" y="2803"/>
                      <a:pt x="0" y="2790"/>
                      <a:pt x="0" y="2775"/>
                    </a:cubicBezTo>
                    <a:lnTo>
                      <a:pt x="0" y="0"/>
                    </a:lnTo>
                    <a:lnTo>
                      <a:pt x="2868" y="0"/>
                    </a:lnTo>
                    <a:lnTo>
                      <a:pt x="2868" y="2775"/>
                    </a:lnTo>
                    <a:cubicBezTo>
                      <a:pt x="2868" y="2790"/>
                      <a:pt x="2856" y="2803"/>
                      <a:pt x="2840" y="280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19ED93E9-F338-7E47-B9F4-668FAE7B2DEB}"/>
                  </a:ext>
                </a:extLst>
              </p:cNvPr>
              <p:cNvSpPr/>
              <p:nvPr/>
            </p:nvSpPr>
            <p:spPr>
              <a:xfrm>
                <a:off x="9925226" y="4677099"/>
                <a:ext cx="3432156" cy="3352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6" h="2691">
                    <a:moveTo>
                      <a:pt x="0" y="2691"/>
                    </a:moveTo>
                    <a:lnTo>
                      <a:pt x="2756" y="2691"/>
                    </a:lnTo>
                    <a:lnTo>
                      <a:pt x="27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0DD36412-E6E6-7F4D-AB0A-BFAC3F3A97A3}"/>
                  </a:ext>
                </a:extLst>
              </p:cNvPr>
              <p:cNvSpPr/>
              <p:nvPr/>
            </p:nvSpPr>
            <p:spPr>
              <a:xfrm>
                <a:off x="9847987" y="4599832"/>
                <a:ext cx="3587880" cy="3506886"/>
              </a:xfrm>
              <a:custGeom>
                <a:avLst/>
                <a:gdLst>
                  <a:gd name="connsiteX0" fmla="*/ 14946 w 3587880"/>
                  <a:gd name="connsiteY0" fmla="*/ 16201 h 3506886"/>
                  <a:gd name="connsiteX1" fmla="*/ 14946 w 3587880"/>
                  <a:gd name="connsiteY1" fmla="*/ 3464528 h 3506886"/>
                  <a:gd name="connsiteX2" fmla="*/ 42344 w 3587880"/>
                  <a:gd name="connsiteY2" fmla="*/ 3491935 h 3506886"/>
                  <a:gd name="connsiteX3" fmla="*/ 3544280 w 3587880"/>
                  <a:gd name="connsiteY3" fmla="*/ 3491935 h 3506886"/>
                  <a:gd name="connsiteX4" fmla="*/ 3571678 w 3587880"/>
                  <a:gd name="connsiteY4" fmla="*/ 3464528 h 3506886"/>
                  <a:gd name="connsiteX5" fmla="*/ 3571678 w 3587880"/>
                  <a:gd name="connsiteY5" fmla="*/ 16201 h 3506886"/>
                  <a:gd name="connsiteX6" fmla="*/ 7472 w 3587880"/>
                  <a:gd name="connsiteY6" fmla="*/ 0 h 3506886"/>
                  <a:gd name="connsiteX7" fmla="*/ 3579163 w 3587880"/>
                  <a:gd name="connsiteY7" fmla="*/ 0 h 3506886"/>
                  <a:gd name="connsiteX8" fmla="*/ 3587880 w 3587880"/>
                  <a:gd name="connsiteY8" fmla="*/ 7475 h 3506886"/>
                  <a:gd name="connsiteX9" fmla="*/ 3587880 w 3587880"/>
                  <a:gd name="connsiteY9" fmla="*/ 3464529 h 3506886"/>
                  <a:gd name="connsiteX10" fmla="*/ 3544293 w 3587880"/>
                  <a:gd name="connsiteY10" fmla="*/ 3506886 h 3506886"/>
                  <a:gd name="connsiteX11" fmla="*/ 42342 w 3587880"/>
                  <a:gd name="connsiteY11" fmla="*/ 3506886 h 3506886"/>
                  <a:gd name="connsiteX12" fmla="*/ 0 w 3587880"/>
                  <a:gd name="connsiteY12" fmla="*/ 3464529 h 3506886"/>
                  <a:gd name="connsiteX13" fmla="*/ 0 w 3587880"/>
                  <a:gd name="connsiteY13" fmla="*/ 7475 h 3506886"/>
                  <a:gd name="connsiteX14" fmla="*/ 7472 w 3587880"/>
                  <a:gd name="connsiteY14" fmla="*/ 0 h 350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7880" h="3506886">
                    <a:moveTo>
                      <a:pt x="14946" y="16201"/>
                    </a:moveTo>
                    <a:lnTo>
                      <a:pt x="14946" y="3464528"/>
                    </a:lnTo>
                    <a:cubicBezTo>
                      <a:pt x="14946" y="3479477"/>
                      <a:pt x="27400" y="3491935"/>
                      <a:pt x="42344" y="3491935"/>
                    </a:cubicBezTo>
                    <a:lnTo>
                      <a:pt x="3544280" y="3491935"/>
                    </a:lnTo>
                    <a:cubicBezTo>
                      <a:pt x="3559225" y="3491935"/>
                      <a:pt x="3571678" y="3479477"/>
                      <a:pt x="3571678" y="3464528"/>
                    </a:cubicBezTo>
                    <a:lnTo>
                      <a:pt x="3571678" y="16201"/>
                    </a:lnTo>
                    <a:close/>
                    <a:moveTo>
                      <a:pt x="7472" y="0"/>
                    </a:moveTo>
                    <a:lnTo>
                      <a:pt x="3579163" y="0"/>
                    </a:lnTo>
                    <a:cubicBezTo>
                      <a:pt x="3584144" y="0"/>
                      <a:pt x="3587880" y="3738"/>
                      <a:pt x="3587880" y="7475"/>
                    </a:cubicBezTo>
                    <a:lnTo>
                      <a:pt x="3587880" y="3464529"/>
                    </a:lnTo>
                    <a:cubicBezTo>
                      <a:pt x="3587880" y="3486954"/>
                      <a:pt x="3567954" y="3506886"/>
                      <a:pt x="3544293" y="3506886"/>
                    </a:cubicBezTo>
                    <a:lnTo>
                      <a:pt x="42342" y="3506886"/>
                    </a:lnTo>
                    <a:cubicBezTo>
                      <a:pt x="18680" y="3506886"/>
                      <a:pt x="0" y="3486954"/>
                      <a:pt x="0" y="3464529"/>
                    </a:cubicBezTo>
                    <a:lnTo>
                      <a:pt x="0" y="7475"/>
                    </a:lnTo>
                    <a:cubicBezTo>
                      <a:pt x="0" y="3738"/>
                      <a:pt x="3736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E92AD424-0550-F643-95DF-39F9D46FAB5E}"/>
                  </a:ext>
                </a:extLst>
              </p:cNvPr>
              <p:cNvSpPr/>
              <p:nvPr/>
            </p:nvSpPr>
            <p:spPr>
              <a:xfrm>
                <a:off x="9917751" y="4668375"/>
                <a:ext cx="3448351" cy="3368558"/>
              </a:xfrm>
              <a:custGeom>
                <a:avLst/>
                <a:gdLst>
                  <a:gd name="connsiteX0" fmla="*/ 14950 w 3448351"/>
                  <a:gd name="connsiteY0" fmla="*/ 16201 h 3368558"/>
                  <a:gd name="connsiteX1" fmla="*/ 14950 w 3448351"/>
                  <a:gd name="connsiteY1" fmla="*/ 3353603 h 3368558"/>
                  <a:gd name="connsiteX2" fmla="*/ 3432157 w 3448351"/>
                  <a:gd name="connsiteY2" fmla="*/ 3353603 h 3368558"/>
                  <a:gd name="connsiteX3" fmla="*/ 3432157 w 3448351"/>
                  <a:gd name="connsiteY3" fmla="*/ 16201 h 3368558"/>
                  <a:gd name="connsiteX4" fmla="*/ 7472 w 3448351"/>
                  <a:gd name="connsiteY4" fmla="*/ 0 h 3368558"/>
                  <a:gd name="connsiteX5" fmla="*/ 3439633 w 3448351"/>
                  <a:gd name="connsiteY5" fmla="*/ 0 h 3368558"/>
                  <a:gd name="connsiteX6" fmla="*/ 3448351 w 3448351"/>
                  <a:gd name="connsiteY6" fmla="*/ 8721 h 3368558"/>
                  <a:gd name="connsiteX7" fmla="*/ 3448351 w 3448351"/>
                  <a:gd name="connsiteY7" fmla="*/ 3361084 h 3368558"/>
                  <a:gd name="connsiteX8" fmla="*/ 3439633 w 3448351"/>
                  <a:gd name="connsiteY8" fmla="*/ 3368558 h 3368558"/>
                  <a:gd name="connsiteX9" fmla="*/ 7472 w 3448351"/>
                  <a:gd name="connsiteY9" fmla="*/ 3368558 h 3368558"/>
                  <a:gd name="connsiteX10" fmla="*/ 0 w 3448351"/>
                  <a:gd name="connsiteY10" fmla="*/ 3361084 h 3368558"/>
                  <a:gd name="connsiteX11" fmla="*/ 0 w 3448351"/>
                  <a:gd name="connsiteY11" fmla="*/ 8721 h 3368558"/>
                  <a:gd name="connsiteX12" fmla="*/ 7472 w 3448351"/>
                  <a:gd name="connsiteY12" fmla="*/ 0 h 336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8351" h="3368558">
                    <a:moveTo>
                      <a:pt x="14950" y="16201"/>
                    </a:moveTo>
                    <a:lnTo>
                      <a:pt x="14950" y="3353603"/>
                    </a:lnTo>
                    <a:lnTo>
                      <a:pt x="3432157" y="3353603"/>
                    </a:lnTo>
                    <a:lnTo>
                      <a:pt x="3432157" y="16201"/>
                    </a:lnTo>
                    <a:close/>
                    <a:moveTo>
                      <a:pt x="7472" y="0"/>
                    </a:moveTo>
                    <a:lnTo>
                      <a:pt x="3439633" y="0"/>
                    </a:lnTo>
                    <a:cubicBezTo>
                      <a:pt x="3444615" y="0"/>
                      <a:pt x="3448351" y="3738"/>
                      <a:pt x="3448351" y="8721"/>
                    </a:cubicBezTo>
                    <a:lnTo>
                      <a:pt x="3448351" y="3361084"/>
                    </a:lnTo>
                    <a:cubicBezTo>
                      <a:pt x="3448351" y="3366067"/>
                      <a:pt x="3444615" y="3368558"/>
                      <a:pt x="3439633" y="3368558"/>
                    </a:cubicBezTo>
                    <a:lnTo>
                      <a:pt x="7472" y="3368558"/>
                    </a:lnTo>
                    <a:cubicBezTo>
                      <a:pt x="3736" y="3368558"/>
                      <a:pt x="0" y="3366067"/>
                      <a:pt x="0" y="3361084"/>
                    </a:cubicBezTo>
                    <a:lnTo>
                      <a:pt x="0" y="8721"/>
                    </a:lnTo>
                    <a:cubicBezTo>
                      <a:pt x="0" y="3738"/>
                      <a:pt x="3736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6D3DFF62-F064-5648-BFBF-655ED61E0897}"/>
                  </a:ext>
                </a:extLst>
              </p:cNvPr>
              <p:cNvSpPr/>
              <p:nvPr/>
            </p:nvSpPr>
            <p:spPr>
              <a:xfrm>
                <a:off x="9725899" y="4593601"/>
                <a:ext cx="3874412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1" h="125">
                    <a:moveTo>
                      <a:pt x="3054" y="0"/>
                    </a:moveTo>
                    <a:lnTo>
                      <a:pt x="57" y="0"/>
                    </a:lnTo>
                    <a:cubicBezTo>
                      <a:pt x="25" y="0"/>
                      <a:pt x="0" y="26"/>
                      <a:pt x="0" y="57"/>
                    </a:cubicBezTo>
                    <a:lnTo>
                      <a:pt x="0" y="104"/>
                    </a:lnTo>
                    <a:cubicBezTo>
                      <a:pt x="0" y="116"/>
                      <a:pt x="9" y="125"/>
                      <a:pt x="20" y="125"/>
                    </a:cubicBezTo>
                    <a:lnTo>
                      <a:pt x="3091" y="125"/>
                    </a:lnTo>
                    <a:cubicBezTo>
                      <a:pt x="3102" y="125"/>
                      <a:pt x="3111" y="116"/>
                      <a:pt x="3111" y="104"/>
                    </a:cubicBezTo>
                    <a:lnTo>
                      <a:pt x="3111" y="57"/>
                    </a:lnTo>
                    <a:cubicBezTo>
                      <a:pt x="3111" y="26"/>
                      <a:pt x="3086" y="0"/>
                      <a:pt x="30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D11FF295-7D37-D448-AF5F-6089166F1B1E}"/>
                  </a:ext>
                </a:extLst>
              </p:cNvPr>
              <p:cNvSpPr/>
              <p:nvPr/>
            </p:nvSpPr>
            <p:spPr>
              <a:xfrm>
                <a:off x="9725899" y="4811691"/>
                <a:ext cx="3874412" cy="184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1" h="149">
                    <a:moveTo>
                      <a:pt x="3084" y="0"/>
                    </a:moveTo>
                    <a:lnTo>
                      <a:pt x="27" y="0"/>
                    </a:lnTo>
                    <a:cubicBezTo>
                      <a:pt x="12" y="0"/>
                      <a:pt x="0" y="13"/>
                      <a:pt x="0" y="28"/>
                    </a:cubicBezTo>
                    <a:lnTo>
                      <a:pt x="0" y="122"/>
                    </a:lnTo>
                    <a:cubicBezTo>
                      <a:pt x="0" y="137"/>
                      <a:pt x="12" y="149"/>
                      <a:pt x="27" y="149"/>
                    </a:cubicBezTo>
                    <a:lnTo>
                      <a:pt x="3084" y="149"/>
                    </a:lnTo>
                    <a:cubicBezTo>
                      <a:pt x="3099" y="149"/>
                      <a:pt x="3111" y="137"/>
                      <a:pt x="3111" y="122"/>
                    </a:cubicBezTo>
                    <a:lnTo>
                      <a:pt x="3111" y="28"/>
                    </a:lnTo>
                    <a:cubicBezTo>
                      <a:pt x="3111" y="13"/>
                      <a:pt x="3099" y="0"/>
                      <a:pt x="3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3D7E65F1-9DC3-D445-9C01-35BA62752B3C}"/>
                  </a:ext>
                </a:extLst>
              </p:cNvPr>
              <p:cNvSpPr/>
              <p:nvPr/>
            </p:nvSpPr>
            <p:spPr>
              <a:xfrm>
                <a:off x="9844250" y="4642204"/>
                <a:ext cx="49832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41">
                    <a:moveTo>
                      <a:pt x="41" y="20"/>
                    </a:moveTo>
                    <a:cubicBezTo>
                      <a:pt x="41" y="32"/>
                      <a:pt x="32" y="41"/>
                      <a:pt x="20" y="41"/>
                    </a:cubicBezTo>
                    <a:cubicBezTo>
                      <a:pt x="9" y="41"/>
                      <a:pt x="0" y="3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2" y="0"/>
                      <a:pt x="41" y="9"/>
                      <a:pt x="41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4D066152-A228-DA4F-877C-77103C5CB85F}"/>
                  </a:ext>
                </a:extLst>
              </p:cNvPr>
              <p:cNvSpPr/>
              <p:nvPr/>
            </p:nvSpPr>
            <p:spPr>
              <a:xfrm>
                <a:off x="13430884" y="4642204"/>
                <a:ext cx="49832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41">
                    <a:moveTo>
                      <a:pt x="41" y="20"/>
                    </a:moveTo>
                    <a:cubicBezTo>
                      <a:pt x="41" y="32"/>
                      <a:pt x="32" y="41"/>
                      <a:pt x="21" y="41"/>
                    </a:cubicBezTo>
                    <a:cubicBezTo>
                      <a:pt x="9" y="41"/>
                      <a:pt x="0" y="32"/>
                      <a:pt x="0" y="20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32" y="0"/>
                      <a:pt x="41" y="9"/>
                      <a:pt x="41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B1BE8DF1-280D-DA40-8455-23526E280C1A}"/>
                  </a:ext>
                </a:extLst>
              </p:cNvPr>
              <p:cNvSpPr/>
              <p:nvPr/>
            </p:nvSpPr>
            <p:spPr>
              <a:xfrm>
                <a:off x="9844250" y="4878988"/>
                <a:ext cx="49832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41">
                    <a:moveTo>
                      <a:pt x="41" y="20"/>
                    </a:moveTo>
                    <a:cubicBezTo>
                      <a:pt x="41" y="32"/>
                      <a:pt x="32" y="41"/>
                      <a:pt x="20" y="41"/>
                    </a:cubicBezTo>
                    <a:cubicBezTo>
                      <a:pt x="9" y="41"/>
                      <a:pt x="0" y="3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2" y="0"/>
                      <a:pt x="41" y="9"/>
                      <a:pt x="41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28380573-364D-0A49-9C59-E4B713BA15FE}"/>
                  </a:ext>
                </a:extLst>
              </p:cNvPr>
              <p:cNvSpPr/>
              <p:nvPr/>
            </p:nvSpPr>
            <p:spPr>
              <a:xfrm>
                <a:off x="13430884" y="4878988"/>
                <a:ext cx="49832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41">
                    <a:moveTo>
                      <a:pt x="41" y="20"/>
                    </a:moveTo>
                    <a:cubicBezTo>
                      <a:pt x="41" y="32"/>
                      <a:pt x="32" y="41"/>
                      <a:pt x="21" y="41"/>
                    </a:cubicBezTo>
                    <a:cubicBezTo>
                      <a:pt x="9" y="41"/>
                      <a:pt x="0" y="32"/>
                      <a:pt x="0" y="20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32" y="0"/>
                      <a:pt x="41" y="9"/>
                      <a:pt x="41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C7B6C9F-0B6E-9846-9025-36678E79C6B5}"/>
                  </a:ext>
                </a:extLst>
              </p:cNvPr>
              <p:cNvSpPr/>
              <p:nvPr/>
            </p:nvSpPr>
            <p:spPr>
              <a:xfrm>
                <a:off x="10149465" y="4922606"/>
                <a:ext cx="13704" cy="13708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01">
                    <a:moveTo>
                      <a:pt x="6" y="1101"/>
                    </a:moveTo>
                    <a:cubicBezTo>
                      <a:pt x="3" y="1101"/>
                      <a:pt x="0" y="1098"/>
                      <a:pt x="0" y="1095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1095"/>
                    </a:lnTo>
                    <a:cubicBezTo>
                      <a:pt x="12" y="1098"/>
                      <a:pt x="9" y="1101"/>
                      <a:pt x="6" y="1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C50B0805-0831-DB4A-8572-2FB3F3DB01E3}"/>
                  </a:ext>
                </a:extLst>
              </p:cNvPr>
              <p:cNvSpPr/>
              <p:nvPr/>
            </p:nvSpPr>
            <p:spPr>
              <a:xfrm>
                <a:off x="13118187" y="4922606"/>
                <a:ext cx="14950" cy="13708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01">
                    <a:moveTo>
                      <a:pt x="6" y="1101"/>
                    </a:moveTo>
                    <a:cubicBezTo>
                      <a:pt x="3" y="1101"/>
                      <a:pt x="0" y="1098"/>
                      <a:pt x="0" y="1095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1095"/>
                    </a:lnTo>
                    <a:cubicBezTo>
                      <a:pt x="13" y="1098"/>
                      <a:pt x="10" y="1101"/>
                      <a:pt x="6" y="1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64672099-6E30-6F41-9C6B-2005E5771D8E}"/>
                  </a:ext>
                </a:extLst>
              </p:cNvPr>
              <p:cNvSpPr/>
              <p:nvPr/>
            </p:nvSpPr>
            <p:spPr>
              <a:xfrm>
                <a:off x="9713438" y="5171852"/>
                <a:ext cx="3854480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5" h="91">
                    <a:moveTo>
                      <a:pt x="3051" y="8"/>
                    </a:moveTo>
                    <a:cubicBezTo>
                      <a:pt x="3047" y="2"/>
                      <a:pt x="3041" y="0"/>
                      <a:pt x="3034" y="0"/>
                    </a:cubicBezTo>
                    <a:lnTo>
                      <a:pt x="1547" y="0"/>
                    </a:lnTo>
                    <a:lnTo>
                      <a:pt x="60" y="0"/>
                    </a:lnTo>
                    <a:cubicBezTo>
                      <a:pt x="53" y="0"/>
                      <a:pt x="47" y="2"/>
                      <a:pt x="43" y="8"/>
                    </a:cubicBezTo>
                    <a:lnTo>
                      <a:pt x="3" y="63"/>
                    </a:lnTo>
                    <a:cubicBezTo>
                      <a:pt x="-5" y="75"/>
                      <a:pt x="2" y="91"/>
                      <a:pt x="17" y="91"/>
                    </a:cubicBezTo>
                    <a:lnTo>
                      <a:pt x="1547" y="91"/>
                    </a:lnTo>
                    <a:lnTo>
                      <a:pt x="3078" y="91"/>
                    </a:lnTo>
                    <a:cubicBezTo>
                      <a:pt x="3091" y="91"/>
                      <a:pt x="3100" y="75"/>
                      <a:pt x="3091" y="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DDC7D1F0-3867-CC4A-B3E4-2487250BF205}"/>
                  </a:ext>
                </a:extLst>
              </p:cNvPr>
              <p:cNvSpPr/>
              <p:nvPr/>
            </p:nvSpPr>
            <p:spPr>
              <a:xfrm>
                <a:off x="9705385" y="5163128"/>
                <a:ext cx="3869747" cy="128362"/>
              </a:xfrm>
              <a:custGeom>
                <a:avLst/>
                <a:gdLst>
                  <a:gd name="connsiteX0" fmla="*/ 84028 w 3869747"/>
                  <a:gd name="connsiteY0" fmla="*/ 16201 h 128362"/>
                  <a:gd name="connsiteX1" fmla="*/ 69083 w 3869747"/>
                  <a:gd name="connsiteY1" fmla="*/ 23584 h 128362"/>
                  <a:gd name="connsiteX2" fmla="*/ 19268 w 3869747"/>
                  <a:gd name="connsiteY2" fmla="*/ 91259 h 128362"/>
                  <a:gd name="connsiteX3" fmla="*/ 18022 w 3869747"/>
                  <a:gd name="connsiteY3" fmla="*/ 106025 h 128362"/>
                  <a:gd name="connsiteX4" fmla="*/ 30476 w 3869747"/>
                  <a:gd name="connsiteY4" fmla="*/ 113407 h 128362"/>
                  <a:gd name="connsiteX5" fmla="*/ 3842608 w 3869747"/>
                  <a:gd name="connsiteY5" fmla="*/ 113407 h 128362"/>
                  <a:gd name="connsiteX6" fmla="*/ 3853816 w 3869747"/>
                  <a:gd name="connsiteY6" fmla="*/ 106025 h 128362"/>
                  <a:gd name="connsiteX7" fmla="*/ 3853816 w 3869747"/>
                  <a:gd name="connsiteY7" fmla="*/ 91259 h 128362"/>
                  <a:gd name="connsiteX8" fmla="*/ 3802755 w 3869747"/>
                  <a:gd name="connsiteY8" fmla="*/ 23584 h 128362"/>
                  <a:gd name="connsiteX9" fmla="*/ 3787811 w 3869747"/>
                  <a:gd name="connsiteY9" fmla="*/ 16201 h 128362"/>
                  <a:gd name="connsiteX10" fmla="*/ 82778 w 3869747"/>
                  <a:gd name="connsiteY10" fmla="*/ 0 h 128362"/>
                  <a:gd name="connsiteX11" fmla="*/ 3786570 w 3869747"/>
                  <a:gd name="connsiteY11" fmla="*/ 0 h 128362"/>
                  <a:gd name="connsiteX12" fmla="*/ 3813969 w 3869747"/>
                  <a:gd name="connsiteY12" fmla="*/ 13577 h 128362"/>
                  <a:gd name="connsiteX13" fmla="*/ 3863784 w 3869747"/>
                  <a:gd name="connsiteY13" fmla="*/ 82695 h 128362"/>
                  <a:gd name="connsiteX14" fmla="*/ 3866275 w 3869747"/>
                  <a:gd name="connsiteY14" fmla="*/ 112317 h 128362"/>
                  <a:gd name="connsiteX15" fmla="*/ 3841367 w 3869747"/>
                  <a:gd name="connsiteY15" fmla="*/ 128362 h 128362"/>
                  <a:gd name="connsiteX16" fmla="*/ 29226 w 3869747"/>
                  <a:gd name="connsiteY16" fmla="*/ 128362 h 128362"/>
                  <a:gd name="connsiteX17" fmla="*/ 3073 w 3869747"/>
                  <a:gd name="connsiteY17" fmla="*/ 112317 h 128362"/>
                  <a:gd name="connsiteX18" fmla="*/ 5564 w 3869747"/>
                  <a:gd name="connsiteY18" fmla="*/ 82695 h 128362"/>
                  <a:gd name="connsiteX19" fmla="*/ 56625 w 3869747"/>
                  <a:gd name="connsiteY19" fmla="*/ 13577 h 128362"/>
                  <a:gd name="connsiteX20" fmla="*/ 82778 w 3869747"/>
                  <a:gd name="connsiteY20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69747" h="128362">
                    <a:moveTo>
                      <a:pt x="84028" y="16201"/>
                    </a:moveTo>
                    <a:cubicBezTo>
                      <a:pt x="79046" y="16201"/>
                      <a:pt x="72819" y="17432"/>
                      <a:pt x="69083" y="23584"/>
                    </a:cubicBezTo>
                    <a:lnTo>
                      <a:pt x="19268" y="91259"/>
                    </a:lnTo>
                    <a:cubicBezTo>
                      <a:pt x="16777" y="94950"/>
                      <a:pt x="15532" y="101103"/>
                      <a:pt x="18022" y="106025"/>
                    </a:cubicBezTo>
                    <a:cubicBezTo>
                      <a:pt x="20513" y="110946"/>
                      <a:pt x="25495" y="113407"/>
                      <a:pt x="30476" y="113407"/>
                    </a:cubicBezTo>
                    <a:lnTo>
                      <a:pt x="3842608" y="113407"/>
                    </a:lnTo>
                    <a:cubicBezTo>
                      <a:pt x="3847589" y="113407"/>
                      <a:pt x="3851325" y="110946"/>
                      <a:pt x="3853816" y="106025"/>
                    </a:cubicBezTo>
                    <a:cubicBezTo>
                      <a:pt x="3857553" y="101103"/>
                      <a:pt x="3856307" y="94950"/>
                      <a:pt x="3853816" y="91259"/>
                    </a:cubicBezTo>
                    <a:lnTo>
                      <a:pt x="3802755" y="23584"/>
                    </a:lnTo>
                    <a:cubicBezTo>
                      <a:pt x="3799019" y="17432"/>
                      <a:pt x="3794037" y="16201"/>
                      <a:pt x="3787811" y="16201"/>
                    </a:cubicBezTo>
                    <a:close/>
                    <a:moveTo>
                      <a:pt x="82778" y="0"/>
                    </a:moveTo>
                    <a:lnTo>
                      <a:pt x="3786570" y="0"/>
                    </a:lnTo>
                    <a:cubicBezTo>
                      <a:pt x="3797778" y="0"/>
                      <a:pt x="3807741" y="4937"/>
                      <a:pt x="3813969" y="13577"/>
                    </a:cubicBezTo>
                    <a:lnTo>
                      <a:pt x="3863784" y="82695"/>
                    </a:lnTo>
                    <a:cubicBezTo>
                      <a:pt x="3871257" y="91335"/>
                      <a:pt x="3871257" y="102443"/>
                      <a:pt x="3866275" y="112317"/>
                    </a:cubicBezTo>
                    <a:cubicBezTo>
                      <a:pt x="3862539" y="122191"/>
                      <a:pt x="3851330" y="128362"/>
                      <a:pt x="3841367" y="128362"/>
                    </a:cubicBezTo>
                    <a:lnTo>
                      <a:pt x="29226" y="128362"/>
                    </a:lnTo>
                    <a:cubicBezTo>
                      <a:pt x="18017" y="128362"/>
                      <a:pt x="8054" y="122191"/>
                      <a:pt x="3073" y="112317"/>
                    </a:cubicBezTo>
                    <a:cubicBezTo>
                      <a:pt x="-1909" y="102443"/>
                      <a:pt x="-663" y="91335"/>
                      <a:pt x="5564" y="82695"/>
                    </a:cubicBezTo>
                    <a:lnTo>
                      <a:pt x="56625" y="13577"/>
                    </a:lnTo>
                    <a:cubicBezTo>
                      <a:pt x="61606" y="4937"/>
                      <a:pt x="72815" y="0"/>
                      <a:pt x="82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89187C51-C99A-FA46-AE0F-7DAB813AF2C1}"/>
                  </a:ext>
                </a:extLst>
              </p:cNvPr>
              <p:cNvSpPr/>
              <p:nvPr/>
            </p:nvSpPr>
            <p:spPr>
              <a:xfrm>
                <a:off x="9713438" y="5536997"/>
                <a:ext cx="3854480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5" h="92">
                    <a:moveTo>
                      <a:pt x="3051" y="8"/>
                    </a:moveTo>
                    <a:cubicBezTo>
                      <a:pt x="3047" y="3"/>
                      <a:pt x="3041" y="0"/>
                      <a:pt x="3034" y="0"/>
                    </a:cubicBezTo>
                    <a:lnTo>
                      <a:pt x="1547" y="0"/>
                    </a:lnTo>
                    <a:lnTo>
                      <a:pt x="60" y="0"/>
                    </a:lnTo>
                    <a:cubicBezTo>
                      <a:pt x="53" y="0"/>
                      <a:pt x="47" y="3"/>
                      <a:pt x="43" y="8"/>
                    </a:cubicBezTo>
                    <a:lnTo>
                      <a:pt x="3" y="64"/>
                    </a:lnTo>
                    <a:cubicBezTo>
                      <a:pt x="-5" y="76"/>
                      <a:pt x="2" y="92"/>
                      <a:pt x="17" y="92"/>
                    </a:cubicBezTo>
                    <a:lnTo>
                      <a:pt x="1547" y="92"/>
                    </a:lnTo>
                    <a:lnTo>
                      <a:pt x="3078" y="92"/>
                    </a:lnTo>
                    <a:cubicBezTo>
                      <a:pt x="3091" y="92"/>
                      <a:pt x="3100" y="76"/>
                      <a:pt x="3091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A4C578DA-0F5A-2F4B-A398-8E532E2AA47C}"/>
                  </a:ext>
                </a:extLst>
              </p:cNvPr>
              <p:cNvSpPr/>
              <p:nvPr/>
            </p:nvSpPr>
            <p:spPr>
              <a:xfrm>
                <a:off x="9705385" y="5529520"/>
                <a:ext cx="3869747" cy="128362"/>
              </a:xfrm>
              <a:custGeom>
                <a:avLst/>
                <a:gdLst>
                  <a:gd name="connsiteX0" fmla="*/ 84028 w 3869747"/>
                  <a:gd name="connsiteY0" fmla="*/ 14954 h 128362"/>
                  <a:gd name="connsiteX1" fmla="*/ 69083 w 3869747"/>
                  <a:gd name="connsiteY1" fmla="*/ 22338 h 128362"/>
                  <a:gd name="connsiteX2" fmla="*/ 19268 w 3869747"/>
                  <a:gd name="connsiteY2" fmla="*/ 91255 h 128362"/>
                  <a:gd name="connsiteX3" fmla="*/ 18022 w 3869747"/>
                  <a:gd name="connsiteY3" fmla="*/ 106022 h 128362"/>
                  <a:gd name="connsiteX4" fmla="*/ 30476 w 3869747"/>
                  <a:gd name="connsiteY4" fmla="*/ 113406 h 128362"/>
                  <a:gd name="connsiteX5" fmla="*/ 3842608 w 3869747"/>
                  <a:gd name="connsiteY5" fmla="*/ 113406 h 128362"/>
                  <a:gd name="connsiteX6" fmla="*/ 3853816 w 3869747"/>
                  <a:gd name="connsiteY6" fmla="*/ 106022 h 128362"/>
                  <a:gd name="connsiteX7" fmla="*/ 3853816 w 3869747"/>
                  <a:gd name="connsiteY7" fmla="*/ 91255 h 128362"/>
                  <a:gd name="connsiteX8" fmla="*/ 3802755 w 3869747"/>
                  <a:gd name="connsiteY8" fmla="*/ 22338 h 128362"/>
                  <a:gd name="connsiteX9" fmla="*/ 3787811 w 3869747"/>
                  <a:gd name="connsiteY9" fmla="*/ 14954 h 128362"/>
                  <a:gd name="connsiteX10" fmla="*/ 82778 w 3869747"/>
                  <a:gd name="connsiteY10" fmla="*/ 0 h 128362"/>
                  <a:gd name="connsiteX11" fmla="*/ 3786570 w 3869747"/>
                  <a:gd name="connsiteY11" fmla="*/ 0 h 128362"/>
                  <a:gd name="connsiteX12" fmla="*/ 3813969 w 3869747"/>
                  <a:gd name="connsiteY12" fmla="*/ 13577 h 128362"/>
                  <a:gd name="connsiteX13" fmla="*/ 3863784 w 3869747"/>
                  <a:gd name="connsiteY13" fmla="*/ 81461 h 128362"/>
                  <a:gd name="connsiteX14" fmla="*/ 3866275 w 3869747"/>
                  <a:gd name="connsiteY14" fmla="*/ 113551 h 128362"/>
                  <a:gd name="connsiteX15" fmla="*/ 3841367 w 3869747"/>
                  <a:gd name="connsiteY15" fmla="*/ 128362 h 128362"/>
                  <a:gd name="connsiteX16" fmla="*/ 29226 w 3869747"/>
                  <a:gd name="connsiteY16" fmla="*/ 128362 h 128362"/>
                  <a:gd name="connsiteX17" fmla="*/ 3073 w 3869747"/>
                  <a:gd name="connsiteY17" fmla="*/ 113551 h 128362"/>
                  <a:gd name="connsiteX18" fmla="*/ 5564 w 3869747"/>
                  <a:gd name="connsiteY18" fmla="*/ 81461 h 128362"/>
                  <a:gd name="connsiteX19" fmla="*/ 56625 w 3869747"/>
                  <a:gd name="connsiteY19" fmla="*/ 13577 h 128362"/>
                  <a:gd name="connsiteX20" fmla="*/ 82778 w 3869747"/>
                  <a:gd name="connsiteY20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69747" h="128362">
                    <a:moveTo>
                      <a:pt x="84028" y="14954"/>
                    </a:moveTo>
                    <a:cubicBezTo>
                      <a:pt x="79046" y="14954"/>
                      <a:pt x="72819" y="17416"/>
                      <a:pt x="69083" y="22338"/>
                    </a:cubicBezTo>
                    <a:lnTo>
                      <a:pt x="19268" y="91255"/>
                    </a:lnTo>
                    <a:cubicBezTo>
                      <a:pt x="16777" y="94946"/>
                      <a:pt x="15532" y="101100"/>
                      <a:pt x="18022" y="106022"/>
                    </a:cubicBezTo>
                    <a:cubicBezTo>
                      <a:pt x="20513" y="110945"/>
                      <a:pt x="25495" y="113406"/>
                      <a:pt x="30476" y="113406"/>
                    </a:cubicBezTo>
                    <a:lnTo>
                      <a:pt x="3842608" y="113406"/>
                    </a:lnTo>
                    <a:cubicBezTo>
                      <a:pt x="3847589" y="113406"/>
                      <a:pt x="3851325" y="110945"/>
                      <a:pt x="3853816" y="106022"/>
                    </a:cubicBezTo>
                    <a:cubicBezTo>
                      <a:pt x="3857553" y="101100"/>
                      <a:pt x="3856307" y="94946"/>
                      <a:pt x="3853816" y="91255"/>
                    </a:cubicBezTo>
                    <a:lnTo>
                      <a:pt x="3802755" y="22338"/>
                    </a:lnTo>
                    <a:cubicBezTo>
                      <a:pt x="3799019" y="17416"/>
                      <a:pt x="3794037" y="14954"/>
                      <a:pt x="3787811" y="14954"/>
                    </a:cubicBezTo>
                    <a:close/>
                    <a:moveTo>
                      <a:pt x="82778" y="0"/>
                    </a:moveTo>
                    <a:lnTo>
                      <a:pt x="3786570" y="0"/>
                    </a:lnTo>
                    <a:cubicBezTo>
                      <a:pt x="3797778" y="0"/>
                      <a:pt x="3807741" y="4937"/>
                      <a:pt x="3813969" y="13577"/>
                    </a:cubicBezTo>
                    <a:lnTo>
                      <a:pt x="3863784" y="81461"/>
                    </a:lnTo>
                    <a:cubicBezTo>
                      <a:pt x="3871257" y="91335"/>
                      <a:pt x="3871257" y="102443"/>
                      <a:pt x="3866275" y="113551"/>
                    </a:cubicBezTo>
                    <a:cubicBezTo>
                      <a:pt x="3862539" y="123425"/>
                      <a:pt x="3851330" y="128362"/>
                      <a:pt x="3841367" y="128362"/>
                    </a:cubicBezTo>
                    <a:lnTo>
                      <a:pt x="29226" y="128362"/>
                    </a:lnTo>
                    <a:cubicBezTo>
                      <a:pt x="18017" y="128362"/>
                      <a:pt x="8054" y="123425"/>
                      <a:pt x="3073" y="113551"/>
                    </a:cubicBezTo>
                    <a:cubicBezTo>
                      <a:pt x="-1909" y="102443"/>
                      <a:pt x="-663" y="91335"/>
                      <a:pt x="5564" y="81461"/>
                    </a:cubicBezTo>
                    <a:lnTo>
                      <a:pt x="56625" y="13577"/>
                    </a:lnTo>
                    <a:cubicBezTo>
                      <a:pt x="61606" y="4937"/>
                      <a:pt x="72815" y="0"/>
                      <a:pt x="82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07686747-3926-B54B-A454-FEBB98F44A82}"/>
                  </a:ext>
                </a:extLst>
              </p:cNvPr>
              <p:cNvSpPr/>
              <p:nvPr/>
            </p:nvSpPr>
            <p:spPr>
              <a:xfrm>
                <a:off x="9713438" y="5903388"/>
                <a:ext cx="3854480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5" h="92">
                    <a:moveTo>
                      <a:pt x="3051" y="9"/>
                    </a:moveTo>
                    <a:cubicBezTo>
                      <a:pt x="3047" y="3"/>
                      <a:pt x="3041" y="0"/>
                      <a:pt x="3034" y="0"/>
                    </a:cubicBezTo>
                    <a:lnTo>
                      <a:pt x="1547" y="0"/>
                    </a:lnTo>
                    <a:lnTo>
                      <a:pt x="60" y="0"/>
                    </a:lnTo>
                    <a:cubicBezTo>
                      <a:pt x="53" y="0"/>
                      <a:pt x="47" y="3"/>
                      <a:pt x="43" y="9"/>
                    </a:cubicBezTo>
                    <a:lnTo>
                      <a:pt x="3" y="64"/>
                    </a:lnTo>
                    <a:cubicBezTo>
                      <a:pt x="-5" y="76"/>
                      <a:pt x="2" y="92"/>
                      <a:pt x="17" y="92"/>
                    </a:cubicBezTo>
                    <a:lnTo>
                      <a:pt x="1547" y="92"/>
                    </a:lnTo>
                    <a:lnTo>
                      <a:pt x="3078" y="92"/>
                    </a:lnTo>
                    <a:cubicBezTo>
                      <a:pt x="3091" y="92"/>
                      <a:pt x="3100" y="76"/>
                      <a:pt x="3091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7665A26B-9D58-1C43-AB89-B8BAA61D4373}"/>
                  </a:ext>
                </a:extLst>
              </p:cNvPr>
              <p:cNvSpPr/>
              <p:nvPr/>
            </p:nvSpPr>
            <p:spPr>
              <a:xfrm>
                <a:off x="9705385" y="5895907"/>
                <a:ext cx="3869747" cy="128362"/>
              </a:xfrm>
              <a:custGeom>
                <a:avLst/>
                <a:gdLst>
                  <a:gd name="connsiteX0" fmla="*/ 84028 w 3869747"/>
                  <a:gd name="connsiteY0" fmla="*/ 14959 h 128362"/>
                  <a:gd name="connsiteX1" fmla="*/ 69083 w 3869747"/>
                  <a:gd name="connsiteY1" fmla="*/ 22343 h 128362"/>
                  <a:gd name="connsiteX2" fmla="*/ 19268 w 3869747"/>
                  <a:gd name="connsiteY2" fmla="*/ 91260 h 128362"/>
                  <a:gd name="connsiteX3" fmla="*/ 18022 w 3869747"/>
                  <a:gd name="connsiteY3" fmla="*/ 106027 h 128362"/>
                  <a:gd name="connsiteX4" fmla="*/ 30476 w 3869747"/>
                  <a:gd name="connsiteY4" fmla="*/ 113411 h 128362"/>
                  <a:gd name="connsiteX5" fmla="*/ 3842608 w 3869747"/>
                  <a:gd name="connsiteY5" fmla="*/ 113411 h 128362"/>
                  <a:gd name="connsiteX6" fmla="*/ 3853816 w 3869747"/>
                  <a:gd name="connsiteY6" fmla="*/ 106027 h 128362"/>
                  <a:gd name="connsiteX7" fmla="*/ 3853816 w 3869747"/>
                  <a:gd name="connsiteY7" fmla="*/ 91260 h 128362"/>
                  <a:gd name="connsiteX8" fmla="*/ 3802755 w 3869747"/>
                  <a:gd name="connsiteY8" fmla="*/ 22343 h 128362"/>
                  <a:gd name="connsiteX9" fmla="*/ 3787811 w 3869747"/>
                  <a:gd name="connsiteY9" fmla="*/ 14959 h 128362"/>
                  <a:gd name="connsiteX10" fmla="*/ 82778 w 3869747"/>
                  <a:gd name="connsiteY10" fmla="*/ 0 h 128362"/>
                  <a:gd name="connsiteX11" fmla="*/ 3786570 w 3869747"/>
                  <a:gd name="connsiteY11" fmla="*/ 0 h 128362"/>
                  <a:gd name="connsiteX12" fmla="*/ 3813969 w 3869747"/>
                  <a:gd name="connsiteY12" fmla="*/ 13577 h 128362"/>
                  <a:gd name="connsiteX13" fmla="*/ 3863784 w 3869747"/>
                  <a:gd name="connsiteY13" fmla="*/ 82695 h 128362"/>
                  <a:gd name="connsiteX14" fmla="*/ 3866275 w 3869747"/>
                  <a:gd name="connsiteY14" fmla="*/ 112317 h 128362"/>
                  <a:gd name="connsiteX15" fmla="*/ 3841367 w 3869747"/>
                  <a:gd name="connsiteY15" fmla="*/ 128362 h 128362"/>
                  <a:gd name="connsiteX16" fmla="*/ 29226 w 3869747"/>
                  <a:gd name="connsiteY16" fmla="*/ 128362 h 128362"/>
                  <a:gd name="connsiteX17" fmla="*/ 3073 w 3869747"/>
                  <a:gd name="connsiteY17" fmla="*/ 112317 h 128362"/>
                  <a:gd name="connsiteX18" fmla="*/ 5564 w 3869747"/>
                  <a:gd name="connsiteY18" fmla="*/ 82695 h 128362"/>
                  <a:gd name="connsiteX19" fmla="*/ 56625 w 3869747"/>
                  <a:gd name="connsiteY19" fmla="*/ 13577 h 128362"/>
                  <a:gd name="connsiteX20" fmla="*/ 82778 w 3869747"/>
                  <a:gd name="connsiteY20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69747" h="128362">
                    <a:moveTo>
                      <a:pt x="84028" y="14959"/>
                    </a:moveTo>
                    <a:cubicBezTo>
                      <a:pt x="79046" y="14959"/>
                      <a:pt x="72819" y="18651"/>
                      <a:pt x="69083" y="22343"/>
                    </a:cubicBezTo>
                    <a:lnTo>
                      <a:pt x="19268" y="91260"/>
                    </a:lnTo>
                    <a:cubicBezTo>
                      <a:pt x="16777" y="94951"/>
                      <a:pt x="15532" y="101105"/>
                      <a:pt x="18022" y="106027"/>
                    </a:cubicBezTo>
                    <a:cubicBezTo>
                      <a:pt x="20513" y="109719"/>
                      <a:pt x="25495" y="113411"/>
                      <a:pt x="30476" y="113411"/>
                    </a:cubicBezTo>
                    <a:lnTo>
                      <a:pt x="3842608" y="113411"/>
                    </a:lnTo>
                    <a:cubicBezTo>
                      <a:pt x="3847589" y="113411"/>
                      <a:pt x="3851325" y="109719"/>
                      <a:pt x="3853816" y="106027"/>
                    </a:cubicBezTo>
                    <a:cubicBezTo>
                      <a:pt x="3857553" y="101105"/>
                      <a:pt x="3856307" y="94951"/>
                      <a:pt x="3853816" y="91260"/>
                    </a:cubicBezTo>
                    <a:lnTo>
                      <a:pt x="3802755" y="22343"/>
                    </a:lnTo>
                    <a:cubicBezTo>
                      <a:pt x="3799019" y="18651"/>
                      <a:pt x="3794037" y="14959"/>
                      <a:pt x="3787811" y="14959"/>
                    </a:cubicBezTo>
                    <a:close/>
                    <a:moveTo>
                      <a:pt x="82778" y="0"/>
                    </a:moveTo>
                    <a:lnTo>
                      <a:pt x="3786570" y="0"/>
                    </a:lnTo>
                    <a:cubicBezTo>
                      <a:pt x="3797778" y="0"/>
                      <a:pt x="3807741" y="4937"/>
                      <a:pt x="3813969" y="13577"/>
                    </a:cubicBezTo>
                    <a:lnTo>
                      <a:pt x="3863784" y="82695"/>
                    </a:lnTo>
                    <a:cubicBezTo>
                      <a:pt x="3871257" y="91335"/>
                      <a:pt x="3871257" y="102443"/>
                      <a:pt x="3866275" y="112317"/>
                    </a:cubicBezTo>
                    <a:cubicBezTo>
                      <a:pt x="3862539" y="122191"/>
                      <a:pt x="3851330" y="128362"/>
                      <a:pt x="3841367" y="128362"/>
                    </a:cubicBezTo>
                    <a:lnTo>
                      <a:pt x="29226" y="128362"/>
                    </a:lnTo>
                    <a:cubicBezTo>
                      <a:pt x="18017" y="128362"/>
                      <a:pt x="8054" y="122191"/>
                      <a:pt x="3073" y="112317"/>
                    </a:cubicBezTo>
                    <a:cubicBezTo>
                      <a:pt x="-1909" y="102443"/>
                      <a:pt x="-663" y="91335"/>
                      <a:pt x="5564" y="82695"/>
                    </a:cubicBezTo>
                    <a:lnTo>
                      <a:pt x="56625" y="13577"/>
                    </a:lnTo>
                    <a:cubicBezTo>
                      <a:pt x="61606" y="4937"/>
                      <a:pt x="72815" y="0"/>
                      <a:pt x="82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26C30291-3F7B-0B4B-98E0-833812F23AEC}"/>
                  </a:ext>
                </a:extLst>
              </p:cNvPr>
              <p:cNvSpPr/>
              <p:nvPr/>
            </p:nvSpPr>
            <p:spPr>
              <a:xfrm>
                <a:off x="9713438" y="6269780"/>
                <a:ext cx="3854480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5" h="92">
                    <a:moveTo>
                      <a:pt x="3051" y="8"/>
                    </a:moveTo>
                    <a:cubicBezTo>
                      <a:pt x="3047" y="3"/>
                      <a:pt x="3041" y="0"/>
                      <a:pt x="3034" y="0"/>
                    </a:cubicBezTo>
                    <a:lnTo>
                      <a:pt x="1547" y="0"/>
                    </a:lnTo>
                    <a:lnTo>
                      <a:pt x="60" y="0"/>
                    </a:lnTo>
                    <a:cubicBezTo>
                      <a:pt x="53" y="0"/>
                      <a:pt x="47" y="3"/>
                      <a:pt x="43" y="8"/>
                    </a:cubicBezTo>
                    <a:lnTo>
                      <a:pt x="3" y="64"/>
                    </a:lnTo>
                    <a:cubicBezTo>
                      <a:pt x="-5" y="75"/>
                      <a:pt x="2" y="92"/>
                      <a:pt x="17" y="92"/>
                    </a:cubicBezTo>
                    <a:lnTo>
                      <a:pt x="1547" y="92"/>
                    </a:lnTo>
                    <a:lnTo>
                      <a:pt x="3078" y="92"/>
                    </a:lnTo>
                    <a:cubicBezTo>
                      <a:pt x="3091" y="92"/>
                      <a:pt x="3100" y="75"/>
                      <a:pt x="3091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0EFF205C-C7FD-7E47-A2D1-C3918B0CEE01}"/>
                  </a:ext>
                </a:extLst>
              </p:cNvPr>
              <p:cNvSpPr/>
              <p:nvPr/>
            </p:nvSpPr>
            <p:spPr>
              <a:xfrm>
                <a:off x="9705385" y="6262302"/>
                <a:ext cx="3869747" cy="128362"/>
              </a:xfrm>
              <a:custGeom>
                <a:avLst/>
                <a:gdLst>
                  <a:gd name="connsiteX0" fmla="*/ 84028 w 3869747"/>
                  <a:gd name="connsiteY0" fmla="*/ 14955 h 128362"/>
                  <a:gd name="connsiteX1" fmla="*/ 69083 w 3869747"/>
                  <a:gd name="connsiteY1" fmla="*/ 22339 h 128362"/>
                  <a:gd name="connsiteX2" fmla="*/ 19268 w 3869747"/>
                  <a:gd name="connsiteY2" fmla="*/ 91256 h 128362"/>
                  <a:gd name="connsiteX3" fmla="*/ 18022 w 3869747"/>
                  <a:gd name="connsiteY3" fmla="*/ 106023 h 128362"/>
                  <a:gd name="connsiteX4" fmla="*/ 30476 w 3869747"/>
                  <a:gd name="connsiteY4" fmla="*/ 113407 h 128362"/>
                  <a:gd name="connsiteX5" fmla="*/ 3842608 w 3869747"/>
                  <a:gd name="connsiteY5" fmla="*/ 113407 h 128362"/>
                  <a:gd name="connsiteX6" fmla="*/ 3853816 w 3869747"/>
                  <a:gd name="connsiteY6" fmla="*/ 106023 h 128362"/>
                  <a:gd name="connsiteX7" fmla="*/ 3853816 w 3869747"/>
                  <a:gd name="connsiteY7" fmla="*/ 91256 h 128362"/>
                  <a:gd name="connsiteX8" fmla="*/ 3802755 w 3869747"/>
                  <a:gd name="connsiteY8" fmla="*/ 22339 h 128362"/>
                  <a:gd name="connsiteX9" fmla="*/ 3787811 w 3869747"/>
                  <a:gd name="connsiteY9" fmla="*/ 14955 h 128362"/>
                  <a:gd name="connsiteX10" fmla="*/ 82778 w 3869747"/>
                  <a:gd name="connsiteY10" fmla="*/ 0 h 128362"/>
                  <a:gd name="connsiteX11" fmla="*/ 3786570 w 3869747"/>
                  <a:gd name="connsiteY11" fmla="*/ 0 h 128362"/>
                  <a:gd name="connsiteX12" fmla="*/ 3813969 w 3869747"/>
                  <a:gd name="connsiteY12" fmla="*/ 13577 h 128362"/>
                  <a:gd name="connsiteX13" fmla="*/ 3863784 w 3869747"/>
                  <a:gd name="connsiteY13" fmla="*/ 81461 h 128362"/>
                  <a:gd name="connsiteX14" fmla="*/ 3866275 w 3869747"/>
                  <a:gd name="connsiteY14" fmla="*/ 112317 h 128362"/>
                  <a:gd name="connsiteX15" fmla="*/ 3841367 w 3869747"/>
                  <a:gd name="connsiteY15" fmla="*/ 128362 h 128362"/>
                  <a:gd name="connsiteX16" fmla="*/ 29226 w 3869747"/>
                  <a:gd name="connsiteY16" fmla="*/ 128362 h 128362"/>
                  <a:gd name="connsiteX17" fmla="*/ 3073 w 3869747"/>
                  <a:gd name="connsiteY17" fmla="*/ 112317 h 128362"/>
                  <a:gd name="connsiteX18" fmla="*/ 5564 w 3869747"/>
                  <a:gd name="connsiteY18" fmla="*/ 81461 h 128362"/>
                  <a:gd name="connsiteX19" fmla="*/ 56625 w 3869747"/>
                  <a:gd name="connsiteY19" fmla="*/ 13577 h 128362"/>
                  <a:gd name="connsiteX20" fmla="*/ 82778 w 3869747"/>
                  <a:gd name="connsiteY20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69747" h="128362">
                    <a:moveTo>
                      <a:pt x="84028" y="14955"/>
                    </a:moveTo>
                    <a:cubicBezTo>
                      <a:pt x="79046" y="14955"/>
                      <a:pt x="72819" y="17417"/>
                      <a:pt x="69083" y="22339"/>
                    </a:cubicBezTo>
                    <a:lnTo>
                      <a:pt x="19268" y="91256"/>
                    </a:lnTo>
                    <a:cubicBezTo>
                      <a:pt x="16777" y="94947"/>
                      <a:pt x="15532" y="99870"/>
                      <a:pt x="18022" y="106023"/>
                    </a:cubicBezTo>
                    <a:cubicBezTo>
                      <a:pt x="20513" y="110946"/>
                      <a:pt x="25495" y="113407"/>
                      <a:pt x="30476" y="113407"/>
                    </a:cubicBezTo>
                    <a:lnTo>
                      <a:pt x="3842608" y="113407"/>
                    </a:lnTo>
                    <a:cubicBezTo>
                      <a:pt x="3847589" y="113407"/>
                      <a:pt x="3851325" y="110946"/>
                      <a:pt x="3853816" y="106023"/>
                    </a:cubicBezTo>
                    <a:cubicBezTo>
                      <a:pt x="3857553" y="99870"/>
                      <a:pt x="3856307" y="94947"/>
                      <a:pt x="3853816" y="91256"/>
                    </a:cubicBezTo>
                    <a:lnTo>
                      <a:pt x="3802755" y="22339"/>
                    </a:lnTo>
                    <a:cubicBezTo>
                      <a:pt x="3799019" y="17417"/>
                      <a:pt x="3794037" y="14955"/>
                      <a:pt x="3787811" y="14955"/>
                    </a:cubicBezTo>
                    <a:close/>
                    <a:moveTo>
                      <a:pt x="82778" y="0"/>
                    </a:moveTo>
                    <a:lnTo>
                      <a:pt x="3786570" y="0"/>
                    </a:lnTo>
                    <a:cubicBezTo>
                      <a:pt x="3797778" y="0"/>
                      <a:pt x="3807741" y="4937"/>
                      <a:pt x="3813969" y="13577"/>
                    </a:cubicBezTo>
                    <a:lnTo>
                      <a:pt x="3863784" y="81461"/>
                    </a:lnTo>
                    <a:cubicBezTo>
                      <a:pt x="3871257" y="91335"/>
                      <a:pt x="3871257" y="102443"/>
                      <a:pt x="3866275" y="112317"/>
                    </a:cubicBezTo>
                    <a:cubicBezTo>
                      <a:pt x="3862539" y="122191"/>
                      <a:pt x="3851330" y="128362"/>
                      <a:pt x="3841367" y="128362"/>
                    </a:cubicBezTo>
                    <a:lnTo>
                      <a:pt x="29226" y="128362"/>
                    </a:lnTo>
                    <a:cubicBezTo>
                      <a:pt x="18017" y="128362"/>
                      <a:pt x="8054" y="122191"/>
                      <a:pt x="3073" y="112317"/>
                    </a:cubicBezTo>
                    <a:cubicBezTo>
                      <a:pt x="-1909" y="102443"/>
                      <a:pt x="-663" y="91335"/>
                      <a:pt x="5564" y="81461"/>
                    </a:cubicBezTo>
                    <a:lnTo>
                      <a:pt x="56625" y="13577"/>
                    </a:lnTo>
                    <a:cubicBezTo>
                      <a:pt x="61606" y="4937"/>
                      <a:pt x="72815" y="0"/>
                      <a:pt x="82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E01E19C-1D3A-0042-88F2-4AB186B535A0}"/>
                  </a:ext>
                </a:extLst>
              </p:cNvPr>
              <p:cNvSpPr/>
              <p:nvPr/>
            </p:nvSpPr>
            <p:spPr>
              <a:xfrm>
                <a:off x="9735866" y="8002039"/>
                <a:ext cx="3812123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1" h="105">
                    <a:moveTo>
                      <a:pt x="3021" y="0"/>
                    </a:moveTo>
                    <a:lnTo>
                      <a:pt x="40" y="0"/>
                    </a:lnTo>
                    <a:cubicBezTo>
                      <a:pt x="18" y="0"/>
                      <a:pt x="0" y="18"/>
                      <a:pt x="0" y="40"/>
                    </a:cubicBezTo>
                    <a:lnTo>
                      <a:pt x="0" y="65"/>
                    </a:lnTo>
                    <a:cubicBezTo>
                      <a:pt x="0" y="87"/>
                      <a:pt x="18" y="105"/>
                      <a:pt x="40" y="105"/>
                    </a:cubicBezTo>
                    <a:lnTo>
                      <a:pt x="3021" y="105"/>
                    </a:lnTo>
                    <a:cubicBezTo>
                      <a:pt x="3043" y="105"/>
                      <a:pt x="3061" y="87"/>
                      <a:pt x="3061" y="65"/>
                    </a:cubicBezTo>
                    <a:lnTo>
                      <a:pt x="3061" y="40"/>
                    </a:lnTo>
                    <a:cubicBezTo>
                      <a:pt x="3061" y="18"/>
                      <a:pt x="3043" y="0"/>
                      <a:pt x="302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F0D23EE1-1E57-4A4E-BC60-59B87CCE9837}"/>
                  </a:ext>
                </a:extLst>
              </p:cNvPr>
              <p:cNvSpPr/>
              <p:nvPr/>
            </p:nvSpPr>
            <p:spPr>
              <a:xfrm>
                <a:off x="9728391" y="7994561"/>
                <a:ext cx="3827069" cy="144563"/>
              </a:xfrm>
              <a:custGeom>
                <a:avLst/>
                <a:gdLst>
                  <a:gd name="connsiteX0" fmla="*/ 72238 w 3827069"/>
                  <a:gd name="connsiteY0" fmla="*/ 16201 h 144563"/>
                  <a:gd name="connsiteX1" fmla="*/ 14950 w 3827069"/>
                  <a:gd name="connsiteY1" fmla="*/ 71672 h 144563"/>
                  <a:gd name="connsiteX2" fmla="*/ 72238 w 3827069"/>
                  <a:gd name="connsiteY2" fmla="*/ 129608 h 144563"/>
                  <a:gd name="connsiteX3" fmla="*/ 3754835 w 3827069"/>
                  <a:gd name="connsiteY3" fmla="*/ 129608 h 144563"/>
                  <a:gd name="connsiteX4" fmla="*/ 3812123 w 3827069"/>
                  <a:gd name="connsiteY4" fmla="*/ 71672 h 144563"/>
                  <a:gd name="connsiteX5" fmla="*/ 3754835 w 3827069"/>
                  <a:gd name="connsiteY5" fmla="*/ 16201 h 144563"/>
                  <a:gd name="connsiteX6" fmla="*/ 72232 w 3827069"/>
                  <a:gd name="connsiteY6" fmla="*/ 0 h 144563"/>
                  <a:gd name="connsiteX7" fmla="*/ 3754837 w 3827069"/>
                  <a:gd name="connsiteY7" fmla="*/ 0 h 144563"/>
                  <a:gd name="connsiteX8" fmla="*/ 3827069 w 3827069"/>
                  <a:gd name="connsiteY8" fmla="*/ 71664 h 144563"/>
                  <a:gd name="connsiteX9" fmla="*/ 3754837 w 3827069"/>
                  <a:gd name="connsiteY9" fmla="*/ 144563 h 144563"/>
                  <a:gd name="connsiteX10" fmla="*/ 72232 w 3827069"/>
                  <a:gd name="connsiteY10" fmla="*/ 144563 h 144563"/>
                  <a:gd name="connsiteX11" fmla="*/ 0 w 3827069"/>
                  <a:gd name="connsiteY11" fmla="*/ 71664 h 144563"/>
                  <a:gd name="connsiteX12" fmla="*/ 72232 w 3827069"/>
                  <a:gd name="connsiteY12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27069" h="144563">
                    <a:moveTo>
                      <a:pt x="72238" y="16201"/>
                    </a:moveTo>
                    <a:cubicBezTo>
                      <a:pt x="39858" y="16201"/>
                      <a:pt x="14950" y="42088"/>
                      <a:pt x="14950" y="71672"/>
                    </a:cubicBezTo>
                    <a:cubicBezTo>
                      <a:pt x="14950" y="103722"/>
                      <a:pt x="39858" y="129608"/>
                      <a:pt x="72238" y="129608"/>
                    </a:cubicBezTo>
                    <a:lnTo>
                      <a:pt x="3754835" y="129608"/>
                    </a:lnTo>
                    <a:cubicBezTo>
                      <a:pt x="3785970" y="129608"/>
                      <a:pt x="3812123" y="103722"/>
                      <a:pt x="3812123" y="71672"/>
                    </a:cubicBezTo>
                    <a:cubicBezTo>
                      <a:pt x="3812123" y="42088"/>
                      <a:pt x="3785970" y="16201"/>
                      <a:pt x="3754835" y="16201"/>
                    </a:cubicBezTo>
                    <a:close/>
                    <a:moveTo>
                      <a:pt x="72232" y="0"/>
                    </a:moveTo>
                    <a:lnTo>
                      <a:pt x="3754837" y="0"/>
                    </a:lnTo>
                    <a:cubicBezTo>
                      <a:pt x="3793443" y="0"/>
                      <a:pt x="3827069" y="33361"/>
                      <a:pt x="3827069" y="71664"/>
                    </a:cubicBezTo>
                    <a:cubicBezTo>
                      <a:pt x="3827069" y="112438"/>
                      <a:pt x="3793443" y="144563"/>
                      <a:pt x="3754837" y="144563"/>
                    </a:cubicBezTo>
                    <a:lnTo>
                      <a:pt x="72232" y="144563"/>
                    </a:lnTo>
                    <a:cubicBezTo>
                      <a:pt x="32380" y="144563"/>
                      <a:pt x="0" y="112438"/>
                      <a:pt x="0" y="71664"/>
                    </a:cubicBezTo>
                    <a:cubicBezTo>
                      <a:pt x="0" y="33361"/>
                      <a:pt x="32380" y="0"/>
                      <a:pt x="722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9" name="Group 818">
              <a:extLst>
                <a:ext uri="{FF2B5EF4-FFF2-40B4-BE49-F238E27FC236}">
                  <a16:creationId xmlns:a16="http://schemas.microsoft.com/office/drawing/2014/main" id="{6A04CA62-0910-AA4E-9013-0B50A84ABF31}"/>
                </a:ext>
              </a:extLst>
            </p:cNvPr>
            <p:cNvGrpSpPr/>
            <p:nvPr/>
          </p:nvGrpSpPr>
          <p:grpSpPr>
            <a:xfrm>
              <a:off x="20660210" y="5594323"/>
              <a:ext cx="1845021" cy="5392434"/>
              <a:chOff x="20660210" y="5594323"/>
              <a:chExt cx="1845021" cy="5392434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048FEEC3-29FA-8D41-94C5-26CE1767324B}"/>
                  </a:ext>
                </a:extLst>
              </p:cNvPr>
              <p:cNvSpPr/>
              <p:nvPr/>
            </p:nvSpPr>
            <p:spPr>
              <a:xfrm>
                <a:off x="20660210" y="5654142"/>
                <a:ext cx="13704" cy="53326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280">
                    <a:moveTo>
                      <a:pt x="12" y="4280"/>
                    </a:moveTo>
                    <a:lnTo>
                      <a:pt x="0" y="4280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85DF0E31-5251-CA48-8CFD-FB5BA5213457}"/>
                  </a:ext>
                </a:extLst>
              </p:cNvPr>
              <p:cNvSpPr/>
              <p:nvPr/>
            </p:nvSpPr>
            <p:spPr>
              <a:xfrm>
                <a:off x="22491527" y="5654142"/>
                <a:ext cx="13704" cy="53326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280">
                    <a:moveTo>
                      <a:pt x="12" y="4280"/>
                    </a:moveTo>
                    <a:lnTo>
                      <a:pt x="0" y="4280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8F317FFD-9B44-D34C-AC50-79CA495F7FF7}"/>
                  </a:ext>
                </a:extLst>
              </p:cNvPr>
              <p:cNvSpPr/>
              <p:nvPr/>
            </p:nvSpPr>
            <p:spPr>
              <a:xfrm>
                <a:off x="20667688" y="6517779"/>
                <a:ext cx="1830068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0" h="91">
                    <a:moveTo>
                      <a:pt x="1470" y="91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147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5B691270-C12D-C34F-B6E1-15118ECE6D30}"/>
                  </a:ext>
                </a:extLst>
              </p:cNvPr>
              <p:cNvSpPr/>
              <p:nvPr/>
            </p:nvSpPr>
            <p:spPr>
              <a:xfrm>
                <a:off x="20660210" y="6509056"/>
                <a:ext cx="1845018" cy="128362"/>
              </a:xfrm>
              <a:custGeom>
                <a:avLst/>
                <a:gdLst>
                  <a:gd name="connsiteX0" fmla="*/ 14954 w 1845018"/>
                  <a:gd name="connsiteY0" fmla="*/ 16201 h 128362"/>
                  <a:gd name="connsiteX1" fmla="*/ 14954 w 1845018"/>
                  <a:gd name="connsiteY1" fmla="*/ 113407 h 128362"/>
                  <a:gd name="connsiteX2" fmla="*/ 1830072 w 1845018"/>
                  <a:gd name="connsiteY2" fmla="*/ 113407 h 128362"/>
                  <a:gd name="connsiteX3" fmla="*/ 1830072 w 1845018"/>
                  <a:gd name="connsiteY3" fmla="*/ 16201 h 128362"/>
                  <a:gd name="connsiteX4" fmla="*/ 0 w 1845018"/>
                  <a:gd name="connsiteY4" fmla="*/ 0 h 128362"/>
                  <a:gd name="connsiteX5" fmla="*/ 1845018 w 1845018"/>
                  <a:gd name="connsiteY5" fmla="*/ 0 h 128362"/>
                  <a:gd name="connsiteX6" fmla="*/ 1845018 w 1845018"/>
                  <a:gd name="connsiteY6" fmla="*/ 128362 h 128362"/>
                  <a:gd name="connsiteX7" fmla="*/ 0 w 1845018"/>
                  <a:gd name="connsiteY7" fmla="*/ 128362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5018" h="128362">
                    <a:moveTo>
                      <a:pt x="14954" y="16201"/>
                    </a:moveTo>
                    <a:lnTo>
                      <a:pt x="14954" y="113407"/>
                    </a:lnTo>
                    <a:lnTo>
                      <a:pt x="1830072" y="113407"/>
                    </a:lnTo>
                    <a:lnTo>
                      <a:pt x="1830072" y="16201"/>
                    </a:lnTo>
                    <a:close/>
                    <a:moveTo>
                      <a:pt x="0" y="0"/>
                    </a:moveTo>
                    <a:lnTo>
                      <a:pt x="1845018" y="0"/>
                    </a:lnTo>
                    <a:lnTo>
                      <a:pt x="1845018" y="128362"/>
                    </a:lnTo>
                    <a:lnTo>
                      <a:pt x="0" y="1283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87D6E816-8AD1-DA49-B04D-8636A29FE942}"/>
                  </a:ext>
                </a:extLst>
              </p:cNvPr>
              <p:cNvSpPr/>
              <p:nvPr/>
            </p:nvSpPr>
            <p:spPr>
              <a:xfrm>
                <a:off x="20667688" y="7848752"/>
                <a:ext cx="1830068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0" h="91">
                    <a:moveTo>
                      <a:pt x="1470" y="91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147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B842FBEA-BDDE-1B4B-AE03-7E16641871A4}"/>
                  </a:ext>
                </a:extLst>
              </p:cNvPr>
              <p:cNvSpPr/>
              <p:nvPr/>
            </p:nvSpPr>
            <p:spPr>
              <a:xfrm>
                <a:off x="20660210" y="7840029"/>
                <a:ext cx="1845018" cy="128362"/>
              </a:xfrm>
              <a:custGeom>
                <a:avLst/>
                <a:gdLst>
                  <a:gd name="connsiteX0" fmla="*/ 14954 w 1845018"/>
                  <a:gd name="connsiteY0" fmla="*/ 16201 h 128362"/>
                  <a:gd name="connsiteX1" fmla="*/ 14954 w 1845018"/>
                  <a:gd name="connsiteY1" fmla="*/ 112161 h 128362"/>
                  <a:gd name="connsiteX2" fmla="*/ 1830072 w 1845018"/>
                  <a:gd name="connsiteY2" fmla="*/ 112161 h 128362"/>
                  <a:gd name="connsiteX3" fmla="*/ 1830072 w 1845018"/>
                  <a:gd name="connsiteY3" fmla="*/ 16201 h 128362"/>
                  <a:gd name="connsiteX4" fmla="*/ 0 w 1845018"/>
                  <a:gd name="connsiteY4" fmla="*/ 0 h 128362"/>
                  <a:gd name="connsiteX5" fmla="*/ 1845018 w 1845018"/>
                  <a:gd name="connsiteY5" fmla="*/ 0 h 128362"/>
                  <a:gd name="connsiteX6" fmla="*/ 1845018 w 1845018"/>
                  <a:gd name="connsiteY6" fmla="*/ 128362 h 128362"/>
                  <a:gd name="connsiteX7" fmla="*/ 0 w 1845018"/>
                  <a:gd name="connsiteY7" fmla="*/ 128362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5018" h="128362">
                    <a:moveTo>
                      <a:pt x="14954" y="16201"/>
                    </a:moveTo>
                    <a:lnTo>
                      <a:pt x="14954" y="112161"/>
                    </a:lnTo>
                    <a:lnTo>
                      <a:pt x="1830072" y="112161"/>
                    </a:lnTo>
                    <a:lnTo>
                      <a:pt x="1830072" y="16201"/>
                    </a:lnTo>
                    <a:close/>
                    <a:moveTo>
                      <a:pt x="0" y="0"/>
                    </a:moveTo>
                    <a:lnTo>
                      <a:pt x="1845018" y="0"/>
                    </a:lnTo>
                    <a:lnTo>
                      <a:pt x="1845018" y="128362"/>
                    </a:lnTo>
                    <a:lnTo>
                      <a:pt x="0" y="1283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FC7A4FF9-52DC-7E4A-8AB5-AFDC271B8347}"/>
                  </a:ext>
                </a:extLst>
              </p:cNvPr>
              <p:cNvSpPr/>
              <p:nvPr/>
            </p:nvSpPr>
            <p:spPr>
              <a:xfrm>
                <a:off x="20667688" y="9180971"/>
                <a:ext cx="1830068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0" h="91">
                    <a:moveTo>
                      <a:pt x="1470" y="91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147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F62822B7-4511-E54D-9014-CD12F5418236}"/>
                  </a:ext>
                </a:extLst>
              </p:cNvPr>
              <p:cNvSpPr/>
              <p:nvPr/>
            </p:nvSpPr>
            <p:spPr>
              <a:xfrm>
                <a:off x="20660210" y="9172248"/>
                <a:ext cx="1845018" cy="128362"/>
              </a:xfrm>
              <a:custGeom>
                <a:avLst/>
                <a:gdLst>
                  <a:gd name="connsiteX0" fmla="*/ 14954 w 1845018"/>
                  <a:gd name="connsiteY0" fmla="*/ 16201 h 128362"/>
                  <a:gd name="connsiteX1" fmla="*/ 14954 w 1845018"/>
                  <a:gd name="connsiteY1" fmla="*/ 113407 h 128362"/>
                  <a:gd name="connsiteX2" fmla="*/ 1830072 w 1845018"/>
                  <a:gd name="connsiteY2" fmla="*/ 113407 h 128362"/>
                  <a:gd name="connsiteX3" fmla="*/ 1830072 w 1845018"/>
                  <a:gd name="connsiteY3" fmla="*/ 16201 h 128362"/>
                  <a:gd name="connsiteX4" fmla="*/ 0 w 1845018"/>
                  <a:gd name="connsiteY4" fmla="*/ 0 h 128362"/>
                  <a:gd name="connsiteX5" fmla="*/ 1845018 w 1845018"/>
                  <a:gd name="connsiteY5" fmla="*/ 0 h 128362"/>
                  <a:gd name="connsiteX6" fmla="*/ 1845018 w 1845018"/>
                  <a:gd name="connsiteY6" fmla="*/ 128362 h 128362"/>
                  <a:gd name="connsiteX7" fmla="*/ 0 w 1845018"/>
                  <a:gd name="connsiteY7" fmla="*/ 128362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5018" h="128362">
                    <a:moveTo>
                      <a:pt x="14954" y="16201"/>
                    </a:moveTo>
                    <a:lnTo>
                      <a:pt x="14954" y="113407"/>
                    </a:lnTo>
                    <a:lnTo>
                      <a:pt x="1830072" y="113407"/>
                    </a:lnTo>
                    <a:lnTo>
                      <a:pt x="1830072" y="16201"/>
                    </a:lnTo>
                    <a:close/>
                    <a:moveTo>
                      <a:pt x="0" y="0"/>
                    </a:moveTo>
                    <a:lnTo>
                      <a:pt x="1845018" y="0"/>
                    </a:lnTo>
                    <a:lnTo>
                      <a:pt x="1845018" y="128362"/>
                    </a:lnTo>
                    <a:lnTo>
                      <a:pt x="0" y="1283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62B402AB-0169-3F41-8FBF-3D086F537FD3}"/>
                  </a:ext>
                </a:extLst>
              </p:cNvPr>
              <p:cNvSpPr/>
              <p:nvPr/>
            </p:nvSpPr>
            <p:spPr>
              <a:xfrm>
                <a:off x="20667688" y="10511941"/>
                <a:ext cx="1830068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0" h="91">
                    <a:moveTo>
                      <a:pt x="1470" y="91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147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B79729B0-1B7D-5D4D-AC81-E1D07363A43C}"/>
                  </a:ext>
                </a:extLst>
              </p:cNvPr>
              <p:cNvSpPr/>
              <p:nvPr/>
            </p:nvSpPr>
            <p:spPr>
              <a:xfrm>
                <a:off x="20660210" y="10504467"/>
                <a:ext cx="1845018" cy="127115"/>
              </a:xfrm>
              <a:custGeom>
                <a:avLst/>
                <a:gdLst>
                  <a:gd name="connsiteX0" fmla="*/ 14954 w 1845018"/>
                  <a:gd name="connsiteY0" fmla="*/ 14951 h 127115"/>
                  <a:gd name="connsiteX1" fmla="*/ 14954 w 1845018"/>
                  <a:gd name="connsiteY1" fmla="*/ 112157 h 127115"/>
                  <a:gd name="connsiteX2" fmla="*/ 1830072 w 1845018"/>
                  <a:gd name="connsiteY2" fmla="*/ 112157 h 127115"/>
                  <a:gd name="connsiteX3" fmla="*/ 1830072 w 1845018"/>
                  <a:gd name="connsiteY3" fmla="*/ 14951 h 127115"/>
                  <a:gd name="connsiteX4" fmla="*/ 0 w 1845018"/>
                  <a:gd name="connsiteY4" fmla="*/ 0 h 127115"/>
                  <a:gd name="connsiteX5" fmla="*/ 1845018 w 1845018"/>
                  <a:gd name="connsiteY5" fmla="*/ 0 h 127115"/>
                  <a:gd name="connsiteX6" fmla="*/ 1845018 w 1845018"/>
                  <a:gd name="connsiteY6" fmla="*/ 127115 h 127115"/>
                  <a:gd name="connsiteX7" fmla="*/ 0 w 1845018"/>
                  <a:gd name="connsiteY7" fmla="*/ 127115 h 12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5018" h="127115">
                    <a:moveTo>
                      <a:pt x="14954" y="14951"/>
                    </a:moveTo>
                    <a:lnTo>
                      <a:pt x="14954" y="112157"/>
                    </a:lnTo>
                    <a:lnTo>
                      <a:pt x="1830072" y="112157"/>
                    </a:lnTo>
                    <a:lnTo>
                      <a:pt x="1830072" y="14951"/>
                    </a:lnTo>
                    <a:close/>
                    <a:moveTo>
                      <a:pt x="0" y="0"/>
                    </a:moveTo>
                    <a:lnTo>
                      <a:pt x="1845018" y="0"/>
                    </a:lnTo>
                    <a:lnTo>
                      <a:pt x="1845018" y="127115"/>
                    </a:lnTo>
                    <a:lnTo>
                      <a:pt x="0" y="12711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74A678BD-A4D7-5543-8F3A-841DE5001DBC}"/>
                  </a:ext>
                </a:extLst>
              </p:cNvPr>
              <p:cNvSpPr/>
              <p:nvPr/>
            </p:nvSpPr>
            <p:spPr>
              <a:xfrm>
                <a:off x="20977890" y="5894665"/>
                <a:ext cx="213030" cy="124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01">
                    <a:moveTo>
                      <a:pt x="171" y="46"/>
                    </a:moveTo>
                    <a:cubicBezTo>
                      <a:pt x="163" y="26"/>
                      <a:pt x="115" y="65"/>
                      <a:pt x="115" y="65"/>
                    </a:cubicBezTo>
                    <a:cubicBezTo>
                      <a:pt x="115" y="65"/>
                      <a:pt x="113" y="0"/>
                      <a:pt x="86" y="0"/>
                    </a:cubicBezTo>
                    <a:cubicBezTo>
                      <a:pt x="59" y="0"/>
                      <a:pt x="58" y="65"/>
                      <a:pt x="58" y="65"/>
                    </a:cubicBezTo>
                    <a:cubicBezTo>
                      <a:pt x="58" y="65"/>
                      <a:pt x="9" y="26"/>
                      <a:pt x="1" y="46"/>
                    </a:cubicBezTo>
                    <a:cubicBezTo>
                      <a:pt x="-6" y="66"/>
                      <a:pt x="37" y="101"/>
                      <a:pt x="37" y="101"/>
                    </a:cubicBezTo>
                    <a:lnTo>
                      <a:pt x="86" y="101"/>
                    </a:lnTo>
                    <a:lnTo>
                      <a:pt x="135" y="101"/>
                    </a:lnTo>
                    <a:cubicBezTo>
                      <a:pt x="135" y="101"/>
                      <a:pt x="178" y="66"/>
                      <a:pt x="171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CE52650F-2D86-6A4D-AB86-1F7B194CC9B0}"/>
                  </a:ext>
                </a:extLst>
              </p:cNvPr>
              <p:cNvSpPr/>
              <p:nvPr/>
            </p:nvSpPr>
            <p:spPr>
              <a:xfrm>
                <a:off x="20970292" y="5885941"/>
                <a:ext cx="227279" cy="140824"/>
              </a:xfrm>
              <a:custGeom>
                <a:avLst/>
                <a:gdLst>
                  <a:gd name="connsiteX0" fmla="*/ 115356 w 227279"/>
                  <a:gd name="connsiteY0" fmla="*/ 16201 h 140824"/>
                  <a:gd name="connsiteX1" fmla="*/ 88120 w 227279"/>
                  <a:gd name="connsiteY1" fmla="*/ 88903 h 140824"/>
                  <a:gd name="connsiteX2" fmla="*/ 83168 w 227279"/>
                  <a:gd name="connsiteY2" fmla="*/ 96296 h 140824"/>
                  <a:gd name="connsiteX3" fmla="*/ 75740 w 227279"/>
                  <a:gd name="connsiteY3" fmla="*/ 95064 h 140824"/>
                  <a:gd name="connsiteX4" fmla="*/ 20032 w 227279"/>
                  <a:gd name="connsiteY4" fmla="*/ 66722 h 140824"/>
                  <a:gd name="connsiteX5" fmla="*/ 17556 w 227279"/>
                  <a:gd name="connsiteY5" fmla="*/ 69187 h 140824"/>
                  <a:gd name="connsiteX6" fmla="*/ 57172 w 227279"/>
                  <a:gd name="connsiteY6" fmla="*/ 125869 h 140824"/>
                  <a:gd name="connsiteX7" fmla="*/ 172302 w 227279"/>
                  <a:gd name="connsiteY7" fmla="*/ 125869 h 140824"/>
                  <a:gd name="connsiteX8" fmla="*/ 213154 w 227279"/>
                  <a:gd name="connsiteY8" fmla="*/ 69187 h 140824"/>
                  <a:gd name="connsiteX9" fmla="*/ 210678 w 227279"/>
                  <a:gd name="connsiteY9" fmla="*/ 66722 h 140824"/>
                  <a:gd name="connsiteX10" fmla="*/ 154970 w 227279"/>
                  <a:gd name="connsiteY10" fmla="*/ 95064 h 140824"/>
                  <a:gd name="connsiteX11" fmla="*/ 146304 w 227279"/>
                  <a:gd name="connsiteY11" fmla="*/ 96296 h 140824"/>
                  <a:gd name="connsiteX12" fmla="*/ 142590 w 227279"/>
                  <a:gd name="connsiteY12" fmla="*/ 88903 h 140824"/>
                  <a:gd name="connsiteX13" fmla="*/ 115356 w 227279"/>
                  <a:gd name="connsiteY13" fmla="*/ 16201 h 140824"/>
                  <a:gd name="connsiteX14" fmla="*/ 114110 w 227279"/>
                  <a:gd name="connsiteY14" fmla="*/ 0 h 140824"/>
                  <a:gd name="connsiteX15" fmla="*/ 156236 w 227279"/>
                  <a:gd name="connsiteY15" fmla="*/ 75353 h 140824"/>
                  <a:gd name="connsiteX16" fmla="*/ 214468 w 227279"/>
                  <a:gd name="connsiteY16" fmla="*/ 51883 h 140824"/>
                  <a:gd name="connsiteX17" fmla="*/ 225620 w 227279"/>
                  <a:gd name="connsiteY17" fmla="*/ 63000 h 140824"/>
                  <a:gd name="connsiteX18" fmla="*/ 178538 w 227279"/>
                  <a:gd name="connsiteY18" fmla="*/ 139589 h 140824"/>
                  <a:gd name="connsiteX19" fmla="*/ 174820 w 227279"/>
                  <a:gd name="connsiteY19" fmla="*/ 140824 h 140824"/>
                  <a:gd name="connsiteX20" fmla="*/ 53400 w 227279"/>
                  <a:gd name="connsiteY20" fmla="*/ 140824 h 140824"/>
                  <a:gd name="connsiteX21" fmla="*/ 48444 w 227279"/>
                  <a:gd name="connsiteY21" fmla="*/ 139589 h 140824"/>
                  <a:gd name="connsiteX22" fmla="*/ 1362 w 227279"/>
                  <a:gd name="connsiteY22" fmla="*/ 63000 h 140824"/>
                  <a:gd name="connsiteX23" fmla="*/ 13752 w 227279"/>
                  <a:gd name="connsiteY23" fmla="*/ 51883 h 140824"/>
                  <a:gd name="connsiteX24" fmla="*/ 71986 w 227279"/>
                  <a:gd name="connsiteY24" fmla="*/ 75353 h 140824"/>
                  <a:gd name="connsiteX25" fmla="*/ 114110 w 227279"/>
                  <a:gd name="connsiteY25" fmla="*/ 0 h 140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27279" h="140824">
                    <a:moveTo>
                      <a:pt x="115356" y="16201"/>
                    </a:moveTo>
                    <a:cubicBezTo>
                      <a:pt x="95548" y="16201"/>
                      <a:pt x="88120" y="65490"/>
                      <a:pt x="88120" y="88903"/>
                    </a:cubicBezTo>
                    <a:cubicBezTo>
                      <a:pt x="88120" y="92599"/>
                      <a:pt x="86882" y="95064"/>
                      <a:pt x="83168" y="96296"/>
                    </a:cubicBezTo>
                    <a:cubicBezTo>
                      <a:pt x="80692" y="97528"/>
                      <a:pt x="78216" y="97528"/>
                      <a:pt x="75740" y="95064"/>
                    </a:cubicBezTo>
                    <a:cubicBezTo>
                      <a:pt x="59648" y="82741"/>
                      <a:pt x="29936" y="63026"/>
                      <a:pt x="20032" y="66722"/>
                    </a:cubicBezTo>
                    <a:cubicBezTo>
                      <a:pt x="17556" y="66722"/>
                      <a:pt x="17556" y="67955"/>
                      <a:pt x="17556" y="69187"/>
                    </a:cubicBezTo>
                    <a:cubicBezTo>
                      <a:pt x="12606" y="81509"/>
                      <a:pt x="37364" y="109850"/>
                      <a:pt x="57172" y="125869"/>
                    </a:cubicBezTo>
                    <a:lnTo>
                      <a:pt x="172302" y="125869"/>
                    </a:lnTo>
                    <a:cubicBezTo>
                      <a:pt x="193346" y="109850"/>
                      <a:pt x="218106" y="81509"/>
                      <a:pt x="213154" y="69187"/>
                    </a:cubicBezTo>
                    <a:cubicBezTo>
                      <a:pt x="213154" y="67955"/>
                      <a:pt x="211916" y="66722"/>
                      <a:pt x="210678" y="66722"/>
                    </a:cubicBezTo>
                    <a:cubicBezTo>
                      <a:pt x="200774" y="63026"/>
                      <a:pt x="172302" y="82741"/>
                      <a:pt x="154970" y="95064"/>
                    </a:cubicBezTo>
                    <a:cubicBezTo>
                      <a:pt x="152494" y="97528"/>
                      <a:pt x="150018" y="97528"/>
                      <a:pt x="146304" y="96296"/>
                    </a:cubicBezTo>
                    <a:cubicBezTo>
                      <a:pt x="145066" y="95064"/>
                      <a:pt x="143828" y="92599"/>
                      <a:pt x="142590" y="88903"/>
                    </a:cubicBezTo>
                    <a:cubicBezTo>
                      <a:pt x="142590" y="65490"/>
                      <a:pt x="135162" y="16201"/>
                      <a:pt x="115356" y="16201"/>
                    </a:cubicBezTo>
                    <a:close/>
                    <a:moveTo>
                      <a:pt x="114110" y="0"/>
                    </a:moveTo>
                    <a:cubicBezTo>
                      <a:pt x="145086" y="0"/>
                      <a:pt x="152518" y="49412"/>
                      <a:pt x="156236" y="75353"/>
                    </a:cubicBezTo>
                    <a:cubicBezTo>
                      <a:pt x="171104" y="63000"/>
                      <a:pt x="198362" y="46942"/>
                      <a:pt x="214468" y="51883"/>
                    </a:cubicBezTo>
                    <a:cubicBezTo>
                      <a:pt x="220664" y="53118"/>
                      <a:pt x="224380" y="58059"/>
                      <a:pt x="225620" y="63000"/>
                    </a:cubicBezTo>
                    <a:cubicBezTo>
                      <a:pt x="236770" y="91412"/>
                      <a:pt x="188450" y="132177"/>
                      <a:pt x="178538" y="139589"/>
                    </a:cubicBezTo>
                    <a:cubicBezTo>
                      <a:pt x="178538" y="140824"/>
                      <a:pt x="176060" y="140824"/>
                      <a:pt x="174820" y="140824"/>
                    </a:cubicBezTo>
                    <a:lnTo>
                      <a:pt x="53400" y="140824"/>
                    </a:lnTo>
                    <a:cubicBezTo>
                      <a:pt x="52162" y="140824"/>
                      <a:pt x="49684" y="140824"/>
                      <a:pt x="48444" y="139589"/>
                    </a:cubicBezTo>
                    <a:cubicBezTo>
                      <a:pt x="38532" y="132177"/>
                      <a:pt x="-8548" y="91412"/>
                      <a:pt x="1362" y="63000"/>
                    </a:cubicBezTo>
                    <a:cubicBezTo>
                      <a:pt x="3840" y="58059"/>
                      <a:pt x="8796" y="53118"/>
                      <a:pt x="13752" y="51883"/>
                    </a:cubicBezTo>
                    <a:cubicBezTo>
                      <a:pt x="29860" y="46942"/>
                      <a:pt x="55878" y="63000"/>
                      <a:pt x="71986" y="75353"/>
                    </a:cubicBezTo>
                    <a:cubicBezTo>
                      <a:pt x="74464" y="49412"/>
                      <a:pt x="83136" y="0"/>
                      <a:pt x="1141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194C1478-C1E9-3E49-A011-E6DAB5379EC1}"/>
                  </a:ext>
                </a:extLst>
              </p:cNvPr>
              <p:cNvSpPr/>
              <p:nvPr/>
            </p:nvSpPr>
            <p:spPr>
              <a:xfrm>
                <a:off x="20865769" y="6011807"/>
                <a:ext cx="434781" cy="290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0" h="234">
                    <a:moveTo>
                      <a:pt x="350" y="157"/>
                    </a:moveTo>
                    <a:cubicBezTo>
                      <a:pt x="350" y="70"/>
                      <a:pt x="271" y="0"/>
                      <a:pt x="175" y="0"/>
                    </a:cubicBezTo>
                    <a:cubicBezTo>
                      <a:pt x="78" y="0"/>
                      <a:pt x="0" y="70"/>
                      <a:pt x="0" y="157"/>
                    </a:cubicBezTo>
                    <a:cubicBezTo>
                      <a:pt x="0" y="185"/>
                      <a:pt x="8" y="212"/>
                      <a:pt x="22" y="234"/>
                    </a:cubicBezTo>
                    <a:lnTo>
                      <a:pt x="327" y="234"/>
                    </a:lnTo>
                    <a:cubicBezTo>
                      <a:pt x="342" y="212"/>
                      <a:pt x="350" y="185"/>
                      <a:pt x="350" y="15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7E8515B9-BB1A-2643-AE19-9F91C799B870}"/>
                  </a:ext>
                </a:extLst>
              </p:cNvPr>
              <p:cNvSpPr/>
              <p:nvPr/>
            </p:nvSpPr>
            <p:spPr>
              <a:xfrm>
                <a:off x="20858294" y="6004333"/>
                <a:ext cx="449730" cy="305326"/>
              </a:xfrm>
              <a:custGeom>
                <a:avLst/>
                <a:gdLst>
                  <a:gd name="connsiteX0" fmla="*/ 224866 w 449730"/>
                  <a:gd name="connsiteY0" fmla="*/ 14955 h 305326"/>
                  <a:gd name="connsiteX1" fmla="*/ 14950 w 449730"/>
                  <a:gd name="connsiteY1" fmla="*/ 202288 h 305326"/>
                  <a:gd name="connsiteX2" fmla="*/ 39792 w 449730"/>
                  <a:gd name="connsiteY2" fmla="*/ 290372 h 305326"/>
                  <a:gd name="connsiteX3" fmla="*/ 409940 w 449730"/>
                  <a:gd name="connsiteY3" fmla="*/ 290372 h 305326"/>
                  <a:gd name="connsiteX4" fmla="*/ 434782 w 449730"/>
                  <a:gd name="connsiteY4" fmla="*/ 202288 h 305326"/>
                  <a:gd name="connsiteX5" fmla="*/ 224866 w 449730"/>
                  <a:gd name="connsiteY5" fmla="*/ 14955 h 305326"/>
                  <a:gd name="connsiteX6" fmla="*/ 224866 w 449730"/>
                  <a:gd name="connsiteY6" fmla="*/ 0 h 305326"/>
                  <a:gd name="connsiteX7" fmla="*/ 449730 w 449730"/>
                  <a:gd name="connsiteY7" fmla="*/ 202310 h 305326"/>
                  <a:gd name="connsiteX8" fmla="*/ 419914 w 449730"/>
                  <a:gd name="connsiteY8" fmla="*/ 302844 h 305326"/>
                  <a:gd name="connsiteX9" fmla="*/ 413702 w 449730"/>
                  <a:gd name="connsiteY9" fmla="*/ 305326 h 305326"/>
                  <a:gd name="connsiteX10" fmla="*/ 34786 w 449730"/>
                  <a:gd name="connsiteY10" fmla="*/ 305326 h 305326"/>
                  <a:gd name="connsiteX11" fmla="*/ 28574 w 449730"/>
                  <a:gd name="connsiteY11" fmla="*/ 302844 h 305326"/>
                  <a:gd name="connsiteX12" fmla="*/ 0 w 449730"/>
                  <a:gd name="connsiteY12" fmla="*/ 202310 h 305326"/>
                  <a:gd name="connsiteX13" fmla="*/ 224866 w 449730"/>
                  <a:gd name="connsiteY13" fmla="*/ 0 h 30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9730" h="305326">
                    <a:moveTo>
                      <a:pt x="224866" y="14955"/>
                    </a:moveTo>
                    <a:cubicBezTo>
                      <a:pt x="109350" y="14955"/>
                      <a:pt x="14950" y="99317"/>
                      <a:pt x="14950" y="202288"/>
                    </a:cubicBezTo>
                    <a:cubicBezTo>
                      <a:pt x="14950" y="233304"/>
                      <a:pt x="22402" y="263079"/>
                      <a:pt x="39792" y="290372"/>
                    </a:cubicBezTo>
                    <a:lnTo>
                      <a:pt x="409940" y="290372"/>
                    </a:lnTo>
                    <a:cubicBezTo>
                      <a:pt x="426088" y="263079"/>
                      <a:pt x="434782" y="233304"/>
                      <a:pt x="434782" y="202288"/>
                    </a:cubicBezTo>
                    <a:cubicBezTo>
                      <a:pt x="434782" y="99317"/>
                      <a:pt x="340382" y="14955"/>
                      <a:pt x="224866" y="14955"/>
                    </a:cubicBezTo>
                    <a:close/>
                    <a:moveTo>
                      <a:pt x="224866" y="0"/>
                    </a:moveTo>
                    <a:cubicBezTo>
                      <a:pt x="349100" y="0"/>
                      <a:pt x="449730" y="90605"/>
                      <a:pt x="449730" y="202310"/>
                    </a:cubicBezTo>
                    <a:cubicBezTo>
                      <a:pt x="449730" y="237062"/>
                      <a:pt x="439792" y="271815"/>
                      <a:pt x="419914" y="302844"/>
                    </a:cubicBezTo>
                    <a:cubicBezTo>
                      <a:pt x="418672" y="304085"/>
                      <a:pt x="416188" y="305326"/>
                      <a:pt x="413702" y="305326"/>
                    </a:cubicBezTo>
                    <a:lnTo>
                      <a:pt x="34786" y="305326"/>
                    </a:lnTo>
                    <a:cubicBezTo>
                      <a:pt x="33544" y="305326"/>
                      <a:pt x="29816" y="304085"/>
                      <a:pt x="28574" y="302844"/>
                    </a:cubicBezTo>
                    <a:cubicBezTo>
                      <a:pt x="8696" y="271815"/>
                      <a:pt x="0" y="237062"/>
                      <a:pt x="0" y="202310"/>
                    </a:cubicBezTo>
                    <a:cubicBezTo>
                      <a:pt x="0" y="90605"/>
                      <a:pt x="100630" y="0"/>
                      <a:pt x="224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F74AB4C-4201-1849-AA72-B2EC3984B72E}"/>
                  </a:ext>
                </a:extLst>
              </p:cNvPr>
              <p:cNvSpPr/>
              <p:nvPr/>
            </p:nvSpPr>
            <p:spPr>
              <a:xfrm>
                <a:off x="20945500" y="6003087"/>
                <a:ext cx="276566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" h="247">
                    <a:moveTo>
                      <a:pt x="175" y="247"/>
                    </a:moveTo>
                    <a:cubicBezTo>
                      <a:pt x="173" y="247"/>
                      <a:pt x="171" y="247"/>
                      <a:pt x="170" y="245"/>
                    </a:cubicBezTo>
                    <a:cubicBezTo>
                      <a:pt x="168" y="242"/>
                      <a:pt x="168" y="238"/>
                      <a:pt x="171" y="236"/>
                    </a:cubicBezTo>
                    <a:cubicBezTo>
                      <a:pt x="173" y="235"/>
                      <a:pt x="216" y="203"/>
                      <a:pt x="211" y="130"/>
                    </a:cubicBezTo>
                    <a:cubicBezTo>
                      <a:pt x="205" y="44"/>
                      <a:pt x="126" y="17"/>
                      <a:pt x="113" y="13"/>
                    </a:cubicBezTo>
                    <a:cubicBezTo>
                      <a:pt x="100" y="17"/>
                      <a:pt x="19" y="44"/>
                      <a:pt x="13" y="130"/>
                    </a:cubicBezTo>
                    <a:cubicBezTo>
                      <a:pt x="8" y="203"/>
                      <a:pt x="50" y="235"/>
                      <a:pt x="52" y="236"/>
                    </a:cubicBezTo>
                    <a:cubicBezTo>
                      <a:pt x="55" y="238"/>
                      <a:pt x="55" y="242"/>
                      <a:pt x="53" y="245"/>
                    </a:cubicBezTo>
                    <a:cubicBezTo>
                      <a:pt x="52" y="248"/>
                      <a:pt x="47" y="248"/>
                      <a:pt x="45" y="246"/>
                    </a:cubicBezTo>
                    <a:cubicBezTo>
                      <a:pt x="43" y="245"/>
                      <a:pt x="-5" y="209"/>
                      <a:pt x="1" y="129"/>
                    </a:cubicBezTo>
                    <a:cubicBezTo>
                      <a:pt x="8" y="29"/>
                      <a:pt x="110" y="1"/>
                      <a:pt x="112" y="1"/>
                    </a:cubicBezTo>
                    <a:cubicBezTo>
                      <a:pt x="112" y="0"/>
                      <a:pt x="113" y="0"/>
                      <a:pt x="115" y="1"/>
                    </a:cubicBezTo>
                    <a:cubicBezTo>
                      <a:pt x="116" y="1"/>
                      <a:pt x="216" y="29"/>
                      <a:pt x="223" y="129"/>
                    </a:cubicBezTo>
                    <a:cubicBezTo>
                      <a:pt x="228" y="209"/>
                      <a:pt x="181" y="245"/>
                      <a:pt x="179" y="246"/>
                    </a:cubicBezTo>
                    <a:cubicBezTo>
                      <a:pt x="178" y="247"/>
                      <a:pt x="176" y="247"/>
                      <a:pt x="175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6D2805D4-9E0A-0B4E-9E55-1B49E669D927}"/>
                  </a:ext>
                </a:extLst>
              </p:cNvPr>
              <p:cNvSpPr/>
              <p:nvPr/>
            </p:nvSpPr>
            <p:spPr>
              <a:xfrm>
                <a:off x="21077550" y="6004333"/>
                <a:ext cx="13704" cy="3053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46">
                    <a:moveTo>
                      <a:pt x="6" y="246"/>
                    </a:moveTo>
                    <a:cubicBezTo>
                      <a:pt x="3" y="246"/>
                      <a:pt x="0" y="244"/>
                      <a:pt x="0" y="24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240"/>
                    </a:lnTo>
                    <a:cubicBezTo>
                      <a:pt x="12" y="244"/>
                      <a:pt x="9" y="246"/>
                      <a:pt x="6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C1E788BB-AEAC-3447-A2AE-6F2BD4F891E4}"/>
                  </a:ext>
                </a:extLst>
              </p:cNvPr>
              <p:cNvSpPr/>
              <p:nvPr/>
            </p:nvSpPr>
            <p:spPr>
              <a:xfrm>
                <a:off x="20923075" y="6013057"/>
                <a:ext cx="34882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37">
                    <a:moveTo>
                      <a:pt x="23" y="37"/>
                    </a:moveTo>
                    <a:cubicBezTo>
                      <a:pt x="22" y="37"/>
                      <a:pt x="20" y="36"/>
                      <a:pt x="18" y="34"/>
                    </a:cubicBezTo>
                    <a:lnTo>
                      <a:pt x="1" y="10"/>
                    </a:lnTo>
                    <a:cubicBezTo>
                      <a:pt x="-1" y="7"/>
                      <a:pt x="0" y="3"/>
                      <a:pt x="3" y="1"/>
                    </a:cubicBezTo>
                    <a:cubicBezTo>
                      <a:pt x="6" y="0"/>
                      <a:pt x="10" y="0"/>
                      <a:pt x="12" y="3"/>
                    </a:cubicBezTo>
                    <a:lnTo>
                      <a:pt x="28" y="27"/>
                    </a:lnTo>
                    <a:cubicBezTo>
                      <a:pt x="30" y="29"/>
                      <a:pt x="29" y="34"/>
                      <a:pt x="27" y="36"/>
                    </a:cubicBezTo>
                    <a:cubicBezTo>
                      <a:pt x="26" y="36"/>
                      <a:pt x="25" y="37"/>
                      <a:pt x="23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F8CA9B1-2565-5349-837F-205F38093FC5}"/>
                  </a:ext>
                </a:extLst>
              </p:cNvPr>
              <p:cNvSpPr/>
              <p:nvPr/>
            </p:nvSpPr>
            <p:spPr>
              <a:xfrm>
                <a:off x="20833378" y="6254825"/>
                <a:ext cx="47340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22">
                    <a:moveTo>
                      <a:pt x="6" y="22"/>
                    </a:moveTo>
                    <a:cubicBezTo>
                      <a:pt x="3" y="22"/>
                      <a:pt x="1" y="21"/>
                      <a:pt x="0" y="19"/>
                    </a:cubicBezTo>
                    <a:cubicBezTo>
                      <a:pt x="-1" y="16"/>
                      <a:pt x="0" y="12"/>
                      <a:pt x="3" y="11"/>
                    </a:cubicBezTo>
                    <a:lnTo>
                      <a:pt x="31" y="0"/>
                    </a:lnTo>
                    <a:cubicBezTo>
                      <a:pt x="34" y="-1"/>
                      <a:pt x="37" y="0"/>
                      <a:pt x="38" y="3"/>
                    </a:cubicBezTo>
                    <a:cubicBezTo>
                      <a:pt x="40" y="6"/>
                      <a:pt x="38" y="10"/>
                      <a:pt x="35" y="11"/>
                    </a:cubicBezTo>
                    <a:lnTo>
                      <a:pt x="8" y="22"/>
                    </a:lnTo>
                    <a:cubicBezTo>
                      <a:pt x="7" y="22"/>
                      <a:pt x="6" y="22"/>
                      <a:pt x="6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97CCF236-A893-6246-8234-AE1A55FD2317}"/>
                  </a:ext>
                </a:extLst>
              </p:cNvPr>
              <p:cNvSpPr/>
              <p:nvPr/>
            </p:nvSpPr>
            <p:spPr>
              <a:xfrm>
                <a:off x="20868261" y="6061659"/>
                <a:ext cx="43603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2">
                    <a:moveTo>
                      <a:pt x="31" y="32"/>
                    </a:moveTo>
                    <a:cubicBezTo>
                      <a:pt x="29" y="32"/>
                      <a:pt x="27" y="32"/>
                      <a:pt x="26" y="30"/>
                    </a:cubicBezTo>
                    <a:lnTo>
                      <a:pt x="3" y="11"/>
                    </a:lnTo>
                    <a:cubicBezTo>
                      <a:pt x="0" y="9"/>
                      <a:pt x="-1" y="5"/>
                      <a:pt x="2" y="3"/>
                    </a:cubicBezTo>
                    <a:cubicBezTo>
                      <a:pt x="4" y="0"/>
                      <a:pt x="8" y="0"/>
                      <a:pt x="10" y="1"/>
                    </a:cubicBezTo>
                    <a:lnTo>
                      <a:pt x="34" y="21"/>
                    </a:lnTo>
                    <a:cubicBezTo>
                      <a:pt x="37" y="23"/>
                      <a:pt x="37" y="27"/>
                      <a:pt x="36" y="30"/>
                    </a:cubicBezTo>
                    <a:cubicBezTo>
                      <a:pt x="34" y="31"/>
                      <a:pt x="32" y="32"/>
                      <a:pt x="3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470221FA-5FA1-8F46-AAA2-0345B0E09912}"/>
                  </a:ext>
                </a:extLst>
              </p:cNvPr>
              <p:cNvSpPr/>
              <p:nvPr/>
            </p:nvSpPr>
            <p:spPr>
              <a:xfrm>
                <a:off x="20833378" y="6123971"/>
                <a:ext cx="49832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24">
                    <a:moveTo>
                      <a:pt x="34" y="24"/>
                    </a:moveTo>
                    <a:cubicBezTo>
                      <a:pt x="34" y="24"/>
                      <a:pt x="33" y="24"/>
                      <a:pt x="32" y="24"/>
                    </a:cubicBezTo>
                    <a:lnTo>
                      <a:pt x="3" y="12"/>
                    </a:lnTo>
                    <a:cubicBezTo>
                      <a:pt x="0" y="11"/>
                      <a:pt x="-1" y="7"/>
                      <a:pt x="0" y="4"/>
                    </a:cubicBezTo>
                    <a:cubicBezTo>
                      <a:pt x="1" y="1"/>
                      <a:pt x="5" y="-1"/>
                      <a:pt x="8" y="1"/>
                    </a:cubicBezTo>
                    <a:lnTo>
                      <a:pt x="37" y="13"/>
                    </a:lnTo>
                    <a:cubicBezTo>
                      <a:pt x="40" y="14"/>
                      <a:pt x="42" y="18"/>
                      <a:pt x="40" y="21"/>
                    </a:cubicBezTo>
                    <a:cubicBezTo>
                      <a:pt x="39" y="23"/>
                      <a:pt x="37" y="24"/>
                      <a:pt x="34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B3776214-FA97-DC4F-8086-96751E1302DC}"/>
                  </a:ext>
                </a:extLst>
              </p:cNvPr>
              <p:cNvSpPr/>
              <p:nvPr/>
            </p:nvSpPr>
            <p:spPr>
              <a:xfrm>
                <a:off x="20820921" y="6192514"/>
                <a:ext cx="5107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14">
                    <a:moveTo>
                      <a:pt x="6" y="14"/>
                    </a:moveTo>
                    <a:cubicBezTo>
                      <a:pt x="3" y="14"/>
                      <a:pt x="0" y="11"/>
                      <a:pt x="0" y="9"/>
                    </a:cubicBezTo>
                    <a:cubicBezTo>
                      <a:pt x="0" y="5"/>
                      <a:pt x="2" y="3"/>
                      <a:pt x="6" y="2"/>
                    </a:cubicBezTo>
                    <a:lnTo>
                      <a:pt x="36" y="0"/>
                    </a:lnTo>
                    <a:cubicBezTo>
                      <a:pt x="39" y="0"/>
                      <a:pt x="42" y="3"/>
                      <a:pt x="42" y="7"/>
                    </a:cubicBezTo>
                    <a:cubicBezTo>
                      <a:pt x="42" y="10"/>
                      <a:pt x="39" y="13"/>
                      <a:pt x="3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8E5E90E2-80F4-FF42-A25E-917FB86216C3}"/>
                  </a:ext>
                </a:extLst>
              </p:cNvPr>
              <p:cNvSpPr/>
              <p:nvPr/>
            </p:nvSpPr>
            <p:spPr>
              <a:xfrm>
                <a:off x="21207116" y="6013057"/>
                <a:ext cx="34882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37">
                    <a:moveTo>
                      <a:pt x="6" y="37"/>
                    </a:moveTo>
                    <a:cubicBezTo>
                      <a:pt x="5" y="37"/>
                      <a:pt x="4" y="36"/>
                      <a:pt x="3" y="36"/>
                    </a:cubicBezTo>
                    <a:cubicBezTo>
                      <a:pt x="0" y="34"/>
                      <a:pt x="-1" y="29"/>
                      <a:pt x="1" y="27"/>
                    </a:cubicBezTo>
                    <a:lnTo>
                      <a:pt x="18" y="3"/>
                    </a:lnTo>
                    <a:cubicBezTo>
                      <a:pt x="20" y="0"/>
                      <a:pt x="24" y="0"/>
                      <a:pt x="27" y="1"/>
                    </a:cubicBezTo>
                    <a:cubicBezTo>
                      <a:pt x="30" y="3"/>
                      <a:pt x="30" y="7"/>
                      <a:pt x="28" y="10"/>
                    </a:cubicBezTo>
                    <a:lnTo>
                      <a:pt x="11" y="34"/>
                    </a:lnTo>
                    <a:cubicBezTo>
                      <a:pt x="10" y="36"/>
                      <a:pt x="8" y="37"/>
                      <a:pt x="6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178A5008-78D8-584E-A4A3-D74CA34C2DFF}"/>
                  </a:ext>
                </a:extLst>
              </p:cNvPr>
              <p:cNvSpPr/>
              <p:nvPr/>
            </p:nvSpPr>
            <p:spPr>
              <a:xfrm>
                <a:off x="21285601" y="6254825"/>
                <a:ext cx="48586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22">
                    <a:moveTo>
                      <a:pt x="33" y="22"/>
                    </a:moveTo>
                    <a:cubicBezTo>
                      <a:pt x="32" y="22"/>
                      <a:pt x="31" y="22"/>
                      <a:pt x="31" y="22"/>
                    </a:cubicBezTo>
                    <a:lnTo>
                      <a:pt x="3" y="11"/>
                    </a:lnTo>
                    <a:cubicBezTo>
                      <a:pt x="0" y="10"/>
                      <a:pt x="-1" y="6"/>
                      <a:pt x="0" y="3"/>
                    </a:cubicBezTo>
                    <a:cubicBezTo>
                      <a:pt x="1" y="0"/>
                      <a:pt x="5" y="-1"/>
                      <a:pt x="8" y="0"/>
                    </a:cubicBezTo>
                    <a:lnTo>
                      <a:pt x="36" y="11"/>
                    </a:lnTo>
                    <a:cubicBezTo>
                      <a:pt x="39" y="12"/>
                      <a:pt x="40" y="16"/>
                      <a:pt x="39" y="19"/>
                    </a:cubicBezTo>
                    <a:cubicBezTo>
                      <a:pt x="38" y="21"/>
                      <a:pt x="36" y="22"/>
                      <a:pt x="33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24BC5515-7C30-9541-AE88-8092A43DFC18}"/>
                  </a:ext>
                </a:extLst>
              </p:cNvPr>
              <p:cNvSpPr/>
              <p:nvPr/>
            </p:nvSpPr>
            <p:spPr>
              <a:xfrm>
                <a:off x="21253210" y="6061659"/>
                <a:ext cx="44849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32">
                    <a:moveTo>
                      <a:pt x="6" y="32"/>
                    </a:moveTo>
                    <a:cubicBezTo>
                      <a:pt x="4" y="32"/>
                      <a:pt x="3" y="31"/>
                      <a:pt x="1" y="30"/>
                    </a:cubicBezTo>
                    <a:cubicBezTo>
                      <a:pt x="-1" y="27"/>
                      <a:pt x="-1" y="23"/>
                      <a:pt x="3" y="21"/>
                    </a:cubicBezTo>
                    <a:lnTo>
                      <a:pt x="26" y="1"/>
                    </a:lnTo>
                    <a:cubicBezTo>
                      <a:pt x="29" y="0"/>
                      <a:pt x="33" y="0"/>
                      <a:pt x="35" y="3"/>
                    </a:cubicBezTo>
                    <a:cubicBezTo>
                      <a:pt x="37" y="5"/>
                      <a:pt x="37" y="9"/>
                      <a:pt x="33" y="11"/>
                    </a:cubicBezTo>
                    <a:lnTo>
                      <a:pt x="10" y="30"/>
                    </a:lnTo>
                    <a:cubicBezTo>
                      <a:pt x="9" y="32"/>
                      <a:pt x="7" y="32"/>
                      <a:pt x="6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035DB2A4-C697-564F-84A5-05ACD81A1520}"/>
                  </a:ext>
                </a:extLst>
              </p:cNvPr>
              <p:cNvSpPr/>
              <p:nvPr/>
            </p:nvSpPr>
            <p:spPr>
              <a:xfrm>
                <a:off x="21283106" y="6123971"/>
                <a:ext cx="51077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24">
                    <a:moveTo>
                      <a:pt x="7" y="24"/>
                    </a:moveTo>
                    <a:cubicBezTo>
                      <a:pt x="4" y="24"/>
                      <a:pt x="2" y="23"/>
                      <a:pt x="0" y="21"/>
                    </a:cubicBezTo>
                    <a:cubicBezTo>
                      <a:pt x="-1" y="18"/>
                      <a:pt x="1" y="14"/>
                      <a:pt x="4" y="13"/>
                    </a:cubicBezTo>
                    <a:lnTo>
                      <a:pt x="33" y="1"/>
                    </a:lnTo>
                    <a:cubicBezTo>
                      <a:pt x="36" y="-1"/>
                      <a:pt x="39" y="1"/>
                      <a:pt x="41" y="4"/>
                    </a:cubicBezTo>
                    <a:cubicBezTo>
                      <a:pt x="42" y="7"/>
                      <a:pt x="41" y="11"/>
                      <a:pt x="38" y="12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1A514BD0-02BC-C449-93A6-FC006C537691}"/>
                  </a:ext>
                </a:extLst>
              </p:cNvPr>
              <p:cNvSpPr/>
              <p:nvPr/>
            </p:nvSpPr>
            <p:spPr>
              <a:xfrm>
                <a:off x="21294321" y="6192514"/>
                <a:ext cx="5107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14">
                    <a:moveTo>
                      <a:pt x="36" y="14"/>
                    </a:moveTo>
                    <a:cubicBezTo>
                      <a:pt x="35" y="14"/>
                      <a:pt x="35" y="14"/>
                      <a:pt x="35" y="14"/>
                    </a:cubicBezTo>
                    <a:lnTo>
                      <a:pt x="5" y="13"/>
                    </a:lnTo>
                    <a:cubicBezTo>
                      <a:pt x="2" y="13"/>
                      <a:pt x="-1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6" y="2"/>
                    </a:lnTo>
                    <a:cubicBezTo>
                      <a:pt x="40" y="3"/>
                      <a:pt x="42" y="5"/>
                      <a:pt x="42" y="9"/>
                    </a:cubicBezTo>
                    <a:cubicBezTo>
                      <a:pt x="41" y="11"/>
                      <a:pt x="39" y="14"/>
                      <a:pt x="3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C66841CE-3806-BE40-96AA-6D57ECC00328}"/>
                  </a:ext>
                </a:extLst>
              </p:cNvPr>
              <p:cNvSpPr/>
              <p:nvPr/>
            </p:nvSpPr>
            <p:spPr>
              <a:xfrm>
                <a:off x="20931796" y="6091569"/>
                <a:ext cx="39865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24">
                    <a:moveTo>
                      <a:pt x="27" y="24"/>
                    </a:moveTo>
                    <a:cubicBezTo>
                      <a:pt x="25" y="24"/>
                      <a:pt x="24" y="24"/>
                      <a:pt x="23" y="23"/>
                    </a:cubicBezTo>
                    <a:lnTo>
                      <a:pt x="3" y="11"/>
                    </a:lnTo>
                    <a:cubicBezTo>
                      <a:pt x="0" y="10"/>
                      <a:pt x="0" y="5"/>
                      <a:pt x="1" y="3"/>
                    </a:cubicBezTo>
                    <a:cubicBezTo>
                      <a:pt x="3" y="0"/>
                      <a:pt x="7" y="-1"/>
                      <a:pt x="10" y="0"/>
                    </a:cubicBezTo>
                    <a:lnTo>
                      <a:pt x="30" y="13"/>
                    </a:lnTo>
                    <a:cubicBezTo>
                      <a:pt x="33" y="15"/>
                      <a:pt x="34" y="18"/>
                      <a:pt x="32" y="21"/>
                    </a:cubicBezTo>
                    <a:cubicBezTo>
                      <a:pt x="31" y="23"/>
                      <a:pt x="28" y="24"/>
                      <a:pt x="27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37B17DA-CA0E-AC41-AED3-1E50AA54DA95}"/>
                  </a:ext>
                </a:extLst>
              </p:cNvPr>
              <p:cNvSpPr/>
              <p:nvPr/>
            </p:nvSpPr>
            <p:spPr>
              <a:xfrm>
                <a:off x="20915601" y="6161358"/>
                <a:ext cx="4235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13">
                    <a:moveTo>
                      <a:pt x="29" y="13"/>
                    </a:moveTo>
                    <a:lnTo>
                      <a:pt x="5" y="12"/>
                    </a:lnTo>
                    <a:cubicBezTo>
                      <a:pt x="3" y="12"/>
                      <a:pt x="-1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30" y="1"/>
                    </a:lnTo>
                    <a:cubicBezTo>
                      <a:pt x="33" y="1"/>
                      <a:pt x="36" y="4"/>
                      <a:pt x="35" y="7"/>
                    </a:cubicBezTo>
                    <a:cubicBezTo>
                      <a:pt x="35" y="11"/>
                      <a:pt x="33" y="13"/>
                      <a:pt x="2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5628C4E-417B-014E-92C8-4974F6BB1593}"/>
                  </a:ext>
                </a:extLst>
              </p:cNvPr>
              <p:cNvSpPr/>
              <p:nvPr/>
            </p:nvSpPr>
            <p:spPr>
              <a:xfrm>
                <a:off x="20926813" y="6224916"/>
                <a:ext cx="41111" cy="2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20">
                    <a:moveTo>
                      <a:pt x="6" y="20"/>
                    </a:moveTo>
                    <a:cubicBezTo>
                      <a:pt x="3" y="20"/>
                      <a:pt x="1" y="18"/>
                      <a:pt x="0" y="16"/>
                    </a:cubicBezTo>
                    <a:cubicBezTo>
                      <a:pt x="-1" y="13"/>
                      <a:pt x="1" y="9"/>
                      <a:pt x="4" y="8"/>
                    </a:cubicBezTo>
                    <a:lnTo>
                      <a:pt x="25" y="0"/>
                    </a:lnTo>
                    <a:cubicBezTo>
                      <a:pt x="28" y="-1"/>
                      <a:pt x="31" y="1"/>
                      <a:pt x="33" y="5"/>
                    </a:cubicBezTo>
                    <a:cubicBezTo>
                      <a:pt x="34" y="8"/>
                      <a:pt x="32" y="11"/>
                      <a:pt x="29" y="12"/>
                    </a:cubicBezTo>
                    <a:lnTo>
                      <a:pt x="8" y="19"/>
                    </a:lnTo>
                    <a:cubicBezTo>
                      <a:pt x="8" y="20"/>
                      <a:pt x="7" y="20"/>
                      <a:pt x="6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4F58D73B-0AAB-9A44-8CA5-49F6B4FA457F}"/>
                  </a:ext>
                </a:extLst>
              </p:cNvPr>
              <p:cNvSpPr/>
              <p:nvPr/>
            </p:nvSpPr>
            <p:spPr>
              <a:xfrm>
                <a:off x="21195904" y="6091569"/>
                <a:ext cx="38620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24">
                    <a:moveTo>
                      <a:pt x="6" y="24"/>
                    </a:moveTo>
                    <a:cubicBezTo>
                      <a:pt x="4" y="24"/>
                      <a:pt x="2" y="23"/>
                      <a:pt x="1" y="21"/>
                    </a:cubicBezTo>
                    <a:cubicBezTo>
                      <a:pt x="-1" y="18"/>
                      <a:pt x="0" y="15"/>
                      <a:pt x="3" y="13"/>
                    </a:cubicBezTo>
                    <a:lnTo>
                      <a:pt x="23" y="0"/>
                    </a:lnTo>
                    <a:cubicBezTo>
                      <a:pt x="26" y="-1"/>
                      <a:pt x="29" y="0"/>
                      <a:pt x="31" y="3"/>
                    </a:cubicBezTo>
                    <a:cubicBezTo>
                      <a:pt x="33" y="5"/>
                      <a:pt x="32" y="10"/>
                      <a:pt x="29" y="11"/>
                    </a:cubicBezTo>
                    <a:lnTo>
                      <a:pt x="9" y="23"/>
                    </a:lnTo>
                    <a:cubicBezTo>
                      <a:pt x="9" y="24"/>
                      <a:pt x="7" y="24"/>
                      <a:pt x="6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64AE2B89-9382-9F42-92D7-2E5B7E2A2F73}"/>
                  </a:ext>
                </a:extLst>
              </p:cNvPr>
              <p:cNvSpPr/>
              <p:nvPr/>
            </p:nvSpPr>
            <p:spPr>
              <a:xfrm>
                <a:off x="21207116" y="6161358"/>
                <a:ext cx="4360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13">
                    <a:moveTo>
                      <a:pt x="6" y="13"/>
                    </a:moveTo>
                    <a:cubicBezTo>
                      <a:pt x="3" y="13"/>
                      <a:pt x="0" y="11"/>
                      <a:pt x="0" y="7"/>
                    </a:cubicBezTo>
                    <a:cubicBezTo>
                      <a:pt x="0" y="4"/>
                      <a:pt x="3" y="1"/>
                      <a:pt x="6" y="1"/>
                    </a:cubicBezTo>
                    <a:lnTo>
                      <a:pt x="30" y="0"/>
                    </a:lnTo>
                    <a:cubicBezTo>
                      <a:pt x="33" y="0"/>
                      <a:pt x="36" y="2"/>
                      <a:pt x="36" y="6"/>
                    </a:cubicBezTo>
                    <a:cubicBezTo>
                      <a:pt x="36" y="9"/>
                      <a:pt x="33" y="12"/>
                      <a:pt x="30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8BE34A9F-0843-7B48-BAA4-2E8843F87C14}"/>
                  </a:ext>
                </a:extLst>
              </p:cNvPr>
              <p:cNvSpPr/>
              <p:nvPr/>
            </p:nvSpPr>
            <p:spPr>
              <a:xfrm>
                <a:off x="21199641" y="6224916"/>
                <a:ext cx="41111" cy="2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20">
                    <a:moveTo>
                      <a:pt x="27" y="20"/>
                    </a:moveTo>
                    <a:cubicBezTo>
                      <a:pt x="26" y="20"/>
                      <a:pt x="25" y="20"/>
                      <a:pt x="25" y="19"/>
                    </a:cubicBezTo>
                    <a:lnTo>
                      <a:pt x="4" y="12"/>
                    </a:lnTo>
                    <a:cubicBezTo>
                      <a:pt x="1" y="11"/>
                      <a:pt x="-1" y="8"/>
                      <a:pt x="0" y="5"/>
                    </a:cubicBezTo>
                    <a:cubicBezTo>
                      <a:pt x="1" y="1"/>
                      <a:pt x="5" y="-1"/>
                      <a:pt x="8" y="0"/>
                    </a:cubicBezTo>
                    <a:lnTo>
                      <a:pt x="29" y="8"/>
                    </a:lnTo>
                    <a:cubicBezTo>
                      <a:pt x="32" y="9"/>
                      <a:pt x="34" y="13"/>
                      <a:pt x="33" y="16"/>
                    </a:cubicBezTo>
                    <a:cubicBezTo>
                      <a:pt x="32" y="18"/>
                      <a:pt x="29" y="20"/>
                      <a:pt x="27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602E71D9-23A8-4044-B492-2811D42B6B52}"/>
                  </a:ext>
                </a:extLst>
              </p:cNvPr>
              <p:cNvSpPr/>
              <p:nvPr/>
            </p:nvSpPr>
            <p:spPr>
              <a:xfrm>
                <a:off x="21051392" y="6127710"/>
                <a:ext cx="39865" cy="27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23">
                    <a:moveTo>
                      <a:pt x="27" y="23"/>
                    </a:moveTo>
                    <a:cubicBezTo>
                      <a:pt x="26" y="23"/>
                      <a:pt x="25" y="22"/>
                      <a:pt x="24" y="22"/>
                    </a:cubicBezTo>
                    <a:lnTo>
                      <a:pt x="4" y="12"/>
                    </a:lnTo>
                    <a:cubicBezTo>
                      <a:pt x="0" y="10"/>
                      <a:pt x="-1" y="7"/>
                      <a:pt x="0" y="4"/>
                    </a:cubicBezTo>
                    <a:cubicBezTo>
                      <a:pt x="2" y="0"/>
                      <a:pt x="5" y="-1"/>
                      <a:pt x="8" y="1"/>
                    </a:cubicBezTo>
                    <a:lnTo>
                      <a:pt x="30" y="11"/>
                    </a:lnTo>
                    <a:cubicBezTo>
                      <a:pt x="33" y="13"/>
                      <a:pt x="34" y="16"/>
                      <a:pt x="32" y="20"/>
                    </a:cubicBezTo>
                    <a:cubicBezTo>
                      <a:pt x="32" y="22"/>
                      <a:pt x="29" y="23"/>
                      <a:pt x="27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D4A9EAEC-4200-1747-AC3B-858EC6C6B32E}"/>
                  </a:ext>
                </a:extLst>
              </p:cNvPr>
              <p:cNvSpPr/>
              <p:nvPr/>
            </p:nvSpPr>
            <p:spPr>
              <a:xfrm>
                <a:off x="21077550" y="6182544"/>
                <a:ext cx="36128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22">
                    <a:moveTo>
                      <a:pt x="6" y="22"/>
                    </a:moveTo>
                    <a:cubicBezTo>
                      <a:pt x="4" y="22"/>
                      <a:pt x="1" y="21"/>
                      <a:pt x="1" y="19"/>
                    </a:cubicBezTo>
                    <a:cubicBezTo>
                      <a:pt x="-1" y="16"/>
                      <a:pt x="0" y="12"/>
                      <a:pt x="3" y="11"/>
                    </a:cubicBezTo>
                    <a:lnTo>
                      <a:pt x="21" y="1"/>
                    </a:lnTo>
                    <a:cubicBezTo>
                      <a:pt x="24" y="-1"/>
                      <a:pt x="28" y="0"/>
                      <a:pt x="30" y="3"/>
                    </a:cubicBezTo>
                    <a:cubicBezTo>
                      <a:pt x="31" y="6"/>
                      <a:pt x="30" y="10"/>
                      <a:pt x="27" y="11"/>
                    </a:cubicBezTo>
                    <a:lnTo>
                      <a:pt x="9" y="21"/>
                    </a:lnTo>
                    <a:cubicBezTo>
                      <a:pt x="8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DF6F4BFF-4597-9040-B376-511A52A3BD2B}"/>
                  </a:ext>
                </a:extLst>
              </p:cNvPr>
              <p:cNvSpPr/>
              <p:nvPr/>
            </p:nvSpPr>
            <p:spPr>
              <a:xfrm>
                <a:off x="21051392" y="6248594"/>
                <a:ext cx="41111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22">
                    <a:moveTo>
                      <a:pt x="27" y="22"/>
                    </a:moveTo>
                    <a:cubicBezTo>
                      <a:pt x="26" y="22"/>
                      <a:pt x="26" y="22"/>
                      <a:pt x="24" y="21"/>
                    </a:cubicBezTo>
                    <a:lnTo>
                      <a:pt x="4" y="12"/>
                    </a:lnTo>
                    <a:cubicBezTo>
                      <a:pt x="0" y="10"/>
                      <a:pt x="-1" y="6"/>
                      <a:pt x="0" y="4"/>
                    </a:cubicBezTo>
                    <a:cubicBezTo>
                      <a:pt x="2" y="0"/>
                      <a:pt x="5" y="-1"/>
                      <a:pt x="8" y="0"/>
                    </a:cubicBezTo>
                    <a:lnTo>
                      <a:pt x="30" y="10"/>
                    </a:lnTo>
                    <a:cubicBezTo>
                      <a:pt x="33" y="11"/>
                      <a:pt x="34" y="15"/>
                      <a:pt x="33" y="18"/>
                    </a:cubicBezTo>
                    <a:cubicBezTo>
                      <a:pt x="32" y="21"/>
                      <a:pt x="29" y="22"/>
                      <a:pt x="27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CAF7F1A8-0D6D-4C4D-A013-FB72741C52CD}"/>
                  </a:ext>
                </a:extLst>
              </p:cNvPr>
              <p:cNvSpPr/>
              <p:nvPr/>
            </p:nvSpPr>
            <p:spPr>
              <a:xfrm>
                <a:off x="20840853" y="6303428"/>
                <a:ext cx="484613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" h="172">
                    <a:moveTo>
                      <a:pt x="364" y="0"/>
                    </a:moveTo>
                    <a:lnTo>
                      <a:pt x="25" y="0"/>
                    </a:lnTo>
                    <a:cubicBezTo>
                      <a:pt x="12" y="0"/>
                      <a:pt x="2" y="9"/>
                      <a:pt x="1" y="22"/>
                    </a:cubicBezTo>
                    <a:cubicBezTo>
                      <a:pt x="-6" y="88"/>
                      <a:pt x="18" y="138"/>
                      <a:pt x="31" y="160"/>
                    </a:cubicBezTo>
                    <a:cubicBezTo>
                      <a:pt x="36" y="167"/>
                      <a:pt x="43" y="172"/>
                      <a:pt x="52" y="172"/>
                    </a:cubicBezTo>
                    <a:lnTo>
                      <a:pt x="338" y="172"/>
                    </a:lnTo>
                    <a:cubicBezTo>
                      <a:pt x="346" y="172"/>
                      <a:pt x="354" y="167"/>
                      <a:pt x="358" y="160"/>
                    </a:cubicBezTo>
                    <a:cubicBezTo>
                      <a:pt x="371" y="138"/>
                      <a:pt x="396" y="88"/>
                      <a:pt x="389" y="22"/>
                    </a:cubicBezTo>
                    <a:cubicBezTo>
                      <a:pt x="388" y="9"/>
                      <a:pt x="377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DECFE855-895D-5F40-B0FB-E34C08C9B60D}"/>
                  </a:ext>
                </a:extLst>
              </p:cNvPr>
              <p:cNvSpPr/>
              <p:nvPr/>
            </p:nvSpPr>
            <p:spPr>
              <a:xfrm>
                <a:off x="20833014" y="6295951"/>
                <a:ext cx="500240" cy="228060"/>
              </a:xfrm>
              <a:custGeom>
                <a:avLst/>
                <a:gdLst>
                  <a:gd name="connsiteX0" fmla="*/ 38922 w 500240"/>
                  <a:gd name="connsiteY0" fmla="*/ 14954 h 228060"/>
                  <a:gd name="connsiteX1" fmla="*/ 16556 w 500240"/>
                  <a:gd name="connsiteY1" fmla="*/ 36007 h 228060"/>
                  <a:gd name="connsiteX2" fmla="*/ 53832 w 500240"/>
                  <a:gd name="connsiteY2" fmla="*/ 201951 h 228060"/>
                  <a:gd name="connsiteX3" fmla="*/ 72468 w 500240"/>
                  <a:gd name="connsiteY3" fmla="*/ 211858 h 228060"/>
                  <a:gd name="connsiteX4" fmla="*/ 427822 w 500240"/>
                  <a:gd name="connsiteY4" fmla="*/ 211858 h 228060"/>
                  <a:gd name="connsiteX5" fmla="*/ 446460 w 500240"/>
                  <a:gd name="connsiteY5" fmla="*/ 201951 h 228060"/>
                  <a:gd name="connsiteX6" fmla="*/ 483734 w 500240"/>
                  <a:gd name="connsiteY6" fmla="*/ 36007 h 228060"/>
                  <a:gd name="connsiteX7" fmla="*/ 460128 w 500240"/>
                  <a:gd name="connsiteY7" fmla="*/ 14954 h 228060"/>
                  <a:gd name="connsiteX8" fmla="*/ 38888 w 500240"/>
                  <a:gd name="connsiteY8" fmla="*/ 0 h 228060"/>
                  <a:gd name="connsiteX9" fmla="*/ 460162 w 500240"/>
                  <a:gd name="connsiteY9" fmla="*/ 0 h 228060"/>
                  <a:gd name="connsiteX10" fmla="*/ 498686 w 500240"/>
                  <a:gd name="connsiteY10" fmla="*/ 34705 h 228060"/>
                  <a:gd name="connsiteX11" fmla="*/ 458920 w 500240"/>
                  <a:gd name="connsiteY11" fmla="*/ 209468 h 228060"/>
                  <a:gd name="connsiteX12" fmla="*/ 427852 w 500240"/>
                  <a:gd name="connsiteY12" fmla="*/ 228060 h 228060"/>
                  <a:gd name="connsiteX13" fmla="*/ 72440 w 500240"/>
                  <a:gd name="connsiteY13" fmla="*/ 228060 h 228060"/>
                  <a:gd name="connsiteX14" fmla="*/ 40130 w 500240"/>
                  <a:gd name="connsiteY14" fmla="*/ 209468 h 228060"/>
                  <a:gd name="connsiteX15" fmla="*/ 1606 w 500240"/>
                  <a:gd name="connsiteY15" fmla="*/ 34705 h 228060"/>
                  <a:gd name="connsiteX16" fmla="*/ 38888 w 500240"/>
                  <a:gd name="connsiteY16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0240" h="228060">
                    <a:moveTo>
                      <a:pt x="38922" y="14954"/>
                    </a:moveTo>
                    <a:cubicBezTo>
                      <a:pt x="26496" y="14954"/>
                      <a:pt x="17798" y="23623"/>
                      <a:pt x="16556" y="36007"/>
                    </a:cubicBezTo>
                    <a:cubicBezTo>
                      <a:pt x="7860" y="112787"/>
                      <a:pt x="36436" y="173468"/>
                      <a:pt x="53832" y="201951"/>
                    </a:cubicBezTo>
                    <a:cubicBezTo>
                      <a:pt x="57558" y="208143"/>
                      <a:pt x="65014" y="211858"/>
                      <a:pt x="72468" y="211858"/>
                    </a:cubicBezTo>
                    <a:lnTo>
                      <a:pt x="427822" y="211858"/>
                    </a:lnTo>
                    <a:cubicBezTo>
                      <a:pt x="435278" y="211858"/>
                      <a:pt x="442732" y="208143"/>
                      <a:pt x="446460" y="201951"/>
                    </a:cubicBezTo>
                    <a:cubicBezTo>
                      <a:pt x="463854" y="173468"/>
                      <a:pt x="491190" y="112787"/>
                      <a:pt x="483734" y="36007"/>
                    </a:cubicBezTo>
                    <a:cubicBezTo>
                      <a:pt x="482492" y="23623"/>
                      <a:pt x="472552" y="14954"/>
                      <a:pt x="460128" y="14954"/>
                    </a:cubicBezTo>
                    <a:close/>
                    <a:moveTo>
                      <a:pt x="38888" y="0"/>
                    </a:moveTo>
                    <a:lnTo>
                      <a:pt x="460162" y="0"/>
                    </a:lnTo>
                    <a:cubicBezTo>
                      <a:pt x="481288" y="0"/>
                      <a:pt x="496202" y="14874"/>
                      <a:pt x="498686" y="34705"/>
                    </a:cubicBezTo>
                    <a:cubicBezTo>
                      <a:pt x="507386" y="116509"/>
                      <a:pt x="477560" y="178482"/>
                      <a:pt x="458920" y="209468"/>
                    </a:cubicBezTo>
                    <a:cubicBezTo>
                      <a:pt x="452706" y="220624"/>
                      <a:pt x="440280" y="228060"/>
                      <a:pt x="427852" y="228060"/>
                    </a:cubicBezTo>
                    <a:lnTo>
                      <a:pt x="72440" y="228060"/>
                    </a:lnTo>
                    <a:cubicBezTo>
                      <a:pt x="60014" y="228060"/>
                      <a:pt x="46344" y="220624"/>
                      <a:pt x="40130" y="209468"/>
                    </a:cubicBezTo>
                    <a:cubicBezTo>
                      <a:pt x="21490" y="178482"/>
                      <a:pt x="-7092" y="116509"/>
                      <a:pt x="1606" y="34705"/>
                    </a:cubicBezTo>
                    <a:cubicBezTo>
                      <a:pt x="2850" y="14874"/>
                      <a:pt x="19004" y="0"/>
                      <a:pt x="38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F660167-BC38-344E-ADCD-B9E55444DD75}"/>
                  </a:ext>
                </a:extLst>
              </p:cNvPr>
              <p:cNvSpPr/>
              <p:nvPr/>
            </p:nvSpPr>
            <p:spPr>
              <a:xfrm>
                <a:off x="21749035" y="5601801"/>
                <a:ext cx="221751" cy="9147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" h="735">
                    <a:moveTo>
                      <a:pt x="0" y="30"/>
                    </a:moveTo>
                    <a:lnTo>
                      <a:pt x="0" y="735"/>
                    </a:lnTo>
                    <a:lnTo>
                      <a:pt x="179" y="735"/>
                    </a:lnTo>
                    <a:lnTo>
                      <a:pt x="179" y="30"/>
                    </a:lnTo>
                    <a:cubicBezTo>
                      <a:pt x="179" y="13"/>
                      <a:pt x="167" y="0"/>
                      <a:pt x="150" y="0"/>
                    </a:cubicBezTo>
                    <a:lnTo>
                      <a:pt x="30" y="0"/>
                    </a:lnTo>
                    <a:cubicBezTo>
                      <a:pt x="14" y="0"/>
                      <a:pt x="0" y="13"/>
                      <a:pt x="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327A71E9-5303-6547-94CD-EFB59B1A429F}"/>
                  </a:ext>
                </a:extLst>
              </p:cNvPr>
              <p:cNvSpPr/>
              <p:nvPr/>
            </p:nvSpPr>
            <p:spPr>
              <a:xfrm>
                <a:off x="21741560" y="5594323"/>
                <a:ext cx="236700" cy="929687"/>
              </a:xfrm>
              <a:custGeom>
                <a:avLst/>
                <a:gdLst>
                  <a:gd name="connsiteX0" fmla="*/ 44672 w 236700"/>
                  <a:gd name="connsiteY0" fmla="*/ 14955 h 929687"/>
                  <a:gd name="connsiteX1" fmla="*/ 16192 w 236700"/>
                  <a:gd name="connsiteY1" fmla="*/ 44823 h 929687"/>
                  <a:gd name="connsiteX2" fmla="*/ 16192 w 236700"/>
                  <a:gd name="connsiteY2" fmla="*/ 913486 h 929687"/>
                  <a:gd name="connsiteX3" fmla="*/ 221748 w 236700"/>
                  <a:gd name="connsiteY3" fmla="*/ 913486 h 929687"/>
                  <a:gd name="connsiteX4" fmla="*/ 221748 w 236700"/>
                  <a:gd name="connsiteY4" fmla="*/ 44823 h 929687"/>
                  <a:gd name="connsiteX5" fmla="*/ 193268 w 236700"/>
                  <a:gd name="connsiteY5" fmla="*/ 14955 h 929687"/>
                  <a:gd name="connsiteX6" fmla="*/ 44614 w 236700"/>
                  <a:gd name="connsiteY6" fmla="*/ 0 h 929687"/>
                  <a:gd name="connsiteX7" fmla="*/ 193326 w 236700"/>
                  <a:gd name="connsiteY7" fmla="*/ 0 h 929687"/>
                  <a:gd name="connsiteX8" fmla="*/ 236700 w 236700"/>
                  <a:gd name="connsiteY8" fmla="*/ 44804 h 929687"/>
                  <a:gd name="connsiteX9" fmla="*/ 236700 w 236700"/>
                  <a:gd name="connsiteY9" fmla="*/ 922220 h 929687"/>
                  <a:gd name="connsiteX10" fmla="*/ 229266 w 236700"/>
                  <a:gd name="connsiteY10" fmla="*/ 929687 h 929687"/>
                  <a:gd name="connsiteX11" fmla="*/ 7436 w 236700"/>
                  <a:gd name="connsiteY11" fmla="*/ 929687 h 929687"/>
                  <a:gd name="connsiteX12" fmla="*/ 0 w 236700"/>
                  <a:gd name="connsiteY12" fmla="*/ 922220 h 929687"/>
                  <a:gd name="connsiteX13" fmla="*/ 0 w 236700"/>
                  <a:gd name="connsiteY13" fmla="*/ 44804 h 929687"/>
                  <a:gd name="connsiteX14" fmla="*/ 44614 w 236700"/>
                  <a:gd name="connsiteY14" fmla="*/ 0 h 9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6700" h="929687">
                    <a:moveTo>
                      <a:pt x="44672" y="14955"/>
                    </a:moveTo>
                    <a:cubicBezTo>
                      <a:pt x="28574" y="14955"/>
                      <a:pt x="16192" y="28645"/>
                      <a:pt x="16192" y="44823"/>
                    </a:cubicBezTo>
                    <a:lnTo>
                      <a:pt x="16192" y="913486"/>
                    </a:lnTo>
                    <a:lnTo>
                      <a:pt x="221748" y="913486"/>
                    </a:lnTo>
                    <a:lnTo>
                      <a:pt x="221748" y="44823"/>
                    </a:lnTo>
                    <a:cubicBezTo>
                      <a:pt x="221748" y="28645"/>
                      <a:pt x="209366" y="14955"/>
                      <a:pt x="193268" y="14955"/>
                    </a:cubicBezTo>
                    <a:close/>
                    <a:moveTo>
                      <a:pt x="44614" y="0"/>
                    </a:moveTo>
                    <a:lnTo>
                      <a:pt x="193326" y="0"/>
                    </a:lnTo>
                    <a:cubicBezTo>
                      <a:pt x="216872" y="0"/>
                      <a:pt x="236700" y="19913"/>
                      <a:pt x="236700" y="44804"/>
                    </a:cubicBezTo>
                    <a:lnTo>
                      <a:pt x="236700" y="922220"/>
                    </a:lnTo>
                    <a:cubicBezTo>
                      <a:pt x="236700" y="925954"/>
                      <a:pt x="234222" y="929687"/>
                      <a:pt x="229266" y="929687"/>
                    </a:cubicBezTo>
                    <a:lnTo>
                      <a:pt x="7436" y="929687"/>
                    </a:lnTo>
                    <a:cubicBezTo>
                      <a:pt x="3718" y="929687"/>
                      <a:pt x="0" y="925954"/>
                      <a:pt x="0" y="922220"/>
                    </a:cubicBezTo>
                    <a:lnTo>
                      <a:pt x="0" y="44804"/>
                    </a:lnTo>
                    <a:cubicBezTo>
                      <a:pt x="0" y="19913"/>
                      <a:pt x="19830" y="0"/>
                      <a:pt x="446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6F5CE64D-EAA0-3140-AD6A-A784E0FCBAD9}"/>
                  </a:ext>
                </a:extLst>
              </p:cNvPr>
              <p:cNvSpPr/>
              <p:nvPr/>
            </p:nvSpPr>
            <p:spPr>
              <a:xfrm>
                <a:off x="21853682" y="5900896"/>
                <a:ext cx="13704" cy="481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87">
                    <a:moveTo>
                      <a:pt x="6" y="387"/>
                    </a:moveTo>
                    <a:cubicBezTo>
                      <a:pt x="2" y="387"/>
                      <a:pt x="0" y="385"/>
                      <a:pt x="0" y="381"/>
                    </a:cubicBez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381"/>
                    </a:lnTo>
                    <a:cubicBezTo>
                      <a:pt x="12" y="385"/>
                      <a:pt x="9" y="387"/>
                      <a:pt x="6" y="3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5E6CE2D2-E83A-2A48-85E4-C0FFBE070B39}"/>
                  </a:ext>
                </a:extLst>
              </p:cNvPr>
              <p:cNvSpPr/>
              <p:nvPr/>
            </p:nvSpPr>
            <p:spPr>
              <a:xfrm>
                <a:off x="21816307" y="5740132"/>
                <a:ext cx="88452" cy="88482"/>
              </a:xfrm>
              <a:custGeom>
                <a:avLst/>
                <a:gdLst>
                  <a:gd name="connsiteX0" fmla="*/ 44222 w 88452"/>
                  <a:gd name="connsiteY0" fmla="*/ 14955 h 88482"/>
                  <a:gd name="connsiteX1" fmla="*/ 14946 w 88452"/>
                  <a:gd name="connsiteY1" fmla="*/ 44242 h 88482"/>
                  <a:gd name="connsiteX2" fmla="*/ 44222 w 88452"/>
                  <a:gd name="connsiteY2" fmla="*/ 73528 h 88482"/>
                  <a:gd name="connsiteX3" fmla="*/ 73498 w 88452"/>
                  <a:gd name="connsiteY3" fmla="*/ 44242 h 88482"/>
                  <a:gd name="connsiteX4" fmla="*/ 44222 w 88452"/>
                  <a:gd name="connsiteY4" fmla="*/ 14955 h 88482"/>
                  <a:gd name="connsiteX5" fmla="*/ 44226 w 88452"/>
                  <a:gd name="connsiteY5" fmla="*/ 0 h 88482"/>
                  <a:gd name="connsiteX6" fmla="*/ 88452 w 88452"/>
                  <a:gd name="connsiteY6" fmla="*/ 44241 h 88482"/>
                  <a:gd name="connsiteX7" fmla="*/ 44226 w 88452"/>
                  <a:gd name="connsiteY7" fmla="*/ 88482 h 88482"/>
                  <a:gd name="connsiteX8" fmla="*/ 0 w 88452"/>
                  <a:gd name="connsiteY8" fmla="*/ 44241 h 88482"/>
                  <a:gd name="connsiteX9" fmla="*/ 44226 w 88452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2" h="88482">
                    <a:moveTo>
                      <a:pt x="44222" y="14955"/>
                    </a:moveTo>
                    <a:cubicBezTo>
                      <a:pt x="28364" y="14955"/>
                      <a:pt x="14946" y="28378"/>
                      <a:pt x="14946" y="44242"/>
                    </a:cubicBezTo>
                    <a:cubicBezTo>
                      <a:pt x="14946" y="60105"/>
                      <a:pt x="28364" y="73528"/>
                      <a:pt x="44222" y="73528"/>
                    </a:cubicBezTo>
                    <a:cubicBezTo>
                      <a:pt x="60080" y="73528"/>
                      <a:pt x="73498" y="60105"/>
                      <a:pt x="73498" y="44242"/>
                    </a:cubicBezTo>
                    <a:cubicBezTo>
                      <a:pt x="73498" y="28378"/>
                      <a:pt x="60080" y="14955"/>
                      <a:pt x="44222" y="14955"/>
                    </a:cubicBezTo>
                    <a:close/>
                    <a:moveTo>
                      <a:pt x="44226" y="0"/>
                    </a:moveTo>
                    <a:cubicBezTo>
                      <a:pt x="68796" y="0"/>
                      <a:pt x="88452" y="19663"/>
                      <a:pt x="88452" y="44241"/>
                    </a:cubicBezTo>
                    <a:cubicBezTo>
                      <a:pt x="88452" y="68820"/>
                      <a:pt x="68796" y="88482"/>
                      <a:pt x="44226" y="88482"/>
                    </a:cubicBezTo>
                    <a:cubicBezTo>
                      <a:pt x="19656" y="88482"/>
                      <a:pt x="0" y="68820"/>
                      <a:pt x="0" y="44241"/>
                    </a:cubicBezTo>
                    <a:cubicBezTo>
                      <a:pt x="0" y="19663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02DB4839-81E9-FD42-AD82-A871D5F581EB}"/>
                  </a:ext>
                </a:extLst>
              </p:cNvPr>
              <p:cNvSpPr/>
              <p:nvPr/>
            </p:nvSpPr>
            <p:spPr>
              <a:xfrm>
                <a:off x="21526035" y="5833596"/>
                <a:ext cx="221751" cy="682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" h="549">
                    <a:moveTo>
                      <a:pt x="0" y="37"/>
                    </a:moveTo>
                    <a:lnTo>
                      <a:pt x="0" y="549"/>
                    </a:lnTo>
                    <a:lnTo>
                      <a:pt x="179" y="549"/>
                    </a:lnTo>
                    <a:lnTo>
                      <a:pt x="179" y="37"/>
                    </a:lnTo>
                    <a:cubicBezTo>
                      <a:pt x="179" y="17"/>
                      <a:pt x="163" y="0"/>
                      <a:pt x="143" y="0"/>
                    </a:cubicBezTo>
                    <a:lnTo>
                      <a:pt x="37" y="0"/>
                    </a:lnTo>
                    <a:cubicBezTo>
                      <a:pt x="16" y="0"/>
                      <a:pt x="0" y="17"/>
                      <a:pt x="0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99EC4C80-407C-E74E-A280-D92434804FE0}"/>
                  </a:ext>
                </a:extLst>
              </p:cNvPr>
              <p:cNvSpPr/>
              <p:nvPr/>
            </p:nvSpPr>
            <p:spPr>
              <a:xfrm>
                <a:off x="21518564" y="5826122"/>
                <a:ext cx="237946" cy="697888"/>
              </a:xfrm>
              <a:custGeom>
                <a:avLst/>
                <a:gdLst>
                  <a:gd name="connsiteX0" fmla="*/ 53344 w 237946"/>
                  <a:gd name="connsiteY0" fmla="*/ 16201 h 697888"/>
                  <a:gd name="connsiteX1" fmla="*/ 16196 w 237946"/>
                  <a:gd name="connsiteY1" fmla="*/ 53518 h 697888"/>
                  <a:gd name="connsiteX2" fmla="*/ 16196 w 237946"/>
                  <a:gd name="connsiteY2" fmla="*/ 681687 h 697888"/>
                  <a:gd name="connsiteX3" fmla="*/ 221752 w 237946"/>
                  <a:gd name="connsiteY3" fmla="*/ 681687 h 697888"/>
                  <a:gd name="connsiteX4" fmla="*/ 221752 w 237946"/>
                  <a:gd name="connsiteY4" fmla="*/ 53518 h 697888"/>
                  <a:gd name="connsiteX5" fmla="*/ 184602 w 237946"/>
                  <a:gd name="connsiteY5" fmla="*/ 16201 h 697888"/>
                  <a:gd name="connsiteX6" fmla="*/ 53290 w 237946"/>
                  <a:gd name="connsiteY6" fmla="*/ 0 h 697888"/>
                  <a:gd name="connsiteX7" fmla="*/ 184656 w 237946"/>
                  <a:gd name="connsiteY7" fmla="*/ 0 h 697888"/>
                  <a:gd name="connsiteX8" fmla="*/ 237946 w 237946"/>
                  <a:gd name="connsiteY8" fmla="*/ 53493 h 697888"/>
                  <a:gd name="connsiteX9" fmla="*/ 237946 w 237946"/>
                  <a:gd name="connsiteY9" fmla="*/ 690424 h 697888"/>
                  <a:gd name="connsiteX10" fmla="*/ 229270 w 237946"/>
                  <a:gd name="connsiteY10" fmla="*/ 697888 h 697888"/>
                  <a:gd name="connsiteX11" fmla="*/ 7436 w 237946"/>
                  <a:gd name="connsiteY11" fmla="*/ 697888 h 697888"/>
                  <a:gd name="connsiteX12" fmla="*/ 0 w 237946"/>
                  <a:gd name="connsiteY12" fmla="*/ 690424 h 697888"/>
                  <a:gd name="connsiteX13" fmla="*/ 0 w 237946"/>
                  <a:gd name="connsiteY13" fmla="*/ 53493 h 697888"/>
                  <a:gd name="connsiteX14" fmla="*/ 53290 w 237946"/>
                  <a:gd name="connsiteY14" fmla="*/ 0 h 69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7946" h="697888">
                    <a:moveTo>
                      <a:pt x="53344" y="16201"/>
                    </a:moveTo>
                    <a:cubicBezTo>
                      <a:pt x="32292" y="16201"/>
                      <a:pt x="16196" y="32372"/>
                      <a:pt x="16196" y="53518"/>
                    </a:cubicBezTo>
                    <a:lnTo>
                      <a:pt x="16196" y="681687"/>
                    </a:lnTo>
                    <a:lnTo>
                      <a:pt x="221752" y="681687"/>
                    </a:lnTo>
                    <a:lnTo>
                      <a:pt x="221752" y="53518"/>
                    </a:lnTo>
                    <a:cubicBezTo>
                      <a:pt x="221752" y="32372"/>
                      <a:pt x="204414" y="16201"/>
                      <a:pt x="184602" y="16201"/>
                    </a:cubicBezTo>
                    <a:close/>
                    <a:moveTo>
                      <a:pt x="53290" y="0"/>
                    </a:moveTo>
                    <a:lnTo>
                      <a:pt x="184656" y="0"/>
                    </a:lnTo>
                    <a:cubicBezTo>
                      <a:pt x="213160" y="0"/>
                      <a:pt x="237946" y="23636"/>
                      <a:pt x="237946" y="53493"/>
                    </a:cubicBezTo>
                    <a:lnTo>
                      <a:pt x="237946" y="690424"/>
                    </a:lnTo>
                    <a:cubicBezTo>
                      <a:pt x="237946" y="694156"/>
                      <a:pt x="234228" y="697888"/>
                      <a:pt x="229270" y="697888"/>
                    </a:cubicBezTo>
                    <a:lnTo>
                      <a:pt x="7436" y="697888"/>
                    </a:lnTo>
                    <a:cubicBezTo>
                      <a:pt x="3718" y="697888"/>
                      <a:pt x="0" y="694156"/>
                      <a:pt x="0" y="690424"/>
                    </a:cubicBezTo>
                    <a:lnTo>
                      <a:pt x="0" y="53493"/>
                    </a:lnTo>
                    <a:cubicBezTo>
                      <a:pt x="0" y="23636"/>
                      <a:pt x="23546" y="0"/>
                      <a:pt x="53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0DA1B6FA-FEA6-4D4A-9357-563854581744}"/>
                  </a:ext>
                </a:extLst>
              </p:cNvPr>
              <p:cNvSpPr/>
              <p:nvPr/>
            </p:nvSpPr>
            <p:spPr>
              <a:xfrm>
                <a:off x="21630685" y="6122725"/>
                <a:ext cx="13704" cy="259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09">
                    <a:moveTo>
                      <a:pt x="6" y="209"/>
                    </a:moveTo>
                    <a:cubicBezTo>
                      <a:pt x="2" y="209"/>
                      <a:pt x="0" y="207"/>
                      <a:pt x="0" y="203"/>
                    </a:cubicBez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203"/>
                    </a:lnTo>
                    <a:cubicBezTo>
                      <a:pt x="12" y="207"/>
                      <a:pt x="9" y="209"/>
                      <a:pt x="6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9261CFFE-9BC0-BA47-A5F3-0CBA181684A7}"/>
                  </a:ext>
                </a:extLst>
              </p:cNvPr>
              <p:cNvSpPr/>
              <p:nvPr/>
            </p:nvSpPr>
            <p:spPr>
              <a:xfrm>
                <a:off x="21600786" y="5986886"/>
                <a:ext cx="73502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60">
                    <a:moveTo>
                      <a:pt x="0" y="30"/>
                    </a:moveTo>
                    <a:cubicBezTo>
                      <a:pt x="0" y="46"/>
                      <a:pt x="13" y="60"/>
                      <a:pt x="30" y="60"/>
                    </a:cubicBezTo>
                    <a:cubicBezTo>
                      <a:pt x="46" y="60"/>
                      <a:pt x="60" y="46"/>
                      <a:pt x="60" y="30"/>
                    </a:cubicBezTo>
                    <a:cubicBezTo>
                      <a:pt x="60" y="13"/>
                      <a:pt x="46" y="0"/>
                      <a:pt x="30" y="0"/>
                    </a:cubicBezTo>
                    <a:cubicBezTo>
                      <a:pt x="13" y="0"/>
                      <a:pt x="0" y="13"/>
                      <a:pt x="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92F70171-3E50-6D4A-BADC-AFE603DC5E54}"/>
                  </a:ext>
                </a:extLst>
              </p:cNvPr>
              <p:cNvSpPr/>
              <p:nvPr/>
            </p:nvSpPr>
            <p:spPr>
              <a:xfrm>
                <a:off x="21593312" y="5979408"/>
                <a:ext cx="88450" cy="88482"/>
              </a:xfrm>
              <a:custGeom>
                <a:avLst/>
                <a:gdLst>
                  <a:gd name="connsiteX0" fmla="*/ 44212 w 88450"/>
                  <a:gd name="connsiteY0" fmla="*/ 14955 h 88482"/>
                  <a:gd name="connsiteX1" fmla="*/ 14948 w 88450"/>
                  <a:gd name="connsiteY1" fmla="*/ 44242 h 88482"/>
                  <a:gd name="connsiteX2" fmla="*/ 44212 w 88450"/>
                  <a:gd name="connsiteY2" fmla="*/ 73528 h 88482"/>
                  <a:gd name="connsiteX3" fmla="*/ 72256 w 88450"/>
                  <a:gd name="connsiteY3" fmla="*/ 44242 h 88482"/>
                  <a:gd name="connsiteX4" fmla="*/ 44212 w 88450"/>
                  <a:gd name="connsiteY4" fmla="*/ 14955 h 88482"/>
                  <a:gd name="connsiteX5" fmla="*/ 44224 w 88450"/>
                  <a:gd name="connsiteY5" fmla="*/ 0 h 88482"/>
                  <a:gd name="connsiteX6" fmla="*/ 88450 w 88450"/>
                  <a:gd name="connsiteY6" fmla="*/ 44241 h 88482"/>
                  <a:gd name="connsiteX7" fmla="*/ 44224 w 88450"/>
                  <a:gd name="connsiteY7" fmla="*/ 88482 h 88482"/>
                  <a:gd name="connsiteX8" fmla="*/ 0 w 88450"/>
                  <a:gd name="connsiteY8" fmla="*/ 44241 h 88482"/>
                  <a:gd name="connsiteX9" fmla="*/ 44224 w 88450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0" h="88482">
                    <a:moveTo>
                      <a:pt x="44212" y="14955"/>
                    </a:moveTo>
                    <a:cubicBezTo>
                      <a:pt x="28362" y="14955"/>
                      <a:pt x="14948" y="27158"/>
                      <a:pt x="14948" y="44242"/>
                    </a:cubicBezTo>
                    <a:cubicBezTo>
                      <a:pt x="14948" y="60105"/>
                      <a:pt x="28362" y="73528"/>
                      <a:pt x="44212" y="73528"/>
                    </a:cubicBezTo>
                    <a:cubicBezTo>
                      <a:pt x="60062" y="73528"/>
                      <a:pt x="72256" y="60105"/>
                      <a:pt x="72256" y="44242"/>
                    </a:cubicBezTo>
                    <a:cubicBezTo>
                      <a:pt x="72256" y="27158"/>
                      <a:pt x="60062" y="14955"/>
                      <a:pt x="44212" y="14955"/>
                    </a:cubicBezTo>
                    <a:close/>
                    <a:moveTo>
                      <a:pt x="44224" y="0"/>
                    </a:moveTo>
                    <a:cubicBezTo>
                      <a:pt x="67566" y="0"/>
                      <a:pt x="88450" y="18434"/>
                      <a:pt x="88450" y="44241"/>
                    </a:cubicBezTo>
                    <a:cubicBezTo>
                      <a:pt x="88450" y="67591"/>
                      <a:pt x="67566" y="88482"/>
                      <a:pt x="44224" y="88482"/>
                    </a:cubicBezTo>
                    <a:cubicBezTo>
                      <a:pt x="19654" y="88482"/>
                      <a:pt x="0" y="67591"/>
                      <a:pt x="0" y="44241"/>
                    </a:cubicBezTo>
                    <a:cubicBezTo>
                      <a:pt x="0" y="18434"/>
                      <a:pt x="19654" y="0"/>
                      <a:pt x="442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C332F981-900C-4D4C-A351-A64E2D478305}"/>
                  </a:ext>
                </a:extLst>
              </p:cNvPr>
              <p:cNvSpPr/>
              <p:nvPr/>
            </p:nvSpPr>
            <p:spPr>
              <a:xfrm>
                <a:off x="21973278" y="5905881"/>
                <a:ext cx="525724" cy="6094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" h="490">
                    <a:moveTo>
                      <a:pt x="7" y="117"/>
                    </a:moveTo>
                    <a:lnTo>
                      <a:pt x="279" y="477"/>
                    </a:lnTo>
                    <a:cubicBezTo>
                      <a:pt x="290" y="492"/>
                      <a:pt x="312" y="495"/>
                      <a:pt x="328" y="484"/>
                    </a:cubicBezTo>
                    <a:lnTo>
                      <a:pt x="408" y="423"/>
                    </a:lnTo>
                    <a:cubicBezTo>
                      <a:pt x="424" y="412"/>
                      <a:pt x="427" y="390"/>
                      <a:pt x="415" y="374"/>
                    </a:cubicBezTo>
                    <a:lnTo>
                      <a:pt x="142" y="14"/>
                    </a:lnTo>
                    <a:cubicBezTo>
                      <a:pt x="131" y="-1"/>
                      <a:pt x="109" y="-4"/>
                      <a:pt x="93" y="7"/>
                    </a:cubicBezTo>
                    <a:lnTo>
                      <a:pt x="13" y="68"/>
                    </a:lnTo>
                    <a:cubicBezTo>
                      <a:pt x="-2" y="79"/>
                      <a:pt x="-5" y="102"/>
                      <a:pt x="7" y="1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324250DF-7AF4-3347-8FC9-405FA2225ED8}"/>
                  </a:ext>
                </a:extLst>
              </p:cNvPr>
              <p:cNvSpPr/>
              <p:nvPr/>
            </p:nvSpPr>
            <p:spPr>
              <a:xfrm>
                <a:off x="21973278" y="5905881"/>
                <a:ext cx="525724" cy="6094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" h="490">
                    <a:moveTo>
                      <a:pt x="7" y="117"/>
                    </a:moveTo>
                    <a:lnTo>
                      <a:pt x="279" y="477"/>
                    </a:lnTo>
                    <a:cubicBezTo>
                      <a:pt x="290" y="492"/>
                      <a:pt x="312" y="495"/>
                      <a:pt x="328" y="484"/>
                    </a:cubicBezTo>
                    <a:lnTo>
                      <a:pt x="408" y="423"/>
                    </a:lnTo>
                    <a:cubicBezTo>
                      <a:pt x="424" y="412"/>
                      <a:pt x="427" y="390"/>
                      <a:pt x="415" y="374"/>
                    </a:cubicBezTo>
                    <a:lnTo>
                      <a:pt x="142" y="14"/>
                    </a:lnTo>
                    <a:cubicBezTo>
                      <a:pt x="131" y="-1"/>
                      <a:pt x="109" y="-4"/>
                      <a:pt x="93" y="7"/>
                    </a:cubicBezTo>
                    <a:lnTo>
                      <a:pt x="13" y="68"/>
                    </a:lnTo>
                    <a:cubicBezTo>
                      <a:pt x="-2" y="79"/>
                      <a:pt x="-5" y="102"/>
                      <a:pt x="7" y="11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FEE8787A-73AB-5D4B-A4AA-6C7A5193F230}"/>
                  </a:ext>
                </a:extLst>
              </p:cNvPr>
              <p:cNvSpPr/>
              <p:nvPr/>
            </p:nvSpPr>
            <p:spPr>
              <a:xfrm>
                <a:off x="21965044" y="5896889"/>
                <a:ext cx="540175" cy="625875"/>
              </a:xfrm>
              <a:custGeom>
                <a:avLst/>
                <a:gdLst>
                  <a:gd name="connsiteX0" fmla="*/ 151171 w 540175"/>
                  <a:gd name="connsiteY0" fmla="*/ 16469 h 625875"/>
                  <a:gd name="connsiteX1" fmla="*/ 128801 w 540175"/>
                  <a:gd name="connsiteY1" fmla="*/ 23931 h 625875"/>
                  <a:gd name="connsiteX2" fmla="*/ 29381 w 540175"/>
                  <a:gd name="connsiteY2" fmla="*/ 99792 h 625875"/>
                  <a:gd name="connsiteX3" fmla="*/ 15709 w 540175"/>
                  <a:gd name="connsiteY3" fmla="*/ 123421 h 625875"/>
                  <a:gd name="connsiteX4" fmla="*/ 21923 w 540175"/>
                  <a:gd name="connsiteY4" fmla="*/ 149537 h 625875"/>
                  <a:gd name="connsiteX5" fmla="*/ 361195 w 540175"/>
                  <a:gd name="connsiteY5" fmla="*/ 597240 h 625875"/>
                  <a:gd name="connsiteX6" fmla="*/ 410905 w 540175"/>
                  <a:gd name="connsiteY6" fmla="*/ 604702 h 625875"/>
                  <a:gd name="connsiteX7" fmla="*/ 510325 w 540175"/>
                  <a:gd name="connsiteY7" fmla="*/ 528841 h 625875"/>
                  <a:gd name="connsiteX8" fmla="*/ 517783 w 540175"/>
                  <a:gd name="connsiteY8" fmla="*/ 479096 h 625875"/>
                  <a:gd name="connsiteX9" fmla="*/ 178511 w 540175"/>
                  <a:gd name="connsiteY9" fmla="*/ 31393 h 625875"/>
                  <a:gd name="connsiteX10" fmla="*/ 151171 w 540175"/>
                  <a:gd name="connsiteY10" fmla="*/ 16469 h 625875"/>
                  <a:gd name="connsiteX11" fmla="*/ 157833 w 540175"/>
                  <a:gd name="connsiteY11" fmla="*/ 424 h 625875"/>
                  <a:gd name="connsiteX12" fmla="*/ 190925 w 540175"/>
                  <a:gd name="connsiteY12" fmla="*/ 20168 h 625875"/>
                  <a:gd name="connsiteX13" fmla="*/ 530245 w 540175"/>
                  <a:gd name="connsiteY13" fmla="*/ 469163 h 625875"/>
                  <a:gd name="connsiteX14" fmla="*/ 520301 w 540175"/>
                  <a:gd name="connsiteY14" fmla="*/ 540056 h 625875"/>
                  <a:gd name="connsiteX15" fmla="*/ 420867 w 540175"/>
                  <a:gd name="connsiteY15" fmla="*/ 614681 h 625875"/>
                  <a:gd name="connsiteX16" fmla="*/ 389793 w 540175"/>
                  <a:gd name="connsiteY16" fmla="*/ 625875 h 625875"/>
                  <a:gd name="connsiteX17" fmla="*/ 348777 w 540175"/>
                  <a:gd name="connsiteY17" fmla="*/ 605975 h 625875"/>
                  <a:gd name="connsiteX18" fmla="*/ 10701 w 540175"/>
                  <a:gd name="connsiteY18" fmla="*/ 156981 h 625875"/>
                  <a:gd name="connsiteX19" fmla="*/ 757 w 540175"/>
                  <a:gd name="connsiteY19" fmla="*/ 119668 h 625875"/>
                  <a:gd name="connsiteX20" fmla="*/ 20643 w 540175"/>
                  <a:gd name="connsiteY20" fmla="*/ 86087 h 625875"/>
                  <a:gd name="connsiteX21" fmla="*/ 120079 w 540175"/>
                  <a:gd name="connsiteY21" fmla="*/ 11462 h 625875"/>
                  <a:gd name="connsiteX22" fmla="*/ 157833 w 540175"/>
                  <a:gd name="connsiteY22" fmla="*/ 424 h 62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175" h="625875">
                    <a:moveTo>
                      <a:pt x="151171" y="16469"/>
                    </a:moveTo>
                    <a:cubicBezTo>
                      <a:pt x="143713" y="16469"/>
                      <a:pt x="136257" y="18956"/>
                      <a:pt x="128801" y="23931"/>
                    </a:cubicBezTo>
                    <a:lnTo>
                      <a:pt x="29381" y="99792"/>
                    </a:lnTo>
                    <a:cubicBezTo>
                      <a:pt x="21923" y="106010"/>
                      <a:pt x="16953" y="113472"/>
                      <a:pt x="15709" y="123421"/>
                    </a:cubicBezTo>
                    <a:cubicBezTo>
                      <a:pt x="14467" y="133370"/>
                      <a:pt x="16953" y="142075"/>
                      <a:pt x="21923" y="149537"/>
                    </a:cubicBezTo>
                    <a:lnTo>
                      <a:pt x="361195" y="597240"/>
                    </a:lnTo>
                    <a:cubicBezTo>
                      <a:pt x="372381" y="613407"/>
                      <a:pt x="395993" y="615895"/>
                      <a:pt x="410905" y="604702"/>
                    </a:cubicBezTo>
                    <a:lnTo>
                      <a:pt x="510325" y="528841"/>
                    </a:lnTo>
                    <a:cubicBezTo>
                      <a:pt x="526481" y="516405"/>
                      <a:pt x="528967" y="494020"/>
                      <a:pt x="517783" y="479096"/>
                    </a:cubicBezTo>
                    <a:lnTo>
                      <a:pt x="178511" y="31393"/>
                    </a:lnTo>
                    <a:cubicBezTo>
                      <a:pt x="172297" y="21444"/>
                      <a:pt x="161113" y="16469"/>
                      <a:pt x="151171" y="16469"/>
                    </a:cubicBezTo>
                    <a:close/>
                    <a:moveTo>
                      <a:pt x="157833" y="424"/>
                    </a:moveTo>
                    <a:cubicBezTo>
                      <a:pt x="170727" y="2134"/>
                      <a:pt x="182847" y="8975"/>
                      <a:pt x="190925" y="20168"/>
                    </a:cubicBezTo>
                    <a:lnTo>
                      <a:pt x="530245" y="469163"/>
                    </a:lnTo>
                    <a:cubicBezTo>
                      <a:pt x="546403" y="490306"/>
                      <a:pt x="542673" y="522644"/>
                      <a:pt x="520301" y="540056"/>
                    </a:cubicBezTo>
                    <a:lnTo>
                      <a:pt x="420867" y="614681"/>
                    </a:lnTo>
                    <a:cubicBezTo>
                      <a:pt x="410923" y="622144"/>
                      <a:pt x="399737" y="625875"/>
                      <a:pt x="389793" y="625875"/>
                    </a:cubicBezTo>
                    <a:cubicBezTo>
                      <a:pt x="374879" y="625875"/>
                      <a:pt x="358721" y="618413"/>
                      <a:pt x="348777" y="605975"/>
                    </a:cubicBezTo>
                    <a:lnTo>
                      <a:pt x="10701" y="156981"/>
                    </a:lnTo>
                    <a:cubicBezTo>
                      <a:pt x="1999" y="147031"/>
                      <a:pt x="-1729" y="133350"/>
                      <a:pt x="757" y="119668"/>
                    </a:cubicBezTo>
                    <a:cubicBezTo>
                      <a:pt x="1999" y="105987"/>
                      <a:pt x="9457" y="94793"/>
                      <a:pt x="20643" y="86087"/>
                    </a:cubicBezTo>
                    <a:lnTo>
                      <a:pt x="120079" y="11462"/>
                    </a:lnTo>
                    <a:cubicBezTo>
                      <a:pt x="131265" y="2134"/>
                      <a:pt x="144937" y="-1287"/>
                      <a:pt x="157833" y="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09683094-5C43-6C4F-873D-A2C3A51ED8CE}"/>
                  </a:ext>
                </a:extLst>
              </p:cNvPr>
              <p:cNvSpPr/>
              <p:nvPr/>
            </p:nvSpPr>
            <p:spPr>
              <a:xfrm>
                <a:off x="22201258" y="6168835"/>
                <a:ext cx="155724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" h="163">
                    <a:moveTo>
                      <a:pt x="120" y="163"/>
                    </a:moveTo>
                    <a:cubicBezTo>
                      <a:pt x="118" y="163"/>
                      <a:pt x="116" y="162"/>
                      <a:pt x="115" y="160"/>
                    </a:cubicBezTo>
                    <a:lnTo>
                      <a:pt x="1" y="10"/>
                    </a:lnTo>
                    <a:cubicBezTo>
                      <a:pt x="0" y="7"/>
                      <a:pt x="0" y="4"/>
                      <a:pt x="3" y="2"/>
                    </a:cubicBezTo>
                    <a:cubicBezTo>
                      <a:pt x="5" y="-1"/>
                      <a:pt x="10" y="0"/>
                      <a:pt x="11" y="2"/>
                    </a:cubicBezTo>
                    <a:lnTo>
                      <a:pt x="125" y="153"/>
                    </a:lnTo>
                    <a:cubicBezTo>
                      <a:pt x="127" y="155"/>
                      <a:pt x="126" y="160"/>
                      <a:pt x="124" y="161"/>
                    </a:cubicBezTo>
                    <a:cubicBezTo>
                      <a:pt x="123" y="163"/>
                      <a:pt x="121" y="163"/>
                      <a:pt x="120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B18CFBE-8EC1-0D4E-9B1F-FBC95AAA7D81}"/>
                  </a:ext>
                </a:extLst>
              </p:cNvPr>
              <p:cNvSpPr/>
              <p:nvPr/>
            </p:nvSpPr>
            <p:spPr>
              <a:xfrm>
                <a:off x="22114052" y="6060413"/>
                <a:ext cx="6976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57">
                    <a:moveTo>
                      <a:pt x="6" y="45"/>
                    </a:moveTo>
                    <a:cubicBezTo>
                      <a:pt x="16" y="58"/>
                      <a:pt x="33" y="60"/>
                      <a:pt x="46" y="51"/>
                    </a:cubicBezTo>
                    <a:cubicBezTo>
                      <a:pt x="59" y="41"/>
                      <a:pt x="61" y="24"/>
                      <a:pt x="51" y="11"/>
                    </a:cubicBezTo>
                    <a:cubicBezTo>
                      <a:pt x="42" y="-1"/>
                      <a:pt x="24" y="-4"/>
                      <a:pt x="11" y="5"/>
                    </a:cubicBezTo>
                    <a:cubicBezTo>
                      <a:pt x="-1" y="15"/>
                      <a:pt x="-3" y="33"/>
                      <a:pt x="6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68A4CF92-098B-764B-AB13-656B185E7672}"/>
                  </a:ext>
                </a:extLst>
              </p:cNvPr>
              <p:cNvSpPr/>
              <p:nvPr/>
            </p:nvSpPr>
            <p:spPr>
              <a:xfrm>
                <a:off x="22105093" y="6053418"/>
                <a:ext cx="85250" cy="85509"/>
              </a:xfrm>
              <a:custGeom>
                <a:avLst/>
                <a:gdLst>
                  <a:gd name="connsiteX0" fmla="*/ 43219 w 85250"/>
                  <a:gd name="connsiteY0" fmla="*/ 15720 h 85509"/>
                  <a:gd name="connsiteX1" fmla="*/ 26173 w 85250"/>
                  <a:gd name="connsiteY1" fmla="*/ 20592 h 85509"/>
                  <a:gd name="connsiteX2" fmla="*/ 16435 w 85250"/>
                  <a:gd name="connsiteY2" fmla="*/ 38861 h 85509"/>
                  <a:gd name="connsiteX3" fmla="*/ 21303 w 85250"/>
                  <a:gd name="connsiteY3" fmla="*/ 58347 h 85509"/>
                  <a:gd name="connsiteX4" fmla="*/ 38349 w 85250"/>
                  <a:gd name="connsiteY4" fmla="*/ 69308 h 85509"/>
                  <a:gd name="connsiteX5" fmla="*/ 59045 w 85250"/>
                  <a:gd name="connsiteY5" fmla="*/ 64437 h 85509"/>
                  <a:gd name="connsiteX6" fmla="*/ 68785 w 85250"/>
                  <a:gd name="connsiteY6" fmla="*/ 46168 h 85509"/>
                  <a:gd name="connsiteX7" fmla="*/ 63915 w 85250"/>
                  <a:gd name="connsiteY7" fmla="*/ 25464 h 85509"/>
                  <a:gd name="connsiteX8" fmla="*/ 43219 w 85250"/>
                  <a:gd name="connsiteY8" fmla="*/ 15720 h 85509"/>
                  <a:gd name="connsiteX9" fmla="*/ 48731 w 85250"/>
                  <a:gd name="connsiteY9" fmla="*/ 441 h 85509"/>
                  <a:gd name="connsiteX10" fmla="*/ 76355 w 85250"/>
                  <a:gd name="connsiteY10" fmla="*/ 16717 h 85509"/>
                  <a:gd name="connsiteX11" fmla="*/ 84949 w 85250"/>
                  <a:gd name="connsiteY11" fmla="*/ 48656 h 85509"/>
                  <a:gd name="connsiteX12" fmla="*/ 67761 w 85250"/>
                  <a:gd name="connsiteY12" fmla="*/ 76910 h 85509"/>
                  <a:gd name="connsiteX13" fmla="*/ 43205 w 85250"/>
                  <a:gd name="connsiteY13" fmla="*/ 85509 h 85509"/>
                  <a:gd name="connsiteX14" fmla="*/ 37067 w 85250"/>
                  <a:gd name="connsiteY14" fmla="*/ 84281 h 85509"/>
                  <a:gd name="connsiteX15" fmla="*/ 8829 w 85250"/>
                  <a:gd name="connsiteY15" fmla="*/ 68311 h 85509"/>
                  <a:gd name="connsiteX16" fmla="*/ 235 w 85250"/>
                  <a:gd name="connsiteY16" fmla="*/ 36372 h 85509"/>
                  <a:gd name="connsiteX17" fmla="*/ 17423 w 85250"/>
                  <a:gd name="connsiteY17" fmla="*/ 8118 h 85509"/>
                  <a:gd name="connsiteX18" fmla="*/ 48731 w 85250"/>
                  <a:gd name="connsiteY18" fmla="*/ 441 h 8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250" h="85509">
                    <a:moveTo>
                      <a:pt x="43219" y="15720"/>
                    </a:moveTo>
                    <a:cubicBezTo>
                      <a:pt x="37131" y="15720"/>
                      <a:pt x="31043" y="16938"/>
                      <a:pt x="26173" y="20592"/>
                    </a:cubicBezTo>
                    <a:cubicBezTo>
                      <a:pt x="21303" y="25464"/>
                      <a:pt x="17651" y="31553"/>
                      <a:pt x="16435" y="38861"/>
                    </a:cubicBezTo>
                    <a:cubicBezTo>
                      <a:pt x="15217" y="46168"/>
                      <a:pt x="16435" y="52258"/>
                      <a:pt x="21303" y="58347"/>
                    </a:cubicBezTo>
                    <a:cubicBezTo>
                      <a:pt x="24957" y="64437"/>
                      <a:pt x="32261" y="68090"/>
                      <a:pt x="38349" y="69308"/>
                    </a:cubicBezTo>
                    <a:cubicBezTo>
                      <a:pt x="46871" y="70526"/>
                      <a:pt x="52959" y="68090"/>
                      <a:pt x="59045" y="64437"/>
                    </a:cubicBezTo>
                    <a:cubicBezTo>
                      <a:pt x="65133" y="59565"/>
                      <a:pt x="68785" y="53475"/>
                      <a:pt x="68785" y="46168"/>
                    </a:cubicBezTo>
                    <a:cubicBezTo>
                      <a:pt x="71221" y="38861"/>
                      <a:pt x="68785" y="31553"/>
                      <a:pt x="63915" y="25464"/>
                    </a:cubicBezTo>
                    <a:cubicBezTo>
                      <a:pt x="59045" y="19374"/>
                      <a:pt x="50523" y="15720"/>
                      <a:pt x="43219" y="15720"/>
                    </a:cubicBezTo>
                    <a:close/>
                    <a:moveTo>
                      <a:pt x="48731" y="441"/>
                    </a:moveTo>
                    <a:cubicBezTo>
                      <a:pt x="59473" y="1976"/>
                      <a:pt x="69601" y="7504"/>
                      <a:pt x="76355" y="16717"/>
                    </a:cubicBezTo>
                    <a:cubicBezTo>
                      <a:pt x="83721" y="25316"/>
                      <a:pt x="86177" y="37601"/>
                      <a:pt x="84949" y="48656"/>
                    </a:cubicBezTo>
                    <a:cubicBezTo>
                      <a:pt x="82493" y="59712"/>
                      <a:pt x="77583" y="69540"/>
                      <a:pt x="67761" y="76910"/>
                    </a:cubicBezTo>
                    <a:cubicBezTo>
                      <a:pt x="61621" y="81824"/>
                      <a:pt x="53027" y="85509"/>
                      <a:pt x="43205" y="85509"/>
                    </a:cubicBezTo>
                    <a:cubicBezTo>
                      <a:pt x="40751" y="85509"/>
                      <a:pt x="38295" y="85509"/>
                      <a:pt x="37067" y="84281"/>
                    </a:cubicBezTo>
                    <a:cubicBezTo>
                      <a:pt x="26017" y="83052"/>
                      <a:pt x="16195" y="76910"/>
                      <a:pt x="8829" y="68311"/>
                    </a:cubicBezTo>
                    <a:cubicBezTo>
                      <a:pt x="2691" y="58484"/>
                      <a:pt x="-993" y="47428"/>
                      <a:pt x="235" y="36372"/>
                    </a:cubicBezTo>
                    <a:cubicBezTo>
                      <a:pt x="2691" y="25316"/>
                      <a:pt x="7601" y="15489"/>
                      <a:pt x="17423" y="8118"/>
                    </a:cubicBezTo>
                    <a:cubicBezTo>
                      <a:pt x="26631" y="1362"/>
                      <a:pt x="37987" y="-1095"/>
                      <a:pt x="48731" y="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8CEFEF8C-B472-9D46-9127-C70EAF47A418}"/>
                  </a:ext>
                </a:extLst>
              </p:cNvPr>
              <p:cNvSpPr/>
              <p:nvPr/>
            </p:nvSpPr>
            <p:spPr>
              <a:xfrm>
                <a:off x="20767352" y="7228130"/>
                <a:ext cx="890741" cy="619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6" h="498">
                    <a:moveTo>
                      <a:pt x="674" y="0"/>
                    </a:moveTo>
                    <a:lnTo>
                      <a:pt x="43" y="0"/>
                    </a:lnTo>
                    <a:cubicBezTo>
                      <a:pt x="19" y="0"/>
                      <a:pt x="0" y="19"/>
                      <a:pt x="0" y="42"/>
                    </a:cubicBezTo>
                    <a:lnTo>
                      <a:pt x="0" y="498"/>
                    </a:lnTo>
                    <a:lnTo>
                      <a:pt x="716" y="498"/>
                    </a:lnTo>
                    <a:lnTo>
                      <a:pt x="716" y="42"/>
                    </a:lnTo>
                    <a:cubicBezTo>
                      <a:pt x="716" y="19"/>
                      <a:pt x="697" y="0"/>
                      <a:pt x="67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D487DD9B-8760-6B47-8441-F04861E27587}"/>
                  </a:ext>
                </a:extLst>
              </p:cNvPr>
              <p:cNvSpPr/>
              <p:nvPr/>
            </p:nvSpPr>
            <p:spPr>
              <a:xfrm>
                <a:off x="20995331" y="7329075"/>
                <a:ext cx="436027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" h="54">
                    <a:moveTo>
                      <a:pt x="324" y="54"/>
                    </a:moveTo>
                    <a:lnTo>
                      <a:pt x="26" y="54"/>
                    </a:lnTo>
                    <a:cubicBezTo>
                      <a:pt x="11" y="54"/>
                      <a:pt x="0" y="42"/>
                      <a:pt x="0" y="27"/>
                    </a:cubicBezTo>
                    <a:cubicBezTo>
                      <a:pt x="0" y="12"/>
                      <a:pt x="11" y="0"/>
                      <a:pt x="26" y="0"/>
                    </a:cubicBezTo>
                    <a:lnTo>
                      <a:pt x="324" y="0"/>
                    </a:lnTo>
                    <a:cubicBezTo>
                      <a:pt x="339" y="0"/>
                      <a:pt x="351" y="12"/>
                      <a:pt x="351" y="27"/>
                    </a:cubicBezTo>
                    <a:cubicBezTo>
                      <a:pt x="351" y="42"/>
                      <a:pt x="339" y="54"/>
                      <a:pt x="324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4AB545EC-5A0F-7947-888D-596D2910E2F7}"/>
                  </a:ext>
                </a:extLst>
              </p:cNvPr>
              <p:cNvSpPr/>
              <p:nvPr/>
            </p:nvSpPr>
            <p:spPr>
              <a:xfrm>
                <a:off x="20759875" y="7220653"/>
                <a:ext cx="905692" cy="634331"/>
              </a:xfrm>
              <a:custGeom>
                <a:avLst/>
                <a:gdLst>
                  <a:gd name="connsiteX0" fmla="*/ 60980 w 905692"/>
                  <a:gd name="connsiteY0" fmla="*/ 14954 h 634331"/>
                  <a:gd name="connsiteX1" fmla="*/ 16196 w 905692"/>
                  <a:gd name="connsiteY1" fmla="*/ 59726 h 634331"/>
                  <a:gd name="connsiteX2" fmla="*/ 16196 w 905692"/>
                  <a:gd name="connsiteY2" fmla="*/ 618129 h 634331"/>
                  <a:gd name="connsiteX3" fmla="*/ 890742 w 905692"/>
                  <a:gd name="connsiteY3" fmla="*/ 618129 h 634331"/>
                  <a:gd name="connsiteX4" fmla="*/ 890742 w 905692"/>
                  <a:gd name="connsiteY4" fmla="*/ 59726 h 634331"/>
                  <a:gd name="connsiteX5" fmla="*/ 845958 w 905692"/>
                  <a:gd name="connsiteY5" fmla="*/ 14954 h 634331"/>
                  <a:gd name="connsiteX6" fmla="*/ 60960 w 905692"/>
                  <a:gd name="connsiteY6" fmla="*/ 0 h 634331"/>
                  <a:gd name="connsiteX7" fmla="*/ 845976 w 905692"/>
                  <a:gd name="connsiteY7" fmla="*/ 0 h 634331"/>
                  <a:gd name="connsiteX8" fmla="*/ 905692 w 905692"/>
                  <a:gd name="connsiteY8" fmla="*/ 59702 h 634331"/>
                  <a:gd name="connsiteX9" fmla="*/ 905692 w 905692"/>
                  <a:gd name="connsiteY9" fmla="*/ 626869 h 634331"/>
                  <a:gd name="connsiteX10" fmla="*/ 898228 w 905692"/>
                  <a:gd name="connsiteY10" fmla="*/ 634331 h 634331"/>
                  <a:gd name="connsiteX11" fmla="*/ 7466 w 905692"/>
                  <a:gd name="connsiteY11" fmla="*/ 634331 h 634331"/>
                  <a:gd name="connsiteX12" fmla="*/ 0 w 905692"/>
                  <a:gd name="connsiteY12" fmla="*/ 626869 h 634331"/>
                  <a:gd name="connsiteX13" fmla="*/ 0 w 905692"/>
                  <a:gd name="connsiteY13" fmla="*/ 59702 h 634331"/>
                  <a:gd name="connsiteX14" fmla="*/ 60960 w 905692"/>
                  <a:gd name="connsiteY14" fmla="*/ 0 h 63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5692" h="634331">
                    <a:moveTo>
                      <a:pt x="60980" y="14954"/>
                    </a:moveTo>
                    <a:cubicBezTo>
                      <a:pt x="36100" y="14954"/>
                      <a:pt x="16196" y="34853"/>
                      <a:pt x="16196" y="59726"/>
                    </a:cubicBezTo>
                    <a:lnTo>
                      <a:pt x="16196" y="618129"/>
                    </a:lnTo>
                    <a:lnTo>
                      <a:pt x="890742" y="618129"/>
                    </a:lnTo>
                    <a:lnTo>
                      <a:pt x="890742" y="59726"/>
                    </a:lnTo>
                    <a:cubicBezTo>
                      <a:pt x="890742" y="34853"/>
                      <a:pt x="870838" y="14954"/>
                      <a:pt x="845958" y="14954"/>
                    </a:cubicBezTo>
                    <a:close/>
                    <a:moveTo>
                      <a:pt x="60960" y="0"/>
                    </a:moveTo>
                    <a:lnTo>
                      <a:pt x="845976" y="0"/>
                    </a:lnTo>
                    <a:cubicBezTo>
                      <a:pt x="879566" y="0"/>
                      <a:pt x="905692" y="26120"/>
                      <a:pt x="905692" y="59702"/>
                    </a:cubicBezTo>
                    <a:lnTo>
                      <a:pt x="905692" y="626869"/>
                    </a:lnTo>
                    <a:cubicBezTo>
                      <a:pt x="905692" y="630600"/>
                      <a:pt x="903204" y="634331"/>
                      <a:pt x="898228" y="634331"/>
                    </a:cubicBezTo>
                    <a:lnTo>
                      <a:pt x="7466" y="634331"/>
                    </a:lnTo>
                    <a:cubicBezTo>
                      <a:pt x="3734" y="634331"/>
                      <a:pt x="0" y="630600"/>
                      <a:pt x="0" y="626869"/>
                    </a:cubicBezTo>
                    <a:lnTo>
                      <a:pt x="0" y="59702"/>
                    </a:lnTo>
                    <a:cubicBezTo>
                      <a:pt x="0" y="26120"/>
                      <a:pt x="27370" y="0"/>
                      <a:pt x="609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D3BC3248-B2C7-434C-98CA-8891037221D5}"/>
                  </a:ext>
                </a:extLst>
              </p:cNvPr>
              <p:cNvSpPr/>
              <p:nvPr/>
            </p:nvSpPr>
            <p:spPr>
              <a:xfrm>
                <a:off x="20986612" y="7321597"/>
                <a:ext cx="452220" cy="81005"/>
              </a:xfrm>
              <a:custGeom>
                <a:avLst/>
                <a:gdLst>
                  <a:gd name="connsiteX0" fmla="*/ 41036 w 452220"/>
                  <a:gd name="connsiteY0" fmla="*/ 14955 h 81005"/>
                  <a:gd name="connsiteX1" fmla="*/ 16194 w 452220"/>
                  <a:gd name="connsiteY1" fmla="*/ 40503 h 81005"/>
                  <a:gd name="connsiteX2" fmla="*/ 41036 w 452220"/>
                  <a:gd name="connsiteY2" fmla="*/ 66050 h 81005"/>
                  <a:gd name="connsiteX3" fmla="*/ 411188 w 452220"/>
                  <a:gd name="connsiteY3" fmla="*/ 66050 h 81005"/>
                  <a:gd name="connsiteX4" fmla="*/ 437272 w 452220"/>
                  <a:gd name="connsiteY4" fmla="*/ 40503 h 81005"/>
                  <a:gd name="connsiteX5" fmla="*/ 411188 w 452220"/>
                  <a:gd name="connsiteY5" fmla="*/ 14955 h 81005"/>
                  <a:gd name="connsiteX6" fmla="*/ 40998 w 452220"/>
                  <a:gd name="connsiteY6" fmla="*/ 0 h 81005"/>
                  <a:gd name="connsiteX7" fmla="*/ 411222 w 452220"/>
                  <a:gd name="connsiteY7" fmla="*/ 0 h 81005"/>
                  <a:gd name="connsiteX8" fmla="*/ 452220 w 452220"/>
                  <a:gd name="connsiteY8" fmla="*/ 40503 h 81005"/>
                  <a:gd name="connsiteX9" fmla="*/ 411222 w 452220"/>
                  <a:gd name="connsiteY9" fmla="*/ 81005 h 81005"/>
                  <a:gd name="connsiteX10" fmla="*/ 40998 w 452220"/>
                  <a:gd name="connsiteY10" fmla="*/ 81005 h 81005"/>
                  <a:gd name="connsiteX11" fmla="*/ 0 w 452220"/>
                  <a:gd name="connsiteY11" fmla="*/ 40503 h 81005"/>
                  <a:gd name="connsiteX12" fmla="*/ 40998 w 452220"/>
                  <a:gd name="connsiteY12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2220" h="81005">
                    <a:moveTo>
                      <a:pt x="41036" y="14955"/>
                    </a:moveTo>
                    <a:cubicBezTo>
                      <a:pt x="27374" y="14955"/>
                      <a:pt x="16194" y="25904"/>
                      <a:pt x="16194" y="40503"/>
                    </a:cubicBezTo>
                    <a:cubicBezTo>
                      <a:pt x="16194" y="53885"/>
                      <a:pt x="27374" y="66050"/>
                      <a:pt x="41036" y="66050"/>
                    </a:cubicBezTo>
                    <a:lnTo>
                      <a:pt x="411188" y="66050"/>
                    </a:lnTo>
                    <a:cubicBezTo>
                      <a:pt x="426092" y="66050"/>
                      <a:pt x="437272" y="53885"/>
                      <a:pt x="437272" y="40503"/>
                    </a:cubicBezTo>
                    <a:cubicBezTo>
                      <a:pt x="437272" y="25904"/>
                      <a:pt x="426092" y="14955"/>
                      <a:pt x="411188" y="14955"/>
                    </a:cubicBezTo>
                    <a:close/>
                    <a:moveTo>
                      <a:pt x="40998" y="0"/>
                    </a:moveTo>
                    <a:lnTo>
                      <a:pt x="411222" y="0"/>
                    </a:lnTo>
                    <a:cubicBezTo>
                      <a:pt x="434828" y="0"/>
                      <a:pt x="452220" y="18410"/>
                      <a:pt x="452220" y="40503"/>
                    </a:cubicBezTo>
                    <a:cubicBezTo>
                      <a:pt x="452220" y="62595"/>
                      <a:pt x="434828" y="81005"/>
                      <a:pt x="411222" y="81005"/>
                    </a:cubicBezTo>
                    <a:lnTo>
                      <a:pt x="40998" y="81005"/>
                    </a:lnTo>
                    <a:cubicBezTo>
                      <a:pt x="18634" y="81005"/>
                      <a:pt x="0" y="62595"/>
                      <a:pt x="0" y="40503"/>
                    </a:cubicBezTo>
                    <a:cubicBezTo>
                      <a:pt x="0" y="18410"/>
                      <a:pt x="18634" y="0"/>
                      <a:pt x="40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2BE401DA-57CC-A74B-8A0B-E8FBE3E7FC3A}"/>
                  </a:ext>
                </a:extLst>
              </p:cNvPr>
              <p:cNvSpPr/>
              <p:nvPr/>
            </p:nvSpPr>
            <p:spPr>
              <a:xfrm>
                <a:off x="20767352" y="10096950"/>
                <a:ext cx="1011583" cy="4137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3" h="333">
                    <a:moveTo>
                      <a:pt x="789" y="0"/>
                    </a:moveTo>
                    <a:lnTo>
                      <a:pt x="25" y="0"/>
                    </a:lnTo>
                    <a:cubicBezTo>
                      <a:pt x="11" y="0"/>
                      <a:pt x="0" y="11"/>
                      <a:pt x="0" y="25"/>
                    </a:cubicBezTo>
                    <a:lnTo>
                      <a:pt x="0" y="333"/>
                    </a:lnTo>
                    <a:lnTo>
                      <a:pt x="813" y="333"/>
                    </a:lnTo>
                    <a:lnTo>
                      <a:pt x="813" y="25"/>
                    </a:lnTo>
                    <a:cubicBezTo>
                      <a:pt x="813" y="11"/>
                      <a:pt x="802" y="0"/>
                      <a:pt x="78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0FF44572-55BA-1F43-9715-BDC88EF0F55C}"/>
                  </a:ext>
                </a:extLst>
              </p:cNvPr>
              <p:cNvSpPr/>
              <p:nvPr/>
            </p:nvSpPr>
            <p:spPr>
              <a:xfrm>
                <a:off x="21063850" y="10199141"/>
                <a:ext cx="418586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7" h="40">
                    <a:moveTo>
                      <a:pt x="317" y="40"/>
                    </a:moveTo>
                    <a:lnTo>
                      <a:pt x="20" y="40"/>
                    </a:ln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lnTo>
                      <a:pt x="317" y="0"/>
                    </a:lnTo>
                    <a:cubicBezTo>
                      <a:pt x="328" y="0"/>
                      <a:pt x="337" y="9"/>
                      <a:pt x="337" y="20"/>
                    </a:cubicBezTo>
                    <a:cubicBezTo>
                      <a:pt x="337" y="31"/>
                      <a:pt x="328" y="40"/>
                      <a:pt x="317" y="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DD3BC8A2-3450-7344-9D55-85D4E3A7847C}"/>
                  </a:ext>
                </a:extLst>
              </p:cNvPr>
              <p:cNvSpPr/>
              <p:nvPr/>
            </p:nvSpPr>
            <p:spPr>
              <a:xfrm>
                <a:off x="20759876" y="10089473"/>
                <a:ext cx="1026532" cy="428703"/>
              </a:xfrm>
              <a:custGeom>
                <a:avLst/>
                <a:gdLst>
                  <a:gd name="connsiteX0" fmla="*/ 38592 w 1026532"/>
                  <a:gd name="connsiteY0" fmla="*/ 16201 h 428703"/>
                  <a:gd name="connsiteX1" fmla="*/ 16196 w 1026532"/>
                  <a:gd name="connsiteY1" fmla="*/ 38563 h 428703"/>
                  <a:gd name="connsiteX2" fmla="*/ 16196 w 1026532"/>
                  <a:gd name="connsiteY2" fmla="*/ 413748 h 428703"/>
                  <a:gd name="connsiteX3" fmla="*/ 1011584 w 1026532"/>
                  <a:gd name="connsiteY3" fmla="*/ 413748 h 428703"/>
                  <a:gd name="connsiteX4" fmla="*/ 1011584 w 1026532"/>
                  <a:gd name="connsiteY4" fmla="*/ 38563 h 428703"/>
                  <a:gd name="connsiteX5" fmla="*/ 989188 w 1026532"/>
                  <a:gd name="connsiteY5" fmla="*/ 16201 h 428703"/>
                  <a:gd name="connsiteX6" fmla="*/ 38574 w 1026532"/>
                  <a:gd name="connsiteY6" fmla="*/ 0 h 428703"/>
                  <a:gd name="connsiteX7" fmla="*/ 989204 w 1026532"/>
                  <a:gd name="connsiteY7" fmla="*/ 0 h 428703"/>
                  <a:gd name="connsiteX8" fmla="*/ 1026532 w 1026532"/>
                  <a:gd name="connsiteY8" fmla="*/ 38521 h 428703"/>
                  <a:gd name="connsiteX9" fmla="*/ 1026532 w 1026532"/>
                  <a:gd name="connsiteY9" fmla="*/ 421247 h 428703"/>
                  <a:gd name="connsiteX10" fmla="*/ 1019068 w 1026532"/>
                  <a:gd name="connsiteY10" fmla="*/ 428703 h 428703"/>
                  <a:gd name="connsiteX11" fmla="*/ 7466 w 1026532"/>
                  <a:gd name="connsiteY11" fmla="*/ 428703 h 428703"/>
                  <a:gd name="connsiteX12" fmla="*/ 0 w 1026532"/>
                  <a:gd name="connsiteY12" fmla="*/ 421247 h 428703"/>
                  <a:gd name="connsiteX13" fmla="*/ 0 w 1026532"/>
                  <a:gd name="connsiteY13" fmla="*/ 38521 h 428703"/>
                  <a:gd name="connsiteX14" fmla="*/ 38574 w 1026532"/>
                  <a:gd name="connsiteY14" fmla="*/ 0 h 42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6532" h="428703">
                    <a:moveTo>
                      <a:pt x="38592" y="16201"/>
                    </a:moveTo>
                    <a:cubicBezTo>
                      <a:pt x="26150" y="16201"/>
                      <a:pt x="16196" y="26140"/>
                      <a:pt x="16196" y="38563"/>
                    </a:cubicBezTo>
                    <a:lnTo>
                      <a:pt x="16196" y="413748"/>
                    </a:lnTo>
                    <a:lnTo>
                      <a:pt x="1011584" y="413748"/>
                    </a:lnTo>
                    <a:lnTo>
                      <a:pt x="1011584" y="38563"/>
                    </a:lnTo>
                    <a:cubicBezTo>
                      <a:pt x="1011584" y="26140"/>
                      <a:pt x="1000386" y="16201"/>
                      <a:pt x="989188" y="16201"/>
                    </a:cubicBezTo>
                    <a:close/>
                    <a:moveTo>
                      <a:pt x="38574" y="0"/>
                    </a:moveTo>
                    <a:lnTo>
                      <a:pt x="989204" y="0"/>
                    </a:lnTo>
                    <a:cubicBezTo>
                      <a:pt x="1009114" y="0"/>
                      <a:pt x="1026532" y="17397"/>
                      <a:pt x="1026532" y="38521"/>
                    </a:cubicBezTo>
                    <a:lnTo>
                      <a:pt x="1026532" y="421247"/>
                    </a:lnTo>
                    <a:cubicBezTo>
                      <a:pt x="1026532" y="424975"/>
                      <a:pt x="1022800" y="428703"/>
                      <a:pt x="1019068" y="428703"/>
                    </a:cubicBezTo>
                    <a:lnTo>
                      <a:pt x="7466" y="428703"/>
                    </a:lnTo>
                    <a:cubicBezTo>
                      <a:pt x="3734" y="428703"/>
                      <a:pt x="0" y="424975"/>
                      <a:pt x="0" y="421247"/>
                    </a:cubicBezTo>
                    <a:lnTo>
                      <a:pt x="0" y="38521"/>
                    </a:lnTo>
                    <a:cubicBezTo>
                      <a:pt x="0" y="17397"/>
                      <a:pt x="17420" y="0"/>
                      <a:pt x="38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E7F2F0B5-73DB-E244-B512-5A059765D869}"/>
                  </a:ext>
                </a:extLst>
              </p:cNvPr>
              <p:cNvSpPr/>
              <p:nvPr/>
            </p:nvSpPr>
            <p:spPr>
              <a:xfrm>
                <a:off x="21056372" y="10191663"/>
                <a:ext cx="433536" cy="64804"/>
              </a:xfrm>
              <a:custGeom>
                <a:avLst/>
                <a:gdLst>
                  <a:gd name="connsiteX0" fmla="*/ 32344 w 433536"/>
                  <a:gd name="connsiteY0" fmla="*/ 14955 h 64804"/>
                  <a:gd name="connsiteX1" fmla="*/ 16198 w 433536"/>
                  <a:gd name="connsiteY1" fmla="*/ 31779 h 64804"/>
                  <a:gd name="connsiteX2" fmla="*/ 32344 w 433536"/>
                  <a:gd name="connsiteY2" fmla="*/ 48603 h 64804"/>
                  <a:gd name="connsiteX3" fmla="*/ 401202 w 433536"/>
                  <a:gd name="connsiteY3" fmla="*/ 48603 h 64804"/>
                  <a:gd name="connsiteX4" fmla="*/ 418588 w 433536"/>
                  <a:gd name="connsiteY4" fmla="*/ 31779 h 64804"/>
                  <a:gd name="connsiteX5" fmla="*/ 401202 w 433536"/>
                  <a:gd name="connsiteY5" fmla="*/ 14955 h 64804"/>
                  <a:gd name="connsiteX6" fmla="*/ 32298 w 433536"/>
                  <a:gd name="connsiteY6" fmla="*/ 0 h 64804"/>
                  <a:gd name="connsiteX7" fmla="*/ 401238 w 433536"/>
                  <a:gd name="connsiteY7" fmla="*/ 0 h 64804"/>
                  <a:gd name="connsiteX8" fmla="*/ 433536 w 433536"/>
                  <a:gd name="connsiteY8" fmla="*/ 31791 h 64804"/>
                  <a:gd name="connsiteX9" fmla="*/ 401238 w 433536"/>
                  <a:gd name="connsiteY9" fmla="*/ 64804 h 64804"/>
                  <a:gd name="connsiteX10" fmla="*/ 32298 w 433536"/>
                  <a:gd name="connsiteY10" fmla="*/ 64804 h 64804"/>
                  <a:gd name="connsiteX11" fmla="*/ 0 w 433536"/>
                  <a:gd name="connsiteY11" fmla="*/ 31791 h 64804"/>
                  <a:gd name="connsiteX12" fmla="*/ 32298 w 433536"/>
                  <a:gd name="connsiteY12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536" h="64804">
                    <a:moveTo>
                      <a:pt x="32344" y="14955"/>
                    </a:moveTo>
                    <a:cubicBezTo>
                      <a:pt x="23650" y="14955"/>
                      <a:pt x="16198" y="22165"/>
                      <a:pt x="16198" y="31779"/>
                    </a:cubicBezTo>
                    <a:cubicBezTo>
                      <a:pt x="16198" y="41393"/>
                      <a:pt x="23650" y="48603"/>
                      <a:pt x="32344" y="48603"/>
                    </a:cubicBezTo>
                    <a:lnTo>
                      <a:pt x="401202" y="48603"/>
                    </a:lnTo>
                    <a:cubicBezTo>
                      <a:pt x="409896" y="48603"/>
                      <a:pt x="418588" y="41393"/>
                      <a:pt x="418588" y="31779"/>
                    </a:cubicBezTo>
                    <a:cubicBezTo>
                      <a:pt x="418588" y="22165"/>
                      <a:pt x="409896" y="14955"/>
                      <a:pt x="401202" y="14955"/>
                    </a:cubicBezTo>
                    <a:close/>
                    <a:moveTo>
                      <a:pt x="32298" y="0"/>
                    </a:moveTo>
                    <a:lnTo>
                      <a:pt x="401238" y="0"/>
                    </a:lnTo>
                    <a:cubicBezTo>
                      <a:pt x="419872" y="0"/>
                      <a:pt x="433536" y="14673"/>
                      <a:pt x="433536" y="31791"/>
                    </a:cubicBezTo>
                    <a:cubicBezTo>
                      <a:pt x="433536" y="48909"/>
                      <a:pt x="419872" y="64804"/>
                      <a:pt x="401238" y="64804"/>
                    </a:cubicBezTo>
                    <a:lnTo>
                      <a:pt x="32298" y="64804"/>
                    </a:lnTo>
                    <a:cubicBezTo>
                      <a:pt x="14906" y="64804"/>
                      <a:pt x="0" y="48909"/>
                      <a:pt x="0" y="31791"/>
                    </a:cubicBezTo>
                    <a:cubicBezTo>
                      <a:pt x="0" y="14673"/>
                      <a:pt x="14906" y="0"/>
                      <a:pt x="32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4DA2852B-01E9-D04B-9BFD-2E374F29DFA8}"/>
                  </a:ext>
                </a:extLst>
              </p:cNvPr>
              <p:cNvSpPr/>
              <p:nvPr/>
            </p:nvSpPr>
            <p:spPr>
              <a:xfrm>
                <a:off x="22198766" y="7170800"/>
                <a:ext cx="181886" cy="676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544">
                    <a:moveTo>
                      <a:pt x="0" y="26"/>
                    </a:moveTo>
                    <a:lnTo>
                      <a:pt x="0" y="544"/>
                    </a:lnTo>
                    <a:lnTo>
                      <a:pt x="147" y="544"/>
                    </a:lnTo>
                    <a:lnTo>
                      <a:pt x="147" y="26"/>
                    </a:lnTo>
                    <a:cubicBezTo>
                      <a:pt x="147" y="11"/>
                      <a:pt x="134" y="0"/>
                      <a:pt x="120" y="0"/>
                    </a:cubicBezTo>
                    <a:lnTo>
                      <a:pt x="27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85F1C86C-DEE6-BE42-AE18-90028DDF61B9}"/>
                  </a:ext>
                </a:extLst>
              </p:cNvPr>
              <p:cNvSpPr/>
              <p:nvPr/>
            </p:nvSpPr>
            <p:spPr>
              <a:xfrm>
                <a:off x="22191292" y="7162076"/>
                <a:ext cx="196834" cy="692904"/>
              </a:xfrm>
              <a:custGeom>
                <a:avLst/>
                <a:gdLst>
                  <a:gd name="connsiteX0" fmla="*/ 40916 w 196834"/>
                  <a:gd name="connsiteY0" fmla="*/ 16201 h 692904"/>
                  <a:gd name="connsiteX1" fmla="*/ 14948 w 196834"/>
                  <a:gd name="connsiteY1" fmla="*/ 41079 h 692904"/>
                  <a:gd name="connsiteX2" fmla="*/ 14948 w 196834"/>
                  <a:gd name="connsiteY2" fmla="*/ 676703 h 692904"/>
                  <a:gd name="connsiteX3" fmla="*/ 181884 w 196834"/>
                  <a:gd name="connsiteY3" fmla="*/ 676703 h 692904"/>
                  <a:gd name="connsiteX4" fmla="*/ 181884 w 196834"/>
                  <a:gd name="connsiteY4" fmla="*/ 41079 h 692904"/>
                  <a:gd name="connsiteX5" fmla="*/ 155918 w 196834"/>
                  <a:gd name="connsiteY5" fmla="*/ 16201 h 692904"/>
                  <a:gd name="connsiteX6" fmla="*/ 40852 w 196834"/>
                  <a:gd name="connsiteY6" fmla="*/ 0 h 692904"/>
                  <a:gd name="connsiteX7" fmla="*/ 155982 w 196834"/>
                  <a:gd name="connsiteY7" fmla="*/ 0 h 692904"/>
                  <a:gd name="connsiteX8" fmla="*/ 196834 w 196834"/>
                  <a:gd name="connsiteY8" fmla="*/ 41052 h 692904"/>
                  <a:gd name="connsiteX9" fmla="*/ 196834 w 196834"/>
                  <a:gd name="connsiteY9" fmla="*/ 685440 h 692904"/>
                  <a:gd name="connsiteX10" fmla="*/ 189406 w 196834"/>
                  <a:gd name="connsiteY10" fmla="*/ 692904 h 692904"/>
                  <a:gd name="connsiteX11" fmla="*/ 7426 w 196834"/>
                  <a:gd name="connsiteY11" fmla="*/ 692904 h 692904"/>
                  <a:gd name="connsiteX12" fmla="*/ 0 w 196834"/>
                  <a:gd name="connsiteY12" fmla="*/ 685440 h 692904"/>
                  <a:gd name="connsiteX13" fmla="*/ 0 w 196834"/>
                  <a:gd name="connsiteY13" fmla="*/ 41052 h 692904"/>
                  <a:gd name="connsiteX14" fmla="*/ 40852 w 196834"/>
                  <a:gd name="connsiteY14" fmla="*/ 0 h 69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6834" h="692904">
                    <a:moveTo>
                      <a:pt x="40916" y="16201"/>
                    </a:moveTo>
                    <a:cubicBezTo>
                      <a:pt x="26078" y="16201"/>
                      <a:pt x="14948" y="27396"/>
                      <a:pt x="14948" y="41079"/>
                    </a:cubicBezTo>
                    <a:lnTo>
                      <a:pt x="14948" y="676703"/>
                    </a:lnTo>
                    <a:lnTo>
                      <a:pt x="181884" y="676703"/>
                    </a:lnTo>
                    <a:lnTo>
                      <a:pt x="181884" y="41079"/>
                    </a:lnTo>
                    <a:cubicBezTo>
                      <a:pt x="181884" y="27396"/>
                      <a:pt x="169520" y="16201"/>
                      <a:pt x="155918" y="16201"/>
                    </a:cubicBezTo>
                    <a:close/>
                    <a:moveTo>
                      <a:pt x="40852" y="0"/>
                    </a:moveTo>
                    <a:lnTo>
                      <a:pt x="155982" y="0"/>
                    </a:lnTo>
                    <a:cubicBezTo>
                      <a:pt x="178264" y="0"/>
                      <a:pt x="196834" y="18660"/>
                      <a:pt x="196834" y="41052"/>
                    </a:cubicBezTo>
                    <a:lnTo>
                      <a:pt x="196834" y="685440"/>
                    </a:lnTo>
                    <a:cubicBezTo>
                      <a:pt x="196834" y="689172"/>
                      <a:pt x="193120" y="692904"/>
                      <a:pt x="189406" y="692904"/>
                    </a:cubicBezTo>
                    <a:lnTo>
                      <a:pt x="7426" y="692904"/>
                    </a:lnTo>
                    <a:cubicBezTo>
                      <a:pt x="2474" y="692904"/>
                      <a:pt x="0" y="689172"/>
                      <a:pt x="0" y="685440"/>
                    </a:cubicBezTo>
                    <a:lnTo>
                      <a:pt x="0" y="41052"/>
                    </a:lnTo>
                    <a:cubicBezTo>
                      <a:pt x="0" y="18660"/>
                      <a:pt x="17330" y="0"/>
                      <a:pt x="40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08B6C268-6CCA-3F48-A0E2-4452166E2988}"/>
                  </a:ext>
                </a:extLst>
              </p:cNvPr>
              <p:cNvSpPr/>
              <p:nvPr/>
            </p:nvSpPr>
            <p:spPr>
              <a:xfrm>
                <a:off x="22282234" y="7331567"/>
                <a:ext cx="13704" cy="363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93">
                    <a:moveTo>
                      <a:pt x="6" y="293"/>
                    </a:moveTo>
                    <a:cubicBezTo>
                      <a:pt x="3" y="293"/>
                      <a:pt x="0" y="291"/>
                      <a:pt x="0" y="287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287"/>
                    </a:lnTo>
                    <a:cubicBezTo>
                      <a:pt x="12" y="291"/>
                      <a:pt x="9" y="293"/>
                      <a:pt x="6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8E06EAE2-B3AC-424D-917C-2D050BE0DE52}"/>
                  </a:ext>
                </a:extLst>
              </p:cNvPr>
              <p:cNvSpPr/>
              <p:nvPr/>
            </p:nvSpPr>
            <p:spPr>
              <a:xfrm>
                <a:off x="22015635" y="7245577"/>
                <a:ext cx="181886" cy="601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484">
                    <a:moveTo>
                      <a:pt x="0" y="25"/>
                    </a:moveTo>
                    <a:lnTo>
                      <a:pt x="0" y="484"/>
                    </a:lnTo>
                    <a:lnTo>
                      <a:pt x="147" y="484"/>
                    </a:lnTo>
                    <a:lnTo>
                      <a:pt x="147" y="25"/>
                    </a:lnTo>
                    <a:cubicBezTo>
                      <a:pt x="147" y="11"/>
                      <a:pt x="135" y="0"/>
                      <a:pt x="122" y="0"/>
                    </a:cubicBezTo>
                    <a:lnTo>
                      <a:pt x="25" y="0"/>
                    </a:lnTo>
                    <a:cubicBezTo>
                      <a:pt x="11" y="0"/>
                      <a:pt x="0" y="11"/>
                      <a:pt x="0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6D1E5B37-8B8D-D341-B6B3-C7B91E842ED7}"/>
                  </a:ext>
                </a:extLst>
              </p:cNvPr>
              <p:cNvSpPr/>
              <p:nvPr/>
            </p:nvSpPr>
            <p:spPr>
              <a:xfrm>
                <a:off x="22006913" y="7238100"/>
                <a:ext cx="198082" cy="616884"/>
              </a:xfrm>
              <a:custGeom>
                <a:avLst/>
                <a:gdLst>
                  <a:gd name="connsiteX0" fmla="*/ 39690 w 198082"/>
                  <a:gd name="connsiteY0" fmla="*/ 16197 h 616884"/>
                  <a:gd name="connsiteX1" fmla="*/ 16196 w 198082"/>
                  <a:gd name="connsiteY1" fmla="*/ 38582 h 616884"/>
                  <a:gd name="connsiteX2" fmla="*/ 16196 w 198082"/>
                  <a:gd name="connsiteY2" fmla="*/ 600679 h 616884"/>
                  <a:gd name="connsiteX3" fmla="*/ 183132 w 198082"/>
                  <a:gd name="connsiteY3" fmla="*/ 600679 h 616884"/>
                  <a:gd name="connsiteX4" fmla="*/ 183132 w 198082"/>
                  <a:gd name="connsiteY4" fmla="*/ 38582 h 616884"/>
                  <a:gd name="connsiteX5" fmla="*/ 159638 w 198082"/>
                  <a:gd name="connsiteY5" fmla="*/ 16197 h 616884"/>
                  <a:gd name="connsiteX6" fmla="*/ 39616 w 198082"/>
                  <a:gd name="connsiteY6" fmla="*/ 0 h 616884"/>
                  <a:gd name="connsiteX7" fmla="*/ 159702 w 198082"/>
                  <a:gd name="connsiteY7" fmla="*/ 0 h 616884"/>
                  <a:gd name="connsiteX8" fmla="*/ 198082 w 198082"/>
                  <a:gd name="connsiteY8" fmla="*/ 38555 h 616884"/>
                  <a:gd name="connsiteX9" fmla="*/ 198082 w 198082"/>
                  <a:gd name="connsiteY9" fmla="*/ 609422 h 616884"/>
                  <a:gd name="connsiteX10" fmla="*/ 190652 w 198082"/>
                  <a:gd name="connsiteY10" fmla="*/ 616884 h 616884"/>
                  <a:gd name="connsiteX11" fmla="*/ 8666 w 198082"/>
                  <a:gd name="connsiteY11" fmla="*/ 616884 h 616884"/>
                  <a:gd name="connsiteX12" fmla="*/ 0 w 198082"/>
                  <a:gd name="connsiteY12" fmla="*/ 609422 h 616884"/>
                  <a:gd name="connsiteX13" fmla="*/ 0 w 198082"/>
                  <a:gd name="connsiteY13" fmla="*/ 38555 h 616884"/>
                  <a:gd name="connsiteX14" fmla="*/ 39616 w 198082"/>
                  <a:gd name="connsiteY1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082" h="616884">
                    <a:moveTo>
                      <a:pt x="39690" y="16197"/>
                    </a:moveTo>
                    <a:cubicBezTo>
                      <a:pt x="27326" y="16197"/>
                      <a:pt x="16196" y="26146"/>
                      <a:pt x="16196" y="38582"/>
                    </a:cubicBezTo>
                    <a:lnTo>
                      <a:pt x="16196" y="600679"/>
                    </a:lnTo>
                    <a:lnTo>
                      <a:pt x="183132" y="600679"/>
                    </a:lnTo>
                    <a:lnTo>
                      <a:pt x="183132" y="38582"/>
                    </a:lnTo>
                    <a:cubicBezTo>
                      <a:pt x="183132" y="26146"/>
                      <a:pt x="172002" y="16197"/>
                      <a:pt x="159638" y="16197"/>
                    </a:cubicBezTo>
                    <a:close/>
                    <a:moveTo>
                      <a:pt x="39616" y="0"/>
                    </a:moveTo>
                    <a:lnTo>
                      <a:pt x="159702" y="0"/>
                    </a:lnTo>
                    <a:cubicBezTo>
                      <a:pt x="180748" y="0"/>
                      <a:pt x="198082" y="17412"/>
                      <a:pt x="198082" y="38555"/>
                    </a:cubicBezTo>
                    <a:lnTo>
                      <a:pt x="198082" y="609422"/>
                    </a:lnTo>
                    <a:cubicBezTo>
                      <a:pt x="198082" y="613153"/>
                      <a:pt x="194366" y="616884"/>
                      <a:pt x="190652" y="616884"/>
                    </a:cubicBezTo>
                    <a:lnTo>
                      <a:pt x="8666" y="616884"/>
                    </a:lnTo>
                    <a:cubicBezTo>
                      <a:pt x="3714" y="616884"/>
                      <a:pt x="0" y="613153"/>
                      <a:pt x="0" y="609422"/>
                    </a:cubicBezTo>
                    <a:lnTo>
                      <a:pt x="0" y="38555"/>
                    </a:lnTo>
                    <a:cubicBezTo>
                      <a:pt x="0" y="17412"/>
                      <a:pt x="17332" y="0"/>
                      <a:pt x="396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3B12AE0-E78E-8B4B-BA96-6A6A5FDE9FB7}"/>
                  </a:ext>
                </a:extLst>
              </p:cNvPr>
              <p:cNvSpPr/>
              <p:nvPr/>
            </p:nvSpPr>
            <p:spPr>
              <a:xfrm>
                <a:off x="22100349" y="7383909"/>
                <a:ext cx="13704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65">
                    <a:moveTo>
                      <a:pt x="6" y="265"/>
                    </a:moveTo>
                    <a:cubicBezTo>
                      <a:pt x="2" y="265"/>
                      <a:pt x="0" y="263"/>
                      <a:pt x="0" y="259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8" y="0"/>
                      <a:pt x="12" y="3"/>
                      <a:pt x="12" y="6"/>
                    </a:cubicBezTo>
                    <a:lnTo>
                      <a:pt x="12" y="259"/>
                    </a:lnTo>
                    <a:cubicBezTo>
                      <a:pt x="12" y="263"/>
                      <a:pt x="8" y="265"/>
                      <a:pt x="6" y="2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2A77BEDB-4999-C444-A970-1C77CFA4E513}"/>
                  </a:ext>
                </a:extLst>
              </p:cNvPr>
              <p:cNvSpPr/>
              <p:nvPr/>
            </p:nvSpPr>
            <p:spPr>
              <a:xfrm>
                <a:off x="20980382" y="8454420"/>
                <a:ext cx="181886" cy="7253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583">
                    <a:moveTo>
                      <a:pt x="0" y="25"/>
                    </a:moveTo>
                    <a:lnTo>
                      <a:pt x="0" y="583"/>
                    </a:lnTo>
                    <a:lnTo>
                      <a:pt x="147" y="583"/>
                    </a:lnTo>
                    <a:lnTo>
                      <a:pt x="147" y="25"/>
                    </a:lnTo>
                    <a:cubicBezTo>
                      <a:pt x="147" y="11"/>
                      <a:pt x="136" y="0"/>
                      <a:pt x="122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9F96BEE7-7FAE-C149-A5B6-56F7CE1C1747}"/>
                  </a:ext>
                </a:extLst>
              </p:cNvPr>
              <p:cNvSpPr/>
              <p:nvPr/>
            </p:nvSpPr>
            <p:spPr>
              <a:xfrm>
                <a:off x="20972908" y="8445693"/>
                <a:ext cx="198080" cy="741506"/>
              </a:xfrm>
              <a:custGeom>
                <a:avLst/>
                <a:gdLst>
                  <a:gd name="connsiteX0" fmla="*/ 39688 w 198080"/>
                  <a:gd name="connsiteY0" fmla="*/ 16204 h 741506"/>
                  <a:gd name="connsiteX1" fmla="*/ 16194 w 198080"/>
                  <a:gd name="connsiteY1" fmla="*/ 39841 h 741506"/>
                  <a:gd name="connsiteX2" fmla="*/ 16194 w 198080"/>
                  <a:gd name="connsiteY2" fmla="*/ 725308 h 741506"/>
                  <a:gd name="connsiteX3" fmla="*/ 181884 w 198080"/>
                  <a:gd name="connsiteY3" fmla="*/ 725308 h 741506"/>
                  <a:gd name="connsiteX4" fmla="*/ 181884 w 198080"/>
                  <a:gd name="connsiteY4" fmla="*/ 39841 h 741506"/>
                  <a:gd name="connsiteX5" fmla="*/ 158390 w 198080"/>
                  <a:gd name="connsiteY5" fmla="*/ 16204 h 741506"/>
                  <a:gd name="connsiteX6" fmla="*/ 39616 w 198080"/>
                  <a:gd name="connsiteY6" fmla="*/ 0 h 741506"/>
                  <a:gd name="connsiteX7" fmla="*/ 158464 w 198080"/>
                  <a:gd name="connsiteY7" fmla="*/ 0 h 741506"/>
                  <a:gd name="connsiteX8" fmla="*/ 198080 w 198080"/>
                  <a:gd name="connsiteY8" fmla="*/ 39812 h 741506"/>
                  <a:gd name="connsiteX9" fmla="*/ 198080 w 198080"/>
                  <a:gd name="connsiteY9" fmla="*/ 734041 h 741506"/>
                  <a:gd name="connsiteX10" fmla="*/ 189414 w 198080"/>
                  <a:gd name="connsiteY10" fmla="*/ 741506 h 741506"/>
                  <a:gd name="connsiteX11" fmla="*/ 7428 w 198080"/>
                  <a:gd name="connsiteY11" fmla="*/ 741506 h 741506"/>
                  <a:gd name="connsiteX12" fmla="*/ 0 w 198080"/>
                  <a:gd name="connsiteY12" fmla="*/ 734041 h 741506"/>
                  <a:gd name="connsiteX13" fmla="*/ 0 w 198080"/>
                  <a:gd name="connsiteY13" fmla="*/ 39812 h 741506"/>
                  <a:gd name="connsiteX14" fmla="*/ 39616 w 198080"/>
                  <a:gd name="connsiteY14" fmla="*/ 0 h 74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080" h="741506">
                    <a:moveTo>
                      <a:pt x="39688" y="16204"/>
                    </a:moveTo>
                    <a:cubicBezTo>
                      <a:pt x="26086" y="16204"/>
                      <a:pt x="16194" y="26156"/>
                      <a:pt x="16194" y="39841"/>
                    </a:cubicBezTo>
                    <a:lnTo>
                      <a:pt x="16194" y="725308"/>
                    </a:lnTo>
                    <a:lnTo>
                      <a:pt x="181884" y="725308"/>
                    </a:lnTo>
                    <a:lnTo>
                      <a:pt x="181884" y="39841"/>
                    </a:lnTo>
                    <a:cubicBezTo>
                      <a:pt x="181884" y="26156"/>
                      <a:pt x="171992" y="16204"/>
                      <a:pt x="158390" y="16204"/>
                    </a:cubicBezTo>
                    <a:close/>
                    <a:moveTo>
                      <a:pt x="39616" y="0"/>
                    </a:moveTo>
                    <a:lnTo>
                      <a:pt x="158464" y="0"/>
                    </a:lnTo>
                    <a:cubicBezTo>
                      <a:pt x="179510" y="0"/>
                      <a:pt x="198080" y="18662"/>
                      <a:pt x="198080" y="39812"/>
                    </a:cubicBezTo>
                    <a:lnTo>
                      <a:pt x="198080" y="734041"/>
                    </a:lnTo>
                    <a:cubicBezTo>
                      <a:pt x="198080" y="736529"/>
                      <a:pt x="193128" y="741506"/>
                      <a:pt x="189414" y="741506"/>
                    </a:cubicBezTo>
                    <a:lnTo>
                      <a:pt x="7428" y="741506"/>
                    </a:lnTo>
                    <a:cubicBezTo>
                      <a:pt x="3714" y="741506"/>
                      <a:pt x="0" y="736529"/>
                      <a:pt x="0" y="734041"/>
                    </a:cubicBezTo>
                    <a:lnTo>
                      <a:pt x="0" y="39812"/>
                    </a:lnTo>
                    <a:cubicBezTo>
                      <a:pt x="0" y="18662"/>
                      <a:pt x="17332" y="0"/>
                      <a:pt x="396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13FC8641-96EA-7F4A-9055-573163CBDADD}"/>
                  </a:ext>
                </a:extLst>
              </p:cNvPr>
              <p:cNvSpPr/>
              <p:nvPr/>
            </p:nvSpPr>
            <p:spPr>
              <a:xfrm>
                <a:off x="21065096" y="8591505"/>
                <a:ext cx="13704" cy="453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65">
                    <a:moveTo>
                      <a:pt x="6" y="365"/>
                    </a:moveTo>
                    <a:cubicBezTo>
                      <a:pt x="2" y="365"/>
                      <a:pt x="0" y="362"/>
                      <a:pt x="0" y="359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7"/>
                    </a:cubicBezTo>
                    <a:lnTo>
                      <a:pt x="12" y="359"/>
                    </a:lnTo>
                    <a:cubicBezTo>
                      <a:pt x="12" y="362"/>
                      <a:pt x="9" y="365"/>
                      <a:pt x="6" y="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D4B7750-0565-AE4C-8A53-7496B52118FF}"/>
                  </a:ext>
                </a:extLst>
              </p:cNvPr>
              <p:cNvSpPr/>
              <p:nvPr/>
            </p:nvSpPr>
            <p:spPr>
              <a:xfrm>
                <a:off x="21163510" y="8622661"/>
                <a:ext cx="181886" cy="557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448">
                    <a:moveTo>
                      <a:pt x="0" y="25"/>
                    </a:moveTo>
                    <a:lnTo>
                      <a:pt x="0" y="448"/>
                    </a:lnTo>
                    <a:lnTo>
                      <a:pt x="147" y="448"/>
                    </a:lnTo>
                    <a:lnTo>
                      <a:pt x="147" y="25"/>
                    </a:lnTo>
                    <a:cubicBezTo>
                      <a:pt x="147" y="11"/>
                      <a:pt x="136" y="0"/>
                      <a:pt x="122" y="0"/>
                    </a:cubicBezTo>
                    <a:lnTo>
                      <a:pt x="25" y="0"/>
                    </a:lnTo>
                    <a:cubicBezTo>
                      <a:pt x="12" y="0"/>
                      <a:pt x="0" y="11"/>
                      <a:pt x="0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5C5A66D0-FC20-2E4E-BD9A-4DCFB67AC8E5}"/>
                  </a:ext>
                </a:extLst>
              </p:cNvPr>
              <p:cNvSpPr/>
              <p:nvPr/>
            </p:nvSpPr>
            <p:spPr>
              <a:xfrm>
                <a:off x="21156036" y="8615183"/>
                <a:ext cx="196834" cy="572019"/>
              </a:xfrm>
              <a:custGeom>
                <a:avLst/>
                <a:gdLst>
                  <a:gd name="connsiteX0" fmla="*/ 38450 w 196834"/>
                  <a:gd name="connsiteY0" fmla="*/ 16201 h 572019"/>
                  <a:gd name="connsiteX1" fmla="*/ 16194 w 196834"/>
                  <a:gd name="connsiteY1" fmla="*/ 38581 h 572019"/>
                  <a:gd name="connsiteX2" fmla="*/ 16194 w 196834"/>
                  <a:gd name="connsiteY2" fmla="*/ 555818 h 572019"/>
                  <a:gd name="connsiteX3" fmla="*/ 181884 w 196834"/>
                  <a:gd name="connsiteY3" fmla="*/ 555818 h 572019"/>
                  <a:gd name="connsiteX4" fmla="*/ 181884 w 196834"/>
                  <a:gd name="connsiteY4" fmla="*/ 38581 h 572019"/>
                  <a:gd name="connsiteX5" fmla="*/ 158390 w 196834"/>
                  <a:gd name="connsiteY5" fmla="*/ 16201 h 572019"/>
                  <a:gd name="connsiteX6" fmla="*/ 38376 w 196834"/>
                  <a:gd name="connsiteY6" fmla="*/ 0 h 572019"/>
                  <a:gd name="connsiteX7" fmla="*/ 158458 w 196834"/>
                  <a:gd name="connsiteY7" fmla="*/ 0 h 572019"/>
                  <a:gd name="connsiteX8" fmla="*/ 196834 w 196834"/>
                  <a:gd name="connsiteY8" fmla="*/ 38549 h 572019"/>
                  <a:gd name="connsiteX9" fmla="*/ 196834 w 196834"/>
                  <a:gd name="connsiteY9" fmla="*/ 564558 h 572019"/>
                  <a:gd name="connsiteX10" fmla="*/ 189406 w 196834"/>
                  <a:gd name="connsiteY10" fmla="*/ 572019 h 572019"/>
                  <a:gd name="connsiteX11" fmla="*/ 7426 w 196834"/>
                  <a:gd name="connsiteY11" fmla="*/ 572019 h 572019"/>
                  <a:gd name="connsiteX12" fmla="*/ 0 w 196834"/>
                  <a:gd name="connsiteY12" fmla="*/ 564558 h 572019"/>
                  <a:gd name="connsiteX13" fmla="*/ 0 w 196834"/>
                  <a:gd name="connsiteY13" fmla="*/ 38549 h 572019"/>
                  <a:gd name="connsiteX14" fmla="*/ 38376 w 196834"/>
                  <a:gd name="connsiteY14" fmla="*/ 0 h 57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6834" h="572019">
                    <a:moveTo>
                      <a:pt x="38450" y="16201"/>
                    </a:moveTo>
                    <a:cubicBezTo>
                      <a:pt x="26086" y="16201"/>
                      <a:pt x="16194" y="24905"/>
                      <a:pt x="16194" y="38581"/>
                    </a:cubicBezTo>
                    <a:lnTo>
                      <a:pt x="16194" y="555818"/>
                    </a:lnTo>
                    <a:lnTo>
                      <a:pt x="181884" y="555818"/>
                    </a:lnTo>
                    <a:lnTo>
                      <a:pt x="181884" y="38581"/>
                    </a:lnTo>
                    <a:cubicBezTo>
                      <a:pt x="181884" y="24905"/>
                      <a:pt x="171992" y="16201"/>
                      <a:pt x="158390" y="16201"/>
                    </a:cubicBezTo>
                    <a:close/>
                    <a:moveTo>
                      <a:pt x="38376" y="0"/>
                    </a:moveTo>
                    <a:lnTo>
                      <a:pt x="158458" y="0"/>
                    </a:lnTo>
                    <a:cubicBezTo>
                      <a:pt x="179502" y="0"/>
                      <a:pt x="196834" y="17409"/>
                      <a:pt x="196834" y="38549"/>
                    </a:cubicBezTo>
                    <a:lnTo>
                      <a:pt x="196834" y="564558"/>
                    </a:lnTo>
                    <a:cubicBezTo>
                      <a:pt x="196834" y="567045"/>
                      <a:pt x="194358" y="572019"/>
                      <a:pt x="189406" y="572019"/>
                    </a:cubicBezTo>
                    <a:lnTo>
                      <a:pt x="7426" y="572019"/>
                    </a:lnTo>
                    <a:cubicBezTo>
                      <a:pt x="3712" y="572019"/>
                      <a:pt x="0" y="567045"/>
                      <a:pt x="0" y="564558"/>
                    </a:cubicBezTo>
                    <a:lnTo>
                      <a:pt x="0" y="38549"/>
                    </a:lnTo>
                    <a:cubicBezTo>
                      <a:pt x="0" y="17409"/>
                      <a:pt x="17330" y="0"/>
                      <a:pt x="38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4AD04768-77E3-4446-9723-E3E28AC21E2D}"/>
                  </a:ext>
                </a:extLst>
              </p:cNvPr>
              <p:cNvSpPr/>
              <p:nvPr/>
            </p:nvSpPr>
            <p:spPr>
              <a:xfrm>
                <a:off x="21248227" y="8891846"/>
                <a:ext cx="13704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82">
                    <a:moveTo>
                      <a:pt x="6" y="182"/>
                    </a:moveTo>
                    <a:cubicBezTo>
                      <a:pt x="2" y="182"/>
                      <a:pt x="0" y="180"/>
                      <a:pt x="0" y="176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76"/>
                    </a:lnTo>
                    <a:cubicBezTo>
                      <a:pt x="12" y="180"/>
                      <a:pt x="9" y="182"/>
                      <a:pt x="6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61A795F9-FE92-CF41-86B7-1B67756F5104}"/>
                  </a:ext>
                </a:extLst>
              </p:cNvPr>
              <p:cNvSpPr/>
              <p:nvPr/>
            </p:nvSpPr>
            <p:spPr>
              <a:xfrm>
                <a:off x="21214592" y="8744791"/>
                <a:ext cx="79730" cy="78512"/>
              </a:xfrm>
              <a:custGeom>
                <a:avLst/>
                <a:gdLst>
                  <a:gd name="connsiteX0" fmla="*/ 40470 w 79730"/>
                  <a:gd name="connsiteY0" fmla="*/ 14955 h 78512"/>
                  <a:gd name="connsiteX1" fmla="*/ 16194 w 79730"/>
                  <a:gd name="connsiteY1" fmla="*/ 38041 h 78512"/>
                  <a:gd name="connsiteX2" fmla="*/ 40470 w 79730"/>
                  <a:gd name="connsiteY2" fmla="*/ 63558 h 78512"/>
                  <a:gd name="connsiteX3" fmla="*/ 63534 w 79730"/>
                  <a:gd name="connsiteY3" fmla="*/ 38041 h 78512"/>
                  <a:gd name="connsiteX4" fmla="*/ 40470 w 79730"/>
                  <a:gd name="connsiteY4" fmla="*/ 14955 h 78512"/>
                  <a:gd name="connsiteX5" fmla="*/ 40478 w 79730"/>
                  <a:gd name="connsiteY5" fmla="*/ 0 h 78512"/>
                  <a:gd name="connsiteX6" fmla="*/ 79730 w 79730"/>
                  <a:gd name="connsiteY6" fmla="*/ 38029 h 78512"/>
                  <a:gd name="connsiteX7" fmla="*/ 40478 w 79730"/>
                  <a:gd name="connsiteY7" fmla="*/ 78512 h 78512"/>
                  <a:gd name="connsiteX8" fmla="*/ 0 w 79730"/>
                  <a:gd name="connsiteY8" fmla="*/ 38029 h 78512"/>
                  <a:gd name="connsiteX9" fmla="*/ 40478 w 79730"/>
                  <a:gd name="connsiteY9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30" h="78512">
                    <a:moveTo>
                      <a:pt x="40470" y="14955"/>
                    </a:moveTo>
                    <a:cubicBezTo>
                      <a:pt x="27118" y="14955"/>
                      <a:pt x="16194" y="24676"/>
                      <a:pt x="16194" y="38041"/>
                    </a:cubicBezTo>
                    <a:cubicBezTo>
                      <a:pt x="16194" y="51407"/>
                      <a:pt x="27118" y="63558"/>
                      <a:pt x="40470" y="63558"/>
                    </a:cubicBezTo>
                    <a:cubicBezTo>
                      <a:pt x="53824" y="63558"/>
                      <a:pt x="63534" y="51407"/>
                      <a:pt x="63534" y="38041"/>
                    </a:cubicBezTo>
                    <a:cubicBezTo>
                      <a:pt x="63534" y="24676"/>
                      <a:pt x="53824" y="14955"/>
                      <a:pt x="40470" y="14955"/>
                    </a:cubicBezTo>
                    <a:close/>
                    <a:moveTo>
                      <a:pt x="40478" y="0"/>
                    </a:moveTo>
                    <a:cubicBezTo>
                      <a:pt x="62558" y="0"/>
                      <a:pt x="79730" y="17175"/>
                      <a:pt x="79730" y="38029"/>
                    </a:cubicBezTo>
                    <a:cubicBezTo>
                      <a:pt x="79730" y="60111"/>
                      <a:pt x="62558" y="78512"/>
                      <a:pt x="40478" y="78512"/>
                    </a:cubicBezTo>
                    <a:cubicBezTo>
                      <a:pt x="18398" y="78512"/>
                      <a:pt x="0" y="60111"/>
                      <a:pt x="0" y="38029"/>
                    </a:cubicBezTo>
                    <a:cubicBezTo>
                      <a:pt x="0" y="17175"/>
                      <a:pt x="18398" y="0"/>
                      <a:pt x="40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DC6AB9A-32DB-E640-95EC-52FFCDDA575B}"/>
                  </a:ext>
                </a:extLst>
              </p:cNvPr>
              <p:cNvSpPr/>
              <p:nvPr/>
            </p:nvSpPr>
            <p:spPr>
              <a:xfrm>
                <a:off x="21808833" y="7339045"/>
                <a:ext cx="205556" cy="508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" h="409">
                    <a:moveTo>
                      <a:pt x="0" y="26"/>
                    </a:moveTo>
                    <a:lnTo>
                      <a:pt x="0" y="409"/>
                    </a:lnTo>
                    <a:lnTo>
                      <a:pt x="166" y="409"/>
                    </a:lnTo>
                    <a:lnTo>
                      <a:pt x="166" y="26"/>
                    </a:lnTo>
                    <a:cubicBezTo>
                      <a:pt x="166" y="12"/>
                      <a:pt x="155" y="0"/>
                      <a:pt x="140" y="0"/>
                    </a:cubicBezTo>
                    <a:lnTo>
                      <a:pt x="25" y="0"/>
                    </a:lnTo>
                    <a:cubicBezTo>
                      <a:pt x="11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1008A65C-1F3D-D54C-874F-341F74019481}"/>
                  </a:ext>
                </a:extLst>
              </p:cNvPr>
              <p:cNvSpPr/>
              <p:nvPr/>
            </p:nvSpPr>
            <p:spPr>
              <a:xfrm>
                <a:off x="21801360" y="7331567"/>
                <a:ext cx="220504" cy="523416"/>
              </a:xfrm>
              <a:custGeom>
                <a:avLst/>
                <a:gdLst>
                  <a:gd name="connsiteX0" fmla="*/ 38464 w 220504"/>
                  <a:gd name="connsiteY0" fmla="*/ 14955 h 523416"/>
                  <a:gd name="connsiteX1" fmla="*/ 14948 w 220504"/>
                  <a:gd name="connsiteY1" fmla="*/ 39817 h 523416"/>
                  <a:gd name="connsiteX2" fmla="*/ 14948 w 220504"/>
                  <a:gd name="connsiteY2" fmla="*/ 507216 h 523416"/>
                  <a:gd name="connsiteX3" fmla="*/ 204308 w 220504"/>
                  <a:gd name="connsiteY3" fmla="*/ 507216 h 523416"/>
                  <a:gd name="connsiteX4" fmla="*/ 204308 w 220504"/>
                  <a:gd name="connsiteY4" fmla="*/ 39817 h 523416"/>
                  <a:gd name="connsiteX5" fmla="*/ 180792 w 220504"/>
                  <a:gd name="connsiteY5" fmla="*/ 14955 h 523416"/>
                  <a:gd name="connsiteX6" fmla="*/ 38402 w 220504"/>
                  <a:gd name="connsiteY6" fmla="*/ 0 h 523416"/>
                  <a:gd name="connsiteX7" fmla="*/ 180862 w 220504"/>
                  <a:gd name="connsiteY7" fmla="*/ 0 h 523416"/>
                  <a:gd name="connsiteX8" fmla="*/ 220504 w 220504"/>
                  <a:gd name="connsiteY8" fmla="*/ 39785 h 523416"/>
                  <a:gd name="connsiteX9" fmla="*/ 220504 w 220504"/>
                  <a:gd name="connsiteY9" fmla="*/ 515957 h 523416"/>
                  <a:gd name="connsiteX10" fmla="*/ 213072 w 220504"/>
                  <a:gd name="connsiteY10" fmla="*/ 523416 h 523416"/>
                  <a:gd name="connsiteX11" fmla="*/ 7432 w 220504"/>
                  <a:gd name="connsiteY11" fmla="*/ 523416 h 523416"/>
                  <a:gd name="connsiteX12" fmla="*/ 0 w 220504"/>
                  <a:gd name="connsiteY12" fmla="*/ 515957 h 523416"/>
                  <a:gd name="connsiteX13" fmla="*/ 0 w 220504"/>
                  <a:gd name="connsiteY13" fmla="*/ 39785 h 523416"/>
                  <a:gd name="connsiteX14" fmla="*/ 38402 w 220504"/>
                  <a:gd name="connsiteY14" fmla="*/ 0 h 52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504" h="523416">
                    <a:moveTo>
                      <a:pt x="38464" y="14955"/>
                    </a:moveTo>
                    <a:cubicBezTo>
                      <a:pt x="24850" y="14955"/>
                      <a:pt x="14948" y="26143"/>
                      <a:pt x="14948" y="39817"/>
                    </a:cubicBezTo>
                    <a:lnTo>
                      <a:pt x="14948" y="507216"/>
                    </a:lnTo>
                    <a:lnTo>
                      <a:pt x="204308" y="507216"/>
                    </a:lnTo>
                    <a:lnTo>
                      <a:pt x="204308" y="39817"/>
                    </a:lnTo>
                    <a:cubicBezTo>
                      <a:pt x="204308" y="26143"/>
                      <a:pt x="194406" y="14955"/>
                      <a:pt x="180792" y="14955"/>
                    </a:cubicBezTo>
                    <a:close/>
                    <a:moveTo>
                      <a:pt x="38402" y="0"/>
                    </a:moveTo>
                    <a:lnTo>
                      <a:pt x="180862" y="0"/>
                    </a:lnTo>
                    <a:cubicBezTo>
                      <a:pt x="203160" y="0"/>
                      <a:pt x="220504" y="17406"/>
                      <a:pt x="220504" y="39785"/>
                    </a:cubicBezTo>
                    <a:lnTo>
                      <a:pt x="220504" y="515957"/>
                    </a:lnTo>
                    <a:cubicBezTo>
                      <a:pt x="220504" y="519686"/>
                      <a:pt x="216788" y="523416"/>
                      <a:pt x="213072" y="523416"/>
                    </a:cubicBezTo>
                    <a:lnTo>
                      <a:pt x="7432" y="523416"/>
                    </a:lnTo>
                    <a:cubicBezTo>
                      <a:pt x="2476" y="523416"/>
                      <a:pt x="0" y="519686"/>
                      <a:pt x="0" y="515957"/>
                    </a:cubicBezTo>
                    <a:lnTo>
                      <a:pt x="0" y="39785"/>
                    </a:lnTo>
                    <a:cubicBezTo>
                      <a:pt x="0" y="17406"/>
                      <a:pt x="17342" y="0"/>
                      <a:pt x="384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448FC7F5-56EF-9A4B-A960-53E8C516A001}"/>
                  </a:ext>
                </a:extLst>
              </p:cNvPr>
              <p:cNvSpPr/>
              <p:nvPr/>
            </p:nvSpPr>
            <p:spPr>
              <a:xfrm>
                <a:off x="21808833" y="7458683"/>
                <a:ext cx="205556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" h="98">
                    <a:moveTo>
                      <a:pt x="166" y="98"/>
                    </a:moveTo>
                    <a:lnTo>
                      <a:pt x="0" y="98"/>
                    </a:lnTo>
                    <a:lnTo>
                      <a:pt x="0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828C6069-B8AF-504A-BCE4-24555657F332}"/>
                  </a:ext>
                </a:extLst>
              </p:cNvPr>
              <p:cNvSpPr/>
              <p:nvPr/>
            </p:nvSpPr>
            <p:spPr>
              <a:xfrm>
                <a:off x="21801360" y="7451205"/>
                <a:ext cx="220504" cy="137085"/>
              </a:xfrm>
              <a:custGeom>
                <a:avLst/>
                <a:gdLst>
                  <a:gd name="connsiteX0" fmla="*/ 14948 w 220504"/>
                  <a:gd name="connsiteY0" fmla="*/ 14955 h 137085"/>
                  <a:gd name="connsiteX1" fmla="*/ 14948 w 220504"/>
                  <a:gd name="connsiteY1" fmla="*/ 120884 h 137085"/>
                  <a:gd name="connsiteX2" fmla="*/ 204308 w 220504"/>
                  <a:gd name="connsiteY2" fmla="*/ 120884 h 137085"/>
                  <a:gd name="connsiteX3" fmla="*/ 204308 w 220504"/>
                  <a:gd name="connsiteY3" fmla="*/ 14955 h 137085"/>
                  <a:gd name="connsiteX4" fmla="*/ 7432 w 220504"/>
                  <a:gd name="connsiteY4" fmla="*/ 0 h 137085"/>
                  <a:gd name="connsiteX5" fmla="*/ 213072 w 220504"/>
                  <a:gd name="connsiteY5" fmla="*/ 0 h 137085"/>
                  <a:gd name="connsiteX6" fmla="*/ 220504 w 220504"/>
                  <a:gd name="connsiteY6" fmla="*/ 7410 h 137085"/>
                  <a:gd name="connsiteX7" fmla="*/ 220504 w 220504"/>
                  <a:gd name="connsiteY7" fmla="*/ 128440 h 137085"/>
                  <a:gd name="connsiteX8" fmla="*/ 213072 w 220504"/>
                  <a:gd name="connsiteY8" fmla="*/ 137085 h 137085"/>
                  <a:gd name="connsiteX9" fmla="*/ 7432 w 220504"/>
                  <a:gd name="connsiteY9" fmla="*/ 137085 h 137085"/>
                  <a:gd name="connsiteX10" fmla="*/ 0 w 220504"/>
                  <a:gd name="connsiteY10" fmla="*/ 128440 h 137085"/>
                  <a:gd name="connsiteX11" fmla="*/ 0 w 220504"/>
                  <a:gd name="connsiteY11" fmla="*/ 7410 h 137085"/>
                  <a:gd name="connsiteX12" fmla="*/ 7432 w 220504"/>
                  <a:gd name="connsiteY12" fmla="*/ 0 h 13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0504" h="137085">
                    <a:moveTo>
                      <a:pt x="14948" y="14955"/>
                    </a:moveTo>
                    <a:lnTo>
                      <a:pt x="14948" y="120884"/>
                    </a:lnTo>
                    <a:lnTo>
                      <a:pt x="204308" y="120884"/>
                    </a:lnTo>
                    <a:lnTo>
                      <a:pt x="204308" y="14955"/>
                    </a:lnTo>
                    <a:close/>
                    <a:moveTo>
                      <a:pt x="7432" y="0"/>
                    </a:moveTo>
                    <a:lnTo>
                      <a:pt x="213072" y="0"/>
                    </a:lnTo>
                    <a:cubicBezTo>
                      <a:pt x="216788" y="0"/>
                      <a:pt x="220504" y="2470"/>
                      <a:pt x="220504" y="7410"/>
                    </a:cubicBezTo>
                    <a:lnTo>
                      <a:pt x="220504" y="128440"/>
                    </a:lnTo>
                    <a:cubicBezTo>
                      <a:pt x="220504" y="132145"/>
                      <a:pt x="216788" y="137085"/>
                      <a:pt x="213072" y="137085"/>
                    </a:cubicBezTo>
                    <a:lnTo>
                      <a:pt x="7432" y="137085"/>
                    </a:lnTo>
                    <a:cubicBezTo>
                      <a:pt x="2476" y="137085"/>
                      <a:pt x="0" y="132145"/>
                      <a:pt x="0" y="128440"/>
                    </a:cubicBezTo>
                    <a:lnTo>
                      <a:pt x="0" y="7410"/>
                    </a:lnTo>
                    <a:cubicBezTo>
                      <a:pt x="0" y="2470"/>
                      <a:pt x="2476" y="0"/>
                      <a:pt x="7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BE928C29-0612-0847-B831-585E8B0E7655}"/>
                  </a:ext>
                </a:extLst>
              </p:cNvPr>
              <p:cNvSpPr/>
              <p:nvPr/>
            </p:nvSpPr>
            <p:spPr>
              <a:xfrm>
                <a:off x="21340416" y="8693696"/>
                <a:ext cx="1085085" cy="486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2" h="391">
                    <a:moveTo>
                      <a:pt x="872" y="0"/>
                    </a:moveTo>
                    <a:lnTo>
                      <a:pt x="0" y="0"/>
                    </a:lnTo>
                    <a:lnTo>
                      <a:pt x="0" y="391"/>
                    </a:lnTo>
                    <a:lnTo>
                      <a:pt x="872" y="39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4AF38032-2D05-6E4A-9D4D-D2F2772F748D}"/>
                  </a:ext>
                </a:extLst>
              </p:cNvPr>
              <p:cNvSpPr/>
              <p:nvPr/>
            </p:nvSpPr>
            <p:spPr>
              <a:xfrm>
                <a:off x="21332940" y="8686218"/>
                <a:ext cx="1101280" cy="500984"/>
              </a:xfrm>
              <a:custGeom>
                <a:avLst/>
                <a:gdLst>
                  <a:gd name="connsiteX0" fmla="*/ 14950 w 1101280"/>
                  <a:gd name="connsiteY0" fmla="*/ 14955 h 500984"/>
                  <a:gd name="connsiteX1" fmla="*/ 14950 w 1101280"/>
                  <a:gd name="connsiteY1" fmla="*/ 484783 h 500984"/>
                  <a:gd name="connsiteX2" fmla="*/ 1085084 w 1101280"/>
                  <a:gd name="connsiteY2" fmla="*/ 484783 h 500984"/>
                  <a:gd name="connsiteX3" fmla="*/ 1085084 w 1101280"/>
                  <a:gd name="connsiteY3" fmla="*/ 14955 h 500984"/>
                  <a:gd name="connsiteX4" fmla="*/ 7468 w 1101280"/>
                  <a:gd name="connsiteY4" fmla="*/ 0 h 500984"/>
                  <a:gd name="connsiteX5" fmla="*/ 1092570 w 1101280"/>
                  <a:gd name="connsiteY5" fmla="*/ 0 h 500984"/>
                  <a:gd name="connsiteX6" fmla="*/ 1098792 w 1101280"/>
                  <a:gd name="connsiteY6" fmla="*/ 1243 h 500984"/>
                  <a:gd name="connsiteX7" fmla="*/ 1101280 w 1101280"/>
                  <a:gd name="connsiteY7" fmla="*/ 7459 h 500984"/>
                  <a:gd name="connsiteX8" fmla="*/ 1101280 w 1101280"/>
                  <a:gd name="connsiteY8" fmla="*/ 493525 h 500984"/>
                  <a:gd name="connsiteX9" fmla="*/ 1092570 w 1101280"/>
                  <a:gd name="connsiteY9" fmla="*/ 500984 h 500984"/>
                  <a:gd name="connsiteX10" fmla="*/ 7468 w 1101280"/>
                  <a:gd name="connsiteY10" fmla="*/ 500984 h 500984"/>
                  <a:gd name="connsiteX11" fmla="*/ 0 w 1101280"/>
                  <a:gd name="connsiteY11" fmla="*/ 493525 h 500984"/>
                  <a:gd name="connsiteX12" fmla="*/ 0 w 1101280"/>
                  <a:gd name="connsiteY12" fmla="*/ 7459 h 500984"/>
                  <a:gd name="connsiteX13" fmla="*/ 7468 w 1101280"/>
                  <a:gd name="connsiteY13" fmla="*/ 0 h 50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1280" h="500984">
                    <a:moveTo>
                      <a:pt x="14950" y="14955"/>
                    </a:moveTo>
                    <a:lnTo>
                      <a:pt x="14950" y="484783"/>
                    </a:lnTo>
                    <a:lnTo>
                      <a:pt x="1085084" y="484783"/>
                    </a:lnTo>
                    <a:lnTo>
                      <a:pt x="1085084" y="14955"/>
                    </a:lnTo>
                    <a:close/>
                    <a:moveTo>
                      <a:pt x="7468" y="0"/>
                    </a:moveTo>
                    <a:lnTo>
                      <a:pt x="1092570" y="0"/>
                    </a:lnTo>
                    <a:cubicBezTo>
                      <a:pt x="1095060" y="0"/>
                      <a:pt x="1096304" y="0"/>
                      <a:pt x="1098792" y="1243"/>
                    </a:cubicBezTo>
                    <a:cubicBezTo>
                      <a:pt x="1100036" y="3729"/>
                      <a:pt x="1101280" y="4973"/>
                      <a:pt x="1101280" y="7459"/>
                    </a:cubicBezTo>
                    <a:lnTo>
                      <a:pt x="1101280" y="493525"/>
                    </a:lnTo>
                    <a:cubicBezTo>
                      <a:pt x="1101280" y="496011"/>
                      <a:pt x="1096304" y="500984"/>
                      <a:pt x="1092570" y="500984"/>
                    </a:cubicBezTo>
                    <a:lnTo>
                      <a:pt x="7468" y="500984"/>
                    </a:lnTo>
                    <a:cubicBezTo>
                      <a:pt x="3734" y="500984"/>
                      <a:pt x="0" y="496011"/>
                      <a:pt x="0" y="493525"/>
                    </a:cubicBezTo>
                    <a:lnTo>
                      <a:pt x="0" y="7459"/>
                    </a:lnTo>
                    <a:cubicBezTo>
                      <a:pt x="0" y="3729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2F86FEC8-89D2-D540-BA98-80799C3FCF39}"/>
                  </a:ext>
                </a:extLst>
              </p:cNvPr>
              <p:cNvSpPr/>
              <p:nvPr/>
            </p:nvSpPr>
            <p:spPr>
              <a:xfrm>
                <a:off x="21952099" y="8693696"/>
                <a:ext cx="473401" cy="486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391">
                    <a:moveTo>
                      <a:pt x="0" y="391"/>
                    </a:moveTo>
                    <a:lnTo>
                      <a:pt x="381" y="391"/>
                    </a:lnTo>
                    <a:lnTo>
                      <a:pt x="3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58FCDC53-4026-B54C-9C0B-3B63D17277C5}"/>
                  </a:ext>
                </a:extLst>
              </p:cNvPr>
              <p:cNvSpPr/>
              <p:nvPr/>
            </p:nvSpPr>
            <p:spPr>
              <a:xfrm>
                <a:off x="21305534" y="8675002"/>
                <a:ext cx="1162324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4" h="69">
                    <a:moveTo>
                      <a:pt x="900" y="0"/>
                    </a:moveTo>
                    <a:lnTo>
                      <a:pt x="34" y="0"/>
                    </a:lnTo>
                    <a:cubicBezTo>
                      <a:pt x="15" y="0"/>
                      <a:pt x="0" y="16"/>
                      <a:pt x="0" y="35"/>
                    </a:cubicBezTo>
                    <a:cubicBezTo>
                      <a:pt x="0" y="54"/>
                      <a:pt x="15" y="69"/>
                      <a:pt x="34" y="69"/>
                    </a:cubicBezTo>
                    <a:lnTo>
                      <a:pt x="900" y="69"/>
                    </a:lnTo>
                    <a:cubicBezTo>
                      <a:pt x="919" y="69"/>
                      <a:pt x="934" y="54"/>
                      <a:pt x="934" y="35"/>
                    </a:cubicBezTo>
                    <a:cubicBezTo>
                      <a:pt x="934" y="16"/>
                      <a:pt x="919" y="0"/>
                      <a:pt x="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D7E17893-3BC2-674E-A1F5-8A2ED95570A0}"/>
                  </a:ext>
                </a:extLst>
              </p:cNvPr>
              <p:cNvSpPr/>
              <p:nvPr/>
            </p:nvSpPr>
            <p:spPr>
              <a:xfrm>
                <a:off x="21296811" y="8667525"/>
                <a:ext cx="1178520" cy="99698"/>
              </a:xfrm>
              <a:custGeom>
                <a:avLst/>
                <a:gdLst>
                  <a:gd name="connsiteX0" fmla="*/ 51040 w 1178520"/>
                  <a:gd name="connsiteY0" fmla="*/ 16201 h 99698"/>
                  <a:gd name="connsiteX1" fmla="*/ 16196 w 1178520"/>
                  <a:gd name="connsiteY1" fmla="*/ 50473 h 99698"/>
                  <a:gd name="connsiteX2" fmla="*/ 51040 w 1178520"/>
                  <a:gd name="connsiteY2" fmla="*/ 84744 h 99698"/>
                  <a:gd name="connsiteX3" fmla="*/ 1128726 w 1178520"/>
                  <a:gd name="connsiteY3" fmla="*/ 84744 h 99698"/>
                  <a:gd name="connsiteX4" fmla="*/ 1163570 w 1178520"/>
                  <a:gd name="connsiteY4" fmla="*/ 50473 h 99698"/>
                  <a:gd name="connsiteX5" fmla="*/ 1128726 w 1178520"/>
                  <a:gd name="connsiteY5" fmla="*/ 16201 h 99698"/>
                  <a:gd name="connsiteX6" fmla="*/ 51024 w 1178520"/>
                  <a:gd name="connsiteY6" fmla="*/ 0 h 99698"/>
                  <a:gd name="connsiteX7" fmla="*/ 1128740 w 1178520"/>
                  <a:gd name="connsiteY7" fmla="*/ 0 h 99698"/>
                  <a:gd name="connsiteX8" fmla="*/ 1178520 w 1178520"/>
                  <a:gd name="connsiteY8" fmla="*/ 50464 h 99698"/>
                  <a:gd name="connsiteX9" fmla="*/ 1128740 w 1178520"/>
                  <a:gd name="connsiteY9" fmla="*/ 99698 h 99698"/>
                  <a:gd name="connsiteX10" fmla="*/ 51024 w 1178520"/>
                  <a:gd name="connsiteY10" fmla="*/ 99698 h 99698"/>
                  <a:gd name="connsiteX11" fmla="*/ 0 w 1178520"/>
                  <a:gd name="connsiteY11" fmla="*/ 50464 h 99698"/>
                  <a:gd name="connsiteX12" fmla="*/ 51024 w 1178520"/>
                  <a:gd name="connsiteY12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520" h="99698">
                    <a:moveTo>
                      <a:pt x="51040" y="16201"/>
                    </a:moveTo>
                    <a:cubicBezTo>
                      <a:pt x="32374" y="16201"/>
                      <a:pt x="16196" y="32113"/>
                      <a:pt x="16196" y="50473"/>
                    </a:cubicBezTo>
                    <a:cubicBezTo>
                      <a:pt x="16196" y="68832"/>
                      <a:pt x="32374" y="84744"/>
                      <a:pt x="51040" y="84744"/>
                    </a:cubicBezTo>
                    <a:lnTo>
                      <a:pt x="1128726" y="84744"/>
                    </a:lnTo>
                    <a:cubicBezTo>
                      <a:pt x="1148636" y="84744"/>
                      <a:pt x="1163570" y="68832"/>
                      <a:pt x="1163570" y="50473"/>
                    </a:cubicBezTo>
                    <a:cubicBezTo>
                      <a:pt x="1163570" y="32113"/>
                      <a:pt x="1148636" y="16201"/>
                      <a:pt x="1128726" y="16201"/>
                    </a:cubicBezTo>
                    <a:close/>
                    <a:moveTo>
                      <a:pt x="51024" y="0"/>
                    </a:moveTo>
                    <a:lnTo>
                      <a:pt x="1128740" y="0"/>
                    </a:lnTo>
                    <a:cubicBezTo>
                      <a:pt x="1156120" y="0"/>
                      <a:pt x="1178520" y="23386"/>
                      <a:pt x="1178520" y="50464"/>
                    </a:cubicBezTo>
                    <a:cubicBezTo>
                      <a:pt x="1178520" y="77543"/>
                      <a:pt x="1156120" y="99698"/>
                      <a:pt x="1128740" y="99698"/>
                    </a:cubicBezTo>
                    <a:lnTo>
                      <a:pt x="51024" y="99698"/>
                    </a:lnTo>
                    <a:cubicBezTo>
                      <a:pt x="23646" y="99698"/>
                      <a:pt x="0" y="77543"/>
                      <a:pt x="0" y="50464"/>
                    </a:cubicBezTo>
                    <a:cubicBezTo>
                      <a:pt x="0" y="23386"/>
                      <a:pt x="23646" y="0"/>
                      <a:pt x="51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68B1B55-BA69-EE41-9ECC-A44E580142EC}"/>
                  </a:ext>
                </a:extLst>
              </p:cNvPr>
              <p:cNvSpPr/>
              <p:nvPr/>
            </p:nvSpPr>
            <p:spPr>
              <a:xfrm>
                <a:off x="21944625" y="8753515"/>
                <a:ext cx="13704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49">
                    <a:moveTo>
                      <a:pt x="6" y="349"/>
                    </a:moveTo>
                    <a:cubicBezTo>
                      <a:pt x="3" y="349"/>
                      <a:pt x="0" y="345"/>
                      <a:pt x="0" y="343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lnTo>
                      <a:pt x="12" y="343"/>
                    </a:lnTo>
                    <a:cubicBezTo>
                      <a:pt x="12" y="345"/>
                      <a:pt x="10" y="349"/>
                      <a:pt x="6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4E94BDC5-D29C-EC4B-96AF-A23B4BE706A1}"/>
                  </a:ext>
                </a:extLst>
              </p:cNvPr>
              <p:cNvSpPr/>
              <p:nvPr/>
            </p:nvSpPr>
            <p:spPr>
              <a:xfrm>
                <a:off x="21305534" y="8675002"/>
                <a:ext cx="688923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4" h="69">
                    <a:moveTo>
                      <a:pt x="519" y="0"/>
                    </a:moveTo>
                    <a:lnTo>
                      <a:pt x="34" y="0"/>
                    </a:lnTo>
                    <a:cubicBezTo>
                      <a:pt x="15" y="0"/>
                      <a:pt x="0" y="16"/>
                      <a:pt x="0" y="35"/>
                    </a:cubicBezTo>
                    <a:cubicBezTo>
                      <a:pt x="0" y="54"/>
                      <a:pt x="15" y="69"/>
                      <a:pt x="34" y="69"/>
                    </a:cubicBezTo>
                    <a:lnTo>
                      <a:pt x="519" y="69"/>
                    </a:lnTo>
                    <a:cubicBezTo>
                      <a:pt x="538" y="69"/>
                      <a:pt x="554" y="54"/>
                      <a:pt x="554" y="35"/>
                    </a:cubicBezTo>
                    <a:cubicBezTo>
                      <a:pt x="554" y="16"/>
                      <a:pt x="538" y="0"/>
                      <a:pt x="51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B5A7FC8D-41B5-3147-9925-362C0C4B2B06}"/>
                  </a:ext>
                </a:extLst>
              </p:cNvPr>
              <p:cNvSpPr/>
              <p:nvPr/>
            </p:nvSpPr>
            <p:spPr>
              <a:xfrm>
                <a:off x="21296812" y="8667525"/>
                <a:ext cx="705120" cy="99698"/>
              </a:xfrm>
              <a:custGeom>
                <a:avLst/>
                <a:gdLst>
                  <a:gd name="connsiteX0" fmla="*/ 51014 w 705120"/>
                  <a:gd name="connsiteY0" fmla="*/ 16201 h 99698"/>
                  <a:gd name="connsiteX1" fmla="*/ 16196 w 705120"/>
                  <a:gd name="connsiteY1" fmla="*/ 50473 h 99698"/>
                  <a:gd name="connsiteX2" fmla="*/ 51014 w 705120"/>
                  <a:gd name="connsiteY2" fmla="*/ 84744 h 99698"/>
                  <a:gd name="connsiteX3" fmla="*/ 654106 w 705120"/>
                  <a:gd name="connsiteY3" fmla="*/ 84744 h 99698"/>
                  <a:gd name="connsiteX4" fmla="*/ 688924 w 705120"/>
                  <a:gd name="connsiteY4" fmla="*/ 50473 h 99698"/>
                  <a:gd name="connsiteX5" fmla="*/ 678976 w 705120"/>
                  <a:gd name="connsiteY5" fmla="*/ 25993 h 99698"/>
                  <a:gd name="connsiteX6" fmla="*/ 654106 w 705120"/>
                  <a:gd name="connsiteY6" fmla="*/ 16201 h 99698"/>
                  <a:gd name="connsiteX7" fmla="*/ 50988 w 705120"/>
                  <a:gd name="connsiteY7" fmla="*/ 0 h 99698"/>
                  <a:gd name="connsiteX8" fmla="*/ 654132 w 705120"/>
                  <a:gd name="connsiteY8" fmla="*/ 0 h 99698"/>
                  <a:gd name="connsiteX9" fmla="*/ 690196 w 705120"/>
                  <a:gd name="connsiteY9" fmla="*/ 14770 h 99698"/>
                  <a:gd name="connsiteX10" fmla="*/ 705120 w 705120"/>
                  <a:gd name="connsiteY10" fmla="*/ 50464 h 99698"/>
                  <a:gd name="connsiteX11" fmla="*/ 654132 w 705120"/>
                  <a:gd name="connsiteY11" fmla="*/ 99698 h 99698"/>
                  <a:gd name="connsiteX12" fmla="*/ 50988 w 705120"/>
                  <a:gd name="connsiteY12" fmla="*/ 99698 h 99698"/>
                  <a:gd name="connsiteX13" fmla="*/ 0 w 705120"/>
                  <a:gd name="connsiteY13" fmla="*/ 50464 h 99698"/>
                  <a:gd name="connsiteX14" fmla="*/ 50988 w 705120"/>
                  <a:gd name="connsiteY14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5120" h="99698">
                    <a:moveTo>
                      <a:pt x="51014" y="16201"/>
                    </a:moveTo>
                    <a:cubicBezTo>
                      <a:pt x="32362" y="16201"/>
                      <a:pt x="16196" y="32113"/>
                      <a:pt x="16196" y="50473"/>
                    </a:cubicBezTo>
                    <a:cubicBezTo>
                      <a:pt x="16196" y="68832"/>
                      <a:pt x="32362" y="84744"/>
                      <a:pt x="51014" y="84744"/>
                    </a:cubicBezTo>
                    <a:lnTo>
                      <a:pt x="654106" y="84744"/>
                    </a:lnTo>
                    <a:cubicBezTo>
                      <a:pt x="674002" y="84744"/>
                      <a:pt x="688924" y="68832"/>
                      <a:pt x="688924" y="50473"/>
                    </a:cubicBezTo>
                    <a:cubicBezTo>
                      <a:pt x="688924" y="41905"/>
                      <a:pt x="685194" y="32113"/>
                      <a:pt x="678976" y="25993"/>
                    </a:cubicBezTo>
                    <a:cubicBezTo>
                      <a:pt x="672758" y="19873"/>
                      <a:pt x="664054" y="16201"/>
                      <a:pt x="654106" y="16201"/>
                    </a:cubicBezTo>
                    <a:close/>
                    <a:moveTo>
                      <a:pt x="50988" y="0"/>
                    </a:moveTo>
                    <a:lnTo>
                      <a:pt x="654132" y="0"/>
                    </a:lnTo>
                    <a:cubicBezTo>
                      <a:pt x="667812" y="0"/>
                      <a:pt x="680248" y="6154"/>
                      <a:pt x="690196" y="14770"/>
                    </a:cubicBezTo>
                    <a:cubicBezTo>
                      <a:pt x="698900" y="24617"/>
                      <a:pt x="705120" y="36925"/>
                      <a:pt x="705120" y="50464"/>
                    </a:cubicBezTo>
                    <a:cubicBezTo>
                      <a:pt x="705120" y="77543"/>
                      <a:pt x="681490" y="99698"/>
                      <a:pt x="654132" y="99698"/>
                    </a:cubicBezTo>
                    <a:lnTo>
                      <a:pt x="50988" y="99698"/>
                    </a:lnTo>
                    <a:cubicBezTo>
                      <a:pt x="23630" y="99698"/>
                      <a:pt x="0" y="77543"/>
                      <a:pt x="0" y="50464"/>
                    </a:cubicBezTo>
                    <a:cubicBezTo>
                      <a:pt x="0" y="23386"/>
                      <a:pt x="23630" y="0"/>
                      <a:pt x="509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F83F8C75-4BFC-3D41-A08A-D8F1031044BD}"/>
                  </a:ext>
                </a:extLst>
              </p:cNvPr>
              <p:cNvSpPr/>
              <p:nvPr/>
            </p:nvSpPr>
            <p:spPr>
              <a:xfrm>
                <a:off x="20729978" y="8929233"/>
                <a:ext cx="249158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2">
                    <a:moveTo>
                      <a:pt x="201" y="202"/>
                    </a:moveTo>
                    <a:lnTo>
                      <a:pt x="0" y="202"/>
                    </a:lnTo>
                    <a:lnTo>
                      <a:pt x="0" y="49"/>
                    </a:lnTo>
                    <a:cubicBezTo>
                      <a:pt x="0" y="22"/>
                      <a:pt x="22" y="0"/>
                      <a:pt x="49" y="0"/>
                    </a:cubicBezTo>
                    <a:lnTo>
                      <a:pt x="153" y="0"/>
                    </a:lnTo>
                    <a:cubicBezTo>
                      <a:pt x="180" y="0"/>
                      <a:pt x="201" y="22"/>
                      <a:pt x="201" y="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CF25FE1B-C2C1-F149-8D94-B7FC466D7E7B}"/>
                  </a:ext>
                </a:extLst>
              </p:cNvPr>
              <p:cNvSpPr/>
              <p:nvPr/>
            </p:nvSpPr>
            <p:spPr>
              <a:xfrm>
                <a:off x="20722504" y="8921756"/>
                <a:ext cx="265352" cy="265447"/>
              </a:xfrm>
              <a:custGeom>
                <a:avLst/>
                <a:gdLst>
                  <a:gd name="connsiteX0" fmla="*/ 44690 w 265352"/>
                  <a:gd name="connsiteY0" fmla="*/ 14951 h 265447"/>
                  <a:gd name="connsiteX1" fmla="*/ 14948 w 265352"/>
                  <a:gd name="connsiteY1" fmla="*/ 44702 h 265447"/>
                  <a:gd name="connsiteX2" fmla="*/ 14948 w 265352"/>
                  <a:gd name="connsiteY2" fmla="*/ 249242 h 265447"/>
                  <a:gd name="connsiteX3" fmla="*/ 249158 w 265352"/>
                  <a:gd name="connsiteY3" fmla="*/ 249242 h 265447"/>
                  <a:gd name="connsiteX4" fmla="*/ 249158 w 265352"/>
                  <a:gd name="connsiteY4" fmla="*/ 44702 h 265447"/>
                  <a:gd name="connsiteX5" fmla="*/ 220656 w 265352"/>
                  <a:gd name="connsiteY5" fmla="*/ 14951 h 265447"/>
                  <a:gd name="connsiteX6" fmla="*/ 44638 w 265352"/>
                  <a:gd name="connsiteY6" fmla="*/ 0 h 265447"/>
                  <a:gd name="connsiteX7" fmla="*/ 220714 w 265352"/>
                  <a:gd name="connsiteY7" fmla="*/ 0 h 265447"/>
                  <a:gd name="connsiteX8" fmla="*/ 265352 w 265352"/>
                  <a:gd name="connsiteY8" fmla="*/ 44655 h 265447"/>
                  <a:gd name="connsiteX9" fmla="*/ 265352 w 265352"/>
                  <a:gd name="connsiteY9" fmla="*/ 265447 h 265447"/>
                  <a:gd name="connsiteX10" fmla="*/ 0 w 265352"/>
                  <a:gd name="connsiteY10" fmla="*/ 265447 h 265447"/>
                  <a:gd name="connsiteX11" fmla="*/ 0 w 265352"/>
                  <a:gd name="connsiteY11" fmla="*/ 44655 h 265447"/>
                  <a:gd name="connsiteX12" fmla="*/ 44638 w 265352"/>
                  <a:gd name="connsiteY12" fmla="*/ 0 h 26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5352" h="265447">
                    <a:moveTo>
                      <a:pt x="44690" y="14951"/>
                    </a:moveTo>
                    <a:cubicBezTo>
                      <a:pt x="28580" y="14951"/>
                      <a:pt x="14948" y="29827"/>
                      <a:pt x="14948" y="44702"/>
                    </a:cubicBezTo>
                    <a:lnTo>
                      <a:pt x="14948" y="249242"/>
                    </a:lnTo>
                    <a:lnTo>
                      <a:pt x="249158" y="249242"/>
                    </a:lnTo>
                    <a:lnTo>
                      <a:pt x="249158" y="44702"/>
                    </a:lnTo>
                    <a:cubicBezTo>
                      <a:pt x="249158" y="29827"/>
                      <a:pt x="235526" y="14951"/>
                      <a:pt x="220656" y="14951"/>
                    </a:cubicBezTo>
                    <a:close/>
                    <a:moveTo>
                      <a:pt x="44638" y="0"/>
                    </a:moveTo>
                    <a:lnTo>
                      <a:pt x="220714" y="0"/>
                    </a:lnTo>
                    <a:cubicBezTo>
                      <a:pt x="245514" y="0"/>
                      <a:pt x="265352" y="19847"/>
                      <a:pt x="265352" y="44655"/>
                    </a:cubicBezTo>
                    <a:lnTo>
                      <a:pt x="265352" y="265447"/>
                    </a:lnTo>
                    <a:lnTo>
                      <a:pt x="0" y="265447"/>
                    </a:lnTo>
                    <a:lnTo>
                      <a:pt x="0" y="44655"/>
                    </a:lnTo>
                    <a:cubicBezTo>
                      <a:pt x="0" y="19847"/>
                      <a:pt x="19838" y="0"/>
                      <a:pt x="44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E27846DA-6801-F544-BF06-133268327F00}"/>
                  </a:ext>
                </a:extLst>
              </p:cNvPr>
              <p:cNvSpPr/>
              <p:nvPr/>
            </p:nvSpPr>
            <p:spPr>
              <a:xfrm>
                <a:off x="20739944" y="8792148"/>
                <a:ext cx="196835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111">
                    <a:moveTo>
                      <a:pt x="49" y="111"/>
                    </a:moveTo>
                    <a:cubicBezTo>
                      <a:pt x="49" y="111"/>
                      <a:pt x="-15" y="10"/>
                      <a:pt x="3" y="1"/>
                    </a:cubicBezTo>
                    <a:cubicBezTo>
                      <a:pt x="20" y="-9"/>
                      <a:pt x="71" y="74"/>
                      <a:pt x="71" y="74"/>
                    </a:cubicBezTo>
                    <a:cubicBezTo>
                      <a:pt x="71" y="74"/>
                      <a:pt x="89" y="9"/>
                      <a:pt x="104" y="8"/>
                    </a:cubicBezTo>
                    <a:cubicBezTo>
                      <a:pt x="118" y="7"/>
                      <a:pt x="108" y="79"/>
                      <a:pt x="108" y="79"/>
                    </a:cubicBezTo>
                    <a:cubicBezTo>
                      <a:pt x="108" y="79"/>
                      <a:pt x="140" y="46"/>
                      <a:pt x="155" y="52"/>
                    </a:cubicBezTo>
                    <a:cubicBezTo>
                      <a:pt x="169" y="57"/>
                      <a:pt x="137" y="111"/>
                      <a:pt x="137" y="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0CF92D8B-E349-3C49-AF9F-43DC3FC99F29}"/>
                  </a:ext>
                </a:extLst>
              </p:cNvPr>
              <p:cNvSpPr/>
              <p:nvPr/>
            </p:nvSpPr>
            <p:spPr>
              <a:xfrm>
                <a:off x="20733041" y="8784002"/>
                <a:ext cx="212157" cy="152708"/>
              </a:xfrm>
              <a:custGeom>
                <a:avLst/>
                <a:gdLst>
                  <a:gd name="connsiteX0" fmla="*/ 14379 w 212157"/>
                  <a:gd name="connsiteY0" fmla="*/ 14377 h 152708"/>
                  <a:gd name="connsiteX1" fmla="*/ 71295 w 212157"/>
                  <a:gd name="connsiteY1" fmla="*/ 136507 h 152708"/>
                  <a:gd name="connsiteX2" fmla="*/ 172755 w 212157"/>
                  <a:gd name="connsiteY2" fmla="*/ 136507 h 152708"/>
                  <a:gd name="connsiteX3" fmla="*/ 195027 w 212157"/>
                  <a:gd name="connsiteY3" fmla="*/ 77292 h 152708"/>
                  <a:gd name="connsiteX4" fmla="*/ 145533 w 212157"/>
                  <a:gd name="connsiteY4" fmla="*/ 110601 h 152708"/>
                  <a:gd name="connsiteX5" fmla="*/ 138109 w 212157"/>
                  <a:gd name="connsiteY5" fmla="*/ 111834 h 152708"/>
                  <a:gd name="connsiteX6" fmla="*/ 133161 w 212157"/>
                  <a:gd name="connsiteY6" fmla="*/ 103199 h 152708"/>
                  <a:gd name="connsiteX7" fmla="*/ 134399 w 212157"/>
                  <a:gd name="connsiteY7" fmla="*/ 25480 h 152708"/>
                  <a:gd name="connsiteX8" fmla="*/ 102227 w 212157"/>
                  <a:gd name="connsiteY8" fmla="*/ 100732 h 152708"/>
                  <a:gd name="connsiteX9" fmla="*/ 96041 w 212157"/>
                  <a:gd name="connsiteY9" fmla="*/ 105666 h 152708"/>
                  <a:gd name="connsiteX10" fmla="*/ 88617 w 212157"/>
                  <a:gd name="connsiteY10" fmla="*/ 101965 h 152708"/>
                  <a:gd name="connsiteX11" fmla="*/ 14379 w 212157"/>
                  <a:gd name="connsiteY11" fmla="*/ 14377 h 152708"/>
                  <a:gd name="connsiteX12" fmla="*/ 8097 w 212157"/>
                  <a:gd name="connsiteY12" fmla="*/ 1894 h 152708"/>
                  <a:gd name="connsiteX13" fmla="*/ 93555 w 212157"/>
                  <a:gd name="connsiteY13" fmla="*/ 81010 h 152708"/>
                  <a:gd name="connsiteX14" fmla="*/ 135663 w 212157"/>
                  <a:gd name="connsiteY14" fmla="*/ 10548 h 152708"/>
                  <a:gd name="connsiteX15" fmla="*/ 146811 w 212157"/>
                  <a:gd name="connsiteY15" fmla="*/ 14256 h 152708"/>
                  <a:gd name="connsiteX16" fmla="*/ 151765 w 212157"/>
                  <a:gd name="connsiteY16" fmla="*/ 87191 h 152708"/>
                  <a:gd name="connsiteX17" fmla="*/ 202543 w 212157"/>
                  <a:gd name="connsiteY17" fmla="*/ 64939 h 152708"/>
                  <a:gd name="connsiteX18" fmla="*/ 211213 w 212157"/>
                  <a:gd name="connsiteY18" fmla="*/ 73593 h 152708"/>
                  <a:gd name="connsiteX19" fmla="*/ 183965 w 212157"/>
                  <a:gd name="connsiteY19" fmla="*/ 148999 h 152708"/>
                  <a:gd name="connsiteX20" fmla="*/ 177773 w 212157"/>
                  <a:gd name="connsiteY20" fmla="*/ 152708 h 152708"/>
                  <a:gd name="connsiteX21" fmla="*/ 68785 w 212157"/>
                  <a:gd name="connsiteY21" fmla="*/ 152708 h 152708"/>
                  <a:gd name="connsiteX22" fmla="*/ 61353 w 212157"/>
                  <a:gd name="connsiteY22" fmla="*/ 150236 h 152708"/>
                  <a:gd name="connsiteX23" fmla="*/ 667 w 212157"/>
                  <a:gd name="connsiteY23" fmla="*/ 11784 h 152708"/>
                  <a:gd name="connsiteX24" fmla="*/ 8097 w 212157"/>
                  <a:gd name="connsiteY24" fmla="*/ 1894 h 15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2157" h="152708">
                    <a:moveTo>
                      <a:pt x="14379" y="14377"/>
                    </a:moveTo>
                    <a:cubicBezTo>
                      <a:pt x="9429" y="23012"/>
                      <a:pt x="35413" y="78526"/>
                      <a:pt x="71295" y="136507"/>
                    </a:cubicBezTo>
                    <a:lnTo>
                      <a:pt x="172755" y="136507"/>
                    </a:lnTo>
                    <a:cubicBezTo>
                      <a:pt x="186365" y="110601"/>
                      <a:pt x="197501" y="84694"/>
                      <a:pt x="195027" y="77292"/>
                    </a:cubicBezTo>
                    <a:cubicBezTo>
                      <a:pt x="186365" y="76059"/>
                      <a:pt x="162857" y="93330"/>
                      <a:pt x="145533" y="110601"/>
                    </a:cubicBezTo>
                    <a:cubicBezTo>
                      <a:pt x="144297" y="111834"/>
                      <a:pt x="139347" y="111834"/>
                      <a:pt x="138109" y="111834"/>
                    </a:cubicBezTo>
                    <a:cubicBezTo>
                      <a:pt x="134399" y="110601"/>
                      <a:pt x="131923" y="106900"/>
                      <a:pt x="133161" y="103199"/>
                    </a:cubicBezTo>
                    <a:cubicBezTo>
                      <a:pt x="138109" y="68657"/>
                      <a:pt x="139347" y="32882"/>
                      <a:pt x="134399" y="25480"/>
                    </a:cubicBezTo>
                    <a:cubicBezTo>
                      <a:pt x="126975" y="29181"/>
                      <a:pt x="112127" y="63722"/>
                      <a:pt x="102227" y="100732"/>
                    </a:cubicBezTo>
                    <a:cubicBezTo>
                      <a:pt x="100991" y="103199"/>
                      <a:pt x="98515" y="104432"/>
                      <a:pt x="96041" y="105666"/>
                    </a:cubicBezTo>
                    <a:cubicBezTo>
                      <a:pt x="93567" y="106900"/>
                      <a:pt x="89855" y="104432"/>
                      <a:pt x="88617" y="101965"/>
                    </a:cubicBezTo>
                    <a:cubicBezTo>
                      <a:pt x="55209" y="48919"/>
                      <a:pt x="20565" y="10676"/>
                      <a:pt x="14379" y="14377"/>
                    </a:cubicBezTo>
                    <a:close/>
                    <a:moveTo>
                      <a:pt x="8097" y="1894"/>
                    </a:moveTo>
                    <a:cubicBezTo>
                      <a:pt x="30391" y="-10467"/>
                      <a:pt x="67545" y="40216"/>
                      <a:pt x="93555" y="81010"/>
                    </a:cubicBezTo>
                    <a:cubicBezTo>
                      <a:pt x="103463" y="48869"/>
                      <a:pt x="118325" y="11784"/>
                      <a:pt x="135663" y="10548"/>
                    </a:cubicBezTo>
                    <a:cubicBezTo>
                      <a:pt x="139379" y="10548"/>
                      <a:pt x="143095" y="11784"/>
                      <a:pt x="146811" y="14256"/>
                    </a:cubicBezTo>
                    <a:cubicBezTo>
                      <a:pt x="156719" y="25382"/>
                      <a:pt x="154241" y="61231"/>
                      <a:pt x="151765" y="87191"/>
                    </a:cubicBezTo>
                    <a:cubicBezTo>
                      <a:pt x="166627" y="73593"/>
                      <a:pt x="187681" y="59995"/>
                      <a:pt x="202543" y="64939"/>
                    </a:cubicBezTo>
                    <a:cubicBezTo>
                      <a:pt x="206259" y="66176"/>
                      <a:pt x="208735" y="69884"/>
                      <a:pt x="211213" y="73593"/>
                    </a:cubicBezTo>
                    <a:cubicBezTo>
                      <a:pt x="217405" y="90899"/>
                      <a:pt x="191397" y="136638"/>
                      <a:pt x="183965" y="148999"/>
                    </a:cubicBezTo>
                    <a:cubicBezTo>
                      <a:pt x="182727" y="152708"/>
                      <a:pt x="180251" y="152708"/>
                      <a:pt x="177773" y="152708"/>
                    </a:cubicBezTo>
                    <a:lnTo>
                      <a:pt x="68785" y="152708"/>
                    </a:lnTo>
                    <a:cubicBezTo>
                      <a:pt x="66307" y="152708"/>
                      <a:pt x="62591" y="152708"/>
                      <a:pt x="61353" y="150236"/>
                    </a:cubicBezTo>
                    <a:cubicBezTo>
                      <a:pt x="50207" y="131693"/>
                      <a:pt x="-6765" y="38980"/>
                      <a:pt x="667" y="11784"/>
                    </a:cubicBezTo>
                    <a:cubicBezTo>
                      <a:pt x="1905" y="5603"/>
                      <a:pt x="5621" y="3131"/>
                      <a:pt x="8097" y="1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ECF18442-5A8E-5F4A-870D-9A78424EEE53}"/>
                  </a:ext>
                </a:extLst>
              </p:cNvPr>
              <p:cNvSpPr/>
              <p:nvPr/>
            </p:nvSpPr>
            <p:spPr>
              <a:xfrm>
                <a:off x="22155160" y="9786639"/>
                <a:ext cx="270337" cy="7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582">
                    <a:moveTo>
                      <a:pt x="218" y="582"/>
                    </a:moveTo>
                    <a:lnTo>
                      <a:pt x="0" y="582"/>
                    </a:lnTo>
                    <a:lnTo>
                      <a:pt x="0" y="0"/>
                    </a:lnTo>
                    <a:lnTo>
                      <a:pt x="166" y="0"/>
                    </a:lnTo>
                    <a:cubicBezTo>
                      <a:pt x="194" y="0"/>
                      <a:pt x="218" y="24"/>
                      <a:pt x="218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9931BFB0-EECA-A740-9154-C26CD3124BEA}"/>
                  </a:ext>
                </a:extLst>
              </p:cNvPr>
              <p:cNvSpPr/>
              <p:nvPr/>
            </p:nvSpPr>
            <p:spPr>
              <a:xfrm>
                <a:off x="22147688" y="9779162"/>
                <a:ext cx="286532" cy="739014"/>
              </a:xfrm>
              <a:custGeom>
                <a:avLst/>
                <a:gdLst>
                  <a:gd name="connsiteX0" fmla="*/ 14950 w 286532"/>
                  <a:gd name="connsiteY0" fmla="*/ 14954 h 739014"/>
                  <a:gd name="connsiteX1" fmla="*/ 14950 w 286532"/>
                  <a:gd name="connsiteY1" fmla="*/ 724058 h 739014"/>
                  <a:gd name="connsiteX2" fmla="*/ 270336 w 286532"/>
                  <a:gd name="connsiteY2" fmla="*/ 724058 h 739014"/>
                  <a:gd name="connsiteX3" fmla="*/ 270336 w 286532"/>
                  <a:gd name="connsiteY3" fmla="*/ 47299 h 739014"/>
                  <a:gd name="connsiteX4" fmla="*/ 239344 w 286532"/>
                  <a:gd name="connsiteY4" fmla="*/ 14954 h 739014"/>
                  <a:gd name="connsiteX5" fmla="*/ 7444 w 286532"/>
                  <a:gd name="connsiteY5" fmla="*/ 0 h 739014"/>
                  <a:gd name="connsiteX6" fmla="*/ 239398 w 286532"/>
                  <a:gd name="connsiteY6" fmla="*/ 0 h 739014"/>
                  <a:gd name="connsiteX7" fmla="*/ 286532 w 286532"/>
                  <a:gd name="connsiteY7" fmla="*/ 47277 h 739014"/>
                  <a:gd name="connsiteX8" fmla="*/ 286532 w 286532"/>
                  <a:gd name="connsiteY8" fmla="*/ 731549 h 739014"/>
                  <a:gd name="connsiteX9" fmla="*/ 277850 w 286532"/>
                  <a:gd name="connsiteY9" fmla="*/ 739014 h 739014"/>
                  <a:gd name="connsiteX10" fmla="*/ 7444 w 286532"/>
                  <a:gd name="connsiteY10" fmla="*/ 739014 h 739014"/>
                  <a:gd name="connsiteX11" fmla="*/ 0 w 286532"/>
                  <a:gd name="connsiteY11" fmla="*/ 731549 h 739014"/>
                  <a:gd name="connsiteX12" fmla="*/ 0 w 286532"/>
                  <a:gd name="connsiteY12" fmla="*/ 7465 h 739014"/>
                  <a:gd name="connsiteX13" fmla="*/ 7444 w 286532"/>
                  <a:gd name="connsiteY13" fmla="*/ 0 h 73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6532" h="739014">
                    <a:moveTo>
                      <a:pt x="14950" y="14954"/>
                    </a:moveTo>
                    <a:lnTo>
                      <a:pt x="14950" y="724058"/>
                    </a:lnTo>
                    <a:lnTo>
                      <a:pt x="270336" y="724058"/>
                    </a:lnTo>
                    <a:lnTo>
                      <a:pt x="270336" y="47299"/>
                    </a:lnTo>
                    <a:cubicBezTo>
                      <a:pt x="270336" y="29883"/>
                      <a:pt x="256700" y="14954"/>
                      <a:pt x="239344" y="14954"/>
                    </a:cubicBezTo>
                    <a:close/>
                    <a:moveTo>
                      <a:pt x="7444" y="0"/>
                    </a:moveTo>
                    <a:lnTo>
                      <a:pt x="239398" y="0"/>
                    </a:lnTo>
                    <a:cubicBezTo>
                      <a:pt x="264206" y="0"/>
                      <a:pt x="286532" y="21150"/>
                      <a:pt x="286532" y="47277"/>
                    </a:cubicBezTo>
                    <a:lnTo>
                      <a:pt x="286532" y="731549"/>
                    </a:lnTo>
                    <a:cubicBezTo>
                      <a:pt x="286532" y="735282"/>
                      <a:pt x="281572" y="739014"/>
                      <a:pt x="277850" y="739014"/>
                    </a:cubicBezTo>
                    <a:lnTo>
                      <a:pt x="7444" y="739014"/>
                    </a:lnTo>
                    <a:cubicBezTo>
                      <a:pt x="2482" y="739014"/>
                      <a:pt x="0" y="735282"/>
                      <a:pt x="0" y="731549"/>
                    </a:cubicBezTo>
                    <a:lnTo>
                      <a:pt x="0" y="7465"/>
                    </a:lnTo>
                    <a:cubicBezTo>
                      <a:pt x="0" y="3732"/>
                      <a:pt x="2482" y="0"/>
                      <a:pt x="7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3EA51EA0-7043-3C4A-B866-8B949BBE791D}"/>
                  </a:ext>
                </a:extLst>
              </p:cNvPr>
              <p:cNvSpPr/>
              <p:nvPr/>
            </p:nvSpPr>
            <p:spPr>
              <a:xfrm>
                <a:off x="21883581" y="9786639"/>
                <a:ext cx="350067" cy="7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2" h="582">
                    <a:moveTo>
                      <a:pt x="282" y="582"/>
                    </a:moveTo>
                    <a:lnTo>
                      <a:pt x="0" y="582"/>
                    </a:lnTo>
                    <a:lnTo>
                      <a:pt x="0" y="52"/>
                    </a:lnTo>
                    <a:cubicBezTo>
                      <a:pt x="0" y="24"/>
                      <a:pt x="24" y="0"/>
                      <a:pt x="52" y="0"/>
                    </a:cubicBezTo>
                    <a:lnTo>
                      <a:pt x="230" y="0"/>
                    </a:lnTo>
                    <a:cubicBezTo>
                      <a:pt x="259" y="0"/>
                      <a:pt x="282" y="24"/>
                      <a:pt x="282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D07F5633-664D-1A47-9472-69798A7D2806}"/>
                  </a:ext>
                </a:extLst>
              </p:cNvPr>
              <p:cNvSpPr/>
              <p:nvPr/>
            </p:nvSpPr>
            <p:spPr>
              <a:xfrm>
                <a:off x="21874860" y="9779162"/>
                <a:ext cx="367508" cy="739014"/>
              </a:xfrm>
              <a:custGeom>
                <a:avLst/>
                <a:gdLst>
                  <a:gd name="connsiteX0" fmla="*/ 48470 w 367508"/>
                  <a:gd name="connsiteY0" fmla="*/ 14954 h 739014"/>
                  <a:gd name="connsiteX1" fmla="*/ 17440 w 367508"/>
                  <a:gd name="connsiteY1" fmla="*/ 47299 h 739014"/>
                  <a:gd name="connsiteX2" fmla="*/ 17440 w 367508"/>
                  <a:gd name="connsiteY2" fmla="*/ 724058 h 739014"/>
                  <a:gd name="connsiteX3" fmla="*/ 351312 w 367508"/>
                  <a:gd name="connsiteY3" fmla="*/ 724058 h 739014"/>
                  <a:gd name="connsiteX4" fmla="*/ 351312 w 367508"/>
                  <a:gd name="connsiteY4" fmla="*/ 47299 h 739014"/>
                  <a:gd name="connsiteX5" fmla="*/ 319042 w 367508"/>
                  <a:gd name="connsiteY5" fmla="*/ 14954 h 739014"/>
                  <a:gd name="connsiteX6" fmla="*/ 48422 w 367508"/>
                  <a:gd name="connsiteY6" fmla="*/ 0 h 739014"/>
                  <a:gd name="connsiteX7" fmla="*/ 319088 w 367508"/>
                  <a:gd name="connsiteY7" fmla="*/ 0 h 739014"/>
                  <a:gd name="connsiteX8" fmla="*/ 367508 w 367508"/>
                  <a:gd name="connsiteY8" fmla="*/ 47277 h 739014"/>
                  <a:gd name="connsiteX9" fmla="*/ 367508 w 367508"/>
                  <a:gd name="connsiteY9" fmla="*/ 731549 h 739014"/>
                  <a:gd name="connsiteX10" fmla="*/ 358818 w 367508"/>
                  <a:gd name="connsiteY10" fmla="*/ 739014 h 739014"/>
                  <a:gd name="connsiteX11" fmla="*/ 8692 w 367508"/>
                  <a:gd name="connsiteY11" fmla="*/ 739014 h 739014"/>
                  <a:gd name="connsiteX12" fmla="*/ 0 w 367508"/>
                  <a:gd name="connsiteY12" fmla="*/ 731549 h 739014"/>
                  <a:gd name="connsiteX13" fmla="*/ 0 w 367508"/>
                  <a:gd name="connsiteY13" fmla="*/ 47277 h 739014"/>
                  <a:gd name="connsiteX14" fmla="*/ 48422 w 367508"/>
                  <a:gd name="connsiteY14" fmla="*/ 0 h 73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7508" h="739014">
                    <a:moveTo>
                      <a:pt x="48470" y="14954"/>
                    </a:moveTo>
                    <a:cubicBezTo>
                      <a:pt x="29852" y="14954"/>
                      <a:pt x="17440" y="29883"/>
                      <a:pt x="17440" y="47299"/>
                    </a:cubicBezTo>
                    <a:lnTo>
                      <a:pt x="17440" y="724058"/>
                    </a:lnTo>
                    <a:lnTo>
                      <a:pt x="351312" y="724058"/>
                    </a:lnTo>
                    <a:lnTo>
                      <a:pt x="351312" y="47299"/>
                    </a:lnTo>
                    <a:cubicBezTo>
                      <a:pt x="351312" y="29883"/>
                      <a:pt x="337660" y="14954"/>
                      <a:pt x="319042" y="14954"/>
                    </a:cubicBezTo>
                    <a:close/>
                    <a:moveTo>
                      <a:pt x="48422" y="0"/>
                    </a:moveTo>
                    <a:lnTo>
                      <a:pt x="319088" y="0"/>
                    </a:lnTo>
                    <a:cubicBezTo>
                      <a:pt x="346402" y="0"/>
                      <a:pt x="367508" y="21150"/>
                      <a:pt x="367508" y="47277"/>
                    </a:cubicBezTo>
                    <a:lnTo>
                      <a:pt x="367508" y="731549"/>
                    </a:lnTo>
                    <a:cubicBezTo>
                      <a:pt x="367508" y="735282"/>
                      <a:pt x="363784" y="739014"/>
                      <a:pt x="358818" y="739014"/>
                    </a:cubicBezTo>
                    <a:lnTo>
                      <a:pt x="8692" y="739014"/>
                    </a:lnTo>
                    <a:cubicBezTo>
                      <a:pt x="4966" y="739014"/>
                      <a:pt x="0" y="735282"/>
                      <a:pt x="0" y="731549"/>
                    </a:cubicBezTo>
                    <a:lnTo>
                      <a:pt x="0" y="47277"/>
                    </a:lnTo>
                    <a:cubicBezTo>
                      <a:pt x="0" y="21150"/>
                      <a:pt x="22348" y="0"/>
                      <a:pt x="484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975A99AB-C9C4-FE4C-A8A2-BE97AC87FE31}"/>
                  </a:ext>
                </a:extLst>
              </p:cNvPr>
              <p:cNvSpPr/>
              <p:nvPr/>
            </p:nvSpPr>
            <p:spPr>
              <a:xfrm>
                <a:off x="21972032" y="9862659"/>
                <a:ext cx="173165" cy="42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35">
                    <a:moveTo>
                      <a:pt x="127" y="35"/>
                    </a:moveTo>
                    <a:lnTo>
                      <a:pt x="14" y="35"/>
                    </a:lnTo>
                    <a:cubicBezTo>
                      <a:pt x="6" y="35"/>
                      <a:pt x="0" y="29"/>
                      <a:pt x="0" y="21"/>
                    </a:cubicBezTo>
                    <a:lnTo>
                      <a:pt x="0" y="13"/>
                    </a:lnTo>
                    <a:cubicBezTo>
                      <a:pt x="0" y="6"/>
                      <a:pt x="6" y="0"/>
                      <a:pt x="14" y="0"/>
                    </a:cubicBezTo>
                    <a:lnTo>
                      <a:pt x="127" y="0"/>
                    </a:lnTo>
                    <a:cubicBezTo>
                      <a:pt x="134" y="0"/>
                      <a:pt x="140" y="6"/>
                      <a:pt x="140" y="13"/>
                    </a:cubicBezTo>
                    <a:lnTo>
                      <a:pt x="140" y="21"/>
                    </a:lnTo>
                    <a:cubicBezTo>
                      <a:pt x="140" y="29"/>
                      <a:pt x="134" y="35"/>
                      <a:pt x="127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0C01133D-19DF-2B41-B202-3D30EAB242A3}"/>
                  </a:ext>
                </a:extLst>
              </p:cNvPr>
              <p:cNvSpPr/>
              <p:nvPr/>
            </p:nvSpPr>
            <p:spPr>
              <a:xfrm>
                <a:off x="21964555" y="9855182"/>
                <a:ext cx="188116" cy="57327"/>
              </a:xfrm>
              <a:custGeom>
                <a:avLst/>
                <a:gdLst>
                  <a:gd name="connsiteX0" fmla="*/ 29792 w 188116"/>
                  <a:gd name="connsiteY0" fmla="*/ 14954 h 57327"/>
                  <a:gd name="connsiteX1" fmla="*/ 16196 w 188116"/>
                  <a:gd name="connsiteY1" fmla="*/ 28066 h 57327"/>
                  <a:gd name="connsiteX2" fmla="*/ 29792 w 188116"/>
                  <a:gd name="connsiteY2" fmla="*/ 42371 h 57327"/>
                  <a:gd name="connsiteX3" fmla="*/ 158336 w 188116"/>
                  <a:gd name="connsiteY3" fmla="*/ 42371 h 57327"/>
                  <a:gd name="connsiteX4" fmla="*/ 173168 w 188116"/>
                  <a:gd name="connsiteY4" fmla="*/ 28066 h 57327"/>
                  <a:gd name="connsiteX5" fmla="*/ 158336 w 188116"/>
                  <a:gd name="connsiteY5" fmla="*/ 14954 h 57327"/>
                  <a:gd name="connsiteX6" fmla="*/ 29704 w 188116"/>
                  <a:gd name="connsiteY6" fmla="*/ 0 h 57327"/>
                  <a:gd name="connsiteX7" fmla="*/ 158414 w 188116"/>
                  <a:gd name="connsiteY7" fmla="*/ 0 h 57327"/>
                  <a:gd name="connsiteX8" fmla="*/ 188116 w 188116"/>
                  <a:gd name="connsiteY8" fmla="*/ 28054 h 57327"/>
                  <a:gd name="connsiteX9" fmla="*/ 158414 w 188116"/>
                  <a:gd name="connsiteY9" fmla="*/ 57327 h 57327"/>
                  <a:gd name="connsiteX10" fmla="*/ 29704 w 188116"/>
                  <a:gd name="connsiteY10" fmla="*/ 57327 h 57327"/>
                  <a:gd name="connsiteX11" fmla="*/ 0 w 188116"/>
                  <a:gd name="connsiteY11" fmla="*/ 28054 h 57327"/>
                  <a:gd name="connsiteX12" fmla="*/ 29704 w 188116"/>
                  <a:gd name="connsiteY12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116" h="57327">
                    <a:moveTo>
                      <a:pt x="29792" y="14954"/>
                    </a:moveTo>
                    <a:cubicBezTo>
                      <a:pt x="22376" y="14954"/>
                      <a:pt x="16196" y="20914"/>
                      <a:pt x="16196" y="28066"/>
                    </a:cubicBezTo>
                    <a:cubicBezTo>
                      <a:pt x="16196" y="36411"/>
                      <a:pt x="22376" y="42371"/>
                      <a:pt x="29792" y="42371"/>
                    </a:cubicBezTo>
                    <a:lnTo>
                      <a:pt x="158336" y="42371"/>
                    </a:lnTo>
                    <a:cubicBezTo>
                      <a:pt x="166988" y="42371"/>
                      <a:pt x="173168" y="36411"/>
                      <a:pt x="173168" y="28066"/>
                    </a:cubicBezTo>
                    <a:cubicBezTo>
                      <a:pt x="173168" y="20914"/>
                      <a:pt x="166988" y="14954"/>
                      <a:pt x="158336" y="14954"/>
                    </a:cubicBezTo>
                    <a:close/>
                    <a:moveTo>
                      <a:pt x="29704" y="0"/>
                    </a:moveTo>
                    <a:lnTo>
                      <a:pt x="158414" y="0"/>
                    </a:lnTo>
                    <a:cubicBezTo>
                      <a:pt x="174502" y="0"/>
                      <a:pt x="188116" y="12197"/>
                      <a:pt x="188116" y="28054"/>
                    </a:cubicBezTo>
                    <a:cubicBezTo>
                      <a:pt x="188116" y="43910"/>
                      <a:pt x="174502" y="57327"/>
                      <a:pt x="158414" y="57327"/>
                    </a:cubicBezTo>
                    <a:lnTo>
                      <a:pt x="29704" y="57327"/>
                    </a:lnTo>
                    <a:cubicBezTo>
                      <a:pt x="13614" y="57327"/>
                      <a:pt x="0" y="43910"/>
                      <a:pt x="0" y="28054"/>
                    </a:cubicBezTo>
                    <a:cubicBezTo>
                      <a:pt x="0" y="12197"/>
                      <a:pt x="13614" y="0"/>
                      <a:pt x="29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30" name="Group 829">
              <a:extLst>
                <a:ext uri="{FF2B5EF4-FFF2-40B4-BE49-F238E27FC236}">
                  <a16:creationId xmlns:a16="http://schemas.microsoft.com/office/drawing/2014/main" id="{853A9A7C-ECF1-464A-A33E-999E43E99BEB}"/>
                </a:ext>
              </a:extLst>
            </p:cNvPr>
            <p:cNvGrpSpPr/>
            <p:nvPr/>
          </p:nvGrpSpPr>
          <p:grpSpPr>
            <a:xfrm>
              <a:off x="14873511" y="4811691"/>
              <a:ext cx="2395657" cy="940903"/>
              <a:chOff x="14873511" y="4811691"/>
              <a:chExt cx="2395657" cy="940903"/>
            </a:xfrm>
          </p:grpSpPr>
          <p:grpSp>
            <p:nvGrpSpPr>
              <p:cNvPr id="820" name="Group 819">
                <a:extLst>
                  <a:ext uri="{FF2B5EF4-FFF2-40B4-BE49-F238E27FC236}">
                    <a16:creationId xmlns:a16="http://schemas.microsoft.com/office/drawing/2014/main" id="{3D2D8160-8C69-2345-BDEE-27E327E4C5DC}"/>
                  </a:ext>
                </a:extLst>
              </p:cNvPr>
              <p:cNvGrpSpPr/>
              <p:nvPr/>
            </p:nvGrpSpPr>
            <p:grpSpPr>
              <a:xfrm>
                <a:off x="14873511" y="4811691"/>
                <a:ext cx="525724" cy="940903"/>
                <a:chOff x="14873511" y="4811691"/>
                <a:chExt cx="525724" cy="940903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6AFDA661-F3B0-4742-A47B-3B8DDBBABDD8}"/>
                    </a:ext>
                  </a:extLst>
                </p:cNvPr>
                <p:cNvSpPr/>
                <p:nvPr/>
              </p:nvSpPr>
              <p:spPr>
                <a:xfrm>
                  <a:off x="14908393" y="4846586"/>
                  <a:ext cx="455960" cy="8698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7" h="699">
                      <a:moveTo>
                        <a:pt x="367" y="699"/>
                      </a:moveTo>
                      <a:lnTo>
                        <a:pt x="0" y="699"/>
                      </a:lnTo>
                      <a:lnTo>
                        <a:pt x="0" y="0"/>
                      </a:lnTo>
                      <a:lnTo>
                        <a:pt x="36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8064427D-668F-834A-8662-04E898550F01}"/>
                    </a:ext>
                  </a:extLst>
                </p:cNvPr>
                <p:cNvSpPr/>
                <p:nvPr/>
              </p:nvSpPr>
              <p:spPr>
                <a:xfrm>
                  <a:off x="14880986" y="4819169"/>
                  <a:ext cx="510775" cy="9247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1" h="743">
                      <a:moveTo>
                        <a:pt x="389" y="743"/>
                      </a:moveTo>
                      <a:lnTo>
                        <a:pt x="22" y="743"/>
                      </a:lnTo>
                      <a:cubicBezTo>
                        <a:pt x="10" y="743"/>
                        <a:pt x="0" y="733"/>
                        <a:pt x="0" y="721"/>
                      </a:cubicBezTo>
                      <a:lnTo>
                        <a:pt x="0" y="22"/>
                      </a:lnTo>
                      <a:cubicBezTo>
                        <a:pt x="0" y="10"/>
                        <a:pt x="10" y="0"/>
                        <a:pt x="22" y="0"/>
                      </a:cubicBezTo>
                      <a:lnTo>
                        <a:pt x="389" y="0"/>
                      </a:lnTo>
                      <a:cubicBezTo>
                        <a:pt x="401" y="0"/>
                        <a:pt x="411" y="10"/>
                        <a:pt x="411" y="22"/>
                      </a:cubicBezTo>
                      <a:lnTo>
                        <a:pt x="411" y="721"/>
                      </a:lnTo>
                      <a:cubicBezTo>
                        <a:pt x="411" y="733"/>
                        <a:pt x="401" y="743"/>
                        <a:pt x="389" y="7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506C3FD1-A252-CF4E-B419-453B88A97E79}"/>
                    </a:ext>
                  </a:extLst>
                </p:cNvPr>
                <p:cNvSpPr/>
                <p:nvPr/>
              </p:nvSpPr>
              <p:spPr>
                <a:xfrm>
                  <a:off x="14937046" y="4875249"/>
                  <a:ext cx="398653" cy="8125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653">
                      <a:moveTo>
                        <a:pt x="0" y="653"/>
                      </a:moveTo>
                      <a:lnTo>
                        <a:pt x="321" y="653"/>
                      </a:lnTo>
                      <a:lnTo>
                        <a:pt x="3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4" name="Freeform 753">
                  <a:extLst>
                    <a:ext uri="{FF2B5EF4-FFF2-40B4-BE49-F238E27FC236}">
                      <a16:creationId xmlns:a16="http://schemas.microsoft.com/office/drawing/2014/main" id="{4EFC28EA-BC8C-CF40-AA80-614AD315ED76}"/>
                    </a:ext>
                  </a:extLst>
                </p:cNvPr>
                <p:cNvSpPr/>
                <p:nvPr/>
              </p:nvSpPr>
              <p:spPr>
                <a:xfrm>
                  <a:off x="14873511" y="4811691"/>
                  <a:ext cx="525724" cy="940903"/>
                </a:xfrm>
                <a:custGeom>
                  <a:avLst/>
                  <a:gdLst>
                    <a:gd name="connsiteX0" fmla="*/ 34835 w 525724"/>
                    <a:gd name="connsiteY0" fmla="*/ 16201 h 940903"/>
                    <a:gd name="connsiteX1" fmla="*/ 16195 w 525724"/>
                    <a:gd name="connsiteY1" fmla="*/ 34869 h 940903"/>
                    <a:gd name="connsiteX2" fmla="*/ 16195 w 525724"/>
                    <a:gd name="connsiteY2" fmla="*/ 904790 h 940903"/>
                    <a:gd name="connsiteX3" fmla="*/ 34835 w 525724"/>
                    <a:gd name="connsiteY3" fmla="*/ 924702 h 940903"/>
                    <a:gd name="connsiteX4" fmla="*/ 490891 w 525724"/>
                    <a:gd name="connsiteY4" fmla="*/ 924702 h 940903"/>
                    <a:gd name="connsiteX5" fmla="*/ 510774 w 525724"/>
                    <a:gd name="connsiteY5" fmla="*/ 904790 h 940903"/>
                    <a:gd name="connsiteX6" fmla="*/ 510774 w 525724"/>
                    <a:gd name="connsiteY6" fmla="*/ 34869 h 940903"/>
                    <a:gd name="connsiteX7" fmla="*/ 490891 w 525724"/>
                    <a:gd name="connsiteY7" fmla="*/ 16201 h 940903"/>
                    <a:gd name="connsiteX8" fmla="*/ 34800 w 525724"/>
                    <a:gd name="connsiteY8" fmla="*/ 0 h 940903"/>
                    <a:gd name="connsiteX9" fmla="*/ 490924 w 525724"/>
                    <a:gd name="connsiteY9" fmla="*/ 0 h 940903"/>
                    <a:gd name="connsiteX10" fmla="*/ 525724 w 525724"/>
                    <a:gd name="connsiteY10" fmla="*/ 34849 h 940903"/>
                    <a:gd name="connsiteX11" fmla="*/ 525724 w 525724"/>
                    <a:gd name="connsiteY11" fmla="*/ 904810 h 940903"/>
                    <a:gd name="connsiteX12" fmla="*/ 490924 w 525724"/>
                    <a:gd name="connsiteY12" fmla="*/ 940903 h 940903"/>
                    <a:gd name="connsiteX13" fmla="*/ 34800 w 525724"/>
                    <a:gd name="connsiteY13" fmla="*/ 940903 h 940903"/>
                    <a:gd name="connsiteX14" fmla="*/ 0 w 525724"/>
                    <a:gd name="connsiteY14" fmla="*/ 904810 h 940903"/>
                    <a:gd name="connsiteX15" fmla="*/ 0 w 525724"/>
                    <a:gd name="connsiteY15" fmla="*/ 34849 h 940903"/>
                    <a:gd name="connsiteX16" fmla="*/ 34800 w 525724"/>
                    <a:gd name="connsiteY16" fmla="*/ 0 h 94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5724" h="940903">
                      <a:moveTo>
                        <a:pt x="34835" y="16201"/>
                      </a:moveTo>
                      <a:cubicBezTo>
                        <a:pt x="24894" y="16201"/>
                        <a:pt x="16195" y="23668"/>
                        <a:pt x="16195" y="34869"/>
                      </a:cubicBezTo>
                      <a:lnTo>
                        <a:pt x="16195" y="904790"/>
                      </a:lnTo>
                      <a:cubicBezTo>
                        <a:pt x="16195" y="914746"/>
                        <a:pt x="24894" y="924702"/>
                        <a:pt x="34835" y="924702"/>
                      </a:cubicBezTo>
                      <a:lnTo>
                        <a:pt x="490891" y="924702"/>
                      </a:lnTo>
                      <a:cubicBezTo>
                        <a:pt x="500833" y="924702"/>
                        <a:pt x="510774" y="914746"/>
                        <a:pt x="510774" y="904790"/>
                      </a:cubicBezTo>
                      <a:lnTo>
                        <a:pt x="510774" y="34869"/>
                      </a:lnTo>
                      <a:cubicBezTo>
                        <a:pt x="510774" y="23668"/>
                        <a:pt x="500833" y="16201"/>
                        <a:pt x="490891" y="16201"/>
                      </a:cubicBezTo>
                      <a:close/>
                      <a:moveTo>
                        <a:pt x="34800" y="0"/>
                      </a:moveTo>
                      <a:lnTo>
                        <a:pt x="490924" y="0"/>
                      </a:lnTo>
                      <a:cubicBezTo>
                        <a:pt x="509567" y="0"/>
                        <a:pt x="525724" y="16180"/>
                        <a:pt x="525724" y="34849"/>
                      </a:cubicBezTo>
                      <a:lnTo>
                        <a:pt x="525724" y="904810"/>
                      </a:lnTo>
                      <a:cubicBezTo>
                        <a:pt x="525724" y="924724"/>
                        <a:pt x="509567" y="940903"/>
                        <a:pt x="490924" y="940903"/>
                      </a:cubicBezTo>
                      <a:lnTo>
                        <a:pt x="34800" y="940903"/>
                      </a:lnTo>
                      <a:cubicBezTo>
                        <a:pt x="16157" y="940903"/>
                        <a:pt x="0" y="924724"/>
                        <a:pt x="0" y="904810"/>
                      </a:cubicBezTo>
                      <a:lnTo>
                        <a:pt x="0" y="34849"/>
                      </a:lnTo>
                      <a:cubicBezTo>
                        <a:pt x="0" y="16180"/>
                        <a:pt x="16157" y="0"/>
                        <a:pt x="348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D7A90CAF-2961-8C46-A6AA-DDF34B1D4264}"/>
                    </a:ext>
                  </a:extLst>
                </p:cNvPr>
                <p:cNvSpPr/>
                <p:nvPr/>
              </p:nvSpPr>
              <p:spPr>
                <a:xfrm>
                  <a:off x="14929571" y="4866526"/>
                  <a:ext cx="413603" cy="828743"/>
                </a:xfrm>
                <a:custGeom>
                  <a:avLst/>
                  <a:gdLst>
                    <a:gd name="connsiteX0" fmla="*/ 14950 w 413603"/>
                    <a:gd name="connsiteY0" fmla="*/ 16201 h 828743"/>
                    <a:gd name="connsiteX1" fmla="*/ 14950 w 413603"/>
                    <a:gd name="connsiteY1" fmla="*/ 813788 h 828743"/>
                    <a:gd name="connsiteX2" fmla="*/ 398654 w 413603"/>
                    <a:gd name="connsiteY2" fmla="*/ 813788 h 828743"/>
                    <a:gd name="connsiteX3" fmla="*/ 398654 w 413603"/>
                    <a:gd name="connsiteY3" fmla="*/ 16201 h 828743"/>
                    <a:gd name="connsiteX4" fmla="*/ 7452 w 413603"/>
                    <a:gd name="connsiteY4" fmla="*/ 0 h 828743"/>
                    <a:gd name="connsiteX5" fmla="*/ 406151 w 413603"/>
                    <a:gd name="connsiteY5" fmla="*/ 0 h 828743"/>
                    <a:gd name="connsiteX6" fmla="*/ 413603 w 413603"/>
                    <a:gd name="connsiteY6" fmla="*/ 8711 h 828743"/>
                    <a:gd name="connsiteX7" fmla="*/ 413603 w 413603"/>
                    <a:gd name="connsiteY7" fmla="*/ 821277 h 828743"/>
                    <a:gd name="connsiteX8" fmla="*/ 406151 w 413603"/>
                    <a:gd name="connsiteY8" fmla="*/ 828743 h 828743"/>
                    <a:gd name="connsiteX9" fmla="*/ 7452 w 413603"/>
                    <a:gd name="connsiteY9" fmla="*/ 828743 h 828743"/>
                    <a:gd name="connsiteX10" fmla="*/ 0 w 413603"/>
                    <a:gd name="connsiteY10" fmla="*/ 821277 h 828743"/>
                    <a:gd name="connsiteX11" fmla="*/ 0 w 413603"/>
                    <a:gd name="connsiteY11" fmla="*/ 8711 h 828743"/>
                    <a:gd name="connsiteX12" fmla="*/ 7452 w 413603"/>
                    <a:gd name="connsiteY12" fmla="*/ 0 h 82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603" h="828743">
                      <a:moveTo>
                        <a:pt x="14950" y="16201"/>
                      </a:moveTo>
                      <a:lnTo>
                        <a:pt x="14950" y="813788"/>
                      </a:lnTo>
                      <a:lnTo>
                        <a:pt x="398654" y="813788"/>
                      </a:lnTo>
                      <a:lnTo>
                        <a:pt x="398654" y="16201"/>
                      </a:lnTo>
                      <a:close/>
                      <a:moveTo>
                        <a:pt x="7452" y="0"/>
                      </a:moveTo>
                      <a:lnTo>
                        <a:pt x="406151" y="0"/>
                      </a:lnTo>
                      <a:cubicBezTo>
                        <a:pt x="411119" y="0"/>
                        <a:pt x="413603" y="4978"/>
                        <a:pt x="413603" y="8711"/>
                      </a:cubicBezTo>
                      <a:lnTo>
                        <a:pt x="413603" y="821277"/>
                      </a:lnTo>
                      <a:cubicBezTo>
                        <a:pt x="413603" y="826255"/>
                        <a:pt x="411119" y="828743"/>
                        <a:pt x="406151" y="828743"/>
                      </a:cubicBezTo>
                      <a:lnTo>
                        <a:pt x="7452" y="828743"/>
                      </a:lnTo>
                      <a:cubicBezTo>
                        <a:pt x="2484" y="828743"/>
                        <a:pt x="0" y="826255"/>
                        <a:pt x="0" y="821277"/>
                      </a:cubicBezTo>
                      <a:lnTo>
                        <a:pt x="0" y="8711"/>
                      </a:lnTo>
                      <a:cubicBezTo>
                        <a:pt x="0" y="4978"/>
                        <a:pt x="2484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43354F8-9728-DF4C-B001-EE4A6274FAF9}"/>
                    </a:ext>
                  </a:extLst>
                </p:cNvPr>
                <p:cNvSpPr/>
                <p:nvPr/>
              </p:nvSpPr>
              <p:spPr>
                <a:xfrm>
                  <a:off x="14937046" y="5094585"/>
                  <a:ext cx="398653" cy="5932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477">
                      <a:moveTo>
                        <a:pt x="273" y="177"/>
                      </a:moveTo>
                      <a:lnTo>
                        <a:pt x="273" y="264"/>
                      </a:lnTo>
                      <a:cubicBezTo>
                        <a:pt x="273" y="269"/>
                        <a:pt x="269" y="274"/>
                        <a:pt x="264" y="274"/>
                      </a:cubicBezTo>
                      <a:lnTo>
                        <a:pt x="248" y="274"/>
                      </a:lnTo>
                      <a:cubicBezTo>
                        <a:pt x="243" y="274"/>
                        <a:pt x="239" y="269"/>
                        <a:pt x="239" y="264"/>
                      </a:cubicBezTo>
                      <a:lnTo>
                        <a:pt x="239" y="8"/>
                      </a:lnTo>
                      <a:cubicBezTo>
                        <a:pt x="239" y="3"/>
                        <a:pt x="235" y="0"/>
                        <a:pt x="230" y="0"/>
                      </a:cubicBezTo>
                      <a:lnTo>
                        <a:pt x="177" y="0"/>
                      </a:lnTo>
                      <a:cubicBezTo>
                        <a:pt x="172" y="0"/>
                        <a:pt x="169" y="3"/>
                        <a:pt x="169" y="8"/>
                      </a:cubicBezTo>
                      <a:lnTo>
                        <a:pt x="169" y="173"/>
                      </a:lnTo>
                      <a:cubicBezTo>
                        <a:pt x="169" y="178"/>
                        <a:pt x="165" y="182"/>
                        <a:pt x="160" y="182"/>
                      </a:cubicBezTo>
                      <a:lnTo>
                        <a:pt x="134" y="182"/>
                      </a:lnTo>
                      <a:cubicBezTo>
                        <a:pt x="129" y="182"/>
                        <a:pt x="125" y="178"/>
                        <a:pt x="125" y="173"/>
                      </a:cubicBezTo>
                      <a:lnTo>
                        <a:pt x="125" y="100"/>
                      </a:lnTo>
                      <a:cubicBezTo>
                        <a:pt x="125" y="95"/>
                        <a:pt x="121" y="91"/>
                        <a:pt x="116" y="91"/>
                      </a:cubicBezTo>
                      <a:lnTo>
                        <a:pt x="64" y="91"/>
                      </a:lnTo>
                      <a:cubicBezTo>
                        <a:pt x="59" y="91"/>
                        <a:pt x="55" y="95"/>
                        <a:pt x="55" y="100"/>
                      </a:cubicBezTo>
                      <a:lnTo>
                        <a:pt x="55" y="313"/>
                      </a:lnTo>
                      <a:cubicBezTo>
                        <a:pt x="55" y="318"/>
                        <a:pt x="51" y="323"/>
                        <a:pt x="46" y="323"/>
                      </a:cubicBezTo>
                      <a:lnTo>
                        <a:pt x="9" y="323"/>
                      </a:lnTo>
                      <a:cubicBezTo>
                        <a:pt x="4" y="323"/>
                        <a:pt x="0" y="326"/>
                        <a:pt x="0" y="331"/>
                      </a:cubicBezTo>
                      <a:lnTo>
                        <a:pt x="0" y="469"/>
                      </a:lnTo>
                      <a:cubicBezTo>
                        <a:pt x="0" y="474"/>
                        <a:pt x="4" y="477"/>
                        <a:pt x="9" y="477"/>
                      </a:cubicBezTo>
                      <a:lnTo>
                        <a:pt x="312" y="477"/>
                      </a:lnTo>
                      <a:cubicBezTo>
                        <a:pt x="317" y="477"/>
                        <a:pt x="321" y="474"/>
                        <a:pt x="321" y="469"/>
                      </a:cubicBezTo>
                      <a:lnTo>
                        <a:pt x="321" y="177"/>
                      </a:lnTo>
                      <a:cubicBezTo>
                        <a:pt x="321" y="172"/>
                        <a:pt x="317" y="168"/>
                        <a:pt x="312" y="168"/>
                      </a:cubicBezTo>
                      <a:lnTo>
                        <a:pt x="282" y="168"/>
                      </a:lnTo>
                      <a:cubicBezTo>
                        <a:pt x="277" y="168"/>
                        <a:pt x="273" y="172"/>
                        <a:pt x="273" y="17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D5621692-93A4-494C-9C08-BB87AA26FFDB}"/>
                    </a:ext>
                  </a:extLst>
                </p:cNvPr>
                <p:cNvSpPr/>
                <p:nvPr/>
              </p:nvSpPr>
              <p:spPr>
                <a:xfrm>
                  <a:off x="14929571" y="5087108"/>
                  <a:ext cx="413603" cy="608160"/>
                </a:xfrm>
                <a:custGeom>
                  <a:avLst/>
                  <a:gdLst>
                    <a:gd name="connsiteX0" fmla="*/ 227291 w 413603"/>
                    <a:gd name="connsiteY0" fmla="*/ 14955 h 608160"/>
                    <a:gd name="connsiteX1" fmla="*/ 224808 w 413603"/>
                    <a:gd name="connsiteY1" fmla="*/ 17442 h 608160"/>
                    <a:gd name="connsiteX2" fmla="*/ 224808 w 413603"/>
                    <a:gd name="connsiteY2" fmla="*/ 222628 h 608160"/>
                    <a:gd name="connsiteX3" fmla="*/ 206181 w 413603"/>
                    <a:gd name="connsiteY3" fmla="*/ 242525 h 608160"/>
                    <a:gd name="connsiteX4" fmla="*/ 173895 w 413603"/>
                    <a:gd name="connsiteY4" fmla="*/ 242525 h 608160"/>
                    <a:gd name="connsiteX5" fmla="*/ 155269 w 413603"/>
                    <a:gd name="connsiteY5" fmla="*/ 222628 h 608160"/>
                    <a:gd name="connsiteX6" fmla="*/ 155269 w 413603"/>
                    <a:gd name="connsiteY6" fmla="*/ 131849 h 608160"/>
                    <a:gd name="connsiteX7" fmla="*/ 151544 w 413603"/>
                    <a:gd name="connsiteY7" fmla="*/ 128118 h 608160"/>
                    <a:gd name="connsiteX8" fmla="*/ 86972 w 413603"/>
                    <a:gd name="connsiteY8" fmla="*/ 128118 h 608160"/>
                    <a:gd name="connsiteX9" fmla="*/ 83247 w 413603"/>
                    <a:gd name="connsiteY9" fmla="*/ 131849 h 608160"/>
                    <a:gd name="connsiteX10" fmla="*/ 83247 w 413603"/>
                    <a:gd name="connsiteY10" fmla="*/ 396725 h 608160"/>
                    <a:gd name="connsiteX11" fmla="*/ 64620 w 413603"/>
                    <a:gd name="connsiteY11" fmla="*/ 416621 h 608160"/>
                    <a:gd name="connsiteX12" fmla="*/ 18675 w 413603"/>
                    <a:gd name="connsiteY12" fmla="*/ 416621 h 608160"/>
                    <a:gd name="connsiteX13" fmla="*/ 14950 w 413603"/>
                    <a:gd name="connsiteY13" fmla="*/ 419108 h 608160"/>
                    <a:gd name="connsiteX14" fmla="*/ 14950 w 413603"/>
                    <a:gd name="connsiteY14" fmla="*/ 590718 h 608160"/>
                    <a:gd name="connsiteX15" fmla="*/ 18675 w 413603"/>
                    <a:gd name="connsiteY15" fmla="*/ 593205 h 608160"/>
                    <a:gd name="connsiteX16" fmla="*/ 394929 w 413603"/>
                    <a:gd name="connsiteY16" fmla="*/ 593205 h 608160"/>
                    <a:gd name="connsiteX17" fmla="*/ 398654 w 413603"/>
                    <a:gd name="connsiteY17" fmla="*/ 590718 h 608160"/>
                    <a:gd name="connsiteX18" fmla="*/ 398654 w 413603"/>
                    <a:gd name="connsiteY18" fmla="*/ 227602 h 608160"/>
                    <a:gd name="connsiteX19" fmla="*/ 394929 w 413603"/>
                    <a:gd name="connsiteY19" fmla="*/ 223871 h 608160"/>
                    <a:gd name="connsiteX20" fmla="*/ 357676 w 413603"/>
                    <a:gd name="connsiteY20" fmla="*/ 223871 h 608160"/>
                    <a:gd name="connsiteX21" fmla="*/ 355192 w 413603"/>
                    <a:gd name="connsiteY21" fmla="*/ 227602 h 608160"/>
                    <a:gd name="connsiteX22" fmla="*/ 355192 w 413603"/>
                    <a:gd name="connsiteY22" fmla="*/ 335791 h 608160"/>
                    <a:gd name="connsiteX23" fmla="*/ 335324 w 413603"/>
                    <a:gd name="connsiteY23" fmla="*/ 355687 h 608160"/>
                    <a:gd name="connsiteX24" fmla="*/ 315456 w 413603"/>
                    <a:gd name="connsiteY24" fmla="*/ 355687 h 608160"/>
                    <a:gd name="connsiteX25" fmla="*/ 296830 w 413603"/>
                    <a:gd name="connsiteY25" fmla="*/ 335791 h 608160"/>
                    <a:gd name="connsiteX26" fmla="*/ 296830 w 413603"/>
                    <a:gd name="connsiteY26" fmla="*/ 17442 h 608160"/>
                    <a:gd name="connsiteX27" fmla="*/ 293104 w 413603"/>
                    <a:gd name="connsiteY27" fmla="*/ 14955 h 608160"/>
                    <a:gd name="connsiteX28" fmla="*/ 227295 w 413603"/>
                    <a:gd name="connsiteY28" fmla="*/ 0 h 608160"/>
                    <a:gd name="connsiteX29" fmla="*/ 293124 w 413603"/>
                    <a:gd name="connsiteY29" fmla="*/ 0 h 608160"/>
                    <a:gd name="connsiteX30" fmla="*/ 311755 w 413603"/>
                    <a:gd name="connsiteY30" fmla="*/ 17412 h 608160"/>
                    <a:gd name="connsiteX31" fmla="*/ 311755 w 413603"/>
                    <a:gd name="connsiteY31" fmla="*/ 335794 h 608160"/>
                    <a:gd name="connsiteX32" fmla="*/ 315481 w 413603"/>
                    <a:gd name="connsiteY32" fmla="*/ 340769 h 608160"/>
                    <a:gd name="connsiteX33" fmla="*/ 335354 w 413603"/>
                    <a:gd name="connsiteY33" fmla="*/ 340769 h 608160"/>
                    <a:gd name="connsiteX34" fmla="*/ 339080 w 413603"/>
                    <a:gd name="connsiteY34" fmla="*/ 335794 h 608160"/>
                    <a:gd name="connsiteX35" fmla="*/ 339080 w 413603"/>
                    <a:gd name="connsiteY35" fmla="*/ 227594 h 608160"/>
                    <a:gd name="connsiteX36" fmla="*/ 357711 w 413603"/>
                    <a:gd name="connsiteY36" fmla="*/ 208939 h 608160"/>
                    <a:gd name="connsiteX37" fmla="*/ 394972 w 413603"/>
                    <a:gd name="connsiteY37" fmla="*/ 208939 h 608160"/>
                    <a:gd name="connsiteX38" fmla="*/ 413603 w 413603"/>
                    <a:gd name="connsiteY38" fmla="*/ 227594 h 608160"/>
                    <a:gd name="connsiteX39" fmla="*/ 413603 w 413603"/>
                    <a:gd name="connsiteY39" fmla="*/ 590749 h 608160"/>
                    <a:gd name="connsiteX40" fmla="*/ 394972 w 413603"/>
                    <a:gd name="connsiteY40" fmla="*/ 608160 h 608160"/>
                    <a:gd name="connsiteX41" fmla="*/ 18631 w 413603"/>
                    <a:gd name="connsiteY41" fmla="*/ 608160 h 608160"/>
                    <a:gd name="connsiteX42" fmla="*/ 0 w 413603"/>
                    <a:gd name="connsiteY42" fmla="*/ 590749 h 608160"/>
                    <a:gd name="connsiteX43" fmla="*/ 0 w 413603"/>
                    <a:gd name="connsiteY43" fmla="*/ 419121 h 608160"/>
                    <a:gd name="connsiteX44" fmla="*/ 18631 w 413603"/>
                    <a:gd name="connsiteY44" fmla="*/ 400466 h 608160"/>
                    <a:gd name="connsiteX45" fmla="*/ 64587 w 413603"/>
                    <a:gd name="connsiteY45" fmla="*/ 400466 h 608160"/>
                    <a:gd name="connsiteX46" fmla="*/ 68313 w 413603"/>
                    <a:gd name="connsiteY46" fmla="*/ 396734 h 608160"/>
                    <a:gd name="connsiteX47" fmla="*/ 68313 w 413603"/>
                    <a:gd name="connsiteY47" fmla="*/ 131830 h 608160"/>
                    <a:gd name="connsiteX48" fmla="*/ 86944 w 413603"/>
                    <a:gd name="connsiteY48" fmla="*/ 113175 h 608160"/>
                    <a:gd name="connsiteX49" fmla="*/ 151530 w 413603"/>
                    <a:gd name="connsiteY49" fmla="*/ 113175 h 608160"/>
                    <a:gd name="connsiteX50" fmla="*/ 170161 w 413603"/>
                    <a:gd name="connsiteY50" fmla="*/ 131830 h 608160"/>
                    <a:gd name="connsiteX51" fmla="*/ 170161 w 413603"/>
                    <a:gd name="connsiteY51" fmla="*/ 222619 h 608160"/>
                    <a:gd name="connsiteX52" fmla="*/ 173887 w 413603"/>
                    <a:gd name="connsiteY52" fmla="*/ 226350 h 608160"/>
                    <a:gd name="connsiteX53" fmla="*/ 206180 w 413603"/>
                    <a:gd name="connsiteY53" fmla="*/ 226350 h 608160"/>
                    <a:gd name="connsiteX54" fmla="*/ 209907 w 413603"/>
                    <a:gd name="connsiteY54" fmla="*/ 222619 h 608160"/>
                    <a:gd name="connsiteX55" fmla="*/ 209907 w 413603"/>
                    <a:gd name="connsiteY55" fmla="*/ 17412 h 608160"/>
                    <a:gd name="connsiteX56" fmla="*/ 227295 w 413603"/>
                    <a:gd name="connsiteY56" fmla="*/ 0 h 608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413603" h="608160">
                      <a:moveTo>
                        <a:pt x="227291" y="14955"/>
                      </a:moveTo>
                      <a:cubicBezTo>
                        <a:pt x="226049" y="14955"/>
                        <a:pt x="224808" y="16199"/>
                        <a:pt x="224808" y="17442"/>
                      </a:cubicBezTo>
                      <a:lnTo>
                        <a:pt x="224808" y="222628"/>
                      </a:lnTo>
                      <a:cubicBezTo>
                        <a:pt x="224808" y="232576"/>
                        <a:pt x="216115" y="242525"/>
                        <a:pt x="206181" y="242525"/>
                      </a:cubicBezTo>
                      <a:lnTo>
                        <a:pt x="173895" y="242525"/>
                      </a:lnTo>
                      <a:cubicBezTo>
                        <a:pt x="163961" y="242525"/>
                        <a:pt x="155269" y="232576"/>
                        <a:pt x="155269" y="222628"/>
                      </a:cubicBezTo>
                      <a:lnTo>
                        <a:pt x="155269" y="131849"/>
                      </a:lnTo>
                      <a:cubicBezTo>
                        <a:pt x="155269" y="129362"/>
                        <a:pt x="154027" y="128118"/>
                        <a:pt x="151544" y="128118"/>
                      </a:cubicBezTo>
                      <a:lnTo>
                        <a:pt x="86972" y="128118"/>
                      </a:lnTo>
                      <a:cubicBezTo>
                        <a:pt x="84489" y="128118"/>
                        <a:pt x="83247" y="129362"/>
                        <a:pt x="83247" y="131849"/>
                      </a:cubicBezTo>
                      <a:lnTo>
                        <a:pt x="83247" y="396725"/>
                      </a:lnTo>
                      <a:cubicBezTo>
                        <a:pt x="83247" y="407917"/>
                        <a:pt x="75796" y="416621"/>
                        <a:pt x="64620" y="416621"/>
                      </a:cubicBezTo>
                      <a:lnTo>
                        <a:pt x="18675" y="416621"/>
                      </a:lnTo>
                      <a:cubicBezTo>
                        <a:pt x="16192" y="416621"/>
                        <a:pt x="14950" y="417865"/>
                        <a:pt x="14950" y="419108"/>
                      </a:cubicBezTo>
                      <a:lnTo>
                        <a:pt x="14950" y="590718"/>
                      </a:lnTo>
                      <a:cubicBezTo>
                        <a:pt x="14950" y="591962"/>
                        <a:pt x="16192" y="593205"/>
                        <a:pt x="18675" y="593205"/>
                      </a:cubicBezTo>
                      <a:lnTo>
                        <a:pt x="394929" y="593205"/>
                      </a:lnTo>
                      <a:cubicBezTo>
                        <a:pt x="397412" y="593205"/>
                        <a:pt x="398654" y="591962"/>
                        <a:pt x="398654" y="590718"/>
                      </a:cubicBezTo>
                      <a:lnTo>
                        <a:pt x="398654" y="227602"/>
                      </a:lnTo>
                      <a:cubicBezTo>
                        <a:pt x="398654" y="225115"/>
                        <a:pt x="397412" y="223871"/>
                        <a:pt x="394929" y="223871"/>
                      </a:cubicBezTo>
                      <a:lnTo>
                        <a:pt x="357676" y="223871"/>
                      </a:lnTo>
                      <a:cubicBezTo>
                        <a:pt x="356434" y="223871"/>
                        <a:pt x="355192" y="225115"/>
                        <a:pt x="355192" y="227602"/>
                      </a:cubicBezTo>
                      <a:lnTo>
                        <a:pt x="355192" y="335791"/>
                      </a:lnTo>
                      <a:cubicBezTo>
                        <a:pt x="355192" y="346983"/>
                        <a:pt x="346500" y="355687"/>
                        <a:pt x="335324" y="355687"/>
                      </a:cubicBezTo>
                      <a:lnTo>
                        <a:pt x="315456" y="355687"/>
                      </a:lnTo>
                      <a:cubicBezTo>
                        <a:pt x="304280" y="355687"/>
                        <a:pt x="296830" y="346983"/>
                        <a:pt x="296830" y="335791"/>
                      </a:cubicBezTo>
                      <a:lnTo>
                        <a:pt x="296830" y="17442"/>
                      </a:lnTo>
                      <a:cubicBezTo>
                        <a:pt x="296830" y="16199"/>
                        <a:pt x="294346" y="14955"/>
                        <a:pt x="293104" y="14955"/>
                      </a:cubicBezTo>
                      <a:close/>
                      <a:moveTo>
                        <a:pt x="227295" y="0"/>
                      </a:moveTo>
                      <a:lnTo>
                        <a:pt x="293124" y="0"/>
                      </a:lnTo>
                      <a:cubicBezTo>
                        <a:pt x="303060" y="0"/>
                        <a:pt x="311755" y="7462"/>
                        <a:pt x="311755" y="17412"/>
                      </a:cubicBezTo>
                      <a:lnTo>
                        <a:pt x="311755" y="335794"/>
                      </a:lnTo>
                      <a:cubicBezTo>
                        <a:pt x="311755" y="338281"/>
                        <a:pt x="312997" y="340769"/>
                        <a:pt x="315481" y="340769"/>
                      </a:cubicBezTo>
                      <a:lnTo>
                        <a:pt x="335354" y="340769"/>
                      </a:lnTo>
                      <a:cubicBezTo>
                        <a:pt x="337838" y="340769"/>
                        <a:pt x="339080" y="338281"/>
                        <a:pt x="339080" y="335794"/>
                      </a:cubicBezTo>
                      <a:lnTo>
                        <a:pt x="339080" y="227594"/>
                      </a:lnTo>
                      <a:cubicBezTo>
                        <a:pt x="339080" y="216401"/>
                        <a:pt x="347774" y="208939"/>
                        <a:pt x="357711" y="208939"/>
                      </a:cubicBezTo>
                      <a:lnTo>
                        <a:pt x="394972" y="208939"/>
                      </a:lnTo>
                      <a:cubicBezTo>
                        <a:pt x="404909" y="208939"/>
                        <a:pt x="413603" y="216401"/>
                        <a:pt x="413603" y="227594"/>
                      </a:cubicBezTo>
                      <a:lnTo>
                        <a:pt x="413603" y="590749"/>
                      </a:lnTo>
                      <a:cubicBezTo>
                        <a:pt x="413603" y="600698"/>
                        <a:pt x="404909" y="608160"/>
                        <a:pt x="394972" y="608160"/>
                      </a:cubicBezTo>
                      <a:lnTo>
                        <a:pt x="18631" y="608160"/>
                      </a:lnTo>
                      <a:cubicBezTo>
                        <a:pt x="8694" y="608160"/>
                        <a:pt x="0" y="600698"/>
                        <a:pt x="0" y="590749"/>
                      </a:cubicBezTo>
                      <a:lnTo>
                        <a:pt x="0" y="419121"/>
                      </a:lnTo>
                      <a:cubicBezTo>
                        <a:pt x="0" y="409171"/>
                        <a:pt x="8694" y="400466"/>
                        <a:pt x="18631" y="400466"/>
                      </a:cubicBezTo>
                      <a:lnTo>
                        <a:pt x="64587" y="400466"/>
                      </a:lnTo>
                      <a:cubicBezTo>
                        <a:pt x="67071" y="400466"/>
                        <a:pt x="68313" y="399222"/>
                        <a:pt x="68313" y="396734"/>
                      </a:cubicBezTo>
                      <a:lnTo>
                        <a:pt x="68313" y="131830"/>
                      </a:lnTo>
                      <a:cubicBezTo>
                        <a:pt x="68313" y="120637"/>
                        <a:pt x="77007" y="113175"/>
                        <a:pt x="86944" y="113175"/>
                      </a:cubicBezTo>
                      <a:lnTo>
                        <a:pt x="151530" y="113175"/>
                      </a:lnTo>
                      <a:cubicBezTo>
                        <a:pt x="162709" y="113175"/>
                        <a:pt x="170161" y="120637"/>
                        <a:pt x="170161" y="131830"/>
                      </a:cubicBezTo>
                      <a:lnTo>
                        <a:pt x="170161" y="222619"/>
                      </a:lnTo>
                      <a:cubicBezTo>
                        <a:pt x="170161" y="223863"/>
                        <a:pt x="172645" y="226350"/>
                        <a:pt x="173887" y="226350"/>
                      </a:cubicBezTo>
                      <a:lnTo>
                        <a:pt x="206180" y="226350"/>
                      </a:lnTo>
                      <a:cubicBezTo>
                        <a:pt x="207423" y="226350"/>
                        <a:pt x="209907" y="223863"/>
                        <a:pt x="209907" y="222619"/>
                      </a:cubicBezTo>
                      <a:lnTo>
                        <a:pt x="209907" y="17412"/>
                      </a:lnTo>
                      <a:cubicBezTo>
                        <a:pt x="209907" y="7462"/>
                        <a:pt x="218601" y="0"/>
                        <a:pt x="2272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1" name="Group 820">
                <a:extLst>
                  <a:ext uri="{FF2B5EF4-FFF2-40B4-BE49-F238E27FC236}">
                    <a16:creationId xmlns:a16="http://schemas.microsoft.com/office/drawing/2014/main" id="{56051062-F4D6-A047-8D70-4131655BD0C1}"/>
                  </a:ext>
                </a:extLst>
              </p:cNvPr>
              <p:cNvGrpSpPr/>
              <p:nvPr/>
            </p:nvGrpSpPr>
            <p:grpSpPr>
              <a:xfrm>
                <a:off x="15809100" y="4811691"/>
                <a:ext cx="524478" cy="940903"/>
                <a:chOff x="15809100" y="4811691"/>
                <a:chExt cx="524478" cy="940903"/>
              </a:xfrm>
            </p:grpSpPr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9161D7-AF9F-0545-B22D-A621F13FAFCC}"/>
                    </a:ext>
                  </a:extLst>
                </p:cNvPr>
                <p:cNvSpPr/>
                <p:nvPr/>
              </p:nvSpPr>
              <p:spPr>
                <a:xfrm>
                  <a:off x="15843983" y="4846586"/>
                  <a:ext cx="454714" cy="8698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6" h="699">
                      <a:moveTo>
                        <a:pt x="366" y="699"/>
                      </a:moveTo>
                      <a:lnTo>
                        <a:pt x="0" y="699"/>
                      </a:lnTo>
                      <a:lnTo>
                        <a:pt x="0" y="0"/>
                      </a:lnTo>
                      <a:lnTo>
                        <a:pt x="36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F2039E4B-5F15-264A-AB5C-698B93A5356F}"/>
                    </a:ext>
                  </a:extLst>
                </p:cNvPr>
                <p:cNvSpPr/>
                <p:nvPr/>
              </p:nvSpPr>
              <p:spPr>
                <a:xfrm>
                  <a:off x="15816575" y="4819169"/>
                  <a:ext cx="509529" cy="9247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0" h="743">
                      <a:moveTo>
                        <a:pt x="388" y="743"/>
                      </a:moveTo>
                      <a:lnTo>
                        <a:pt x="22" y="743"/>
                      </a:lnTo>
                      <a:cubicBezTo>
                        <a:pt x="10" y="743"/>
                        <a:pt x="0" y="733"/>
                        <a:pt x="0" y="721"/>
                      </a:cubicBezTo>
                      <a:lnTo>
                        <a:pt x="0" y="22"/>
                      </a:lnTo>
                      <a:cubicBezTo>
                        <a:pt x="0" y="10"/>
                        <a:pt x="10" y="0"/>
                        <a:pt x="22" y="0"/>
                      </a:cubicBezTo>
                      <a:lnTo>
                        <a:pt x="388" y="0"/>
                      </a:lnTo>
                      <a:cubicBezTo>
                        <a:pt x="400" y="0"/>
                        <a:pt x="410" y="10"/>
                        <a:pt x="410" y="22"/>
                      </a:cubicBezTo>
                      <a:lnTo>
                        <a:pt x="410" y="721"/>
                      </a:lnTo>
                      <a:cubicBezTo>
                        <a:pt x="410" y="733"/>
                        <a:pt x="400" y="743"/>
                        <a:pt x="388" y="7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262BF1C1-6171-0443-84D7-FEF6966A63C3}"/>
                    </a:ext>
                  </a:extLst>
                </p:cNvPr>
                <p:cNvSpPr/>
                <p:nvPr/>
              </p:nvSpPr>
              <p:spPr>
                <a:xfrm>
                  <a:off x="15871387" y="4875249"/>
                  <a:ext cx="399899" cy="8125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2" h="653">
                      <a:moveTo>
                        <a:pt x="0" y="653"/>
                      </a:moveTo>
                      <a:lnTo>
                        <a:pt x="322" y="653"/>
                      </a:lnTo>
                      <a:lnTo>
                        <a:pt x="3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0720007A-2E18-0644-90BB-7227A097870A}"/>
                    </a:ext>
                  </a:extLst>
                </p:cNvPr>
                <p:cNvSpPr/>
                <p:nvPr/>
              </p:nvSpPr>
              <p:spPr>
                <a:xfrm>
                  <a:off x="15809100" y="4811691"/>
                  <a:ext cx="524478" cy="940903"/>
                </a:xfrm>
                <a:custGeom>
                  <a:avLst/>
                  <a:gdLst>
                    <a:gd name="connsiteX0" fmla="*/ 34833 w 524478"/>
                    <a:gd name="connsiteY0" fmla="*/ 16201 h 940903"/>
                    <a:gd name="connsiteX1" fmla="*/ 14950 w 524478"/>
                    <a:gd name="connsiteY1" fmla="*/ 34869 h 940903"/>
                    <a:gd name="connsiteX2" fmla="*/ 14950 w 524478"/>
                    <a:gd name="connsiteY2" fmla="*/ 904790 h 940903"/>
                    <a:gd name="connsiteX3" fmla="*/ 34833 w 524478"/>
                    <a:gd name="connsiteY3" fmla="*/ 924702 h 940903"/>
                    <a:gd name="connsiteX4" fmla="*/ 489646 w 524478"/>
                    <a:gd name="connsiteY4" fmla="*/ 924702 h 940903"/>
                    <a:gd name="connsiteX5" fmla="*/ 509529 w 524478"/>
                    <a:gd name="connsiteY5" fmla="*/ 904790 h 940903"/>
                    <a:gd name="connsiteX6" fmla="*/ 509529 w 524478"/>
                    <a:gd name="connsiteY6" fmla="*/ 34869 h 940903"/>
                    <a:gd name="connsiteX7" fmla="*/ 489646 w 524478"/>
                    <a:gd name="connsiteY7" fmla="*/ 16201 h 940903"/>
                    <a:gd name="connsiteX8" fmla="*/ 34799 w 524478"/>
                    <a:gd name="connsiteY8" fmla="*/ 0 h 940903"/>
                    <a:gd name="connsiteX9" fmla="*/ 489678 w 524478"/>
                    <a:gd name="connsiteY9" fmla="*/ 0 h 940903"/>
                    <a:gd name="connsiteX10" fmla="*/ 524478 w 524478"/>
                    <a:gd name="connsiteY10" fmla="*/ 34849 h 940903"/>
                    <a:gd name="connsiteX11" fmla="*/ 524478 w 524478"/>
                    <a:gd name="connsiteY11" fmla="*/ 904810 h 940903"/>
                    <a:gd name="connsiteX12" fmla="*/ 489678 w 524478"/>
                    <a:gd name="connsiteY12" fmla="*/ 940903 h 940903"/>
                    <a:gd name="connsiteX13" fmla="*/ 34799 w 524478"/>
                    <a:gd name="connsiteY13" fmla="*/ 940903 h 940903"/>
                    <a:gd name="connsiteX14" fmla="*/ 0 w 524478"/>
                    <a:gd name="connsiteY14" fmla="*/ 904810 h 940903"/>
                    <a:gd name="connsiteX15" fmla="*/ 0 w 524478"/>
                    <a:gd name="connsiteY15" fmla="*/ 34849 h 940903"/>
                    <a:gd name="connsiteX16" fmla="*/ 34799 w 524478"/>
                    <a:gd name="connsiteY16" fmla="*/ 0 h 94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4478" h="940903">
                      <a:moveTo>
                        <a:pt x="34833" y="16201"/>
                      </a:moveTo>
                      <a:cubicBezTo>
                        <a:pt x="23649" y="16201"/>
                        <a:pt x="14950" y="23668"/>
                        <a:pt x="14950" y="34869"/>
                      </a:cubicBezTo>
                      <a:lnTo>
                        <a:pt x="14950" y="904790"/>
                      </a:lnTo>
                      <a:cubicBezTo>
                        <a:pt x="14950" y="914746"/>
                        <a:pt x="23649" y="924702"/>
                        <a:pt x="34833" y="924702"/>
                      </a:cubicBezTo>
                      <a:lnTo>
                        <a:pt x="489646" y="924702"/>
                      </a:lnTo>
                      <a:cubicBezTo>
                        <a:pt x="500830" y="924702"/>
                        <a:pt x="509529" y="914746"/>
                        <a:pt x="509529" y="904790"/>
                      </a:cubicBezTo>
                      <a:lnTo>
                        <a:pt x="509529" y="34869"/>
                      </a:lnTo>
                      <a:cubicBezTo>
                        <a:pt x="509529" y="23668"/>
                        <a:pt x="500830" y="16201"/>
                        <a:pt x="489646" y="16201"/>
                      </a:cubicBezTo>
                      <a:close/>
                      <a:moveTo>
                        <a:pt x="34799" y="0"/>
                      </a:moveTo>
                      <a:lnTo>
                        <a:pt x="489678" y="0"/>
                      </a:lnTo>
                      <a:cubicBezTo>
                        <a:pt x="508321" y="0"/>
                        <a:pt x="524478" y="16180"/>
                        <a:pt x="524478" y="34849"/>
                      </a:cubicBezTo>
                      <a:lnTo>
                        <a:pt x="524478" y="904810"/>
                      </a:lnTo>
                      <a:cubicBezTo>
                        <a:pt x="524478" y="924724"/>
                        <a:pt x="508321" y="940903"/>
                        <a:pt x="489678" y="940903"/>
                      </a:cubicBezTo>
                      <a:lnTo>
                        <a:pt x="34799" y="940903"/>
                      </a:lnTo>
                      <a:cubicBezTo>
                        <a:pt x="14914" y="940903"/>
                        <a:pt x="0" y="924724"/>
                        <a:pt x="0" y="904810"/>
                      </a:cubicBezTo>
                      <a:lnTo>
                        <a:pt x="0" y="34849"/>
                      </a:lnTo>
                      <a:cubicBezTo>
                        <a:pt x="0" y="16180"/>
                        <a:pt x="14914" y="0"/>
                        <a:pt x="347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8" name="Freeform 757">
                  <a:extLst>
                    <a:ext uri="{FF2B5EF4-FFF2-40B4-BE49-F238E27FC236}">
                      <a16:creationId xmlns:a16="http://schemas.microsoft.com/office/drawing/2014/main" id="{E83B8728-0551-774C-A4C4-8D9C0667F83D}"/>
                    </a:ext>
                  </a:extLst>
                </p:cNvPr>
                <p:cNvSpPr/>
                <p:nvPr/>
              </p:nvSpPr>
              <p:spPr>
                <a:xfrm>
                  <a:off x="15863915" y="4866526"/>
                  <a:ext cx="414849" cy="828743"/>
                </a:xfrm>
                <a:custGeom>
                  <a:avLst/>
                  <a:gdLst>
                    <a:gd name="connsiteX0" fmla="*/ 16192 w 414849"/>
                    <a:gd name="connsiteY0" fmla="*/ 16201 h 828743"/>
                    <a:gd name="connsiteX1" fmla="*/ 16192 w 414849"/>
                    <a:gd name="connsiteY1" fmla="*/ 813788 h 828743"/>
                    <a:gd name="connsiteX2" fmla="*/ 398650 w 414849"/>
                    <a:gd name="connsiteY2" fmla="*/ 813788 h 828743"/>
                    <a:gd name="connsiteX3" fmla="*/ 398650 w 414849"/>
                    <a:gd name="connsiteY3" fmla="*/ 16201 h 828743"/>
                    <a:gd name="connsiteX4" fmla="*/ 7452 w 414849"/>
                    <a:gd name="connsiteY4" fmla="*/ 0 h 828743"/>
                    <a:gd name="connsiteX5" fmla="*/ 407397 w 414849"/>
                    <a:gd name="connsiteY5" fmla="*/ 0 h 828743"/>
                    <a:gd name="connsiteX6" fmla="*/ 414849 w 414849"/>
                    <a:gd name="connsiteY6" fmla="*/ 8711 h 828743"/>
                    <a:gd name="connsiteX7" fmla="*/ 414849 w 414849"/>
                    <a:gd name="connsiteY7" fmla="*/ 821277 h 828743"/>
                    <a:gd name="connsiteX8" fmla="*/ 407397 w 414849"/>
                    <a:gd name="connsiteY8" fmla="*/ 828743 h 828743"/>
                    <a:gd name="connsiteX9" fmla="*/ 7452 w 414849"/>
                    <a:gd name="connsiteY9" fmla="*/ 828743 h 828743"/>
                    <a:gd name="connsiteX10" fmla="*/ 0 w 414849"/>
                    <a:gd name="connsiteY10" fmla="*/ 821277 h 828743"/>
                    <a:gd name="connsiteX11" fmla="*/ 0 w 414849"/>
                    <a:gd name="connsiteY11" fmla="*/ 8711 h 828743"/>
                    <a:gd name="connsiteX12" fmla="*/ 7452 w 414849"/>
                    <a:gd name="connsiteY12" fmla="*/ 0 h 82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4849" h="828743">
                      <a:moveTo>
                        <a:pt x="16192" y="16201"/>
                      </a:moveTo>
                      <a:lnTo>
                        <a:pt x="16192" y="813788"/>
                      </a:lnTo>
                      <a:lnTo>
                        <a:pt x="398650" y="813788"/>
                      </a:lnTo>
                      <a:lnTo>
                        <a:pt x="398650" y="16201"/>
                      </a:lnTo>
                      <a:close/>
                      <a:moveTo>
                        <a:pt x="7452" y="0"/>
                      </a:moveTo>
                      <a:lnTo>
                        <a:pt x="407397" y="0"/>
                      </a:lnTo>
                      <a:cubicBezTo>
                        <a:pt x="411123" y="0"/>
                        <a:pt x="414849" y="4978"/>
                        <a:pt x="414849" y="8711"/>
                      </a:cubicBezTo>
                      <a:lnTo>
                        <a:pt x="414849" y="821277"/>
                      </a:lnTo>
                      <a:cubicBezTo>
                        <a:pt x="414849" y="826255"/>
                        <a:pt x="411123" y="828743"/>
                        <a:pt x="407397" y="828743"/>
                      </a:cubicBezTo>
                      <a:lnTo>
                        <a:pt x="7452" y="828743"/>
                      </a:lnTo>
                      <a:cubicBezTo>
                        <a:pt x="3726" y="828743"/>
                        <a:pt x="0" y="826255"/>
                        <a:pt x="0" y="821277"/>
                      </a:cubicBezTo>
                      <a:lnTo>
                        <a:pt x="0" y="8711"/>
                      </a:lnTo>
                      <a:cubicBezTo>
                        <a:pt x="0" y="4978"/>
                        <a:pt x="3726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33A5B69E-9902-6247-9ACF-32ECBAD931F3}"/>
                    </a:ext>
                  </a:extLst>
                </p:cNvPr>
                <p:cNvSpPr/>
                <p:nvPr/>
              </p:nvSpPr>
              <p:spPr>
                <a:xfrm>
                  <a:off x="15871387" y="5042244"/>
                  <a:ext cx="399899" cy="6455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2" h="519">
                      <a:moveTo>
                        <a:pt x="312" y="122"/>
                      </a:moveTo>
                      <a:lnTo>
                        <a:pt x="260" y="122"/>
                      </a:lnTo>
                      <a:cubicBezTo>
                        <a:pt x="254" y="122"/>
                        <a:pt x="250" y="127"/>
                        <a:pt x="250" y="132"/>
                      </a:cubicBezTo>
                      <a:lnTo>
                        <a:pt x="250" y="212"/>
                      </a:lnTo>
                      <a:cubicBezTo>
                        <a:pt x="250" y="218"/>
                        <a:pt x="245" y="223"/>
                        <a:pt x="239" y="223"/>
                      </a:cubicBezTo>
                      <a:lnTo>
                        <a:pt x="219" y="223"/>
                      </a:lnTo>
                      <a:cubicBezTo>
                        <a:pt x="213" y="223"/>
                        <a:pt x="208" y="218"/>
                        <a:pt x="208" y="212"/>
                      </a:cubicBezTo>
                      <a:lnTo>
                        <a:pt x="208" y="14"/>
                      </a:lnTo>
                      <a:cubicBezTo>
                        <a:pt x="208" y="6"/>
                        <a:pt x="202" y="0"/>
                        <a:pt x="194" y="0"/>
                      </a:cubicBezTo>
                      <a:lnTo>
                        <a:pt x="93" y="0"/>
                      </a:lnTo>
                      <a:cubicBezTo>
                        <a:pt x="85" y="0"/>
                        <a:pt x="79" y="6"/>
                        <a:pt x="79" y="14"/>
                      </a:cubicBezTo>
                      <a:lnTo>
                        <a:pt x="79" y="306"/>
                      </a:lnTo>
                      <a:cubicBezTo>
                        <a:pt x="79" y="313"/>
                        <a:pt x="73" y="319"/>
                        <a:pt x="66" y="319"/>
                      </a:cubicBezTo>
                      <a:lnTo>
                        <a:pt x="0" y="319"/>
                      </a:lnTo>
                      <a:lnTo>
                        <a:pt x="0" y="519"/>
                      </a:lnTo>
                      <a:lnTo>
                        <a:pt x="322" y="519"/>
                      </a:lnTo>
                      <a:lnTo>
                        <a:pt x="322" y="132"/>
                      </a:lnTo>
                      <a:cubicBezTo>
                        <a:pt x="322" y="127"/>
                        <a:pt x="317" y="122"/>
                        <a:pt x="312" y="1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9" name="Freeform 758">
                  <a:extLst>
                    <a:ext uri="{FF2B5EF4-FFF2-40B4-BE49-F238E27FC236}">
                      <a16:creationId xmlns:a16="http://schemas.microsoft.com/office/drawing/2014/main" id="{745A6FEC-762B-4C44-872A-93C5EA6FDBF1}"/>
                    </a:ext>
                  </a:extLst>
                </p:cNvPr>
                <p:cNvSpPr/>
                <p:nvPr/>
              </p:nvSpPr>
              <p:spPr>
                <a:xfrm>
                  <a:off x="15863915" y="5033520"/>
                  <a:ext cx="414849" cy="661748"/>
                </a:xfrm>
                <a:custGeom>
                  <a:avLst/>
                  <a:gdLst>
                    <a:gd name="connsiteX0" fmla="*/ 122982 w 414849"/>
                    <a:gd name="connsiteY0" fmla="*/ 16201 h 661748"/>
                    <a:gd name="connsiteX1" fmla="*/ 113048 w 414849"/>
                    <a:gd name="connsiteY1" fmla="*/ 26151 h 661748"/>
                    <a:gd name="connsiteX2" fmla="*/ 113048 w 414849"/>
                    <a:gd name="connsiteY2" fmla="*/ 389333 h 661748"/>
                    <a:gd name="connsiteX3" fmla="*/ 89455 w 414849"/>
                    <a:gd name="connsiteY3" fmla="*/ 412964 h 661748"/>
                    <a:gd name="connsiteX4" fmla="*/ 16192 w 414849"/>
                    <a:gd name="connsiteY4" fmla="*/ 412964 h 661748"/>
                    <a:gd name="connsiteX5" fmla="*/ 16192 w 414849"/>
                    <a:gd name="connsiteY5" fmla="*/ 646793 h 661748"/>
                    <a:gd name="connsiteX6" fmla="*/ 398650 w 414849"/>
                    <a:gd name="connsiteY6" fmla="*/ 646793 h 661748"/>
                    <a:gd name="connsiteX7" fmla="*/ 398650 w 414849"/>
                    <a:gd name="connsiteY7" fmla="*/ 172916 h 661748"/>
                    <a:gd name="connsiteX8" fmla="*/ 394925 w 414849"/>
                    <a:gd name="connsiteY8" fmla="*/ 167941 h 661748"/>
                    <a:gd name="connsiteX9" fmla="*/ 330354 w 414849"/>
                    <a:gd name="connsiteY9" fmla="*/ 167941 h 661748"/>
                    <a:gd name="connsiteX10" fmla="*/ 325387 w 414849"/>
                    <a:gd name="connsiteY10" fmla="*/ 172916 h 661748"/>
                    <a:gd name="connsiteX11" fmla="*/ 325387 w 414849"/>
                    <a:gd name="connsiteY11" fmla="*/ 272418 h 661748"/>
                    <a:gd name="connsiteX12" fmla="*/ 304277 w 414849"/>
                    <a:gd name="connsiteY12" fmla="*/ 293562 h 661748"/>
                    <a:gd name="connsiteX13" fmla="*/ 279442 w 414849"/>
                    <a:gd name="connsiteY13" fmla="*/ 293562 h 661748"/>
                    <a:gd name="connsiteX14" fmla="*/ 258333 w 414849"/>
                    <a:gd name="connsiteY14" fmla="*/ 272418 h 661748"/>
                    <a:gd name="connsiteX15" fmla="*/ 258333 w 414849"/>
                    <a:gd name="connsiteY15" fmla="*/ 26151 h 661748"/>
                    <a:gd name="connsiteX16" fmla="*/ 248399 w 414849"/>
                    <a:gd name="connsiteY16" fmla="*/ 16201 h 661748"/>
                    <a:gd name="connsiteX17" fmla="*/ 122964 w 414849"/>
                    <a:gd name="connsiteY17" fmla="*/ 0 h 661748"/>
                    <a:gd name="connsiteX18" fmla="*/ 248413 w 414849"/>
                    <a:gd name="connsiteY18" fmla="*/ 0 h 661748"/>
                    <a:gd name="connsiteX19" fmla="*/ 273254 w 414849"/>
                    <a:gd name="connsiteY19" fmla="*/ 26122 h 661748"/>
                    <a:gd name="connsiteX20" fmla="*/ 273254 w 414849"/>
                    <a:gd name="connsiteY20" fmla="*/ 272412 h 661748"/>
                    <a:gd name="connsiteX21" fmla="*/ 279464 w 414849"/>
                    <a:gd name="connsiteY21" fmla="*/ 277387 h 661748"/>
                    <a:gd name="connsiteX22" fmla="*/ 304305 w 414849"/>
                    <a:gd name="connsiteY22" fmla="*/ 277387 h 661748"/>
                    <a:gd name="connsiteX23" fmla="*/ 310516 w 414849"/>
                    <a:gd name="connsiteY23" fmla="*/ 272412 h 661748"/>
                    <a:gd name="connsiteX24" fmla="*/ 310516 w 414849"/>
                    <a:gd name="connsiteY24" fmla="*/ 172901 h 661748"/>
                    <a:gd name="connsiteX25" fmla="*/ 330389 w 414849"/>
                    <a:gd name="connsiteY25" fmla="*/ 152998 h 661748"/>
                    <a:gd name="connsiteX26" fmla="*/ 394976 w 414849"/>
                    <a:gd name="connsiteY26" fmla="*/ 152998 h 661748"/>
                    <a:gd name="connsiteX27" fmla="*/ 414849 w 414849"/>
                    <a:gd name="connsiteY27" fmla="*/ 172901 h 661748"/>
                    <a:gd name="connsiteX28" fmla="*/ 414849 w 414849"/>
                    <a:gd name="connsiteY28" fmla="*/ 654285 h 661748"/>
                    <a:gd name="connsiteX29" fmla="*/ 407397 w 414849"/>
                    <a:gd name="connsiteY29" fmla="*/ 661748 h 661748"/>
                    <a:gd name="connsiteX30" fmla="*/ 7452 w 414849"/>
                    <a:gd name="connsiteY30" fmla="*/ 661748 h 661748"/>
                    <a:gd name="connsiteX31" fmla="*/ 0 w 414849"/>
                    <a:gd name="connsiteY31" fmla="*/ 654285 h 661748"/>
                    <a:gd name="connsiteX32" fmla="*/ 0 w 414849"/>
                    <a:gd name="connsiteY32" fmla="*/ 405507 h 661748"/>
                    <a:gd name="connsiteX33" fmla="*/ 7452 w 414849"/>
                    <a:gd name="connsiteY33" fmla="*/ 398044 h 661748"/>
                    <a:gd name="connsiteX34" fmla="*/ 89429 w 414849"/>
                    <a:gd name="connsiteY34" fmla="*/ 398044 h 661748"/>
                    <a:gd name="connsiteX35" fmla="*/ 96881 w 414849"/>
                    <a:gd name="connsiteY35" fmla="*/ 389337 h 661748"/>
                    <a:gd name="connsiteX36" fmla="*/ 96881 w 414849"/>
                    <a:gd name="connsiteY36" fmla="*/ 26122 h 661748"/>
                    <a:gd name="connsiteX37" fmla="*/ 122964 w 414849"/>
                    <a:gd name="connsiteY37" fmla="*/ 0 h 66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14849" h="661748">
                      <a:moveTo>
                        <a:pt x="122982" y="16201"/>
                      </a:moveTo>
                      <a:cubicBezTo>
                        <a:pt x="116773" y="16201"/>
                        <a:pt x="113048" y="19933"/>
                        <a:pt x="113048" y="26151"/>
                      </a:cubicBezTo>
                      <a:lnTo>
                        <a:pt x="113048" y="389333"/>
                      </a:lnTo>
                      <a:cubicBezTo>
                        <a:pt x="113048" y="403014"/>
                        <a:pt x="101873" y="412964"/>
                        <a:pt x="89455" y="412964"/>
                      </a:cubicBezTo>
                      <a:lnTo>
                        <a:pt x="16192" y="412964"/>
                      </a:lnTo>
                      <a:lnTo>
                        <a:pt x="16192" y="646793"/>
                      </a:lnTo>
                      <a:lnTo>
                        <a:pt x="398650" y="646793"/>
                      </a:lnTo>
                      <a:lnTo>
                        <a:pt x="398650" y="172916"/>
                      </a:lnTo>
                      <a:cubicBezTo>
                        <a:pt x="398650" y="170429"/>
                        <a:pt x="397408" y="167941"/>
                        <a:pt x="394925" y="167941"/>
                      </a:cubicBezTo>
                      <a:lnTo>
                        <a:pt x="330354" y="167941"/>
                      </a:lnTo>
                      <a:cubicBezTo>
                        <a:pt x="327870" y="167941"/>
                        <a:pt x="325387" y="170429"/>
                        <a:pt x="325387" y="172916"/>
                      </a:cubicBezTo>
                      <a:lnTo>
                        <a:pt x="325387" y="272418"/>
                      </a:lnTo>
                      <a:cubicBezTo>
                        <a:pt x="325387" y="283612"/>
                        <a:pt x="316695" y="293562"/>
                        <a:pt x="304277" y="293562"/>
                      </a:cubicBezTo>
                      <a:lnTo>
                        <a:pt x="279442" y="293562"/>
                      </a:lnTo>
                      <a:cubicBezTo>
                        <a:pt x="267025" y="293562"/>
                        <a:pt x="258333" y="283612"/>
                        <a:pt x="258333" y="272418"/>
                      </a:cubicBezTo>
                      <a:lnTo>
                        <a:pt x="258333" y="26151"/>
                      </a:lnTo>
                      <a:cubicBezTo>
                        <a:pt x="258333" y="19933"/>
                        <a:pt x="254607" y="16201"/>
                        <a:pt x="248399" y="16201"/>
                      </a:cubicBezTo>
                      <a:close/>
                      <a:moveTo>
                        <a:pt x="122964" y="0"/>
                      </a:moveTo>
                      <a:lnTo>
                        <a:pt x="248413" y="0"/>
                      </a:lnTo>
                      <a:cubicBezTo>
                        <a:pt x="262075" y="0"/>
                        <a:pt x="273254" y="11195"/>
                        <a:pt x="273254" y="26122"/>
                      </a:cubicBezTo>
                      <a:lnTo>
                        <a:pt x="273254" y="272412"/>
                      </a:lnTo>
                      <a:cubicBezTo>
                        <a:pt x="273254" y="274899"/>
                        <a:pt x="275738" y="277387"/>
                        <a:pt x="279464" y="277387"/>
                      </a:cubicBezTo>
                      <a:lnTo>
                        <a:pt x="304305" y="277387"/>
                      </a:lnTo>
                      <a:cubicBezTo>
                        <a:pt x="306790" y="277387"/>
                        <a:pt x="310516" y="274899"/>
                        <a:pt x="310516" y="272412"/>
                      </a:cubicBezTo>
                      <a:lnTo>
                        <a:pt x="310516" y="172901"/>
                      </a:lnTo>
                      <a:cubicBezTo>
                        <a:pt x="310516" y="161706"/>
                        <a:pt x="319210" y="152998"/>
                        <a:pt x="330389" y="152998"/>
                      </a:cubicBezTo>
                      <a:lnTo>
                        <a:pt x="394976" y="152998"/>
                      </a:lnTo>
                      <a:cubicBezTo>
                        <a:pt x="404913" y="152998"/>
                        <a:pt x="414849" y="161706"/>
                        <a:pt x="414849" y="172901"/>
                      </a:cubicBezTo>
                      <a:lnTo>
                        <a:pt x="414849" y="654285"/>
                      </a:lnTo>
                      <a:cubicBezTo>
                        <a:pt x="414849" y="659260"/>
                        <a:pt x="411123" y="661748"/>
                        <a:pt x="407397" y="661748"/>
                      </a:cubicBezTo>
                      <a:lnTo>
                        <a:pt x="7452" y="661748"/>
                      </a:lnTo>
                      <a:cubicBezTo>
                        <a:pt x="3726" y="661748"/>
                        <a:pt x="0" y="659260"/>
                        <a:pt x="0" y="654285"/>
                      </a:cubicBezTo>
                      <a:lnTo>
                        <a:pt x="0" y="405507"/>
                      </a:lnTo>
                      <a:cubicBezTo>
                        <a:pt x="0" y="401776"/>
                        <a:pt x="3726" y="398044"/>
                        <a:pt x="7452" y="398044"/>
                      </a:cubicBezTo>
                      <a:lnTo>
                        <a:pt x="89429" y="398044"/>
                      </a:lnTo>
                      <a:cubicBezTo>
                        <a:pt x="94397" y="398044"/>
                        <a:pt x="96881" y="394312"/>
                        <a:pt x="96881" y="389337"/>
                      </a:cubicBezTo>
                      <a:lnTo>
                        <a:pt x="96881" y="26122"/>
                      </a:lnTo>
                      <a:cubicBezTo>
                        <a:pt x="96881" y="11195"/>
                        <a:pt x="108059" y="0"/>
                        <a:pt x="1229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2" name="Group 821">
                <a:extLst>
                  <a:ext uri="{FF2B5EF4-FFF2-40B4-BE49-F238E27FC236}">
                    <a16:creationId xmlns:a16="http://schemas.microsoft.com/office/drawing/2014/main" id="{730417FE-35B0-2F4A-977D-40D58E8490B0}"/>
                  </a:ext>
                </a:extLst>
              </p:cNvPr>
              <p:cNvGrpSpPr/>
              <p:nvPr/>
            </p:nvGrpSpPr>
            <p:grpSpPr>
              <a:xfrm>
                <a:off x="16743444" y="4811691"/>
                <a:ext cx="525724" cy="940903"/>
                <a:chOff x="16743444" y="4811691"/>
                <a:chExt cx="525724" cy="940903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6F3F3BCB-69FA-794E-9100-908972AE078C}"/>
                    </a:ext>
                  </a:extLst>
                </p:cNvPr>
                <p:cNvSpPr/>
                <p:nvPr/>
              </p:nvSpPr>
              <p:spPr>
                <a:xfrm>
                  <a:off x="16778326" y="4846586"/>
                  <a:ext cx="454714" cy="8698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6" h="699">
                      <a:moveTo>
                        <a:pt x="366" y="699"/>
                      </a:moveTo>
                      <a:lnTo>
                        <a:pt x="0" y="699"/>
                      </a:lnTo>
                      <a:lnTo>
                        <a:pt x="0" y="0"/>
                      </a:lnTo>
                      <a:lnTo>
                        <a:pt x="36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4BFAB854-2980-0342-BA2C-C201D42770B1}"/>
                    </a:ext>
                  </a:extLst>
                </p:cNvPr>
                <p:cNvSpPr/>
                <p:nvPr/>
              </p:nvSpPr>
              <p:spPr>
                <a:xfrm>
                  <a:off x="16750919" y="4819169"/>
                  <a:ext cx="509529" cy="9247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0" h="743">
                      <a:moveTo>
                        <a:pt x="388" y="743"/>
                      </a:moveTo>
                      <a:lnTo>
                        <a:pt x="22" y="743"/>
                      </a:lnTo>
                      <a:cubicBezTo>
                        <a:pt x="10" y="743"/>
                        <a:pt x="0" y="733"/>
                        <a:pt x="0" y="721"/>
                      </a:cubicBezTo>
                      <a:lnTo>
                        <a:pt x="0" y="22"/>
                      </a:lnTo>
                      <a:cubicBezTo>
                        <a:pt x="0" y="10"/>
                        <a:pt x="10" y="0"/>
                        <a:pt x="22" y="0"/>
                      </a:cubicBezTo>
                      <a:lnTo>
                        <a:pt x="388" y="0"/>
                      </a:lnTo>
                      <a:cubicBezTo>
                        <a:pt x="401" y="0"/>
                        <a:pt x="410" y="10"/>
                        <a:pt x="410" y="22"/>
                      </a:cubicBezTo>
                      <a:lnTo>
                        <a:pt x="410" y="721"/>
                      </a:lnTo>
                      <a:cubicBezTo>
                        <a:pt x="410" y="733"/>
                        <a:pt x="401" y="743"/>
                        <a:pt x="388" y="7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43440CDC-9DA1-BC46-BBBD-670B9F5D1045}"/>
                    </a:ext>
                  </a:extLst>
                </p:cNvPr>
                <p:cNvSpPr/>
                <p:nvPr/>
              </p:nvSpPr>
              <p:spPr>
                <a:xfrm>
                  <a:off x="16806980" y="4875249"/>
                  <a:ext cx="398653" cy="8125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653">
                      <a:moveTo>
                        <a:pt x="0" y="653"/>
                      </a:moveTo>
                      <a:lnTo>
                        <a:pt x="321" y="653"/>
                      </a:lnTo>
                      <a:lnTo>
                        <a:pt x="3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0" name="Freeform 759">
                  <a:extLst>
                    <a:ext uri="{FF2B5EF4-FFF2-40B4-BE49-F238E27FC236}">
                      <a16:creationId xmlns:a16="http://schemas.microsoft.com/office/drawing/2014/main" id="{D7293DC4-EF7D-B641-8D4A-98600094AD70}"/>
                    </a:ext>
                  </a:extLst>
                </p:cNvPr>
                <p:cNvSpPr/>
                <p:nvPr/>
              </p:nvSpPr>
              <p:spPr>
                <a:xfrm>
                  <a:off x="16743444" y="4811691"/>
                  <a:ext cx="525724" cy="940903"/>
                </a:xfrm>
                <a:custGeom>
                  <a:avLst/>
                  <a:gdLst>
                    <a:gd name="connsiteX0" fmla="*/ 34832 w 525724"/>
                    <a:gd name="connsiteY0" fmla="*/ 16201 h 940903"/>
                    <a:gd name="connsiteX1" fmla="*/ 14950 w 525724"/>
                    <a:gd name="connsiteY1" fmla="*/ 34869 h 940903"/>
                    <a:gd name="connsiteX2" fmla="*/ 14950 w 525724"/>
                    <a:gd name="connsiteY2" fmla="*/ 904790 h 940903"/>
                    <a:gd name="connsiteX3" fmla="*/ 34832 w 525724"/>
                    <a:gd name="connsiteY3" fmla="*/ 924702 h 940903"/>
                    <a:gd name="connsiteX4" fmla="*/ 489646 w 525724"/>
                    <a:gd name="connsiteY4" fmla="*/ 924702 h 940903"/>
                    <a:gd name="connsiteX5" fmla="*/ 509528 w 525724"/>
                    <a:gd name="connsiteY5" fmla="*/ 904790 h 940903"/>
                    <a:gd name="connsiteX6" fmla="*/ 509528 w 525724"/>
                    <a:gd name="connsiteY6" fmla="*/ 34869 h 940903"/>
                    <a:gd name="connsiteX7" fmla="*/ 489646 w 525724"/>
                    <a:gd name="connsiteY7" fmla="*/ 16201 h 940903"/>
                    <a:gd name="connsiteX8" fmla="*/ 34800 w 525724"/>
                    <a:gd name="connsiteY8" fmla="*/ 0 h 940903"/>
                    <a:gd name="connsiteX9" fmla="*/ 489682 w 525724"/>
                    <a:gd name="connsiteY9" fmla="*/ 0 h 940903"/>
                    <a:gd name="connsiteX10" fmla="*/ 525724 w 525724"/>
                    <a:gd name="connsiteY10" fmla="*/ 34849 h 940903"/>
                    <a:gd name="connsiteX11" fmla="*/ 525724 w 525724"/>
                    <a:gd name="connsiteY11" fmla="*/ 904810 h 940903"/>
                    <a:gd name="connsiteX12" fmla="*/ 489682 w 525724"/>
                    <a:gd name="connsiteY12" fmla="*/ 940903 h 940903"/>
                    <a:gd name="connsiteX13" fmla="*/ 34800 w 525724"/>
                    <a:gd name="connsiteY13" fmla="*/ 940903 h 940903"/>
                    <a:gd name="connsiteX14" fmla="*/ 0 w 525724"/>
                    <a:gd name="connsiteY14" fmla="*/ 904810 h 940903"/>
                    <a:gd name="connsiteX15" fmla="*/ 0 w 525724"/>
                    <a:gd name="connsiteY15" fmla="*/ 34849 h 940903"/>
                    <a:gd name="connsiteX16" fmla="*/ 34800 w 525724"/>
                    <a:gd name="connsiteY16" fmla="*/ 0 h 94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5724" h="940903">
                      <a:moveTo>
                        <a:pt x="34832" y="16201"/>
                      </a:moveTo>
                      <a:cubicBezTo>
                        <a:pt x="24891" y="16201"/>
                        <a:pt x="14950" y="23668"/>
                        <a:pt x="14950" y="34869"/>
                      </a:cubicBezTo>
                      <a:lnTo>
                        <a:pt x="14950" y="904790"/>
                      </a:lnTo>
                      <a:cubicBezTo>
                        <a:pt x="14950" y="914746"/>
                        <a:pt x="24891" y="924702"/>
                        <a:pt x="34832" y="924702"/>
                      </a:cubicBezTo>
                      <a:lnTo>
                        <a:pt x="489646" y="924702"/>
                      </a:lnTo>
                      <a:cubicBezTo>
                        <a:pt x="500830" y="924702"/>
                        <a:pt x="509528" y="914746"/>
                        <a:pt x="509528" y="904790"/>
                      </a:cubicBezTo>
                      <a:lnTo>
                        <a:pt x="509528" y="34869"/>
                      </a:lnTo>
                      <a:cubicBezTo>
                        <a:pt x="509528" y="23668"/>
                        <a:pt x="500830" y="16201"/>
                        <a:pt x="489646" y="16201"/>
                      </a:cubicBezTo>
                      <a:close/>
                      <a:moveTo>
                        <a:pt x="34800" y="0"/>
                      </a:moveTo>
                      <a:lnTo>
                        <a:pt x="489682" y="0"/>
                      </a:lnTo>
                      <a:cubicBezTo>
                        <a:pt x="509568" y="0"/>
                        <a:pt x="525724" y="16180"/>
                        <a:pt x="525724" y="34849"/>
                      </a:cubicBezTo>
                      <a:lnTo>
                        <a:pt x="525724" y="904810"/>
                      </a:lnTo>
                      <a:cubicBezTo>
                        <a:pt x="525724" y="924724"/>
                        <a:pt x="509568" y="940903"/>
                        <a:pt x="489682" y="940903"/>
                      </a:cubicBezTo>
                      <a:lnTo>
                        <a:pt x="34800" y="940903"/>
                      </a:lnTo>
                      <a:cubicBezTo>
                        <a:pt x="16157" y="940903"/>
                        <a:pt x="0" y="924724"/>
                        <a:pt x="0" y="904810"/>
                      </a:cubicBezTo>
                      <a:lnTo>
                        <a:pt x="0" y="34849"/>
                      </a:lnTo>
                      <a:cubicBezTo>
                        <a:pt x="0" y="16180"/>
                        <a:pt x="16157" y="0"/>
                        <a:pt x="348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1" name="Freeform 760">
                  <a:extLst>
                    <a:ext uri="{FF2B5EF4-FFF2-40B4-BE49-F238E27FC236}">
                      <a16:creationId xmlns:a16="http://schemas.microsoft.com/office/drawing/2014/main" id="{59097900-2D5A-E34D-A38D-647F19A1D22A}"/>
                    </a:ext>
                  </a:extLst>
                </p:cNvPr>
                <p:cNvSpPr/>
                <p:nvPr/>
              </p:nvSpPr>
              <p:spPr>
                <a:xfrm>
                  <a:off x="16799503" y="4866526"/>
                  <a:ext cx="413604" cy="828743"/>
                </a:xfrm>
                <a:custGeom>
                  <a:avLst/>
                  <a:gdLst>
                    <a:gd name="connsiteX0" fmla="*/ 14950 w 413604"/>
                    <a:gd name="connsiteY0" fmla="*/ 16201 h 828743"/>
                    <a:gd name="connsiteX1" fmla="*/ 14950 w 413604"/>
                    <a:gd name="connsiteY1" fmla="*/ 813788 h 828743"/>
                    <a:gd name="connsiteX2" fmla="*/ 398654 w 413604"/>
                    <a:gd name="connsiteY2" fmla="*/ 813788 h 828743"/>
                    <a:gd name="connsiteX3" fmla="*/ 398654 w 413604"/>
                    <a:gd name="connsiteY3" fmla="*/ 16201 h 828743"/>
                    <a:gd name="connsiteX4" fmla="*/ 7454 w 413604"/>
                    <a:gd name="connsiteY4" fmla="*/ 0 h 828743"/>
                    <a:gd name="connsiteX5" fmla="*/ 406152 w 413604"/>
                    <a:gd name="connsiteY5" fmla="*/ 0 h 828743"/>
                    <a:gd name="connsiteX6" fmla="*/ 413604 w 413604"/>
                    <a:gd name="connsiteY6" fmla="*/ 8711 h 828743"/>
                    <a:gd name="connsiteX7" fmla="*/ 413604 w 413604"/>
                    <a:gd name="connsiteY7" fmla="*/ 821277 h 828743"/>
                    <a:gd name="connsiteX8" fmla="*/ 406152 w 413604"/>
                    <a:gd name="connsiteY8" fmla="*/ 828743 h 828743"/>
                    <a:gd name="connsiteX9" fmla="*/ 7454 w 413604"/>
                    <a:gd name="connsiteY9" fmla="*/ 828743 h 828743"/>
                    <a:gd name="connsiteX10" fmla="*/ 0 w 413604"/>
                    <a:gd name="connsiteY10" fmla="*/ 821277 h 828743"/>
                    <a:gd name="connsiteX11" fmla="*/ 0 w 413604"/>
                    <a:gd name="connsiteY11" fmla="*/ 8711 h 828743"/>
                    <a:gd name="connsiteX12" fmla="*/ 7454 w 413604"/>
                    <a:gd name="connsiteY12" fmla="*/ 0 h 82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604" h="828743">
                      <a:moveTo>
                        <a:pt x="14950" y="16201"/>
                      </a:moveTo>
                      <a:lnTo>
                        <a:pt x="14950" y="813788"/>
                      </a:lnTo>
                      <a:lnTo>
                        <a:pt x="398654" y="813788"/>
                      </a:lnTo>
                      <a:lnTo>
                        <a:pt x="398654" y="16201"/>
                      </a:lnTo>
                      <a:close/>
                      <a:moveTo>
                        <a:pt x="7454" y="0"/>
                      </a:moveTo>
                      <a:lnTo>
                        <a:pt x="406152" y="0"/>
                      </a:lnTo>
                      <a:cubicBezTo>
                        <a:pt x="409878" y="0"/>
                        <a:pt x="413604" y="4978"/>
                        <a:pt x="413604" y="8711"/>
                      </a:cubicBezTo>
                      <a:lnTo>
                        <a:pt x="413604" y="821277"/>
                      </a:lnTo>
                      <a:cubicBezTo>
                        <a:pt x="413604" y="826255"/>
                        <a:pt x="409878" y="828743"/>
                        <a:pt x="406152" y="828743"/>
                      </a:cubicBezTo>
                      <a:lnTo>
                        <a:pt x="7454" y="828743"/>
                      </a:lnTo>
                      <a:cubicBezTo>
                        <a:pt x="2486" y="828743"/>
                        <a:pt x="0" y="826255"/>
                        <a:pt x="0" y="821277"/>
                      </a:cubicBezTo>
                      <a:lnTo>
                        <a:pt x="0" y="8711"/>
                      </a:lnTo>
                      <a:cubicBezTo>
                        <a:pt x="0" y="4978"/>
                        <a:pt x="2486" y="0"/>
                        <a:pt x="74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112B1405-6D6E-5D43-8165-2BD99DCF57EB}"/>
                    </a:ext>
                  </a:extLst>
                </p:cNvPr>
                <p:cNvSpPr/>
                <p:nvPr/>
              </p:nvSpPr>
              <p:spPr>
                <a:xfrm>
                  <a:off x="16806980" y="5074646"/>
                  <a:ext cx="398653" cy="6131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493">
                      <a:moveTo>
                        <a:pt x="321" y="243"/>
                      </a:moveTo>
                      <a:lnTo>
                        <a:pt x="252" y="243"/>
                      </a:lnTo>
                      <a:lnTo>
                        <a:pt x="252" y="88"/>
                      </a:lnTo>
                      <a:cubicBezTo>
                        <a:pt x="252" y="79"/>
                        <a:pt x="244" y="71"/>
                        <a:pt x="235" y="71"/>
                      </a:cubicBezTo>
                      <a:lnTo>
                        <a:pt x="174" y="71"/>
                      </a:lnTo>
                      <a:cubicBezTo>
                        <a:pt x="165" y="71"/>
                        <a:pt x="158" y="79"/>
                        <a:pt x="158" y="88"/>
                      </a:cubicBezTo>
                      <a:lnTo>
                        <a:pt x="158" y="282"/>
                      </a:lnTo>
                      <a:cubicBezTo>
                        <a:pt x="158" y="293"/>
                        <a:pt x="148" y="303"/>
                        <a:pt x="136" y="303"/>
                      </a:cubicBezTo>
                      <a:lnTo>
                        <a:pt x="120" y="303"/>
                      </a:lnTo>
                      <a:cubicBezTo>
                        <a:pt x="109" y="303"/>
                        <a:pt x="99" y="293"/>
                        <a:pt x="99" y="282"/>
                      </a:cubicBezTo>
                      <a:lnTo>
                        <a:pt x="99" y="16"/>
                      </a:lnTo>
                      <a:cubicBezTo>
                        <a:pt x="99" y="7"/>
                        <a:pt x="92" y="0"/>
                        <a:pt x="82" y="0"/>
                      </a:cubicBezTo>
                      <a:lnTo>
                        <a:pt x="16" y="0"/>
                      </a:lnTo>
                      <a:cubicBezTo>
                        <a:pt x="7" y="0"/>
                        <a:pt x="0" y="7"/>
                        <a:pt x="0" y="16"/>
                      </a:cubicBezTo>
                      <a:lnTo>
                        <a:pt x="0" y="493"/>
                      </a:lnTo>
                      <a:lnTo>
                        <a:pt x="321" y="49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26E0EC1F-2F8C-2443-BA48-BD91D2493084}"/>
                    </a:ext>
                  </a:extLst>
                </p:cNvPr>
                <p:cNvSpPr/>
                <p:nvPr/>
              </p:nvSpPr>
              <p:spPr>
                <a:xfrm>
                  <a:off x="16799503" y="5067168"/>
                  <a:ext cx="413604" cy="628100"/>
                </a:xfrm>
                <a:custGeom>
                  <a:avLst/>
                  <a:gdLst>
                    <a:gd name="connsiteX0" fmla="*/ 27368 w 413604"/>
                    <a:gd name="connsiteY0" fmla="*/ 14955 h 628100"/>
                    <a:gd name="connsiteX1" fmla="*/ 14950 w 413604"/>
                    <a:gd name="connsiteY1" fmla="*/ 27392 h 628100"/>
                    <a:gd name="connsiteX2" fmla="*/ 14950 w 413604"/>
                    <a:gd name="connsiteY2" fmla="*/ 613145 h 628100"/>
                    <a:gd name="connsiteX3" fmla="*/ 398654 w 413604"/>
                    <a:gd name="connsiteY3" fmla="*/ 613145 h 628100"/>
                    <a:gd name="connsiteX4" fmla="*/ 398654 w 413604"/>
                    <a:gd name="connsiteY4" fmla="*/ 317159 h 628100"/>
                    <a:gd name="connsiteX5" fmla="*/ 320424 w 413604"/>
                    <a:gd name="connsiteY5" fmla="*/ 317159 h 628100"/>
                    <a:gd name="connsiteX6" fmla="*/ 312972 w 413604"/>
                    <a:gd name="connsiteY6" fmla="*/ 309698 h 628100"/>
                    <a:gd name="connsiteX7" fmla="*/ 312972 w 413604"/>
                    <a:gd name="connsiteY7" fmla="*/ 116934 h 628100"/>
                    <a:gd name="connsiteX8" fmla="*/ 299314 w 413604"/>
                    <a:gd name="connsiteY8" fmla="*/ 104497 h 628100"/>
                    <a:gd name="connsiteX9" fmla="*/ 223566 w 413604"/>
                    <a:gd name="connsiteY9" fmla="*/ 104497 h 628100"/>
                    <a:gd name="connsiteX10" fmla="*/ 211148 w 413604"/>
                    <a:gd name="connsiteY10" fmla="*/ 116934 h 628100"/>
                    <a:gd name="connsiteX11" fmla="*/ 211148 w 413604"/>
                    <a:gd name="connsiteY11" fmla="*/ 358199 h 628100"/>
                    <a:gd name="connsiteX12" fmla="*/ 176378 w 413604"/>
                    <a:gd name="connsiteY12" fmla="*/ 391778 h 628100"/>
                    <a:gd name="connsiteX13" fmla="*/ 156510 w 413604"/>
                    <a:gd name="connsiteY13" fmla="*/ 391778 h 628100"/>
                    <a:gd name="connsiteX14" fmla="*/ 122984 w 413604"/>
                    <a:gd name="connsiteY14" fmla="*/ 358199 h 628100"/>
                    <a:gd name="connsiteX15" fmla="*/ 122984 w 413604"/>
                    <a:gd name="connsiteY15" fmla="*/ 27392 h 628100"/>
                    <a:gd name="connsiteX16" fmla="*/ 109324 w 413604"/>
                    <a:gd name="connsiteY16" fmla="*/ 14955 h 628100"/>
                    <a:gd name="connsiteX17" fmla="*/ 27326 w 413604"/>
                    <a:gd name="connsiteY17" fmla="*/ 0 h 628100"/>
                    <a:gd name="connsiteX18" fmla="*/ 109302 w 413604"/>
                    <a:gd name="connsiteY18" fmla="*/ 0 h 628100"/>
                    <a:gd name="connsiteX19" fmla="*/ 137868 w 413604"/>
                    <a:gd name="connsiteY19" fmla="*/ 27363 h 628100"/>
                    <a:gd name="connsiteX20" fmla="*/ 137868 w 413604"/>
                    <a:gd name="connsiteY20" fmla="*/ 358204 h 628100"/>
                    <a:gd name="connsiteX21" fmla="*/ 156500 w 413604"/>
                    <a:gd name="connsiteY21" fmla="*/ 375616 h 628100"/>
                    <a:gd name="connsiteX22" fmla="*/ 176372 w 413604"/>
                    <a:gd name="connsiteY22" fmla="*/ 375616 h 628100"/>
                    <a:gd name="connsiteX23" fmla="*/ 195004 w 413604"/>
                    <a:gd name="connsiteY23" fmla="*/ 358204 h 628100"/>
                    <a:gd name="connsiteX24" fmla="*/ 195004 w 413604"/>
                    <a:gd name="connsiteY24" fmla="*/ 116914 h 628100"/>
                    <a:gd name="connsiteX25" fmla="*/ 223570 w 413604"/>
                    <a:gd name="connsiteY25" fmla="*/ 88307 h 628100"/>
                    <a:gd name="connsiteX26" fmla="*/ 299336 w 413604"/>
                    <a:gd name="connsiteY26" fmla="*/ 88307 h 628100"/>
                    <a:gd name="connsiteX27" fmla="*/ 327902 w 413604"/>
                    <a:gd name="connsiteY27" fmla="*/ 116914 h 628100"/>
                    <a:gd name="connsiteX28" fmla="*/ 327902 w 413604"/>
                    <a:gd name="connsiteY28" fmla="*/ 300991 h 628100"/>
                    <a:gd name="connsiteX29" fmla="*/ 406152 w 413604"/>
                    <a:gd name="connsiteY29" fmla="*/ 300991 h 628100"/>
                    <a:gd name="connsiteX30" fmla="*/ 413604 w 413604"/>
                    <a:gd name="connsiteY30" fmla="*/ 309697 h 628100"/>
                    <a:gd name="connsiteX31" fmla="*/ 413604 w 413604"/>
                    <a:gd name="connsiteY31" fmla="*/ 620638 h 628100"/>
                    <a:gd name="connsiteX32" fmla="*/ 406152 w 413604"/>
                    <a:gd name="connsiteY32" fmla="*/ 628100 h 628100"/>
                    <a:gd name="connsiteX33" fmla="*/ 7454 w 413604"/>
                    <a:gd name="connsiteY33" fmla="*/ 628100 h 628100"/>
                    <a:gd name="connsiteX34" fmla="*/ 0 w 413604"/>
                    <a:gd name="connsiteY34" fmla="*/ 620638 h 628100"/>
                    <a:gd name="connsiteX35" fmla="*/ 0 w 413604"/>
                    <a:gd name="connsiteY35" fmla="*/ 27363 h 628100"/>
                    <a:gd name="connsiteX36" fmla="*/ 27326 w 413604"/>
                    <a:gd name="connsiteY36" fmla="*/ 0 h 62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13604" h="628100">
                      <a:moveTo>
                        <a:pt x="27368" y="14955"/>
                      </a:moveTo>
                      <a:cubicBezTo>
                        <a:pt x="21158" y="14955"/>
                        <a:pt x="14950" y="21173"/>
                        <a:pt x="14950" y="27392"/>
                      </a:cubicBezTo>
                      <a:lnTo>
                        <a:pt x="14950" y="613145"/>
                      </a:lnTo>
                      <a:lnTo>
                        <a:pt x="398654" y="613145"/>
                      </a:lnTo>
                      <a:lnTo>
                        <a:pt x="398654" y="317159"/>
                      </a:lnTo>
                      <a:lnTo>
                        <a:pt x="320424" y="317159"/>
                      </a:lnTo>
                      <a:cubicBezTo>
                        <a:pt x="315456" y="317159"/>
                        <a:pt x="312972" y="313428"/>
                        <a:pt x="312972" y="309698"/>
                      </a:cubicBezTo>
                      <a:lnTo>
                        <a:pt x="312972" y="116934"/>
                      </a:lnTo>
                      <a:cubicBezTo>
                        <a:pt x="312972" y="109472"/>
                        <a:pt x="306764" y="104497"/>
                        <a:pt x="299314" y="104497"/>
                      </a:cubicBezTo>
                      <a:lnTo>
                        <a:pt x="223566" y="104497"/>
                      </a:lnTo>
                      <a:cubicBezTo>
                        <a:pt x="216116" y="104497"/>
                        <a:pt x="211148" y="109472"/>
                        <a:pt x="211148" y="116934"/>
                      </a:cubicBezTo>
                      <a:lnTo>
                        <a:pt x="211148" y="358199"/>
                      </a:lnTo>
                      <a:cubicBezTo>
                        <a:pt x="211148" y="376854"/>
                        <a:pt x="195006" y="391778"/>
                        <a:pt x="176378" y="391778"/>
                      </a:cubicBezTo>
                      <a:lnTo>
                        <a:pt x="156510" y="391778"/>
                      </a:lnTo>
                      <a:cubicBezTo>
                        <a:pt x="137884" y="391778"/>
                        <a:pt x="122984" y="376854"/>
                        <a:pt x="122984" y="358199"/>
                      </a:cubicBezTo>
                      <a:lnTo>
                        <a:pt x="122984" y="27392"/>
                      </a:lnTo>
                      <a:cubicBezTo>
                        <a:pt x="122984" y="21173"/>
                        <a:pt x="116774" y="14955"/>
                        <a:pt x="109324" y="14955"/>
                      </a:cubicBezTo>
                      <a:close/>
                      <a:moveTo>
                        <a:pt x="27326" y="0"/>
                      </a:moveTo>
                      <a:lnTo>
                        <a:pt x="109302" y="0"/>
                      </a:lnTo>
                      <a:cubicBezTo>
                        <a:pt x="125448" y="0"/>
                        <a:pt x="137868" y="12438"/>
                        <a:pt x="137868" y="27363"/>
                      </a:cubicBezTo>
                      <a:lnTo>
                        <a:pt x="137868" y="358204"/>
                      </a:lnTo>
                      <a:cubicBezTo>
                        <a:pt x="137868" y="368154"/>
                        <a:pt x="146564" y="375616"/>
                        <a:pt x="156500" y="375616"/>
                      </a:cubicBezTo>
                      <a:lnTo>
                        <a:pt x="176372" y="375616"/>
                      </a:lnTo>
                      <a:cubicBezTo>
                        <a:pt x="186308" y="375616"/>
                        <a:pt x="195004" y="368154"/>
                        <a:pt x="195004" y="358204"/>
                      </a:cubicBezTo>
                      <a:lnTo>
                        <a:pt x="195004" y="116914"/>
                      </a:lnTo>
                      <a:cubicBezTo>
                        <a:pt x="195004" y="100745"/>
                        <a:pt x="207424" y="88307"/>
                        <a:pt x="223570" y="88307"/>
                      </a:cubicBezTo>
                      <a:lnTo>
                        <a:pt x="299336" y="88307"/>
                      </a:lnTo>
                      <a:cubicBezTo>
                        <a:pt x="315482" y="88307"/>
                        <a:pt x="327902" y="100745"/>
                        <a:pt x="327902" y="116914"/>
                      </a:cubicBezTo>
                      <a:lnTo>
                        <a:pt x="327902" y="300991"/>
                      </a:lnTo>
                      <a:lnTo>
                        <a:pt x="406152" y="300991"/>
                      </a:lnTo>
                      <a:cubicBezTo>
                        <a:pt x="409878" y="300991"/>
                        <a:pt x="413604" y="305966"/>
                        <a:pt x="413604" y="309697"/>
                      </a:cubicBezTo>
                      <a:lnTo>
                        <a:pt x="413604" y="620638"/>
                      </a:lnTo>
                      <a:cubicBezTo>
                        <a:pt x="413604" y="625613"/>
                        <a:pt x="409878" y="628100"/>
                        <a:pt x="406152" y="628100"/>
                      </a:cubicBezTo>
                      <a:lnTo>
                        <a:pt x="7454" y="628100"/>
                      </a:lnTo>
                      <a:cubicBezTo>
                        <a:pt x="2486" y="628100"/>
                        <a:pt x="0" y="625613"/>
                        <a:pt x="0" y="620638"/>
                      </a:cubicBezTo>
                      <a:lnTo>
                        <a:pt x="0" y="27363"/>
                      </a:lnTo>
                      <a:cubicBezTo>
                        <a:pt x="0" y="12438"/>
                        <a:pt x="11180" y="0"/>
                        <a:pt x="273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823" name="Group 822">
              <a:extLst>
                <a:ext uri="{FF2B5EF4-FFF2-40B4-BE49-F238E27FC236}">
                  <a16:creationId xmlns:a16="http://schemas.microsoft.com/office/drawing/2014/main" id="{EACD90FC-88B8-A940-8389-BC0CC44E26A7}"/>
                </a:ext>
              </a:extLst>
            </p:cNvPr>
            <p:cNvGrpSpPr/>
            <p:nvPr/>
          </p:nvGrpSpPr>
          <p:grpSpPr>
            <a:xfrm>
              <a:off x="18299438" y="5397416"/>
              <a:ext cx="1878654" cy="553329"/>
              <a:chOff x="18299438" y="5397416"/>
              <a:chExt cx="1878654" cy="55332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A88F36F8-FBAC-2744-941F-B5A33F1A484C}"/>
                  </a:ext>
                </a:extLst>
              </p:cNvPr>
              <p:cNvSpPr/>
              <p:nvPr/>
            </p:nvSpPr>
            <p:spPr>
              <a:xfrm>
                <a:off x="18306913" y="5853539"/>
                <a:ext cx="1862459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6" h="73">
                    <a:moveTo>
                      <a:pt x="1468" y="73"/>
                    </a:moveTo>
                    <a:lnTo>
                      <a:pt x="28" y="73"/>
                    </a:lnTo>
                    <a:cubicBezTo>
                      <a:pt x="12" y="73"/>
                      <a:pt x="0" y="60"/>
                      <a:pt x="0" y="45"/>
                    </a:cubicBezTo>
                    <a:lnTo>
                      <a:pt x="0" y="27"/>
                    </a:lnTo>
                    <a:cubicBezTo>
                      <a:pt x="0" y="12"/>
                      <a:pt x="12" y="0"/>
                      <a:pt x="28" y="0"/>
                    </a:cubicBezTo>
                    <a:lnTo>
                      <a:pt x="1468" y="0"/>
                    </a:lnTo>
                    <a:cubicBezTo>
                      <a:pt x="1484" y="0"/>
                      <a:pt x="1496" y="12"/>
                      <a:pt x="1496" y="27"/>
                    </a:cubicBezTo>
                    <a:lnTo>
                      <a:pt x="1496" y="45"/>
                    </a:lnTo>
                    <a:cubicBezTo>
                      <a:pt x="1496" y="60"/>
                      <a:pt x="1484" y="73"/>
                      <a:pt x="1468" y="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4B8B5AA5-4C75-C342-BEF2-D0F2ECC1658E}"/>
                  </a:ext>
                </a:extLst>
              </p:cNvPr>
              <p:cNvSpPr/>
              <p:nvPr/>
            </p:nvSpPr>
            <p:spPr>
              <a:xfrm>
                <a:off x="18299438" y="5844816"/>
                <a:ext cx="1878654" cy="105929"/>
              </a:xfrm>
              <a:custGeom>
                <a:avLst/>
                <a:gdLst>
                  <a:gd name="connsiteX0" fmla="*/ 53544 w 1878654"/>
                  <a:gd name="connsiteY0" fmla="*/ 16201 h 105929"/>
                  <a:gd name="connsiteX1" fmla="*/ 14950 w 1878654"/>
                  <a:gd name="connsiteY1" fmla="*/ 52965 h 105929"/>
                  <a:gd name="connsiteX2" fmla="*/ 53544 w 1878654"/>
                  <a:gd name="connsiteY2" fmla="*/ 89729 h 105929"/>
                  <a:gd name="connsiteX3" fmla="*/ 1825110 w 1878654"/>
                  <a:gd name="connsiteY3" fmla="*/ 89729 h 105929"/>
                  <a:gd name="connsiteX4" fmla="*/ 1862458 w 1878654"/>
                  <a:gd name="connsiteY4" fmla="*/ 52965 h 105929"/>
                  <a:gd name="connsiteX5" fmla="*/ 1825110 w 1878654"/>
                  <a:gd name="connsiteY5" fmla="*/ 16201 h 105929"/>
                  <a:gd name="connsiteX6" fmla="*/ 53534 w 1878654"/>
                  <a:gd name="connsiteY6" fmla="*/ 0 h 105929"/>
                  <a:gd name="connsiteX7" fmla="*/ 1825120 w 1878654"/>
                  <a:gd name="connsiteY7" fmla="*/ 0 h 105929"/>
                  <a:gd name="connsiteX8" fmla="*/ 1878654 w 1878654"/>
                  <a:gd name="connsiteY8" fmla="*/ 52965 h 105929"/>
                  <a:gd name="connsiteX9" fmla="*/ 1825120 w 1878654"/>
                  <a:gd name="connsiteY9" fmla="*/ 105929 h 105929"/>
                  <a:gd name="connsiteX10" fmla="*/ 53534 w 1878654"/>
                  <a:gd name="connsiteY10" fmla="*/ 105929 h 105929"/>
                  <a:gd name="connsiteX11" fmla="*/ 0 w 1878654"/>
                  <a:gd name="connsiteY11" fmla="*/ 52965 h 105929"/>
                  <a:gd name="connsiteX12" fmla="*/ 53534 w 1878654"/>
                  <a:gd name="connsiteY12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8654" h="105929">
                    <a:moveTo>
                      <a:pt x="53544" y="16201"/>
                    </a:moveTo>
                    <a:cubicBezTo>
                      <a:pt x="32380" y="16201"/>
                      <a:pt x="14950" y="32132"/>
                      <a:pt x="14950" y="52965"/>
                    </a:cubicBezTo>
                    <a:cubicBezTo>
                      <a:pt x="14950" y="73798"/>
                      <a:pt x="32380" y="89729"/>
                      <a:pt x="53544" y="89729"/>
                    </a:cubicBezTo>
                    <a:lnTo>
                      <a:pt x="1825110" y="89729"/>
                    </a:lnTo>
                    <a:cubicBezTo>
                      <a:pt x="1845030" y="89729"/>
                      <a:pt x="1862458" y="73798"/>
                      <a:pt x="1862458" y="52965"/>
                    </a:cubicBezTo>
                    <a:cubicBezTo>
                      <a:pt x="1862458" y="32132"/>
                      <a:pt x="1845030" y="16201"/>
                      <a:pt x="1825110" y="16201"/>
                    </a:cubicBezTo>
                    <a:close/>
                    <a:moveTo>
                      <a:pt x="53534" y="0"/>
                    </a:moveTo>
                    <a:lnTo>
                      <a:pt x="1825120" y="0"/>
                    </a:lnTo>
                    <a:cubicBezTo>
                      <a:pt x="1853754" y="0"/>
                      <a:pt x="1878654" y="24635"/>
                      <a:pt x="1878654" y="52965"/>
                    </a:cubicBezTo>
                    <a:cubicBezTo>
                      <a:pt x="1878654" y="82526"/>
                      <a:pt x="1853754" y="105929"/>
                      <a:pt x="1825120" y="105929"/>
                    </a:cubicBezTo>
                    <a:lnTo>
                      <a:pt x="53534" y="105929"/>
                    </a:lnTo>
                    <a:cubicBezTo>
                      <a:pt x="23654" y="105929"/>
                      <a:pt x="0" y="82526"/>
                      <a:pt x="0" y="52965"/>
                    </a:cubicBezTo>
                    <a:cubicBezTo>
                      <a:pt x="0" y="24635"/>
                      <a:pt x="23654" y="0"/>
                      <a:pt x="53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080E5A14-1312-E340-81C9-65EC5FC0F08B}"/>
                  </a:ext>
                </a:extLst>
              </p:cNvPr>
              <p:cNvSpPr/>
              <p:nvPr/>
            </p:nvSpPr>
            <p:spPr>
              <a:xfrm>
                <a:off x="19237516" y="5711469"/>
                <a:ext cx="752458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5" h="114">
                    <a:moveTo>
                      <a:pt x="548" y="0"/>
                    </a:moveTo>
                    <a:cubicBezTo>
                      <a:pt x="580" y="0"/>
                      <a:pt x="605" y="25"/>
                      <a:pt x="605" y="57"/>
                    </a:cubicBezTo>
                    <a:cubicBezTo>
                      <a:pt x="605" y="88"/>
                      <a:pt x="580" y="114"/>
                      <a:pt x="548" y="114"/>
                    </a:cubicBez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32AFD108-C8EE-694A-B924-8B48DB7B3DFD}"/>
                  </a:ext>
                </a:extLst>
              </p:cNvPr>
              <p:cNvSpPr/>
              <p:nvPr/>
            </p:nvSpPr>
            <p:spPr>
              <a:xfrm>
                <a:off x="19230044" y="5703992"/>
                <a:ext cx="767408" cy="155779"/>
              </a:xfrm>
              <a:custGeom>
                <a:avLst/>
                <a:gdLst>
                  <a:gd name="connsiteX0" fmla="*/ 16196 w 767408"/>
                  <a:gd name="connsiteY0" fmla="*/ 14954 h 155779"/>
                  <a:gd name="connsiteX1" fmla="*/ 16196 w 767408"/>
                  <a:gd name="connsiteY1" fmla="*/ 139577 h 155779"/>
                  <a:gd name="connsiteX2" fmla="*/ 689030 w 767408"/>
                  <a:gd name="connsiteY2" fmla="*/ 139577 h 155779"/>
                  <a:gd name="connsiteX3" fmla="*/ 752460 w 767408"/>
                  <a:gd name="connsiteY3" fmla="*/ 77883 h 155779"/>
                  <a:gd name="connsiteX4" fmla="*/ 689030 w 767408"/>
                  <a:gd name="connsiteY4" fmla="*/ 14954 h 155779"/>
                  <a:gd name="connsiteX5" fmla="*/ 7464 w 767408"/>
                  <a:gd name="connsiteY5" fmla="*/ 0 h 155779"/>
                  <a:gd name="connsiteX6" fmla="*/ 689052 w 767408"/>
                  <a:gd name="connsiteY6" fmla="*/ 0 h 155779"/>
                  <a:gd name="connsiteX7" fmla="*/ 767408 w 767408"/>
                  <a:gd name="connsiteY7" fmla="*/ 77890 h 155779"/>
                  <a:gd name="connsiteX8" fmla="*/ 689052 w 767408"/>
                  <a:gd name="connsiteY8" fmla="*/ 155779 h 155779"/>
                  <a:gd name="connsiteX9" fmla="*/ 7464 w 767408"/>
                  <a:gd name="connsiteY9" fmla="*/ 155779 h 155779"/>
                  <a:gd name="connsiteX10" fmla="*/ 0 w 767408"/>
                  <a:gd name="connsiteY10" fmla="*/ 148361 h 155779"/>
                  <a:gd name="connsiteX11" fmla="*/ 0 w 767408"/>
                  <a:gd name="connsiteY11" fmla="*/ 7418 h 155779"/>
                  <a:gd name="connsiteX12" fmla="*/ 7464 w 767408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408" h="155779">
                    <a:moveTo>
                      <a:pt x="16196" y="14954"/>
                    </a:moveTo>
                    <a:lnTo>
                      <a:pt x="16196" y="139577"/>
                    </a:lnTo>
                    <a:lnTo>
                      <a:pt x="689030" y="139577"/>
                    </a:lnTo>
                    <a:cubicBezTo>
                      <a:pt x="723854" y="139577"/>
                      <a:pt x="752460" y="112432"/>
                      <a:pt x="752460" y="77883"/>
                    </a:cubicBezTo>
                    <a:cubicBezTo>
                      <a:pt x="752460" y="43334"/>
                      <a:pt x="723854" y="14954"/>
                      <a:pt x="689030" y="14954"/>
                    </a:cubicBezTo>
                    <a:close/>
                    <a:moveTo>
                      <a:pt x="7464" y="0"/>
                    </a:moveTo>
                    <a:lnTo>
                      <a:pt x="689052" y="0"/>
                    </a:lnTo>
                    <a:cubicBezTo>
                      <a:pt x="732584" y="0"/>
                      <a:pt x="767408" y="34618"/>
                      <a:pt x="767408" y="77890"/>
                    </a:cubicBezTo>
                    <a:cubicBezTo>
                      <a:pt x="767408" y="121162"/>
                      <a:pt x="732584" y="155779"/>
                      <a:pt x="689052" y="155779"/>
                    </a:cubicBezTo>
                    <a:lnTo>
                      <a:pt x="7464" y="155779"/>
                    </a:lnTo>
                    <a:cubicBezTo>
                      <a:pt x="3732" y="155779"/>
                      <a:pt x="0" y="152070"/>
                      <a:pt x="0" y="148361"/>
                    </a:cubicBezTo>
                    <a:lnTo>
                      <a:pt x="0" y="7418"/>
                    </a:lnTo>
                    <a:cubicBezTo>
                      <a:pt x="0" y="2473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1CB2276-3F48-004C-ABBD-875CF3A9AE49}"/>
                  </a:ext>
                </a:extLst>
              </p:cNvPr>
              <p:cNvSpPr/>
              <p:nvPr/>
            </p:nvSpPr>
            <p:spPr>
              <a:xfrm>
                <a:off x="19237516" y="5747610"/>
                <a:ext cx="681448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8" h="56">
                    <a:moveTo>
                      <a:pt x="520" y="56"/>
                    </a:moveTo>
                    <a:cubicBezTo>
                      <a:pt x="535" y="56"/>
                      <a:pt x="548" y="43"/>
                      <a:pt x="548" y="28"/>
                    </a:cubicBezTo>
                    <a:cubicBezTo>
                      <a:pt x="548" y="13"/>
                      <a:pt x="535" y="0"/>
                      <a:pt x="520" y="0"/>
                    </a:cubicBez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8330531C-55D2-9846-B0FA-C604C1F7799F}"/>
                  </a:ext>
                </a:extLst>
              </p:cNvPr>
              <p:cNvSpPr/>
              <p:nvPr/>
            </p:nvSpPr>
            <p:spPr>
              <a:xfrm>
                <a:off x="19230044" y="5740132"/>
                <a:ext cx="696400" cy="83497"/>
              </a:xfrm>
              <a:custGeom>
                <a:avLst/>
                <a:gdLst>
                  <a:gd name="connsiteX0" fmla="*/ 16196 w 696400"/>
                  <a:gd name="connsiteY0" fmla="*/ 14955 h 83497"/>
                  <a:gd name="connsiteX1" fmla="*/ 16196 w 696400"/>
                  <a:gd name="connsiteY1" fmla="*/ 67297 h 83497"/>
                  <a:gd name="connsiteX2" fmla="*/ 654092 w 696400"/>
                  <a:gd name="connsiteY2" fmla="*/ 67297 h 83497"/>
                  <a:gd name="connsiteX3" fmla="*/ 681448 w 696400"/>
                  <a:gd name="connsiteY3" fmla="*/ 41735 h 83497"/>
                  <a:gd name="connsiteX4" fmla="*/ 654092 w 696400"/>
                  <a:gd name="connsiteY4" fmla="*/ 14955 h 83497"/>
                  <a:gd name="connsiteX5" fmla="*/ 7462 w 696400"/>
                  <a:gd name="connsiteY5" fmla="*/ 0 h 83497"/>
                  <a:gd name="connsiteX6" fmla="*/ 654118 w 696400"/>
                  <a:gd name="connsiteY6" fmla="*/ 0 h 83497"/>
                  <a:gd name="connsiteX7" fmla="*/ 696400 w 696400"/>
                  <a:gd name="connsiteY7" fmla="*/ 41749 h 83497"/>
                  <a:gd name="connsiteX8" fmla="*/ 654118 w 696400"/>
                  <a:gd name="connsiteY8" fmla="*/ 83497 h 83497"/>
                  <a:gd name="connsiteX9" fmla="*/ 7462 w 696400"/>
                  <a:gd name="connsiteY9" fmla="*/ 83497 h 83497"/>
                  <a:gd name="connsiteX10" fmla="*/ 0 w 696400"/>
                  <a:gd name="connsiteY10" fmla="*/ 76130 h 83497"/>
                  <a:gd name="connsiteX11" fmla="*/ 0 w 696400"/>
                  <a:gd name="connsiteY11" fmla="*/ 7368 h 83497"/>
                  <a:gd name="connsiteX12" fmla="*/ 7462 w 696400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00" h="83497">
                    <a:moveTo>
                      <a:pt x="16196" y="14955"/>
                    </a:moveTo>
                    <a:lnTo>
                      <a:pt x="16196" y="67297"/>
                    </a:lnTo>
                    <a:lnTo>
                      <a:pt x="654092" y="67297"/>
                    </a:lnTo>
                    <a:cubicBezTo>
                      <a:pt x="669014" y="67297"/>
                      <a:pt x="681448" y="55125"/>
                      <a:pt x="681448" y="41735"/>
                    </a:cubicBezTo>
                    <a:cubicBezTo>
                      <a:pt x="681448" y="27128"/>
                      <a:pt x="669014" y="14955"/>
                      <a:pt x="654092" y="14955"/>
                    </a:cubicBezTo>
                    <a:close/>
                    <a:moveTo>
                      <a:pt x="7462" y="0"/>
                    </a:moveTo>
                    <a:lnTo>
                      <a:pt x="654118" y="0"/>
                    </a:lnTo>
                    <a:cubicBezTo>
                      <a:pt x="676502" y="0"/>
                      <a:pt x="696400" y="18419"/>
                      <a:pt x="696400" y="41749"/>
                    </a:cubicBezTo>
                    <a:cubicBezTo>
                      <a:pt x="696400" y="65079"/>
                      <a:pt x="676502" y="83497"/>
                      <a:pt x="654118" y="83497"/>
                    </a:cubicBezTo>
                    <a:lnTo>
                      <a:pt x="7462" y="83497"/>
                    </a:lnTo>
                    <a:cubicBezTo>
                      <a:pt x="3732" y="83497"/>
                      <a:pt x="0" y="79814"/>
                      <a:pt x="0" y="76130"/>
                    </a:cubicBezTo>
                    <a:lnTo>
                      <a:pt x="0" y="7368"/>
                    </a:lnTo>
                    <a:cubicBezTo>
                      <a:pt x="0" y="2456"/>
                      <a:pt x="3732" y="0"/>
                      <a:pt x="7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D5EB1450-A80B-0D47-9E56-EC8DDCC86651}"/>
                  </a:ext>
                </a:extLst>
              </p:cNvPr>
              <p:cNvSpPr/>
              <p:nvPr/>
            </p:nvSpPr>
            <p:spPr>
              <a:xfrm>
                <a:off x="19237516" y="5569399"/>
                <a:ext cx="752458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5" h="114">
                    <a:moveTo>
                      <a:pt x="548" y="0"/>
                    </a:moveTo>
                    <a:cubicBezTo>
                      <a:pt x="580" y="0"/>
                      <a:pt x="605" y="26"/>
                      <a:pt x="605" y="57"/>
                    </a:cubicBezTo>
                    <a:cubicBezTo>
                      <a:pt x="605" y="88"/>
                      <a:pt x="580" y="114"/>
                      <a:pt x="548" y="114"/>
                    </a:cubicBez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E2F0E083-13A0-E94D-9E8B-B1A67AD6B3EB}"/>
                  </a:ext>
                </a:extLst>
              </p:cNvPr>
              <p:cNvSpPr/>
              <p:nvPr/>
            </p:nvSpPr>
            <p:spPr>
              <a:xfrm>
                <a:off x="19230044" y="5561921"/>
                <a:ext cx="767408" cy="155779"/>
              </a:xfrm>
              <a:custGeom>
                <a:avLst/>
                <a:gdLst>
                  <a:gd name="connsiteX0" fmla="*/ 16196 w 767408"/>
                  <a:gd name="connsiteY0" fmla="*/ 14955 h 155779"/>
                  <a:gd name="connsiteX1" fmla="*/ 16196 w 767408"/>
                  <a:gd name="connsiteY1" fmla="*/ 140824 h 155779"/>
                  <a:gd name="connsiteX2" fmla="*/ 689030 w 767408"/>
                  <a:gd name="connsiteY2" fmla="*/ 140824 h 155779"/>
                  <a:gd name="connsiteX3" fmla="*/ 752460 w 767408"/>
                  <a:gd name="connsiteY3" fmla="*/ 77890 h 155779"/>
                  <a:gd name="connsiteX4" fmla="*/ 689030 w 767408"/>
                  <a:gd name="connsiteY4" fmla="*/ 14955 h 155779"/>
                  <a:gd name="connsiteX5" fmla="*/ 7464 w 767408"/>
                  <a:gd name="connsiteY5" fmla="*/ 0 h 155779"/>
                  <a:gd name="connsiteX6" fmla="*/ 689052 w 767408"/>
                  <a:gd name="connsiteY6" fmla="*/ 0 h 155779"/>
                  <a:gd name="connsiteX7" fmla="*/ 767408 w 767408"/>
                  <a:gd name="connsiteY7" fmla="*/ 77890 h 155779"/>
                  <a:gd name="connsiteX8" fmla="*/ 689052 w 767408"/>
                  <a:gd name="connsiteY8" fmla="*/ 155779 h 155779"/>
                  <a:gd name="connsiteX9" fmla="*/ 7464 w 767408"/>
                  <a:gd name="connsiteY9" fmla="*/ 155779 h 155779"/>
                  <a:gd name="connsiteX10" fmla="*/ 0 w 767408"/>
                  <a:gd name="connsiteY10" fmla="*/ 148361 h 155779"/>
                  <a:gd name="connsiteX11" fmla="*/ 0 w 767408"/>
                  <a:gd name="connsiteY11" fmla="*/ 7418 h 155779"/>
                  <a:gd name="connsiteX12" fmla="*/ 7464 w 767408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408" h="155779">
                    <a:moveTo>
                      <a:pt x="16196" y="14955"/>
                    </a:moveTo>
                    <a:lnTo>
                      <a:pt x="16196" y="140824"/>
                    </a:lnTo>
                    <a:lnTo>
                      <a:pt x="689030" y="140824"/>
                    </a:lnTo>
                    <a:cubicBezTo>
                      <a:pt x="723854" y="140824"/>
                      <a:pt x="752460" y="112442"/>
                      <a:pt x="752460" y="77890"/>
                    </a:cubicBezTo>
                    <a:cubicBezTo>
                      <a:pt x="752460" y="43337"/>
                      <a:pt x="723854" y="14955"/>
                      <a:pt x="689030" y="14955"/>
                    </a:cubicBezTo>
                    <a:close/>
                    <a:moveTo>
                      <a:pt x="7464" y="0"/>
                    </a:moveTo>
                    <a:lnTo>
                      <a:pt x="689052" y="0"/>
                    </a:lnTo>
                    <a:cubicBezTo>
                      <a:pt x="732584" y="0"/>
                      <a:pt x="767408" y="34618"/>
                      <a:pt x="767408" y="77890"/>
                    </a:cubicBezTo>
                    <a:cubicBezTo>
                      <a:pt x="767408" y="121162"/>
                      <a:pt x="732584" y="155779"/>
                      <a:pt x="689052" y="155779"/>
                    </a:cubicBezTo>
                    <a:lnTo>
                      <a:pt x="7464" y="155779"/>
                    </a:lnTo>
                    <a:cubicBezTo>
                      <a:pt x="3732" y="155779"/>
                      <a:pt x="0" y="152070"/>
                      <a:pt x="0" y="148361"/>
                    </a:cubicBezTo>
                    <a:lnTo>
                      <a:pt x="0" y="7418"/>
                    </a:lnTo>
                    <a:cubicBezTo>
                      <a:pt x="0" y="3709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CFD580EF-71E6-4F4A-AA36-BE69C536A248}"/>
                  </a:ext>
                </a:extLst>
              </p:cNvPr>
              <p:cNvSpPr/>
              <p:nvPr/>
            </p:nvSpPr>
            <p:spPr>
              <a:xfrm>
                <a:off x="19237516" y="5605540"/>
                <a:ext cx="681448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8" h="56">
                    <a:moveTo>
                      <a:pt x="520" y="56"/>
                    </a:moveTo>
                    <a:cubicBezTo>
                      <a:pt x="535" y="56"/>
                      <a:pt x="548" y="43"/>
                      <a:pt x="548" y="28"/>
                    </a:cubicBezTo>
                    <a:cubicBezTo>
                      <a:pt x="548" y="13"/>
                      <a:pt x="535" y="0"/>
                      <a:pt x="520" y="0"/>
                    </a:cubicBez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24C3FD9F-3235-C443-8B87-04BA975AB7C3}"/>
                  </a:ext>
                </a:extLst>
              </p:cNvPr>
              <p:cNvSpPr/>
              <p:nvPr/>
            </p:nvSpPr>
            <p:spPr>
              <a:xfrm>
                <a:off x="19230044" y="5598062"/>
                <a:ext cx="696400" cy="83497"/>
              </a:xfrm>
              <a:custGeom>
                <a:avLst/>
                <a:gdLst>
                  <a:gd name="connsiteX0" fmla="*/ 16196 w 696400"/>
                  <a:gd name="connsiteY0" fmla="*/ 14955 h 83497"/>
                  <a:gd name="connsiteX1" fmla="*/ 16196 w 696400"/>
                  <a:gd name="connsiteY1" fmla="*/ 68543 h 83497"/>
                  <a:gd name="connsiteX2" fmla="*/ 654092 w 696400"/>
                  <a:gd name="connsiteY2" fmla="*/ 68543 h 83497"/>
                  <a:gd name="connsiteX3" fmla="*/ 681448 w 696400"/>
                  <a:gd name="connsiteY3" fmla="*/ 41749 h 83497"/>
                  <a:gd name="connsiteX4" fmla="*/ 654092 w 696400"/>
                  <a:gd name="connsiteY4" fmla="*/ 14955 h 83497"/>
                  <a:gd name="connsiteX5" fmla="*/ 7462 w 696400"/>
                  <a:gd name="connsiteY5" fmla="*/ 0 h 83497"/>
                  <a:gd name="connsiteX6" fmla="*/ 654118 w 696400"/>
                  <a:gd name="connsiteY6" fmla="*/ 0 h 83497"/>
                  <a:gd name="connsiteX7" fmla="*/ 696400 w 696400"/>
                  <a:gd name="connsiteY7" fmla="*/ 41749 h 83497"/>
                  <a:gd name="connsiteX8" fmla="*/ 654118 w 696400"/>
                  <a:gd name="connsiteY8" fmla="*/ 83497 h 83497"/>
                  <a:gd name="connsiteX9" fmla="*/ 7462 w 696400"/>
                  <a:gd name="connsiteY9" fmla="*/ 83497 h 83497"/>
                  <a:gd name="connsiteX10" fmla="*/ 0 w 696400"/>
                  <a:gd name="connsiteY10" fmla="*/ 76130 h 83497"/>
                  <a:gd name="connsiteX11" fmla="*/ 0 w 696400"/>
                  <a:gd name="connsiteY11" fmla="*/ 7368 h 83497"/>
                  <a:gd name="connsiteX12" fmla="*/ 7462 w 696400"/>
                  <a:gd name="connsiteY12" fmla="*/ 0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00" h="83497">
                    <a:moveTo>
                      <a:pt x="16196" y="14955"/>
                    </a:moveTo>
                    <a:lnTo>
                      <a:pt x="16196" y="68543"/>
                    </a:lnTo>
                    <a:lnTo>
                      <a:pt x="654092" y="68543"/>
                    </a:lnTo>
                    <a:cubicBezTo>
                      <a:pt x="669014" y="68543"/>
                      <a:pt x="681448" y="56364"/>
                      <a:pt x="681448" y="41749"/>
                    </a:cubicBezTo>
                    <a:cubicBezTo>
                      <a:pt x="681448" y="27134"/>
                      <a:pt x="669014" y="14955"/>
                      <a:pt x="654092" y="14955"/>
                    </a:cubicBezTo>
                    <a:close/>
                    <a:moveTo>
                      <a:pt x="7462" y="0"/>
                    </a:moveTo>
                    <a:lnTo>
                      <a:pt x="654118" y="0"/>
                    </a:lnTo>
                    <a:cubicBezTo>
                      <a:pt x="676502" y="0"/>
                      <a:pt x="696400" y="18419"/>
                      <a:pt x="696400" y="41749"/>
                    </a:cubicBezTo>
                    <a:cubicBezTo>
                      <a:pt x="696400" y="65079"/>
                      <a:pt x="676502" y="83497"/>
                      <a:pt x="654118" y="83497"/>
                    </a:cubicBezTo>
                    <a:lnTo>
                      <a:pt x="7462" y="83497"/>
                    </a:lnTo>
                    <a:cubicBezTo>
                      <a:pt x="3732" y="83497"/>
                      <a:pt x="0" y="79814"/>
                      <a:pt x="0" y="76130"/>
                    </a:cubicBezTo>
                    <a:lnTo>
                      <a:pt x="0" y="7368"/>
                    </a:lnTo>
                    <a:cubicBezTo>
                      <a:pt x="0" y="3684"/>
                      <a:pt x="3732" y="0"/>
                      <a:pt x="7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855939CD-EFA2-5B40-9658-9E1203995DD8}"/>
                  </a:ext>
                </a:extLst>
              </p:cNvPr>
              <p:cNvSpPr/>
              <p:nvPr/>
            </p:nvSpPr>
            <p:spPr>
              <a:xfrm>
                <a:off x="18594691" y="5454746"/>
                <a:ext cx="433536" cy="346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" h="279">
                    <a:moveTo>
                      <a:pt x="0" y="279"/>
                    </a:moveTo>
                    <a:lnTo>
                      <a:pt x="262" y="279"/>
                    </a:lnTo>
                    <a:lnTo>
                      <a:pt x="349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C107228D-90C1-C34D-80C3-8B0BDD39C3E9}"/>
                  </a:ext>
                </a:extLst>
              </p:cNvPr>
              <p:cNvSpPr/>
              <p:nvPr/>
            </p:nvSpPr>
            <p:spPr>
              <a:xfrm>
                <a:off x="18585969" y="5447268"/>
                <a:ext cx="450978" cy="362653"/>
              </a:xfrm>
              <a:custGeom>
                <a:avLst/>
                <a:gdLst>
                  <a:gd name="connsiteX0" fmla="*/ 121778 w 450978"/>
                  <a:gd name="connsiteY0" fmla="*/ 14955 h 362653"/>
                  <a:gd name="connsiteX1" fmla="*/ 18686 w 450978"/>
                  <a:gd name="connsiteY1" fmla="*/ 346452 h 362653"/>
                  <a:gd name="connsiteX2" fmla="*/ 329200 w 450978"/>
                  <a:gd name="connsiteY2" fmla="*/ 346452 h 362653"/>
                  <a:gd name="connsiteX3" fmla="*/ 432290 w 450978"/>
                  <a:gd name="connsiteY3" fmla="*/ 14955 h 362653"/>
                  <a:gd name="connsiteX4" fmla="*/ 116782 w 450978"/>
                  <a:gd name="connsiteY4" fmla="*/ 0 h 362653"/>
                  <a:gd name="connsiteX5" fmla="*/ 442280 w 450978"/>
                  <a:gd name="connsiteY5" fmla="*/ 0 h 362653"/>
                  <a:gd name="connsiteX6" fmla="*/ 448492 w 450978"/>
                  <a:gd name="connsiteY6" fmla="*/ 2484 h 362653"/>
                  <a:gd name="connsiteX7" fmla="*/ 450978 w 450978"/>
                  <a:gd name="connsiteY7" fmla="*/ 9936 h 362653"/>
                  <a:gd name="connsiteX8" fmla="*/ 341650 w 450978"/>
                  <a:gd name="connsiteY8" fmla="*/ 356443 h 362653"/>
                  <a:gd name="connsiteX9" fmla="*/ 334196 w 450978"/>
                  <a:gd name="connsiteY9" fmla="*/ 362653 h 362653"/>
                  <a:gd name="connsiteX10" fmla="*/ 8696 w 450978"/>
                  <a:gd name="connsiteY10" fmla="*/ 362653 h 362653"/>
                  <a:gd name="connsiteX11" fmla="*/ 2484 w 450978"/>
                  <a:gd name="connsiteY11" fmla="*/ 358927 h 362653"/>
                  <a:gd name="connsiteX12" fmla="*/ 0 w 450978"/>
                  <a:gd name="connsiteY12" fmla="*/ 352718 h 362653"/>
                  <a:gd name="connsiteX13" fmla="*/ 109328 w 450978"/>
                  <a:gd name="connsiteY13" fmla="*/ 4968 h 362653"/>
                  <a:gd name="connsiteX14" fmla="*/ 116782 w 450978"/>
                  <a:gd name="connsiteY14" fmla="*/ 0 h 36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0978" h="362653">
                    <a:moveTo>
                      <a:pt x="121778" y="14955"/>
                    </a:moveTo>
                    <a:lnTo>
                      <a:pt x="18686" y="346452"/>
                    </a:lnTo>
                    <a:lnTo>
                      <a:pt x="329200" y="346452"/>
                    </a:lnTo>
                    <a:lnTo>
                      <a:pt x="432290" y="14955"/>
                    </a:lnTo>
                    <a:close/>
                    <a:moveTo>
                      <a:pt x="116782" y="0"/>
                    </a:moveTo>
                    <a:lnTo>
                      <a:pt x="442280" y="0"/>
                    </a:lnTo>
                    <a:cubicBezTo>
                      <a:pt x="446008" y="0"/>
                      <a:pt x="448492" y="1242"/>
                      <a:pt x="448492" y="2484"/>
                    </a:cubicBezTo>
                    <a:cubicBezTo>
                      <a:pt x="450978" y="4968"/>
                      <a:pt x="450978" y="7452"/>
                      <a:pt x="450978" y="9936"/>
                    </a:cubicBezTo>
                    <a:lnTo>
                      <a:pt x="341650" y="356443"/>
                    </a:lnTo>
                    <a:cubicBezTo>
                      <a:pt x="340406" y="360169"/>
                      <a:pt x="337922" y="362653"/>
                      <a:pt x="334196" y="362653"/>
                    </a:cubicBezTo>
                    <a:lnTo>
                      <a:pt x="8696" y="362653"/>
                    </a:lnTo>
                    <a:cubicBezTo>
                      <a:pt x="6212" y="362653"/>
                      <a:pt x="3728" y="361411"/>
                      <a:pt x="2484" y="358927"/>
                    </a:cubicBezTo>
                    <a:cubicBezTo>
                      <a:pt x="0" y="356443"/>
                      <a:pt x="0" y="353959"/>
                      <a:pt x="0" y="352718"/>
                    </a:cubicBezTo>
                    <a:lnTo>
                      <a:pt x="109328" y="4968"/>
                    </a:lnTo>
                    <a:cubicBezTo>
                      <a:pt x="110570" y="2484"/>
                      <a:pt x="113054" y="0"/>
                      <a:pt x="1167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B4F7094A-8679-0446-A00A-FF160E3B49D6}"/>
                  </a:ext>
                </a:extLst>
              </p:cNvPr>
              <p:cNvSpPr/>
              <p:nvPr/>
            </p:nvSpPr>
            <p:spPr>
              <a:xfrm>
                <a:off x="18943512" y="5487148"/>
                <a:ext cx="227980" cy="365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4" h="294">
                    <a:moveTo>
                      <a:pt x="102" y="0"/>
                    </a:moveTo>
                    <a:lnTo>
                      <a:pt x="184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B930BF32-4849-2D41-9E71-933AAAF9AE1C}"/>
                  </a:ext>
                </a:extLst>
              </p:cNvPr>
              <p:cNvSpPr/>
              <p:nvPr/>
            </p:nvSpPr>
            <p:spPr>
              <a:xfrm>
                <a:off x="18936463" y="5479670"/>
                <a:ext cx="244997" cy="380100"/>
              </a:xfrm>
              <a:custGeom>
                <a:avLst/>
                <a:gdLst>
                  <a:gd name="connsiteX0" fmla="*/ 133423 w 244997"/>
                  <a:gd name="connsiteY0" fmla="*/ 32402 h 380100"/>
                  <a:gd name="connsiteX1" fmla="*/ 17017 w 244997"/>
                  <a:gd name="connsiteY1" fmla="*/ 363899 h 380100"/>
                  <a:gd name="connsiteX2" fmla="*/ 225063 w 244997"/>
                  <a:gd name="connsiteY2" fmla="*/ 363899 h 380100"/>
                  <a:gd name="connsiteX3" fmla="*/ 135921 w 244997"/>
                  <a:gd name="connsiteY3" fmla="*/ 0 h 380100"/>
                  <a:gd name="connsiteX4" fmla="*/ 142117 w 244997"/>
                  <a:gd name="connsiteY4" fmla="*/ 4969 h 380100"/>
                  <a:gd name="connsiteX5" fmla="*/ 244997 w 244997"/>
                  <a:gd name="connsiteY5" fmla="*/ 370163 h 380100"/>
                  <a:gd name="connsiteX6" fmla="*/ 242517 w 244997"/>
                  <a:gd name="connsiteY6" fmla="*/ 377616 h 380100"/>
                  <a:gd name="connsiteX7" fmla="*/ 236319 w 244997"/>
                  <a:gd name="connsiteY7" fmla="*/ 380100 h 380100"/>
                  <a:gd name="connsiteX8" fmla="*/ 8251 w 244997"/>
                  <a:gd name="connsiteY8" fmla="*/ 380100 h 380100"/>
                  <a:gd name="connsiteX9" fmla="*/ 2053 w 244997"/>
                  <a:gd name="connsiteY9" fmla="*/ 376374 h 380100"/>
                  <a:gd name="connsiteX10" fmla="*/ 815 w 244997"/>
                  <a:gd name="connsiteY10" fmla="*/ 368921 h 380100"/>
                  <a:gd name="connsiteX11" fmla="*/ 128483 w 244997"/>
                  <a:gd name="connsiteY11" fmla="*/ 4969 h 380100"/>
                  <a:gd name="connsiteX12" fmla="*/ 135921 w 244997"/>
                  <a:gd name="connsiteY12" fmla="*/ 0 h 38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997" h="380100">
                    <a:moveTo>
                      <a:pt x="133423" y="32402"/>
                    </a:moveTo>
                    <a:lnTo>
                      <a:pt x="17017" y="363899"/>
                    </a:lnTo>
                    <a:lnTo>
                      <a:pt x="225063" y="363899"/>
                    </a:lnTo>
                    <a:close/>
                    <a:moveTo>
                      <a:pt x="135921" y="0"/>
                    </a:moveTo>
                    <a:cubicBezTo>
                      <a:pt x="139639" y="0"/>
                      <a:pt x="142117" y="1242"/>
                      <a:pt x="142117" y="4969"/>
                    </a:cubicBezTo>
                    <a:lnTo>
                      <a:pt x="244997" y="370163"/>
                    </a:lnTo>
                    <a:cubicBezTo>
                      <a:pt x="244997" y="372647"/>
                      <a:pt x="244997" y="373889"/>
                      <a:pt x="242517" y="377616"/>
                    </a:cubicBezTo>
                    <a:cubicBezTo>
                      <a:pt x="241277" y="378858"/>
                      <a:pt x="238799" y="380100"/>
                      <a:pt x="236319" y="380100"/>
                    </a:cubicBezTo>
                    <a:lnTo>
                      <a:pt x="8251" y="380100"/>
                    </a:lnTo>
                    <a:cubicBezTo>
                      <a:pt x="5773" y="380100"/>
                      <a:pt x="3293" y="378858"/>
                      <a:pt x="2053" y="376374"/>
                    </a:cubicBezTo>
                    <a:cubicBezTo>
                      <a:pt x="-425" y="373889"/>
                      <a:pt x="-425" y="371405"/>
                      <a:pt x="815" y="368921"/>
                    </a:cubicBezTo>
                    <a:lnTo>
                      <a:pt x="128483" y="4969"/>
                    </a:lnTo>
                    <a:cubicBezTo>
                      <a:pt x="128483" y="1242"/>
                      <a:pt x="132201" y="0"/>
                      <a:pt x="1359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D208E9F-EC60-204C-B758-D801EED855F0}"/>
                  </a:ext>
                </a:extLst>
              </p:cNvPr>
              <p:cNvSpPr/>
              <p:nvPr/>
            </p:nvSpPr>
            <p:spPr>
              <a:xfrm>
                <a:off x="18534893" y="5404897"/>
                <a:ext cx="554377" cy="4473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6" h="360">
                    <a:moveTo>
                      <a:pt x="329" y="360"/>
                    </a:moveTo>
                    <a:lnTo>
                      <a:pt x="16" y="360"/>
                    </a:lnTo>
                    <a:cubicBezTo>
                      <a:pt x="11" y="360"/>
                      <a:pt x="6" y="357"/>
                      <a:pt x="3" y="354"/>
                    </a:cubicBezTo>
                    <a:cubicBezTo>
                      <a:pt x="0" y="349"/>
                      <a:pt x="0" y="344"/>
                      <a:pt x="1" y="340"/>
                    </a:cubicBezTo>
                    <a:lnTo>
                      <a:pt x="104" y="11"/>
                    </a:lnTo>
                    <a:cubicBezTo>
                      <a:pt x="106" y="4"/>
                      <a:pt x="112" y="0"/>
                      <a:pt x="118" y="0"/>
                    </a:cubicBezTo>
                    <a:lnTo>
                      <a:pt x="431" y="0"/>
                    </a:lnTo>
                    <a:cubicBezTo>
                      <a:pt x="436" y="0"/>
                      <a:pt x="441" y="2"/>
                      <a:pt x="444" y="6"/>
                    </a:cubicBezTo>
                    <a:cubicBezTo>
                      <a:pt x="447" y="10"/>
                      <a:pt x="447" y="15"/>
                      <a:pt x="446" y="20"/>
                    </a:cubicBezTo>
                    <a:lnTo>
                      <a:pt x="343" y="349"/>
                    </a:lnTo>
                    <a:cubicBezTo>
                      <a:pt x="341" y="355"/>
                      <a:pt x="335" y="360"/>
                      <a:pt x="329" y="3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ECBB9C53-6D3E-5D44-AE4C-83BAB489C097}"/>
                  </a:ext>
                </a:extLst>
              </p:cNvPr>
              <p:cNvSpPr/>
              <p:nvPr/>
            </p:nvSpPr>
            <p:spPr>
              <a:xfrm>
                <a:off x="18594691" y="5454746"/>
                <a:ext cx="433536" cy="346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" h="279">
                    <a:moveTo>
                      <a:pt x="0" y="279"/>
                    </a:moveTo>
                    <a:lnTo>
                      <a:pt x="262" y="279"/>
                    </a:lnTo>
                    <a:lnTo>
                      <a:pt x="349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F01A27AD-92EC-744A-8E89-9A40A230461B}"/>
                  </a:ext>
                </a:extLst>
              </p:cNvPr>
              <p:cNvSpPr/>
              <p:nvPr/>
            </p:nvSpPr>
            <p:spPr>
              <a:xfrm>
                <a:off x="18526214" y="5397416"/>
                <a:ext cx="570488" cy="462351"/>
              </a:xfrm>
              <a:custGeom>
                <a:avLst/>
                <a:gdLst>
                  <a:gd name="connsiteX0" fmla="*/ 155360 w 570488"/>
                  <a:gd name="connsiteY0" fmla="*/ 14958 h 462351"/>
                  <a:gd name="connsiteX1" fmla="*/ 145416 w 570488"/>
                  <a:gd name="connsiteY1" fmla="*/ 22414 h 462351"/>
                  <a:gd name="connsiteX2" fmla="*/ 17396 w 570488"/>
                  <a:gd name="connsiteY2" fmla="*/ 432484 h 462351"/>
                  <a:gd name="connsiteX3" fmla="*/ 18638 w 570488"/>
                  <a:gd name="connsiteY3" fmla="*/ 442425 h 462351"/>
                  <a:gd name="connsiteX4" fmla="*/ 28582 w 570488"/>
                  <a:gd name="connsiteY4" fmla="*/ 446153 h 462351"/>
                  <a:gd name="connsiteX5" fmla="*/ 417616 w 570488"/>
                  <a:gd name="connsiteY5" fmla="*/ 446153 h 462351"/>
                  <a:gd name="connsiteX6" fmla="*/ 427560 w 570488"/>
                  <a:gd name="connsiteY6" fmla="*/ 438697 h 462351"/>
                  <a:gd name="connsiteX7" fmla="*/ 555582 w 570488"/>
                  <a:gd name="connsiteY7" fmla="*/ 29870 h 462351"/>
                  <a:gd name="connsiteX8" fmla="*/ 554338 w 570488"/>
                  <a:gd name="connsiteY8" fmla="*/ 19929 h 462351"/>
                  <a:gd name="connsiteX9" fmla="*/ 544394 w 570488"/>
                  <a:gd name="connsiteY9" fmla="*/ 14958 h 462351"/>
                  <a:gd name="connsiteX10" fmla="*/ 154100 w 570488"/>
                  <a:gd name="connsiteY10" fmla="*/ 0 h 462351"/>
                  <a:gd name="connsiteX11" fmla="*/ 543184 w 570488"/>
                  <a:gd name="connsiteY11" fmla="*/ 0 h 462351"/>
                  <a:gd name="connsiteX12" fmla="*/ 564316 w 570488"/>
                  <a:gd name="connsiteY12" fmla="*/ 11186 h 462351"/>
                  <a:gd name="connsiteX13" fmla="*/ 569288 w 570488"/>
                  <a:gd name="connsiteY13" fmla="*/ 34801 h 462351"/>
                  <a:gd name="connsiteX14" fmla="*/ 441250 w 570488"/>
                  <a:gd name="connsiteY14" fmla="*/ 443708 h 462351"/>
                  <a:gd name="connsiteX15" fmla="*/ 416390 w 570488"/>
                  <a:gd name="connsiteY15" fmla="*/ 462351 h 462351"/>
                  <a:gd name="connsiteX16" fmla="*/ 27306 w 570488"/>
                  <a:gd name="connsiteY16" fmla="*/ 462351 h 462351"/>
                  <a:gd name="connsiteX17" fmla="*/ 6174 w 570488"/>
                  <a:gd name="connsiteY17" fmla="*/ 451165 h 462351"/>
                  <a:gd name="connsiteX18" fmla="*/ 1202 w 570488"/>
                  <a:gd name="connsiteY18" fmla="*/ 427551 h 462351"/>
                  <a:gd name="connsiteX19" fmla="*/ 129238 w 570488"/>
                  <a:gd name="connsiteY19" fmla="*/ 18643 h 462351"/>
                  <a:gd name="connsiteX20" fmla="*/ 154100 w 570488"/>
                  <a:gd name="connsiteY20" fmla="*/ 0 h 46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0488" h="462351">
                    <a:moveTo>
                      <a:pt x="155360" y="14958"/>
                    </a:moveTo>
                    <a:cubicBezTo>
                      <a:pt x="151632" y="14958"/>
                      <a:pt x="146660" y="18686"/>
                      <a:pt x="145416" y="22414"/>
                    </a:cubicBezTo>
                    <a:lnTo>
                      <a:pt x="17396" y="432484"/>
                    </a:lnTo>
                    <a:cubicBezTo>
                      <a:pt x="16154" y="434970"/>
                      <a:pt x="16154" y="439940"/>
                      <a:pt x="18638" y="442425"/>
                    </a:cubicBezTo>
                    <a:cubicBezTo>
                      <a:pt x="21124" y="444911"/>
                      <a:pt x="23610" y="446153"/>
                      <a:pt x="28582" y="446153"/>
                    </a:cubicBezTo>
                    <a:lnTo>
                      <a:pt x="417616" y="446153"/>
                    </a:lnTo>
                    <a:cubicBezTo>
                      <a:pt x="421346" y="446153"/>
                      <a:pt x="426318" y="443668"/>
                      <a:pt x="427560" y="438697"/>
                    </a:cubicBezTo>
                    <a:lnTo>
                      <a:pt x="555582" y="29870"/>
                    </a:lnTo>
                    <a:cubicBezTo>
                      <a:pt x="556824" y="26142"/>
                      <a:pt x="556824" y="22414"/>
                      <a:pt x="554338" y="19929"/>
                    </a:cubicBezTo>
                    <a:cubicBezTo>
                      <a:pt x="551852" y="17444"/>
                      <a:pt x="549366" y="14958"/>
                      <a:pt x="544394" y="14958"/>
                    </a:cubicBezTo>
                    <a:close/>
                    <a:moveTo>
                      <a:pt x="154100" y="0"/>
                    </a:moveTo>
                    <a:lnTo>
                      <a:pt x="543184" y="0"/>
                    </a:lnTo>
                    <a:cubicBezTo>
                      <a:pt x="551884" y="0"/>
                      <a:pt x="560586" y="3729"/>
                      <a:pt x="564316" y="11186"/>
                    </a:cubicBezTo>
                    <a:cubicBezTo>
                      <a:pt x="570530" y="17401"/>
                      <a:pt x="571774" y="26101"/>
                      <a:pt x="569288" y="34801"/>
                    </a:cubicBezTo>
                    <a:lnTo>
                      <a:pt x="441250" y="443708"/>
                    </a:lnTo>
                    <a:cubicBezTo>
                      <a:pt x="437522" y="454894"/>
                      <a:pt x="427576" y="462351"/>
                      <a:pt x="416390" y="462351"/>
                    </a:cubicBezTo>
                    <a:lnTo>
                      <a:pt x="27306" y="462351"/>
                    </a:lnTo>
                    <a:cubicBezTo>
                      <a:pt x="18604" y="462351"/>
                      <a:pt x="9902" y="457380"/>
                      <a:pt x="6174" y="451165"/>
                    </a:cubicBezTo>
                    <a:cubicBezTo>
                      <a:pt x="-42" y="444951"/>
                      <a:pt x="-1286" y="435008"/>
                      <a:pt x="1202" y="427551"/>
                    </a:cubicBezTo>
                    <a:lnTo>
                      <a:pt x="129238" y="18643"/>
                    </a:lnTo>
                    <a:cubicBezTo>
                      <a:pt x="132968" y="6215"/>
                      <a:pt x="142912" y="0"/>
                      <a:pt x="1541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318169EA-291B-3D4E-B2B5-05DD22044180}"/>
                  </a:ext>
                </a:extLst>
              </p:cNvPr>
              <p:cNvSpPr/>
              <p:nvPr/>
            </p:nvSpPr>
            <p:spPr>
              <a:xfrm>
                <a:off x="18585969" y="5447268"/>
                <a:ext cx="450978" cy="362653"/>
              </a:xfrm>
              <a:custGeom>
                <a:avLst/>
                <a:gdLst>
                  <a:gd name="connsiteX0" fmla="*/ 121778 w 450978"/>
                  <a:gd name="connsiteY0" fmla="*/ 14955 h 362653"/>
                  <a:gd name="connsiteX1" fmla="*/ 18686 w 450978"/>
                  <a:gd name="connsiteY1" fmla="*/ 346452 h 362653"/>
                  <a:gd name="connsiteX2" fmla="*/ 329200 w 450978"/>
                  <a:gd name="connsiteY2" fmla="*/ 346452 h 362653"/>
                  <a:gd name="connsiteX3" fmla="*/ 432290 w 450978"/>
                  <a:gd name="connsiteY3" fmla="*/ 14955 h 362653"/>
                  <a:gd name="connsiteX4" fmla="*/ 116782 w 450978"/>
                  <a:gd name="connsiteY4" fmla="*/ 0 h 362653"/>
                  <a:gd name="connsiteX5" fmla="*/ 442280 w 450978"/>
                  <a:gd name="connsiteY5" fmla="*/ 0 h 362653"/>
                  <a:gd name="connsiteX6" fmla="*/ 448492 w 450978"/>
                  <a:gd name="connsiteY6" fmla="*/ 2484 h 362653"/>
                  <a:gd name="connsiteX7" fmla="*/ 450978 w 450978"/>
                  <a:gd name="connsiteY7" fmla="*/ 9936 h 362653"/>
                  <a:gd name="connsiteX8" fmla="*/ 341650 w 450978"/>
                  <a:gd name="connsiteY8" fmla="*/ 356443 h 362653"/>
                  <a:gd name="connsiteX9" fmla="*/ 334196 w 450978"/>
                  <a:gd name="connsiteY9" fmla="*/ 362653 h 362653"/>
                  <a:gd name="connsiteX10" fmla="*/ 8696 w 450978"/>
                  <a:gd name="connsiteY10" fmla="*/ 362653 h 362653"/>
                  <a:gd name="connsiteX11" fmla="*/ 2484 w 450978"/>
                  <a:gd name="connsiteY11" fmla="*/ 358927 h 362653"/>
                  <a:gd name="connsiteX12" fmla="*/ 0 w 450978"/>
                  <a:gd name="connsiteY12" fmla="*/ 352718 h 362653"/>
                  <a:gd name="connsiteX13" fmla="*/ 109328 w 450978"/>
                  <a:gd name="connsiteY13" fmla="*/ 4968 h 362653"/>
                  <a:gd name="connsiteX14" fmla="*/ 116782 w 450978"/>
                  <a:gd name="connsiteY14" fmla="*/ 0 h 36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0978" h="362653">
                    <a:moveTo>
                      <a:pt x="121778" y="14955"/>
                    </a:moveTo>
                    <a:lnTo>
                      <a:pt x="18686" y="346452"/>
                    </a:lnTo>
                    <a:lnTo>
                      <a:pt x="329200" y="346452"/>
                    </a:lnTo>
                    <a:lnTo>
                      <a:pt x="432290" y="14955"/>
                    </a:lnTo>
                    <a:close/>
                    <a:moveTo>
                      <a:pt x="116782" y="0"/>
                    </a:moveTo>
                    <a:lnTo>
                      <a:pt x="442280" y="0"/>
                    </a:lnTo>
                    <a:cubicBezTo>
                      <a:pt x="446008" y="0"/>
                      <a:pt x="448492" y="1242"/>
                      <a:pt x="448492" y="2484"/>
                    </a:cubicBezTo>
                    <a:cubicBezTo>
                      <a:pt x="450978" y="4968"/>
                      <a:pt x="450978" y="7452"/>
                      <a:pt x="450978" y="9936"/>
                    </a:cubicBezTo>
                    <a:lnTo>
                      <a:pt x="341650" y="356443"/>
                    </a:lnTo>
                    <a:cubicBezTo>
                      <a:pt x="340406" y="360169"/>
                      <a:pt x="337922" y="362653"/>
                      <a:pt x="334196" y="362653"/>
                    </a:cubicBezTo>
                    <a:lnTo>
                      <a:pt x="8696" y="362653"/>
                    </a:lnTo>
                    <a:cubicBezTo>
                      <a:pt x="6212" y="362653"/>
                      <a:pt x="3728" y="361411"/>
                      <a:pt x="2484" y="358927"/>
                    </a:cubicBezTo>
                    <a:cubicBezTo>
                      <a:pt x="0" y="356443"/>
                      <a:pt x="0" y="353959"/>
                      <a:pt x="0" y="352718"/>
                    </a:cubicBezTo>
                    <a:lnTo>
                      <a:pt x="109328" y="4968"/>
                    </a:lnTo>
                    <a:cubicBezTo>
                      <a:pt x="110570" y="2484"/>
                      <a:pt x="113054" y="0"/>
                      <a:pt x="1167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18D36467-87D1-5741-8227-C018752E5317}"/>
                  </a:ext>
                </a:extLst>
              </p:cNvPr>
              <p:cNvSpPr/>
              <p:nvPr/>
            </p:nvSpPr>
            <p:spPr>
              <a:xfrm>
                <a:off x="18594691" y="5589339"/>
                <a:ext cx="368754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7" h="171">
                    <a:moveTo>
                      <a:pt x="221" y="57"/>
                    </a:moveTo>
                    <a:cubicBezTo>
                      <a:pt x="189" y="-34"/>
                      <a:pt x="135" y="1"/>
                      <a:pt x="80" y="49"/>
                    </a:cubicBezTo>
                    <a:cubicBezTo>
                      <a:pt x="60" y="66"/>
                      <a:pt x="41" y="83"/>
                      <a:pt x="21" y="101"/>
                    </a:cubicBezTo>
                    <a:lnTo>
                      <a:pt x="0" y="171"/>
                    </a:lnTo>
                    <a:lnTo>
                      <a:pt x="262" y="171"/>
                    </a:lnTo>
                    <a:lnTo>
                      <a:pt x="297" y="62"/>
                    </a:lnTo>
                    <a:cubicBezTo>
                      <a:pt x="282" y="31"/>
                      <a:pt x="261" y="16"/>
                      <a:pt x="221" y="5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D19B7BBF-58DC-4343-A8F6-DA4D957382C0}"/>
                  </a:ext>
                </a:extLst>
              </p:cNvPr>
              <p:cNvSpPr/>
              <p:nvPr/>
            </p:nvSpPr>
            <p:spPr>
              <a:xfrm>
                <a:off x="18724253" y="5500856"/>
                <a:ext cx="635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3">
                    <a:moveTo>
                      <a:pt x="52" y="26"/>
                    </a:moveTo>
                    <a:cubicBezTo>
                      <a:pt x="52" y="41"/>
                      <a:pt x="41" y="53"/>
                      <a:pt x="26" y="53"/>
                    </a:cubicBezTo>
                    <a:cubicBezTo>
                      <a:pt x="11" y="53"/>
                      <a:pt x="0" y="41"/>
                      <a:pt x="0" y="26"/>
                    </a:cubicBezTo>
                    <a:cubicBezTo>
                      <a:pt x="0" y="12"/>
                      <a:pt x="11" y="0"/>
                      <a:pt x="26" y="0"/>
                    </a:cubicBezTo>
                    <a:cubicBezTo>
                      <a:pt x="41" y="0"/>
                      <a:pt x="52" y="12"/>
                      <a:pt x="52" y="2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24" name="Group 823">
              <a:extLst>
                <a:ext uri="{FF2B5EF4-FFF2-40B4-BE49-F238E27FC236}">
                  <a16:creationId xmlns:a16="http://schemas.microsoft.com/office/drawing/2014/main" id="{7C0ABEF7-51F0-1741-B4CF-EE8C2638D48B}"/>
                </a:ext>
              </a:extLst>
            </p:cNvPr>
            <p:cNvGrpSpPr/>
            <p:nvPr/>
          </p:nvGrpSpPr>
          <p:grpSpPr>
            <a:xfrm>
              <a:off x="9773981" y="7793498"/>
              <a:ext cx="3303705" cy="3205715"/>
              <a:chOff x="9773981" y="7793498"/>
              <a:chExt cx="3303705" cy="3205715"/>
            </a:xfrm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B03DB5C1-B951-2841-A70E-96A4BE5B7802}"/>
                  </a:ext>
                </a:extLst>
              </p:cNvPr>
              <p:cNvSpPr/>
              <p:nvPr/>
            </p:nvSpPr>
            <p:spPr>
              <a:xfrm>
                <a:off x="10781085" y="9759218"/>
                <a:ext cx="1308081" cy="12325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1" h="990">
                    <a:moveTo>
                      <a:pt x="991" y="0"/>
                    </a:moveTo>
                    <a:lnTo>
                      <a:pt x="526" y="0"/>
                    </a:lnTo>
                    <a:lnTo>
                      <a:pt x="61" y="0"/>
                    </a:lnTo>
                    <a:lnTo>
                      <a:pt x="299" y="334"/>
                    </a:lnTo>
                    <a:cubicBezTo>
                      <a:pt x="299" y="334"/>
                      <a:pt x="49" y="801"/>
                      <a:pt x="0" y="914"/>
                    </a:cubicBezTo>
                    <a:cubicBezTo>
                      <a:pt x="-6" y="930"/>
                      <a:pt x="184" y="990"/>
                      <a:pt x="526" y="990"/>
                    </a:cubicBezTo>
                    <a:cubicBezTo>
                      <a:pt x="857" y="990"/>
                      <a:pt x="1058" y="930"/>
                      <a:pt x="1051" y="914"/>
                    </a:cubicBezTo>
                    <a:cubicBezTo>
                      <a:pt x="1003" y="801"/>
                      <a:pt x="753" y="334"/>
                      <a:pt x="753" y="3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4B295E61-2BD5-D444-9560-6D549017A225}"/>
                  </a:ext>
                </a:extLst>
              </p:cNvPr>
              <p:cNvSpPr/>
              <p:nvPr/>
            </p:nvSpPr>
            <p:spPr>
              <a:xfrm>
                <a:off x="10774855" y="9751741"/>
                <a:ext cx="1323342" cy="1247472"/>
              </a:xfrm>
              <a:custGeom>
                <a:avLst/>
                <a:gdLst>
                  <a:gd name="connsiteX0" fmla="*/ 98338 w 1323342"/>
                  <a:gd name="connsiteY0" fmla="*/ 16204 h 1247472"/>
                  <a:gd name="connsiteX1" fmla="*/ 385838 w 1323342"/>
                  <a:gd name="connsiteY1" fmla="*/ 418324 h 1247472"/>
                  <a:gd name="connsiteX2" fmla="*/ 385838 w 1323342"/>
                  <a:gd name="connsiteY2" fmla="*/ 427039 h 1247472"/>
                  <a:gd name="connsiteX3" fmla="*/ 16195 w 1323342"/>
                  <a:gd name="connsiteY3" fmla="*/ 1146622 h 1247472"/>
                  <a:gd name="connsiteX4" fmla="*/ 659648 w 1323342"/>
                  <a:gd name="connsiteY4" fmla="*/ 1232524 h 1247472"/>
                  <a:gd name="connsiteX5" fmla="*/ 662137 w 1323342"/>
                  <a:gd name="connsiteY5" fmla="*/ 1232524 h 1247472"/>
                  <a:gd name="connsiteX6" fmla="*/ 1306835 w 1323342"/>
                  <a:gd name="connsiteY6" fmla="*/ 1146622 h 1247472"/>
                  <a:gd name="connsiteX7" fmla="*/ 937192 w 1323342"/>
                  <a:gd name="connsiteY7" fmla="*/ 427039 h 1247472"/>
                  <a:gd name="connsiteX8" fmla="*/ 938436 w 1323342"/>
                  <a:gd name="connsiteY8" fmla="*/ 418324 h 1247472"/>
                  <a:gd name="connsiteX9" fmla="*/ 1225937 w 1323342"/>
                  <a:gd name="connsiteY9" fmla="*/ 16204 h 1247472"/>
                  <a:gd name="connsiteX10" fmla="*/ 83390 w 1323342"/>
                  <a:gd name="connsiteY10" fmla="*/ 0 h 1247472"/>
                  <a:gd name="connsiteX11" fmla="*/ 1240886 w 1323342"/>
                  <a:gd name="connsiteY11" fmla="*/ 0 h 1247472"/>
                  <a:gd name="connsiteX12" fmla="*/ 1248354 w 1323342"/>
                  <a:gd name="connsiteY12" fmla="*/ 3735 h 1247472"/>
                  <a:gd name="connsiteX13" fmla="*/ 1247109 w 1323342"/>
                  <a:gd name="connsiteY13" fmla="*/ 11205 h 1247472"/>
                  <a:gd name="connsiteX14" fmla="*/ 953379 w 1323342"/>
                  <a:gd name="connsiteY14" fmla="*/ 423294 h 1247472"/>
                  <a:gd name="connsiteX15" fmla="*/ 1323031 w 1323342"/>
                  <a:gd name="connsiteY15" fmla="*/ 1141649 h 1247472"/>
                  <a:gd name="connsiteX16" fmla="*/ 1321786 w 1323342"/>
                  <a:gd name="connsiteY16" fmla="*/ 1152853 h 1247472"/>
                  <a:gd name="connsiteX17" fmla="*/ 662138 w 1323342"/>
                  <a:gd name="connsiteY17" fmla="*/ 1247472 h 1247472"/>
                  <a:gd name="connsiteX18" fmla="*/ 659649 w 1323342"/>
                  <a:gd name="connsiteY18" fmla="*/ 1247472 h 1247472"/>
                  <a:gd name="connsiteX19" fmla="*/ 2489 w 1323342"/>
                  <a:gd name="connsiteY19" fmla="*/ 1152853 h 1247472"/>
                  <a:gd name="connsiteX20" fmla="*/ 1245 w 1323342"/>
                  <a:gd name="connsiteY20" fmla="*/ 1141649 h 1247472"/>
                  <a:gd name="connsiteX21" fmla="*/ 370897 w 1323342"/>
                  <a:gd name="connsiteY21" fmla="*/ 423294 h 1247472"/>
                  <a:gd name="connsiteX22" fmla="*/ 77166 w 1323342"/>
                  <a:gd name="connsiteY22" fmla="*/ 11205 h 1247472"/>
                  <a:gd name="connsiteX23" fmla="*/ 75922 w 1323342"/>
                  <a:gd name="connsiteY23" fmla="*/ 3735 h 1247472"/>
                  <a:gd name="connsiteX24" fmla="*/ 83390 w 1323342"/>
                  <a:gd name="connsiteY24" fmla="*/ 0 h 124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23342" h="1247472">
                    <a:moveTo>
                      <a:pt x="98338" y="16204"/>
                    </a:moveTo>
                    <a:lnTo>
                      <a:pt x="385838" y="418324"/>
                    </a:lnTo>
                    <a:cubicBezTo>
                      <a:pt x="387083" y="420814"/>
                      <a:pt x="388327" y="424549"/>
                      <a:pt x="385838" y="427039"/>
                    </a:cubicBezTo>
                    <a:cubicBezTo>
                      <a:pt x="383349" y="432019"/>
                      <a:pt x="78425" y="1003453"/>
                      <a:pt x="16195" y="1146622"/>
                    </a:cubicBezTo>
                    <a:cubicBezTo>
                      <a:pt x="37353" y="1167786"/>
                      <a:pt x="261379" y="1232524"/>
                      <a:pt x="659648" y="1232524"/>
                    </a:cubicBezTo>
                    <a:lnTo>
                      <a:pt x="662137" y="1232524"/>
                    </a:lnTo>
                    <a:cubicBezTo>
                      <a:pt x="1057917" y="1232524"/>
                      <a:pt x="1285677" y="1165297"/>
                      <a:pt x="1306835" y="1146622"/>
                    </a:cubicBezTo>
                    <a:cubicBezTo>
                      <a:pt x="1245850" y="1002207"/>
                      <a:pt x="940926" y="432019"/>
                      <a:pt x="937192" y="427039"/>
                    </a:cubicBezTo>
                    <a:cubicBezTo>
                      <a:pt x="935947" y="424549"/>
                      <a:pt x="935947" y="420814"/>
                      <a:pt x="938436" y="418324"/>
                    </a:cubicBezTo>
                    <a:lnTo>
                      <a:pt x="1225937" y="16204"/>
                    </a:lnTo>
                    <a:close/>
                    <a:moveTo>
                      <a:pt x="83390" y="0"/>
                    </a:moveTo>
                    <a:lnTo>
                      <a:pt x="1240886" y="0"/>
                    </a:lnTo>
                    <a:cubicBezTo>
                      <a:pt x="1243375" y="0"/>
                      <a:pt x="1247109" y="1245"/>
                      <a:pt x="1248354" y="3735"/>
                    </a:cubicBezTo>
                    <a:cubicBezTo>
                      <a:pt x="1248354" y="6225"/>
                      <a:pt x="1248354" y="9960"/>
                      <a:pt x="1247109" y="11205"/>
                    </a:cubicBezTo>
                    <a:lnTo>
                      <a:pt x="953379" y="423294"/>
                    </a:lnTo>
                    <a:cubicBezTo>
                      <a:pt x="982005" y="476828"/>
                      <a:pt x="1265778" y="1009680"/>
                      <a:pt x="1323031" y="1141649"/>
                    </a:cubicBezTo>
                    <a:cubicBezTo>
                      <a:pt x="1323031" y="1144139"/>
                      <a:pt x="1324276" y="1147873"/>
                      <a:pt x="1321786" y="1152853"/>
                    </a:cubicBezTo>
                    <a:cubicBezTo>
                      <a:pt x="1301872" y="1181488"/>
                      <a:pt x="1055438" y="1247472"/>
                      <a:pt x="662138" y="1247472"/>
                    </a:cubicBezTo>
                    <a:lnTo>
                      <a:pt x="659649" y="1247472"/>
                    </a:lnTo>
                    <a:cubicBezTo>
                      <a:pt x="275061" y="1247472"/>
                      <a:pt x="23648" y="1185223"/>
                      <a:pt x="2489" y="1152853"/>
                    </a:cubicBezTo>
                    <a:cubicBezTo>
                      <a:pt x="-1245" y="1147873"/>
                      <a:pt x="0" y="1144139"/>
                      <a:pt x="1245" y="1141649"/>
                    </a:cubicBezTo>
                    <a:cubicBezTo>
                      <a:pt x="57253" y="1009680"/>
                      <a:pt x="342270" y="476828"/>
                      <a:pt x="370897" y="423294"/>
                    </a:cubicBezTo>
                    <a:lnTo>
                      <a:pt x="77166" y="11205"/>
                    </a:lnTo>
                    <a:cubicBezTo>
                      <a:pt x="74677" y="9960"/>
                      <a:pt x="74677" y="6225"/>
                      <a:pt x="75922" y="3735"/>
                    </a:cubicBezTo>
                    <a:cubicBezTo>
                      <a:pt x="77166" y="1245"/>
                      <a:pt x="79656" y="0"/>
                      <a:pt x="83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BCFFBB43-686E-DF44-81EB-DF200AD32AC7}"/>
                  </a:ext>
                </a:extLst>
              </p:cNvPr>
              <p:cNvSpPr/>
              <p:nvPr/>
            </p:nvSpPr>
            <p:spPr>
              <a:xfrm>
                <a:off x="10794789" y="9709373"/>
                <a:ext cx="1283165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1" h="80">
                    <a:moveTo>
                      <a:pt x="1001" y="80"/>
                    </a:moveTo>
                    <a:lnTo>
                      <a:pt x="31" y="80"/>
                    </a:lnTo>
                    <a:cubicBezTo>
                      <a:pt x="14" y="80"/>
                      <a:pt x="0" y="66"/>
                      <a:pt x="0" y="49"/>
                    </a:cubicBezTo>
                    <a:lnTo>
                      <a:pt x="0" y="30"/>
                    </a:lnTo>
                    <a:cubicBezTo>
                      <a:pt x="0" y="13"/>
                      <a:pt x="14" y="0"/>
                      <a:pt x="31" y="0"/>
                    </a:cubicBezTo>
                    <a:lnTo>
                      <a:pt x="1001" y="0"/>
                    </a:lnTo>
                    <a:cubicBezTo>
                      <a:pt x="1018" y="0"/>
                      <a:pt x="1031" y="13"/>
                      <a:pt x="1031" y="30"/>
                    </a:cubicBezTo>
                    <a:lnTo>
                      <a:pt x="1031" y="49"/>
                    </a:lnTo>
                    <a:cubicBezTo>
                      <a:pt x="1031" y="66"/>
                      <a:pt x="1018" y="80"/>
                      <a:pt x="100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50CD1B73-5BCB-6B46-8A5B-0DFB4D0161F9}"/>
                  </a:ext>
                </a:extLst>
              </p:cNvPr>
              <p:cNvSpPr/>
              <p:nvPr/>
            </p:nvSpPr>
            <p:spPr>
              <a:xfrm>
                <a:off x="10787314" y="9701895"/>
                <a:ext cx="1299361" cy="113407"/>
              </a:xfrm>
              <a:custGeom>
                <a:avLst/>
                <a:gdLst>
                  <a:gd name="connsiteX0" fmla="*/ 57265 w 1299361"/>
                  <a:gd name="connsiteY0" fmla="*/ 14955 h 113407"/>
                  <a:gd name="connsiteX1" fmla="*/ 14950 w 1299361"/>
                  <a:gd name="connsiteY1" fmla="*/ 56703 h 113407"/>
                  <a:gd name="connsiteX2" fmla="*/ 57265 w 1299361"/>
                  <a:gd name="connsiteY2" fmla="*/ 98452 h 113407"/>
                  <a:gd name="connsiteX3" fmla="*/ 1242095 w 1299361"/>
                  <a:gd name="connsiteY3" fmla="*/ 98452 h 113407"/>
                  <a:gd name="connsiteX4" fmla="*/ 1283166 w 1299361"/>
                  <a:gd name="connsiteY4" fmla="*/ 56703 h 113407"/>
                  <a:gd name="connsiteX5" fmla="*/ 1242095 w 1299361"/>
                  <a:gd name="connsiteY5" fmla="*/ 14955 h 113407"/>
                  <a:gd name="connsiteX6" fmla="*/ 57252 w 1299361"/>
                  <a:gd name="connsiteY6" fmla="*/ 0 h 113407"/>
                  <a:gd name="connsiteX7" fmla="*/ 1240865 w 1299361"/>
                  <a:gd name="connsiteY7" fmla="*/ 0 h 113407"/>
                  <a:gd name="connsiteX8" fmla="*/ 1299361 w 1299361"/>
                  <a:gd name="connsiteY8" fmla="*/ 56703 h 113407"/>
                  <a:gd name="connsiteX9" fmla="*/ 1240865 w 1299361"/>
                  <a:gd name="connsiteY9" fmla="*/ 113407 h 113407"/>
                  <a:gd name="connsiteX10" fmla="*/ 57252 w 1299361"/>
                  <a:gd name="connsiteY10" fmla="*/ 113407 h 113407"/>
                  <a:gd name="connsiteX11" fmla="*/ 0 w 1299361"/>
                  <a:gd name="connsiteY11" fmla="*/ 56703 h 113407"/>
                  <a:gd name="connsiteX12" fmla="*/ 57252 w 1299361"/>
                  <a:gd name="connsiteY1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9361" h="113407">
                    <a:moveTo>
                      <a:pt x="57265" y="14955"/>
                    </a:moveTo>
                    <a:cubicBezTo>
                      <a:pt x="34863" y="14955"/>
                      <a:pt x="14950" y="33373"/>
                      <a:pt x="14950" y="56703"/>
                    </a:cubicBezTo>
                    <a:cubicBezTo>
                      <a:pt x="14950" y="80034"/>
                      <a:pt x="34863" y="98452"/>
                      <a:pt x="57265" y="98452"/>
                    </a:cubicBezTo>
                    <a:lnTo>
                      <a:pt x="1242095" y="98452"/>
                    </a:lnTo>
                    <a:cubicBezTo>
                      <a:pt x="1264498" y="98452"/>
                      <a:pt x="1283166" y="80034"/>
                      <a:pt x="1283166" y="56703"/>
                    </a:cubicBezTo>
                    <a:cubicBezTo>
                      <a:pt x="1283166" y="33373"/>
                      <a:pt x="1264498" y="14955"/>
                      <a:pt x="1242095" y="14955"/>
                    </a:cubicBezTo>
                    <a:close/>
                    <a:moveTo>
                      <a:pt x="57252" y="0"/>
                    </a:moveTo>
                    <a:lnTo>
                      <a:pt x="1240865" y="0"/>
                    </a:lnTo>
                    <a:cubicBezTo>
                      <a:pt x="1273224" y="0"/>
                      <a:pt x="1299361" y="24654"/>
                      <a:pt x="1299361" y="56703"/>
                    </a:cubicBezTo>
                    <a:cubicBezTo>
                      <a:pt x="1299361" y="87521"/>
                      <a:pt x="1273224" y="113407"/>
                      <a:pt x="1240865" y="113407"/>
                    </a:cubicBezTo>
                    <a:lnTo>
                      <a:pt x="57252" y="113407"/>
                    </a:lnTo>
                    <a:cubicBezTo>
                      <a:pt x="24892" y="113407"/>
                      <a:pt x="0" y="87521"/>
                      <a:pt x="0" y="56703"/>
                    </a:cubicBezTo>
                    <a:cubicBezTo>
                      <a:pt x="0" y="24654"/>
                      <a:pt x="24892" y="0"/>
                      <a:pt x="57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5CCF8273-7FEA-A74F-9340-5CD5C7137EBC}"/>
                  </a:ext>
                </a:extLst>
              </p:cNvPr>
              <p:cNvSpPr/>
              <p:nvPr/>
            </p:nvSpPr>
            <p:spPr>
              <a:xfrm>
                <a:off x="9781960" y="8637615"/>
                <a:ext cx="1005354" cy="11751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8" h="944">
                    <a:moveTo>
                      <a:pt x="795" y="98"/>
                    </a:moveTo>
                    <a:cubicBezTo>
                      <a:pt x="795" y="98"/>
                      <a:pt x="560" y="-115"/>
                      <a:pt x="263" y="87"/>
                    </a:cubicBezTo>
                    <a:cubicBezTo>
                      <a:pt x="-29" y="287"/>
                      <a:pt x="50" y="443"/>
                      <a:pt x="181" y="317"/>
                    </a:cubicBezTo>
                    <a:cubicBezTo>
                      <a:pt x="181" y="317"/>
                      <a:pt x="-74" y="601"/>
                      <a:pt x="22" y="697"/>
                    </a:cubicBezTo>
                    <a:cubicBezTo>
                      <a:pt x="84" y="759"/>
                      <a:pt x="223" y="644"/>
                      <a:pt x="223" y="644"/>
                    </a:cubicBezTo>
                    <a:cubicBezTo>
                      <a:pt x="223" y="644"/>
                      <a:pt x="123" y="898"/>
                      <a:pt x="283" y="940"/>
                    </a:cubicBezTo>
                    <a:cubicBezTo>
                      <a:pt x="443" y="982"/>
                      <a:pt x="588" y="646"/>
                      <a:pt x="588" y="646"/>
                    </a:cubicBezTo>
                    <a:cubicBezTo>
                      <a:pt x="588" y="646"/>
                      <a:pt x="604" y="693"/>
                      <a:pt x="655" y="686"/>
                    </a:cubicBezTo>
                    <a:cubicBezTo>
                      <a:pt x="706" y="679"/>
                      <a:pt x="853" y="546"/>
                      <a:pt x="795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B4DBFAD2-4BEF-7943-A3BD-53512646B019}"/>
                  </a:ext>
                </a:extLst>
              </p:cNvPr>
              <p:cNvSpPr/>
              <p:nvPr/>
            </p:nvSpPr>
            <p:spPr>
              <a:xfrm>
                <a:off x="9773981" y="8630244"/>
                <a:ext cx="1020000" cy="1190043"/>
              </a:xfrm>
              <a:custGeom>
                <a:avLst/>
                <a:gdLst>
                  <a:gd name="connsiteX0" fmla="*/ 709188 w 1020000"/>
                  <a:gd name="connsiteY0" fmla="*/ 18273 h 1190043"/>
                  <a:gd name="connsiteX1" fmla="*/ 338953 w 1020000"/>
                  <a:gd name="connsiteY1" fmla="*/ 121911 h 1190043"/>
                  <a:gd name="connsiteX2" fmla="*/ 93840 w 1020000"/>
                  <a:gd name="connsiteY2" fmla="*/ 420684 h 1190043"/>
                  <a:gd name="connsiteX3" fmla="*/ 113748 w 1020000"/>
                  <a:gd name="connsiteY3" fmla="*/ 449317 h 1190043"/>
                  <a:gd name="connsiteX4" fmla="*/ 226972 w 1020000"/>
                  <a:gd name="connsiteY4" fmla="*/ 395787 h 1190043"/>
                  <a:gd name="connsiteX5" fmla="*/ 236926 w 1020000"/>
                  <a:gd name="connsiteY5" fmla="*/ 395787 h 1190043"/>
                  <a:gd name="connsiteX6" fmla="*/ 236926 w 1020000"/>
                  <a:gd name="connsiteY6" fmla="*/ 406991 h 1190043"/>
                  <a:gd name="connsiteX7" fmla="*/ 40339 w 1020000"/>
                  <a:gd name="connsiteY7" fmla="*/ 870090 h 1190043"/>
                  <a:gd name="connsiteX8" fmla="*/ 279230 w 1020000"/>
                  <a:gd name="connsiteY8" fmla="*/ 802866 h 1190043"/>
                  <a:gd name="connsiteX9" fmla="*/ 284207 w 1020000"/>
                  <a:gd name="connsiteY9" fmla="*/ 801621 h 1190043"/>
                  <a:gd name="connsiteX10" fmla="*/ 289184 w 1020000"/>
                  <a:gd name="connsiteY10" fmla="*/ 802866 h 1190043"/>
                  <a:gd name="connsiteX11" fmla="*/ 291672 w 1020000"/>
                  <a:gd name="connsiteY11" fmla="*/ 811580 h 1190043"/>
                  <a:gd name="connsiteX12" fmla="*/ 274253 w 1020000"/>
                  <a:gd name="connsiteY12" fmla="*/ 1101640 h 1190043"/>
                  <a:gd name="connsiteX13" fmla="*/ 361349 w 1020000"/>
                  <a:gd name="connsiteY13" fmla="*/ 1170108 h 1190043"/>
                  <a:gd name="connsiteX14" fmla="*/ 732128 w 1020000"/>
                  <a:gd name="connsiteY14" fmla="*/ 807845 h 1190043"/>
                  <a:gd name="connsiteX15" fmla="*/ 738349 w 1020000"/>
                  <a:gd name="connsiteY15" fmla="*/ 804111 h 1190043"/>
                  <a:gd name="connsiteX16" fmla="*/ 745814 w 1020000"/>
                  <a:gd name="connsiteY16" fmla="*/ 809090 h 1190043"/>
                  <a:gd name="connsiteX17" fmla="*/ 820468 w 1020000"/>
                  <a:gd name="connsiteY17" fmla="*/ 853906 h 1190043"/>
                  <a:gd name="connsiteX18" fmla="*/ 988438 w 1020000"/>
                  <a:gd name="connsiteY18" fmla="*/ 134360 h 1190043"/>
                  <a:gd name="connsiteX19" fmla="*/ 800560 w 1020000"/>
                  <a:gd name="connsiteY19" fmla="*/ 36013 h 1190043"/>
                  <a:gd name="connsiteX20" fmla="*/ 709188 w 1020000"/>
                  <a:gd name="connsiteY20" fmla="*/ 18273 h 1190043"/>
                  <a:gd name="connsiteX21" fmla="*/ 711158 w 1020000"/>
                  <a:gd name="connsiteY21" fmla="*/ 2656 h 1190043"/>
                  <a:gd name="connsiteX22" fmla="*/ 804304 w 1020000"/>
                  <a:gd name="connsiteY22" fmla="*/ 21058 h 1190043"/>
                  <a:gd name="connsiteX23" fmla="*/ 1000899 w 1020000"/>
                  <a:gd name="connsiteY23" fmla="*/ 123142 h 1190043"/>
                  <a:gd name="connsiteX24" fmla="*/ 1003387 w 1020000"/>
                  <a:gd name="connsiteY24" fmla="*/ 128121 h 1190043"/>
                  <a:gd name="connsiteX25" fmla="*/ 822968 w 1020000"/>
                  <a:gd name="connsiteY25" fmla="*/ 868852 h 1190043"/>
                  <a:gd name="connsiteX26" fmla="*/ 738357 w 1020000"/>
                  <a:gd name="connsiteY26" fmla="*/ 830259 h 1190043"/>
                  <a:gd name="connsiteX27" fmla="*/ 394938 w 1020000"/>
                  <a:gd name="connsiteY27" fmla="*/ 1190043 h 1190043"/>
                  <a:gd name="connsiteX28" fmla="*/ 357610 w 1020000"/>
                  <a:gd name="connsiteY28" fmla="*/ 1185063 h 1190043"/>
                  <a:gd name="connsiteX29" fmla="*/ 260557 w 1020000"/>
                  <a:gd name="connsiteY29" fmla="*/ 1107878 h 1190043"/>
                  <a:gd name="connsiteX30" fmla="*/ 246870 w 1020000"/>
                  <a:gd name="connsiteY30" fmla="*/ 914914 h 1190043"/>
                  <a:gd name="connsiteX31" fmla="*/ 268022 w 1020000"/>
                  <a:gd name="connsiteY31" fmla="*/ 831504 h 1190043"/>
                  <a:gd name="connsiteX32" fmla="*/ 29122 w 1020000"/>
                  <a:gd name="connsiteY32" fmla="*/ 880056 h 1190043"/>
                  <a:gd name="connsiteX33" fmla="*/ 180923 w 1020000"/>
                  <a:gd name="connsiteY33" fmla="*/ 449312 h 1190043"/>
                  <a:gd name="connsiteX34" fmla="*/ 108756 w 1020000"/>
                  <a:gd name="connsiteY34" fmla="*/ 463006 h 1190043"/>
                  <a:gd name="connsiteX35" fmla="*/ 77649 w 1020000"/>
                  <a:gd name="connsiteY35" fmla="*/ 421924 h 1190043"/>
                  <a:gd name="connsiteX36" fmla="*/ 330236 w 1020000"/>
                  <a:gd name="connsiteY36" fmla="*/ 109447 h 1190043"/>
                  <a:gd name="connsiteX37" fmla="*/ 711158 w 1020000"/>
                  <a:gd name="connsiteY37" fmla="*/ 2656 h 119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0000" h="1190043">
                    <a:moveTo>
                      <a:pt x="709188" y="18273"/>
                    </a:moveTo>
                    <a:cubicBezTo>
                      <a:pt x="608172" y="8003"/>
                      <a:pt x="479861" y="25743"/>
                      <a:pt x="338953" y="121911"/>
                    </a:cubicBezTo>
                    <a:cubicBezTo>
                      <a:pt x="132411" y="263828"/>
                      <a:pt x="87619" y="375868"/>
                      <a:pt x="93840" y="420684"/>
                    </a:cubicBezTo>
                    <a:cubicBezTo>
                      <a:pt x="95084" y="430644"/>
                      <a:pt x="98817" y="443092"/>
                      <a:pt x="113748" y="449317"/>
                    </a:cubicBezTo>
                    <a:cubicBezTo>
                      <a:pt x="134900" y="455541"/>
                      <a:pt x="174715" y="445582"/>
                      <a:pt x="226972" y="395787"/>
                    </a:cubicBezTo>
                    <a:cubicBezTo>
                      <a:pt x="229461" y="393297"/>
                      <a:pt x="234438" y="393297"/>
                      <a:pt x="236926" y="395787"/>
                    </a:cubicBezTo>
                    <a:cubicBezTo>
                      <a:pt x="240659" y="398276"/>
                      <a:pt x="240659" y="403256"/>
                      <a:pt x="236926" y="406991"/>
                    </a:cubicBezTo>
                    <a:cubicBezTo>
                      <a:pt x="234438" y="409480"/>
                      <a:pt x="-72886" y="756805"/>
                      <a:pt x="40339" y="870090"/>
                    </a:cubicBezTo>
                    <a:cubicBezTo>
                      <a:pt x="111259" y="941049"/>
                      <a:pt x="277985" y="804111"/>
                      <a:pt x="279230" y="802866"/>
                    </a:cubicBezTo>
                    <a:cubicBezTo>
                      <a:pt x="280474" y="801621"/>
                      <a:pt x="282962" y="801621"/>
                      <a:pt x="284207" y="801621"/>
                    </a:cubicBezTo>
                    <a:cubicBezTo>
                      <a:pt x="285451" y="801621"/>
                      <a:pt x="287939" y="801621"/>
                      <a:pt x="289184" y="802866"/>
                    </a:cubicBezTo>
                    <a:cubicBezTo>
                      <a:pt x="291672" y="804111"/>
                      <a:pt x="292916" y="807845"/>
                      <a:pt x="291672" y="811580"/>
                    </a:cubicBezTo>
                    <a:cubicBezTo>
                      <a:pt x="290428" y="814070"/>
                      <a:pt x="219507" y="995824"/>
                      <a:pt x="274253" y="1101640"/>
                    </a:cubicBezTo>
                    <a:cubicBezTo>
                      <a:pt x="291672" y="1136496"/>
                      <a:pt x="320289" y="1158904"/>
                      <a:pt x="361349" y="1170108"/>
                    </a:cubicBezTo>
                    <a:cubicBezTo>
                      <a:pt x="551715" y="1219904"/>
                      <a:pt x="729639" y="812825"/>
                      <a:pt x="732128" y="807845"/>
                    </a:cubicBezTo>
                    <a:cubicBezTo>
                      <a:pt x="732128" y="806600"/>
                      <a:pt x="735860" y="804111"/>
                      <a:pt x="738349" y="804111"/>
                    </a:cubicBezTo>
                    <a:cubicBezTo>
                      <a:pt x="742081" y="804111"/>
                      <a:pt x="744570" y="806600"/>
                      <a:pt x="745814" y="809090"/>
                    </a:cubicBezTo>
                    <a:cubicBezTo>
                      <a:pt x="745814" y="811580"/>
                      <a:pt x="764478" y="861376"/>
                      <a:pt x="820468" y="853906"/>
                    </a:cubicBezTo>
                    <a:cubicBezTo>
                      <a:pt x="871481" y="846437"/>
                      <a:pt x="1059359" y="697050"/>
                      <a:pt x="988438" y="134360"/>
                    </a:cubicBezTo>
                    <a:cubicBezTo>
                      <a:pt x="975996" y="123156"/>
                      <a:pt x="906319" y="65891"/>
                      <a:pt x="800560" y="36013"/>
                    </a:cubicBezTo>
                    <a:cubicBezTo>
                      <a:pt x="773498" y="28233"/>
                      <a:pt x="742859" y="21697"/>
                      <a:pt x="709188" y="18273"/>
                    </a:cubicBezTo>
                    <a:close/>
                    <a:moveTo>
                      <a:pt x="711158" y="2656"/>
                    </a:moveTo>
                    <a:cubicBezTo>
                      <a:pt x="745668" y="6197"/>
                      <a:pt x="776930" y="12966"/>
                      <a:pt x="804304" y="21058"/>
                    </a:cubicBezTo>
                    <a:cubicBezTo>
                      <a:pt x="924998" y="55916"/>
                      <a:pt x="998410" y="121897"/>
                      <a:pt x="1000899" y="123142"/>
                    </a:cubicBezTo>
                    <a:cubicBezTo>
                      <a:pt x="1002143" y="125632"/>
                      <a:pt x="1003387" y="126876"/>
                      <a:pt x="1003387" y="128121"/>
                    </a:cubicBezTo>
                    <a:cubicBezTo>
                      <a:pt x="1078043" y="711992"/>
                      <a:pt x="880204" y="861383"/>
                      <a:pt x="822968" y="868852"/>
                    </a:cubicBezTo>
                    <a:cubicBezTo>
                      <a:pt x="775685" y="875077"/>
                      <a:pt x="749556" y="847688"/>
                      <a:pt x="738357" y="830259"/>
                    </a:cubicBezTo>
                    <a:cubicBezTo>
                      <a:pt x="706006" y="899975"/>
                      <a:pt x="562915" y="1190043"/>
                      <a:pt x="394938" y="1190043"/>
                    </a:cubicBezTo>
                    <a:cubicBezTo>
                      <a:pt x="382495" y="1190043"/>
                      <a:pt x="370053" y="1188798"/>
                      <a:pt x="357610" y="1185063"/>
                    </a:cubicBezTo>
                    <a:cubicBezTo>
                      <a:pt x="312816" y="1172614"/>
                      <a:pt x="279221" y="1146471"/>
                      <a:pt x="260557" y="1107878"/>
                    </a:cubicBezTo>
                    <a:cubicBezTo>
                      <a:pt x="235671" y="1060571"/>
                      <a:pt x="231939" y="995835"/>
                      <a:pt x="246870" y="914914"/>
                    </a:cubicBezTo>
                    <a:cubicBezTo>
                      <a:pt x="253091" y="880056"/>
                      <a:pt x="261801" y="850178"/>
                      <a:pt x="268022" y="831504"/>
                    </a:cubicBezTo>
                    <a:cubicBezTo>
                      <a:pt x="219496" y="866362"/>
                      <a:pt x="95069" y="946038"/>
                      <a:pt x="29122" y="880056"/>
                    </a:cubicBezTo>
                    <a:cubicBezTo>
                      <a:pt x="-66687" y="785442"/>
                      <a:pt x="97557" y="555131"/>
                      <a:pt x="180923" y="449312"/>
                    </a:cubicBezTo>
                    <a:cubicBezTo>
                      <a:pt x="153549" y="465496"/>
                      <a:pt x="128664" y="470476"/>
                      <a:pt x="108756" y="463006"/>
                    </a:cubicBezTo>
                    <a:cubicBezTo>
                      <a:pt x="91336" y="458027"/>
                      <a:pt x="81382" y="443088"/>
                      <a:pt x="77649" y="421924"/>
                    </a:cubicBezTo>
                    <a:cubicBezTo>
                      <a:pt x="70183" y="363412"/>
                      <a:pt x="131153" y="245144"/>
                      <a:pt x="330236" y="109447"/>
                    </a:cubicBezTo>
                    <a:cubicBezTo>
                      <a:pt x="474883" y="10476"/>
                      <a:pt x="607631" y="-7965"/>
                      <a:pt x="711158" y="26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824203E7-9BE8-5948-8122-98EFA5E5A962}"/>
                  </a:ext>
                </a:extLst>
              </p:cNvPr>
              <p:cNvSpPr/>
              <p:nvPr/>
            </p:nvSpPr>
            <p:spPr>
              <a:xfrm>
                <a:off x="10489570" y="9299363"/>
                <a:ext cx="701381" cy="9508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4" h="764">
                    <a:moveTo>
                      <a:pt x="488" y="31"/>
                    </a:moveTo>
                    <a:cubicBezTo>
                      <a:pt x="488" y="31"/>
                      <a:pt x="446" y="-58"/>
                      <a:pt x="250" y="66"/>
                    </a:cubicBezTo>
                    <a:cubicBezTo>
                      <a:pt x="72" y="178"/>
                      <a:pt x="-70" y="415"/>
                      <a:pt x="189" y="228"/>
                    </a:cubicBezTo>
                    <a:cubicBezTo>
                      <a:pt x="189" y="228"/>
                      <a:pt x="-94" y="666"/>
                      <a:pt x="32" y="752"/>
                    </a:cubicBezTo>
                    <a:cubicBezTo>
                      <a:pt x="158" y="838"/>
                      <a:pt x="354" y="430"/>
                      <a:pt x="354" y="430"/>
                    </a:cubicBezTo>
                    <a:cubicBezTo>
                      <a:pt x="354" y="430"/>
                      <a:pt x="355" y="625"/>
                      <a:pt x="423" y="636"/>
                    </a:cubicBezTo>
                    <a:cubicBezTo>
                      <a:pt x="492" y="646"/>
                      <a:pt x="554" y="447"/>
                      <a:pt x="514" y="302"/>
                    </a:cubicBezTo>
                    <a:cubicBezTo>
                      <a:pt x="514" y="302"/>
                      <a:pt x="573" y="241"/>
                      <a:pt x="562" y="125"/>
                    </a:cubicBezTo>
                    <a:cubicBezTo>
                      <a:pt x="551" y="24"/>
                      <a:pt x="488" y="31"/>
                      <a:pt x="488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EC5869F5-5A87-A84B-8029-152E0094101A}"/>
                  </a:ext>
                </a:extLst>
              </p:cNvPr>
              <p:cNvSpPr/>
              <p:nvPr/>
            </p:nvSpPr>
            <p:spPr>
              <a:xfrm>
                <a:off x="10482300" y="9291613"/>
                <a:ext cx="716940" cy="966101"/>
              </a:xfrm>
              <a:custGeom>
                <a:avLst/>
                <a:gdLst>
                  <a:gd name="connsiteX0" fmla="*/ 529297 w 716940"/>
                  <a:gd name="connsiteY0" fmla="*/ 17057 h 966101"/>
                  <a:gd name="connsiteX1" fmla="*/ 321898 w 716940"/>
                  <a:gd name="connsiteY1" fmla="*/ 98616 h 966101"/>
                  <a:gd name="connsiteX2" fmla="*/ 74435 w 716940"/>
                  <a:gd name="connsiteY2" fmla="*/ 364954 h 966101"/>
                  <a:gd name="connsiteX3" fmla="*/ 76922 w 716940"/>
                  <a:gd name="connsiteY3" fmla="*/ 369932 h 966101"/>
                  <a:gd name="connsiteX4" fmla="*/ 238581 w 716940"/>
                  <a:gd name="connsiteY4" fmla="*/ 286546 h 966101"/>
                  <a:gd name="connsiteX5" fmla="*/ 242312 w 716940"/>
                  <a:gd name="connsiteY5" fmla="*/ 285301 h 966101"/>
                  <a:gd name="connsiteX6" fmla="*/ 248529 w 716940"/>
                  <a:gd name="connsiteY6" fmla="*/ 287790 h 966101"/>
                  <a:gd name="connsiteX7" fmla="*/ 248529 w 716940"/>
                  <a:gd name="connsiteY7" fmla="*/ 296502 h 966101"/>
                  <a:gd name="connsiteX8" fmla="*/ 93088 w 716940"/>
                  <a:gd name="connsiteY8" fmla="*/ 581509 h 966101"/>
                  <a:gd name="connsiteX9" fmla="*/ 50808 w 716940"/>
                  <a:gd name="connsiteY9" fmla="*/ 936211 h 966101"/>
                  <a:gd name="connsiteX10" fmla="*/ 117958 w 716940"/>
                  <a:gd name="connsiteY10" fmla="*/ 947412 h 966101"/>
                  <a:gd name="connsiteX11" fmla="*/ 440034 w 716940"/>
                  <a:gd name="connsiteY11" fmla="*/ 540438 h 966101"/>
                  <a:gd name="connsiteX12" fmla="*/ 448738 w 716940"/>
                  <a:gd name="connsiteY12" fmla="*/ 536704 h 966101"/>
                  <a:gd name="connsiteX13" fmla="*/ 454956 w 716940"/>
                  <a:gd name="connsiteY13" fmla="*/ 544172 h 966101"/>
                  <a:gd name="connsiteX14" fmla="*/ 535786 w 716940"/>
                  <a:gd name="connsiteY14" fmla="*/ 791841 h 966101"/>
                  <a:gd name="connsiteX15" fmla="*/ 581797 w 716940"/>
                  <a:gd name="connsiteY15" fmla="*/ 769439 h 966101"/>
                  <a:gd name="connsiteX16" fmla="*/ 640243 w 716940"/>
                  <a:gd name="connsiteY16" fmla="*/ 387356 h 966101"/>
                  <a:gd name="connsiteX17" fmla="*/ 641486 w 716940"/>
                  <a:gd name="connsiteY17" fmla="*/ 379888 h 966101"/>
                  <a:gd name="connsiteX18" fmla="*/ 698689 w 716940"/>
                  <a:gd name="connsiteY18" fmla="*/ 165822 h 966101"/>
                  <a:gd name="connsiteX19" fmla="*/ 615372 w 716940"/>
                  <a:gd name="connsiteY19" fmla="*/ 55056 h 966101"/>
                  <a:gd name="connsiteX20" fmla="*/ 607911 w 716940"/>
                  <a:gd name="connsiteY20" fmla="*/ 50077 h 966101"/>
                  <a:gd name="connsiteX21" fmla="*/ 565631 w 716940"/>
                  <a:gd name="connsiteY21" fmla="*/ 21452 h 966101"/>
                  <a:gd name="connsiteX22" fmla="*/ 529297 w 716940"/>
                  <a:gd name="connsiteY22" fmla="*/ 17057 h 966101"/>
                  <a:gd name="connsiteX23" fmla="*/ 533040 w 716940"/>
                  <a:gd name="connsiteY23" fmla="*/ 0 h 966101"/>
                  <a:gd name="connsiteX24" fmla="*/ 571864 w 716940"/>
                  <a:gd name="connsiteY24" fmla="*/ 5251 h 966101"/>
                  <a:gd name="connsiteX25" fmla="*/ 620366 w 716940"/>
                  <a:gd name="connsiteY25" fmla="*/ 37612 h 966101"/>
                  <a:gd name="connsiteX26" fmla="*/ 661405 w 716940"/>
                  <a:gd name="connsiteY26" fmla="*/ 51303 h 966101"/>
                  <a:gd name="connsiteX27" fmla="*/ 714881 w 716940"/>
                  <a:gd name="connsiteY27" fmla="*/ 163319 h 966101"/>
                  <a:gd name="connsiteX28" fmla="*/ 656431 w 716940"/>
                  <a:gd name="connsiteY28" fmla="*/ 386106 h 966101"/>
                  <a:gd name="connsiteX29" fmla="*/ 594249 w 716940"/>
                  <a:gd name="connsiteY29" fmla="*/ 778163 h 966101"/>
                  <a:gd name="connsiteX30" fmla="*/ 534555 w 716940"/>
                  <a:gd name="connsiteY30" fmla="*/ 806789 h 966101"/>
                  <a:gd name="connsiteX31" fmla="*/ 452476 w 716940"/>
                  <a:gd name="connsiteY31" fmla="*/ 667391 h 966101"/>
                  <a:gd name="connsiteX32" fmla="*/ 442527 w 716940"/>
                  <a:gd name="connsiteY32" fmla="*/ 572800 h 966101"/>
                  <a:gd name="connsiteX33" fmla="*/ 348011 w 716940"/>
                  <a:gd name="connsiteY33" fmla="*/ 737090 h 966101"/>
                  <a:gd name="connsiteX34" fmla="*/ 121671 w 716940"/>
                  <a:gd name="connsiteY34" fmla="*/ 962367 h 966101"/>
                  <a:gd name="connsiteX35" fmla="*/ 94311 w 716940"/>
                  <a:gd name="connsiteY35" fmla="*/ 966101 h 966101"/>
                  <a:gd name="connsiteX36" fmla="*/ 43322 w 716940"/>
                  <a:gd name="connsiteY36" fmla="*/ 949921 h 966101"/>
                  <a:gd name="connsiteX37" fmla="*/ 216186 w 716940"/>
                  <a:gd name="connsiteY37" fmla="*/ 320141 h 966101"/>
                  <a:gd name="connsiteX38" fmla="*/ 71925 w 716940"/>
                  <a:gd name="connsiteY38" fmla="*/ 383617 h 966101"/>
                  <a:gd name="connsiteX39" fmla="*/ 59489 w 716940"/>
                  <a:gd name="connsiteY39" fmla="*/ 364948 h 966101"/>
                  <a:gd name="connsiteX40" fmla="*/ 314433 w 716940"/>
                  <a:gd name="connsiteY40" fmla="*/ 83663 h 966101"/>
                  <a:gd name="connsiteX41" fmla="*/ 533040 w 716940"/>
                  <a:gd name="connsiteY41" fmla="*/ 0 h 9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940" h="966101">
                    <a:moveTo>
                      <a:pt x="529297" y="17057"/>
                    </a:moveTo>
                    <a:cubicBezTo>
                      <a:pt x="486045" y="17641"/>
                      <a:pt x="420759" y="36076"/>
                      <a:pt x="321898" y="98616"/>
                    </a:cubicBezTo>
                    <a:cubicBezTo>
                      <a:pt x="186353" y="183246"/>
                      <a:pt x="71948" y="325127"/>
                      <a:pt x="74435" y="364954"/>
                    </a:cubicBezTo>
                    <a:cubicBezTo>
                      <a:pt x="74435" y="369932"/>
                      <a:pt x="75678" y="369932"/>
                      <a:pt x="76922" y="369932"/>
                    </a:cubicBezTo>
                    <a:cubicBezTo>
                      <a:pt x="83139" y="373666"/>
                      <a:pt x="114228" y="376155"/>
                      <a:pt x="238581" y="286546"/>
                    </a:cubicBezTo>
                    <a:cubicBezTo>
                      <a:pt x="239825" y="285301"/>
                      <a:pt x="241068" y="285301"/>
                      <a:pt x="242312" y="285301"/>
                    </a:cubicBezTo>
                    <a:cubicBezTo>
                      <a:pt x="244799" y="285301"/>
                      <a:pt x="246042" y="285301"/>
                      <a:pt x="248529" y="287790"/>
                    </a:cubicBezTo>
                    <a:cubicBezTo>
                      <a:pt x="249773" y="290279"/>
                      <a:pt x="251017" y="294013"/>
                      <a:pt x="248529" y="296502"/>
                    </a:cubicBezTo>
                    <a:cubicBezTo>
                      <a:pt x="248529" y="297747"/>
                      <a:pt x="160239" y="434649"/>
                      <a:pt x="93088" y="581509"/>
                    </a:cubicBezTo>
                    <a:cubicBezTo>
                      <a:pt x="30911" y="714678"/>
                      <a:pt x="-25048" y="885184"/>
                      <a:pt x="50808" y="936211"/>
                    </a:cubicBezTo>
                    <a:cubicBezTo>
                      <a:pt x="70704" y="949901"/>
                      <a:pt x="93088" y="953635"/>
                      <a:pt x="117958" y="947412"/>
                    </a:cubicBezTo>
                    <a:cubicBezTo>
                      <a:pt x="262208" y="908831"/>
                      <a:pt x="438790" y="544172"/>
                      <a:pt x="440034" y="540438"/>
                    </a:cubicBezTo>
                    <a:cubicBezTo>
                      <a:pt x="441277" y="536704"/>
                      <a:pt x="446251" y="535460"/>
                      <a:pt x="448738" y="536704"/>
                    </a:cubicBezTo>
                    <a:cubicBezTo>
                      <a:pt x="452469" y="536704"/>
                      <a:pt x="454956" y="540438"/>
                      <a:pt x="454956" y="544172"/>
                    </a:cubicBezTo>
                    <a:cubicBezTo>
                      <a:pt x="454956" y="608889"/>
                      <a:pt x="471122" y="781885"/>
                      <a:pt x="535786" y="791841"/>
                    </a:cubicBezTo>
                    <a:cubicBezTo>
                      <a:pt x="550708" y="793086"/>
                      <a:pt x="565631" y="785618"/>
                      <a:pt x="581797" y="769439"/>
                    </a:cubicBezTo>
                    <a:cubicBezTo>
                      <a:pt x="651435" y="689786"/>
                      <a:pt x="670088" y="499367"/>
                      <a:pt x="640243" y="387356"/>
                    </a:cubicBezTo>
                    <a:cubicBezTo>
                      <a:pt x="638999" y="383622"/>
                      <a:pt x="640243" y="382378"/>
                      <a:pt x="641486" y="379888"/>
                    </a:cubicBezTo>
                    <a:cubicBezTo>
                      <a:pt x="641486" y="378644"/>
                      <a:pt x="712368" y="303970"/>
                      <a:pt x="698689" y="165822"/>
                    </a:cubicBezTo>
                    <a:cubicBezTo>
                      <a:pt x="686254" y="48833"/>
                      <a:pt x="617859" y="53811"/>
                      <a:pt x="615372" y="55056"/>
                    </a:cubicBezTo>
                    <a:cubicBezTo>
                      <a:pt x="611642" y="55056"/>
                      <a:pt x="609154" y="52567"/>
                      <a:pt x="607911" y="50077"/>
                    </a:cubicBezTo>
                    <a:cubicBezTo>
                      <a:pt x="607911" y="48833"/>
                      <a:pt x="596719" y="28920"/>
                      <a:pt x="565631" y="21452"/>
                    </a:cubicBezTo>
                    <a:cubicBezTo>
                      <a:pt x="555683" y="18652"/>
                      <a:pt x="543714" y="16863"/>
                      <a:pt x="529297" y="17057"/>
                    </a:cubicBezTo>
                    <a:close/>
                    <a:moveTo>
                      <a:pt x="533040" y="0"/>
                    </a:moveTo>
                    <a:cubicBezTo>
                      <a:pt x="548468" y="39"/>
                      <a:pt x="561293" y="2140"/>
                      <a:pt x="571864" y="5251"/>
                    </a:cubicBezTo>
                    <a:cubicBezTo>
                      <a:pt x="600468" y="12719"/>
                      <a:pt x="615391" y="30144"/>
                      <a:pt x="620366" y="37612"/>
                    </a:cubicBezTo>
                    <a:cubicBezTo>
                      <a:pt x="627827" y="37612"/>
                      <a:pt x="643995" y="40101"/>
                      <a:pt x="661405" y="51303"/>
                    </a:cubicBezTo>
                    <a:cubicBezTo>
                      <a:pt x="691252" y="71217"/>
                      <a:pt x="709907" y="108555"/>
                      <a:pt x="714881" y="163319"/>
                    </a:cubicBezTo>
                    <a:cubicBezTo>
                      <a:pt x="728561" y="294004"/>
                      <a:pt x="670111" y="368682"/>
                      <a:pt x="656431" y="386106"/>
                    </a:cubicBezTo>
                    <a:cubicBezTo>
                      <a:pt x="693740" y="529238"/>
                      <a:pt x="655187" y="710953"/>
                      <a:pt x="594249" y="778163"/>
                    </a:cubicBezTo>
                    <a:cubicBezTo>
                      <a:pt x="575595" y="800566"/>
                      <a:pt x="554453" y="809278"/>
                      <a:pt x="534555" y="806789"/>
                    </a:cubicBezTo>
                    <a:cubicBezTo>
                      <a:pt x="496003" y="801811"/>
                      <a:pt x="468643" y="754515"/>
                      <a:pt x="452476" y="667391"/>
                    </a:cubicBezTo>
                    <a:cubicBezTo>
                      <a:pt x="446258" y="631297"/>
                      <a:pt x="442527" y="596448"/>
                      <a:pt x="442527" y="572800"/>
                    </a:cubicBezTo>
                    <a:cubicBezTo>
                      <a:pt x="423872" y="607649"/>
                      <a:pt x="390294" y="672370"/>
                      <a:pt x="348011" y="737090"/>
                    </a:cubicBezTo>
                    <a:cubicBezTo>
                      <a:pt x="262201" y="869020"/>
                      <a:pt x="186339" y="944942"/>
                      <a:pt x="121671" y="962367"/>
                    </a:cubicBezTo>
                    <a:cubicBezTo>
                      <a:pt x="112965" y="964856"/>
                      <a:pt x="104260" y="966101"/>
                      <a:pt x="94311" y="966101"/>
                    </a:cubicBezTo>
                    <a:cubicBezTo>
                      <a:pt x="76900" y="966101"/>
                      <a:pt x="59489" y="961123"/>
                      <a:pt x="43322" y="949921"/>
                    </a:cubicBezTo>
                    <a:cubicBezTo>
                      <a:pt x="-97208" y="854085"/>
                      <a:pt x="142812" y="440870"/>
                      <a:pt x="216186" y="320141"/>
                    </a:cubicBezTo>
                    <a:cubicBezTo>
                      <a:pt x="103016" y="398553"/>
                      <a:pt x="79387" y="387351"/>
                      <a:pt x="71925" y="383617"/>
                    </a:cubicBezTo>
                    <a:cubicBezTo>
                      <a:pt x="64464" y="379883"/>
                      <a:pt x="60733" y="373660"/>
                      <a:pt x="59489" y="364948"/>
                    </a:cubicBezTo>
                    <a:cubicBezTo>
                      <a:pt x="57002" y="313918"/>
                      <a:pt x="180121" y="169542"/>
                      <a:pt x="314433" y="83663"/>
                    </a:cubicBezTo>
                    <a:cubicBezTo>
                      <a:pt x="417032" y="18320"/>
                      <a:pt x="486753" y="-116"/>
                      <a:pt x="53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03AA3CBD-D491-A844-8B3B-DA79DFABB10D}"/>
                  </a:ext>
                </a:extLst>
              </p:cNvPr>
              <p:cNvSpPr/>
              <p:nvPr/>
            </p:nvSpPr>
            <p:spPr>
              <a:xfrm>
                <a:off x="10782331" y="9315564"/>
                <a:ext cx="661515" cy="451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363">
                    <a:moveTo>
                      <a:pt x="7" y="363"/>
                    </a:moveTo>
                    <a:cubicBezTo>
                      <a:pt x="6" y="363"/>
                      <a:pt x="5" y="362"/>
                      <a:pt x="4" y="361"/>
                    </a:cubicBezTo>
                    <a:cubicBezTo>
                      <a:pt x="0" y="360"/>
                      <a:pt x="0" y="356"/>
                      <a:pt x="1" y="353"/>
                    </a:cubicBezTo>
                    <a:cubicBezTo>
                      <a:pt x="10" y="337"/>
                      <a:pt x="19" y="321"/>
                      <a:pt x="28" y="305"/>
                    </a:cubicBezTo>
                    <a:cubicBezTo>
                      <a:pt x="129" y="118"/>
                      <a:pt x="208" y="-30"/>
                      <a:pt x="350" y="5"/>
                    </a:cubicBezTo>
                    <a:cubicBezTo>
                      <a:pt x="405" y="18"/>
                      <a:pt x="453" y="75"/>
                      <a:pt x="490" y="173"/>
                    </a:cubicBezTo>
                    <a:cubicBezTo>
                      <a:pt x="519" y="245"/>
                      <a:pt x="532" y="314"/>
                      <a:pt x="532" y="315"/>
                    </a:cubicBezTo>
                    <a:cubicBezTo>
                      <a:pt x="533" y="318"/>
                      <a:pt x="530" y="321"/>
                      <a:pt x="527" y="322"/>
                    </a:cubicBezTo>
                    <a:cubicBezTo>
                      <a:pt x="523" y="323"/>
                      <a:pt x="520" y="320"/>
                      <a:pt x="520" y="317"/>
                    </a:cubicBezTo>
                    <a:cubicBezTo>
                      <a:pt x="519" y="314"/>
                      <a:pt x="469" y="47"/>
                      <a:pt x="347" y="17"/>
                    </a:cubicBezTo>
                    <a:cubicBezTo>
                      <a:pt x="215" y="-16"/>
                      <a:pt x="141" y="122"/>
                      <a:pt x="39" y="310"/>
                    </a:cubicBezTo>
                    <a:cubicBezTo>
                      <a:pt x="30" y="326"/>
                      <a:pt x="21" y="343"/>
                      <a:pt x="12" y="359"/>
                    </a:cubicBezTo>
                    <a:cubicBezTo>
                      <a:pt x="11" y="361"/>
                      <a:pt x="9" y="363"/>
                      <a:pt x="7" y="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BE2ABDCC-D5A6-CD43-8BB9-A7372F81CA18}"/>
                  </a:ext>
                </a:extLst>
              </p:cNvPr>
              <p:cNvSpPr/>
              <p:nvPr/>
            </p:nvSpPr>
            <p:spPr>
              <a:xfrm>
                <a:off x="10274044" y="8751022"/>
                <a:ext cx="1169798" cy="964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0" h="775">
                    <a:moveTo>
                      <a:pt x="933" y="775"/>
                    </a:moveTo>
                    <a:cubicBezTo>
                      <a:pt x="930" y="775"/>
                      <a:pt x="927" y="772"/>
                      <a:pt x="927" y="770"/>
                    </a:cubicBezTo>
                    <a:cubicBezTo>
                      <a:pt x="926" y="763"/>
                      <a:pt x="848" y="128"/>
                      <a:pt x="528" y="28"/>
                    </a:cubicBezTo>
                    <a:cubicBezTo>
                      <a:pt x="390" y="-15"/>
                      <a:pt x="262" y="28"/>
                      <a:pt x="146" y="157"/>
                    </a:cubicBezTo>
                    <a:cubicBezTo>
                      <a:pt x="58" y="254"/>
                      <a:pt x="12" y="365"/>
                      <a:pt x="12" y="366"/>
                    </a:cubicBezTo>
                    <a:cubicBezTo>
                      <a:pt x="11" y="369"/>
                      <a:pt x="7" y="371"/>
                      <a:pt x="3" y="369"/>
                    </a:cubicBezTo>
                    <a:cubicBezTo>
                      <a:pt x="0" y="368"/>
                      <a:pt x="-1" y="365"/>
                      <a:pt x="0" y="361"/>
                    </a:cubicBezTo>
                    <a:cubicBezTo>
                      <a:pt x="1" y="360"/>
                      <a:pt x="48" y="247"/>
                      <a:pt x="136" y="149"/>
                    </a:cubicBezTo>
                    <a:cubicBezTo>
                      <a:pt x="254" y="18"/>
                      <a:pt x="390" y="-28"/>
                      <a:pt x="532" y="16"/>
                    </a:cubicBezTo>
                    <a:cubicBezTo>
                      <a:pt x="668" y="59"/>
                      <a:pt x="781" y="203"/>
                      <a:pt x="860" y="432"/>
                    </a:cubicBezTo>
                    <a:cubicBezTo>
                      <a:pt x="919" y="604"/>
                      <a:pt x="939" y="766"/>
                      <a:pt x="939" y="768"/>
                    </a:cubicBezTo>
                    <a:cubicBezTo>
                      <a:pt x="940" y="771"/>
                      <a:pt x="937" y="774"/>
                      <a:pt x="934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635F7AD8-52C0-284F-AC78-D6AD59B1D060}"/>
                  </a:ext>
                </a:extLst>
              </p:cNvPr>
              <p:cNvSpPr/>
              <p:nvPr/>
            </p:nvSpPr>
            <p:spPr>
              <a:xfrm>
                <a:off x="11184722" y="7801392"/>
                <a:ext cx="916903" cy="14306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7" h="1149">
                    <a:moveTo>
                      <a:pt x="621" y="324"/>
                    </a:moveTo>
                    <a:cubicBezTo>
                      <a:pt x="621" y="324"/>
                      <a:pt x="799" y="94"/>
                      <a:pt x="715" y="46"/>
                    </a:cubicBezTo>
                    <a:cubicBezTo>
                      <a:pt x="628" y="-4"/>
                      <a:pt x="485" y="160"/>
                      <a:pt x="485" y="160"/>
                    </a:cubicBezTo>
                    <a:cubicBezTo>
                      <a:pt x="523" y="-67"/>
                      <a:pt x="300" y="-54"/>
                      <a:pt x="152" y="206"/>
                    </a:cubicBezTo>
                    <a:cubicBezTo>
                      <a:pt x="21" y="439"/>
                      <a:pt x="83" y="670"/>
                      <a:pt x="85" y="738"/>
                    </a:cubicBezTo>
                    <a:cubicBezTo>
                      <a:pt x="55" y="658"/>
                      <a:pt x="-41" y="670"/>
                      <a:pt x="20" y="837"/>
                    </a:cubicBezTo>
                    <a:cubicBezTo>
                      <a:pt x="76" y="994"/>
                      <a:pt x="183" y="1149"/>
                      <a:pt x="183" y="1149"/>
                    </a:cubicBezTo>
                    <a:cubicBezTo>
                      <a:pt x="183" y="1149"/>
                      <a:pt x="222" y="1094"/>
                      <a:pt x="508" y="781"/>
                    </a:cubicBezTo>
                    <a:cubicBezTo>
                      <a:pt x="912" y="339"/>
                      <a:pt x="621" y="324"/>
                      <a:pt x="621" y="3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D29A175D-F087-6943-937D-D1E3DC81069D}"/>
                  </a:ext>
                </a:extLst>
              </p:cNvPr>
              <p:cNvSpPr/>
              <p:nvPr/>
            </p:nvSpPr>
            <p:spPr>
              <a:xfrm>
                <a:off x="11175536" y="7793498"/>
                <a:ext cx="933805" cy="1446043"/>
              </a:xfrm>
              <a:custGeom>
                <a:avLst/>
                <a:gdLst>
                  <a:gd name="connsiteX0" fmla="*/ 500762 w 933805"/>
                  <a:gd name="connsiteY0" fmla="*/ 15035 h 1446043"/>
                  <a:gd name="connsiteX1" fmla="*/ 205761 w 933805"/>
                  <a:gd name="connsiteY1" fmla="*/ 268137 h 1446043"/>
                  <a:gd name="connsiteX2" fmla="*/ 116187 w 933805"/>
                  <a:gd name="connsiteY2" fmla="*/ 864554 h 1446043"/>
                  <a:gd name="connsiteX3" fmla="*/ 122407 w 933805"/>
                  <a:gd name="connsiteY3" fmla="*/ 925565 h 1446043"/>
                  <a:gd name="connsiteX4" fmla="*/ 116187 w 933805"/>
                  <a:gd name="connsiteY4" fmla="*/ 934281 h 1446043"/>
                  <a:gd name="connsiteX5" fmla="*/ 107479 w 933805"/>
                  <a:gd name="connsiteY5" fmla="*/ 929300 h 1446043"/>
                  <a:gd name="connsiteX6" fmla="*/ 51495 w 933805"/>
                  <a:gd name="connsiteY6" fmla="*/ 874514 h 1446043"/>
                  <a:gd name="connsiteX7" fmla="*/ 42787 w 933805"/>
                  <a:gd name="connsiteY7" fmla="*/ 875760 h 1446043"/>
                  <a:gd name="connsiteX8" fmla="*/ 41543 w 933805"/>
                  <a:gd name="connsiteY8" fmla="*/ 1048833 h 1446043"/>
                  <a:gd name="connsiteX9" fmla="*/ 236862 w 933805"/>
                  <a:gd name="connsiteY9" fmla="*/ 1426107 h 1446043"/>
                  <a:gd name="connsiteX10" fmla="*/ 633723 w 933805"/>
                  <a:gd name="connsiteY10" fmla="*/ 975370 h 1446043"/>
                  <a:gd name="connsiteX11" fmla="*/ 890002 w 933805"/>
                  <a:gd name="connsiteY11" fmla="*/ 489770 h 1446043"/>
                  <a:gd name="connsiteX12" fmla="*/ 780523 w 933805"/>
                  <a:gd name="connsiteY12" fmla="*/ 420042 h 1446043"/>
                  <a:gd name="connsiteX13" fmla="*/ 773059 w 933805"/>
                  <a:gd name="connsiteY13" fmla="*/ 415062 h 1446043"/>
                  <a:gd name="connsiteX14" fmla="*/ 774303 w 933805"/>
                  <a:gd name="connsiteY14" fmla="*/ 407591 h 1446043"/>
                  <a:gd name="connsiteX15" fmla="*/ 917372 w 933805"/>
                  <a:gd name="connsiteY15" fmla="*/ 105025 h 1446043"/>
                  <a:gd name="connsiteX16" fmla="*/ 893734 w 933805"/>
                  <a:gd name="connsiteY16" fmla="*/ 72651 h 1446043"/>
                  <a:gd name="connsiteX17" fmla="*/ 617550 w 933805"/>
                  <a:gd name="connsiteY17" fmla="*/ 212106 h 1446043"/>
                  <a:gd name="connsiteX18" fmla="*/ 608841 w 933805"/>
                  <a:gd name="connsiteY18" fmla="*/ 214596 h 1446043"/>
                  <a:gd name="connsiteX19" fmla="*/ 603865 w 933805"/>
                  <a:gd name="connsiteY19" fmla="*/ 205880 h 1446043"/>
                  <a:gd name="connsiteX20" fmla="*/ 542905 w 933805"/>
                  <a:gd name="connsiteY20" fmla="*/ 21601 h 1446043"/>
                  <a:gd name="connsiteX21" fmla="*/ 500762 w 933805"/>
                  <a:gd name="connsiteY21" fmla="*/ 15035 h 1446043"/>
                  <a:gd name="connsiteX22" fmla="*/ 471273 w 933805"/>
                  <a:gd name="connsiteY22" fmla="*/ 3958 h 1446043"/>
                  <a:gd name="connsiteX23" fmla="*/ 547885 w 933805"/>
                  <a:gd name="connsiteY23" fmla="*/ 6643 h 1446043"/>
                  <a:gd name="connsiteX24" fmla="*/ 623777 w 933805"/>
                  <a:gd name="connsiteY24" fmla="*/ 184700 h 1446043"/>
                  <a:gd name="connsiteX25" fmla="*/ 901218 w 933805"/>
                  <a:gd name="connsiteY25" fmla="*/ 58940 h 1446043"/>
                  <a:gd name="connsiteX26" fmla="*/ 932322 w 933805"/>
                  <a:gd name="connsiteY26" fmla="*/ 101275 h 1446043"/>
                  <a:gd name="connsiteX27" fmla="*/ 794223 w 933805"/>
                  <a:gd name="connsiteY27" fmla="*/ 406338 h 1446043"/>
                  <a:gd name="connsiteX28" fmla="*/ 903707 w 933805"/>
                  <a:gd name="connsiteY28" fmla="*/ 484783 h 1446043"/>
                  <a:gd name="connsiteX29" fmla="*/ 644927 w 933805"/>
                  <a:gd name="connsiteY29" fmla="*/ 985335 h 1446043"/>
                  <a:gd name="connsiteX30" fmla="*/ 241828 w 933805"/>
                  <a:gd name="connsiteY30" fmla="*/ 1443553 h 1446043"/>
                  <a:gd name="connsiteX31" fmla="*/ 235607 w 933805"/>
                  <a:gd name="connsiteY31" fmla="*/ 1446043 h 1446043"/>
                  <a:gd name="connsiteX32" fmla="*/ 229387 w 933805"/>
                  <a:gd name="connsiteY32" fmla="*/ 1443553 h 1446043"/>
                  <a:gd name="connsiteX33" fmla="*/ 25349 w 933805"/>
                  <a:gd name="connsiteY33" fmla="*/ 1053819 h 1446043"/>
                  <a:gd name="connsiteX34" fmla="*/ 35302 w 933805"/>
                  <a:gd name="connsiteY34" fmla="*/ 862065 h 1446043"/>
                  <a:gd name="connsiteX35" fmla="*/ 102485 w 933805"/>
                  <a:gd name="connsiteY35" fmla="*/ 889458 h 1446043"/>
                  <a:gd name="connsiteX36" fmla="*/ 99997 w 933805"/>
                  <a:gd name="connsiteY36" fmla="*/ 865800 h 1446043"/>
                  <a:gd name="connsiteX37" fmla="*/ 190818 w 933805"/>
                  <a:gd name="connsiteY37" fmla="*/ 260655 h 1446043"/>
                  <a:gd name="connsiteX38" fmla="*/ 471273 w 933805"/>
                  <a:gd name="connsiteY38" fmla="*/ 3958 h 144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805" h="1446043">
                    <a:moveTo>
                      <a:pt x="500762" y="15035"/>
                    </a:moveTo>
                    <a:cubicBezTo>
                      <a:pt x="399253" y="17418"/>
                      <a:pt x="278695" y="138488"/>
                      <a:pt x="205761" y="268137"/>
                    </a:cubicBezTo>
                    <a:cubicBezTo>
                      <a:pt x="71400" y="505956"/>
                      <a:pt x="100014" y="738795"/>
                      <a:pt x="116187" y="864554"/>
                    </a:cubicBezTo>
                    <a:cubicBezTo>
                      <a:pt x="119919" y="890701"/>
                      <a:pt x="121163" y="910623"/>
                      <a:pt x="122407" y="925565"/>
                    </a:cubicBezTo>
                    <a:cubicBezTo>
                      <a:pt x="122407" y="929300"/>
                      <a:pt x="119919" y="933036"/>
                      <a:pt x="116187" y="934281"/>
                    </a:cubicBezTo>
                    <a:cubicBezTo>
                      <a:pt x="112455" y="935526"/>
                      <a:pt x="108723" y="933036"/>
                      <a:pt x="107479" y="929300"/>
                    </a:cubicBezTo>
                    <a:cubicBezTo>
                      <a:pt x="93794" y="893192"/>
                      <a:pt x="70156" y="874514"/>
                      <a:pt x="51495" y="874514"/>
                    </a:cubicBezTo>
                    <a:cubicBezTo>
                      <a:pt x="47763" y="874514"/>
                      <a:pt x="45275" y="875760"/>
                      <a:pt x="42787" y="875760"/>
                    </a:cubicBezTo>
                    <a:cubicBezTo>
                      <a:pt x="14173" y="885721"/>
                      <a:pt x="4220" y="942997"/>
                      <a:pt x="41543" y="1048833"/>
                    </a:cubicBezTo>
                    <a:cubicBezTo>
                      <a:pt x="101258" y="1216925"/>
                      <a:pt x="210737" y="1386263"/>
                      <a:pt x="236862" y="1426107"/>
                    </a:cubicBezTo>
                    <a:cubicBezTo>
                      <a:pt x="259256" y="1397469"/>
                      <a:pt x="343853" y="1294123"/>
                      <a:pt x="633723" y="975370"/>
                    </a:cubicBezTo>
                    <a:cubicBezTo>
                      <a:pt x="893734" y="691480"/>
                      <a:pt x="916128" y="554516"/>
                      <a:pt x="890002" y="489770"/>
                    </a:cubicBezTo>
                    <a:cubicBezTo>
                      <a:pt x="862633" y="425023"/>
                      <a:pt x="780523" y="420042"/>
                      <a:pt x="780523" y="420042"/>
                    </a:cubicBezTo>
                    <a:cubicBezTo>
                      <a:pt x="776791" y="420042"/>
                      <a:pt x="774303" y="417552"/>
                      <a:pt x="773059" y="415062"/>
                    </a:cubicBezTo>
                    <a:cubicBezTo>
                      <a:pt x="771815" y="412572"/>
                      <a:pt x="771815" y="408836"/>
                      <a:pt x="774303" y="407591"/>
                    </a:cubicBezTo>
                    <a:cubicBezTo>
                      <a:pt x="775547" y="405101"/>
                      <a:pt x="934789" y="198409"/>
                      <a:pt x="917372" y="105025"/>
                    </a:cubicBezTo>
                    <a:cubicBezTo>
                      <a:pt x="913640" y="90083"/>
                      <a:pt x="906175" y="80122"/>
                      <a:pt x="893734" y="72651"/>
                    </a:cubicBezTo>
                    <a:cubicBezTo>
                      <a:pt x="791720" y="12885"/>
                      <a:pt x="620038" y="209615"/>
                      <a:pt x="617550" y="212106"/>
                    </a:cubicBezTo>
                    <a:cubicBezTo>
                      <a:pt x="615061" y="214596"/>
                      <a:pt x="611329" y="215841"/>
                      <a:pt x="608841" y="214596"/>
                    </a:cubicBezTo>
                    <a:cubicBezTo>
                      <a:pt x="605109" y="213351"/>
                      <a:pt x="603865" y="208370"/>
                      <a:pt x="603865" y="205880"/>
                    </a:cubicBezTo>
                    <a:cubicBezTo>
                      <a:pt x="621282" y="107515"/>
                      <a:pt x="597644" y="41523"/>
                      <a:pt x="542905" y="21601"/>
                    </a:cubicBezTo>
                    <a:cubicBezTo>
                      <a:pt x="529376" y="16776"/>
                      <a:pt x="515263" y="14694"/>
                      <a:pt x="500762" y="15035"/>
                    </a:cubicBezTo>
                    <a:close/>
                    <a:moveTo>
                      <a:pt x="471273" y="3958"/>
                    </a:moveTo>
                    <a:cubicBezTo>
                      <a:pt x="499752" y="-2151"/>
                      <a:pt x="525802" y="-1139"/>
                      <a:pt x="547885" y="6643"/>
                    </a:cubicBezTo>
                    <a:cubicBezTo>
                      <a:pt x="605115" y="27811"/>
                      <a:pt x="633730" y="91314"/>
                      <a:pt x="623777" y="184700"/>
                    </a:cubicBezTo>
                    <a:cubicBezTo>
                      <a:pt x="669810" y="133649"/>
                      <a:pt x="806664" y="5398"/>
                      <a:pt x="901218" y="58940"/>
                    </a:cubicBezTo>
                    <a:cubicBezTo>
                      <a:pt x="917392" y="68901"/>
                      <a:pt x="928589" y="82598"/>
                      <a:pt x="932322" y="101275"/>
                    </a:cubicBezTo>
                    <a:cubicBezTo>
                      <a:pt x="948495" y="189681"/>
                      <a:pt x="827815" y="360267"/>
                      <a:pt x="794223" y="406338"/>
                    </a:cubicBezTo>
                    <a:cubicBezTo>
                      <a:pt x="820350" y="410074"/>
                      <a:pt x="880068" y="426261"/>
                      <a:pt x="903707" y="484783"/>
                    </a:cubicBezTo>
                    <a:cubicBezTo>
                      <a:pt x="944763" y="584395"/>
                      <a:pt x="857674" y="752491"/>
                      <a:pt x="644927" y="985335"/>
                    </a:cubicBezTo>
                    <a:cubicBezTo>
                      <a:pt x="294081" y="1368843"/>
                      <a:pt x="243072" y="1442308"/>
                      <a:pt x="241828" y="1443553"/>
                    </a:cubicBezTo>
                    <a:cubicBezTo>
                      <a:pt x="240584" y="1446043"/>
                      <a:pt x="238095" y="1446043"/>
                      <a:pt x="235607" y="1446043"/>
                    </a:cubicBezTo>
                    <a:cubicBezTo>
                      <a:pt x="233119" y="1446043"/>
                      <a:pt x="230631" y="1446043"/>
                      <a:pt x="229387" y="1443553"/>
                    </a:cubicBezTo>
                    <a:cubicBezTo>
                      <a:pt x="228142" y="1441062"/>
                      <a:pt x="95020" y="1246818"/>
                      <a:pt x="25349" y="1053819"/>
                    </a:cubicBezTo>
                    <a:cubicBezTo>
                      <a:pt x="-31881" y="895684"/>
                      <a:pt x="24105" y="865800"/>
                      <a:pt x="35302" y="862065"/>
                    </a:cubicBezTo>
                    <a:cubicBezTo>
                      <a:pt x="57696" y="853349"/>
                      <a:pt x="83823" y="865800"/>
                      <a:pt x="102485" y="889458"/>
                    </a:cubicBezTo>
                    <a:cubicBezTo>
                      <a:pt x="101241" y="883233"/>
                      <a:pt x="99997" y="875762"/>
                      <a:pt x="99997" y="865800"/>
                    </a:cubicBezTo>
                    <a:cubicBezTo>
                      <a:pt x="83823" y="738794"/>
                      <a:pt x="55208" y="503460"/>
                      <a:pt x="190818" y="260655"/>
                    </a:cubicBezTo>
                    <a:cubicBezTo>
                      <a:pt x="278530" y="104699"/>
                      <a:pt x="385836" y="22285"/>
                      <a:pt x="471273" y="39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45FFADD3-93AA-E74C-AE85-F2017B3FE09D}"/>
                  </a:ext>
                </a:extLst>
              </p:cNvPr>
              <p:cNvSpPr/>
              <p:nvPr/>
            </p:nvSpPr>
            <p:spPr>
              <a:xfrm>
                <a:off x="11403981" y="8281194"/>
                <a:ext cx="227980" cy="14344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4" h="1152">
                    <a:moveTo>
                      <a:pt x="26" y="1152"/>
                    </a:moveTo>
                    <a:cubicBezTo>
                      <a:pt x="23" y="1152"/>
                      <a:pt x="20" y="1149"/>
                      <a:pt x="20" y="1147"/>
                    </a:cubicBezTo>
                    <a:cubicBezTo>
                      <a:pt x="19" y="1145"/>
                      <a:pt x="-6" y="964"/>
                      <a:pt x="1" y="734"/>
                    </a:cubicBezTo>
                    <a:cubicBezTo>
                      <a:pt x="6" y="522"/>
                      <a:pt x="41" y="222"/>
                      <a:pt x="173" y="3"/>
                    </a:cubicBezTo>
                    <a:cubicBezTo>
                      <a:pt x="175" y="0"/>
                      <a:pt x="178" y="-1"/>
                      <a:pt x="181" y="0"/>
                    </a:cubicBezTo>
                    <a:cubicBezTo>
                      <a:pt x="184" y="2"/>
                      <a:pt x="185" y="6"/>
                      <a:pt x="183" y="9"/>
                    </a:cubicBezTo>
                    <a:cubicBezTo>
                      <a:pt x="-66" y="425"/>
                      <a:pt x="31" y="1138"/>
                      <a:pt x="32" y="1145"/>
                    </a:cubicBezTo>
                    <a:cubicBezTo>
                      <a:pt x="33" y="1148"/>
                      <a:pt x="30" y="1151"/>
                      <a:pt x="27" y="1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FED28A11-BD80-DF43-8750-204358EB3753}"/>
                  </a:ext>
                </a:extLst>
              </p:cNvPr>
              <p:cNvSpPr/>
              <p:nvPr/>
            </p:nvSpPr>
            <p:spPr>
              <a:xfrm>
                <a:off x="11639436" y="8296149"/>
                <a:ext cx="1430169" cy="7851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9" h="631">
                    <a:moveTo>
                      <a:pt x="0" y="565"/>
                    </a:moveTo>
                    <a:cubicBezTo>
                      <a:pt x="0" y="565"/>
                      <a:pt x="30" y="321"/>
                      <a:pt x="143" y="188"/>
                    </a:cubicBezTo>
                    <a:cubicBezTo>
                      <a:pt x="245" y="66"/>
                      <a:pt x="323" y="108"/>
                      <a:pt x="317" y="159"/>
                    </a:cubicBezTo>
                    <a:cubicBezTo>
                      <a:pt x="317" y="159"/>
                      <a:pt x="481" y="40"/>
                      <a:pt x="700" y="8"/>
                    </a:cubicBezTo>
                    <a:cubicBezTo>
                      <a:pt x="918" y="-23"/>
                      <a:pt x="1127" y="36"/>
                      <a:pt x="864" y="229"/>
                    </a:cubicBezTo>
                    <a:cubicBezTo>
                      <a:pt x="864" y="229"/>
                      <a:pt x="1136" y="224"/>
                      <a:pt x="1149" y="345"/>
                    </a:cubicBezTo>
                    <a:cubicBezTo>
                      <a:pt x="1162" y="467"/>
                      <a:pt x="854" y="517"/>
                      <a:pt x="854" y="517"/>
                    </a:cubicBezTo>
                    <a:cubicBezTo>
                      <a:pt x="854" y="517"/>
                      <a:pt x="900" y="618"/>
                      <a:pt x="545" y="630"/>
                    </a:cubicBezTo>
                    <a:cubicBezTo>
                      <a:pt x="190" y="642"/>
                      <a:pt x="0" y="565"/>
                      <a:pt x="0" y="5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52268016-2D41-6949-A7CD-17980F81AA09}"/>
                  </a:ext>
                </a:extLst>
              </p:cNvPr>
              <p:cNvSpPr/>
              <p:nvPr/>
            </p:nvSpPr>
            <p:spPr>
              <a:xfrm>
                <a:off x="11631957" y="8287468"/>
                <a:ext cx="1445729" cy="801282"/>
              </a:xfrm>
              <a:custGeom>
                <a:avLst/>
                <a:gdLst>
                  <a:gd name="connsiteX0" fmla="*/ 1004409 w 1445729"/>
                  <a:gd name="connsiteY0" fmla="*/ 15847 h 801282"/>
                  <a:gd name="connsiteX1" fmla="*/ 878773 w 1445729"/>
                  <a:gd name="connsiteY1" fmla="*/ 26112 h 801282"/>
                  <a:gd name="connsiteX2" fmla="*/ 407033 w 1445729"/>
                  <a:gd name="connsiteY2" fmla="*/ 211500 h 801282"/>
                  <a:gd name="connsiteX3" fmla="*/ 398321 w 1445729"/>
                  <a:gd name="connsiteY3" fmla="*/ 211500 h 801282"/>
                  <a:gd name="connsiteX4" fmla="*/ 394586 w 1445729"/>
                  <a:gd name="connsiteY4" fmla="*/ 204035 h 801282"/>
                  <a:gd name="connsiteX5" fmla="*/ 365958 w 1445729"/>
                  <a:gd name="connsiteY5" fmla="*/ 155510 h 801282"/>
                  <a:gd name="connsiteX6" fmla="*/ 191701 w 1445729"/>
                  <a:gd name="connsiteY6" fmla="*/ 246338 h 801282"/>
                  <a:gd name="connsiteX7" fmla="*/ 16199 w 1445729"/>
                  <a:gd name="connsiteY7" fmla="*/ 705454 h 801282"/>
                  <a:gd name="connsiteX8" fmla="*/ 685845 w 1445729"/>
                  <a:gd name="connsiteY8" fmla="*/ 783840 h 801282"/>
                  <a:gd name="connsiteX9" fmla="*/ 1056764 w 1445729"/>
                  <a:gd name="connsiteY9" fmla="*/ 689279 h 801282"/>
                  <a:gd name="connsiteX10" fmla="*/ 1062988 w 1445729"/>
                  <a:gd name="connsiteY10" fmla="*/ 654441 h 801282"/>
                  <a:gd name="connsiteX11" fmla="*/ 1064233 w 1445729"/>
                  <a:gd name="connsiteY11" fmla="*/ 646976 h 801282"/>
                  <a:gd name="connsiteX12" fmla="*/ 1069211 w 1445729"/>
                  <a:gd name="connsiteY12" fmla="*/ 643243 h 801282"/>
                  <a:gd name="connsiteX13" fmla="*/ 1258405 w 1445729"/>
                  <a:gd name="connsiteY13" fmla="*/ 593474 h 801282"/>
                  <a:gd name="connsiteX14" fmla="*/ 1430173 w 1445729"/>
                  <a:gd name="connsiteY14" fmla="*/ 437947 h 801282"/>
                  <a:gd name="connsiteX15" fmla="*/ 1084148 w 1445729"/>
                  <a:gd name="connsiteY15" fmla="*/ 299839 h 801282"/>
                  <a:gd name="connsiteX16" fmla="*/ 1076679 w 1445729"/>
                  <a:gd name="connsiteY16" fmla="*/ 296107 h 801282"/>
                  <a:gd name="connsiteX17" fmla="*/ 1079169 w 1445729"/>
                  <a:gd name="connsiteY17" fmla="*/ 286153 h 801282"/>
                  <a:gd name="connsiteX18" fmla="*/ 1223553 w 1445729"/>
                  <a:gd name="connsiteY18" fmla="*/ 85834 h 801282"/>
                  <a:gd name="connsiteX19" fmla="*/ 1004409 w 1445729"/>
                  <a:gd name="connsiteY19" fmla="*/ 15847 h 801282"/>
                  <a:gd name="connsiteX20" fmla="*/ 995016 w 1445729"/>
                  <a:gd name="connsiteY20" fmla="*/ 152 h 801282"/>
                  <a:gd name="connsiteX21" fmla="*/ 1238495 w 1445729"/>
                  <a:gd name="connsiteY21" fmla="*/ 79592 h 801282"/>
                  <a:gd name="connsiteX22" fmla="*/ 1106555 w 1445729"/>
                  <a:gd name="connsiteY22" fmla="*/ 284900 h 801282"/>
                  <a:gd name="connsiteX23" fmla="*/ 1255921 w 1445729"/>
                  <a:gd name="connsiteY23" fmla="*/ 299832 h 801282"/>
                  <a:gd name="connsiteX24" fmla="*/ 1445118 w 1445729"/>
                  <a:gd name="connsiteY24" fmla="*/ 436704 h 801282"/>
                  <a:gd name="connsiteX25" fmla="*/ 1263389 w 1445729"/>
                  <a:gd name="connsiteY25" fmla="*/ 608416 h 801282"/>
                  <a:gd name="connsiteX26" fmla="*/ 1080415 w 1445729"/>
                  <a:gd name="connsiteY26" fmla="*/ 656944 h 801282"/>
                  <a:gd name="connsiteX27" fmla="*/ 1070458 w 1445729"/>
                  <a:gd name="connsiteY27" fmla="*/ 698006 h 801282"/>
                  <a:gd name="connsiteX28" fmla="*/ 685840 w 1445729"/>
                  <a:gd name="connsiteY28" fmla="*/ 800038 h 801282"/>
                  <a:gd name="connsiteX29" fmla="*/ 596220 w 1445729"/>
                  <a:gd name="connsiteY29" fmla="*/ 801282 h 801282"/>
                  <a:gd name="connsiteX30" fmla="*/ 4979 w 1445729"/>
                  <a:gd name="connsiteY30" fmla="*/ 716670 h 801282"/>
                  <a:gd name="connsiteX31" fmla="*/ 0 w 1445729"/>
                  <a:gd name="connsiteY31" fmla="*/ 709204 h 801282"/>
                  <a:gd name="connsiteX32" fmla="*/ 179239 w 1445729"/>
                  <a:gd name="connsiteY32" fmla="*/ 236373 h 801282"/>
                  <a:gd name="connsiteX33" fmla="*/ 372171 w 1445729"/>
                  <a:gd name="connsiteY33" fmla="*/ 141806 h 801282"/>
                  <a:gd name="connsiteX34" fmla="*/ 409512 w 1445729"/>
                  <a:gd name="connsiteY34" fmla="*/ 190334 h 801282"/>
                  <a:gd name="connsiteX35" fmla="*/ 877526 w 1445729"/>
                  <a:gd name="connsiteY35" fmla="*/ 9912 h 801282"/>
                  <a:gd name="connsiteX36" fmla="*/ 995016 w 1445729"/>
                  <a:gd name="connsiteY36" fmla="*/ 152 h 80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45729" h="801282">
                    <a:moveTo>
                      <a:pt x="1004409" y="15847"/>
                    </a:moveTo>
                    <a:cubicBezTo>
                      <a:pt x="965590" y="16236"/>
                      <a:pt x="923271" y="19580"/>
                      <a:pt x="878773" y="26112"/>
                    </a:cubicBezTo>
                    <a:cubicBezTo>
                      <a:pt x="612408" y="63438"/>
                      <a:pt x="408278" y="209012"/>
                      <a:pt x="407033" y="211500"/>
                    </a:cubicBezTo>
                    <a:cubicBezTo>
                      <a:pt x="404544" y="213988"/>
                      <a:pt x="400810" y="213988"/>
                      <a:pt x="398321" y="211500"/>
                    </a:cubicBezTo>
                    <a:cubicBezTo>
                      <a:pt x="395831" y="210256"/>
                      <a:pt x="394586" y="207767"/>
                      <a:pt x="394586" y="204035"/>
                    </a:cubicBezTo>
                    <a:cubicBezTo>
                      <a:pt x="397076" y="182883"/>
                      <a:pt x="385874" y="164220"/>
                      <a:pt x="365958" y="155510"/>
                    </a:cubicBezTo>
                    <a:cubicBezTo>
                      <a:pt x="331107" y="140580"/>
                      <a:pt x="266383" y="155510"/>
                      <a:pt x="191701" y="246338"/>
                    </a:cubicBezTo>
                    <a:cubicBezTo>
                      <a:pt x="64742" y="395644"/>
                      <a:pt x="22422" y="661906"/>
                      <a:pt x="16199" y="705454"/>
                    </a:cubicBezTo>
                    <a:cubicBezTo>
                      <a:pt x="54785" y="719140"/>
                      <a:pt x="287543" y="797526"/>
                      <a:pt x="685845" y="783840"/>
                    </a:cubicBezTo>
                    <a:cubicBezTo>
                      <a:pt x="963412" y="773886"/>
                      <a:pt x="1036849" y="721629"/>
                      <a:pt x="1056764" y="689279"/>
                    </a:cubicBezTo>
                    <a:cubicBezTo>
                      <a:pt x="1070456" y="670616"/>
                      <a:pt x="1064233" y="654441"/>
                      <a:pt x="1062988" y="654441"/>
                    </a:cubicBezTo>
                    <a:cubicBezTo>
                      <a:pt x="1062988" y="651953"/>
                      <a:pt x="1062988" y="649464"/>
                      <a:pt x="1064233" y="646976"/>
                    </a:cubicBezTo>
                    <a:cubicBezTo>
                      <a:pt x="1064233" y="645732"/>
                      <a:pt x="1066722" y="644487"/>
                      <a:pt x="1069211" y="643243"/>
                    </a:cubicBezTo>
                    <a:cubicBezTo>
                      <a:pt x="1070456" y="643243"/>
                      <a:pt x="1166298" y="627068"/>
                      <a:pt x="1258405" y="593474"/>
                    </a:cubicBezTo>
                    <a:cubicBezTo>
                      <a:pt x="1340555" y="562369"/>
                      <a:pt x="1438886" y="511356"/>
                      <a:pt x="1430173" y="437947"/>
                    </a:cubicBezTo>
                    <a:cubicBezTo>
                      <a:pt x="1415237" y="294862"/>
                      <a:pt x="1086637" y="299839"/>
                      <a:pt x="1084148" y="299839"/>
                    </a:cubicBezTo>
                    <a:cubicBezTo>
                      <a:pt x="1080414" y="299839"/>
                      <a:pt x="1076679" y="298595"/>
                      <a:pt x="1076679" y="296107"/>
                    </a:cubicBezTo>
                    <a:cubicBezTo>
                      <a:pt x="1074190" y="292374"/>
                      <a:pt x="1076679" y="288641"/>
                      <a:pt x="1079169" y="286153"/>
                    </a:cubicBezTo>
                    <a:cubicBezTo>
                      <a:pt x="1193681" y="202790"/>
                      <a:pt x="1243469" y="133114"/>
                      <a:pt x="1223553" y="85834"/>
                    </a:cubicBezTo>
                    <a:cubicBezTo>
                      <a:pt x="1205816" y="40109"/>
                      <a:pt x="1120866" y="14681"/>
                      <a:pt x="1004409" y="15847"/>
                    </a:cubicBezTo>
                    <a:close/>
                    <a:moveTo>
                      <a:pt x="995016" y="152"/>
                    </a:moveTo>
                    <a:cubicBezTo>
                      <a:pt x="1110833" y="-2065"/>
                      <a:pt x="1214223" y="19866"/>
                      <a:pt x="1238495" y="79592"/>
                    </a:cubicBezTo>
                    <a:cubicBezTo>
                      <a:pt x="1259655" y="131852"/>
                      <a:pt x="1216090" y="201533"/>
                      <a:pt x="1106555" y="284900"/>
                    </a:cubicBezTo>
                    <a:cubicBezTo>
                      <a:pt x="1137673" y="286144"/>
                      <a:pt x="1196174" y="288633"/>
                      <a:pt x="1255921" y="299832"/>
                    </a:cubicBezTo>
                    <a:cubicBezTo>
                      <a:pt x="1372924" y="323473"/>
                      <a:pt x="1438894" y="370756"/>
                      <a:pt x="1445118" y="436704"/>
                    </a:cubicBezTo>
                    <a:cubicBezTo>
                      <a:pt x="1452586" y="502652"/>
                      <a:pt x="1391595" y="559889"/>
                      <a:pt x="1263389" y="608416"/>
                    </a:cubicBezTo>
                    <a:cubicBezTo>
                      <a:pt x="1184972" y="637035"/>
                      <a:pt x="1105310" y="651967"/>
                      <a:pt x="1080415" y="656944"/>
                    </a:cubicBezTo>
                    <a:cubicBezTo>
                      <a:pt x="1081660" y="665654"/>
                      <a:pt x="1080415" y="680586"/>
                      <a:pt x="1070458" y="698006"/>
                    </a:cubicBezTo>
                    <a:cubicBezTo>
                      <a:pt x="1044319" y="739067"/>
                      <a:pt x="957188" y="790083"/>
                      <a:pt x="685840" y="800038"/>
                    </a:cubicBezTo>
                    <a:cubicBezTo>
                      <a:pt x="654722" y="800038"/>
                      <a:pt x="624849" y="801282"/>
                      <a:pt x="596220" y="801282"/>
                    </a:cubicBezTo>
                    <a:cubicBezTo>
                      <a:pt x="215336" y="801282"/>
                      <a:pt x="6224" y="717914"/>
                      <a:pt x="4979" y="716670"/>
                    </a:cubicBezTo>
                    <a:cubicBezTo>
                      <a:pt x="1245" y="716670"/>
                      <a:pt x="0" y="712937"/>
                      <a:pt x="0" y="709204"/>
                    </a:cubicBezTo>
                    <a:cubicBezTo>
                      <a:pt x="0" y="706716"/>
                      <a:pt x="39831" y="401864"/>
                      <a:pt x="179239" y="236373"/>
                    </a:cubicBezTo>
                    <a:cubicBezTo>
                      <a:pt x="282551" y="114432"/>
                      <a:pt x="352255" y="133096"/>
                      <a:pt x="372171" y="141806"/>
                    </a:cubicBezTo>
                    <a:cubicBezTo>
                      <a:pt x="393331" y="150517"/>
                      <a:pt x="407023" y="169181"/>
                      <a:pt x="409512" y="190334"/>
                    </a:cubicBezTo>
                    <a:cubicBezTo>
                      <a:pt x="458056" y="157982"/>
                      <a:pt x="644764" y="43508"/>
                      <a:pt x="877526" y="9912"/>
                    </a:cubicBezTo>
                    <a:cubicBezTo>
                      <a:pt x="916424" y="4312"/>
                      <a:pt x="956410" y="891"/>
                      <a:pt x="995016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30723269-F200-6647-8093-91D7F2B31307}"/>
                  </a:ext>
                </a:extLst>
              </p:cNvPr>
              <p:cNvSpPr/>
              <p:nvPr/>
            </p:nvSpPr>
            <p:spPr>
              <a:xfrm>
                <a:off x="11430143" y="8564088"/>
                <a:ext cx="980438" cy="11515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8" h="925">
                    <a:moveTo>
                      <a:pt x="6" y="925"/>
                    </a:moveTo>
                    <a:cubicBezTo>
                      <a:pt x="2" y="925"/>
                      <a:pt x="0" y="922"/>
                      <a:pt x="0" y="919"/>
                    </a:cubicBezTo>
                    <a:cubicBezTo>
                      <a:pt x="0" y="916"/>
                      <a:pt x="1" y="709"/>
                      <a:pt x="98" y="493"/>
                    </a:cubicBezTo>
                    <a:cubicBezTo>
                      <a:pt x="154" y="367"/>
                      <a:pt x="232" y="261"/>
                      <a:pt x="329" y="181"/>
                    </a:cubicBezTo>
                    <a:cubicBezTo>
                      <a:pt x="451" y="82"/>
                      <a:pt x="603" y="20"/>
                      <a:pt x="781" y="0"/>
                    </a:cubicBezTo>
                    <a:cubicBezTo>
                      <a:pt x="784" y="-1"/>
                      <a:pt x="788" y="2"/>
                      <a:pt x="788" y="5"/>
                    </a:cubicBezTo>
                    <a:cubicBezTo>
                      <a:pt x="788" y="9"/>
                      <a:pt x="786" y="12"/>
                      <a:pt x="782" y="12"/>
                    </a:cubicBezTo>
                    <a:cubicBezTo>
                      <a:pt x="606" y="32"/>
                      <a:pt x="457" y="93"/>
                      <a:pt x="337" y="191"/>
                    </a:cubicBezTo>
                    <a:cubicBezTo>
                      <a:pt x="241" y="270"/>
                      <a:pt x="165" y="373"/>
                      <a:pt x="109" y="498"/>
                    </a:cubicBezTo>
                    <a:cubicBezTo>
                      <a:pt x="13" y="712"/>
                      <a:pt x="12" y="917"/>
                      <a:pt x="12" y="919"/>
                    </a:cubicBezTo>
                    <a:cubicBezTo>
                      <a:pt x="12" y="922"/>
                      <a:pt x="9" y="925"/>
                      <a:pt x="6" y="9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9CB0068C-D0FE-B445-A012-7956691A2C2E}"/>
                  </a:ext>
                </a:extLst>
              </p:cNvPr>
              <p:cNvSpPr/>
              <p:nvPr/>
            </p:nvSpPr>
            <p:spPr>
              <a:xfrm>
                <a:off x="11888590" y="9099967"/>
                <a:ext cx="1181011" cy="9359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9" h="752">
                    <a:moveTo>
                      <a:pt x="0" y="117"/>
                    </a:moveTo>
                    <a:cubicBezTo>
                      <a:pt x="0" y="117"/>
                      <a:pt x="77" y="47"/>
                      <a:pt x="172" y="24"/>
                    </a:cubicBezTo>
                    <a:cubicBezTo>
                      <a:pt x="266" y="2"/>
                      <a:pt x="306" y="71"/>
                      <a:pt x="306" y="71"/>
                    </a:cubicBezTo>
                    <a:cubicBezTo>
                      <a:pt x="306" y="71"/>
                      <a:pt x="436" y="4"/>
                      <a:pt x="547" y="0"/>
                    </a:cubicBezTo>
                    <a:cubicBezTo>
                      <a:pt x="659" y="-4"/>
                      <a:pt x="770" y="33"/>
                      <a:pt x="744" y="85"/>
                    </a:cubicBezTo>
                    <a:cubicBezTo>
                      <a:pt x="744" y="85"/>
                      <a:pt x="863" y="117"/>
                      <a:pt x="924" y="211"/>
                    </a:cubicBezTo>
                    <a:cubicBezTo>
                      <a:pt x="985" y="306"/>
                      <a:pt x="931" y="469"/>
                      <a:pt x="789" y="447"/>
                    </a:cubicBezTo>
                    <a:cubicBezTo>
                      <a:pt x="789" y="447"/>
                      <a:pt x="900" y="671"/>
                      <a:pt x="746" y="739"/>
                    </a:cubicBezTo>
                    <a:cubicBezTo>
                      <a:pt x="591" y="808"/>
                      <a:pt x="416" y="590"/>
                      <a:pt x="413" y="401"/>
                    </a:cubicBezTo>
                    <a:cubicBezTo>
                      <a:pt x="413" y="401"/>
                      <a:pt x="320" y="495"/>
                      <a:pt x="264" y="458"/>
                    </a:cubicBezTo>
                    <a:cubicBezTo>
                      <a:pt x="207" y="421"/>
                      <a:pt x="228" y="181"/>
                      <a:pt x="228" y="181"/>
                    </a:cubicBezTo>
                    <a:cubicBezTo>
                      <a:pt x="228" y="181"/>
                      <a:pt x="139" y="266"/>
                      <a:pt x="76" y="239"/>
                    </a:cubicBezTo>
                    <a:cubicBezTo>
                      <a:pt x="31" y="221"/>
                      <a:pt x="0" y="117"/>
                      <a:pt x="0" y="1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842B949B-3861-EB41-B36D-ED49115B63E5}"/>
                  </a:ext>
                </a:extLst>
              </p:cNvPr>
              <p:cNvSpPr/>
              <p:nvPr/>
            </p:nvSpPr>
            <p:spPr>
              <a:xfrm>
                <a:off x="11881295" y="9092089"/>
                <a:ext cx="1195640" cy="952518"/>
              </a:xfrm>
              <a:custGeom>
                <a:avLst/>
                <a:gdLst>
                  <a:gd name="connsiteX0" fmla="*/ 688027 w 1195640"/>
                  <a:gd name="connsiteY0" fmla="*/ 15354 h 952518"/>
                  <a:gd name="connsiteX1" fmla="*/ 390601 w 1195640"/>
                  <a:gd name="connsiteY1" fmla="*/ 102472 h 952518"/>
                  <a:gd name="connsiteX2" fmla="*/ 380645 w 1195640"/>
                  <a:gd name="connsiteY2" fmla="*/ 99983 h 952518"/>
                  <a:gd name="connsiteX3" fmla="*/ 222599 w 1195640"/>
                  <a:gd name="connsiteY3" fmla="*/ 45223 h 952518"/>
                  <a:gd name="connsiteX4" fmla="*/ 16019 w 1195640"/>
                  <a:gd name="connsiteY4" fmla="*/ 155988 h 952518"/>
                  <a:gd name="connsiteX5" fmla="*/ 105620 w 1195640"/>
                  <a:gd name="connsiteY5" fmla="*/ 299110 h 952518"/>
                  <a:gd name="connsiteX6" fmla="*/ 286067 w 1195640"/>
                  <a:gd name="connsiteY6" fmla="*/ 228171 h 952518"/>
                  <a:gd name="connsiteX7" fmla="*/ 294778 w 1195640"/>
                  <a:gd name="connsiteY7" fmla="*/ 226927 h 952518"/>
                  <a:gd name="connsiteX8" fmla="*/ 298511 w 1195640"/>
                  <a:gd name="connsiteY8" fmla="*/ 234394 h 952518"/>
                  <a:gd name="connsiteX9" fmla="*/ 339578 w 1195640"/>
                  <a:gd name="connsiteY9" fmla="*/ 570421 h 952518"/>
                  <a:gd name="connsiteX10" fmla="*/ 516291 w 1195640"/>
                  <a:gd name="connsiteY10" fmla="*/ 501971 h 952518"/>
                  <a:gd name="connsiteX11" fmla="*/ 521269 w 1195640"/>
                  <a:gd name="connsiteY11" fmla="*/ 499482 h 952518"/>
                  <a:gd name="connsiteX12" fmla="*/ 525003 w 1195640"/>
                  <a:gd name="connsiteY12" fmla="*/ 499482 h 952518"/>
                  <a:gd name="connsiteX13" fmla="*/ 529981 w 1195640"/>
                  <a:gd name="connsiteY13" fmla="*/ 506949 h 952518"/>
                  <a:gd name="connsiteX14" fmla="*/ 739050 w 1195640"/>
                  <a:gd name="connsiteY14" fmla="*/ 897736 h 952518"/>
                  <a:gd name="connsiteX15" fmla="*/ 931941 w 1195640"/>
                  <a:gd name="connsiteY15" fmla="*/ 921382 h 952518"/>
                  <a:gd name="connsiteX16" fmla="*/ 1017808 w 1195640"/>
                  <a:gd name="connsiteY16" fmla="*/ 833020 h 952518"/>
                  <a:gd name="connsiteX17" fmla="*/ 981719 w 1195640"/>
                  <a:gd name="connsiteY17" fmla="*/ 567932 h 952518"/>
                  <a:gd name="connsiteX18" fmla="*/ 982963 w 1195640"/>
                  <a:gd name="connsiteY18" fmla="*/ 560465 h 952518"/>
                  <a:gd name="connsiteX19" fmla="*/ 990430 w 1195640"/>
                  <a:gd name="connsiteY19" fmla="*/ 556731 h 952518"/>
                  <a:gd name="connsiteX20" fmla="*/ 1149721 w 1195640"/>
                  <a:gd name="connsiteY20" fmla="*/ 490770 h 952518"/>
                  <a:gd name="connsiteX21" fmla="*/ 1150965 w 1195640"/>
                  <a:gd name="connsiteY21" fmla="*/ 274219 h 952518"/>
                  <a:gd name="connsiteX22" fmla="*/ 931941 w 1195640"/>
                  <a:gd name="connsiteY22" fmla="*/ 121140 h 952518"/>
                  <a:gd name="connsiteX23" fmla="*/ 926963 w 1195640"/>
                  <a:gd name="connsiteY23" fmla="*/ 117407 h 952518"/>
                  <a:gd name="connsiteX24" fmla="*/ 926963 w 1195640"/>
                  <a:gd name="connsiteY24" fmla="*/ 111184 h 952518"/>
                  <a:gd name="connsiteX25" fmla="*/ 924474 w 1195640"/>
                  <a:gd name="connsiteY25" fmla="*/ 77581 h 952518"/>
                  <a:gd name="connsiteX26" fmla="*/ 688027 w 1195640"/>
                  <a:gd name="connsiteY26" fmla="*/ 15354 h 952518"/>
                  <a:gd name="connsiteX27" fmla="*/ 688027 w 1195640"/>
                  <a:gd name="connsiteY27" fmla="*/ 399 h 952518"/>
                  <a:gd name="connsiteX28" fmla="*/ 936926 w 1195640"/>
                  <a:gd name="connsiteY28" fmla="*/ 68852 h 952518"/>
                  <a:gd name="connsiteX29" fmla="*/ 944393 w 1195640"/>
                  <a:gd name="connsiteY29" fmla="*/ 109924 h 952518"/>
                  <a:gd name="connsiteX30" fmla="*/ 1164669 w 1195640"/>
                  <a:gd name="connsiteY30" fmla="*/ 266743 h 952518"/>
                  <a:gd name="connsiteX31" fmla="*/ 1162180 w 1195640"/>
                  <a:gd name="connsiteY31" fmla="*/ 499484 h 952518"/>
                  <a:gd name="connsiteX32" fmla="*/ 1001640 w 1195640"/>
                  <a:gd name="connsiteY32" fmla="*/ 574160 h 952518"/>
                  <a:gd name="connsiteX33" fmla="*/ 1032752 w 1195640"/>
                  <a:gd name="connsiteY33" fmla="*/ 836770 h 952518"/>
                  <a:gd name="connsiteX34" fmla="*/ 938171 w 1195640"/>
                  <a:gd name="connsiteY34" fmla="*/ 935094 h 952518"/>
                  <a:gd name="connsiteX35" fmla="*/ 859767 w 1195640"/>
                  <a:gd name="connsiteY35" fmla="*/ 952518 h 952518"/>
                  <a:gd name="connsiteX36" fmla="*/ 730340 w 1195640"/>
                  <a:gd name="connsiteY36" fmla="*/ 910202 h 952518"/>
                  <a:gd name="connsiteX37" fmla="*/ 515042 w 1195640"/>
                  <a:gd name="connsiteY37" fmla="*/ 524376 h 952518"/>
                  <a:gd name="connsiteX38" fmla="*/ 330857 w 1195640"/>
                  <a:gd name="connsiteY38" fmla="*/ 584116 h 952518"/>
                  <a:gd name="connsiteX39" fmla="*/ 282321 w 1195640"/>
                  <a:gd name="connsiteY39" fmla="*/ 251808 h 952518"/>
                  <a:gd name="connsiteX40" fmla="*/ 99381 w 1195640"/>
                  <a:gd name="connsiteY40" fmla="*/ 312794 h 952518"/>
                  <a:gd name="connsiteX41" fmla="*/ 1065 w 1195640"/>
                  <a:gd name="connsiteY41" fmla="*/ 155974 h 952518"/>
                  <a:gd name="connsiteX42" fmla="*/ 2310 w 1195640"/>
                  <a:gd name="connsiteY42" fmla="*/ 147262 h 952518"/>
                  <a:gd name="connsiteX43" fmla="*/ 218852 w 1195640"/>
                  <a:gd name="connsiteY43" fmla="*/ 30269 h 952518"/>
                  <a:gd name="connsiteX44" fmla="*/ 353258 w 1195640"/>
                  <a:gd name="connsiteY44" fmla="*/ 50183 h 952518"/>
                  <a:gd name="connsiteX45" fmla="*/ 389348 w 1195640"/>
                  <a:gd name="connsiteY45" fmla="*/ 86276 h 952518"/>
                  <a:gd name="connsiteX46" fmla="*/ 688027 w 1195640"/>
                  <a:gd name="connsiteY46" fmla="*/ 399 h 95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195640" h="952518">
                    <a:moveTo>
                      <a:pt x="688027" y="15354"/>
                    </a:moveTo>
                    <a:cubicBezTo>
                      <a:pt x="552381" y="21577"/>
                      <a:pt x="391846" y="102472"/>
                      <a:pt x="390601" y="102472"/>
                    </a:cubicBezTo>
                    <a:cubicBezTo>
                      <a:pt x="386868" y="104961"/>
                      <a:pt x="383134" y="103717"/>
                      <a:pt x="380645" y="99983"/>
                    </a:cubicBezTo>
                    <a:cubicBezTo>
                      <a:pt x="378157" y="96249"/>
                      <a:pt x="333356" y="19088"/>
                      <a:pt x="222599" y="45223"/>
                    </a:cubicBezTo>
                    <a:cubicBezTo>
                      <a:pt x="120554" y="70114"/>
                      <a:pt x="34686" y="139808"/>
                      <a:pt x="16019" y="155988"/>
                    </a:cubicBezTo>
                    <a:cubicBezTo>
                      <a:pt x="23486" y="178389"/>
                      <a:pt x="59575" y="280442"/>
                      <a:pt x="105620" y="299110"/>
                    </a:cubicBezTo>
                    <a:cubicBezTo>
                      <a:pt x="179043" y="328979"/>
                      <a:pt x="284822" y="229416"/>
                      <a:pt x="286067" y="228171"/>
                    </a:cubicBezTo>
                    <a:cubicBezTo>
                      <a:pt x="288555" y="225682"/>
                      <a:pt x="291044" y="225682"/>
                      <a:pt x="294778" y="226927"/>
                    </a:cubicBezTo>
                    <a:cubicBezTo>
                      <a:pt x="297267" y="228171"/>
                      <a:pt x="298511" y="231905"/>
                      <a:pt x="298511" y="234394"/>
                    </a:cubicBezTo>
                    <a:cubicBezTo>
                      <a:pt x="292289" y="315289"/>
                      <a:pt x="284822" y="534329"/>
                      <a:pt x="339578" y="570421"/>
                    </a:cubicBezTo>
                    <a:cubicBezTo>
                      <a:pt x="403046" y="612735"/>
                      <a:pt x="515047" y="503215"/>
                      <a:pt x="516291" y="501971"/>
                    </a:cubicBezTo>
                    <a:cubicBezTo>
                      <a:pt x="517536" y="500726"/>
                      <a:pt x="520025" y="499482"/>
                      <a:pt x="521269" y="499482"/>
                    </a:cubicBezTo>
                    <a:cubicBezTo>
                      <a:pt x="522514" y="499482"/>
                      <a:pt x="523758" y="499482"/>
                      <a:pt x="525003" y="499482"/>
                    </a:cubicBezTo>
                    <a:cubicBezTo>
                      <a:pt x="527492" y="501971"/>
                      <a:pt x="529981" y="503215"/>
                      <a:pt x="529981" y="506949"/>
                    </a:cubicBezTo>
                    <a:cubicBezTo>
                      <a:pt x="531225" y="653805"/>
                      <a:pt x="622070" y="823063"/>
                      <a:pt x="739050" y="897736"/>
                    </a:cubicBezTo>
                    <a:cubicBezTo>
                      <a:pt x="786339" y="926361"/>
                      <a:pt x="857273" y="954985"/>
                      <a:pt x="931941" y="921382"/>
                    </a:cubicBezTo>
                    <a:cubicBezTo>
                      <a:pt x="974252" y="902714"/>
                      <a:pt x="1002875" y="872845"/>
                      <a:pt x="1017808" y="833020"/>
                    </a:cubicBezTo>
                    <a:cubicBezTo>
                      <a:pt x="1057631" y="722255"/>
                      <a:pt x="982963" y="569176"/>
                      <a:pt x="981719" y="567932"/>
                    </a:cubicBezTo>
                    <a:cubicBezTo>
                      <a:pt x="981719" y="565443"/>
                      <a:pt x="981719" y="561709"/>
                      <a:pt x="982963" y="560465"/>
                    </a:cubicBezTo>
                    <a:cubicBezTo>
                      <a:pt x="984208" y="557975"/>
                      <a:pt x="987941" y="555486"/>
                      <a:pt x="990430" y="556731"/>
                    </a:cubicBezTo>
                    <a:cubicBezTo>
                      <a:pt x="1058875" y="567932"/>
                      <a:pt x="1114876" y="544285"/>
                      <a:pt x="1149721" y="490770"/>
                    </a:cubicBezTo>
                    <a:cubicBezTo>
                      <a:pt x="1189544" y="427298"/>
                      <a:pt x="1190788" y="336446"/>
                      <a:pt x="1150965" y="274219"/>
                    </a:cubicBezTo>
                    <a:cubicBezTo>
                      <a:pt x="1077542" y="160966"/>
                      <a:pt x="933185" y="122385"/>
                      <a:pt x="931941" y="121140"/>
                    </a:cubicBezTo>
                    <a:cubicBezTo>
                      <a:pt x="929452" y="121140"/>
                      <a:pt x="928207" y="118651"/>
                      <a:pt x="926963" y="117407"/>
                    </a:cubicBezTo>
                    <a:cubicBezTo>
                      <a:pt x="925718" y="116162"/>
                      <a:pt x="925718" y="113673"/>
                      <a:pt x="926963" y="111184"/>
                    </a:cubicBezTo>
                    <a:cubicBezTo>
                      <a:pt x="931941" y="99983"/>
                      <a:pt x="931941" y="88782"/>
                      <a:pt x="924474" y="77581"/>
                    </a:cubicBezTo>
                    <a:cubicBezTo>
                      <a:pt x="899585" y="39000"/>
                      <a:pt x="795050" y="11620"/>
                      <a:pt x="688027" y="15354"/>
                    </a:cubicBezTo>
                    <a:close/>
                    <a:moveTo>
                      <a:pt x="688027" y="399"/>
                    </a:moveTo>
                    <a:cubicBezTo>
                      <a:pt x="787587" y="-3335"/>
                      <a:pt x="904569" y="19068"/>
                      <a:pt x="936926" y="68852"/>
                    </a:cubicBezTo>
                    <a:cubicBezTo>
                      <a:pt x="945637" y="82543"/>
                      <a:pt x="948126" y="96233"/>
                      <a:pt x="944393" y="109924"/>
                    </a:cubicBezTo>
                    <a:cubicBezTo>
                      <a:pt x="976750" y="118636"/>
                      <a:pt x="1097466" y="162197"/>
                      <a:pt x="1164669" y="266743"/>
                    </a:cubicBezTo>
                    <a:cubicBezTo>
                      <a:pt x="1206981" y="333952"/>
                      <a:pt x="1205737" y="431031"/>
                      <a:pt x="1162180" y="499484"/>
                    </a:cubicBezTo>
                    <a:cubicBezTo>
                      <a:pt x="1126089" y="554246"/>
                      <a:pt x="1070087" y="580383"/>
                      <a:pt x="1001640" y="574160"/>
                    </a:cubicBezTo>
                    <a:cubicBezTo>
                      <a:pt x="1019063" y="613987"/>
                      <a:pt x="1067598" y="738447"/>
                      <a:pt x="1032752" y="836770"/>
                    </a:cubicBezTo>
                    <a:cubicBezTo>
                      <a:pt x="1016574" y="881576"/>
                      <a:pt x="985461" y="915180"/>
                      <a:pt x="938171" y="935094"/>
                    </a:cubicBezTo>
                    <a:cubicBezTo>
                      <a:pt x="913281" y="946295"/>
                      <a:pt x="887146" y="952518"/>
                      <a:pt x="859767" y="952518"/>
                    </a:cubicBezTo>
                    <a:cubicBezTo>
                      <a:pt x="818699" y="952518"/>
                      <a:pt x="773897" y="938827"/>
                      <a:pt x="730340" y="910202"/>
                    </a:cubicBezTo>
                    <a:cubicBezTo>
                      <a:pt x="614602" y="835526"/>
                      <a:pt x="523754" y="671238"/>
                      <a:pt x="515042" y="524376"/>
                    </a:cubicBezTo>
                    <a:cubicBezTo>
                      <a:pt x="481441" y="554246"/>
                      <a:pt x="391837" y="623944"/>
                      <a:pt x="330857" y="584116"/>
                    </a:cubicBezTo>
                    <a:cubicBezTo>
                      <a:pt x="267387" y="541800"/>
                      <a:pt x="277343" y="319017"/>
                      <a:pt x="282321" y="251808"/>
                    </a:cubicBezTo>
                    <a:cubicBezTo>
                      <a:pt x="248720" y="280434"/>
                      <a:pt x="165339" y="340175"/>
                      <a:pt x="99381" y="312794"/>
                    </a:cubicBezTo>
                    <a:cubicBezTo>
                      <a:pt x="40889" y="289146"/>
                      <a:pt x="2310" y="160952"/>
                      <a:pt x="1065" y="155974"/>
                    </a:cubicBezTo>
                    <a:cubicBezTo>
                      <a:pt x="-1423" y="153485"/>
                      <a:pt x="1065" y="149751"/>
                      <a:pt x="2310" y="147262"/>
                    </a:cubicBezTo>
                    <a:cubicBezTo>
                      <a:pt x="6043" y="144773"/>
                      <a:pt x="100625" y="58895"/>
                      <a:pt x="218852" y="30269"/>
                    </a:cubicBezTo>
                    <a:cubicBezTo>
                      <a:pt x="282321" y="15334"/>
                      <a:pt x="327123" y="32759"/>
                      <a:pt x="353258" y="50183"/>
                    </a:cubicBezTo>
                    <a:cubicBezTo>
                      <a:pt x="371925" y="62629"/>
                      <a:pt x="384370" y="77564"/>
                      <a:pt x="389348" y="86276"/>
                    </a:cubicBezTo>
                    <a:cubicBezTo>
                      <a:pt x="421705" y="70097"/>
                      <a:pt x="562333" y="5377"/>
                      <a:pt x="688027" y="3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520B0C69-8C44-2F41-80FE-EEB9DF40E1EF}"/>
                  </a:ext>
                </a:extLst>
              </p:cNvPr>
              <p:cNvSpPr/>
              <p:nvPr/>
            </p:nvSpPr>
            <p:spPr>
              <a:xfrm>
                <a:off x="11428897" y="9223343"/>
                <a:ext cx="1199697" cy="492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4" h="396">
                    <a:moveTo>
                      <a:pt x="6" y="396"/>
                    </a:moveTo>
                    <a:lnTo>
                      <a:pt x="5" y="396"/>
                    </a:lnTo>
                    <a:cubicBezTo>
                      <a:pt x="2" y="396"/>
                      <a:pt x="-1" y="393"/>
                      <a:pt x="0" y="389"/>
                    </a:cubicBezTo>
                    <a:cubicBezTo>
                      <a:pt x="0" y="386"/>
                      <a:pt x="5" y="312"/>
                      <a:pt x="52" y="228"/>
                    </a:cubicBezTo>
                    <a:cubicBezTo>
                      <a:pt x="96" y="151"/>
                      <a:pt x="186" y="51"/>
                      <a:pt x="367" y="12"/>
                    </a:cubicBezTo>
                    <a:cubicBezTo>
                      <a:pt x="553" y="-28"/>
                      <a:pt x="705" y="40"/>
                      <a:pt x="800" y="103"/>
                    </a:cubicBezTo>
                    <a:cubicBezTo>
                      <a:pt x="902" y="172"/>
                      <a:pt x="962" y="250"/>
                      <a:pt x="962" y="251"/>
                    </a:cubicBezTo>
                    <a:cubicBezTo>
                      <a:pt x="964" y="254"/>
                      <a:pt x="964" y="258"/>
                      <a:pt x="961" y="260"/>
                    </a:cubicBezTo>
                    <a:cubicBezTo>
                      <a:pt x="958" y="262"/>
                      <a:pt x="954" y="261"/>
                      <a:pt x="953" y="259"/>
                    </a:cubicBezTo>
                    <a:cubicBezTo>
                      <a:pt x="952" y="258"/>
                      <a:pt x="893" y="180"/>
                      <a:pt x="792" y="113"/>
                    </a:cubicBezTo>
                    <a:cubicBezTo>
                      <a:pt x="700" y="51"/>
                      <a:pt x="552" y="-15"/>
                      <a:pt x="369" y="24"/>
                    </a:cubicBezTo>
                    <a:cubicBezTo>
                      <a:pt x="33" y="96"/>
                      <a:pt x="12" y="387"/>
                      <a:pt x="12" y="390"/>
                    </a:cubicBezTo>
                    <a:cubicBezTo>
                      <a:pt x="12" y="393"/>
                      <a:pt x="9" y="396"/>
                      <a:pt x="6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729650BF-53A9-9D4E-BA17-D21BD0CDE4E4}"/>
                  </a:ext>
                </a:extLst>
              </p:cNvPr>
              <p:cNvSpPr/>
              <p:nvPr/>
            </p:nvSpPr>
            <p:spPr>
              <a:xfrm>
                <a:off x="11554722" y="9372891"/>
                <a:ext cx="585522" cy="915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736">
                    <a:moveTo>
                      <a:pt x="92" y="40"/>
                    </a:moveTo>
                    <a:cubicBezTo>
                      <a:pt x="92" y="40"/>
                      <a:pt x="186" y="-27"/>
                      <a:pt x="278" y="13"/>
                    </a:cubicBezTo>
                    <a:cubicBezTo>
                      <a:pt x="370" y="53"/>
                      <a:pt x="337" y="199"/>
                      <a:pt x="337" y="199"/>
                    </a:cubicBezTo>
                    <a:cubicBezTo>
                      <a:pt x="337" y="199"/>
                      <a:pt x="428" y="238"/>
                      <a:pt x="460" y="318"/>
                    </a:cubicBezTo>
                    <a:cubicBezTo>
                      <a:pt x="492" y="397"/>
                      <a:pt x="451" y="475"/>
                      <a:pt x="383" y="399"/>
                    </a:cubicBezTo>
                    <a:cubicBezTo>
                      <a:pt x="383" y="399"/>
                      <a:pt x="397" y="723"/>
                      <a:pt x="247" y="736"/>
                    </a:cubicBezTo>
                    <a:cubicBezTo>
                      <a:pt x="97" y="750"/>
                      <a:pt x="59" y="476"/>
                      <a:pt x="135" y="263"/>
                    </a:cubicBezTo>
                    <a:cubicBezTo>
                      <a:pt x="135" y="263"/>
                      <a:pt x="80" y="341"/>
                      <a:pt x="30" y="335"/>
                    </a:cubicBezTo>
                    <a:cubicBezTo>
                      <a:pt x="-21" y="329"/>
                      <a:pt x="-10" y="124"/>
                      <a:pt x="92" y="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44FB32E6-5992-B443-8C4E-3B05C4DD41AE}"/>
                  </a:ext>
                </a:extLst>
              </p:cNvPr>
              <p:cNvSpPr/>
              <p:nvPr/>
            </p:nvSpPr>
            <p:spPr>
              <a:xfrm>
                <a:off x="11547328" y="9363706"/>
                <a:ext cx="600638" cy="932641"/>
              </a:xfrm>
              <a:custGeom>
                <a:avLst/>
                <a:gdLst>
                  <a:gd name="connsiteX0" fmla="*/ 268668 w 600638"/>
                  <a:gd name="connsiteY0" fmla="*/ 17070 h 932641"/>
                  <a:gd name="connsiteX1" fmla="*/ 125501 w 600638"/>
                  <a:gd name="connsiteY1" fmla="*/ 65198 h 932641"/>
                  <a:gd name="connsiteX2" fmla="*/ 21083 w 600638"/>
                  <a:gd name="connsiteY2" fmla="*/ 387525 h 932641"/>
                  <a:gd name="connsiteX3" fmla="*/ 44702 w 600638"/>
                  <a:gd name="connsiteY3" fmla="*/ 417394 h 932641"/>
                  <a:gd name="connsiteX4" fmla="*/ 167766 w 600638"/>
                  <a:gd name="connsiteY4" fmla="*/ 332767 h 932641"/>
                  <a:gd name="connsiteX5" fmla="*/ 173981 w 600638"/>
                  <a:gd name="connsiteY5" fmla="*/ 329034 h 932641"/>
                  <a:gd name="connsiteX6" fmla="*/ 177710 w 600638"/>
                  <a:gd name="connsiteY6" fmla="*/ 330278 h 932641"/>
                  <a:gd name="connsiteX7" fmla="*/ 181440 w 600638"/>
                  <a:gd name="connsiteY7" fmla="*/ 338990 h 932641"/>
                  <a:gd name="connsiteX8" fmla="*/ 198843 w 600638"/>
                  <a:gd name="connsiteY8" fmla="*/ 864172 h 932641"/>
                  <a:gd name="connsiteX9" fmla="*/ 311962 w 600638"/>
                  <a:gd name="connsiteY9" fmla="*/ 917686 h 932641"/>
                  <a:gd name="connsiteX10" fmla="*/ 474805 w 600638"/>
                  <a:gd name="connsiteY10" fmla="*/ 505754 h 932641"/>
                  <a:gd name="connsiteX11" fmla="*/ 479777 w 600638"/>
                  <a:gd name="connsiteY11" fmla="*/ 498287 h 932641"/>
                  <a:gd name="connsiteX12" fmla="*/ 488478 w 600638"/>
                  <a:gd name="connsiteY12" fmla="*/ 499531 h 932641"/>
                  <a:gd name="connsiteX13" fmla="*/ 561820 w 600638"/>
                  <a:gd name="connsiteY13" fmla="*/ 531888 h 932641"/>
                  <a:gd name="connsiteX14" fmla="*/ 570521 w 600638"/>
                  <a:gd name="connsiteY14" fmla="*/ 407438 h 932641"/>
                  <a:gd name="connsiteX15" fmla="*/ 421353 w 600638"/>
                  <a:gd name="connsiteY15" fmla="*/ 263075 h 932641"/>
                  <a:gd name="connsiteX16" fmla="*/ 416380 w 600638"/>
                  <a:gd name="connsiteY16" fmla="*/ 254363 h 932641"/>
                  <a:gd name="connsiteX17" fmla="*/ 348011 w 600638"/>
                  <a:gd name="connsiteY17" fmla="*/ 31596 h 932641"/>
                  <a:gd name="connsiteX18" fmla="*/ 268668 w 600638"/>
                  <a:gd name="connsiteY18" fmla="*/ 17070 h 932641"/>
                  <a:gd name="connsiteX19" fmla="*/ 269580 w 600638"/>
                  <a:gd name="connsiteY19" fmla="*/ 53 h 932641"/>
                  <a:gd name="connsiteX20" fmla="*/ 355478 w 600638"/>
                  <a:gd name="connsiteY20" fmla="*/ 16640 h 932641"/>
                  <a:gd name="connsiteX21" fmla="*/ 440016 w 600638"/>
                  <a:gd name="connsiteY21" fmla="*/ 157276 h 932641"/>
                  <a:gd name="connsiteX22" fmla="*/ 433800 w 600638"/>
                  <a:gd name="connsiteY22" fmla="*/ 250619 h 932641"/>
                  <a:gd name="connsiteX23" fmla="*/ 585472 w 600638"/>
                  <a:gd name="connsiteY23" fmla="*/ 399967 h 932641"/>
                  <a:gd name="connsiteX24" fmla="*/ 570554 w 600638"/>
                  <a:gd name="connsiteY24" fmla="*/ 543092 h 932641"/>
                  <a:gd name="connsiteX25" fmla="*/ 492231 w 600638"/>
                  <a:gd name="connsiteY25" fmla="*/ 524423 h 932641"/>
                  <a:gd name="connsiteX26" fmla="*/ 476070 w 600638"/>
                  <a:gd name="connsiteY26" fmla="*/ 709864 h 932641"/>
                  <a:gd name="connsiteX27" fmla="*/ 315695 w 600638"/>
                  <a:gd name="connsiteY27" fmla="*/ 932641 h 932641"/>
                  <a:gd name="connsiteX28" fmla="*/ 302020 w 600638"/>
                  <a:gd name="connsiteY28" fmla="*/ 932641 h 932641"/>
                  <a:gd name="connsiteX29" fmla="*/ 188887 w 600638"/>
                  <a:gd name="connsiteY29" fmla="*/ 872902 h 932641"/>
                  <a:gd name="connsiteX30" fmla="*/ 155321 w 600638"/>
                  <a:gd name="connsiteY30" fmla="*/ 371342 h 932641"/>
                  <a:gd name="connsiteX31" fmla="*/ 43431 w 600638"/>
                  <a:gd name="connsiteY31" fmla="*/ 432325 h 932641"/>
                  <a:gd name="connsiteX32" fmla="*/ 7378 w 600638"/>
                  <a:gd name="connsiteY32" fmla="*/ 391255 h 932641"/>
                  <a:gd name="connsiteX33" fmla="*/ 115538 w 600638"/>
                  <a:gd name="connsiteY33" fmla="*/ 52733 h 932641"/>
                  <a:gd name="connsiteX34" fmla="*/ 116781 w 600638"/>
                  <a:gd name="connsiteY34" fmla="*/ 52733 h 932641"/>
                  <a:gd name="connsiteX35" fmla="*/ 269580 w 600638"/>
                  <a:gd name="connsiteY35" fmla="*/ 53 h 93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00638" h="932641">
                    <a:moveTo>
                      <a:pt x="268668" y="17070"/>
                    </a:moveTo>
                    <a:cubicBezTo>
                      <a:pt x="191928" y="19462"/>
                      <a:pt x="128299" y="63331"/>
                      <a:pt x="125501" y="65198"/>
                    </a:cubicBezTo>
                    <a:cubicBezTo>
                      <a:pt x="32271" y="141113"/>
                      <a:pt x="-1292" y="310366"/>
                      <a:pt x="21083" y="387525"/>
                    </a:cubicBezTo>
                    <a:cubicBezTo>
                      <a:pt x="23570" y="398726"/>
                      <a:pt x="31028" y="416149"/>
                      <a:pt x="44702" y="417394"/>
                    </a:cubicBezTo>
                    <a:cubicBezTo>
                      <a:pt x="101883" y="424861"/>
                      <a:pt x="167766" y="334012"/>
                      <a:pt x="167766" y="332767"/>
                    </a:cubicBezTo>
                    <a:cubicBezTo>
                      <a:pt x="170252" y="330278"/>
                      <a:pt x="171495" y="329034"/>
                      <a:pt x="173981" y="329034"/>
                    </a:cubicBezTo>
                    <a:cubicBezTo>
                      <a:pt x="176467" y="329034"/>
                      <a:pt x="176467" y="329034"/>
                      <a:pt x="177710" y="330278"/>
                    </a:cubicBezTo>
                    <a:cubicBezTo>
                      <a:pt x="181440" y="331523"/>
                      <a:pt x="182683" y="335256"/>
                      <a:pt x="181440" y="338990"/>
                    </a:cubicBezTo>
                    <a:cubicBezTo>
                      <a:pt x="113071" y="531888"/>
                      <a:pt x="120529" y="763367"/>
                      <a:pt x="198843" y="864172"/>
                    </a:cubicBezTo>
                    <a:cubicBezTo>
                      <a:pt x="229919" y="903996"/>
                      <a:pt x="268455" y="921420"/>
                      <a:pt x="311962" y="917686"/>
                    </a:cubicBezTo>
                    <a:cubicBezTo>
                      <a:pt x="490965" y="901507"/>
                      <a:pt x="474805" y="509487"/>
                      <a:pt x="474805" y="505754"/>
                    </a:cubicBezTo>
                    <a:cubicBezTo>
                      <a:pt x="474805" y="502020"/>
                      <a:pt x="477291" y="499531"/>
                      <a:pt x="479777" y="498287"/>
                    </a:cubicBezTo>
                    <a:cubicBezTo>
                      <a:pt x="482263" y="497042"/>
                      <a:pt x="485992" y="498287"/>
                      <a:pt x="488478" y="499531"/>
                    </a:cubicBezTo>
                    <a:cubicBezTo>
                      <a:pt x="515826" y="531888"/>
                      <a:pt x="543174" y="543089"/>
                      <a:pt x="561820" y="531888"/>
                    </a:cubicBezTo>
                    <a:cubicBezTo>
                      <a:pt x="584195" y="518199"/>
                      <a:pt x="594140" y="465930"/>
                      <a:pt x="570521" y="407438"/>
                    </a:cubicBezTo>
                    <a:cubicBezTo>
                      <a:pt x="531986" y="312855"/>
                      <a:pt x="422596" y="263075"/>
                      <a:pt x="421353" y="263075"/>
                    </a:cubicBezTo>
                    <a:cubicBezTo>
                      <a:pt x="417623" y="261830"/>
                      <a:pt x="416380" y="258097"/>
                      <a:pt x="416380" y="254363"/>
                    </a:cubicBezTo>
                    <a:cubicBezTo>
                      <a:pt x="417623" y="253119"/>
                      <a:pt x="454916" y="78887"/>
                      <a:pt x="348011" y="31596"/>
                    </a:cubicBezTo>
                    <a:cubicBezTo>
                      <a:pt x="321285" y="20084"/>
                      <a:pt x="294248" y="16273"/>
                      <a:pt x="268668" y="17070"/>
                    </a:cubicBezTo>
                    <a:close/>
                    <a:moveTo>
                      <a:pt x="269580" y="53"/>
                    </a:moveTo>
                    <a:cubicBezTo>
                      <a:pt x="297047" y="-550"/>
                      <a:pt x="326263" y="3883"/>
                      <a:pt x="355478" y="16640"/>
                    </a:cubicBezTo>
                    <a:cubicBezTo>
                      <a:pt x="405207" y="39043"/>
                      <a:pt x="433800" y="87581"/>
                      <a:pt x="440016" y="157276"/>
                    </a:cubicBezTo>
                    <a:cubicBezTo>
                      <a:pt x="442503" y="198347"/>
                      <a:pt x="436287" y="235684"/>
                      <a:pt x="433800" y="250619"/>
                    </a:cubicBezTo>
                    <a:cubicBezTo>
                      <a:pt x="458665" y="261820"/>
                      <a:pt x="550662" y="311603"/>
                      <a:pt x="585472" y="399967"/>
                    </a:cubicBezTo>
                    <a:cubicBezTo>
                      <a:pt x="610337" y="459706"/>
                      <a:pt x="604121" y="523179"/>
                      <a:pt x="570554" y="543092"/>
                    </a:cubicBezTo>
                    <a:cubicBezTo>
                      <a:pt x="556879" y="551804"/>
                      <a:pt x="530771" y="559271"/>
                      <a:pt x="492231" y="524423"/>
                    </a:cubicBezTo>
                    <a:cubicBezTo>
                      <a:pt x="492231" y="558027"/>
                      <a:pt x="490988" y="633945"/>
                      <a:pt x="476070" y="709864"/>
                    </a:cubicBezTo>
                    <a:cubicBezTo>
                      <a:pt x="451205" y="848010"/>
                      <a:pt x="396504" y="923929"/>
                      <a:pt x="315695" y="932641"/>
                    </a:cubicBezTo>
                    <a:cubicBezTo>
                      <a:pt x="310722" y="932641"/>
                      <a:pt x="305749" y="932641"/>
                      <a:pt x="302020" y="932641"/>
                    </a:cubicBezTo>
                    <a:cubicBezTo>
                      <a:pt x="257264" y="932641"/>
                      <a:pt x="218725" y="912728"/>
                      <a:pt x="188887" y="872902"/>
                    </a:cubicBezTo>
                    <a:cubicBezTo>
                      <a:pt x="113051" y="774581"/>
                      <a:pt x="99376" y="560516"/>
                      <a:pt x="155321" y="371342"/>
                    </a:cubicBezTo>
                    <a:cubicBezTo>
                      <a:pt x="129213" y="399967"/>
                      <a:pt x="85701" y="437304"/>
                      <a:pt x="43431" y="432325"/>
                    </a:cubicBezTo>
                    <a:cubicBezTo>
                      <a:pt x="32243" y="431081"/>
                      <a:pt x="16081" y="422369"/>
                      <a:pt x="7378" y="391255"/>
                    </a:cubicBezTo>
                    <a:cubicBezTo>
                      <a:pt x="-16243" y="310358"/>
                      <a:pt x="16081" y="134874"/>
                      <a:pt x="115538" y="52733"/>
                    </a:cubicBezTo>
                    <a:lnTo>
                      <a:pt x="116781" y="52733"/>
                    </a:lnTo>
                    <a:cubicBezTo>
                      <a:pt x="120511" y="49000"/>
                      <a:pt x="187178" y="1861"/>
                      <a:pt x="269580" y="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23FEFAE3-1FC6-924B-BFDC-4CAE3E2A759D}"/>
                  </a:ext>
                </a:extLst>
              </p:cNvPr>
              <p:cNvSpPr/>
              <p:nvPr/>
            </p:nvSpPr>
            <p:spPr>
              <a:xfrm>
                <a:off x="11428897" y="9414016"/>
                <a:ext cx="477138" cy="381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4" h="307">
                    <a:moveTo>
                      <a:pt x="378" y="307"/>
                    </a:moveTo>
                    <a:cubicBezTo>
                      <a:pt x="375" y="307"/>
                      <a:pt x="372" y="305"/>
                      <a:pt x="372" y="302"/>
                    </a:cubicBezTo>
                    <a:cubicBezTo>
                      <a:pt x="371" y="299"/>
                      <a:pt x="317" y="-6"/>
                      <a:pt x="167" y="13"/>
                    </a:cubicBezTo>
                    <a:cubicBezTo>
                      <a:pt x="36" y="30"/>
                      <a:pt x="12" y="236"/>
                      <a:pt x="12" y="238"/>
                    </a:cubicBezTo>
                    <a:cubicBezTo>
                      <a:pt x="11" y="241"/>
                      <a:pt x="8" y="243"/>
                      <a:pt x="5" y="243"/>
                    </a:cubicBezTo>
                    <a:cubicBezTo>
                      <a:pt x="2" y="242"/>
                      <a:pt x="-1" y="239"/>
                      <a:pt x="0" y="236"/>
                    </a:cubicBezTo>
                    <a:cubicBezTo>
                      <a:pt x="0" y="234"/>
                      <a:pt x="6" y="182"/>
                      <a:pt x="29" y="126"/>
                    </a:cubicBezTo>
                    <a:cubicBezTo>
                      <a:pt x="60" y="51"/>
                      <a:pt x="107" y="8"/>
                      <a:pt x="166" y="1"/>
                    </a:cubicBezTo>
                    <a:cubicBezTo>
                      <a:pt x="233" y="-8"/>
                      <a:pt x="291" y="42"/>
                      <a:pt x="337" y="144"/>
                    </a:cubicBezTo>
                    <a:cubicBezTo>
                      <a:pt x="370" y="220"/>
                      <a:pt x="384" y="299"/>
                      <a:pt x="384" y="300"/>
                    </a:cubicBezTo>
                    <a:cubicBezTo>
                      <a:pt x="385" y="303"/>
                      <a:pt x="382" y="306"/>
                      <a:pt x="379" y="307"/>
                    </a:cubicBezTo>
                    <a:cubicBezTo>
                      <a:pt x="378" y="307"/>
                      <a:pt x="378" y="307"/>
                      <a:pt x="378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31" name="Group 830">
              <a:extLst>
                <a:ext uri="{FF2B5EF4-FFF2-40B4-BE49-F238E27FC236}">
                  <a16:creationId xmlns:a16="http://schemas.microsoft.com/office/drawing/2014/main" id="{C3A2ADEF-2087-0A42-8E19-0E1C77797A9F}"/>
                </a:ext>
              </a:extLst>
            </p:cNvPr>
            <p:cNvGrpSpPr/>
            <p:nvPr/>
          </p:nvGrpSpPr>
          <p:grpSpPr>
            <a:xfrm>
              <a:off x="13849963" y="6202483"/>
              <a:ext cx="4936708" cy="5193034"/>
              <a:chOff x="13849963" y="6202483"/>
              <a:chExt cx="4936708" cy="5193034"/>
            </a:xfrm>
          </p:grpSpPr>
          <p:grpSp>
            <p:nvGrpSpPr>
              <p:cNvPr id="825" name="Group 824">
                <a:extLst>
                  <a:ext uri="{FF2B5EF4-FFF2-40B4-BE49-F238E27FC236}">
                    <a16:creationId xmlns:a16="http://schemas.microsoft.com/office/drawing/2014/main" id="{D2C9685F-1060-BD44-A2B6-496B654FC58F}"/>
                  </a:ext>
                </a:extLst>
              </p:cNvPr>
              <p:cNvGrpSpPr/>
              <p:nvPr/>
            </p:nvGrpSpPr>
            <p:grpSpPr>
              <a:xfrm>
                <a:off x="16147117" y="6202483"/>
                <a:ext cx="2639554" cy="5125742"/>
                <a:chOff x="16147117" y="6202483"/>
                <a:chExt cx="2639554" cy="5125742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62310962-A323-AE4C-946B-DE7F3B7624B3}"/>
                    </a:ext>
                  </a:extLst>
                </p:cNvPr>
                <p:cNvSpPr/>
                <p:nvPr/>
              </p:nvSpPr>
              <p:spPr>
                <a:xfrm>
                  <a:off x="16154185" y="8225114"/>
                  <a:ext cx="646566" cy="2255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0" h="182">
                      <a:moveTo>
                        <a:pt x="21" y="68"/>
                      </a:moveTo>
                      <a:cubicBezTo>
                        <a:pt x="91" y="6"/>
                        <a:pt x="128" y="1"/>
                        <a:pt x="156" y="0"/>
                      </a:cubicBezTo>
                      <a:cubicBezTo>
                        <a:pt x="171" y="-1"/>
                        <a:pt x="252" y="26"/>
                        <a:pt x="287" y="38"/>
                      </a:cubicBezTo>
                      <a:cubicBezTo>
                        <a:pt x="299" y="42"/>
                        <a:pt x="310" y="44"/>
                        <a:pt x="323" y="43"/>
                      </a:cubicBezTo>
                      <a:lnTo>
                        <a:pt x="401" y="44"/>
                      </a:lnTo>
                      <a:cubicBezTo>
                        <a:pt x="446" y="91"/>
                        <a:pt x="520" y="170"/>
                        <a:pt x="520" y="170"/>
                      </a:cubicBezTo>
                      <a:lnTo>
                        <a:pt x="332" y="170"/>
                      </a:lnTo>
                      <a:cubicBezTo>
                        <a:pt x="332" y="170"/>
                        <a:pt x="262" y="197"/>
                        <a:pt x="211" y="171"/>
                      </a:cubicBezTo>
                      <a:cubicBezTo>
                        <a:pt x="175" y="154"/>
                        <a:pt x="149" y="123"/>
                        <a:pt x="149" y="123"/>
                      </a:cubicBezTo>
                      <a:cubicBezTo>
                        <a:pt x="149" y="123"/>
                        <a:pt x="118" y="151"/>
                        <a:pt x="77" y="166"/>
                      </a:cubicBezTo>
                      <a:cubicBezTo>
                        <a:pt x="25" y="185"/>
                        <a:pt x="30" y="153"/>
                        <a:pt x="30" y="153"/>
                      </a:cubicBezTo>
                      <a:cubicBezTo>
                        <a:pt x="30" y="153"/>
                        <a:pt x="6" y="159"/>
                        <a:pt x="3" y="147"/>
                      </a:cubicBezTo>
                      <a:cubicBezTo>
                        <a:pt x="-4" y="127"/>
                        <a:pt x="13" y="109"/>
                        <a:pt x="13" y="109"/>
                      </a:cubicBezTo>
                      <a:cubicBezTo>
                        <a:pt x="-8" y="108"/>
                        <a:pt x="-3" y="90"/>
                        <a:pt x="21" y="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719179AF-44BD-D54E-BB95-E925997BE1BB}"/>
                    </a:ext>
                  </a:extLst>
                </p:cNvPr>
                <p:cNvSpPr/>
                <p:nvPr/>
              </p:nvSpPr>
              <p:spPr>
                <a:xfrm>
                  <a:off x="16147117" y="8217636"/>
                  <a:ext cx="662869" cy="240522"/>
                </a:xfrm>
                <a:custGeom>
                  <a:avLst/>
                  <a:gdLst>
                    <a:gd name="connsiteX0" fmla="*/ 202279 w 662869"/>
                    <a:gd name="connsiteY0" fmla="*/ 14955 h 240522"/>
                    <a:gd name="connsiteX1" fmla="*/ 38165 w 662869"/>
                    <a:gd name="connsiteY1" fmla="*/ 96723 h 240522"/>
                    <a:gd name="connsiteX2" fmla="*/ 14542 w 662869"/>
                    <a:gd name="connsiteY2" fmla="*/ 132651 h 240522"/>
                    <a:gd name="connsiteX3" fmla="*/ 23245 w 662869"/>
                    <a:gd name="connsiteY3" fmla="*/ 135129 h 240522"/>
                    <a:gd name="connsiteX4" fmla="*/ 30705 w 662869"/>
                    <a:gd name="connsiteY4" fmla="*/ 140084 h 240522"/>
                    <a:gd name="connsiteX5" fmla="*/ 28218 w 662869"/>
                    <a:gd name="connsiteY5" fmla="*/ 147518 h 240522"/>
                    <a:gd name="connsiteX6" fmla="*/ 17029 w 662869"/>
                    <a:gd name="connsiteY6" fmla="*/ 187162 h 240522"/>
                    <a:gd name="connsiteX7" fmla="*/ 41894 w 662869"/>
                    <a:gd name="connsiteY7" fmla="*/ 189640 h 240522"/>
                    <a:gd name="connsiteX8" fmla="*/ 48111 w 662869"/>
                    <a:gd name="connsiteY8" fmla="*/ 192118 h 240522"/>
                    <a:gd name="connsiteX9" fmla="*/ 51841 w 662869"/>
                    <a:gd name="connsiteY9" fmla="*/ 198312 h 240522"/>
                    <a:gd name="connsiteX10" fmla="*/ 55571 w 662869"/>
                    <a:gd name="connsiteY10" fmla="*/ 209462 h 240522"/>
                    <a:gd name="connsiteX11" fmla="*/ 101573 w 662869"/>
                    <a:gd name="connsiteY11" fmla="*/ 205746 h 240522"/>
                    <a:gd name="connsiteX12" fmla="*/ 187360 w 662869"/>
                    <a:gd name="connsiteY12" fmla="*/ 153712 h 240522"/>
                    <a:gd name="connsiteX13" fmla="*/ 192333 w 662869"/>
                    <a:gd name="connsiteY13" fmla="*/ 151234 h 240522"/>
                    <a:gd name="connsiteX14" fmla="*/ 198550 w 662869"/>
                    <a:gd name="connsiteY14" fmla="*/ 153712 h 240522"/>
                    <a:gd name="connsiteX15" fmla="*/ 273147 w 662869"/>
                    <a:gd name="connsiteY15" fmla="*/ 213179 h 240522"/>
                    <a:gd name="connsiteX16" fmla="*/ 418613 w 662869"/>
                    <a:gd name="connsiteY16" fmla="*/ 210701 h 240522"/>
                    <a:gd name="connsiteX17" fmla="*/ 419856 w 662869"/>
                    <a:gd name="connsiteY17" fmla="*/ 210701 h 240522"/>
                    <a:gd name="connsiteX18" fmla="*/ 634947 w 662869"/>
                    <a:gd name="connsiteY18" fmla="*/ 210701 h 240522"/>
                    <a:gd name="connsiteX19" fmla="*/ 501913 w 662869"/>
                    <a:gd name="connsiteY19" fmla="*/ 69467 h 240522"/>
                    <a:gd name="connsiteX20" fmla="*/ 408666 w 662869"/>
                    <a:gd name="connsiteY20" fmla="*/ 68228 h 240522"/>
                    <a:gd name="connsiteX21" fmla="*/ 361421 w 662869"/>
                    <a:gd name="connsiteY21" fmla="*/ 62033 h 240522"/>
                    <a:gd name="connsiteX22" fmla="*/ 202279 w 662869"/>
                    <a:gd name="connsiteY22" fmla="*/ 14955 h 240522"/>
                    <a:gd name="connsiteX23" fmla="*/ 202276 w 662869"/>
                    <a:gd name="connsiteY23" fmla="*/ 0 h 240522"/>
                    <a:gd name="connsiteX24" fmla="*/ 203519 w 662869"/>
                    <a:gd name="connsiteY24" fmla="*/ 0 h 240522"/>
                    <a:gd name="connsiteX25" fmla="*/ 367655 w 662869"/>
                    <a:gd name="connsiteY25" fmla="*/ 48353 h 240522"/>
                    <a:gd name="connsiteX26" fmla="*/ 408689 w 662869"/>
                    <a:gd name="connsiteY26" fmla="*/ 53312 h 240522"/>
                    <a:gd name="connsiteX27" fmla="*/ 506922 w 662869"/>
                    <a:gd name="connsiteY27" fmla="*/ 54552 h 240522"/>
                    <a:gd name="connsiteX28" fmla="*/ 511896 w 662869"/>
                    <a:gd name="connsiteY28" fmla="*/ 55791 h 240522"/>
                    <a:gd name="connsiteX29" fmla="*/ 661111 w 662869"/>
                    <a:gd name="connsiteY29" fmla="*/ 212006 h 240522"/>
                    <a:gd name="connsiteX30" fmla="*/ 662355 w 662869"/>
                    <a:gd name="connsiteY30" fmla="*/ 220685 h 240522"/>
                    <a:gd name="connsiteX31" fmla="*/ 654893 w 662869"/>
                    <a:gd name="connsiteY31" fmla="*/ 225644 h 240522"/>
                    <a:gd name="connsiteX32" fmla="*/ 423611 w 662869"/>
                    <a:gd name="connsiteY32" fmla="*/ 225644 h 240522"/>
                    <a:gd name="connsiteX33" fmla="*/ 335326 w 662869"/>
                    <a:gd name="connsiteY33" fmla="*/ 240522 h 240522"/>
                    <a:gd name="connsiteX34" fmla="*/ 266936 w 662869"/>
                    <a:gd name="connsiteY34" fmla="*/ 226884 h 240522"/>
                    <a:gd name="connsiteX35" fmla="*/ 192328 w 662869"/>
                    <a:gd name="connsiteY35" fmla="*/ 169853 h 240522"/>
                    <a:gd name="connsiteX36" fmla="*/ 107773 w 662869"/>
                    <a:gd name="connsiteY36" fmla="*/ 220685 h 240522"/>
                    <a:gd name="connsiteX37" fmla="*/ 48088 w 662869"/>
                    <a:gd name="connsiteY37" fmla="*/ 221925 h 240522"/>
                    <a:gd name="connsiteX38" fmla="*/ 38140 w 662869"/>
                    <a:gd name="connsiteY38" fmla="*/ 205807 h 240522"/>
                    <a:gd name="connsiteX39" fmla="*/ 4567 w 662869"/>
                    <a:gd name="connsiteY39" fmla="*/ 192170 h 240522"/>
                    <a:gd name="connsiteX40" fmla="*/ 12028 w 662869"/>
                    <a:gd name="connsiteY40" fmla="*/ 147537 h 240522"/>
                    <a:gd name="connsiteX41" fmla="*/ 836 w 662869"/>
                    <a:gd name="connsiteY41" fmla="*/ 136379 h 240522"/>
                    <a:gd name="connsiteX42" fmla="*/ 28192 w 662869"/>
                    <a:gd name="connsiteY42" fmla="*/ 85547 h 240522"/>
                    <a:gd name="connsiteX43" fmla="*/ 202276 w 662869"/>
                    <a:gd name="connsiteY43" fmla="*/ 0 h 24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62869" h="240522">
                      <a:moveTo>
                        <a:pt x="202279" y="14955"/>
                      </a:moveTo>
                      <a:cubicBezTo>
                        <a:pt x="166224" y="16194"/>
                        <a:pt x="122709" y="22389"/>
                        <a:pt x="38165" y="96723"/>
                      </a:cubicBezTo>
                      <a:cubicBezTo>
                        <a:pt x="18272" y="114067"/>
                        <a:pt x="13299" y="127695"/>
                        <a:pt x="14542" y="132651"/>
                      </a:cubicBezTo>
                      <a:cubicBezTo>
                        <a:pt x="14542" y="133890"/>
                        <a:pt x="18272" y="135129"/>
                        <a:pt x="23245" y="135129"/>
                      </a:cubicBezTo>
                      <a:cubicBezTo>
                        <a:pt x="26975" y="135129"/>
                        <a:pt x="29462" y="137606"/>
                        <a:pt x="30705" y="140084"/>
                      </a:cubicBezTo>
                      <a:cubicBezTo>
                        <a:pt x="31948" y="142562"/>
                        <a:pt x="30705" y="146279"/>
                        <a:pt x="28218" y="147518"/>
                      </a:cubicBezTo>
                      <a:cubicBezTo>
                        <a:pt x="28218" y="147518"/>
                        <a:pt x="10812" y="167340"/>
                        <a:pt x="17029" y="187162"/>
                      </a:cubicBezTo>
                      <a:cubicBezTo>
                        <a:pt x="19515" y="192118"/>
                        <a:pt x="34435" y="190879"/>
                        <a:pt x="41894" y="189640"/>
                      </a:cubicBezTo>
                      <a:cubicBezTo>
                        <a:pt x="44381" y="189640"/>
                        <a:pt x="46868" y="189640"/>
                        <a:pt x="48111" y="192118"/>
                      </a:cubicBezTo>
                      <a:cubicBezTo>
                        <a:pt x="50598" y="193357"/>
                        <a:pt x="51841" y="195834"/>
                        <a:pt x="51841" y="198312"/>
                      </a:cubicBezTo>
                      <a:cubicBezTo>
                        <a:pt x="51841" y="198312"/>
                        <a:pt x="50598" y="205746"/>
                        <a:pt x="55571" y="209462"/>
                      </a:cubicBezTo>
                      <a:cubicBezTo>
                        <a:pt x="60544" y="211940"/>
                        <a:pt x="71734" y="216896"/>
                        <a:pt x="101573" y="205746"/>
                      </a:cubicBezTo>
                      <a:cubicBezTo>
                        <a:pt x="150061" y="188401"/>
                        <a:pt x="187360" y="153712"/>
                        <a:pt x="187360" y="153712"/>
                      </a:cubicBezTo>
                      <a:cubicBezTo>
                        <a:pt x="188603" y="152473"/>
                        <a:pt x="189847" y="151234"/>
                        <a:pt x="192333" y="151234"/>
                      </a:cubicBezTo>
                      <a:cubicBezTo>
                        <a:pt x="194820" y="151234"/>
                        <a:pt x="197306" y="152473"/>
                        <a:pt x="198550" y="153712"/>
                      </a:cubicBezTo>
                      <a:cubicBezTo>
                        <a:pt x="198550" y="154951"/>
                        <a:pt x="229632" y="192118"/>
                        <a:pt x="273147" y="213179"/>
                      </a:cubicBezTo>
                      <a:cubicBezTo>
                        <a:pt x="332825" y="242913"/>
                        <a:pt x="416126" y="210701"/>
                        <a:pt x="418613" y="210701"/>
                      </a:cubicBezTo>
                      <a:lnTo>
                        <a:pt x="419856" y="210701"/>
                      </a:lnTo>
                      <a:lnTo>
                        <a:pt x="634947" y="210701"/>
                      </a:lnTo>
                      <a:cubicBezTo>
                        <a:pt x="608837" y="182206"/>
                        <a:pt x="545429" y="115306"/>
                        <a:pt x="501913" y="69467"/>
                      </a:cubicBezTo>
                      <a:lnTo>
                        <a:pt x="408666" y="68228"/>
                      </a:lnTo>
                      <a:cubicBezTo>
                        <a:pt x="392504" y="69467"/>
                        <a:pt x="376341" y="66989"/>
                        <a:pt x="361421" y="62033"/>
                      </a:cubicBezTo>
                      <a:cubicBezTo>
                        <a:pt x="274391" y="32300"/>
                        <a:pt x="213469" y="14955"/>
                        <a:pt x="202279" y="14955"/>
                      </a:cubicBezTo>
                      <a:close/>
                      <a:moveTo>
                        <a:pt x="202276" y="0"/>
                      </a:moveTo>
                      <a:lnTo>
                        <a:pt x="203519" y="0"/>
                      </a:lnTo>
                      <a:cubicBezTo>
                        <a:pt x="222171" y="0"/>
                        <a:pt x="302996" y="26036"/>
                        <a:pt x="367655" y="48353"/>
                      </a:cubicBezTo>
                      <a:cubicBezTo>
                        <a:pt x="381333" y="52072"/>
                        <a:pt x="395011" y="54552"/>
                        <a:pt x="408689" y="53312"/>
                      </a:cubicBezTo>
                      <a:lnTo>
                        <a:pt x="506922" y="54552"/>
                      </a:lnTo>
                      <a:cubicBezTo>
                        <a:pt x="509409" y="54552"/>
                        <a:pt x="510653" y="54552"/>
                        <a:pt x="511896" y="55791"/>
                      </a:cubicBezTo>
                      <a:cubicBezTo>
                        <a:pt x="567851" y="115302"/>
                        <a:pt x="661111" y="212006"/>
                        <a:pt x="661111" y="212006"/>
                      </a:cubicBezTo>
                      <a:cubicBezTo>
                        <a:pt x="662355" y="214486"/>
                        <a:pt x="663597" y="218206"/>
                        <a:pt x="662355" y="220685"/>
                      </a:cubicBezTo>
                      <a:cubicBezTo>
                        <a:pt x="661111" y="224405"/>
                        <a:pt x="658623" y="225644"/>
                        <a:pt x="654893" y="225644"/>
                      </a:cubicBezTo>
                      <a:lnTo>
                        <a:pt x="423611" y="225644"/>
                      </a:lnTo>
                      <a:cubicBezTo>
                        <a:pt x="414907" y="228124"/>
                        <a:pt x="377603" y="240522"/>
                        <a:pt x="335326" y="240522"/>
                      </a:cubicBezTo>
                      <a:cubicBezTo>
                        <a:pt x="312943" y="240522"/>
                        <a:pt x="288074" y="238042"/>
                        <a:pt x="266936" y="226884"/>
                      </a:cubicBezTo>
                      <a:cubicBezTo>
                        <a:pt x="232119" y="209527"/>
                        <a:pt x="204763" y="182251"/>
                        <a:pt x="192328" y="169853"/>
                      </a:cubicBezTo>
                      <a:cubicBezTo>
                        <a:pt x="179894" y="181011"/>
                        <a:pt x="147564" y="205807"/>
                        <a:pt x="107773" y="220685"/>
                      </a:cubicBezTo>
                      <a:cubicBezTo>
                        <a:pt x="79174" y="230604"/>
                        <a:pt x="59279" y="230604"/>
                        <a:pt x="48088" y="221925"/>
                      </a:cubicBezTo>
                      <a:cubicBezTo>
                        <a:pt x="41870" y="216966"/>
                        <a:pt x="39384" y="212006"/>
                        <a:pt x="38140" y="205807"/>
                      </a:cubicBezTo>
                      <a:cubicBezTo>
                        <a:pt x="26949" y="207047"/>
                        <a:pt x="9541" y="205807"/>
                        <a:pt x="4567" y="192170"/>
                      </a:cubicBezTo>
                      <a:cubicBezTo>
                        <a:pt x="-1650" y="173573"/>
                        <a:pt x="4567" y="157455"/>
                        <a:pt x="12028" y="147537"/>
                      </a:cubicBezTo>
                      <a:cubicBezTo>
                        <a:pt x="4567" y="143818"/>
                        <a:pt x="2080" y="140098"/>
                        <a:pt x="836" y="136379"/>
                      </a:cubicBezTo>
                      <a:cubicBezTo>
                        <a:pt x="-2894" y="123981"/>
                        <a:pt x="5810" y="105384"/>
                        <a:pt x="28192" y="85547"/>
                      </a:cubicBezTo>
                      <a:cubicBezTo>
                        <a:pt x="116478" y="8679"/>
                        <a:pt x="164972" y="1240"/>
                        <a:pt x="2022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CC563A11-8612-2D45-B861-F28DE257AD00}"/>
                    </a:ext>
                  </a:extLst>
                </p:cNvPr>
                <p:cNvSpPr/>
                <p:nvPr/>
              </p:nvSpPr>
              <p:spPr>
                <a:xfrm>
                  <a:off x="16990111" y="9974820"/>
                  <a:ext cx="488350" cy="8698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3" h="699">
                      <a:moveTo>
                        <a:pt x="0" y="192"/>
                      </a:moveTo>
                      <a:lnTo>
                        <a:pt x="106" y="315"/>
                      </a:lnTo>
                      <a:cubicBezTo>
                        <a:pt x="126" y="338"/>
                        <a:pt x="134" y="368"/>
                        <a:pt x="130" y="398"/>
                      </a:cubicBezTo>
                      <a:cubicBezTo>
                        <a:pt x="116" y="484"/>
                        <a:pt x="91" y="659"/>
                        <a:pt x="97" y="675"/>
                      </a:cubicBezTo>
                      <a:cubicBezTo>
                        <a:pt x="105" y="696"/>
                        <a:pt x="134" y="714"/>
                        <a:pt x="171" y="678"/>
                      </a:cubicBezTo>
                      <a:cubicBezTo>
                        <a:pt x="198" y="652"/>
                        <a:pt x="323" y="428"/>
                        <a:pt x="384" y="317"/>
                      </a:cubicBezTo>
                      <a:cubicBezTo>
                        <a:pt x="401" y="284"/>
                        <a:pt x="394" y="244"/>
                        <a:pt x="367" y="219"/>
                      </a:cubicBezTo>
                      <a:cubicBezTo>
                        <a:pt x="357" y="210"/>
                        <a:pt x="344" y="204"/>
                        <a:pt x="332" y="198"/>
                      </a:cubicBezTo>
                      <a:cubicBezTo>
                        <a:pt x="313" y="188"/>
                        <a:pt x="297" y="173"/>
                        <a:pt x="287" y="154"/>
                      </a:cubicBez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7D12FBD1-983C-8841-AE55-1CFA3235FF9A}"/>
                    </a:ext>
                  </a:extLst>
                </p:cNvPr>
                <p:cNvSpPr/>
                <p:nvPr/>
              </p:nvSpPr>
              <p:spPr>
                <a:xfrm>
                  <a:off x="16982946" y="9967339"/>
                  <a:ext cx="503694" cy="884823"/>
                </a:xfrm>
                <a:custGeom>
                  <a:avLst/>
                  <a:gdLst>
                    <a:gd name="connsiteX0" fmla="*/ 255690 w 503694"/>
                    <a:gd name="connsiteY0" fmla="*/ 19939 h 884823"/>
                    <a:gd name="connsiteX1" fmla="*/ 17128 w 503694"/>
                    <a:gd name="connsiteY1" fmla="*/ 246420 h 884823"/>
                    <a:gd name="connsiteX2" fmla="*/ 145106 w 503694"/>
                    <a:gd name="connsiteY2" fmla="*/ 395748 h 884823"/>
                    <a:gd name="connsiteX3" fmla="*/ 176170 w 503694"/>
                    <a:gd name="connsiteY3" fmla="*/ 502767 h 884823"/>
                    <a:gd name="connsiteX4" fmla="*/ 135166 w 503694"/>
                    <a:gd name="connsiteY4" fmla="*/ 844977 h 884823"/>
                    <a:gd name="connsiteX5" fmla="*/ 161260 w 503694"/>
                    <a:gd name="connsiteY5" fmla="*/ 868621 h 884823"/>
                    <a:gd name="connsiteX6" fmla="*/ 213446 w 503694"/>
                    <a:gd name="connsiteY6" fmla="*/ 846222 h 884823"/>
                    <a:gd name="connsiteX7" fmla="*/ 476858 w 503694"/>
                    <a:gd name="connsiteY7" fmla="*/ 398237 h 884823"/>
                    <a:gd name="connsiteX8" fmla="*/ 458220 w 503694"/>
                    <a:gd name="connsiteY8" fmla="*/ 286241 h 884823"/>
                    <a:gd name="connsiteX9" fmla="*/ 425914 w 503694"/>
                    <a:gd name="connsiteY9" fmla="*/ 266331 h 884823"/>
                    <a:gd name="connsiteX10" fmla="*/ 417218 w 503694"/>
                    <a:gd name="connsiteY10" fmla="*/ 261353 h 884823"/>
                    <a:gd name="connsiteX11" fmla="*/ 356334 w 503694"/>
                    <a:gd name="connsiteY11" fmla="*/ 202866 h 884823"/>
                    <a:gd name="connsiteX12" fmla="*/ 259420 w 503694"/>
                    <a:gd name="connsiteY12" fmla="*/ 0 h 884823"/>
                    <a:gd name="connsiteX13" fmla="*/ 264390 w 503694"/>
                    <a:gd name="connsiteY13" fmla="*/ 3733 h 884823"/>
                    <a:gd name="connsiteX14" fmla="*/ 370022 w 503694"/>
                    <a:gd name="connsiteY14" fmla="*/ 195383 h 884823"/>
                    <a:gd name="connsiteX15" fmla="*/ 423458 w 503694"/>
                    <a:gd name="connsiteY15" fmla="*/ 247651 h 884823"/>
                    <a:gd name="connsiteX16" fmla="*/ 433400 w 503694"/>
                    <a:gd name="connsiteY16" fmla="*/ 252629 h 884823"/>
                    <a:gd name="connsiteX17" fmla="*/ 468198 w 503694"/>
                    <a:gd name="connsiteY17" fmla="*/ 273785 h 884823"/>
                    <a:gd name="connsiteX18" fmla="*/ 490566 w 503694"/>
                    <a:gd name="connsiteY18" fmla="*/ 405699 h 884823"/>
                    <a:gd name="connsiteX19" fmla="*/ 224624 w 503694"/>
                    <a:gd name="connsiteY19" fmla="*/ 856200 h 884823"/>
                    <a:gd name="connsiteX20" fmla="*/ 168700 w 503694"/>
                    <a:gd name="connsiteY20" fmla="*/ 884823 h 884823"/>
                    <a:gd name="connsiteX21" fmla="*/ 158758 w 503694"/>
                    <a:gd name="connsiteY21" fmla="*/ 883579 h 884823"/>
                    <a:gd name="connsiteX22" fmla="*/ 120234 w 503694"/>
                    <a:gd name="connsiteY22" fmla="*/ 849978 h 884823"/>
                    <a:gd name="connsiteX23" fmla="*/ 161244 w 503694"/>
                    <a:gd name="connsiteY23" fmla="*/ 501524 h 884823"/>
                    <a:gd name="connsiteX24" fmla="*/ 132662 w 503694"/>
                    <a:gd name="connsiteY24" fmla="*/ 404455 h 884823"/>
                    <a:gd name="connsiteX25" fmla="*/ 932 w 503694"/>
                    <a:gd name="connsiteY25" fmla="*/ 251384 h 884823"/>
                    <a:gd name="connsiteX26" fmla="*/ 932 w 503694"/>
                    <a:gd name="connsiteY26" fmla="*/ 240184 h 884823"/>
                    <a:gd name="connsiteX27" fmla="*/ 253206 w 503694"/>
                    <a:gd name="connsiteY27" fmla="*/ 1244 h 884823"/>
                    <a:gd name="connsiteX28" fmla="*/ 259420 w 503694"/>
                    <a:gd name="connsiteY28" fmla="*/ 0 h 884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03694" h="884823">
                      <a:moveTo>
                        <a:pt x="255690" y="19939"/>
                      </a:moveTo>
                      <a:lnTo>
                        <a:pt x="17128" y="246420"/>
                      </a:lnTo>
                      <a:lnTo>
                        <a:pt x="145106" y="395748"/>
                      </a:lnTo>
                      <a:cubicBezTo>
                        <a:pt x="171200" y="424370"/>
                        <a:pt x="182382" y="464190"/>
                        <a:pt x="176170" y="502767"/>
                      </a:cubicBezTo>
                      <a:cubicBezTo>
                        <a:pt x="140136" y="737959"/>
                        <a:pt x="131440" y="833778"/>
                        <a:pt x="135166" y="844977"/>
                      </a:cubicBezTo>
                      <a:cubicBezTo>
                        <a:pt x="138894" y="853688"/>
                        <a:pt x="147592" y="866132"/>
                        <a:pt x="161260" y="868621"/>
                      </a:cubicBezTo>
                      <a:cubicBezTo>
                        <a:pt x="177412" y="871110"/>
                        <a:pt x="194808" y="863643"/>
                        <a:pt x="213446" y="846222"/>
                      </a:cubicBezTo>
                      <a:cubicBezTo>
                        <a:pt x="245750" y="815112"/>
                        <a:pt x="392366" y="555032"/>
                        <a:pt x="476858" y="398237"/>
                      </a:cubicBezTo>
                      <a:cubicBezTo>
                        <a:pt x="497980" y="360905"/>
                        <a:pt x="490526" y="314862"/>
                        <a:pt x="458220" y="286241"/>
                      </a:cubicBezTo>
                      <a:cubicBezTo>
                        <a:pt x="448280" y="277530"/>
                        <a:pt x="437098" y="272553"/>
                        <a:pt x="425914" y="266331"/>
                      </a:cubicBezTo>
                      <a:cubicBezTo>
                        <a:pt x="423430" y="265086"/>
                        <a:pt x="419702" y="262597"/>
                        <a:pt x="417218" y="261353"/>
                      </a:cubicBezTo>
                      <a:cubicBezTo>
                        <a:pt x="392366" y="247665"/>
                        <a:pt x="371244" y="226510"/>
                        <a:pt x="356334" y="202866"/>
                      </a:cubicBezTo>
                      <a:close/>
                      <a:moveTo>
                        <a:pt x="259420" y="0"/>
                      </a:moveTo>
                      <a:cubicBezTo>
                        <a:pt x="261904" y="0"/>
                        <a:pt x="263148" y="1244"/>
                        <a:pt x="264390" y="3733"/>
                      </a:cubicBezTo>
                      <a:lnTo>
                        <a:pt x="370022" y="195383"/>
                      </a:lnTo>
                      <a:cubicBezTo>
                        <a:pt x="382450" y="216539"/>
                        <a:pt x="402332" y="235206"/>
                        <a:pt x="423458" y="247651"/>
                      </a:cubicBezTo>
                      <a:cubicBezTo>
                        <a:pt x="427188" y="248895"/>
                        <a:pt x="429672" y="251384"/>
                        <a:pt x="433400" y="252629"/>
                      </a:cubicBezTo>
                      <a:cubicBezTo>
                        <a:pt x="445828" y="258851"/>
                        <a:pt x="458256" y="265074"/>
                        <a:pt x="468198" y="273785"/>
                      </a:cubicBezTo>
                      <a:cubicBezTo>
                        <a:pt x="505478" y="307386"/>
                        <a:pt x="514178" y="362143"/>
                        <a:pt x="490566" y="405699"/>
                      </a:cubicBezTo>
                      <a:cubicBezTo>
                        <a:pt x="429672" y="518947"/>
                        <a:pt x="261904" y="820110"/>
                        <a:pt x="224624" y="856200"/>
                      </a:cubicBezTo>
                      <a:cubicBezTo>
                        <a:pt x="203496" y="878601"/>
                        <a:pt x="183614" y="884823"/>
                        <a:pt x="168700" y="884823"/>
                      </a:cubicBezTo>
                      <a:cubicBezTo>
                        <a:pt x="164972" y="884823"/>
                        <a:pt x="161244" y="883579"/>
                        <a:pt x="158758" y="883579"/>
                      </a:cubicBezTo>
                      <a:cubicBezTo>
                        <a:pt x="141360" y="879845"/>
                        <a:pt x="127690" y="867400"/>
                        <a:pt x="120234" y="849978"/>
                      </a:cubicBezTo>
                      <a:cubicBezTo>
                        <a:pt x="114020" y="833799"/>
                        <a:pt x="127690" y="716819"/>
                        <a:pt x="161244" y="501524"/>
                      </a:cubicBezTo>
                      <a:cubicBezTo>
                        <a:pt x="166216" y="466679"/>
                        <a:pt x="155030" y="431833"/>
                        <a:pt x="132662" y="404455"/>
                      </a:cubicBezTo>
                      <a:lnTo>
                        <a:pt x="932" y="251384"/>
                      </a:lnTo>
                      <a:cubicBezTo>
                        <a:pt x="-310" y="248895"/>
                        <a:pt x="-310" y="243917"/>
                        <a:pt x="932" y="240184"/>
                      </a:cubicBezTo>
                      <a:lnTo>
                        <a:pt x="253206" y="1244"/>
                      </a:lnTo>
                      <a:cubicBezTo>
                        <a:pt x="254448" y="0"/>
                        <a:pt x="256934" y="0"/>
                        <a:pt x="2594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3ED514E5-F035-EB44-B0DC-9D3C20476BF0}"/>
                    </a:ext>
                  </a:extLst>
                </p:cNvPr>
                <p:cNvSpPr/>
                <p:nvPr/>
              </p:nvSpPr>
              <p:spPr>
                <a:xfrm>
                  <a:off x="17029976" y="10297593"/>
                  <a:ext cx="518249" cy="6555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7" h="527">
                      <a:moveTo>
                        <a:pt x="407" y="3"/>
                      </a:moveTo>
                      <a:cubicBezTo>
                        <a:pt x="397" y="-3"/>
                        <a:pt x="385" y="1"/>
                        <a:pt x="380" y="10"/>
                      </a:cubicBezTo>
                      <a:lnTo>
                        <a:pt x="215" y="298"/>
                      </a:lnTo>
                      <a:cubicBezTo>
                        <a:pt x="179" y="271"/>
                        <a:pt x="117" y="232"/>
                        <a:pt x="56" y="241"/>
                      </a:cubicBezTo>
                      <a:cubicBezTo>
                        <a:pt x="56" y="241"/>
                        <a:pt x="-20" y="369"/>
                        <a:pt x="5" y="476"/>
                      </a:cubicBezTo>
                      <a:cubicBezTo>
                        <a:pt x="45" y="650"/>
                        <a:pt x="245" y="325"/>
                        <a:pt x="245" y="325"/>
                      </a:cubicBezTo>
                      <a:lnTo>
                        <a:pt x="414" y="30"/>
                      </a:lnTo>
                      <a:cubicBezTo>
                        <a:pt x="420" y="21"/>
                        <a:pt x="416" y="8"/>
                        <a:pt x="407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DDF2988D-18D1-DE42-89D8-662EC1509ECD}"/>
                    </a:ext>
                  </a:extLst>
                </p:cNvPr>
                <p:cNvSpPr/>
                <p:nvPr/>
              </p:nvSpPr>
              <p:spPr>
                <a:xfrm>
                  <a:off x="17022529" y="10290329"/>
                  <a:ext cx="533171" cy="670258"/>
                </a:xfrm>
                <a:custGeom>
                  <a:avLst/>
                  <a:gdLst>
                    <a:gd name="connsiteX0" fmla="*/ 510765 w 533171"/>
                    <a:gd name="connsiteY0" fmla="*/ 17232 h 670258"/>
                    <a:gd name="connsiteX1" fmla="*/ 487155 w 533171"/>
                    <a:gd name="connsiteY1" fmla="*/ 23451 h 670258"/>
                    <a:gd name="connsiteX2" fmla="*/ 282107 w 533171"/>
                    <a:gd name="connsiteY2" fmla="*/ 381667 h 670258"/>
                    <a:gd name="connsiteX3" fmla="*/ 277137 w 533171"/>
                    <a:gd name="connsiteY3" fmla="*/ 385398 h 670258"/>
                    <a:gd name="connsiteX4" fmla="*/ 270923 w 533171"/>
                    <a:gd name="connsiteY4" fmla="*/ 384154 h 670258"/>
                    <a:gd name="connsiteX5" fmla="*/ 83275 w 533171"/>
                    <a:gd name="connsiteY5" fmla="*/ 314501 h 670258"/>
                    <a:gd name="connsiteX6" fmla="*/ 22381 w 533171"/>
                    <a:gd name="connsiteY6" fmla="*/ 598089 h 670258"/>
                    <a:gd name="connsiteX7" fmla="*/ 62149 w 533171"/>
                    <a:gd name="connsiteY7" fmla="*/ 654060 h 670258"/>
                    <a:gd name="connsiteX8" fmla="*/ 68361 w 533171"/>
                    <a:gd name="connsiteY8" fmla="*/ 655304 h 670258"/>
                    <a:gd name="connsiteX9" fmla="*/ 306961 w 533171"/>
                    <a:gd name="connsiteY9" fmla="*/ 407787 h 670258"/>
                    <a:gd name="connsiteX10" fmla="*/ 516979 w 533171"/>
                    <a:gd name="connsiteY10" fmla="*/ 40864 h 670258"/>
                    <a:gd name="connsiteX11" fmla="*/ 518223 w 533171"/>
                    <a:gd name="connsiteY11" fmla="*/ 28426 h 670258"/>
                    <a:gd name="connsiteX12" fmla="*/ 510765 w 533171"/>
                    <a:gd name="connsiteY12" fmla="*/ 17232 h 670258"/>
                    <a:gd name="connsiteX13" fmla="*/ 492157 w 533171"/>
                    <a:gd name="connsiteY13" fmla="*/ 1031 h 670258"/>
                    <a:gd name="connsiteX14" fmla="*/ 517015 w 533171"/>
                    <a:gd name="connsiteY14" fmla="*/ 3519 h 670258"/>
                    <a:gd name="connsiteX15" fmla="*/ 531929 w 533171"/>
                    <a:gd name="connsiteY15" fmla="*/ 23421 h 670258"/>
                    <a:gd name="connsiteX16" fmla="*/ 528201 w 533171"/>
                    <a:gd name="connsiteY16" fmla="*/ 48300 h 670258"/>
                    <a:gd name="connsiteX17" fmla="*/ 318153 w 533171"/>
                    <a:gd name="connsiteY17" fmla="*/ 415255 h 670258"/>
                    <a:gd name="connsiteX18" fmla="*/ 67089 w 533171"/>
                    <a:gd name="connsiteY18" fmla="*/ 670258 h 670258"/>
                    <a:gd name="connsiteX19" fmla="*/ 59631 w 533171"/>
                    <a:gd name="connsiteY19" fmla="*/ 670258 h 670258"/>
                    <a:gd name="connsiteX20" fmla="*/ 6187 w 533171"/>
                    <a:gd name="connsiteY20" fmla="*/ 600599 h 670258"/>
                    <a:gd name="connsiteX21" fmla="*/ 26073 w 533171"/>
                    <a:gd name="connsiteY21" fmla="*/ 401572 h 670258"/>
                    <a:gd name="connsiteX22" fmla="*/ 70817 w 533171"/>
                    <a:gd name="connsiteY22" fmla="*/ 303303 h 670258"/>
                    <a:gd name="connsiteX23" fmla="*/ 77033 w 533171"/>
                    <a:gd name="connsiteY23" fmla="*/ 299571 h 670258"/>
                    <a:gd name="connsiteX24" fmla="*/ 272165 w 533171"/>
                    <a:gd name="connsiteY24" fmla="*/ 366742 h 670258"/>
                    <a:gd name="connsiteX25" fmla="*/ 472271 w 533171"/>
                    <a:gd name="connsiteY25" fmla="*/ 15958 h 670258"/>
                    <a:gd name="connsiteX26" fmla="*/ 492157 w 533171"/>
                    <a:gd name="connsiteY26" fmla="*/ 1031 h 67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33171" h="670258">
                      <a:moveTo>
                        <a:pt x="510765" y="17232"/>
                      </a:moveTo>
                      <a:cubicBezTo>
                        <a:pt x="502067" y="13500"/>
                        <a:pt x="492125" y="15988"/>
                        <a:pt x="487155" y="23451"/>
                      </a:cubicBezTo>
                      <a:lnTo>
                        <a:pt x="282107" y="381667"/>
                      </a:lnTo>
                      <a:cubicBezTo>
                        <a:pt x="282107" y="384154"/>
                        <a:pt x="279623" y="385398"/>
                        <a:pt x="277137" y="385398"/>
                      </a:cubicBezTo>
                      <a:cubicBezTo>
                        <a:pt x="275893" y="386642"/>
                        <a:pt x="273409" y="385398"/>
                        <a:pt x="270923" y="384154"/>
                      </a:cubicBezTo>
                      <a:cubicBezTo>
                        <a:pt x="232399" y="354303"/>
                        <a:pt x="156595" y="305795"/>
                        <a:pt x="83275" y="314501"/>
                      </a:cubicBezTo>
                      <a:cubicBezTo>
                        <a:pt x="70847" y="336890"/>
                        <a:pt x="-4959" y="479927"/>
                        <a:pt x="22381" y="598089"/>
                      </a:cubicBezTo>
                      <a:cubicBezTo>
                        <a:pt x="31081" y="632915"/>
                        <a:pt x="44751" y="651573"/>
                        <a:pt x="62149" y="654060"/>
                      </a:cubicBezTo>
                      <a:cubicBezTo>
                        <a:pt x="64633" y="655304"/>
                        <a:pt x="67119" y="655304"/>
                        <a:pt x="68361" y="655304"/>
                      </a:cubicBezTo>
                      <a:cubicBezTo>
                        <a:pt x="139197" y="655304"/>
                        <a:pt x="263467" y="478684"/>
                        <a:pt x="306961" y="407787"/>
                      </a:cubicBezTo>
                      <a:lnTo>
                        <a:pt x="516979" y="40864"/>
                      </a:lnTo>
                      <a:cubicBezTo>
                        <a:pt x="518223" y="37133"/>
                        <a:pt x="519465" y="32157"/>
                        <a:pt x="518223" y="28426"/>
                      </a:cubicBezTo>
                      <a:cubicBezTo>
                        <a:pt x="516979" y="23451"/>
                        <a:pt x="514493" y="19719"/>
                        <a:pt x="510765" y="17232"/>
                      </a:cubicBezTo>
                      <a:close/>
                      <a:moveTo>
                        <a:pt x="492157" y="1031"/>
                      </a:moveTo>
                      <a:cubicBezTo>
                        <a:pt x="500857" y="-1457"/>
                        <a:pt x="509557" y="1031"/>
                        <a:pt x="517015" y="3519"/>
                      </a:cubicBezTo>
                      <a:cubicBezTo>
                        <a:pt x="524471" y="8494"/>
                        <a:pt x="529443" y="15958"/>
                        <a:pt x="531929" y="23421"/>
                      </a:cubicBezTo>
                      <a:cubicBezTo>
                        <a:pt x="534415" y="32129"/>
                        <a:pt x="533171" y="40836"/>
                        <a:pt x="528201" y="48300"/>
                      </a:cubicBezTo>
                      <a:lnTo>
                        <a:pt x="318153" y="415255"/>
                      </a:lnTo>
                      <a:cubicBezTo>
                        <a:pt x="311937" y="426450"/>
                        <a:pt x="160305" y="670258"/>
                        <a:pt x="67089" y="670258"/>
                      </a:cubicBezTo>
                      <a:cubicBezTo>
                        <a:pt x="64603" y="670258"/>
                        <a:pt x="62117" y="670258"/>
                        <a:pt x="59631" y="670258"/>
                      </a:cubicBezTo>
                      <a:cubicBezTo>
                        <a:pt x="33531" y="666526"/>
                        <a:pt x="16131" y="642892"/>
                        <a:pt x="6187" y="600599"/>
                      </a:cubicBezTo>
                      <a:cubicBezTo>
                        <a:pt x="-9971" y="530939"/>
                        <a:pt x="8673" y="453817"/>
                        <a:pt x="26073" y="401572"/>
                      </a:cubicBezTo>
                      <a:cubicBezTo>
                        <a:pt x="47203" y="344352"/>
                        <a:pt x="69575" y="304547"/>
                        <a:pt x="70817" y="303303"/>
                      </a:cubicBezTo>
                      <a:cubicBezTo>
                        <a:pt x="72061" y="300815"/>
                        <a:pt x="74547" y="299571"/>
                        <a:pt x="77033" y="299571"/>
                      </a:cubicBezTo>
                      <a:cubicBezTo>
                        <a:pt x="151605" y="288376"/>
                        <a:pt x="228665" y="334401"/>
                        <a:pt x="272165" y="366742"/>
                      </a:cubicBezTo>
                      <a:lnTo>
                        <a:pt x="472271" y="15958"/>
                      </a:lnTo>
                      <a:cubicBezTo>
                        <a:pt x="477243" y="8494"/>
                        <a:pt x="484699" y="3519"/>
                        <a:pt x="492157" y="10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425EAB62-0903-9745-945A-3A696B9E83ED}"/>
                    </a:ext>
                  </a:extLst>
                </p:cNvPr>
                <p:cNvSpPr/>
                <p:nvPr/>
              </p:nvSpPr>
              <p:spPr>
                <a:xfrm>
                  <a:off x="16157922" y="8728590"/>
                  <a:ext cx="1148620" cy="1588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3" h="1276">
                      <a:moveTo>
                        <a:pt x="923" y="1057"/>
                      </a:moveTo>
                      <a:cubicBezTo>
                        <a:pt x="923" y="1057"/>
                        <a:pt x="773" y="764"/>
                        <a:pt x="641" y="564"/>
                      </a:cubicBezTo>
                      <a:cubicBezTo>
                        <a:pt x="509" y="364"/>
                        <a:pt x="507" y="0"/>
                        <a:pt x="507" y="0"/>
                      </a:cubicBezTo>
                      <a:cubicBezTo>
                        <a:pt x="507" y="0"/>
                        <a:pt x="92" y="39"/>
                        <a:pt x="17" y="266"/>
                      </a:cubicBezTo>
                      <a:cubicBezTo>
                        <a:pt x="-79" y="560"/>
                        <a:pt x="247" y="876"/>
                        <a:pt x="703" y="12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3" name="Freeform 782">
                  <a:extLst>
                    <a:ext uri="{FF2B5EF4-FFF2-40B4-BE49-F238E27FC236}">
                      <a16:creationId xmlns:a16="http://schemas.microsoft.com/office/drawing/2014/main" id="{FB0679C5-7B01-6E4E-BC45-C2FEDA073CA7}"/>
                    </a:ext>
                  </a:extLst>
                </p:cNvPr>
                <p:cNvSpPr/>
                <p:nvPr/>
              </p:nvSpPr>
              <p:spPr>
                <a:xfrm>
                  <a:off x="16150869" y="8721113"/>
                  <a:ext cx="1163259" cy="1603897"/>
                </a:xfrm>
                <a:custGeom>
                  <a:avLst/>
                  <a:gdLst>
                    <a:gd name="connsiteX0" fmla="*/ 629271 w 1163259"/>
                    <a:gd name="connsiteY0" fmla="*/ 16201 h 1603897"/>
                    <a:gd name="connsiteX1" fmla="*/ 34437 w 1163259"/>
                    <a:gd name="connsiteY1" fmla="*/ 341208 h 1603897"/>
                    <a:gd name="connsiteX2" fmla="*/ 880645 w 1163259"/>
                    <a:gd name="connsiteY2" fmla="*/ 1585200 h 1603897"/>
                    <a:gd name="connsiteX3" fmla="*/ 1145707 w 1163259"/>
                    <a:gd name="connsiteY3" fmla="*/ 1322455 h 1603897"/>
                    <a:gd name="connsiteX4" fmla="*/ 797269 w 1163259"/>
                    <a:gd name="connsiteY4" fmla="*/ 713534 h 1603897"/>
                    <a:gd name="connsiteX5" fmla="*/ 629271 w 1163259"/>
                    <a:gd name="connsiteY5" fmla="*/ 16201 h 1603897"/>
                    <a:gd name="connsiteX6" fmla="*/ 637985 w 1163259"/>
                    <a:gd name="connsiteY6" fmla="*/ 0 h 1603897"/>
                    <a:gd name="connsiteX7" fmla="*/ 644207 w 1163259"/>
                    <a:gd name="connsiteY7" fmla="*/ 2491 h 1603897"/>
                    <a:gd name="connsiteX8" fmla="*/ 645453 w 1163259"/>
                    <a:gd name="connsiteY8" fmla="*/ 7472 h 1603897"/>
                    <a:gd name="connsiteX9" fmla="*/ 810965 w 1163259"/>
                    <a:gd name="connsiteY9" fmla="*/ 704818 h 1603897"/>
                    <a:gd name="connsiteX10" fmla="*/ 1161903 w 1163259"/>
                    <a:gd name="connsiteY10" fmla="*/ 1319977 h 1603897"/>
                    <a:gd name="connsiteX11" fmla="*/ 1160659 w 1163259"/>
                    <a:gd name="connsiteY11" fmla="*/ 1328694 h 1603897"/>
                    <a:gd name="connsiteX12" fmla="*/ 888121 w 1163259"/>
                    <a:gd name="connsiteY12" fmla="*/ 1601407 h 1603897"/>
                    <a:gd name="connsiteX13" fmla="*/ 881899 w 1163259"/>
                    <a:gd name="connsiteY13" fmla="*/ 1603897 h 1603897"/>
                    <a:gd name="connsiteX14" fmla="*/ 876921 w 1163259"/>
                    <a:gd name="connsiteY14" fmla="*/ 1602652 h 1603897"/>
                    <a:gd name="connsiteX15" fmla="*/ 21978 w 1163259"/>
                    <a:gd name="connsiteY15" fmla="*/ 336221 h 1603897"/>
                    <a:gd name="connsiteX16" fmla="*/ 365449 w 1163259"/>
                    <a:gd name="connsiteY16" fmla="*/ 59773 h 1603897"/>
                    <a:gd name="connsiteX17" fmla="*/ 637985 w 1163259"/>
                    <a:gd name="connsiteY17" fmla="*/ 0 h 160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3259" h="1603897">
                      <a:moveTo>
                        <a:pt x="629271" y="16201"/>
                      </a:moveTo>
                      <a:cubicBezTo>
                        <a:pt x="563317" y="23672"/>
                        <a:pt x="119058" y="85934"/>
                        <a:pt x="34437" y="341208"/>
                      </a:cubicBezTo>
                      <a:cubicBezTo>
                        <a:pt x="-83783" y="701081"/>
                        <a:pt x="310699" y="1084615"/>
                        <a:pt x="880645" y="1585200"/>
                      </a:cubicBezTo>
                      <a:lnTo>
                        <a:pt x="1145707" y="1322455"/>
                      </a:lnTo>
                      <a:cubicBezTo>
                        <a:pt x="1122063" y="1277626"/>
                        <a:pt x="949089" y="943903"/>
                        <a:pt x="797269" y="713534"/>
                      </a:cubicBezTo>
                      <a:cubicBezTo>
                        <a:pt x="645449" y="485655"/>
                        <a:pt x="630515" y="79708"/>
                        <a:pt x="629271" y="16201"/>
                      </a:cubicBezTo>
                      <a:close/>
                      <a:moveTo>
                        <a:pt x="637985" y="0"/>
                      </a:moveTo>
                      <a:cubicBezTo>
                        <a:pt x="639229" y="0"/>
                        <a:pt x="641719" y="0"/>
                        <a:pt x="644207" y="2491"/>
                      </a:cubicBezTo>
                      <a:cubicBezTo>
                        <a:pt x="645453" y="3736"/>
                        <a:pt x="645453" y="4981"/>
                        <a:pt x="645453" y="7472"/>
                      </a:cubicBezTo>
                      <a:cubicBezTo>
                        <a:pt x="645453" y="11207"/>
                        <a:pt x="649185" y="461992"/>
                        <a:pt x="810965" y="704818"/>
                      </a:cubicBezTo>
                      <a:cubicBezTo>
                        <a:pt x="973989" y="951380"/>
                        <a:pt x="1160659" y="1316241"/>
                        <a:pt x="1161903" y="1319977"/>
                      </a:cubicBezTo>
                      <a:cubicBezTo>
                        <a:pt x="1164391" y="1323713"/>
                        <a:pt x="1163147" y="1327449"/>
                        <a:pt x="1160659" y="1328694"/>
                      </a:cubicBezTo>
                      <a:lnTo>
                        <a:pt x="888121" y="1601407"/>
                      </a:lnTo>
                      <a:cubicBezTo>
                        <a:pt x="886877" y="1603897"/>
                        <a:pt x="884389" y="1603897"/>
                        <a:pt x="881899" y="1603897"/>
                      </a:cubicBezTo>
                      <a:cubicBezTo>
                        <a:pt x="880655" y="1603897"/>
                        <a:pt x="879411" y="1603897"/>
                        <a:pt x="876921" y="1602652"/>
                      </a:cubicBezTo>
                      <a:cubicBezTo>
                        <a:pt x="299493" y="1094585"/>
                        <a:pt x="-99979" y="706063"/>
                        <a:pt x="21978" y="336221"/>
                      </a:cubicBezTo>
                      <a:cubicBezTo>
                        <a:pt x="60556" y="217921"/>
                        <a:pt x="178780" y="122036"/>
                        <a:pt x="365449" y="59773"/>
                      </a:cubicBezTo>
                      <a:cubicBezTo>
                        <a:pt x="506073" y="12453"/>
                        <a:pt x="635497" y="0"/>
                        <a:pt x="6379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1EBC0CD-0F4A-1C44-8ABA-CF082217C584}"/>
                    </a:ext>
                  </a:extLst>
                </p:cNvPr>
                <p:cNvSpPr/>
                <p:nvPr/>
              </p:nvSpPr>
              <p:spPr>
                <a:xfrm>
                  <a:off x="16980141" y="9977312"/>
                  <a:ext cx="378721" cy="363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5" h="293">
                      <a:moveTo>
                        <a:pt x="296" y="16"/>
                      </a:moveTo>
                      <a:cubicBezTo>
                        <a:pt x="288" y="6"/>
                        <a:pt x="278" y="1"/>
                        <a:pt x="266" y="0"/>
                      </a:cubicBezTo>
                      <a:cubicBezTo>
                        <a:pt x="254" y="-1"/>
                        <a:pt x="242" y="3"/>
                        <a:pt x="234" y="11"/>
                      </a:cubicBezTo>
                      <a:lnTo>
                        <a:pt x="13" y="222"/>
                      </a:lnTo>
                      <a:cubicBezTo>
                        <a:pt x="5" y="230"/>
                        <a:pt x="0" y="241"/>
                        <a:pt x="0" y="252"/>
                      </a:cubicBezTo>
                      <a:cubicBezTo>
                        <a:pt x="0" y="263"/>
                        <a:pt x="5" y="274"/>
                        <a:pt x="12" y="281"/>
                      </a:cubicBezTo>
                      <a:cubicBezTo>
                        <a:pt x="20" y="289"/>
                        <a:pt x="31" y="293"/>
                        <a:pt x="42" y="293"/>
                      </a:cubicBezTo>
                      <a:cubicBezTo>
                        <a:pt x="52" y="293"/>
                        <a:pt x="62" y="289"/>
                        <a:pt x="71" y="281"/>
                      </a:cubicBezTo>
                      <a:lnTo>
                        <a:pt x="291" y="70"/>
                      </a:lnTo>
                      <a:cubicBezTo>
                        <a:pt x="307" y="56"/>
                        <a:pt x="309" y="33"/>
                        <a:pt x="296" y="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F9D411A2-270A-7441-8335-D0C5327272AA}"/>
                    </a:ext>
                  </a:extLst>
                </p:cNvPr>
                <p:cNvSpPr/>
                <p:nvPr/>
              </p:nvSpPr>
              <p:spPr>
                <a:xfrm>
                  <a:off x="16788293" y="10239020"/>
                  <a:ext cx="488350" cy="8162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3" h="656">
                      <a:moveTo>
                        <a:pt x="33" y="132"/>
                      </a:moveTo>
                      <a:lnTo>
                        <a:pt x="103" y="279"/>
                      </a:lnTo>
                      <a:cubicBezTo>
                        <a:pt x="116" y="306"/>
                        <a:pt x="116" y="337"/>
                        <a:pt x="104" y="364"/>
                      </a:cubicBezTo>
                      <a:cubicBezTo>
                        <a:pt x="69" y="444"/>
                        <a:pt x="-2" y="607"/>
                        <a:pt x="0" y="624"/>
                      </a:cubicBezTo>
                      <a:cubicBezTo>
                        <a:pt x="3" y="646"/>
                        <a:pt x="25" y="671"/>
                        <a:pt x="70" y="646"/>
                      </a:cubicBezTo>
                      <a:cubicBezTo>
                        <a:pt x="103" y="627"/>
                        <a:pt x="283" y="445"/>
                        <a:pt x="370" y="353"/>
                      </a:cubicBezTo>
                      <a:cubicBezTo>
                        <a:pt x="396" y="326"/>
                        <a:pt x="400" y="285"/>
                        <a:pt x="380" y="255"/>
                      </a:cubicBezTo>
                      <a:cubicBezTo>
                        <a:pt x="373" y="243"/>
                        <a:pt x="362" y="235"/>
                        <a:pt x="352" y="226"/>
                      </a:cubicBezTo>
                      <a:cubicBezTo>
                        <a:pt x="337" y="211"/>
                        <a:pt x="326" y="191"/>
                        <a:pt x="320" y="170"/>
                      </a:cubicBezTo>
                      <a:lnTo>
                        <a:pt x="27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4" name="Freeform 783">
                  <a:extLst>
                    <a:ext uri="{FF2B5EF4-FFF2-40B4-BE49-F238E27FC236}">
                      <a16:creationId xmlns:a16="http://schemas.microsoft.com/office/drawing/2014/main" id="{0A39CA58-E2A3-7645-A1E1-FA2EA3F5A140}"/>
                    </a:ext>
                  </a:extLst>
                </p:cNvPr>
                <p:cNvSpPr/>
                <p:nvPr/>
              </p:nvSpPr>
              <p:spPr>
                <a:xfrm>
                  <a:off x="16780721" y="10231351"/>
                  <a:ext cx="503153" cy="832673"/>
                </a:xfrm>
                <a:custGeom>
                  <a:avLst/>
                  <a:gdLst>
                    <a:gd name="connsiteX0" fmla="*/ 348042 w 503153"/>
                    <a:gd name="connsiteY0" fmla="*/ 18885 h 832673"/>
                    <a:gd name="connsiteX1" fmla="*/ 57292 w 503153"/>
                    <a:gd name="connsiteY1" fmla="*/ 174421 h 832673"/>
                    <a:gd name="connsiteX2" fmla="*/ 141784 w 503153"/>
                    <a:gd name="connsiteY2" fmla="*/ 351109 h 832673"/>
                    <a:gd name="connsiteX3" fmla="*/ 144270 w 503153"/>
                    <a:gd name="connsiteY3" fmla="*/ 465583 h 832673"/>
                    <a:gd name="connsiteX4" fmla="*/ 15048 w 503153"/>
                    <a:gd name="connsiteY4" fmla="*/ 782876 h 832673"/>
                    <a:gd name="connsiteX5" fmla="*/ 34928 w 503153"/>
                    <a:gd name="connsiteY5" fmla="*/ 812739 h 832673"/>
                    <a:gd name="connsiteX6" fmla="*/ 92084 w 503153"/>
                    <a:gd name="connsiteY6" fmla="*/ 805273 h 832673"/>
                    <a:gd name="connsiteX7" fmla="*/ 462356 w 503153"/>
                    <a:gd name="connsiteY7" fmla="*/ 441942 h 832673"/>
                    <a:gd name="connsiteX8" fmla="*/ 473538 w 503153"/>
                    <a:gd name="connsiteY8" fmla="*/ 328712 h 832673"/>
                    <a:gd name="connsiteX9" fmla="*/ 447444 w 503153"/>
                    <a:gd name="connsiteY9" fmla="*/ 301338 h 832673"/>
                    <a:gd name="connsiteX10" fmla="*/ 439990 w 503153"/>
                    <a:gd name="connsiteY10" fmla="*/ 293872 h 832673"/>
                    <a:gd name="connsiteX11" fmla="*/ 397744 w 503153"/>
                    <a:gd name="connsiteY11" fmla="*/ 221704 h 832673"/>
                    <a:gd name="connsiteX12" fmla="*/ 349302 w 503153"/>
                    <a:gd name="connsiteY12" fmla="*/ 1436 h 832673"/>
                    <a:gd name="connsiteX13" fmla="*/ 356758 w 503153"/>
                    <a:gd name="connsiteY13" fmla="*/ 1436 h 832673"/>
                    <a:gd name="connsiteX14" fmla="*/ 360486 w 503153"/>
                    <a:gd name="connsiteY14" fmla="*/ 5169 h 832673"/>
                    <a:gd name="connsiteX15" fmla="*/ 412680 w 503153"/>
                    <a:gd name="connsiteY15" fmla="*/ 217956 h 832673"/>
                    <a:gd name="connsiteX16" fmla="*/ 449962 w 503153"/>
                    <a:gd name="connsiteY16" fmla="*/ 282663 h 832673"/>
                    <a:gd name="connsiteX17" fmla="*/ 457418 w 503153"/>
                    <a:gd name="connsiteY17" fmla="*/ 290129 h 832673"/>
                    <a:gd name="connsiteX18" fmla="*/ 486000 w 503153"/>
                    <a:gd name="connsiteY18" fmla="*/ 319994 h 832673"/>
                    <a:gd name="connsiteX19" fmla="*/ 473572 w 503153"/>
                    <a:gd name="connsiteY19" fmla="*/ 453141 h 832673"/>
                    <a:gd name="connsiteX20" fmla="*/ 98272 w 503153"/>
                    <a:gd name="connsiteY20" fmla="*/ 817741 h 832673"/>
                    <a:gd name="connsiteX21" fmla="*/ 52292 w 503153"/>
                    <a:gd name="connsiteY21" fmla="*/ 832673 h 832673"/>
                    <a:gd name="connsiteX22" fmla="*/ 27438 w 503153"/>
                    <a:gd name="connsiteY22" fmla="*/ 826451 h 832673"/>
                    <a:gd name="connsiteX23" fmla="*/ 98 w 503153"/>
                    <a:gd name="connsiteY23" fmla="*/ 784143 h 832673"/>
                    <a:gd name="connsiteX24" fmla="*/ 129340 w 503153"/>
                    <a:gd name="connsiteY24" fmla="*/ 458119 h 832673"/>
                    <a:gd name="connsiteX25" fmla="*/ 128098 w 503153"/>
                    <a:gd name="connsiteY25" fmla="*/ 358569 h 832673"/>
                    <a:gd name="connsiteX26" fmla="*/ 41108 w 503153"/>
                    <a:gd name="connsiteY26" fmla="*/ 174403 h 832673"/>
                    <a:gd name="connsiteX27" fmla="*/ 43594 w 503153"/>
                    <a:gd name="connsiteY27" fmla="*/ 165693 h 832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03153" h="832673">
                      <a:moveTo>
                        <a:pt x="348042" y="18885"/>
                      </a:moveTo>
                      <a:lnTo>
                        <a:pt x="57292" y="174421"/>
                      </a:lnTo>
                      <a:lnTo>
                        <a:pt x="141784" y="351109"/>
                      </a:lnTo>
                      <a:cubicBezTo>
                        <a:pt x="159180" y="387193"/>
                        <a:pt x="159180" y="428255"/>
                        <a:pt x="144270" y="465583"/>
                      </a:cubicBezTo>
                      <a:cubicBezTo>
                        <a:pt x="48596" y="682089"/>
                        <a:pt x="15048" y="771678"/>
                        <a:pt x="15048" y="782876"/>
                      </a:cubicBezTo>
                      <a:cubicBezTo>
                        <a:pt x="16290" y="792831"/>
                        <a:pt x="22502" y="806518"/>
                        <a:pt x="34928" y="812739"/>
                      </a:cubicBezTo>
                      <a:cubicBezTo>
                        <a:pt x="48596" y="820205"/>
                        <a:pt x="68476" y="817716"/>
                        <a:pt x="92084" y="805273"/>
                      </a:cubicBezTo>
                      <a:cubicBezTo>
                        <a:pt x="129360" y="784121"/>
                        <a:pt x="339346" y="571348"/>
                        <a:pt x="462356" y="441942"/>
                      </a:cubicBezTo>
                      <a:cubicBezTo>
                        <a:pt x="492176" y="412079"/>
                        <a:pt x="495904" y="364796"/>
                        <a:pt x="473538" y="328712"/>
                      </a:cubicBezTo>
                      <a:cubicBezTo>
                        <a:pt x="466082" y="318758"/>
                        <a:pt x="457384" y="310048"/>
                        <a:pt x="447444" y="301338"/>
                      </a:cubicBezTo>
                      <a:cubicBezTo>
                        <a:pt x="444960" y="298849"/>
                        <a:pt x="442474" y="296361"/>
                        <a:pt x="439990" y="293872"/>
                      </a:cubicBezTo>
                      <a:cubicBezTo>
                        <a:pt x="418866" y="275208"/>
                        <a:pt x="405200" y="249078"/>
                        <a:pt x="397744" y="221704"/>
                      </a:cubicBezTo>
                      <a:close/>
                      <a:moveTo>
                        <a:pt x="349302" y="1436"/>
                      </a:moveTo>
                      <a:cubicBezTo>
                        <a:pt x="350544" y="192"/>
                        <a:pt x="354272" y="-1052"/>
                        <a:pt x="356758" y="1436"/>
                      </a:cubicBezTo>
                      <a:cubicBezTo>
                        <a:pt x="358000" y="1436"/>
                        <a:pt x="359242" y="2681"/>
                        <a:pt x="360486" y="5169"/>
                      </a:cubicBezTo>
                      <a:lnTo>
                        <a:pt x="412680" y="217956"/>
                      </a:lnTo>
                      <a:cubicBezTo>
                        <a:pt x="418894" y="242843"/>
                        <a:pt x="431320" y="265242"/>
                        <a:pt x="449962" y="282663"/>
                      </a:cubicBezTo>
                      <a:cubicBezTo>
                        <a:pt x="453690" y="285152"/>
                        <a:pt x="454932" y="287641"/>
                        <a:pt x="457418" y="290129"/>
                      </a:cubicBezTo>
                      <a:cubicBezTo>
                        <a:pt x="468602" y="298840"/>
                        <a:pt x="478544" y="308795"/>
                        <a:pt x="486000" y="319994"/>
                      </a:cubicBezTo>
                      <a:cubicBezTo>
                        <a:pt x="513340" y="362303"/>
                        <a:pt x="507126" y="417055"/>
                        <a:pt x="473572" y="453141"/>
                      </a:cubicBezTo>
                      <a:cubicBezTo>
                        <a:pt x="384098" y="546469"/>
                        <a:pt x="144254" y="794098"/>
                        <a:pt x="98272" y="817741"/>
                      </a:cubicBezTo>
                      <a:cubicBezTo>
                        <a:pt x="79632" y="828940"/>
                        <a:pt x="64720" y="832673"/>
                        <a:pt x="52292" y="832673"/>
                      </a:cubicBezTo>
                      <a:cubicBezTo>
                        <a:pt x="42350" y="832673"/>
                        <a:pt x="33652" y="828940"/>
                        <a:pt x="27438" y="826451"/>
                      </a:cubicBezTo>
                      <a:cubicBezTo>
                        <a:pt x="12526" y="818985"/>
                        <a:pt x="1340" y="802808"/>
                        <a:pt x="98" y="784143"/>
                      </a:cubicBezTo>
                      <a:cubicBezTo>
                        <a:pt x="-2388" y="766722"/>
                        <a:pt x="42350" y="657217"/>
                        <a:pt x="129340" y="458119"/>
                      </a:cubicBezTo>
                      <a:cubicBezTo>
                        <a:pt x="144254" y="425765"/>
                        <a:pt x="144254" y="389679"/>
                        <a:pt x="128098" y="358569"/>
                      </a:cubicBezTo>
                      <a:lnTo>
                        <a:pt x="41108" y="174403"/>
                      </a:lnTo>
                      <a:cubicBezTo>
                        <a:pt x="39864" y="171915"/>
                        <a:pt x="41108" y="166937"/>
                        <a:pt x="43594" y="1656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CBEE81D4-B3B5-964A-8443-ECBC5EC2BBF9}"/>
                    </a:ext>
                  </a:extLst>
                </p:cNvPr>
                <p:cNvSpPr/>
                <p:nvPr/>
              </p:nvSpPr>
              <p:spPr>
                <a:xfrm>
                  <a:off x="16696104" y="10624102"/>
                  <a:ext cx="642829" cy="5221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7" h="420">
                      <a:moveTo>
                        <a:pt x="511" y="6"/>
                      </a:moveTo>
                      <a:cubicBezTo>
                        <a:pt x="504" y="-2"/>
                        <a:pt x="491" y="-2"/>
                        <a:pt x="484" y="6"/>
                      </a:cubicBezTo>
                      <a:lnTo>
                        <a:pt x="250" y="240"/>
                      </a:lnTo>
                      <a:cubicBezTo>
                        <a:pt x="222" y="205"/>
                        <a:pt x="172" y="152"/>
                        <a:pt x="111" y="143"/>
                      </a:cubicBezTo>
                      <a:cubicBezTo>
                        <a:pt x="111" y="143"/>
                        <a:pt x="4" y="248"/>
                        <a:pt x="0" y="357"/>
                      </a:cubicBezTo>
                      <a:cubicBezTo>
                        <a:pt x="-7" y="536"/>
                        <a:pt x="271" y="274"/>
                        <a:pt x="271" y="274"/>
                      </a:cubicBezTo>
                      <a:lnTo>
                        <a:pt x="511" y="34"/>
                      </a:lnTo>
                      <a:cubicBezTo>
                        <a:pt x="519" y="26"/>
                        <a:pt x="519" y="14"/>
                        <a:pt x="511" y="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5" name="Freeform 784">
                  <a:extLst>
                    <a:ext uri="{FF2B5EF4-FFF2-40B4-BE49-F238E27FC236}">
                      <a16:creationId xmlns:a16="http://schemas.microsoft.com/office/drawing/2014/main" id="{9A03B2C7-68C1-9447-8789-75773589E32A}"/>
                    </a:ext>
                  </a:extLst>
                </p:cNvPr>
                <p:cNvSpPr/>
                <p:nvPr/>
              </p:nvSpPr>
              <p:spPr>
                <a:xfrm>
                  <a:off x="16688527" y="10616624"/>
                  <a:ext cx="659125" cy="535879"/>
                </a:xfrm>
                <a:custGeom>
                  <a:avLst/>
                  <a:gdLst>
                    <a:gd name="connsiteX0" fmla="*/ 626145 w 659125"/>
                    <a:gd name="connsiteY0" fmla="*/ 15266 h 535879"/>
                    <a:gd name="connsiteX1" fmla="*/ 614335 w 659125"/>
                    <a:gd name="connsiteY1" fmla="*/ 19928 h 535879"/>
                    <a:gd name="connsiteX2" fmla="*/ 323397 w 659125"/>
                    <a:gd name="connsiteY2" fmla="*/ 310829 h 535879"/>
                    <a:gd name="connsiteX3" fmla="*/ 317179 w 659125"/>
                    <a:gd name="connsiteY3" fmla="*/ 313315 h 535879"/>
                    <a:gd name="connsiteX4" fmla="*/ 312207 w 659125"/>
                    <a:gd name="connsiteY4" fmla="*/ 310829 h 535879"/>
                    <a:gd name="connsiteX5" fmla="*/ 149331 w 659125"/>
                    <a:gd name="connsiteY5" fmla="*/ 193971 h 535879"/>
                    <a:gd name="connsiteX6" fmla="*/ 15052 w 659125"/>
                    <a:gd name="connsiteY6" fmla="*/ 451307 h 535879"/>
                    <a:gd name="connsiteX7" fmla="*/ 39918 w 659125"/>
                    <a:gd name="connsiteY7" fmla="*/ 517194 h 535879"/>
                    <a:gd name="connsiteX8" fmla="*/ 58568 w 659125"/>
                    <a:gd name="connsiteY8" fmla="*/ 520924 h 535879"/>
                    <a:gd name="connsiteX9" fmla="*/ 339559 w 659125"/>
                    <a:gd name="connsiteY9" fmla="*/ 341908 h 535879"/>
                    <a:gd name="connsiteX10" fmla="*/ 637957 w 659125"/>
                    <a:gd name="connsiteY10" fmla="*/ 44791 h 535879"/>
                    <a:gd name="connsiteX11" fmla="*/ 642931 w 659125"/>
                    <a:gd name="connsiteY11" fmla="*/ 32359 h 535879"/>
                    <a:gd name="connsiteX12" fmla="*/ 637957 w 659125"/>
                    <a:gd name="connsiteY12" fmla="*/ 19928 h 535879"/>
                    <a:gd name="connsiteX13" fmla="*/ 626145 w 659125"/>
                    <a:gd name="connsiteY13" fmla="*/ 15266 h 535879"/>
                    <a:gd name="connsiteX14" fmla="*/ 626797 w 659125"/>
                    <a:gd name="connsiteY14" fmla="*/ 0 h 535879"/>
                    <a:gd name="connsiteX15" fmla="*/ 649179 w 659125"/>
                    <a:gd name="connsiteY15" fmla="*/ 9947 h 535879"/>
                    <a:gd name="connsiteX16" fmla="*/ 659125 w 659125"/>
                    <a:gd name="connsiteY16" fmla="*/ 32327 h 535879"/>
                    <a:gd name="connsiteX17" fmla="*/ 649179 w 659125"/>
                    <a:gd name="connsiteY17" fmla="*/ 54707 h 535879"/>
                    <a:gd name="connsiteX18" fmla="*/ 350753 w 659125"/>
                    <a:gd name="connsiteY18" fmla="*/ 354352 h 535879"/>
                    <a:gd name="connsiteX19" fmla="*/ 226409 w 659125"/>
                    <a:gd name="connsiteY19" fmla="*/ 456305 h 535879"/>
                    <a:gd name="connsiteX20" fmla="*/ 58544 w 659125"/>
                    <a:gd name="connsiteY20" fmla="*/ 535879 h 535879"/>
                    <a:gd name="connsiteX21" fmla="*/ 33675 w 659125"/>
                    <a:gd name="connsiteY21" fmla="*/ 530906 h 535879"/>
                    <a:gd name="connsiteX22" fmla="*/ 102 w 659125"/>
                    <a:gd name="connsiteY22" fmla="*/ 450089 h 535879"/>
                    <a:gd name="connsiteX23" fmla="*/ 72222 w 659125"/>
                    <a:gd name="connsiteY23" fmla="*/ 263588 h 535879"/>
                    <a:gd name="connsiteX24" fmla="*/ 140611 w 659125"/>
                    <a:gd name="connsiteY24" fmla="*/ 180284 h 535879"/>
                    <a:gd name="connsiteX25" fmla="*/ 146829 w 659125"/>
                    <a:gd name="connsiteY25" fmla="*/ 177797 h 535879"/>
                    <a:gd name="connsiteX26" fmla="*/ 318423 w 659125"/>
                    <a:gd name="connsiteY26" fmla="*/ 294671 h 535879"/>
                    <a:gd name="connsiteX27" fmla="*/ 604415 w 659125"/>
                    <a:gd name="connsiteY27" fmla="*/ 9947 h 535879"/>
                    <a:gd name="connsiteX28" fmla="*/ 626797 w 659125"/>
                    <a:gd name="connsiteY28" fmla="*/ 0 h 53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59125" h="535879">
                      <a:moveTo>
                        <a:pt x="626145" y="15266"/>
                      </a:moveTo>
                      <a:cubicBezTo>
                        <a:pt x="621795" y="15266"/>
                        <a:pt x="617443" y="16820"/>
                        <a:pt x="614335" y="19928"/>
                      </a:cubicBezTo>
                      <a:lnTo>
                        <a:pt x="323397" y="310829"/>
                      </a:lnTo>
                      <a:cubicBezTo>
                        <a:pt x="322153" y="313315"/>
                        <a:pt x="319667" y="314558"/>
                        <a:pt x="317179" y="313315"/>
                      </a:cubicBezTo>
                      <a:cubicBezTo>
                        <a:pt x="314693" y="313315"/>
                        <a:pt x="312207" y="313315"/>
                        <a:pt x="312207" y="310829"/>
                      </a:cubicBezTo>
                      <a:cubicBezTo>
                        <a:pt x="281123" y="272291"/>
                        <a:pt x="221443" y="205160"/>
                        <a:pt x="149331" y="193971"/>
                      </a:cubicBezTo>
                      <a:cubicBezTo>
                        <a:pt x="129437" y="212619"/>
                        <a:pt x="20025" y="330719"/>
                        <a:pt x="15052" y="451307"/>
                      </a:cubicBezTo>
                      <a:cubicBezTo>
                        <a:pt x="13809" y="487358"/>
                        <a:pt x="22512" y="509736"/>
                        <a:pt x="39918" y="517194"/>
                      </a:cubicBezTo>
                      <a:cubicBezTo>
                        <a:pt x="44892" y="519681"/>
                        <a:pt x="52352" y="520924"/>
                        <a:pt x="58568" y="520924"/>
                      </a:cubicBezTo>
                      <a:cubicBezTo>
                        <a:pt x="133167" y="520924"/>
                        <a:pt x="283611" y="395364"/>
                        <a:pt x="339559" y="341908"/>
                      </a:cubicBezTo>
                      <a:lnTo>
                        <a:pt x="637957" y="44791"/>
                      </a:lnTo>
                      <a:cubicBezTo>
                        <a:pt x="641687" y="41062"/>
                        <a:pt x="642931" y="37332"/>
                        <a:pt x="642931" y="32359"/>
                      </a:cubicBezTo>
                      <a:cubicBezTo>
                        <a:pt x="642931" y="27387"/>
                        <a:pt x="641687" y="23657"/>
                        <a:pt x="637957" y="19928"/>
                      </a:cubicBezTo>
                      <a:cubicBezTo>
                        <a:pt x="634849" y="16820"/>
                        <a:pt x="630497" y="15266"/>
                        <a:pt x="626145" y="15266"/>
                      </a:cubicBezTo>
                      <a:close/>
                      <a:moveTo>
                        <a:pt x="626797" y="0"/>
                      </a:moveTo>
                      <a:cubicBezTo>
                        <a:pt x="635501" y="0"/>
                        <a:pt x="642961" y="3730"/>
                        <a:pt x="649179" y="9947"/>
                      </a:cubicBezTo>
                      <a:cubicBezTo>
                        <a:pt x="655395" y="16163"/>
                        <a:pt x="659125" y="23623"/>
                        <a:pt x="659125" y="32327"/>
                      </a:cubicBezTo>
                      <a:cubicBezTo>
                        <a:pt x="659125" y="41030"/>
                        <a:pt x="655395" y="48490"/>
                        <a:pt x="649179" y="54707"/>
                      </a:cubicBezTo>
                      <a:lnTo>
                        <a:pt x="350753" y="354352"/>
                      </a:lnTo>
                      <a:cubicBezTo>
                        <a:pt x="349509" y="354352"/>
                        <a:pt x="292311" y="407815"/>
                        <a:pt x="226409" y="456305"/>
                      </a:cubicBezTo>
                      <a:cubicBezTo>
                        <a:pt x="153045" y="509769"/>
                        <a:pt x="97091" y="535879"/>
                        <a:pt x="58544" y="535879"/>
                      </a:cubicBezTo>
                      <a:cubicBezTo>
                        <a:pt x="48596" y="535879"/>
                        <a:pt x="41136" y="534636"/>
                        <a:pt x="33675" y="530906"/>
                      </a:cubicBezTo>
                      <a:cubicBezTo>
                        <a:pt x="8806" y="519716"/>
                        <a:pt x="-1141" y="493605"/>
                        <a:pt x="102" y="450089"/>
                      </a:cubicBezTo>
                      <a:cubicBezTo>
                        <a:pt x="2589" y="379218"/>
                        <a:pt x="41136" y="309591"/>
                        <a:pt x="72222" y="263588"/>
                      </a:cubicBezTo>
                      <a:cubicBezTo>
                        <a:pt x="107037" y="213854"/>
                        <a:pt x="139367" y="182771"/>
                        <a:pt x="140611" y="180284"/>
                      </a:cubicBezTo>
                      <a:cubicBezTo>
                        <a:pt x="141855" y="179041"/>
                        <a:pt x="144341" y="177797"/>
                        <a:pt x="146829" y="177797"/>
                      </a:cubicBezTo>
                      <a:cubicBezTo>
                        <a:pt x="221435" y="187744"/>
                        <a:pt x="284851" y="252398"/>
                        <a:pt x="318423" y="294671"/>
                      </a:cubicBezTo>
                      <a:lnTo>
                        <a:pt x="604415" y="9947"/>
                      </a:lnTo>
                      <a:cubicBezTo>
                        <a:pt x="610631" y="3730"/>
                        <a:pt x="618093" y="0"/>
                        <a:pt x="626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D2FF74AE-0274-1549-B987-7C7F3CBEE74A}"/>
                    </a:ext>
                  </a:extLst>
                </p:cNvPr>
                <p:cNvSpPr/>
                <p:nvPr/>
              </p:nvSpPr>
              <p:spPr>
                <a:xfrm>
                  <a:off x="16336070" y="8623907"/>
                  <a:ext cx="2000742" cy="17783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7" h="1428">
                      <a:moveTo>
                        <a:pt x="1587" y="15"/>
                      </a:moveTo>
                      <a:cubicBezTo>
                        <a:pt x="1586" y="10"/>
                        <a:pt x="1585" y="5"/>
                        <a:pt x="1583" y="0"/>
                      </a:cubicBezTo>
                      <a:lnTo>
                        <a:pt x="733" y="31"/>
                      </a:lnTo>
                      <a:cubicBezTo>
                        <a:pt x="733" y="31"/>
                        <a:pt x="174" y="67"/>
                        <a:pt x="60" y="221"/>
                      </a:cubicBezTo>
                      <a:cubicBezTo>
                        <a:pt x="-54" y="376"/>
                        <a:pt x="-36" y="604"/>
                        <a:pt x="375" y="1428"/>
                      </a:cubicBezTo>
                      <a:lnTo>
                        <a:pt x="646" y="1273"/>
                      </a:lnTo>
                      <a:cubicBezTo>
                        <a:pt x="646" y="1273"/>
                        <a:pt x="559" y="795"/>
                        <a:pt x="497" y="648"/>
                      </a:cubicBezTo>
                      <a:lnTo>
                        <a:pt x="1108" y="648"/>
                      </a:lnTo>
                      <a:cubicBezTo>
                        <a:pt x="1437" y="648"/>
                        <a:pt x="1680" y="332"/>
                        <a:pt x="1587" y="1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6" name="Freeform 785">
                  <a:extLst>
                    <a:ext uri="{FF2B5EF4-FFF2-40B4-BE49-F238E27FC236}">
                      <a16:creationId xmlns:a16="http://schemas.microsoft.com/office/drawing/2014/main" id="{A4D20EA8-259C-4743-89A1-EEDF6F44F4E8}"/>
                    </a:ext>
                  </a:extLst>
                </p:cNvPr>
                <p:cNvSpPr/>
                <p:nvPr/>
              </p:nvSpPr>
              <p:spPr>
                <a:xfrm>
                  <a:off x="16330320" y="8616106"/>
                  <a:ext cx="2016529" cy="1793644"/>
                </a:xfrm>
                <a:custGeom>
                  <a:avLst/>
                  <a:gdLst>
                    <a:gd name="connsiteX0" fmla="*/ 1971624 w 2016529"/>
                    <a:gd name="connsiteY0" fmla="*/ 15277 h 1793644"/>
                    <a:gd name="connsiteX1" fmla="*/ 919590 w 2016529"/>
                    <a:gd name="connsiteY1" fmla="*/ 53883 h 1793644"/>
                    <a:gd name="connsiteX2" fmla="*/ 554802 w 2016529"/>
                    <a:gd name="connsiteY2" fmla="*/ 101206 h 1793644"/>
                    <a:gd name="connsiteX3" fmla="*/ 87923 w 2016529"/>
                    <a:gd name="connsiteY3" fmla="*/ 288008 h 1793644"/>
                    <a:gd name="connsiteX4" fmla="*/ 476366 w 2016529"/>
                    <a:gd name="connsiteY4" fmla="*/ 1774953 h 1793644"/>
                    <a:gd name="connsiteX5" fmla="*/ 802558 w 2016529"/>
                    <a:gd name="connsiteY5" fmla="*/ 1589396 h 1793644"/>
                    <a:gd name="connsiteX6" fmla="*/ 618298 w 2016529"/>
                    <a:gd name="connsiteY6" fmla="*/ 818526 h 1793644"/>
                    <a:gd name="connsiteX7" fmla="*/ 619542 w 2016529"/>
                    <a:gd name="connsiteY7" fmla="*/ 809809 h 1793644"/>
                    <a:gd name="connsiteX8" fmla="*/ 625768 w 2016529"/>
                    <a:gd name="connsiteY8" fmla="*/ 807318 h 1793644"/>
                    <a:gd name="connsiteX9" fmla="*/ 1386468 w 2016529"/>
                    <a:gd name="connsiteY9" fmla="*/ 807318 h 1793644"/>
                    <a:gd name="connsiteX10" fmla="*/ 1879492 w 2016529"/>
                    <a:gd name="connsiteY10" fmla="*/ 559494 h 1793644"/>
                    <a:gd name="connsiteX11" fmla="*/ 1976604 w 2016529"/>
                    <a:gd name="connsiteY11" fmla="*/ 28976 h 1793644"/>
                    <a:gd name="connsiteX12" fmla="*/ 1971624 w 2016529"/>
                    <a:gd name="connsiteY12" fmla="*/ 15277 h 1793644"/>
                    <a:gd name="connsiteX13" fmla="*/ 1977862 w 2016529"/>
                    <a:gd name="connsiteY13" fmla="*/ 323 h 1793644"/>
                    <a:gd name="connsiteX14" fmla="*/ 1985332 w 2016529"/>
                    <a:gd name="connsiteY14" fmla="*/ 5304 h 1793644"/>
                    <a:gd name="connsiteX15" fmla="*/ 1991558 w 2016529"/>
                    <a:gd name="connsiteY15" fmla="*/ 23985 h 1793644"/>
                    <a:gd name="connsiteX16" fmla="*/ 1890710 w 2016529"/>
                    <a:gd name="connsiteY16" fmla="*/ 569453 h 1793644"/>
                    <a:gd name="connsiteX17" fmla="*/ 1386476 w 2016529"/>
                    <a:gd name="connsiteY17" fmla="*/ 822262 h 1793644"/>
                    <a:gd name="connsiteX18" fmla="*/ 636972 w 2016529"/>
                    <a:gd name="connsiteY18" fmla="*/ 822262 h 1793644"/>
                    <a:gd name="connsiteX19" fmla="*/ 818746 w 2016529"/>
                    <a:gd name="connsiteY19" fmla="*/ 1591895 h 1793644"/>
                    <a:gd name="connsiteX20" fmla="*/ 815010 w 2016529"/>
                    <a:gd name="connsiteY20" fmla="*/ 1600613 h 1793644"/>
                    <a:gd name="connsiteX21" fmla="*/ 477610 w 2016529"/>
                    <a:gd name="connsiteY21" fmla="*/ 1793644 h 1793644"/>
                    <a:gd name="connsiteX22" fmla="*/ 473874 w 2016529"/>
                    <a:gd name="connsiteY22" fmla="*/ 1793644 h 1793644"/>
                    <a:gd name="connsiteX23" fmla="*/ 471384 w 2016529"/>
                    <a:gd name="connsiteY23" fmla="*/ 1793644 h 1793644"/>
                    <a:gd name="connsiteX24" fmla="*/ 466404 w 2016529"/>
                    <a:gd name="connsiteY24" fmla="*/ 1789908 h 1793644"/>
                    <a:gd name="connsiteX25" fmla="*/ 75467 w 2016529"/>
                    <a:gd name="connsiteY25" fmla="*/ 279284 h 1793644"/>
                    <a:gd name="connsiteX26" fmla="*/ 918348 w 2016529"/>
                    <a:gd name="connsiteY26" fmla="*/ 38929 h 179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016529" h="1793644">
                      <a:moveTo>
                        <a:pt x="1971624" y="15277"/>
                      </a:moveTo>
                      <a:lnTo>
                        <a:pt x="919590" y="53883"/>
                      </a:lnTo>
                      <a:cubicBezTo>
                        <a:pt x="918344" y="55128"/>
                        <a:pt x="744044" y="65091"/>
                        <a:pt x="554802" y="101206"/>
                      </a:cubicBezTo>
                      <a:cubicBezTo>
                        <a:pt x="307044" y="146038"/>
                        <a:pt x="145193" y="210797"/>
                        <a:pt x="87923" y="288008"/>
                      </a:cubicBezTo>
                      <a:cubicBezTo>
                        <a:pt x="-50274" y="477301"/>
                        <a:pt x="-29108" y="758749"/>
                        <a:pt x="476366" y="1774953"/>
                      </a:cubicBezTo>
                      <a:lnTo>
                        <a:pt x="802558" y="1589396"/>
                      </a:lnTo>
                      <a:cubicBezTo>
                        <a:pt x="791354" y="1529619"/>
                        <a:pt x="691752" y="989139"/>
                        <a:pt x="618298" y="818526"/>
                      </a:cubicBezTo>
                      <a:cubicBezTo>
                        <a:pt x="617052" y="816035"/>
                        <a:pt x="617052" y="812299"/>
                        <a:pt x="619542" y="809809"/>
                      </a:cubicBezTo>
                      <a:cubicBezTo>
                        <a:pt x="620788" y="808563"/>
                        <a:pt x="623278" y="807318"/>
                        <a:pt x="625768" y="807318"/>
                      </a:cubicBezTo>
                      <a:lnTo>
                        <a:pt x="1386468" y="807318"/>
                      </a:lnTo>
                      <a:cubicBezTo>
                        <a:pt x="1581936" y="807318"/>
                        <a:pt x="1761216" y="716408"/>
                        <a:pt x="1879492" y="559494"/>
                      </a:cubicBezTo>
                      <a:cubicBezTo>
                        <a:pt x="1995280" y="405071"/>
                        <a:pt x="2030140" y="212042"/>
                        <a:pt x="1976604" y="28976"/>
                      </a:cubicBezTo>
                      <a:cubicBezTo>
                        <a:pt x="1975358" y="23994"/>
                        <a:pt x="1974114" y="20258"/>
                        <a:pt x="1971624" y="15277"/>
                      </a:cubicBezTo>
                      <a:close/>
                      <a:moveTo>
                        <a:pt x="1977862" y="323"/>
                      </a:moveTo>
                      <a:cubicBezTo>
                        <a:pt x="1981598" y="-922"/>
                        <a:pt x="1984088" y="1568"/>
                        <a:pt x="1985332" y="5304"/>
                      </a:cubicBezTo>
                      <a:cubicBezTo>
                        <a:pt x="1987822" y="11531"/>
                        <a:pt x="1989068" y="19003"/>
                        <a:pt x="1991558" y="23985"/>
                      </a:cubicBezTo>
                      <a:cubicBezTo>
                        <a:pt x="2046338" y="213280"/>
                        <a:pt x="2010232" y="410047"/>
                        <a:pt x="1890710" y="569453"/>
                      </a:cubicBezTo>
                      <a:cubicBezTo>
                        <a:pt x="1771188" y="730105"/>
                        <a:pt x="1586926" y="822262"/>
                        <a:pt x="1386476" y="822262"/>
                      </a:cubicBezTo>
                      <a:lnTo>
                        <a:pt x="636972" y="822262"/>
                      </a:lnTo>
                      <a:cubicBezTo>
                        <a:pt x="714164" y="1015293"/>
                        <a:pt x="817500" y="1586914"/>
                        <a:pt x="818746" y="1591895"/>
                      </a:cubicBezTo>
                      <a:cubicBezTo>
                        <a:pt x="818746" y="1595631"/>
                        <a:pt x="817500" y="1599367"/>
                        <a:pt x="815010" y="1600613"/>
                      </a:cubicBezTo>
                      <a:lnTo>
                        <a:pt x="477610" y="1793644"/>
                      </a:lnTo>
                      <a:cubicBezTo>
                        <a:pt x="476364" y="1793644"/>
                        <a:pt x="475120" y="1793644"/>
                        <a:pt x="473874" y="1793644"/>
                      </a:cubicBezTo>
                      <a:cubicBezTo>
                        <a:pt x="472630" y="1793644"/>
                        <a:pt x="472630" y="1793644"/>
                        <a:pt x="471384" y="1793644"/>
                      </a:cubicBezTo>
                      <a:cubicBezTo>
                        <a:pt x="470140" y="1793644"/>
                        <a:pt x="467650" y="1791153"/>
                        <a:pt x="466404" y="1789908"/>
                      </a:cubicBezTo>
                      <a:cubicBezTo>
                        <a:pt x="-45300" y="759994"/>
                        <a:pt x="-66465" y="473561"/>
                        <a:pt x="75467" y="279284"/>
                      </a:cubicBezTo>
                      <a:cubicBezTo>
                        <a:pt x="218645" y="85008"/>
                        <a:pt x="890958" y="41420"/>
                        <a:pt x="918348" y="389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51E507D-F756-0F45-BF4C-DB23E4EA29C9}"/>
                    </a:ext>
                  </a:extLst>
                </p:cNvPr>
                <p:cNvSpPr/>
                <p:nvPr/>
              </p:nvSpPr>
              <p:spPr>
                <a:xfrm>
                  <a:off x="16684892" y="6233639"/>
                  <a:ext cx="725051" cy="1095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3" h="880">
                      <a:moveTo>
                        <a:pt x="583" y="249"/>
                      </a:moveTo>
                      <a:cubicBezTo>
                        <a:pt x="583" y="113"/>
                        <a:pt x="492" y="40"/>
                        <a:pt x="392" y="11"/>
                      </a:cubicBezTo>
                      <a:cubicBezTo>
                        <a:pt x="224" y="-38"/>
                        <a:pt x="49" y="84"/>
                        <a:pt x="27" y="259"/>
                      </a:cubicBezTo>
                      <a:cubicBezTo>
                        <a:pt x="9" y="426"/>
                        <a:pt x="-63" y="665"/>
                        <a:pt x="141" y="691"/>
                      </a:cubicBezTo>
                      <a:lnTo>
                        <a:pt x="270" y="880"/>
                      </a:lnTo>
                      <a:lnTo>
                        <a:pt x="500" y="668"/>
                      </a:lnTo>
                      <a:lnTo>
                        <a:pt x="446" y="572"/>
                      </a:lnTo>
                      <a:cubicBezTo>
                        <a:pt x="446" y="572"/>
                        <a:pt x="583" y="512"/>
                        <a:pt x="583" y="2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7" name="Freeform 786">
                  <a:extLst>
                    <a:ext uri="{FF2B5EF4-FFF2-40B4-BE49-F238E27FC236}">
                      <a16:creationId xmlns:a16="http://schemas.microsoft.com/office/drawing/2014/main" id="{AABC2209-C7CD-A742-A558-F9D7A4DAA220}"/>
                    </a:ext>
                  </a:extLst>
                </p:cNvPr>
                <p:cNvSpPr/>
                <p:nvPr/>
              </p:nvSpPr>
              <p:spPr>
                <a:xfrm>
                  <a:off x="16677570" y="6226353"/>
                  <a:ext cx="739846" cy="1111446"/>
                </a:xfrm>
                <a:custGeom>
                  <a:avLst/>
                  <a:gdLst>
                    <a:gd name="connsiteX0" fmla="*/ 400318 w 739846"/>
                    <a:gd name="connsiteY0" fmla="*/ 16010 h 1111446"/>
                    <a:gd name="connsiteX1" fmla="*/ 210046 w 739846"/>
                    <a:gd name="connsiteY1" fmla="*/ 72026 h 1111446"/>
                    <a:gd name="connsiteX2" fmla="*/ 49620 w 739846"/>
                    <a:gd name="connsiteY2" fmla="*/ 329697 h 1111446"/>
                    <a:gd name="connsiteX3" fmla="*/ 35941 w 739846"/>
                    <a:gd name="connsiteY3" fmla="*/ 429280 h 1111446"/>
                    <a:gd name="connsiteX4" fmla="*/ 57082 w 739846"/>
                    <a:gd name="connsiteY4" fmla="*/ 795247 h 1111446"/>
                    <a:gd name="connsiteX5" fmla="*/ 183930 w 739846"/>
                    <a:gd name="connsiteY5" fmla="*/ 859976 h 1111446"/>
                    <a:gd name="connsiteX6" fmla="*/ 188904 w 739846"/>
                    <a:gd name="connsiteY6" fmla="*/ 862465 h 1111446"/>
                    <a:gd name="connsiteX7" fmla="*/ 345598 w 739846"/>
                    <a:gd name="connsiteY7" fmla="*/ 1091506 h 1111446"/>
                    <a:gd name="connsiteX8" fmla="*/ 620436 w 739846"/>
                    <a:gd name="connsiteY8" fmla="*/ 837570 h 1111446"/>
                    <a:gd name="connsiteX9" fmla="*/ 554524 w 739846"/>
                    <a:gd name="connsiteY9" fmla="*/ 723049 h 1111446"/>
                    <a:gd name="connsiteX10" fmla="*/ 554524 w 739846"/>
                    <a:gd name="connsiteY10" fmla="*/ 716825 h 1111446"/>
                    <a:gd name="connsiteX11" fmla="*/ 558254 w 739846"/>
                    <a:gd name="connsiteY11" fmla="*/ 711846 h 1111446"/>
                    <a:gd name="connsiteX12" fmla="*/ 724898 w 739846"/>
                    <a:gd name="connsiteY12" fmla="*/ 317249 h 1111446"/>
                    <a:gd name="connsiteX13" fmla="*/ 492344 w 739846"/>
                    <a:gd name="connsiteY13" fmla="*/ 28458 h 1111446"/>
                    <a:gd name="connsiteX14" fmla="*/ 400318 w 739846"/>
                    <a:gd name="connsiteY14" fmla="*/ 16010 h 1111446"/>
                    <a:gd name="connsiteX15" fmla="*/ 421712 w 739846"/>
                    <a:gd name="connsiteY15" fmla="*/ 587 h 1111446"/>
                    <a:gd name="connsiteX16" fmla="*/ 497326 w 739846"/>
                    <a:gd name="connsiteY16" fmla="*/ 13502 h 1111446"/>
                    <a:gd name="connsiteX17" fmla="*/ 739846 w 739846"/>
                    <a:gd name="connsiteY17" fmla="*/ 317242 h 1111446"/>
                    <a:gd name="connsiteX18" fmla="*/ 573192 w 739846"/>
                    <a:gd name="connsiteY18" fmla="*/ 723058 h 1111446"/>
                    <a:gd name="connsiteX19" fmla="*/ 636620 w 739846"/>
                    <a:gd name="connsiteY19" fmla="*/ 835093 h 1111446"/>
                    <a:gd name="connsiteX20" fmla="*/ 634132 w 739846"/>
                    <a:gd name="connsiteY20" fmla="*/ 843807 h 1111446"/>
                    <a:gd name="connsiteX21" fmla="*/ 349326 w 739846"/>
                    <a:gd name="connsiteY21" fmla="*/ 1108957 h 1111446"/>
                    <a:gd name="connsiteX22" fmla="*/ 343108 w 739846"/>
                    <a:gd name="connsiteY22" fmla="*/ 1111446 h 1111446"/>
                    <a:gd name="connsiteX23" fmla="*/ 336890 w 739846"/>
                    <a:gd name="connsiteY23" fmla="*/ 1107712 h 1111446"/>
                    <a:gd name="connsiteX24" fmla="*/ 178940 w 739846"/>
                    <a:gd name="connsiteY24" fmla="*/ 873683 h 1111446"/>
                    <a:gd name="connsiteX25" fmla="*/ 44620 w 739846"/>
                    <a:gd name="connsiteY25" fmla="*/ 803972 h 1111446"/>
                    <a:gd name="connsiteX26" fmla="*/ 19746 w 739846"/>
                    <a:gd name="connsiteY26" fmla="*/ 426787 h 1111446"/>
                    <a:gd name="connsiteX27" fmla="*/ 33427 w 739846"/>
                    <a:gd name="connsiteY27" fmla="*/ 328445 h 1111446"/>
                    <a:gd name="connsiteX28" fmla="*/ 202570 w 739846"/>
                    <a:gd name="connsiteY28" fmla="*/ 60806 h 1111446"/>
                    <a:gd name="connsiteX29" fmla="*/ 421712 w 739846"/>
                    <a:gd name="connsiteY29" fmla="*/ 587 h 1111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39846" h="1111446">
                      <a:moveTo>
                        <a:pt x="400318" y="16010"/>
                      </a:moveTo>
                      <a:cubicBezTo>
                        <a:pt x="334406" y="16010"/>
                        <a:pt x="268494" y="34682"/>
                        <a:pt x="210046" y="72026"/>
                      </a:cubicBezTo>
                      <a:cubicBezTo>
                        <a:pt x="120506" y="131775"/>
                        <a:pt x="62056" y="226379"/>
                        <a:pt x="49620" y="329697"/>
                      </a:cubicBezTo>
                      <a:cubicBezTo>
                        <a:pt x="45890" y="360816"/>
                        <a:pt x="40915" y="394425"/>
                        <a:pt x="35941" y="429280"/>
                      </a:cubicBezTo>
                      <a:cubicBezTo>
                        <a:pt x="16043" y="561227"/>
                        <a:pt x="-5098" y="711846"/>
                        <a:pt x="57082" y="795247"/>
                      </a:cubicBezTo>
                      <a:cubicBezTo>
                        <a:pt x="84441" y="831346"/>
                        <a:pt x="125480" y="852507"/>
                        <a:pt x="183930" y="859976"/>
                      </a:cubicBezTo>
                      <a:cubicBezTo>
                        <a:pt x="186416" y="859976"/>
                        <a:pt x="188904" y="861221"/>
                        <a:pt x="188904" y="862465"/>
                      </a:cubicBezTo>
                      <a:lnTo>
                        <a:pt x="345598" y="1091506"/>
                      </a:lnTo>
                      <a:lnTo>
                        <a:pt x="620436" y="837570"/>
                      </a:lnTo>
                      <a:lnTo>
                        <a:pt x="554524" y="723049"/>
                      </a:lnTo>
                      <a:cubicBezTo>
                        <a:pt x="554524" y="721804"/>
                        <a:pt x="553280" y="719315"/>
                        <a:pt x="554524" y="716825"/>
                      </a:cubicBezTo>
                      <a:cubicBezTo>
                        <a:pt x="554524" y="715581"/>
                        <a:pt x="557012" y="713091"/>
                        <a:pt x="558254" y="711846"/>
                      </a:cubicBezTo>
                      <a:cubicBezTo>
                        <a:pt x="560742" y="711846"/>
                        <a:pt x="724898" y="635914"/>
                        <a:pt x="724898" y="317249"/>
                      </a:cubicBezTo>
                      <a:cubicBezTo>
                        <a:pt x="724898" y="124307"/>
                        <a:pt x="579396" y="53354"/>
                        <a:pt x="492344" y="28458"/>
                      </a:cubicBezTo>
                      <a:cubicBezTo>
                        <a:pt x="462498" y="19745"/>
                        <a:pt x="431408" y="16010"/>
                        <a:pt x="400318" y="16010"/>
                      </a:cubicBezTo>
                      <a:close/>
                      <a:moveTo>
                        <a:pt x="421712" y="587"/>
                      </a:moveTo>
                      <a:cubicBezTo>
                        <a:pt x="447112" y="2065"/>
                        <a:pt x="472452" y="6345"/>
                        <a:pt x="497326" y="13502"/>
                      </a:cubicBezTo>
                      <a:cubicBezTo>
                        <a:pt x="651544" y="58316"/>
                        <a:pt x="739846" y="169107"/>
                        <a:pt x="739846" y="317242"/>
                      </a:cubicBezTo>
                      <a:cubicBezTo>
                        <a:pt x="739846" y="609778"/>
                        <a:pt x="606772" y="703141"/>
                        <a:pt x="573192" y="723058"/>
                      </a:cubicBezTo>
                      <a:lnTo>
                        <a:pt x="636620" y="835093"/>
                      </a:lnTo>
                      <a:cubicBezTo>
                        <a:pt x="637864" y="837583"/>
                        <a:pt x="637864" y="841317"/>
                        <a:pt x="634132" y="843807"/>
                      </a:cubicBezTo>
                      <a:lnTo>
                        <a:pt x="349326" y="1108957"/>
                      </a:lnTo>
                      <a:cubicBezTo>
                        <a:pt x="346838" y="1110201"/>
                        <a:pt x="345594" y="1111446"/>
                        <a:pt x="343108" y="1111446"/>
                      </a:cubicBezTo>
                      <a:cubicBezTo>
                        <a:pt x="340620" y="1111446"/>
                        <a:pt x="339376" y="1108957"/>
                        <a:pt x="336890" y="1107712"/>
                      </a:cubicBezTo>
                      <a:lnTo>
                        <a:pt x="178940" y="873683"/>
                      </a:lnTo>
                      <a:cubicBezTo>
                        <a:pt x="119242" y="866214"/>
                        <a:pt x="74469" y="842562"/>
                        <a:pt x="44620" y="803972"/>
                      </a:cubicBezTo>
                      <a:cubicBezTo>
                        <a:pt x="-22540" y="715589"/>
                        <a:pt x="1091" y="562474"/>
                        <a:pt x="19746" y="426787"/>
                      </a:cubicBezTo>
                      <a:cubicBezTo>
                        <a:pt x="25965" y="391932"/>
                        <a:pt x="29696" y="359566"/>
                        <a:pt x="33427" y="328445"/>
                      </a:cubicBezTo>
                      <a:cubicBezTo>
                        <a:pt x="47108" y="218900"/>
                        <a:pt x="108048" y="121803"/>
                        <a:pt x="202570" y="60806"/>
                      </a:cubicBezTo>
                      <a:cubicBezTo>
                        <a:pt x="268796" y="16926"/>
                        <a:pt x="345518" y="-3848"/>
                        <a:pt x="421712" y="5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1499B14E-E860-5047-B098-57293D48840D}"/>
                    </a:ext>
                  </a:extLst>
                </p:cNvPr>
                <p:cNvSpPr/>
                <p:nvPr/>
              </p:nvSpPr>
              <p:spPr>
                <a:xfrm>
                  <a:off x="16772097" y="6202483"/>
                  <a:ext cx="1073872" cy="8038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3" h="646">
                      <a:moveTo>
                        <a:pt x="863" y="589"/>
                      </a:moveTo>
                      <a:cubicBezTo>
                        <a:pt x="862" y="587"/>
                        <a:pt x="860" y="585"/>
                        <a:pt x="858" y="585"/>
                      </a:cubicBezTo>
                      <a:cubicBezTo>
                        <a:pt x="710" y="568"/>
                        <a:pt x="698" y="411"/>
                        <a:pt x="706" y="260"/>
                      </a:cubicBezTo>
                      <a:cubicBezTo>
                        <a:pt x="711" y="164"/>
                        <a:pt x="693" y="90"/>
                        <a:pt x="655" y="50"/>
                      </a:cubicBezTo>
                      <a:cubicBezTo>
                        <a:pt x="635" y="30"/>
                        <a:pt x="611" y="19"/>
                        <a:pt x="584" y="19"/>
                      </a:cubicBezTo>
                      <a:cubicBezTo>
                        <a:pt x="522" y="19"/>
                        <a:pt x="486" y="61"/>
                        <a:pt x="467" y="91"/>
                      </a:cubicBezTo>
                      <a:cubicBezTo>
                        <a:pt x="430" y="50"/>
                        <a:pt x="378" y="21"/>
                        <a:pt x="318" y="8"/>
                      </a:cubicBezTo>
                      <a:cubicBezTo>
                        <a:pt x="186" y="-18"/>
                        <a:pt x="83" y="21"/>
                        <a:pt x="3" y="127"/>
                      </a:cubicBezTo>
                      <a:cubicBezTo>
                        <a:pt x="-1" y="131"/>
                        <a:pt x="-1" y="138"/>
                        <a:pt x="2" y="144"/>
                      </a:cubicBezTo>
                      <a:cubicBezTo>
                        <a:pt x="6" y="150"/>
                        <a:pt x="12" y="152"/>
                        <a:pt x="18" y="151"/>
                      </a:cubicBezTo>
                      <a:cubicBezTo>
                        <a:pt x="50" y="145"/>
                        <a:pt x="110" y="145"/>
                        <a:pt x="151" y="210"/>
                      </a:cubicBezTo>
                      <a:cubicBezTo>
                        <a:pt x="190" y="274"/>
                        <a:pt x="186" y="349"/>
                        <a:pt x="181" y="388"/>
                      </a:cubicBezTo>
                      <a:cubicBezTo>
                        <a:pt x="179" y="400"/>
                        <a:pt x="183" y="411"/>
                        <a:pt x="190" y="420"/>
                      </a:cubicBezTo>
                      <a:cubicBezTo>
                        <a:pt x="197" y="428"/>
                        <a:pt x="208" y="433"/>
                        <a:pt x="220" y="433"/>
                      </a:cubicBezTo>
                      <a:cubicBezTo>
                        <a:pt x="235" y="433"/>
                        <a:pt x="248" y="426"/>
                        <a:pt x="255" y="412"/>
                      </a:cubicBezTo>
                      <a:cubicBezTo>
                        <a:pt x="263" y="397"/>
                        <a:pt x="277" y="380"/>
                        <a:pt x="301" y="382"/>
                      </a:cubicBezTo>
                      <a:cubicBezTo>
                        <a:pt x="320" y="383"/>
                        <a:pt x="334" y="398"/>
                        <a:pt x="337" y="422"/>
                      </a:cubicBezTo>
                      <a:cubicBezTo>
                        <a:pt x="341" y="453"/>
                        <a:pt x="326" y="493"/>
                        <a:pt x="293" y="505"/>
                      </a:cubicBezTo>
                      <a:cubicBezTo>
                        <a:pt x="285" y="508"/>
                        <a:pt x="280" y="514"/>
                        <a:pt x="277" y="521"/>
                      </a:cubicBezTo>
                      <a:cubicBezTo>
                        <a:pt x="275" y="528"/>
                        <a:pt x="276" y="536"/>
                        <a:pt x="280" y="542"/>
                      </a:cubicBezTo>
                      <a:cubicBezTo>
                        <a:pt x="296" y="568"/>
                        <a:pt x="325" y="600"/>
                        <a:pt x="375" y="604"/>
                      </a:cubicBezTo>
                      <a:cubicBezTo>
                        <a:pt x="376" y="604"/>
                        <a:pt x="377" y="603"/>
                        <a:pt x="378" y="603"/>
                      </a:cubicBezTo>
                      <a:cubicBezTo>
                        <a:pt x="384" y="600"/>
                        <a:pt x="500" y="552"/>
                        <a:pt x="527" y="355"/>
                      </a:cubicBezTo>
                      <a:cubicBezTo>
                        <a:pt x="539" y="441"/>
                        <a:pt x="568" y="557"/>
                        <a:pt x="639" y="610"/>
                      </a:cubicBezTo>
                      <a:cubicBezTo>
                        <a:pt x="676" y="637"/>
                        <a:pt x="711" y="646"/>
                        <a:pt x="742" y="646"/>
                      </a:cubicBezTo>
                      <a:cubicBezTo>
                        <a:pt x="812" y="646"/>
                        <a:pt x="861" y="596"/>
                        <a:pt x="861" y="595"/>
                      </a:cubicBezTo>
                      <a:cubicBezTo>
                        <a:pt x="863" y="594"/>
                        <a:pt x="863" y="591"/>
                        <a:pt x="863" y="5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36DAE35B-4C09-194F-B709-F34391E0914C}"/>
                    </a:ext>
                  </a:extLst>
                </p:cNvPr>
                <p:cNvSpPr/>
                <p:nvPr/>
              </p:nvSpPr>
              <p:spPr>
                <a:xfrm>
                  <a:off x="16613882" y="6845538"/>
                  <a:ext cx="379966" cy="515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6" h="415">
                      <a:moveTo>
                        <a:pt x="243" y="222"/>
                      </a:moveTo>
                      <a:cubicBezTo>
                        <a:pt x="243" y="222"/>
                        <a:pt x="280" y="188"/>
                        <a:pt x="298" y="203"/>
                      </a:cubicBezTo>
                      <a:cubicBezTo>
                        <a:pt x="319" y="220"/>
                        <a:pt x="301" y="276"/>
                        <a:pt x="182" y="407"/>
                      </a:cubicBezTo>
                      <a:cubicBezTo>
                        <a:pt x="182" y="407"/>
                        <a:pt x="97" y="433"/>
                        <a:pt x="8" y="394"/>
                      </a:cubicBezTo>
                      <a:cubicBezTo>
                        <a:pt x="8" y="394"/>
                        <a:pt x="-11" y="185"/>
                        <a:pt x="9" y="161"/>
                      </a:cubicBezTo>
                      <a:cubicBezTo>
                        <a:pt x="26" y="142"/>
                        <a:pt x="49" y="155"/>
                        <a:pt x="49" y="155"/>
                      </a:cubicBezTo>
                      <a:cubicBezTo>
                        <a:pt x="49" y="155"/>
                        <a:pt x="54" y="125"/>
                        <a:pt x="75" y="116"/>
                      </a:cubicBezTo>
                      <a:cubicBezTo>
                        <a:pt x="97" y="107"/>
                        <a:pt x="115" y="122"/>
                        <a:pt x="115" y="122"/>
                      </a:cubicBezTo>
                      <a:cubicBezTo>
                        <a:pt x="115" y="122"/>
                        <a:pt x="129" y="97"/>
                        <a:pt x="150" y="96"/>
                      </a:cubicBezTo>
                      <a:cubicBezTo>
                        <a:pt x="175" y="95"/>
                        <a:pt x="187" y="117"/>
                        <a:pt x="187" y="117"/>
                      </a:cubicBezTo>
                      <a:lnTo>
                        <a:pt x="269" y="8"/>
                      </a:lnTo>
                      <a:cubicBezTo>
                        <a:pt x="276" y="-1"/>
                        <a:pt x="288" y="-2"/>
                        <a:pt x="297" y="4"/>
                      </a:cubicBezTo>
                      <a:cubicBezTo>
                        <a:pt x="305" y="10"/>
                        <a:pt x="308" y="20"/>
                        <a:pt x="305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8" name="Freeform 787">
                  <a:extLst>
                    <a:ext uri="{FF2B5EF4-FFF2-40B4-BE49-F238E27FC236}">
                      <a16:creationId xmlns:a16="http://schemas.microsoft.com/office/drawing/2014/main" id="{240F1A3D-68DB-374B-8F19-321500F3425C}"/>
                    </a:ext>
                  </a:extLst>
                </p:cNvPr>
                <p:cNvSpPr/>
                <p:nvPr/>
              </p:nvSpPr>
              <p:spPr>
                <a:xfrm>
                  <a:off x="16605878" y="6838226"/>
                  <a:ext cx="395426" cy="530728"/>
                </a:xfrm>
                <a:custGeom>
                  <a:avLst/>
                  <a:gdLst>
                    <a:gd name="connsiteX0" fmla="*/ 359546 w 395426"/>
                    <a:gd name="connsiteY0" fmla="*/ 14478 h 530728"/>
                    <a:gd name="connsiteX1" fmla="*/ 346974 w 395426"/>
                    <a:gd name="connsiteY1" fmla="*/ 21005 h 530728"/>
                    <a:gd name="connsiteX2" fmla="*/ 246408 w 395426"/>
                    <a:gd name="connsiteY2" fmla="*/ 156506 h 530728"/>
                    <a:gd name="connsiteX3" fmla="*/ 240200 w 395426"/>
                    <a:gd name="connsiteY3" fmla="*/ 158992 h 530728"/>
                    <a:gd name="connsiteX4" fmla="*/ 233992 w 395426"/>
                    <a:gd name="connsiteY4" fmla="*/ 155263 h 530728"/>
                    <a:gd name="connsiteX5" fmla="*/ 196746 w 395426"/>
                    <a:gd name="connsiteY5" fmla="*/ 132887 h 530728"/>
                    <a:gd name="connsiteX6" fmla="*/ 194262 w 395426"/>
                    <a:gd name="connsiteY6" fmla="*/ 132887 h 530728"/>
                    <a:gd name="connsiteX7" fmla="*/ 158258 w 395426"/>
                    <a:gd name="connsiteY7" fmla="*/ 161479 h 530728"/>
                    <a:gd name="connsiteX8" fmla="*/ 152050 w 395426"/>
                    <a:gd name="connsiteY8" fmla="*/ 165208 h 530728"/>
                    <a:gd name="connsiteX9" fmla="*/ 145842 w 395426"/>
                    <a:gd name="connsiteY9" fmla="*/ 163965 h 530728"/>
                    <a:gd name="connsiteX10" fmla="*/ 104871 w 395426"/>
                    <a:gd name="connsiteY10" fmla="*/ 157749 h 530728"/>
                    <a:gd name="connsiteX11" fmla="*/ 76315 w 395426"/>
                    <a:gd name="connsiteY11" fmla="*/ 200016 h 530728"/>
                    <a:gd name="connsiteX12" fmla="*/ 72591 w 395426"/>
                    <a:gd name="connsiteY12" fmla="*/ 204988 h 530728"/>
                    <a:gd name="connsiteX13" fmla="*/ 65141 w 395426"/>
                    <a:gd name="connsiteY13" fmla="*/ 204988 h 530728"/>
                    <a:gd name="connsiteX14" fmla="*/ 25411 w 395426"/>
                    <a:gd name="connsiteY14" fmla="*/ 211204 h 530728"/>
                    <a:gd name="connsiteX15" fmla="*/ 25411 w 395426"/>
                    <a:gd name="connsiteY15" fmla="*/ 490908 h 530728"/>
                    <a:gd name="connsiteX16" fmla="*/ 230268 w 395426"/>
                    <a:gd name="connsiteY16" fmla="*/ 504582 h 530728"/>
                    <a:gd name="connsiteX17" fmla="*/ 379254 w 395426"/>
                    <a:gd name="connsiteY17" fmla="*/ 278333 h 530728"/>
                    <a:gd name="connsiteX18" fmla="*/ 373046 w 395426"/>
                    <a:gd name="connsiteY18" fmla="*/ 263415 h 530728"/>
                    <a:gd name="connsiteX19" fmla="*/ 314694 w 395426"/>
                    <a:gd name="connsiteY19" fmla="*/ 287035 h 530728"/>
                    <a:gd name="connsiteX20" fmla="*/ 306002 w 395426"/>
                    <a:gd name="connsiteY20" fmla="*/ 288278 h 530728"/>
                    <a:gd name="connsiteX21" fmla="*/ 302278 w 395426"/>
                    <a:gd name="connsiteY21" fmla="*/ 279576 h 530728"/>
                    <a:gd name="connsiteX22" fmla="*/ 379254 w 395426"/>
                    <a:gd name="connsiteY22" fmla="*/ 38409 h 530728"/>
                    <a:gd name="connsiteX23" fmla="*/ 373046 w 395426"/>
                    <a:gd name="connsiteY23" fmla="*/ 17276 h 530728"/>
                    <a:gd name="connsiteX24" fmla="*/ 359546 w 395426"/>
                    <a:gd name="connsiteY24" fmla="*/ 14478 h 530728"/>
                    <a:gd name="connsiteX25" fmla="*/ 357412 w 395426"/>
                    <a:gd name="connsiteY25" fmla="*/ 300 h 530728"/>
                    <a:gd name="connsiteX26" fmla="*/ 381784 w 395426"/>
                    <a:gd name="connsiteY26" fmla="*/ 6051 h 530728"/>
                    <a:gd name="connsiteX27" fmla="*/ 394204 w 395426"/>
                    <a:gd name="connsiteY27" fmla="*/ 44593 h 530728"/>
                    <a:gd name="connsiteX28" fmla="*/ 324658 w 395426"/>
                    <a:gd name="connsiteY28" fmla="*/ 262173 h 530728"/>
                    <a:gd name="connsiteX29" fmla="*/ 383026 w 395426"/>
                    <a:gd name="connsiteY29" fmla="*/ 253470 h 530728"/>
                    <a:gd name="connsiteX30" fmla="*/ 394204 w 395426"/>
                    <a:gd name="connsiteY30" fmla="*/ 278336 h 530728"/>
                    <a:gd name="connsiteX31" fmla="*/ 240210 w 395426"/>
                    <a:gd name="connsiteY31" fmla="*/ 518295 h 530728"/>
                    <a:gd name="connsiteX32" fmla="*/ 236486 w 395426"/>
                    <a:gd name="connsiteY32" fmla="*/ 519538 h 530728"/>
                    <a:gd name="connsiteX33" fmla="*/ 148312 w 395426"/>
                    <a:gd name="connsiteY33" fmla="*/ 530728 h 530728"/>
                    <a:gd name="connsiteX34" fmla="*/ 15431 w 395426"/>
                    <a:gd name="connsiteY34" fmla="*/ 504619 h 530728"/>
                    <a:gd name="connsiteX35" fmla="*/ 10464 w 395426"/>
                    <a:gd name="connsiteY35" fmla="*/ 498402 h 530728"/>
                    <a:gd name="connsiteX36" fmla="*/ 14190 w 395426"/>
                    <a:gd name="connsiteY36" fmla="*/ 202494 h 530728"/>
                    <a:gd name="connsiteX37" fmla="*/ 63865 w 395426"/>
                    <a:gd name="connsiteY37" fmla="*/ 188818 h 530728"/>
                    <a:gd name="connsiteX38" fmla="*/ 98637 w 395426"/>
                    <a:gd name="connsiteY38" fmla="*/ 144058 h 530728"/>
                    <a:gd name="connsiteX39" fmla="*/ 148312 w 395426"/>
                    <a:gd name="connsiteY39" fmla="*/ 147788 h 530728"/>
                    <a:gd name="connsiteX40" fmla="*/ 194262 w 395426"/>
                    <a:gd name="connsiteY40" fmla="*/ 119192 h 530728"/>
                    <a:gd name="connsiteX41" fmla="*/ 240210 w 395426"/>
                    <a:gd name="connsiteY41" fmla="*/ 139085 h 530728"/>
                    <a:gd name="connsiteX42" fmla="*/ 335836 w 395426"/>
                    <a:gd name="connsiteY42" fmla="*/ 12267 h 530728"/>
                    <a:gd name="connsiteX43" fmla="*/ 357412 w 395426"/>
                    <a:gd name="connsiteY43" fmla="*/ 300 h 530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95426" h="530728">
                      <a:moveTo>
                        <a:pt x="359546" y="14478"/>
                      </a:moveTo>
                      <a:cubicBezTo>
                        <a:pt x="354734" y="15100"/>
                        <a:pt x="350078" y="17276"/>
                        <a:pt x="346974" y="21005"/>
                      </a:cubicBezTo>
                      <a:lnTo>
                        <a:pt x="246408" y="156506"/>
                      </a:lnTo>
                      <a:cubicBezTo>
                        <a:pt x="245166" y="157749"/>
                        <a:pt x="242684" y="160235"/>
                        <a:pt x="240200" y="158992"/>
                      </a:cubicBezTo>
                      <a:cubicBezTo>
                        <a:pt x="237718" y="158992"/>
                        <a:pt x="235234" y="157749"/>
                        <a:pt x="233992" y="155263"/>
                      </a:cubicBezTo>
                      <a:cubicBezTo>
                        <a:pt x="233992" y="154020"/>
                        <a:pt x="221578" y="132887"/>
                        <a:pt x="196746" y="132887"/>
                      </a:cubicBezTo>
                      <a:cubicBezTo>
                        <a:pt x="195504" y="132887"/>
                        <a:pt x="195504" y="132887"/>
                        <a:pt x="194262" y="132887"/>
                      </a:cubicBezTo>
                      <a:cubicBezTo>
                        <a:pt x="173156" y="134130"/>
                        <a:pt x="158258" y="161479"/>
                        <a:pt x="158258" y="161479"/>
                      </a:cubicBezTo>
                      <a:cubicBezTo>
                        <a:pt x="155775" y="163965"/>
                        <a:pt x="154533" y="163965"/>
                        <a:pt x="152050" y="165208"/>
                      </a:cubicBezTo>
                      <a:cubicBezTo>
                        <a:pt x="150808" y="166451"/>
                        <a:pt x="147084" y="165208"/>
                        <a:pt x="145842" y="163965"/>
                      </a:cubicBezTo>
                      <a:cubicBezTo>
                        <a:pt x="144601" y="162722"/>
                        <a:pt x="125977" y="147804"/>
                        <a:pt x="104871" y="157749"/>
                      </a:cubicBezTo>
                      <a:cubicBezTo>
                        <a:pt x="82523" y="166451"/>
                        <a:pt x="76315" y="198772"/>
                        <a:pt x="76315" y="200016"/>
                      </a:cubicBezTo>
                      <a:cubicBezTo>
                        <a:pt x="76315" y="202502"/>
                        <a:pt x="73832" y="204988"/>
                        <a:pt x="72591" y="204988"/>
                      </a:cubicBezTo>
                      <a:cubicBezTo>
                        <a:pt x="70107" y="207474"/>
                        <a:pt x="67624" y="206231"/>
                        <a:pt x="65141" y="204988"/>
                      </a:cubicBezTo>
                      <a:cubicBezTo>
                        <a:pt x="63900" y="204988"/>
                        <a:pt x="42793" y="192557"/>
                        <a:pt x="25411" y="211204"/>
                      </a:cubicBezTo>
                      <a:cubicBezTo>
                        <a:pt x="8030" y="229851"/>
                        <a:pt x="16721" y="390214"/>
                        <a:pt x="25411" y="490908"/>
                      </a:cubicBezTo>
                      <a:cubicBezTo>
                        <a:pt x="122253" y="530688"/>
                        <a:pt x="215370" y="508312"/>
                        <a:pt x="230268" y="504582"/>
                      </a:cubicBezTo>
                      <a:cubicBezTo>
                        <a:pt x="356906" y="365352"/>
                        <a:pt x="381738" y="304438"/>
                        <a:pt x="379254" y="278333"/>
                      </a:cubicBezTo>
                      <a:cubicBezTo>
                        <a:pt x="379254" y="272117"/>
                        <a:pt x="376772" y="267145"/>
                        <a:pt x="373046" y="263415"/>
                      </a:cubicBezTo>
                      <a:cubicBezTo>
                        <a:pt x="360632" y="253470"/>
                        <a:pt x="328350" y="274603"/>
                        <a:pt x="314694" y="287035"/>
                      </a:cubicBezTo>
                      <a:cubicBezTo>
                        <a:pt x="312210" y="289521"/>
                        <a:pt x="308486" y="290764"/>
                        <a:pt x="306002" y="288278"/>
                      </a:cubicBezTo>
                      <a:cubicBezTo>
                        <a:pt x="302278" y="287035"/>
                        <a:pt x="301036" y="283305"/>
                        <a:pt x="302278" y="279576"/>
                      </a:cubicBezTo>
                      <a:lnTo>
                        <a:pt x="379254" y="38409"/>
                      </a:lnTo>
                      <a:cubicBezTo>
                        <a:pt x="381738" y="30950"/>
                        <a:pt x="379254" y="23491"/>
                        <a:pt x="373046" y="17276"/>
                      </a:cubicBezTo>
                      <a:cubicBezTo>
                        <a:pt x="369322" y="14789"/>
                        <a:pt x="364356" y="13857"/>
                        <a:pt x="359546" y="14478"/>
                      </a:cubicBezTo>
                      <a:close/>
                      <a:moveTo>
                        <a:pt x="357412" y="300"/>
                      </a:moveTo>
                      <a:cubicBezTo>
                        <a:pt x="365640" y="-788"/>
                        <a:pt x="374332" y="1078"/>
                        <a:pt x="381784" y="6051"/>
                      </a:cubicBezTo>
                      <a:cubicBezTo>
                        <a:pt x="392962" y="15997"/>
                        <a:pt x="397928" y="30917"/>
                        <a:pt x="394204" y="44593"/>
                      </a:cubicBezTo>
                      <a:lnTo>
                        <a:pt x="324658" y="262173"/>
                      </a:lnTo>
                      <a:cubicBezTo>
                        <a:pt x="342044" y="250983"/>
                        <a:pt x="366882" y="239793"/>
                        <a:pt x="383026" y="253470"/>
                      </a:cubicBezTo>
                      <a:cubicBezTo>
                        <a:pt x="390478" y="259686"/>
                        <a:pt x="394204" y="267146"/>
                        <a:pt x="394204" y="278336"/>
                      </a:cubicBezTo>
                      <a:cubicBezTo>
                        <a:pt x="397928" y="320609"/>
                        <a:pt x="345770" y="401424"/>
                        <a:pt x="240210" y="518295"/>
                      </a:cubicBezTo>
                      <a:cubicBezTo>
                        <a:pt x="238968" y="519538"/>
                        <a:pt x="237726" y="519538"/>
                        <a:pt x="236486" y="519538"/>
                      </a:cubicBezTo>
                      <a:cubicBezTo>
                        <a:pt x="234002" y="520782"/>
                        <a:pt x="199228" y="530728"/>
                        <a:pt x="148312" y="530728"/>
                      </a:cubicBezTo>
                      <a:cubicBezTo>
                        <a:pt x="111056" y="530728"/>
                        <a:pt x="63865" y="525755"/>
                        <a:pt x="15431" y="504619"/>
                      </a:cubicBezTo>
                      <a:cubicBezTo>
                        <a:pt x="12948" y="503375"/>
                        <a:pt x="10464" y="500889"/>
                        <a:pt x="10464" y="498402"/>
                      </a:cubicBezTo>
                      <a:cubicBezTo>
                        <a:pt x="6738" y="454886"/>
                        <a:pt x="-13132" y="232333"/>
                        <a:pt x="14190" y="202494"/>
                      </a:cubicBezTo>
                      <a:cubicBezTo>
                        <a:pt x="30334" y="183844"/>
                        <a:pt x="50204" y="183844"/>
                        <a:pt x="63865" y="188818"/>
                      </a:cubicBezTo>
                      <a:cubicBezTo>
                        <a:pt x="67590" y="176384"/>
                        <a:pt x="77525" y="152762"/>
                        <a:pt x="98637" y="144058"/>
                      </a:cubicBezTo>
                      <a:cubicBezTo>
                        <a:pt x="119749" y="135355"/>
                        <a:pt x="138377" y="142815"/>
                        <a:pt x="148312" y="147788"/>
                      </a:cubicBezTo>
                      <a:cubicBezTo>
                        <a:pt x="155763" y="137842"/>
                        <a:pt x="171908" y="119192"/>
                        <a:pt x="194262" y="119192"/>
                      </a:cubicBezTo>
                      <a:cubicBezTo>
                        <a:pt x="217856" y="117949"/>
                        <a:pt x="232760" y="130382"/>
                        <a:pt x="240210" y="139085"/>
                      </a:cubicBezTo>
                      <a:lnTo>
                        <a:pt x="335836" y="12267"/>
                      </a:lnTo>
                      <a:cubicBezTo>
                        <a:pt x="341424" y="5429"/>
                        <a:pt x="349186" y="1388"/>
                        <a:pt x="357412" y="3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EAC417B5-C50D-6F4D-A047-211CDF8A9D5B}"/>
                    </a:ext>
                  </a:extLst>
                </p:cNvPr>
                <p:cNvSpPr/>
                <p:nvPr/>
              </p:nvSpPr>
              <p:spPr>
                <a:xfrm>
                  <a:off x="16514219" y="6961437"/>
                  <a:ext cx="1823839" cy="18282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65" h="1468">
                      <a:moveTo>
                        <a:pt x="70" y="299"/>
                      </a:moveTo>
                      <a:cubicBezTo>
                        <a:pt x="70" y="299"/>
                        <a:pt x="20" y="596"/>
                        <a:pt x="7" y="738"/>
                      </a:cubicBezTo>
                      <a:cubicBezTo>
                        <a:pt x="-6" y="875"/>
                        <a:pt x="-24" y="1159"/>
                        <a:pt x="214" y="1184"/>
                      </a:cubicBezTo>
                      <a:cubicBezTo>
                        <a:pt x="306" y="1193"/>
                        <a:pt x="405" y="1103"/>
                        <a:pt x="493" y="989"/>
                      </a:cubicBezTo>
                      <a:lnTo>
                        <a:pt x="591" y="1365"/>
                      </a:lnTo>
                      <a:cubicBezTo>
                        <a:pt x="591" y="1365"/>
                        <a:pt x="1123" y="1629"/>
                        <a:pt x="1465" y="1313"/>
                      </a:cubicBezTo>
                      <a:cubicBezTo>
                        <a:pt x="1465" y="1313"/>
                        <a:pt x="1162" y="563"/>
                        <a:pt x="993" y="321"/>
                      </a:cubicBezTo>
                      <a:cubicBezTo>
                        <a:pt x="824" y="79"/>
                        <a:pt x="655" y="102"/>
                        <a:pt x="655" y="102"/>
                      </a:cubicBezTo>
                      <a:cubicBezTo>
                        <a:pt x="656" y="87"/>
                        <a:pt x="653" y="60"/>
                        <a:pt x="640" y="30"/>
                      </a:cubicBezTo>
                      <a:cubicBezTo>
                        <a:pt x="639" y="27"/>
                        <a:pt x="637" y="23"/>
                        <a:pt x="635" y="20"/>
                      </a:cubicBezTo>
                      <a:cubicBezTo>
                        <a:pt x="622" y="-4"/>
                        <a:pt x="589" y="-7"/>
                        <a:pt x="572" y="14"/>
                      </a:cubicBezTo>
                      <a:cubicBezTo>
                        <a:pt x="552" y="37"/>
                        <a:pt x="532" y="62"/>
                        <a:pt x="511" y="86"/>
                      </a:cubicBezTo>
                      <a:cubicBezTo>
                        <a:pt x="465" y="140"/>
                        <a:pt x="407" y="204"/>
                        <a:pt x="353" y="257"/>
                      </a:cubicBezTo>
                      <a:cubicBezTo>
                        <a:pt x="339" y="271"/>
                        <a:pt x="336" y="293"/>
                        <a:pt x="348" y="308"/>
                      </a:cubicBezTo>
                      <a:cubicBezTo>
                        <a:pt x="358" y="320"/>
                        <a:pt x="371" y="334"/>
                        <a:pt x="387" y="340"/>
                      </a:cubicBezTo>
                      <a:lnTo>
                        <a:pt x="370" y="472"/>
                      </a:lnTo>
                      <a:lnTo>
                        <a:pt x="260" y="641"/>
                      </a:lnTo>
                      <a:lnTo>
                        <a:pt x="279" y="314"/>
                      </a:lnTo>
                      <a:cubicBezTo>
                        <a:pt x="279" y="314"/>
                        <a:pt x="164" y="324"/>
                        <a:pt x="70" y="29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9" name="Freeform 788">
                  <a:extLst>
                    <a:ext uri="{FF2B5EF4-FFF2-40B4-BE49-F238E27FC236}">
                      <a16:creationId xmlns:a16="http://schemas.microsoft.com/office/drawing/2014/main" id="{737DB1F0-0F93-7041-8B13-8551C50908C7}"/>
                    </a:ext>
                  </a:extLst>
                </p:cNvPr>
                <p:cNvSpPr/>
                <p:nvPr/>
              </p:nvSpPr>
              <p:spPr>
                <a:xfrm>
                  <a:off x="16505528" y="6953804"/>
                  <a:ext cx="1839247" cy="1844574"/>
                </a:xfrm>
                <a:custGeom>
                  <a:avLst/>
                  <a:gdLst>
                    <a:gd name="connsiteX0" fmla="*/ 760636 w 1839247"/>
                    <a:gd name="connsiteY0" fmla="*/ 15109 h 1844574"/>
                    <a:gd name="connsiteX1" fmla="*/ 724532 w 1839247"/>
                    <a:gd name="connsiteY1" fmla="*/ 30054 h 1844574"/>
                    <a:gd name="connsiteX2" fmla="*/ 649836 w 1839247"/>
                    <a:gd name="connsiteY2" fmla="*/ 119720 h 1844574"/>
                    <a:gd name="connsiteX3" fmla="*/ 451892 w 1839247"/>
                    <a:gd name="connsiteY3" fmla="*/ 332679 h 1844574"/>
                    <a:gd name="connsiteX4" fmla="*/ 446912 w 1839247"/>
                    <a:gd name="connsiteY4" fmla="*/ 386230 h 1844574"/>
                    <a:gd name="connsiteX5" fmla="*/ 491730 w 1839247"/>
                    <a:gd name="connsiteY5" fmla="*/ 423591 h 1844574"/>
                    <a:gd name="connsiteX6" fmla="*/ 496710 w 1839247"/>
                    <a:gd name="connsiteY6" fmla="*/ 431063 h 1844574"/>
                    <a:gd name="connsiteX7" fmla="*/ 475546 w 1839247"/>
                    <a:gd name="connsiteY7" fmla="*/ 595452 h 1844574"/>
                    <a:gd name="connsiteX8" fmla="*/ 474300 w 1839247"/>
                    <a:gd name="connsiteY8" fmla="*/ 599188 h 1844574"/>
                    <a:gd name="connsiteX9" fmla="*/ 337358 w 1839247"/>
                    <a:gd name="connsiteY9" fmla="*/ 810901 h 1844574"/>
                    <a:gd name="connsiteX10" fmla="*/ 328644 w 1839247"/>
                    <a:gd name="connsiteY10" fmla="*/ 813392 h 1844574"/>
                    <a:gd name="connsiteX11" fmla="*/ 323664 w 1839247"/>
                    <a:gd name="connsiteY11" fmla="*/ 805920 h 1844574"/>
                    <a:gd name="connsiteX12" fmla="*/ 347318 w 1839247"/>
                    <a:gd name="connsiteY12" fmla="*/ 407401 h 1844574"/>
                    <a:gd name="connsiteX13" fmla="*/ 100820 w 1839247"/>
                    <a:gd name="connsiteY13" fmla="*/ 388720 h 1844574"/>
                    <a:gd name="connsiteX14" fmla="*/ 23635 w 1839247"/>
                    <a:gd name="connsiteY14" fmla="*/ 927966 h 1844574"/>
                    <a:gd name="connsiteX15" fmla="*/ 275112 w 1839247"/>
                    <a:gd name="connsiteY15" fmla="*/ 1474684 h 1844574"/>
                    <a:gd name="connsiteX16" fmla="*/ 614978 w 1839247"/>
                    <a:gd name="connsiteY16" fmla="*/ 1234327 h 1844574"/>
                    <a:gd name="connsiteX17" fmla="*/ 622448 w 1839247"/>
                    <a:gd name="connsiteY17" fmla="*/ 1231837 h 1844574"/>
                    <a:gd name="connsiteX18" fmla="*/ 628672 w 1839247"/>
                    <a:gd name="connsiteY18" fmla="*/ 1236818 h 1844574"/>
                    <a:gd name="connsiteX19" fmla="*/ 749430 w 1839247"/>
                    <a:gd name="connsiteY19" fmla="*/ 1702587 h 1844574"/>
                    <a:gd name="connsiteX20" fmla="*/ 1129136 w 1839247"/>
                    <a:gd name="connsiteY20" fmla="*/ 1814670 h 1844574"/>
                    <a:gd name="connsiteX21" fmla="*/ 1822564 w 1839247"/>
                    <a:gd name="connsiteY21" fmla="*/ 1640318 h 1844574"/>
                    <a:gd name="connsiteX22" fmla="*/ 1237444 w 1839247"/>
                    <a:gd name="connsiteY22" fmla="*/ 411137 h 1844574"/>
                    <a:gd name="connsiteX23" fmla="*/ 951110 w 1839247"/>
                    <a:gd name="connsiteY23" fmla="*/ 164554 h 1844574"/>
                    <a:gd name="connsiteX24" fmla="*/ 824126 w 1839247"/>
                    <a:gd name="connsiteY24" fmla="*/ 142137 h 1844574"/>
                    <a:gd name="connsiteX25" fmla="*/ 817902 w 1839247"/>
                    <a:gd name="connsiteY25" fmla="*/ 139646 h 1844574"/>
                    <a:gd name="connsiteX26" fmla="*/ 815412 w 1839247"/>
                    <a:gd name="connsiteY26" fmla="*/ 133419 h 1844574"/>
                    <a:gd name="connsiteX27" fmla="*/ 797984 w 1839247"/>
                    <a:gd name="connsiteY27" fmla="*/ 48734 h 1844574"/>
                    <a:gd name="connsiteX28" fmla="*/ 791758 w 1839247"/>
                    <a:gd name="connsiteY28" fmla="*/ 36281 h 1844574"/>
                    <a:gd name="connsiteX29" fmla="*/ 760636 w 1839247"/>
                    <a:gd name="connsiteY29" fmla="*/ 15109 h 1844574"/>
                    <a:gd name="connsiteX30" fmla="*/ 761878 w 1839247"/>
                    <a:gd name="connsiteY30" fmla="*/ 155 h 1844574"/>
                    <a:gd name="connsiteX31" fmla="*/ 805452 w 1839247"/>
                    <a:gd name="connsiteY31" fmla="*/ 28799 h 1844574"/>
                    <a:gd name="connsiteX32" fmla="*/ 811676 w 1839247"/>
                    <a:gd name="connsiteY32" fmla="*/ 42498 h 1844574"/>
                    <a:gd name="connsiteX33" fmla="*/ 830350 w 1839247"/>
                    <a:gd name="connsiteY33" fmla="*/ 125939 h 1844574"/>
                    <a:gd name="connsiteX34" fmla="*/ 1249898 w 1839247"/>
                    <a:gd name="connsiteY34" fmla="*/ 403661 h 1844574"/>
                    <a:gd name="connsiteX35" fmla="*/ 1838760 w 1839247"/>
                    <a:gd name="connsiteY35" fmla="*/ 1639085 h 1844574"/>
                    <a:gd name="connsiteX36" fmla="*/ 1836270 w 1839247"/>
                    <a:gd name="connsiteY36" fmla="*/ 1647803 h 1844574"/>
                    <a:gd name="connsiteX37" fmla="*/ 1298452 w 1839247"/>
                    <a:gd name="connsiteY37" fmla="*/ 1844574 h 1844574"/>
                    <a:gd name="connsiteX38" fmla="*/ 1126648 w 1839247"/>
                    <a:gd name="connsiteY38" fmla="*/ 1830875 h 1844574"/>
                    <a:gd name="connsiteX39" fmla="*/ 739470 w 1839247"/>
                    <a:gd name="connsiteY39" fmla="*/ 1715054 h 1844574"/>
                    <a:gd name="connsiteX40" fmla="*/ 735734 w 1839247"/>
                    <a:gd name="connsiteY40" fmla="*/ 1710072 h 1844574"/>
                    <a:gd name="connsiteX41" fmla="*/ 617464 w 1839247"/>
                    <a:gd name="connsiteY41" fmla="*/ 1255506 h 1844574"/>
                    <a:gd name="connsiteX42" fmla="*/ 272614 w 1839247"/>
                    <a:gd name="connsiteY42" fmla="*/ 1489639 h 1844574"/>
                    <a:gd name="connsiteX43" fmla="*/ 8685 w 1839247"/>
                    <a:gd name="connsiteY43" fmla="*/ 926724 h 1844574"/>
                    <a:gd name="connsiteX44" fmla="*/ 87116 w 1839247"/>
                    <a:gd name="connsiteY44" fmla="*/ 378753 h 1844574"/>
                    <a:gd name="connsiteX45" fmla="*/ 90851 w 1839247"/>
                    <a:gd name="connsiteY45" fmla="*/ 373772 h 1844574"/>
                    <a:gd name="connsiteX46" fmla="*/ 97076 w 1839247"/>
                    <a:gd name="connsiteY46" fmla="*/ 372526 h 1844574"/>
                    <a:gd name="connsiteX47" fmla="*/ 354780 w 1839247"/>
                    <a:gd name="connsiteY47" fmla="*/ 391207 h 1844574"/>
                    <a:gd name="connsiteX48" fmla="*/ 361006 w 1839247"/>
                    <a:gd name="connsiteY48" fmla="*/ 392452 h 1844574"/>
                    <a:gd name="connsiteX49" fmla="*/ 362250 w 1839247"/>
                    <a:gd name="connsiteY49" fmla="*/ 398679 h 1844574"/>
                    <a:gd name="connsiteX50" fmla="*/ 341086 w 1839247"/>
                    <a:gd name="connsiteY50" fmla="*/ 778522 h 1844574"/>
                    <a:gd name="connsiteX51" fmla="*/ 460600 w 1839247"/>
                    <a:gd name="connsiteY51" fmla="*/ 591714 h 1844574"/>
                    <a:gd name="connsiteX52" fmla="*/ 480520 w 1839247"/>
                    <a:gd name="connsiteY52" fmla="*/ 434795 h 1844574"/>
                    <a:gd name="connsiteX53" fmla="*/ 434458 w 1839247"/>
                    <a:gd name="connsiteY53" fmla="*/ 394943 h 1844574"/>
                    <a:gd name="connsiteX54" fmla="*/ 440682 w 1839247"/>
                    <a:gd name="connsiteY54" fmla="*/ 321465 h 1844574"/>
                    <a:gd name="connsiteX55" fmla="*/ 638628 w 1839247"/>
                    <a:gd name="connsiteY55" fmla="*/ 109749 h 1844574"/>
                    <a:gd name="connsiteX56" fmla="*/ 713326 w 1839247"/>
                    <a:gd name="connsiteY56" fmla="*/ 20081 h 1844574"/>
                    <a:gd name="connsiteX57" fmla="*/ 761878 w 1839247"/>
                    <a:gd name="connsiteY57" fmla="*/ 155 h 184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839247" h="1844574">
                      <a:moveTo>
                        <a:pt x="760636" y="15109"/>
                      </a:moveTo>
                      <a:cubicBezTo>
                        <a:pt x="746940" y="13864"/>
                        <a:pt x="733246" y="18845"/>
                        <a:pt x="724532" y="30054"/>
                      </a:cubicBezTo>
                      <a:cubicBezTo>
                        <a:pt x="702124" y="58697"/>
                        <a:pt x="677224" y="87341"/>
                        <a:pt x="649836" y="119720"/>
                      </a:cubicBezTo>
                      <a:cubicBezTo>
                        <a:pt x="575140" y="205651"/>
                        <a:pt x="509158" y="277882"/>
                        <a:pt x="451892" y="332679"/>
                      </a:cubicBezTo>
                      <a:cubicBezTo>
                        <a:pt x="436952" y="347623"/>
                        <a:pt x="434462" y="370040"/>
                        <a:pt x="446912" y="386230"/>
                      </a:cubicBezTo>
                      <a:cubicBezTo>
                        <a:pt x="461852" y="404910"/>
                        <a:pt x="475546" y="417364"/>
                        <a:pt x="491730" y="423591"/>
                      </a:cubicBezTo>
                      <a:cubicBezTo>
                        <a:pt x="495464" y="424836"/>
                        <a:pt x="496710" y="428572"/>
                        <a:pt x="496710" y="431063"/>
                      </a:cubicBezTo>
                      <a:lnTo>
                        <a:pt x="475546" y="595452"/>
                      </a:lnTo>
                      <a:cubicBezTo>
                        <a:pt x="475546" y="596697"/>
                        <a:pt x="475546" y="597943"/>
                        <a:pt x="474300" y="599188"/>
                      </a:cubicBezTo>
                      <a:lnTo>
                        <a:pt x="337358" y="810901"/>
                      </a:lnTo>
                      <a:cubicBezTo>
                        <a:pt x="336112" y="813392"/>
                        <a:pt x="332378" y="814637"/>
                        <a:pt x="328644" y="813392"/>
                      </a:cubicBezTo>
                      <a:cubicBezTo>
                        <a:pt x="324908" y="812147"/>
                        <a:pt x="323664" y="809656"/>
                        <a:pt x="323664" y="805920"/>
                      </a:cubicBezTo>
                      <a:lnTo>
                        <a:pt x="347318" y="407401"/>
                      </a:lnTo>
                      <a:cubicBezTo>
                        <a:pt x="314948" y="408646"/>
                        <a:pt x="199170" y="413628"/>
                        <a:pt x="100820" y="388720"/>
                      </a:cubicBezTo>
                      <a:cubicBezTo>
                        <a:pt x="92106" y="444762"/>
                        <a:pt x="38574" y="767313"/>
                        <a:pt x="23635" y="927966"/>
                      </a:cubicBezTo>
                      <a:cubicBezTo>
                        <a:pt x="2471" y="1148397"/>
                        <a:pt x="6206" y="1446040"/>
                        <a:pt x="275112" y="1474684"/>
                      </a:cubicBezTo>
                      <a:cubicBezTo>
                        <a:pt x="370970" y="1483401"/>
                        <a:pt x="485504" y="1403698"/>
                        <a:pt x="614978" y="1234327"/>
                      </a:cubicBezTo>
                      <a:cubicBezTo>
                        <a:pt x="616222" y="1233082"/>
                        <a:pt x="618712" y="1230591"/>
                        <a:pt x="622448" y="1231837"/>
                      </a:cubicBezTo>
                      <a:cubicBezTo>
                        <a:pt x="624938" y="1233082"/>
                        <a:pt x="627428" y="1234327"/>
                        <a:pt x="628672" y="1236818"/>
                      </a:cubicBezTo>
                      <a:lnTo>
                        <a:pt x="749430" y="1702587"/>
                      </a:lnTo>
                      <a:cubicBezTo>
                        <a:pt x="774330" y="1713795"/>
                        <a:pt x="929946" y="1784781"/>
                        <a:pt x="1129136" y="1814670"/>
                      </a:cubicBezTo>
                      <a:cubicBezTo>
                        <a:pt x="1324590" y="1844559"/>
                        <a:pt x="1604700" y="1838332"/>
                        <a:pt x="1822564" y="1640318"/>
                      </a:cubicBezTo>
                      <a:cubicBezTo>
                        <a:pt x="1792684" y="1566841"/>
                        <a:pt x="1437878" y="697572"/>
                        <a:pt x="1237444" y="411137"/>
                      </a:cubicBezTo>
                      <a:cubicBezTo>
                        <a:pt x="1130380" y="257957"/>
                        <a:pt x="1023316" y="191952"/>
                        <a:pt x="951110" y="164554"/>
                      </a:cubicBezTo>
                      <a:cubicBezTo>
                        <a:pt x="875168" y="134665"/>
                        <a:pt x="824126" y="140892"/>
                        <a:pt x="824126" y="142137"/>
                      </a:cubicBezTo>
                      <a:cubicBezTo>
                        <a:pt x="820392" y="142137"/>
                        <a:pt x="819146" y="140892"/>
                        <a:pt x="817902" y="139646"/>
                      </a:cubicBezTo>
                      <a:cubicBezTo>
                        <a:pt x="815412" y="138401"/>
                        <a:pt x="815412" y="135910"/>
                        <a:pt x="815412" y="133419"/>
                      </a:cubicBezTo>
                      <a:cubicBezTo>
                        <a:pt x="815412" y="104776"/>
                        <a:pt x="809188" y="74887"/>
                        <a:pt x="797984" y="48734"/>
                      </a:cubicBezTo>
                      <a:cubicBezTo>
                        <a:pt x="795494" y="44998"/>
                        <a:pt x="794248" y="41262"/>
                        <a:pt x="791758" y="36281"/>
                      </a:cubicBezTo>
                      <a:cubicBezTo>
                        <a:pt x="785534" y="25072"/>
                        <a:pt x="774330" y="16355"/>
                        <a:pt x="760636" y="15109"/>
                      </a:cubicBezTo>
                      <a:close/>
                      <a:moveTo>
                        <a:pt x="761878" y="155"/>
                      </a:moveTo>
                      <a:cubicBezTo>
                        <a:pt x="780552" y="1401"/>
                        <a:pt x="796738" y="13855"/>
                        <a:pt x="805452" y="28799"/>
                      </a:cubicBezTo>
                      <a:cubicBezTo>
                        <a:pt x="806696" y="32535"/>
                        <a:pt x="809186" y="37517"/>
                        <a:pt x="811676" y="42498"/>
                      </a:cubicBezTo>
                      <a:cubicBezTo>
                        <a:pt x="824126" y="67406"/>
                        <a:pt x="830350" y="97295"/>
                        <a:pt x="830350" y="125939"/>
                      </a:cubicBezTo>
                      <a:cubicBezTo>
                        <a:pt x="872678" y="123449"/>
                        <a:pt x="1060666" y="132166"/>
                        <a:pt x="1249898" y="403661"/>
                      </a:cubicBezTo>
                      <a:cubicBezTo>
                        <a:pt x="1459050" y="701308"/>
                        <a:pt x="1835024" y="1630367"/>
                        <a:pt x="1838760" y="1639085"/>
                      </a:cubicBezTo>
                      <a:cubicBezTo>
                        <a:pt x="1840004" y="1642821"/>
                        <a:pt x="1838760" y="1646557"/>
                        <a:pt x="1836270" y="1647803"/>
                      </a:cubicBezTo>
                      <a:cubicBezTo>
                        <a:pt x="1734184" y="1742452"/>
                        <a:pt x="1562380" y="1844574"/>
                        <a:pt x="1298452" y="1844574"/>
                      </a:cubicBezTo>
                      <a:cubicBezTo>
                        <a:pt x="1244918" y="1844574"/>
                        <a:pt x="1187650" y="1839593"/>
                        <a:pt x="1126648" y="1830875"/>
                      </a:cubicBezTo>
                      <a:cubicBezTo>
                        <a:pt x="908782" y="1797249"/>
                        <a:pt x="740714" y="1716299"/>
                        <a:pt x="739470" y="1715054"/>
                      </a:cubicBezTo>
                      <a:cubicBezTo>
                        <a:pt x="738224" y="1713808"/>
                        <a:pt x="736980" y="1712563"/>
                        <a:pt x="735734" y="1710072"/>
                      </a:cubicBezTo>
                      <a:lnTo>
                        <a:pt x="617464" y="1255506"/>
                      </a:lnTo>
                      <a:cubicBezTo>
                        <a:pt x="487990" y="1421142"/>
                        <a:pt x="372210" y="1499602"/>
                        <a:pt x="272614" y="1489639"/>
                      </a:cubicBezTo>
                      <a:cubicBezTo>
                        <a:pt x="-41113" y="1456013"/>
                        <a:pt x="-5010" y="1071189"/>
                        <a:pt x="8685" y="926724"/>
                      </a:cubicBezTo>
                      <a:cubicBezTo>
                        <a:pt x="24869" y="751124"/>
                        <a:pt x="85871" y="382489"/>
                        <a:pt x="87116" y="378753"/>
                      </a:cubicBezTo>
                      <a:cubicBezTo>
                        <a:pt x="88361" y="376262"/>
                        <a:pt x="88361" y="375017"/>
                        <a:pt x="90851" y="373772"/>
                      </a:cubicBezTo>
                      <a:cubicBezTo>
                        <a:pt x="92096" y="372526"/>
                        <a:pt x="94586" y="372526"/>
                        <a:pt x="97076" y="372526"/>
                      </a:cubicBezTo>
                      <a:cubicBezTo>
                        <a:pt x="210366" y="403661"/>
                        <a:pt x="352290" y="391207"/>
                        <a:pt x="354780" y="391207"/>
                      </a:cubicBezTo>
                      <a:cubicBezTo>
                        <a:pt x="356026" y="389962"/>
                        <a:pt x="358516" y="391207"/>
                        <a:pt x="361006" y="392452"/>
                      </a:cubicBezTo>
                      <a:cubicBezTo>
                        <a:pt x="362250" y="393698"/>
                        <a:pt x="362250" y="396188"/>
                        <a:pt x="362250" y="398679"/>
                      </a:cubicBezTo>
                      <a:lnTo>
                        <a:pt x="341086" y="778522"/>
                      </a:lnTo>
                      <a:lnTo>
                        <a:pt x="460600" y="591714"/>
                      </a:lnTo>
                      <a:lnTo>
                        <a:pt x="480520" y="434795"/>
                      </a:lnTo>
                      <a:cubicBezTo>
                        <a:pt x="464336" y="427323"/>
                        <a:pt x="449396" y="414869"/>
                        <a:pt x="434458" y="394943"/>
                      </a:cubicBezTo>
                      <a:cubicBezTo>
                        <a:pt x="417028" y="373772"/>
                        <a:pt x="419518" y="341391"/>
                        <a:pt x="440682" y="321465"/>
                      </a:cubicBezTo>
                      <a:cubicBezTo>
                        <a:pt x="497950" y="266668"/>
                        <a:pt x="563932" y="195681"/>
                        <a:pt x="638628" y="109749"/>
                      </a:cubicBezTo>
                      <a:cubicBezTo>
                        <a:pt x="666018" y="77369"/>
                        <a:pt x="690916" y="48725"/>
                        <a:pt x="713326" y="20081"/>
                      </a:cubicBezTo>
                      <a:cubicBezTo>
                        <a:pt x="724530" y="5137"/>
                        <a:pt x="743204" y="-1091"/>
                        <a:pt x="761878" y="1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7FC1D150-D1AF-5542-916E-2F7A38CDD0E3}"/>
                    </a:ext>
                  </a:extLst>
                </p:cNvPr>
                <p:cNvSpPr/>
                <p:nvPr/>
              </p:nvSpPr>
              <p:spPr>
                <a:xfrm>
                  <a:off x="16973916" y="7347768"/>
                  <a:ext cx="149495" cy="2006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62">
                      <a:moveTo>
                        <a:pt x="0" y="162"/>
                      </a:move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EA741897-22FB-EC44-AA37-3CA27451A6AA}"/>
                    </a:ext>
                  </a:extLst>
                </p:cNvPr>
                <p:cNvSpPr/>
                <p:nvPr/>
              </p:nvSpPr>
              <p:spPr>
                <a:xfrm>
                  <a:off x="16966441" y="7340291"/>
                  <a:ext cx="165690" cy="2155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" h="174">
                      <a:moveTo>
                        <a:pt x="6" y="174"/>
                      </a:moveTo>
                      <a:cubicBezTo>
                        <a:pt x="5" y="174"/>
                        <a:pt x="4" y="173"/>
                        <a:pt x="3" y="173"/>
                      </a:cubicBezTo>
                      <a:cubicBezTo>
                        <a:pt x="0" y="171"/>
                        <a:pt x="-1" y="167"/>
                        <a:pt x="1" y="164"/>
                      </a:cubicBezTo>
                      <a:lnTo>
                        <a:pt x="122" y="2"/>
                      </a:lnTo>
                      <a:cubicBezTo>
                        <a:pt x="125" y="0"/>
                        <a:pt x="129" y="-1"/>
                        <a:pt x="131" y="1"/>
                      </a:cubicBezTo>
                      <a:cubicBezTo>
                        <a:pt x="134" y="2"/>
                        <a:pt x="135" y="7"/>
                        <a:pt x="132" y="9"/>
                      </a:cubicBezTo>
                      <a:lnTo>
                        <a:pt x="11" y="171"/>
                      </a:lnTo>
                      <a:cubicBezTo>
                        <a:pt x="10" y="173"/>
                        <a:pt x="8" y="174"/>
                        <a:pt x="6" y="1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9A379922-14EB-3C47-B92E-F62721FB8CBF}"/>
                    </a:ext>
                  </a:extLst>
                </p:cNvPr>
                <p:cNvSpPr/>
                <p:nvPr/>
              </p:nvSpPr>
              <p:spPr>
                <a:xfrm>
                  <a:off x="17118428" y="8008270"/>
                  <a:ext cx="158216" cy="358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289">
                      <a:moveTo>
                        <a:pt x="124" y="1"/>
                      </a:moveTo>
                      <a:cubicBezTo>
                        <a:pt x="122" y="0"/>
                        <a:pt x="119" y="0"/>
                        <a:pt x="117" y="3"/>
                      </a:cubicBezTo>
                      <a:lnTo>
                        <a:pt x="2" y="146"/>
                      </a:lnTo>
                      <a:cubicBezTo>
                        <a:pt x="0" y="148"/>
                        <a:pt x="0" y="150"/>
                        <a:pt x="0" y="151"/>
                      </a:cubicBezTo>
                      <a:lnTo>
                        <a:pt x="35" y="285"/>
                      </a:lnTo>
                      <a:cubicBezTo>
                        <a:pt x="36" y="287"/>
                        <a:pt x="38" y="288"/>
                        <a:pt x="40" y="289"/>
                      </a:cubicBezTo>
                      <a:cubicBezTo>
                        <a:pt x="40" y="289"/>
                        <a:pt x="41" y="289"/>
                        <a:pt x="42" y="289"/>
                      </a:cubicBezTo>
                      <a:cubicBezTo>
                        <a:pt x="43" y="289"/>
                        <a:pt x="45" y="288"/>
                        <a:pt x="46" y="287"/>
                      </a:cubicBezTo>
                      <a:cubicBezTo>
                        <a:pt x="108" y="214"/>
                        <a:pt x="127" y="16"/>
                        <a:pt x="128" y="7"/>
                      </a:cubicBezTo>
                      <a:cubicBezTo>
                        <a:pt x="128" y="4"/>
                        <a:pt x="127" y="1"/>
                        <a:pt x="12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ACB3668B-388D-1541-A9F7-1A54DC1AA5AC}"/>
                    </a:ext>
                  </a:extLst>
                </p:cNvPr>
                <p:cNvSpPr/>
                <p:nvPr/>
              </p:nvSpPr>
              <p:spPr>
                <a:xfrm>
                  <a:off x="17235532" y="7088552"/>
                  <a:ext cx="92189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" h="85">
                      <a:moveTo>
                        <a:pt x="75" y="0"/>
                      </a:move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C6324042-0BAB-B848-BC48-1A9ED4EDBFD8}"/>
                    </a:ext>
                  </a:extLst>
                </p:cNvPr>
                <p:cNvSpPr/>
                <p:nvPr/>
              </p:nvSpPr>
              <p:spPr>
                <a:xfrm>
                  <a:off x="17228057" y="7081075"/>
                  <a:ext cx="108384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99">
                      <a:moveTo>
                        <a:pt x="6" y="99"/>
                      </a:moveTo>
                      <a:cubicBezTo>
                        <a:pt x="4" y="99"/>
                        <a:pt x="2" y="99"/>
                        <a:pt x="1" y="97"/>
                      </a:cubicBezTo>
                      <a:cubicBezTo>
                        <a:pt x="0" y="95"/>
                        <a:pt x="0" y="91"/>
                        <a:pt x="1" y="89"/>
                      </a:cubicBezTo>
                      <a:lnTo>
                        <a:pt x="76" y="3"/>
                      </a:lnTo>
                      <a:cubicBezTo>
                        <a:pt x="78" y="0"/>
                        <a:pt x="82" y="-1"/>
                        <a:pt x="85" y="2"/>
                      </a:cubicBezTo>
                      <a:cubicBezTo>
                        <a:pt x="88" y="4"/>
                        <a:pt x="88" y="8"/>
                        <a:pt x="86" y="10"/>
                      </a:cubicBezTo>
                      <a:lnTo>
                        <a:pt x="10" y="97"/>
                      </a:lnTo>
                      <a:cubicBezTo>
                        <a:pt x="9" y="98"/>
                        <a:pt x="7" y="99"/>
                        <a:pt x="6" y="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CAE4496B-C935-0B4F-BD9B-2AE0DDE72BB0}"/>
                    </a:ext>
                  </a:extLst>
                </p:cNvPr>
                <p:cNvSpPr/>
                <p:nvPr/>
              </p:nvSpPr>
              <p:spPr>
                <a:xfrm>
                  <a:off x="16555330" y="7316612"/>
                  <a:ext cx="343839" cy="186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7" h="151">
                      <a:moveTo>
                        <a:pt x="34" y="1"/>
                      </a:moveTo>
                      <a:cubicBezTo>
                        <a:pt x="73" y="9"/>
                        <a:pt x="158" y="22"/>
                        <a:pt x="253" y="15"/>
                      </a:cubicBezTo>
                      <a:cubicBezTo>
                        <a:pt x="266" y="14"/>
                        <a:pt x="277" y="23"/>
                        <a:pt x="277" y="36"/>
                      </a:cubicBezTo>
                      <a:lnTo>
                        <a:pt x="277" y="120"/>
                      </a:lnTo>
                      <a:cubicBezTo>
                        <a:pt x="277" y="130"/>
                        <a:pt x="269" y="139"/>
                        <a:pt x="259" y="141"/>
                      </a:cubicBezTo>
                      <a:cubicBezTo>
                        <a:pt x="219" y="150"/>
                        <a:pt x="112" y="166"/>
                        <a:pt x="12" y="122"/>
                      </a:cubicBezTo>
                      <a:cubicBezTo>
                        <a:pt x="4" y="118"/>
                        <a:pt x="-1" y="109"/>
                        <a:pt x="0" y="100"/>
                      </a:cubicBezTo>
                      <a:lnTo>
                        <a:pt x="9" y="19"/>
                      </a:lnTo>
                      <a:cubicBezTo>
                        <a:pt x="10" y="7"/>
                        <a:pt x="22" y="-2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0" name="Freeform 789">
                  <a:extLst>
                    <a:ext uri="{FF2B5EF4-FFF2-40B4-BE49-F238E27FC236}">
                      <a16:creationId xmlns:a16="http://schemas.microsoft.com/office/drawing/2014/main" id="{81038FA2-C0CF-9949-8B81-4816ABA3D358}"/>
                    </a:ext>
                  </a:extLst>
                </p:cNvPr>
                <p:cNvSpPr/>
                <p:nvPr/>
              </p:nvSpPr>
              <p:spPr>
                <a:xfrm>
                  <a:off x="16547433" y="7307573"/>
                  <a:ext cx="359211" cy="203450"/>
                </a:xfrm>
                <a:custGeom>
                  <a:avLst/>
                  <a:gdLst>
                    <a:gd name="connsiteX0" fmla="*/ 45157 w 359211"/>
                    <a:gd name="connsiteY0" fmla="*/ 16516 h 203450"/>
                    <a:gd name="connsiteX1" fmla="*/ 33987 w 359211"/>
                    <a:gd name="connsiteY1" fmla="*/ 18991 h 203450"/>
                    <a:gd name="connsiteX2" fmla="*/ 26541 w 359211"/>
                    <a:gd name="connsiteY2" fmla="*/ 32600 h 203450"/>
                    <a:gd name="connsiteX3" fmla="*/ 15371 w 359211"/>
                    <a:gd name="connsiteY3" fmla="*/ 131575 h 203450"/>
                    <a:gd name="connsiteX4" fmla="*/ 26541 w 359211"/>
                    <a:gd name="connsiteY4" fmla="*/ 151371 h 203450"/>
                    <a:gd name="connsiteX5" fmla="*/ 328121 w 359211"/>
                    <a:gd name="connsiteY5" fmla="*/ 174877 h 203450"/>
                    <a:gd name="connsiteX6" fmla="*/ 343015 w 359211"/>
                    <a:gd name="connsiteY6" fmla="*/ 156319 h 203450"/>
                    <a:gd name="connsiteX7" fmla="*/ 343015 w 359211"/>
                    <a:gd name="connsiteY7" fmla="*/ 52395 h 203450"/>
                    <a:gd name="connsiteX8" fmla="*/ 338049 w 359211"/>
                    <a:gd name="connsiteY8" fmla="*/ 38786 h 203450"/>
                    <a:gd name="connsiteX9" fmla="*/ 323157 w 359211"/>
                    <a:gd name="connsiteY9" fmla="*/ 33837 h 203450"/>
                    <a:gd name="connsiteX10" fmla="*/ 48880 w 359211"/>
                    <a:gd name="connsiteY10" fmla="*/ 16516 h 203450"/>
                    <a:gd name="connsiteX11" fmla="*/ 45157 w 359211"/>
                    <a:gd name="connsiteY11" fmla="*/ 16516 h 203450"/>
                    <a:gd name="connsiteX12" fmla="*/ 52564 w 359211"/>
                    <a:gd name="connsiteY12" fmla="*/ 315 h 203450"/>
                    <a:gd name="connsiteX13" fmla="*/ 321965 w 359211"/>
                    <a:gd name="connsiteY13" fmla="*/ 18895 h 203450"/>
                    <a:gd name="connsiteX14" fmla="*/ 346795 w 359211"/>
                    <a:gd name="connsiteY14" fmla="*/ 27565 h 203450"/>
                    <a:gd name="connsiteX15" fmla="*/ 359211 w 359211"/>
                    <a:gd name="connsiteY15" fmla="*/ 52338 h 203450"/>
                    <a:gd name="connsiteX16" fmla="*/ 359211 w 359211"/>
                    <a:gd name="connsiteY16" fmla="*/ 156382 h 203450"/>
                    <a:gd name="connsiteX17" fmla="*/ 331897 w 359211"/>
                    <a:gd name="connsiteY17" fmla="*/ 189825 h 203450"/>
                    <a:gd name="connsiteX18" fmla="*/ 210232 w 359211"/>
                    <a:gd name="connsiteY18" fmla="*/ 203450 h 203450"/>
                    <a:gd name="connsiteX19" fmla="*/ 20286 w 359211"/>
                    <a:gd name="connsiteY19" fmla="*/ 165053 h 203450"/>
                    <a:gd name="connsiteX20" fmla="*/ 422 w 359211"/>
                    <a:gd name="connsiteY20" fmla="*/ 130371 h 203450"/>
                    <a:gd name="connsiteX21" fmla="*/ 11595 w 359211"/>
                    <a:gd name="connsiteY21" fmla="*/ 30042 h 203450"/>
                    <a:gd name="connsiteX22" fmla="*/ 25252 w 359211"/>
                    <a:gd name="connsiteY22" fmla="*/ 6508 h 203450"/>
                    <a:gd name="connsiteX23" fmla="*/ 52564 w 359211"/>
                    <a:gd name="connsiteY23" fmla="*/ 315 h 203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59211" h="203450">
                      <a:moveTo>
                        <a:pt x="45157" y="16516"/>
                      </a:moveTo>
                      <a:cubicBezTo>
                        <a:pt x="41434" y="16516"/>
                        <a:pt x="37710" y="16516"/>
                        <a:pt x="33987" y="18991"/>
                      </a:cubicBezTo>
                      <a:cubicBezTo>
                        <a:pt x="30264" y="21465"/>
                        <a:pt x="27782" y="27651"/>
                        <a:pt x="26541" y="32600"/>
                      </a:cubicBezTo>
                      <a:lnTo>
                        <a:pt x="15371" y="131575"/>
                      </a:lnTo>
                      <a:cubicBezTo>
                        <a:pt x="14130" y="140236"/>
                        <a:pt x="19094" y="147659"/>
                        <a:pt x="26541" y="151371"/>
                      </a:cubicBezTo>
                      <a:cubicBezTo>
                        <a:pt x="148166" y="205807"/>
                        <a:pt x="278479" y="186012"/>
                        <a:pt x="328121" y="174877"/>
                      </a:cubicBezTo>
                      <a:cubicBezTo>
                        <a:pt x="338049" y="173640"/>
                        <a:pt x="343015" y="166217"/>
                        <a:pt x="343015" y="156319"/>
                      </a:cubicBezTo>
                      <a:lnTo>
                        <a:pt x="343015" y="52395"/>
                      </a:lnTo>
                      <a:cubicBezTo>
                        <a:pt x="343015" y="47446"/>
                        <a:pt x="340531" y="41260"/>
                        <a:pt x="338049" y="38786"/>
                      </a:cubicBezTo>
                      <a:cubicBezTo>
                        <a:pt x="333085" y="35074"/>
                        <a:pt x="328121" y="33837"/>
                        <a:pt x="323157" y="33837"/>
                      </a:cubicBezTo>
                      <a:cubicBezTo>
                        <a:pt x="204014" y="43735"/>
                        <a:pt x="101005" y="26414"/>
                        <a:pt x="48880" y="16516"/>
                      </a:cubicBezTo>
                      <a:cubicBezTo>
                        <a:pt x="47639" y="16516"/>
                        <a:pt x="46398" y="16516"/>
                        <a:pt x="45157" y="16516"/>
                      </a:cubicBezTo>
                      <a:close/>
                      <a:moveTo>
                        <a:pt x="52564" y="315"/>
                      </a:moveTo>
                      <a:cubicBezTo>
                        <a:pt x="103465" y="11463"/>
                        <a:pt x="205266" y="27565"/>
                        <a:pt x="321965" y="18895"/>
                      </a:cubicBezTo>
                      <a:cubicBezTo>
                        <a:pt x="331897" y="17656"/>
                        <a:pt x="340587" y="20133"/>
                        <a:pt x="346795" y="27565"/>
                      </a:cubicBezTo>
                      <a:cubicBezTo>
                        <a:pt x="354245" y="33758"/>
                        <a:pt x="359211" y="42429"/>
                        <a:pt x="359211" y="52338"/>
                      </a:cubicBezTo>
                      <a:lnTo>
                        <a:pt x="359211" y="156382"/>
                      </a:lnTo>
                      <a:cubicBezTo>
                        <a:pt x="359211" y="172485"/>
                        <a:pt x="346795" y="186109"/>
                        <a:pt x="331897" y="189825"/>
                      </a:cubicBezTo>
                      <a:cubicBezTo>
                        <a:pt x="307067" y="196018"/>
                        <a:pt x="262375" y="203450"/>
                        <a:pt x="210232" y="203450"/>
                      </a:cubicBezTo>
                      <a:cubicBezTo>
                        <a:pt x="153124" y="203450"/>
                        <a:pt x="84843" y="193541"/>
                        <a:pt x="20286" y="165053"/>
                      </a:cubicBezTo>
                      <a:cubicBezTo>
                        <a:pt x="6629" y="158860"/>
                        <a:pt x="-2061" y="145235"/>
                        <a:pt x="422" y="130371"/>
                      </a:cubicBezTo>
                      <a:lnTo>
                        <a:pt x="11595" y="30042"/>
                      </a:lnTo>
                      <a:cubicBezTo>
                        <a:pt x="12837" y="21372"/>
                        <a:pt x="17803" y="12702"/>
                        <a:pt x="25252" y="6508"/>
                      </a:cubicBezTo>
                      <a:cubicBezTo>
                        <a:pt x="32701" y="1554"/>
                        <a:pt x="42632" y="-924"/>
                        <a:pt x="52564" y="3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47AD4D25-1C1A-CC45-980B-A9C88E779ED0}"/>
                    </a:ext>
                  </a:extLst>
                </p:cNvPr>
                <p:cNvSpPr/>
                <p:nvPr/>
              </p:nvSpPr>
              <p:spPr>
                <a:xfrm>
                  <a:off x="16749673" y="10167985"/>
                  <a:ext cx="453468" cy="287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5" h="232">
                      <a:moveTo>
                        <a:pt x="363" y="25"/>
                      </a:moveTo>
                      <a:cubicBezTo>
                        <a:pt x="358" y="14"/>
                        <a:pt x="351" y="6"/>
                        <a:pt x="340" y="2"/>
                      </a:cubicBezTo>
                      <a:cubicBezTo>
                        <a:pt x="330" y="-1"/>
                        <a:pt x="319" y="-1"/>
                        <a:pt x="309" y="5"/>
                      </a:cubicBezTo>
                      <a:lnTo>
                        <a:pt x="20" y="160"/>
                      </a:lnTo>
                      <a:cubicBezTo>
                        <a:pt x="11" y="164"/>
                        <a:pt x="4" y="173"/>
                        <a:pt x="1" y="183"/>
                      </a:cubicBezTo>
                      <a:cubicBezTo>
                        <a:pt x="-1" y="193"/>
                        <a:pt x="0" y="203"/>
                        <a:pt x="5" y="212"/>
                      </a:cubicBezTo>
                      <a:cubicBezTo>
                        <a:pt x="12" y="225"/>
                        <a:pt x="25" y="232"/>
                        <a:pt x="38" y="232"/>
                      </a:cubicBezTo>
                      <a:cubicBezTo>
                        <a:pt x="44" y="232"/>
                        <a:pt x="50" y="230"/>
                        <a:pt x="56" y="227"/>
                      </a:cubicBezTo>
                      <a:lnTo>
                        <a:pt x="345" y="73"/>
                      </a:lnTo>
                      <a:cubicBezTo>
                        <a:pt x="362" y="64"/>
                        <a:pt x="369" y="43"/>
                        <a:pt x="363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C09FC913-8DC2-DE49-9272-E0FBFC0E4CF5}"/>
                    </a:ext>
                  </a:extLst>
                </p:cNvPr>
                <p:cNvSpPr/>
                <p:nvPr/>
              </p:nvSpPr>
              <p:spPr>
                <a:xfrm>
                  <a:off x="17037451" y="6780734"/>
                  <a:ext cx="105892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" h="96">
                      <a:moveTo>
                        <a:pt x="86" y="29"/>
                      </a:moveTo>
                      <a:cubicBezTo>
                        <a:pt x="85" y="11"/>
                        <a:pt x="67" y="-3"/>
                        <a:pt x="48" y="1"/>
                      </a:cubicBezTo>
                      <a:cubicBezTo>
                        <a:pt x="39" y="3"/>
                        <a:pt x="30" y="11"/>
                        <a:pt x="26" y="20"/>
                      </a:cubicBezTo>
                      <a:cubicBezTo>
                        <a:pt x="26" y="22"/>
                        <a:pt x="25" y="24"/>
                        <a:pt x="25" y="26"/>
                      </a:cubicBezTo>
                      <a:cubicBezTo>
                        <a:pt x="23" y="40"/>
                        <a:pt x="16" y="52"/>
                        <a:pt x="8" y="63"/>
                      </a:cubicBezTo>
                      <a:cubicBezTo>
                        <a:pt x="0" y="73"/>
                        <a:pt x="-4" y="84"/>
                        <a:pt x="4" y="92"/>
                      </a:cubicBezTo>
                      <a:cubicBezTo>
                        <a:pt x="22" y="113"/>
                        <a:pt x="76" y="54"/>
                        <a:pt x="76" y="54"/>
                      </a:cubicBezTo>
                      <a:lnTo>
                        <a:pt x="76" y="53"/>
                      </a:lnTo>
                      <a:cubicBezTo>
                        <a:pt x="83" y="48"/>
                        <a:pt x="86" y="39"/>
                        <a:pt x="86" y="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DBD94CDE-E4D7-2647-B9E9-A3FE6C2057D1}"/>
                    </a:ext>
                  </a:extLst>
                </p:cNvPr>
                <p:cNvSpPr/>
                <p:nvPr/>
              </p:nvSpPr>
              <p:spPr>
                <a:xfrm>
                  <a:off x="17030284" y="6773583"/>
                  <a:ext cx="120534" cy="134266"/>
                </a:xfrm>
                <a:custGeom>
                  <a:avLst/>
                  <a:gdLst>
                    <a:gd name="connsiteX0" fmla="*/ 74862 w 120534"/>
                    <a:gd name="connsiteY0" fmla="*/ 15874 h 134266"/>
                    <a:gd name="connsiteX1" fmla="*/ 68716 w 120534"/>
                    <a:gd name="connsiteY1" fmla="*/ 17105 h 134266"/>
                    <a:gd name="connsiteX2" fmla="*/ 47824 w 120534"/>
                    <a:gd name="connsiteY2" fmla="*/ 35574 h 134266"/>
                    <a:gd name="connsiteX3" fmla="*/ 45366 w 120534"/>
                    <a:gd name="connsiteY3" fmla="*/ 40499 h 134266"/>
                    <a:gd name="connsiteX4" fmla="*/ 23244 w 120534"/>
                    <a:gd name="connsiteY4" fmla="*/ 89747 h 134266"/>
                    <a:gd name="connsiteX5" fmla="*/ 18328 w 120534"/>
                    <a:gd name="connsiteY5" fmla="*/ 115603 h 134266"/>
                    <a:gd name="connsiteX6" fmla="*/ 23244 w 120534"/>
                    <a:gd name="connsiteY6" fmla="*/ 118065 h 134266"/>
                    <a:gd name="connsiteX7" fmla="*/ 93296 w 120534"/>
                    <a:gd name="connsiteY7" fmla="*/ 68817 h 134266"/>
                    <a:gd name="connsiteX8" fmla="*/ 95754 w 120534"/>
                    <a:gd name="connsiteY8" fmla="*/ 67585 h 134266"/>
                    <a:gd name="connsiteX9" fmla="*/ 105584 w 120534"/>
                    <a:gd name="connsiteY9" fmla="*/ 44192 h 134266"/>
                    <a:gd name="connsiteX10" fmla="*/ 93296 w 120534"/>
                    <a:gd name="connsiteY10" fmla="*/ 22030 h 134266"/>
                    <a:gd name="connsiteX11" fmla="*/ 74862 w 120534"/>
                    <a:gd name="connsiteY11" fmla="*/ 15874 h 134266"/>
                    <a:gd name="connsiteX12" fmla="*/ 65046 w 120534"/>
                    <a:gd name="connsiteY12" fmla="*/ 908 h 134266"/>
                    <a:gd name="connsiteX13" fmla="*/ 103270 w 120534"/>
                    <a:gd name="connsiteY13" fmla="*/ 9552 h 134266"/>
                    <a:gd name="connsiteX14" fmla="*/ 120534 w 120534"/>
                    <a:gd name="connsiteY14" fmla="*/ 42891 h 134266"/>
                    <a:gd name="connsiteX15" fmla="*/ 106970 w 120534"/>
                    <a:gd name="connsiteY15" fmla="*/ 77466 h 134266"/>
                    <a:gd name="connsiteX16" fmla="*/ 106970 w 120534"/>
                    <a:gd name="connsiteY16" fmla="*/ 78700 h 134266"/>
                    <a:gd name="connsiteX17" fmla="*/ 23120 w 120534"/>
                    <a:gd name="connsiteY17" fmla="*/ 134266 h 134266"/>
                    <a:gd name="connsiteX18" fmla="*/ 5858 w 120534"/>
                    <a:gd name="connsiteY18" fmla="*/ 126857 h 134266"/>
                    <a:gd name="connsiteX19" fmla="*/ 10790 w 120534"/>
                    <a:gd name="connsiteY19" fmla="*/ 79935 h 134266"/>
                    <a:gd name="connsiteX20" fmla="*/ 30520 w 120534"/>
                    <a:gd name="connsiteY20" fmla="*/ 37952 h 134266"/>
                    <a:gd name="connsiteX21" fmla="*/ 32986 w 120534"/>
                    <a:gd name="connsiteY21" fmla="*/ 30543 h 134266"/>
                    <a:gd name="connsiteX22" fmla="*/ 65046 w 120534"/>
                    <a:gd name="connsiteY22" fmla="*/ 908 h 134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0534" h="134266">
                      <a:moveTo>
                        <a:pt x="74862" y="15874"/>
                      </a:moveTo>
                      <a:cubicBezTo>
                        <a:pt x="72404" y="15874"/>
                        <a:pt x="71174" y="15874"/>
                        <a:pt x="68716" y="17105"/>
                      </a:cubicBezTo>
                      <a:cubicBezTo>
                        <a:pt x="58884" y="18337"/>
                        <a:pt x="51510" y="25724"/>
                        <a:pt x="47824" y="35574"/>
                      </a:cubicBezTo>
                      <a:cubicBezTo>
                        <a:pt x="46594" y="36805"/>
                        <a:pt x="45366" y="39267"/>
                        <a:pt x="45366" y="40499"/>
                      </a:cubicBezTo>
                      <a:cubicBezTo>
                        <a:pt x="42908" y="56504"/>
                        <a:pt x="34306" y="73741"/>
                        <a:pt x="23244" y="89747"/>
                      </a:cubicBezTo>
                      <a:cubicBezTo>
                        <a:pt x="9726" y="106984"/>
                        <a:pt x="15870" y="113140"/>
                        <a:pt x="18328" y="115603"/>
                      </a:cubicBezTo>
                      <a:cubicBezTo>
                        <a:pt x="19558" y="118065"/>
                        <a:pt x="22016" y="118065"/>
                        <a:pt x="23244" y="118065"/>
                      </a:cubicBezTo>
                      <a:cubicBezTo>
                        <a:pt x="41680" y="118065"/>
                        <a:pt x="76090" y="88516"/>
                        <a:pt x="93296" y="68817"/>
                      </a:cubicBezTo>
                      <a:cubicBezTo>
                        <a:pt x="94524" y="68817"/>
                        <a:pt x="94524" y="68817"/>
                        <a:pt x="95754" y="67585"/>
                      </a:cubicBezTo>
                      <a:cubicBezTo>
                        <a:pt x="101898" y="61429"/>
                        <a:pt x="105584" y="52811"/>
                        <a:pt x="105584" y="44192"/>
                      </a:cubicBezTo>
                      <a:cubicBezTo>
                        <a:pt x="104356" y="35574"/>
                        <a:pt x="100670" y="26955"/>
                        <a:pt x="93296" y="22030"/>
                      </a:cubicBezTo>
                      <a:cubicBezTo>
                        <a:pt x="87150" y="18337"/>
                        <a:pt x="82234" y="15874"/>
                        <a:pt x="74862" y="15874"/>
                      </a:cubicBezTo>
                      <a:close/>
                      <a:moveTo>
                        <a:pt x="65046" y="908"/>
                      </a:moveTo>
                      <a:cubicBezTo>
                        <a:pt x="78610" y="-1562"/>
                        <a:pt x="92174" y="908"/>
                        <a:pt x="103270" y="9552"/>
                      </a:cubicBezTo>
                      <a:cubicBezTo>
                        <a:pt x="113136" y="18195"/>
                        <a:pt x="119300" y="30543"/>
                        <a:pt x="120534" y="42891"/>
                      </a:cubicBezTo>
                      <a:cubicBezTo>
                        <a:pt x="120534" y="56474"/>
                        <a:pt x="116834" y="68822"/>
                        <a:pt x="106970" y="77466"/>
                      </a:cubicBezTo>
                      <a:cubicBezTo>
                        <a:pt x="106970" y="78700"/>
                        <a:pt x="106970" y="78700"/>
                        <a:pt x="106970" y="78700"/>
                      </a:cubicBezTo>
                      <a:cubicBezTo>
                        <a:pt x="100804" y="83640"/>
                        <a:pt x="55180" y="134266"/>
                        <a:pt x="23120" y="134266"/>
                      </a:cubicBezTo>
                      <a:cubicBezTo>
                        <a:pt x="16956" y="134266"/>
                        <a:pt x="10790" y="131797"/>
                        <a:pt x="5858" y="126857"/>
                      </a:cubicBezTo>
                      <a:cubicBezTo>
                        <a:pt x="-308" y="118214"/>
                        <a:pt x="-5240" y="103396"/>
                        <a:pt x="10790" y="79935"/>
                      </a:cubicBezTo>
                      <a:cubicBezTo>
                        <a:pt x="20654" y="66352"/>
                        <a:pt x="28052" y="52770"/>
                        <a:pt x="30520" y="37952"/>
                      </a:cubicBezTo>
                      <a:cubicBezTo>
                        <a:pt x="31752" y="35482"/>
                        <a:pt x="31752" y="31778"/>
                        <a:pt x="32986" y="30543"/>
                      </a:cubicBezTo>
                      <a:cubicBezTo>
                        <a:pt x="37918" y="15726"/>
                        <a:pt x="51482" y="4612"/>
                        <a:pt x="65046" y="9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72021AD7-0506-BD42-94CB-6BC8C78FB353}"/>
                    </a:ext>
                  </a:extLst>
                </p:cNvPr>
                <p:cNvSpPr/>
                <p:nvPr/>
              </p:nvSpPr>
              <p:spPr>
                <a:xfrm>
                  <a:off x="17539505" y="9564810"/>
                  <a:ext cx="71010" cy="15253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" h="1225">
                      <a:moveTo>
                        <a:pt x="58" y="1225"/>
                      </a:moveTo>
                      <a:lnTo>
                        <a:pt x="0" y="1225"/>
                      </a:lnTo>
                      <a:lnTo>
                        <a:pt x="0" y="0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2" name="Freeform 791">
                  <a:extLst>
                    <a:ext uri="{FF2B5EF4-FFF2-40B4-BE49-F238E27FC236}">
                      <a16:creationId xmlns:a16="http://schemas.microsoft.com/office/drawing/2014/main" id="{6AE638A1-CFE1-C144-9F29-82C15F9FD232}"/>
                    </a:ext>
                  </a:extLst>
                </p:cNvPr>
                <p:cNvSpPr/>
                <p:nvPr/>
              </p:nvSpPr>
              <p:spPr>
                <a:xfrm>
                  <a:off x="17532030" y="9557333"/>
                  <a:ext cx="85960" cy="1540339"/>
                </a:xfrm>
                <a:custGeom>
                  <a:avLst/>
                  <a:gdLst>
                    <a:gd name="connsiteX0" fmla="*/ 14950 w 85960"/>
                    <a:gd name="connsiteY0" fmla="*/ 16201 h 1540339"/>
                    <a:gd name="connsiteX1" fmla="*/ 14950 w 85960"/>
                    <a:gd name="connsiteY1" fmla="*/ 1525381 h 1540339"/>
                    <a:gd name="connsiteX2" fmla="*/ 69766 w 85960"/>
                    <a:gd name="connsiteY2" fmla="*/ 1525381 h 1540339"/>
                    <a:gd name="connsiteX3" fmla="*/ 69766 w 85960"/>
                    <a:gd name="connsiteY3" fmla="*/ 16201 h 1540339"/>
                    <a:gd name="connsiteX4" fmla="*/ 7368 w 85960"/>
                    <a:gd name="connsiteY4" fmla="*/ 0 h 1540339"/>
                    <a:gd name="connsiteX5" fmla="*/ 78592 w 85960"/>
                    <a:gd name="connsiteY5" fmla="*/ 0 h 1540339"/>
                    <a:gd name="connsiteX6" fmla="*/ 85960 w 85960"/>
                    <a:gd name="connsiteY6" fmla="*/ 7471 h 1540339"/>
                    <a:gd name="connsiteX7" fmla="*/ 85960 w 85960"/>
                    <a:gd name="connsiteY7" fmla="*/ 1532868 h 1540339"/>
                    <a:gd name="connsiteX8" fmla="*/ 78592 w 85960"/>
                    <a:gd name="connsiteY8" fmla="*/ 1540339 h 1540339"/>
                    <a:gd name="connsiteX9" fmla="*/ 7368 w 85960"/>
                    <a:gd name="connsiteY9" fmla="*/ 1540339 h 1540339"/>
                    <a:gd name="connsiteX10" fmla="*/ 0 w 85960"/>
                    <a:gd name="connsiteY10" fmla="*/ 1532868 h 1540339"/>
                    <a:gd name="connsiteX11" fmla="*/ 0 w 85960"/>
                    <a:gd name="connsiteY11" fmla="*/ 7471 h 1540339"/>
                    <a:gd name="connsiteX12" fmla="*/ 7368 w 85960"/>
                    <a:gd name="connsiteY12" fmla="*/ 0 h 154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960" h="1540339">
                      <a:moveTo>
                        <a:pt x="14950" y="16201"/>
                      </a:moveTo>
                      <a:lnTo>
                        <a:pt x="14950" y="1525381"/>
                      </a:lnTo>
                      <a:lnTo>
                        <a:pt x="69766" y="1525381"/>
                      </a:lnTo>
                      <a:lnTo>
                        <a:pt x="69766" y="16201"/>
                      </a:lnTo>
                      <a:close/>
                      <a:moveTo>
                        <a:pt x="7368" y="0"/>
                      </a:moveTo>
                      <a:lnTo>
                        <a:pt x="78592" y="0"/>
                      </a:lnTo>
                      <a:cubicBezTo>
                        <a:pt x="82276" y="0"/>
                        <a:pt x="85960" y="3736"/>
                        <a:pt x="85960" y="7471"/>
                      </a:cubicBezTo>
                      <a:lnTo>
                        <a:pt x="85960" y="1532868"/>
                      </a:lnTo>
                      <a:cubicBezTo>
                        <a:pt x="85960" y="1537849"/>
                        <a:pt x="82276" y="1540339"/>
                        <a:pt x="78592" y="1540339"/>
                      </a:cubicBezTo>
                      <a:lnTo>
                        <a:pt x="7368" y="1540339"/>
                      </a:lnTo>
                      <a:cubicBezTo>
                        <a:pt x="2456" y="1540339"/>
                        <a:pt x="0" y="1537849"/>
                        <a:pt x="0" y="1532868"/>
                      </a:cubicBezTo>
                      <a:lnTo>
                        <a:pt x="0" y="7471"/>
                      </a:lnTo>
                      <a:cubicBezTo>
                        <a:pt x="0" y="3736"/>
                        <a:pt x="2456" y="0"/>
                        <a:pt x="73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BEF8CD74-2A9C-0B4E-A01E-3344287C11D5}"/>
                    </a:ext>
                  </a:extLst>
                </p:cNvPr>
                <p:cNvSpPr/>
                <p:nvPr/>
              </p:nvSpPr>
              <p:spPr>
                <a:xfrm>
                  <a:off x="16906643" y="7148371"/>
                  <a:ext cx="1754071" cy="24151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9" h="1939">
                      <a:moveTo>
                        <a:pt x="1366" y="1"/>
                      </a:moveTo>
                      <a:cubicBezTo>
                        <a:pt x="1337" y="-5"/>
                        <a:pt x="1309" y="14"/>
                        <a:pt x="1303" y="44"/>
                      </a:cubicBezTo>
                      <a:lnTo>
                        <a:pt x="967" y="1780"/>
                      </a:lnTo>
                      <a:cubicBezTo>
                        <a:pt x="962" y="1810"/>
                        <a:pt x="936" y="1832"/>
                        <a:pt x="904" y="1832"/>
                      </a:cubicBezTo>
                      <a:lnTo>
                        <a:pt x="54" y="1832"/>
                      </a:lnTo>
                      <a:cubicBezTo>
                        <a:pt x="24" y="1832"/>
                        <a:pt x="0" y="1856"/>
                        <a:pt x="0" y="1886"/>
                      </a:cubicBezTo>
                      <a:cubicBezTo>
                        <a:pt x="0" y="1915"/>
                        <a:pt x="24" y="1939"/>
                        <a:pt x="54" y="1939"/>
                      </a:cubicBezTo>
                      <a:lnTo>
                        <a:pt x="999" y="1939"/>
                      </a:lnTo>
                      <a:cubicBezTo>
                        <a:pt x="1030" y="1939"/>
                        <a:pt x="1054" y="1926"/>
                        <a:pt x="1070" y="1892"/>
                      </a:cubicBezTo>
                      <a:cubicBezTo>
                        <a:pt x="1075" y="1881"/>
                        <a:pt x="1078" y="1870"/>
                        <a:pt x="1081" y="1859"/>
                      </a:cubicBezTo>
                      <a:lnTo>
                        <a:pt x="1408" y="64"/>
                      </a:lnTo>
                      <a:cubicBezTo>
                        <a:pt x="1414" y="35"/>
                        <a:pt x="1395" y="7"/>
                        <a:pt x="1366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3" name="Freeform 792">
                  <a:extLst>
                    <a:ext uri="{FF2B5EF4-FFF2-40B4-BE49-F238E27FC236}">
                      <a16:creationId xmlns:a16="http://schemas.microsoft.com/office/drawing/2014/main" id="{E281CD52-FB74-4045-976A-7A91F5C6B4B0}"/>
                    </a:ext>
                  </a:extLst>
                </p:cNvPr>
                <p:cNvSpPr/>
                <p:nvPr/>
              </p:nvSpPr>
              <p:spPr>
                <a:xfrm>
                  <a:off x="16899168" y="7140516"/>
                  <a:ext cx="1770247" cy="2431770"/>
                </a:xfrm>
                <a:custGeom>
                  <a:avLst/>
                  <a:gdLst>
                    <a:gd name="connsiteX0" fmla="*/ 1705524 w 1770247"/>
                    <a:gd name="connsiteY0" fmla="*/ 17824 h 2431770"/>
                    <a:gd name="connsiteX1" fmla="*/ 1637054 w 1770247"/>
                    <a:gd name="connsiteY1" fmla="*/ 65156 h 2431770"/>
                    <a:gd name="connsiteX2" fmla="*/ 1218768 w 1770247"/>
                    <a:gd name="connsiteY2" fmla="*/ 2228733 h 2431770"/>
                    <a:gd name="connsiteX3" fmla="*/ 1132870 w 1770247"/>
                    <a:gd name="connsiteY3" fmla="*/ 2298486 h 2431770"/>
                    <a:gd name="connsiteX4" fmla="*/ 74706 w 1770247"/>
                    <a:gd name="connsiteY4" fmla="*/ 2298486 h 2431770"/>
                    <a:gd name="connsiteX5" fmla="*/ 14950 w 1770247"/>
                    <a:gd name="connsiteY5" fmla="*/ 2358273 h 2431770"/>
                    <a:gd name="connsiteX6" fmla="*/ 74706 w 1770247"/>
                    <a:gd name="connsiteY6" fmla="*/ 2416816 h 2431770"/>
                    <a:gd name="connsiteX7" fmla="*/ 1251136 w 1770247"/>
                    <a:gd name="connsiteY7" fmla="*/ 2416816 h 2431770"/>
                    <a:gd name="connsiteX8" fmla="*/ 1333298 w 1770247"/>
                    <a:gd name="connsiteY8" fmla="*/ 2362010 h 2431770"/>
                    <a:gd name="connsiteX9" fmla="*/ 1345748 w 1770247"/>
                    <a:gd name="connsiteY9" fmla="*/ 2323397 h 2431770"/>
                    <a:gd name="connsiteX10" fmla="*/ 1752830 w 1770247"/>
                    <a:gd name="connsiteY10" fmla="*/ 87576 h 2431770"/>
                    <a:gd name="connsiteX11" fmla="*/ 1744116 w 1770247"/>
                    <a:gd name="connsiteY11" fmla="*/ 42735 h 2431770"/>
                    <a:gd name="connsiteX12" fmla="*/ 1705524 w 1770247"/>
                    <a:gd name="connsiteY12" fmla="*/ 17824 h 2431770"/>
                    <a:gd name="connsiteX13" fmla="*/ 1679350 w 1770247"/>
                    <a:gd name="connsiteY13" fmla="*/ 1487 h 2431770"/>
                    <a:gd name="connsiteX14" fmla="*/ 1709266 w 1770247"/>
                    <a:gd name="connsiteY14" fmla="*/ 1623 h 2431770"/>
                    <a:gd name="connsiteX15" fmla="*/ 1756572 w 1770247"/>
                    <a:gd name="connsiteY15" fmla="*/ 32763 h 2431770"/>
                    <a:gd name="connsiteX16" fmla="*/ 1769022 w 1770247"/>
                    <a:gd name="connsiteY16" fmla="*/ 88814 h 2431770"/>
                    <a:gd name="connsiteX17" fmla="*/ 1360690 w 1770247"/>
                    <a:gd name="connsiteY17" fmla="*/ 2324649 h 2431770"/>
                    <a:gd name="connsiteX18" fmla="*/ 1346996 w 1770247"/>
                    <a:gd name="connsiteY18" fmla="*/ 2368245 h 2431770"/>
                    <a:gd name="connsiteX19" fmla="*/ 1251138 w 1770247"/>
                    <a:gd name="connsiteY19" fmla="*/ 2431770 h 2431770"/>
                    <a:gd name="connsiteX20" fmla="*/ 74694 w 1770247"/>
                    <a:gd name="connsiteY20" fmla="*/ 2431770 h 2431770"/>
                    <a:gd name="connsiteX21" fmla="*/ 0 w 1770247"/>
                    <a:gd name="connsiteY21" fmla="*/ 2357035 h 2431770"/>
                    <a:gd name="connsiteX22" fmla="*/ 74694 w 1770247"/>
                    <a:gd name="connsiteY22" fmla="*/ 2282299 h 2431770"/>
                    <a:gd name="connsiteX23" fmla="*/ 1132872 w 1770247"/>
                    <a:gd name="connsiteY23" fmla="*/ 2282299 h 2431770"/>
                    <a:gd name="connsiteX24" fmla="*/ 1203832 w 1770247"/>
                    <a:gd name="connsiteY24" fmla="*/ 2223756 h 2431770"/>
                    <a:gd name="connsiteX25" fmla="*/ 1620878 w 1770247"/>
                    <a:gd name="connsiteY25" fmla="*/ 60166 h 2431770"/>
                    <a:gd name="connsiteX26" fmla="*/ 1679350 w 1770247"/>
                    <a:gd name="connsiteY26" fmla="*/ 1487 h 243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70247" h="2431770">
                      <a:moveTo>
                        <a:pt x="1705524" y="17824"/>
                      </a:moveTo>
                      <a:cubicBezTo>
                        <a:pt x="1674402" y="11596"/>
                        <a:pt x="1643278" y="32771"/>
                        <a:pt x="1637054" y="65156"/>
                      </a:cubicBezTo>
                      <a:lnTo>
                        <a:pt x="1218768" y="2228733"/>
                      </a:lnTo>
                      <a:cubicBezTo>
                        <a:pt x="1211298" y="2269837"/>
                        <a:pt x="1175196" y="2298486"/>
                        <a:pt x="1132870" y="2298486"/>
                      </a:cubicBezTo>
                      <a:lnTo>
                        <a:pt x="74706" y="2298486"/>
                      </a:lnTo>
                      <a:cubicBezTo>
                        <a:pt x="41092" y="2298486"/>
                        <a:pt x="14950" y="2325889"/>
                        <a:pt x="14950" y="2358273"/>
                      </a:cubicBezTo>
                      <a:cubicBezTo>
                        <a:pt x="14950" y="2390659"/>
                        <a:pt x="41092" y="2416816"/>
                        <a:pt x="74706" y="2416816"/>
                      </a:cubicBezTo>
                      <a:lnTo>
                        <a:pt x="1251136" y="2416816"/>
                      </a:lnTo>
                      <a:cubicBezTo>
                        <a:pt x="1288482" y="2416816"/>
                        <a:pt x="1315870" y="2399378"/>
                        <a:pt x="1333298" y="2362010"/>
                      </a:cubicBezTo>
                      <a:cubicBezTo>
                        <a:pt x="1338278" y="2350800"/>
                        <a:pt x="1342014" y="2337099"/>
                        <a:pt x="1345748" y="2323397"/>
                      </a:cubicBezTo>
                      <a:lnTo>
                        <a:pt x="1752830" y="87576"/>
                      </a:lnTo>
                      <a:cubicBezTo>
                        <a:pt x="1756564" y="71384"/>
                        <a:pt x="1752830" y="55191"/>
                        <a:pt x="1744116" y="42735"/>
                      </a:cubicBezTo>
                      <a:cubicBezTo>
                        <a:pt x="1734156" y="30280"/>
                        <a:pt x="1721708" y="20315"/>
                        <a:pt x="1705524" y="17824"/>
                      </a:cubicBezTo>
                      <a:close/>
                      <a:moveTo>
                        <a:pt x="1679350" y="1487"/>
                      </a:moveTo>
                      <a:cubicBezTo>
                        <a:pt x="1688880" y="-480"/>
                        <a:pt x="1698996" y="-557"/>
                        <a:pt x="1709266" y="1623"/>
                      </a:cubicBezTo>
                      <a:cubicBezTo>
                        <a:pt x="1729184" y="5360"/>
                        <a:pt x="1745368" y="16570"/>
                        <a:pt x="1756572" y="32763"/>
                      </a:cubicBezTo>
                      <a:cubicBezTo>
                        <a:pt x="1767778" y="48955"/>
                        <a:pt x="1772756" y="70130"/>
                        <a:pt x="1769022" y="88814"/>
                      </a:cubicBezTo>
                      <a:lnTo>
                        <a:pt x="1360690" y="2324649"/>
                      </a:lnTo>
                      <a:cubicBezTo>
                        <a:pt x="1356956" y="2340842"/>
                        <a:pt x="1353220" y="2354543"/>
                        <a:pt x="1346996" y="2368245"/>
                      </a:cubicBezTo>
                      <a:cubicBezTo>
                        <a:pt x="1327078" y="2410595"/>
                        <a:pt x="1294710" y="2431770"/>
                        <a:pt x="1251138" y="2431770"/>
                      </a:cubicBezTo>
                      <a:lnTo>
                        <a:pt x="74694" y="2431770"/>
                      </a:lnTo>
                      <a:cubicBezTo>
                        <a:pt x="33612" y="2431770"/>
                        <a:pt x="0" y="2398139"/>
                        <a:pt x="0" y="2357035"/>
                      </a:cubicBezTo>
                      <a:cubicBezTo>
                        <a:pt x="0" y="2315930"/>
                        <a:pt x="33612" y="2282299"/>
                        <a:pt x="74694" y="2282299"/>
                      </a:cubicBezTo>
                      <a:lnTo>
                        <a:pt x="1132872" y="2282299"/>
                      </a:lnTo>
                      <a:cubicBezTo>
                        <a:pt x="1168974" y="2282299"/>
                        <a:pt x="1197606" y="2257387"/>
                        <a:pt x="1203832" y="2223756"/>
                      </a:cubicBezTo>
                      <a:lnTo>
                        <a:pt x="1620878" y="60166"/>
                      </a:lnTo>
                      <a:cubicBezTo>
                        <a:pt x="1627414" y="30272"/>
                        <a:pt x="1650756" y="7384"/>
                        <a:pt x="1679350" y="14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04B93C3B-EDEA-5241-B61C-1F9FA8D936C2}"/>
                    </a:ext>
                  </a:extLst>
                </p:cNvPr>
                <p:cNvSpPr/>
                <p:nvPr/>
              </p:nvSpPr>
              <p:spPr>
                <a:xfrm>
                  <a:off x="18585970" y="6507810"/>
                  <a:ext cx="194344" cy="4847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7" h="390">
                      <a:moveTo>
                        <a:pt x="50" y="390"/>
                      </a:moveTo>
                      <a:cubicBezTo>
                        <a:pt x="47" y="390"/>
                        <a:pt x="44" y="389"/>
                        <a:pt x="40" y="388"/>
                      </a:cubicBezTo>
                      <a:cubicBezTo>
                        <a:pt x="14" y="383"/>
                        <a:pt x="-3" y="357"/>
                        <a:pt x="1" y="330"/>
                      </a:cubicBezTo>
                      <a:lnTo>
                        <a:pt x="59" y="40"/>
                      </a:lnTo>
                      <a:cubicBezTo>
                        <a:pt x="64" y="13"/>
                        <a:pt x="91" y="-4"/>
                        <a:pt x="117" y="1"/>
                      </a:cubicBezTo>
                      <a:cubicBezTo>
                        <a:pt x="144" y="6"/>
                        <a:pt x="162" y="32"/>
                        <a:pt x="156" y="59"/>
                      </a:cubicBezTo>
                      <a:lnTo>
                        <a:pt x="99" y="349"/>
                      </a:lnTo>
                      <a:cubicBezTo>
                        <a:pt x="94" y="373"/>
                        <a:pt x="74" y="390"/>
                        <a:pt x="50" y="39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4" name="Freeform 793">
                  <a:extLst>
                    <a:ext uri="{FF2B5EF4-FFF2-40B4-BE49-F238E27FC236}">
                      <a16:creationId xmlns:a16="http://schemas.microsoft.com/office/drawing/2014/main" id="{89D9C7F2-8471-ED49-9D16-087138998476}"/>
                    </a:ext>
                  </a:extLst>
                </p:cNvPr>
                <p:cNvSpPr/>
                <p:nvPr/>
              </p:nvSpPr>
              <p:spPr>
                <a:xfrm>
                  <a:off x="18577501" y="6499006"/>
                  <a:ext cx="209170" cy="499818"/>
                </a:xfrm>
                <a:custGeom>
                  <a:avLst/>
                  <a:gdLst>
                    <a:gd name="connsiteX0" fmla="*/ 140895 w 209170"/>
                    <a:gd name="connsiteY0" fmla="*/ 16281 h 499818"/>
                    <a:gd name="connsiteX1" fmla="*/ 87699 w 209170"/>
                    <a:gd name="connsiteY1" fmla="*/ 59784 h 499818"/>
                    <a:gd name="connsiteX2" fmla="*/ 17181 w 209170"/>
                    <a:gd name="connsiteY2" fmla="*/ 421477 h 499818"/>
                    <a:gd name="connsiteX3" fmla="*/ 59243 w 209170"/>
                    <a:gd name="connsiteY3" fmla="*/ 483623 h 499818"/>
                    <a:gd name="connsiteX4" fmla="*/ 69141 w 209170"/>
                    <a:gd name="connsiteY4" fmla="*/ 486109 h 499818"/>
                    <a:gd name="connsiteX5" fmla="*/ 121101 w 209170"/>
                    <a:gd name="connsiteY5" fmla="*/ 441364 h 499818"/>
                    <a:gd name="connsiteX6" fmla="*/ 192855 w 209170"/>
                    <a:gd name="connsiteY6" fmla="*/ 80914 h 499818"/>
                    <a:gd name="connsiteX7" fmla="*/ 150793 w 209170"/>
                    <a:gd name="connsiteY7" fmla="*/ 17524 h 499818"/>
                    <a:gd name="connsiteX8" fmla="*/ 140895 w 209170"/>
                    <a:gd name="connsiteY8" fmla="*/ 16281 h 499818"/>
                    <a:gd name="connsiteX9" fmla="*/ 153313 w 209170"/>
                    <a:gd name="connsiteY9" fmla="*/ 1323 h 499818"/>
                    <a:gd name="connsiteX10" fmla="*/ 207803 w 209170"/>
                    <a:gd name="connsiteY10" fmla="*/ 82127 h 499818"/>
                    <a:gd name="connsiteX11" fmla="*/ 137213 w 209170"/>
                    <a:gd name="connsiteY11" fmla="*/ 442634 h 499818"/>
                    <a:gd name="connsiteX12" fmla="*/ 69101 w 209170"/>
                    <a:gd name="connsiteY12" fmla="*/ 499818 h 499818"/>
                    <a:gd name="connsiteX13" fmla="*/ 55477 w 209170"/>
                    <a:gd name="connsiteY13" fmla="*/ 498575 h 499818"/>
                    <a:gd name="connsiteX14" fmla="*/ 987 w 209170"/>
                    <a:gd name="connsiteY14" fmla="*/ 416529 h 499818"/>
                    <a:gd name="connsiteX15" fmla="*/ 72815 w 209170"/>
                    <a:gd name="connsiteY15" fmla="*/ 56021 h 499818"/>
                    <a:gd name="connsiteX16" fmla="*/ 153313 w 209170"/>
                    <a:gd name="connsiteY16" fmla="*/ 1323 h 49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9170" h="499818">
                      <a:moveTo>
                        <a:pt x="140895" y="16281"/>
                      </a:moveTo>
                      <a:cubicBezTo>
                        <a:pt x="116153" y="16281"/>
                        <a:pt x="92647" y="33682"/>
                        <a:pt x="87699" y="59784"/>
                      </a:cubicBezTo>
                      <a:lnTo>
                        <a:pt x="17181" y="421477"/>
                      </a:lnTo>
                      <a:cubicBezTo>
                        <a:pt x="10995" y="450064"/>
                        <a:pt x="30789" y="478652"/>
                        <a:pt x="59243" y="483623"/>
                      </a:cubicBezTo>
                      <a:cubicBezTo>
                        <a:pt x="62955" y="484866"/>
                        <a:pt x="65429" y="486109"/>
                        <a:pt x="69141" y="486109"/>
                      </a:cubicBezTo>
                      <a:cubicBezTo>
                        <a:pt x="95121" y="486109"/>
                        <a:pt x="117389" y="467465"/>
                        <a:pt x="121101" y="441364"/>
                      </a:cubicBezTo>
                      <a:lnTo>
                        <a:pt x="192855" y="80914"/>
                      </a:lnTo>
                      <a:cubicBezTo>
                        <a:pt x="199041" y="51083"/>
                        <a:pt x="180483" y="23739"/>
                        <a:pt x="150793" y="17524"/>
                      </a:cubicBezTo>
                      <a:cubicBezTo>
                        <a:pt x="147081" y="16281"/>
                        <a:pt x="143369" y="16281"/>
                        <a:pt x="140895" y="16281"/>
                      </a:cubicBezTo>
                      <a:close/>
                      <a:moveTo>
                        <a:pt x="153313" y="1323"/>
                      </a:moveTo>
                      <a:cubicBezTo>
                        <a:pt x="191705" y="8782"/>
                        <a:pt x="215235" y="44833"/>
                        <a:pt x="207803" y="82127"/>
                      </a:cubicBezTo>
                      <a:lnTo>
                        <a:pt x="137213" y="442634"/>
                      </a:lnTo>
                      <a:cubicBezTo>
                        <a:pt x="131021" y="476199"/>
                        <a:pt x="102537" y="499818"/>
                        <a:pt x="69101" y="499818"/>
                      </a:cubicBezTo>
                      <a:cubicBezTo>
                        <a:pt x="65385" y="499818"/>
                        <a:pt x="60431" y="498575"/>
                        <a:pt x="55477" y="498575"/>
                      </a:cubicBezTo>
                      <a:cubicBezTo>
                        <a:pt x="18325" y="489873"/>
                        <a:pt x="-5205" y="453822"/>
                        <a:pt x="987" y="416529"/>
                      </a:cubicBezTo>
                      <a:lnTo>
                        <a:pt x="72815" y="56021"/>
                      </a:lnTo>
                      <a:cubicBezTo>
                        <a:pt x="80247" y="18727"/>
                        <a:pt x="116161" y="-6136"/>
                        <a:pt x="153313" y="13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5702BE5C-146F-E941-A584-484F5EC0B18F}"/>
                    </a:ext>
                  </a:extLst>
                </p:cNvPr>
                <p:cNvSpPr/>
                <p:nvPr/>
              </p:nvSpPr>
              <p:spPr>
                <a:xfrm>
                  <a:off x="18599674" y="6988854"/>
                  <a:ext cx="42357" cy="1607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" h="130">
                      <a:moveTo>
                        <a:pt x="13" y="130"/>
                      </a:moveTo>
                      <a:lnTo>
                        <a:pt x="0" y="128"/>
                      </a:lnTo>
                      <a:lnTo>
                        <a:pt x="22" y="0"/>
                      </a:lnTo>
                      <a:lnTo>
                        <a:pt x="35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94F510B8-22AC-7645-9FA0-ADB49E059CD8}"/>
                    </a:ext>
                  </a:extLst>
                </p:cNvPr>
                <p:cNvSpPr/>
                <p:nvPr/>
              </p:nvSpPr>
              <p:spPr>
                <a:xfrm>
                  <a:off x="17427384" y="9564810"/>
                  <a:ext cx="295253" cy="1557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8" h="126">
                      <a:moveTo>
                        <a:pt x="0" y="0"/>
                      </a:moveTo>
                      <a:lnTo>
                        <a:pt x="0" y="8"/>
                      </a:lnTo>
                      <a:cubicBezTo>
                        <a:pt x="0" y="73"/>
                        <a:pt x="54" y="126"/>
                        <a:pt x="119" y="126"/>
                      </a:cubicBezTo>
                      <a:cubicBezTo>
                        <a:pt x="185" y="126"/>
                        <a:pt x="238" y="73"/>
                        <a:pt x="238" y="8"/>
                      </a:cubicBez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FFF6ABEA-6D8F-C841-B9FB-C9163AB68C48}"/>
                    </a:ext>
                  </a:extLst>
                </p:cNvPr>
                <p:cNvSpPr/>
                <p:nvPr/>
              </p:nvSpPr>
              <p:spPr>
                <a:xfrm>
                  <a:off x="17211862" y="11069009"/>
                  <a:ext cx="726297" cy="259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4" h="209">
                      <a:moveTo>
                        <a:pt x="531" y="101"/>
                      </a:moveTo>
                      <a:cubicBezTo>
                        <a:pt x="528" y="101"/>
                        <a:pt x="526" y="101"/>
                        <a:pt x="523" y="101"/>
                      </a:cubicBezTo>
                      <a:lnTo>
                        <a:pt x="511" y="80"/>
                      </a:lnTo>
                      <a:cubicBezTo>
                        <a:pt x="485" y="31"/>
                        <a:pt x="434" y="0"/>
                        <a:pt x="378" y="0"/>
                      </a:cubicBezTo>
                      <a:lnTo>
                        <a:pt x="206" y="0"/>
                      </a:lnTo>
                      <a:cubicBezTo>
                        <a:pt x="150" y="0"/>
                        <a:pt x="99" y="31"/>
                        <a:pt x="72" y="80"/>
                      </a:cubicBezTo>
                      <a:lnTo>
                        <a:pt x="61" y="101"/>
                      </a:lnTo>
                      <a:cubicBezTo>
                        <a:pt x="59" y="101"/>
                        <a:pt x="56" y="101"/>
                        <a:pt x="53" y="101"/>
                      </a:cubicBezTo>
                      <a:cubicBezTo>
                        <a:pt x="24" y="101"/>
                        <a:pt x="0" y="125"/>
                        <a:pt x="0" y="155"/>
                      </a:cubicBezTo>
                      <a:cubicBezTo>
                        <a:pt x="0" y="185"/>
                        <a:pt x="24" y="209"/>
                        <a:pt x="53" y="209"/>
                      </a:cubicBezTo>
                      <a:cubicBezTo>
                        <a:pt x="83" y="209"/>
                        <a:pt x="107" y="185"/>
                        <a:pt x="107" y="155"/>
                      </a:cubicBezTo>
                      <a:cubicBezTo>
                        <a:pt x="107" y="141"/>
                        <a:pt x="102" y="128"/>
                        <a:pt x="94" y="119"/>
                      </a:cubicBezTo>
                      <a:lnTo>
                        <a:pt x="105" y="98"/>
                      </a:lnTo>
                      <a:cubicBezTo>
                        <a:pt x="125" y="60"/>
                        <a:pt x="164" y="37"/>
                        <a:pt x="206" y="37"/>
                      </a:cubicBezTo>
                      <a:lnTo>
                        <a:pt x="274" y="37"/>
                      </a:lnTo>
                      <a:lnTo>
                        <a:pt x="274" y="105"/>
                      </a:lnTo>
                      <a:cubicBezTo>
                        <a:pt x="253" y="112"/>
                        <a:pt x="238" y="131"/>
                        <a:pt x="238" y="155"/>
                      </a:cubicBezTo>
                      <a:cubicBezTo>
                        <a:pt x="238" y="185"/>
                        <a:pt x="263" y="209"/>
                        <a:pt x="292" y="209"/>
                      </a:cubicBezTo>
                      <a:cubicBezTo>
                        <a:pt x="322" y="209"/>
                        <a:pt x="346" y="185"/>
                        <a:pt x="346" y="155"/>
                      </a:cubicBezTo>
                      <a:cubicBezTo>
                        <a:pt x="346" y="131"/>
                        <a:pt x="331" y="112"/>
                        <a:pt x="311" y="105"/>
                      </a:cubicBezTo>
                      <a:lnTo>
                        <a:pt x="311" y="37"/>
                      </a:lnTo>
                      <a:lnTo>
                        <a:pt x="378" y="37"/>
                      </a:lnTo>
                      <a:cubicBezTo>
                        <a:pt x="420" y="37"/>
                        <a:pt x="459" y="60"/>
                        <a:pt x="479" y="98"/>
                      </a:cubicBezTo>
                      <a:lnTo>
                        <a:pt x="490" y="119"/>
                      </a:lnTo>
                      <a:cubicBezTo>
                        <a:pt x="482" y="128"/>
                        <a:pt x="476" y="141"/>
                        <a:pt x="476" y="155"/>
                      </a:cubicBezTo>
                      <a:cubicBezTo>
                        <a:pt x="476" y="185"/>
                        <a:pt x="500" y="209"/>
                        <a:pt x="531" y="209"/>
                      </a:cubicBezTo>
                      <a:cubicBezTo>
                        <a:pt x="560" y="209"/>
                        <a:pt x="584" y="185"/>
                        <a:pt x="584" y="155"/>
                      </a:cubicBezTo>
                      <a:cubicBezTo>
                        <a:pt x="584" y="125"/>
                        <a:pt x="560" y="101"/>
                        <a:pt x="531" y="1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6" name="Group 825">
                <a:extLst>
                  <a:ext uri="{FF2B5EF4-FFF2-40B4-BE49-F238E27FC236}">
                    <a16:creationId xmlns:a16="http://schemas.microsoft.com/office/drawing/2014/main" id="{2DB2FEE5-8A49-DF44-ABD7-72EC618B226D}"/>
                  </a:ext>
                </a:extLst>
              </p:cNvPr>
              <p:cNvGrpSpPr/>
              <p:nvPr/>
            </p:nvGrpSpPr>
            <p:grpSpPr>
              <a:xfrm>
                <a:off x="14759023" y="6351485"/>
                <a:ext cx="1226821" cy="2074271"/>
                <a:chOff x="14759023" y="6351485"/>
                <a:chExt cx="1226821" cy="2074271"/>
              </a:xfrm>
            </p:grpSpPr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FB56C9CC-CB03-2B40-98A7-A8C2AE845C0A}"/>
                    </a:ext>
                  </a:extLst>
                </p:cNvPr>
                <p:cNvSpPr/>
                <p:nvPr/>
              </p:nvSpPr>
              <p:spPr>
                <a:xfrm>
                  <a:off x="14767619" y="7296673"/>
                  <a:ext cx="637845" cy="11203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3" h="900">
                      <a:moveTo>
                        <a:pt x="463" y="900"/>
                      </a:moveTo>
                      <a:lnTo>
                        <a:pt x="96" y="900"/>
                      </a:lnTo>
                      <a:cubicBezTo>
                        <a:pt x="61" y="900"/>
                        <a:pt x="30" y="883"/>
                        <a:pt x="13" y="852"/>
                      </a:cubicBezTo>
                      <a:cubicBezTo>
                        <a:pt x="-4" y="822"/>
                        <a:pt x="-4" y="786"/>
                        <a:pt x="14" y="756"/>
                      </a:cubicBezTo>
                      <a:lnTo>
                        <a:pt x="452" y="16"/>
                      </a:lnTo>
                      <a:cubicBezTo>
                        <a:pt x="461" y="0"/>
                        <a:pt x="482" y="-5"/>
                        <a:pt x="497" y="4"/>
                      </a:cubicBezTo>
                      <a:cubicBezTo>
                        <a:pt x="513" y="14"/>
                        <a:pt x="518" y="34"/>
                        <a:pt x="509" y="49"/>
                      </a:cubicBezTo>
                      <a:lnTo>
                        <a:pt x="70" y="790"/>
                      </a:lnTo>
                      <a:cubicBezTo>
                        <a:pt x="62" y="803"/>
                        <a:pt x="67" y="816"/>
                        <a:pt x="70" y="820"/>
                      </a:cubicBezTo>
                      <a:cubicBezTo>
                        <a:pt x="73" y="825"/>
                        <a:pt x="80" y="835"/>
                        <a:pt x="96" y="835"/>
                      </a:cubicBezTo>
                      <a:lnTo>
                        <a:pt x="463" y="835"/>
                      </a:lnTo>
                      <a:cubicBezTo>
                        <a:pt x="481" y="835"/>
                        <a:pt x="496" y="850"/>
                        <a:pt x="496" y="868"/>
                      </a:cubicBezTo>
                      <a:cubicBezTo>
                        <a:pt x="496" y="886"/>
                        <a:pt x="481" y="900"/>
                        <a:pt x="463" y="9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5" name="Freeform 794">
                  <a:extLst>
                    <a:ext uri="{FF2B5EF4-FFF2-40B4-BE49-F238E27FC236}">
                      <a16:creationId xmlns:a16="http://schemas.microsoft.com/office/drawing/2014/main" id="{2936D962-A266-C348-94D2-760A0D81E8F5}"/>
                    </a:ext>
                  </a:extLst>
                </p:cNvPr>
                <p:cNvSpPr/>
                <p:nvPr/>
              </p:nvSpPr>
              <p:spPr>
                <a:xfrm>
                  <a:off x="14759023" y="7288595"/>
                  <a:ext cx="653268" cy="1137161"/>
                </a:xfrm>
                <a:custGeom>
                  <a:avLst/>
                  <a:gdLst>
                    <a:gd name="connsiteX0" fmla="*/ 605396 w 653268"/>
                    <a:gd name="connsiteY0" fmla="*/ 15555 h 1137161"/>
                    <a:gd name="connsiteX1" fmla="*/ 575556 w 653268"/>
                    <a:gd name="connsiteY1" fmla="*/ 31738 h 1137161"/>
                    <a:gd name="connsiteX2" fmla="*/ 32232 w 653268"/>
                    <a:gd name="connsiteY2" fmla="*/ 952909 h 1137161"/>
                    <a:gd name="connsiteX3" fmla="*/ 30989 w 653268"/>
                    <a:gd name="connsiteY3" fmla="*/ 1064943 h 1137161"/>
                    <a:gd name="connsiteX4" fmla="*/ 127966 w 653268"/>
                    <a:gd name="connsiteY4" fmla="*/ 1120960 h 1137161"/>
                    <a:gd name="connsiteX5" fmla="*/ 583016 w 653268"/>
                    <a:gd name="connsiteY5" fmla="*/ 1120960 h 1137161"/>
                    <a:gd name="connsiteX6" fmla="*/ 615342 w 653268"/>
                    <a:gd name="connsiteY6" fmla="*/ 1088595 h 1137161"/>
                    <a:gd name="connsiteX7" fmla="*/ 583016 w 653268"/>
                    <a:gd name="connsiteY7" fmla="*/ 1054984 h 1137161"/>
                    <a:gd name="connsiteX8" fmla="*/ 127966 w 653268"/>
                    <a:gd name="connsiteY8" fmla="*/ 1054984 h 1137161"/>
                    <a:gd name="connsiteX9" fmla="*/ 89424 w 653268"/>
                    <a:gd name="connsiteY9" fmla="*/ 1032578 h 1137161"/>
                    <a:gd name="connsiteX10" fmla="*/ 89424 w 653268"/>
                    <a:gd name="connsiteY10" fmla="*/ 987764 h 1137161"/>
                    <a:gd name="connsiteX11" fmla="*/ 632748 w 653268"/>
                    <a:gd name="connsiteY11" fmla="*/ 65348 h 1137161"/>
                    <a:gd name="connsiteX12" fmla="*/ 621559 w 653268"/>
                    <a:gd name="connsiteY12" fmla="*/ 19290 h 1137161"/>
                    <a:gd name="connsiteX13" fmla="*/ 605396 w 653268"/>
                    <a:gd name="connsiteY13" fmla="*/ 15555 h 1137161"/>
                    <a:gd name="connsiteX14" fmla="*/ 592829 w 653268"/>
                    <a:gd name="connsiteY14" fmla="*/ 1534 h 1137161"/>
                    <a:gd name="connsiteX15" fmla="*/ 629044 w 653268"/>
                    <a:gd name="connsiteY15" fmla="*/ 6825 h 1137161"/>
                    <a:gd name="connsiteX16" fmla="*/ 646452 w 653268"/>
                    <a:gd name="connsiteY16" fmla="*/ 72802 h 1137161"/>
                    <a:gd name="connsiteX17" fmla="*/ 101834 w 653268"/>
                    <a:gd name="connsiteY17" fmla="*/ 995247 h 1137161"/>
                    <a:gd name="connsiteX18" fmla="*/ 100591 w 653268"/>
                    <a:gd name="connsiteY18" fmla="*/ 1025123 h 1137161"/>
                    <a:gd name="connsiteX19" fmla="*/ 126703 w 653268"/>
                    <a:gd name="connsiteY19" fmla="*/ 1040062 h 1137161"/>
                    <a:gd name="connsiteX20" fmla="*/ 583038 w 653268"/>
                    <a:gd name="connsiteY20" fmla="*/ 1040062 h 1137161"/>
                    <a:gd name="connsiteX21" fmla="*/ 631531 w 653268"/>
                    <a:gd name="connsiteY21" fmla="*/ 1088611 h 1137161"/>
                    <a:gd name="connsiteX22" fmla="*/ 583038 w 653268"/>
                    <a:gd name="connsiteY22" fmla="*/ 1137161 h 1137161"/>
                    <a:gd name="connsiteX23" fmla="*/ 126703 w 653268"/>
                    <a:gd name="connsiteY23" fmla="*/ 1137161 h 1137161"/>
                    <a:gd name="connsiteX24" fmla="*/ 16038 w 653268"/>
                    <a:gd name="connsiteY24" fmla="*/ 1072428 h 1137161"/>
                    <a:gd name="connsiteX25" fmla="*/ 18525 w 653268"/>
                    <a:gd name="connsiteY25" fmla="*/ 945452 h 1137161"/>
                    <a:gd name="connsiteX26" fmla="*/ 563143 w 653268"/>
                    <a:gd name="connsiteY26" fmla="*/ 24253 h 1137161"/>
                    <a:gd name="connsiteX27" fmla="*/ 592829 w 653268"/>
                    <a:gd name="connsiteY27" fmla="*/ 1534 h 113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53268" h="1137161">
                      <a:moveTo>
                        <a:pt x="605396" y="15555"/>
                      </a:moveTo>
                      <a:cubicBezTo>
                        <a:pt x="594206" y="15555"/>
                        <a:pt x="581773" y="21779"/>
                        <a:pt x="575556" y="31738"/>
                      </a:cubicBezTo>
                      <a:lnTo>
                        <a:pt x="32232" y="952909"/>
                      </a:lnTo>
                      <a:cubicBezTo>
                        <a:pt x="12339" y="989009"/>
                        <a:pt x="11096" y="1030088"/>
                        <a:pt x="30989" y="1064943"/>
                      </a:cubicBezTo>
                      <a:cubicBezTo>
                        <a:pt x="50882" y="1101043"/>
                        <a:pt x="88181" y="1120960"/>
                        <a:pt x="127966" y="1120960"/>
                      </a:cubicBezTo>
                      <a:lnTo>
                        <a:pt x="583016" y="1120960"/>
                      </a:lnTo>
                      <a:cubicBezTo>
                        <a:pt x="601666" y="1120960"/>
                        <a:pt x="615342" y="1107267"/>
                        <a:pt x="615342" y="1088595"/>
                      </a:cubicBezTo>
                      <a:cubicBezTo>
                        <a:pt x="615342" y="1069922"/>
                        <a:pt x="601666" y="1054984"/>
                        <a:pt x="583016" y="1054984"/>
                      </a:cubicBezTo>
                      <a:lnTo>
                        <a:pt x="127966" y="1054984"/>
                      </a:lnTo>
                      <a:cubicBezTo>
                        <a:pt x="104344" y="1054984"/>
                        <a:pt x="93154" y="1038802"/>
                        <a:pt x="89424" y="1032578"/>
                      </a:cubicBezTo>
                      <a:cubicBezTo>
                        <a:pt x="85694" y="1025109"/>
                        <a:pt x="78234" y="1007681"/>
                        <a:pt x="89424" y="987764"/>
                      </a:cubicBezTo>
                      <a:lnTo>
                        <a:pt x="632748" y="65348"/>
                      </a:lnTo>
                      <a:cubicBezTo>
                        <a:pt x="642695" y="49166"/>
                        <a:pt x="637722" y="29248"/>
                        <a:pt x="621559" y="19290"/>
                      </a:cubicBezTo>
                      <a:cubicBezTo>
                        <a:pt x="616586" y="16800"/>
                        <a:pt x="610369" y="15555"/>
                        <a:pt x="605396" y="15555"/>
                      </a:cubicBezTo>
                      <a:close/>
                      <a:moveTo>
                        <a:pt x="592829" y="1534"/>
                      </a:moveTo>
                      <a:cubicBezTo>
                        <a:pt x="604797" y="-1579"/>
                        <a:pt x="617853" y="-22"/>
                        <a:pt x="629044" y="6825"/>
                      </a:cubicBezTo>
                      <a:cubicBezTo>
                        <a:pt x="652669" y="20518"/>
                        <a:pt x="660130" y="50395"/>
                        <a:pt x="646452" y="72802"/>
                      </a:cubicBezTo>
                      <a:lnTo>
                        <a:pt x="101834" y="995247"/>
                      </a:lnTo>
                      <a:cubicBezTo>
                        <a:pt x="94374" y="1007695"/>
                        <a:pt x="98104" y="1018899"/>
                        <a:pt x="100591" y="1025123"/>
                      </a:cubicBezTo>
                      <a:cubicBezTo>
                        <a:pt x="104321" y="1028858"/>
                        <a:pt x="111782" y="1040062"/>
                        <a:pt x="126703" y="1040062"/>
                      </a:cubicBezTo>
                      <a:lnTo>
                        <a:pt x="583038" y="1040062"/>
                      </a:lnTo>
                      <a:cubicBezTo>
                        <a:pt x="610393" y="1040062"/>
                        <a:pt x="631531" y="1061224"/>
                        <a:pt x="631531" y="1088611"/>
                      </a:cubicBezTo>
                      <a:cubicBezTo>
                        <a:pt x="631531" y="1115998"/>
                        <a:pt x="610393" y="1137161"/>
                        <a:pt x="583038" y="1137161"/>
                      </a:cubicBezTo>
                      <a:lnTo>
                        <a:pt x="126703" y="1137161"/>
                      </a:lnTo>
                      <a:cubicBezTo>
                        <a:pt x="80696" y="1137161"/>
                        <a:pt x="39663" y="1113509"/>
                        <a:pt x="16038" y="1072428"/>
                      </a:cubicBezTo>
                      <a:cubicBezTo>
                        <a:pt x="-6343" y="1032593"/>
                        <a:pt x="-5100" y="985288"/>
                        <a:pt x="18525" y="945452"/>
                      </a:cubicBezTo>
                      <a:lnTo>
                        <a:pt x="563143" y="24253"/>
                      </a:lnTo>
                      <a:cubicBezTo>
                        <a:pt x="569982" y="12427"/>
                        <a:pt x="580861" y="4646"/>
                        <a:pt x="592829" y="15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C020AF77-0FB5-FF4F-9699-994C28DD3D09}"/>
                    </a:ext>
                  </a:extLst>
                </p:cNvPr>
                <p:cNvSpPr/>
                <p:nvPr/>
              </p:nvSpPr>
              <p:spPr>
                <a:xfrm>
                  <a:off x="15152568" y="6355770"/>
                  <a:ext cx="406128" cy="17958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7" h="1442">
                      <a:moveTo>
                        <a:pt x="91" y="5"/>
                      </a:moveTo>
                      <a:cubicBezTo>
                        <a:pt x="91" y="4"/>
                        <a:pt x="89" y="2"/>
                        <a:pt x="88" y="1"/>
                      </a:cubicBezTo>
                      <a:cubicBezTo>
                        <a:pt x="86" y="0"/>
                        <a:pt x="84" y="0"/>
                        <a:pt x="83" y="0"/>
                      </a:cubicBezTo>
                      <a:lnTo>
                        <a:pt x="30" y="18"/>
                      </a:lnTo>
                      <a:cubicBezTo>
                        <a:pt x="9" y="26"/>
                        <a:pt x="-3" y="48"/>
                        <a:pt x="0" y="71"/>
                      </a:cubicBezTo>
                      <a:lnTo>
                        <a:pt x="228" y="1412"/>
                      </a:lnTo>
                      <a:cubicBezTo>
                        <a:pt x="230" y="1422"/>
                        <a:pt x="235" y="1430"/>
                        <a:pt x="244" y="1436"/>
                      </a:cubicBezTo>
                      <a:cubicBezTo>
                        <a:pt x="250" y="1440"/>
                        <a:pt x="257" y="1442"/>
                        <a:pt x="264" y="1442"/>
                      </a:cubicBezTo>
                      <a:cubicBezTo>
                        <a:pt x="267" y="1442"/>
                        <a:pt x="270" y="1442"/>
                        <a:pt x="273" y="1441"/>
                      </a:cubicBezTo>
                      <a:lnTo>
                        <a:pt x="322" y="1427"/>
                      </a:lnTo>
                      <a:cubicBezTo>
                        <a:pt x="325" y="1425"/>
                        <a:pt x="327" y="1423"/>
                        <a:pt x="327" y="14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317FBC70-E73C-0444-9633-E3281C01C4CF}"/>
                    </a:ext>
                  </a:extLst>
                </p:cNvPr>
                <p:cNvSpPr/>
                <p:nvPr/>
              </p:nvSpPr>
              <p:spPr>
                <a:xfrm>
                  <a:off x="15231050" y="6359508"/>
                  <a:ext cx="747475" cy="17646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1" h="1417">
                      <a:moveTo>
                        <a:pt x="277" y="1412"/>
                      </a:moveTo>
                      <a:lnTo>
                        <a:pt x="579" y="1242"/>
                      </a:lnTo>
                      <a:cubicBezTo>
                        <a:pt x="595" y="1233"/>
                        <a:pt x="603" y="1215"/>
                        <a:pt x="600" y="1197"/>
                      </a:cubicBezTo>
                      <a:lnTo>
                        <a:pt x="410" y="76"/>
                      </a:lnTo>
                      <a:cubicBezTo>
                        <a:pt x="407" y="58"/>
                        <a:pt x="392" y="43"/>
                        <a:pt x="373" y="41"/>
                      </a:cubicBezTo>
                      <a:lnTo>
                        <a:pt x="38" y="0"/>
                      </a:lnTo>
                      <a:cubicBezTo>
                        <a:pt x="15" y="-3"/>
                        <a:pt x="-3" y="17"/>
                        <a:pt x="0" y="40"/>
                      </a:cubicBezTo>
                      <a:lnTo>
                        <a:pt x="227" y="1388"/>
                      </a:lnTo>
                      <a:cubicBezTo>
                        <a:pt x="231" y="1412"/>
                        <a:pt x="257" y="1424"/>
                        <a:pt x="277" y="14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6" name="Freeform 795">
                  <a:extLst>
                    <a:ext uri="{FF2B5EF4-FFF2-40B4-BE49-F238E27FC236}">
                      <a16:creationId xmlns:a16="http://schemas.microsoft.com/office/drawing/2014/main" id="{D9A1E06A-CFD2-A744-8E0F-DC5F06D3084C}"/>
                    </a:ext>
                  </a:extLst>
                </p:cNvPr>
                <p:cNvSpPr/>
                <p:nvPr/>
              </p:nvSpPr>
              <p:spPr>
                <a:xfrm>
                  <a:off x="15224191" y="6351485"/>
                  <a:ext cx="761653" cy="1780160"/>
                </a:xfrm>
                <a:custGeom>
                  <a:avLst/>
                  <a:gdLst>
                    <a:gd name="connsiteX0" fmla="*/ 49160 w 761653"/>
                    <a:gd name="connsiteY0" fmla="*/ 16746 h 1780160"/>
                    <a:gd name="connsiteX1" fmla="*/ 24286 w 761653"/>
                    <a:gd name="connsiteY1" fmla="*/ 27954 h 1780160"/>
                    <a:gd name="connsiteX2" fmla="*/ 14337 w 761653"/>
                    <a:gd name="connsiteY2" fmla="*/ 57842 h 1780160"/>
                    <a:gd name="connsiteX3" fmla="*/ 296652 w 761653"/>
                    <a:gd name="connsiteY3" fmla="*/ 1736561 h 1780160"/>
                    <a:gd name="connsiteX4" fmla="*/ 315307 w 761653"/>
                    <a:gd name="connsiteY4" fmla="*/ 1762713 h 1780160"/>
                    <a:gd name="connsiteX5" fmla="*/ 347643 w 761653"/>
                    <a:gd name="connsiteY5" fmla="*/ 1761468 h 1780160"/>
                    <a:gd name="connsiteX6" fmla="*/ 723233 w 761653"/>
                    <a:gd name="connsiteY6" fmla="*/ 1549760 h 1780160"/>
                    <a:gd name="connsiteX7" fmla="*/ 745619 w 761653"/>
                    <a:gd name="connsiteY7" fmla="*/ 1502437 h 1780160"/>
                    <a:gd name="connsiteX8" fmla="*/ 509321 w 761653"/>
                    <a:gd name="connsiteY8" fmla="*/ 105165 h 1780160"/>
                    <a:gd name="connsiteX9" fmla="*/ 469523 w 761653"/>
                    <a:gd name="connsiteY9" fmla="*/ 67805 h 1780160"/>
                    <a:gd name="connsiteX10" fmla="*/ 52891 w 761653"/>
                    <a:gd name="connsiteY10" fmla="*/ 16746 h 1780160"/>
                    <a:gd name="connsiteX11" fmla="*/ 49160 w 761653"/>
                    <a:gd name="connsiteY11" fmla="*/ 16746 h 1780160"/>
                    <a:gd name="connsiteX12" fmla="*/ 56597 w 761653"/>
                    <a:gd name="connsiteY12" fmla="*/ 545 h 1780160"/>
                    <a:gd name="connsiteX13" fmla="*/ 472013 w 761653"/>
                    <a:gd name="connsiteY13" fmla="*/ 50360 h 1780160"/>
                    <a:gd name="connsiteX14" fmla="*/ 524251 w 761653"/>
                    <a:gd name="connsiteY14" fmla="*/ 101419 h 1780160"/>
                    <a:gd name="connsiteX15" fmla="*/ 760565 w 761653"/>
                    <a:gd name="connsiteY15" fmla="*/ 1498710 h 1780160"/>
                    <a:gd name="connsiteX16" fmla="*/ 730715 w 761653"/>
                    <a:gd name="connsiteY16" fmla="*/ 1560977 h 1780160"/>
                    <a:gd name="connsiteX17" fmla="*/ 355099 w 761653"/>
                    <a:gd name="connsiteY17" fmla="*/ 1773933 h 1780160"/>
                    <a:gd name="connsiteX18" fmla="*/ 331468 w 761653"/>
                    <a:gd name="connsiteY18" fmla="*/ 1780160 h 1780160"/>
                    <a:gd name="connsiteX19" fmla="*/ 309080 w 761653"/>
                    <a:gd name="connsiteY19" fmla="*/ 1775179 h 1780160"/>
                    <a:gd name="connsiteX20" fmla="*/ 281718 w 761653"/>
                    <a:gd name="connsiteY20" fmla="*/ 1737818 h 1780160"/>
                    <a:gd name="connsiteX21" fmla="*/ 628 w 761653"/>
                    <a:gd name="connsiteY21" fmla="*/ 59077 h 1780160"/>
                    <a:gd name="connsiteX22" fmla="*/ 14309 w 761653"/>
                    <a:gd name="connsiteY22" fmla="*/ 15490 h 1780160"/>
                    <a:gd name="connsiteX23" fmla="*/ 56597 w 761653"/>
                    <a:gd name="connsiteY23" fmla="*/ 545 h 1780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61653" h="1780160">
                      <a:moveTo>
                        <a:pt x="49160" y="16746"/>
                      </a:moveTo>
                      <a:cubicBezTo>
                        <a:pt x="39211" y="16746"/>
                        <a:pt x="30505" y="20482"/>
                        <a:pt x="24286" y="27954"/>
                      </a:cubicBezTo>
                      <a:cubicBezTo>
                        <a:pt x="16824" y="35426"/>
                        <a:pt x="13093" y="46634"/>
                        <a:pt x="14337" y="57842"/>
                      </a:cubicBezTo>
                      <a:lnTo>
                        <a:pt x="296652" y="1736561"/>
                      </a:lnTo>
                      <a:cubicBezTo>
                        <a:pt x="297895" y="1747769"/>
                        <a:pt x="305358" y="1757732"/>
                        <a:pt x="315307" y="1762713"/>
                      </a:cubicBezTo>
                      <a:cubicBezTo>
                        <a:pt x="326500" y="1767695"/>
                        <a:pt x="337693" y="1767695"/>
                        <a:pt x="347643" y="1761468"/>
                      </a:cubicBezTo>
                      <a:lnTo>
                        <a:pt x="723233" y="1549760"/>
                      </a:lnTo>
                      <a:cubicBezTo>
                        <a:pt x="740645" y="1539797"/>
                        <a:pt x="749350" y="1521117"/>
                        <a:pt x="745619" y="1502437"/>
                      </a:cubicBezTo>
                      <a:lnTo>
                        <a:pt x="509321" y="105165"/>
                      </a:lnTo>
                      <a:cubicBezTo>
                        <a:pt x="505590" y="85240"/>
                        <a:pt x="489422" y="70296"/>
                        <a:pt x="469523" y="67805"/>
                      </a:cubicBezTo>
                      <a:lnTo>
                        <a:pt x="52891" y="16746"/>
                      </a:lnTo>
                      <a:cubicBezTo>
                        <a:pt x="51647" y="16746"/>
                        <a:pt x="50404" y="16746"/>
                        <a:pt x="49160" y="16746"/>
                      </a:cubicBezTo>
                      <a:close/>
                      <a:moveTo>
                        <a:pt x="56597" y="545"/>
                      </a:moveTo>
                      <a:lnTo>
                        <a:pt x="472013" y="50360"/>
                      </a:lnTo>
                      <a:cubicBezTo>
                        <a:pt x="498132" y="54096"/>
                        <a:pt x="519276" y="75267"/>
                        <a:pt x="524251" y="101419"/>
                      </a:cubicBezTo>
                      <a:lnTo>
                        <a:pt x="760565" y="1498710"/>
                      </a:lnTo>
                      <a:cubicBezTo>
                        <a:pt x="765540" y="1523617"/>
                        <a:pt x="753103" y="1548524"/>
                        <a:pt x="730715" y="1560977"/>
                      </a:cubicBezTo>
                      <a:lnTo>
                        <a:pt x="355099" y="1773933"/>
                      </a:lnTo>
                      <a:cubicBezTo>
                        <a:pt x="347637" y="1777669"/>
                        <a:pt x="338931" y="1780160"/>
                        <a:pt x="331468" y="1780160"/>
                      </a:cubicBezTo>
                      <a:cubicBezTo>
                        <a:pt x="324005" y="1780160"/>
                        <a:pt x="315299" y="1777669"/>
                        <a:pt x="309080" y="1775179"/>
                      </a:cubicBezTo>
                      <a:cubicBezTo>
                        <a:pt x="294155" y="1767707"/>
                        <a:pt x="284205" y="1754008"/>
                        <a:pt x="281718" y="1737818"/>
                      </a:cubicBezTo>
                      <a:lnTo>
                        <a:pt x="628" y="59077"/>
                      </a:lnTo>
                      <a:cubicBezTo>
                        <a:pt x="-1860" y="42887"/>
                        <a:pt x="3115" y="26698"/>
                        <a:pt x="14309" y="15490"/>
                      </a:cubicBezTo>
                      <a:cubicBezTo>
                        <a:pt x="25503" y="4281"/>
                        <a:pt x="40428" y="-1946"/>
                        <a:pt x="56597" y="5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9897061D-B3EE-3A4C-BF22-23FE6AFDC9C8}"/>
                    </a:ext>
                  </a:extLst>
                </p:cNvPr>
                <p:cNvSpPr/>
                <p:nvPr/>
              </p:nvSpPr>
              <p:spPr>
                <a:xfrm>
                  <a:off x="15313275" y="6443002"/>
                  <a:ext cx="565589" cy="13521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5" h="1086">
                      <a:moveTo>
                        <a:pt x="455" y="950"/>
                      </a:moveTo>
                      <a:lnTo>
                        <a:pt x="304" y="44"/>
                      </a:lnTo>
                      <a:cubicBezTo>
                        <a:pt x="302" y="34"/>
                        <a:pt x="294" y="27"/>
                        <a:pt x="284" y="25"/>
                      </a:cubicBezTo>
                      <a:lnTo>
                        <a:pt x="23" y="0"/>
                      </a:lnTo>
                      <a:cubicBezTo>
                        <a:pt x="9" y="-1"/>
                        <a:pt x="-2" y="11"/>
                        <a:pt x="0" y="25"/>
                      </a:cubicBezTo>
                      <a:lnTo>
                        <a:pt x="175" y="1068"/>
                      </a:lnTo>
                      <a:cubicBezTo>
                        <a:pt x="178" y="1082"/>
                        <a:pt x="193" y="1089"/>
                        <a:pt x="206" y="1084"/>
                      </a:cubicBezTo>
                      <a:lnTo>
                        <a:pt x="443" y="973"/>
                      </a:lnTo>
                      <a:cubicBezTo>
                        <a:pt x="451" y="968"/>
                        <a:pt x="456" y="959"/>
                        <a:pt x="455" y="95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7" name="Freeform 796">
                  <a:extLst>
                    <a:ext uri="{FF2B5EF4-FFF2-40B4-BE49-F238E27FC236}">
                      <a16:creationId xmlns:a16="http://schemas.microsoft.com/office/drawing/2014/main" id="{96844E4A-00A7-3445-962F-C0B21F143D5C}"/>
                    </a:ext>
                  </a:extLst>
                </p:cNvPr>
                <p:cNvSpPr/>
                <p:nvPr/>
              </p:nvSpPr>
              <p:spPr>
                <a:xfrm>
                  <a:off x="15305496" y="6435335"/>
                  <a:ext cx="581318" cy="1367304"/>
                </a:xfrm>
                <a:custGeom>
                  <a:avLst/>
                  <a:gdLst>
                    <a:gd name="connsiteX0" fmla="*/ 35142 w 581318"/>
                    <a:gd name="connsiteY0" fmla="*/ 17640 h 1367304"/>
                    <a:gd name="connsiteX1" fmla="*/ 21469 w 581318"/>
                    <a:gd name="connsiteY1" fmla="*/ 22621 h 1367304"/>
                    <a:gd name="connsiteX2" fmla="*/ 15254 w 581318"/>
                    <a:gd name="connsiteY2" fmla="*/ 38806 h 1367304"/>
                    <a:gd name="connsiteX3" fmla="*/ 232775 w 581318"/>
                    <a:gd name="connsiteY3" fmla="*/ 1337411 h 1367304"/>
                    <a:gd name="connsiteX4" fmla="*/ 243962 w 581318"/>
                    <a:gd name="connsiteY4" fmla="*/ 1351107 h 1367304"/>
                    <a:gd name="connsiteX5" fmla="*/ 260121 w 581318"/>
                    <a:gd name="connsiteY5" fmla="*/ 1351107 h 1367304"/>
                    <a:gd name="connsiteX6" fmla="*/ 555950 w 581318"/>
                    <a:gd name="connsiteY6" fmla="*/ 1212905 h 1367304"/>
                    <a:gd name="connsiteX7" fmla="*/ 565894 w 581318"/>
                    <a:gd name="connsiteY7" fmla="*/ 1192984 h 1367304"/>
                    <a:gd name="connsiteX8" fmla="*/ 376961 w 581318"/>
                    <a:gd name="connsiteY8" fmla="*/ 63708 h 1367304"/>
                    <a:gd name="connsiteX9" fmla="*/ 360802 w 581318"/>
                    <a:gd name="connsiteY9" fmla="*/ 48767 h 1367304"/>
                    <a:gd name="connsiteX10" fmla="*/ 36385 w 581318"/>
                    <a:gd name="connsiteY10" fmla="*/ 17640 h 1367304"/>
                    <a:gd name="connsiteX11" fmla="*/ 37599 w 581318"/>
                    <a:gd name="connsiteY11" fmla="*/ 190 h 1367304"/>
                    <a:gd name="connsiteX12" fmla="*/ 362056 w 581318"/>
                    <a:gd name="connsiteY12" fmla="*/ 31318 h 1367304"/>
                    <a:gd name="connsiteX13" fmla="*/ 393134 w 581318"/>
                    <a:gd name="connsiteY13" fmla="*/ 61200 h 1367304"/>
                    <a:gd name="connsiteX14" fmla="*/ 580847 w 581318"/>
                    <a:gd name="connsiteY14" fmla="*/ 1188011 h 1367304"/>
                    <a:gd name="connsiteX15" fmla="*/ 560957 w 581318"/>
                    <a:gd name="connsiteY15" fmla="*/ 1225363 h 1367304"/>
                    <a:gd name="connsiteX16" fmla="*/ 266335 w 581318"/>
                    <a:gd name="connsiteY16" fmla="*/ 1363569 h 1367304"/>
                    <a:gd name="connsiteX17" fmla="*/ 251417 w 581318"/>
                    <a:gd name="connsiteY17" fmla="*/ 1367304 h 1367304"/>
                    <a:gd name="connsiteX18" fmla="*/ 236500 w 581318"/>
                    <a:gd name="connsiteY18" fmla="*/ 1363569 h 1367304"/>
                    <a:gd name="connsiteX19" fmla="*/ 217853 w 581318"/>
                    <a:gd name="connsiteY19" fmla="*/ 1338667 h 1367304"/>
                    <a:gd name="connsiteX20" fmla="*/ 305 w 581318"/>
                    <a:gd name="connsiteY20" fmla="*/ 40033 h 1367304"/>
                    <a:gd name="connsiteX21" fmla="*/ 9007 w 581318"/>
                    <a:gd name="connsiteY21" fmla="*/ 11396 h 1367304"/>
                    <a:gd name="connsiteX22" fmla="*/ 37599 w 581318"/>
                    <a:gd name="connsiteY22" fmla="*/ 190 h 136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81318" h="1367304">
                      <a:moveTo>
                        <a:pt x="35142" y="17640"/>
                      </a:moveTo>
                      <a:cubicBezTo>
                        <a:pt x="28927" y="17640"/>
                        <a:pt x="23955" y="18885"/>
                        <a:pt x="21469" y="22621"/>
                      </a:cubicBezTo>
                      <a:cubicBezTo>
                        <a:pt x="16497" y="27601"/>
                        <a:pt x="15254" y="32581"/>
                        <a:pt x="15254" y="38806"/>
                      </a:cubicBezTo>
                      <a:lnTo>
                        <a:pt x="232775" y="1337411"/>
                      </a:lnTo>
                      <a:cubicBezTo>
                        <a:pt x="234018" y="1343637"/>
                        <a:pt x="237747" y="1348617"/>
                        <a:pt x="243962" y="1351107"/>
                      </a:cubicBezTo>
                      <a:cubicBezTo>
                        <a:pt x="248934" y="1353597"/>
                        <a:pt x="255149" y="1353597"/>
                        <a:pt x="260121" y="1351107"/>
                      </a:cubicBezTo>
                      <a:lnTo>
                        <a:pt x="555950" y="1212905"/>
                      </a:lnTo>
                      <a:cubicBezTo>
                        <a:pt x="563408" y="1209169"/>
                        <a:pt x="567137" y="1200454"/>
                        <a:pt x="565894" y="1192984"/>
                      </a:cubicBezTo>
                      <a:lnTo>
                        <a:pt x="376961" y="63708"/>
                      </a:lnTo>
                      <a:cubicBezTo>
                        <a:pt x="375718" y="56237"/>
                        <a:pt x="369503" y="50012"/>
                        <a:pt x="360802" y="48767"/>
                      </a:cubicBezTo>
                      <a:lnTo>
                        <a:pt x="36385" y="17640"/>
                      </a:lnTo>
                      <a:close/>
                      <a:moveTo>
                        <a:pt x="37599" y="190"/>
                      </a:moveTo>
                      <a:lnTo>
                        <a:pt x="362056" y="31318"/>
                      </a:lnTo>
                      <a:cubicBezTo>
                        <a:pt x="376974" y="33808"/>
                        <a:pt x="389405" y="45014"/>
                        <a:pt x="393134" y="61200"/>
                      </a:cubicBezTo>
                      <a:lnTo>
                        <a:pt x="580847" y="1188011"/>
                      </a:lnTo>
                      <a:cubicBezTo>
                        <a:pt x="583333" y="1204197"/>
                        <a:pt x="575874" y="1219138"/>
                        <a:pt x="560957" y="1225363"/>
                      </a:cubicBezTo>
                      <a:lnTo>
                        <a:pt x="266335" y="1363569"/>
                      </a:lnTo>
                      <a:cubicBezTo>
                        <a:pt x="261362" y="1366059"/>
                        <a:pt x="257633" y="1367304"/>
                        <a:pt x="251417" y="1367304"/>
                      </a:cubicBezTo>
                      <a:cubicBezTo>
                        <a:pt x="246445" y="1367304"/>
                        <a:pt x="241472" y="1366059"/>
                        <a:pt x="236500" y="1363569"/>
                      </a:cubicBezTo>
                      <a:cubicBezTo>
                        <a:pt x="226555" y="1358589"/>
                        <a:pt x="220339" y="1348628"/>
                        <a:pt x="217853" y="1338667"/>
                      </a:cubicBezTo>
                      <a:lnTo>
                        <a:pt x="305" y="40033"/>
                      </a:lnTo>
                      <a:cubicBezTo>
                        <a:pt x="-938" y="28827"/>
                        <a:pt x="1548" y="18867"/>
                        <a:pt x="9007" y="11396"/>
                      </a:cubicBezTo>
                      <a:cubicBezTo>
                        <a:pt x="16466" y="3926"/>
                        <a:pt x="26411" y="-1055"/>
                        <a:pt x="37599" y="19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F58011F9-F06F-8841-BC7D-571A39D82B46}"/>
                    </a:ext>
                  </a:extLst>
                </p:cNvPr>
                <p:cNvSpPr/>
                <p:nvPr/>
              </p:nvSpPr>
              <p:spPr>
                <a:xfrm>
                  <a:off x="15729370" y="7797653"/>
                  <a:ext cx="62290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86">
                      <a:moveTo>
                        <a:pt x="51" y="42"/>
                      </a:moveTo>
                      <a:cubicBezTo>
                        <a:pt x="53" y="67"/>
                        <a:pt x="44" y="86"/>
                        <a:pt x="30" y="86"/>
                      </a:cubicBezTo>
                      <a:cubicBezTo>
                        <a:pt x="16" y="86"/>
                        <a:pt x="3" y="67"/>
                        <a:pt x="1" y="43"/>
                      </a:cubicBezTo>
                      <a:cubicBezTo>
                        <a:pt x="-2" y="19"/>
                        <a:pt x="8" y="0"/>
                        <a:pt x="21" y="0"/>
                      </a:cubicBezTo>
                      <a:cubicBezTo>
                        <a:pt x="35" y="-1"/>
                        <a:pt x="48" y="19"/>
                        <a:pt x="51" y="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8" name="Freeform 797">
                  <a:extLst>
                    <a:ext uri="{FF2B5EF4-FFF2-40B4-BE49-F238E27FC236}">
                      <a16:creationId xmlns:a16="http://schemas.microsoft.com/office/drawing/2014/main" id="{39E75946-9E3E-BE41-AEB3-7DA3AE021B91}"/>
                    </a:ext>
                  </a:extLst>
                </p:cNvPr>
                <p:cNvSpPr/>
                <p:nvPr/>
              </p:nvSpPr>
              <p:spPr>
                <a:xfrm>
                  <a:off x="15720464" y="7788933"/>
                  <a:ext cx="78062" cy="123377"/>
                </a:xfrm>
                <a:custGeom>
                  <a:avLst/>
                  <a:gdLst>
                    <a:gd name="connsiteX0" fmla="*/ 34589 w 78062"/>
                    <a:gd name="connsiteY0" fmla="*/ 16198 h 123377"/>
                    <a:gd name="connsiteX1" fmla="*/ 26092 w 78062"/>
                    <a:gd name="connsiteY1" fmla="*/ 19886 h 123377"/>
                    <a:gd name="connsiteX2" fmla="*/ 17595 w 78062"/>
                    <a:gd name="connsiteY2" fmla="*/ 61686 h 123377"/>
                    <a:gd name="connsiteX3" fmla="*/ 45513 w 78062"/>
                    <a:gd name="connsiteY3" fmla="*/ 107173 h 123377"/>
                    <a:gd name="connsiteX4" fmla="*/ 54010 w 78062"/>
                    <a:gd name="connsiteY4" fmla="*/ 103485 h 123377"/>
                    <a:gd name="connsiteX5" fmla="*/ 63721 w 78062"/>
                    <a:gd name="connsiteY5" fmla="*/ 61686 h 123377"/>
                    <a:gd name="connsiteX6" fmla="*/ 35803 w 78062"/>
                    <a:gd name="connsiteY6" fmla="*/ 16198 h 123377"/>
                    <a:gd name="connsiteX7" fmla="*/ 33296 w 78062"/>
                    <a:gd name="connsiteY7" fmla="*/ 0 h 123377"/>
                    <a:gd name="connsiteX8" fmla="*/ 34522 w 78062"/>
                    <a:gd name="connsiteY8" fmla="*/ 0 h 123377"/>
                    <a:gd name="connsiteX9" fmla="*/ 77444 w 78062"/>
                    <a:gd name="connsiteY9" fmla="*/ 60455 h 123377"/>
                    <a:gd name="connsiteX10" fmla="*/ 63954 w 78062"/>
                    <a:gd name="connsiteY10" fmla="*/ 112273 h 123377"/>
                    <a:gd name="connsiteX11" fmla="*/ 44333 w 78062"/>
                    <a:gd name="connsiteY11" fmla="*/ 123377 h 123377"/>
                    <a:gd name="connsiteX12" fmla="*/ 185 w 78062"/>
                    <a:gd name="connsiteY12" fmla="*/ 62923 h 123377"/>
                    <a:gd name="connsiteX13" fmla="*/ 13675 w 78062"/>
                    <a:gd name="connsiteY13" fmla="*/ 9870 h 123377"/>
                    <a:gd name="connsiteX14" fmla="*/ 33296 w 78062"/>
                    <a:gd name="connsiteY14" fmla="*/ 0 h 123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8062" h="123377">
                      <a:moveTo>
                        <a:pt x="34589" y="16198"/>
                      </a:moveTo>
                      <a:cubicBezTo>
                        <a:pt x="32161" y="16198"/>
                        <a:pt x="28519" y="17428"/>
                        <a:pt x="26092" y="19886"/>
                      </a:cubicBezTo>
                      <a:cubicBezTo>
                        <a:pt x="18809" y="28492"/>
                        <a:pt x="15167" y="44474"/>
                        <a:pt x="17595" y="61686"/>
                      </a:cubicBezTo>
                      <a:cubicBezTo>
                        <a:pt x="20023" y="88732"/>
                        <a:pt x="34589" y="107173"/>
                        <a:pt x="45513" y="107173"/>
                      </a:cubicBezTo>
                      <a:cubicBezTo>
                        <a:pt x="49155" y="107173"/>
                        <a:pt x="51583" y="105944"/>
                        <a:pt x="54010" y="103485"/>
                      </a:cubicBezTo>
                      <a:cubicBezTo>
                        <a:pt x="61293" y="94879"/>
                        <a:pt x="64935" y="78897"/>
                        <a:pt x="63721" y="61686"/>
                      </a:cubicBezTo>
                      <a:cubicBezTo>
                        <a:pt x="60079" y="34639"/>
                        <a:pt x="45513" y="16198"/>
                        <a:pt x="35803" y="16198"/>
                      </a:cubicBezTo>
                      <a:close/>
                      <a:moveTo>
                        <a:pt x="33296" y="0"/>
                      </a:moveTo>
                      <a:lnTo>
                        <a:pt x="34522" y="0"/>
                      </a:lnTo>
                      <a:cubicBezTo>
                        <a:pt x="54143" y="0"/>
                        <a:pt x="73765" y="25909"/>
                        <a:pt x="77444" y="60455"/>
                      </a:cubicBezTo>
                      <a:cubicBezTo>
                        <a:pt x="79896" y="81429"/>
                        <a:pt x="74991" y="101169"/>
                        <a:pt x="63954" y="112273"/>
                      </a:cubicBezTo>
                      <a:cubicBezTo>
                        <a:pt x="59049" y="118442"/>
                        <a:pt x="51691" y="123377"/>
                        <a:pt x="44333" y="123377"/>
                      </a:cubicBezTo>
                      <a:cubicBezTo>
                        <a:pt x="23485" y="123377"/>
                        <a:pt x="3864" y="96234"/>
                        <a:pt x="185" y="62923"/>
                      </a:cubicBezTo>
                      <a:cubicBezTo>
                        <a:pt x="-1041" y="40715"/>
                        <a:pt x="3864" y="20974"/>
                        <a:pt x="13675" y="9870"/>
                      </a:cubicBezTo>
                      <a:cubicBezTo>
                        <a:pt x="19806" y="3702"/>
                        <a:pt x="25938" y="0"/>
                        <a:pt x="332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7" name="Group 826">
                <a:extLst>
                  <a:ext uri="{FF2B5EF4-FFF2-40B4-BE49-F238E27FC236}">
                    <a16:creationId xmlns:a16="http://schemas.microsoft.com/office/drawing/2014/main" id="{224F88EE-15BE-CE4B-A64C-3112C7406051}"/>
                  </a:ext>
                </a:extLst>
              </p:cNvPr>
              <p:cNvGrpSpPr/>
              <p:nvPr/>
            </p:nvGrpSpPr>
            <p:grpSpPr>
              <a:xfrm>
                <a:off x="14103612" y="8429492"/>
                <a:ext cx="3181748" cy="2966025"/>
                <a:chOff x="14103612" y="8429492"/>
                <a:chExt cx="3181748" cy="2966025"/>
              </a:xfrm>
            </p:grpSpPr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82D6E8B9-3160-A240-871B-D1ECCED736EB}"/>
                    </a:ext>
                  </a:extLst>
                </p:cNvPr>
                <p:cNvSpPr/>
                <p:nvPr/>
              </p:nvSpPr>
              <p:spPr>
                <a:xfrm>
                  <a:off x="14294218" y="8526701"/>
                  <a:ext cx="14950" cy="28688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2303">
                      <a:moveTo>
                        <a:pt x="7" y="2303"/>
                      </a:moveTo>
                      <a:cubicBezTo>
                        <a:pt x="3" y="2303"/>
                        <a:pt x="0" y="2300"/>
                        <a:pt x="0" y="2297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2297"/>
                      </a:lnTo>
                      <a:cubicBezTo>
                        <a:pt x="13" y="2300"/>
                        <a:pt x="10" y="2303"/>
                        <a:pt x="7" y="23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98404833-ABC0-3143-ABA2-F7BE0406BF7A}"/>
                    </a:ext>
                  </a:extLst>
                </p:cNvPr>
                <p:cNvSpPr/>
                <p:nvPr/>
              </p:nvSpPr>
              <p:spPr>
                <a:xfrm>
                  <a:off x="17079805" y="8526701"/>
                  <a:ext cx="13704" cy="28688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" h="2303">
                      <a:moveTo>
                        <a:pt x="6" y="2303"/>
                      </a:moveTo>
                      <a:cubicBezTo>
                        <a:pt x="3" y="2303"/>
                        <a:pt x="0" y="2300"/>
                        <a:pt x="0" y="2297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2" y="3"/>
                        <a:pt x="12" y="7"/>
                      </a:cubicBezTo>
                      <a:lnTo>
                        <a:pt x="12" y="2297"/>
                      </a:lnTo>
                      <a:cubicBezTo>
                        <a:pt x="12" y="2300"/>
                        <a:pt x="10" y="2303"/>
                        <a:pt x="6" y="23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3313DF60-3328-A74A-9B35-FAEEA4BF641A}"/>
                    </a:ext>
                  </a:extLst>
                </p:cNvPr>
                <p:cNvSpPr/>
                <p:nvPr/>
              </p:nvSpPr>
              <p:spPr>
                <a:xfrm>
                  <a:off x="14294218" y="10083242"/>
                  <a:ext cx="2799294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48" h="12">
                      <a:moveTo>
                        <a:pt x="2242" y="12"/>
                      </a:moveTo>
                      <a:lnTo>
                        <a:pt x="7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2242" y="0"/>
                      </a:lnTo>
                      <a:cubicBezTo>
                        <a:pt x="2246" y="0"/>
                        <a:pt x="2248" y="2"/>
                        <a:pt x="2248" y="6"/>
                      </a:cubicBezTo>
                      <a:cubicBezTo>
                        <a:pt x="2248" y="9"/>
                        <a:pt x="2246" y="12"/>
                        <a:pt x="2242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8ADF7FAB-F9AD-974D-9D79-97F1C2B32129}"/>
                    </a:ext>
                  </a:extLst>
                </p:cNvPr>
                <p:cNvSpPr/>
                <p:nvPr/>
              </p:nvSpPr>
              <p:spPr>
                <a:xfrm>
                  <a:off x="14111086" y="8436969"/>
                  <a:ext cx="3165557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42" h="102">
                      <a:moveTo>
                        <a:pt x="2504" y="102"/>
                      </a:moveTo>
                      <a:lnTo>
                        <a:pt x="39" y="102"/>
                      </a:lnTo>
                      <a:cubicBezTo>
                        <a:pt x="17" y="102"/>
                        <a:pt x="0" y="85"/>
                        <a:pt x="0" y="63"/>
                      </a:cubicBezTo>
                      <a:lnTo>
                        <a:pt x="0" y="39"/>
                      </a:lnTo>
                      <a:cubicBezTo>
                        <a:pt x="0" y="17"/>
                        <a:pt x="17" y="0"/>
                        <a:pt x="39" y="0"/>
                      </a:cubicBezTo>
                      <a:lnTo>
                        <a:pt x="2504" y="0"/>
                      </a:lnTo>
                      <a:cubicBezTo>
                        <a:pt x="2525" y="0"/>
                        <a:pt x="2542" y="17"/>
                        <a:pt x="2542" y="39"/>
                      </a:cubicBezTo>
                      <a:lnTo>
                        <a:pt x="2542" y="63"/>
                      </a:lnTo>
                      <a:cubicBezTo>
                        <a:pt x="2542" y="85"/>
                        <a:pt x="2525" y="102"/>
                        <a:pt x="2504" y="10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9" name="Freeform 798">
                  <a:extLst>
                    <a:ext uri="{FF2B5EF4-FFF2-40B4-BE49-F238E27FC236}">
                      <a16:creationId xmlns:a16="http://schemas.microsoft.com/office/drawing/2014/main" id="{B3C7FB61-6692-934C-A784-977B0C30E316}"/>
                    </a:ext>
                  </a:extLst>
                </p:cNvPr>
                <p:cNvSpPr/>
                <p:nvPr/>
              </p:nvSpPr>
              <p:spPr>
                <a:xfrm>
                  <a:off x="14103612" y="8429492"/>
                  <a:ext cx="3181748" cy="140824"/>
                </a:xfrm>
                <a:custGeom>
                  <a:avLst/>
                  <a:gdLst>
                    <a:gd name="connsiteX0" fmla="*/ 72233 w 3181748"/>
                    <a:gd name="connsiteY0" fmla="*/ 14954 h 140824"/>
                    <a:gd name="connsiteX1" fmla="*/ 14949 w 3181748"/>
                    <a:gd name="connsiteY1" fmla="*/ 70411 h 140824"/>
                    <a:gd name="connsiteX2" fmla="*/ 72233 w 3181748"/>
                    <a:gd name="connsiteY2" fmla="*/ 125868 h 140824"/>
                    <a:gd name="connsiteX3" fmla="*/ 3110762 w 3181748"/>
                    <a:gd name="connsiteY3" fmla="*/ 125868 h 140824"/>
                    <a:gd name="connsiteX4" fmla="*/ 3165556 w 3181748"/>
                    <a:gd name="connsiteY4" fmla="*/ 70411 h 140824"/>
                    <a:gd name="connsiteX5" fmla="*/ 3110762 w 3181748"/>
                    <a:gd name="connsiteY5" fmla="*/ 14954 h 140824"/>
                    <a:gd name="connsiteX6" fmla="*/ 72228 w 3181748"/>
                    <a:gd name="connsiteY6" fmla="*/ 0 h 140824"/>
                    <a:gd name="connsiteX7" fmla="*/ 3110766 w 3181748"/>
                    <a:gd name="connsiteY7" fmla="*/ 0 h 140824"/>
                    <a:gd name="connsiteX8" fmla="*/ 3181748 w 3181748"/>
                    <a:gd name="connsiteY8" fmla="*/ 70412 h 140824"/>
                    <a:gd name="connsiteX9" fmla="*/ 3110766 w 3181748"/>
                    <a:gd name="connsiteY9" fmla="*/ 140824 h 140824"/>
                    <a:gd name="connsiteX10" fmla="*/ 72228 w 3181748"/>
                    <a:gd name="connsiteY10" fmla="*/ 140824 h 140824"/>
                    <a:gd name="connsiteX11" fmla="*/ 0 w 3181748"/>
                    <a:gd name="connsiteY11" fmla="*/ 70412 h 140824"/>
                    <a:gd name="connsiteX12" fmla="*/ 72228 w 3181748"/>
                    <a:gd name="connsiteY12" fmla="*/ 0 h 14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81748" h="140824">
                      <a:moveTo>
                        <a:pt x="72233" y="14954"/>
                      </a:moveTo>
                      <a:cubicBezTo>
                        <a:pt x="39855" y="14954"/>
                        <a:pt x="14949" y="39602"/>
                        <a:pt x="14949" y="70411"/>
                      </a:cubicBezTo>
                      <a:cubicBezTo>
                        <a:pt x="14949" y="99988"/>
                        <a:pt x="39855" y="125868"/>
                        <a:pt x="72233" y="125868"/>
                      </a:cubicBezTo>
                      <a:lnTo>
                        <a:pt x="3110762" y="125868"/>
                      </a:lnTo>
                      <a:cubicBezTo>
                        <a:pt x="3140650" y="125868"/>
                        <a:pt x="3165556" y="99988"/>
                        <a:pt x="3165556" y="70411"/>
                      </a:cubicBezTo>
                      <a:cubicBezTo>
                        <a:pt x="3165556" y="39602"/>
                        <a:pt x="3140650" y="14954"/>
                        <a:pt x="3110762" y="14954"/>
                      </a:cubicBezTo>
                      <a:close/>
                      <a:moveTo>
                        <a:pt x="72228" y="0"/>
                      </a:moveTo>
                      <a:lnTo>
                        <a:pt x="3110766" y="0"/>
                      </a:lnTo>
                      <a:cubicBezTo>
                        <a:pt x="3149372" y="0"/>
                        <a:pt x="3181748" y="30882"/>
                        <a:pt x="3181748" y="70412"/>
                      </a:cubicBezTo>
                      <a:cubicBezTo>
                        <a:pt x="3181748" y="108706"/>
                        <a:pt x="3149372" y="140824"/>
                        <a:pt x="3110766" y="140824"/>
                      </a:cubicBezTo>
                      <a:lnTo>
                        <a:pt x="72228" y="140824"/>
                      </a:lnTo>
                      <a:cubicBezTo>
                        <a:pt x="32378" y="140824"/>
                        <a:pt x="0" y="108706"/>
                        <a:pt x="0" y="70412"/>
                      </a:cubicBezTo>
                      <a:cubicBezTo>
                        <a:pt x="0" y="30882"/>
                        <a:pt x="32378" y="0"/>
                        <a:pt x="722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8" name="Group 827">
                <a:extLst>
                  <a:ext uri="{FF2B5EF4-FFF2-40B4-BE49-F238E27FC236}">
                    <a16:creationId xmlns:a16="http://schemas.microsoft.com/office/drawing/2014/main" id="{818100B8-933C-3F44-8CA2-7AF5B705CDAF}"/>
                  </a:ext>
                </a:extLst>
              </p:cNvPr>
              <p:cNvGrpSpPr/>
              <p:nvPr/>
            </p:nvGrpSpPr>
            <p:grpSpPr>
              <a:xfrm>
                <a:off x="13849963" y="8010250"/>
                <a:ext cx="2030148" cy="744511"/>
                <a:chOff x="13849963" y="8010250"/>
                <a:chExt cx="2030148" cy="744511"/>
              </a:xfrm>
            </p:grpSpPr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7F6F8FC6-E684-8944-8063-92F98C7DFEC5}"/>
                    </a:ext>
                  </a:extLst>
                </p:cNvPr>
                <p:cNvSpPr/>
                <p:nvPr/>
              </p:nvSpPr>
              <p:spPr>
                <a:xfrm>
                  <a:off x="13856945" y="8026963"/>
                  <a:ext cx="408620" cy="324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9" h="261">
                      <a:moveTo>
                        <a:pt x="327" y="228"/>
                      </a:moveTo>
                      <a:cubicBezTo>
                        <a:pt x="335" y="210"/>
                        <a:pt x="319" y="190"/>
                        <a:pt x="299" y="193"/>
                      </a:cubicBezTo>
                      <a:cubicBezTo>
                        <a:pt x="258" y="198"/>
                        <a:pt x="147" y="204"/>
                        <a:pt x="111" y="177"/>
                      </a:cubicBezTo>
                      <a:cubicBezTo>
                        <a:pt x="62" y="140"/>
                        <a:pt x="59" y="0"/>
                        <a:pt x="22" y="0"/>
                      </a:cubicBezTo>
                      <a:cubicBezTo>
                        <a:pt x="-14" y="0"/>
                        <a:pt x="5" y="93"/>
                        <a:pt x="9" y="109"/>
                      </a:cubicBezTo>
                      <a:cubicBezTo>
                        <a:pt x="24" y="162"/>
                        <a:pt x="58" y="208"/>
                        <a:pt x="106" y="234"/>
                      </a:cubicBezTo>
                      <a:cubicBezTo>
                        <a:pt x="155" y="262"/>
                        <a:pt x="207" y="264"/>
                        <a:pt x="262" y="259"/>
                      </a:cubicBezTo>
                      <a:cubicBezTo>
                        <a:pt x="285" y="256"/>
                        <a:pt x="317" y="253"/>
                        <a:pt x="327" y="2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0" name="Freeform 799">
                  <a:extLst>
                    <a:ext uri="{FF2B5EF4-FFF2-40B4-BE49-F238E27FC236}">
                      <a16:creationId xmlns:a16="http://schemas.microsoft.com/office/drawing/2014/main" id="{A274D6C7-8713-2F47-BC71-2A206B872E22}"/>
                    </a:ext>
                  </a:extLst>
                </p:cNvPr>
                <p:cNvSpPr/>
                <p:nvPr/>
              </p:nvSpPr>
              <p:spPr>
                <a:xfrm>
                  <a:off x="13849963" y="8018240"/>
                  <a:ext cx="423494" cy="340221"/>
                </a:xfrm>
                <a:custGeom>
                  <a:avLst/>
                  <a:gdLst>
                    <a:gd name="connsiteX0" fmla="*/ 33085 w 423494"/>
                    <a:gd name="connsiteY0" fmla="*/ 16200 h 340221"/>
                    <a:gd name="connsiteX1" fmla="*/ 23150 w 423494"/>
                    <a:gd name="connsiteY1" fmla="*/ 21165 h 340221"/>
                    <a:gd name="connsiteX2" fmla="*/ 25634 w 423494"/>
                    <a:gd name="connsiteY2" fmla="*/ 141564 h 340221"/>
                    <a:gd name="connsiteX3" fmla="*/ 141126 w 423494"/>
                    <a:gd name="connsiteY3" fmla="*/ 292993 h 340221"/>
                    <a:gd name="connsiteX4" fmla="*/ 329886 w 423494"/>
                    <a:gd name="connsiteY4" fmla="*/ 322783 h 340221"/>
                    <a:gd name="connsiteX5" fmla="*/ 405639 w 423494"/>
                    <a:gd name="connsiteY5" fmla="*/ 289270 h 340221"/>
                    <a:gd name="connsiteX6" fmla="*/ 401914 w 423494"/>
                    <a:gd name="connsiteY6" fmla="*/ 265686 h 340221"/>
                    <a:gd name="connsiteX7" fmla="*/ 378319 w 423494"/>
                    <a:gd name="connsiteY7" fmla="*/ 255757 h 340221"/>
                    <a:gd name="connsiteX8" fmla="*/ 138642 w 423494"/>
                    <a:gd name="connsiteY8" fmla="*/ 234656 h 340221"/>
                    <a:gd name="connsiteX9" fmla="*/ 75308 w 423494"/>
                    <a:gd name="connsiteY9" fmla="*/ 101845 h 340221"/>
                    <a:gd name="connsiteX10" fmla="*/ 33085 w 423494"/>
                    <a:gd name="connsiteY10" fmla="*/ 16200 h 340221"/>
                    <a:gd name="connsiteX11" fmla="*/ 34284 w 423494"/>
                    <a:gd name="connsiteY11" fmla="*/ 0 h 340221"/>
                    <a:gd name="connsiteX12" fmla="*/ 91422 w 423494"/>
                    <a:gd name="connsiteY12" fmla="*/ 98093 h 340221"/>
                    <a:gd name="connsiteX13" fmla="*/ 149803 w 423494"/>
                    <a:gd name="connsiteY13" fmla="*/ 222261 h 340221"/>
                    <a:gd name="connsiteX14" fmla="*/ 378356 w 423494"/>
                    <a:gd name="connsiteY14" fmla="*/ 240887 h 340221"/>
                    <a:gd name="connsiteX15" fmla="*/ 415620 w 423494"/>
                    <a:gd name="connsiteY15" fmla="*/ 255787 h 340221"/>
                    <a:gd name="connsiteX16" fmla="*/ 420589 w 423494"/>
                    <a:gd name="connsiteY16" fmla="*/ 295521 h 340221"/>
                    <a:gd name="connsiteX17" fmla="*/ 333639 w 423494"/>
                    <a:gd name="connsiteY17" fmla="*/ 337738 h 340221"/>
                    <a:gd name="connsiteX18" fmla="*/ 278985 w 423494"/>
                    <a:gd name="connsiteY18" fmla="*/ 340221 h 340221"/>
                    <a:gd name="connsiteX19" fmla="*/ 134897 w 423494"/>
                    <a:gd name="connsiteY19" fmla="*/ 306696 h 340221"/>
                    <a:gd name="connsiteX20" fmla="*/ 10683 w 423494"/>
                    <a:gd name="connsiteY20" fmla="*/ 146519 h 340221"/>
                    <a:gd name="connsiteX21" fmla="*/ 11925 w 423494"/>
                    <a:gd name="connsiteY21" fmla="*/ 12417 h 340221"/>
                    <a:gd name="connsiteX22" fmla="*/ 34284 w 423494"/>
                    <a:gd name="connsiteY22" fmla="*/ 0 h 34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3494" h="340221">
                      <a:moveTo>
                        <a:pt x="33085" y="16200"/>
                      </a:moveTo>
                      <a:cubicBezTo>
                        <a:pt x="28117" y="16200"/>
                        <a:pt x="25634" y="17441"/>
                        <a:pt x="23150" y="21165"/>
                      </a:cubicBezTo>
                      <a:cubicBezTo>
                        <a:pt x="7006" y="42266"/>
                        <a:pt x="16941" y="115498"/>
                        <a:pt x="25634" y="141564"/>
                      </a:cubicBezTo>
                      <a:cubicBezTo>
                        <a:pt x="41778" y="206108"/>
                        <a:pt x="85242" y="260722"/>
                        <a:pt x="141126" y="292993"/>
                      </a:cubicBezTo>
                      <a:cubicBezTo>
                        <a:pt x="204460" y="328989"/>
                        <a:pt x="271520" y="327748"/>
                        <a:pt x="329886" y="322783"/>
                      </a:cubicBezTo>
                      <a:cubicBezTo>
                        <a:pt x="362174" y="319059"/>
                        <a:pt x="394463" y="314094"/>
                        <a:pt x="405639" y="289270"/>
                      </a:cubicBezTo>
                      <a:cubicBezTo>
                        <a:pt x="408123" y="281822"/>
                        <a:pt x="406881" y="271893"/>
                        <a:pt x="401914" y="265686"/>
                      </a:cubicBezTo>
                      <a:cubicBezTo>
                        <a:pt x="396946" y="258239"/>
                        <a:pt x="387011" y="254515"/>
                        <a:pt x="378319" y="255757"/>
                      </a:cubicBezTo>
                      <a:cubicBezTo>
                        <a:pt x="377077" y="255757"/>
                        <a:pt x="195767" y="278099"/>
                        <a:pt x="138642" y="234656"/>
                      </a:cubicBezTo>
                      <a:cubicBezTo>
                        <a:pt x="106354" y="209831"/>
                        <a:pt x="90210" y="152735"/>
                        <a:pt x="75308" y="101845"/>
                      </a:cubicBezTo>
                      <a:cubicBezTo>
                        <a:pt x="62889" y="59643"/>
                        <a:pt x="50471" y="16200"/>
                        <a:pt x="33085" y="16200"/>
                      </a:cubicBezTo>
                      <a:close/>
                      <a:moveTo>
                        <a:pt x="34284" y="0"/>
                      </a:moveTo>
                      <a:cubicBezTo>
                        <a:pt x="64095" y="0"/>
                        <a:pt x="75274" y="43459"/>
                        <a:pt x="91422" y="98093"/>
                      </a:cubicBezTo>
                      <a:cubicBezTo>
                        <a:pt x="105086" y="145277"/>
                        <a:pt x="121234" y="199911"/>
                        <a:pt x="149803" y="222261"/>
                      </a:cubicBezTo>
                      <a:cubicBezTo>
                        <a:pt x="187067" y="250820"/>
                        <a:pt x="310038" y="248337"/>
                        <a:pt x="378356" y="240887"/>
                      </a:cubicBezTo>
                      <a:cubicBezTo>
                        <a:pt x="392020" y="238403"/>
                        <a:pt x="406925" y="244612"/>
                        <a:pt x="415620" y="255787"/>
                      </a:cubicBezTo>
                      <a:cubicBezTo>
                        <a:pt x="424315" y="268204"/>
                        <a:pt x="425557" y="281862"/>
                        <a:pt x="420589" y="295521"/>
                      </a:cubicBezTo>
                      <a:cubicBezTo>
                        <a:pt x="405683" y="331529"/>
                        <a:pt x="360966" y="335255"/>
                        <a:pt x="333639" y="337738"/>
                      </a:cubicBezTo>
                      <a:cubicBezTo>
                        <a:pt x="315007" y="338980"/>
                        <a:pt x="297617" y="340221"/>
                        <a:pt x="278985" y="340221"/>
                      </a:cubicBezTo>
                      <a:cubicBezTo>
                        <a:pt x="231784" y="340221"/>
                        <a:pt x="183340" y="332771"/>
                        <a:pt x="134897" y="306696"/>
                      </a:cubicBezTo>
                      <a:cubicBezTo>
                        <a:pt x="75274" y="271929"/>
                        <a:pt x="29315" y="213570"/>
                        <a:pt x="10683" y="146519"/>
                      </a:cubicBezTo>
                      <a:cubicBezTo>
                        <a:pt x="10683" y="145277"/>
                        <a:pt x="-14160" y="45942"/>
                        <a:pt x="11925" y="12417"/>
                      </a:cubicBezTo>
                      <a:cubicBezTo>
                        <a:pt x="18136" y="3725"/>
                        <a:pt x="25589" y="0"/>
                        <a:pt x="342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A48B046C-0E32-CA42-BF6D-8559206FB3F6}"/>
                    </a:ext>
                  </a:extLst>
                </p:cNvPr>
                <p:cNvSpPr/>
                <p:nvPr/>
              </p:nvSpPr>
              <p:spPr>
                <a:xfrm>
                  <a:off x="14106103" y="8018240"/>
                  <a:ext cx="1765283" cy="417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8" h="336">
                      <a:moveTo>
                        <a:pt x="35" y="336"/>
                      </a:moveTo>
                      <a:cubicBezTo>
                        <a:pt x="-3" y="336"/>
                        <a:pt x="-7" y="287"/>
                        <a:pt x="8" y="268"/>
                      </a:cubicBezTo>
                      <a:cubicBezTo>
                        <a:pt x="24" y="250"/>
                        <a:pt x="73" y="249"/>
                        <a:pt x="73" y="249"/>
                      </a:cubicBezTo>
                      <a:cubicBezTo>
                        <a:pt x="73" y="249"/>
                        <a:pt x="65" y="215"/>
                        <a:pt x="132" y="180"/>
                      </a:cubicBezTo>
                      <a:cubicBezTo>
                        <a:pt x="205" y="143"/>
                        <a:pt x="199" y="135"/>
                        <a:pt x="301" y="67"/>
                      </a:cubicBezTo>
                      <a:cubicBezTo>
                        <a:pt x="396" y="3"/>
                        <a:pt x="585" y="104"/>
                        <a:pt x="640" y="84"/>
                      </a:cubicBezTo>
                      <a:cubicBezTo>
                        <a:pt x="695" y="65"/>
                        <a:pt x="835" y="53"/>
                        <a:pt x="921" y="64"/>
                      </a:cubicBezTo>
                      <a:cubicBezTo>
                        <a:pt x="1007" y="74"/>
                        <a:pt x="1099" y="105"/>
                        <a:pt x="1099" y="105"/>
                      </a:cubicBezTo>
                      <a:cubicBezTo>
                        <a:pt x="1120" y="92"/>
                        <a:pt x="1138" y="89"/>
                        <a:pt x="1138" y="89"/>
                      </a:cubicBezTo>
                      <a:cubicBezTo>
                        <a:pt x="1154" y="16"/>
                        <a:pt x="1227" y="0"/>
                        <a:pt x="1227" y="0"/>
                      </a:cubicBezTo>
                      <a:cubicBezTo>
                        <a:pt x="1252" y="46"/>
                        <a:pt x="1238" y="115"/>
                        <a:pt x="1238" y="115"/>
                      </a:cubicBezTo>
                      <a:cubicBezTo>
                        <a:pt x="1315" y="133"/>
                        <a:pt x="1327" y="217"/>
                        <a:pt x="1327" y="217"/>
                      </a:cubicBezTo>
                      <a:cubicBezTo>
                        <a:pt x="1375" y="220"/>
                        <a:pt x="1418" y="249"/>
                        <a:pt x="1418" y="249"/>
                      </a:cubicBezTo>
                      <a:cubicBezTo>
                        <a:pt x="1390" y="326"/>
                        <a:pt x="1318" y="336"/>
                        <a:pt x="1318" y="336"/>
                      </a:cubicBezTo>
                      <a:lnTo>
                        <a:pt x="1143" y="33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1" name="Freeform 800">
                  <a:extLst>
                    <a:ext uri="{FF2B5EF4-FFF2-40B4-BE49-F238E27FC236}">
                      <a16:creationId xmlns:a16="http://schemas.microsoft.com/office/drawing/2014/main" id="{377065C2-093D-0C49-81BE-370D4089FBE6}"/>
                    </a:ext>
                  </a:extLst>
                </p:cNvPr>
                <p:cNvSpPr/>
                <p:nvPr/>
              </p:nvSpPr>
              <p:spPr>
                <a:xfrm>
                  <a:off x="14099225" y="8010296"/>
                  <a:ext cx="1780106" cy="432908"/>
                </a:xfrm>
                <a:custGeom>
                  <a:avLst/>
                  <a:gdLst>
                    <a:gd name="connsiteX0" fmla="*/ 1530644 w 1780106"/>
                    <a:gd name="connsiteY0" fmla="*/ 16667 h 432908"/>
                    <a:gd name="connsiteX1" fmla="*/ 1433542 w 1780106"/>
                    <a:gd name="connsiteY1" fmla="*/ 119784 h 432908"/>
                    <a:gd name="connsiteX2" fmla="*/ 1427317 w 1780106"/>
                    <a:gd name="connsiteY2" fmla="*/ 125996 h 432908"/>
                    <a:gd name="connsiteX3" fmla="*/ 1380011 w 1780106"/>
                    <a:gd name="connsiteY3" fmla="*/ 144632 h 432908"/>
                    <a:gd name="connsiteX4" fmla="*/ 1373787 w 1780106"/>
                    <a:gd name="connsiteY4" fmla="*/ 144632 h 432908"/>
                    <a:gd name="connsiteX5" fmla="*/ 1153439 w 1780106"/>
                    <a:gd name="connsiteY5" fmla="*/ 94937 h 432908"/>
                    <a:gd name="connsiteX6" fmla="*/ 807357 w 1780106"/>
                    <a:gd name="connsiteY6" fmla="*/ 119784 h 432908"/>
                    <a:gd name="connsiteX7" fmla="*/ 666683 w 1780106"/>
                    <a:gd name="connsiteY7" fmla="*/ 102391 h 432908"/>
                    <a:gd name="connsiteX8" fmla="*/ 487417 w 1780106"/>
                    <a:gd name="connsiteY8" fmla="*/ 72574 h 432908"/>
                    <a:gd name="connsiteX9" fmla="*/ 386580 w 1780106"/>
                    <a:gd name="connsiteY9" fmla="*/ 97421 h 432908"/>
                    <a:gd name="connsiteX10" fmla="*/ 282008 w 1780106"/>
                    <a:gd name="connsiteY10" fmla="*/ 171964 h 432908"/>
                    <a:gd name="connsiteX11" fmla="*/ 177436 w 1780106"/>
                    <a:gd name="connsiteY11" fmla="*/ 239052 h 432908"/>
                    <a:gd name="connsiteX12" fmla="*/ 106477 w 1780106"/>
                    <a:gd name="connsiteY12" fmla="*/ 316079 h 432908"/>
                    <a:gd name="connsiteX13" fmla="*/ 103987 w 1780106"/>
                    <a:gd name="connsiteY13" fmla="*/ 323533 h 432908"/>
                    <a:gd name="connsiteX14" fmla="*/ 99007 w 1780106"/>
                    <a:gd name="connsiteY14" fmla="*/ 326018 h 432908"/>
                    <a:gd name="connsiteX15" fmla="*/ 24313 w 1780106"/>
                    <a:gd name="connsiteY15" fmla="*/ 347138 h 432908"/>
                    <a:gd name="connsiteX16" fmla="*/ 20579 w 1780106"/>
                    <a:gd name="connsiteY16" fmla="*/ 396833 h 432908"/>
                    <a:gd name="connsiteX17" fmla="*/ 51701 w 1780106"/>
                    <a:gd name="connsiteY17" fmla="*/ 417953 h 432908"/>
                    <a:gd name="connsiteX18" fmla="*/ 1647665 w 1780106"/>
                    <a:gd name="connsiteY18" fmla="*/ 416711 h 432908"/>
                    <a:gd name="connsiteX19" fmla="*/ 1763441 w 1780106"/>
                    <a:gd name="connsiteY19" fmla="*/ 321048 h 432908"/>
                    <a:gd name="connsiteX20" fmla="*/ 1660114 w 1780106"/>
                    <a:gd name="connsiteY20" fmla="*/ 285019 h 432908"/>
                    <a:gd name="connsiteX21" fmla="*/ 1652645 w 1780106"/>
                    <a:gd name="connsiteY21" fmla="*/ 278808 h 432908"/>
                    <a:gd name="connsiteX22" fmla="*/ 1546828 w 1780106"/>
                    <a:gd name="connsiteY22" fmla="*/ 159540 h 432908"/>
                    <a:gd name="connsiteX23" fmla="*/ 1541849 w 1780106"/>
                    <a:gd name="connsiteY23" fmla="*/ 149601 h 432908"/>
                    <a:gd name="connsiteX24" fmla="*/ 1530644 w 1780106"/>
                    <a:gd name="connsiteY24" fmla="*/ 16667 h 432908"/>
                    <a:gd name="connsiteX25" fmla="*/ 1533146 w 1780106"/>
                    <a:gd name="connsiteY25" fmla="*/ 466 h 432908"/>
                    <a:gd name="connsiteX26" fmla="*/ 1541860 w 1780106"/>
                    <a:gd name="connsiteY26" fmla="*/ 4194 h 432908"/>
                    <a:gd name="connsiteX27" fmla="*/ 1555554 w 1780106"/>
                    <a:gd name="connsiteY27" fmla="*/ 145856 h 432908"/>
                    <a:gd name="connsiteX28" fmla="*/ 1665107 w 1780106"/>
                    <a:gd name="connsiteY28" fmla="*/ 270121 h 432908"/>
                    <a:gd name="connsiteX29" fmla="*/ 1775905 w 1780106"/>
                    <a:gd name="connsiteY29" fmla="*/ 311129 h 432908"/>
                    <a:gd name="connsiteX30" fmla="*/ 1779640 w 1780106"/>
                    <a:gd name="connsiteY30" fmla="*/ 319827 h 432908"/>
                    <a:gd name="connsiteX31" fmla="*/ 1647679 w 1780106"/>
                    <a:gd name="connsiteY31" fmla="*/ 432908 h 432908"/>
                    <a:gd name="connsiteX32" fmla="*/ 51690 w 1780106"/>
                    <a:gd name="connsiteY32" fmla="*/ 432908 h 432908"/>
                    <a:gd name="connsiteX33" fmla="*/ 5628 w 1780106"/>
                    <a:gd name="connsiteY33" fmla="*/ 403084 h 432908"/>
                    <a:gd name="connsiteX34" fmla="*/ 13097 w 1780106"/>
                    <a:gd name="connsiteY34" fmla="*/ 337224 h 432908"/>
                    <a:gd name="connsiteX35" fmla="*/ 91527 w 1780106"/>
                    <a:gd name="connsiteY35" fmla="*/ 311129 h 432908"/>
                    <a:gd name="connsiteX36" fmla="*/ 169957 w 1780106"/>
                    <a:gd name="connsiteY36" fmla="*/ 225386 h 432908"/>
                    <a:gd name="connsiteX37" fmla="*/ 273286 w 1780106"/>
                    <a:gd name="connsiteY37" fmla="*/ 159525 h 432908"/>
                    <a:gd name="connsiteX38" fmla="*/ 379104 w 1780106"/>
                    <a:gd name="connsiteY38" fmla="*/ 84966 h 432908"/>
                    <a:gd name="connsiteX39" fmla="*/ 670415 w 1780106"/>
                    <a:gd name="connsiteY39" fmla="*/ 87452 h 432908"/>
                    <a:gd name="connsiteX40" fmla="*/ 801132 w 1780106"/>
                    <a:gd name="connsiteY40" fmla="*/ 104849 h 432908"/>
                    <a:gd name="connsiteX41" fmla="*/ 1154690 w 1780106"/>
                    <a:gd name="connsiteY41" fmla="*/ 79996 h 432908"/>
                    <a:gd name="connsiteX42" fmla="*/ 1375041 w 1780106"/>
                    <a:gd name="connsiteY42" fmla="*/ 129702 h 432908"/>
                    <a:gd name="connsiteX43" fmla="*/ 1418613 w 1780106"/>
                    <a:gd name="connsiteY43" fmla="*/ 111062 h 432908"/>
                    <a:gd name="connsiteX44" fmla="*/ 1533146 w 1780106"/>
                    <a:gd name="connsiteY44" fmla="*/ 466 h 432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780106" h="432908">
                      <a:moveTo>
                        <a:pt x="1530644" y="16667"/>
                      </a:moveTo>
                      <a:cubicBezTo>
                        <a:pt x="1511971" y="21637"/>
                        <a:pt x="1449726" y="47727"/>
                        <a:pt x="1433542" y="119784"/>
                      </a:cubicBezTo>
                      <a:cubicBezTo>
                        <a:pt x="1432297" y="122269"/>
                        <a:pt x="1429807" y="124754"/>
                        <a:pt x="1427317" y="125996"/>
                      </a:cubicBezTo>
                      <a:cubicBezTo>
                        <a:pt x="1427317" y="125996"/>
                        <a:pt x="1404909" y="129723"/>
                        <a:pt x="1380011" y="144632"/>
                      </a:cubicBezTo>
                      <a:cubicBezTo>
                        <a:pt x="1378766" y="145874"/>
                        <a:pt x="1376277" y="145874"/>
                        <a:pt x="1373787" y="144632"/>
                      </a:cubicBezTo>
                      <a:cubicBezTo>
                        <a:pt x="1366317" y="142147"/>
                        <a:pt x="1255521" y="107360"/>
                        <a:pt x="1153439" y="94937"/>
                      </a:cubicBezTo>
                      <a:cubicBezTo>
                        <a:pt x="1052602" y="82513"/>
                        <a:pt x="877071" y="94937"/>
                        <a:pt x="807357" y="119784"/>
                      </a:cubicBezTo>
                      <a:cubicBezTo>
                        <a:pt x="778724" y="129723"/>
                        <a:pt x="730173" y="118542"/>
                        <a:pt x="666683" y="102391"/>
                      </a:cubicBezTo>
                      <a:cubicBezTo>
                        <a:pt x="609417" y="88725"/>
                        <a:pt x="544682" y="72574"/>
                        <a:pt x="487417" y="72574"/>
                      </a:cubicBezTo>
                      <a:cubicBezTo>
                        <a:pt x="450070" y="72574"/>
                        <a:pt x="413968" y="78786"/>
                        <a:pt x="386580" y="97421"/>
                      </a:cubicBezTo>
                      <a:cubicBezTo>
                        <a:pt x="334294" y="132208"/>
                        <a:pt x="305661" y="154570"/>
                        <a:pt x="282008" y="171964"/>
                      </a:cubicBezTo>
                      <a:cubicBezTo>
                        <a:pt x="249641" y="196811"/>
                        <a:pt x="229722" y="211720"/>
                        <a:pt x="177436" y="239052"/>
                      </a:cubicBezTo>
                      <a:cubicBezTo>
                        <a:pt x="100252" y="277565"/>
                        <a:pt x="106477" y="316079"/>
                        <a:pt x="106477" y="316079"/>
                      </a:cubicBezTo>
                      <a:cubicBezTo>
                        <a:pt x="106477" y="318564"/>
                        <a:pt x="106477" y="321048"/>
                        <a:pt x="103987" y="323533"/>
                      </a:cubicBezTo>
                      <a:cubicBezTo>
                        <a:pt x="102742" y="324775"/>
                        <a:pt x="100252" y="326018"/>
                        <a:pt x="99007" y="326018"/>
                      </a:cubicBezTo>
                      <a:cubicBezTo>
                        <a:pt x="82824" y="326018"/>
                        <a:pt x="38007" y="329745"/>
                        <a:pt x="24313" y="347138"/>
                      </a:cubicBezTo>
                      <a:cubicBezTo>
                        <a:pt x="14354" y="357077"/>
                        <a:pt x="13109" y="380682"/>
                        <a:pt x="20579" y="396833"/>
                      </a:cubicBezTo>
                      <a:cubicBezTo>
                        <a:pt x="24313" y="405529"/>
                        <a:pt x="33028" y="417953"/>
                        <a:pt x="51701" y="417953"/>
                      </a:cubicBezTo>
                      <a:lnTo>
                        <a:pt x="1647665" y="416711"/>
                      </a:lnTo>
                      <a:cubicBezTo>
                        <a:pt x="1655135" y="415468"/>
                        <a:pt x="1731073" y="403045"/>
                        <a:pt x="1763441" y="321048"/>
                      </a:cubicBezTo>
                      <a:cubicBezTo>
                        <a:pt x="1749747" y="311109"/>
                        <a:pt x="1706175" y="288747"/>
                        <a:pt x="1660114" y="285019"/>
                      </a:cubicBezTo>
                      <a:cubicBezTo>
                        <a:pt x="1657624" y="285019"/>
                        <a:pt x="1653890" y="282535"/>
                        <a:pt x="1652645" y="278808"/>
                      </a:cubicBezTo>
                      <a:cubicBezTo>
                        <a:pt x="1652645" y="277565"/>
                        <a:pt x="1636461" y="179418"/>
                        <a:pt x="1546828" y="159540"/>
                      </a:cubicBezTo>
                      <a:cubicBezTo>
                        <a:pt x="1543093" y="158298"/>
                        <a:pt x="1540604" y="153328"/>
                        <a:pt x="1541849" y="149601"/>
                      </a:cubicBezTo>
                      <a:cubicBezTo>
                        <a:pt x="1541849" y="148359"/>
                        <a:pt x="1556787" y="70089"/>
                        <a:pt x="1530644" y="16667"/>
                      </a:cubicBezTo>
                      <a:close/>
                      <a:moveTo>
                        <a:pt x="1533146" y="466"/>
                      </a:moveTo>
                      <a:cubicBezTo>
                        <a:pt x="1535635" y="-777"/>
                        <a:pt x="1540615" y="466"/>
                        <a:pt x="1541860" y="4194"/>
                      </a:cubicBezTo>
                      <a:cubicBezTo>
                        <a:pt x="1568003" y="53900"/>
                        <a:pt x="1559289" y="123489"/>
                        <a:pt x="1555554" y="145856"/>
                      </a:cubicBezTo>
                      <a:cubicBezTo>
                        <a:pt x="1636474" y="168224"/>
                        <a:pt x="1661373" y="247753"/>
                        <a:pt x="1665107" y="270121"/>
                      </a:cubicBezTo>
                      <a:cubicBezTo>
                        <a:pt x="1723619" y="276334"/>
                        <a:pt x="1773415" y="309886"/>
                        <a:pt x="1775905" y="311129"/>
                      </a:cubicBezTo>
                      <a:cubicBezTo>
                        <a:pt x="1779640" y="312371"/>
                        <a:pt x="1780885" y="316099"/>
                        <a:pt x="1779640" y="319827"/>
                      </a:cubicBezTo>
                      <a:cubicBezTo>
                        <a:pt x="1743537" y="419239"/>
                        <a:pt x="1651413" y="431665"/>
                        <a:pt x="1647679" y="432908"/>
                      </a:cubicBezTo>
                      <a:lnTo>
                        <a:pt x="51690" y="432908"/>
                      </a:lnTo>
                      <a:cubicBezTo>
                        <a:pt x="30526" y="432908"/>
                        <a:pt x="14342" y="421724"/>
                        <a:pt x="5628" y="403084"/>
                      </a:cubicBezTo>
                      <a:cubicBezTo>
                        <a:pt x="-4332" y="381959"/>
                        <a:pt x="-597" y="352136"/>
                        <a:pt x="13097" y="337224"/>
                      </a:cubicBezTo>
                      <a:cubicBezTo>
                        <a:pt x="29281" y="316099"/>
                        <a:pt x="72853" y="311129"/>
                        <a:pt x="91527" y="311129"/>
                      </a:cubicBezTo>
                      <a:cubicBezTo>
                        <a:pt x="92772" y="293731"/>
                        <a:pt x="102731" y="258937"/>
                        <a:pt x="169957" y="225386"/>
                      </a:cubicBezTo>
                      <a:cubicBezTo>
                        <a:pt x="220999" y="198048"/>
                        <a:pt x="240918" y="184378"/>
                        <a:pt x="273286" y="159525"/>
                      </a:cubicBezTo>
                      <a:cubicBezTo>
                        <a:pt x="295694" y="142128"/>
                        <a:pt x="325572" y="119761"/>
                        <a:pt x="379104" y="84966"/>
                      </a:cubicBezTo>
                      <a:cubicBezTo>
                        <a:pt x="453799" y="34018"/>
                        <a:pt x="573312" y="63841"/>
                        <a:pt x="670415" y="87452"/>
                      </a:cubicBezTo>
                      <a:cubicBezTo>
                        <a:pt x="726437" y="101121"/>
                        <a:pt x="777479" y="113547"/>
                        <a:pt x="801132" y="104849"/>
                      </a:cubicBezTo>
                      <a:cubicBezTo>
                        <a:pt x="873338" y="78753"/>
                        <a:pt x="1048871" y="66327"/>
                        <a:pt x="1154690" y="79996"/>
                      </a:cubicBezTo>
                      <a:cubicBezTo>
                        <a:pt x="1250549" y="91180"/>
                        <a:pt x="1355122" y="123489"/>
                        <a:pt x="1375041" y="129702"/>
                      </a:cubicBezTo>
                      <a:cubicBezTo>
                        <a:pt x="1392470" y="118518"/>
                        <a:pt x="1409899" y="113547"/>
                        <a:pt x="1418613" y="111062"/>
                      </a:cubicBezTo>
                      <a:cubicBezTo>
                        <a:pt x="1439777" y="21591"/>
                        <a:pt x="1531901" y="466"/>
                        <a:pt x="1533146" y="4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9F6E2C78-C658-894D-B686-906B1C42BF59}"/>
                    </a:ext>
                  </a:extLst>
                </p:cNvPr>
                <p:cNvSpPr/>
                <p:nvPr/>
              </p:nvSpPr>
              <p:spPr>
                <a:xfrm>
                  <a:off x="15434117" y="8344752"/>
                  <a:ext cx="73502" cy="99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" h="81">
                      <a:moveTo>
                        <a:pt x="54" y="81"/>
                      </a:moveTo>
                      <a:cubicBezTo>
                        <a:pt x="53" y="81"/>
                        <a:pt x="52" y="80"/>
                        <a:pt x="51" y="80"/>
                      </a:cubicBezTo>
                      <a:cubicBezTo>
                        <a:pt x="49" y="79"/>
                        <a:pt x="17" y="60"/>
                        <a:pt x="0" y="8"/>
                      </a:cubicBezTo>
                      <a:cubicBezTo>
                        <a:pt x="-1" y="6"/>
                        <a:pt x="1" y="2"/>
                        <a:pt x="3" y="1"/>
                      </a:cubicBezTo>
                      <a:cubicBezTo>
                        <a:pt x="7" y="-1"/>
                        <a:pt x="10" y="1"/>
                        <a:pt x="12" y="5"/>
                      </a:cubicBezTo>
                      <a:cubicBezTo>
                        <a:pt x="27" y="51"/>
                        <a:pt x="57" y="69"/>
                        <a:pt x="57" y="69"/>
                      </a:cubicBezTo>
                      <a:cubicBezTo>
                        <a:pt x="60" y="71"/>
                        <a:pt x="61" y="75"/>
                        <a:pt x="59" y="78"/>
                      </a:cubicBezTo>
                      <a:cubicBezTo>
                        <a:pt x="58" y="80"/>
                        <a:pt x="56" y="81"/>
                        <a:pt x="54" y="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5E2A669A-13A7-6847-A7D4-BF44EB3BCE34}"/>
                    </a:ext>
                  </a:extLst>
                </p:cNvPr>
                <p:cNvSpPr/>
                <p:nvPr/>
              </p:nvSpPr>
              <p:spPr>
                <a:xfrm>
                  <a:off x="15419168" y="8140370"/>
                  <a:ext cx="62290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86">
                      <a:moveTo>
                        <a:pt x="6" y="86"/>
                      </a:moveTo>
                      <a:cubicBezTo>
                        <a:pt x="3" y="86"/>
                        <a:pt x="0" y="83"/>
                        <a:pt x="0" y="79"/>
                      </a:cubicBezTo>
                      <a:cubicBezTo>
                        <a:pt x="3" y="26"/>
                        <a:pt x="41" y="2"/>
                        <a:pt x="42" y="1"/>
                      </a:cubicBezTo>
                      <a:cubicBezTo>
                        <a:pt x="45" y="-1"/>
                        <a:pt x="49" y="0"/>
                        <a:pt x="50" y="3"/>
                      </a:cubicBezTo>
                      <a:cubicBezTo>
                        <a:pt x="52" y="6"/>
                        <a:pt x="52" y="9"/>
                        <a:pt x="48" y="11"/>
                      </a:cubicBezTo>
                      <a:cubicBezTo>
                        <a:pt x="47" y="13"/>
                        <a:pt x="15" y="33"/>
                        <a:pt x="13" y="80"/>
                      </a:cubicBezTo>
                      <a:cubicBezTo>
                        <a:pt x="12" y="83"/>
                        <a:pt x="9" y="86"/>
                        <a:pt x="6" y="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9CE73A62-772E-764E-8F69-726E3829B26D}"/>
                    </a:ext>
                  </a:extLst>
                </p:cNvPr>
                <p:cNvSpPr/>
                <p:nvPr/>
              </p:nvSpPr>
              <p:spPr>
                <a:xfrm>
                  <a:off x="15523814" y="8018240"/>
                  <a:ext cx="109630" cy="119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97">
                      <a:moveTo>
                        <a:pt x="89" y="0"/>
                      </a:moveTo>
                      <a:cubicBezTo>
                        <a:pt x="89" y="0"/>
                        <a:pt x="83" y="48"/>
                        <a:pt x="61" y="97"/>
                      </a:cubicBezTo>
                      <a:cubicBezTo>
                        <a:pt x="61" y="97"/>
                        <a:pt x="27" y="79"/>
                        <a:pt x="0" y="89"/>
                      </a:cubicBezTo>
                      <a:cubicBezTo>
                        <a:pt x="16" y="16"/>
                        <a:pt x="89" y="0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2BA2706F-17D1-0546-A3DA-BD33BE2D12CD}"/>
                    </a:ext>
                  </a:extLst>
                </p:cNvPr>
                <p:cNvSpPr/>
                <p:nvPr/>
              </p:nvSpPr>
              <p:spPr>
                <a:xfrm>
                  <a:off x="15748057" y="8328551"/>
                  <a:ext cx="123333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" h="87">
                      <a:moveTo>
                        <a:pt x="0" y="87"/>
                      </a:moveTo>
                      <a:cubicBezTo>
                        <a:pt x="22" y="62"/>
                        <a:pt x="9" y="14"/>
                        <a:pt x="9" y="14"/>
                      </a:cubicBezTo>
                      <a:cubicBezTo>
                        <a:pt x="55" y="-3"/>
                        <a:pt x="100" y="0"/>
                        <a:pt x="100" y="0"/>
                      </a:cubicBezTo>
                      <a:cubicBezTo>
                        <a:pt x="72" y="77"/>
                        <a:pt x="0" y="87"/>
                        <a:pt x="0" y="87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2" name="Freeform 801">
                  <a:extLst>
                    <a:ext uri="{FF2B5EF4-FFF2-40B4-BE49-F238E27FC236}">
                      <a16:creationId xmlns:a16="http://schemas.microsoft.com/office/drawing/2014/main" id="{BFFD640C-6403-854E-8EE6-B89CD22A4CA5}"/>
                    </a:ext>
                  </a:extLst>
                </p:cNvPr>
                <p:cNvSpPr/>
                <p:nvPr/>
              </p:nvSpPr>
              <p:spPr>
                <a:xfrm>
                  <a:off x="15516339" y="8010250"/>
                  <a:ext cx="124579" cy="135104"/>
                </a:xfrm>
                <a:custGeom>
                  <a:avLst/>
                  <a:gdLst>
                    <a:gd name="connsiteX0" fmla="*/ 107138 w 124579"/>
                    <a:gd name="connsiteY0" fmla="*/ 17958 h 135104"/>
                    <a:gd name="connsiteX1" fmla="*/ 18687 w 124579"/>
                    <a:gd name="connsiteY1" fmla="*/ 106579 h 135104"/>
                    <a:gd name="connsiteX2" fmla="*/ 29743 w 124579"/>
                    <a:gd name="connsiteY2" fmla="*/ 105348 h 135104"/>
                    <a:gd name="connsiteX3" fmla="*/ 78883 w 124579"/>
                    <a:gd name="connsiteY3" fmla="*/ 117656 h 135104"/>
                    <a:gd name="connsiteX4" fmla="*/ 107138 w 124579"/>
                    <a:gd name="connsiteY4" fmla="*/ 17958 h 135104"/>
                    <a:gd name="connsiteX5" fmla="*/ 115945 w 124579"/>
                    <a:gd name="connsiteY5" fmla="*/ 511 h 135104"/>
                    <a:gd name="connsiteX6" fmla="*/ 123346 w 124579"/>
                    <a:gd name="connsiteY6" fmla="*/ 1746 h 135104"/>
                    <a:gd name="connsiteX7" fmla="*/ 124579 w 124579"/>
                    <a:gd name="connsiteY7" fmla="*/ 7920 h 135104"/>
                    <a:gd name="connsiteX8" fmla="*/ 90042 w 124579"/>
                    <a:gd name="connsiteY8" fmla="*/ 131400 h 135104"/>
                    <a:gd name="connsiteX9" fmla="*/ 85108 w 124579"/>
                    <a:gd name="connsiteY9" fmla="*/ 133869 h 135104"/>
                    <a:gd name="connsiteX10" fmla="*/ 82642 w 124579"/>
                    <a:gd name="connsiteY10" fmla="*/ 135104 h 135104"/>
                    <a:gd name="connsiteX11" fmla="*/ 78941 w 124579"/>
                    <a:gd name="connsiteY11" fmla="*/ 133869 h 135104"/>
                    <a:gd name="connsiteX12" fmla="*/ 9868 w 124579"/>
                    <a:gd name="connsiteY12" fmla="*/ 123991 h 135104"/>
                    <a:gd name="connsiteX13" fmla="*/ 2467 w 124579"/>
                    <a:gd name="connsiteY13" fmla="*/ 122756 h 135104"/>
                    <a:gd name="connsiteX14" fmla="*/ 0 w 124579"/>
                    <a:gd name="connsiteY14" fmla="*/ 115347 h 135104"/>
                    <a:gd name="connsiteX15" fmla="*/ 115945 w 124579"/>
                    <a:gd name="connsiteY15" fmla="*/ 511 h 13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9" h="135104">
                      <a:moveTo>
                        <a:pt x="107138" y="17958"/>
                      </a:moveTo>
                      <a:cubicBezTo>
                        <a:pt x="85025" y="26574"/>
                        <a:pt x="37114" y="48729"/>
                        <a:pt x="18687" y="106579"/>
                      </a:cubicBezTo>
                      <a:cubicBezTo>
                        <a:pt x="22372" y="106579"/>
                        <a:pt x="26058" y="105348"/>
                        <a:pt x="29743" y="105348"/>
                      </a:cubicBezTo>
                      <a:cubicBezTo>
                        <a:pt x="49399" y="105348"/>
                        <a:pt x="69055" y="112733"/>
                        <a:pt x="78883" y="117656"/>
                      </a:cubicBezTo>
                      <a:cubicBezTo>
                        <a:pt x="96082" y="77039"/>
                        <a:pt x="103453" y="37652"/>
                        <a:pt x="107138" y="17958"/>
                      </a:cubicBezTo>
                      <a:close/>
                      <a:moveTo>
                        <a:pt x="115945" y="511"/>
                      </a:moveTo>
                      <a:cubicBezTo>
                        <a:pt x="118412" y="-724"/>
                        <a:pt x="120879" y="511"/>
                        <a:pt x="123346" y="1746"/>
                      </a:cubicBezTo>
                      <a:cubicBezTo>
                        <a:pt x="124579" y="4216"/>
                        <a:pt x="124579" y="6685"/>
                        <a:pt x="124579" y="7920"/>
                      </a:cubicBezTo>
                      <a:cubicBezTo>
                        <a:pt x="124579" y="10390"/>
                        <a:pt x="115945" y="69660"/>
                        <a:pt x="90042" y="131400"/>
                      </a:cubicBezTo>
                      <a:cubicBezTo>
                        <a:pt x="88809" y="132635"/>
                        <a:pt x="87575" y="133869"/>
                        <a:pt x="85108" y="133869"/>
                      </a:cubicBezTo>
                      <a:cubicBezTo>
                        <a:pt x="83875" y="135104"/>
                        <a:pt x="83875" y="135104"/>
                        <a:pt x="82642" y="135104"/>
                      </a:cubicBezTo>
                      <a:cubicBezTo>
                        <a:pt x="81408" y="135104"/>
                        <a:pt x="80175" y="133869"/>
                        <a:pt x="78941" y="133869"/>
                      </a:cubicBezTo>
                      <a:cubicBezTo>
                        <a:pt x="78941" y="133869"/>
                        <a:pt x="39471" y="114113"/>
                        <a:pt x="9868" y="123991"/>
                      </a:cubicBezTo>
                      <a:cubicBezTo>
                        <a:pt x="7401" y="125226"/>
                        <a:pt x="4934" y="125226"/>
                        <a:pt x="2467" y="122756"/>
                      </a:cubicBezTo>
                      <a:cubicBezTo>
                        <a:pt x="1233" y="121521"/>
                        <a:pt x="0" y="117817"/>
                        <a:pt x="0" y="115347"/>
                      </a:cubicBezTo>
                      <a:cubicBezTo>
                        <a:pt x="20969" y="21503"/>
                        <a:pt x="114711" y="511"/>
                        <a:pt x="115945" y="5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3" name="Freeform 802">
                  <a:extLst>
                    <a:ext uri="{FF2B5EF4-FFF2-40B4-BE49-F238E27FC236}">
                      <a16:creationId xmlns:a16="http://schemas.microsoft.com/office/drawing/2014/main" id="{691D1098-72D1-D94B-813A-BABF53731C71}"/>
                    </a:ext>
                  </a:extLst>
                </p:cNvPr>
                <p:cNvSpPr/>
                <p:nvPr/>
              </p:nvSpPr>
              <p:spPr>
                <a:xfrm>
                  <a:off x="15741005" y="8320818"/>
                  <a:ext cx="139106" cy="122382"/>
                </a:xfrm>
                <a:custGeom>
                  <a:avLst/>
                  <a:gdLst>
                    <a:gd name="connsiteX0" fmla="*/ 119173 w 139106"/>
                    <a:gd name="connsiteY0" fmla="*/ 15210 h 122382"/>
                    <a:gd name="connsiteX1" fmla="*/ 26936 w 139106"/>
                    <a:gd name="connsiteY1" fmla="*/ 29954 h 122382"/>
                    <a:gd name="connsiteX2" fmla="*/ 23247 w 139106"/>
                    <a:gd name="connsiteY2" fmla="*/ 102446 h 122382"/>
                    <a:gd name="connsiteX3" fmla="*/ 119173 w 139106"/>
                    <a:gd name="connsiteY3" fmla="*/ 15210 h 122382"/>
                    <a:gd name="connsiteX4" fmla="*/ 120874 w 139106"/>
                    <a:gd name="connsiteY4" fmla="*/ 1 h 122382"/>
                    <a:gd name="connsiteX5" fmla="*/ 131697 w 139106"/>
                    <a:gd name="connsiteY5" fmla="*/ 252 h 122382"/>
                    <a:gd name="connsiteX6" fmla="*/ 137871 w 139106"/>
                    <a:gd name="connsiteY6" fmla="*/ 3953 h 122382"/>
                    <a:gd name="connsiteX7" fmla="*/ 139106 w 139106"/>
                    <a:gd name="connsiteY7" fmla="*/ 10121 h 122382"/>
                    <a:gd name="connsiteX8" fmla="*/ 8220 w 139106"/>
                    <a:gd name="connsiteY8" fmla="*/ 122382 h 122382"/>
                    <a:gd name="connsiteX9" fmla="*/ 812 w 139106"/>
                    <a:gd name="connsiteY9" fmla="*/ 117447 h 122382"/>
                    <a:gd name="connsiteX10" fmla="*/ 2047 w 139106"/>
                    <a:gd name="connsiteY10" fmla="*/ 108812 h 122382"/>
                    <a:gd name="connsiteX11" fmla="*/ 11925 w 139106"/>
                    <a:gd name="connsiteY11" fmla="*/ 26159 h 122382"/>
                    <a:gd name="connsiteX12" fmla="*/ 16864 w 139106"/>
                    <a:gd name="connsiteY12" fmla="*/ 17523 h 122382"/>
                    <a:gd name="connsiteX13" fmla="*/ 120874 w 139106"/>
                    <a:gd name="connsiteY13" fmla="*/ 1 h 12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106" h="122382">
                      <a:moveTo>
                        <a:pt x="119173" y="15210"/>
                      </a:moveTo>
                      <a:cubicBezTo>
                        <a:pt x="101956" y="15210"/>
                        <a:pt x="66291" y="17668"/>
                        <a:pt x="26936" y="29954"/>
                      </a:cubicBezTo>
                      <a:cubicBezTo>
                        <a:pt x="30626" y="43470"/>
                        <a:pt x="34315" y="76644"/>
                        <a:pt x="23247" y="102446"/>
                      </a:cubicBezTo>
                      <a:cubicBezTo>
                        <a:pt x="47843" y="95074"/>
                        <a:pt x="94577" y="72958"/>
                        <a:pt x="119173" y="15210"/>
                      </a:cubicBezTo>
                      <a:close/>
                      <a:moveTo>
                        <a:pt x="120874" y="1"/>
                      </a:moveTo>
                      <a:cubicBezTo>
                        <a:pt x="127221" y="20"/>
                        <a:pt x="131080" y="252"/>
                        <a:pt x="131697" y="252"/>
                      </a:cubicBezTo>
                      <a:cubicBezTo>
                        <a:pt x="134167" y="252"/>
                        <a:pt x="136636" y="1486"/>
                        <a:pt x="137871" y="3953"/>
                      </a:cubicBezTo>
                      <a:cubicBezTo>
                        <a:pt x="139106" y="5187"/>
                        <a:pt x="139106" y="7654"/>
                        <a:pt x="139106" y="10121"/>
                      </a:cubicBezTo>
                      <a:cubicBezTo>
                        <a:pt x="103298" y="108812"/>
                        <a:pt x="11925" y="121148"/>
                        <a:pt x="8220" y="122382"/>
                      </a:cubicBezTo>
                      <a:cubicBezTo>
                        <a:pt x="4516" y="122382"/>
                        <a:pt x="2047" y="121148"/>
                        <a:pt x="812" y="117447"/>
                      </a:cubicBezTo>
                      <a:cubicBezTo>
                        <a:pt x="-423" y="114980"/>
                        <a:pt x="-423" y="111279"/>
                        <a:pt x="2047" y="108812"/>
                      </a:cubicBezTo>
                      <a:cubicBezTo>
                        <a:pt x="26742" y="82906"/>
                        <a:pt x="11925" y="27392"/>
                        <a:pt x="11925" y="26159"/>
                      </a:cubicBezTo>
                      <a:cubicBezTo>
                        <a:pt x="10690" y="22458"/>
                        <a:pt x="11925" y="18757"/>
                        <a:pt x="16864" y="17523"/>
                      </a:cubicBezTo>
                      <a:cubicBezTo>
                        <a:pt x="60390" y="1794"/>
                        <a:pt x="101832" y="-57"/>
                        <a:pt x="1208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B22E3ACD-C700-6742-B5FE-D587E3827DCE}"/>
                    </a:ext>
                  </a:extLst>
                </p:cNvPr>
                <p:cNvSpPr/>
                <p:nvPr/>
              </p:nvSpPr>
              <p:spPr>
                <a:xfrm>
                  <a:off x="14197046" y="8308607"/>
                  <a:ext cx="307711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8" h="103">
                      <a:moveTo>
                        <a:pt x="248" y="1"/>
                      </a:moveTo>
                      <a:cubicBezTo>
                        <a:pt x="248" y="1"/>
                        <a:pt x="189" y="-2"/>
                        <a:pt x="150" y="2"/>
                      </a:cubicBezTo>
                      <a:cubicBezTo>
                        <a:pt x="109" y="6"/>
                        <a:pt x="86" y="102"/>
                        <a:pt x="46" y="103"/>
                      </a:cubicBezTo>
                      <a:cubicBezTo>
                        <a:pt x="5" y="103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604CAC8F-644F-8741-AFF0-936C6836E56B}"/>
                    </a:ext>
                  </a:extLst>
                </p:cNvPr>
                <p:cNvSpPr/>
                <p:nvPr/>
              </p:nvSpPr>
              <p:spPr>
                <a:xfrm>
                  <a:off x="14189571" y="8301130"/>
                  <a:ext cx="323906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1" h="115">
                      <a:moveTo>
                        <a:pt x="51" y="115"/>
                      </a:moveTo>
                      <a:cubicBezTo>
                        <a:pt x="6" y="115"/>
                        <a:pt x="0" y="27"/>
                        <a:pt x="0" y="23"/>
                      </a:cubicBezTo>
                      <a:cubicBezTo>
                        <a:pt x="0" y="19"/>
                        <a:pt x="2" y="17"/>
                        <a:pt x="6" y="16"/>
                      </a:cubicBezTo>
                      <a:cubicBezTo>
                        <a:pt x="9" y="16"/>
                        <a:pt x="12" y="19"/>
                        <a:pt x="12" y="22"/>
                      </a:cubicBezTo>
                      <a:cubicBezTo>
                        <a:pt x="14" y="45"/>
                        <a:pt x="23" y="102"/>
                        <a:pt x="51" y="102"/>
                      </a:cubicBezTo>
                      <a:lnTo>
                        <a:pt x="52" y="102"/>
                      </a:lnTo>
                      <a:cubicBezTo>
                        <a:pt x="69" y="102"/>
                        <a:pt x="84" y="78"/>
                        <a:pt x="99" y="55"/>
                      </a:cubicBezTo>
                      <a:cubicBezTo>
                        <a:pt x="115" y="30"/>
                        <a:pt x="132" y="5"/>
                        <a:pt x="155" y="2"/>
                      </a:cubicBezTo>
                      <a:cubicBezTo>
                        <a:pt x="195" y="-2"/>
                        <a:pt x="253" y="1"/>
                        <a:pt x="255" y="1"/>
                      </a:cubicBezTo>
                      <a:cubicBezTo>
                        <a:pt x="258" y="1"/>
                        <a:pt x="261" y="4"/>
                        <a:pt x="261" y="7"/>
                      </a:cubicBezTo>
                      <a:cubicBezTo>
                        <a:pt x="261" y="11"/>
                        <a:pt x="258" y="14"/>
                        <a:pt x="254" y="13"/>
                      </a:cubicBezTo>
                      <a:cubicBezTo>
                        <a:pt x="254" y="13"/>
                        <a:pt x="195" y="10"/>
                        <a:pt x="156" y="14"/>
                      </a:cubicBezTo>
                      <a:cubicBezTo>
                        <a:pt x="139" y="16"/>
                        <a:pt x="124" y="40"/>
                        <a:pt x="109" y="62"/>
                      </a:cubicBezTo>
                      <a:cubicBezTo>
                        <a:pt x="93" y="88"/>
                        <a:pt x="75" y="114"/>
                        <a:pt x="52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D12B87B-C0CF-FD40-B283-F957C8E077B4}"/>
                    </a:ext>
                  </a:extLst>
                </p:cNvPr>
                <p:cNvSpPr/>
                <p:nvPr/>
              </p:nvSpPr>
              <p:spPr>
                <a:xfrm>
                  <a:off x="15047922" y="8260008"/>
                  <a:ext cx="241684" cy="4872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392">
                      <a:moveTo>
                        <a:pt x="40" y="0"/>
                      </a:moveTo>
                      <a:cubicBezTo>
                        <a:pt x="-20" y="79"/>
                        <a:pt x="5" y="142"/>
                        <a:pt x="5" y="142"/>
                      </a:cubicBezTo>
                      <a:cubicBezTo>
                        <a:pt x="18" y="172"/>
                        <a:pt x="41" y="200"/>
                        <a:pt x="64" y="224"/>
                      </a:cubicBezTo>
                      <a:cubicBezTo>
                        <a:pt x="101" y="264"/>
                        <a:pt x="71" y="360"/>
                        <a:pt x="120" y="386"/>
                      </a:cubicBezTo>
                      <a:cubicBezTo>
                        <a:pt x="168" y="412"/>
                        <a:pt x="243" y="359"/>
                        <a:pt x="153" y="152"/>
                      </a:cubicBezTo>
                      <a:cubicBezTo>
                        <a:pt x="137" y="115"/>
                        <a:pt x="153" y="65"/>
                        <a:pt x="189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1E454E06-EBCA-144C-A770-5B6CB769E29D}"/>
                    </a:ext>
                  </a:extLst>
                </p:cNvPr>
                <p:cNvSpPr/>
                <p:nvPr/>
              </p:nvSpPr>
              <p:spPr>
                <a:xfrm>
                  <a:off x="15040447" y="8252531"/>
                  <a:ext cx="257879" cy="5022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8" h="404">
                      <a:moveTo>
                        <a:pt x="150" y="404"/>
                      </a:moveTo>
                      <a:cubicBezTo>
                        <a:pt x="141" y="404"/>
                        <a:pt x="132" y="402"/>
                        <a:pt x="123" y="398"/>
                      </a:cubicBezTo>
                      <a:cubicBezTo>
                        <a:pt x="94" y="382"/>
                        <a:pt x="90" y="344"/>
                        <a:pt x="87" y="309"/>
                      </a:cubicBezTo>
                      <a:cubicBezTo>
                        <a:pt x="84" y="280"/>
                        <a:pt x="81" y="251"/>
                        <a:pt x="65" y="234"/>
                      </a:cubicBezTo>
                      <a:cubicBezTo>
                        <a:pt x="43" y="210"/>
                        <a:pt x="19" y="181"/>
                        <a:pt x="6" y="149"/>
                      </a:cubicBezTo>
                      <a:cubicBezTo>
                        <a:pt x="5" y="149"/>
                        <a:pt x="-21" y="85"/>
                        <a:pt x="41" y="2"/>
                      </a:cubicBezTo>
                      <a:cubicBezTo>
                        <a:pt x="43" y="-1"/>
                        <a:pt x="47" y="-1"/>
                        <a:pt x="49" y="1"/>
                      </a:cubicBezTo>
                      <a:cubicBezTo>
                        <a:pt x="52" y="3"/>
                        <a:pt x="53" y="7"/>
                        <a:pt x="50" y="9"/>
                      </a:cubicBezTo>
                      <a:cubicBezTo>
                        <a:pt x="-6" y="85"/>
                        <a:pt x="17" y="144"/>
                        <a:pt x="17" y="145"/>
                      </a:cubicBezTo>
                      <a:cubicBezTo>
                        <a:pt x="29" y="175"/>
                        <a:pt x="53" y="202"/>
                        <a:pt x="74" y="226"/>
                      </a:cubicBezTo>
                      <a:cubicBezTo>
                        <a:pt x="93" y="246"/>
                        <a:pt x="95" y="277"/>
                        <a:pt x="99" y="308"/>
                      </a:cubicBezTo>
                      <a:cubicBezTo>
                        <a:pt x="102" y="342"/>
                        <a:pt x="105" y="374"/>
                        <a:pt x="129" y="387"/>
                      </a:cubicBezTo>
                      <a:cubicBezTo>
                        <a:pt x="145" y="395"/>
                        <a:pt x="162" y="394"/>
                        <a:pt x="174" y="382"/>
                      </a:cubicBezTo>
                      <a:cubicBezTo>
                        <a:pt x="187" y="370"/>
                        <a:pt x="223" y="320"/>
                        <a:pt x="154" y="160"/>
                      </a:cubicBezTo>
                      <a:cubicBezTo>
                        <a:pt x="136" y="121"/>
                        <a:pt x="154" y="66"/>
                        <a:pt x="192" y="45"/>
                      </a:cubicBezTo>
                      <a:cubicBezTo>
                        <a:pt x="195" y="43"/>
                        <a:pt x="199" y="44"/>
                        <a:pt x="201" y="47"/>
                      </a:cubicBezTo>
                      <a:cubicBezTo>
                        <a:pt x="203" y="50"/>
                        <a:pt x="202" y="54"/>
                        <a:pt x="198" y="56"/>
                      </a:cubicBezTo>
                      <a:cubicBezTo>
                        <a:pt x="165" y="74"/>
                        <a:pt x="150" y="121"/>
                        <a:pt x="165" y="155"/>
                      </a:cubicBezTo>
                      <a:cubicBezTo>
                        <a:pt x="236" y="318"/>
                        <a:pt x="202" y="374"/>
                        <a:pt x="183" y="391"/>
                      </a:cubicBezTo>
                      <a:cubicBezTo>
                        <a:pt x="173" y="400"/>
                        <a:pt x="162" y="404"/>
                        <a:pt x="150" y="4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B54431EE-FF7B-2C4A-B4C2-D495F5AE3D2F}"/>
                    </a:ext>
                  </a:extLst>
                </p:cNvPr>
                <p:cNvSpPr/>
                <p:nvPr/>
              </p:nvSpPr>
              <p:spPr>
                <a:xfrm>
                  <a:off x="14751423" y="8334782"/>
                  <a:ext cx="301482" cy="1021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3" h="83">
                      <a:moveTo>
                        <a:pt x="243" y="83"/>
                      </a:moveTo>
                      <a:lnTo>
                        <a:pt x="37" y="83"/>
                      </a:lnTo>
                      <a:cubicBezTo>
                        <a:pt x="5" y="78"/>
                        <a:pt x="-12" y="47"/>
                        <a:pt x="9" y="16"/>
                      </a:cubicBezTo>
                      <a:cubicBezTo>
                        <a:pt x="28" y="-14"/>
                        <a:pt x="65" y="7"/>
                        <a:pt x="107" y="12"/>
                      </a:cubicBezTo>
                      <a:cubicBezTo>
                        <a:pt x="148" y="16"/>
                        <a:pt x="240" y="21"/>
                        <a:pt x="240" y="21"/>
                      </a:cubicBezTo>
                      <a:cubicBezTo>
                        <a:pt x="240" y="21"/>
                        <a:pt x="231" y="58"/>
                        <a:pt x="243" y="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4" name="Freeform 803">
                  <a:extLst>
                    <a:ext uri="{FF2B5EF4-FFF2-40B4-BE49-F238E27FC236}">
                      <a16:creationId xmlns:a16="http://schemas.microsoft.com/office/drawing/2014/main" id="{5148C557-0D35-4543-885D-9CB39224046C}"/>
                    </a:ext>
                  </a:extLst>
                </p:cNvPr>
                <p:cNvSpPr/>
                <p:nvPr/>
              </p:nvSpPr>
              <p:spPr>
                <a:xfrm>
                  <a:off x="14743484" y="8325911"/>
                  <a:ext cx="317831" cy="117290"/>
                </a:xfrm>
                <a:custGeom>
                  <a:avLst/>
                  <a:gdLst>
                    <a:gd name="connsiteX0" fmla="*/ 53089 w 317831"/>
                    <a:gd name="connsiteY0" fmla="*/ 15888 h 117290"/>
                    <a:gd name="connsiteX1" fmla="*/ 24096 w 317831"/>
                    <a:gd name="connsiteY1" fmla="*/ 32315 h 117290"/>
                    <a:gd name="connsiteX2" fmla="*/ 19135 w 317831"/>
                    <a:gd name="connsiteY2" fmla="*/ 76529 h 117290"/>
                    <a:gd name="connsiteX3" fmla="*/ 55105 w 317831"/>
                    <a:gd name="connsiteY3" fmla="*/ 101092 h 117290"/>
                    <a:gd name="connsiteX4" fmla="*/ 298209 w 317831"/>
                    <a:gd name="connsiteY4" fmla="*/ 101092 h 117290"/>
                    <a:gd name="connsiteX5" fmla="*/ 296969 w 317831"/>
                    <a:gd name="connsiteY5" fmla="*/ 40912 h 117290"/>
                    <a:gd name="connsiteX6" fmla="*/ 139447 w 317831"/>
                    <a:gd name="connsiteY6" fmla="*/ 29858 h 117290"/>
                    <a:gd name="connsiteX7" fmla="*/ 99756 w 317831"/>
                    <a:gd name="connsiteY7" fmla="*/ 22489 h 117290"/>
                    <a:gd name="connsiteX8" fmla="*/ 53089 w 317831"/>
                    <a:gd name="connsiteY8" fmla="*/ 15888 h 117290"/>
                    <a:gd name="connsiteX9" fmla="*/ 51808 w 317831"/>
                    <a:gd name="connsiteY9" fmla="*/ 298 h 117290"/>
                    <a:gd name="connsiteX10" fmla="*/ 102221 w 317831"/>
                    <a:gd name="connsiteY10" fmla="*/ 6310 h 117290"/>
                    <a:gd name="connsiteX11" fmla="*/ 140690 w 317831"/>
                    <a:gd name="connsiteY11" fmla="*/ 13709 h 117290"/>
                    <a:gd name="connsiteX12" fmla="*/ 306974 w 317831"/>
                    <a:gd name="connsiteY12" fmla="*/ 26040 h 117290"/>
                    <a:gd name="connsiteX13" fmla="*/ 313178 w 317831"/>
                    <a:gd name="connsiteY13" fmla="*/ 29739 h 117290"/>
                    <a:gd name="connsiteX14" fmla="*/ 313178 w 317831"/>
                    <a:gd name="connsiteY14" fmla="*/ 35905 h 117290"/>
                    <a:gd name="connsiteX15" fmla="*/ 316901 w 317831"/>
                    <a:gd name="connsiteY15" fmla="*/ 104959 h 117290"/>
                    <a:gd name="connsiteX16" fmla="*/ 316901 w 317831"/>
                    <a:gd name="connsiteY16" fmla="*/ 113591 h 117290"/>
                    <a:gd name="connsiteX17" fmla="*/ 309456 w 317831"/>
                    <a:gd name="connsiteY17" fmla="*/ 117290 h 117290"/>
                    <a:gd name="connsiteX18" fmla="*/ 53825 w 317831"/>
                    <a:gd name="connsiteY18" fmla="*/ 117290 h 117290"/>
                    <a:gd name="connsiteX19" fmla="*/ 4188 w 317831"/>
                    <a:gd name="connsiteY19" fmla="*/ 83996 h 117290"/>
                    <a:gd name="connsiteX20" fmla="*/ 11633 w 317831"/>
                    <a:gd name="connsiteY20" fmla="*/ 24807 h 117290"/>
                    <a:gd name="connsiteX21" fmla="*/ 51808 w 317831"/>
                    <a:gd name="connsiteY21" fmla="*/ 298 h 117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17831" h="117290">
                      <a:moveTo>
                        <a:pt x="53089" y="15888"/>
                      </a:moveTo>
                      <a:cubicBezTo>
                        <a:pt x="40841" y="16655"/>
                        <a:pt x="31538" y="21261"/>
                        <a:pt x="24096" y="32315"/>
                      </a:cubicBezTo>
                      <a:cubicBezTo>
                        <a:pt x="14174" y="47053"/>
                        <a:pt x="12933" y="63019"/>
                        <a:pt x="19135" y="76529"/>
                      </a:cubicBezTo>
                      <a:cubicBezTo>
                        <a:pt x="25337" y="90038"/>
                        <a:pt x="37740" y="99864"/>
                        <a:pt x="55105" y="101092"/>
                      </a:cubicBezTo>
                      <a:lnTo>
                        <a:pt x="298209" y="101092"/>
                      </a:lnTo>
                      <a:cubicBezTo>
                        <a:pt x="292007" y="78985"/>
                        <a:pt x="294488" y="54422"/>
                        <a:pt x="296969" y="40912"/>
                      </a:cubicBezTo>
                      <a:cubicBezTo>
                        <a:pt x="268441" y="39684"/>
                        <a:pt x="182858" y="33543"/>
                        <a:pt x="139447" y="29858"/>
                      </a:cubicBezTo>
                      <a:cubicBezTo>
                        <a:pt x="125803" y="27402"/>
                        <a:pt x="112160" y="24945"/>
                        <a:pt x="99756" y="22489"/>
                      </a:cubicBezTo>
                      <a:cubicBezTo>
                        <a:pt x="80531" y="18191"/>
                        <a:pt x="65337" y="15120"/>
                        <a:pt x="53089" y="15888"/>
                      </a:cubicBezTo>
                      <a:close/>
                      <a:moveTo>
                        <a:pt x="51808" y="298"/>
                      </a:moveTo>
                      <a:cubicBezTo>
                        <a:pt x="67475" y="-1089"/>
                        <a:pt x="84848" y="2611"/>
                        <a:pt x="102221" y="6310"/>
                      </a:cubicBezTo>
                      <a:cubicBezTo>
                        <a:pt x="114630" y="10009"/>
                        <a:pt x="128280" y="12475"/>
                        <a:pt x="140690" y="13709"/>
                      </a:cubicBezTo>
                      <a:cubicBezTo>
                        <a:pt x="191568" y="19874"/>
                        <a:pt x="305733" y="26040"/>
                        <a:pt x="306974" y="26040"/>
                      </a:cubicBezTo>
                      <a:cubicBezTo>
                        <a:pt x="309456" y="26040"/>
                        <a:pt x="311937" y="27273"/>
                        <a:pt x="313178" y="29739"/>
                      </a:cubicBezTo>
                      <a:cubicBezTo>
                        <a:pt x="313178" y="30972"/>
                        <a:pt x="314419" y="33438"/>
                        <a:pt x="313178" y="35905"/>
                      </a:cubicBezTo>
                      <a:cubicBezTo>
                        <a:pt x="313178" y="35905"/>
                        <a:pt x="303251" y="79063"/>
                        <a:pt x="316901" y="104959"/>
                      </a:cubicBezTo>
                      <a:cubicBezTo>
                        <a:pt x="318142" y="107425"/>
                        <a:pt x="318142" y="111124"/>
                        <a:pt x="316901" y="113591"/>
                      </a:cubicBezTo>
                      <a:cubicBezTo>
                        <a:pt x="314419" y="116057"/>
                        <a:pt x="313178" y="117290"/>
                        <a:pt x="309456" y="117290"/>
                      </a:cubicBezTo>
                      <a:lnTo>
                        <a:pt x="53825" y="117290"/>
                      </a:lnTo>
                      <a:cubicBezTo>
                        <a:pt x="31488" y="113591"/>
                        <a:pt x="12874" y="102493"/>
                        <a:pt x="4188" y="83996"/>
                      </a:cubicBezTo>
                      <a:cubicBezTo>
                        <a:pt x="-3258" y="65499"/>
                        <a:pt x="-776" y="43303"/>
                        <a:pt x="11633" y="24807"/>
                      </a:cubicBezTo>
                      <a:cubicBezTo>
                        <a:pt x="22181" y="8160"/>
                        <a:pt x="36142" y="1686"/>
                        <a:pt x="51808" y="2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811269E9-8EB6-B94A-BE68-1161EB1720D0}"/>
                    </a:ext>
                  </a:extLst>
                </p:cNvPr>
                <p:cNvSpPr/>
                <p:nvPr/>
              </p:nvSpPr>
              <p:spPr>
                <a:xfrm>
                  <a:off x="15556205" y="8287425"/>
                  <a:ext cx="47340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" h="40">
                      <a:moveTo>
                        <a:pt x="37" y="20"/>
                      </a:moveTo>
                      <a:cubicBezTo>
                        <a:pt x="33" y="14"/>
                        <a:pt x="26" y="6"/>
                        <a:pt x="19" y="1"/>
                      </a:cubicBezTo>
                      <a:cubicBezTo>
                        <a:pt x="13" y="-2"/>
                        <a:pt x="5" y="0"/>
                        <a:pt x="3" y="7"/>
                      </a:cubicBezTo>
                      <a:cubicBezTo>
                        <a:pt x="0" y="16"/>
                        <a:pt x="-3" y="27"/>
                        <a:pt x="5" y="35"/>
                      </a:cubicBezTo>
                      <a:cubicBezTo>
                        <a:pt x="10" y="41"/>
                        <a:pt x="21" y="40"/>
                        <a:pt x="30" y="38"/>
                      </a:cubicBezTo>
                      <a:cubicBezTo>
                        <a:pt x="37" y="35"/>
                        <a:pt x="41" y="27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293377C9-369D-834C-9FBD-9CD37393D4A9}"/>
                    </a:ext>
                  </a:extLst>
                </p:cNvPr>
                <p:cNvSpPr/>
                <p:nvPr/>
              </p:nvSpPr>
              <p:spPr>
                <a:xfrm>
                  <a:off x="15548730" y="8279948"/>
                  <a:ext cx="63535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2">
                      <a:moveTo>
                        <a:pt x="24" y="52"/>
                      </a:moveTo>
                      <a:cubicBezTo>
                        <a:pt x="17" y="52"/>
                        <a:pt x="11" y="49"/>
                        <a:pt x="7" y="46"/>
                      </a:cubicBezTo>
                      <a:cubicBezTo>
                        <a:pt x="-1" y="37"/>
                        <a:pt x="-1" y="25"/>
                        <a:pt x="3" y="11"/>
                      </a:cubicBezTo>
                      <a:cubicBezTo>
                        <a:pt x="5" y="6"/>
                        <a:pt x="10" y="2"/>
                        <a:pt x="15" y="1"/>
                      </a:cubicBezTo>
                      <a:cubicBezTo>
                        <a:pt x="19" y="-1"/>
                        <a:pt x="25" y="0"/>
                        <a:pt x="29" y="2"/>
                      </a:cubicBezTo>
                      <a:cubicBezTo>
                        <a:pt x="37" y="7"/>
                        <a:pt x="43" y="14"/>
                        <a:pt x="49" y="23"/>
                      </a:cubicBezTo>
                      <a:cubicBezTo>
                        <a:pt x="53" y="28"/>
                        <a:pt x="53" y="33"/>
                        <a:pt x="51" y="39"/>
                      </a:cubicBezTo>
                      <a:cubicBezTo>
                        <a:pt x="49" y="44"/>
                        <a:pt x="44" y="48"/>
                        <a:pt x="38" y="49"/>
                      </a:cubicBezTo>
                      <a:cubicBezTo>
                        <a:pt x="33" y="51"/>
                        <a:pt x="29" y="52"/>
                        <a:pt x="24" y="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F2B0F076-918B-824E-9B11-F145F18C4A49}"/>
                    </a:ext>
                  </a:extLst>
                </p:cNvPr>
                <p:cNvSpPr/>
                <p:nvPr/>
              </p:nvSpPr>
              <p:spPr>
                <a:xfrm>
                  <a:off x="15563679" y="8294902"/>
                  <a:ext cx="32391" cy="324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" h="27">
                      <a:moveTo>
                        <a:pt x="7" y="0"/>
                      </a:move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0" y="10"/>
                        <a:pt x="-2" y="19"/>
                        <a:pt x="3" y="25"/>
                      </a:cubicBezTo>
                      <a:cubicBezTo>
                        <a:pt x="6" y="27"/>
                        <a:pt x="13" y="28"/>
                        <a:pt x="23" y="26"/>
                      </a:cubicBezTo>
                      <a:cubicBezTo>
                        <a:pt x="24" y="25"/>
                        <a:pt x="25" y="24"/>
                        <a:pt x="26" y="22"/>
                      </a:cubicBezTo>
                      <a:cubicBezTo>
                        <a:pt x="27" y="21"/>
                        <a:pt x="27" y="19"/>
                        <a:pt x="26" y="17"/>
                      </a:cubicBezTo>
                      <a:cubicBezTo>
                        <a:pt x="21" y="10"/>
                        <a:pt x="16" y="4"/>
                        <a:pt x="10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E3A17DB7-8989-7649-8EAD-6D7BB9E9609B}"/>
                    </a:ext>
                  </a:extLst>
                </p:cNvPr>
                <p:cNvSpPr/>
                <p:nvPr/>
              </p:nvSpPr>
              <p:spPr>
                <a:xfrm>
                  <a:off x="15540009" y="8323566"/>
                  <a:ext cx="28653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" h="57">
                      <a:moveTo>
                        <a:pt x="7" y="57"/>
                      </a:moveTo>
                      <a:cubicBezTo>
                        <a:pt x="3" y="57"/>
                        <a:pt x="0" y="55"/>
                        <a:pt x="0" y="51"/>
                      </a:cubicBezTo>
                      <a:lnTo>
                        <a:pt x="0" y="15"/>
                      </a:lnTo>
                      <a:cubicBezTo>
                        <a:pt x="0" y="13"/>
                        <a:pt x="1" y="11"/>
                        <a:pt x="3" y="10"/>
                      </a:cubicBezTo>
                      <a:lnTo>
                        <a:pt x="14" y="1"/>
                      </a:lnTo>
                      <a:cubicBezTo>
                        <a:pt x="17" y="-1"/>
                        <a:pt x="21" y="-1"/>
                        <a:pt x="22" y="2"/>
                      </a:cubicBezTo>
                      <a:cubicBezTo>
                        <a:pt x="25" y="5"/>
                        <a:pt x="24" y="9"/>
                        <a:pt x="21" y="11"/>
                      </a:cubicBezTo>
                      <a:lnTo>
                        <a:pt x="13" y="18"/>
                      </a:lnTo>
                      <a:lnTo>
                        <a:pt x="13" y="51"/>
                      </a:lnTo>
                      <a:cubicBezTo>
                        <a:pt x="13" y="55"/>
                        <a:pt x="9" y="57"/>
                        <a:pt x="7" y="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C1F22707-C1D5-764E-90E0-49C191DDE2C0}"/>
                    </a:ext>
                  </a:extLst>
                </p:cNvPr>
                <p:cNvSpPr/>
                <p:nvPr/>
              </p:nvSpPr>
              <p:spPr>
                <a:xfrm>
                  <a:off x="15492669" y="8327304"/>
                  <a:ext cx="62290" cy="21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18">
                      <a:moveTo>
                        <a:pt x="45" y="18"/>
                      </a:moveTo>
                      <a:cubicBezTo>
                        <a:pt x="44" y="18"/>
                        <a:pt x="44" y="18"/>
                        <a:pt x="43" y="18"/>
                      </a:cubicBezTo>
                      <a:lnTo>
                        <a:pt x="6" y="12"/>
                      </a:lnTo>
                      <a:cubicBezTo>
                        <a:pt x="2" y="11"/>
                        <a:pt x="0" y="8"/>
                        <a:pt x="0" y="4"/>
                      </a:cubicBezTo>
                      <a:cubicBezTo>
                        <a:pt x="1" y="1"/>
                        <a:pt x="4" y="-1"/>
                        <a:pt x="8" y="0"/>
                      </a:cubicBezTo>
                      <a:lnTo>
                        <a:pt x="45" y="6"/>
                      </a:lnTo>
                      <a:cubicBezTo>
                        <a:pt x="49" y="6"/>
                        <a:pt x="51" y="9"/>
                        <a:pt x="51" y="12"/>
                      </a:cubicBezTo>
                      <a:cubicBezTo>
                        <a:pt x="50" y="15"/>
                        <a:pt x="47" y="18"/>
                        <a:pt x="45" y="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EB7D6CA5-96F7-8E4B-999E-3B78C02E25E4}"/>
                    </a:ext>
                  </a:extLst>
                </p:cNvPr>
                <p:cNvSpPr/>
                <p:nvPr/>
              </p:nvSpPr>
              <p:spPr>
                <a:xfrm>
                  <a:off x="15645902" y="8317331"/>
                  <a:ext cx="47340" cy="386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" h="32">
                      <a:moveTo>
                        <a:pt x="33" y="32"/>
                      </a:moveTo>
                      <a:cubicBezTo>
                        <a:pt x="30" y="32"/>
                        <a:pt x="28" y="29"/>
                        <a:pt x="27" y="27"/>
                      </a:cubicBezTo>
                      <a:cubicBezTo>
                        <a:pt x="23" y="13"/>
                        <a:pt x="6" y="12"/>
                        <a:pt x="6" y="12"/>
                      </a:cubicBezTo>
                      <a:cubicBezTo>
                        <a:pt x="2" y="12"/>
                        <a:pt x="0" y="10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7" y="0"/>
                        <a:pt x="32" y="0"/>
                        <a:pt x="39" y="23"/>
                      </a:cubicBezTo>
                      <a:cubicBezTo>
                        <a:pt x="40" y="27"/>
                        <a:pt x="38" y="30"/>
                        <a:pt x="35" y="31"/>
                      </a:cubicBezTo>
                      <a:cubicBezTo>
                        <a:pt x="35" y="32"/>
                        <a:pt x="34" y="32"/>
                        <a:pt x="33" y="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1DE0CC4F-4B08-AB40-89AA-8673726CF007}"/>
                    </a:ext>
                  </a:extLst>
                </p:cNvPr>
                <p:cNvSpPr/>
                <p:nvPr/>
              </p:nvSpPr>
              <p:spPr>
                <a:xfrm>
                  <a:off x="15548730" y="8201432"/>
                  <a:ext cx="32391" cy="51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" h="42">
                      <a:moveTo>
                        <a:pt x="20" y="42"/>
                      </a:moveTo>
                      <a:cubicBezTo>
                        <a:pt x="19" y="42"/>
                        <a:pt x="18" y="42"/>
                        <a:pt x="18" y="42"/>
                      </a:cubicBezTo>
                      <a:cubicBezTo>
                        <a:pt x="15" y="41"/>
                        <a:pt x="13" y="38"/>
                        <a:pt x="14" y="34"/>
                      </a:cubicBezTo>
                      <a:cubicBezTo>
                        <a:pt x="17" y="20"/>
                        <a:pt x="2" y="11"/>
                        <a:pt x="2" y="11"/>
                      </a:cubicBezTo>
                      <a:cubicBezTo>
                        <a:pt x="0" y="9"/>
                        <a:pt x="-1" y="5"/>
                        <a:pt x="0" y="2"/>
                      </a:cubicBezTo>
                      <a:cubicBezTo>
                        <a:pt x="2" y="0"/>
                        <a:pt x="6" y="-1"/>
                        <a:pt x="9" y="0"/>
                      </a:cubicBezTo>
                      <a:cubicBezTo>
                        <a:pt x="10" y="1"/>
                        <a:pt x="31" y="14"/>
                        <a:pt x="26" y="37"/>
                      </a:cubicBezTo>
                      <a:cubicBezTo>
                        <a:pt x="25" y="40"/>
                        <a:pt x="22" y="42"/>
                        <a:pt x="20" y="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29" name="Group 828">
                <a:extLst>
                  <a:ext uri="{FF2B5EF4-FFF2-40B4-BE49-F238E27FC236}">
                    <a16:creationId xmlns:a16="http://schemas.microsoft.com/office/drawing/2014/main" id="{2E23005A-10C3-B74C-9C50-3B3EF54499A5}"/>
                  </a:ext>
                </a:extLst>
              </p:cNvPr>
              <p:cNvGrpSpPr/>
              <p:nvPr/>
            </p:nvGrpSpPr>
            <p:grpSpPr>
              <a:xfrm>
                <a:off x="15944892" y="8364691"/>
                <a:ext cx="650303" cy="78512"/>
                <a:chOff x="15944892" y="8364691"/>
                <a:chExt cx="650303" cy="78512"/>
              </a:xfrm>
            </p:grpSpPr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E9678E5F-3C1E-5741-B48A-E8CA5EB11C6A}"/>
                    </a:ext>
                  </a:extLst>
                </p:cNvPr>
                <p:cNvSpPr/>
                <p:nvPr/>
              </p:nvSpPr>
              <p:spPr>
                <a:xfrm>
                  <a:off x="15952366" y="8372169"/>
                  <a:ext cx="635354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1" h="52">
                      <a:moveTo>
                        <a:pt x="491" y="52"/>
                      </a:moveTo>
                      <a:lnTo>
                        <a:pt x="21" y="52"/>
                      </a:lnTo>
                      <a:cubicBezTo>
                        <a:pt x="10" y="52"/>
                        <a:pt x="0" y="42"/>
                        <a:pt x="0" y="31"/>
                      </a:cubicBezTo>
                      <a:lnTo>
                        <a:pt x="0" y="19"/>
                      </a:lnTo>
                      <a:cubicBezTo>
                        <a:pt x="0" y="8"/>
                        <a:pt x="10" y="0"/>
                        <a:pt x="21" y="0"/>
                      </a:cubicBezTo>
                      <a:lnTo>
                        <a:pt x="491" y="0"/>
                      </a:lnTo>
                      <a:cubicBezTo>
                        <a:pt x="502" y="0"/>
                        <a:pt x="511" y="8"/>
                        <a:pt x="511" y="19"/>
                      </a:cubicBezTo>
                      <a:lnTo>
                        <a:pt x="511" y="31"/>
                      </a:lnTo>
                      <a:cubicBezTo>
                        <a:pt x="511" y="42"/>
                        <a:pt x="502" y="52"/>
                        <a:pt x="491" y="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5" name="Freeform 804">
                  <a:extLst>
                    <a:ext uri="{FF2B5EF4-FFF2-40B4-BE49-F238E27FC236}">
                      <a16:creationId xmlns:a16="http://schemas.microsoft.com/office/drawing/2014/main" id="{6B3BDE9D-6C31-DE4C-A343-23DE3016983D}"/>
                    </a:ext>
                  </a:extLst>
                </p:cNvPr>
                <p:cNvSpPr/>
                <p:nvPr/>
              </p:nvSpPr>
              <p:spPr>
                <a:xfrm>
                  <a:off x="15944892" y="8364691"/>
                  <a:ext cx="650303" cy="78512"/>
                </a:xfrm>
                <a:custGeom>
                  <a:avLst/>
                  <a:gdLst>
                    <a:gd name="connsiteX0" fmla="*/ 41058 w 650303"/>
                    <a:gd name="connsiteY0" fmla="*/ 14955 h 78512"/>
                    <a:gd name="connsiteX1" fmla="*/ 14949 w 650303"/>
                    <a:gd name="connsiteY1" fmla="*/ 38026 h 78512"/>
                    <a:gd name="connsiteX2" fmla="*/ 41058 w 650303"/>
                    <a:gd name="connsiteY2" fmla="*/ 62312 h 78512"/>
                    <a:gd name="connsiteX3" fmla="*/ 610487 w 650303"/>
                    <a:gd name="connsiteY3" fmla="*/ 62312 h 78512"/>
                    <a:gd name="connsiteX4" fmla="*/ 635353 w 650303"/>
                    <a:gd name="connsiteY4" fmla="*/ 38026 h 78512"/>
                    <a:gd name="connsiteX5" fmla="*/ 610487 w 650303"/>
                    <a:gd name="connsiteY5" fmla="*/ 14955 h 78512"/>
                    <a:gd name="connsiteX6" fmla="*/ 41033 w 650303"/>
                    <a:gd name="connsiteY6" fmla="*/ 0 h 78512"/>
                    <a:gd name="connsiteX7" fmla="*/ 610514 w 650303"/>
                    <a:gd name="connsiteY7" fmla="*/ 0 h 78512"/>
                    <a:gd name="connsiteX8" fmla="*/ 650303 w 650303"/>
                    <a:gd name="connsiteY8" fmla="*/ 38029 h 78512"/>
                    <a:gd name="connsiteX9" fmla="*/ 610514 w 650303"/>
                    <a:gd name="connsiteY9" fmla="*/ 78512 h 78512"/>
                    <a:gd name="connsiteX10" fmla="*/ 41033 w 650303"/>
                    <a:gd name="connsiteY10" fmla="*/ 78512 h 78512"/>
                    <a:gd name="connsiteX11" fmla="*/ 0 w 650303"/>
                    <a:gd name="connsiteY11" fmla="*/ 38029 h 78512"/>
                    <a:gd name="connsiteX12" fmla="*/ 41033 w 650303"/>
                    <a:gd name="connsiteY12" fmla="*/ 0 h 7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0303" h="78512">
                      <a:moveTo>
                        <a:pt x="41058" y="14955"/>
                      </a:moveTo>
                      <a:cubicBezTo>
                        <a:pt x="27382" y="14955"/>
                        <a:pt x="14949" y="25884"/>
                        <a:pt x="14949" y="38026"/>
                      </a:cubicBezTo>
                      <a:cubicBezTo>
                        <a:pt x="14949" y="51383"/>
                        <a:pt x="27382" y="62312"/>
                        <a:pt x="41058" y="62312"/>
                      </a:cubicBezTo>
                      <a:lnTo>
                        <a:pt x="610487" y="62312"/>
                      </a:lnTo>
                      <a:cubicBezTo>
                        <a:pt x="624163" y="62312"/>
                        <a:pt x="635353" y="51383"/>
                        <a:pt x="635353" y="38026"/>
                      </a:cubicBezTo>
                      <a:cubicBezTo>
                        <a:pt x="635353" y="25884"/>
                        <a:pt x="624163" y="14955"/>
                        <a:pt x="610487" y="14955"/>
                      </a:cubicBezTo>
                      <a:close/>
                      <a:moveTo>
                        <a:pt x="41033" y="0"/>
                      </a:moveTo>
                      <a:lnTo>
                        <a:pt x="610514" y="0"/>
                      </a:lnTo>
                      <a:cubicBezTo>
                        <a:pt x="632895" y="0"/>
                        <a:pt x="650303" y="15948"/>
                        <a:pt x="650303" y="38029"/>
                      </a:cubicBezTo>
                      <a:cubicBezTo>
                        <a:pt x="650303" y="60111"/>
                        <a:pt x="632895" y="78512"/>
                        <a:pt x="610514" y="78512"/>
                      </a:cubicBezTo>
                      <a:lnTo>
                        <a:pt x="41033" y="78512"/>
                      </a:lnTo>
                      <a:cubicBezTo>
                        <a:pt x="18651" y="78512"/>
                        <a:pt x="0" y="60111"/>
                        <a:pt x="0" y="38029"/>
                      </a:cubicBezTo>
                      <a:cubicBezTo>
                        <a:pt x="0" y="15948"/>
                        <a:pt x="18651" y="0"/>
                        <a:pt x="41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833" name="TextBox 832">
            <a:extLst>
              <a:ext uri="{FF2B5EF4-FFF2-40B4-BE49-F238E27FC236}">
                <a16:creationId xmlns:a16="http://schemas.microsoft.com/office/drawing/2014/main" id="{F98D1F81-3A64-1E42-AD86-AD60DCD89FF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834" name="TextBox 833">
            <a:extLst>
              <a:ext uri="{FF2B5EF4-FFF2-40B4-BE49-F238E27FC236}">
                <a16:creationId xmlns:a16="http://schemas.microsoft.com/office/drawing/2014/main" id="{5E9AA2D3-D5B0-7444-9A07-4224297322F5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835" name="TextBox 834">
            <a:extLst>
              <a:ext uri="{FF2B5EF4-FFF2-40B4-BE49-F238E27FC236}">
                <a16:creationId xmlns:a16="http://schemas.microsoft.com/office/drawing/2014/main" id="{F01D075D-ED98-1548-A97C-CD4D7088E1D2}"/>
              </a:ext>
            </a:extLst>
          </p:cNvPr>
          <p:cNvSpPr txBox="1"/>
          <p:nvPr/>
        </p:nvSpPr>
        <p:spPr>
          <a:xfrm>
            <a:off x="3637976" y="3535048"/>
            <a:ext cx="47657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836" name="TextBox 835">
            <a:extLst>
              <a:ext uri="{FF2B5EF4-FFF2-40B4-BE49-F238E27FC236}">
                <a16:creationId xmlns:a16="http://schemas.microsoft.com/office/drawing/2014/main" id="{E369B1BD-84F3-474B-B4B5-E18BAC685DB3}"/>
              </a:ext>
            </a:extLst>
          </p:cNvPr>
          <p:cNvSpPr txBox="1"/>
          <p:nvPr/>
        </p:nvSpPr>
        <p:spPr>
          <a:xfrm>
            <a:off x="3637976" y="4216390"/>
            <a:ext cx="476579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837" name="TextBox 836">
            <a:extLst>
              <a:ext uri="{FF2B5EF4-FFF2-40B4-BE49-F238E27FC236}">
                <a16:creationId xmlns:a16="http://schemas.microsoft.com/office/drawing/2014/main" id="{315230D0-CF42-B74D-88C4-7ED6BA6CEBCA}"/>
              </a:ext>
            </a:extLst>
          </p:cNvPr>
          <p:cNvSpPr txBox="1"/>
          <p:nvPr/>
        </p:nvSpPr>
        <p:spPr>
          <a:xfrm>
            <a:off x="3637976" y="7252295"/>
            <a:ext cx="47657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838" name="TextBox 837">
            <a:extLst>
              <a:ext uri="{FF2B5EF4-FFF2-40B4-BE49-F238E27FC236}">
                <a16:creationId xmlns:a16="http://schemas.microsoft.com/office/drawing/2014/main" id="{2A980D66-E6A2-0A49-92F1-9C227C3BE727}"/>
              </a:ext>
            </a:extLst>
          </p:cNvPr>
          <p:cNvSpPr txBox="1"/>
          <p:nvPr/>
        </p:nvSpPr>
        <p:spPr>
          <a:xfrm>
            <a:off x="3637976" y="7934667"/>
            <a:ext cx="476579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839" name="TextBox 838">
            <a:extLst>
              <a:ext uri="{FF2B5EF4-FFF2-40B4-BE49-F238E27FC236}">
                <a16:creationId xmlns:a16="http://schemas.microsoft.com/office/drawing/2014/main" id="{26CFF464-C869-6C49-A3C9-B2C200B21565}"/>
              </a:ext>
            </a:extLst>
          </p:cNvPr>
          <p:cNvSpPr txBox="1"/>
          <p:nvPr/>
        </p:nvSpPr>
        <p:spPr>
          <a:xfrm>
            <a:off x="3648862" y="10951805"/>
            <a:ext cx="47657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840" name="TextBox 839">
            <a:extLst>
              <a:ext uri="{FF2B5EF4-FFF2-40B4-BE49-F238E27FC236}">
                <a16:creationId xmlns:a16="http://schemas.microsoft.com/office/drawing/2014/main" id="{72E2C9F7-179B-A34B-AC9C-8B7CB21BBB90}"/>
              </a:ext>
            </a:extLst>
          </p:cNvPr>
          <p:cNvSpPr txBox="1"/>
          <p:nvPr/>
        </p:nvSpPr>
        <p:spPr>
          <a:xfrm>
            <a:off x="3648862" y="11634177"/>
            <a:ext cx="476579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34" name="Rounded Rectangle 333">
            <a:extLst>
              <a:ext uri="{FF2B5EF4-FFF2-40B4-BE49-F238E27FC236}">
                <a16:creationId xmlns:a16="http://schemas.microsoft.com/office/drawing/2014/main" id="{D0DACAE0-CE6D-9C4E-AD85-1833C4A26FFC}"/>
              </a:ext>
            </a:extLst>
          </p:cNvPr>
          <p:cNvSpPr/>
          <p:nvPr/>
        </p:nvSpPr>
        <p:spPr>
          <a:xfrm>
            <a:off x="1947176" y="3301261"/>
            <a:ext cx="1275691" cy="2164700"/>
          </a:xfrm>
          <a:prstGeom prst="roundRect">
            <a:avLst>
              <a:gd name="adj" fmla="val 22472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Rounded Rectangle 335">
            <a:extLst>
              <a:ext uri="{FF2B5EF4-FFF2-40B4-BE49-F238E27FC236}">
                <a16:creationId xmlns:a16="http://schemas.microsoft.com/office/drawing/2014/main" id="{13C9BF75-AFE4-A64F-9784-A78E980B78C6}"/>
              </a:ext>
            </a:extLst>
          </p:cNvPr>
          <p:cNvSpPr/>
          <p:nvPr/>
        </p:nvSpPr>
        <p:spPr>
          <a:xfrm>
            <a:off x="1947176" y="7025619"/>
            <a:ext cx="1275691" cy="2164700"/>
          </a:xfrm>
          <a:prstGeom prst="roundRect">
            <a:avLst>
              <a:gd name="adj" fmla="val 22472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Rounded Rectangle 336">
            <a:extLst>
              <a:ext uri="{FF2B5EF4-FFF2-40B4-BE49-F238E27FC236}">
                <a16:creationId xmlns:a16="http://schemas.microsoft.com/office/drawing/2014/main" id="{22E9DA3C-9A76-5347-8DFB-17A7F4B04CF6}"/>
              </a:ext>
            </a:extLst>
          </p:cNvPr>
          <p:cNvSpPr/>
          <p:nvPr/>
        </p:nvSpPr>
        <p:spPr>
          <a:xfrm>
            <a:off x="1947176" y="10722557"/>
            <a:ext cx="1275691" cy="2164700"/>
          </a:xfrm>
          <a:prstGeom prst="roundRect">
            <a:avLst>
              <a:gd name="adj" fmla="val 22472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3E6B6EE6-EA01-0E48-87EA-C2C67BD18A3A}"/>
              </a:ext>
            </a:extLst>
          </p:cNvPr>
          <p:cNvSpPr/>
          <p:nvPr/>
        </p:nvSpPr>
        <p:spPr>
          <a:xfrm>
            <a:off x="1499937" y="4384235"/>
            <a:ext cx="445993" cy="742004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5955" fill="none">
                <a:moveTo>
                  <a:pt x="359" y="5955"/>
                </a:moveTo>
                <a:lnTo>
                  <a:pt x="0" y="5955"/>
                </a:lnTo>
                <a:lnTo>
                  <a:pt x="0" y="0"/>
                </a:lnTo>
                <a:lnTo>
                  <a:pt x="359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  <a:headEnd type="oval" w="lg" len="lg"/>
            <a:tailEnd type="oval" w="lg" len="lg"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Straight Connector 647">
            <a:extLst>
              <a:ext uri="{FF2B5EF4-FFF2-40B4-BE49-F238E27FC236}">
                <a16:creationId xmlns:a16="http://schemas.microsoft.com/office/drawing/2014/main" id="{B9A87FD9-AB92-224F-8C0C-62FA46A6296F}"/>
              </a:ext>
            </a:extLst>
          </p:cNvPr>
          <p:cNvSpPr/>
          <p:nvPr/>
        </p:nvSpPr>
        <p:spPr>
          <a:xfrm flipH="1">
            <a:off x="1499937" y="8109214"/>
            <a:ext cx="447239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  <a:headEnd type="oval" w="lg" len="lg"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8506C2EF-8CF6-C447-8D66-81A56ED3A84C}"/>
              </a:ext>
            </a:extLst>
          </p:cNvPr>
          <p:cNvSpPr/>
          <p:nvPr/>
        </p:nvSpPr>
        <p:spPr>
          <a:xfrm>
            <a:off x="2140274" y="4022828"/>
            <a:ext cx="966734" cy="720321"/>
          </a:xfrm>
          <a:custGeom>
            <a:avLst/>
            <a:gdLst>
              <a:gd name="connsiteX0" fmla="*/ 340065 w 966734"/>
              <a:gd name="connsiteY0" fmla="*/ 573266 h 720321"/>
              <a:gd name="connsiteX1" fmla="*/ 748757 w 966734"/>
              <a:gd name="connsiteY1" fmla="*/ 573266 h 720321"/>
              <a:gd name="connsiteX2" fmla="*/ 761179 w 966734"/>
              <a:gd name="connsiteY2" fmla="*/ 586322 h 720321"/>
              <a:gd name="connsiteX3" fmla="*/ 748757 w 966734"/>
              <a:gd name="connsiteY3" fmla="*/ 598191 h 720321"/>
              <a:gd name="connsiteX4" fmla="*/ 340065 w 966734"/>
              <a:gd name="connsiteY4" fmla="*/ 598191 h 720321"/>
              <a:gd name="connsiteX5" fmla="*/ 327643 w 966734"/>
              <a:gd name="connsiteY5" fmla="*/ 586322 h 720321"/>
              <a:gd name="connsiteX6" fmla="*/ 340065 w 966734"/>
              <a:gd name="connsiteY6" fmla="*/ 573266 h 720321"/>
              <a:gd name="connsiteX7" fmla="*/ 94590 w 966734"/>
              <a:gd name="connsiteY7" fmla="*/ 573266 h 720321"/>
              <a:gd name="connsiteX8" fmla="*/ 256722 w 966734"/>
              <a:gd name="connsiteY8" fmla="*/ 573266 h 720321"/>
              <a:gd name="connsiteX9" fmla="*/ 270336 w 966734"/>
              <a:gd name="connsiteY9" fmla="*/ 586322 h 720321"/>
              <a:gd name="connsiteX10" fmla="*/ 256722 w 966734"/>
              <a:gd name="connsiteY10" fmla="*/ 598191 h 720321"/>
              <a:gd name="connsiteX11" fmla="*/ 94590 w 966734"/>
              <a:gd name="connsiteY11" fmla="*/ 598191 h 720321"/>
              <a:gd name="connsiteX12" fmla="*/ 80976 w 966734"/>
              <a:gd name="connsiteY12" fmla="*/ 586322 h 720321"/>
              <a:gd name="connsiteX13" fmla="*/ 94590 w 966734"/>
              <a:gd name="connsiteY13" fmla="*/ 573266 h 720321"/>
              <a:gd name="connsiteX14" fmla="*/ 463360 w 966734"/>
              <a:gd name="connsiteY14" fmla="*/ 492261 h 720321"/>
              <a:gd name="connsiteX15" fmla="*/ 666566 w 966734"/>
              <a:gd name="connsiteY15" fmla="*/ 492261 h 720321"/>
              <a:gd name="connsiteX16" fmla="*/ 678956 w 966734"/>
              <a:gd name="connsiteY16" fmla="*/ 504100 h 720321"/>
              <a:gd name="connsiteX17" fmla="*/ 666566 w 966734"/>
              <a:gd name="connsiteY17" fmla="*/ 515939 h 720321"/>
              <a:gd name="connsiteX18" fmla="*/ 463360 w 966734"/>
              <a:gd name="connsiteY18" fmla="*/ 515939 h 720321"/>
              <a:gd name="connsiteX19" fmla="*/ 449730 w 966734"/>
              <a:gd name="connsiteY19" fmla="*/ 504100 h 720321"/>
              <a:gd name="connsiteX20" fmla="*/ 463360 w 966734"/>
              <a:gd name="connsiteY20" fmla="*/ 492261 h 720321"/>
              <a:gd name="connsiteX21" fmla="*/ 94625 w 966734"/>
              <a:gd name="connsiteY21" fmla="*/ 492261 h 720321"/>
              <a:gd name="connsiteX22" fmla="*/ 380016 w 966734"/>
              <a:gd name="connsiteY22" fmla="*/ 492261 h 720321"/>
              <a:gd name="connsiteX23" fmla="*/ 392424 w 966734"/>
              <a:gd name="connsiteY23" fmla="*/ 504100 h 720321"/>
              <a:gd name="connsiteX24" fmla="*/ 380016 w 966734"/>
              <a:gd name="connsiteY24" fmla="*/ 515939 h 720321"/>
              <a:gd name="connsiteX25" fmla="*/ 94625 w 966734"/>
              <a:gd name="connsiteY25" fmla="*/ 515939 h 720321"/>
              <a:gd name="connsiteX26" fmla="*/ 80976 w 966734"/>
              <a:gd name="connsiteY26" fmla="*/ 504100 h 720321"/>
              <a:gd name="connsiteX27" fmla="*/ 94625 w 966734"/>
              <a:gd name="connsiteY27" fmla="*/ 492261 h 720321"/>
              <a:gd name="connsiteX28" fmla="*/ 422241 w 966734"/>
              <a:gd name="connsiteY28" fmla="*/ 410010 h 720321"/>
              <a:gd name="connsiteX29" fmla="*/ 584367 w 966734"/>
              <a:gd name="connsiteY29" fmla="*/ 410010 h 720321"/>
              <a:gd name="connsiteX30" fmla="*/ 597980 w 966734"/>
              <a:gd name="connsiteY30" fmla="*/ 421849 h 720321"/>
              <a:gd name="connsiteX31" fmla="*/ 584367 w 966734"/>
              <a:gd name="connsiteY31" fmla="*/ 433688 h 720321"/>
              <a:gd name="connsiteX32" fmla="*/ 422241 w 966734"/>
              <a:gd name="connsiteY32" fmla="*/ 433688 h 720321"/>
              <a:gd name="connsiteX33" fmla="*/ 409865 w 966734"/>
              <a:gd name="connsiteY33" fmla="*/ 421849 h 720321"/>
              <a:gd name="connsiteX34" fmla="*/ 422241 w 966734"/>
              <a:gd name="connsiteY34" fmla="*/ 410010 h 720321"/>
              <a:gd name="connsiteX35" fmla="*/ 94617 w 966734"/>
              <a:gd name="connsiteY35" fmla="*/ 410010 h 720321"/>
              <a:gd name="connsiteX36" fmla="*/ 338912 w 966734"/>
              <a:gd name="connsiteY36" fmla="*/ 410010 h 720321"/>
              <a:gd name="connsiteX37" fmla="*/ 351313 w 966734"/>
              <a:gd name="connsiteY37" fmla="*/ 421849 h 720321"/>
              <a:gd name="connsiteX38" fmla="*/ 338912 w 966734"/>
              <a:gd name="connsiteY38" fmla="*/ 433688 h 720321"/>
              <a:gd name="connsiteX39" fmla="*/ 94617 w 966734"/>
              <a:gd name="connsiteY39" fmla="*/ 433688 h 720321"/>
              <a:gd name="connsiteX40" fmla="*/ 80976 w 966734"/>
              <a:gd name="connsiteY40" fmla="*/ 421849 h 720321"/>
              <a:gd name="connsiteX41" fmla="*/ 94617 w 966734"/>
              <a:gd name="connsiteY41" fmla="*/ 410010 h 720321"/>
              <a:gd name="connsiteX42" fmla="*/ 94636 w 966734"/>
              <a:gd name="connsiteY42" fmla="*/ 327759 h 720321"/>
              <a:gd name="connsiteX43" fmla="*/ 462224 w 966734"/>
              <a:gd name="connsiteY43" fmla="*/ 327759 h 720321"/>
              <a:gd name="connsiteX44" fmla="*/ 473400 w 966734"/>
              <a:gd name="connsiteY44" fmla="*/ 339628 h 720321"/>
              <a:gd name="connsiteX45" fmla="*/ 462224 w 966734"/>
              <a:gd name="connsiteY45" fmla="*/ 352684 h 720321"/>
              <a:gd name="connsiteX46" fmla="*/ 94636 w 966734"/>
              <a:gd name="connsiteY46" fmla="*/ 352684 h 720321"/>
              <a:gd name="connsiteX47" fmla="*/ 80976 w 966734"/>
              <a:gd name="connsiteY47" fmla="*/ 339628 h 720321"/>
              <a:gd name="connsiteX48" fmla="*/ 94636 w 966734"/>
              <a:gd name="connsiteY48" fmla="*/ 327759 h 720321"/>
              <a:gd name="connsiteX49" fmla="*/ 94625 w 966734"/>
              <a:gd name="connsiteY49" fmla="*/ 245507 h 720321"/>
              <a:gd name="connsiteX50" fmla="*/ 380016 w 966734"/>
              <a:gd name="connsiteY50" fmla="*/ 245507 h 720321"/>
              <a:gd name="connsiteX51" fmla="*/ 392424 w 966734"/>
              <a:gd name="connsiteY51" fmla="*/ 258530 h 720321"/>
              <a:gd name="connsiteX52" fmla="*/ 380016 w 966734"/>
              <a:gd name="connsiteY52" fmla="*/ 269185 h 720321"/>
              <a:gd name="connsiteX53" fmla="*/ 94625 w 966734"/>
              <a:gd name="connsiteY53" fmla="*/ 269185 h 720321"/>
              <a:gd name="connsiteX54" fmla="*/ 80976 w 966734"/>
              <a:gd name="connsiteY54" fmla="*/ 258530 h 720321"/>
              <a:gd name="connsiteX55" fmla="*/ 94625 w 966734"/>
              <a:gd name="connsiteY55" fmla="*/ 245507 h 720321"/>
              <a:gd name="connsiteX56" fmla="*/ 53523 w 966734"/>
              <a:gd name="connsiteY56" fmla="*/ 148302 h 720321"/>
              <a:gd name="connsiteX57" fmla="*/ 24915 w 966734"/>
              <a:gd name="connsiteY57" fmla="*/ 178144 h 720321"/>
              <a:gd name="connsiteX58" fmla="*/ 24915 w 966734"/>
              <a:gd name="connsiteY58" fmla="*/ 666802 h 720321"/>
              <a:gd name="connsiteX59" fmla="*/ 53523 w 966734"/>
              <a:gd name="connsiteY59" fmla="*/ 696643 h 720321"/>
              <a:gd name="connsiteX60" fmla="*/ 788632 w 966734"/>
              <a:gd name="connsiteY60" fmla="*/ 696643 h 720321"/>
              <a:gd name="connsiteX61" fmla="*/ 818484 w 966734"/>
              <a:gd name="connsiteY61" fmla="*/ 666802 h 720321"/>
              <a:gd name="connsiteX62" fmla="*/ 818484 w 966734"/>
              <a:gd name="connsiteY62" fmla="*/ 423094 h 720321"/>
              <a:gd name="connsiteX63" fmla="*/ 748829 w 966734"/>
              <a:gd name="connsiteY63" fmla="*/ 434285 h 720321"/>
              <a:gd name="connsiteX64" fmla="*/ 595837 w 966734"/>
              <a:gd name="connsiteY64" fmla="*/ 370871 h 720321"/>
              <a:gd name="connsiteX65" fmla="*/ 594593 w 966734"/>
              <a:gd name="connsiteY65" fmla="*/ 370871 h 720321"/>
              <a:gd name="connsiteX66" fmla="*/ 531157 w 966734"/>
              <a:gd name="connsiteY66" fmla="*/ 217933 h 720321"/>
              <a:gd name="connsiteX67" fmla="*/ 543596 w 966734"/>
              <a:gd name="connsiteY67" fmla="*/ 148302 h 720321"/>
              <a:gd name="connsiteX68" fmla="*/ 791559 w 966734"/>
              <a:gd name="connsiteY68" fmla="*/ 127106 h 720321"/>
              <a:gd name="connsiteX69" fmla="*/ 797701 w 966734"/>
              <a:gd name="connsiteY69" fmla="*/ 143187 h 720321"/>
              <a:gd name="connsiteX70" fmla="*/ 764532 w 966734"/>
              <a:gd name="connsiteY70" fmla="*/ 213696 h 720321"/>
              <a:gd name="connsiteX71" fmla="*/ 821042 w 966734"/>
              <a:gd name="connsiteY71" fmla="*/ 271835 h 720321"/>
              <a:gd name="connsiteX72" fmla="*/ 821042 w 966734"/>
              <a:gd name="connsiteY72" fmla="*/ 289153 h 720321"/>
              <a:gd name="connsiteX73" fmla="*/ 813671 w 966734"/>
              <a:gd name="connsiteY73" fmla="*/ 292864 h 720321"/>
              <a:gd name="connsiteX74" fmla="*/ 803843 w 966734"/>
              <a:gd name="connsiteY74" fmla="*/ 289153 h 720321"/>
              <a:gd name="connsiteX75" fmla="*/ 741191 w 966734"/>
              <a:gd name="connsiteY75" fmla="*/ 226066 h 720321"/>
              <a:gd name="connsiteX76" fmla="*/ 738734 w 966734"/>
              <a:gd name="connsiteY76" fmla="*/ 211222 h 720321"/>
              <a:gd name="connsiteX77" fmla="*/ 774360 w 966734"/>
              <a:gd name="connsiteY77" fmla="*/ 133291 h 720321"/>
              <a:gd name="connsiteX78" fmla="*/ 791559 w 966734"/>
              <a:gd name="connsiteY78" fmla="*/ 127106 h 720321"/>
              <a:gd name="connsiteX79" fmla="*/ 736926 w 966734"/>
              <a:gd name="connsiteY79" fmla="*/ 26171 h 720321"/>
              <a:gd name="connsiteX80" fmla="*/ 622685 w 966734"/>
              <a:gd name="connsiteY80" fmla="*/ 73374 h 720321"/>
              <a:gd name="connsiteX81" fmla="*/ 650003 w 966734"/>
              <a:gd name="connsiteY81" fmla="*/ 99460 h 720321"/>
              <a:gd name="connsiteX82" fmla="*/ 650003 w 966734"/>
              <a:gd name="connsiteY82" fmla="*/ 118093 h 720321"/>
              <a:gd name="connsiteX83" fmla="*/ 641311 w 966734"/>
              <a:gd name="connsiteY83" fmla="*/ 121819 h 720321"/>
              <a:gd name="connsiteX84" fmla="*/ 632619 w 966734"/>
              <a:gd name="connsiteY84" fmla="*/ 118093 h 720321"/>
              <a:gd name="connsiteX85" fmla="*/ 605301 w 966734"/>
              <a:gd name="connsiteY85" fmla="*/ 90765 h 720321"/>
              <a:gd name="connsiteX86" fmla="*/ 558114 w 966734"/>
              <a:gd name="connsiteY86" fmla="*/ 203803 h 720321"/>
              <a:gd name="connsiteX87" fmla="*/ 596608 w 966734"/>
              <a:gd name="connsiteY87" fmla="*/ 203803 h 720321"/>
              <a:gd name="connsiteX88" fmla="*/ 609026 w 966734"/>
              <a:gd name="connsiteY88" fmla="*/ 217467 h 720321"/>
              <a:gd name="connsiteX89" fmla="*/ 596608 w 966734"/>
              <a:gd name="connsiteY89" fmla="*/ 228647 h 720321"/>
              <a:gd name="connsiteX90" fmla="*/ 558114 w 966734"/>
              <a:gd name="connsiteY90" fmla="*/ 228647 h 720321"/>
              <a:gd name="connsiteX91" fmla="*/ 605301 w 966734"/>
              <a:gd name="connsiteY91" fmla="*/ 342928 h 720321"/>
              <a:gd name="connsiteX92" fmla="*/ 632619 w 966734"/>
              <a:gd name="connsiteY92" fmla="*/ 315600 h 720321"/>
              <a:gd name="connsiteX93" fmla="*/ 650003 w 966734"/>
              <a:gd name="connsiteY93" fmla="*/ 315600 h 720321"/>
              <a:gd name="connsiteX94" fmla="*/ 650003 w 966734"/>
              <a:gd name="connsiteY94" fmla="*/ 332990 h 720321"/>
              <a:gd name="connsiteX95" fmla="*/ 622685 w 966734"/>
              <a:gd name="connsiteY95" fmla="*/ 360318 h 720321"/>
              <a:gd name="connsiteX96" fmla="*/ 736926 w 966734"/>
              <a:gd name="connsiteY96" fmla="*/ 408763 h 720321"/>
              <a:gd name="connsiteX97" fmla="*/ 736926 w 966734"/>
              <a:gd name="connsiteY97" fmla="*/ 369013 h 720321"/>
              <a:gd name="connsiteX98" fmla="*/ 749343 w 966734"/>
              <a:gd name="connsiteY98" fmla="*/ 356592 h 720321"/>
              <a:gd name="connsiteX99" fmla="*/ 761761 w 966734"/>
              <a:gd name="connsiteY99" fmla="*/ 369013 h 720321"/>
              <a:gd name="connsiteX100" fmla="*/ 761761 w 966734"/>
              <a:gd name="connsiteY100" fmla="*/ 408763 h 720321"/>
              <a:gd name="connsiteX101" fmla="*/ 876001 w 966734"/>
              <a:gd name="connsiteY101" fmla="*/ 360318 h 720321"/>
              <a:gd name="connsiteX102" fmla="*/ 848683 w 966734"/>
              <a:gd name="connsiteY102" fmla="*/ 332990 h 720321"/>
              <a:gd name="connsiteX103" fmla="*/ 848683 w 966734"/>
              <a:gd name="connsiteY103" fmla="*/ 315600 h 720321"/>
              <a:gd name="connsiteX104" fmla="*/ 866067 w 966734"/>
              <a:gd name="connsiteY104" fmla="*/ 315600 h 720321"/>
              <a:gd name="connsiteX105" fmla="*/ 893386 w 966734"/>
              <a:gd name="connsiteY105" fmla="*/ 342928 h 720321"/>
              <a:gd name="connsiteX106" fmla="*/ 940572 w 966734"/>
              <a:gd name="connsiteY106" fmla="*/ 228647 h 720321"/>
              <a:gd name="connsiteX107" fmla="*/ 902078 w 966734"/>
              <a:gd name="connsiteY107" fmla="*/ 228647 h 720321"/>
              <a:gd name="connsiteX108" fmla="*/ 889661 w 966734"/>
              <a:gd name="connsiteY108" fmla="*/ 217467 h 720321"/>
              <a:gd name="connsiteX109" fmla="*/ 902078 w 966734"/>
              <a:gd name="connsiteY109" fmla="*/ 203803 h 720321"/>
              <a:gd name="connsiteX110" fmla="*/ 940572 w 966734"/>
              <a:gd name="connsiteY110" fmla="*/ 203803 h 720321"/>
              <a:gd name="connsiteX111" fmla="*/ 893386 w 966734"/>
              <a:gd name="connsiteY111" fmla="*/ 90765 h 720321"/>
              <a:gd name="connsiteX112" fmla="*/ 866067 w 966734"/>
              <a:gd name="connsiteY112" fmla="*/ 118093 h 720321"/>
              <a:gd name="connsiteX113" fmla="*/ 857375 w 966734"/>
              <a:gd name="connsiteY113" fmla="*/ 121819 h 720321"/>
              <a:gd name="connsiteX114" fmla="*/ 848683 w 966734"/>
              <a:gd name="connsiteY114" fmla="*/ 118093 h 720321"/>
              <a:gd name="connsiteX115" fmla="*/ 848683 w 966734"/>
              <a:gd name="connsiteY115" fmla="*/ 99460 h 720321"/>
              <a:gd name="connsiteX116" fmla="*/ 876001 w 966734"/>
              <a:gd name="connsiteY116" fmla="*/ 73374 h 720321"/>
              <a:gd name="connsiteX117" fmla="*/ 761761 w 966734"/>
              <a:gd name="connsiteY117" fmla="*/ 26171 h 720321"/>
              <a:gd name="connsiteX118" fmla="*/ 761761 w 966734"/>
              <a:gd name="connsiteY118" fmla="*/ 64679 h 720321"/>
              <a:gd name="connsiteX119" fmla="*/ 749343 w 966734"/>
              <a:gd name="connsiteY119" fmla="*/ 77101 h 720321"/>
              <a:gd name="connsiteX120" fmla="*/ 736926 w 966734"/>
              <a:gd name="connsiteY120" fmla="*/ 64679 h 720321"/>
              <a:gd name="connsiteX121" fmla="*/ 749001 w 966734"/>
              <a:gd name="connsiteY121" fmla="*/ 0 h 720321"/>
              <a:gd name="connsiteX122" fmla="*/ 902036 w 966734"/>
              <a:gd name="connsiteY122" fmla="*/ 63448 h 720321"/>
              <a:gd name="connsiteX123" fmla="*/ 903281 w 966734"/>
              <a:gd name="connsiteY123" fmla="*/ 64692 h 720321"/>
              <a:gd name="connsiteX124" fmla="*/ 966734 w 966734"/>
              <a:gd name="connsiteY124" fmla="*/ 217714 h 720321"/>
              <a:gd name="connsiteX125" fmla="*/ 903281 w 966734"/>
              <a:gd name="connsiteY125" fmla="*/ 370735 h 720321"/>
              <a:gd name="connsiteX126" fmla="*/ 902036 w 966734"/>
              <a:gd name="connsiteY126" fmla="*/ 370735 h 720321"/>
              <a:gd name="connsiteX127" fmla="*/ 843560 w 966734"/>
              <a:gd name="connsiteY127" fmla="*/ 413034 h 720321"/>
              <a:gd name="connsiteX128" fmla="*/ 843560 w 966734"/>
              <a:gd name="connsiteY128" fmla="*/ 666826 h 720321"/>
              <a:gd name="connsiteX129" fmla="*/ 788815 w 966734"/>
              <a:gd name="connsiteY129" fmla="*/ 720321 h 720321"/>
              <a:gd name="connsiteX130" fmla="*/ 53500 w 966734"/>
              <a:gd name="connsiteY130" fmla="*/ 720321 h 720321"/>
              <a:gd name="connsiteX131" fmla="*/ 0 w 966734"/>
              <a:gd name="connsiteY131" fmla="*/ 666826 h 720321"/>
              <a:gd name="connsiteX132" fmla="*/ 0 w 966734"/>
              <a:gd name="connsiteY132" fmla="*/ 177903 h 720321"/>
              <a:gd name="connsiteX133" fmla="*/ 53500 w 966734"/>
              <a:gd name="connsiteY133" fmla="*/ 123164 h 720321"/>
              <a:gd name="connsiteX134" fmla="*/ 552420 w 966734"/>
              <a:gd name="connsiteY134" fmla="*/ 123164 h 720321"/>
              <a:gd name="connsiteX135" fmla="*/ 594722 w 966734"/>
              <a:gd name="connsiteY135" fmla="*/ 64692 h 720321"/>
              <a:gd name="connsiteX136" fmla="*/ 595966 w 966734"/>
              <a:gd name="connsiteY136" fmla="*/ 63448 h 720321"/>
              <a:gd name="connsiteX137" fmla="*/ 749001 w 966734"/>
              <a:gd name="connsiteY137" fmla="*/ 0 h 72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966734" h="720321">
                <a:moveTo>
                  <a:pt x="340065" y="573266"/>
                </a:moveTo>
                <a:lnTo>
                  <a:pt x="748757" y="573266"/>
                </a:lnTo>
                <a:cubicBezTo>
                  <a:pt x="756210" y="573266"/>
                  <a:pt x="761179" y="579201"/>
                  <a:pt x="761179" y="586322"/>
                </a:cubicBezTo>
                <a:cubicBezTo>
                  <a:pt x="761179" y="592257"/>
                  <a:pt x="756210" y="598191"/>
                  <a:pt x="748757" y="598191"/>
                </a:cubicBezTo>
                <a:lnTo>
                  <a:pt x="340065" y="598191"/>
                </a:lnTo>
                <a:cubicBezTo>
                  <a:pt x="333854" y="598191"/>
                  <a:pt x="327643" y="592257"/>
                  <a:pt x="327643" y="586322"/>
                </a:cubicBezTo>
                <a:cubicBezTo>
                  <a:pt x="327643" y="579201"/>
                  <a:pt x="333854" y="573266"/>
                  <a:pt x="340065" y="573266"/>
                </a:cubicBezTo>
                <a:close/>
                <a:moveTo>
                  <a:pt x="94590" y="573266"/>
                </a:moveTo>
                <a:lnTo>
                  <a:pt x="256722" y="573266"/>
                </a:lnTo>
                <a:cubicBezTo>
                  <a:pt x="264148" y="573266"/>
                  <a:pt x="270336" y="579201"/>
                  <a:pt x="270336" y="586322"/>
                </a:cubicBezTo>
                <a:cubicBezTo>
                  <a:pt x="270336" y="592257"/>
                  <a:pt x="264148" y="598191"/>
                  <a:pt x="256722" y="598191"/>
                </a:cubicBezTo>
                <a:lnTo>
                  <a:pt x="94590" y="598191"/>
                </a:lnTo>
                <a:cubicBezTo>
                  <a:pt x="87164" y="598191"/>
                  <a:pt x="80976" y="592257"/>
                  <a:pt x="80976" y="586322"/>
                </a:cubicBezTo>
                <a:cubicBezTo>
                  <a:pt x="80976" y="579201"/>
                  <a:pt x="87164" y="573266"/>
                  <a:pt x="94590" y="573266"/>
                </a:cubicBezTo>
                <a:close/>
                <a:moveTo>
                  <a:pt x="463360" y="492261"/>
                </a:moveTo>
                <a:lnTo>
                  <a:pt x="666566" y="492261"/>
                </a:lnTo>
                <a:cubicBezTo>
                  <a:pt x="674000" y="492261"/>
                  <a:pt x="678956" y="496996"/>
                  <a:pt x="678956" y="504100"/>
                </a:cubicBezTo>
                <a:cubicBezTo>
                  <a:pt x="678956" y="510019"/>
                  <a:pt x="674000" y="515939"/>
                  <a:pt x="666566" y="515939"/>
                </a:cubicBezTo>
                <a:lnTo>
                  <a:pt x="463360" y="515939"/>
                </a:lnTo>
                <a:cubicBezTo>
                  <a:pt x="455925" y="515939"/>
                  <a:pt x="449730" y="510019"/>
                  <a:pt x="449730" y="504100"/>
                </a:cubicBezTo>
                <a:cubicBezTo>
                  <a:pt x="449730" y="496996"/>
                  <a:pt x="455925" y="492261"/>
                  <a:pt x="463360" y="492261"/>
                </a:cubicBezTo>
                <a:close/>
                <a:moveTo>
                  <a:pt x="94625" y="492261"/>
                </a:moveTo>
                <a:lnTo>
                  <a:pt x="380016" y="492261"/>
                </a:lnTo>
                <a:cubicBezTo>
                  <a:pt x="387461" y="492261"/>
                  <a:pt x="392424" y="496996"/>
                  <a:pt x="392424" y="504100"/>
                </a:cubicBezTo>
                <a:cubicBezTo>
                  <a:pt x="392424" y="510019"/>
                  <a:pt x="387461" y="515939"/>
                  <a:pt x="380016" y="515939"/>
                </a:cubicBezTo>
                <a:lnTo>
                  <a:pt x="94625" y="515939"/>
                </a:lnTo>
                <a:cubicBezTo>
                  <a:pt x="87180" y="515939"/>
                  <a:pt x="80976" y="510019"/>
                  <a:pt x="80976" y="504100"/>
                </a:cubicBezTo>
                <a:cubicBezTo>
                  <a:pt x="80976" y="496996"/>
                  <a:pt x="87180" y="492261"/>
                  <a:pt x="94625" y="492261"/>
                </a:cubicBezTo>
                <a:close/>
                <a:moveTo>
                  <a:pt x="422241" y="410010"/>
                </a:moveTo>
                <a:lnTo>
                  <a:pt x="584367" y="410010"/>
                </a:lnTo>
                <a:cubicBezTo>
                  <a:pt x="591792" y="410010"/>
                  <a:pt x="597980" y="415929"/>
                  <a:pt x="597980" y="421849"/>
                </a:cubicBezTo>
                <a:cubicBezTo>
                  <a:pt x="597980" y="428952"/>
                  <a:pt x="591792" y="433688"/>
                  <a:pt x="584367" y="433688"/>
                </a:cubicBezTo>
                <a:lnTo>
                  <a:pt x="422241" y="433688"/>
                </a:lnTo>
                <a:cubicBezTo>
                  <a:pt x="414816" y="433688"/>
                  <a:pt x="409865" y="428952"/>
                  <a:pt x="409865" y="421849"/>
                </a:cubicBezTo>
                <a:cubicBezTo>
                  <a:pt x="409865" y="415929"/>
                  <a:pt x="414816" y="410010"/>
                  <a:pt x="422241" y="410010"/>
                </a:cubicBezTo>
                <a:close/>
                <a:moveTo>
                  <a:pt x="94617" y="410010"/>
                </a:moveTo>
                <a:lnTo>
                  <a:pt x="338912" y="410010"/>
                </a:lnTo>
                <a:cubicBezTo>
                  <a:pt x="346353" y="410010"/>
                  <a:pt x="351313" y="415929"/>
                  <a:pt x="351313" y="421849"/>
                </a:cubicBezTo>
                <a:cubicBezTo>
                  <a:pt x="351313" y="428952"/>
                  <a:pt x="346353" y="433688"/>
                  <a:pt x="338912" y="433688"/>
                </a:cubicBezTo>
                <a:lnTo>
                  <a:pt x="94617" y="433688"/>
                </a:lnTo>
                <a:cubicBezTo>
                  <a:pt x="87176" y="433688"/>
                  <a:pt x="80976" y="428952"/>
                  <a:pt x="80976" y="421849"/>
                </a:cubicBezTo>
                <a:cubicBezTo>
                  <a:pt x="80976" y="415929"/>
                  <a:pt x="87176" y="410010"/>
                  <a:pt x="94617" y="410010"/>
                </a:cubicBezTo>
                <a:close/>
                <a:moveTo>
                  <a:pt x="94636" y="327759"/>
                </a:moveTo>
                <a:lnTo>
                  <a:pt x="462224" y="327759"/>
                </a:lnTo>
                <a:cubicBezTo>
                  <a:pt x="468433" y="327759"/>
                  <a:pt x="473400" y="333693"/>
                  <a:pt x="473400" y="339628"/>
                </a:cubicBezTo>
                <a:cubicBezTo>
                  <a:pt x="473400" y="346749"/>
                  <a:pt x="468433" y="352684"/>
                  <a:pt x="462224" y="352684"/>
                </a:cubicBezTo>
                <a:lnTo>
                  <a:pt x="94636" y="352684"/>
                </a:lnTo>
                <a:cubicBezTo>
                  <a:pt x="87185" y="352684"/>
                  <a:pt x="80976" y="346749"/>
                  <a:pt x="80976" y="339628"/>
                </a:cubicBezTo>
                <a:cubicBezTo>
                  <a:pt x="80976" y="333693"/>
                  <a:pt x="87185" y="327759"/>
                  <a:pt x="94636" y="327759"/>
                </a:cubicBezTo>
                <a:close/>
                <a:moveTo>
                  <a:pt x="94625" y="245507"/>
                </a:moveTo>
                <a:lnTo>
                  <a:pt x="380016" y="245507"/>
                </a:lnTo>
                <a:cubicBezTo>
                  <a:pt x="387461" y="245507"/>
                  <a:pt x="392424" y="251426"/>
                  <a:pt x="392424" y="258530"/>
                </a:cubicBezTo>
                <a:cubicBezTo>
                  <a:pt x="392424" y="264449"/>
                  <a:pt x="387461" y="269185"/>
                  <a:pt x="380016" y="269185"/>
                </a:cubicBezTo>
                <a:lnTo>
                  <a:pt x="94625" y="269185"/>
                </a:lnTo>
                <a:cubicBezTo>
                  <a:pt x="87180" y="269185"/>
                  <a:pt x="80976" y="264449"/>
                  <a:pt x="80976" y="258530"/>
                </a:cubicBezTo>
                <a:cubicBezTo>
                  <a:pt x="80976" y="251426"/>
                  <a:pt x="87180" y="245507"/>
                  <a:pt x="94625" y="245507"/>
                </a:cubicBezTo>
                <a:close/>
                <a:moveTo>
                  <a:pt x="53523" y="148302"/>
                </a:moveTo>
                <a:cubicBezTo>
                  <a:pt x="37354" y="148302"/>
                  <a:pt x="24915" y="161980"/>
                  <a:pt x="24915" y="178144"/>
                </a:cubicBezTo>
                <a:lnTo>
                  <a:pt x="24915" y="666802"/>
                </a:lnTo>
                <a:cubicBezTo>
                  <a:pt x="24915" y="682966"/>
                  <a:pt x="37354" y="696643"/>
                  <a:pt x="53523" y="696643"/>
                </a:cubicBezTo>
                <a:lnTo>
                  <a:pt x="788632" y="696643"/>
                </a:lnTo>
                <a:cubicBezTo>
                  <a:pt x="804802" y="696643"/>
                  <a:pt x="818484" y="682966"/>
                  <a:pt x="818484" y="666802"/>
                </a:cubicBezTo>
                <a:lnTo>
                  <a:pt x="818484" y="423094"/>
                </a:lnTo>
                <a:cubicBezTo>
                  <a:pt x="796095" y="430555"/>
                  <a:pt x="772462" y="434285"/>
                  <a:pt x="748829" y="434285"/>
                </a:cubicBezTo>
                <a:cubicBezTo>
                  <a:pt x="689125" y="434285"/>
                  <a:pt x="635640" y="410660"/>
                  <a:pt x="595837" y="370871"/>
                </a:cubicBezTo>
                <a:lnTo>
                  <a:pt x="594593" y="370871"/>
                </a:lnTo>
                <a:cubicBezTo>
                  <a:pt x="556034" y="331083"/>
                  <a:pt x="531157" y="276373"/>
                  <a:pt x="531157" y="217933"/>
                </a:cubicBezTo>
                <a:cubicBezTo>
                  <a:pt x="531157" y="193065"/>
                  <a:pt x="536133" y="169440"/>
                  <a:pt x="543596" y="148302"/>
                </a:cubicBezTo>
                <a:close/>
                <a:moveTo>
                  <a:pt x="791559" y="127106"/>
                </a:moveTo>
                <a:cubicBezTo>
                  <a:pt x="797701" y="129580"/>
                  <a:pt x="800158" y="138239"/>
                  <a:pt x="797701" y="143187"/>
                </a:cubicBezTo>
                <a:lnTo>
                  <a:pt x="764532" y="213696"/>
                </a:lnTo>
                <a:lnTo>
                  <a:pt x="821042" y="271835"/>
                </a:lnTo>
                <a:cubicBezTo>
                  <a:pt x="827185" y="276783"/>
                  <a:pt x="827185" y="284205"/>
                  <a:pt x="821042" y="289153"/>
                </a:cubicBezTo>
                <a:cubicBezTo>
                  <a:pt x="819814" y="291627"/>
                  <a:pt x="816128" y="292864"/>
                  <a:pt x="813671" y="292864"/>
                </a:cubicBezTo>
                <a:cubicBezTo>
                  <a:pt x="809986" y="292864"/>
                  <a:pt x="806300" y="291627"/>
                  <a:pt x="803843" y="289153"/>
                </a:cubicBezTo>
                <a:lnTo>
                  <a:pt x="741191" y="226066"/>
                </a:lnTo>
                <a:cubicBezTo>
                  <a:pt x="737505" y="222355"/>
                  <a:pt x="736277" y="216170"/>
                  <a:pt x="738734" y="211222"/>
                </a:cubicBezTo>
                <a:lnTo>
                  <a:pt x="774360" y="133291"/>
                </a:lnTo>
                <a:cubicBezTo>
                  <a:pt x="778045" y="127106"/>
                  <a:pt x="785416" y="124632"/>
                  <a:pt x="791559" y="127106"/>
                </a:cubicBezTo>
                <a:close/>
                <a:moveTo>
                  <a:pt x="736926" y="26171"/>
                </a:moveTo>
                <a:cubicBezTo>
                  <a:pt x="693465" y="28655"/>
                  <a:pt x="653729" y="46046"/>
                  <a:pt x="622685" y="73374"/>
                </a:cubicBezTo>
                <a:lnTo>
                  <a:pt x="650003" y="99460"/>
                </a:lnTo>
                <a:cubicBezTo>
                  <a:pt x="654970" y="105671"/>
                  <a:pt x="654970" y="113124"/>
                  <a:pt x="650003" y="118093"/>
                </a:cubicBezTo>
                <a:cubicBezTo>
                  <a:pt x="647520" y="120577"/>
                  <a:pt x="645036" y="121819"/>
                  <a:pt x="641311" y="121819"/>
                </a:cubicBezTo>
                <a:cubicBezTo>
                  <a:pt x="637586" y="121819"/>
                  <a:pt x="635102" y="120577"/>
                  <a:pt x="632619" y="118093"/>
                </a:cubicBezTo>
                <a:lnTo>
                  <a:pt x="605301" y="90765"/>
                </a:lnTo>
                <a:cubicBezTo>
                  <a:pt x="577982" y="121819"/>
                  <a:pt x="560598" y="161569"/>
                  <a:pt x="558114" y="203803"/>
                </a:cubicBezTo>
                <a:lnTo>
                  <a:pt x="596608" y="203803"/>
                </a:lnTo>
                <a:cubicBezTo>
                  <a:pt x="604059" y="203803"/>
                  <a:pt x="609026" y="210014"/>
                  <a:pt x="609026" y="217467"/>
                </a:cubicBezTo>
                <a:cubicBezTo>
                  <a:pt x="609026" y="223678"/>
                  <a:pt x="604059" y="228647"/>
                  <a:pt x="596608" y="228647"/>
                </a:cubicBezTo>
                <a:lnTo>
                  <a:pt x="558114" y="228647"/>
                </a:lnTo>
                <a:cubicBezTo>
                  <a:pt x="560598" y="273365"/>
                  <a:pt x="577982" y="313115"/>
                  <a:pt x="605301" y="342928"/>
                </a:cubicBezTo>
                <a:lnTo>
                  <a:pt x="632619" y="315600"/>
                </a:lnTo>
                <a:cubicBezTo>
                  <a:pt x="637586" y="311873"/>
                  <a:pt x="645036" y="311873"/>
                  <a:pt x="650003" y="315600"/>
                </a:cubicBezTo>
                <a:cubicBezTo>
                  <a:pt x="654970" y="320568"/>
                  <a:pt x="654970" y="329264"/>
                  <a:pt x="650003" y="332990"/>
                </a:cubicBezTo>
                <a:lnTo>
                  <a:pt x="622685" y="360318"/>
                </a:lnTo>
                <a:cubicBezTo>
                  <a:pt x="653729" y="387646"/>
                  <a:pt x="693465" y="405037"/>
                  <a:pt x="736926" y="408763"/>
                </a:cubicBezTo>
                <a:lnTo>
                  <a:pt x="736926" y="369013"/>
                </a:lnTo>
                <a:cubicBezTo>
                  <a:pt x="736926" y="362803"/>
                  <a:pt x="741893" y="356592"/>
                  <a:pt x="749343" y="356592"/>
                </a:cubicBezTo>
                <a:cubicBezTo>
                  <a:pt x="756794" y="356592"/>
                  <a:pt x="761761" y="362803"/>
                  <a:pt x="761761" y="369013"/>
                </a:cubicBezTo>
                <a:lnTo>
                  <a:pt x="761761" y="408763"/>
                </a:lnTo>
                <a:cubicBezTo>
                  <a:pt x="805222" y="405037"/>
                  <a:pt x="844958" y="387646"/>
                  <a:pt x="876001" y="360318"/>
                </a:cubicBezTo>
                <a:lnTo>
                  <a:pt x="848683" y="332990"/>
                </a:lnTo>
                <a:cubicBezTo>
                  <a:pt x="843716" y="329264"/>
                  <a:pt x="843716" y="320568"/>
                  <a:pt x="848683" y="315600"/>
                </a:cubicBezTo>
                <a:cubicBezTo>
                  <a:pt x="852408" y="311873"/>
                  <a:pt x="861100" y="311873"/>
                  <a:pt x="866067" y="315600"/>
                </a:cubicBezTo>
                <a:lnTo>
                  <a:pt x="893386" y="342928"/>
                </a:lnTo>
                <a:cubicBezTo>
                  <a:pt x="920704" y="313115"/>
                  <a:pt x="938089" y="273365"/>
                  <a:pt x="940572" y="228647"/>
                </a:cubicBezTo>
                <a:lnTo>
                  <a:pt x="902078" y="228647"/>
                </a:lnTo>
                <a:cubicBezTo>
                  <a:pt x="894628" y="228647"/>
                  <a:pt x="889661" y="223678"/>
                  <a:pt x="889661" y="217467"/>
                </a:cubicBezTo>
                <a:cubicBezTo>
                  <a:pt x="889661" y="210014"/>
                  <a:pt x="894628" y="203803"/>
                  <a:pt x="902078" y="203803"/>
                </a:cubicBezTo>
                <a:lnTo>
                  <a:pt x="940572" y="203803"/>
                </a:lnTo>
                <a:cubicBezTo>
                  <a:pt x="938089" y="161569"/>
                  <a:pt x="920704" y="121819"/>
                  <a:pt x="893386" y="90765"/>
                </a:cubicBezTo>
                <a:lnTo>
                  <a:pt x="866067" y="118093"/>
                </a:lnTo>
                <a:cubicBezTo>
                  <a:pt x="863584" y="120577"/>
                  <a:pt x="859859" y="121819"/>
                  <a:pt x="857375" y="121819"/>
                </a:cubicBezTo>
                <a:cubicBezTo>
                  <a:pt x="853650" y="121819"/>
                  <a:pt x="851166" y="120577"/>
                  <a:pt x="848683" y="118093"/>
                </a:cubicBezTo>
                <a:cubicBezTo>
                  <a:pt x="843716" y="113124"/>
                  <a:pt x="843716" y="105671"/>
                  <a:pt x="848683" y="99460"/>
                </a:cubicBezTo>
                <a:lnTo>
                  <a:pt x="876001" y="73374"/>
                </a:lnTo>
                <a:cubicBezTo>
                  <a:pt x="844958" y="46046"/>
                  <a:pt x="805222" y="28655"/>
                  <a:pt x="761761" y="26171"/>
                </a:cubicBezTo>
                <a:lnTo>
                  <a:pt x="761761" y="64679"/>
                </a:lnTo>
                <a:cubicBezTo>
                  <a:pt x="761761" y="70890"/>
                  <a:pt x="756794" y="77101"/>
                  <a:pt x="749343" y="77101"/>
                </a:cubicBezTo>
                <a:cubicBezTo>
                  <a:pt x="741893" y="77101"/>
                  <a:pt x="736926" y="70890"/>
                  <a:pt x="736926" y="64679"/>
                </a:cubicBezTo>
                <a:close/>
                <a:moveTo>
                  <a:pt x="749001" y="0"/>
                </a:moveTo>
                <a:cubicBezTo>
                  <a:pt x="808722" y="0"/>
                  <a:pt x="862222" y="24882"/>
                  <a:pt x="902036" y="63448"/>
                </a:cubicBezTo>
                <a:cubicBezTo>
                  <a:pt x="902036" y="63448"/>
                  <a:pt x="903281" y="63448"/>
                  <a:pt x="903281" y="64692"/>
                </a:cubicBezTo>
                <a:cubicBezTo>
                  <a:pt x="941850" y="103259"/>
                  <a:pt x="966734" y="156754"/>
                  <a:pt x="966734" y="217714"/>
                </a:cubicBezTo>
                <a:cubicBezTo>
                  <a:pt x="966734" y="276185"/>
                  <a:pt x="941850" y="330925"/>
                  <a:pt x="903281" y="370735"/>
                </a:cubicBezTo>
                <a:lnTo>
                  <a:pt x="902036" y="370735"/>
                </a:lnTo>
                <a:cubicBezTo>
                  <a:pt x="884618" y="388152"/>
                  <a:pt x="864711" y="401837"/>
                  <a:pt x="843560" y="413034"/>
                </a:cubicBezTo>
                <a:lnTo>
                  <a:pt x="843560" y="666826"/>
                </a:lnTo>
                <a:cubicBezTo>
                  <a:pt x="843560" y="696684"/>
                  <a:pt x="818676" y="720321"/>
                  <a:pt x="788815" y="720321"/>
                </a:cubicBezTo>
                <a:lnTo>
                  <a:pt x="53500" y="720321"/>
                </a:lnTo>
                <a:cubicBezTo>
                  <a:pt x="23640" y="720321"/>
                  <a:pt x="0" y="696684"/>
                  <a:pt x="0" y="666826"/>
                </a:cubicBezTo>
                <a:lnTo>
                  <a:pt x="0" y="177903"/>
                </a:lnTo>
                <a:cubicBezTo>
                  <a:pt x="0" y="146801"/>
                  <a:pt x="23640" y="123164"/>
                  <a:pt x="53500" y="123164"/>
                </a:cubicBezTo>
                <a:lnTo>
                  <a:pt x="552420" y="123164"/>
                </a:lnTo>
                <a:cubicBezTo>
                  <a:pt x="563617" y="100770"/>
                  <a:pt x="578548" y="80865"/>
                  <a:pt x="594722" y="64692"/>
                </a:cubicBezTo>
                <a:cubicBezTo>
                  <a:pt x="594722" y="63448"/>
                  <a:pt x="594722" y="63448"/>
                  <a:pt x="595966" y="63448"/>
                </a:cubicBezTo>
                <a:cubicBezTo>
                  <a:pt x="635780" y="24882"/>
                  <a:pt x="689280" y="0"/>
                  <a:pt x="74900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7213D42E-B3D5-424D-856C-9D7080A7DF3E}"/>
              </a:ext>
            </a:extLst>
          </p:cNvPr>
          <p:cNvSpPr/>
          <p:nvPr/>
        </p:nvSpPr>
        <p:spPr>
          <a:xfrm>
            <a:off x="2200071" y="7626923"/>
            <a:ext cx="847138" cy="963335"/>
          </a:xfrm>
          <a:custGeom>
            <a:avLst/>
            <a:gdLst>
              <a:gd name="connsiteX0" fmla="*/ 42290 w 847138"/>
              <a:gd name="connsiteY0" fmla="*/ 881085 h 963335"/>
              <a:gd name="connsiteX1" fmla="*/ 24915 w 847138"/>
              <a:gd name="connsiteY1" fmla="*/ 898161 h 963335"/>
              <a:gd name="connsiteX2" fmla="*/ 24915 w 847138"/>
              <a:gd name="connsiteY2" fmla="*/ 920116 h 963335"/>
              <a:gd name="connsiteX3" fmla="*/ 42290 w 847138"/>
              <a:gd name="connsiteY3" fmla="*/ 938412 h 963335"/>
              <a:gd name="connsiteX4" fmla="*/ 353804 w 847138"/>
              <a:gd name="connsiteY4" fmla="*/ 938412 h 963335"/>
              <a:gd name="connsiteX5" fmla="*/ 347599 w 847138"/>
              <a:gd name="connsiteY5" fmla="*/ 907919 h 963335"/>
              <a:gd name="connsiteX6" fmla="*/ 353804 w 847138"/>
              <a:gd name="connsiteY6" fmla="*/ 881085 h 963335"/>
              <a:gd name="connsiteX7" fmla="*/ 99513 w 847138"/>
              <a:gd name="connsiteY7" fmla="*/ 677946 h 963335"/>
              <a:gd name="connsiteX8" fmla="*/ 188245 w 847138"/>
              <a:gd name="connsiteY8" fmla="*/ 677946 h 963335"/>
              <a:gd name="connsiteX9" fmla="*/ 200569 w 847138"/>
              <a:gd name="connsiteY9" fmla="*/ 688601 h 963335"/>
              <a:gd name="connsiteX10" fmla="*/ 188245 w 847138"/>
              <a:gd name="connsiteY10" fmla="*/ 701624 h 963335"/>
              <a:gd name="connsiteX11" fmla="*/ 99513 w 847138"/>
              <a:gd name="connsiteY11" fmla="*/ 701624 h 963335"/>
              <a:gd name="connsiteX12" fmla="*/ 85956 w 847138"/>
              <a:gd name="connsiteY12" fmla="*/ 688601 h 963335"/>
              <a:gd name="connsiteX13" fmla="*/ 99513 w 847138"/>
              <a:gd name="connsiteY13" fmla="*/ 677946 h 963335"/>
              <a:gd name="connsiteX14" fmla="*/ 98339 w 847138"/>
              <a:gd name="connsiteY14" fmla="*/ 615638 h 963335"/>
              <a:gd name="connsiteX15" fmla="*/ 276645 w 847138"/>
              <a:gd name="connsiteY15" fmla="*/ 615638 h 963335"/>
              <a:gd name="connsiteX16" fmla="*/ 290266 w 847138"/>
              <a:gd name="connsiteY16" fmla="*/ 628661 h 963335"/>
              <a:gd name="connsiteX17" fmla="*/ 276645 w 847138"/>
              <a:gd name="connsiteY17" fmla="*/ 639316 h 963335"/>
              <a:gd name="connsiteX18" fmla="*/ 98339 w 847138"/>
              <a:gd name="connsiteY18" fmla="*/ 639316 h 963335"/>
              <a:gd name="connsiteX19" fmla="*/ 85956 w 847138"/>
              <a:gd name="connsiteY19" fmla="*/ 628661 h 963335"/>
              <a:gd name="connsiteX20" fmla="*/ 98339 w 847138"/>
              <a:gd name="connsiteY20" fmla="*/ 615638 h 963335"/>
              <a:gd name="connsiteX21" fmla="*/ 98279 w 847138"/>
              <a:gd name="connsiteY21" fmla="*/ 554573 h 963335"/>
              <a:gd name="connsiteX22" fmla="*/ 187001 w 847138"/>
              <a:gd name="connsiteY22" fmla="*/ 554573 h 963335"/>
              <a:gd name="connsiteX23" fmla="*/ 199323 w 847138"/>
              <a:gd name="connsiteY23" fmla="*/ 567629 h 963335"/>
              <a:gd name="connsiteX24" fmla="*/ 187001 w 847138"/>
              <a:gd name="connsiteY24" fmla="*/ 579498 h 963335"/>
              <a:gd name="connsiteX25" fmla="*/ 98279 w 847138"/>
              <a:gd name="connsiteY25" fmla="*/ 579498 h 963335"/>
              <a:gd name="connsiteX26" fmla="*/ 85956 w 847138"/>
              <a:gd name="connsiteY26" fmla="*/ 567629 h 963335"/>
              <a:gd name="connsiteX27" fmla="*/ 98279 w 847138"/>
              <a:gd name="connsiteY27" fmla="*/ 554573 h 963335"/>
              <a:gd name="connsiteX28" fmla="*/ 98192 w 847138"/>
              <a:gd name="connsiteY28" fmla="*/ 493507 h 963335"/>
              <a:gd name="connsiteX29" fmla="*/ 142240 w 847138"/>
              <a:gd name="connsiteY29" fmla="*/ 493507 h 963335"/>
              <a:gd name="connsiteX30" fmla="*/ 154475 w 847138"/>
              <a:gd name="connsiteY30" fmla="*/ 505346 h 963335"/>
              <a:gd name="connsiteX31" fmla="*/ 142240 w 847138"/>
              <a:gd name="connsiteY31" fmla="*/ 517185 h 963335"/>
              <a:gd name="connsiteX32" fmla="*/ 98192 w 847138"/>
              <a:gd name="connsiteY32" fmla="*/ 517185 h 963335"/>
              <a:gd name="connsiteX33" fmla="*/ 85956 w 847138"/>
              <a:gd name="connsiteY33" fmla="*/ 505346 h 963335"/>
              <a:gd name="connsiteX34" fmla="*/ 98192 w 847138"/>
              <a:gd name="connsiteY34" fmla="*/ 493507 h 963335"/>
              <a:gd name="connsiteX35" fmla="*/ 42293 w 847138"/>
              <a:gd name="connsiteY35" fmla="*/ 385085 h 963335"/>
              <a:gd name="connsiteX36" fmla="*/ 24915 w 847138"/>
              <a:gd name="connsiteY36" fmla="*/ 402487 h 963335"/>
              <a:gd name="connsiteX37" fmla="*/ 24915 w 847138"/>
              <a:gd name="connsiteY37" fmla="*/ 858652 h 963335"/>
              <a:gd name="connsiteX38" fmla="*/ 42293 w 847138"/>
              <a:gd name="connsiteY38" fmla="*/ 854923 h 963335"/>
              <a:gd name="connsiteX39" fmla="*/ 367508 w 847138"/>
              <a:gd name="connsiteY39" fmla="*/ 854923 h 963335"/>
              <a:gd name="connsiteX40" fmla="*/ 367508 w 847138"/>
              <a:gd name="connsiteY40" fmla="*/ 402487 h 963335"/>
              <a:gd name="connsiteX41" fmla="*/ 348889 w 847138"/>
              <a:gd name="connsiteY41" fmla="*/ 385085 h 963335"/>
              <a:gd name="connsiteX42" fmla="*/ 734661 w 847138"/>
              <a:gd name="connsiteY42" fmla="*/ 204382 h 963335"/>
              <a:gd name="connsiteX43" fmla="*/ 700135 w 847138"/>
              <a:gd name="connsiteY43" fmla="*/ 352683 h 963335"/>
              <a:gd name="connsiteX44" fmla="*/ 820977 w 847138"/>
              <a:gd name="connsiteY44" fmla="*/ 204382 h 963335"/>
              <a:gd name="connsiteX45" fmla="*/ 600471 w 847138"/>
              <a:gd name="connsiteY45" fmla="*/ 204382 h 963335"/>
              <a:gd name="connsiteX46" fmla="*/ 654663 w 847138"/>
              <a:gd name="connsiteY46" fmla="*/ 358914 h 963335"/>
              <a:gd name="connsiteX47" fmla="*/ 708855 w 847138"/>
              <a:gd name="connsiteY47" fmla="*/ 204382 h 963335"/>
              <a:gd name="connsiteX48" fmla="*/ 488350 w 847138"/>
              <a:gd name="connsiteY48" fmla="*/ 204382 h 963335"/>
              <a:gd name="connsiteX49" fmla="*/ 607946 w 847138"/>
              <a:gd name="connsiteY49" fmla="*/ 352683 h 963335"/>
              <a:gd name="connsiteX50" fmla="*/ 574657 w 847138"/>
              <a:gd name="connsiteY50" fmla="*/ 204382 h 963335"/>
              <a:gd name="connsiteX51" fmla="*/ 700135 w 847138"/>
              <a:gd name="connsiteY51" fmla="*/ 31156 h 963335"/>
              <a:gd name="connsiteX52" fmla="*/ 734661 w 847138"/>
              <a:gd name="connsiteY52" fmla="*/ 178211 h 963335"/>
              <a:gd name="connsiteX53" fmla="*/ 820977 w 847138"/>
              <a:gd name="connsiteY53" fmla="*/ 178211 h 963335"/>
              <a:gd name="connsiteX54" fmla="*/ 700135 w 847138"/>
              <a:gd name="connsiteY54" fmla="*/ 31156 h 963335"/>
              <a:gd name="connsiteX55" fmla="*/ 607946 w 847138"/>
              <a:gd name="connsiteY55" fmla="*/ 31156 h 963335"/>
              <a:gd name="connsiteX56" fmla="*/ 488350 w 847138"/>
              <a:gd name="connsiteY56" fmla="*/ 178211 h 963335"/>
              <a:gd name="connsiteX57" fmla="*/ 574657 w 847138"/>
              <a:gd name="connsiteY57" fmla="*/ 178211 h 963335"/>
              <a:gd name="connsiteX58" fmla="*/ 607946 w 847138"/>
              <a:gd name="connsiteY58" fmla="*/ 31156 h 963335"/>
              <a:gd name="connsiteX59" fmla="*/ 654663 w 847138"/>
              <a:gd name="connsiteY59" fmla="*/ 24925 h 963335"/>
              <a:gd name="connsiteX60" fmla="*/ 600471 w 847138"/>
              <a:gd name="connsiteY60" fmla="*/ 178211 h 963335"/>
              <a:gd name="connsiteX61" fmla="*/ 708855 w 847138"/>
              <a:gd name="connsiteY61" fmla="*/ 178211 h 963335"/>
              <a:gd name="connsiteX62" fmla="*/ 654663 w 847138"/>
              <a:gd name="connsiteY62" fmla="*/ 24925 h 963335"/>
              <a:gd name="connsiteX63" fmla="*/ 654324 w 847138"/>
              <a:gd name="connsiteY63" fmla="*/ 0 h 963335"/>
              <a:gd name="connsiteX64" fmla="*/ 847138 w 847138"/>
              <a:gd name="connsiteY64" fmla="*/ 191672 h 963335"/>
              <a:gd name="connsiteX65" fmla="*/ 666764 w 847138"/>
              <a:gd name="connsiteY65" fmla="*/ 383343 h 963335"/>
              <a:gd name="connsiteX66" fmla="*/ 666764 w 847138"/>
              <a:gd name="connsiteY66" fmla="*/ 634756 h 963335"/>
              <a:gd name="connsiteX67" fmla="*/ 602078 w 847138"/>
              <a:gd name="connsiteY67" fmla="*/ 699476 h 963335"/>
              <a:gd name="connsiteX68" fmla="*/ 393092 w 847138"/>
              <a:gd name="connsiteY68" fmla="*/ 699476 h 963335"/>
              <a:gd name="connsiteX69" fmla="*/ 393092 w 847138"/>
              <a:gd name="connsiteY69" fmla="*/ 867499 h 963335"/>
              <a:gd name="connsiteX70" fmla="*/ 391848 w 847138"/>
              <a:gd name="connsiteY70" fmla="*/ 869989 h 963335"/>
              <a:gd name="connsiteX71" fmla="*/ 391848 w 847138"/>
              <a:gd name="connsiteY71" fmla="*/ 871233 h 963335"/>
              <a:gd name="connsiteX72" fmla="*/ 390604 w 847138"/>
              <a:gd name="connsiteY72" fmla="*/ 873722 h 963335"/>
              <a:gd name="connsiteX73" fmla="*/ 388116 w 847138"/>
              <a:gd name="connsiteY73" fmla="*/ 877456 h 963335"/>
              <a:gd name="connsiteX74" fmla="*/ 373189 w 847138"/>
              <a:gd name="connsiteY74" fmla="*/ 907327 h 963335"/>
              <a:gd name="connsiteX75" fmla="*/ 386872 w 847138"/>
              <a:gd name="connsiteY75" fmla="*/ 938443 h 963335"/>
              <a:gd name="connsiteX76" fmla="*/ 388116 w 847138"/>
              <a:gd name="connsiteY76" fmla="*/ 940932 h 963335"/>
              <a:gd name="connsiteX77" fmla="*/ 391848 w 847138"/>
              <a:gd name="connsiteY77" fmla="*/ 954623 h 963335"/>
              <a:gd name="connsiteX78" fmla="*/ 379408 w 847138"/>
              <a:gd name="connsiteY78" fmla="*/ 963335 h 963335"/>
              <a:gd name="connsiteX79" fmla="*/ 42295 w 847138"/>
              <a:gd name="connsiteY79" fmla="*/ 963335 h 963335"/>
              <a:gd name="connsiteX80" fmla="*/ 0 w 847138"/>
              <a:gd name="connsiteY80" fmla="*/ 919773 h 963335"/>
              <a:gd name="connsiteX81" fmla="*/ 0 w 847138"/>
              <a:gd name="connsiteY81" fmla="*/ 897370 h 963335"/>
              <a:gd name="connsiteX82" fmla="*/ 0 w 847138"/>
              <a:gd name="connsiteY82" fmla="*/ 896126 h 963335"/>
              <a:gd name="connsiteX83" fmla="*/ 0 w 847138"/>
              <a:gd name="connsiteY83" fmla="*/ 894881 h 963335"/>
              <a:gd name="connsiteX84" fmla="*/ 0 w 847138"/>
              <a:gd name="connsiteY84" fmla="*/ 402012 h 963335"/>
              <a:gd name="connsiteX85" fmla="*/ 42295 w 847138"/>
              <a:gd name="connsiteY85" fmla="*/ 359695 h 963335"/>
              <a:gd name="connsiteX86" fmla="*/ 349553 w 847138"/>
              <a:gd name="connsiteY86" fmla="*/ 359695 h 963335"/>
              <a:gd name="connsiteX87" fmla="*/ 393092 w 847138"/>
              <a:gd name="connsiteY87" fmla="*/ 402012 h 963335"/>
              <a:gd name="connsiteX88" fmla="*/ 393092 w 847138"/>
              <a:gd name="connsiteY88" fmla="*/ 674584 h 963335"/>
              <a:gd name="connsiteX89" fmla="*/ 602078 w 847138"/>
              <a:gd name="connsiteY89" fmla="*/ 674584 h 963335"/>
              <a:gd name="connsiteX90" fmla="*/ 641884 w 847138"/>
              <a:gd name="connsiteY90" fmla="*/ 634756 h 963335"/>
              <a:gd name="connsiteX91" fmla="*/ 641884 w 847138"/>
              <a:gd name="connsiteY91" fmla="*/ 383343 h 963335"/>
              <a:gd name="connsiteX92" fmla="*/ 462754 w 847138"/>
              <a:gd name="connsiteY92" fmla="*/ 191672 h 963335"/>
              <a:gd name="connsiteX93" fmla="*/ 654324 w 847138"/>
              <a:gd name="connsiteY93" fmla="*/ 0 h 96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847138" h="963335">
                <a:moveTo>
                  <a:pt x="42290" y="881085"/>
                </a:moveTo>
                <a:cubicBezTo>
                  <a:pt x="32362" y="881085"/>
                  <a:pt x="24915" y="888403"/>
                  <a:pt x="24915" y="898161"/>
                </a:cubicBezTo>
                <a:lnTo>
                  <a:pt x="24915" y="920116"/>
                </a:lnTo>
                <a:cubicBezTo>
                  <a:pt x="24915" y="929874"/>
                  <a:pt x="32362" y="938412"/>
                  <a:pt x="42290" y="938412"/>
                </a:cubicBezTo>
                <a:lnTo>
                  <a:pt x="353804" y="938412"/>
                </a:lnTo>
                <a:cubicBezTo>
                  <a:pt x="348840" y="928654"/>
                  <a:pt x="347599" y="917677"/>
                  <a:pt x="347599" y="907919"/>
                </a:cubicBezTo>
                <a:cubicBezTo>
                  <a:pt x="347599" y="898161"/>
                  <a:pt x="350081" y="889623"/>
                  <a:pt x="353804" y="881085"/>
                </a:cubicBezTo>
                <a:close/>
                <a:moveTo>
                  <a:pt x="99513" y="677946"/>
                </a:moveTo>
                <a:lnTo>
                  <a:pt x="188245" y="677946"/>
                </a:lnTo>
                <a:cubicBezTo>
                  <a:pt x="194407" y="677946"/>
                  <a:pt x="200569" y="682682"/>
                  <a:pt x="200569" y="688601"/>
                </a:cubicBezTo>
                <a:cubicBezTo>
                  <a:pt x="200569" y="695705"/>
                  <a:pt x="194407" y="701624"/>
                  <a:pt x="188245" y="701624"/>
                </a:cubicBezTo>
                <a:lnTo>
                  <a:pt x="99513" y="701624"/>
                </a:lnTo>
                <a:cubicBezTo>
                  <a:pt x="92118" y="701624"/>
                  <a:pt x="85956" y="695705"/>
                  <a:pt x="85956" y="688601"/>
                </a:cubicBezTo>
                <a:cubicBezTo>
                  <a:pt x="85956" y="682682"/>
                  <a:pt x="92118" y="677946"/>
                  <a:pt x="99513" y="677946"/>
                </a:cubicBezTo>
                <a:close/>
                <a:moveTo>
                  <a:pt x="98339" y="615638"/>
                </a:moveTo>
                <a:lnTo>
                  <a:pt x="276645" y="615638"/>
                </a:lnTo>
                <a:cubicBezTo>
                  <a:pt x="284075" y="615638"/>
                  <a:pt x="290266" y="621557"/>
                  <a:pt x="290266" y="628661"/>
                </a:cubicBezTo>
                <a:cubicBezTo>
                  <a:pt x="290266" y="634580"/>
                  <a:pt x="284075" y="639316"/>
                  <a:pt x="276645" y="639316"/>
                </a:cubicBezTo>
                <a:lnTo>
                  <a:pt x="98339" y="639316"/>
                </a:lnTo>
                <a:cubicBezTo>
                  <a:pt x="92147" y="639316"/>
                  <a:pt x="85956" y="634580"/>
                  <a:pt x="85956" y="628661"/>
                </a:cubicBezTo>
                <a:cubicBezTo>
                  <a:pt x="85956" y="621557"/>
                  <a:pt x="92147" y="615638"/>
                  <a:pt x="98339" y="615638"/>
                </a:cubicBezTo>
                <a:close/>
                <a:moveTo>
                  <a:pt x="98279" y="554573"/>
                </a:moveTo>
                <a:lnTo>
                  <a:pt x="187001" y="554573"/>
                </a:lnTo>
                <a:cubicBezTo>
                  <a:pt x="194394" y="554573"/>
                  <a:pt x="199323" y="560507"/>
                  <a:pt x="199323" y="567629"/>
                </a:cubicBezTo>
                <a:cubicBezTo>
                  <a:pt x="199323" y="573563"/>
                  <a:pt x="194394" y="579498"/>
                  <a:pt x="187001" y="579498"/>
                </a:cubicBezTo>
                <a:lnTo>
                  <a:pt x="98279" y="579498"/>
                </a:lnTo>
                <a:cubicBezTo>
                  <a:pt x="92117" y="579498"/>
                  <a:pt x="85956" y="573563"/>
                  <a:pt x="85956" y="567629"/>
                </a:cubicBezTo>
                <a:cubicBezTo>
                  <a:pt x="85956" y="560507"/>
                  <a:pt x="92117" y="554573"/>
                  <a:pt x="98279" y="554573"/>
                </a:cubicBezTo>
                <a:close/>
                <a:moveTo>
                  <a:pt x="98192" y="493507"/>
                </a:moveTo>
                <a:lnTo>
                  <a:pt x="142240" y="493507"/>
                </a:lnTo>
                <a:cubicBezTo>
                  <a:pt x="149581" y="493507"/>
                  <a:pt x="154475" y="498242"/>
                  <a:pt x="154475" y="505346"/>
                </a:cubicBezTo>
                <a:cubicBezTo>
                  <a:pt x="154475" y="511265"/>
                  <a:pt x="149581" y="517185"/>
                  <a:pt x="142240" y="517185"/>
                </a:cubicBezTo>
                <a:lnTo>
                  <a:pt x="98192" y="517185"/>
                </a:lnTo>
                <a:cubicBezTo>
                  <a:pt x="92074" y="517185"/>
                  <a:pt x="85956" y="511265"/>
                  <a:pt x="85956" y="505346"/>
                </a:cubicBezTo>
                <a:cubicBezTo>
                  <a:pt x="85956" y="498242"/>
                  <a:pt x="92074" y="493507"/>
                  <a:pt x="98192" y="493507"/>
                </a:cubicBezTo>
                <a:close/>
                <a:moveTo>
                  <a:pt x="42293" y="385085"/>
                </a:moveTo>
                <a:cubicBezTo>
                  <a:pt x="32363" y="385085"/>
                  <a:pt x="24915" y="392543"/>
                  <a:pt x="24915" y="402487"/>
                </a:cubicBezTo>
                <a:lnTo>
                  <a:pt x="24915" y="858652"/>
                </a:lnTo>
                <a:cubicBezTo>
                  <a:pt x="29880" y="856166"/>
                  <a:pt x="36087" y="854923"/>
                  <a:pt x="42293" y="854923"/>
                </a:cubicBezTo>
                <a:lnTo>
                  <a:pt x="367508" y="854923"/>
                </a:lnTo>
                <a:lnTo>
                  <a:pt x="367508" y="402487"/>
                </a:lnTo>
                <a:cubicBezTo>
                  <a:pt x="367508" y="392543"/>
                  <a:pt x="358819" y="385085"/>
                  <a:pt x="348889" y="385085"/>
                </a:cubicBezTo>
                <a:close/>
                <a:moveTo>
                  <a:pt x="734661" y="204382"/>
                </a:moveTo>
                <a:cubicBezTo>
                  <a:pt x="733428" y="261231"/>
                  <a:pt x="721098" y="318080"/>
                  <a:pt x="700135" y="352683"/>
                </a:cubicBezTo>
                <a:cubicBezTo>
                  <a:pt x="766722" y="334146"/>
                  <a:pt x="816045" y="274825"/>
                  <a:pt x="820977" y="204382"/>
                </a:cubicBezTo>
                <a:close/>
                <a:moveTo>
                  <a:pt x="600471" y="204382"/>
                </a:moveTo>
                <a:cubicBezTo>
                  <a:pt x="602934" y="300810"/>
                  <a:pt x="633725" y="358914"/>
                  <a:pt x="654663" y="358914"/>
                </a:cubicBezTo>
                <a:cubicBezTo>
                  <a:pt x="676833" y="358914"/>
                  <a:pt x="706392" y="300810"/>
                  <a:pt x="708855" y="204382"/>
                </a:cubicBezTo>
                <a:close/>
                <a:moveTo>
                  <a:pt x="488350" y="204382"/>
                </a:moveTo>
                <a:cubicBezTo>
                  <a:pt x="493282" y="274825"/>
                  <a:pt x="542600" y="334146"/>
                  <a:pt x="607946" y="352683"/>
                </a:cubicBezTo>
                <a:cubicBezTo>
                  <a:pt x="586986" y="318080"/>
                  <a:pt x="575889" y="261231"/>
                  <a:pt x="574657" y="204382"/>
                </a:cubicBezTo>
                <a:close/>
                <a:moveTo>
                  <a:pt x="700135" y="31156"/>
                </a:moveTo>
                <a:cubicBezTo>
                  <a:pt x="721098" y="64522"/>
                  <a:pt x="733428" y="122602"/>
                  <a:pt x="734661" y="178211"/>
                </a:cubicBezTo>
                <a:lnTo>
                  <a:pt x="820977" y="178211"/>
                </a:lnTo>
                <a:cubicBezTo>
                  <a:pt x="816045" y="107773"/>
                  <a:pt x="766722" y="49693"/>
                  <a:pt x="700135" y="31156"/>
                </a:cubicBezTo>
                <a:close/>
                <a:moveTo>
                  <a:pt x="607946" y="31156"/>
                </a:moveTo>
                <a:cubicBezTo>
                  <a:pt x="542600" y="49693"/>
                  <a:pt x="493282" y="107773"/>
                  <a:pt x="488350" y="178211"/>
                </a:cubicBezTo>
                <a:lnTo>
                  <a:pt x="574657" y="178211"/>
                </a:lnTo>
                <a:cubicBezTo>
                  <a:pt x="575889" y="122602"/>
                  <a:pt x="586986" y="64522"/>
                  <a:pt x="607946" y="31156"/>
                </a:cubicBezTo>
                <a:close/>
                <a:moveTo>
                  <a:pt x="654663" y="24925"/>
                </a:moveTo>
                <a:cubicBezTo>
                  <a:pt x="633725" y="24925"/>
                  <a:pt x="602934" y="83026"/>
                  <a:pt x="600471" y="178211"/>
                </a:cubicBezTo>
                <a:lnTo>
                  <a:pt x="708855" y="178211"/>
                </a:lnTo>
                <a:cubicBezTo>
                  <a:pt x="706392" y="83026"/>
                  <a:pt x="676833" y="24925"/>
                  <a:pt x="654663" y="24925"/>
                </a:cubicBezTo>
                <a:close/>
                <a:moveTo>
                  <a:pt x="654324" y="0"/>
                </a:moveTo>
                <a:cubicBezTo>
                  <a:pt x="760061" y="0"/>
                  <a:pt x="847138" y="85879"/>
                  <a:pt x="847138" y="191672"/>
                </a:cubicBezTo>
                <a:cubicBezTo>
                  <a:pt x="847138" y="293730"/>
                  <a:pt x="767525" y="378364"/>
                  <a:pt x="666764" y="383343"/>
                </a:cubicBezTo>
                <a:lnTo>
                  <a:pt x="666764" y="634756"/>
                </a:lnTo>
                <a:cubicBezTo>
                  <a:pt x="666764" y="670850"/>
                  <a:pt x="638153" y="699476"/>
                  <a:pt x="602078" y="699476"/>
                </a:cubicBezTo>
                <a:lnTo>
                  <a:pt x="393092" y="699476"/>
                </a:lnTo>
                <a:lnTo>
                  <a:pt x="393092" y="867499"/>
                </a:lnTo>
                <a:cubicBezTo>
                  <a:pt x="393092" y="868744"/>
                  <a:pt x="391848" y="868744"/>
                  <a:pt x="391848" y="869989"/>
                </a:cubicBezTo>
                <a:lnTo>
                  <a:pt x="391848" y="871233"/>
                </a:lnTo>
                <a:cubicBezTo>
                  <a:pt x="391848" y="871233"/>
                  <a:pt x="391848" y="873722"/>
                  <a:pt x="390604" y="873722"/>
                </a:cubicBezTo>
                <a:cubicBezTo>
                  <a:pt x="389360" y="874967"/>
                  <a:pt x="389360" y="876212"/>
                  <a:pt x="388116" y="877456"/>
                </a:cubicBezTo>
                <a:cubicBezTo>
                  <a:pt x="379408" y="884924"/>
                  <a:pt x="373189" y="896126"/>
                  <a:pt x="373189" y="907327"/>
                </a:cubicBezTo>
                <a:cubicBezTo>
                  <a:pt x="373189" y="919773"/>
                  <a:pt x="378165" y="930975"/>
                  <a:pt x="386872" y="938443"/>
                </a:cubicBezTo>
                <a:lnTo>
                  <a:pt x="388116" y="940932"/>
                </a:lnTo>
                <a:cubicBezTo>
                  <a:pt x="391848" y="944666"/>
                  <a:pt x="393092" y="949644"/>
                  <a:pt x="391848" y="954623"/>
                </a:cubicBezTo>
                <a:cubicBezTo>
                  <a:pt x="389360" y="959601"/>
                  <a:pt x="385628" y="963335"/>
                  <a:pt x="379408" y="963335"/>
                </a:cubicBezTo>
                <a:lnTo>
                  <a:pt x="42295" y="963335"/>
                </a:lnTo>
                <a:cubicBezTo>
                  <a:pt x="18660" y="963335"/>
                  <a:pt x="0" y="943421"/>
                  <a:pt x="0" y="919773"/>
                </a:cubicBezTo>
                <a:lnTo>
                  <a:pt x="0" y="897370"/>
                </a:lnTo>
                <a:lnTo>
                  <a:pt x="0" y="896126"/>
                </a:lnTo>
                <a:lnTo>
                  <a:pt x="0" y="894881"/>
                </a:lnTo>
                <a:lnTo>
                  <a:pt x="0" y="402012"/>
                </a:lnTo>
                <a:cubicBezTo>
                  <a:pt x="0" y="378364"/>
                  <a:pt x="18660" y="359695"/>
                  <a:pt x="42295" y="359695"/>
                </a:cubicBezTo>
                <a:lnTo>
                  <a:pt x="349553" y="359695"/>
                </a:lnTo>
                <a:cubicBezTo>
                  <a:pt x="373189" y="359695"/>
                  <a:pt x="393092" y="378364"/>
                  <a:pt x="393092" y="402012"/>
                </a:cubicBezTo>
                <a:lnTo>
                  <a:pt x="393092" y="674584"/>
                </a:lnTo>
                <a:lnTo>
                  <a:pt x="602078" y="674584"/>
                </a:lnTo>
                <a:cubicBezTo>
                  <a:pt x="624469" y="674584"/>
                  <a:pt x="641884" y="657159"/>
                  <a:pt x="641884" y="634756"/>
                </a:cubicBezTo>
                <a:lnTo>
                  <a:pt x="641884" y="383343"/>
                </a:lnTo>
                <a:cubicBezTo>
                  <a:pt x="541124" y="378364"/>
                  <a:pt x="462754" y="293730"/>
                  <a:pt x="462754" y="191672"/>
                </a:cubicBezTo>
                <a:cubicBezTo>
                  <a:pt x="462754" y="85879"/>
                  <a:pt x="548587" y="0"/>
                  <a:pt x="6543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C9C12086-DB0A-9745-8E5A-9996AD25348F}"/>
              </a:ext>
            </a:extLst>
          </p:cNvPr>
          <p:cNvSpPr/>
          <p:nvPr/>
        </p:nvSpPr>
        <p:spPr>
          <a:xfrm>
            <a:off x="2129062" y="11391782"/>
            <a:ext cx="986667" cy="826250"/>
          </a:xfrm>
          <a:custGeom>
            <a:avLst/>
            <a:gdLst>
              <a:gd name="connsiteX0" fmla="*/ 71010 w 986667"/>
              <a:gd name="connsiteY0" fmla="*/ 702874 h 826250"/>
              <a:gd name="connsiteX1" fmla="*/ 71010 w 986667"/>
              <a:gd name="connsiteY1" fmla="*/ 738563 h 826250"/>
              <a:gd name="connsiteX2" fmla="*/ 135694 w 986667"/>
              <a:gd name="connsiteY2" fmla="*/ 801326 h 826250"/>
              <a:gd name="connsiteX3" fmla="*/ 828553 w 986667"/>
              <a:gd name="connsiteY3" fmla="*/ 801326 h 826250"/>
              <a:gd name="connsiteX4" fmla="*/ 895724 w 986667"/>
              <a:gd name="connsiteY4" fmla="*/ 737332 h 826250"/>
              <a:gd name="connsiteX5" fmla="*/ 895724 w 986667"/>
              <a:gd name="connsiteY5" fmla="*/ 702874 h 826250"/>
              <a:gd name="connsiteX6" fmla="*/ 633259 w 986667"/>
              <a:gd name="connsiteY6" fmla="*/ 702874 h 826250"/>
              <a:gd name="connsiteX7" fmla="*/ 588478 w 986667"/>
              <a:gd name="connsiteY7" fmla="*/ 727487 h 826250"/>
              <a:gd name="connsiteX8" fmla="*/ 585990 w 986667"/>
              <a:gd name="connsiteY8" fmla="*/ 728718 h 826250"/>
              <a:gd name="connsiteX9" fmla="*/ 369549 w 986667"/>
              <a:gd name="connsiteY9" fmla="*/ 729948 h 826250"/>
              <a:gd name="connsiteX10" fmla="*/ 321037 w 986667"/>
              <a:gd name="connsiteY10" fmla="*/ 702874 h 826250"/>
              <a:gd name="connsiteX11" fmla="*/ 555293 w 986667"/>
              <a:gd name="connsiteY11" fmla="*/ 520924 h 826250"/>
              <a:gd name="connsiteX12" fmla="*/ 492087 w 986667"/>
              <a:gd name="connsiteY12" fmla="*/ 616900 h 826250"/>
              <a:gd name="connsiteX13" fmla="*/ 492087 w 986667"/>
              <a:gd name="connsiteY13" fmla="*/ 618130 h 826250"/>
              <a:gd name="connsiteX14" fmla="*/ 731279 w 986667"/>
              <a:gd name="connsiteY14" fmla="*/ 618130 h 826250"/>
              <a:gd name="connsiteX15" fmla="*/ 731279 w 986667"/>
              <a:gd name="connsiteY15" fmla="*/ 613208 h 826250"/>
              <a:gd name="connsiteX16" fmla="*/ 675509 w 986667"/>
              <a:gd name="connsiteY16" fmla="*/ 523385 h 826250"/>
              <a:gd name="connsiteX17" fmla="*/ 671791 w 986667"/>
              <a:gd name="connsiteY17" fmla="*/ 527076 h 826250"/>
              <a:gd name="connsiteX18" fmla="*/ 671791 w 986667"/>
              <a:gd name="connsiteY18" fmla="*/ 528307 h 826250"/>
              <a:gd name="connsiteX19" fmla="*/ 630893 w 986667"/>
              <a:gd name="connsiteY19" fmla="*/ 562759 h 826250"/>
              <a:gd name="connsiteX20" fmla="*/ 612303 w 986667"/>
              <a:gd name="connsiteY20" fmla="*/ 570142 h 826250"/>
              <a:gd name="connsiteX21" fmla="*/ 592473 w 986667"/>
              <a:gd name="connsiteY21" fmla="*/ 561529 h 826250"/>
              <a:gd name="connsiteX22" fmla="*/ 584276 w 986667"/>
              <a:gd name="connsiteY22" fmla="*/ 515936 h 826250"/>
              <a:gd name="connsiteX23" fmla="*/ 609934 w 986667"/>
              <a:gd name="connsiteY23" fmla="*/ 544650 h 826250"/>
              <a:gd name="connsiteX24" fmla="*/ 612378 w 986667"/>
              <a:gd name="connsiteY24" fmla="*/ 545846 h 826250"/>
              <a:gd name="connsiteX25" fmla="*/ 613600 w 986667"/>
              <a:gd name="connsiteY25" fmla="*/ 544650 h 826250"/>
              <a:gd name="connsiteX26" fmla="*/ 614822 w 986667"/>
              <a:gd name="connsiteY26" fmla="*/ 544650 h 826250"/>
              <a:gd name="connsiteX27" fmla="*/ 647811 w 986667"/>
              <a:gd name="connsiteY27" fmla="*/ 517132 h 826250"/>
              <a:gd name="connsiteX28" fmla="*/ 597418 w 986667"/>
              <a:gd name="connsiteY28" fmla="*/ 487276 h 826250"/>
              <a:gd name="connsiteX29" fmla="*/ 628429 w 986667"/>
              <a:gd name="connsiteY29" fmla="*/ 487276 h 826250"/>
              <a:gd name="connsiteX30" fmla="*/ 665643 w 986667"/>
              <a:gd name="connsiteY30" fmla="*/ 492221 h 826250"/>
              <a:gd name="connsiteX31" fmla="*/ 668123 w 986667"/>
              <a:gd name="connsiteY31" fmla="*/ 493457 h 826250"/>
              <a:gd name="connsiteX32" fmla="*/ 756195 w 986667"/>
              <a:gd name="connsiteY32" fmla="*/ 613374 h 826250"/>
              <a:gd name="connsiteX33" fmla="*/ 756195 w 986667"/>
              <a:gd name="connsiteY33" fmla="*/ 630682 h 826250"/>
              <a:gd name="connsiteX34" fmla="*/ 743791 w 986667"/>
              <a:gd name="connsiteY34" fmla="*/ 641808 h 826250"/>
              <a:gd name="connsiteX35" fmla="*/ 479576 w 986667"/>
              <a:gd name="connsiteY35" fmla="*/ 641808 h 826250"/>
              <a:gd name="connsiteX36" fmla="*/ 467171 w 986667"/>
              <a:gd name="connsiteY36" fmla="*/ 630682 h 826250"/>
              <a:gd name="connsiteX37" fmla="*/ 467171 w 986667"/>
              <a:gd name="connsiteY37" fmla="*/ 617083 h 826250"/>
              <a:gd name="connsiteX38" fmla="*/ 597418 w 986667"/>
              <a:gd name="connsiteY38" fmla="*/ 487276 h 826250"/>
              <a:gd name="connsiteX39" fmla="*/ 115798 w 986667"/>
              <a:gd name="connsiteY39" fmla="*/ 462351 h 826250"/>
              <a:gd name="connsiteX40" fmla="*/ 299058 w 986667"/>
              <a:gd name="connsiteY40" fmla="*/ 462351 h 826250"/>
              <a:gd name="connsiteX41" fmla="*/ 310202 w 986667"/>
              <a:gd name="connsiteY41" fmla="*/ 473033 h 826250"/>
              <a:gd name="connsiteX42" fmla="*/ 310202 w 986667"/>
              <a:gd name="connsiteY42" fmla="*/ 476594 h 826250"/>
              <a:gd name="connsiteX43" fmla="*/ 299058 w 986667"/>
              <a:gd name="connsiteY43" fmla="*/ 487276 h 826250"/>
              <a:gd name="connsiteX44" fmla="*/ 115798 w 986667"/>
              <a:gd name="connsiteY44" fmla="*/ 487276 h 826250"/>
              <a:gd name="connsiteX45" fmla="*/ 105892 w 986667"/>
              <a:gd name="connsiteY45" fmla="*/ 476594 h 826250"/>
              <a:gd name="connsiteX46" fmla="*/ 105892 w 986667"/>
              <a:gd name="connsiteY46" fmla="*/ 473033 h 826250"/>
              <a:gd name="connsiteX47" fmla="*/ 115798 w 986667"/>
              <a:gd name="connsiteY47" fmla="*/ 462351 h 826250"/>
              <a:gd name="connsiteX48" fmla="*/ 114552 w 986667"/>
              <a:gd name="connsiteY48" fmla="*/ 407517 h 826250"/>
              <a:gd name="connsiteX49" fmla="*/ 325210 w 986667"/>
              <a:gd name="connsiteY49" fmla="*/ 407517 h 826250"/>
              <a:gd name="connsiteX50" fmla="*/ 336363 w 986667"/>
              <a:gd name="connsiteY50" fmla="*/ 416988 h 826250"/>
              <a:gd name="connsiteX51" fmla="*/ 336363 w 986667"/>
              <a:gd name="connsiteY51" fmla="*/ 420540 h 826250"/>
              <a:gd name="connsiteX52" fmla="*/ 325210 w 986667"/>
              <a:gd name="connsiteY52" fmla="*/ 431195 h 826250"/>
              <a:gd name="connsiteX53" fmla="*/ 114552 w 986667"/>
              <a:gd name="connsiteY53" fmla="*/ 431195 h 826250"/>
              <a:gd name="connsiteX54" fmla="*/ 103400 w 986667"/>
              <a:gd name="connsiteY54" fmla="*/ 420540 h 826250"/>
              <a:gd name="connsiteX55" fmla="*/ 103400 w 986667"/>
              <a:gd name="connsiteY55" fmla="*/ 416988 h 826250"/>
              <a:gd name="connsiteX56" fmla="*/ 114552 w 986667"/>
              <a:gd name="connsiteY56" fmla="*/ 407517 h 826250"/>
              <a:gd name="connsiteX57" fmla="*/ 64154 w 986667"/>
              <a:gd name="connsiteY57" fmla="*/ 407517 h 826250"/>
              <a:gd name="connsiteX58" fmla="*/ 75989 w 986667"/>
              <a:gd name="connsiteY58" fmla="*/ 418172 h 826250"/>
              <a:gd name="connsiteX59" fmla="*/ 64154 w 986667"/>
              <a:gd name="connsiteY59" fmla="*/ 431195 h 826250"/>
              <a:gd name="connsiteX60" fmla="*/ 52319 w 986667"/>
              <a:gd name="connsiteY60" fmla="*/ 418172 h 826250"/>
              <a:gd name="connsiteX61" fmla="*/ 64154 w 986667"/>
              <a:gd name="connsiteY61" fmla="*/ 407517 h 826250"/>
              <a:gd name="connsiteX62" fmla="*/ 613463 w 986667"/>
              <a:gd name="connsiteY62" fmla="*/ 383839 h 826250"/>
              <a:gd name="connsiteX63" fmla="*/ 570380 w 986667"/>
              <a:gd name="connsiteY63" fmla="*/ 399716 h 826250"/>
              <a:gd name="connsiteX64" fmla="*/ 554377 w 986667"/>
              <a:gd name="connsiteY64" fmla="*/ 397273 h 826250"/>
              <a:gd name="connsiteX65" fmla="*/ 609771 w 986667"/>
              <a:gd name="connsiteY65" fmla="*/ 444904 h 826250"/>
              <a:gd name="connsiteX66" fmla="*/ 657778 w 986667"/>
              <a:gd name="connsiteY66" fmla="*/ 416814 h 826250"/>
              <a:gd name="connsiteX67" fmla="*/ 613463 w 986667"/>
              <a:gd name="connsiteY67" fmla="*/ 383839 h 826250"/>
              <a:gd name="connsiteX68" fmla="*/ 115790 w 986667"/>
              <a:gd name="connsiteY68" fmla="*/ 356422 h 826250"/>
              <a:gd name="connsiteX69" fmla="*/ 297812 w 986667"/>
              <a:gd name="connsiteY69" fmla="*/ 356422 h 826250"/>
              <a:gd name="connsiteX70" fmla="*/ 308956 w 986667"/>
              <a:gd name="connsiteY70" fmla="*/ 367104 h 826250"/>
              <a:gd name="connsiteX71" fmla="*/ 308956 w 986667"/>
              <a:gd name="connsiteY71" fmla="*/ 370665 h 826250"/>
              <a:gd name="connsiteX72" fmla="*/ 297812 w 986667"/>
              <a:gd name="connsiteY72" fmla="*/ 381347 h 826250"/>
              <a:gd name="connsiteX73" fmla="*/ 115790 w 986667"/>
              <a:gd name="connsiteY73" fmla="*/ 381347 h 826250"/>
              <a:gd name="connsiteX74" fmla="*/ 104646 w 986667"/>
              <a:gd name="connsiteY74" fmla="*/ 370665 h 826250"/>
              <a:gd name="connsiteX75" fmla="*/ 104646 w 986667"/>
              <a:gd name="connsiteY75" fmla="*/ 367104 h 826250"/>
              <a:gd name="connsiteX76" fmla="*/ 115790 w 986667"/>
              <a:gd name="connsiteY76" fmla="*/ 356422 h 826250"/>
              <a:gd name="connsiteX77" fmla="*/ 609837 w 986667"/>
              <a:gd name="connsiteY77" fmla="*/ 345202 h 826250"/>
              <a:gd name="connsiteX78" fmla="*/ 559360 w 986667"/>
              <a:gd name="connsiteY78" fmla="*/ 373130 h 826250"/>
              <a:gd name="connsiteX79" fmla="*/ 607375 w 986667"/>
              <a:gd name="connsiteY79" fmla="*/ 354916 h 826250"/>
              <a:gd name="connsiteX80" fmla="*/ 607375 w 986667"/>
              <a:gd name="connsiteY80" fmla="*/ 353702 h 826250"/>
              <a:gd name="connsiteX81" fmla="*/ 608606 w 986667"/>
              <a:gd name="connsiteY81" fmla="*/ 352488 h 826250"/>
              <a:gd name="connsiteX82" fmla="*/ 609837 w 986667"/>
              <a:gd name="connsiteY82" fmla="*/ 352488 h 826250"/>
              <a:gd name="connsiteX83" fmla="*/ 609837 w 986667"/>
              <a:gd name="connsiteY83" fmla="*/ 351273 h 826250"/>
              <a:gd name="connsiteX84" fmla="*/ 612299 w 986667"/>
              <a:gd name="connsiteY84" fmla="*/ 351273 h 826250"/>
              <a:gd name="connsiteX85" fmla="*/ 613530 w 986667"/>
              <a:gd name="connsiteY85" fmla="*/ 351273 h 826250"/>
              <a:gd name="connsiteX86" fmla="*/ 614761 w 986667"/>
              <a:gd name="connsiteY86" fmla="*/ 350059 h 826250"/>
              <a:gd name="connsiteX87" fmla="*/ 615993 w 986667"/>
              <a:gd name="connsiteY87" fmla="*/ 350059 h 826250"/>
              <a:gd name="connsiteX88" fmla="*/ 617224 w 986667"/>
              <a:gd name="connsiteY88" fmla="*/ 350059 h 826250"/>
              <a:gd name="connsiteX89" fmla="*/ 618455 w 986667"/>
              <a:gd name="connsiteY89" fmla="*/ 350059 h 826250"/>
              <a:gd name="connsiteX90" fmla="*/ 619686 w 986667"/>
              <a:gd name="connsiteY90" fmla="*/ 351273 h 826250"/>
              <a:gd name="connsiteX91" fmla="*/ 620917 w 986667"/>
              <a:gd name="connsiteY91" fmla="*/ 351273 h 826250"/>
              <a:gd name="connsiteX92" fmla="*/ 623379 w 986667"/>
              <a:gd name="connsiteY92" fmla="*/ 352488 h 826250"/>
              <a:gd name="connsiteX93" fmla="*/ 625842 w 986667"/>
              <a:gd name="connsiteY93" fmla="*/ 353702 h 826250"/>
              <a:gd name="connsiteX94" fmla="*/ 627073 w 986667"/>
              <a:gd name="connsiteY94" fmla="*/ 354916 h 826250"/>
              <a:gd name="connsiteX95" fmla="*/ 627073 w 986667"/>
              <a:gd name="connsiteY95" fmla="*/ 356131 h 826250"/>
              <a:gd name="connsiteX96" fmla="*/ 628304 w 986667"/>
              <a:gd name="connsiteY96" fmla="*/ 358559 h 826250"/>
              <a:gd name="connsiteX97" fmla="*/ 664007 w 986667"/>
              <a:gd name="connsiteY97" fmla="*/ 392559 h 826250"/>
              <a:gd name="connsiteX98" fmla="*/ 609837 w 986667"/>
              <a:gd name="connsiteY98" fmla="*/ 345202 h 826250"/>
              <a:gd name="connsiteX99" fmla="*/ 609805 w 986667"/>
              <a:gd name="connsiteY99" fmla="*/ 321527 h 826250"/>
              <a:gd name="connsiteX100" fmla="*/ 687677 w 986667"/>
              <a:gd name="connsiteY100" fmla="*/ 395672 h 826250"/>
              <a:gd name="connsiteX101" fmla="*/ 609805 w 986667"/>
              <a:gd name="connsiteY101" fmla="*/ 468582 h 826250"/>
              <a:gd name="connsiteX102" fmla="*/ 529461 w 986667"/>
              <a:gd name="connsiteY102" fmla="*/ 395672 h 826250"/>
              <a:gd name="connsiteX103" fmla="*/ 609805 w 986667"/>
              <a:gd name="connsiteY103" fmla="*/ 321527 h 826250"/>
              <a:gd name="connsiteX104" fmla="*/ 716495 w 986667"/>
              <a:gd name="connsiteY104" fmla="*/ 314050 h 826250"/>
              <a:gd name="connsiteX105" fmla="*/ 709034 w 986667"/>
              <a:gd name="connsiteY105" fmla="*/ 316535 h 826250"/>
              <a:gd name="connsiteX106" fmla="*/ 466568 w 986667"/>
              <a:gd name="connsiteY106" fmla="*/ 316535 h 826250"/>
              <a:gd name="connsiteX107" fmla="*/ 466568 w 986667"/>
              <a:gd name="connsiteY107" fmla="*/ 526477 h 826250"/>
              <a:gd name="connsiteX108" fmla="*/ 411858 w 986667"/>
              <a:gd name="connsiteY108" fmla="*/ 582378 h 826250"/>
              <a:gd name="connsiteX109" fmla="*/ 153228 w 986667"/>
              <a:gd name="connsiteY109" fmla="*/ 582378 h 826250"/>
              <a:gd name="connsiteX110" fmla="*/ 153228 w 986667"/>
              <a:gd name="connsiteY110" fmla="*/ 676790 h 826250"/>
              <a:gd name="connsiteX111" fmla="*/ 329793 w 986667"/>
              <a:gd name="connsiteY111" fmla="*/ 676790 h 826250"/>
              <a:gd name="connsiteX112" fmla="*/ 340984 w 986667"/>
              <a:gd name="connsiteY112" fmla="*/ 685486 h 826250"/>
              <a:gd name="connsiteX113" fmla="*/ 369582 w 986667"/>
              <a:gd name="connsiteY113" fmla="*/ 704120 h 826250"/>
              <a:gd name="connsiteX114" fmla="*/ 583449 w 986667"/>
              <a:gd name="connsiteY114" fmla="*/ 702878 h 826250"/>
              <a:gd name="connsiteX115" fmla="*/ 619508 w 986667"/>
              <a:gd name="connsiteY115" fmla="*/ 680517 h 826250"/>
              <a:gd name="connsiteX116" fmla="*/ 628212 w 986667"/>
              <a:gd name="connsiteY116" fmla="*/ 676790 h 826250"/>
              <a:gd name="connsiteX117" fmla="*/ 804777 w 986667"/>
              <a:gd name="connsiteY117" fmla="*/ 676790 h 826250"/>
              <a:gd name="connsiteX118" fmla="*/ 804777 w 986667"/>
              <a:gd name="connsiteY118" fmla="*/ 320261 h 826250"/>
              <a:gd name="connsiteX119" fmla="*/ 803534 w 986667"/>
              <a:gd name="connsiteY119" fmla="*/ 320261 h 826250"/>
              <a:gd name="connsiteX120" fmla="*/ 753797 w 986667"/>
              <a:gd name="connsiteY120" fmla="*/ 356287 h 826250"/>
              <a:gd name="connsiteX121" fmla="*/ 740120 w 986667"/>
              <a:gd name="connsiteY121" fmla="*/ 360014 h 826250"/>
              <a:gd name="connsiteX122" fmla="*/ 725199 w 986667"/>
              <a:gd name="connsiteY122" fmla="*/ 355045 h 826250"/>
              <a:gd name="connsiteX123" fmla="*/ 717738 w 986667"/>
              <a:gd name="connsiteY123" fmla="*/ 330199 h 826250"/>
              <a:gd name="connsiteX124" fmla="*/ 720225 w 986667"/>
              <a:gd name="connsiteY124" fmla="*/ 316535 h 826250"/>
              <a:gd name="connsiteX125" fmla="*/ 716495 w 986667"/>
              <a:gd name="connsiteY125" fmla="*/ 314050 h 826250"/>
              <a:gd name="connsiteX126" fmla="*/ 115798 w 986667"/>
              <a:gd name="connsiteY126" fmla="*/ 307819 h 826250"/>
              <a:gd name="connsiteX127" fmla="*/ 325211 w 986667"/>
              <a:gd name="connsiteY127" fmla="*/ 307819 h 826250"/>
              <a:gd name="connsiteX128" fmla="*/ 336363 w 986667"/>
              <a:gd name="connsiteY128" fmla="*/ 318445 h 826250"/>
              <a:gd name="connsiteX129" fmla="*/ 336363 w 986667"/>
              <a:gd name="connsiteY129" fmla="*/ 320806 h 826250"/>
              <a:gd name="connsiteX130" fmla="*/ 325211 w 986667"/>
              <a:gd name="connsiteY130" fmla="*/ 330251 h 826250"/>
              <a:gd name="connsiteX131" fmla="*/ 115798 w 986667"/>
              <a:gd name="connsiteY131" fmla="*/ 330251 h 826250"/>
              <a:gd name="connsiteX132" fmla="*/ 104646 w 986667"/>
              <a:gd name="connsiteY132" fmla="*/ 320806 h 826250"/>
              <a:gd name="connsiteX133" fmla="*/ 104646 w 986667"/>
              <a:gd name="connsiteY133" fmla="*/ 318445 h 826250"/>
              <a:gd name="connsiteX134" fmla="*/ 115798 w 986667"/>
              <a:gd name="connsiteY134" fmla="*/ 307819 h 826250"/>
              <a:gd name="connsiteX135" fmla="*/ 64154 w 986667"/>
              <a:gd name="connsiteY135" fmla="*/ 307819 h 826250"/>
              <a:gd name="connsiteX136" fmla="*/ 75989 w 986667"/>
              <a:gd name="connsiteY136" fmla="*/ 318474 h 826250"/>
              <a:gd name="connsiteX137" fmla="*/ 64154 w 986667"/>
              <a:gd name="connsiteY137" fmla="*/ 331497 h 826250"/>
              <a:gd name="connsiteX138" fmla="*/ 52319 w 986667"/>
              <a:gd name="connsiteY138" fmla="*/ 318474 h 826250"/>
              <a:gd name="connsiteX139" fmla="*/ 64154 w 986667"/>
              <a:gd name="connsiteY139" fmla="*/ 307819 h 826250"/>
              <a:gd name="connsiteX140" fmla="*/ 26161 w 986667"/>
              <a:gd name="connsiteY140" fmla="*/ 276663 h 826250"/>
              <a:gd name="connsiteX141" fmla="*/ 26161 w 986667"/>
              <a:gd name="connsiteY141" fmla="*/ 526052 h 826250"/>
              <a:gd name="connsiteX142" fmla="*/ 57213 w 986667"/>
              <a:gd name="connsiteY142" fmla="*/ 558311 h 826250"/>
              <a:gd name="connsiteX143" fmla="*/ 411203 w 986667"/>
              <a:gd name="connsiteY143" fmla="*/ 558311 h 826250"/>
              <a:gd name="connsiteX144" fmla="*/ 442255 w 986667"/>
              <a:gd name="connsiteY144" fmla="*/ 526052 h 826250"/>
              <a:gd name="connsiteX145" fmla="*/ 442255 w 986667"/>
              <a:gd name="connsiteY145" fmla="*/ 276663 h 826250"/>
              <a:gd name="connsiteX146" fmla="*/ 754323 w 986667"/>
              <a:gd name="connsiteY146" fmla="*/ 223075 h 826250"/>
              <a:gd name="connsiteX147" fmla="*/ 766158 w 986667"/>
              <a:gd name="connsiteY147" fmla="*/ 234914 h 826250"/>
              <a:gd name="connsiteX148" fmla="*/ 754323 w 986667"/>
              <a:gd name="connsiteY148" fmla="*/ 246753 h 826250"/>
              <a:gd name="connsiteX149" fmla="*/ 742488 w 986667"/>
              <a:gd name="connsiteY149" fmla="*/ 234914 h 826250"/>
              <a:gd name="connsiteX150" fmla="*/ 754323 w 986667"/>
              <a:gd name="connsiteY150" fmla="*/ 223075 h 826250"/>
              <a:gd name="connsiteX151" fmla="*/ 910047 w 986667"/>
              <a:gd name="connsiteY151" fmla="*/ 221826 h 826250"/>
              <a:gd name="connsiteX152" fmla="*/ 921882 w 986667"/>
              <a:gd name="connsiteY152" fmla="*/ 233665 h 826250"/>
              <a:gd name="connsiteX153" fmla="*/ 910047 w 986667"/>
              <a:gd name="connsiteY153" fmla="*/ 245504 h 826250"/>
              <a:gd name="connsiteX154" fmla="*/ 898212 w 986667"/>
              <a:gd name="connsiteY154" fmla="*/ 233665 h 826250"/>
              <a:gd name="connsiteX155" fmla="*/ 910047 w 986667"/>
              <a:gd name="connsiteY155" fmla="*/ 221826 h 826250"/>
              <a:gd name="connsiteX156" fmla="*/ 857727 w 986667"/>
              <a:gd name="connsiteY156" fmla="*/ 221826 h 826250"/>
              <a:gd name="connsiteX157" fmla="*/ 869562 w 986667"/>
              <a:gd name="connsiteY157" fmla="*/ 233665 h 826250"/>
              <a:gd name="connsiteX158" fmla="*/ 857727 w 986667"/>
              <a:gd name="connsiteY158" fmla="*/ 245504 h 826250"/>
              <a:gd name="connsiteX159" fmla="*/ 845892 w 986667"/>
              <a:gd name="connsiteY159" fmla="*/ 233665 h 826250"/>
              <a:gd name="connsiteX160" fmla="*/ 857727 w 986667"/>
              <a:gd name="connsiteY160" fmla="*/ 221826 h 826250"/>
              <a:gd name="connsiteX161" fmla="*/ 805404 w 986667"/>
              <a:gd name="connsiteY161" fmla="*/ 221826 h 826250"/>
              <a:gd name="connsiteX162" fmla="*/ 817239 w 986667"/>
              <a:gd name="connsiteY162" fmla="*/ 233665 h 826250"/>
              <a:gd name="connsiteX163" fmla="*/ 805404 w 986667"/>
              <a:gd name="connsiteY163" fmla="*/ 245504 h 826250"/>
              <a:gd name="connsiteX164" fmla="*/ 793569 w 986667"/>
              <a:gd name="connsiteY164" fmla="*/ 233665 h 826250"/>
              <a:gd name="connsiteX165" fmla="*/ 805404 w 986667"/>
              <a:gd name="connsiteY165" fmla="*/ 221826 h 826250"/>
              <a:gd name="connsiteX166" fmla="*/ 163906 w 986667"/>
              <a:gd name="connsiteY166" fmla="*/ 203136 h 826250"/>
              <a:gd name="connsiteX167" fmla="*/ 168652 w 986667"/>
              <a:gd name="connsiteY167" fmla="*/ 203136 h 826250"/>
              <a:gd name="connsiteX168" fmla="*/ 178144 w 986667"/>
              <a:gd name="connsiteY168" fmla="*/ 212631 h 826250"/>
              <a:gd name="connsiteX169" fmla="*/ 178144 w 986667"/>
              <a:gd name="connsiteY169" fmla="*/ 217379 h 826250"/>
              <a:gd name="connsiteX170" fmla="*/ 168652 w 986667"/>
              <a:gd name="connsiteY170" fmla="*/ 228061 h 826250"/>
              <a:gd name="connsiteX171" fmla="*/ 163906 w 986667"/>
              <a:gd name="connsiteY171" fmla="*/ 228061 h 826250"/>
              <a:gd name="connsiteX172" fmla="*/ 153228 w 986667"/>
              <a:gd name="connsiteY172" fmla="*/ 217379 h 826250"/>
              <a:gd name="connsiteX173" fmla="*/ 153228 w 986667"/>
              <a:gd name="connsiteY173" fmla="*/ 212631 h 826250"/>
              <a:gd name="connsiteX174" fmla="*/ 163906 w 986667"/>
              <a:gd name="connsiteY174" fmla="*/ 203136 h 826250"/>
              <a:gd name="connsiteX175" fmla="*/ 116481 w 986667"/>
              <a:gd name="connsiteY175" fmla="*/ 203136 h 826250"/>
              <a:gd name="connsiteX176" fmla="*/ 128316 w 986667"/>
              <a:gd name="connsiteY176" fmla="*/ 215005 h 826250"/>
              <a:gd name="connsiteX177" fmla="*/ 116481 w 986667"/>
              <a:gd name="connsiteY177" fmla="*/ 228061 h 826250"/>
              <a:gd name="connsiteX178" fmla="*/ 104646 w 986667"/>
              <a:gd name="connsiteY178" fmla="*/ 215005 h 826250"/>
              <a:gd name="connsiteX179" fmla="*/ 116481 w 986667"/>
              <a:gd name="connsiteY179" fmla="*/ 203136 h 826250"/>
              <a:gd name="connsiteX180" fmla="*/ 61811 w 986667"/>
              <a:gd name="connsiteY180" fmla="*/ 203136 h 826250"/>
              <a:gd name="connsiteX181" fmla="*/ 66557 w 986667"/>
              <a:gd name="connsiteY181" fmla="*/ 203136 h 826250"/>
              <a:gd name="connsiteX182" fmla="*/ 77235 w 986667"/>
              <a:gd name="connsiteY182" fmla="*/ 212631 h 826250"/>
              <a:gd name="connsiteX183" fmla="*/ 77235 w 986667"/>
              <a:gd name="connsiteY183" fmla="*/ 217379 h 826250"/>
              <a:gd name="connsiteX184" fmla="*/ 66557 w 986667"/>
              <a:gd name="connsiteY184" fmla="*/ 228061 h 826250"/>
              <a:gd name="connsiteX185" fmla="*/ 61811 w 986667"/>
              <a:gd name="connsiteY185" fmla="*/ 228061 h 826250"/>
              <a:gd name="connsiteX186" fmla="*/ 52319 w 986667"/>
              <a:gd name="connsiteY186" fmla="*/ 217379 h 826250"/>
              <a:gd name="connsiteX187" fmla="*/ 52319 w 986667"/>
              <a:gd name="connsiteY187" fmla="*/ 212631 h 826250"/>
              <a:gd name="connsiteX188" fmla="*/ 61811 w 986667"/>
              <a:gd name="connsiteY188" fmla="*/ 203136 h 826250"/>
              <a:gd name="connsiteX189" fmla="*/ 57195 w 986667"/>
              <a:gd name="connsiteY189" fmla="*/ 175719 h 826250"/>
              <a:gd name="connsiteX190" fmla="*/ 24915 w 986667"/>
              <a:gd name="connsiteY190" fmla="*/ 207590 h 826250"/>
              <a:gd name="connsiteX191" fmla="*/ 24915 w 986667"/>
              <a:gd name="connsiteY191" fmla="*/ 250493 h 826250"/>
              <a:gd name="connsiteX192" fmla="*/ 387440 w 986667"/>
              <a:gd name="connsiteY192" fmla="*/ 250493 h 826250"/>
              <a:gd name="connsiteX193" fmla="*/ 329089 w 986667"/>
              <a:gd name="connsiteY193" fmla="*/ 175719 h 826250"/>
              <a:gd name="connsiteX194" fmla="*/ 744776 w 986667"/>
              <a:gd name="connsiteY194" fmla="*/ 173226 h 826250"/>
              <a:gd name="connsiteX195" fmla="*/ 701380 w 986667"/>
              <a:gd name="connsiteY195" fmla="*/ 214035 h 826250"/>
              <a:gd name="connsiteX196" fmla="*/ 701380 w 986667"/>
              <a:gd name="connsiteY196" fmla="*/ 253608 h 826250"/>
              <a:gd name="connsiteX197" fmla="*/ 739817 w 986667"/>
              <a:gd name="connsiteY197" fmla="*/ 294417 h 826250"/>
              <a:gd name="connsiteX198" fmla="*/ 753455 w 986667"/>
              <a:gd name="connsiteY198" fmla="*/ 296891 h 826250"/>
              <a:gd name="connsiteX199" fmla="*/ 742296 w 986667"/>
              <a:gd name="connsiteY199" fmla="*/ 333990 h 826250"/>
              <a:gd name="connsiteX200" fmla="*/ 795611 w 986667"/>
              <a:gd name="connsiteY200" fmla="*/ 295654 h 826250"/>
              <a:gd name="connsiteX201" fmla="*/ 920840 w 986667"/>
              <a:gd name="connsiteY201" fmla="*/ 295654 h 826250"/>
              <a:gd name="connsiteX202" fmla="*/ 962996 w 986667"/>
              <a:gd name="connsiteY202" fmla="*/ 253608 h 826250"/>
              <a:gd name="connsiteX203" fmla="*/ 962996 w 986667"/>
              <a:gd name="connsiteY203" fmla="*/ 214035 h 826250"/>
              <a:gd name="connsiteX204" fmla="*/ 920840 w 986667"/>
              <a:gd name="connsiteY204" fmla="*/ 173226 h 826250"/>
              <a:gd name="connsiteX205" fmla="*/ 547539 w 986667"/>
              <a:gd name="connsiteY205" fmla="*/ 150794 h 826250"/>
              <a:gd name="connsiteX206" fmla="*/ 525720 w 986667"/>
              <a:gd name="connsiteY206" fmla="*/ 228060 h 826250"/>
              <a:gd name="connsiteX207" fmla="*/ 570569 w 986667"/>
              <a:gd name="connsiteY207" fmla="*/ 150794 h 826250"/>
              <a:gd name="connsiteX208" fmla="*/ 473400 w 986667"/>
              <a:gd name="connsiteY208" fmla="*/ 150794 h 826250"/>
              <a:gd name="connsiteX209" fmla="*/ 473400 w 986667"/>
              <a:gd name="connsiteY209" fmla="*/ 246754 h 826250"/>
              <a:gd name="connsiteX210" fmla="*/ 487976 w 986667"/>
              <a:gd name="connsiteY210" fmla="*/ 244293 h 826250"/>
              <a:gd name="connsiteX211" fmla="*/ 521986 w 986667"/>
              <a:gd name="connsiteY211" fmla="*/ 150794 h 826250"/>
              <a:gd name="connsiteX212" fmla="*/ 399899 w 986667"/>
              <a:gd name="connsiteY212" fmla="*/ 150794 h 826250"/>
              <a:gd name="connsiteX213" fmla="*/ 438768 w 986667"/>
              <a:gd name="connsiteY213" fmla="*/ 245524 h 826250"/>
              <a:gd name="connsiteX214" fmla="*/ 448485 w 986667"/>
              <a:gd name="connsiteY214" fmla="*/ 246754 h 826250"/>
              <a:gd name="connsiteX215" fmla="*/ 448485 w 986667"/>
              <a:gd name="connsiteY215" fmla="*/ 150794 h 826250"/>
              <a:gd name="connsiteX216" fmla="*/ 350064 w 986667"/>
              <a:gd name="connsiteY216" fmla="*/ 150794 h 826250"/>
              <a:gd name="connsiteX217" fmla="*/ 398650 w 986667"/>
              <a:gd name="connsiteY217" fmla="*/ 229306 h 826250"/>
              <a:gd name="connsiteX218" fmla="*/ 375572 w 986667"/>
              <a:gd name="connsiteY218" fmla="*/ 150794 h 826250"/>
              <a:gd name="connsiteX219" fmla="*/ 394913 w 986667"/>
              <a:gd name="connsiteY219" fmla="*/ 46111 h 826250"/>
              <a:gd name="connsiteX220" fmla="*/ 350064 w 986667"/>
              <a:gd name="connsiteY220" fmla="*/ 125870 h 826250"/>
              <a:gd name="connsiteX221" fmla="*/ 375519 w 986667"/>
              <a:gd name="connsiteY221" fmla="*/ 125870 h 826250"/>
              <a:gd name="connsiteX222" fmla="*/ 394913 w 986667"/>
              <a:gd name="connsiteY222" fmla="*/ 46111 h 826250"/>
              <a:gd name="connsiteX223" fmla="*/ 523232 w 986667"/>
              <a:gd name="connsiteY223" fmla="*/ 43618 h 826250"/>
              <a:gd name="connsiteX224" fmla="*/ 547525 w 986667"/>
              <a:gd name="connsiteY224" fmla="*/ 125869 h 826250"/>
              <a:gd name="connsiteX225" fmla="*/ 571818 w 986667"/>
              <a:gd name="connsiteY225" fmla="*/ 125869 h 826250"/>
              <a:gd name="connsiteX226" fmla="*/ 523232 w 986667"/>
              <a:gd name="connsiteY226" fmla="*/ 43618 h 826250"/>
              <a:gd name="connsiteX227" fmla="*/ 473400 w 986667"/>
              <a:gd name="connsiteY227" fmla="*/ 24925 h 826250"/>
              <a:gd name="connsiteX228" fmla="*/ 473400 w 986667"/>
              <a:gd name="connsiteY228" fmla="*/ 27387 h 826250"/>
              <a:gd name="connsiteX229" fmla="*/ 473400 w 986667"/>
              <a:gd name="connsiteY229" fmla="*/ 125870 h 826250"/>
              <a:gd name="connsiteX230" fmla="*/ 521986 w 986667"/>
              <a:gd name="connsiteY230" fmla="*/ 125870 h 826250"/>
              <a:gd name="connsiteX231" fmla="*/ 481903 w 986667"/>
              <a:gd name="connsiteY231" fmla="*/ 27387 h 826250"/>
              <a:gd name="connsiteX232" fmla="*/ 473400 w 986667"/>
              <a:gd name="connsiteY232" fmla="*/ 24925 h 826250"/>
              <a:gd name="connsiteX233" fmla="*/ 448485 w 986667"/>
              <a:gd name="connsiteY233" fmla="*/ 24925 h 826250"/>
              <a:gd name="connsiteX234" fmla="*/ 432695 w 986667"/>
              <a:gd name="connsiteY234" fmla="*/ 28618 h 826250"/>
              <a:gd name="connsiteX235" fmla="*/ 399899 w 986667"/>
              <a:gd name="connsiteY235" fmla="*/ 125870 h 826250"/>
              <a:gd name="connsiteX236" fmla="*/ 448485 w 986667"/>
              <a:gd name="connsiteY236" fmla="*/ 125870 h 826250"/>
              <a:gd name="connsiteX237" fmla="*/ 448485 w 986667"/>
              <a:gd name="connsiteY237" fmla="*/ 27387 h 826250"/>
              <a:gd name="connsiteX238" fmla="*/ 448485 w 986667"/>
              <a:gd name="connsiteY238" fmla="*/ 24925 h 826250"/>
              <a:gd name="connsiteX239" fmla="*/ 460362 w 986667"/>
              <a:gd name="connsiteY239" fmla="*/ 0 h 826250"/>
              <a:gd name="connsiteX240" fmla="*/ 597226 w 986667"/>
              <a:gd name="connsiteY240" fmla="*/ 136879 h 826250"/>
              <a:gd name="connsiteX241" fmla="*/ 466583 w 986667"/>
              <a:gd name="connsiteY241" fmla="*/ 272513 h 826250"/>
              <a:gd name="connsiteX242" fmla="*/ 466583 w 986667"/>
              <a:gd name="connsiteY242" fmla="*/ 291178 h 826250"/>
              <a:gd name="connsiteX243" fmla="*/ 689298 w 986667"/>
              <a:gd name="connsiteY243" fmla="*/ 291178 h 826250"/>
              <a:gd name="connsiteX244" fmla="*/ 676856 w 986667"/>
              <a:gd name="connsiteY244" fmla="*/ 253848 h 826250"/>
              <a:gd name="connsiteX245" fmla="*/ 676856 w 986667"/>
              <a:gd name="connsiteY245" fmla="*/ 214029 h 826250"/>
              <a:gd name="connsiteX246" fmla="*/ 744044 w 986667"/>
              <a:gd name="connsiteY246" fmla="*/ 148078 h 826250"/>
              <a:gd name="connsiteX247" fmla="*/ 920723 w 986667"/>
              <a:gd name="connsiteY247" fmla="*/ 148078 h 826250"/>
              <a:gd name="connsiteX248" fmla="*/ 986667 w 986667"/>
              <a:gd name="connsiteY248" fmla="*/ 214029 h 826250"/>
              <a:gd name="connsiteX249" fmla="*/ 986667 w 986667"/>
              <a:gd name="connsiteY249" fmla="*/ 253848 h 826250"/>
              <a:gd name="connsiteX250" fmla="*/ 920723 w 986667"/>
              <a:gd name="connsiteY250" fmla="*/ 319799 h 826250"/>
              <a:gd name="connsiteX251" fmla="*/ 828651 w 986667"/>
              <a:gd name="connsiteY251" fmla="*/ 319799 h 826250"/>
              <a:gd name="connsiteX252" fmla="*/ 828651 w 986667"/>
              <a:gd name="connsiteY252" fmla="*/ 676928 h 826250"/>
              <a:gd name="connsiteX253" fmla="*/ 905793 w 986667"/>
              <a:gd name="connsiteY253" fmla="*/ 676928 h 826250"/>
              <a:gd name="connsiteX254" fmla="*/ 920723 w 986667"/>
              <a:gd name="connsiteY254" fmla="*/ 690616 h 826250"/>
              <a:gd name="connsiteX255" fmla="*/ 920723 w 986667"/>
              <a:gd name="connsiteY255" fmla="*/ 736657 h 826250"/>
              <a:gd name="connsiteX256" fmla="*/ 828651 w 986667"/>
              <a:gd name="connsiteY256" fmla="*/ 826250 h 826250"/>
              <a:gd name="connsiteX257" fmla="*/ 135620 w 986667"/>
              <a:gd name="connsiteY257" fmla="*/ 826250 h 826250"/>
              <a:gd name="connsiteX258" fmla="*/ 46036 w 986667"/>
              <a:gd name="connsiteY258" fmla="*/ 737901 h 826250"/>
              <a:gd name="connsiteX259" fmla="*/ 46036 w 986667"/>
              <a:gd name="connsiteY259" fmla="*/ 694349 h 826250"/>
              <a:gd name="connsiteX260" fmla="*/ 63455 w 986667"/>
              <a:gd name="connsiteY260" fmla="*/ 676928 h 826250"/>
              <a:gd name="connsiteX261" fmla="*/ 128155 w 986667"/>
              <a:gd name="connsiteY261" fmla="*/ 676928 h 826250"/>
              <a:gd name="connsiteX262" fmla="*/ 128155 w 986667"/>
              <a:gd name="connsiteY262" fmla="*/ 582357 h 826250"/>
              <a:gd name="connsiteX263" fmla="*/ 57234 w 986667"/>
              <a:gd name="connsiteY263" fmla="*/ 582357 h 826250"/>
              <a:gd name="connsiteX264" fmla="*/ 0 w 986667"/>
              <a:gd name="connsiteY264" fmla="*/ 526361 h 826250"/>
              <a:gd name="connsiteX265" fmla="*/ 0 w 986667"/>
              <a:gd name="connsiteY265" fmla="*/ 207807 h 826250"/>
              <a:gd name="connsiteX266" fmla="*/ 57234 w 986667"/>
              <a:gd name="connsiteY266" fmla="*/ 150567 h 826250"/>
              <a:gd name="connsiteX267" fmla="*/ 325986 w 986667"/>
              <a:gd name="connsiteY267" fmla="*/ 150567 h 826250"/>
              <a:gd name="connsiteX268" fmla="*/ 324742 w 986667"/>
              <a:gd name="connsiteY268" fmla="*/ 136879 h 826250"/>
              <a:gd name="connsiteX269" fmla="*/ 420547 w 986667"/>
              <a:gd name="connsiteY269" fmla="*/ 6222 h 826250"/>
              <a:gd name="connsiteX270" fmla="*/ 423035 w 986667"/>
              <a:gd name="connsiteY270" fmla="*/ 4977 h 826250"/>
              <a:gd name="connsiteX271" fmla="*/ 460362 w 986667"/>
              <a:gd name="connsiteY271" fmla="*/ 0 h 82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986667" h="826250">
                <a:moveTo>
                  <a:pt x="71010" y="702874"/>
                </a:moveTo>
                <a:lnTo>
                  <a:pt x="71010" y="738563"/>
                </a:lnTo>
                <a:cubicBezTo>
                  <a:pt x="71010" y="773021"/>
                  <a:pt x="99620" y="801326"/>
                  <a:pt x="135694" y="801326"/>
                </a:cubicBezTo>
                <a:lnTo>
                  <a:pt x="828553" y="801326"/>
                </a:lnTo>
                <a:cubicBezTo>
                  <a:pt x="865870" y="801326"/>
                  <a:pt x="895724" y="771790"/>
                  <a:pt x="895724" y="737332"/>
                </a:cubicBezTo>
                <a:lnTo>
                  <a:pt x="895724" y="702874"/>
                </a:lnTo>
                <a:lnTo>
                  <a:pt x="633259" y="702874"/>
                </a:lnTo>
                <a:cubicBezTo>
                  <a:pt x="618332" y="717642"/>
                  <a:pt x="597185" y="725026"/>
                  <a:pt x="588478" y="727487"/>
                </a:cubicBezTo>
                <a:cubicBezTo>
                  <a:pt x="587234" y="728718"/>
                  <a:pt x="585990" y="728718"/>
                  <a:pt x="585990" y="728718"/>
                </a:cubicBezTo>
                <a:lnTo>
                  <a:pt x="369549" y="729948"/>
                </a:lnTo>
                <a:cubicBezTo>
                  <a:pt x="349647" y="729948"/>
                  <a:pt x="330988" y="718872"/>
                  <a:pt x="321037" y="702874"/>
                </a:cubicBezTo>
                <a:close/>
                <a:moveTo>
                  <a:pt x="555293" y="520924"/>
                </a:moveTo>
                <a:cubicBezTo>
                  <a:pt x="518113" y="536920"/>
                  <a:pt x="492087" y="573834"/>
                  <a:pt x="492087" y="616900"/>
                </a:cubicBezTo>
                <a:lnTo>
                  <a:pt x="492087" y="618130"/>
                </a:lnTo>
                <a:lnTo>
                  <a:pt x="731279" y="618130"/>
                </a:lnTo>
                <a:lnTo>
                  <a:pt x="731279" y="613208"/>
                </a:lnTo>
                <a:cubicBezTo>
                  <a:pt x="731279" y="573834"/>
                  <a:pt x="708971" y="539381"/>
                  <a:pt x="675509" y="523385"/>
                </a:cubicBezTo>
                <a:cubicBezTo>
                  <a:pt x="674270" y="524615"/>
                  <a:pt x="674270" y="525846"/>
                  <a:pt x="671791" y="527076"/>
                </a:cubicBezTo>
                <a:lnTo>
                  <a:pt x="671791" y="528307"/>
                </a:lnTo>
                <a:lnTo>
                  <a:pt x="630893" y="562759"/>
                </a:lnTo>
                <a:cubicBezTo>
                  <a:pt x="625936" y="567681"/>
                  <a:pt x="619739" y="570142"/>
                  <a:pt x="612303" y="570142"/>
                </a:cubicBezTo>
                <a:cubicBezTo>
                  <a:pt x="603627" y="570142"/>
                  <a:pt x="597431" y="566451"/>
                  <a:pt x="592473" y="561529"/>
                </a:cubicBezTo>
                <a:close/>
                <a:moveTo>
                  <a:pt x="584276" y="515936"/>
                </a:moveTo>
                <a:lnTo>
                  <a:pt x="609934" y="544650"/>
                </a:lnTo>
                <a:cubicBezTo>
                  <a:pt x="611156" y="544650"/>
                  <a:pt x="612378" y="545846"/>
                  <a:pt x="612378" y="545846"/>
                </a:cubicBezTo>
                <a:cubicBezTo>
                  <a:pt x="612378" y="545846"/>
                  <a:pt x="613600" y="545846"/>
                  <a:pt x="613600" y="544650"/>
                </a:cubicBezTo>
                <a:lnTo>
                  <a:pt x="614822" y="544650"/>
                </a:lnTo>
                <a:lnTo>
                  <a:pt x="647811" y="517132"/>
                </a:lnTo>
                <a:close/>
                <a:moveTo>
                  <a:pt x="597418" y="487276"/>
                </a:moveTo>
                <a:lnTo>
                  <a:pt x="628429" y="487276"/>
                </a:lnTo>
                <a:cubicBezTo>
                  <a:pt x="642074" y="487276"/>
                  <a:pt x="654479" y="489749"/>
                  <a:pt x="665643" y="492221"/>
                </a:cubicBezTo>
                <a:cubicBezTo>
                  <a:pt x="665643" y="493457"/>
                  <a:pt x="668123" y="493457"/>
                  <a:pt x="668123" y="493457"/>
                </a:cubicBezTo>
                <a:cubicBezTo>
                  <a:pt x="718982" y="509529"/>
                  <a:pt x="756195" y="557743"/>
                  <a:pt x="756195" y="613374"/>
                </a:cubicBezTo>
                <a:lnTo>
                  <a:pt x="756195" y="630682"/>
                </a:lnTo>
                <a:cubicBezTo>
                  <a:pt x="756195" y="636863"/>
                  <a:pt x="749993" y="641808"/>
                  <a:pt x="743791" y="641808"/>
                </a:cubicBezTo>
                <a:lnTo>
                  <a:pt x="479576" y="641808"/>
                </a:lnTo>
                <a:cubicBezTo>
                  <a:pt x="472133" y="641808"/>
                  <a:pt x="467171" y="636863"/>
                  <a:pt x="467171" y="630682"/>
                </a:cubicBezTo>
                <a:lnTo>
                  <a:pt x="467171" y="617083"/>
                </a:lnTo>
                <a:cubicBezTo>
                  <a:pt x="467171" y="545380"/>
                  <a:pt x="525472" y="487276"/>
                  <a:pt x="597418" y="487276"/>
                </a:cubicBezTo>
                <a:close/>
                <a:moveTo>
                  <a:pt x="115798" y="462351"/>
                </a:moveTo>
                <a:lnTo>
                  <a:pt x="299058" y="462351"/>
                </a:lnTo>
                <a:cubicBezTo>
                  <a:pt x="305249" y="462351"/>
                  <a:pt x="310202" y="467099"/>
                  <a:pt x="310202" y="473033"/>
                </a:cubicBezTo>
                <a:lnTo>
                  <a:pt x="310202" y="476594"/>
                </a:lnTo>
                <a:cubicBezTo>
                  <a:pt x="310202" y="482528"/>
                  <a:pt x="305249" y="487276"/>
                  <a:pt x="299058" y="487276"/>
                </a:cubicBezTo>
                <a:lnTo>
                  <a:pt x="115798" y="487276"/>
                </a:lnTo>
                <a:cubicBezTo>
                  <a:pt x="109607" y="487276"/>
                  <a:pt x="105892" y="482528"/>
                  <a:pt x="105892" y="476594"/>
                </a:cubicBezTo>
                <a:lnTo>
                  <a:pt x="105892" y="473033"/>
                </a:lnTo>
                <a:cubicBezTo>
                  <a:pt x="105892" y="467099"/>
                  <a:pt x="109607" y="462351"/>
                  <a:pt x="115798" y="462351"/>
                </a:cubicBezTo>
                <a:close/>
                <a:moveTo>
                  <a:pt x="114552" y="407517"/>
                </a:moveTo>
                <a:lnTo>
                  <a:pt x="325210" y="407517"/>
                </a:lnTo>
                <a:cubicBezTo>
                  <a:pt x="331406" y="407517"/>
                  <a:pt x="336363" y="411069"/>
                  <a:pt x="336363" y="416988"/>
                </a:cubicBezTo>
                <a:lnTo>
                  <a:pt x="336363" y="420540"/>
                </a:lnTo>
                <a:cubicBezTo>
                  <a:pt x="336363" y="426459"/>
                  <a:pt x="331406" y="431195"/>
                  <a:pt x="325210" y="431195"/>
                </a:cubicBezTo>
                <a:lnTo>
                  <a:pt x="114552" y="431195"/>
                </a:lnTo>
                <a:cubicBezTo>
                  <a:pt x="108357" y="431195"/>
                  <a:pt x="103400" y="426459"/>
                  <a:pt x="103400" y="420540"/>
                </a:cubicBezTo>
                <a:lnTo>
                  <a:pt x="103400" y="416988"/>
                </a:lnTo>
                <a:cubicBezTo>
                  <a:pt x="103400" y="411069"/>
                  <a:pt x="108357" y="407517"/>
                  <a:pt x="114552" y="407517"/>
                </a:cubicBezTo>
                <a:close/>
                <a:moveTo>
                  <a:pt x="64154" y="407517"/>
                </a:moveTo>
                <a:cubicBezTo>
                  <a:pt x="71255" y="407517"/>
                  <a:pt x="75989" y="412253"/>
                  <a:pt x="75989" y="418172"/>
                </a:cubicBezTo>
                <a:cubicBezTo>
                  <a:pt x="75989" y="426459"/>
                  <a:pt x="71255" y="431195"/>
                  <a:pt x="64154" y="431195"/>
                </a:cubicBezTo>
                <a:cubicBezTo>
                  <a:pt x="58236" y="431195"/>
                  <a:pt x="52319" y="426459"/>
                  <a:pt x="52319" y="418172"/>
                </a:cubicBezTo>
                <a:cubicBezTo>
                  <a:pt x="52319" y="412253"/>
                  <a:pt x="58236" y="407517"/>
                  <a:pt x="64154" y="407517"/>
                </a:cubicBezTo>
                <a:close/>
                <a:moveTo>
                  <a:pt x="613463" y="383839"/>
                </a:moveTo>
                <a:cubicBezTo>
                  <a:pt x="599923" y="396052"/>
                  <a:pt x="583920" y="399716"/>
                  <a:pt x="570380" y="399716"/>
                </a:cubicBezTo>
                <a:cubicBezTo>
                  <a:pt x="564225" y="399716"/>
                  <a:pt x="559301" y="398495"/>
                  <a:pt x="554377" y="397273"/>
                </a:cubicBezTo>
                <a:cubicBezTo>
                  <a:pt x="555608" y="424142"/>
                  <a:pt x="580227" y="444904"/>
                  <a:pt x="609771" y="444904"/>
                </a:cubicBezTo>
                <a:cubicBezTo>
                  <a:pt x="630697" y="444904"/>
                  <a:pt x="647930" y="433912"/>
                  <a:pt x="657778" y="416814"/>
                </a:cubicBezTo>
                <a:cubicBezTo>
                  <a:pt x="636852" y="415593"/>
                  <a:pt x="622080" y="399716"/>
                  <a:pt x="613463" y="383839"/>
                </a:cubicBezTo>
                <a:close/>
                <a:moveTo>
                  <a:pt x="115790" y="356422"/>
                </a:moveTo>
                <a:lnTo>
                  <a:pt x="297812" y="356422"/>
                </a:lnTo>
                <a:cubicBezTo>
                  <a:pt x="304003" y="356422"/>
                  <a:pt x="308956" y="361170"/>
                  <a:pt x="308956" y="367104"/>
                </a:cubicBezTo>
                <a:lnTo>
                  <a:pt x="308956" y="370665"/>
                </a:lnTo>
                <a:cubicBezTo>
                  <a:pt x="308956" y="376599"/>
                  <a:pt x="304003" y="381347"/>
                  <a:pt x="297812" y="381347"/>
                </a:cubicBezTo>
                <a:lnTo>
                  <a:pt x="115790" y="381347"/>
                </a:lnTo>
                <a:cubicBezTo>
                  <a:pt x="109599" y="381347"/>
                  <a:pt x="104646" y="376599"/>
                  <a:pt x="104646" y="370665"/>
                </a:cubicBezTo>
                <a:lnTo>
                  <a:pt x="104646" y="367104"/>
                </a:lnTo>
                <a:cubicBezTo>
                  <a:pt x="104646" y="361170"/>
                  <a:pt x="109599" y="356422"/>
                  <a:pt x="115790" y="356422"/>
                </a:cubicBezTo>
                <a:close/>
                <a:moveTo>
                  <a:pt x="609837" y="345202"/>
                </a:moveTo>
                <a:cubicBezTo>
                  <a:pt x="587676" y="345202"/>
                  <a:pt x="569209" y="356131"/>
                  <a:pt x="559360" y="373130"/>
                </a:cubicBezTo>
                <a:cubicBezTo>
                  <a:pt x="571672" y="375559"/>
                  <a:pt x="591370" y="375559"/>
                  <a:pt x="607375" y="354916"/>
                </a:cubicBezTo>
                <a:lnTo>
                  <a:pt x="607375" y="353702"/>
                </a:lnTo>
                <a:lnTo>
                  <a:pt x="608606" y="352488"/>
                </a:lnTo>
                <a:lnTo>
                  <a:pt x="609837" y="352488"/>
                </a:lnTo>
                <a:cubicBezTo>
                  <a:pt x="609837" y="352488"/>
                  <a:pt x="609837" y="352488"/>
                  <a:pt x="609837" y="351273"/>
                </a:cubicBezTo>
                <a:cubicBezTo>
                  <a:pt x="611068" y="351273"/>
                  <a:pt x="611068" y="351273"/>
                  <a:pt x="612299" y="351273"/>
                </a:cubicBezTo>
                <a:lnTo>
                  <a:pt x="613530" y="351273"/>
                </a:lnTo>
                <a:lnTo>
                  <a:pt x="614761" y="350059"/>
                </a:lnTo>
                <a:lnTo>
                  <a:pt x="615993" y="350059"/>
                </a:lnTo>
                <a:lnTo>
                  <a:pt x="617224" y="350059"/>
                </a:lnTo>
                <a:lnTo>
                  <a:pt x="618455" y="350059"/>
                </a:lnTo>
                <a:cubicBezTo>
                  <a:pt x="619686" y="350059"/>
                  <a:pt x="619686" y="351273"/>
                  <a:pt x="619686" y="351273"/>
                </a:cubicBezTo>
                <a:lnTo>
                  <a:pt x="620917" y="351273"/>
                </a:lnTo>
                <a:cubicBezTo>
                  <a:pt x="622148" y="351273"/>
                  <a:pt x="623379" y="351273"/>
                  <a:pt x="623379" y="352488"/>
                </a:cubicBezTo>
                <a:cubicBezTo>
                  <a:pt x="624611" y="352488"/>
                  <a:pt x="624611" y="352488"/>
                  <a:pt x="625842" y="353702"/>
                </a:cubicBezTo>
                <a:cubicBezTo>
                  <a:pt x="625842" y="354916"/>
                  <a:pt x="625842" y="354916"/>
                  <a:pt x="627073" y="354916"/>
                </a:cubicBezTo>
                <a:lnTo>
                  <a:pt x="627073" y="356131"/>
                </a:lnTo>
                <a:cubicBezTo>
                  <a:pt x="627073" y="357345"/>
                  <a:pt x="627073" y="357345"/>
                  <a:pt x="628304" y="358559"/>
                </a:cubicBezTo>
                <a:cubicBezTo>
                  <a:pt x="628304" y="358559"/>
                  <a:pt x="640615" y="394988"/>
                  <a:pt x="664007" y="392559"/>
                </a:cubicBezTo>
                <a:cubicBezTo>
                  <a:pt x="661545" y="365845"/>
                  <a:pt x="639384" y="345202"/>
                  <a:pt x="609837" y="345202"/>
                </a:cubicBezTo>
                <a:close/>
                <a:moveTo>
                  <a:pt x="609805" y="321527"/>
                </a:moveTo>
                <a:cubicBezTo>
                  <a:pt x="651831" y="321527"/>
                  <a:pt x="687677" y="354892"/>
                  <a:pt x="687677" y="395672"/>
                </a:cubicBezTo>
                <a:cubicBezTo>
                  <a:pt x="687677" y="436452"/>
                  <a:pt x="651831" y="468582"/>
                  <a:pt x="609805" y="468582"/>
                </a:cubicBezTo>
                <a:cubicBezTo>
                  <a:pt x="565307" y="468582"/>
                  <a:pt x="529461" y="436452"/>
                  <a:pt x="529461" y="395672"/>
                </a:cubicBezTo>
                <a:cubicBezTo>
                  <a:pt x="529461" y="354892"/>
                  <a:pt x="565307" y="321527"/>
                  <a:pt x="609805" y="321527"/>
                </a:cubicBezTo>
                <a:close/>
                <a:moveTo>
                  <a:pt x="716495" y="314050"/>
                </a:moveTo>
                <a:cubicBezTo>
                  <a:pt x="714008" y="315292"/>
                  <a:pt x="712765" y="316535"/>
                  <a:pt x="709034" y="316535"/>
                </a:cubicBezTo>
                <a:lnTo>
                  <a:pt x="466568" y="316535"/>
                </a:lnTo>
                <a:lnTo>
                  <a:pt x="466568" y="526477"/>
                </a:lnTo>
                <a:cubicBezTo>
                  <a:pt x="466568" y="557533"/>
                  <a:pt x="441700" y="582378"/>
                  <a:pt x="411858" y="582378"/>
                </a:cubicBezTo>
                <a:lnTo>
                  <a:pt x="153228" y="582378"/>
                </a:lnTo>
                <a:lnTo>
                  <a:pt x="153228" y="676790"/>
                </a:lnTo>
                <a:lnTo>
                  <a:pt x="329793" y="676790"/>
                </a:lnTo>
                <a:cubicBezTo>
                  <a:pt x="334767" y="676790"/>
                  <a:pt x="339740" y="679275"/>
                  <a:pt x="340984" y="685486"/>
                </a:cubicBezTo>
                <a:cubicBezTo>
                  <a:pt x="344714" y="696666"/>
                  <a:pt x="355905" y="704120"/>
                  <a:pt x="369582" y="704120"/>
                </a:cubicBezTo>
                <a:lnTo>
                  <a:pt x="583449" y="702878"/>
                </a:lnTo>
                <a:cubicBezTo>
                  <a:pt x="589666" y="701635"/>
                  <a:pt x="608318" y="692940"/>
                  <a:pt x="619508" y="680517"/>
                </a:cubicBezTo>
                <a:cubicBezTo>
                  <a:pt x="620752" y="678033"/>
                  <a:pt x="624482" y="676790"/>
                  <a:pt x="628212" y="676790"/>
                </a:cubicBezTo>
                <a:lnTo>
                  <a:pt x="804777" y="676790"/>
                </a:lnTo>
                <a:lnTo>
                  <a:pt x="804777" y="320261"/>
                </a:lnTo>
                <a:lnTo>
                  <a:pt x="803534" y="320261"/>
                </a:lnTo>
                <a:lnTo>
                  <a:pt x="753797" y="356287"/>
                </a:lnTo>
                <a:cubicBezTo>
                  <a:pt x="748824" y="358771"/>
                  <a:pt x="743850" y="360014"/>
                  <a:pt x="740120" y="360014"/>
                </a:cubicBezTo>
                <a:cubicBezTo>
                  <a:pt x="733903" y="360014"/>
                  <a:pt x="730172" y="358771"/>
                  <a:pt x="725199" y="355045"/>
                </a:cubicBezTo>
                <a:cubicBezTo>
                  <a:pt x="717738" y="350076"/>
                  <a:pt x="714008" y="340137"/>
                  <a:pt x="717738" y="330199"/>
                </a:cubicBezTo>
                <a:lnTo>
                  <a:pt x="720225" y="316535"/>
                </a:lnTo>
                <a:cubicBezTo>
                  <a:pt x="718982" y="316535"/>
                  <a:pt x="717738" y="315292"/>
                  <a:pt x="716495" y="314050"/>
                </a:cubicBezTo>
                <a:close/>
                <a:moveTo>
                  <a:pt x="115798" y="307819"/>
                </a:moveTo>
                <a:lnTo>
                  <a:pt x="325211" y="307819"/>
                </a:lnTo>
                <a:cubicBezTo>
                  <a:pt x="330167" y="307819"/>
                  <a:pt x="336363" y="312542"/>
                  <a:pt x="336363" y="318445"/>
                </a:cubicBezTo>
                <a:lnTo>
                  <a:pt x="336363" y="320806"/>
                </a:lnTo>
                <a:cubicBezTo>
                  <a:pt x="336363" y="325528"/>
                  <a:pt x="330167" y="330251"/>
                  <a:pt x="325211" y="330251"/>
                </a:cubicBezTo>
                <a:lnTo>
                  <a:pt x="115798" y="330251"/>
                </a:lnTo>
                <a:cubicBezTo>
                  <a:pt x="109602" y="330251"/>
                  <a:pt x="104646" y="325528"/>
                  <a:pt x="104646" y="320806"/>
                </a:cubicBezTo>
                <a:lnTo>
                  <a:pt x="104646" y="318445"/>
                </a:lnTo>
                <a:cubicBezTo>
                  <a:pt x="104646" y="312542"/>
                  <a:pt x="109602" y="307819"/>
                  <a:pt x="115798" y="307819"/>
                </a:cubicBezTo>
                <a:close/>
                <a:moveTo>
                  <a:pt x="64154" y="307819"/>
                </a:moveTo>
                <a:cubicBezTo>
                  <a:pt x="71255" y="307819"/>
                  <a:pt x="75989" y="312555"/>
                  <a:pt x="75989" y="318474"/>
                </a:cubicBezTo>
                <a:cubicBezTo>
                  <a:pt x="75989" y="325578"/>
                  <a:pt x="71255" y="331497"/>
                  <a:pt x="64154" y="331497"/>
                </a:cubicBezTo>
                <a:cubicBezTo>
                  <a:pt x="58236" y="331497"/>
                  <a:pt x="52319" y="325578"/>
                  <a:pt x="52319" y="318474"/>
                </a:cubicBezTo>
                <a:cubicBezTo>
                  <a:pt x="52319" y="312555"/>
                  <a:pt x="58236" y="307819"/>
                  <a:pt x="64154" y="307819"/>
                </a:cubicBezTo>
                <a:close/>
                <a:moveTo>
                  <a:pt x="26161" y="276663"/>
                </a:moveTo>
                <a:lnTo>
                  <a:pt x="26161" y="526052"/>
                </a:lnTo>
                <a:cubicBezTo>
                  <a:pt x="26161" y="543422"/>
                  <a:pt x="39824" y="558311"/>
                  <a:pt x="57213" y="558311"/>
                </a:cubicBezTo>
                <a:lnTo>
                  <a:pt x="411203" y="558311"/>
                </a:lnTo>
                <a:cubicBezTo>
                  <a:pt x="428592" y="558311"/>
                  <a:pt x="442255" y="543422"/>
                  <a:pt x="442255" y="526052"/>
                </a:cubicBezTo>
                <a:lnTo>
                  <a:pt x="442255" y="276663"/>
                </a:lnTo>
                <a:close/>
                <a:moveTo>
                  <a:pt x="754323" y="223075"/>
                </a:moveTo>
                <a:cubicBezTo>
                  <a:pt x="760241" y="223075"/>
                  <a:pt x="766158" y="227811"/>
                  <a:pt x="766158" y="234914"/>
                </a:cubicBezTo>
                <a:cubicBezTo>
                  <a:pt x="766158" y="240834"/>
                  <a:pt x="760241" y="246753"/>
                  <a:pt x="754323" y="246753"/>
                </a:cubicBezTo>
                <a:cubicBezTo>
                  <a:pt x="747222" y="246753"/>
                  <a:pt x="742488" y="240834"/>
                  <a:pt x="742488" y="234914"/>
                </a:cubicBezTo>
                <a:cubicBezTo>
                  <a:pt x="742488" y="227811"/>
                  <a:pt x="747222" y="223075"/>
                  <a:pt x="754323" y="223075"/>
                </a:cubicBezTo>
                <a:close/>
                <a:moveTo>
                  <a:pt x="910047" y="221826"/>
                </a:moveTo>
                <a:cubicBezTo>
                  <a:pt x="917148" y="221826"/>
                  <a:pt x="921882" y="226562"/>
                  <a:pt x="921882" y="233665"/>
                </a:cubicBezTo>
                <a:cubicBezTo>
                  <a:pt x="921882" y="239584"/>
                  <a:pt x="917148" y="245504"/>
                  <a:pt x="910047" y="245504"/>
                </a:cubicBezTo>
                <a:cubicBezTo>
                  <a:pt x="904130" y="245504"/>
                  <a:pt x="898212" y="239584"/>
                  <a:pt x="898212" y="233665"/>
                </a:cubicBezTo>
                <a:cubicBezTo>
                  <a:pt x="898212" y="226562"/>
                  <a:pt x="904130" y="221826"/>
                  <a:pt x="910047" y="221826"/>
                </a:cubicBezTo>
                <a:close/>
                <a:moveTo>
                  <a:pt x="857727" y="221826"/>
                </a:moveTo>
                <a:cubicBezTo>
                  <a:pt x="864828" y="221826"/>
                  <a:pt x="869562" y="226562"/>
                  <a:pt x="869562" y="233665"/>
                </a:cubicBezTo>
                <a:cubicBezTo>
                  <a:pt x="869562" y="239584"/>
                  <a:pt x="864828" y="245504"/>
                  <a:pt x="857727" y="245504"/>
                </a:cubicBezTo>
                <a:cubicBezTo>
                  <a:pt x="851810" y="245504"/>
                  <a:pt x="845892" y="239584"/>
                  <a:pt x="845892" y="233665"/>
                </a:cubicBezTo>
                <a:cubicBezTo>
                  <a:pt x="845892" y="226562"/>
                  <a:pt x="851810" y="221826"/>
                  <a:pt x="857727" y="221826"/>
                </a:cubicBezTo>
                <a:close/>
                <a:moveTo>
                  <a:pt x="805404" y="221826"/>
                </a:moveTo>
                <a:cubicBezTo>
                  <a:pt x="812505" y="221826"/>
                  <a:pt x="817239" y="226562"/>
                  <a:pt x="817239" y="233665"/>
                </a:cubicBezTo>
                <a:cubicBezTo>
                  <a:pt x="817239" y="239584"/>
                  <a:pt x="812505" y="245504"/>
                  <a:pt x="805404" y="245504"/>
                </a:cubicBezTo>
                <a:cubicBezTo>
                  <a:pt x="799487" y="245504"/>
                  <a:pt x="793569" y="239584"/>
                  <a:pt x="793569" y="233665"/>
                </a:cubicBezTo>
                <a:cubicBezTo>
                  <a:pt x="793569" y="226562"/>
                  <a:pt x="799487" y="221826"/>
                  <a:pt x="805404" y="221826"/>
                </a:cubicBezTo>
                <a:close/>
                <a:moveTo>
                  <a:pt x="163906" y="203136"/>
                </a:moveTo>
                <a:lnTo>
                  <a:pt x="168652" y="203136"/>
                </a:lnTo>
                <a:cubicBezTo>
                  <a:pt x="173398" y="203136"/>
                  <a:pt x="178144" y="207884"/>
                  <a:pt x="178144" y="212631"/>
                </a:cubicBezTo>
                <a:lnTo>
                  <a:pt x="178144" y="217379"/>
                </a:lnTo>
                <a:cubicBezTo>
                  <a:pt x="178144" y="222126"/>
                  <a:pt x="173398" y="228061"/>
                  <a:pt x="168652" y="228061"/>
                </a:cubicBezTo>
                <a:lnTo>
                  <a:pt x="163906" y="228061"/>
                </a:lnTo>
                <a:cubicBezTo>
                  <a:pt x="157974" y="228061"/>
                  <a:pt x="153228" y="222126"/>
                  <a:pt x="153228" y="217379"/>
                </a:cubicBezTo>
                <a:lnTo>
                  <a:pt x="153228" y="212631"/>
                </a:lnTo>
                <a:cubicBezTo>
                  <a:pt x="153228" y="207884"/>
                  <a:pt x="157974" y="203136"/>
                  <a:pt x="163906" y="203136"/>
                </a:cubicBezTo>
                <a:close/>
                <a:moveTo>
                  <a:pt x="116481" y="203136"/>
                </a:moveTo>
                <a:cubicBezTo>
                  <a:pt x="122398" y="203136"/>
                  <a:pt x="128316" y="207884"/>
                  <a:pt x="128316" y="215005"/>
                </a:cubicBezTo>
                <a:cubicBezTo>
                  <a:pt x="128316" y="222126"/>
                  <a:pt x="122398" y="228061"/>
                  <a:pt x="116481" y="228061"/>
                </a:cubicBezTo>
                <a:cubicBezTo>
                  <a:pt x="109380" y="228061"/>
                  <a:pt x="104646" y="222126"/>
                  <a:pt x="104646" y="215005"/>
                </a:cubicBezTo>
                <a:cubicBezTo>
                  <a:pt x="104646" y="207884"/>
                  <a:pt x="109380" y="203136"/>
                  <a:pt x="116481" y="203136"/>
                </a:cubicBezTo>
                <a:close/>
                <a:moveTo>
                  <a:pt x="61811" y="203136"/>
                </a:moveTo>
                <a:lnTo>
                  <a:pt x="66557" y="203136"/>
                </a:lnTo>
                <a:cubicBezTo>
                  <a:pt x="71302" y="203136"/>
                  <a:pt x="77235" y="207884"/>
                  <a:pt x="77235" y="212631"/>
                </a:cubicBezTo>
                <a:lnTo>
                  <a:pt x="77235" y="217379"/>
                </a:lnTo>
                <a:cubicBezTo>
                  <a:pt x="77235" y="222126"/>
                  <a:pt x="71302" y="228061"/>
                  <a:pt x="66557" y="228061"/>
                </a:cubicBezTo>
                <a:lnTo>
                  <a:pt x="61811" y="228061"/>
                </a:lnTo>
                <a:cubicBezTo>
                  <a:pt x="57065" y="228061"/>
                  <a:pt x="52319" y="222126"/>
                  <a:pt x="52319" y="217379"/>
                </a:cubicBezTo>
                <a:lnTo>
                  <a:pt x="52319" y="212631"/>
                </a:lnTo>
                <a:cubicBezTo>
                  <a:pt x="52319" y="207884"/>
                  <a:pt x="57065" y="203136"/>
                  <a:pt x="61811" y="203136"/>
                </a:cubicBezTo>
                <a:close/>
                <a:moveTo>
                  <a:pt x="57195" y="175719"/>
                </a:moveTo>
                <a:cubicBezTo>
                  <a:pt x="39813" y="175719"/>
                  <a:pt x="24915" y="189203"/>
                  <a:pt x="24915" y="207590"/>
                </a:cubicBezTo>
                <a:lnTo>
                  <a:pt x="24915" y="250493"/>
                </a:lnTo>
                <a:lnTo>
                  <a:pt x="387440" y="250493"/>
                </a:lnTo>
                <a:cubicBezTo>
                  <a:pt x="360127" y="233332"/>
                  <a:pt x="339021" y="207590"/>
                  <a:pt x="329089" y="175719"/>
                </a:cubicBezTo>
                <a:close/>
                <a:moveTo>
                  <a:pt x="744776" y="173226"/>
                </a:moveTo>
                <a:cubicBezTo>
                  <a:pt x="721218" y="173226"/>
                  <a:pt x="701380" y="191776"/>
                  <a:pt x="701380" y="214035"/>
                </a:cubicBezTo>
                <a:lnTo>
                  <a:pt x="701380" y="253608"/>
                </a:lnTo>
                <a:cubicBezTo>
                  <a:pt x="701380" y="273394"/>
                  <a:pt x="718739" y="290707"/>
                  <a:pt x="739817" y="294417"/>
                </a:cubicBezTo>
                <a:lnTo>
                  <a:pt x="753455" y="296891"/>
                </a:lnTo>
                <a:lnTo>
                  <a:pt x="742296" y="333990"/>
                </a:lnTo>
                <a:lnTo>
                  <a:pt x="795611" y="295654"/>
                </a:lnTo>
                <a:lnTo>
                  <a:pt x="920840" y="295654"/>
                </a:lnTo>
                <a:cubicBezTo>
                  <a:pt x="944398" y="295654"/>
                  <a:pt x="962996" y="275868"/>
                  <a:pt x="962996" y="253608"/>
                </a:cubicBezTo>
                <a:lnTo>
                  <a:pt x="962996" y="214035"/>
                </a:lnTo>
                <a:cubicBezTo>
                  <a:pt x="962996" y="191776"/>
                  <a:pt x="944398" y="173226"/>
                  <a:pt x="920840" y="173226"/>
                </a:cubicBezTo>
                <a:close/>
                <a:moveTo>
                  <a:pt x="547539" y="150794"/>
                </a:moveTo>
                <a:cubicBezTo>
                  <a:pt x="545114" y="181455"/>
                  <a:pt x="535417" y="208437"/>
                  <a:pt x="525720" y="228060"/>
                </a:cubicBezTo>
                <a:cubicBezTo>
                  <a:pt x="549963" y="209663"/>
                  <a:pt x="568145" y="182682"/>
                  <a:pt x="570569" y="150794"/>
                </a:cubicBezTo>
                <a:close/>
                <a:moveTo>
                  <a:pt x="473400" y="150794"/>
                </a:moveTo>
                <a:lnTo>
                  <a:pt x="473400" y="246754"/>
                </a:lnTo>
                <a:cubicBezTo>
                  <a:pt x="478259" y="246754"/>
                  <a:pt x="483117" y="245524"/>
                  <a:pt x="487976" y="244293"/>
                </a:cubicBezTo>
                <a:cubicBezTo>
                  <a:pt x="490405" y="241833"/>
                  <a:pt x="518342" y="203695"/>
                  <a:pt x="521986" y="150794"/>
                </a:cubicBezTo>
                <a:close/>
                <a:moveTo>
                  <a:pt x="399899" y="150794"/>
                </a:moveTo>
                <a:cubicBezTo>
                  <a:pt x="402328" y="180320"/>
                  <a:pt x="413260" y="212307"/>
                  <a:pt x="438768" y="245524"/>
                </a:cubicBezTo>
                <a:cubicBezTo>
                  <a:pt x="442412" y="246754"/>
                  <a:pt x="444841" y="246754"/>
                  <a:pt x="448485" y="246754"/>
                </a:cubicBezTo>
                <a:lnTo>
                  <a:pt x="448485" y="150794"/>
                </a:lnTo>
                <a:close/>
                <a:moveTo>
                  <a:pt x="350064" y="150794"/>
                </a:moveTo>
                <a:cubicBezTo>
                  <a:pt x="353708" y="182690"/>
                  <a:pt x="371928" y="212132"/>
                  <a:pt x="398650" y="229306"/>
                </a:cubicBezTo>
                <a:cubicBezTo>
                  <a:pt x="384074" y="202318"/>
                  <a:pt x="376786" y="175329"/>
                  <a:pt x="375572" y="150794"/>
                </a:cubicBezTo>
                <a:close/>
                <a:moveTo>
                  <a:pt x="394913" y="46111"/>
                </a:moveTo>
                <a:cubicBezTo>
                  <a:pt x="370670" y="64517"/>
                  <a:pt x="353701" y="92739"/>
                  <a:pt x="350064" y="125870"/>
                </a:cubicBezTo>
                <a:lnTo>
                  <a:pt x="375519" y="125870"/>
                </a:lnTo>
                <a:cubicBezTo>
                  <a:pt x="376731" y="93966"/>
                  <a:pt x="385216" y="65744"/>
                  <a:pt x="394913" y="46111"/>
                </a:cubicBezTo>
                <a:close/>
                <a:moveTo>
                  <a:pt x="523232" y="43618"/>
                </a:moveTo>
                <a:cubicBezTo>
                  <a:pt x="539023" y="71853"/>
                  <a:pt x="546310" y="98861"/>
                  <a:pt x="547525" y="125869"/>
                </a:cubicBezTo>
                <a:lnTo>
                  <a:pt x="571818" y="125869"/>
                </a:lnTo>
                <a:cubicBezTo>
                  <a:pt x="569389" y="91495"/>
                  <a:pt x="549954" y="60805"/>
                  <a:pt x="523232" y="43618"/>
                </a:cubicBezTo>
                <a:close/>
                <a:moveTo>
                  <a:pt x="473400" y="24925"/>
                </a:moveTo>
                <a:cubicBezTo>
                  <a:pt x="473400" y="24925"/>
                  <a:pt x="473400" y="26156"/>
                  <a:pt x="473400" y="27387"/>
                </a:cubicBezTo>
                <a:lnTo>
                  <a:pt x="473400" y="125870"/>
                </a:lnTo>
                <a:lnTo>
                  <a:pt x="521986" y="125870"/>
                </a:lnTo>
                <a:cubicBezTo>
                  <a:pt x="520771" y="95094"/>
                  <a:pt x="509840" y="60625"/>
                  <a:pt x="481903" y="27387"/>
                </a:cubicBezTo>
                <a:cubicBezTo>
                  <a:pt x="479473" y="26156"/>
                  <a:pt x="477044" y="24925"/>
                  <a:pt x="473400" y="24925"/>
                </a:cubicBezTo>
                <a:close/>
                <a:moveTo>
                  <a:pt x="448485" y="24925"/>
                </a:moveTo>
                <a:cubicBezTo>
                  <a:pt x="442412" y="26156"/>
                  <a:pt x="437553" y="27387"/>
                  <a:pt x="432695" y="28618"/>
                </a:cubicBezTo>
                <a:cubicBezTo>
                  <a:pt x="425407" y="39697"/>
                  <a:pt x="402328" y="76629"/>
                  <a:pt x="399899" y="125870"/>
                </a:cubicBezTo>
                <a:lnTo>
                  <a:pt x="448485" y="125870"/>
                </a:lnTo>
                <a:lnTo>
                  <a:pt x="448485" y="27387"/>
                </a:lnTo>
                <a:cubicBezTo>
                  <a:pt x="448485" y="26156"/>
                  <a:pt x="448485" y="24925"/>
                  <a:pt x="448485" y="24925"/>
                </a:cubicBezTo>
                <a:close/>
                <a:moveTo>
                  <a:pt x="460362" y="0"/>
                </a:moveTo>
                <a:cubicBezTo>
                  <a:pt x="536259" y="0"/>
                  <a:pt x="597226" y="60973"/>
                  <a:pt x="597226" y="136879"/>
                </a:cubicBezTo>
                <a:cubicBezTo>
                  <a:pt x="597226" y="210296"/>
                  <a:pt x="538748" y="270024"/>
                  <a:pt x="466583" y="272513"/>
                </a:cubicBezTo>
                <a:lnTo>
                  <a:pt x="466583" y="291178"/>
                </a:lnTo>
                <a:lnTo>
                  <a:pt x="689298" y="291178"/>
                </a:lnTo>
                <a:cubicBezTo>
                  <a:pt x="681833" y="279979"/>
                  <a:pt x="676856" y="267536"/>
                  <a:pt x="676856" y="253848"/>
                </a:cubicBezTo>
                <a:lnTo>
                  <a:pt x="676856" y="214029"/>
                </a:lnTo>
                <a:cubicBezTo>
                  <a:pt x="676856" y="177942"/>
                  <a:pt x="706718" y="148078"/>
                  <a:pt x="744044" y="148078"/>
                </a:cubicBezTo>
                <a:lnTo>
                  <a:pt x="920723" y="148078"/>
                </a:lnTo>
                <a:cubicBezTo>
                  <a:pt x="958050" y="148078"/>
                  <a:pt x="986667" y="177942"/>
                  <a:pt x="986667" y="214029"/>
                </a:cubicBezTo>
                <a:lnTo>
                  <a:pt x="986667" y="253848"/>
                </a:lnTo>
                <a:cubicBezTo>
                  <a:pt x="986667" y="289934"/>
                  <a:pt x="958050" y="319799"/>
                  <a:pt x="920723" y="319799"/>
                </a:cubicBezTo>
                <a:lnTo>
                  <a:pt x="828651" y="319799"/>
                </a:lnTo>
                <a:lnTo>
                  <a:pt x="828651" y="676928"/>
                </a:lnTo>
                <a:lnTo>
                  <a:pt x="905793" y="676928"/>
                </a:lnTo>
                <a:cubicBezTo>
                  <a:pt x="913258" y="676928"/>
                  <a:pt x="920723" y="683150"/>
                  <a:pt x="920723" y="690616"/>
                </a:cubicBezTo>
                <a:lnTo>
                  <a:pt x="920723" y="736657"/>
                </a:lnTo>
                <a:cubicBezTo>
                  <a:pt x="920723" y="785186"/>
                  <a:pt x="879664" y="826250"/>
                  <a:pt x="828651" y="826250"/>
                </a:cubicBezTo>
                <a:lnTo>
                  <a:pt x="135620" y="826250"/>
                </a:lnTo>
                <a:cubicBezTo>
                  <a:pt x="85851" y="826250"/>
                  <a:pt x="46036" y="786431"/>
                  <a:pt x="46036" y="737901"/>
                </a:cubicBezTo>
                <a:lnTo>
                  <a:pt x="46036" y="694349"/>
                </a:lnTo>
                <a:cubicBezTo>
                  <a:pt x="46036" y="684394"/>
                  <a:pt x="53502" y="676928"/>
                  <a:pt x="63455" y="676928"/>
                </a:cubicBezTo>
                <a:lnTo>
                  <a:pt x="128155" y="676928"/>
                </a:lnTo>
                <a:lnTo>
                  <a:pt x="128155" y="582357"/>
                </a:lnTo>
                <a:lnTo>
                  <a:pt x="57234" y="582357"/>
                </a:lnTo>
                <a:cubicBezTo>
                  <a:pt x="26129" y="582357"/>
                  <a:pt x="0" y="557470"/>
                  <a:pt x="0" y="526361"/>
                </a:cubicBezTo>
                <a:lnTo>
                  <a:pt x="0" y="207807"/>
                </a:lnTo>
                <a:cubicBezTo>
                  <a:pt x="0" y="175454"/>
                  <a:pt x="26129" y="150567"/>
                  <a:pt x="57234" y="150567"/>
                </a:cubicBezTo>
                <a:lnTo>
                  <a:pt x="325986" y="150567"/>
                </a:lnTo>
                <a:cubicBezTo>
                  <a:pt x="324742" y="146834"/>
                  <a:pt x="324742" y="141856"/>
                  <a:pt x="324742" y="136879"/>
                </a:cubicBezTo>
                <a:cubicBezTo>
                  <a:pt x="324742" y="75906"/>
                  <a:pt x="364557" y="23643"/>
                  <a:pt x="420547" y="6222"/>
                </a:cubicBezTo>
                <a:cubicBezTo>
                  <a:pt x="421791" y="4977"/>
                  <a:pt x="423035" y="4977"/>
                  <a:pt x="423035" y="4977"/>
                </a:cubicBezTo>
                <a:cubicBezTo>
                  <a:pt x="435477" y="2489"/>
                  <a:pt x="447920" y="0"/>
                  <a:pt x="46036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895103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7888F11-BDBE-D441-A459-190700994463}"/>
              </a:ext>
            </a:extLst>
          </p:cNvPr>
          <p:cNvGrpSpPr/>
          <p:nvPr/>
        </p:nvGrpSpPr>
        <p:grpSpPr>
          <a:xfrm>
            <a:off x="10066001" y="4976988"/>
            <a:ext cx="12804247" cy="6310328"/>
            <a:chOff x="10066001" y="4976988"/>
            <a:chExt cx="12804247" cy="6310328"/>
          </a:xfrm>
        </p:grpSpPr>
        <p:grpSp>
          <p:nvGrpSpPr>
            <p:cNvPr id="799" name="Group 798">
              <a:extLst>
                <a:ext uri="{FF2B5EF4-FFF2-40B4-BE49-F238E27FC236}">
                  <a16:creationId xmlns:a16="http://schemas.microsoft.com/office/drawing/2014/main" id="{1A618372-791C-0946-B91A-FA19DEA2F87F}"/>
                </a:ext>
              </a:extLst>
            </p:cNvPr>
            <p:cNvGrpSpPr/>
            <p:nvPr/>
          </p:nvGrpSpPr>
          <p:grpSpPr>
            <a:xfrm>
              <a:off x="10066001" y="4976988"/>
              <a:ext cx="3138146" cy="4682904"/>
              <a:chOff x="10066001" y="4976988"/>
              <a:chExt cx="3138146" cy="4682904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5C1416E-86D9-C240-9D21-2A24B76A3413}"/>
                  </a:ext>
                </a:extLst>
              </p:cNvPr>
              <p:cNvSpPr/>
              <p:nvPr/>
            </p:nvSpPr>
            <p:spPr>
              <a:xfrm>
                <a:off x="10073475" y="4983218"/>
                <a:ext cx="3123200" cy="46704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8" h="3749">
                    <a:moveTo>
                      <a:pt x="0" y="110"/>
                    </a:moveTo>
                    <a:lnTo>
                      <a:pt x="0" y="3749"/>
                    </a:lnTo>
                    <a:lnTo>
                      <a:pt x="2508" y="3749"/>
                    </a:lnTo>
                    <a:lnTo>
                      <a:pt x="2508" y="110"/>
                    </a:lnTo>
                    <a:cubicBezTo>
                      <a:pt x="2508" y="49"/>
                      <a:pt x="2459" y="0"/>
                      <a:pt x="2399" y="0"/>
                    </a:cubicBezTo>
                    <a:lnTo>
                      <a:pt x="110" y="0"/>
                    </a:lnTo>
                    <a:cubicBezTo>
                      <a:pt x="48" y="0"/>
                      <a:pt x="0" y="49"/>
                      <a:pt x="0" y="1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24906084-2E6D-BA45-88D8-61576D84BE37}"/>
                  </a:ext>
                </a:extLst>
              </p:cNvPr>
              <p:cNvSpPr/>
              <p:nvPr/>
            </p:nvSpPr>
            <p:spPr>
              <a:xfrm>
                <a:off x="10066001" y="4976988"/>
                <a:ext cx="3138146" cy="4682904"/>
              </a:xfrm>
              <a:custGeom>
                <a:avLst/>
                <a:gdLst>
                  <a:gd name="connsiteX0" fmla="*/ 144459 w 3138146"/>
                  <a:gd name="connsiteY0" fmla="*/ 12461 h 4682904"/>
                  <a:gd name="connsiteX1" fmla="*/ 13703 w 3138146"/>
                  <a:gd name="connsiteY1" fmla="*/ 143268 h 4682904"/>
                  <a:gd name="connsiteX2" fmla="*/ 13703 w 3138146"/>
                  <a:gd name="connsiteY2" fmla="*/ 4669197 h 4682904"/>
                  <a:gd name="connsiteX3" fmla="*/ 3124445 w 3138146"/>
                  <a:gd name="connsiteY3" fmla="*/ 4669197 h 4682904"/>
                  <a:gd name="connsiteX4" fmla="*/ 3124445 w 3138146"/>
                  <a:gd name="connsiteY4" fmla="*/ 143268 h 4682904"/>
                  <a:gd name="connsiteX5" fmla="*/ 2994935 w 3138146"/>
                  <a:gd name="connsiteY5" fmla="*/ 12461 h 4682904"/>
                  <a:gd name="connsiteX6" fmla="*/ 144454 w 3138146"/>
                  <a:gd name="connsiteY6" fmla="*/ 0 h 4682904"/>
                  <a:gd name="connsiteX7" fmla="*/ 2994937 w 3138146"/>
                  <a:gd name="connsiteY7" fmla="*/ 0 h 4682904"/>
                  <a:gd name="connsiteX8" fmla="*/ 3138146 w 3138146"/>
                  <a:gd name="connsiteY8" fmla="*/ 143265 h 4682904"/>
                  <a:gd name="connsiteX9" fmla="*/ 3138146 w 3138146"/>
                  <a:gd name="connsiteY9" fmla="*/ 4676675 h 4682904"/>
                  <a:gd name="connsiteX10" fmla="*/ 3130674 w 3138146"/>
                  <a:gd name="connsiteY10" fmla="*/ 4682904 h 4682904"/>
                  <a:gd name="connsiteX11" fmla="*/ 7472 w 3138146"/>
                  <a:gd name="connsiteY11" fmla="*/ 4682904 h 4682904"/>
                  <a:gd name="connsiteX12" fmla="*/ 0 w 3138146"/>
                  <a:gd name="connsiteY12" fmla="*/ 4676675 h 4682904"/>
                  <a:gd name="connsiteX13" fmla="*/ 0 w 3138146"/>
                  <a:gd name="connsiteY13" fmla="*/ 143265 h 4682904"/>
                  <a:gd name="connsiteX14" fmla="*/ 144454 w 3138146"/>
                  <a:gd name="connsiteY14" fmla="*/ 0 h 46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38146" h="4682904">
                    <a:moveTo>
                      <a:pt x="144459" y="12461"/>
                    </a:moveTo>
                    <a:cubicBezTo>
                      <a:pt x="72232" y="12461"/>
                      <a:pt x="13703" y="71013"/>
                      <a:pt x="13703" y="143268"/>
                    </a:cubicBezTo>
                    <a:lnTo>
                      <a:pt x="13703" y="4669197"/>
                    </a:lnTo>
                    <a:lnTo>
                      <a:pt x="3124445" y="4669197"/>
                    </a:lnTo>
                    <a:lnTo>
                      <a:pt x="3124445" y="143268"/>
                    </a:lnTo>
                    <a:cubicBezTo>
                      <a:pt x="3124445" y="71013"/>
                      <a:pt x="3065916" y="12461"/>
                      <a:pt x="2994935" y="12461"/>
                    </a:cubicBezTo>
                    <a:close/>
                    <a:moveTo>
                      <a:pt x="144454" y="0"/>
                    </a:moveTo>
                    <a:lnTo>
                      <a:pt x="2994937" y="0"/>
                    </a:lnTo>
                    <a:cubicBezTo>
                      <a:pt x="3073391" y="0"/>
                      <a:pt x="3138146" y="64781"/>
                      <a:pt x="3138146" y="143265"/>
                    </a:cubicBezTo>
                    <a:lnTo>
                      <a:pt x="3138146" y="4676675"/>
                    </a:lnTo>
                    <a:cubicBezTo>
                      <a:pt x="3138146" y="4680412"/>
                      <a:pt x="3134410" y="4682904"/>
                      <a:pt x="3130674" y="4682904"/>
                    </a:cubicBezTo>
                    <a:lnTo>
                      <a:pt x="7472" y="4682904"/>
                    </a:lnTo>
                    <a:cubicBezTo>
                      <a:pt x="2491" y="4682904"/>
                      <a:pt x="0" y="4680412"/>
                      <a:pt x="0" y="4676675"/>
                    </a:cubicBezTo>
                    <a:lnTo>
                      <a:pt x="0" y="143265"/>
                    </a:lnTo>
                    <a:cubicBezTo>
                      <a:pt x="0" y="64781"/>
                      <a:pt x="64755" y="0"/>
                      <a:pt x="144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3E06FA8E-0FD9-FE4E-BE81-F94B67973AC5}"/>
                  </a:ext>
                </a:extLst>
              </p:cNvPr>
              <p:cNvSpPr/>
              <p:nvPr/>
            </p:nvSpPr>
            <p:spPr>
              <a:xfrm>
                <a:off x="11628223" y="4976988"/>
                <a:ext cx="12458" cy="4682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759">
                    <a:moveTo>
                      <a:pt x="6" y="3759"/>
                    </a:moveTo>
                    <a:cubicBezTo>
                      <a:pt x="3" y="3759"/>
                      <a:pt x="0" y="3757"/>
                      <a:pt x="0" y="3754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3754"/>
                    </a:lnTo>
                    <a:cubicBezTo>
                      <a:pt x="11" y="3757"/>
                      <a:pt x="9" y="3759"/>
                      <a:pt x="6" y="37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A0D70CD7-3A0F-F948-8827-ADB59F13F45B}"/>
                  </a:ext>
                </a:extLst>
              </p:cNvPr>
              <p:cNvSpPr/>
              <p:nvPr/>
            </p:nvSpPr>
            <p:spPr>
              <a:xfrm>
                <a:off x="11361621" y="6903483"/>
                <a:ext cx="94680" cy="1374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" h="1104">
                    <a:moveTo>
                      <a:pt x="39" y="1104"/>
                    </a:moveTo>
                    <a:cubicBezTo>
                      <a:pt x="17" y="1104"/>
                      <a:pt x="0" y="1086"/>
                      <a:pt x="0" y="1065"/>
                    </a:cubicBezTo>
                    <a:lnTo>
                      <a:pt x="0" y="39"/>
                    </a:lnTo>
                    <a:cubicBezTo>
                      <a:pt x="0" y="18"/>
                      <a:pt x="17" y="0"/>
                      <a:pt x="39" y="0"/>
                    </a:cubicBezTo>
                    <a:cubicBezTo>
                      <a:pt x="60" y="0"/>
                      <a:pt x="77" y="18"/>
                      <a:pt x="77" y="39"/>
                    </a:cubicBezTo>
                    <a:lnTo>
                      <a:pt x="77" y="1065"/>
                    </a:lnTo>
                    <a:cubicBezTo>
                      <a:pt x="77" y="1086"/>
                      <a:pt x="60" y="1104"/>
                      <a:pt x="39" y="11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D192F286-FF03-2847-87E7-9777C5C79774}"/>
                  </a:ext>
                </a:extLst>
              </p:cNvPr>
              <p:cNvSpPr/>
              <p:nvPr/>
            </p:nvSpPr>
            <p:spPr>
              <a:xfrm>
                <a:off x="11355395" y="6897253"/>
                <a:ext cx="108384" cy="1386927"/>
              </a:xfrm>
              <a:custGeom>
                <a:avLst/>
                <a:gdLst>
                  <a:gd name="connsiteX0" fmla="*/ 54188 w 108384"/>
                  <a:gd name="connsiteY0" fmla="*/ 13707 h 1386927"/>
                  <a:gd name="connsiteX1" fmla="*/ 13700 w 108384"/>
                  <a:gd name="connsiteY1" fmla="*/ 54791 h 1386927"/>
                  <a:gd name="connsiteX2" fmla="*/ 13700 w 108384"/>
                  <a:gd name="connsiteY2" fmla="*/ 1332136 h 1386927"/>
                  <a:gd name="connsiteX3" fmla="*/ 54188 w 108384"/>
                  <a:gd name="connsiteY3" fmla="*/ 1373220 h 1386927"/>
                  <a:gd name="connsiteX4" fmla="*/ 94676 w 108384"/>
                  <a:gd name="connsiteY4" fmla="*/ 1332136 h 1386927"/>
                  <a:gd name="connsiteX5" fmla="*/ 94676 w 108384"/>
                  <a:gd name="connsiteY5" fmla="*/ 54791 h 1386927"/>
                  <a:gd name="connsiteX6" fmla="*/ 54188 w 108384"/>
                  <a:gd name="connsiteY6" fmla="*/ 13707 h 1386927"/>
                  <a:gd name="connsiteX7" fmla="*/ 54192 w 108384"/>
                  <a:gd name="connsiteY7" fmla="*/ 0 h 1386927"/>
                  <a:gd name="connsiteX8" fmla="*/ 108384 w 108384"/>
                  <a:gd name="connsiteY8" fmla="*/ 54780 h 1386927"/>
                  <a:gd name="connsiteX9" fmla="*/ 108384 w 108384"/>
                  <a:gd name="connsiteY9" fmla="*/ 1332147 h 1386927"/>
                  <a:gd name="connsiteX10" fmla="*/ 54192 w 108384"/>
                  <a:gd name="connsiteY10" fmla="*/ 1386927 h 1386927"/>
                  <a:gd name="connsiteX11" fmla="*/ 0 w 108384"/>
                  <a:gd name="connsiteY11" fmla="*/ 1332147 h 1386927"/>
                  <a:gd name="connsiteX12" fmla="*/ 0 w 108384"/>
                  <a:gd name="connsiteY12" fmla="*/ 54780 h 1386927"/>
                  <a:gd name="connsiteX13" fmla="*/ 54192 w 108384"/>
                  <a:gd name="connsiteY13" fmla="*/ 0 h 138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84" h="1386927">
                    <a:moveTo>
                      <a:pt x="54188" y="13707"/>
                    </a:moveTo>
                    <a:cubicBezTo>
                      <a:pt x="32104" y="13707"/>
                      <a:pt x="13700" y="31137"/>
                      <a:pt x="13700" y="54791"/>
                    </a:cubicBezTo>
                    <a:lnTo>
                      <a:pt x="13700" y="1332136"/>
                    </a:lnTo>
                    <a:cubicBezTo>
                      <a:pt x="13700" y="1354546"/>
                      <a:pt x="32104" y="1373220"/>
                      <a:pt x="54188" y="1373220"/>
                    </a:cubicBezTo>
                    <a:cubicBezTo>
                      <a:pt x="76272" y="1373220"/>
                      <a:pt x="94676" y="1354546"/>
                      <a:pt x="94676" y="1332136"/>
                    </a:cubicBezTo>
                    <a:lnTo>
                      <a:pt x="94676" y="54791"/>
                    </a:lnTo>
                    <a:cubicBezTo>
                      <a:pt x="94676" y="31137"/>
                      <a:pt x="76272" y="13707"/>
                      <a:pt x="54188" y="13707"/>
                    </a:cubicBezTo>
                    <a:close/>
                    <a:moveTo>
                      <a:pt x="54192" y="0"/>
                    </a:moveTo>
                    <a:cubicBezTo>
                      <a:pt x="83751" y="0"/>
                      <a:pt x="108384" y="23655"/>
                      <a:pt x="108384" y="54780"/>
                    </a:cubicBezTo>
                    <a:lnTo>
                      <a:pt x="108384" y="1332147"/>
                    </a:lnTo>
                    <a:cubicBezTo>
                      <a:pt x="108384" y="1362027"/>
                      <a:pt x="83751" y="1386927"/>
                      <a:pt x="54192" y="1386927"/>
                    </a:cubicBezTo>
                    <a:cubicBezTo>
                      <a:pt x="24633" y="1386927"/>
                      <a:pt x="0" y="1362027"/>
                      <a:pt x="0" y="1332147"/>
                    </a:cubicBezTo>
                    <a:lnTo>
                      <a:pt x="0" y="54780"/>
                    </a:lnTo>
                    <a:cubicBezTo>
                      <a:pt x="0" y="23655"/>
                      <a:pt x="24633" y="0"/>
                      <a:pt x="54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72272A04-42BC-B045-A609-81FFCC0BB5F2}"/>
                  </a:ext>
                </a:extLst>
              </p:cNvPr>
              <p:cNvSpPr/>
              <p:nvPr/>
            </p:nvSpPr>
            <p:spPr>
              <a:xfrm>
                <a:off x="11812601" y="6903483"/>
                <a:ext cx="95926" cy="1374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1104">
                    <a:moveTo>
                      <a:pt x="39" y="1104"/>
                    </a:moveTo>
                    <a:cubicBezTo>
                      <a:pt x="17" y="1104"/>
                      <a:pt x="0" y="1086"/>
                      <a:pt x="0" y="1065"/>
                    </a:cubicBezTo>
                    <a:lnTo>
                      <a:pt x="0" y="39"/>
                    </a:lnTo>
                    <a:cubicBezTo>
                      <a:pt x="0" y="18"/>
                      <a:pt x="17" y="0"/>
                      <a:pt x="39" y="0"/>
                    </a:cubicBezTo>
                    <a:cubicBezTo>
                      <a:pt x="60" y="0"/>
                      <a:pt x="78" y="18"/>
                      <a:pt x="78" y="39"/>
                    </a:cubicBezTo>
                    <a:lnTo>
                      <a:pt x="78" y="1065"/>
                    </a:lnTo>
                    <a:cubicBezTo>
                      <a:pt x="78" y="1086"/>
                      <a:pt x="60" y="1104"/>
                      <a:pt x="39" y="11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A9983E74-D5C2-2444-8742-24FF5C5D8E4D}"/>
                  </a:ext>
                </a:extLst>
              </p:cNvPr>
              <p:cNvSpPr/>
              <p:nvPr/>
            </p:nvSpPr>
            <p:spPr>
              <a:xfrm>
                <a:off x="11806372" y="6897253"/>
                <a:ext cx="108384" cy="1386927"/>
              </a:xfrm>
              <a:custGeom>
                <a:avLst/>
                <a:gdLst>
                  <a:gd name="connsiteX0" fmla="*/ 54191 w 108384"/>
                  <a:gd name="connsiteY0" fmla="*/ 13707 h 1386927"/>
                  <a:gd name="connsiteX1" fmla="*/ 13703 w 108384"/>
                  <a:gd name="connsiteY1" fmla="*/ 54791 h 1386927"/>
                  <a:gd name="connsiteX2" fmla="*/ 13703 w 108384"/>
                  <a:gd name="connsiteY2" fmla="*/ 1332136 h 1386927"/>
                  <a:gd name="connsiteX3" fmla="*/ 54191 w 108384"/>
                  <a:gd name="connsiteY3" fmla="*/ 1373220 h 1386927"/>
                  <a:gd name="connsiteX4" fmla="*/ 94679 w 108384"/>
                  <a:gd name="connsiteY4" fmla="*/ 1332136 h 1386927"/>
                  <a:gd name="connsiteX5" fmla="*/ 94679 w 108384"/>
                  <a:gd name="connsiteY5" fmla="*/ 54791 h 1386927"/>
                  <a:gd name="connsiteX6" fmla="*/ 54191 w 108384"/>
                  <a:gd name="connsiteY6" fmla="*/ 13707 h 1386927"/>
                  <a:gd name="connsiteX7" fmla="*/ 54192 w 108384"/>
                  <a:gd name="connsiteY7" fmla="*/ 0 h 1386927"/>
                  <a:gd name="connsiteX8" fmla="*/ 108384 w 108384"/>
                  <a:gd name="connsiteY8" fmla="*/ 54780 h 1386927"/>
                  <a:gd name="connsiteX9" fmla="*/ 108384 w 108384"/>
                  <a:gd name="connsiteY9" fmla="*/ 1332147 h 1386927"/>
                  <a:gd name="connsiteX10" fmla="*/ 54192 w 108384"/>
                  <a:gd name="connsiteY10" fmla="*/ 1386927 h 1386927"/>
                  <a:gd name="connsiteX11" fmla="*/ 0 w 108384"/>
                  <a:gd name="connsiteY11" fmla="*/ 1332147 h 1386927"/>
                  <a:gd name="connsiteX12" fmla="*/ 0 w 108384"/>
                  <a:gd name="connsiteY12" fmla="*/ 54780 h 1386927"/>
                  <a:gd name="connsiteX13" fmla="*/ 54192 w 108384"/>
                  <a:gd name="connsiteY13" fmla="*/ 0 h 138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84" h="1386927">
                    <a:moveTo>
                      <a:pt x="54191" y="13707"/>
                    </a:moveTo>
                    <a:cubicBezTo>
                      <a:pt x="32107" y="13707"/>
                      <a:pt x="13703" y="31137"/>
                      <a:pt x="13703" y="54791"/>
                    </a:cubicBezTo>
                    <a:lnTo>
                      <a:pt x="13703" y="1332136"/>
                    </a:lnTo>
                    <a:cubicBezTo>
                      <a:pt x="13703" y="1354546"/>
                      <a:pt x="32107" y="1373220"/>
                      <a:pt x="54191" y="1373220"/>
                    </a:cubicBezTo>
                    <a:cubicBezTo>
                      <a:pt x="76275" y="1373220"/>
                      <a:pt x="94679" y="1354546"/>
                      <a:pt x="94679" y="1332136"/>
                    </a:cubicBezTo>
                    <a:lnTo>
                      <a:pt x="94679" y="54791"/>
                    </a:lnTo>
                    <a:cubicBezTo>
                      <a:pt x="94679" y="31137"/>
                      <a:pt x="76275" y="13707"/>
                      <a:pt x="54191" y="13707"/>
                    </a:cubicBezTo>
                    <a:close/>
                    <a:moveTo>
                      <a:pt x="54192" y="0"/>
                    </a:moveTo>
                    <a:cubicBezTo>
                      <a:pt x="83751" y="0"/>
                      <a:pt x="108384" y="23655"/>
                      <a:pt x="108384" y="54780"/>
                    </a:cubicBezTo>
                    <a:lnTo>
                      <a:pt x="108384" y="1332147"/>
                    </a:lnTo>
                    <a:cubicBezTo>
                      <a:pt x="108384" y="1362027"/>
                      <a:pt x="83751" y="1386927"/>
                      <a:pt x="54192" y="1386927"/>
                    </a:cubicBezTo>
                    <a:cubicBezTo>
                      <a:pt x="24633" y="1386927"/>
                      <a:pt x="0" y="1362027"/>
                      <a:pt x="0" y="1332147"/>
                    </a:cubicBezTo>
                    <a:lnTo>
                      <a:pt x="0" y="54780"/>
                    </a:lnTo>
                    <a:cubicBezTo>
                      <a:pt x="0" y="23655"/>
                      <a:pt x="24633" y="0"/>
                      <a:pt x="54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76CEB081-03D1-124B-B129-DA26E0F2A74D}"/>
                  </a:ext>
                </a:extLst>
              </p:cNvPr>
              <p:cNvSpPr/>
              <p:nvPr/>
            </p:nvSpPr>
            <p:spPr>
              <a:xfrm>
                <a:off x="10310172" y="7026849"/>
                <a:ext cx="764916" cy="1091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877">
                    <a:moveTo>
                      <a:pt x="577" y="0"/>
                    </a:moveTo>
                    <a:lnTo>
                      <a:pt x="39" y="0"/>
                    </a:lnTo>
                    <a:cubicBezTo>
                      <a:pt x="18" y="0"/>
                      <a:pt x="0" y="17"/>
                      <a:pt x="0" y="39"/>
                    </a:cubicBezTo>
                    <a:lnTo>
                      <a:pt x="0" y="838"/>
                    </a:lnTo>
                    <a:cubicBezTo>
                      <a:pt x="0" y="860"/>
                      <a:pt x="18" y="877"/>
                      <a:pt x="39" y="877"/>
                    </a:cubicBezTo>
                    <a:lnTo>
                      <a:pt x="577" y="877"/>
                    </a:lnTo>
                    <a:cubicBezTo>
                      <a:pt x="598" y="877"/>
                      <a:pt x="615" y="860"/>
                      <a:pt x="615" y="838"/>
                    </a:cubicBezTo>
                    <a:lnTo>
                      <a:pt x="615" y="39"/>
                    </a:lnTo>
                    <a:cubicBezTo>
                      <a:pt x="615" y="17"/>
                      <a:pt x="598" y="0"/>
                      <a:pt x="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4B6B7A7D-61D0-1548-A64A-9A5A6D7D9A47}"/>
                  </a:ext>
                </a:extLst>
              </p:cNvPr>
              <p:cNvSpPr/>
              <p:nvPr/>
            </p:nvSpPr>
            <p:spPr>
              <a:xfrm>
                <a:off x="10377449" y="7384484"/>
                <a:ext cx="632862" cy="6704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539">
                    <a:moveTo>
                      <a:pt x="445" y="539"/>
                    </a:moveTo>
                    <a:lnTo>
                      <a:pt x="63" y="539"/>
                    </a:lnTo>
                    <a:cubicBezTo>
                      <a:pt x="28" y="539"/>
                      <a:pt x="0" y="510"/>
                      <a:pt x="0" y="475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3" y="0"/>
                    </a:cubicBezTo>
                    <a:lnTo>
                      <a:pt x="445" y="0"/>
                    </a:lnTo>
                    <a:cubicBezTo>
                      <a:pt x="480" y="0"/>
                      <a:pt x="509" y="28"/>
                      <a:pt x="509" y="63"/>
                    </a:cubicBezTo>
                    <a:lnTo>
                      <a:pt x="509" y="475"/>
                    </a:lnTo>
                    <a:cubicBezTo>
                      <a:pt x="509" y="510"/>
                      <a:pt x="480" y="539"/>
                      <a:pt x="445" y="5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F3FDA5B6-878A-1941-90D4-9A82A6890469}"/>
                  </a:ext>
                </a:extLst>
              </p:cNvPr>
              <p:cNvSpPr/>
              <p:nvPr/>
            </p:nvSpPr>
            <p:spPr>
              <a:xfrm>
                <a:off x="10369974" y="7377007"/>
                <a:ext cx="646566" cy="684118"/>
              </a:xfrm>
              <a:custGeom>
                <a:avLst/>
                <a:gdLst>
                  <a:gd name="connsiteX0" fmla="*/ 48514 w 646566"/>
                  <a:gd name="connsiteY0" fmla="*/ 13708 h 684118"/>
                  <a:gd name="connsiteX1" fmla="*/ 12458 w 646566"/>
                  <a:gd name="connsiteY1" fmla="*/ 48533 h 684118"/>
                  <a:gd name="connsiteX2" fmla="*/ 12458 w 646566"/>
                  <a:gd name="connsiteY2" fmla="*/ 635586 h 684118"/>
                  <a:gd name="connsiteX3" fmla="*/ 48514 w 646566"/>
                  <a:gd name="connsiteY3" fmla="*/ 670411 h 684118"/>
                  <a:gd name="connsiteX4" fmla="*/ 598050 w 646566"/>
                  <a:gd name="connsiteY4" fmla="*/ 670411 h 684118"/>
                  <a:gd name="connsiteX5" fmla="*/ 632862 w 646566"/>
                  <a:gd name="connsiteY5" fmla="*/ 635586 h 684118"/>
                  <a:gd name="connsiteX6" fmla="*/ 632862 w 646566"/>
                  <a:gd name="connsiteY6" fmla="*/ 48533 h 684118"/>
                  <a:gd name="connsiteX7" fmla="*/ 598050 w 646566"/>
                  <a:gd name="connsiteY7" fmla="*/ 13708 h 684118"/>
                  <a:gd name="connsiteX8" fmla="*/ 48492 w 646566"/>
                  <a:gd name="connsiteY8" fmla="*/ 0 h 684118"/>
                  <a:gd name="connsiteX9" fmla="*/ 598074 w 646566"/>
                  <a:gd name="connsiteY9" fmla="*/ 0 h 684118"/>
                  <a:gd name="connsiteX10" fmla="*/ 646566 w 646566"/>
                  <a:gd name="connsiteY10" fmla="*/ 48510 h 684118"/>
                  <a:gd name="connsiteX11" fmla="*/ 646566 w 646566"/>
                  <a:gd name="connsiteY11" fmla="*/ 635608 h 684118"/>
                  <a:gd name="connsiteX12" fmla="*/ 598074 w 646566"/>
                  <a:gd name="connsiteY12" fmla="*/ 684118 h 684118"/>
                  <a:gd name="connsiteX13" fmla="*/ 48492 w 646566"/>
                  <a:gd name="connsiteY13" fmla="*/ 684118 h 684118"/>
                  <a:gd name="connsiteX14" fmla="*/ 0 w 646566"/>
                  <a:gd name="connsiteY14" fmla="*/ 635608 h 684118"/>
                  <a:gd name="connsiteX15" fmla="*/ 0 w 646566"/>
                  <a:gd name="connsiteY15" fmla="*/ 48510 h 684118"/>
                  <a:gd name="connsiteX16" fmla="*/ 48492 w 646566"/>
                  <a:gd name="connsiteY16" fmla="*/ 0 h 68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6566" h="684118">
                    <a:moveTo>
                      <a:pt x="48514" y="13708"/>
                    </a:moveTo>
                    <a:cubicBezTo>
                      <a:pt x="28621" y="13708"/>
                      <a:pt x="12458" y="28633"/>
                      <a:pt x="12458" y="48533"/>
                    </a:cubicBezTo>
                    <a:lnTo>
                      <a:pt x="12458" y="635586"/>
                    </a:lnTo>
                    <a:cubicBezTo>
                      <a:pt x="12458" y="655486"/>
                      <a:pt x="28621" y="670411"/>
                      <a:pt x="48514" y="670411"/>
                    </a:cubicBezTo>
                    <a:lnTo>
                      <a:pt x="598050" y="670411"/>
                    </a:lnTo>
                    <a:cubicBezTo>
                      <a:pt x="617942" y="670411"/>
                      <a:pt x="632862" y="655486"/>
                      <a:pt x="632862" y="635586"/>
                    </a:cubicBezTo>
                    <a:lnTo>
                      <a:pt x="632862" y="48533"/>
                    </a:lnTo>
                    <a:cubicBezTo>
                      <a:pt x="632862" y="28633"/>
                      <a:pt x="617942" y="13708"/>
                      <a:pt x="598050" y="13708"/>
                    </a:cubicBezTo>
                    <a:close/>
                    <a:moveTo>
                      <a:pt x="48492" y="0"/>
                    </a:moveTo>
                    <a:lnTo>
                      <a:pt x="598074" y="0"/>
                    </a:lnTo>
                    <a:cubicBezTo>
                      <a:pt x="625428" y="0"/>
                      <a:pt x="646566" y="21146"/>
                      <a:pt x="646566" y="48510"/>
                    </a:cubicBezTo>
                    <a:lnTo>
                      <a:pt x="646566" y="635608"/>
                    </a:lnTo>
                    <a:cubicBezTo>
                      <a:pt x="646566" y="661729"/>
                      <a:pt x="625428" y="684118"/>
                      <a:pt x="598074" y="684118"/>
                    </a:cubicBezTo>
                    <a:lnTo>
                      <a:pt x="48492" y="684118"/>
                    </a:lnTo>
                    <a:cubicBezTo>
                      <a:pt x="21138" y="684118"/>
                      <a:pt x="0" y="661729"/>
                      <a:pt x="0" y="635608"/>
                    </a:cubicBezTo>
                    <a:lnTo>
                      <a:pt x="0" y="48510"/>
                    </a:lnTo>
                    <a:cubicBezTo>
                      <a:pt x="0" y="21146"/>
                      <a:pt x="21138" y="0"/>
                      <a:pt x="48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1F3A60A7-448C-0345-8D8E-77EB000EF81D}"/>
                  </a:ext>
                </a:extLst>
              </p:cNvPr>
              <p:cNvSpPr/>
              <p:nvPr/>
            </p:nvSpPr>
            <p:spPr>
              <a:xfrm>
                <a:off x="10377449" y="7384484"/>
                <a:ext cx="632862" cy="1009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82">
                    <a:moveTo>
                      <a:pt x="475" y="0"/>
                    </a:moveTo>
                    <a:lnTo>
                      <a:pt x="33" y="0"/>
                    </a:lnTo>
                    <a:cubicBezTo>
                      <a:pt x="14" y="0"/>
                      <a:pt x="0" y="14"/>
                      <a:pt x="0" y="33"/>
                    </a:cubicBezTo>
                    <a:lnTo>
                      <a:pt x="0" y="82"/>
                    </a:lnTo>
                    <a:lnTo>
                      <a:pt x="509" y="82"/>
                    </a:lnTo>
                    <a:lnTo>
                      <a:pt x="509" y="33"/>
                    </a:lnTo>
                    <a:cubicBezTo>
                      <a:pt x="509" y="14"/>
                      <a:pt x="494" y="0"/>
                      <a:pt x="4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F101FEC4-20A5-B643-A2EC-5D45B1EE6859}"/>
                  </a:ext>
                </a:extLst>
              </p:cNvPr>
              <p:cNvSpPr/>
              <p:nvPr/>
            </p:nvSpPr>
            <p:spPr>
              <a:xfrm>
                <a:off x="10369974" y="7377007"/>
                <a:ext cx="646566" cy="115889"/>
              </a:xfrm>
              <a:custGeom>
                <a:avLst/>
                <a:gdLst>
                  <a:gd name="connsiteX0" fmla="*/ 48514 w 646566"/>
                  <a:gd name="connsiteY0" fmla="*/ 13708 h 115889"/>
                  <a:gd name="connsiteX1" fmla="*/ 12458 w 646566"/>
                  <a:gd name="connsiteY1" fmla="*/ 48115 h 115889"/>
                  <a:gd name="connsiteX2" fmla="*/ 12458 w 646566"/>
                  <a:gd name="connsiteY2" fmla="*/ 102182 h 115889"/>
                  <a:gd name="connsiteX3" fmla="*/ 632862 w 646566"/>
                  <a:gd name="connsiteY3" fmla="*/ 102182 h 115889"/>
                  <a:gd name="connsiteX4" fmla="*/ 632862 w 646566"/>
                  <a:gd name="connsiteY4" fmla="*/ 48115 h 115889"/>
                  <a:gd name="connsiteX5" fmla="*/ 598050 w 646566"/>
                  <a:gd name="connsiteY5" fmla="*/ 13708 h 115889"/>
                  <a:gd name="connsiteX6" fmla="*/ 48492 w 646566"/>
                  <a:gd name="connsiteY6" fmla="*/ 0 h 115889"/>
                  <a:gd name="connsiteX7" fmla="*/ 598074 w 646566"/>
                  <a:gd name="connsiteY7" fmla="*/ 0 h 115889"/>
                  <a:gd name="connsiteX8" fmla="*/ 646566 w 646566"/>
                  <a:gd name="connsiteY8" fmla="*/ 48082 h 115889"/>
                  <a:gd name="connsiteX9" fmla="*/ 646566 w 646566"/>
                  <a:gd name="connsiteY9" fmla="*/ 108492 h 115889"/>
                  <a:gd name="connsiteX10" fmla="*/ 640349 w 646566"/>
                  <a:gd name="connsiteY10" fmla="*/ 115889 h 115889"/>
                  <a:gd name="connsiteX11" fmla="*/ 7460 w 646566"/>
                  <a:gd name="connsiteY11" fmla="*/ 115889 h 115889"/>
                  <a:gd name="connsiteX12" fmla="*/ 0 w 646566"/>
                  <a:gd name="connsiteY12" fmla="*/ 108492 h 115889"/>
                  <a:gd name="connsiteX13" fmla="*/ 0 w 646566"/>
                  <a:gd name="connsiteY13" fmla="*/ 48082 h 115889"/>
                  <a:gd name="connsiteX14" fmla="*/ 48492 w 646566"/>
                  <a:gd name="connsiteY14" fmla="*/ 0 h 1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6566" h="115889">
                    <a:moveTo>
                      <a:pt x="48514" y="13708"/>
                    </a:moveTo>
                    <a:cubicBezTo>
                      <a:pt x="28621" y="13708"/>
                      <a:pt x="12458" y="28454"/>
                      <a:pt x="12458" y="48115"/>
                    </a:cubicBezTo>
                    <a:lnTo>
                      <a:pt x="12458" y="102182"/>
                    </a:lnTo>
                    <a:lnTo>
                      <a:pt x="632862" y="102182"/>
                    </a:lnTo>
                    <a:lnTo>
                      <a:pt x="632862" y="48115"/>
                    </a:lnTo>
                    <a:cubicBezTo>
                      <a:pt x="632862" y="28454"/>
                      <a:pt x="617942" y="13708"/>
                      <a:pt x="598050" y="13708"/>
                    </a:cubicBezTo>
                    <a:close/>
                    <a:moveTo>
                      <a:pt x="48492" y="0"/>
                    </a:moveTo>
                    <a:lnTo>
                      <a:pt x="598074" y="0"/>
                    </a:lnTo>
                    <a:cubicBezTo>
                      <a:pt x="625428" y="0"/>
                      <a:pt x="646566" y="20959"/>
                      <a:pt x="646566" y="48082"/>
                    </a:cubicBezTo>
                    <a:lnTo>
                      <a:pt x="646566" y="108492"/>
                    </a:lnTo>
                    <a:cubicBezTo>
                      <a:pt x="646566" y="112191"/>
                      <a:pt x="644079" y="115889"/>
                      <a:pt x="640349" y="115889"/>
                    </a:cubicBezTo>
                    <a:lnTo>
                      <a:pt x="7460" y="115889"/>
                    </a:lnTo>
                    <a:cubicBezTo>
                      <a:pt x="3730" y="115889"/>
                      <a:pt x="0" y="112191"/>
                      <a:pt x="0" y="108492"/>
                    </a:cubicBezTo>
                    <a:lnTo>
                      <a:pt x="0" y="48082"/>
                    </a:lnTo>
                    <a:cubicBezTo>
                      <a:pt x="0" y="20959"/>
                      <a:pt x="21138" y="0"/>
                      <a:pt x="48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6687115D-22AC-C34A-911C-4EE57EA9C178}"/>
                  </a:ext>
                </a:extLst>
              </p:cNvPr>
              <p:cNvSpPr/>
              <p:nvPr/>
            </p:nvSpPr>
            <p:spPr>
              <a:xfrm>
                <a:off x="10563071" y="7487912"/>
                <a:ext cx="260370" cy="118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96">
                    <a:moveTo>
                      <a:pt x="164" y="96"/>
                    </a:moveTo>
                    <a:lnTo>
                      <a:pt x="46" y="96"/>
                    </a:lnTo>
                    <a:cubicBezTo>
                      <a:pt x="21" y="96"/>
                      <a:pt x="0" y="76"/>
                      <a:pt x="0" y="51"/>
                    </a:cubicBezTo>
                    <a:lnTo>
                      <a:pt x="0" y="0"/>
                    </a:lnTo>
                    <a:lnTo>
                      <a:pt x="210" y="0"/>
                    </a:lnTo>
                    <a:lnTo>
                      <a:pt x="210" y="51"/>
                    </a:lnTo>
                    <a:cubicBezTo>
                      <a:pt x="210" y="76"/>
                      <a:pt x="189" y="96"/>
                      <a:pt x="164" y="9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6C991283-B538-A14C-9870-B426DF390D64}"/>
                  </a:ext>
                </a:extLst>
              </p:cNvPr>
              <p:cNvSpPr/>
              <p:nvPr/>
            </p:nvSpPr>
            <p:spPr>
              <a:xfrm>
                <a:off x="10556843" y="7481681"/>
                <a:ext cx="274074" cy="132088"/>
              </a:xfrm>
              <a:custGeom>
                <a:avLst/>
                <a:gdLst>
                  <a:gd name="connsiteX0" fmla="*/ 12457 w 274074"/>
                  <a:gd name="connsiteY0" fmla="*/ 13707 h 132088"/>
                  <a:gd name="connsiteX1" fmla="*/ 12457 w 274074"/>
                  <a:gd name="connsiteY1" fmla="*/ 96215 h 132088"/>
                  <a:gd name="connsiteX2" fmla="*/ 36009 w 274074"/>
                  <a:gd name="connsiteY2" fmla="*/ 118381 h 132088"/>
                  <a:gd name="connsiteX3" fmla="*/ 236818 w 274074"/>
                  <a:gd name="connsiteY3" fmla="*/ 118381 h 132088"/>
                  <a:gd name="connsiteX4" fmla="*/ 260370 w 274074"/>
                  <a:gd name="connsiteY4" fmla="*/ 96215 h 132088"/>
                  <a:gd name="connsiteX5" fmla="*/ 260370 w 274074"/>
                  <a:gd name="connsiteY5" fmla="*/ 13707 h 132088"/>
                  <a:gd name="connsiteX6" fmla="*/ 6201 w 274074"/>
                  <a:gd name="connsiteY6" fmla="*/ 0 h 132088"/>
                  <a:gd name="connsiteX7" fmla="*/ 266633 w 274074"/>
                  <a:gd name="connsiteY7" fmla="*/ 0 h 132088"/>
                  <a:gd name="connsiteX8" fmla="*/ 274074 w 274074"/>
                  <a:gd name="connsiteY8" fmla="*/ 6173 h 132088"/>
                  <a:gd name="connsiteX9" fmla="*/ 274074 w 274074"/>
                  <a:gd name="connsiteY9" fmla="*/ 96289 h 132088"/>
                  <a:gd name="connsiteX10" fmla="*/ 236869 w 274074"/>
                  <a:gd name="connsiteY10" fmla="*/ 132088 h 132088"/>
                  <a:gd name="connsiteX11" fmla="*/ 35964 w 274074"/>
                  <a:gd name="connsiteY11" fmla="*/ 132088 h 132088"/>
                  <a:gd name="connsiteX12" fmla="*/ 0 w 274074"/>
                  <a:gd name="connsiteY12" fmla="*/ 96289 h 132088"/>
                  <a:gd name="connsiteX13" fmla="*/ 0 w 274074"/>
                  <a:gd name="connsiteY13" fmla="*/ 6173 h 132088"/>
                  <a:gd name="connsiteX14" fmla="*/ 6201 w 274074"/>
                  <a:gd name="connsiteY14" fmla="*/ 0 h 132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4074" h="132088">
                    <a:moveTo>
                      <a:pt x="12457" y="13707"/>
                    </a:moveTo>
                    <a:lnTo>
                      <a:pt x="12457" y="96215"/>
                    </a:lnTo>
                    <a:cubicBezTo>
                      <a:pt x="12457" y="108530"/>
                      <a:pt x="23613" y="118381"/>
                      <a:pt x="36009" y="118381"/>
                    </a:cubicBezTo>
                    <a:lnTo>
                      <a:pt x="236818" y="118381"/>
                    </a:lnTo>
                    <a:cubicBezTo>
                      <a:pt x="249214" y="118381"/>
                      <a:pt x="260370" y="108530"/>
                      <a:pt x="260370" y="96215"/>
                    </a:cubicBezTo>
                    <a:lnTo>
                      <a:pt x="260370" y="13707"/>
                    </a:lnTo>
                    <a:close/>
                    <a:moveTo>
                      <a:pt x="6201" y="0"/>
                    </a:moveTo>
                    <a:lnTo>
                      <a:pt x="266633" y="0"/>
                    </a:lnTo>
                    <a:cubicBezTo>
                      <a:pt x="270354" y="0"/>
                      <a:pt x="274074" y="2469"/>
                      <a:pt x="274074" y="6173"/>
                    </a:cubicBezTo>
                    <a:lnTo>
                      <a:pt x="274074" y="96289"/>
                    </a:lnTo>
                    <a:cubicBezTo>
                      <a:pt x="274074" y="116040"/>
                      <a:pt x="256712" y="132088"/>
                      <a:pt x="236869" y="132088"/>
                    </a:cubicBezTo>
                    <a:lnTo>
                      <a:pt x="35964" y="132088"/>
                    </a:lnTo>
                    <a:cubicBezTo>
                      <a:pt x="16122" y="132088"/>
                      <a:pt x="0" y="116040"/>
                      <a:pt x="0" y="96289"/>
                    </a:cubicBezTo>
                    <a:lnTo>
                      <a:pt x="0" y="6173"/>
                    </a:lnTo>
                    <a:cubicBezTo>
                      <a:pt x="0" y="2469"/>
                      <a:pt x="2480" y="0"/>
                      <a:pt x="62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6055D397-B3C4-2642-A8C2-4F2EEB2C87DD}"/>
                  </a:ext>
                </a:extLst>
              </p:cNvPr>
              <p:cNvSpPr/>
              <p:nvPr/>
            </p:nvSpPr>
            <p:spPr>
              <a:xfrm>
                <a:off x="10609166" y="7607539"/>
                <a:ext cx="169428" cy="32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263">
                    <a:moveTo>
                      <a:pt x="72" y="263"/>
                    </a:moveTo>
                    <a:lnTo>
                      <a:pt x="64" y="263"/>
                    </a:lnTo>
                    <a:cubicBezTo>
                      <a:pt x="28" y="263"/>
                      <a:pt x="0" y="234"/>
                      <a:pt x="0" y="199"/>
                    </a:cubicBezTo>
                    <a:lnTo>
                      <a:pt x="0" y="0"/>
                    </a:lnTo>
                    <a:lnTo>
                      <a:pt x="137" y="0"/>
                    </a:lnTo>
                    <a:lnTo>
                      <a:pt x="137" y="199"/>
                    </a:lnTo>
                    <a:cubicBezTo>
                      <a:pt x="137" y="234"/>
                      <a:pt x="108" y="263"/>
                      <a:pt x="72" y="2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ECE38A88-720E-3A43-A682-A484C003061D}"/>
                  </a:ext>
                </a:extLst>
              </p:cNvPr>
              <p:cNvSpPr/>
              <p:nvPr/>
            </p:nvSpPr>
            <p:spPr>
              <a:xfrm>
                <a:off x="10601688" y="7601308"/>
                <a:ext cx="183131" cy="338944"/>
              </a:xfrm>
              <a:custGeom>
                <a:avLst/>
                <a:gdLst>
                  <a:gd name="connsiteX0" fmla="*/ 13707 w 183131"/>
                  <a:gd name="connsiteY0" fmla="*/ 13708 h 338944"/>
                  <a:gd name="connsiteX1" fmla="*/ 13707 w 183131"/>
                  <a:gd name="connsiteY1" fmla="*/ 290489 h 338944"/>
                  <a:gd name="connsiteX2" fmla="*/ 49551 w 183131"/>
                  <a:gd name="connsiteY2" fmla="*/ 326483 h 338944"/>
                  <a:gd name="connsiteX3" fmla="*/ 134833 w 183131"/>
                  <a:gd name="connsiteY3" fmla="*/ 326483 h 338944"/>
                  <a:gd name="connsiteX4" fmla="*/ 170677 w 183131"/>
                  <a:gd name="connsiteY4" fmla="*/ 290489 h 338944"/>
                  <a:gd name="connsiteX5" fmla="*/ 170677 w 183131"/>
                  <a:gd name="connsiteY5" fmla="*/ 13708 h 338944"/>
                  <a:gd name="connsiteX6" fmla="*/ 7424 w 183131"/>
                  <a:gd name="connsiteY6" fmla="*/ 0 h 338944"/>
                  <a:gd name="connsiteX7" fmla="*/ 176944 w 183131"/>
                  <a:gd name="connsiteY7" fmla="*/ 0 h 338944"/>
                  <a:gd name="connsiteX8" fmla="*/ 183131 w 183131"/>
                  <a:gd name="connsiteY8" fmla="*/ 6208 h 338944"/>
                  <a:gd name="connsiteX9" fmla="*/ 183131 w 183131"/>
                  <a:gd name="connsiteY9" fmla="*/ 290524 h 338944"/>
                  <a:gd name="connsiteX10" fmla="*/ 134874 w 183131"/>
                  <a:gd name="connsiteY10" fmla="*/ 338944 h 338944"/>
                  <a:gd name="connsiteX11" fmla="*/ 49495 w 183131"/>
                  <a:gd name="connsiteY11" fmla="*/ 338944 h 338944"/>
                  <a:gd name="connsiteX12" fmla="*/ 0 w 183131"/>
                  <a:gd name="connsiteY12" fmla="*/ 290524 h 338944"/>
                  <a:gd name="connsiteX13" fmla="*/ 0 w 183131"/>
                  <a:gd name="connsiteY13" fmla="*/ 6208 h 338944"/>
                  <a:gd name="connsiteX14" fmla="*/ 7424 w 183131"/>
                  <a:gd name="connsiteY14" fmla="*/ 0 h 3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3131" h="338944">
                    <a:moveTo>
                      <a:pt x="13707" y="13708"/>
                    </a:moveTo>
                    <a:lnTo>
                      <a:pt x="13707" y="290489"/>
                    </a:lnTo>
                    <a:cubicBezTo>
                      <a:pt x="13707" y="310348"/>
                      <a:pt x="29775" y="326483"/>
                      <a:pt x="49551" y="326483"/>
                    </a:cubicBezTo>
                    <a:lnTo>
                      <a:pt x="134833" y="326483"/>
                    </a:lnTo>
                    <a:cubicBezTo>
                      <a:pt x="154609" y="326483"/>
                      <a:pt x="170677" y="310348"/>
                      <a:pt x="170677" y="290489"/>
                    </a:cubicBezTo>
                    <a:lnTo>
                      <a:pt x="170677" y="13708"/>
                    </a:lnTo>
                    <a:close/>
                    <a:moveTo>
                      <a:pt x="7424" y="0"/>
                    </a:moveTo>
                    <a:lnTo>
                      <a:pt x="176944" y="0"/>
                    </a:lnTo>
                    <a:cubicBezTo>
                      <a:pt x="179419" y="0"/>
                      <a:pt x="183131" y="3725"/>
                      <a:pt x="183131" y="6208"/>
                    </a:cubicBezTo>
                    <a:lnTo>
                      <a:pt x="183131" y="290524"/>
                    </a:lnTo>
                    <a:cubicBezTo>
                      <a:pt x="183131" y="317838"/>
                      <a:pt x="160858" y="338944"/>
                      <a:pt x="134874" y="338944"/>
                    </a:cubicBezTo>
                    <a:lnTo>
                      <a:pt x="49495" y="338944"/>
                    </a:lnTo>
                    <a:cubicBezTo>
                      <a:pt x="22273" y="338944"/>
                      <a:pt x="0" y="317838"/>
                      <a:pt x="0" y="290524"/>
                    </a:cubicBezTo>
                    <a:lnTo>
                      <a:pt x="0" y="6208"/>
                    </a:lnTo>
                    <a:cubicBezTo>
                      <a:pt x="0" y="3725"/>
                      <a:pt x="2475" y="0"/>
                      <a:pt x="7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0301DDED-A2ED-1C45-B80B-19FBE78C7CF4}"/>
                  </a:ext>
                </a:extLst>
              </p:cNvPr>
              <p:cNvSpPr/>
              <p:nvPr/>
            </p:nvSpPr>
            <p:spPr>
              <a:xfrm>
                <a:off x="12259840" y="5611261"/>
                <a:ext cx="297744" cy="2529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" h="204">
                    <a:moveTo>
                      <a:pt x="240" y="204"/>
                    </a:moveTo>
                    <a:lnTo>
                      <a:pt x="0" y="204"/>
                    </a:lnTo>
                    <a:lnTo>
                      <a:pt x="0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D00D49EA-8FAE-E447-9D4D-AB21BA0938AF}"/>
                  </a:ext>
                </a:extLst>
              </p:cNvPr>
              <p:cNvSpPr/>
              <p:nvPr/>
            </p:nvSpPr>
            <p:spPr>
              <a:xfrm>
                <a:off x="12253611" y="5605030"/>
                <a:ext cx="310202" cy="266669"/>
              </a:xfrm>
              <a:custGeom>
                <a:avLst/>
                <a:gdLst>
                  <a:gd name="connsiteX0" fmla="*/ 13700 w 310202"/>
                  <a:gd name="connsiteY0" fmla="*/ 12461 h 266669"/>
                  <a:gd name="connsiteX1" fmla="*/ 13700 w 310202"/>
                  <a:gd name="connsiteY1" fmla="*/ 252961 h 266669"/>
                  <a:gd name="connsiteX2" fmla="*/ 296495 w 310202"/>
                  <a:gd name="connsiteY2" fmla="*/ 252961 h 266669"/>
                  <a:gd name="connsiteX3" fmla="*/ 296495 w 310202"/>
                  <a:gd name="connsiteY3" fmla="*/ 12461 h 266669"/>
                  <a:gd name="connsiteX4" fmla="*/ 6204 w 310202"/>
                  <a:gd name="connsiteY4" fmla="*/ 0 h 266669"/>
                  <a:gd name="connsiteX5" fmla="*/ 303998 w 310202"/>
                  <a:gd name="connsiteY5" fmla="*/ 0 h 266669"/>
                  <a:gd name="connsiteX6" fmla="*/ 310202 w 310202"/>
                  <a:gd name="connsiteY6" fmla="*/ 6202 h 266669"/>
                  <a:gd name="connsiteX7" fmla="*/ 310202 w 310202"/>
                  <a:gd name="connsiteY7" fmla="*/ 259227 h 266669"/>
                  <a:gd name="connsiteX8" fmla="*/ 303998 w 310202"/>
                  <a:gd name="connsiteY8" fmla="*/ 266669 h 266669"/>
                  <a:gd name="connsiteX9" fmla="*/ 6204 w 310202"/>
                  <a:gd name="connsiteY9" fmla="*/ 266669 h 266669"/>
                  <a:gd name="connsiteX10" fmla="*/ 0 w 310202"/>
                  <a:gd name="connsiteY10" fmla="*/ 259227 h 266669"/>
                  <a:gd name="connsiteX11" fmla="*/ 0 w 310202"/>
                  <a:gd name="connsiteY11" fmla="*/ 6202 h 266669"/>
                  <a:gd name="connsiteX12" fmla="*/ 6204 w 310202"/>
                  <a:gd name="connsiteY12" fmla="*/ 0 h 26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0202" h="266669">
                    <a:moveTo>
                      <a:pt x="13700" y="12461"/>
                    </a:moveTo>
                    <a:lnTo>
                      <a:pt x="13700" y="252961"/>
                    </a:lnTo>
                    <a:lnTo>
                      <a:pt x="296495" y="252961"/>
                    </a:lnTo>
                    <a:lnTo>
                      <a:pt x="296495" y="12461"/>
                    </a:lnTo>
                    <a:close/>
                    <a:moveTo>
                      <a:pt x="6204" y="0"/>
                    </a:moveTo>
                    <a:lnTo>
                      <a:pt x="303998" y="0"/>
                    </a:lnTo>
                    <a:cubicBezTo>
                      <a:pt x="306480" y="0"/>
                      <a:pt x="310202" y="3721"/>
                      <a:pt x="310202" y="6202"/>
                    </a:cubicBezTo>
                    <a:lnTo>
                      <a:pt x="310202" y="259227"/>
                    </a:lnTo>
                    <a:cubicBezTo>
                      <a:pt x="310202" y="262948"/>
                      <a:pt x="306480" y="266669"/>
                      <a:pt x="303998" y="266669"/>
                    </a:cubicBezTo>
                    <a:lnTo>
                      <a:pt x="6204" y="266669"/>
                    </a:lnTo>
                    <a:cubicBezTo>
                      <a:pt x="2482" y="266669"/>
                      <a:pt x="0" y="262948"/>
                      <a:pt x="0" y="259227"/>
                    </a:cubicBezTo>
                    <a:lnTo>
                      <a:pt x="0" y="6202"/>
                    </a:lnTo>
                    <a:cubicBezTo>
                      <a:pt x="0" y="3721"/>
                      <a:pt x="2482" y="0"/>
                      <a:pt x="6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38BECA62-7599-064A-964F-0434EA218C18}"/>
                  </a:ext>
                </a:extLst>
              </p:cNvPr>
              <p:cNvSpPr/>
              <p:nvPr/>
            </p:nvSpPr>
            <p:spPr>
              <a:xfrm>
                <a:off x="12347045" y="5565155"/>
                <a:ext cx="122088" cy="922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75">
                    <a:moveTo>
                      <a:pt x="99" y="75"/>
                    </a:moveTo>
                    <a:lnTo>
                      <a:pt x="0" y="75"/>
                    </a:lnTo>
                    <a:lnTo>
                      <a:pt x="0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5950BCFE-ACE4-B740-AD22-C579944485C5}"/>
                  </a:ext>
                </a:extLst>
              </p:cNvPr>
              <p:cNvSpPr/>
              <p:nvPr/>
            </p:nvSpPr>
            <p:spPr>
              <a:xfrm>
                <a:off x="12340816" y="5557678"/>
                <a:ext cx="135791" cy="105920"/>
              </a:xfrm>
              <a:custGeom>
                <a:avLst/>
                <a:gdLst>
                  <a:gd name="connsiteX0" fmla="*/ 12458 w 135791"/>
                  <a:gd name="connsiteY0" fmla="*/ 13707 h 105920"/>
                  <a:gd name="connsiteX1" fmla="*/ 12458 w 135791"/>
                  <a:gd name="connsiteY1" fmla="*/ 93458 h 105920"/>
                  <a:gd name="connsiteX2" fmla="*/ 122088 w 135791"/>
                  <a:gd name="connsiteY2" fmla="*/ 93458 h 105920"/>
                  <a:gd name="connsiteX3" fmla="*/ 122088 w 135791"/>
                  <a:gd name="connsiteY3" fmla="*/ 13707 h 105920"/>
                  <a:gd name="connsiteX4" fmla="*/ 6172 w 135791"/>
                  <a:gd name="connsiteY4" fmla="*/ 0 h 105920"/>
                  <a:gd name="connsiteX5" fmla="*/ 128384 w 135791"/>
                  <a:gd name="connsiteY5" fmla="*/ 0 h 105920"/>
                  <a:gd name="connsiteX6" fmla="*/ 135791 w 135791"/>
                  <a:gd name="connsiteY6" fmla="*/ 7390 h 105920"/>
                  <a:gd name="connsiteX7" fmla="*/ 135791 w 135791"/>
                  <a:gd name="connsiteY7" fmla="*/ 99762 h 105920"/>
                  <a:gd name="connsiteX8" fmla="*/ 128384 w 135791"/>
                  <a:gd name="connsiteY8" fmla="*/ 105920 h 105920"/>
                  <a:gd name="connsiteX9" fmla="*/ 6172 w 135791"/>
                  <a:gd name="connsiteY9" fmla="*/ 105920 h 105920"/>
                  <a:gd name="connsiteX10" fmla="*/ 0 w 135791"/>
                  <a:gd name="connsiteY10" fmla="*/ 99762 h 105920"/>
                  <a:gd name="connsiteX11" fmla="*/ 0 w 135791"/>
                  <a:gd name="connsiteY11" fmla="*/ 7390 h 105920"/>
                  <a:gd name="connsiteX12" fmla="*/ 6172 w 135791"/>
                  <a:gd name="connsiteY12" fmla="*/ 0 h 10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791" h="105920">
                    <a:moveTo>
                      <a:pt x="12458" y="13707"/>
                    </a:moveTo>
                    <a:lnTo>
                      <a:pt x="12458" y="93458"/>
                    </a:lnTo>
                    <a:lnTo>
                      <a:pt x="122088" y="93458"/>
                    </a:lnTo>
                    <a:lnTo>
                      <a:pt x="122088" y="13707"/>
                    </a:lnTo>
                    <a:close/>
                    <a:moveTo>
                      <a:pt x="6172" y="0"/>
                    </a:moveTo>
                    <a:lnTo>
                      <a:pt x="128384" y="0"/>
                    </a:lnTo>
                    <a:cubicBezTo>
                      <a:pt x="132088" y="0"/>
                      <a:pt x="135791" y="2464"/>
                      <a:pt x="135791" y="7390"/>
                    </a:cubicBezTo>
                    <a:lnTo>
                      <a:pt x="135791" y="99762"/>
                    </a:lnTo>
                    <a:cubicBezTo>
                      <a:pt x="135791" y="103457"/>
                      <a:pt x="132088" y="105920"/>
                      <a:pt x="128384" y="105920"/>
                    </a:cubicBezTo>
                    <a:lnTo>
                      <a:pt x="6172" y="105920"/>
                    </a:lnTo>
                    <a:cubicBezTo>
                      <a:pt x="2469" y="105920"/>
                      <a:pt x="0" y="103457"/>
                      <a:pt x="0" y="99762"/>
                    </a:cubicBezTo>
                    <a:lnTo>
                      <a:pt x="0" y="7390"/>
                    </a:lnTo>
                    <a:cubicBezTo>
                      <a:pt x="0" y="2464"/>
                      <a:pt x="2469" y="0"/>
                      <a:pt x="6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47180E4F-688C-C046-849F-584EDC238D1E}"/>
                  </a:ext>
                </a:extLst>
              </p:cNvPr>
              <p:cNvSpPr/>
              <p:nvPr/>
            </p:nvSpPr>
            <p:spPr>
              <a:xfrm>
                <a:off x="10434755" y="5788209"/>
                <a:ext cx="521987" cy="548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441">
                    <a:moveTo>
                      <a:pt x="420" y="441"/>
                    </a:moveTo>
                    <a:lnTo>
                      <a:pt x="0" y="441"/>
                    </a:lnTo>
                    <a:lnTo>
                      <a:pt x="0" y="0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CD9EBD02-665E-2044-9348-814C3A9EF5E6}"/>
                  </a:ext>
                </a:extLst>
              </p:cNvPr>
              <p:cNvSpPr/>
              <p:nvPr/>
            </p:nvSpPr>
            <p:spPr>
              <a:xfrm>
                <a:off x="10428526" y="5781979"/>
                <a:ext cx="534445" cy="560752"/>
              </a:xfrm>
              <a:custGeom>
                <a:avLst/>
                <a:gdLst>
                  <a:gd name="connsiteX0" fmla="*/ 13704 w 534445"/>
                  <a:gd name="connsiteY0" fmla="*/ 12461 h 560752"/>
                  <a:gd name="connsiteX1" fmla="*/ 13704 w 534445"/>
                  <a:gd name="connsiteY1" fmla="*/ 548291 h 560752"/>
                  <a:gd name="connsiteX2" fmla="*/ 521987 w 534445"/>
                  <a:gd name="connsiteY2" fmla="*/ 548291 h 560752"/>
                  <a:gd name="connsiteX3" fmla="*/ 521987 w 534445"/>
                  <a:gd name="connsiteY3" fmla="*/ 12461 h 560752"/>
                  <a:gd name="connsiteX4" fmla="*/ 7457 w 534445"/>
                  <a:gd name="connsiteY4" fmla="*/ 0 h 560752"/>
                  <a:gd name="connsiteX5" fmla="*/ 528230 w 534445"/>
                  <a:gd name="connsiteY5" fmla="*/ 0 h 560752"/>
                  <a:gd name="connsiteX6" fmla="*/ 534445 w 534445"/>
                  <a:gd name="connsiteY6" fmla="*/ 6217 h 560752"/>
                  <a:gd name="connsiteX7" fmla="*/ 534445 w 534445"/>
                  <a:gd name="connsiteY7" fmla="*/ 554535 h 560752"/>
                  <a:gd name="connsiteX8" fmla="*/ 528230 w 534445"/>
                  <a:gd name="connsiteY8" fmla="*/ 560752 h 560752"/>
                  <a:gd name="connsiteX9" fmla="*/ 7457 w 534445"/>
                  <a:gd name="connsiteY9" fmla="*/ 560752 h 560752"/>
                  <a:gd name="connsiteX10" fmla="*/ 0 w 534445"/>
                  <a:gd name="connsiteY10" fmla="*/ 554535 h 560752"/>
                  <a:gd name="connsiteX11" fmla="*/ 0 w 534445"/>
                  <a:gd name="connsiteY11" fmla="*/ 6217 h 560752"/>
                  <a:gd name="connsiteX12" fmla="*/ 7457 w 534445"/>
                  <a:gd name="connsiteY12" fmla="*/ 0 h 56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4445" h="560752">
                    <a:moveTo>
                      <a:pt x="13704" y="12461"/>
                    </a:moveTo>
                    <a:lnTo>
                      <a:pt x="13704" y="548291"/>
                    </a:lnTo>
                    <a:lnTo>
                      <a:pt x="521987" y="548291"/>
                    </a:lnTo>
                    <a:lnTo>
                      <a:pt x="521987" y="12461"/>
                    </a:lnTo>
                    <a:close/>
                    <a:moveTo>
                      <a:pt x="7457" y="0"/>
                    </a:moveTo>
                    <a:lnTo>
                      <a:pt x="528230" y="0"/>
                    </a:lnTo>
                    <a:cubicBezTo>
                      <a:pt x="531959" y="0"/>
                      <a:pt x="534445" y="2487"/>
                      <a:pt x="534445" y="6217"/>
                    </a:cubicBezTo>
                    <a:lnTo>
                      <a:pt x="534445" y="554535"/>
                    </a:lnTo>
                    <a:cubicBezTo>
                      <a:pt x="534445" y="558266"/>
                      <a:pt x="531959" y="560752"/>
                      <a:pt x="528230" y="560752"/>
                    </a:cubicBezTo>
                    <a:lnTo>
                      <a:pt x="7457" y="560752"/>
                    </a:lnTo>
                    <a:cubicBezTo>
                      <a:pt x="3729" y="560752"/>
                      <a:pt x="0" y="558266"/>
                      <a:pt x="0" y="554535"/>
                    </a:cubicBezTo>
                    <a:lnTo>
                      <a:pt x="0" y="6217"/>
                    </a:lnTo>
                    <a:cubicBezTo>
                      <a:pt x="0" y="2487"/>
                      <a:pt x="3729" y="0"/>
                      <a:pt x="7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9D43390B-5595-024B-B7A8-1F4E71E70AC4}"/>
                  </a:ext>
                </a:extLst>
              </p:cNvPr>
              <p:cNvSpPr/>
              <p:nvPr/>
            </p:nvSpPr>
            <p:spPr>
              <a:xfrm>
                <a:off x="12259840" y="6188213"/>
                <a:ext cx="297744" cy="2517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" h="203">
                    <a:moveTo>
                      <a:pt x="240" y="203"/>
                    </a:moveTo>
                    <a:lnTo>
                      <a:pt x="0" y="203"/>
                    </a:lnTo>
                    <a:lnTo>
                      <a:pt x="0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38DDB733-D39C-D743-ADF6-6C91451DE722}"/>
                  </a:ext>
                </a:extLst>
              </p:cNvPr>
              <p:cNvSpPr/>
              <p:nvPr/>
            </p:nvSpPr>
            <p:spPr>
              <a:xfrm>
                <a:off x="12253611" y="6180736"/>
                <a:ext cx="310202" cy="266669"/>
              </a:xfrm>
              <a:custGeom>
                <a:avLst/>
                <a:gdLst>
                  <a:gd name="connsiteX0" fmla="*/ 13700 w 310202"/>
                  <a:gd name="connsiteY0" fmla="*/ 13707 h 266669"/>
                  <a:gd name="connsiteX1" fmla="*/ 13700 w 310202"/>
                  <a:gd name="connsiteY1" fmla="*/ 252961 h 266669"/>
                  <a:gd name="connsiteX2" fmla="*/ 296495 w 310202"/>
                  <a:gd name="connsiteY2" fmla="*/ 252961 h 266669"/>
                  <a:gd name="connsiteX3" fmla="*/ 296495 w 310202"/>
                  <a:gd name="connsiteY3" fmla="*/ 13707 h 266669"/>
                  <a:gd name="connsiteX4" fmla="*/ 6204 w 310202"/>
                  <a:gd name="connsiteY4" fmla="*/ 0 h 266669"/>
                  <a:gd name="connsiteX5" fmla="*/ 303998 w 310202"/>
                  <a:gd name="connsiteY5" fmla="*/ 0 h 266669"/>
                  <a:gd name="connsiteX6" fmla="*/ 310202 w 310202"/>
                  <a:gd name="connsiteY6" fmla="*/ 7442 h 266669"/>
                  <a:gd name="connsiteX7" fmla="*/ 310202 w 310202"/>
                  <a:gd name="connsiteY7" fmla="*/ 259227 h 266669"/>
                  <a:gd name="connsiteX8" fmla="*/ 303998 w 310202"/>
                  <a:gd name="connsiteY8" fmla="*/ 266669 h 266669"/>
                  <a:gd name="connsiteX9" fmla="*/ 6204 w 310202"/>
                  <a:gd name="connsiteY9" fmla="*/ 266669 h 266669"/>
                  <a:gd name="connsiteX10" fmla="*/ 0 w 310202"/>
                  <a:gd name="connsiteY10" fmla="*/ 259227 h 266669"/>
                  <a:gd name="connsiteX11" fmla="*/ 0 w 310202"/>
                  <a:gd name="connsiteY11" fmla="*/ 7442 h 266669"/>
                  <a:gd name="connsiteX12" fmla="*/ 6204 w 310202"/>
                  <a:gd name="connsiteY12" fmla="*/ 0 h 26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0202" h="266669">
                    <a:moveTo>
                      <a:pt x="13700" y="13707"/>
                    </a:moveTo>
                    <a:lnTo>
                      <a:pt x="13700" y="252961"/>
                    </a:lnTo>
                    <a:lnTo>
                      <a:pt x="296495" y="252961"/>
                    </a:lnTo>
                    <a:lnTo>
                      <a:pt x="296495" y="13707"/>
                    </a:lnTo>
                    <a:close/>
                    <a:moveTo>
                      <a:pt x="6204" y="0"/>
                    </a:moveTo>
                    <a:lnTo>
                      <a:pt x="303998" y="0"/>
                    </a:lnTo>
                    <a:cubicBezTo>
                      <a:pt x="306480" y="0"/>
                      <a:pt x="310202" y="3721"/>
                      <a:pt x="310202" y="7442"/>
                    </a:cubicBezTo>
                    <a:lnTo>
                      <a:pt x="310202" y="259227"/>
                    </a:lnTo>
                    <a:cubicBezTo>
                      <a:pt x="310202" y="264189"/>
                      <a:pt x="306480" y="266669"/>
                      <a:pt x="303998" y="266669"/>
                    </a:cubicBezTo>
                    <a:lnTo>
                      <a:pt x="6204" y="266669"/>
                    </a:lnTo>
                    <a:cubicBezTo>
                      <a:pt x="2482" y="266669"/>
                      <a:pt x="0" y="264189"/>
                      <a:pt x="0" y="259227"/>
                    </a:cubicBezTo>
                    <a:lnTo>
                      <a:pt x="0" y="7442"/>
                    </a:lnTo>
                    <a:cubicBezTo>
                      <a:pt x="0" y="3721"/>
                      <a:pt x="2482" y="0"/>
                      <a:pt x="6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A03C4292-29D3-684F-A3BB-084D89577DF1}"/>
                  </a:ext>
                </a:extLst>
              </p:cNvPr>
              <p:cNvSpPr/>
              <p:nvPr/>
            </p:nvSpPr>
            <p:spPr>
              <a:xfrm>
                <a:off x="12347045" y="6140860"/>
                <a:ext cx="122088" cy="934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76">
                    <a:moveTo>
                      <a:pt x="99" y="76"/>
                    </a:moveTo>
                    <a:lnTo>
                      <a:pt x="0" y="76"/>
                    </a:lnTo>
                    <a:lnTo>
                      <a:pt x="0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334BF1E1-50A0-4B44-BE78-8D6B2DAE3F0E}"/>
                  </a:ext>
                </a:extLst>
              </p:cNvPr>
              <p:cNvSpPr/>
              <p:nvPr/>
            </p:nvSpPr>
            <p:spPr>
              <a:xfrm>
                <a:off x="12340816" y="6133383"/>
                <a:ext cx="135791" cy="107166"/>
              </a:xfrm>
              <a:custGeom>
                <a:avLst/>
                <a:gdLst>
                  <a:gd name="connsiteX0" fmla="*/ 12458 w 135791"/>
                  <a:gd name="connsiteY0" fmla="*/ 13708 h 107166"/>
                  <a:gd name="connsiteX1" fmla="*/ 12458 w 135791"/>
                  <a:gd name="connsiteY1" fmla="*/ 93459 h 107166"/>
                  <a:gd name="connsiteX2" fmla="*/ 122088 w 135791"/>
                  <a:gd name="connsiteY2" fmla="*/ 93459 h 107166"/>
                  <a:gd name="connsiteX3" fmla="*/ 122088 w 135791"/>
                  <a:gd name="connsiteY3" fmla="*/ 13708 h 107166"/>
                  <a:gd name="connsiteX4" fmla="*/ 6172 w 135791"/>
                  <a:gd name="connsiteY4" fmla="*/ 0 h 107166"/>
                  <a:gd name="connsiteX5" fmla="*/ 128384 w 135791"/>
                  <a:gd name="connsiteY5" fmla="*/ 0 h 107166"/>
                  <a:gd name="connsiteX6" fmla="*/ 135791 w 135791"/>
                  <a:gd name="connsiteY6" fmla="*/ 7391 h 107166"/>
                  <a:gd name="connsiteX7" fmla="*/ 135791 w 135791"/>
                  <a:gd name="connsiteY7" fmla="*/ 101007 h 107166"/>
                  <a:gd name="connsiteX8" fmla="*/ 128384 w 135791"/>
                  <a:gd name="connsiteY8" fmla="*/ 107166 h 107166"/>
                  <a:gd name="connsiteX9" fmla="*/ 6172 w 135791"/>
                  <a:gd name="connsiteY9" fmla="*/ 107166 h 107166"/>
                  <a:gd name="connsiteX10" fmla="*/ 0 w 135791"/>
                  <a:gd name="connsiteY10" fmla="*/ 101007 h 107166"/>
                  <a:gd name="connsiteX11" fmla="*/ 0 w 135791"/>
                  <a:gd name="connsiteY11" fmla="*/ 7391 h 107166"/>
                  <a:gd name="connsiteX12" fmla="*/ 6172 w 135791"/>
                  <a:gd name="connsiteY12" fmla="*/ 0 h 107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791" h="107166">
                    <a:moveTo>
                      <a:pt x="12458" y="13708"/>
                    </a:moveTo>
                    <a:lnTo>
                      <a:pt x="12458" y="93459"/>
                    </a:lnTo>
                    <a:lnTo>
                      <a:pt x="122088" y="93459"/>
                    </a:lnTo>
                    <a:lnTo>
                      <a:pt x="122088" y="13708"/>
                    </a:lnTo>
                    <a:close/>
                    <a:moveTo>
                      <a:pt x="6172" y="0"/>
                    </a:moveTo>
                    <a:lnTo>
                      <a:pt x="128384" y="0"/>
                    </a:lnTo>
                    <a:cubicBezTo>
                      <a:pt x="132088" y="0"/>
                      <a:pt x="135791" y="3696"/>
                      <a:pt x="135791" y="7391"/>
                    </a:cubicBezTo>
                    <a:lnTo>
                      <a:pt x="135791" y="101007"/>
                    </a:lnTo>
                    <a:cubicBezTo>
                      <a:pt x="135791" y="103471"/>
                      <a:pt x="132088" y="107166"/>
                      <a:pt x="128384" y="107166"/>
                    </a:cubicBezTo>
                    <a:lnTo>
                      <a:pt x="6172" y="107166"/>
                    </a:lnTo>
                    <a:cubicBezTo>
                      <a:pt x="2469" y="107166"/>
                      <a:pt x="0" y="103471"/>
                      <a:pt x="0" y="101007"/>
                    </a:cubicBezTo>
                    <a:lnTo>
                      <a:pt x="0" y="7391"/>
                    </a:lnTo>
                    <a:cubicBezTo>
                      <a:pt x="0" y="3696"/>
                      <a:pt x="2469" y="0"/>
                      <a:pt x="6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0A189139-7484-8642-8AE7-18D021CC9648}"/>
                  </a:ext>
                </a:extLst>
              </p:cNvPr>
              <p:cNvSpPr/>
              <p:nvPr/>
            </p:nvSpPr>
            <p:spPr>
              <a:xfrm>
                <a:off x="10434755" y="5788209"/>
                <a:ext cx="521987" cy="548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441">
                    <a:moveTo>
                      <a:pt x="420" y="441"/>
                    </a:moveTo>
                    <a:lnTo>
                      <a:pt x="0" y="441"/>
                    </a:lnTo>
                    <a:lnTo>
                      <a:pt x="0" y="0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E1B3D2DD-22C5-3941-ADED-ACC3BF43E47D}"/>
                  </a:ext>
                </a:extLst>
              </p:cNvPr>
              <p:cNvSpPr/>
              <p:nvPr/>
            </p:nvSpPr>
            <p:spPr>
              <a:xfrm>
                <a:off x="10428526" y="5781979"/>
                <a:ext cx="534445" cy="560752"/>
              </a:xfrm>
              <a:custGeom>
                <a:avLst/>
                <a:gdLst>
                  <a:gd name="connsiteX0" fmla="*/ 13704 w 534445"/>
                  <a:gd name="connsiteY0" fmla="*/ 12461 h 560752"/>
                  <a:gd name="connsiteX1" fmla="*/ 13704 w 534445"/>
                  <a:gd name="connsiteY1" fmla="*/ 548291 h 560752"/>
                  <a:gd name="connsiteX2" fmla="*/ 521987 w 534445"/>
                  <a:gd name="connsiteY2" fmla="*/ 548291 h 560752"/>
                  <a:gd name="connsiteX3" fmla="*/ 521987 w 534445"/>
                  <a:gd name="connsiteY3" fmla="*/ 12461 h 560752"/>
                  <a:gd name="connsiteX4" fmla="*/ 7457 w 534445"/>
                  <a:gd name="connsiteY4" fmla="*/ 0 h 560752"/>
                  <a:gd name="connsiteX5" fmla="*/ 528230 w 534445"/>
                  <a:gd name="connsiteY5" fmla="*/ 0 h 560752"/>
                  <a:gd name="connsiteX6" fmla="*/ 534445 w 534445"/>
                  <a:gd name="connsiteY6" fmla="*/ 6217 h 560752"/>
                  <a:gd name="connsiteX7" fmla="*/ 534445 w 534445"/>
                  <a:gd name="connsiteY7" fmla="*/ 554535 h 560752"/>
                  <a:gd name="connsiteX8" fmla="*/ 528230 w 534445"/>
                  <a:gd name="connsiteY8" fmla="*/ 560752 h 560752"/>
                  <a:gd name="connsiteX9" fmla="*/ 7457 w 534445"/>
                  <a:gd name="connsiteY9" fmla="*/ 560752 h 560752"/>
                  <a:gd name="connsiteX10" fmla="*/ 0 w 534445"/>
                  <a:gd name="connsiteY10" fmla="*/ 554535 h 560752"/>
                  <a:gd name="connsiteX11" fmla="*/ 0 w 534445"/>
                  <a:gd name="connsiteY11" fmla="*/ 6217 h 560752"/>
                  <a:gd name="connsiteX12" fmla="*/ 7457 w 534445"/>
                  <a:gd name="connsiteY12" fmla="*/ 0 h 56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4445" h="560752">
                    <a:moveTo>
                      <a:pt x="13704" y="12461"/>
                    </a:moveTo>
                    <a:lnTo>
                      <a:pt x="13704" y="548291"/>
                    </a:lnTo>
                    <a:lnTo>
                      <a:pt x="521987" y="548291"/>
                    </a:lnTo>
                    <a:lnTo>
                      <a:pt x="521987" y="12461"/>
                    </a:lnTo>
                    <a:close/>
                    <a:moveTo>
                      <a:pt x="7457" y="0"/>
                    </a:moveTo>
                    <a:lnTo>
                      <a:pt x="528230" y="0"/>
                    </a:lnTo>
                    <a:cubicBezTo>
                      <a:pt x="531959" y="0"/>
                      <a:pt x="534445" y="2487"/>
                      <a:pt x="534445" y="6217"/>
                    </a:cubicBezTo>
                    <a:lnTo>
                      <a:pt x="534445" y="554535"/>
                    </a:lnTo>
                    <a:cubicBezTo>
                      <a:pt x="534445" y="558266"/>
                      <a:pt x="531959" y="560752"/>
                      <a:pt x="528230" y="560752"/>
                    </a:cubicBezTo>
                    <a:lnTo>
                      <a:pt x="7457" y="560752"/>
                    </a:lnTo>
                    <a:cubicBezTo>
                      <a:pt x="3729" y="560752"/>
                      <a:pt x="0" y="558266"/>
                      <a:pt x="0" y="554535"/>
                    </a:cubicBezTo>
                    <a:lnTo>
                      <a:pt x="0" y="6217"/>
                    </a:lnTo>
                    <a:cubicBezTo>
                      <a:pt x="0" y="2487"/>
                      <a:pt x="3729" y="0"/>
                      <a:pt x="7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5088106C-9A5A-A240-9CF3-034F97901538}"/>
                  </a:ext>
                </a:extLst>
              </p:cNvPr>
              <p:cNvSpPr/>
              <p:nvPr/>
            </p:nvSpPr>
            <p:spPr>
              <a:xfrm>
                <a:off x="10434755" y="5788209"/>
                <a:ext cx="521987" cy="548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441">
                    <a:moveTo>
                      <a:pt x="420" y="441"/>
                    </a:moveTo>
                    <a:lnTo>
                      <a:pt x="0" y="441"/>
                    </a:lnTo>
                    <a:lnTo>
                      <a:pt x="0" y="0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64C689E6-1887-C747-B3A7-6CC41D8BDA85}"/>
                  </a:ext>
                </a:extLst>
              </p:cNvPr>
              <p:cNvSpPr/>
              <p:nvPr/>
            </p:nvSpPr>
            <p:spPr>
              <a:xfrm>
                <a:off x="10592970" y="5740857"/>
                <a:ext cx="165690" cy="934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76">
                    <a:moveTo>
                      <a:pt x="134" y="76"/>
                    </a:moveTo>
                    <a:lnTo>
                      <a:pt x="0" y="76"/>
                    </a:lnTo>
                    <a:lnTo>
                      <a:pt x="0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54D2C0A7-8122-F14D-8353-E0FDD6B64FA8}"/>
                  </a:ext>
                </a:extLst>
              </p:cNvPr>
              <p:cNvSpPr/>
              <p:nvPr/>
            </p:nvSpPr>
            <p:spPr>
              <a:xfrm>
                <a:off x="10586742" y="5734626"/>
                <a:ext cx="179394" cy="105920"/>
              </a:xfrm>
              <a:custGeom>
                <a:avLst/>
                <a:gdLst>
                  <a:gd name="connsiteX0" fmla="*/ 13703 w 179394"/>
                  <a:gd name="connsiteY0" fmla="*/ 12461 h 105920"/>
                  <a:gd name="connsiteX1" fmla="*/ 13703 w 179394"/>
                  <a:gd name="connsiteY1" fmla="*/ 93459 h 105920"/>
                  <a:gd name="connsiteX2" fmla="*/ 165690 w 179394"/>
                  <a:gd name="connsiteY2" fmla="*/ 93459 h 105920"/>
                  <a:gd name="connsiteX3" fmla="*/ 165690 w 179394"/>
                  <a:gd name="connsiteY3" fmla="*/ 12461 h 105920"/>
                  <a:gd name="connsiteX4" fmla="*/ 6186 w 179394"/>
                  <a:gd name="connsiteY4" fmla="*/ 0 h 105920"/>
                  <a:gd name="connsiteX5" fmla="*/ 171971 w 179394"/>
                  <a:gd name="connsiteY5" fmla="*/ 0 h 105920"/>
                  <a:gd name="connsiteX6" fmla="*/ 179394 w 179394"/>
                  <a:gd name="connsiteY6" fmla="*/ 6158 h 105920"/>
                  <a:gd name="connsiteX7" fmla="*/ 179394 w 179394"/>
                  <a:gd name="connsiteY7" fmla="*/ 99762 h 105920"/>
                  <a:gd name="connsiteX8" fmla="*/ 171971 w 179394"/>
                  <a:gd name="connsiteY8" fmla="*/ 105920 h 105920"/>
                  <a:gd name="connsiteX9" fmla="*/ 6186 w 179394"/>
                  <a:gd name="connsiteY9" fmla="*/ 105920 h 105920"/>
                  <a:gd name="connsiteX10" fmla="*/ 0 w 179394"/>
                  <a:gd name="connsiteY10" fmla="*/ 99762 h 105920"/>
                  <a:gd name="connsiteX11" fmla="*/ 0 w 179394"/>
                  <a:gd name="connsiteY11" fmla="*/ 6158 h 105920"/>
                  <a:gd name="connsiteX12" fmla="*/ 6186 w 179394"/>
                  <a:gd name="connsiteY12" fmla="*/ 0 h 10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394" h="105920">
                    <a:moveTo>
                      <a:pt x="13703" y="12461"/>
                    </a:moveTo>
                    <a:lnTo>
                      <a:pt x="13703" y="93459"/>
                    </a:lnTo>
                    <a:lnTo>
                      <a:pt x="165690" y="93459"/>
                    </a:lnTo>
                    <a:lnTo>
                      <a:pt x="165690" y="12461"/>
                    </a:lnTo>
                    <a:close/>
                    <a:moveTo>
                      <a:pt x="6186" y="0"/>
                    </a:moveTo>
                    <a:lnTo>
                      <a:pt x="171971" y="0"/>
                    </a:lnTo>
                    <a:cubicBezTo>
                      <a:pt x="175682" y="0"/>
                      <a:pt x="179394" y="3695"/>
                      <a:pt x="179394" y="6158"/>
                    </a:cubicBezTo>
                    <a:lnTo>
                      <a:pt x="179394" y="99762"/>
                    </a:lnTo>
                    <a:cubicBezTo>
                      <a:pt x="179394" y="103457"/>
                      <a:pt x="175682" y="105920"/>
                      <a:pt x="171971" y="105920"/>
                    </a:cubicBezTo>
                    <a:lnTo>
                      <a:pt x="6186" y="105920"/>
                    </a:lnTo>
                    <a:cubicBezTo>
                      <a:pt x="2474" y="105920"/>
                      <a:pt x="0" y="103457"/>
                      <a:pt x="0" y="99762"/>
                    </a:cubicBezTo>
                    <a:lnTo>
                      <a:pt x="0" y="6158"/>
                    </a:lnTo>
                    <a:cubicBezTo>
                      <a:pt x="0" y="3695"/>
                      <a:pt x="2474" y="0"/>
                      <a:pt x="6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6A2B9178-B9DC-3848-B9E2-0A81B8C2615C}"/>
                </a:ext>
              </a:extLst>
            </p:cNvPr>
            <p:cNvGrpSpPr/>
            <p:nvPr/>
          </p:nvGrpSpPr>
          <p:grpSpPr>
            <a:xfrm>
              <a:off x="13190446" y="5117799"/>
              <a:ext cx="3022287" cy="1749544"/>
              <a:chOff x="13190446" y="5117799"/>
              <a:chExt cx="3022287" cy="1749544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B1E13B44-142C-F342-8C11-6254C856C383}"/>
                  </a:ext>
                </a:extLst>
              </p:cNvPr>
              <p:cNvSpPr/>
              <p:nvPr/>
            </p:nvSpPr>
            <p:spPr>
              <a:xfrm>
                <a:off x="13196675" y="5125276"/>
                <a:ext cx="3009829" cy="17358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17" h="1394">
                    <a:moveTo>
                      <a:pt x="2417" y="1394"/>
                    </a:moveTo>
                    <a:lnTo>
                      <a:pt x="0" y="1394"/>
                    </a:lnTo>
                    <a:lnTo>
                      <a:pt x="0" y="0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BD2E33A9-F0B6-BC41-BD98-A0B6118B351F}"/>
                  </a:ext>
                </a:extLst>
              </p:cNvPr>
              <p:cNvSpPr/>
              <p:nvPr/>
            </p:nvSpPr>
            <p:spPr>
              <a:xfrm>
                <a:off x="13190446" y="5117799"/>
                <a:ext cx="3022287" cy="1749544"/>
              </a:xfrm>
              <a:custGeom>
                <a:avLst/>
                <a:gdLst>
                  <a:gd name="connsiteX0" fmla="*/ 13704 w 3022287"/>
                  <a:gd name="connsiteY0" fmla="*/ 13707 h 1749544"/>
                  <a:gd name="connsiteX1" fmla="*/ 13704 w 3022287"/>
                  <a:gd name="connsiteY1" fmla="*/ 1737086 h 1749544"/>
                  <a:gd name="connsiteX2" fmla="*/ 3008587 w 3022287"/>
                  <a:gd name="connsiteY2" fmla="*/ 1737086 h 1749544"/>
                  <a:gd name="connsiteX3" fmla="*/ 3008587 w 3022287"/>
                  <a:gd name="connsiteY3" fmla="*/ 13707 h 1749544"/>
                  <a:gd name="connsiteX4" fmla="*/ 6226 w 3022287"/>
                  <a:gd name="connsiteY4" fmla="*/ 0 h 1749544"/>
                  <a:gd name="connsiteX5" fmla="*/ 3016060 w 3022287"/>
                  <a:gd name="connsiteY5" fmla="*/ 0 h 1749544"/>
                  <a:gd name="connsiteX6" fmla="*/ 3022287 w 3022287"/>
                  <a:gd name="connsiteY6" fmla="*/ 7472 h 1749544"/>
                  <a:gd name="connsiteX7" fmla="*/ 3022287 w 3022287"/>
                  <a:gd name="connsiteY7" fmla="*/ 1743318 h 1749544"/>
                  <a:gd name="connsiteX8" fmla="*/ 3016060 w 3022287"/>
                  <a:gd name="connsiteY8" fmla="*/ 1749544 h 1749544"/>
                  <a:gd name="connsiteX9" fmla="*/ 6226 w 3022287"/>
                  <a:gd name="connsiteY9" fmla="*/ 1749544 h 1749544"/>
                  <a:gd name="connsiteX10" fmla="*/ 0 w 3022287"/>
                  <a:gd name="connsiteY10" fmla="*/ 1743318 h 1749544"/>
                  <a:gd name="connsiteX11" fmla="*/ 0 w 3022287"/>
                  <a:gd name="connsiteY11" fmla="*/ 7472 h 1749544"/>
                  <a:gd name="connsiteX12" fmla="*/ 6226 w 3022287"/>
                  <a:gd name="connsiteY12" fmla="*/ 0 h 174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2287" h="1749544">
                    <a:moveTo>
                      <a:pt x="13704" y="13707"/>
                    </a:moveTo>
                    <a:lnTo>
                      <a:pt x="13704" y="1737086"/>
                    </a:lnTo>
                    <a:lnTo>
                      <a:pt x="3008587" y="1737086"/>
                    </a:lnTo>
                    <a:lnTo>
                      <a:pt x="3008587" y="13707"/>
                    </a:lnTo>
                    <a:close/>
                    <a:moveTo>
                      <a:pt x="6226" y="0"/>
                    </a:moveTo>
                    <a:lnTo>
                      <a:pt x="3016060" y="0"/>
                    </a:lnTo>
                    <a:cubicBezTo>
                      <a:pt x="3018551" y="0"/>
                      <a:pt x="3022287" y="3736"/>
                      <a:pt x="3022287" y="7472"/>
                    </a:cubicBezTo>
                    <a:lnTo>
                      <a:pt x="3022287" y="1743318"/>
                    </a:lnTo>
                    <a:cubicBezTo>
                      <a:pt x="3022287" y="1745809"/>
                      <a:pt x="3018551" y="1749544"/>
                      <a:pt x="3016060" y="1749544"/>
                    </a:cubicBezTo>
                    <a:lnTo>
                      <a:pt x="6226" y="1749544"/>
                    </a:lnTo>
                    <a:cubicBezTo>
                      <a:pt x="2491" y="1749544"/>
                      <a:pt x="0" y="1745809"/>
                      <a:pt x="0" y="1743318"/>
                    </a:cubicBezTo>
                    <a:lnTo>
                      <a:pt x="0" y="7472"/>
                    </a:lnTo>
                    <a:cubicBezTo>
                      <a:pt x="0" y="3736"/>
                      <a:pt x="2491" y="0"/>
                      <a:pt x="6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E997E0D4-1E47-534A-99DD-049AE9CAAB80}"/>
                  </a:ext>
                </a:extLst>
              </p:cNvPr>
              <p:cNvSpPr/>
              <p:nvPr/>
            </p:nvSpPr>
            <p:spPr>
              <a:xfrm>
                <a:off x="14702837" y="5125276"/>
                <a:ext cx="0" cy="17358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394">
                    <a:moveTo>
                      <a:pt x="0" y="0"/>
                    </a:moveTo>
                    <a:lnTo>
                      <a:pt x="0" y="13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7B6B360D-63C5-1C44-87F8-3C12E8C6AC8D}"/>
                  </a:ext>
                </a:extLst>
              </p:cNvPr>
              <p:cNvSpPr/>
              <p:nvPr/>
            </p:nvSpPr>
            <p:spPr>
              <a:xfrm>
                <a:off x="14695363" y="5117799"/>
                <a:ext cx="11212" cy="17495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" h="1405">
                    <a:moveTo>
                      <a:pt x="6" y="1405"/>
                    </a:moveTo>
                    <a:cubicBezTo>
                      <a:pt x="3" y="1405"/>
                      <a:pt x="0" y="1402"/>
                      <a:pt x="0" y="140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8" y="0"/>
                      <a:pt x="10" y="3"/>
                      <a:pt x="10" y="6"/>
                    </a:cubicBezTo>
                    <a:lnTo>
                      <a:pt x="10" y="1400"/>
                    </a:lnTo>
                    <a:cubicBezTo>
                      <a:pt x="10" y="1402"/>
                      <a:pt x="8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612D10E8-0346-5C46-ABBB-06C0679F0B42}"/>
                  </a:ext>
                </a:extLst>
              </p:cNvPr>
              <p:cNvSpPr/>
              <p:nvPr/>
            </p:nvSpPr>
            <p:spPr>
              <a:xfrm>
                <a:off x="14547113" y="5794440"/>
                <a:ext cx="52323" cy="393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317">
                    <a:moveTo>
                      <a:pt x="22" y="317"/>
                    </a:moveTo>
                    <a:cubicBezTo>
                      <a:pt x="10" y="317"/>
                      <a:pt x="0" y="307"/>
                      <a:pt x="0" y="294"/>
                    </a:cubicBezTo>
                    <a:lnTo>
                      <a:pt x="0" y="22"/>
                    </a:lnTo>
                    <a:cubicBezTo>
                      <a:pt x="0" y="10"/>
                      <a:pt x="10" y="0"/>
                      <a:pt x="22" y="0"/>
                    </a:cubicBezTo>
                    <a:cubicBezTo>
                      <a:pt x="34" y="0"/>
                      <a:pt x="43" y="10"/>
                      <a:pt x="43" y="22"/>
                    </a:cubicBezTo>
                    <a:lnTo>
                      <a:pt x="43" y="294"/>
                    </a:lnTo>
                    <a:cubicBezTo>
                      <a:pt x="43" y="307"/>
                      <a:pt x="34" y="317"/>
                      <a:pt x="22" y="3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1CFD396B-9B3B-0946-95DB-EBD0EC064479}"/>
                  </a:ext>
                </a:extLst>
              </p:cNvPr>
              <p:cNvSpPr/>
              <p:nvPr/>
            </p:nvSpPr>
            <p:spPr>
              <a:xfrm>
                <a:off x="14540884" y="5788209"/>
                <a:ext cx="66027" cy="406234"/>
              </a:xfrm>
              <a:custGeom>
                <a:avLst/>
                <a:gdLst>
                  <a:gd name="connsiteX0" fmla="*/ 32995 w 66027"/>
                  <a:gd name="connsiteY0" fmla="*/ 13708 h 406234"/>
                  <a:gd name="connsiteX1" fmla="*/ 12458 w 66027"/>
                  <a:gd name="connsiteY1" fmla="*/ 33581 h 406234"/>
                  <a:gd name="connsiteX2" fmla="*/ 12458 w 66027"/>
                  <a:gd name="connsiteY2" fmla="*/ 371413 h 406234"/>
                  <a:gd name="connsiteX3" fmla="*/ 32995 w 66027"/>
                  <a:gd name="connsiteY3" fmla="*/ 392527 h 406234"/>
                  <a:gd name="connsiteX4" fmla="*/ 52323 w 66027"/>
                  <a:gd name="connsiteY4" fmla="*/ 371413 h 406234"/>
                  <a:gd name="connsiteX5" fmla="*/ 52323 w 66027"/>
                  <a:gd name="connsiteY5" fmla="*/ 33581 h 406234"/>
                  <a:gd name="connsiteX6" fmla="*/ 32995 w 66027"/>
                  <a:gd name="connsiteY6" fmla="*/ 13708 h 406234"/>
                  <a:gd name="connsiteX7" fmla="*/ 33014 w 66027"/>
                  <a:gd name="connsiteY7" fmla="*/ 0 h 406234"/>
                  <a:gd name="connsiteX8" fmla="*/ 66027 w 66027"/>
                  <a:gd name="connsiteY8" fmla="*/ 33543 h 406234"/>
                  <a:gd name="connsiteX9" fmla="*/ 66027 w 66027"/>
                  <a:gd name="connsiteY9" fmla="*/ 371450 h 406234"/>
                  <a:gd name="connsiteX10" fmla="*/ 33014 w 66027"/>
                  <a:gd name="connsiteY10" fmla="*/ 406234 h 406234"/>
                  <a:gd name="connsiteX11" fmla="*/ 0 w 66027"/>
                  <a:gd name="connsiteY11" fmla="*/ 371450 h 406234"/>
                  <a:gd name="connsiteX12" fmla="*/ 0 w 66027"/>
                  <a:gd name="connsiteY12" fmla="*/ 33543 h 406234"/>
                  <a:gd name="connsiteX13" fmla="*/ 33014 w 66027"/>
                  <a:gd name="connsiteY13" fmla="*/ 0 h 406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027" h="406234">
                    <a:moveTo>
                      <a:pt x="32995" y="13708"/>
                    </a:moveTo>
                    <a:cubicBezTo>
                      <a:pt x="22122" y="13708"/>
                      <a:pt x="12458" y="22402"/>
                      <a:pt x="12458" y="33581"/>
                    </a:cubicBezTo>
                    <a:lnTo>
                      <a:pt x="12458" y="371413"/>
                    </a:lnTo>
                    <a:cubicBezTo>
                      <a:pt x="12458" y="383833"/>
                      <a:pt x="22122" y="392527"/>
                      <a:pt x="32995" y="392527"/>
                    </a:cubicBezTo>
                    <a:cubicBezTo>
                      <a:pt x="43867" y="392527"/>
                      <a:pt x="52323" y="383833"/>
                      <a:pt x="52323" y="371413"/>
                    </a:cubicBezTo>
                    <a:lnTo>
                      <a:pt x="52323" y="33581"/>
                    </a:lnTo>
                    <a:cubicBezTo>
                      <a:pt x="52323" y="22402"/>
                      <a:pt x="43867" y="13708"/>
                      <a:pt x="32995" y="13708"/>
                    </a:cubicBezTo>
                    <a:close/>
                    <a:moveTo>
                      <a:pt x="33014" y="0"/>
                    </a:moveTo>
                    <a:cubicBezTo>
                      <a:pt x="51354" y="0"/>
                      <a:pt x="66027" y="14908"/>
                      <a:pt x="66027" y="33543"/>
                    </a:cubicBezTo>
                    <a:lnTo>
                      <a:pt x="66027" y="371450"/>
                    </a:lnTo>
                    <a:cubicBezTo>
                      <a:pt x="66027" y="390084"/>
                      <a:pt x="51354" y="406234"/>
                      <a:pt x="33014" y="406234"/>
                    </a:cubicBezTo>
                    <a:cubicBezTo>
                      <a:pt x="14673" y="406234"/>
                      <a:pt x="0" y="390084"/>
                      <a:pt x="0" y="371450"/>
                    </a:cubicBezTo>
                    <a:lnTo>
                      <a:pt x="0" y="33543"/>
                    </a:lnTo>
                    <a:cubicBezTo>
                      <a:pt x="0" y="14908"/>
                      <a:pt x="14673" y="0"/>
                      <a:pt x="33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33594FE7-3056-C84D-87E3-CEE83C3269B4}"/>
                  </a:ext>
                </a:extLst>
              </p:cNvPr>
              <p:cNvSpPr/>
              <p:nvPr/>
            </p:nvSpPr>
            <p:spPr>
              <a:xfrm>
                <a:off x="14802501" y="5794440"/>
                <a:ext cx="53569" cy="393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317">
                    <a:moveTo>
                      <a:pt x="22" y="317"/>
                    </a:moveTo>
                    <a:cubicBezTo>
                      <a:pt x="10" y="317"/>
                      <a:pt x="0" y="307"/>
                      <a:pt x="0" y="294"/>
                    </a:cubicBezTo>
                    <a:lnTo>
                      <a:pt x="0" y="22"/>
                    </a:lnTo>
                    <a:cubicBezTo>
                      <a:pt x="0" y="10"/>
                      <a:pt x="10" y="0"/>
                      <a:pt x="22" y="0"/>
                    </a:cubicBezTo>
                    <a:cubicBezTo>
                      <a:pt x="34" y="0"/>
                      <a:pt x="44" y="10"/>
                      <a:pt x="44" y="22"/>
                    </a:cubicBezTo>
                    <a:lnTo>
                      <a:pt x="44" y="294"/>
                    </a:lnTo>
                    <a:cubicBezTo>
                      <a:pt x="44" y="307"/>
                      <a:pt x="34" y="317"/>
                      <a:pt x="22" y="3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0F05B889-2C40-4C4F-A0AD-832D2D4A1E98}"/>
                  </a:ext>
                </a:extLst>
              </p:cNvPr>
              <p:cNvSpPr/>
              <p:nvPr/>
            </p:nvSpPr>
            <p:spPr>
              <a:xfrm>
                <a:off x="14796272" y="5788209"/>
                <a:ext cx="66027" cy="406234"/>
              </a:xfrm>
              <a:custGeom>
                <a:avLst/>
                <a:gdLst>
                  <a:gd name="connsiteX0" fmla="*/ 33013 w 66027"/>
                  <a:gd name="connsiteY0" fmla="*/ 13708 h 406234"/>
                  <a:gd name="connsiteX1" fmla="*/ 13703 w 66027"/>
                  <a:gd name="connsiteY1" fmla="*/ 33581 h 406234"/>
                  <a:gd name="connsiteX2" fmla="*/ 13703 w 66027"/>
                  <a:gd name="connsiteY2" fmla="*/ 371413 h 406234"/>
                  <a:gd name="connsiteX3" fmla="*/ 33013 w 66027"/>
                  <a:gd name="connsiteY3" fmla="*/ 392527 h 406234"/>
                  <a:gd name="connsiteX4" fmla="*/ 52323 w 66027"/>
                  <a:gd name="connsiteY4" fmla="*/ 371413 h 406234"/>
                  <a:gd name="connsiteX5" fmla="*/ 52323 w 66027"/>
                  <a:gd name="connsiteY5" fmla="*/ 33581 h 406234"/>
                  <a:gd name="connsiteX6" fmla="*/ 33013 w 66027"/>
                  <a:gd name="connsiteY6" fmla="*/ 13708 h 406234"/>
                  <a:gd name="connsiteX7" fmla="*/ 33014 w 66027"/>
                  <a:gd name="connsiteY7" fmla="*/ 0 h 406234"/>
                  <a:gd name="connsiteX8" fmla="*/ 66027 w 66027"/>
                  <a:gd name="connsiteY8" fmla="*/ 33543 h 406234"/>
                  <a:gd name="connsiteX9" fmla="*/ 66027 w 66027"/>
                  <a:gd name="connsiteY9" fmla="*/ 371450 h 406234"/>
                  <a:gd name="connsiteX10" fmla="*/ 33014 w 66027"/>
                  <a:gd name="connsiteY10" fmla="*/ 406234 h 406234"/>
                  <a:gd name="connsiteX11" fmla="*/ 0 w 66027"/>
                  <a:gd name="connsiteY11" fmla="*/ 371450 h 406234"/>
                  <a:gd name="connsiteX12" fmla="*/ 0 w 66027"/>
                  <a:gd name="connsiteY12" fmla="*/ 33543 h 406234"/>
                  <a:gd name="connsiteX13" fmla="*/ 33014 w 66027"/>
                  <a:gd name="connsiteY13" fmla="*/ 0 h 406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027" h="406234">
                    <a:moveTo>
                      <a:pt x="33013" y="13708"/>
                    </a:moveTo>
                    <a:cubicBezTo>
                      <a:pt x="22151" y="13708"/>
                      <a:pt x="13703" y="22402"/>
                      <a:pt x="13703" y="33581"/>
                    </a:cubicBezTo>
                    <a:lnTo>
                      <a:pt x="13703" y="371413"/>
                    </a:lnTo>
                    <a:cubicBezTo>
                      <a:pt x="13703" y="383833"/>
                      <a:pt x="22151" y="392527"/>
                      <a:pt x="33013" y="392527"/>
                    </a:cubicBezTo>
                    <a:cubicBezTo>
                      <a:pt x="43875" y="392527"/>
                      <a:pt x="52323" y="383833"/>
                      <a:pt x="52323" y="371413"/>
                    </a:cubicBezTo>
                    <a:lnTo>
                      <a:pt x="52323" y="33581"/>
                    </a:lnTo>
                    <a:cubicBezTo>
                      <a:pt x="52323" y="22402"/>
                      <a:pt x="43875" y="13708"/>
                      <a:pt x="33013" y="13708"/>
                    </a:cubicBezTo>
                    <a:close/>
                    <a:moveTo>
                      <a:pt x="33014" y="0"/>
                    </a:moveTo>
                    <a:cubicBezTo>
                      <a:pt x="51354" y="0"/>
                      <a:pt x="66027" y="14908"/>
                      <a:pt x="66027" y="33543"/>
                    </a:cubicBezTo>
                    <a:lnTo>
                      <a:pt x="66027" y="371450"/>
                    </a:lnTo>
                    <a:cubicBezTo>
                      <a:pt x="66027" y="390084"/>
                      <a:pt x="51354" y="406234"/>
                      <a:pt x="33014" y="406234"/>
                    </a:cubicBezTo>
                    <a:cubicBezTo>
                      <a:pt x="14673" y="406234"/>
                      <a:pt x="0" y="390084"/>
                      <a:pt x="0" y="371450"/>
                    </a:cubicBezTo>
                    <a:lnTo>
                      <a:pt x="0" y="33543"/>
                    </a:lnTo>
                    <a:cubicBezTo>
                      <a:pt x="0" y="14908"/>
                      <a:pt x="14673" y="0"/>
                      <a:pt x="33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E693349A-8F5E-4446-A880-6A582B13E187}"/>
                </a:ext>
              </a:extLst>
            </p:cNvPr>
            <p:cNvGrpSpPr/>
            <p:nvPr/>
          </p:nvGrpSpPr>
          <p:grpSpPr>
            <a:xfrm>
              <a:off x="19481693" y="5117799"/>
              <a:ext cx="3388554" cy="1749544"/>
              <a:chOff x="19481693" y="5117799"/>
              <a:chExt cx="3388554" cy="1749544"/>
            </a:xfrm>
          </p:grpSpPr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9CA8DEC4-B58D-954C-9B64-132A74F9CA98}"/>
                  </a:ext>
                </a:extLst>
              </p:cNvPr>
              <p:cNvSpPr/>
              <p:nvPr/>
            </p:nvSpPr>
            <p:spPr>
              <a:xfrm>
                <a:off x="19489169" y="5125276"/>
                <a:ext cx="3374850" cy="17358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0" h="1394">
                    <a:moveTo>
                      <a:pt x="2710" y="1394"/>
                    </a:moveTo>
                    <a:lnTo>
                      <a:pt x="0" y="1394"/>
                    </a:lnTo>
                    <a:lnTo>
                      <a:pt x="0" y="0"/>
                    </a:ln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1B58849C-F475-5C4D-B3F8-BF78F76F9AF0}"/>
                  </a:ext>
                </a:extLst>
              </p:cNvPr>
              <p:cNvSpPr/>
              <p:nvPr/>
            </p:nvSpPr>
            <p:spPr>
              <a:xfrm>
                <a:off x="19481693" y="5117799"/>
                <a:ext cx="3388554" cy="1749544"/>
              </a:xfrm>
              <a:custGeom>
                <a:avLst/>
                <a:gdLst>
                  <a:gd name="connsiteX0" fmla="*/ 13704 w 3388554"/>
                  <a:gd name="connsiteY0" fmla="*/ 13707 h 1749544"/>
                  <a:gd name="connsiteX1" fmla="*/ 13704 w 3388554"/>
                  <a:gd name="connsiteY1" fmla="*/ 1737086 h 1749544"/>
                  <a:gd name="connsiteX2" fmla="*/ 3374850 w 3388554"/>
                  <a:gd name="connsiteY2" fmla="*/ 1737086 h 1749544"/>
                  <a:gd name="connsiteX3" fmla="*/ 3374850 w 3388554"/>
                  <a:gd name="connsiteY3" fmla="*/ 13707 h 1749544"/>
                  <a:gd name="connsiteX4" fmla="*/ 7472 w 3388554"/>
                  <a:gd name="connsiteY4" fmla="*/ 0 h 1749544"/>
                  <a:gd name="connsiteX5" fmla="*/ 3382326 w 3388554"/>
                  <a:gd name="connsiteY5" fmla="*/ 0 h 1749544"/>
                  <a:gd name="connsiteX6" fmla="*/ 3388554 w 3388554"/>
                  <a:gd name="connsiteY6" fmla="*/ 7472 h 1749544"/>
                  <a:gd name="connsiteX7" fmla="*/ 3388554 w 3388554"/>
                  <a:gd name="connsiteY7" fmla="*/ 1743318 h 1749544"/>
                  <a:gd name="connsiteX8" fmla="*/ 3382326 w 3388554"/>
                  <a:gd name="connsiteY8" fmla="*/ 1749544 h 1749544"/>
                  <a:gd name="connsiteX9" fmla="*/ 7472 w 3388554"/>
                  <a:gd name="connsiteY9" fmla="*/ 1749544 h 1749544"/>
                  <a:gd name="connsiteX10" fmla="*/ 0 w 3388554"/>
                  <a:gd name="connsiteY10" fmla="*/ 1743318 h 1749544"/>
                  <a:gd name="connsiteX11" fmla="*/ 0 w 3388554"/>
                  <a:gd name="connsiteY11" fmla="*/ 7472 h 1749544"/>
                  <a:gd name="connsiteX12" fmla="*/ 7472 w 3388554"/>
                  <a:gd name="connsiteY12" fmla="*/ 0 h 174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8554" h="1749544">
                    <a:moveTo>
                      <a:pt x="13704" y="13707"/>
                    </a:moveTo>
                    <a:lnTo>
                      <a:pt x="13704" y="1737086"/>
                    </a:lnTo>
                    <a:lnTo>
                      <a:pt x="3374850" y="1737086"/>
                    </a:lnTo>
                    <a:lnTo>
                      <a:pt x="3374850" y="13707"/>
                    </a:lnTo>
                    <a:close/>
                    <a:moveTo>
                      <a:pt x="7472" y="0"/>
                    </a:moveTo>
                    <a:lnTo>
                      <a:pt x="3382326" y="0"/>
                    </a:lnTo>
                    <a:cubicBezTo>
                      <a:pt x="3384818" y="0"/>
                      <a:pt x="3388554" y="3736"/>
                      <a:pt x="3388554" y="7472"/>
                    </a:cubicBezTo>
                    <a:lnTo>
                      <a:pt x="3388554" y="1743318"/>
                    </a:lnTo>
                    <a:cubicBezTo>
                      <a:pt x="3388554" y="1745809"/>
                      <a:pt x="3384818" y="1749544"/>
                      <a:pt x="3382326" y="1749544"/>
                    </a:cubicBezTo>
                    <a:lnTo>
                      <a:pt x="7472" y="1749544"/>
                    </a:lnTo>
                    <a:cubicBezTo>
                      <a:pt x="2490" y="1749544"/>
                      <a:pt x="0" y="1745809"/>
                      <a:pt x="0" y="1743318"/>
                    </a:cubicBezTo>
                    <a:lnTo>
                      <a:pt x="0" y="7472"/>
                    </a:lnTo>
                    <a:cubicBezTo>
                      <a:pt x="0" y="3736"/>
                      <a:pt x="2490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E728D6A7-1B28-E045-B97A-9492E04C62D4}"/>
                  </a:ext>
                </a:extLst>
              </p:cNvPr>
              <p:cNvSpPr/>
              <p:nvPr/>
            </p:nvSpPr>
            <p:spPr>
              <a:xfrm>
                <a:off x="21177217" y="5125276"/>
                <a:ext cx="0" cy="17358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394">
                    <a:moveTo>
                      <a:pt x="0" y="0"/>
                    </a:moveTo>
                    <a:lnTo>
                      <a:pt x="0" y="13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3F34F0E1-C8B0-0946-9537-F8B53582CB18}"/>
                  </a:ext>
                </a:extLst>
              </p:cNvPr>
              <p:cNvSpPr/>
              <p:nvPr/>
            </p:nvSpPr>
            <p:spPr>
              <a:xfrm>
                <a:off x="21169742" y="5117799"/>
                <a:ext cx="12458" cy="17495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405">
                    <a:moveTo>
                      <a:pt x="6" y="1405"/>
                    </a:moveTo>
                    <a:cubicBezTo>
                      <a:pt x="3" y="1405"/>
                      <a:pt x="0" y="1402"/>
                      <a:pt x="0" y="140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400"/>
                    </a:lnTo>
                    <a:cubicBezTo>
                      <a:pt x="11" y="1402"/>
                      <a:pt x="9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77D8BF70-00A1-BF41-A638-5265BE25F2F8}"/>
                  </a:ext>
                </a:extLst>
              </p:cNvPr>
              <p:cNvSpPr/>
              <p:nvPr/>
            </p:nvSpPr>
            <p:spPr>
              <a:xfrm>
                <a:off x="21002806" y="5794440"/>
                <a:ext cx="59798" cy="393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317">
                    <a:moveTo>
                      <a:pt x="24" y="317"/>
                    </a:moveTo>
                    <a:cubicBezTo>
                      <a:pt x="11" y="317"/>
                      <a:pt x="0" y="305"/>
                      <a:pt x="0" y="292"/>
                    </a:cubicBezTo>
                    <a:lnTo>
                      <a:pt x="0" y="25"/>
                    </a:lnTo>
                    <a:cubicBezTo>
                      <a:pt x="0" y="11"/>
                      <a:pt x="11" y="0"/>
                      <a:pt x="24" y="0"/>
                    </a:cubicBezTo>
                    <a:cubicBezTo>
                      <a:pt x="38" y="0"/>
                      <a:pt x="49" y="11"/>
                      <a:pt x="49" y="25"/>
                    </a:cubicBezTo>
                    <a:lnTo>
                      <a:pt x="49" y="292"/>
                    </a:lnTo>
                    <a:cubicBezTo>
                      <a:pt x="49" y="305"/>
                      <a:pt x="38" y="317"/>
                      <a:pt x="24" y="3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A38603E8-831F-BA41-B904-CF10F18DE3AF}"/>
                  </a:ext>
                </a:extLst>
              </p:cNvPr>
              <p:cNvSpPr/>
              <p:nvPr/>
            </p:nvSpPr>
            <p:spPr>
              <a:xfrm>
                <a:off x="20996576" y="5788209"/>
                <a:ext cx="72256" cy="406234"/>
              </a:xfrm>
              <a:custGeom>
                <a:avLst/>
                <a:gdLst>
                  <a:gd name="connsiteX0" fmla="*/ 35520 w 72256"/>
                  <a:gd name="connsiteY0" fmla="*/ 13708 h 406234"/>
                  <a:gd name="connsiteX1" fmla="*/ 12456 w 72256"/>
                  <a:gd name="connsiteY1" fmla="*/ 37307 h 406234"/>
                  <a:gd name="connsiteX2" fmla="*/ 12456 w 72256"/>
                  <a:gd name="connsiteY2" fmla="*/ 368929 h 406234"/>
                  <a:gd name="connsiteX3" fmla="*/ 35520 w 72256"/>
                  <a:gd name="connsiteY3" fmla="*/ 392527 h 406234"/>
                  <a:gd name="connsiteX4" fmla="*/ 59796 w 72256"/>
                  <a:gd name="connsiteY4" fmla="*/ 368929 h 406234"/>
                  <a:gd name="connsiteX5" fmla="*/ 59796 w 72256"/>
                  <a:gd name="connsiteY5" fmla="*/ 37307 h 406234"/>
                  <a:gd name="connsiteX6" fmla="*/ 35520 w 72256"/>
                  <a:gd name="connsiteY6" fmla="*/ 13708 h 406234"/>
                  <a:gd name="connsiteX7" fmla="*/ 35516 w 72256"/>
                  <a:gd name="connsiteY7" fmla="*/ 0 h 406234"/>
                  <a:gd name="connsiteX8" fmla="*/ 72256 w 72256"/>
                  <a:gd name="connsiteY8" fmla="*/ 37269 h 406234"/>
                  <a:gd name="connsiteX9" fmla="*/ 72256 w 72256"/>
                  <a:gd name="connsiteY9" fmla="*/ 368965 h 406234"/>
                  <a:gd name="connsiteX10" fmla="*/ 35516 w 72256"/>
                  <a:gd name="connsiteY10" fmla="*/ 406234 h 406234"/>
                  <a:gd name="connsiteX11" fmla="*/ 0 w 72256"/>
                  <a:gd name="connsiteY11" fmla="*/ 368965 h 406234"/>
                  <a:gd name="connsiteX12" fmla="*/ 0 w 72256"/>
                  <a:gd name="connsiteY12" fmla="*/ 37269 h 406234"/>
                  <a:gd name="connsiteX13" fmla="*/ 35516 w 72256"/>
                  <a:gd name="connsiteY13" fmla="*/ 0 h 406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256" h="406234">
                    <a:moveTo>
                      <a:pt x="35520" y="13708"/>
                    </a:moveTo>
                    <a:cubicBezTo>
                      <a:pt x="23380" y="13708"/>
                      <a:pt x="12456" y="23644"/>
                      <a:pt x="12456" y="37307"/>
                    </a:cubicBezTo>
                    <a:lnTo>
                      <a:pt x="12456" y="368929"/>
                    </a:lnTo>
                    <a:cubicBezTo>
                      <a:pt x="12456" y="381349"/>
                      <a:pt x="23380" y="392527"/>
                      <a:pt x="35520" y="392527"/>
                    </a:cubicBezTo>
                    <a:cubicBezTo>
                      <a:pt x="48872" y="392527"/>
                      <a:pt x="59796" y="381349"/>
                      <a:pt x="59796" y="368929"/>
                    </a:cubicBezTo>
                    <a:lnTo>
                      <a:pt x="59796" y="37307"/>
                    </a:lnTo>
                    <a:cubicBezTo>
                      <a:pt x="59796" y="23644"/>
                      <a:pt x="48872" y="13708"/>
                      <a:pt x="35520" y="13708"/>
                    </a:cubicBezTo>
                    <a:close/>
                    <a:moveTo>
                      <a:pt x="35516" y="0"/>
                    </a:moveTo>
                    <a:cubicBezTo>
                      <a:pt x="56336" y="0"/>
                      <a:pt x="72256" y="16150"/>
                      <a:pt x="72256" y="37269"/>
                    </a:cubicBezTo>
                    <a:lnTo>
                      <a:pt x="72256" y="368965"/>
                    </a:lnTo>
                    <a:cubicBezTo>
                      <a:pt x="72256" y="388842"/>
                      <a:pt x="56336" y="406234"/>
                      <a:pt x="35516" y="406234"/>
                    </a:cubicBezTo>
                    <a:cubicBezTo>
                      <a:pt x="15922" y="406234"/>
                      <a:pt x="0" y="388842"/>
                      <a:pt x="0" y="368965"/>
                    </a:cubicBezTo>
                    <a:lnTo>
                      <a:pt x="0" y="37269"/>
                    </a:lnTo>
                    <a:cubicBezTo>
                      <a:pt x="0" y="16150"/>
                      <a:pt x="15922" y="0"/>
                      <a:pt x="35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4B29A00-FEDE-EC41-8E7C-2097B161F240}"/>
                  </a:ext>
                </a:extLst>
              </p:cNvPr>
              <p:cNvSpPr/>
              <p:nvPr/>
            </p:nvSpPr>
            <p:spPr>
              <a:xfrm>
                <a:off x="21289338" y="5794440"/>
                <a:ext cx="59798" cy="393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317">
                    <a:moveTo>
                      <a:pt x="25" y="317"/>
                    </a:moveTo>
                    <a:cubicBezTo>
                      <a:pt x="11" y="317"/>
                      <a:pt x="0" y="305"/>
                      <a:pt x="0" y="292"/>
                    </a:cubicBezTo>
                    <a:lnTo>
                      <a:pt x="0" y="25"/>
                    </a:lnTo>
                    <a:cubicBezTo>
                      <a:pt x="0" y="11"/>
                      <a:pt x="11" y="0"/>
                      <a:pt x="25" y="0"/>
                    </a:cubicBezTo>
                    <a:cubicBezTo>
                      <a:pt x="38" y="0"/>
                      <a:pt x="49" y="11"/>
                      <a:pt x="49" y="25"/>
                    </a:cubicBezTo>
                    <a:lnTo>
                      <a:pt x="49" y="292"/>
                    </a:lnTo>
                    <a:cubicBezTo>
                      <a:pt x="49" y="305"/>
                      <a:pt x="38" y="317"/>
                      <a:pt x="25" y="3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458DA8FD-143D-E246-9DB9-0D7802ED54E3}"/>
                  </a:ext>
                </a:extLst>
              </p:cNvPr>
              <p:cNvSpPr/>
              <p:nvPr/>
            </p:nvSpPr>
            <p:spPr>
              <a:xfrm>
                <a:off x="21283106" y="5788209"/>
                <a:ext cx="73502" cy="406234"/>
              </a:xfrm>
              <a:custGeom>
                <a:avLst/>
                <a:gdLst>
                  <a:gd name="connsiteX0" fmla="*/ 36754 w 73502"/>
                  <a:gd name="connsiteY0" fmla="*/ 13708 h 406234"/>
                  <a:gd name="connsiteX1" fmla="*/ 13706 w 73502"/>
                  <a:gd name="connsiteY1" fmla="*/ 37307 h 406234"/>
                  <a:gd name="connsiteX2" fmla="*/ 13706 w 73502"/>
                  <a:gd name="connsiteY2" fmla="*/ 368929 h 406234"/>
                  <a:gd name="connsiteX3" fmla="*/ 36754 w 73502"/>
                  <a:gd name="connsiteY3" fmla="*/ 392527 h 406234"/>
                  <a:gd name="connsiteX4" fmla="*/ 59802 w 73502"/>
                  <a:gd name="connsiteY4" fmla="*/ 368929 h 406234"/>
                  <a:gd name="connsiteX5" fmla="*/ 59802 w 73502"/>
                  <a:gd name="connsiteY5" fmla="*/ 37307 h 406234"/>
                  <a:gd name="connsiteX6" fmla="*/ 36754 w 73502"/>
                  <a:gd name="connsiteY6" fmla="*/ 13708 h 406234"/>
                  <a:gd name="connsiteX7" fmla="*/ 36750 w 73502"/>
                  <a:gd name="connsiteY7" fmla="*/ 0 h 406234"/>
                  <a:gd name="connsiteX8" fmla="*/ 73502 w 73502"/>
                  <a:gd name="connsiteY8" fmla="*/ 37269 h 406234"/>
                  <a:gd name="connsiteX9" fmla="*/ 73502 w 73502"/>
                  <a:gd name="connsiteY9" fmla="*/ 368965 h 406234"/>
                  <a:gd name="connsiteX10" fmla="*/ 36750 w 73502"/>
                  <a:gd name="connsiteY10" fmla="*/ 406234 h 406234"/>
                  <a:gd name="connsiteX11" fmla="*/ 0 w 73502"/>
                  <a:gd name="connsiteY11" fmla="*/ 368965 h 406234"/>
                  <a:gd name="connsiteX12" fmla="*/ 0 w 73502"/>
                  <a:gd name="connsiteY12" fmla="*/ 37269 h 406234"/>
                  <a:gd name="connsiteX13" fmla="*/ 36750 w 73502"/>
                  <a:gd name="connsiteY13" fmla="*/ 0 h 406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502" h="406234">
                    <a:moveTo>
                      <a:pt x="36754" y="13708"/>
                    </a:moveTo>
                    <a:cubicBezTo>
                      <a:pt x="23410" y="13708"/>
                      <a:pt x="13706" y="23644"/>
                      <a:pt x="13706" y="37307"/>
                    </a:cubicBezTo>
                    <a:lnTo>
                      <a:pt x="13706" y="368929"/>
                    </a:lnTo>
                    <a:cubicBezTo>
                      <a:pt x="13706" y="381349"/>
                      <a:pt x="23410" y="392527"/>
                      <a:pt x="36754" y="392527"/>
                    </a:cubicBezTo>
                    <a:cubicBezTo>
                      <a:pt x="48884" y="392527"/>
                      <a:pt x="59802" y="381349"/>
                      <a:pt x="59802" y="368929"/>
                    </a:cubicBezTo>
                    <a:lnTo>
                      <a:pt x="59802" y="37307"/>
                    </a:lnTo>
                    <a:cubicBezTo>
                      <a:pt x="59802" y="23644"/>
                      <a:pt x="48884" y="13708"/>
                      <a:pt x="36754" y="13708"/>
                    </a:cubicBezTo>
                    <a:close/>
                    <a:moveTo>
                      <a:pt x="36750" y="0"/>
                    </a:moveTo>
                    <a:cubicBezTo>
                      <a:pt x="56352" y="0"/>
                      <a:pt x="73502" y="16150"/>
                      <a:pt x="73502" y="37269"/>
                    </a:cubicBezTo>
                    <a:lnTo>
                      <a:pt x="73502" y="368965"/>
                    </a:lnTo>
                    <a:cubicBezTo>
                      <a:pt x="73502" y="388842"/>
                      <a:pt x="56352" y="406234"/>
                      <a:pt x="36750" y="406234"/>
                    </a:cubicBezTo>
                    <a:cubicBezTo>
                      <a:pt x="15926" y="406234"/>
                      <a:pt x="0" y="388842"/>
                      <a:pt x="0" y="368965"/>
                    </a:cubicBezTo>
                    <a:lnTo>
                      <a:pt x="0" y="37269"/>
                    </a:lnTo>
                    <a:cubicBezTo>
                      <a:pt x="0" y="16150"/>
                      <a:pt x="15926" y="0"/>
                      <a:pt x="36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2" name="Group 801">
              <a:extLst>
                <a:ext uri="{FF2B5EF4-FFF2-40B4-BE49-F238E27FC236}">
                  <a16:creationId xmlns:a16="http://schemas.microsoft.com/office/drawing/2014/main" id="{0DDDE19B-A2F8-7141-A289-1FD4ECC0F241}"/>
                </a:ext>
              </a:extLst>
            </p:cNvPr>
            <p:cNvGrpSpPr/>
            <p:nvPr/>
          </p:nvGrpSpPr>
          <p:grpSpPr>
            <a:xfrm>
              <a:off x="16200279" y="5117799"/>
              <a:ext cx="3293873" cy="1749544"/>
              <a:chOff x="16200279" y="5117799"/>
              <a:chExt cx="3293873" cy="1749544"/>
            </a:xfrm>
          </p:grpSpPr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615D5785-5E0A-3547-AD6D-D45EAD52D4EE}"/>
                  </a:ext>
                </a:extLst>
              </p:cNvPr>
              <p:cNvSpPr/>
              <p:nvPr/>
            </p:nvSpPr>
            <p:spPr>
              <a:xfrm>
                <a:off x="16248865" y="5168890"/>
                <a:ext cx="3197947" cy="1648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8" h="1324">
                    <a:moveTo>
                      <a:pt x="2568" y="1324"/>
                    </a:moveTo>
                    <a:lnTo>
                      <a:pt x="0" y="1324"/>
                    </a:lnTo>
                    <a:lnTo>
                      <a:pt x="0" y="0"/>
                    </a:lnTo>
                    <a:lnTo>
                      <a:pt x="256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32B6AF81-F76E-E549-8477-0379D1F69A59}"/>
                  </a:ext>
                </a:extLst>
              </p:cNvPr>
              <p:cNvSpPr/>
              <p:nvPr/>
            </p:nvSpPr>
            <p:spPr>
              <a:xfrm>
                <a:off x="16207754" y="5125276"/>
                <a:ext cx="3280170" cy="17358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4" h="1394">
                    <a:moveTo>
                      <a:pt x="0" y="1394"/>
                    </a:moveTo>
                    <a:lnTo>
                      <a:pt x="2634" y="1394"/>
                    </a:lnTo>
                    <a:lnTo>
                      <a:pt x="26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4D496847-FF3B-4E41-B81D-AD982C2554D8}"/>
                  </a:ext>
                </a:extLst>
              </p:cNvPr>
              <p:cNvSpPr/>
              <p:nvPr/>
            </p:nvSpPr>
            <p:spPr>
              <a:xfrm>
                <a:off x="16287484" y="5205024"/>
                <a:ext cx="3119462" cy="7476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5" h="601">
                    <a:moveTo>
                      <a:pt x="23" y="0"/>
                    </a:moveTo>
                    <a:lnTo>
                      <a:pt x="2483" y="0"/>
                    </a:lnTo>
                    <a:cubicBezTo>
                      <a:pt x="2495" y="0"/>
                      <a:pt x="2505" y="10"/>
                      <a:pt x="2505" y="23"/>
                    </a:cubicBezTo>
                    <a:lnTo>
                      <a:pt x="2505" y="578"/>
                    </a:lnTo>
                    <a:cubicBezTo>
                      <a:pt x="2505" y="590"/>
                      <a:pt x="2495" y="601"/>
                      <a:pt x="2483" y="601"/>
                    </a:cubicBezTo>
                    <a:lnTo>
                      <a:pt x="23" y="601"/>
                    </a:lnTo>
                    <a:cubicBezTo>
                      <a:pt x="10" y="601"/>
                      <a:pt x="0" y="590"/>
                      <a:pt x="0" y="578"/>
                    </a:cubicBezTo>
                    <a:lnTo>
                      <a:pt x="0" y="23"/>
                    </a:lnTo>
                    <a:cubicBezTo>
                      <a:pt x="0" y="10"/>
                      <a:pt x="10" y="0"/>
                      <a:pt x="2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280F9744-1856-3C4B-8DB1-6FCDBAFE007B}"/>
                  </a:ext>
                </a:extLst>
              </p:cNvPr>
              <p:cNvSpPr/>
              <p:nvPr/>
            </p:nvSpPr>
            <p:spPr>
              <a:xfrm>
                <a:off x="16287484" y="6033694"/>
                <a:ext cx="3119462" cy="7464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5" h="600">
                    <a:moveTo>
                      <a:pt x="2483" y="600"/>
                    </a:moveTo>
                    <a:lnTo>
                      <a:pt x="23" y="600"/>
                    </a:lnTo>
                    <a:cubicBezTo>
                      <a:pt x="10" y="600"/>
                      <a:pt x="0" y="590"/>
                      <a:pt x="0" y="578"/>
                    </a:cubicBezTo>
                    <a:lnTo>
                      <a:pt x="0" y="23"/>
                    </a:lnTo>
                    <a:cubicBezTo>
                      <a:pt x="0" y="10"/>
                      <a:pt x="10" y="0"/>
                      <a:pt x="23" y="0"/>
                    </a:cubicBezTo>
                    <a:lnTo>
                      <a:pt x="2483" y="0"/>
                    </a:lnTo>
                    <a:cubicBezTo>
                      <a:pt x="2495" y="0"/>
                      <a:pt x="2505" y="10"/>
                      <a:pt x="2505" y="23"/>
                    </a:cubicBezTo>
                    <a:lnTo>
                      <a:pt x="2505" y="578"/>
                    </a:lnTo>
                    <a:cubicBezTo>
                      <a:pt x="2505" y="590"/>
                      <a:pt x="2495" y="600"/>
                      <a:pt x="2483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6E2CAC21-0495-7042-AEAC-A9676A093BCD}"/>
                  </a:ext>
                </a:extLst>
              </p:cNvPr>
              <p:cNvSpPr/>
              <p:nvPr/>
            </p:nvSpPr>
            <p:spPr>
              <a:xfrm>
                <a:off x="16200279" y="5117799"/>
                <a:ext cx="3293873" cy="1749544"/>
              </a:xfrm>
              <a:custGeom>
                <a:avLst/>
                <a:gdLst>
                  <a:gd name="connsiteX0" fmla="*/ 13704 w 3293873"/>
                  <a:gd name="connsiteY0" fmla="*/ 13707 h 1749544"/>
                  <a:gd name="connsiteX1" fmla="*/ 13704 w 3293873"/>
                  <a:gd name="connsiteY1" fmla="*/ 1737086 h 1749544"/>
                  <a:gd name="connsiteX2" fmla="*/ 3280169 w 3293873"/>
                  <a:gd name="connsiteY2" fmla="*/ 1737086 h 1749544"/>
                  <a:gd name="connsiteX3" fmla="*/ 3280169 w 3293873"/>
                  <a:gd name="connsiteY3" fmla="*/ 13707 h 1749544"/>
                  <a:gd name="connsiteX4" fmla="*/ 7472 w 3293873"/>
                  <a:gd name="connsiteY4" fmla="*/ 0 h 1749544"/>
                  <a:gd name="connsiteX5" fmla="*/ 3287647 w 3293873"/>
                  <a:gd name="connsiteY5" fmla="*/ 0 h 1749544"/>
                  <a:gd name="connsiteX6" fmla="*/ 3293873 w 3293873"/>
                  <a:gd name="connsiteY6" fmla="*/ 7472 h 1749544"/>
                  <a:gd name="connsiteX7" fmla="*/ 3293873 w 3293873"/>
                  <a:gd name="connsiteY7" fmla="*/ 1743318 h 1749544"/>
                  <a:gd name="connsiteX8" fmla="*/ 3287647 w 3293873"/>
                  <a:gd name="connsiteY8" fmla="*/ 1749544 h 1749544"/>
                  <a:gd name="connsiteX9" fmla="*/ 7472 w 3293873"/>
                  <a:gd name="connsiteY9" fmla="*/ 1749544 h 1749544"/>
                  <a:gd name="connsiteX10" fmla="*/ 0 w 3293873"/>
                  <a:gd name="connsiteY10" fmla="*/ 1743318 h 1749544"/>
                  <a:gd name="connsiteX11" fmla="*/ 0 w 3293873"/>
                  <a:gd name="connsiteY11" fmla="*/ 7472 h 1749544"/>
                  <a:gd name="connsiteX12" fmla="*/ 7472 w 3293873"/>
                  <a:gd name="connsiteY12" fmla="*/ 0 h 174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93873" h="1749544">
                    <a:moveTo>
                      <a:pt x="13704" y="13707"/>
                    </a:moveTo>
                    <a:lnTo>
                      <a:pt x="13704" y="1737086"/>
                    </a:lnTo>
                    <a:lnTo>
                      <a:pt x="3280169" y="1737086"/>
                    </a:lnTo>
                    <a:lnTo>
                      <a:pt x="3280169" y="13707"/>
                    </a:lnTo>
                    <a:close/>
                    <a:moveTo>
                      <a:pt x="7472" y="0"/>
                    </a:moveTo>
                    <a:lnTo>
                      <a:pt x="3287647" y="0"/>
                    </a:lnTo>
                    <a:cubicBezTo>
                      <a:pt x="3291383" y="0"/>
                      <a:pt x="3293873" y="3736"/>
                      <a:pt x="3293873" y="7472"/>
                    </a:cubicBezTo>
                    <a:lnTo>
                      <a:pt x="3293873" y="1743318"/>
                    </a:lnTo>
                    <a:cubicBezTo>
                      <a:pt x="3293873" y="1745809"/>
                      <a:pt x="3291383" y="1749544"/>
                      <a:pt x="3287647" y="1749544"/>
                    </a:cubicBezTo>
                    <a:lnTo>
                      <a:pt x="7472" y="1749544"/>
                    </a:lnTo>
                    <a:cubicBezTo>
                      <a:pt x="2491" y="1749544"/>
                      <a:pt x="0" y="1745809"/>
                      <a:pt x="0" y="1743318"/>
                    </a:cubicBezTo>
                    <a:lnTo>
                      <a:pt x="0" y="7472"/>
                    </a:lnTo>
                    <a:cubicBezTo>
                      <a:pt x="0" y="3736"/>
                      <a:pt x="2491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5FE46D51-8561-914A-A2FD-B7D268409470}"/>
                  </a:ext>
                </a:extLst>
              </p:cNvPr>
              <p:cNvSpPr/>
              <p:nvPr/>
            </p:nvSpPr>
            <p:spPr>
              <a:xfrm>
                <a:off x="16280009" y="6026217"/>
                <a:ext cx="3134410" cy="761377"/>
              </a:xfrm>
              <a:custGeom>
                <a:avLst/>
                <a:gdLst>
                  <a:gd name="connsiteX0" fmla="*/ 36118 w 3134410"/>
                  <a:gd name="connsiteY0" fmla="*/ 13708 h 761377"/>
                  <a:gd name="connsiteX1" fmla="*/ 13703 w 3134410"/>
                  <a:gd name="connsiteY1" fmla="*/ 36100 h 761377"/>
                  <a:gd name="connsiteX2" fmla="*/ 13703 w 3134410"/>
                  <a:gd name="connsiteY2" fmla="*/ 726522 h 761377"/>
                  <a:gd name="connsiteX3" fmla="*/ 36118 w 3134410"/>
                  <a:gd name="connsiteY3" fmla="*/ 747670 h 761377"/>
                  <a:gd name="connsiteX4" fmla="*/ 3099534 w 3134410"/>
                  <a:gd name="connsiteY4" fmla="*/ 747670 h 761377"/>
                  <a:gd name="connsiteX5" fmla="*/ 3120704 w 3134410"/>
                  <a:gd name="connsiteY5" fmla="*/ 726522 h 761377"/>
                  <a:gd name="connsiteX6" fmla="*/ 3120704 w 3134410"/>
                  <a:gd name="connsiteY6" fmla="*/ 36100 h 761377"/>
                  <a:gd name="connsiteX7" fmla="*/ 3099534 w 3134410"/>
                  <a:gd name="connsiteY7" fmla="*/ 13708 h 761377"/>
                  <a:gd name="connsiteX8" fmla="*/ 36114 w 3134410"/>
                  <a:gd name="connsiteY8" fmla="*/ 0 h 761377"/>
                  <a:gd name="connsiteX9" fmla="*/ 3099540 w 3134410"/>
                  <a:gd name="connsiteY9" fmla="*/ 0 h 761377"/>
                  <a:gd name="connsiteX10" fmla="*/ 3134410 w 3134410"/>
                  <a:gd name="connsiteY10" fmla="*/ 36079 h 761377"/>
                  <a:gd name="connsiteX11" fmla="*/ 3134410 w 3134410"/>
                  <a:gd name="connsiteY11" fmla="*/ 726543 h 761377"/>
                  <a:gd name="connsiteX12" fmla="*/ 3099540 w 3134410"/>
                  <a:gd name="connsiteY12" fmla="*/ 761377 h 761377"/>
                  <a:gd name="connsiteX13" fmla="*/ 36114 w 3134410"/>
                  <a:gd name="connsiteY13" fmla="*/ 761377 h 761377"/>
                  <a:gd name="connsiteX14" fmla="*/ 0 w 3134410"/>
                  <a:gd name="connsiteY14" fmla="*/ 726543 h 761377"/>
                  <a:gd name="connsiteX15" fmla="*/ 0 w 3134410"/>
                  <a:gd name="connsiteY15" fmla="*/ 36079 h 761377"/>
                  <a:gd name="connsiteX16" fmla="*/ 36114 w 3134410"/>
                  <a:gd name="connsiteY16" fmla="*/ 0 h 76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4410" h="761377">
                    <a:moveTo>
                      <a:pt x="36118" y="13708"/>
                    </a:moveTo>
                    <a:cubicBezTo>
                      <a:pt x="23665" y="13708"/>
                      <a:pt x="13703" y="23660"/>
                      <a:pt x="13703" y="36100"/>
                    </a:cubicBezTo>
                    <a:lnTo>
                      <a:pt x="13703" y="726522"/>
                    </a:lnTo>
                    <a:cubicBezTo>
                      <a:pt x="13703" y="737718"/>
                      <a:pt x="23665" y="747670"/>
                      <a:pt x="36118" y="747670"/>
                    </a:cubicBezTo>
                    <a:lnTo>
                      <a:pt x="3099534" y="747670"/>
                    </a:lnTo>
                    <a:cubicBezTo>
                      <a:pt x="3110742" y="747670"/>
                      <a:pt x="3120704" y="737718"/>
                      <a:pt x="3120704" y="726522"/>
                    </a:cubicBezTo>
                    <a:lnTo>
                      <a:pt x="3120704" y="36100"/>
                    </a:lnTo>
                    <a:cubicBezTo>
                      <a:pt x="3120704" y="23660"/>
                      <a:pt x="3110742" y="13708"/>
                      <a:pt x="3099534" y="13708"/>
                    </a:cubicBezTo>
                    <a:close/>
                    <a:moveTo>
                      <a:pt x="36114" y="0"/>
                    </a:moveTo>
                    <a:lnTo>
                      <a:pt x="3099540" y="0"/>
                    </a:lnTo>
                    <a:cubicBezTo>
                      <a:pt x="3118220" y="0"/>
                      <a:pt x="3134410" y="16173"/>
                      <a:pt x="3134410" y="36079"/>
                    </a:cubicBezTo>
                    <a:lnTo>
                      <a:pt x="3134410" y="726543"/>
                    </a:lnTo>
                    <a:cubicBezTo>
                      <a:pt x="3134410" y="745204"/>
                      <a:pt x="3118220" y="761377"/>
                      <a:pt x="3099540" y="761377"/>
                    </a:cubicBezTo>
                    <a:lnTo>
                      <a:pt x="36114" y="761377"/>
                    </a:lnTo>
                    <a:cubicBezTo>
                      <a:pt x="16189" y="761377"/>
                      <a:pt x="0" y="745204"/>
                      <a:pt x="0" y="726543"/>
                    </a:cubicBezTo>
                    <a:lnTo>
                      <a:pt x="0" y="36079"/>
                    </a:lnTo>
                    <a:cubicBezTo>
                      <a:pt x="0" y="16173"/>
                      <a:pt x="16189" y="0"/>
                      <a:pt x="361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E7601BC0-381B-DD44-93B4-E423B4BED589}"/>
                  </a:ext>
                </a:extLst>
              </p:cNvPr>
              <p:cNvSpPr/>
              <p:nvPr/>
            </p:nvSpPr>
            <p:spPr>
              <a:xfrm>
                <a:off x="16280009" y="5197547"/>
                <a:ext cx="3134410" cy="761377"/>
              </a:xfrm>
              <a:custGeom>
                <a:avLst/>
                <a:gdLst>
                  <a:gd name="connsiteX0" fmla="*/ 36118 w 3134410"/>
                  <a:gd name="connsiteY0" fmla="*/ 13711 h 761377"/>
                  <a:gd name="connsiteX1" fmla="*/ 13703 w 3134410"/>
                  <a:gd name="connsiteY1" fmla="*/ 36103 h 761377"/>
                  <a:gd name="connsiteX2" fmla="*/ 13703 w 3134410"/>
                  <a:gd name="connsiteY2" fmla="*/ 726525 h 761377"/>
                  <a:gd name="connsiteX3" fmla="*/ 36118 w 3134410"/>
                  <a:gd name="connsiteY3" fmla="*/ 747673 h 761377"/>
                  <a:gd name="connsiteX4" fmla="*/ 3099534 w 3134410"/>
                  <a:gd name="connsiteY4" fmla="*/ 747673 h 761377"/>
                  <a:gd name="connsiteX5" fmla="*/ 3120704 w 3134410"/>
                  <a:gd name="connsiteY5" fmla="*/ 726525 h 761377"/>
                  <a:gd name="connsiteX6" fmla="*/ 3120704 w 3134410"/>
                  <a:gd name="connsiteY6" fmla="*/ 36103 h 761377"/>
                  <a:gd name="connsiteX7" fmla="*/ 3099534 w 3134410"/>
                  <a:gd name="connsiteY7" fmla="*/ 13711 h 761377"/>
                  <a:gd name="connsiteX8" fmla="*/ 36114 w 3134410"/>
                  <a:gd name="connsiteY8" fmla="*/ 0 h 761377"/>
                  <a:gd name="connsiteX9" fmla="*/ 3099540 w 3134410"/>
                  <a:gd name="connsiteY9" fmla="*/ 0 h 761377"/>
                  <a:gd name="connsiteX10" fmla="*/ 3134410 w 3134410"/>
                  <a:gd name="connsiteY10" fmla="*/ 36079 h 761377"/>
                  <a:gd name="connsiteX11" fmla="*/ 3134410 w 3134410"/>
                  <a:gd name="connsiteY11" fmla="*/ 726543 h 761377"/>
                  <a:gd name="connsiteX12" fmla="*/ 3099540 w 3134410"/>
                  <a:gd name="connsiteY12" fmla="*/ 761377 h 761377"/>
                  <a:gd name="connsiteX13" fmla="*/ 36114 w 3134410"/>
                  <a:gd name="connsiteY13" fmla="*/ 761377 h 761377"/>
                  <a:gd name="connsiteX14" fmla="*/ 0 w 3134410"/>
                  <a:gd name="connsiteY14" fmla="*/ 726543 h 761377"/>
                  <a:gd name="connsiteX15" fmla="*/ 0 w 3134410"/>
                  <a:gd name="connsiteY15" fmla="*/ 36079 h 761377"/>
                  <a:gd name="connsiteX16" fmla="*/ 36114 w 3134410"/>
                  <a:gd name="connsiteY16" fmla="*/ 0 h 76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4410" h="761377">
                    <a:moveTo>
                      <a:pt x="36118" y="13711"/>
                    </a:moveTo>
                    <a:cubicBezTo>
                      <a:pt x="23665" y="13711"/>
                      <a:pt x="13703" y="23663"/>
                      <a:pt x="13703" y="36103"/>
                    </a:cubicBezTo>
                    <a:lnTo>
                      <a:pt x="13703" y="726525"/>
                    </a:lnTo>
                    <a:cubicBezTo>
                      <a:pt x="13703" y="737721"/>
                      <a:pt x="23665" y="747673"/>
                      <a:pt x="36118" y="747673"/>
                    </a:cubicBezTo>
                    <a:lnTo>
                      <a:pt x="3099534" y="747673"/>
                    </a:lnTo>
                    <a:cubicBezTo>
                      <a:pt x="3110742" y="747673"/>
                      <a:pt x="3120704" y="737721"/>
                      <a:pt x="3120704" y="726525"/>
                    </a:cubicBezTo>
                    <a:lnTo>
                      <a:pt x="3120704" y="36103"/>
                    </a:lnTo>
                    <a:cubicBezTo>
                      <a:pt x="3120704" y="23663"/>
                      <a:pt x="3110742" y="13711"/>
                      <a:pt x="3099534" y="13711"/>
                    </a:cubicBezTo>
                    <a:close/>
                    <a:moveTo>
                      <a:pt x="36114" y="0"/>
                    </a:moveTo>
                    <a:lnTo>
                      <a:pt x="3099540" y="0"/>
                    </a:lnTo>
                    <a:cubicBezTo>
                      <a:pt x="3118220" y="0"/>
                      <a:pt x="3134410" y="16173"/>
                      <a:pt x="3134410" y="36079"/>
                    </a:cubicBezTo>
                    <a:lnTo>
                      <a:pt x="3134410" y="726543"/>
                    </a:lnTo>
                    <a:cubicBezTo>
                      <a:pt x="3134410" y="745204"/>
                      <a:pt x="3118220" y="761377"/>
                      <a:pt x="3099540" y="761377"/>
                    </a:cubicBezTo>
                    <a:lnTo>
                      <a:pt x="36114" y="761377"/>
                    </a:lnTo>
                    <a:cubicBezTo>
                      <a:pt x="16189" y="761377"/>
                      <a:pt x="0" y="745204"/>
                      <a:pt x="0" y="726543"/>
                    </a:cubicBezTo>
                    <a:lnTo>
                      <a:pt x="0" y="36079"/>
                    </a:lnTo>
                    <a:cubicBezTo>
                      <a:pt x="0" y="16173"/>
                      <a:pt x="16189" y="0"/>
                      <a:pt x="361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19FB6A30-FC82-3443-B779-EDDECECE3345}"/>
                  </a:ext>
                </a:extLst>
              </p:cNvPr>
              <p:cNvSpPr/>
              <p:nvPr/>
            </p:nvSpPr>
            <p:spPr>
              <a:xfrm>
                <a:off x="16394623" y="5889145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438E981E-8D2D-8C4A-A338-FC6DBD9FC572}"/>
                  </a:ext>
                </a:extLst>
              </p:cNvPr>
              <p:cNvSpPr/>
              <p:nvPr/>
            </p:nvSpPr>
            <p:spPr>
              <a:xfrm>
                <a:off x="16387147" y="5881668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4 h 77259"/>
                  <a:gd name="connsiteX1" fmla="*/ 13704 w 936836"/>
                  <a:gd name="connsiteY1" fmla="*/ 39235 h 77259"/>
                  <a:gd name="connsiteX2" fmla="*/ 39830 w 936836"/>
                  <a:gd name="connsiteY2" fmla="*/ 63549 h 77259"/>
                  <a:gd name="connsiteX3" fmla="*/ 898252 w 936836"/>
                  <a:gd name="connsiteY3" fmla="*/ 63549 h 77259"/>
                  <a:gd name="connsiteX4" fmla="*/ 924378 w 936836"/>
                  <a:gd name="connsiteY4" fmla="*/ 39235 h 77259"/>
                  <a:gd name="connsiteX5" fmla="*/ 898252 w 936836"/>
                  <a:gd name="connsiteY5" fmla="*/ 13704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4"/>
                    </a:moveTo>
                    <a:cubicBezTo>
                      <a:pt x="26145" y="13704"/>
                      <a:pt x="13704" y="24646"/>
                      <a:pt x="13704" y="39235"/>
                    </a:cubicBezTo>
                    <a:cubicBezTo>
                      <a:pt x="13704" y="52608"/>
                      <a:pt x="26145" y="63549"/>
                      <a:pt x="39830" y="63549"/>
                    </a:cubicBezTo>
                    <a:lnTo>
                      <a:pt x="898252" y="63549"/>
                    </a:lnTo>
                    <a:cubicBezTo>
                      <a:pt x="913182" y="63549"/>
                      <a:pt x="924378" y="52608"/>
                      <a:pt x="924378" y="39235"/>
                    </a:cubicBezTo>
                    <a:cubicBezTo>
                      <a:pt x="924378" y="24646"/>
                      <a:pt x="913182" y="13704"/>
                      <a:pt x="898252" y="13704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7680E27D-A3A4-9046-BF92-F51A30450B6A}"/>
                  </a:ext>
                </a:extLst>
              </p:cNvPr>
              <p:cNvSpPr/>
              <p:nvPr/>
            </p:nvSpPr>
            <p:spPr>
              <a:xfrm>
                <a:off x="16394623" y="5824343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F754AC6A-E0AA-D444-B9E4-2CD6D222C4B5}"/>
                  </a:ext>
                </a:extLst>
              </p:cNvPr>
              <p:cNvSpPr/>
              <p:nvPr/>
            </p:nvSpPr>
            <p:spPr>
              <a:xfrm>
                <a:off x="16387147" y="5816870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4E7181B2-1AD2-3946-8BB3-1C6A3736D8E6}"/>
                  </a:ext>
                </a:extLst>
              </p:cNvPr>
              <p:cNvSpPr/>
              <p:nvPr/>
            </p:nvSpPr>
            <p:spPr>
              <a:xfrm>
                <a:off x="17489673" y="6716566"/>
                <a:ext cx="964243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5" h="52">
                    <a:moveTo>
                      <a:pt x="0" y="26"/>
                    </a:moveTo>
                    <a:cubicBezTo>
                      <a:pt x="0" y="41"/>
                      <a:pt x="12" y="52"/>
                      <a:pt x="27" y="52"/>
                    </a:cubicBezTo>
                    <a:lnTo>
                      <a:pt x="749" y="52"/>
                    </a:lnTo>
                    <a:cubicBezTo>
                      <a:pt x="763" y="52"/>
                      <a:pt x="775" y="41"/>
                      <a:pt x="775" y="26"/>
                    </a:cubicBezTo>
                    <a:cubicBezTo>
                      <a:pt x="775" y="12"/>
                      <a:pt x="763" y="0"/>
                      <a:pt x="749" y="0"/>
                    </a:cubicBezTo>
                    <a:lnTo>
                      <a:pt x="27" y="0"/>
                    </a:lnTo>
                    <a:cubicBezTo>
                      <a:pt x="12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00C6A75D-11C1-AD43-90C5-787F3FB0F6C0}"/>
                  </a:ext>
                </a:extLst>
              </p:cNvPr>
              <p:cNvSpPr/>
              <p:nvPr/>
            </p:nvSpPr>
            <p:spPr>
              <a:xfrm>
                <a:off x="17483443" y="6711581"/>
                <a:ext cx="976702" cy="76013"/>
              </a:xfrm>
              <a:custGeom>
                <a:avLst/>
                <a:gdLst>
                  <a:gd name="connsiteX0" fmla="*/ 39832 w 976702"/>
                  <a:gd name="connsiteY0" fmla="*/ 12462 h 76013"/>
                  <a:gd name="connsiteX1" fmla="*/ 13704 w 976702"/>
                  <a:gd name="connsiteY1" fmla="*/ 36777 h 76013"/>
                  <a:gd name="connsiteX2" fmla="*/ 39832 w 976702"/>
                  <a:gd name="connsiteY2" fmla="*/ 62307 h 76013"/>
                  <a:gd name="connsiteX3" fmla="*/ 938114 w 976702"/>
                  <a:gd name="connsiteY3" fmla="*/ 62307 h 76013"/>
                  <a:gd name="connsiteX4" fmla="*/ 962996 w 976702"/>
                  <a:gd name="connsiteY4" fmla="*/ 36777 h 76013"/>
                  <a:gd name="connsiteX5" fmla="*/ 938114 w 976702"/>
                  <a:gd name="connsiteY5" fmla="*/ 12462 h 76013"/>
                  <a:gd name="connsiteX6" fmla="*/ 39816 w 976702"/>
                  <a:gd name="connsiteY6" fmla="*/ 0 h 76013"/>
                  <a:gd name="connsiteX7" fmla="*/ 938132 w 976702"/>
                  <a:gd name="connsiteY7" fmla="*/ 0 h 76013"/>
                  <a:gd name="connsiteX8" fmla="*/ 976702 w 976702"/>
                  <a:gd name="connsiteY8" fmla="*/ 36781 h 76013"/>
                  <a:gd name="connsiteX9" fmla="*/ 938132 w 976702"/>
                  <a:gd name="connsiteY9" fmla="*/ 76013 h 76013"/>
                  <a:gd name="connsiteX10" fmla="*/ 39816 w 976702"/>
                  <a:gd name="connsiteY10" fmla="*/ 76013 h 76013"/>
                  <a:gd name="connsiteX11" fmla="*/ 0 w 976702"/>
                  <a:gd name="connsiteY11" fmla="*/ 36781 h 76013"/>
                  <a:gd name="connsiteX12" fmla="*/ 39816 w 976702"/>
                  <a:gd name="connsiteY12" fmla="*/ 0 h 7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76702" h="76013">
                    <a:moveTo>
                      <a:pt x="39832" y="12462"/>
                    </a:moveTo>
                    <a:cubicBezTo>
                      <a:pt x="24902" y="12462"/>
                      <a:pt x="13704" y="23404"/>
                      <a:pt x="13704" y="36777"/>
                    </a:cubicBezTo>
                    <a:cubicBezTo>
                      <a:pt x="13704" y="51366"/>
                      <a:pt x="24902" y="62307"/>
                      <a:pt x="39832" y="62307"/>
                    </a:cubicBezTo>
                    <a:lnTo>
                      <a:pt x="938114" y="62307"/>
                    </a:lnTo>
                    <a:cubicBezTo>
                      <a:pt x="951800" y="62307"/>
                      <a:pt x="962996" y="51366"/>
                      <a:pt x="962996" y="36777"/>
                    </a:cubicBezTo>
                    <a:cubicBezTo>
                      <a:pt x="962996" y="23404"/>
                      <a:pt x="951800" y="12462"/>
                      <a:pt x="938114" y="12462"/>
                    </a:cubicBezTo>
                    <a:close/>
                    <a:moveTo>
                      <a:pt x="39816" y="0"/>
                    </a:moveTo>
                    <a:lnTo>
                      <a:pt x="938132" y="0"/>
                    </a:lnTo>
                    <a:cubicBezTo>
                      <a:pt x="959284" y="0"/>
                      <a:pt x="976702" y="15938"/>
                      <a:pt x="976702" y="36781"/>
                    </a:cubicBezTo>
                    <a:cubicBezTo>
                      <a:pt x="976702" y="58849"/>
                      <a:pt x="959284" y="76013"/>
                      <a:pt x="938132" y="76013"/>
                    </a:cubicBezTo>
                    <a:lnTo>
                      <a:pt x="39816" y="76013"/>
                    </a:lnTo>
                    <a:cubicBezTo>
                      <a:pt x="17420" y="76013"/>
                      <a:pt x="0" y="58849"/>
                      <a:pt x="0" y="36781"/>
                    </a:cubicBezTo>
                    <a:cubicBezTo>
                      <a:pt x="0" y="15938"/>
                      <a:pt x="17420" y="0"/>
                      <a:pt x="398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4166AF8D-6953-1F41-A471-5B94D01C24B4}"/>
                  </a:ext>
                </a:extLst>
              </p:cNvPr>
              <p:cNvSpPr/>
              <p:nvPr/>
            </p:nvSpPr>
            <p:spPr>
              <a:xfrm>
                <a:off x="17560684" y="6651768"/>
                <a:ext cx="893233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8" h="52">
                    <a:moveTo>
                      <a:pt x="0" y="27"/>
                    </a:moveTo>
                    <a:cubicBezTo>
                      <a:pt x="0" y="41"/>
                      <a:pt x="11" y="52"/>
                      <a:pt x="25" y="52"/>
                    </a:cubicBezTo>
                    <a:lnTo>
                      <a:pt x="692" y="52"/>
                    </a:lnTo>
                    <a:cubicBezTo>
                      <a:pt x="706" y="52"/>
                      <a:pt x="718" y="41"/>
                      <a:pt x="718" y="27"/>
                    </a:cubicBezTo>
                    <a:cubicBezTo>
                      <a:pt x="718" y="12"/>
                      <a:pt x="706" y="0"/>
                      <a:pt x="692" y="0"/>
                    </a:cubicBezTo>
                    <a:lnTo>
                      <a:pt x="25" y="0"/>
                    </a:lnTo>
                    <a:cubicBezTo>
                      <a:pt x="11" y="0"/>
                      <a:pt x="0" y="12"/>
                      <a:pt x="0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2CDFE2C5-6947-564A-9152-DD78DE84E884}"/>
                  </a:ext>
                </a:extLst>
              </p:cNvPr>
              <p:cNvSpPr/>
              <p:nvPr/>
            </p:nvSpPr>
            <p:spPr>
              <a:xfrm>
                <a:off x="17553208" y="6646783"/>
                <a:ext cx="906936" cy="76013"/>
              </a:xfrm>
              <a:custGeom>
                <a:avLst/>
                <a:gdLst>
                  <a:gd name="connsiteX0" fmla="*/ 38586 w 906936"/>
                  <a:gd name="connsiteY0" fmla="*/ 12461 h 76013"/>
                  <a:gd name="connsiteX1" fmla="*/ 13704 w 906936"/>
                  <a:gd name="connsiteY1" fmla="*/ 38007 h 76013"/>
                  <a:gd name="connsiteX2" fmla="*/ 38586 w 906936"/>
                  <a:gd name="connsiteY2" fmla="*/ 63552 h 76013"/>
                  <a:gd name="connsiteX3" fmla="*/ 868354 w 906936"/>
                  <a:gd name="connsiteY3" fmla="*/ 63552 h 76013"/>
                  <a:gd name="connsiteX4" fmla="*/ 893234 w 906936"/>
                  <a:gd name="connsiteY4" fmla="*/ 38007 h 76013"/>
                  <a:gd name="connsiteX5" fmla="*/ 868354 w 906936"/>
                  <a:gd name="connsiteY5" fmla="*/ 12461 h 76013"/>
                  <a:gd name="connsiteX6" fmla="*/ 38568 w 906936"/>
                  <a:gd name="connsiteY6" fmla="*/ 0 h 76013"/>
                  <a:gd name="connsiteX7" fmla="*/ 868370 w 906936"/>
                  <a:gd name="connsiteY7" fmla="*/ 0 h 76013"/>
                  <a:gd name="connsiteX8" fmla="*/ 906936 w 906936"/>
                  <a:gd name="connsiteY8" fmla="*/ 38007 h 76013"/>
                  <a:gd name="connsiteX9" fmla="*/ 868370 w 906936"/>
                  <a:gd name="connsiteY9" fmla="*/ 76013 h 76013"/>
                  <a:gd name="connsiteX10" fmla="*/ 38568 w 906936"/>
                  <a:gd name="connsiteY10" fmla="*/ 76013 h 76013"/>
                  <a:gd name="connsiteX11" fmla="*/ 0 w 906936"/>
                  <a:gd name="connsiteY11" fmla="*/ 38007 h 76013"/>
                  <a:gd name="connsiteX12" fmla="*/ 38568 w 906936"/>
                  <a:gd name="connsiteY12" fmla="*/ 0 h 7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936" h="76013">
                    <a:moveTo>
                      <a:pt x="38586" y="12461"/>
                    </a:moveTo>
                    <a:cubicBezTo>
                      <a:pt x="24902" y="12461"/>
                      <a:pt x="13704" y="23409"/>
                      <a:pt x="13704" y="38007"/>
                    </a:cubicBezTo>
                    <a:cubicBezTo>
                      <a:pt x="13704" y="51388"/>
                      <a:pt x="24902" y="63552"/>
                      <a:pt x="38586" y="63552"/>
                    </a:cubicBezTo>
                    <a:lnTo>
                      <a:pt x="868354" y="63552"/>
                    </a:lnTo>
                    <a:cubicBezTo>
                      <a:pt x="882038" y="63552"/>
                      <a:pt x="893234" y="51388"/>
                      <a:pt x="893234" y="38007"/>
                    </a:cubicBezTo>
                    <a:cubicBezTo>
                      <a:pt x="893234" y="23409"/>
                      <a:pt x="882038" y="12461"/>
                      <a:pt x="868354" y="12461"/>
                    </a:cubicBezTo>
                    <a:close/>
                    <a:moveTo>
                      <a:pt x="38568" y="0"/>
                    </a:moveTo>
                    <a:lnTo>
                      <a:pt x="868370" y="0"/>
                    </a:lnTo>
                    <a:cubicBezTo>
                      <a:pt x="889520" y="0"/>
                      <a:pt x="906936" y="15938"/>
                      <a:pt x="906936" y="38007"/>
                    </a:cubicBezTo>
                    <a:cubicBezTo>
                      <a:pt x="906936" y="58849"/>
                      <a:pt x="889520" y="76013"/>
                      <a:pt x="868370" y="76013"/>
                    </a:cubicBezTo>
                    <a:lnTo>
                      <a:pt x="38568" y="76013"/>
                    </a:lnTo>
                    <a:cubicBezTo>
                      <a:pt x="17418" y="76013"/>
                      <a:pt x="0" y="58849"/>
                      <a:pt x="0" y="38007"/>
                    </a:cubicBezTo>
                    <a:cubicBezTo>
                      <a:pt x="0" y="15938"/>
                      <a:pt x="17418" y="0"/>
                      <a:pt x="38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2A4D9C2B-FE4C-DB4D-8D8E-E202EE97F3E6}"/>
                  </a:ext>
                </a:extLst>
              </p:cNvPr>
              <p:cNvSpPr/>
              <p:nvPr/>
            </p:nvSpPr>
            <p:spPr>
              <a:xfrm>
                <a:off x="16394623" y="5759549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367114F3-2ED9-C641-9F9C-FEC6638F1336}"/>
                  </a:ext>
                </a:extLst>
              </p:cNvPr>
              <p:cNvSpPr/>
              <p:nvPr/>
            </p:nvSpPr>
            <p:spPr>
              <a:xfrm>
                <a:off x="16387147" y="5752072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27DD93B8-BA8B-2247-AFF8-5B162C774BA7}"/>
                  </a:ext>
                </a:extLst>
              </p:cNvPr>
              <p:cNvSpPr/>
              <p:nvPr/>
            </p:nvSpPr>
            <p:spPr>
              <a:xfrm>
                <a:off x="16394623" y="5694751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D81F3FC8-C780-6746-9D94-79D70AC184DF}"/>
                  </a:ext>
                </a:extLst>
              </p:cNvPr>
              <p:cNvSpPr/>
              <p:nvPr/>
            </p:nvSpPr>
            <p:spPr>
              <a:xfrm>
                <a:off x="16387147" y="5687274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6DE3455-6BCA-F54E-8046-CAE1ED76E5E1}"/>
                  </a:ext>
                </a:extLst>
              </p:cNvPr>
              <p:cNvSpPr/>
              <p:nvPr/>
            </p:nvSpPr>
            <p:spPr>
              <a:xfrm>
                <a:off x="16394623" y="5629953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F92093E3-DE4B-5A4D-A41E-43460F11CC35}"/>
                  </a:ext>
                </a:extLst>
              </p:cNvPr>
              <p:cNvSpPr/>
              <p:nvPr/>
            </p:nvSpPr>
            <p:spPr>
              <a:xfrm>
                <a:off x="16387147" y="5622476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4256FE74-1C01-2B40-A7FD-7C962450877E}"/>
                  </a:ext>
                </a:extLst>
              </p:cNvPr>
              <p:cNvSpPr/>
              <p:nvPr/>
            </p:nvSpPr>
            <p:spPr>
              <a:xfrm>
                <a:off x="16394623" y="5565155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11A2DF88-F0BD-7B41-BC8B-AD39D590FBC2}"/>
                  </a:ext>
                </a:extLst>
              </p:cNvPr>
              <p:cNvSpPr/>
              <p:nvPr/>
            </p:nvSpPr>
            <p:spPr>
              <a:xfrm>
                <a:off x="16387147" y="5557678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41BF55BB-6504-E546-BFAF-8BED1C040745}"/>
                  </a:ext>
                </a:extLst>
              </p:cNvPr>
              <p:cNvSpPr/>
              <p:nvPr/>
            </p:nvSpPr>
            <p:spPr>
              <a:xfrm>
                <a:off x="16394623" y="5500357"/>
                <a:ext cx="923132" cy="63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2" h="52">
                    <a:moveTo>
                      <a:pt x="0" y="26"/>
                    </a:moveTo>
                    <a:cubicBezTo>
                      <a:pt x="0" y="40"/>
                      <a:pt x="12" y="52"/>
                      <a:pt x="26" y="52"/>
                    </a:cubicBezTo>
                    <a:lnTo>
                      <a:pt x="716" y="52"/>
                    </a:lnTo>
                    <a:cubicBezTo>
                      <a:pt x="730" y="52"/>
                      <a:pt x="742" y="40"/>
                      <a:pt x="742" y="26"/>
                    </a:cubicBezTo>
                    <a:cubicBezTo>
                      <a:pt x="742" y="11"/>
                      <a:pt x="730" y="0"/>
                      <a:pt x="716" y="0"/>
                    </a:cubicBezTo>
                    <a:lnTo>
                      <a:pt x="26" y="0"/>
                    </a:lnTo>
                    <a:cubicBezTo>
                      <a:pt x="12" y="0"/>
                      <a:pt x="0" y="11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00D62B7F-82F8-624C-8FA4-D43D25457775}"/>
                  </a:ext>
                </a:extLst>
              </p:cNvPr>
              <p:cNvSpPr/>
              <p:nvPr/>
            </p:nvSpPr>
            <p:spPr>
              <a:xfrm>
                <a:off x="16387147" y="5492880"/>
                <a:ext cx="936836" cy="77259"/>
              </a:xfrm>
              <a:custGeom>
                <a:avLst/>
                <a:gdLst>
                  <a:gd name="connsiteX0" fmla="*/ 39830 w 936836"/>
                  <a:gd name="connsiteY0" fmla="*/ 13707 h 77259"/>
                  <a:gd name="connsiteX1" fmla="*/ 13704 w 936836"/>
                  <a:gd name="connsiteY1" fmla="*/ 39238 h 77259"/>
                  <a:gd name="connsiteX2" fmla="*/ 39830 w 936836"/>
                  <a:gd name="connsiteY2" fmla="*/ 63552 h 77259"/>
                  <a:gd name="connsiteX3" fmla="*/ 898252 w 936836"/>
                  <a:gd name="connsiteY3" fmla="*/ 63552 h 77259"/>
                  <a:gd name="connsiteX4" fmla="*/ 924378 w 936836"/>
                  <a:gd name="connsiteY4" fmla="*/ 39238 h 77259"/>
                  <a:gd name="connsiteX5" fmla="*/ 898252 w 936836"/>
                  <a:gd name="connsiteY5" fmla="*/ 13707 h 77259"/>
                  <a:gd name="connsiteX6" fmla="*/ 39812 w 936836"/>
                  <a:gd name="connsiteY6" fmla="*/ 0 h 77259"/>
                  <a:gd name="connsiteX7" fmla="*/ 898266 w 936836"/>
                  <a:gd name="connsiteY7" fmla="*/ 0 h 77259"/>
                  <a:gd name="connsiteX8" fmla="*/ 936836 w 936836"/>
                  <a:gd name="connsiteY8" fmla="*/ 39243 h 77259"/>
                  <a:gd name="connsiteX9" fmla="*/ 898266 w 936836"/>
                  <a:gd name="connsiteY9" fmla="*/ 77259 h 77259"/>
                  <a:gd name="connsiteX10" fmla="*/ 39812 w 936836"/>
                  <a:gd name="connsiteY10" fmla="*/ 77259 h 77259"/>
                  <a:gd name="connsiteX11" fmla="*/ 0 w 936836"/>
                  <a:gd name="connsiteY11" fmla="*/ 39243 h 77259"/>
                  <a:gd name="connsiteX12" fmla="*/ 39812 w 936836"/>
                  <a:gd name="connsiteY12" fmla="*/ 0 h 7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6836" h="77259">
                    <a:moveTo>
                      <a:pt x="39830" y="13707"/>
                    </a:moveTo>
                    <a:cubicBezTo>
                      <a:pt x="26145" y="13707"/>
                      <a:pt x="13704" y="24649"/>
                      <a:pt x="13704" y="39238"/>
                    </a:cubicBezTo>
                    <a:cubicBezTo>
                      <a:pt x="13704" y="52611"/>
                      <a:pt x="26145" y="63552"/>
                      <a:pt x="39830" y="63552"/>
                    </a:cubicBezTo>
                    <a:lnTo>
                      <a:pt x="898252" y="63552"/>
                    </a:lnTo>
                    <a:cubicBezTo>
                      <a:pt x="913182" y="63552"/>
                      <a:pt x="924378" y="52611"/>
                      <a:pt x="924378" y="39238"/>
                    </a:cubicBezTo>
                    <a:cubicBezTo>
                      <a:pt x="924378" y="24649"/>
                      <a:pt x="913182" y="13707"/>
                      <a:pt x="898252" y="13707"/>
                    </a:cubicBezTo>
                    <a:close/>
                    <a:moveTo>
                      <a:pt x="39812" y="0"/>
                    </a:moveTo>
                    <a:lnTo>
                      <a:pt x="898266" y="0"/>
                    </a:lnTo>
                    <a:cubicBezTo>
                      <a:pt x="919418" y="0"/>
                      <a:pt x="936836" y="17169"/>
                      <a:pt x="936836" y="39243"/>
                    </a:cubicBezTo>
                    <a:cubicBezTo>
                      <a:pt x="936836" y="60091"/>
                      <a:pt x="919418" y="77259"/>
                      <a:pt x="898266" y="77259"/>
                    </a:cubicBezTo>
                    <a:lnTo>
                      <a:pt x="39812" y="77259"/>
                    </a:lnTo>
                    <a:cubicBezTo>
                      <a:pt x="18662" y="77259"/>
                      <a:pt x="0" y="60091"/>
                      <a:pt x="0" y="39243"/>
                    </a:cubicBezTo>
                    <a:cubicBezTo>
                      <a:pt x="0" y="17169"/>
                      <a:pt x="18662" y="0"/>
                      <a:pt x="3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3F5C049C-0D99-F349-938B-AA2275396D77}"/>
                  </a:ext>
                </a:extLst>
              </p:cNvPr>
              <p:cNvSpPr/>
              <p:nvPr/>
            </p:nvSpPr>
            <p:spPr>
              <a:xfrm>
                <a:off x="18544859" y="5856746"/>
                <a:ext cx="726297" cy="959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78">
                    <a:moveTo>
                      <a:pt x="564" y="0"/>
                    </a:moveTo>
                    <a:lnTo>
                      <a:pt x="20" y="0"/>
                    </a:lnTo>
                    <a:cubicBezTo>
                      <a:pt x="9" y="0"/>
                      <a:pt x="0" y="8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lnTo>
                      <a:pt x="41" y="40"/>
                    </a:lnTo>
                    <a:cubicBezTo>
                      <a:pt x="41" y="61"/>
                      <a:pt x="58" y="78"/>
                      <a:pt x="78" y="78"/>
                    </a:cubicBezTo>
                    <a:lnTo>
                      <a:pt x="506" y="78"/>
                    </a:lnTo>
                    <a:cubicBezTo>
                      <a:pt x="527" y="78"/>
                      <a:pt x="543" y="61"/>
                      <a:pt x="543" y="40"/>
                    </a:cubicBezTo>
                    <a:lnTo>
                      <a:pt x="564" y="40"/>
                    </a:lnTo>
                    <a:cubicBezTo>
                      <a:pt x="575" y="40"/>
                      <a:pt x="584" y="31"/>
                      <a:pt x="584" y="20"/>
                    </a:cubicBezTo>
                    <a:cubicBezTo>
                      <a:pt x="584" y="8"/>
                      <a:pt x="575" y="0"/>
                      <a:pt x="56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F15C9F99-F395-2E4E-8945-1B6FC49C3D9E}"/>
                  </a:ext>
                </a:extLst>
              </p:cNvPr>
              <p:cNvSpPr/>
              <p:nvPr/>
            </p:nvSpPr>
            <p:spPr>
              <a:xfrm>
                <a:off x="18538630" y="5849269"/>
                <a:ext cx="740000" cy="109658"/>
              </a:xfrm>
              <a:custGeom>
                <a:avLst/>
                <a:gdLst>
                  <a:gd name="connsiteX0" fmla="*/ 31112 w 740000"/>
                  <a:gd name="connsiteY0" fmla="*/ 13707 h 109658"/>
                  <a:gd name="connsiteX1" fmla="*/ 12458 w 740000"/>
                  <a:gd name="connsiteY1" fmla="*/ 32120 h 109658"/>
                  <a:gd name="connsiteX2" fmla="*/ 31112 w 740000"/>
                  <a:gd name="connsiteY2" fmla="*/ 50533 h 109658"/>
                  <a:gd name="connsiteX3" fmla="*/ 57228 w 740000"/>
                  <a:gd name="connsiteY3" fmla="*/ 50533 h 109658"/>
                  <a:gd name="connsiteX4" fmla="*/ 63446 w 740000"/>
                  <a:gd name="connsiteY4" fmla="*/ 56671 h 109658"/>
                  <a:gd name="connsiteX5" fmla="*/ 103242 w 740000"/>
                  <a:gd name="connsiteY5" fmla="*/ 95951 h 109658"/>
                  <a:gd name="connsiteX6" fmla="*/ 635514 w 740000"/>
                  <a:gd name="connsiteY6" fmla="*/ 95951 h 109658"/>
                  <a:gd name="connsiteX7" fmla="*/ 675310 w 740000"/>
                  <a:gd name="connsiteY7" fmla="*/ 56671 h 109658"/>
                  <a:gd name="connsiteX8" fmla="*/ 681528 w 740000"/>
                  <a:gd name="connsiteY8" fmla="*/ 50533 h 109658"/>
                  <a:gd name="connsiteX9" fmla="*/ 707644 w 740000"/>
                  <a:gd name="connsiteY9" fmla="*/ 50533 h 109658"/>
                  <a:gd name="connsiteX10" fmla="*/ 727542 w 740000"/>
                  <a:gd name="connsiteY10" fmla="*/ 32120 h 109658"/>
                  <a:gd name="connsiteX11" fmla="*/ 707644 w 740000"/>
                  <a:gd name="connsiteY11" fmla="*/ 13707 h 109658"/>
                  <a:gd name="connsiteX12" fmla="*/ 31092 w 740000"/>
                  <a:gd name="connsiteY12" fmla="*/ 0 h 109658"/>
                  <a:gd name="connsiteX13" fmla="*/ 707664 w 740000"/>
                  <a:gd name="connsiteY13" fmla="*/ 0 h 109658"/>
                  <a:gd name="connsiteX14" fmla="*/ 740000 w 740000"/>
                  <a:gd name="connsiteY14" fmla="*/ 32035 h 109658"/>
                  <a:gd name="connsiteX15" fmla="*/ 707664 w 740000"/>
                  <a:gd name="connsiteY15" fmla="*/ 64070 h 109658"/>
                  <a:gd name="connsiteX16" fmla="*/ 687764 w 740000"/>
                  <a:gd name="connsiteY16" fmla="*/ 64070 h 109658"/>
                  <a:gd name="connsiteX17" fmla="*/ 635530 w 740000"/>
                  <a:gd name="connsiteY17" fmla="*/ 109658 h 109658"/>
                  <a:gd name="connsiteX18" fmla="*/ 103226 w 740000"/>
                  <a:gd name="connsiteY18" fmla="*/ 109658 h 109658"/>
                  <a:gd name="connsiteX19" fmla="*/ 50992 w 740000"/>
                  <a:gd name="connsiteY19" fmla="*/ 64070 h 109658"/>
                  <a:gd name="connsiteX20" fmla="*/ 31092 w 740000"/>
                  <a:gd name="connsiteY20" fmla="*/ 64070 h 109658"/>
                  <a:gd name="connsiteX21" fmla="*/ 0 w 740000"/>
                  <a:gd name="connsiteY21" fmla="*/ 32035 h 109658"/>
                  <a:gd name="connsiteX22" fmla="*/ 31092 w 740000"/>
                  <a:gd name="connsiteY22" fmla="*/ 0 h 10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0000" h="109658">
                    <a:moveTo>
                      <a:pt x="31112" y="13707"/>
                    </a:moveTo>
                    <a:cubicBezTo>
                      <a:pt x="21164" y="13707"/>
                      <a:pt x="12458" y="21072"/>
                      <a:pt x="12458" y="32120"/>
                    </a:cubicBezTo>
                    <a:cubicBezTo>
                      <a:pt x="12458" y="41940"/>
                      <a:pt x="21164" y="50533"/>
                      <a:pt x="31112" y="50533"/>
                    </a:cubicBezTo>
                    <a:lnTo>
                      <a:pt x="57228" y="50533"/>
                    </a:lnTo>
                    <a:cubicBezTo>
                      <a:pt x="60960" y="50533"/>
                      <a:pt x="63446" y="52988"/>
                      <a:pt x="63446" y="56671"/>
                    </a:cubicBezTo>
                    <a:cubicBezTo>
                      <a:pt x="63446" y="78766"/>
                      <a:pt x="82100" y="95951"/>
                      <a:pt x="103242" y="95951"/>
                    </a:cubicBezTo>
                    <a:lnTo>
                      <a:pt x="635514" y="95951"/>
                    </a:lnTo>
                    <a:cubicBezTo>
                      <a:pt x="657900" y="95951"/>
                      <a:pt x="675310" y="78766"/>
                      <a:pt x="675310" y="56671"/>
                    </a:cubicBezTo>
                    <a:cubicBezTo>
                      <a:pt x="675310" y="52988"/>
                      <a:pt x="679040" y="50533"/>
                      <a:pt x="681528" y="50533"/>
                    </a:cubicBezTo>
                    <a:lnTo>
                      <a:pt x="707644" y="50533"/>
                    </a:lnTo>
                    <a:cubicBezTo>
                      <a:pt x="718836" y="50533"/>
                      <a:pt x="727542" y="41940"/>
                      <a:pt x="727542" y="32120"/>
                    </a:cubicBezTo>
                    <a:cubicBezTo>
                      <a:pt x="727542" y="21072"/>
                      <a:pt x="718836" y="13707"/>
                      <a:pt x="707644" y="13707"/>
                    </a:cubicBezTo>
                    <a:close/>
                    <a:moveTo>
                      <a:pt x="31092" y="0"/>
                    </a:moveTo>
                    <a:lnTo>
                      <a:pt x="707664" y="0"/>
                    </a:lnTo>
                    <a:cubicBezTo>
                      <a:pt x="725076" y="0"/>
                      <a:pt x="740000" y="14786"/>
                      <a:pt x="740000" y="32035"/>
                    </a:cubicBezTo>
                    <a:cubicBezTo>
                      <a:pt x="740000" y="49285"/>
                      <a:pt x="725076" y="64070"/>
                      <a:pt x="707664" y="64070"/>
                    </a:cubicBezTo>
                    <a:lnTo>
                      <a:pt x="687764" y="64070"/>
                    </a:lnTo>
                    <a:cubicBezTo>
                      <a:pt x="685278" y="88712"/>
                      <a:pt x="662890" y="109658"/>
                      <a:pt x="635530" y="109658"/>
                    </a:cubicBezTo>
                    <a:lnTo>
                      <a:pt x="103226" y="109658"/>
                    </a:lnTo>
                    <a:cubicBezTo>
                      <a:pt x="77110" y="109658"/>
                      <a:pt x="54722" y="88712"/>
                      <a:pt x="50992" y="64070"/>
                    </a:cubicBezTo>
                    <a:lnTo>
                      <a:pt x="31092" y="64070"/>
                    </a:lnTo>
                    <a:cubicBezTo>
                      <a:pt x="13680" y="64070"/>
                      <a:pt x="0" y="49285"/>
                      <a:pt x="0" y="32035"/>
                    </a:cubicBezTo>
                    <a:cubicBezTo>
                      <a:pt x="0" y="14786"/>
                      <a:pt x="13680" y="0"/>
                      <a:pt x="31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E4056E3-0866-0D42-A604-2A721DE738D3}"/>
                  </a:ext>
                </a:extLst>
              </p:cNvPr>
              <p:cNvSpPr/>
              <p:nvPr/>
            </p:nvSpPr>
            <p:spPr>
              <a:xfrm>
                <a:off x="18589708" y="5900360"/>
                <a:ext cx="274074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11">
                    <a:moveTo>
                      <a:pt x="216" y="11"/>
                    </a:move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216" y="0"/>
                    </a:lnTo>
                    <a:cubicBezTo>
                      <a:pt x="219" y="0"/>
                      <a:pt x="221" y="2"/>
                      <a:pt x="221" y="5"/>
                    </a:cubicBezTo>
                    <a:cubicBezTo>
                      <a:pt x="221" y="8"/>
                      <a:pt x="219" y="11"/>
                      <a:pt x="21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6859104C-02CC-1145-9DF6-C78BF45D985C}"/>
                  </a:ext>
                </a:extLst>
              </p:cNvPr>
              <p:cNvSpPr/>
              <p:nvPr/>
            </p:nvSpPr>
            <p:spPr>
              <a:xfrm>
                <a:off x="19078058" y="5900360"/>
                <a:ext cx="149495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1">
                    <a:moveTo>
                      <a:pt x="115" y="11"/>
                    </a:moveTo>
                    <a:lnTo>
                      <a:pt x="6" y="11"/>
                    </a:ln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15" y="0"/>
                    </a:lnTo>
                    <a:cubicBezTo>
                      <a:pt x="119" y="0"/>
                      <a:pt x="121" y="2"/>
                      <a:pt x="121" y="5"/>
                    </a:cubicBezTo>
                    <a:cubicBezTo>
                      <a:pt x="121" y="8"/>
                      <a:pt x="119" y="11"/>
                      <a:pt x="11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EDFC25CD-0565-AB42-9448-511404449C9F}"/>
                  </a:ext>
                </a:extLst>
              </p:cNvPr>
              <p:cNvSpPr/>
              <p:nvPr/>
            </p:nvSpPr>
            <p:spPr>
              <a:xfrm>
                <a:off x="18544859" y="5759549"/>
                <a:ext cx="726297" cy="959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78">
                    <a:moveTo>
                      <a:pt x="564" y="0"/>
                    </a:moveTo>
                    <a:lnTo>
                      <a:pt x="20" y="0"/>
                    </a:ln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1"/>
                      <a:pt x="20" y="41"/>
                    </a:cubicBezTo>
                    <a:lnTo>
                      <a:pt x="41" y="41"/>
                    </a:lnTo>
                    <a:cubicBezTo>
                      <a:pt x="41" y="61"/>
                      <a:pt x="58" y="78"/>
                      <a:pt x="78" y="78"/>
                    </a:cubicBezTo>
                    <a:lnTo>
                      <a:pt x="506" y="78"/>
                    </a:lnTo>
                    <a:cubicBezTo>
                      <a:pt x="527" y="78"/>
                      <a:pt x="543" y="61"/>
                      <a:pt x="543" y="41"/>
                    </a:cubicBezTo>
                    <a:lnTo>
                      <a:pt x="564" y="41"/>
                    </a:lnTo>
                    <a:cubicBezTo>
                      <a:pt x="575" y="41"/>
                      <a:pt x="584" y="31"/>
                      <a:pt x="584" y="20"/>
                    </a:cubicBezTo>
                    <a:cubicBezTo>
                      <a:pt x="584" y="9"/>
                      <a:pt x="575" y="0"/>
                      <a:pt x="56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A7F1FC1B-B6E2-8242-956C-108D912C0CF3}"/>
                  </a:ext>
                </a:extLst>
              </p:cNvPr>
              <p:cNvSpPr/>
              <p:nvPr/>
            </p:nvSpPr>
            <p:spPr>
              <a:xfrm>
                <a:off x="18538630" y="5752072"/>
                <a:ext cx="740000" cy="109658"/>
              </a:xfrm>
              <a:custGeom>
                <a:avLst/>
                <a:gdLst>
                  <a:gd name="connsiteX0" fmla="*/ 31112 w 740000"/>
                  <a:gd name="connsiteY0" fmla="*/ 13707 h 109658"/>
                  <a:gd name="connsiteX1" fmla="*/ 12458 w 740000"/>
                  <a:gd name="connsiteY1" fmla="*/ 32120 h 109658"/>
                  <a:gd name="connsiteX2" fmla="*/ 31112 w 740000"/>
                  <a:gd name="connsiteY2" fmla="*/ 50533 h 109658"/>
                  <a:gd name="connsiteX3" fmla="*/ 57228 w 740000"/>
                  <a:gd name="connsiteY3" fmla="*/ 50533 h 109658"/>
                  <a:gd name="connsiteX4" fmla="*/ 63446 w 740000"/>
                  <a:gd name="connsiteY4" fmla="*/ 57898 h 109658"/>
                  <a:gd name="connsiteX5" fmla="*/ 103242 w 740000"/>
                  <a:gd name="connsiteY5" fmla="*/ 95951 h 109658"/>
                  <a:gd name="connsiteX6" fmla="*/ 635514 w 740000"/>
                  <a:gd name="connsiteY6" fmla="*/ 95951 h 109658"/>
                  <a:gd name="connsiteX7" fmla="*/ 675310 w 740000"/>
                  <a:gd name="connsiteY7" fmla="*/ 57898 h 109658"/>
                  <a:gd name="connsiteX8" fmla="*/ 681528 w 740000"/>
                  <a:gd name="connsiteY8" fmla="*/ 50533 h 109658"/>
                  <a:gd name="connsiteX9" fmla="*/ 707644 w 740000"/>
                  <a:gd name="connsiteY9" fmla="*/ 50533 h 109658"/>
                  <a:gd name="connsiteX10" fmla="*/ 727542 w 740000"/>
                  <a:gd name="connsiteY10" fmla="*/ 32120 h 109658"/>
                  <a:gd name="connsiteX11" fmla="*/ 707644 w 740000"/>
                  <a:gd name="connsiteY11" fmla="*/ 13707 h 109658"/>
                  <a:gd name="connsiteX12" fmla="*/ 31092 w 740000"/>
                  <a:gd name="connsiteY12" fmla="*/ 0 h 109658"/>
                  <a:gd name="connsiteX13" fmla="*/ 707664 w 740000"/>
                  <a:gd name="connsiteY13" fmla="*/ 0 h 109658"/>
                  <a:gd name="connsiteX14" fmla="*/ 740000 w 740000"/>
                  <a:gd name="connsiteY14" fmla="*/ 32035 h 109658"/>
                  <a:gd name="connsiteX15" fmla="*/ 707664 w 740000"/>
                  <a:gd name="connsiteY15" fmla="*/ 64070 h 109658"/>
                  <a:gd name="connsiteX16" fmla="*/ 687764 w 740000"/>
                  <a:gd name="connsiteY16" fmla="*/ 64070 h 109658"/>
                  <a:gd name="connsiteX17" fmla="*/ 635530 w 740000"/>
                  <a:gd name="connsiteY17" fmla="*/ 109658 h 109658"/>
                  <a:gd name="connsiteX18" fmla="*/ 103226 w 740000"/>
                  <a:gd name="connsiteY18" fmla="*/ 109658 h 109658"/>
                  <a:gd name="connsiteX19" fmla="*/ 50992 w 740000"/>
                  <a:gd name="connsiteY19" fmla="*/ 64070 h 109658"/>
                  <a:gd name="connsiteX20" fmla="*/ 31092 w 740000"/>
                  <a:gd name="connsiteY20" fmla="*/ 64070 h 109658"/>
                  <a:gd name="connsiteX21" fmla="*/ 0 w 740000"/>
                  <a:gd name="connsiteY21" fmla="*/ 32035 h 109658"/>
                  <a:gd name="connsiteX22" fmla="*/ 31092 w 740000"/>
                  <a:gd name="connsiteY22" fmla="*/ 0 h 10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0000" h="109658">
                    <a:moveTo>
                      <a:pt x="31112" y="13707"/>
                    </a:moveTo>
                    <a:cubicBezTo>
                      <a:pt x="21164" y="13707"/>
                      <a:pt x="12458" y="22300"/>
                      <a:pt x="12458" y="32120"/>
                    </a:cubicBezTo>
                    <a:cubicBezTo>
                      <a:pt x="12458" y="41940"/>
                      <a:pt x="21164" y="50533"/>
                      <a:pt x="31112" y="50533"/>
                    </a:cubicBezTo>
                    <a:lnTo>
                      <a:pt x="57228" y="50533"/>
                    </a:lnTo>
                    <a:cubicBezTo>
                      <a:pt x="60960" y="50533"/>
                      <a:pt x="63446" y="52988"/>
                      <a:pt x="63446" y="57898"/>
                    </a:cubicBezTo>
                    <a:cubicBezTo>
                      <a:pt x="63446" y="78766"/>
                      <a:pt x="82100" y="95951"/>
                      <a:pt x="103242" y="95951"/>
                    </a:cubicBezTo>
                    <a:lnTo>
                      <a:pt x="635514" y="95951"/>
                    </a:lnTo>
                    <a:cubicBezTo>
                      <a:pt x="657900" y="95951"/>
                      <a:pt x="675310" y="78766"/>
                      <a:pt x="675310" y="57898"/>
                    </a:cubicBezTo>
                    <a:cubicBezTo>
                      <a:pt x="675310" y="52988"/>
                      <a:pt x="679040" y="50533"/>
                      <a:pt x="681528" y="50533"/>
                    </a:cubicBezTo>
                    <a:lnTo>
                      <a:pt x="707644" y="50533"/>
                    </a:lnTo>
                    <a:cubicBezTo>
                      <a:pt x="718836" y="50533"/>
                      <a:pt x="727542" y="41940"/>
                      <a:pt x="727542" y="32120"/>
                    </a:cubicBezTo>
                    <a:cubicBezTo>
                      <a:pt x="727542" y="22300"/>
                      <a:pt x="718836" y="13707"/>
                      <a:pt x="707644" y="13707"/>
                    </a:cubicBezTo>
                    <a:close/>
                    <a:moveTo>
                      <a:pt x="31092" y="0"/>
                    </a:moveTo>
                    <a:lnTo>
                      <a:pt x="707664" y="0"/>
                    </a:lnTo>
                    <a:cubicBezTo>
                      <a:pt x="725076" y="0"/>
                      <a:pt x="740000" y="14786"/>
                      <a:pt x="740000" y="32035"/>
                    </a:cubicBezTo>
                    <a:cubicBezTo>
                      <a:pt x="740000" y="49285"/>
                      <a:pt x="725076" y="64070"/>
                      <a:pt x="707664" y="64070"/>
                    </a:cubicBezTo>
                    <a:lnTo>
                      <a:pt x="687764" y="64070"/>
                    </a:lnTo>
                    <a:cubicBezTo>
                      <a:pt x="685278" y="89944"/>
                      <a:pt x="662890" y="109658"/>
                      <a:pt x="635530" y="109658"/>
                    </a:cubicBezTo>
                    <a:lnTo>
                      <a:pt x="103226" y="109658"/>
                    </a:lnTo>
                    <a:cubicBezTo>
                      <a:pt x="77110" y="109658"/>
                      <a:pt x="54722" y="89944"/>
                      <a:pt x="50992" y="64070"/>
                    </a:cubicBezTo>
                    <a:lnTo>
                      <a:pt x="31092" y="64070"/>
                    </a:lnTo>
                    <a:cubicBezTo>
                      <a:pt x="13680" y="64070"/>
                      <a:pt x="0" y="49285"/>
                      <a:pt x="0" y="32035"/>
                    </a:cubicBezTo>
                    <a:cubicBezTo>
                      <a:pt x="0" y="14786"/>
                      <a:pt x="13680" y="0"/>
                      <a:pt x="31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E3D86C2D-6287-EA4D-96F9-64312A975498}"/>
                  </a:ext>
                </a:extLst>
              </p:cNvPr>
              <p:cNvSpPr/>
              <p:nvPr/>
            </p:nvSpPr>
            <p:spPr>
              <a:xfrm>
                <a:off x="18589708" y="5803163"/>
                <a:ext cx="274074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11">
                    <a:moveTo>
                      <a:pt x="216" y="11"/>
                    </a:moveTo>
                    <a:lnTo>
                      <a:pt x="5" y="11"/>
                    </a:ln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216" y="0"/>
                    </a:lnTo>
                    <a:cubicBezTo>
                      <a:pt x="219" y="0"/>
                      <a:pt x="221" y="2"/>
                      <a:pt x="221" y="6"/>
                    </a:cubicBezTo>
                    <a:cubicBezTo>
                      <a:pt x="221" y="9"/>
                      <a:pt x="219" y="11"/>
                      <a:pt x="21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C1FD356F-ED8A-0140-9A39-EC7924BA3907}"/>
                  </a:ext>
                </a:extLst>
              </p:cNvPr>
              <p:cNvSpPr/>
              <p:nvPr/>
            </p:nvSpPr>
            <p:spPr>
              <a:xfrm>
                <a:off x="19078058" y="5803163"/>
                <a:ext cx="149495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1">
                    <a:moveTo>
                      <a:pt x="115" y="11"/>
                    </a:move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15" y="0"/>
                    </a:lnTo>
                    <a:cubicBezTo>
                      <a:pt x="119" y="0"/>
                      <a:pt x="121" y="2"/>
                      <a:pt x="121" y="6"/>
                    </a:cubicBezTo>
                    <a:cubicBezTo>
                      <a:pt x="121" y="9"/>
                      <a:pt x="119" y="11"/>
                      <a:pt x="11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08453A5-41B6-934B-86C0-81FE624984A7}"/>
                  </a:ext>
                </a:extLst>
              </p:cNvPr>
              <p:cNvSpPr/>
              <p:nvPr/>
            </p:nvSpPr>
            <p:spPr>
              <a:xfrm>
                <a:off x="18544859" y="5662352"/>
                <a:ext cx="726297" cy="959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78">
                    <a:moveTo>
                      <a:pt x="564" y="0"/>
                    </a:moveTo>
                    <a:lnTo>
                      <a:pt x="20" y="0"/>
                    </a:ln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lnTo>
                      <a:pt x="41" y="40"/>
                    </a:lnTo>
                    <a:cubicBezTo>
                      <a:pt x="41" y="61"/>
                      <a:pt x="58" y="78"/>
                      <a:pt x="78" y="78"/>
                    </a:cubicBezTo>
                    <a:lnTo>
                      <a:pt x="506" y="78"/>
                    </a:lnTo>
                    <a:cubicBezTo>
                      <a:pt x="527" y="78"/>
                      <a:pt x="543" y="61"/>
                      <a:pt x="543" y="40"/>
                    </a:cubicBezTo>
                    <a:lnTo>
                      <a:pt x="564" y="40"/>
                    </a:lnTo>
                    <a:cubicBezTo>
                      <a:pt x="575" y="40"/>
                      <a:pt x="584" y="31"/>
                      <a:pt x="584" y="20"/>
                    </a:cubicBezTo>
                    <a:cubicBezTo>
                      <a:pt x="584" y="9"/>
                      <a:pt x="575" y="0"/>
                      <a:pt x="56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0044FBDB-BE0D-2D40-A3FE-B895B08C47B5}"/>
                  </a:ext>
                </a:extLst>
              </p:cNvPr>
              <p:cNvSpPr/>
              <p:nvPr/>
            </p:nvSpPr>
            <p:spPr>
              <a:xfrm>
                <a:off x="18538630" y="5654875"/>
                <a:ext cx="740000" cy="109658"/>
              </a:xfrm>
              <a:custGeom>
                <a:avLst/>
                <a:gdLst>
                  <a:gd name="connsiteX0" fmla="*/ 31112 w 740000"/>
                  <a:gd name="connsiteY0" fmla="*/ 13707 h 109658"/>
                  <a:gd name="connsiteX1" fmla="*/ 12458 w 740000"/>
                  <a:gd name="connsiteY1" fmla="*/ 32120 h 109658"/>
                  <a:gd name="connsiteX2" fmla="*/ 31112 w 740000"/>
                  <a:gd name="connsiteY2" fmla="*/ 50533 h 109658"/>
                  <a:gd name="connsiteX3" fmla="*/ 57228 w 740000"/>
                  <a:gd name="connsiteY3" fmla="*/ 50533 h 109658"/>
                  <a:gd name="connsiteX4" fmla="*/ 63446 w 740000"/>
                  <a:gd name="connsiteY4" fmla="*/ 56671 h 109658"/>
                  <a:gd name="connsiteX5" fmla="*/ 103242 w 740000"/>
                  <a:gd name="connsiteY5" fmla="*/ 95951 h 109658"/>
                  <a:gd name="connsiteX6" fmla="*/ 635514 w 740000"/>
                  <a:gd name="connsiteY6" fmla="*/ 95951 h 109658"/>
                  <a:gd name="connsiteX7" fmla="*/ 675310 w 740000"/>
                  <a:gd name="connsiteY7" fmla="*/ 56671 h 109658"/>
                  <a:gd name="connsiteX8" fmla="*/ 681528 w 740000"/>
                  <a:gd name="connsiteY8" fmla="*/ 50533 h 109658"/>
                  <a:gd name="connsiteX9" fmla="*/ 707644 w 740000"/>
                  <a:gd name="connsiteY9" fmla="*/ 50533 h 109658"/>
                  <a:gd name="connsiteX10" fmla="*/ 727542 w 740000"/>
                  <a:gd name="connsiteY10" fmla="*/ 32120 h 109658"/>
                  <a:gd name="connsiteX11" fmla="*/ 707644 w 740000"/>
                  <a:gd name="connsiteY11" fmla="*/ 13707 h 109658"/>
                  <a:gd name="connsiteX12" fmla="*/ 31092 w 740000"/>
                  <a:gd name="connsiteY12" fmla="*/ 0 h 109658"/>
                  <a:gd name="connsiteX13" fmla="*/ 707664 w 740000"/>
                  <a:gd name="connsiteY13" fmla="*/ 0 h 109658"/>
                  <a:gd name="connsiteX14" fmla="*/ 740000 w 740000"/>
                  <a:gd name="connsiteY14" fmla="*/ 32035 h 109658"/>
                  <a:gd name="connsiteX15" fmla="*/ 707664 w 740000"/>
                  <a:gd name="connsiteY15" fmla="*/ 64070 h 109658"/>
                  <a:gd name="connsiteX16" fmla="*/ 687764 w 740000"/>
                  <a:gd name="connsiteY16" fmla="*/ 64070 h 109658"/>
                  <a:gd name="connsiteX17" fmla="*/ 635530 w 740000"/>
                  <a:gd name="connsiteY17" fmla="*/ 109658 h 109658"/>
                  <a:gd name="connsiteX18" fmla="*/ 103226 w 740000"/>
                  <a:gd name="connsiteY18" fmla="*/ 109658 h 109658"/>
                  <a:gd name="connsiteX19" fmla="*/ 50992 w 740000"/>
                  <a:gd name="connsiteY19" fmla="*/ 64070 h 109658"/>
                  <a:gd name="connsiteX20" fmla="*/ 31092 w 740000"/>
                  <a:gd name="connsiteY20" fmla="*/ 64070 h 109658"/>
                  <a:gd name="connsiteX21" fmla="*/ 0 w 740000"/>
                  <a:gd name="connsiteY21" fmla="*/ 32035 h 109658"/>
                  <a:gd name="connsiteX22" fmla="*/ 31092 w 740000"/>
                  <a:gd name="connsiteY22" fmla="*/ 0 h 10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0000" h="109658">
                    <a:moveTo>
                      <a:pt x="31112" y="13707"/>
                    </a:moveTo>
                    <a:cubicBezTo>
                      <a:pt x="21164" y="13707"/>
                      <a:pt x="12458" y="21072"/>
                      <a:pt x="12458" y="32120"/>
                    </a:cubicBezTo>
                    <a:cubicBezTo>
                      <a:pt x="12458" y="41940"/>
                      <a:pt x="21164" y="50533"/>
                      <a:pt x="31112" y="50533"/>
                    </a:cubicBezTo>
                    <a:lnTo>
                      <a:pt x="57228" y="50533"/>
                    </a:lnTo>
                    <a:cubicBezTo>
                      <a:pt x="60960" y="50533"/>
                      <a:pt x="63446" y="52988"/>
                      <a:pt x="63446" y="56671"/>
                    </a:cubicBezTo>
                    <a:cubicBezTo>
                      <a:pt x="63446" y="78766"/>
                      <a:pt x="82100" y="95951"/>
                      <a:pt x="103242" y="95951"/>
                    </a:cubicBezTo>
                    <a:lnTo>
                      <a:pt x="635514" y="95951"/>
                    </a:lnTo>
                    <a:cubicBezTo>
                      <a:pt x="657900" y="95951"/>
                      <a:pt x="675310" y="78766"/>
                      <a:pt x="675310" y="56671"/>
                    </a:cubicBezTo>
                    <a:cubicBezTo>
                      <a:pt x="675310" y="52988"/>
                      <a:pt x="679040" y="50533"/>
                      <a:pt x="681528" y="50533"/>
                    </a:cubicBezTo>
                    <a:lnTo>
                      <a:pt x="707644" y="50533"/>
                    </a:lnTo>
                    <a:cubicBezTo>
                      <a:pt x="718836" y="50533"/>
                      <a:pt x="727542" y="41940"/>
                      <a:pt x="727542" y="32120"/>
                    </a:cubicBezTo>
                    <a:cubicBezTo>
                      <a:pt x="727542" y="21072"/>
                      <a:pt x="718836" y="13707"/>
                      <a:pt x="707644" y="13707"/>
                    </a:cubicBezTo>
                    <a:close/>
                    <a:moveTo>
                      <a:pt x="31092" y="0"/>
                    </a:moveTo>
                    <a:lnTo>
                      <a:pt x="707664" y="0"/>
                    </a:lnTo>
                    <a:cubicBezTo>
                      <a:pt x="725076" y="0"/>
                      <a:pt x="740000" y="14786"/>
                      <a:pt x="740000" y="32035"/>
                    </a:cubicBezTo>
                    <a:cubicBezTo>
                      <a:pt x="740000" y="49285"/>
                      <a:pt x="725076" y="64070"/>
                      <a:pt x="707664" y="64070"/>
                    </a:cubicBezTo>
                    <a:lnTo>
                      <a:pt x="687764" y="64070"/>
                    </a:lnTo>
                    <a:cubicBezTo>
                      <a:pt x="685278" y="89944"/>
                      <a:pt x="662890" y="109658"/>
                      <a:pt x="635530" y="109658"/>
                    </a:cubicBezTo>
                    <a:lnTo>
                      <a:pt x="103226" y="109658"/>
                    </a:lnTo>
                    <a:cubicBezTo>
                      <a:pt x="77110" y="109658"/>
                      <a:pt x="54722" y="89944"/>
                      <a:pt x="50992" y="64070"/>
                    </a:cubicBezTo>
                    <a:lnTo>
                      <a:pt x="31092" y="64070"/>
                    </a:lnTo>
                    <a:cubicBezTo>
                      <a:pt x="13680" y="64070"/>
                      <a:pt x="0" y="49285"/>
                      <a:pt x="0" y="32035"/>
                    </a:cubicBezTo>
                    <a:cubicBezTo>
                      <a:pt x="0" y="14786"/>
                      <a:pt x="13680" y="0"/>
                      <a:pt x="31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7A97B782-CF51-1F41-A877-017A57338D0C}"/>
                  </a:ext>
                </a:extLst>
              </p:cNvPr>
              <p:cNvSpPr/>
              <p:nvPr/>
            </p:nvSpPr>
            <p:spPr>
              <a:xfrm>
                <a:off x="18589708" y="5705966"/>
                <a:ext cx="274074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11">
                    <a:moveTo>
                      <a:pt x="216" y="11"/>
                    </a:move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lnTo>
                      <a:pt x="216" y="0"/>
                    </a:lnTo>
                    <a:cubicBezTo>
                      <a:pt x="219" y="0"/>
                      <a:pt x="221" y="2"/>
                      <a:pt x="221" y="5"/>
                    </a:cubicBezTo>
                    <a:cubicBezTo>
                      <a:pt x="221" y="8"/>
                      <a:pt x="219" y="11"/>
                      <a:pt x="21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9100AC6-C281-3940-8B17-AA17920739C2}"/>
                  </a:ext>
                </a:extLst>
              </p:cNvPr>
              <p:cNvSpPr/>
              <p:nvPr/>
            </p:nvSpPr>
            <p:spPr>
              <a:xfrm>
                <a:off x="19078058" y="5705966"/>
                <a:ext cx="149495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1">
                    <a:moveTo>
                      <a:pt x="115" y="11"/>
                    </a:moveTo>
                    <a:lnTo>
                      <a:pt x="6" y="11"/>
                    </a:ln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15" y="0"/>
                    </a:lnTo>
                    <a:cubicBezTo>
                      <a:pt x="119" y="0"/>
                      <a:pt x="121" y="2"/>
                      <a:pt x="121" y="5"/>
                    </a:cubicBezTo>
                    <a:cubicBezTo>
                      <a:pt x="121" y="8"/>
                      <a:pt x="119" y="11"/>
                      <a:pt x="11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7E6E2724-451F-7C4C-8AF3-E42068707CF3}"/>
                  </a:ext>
                </a:extLst>
              </p:cNvPr>
              <p:cNvSpPr/>
              <p:nvPr/>
            </p:nvSpPr>
            <p:spPr>
              <a:xfrm>
                <a:off x="17684017" y="5651137"/>
                <a:ext cx="244175" cy="301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243">
                    <a:moveTo>
                      <a:pt x="98" y="0"/>
                    </a:moveTo>
                    <a:lnTo>
                      <a:pt x="48" y="0"/>
                    </a:lnTo>
                    <a:cubicBezTo>
                      <a:pt x="32" y="0"/>
                      <a:pt x="19" y="12"/>
                      <a:pt x="17" y="28"/>
                    </a:cubicBezTo>
                    <a:lnTo>
                      <a:pt x="0" y="243"/>
                    </a:lnTo>
                    <a:lnTo>
                      <a:pt x="98" y="243"/>
                    </a:lnTo>
                    <a:lnTo>
                      <a:pt x="197" y="243"/>
                    </a:lnTo>
                    <a:lnTo>
                      <a:pt x="179" y="28"/>
                    </a:lnTo>
                    <a:cubicBezTo>
                      <a:pt x="178" y="12"/>
                      <a:pt x="165" y="0"/>
                      <a:pt x="14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0532F57C-E6E6-0441-B781-F32839152036}"/>
                  </a:ext>
                </a:extLst>
              </p:cNvPr>
              <p:cNvSpPr/>
              <p:nvPr/>
            </p:nvSpPr>
            <p:spPr>
              <a:xfrm>
                <a:off x="17677788" y="5643660"/>
                <a:ext cx="256632" cy="315267"/>
              </a:xfrm>
              <a:custGeom>
                <a:avLst/>
                <a:gdLst>
                  <a:gd name="connsiteX0" fmla="*/ 65744 w 256632"/>
                  <a:gd name="connsiteY0" fmla="*/ 13707 h 315267"/>
                  <a:gd name="connsiteX1" fmla="*/ 34768 w 256632"/>
                  <a:gd name="connsiteY1" fmla="*/ 42244 h 315267"/>
                  <a:gd name="connsiteX2" fmla="*/ 13704 w 256632"/>
                  <a:gd name="connsiteY2" fmla="*/ 301560 h 315267"/>
                  <a:gd name="connsiteX3" fmla="*/ 242930 w 256632"/>
                  <a:gd name="connsiteY3" fmla="*/ 301560 h 315267"/>
                  <a:gd name="connsiteX4" fmla="*/ 221866 w 256632"/>
                  <a:gd name="connsiteY4" fmla="*/ 42244 h 315267"/>
                  <a:gd name="connsiteX5" fmla="*/ 190890 w 256632"/>
                  <a:gd name="connsiteY5" fmla="*/ 13707 h 315267"/>
                  <a:gd name="connsiteX6" fmla="*/ 65708 w 256632"/>
                  <a:gd name="connsiteY6" fmla="*/ 0 h 315267"/>
                  <a:gd name="connsiteX7" fmla="*/ 190926 w 256632"/>
                  <a:gd name="connsiteY7" fmla="*/ 0 h 315267"/>
                  <a:gd name="connsiteX8" fmla="*/ 234318 w 256632"/>
                  <a:gd name="connsiteY8" fmla="*/ 40960 h 315267"/>
                  <a:gd name="connsiteX9" fmla="*/ 256632 w 256632"/>
                  <a:gd name="connsiteY9" fmla="*/ 307820 h 315267"/>
                  <a:gd name="connsiteX10" fmla="*/ 254154 w 256632"/>
                  <a:gd name="connsiteY10" fmla="*/ 312785 h 315267"/>
                  <a:gd name="connsiteX11" fmla="*/ 250434 w 256632"/>
                  <a:gd name="connsiteY11" fmla="*/ 315267 h 315267"/>
                  <a:gd name="connsiteX12" fmla="*/ 6198 w 256632"/>
                  <a:gd name="connsiteY12" fmla="*/ 315267 h 315267"/>
                  <a:gd name="connsiteX13" fmla="*/ 1240 w 256632"/>
                  <a:gd name="connsiteY13" fmla="*/ 312785 h 315267"/>
                  <a:gd name="connsiteX14" fmla="*/ 0 w 256632"/>
                  <a:gd name="connsiteY14" fmla="*/ 307820 h 315267"/>
                  <a:gd name="connsiteX15" fmla="*/ 22316 w 256632"/>
                  <a:gd name="connsiteY15" fmla="*/ 40960 h 315267"/>
                  <a:gd name="connsiteX16" fmla="*/ 65708 w 256632"/>
                  <a:gd name="connsiteY16" fmla="*/ 0 h 31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6632" h="315267">
                    <a:moveTo>
                      <a:pt x="65744" y="13707"/>
                    </a:moveTo>
                    <a:cubicBezTo>
                      <a:pt x="49636" y="13707"/>
                      <a:pt x="36008" y="26115"/>
                      <a:pt x="34768" y="42244"/>
                    </a:cubicBezTo>
                    <a:lnTo>
                      <a:pt x="13704" y="301560"/>
                    </a:lnTo>
                    <a:lnTo>
                      <a:pt x="242930" y="301560"/>
                    </a:lnTo>
                    <a:lnTo>
                      <a:pt x="221866" y="42244"/>
                    </a:lnTo>
                    <a:cubicBezTo>
                      <a:pt x="220626" y="26115"/>
                      <a:pt x="206998" y="13707"/>
                      <a:pt x="190890" y="13707"/>
                    </a:cubicBezTo>
                    <a:close/>
                    <a:moveTo>
                      <a:pt x="65708" y="0"/>
                    </a:moveTo>
                    <a:lnTo>
                      <a:pt x="190926" y="0"/>
                    </a:lnTo>
                    <a:cubicBezTo>
                      <a:pt x="213240" y="0"/>
                      <a:pt x="233078" y="18618"/>
                      <a:pt x="234318" y="40960"/>
                    </a:cubicBezTo>
                    <a:lnTo>
                      <a:pt x="256632" y="307820"/>
                    </a:lnTo>
                    <a:cubicBezTo>
                      <a:pt x="256632" y="310302"/>
                      <a:pt x="255394" y="311544"/>
                      <a:pt x="254154" y="312785"/>
                    </a:cubicBezTo>
                    <a:cubicBezTo>
                      <a:pt x="254154" y="314026"/>
                      <a:pt x="251674" y="315267"/>
                      <a:pt x="250434" y="315267"/>
                    </a:cubicBezTo>
                    <a:lnTo>
                      <a:pt x="6198" y="315267"/>
                    </a:lnTo>
                    <a:cubicBezTo>
                      <a:pt x="4960" y="315267"/>
                      <a:pt x="2480" y="314026"/>
                      <a:pt x="1240" y="312785"/>
                    </a:cubicBezTo>
                    <a:cubicBezTo>
                      <a:pt x="0" y="311544"/>
                      <a:pt x="0" y="310302"/>
                      <a:pt x="0" y="307820"/>
                    </a:cubicBezTo>
                    <a:lnTo>
                      <a:pt x="22316" y="40960"/>
                    </a:lnTo>
                    <a:cubicBezTo>
                      <a:pt x="23556" y="18618"/>
                      <a:pt x="43392" y="0"/>
                      <a:pt x="65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9EA7C0D-E189-B540-9BC1-3E67C3366EC8}"/>
                  </a:ext>
                </a:extLst>
              </p:cNvPr>
              <p:cNvSpPr/>
              <p:nvPr/>
            </p:nvSpPr>
            <p:spPr>
              <a:xfrm>
                <a:off x="17903276" y="5643660"/>
                <a:ext cx="256633" cy="3152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254">
                    <a:moveTo>
                      <a:pt x="189" y="33"/>
                    </a:moveTo>
                    <a:cubicBezTo>
                      <a:pt x="188" y="15"/>
                      <a:pt x="172" y="0"/>
                      <a:pt x="154" y="0"/>
                    </a:cubicBezTo>
                    <a:lnTo>
                      <a:pt x="53" y="0"/>
                    </a:lnTo>
                    <a:cubicBezTo>
                      <a:pt x="35" y="0"/>
                      <a:pt x="19" y="15"/>
                      <a:pt x="18" y="33"/>
                    </a:cubicBezTo>
                    <a:lnTo>
                      <a:pt x="0" y="248"/>
                    </a:lnTo>
                    <a:cubicBezTo>
                      <a:pt x="0" y="250"/>
                      <a:pt x="0" y="251"/>
                      <a:pt x="2" y="252"/>
                    </a:cubicBezTo>
                    <a:cubicBezTo>
                      <a:pt x="2" y="253"/>
                      <a:pt x="4" y="254"/>
                      <a:pt x="5" y="254"/>
                    </a:cubicBezTo>
                    <a:lnTo>
                      <a:pt x="202" y="254"/>
                    </a:lnTo>
                    <a:cubicBezTo>
                      <a:pt x="203" y="254"/>
                      <a:pt x="205" y="253"/>
                      <a:pt x="206" y="252"/>
                    </a:cubicBezTo>
                    <a:cubicBezTo>
                      <a:pt x="207" y="251"/>
                      <a:pt x="207" y="250"/>
                      <a:pt x="207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AD975D32-3FB1-374B-B066-0DE99863B035}"/>
                  </a:ext>
                </a:extLst>
              </p:cNvPr>
              <p:cNvSpPr/>
              <p:nvPr/>
            </p:nvSpPr>
            <p:spPr>
              <a:xfrm>
                <a:off x="18130010" y="5651137"/>
                <a:ext cx="244175" cy="301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243">
                    <a:moveTo>
                      <a:pt x="99" y="0"/>
                    </a:moveTo>
                    <a:lnTo>
                      <a:pt x="48" y="0"/>
                    </a:lnTo>
                    <a:cubicBezTo>
                      <a:pt x="32" y="0"/>
                      <a:pt x="19" y="12"/>
                      <a:pt x="18" y="28"/>
                    </a:cubicBezTo>
                    <a:lnTo>
                      <a:pt x="0" y="243"/>
                    </a:lnTo>
                    <a:lnTo>
                      <a:pt x="99" y="243"/>
                    </a:lnTo>
                    <a:lnTo>
                      <a:pt x="197" y="243"/>
                    </a:lnTo>
                    <a:lnTo>
                      <a:pt x="179" y="28"/>
                    </a:lnTo>
                    <a:cubicBezTo>
                      <a:pt x="178" y="12"/>
                      <a:pt x="165" y="0"/>
                      <a:pt x="14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746EB1F8-B97F-C24C-A54A-1563665B95AA}"/>
                  </a:ext>
                </a:extLst>
              </p:cNvPr>
              <p:cNvSpPr/>
              <p:nvPr/>
            </p:nvSpPr>
            <p:spPr>
              <a:xfrm>
                <a:off x="18123779" y="5643660"/>
                <a:ext cx="256634" cy="315267"/>
              </a:xfrm>
              <a:custGeom>
                <a:avLst/>
                <a:gdLst>
                  <a:gd name="connsiteX0" fmla="*/ 65746 w 256634"/>
                  <a:gd name="connsiteY0" fmla="*/ 13707 h 315267"/>
                  <a:gd name="connsiteX1" fmla="*/ 34770 w 256634"/>
                  <a:gd name="connsiteY1" fmla="*/ 42244 h 315267"/>
                  <a:gd name="connsiteX2" fmla="*/ 13704 w 256634"/>
                  <a:gd name="connsiteY2" fmla="*/ 301560 h 315267"/>
                  <a:gd name="connsiteX3" fmla="*/ 242932 w 256634"/>
                  <a:gd name="connsiteY3" fmla="*/ 301560 h 315267"/>
                  <a:gd name="connsiteX4" fmla="*/ 221866 w 256634"/>
                  <a:gd name="connsiteY4" fmla="*/ 42244 h 315267"/>
                  <a:gd name="connsiteX5" fmla="*/ 190890 w 256634"/>
                  <a:gd name="connsiteY5" fmla="*/ 13707 h 315267"/>
                  <a:gd name="connsiteX6" fmla="*/ 65708 w 256634"/>
                  <a:gd name="connsiteY6" fmla="*/ 0 h 315267"/>
                  <a:gd name="connsiteX7" fmla="*/ 190926 w 256634"/>
                  <a:gd name="connsiteY7" fmla="*/ 0 h 315267"/>
                  <a:gd name="connsiteX8" fmla="*/ 235558 w 256634"/>
                  <a:gd name="connsiteY8" fmla="*/ 40960 h 315267"/>
                  <a:gd name="connsiteX9" fmla="*/ 256634 w 256634"/>
                  <a:gd name="connsiteY9" fmla="*/ 307820 h 315267"/>
                  <a:gd name="connsiteX10" fmla="*/ 255394 w 256634"/>
                  <a:gd name="connsiteY10" fmla="*/ 312785 h 315267"/>
                  <a:gd name="connsiteX11" fmla="*/ 250436 w 256634"/>
                  <a:gd name="connsiteY11" fmla="*/ 315267 h 315267"/>
                  <a:gd name="connsiteX12" fmla="*/ 6200 w 256634"/>
                  <a:gd name="connsiteY12" fmla="*/ 315267 h 315267"/>
                  <a:gd name="connsiteX13" fmla="*/ 1240 w 256634"/>
                  <a:gd name="connsiteY13" fmla="*/ 312785 h 315267"/>
                  <a:gd name="connsiteX14" fmla="*/ 0 w 256634"/>
                  <a:gd name="connsiteY14" fmla="*/ 307820 h 315267"/>
                  <a:gd name="connsiteX15" fmla="*/ 21078 w 256634"/>
                  <a:gd name="connsiteY15" fmla="*/ 40960 h 315267"/>
                  <a:gd name="connsiteX16" fmla="*/ 65708 w 256634"/>
                  <a:gd name="connsiteY16" fmla="*/ 0 h 31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6634" h="315267">
                    <a:moveTo>
                      <a:pt x="65746" y="13707"/>
                    </a:moveTo>
                    <a:cubicBezTo>
                      <a:pt x="49638" y="13707"/>
                      <a:pt x="36008" y="26115"/>
                      <a:pt x="34770" y="42244"/>
                    </a:cubicBezTo>
                    <a:lnTo>
                      <a:pt x="13704" y="301560"/>
                    </a:lnTo>
                    <a:lnTo>
                      <a:pt x="242932" y="301560"/>
                    </a:lnTo>
                    <a:lnTo>
                      <a:pt x="221866" y="42244"/>
                    </a:lnTo>
                    <a:cubicBezTo>
                      <a:pt x="220628" y="26115"/>
                      <a:pt x="206998" y="13707"/>
                      <a:pt x="190890" y="13707"/>
                    </a:cubicBezTo>
                    <a:close/>
                    <a:moveTo>
                      <a:pt x="65708" y="0"/>
                    </a:moveTo>
                    <a:lnTo>
                      <a:pt x="190926" y="0"/>
                    </a:lnTo>
                    <a:cubicBezTo>
                      <a:pt x="213242" y="0"/>
                      <a:pt x="233078" y="18618"/>
                      <a:pt x="235558" y="40960"/>
                    </a:cubicBezTo>
                    <a:lnTo>
                      <a:pt x="256634" y="307820"/>
                    </a:lnTo>
                    <a:cubicBezTo>
                      <a:pt x="256634" y="310302"/>
                      <a:pt x="255394" y="311544"/>
                      <a:pt x="255394" y="312785"/>
                    </a:cubicBezTo>
                    <a:cubicBezTo>
                      <a:pt x="252914" y="314026"/>
                      <a:pt x="251674" y="315267"/>
                      <a:pt x="250436" y="315267"/>
                    </a:cubicBezTo>
                    <a:lnTo>
                      <a:pt x="6200" y="315267"/>
                    </a:lnTo>
                    <a:cubicBezTo>
                      <a:pt x="4960" y="315267"/>
                      <a:pt x="3720" y="314026"/>
                      <a:pt x="1240" y="312785"/>
                    </a:cubicBezTo>
                    <a:cubicBezTo>
                      <a:pt x="0" y="311544"/>
                      <a:pt x="0" y="310302"/>
                      <a:pt x="0" y="307820"/>
                    </a:cubicBezTo>
                    <a:lnTo>
                      <a:pt x="21078" y="40960"/>
                    </a:lnTo>
                    <a:cubicBezTo>
                      <a:pt x="23556" y="18618"/>
                      <a:pt x="43394" y="0"/>
                      <a:pt x="65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5DBAD7F-6AFD-BC40-AE5E-451791EB026A}"/>
                  </a:ext>
                </a:extLst>
              </p:cNvPr>
              <p:cNvSpPr/>
              <p:nvPr/>
            </p:nvSpPr>
            <p:spPr>
              <a:xfrm>
                <a:off x="18595937" y="6478558"/>
                <a:ext cx="242929" cy="301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43">
                    <a:moveTo>
                      <a:pt x="98" y="0"/>
                    </a:moveTo>
                    <a:lnTo>
                      <a:pt x="48" y="0"/>
                    </a:lnTo>
                    <a:cubicBezTo>
                      <a:pt x="32" y="0"/>
                      <a:pt x="19" y="13"/>
                      <a:pt x="18" y="28"/>
                    </a:cubicBezTo>
                    <a:lnTo>
                      <a:pt x="0" y="243"/>
                    </a:lnTo>
                    <a:lnTo>
                      <a:pt x="98" y="243"/>
                    </a:lnTo>
                    <a:lnTo>
                      <a:pt x="196" y="243"/>
                    </a:lnTo>
                    <a:lnTo>
                      <a:pt x="179" y="28"/>
                    </a:lnTo>
                    <a:cubicBezTo>
                      <a:pt x="178" y="13"/>
                      <a:pt x="164" y="0"/>
                      <a:pt x="14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69B9C3D1-83AC-FA49-A579-54E9DD8A5AD1}"/>
                  </a:ext>
                </a:extLst>
              </p:cNvPr>
              <p:cNvSpPr/>
              <p:nvPr/>
            </p:nvSpPr>
            <p:spPr>
              <a:xfrm>
                <a:off x="18589708" y="6472327"/>
                <a:ext cx="256632" cy="315267"/>
              </a:xfrm>
              <a:custGeom>
                <a:avLst/>
                <a:gdLst>
                  <a:gd name="connsiteX0" fmla="*/ 65744 w 256632"/>
                  <a:gd name="connsiteY0" fmla="*/ 13707 h 315267"/>
                  <a:gd name="connsiteX1" fmla="*/ 34768 w 256632"/>
                  <a:gd name="connsiteY1" fmla="*/ 42244 h 315267"/>
                  <a:gd name="connsiteX2" fmla="*/ 13704 w 256632"/>
                  <a:gd name="connsiteY2" fmla="*/ 301560 h 315267"/>
                  <a:gd name="connsiteX3" fmla="*/ 242928 w 256632"/>
                  <a:gd name="connsiteY3" fmla="*/ 301560 h 315267"/>
                  <a:gd name="connsiteX4" fmla="*/ 220626 w 256632"/>
                  <a:gd name="connsiteY4" fmla="*/ 42244 h 315267"/>
                  <a:gd name="connsiteX5" fmla="*/ 189650 w 256632"/>
                  <a:gd name="connsiteY5" fmla="*/ 13707 h 315267"/>
                  <a:gd name="connsiteX6" fmla="*/ 65708 w 256632"/>
                  <a:gd name="connsiteY6" fmla="*/ 0 h 315267"/>
                  <a:gd name="connsiteX7" fmla="*/ 189686 w 256632"/>
                  <a:gd name="connsiteY7" fmla="*/ 0 h 315267"/>
                  <a:gd name="connsiteX8" fmla="*/ 235556 w 256632"/>
                  <a:gd name="connsiteY8" fmla="*/ 40960 h 315267"/>
                  <a:gd name="connsiteX9" fmla="*/ 256632 w 256632"/>
                  <a:gd name="connsiteY9" fmla="*/ 307820 h 315267"/>
                  <a:gd name="connsiteX10" fmla="*/ 255394 w 256632"/>
                  <a:gd name="connsiteY10" fmla="*/ 312785 h 315267"/>
                  <a:gd name="connsiteX11" fmla="*/ 249194 w 256632"/>
                  <a:gd name="connsiteY11" fmla="*/ 315267 h 315267"/>
                  <a:gd name="connsiteX12" fmla="*/ 6198 w 256632"/>
                  <a:gd name="connsiteY12" fmla="*/ 315267 h 315267"/>
                  <a:gd name="connsiteX13" fmla="*/ 1240 w 256632"/>
                  <a:gd name="connsiteY13" fmla="*/ 312785 h 315267"/>
                  <a:gd name="connsiteX14" fmla="*/ 0 w 256632"/>
                  <a:gd name="connsiteY14" fmla="*/ 307820 h 315267"/>
                  <a:gd name="connsiteX15" fmla="*/ 21076 w 256632"/>
                  <a:gd name="connsiteY15" fmla="*/ 40960 h 315267"/>
                  <a:gd name="connsiteX16" fmla="*/ 65708 w 256632"/>
                  <a:gd name="connsiteY16" fmla="*/ 0 h 31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6632" h="315267">
                    <a:moveTo>
                      <a:pt x="65744" y="13707"/>
                    </a:moveTo>
                    <a:cubicBezTo>
                      <a:pt x="49636" y="13707"/>
                      <a:pt x="36006" y="26115"/>
                      <a:pt x="34768" y="42244"/>
                    </a:cubicBezTo>
                    <a:lnTo>
                      <a:pt x="13704" y="301560"/>
                    </a:lnTo>
                    <a:lnTo>
                      <a:pt x="242928" y="301560"/>
                    </a:lnTo>
                    <a:lnTo>
                      <a:pt x="220626" y="42244"/>
                    </a:lnTo>
                    <a:cubicBezTo>
                      <a:pt x="219386" y="26115"/>
                      <a:pt x="205758" y="13707"/>
                      <a:pt x="189650" y="13707"/>
                    </a:cubicBezTo>
                    <a:close/>
                    <a:moveTo>
                      <a:pt x="65708" y="0"/>
                    </a:moveTo>
                    <a:lnTo>
                      <a:pt x="189686" y="0"/>
                    </a:lnTo>
                    <a:cubicBezTo>
                      <a:pt x="213240" y="0"/>
                      <a:pt x="233078" y="18618"/>
                      <a:pt x="235556" y="40960"/>
                    </a:cubicBezTo>
                    <a:lnTo>
                      <a:pt x="256632" y="307820"/>
                    </a:lnTo>
                    <a:cubicBezTo>
                      <a:pt x="256632" y="310302"/>
                      <a:pt x="255394" y="311544"/>
                      <a:pt x="255394" y="312785"/>
                    </a:cubicBezTo>
                    <a:cubicBezTo>
                      <a:pt x="252914" y="314026"/>
                      <a:pt x="251674" y="315267"/>
                      <a:pt x="249194" y="315267"/>
                    </a:cubicBezTo>
                    <a:lnTo>
                      <a:pt x="6198" y="315267"/>
                    </a:lnTo>
                    <a:cubicBezTo>
                      <a:pt x="4960" y="315267"/>
                      <a:pt x="2480" y="314026"/>
                      <a:pt x="1240" y="312785"/>
                    </a:cubicBezTo>
                    <a:cubicBezTo>
                      <a:pt x="0" y="311544"/>
                      <a:pt x="0" y="310302"/>
                      <a:pt x="0" y="307820"/>
                    </a:cubicBezTo>
                    <a:lnTo>
                      <a:pt x="21076" y="40960"/>
                    </a:lnTo>
                    <a:cubicBezTo>
                      <a:pt x="23556" y="18618"/>
                      <a:pt x="42152" y="0"/>
                      <a:pt x="65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C179EDE5-A8CB-2F48-A91C-B367CFF0E7A2}"/>
                  </a:ext>
                </a:extLst>
              </p:cNvPr>
              <p:cNvSpPr/>
              <p:nvPr/>
            </p:nvSpPr>
            <p:spPr>
              <a:xfrm>
                <a:off x="18821425" y="6478558"/>
                <a:ext cx="242929" cy="301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43">
                    <a:moveTo>
                      <a:pt x="98" y="0"/>
                    </a:moveTo>
                    <a:lnTo>
                      <a:pt x="48" y="0"/>
                    </a:lnTo>
                    <a:cubicBezTo>
                      <a:pt x="32" y="0"/>
                      <a:pt x="19" y="13"/>
                      <a:pt x="17" y="28"/>
                    </a:cubicBezTo>
                    <a:lnTo>
                      <a:pt x="0" y="243"/>
                    </a:lnTo>
                    <a:lnTo>
                      <a:pt x="98" y="243"/>
                    </a:lnTo>
                    <a:lnTo>
                      <a:pt x="196" y="243"/>
                    </a:lnTo>
                    <a:lnTo>
                      <a:pt x="179" y="28"/>
                    </a:lnTo>
                    <a:cubicBezTo>
                      <a:pt x="178" y="13"/>
                      <a:pt x="164" y="0"/>
                      <a:pt x="14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53CBF6D7-A5DA-8B43-8401-C081B034A3B0}"/>
                  </a:ext>
                </a:extLst>
              </p:cNvPr>
              <p:cNvSpPr/>
              <p:nvPr/>
            </p:nvSpPr>
            <p:spPr>
              <a:xfrm>
                <a:off x="18815196" y="6472327"/>
                <a:ext cx="256632" cy="315267"/>
              </a:xfrm>
              <a:custGeom>
                <a:avLst/>
                <a:gdLst>
                  <a:gd name="connsiteX0" fmla="*/ 65744 w 256632"/>
                  <a:gd name="connsiteY0" fmla="*/ 13707 h 315267"/>
                  <a:gd name="connsiteX1" fmla="*/ 34768 w 256632"/>
                  <a:gd name="connsiteY1" fmla="*/ 42244 h 315267"/>
                  <a:gd name="connsiteX2" fmla="*/ 13704 w 256632"/>
                  <a:gd name="connsiteY2" fmla="*/ 301560 h 315267"/>
                  <a:gd name="connsiteX3" fmla="*/ 242930 w 256632"/>
                  <a:gd name="connsiteY3" fmla="*/ 301560 h 315267"/>
                  <a:gd name="connsiteX4" fmla="*/ 221866 w 256632"/>
                  <a:gd name="connsiteY4" fmla="*/ 42244 h 315267"/>
                  <a:gd name="connsiteX5" fmla="*/ 189650 w 256632"/>
                  <a:gd name="connsiteY5" fmla="*/ 13707 h 315267"/>
                  <a:gd name="connsiteX6" fmla="*/ 65708 w 256632"/>
                  <a:gd name="connsiteY6" fmla="*/ 0 h 315267"/>
                  <a:gd name="connsiteX7" fmla="*/ 189686 w 256632"/>
                  <a:gd name="connsiteY7" fmla="*/ 0 h 315267"/>
                  <a:gd name="connsiteX8" fmla="*/ 234318 w 256632"/>
                  <a:gd name="connsiteY8" fmla="*/ 40960 h 315267"/>
                  <a:gd name="connsiteX9" fmla="*/ 256632 w 256632"/>
                  <a:gd name="connsiteY9" fmla="*/ 307820 h 315267"/>
                  <a:gd name="connsiteX10" fmla="*/ 254154 w 256632"/>
                  <a:gd name="connsiteY10" fmla="*/ 312785 h 315267"/>
                  <a:gd name="connsiteX11" fmla="*/ 249194 w 256632"/>
                  <a:gd name="connsiteY11" fmla="*/ 315267 h 315267"/>
                  <a:gd name="connsiteX12" fmla="*/ 6198 w 256632"/>
                  <a:gd name="connsiteY12" fmla="*/ 315267 h 315267"/>
                  <a:gd name="connsiteX13" fmla="*/ 1240 w 256632"/>
                  <a:gd name="connsiteY13" fmla="*/ 312785 h 315267"/>
                  <a:gd name="connsiteX14" fmla="*/ 0 w 256632"/>
                  <a:gd name="connsiteY14" fmla="*/ 307820 h 315267"/>
                  <a:gd name="connsiteX15" fmla="*/ 21076 w 256632"/>
                  <a:gd name="connsiteY15" fmla="*/ 40960 h 315267"/>
                  <a:gd name="connsiteX16" fmla="*/ 65708 w 256632"/>
                  <a:gd name="connsiteY16" fmla="*/ 0 h 31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6632" h="315267">
                    <a:moveTo>
                      <a:pt x="65744" y="13707"/>
                    </a:moveTo>
                    <a:cubicBezTo>
                      <a:pt x="49636" y="13707"/>
                      <a:pt x="36008" y="26115"/>
                      <a:pt x="34768" y="42244"/>
                    </a:cubicBezTo>
                    <a:lnTo>
                      <a:pt x="13704" y="301560"/>
                    </a:lnTo>
                    <a:lnTo>
                      <a:pt x="242930" y="301560"/>
                    </a:lnTo>
                    <a:lnTo>
                      <a:pt x="221866" y="42244"/>
                    </a:lnTo>
                    <a:cubicBezTo>
                      <a:pt x="220626" y="26115"/>
                      <a:pt x="206998" y="13707"/>
                      <a:pt x="189650" y="13707"/>
                    </a:cubicBezTo>
                    <a:close/>
                    <a:moveTo>
                      <a:pt x="65708" y="0"/>
                    </a:moveTo>
                    <a:lnTo>
                      <a:pt x="189686" y="0"/>
                    </a:lnTo>
                    <a:cubicBezTo>
                      <a:pt x="213240" y="0"/>
                      <a:pt x="233078" y="18618"/>
                      <a:pt x="234318" y="40960"/>
                    </a:cubicBezTo>
                    <a:lnTo>
                      <a:pt x="256632" y="307820"/>
                    </a:lnTo>
                    <a:cubicBezTo>
                      <a:pt x="256632" y="310302"/>
                      <a:pt x="256632" y="311544"/>
                      <a:pt x="254154" y="312785"/>
                    </a:cubicBezTo>
                    <a:cubicBezTo>
                      <a:pt x="252914" y="314026"/>
                      <a:pt x="251674" y="315267"/>
                      <a:pt x="249194" y="315267"/>
                    </a:cubicBezTo>
                    <a:lnTo>
                      <a:pt x="6198" y="315267"/>
                    </a:lnTo>
                    <a:cubicBezTo>
                      <a:pt x="4960" y="315267"/>
                      <a:pt x="2480" y="314026"/>
                      <a:pt x="1240" y="312785"/>
                    </a:cubicBezTo>
                    <a:cubicBezTo>
                      <a:pt x="0" y="311544"/>
                      <a:pt x="0" y="310302"/>
                      <a:pt x="0" y="307820"/>
                    </a:cubicBezTo>
                    <a:lnTo>
                      <a:pt x="21076" y="40960"/>
                    </a:lnTo>
                    <a:cubicBezTo>
                      <a:pt x="23556" y="18618"/>
                      <a:pt x="42152" y="0"/>
                      <a:pt x="65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E25C0442-5616-5642-887D-D0FB785DD8A9}"/>
                  </a:ext>
                </a:extLst>
              </p:cNvPr>
              <p:cNvSpPr/>
              <p:nvPr/>
            </p:nvSpPr>
            <p:spPr>
              <a:xfrm>
                <a:off x="19035701" y="6472327"/>
                <a:ext cx="256633" cy="3152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254">
                    <a:moveTo>
                      <a:pt x="189" y="33"/>
                    </a:moveTo>
                    <a:cubicBezTo>
                      <a:pt x="188" y="15"/>
                      <a:pt x="172" y="0"/>
                      <a:pt x="154" y="0"/>
                    </a:cubicBezTo>
                    <a:lnTo>
                      <a:pt x="53" y="0"/>
                    </a:lnTo>
                    <a:cubicBezTo>
                      <a:pt x="34" y="0"/>
                      <a:pt x="19" y="15"/>
                      <a:pt x="17" y="33"/>
                    </a:cubicBezTo>
                    <a:lnTo>
                      <a:pt x="0" y="248"/>
                    </a:lnTo>
                    <a:cubicBezTo>
                      <a:pt x="0" y="250"/>
                      <a:pt x="0" y="251"/>
                      <a:pt x="1" y="252"/>
                    </a:cubicBezTo>
                    <a:cubicBezTo>
                      <a:pt x="2" y="253"/>
                      <a:pt x="3" y="254"/>
                      <a:pt x="5" y="254"/>
                    </a:cubicBezTo>
                    <a:lnTo>
                      <a:pt x="201" y="254"/>
                    </a:lnTo>
                    <a:cubicBezTo>
                      <a:pt x="203" y="254"/>
                      <a:pt x="205" y="253"/>
                      <a:pt x="205" y="252"/>
                    </a:cubicBezTo>
                    <a:cubicBezTo>
                      <a:pt x="206" y="251"/>
                      <a:pt x="207" y="250"/>
                      <a:pt x="207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9CD1457-E8C1-054C-BFD7-5C563CD457B6}"/>
                  </a:ext>
                </a:extLst>
              </p:cNvPr>
              <p:cNvSpPr/>
              <p:nvPr/>
            </p:nvSpPr>
            <p:spPr>
              <a:xfrm>
                <a:off x="16431996" y="6433697"/>
                <a:ext cx="900707" cy="3464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4" h="279">
                    <a:moveTo>
                      <a:pt x="724" y="279"/>
                    </a:moveTo>
                    <a:lnTo>
                      <a:pt x="0" y="279"/>
                    </a:lnTo>
                    <a:lnTo>
                      <a:pt x="0" y="0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51877DBE-F7DF-A347-9DC7-7FFCCF99E68E}"/>
                  </a:ext>
                </a:extLst>
              </p:cNvPr>
              <p:cNvSpPr/>
              <p:nvPr/>
            </p:nvSpPr>
            <p:spPr>
              <a:xfrm>
                <a:off x="16424522" y="6426221"/>
                <a:ext cx="914410" cy="361374"/>
              </a:xfrm>
              <a:custGeom>
                <a:avLst/>
                <a:gdLst>
                  <a:gd name="connsiteX0" fmla="*/ 13703 w 914410"/>
                  <a:gd name="connsiteY0" fmla="*/ 13707 h 361374"/>
                  <a:gd name="connsiteX1" fmla="*/ 13703 w 914410"/>
                  <a:gd name="connsiteY1" fmla="*/ 347666 h 361374"/>
                  <a:gd name="connsiteX2" fmla="*/ 901952 w 914410"/>
                  <a:gd name="connsiteY2" fmla="*/ 347666 h 361374"/>
                  <a:gd name="connsiteX3" fmla="*/ 901952 w 914410"/>
                  <a:gd name="connsiteY3" fmla="*/ 13707 h 361374"/>
                  <a:gd name="connsiteX4" fmla="*/ 7465 w 914410"/>
                  <a:gd name="connsiteY4" fmla="*/ 0 h 361374"/>
                  <a:gd name="connsiteX5" fmla="*/ 908190 w 914410"/>
                  <a:gd name="connsiteY5" fmla="*/ 0 h 361374"/>
                  <a:gd name="connsiteX6" fmla="*/ 914410 w 914410"/>
                  <a:gd name="connsiteY6" fmla="*/ 7451 h 361374"/>
                  <a:gd name="connsiteX7" fmla="*/ 914410 w 914410"/>
                  <a:gd name="connsiteY7" fmla="*/ 353923 h 361374"/>
                  <a:gd name="connsiteX8" fmla="*/ 908190 w 914410"/>
                  <a:gd name="connsiteY8" fmla="*/ 361374 h 361374"/>
                  <a:gd name="connsiteX9" fmla="*/ 7465 w 914410"/>
                  <a:gd name="connsiteY9" fmla="*/ 361374 h 361374"/>
                  <a:gd name="connsiteX10" fmla="*/ 0 w 914410"/>
                  <a:gd name="connsiteY10" fmla="*/ 353923 h 361374"/>
                  <a:gd name="connsiteX11" fmla="*/ 0 w 914410"/>
                  <a:gd name="connsiteY11" fmla="*/ 7451 h 361374"/>
                  <a:gd name="connsiteX12" fmla="*/ 7465 w 914410"/>
                  <a:gd name="connsiteY12" fmla="*/ 0 h 36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4410" h="361374">
                    <a:moveTo>
                      <a:pt x="13703" y="13707"/>
                    </a:moveTo>
                    <a:lnTo>
                      <a:pt x="13703" y="347666"/>
                    </a:lnTo>
                    <a:lnTo>
                      <a:pt x="901952" y="347666"/>
                    </a:lnTo>
                    <a:lnTo>
                      <a:pt x="901952" y="13707"/>
                    </a:lnTo>
                    <a:close/>
                    <a:moveTo>
                      <a:pt x="7465" y="0"/>
                    </a:moveTo>
                    <a:lnTo>
                      <a:pt x="908190" y="0"/>
                    </a:lnTo>
                    <a:cubicBezTo>
                      <a:pt x="911922" y="0"/>
                      <a:pt x="914410" y="3726"/>
                      <a:pt x="914410" y="7451"/>
                    </a:cubicBezTo>
                    <a:lnTo>
                      <a:pt x="914410" y="353923"/>
                    </a:lnTo>
                    <a:cubicBezTo>
                      <a:pt x="914410" y="357649"/>
                      <a:pt x="911922" y="361374"/>
                      <a:pt x="908190" y="361374"/>
                    </a:cubicBezTo>
                    <a:lnTo>
                      <a:pt x="7465" y="361374"/>
                    </a:lnTo>
                    <a:cubicBezTo>
                      <a:pt x="3732" y="361374"/>
                      <a:pt x="0" y="357649"/>
                      <a:pt x="0" y="353923"/>
                    </a:cubicBezTo>
                    <a:lnTo>
                      <a:pt x="0" y="7451"/>
                    </a:lnTo>
                    <a:cubicBezTo>
                      <a:pt x="0" y="3726"/>
                      <a:pt x="3732" y="0"/>
                      <a:pt x="7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D62A52D0-5CC0-964A-BD75-BC8A7E4B30AD}"/>
                  </a:ext>
                </a:extLst>
              </p:cNvPr>
              <p:cNvSpPr/>
              <p:nvPr/>
            </p:nvSpPr>
            <p:spPr>
              <a:xfrm>
                <a:off x="16398360" y="6412513"/>
                <a:ext cx="967980" cy="62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8" h="51">
                    <a:moveTo>
                      <a:pt x="752" y="0"/>
                    </a:moveTo>
                    <a:lnTo>
                      <a:pt x="26" y="0"/>
                    </a:lnTo>
                    <a:cubicBezTo>
                      <a:pt x="12" y="0"/>
                      <a:pt x="0" y="11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lnTo>
                      <a:pt x="752" y="51"/>
                    </a:lnTo>
                    <a:cubicBezTo>
                      <a:pt x="766" y="51"/>
                      <a:pt x="778" y="39"/>
                      <a:pt x="778" y="25"/>
                    </a:cubicBezTo>
                    <a:cubicBezTo>
                      <a:pt x="778" y="11"/>
                      <a:pt x="766" y="0"/>
                      <a:pt x="7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B07BF92A-42A4-8147-926F-F0EB32D8A44F}"/>
                  </a:ext>
                </a:extLst>
              </p:cNvPr>
              <p:cNvSpPr/>
              <p:nvPr/>
            </p:nvSpPr>
            <p:spPr>
              <a:xfrm>
                <a:off x="16352266" y="6522172"/>
                <a:ext cx="7848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>
                    <a:moveTo>
                      <a:pt x="0" y="0"/>
                    </a:move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5C494AE8-811D-ED4F-AFA9-31ACF41E18C9}"/>
                  </a:ext>
                </a:extLst>
              </p:cNvPr>
              <p:cNvSpPr/>
              <p:nvPr/>
            </p:nvSpPr>
            <p:spPr>
              <a:xfrm>
                <a:off x="16344787" y="6517187"/>
                <a:ext cx="92189" cy="11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10">
                    <a:moveTo>
                      <a:pt x="70" y="10"/>
                    </a:moveTo>
                    <a:lnTo>
                      <a:pt x="6" y="10"/>
                    </a:lnTo>
                    <a:cubicBezTo>
                      <a:pt x="3" y="10"/>
                      <a:pt x="0" y="7"/>
                      <a:pt x="0" y="4"/>
                    </a:cubicBezTo>
                    <a:cubicBezTo>
                      <a:pt x="0" y="1"/>
                      <a:pt x="3" y="0"/>
                      <a:pt x="6" y="0"/>
                    </a:cubicBezTo>
                    <a:lnTo>
                      <a:pt x="70" y="0"/>
                    </a:lnTo>
                    <a:cubicBezTo>
                      <a:pt x="73" y="0"/>
                      <a:pt x="75" y="1"/>
                      <a:pt x="75" y="4"/>
                    </a:cubicBezTo>
                    <a:cubicBezTo>
                      <a:pt x="75" y="7"/>
                      <a:pt x="73" y="10"/>
                      <a:pt x="70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2DC7790-1719-BC42-AB56-5A8329CD9136}"/>
                  </a:ext>
                </a:extLst>
              </p:cNvPr>
              <p:cNvSpPr/>
              <p:nvPr/>
            </p:nvSpPr>
            <p:spPr>
              <a:xfrm>
                <a:off x="17333950" y="6522172"/>
                <a:ext cx="7848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>
                    <a:moveTo>
                      <a:pt x="0" y="0"/>
                    </a:move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F109F9BD-25DA-3846-83C8-AE08B619F3B1}"/>
                  </a:ext>
                </a:extLst>
              </p:cNvPr>
              <p:cNvSpPr/>
              <p:nvPr/>
            </p:nvSpPr>
            <p:spPr>
              <a:xfrm>
                <a:off x="17327721" y="6517187"/>
                <a:ext cx="92189" cy="11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10">
                    <a:moveTo>
                      <a:pt x="69" y="10"/>
                    </a:moveTo>
                    <a:lnTo>
                      <a:pt x="5" y="10"/>
                    </a:lnTo>
                    <a:cubicBezTo>
                      <a:pt x="3" y="10"/>
                      <a:pt x="0" y="7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lnTo>
                      <a:pt x="69" y="0"/>
                    </a:lnTo>
                    <a:cubicBezTo>
                      <a:pt x="72" y="0"/>
                      <a:pt x="75" y="1"/>
                      <a:pt x="75" y="4"/>
                    </a:cubicBezTo>
                    <a:cubicBezTo>
                      <a:pt x="75" y="7"/>
                      <a:pt x="72" y="10"/>
                      <a:pt x="69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9A45CE1-3802-E240-8F1A-90EDEBEAE813}"/>
                </a:ext>
              </a:extLst>
            </p:cNvPr>
            <p:cNvGrpSpPr/>
            <p:nvPr/>
          </p:nvGrpSpPr>
          <p:grpSpPr>
            <a:xfrm>
              <a:off x="20619102" y="7335886"/>
              <a:ext cx="1993266" cy="993155"/>
              <a:chOff x="20619102" y="7335886"/>
              <a:chExt cx="1993266" cy="993155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597533C9-2C3E-4A45-9A2F-5B6A9A1DC509}"/>
                  </a:ext>
                </a:extLst>
              </p:cNvPr>
              <p:cNvSpPr/>
              <p:nvPr/>
            </p:nvSpPr>
            <p:spPr>
              <a:xfrm>
                <a:off x="20626577" y="7342116"/>
                <a:ext cx="1979563" cy="979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0" h="787">
                    <a:moveTo>
                      <a:pt x="0" y="46"/>
                    </a:moveTo>
                    <a:lnTo>
                      <a:pt x="0" y="742"/>
                    </a:lnTo>
                    <a:cubicBezTo>
                      <a:pt x="0" y="767"/>
                      <a:pt x="20" y="787"/>
                      <a:pt x="45" y="787"/>
                    </a:cubicBezTo>
                    <a:lnTo>
                      <a:pt x="1545" y="787"/>
                    </a:lnTo>
                    <a:cubicBezTo>
                      <a:pt x="1569" y="787"/>
                      <a:pt x="1590" y="767"/>
                      <a:pt x="1590" y="742"/>
                    </a:cubicBezTo>
                    <a:lnTo>
                      <a:pt x="1590" y="46"/>
                    </a:lnTo>
                    <a:cubicBezTo>
                      <a:pt x="1590" y="21"/>
                      <a:pt x="1569" y="0"/>
                      <a:pt x="1545" y="0"/>
                    </a:cubicBezTo>
                    <a:lnTo>
                      <a:pt x="45" y="0"/>
                    </a:lnTo>
                    <a:cubicBezTo>
                      <a:pt x="20" y="0"/>
                      <a:pt x="0" y="21"/>
                      <a:pt x="0" y="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68E5BF09-94D1-7D43-B976-8098260B4BC3}"/>
                  </a:ext>
                </a:extLst>
              </p:cNvPr>
              <p:cNvSpPr/>
              <p:nvPr/>
            </p:nvSpPr>
            <p:spPr>
              <a:xfrm>
                <a:off x="20619102" y="7335886"/>
                <a:ext cx="1993266" cy="993155"/>
              </a:xfrm>
              <a:custGeom>
                <a:avLst/>
                <a:gdLst>
                  <a:gd name="connsiteX0" fmla="*/ 63504 w 1993266"/>
                  <a:gd name="connsiteY0" fmla="*/ 12461 h 993155"/>
                  <a:gd name="connsiteX1" fmla="*/ 13704 w 1993266"/>
                  <a:gd name="connsiteY1" fmla="*/ 63486 h 993155"/>
                  <a:gd name="connsiteX2" fmla="*/ 13704 w 1993266"/>
                  <a:gd name="connsiteY2" fmla="*/ 929665 h 993155"/>
                  <a:gd name="connsiteX3" fmla="*/ 63504 w 1993266"/>
                  <a:gd name="connsiteY3" fmla="*/ 978201 h 993155"/>
                  <a:gd name="connsiteX4" fmla="*/ 1931008 w 1993266"/>
                  <a:gd name="connsiteY4" fmla="*/ 978201 h 993155"/>
                  <a:gd name="connsiteX5" fmla="*/ 1979562 w 1993266"/>
                  <a:gd name="connsiteY5" fmla="*/ 929665 h 993155"/>
                  <a:gd name="connsiteX6" fmla="*/ 1979562 w 1993266"/>
                  <a:gd name="connsiteY6" fmla="*/ 63486 h 993155"/>
                  <a:gd name="connsiteX7" fmla="*/ 1931008 w 1993266"/>
                  <a:gd name="connsiteY7" fmla="*/ 12461 h 993155"/>
                  <a:gd name="connsiteX8" fmla="*/ 63496 w 1993266"/>
                  <a:gd name="connsiteY8" fmla="*/ 0 h 993155"/>
                  <a:gd name="connsiteX9" fmla="*/ 1931016 w 1993266"/>
                  <a:gd name="connsiteY9" fmla="*/ 0 h 993155"/>
                  <a:gd name="connsiteX10" fmla="*/ 1993266 w 1993266"/>
                  <a:gd name="connsiteY10" fmla="*/ 63473 h 993155"/>
                  <a:gd name="connsiteX11" fmla="*/ 1993266 w 1993266"/>
                  <a:gd name="connsiteY11" fmla="*/ 929683 h 993155"/>
                  <a:gd name="connsiteX12" fmla="*/ 1931016 w 1993266"/>
                  <a:gd name="connsiteY12" fmla="*/ 993155 h 993155"/>
                  <a:gd name="connsiteX13" fmla="*/ 63496 w 1993266"/>
                  <a:gd name="connsiteY13" fmla="*/ 993155 h 993155"/>
                  <a:gd name="connsiteX14" fmla="*/ 0 w 1993266"/>
                  <a:gd name="connsiteY14" fmla="*/ 929683 h 993155"/>
                  <a:gd name="connsiteX15" fmla="*/ 0 w 1993266"/>
                  <a:gd name="connsiteY15" fmla="*/ 63473 h 993155"/>
                  <a:gd name="connsiteX16" fmla="*/ 63496 w 1993266"/>
                  <a:gd name="connsiteY16" fmla="*/ 0 h 99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266" h="993155">
                    <a:moveTo>
                      <a:pt x="63504" y="12461"/>
                    </a:moveTo>
                    <a:cubicBezTo>
                      <a:pt x="36114" y="12461"/>
                      <a:pt x="13704" y="36107"/>
                      <a:pt x="13704" y="63486"/>
                    </a:cubicBezTo>
                    <a:lnTo>
                      <a:pt x="13704" y="929665"/>
                    </a:lnTo>
                    <a:cubicBezTo>
                      <a:pt x="13704" y="957045"/>
                      <a:pt x="36114" y="978201"/>
                      <a:pt x="63504" y="978201"/>
                    </a:cubicBezTo>
                    <a:lnTo>
                      <a:pt x="1931008" y="978201"/>
                    </a:lnTo>
                    <a:cubicBezTo>
                      <a:pt x="1958398" y="978201"/>
                      <a:pt x="1979562" y="957045"/>
                      <a:pt x="1979562" y="929665"/>
                    </a:cubicBezTo>
                    <a:lnTo>
                      <a:pt x="1979562" y="63486"/>
                    </a:lnTo>
                    <a:cubicBezTo>
                      <a:pt x="1979562" y="36107"/>
                      <a:pt x="1958398" y="12461"/>
                      <a:pt x="1931008" y="12461"/>
                    </a:cubicBezTo>
                    <a:close/>
                    <a:moveTo>
                      <a:pt x="63496" y="0"/>
                    </a:moveTo>
                    <a:lnTo>
                      <a:pt x="1931016" y="0"/>
                    </a:lnTo>
                    <a:cubicBezTo>
                      <a:pt x="1965876" y="0"/>
                      <a:pt x="1993266" y="28625"/>
                      <a:pt x="1993266" y="63473"/>
                    </a:cubicBezTo>
                    <a:lnTo>
                      <a:pt x="1993266" y="929683"/>
                    </a:lnTo>
                    <a:cubicBezTo>
                      <a:pt x="1993266" y="964530"/>
                      <a:pt x="1965876" y="993155"/>
                      <a:pt x="1931016" y="993155"/>
                    </a:cubicBezTo>
                    <a:lnTo>
                      <a:pt x="63496" y="993155"/>
                    </a:lnTo>
                    <a:cubicBezTo>
                      <a:pt x="28636" y="993155"/>
                      <a:pt x="0" y="964530"/>
                      <a:pt x="0" y="929683"/>
                    </a:cubicBezTo>
                    <a:lnTo>
                      <a:pt x="0" y="63473"/>
                    </a:lnTo>
                    <a:cubicBezTo>
                      <a:pt x="0" y="28625"/>
                      <a:pt x="28636" y="0"/>
                      <a:pt x="63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A6DA6ED9-4032-0649-956E-6C70DB8A5CCE}"/>
                  </a:ext>
                </a:extLst>
              </p:cNvPr>
              <p:cNvSpPr/>
              <p:nvPr/>
            </p:nvSpPr>
            <p:spPr>
              <a:xfrm>
                <a:off x="21174722" y="7438067"/>
                <a:ext cx="1331751" cy="787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0" h="633">
                    <a:moveTo>
                      <a:pt x="0" y="26"/>
                    </a:moveTo>
                    <a:lnTo>
                      <a:pt x="0" y="607"/>
                    </a:lnTo>
                    <a:cubicBezTo>
                      <a:pt x="0" y="622"/>
                      <a:pt x="11" y="633"/>
                      <a:pt x="26" y="633"/>
                    </a:cubicBezTo>
                    <a:lnTo>
                      <a:pt x="1044" y="633"/>
                    </a:lnTo>
                    <a:cubicBezTo>
                      <a:pt x="1059" y="633"/>
                      <a:pt x="1070" y="622"/>
                      <a:pt x="1070" y="607"/>
                    </a:cubicBezTo>
                    <a:lnTo>
                      <a:pt x="1070" y="26"/>
                    </a:lnTo>
                    <a:cubicBezTo>
                      <a:pt x="1070" y="12"/>
                      <a:pt x="1059" y="0"/>
                      <a:pt x="1044" y="0"/>
                    </a:cubicBezTo>
                    <a:lnTo>
                      <a:pt x="26" y="0"/>
                    </a:lnTo>
                    <a:cubicBezTo>
                      <a:pt x="11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3A534C3A-6F4D-6E4A-BFCA-0C7B043E9840}"/>
                  </a:ext>
                </a:extLst>
              </p:cNvPr>
              <p:cNvSpPr/>
              <p:nvPr/>
            </p:nvSpPr>
            <p:spPr>
              <a:xfrm>
                <a:off x="21168491" y="7431836"/>
                <a:ext cx="1345456" cy="801253"/>
              </a:xfrm>
              <a:custGeom>
                <a:avLst/>
                <a:gdLst>
                  <a:gd name="connsiteX0" fmla="*/ 38598 w 1345456"/>
                  <a:gd name="connsiteY0" fmla="*/ 13708 h 801253"/>
                  <a:gd name="connsiteX1" fmla="*/ 12462 w 1345456"/>
                  <a:gd name="connsiteY1" fmla="*/ 38590 h 801253"/>
                  <a:gd name="connsiteX2" fmla="*/ 12462 w 1345456"/>
                  <a:gd name="connsiteY2" fmla="*/ 761420 h 801253"/>
                  <a:gd name="connsiteX3" fmla="*/ 38598 w 1345456"/>
                  <a:gd name="connsiteY3" fmla="*/ 787546 h 801253"/>
                  <a:gd name="connsiteX4" fmla="*/ 1305618 w 1345456"/>
                  <a:gd name="connsiteY4" fmla="*/ 787546 h 801253"/>
                  <a:gd name="connsiteX5" fmla="*/ 1331756 w 1345456"/>
                  <a:gd name="connsiteY5" fmla="*/ 761420 h 801253"/>
                  <a:gd name="connsiteX6" fmla="*/ 1331756 w 1345456"/>
                  <a:gd name="connsiteY6" fmla="*/ 38590 h 801253"/>
                  <a:gd name="connsiteX7" fmla="*/ 1305618 w 1345456"/>
                  <a:gd name="connsiteY7" fmla="*/ 13708 h 801253"/>
                  <a:gd name="connsiteX8" fmla="*/ 38584 w 1345456"/>
                  <a:gd name="connsiteY8" fmla="*/ 0 h 801253"/>
                  <a:gd name="connsiteX9" fmla="*/ 1305628 w 1345456"/>
                  <a:gd name="connsiteY9" fmla="*/ 0 h 801253"/>
                  <a:gd name="connsiteX10" fmla="*/ 1345456 w 1345456"/>
                  <a:gd name="connsiteY10" fmla="*/ 38570 h 801253"/>
                  <a:gd name="connsiteX11" fmla="*/ 1345456 w 1345456"/>
                  <a:gd name="connsiteY11" fmla="*/ 761439 h 801253"/>
                  <a:gd name="connsiteX12" fmla="*/ 1305628 w 1345456"/>
                  <a:gd name="connsiteY12" fmla="*/ 801253 h 801253"/>
                  <a:gd name="connsiteX13" fmla="*/ 38584 w 1345456"/>
                  <a:gd name="connsiteY13" fmla="*/ 801253 h 801253"/>
                  <a:gd name="connsiteX14" fmla="*/ 0 w 1345456"/>
                  <a:gd name="connsiteY14" fmla="*/ 761439 h 801253"/>
                  <a:gd name="connsiteX15" fmla="*/ 0 w 1345456"/>
                  <a:gd name="connsiteY15" fmla="*/ 38570 h 801253"/>
                  <a:gd name="connsiteX16" fmla="*/ 38584 w 1345456"/>
                  <a:gd name="connsiteY16" fmla="*/ 0 h 80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5456" h="801253">
                    <a:moveTo>
                      <a:pt x="38598" y="13708"/>
                    </a:moveTo>
                    <a:cubicBezTo>
                      <a:pt x="24908" y="13708"/>
                      <a:pt x="12462" y="24905"/>
                      <a:pt x="12462" y="38590"/>
                    </a:cubicBezTo>
                    <a:lnTo>
                      <a:pt x="12462" y="761420"/>
                    </a:lnTo>
                    <a:cubicBezTo>
                      <a:pt x="12462" y="776349"/>
                      <a:pt x="24908" y="787546"/>
                      <a:pt x="38598" y="787546"/>
                    </a:cubicBezTo>
                    <a:lnTo>
                      <a:pt x="1305618" y="787546"/>
                    </a:lnTo>
                    <a:cubicBezTo>
                      <a:pt x="1319308" y="787546"/>
                      <a:pt x="1331756" y="776349"/>
                      <a:pt x="1331756" y="761420"/>
                    </a:cubicBezTo>
                    <a:lnTo>
                      <a:pt x="1331756" y="38590"/>
                    </a:lnTo>
                    <a:cubicBezTo>
                      <a:pt x="1331756" y="24905"/>
                      <a:pt x="1319308" y="13708"/>
                      <a:pt x="1305618" y="13708"/>
                    </a:cubicBezTo>
                    <a:close/>
                    <a:moveTo>
                      <a:pt x="38584" y="0"/>
                    </a:moveTo>
                    <a:lnTo>
                      <a:pt x="1305628" y="0"/>
                    </a:lnTo>
                    <a:cubicBezTo>
                      <a:pt x="1326786" y="0"/>
                      <a:pt x="1345456" y="17419"/>
                      <a:pt x="1345456" y="38570"/>
                    </a:cubicBezTo>
                    <a:lnTo>
                      <a:pt x="1345456" y="761439"/>
                    </a:lnTo>
                    <a:cubicBezTo>
                      <a:pt x="1345456" y="782590"/>
                      <a:pt x="1326786" y="801253"/>
                      <a:pt x="1305628" y="801253"/>
                    </a:cubicBezTo>
                    <a:lnTo>
                      <a:pt x="38584" y="801253"/>
                    </a:lnTo>
                    <a:cubicBezTo>
                      <a:pt x="17426" y="801253"/>
                      <a:pt x="0" y="782590"/>
                      <a:pt x="0" y="761439"/>
                    </a:cubicBezTo>
                    <a:lnTo>
                      <a:pt x="0" y="38570"/>
                    </a:lnTo>
                    <a:cubicBezTo>
                      <a:pt x="0" y="17419"/>
                      <a:pt x="17426" y="0"/>
                      <a:pt x="38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5FE06845-60DE-9E43-A4B5-A0F12977C569}"/>
                  </a:ext>
                </a:extLst>
              </p:cNvPr>
              <p:cNvSpPr/>
              <p:nvPr/>
            </p:nvSpPr>
            <p:spPr>
              <a:xfrm>
                <a:off x="20705062" y="7431836"/>
                <a:ext cx="391179" cy="160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130">
                    <a:moveTo>
                      <a:pt x="293" y="0"/>
                    </a:moveTo>
                    <a:lnTo>
                      <a:pt x="22" y="0"/>
                    </a:lnTo>
                    <a:cubicBezTo>
                      <a:pt x="9" y="0"/>
                      <a:pt x="0" y="10"/>
                      <a:pt x="0" y="23"/>
                    </a:cubicBezTo>
                    <a:lnTo>
                      <a:pt x="0" y="108"/>
                    </a:lnTo>
                    <a:cubicBezTo>
                      <a:pt x="0" y="120"/>
                      <a:pt x="9" y="130"/>
                      <a:pt x="22" y="130"/>
                    </a:cubicBezTo>
                    <a:lnTo>
                      <a:pt x="293" y="130"/>
                    </a:lnTo>
                    <a:cubicBezTo>
                      <a:pt x="305" y="130"/>
                      <a:pt x="315" y="120"/>
                      <a:pt x="315" y="108"/>
                    </a:cubicBezTo>
                    <a:lnTo>
                      <a:pt x="315" y="23"/>
                    </a:lnTo>
                    <a:cubicBezTo>
                      <a:pt x="315" y="10"/>
                      <a:pt x="305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52A3295-B0B6-4B4A-B234-79BDB45CD24B}"/>
                  </a:ext>
                </a:extLst>
              </p:cNvPr>
              <p:cNvSpPr/>
              <p:nvPr/>
            </p:nvSpPr>
            <p:spPr>
              <a:xfrm>
                <a:off x="20710045" y="7653645"/>
                <a:ext cx="379966" cy="444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" h="358">
                    <a:moveTo>
                      <a:pt x="29" y="358"/>
                    </a:moveTo>
                    <a:lnTo>
                      <a:pt x="278" y="358"/>
                    </a:lnTo>
                    <a:cubicBezTo>
                      <a:pt x="293" y="358"/>
                      <a:pt x="306" y="346"/>
                      <a:pt x="306" y="330"/>
                    </a:cubicBezTo>
                    <a:lnTo>
                      <a:pt x="306" y="28"/>
                    </a:lnTo>
                    <a:cubicBezTo>
                      <a:pt x="306" y="12"/>
                      <a:pt x="293" y="0"/>
                      <a:pt x="278" y="0"/>
                    </a:cubicBezTo>
                    <a:lnTo>
                      <a:pt x="29" y="0"/>
                    </a:lnTo>
                    <a:cubicBezTo>
                      <a:pt x="13" y="0"/>
                      <a:pt x="0" y="12"/>
                      <a:pt x="0" y="28"/>
                    </a:cubicBezTo>
                    <a:lnTo>
                      <a:pt x="0" y="330"/>
                    </a:lnTo>
                    <a:cubicBezTo>
                      <a:pt x="0" y="346"/>
                      <a:pt x="13" y="358"/>
                      <a:pt x="29" y="3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7DEAC557-F978-7D4B-8F48-524B31AB32D4}"/>
                  </a:ext>
                </a:extLst>
              </p:cNvPr>
              <p:cNvSpPr/>
              <p:nvPr/>
            </p:nvSpPr>
            <p:spPr>
              <a:xfrm>
                <a:off x="20705062" y="7646168"/>
                <a:ext cx="391178" cy="459817"/>
              </a:xfrm>
              <a:custGeom>
                <a:avLst/>
                <a:gdLst>
                  <a:gd name="connsiteX0" fmla="*/ 41014 w 391178"/>
                  <a:gd name="connsiteY0" fmla="*/ 12462 h 459817"/>
                  <a:gd name="connsiteX1" fmla="*/ 12458 w 391178"/>
                  <a:gd name="connsiteY1" fmla="*/ 42283 h 459817"/>
                  <a:gd name="connsiteX2" fmla="*/ 12458 w 391178"/>
                  <a:gd name="connsiteY2" fmla="*/ 417532 h 459817"/>
                  <a:gd name="connsiteX3" fmla="*/ 41014 w 391178"/>
                  <a:gd name="connsiteY3" fmla="*/ 446110 h 459817"/>
                  <a:gd name="connsiteX4" fmla="*/ 350160 w 391178"/>
                  <a:gd name="connsiteY4" fmla="*/ 446110 h 459817"/>
                  <a:gd name="connsiteX5" fmla="*/ 377474 w 391178"/>
                  <a:gd name="connsiteY5" fmla="*/ 417532 h 459817"/>
                  <a:gd name="connsiteX6" fmla="*/ 377474 w 391178"/>
                  <a:gd name="connsiteY6" fmla="*/ 42283 h 459817"/>
                  <a:gd name="connsiteX7" fmla="*/ 350160 w 391178"/>
                  <a:gd name="connsiteY7" fmla="*/ 12462 h 459817"/>
                  <a:gd name="connsiteX8" fmla="*/ 40980 w 391178"/>
                  <a:gd name="connsiteY8" fmla="*/ 0 h 459817"/>
                  <a:gd name="connsiteX9" fmla="*/ 350198 w 391178"/>
                  <a:gd name="connsiteY9" fmla="*/ 0 h 459817"/>
                  <a:gd name="connsiteX10" fmla="*/ 391178 w 391178"/>
                  <a:gd name="connsiteY10" fmla="*/ 42254 h 459817"/>
                  <a:gd name="connsiteX11" fmla="*/ 391178 w 391178"/>
                  <a:gd name="connsiteY11" fmla="*/ 417564 h 459817"/>
                  <a:gd name="connsiteX12" fmla="*/ 350198 w 391178"/>
                  <a:gd name="connsiteY12" fmla="*/ 459817 h 459817"/>
                  <a:gd name="connsiteX13" fmla="*/ 40980 w 391178"/>
                  <a:gd name="connsiteY13" fmla="*/ 459817 h 459817"/>
                  <a:gd name="connsiteX14" fmla="*/ 0 w 391178"/>
                  <a:gd name="connsiteY14" fmla="*/ 417564 h 459817"/>
                  <a:gd name="connsiteX15" fmla="*/ 0 w 391178"/>
                  <a:gd name="connsiteY15" fmla="*/ 42254 h 459817"/>
                  <a:gd name="connsiteX16" fmla="*/ 40980 w 391178"/>
                  <a:gd name="connsiteY16" fmla="*/ 0 h 45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1178" h="459817">
                    <a:moveTo>
                      <a:pt x="41014" y="12462"/>
                    </a:moveTo>
                    <a:cubicBezTo>
                      <a:pt x="24874" y="12462"/>
                      <a:pt x="12458" y="26130"/>
                      <a:pt x="12458" y="42283"/>
                    </a:cubicBezTo>
                    <a:lnTo>
                      <a:pt x="12458" y="417532"/>
                    </a:lnTo>
                    <a:cubicBezTo>
                      <a:pt x="12458" y="432442"/>
                      <a:pt x="24874" y="446110"/>
                      <a:pt x="41014" y="446110"/>
                    </a:cubicBezTo>
                    <a:lnTo>
                      <a:pt x="350160" y="446110"/>
                    </a:lnTo>
                    <a:cubicBezTo>
                      <a:pt x="365060" y="446110"/>
                      <a:pt x="377474" y="432442"/>
                      <a:pt x="377474" y="417532"/>
                    </a:cubicBezTo>
                    <a:lnTo>
                      <a:pt x="377474" y="42283"/>
                    </a:lnTo>
                    <a:cubicBezTo>
                      <a:pt x="377474" y="26130"/>
                      <a:pt x="365060" y="12462"/>
                      <a:pt x="350160" y="12462"/>
                    </a:cubicBezTo>
                    <a:close/>
                    <a:moveTo>
                      <a:pt x="40980" y="0"/>
                    </a:moveTo>
                    <a:lnTo>
                      <a:pt x="350198" y="0"/>
                    </a:lnTo>
                    <a:cubicBezTo>
                      <a:pt x="372552" y="0"/>
                      <a:pt x="391178" y="18641"/>
                      <a:pt x="391178" y="42254"/>
                    </a:cubicBezTo>
                    <a:lnTo>
                      <a:pt x="391178" y="417564"/>
                    </a:lnTo>
                    <a:cubicBezTo>
                      <a:pt x="391178" y="441176"/>
                      <a:pt x="372552" y="459817"/>
                      <a:pt x="350198" y="459817"/>
                    </a:cubicBezTo>
                    <a:lnTo>
                      <a:pt x="40980" y="459817"/>
                    </a:lnTo>
                    <a:cubicBezTo>
                      <a:pt x="17386" y="459817"/>
                      <a:pt x="0" y="441176"/>
                      <a:pt x="0" y="417564"/>
                    </a:cubicBezTo>
                    <a:lnTo>
                      <a:pt x="0" y="42254"/>
                    </a:lnTo>
                    <a:cubicBezTo>
                      <a:pt x="0" y="18641"/>
                      <a:pt x="17386" y="0"/>
                      <a:pt x="40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9BDE856D-3169-224D-A051-27C684083B5C}"/>
                  </a:ext>
                </a:extLst>
              </p:cNvPr>
              <p:cNvSpPr/>
              <p:nvPr/>
            </p:nvSpPr>
            <p:spPr>
              <a:xfrm>
                <a:off x="20705062" y="8186983"/>
                <a:ext cx="391179" cy="11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10">
                    <a:moveTo>
                      <a:pt x="310" y="10"/>
                    </a:moveTo>
                    <a:lnTo>
                      <a:pt x="4" y="10"/>
                    </a:ln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lnTo>
                      <a:pt x="310" y="0"/>
                    </a:lnTo>
                    <a:cubicBezTo>
                      <a:pt x="313" y="0"/>
                      <a:pt x="315" y="2"/>
                      <a:pt x="315" y="5"/>
                    </a:cubicBezTo>
                    <a:cubicBezTo>
                      <a:pt x="315" y="8"/>
                      <a:pt x="313" y="10"/>
                      <a:pt x="310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BA7D8A57-65A5-8747-B0F1-65313FC448D6}"/>
                  </a:ext>
                </a:extLst>
              </p:cNvPr>
              <p:cNvSpPr/>
              <p:nvPr/>
            </p:nvSpPr>
            <p:spPr>
              <a:xfrm>
                <a:off x="22033076" y="7758319"/>
                <a:ext cx="267845" cy="129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105">
                    <a:moveTo>
                      <a:pt x="5" y="105"/>
                    </a:moveTo>
                    <a:cubicBezTo>
                      <a:pt x="3" y="105"/>
                      <a:pt x="1" y="104"/>
                      <a:pt x="0" y="102"/>
                    </a:cubicBezTo>
                    <a:cubicBezTo>
                      <a:pt x="-1" y="100"/>
                      <a:pt x="0" y="97"/>
                      <a:pt x="3" y="95"/>
                    </a:cubicBezTo>
                    <a:lnTo>
                      <a:pt x="208" y="0"/>
                    </a:lnTo>
                    <a:cubicBezTo>
                      <a:pt x="211" y="-1"/>
                      <a:pt x="214" y="0"/>
                      <a:pt x="215" y="3"/>
                    </a:cubicBezTo>
                    <a:cubicBezTo>
                      <a:pt x="216" y="6"/>
                      <a:pt x="216" y="9"/>
                      <a:pt x="212" y="10"/>
                    </a:cubicBezTo>
                    <a:lnTo>
                      <a:pt x="8" y="105"/>
                    </a:lnTo>
                    <a:cubicBezTo>
                      <a:pt x="7" y="105"/>
                      <a:pt x="6" y="105"/>
                      <a:pt x="5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14079AA-6ACE-6C40-A3EC-3868D154CC83}"/>
                  </a:ext>
                </a:extLst>
              </p:cNvPr>
              <p:cNvSpPr/>
              <p:nvPr/>
            </p:nvSpPr>
            <p:spPr>
              <a:xfrm>
                <a:off x="21416409" y="7628723"/>
                <a:ext cx="718822" cy="337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8" h="272">
                    <a:moveTo>
                      <a:pt x="6" y="272"/>
                    </a:moveTo>
                    <a:cubicBezTo>
                      <a:pt x="3" y="272"/>
                      <a:pt x="1" y="271"/>
                      <a:pt x="1" y="269"/>
                    </a:cubicBezTo>
                    <a:cubicBezTo>
                      <a:pt x="0" y="267"/>
                      <a:pt x="0" y="264"/>
                      <a:pt x="3" y="262"/>
                    </a:cubicBezTo>
                    <a:lnTo>
                      <a:pt x="571" y="0"/>
                    </a:lnTo>
                    <a:cubicBezTo>
                      <a:pt x="573" y="-1"/>
                      <a:pt x="576" y="0"/>
                      <a:pt x="578" y="3"/>
                    </a:cubicBezTo>
                    <a:cubicBezTo>
                      <a:pt x="579" y="5"/>
                      <a:pt x="578" y="9"/>
                      <a:pt x="575" y="10"/>
                    </a:cubicBezTo>
                    <a:lnTo>
                      <a:pt x="7" y="271"/>
                    </a:lnTo>
                    <a:cubicBezTo>
                      <a:pt x="7" y="272"/>
                      <a:pt x="6" y="272"/>
                      <a:pt x="6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4" name="Group 803">
              <a:extLst>
                <a:ext uri="{FF2B5EF4-FFF2-40B4-BE49-F238E27FC236}">
                  <a16:creationId xmlns:a16="http://schemas.microsoft.com/office/drawing/2014/main" id="{57A1657B-B2F9-DA41-85BA-DB922551C90E}"/>
                </a:ext>
              </a:extLst>
            </p:cNvPr>
            <p:cNvGrpSpPr/>
            <p:nvPr/>
          </p:nvGrpSpPr>
          <p:grpSpPr>
            <a:xfrm>
              <a:off x="13190446" y="8315333"/>
              <a:ext cx="9679802" cy="1343306"/>
              <a:chOff x="13190446" y="8315333"/>
              <a:chExt cx="9679802" cy="1343306"/>
            </a:xfrm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30FB707-FD6A-A842-82DF-0D0AF0FEF9D0}"/>
                  </a:ext>
                </a:extLst>
              </p:cNvPr>
              <p:cNvSpPr/>
              <p:nvPr/>
            </p:nvSpPr>
            <p:spPr>
              <a:xfrm>
                <a:off x="13196675" y="8410038"/>
                <a:ext cx="9667344" cy="12423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61" h="998">
                    <a:moveTo>
                      <a:pt x="7761" y="998"/>
                    </a:moveTo>
                    <a:lnTo>
                      <a:pt x="0" y="998"/>
                    </a:lnTo>
                    <a:lnTo>
                      <a:pt x="0" y="0"/>
                    </a:lnTo>
                    <a:lnTo>
                      <a:pt x="776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667BD00A-04F8-5642-A18A-1345F2C4163A}"/>
                  </a:ext>
                </a:extLst>
              </p:cNvPr>
              <p:cNvSpPr/>
              <p:nvPr/>
            </p:nvSpPr>
            <p:spPr>
              <a:xfrm>
                <a:off x="13190446" y="8403804"/>
                <a:ext cx="9679802" cy="1254835"/>
              </a:xfrm>
              <a:custGeom>
                <a:avLst/>
                <a:gdLst>
                  <a:gd name="connsiteX0" fmla="*/ 13704 w 9679802"/>
                  <a:gd name="connsiteY0" fmla="*/ 13710 h 1254835"/>
                  <a:gd name="connsiteX1" fmla="*/ 13704 w 9679802"/>
                  <a:gd name="connsiteY1" fmla="*/ 1241134 h 1254835"/>
                  <a:gd name="connsiteX2" fmla="*/ 9666098 w 9679802"/>
                  <a:gd name="connsiteY2" fmla="*/ 1241134 h 1254835"/>
                  <a:gd name="connsiteX3" fmla="*/ 9666098 w 9679802"/>
                  <a:gd name="connsiteY3" fmla="*/ 13710 h 1254835"/>
                  <a:gd name="connsiteX4" fmla="*/ 6228 w 9679802"/>
                  <a:gd name="connsiteY4" fmla="*/ 0 h 1254835"/>
                  <a:gd name="connsiteX5" fmla="*/ 9673574 w 9679802"/>
                  <a:gd name="connsiteY5" fmla="*/ 0 h 1254835"/>
                  <a:gd name="connsiteX6" fmla="*/ 9679802 w 9679802"/>
                  <a:gd name="connsiteY6" fmla="*/ 6224 h 1254835"/>
                  <a:gd name="connsiteX7" fmla="*/ 9679802 w 9679802"/>
                  <a:gd name="connsiteY7" fmla="*/ 1248611 h 1254835"/>
                  <a:gd name="connsiteX8" fmla="*/ 9673574 w 9679802"/>
                  <a:gd name="connsiteY8" fmla="*/ 1254835 h 1254835"/>
                  <a:gd name="connsiteX9" fmla="*/ 6228 w 9679802"/>
                  <a:gd name="connsiteY9" fmla="*/ 1254835 h 1254835"/>
                  <a:gd name="connsiteX10" fmla="*/ 0 w 9679802"/>
                  <a:gd name="connsiteY10" fmla="*/ 1248611 h 1254835"/>
                  <a:gd name="connsiteX11" fmla="*/ 0 w 9679802"/>
                  <a:gd name="connsiteY11" fmla="*/ 6224 h 1254835"/>
                  <a:gd name="connsiteX12" fmla="*/ 6228 w 9679802"/>
                  <a:gd name="connsiteY12" fmla="*/ 0 h 125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79802" h="1254835">
                    <a:moveTo>
                      <a:pt x="13704" y="13710"/>
                    </a:moveTo>
                    <a:lnTo>
                      <a:pt x="13704" y="1241134"/>
                    </a:lnTo>
                    <a:lnTo>
                      <a:pt x="9666098" y="1241134"/>
                    </a:lnTo>
                    <a:lnTo>
                      <a:pt x="9666098" y="13710"/>
                    </a:lnTo>
                    <a:close/>
                    <a:moveTo>
                      <a:pt x="6228" y="0"/>
                    </a:moveTo>
                    <a:lnTo>
                      <a:pt x="9673574" y="0"/>
                    </a:lnTo>
                    <a:cubicBezTo>
                      <a:pt x="9676066" y="0"/>
                      <a:pt x="9679802" y="2490"/>
                      <a:pt x="9679802" y="6224"/>
                    </a:cubicBezTo>
                    <a:lnTo>
                      <a:pt x="9679802" y="1248611"/>
                    </a:lnTo>
                    <a:cubicBezTo>
                      <a:pt x="9679802" y="1252345"/>
                      <a:pt x="9676066" y="1254835"/>
                      <a:pt x="9673574" y="1254835"/>
                    </a:cubicBezTo>
                    <a:lnTo>
                      <a:pt x="6228" y="1254835"/>
                    </a:lnTo>
                    <a:cubicBezTo>
                      <a:pt x="2491" y="1254835"/>
                      <a:pt x="0" y="1252345"/>
                      <a:pt x="0" y="1248611"/>
                    </a:cubicBezTo>
                    <a:lnTo>
                      <a:pt x="0" y="6224"/>
                    </a:lnTo>
                    <a:cubicBezTo>
                      <a:pt x="0" y="2490"/>
                      <a:pt x="2491" y="0"/>
                      <a:pt x="6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94ED703-4D5C-6141-9A02-EADCE9D41052}"/>
                  </a:ext>
                </a:extLst>
              </p:cNvPr>
              <p:cNvSpPr/>
              <p:nvPr/>
            </p:nvSpPr>
            <p:spPr>
              <a:xfrm>
                <a:off x="20129506" y="8403804"/>
                <a:ext cx="12458" cy="12548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008">
                    <a:moveTo>
                      <a:pt x="5" y="1008"/>
                    </a:moveTo>
                    <a:cubicBezTo>
                      <a:pt x="2" y="1008"/>
                      <a:pt x="0" y="1006"/>
                      <a:pt x="0" y="1003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1003"/>
                    </a:lnTo>
                    <a:cubicBezTo>
                      <a:pt x="11" y="1006"/>
                      <a:pt x="9" y="1008"/>
                      <a:pt x="5" y="1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B4383B15-1435-B944-8CDF-443E51764C93}"/>
                  </a:ext>
                </a:extLst>
              </p:cNvPr>
              <p:cNvSpPr/>
              <p:nvPr/>
            </p:nvSpPr>
            <p:spPr>
              <a:xfrm>
                <a:off x="13196675" y="8322809"/>
                <a:ext cx="9667344" cy="859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61" h="70">
                    <a:moveTo>
                      <a:pt x="7761" y="70"/>
                    </a:moveTo>
                    <a:lnTo>
                      <a:pt x="0" y="70"/>
                    </a:lnTo>
                    <a:lnTo>
                      <a:pt x="0" y="0"/>
                    </a:lnTo>
                    <a:lnTo>
                      <a:pt x="776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85A9AB8B-A2C3-3242-B1F9-97DC3521FFE3}"/>
                  </a:ext>
                </a:extLst>
              </p:cNvPr>
              <p:cNvSpPr/>
              <p:nvPr/>
            </p:nvSpPr>
            <p:spPr>
              <a:xfrm>
                <a:off x="13190446" y="8315333"/>
                <a:ext cx="9679802" cy="100935"/>
              </a:xfrm>
              <a:custGeom>
                <a:avLst/>
                <a:gdLst>
                  <a:gd name="connsiteX0" fmla="*/ 13704 w 9679802"/>
                  <a:gd name="connsiteY0" fmla="*/ 14953 h 100935"/>
                  <a:gd name="connsiteX1" fmla="*/ 13704 w 9679802"/>
                  <a:gd name="connsiteY1" fmla="*/ 87228 h 100935"/>
                  <a:gd name="connsiteX2" fmla="*/ 9666098 w 9679802"/>
                  <a:gd name="connsiteY2" fmla="*/ 87228 h 100935"/>
                  <a:gd name="connsiteX3" fmla="*/ 9666098 w 9679802"/>
                  <a:gd name="connsiteY3" fmla="*/ 14953 h 100935"/>
                  <a:gd name="connsiteX4" fmla="*/ 6228 w 9679802"/>
                  <a:gd name="connsiteY4" fmla="*/ 0 h 100935"/>
                  <a:gd name="connsiteX5" fmla="*/ 9673574 w 9679802"/>
                  <a:gd name="connsiteY5" fmla="*/ 0 h 100935"/>
                  <a:gd name="connsiteX6" fmla="*/ 9679802 w 9679802"/>
                  <a:gd name="connsiteY6" fmla="*/ 7386 h 100935"/>
                  <a:gd name="connsiteX7" fmla="*/ 9679802 w 9679802"/>
                  <a:gd name="connsiteY7" fmla="*/ 93550 h 100935"/>
                  <a:gd name="connsiteX8" fmla="*/ 9673574 w 9679802"/>
                  <a:gd name="connsiteY8" fmla="*/ 100935 h 100935"/>
                  <a:gd name="connsiteX9" fmla="*/ 6228 w 9679802"/>
                  <a:gd name="connsiteY9" fmla="*/ 100935 h 100935"/>
                  <a:gd name="connsiteX10" fmla="*/ 0 w 9679802"/>
                  <a:gd name="connsiteY10" fmla="*/ 93550 h 100935"/>
                  <a:gd name="connsiteX11" fmla="*/ 0 w 9679802"/>
                  <a:gd name="connsiteY11" fmla="*/ 7386 h 100935"/>
                  <a:gd name="connsiteX12" fmla="*/ 6228 w 9679802"/>
                  <a:gd name="connsiteY12" fmla="*/ 0 h 10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79802" h="100935">
                    <a:moveTo>
                      <a:pt x="13704" y="14953"/>
                    </a:moveTo>
                    <a:lnTo>
                      <a:pt x="13704" y="87228"/>
                    </a:lnTo>
                    <a:lnTo>
                      <a:pt x="9666098" y="87228"/>
                    </a:lnTo>
                    <a:lnTo>
                      <a:pt x="9666098" y="14953"/>
                    </a:lnTo>
                    <a:close/>
                    <a:moveTo>
                      <a:pt x="6228" y="0"/>
                    </a:moveTo>
                    <a:lnTo>
                      <a:pt x="9673574" y="0"/>
                    </a:lnTo>
                    <a:cubicBezTo>
                      <a:pt x="9676066" y="0"/>
                      <a:pt x="9679802" y="3693"/>
                      <a:pt x="9679802" y="7386"/>
                    </a:cubicBezTo>
                    <a:lnTo>
                      <a:pt x="9679802" y="93550"/>
                    </a:lnTo>
                    <a:cubicBezTo>
                      <a:pt x="9679802" y="98473"/>
                      <a:pt x="9676066" y="100935"/>
                      <a:pt x="9673574" y="100935"/>
                    </a:cubicBezTo>
                    <a:lnTo>
                      <a:pt x="6228" y="100935"/>
                    </a:lnTo>
                    <a:cubicBezTo>
                      <a:pt x="2491" y="100935"/>
                      <a:pt x="0" y="98473"/>
                      <a:pt x="0" y="93550"/>
                    </a:cubicBezTo>
                    <a:lnTo>
                      <a:pt x="0" y="7386"/>
                    </a:lnTo>
                    <a:cubicBezTo>
                      <a:pt x="0" y="3693"/>
                      <a:pt x="2491" y="0"/>
                      <a:pt x="6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5" name="Group 804">
              <a:extLst>
                <a:ext uri="{FF2B5EF4-FFF2-40B4-BE49-F238E27FC236}">
                  <a16:creationId xmlns:a16="http://schemas.microsoft.com/office/drawing/2014/main" id="{71219E6B-EBEC-F447-B33D-516F98387447}"/>
                </a:ext>
              </a:extLst>
            </p:cNvPr>
            <p:cNvGrpSpPr/>
            <p:nvPr/>
          </p:nvGrpSpPr>
          <p:grpSpPr>
            <a:xfrm>
              <a:off x="16200279" y="7591339"/>
              <a:ext cx="3321281" cy="737701"/>
              <a:chOff x="16200279" y="7591339"/>
              <a:chExt cx="3321281" cy="737701"/>
            </a:xfrm>
          </p:grpSpPr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0353DD01-0D64-B14F-9E3D-6FF794FF4088}"/>
                  </a:ext>
                </a:extLst>
              </p:cNvPr>
              <p:cNvSpPr/>
              <p:nvPr/>
            </p:nvSpPr>
            <p:spPr>
              <a:xfrm>
                <a:off x="16200279" y="8251781"/>
                <a:ext cx="3321281" cy="77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7" h="63">
                    <a:moveTo>
                      <a:pt x="2635" y="0"/>
                    </a:moveTo>
                    <a:lnTo>
                      <a:pt x="32" y="0"/>
                    </a:lnTo>
                    <a:cubicBezTo>
                      <a:pt x="15" y="0"/>
                      <a:pt x="0" y="14"/>
                      <a:pt x="0" y="31"/>
                    </a:cubicBezTo>
                    <a:cubicBezTo>
                      <a:pt x="0" y="49"/>
                      <a:pt x="15" y="63"/>
                      <a:pt x="32" y="63"/>
                    </a:cubicBezTo>
                    <a:lnTo>
                      <a:pt x="2635" y="63"/>
                    </a:lnTo>
                    <a:cubicBezTo>
                      <a:pt x="2652" y="63"/>
                      <a:pt x="2667" y="49"/>
                      <a:pt x="2667" y="31"/>
                    </a:cubicBezTo>
                    <a:cubicBezTo>
                      <a:pt x="2667" y="14"/>
                      <a:pt x="2652" y="0"/>
                      <a:pt x="2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2DEDBE5-6D6D-7C40-8BBB-D4AA5684C83F}"/>
                  </a:ext>
                </a:extLst>
              </p:cNvPr>
              <p:cNvSpPr/>
              <p:nvPr/>
            </p:nvSpPr>
            <p:spPr>
              <a:xfrm>
                <a:off x="16697350" y="7972651"/>
                <a:ext cx="160707" cy="1570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" h="127">
                    <a:moveTo>
                      <a:pt x="58" y="15"/>
                    </a:moveTo>
                    <a:lnTo>
                      <a:pt x="38" y="4"/>
                    </a:lnTo>
                    <a:cubicBezTo>
                      <a:pt x="30" y="0"/>
                      <a:pt x="21" y="3"/>
                      <a:pt x="17" y="11"/>
                    </a:cubicBezTo>
                    <a:lnTo>
                      <a:pt x="2" y="39"/>
                    </a:lnTo>
                    <a:cubicBezTo>
                      <a:pt x="-2" y="47"/>
                      <a:pt x="0" y="57"/>
                      <a:pt x="8" y="60"/>
                    </a:cubicBezTo>
                    <a:lnTo>
                      <a:pt x="28" y="71"/>
                    </a:lnTo>
                    <a:cubicBezTo>
                      <a:pt x="36" y="75"/>
                      <a:pt x="39" y="85"/>
                      <a:pt x="35" y="93"/>
                    </a:cubicBezTo>
                    <a:cubicBezTo>
                      <a:pt x="31" y="100"/>
                      <a:pt x="34" y="110"/>
                      <a:pt x="41" y="114"/>
                    </a:cubicBezTo>
                    <a:lnTo>
                      <a:pt x="62" y="125"/>
                    </a:lnTo>
                    <a:cubicBezTo>
                      <a:pt x="69" y="129"/>
                      <a:pt x="79" y="126"/>
                      <a:pt x="83" y="118"/>
                    </a:cubicBezTo>
                    <a:lnTo>
                      <a:pt x="128" y="33"/>
                    </a:lnTo>
                    <a:cubicBezTo>
                      <a:pt x="132" y="26"/>
                      <a:pt x="129" y="16"/>
                      <a:pt x="121" y="12"/>
                    </a:cubicBezTo>
                    <a:lnTo>
                      <a:pt x="101" y="2"/>
                    </a:lnTo>
                    <a:cubicBezTo>
                      <a:pt x="93" y="-3"/>
                      <a:pt x="84" y="0"/>
                      <a:pt x="80" y="8"/>
                    </a:cubicBezTo>
                    <a:cubicBezTo>
                      <a:pt x="76" y="16"/>
                      <a:pt x="66" y="19"/>
                      <a:pt x="5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62547F20-8B92-E247-8AC2-58B1439C4E80}"/>
                  </a:ext>
                </a:extLst>
              </p:cNvPr>
              <p:cNvSpPr/>
              <p:nvPr/>
            </p:nvSpPr>
            <p:spPr>
              <a:xfrm>
                <a:off x="16912872" y="7591339"/>
                <a:ext cx="467172" cy="3501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6" h="282">
                    <a:moveTo>
                      <a:pt x="327" y="282"/>
                    </a:moveTo>
                    <a:cubicBezTo>
                      <a:pt x="326" y="282"/>
                      <a:pt x="324" y="281"/>
                      <a:pt x="324" y="281"/>
                    </a:cubicBezTo>
                    <a:cubicBezTo>
                      <a:pt x="315" y="280"/>
                      <a:pt x="309" y="271"/>
                      <a:pt x="311" y="262"/>
                    </a:cubicBezTo>
                    <a:lnTo>
                      <a:pt x="344" y="92"/>
                    </a:lnTo>
                    <a:cubicBezTo>
                      <a:pt x="347" y="75"/>
                      <a:pt x="343" y="58"/>
                      <a:pt x="333" y="46"/>
                    </a:cubicBezTo>
                    <a:cubicBezTo>
                      <a:pt x="326" y="37"/>
                      <a:pt x="316" y="32"/>
                      <a:pt x="305" y="32"/>
                    </a:cubicBezTo>
                    <a:lnTo>
                      <a:pt x="72" y="32"/>
                    </a:lnTo>
                    <a:cubicBezTo>
                      <a:pt x="61" y="32"/>
                      <a:pt x="51" y="37"/>
                      <a:pt x="44" y="46"/>
                    </a:cubicBezTo>
                    <a:cubicBezTo>
                      <a:pt x="34" y="58"/>
                      <a:pt x="31" y="75"/>
                      <a:pt x="34" y="92"/>
                    </a:cubicBezTo>
                    <a:lnTo>
                      <a:pt x="67" y="262"/>
                    </a:lnTo>
                    <a:cubicBezTo>
                      <a:pt x="68" y="271"/>
                      <a:pt x="63" y="280"/>
                      <a:pt x="54" y="281"/>
                    </a:cubicBezTo>
                    <a:cubicBezTo>
                      <a:pt x="45" y="283"/>
                      <a:pt x="37" y="277"/>
                      <a:pt x="35" y="269"/>
                    </a:cubicBezTo>
                    <a:lnTo>
                      <a:pt x="2" y="98"/>
                    </a:lnTo>
                    <a:cubicBezTo>
                      <a:pt x="-3" y="72"/>
                      <a:pt x="4" y="45"/>
                      <a:pt x="20" y="26"/>
                    </a:cubicBezTo>
                    <a:cubicBezTo>
                      <a:pt x="33" y="9"/>
                      <a:pt x="51" y="0"/>
                      <a:pt x="72" y="0"/>
                    </a:cubicBezTo>
                    <a:lnTo>
                      <a:pt x="305" y="0"/>
                    </a:lnTo>
                    <a:cubicBezTo>
                      <a:pt x="326" y="0"/>
                      <a:pt x="344" y="9"/>
                      <a:pt x="357" y="26"/>
                    </a:cubicBezTo>
                    <a:cubicBezTo>
                      <a:pt x="374" y="45"/>
                      <a:pt x="380" y="72"/>
                      <a:pt x="375" y="98"/>
                    </a:cubicBezTo>
                    <a:lnTo>
                      <a:pt x="342" y="269"/>
                    </a:lnTo>
                    <a:cubicBezTo>
                      <a:pt x="341" y="276"/>
                      <a:pt x="334" y="282"/>
                      <a:pt x="327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C2745F46-D7FF-7B4E-9457-F304BC6EDB43}"/>
                  </a:ext>
                </a:extLst>
              </p:cNvPr>
              <p:cNvSpPr/>
              <p:nvPr/>
            </p:nvSpPr>
            <p:spPr>
              <a:xfrm>
                <a:off x="16752161" y="7864235"/>
                <a:ext cx="788586" cy="392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4" h="316">
                    <a:moveTo>
                      <a:pt x="317" y="0"/>
                    </a:moveTo>
                    <a:cubicBezTo>
                      <a:pt x="25" y="0"/>
                      <a:pt x="0" y="316"/>
                      <a:pt x="0" y="316"/>
                    </a:cubicBezTo>
                    <a:lnTo>
                      <a:pt x="317" y="316"/>
                    </a:lnTo>
                    <a:lnTo>
                      <a:pt x="634" y="316"/>
                    </a:lnTo>
                    <a:cubicBezTo>
                      <a:pt x="634" y="316"/>
                      <a:pt x="608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F1AED220-5CB1-7946-A49E-6AF71B79E635}"/>
                  </a:ext>
                </a:extLst>
              </p:cNvPr>
              <p:cNvSpPr/>
              <p:nvPr/>
            </p:nvSpPr>
            <p:spPr>
              <a:xfrm>
                <a:off x="16744690" y="7858008"/>
                <a:ext cx="802290" cy="404988"/>
              </a:xfrm>
              <a:custGeom>
                <a:avLst/>
                <a:gdLst>
                  <a:gd name="connsiteX0" fmla="*/ 401768 w 802290"/>
                  <a:gd name="connsiteY0" fmla="*/ 13707 h 404988"/>
                  <a:gd name="connsiteX1" fmla="*/ 73408 w 802290"/>
                  <a:gd name="connsiteY1" fmla="*/ 206222 h 404988"/>
                  <a:gd name="connsiteX2" fmla="*/ 14950 w 802290"/>
                  <a:gd name="connsiteY2" fmla="*/ 392526 h 404988"/>
                  <a:gd name="connsiteX3" fmla="*/ 788586 w 802290"/>
                  <a:gd name="connsiteY3" fmla="*/ 392526 h 404988"/>
                  <a:gd name="connsiteX4" fmla="*/ 728886 w 802290"/>
                  <a:gd name="connsiteY4" fmla="*/ 206222 h 404988"/>
                  <a:gd name="connsiteX5" fmla="*/ 401768 w 802290"/>
                  <a:gd name="connsiteY5" fmla="*/ 13707 h 404988"/>
                  <a:gd name="connsiteX6" fmla="*/ 401766 w 802290"/>
                  <a:gd name="connsiteY6" fmla="*/ 0 h 404988"/>
                  <a:gd name="connsiteX7" fmla="*/ 740098 w 802290"/>
                  <a:gd name="connsiteY7" fmla="*/ 200010 h 404988"/>
                  <a:gd name="connsiteX8" fmla="*/ 802290 w 802290"/>
                  <a:gd name="connsiteY8" fmla="*/ 397534 h 404988"/>
                  <a:gd name="connsiteX9" fmla="*/ 801046 w 802290"/>
                  <a:gd name="connsiteY9" fmla="*/ 403746 h 404988"/>
                  <a:gd name="connsiteX10" fmla="*/ 796070 w 802290"/>
                  <a:gd name="connsiteY10" fmla="*/ 404988 h 404988"/>
                  <a:gd name="connsiteX11" fmla="*/ 7463 w 802290"/>
                  <a:gd name="connsiteY11" fmla="*/ 404988 h 404988"/>
                  <a:gd name="connsiteX12" fmla="*/ 1244 w 802290"/>
                  <a:gd name="connsiteY12" fmla="*/ 403746 h 404988"/>
                  <a:gd name="connsiteX13" fmla="*/ 0 w 802290"/>
                  <a:gd name="connsiteY13" fmla="*/ 397534 h 404988"/>
                  <a:gd name="connsiteX14" fmla="*/ 63436 w 802290"/>
                  <a:gd name="connsiteY14" fmla="*/ 200010 h 404988"/>
                  <a:gd name="connsiteX15" fmla="*/ 401766 w 802290"/>
                  <a:gd name="connsiteY15" fmla="*/ 0 h 4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90" h="404988">
                    <a:moveTo>
                      <a:pt x="401768" y="13707"/>
                    </a:moveTo>
                    <a:cubicBezTo>
                      <a:pt x="253758" y="13707"/>
                      <a:pt x="144304" y="78293"/>
                      <a:pt x="73408" y="206222"/>
                    </a:cubicBezTo>
                    <a:cubicBezTo>
                      <a:pt x="29875" y="285712"/>
                      <a:pt x="17438" y="367686"/>
                      <a:pt x="14950" y="392526"/>
                    </a:cubicBezTo>
                    <a:lnTo>
                      <a:pt x="788586" y="392526"/>
                    </a:lnTo>
                    <a:cubicBezTo>
                      <a:pt x="784856" y="367686"/>
                      <a:pt x="772418" y="285712"/>
                      <a:pt x="728886" y="206222"/>
                    </a:cubicBezTo>
                    <a:cubicBezTo>
                      <a:pt x="659232" y="78293"/>
                      <a:pt x="548536" y="13707"/>
                      <a:pt x="401768" y="13707"/>
                    </a:cubicBezTo>
                    <a:close/>
                    <a:moveTo>
                      <a:pt x="401766" y="0"/>
                    </a:moveTo>
                    <a:cubicBezTo>
                      <a:pt x="592078" y="0"/>
                      <a:pt x="691586" y="108080"/>
                      <a:pt x="740098" y="200010"/>
                    </a:cubicBezTo>
                    <a:cubicBezTo>
                      <a:pt x="793582" y="298151"/>
                      <a:pt x="802290" y="393808"/>
                      <a:pt x="802290" y="397534"/>
                    </a:cubicBezTo>
                    <a:cubicBezTo>
                      <a:pt x="802290" y="400019"/>
                      <a:pt x="802290" y="402504"/>
                      <a:pt x="801046" y="403746"/>
                    </a:cubicBezTo>
                    <a:cubicBezTo>
                      <a:pt x="799802" y="403746"/>
                      <a:pt x="797314" y="404988"/>
                      <a:pt x="796070" y="404988"/>
                    </a:cubicBezTo>
                    <a:lnTo>
                      <a:pt x="7463" y="404988"/>
                    </a:lnTo>
                    <a:cubicBezTo>
                      <a:pt x="4975" y="404988"/>
                      <a:pt x="3732" y="403746"/>
                      <a:pt x="1244" y="403746"/>
                    </a:cubicBezTo>
                    <a:cubicBezTo>
                      <a:pt x="1244" y="402504"/>
                      <a:pt x="0" y="400019"/>
                      <a:pt x="0" y="397534"/>
                    </a:cubicBezTo>
                    <a:cubicBezTo>
                      <a:pt x="0" y="393808"/>
                      <a:pt x="8707" y="298151"/>
                      <a:pt x="63436" y="200010"/>
                    </a:cubicBezTo>
                    <a:cubicBezTo>
                      <a:pt x="111948" y="108080"/>
                      <a:pt x="211456" y="0"/>
                      <a:pt x="401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C5DD1DF8-4D24-E64A-BE74-CE117376FB53}"/>
                  </a:ext>
                </a:extLst>
              </p:cNvPr>
              <p:cNvSpPr/>
              <p:nvPr/>
            </p:nvSpPr>
            <p:spPr>
              <a:xfrm>
                <a:off x="16902906" y="7861747"/>
                <a:ext cx="485859" cy="61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50">
                    <a:moveTo>
                      <a:pt x="0" y="25"/>
                    </a:moveTo>
                    <a:cubicBezTo>
                      <a:pt x="0" y="39"/>
                      <a:pt x="11" y="50"/>
                      <a:pt x="25" y="50"/>
                    </a:cubicBezTo>
                    <a:lnTo>
                      <a:pt x="367" y="50"/>
                    </a:lnTo>
                    <a:cubicBezTo>
                      <a:pt x="380" y="50"/>
                      <a:pt x="391" y="39"/>
                      <a:pt x="391" y="25"/>
                    </a:cubicBezTo>
                    <a:cubicBezTo>
                      <a:pt x="391" y="11"/>
                      <a:pt x="380" y="0"/>
                      <a:pt x="367" y="0"/>
                    </a:cubicBezTo>
                    <a:lnTo>
                      <a:pt x="25" y="0"/>
                    </a:lnTo>
                    <a:cubicBezTo>
                      <a:pt x="11" y="0"/>
                      <a:pt x="0" y="11"/>
                      <a:pt x="0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EC4C7725-B179-B84F-8B64-3DB659B25907}"/>
                  </a:ext>
                </a:extLst>
              </p:cNvPr>
              <p:cNvSpPr/>
              <p:nvPr/>
            </p:nvSpPr>
            <p:spPr>
              <a:xfrm>
                <a:off x="16895432" y="7855516"/>
                <a:ext cx="500808" cy="73521"/>
              </a:xfrm>
              <a:custGeom>
                <a:avLst/>
                <a:gdLst>
                  <a:gd name="connsiteX0" fmla="*/ 38554 w 500808"/>
                  <a:gd name="connsiteY0" fmla="*/ 13707 h 73521"/>
                  <a:gd name="connsiteX1" fmla="*/ 13704 w 500808"/>
                  <a:gd name="connsiteY1" fmla="*/ 36760 h 73521"/>
                  <a:gd name="connsiteX2" fmla="*/ 38554 w 500808"/>
                  <a:gd name="connsiteY2" fmla="*/ 59813 h 73521"/>
                  <a:gd name="connsiteX3" fmla="*/ 463496 w 500808"/>
                  <a:gd name="connsiteY3" fmla="*/ 59813 h 73521"/>
                  <a:gd name="connsiteX4" fmla="*/ 487104 w 500808"/>
                  <a:gd name="connsiteY4" fmla="*/ 36760 h 73521"/>
                  <a:gd name="connsiteX5" fmla="*/ 463496 w 500808"/>
                  <a:gd name="connsiteY5" fmla="*/ 13707 h 73521"/>
                  <a:gd name="connsiteX6" fmla="*/ 38522 w 500808"/>
                  <a:gd name="connsiteY6" fmla="*/ 0 h 73521"/>
                  <a:gd name="connsiteX7" fmla="*/ 463526 w 500808"/>
                  <a:gd name="connsiteY7" fmla="*/ 0 h 73521"/>
                  <a:gd name="connsiteX8" fmla="*/ 500808 w 500808"/>
                  <a:gd name="connsiteY8" fmla="*/ 36761 h 73521"/>
                  <a:gd name="connsiteX9" fmla="*/ 463526 w 500808"/>
                  <a:gd name="connsiteY9" fmla="*/ 73521 h 73521"/>
                  <a:gd name="connsiteX10" fmla="*/ 38522 w 500808"/>
                  <a:gd name="connsiteY10" fmla="*/ 73521 h 73521"/>
                  <a:gd name="connsiteX11" fmla="*/ 0 w 500808"/>
                  <a:gd name="connsiteY11" fmla="*/ 36761 h 73521"/>
                  <a:gd name="connsiteX12" fmla="*/ 38522 w 500808"/>
                  <a:gd name="connsiteY12" fmla="*/ 0 h 73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0808" h="73521">
                    <a:moveTo>
                      <a:pt x="38554" y="13707"/>
                    </a:moveTo>
                    <a:cubicBezTo>
                      <a:pt x="24886" y="13707"/>
                      <a:pt x="13704" y="23414"/>
                      <a:pt x="13704" y="36760"/>
                    </a:cubicBezTo>
                    <a:cubicBezTo>
                      <a:pt x="13704" y="50107"/>
                      <a:pt x="24886" y="59813"/>
                      <a:pt x="38554" y="59813"/>
                    </a:cubicBezTo>
                    <a:lnTo>
                      <a:pt x="463496" y="59813"/>
                    </a:lnTo>
                    <a:cubicBezTo>
                      <a:pt x="475922" y="59813"/>
                      <a:pt x="487104" y="50107"/>
                      <a:pt x="487104" y="36760"/>
                    </a:cubicBezTo>
                    <a:cubicBezTo>
                      <a:pt x="487104" y="23414"/>
                      <a:pt x="475922" y="13707"/>
                      <a:pt x="463496" y="13707"/>
                    </a:cubicBezTo>
                    <a:close/>
                    <a:moveTo>
                      <a:pt x="38522" y="0"/>
                    </a:moveTo>
                    <a:lnTo>
                      <a:pt x="463526" y="0"/>
                    </a:lnTo>
                    <a:cubicBezTo>
                      <a:pt x="483410" y="0"/>
                      <a:pt x="500808" y="15930"/>
                      <a:pt x="500808" y="36761"/>
                    </a:cubicBezTo>
                    <a:cubicBezTo>
                      <a:pt x="500808" y="57592"/>
                      <a:pt x="483410" y="73521"/>
                      <a:pt x="463526" y="73521"/>
                    </a:cubicBezTo>
                    <a:lnTo>
                      <a:pt x="38522" y="73521"/>
                    </a:lnTo>
                    <a:cubicBezTo>
                      <a:pt x="17396" y="73521"/>
                      <a:pt x="0" y="57592"/>
                      <a:pt x="0" y="36761"/>
                    </a:cubicBezTo>
                    <a:cubicBezTo>
                      <a:pt x="0" y="15930"/>
                      <a:pt x="17396" y="0"/>
                      <a:pt x="38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F9D4AA5D-2816-3849-B31A-D2A0230C54CB}"/>
                  </a:ext>
                </a:extLst>
              </p:cNvPr>
              <p:cNvSpPr/>
              <p:nvPr/>
            </p:nvSpPr>
            <p:spPr>
              <a:xfrm>
                <a:off x="17063609" y="7805668"/>
                <a:ext cx="164445" cy="548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" h="45">
                    <a:moveTo>
                      <a:pt x="0" y="23"/>
                    </a:moveTo>
                    <a:cubicBezTo>
                      <a:pt x="0" y="35"/>
                      <a:pt x="10" y="45"/>
                      <a:pt x="23" y="45"/>
                    </a:cubicBezTo>
                    <a:lnTo>
                      <a:pt x="111" y="45"/>
                    </a:lnTo>
                    <a:cubicBezTo>
                      <a:pt x="123" y="45"/>
                      <a:pt x="133" y="35"/>
                      <a:pt x="133" y="23"/>
                    </a:cubicBezTo>
                    <a:cubicBezTo>
                      <a:pt x="133" y="10"/>
                      <a:pt x="123" y="0"/>
                      <a:pt x="111" y="0"/>
                    </a:cubicBezTo>
                    <a:lnTo>
                      <a:pt x="23" y="0"/>
                    </a:ln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6" name="Group 805">
              <a:extLst>
                <a:ext uri="{FF2B5EF4-FFF2-40B4-BE49-F238E27FC236}">
                  <a16:creationId xmlns:a16="http://schemas.microsoft.com/office/drawing/2014/main" id="{93792961-22CF-8E43-98B9-B83AF6E361E5}"/>
                </a:ext>
              </a:extLst>
            </p:cNvPr>
            <p:cNvGrpSpPr/>
            <p:nvPr/>
          </p:nvGrpSpPr>
          <p:grpSpPr>
            <a:xfrm>
              <a:off x="18885501" y="7067971"/>
              <a:ext cx="648517" cy="677887"/>
              <a:chOff x="18885501" y="7067971"/>
              <a:chExt cx="648517" cy="677887"/>
            </a:xfrm>
          </p:grpSpPr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ED1BB964-051E-BB4B-9633-C294FFBE0453}"/>
                  </a:ext>
                </a:extLst>
              </p:cNvPr>
              <p:cNvSpPr/>
              <p:nvPr/>
            </p:nvSpPr>
            <p:spPr>
              <a:xfrm>
                <a:off x="19288593" y="7075447"/>
                <a:ext cx="239192" cy="664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534">
                    <a:moveTo>
                      <a:pt x="129" y="262"/>
                    </a:moveTo>
                    <a:lnTo>
                      <a:pt x="129" y="32"/>
                    </a:lnTo>
                    <a:cubicBezTo>
                      <a:pt x="129" y="14"/>
                      <a:pt x="115" y="0"/>
                      <a:pt x="96" y="0"/>
                    </a:cubicBezTo>
                    <a:cubicBezTo>
                      <a:pt x="78" y="0"/>
                      <a:pt x="64" y="14"/>
                      <a:pt x="64" y="32"/>
                    </a:cubicBezTo>
                    <a:lnTo>
                      <a:pt x="64" y="262"/>
                    </a:lnTo>
                    <a:cubicBezTo>
                      <a:pt x="64" y="287"/>
                      <a:pt x="55" y="312"/>
                      <a:pt x="39" y="333"/>
                    </a:cubicBezTo>
                    <a:lnTo>
                      <a:pt x="15" y="365"/>
                    </a:lnTo>
                    <a:cubicBezTo>
                      <a:pt x="5" y="378"/>
                      <a:pt x="0" y="393"/>
                      <a:pt x="0" y="409"/>
                    </a:cubicBezTo>
                    <a:lnTo>
                      <a:pt x="0" y="496"/>
                    </a:lnTo>
                    <a:cubicBezTo>
                      <a:pt x="0" y="517"/>
                      <a:pt x="17" y="534"/>
                      <a:pt x="38" y="534"/>
                    </a:cubicBezTo>
                    <a:lnTo>
                      <a:pt x="96" y="534"/>
                    </a:lnTo>
                    <a:lnTo>
                      <a:pt x="156" y="534"/>
                    </a:lnTo>
                    <a:cubicBezTo>
                      <a:pt x="176" y="534"/>
                      <a:pt x="193" y="517"/>
                      <a:pt x="193" y="496"/>
                    </a:cubicBezTo>
                    <a:lnTo>
                      <a:pt x="193" y="409"/>
                    </a:lnTo>
                    <a:cubicBezTo>
                      <a:pt x="193" y="393"/>
                      <a:pt x="187" y="378"/>
                      <a:pt x="178" y="365"/>
                    </a:cubicBezTo>
                    <a:lnTo>
                      <a:pt x="153" y="333"/>
                    </a:lnTo>
                    <a:cubicBezTo>
                      <a:pt x="137" y="312"/>
                      <a:pt x="129" y="287"/>
                      <a:pt x="129" y="2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FE9A0516-1A7D-AE4B-A993-3C45C3466DF1}"/>
                  </a:ext>
                </a:extLst>
              </p:cNvPr>
              <p:cNvSpPr/>
              <p:nvPr/>
            </p:nvSpPr>
            <p:spPr>
              <a:xfrm>
                <a:off x="19282368" y="7067971"/>
                <a:ext cx="251650" cy="677887"/>
              </a:xfrm>
              <a:custGeom>
                <a:avLst/>
                <a:gdLst>
                  <a:gd name="connsiteX0" fmla="*/ 125198 w 251650"/>
                  <a:gd name="connsiteY0" fmla="*/ 13707 h 677887"/>
                  <a:gd name="connsiteX1" fmla="*/ 92986 w 251650"/>
                  <a:gd name="connsiteY1" fmla="*/ 47288 h 677887"/>
                  <a:gd name="connsiteX2" fmla="*/ 92986 w 251650"/>
                  <a:gd name="connsiteY2" fmla="*/ 333347 h 677887"/>
                  <a:gd name="connsiteX3" fmla="*/ 60772 w 251650"/>
                  <a:gd name="connsiteY3" fmla="*/ 425383 h 677887"/>
                  <a:gd name="connsiteX4" fmla="*/ 29800 w 251650"/>
                  <a:gd name="connsiteY4" fmla="*/ 466426 h 677887"/>
                  <a:gd name="connsiteX5" fmla="*/ 12454 w 251650"/>
                  <a:gd name="connsiteY5" fmla="*/ 516176 h 677887"/>
                  <a:gd name="connsiteX6" fmla="*/ 12454 w 251650"/>
                  <a:gd name="connsiteY6" fmla="*/ 624381 h 677887"/>
                  <a:gd name="connsiteX7" fmla="*/ 53340 w 251650"/>
                  <a:gd name="connsiteY7" fmla="*/ 664180 h 677887"/>
                  <a:gd name="connsiteX8" fmla="*/ 199534 w 251650"/>
                  <a:gd name="connsiteY8" fmla="*/ 664180 h 677887"/>
                  <a:gd name="connsiteX9" fmla="*/ 237942 w 251650"/>
                  <a:gd name="connsiteY9" fmla="*/ 624381 h 677887"/>
                  <a:gd name="connsiteX10" fmla="*/ 237942 w 251650"/>
                  <a:gd name="connsiteY10" fmla="*/ 516176 h 677887"/>
                  <a:gd name="connsiteX11" fmla="*/ 220596 w 251650"/>
                  <a:gd name="connsiteY11" fmla="*/ 466426 h 677887"/>
                  <a:gd name="connsiteX12" fmla="*/ 190862 w 251650"/>
                  <a:gd name="connsiteY12" fmla="*/ 425383 h 677887"/>
                  <a:gd name="connsiteX13" fmla="*/ 159888 w 251650"/>
                  <a:gd name="connsiteY13" fmla="*/ 333347 h 677887"/>
                  <a:gd name="connsiteX14" fmla="*/ 159888 w 251650"/>
                  <a:gd name="connsiteY14" fmla="*/ 47288 h 677887"/>
                  <a:gd name="connsiteX15" fmla="*/ 125198 w 251650"/>
                  <a:gd name="connsiteY15" fmla="*/ 13707 h 677887"/>
                  <a:gd name="connsiteX16" fmla="*/ 125206 w 251650"/>
                  <a:gd name="connsiteY16" fmla="*/ 0 h 677887"/>
                  <a:gd name="connsiteX17" fmla="*/ 172312 w 251650"/>
                  <a:gd name="connsiteY17" fmla="*/ 47266 h 677887"/>
                  <a:gd name="connsiteX18" fmla="*/ 172312 w 251650"/>
                  <a:gd name="connsiteY18" fmla="*/ 333347 h 677887"/>
                  <a:gd name="connsiteX19" fmla="*/ 200824 w 251650"/>
                  <a:gd name="connsiteY19" fmla="*/ 417927 h 677887"/>
                  <a:gd name="connsiteX20" fmla="*/ 231816 w 251650"/>
                  <a:gd name="connsiteY20" fmla="*/ 457729 h 677887"/>
                  <a:gd name="connsiteX21" fmla="*/ 251650 w 251650"/>
                  <a:gd name="connsiteY21" fmla="*/ 516189 h 677887"/>
                  <a:gd name="connsiteX22" fmla="*/ 251650 w 251650"/>
                  <a:gd name="connsiteY22" fmla="*/ 624403 h 677887"/>
                  <a:gd name="connsiteX23" fmla="*/ 199584 w 251650"/>
                  <a:gd name="connsiteY23" fmla="*/ 677887 h 677887"/>
                  <a:gd name="connsiteX24" fmla="*/ 53306 w 251650"/>
                  <a:gd name="connsiteY24" fmla="*/ 677887 h 677887"/>
                  <a:gd name="connsiteX25" fmla="*/ 0 w 251650"/>
                  <a:gd name="connsiteY25" fmla="*/ 624403 h 677887"/>
                  <a:gd name="connsiteX26" fmla="*/ 0 w 251650"/>
                  <a:gd name="connsiteY26" fmla="*/ 516189 h 677887"/>
                  <a:gd name="connsiteX27" fmla="*/ 19834 w 251650"/>
                  <a:gd name="connsiteY27" fmla="*/ 457729 h 677887"/>
                  <a:gd name="connsiteX28" fmla="*/ 49586 w 251650"/>
                  <a:gd name="connsiteY28" fmla="*/ 417927 h 677887"/>
                  <a:gd name="connsiteX29" fmla="*/ 79338 w 251650"/>
                  <a:gd name="connsiteY29" fmla="*/ 333347 h 677887"/>
                  <a:gd name="connsiteX30" fmla="*/ 79338 w 251650"/>
                  <a:gd name="connsiteY30" fmla="*/ 47266 h 677887"/>
                  <a:gd name="connsiteX31" fmla="*/ 125206 w 251650"/>
                  <a:gd name="connsiteY31" fmla="*/ 0 h 67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1650" h="677887">
                    <a:moveTo>
                      <a:pt x="125198" y="13707"/>
                    </a:moveTo>
                    <a:cubicBezTo>
                      <a:pt x="107852" y="13707"/>
                      <a:pt x="92986" y="28632"/>
                      <a:pt x="92986" y="47288"/>
                    </a:cubicBezTo>
                    <a:lnTo>
                      <a:pt x="92986" y="333347"/>
                    </a:lnTo>
                    <a:cubicBezTo>
                      <a:pt x="92986" y="366928"/>
                      <a:pt x="80596" y="399265"/>
                      <a:pt x="60772" y="425383"/>
                    </a:cubicBezTo>
                    <a:lnTo>
                      <a:pt x="29800" y="466426"/>
                    </a:lnTo>
                    <a:cubicBezTo>
                      <a:pt x="18648" y="480108"/>
                      <a:pt x="12454" y="497520"/>
                      <a:pt x="12454" y="516176"/>
                    </a:cubicBezTo>
                    <a:lnTo>
                      <a:pt x="12454" y="624381"/>
                    </a:lnTo>
                    <a:cubicBezTo>
                      <a:pt x="12454" y="646768"/>
                      <a:pt x="31038" y="664180"/>
                      <a:pt x="53340" y="664180"/>
                    </a:cubicBezTo>
                    <a:lnTo>
                      <a:pt x="199534" y="664180"/>
                    </a:lnTo>
                    <a:cubicBezTo>
                      <a:pt x="220596" y="664180"/>
                      <a:pt x="237942" y="646768"/>
                      <a:pt x="237942" y="624381"/>
                    </a:cubicBezTo>
                    <a:lnTo>
                      <a:pt x="237942" y="516176"/>
                    </a:lnTo>
                    <a:cubicBezTo>
                      <a:pt x="237942" y="497520"/>
                      <a:pt x="232986" y="480108"/>
                      <a:pt x="220596" y="466426"/>
                    </a:cubicBezTo>
                    <a:lnTo>
                      <a:pt x="190862" y="425383"/>
                    </a:lnTo>
                    <a:cubicBezTo>
                      <a:pt x="171038" y="399265"/>
                      <a:pt x="159888" y="366928"/>
                      <a:pt x="159888" y="333347"/>
                    </a:cubicBezTo>
                    <a:lnTo>
                      <a:pt x="159888" y="47288"/>
                    </a:lnTo>
                    <a:cubicBezTo>
                      <a:pt x="159888" y="28632"/>
                      <a:pt x="145022" y="13707"/>
                      <a:pt x="125198" y="13707"/>
                    </a:cubicBezTo>
                    <a:close/>
                    <a:moveTo>
                      <a:pt x="125206" y="0"/>
                    </a:moveTo>
                    <a:cubicBezTo>
                      <a:pt x="151238" y="0"/>
                      <a:pt x="172312" y="22389"/>
                      <a:pt x="172312" y="47266"/>
                    </a:cubicBezTo>
                    <a:lnTo>
                      <a:pt x="172312" y="333347"/>
                    </a:lnTo>
                    <a:cubicBezTo>
                      <a:pt x="172312" y="363198"/>
                      <a:pt x="183468" y="394294"/>
                      <a:pt x="200824" y="417927"/>
                    </a:cubicBezTo>
                    <a:lnTo>
                      <a:pt x="231816" y="457729"/>
                    </a:lnTo>
                    <a:cubicBezTo>
                      <a:pt x="244212" y="473899"/>
                      <a:pt x="251650" y="495044"/>
                      <a:pt x="251650" y="516189"/>
                    </a:cubicBezTo>
                    <a:lnTo>
                      <a:pt x="251650" y="624403"/>
                    </a:lnTo>
                    <a:cubicBezTo>
                      <a:pt x="251650" y="654254"/>
                      <a:pt x="228096" y="677887"/>
                      <a:pt x="199584" y="677887"/>
                    </a:cubicBezTo>
                    <a:lnTo>
                      <a:pt x="53306" y="677887"/>
                    </a:lnTo>
                    <a:cubicBezTo>
                      <a:pt x="23554" y="677887"/>
                      <a:pt x="0" y="654254"/>
                      <a:pt x="0" y="624403"/>
                    </a:cubicBezTo>
                    <a:lnTo>
                      <a:pt x="0" y="516189"/>
                    </a:lnTo>
                    <a:cubicBezTo>
                      <a:pt x="0" y="495044"/>
                      <a:pt x="6198" y="473899"/>
                      <a:pt x="19834" y="457729"/>
                    </a:cubicBezTo>
                    <a:lnTo>
                      <a:pt x="49586" y="417927"/>
                    </a:lnTo>
                    <a:cubicBezTo>
                      <a:pt x="68182" y="394294"/>
                      <a:pt x="79338" y="363198"/>
                      <a:pt x="79338" y="333347"/>
                    </a:cubicBezTo>
                    <a:lnTo>
                      <a:pt x="79338" y="47266"/>
                    </a:lnTo>
                    <a:cubicBezTo>
                      <a:pt x="79338" y="22389"/>
                      <a:pt x="100412" y="0"/>
                      <a:pt x="125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2101168-DCFC-F849-890D-F29D7EBE876E}"/>
                  </a:ext>
                </a:extLst>
              </p:cNvPr>
              <p:cNvSpPr/>
              <p:nvPr/>
            </p:nvSpPr>
            <p:spPr>
              <a:xfrm>
                <a:off x="19337183" y="7558940"/>
                <a:ext cx="12458" cy="129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05">
                    <a:moveTo>
                      <a:pt x="5" y="105"/>
                    </a:moveTo>
                    <a:cubicBezTo>
                      <a:pt x="2" y="105"/>
                      <a:pt x="0" y="102"/>
                      <a:pt x="0" y="10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lnTo>
                      <a:pt x="11" y="100"/>
                    </a:lnTo>
                    <a:cubicBezTo>
                      <a:pt x="11" y="102"/>
                      <a:pt x="8" y="105"/>
                      <a:pt x="5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1DFE1311-AE38-1048-AFEE-8D0B16DB5D46}"/>
                  </a:ext>
                </a:extLst>
              </p:cNvPr>
              <p:cNvSpPr/>
              <p:nvPr/>
            </p:nvSpPr>
            <p:spPr>
              <a:xfrm>
                <a:off x="19401964" y="7558940"/>
                <a:ext cx="12458" cy="129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05">
                    <a:moveTo>
                      <a:pt x="5" y="105"/>
                    </a:moveTo>
                    <a:cubicBezTo>
                      <a:pt x="2" y="105"/>
                      <a:pt x="0" y="102"/>
                      <a:pt x="0" y="10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lnTo>
                      <a:pt x="11" y="100"/>
                    </a:lnTo>
                    <a:cubicBezTo>
                      <a:pt x="11" y="102"/>
                      <a:pt x="8" y="105"/>
                      <a:pt x="5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F8F0228D-80A6-C64C-B5D3-DDD985C8DD53}"/>
                  </a:ext>
                </a:extLst>
              </p:cNvPr>
              <p:cNvSpPr/>
              <p:nvPr/>
            </p:nvSpPr>
            <p:spPr>
              <a:xfrm>
                <a:off x="19466745" y="7558940"/>
                <a:ext cx="12458" cy="129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05">
                    <a:moveTo>
                      <a:pt x="5" y="105"/>
                    </a:moveTo>
                    <a:cubicBezTo>
                      <a:pt x="2" y="105"/>
                      <a:pt x="0" y="102"/>
                      <a:pt x="0" y="10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lnTo>
                      <a:pt x="11" y="100"/>
                    </a:lnTo>
                    <a:cubicBezTo>
                      <a:pt x="11" y="102"/>
                      <a:pt x="8" y="105"/>
                      <a:pt x="5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1777C0ED-7596-494C-80CE-4B8B8AC490D2}"/>
                  </a:ext>
                </a:extLst>
              </p:cNvPr>
              <p:cNvSpPr/>
              <p:nvPr/>
            </p:nvSpPr>
            <p:spPr>
              <a:xfrm>
                <a:off x="18891189" y="7075447"/>
                <a:ext cx="244175" cy="664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534">
                    <a:moveTo>
                      <a:pt x="181" y="370"/>
                    </a:moveTo>
                    <a:cubicBezTo>
                      <a:pt x="172" y="355"/>
                      <a:pt x="166" y="342"/>
                      <a:pt x="160" y="332"/>
                    </a:cubicBezTo>
                    <a:cubicBezTo>
                      <a:pt x="141" y="298"/>
                      <a:pt x="131" y="261"/>
                      <a:pt x="131" y="223"/>
                    </a:cubicBezTo>
                    <a:lnTo>
                      <a:pt x="131" y="32"/>
                    </a:lnTo>
                    <a:cubicBezTo>
                      <a:pt x="131" y="14"/>
                      <a:pt x="116" y="0"/>
                      <a:pt x="98" y="0"/>
                    </a:cubicBezTo>
                    <a:cubicBezTo>
                      <a:pt x="80" y="0"/>
                      <a:pt x="66" y="14"/>
                      <a:pt x="66" y="32"/>
                    </a:cubicBezTo>
                    <a:lnTo>
                      <a:pt x="66" y="223"/>
                    </a:lnTo>
                    <a:cubicBezTo>
                      <a:pt x="66" y="261"/>
                      <a:pt x="56" y="298"/>
                      <a:pt x="37" y="332"/>
                    </a:cubicBezTo>
                    <a:cubicBezTo>
                      <a:pt x="31" y="342"/>
                      <a:pt x="24" y="355"/>
                      <a:pt x="16" y="370"/>
                    </a:cubicBezTo>
                    <a:cubicBezTo>
                      <a:pt x="-15" y="429"/>
                      <a:pt x="-8" y="534"/>
                      <a:pt x="98" y="534"/>
                    </a:cubicBezTo>
                    <a:cubicBezTo>
                      <a:pt x="204" y="534"/>
                      <a:pt x="212" y="429"/>
                      <a:pt x="181" y="37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F8B3FB82-2F1D-8948-8A9D-7F883AE5EB09}"/>
                  </a:ext>
                </a:extLst>
              </p:cNvPr>
              <p:cNvSpPr/>
              <p:nvPr/>
            </p:nvSpPr>
            <p:spPr>
              <a:xfrm>
                <a:off x="18891189" y="7075447"/>
                <a:ext cx="244175" cy="664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534">
                    <a:moveTo>
                      <a:pt x="181" y="370"/>
                    </a:moveTo>
                    <a:cubicBezTo>
                      <a:pt x="172" y="355"/>
                      <a:pt x="166" y="342"/>
                      <a:pt x="160" y="332"/>
                    </a:cubicBezTo>
                    <a:cubicBezTo>
                      <a:pt x="141" y="298"/>
                      <a:pt x="131" y="261"/>
                      <a:pt x="131" y="223"/>
                    </a:cubicBezTo>
                    <a:lnTo>
                      <a:pt x="131" y="32"/>
                    </a:lnTo>
                    <a:cubicBezTo>
                      <a:pt x="131" y="14"/>
                      <a:pt x="116" y="0"/>
                      <a:pt x="98" y="0"/>
                    </a:cubicBezTo>
                    <a:cubicBezTo>
                      <a:pt x="80" y="0"/>
                      <a:pt x="66" y="14"/>
                      <a:pt x="66" y="32"/>
                    </a:cubicBezTo>
                    <a:lnTo>
                      <a:pt x="66" y="223"/>
                    </a:lnTo>
                    <a:cubicBezTo>
                      <a:pt x="66" y="261"/>
                      <a:pt x="56" y="298"/>
                      <a:pt x="37" y="332"/>
                    </a:cubicBezTo>
                    <a:cubicBezTo>
                      <a:pt x="31" y="342"/>
                      <a:pt x="24" y="355"/>
                      <a:pt x="16" y="370"/>
                    </a:cubicBezTo>
                    <a:cubicBezTo>
                      <a:pt x="-15" y="429"/>
                      <a:pt x="-8" y="534"/>
                      <a:pt x="98" y="534"/>
                    </a:cubicBezTo>
                    <a:cubicBezTo>
                      <a:pt x="204" y="534"/>
                      <a:pt x="212" y="429"/>
                      <a:pt x="181" y="37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BB1FE547-3A11-F94F-81FA-F525260BA0F8}"/>
                  </a:ext>
                </a:extLst>
              </p:cNvPr>
              <p:cNvSpPr/>
              <p:nvPr/>
            </p:nvSpPr>
            <p:spPr>
              <a:xfrm>
                <a:off x="18885501" y="7067971"/>
                <a:ext cx="257299" cy="677887"/>
              </a:xfrm>
              <a:custGeom>
                <a:avLst/>
                <a:gdLst>
                  <a:gd name="connsiteX0" fmla="*/ 128399 w 257299"/>
                  <a:gd name="connsiteY0" fmla="*/ 13707 h 677887"/>
                  <a:gd name="connsiteX1" fmla="*/ 94943 w 257299"/>
                  <a:gd name="connsiteY1" fmla="*/ 47288 h 677887"/>
                  <a:gd name="connsiteX2" fmla="*/ 94943 w 257299"/>
                  <a:gd name="connsiteY2" fmla="*/ 284841 h 677887"/>
                  <a:gd name="connsiteX3" fmla="*/ 59009 w 257299"/>
                  <a:gd name="connsiteY3" fmla="*/ 422896 h 677887"/>
                  <a:gd name="connsiteX4" fmla="*/ 32989 w 257299"/>
                  <a:gd name="connsiteY4" fmla="*/ 471401 h 677887"/>
                  <a:gd name="connsiteX5" fmla="*/ 29271 w 257299"/>
                  <a:gd name="connsiteY5" fmla="*/ 615675 h 677887"/>
                  <a:gd name="connsiteX6" fmla="*/ 128399 w 257299"/>
                  <a:gd name="connsiteY6" fmla="*/ 664180 h 677887"/>
                  <a:gd name="connsiteX7" fmla="*/ 227525 w 257299"/>
                  <a:gd name="connsiteY7" fmla="*/ 615675 h 677887"/>
                  <a:gd name="connsiteX8" fmla="*/ 225047 w 257299"/>
                  <a:gd name="connsiteY8" fmla="*/ 471401 h 677887"/>
                  <a:gd name="connsiteX9" fmla="*/ 199027 w 257299"/>
                  <a:gd name="connsiteY9" fmla="*/ 422896 h 677887"/>
                  <a:gd name="connsiteX10" fmla="*/ 161853 w 257299"/>
                  <a:gd name="connsiteY10" fmla="*/ 284841 h 677887"/>
                  <a:gd name="connsiteX11" fmla="*/ 161853 w 257299"/>
                  <a:gd name="connsiteY11" fmla="*/ 47288 h 677887"/>
                  <a:gd name="connsiteX12" fmla="*/ 128399 w 257299"/>
                  <a:gd name="connsiteY12" fmla="*/ 13707 h 677887"/>
                  <a:gd name="connsiteX13" fmla="*/ 128399 w 257299"/>
                  <a:gd name="connsiteY13" fmla="*/ 0 h 677887"/>
                  <a:gd name="connsiteX14" fmla="*/ 176751 w 257299"/>
                  <a:gd name="connsiteY14" fmla="*/ 47266 h 677887"/>
                  <a:gd name="connsiteX15" fmla="*/ 176751 w 257299"/>
                  <a:gd name="connsiteY15" fmla="*/ 284837 h 677887"/>
                  <a:gd name="connsiteX16" fmla="*/ 210225 w 257299"/>
                  <a:gd name="connsiteY16" fmla="*/ 416683 h 677887"/>
                  <a:gd name="connsiteX17" fmla="*/ 236261 w 257299"/>
                  <a:gd name="connsiteY17" fmla="*/ 465192 h 677887"/>
                  <a:gd name="connsiteX18" fmla="*/ 238741 w 257299"/>
                  <a:gd name="connsiteY18" fmla="*/ 623159 h 677887"/>
                  <a:gd name="connsiteX19" fmla="*/ 128399 w 257299"/>
                  <a:gd name="connsiteY19" fmla="*/ 677887 h 677887"/>
                  <a:gd name="connsiteX20" fmla="*/ 18057 w 257299"/>
                  <a:gd name="connsiteY20" fmla="*/ 623159 h 677887"/>
                  <a:gd name="connsiteX21" fmla="*/ 21775 w 257299"/>
                  <a:gd name="connsiteY21" fmla="*/ 465192 h 677887"/>
                  <a:gd name="connsiteX22" fmla="*/ 47811 w 257299"/>
                  <a:gd name="connsiteY22" fmla="*/ 416683 h 677887"/>
                  <a:gd name="connsiteX23" fmla="*/ 82525 w 257299"/>
                  <a:gd name="connsiteY23" fmla="*/ 284837 h 677887"/>
                  <a:gd name="connsiteX24" fmla="*/ 82525 w 257299"/>
                  <a:gd name="connsiteY24" fmla="*/ 47266 h 677887"/>
                  <a:gd name="connsiteX25" fmla="*/ 128399 w 257299"/>
                  <a:gd name="connsiteY25" fmla="*/ 0 h 67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299" h="677887">
                    <a:moveTo>
                      <a:pt x="128399" y="13707"/>
                    </a:moveTo>
                    <a:cubicBezTo>
                      <a:pt x="109813" y="13707"/>
                      <a:pt x="94943" y="28632"/>
                      <a:pt x="94943" y="47288"/>
                    </a:cubicBezTo>
                    <a:lnTo>
                      <a:pt x="94943" y="284841"/>
                    </a:lnTo>
                    <a:cubicBezTo>
                      <a:pt x="94943" y="333347"/>
                      <a:pt x="82553" y="381853"/>
                      <a:pt x="59009" y="422896"/>
                    </a:cubicBezTo>
                    <a:cubicBezTo>
                      <a:pt x="50335" y="437821"/>
                      <a:pt x="41663" y="453989"/>
                      <a:pt x="32989" y="471401"/>
                    </a:cubicBezTo>
                    <a:cubicBezTo>
                      <a:pt x="11923" y="509957"/>
                      <a:pt x="4489" y="572144"/>
                      <a:pt x="29271" y="615675"/>
                    </a:cubicBezTo>
                    <a:cubicBezTo>
                      <a:pt x="49097" y="648012"/>
                      <a:pt x="82553" y="664180"/>
                      <a:pt x="128399" y="664180"/>
                    </a:cubicBezTo>
                    <a:cubicBezTo>
                      <a:pt x="174245" y="664180"/>
                      <a:pt x="208939" y="648012"/>
                      <a:pt x="227525" y="615675"/>
                    </a:cubicBezTo>
                    <a:cubicBezTo>
                      <a:pt x="253547" y="572144"/>
                      <a:pt x="246113" y="509957"/>
                      <a:pt x="225047" y="471401"/>
                    </a:cubicBezTo>
                    <a:cubicBezTo>
                      <a:pt x="216373" y="455233"/>
                      <a:pt x="206461" y="439064"/>
                      <a:pt x="199027" y="422896"/>
                    </a:cubicBezTo>
                    <a:cubicBezTo>
                      <a:pt x="175483" y="381853"/>
                      <a:pt x="161853" y="333347"/>
                      <a:pt x="161853" y="284841"/>
                    </a:cubicBezTo>
                    <a:lnTo>
                      <a:pt x="161853" y="47288"/>
                    </a:lnTo>
                    <a:cubicBezTo>
                      <a:pt x="161853" y="28632"/>
                      <a:pt x="146985" y="13707"/>
                      <a:pt x="128399" y="13707"/>
                    </a:cubicBezTo>
                    <a:close/>
                    <a:moveTo>
                      <a:pt x="128399" y="0"/>
                    </a:moveTo>
                    <a:cubicBezTo>
                      <a:pt x="154435" y="0"/>
                      <a:pt x="176751" y="22389"/>
                      <a:pt x="176751" y="47266"/>
                    </a:cubicBezTo>
                    <a:lnTo>
                      <a:pt x="176751" y="284837"/>
                    </a:lnTo>
                    <a:cubicBezTo>
                      <a:pt x="176751" y="330859"/>
                      <a:pt x="187909" y="376881"/>
                      <a:pt x="210225" y="416683"/>
                    </a:cubicBezTo>
                    <a:cubicBezTo>
                      <a:pt x="218905" y="431609"/>
                      <a:pt x="227583" y="447779"/>
                      <a:pt x="236261" y="465192"/>
                    </a:cubicBezTo>
                    <a:cubicBezTo>
                      <a:pt x="258577" y="506239"/>
                      <a:pt x="268497" y="572162"/>
                      <a:pt x="238741" y="623159"/>
                    </a:cubicBezTo>
                    <a:cubicBezTo>
                      <a:pt x="223863" y="648035"/>
                      <a:pt x="192869" y="677887"/>
                      <a:pt x="128399" y="677887"/>
                    </a:cubicBezTo>
                    <a:cubicBezTo>
                      <a:pt x="63929" y="677887"/>
                      <a:pt x="34173" y="648035"/>
                      <a:pt x="18057" y="623159"/>
                    </a:cubicBezTo>
                    <a:cubicBezTo>
                      <a:pt x="-11699" y="572162"/>
                      <a:pt x="-541" y="506239"/>
                      <a:pt x="21775" y="465192"/>
                    </a:cubicBezTo>
                    <a:cubicBezTo>
                      <a:pt x="30455" y="447779"/>
                      <a:pt x="39133" y="431609"/>
                      <a:pt x="47811" y="416683"/>
                    </a:cubicBezTo>
                    <a:cubicBezTo>
                      <a:pt x="70127" y="376881"/>
                      <a:pt x="82525" y="330859"/>
                      <a:pt x="82525" y="284837"/>
                    </a:cubicBezTo>
                    <a:lnTo>
                      <a:pt x="82525" y="47266"/>
                    </a:lnTo>
                    <a:cubicBezTo>
                      <a:pt x="82525" y="22389"/>
                      <a:pt x="102363" y="0"/>
                      <a:pt x="128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45A71CC9-F9A6-1946-9AD6-40806A76A4B0}"/>
                  </a:ext>
                </a:extLst>
              </p:cNvPr>
              <p:cNvSpPr/>
              <p:nvPr/>
            </p:nvSpPr>
            <p:spPr>
              <a:xfrm>
                <a:off x="18946004" y="7539002"/>
                <a:ext cx="53569" cy="1570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127">
                    <a:moveTo>
                      <a:pt x="39" y="127"/>
                    </a:moveTo>
                    <a:cubicBezTo>
                      <a:pt x="37" y="127"/>
                      <a:pt x="36" y="126"/>
                      <a:pt x="36" y="125"/>
                    </a:cubicBezTo>
                    <a:cubicBezTo>
                      <a:pt x="-26" y="77"/>
                      <a:pt x="10" y="4"/>
                      <a:pt x="10" y="3"/>
                    </a:cubicBezTo>
                    <a:cubicBezTo>
                      <a:pt x="12" y="1"/>
                      <a:pt x="15" y="-1"/>
                      <a:pt x="17" y="1"/>
                    </a:cubicBezTo>
                    <a:cubicBezTo>
                      <a:pt x="20" y="2"/>
                      <a:pt x="21" y="6"/>
                      <a:pt x="20" y="8"/>
                    </a:cubicBezTo>
                    <a:cubicBezTo>
                      <a:pt x="18" y="10"/>
                      <a:pt x="-13" y="74"/>
                      <a:pt x="42" y="117"/>
                    </a:cubicBezTo>
                    <a:cubicBezTo>
                      <a:pt x="44" y="119"/>
                      <a:pt x="45" y="123"/>
                      <a:pt x="43" y="125"/>
                    </a:cubicBezTo>
                    <a:cubicBezTo>
                      <a:pt x="42" y="126"/>
                      <a:pt x="41" y="127"/>
                      <a:pt x="39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7" name="Group 806">
              <a:extLst>
                <a:ext uri="{FF2B5EF4-FFF2-40B4-BE49-F238E27FC236}">
                  <a16:creationId xmlns:a16="http://schemas.microsoft.com/office/drawing/2014/main" id="{7CE88CA9-3433-3A4D-AF17-1A9A8E1E1C2E}"/>
                </a:ext>
              </a:extLst>
            </p:cNvPr>
            <p:cNvGrpSpPr/>
            <p:nvPr/>
          </p:nvGrpSpPr>
          <p:grpSpPr>
            <a:xfrm>
              <a:off x="10066002" y="9646181"/>
              <a:ext cx="12804243" cy="1641135"/>
              <a:chOff x="10066002" y="9646181"/>
              <a:chExt cx="12804243" cy="1641135"/>
            </a:xfrm>
          </p:grpSpPr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35639F71-A3FB-324D-B346-3B56637AD1C7}"/>
                  </a:ext>
                </a:extLst>
              </p:cNvPr>
              <p:cNvSpPr/>
              <p:nvPr/>
            </p:nvSpPr>
            <p:spPr>
              <a:xfrm>
                <a:off x="10073475" y="9653661"/>
                <a:ext cx="12790544" cy="16274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68" h="1307">
                    <a:moveTo>
                      <a:pt x="10268" y="1307"/>
                    </a:moveTo>
                    <a:lnTo>
                      <a:pt x="0" y="1307"/>
                    </a:lnTo>
                    <a:lnTo>
                      <a:pt x="0" y="0"/>
                    </a:lnTo>
                    <a:lnTo>
                      <a:pt x="1026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8B278084-D9F3-2546-91BB-F0C78B8FFA85}"/>
                  </a:ext>
                </a:extLst>
              </p:cNvPr>
              <p:cNvSpPr/>
              <p:nvPr/>
            </p:nvSpPr>
            <p:spPr>
              <a:xfrm>
                <a:off x="10066002" y="9646181"/>
                <a:ext cx="12804243" cy="1641135"/>
              </a:xfrm>
              <a:custGeom>
                <a:avLst/>
                <a:gdLst>
                  <a:gd name="connsiteX0" fmla="*/ 13703 w 12804243"/>
                  <a:gd name="connsiteY0" fmla="*/ 13711 h 1641135"/>
                  <a:gd name="connsiteX1" fmla="*/ 13703 w 12804243"/>
                  <a:gd name="connsiteY1" fmla="*/ 1627431 h 1641135"/>
                  <a:gd name="connsiteX2" fmla="*/ 12790543 w 12804243"/>
                  <a:gd name="connsiteY2" fmla="*/ 1627431 h 1641135"/>
                  <a:gd name="connsiteX3" fmla="*/ 12790543 w 12804243"/>
                  <a:gd name="connsiteY3" fmla="*/ 13711 h 1641135"/>
                  <a:gd name="connsiteX4" fmla="*/ 7474 w 12804243"/>
                  <a:gd name="connsiteY4" fmla="*/ 0 h 1641135"/>
                  <a:gd name="connsiteX5" fmla="*/ 12798015 w 12804243"/>
                  <a:gd name="connsiteY5" fmla="*/ 0 h 1641135"/>
                  <a:gd name="connsiteX6" fmla="*/ 12804243 w 12804243"/>
                  <a:gd name="connsiteY6" fmla="*/ 7471 h 1641135"/>
                  <a:gd name="connsiteX7" fmla="*/ 12804243 w 12804243"/>
                  <a:gd name="connsiteY7" fmla="*/ 1634909 h 1641135"/>
                  <a:gd name="connsiteX8" fmla="*/ 12798015 w 12804243"/>
                  <a:gd name="connsiteY8" fmla="*/ 1641135 h 1641135"/>
                  <a:gd name="connsiteX9" fmla="*/ 7474 w 12804243"/>
                  <a:gd name="connsiteY9" fmla="*/ 1641135 h 1641135"/>
                  <a:gd name="connsiteX10" fmla="*/ 0 w 12804243"/>
                  <a:gd name="connsiteY10" fmla="*/ 1634909 h 1641135"/>
                  <a:gd name="connsiteX11" fmla="*/ 0 w 12804243"/>
                  <a:gd name="connsiteY11" fmla="*/ 7471 h 1641135"/>
                  <a:gd name="connsiteX12" fmla="*/ 7474 w 12804243"/>
                  <a:gd name="connsiteY12" fmla="*/ 0 h 164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4243" h="1641135">
                    <a:moveTo>
                      <a:pt x="13703" y="13711"/>
                    </a:moveTo>
                    <a:lnTo>
                      <a:pt x="13703" y="1627431"/>
                    </a:lnTo>
                    <a:lnTo>
                      <a:pt x="12790543" y="1627431"/>
                    </a:lnTo>
                    <a:lnTo>
                      <a:pt x="12790543" y="13711"/>
                    </a:lnTo>
                    <a:close/>
                    <a:moveTo>
                      <a:pt x="7474" y="0"/>
                    </a:moveTo>
                    <a:lnTo>
                      <a:pt x="12798015" y="0"/>
                    </a:lnTo>
                    <a:cubicBezTo>
                      <a:pt x="12800507" y="0"/>
                      <a:pt x="12804243" y="3736"/>
                      <a:pt x="12804243" y="7471"/>
                    </a:cubicBezTo>
                    <a:lnTo>
                      <a:pt x="12804243" y="1634909"/>
                    </a:lnTo>
                    <a:cubicBezTo>
                      <a:pt x="12804243" y="1638645"/>
                      <a:pt x="12800507" y="1641135"/>
                      <a:pt x="12798015" y="1641135"/>
                    </a:cubicBezTo>
                    <a:lnTo>
                      <a:pt x="7474" y="1641135"/>
                    </a:lnTo>
                    <a:cubicBezTo>
                      <a:pt x="2491" y="1641135"/>
                      <a:pt x="0" y="1638645"/>
                      <a:pt x="0" y="1634909"/>
                    </a:cubicBezTo>
                    <a:lnTo>
                      <a:pt x="0" y="7471"/>
                    </a:lnTo>
                    <a:cubicBezTo>
                      <a:pt x="0" y="3736"/>
                      <a:pt x="2491" y="0"/>
                      <a:pt x="74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8" name="Group 807">
              <a:extLst>
                <a:ext uri="{FF2B5EF4-FFF2-40B4-BE49-F238E27FC236}">
                  <a16:creationId xmlns:a16="http://schemas.microsoft.com/office/drawing/2014/main" id="{5CDC3081-27D0-CD48-8FD8-0BC9EB9ED10A}"/>
                </a:ext>
              </a:extLst>
            </p:cNvPr>
            <p:cNvGrpSpPr/>
            <p:nvPr/>
          </p:nvGrpSpPr>
          <p:grpSpPr>
            <a:xfrm>
              <a:off x="14433746" y="9857090"/>
              <a:ext cx="2323398" cy="870725"/>
              <a:chOff x="14433746" y="9857090"/>
              <a:chExt cx="2323398" cy="870725"/>
            </a:xfrm>
          </p:grpSpPr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9A54D0EB-26F5-1540-98BD-403CE794E581}"/>
                  </a:ext>
                </a:extLst>
              </p:cNvPr>
              <p:cNvSpPr/>
              <p:nvPr/>
            </p:nvSpPr>
            <p:spPr>
              <a:xfrm>
                <a:off x="14439975" y="9863006"/>
                <a:ext cx="1612054" cy="695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5" h="559">
                    <a:moveTo>
                      <a:pt x="773" y="559"/>
                    </a:moveTo>
                    <a:lnTo>
                      <a:pt x="1295" y="348"/>
                    </a:lnTo>
                    <a:lnTo>
                      <a:pt x="522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09263E4F-E6C8-0F45-959D-BFD355B983E8}"/>
                  </a:ext>
                </a:extLst>
              </p:cNvPr>
              <p:cNvSpPr/>
              <p:nvPr/>
            </p:nvSpPr>
            <p:spPr>
              <a:xfrm>
                <a:off x="14439975" y="9863006"/>
                <a:ext cx="1612054" cy="695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5" h="559">
                    <a:moveTo>
                      <a:pt x="773" y="559"/>
                    </a:moveTo>
                    <a:lnTo>
                      <a:pt x="1295" y="348"/>
                    </a:lnTo>
                    <a:lnTo>
                      <a:pt x="522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875A518F-8C17-724D-904D-39581E67DA09}"/>
                  </a:ext>
                </a:extLst>
              </p:cNvPr>
              <p:cNvSpPr/>
              <p:nvPr/>
            </p:nvSpPr>
            <p:spPr>
              <a:xfrm>
                <a:off x="14433746" y="9857090"/>
                <a:ext cx="1624512" cy="708729"/>
              </a:xfrm>
              <a:custGeom>
                <a:avLst/>
                <a:gdLst>
                  <a:gd name="connsiteX0" fmla="*/ 656032 w 1624512"/>
                  <a:gd name="connsiteY0" fmla="*/ 12151 h 708729"/>
                  <a:gd name="connsiteX1" fmla="*/ 23670 w 1624512"/>
                  <a:gd name="connsiteY1" fmla="*/ 269627 h 708729"/>
                  <a:gd name="connsiteX2" fmla="*/ 969723 w 1624512"/>
                  <a:gd name="connsiteY2" fmla="*/ 693777 h 708729"/>
                  <a:gd name="connsiteX3" fmla="*/ 1602085 w 1624512"/>
                  <a:gd name="connsiteY3" fmla="*/ 437545 h 708729"/>
                  <a:gd name="connsiteX4" fmla="*/ 653539 w 1624512"/>
                  <a:gd name="connsiteY4" fmla="*/ 933 h 708729"/>
                  <a:gd name="connsiteX5" fmla="*/ 658519 w 1624512"/>
                  <a:gd name="connsiteY5" fmla="*/ 933 h 708729"/>
                  <a:gd name="connsiteX6" fmla="*/ 1622022 w 1624512"/>
                  <a:gd name="connsiteY6" fmla="*/ 433821 h 708729"/>
                  <a:gd name="connsiteX7" fmla="*/ 1624512 w 1624512"/>
                  <a:gd name="connsiteY7" fmla="*/ 440040 h 708729"/>
                  <a:gd name="connsiteX8" fmla="*/ 1622022 w 1624512"/>
                  <a:gd name="connsiteY8" fmla="*/ 445016 h 708729"/>
                  <a:gd name="connsiteX9" fmla="*/ 972218 w 1624512"/>
                  <a:gd name="connsiteY9" fmla="*/ 708729 h 708729"/>
                  <a:gd name="connsiteX10" fmla="*/ 968483 w 1624512"/>
                  <a:gd name="connsiteY10" fmla="*/ 708729 h 708729"/>
                  <a:gd name="connsiteX11" fmla="*/ 965993 w 1624512"/>
                  <a:gd name="connsiteY11" fmla="*/ 707485 h 708729"/>
                  <a:gd name="connsiteX12" fmla="*/ 3735 w 1624512"/>
                  <a:gd name="connsiteY12" fmla="*/ 275841 h 708729"/>
                  <a:gd name="connsiteX13" fmla="*/ 0 w 1624512"/>
                  <a:gd name="connsiteY13" fmla="*/ 269622 h 708729"/>
                  <a:gd name="connsiteX14" fmla="*/ 3735 w 1624512"/>
                  <a:gd name="connsiteY14" fmla="*/ 263402 h 70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4512" h="708729">
                    <a:moveTo>
                      <a:pt x="656032" y="12151"/>
                    </a:moveTo>
                    <a:lnTo>
                      <a:pt x="23670" y="269627"/>
                    </a:lnTo>
                    <a:lnTo>
                      <a:pt x="969723" y="693777"/>
                    </a:lnTo>
                    <a:lnTo>
                      <a:pt x="1602085" y="437545"/>
                    </a:lnTo>
                    <a:close/>
                    <a:moveTo>
                      <a:pt x="653539" y="933"/>
                    </a:moveTo>
                    <a:cubicBezTo>
                      <a:pt x="654784" y="-311"/>
                      <a:pt x="657274" y="-311"/>
                      <a:pt x="658519" y="933"/>
                    </a:cubicBezTo>
                    <a:lnTo>
                      <a:pt x="1622022" y="433821"/>
                    </a:lnTo>
                    <a:cubicBezTo>
                      <a:pt x="1623267" y="433821"/>
                      <a:pt x="1624512" y="436308"/>
                      <a:pt x="1624512" y="440040"/>
                    </a:cubicBezTo>
                    <a:cubicBezTo>
                      <a:pt x="1624512" y="441284"/>
                      <a:pt x="1623267" y="445016"/>
                      <a:pt x="1622022" y="445016"/>
                    </a:cubicBezTo>
                    <a:lnTo>
                      <a:pt x="972218" y="708729"/>
                    </a:lnTo>
                    <a:cubicBezTo>
                      <a:pt x="970973" y="708729"/>
                      <a:pt x="970973" y="708729"/>
                      <a:pt x="968483" y="708729"/>
                    </a:cubicBezTo>
                    <a:cubicBezTo>
                      <a:pt x="968483" y="708729"/>
                      <a:pt x="967238" y="708729"/>
                      <a:pt x="965993" y="707485"/>
                    </a:cubicBezTo>
                    <a:lnTo>
                      <a:pt x="3735" y="275841"/>
                    </a:lnTo>
                    <a:cubicBezTo>
                      <a:pt x="1245" y="274597"/>
                      <a:pt x="0" y="272110"/>
                      <a:pt x="0" y="269622"/>
                    </a:cubicBezTo>
                    <a:cubicBezTo>
                      <a:pt x="0" y="267134"/>
                      <a:pt x="1245" y="264646"/>
                      <a:pt x="3735" y="263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0EBCB986-9912-4149-AF2F-0E8132118FFA}"/>
                  </a:ext>
                </a:extLst>
              </p:cNvPr>
              <p:cNvSpPr/>
              <p:nvPr/>
            </p:nvSpPr>
            <p:spPr>
              <a:xfrm>
                <a:off x="15137619" y="10025004"/>
                <a:ext cx="1613300" cy="6940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6" h="558">
                    <a:moveTo>
                      <a:pt x="774" y="558"/>
                    </a:moveTo>
                    <a:lnTo>
                      <a:pt x="1296" y="347"/>
                    </a:lnTo>
                    <a:lnTo>
                      <a:pt x="522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94403B75-FE3E-F046-A256-EE0ADB32E1EF}"/>
                  </a:ext>
                </a:extLst>
              </p:cNvPr>
              <p:cNvSpPr/>
              <p:nvPr/>
            </p:nvSpPr>
            <p:spPr>
              <a:xfrm>
                <a:off x="15132632" y="10019086"/>
                <a:ext cx="1624512" cy="708729"/>
              </a:xfrm>
              <a:custGeom>
                <a:avLst/>
                <a:gdLst>
                  <a:gd name="connsiteX0" fmla="*/ 654792 w 1624512"/>
                  <a:gd name="connsiteY0" fmla="*/ 12150 h 708729"/>
                  <a:gd name="connsiteX1" fmla="*/ 23674 w 1624512"/>
                  <a:gd name="connsiteY1" fmla="*/ 268382 h 708729"/>
                  <a:gd name="connsiteX2" fmla="*/ 968483 w 1624512"/>
                  <a:gd name="connsiteY2" fmla="*/ 693776 h 708729"/>
                  <a:gd name="connsiteX3" fmla="*/ 1600846 w 1624512"/>
                  <a:gd name="connsiteY3" fmla="*/ 436301 h 708729"/>
                  <a:gd name="connsiteX4" fmla="*/ 652294 w 1624512"/>
                  <a:gd name="connsiteY4" fmla="*/ 933 h 708729"/>
                  <a:gd name="connsiteX5" fmla="*/ 658519 w 1624512"/>
                  <a:gd name="connsiteY5" fmla="*/ 933 h 708729"/>
                  <a:gd name="connsiteX6" fmla="*/ 1619533 w 1624512"/>
                  <a:gd name="connsiteY6" fmla="*/ 432577 h 708729"/>
                  <a:gd name="connsiteX7" fmla="*/ 1624512 w 1624512"/>
                  <a:gd name="connsiteY7" fmla="*/ 438796 h 708729"/>
                  <a:gd name="connsiteX8" fmla="*/ 1619533 w 1624512"/>
                  <a:gd name="connsiteY8" fmla="*/ 445016 h 708729"/>
                  <a:gd name="connsiteX9" fmla="*/ 970973 w 1624512"/>
                  <a:gd name="connsiteY9" fmla="*/ 708729 h 708729"/>
                  <a:gd name="connsiteX10" fmla="*/ 968483 w 1624512"/>
                  <a:gd name="connsiteY10" fmla="*/ 708729 h 708729"/>
                  <a:gd name="connsiteX11" fmla="*/ 965993 w 1624512"/>
                  <a:gd name="connsiteY11" fmla="*/ 707485 h 708729"/>
                  <a:gd name="connsiteX12" fmla="*/ 3735 w 1624512"/>
                  <a:gd name="connsiteY12" fmla="*/ 274597 h 708729"/>
                  <a:gd name="connsiteX13" fmla="*/ 0 w 1624512"/>
                  <a:gd name="connsiteY13" fmla="*/ 269622 h 708729"/>
                  <a:gd name="connsiteX14" fmla="*/ 3735 w 1624512"/>
                  <a:gd name="connsiteY14" fmla="*/ 263402 h 70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4512" h="708729">
                    <a:moveTo>
                      <a:pt x="654792" y="12150"/>
                    </a:moveTo>
                    <a:lnTo>
                      <a:pt x="23674" y="268382"/>
                    </a:lnTo>
                    <a:lnTo>
                      <a:pt x="968483" y="693776"/>
                    </a:lnTo>
                    <a:lnTo>
                      <a:pt x="1600846" y="436301"/>
                    </a:lnTo>
                    <a:close/>
                    <a:moveTo>
                      <a:pt x="652294" y="933"/>
                    </a:moveTo>
                    <a:cubicBezTo>
                      <a:pt x="653539" y="-311"/>
                      <a:pt x="656029" y="-311"/>
                      <a:pt x="658519" y="933"/>
                    </a:cubicBezTo>
                    <a:lnTo>
                      <a:pt x="1619533" y="432577"/>
                    </a:lnTo>
                    <a:cubicBezTo>
                      <a:pt x="1623267" y="433821"/>
                      <a:pt x="1624512" y="436308"/>
                      <a:pt x="1624512" y="438796"/>
                    </a:cubicBezTo>
                    <a:cubicBezTo>
                      <a:pt x="1624512" y="441284"/>
                      <a:pt x="1623267" y="443772"/>
                      <a:pt x="1619533" y="445016"/>
                    </a:cubicBezTo>
                    <a:lnTo>
                      <a:pt x="970973" y="708729"/>
                    </a:lnTo>
                    <a:cubicBezTo>
                      <a:pt x="969728" y="708729"/>
                      <a:pt x="969728" y="708729"/>
                      <a:pt x="968483" y="708729"/>
                    </a:cubicBezTo>
                    <a:cubicBezTo>
                      <a:pt x="968483" y="708729"/>
                      <a:pt x="965993" y="708729"/>
                      <a:pt x="965993" y="707485"/>
                    </a:cubicBezTo>
                    <a:lnTo>
                      <a:pt x="3735" y="274597"/>
                    </a:lnTo>
                    <a:cubicBezTo>
                      <a:pt x="1245" y="274597"/>
                      <a:pt x="0" y="272110"/>
                      <a:pt x="0" y="269622"/>
                    </a:cubicBezTo>
                    <a:cubicBezTo>
                      <a:pt x="0" y="267134"/>
                      <a:pt x="1245" y="264646"/>
                      <a:pt x="3735" y="263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09" name="Group 808">
              <a:extLst>
                <a:ext uri="{FF2B5EF4-FFF2-40B4-BE49-F238E27FC236}">
                  <a16:creationId xmlns:a16="http://schemas.microsoft.com/office/drawing/2014/main" id="{37F7EA85-3E71-8A48-8644-18D5DC811774}"/>
                </a:ext>
              </a:extLst>
            </p:cNvPr>
            <p:cNvGrpSpPr/>
            <p:nvPr/>
          </p:nvGrpSpPr>
          <p:grpSpPr>
            <a:xfrm>
              <a:off x="17265432" y="9974225"/>
              <a:ext cx="2644812" cy="865736"/>
              <a:chOff x="17265432" y="9974225"/>
              <a:chExt cx="2644812" cy="865736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1AF1978-106B-2644-A735-33486949872B}"/>
                  </a:ext>
                </a:extLst>
              </p:cNvPr>
              <p:cNvSpPr/>
              <p:nvPr/>
            </p:nvSpPr>
            <p:spPr>
              <a:xfrm>
                <a:off x="18141223" y="9998836"/>
                <a:ext cx="1762792" cy="7613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6" h="612">
                    <a:moveTo>
                      <a:pt x="845" y="612"/>
                    </a:moveTo>
                    <a:lnTo>
                      <a:pt x="1416" y="380"/>
                    </a:lnTo>
                    <a:lnTo>
                      <a:pt x="570" y="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64666FFB-3999-3744-9744-17A939973D31}"/>
                  </a:ext>
                </a:extLst>
              </p:cNvPr>
              <p:cNvSpPr/>
              <p:nvPr/>
            </p:nvSpPr>
            <p:spPr>
              <a:xfrm>
                <a:off x="18141223" y="9998836"/>
                <a:ext cx="1762792" cy="7613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6" h="612">
                    <a:moveTo>
                      <a:pt x="845" y="612"/>
                    </a:moveTo>
                    <a:lnTo>
                      <a:pt x="1416" y="380"/>
                    </a:lnTo>
                    <a:lnTo>
                      <a:pt x="570" y="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C8D78A18-22B2-8A40-A5F7-70BAC44DDCA1}"/>
                  </a:ext>
                </a:extLst>
              </p:cNvPr>
              <p:cNvSpPr/>
              <p:nvPr/>
            </p:nvSpPr>
            <p:spPr>
              <a:xfrm>
                <a:off x="18134994" y="9994160"/>
                <a:ext cx="1775250" cy="772281"/>
              </a:xfrm>
              <a:custGeom>
                <a:avLst/>
                <a:gdLst>
                  <a:gd name="connsiteX0" fmla="*/ 715830 w 1775250"/>
                  <a:gd name="connsiteY0" fmla="*/ 13396 h 772281"/>
                  <a:gd name="connsiteX1" fmla="*/ 24914 w 1775250"/>
                  <a:gd name="connsiteY1" fmla="*/ 293303 h 772281"/>
                  <a:gd name="connsiteX2" fmla="*/ 1058176 w 1775250"/>
                  <a:gd name="connsiteY2" fmla="*/ 757327 h 772281"/>
                  <a:gd name="connsiteX3" fmla="*/ 1751582 w 1775250"/>
                  <a:gd name="connsiteY3" fmla="*/ 477420 h 772281"/>
                  <a:gd name="connsiteX4" fmla="*/ 713336 w 1775250"/>
                  <a:gd name="connsiteY4" fmla="*/ 933 h 772281"/>
                  <a:gd name="connsiteX5" fmla="*/ 719562 w 1775250"/>
                  <a:gd name="connsiteY5" fmla="*/ 933 h 772281"/>
                  <a:gd name="connsiteX6" fmla="*/ 1771516 w 1775250"/>
                  <a:gd name="connsiteY6" fmla="*/ 472451 h 772281"/>
                  <a:gd name="connsiteX7" fmla="*/ 1775250 w 1775250"/>
                  <a:gd name="connsiteY7" fmla="*/ 478671 h 772281"/>
                  <a:gd name="connsiteX8" fmla="*/ 1770270 w 1775250"/>
                  <a:gd name="connsiteY8" fmla="*/ 484892 h 772281"/>
                  <a:gd name="connsiteX9" fmla="*/ 1060668 w 1775250"/>
                  <a:gd name="connsiteY9" fmla="*/ 772281 h 772281"/>
                  <a:gd name="connsiteX10" fmla="*/ 1058178 w 1775250"/>
                  <a:gd name="connsiteY10" fmla="*/ 772281 h 772281"/>
                  <a:gd name="connsiteX11" fmla="*/ 1056934 w 1775250"/>
                  <a:gd name="connsiteY11" fmla="*/ 772281 h 772281"/>
                  <a:gd name="connsiteX12" fmla="*/ 3734 w 1775250"/>
                  <a:gd name="connsiteY12" fmla="*/ 299519 h 772281"/>
                  <a:gd name="connsiteX13" fmla="*/ 0 w 1775250"/>
                  <a:gd name="connsiteY13" fmla="*/ 294543 h 772281"/>
                  <a:gd name="connsiteX14" fmla="*/ 3734 w 1775250"/>
                  <a:gd name="connsiteY14" fmla="*/ 288322 h 7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5250" h="772281">
                    <a:moveTo>
                      <a:pt x="715830" y="13396"/>
                    </a:moveTo>
                    <a:lnTo>
                      <a:pt x="24914" y="293303"/>
                    </a:lnTo>
                    <a:lnTo>
                      <a:pt x="1058176" y="757327"/>
                    </a:lnTo>
                    <a:lnTo>
                      <a:pt x="1751582" y="477420"/>
                    </a:lnTo>
                    <a:close/>
                    <a:moveTo>
                      <a:pt x="713336" y="933"/>
                    </a:moveTo>
                    <a:cubicBezTo>
                      <a:pt x="715826" y="-311"/>
                      <a:pt x="718316" y="-311"/>
                      <a:pt x="719562" y="933"/>
                    </a:cubicBezTo>
                    <a:lnTo>
                      <a:pt x="1771516" y="472451"/>
                    </a:lnTo>
                    <a:cubicBezTo>
                      <a:pt x="1774006" y="473695"/>
                      <a:pt x="1775250" y="476183"/>
                      <a:pt x="1775250" y="478671"/>
                    </a:cubicBezTo>
                    <a:cubicBezTo>
                      <a:pt x="1775250" y="481159"/>
                      <a:pt x="1774006" y="484892"/>
                      <a:pt x="1770270" y="484892"/>
                    </a:cubicBezTo>
                    <a:lnTo>
                      <a:pt x="1060668" y="772281"/>
                    </a:lnTo>
                    <a:cubicBezTo>
                      <a:pt x="1060668" y="772281"/>
                      <a:pt x="1059424" y="772281"/>
                      <a:pt x="1058178" y="772281"/>
                    </a:cubicBezTo>
                    <a:lnTo>
                      <a:pt x="1056934" y="772281"/>
                    </a:lnTo>
                    <a:lnTo>
                      <a:pt x="3734" y="299519"/>
                    </a:lnTo>
                    <a:cubicBezTo>
                      <a:pt x="2490" y="298275"/>
                      <a:pt x="0" y="297031"/>
                      <a:pt x="0" y="294543"/>
                    </a:cubicBezTo>
                    <a:cubicBezTo>
                      <a:pt x="0" y="290811"/>
                      <a:pt x="2490" y="289567"/>
                      <a:pt x="3734" y="288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86E005BD-2942-5B45-87E5-E1DFB4B1A0DE}"/>
                  </a:ext>
                </a:extLst>
              </p:cNvPr>
              <p:cNvSpPr/>
              <p:nvPr/>
            </p:nvSpPr>
            <p:spPr>
              <a:xfrm>
                <a:off x="17272906" y="9980144"/>
                <a:ext cx="1761549" cy="7601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5" h="611">
                    <a:moveTo>
                      <a:pt x="845" y="611"/>
                    </a:moveTo>
                    <a:lnTo>
                      <a:pt x="1415" y="379"/>
                    </a:lnTo>
                    <a:lnTo>
                      <a:pt x="569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D3DAA318-A175-B448-9226-B9E5E818AE9F}"/>
                  </a:ext>
                </a:extLst>
              </p:cNvPr>
              <p:cNvSpPr/>
              <p:nvPr/>
            </p:nvSpPr>
            <p:spPr>
              <a:xfrm>
                <a:off x="17265432" y="9974225"/>
                <a:ext cx="1775248" cy="773527"/>
              </a:xfrm>
              <a:custGeom>
                <a:avLst/>
                <a:gdLst>
                  <a:gd name="connsiteX0" fmla="*/ 715830 w 1775248"/>
                  <a:gd name="connsiteY0" fmla="*/ 13393 h 773527"/>
                  <a:gd name="connsiteX1" fmla="*/ 23668 w 1775248"/>
                  <a:gd name="connsiteY1" fmla="*/ 293301 h 773527"/>
                  <a:gd name="connsiteX2" fmla="*/ 1059420 w 1775248"/>
                  <a:gd name="connsiteY2" fmla="*/ 758570 h 773527"/>
                  <a:gd name="connsiteX3" fmla="*/ 1751582 w 1775248"/>
                  <a:gd name="connsiteY3" fmla="*/ 477418 h 773527"/>
                  <a:gd name="connsiteX4" fmla="*/ 714580 w 1775248"/>
                  <a:gd name="connsiteY4" fmla="*/ 933 h 773527"/>
                  <a:gd name="connsiteX5" fmla="*/ 719560 w 1775248"/>
                  <a:gd name="connsiteY5" fmla="*/ 933 h 773527"/>
                  <a:gd name="connsiteX6" fmla="*/ 1771514 w 1775248"/>
                  <a:gd name="connsiteY6" fmla="*/ 473696 h 773527"/>
                  <a:gd name="connsiteX7" fmla="*/ 1775248 w 1775248"/>
                  <a:gd name="connsiteY7" fmla="*/ 478672 h 773527"/>
                  <a:gd name="connsiteX8" fmla="*/ 1771514 w 1775248"/>
                  <a:gd name="connsiteY8" fmla="*/ 484893 h 773527"/>
                  <a:gd name="connsiteX9" fmla="*/ 1060668 w 1775248"/>
                  <a:gd name="connsiteY9" fmla="*/ 773527 h 773527"/>
                  <a:gd name="connsiteX10" fmla="*/ 1059422 w 1775248"/>
                  <a:gd name="connsiteY10" fmla="*/ 773527 h 773527"/>
                  <a:gd name="connsiteX11" fmla="*/ 1055688 w 1775248"/>
                  <a:gd name="connsiteY11" fmla="*/ 773527 h 773527"/>
                  <a:gd name="connsiteX12" fmla="*/ 3734 w 1775248"/>
                  <a:gd name="connsiteY12" fmla="*/ 300764 h 773527"/>
                  <a:gd name="connsiteX13" fmla="*/ 0 w 1775248"/>
                  <a:gd name="connsiteY13" fmla="*/ 294544 h 773527"/>
                  <a:gd name="connsiteX14" fmla="*/ 4978 w 1775248"/>
                  <a:gd name="connsiteY14" fmla="*/ 288323 h 77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5248" h="773527">
                    <a:moveTo>
                      <a:pt x="715830" y="13393"/>
                    </a:moveTo>
                    <a:lnTo>
                      <a:pt x="23668" y="293301"/>
                    </a:lnTo>
                    <a:lnTo>
                      <a:pt x="1059420" y="758570"/>
                    </a:lnTo>
                    <a:lnTo>
                      <a:pt x="1751582" y="477418"/>
                    </a:lnTo>
                    <a:close/>
                    <a:moveTo>
                      <a:pt x="714580" y="933"/>
                    </a:moveTo>
                    <a:cubicBezTo>
                      <a:pt x="715826" y="-311"/>
                      <a:pt x="717070" y="-311"/>
                      <a:pt x="719560" y="933"/>
                    </a:cubicBezTo>
                    <a:lnTo>
                      <a:pt x="1771514" y="473696"/>
                    </a:lnTo>
                    <a:cubicBezTo>
                      <a:pt x="1772760" y="473696"/>
                      <a:pt x="1775248" y="476184"/>
                      <a:pt x="1775248" y="478672"/>
                    </a:cubicBezTo>
                    <a:cubicBezTo>
                      <a:pt x="1775248" y="481161"/>
                      <a:pt x="1772760" y="484893"/>
                      <a:pt x="1771514" y="484893"/>
                    </a:cubicBezTo>
                    <a:lnTo>
                      <a:pt x="1060668" y="773527"/>
                    </a:lnTo>
                    <a:lnTo>
                      <a:pt x="1059422" y="773527"/>
                    </a:lnTo>
                    <a:cubicBezTo>
                      <a:pt x="1058178" y="773527"/>
                      <a:pt x="1056932" y="773527"/>
                      <a:pt x="1055688" y="773527"/>
                    </a:cubicBezTo>
                    <a:lnTo>
                      <a:pt x="3734" y="300764"/>
                    </a:lnTo>
                    <a:cubicBezTo>
                      <a:pt x="1244" y="298276"/>
                      <a:pt x="0" y="297032"/>
                      <a:pt x="0" y="294544"/>
                    </a:cubicBezTo>
                    <a:cubicBezTo>
                      <a:pt x="0" y="290811"/>
                      <a:pt x="2488" y="288323"/>
                      <a:pt x="4978" y="288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ED33B1C6-63C3-EC43-A6D8-4DDE30D9BEEA}"/>
                  </a:ext>
                </a:extLst>
              </p:cNvPr>
              <p:cNvSpPr/>
              <p:nvPr/>
            </p:nvSpPr>
            <p:spPr>
              <a:xfrm>
                <a:off x="17272906" y="10267997"/>
                <a:ext cx="1051448" cy="564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5" h="454">
                    <a:moveTo>
                      <a:pt x="0" y="74"/>
                    </a:moveTo>
                    <a:lnTo>
                      <a:pt x="845" y="454"/>
                    </a:lnTo>
                    <a:lnTo>
                      <a:pt x="845" y="3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562DA544-9BF3-9E4E-941F-697D2C400842}"/>
                  </a:ext>
                </a:extLst>
              </p:cNvPr>
              <p:cNvSpPr/>
              <p:nvPr/>
            </p:nvSpPr>
            <p:spPr>
              <a:xfrm>
                <a:off x="17265432" y="10262073"/>
                <a:ext cx="1065152" cy="577888"/>
              </a:xfrm>
              <a:custGeom>
                <a:avLst/>
                <a:gdLst>
                  <a:gd name="connsiteX0" fmla="*/ 13704 w 1065152"/>
                  <a:gd name="connsiteY0" fmla="*/ 15893 h 577888"/>
                  <a:gd name="connsiteX1" fmla="*/ 13704 w 1065152"/>
                  <a:gd name="connsiteY1" fmla="*/ 94219 h 577888"/>
                  <a:gd name="connsiteX2" fmla="*/ 1051448 w 1065152"/>
                  <a:gd name="connsiteY2" fmla="*/ 559200 h 577888"/>
                  <a:gd name="connsiteX3" fmla="*/ 1051448 w 1065152"/>
                  <a:gd name="connsiteY3" fmla="*/ 482118 h 577888"/>
                  <a:gd name="connsiteX4" fmla="*/ 2488 w 1065152"/>
                  <a:gd name="connsiteY4" fmla="*/ 933 h 577888"/>
                  <a:gd name="connsiteX5" fmla="*/ 9954 w 1065152"/>
                  <a:gd name="connsiteY5" fmla="*/ 933 h 577888"/>
                  <a:gd name="connsiteX6" fmla="*/ 1060174 w 1065152"/>
                  <a:gd name="connsiteY6" fmla="*/ 473439 h 577888"/>
                  <a:gd name="connsiteX7" fmla="*/ 1065152 w 1065152"/>
                  <a:gd name="connsiteY7" fmla="*/ 479657 h 577888"/>
                  <a:gd name="connsiteX8" fmla="*/ 1065152 w 1065152"/>
                  <a:gd name="connsiteY8" fmla="*/ 571671 h 577888"/>
                  <a:gd name="connsiteX9" fmla="*/ 1061418 w 1065152"/>
                  <a:gd name="connsiteY9" fmla="*/ 576645 h 577888"/>
                  <a:gd name="connsiteX10" fmla="*/ 1058930 w 1065152"/>
                  <a:gd name="connsiteY10" fmla="*/ 577888 h 577888"/>
                  <a:gd name="connsiteX11" fmla="*/ 1055196 w 1065152"/>
                  <a:gd name="connsiteY11" fmla="*/ 576645 h 577888"/>
                  <a:gd name="connsiteX12" fmla="*/ 3732 w 1065152"/>
                  <a:gd name="connsiteY12" fmla="*/ 105382 h 577888"/>
                  <a:gd name="connsiteX13" fmla="*/ 0 w 1065152"/>
                  <a:gd name="connsiteY13" fmla="*/ 99165 h 577888"/>
                  <a:gd name="connsiteX14" fmla="*/ 0 w 1065152"/>
                  <a:gd name="connsiteY14" fmla="*/ 7151 h 577888"/>
                  <a:gd name="connsiteX15" fmla="*/ 2488 w 1065152"/>
                  <a:gd name="connsiteY15" fmla="*/ 933 h 57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5152" h="577888">
                    <a:moveTo>
                      <a:pt x="13704" y="15893"/>
                    </a:moveTo>
                    <a:lnTo>
                      <a:pt x="13704" y="94219"/>
                    </a:lnTo>
                    <a:lnTo>
                      <a:pt x="1051448" y="559200"/>
                    </a:lnTo>
                    <a:lnTo>
                      <a:pt x="1051448" y="482118"/>
                    </a:lnTo>
                    <a:close/>
                    <a:moveTo>
                      <a:pt x="2488" y="933"/>
                    </a:moveTo>
                    <a:cubicBezTo>
                      <a:pt x="4976" y="-310"/>
                      <a:pt x="7466" y="-310"/>
                      <a:pt x="9954" y="933"/>
                    </a:cubicBezTo>
                    <a:lnTo>
                      <a:pt x="1060174" y="473439"/>
                    </a:lnTo>
                    <a:cubicBezTo>
                      <a:pt x="1062662" y="473439"/>
                      <a:pt x="1065152" y="475926"/>
                      <a:pt x="1065152" y="479657"/>
                    </a:cubicBezTo>
                    <a:lnTo>
                      <a:pt x="1065152" y="571671"/>
                    </a:lnTo>
                    <a:cubicBezTo>
                      <a:pt x="1065152" y="572914"/>
                      <a:pt x="1063906" y="575401"/>
                      <a:pt x="1061418" y="576645"/>
                    </a:cubicBezTo>
                    <a:cubicBezTo>
                      <a:pt x="1060174" y="576645"/>
                      <a:pt x="1058930" y="577888"/>
                      <a:pt x="1058930" y="577888"/>
                    </a:cubicBezTo>
                    <a:cubicBezTo>
                      <a:pt x="1057684" y="577888"/>
                      <a:pt x="1056440" y="576645"/>
                      <a:pt x="1055196" y="576645"/>
                    </a:cubicBezTo>
                    <a:lnTo>
                      <a:pt x="3732" y="105382"/>
                    </a:lnTo>
                    <a:cubicBezTo>
                      <a:pt x="1244" y="104139"/>
                      <a:pt x="0" y="101652"/>
                      <a:pt x="0" y="99165"/>
                    </a:cubicBezTo>
                    <a:lnTo>
                      <a:pt x="0" y="7151"/>
                    </a:lnTo>
                    <a:cubicBezTo>
                      <a:pt x="0" y="4664"/>
                      <a:pt x="1244" y="2177"/>
                      <a:pt x="2488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3E8FAF22-259A-E049-AB1C-B7C349706E9B}"/>
                  </a:ext>
                </a:extLst>
              </p:cNvPr>
              <p:cNvSpPr/>
              <p:nvPr/>
            </p:nvSpPr>
            <p:spPr>
              <a:xfrm>
                <a:off x="18325596" y="10452422"/>
                <a:ext cx="708855" cy="380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0" h="306">
                    <a:moveTo>
                      <a:pt x="0" y="232"/>
                    </a:moveTo>
                    <a:lnTo>
                      <a:pt x="570" y="0"/>
                    </a:lnTo>
                    <a:lnTo>
                      <a:pt x="570" y="74"/>
                    </a:lnTo>
                    <a:lnTo>
                      <a:pt x="0" y="30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454CE01D-0862-3C4D-8D06-A99249353E17}"/>
                  </a:ext>
                </a:extLst>
              </p:cNvPr>
              <p:cNvSpPr/>
              <p:nvPr/>
            </p:nvSpPr>
            <p:spPr>
              <a:xfrm>
                <a:off x="18318123" y="10446501"/>
                <a:ext cx="722560" cy="392217"/>
              </a:xfrm>
              <a:custGeom>
                <a:avLst/>
                <a:gdLst>
                  <a:gd name="connsiteX0" fmla="*/ 708856 w 722560"/>
                  <a:gd name="connsiteY0" fmla="*/ 15890 h 392217"/>
                  <a:gd name="connsiteX1" fmla="*/ 13704 w 722560"/>
                  <a:gd name="connsiteY1" fmla="*/ 297779 h 392217"/>
                  <a:gd name="connsiteX2" fmla="*/ 13704 w 722560"/>
                  <a:gd name="connsiteY2" fmla="*/ 374771 h 392217"/>
                  <a:gd name="connsiteX3" fmla="*/ 708856 w 722560"/>
                  <a:gd name="connsiteY3" fmla="*/ 94124 h 392217"/>
                  <a:gd name="connsiteX4" fmla="*/ 712610 w 722560"/>
                  <a:gd name="connsiteY4" fmla="*/ 932 h 392217"/>
                  <a:gd name="connsiteX5" fmla="*/ 720072 w 722560"/>
                  <a:gd name="connsiteY5" fmla="*/ 932 h 392217"/>
                  <a:gd name="connsiteX6" fmla="*/ 722560 w 722560"/>
                  <a:gd name="connsiteY6" fmla="*/ 5901 h 392217"/>
                  <a:gd name="connsiteX7" fmla="*/ 722560 w 722560"/>
                  <a:gd name="connsiteY7" fmla="*/ 97822 h 392217"/>
                  <a:gd name="connsiteX8" fmla="*/ 718830 w 722560"/>
                  <a:gd name="connsiteY8" fmla="*/ 104033 h 392217"/>
                  <a:gd name="connsiteX9" fmla="*/ 8706 w 722560"/>
                  <a:gd name="connsiteY9" fmla="*/ 390975 h 392217"/>
                  <a:gd name="connsiteX10" fmla="*/ 7462 w 722560"/>
                  <a:gd name="connsiteY10" fmla="*/ 392217 h 392217"/>
                  <a:gd name="connsiteX11" fmla="*/ 3732 w 722560"/>
                  <a:gd name="connsiteY11" fmla="*/ 390975 h 392217"/>
                  <a:gd name="connsiteX12" fmla="*/ 0 w 722560"/>
                  <a:gd name="connsiteY12" fmla="*/ 386006 h 392217"/>
                  <a:gd name="connsiteX13" fmla="*/ 0 w 722560"/>
                  <a:gd name="connsiteY13" fmla="*/ 294085 h 392217"/>
                  <a:gd name="connsiteX14" fmla="*/ 3732 w 722560"/>
                  <a:gd name="connsiteY14" fmla="*/ 286632 h 39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2560" h="392217">
                    <a:moveTo>
                      <a:pt x="708856" y="15890"/>
                    </a:moveTo>
                    <a:lnTo>
                      <a:pt x="13704" y="297779"/>
                    </a:lnTo>
                    <a:lnTo>
                      <a:pt x="13704" y="374771"/>
                    </a:lnTo>
                    <a:lnTo>
                      <a:pt x="708856" y="94124"/>
                    </a:lnTo>
                    <a:close/>
                    <a:moveTo>
                      <a:pt x="712610" y="932"/>
                    </a:moveTo>
                    <a:cubicBezTo>
                      <a:pt x="715098" y="-310"/>
                      <a:pt x="717586" y="-310"/>
                      <a:pt x="720072" y="932"/>
                    </a:cubicBezTo>
                    <a:cubicBezTo>
                      <a:pt x="721316" y="2174"/>
                      <a:pt x="722560" y="3417"/>
                      <a:pt x="722560" y="5901"/>
                    </a:cubicBezTo>
                    <a:lnTo>
                      <a:pt x="722560" y="97822"/>
                    </a:lnTo>
                    <a:cubicBezTo>
                      <a:pt x="722560" y="101548"/>
                      <a:pt x="720072" y="104033"/>
                      <a:pt x="718830" y="104033"/>
                    </a:cubicBezTo>
                    <a:lnTo>
                      <a:pt x="8706" y="390975"/>
                    </a:lnTo>
                    <a:cubicBezTo>
                      <a:pt x="8706" y="392217"/>
                      <a:pt x="7462" y="392217"/>
                      <a:pt x="7462" y="392217"/>
                    </a:cubicBezTo>
                    <a:cubicBezTo>
                      <a:pt x="6220" y="392217"/>
                      <a:pt x="3732" y="390975"/>
                      <a:pt x="3732" y="390975"/>
                    </a:cubicBezTo>
                    <a:cubicBezTo>
                      <a:pt x="1244" y="389733"/>
                      <a:pt x="0" y="387248"/>
                      <a:pt x="0" y="386006"/>
                    </a:cubicBezTo>
                    <a:lnTo>
                      <a:pt x="0" y="294085"/>
                    </a:lnTo>
                    <a:cubicBezTo>
                      <a:pt x="0" y="290359"/>
                      <a:pt x="1244" y="287874"/>
                      <a:pt x="3732" y="2866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1D6B307-EA6B-A848-A093-4FDA02592A35}"/>
                  </a:ext>
                </a:extLst>
              </p:cNvPr>
              <p:cNvSpPr/>
              <p:nvPr/>
            </p:nvSpPr>
            <p:spPr>
              <a:xfrm>
                <a:off x="18091391" y="10331549"/>
                <a:ext cx="606701" cy="269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8" h="217">
                    <a:moveTo>
                      <a:pt x="479" y="72"/>
                    </a:moveTo>
                    <a:lnTo>
                      <a:pt x="127" y="215"/>
                    </a:lnTo>
                    <a:cubicBezTo>
                      <a:pt x="117" y="219"/>
                      <a:pt x="107" y="218"/>
                      <a:pt x="98" y="215"/>
                    </a:cubicBezTo>
                    <a:lnTo>
                      <a:pt x="10" y="175"/>
                    </a:lnTo>
                    <a:cubicBezTo>
                      <a:pt x="-3" y="169"/>
                      <a:pt x="-3" y="151"/>
                      <a:pt x="10" y="146"/>
                    </a:cubicBezTo>
                    <a:lnTo>
                      <a:pt x="362" y="3"/>
                    </a:lnTo>
                    <a:cubicBezTo>
                      <a:pt x="372" y="-1"/>
                      <a:pt x="382" y="0"/>
                      <a:pt x="391" y="4"/>
                    </a:cubicBezTo>
                    <a:lnTo>
                      <a:pt x="479" y="43"/>
                    </a:lnTo>
                    <a:cubicBezTo>
                      <a:pt x="492" y="49"/>
                      <a:pt x="492" y="67"/>
                      <a:pt x="479" y="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6E41EE67-0529-CE40-99C8-09476C35762B}"/>
                  </a:ext>
                </a:extLst>
              </p:cNvPr>
              <p:cNvSpPr/>
              <p:nvPr/>
            </p:nvSpPr>
            <p:spPr>
              <a:xfrm>
                <a:off x="18083916" y="10324214"/>
                <a:ext cx="620404" cy="282726"/>
              </a:xfrm>
              <a:custGeom>
                <a:avLst/>
                <a:gdLst>
                  <a:gd name="connsiteX0" fmla="*/ 473676 w 620404"/>
                  <a:gd name="connsiteY0" fmla="*/ 13562 h 282726"/>
                  <a:gd name="connsiteX1" fmla="*/ 458758 w 620404"/>
                  <a:gd name="connsiteY1" fmla="*/ 17282 h 282726"/>
                  <a:gd name="connsiteX2" fmla="*/ 21160 w 620404"/>
                  <a:gd name="connsiteY2" fmla="*/ 193372 h 282726"/>
                  <a:gd name="connsiteX3" fmla="*/ 13700 w 620404"/>
                  <a:gd name="connsiteY3" fmla="*/ 204532 h 282726"/>
                  <a:gd name="connsiteX4" fmla="*/ 21160 w 620404"/>
                  <a:gd name="connsiteY4" fmla="*/ 216933 h 282726"/>
                  <a:gd name="connsiteX5" fmla="*/ 130558 w 620404"/>
                  <a:gd name="connsiteY5" fmla="*/ 266536 h 282726"/>
                  <a:gd name="connsiteX6" fmla="*/ 161638 w 620404"/>
                  <a:gd name="connsiteY6" fmla="*/ 266536 h 282726"/>
                  <a:gd name="connsiteX7" fmla="*/ 599238 w 620404"/>
                  <a:gd name="connsiteY7" fmla="*/ 89206 h 282726"/>
                  <a:gd name="connsiteX8" fmla="*/ 606696 w 620404"/>
                  <a:gd name="connsiteY8" fmla="*/ 78046 h 282726"/>
                  <a:gd name="connsiteX9" fmla="*/ 599238 w 620404"/>
                  <a:gd name="connsiteY9" fmla="*/ 65645 h 282726"/>
                  <a:gd name="connsiteX10" fmla="*/ 489838 w 620404"/>
                  <a:gd name="connsiteY10" fmla="*/ 17282 h 282726"/>
                  <a:gd name="connsiteX11" fmla="*/ 473676 w 620404"/>
                  <a:gd name="connsiteY11" fmla="*/ 13562 h 282726"/>
                  <a:gd name="connsiteX12" fmla="*/ 474938 w 620404"/>
                  <a:gd name="connsiteY12" fmla="*/ 13 h 282726"/>
                  <a:gd name="connsiteX13" fmla="*/ 496074 w 620404"/>
                  <a:gd name="connsiteY13" fmla="*/ 4821 h 282726"/>
                  <a:gd name="connsiteX14" fmla="*/ 604242 w 620404"/>
                  <a:gd name="connsiteY14" fmla="*/ 53206 h 282726"/>
                  <a:gd name="connsiteX15" fmla="*/ 620404 w 620404"/>
                  <a:gd name="connsiteY15" fmla="*/ 78019 h 282726"/>
                  <a:gd name="connsiteX16" fmla="*/ 604242 w 620404"/>
                  <a:gd name="connsiteY16" fmla="*/ 101591 h 282726"/>
                  <a:gd name="connsiteX17" fmla="*/ 166602 w 620404"/>
                  <a:gd name="connsiteY17" fmla="*/ 279004 h 282726"/>
                  <a:gd name="connsiteX18" fmla="*/ 146708 w 620404"/>
                  <a:gd name="connsiteY18" fmla="*/ 282726 h 282726"/>
                  <a:gd name="connsiteX19" fmla="*/ 125572 w 620404"/>
                  <a:gd name="connsiteY19" fmla="*/ 279004 h 282726"/>
                  <a:gd name="connsiteX20" fmla="*/ 16162 w 620404"/>
                  <a:gd name="connsiteY20" fmla="*/ 229378 h 282726"/>
                  <a:gd name="connsiteX21" fmla="*/ 0 w 620404"/>
                  <a:gd name="connsiteY21" fmla="*/ 204565 h 282726"/>
                  <a:gd name="connsiteX22" fmla="*/ 16162 w 620404"/>
                  <a:gd name="connsiteY22" fmla="*/ 180993 h 282726"/>
                  <a:gd name="connsiteX23" fmla="*/ 453802 w 620404"/>
                  <a:gd name="connsiteY23" fmla="*/ 3580 h 282726"/>
                  <a:gd name="connsiteX24" fmla="*/ 474938 w 620404"/>
                  <a:gd name="connsiteY24" fmla="*/ 13 h 28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20404" h="282726">
                    <a:moveTo>
                      <a:pt x="473676" y="13562"/>
                    </a:moveTo>
                    <a:cubicBezTo>
                      <a:pt x="468704" y="13562"/>
                      <a:pt x="463732" y="14802"/>
                      <a:pt x="458758" y="17282"/>
                    </a:cubicBezTo>
                    <a:lnTo>
                      <a:pt x="21160" y="193372"/>
                    </a:lnTo>
                    <a:cubicBezTo>
                      <a:pt x="16186" y="194612"/>
                      <a:pt x="13700" y="199572"/>
                      <a:pt x="13700" y="204532"/>
                    </a:cubicBezTo>
                    <a:cubicBezTo>
                      <a:pt x="13700" y="209493"/>
                      <a:pt x="16186" y="214453"/>
                      <a:pt x="21160" y="216933"/>
                    </a:cubicBezTo>
                    <a:lnTo>
                      <a:pt x="130558" y="266536"/>
                    </a:lnTo>
                    <a:cubicBezTo>
                      <a:pt x="140504" y="270256"/>
                      <a:pt x="150450" y="270256"/>
                      <a:pt x="161638" y="266536"/>
                    </a:cubicBezTo>
                    <a:lnTo>
                      <a:pt x="599238" y="89206"/>
                    </a:lnTo>
                    <a:cubicBezTo>
                      <a:pt x="604210" y="86726"/>
                      <a:pt x="606696" y="83006"/>
                      <a:pt x="606696" y="78046"/>
                    </a:cubicBezTo>
                    <a:cubicBezTo>
                      <a:pt x="606696" y="73085"/>
                      <a:pt x="604210" y="68125"/>
                      <a:pt x="599238" y="65645"/>
                    </a:cubicBezTo>
                    <a:lnTo>
                      <a:pt x="489838" y="17282"/>
                    </a:lnTo>
                    <a:cubicBezTo>
                      <a:pt x="484866" y="14802"/>
                      <a:pt x="479892" y="13562"/>
                      <a:pt x="473676" y="13562"/>
                    </a:cubicBezTo>
                    <a:close/>
                    <a:moveTo>
                      <a:pt x="474938" y="13"/>
                    </a:moveTo>
                    <a:cubicBezTo>
                      <a:pt x="482086" y="168"/>
                      <a:pt x="489236" y="1719"/>
                      <a:pt x="496074" y="4821"/>
                    </a:cubicBezTo>
                    <a:lnTo>
                      <a:pt x="604242" y="53206"/>
                    </a:lnTo>
                    <a:cubicBezTo>
                      <a:pt x="614188" y="58169"/>
                      <a:pt x="620404" y="66853"/>
                      <a:pt x="620404" y="78019"/>
                    </a:cubicBezTo>
                    <a:cubicBezTo>
                      <a:pt x="619160" y="89185"/>
                      <a:pt x="612944" y="97869"/>
                      <a:pt x="604242" y="101591"/>
                    </a:cubicBezTo>
                    <a:lnTo>
                      <a:pt x="166602" y="279004"/>
                    </a:lnTo>
                    <a:cubicBezTo>
                      <a:pt x="160384" y="281485"/>
                      <a:pt x="152926" y="282726"/>
                      <a:pt x="146708" y="282726"/>
                    </a:cubicBezTo>
                    <a:cubicBezTo>
                      <a:pt x="139248" y="282726"/>
                      <a:pt x="131790" y="281485"/>
                      <a:pt x="125572" y="279004"/>
                    </a:cubicBezTo>
                    <a:lnTo>
                      <a:pt x="16162" y="229378"/>
                    </a:lnTo>
                    <a:cubicBezTo>
                      <a:pt x="6216" y="224415"/>
                      <a:pt x="0" y="215731"/>
                      <a:pt x="0" y="204565"/>
                    </a:cubicBezTo>
                    <a:cubicBezTo>
                      <a:pt x="0" y="194640"/>
                      <a:pt x="6216" y="184715"/>
                      <a:pt x="16162" y="180993"/>
                    </a:cubicBezTo>
                    <a:lnTo>
                      <a:pt x="453802" y="3580"/>
                    </a:lnTo>
                    <a:cubicBezTo>
                      <a:pt x="460640" y="1099"/>
                      <a:pt x="467790" y="-142"/>
                      <a:pt x="47493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0" name="Group 809">
              <a:extLst>
                <a:ext uri="{FF2B5EF4-FFF2-40B4-BE49-F238E27FC236}">
                  <a16:creationId xmlns:a16="http://schemas.microsoft.com/office/drawing/2014/main" id="{CCB1846E-2EA3-5B49-9839-AE9C15BA2868}"/>
                </a:ext>
              </a:extLst>
            </p:cNvPr>
            <p:cNvGrpSpPr/>
            <p:nvPr/>
          </p:nvGrpSpPr>
          <p:grpSpPr>
            <a:xfrm>
              <a:off x="13126907" y="10142139"/>
              <a:ext cx="1324277" cy="584427"/>
              <a:chOff x="13126907" y="10142139"/>
              <a:chExt cx="1324277" cy="584427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E4DB707-8AC9-5A4B-B366-D76E0793AAC7}"/>
                  </a:ext>
                </a:extLst>
              </p:cNvPr>
              <p:cNvSpPr/>
              <p:nvPr/>
            </p:nvSpPr>
            <p:spPr>
              <a:xfrm>
                <a:off x="13133136" y="10148370"/>
                <a:ext cx="1311819" cy="4872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4" h="392">
                    <a:moveTo>
                      <a:pt x="1054" y="196"/>
                    </a:moveTo>
                    <a:cubicBezTo>
                      <a:pt x="1054" y="304"/>
                      <a:pt x="817" y="392"/>
                      <a:pt x="527" y="392"/>
                    </a:cubicBezTo>
                    <a:cubicBezTo>
                      <a:pt x="236" y="392"/>
                      <a:pt x="0" y="304"/>
                      <a:pt x="0" y="196"/>
                    </a:cubicBezTo>
                    <a:cubicBezTo>
                      <a:pt x="0" y="88"/>
                      <a:pt x="236" y="0"/>
                      <a:pt x="527" y="0"/>
                    </a:cubicBezTo>
                    <a:cubicBezTo>
                      <a:pt x="817" y="0"/>
                      <a:pt x="1054" y="88"/>
                      <a:pt x="1054" y="19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DC19C988-E5D2-BA4F-864C-E264CDBA563E}"/>
                  </a:ext>
                </a:extLst>
              </p:cNvPr>
              <p:cNvSpPr/>
              <p:nvPr/>
            </p:nvSpPr>
            <p:spPr>
              <a:xfrm>
                <a:off x="13126907" y="10142139"/>
                <a:ext cx="1324277" cy="499693"/>
              </a:xfrm>
              <a:custGeom>
                <a:avLst/>
                <a:gdLst>
                  <a:gd name="connsiteX0" fmla="*/ 662143 w 1324277"/>
                  <a:gd name="connsiteY0" fmla="*/ 12461 h 499693"/>
                  <a:gd name="connsiteX1" fmla="*/ 13708 w 1324277"/>
                  <a:gd name="connsiteY1" fmla="*/ 249844 h 499693"/>
                  <a:gd name="connsiteX2" fmla="*/ 662143 w 1324277"/>
                  <a:gd name="connsiteY2" fmla="*/ 485985 h 499693"/>
                  <a:gd name="connsiteX3" fmla="*/ 1310577 w 1324277"/>
                  <a:gd name="connsiteY3" fmla="*/ 249844 h 499693"/>
                  <a:gd name="connsiteX4" fmla="*/ 662143 w 1324277"/>
                  <a:gd name="connsiteY4" fmla="*/ 12461 h 499693"/>
                  <a:gd name="connsiteX5" fmla="*/ 662139 w 1324277"/>
                  <a:gd name="connsiteY5" fmla="*/ 0 h 499693"/>
                  <a:gd name="connsiteX6" fmla="*/ 1127627 w 1324277"/>
                  <a:gd name="connsiteY6" fmla="*/ 70852 h 499693"/>
                  <a:gd name="connsiteX7" fmla="*/ 1324277 w 1324277"/>
                  <a:gd name="connsiteY7" fmla="*/ 249847 h 499693"/>
                  <a:gd name="connsiteX8" fmla="*/ 1127627 w 1324277"/>
                  <a:gd name="connsiteY8" fmla="*/ 427598 h 499693"/>
                  <a:gd name="connsiteX9" fmla="*/ 662139 w 1324277"/>
                  <a:gd name="connsiteY9" fmla="*/ 499693 h 499693"/>
                  <a:gd name="connsiteX10" fmla="*/ 196650 w 1324277"/>
                  <a:gd name="connsiteY10" fmla="*/ 427598 h 499693"/>
                  <a:gd name="connsiteX11" fmla="*/ 0 w 1324277"/>
                  <a:gd name="connsiteY11" fmla="*/ 249847 h 499693"/>
                  <a:gd name="connsiteX12" fmla="*/ 196650 w 1324277"/>
                  <a:gd name="connsiteY12" fmla="*/ 70852 h 499693"/>
                  <a:gd name="connsiteX13" fmla="*/ 662139 w 1324277"/>
                  <a:gd name="connsiteY13" fmla="*/ 0 h 49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4277" h="499693">
                    <a:moveTo>
                      <a:pt x="662143" y="12461"/>
                    </a:moveTo>
                    <a:cubicBezTo>
                      <a:pt x="304943" y="12461"/>
                      <a:pt x="13708" y="119346"/>
                      <a:pt x="13708" y="249844"/>
                    </a:cubicBezTo>
                    <a:cubicBezTo>
                      <a:pt x="13708" y="380343"/>
                      <a:pt x="304943" y="485985"/>
                      <a:pt x="662143" y="485985"/>
                    </a:cubicBezTo>
                    <a:cubicBezTo>
                      <a:pt x="1020586" y="485985"/>
                      <a:pt x="1310577" y="380343"/>
                      <a:pt x="1310577" y="249844"/>
                    </a:cubicBezTo>
                    <a:cubicBezTo>
                      <a:pt x="1310577" y="119346"/>
                      <a:pt x="1020586" y="12461"/>
                      <a:pt x="662143" y="12461"/>
                    </a:cubicBezTo>
                    <a:close/>
                    <a:moveTo>
                      <a:pt x="662139" y="0"/>
                    </a:moveTo>
                    <a:cubicBezTo>
                      <a:pt x="837630" y="0"/>
                      <a:pt x="1003165" y="24860"/>
                      <a:pt x="1127627" y="70852"/>
                    </a:cubicBezTo>
                    <a:cubicBezTo>
                      <a:pt x="1254578" y="118087"/>
                      <a:pt x="1324277" y="181481"/>
                      <a:pt x="1324277" y="249847"/>
                    </a:cubicBezTo>
                    <a:cubicBezTo>
                      <a:pt x="1324277" y="318212"/>
                      <a:pt x="1254578" y="380363"/>
                      <a:pt x="1127627" y="427598"/>
                    </a:cubicBezTo>
                    <a:cubicBezTo>
                      <a:pt x="1003165" y="474833"/>
                      <a:pt x="837630" y="499693"/>
                      <a:pt x="662139" y="499693"/>
                    </a:cubicBezTo>
                    <a:cubicBezTo>
                      <a:pt x="486647" y="499693"/>
                      <a:pt x="321112" y="474833"/>
                      <a:pt x="196650" y="427598"/>
                    </a:cubicBezTo>
                    <a:cubicBezTo>
                      <a:pt x="69699" y="380363"/>
                      <a:pt x="0" y="318212"/>
                      <a:pt x="0" y="249847"/>
                    </a:cubicBezTo>
                    <a:cubicBezTo>
                      <a:pt x="0" y="181481"/>
                      <a:pt x="69699" y="118087"/>
                      <a:pt x="196650" y="70852"/>
                    </a:cubicBezTo>
                    <a:cubicBezTo>
                      <a:pt x="321112" y="24860"/>
                      <a:pt x="486647" y="0"/>
                      <a:pt x="662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ED66E931-8A2D-8845-A924-31FC1489DBF5}"/>
                  </a:ext>
                </a:extLst>
              </p:cNvPr>
              <p:cNvSpPr/>
              <p:nvPr/>
            </p:nvSpPr>
            <p:spPr>
              <a:xfrm>
                <a:off x="13190446" y="10199460"/>
                <a:ext cx="1197206" cy="383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2" h="309">
                    <a:moveTo>
                      <a:pt x="962" y="155"/>
                    </a:moveTo>
                    <a:cubicBezTo>
                      <a:pt x="962" y="240"/>
                      <a:pt x="746" y="309"/>
                      <a:pt x="481" y="309"/>
                    </a:cubicBezTo>
                    <a:cubicBezTo>
                      <a:pt x="216" y="309"/>
                      <a:pt x="0" y="240"/>
                      <a:pt x="0" y="155"/>
                    </a:cubicBezTo>
                    <a:cubicBezTo>
                      <a:pt x="0" y="69"/>
                      <a:pt x="216" y="0"/>
                      <a:pt x="481" y="0"/>
                    </a:cubicBezTo>
                    <a:cubicBezTo>
                      <a:pt x="746" y="0"/>
                      <a:pt x="962" y="69"/>
                      <a:pt x="962" y="1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2EEFA033-116D-D44D-B880-CE6613425A1F}"/>
                  </a:ext>
                </a:extLst>
              </p:cNvPr>
              <p:cNvSpPr/>
              <p:nvPr/>
            </p:nvSpPr>
            <p:spPr>
              <a:xfrm>
                <a:off x="13184217" y="10193230"/>
                <a:ext cx="1209664" cy="397511"/>
              </a:xfrm>
              <a:custGeom>
                <a:avLst/>
                <a:gdLst>
                  <a:gd name="connsiteX0" fmla="*/ 604832 w 1209664"/>
                  <a:gd name="connsiteY0" fmla="*/ 13707 h 397511"/>
                  <a:gd name="connsiteX1" fmla="*/ 184198 w 1209664"/>
                  <a:gd name="connsiteY1" fmla="*/ 68352 h 397511"/>
                  <a:gd name="connsiteX2" fmla="*/ 13704 w 1209664"/>
                  <a:gd name="connsiteY2" fmla="*/ 198755 h 397511"/>
                  <a:gd name="connsiteX3" fmla="*/ 184198 w 1209664"/>
                  <a:gd name="connsiteY3" fmla="*/ 327916 h 397511"/>
                  <a:gd name="connsiteX4" fmla="*/ 604832 w 1209664"/>
                  <a:gd name="connsiteY4" fmla="*/ 383803 h 397511"/>
                  <a:gd name="connsiteX5" fmla="*/ 1025466 w 1209664"/>
                  <a:gd name="connsiteY5" fmla="*/ 327916 h 397511"/>
                  <a:gd name="connsiteX6" fmla="*/ 1195960 w 1209664"/>
                  <a:gd name="connsiteY6" fmla="*/ 198755 h 397511"/>
                  <a:gd name="connsiteX7" fmla="*/ 1025466 w 1209664"/>
                  <a:gd name="connsiteY7" fmla="*/ 68352 h 397511"/>
                  <a:gd name="connsiteX8" fmla="*/ 604832 w 1209664"/>
                  <a:gd name="connsiteY8" fmla="*/ 13707 h 397511"/>
                  <a:gd name="connsiteX9" fmla="*/ 604832 w 1209664"/>
                  <a:gd name="connsiteY9" fmla="*/ 0 h 397511"/>
                  <a:gd name="connsiteX10" fmla="*/ 1209664 w 1209664"/>
                  <a:gd name="connsiteY10" fmla="*/ 198756 h 397511"/>
                  <a:gd name="connsiteX11" fmla="*/ 604832 w 1209664"/>
                  <a:gd name="connsiteY11" fmla="*/ 397511 h 397511"/>
                  <a:gd name="connsiteX12" fmla="*/ 0 w 1209664"/>
                  <a:gd name="connsiteY12" fmla="*/ 198756 h 397511"/>
                  <a:gd name="connsiteX13" fmla="*/ 604832 w 1209664"/>
                  <a:gd name="connsiteY13" fmla="*/ 0 h 39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9664" h="397511">
                    <a:moveTo>
                      <a:pt x="604832" y="13707"/>
                    </a:moveTo>
                    <a:cubicBezTo>
                      <a:pt x="445539" y="13707"/>
                      <a:pt x="296201" y="33578"/>
                      <a:pt x="184198" y="68352"/>
                    </a:cubicBezTo>
                    <a:cubicBezTo>
                      <a:pt x="75928" y="104368"/>
                      <a:pt x="13704" y="151562"/>
                      <a:pt x="13704" y="198755"/>
                    </a:cubicBezTo>
                    <a:cubicBezTo>
                      <a:pt x="13704" y="245948"/>
                      <a:pt x="75928" y="293142"/>
                      <a:pt x="184198" y="327916"/>
                    </a:cubicBezTo>
                    <a:cubicBezTo>
                      <a:pt x="296201" y="363932"/>
                      <a:pt x="445539" y="383803"/>
                      <a:pt x="604832" y="383803"/>
                    </a:cubicBezTo>
                    <a:cubicBezTo>
                      <a:pt x="764125" y="383803"/>
                      <a:pt x="913463" y="363932"/>
                      <a:pt x="1025466" y="327916"/>
                    </a:cubicBezTo>
                    <a:cubicBezTo>
                      <a:pt x="1134981" y="293142"/>
                      <a:pt x="1195960" y="245948"/>
                      <a:pt x="1195960" y="198755"/>
                    </a:cubicBezTo>
                    <a:cubicBezTo>
                      <a:pt x="1195960" y="151562"/>
                      <a:pt x="1134981" y="104368"/>
                      <a:pt x="1025466" y="68352"/>
                    </a:cubicBezTo>
                    <a:cubicBezTo>
                      <a:pt x="913463" y="33578"/>
                      <a:pt x="764125" y="13707"/>
                      <a:pt x="604832" y="13707"/>
                    </a:cubicBezTo>
                    <a:close/>
                    <a:moveTo>
                      <a:pt x="604832" y="0"/>
                    </a:moveTo>
                    <a:cubicBezTo>
                      <a:pt x="944583" y="0"/>
                      <a:pt x="1209664" y="86956"/>
                      <a:pt x="1209664" y="198756"/>
                    </a:cubicBezTo>
                    <a:cubicBezTo>
                      <a:pt x="1209664" y="309313"/>
                      <a:pt x="944583" y="397511"/>
                      <a:pt x="604832" y="397511"/>
                    </a:cubicBezTo>
                    <a:cubicBezTo>
                      <a:pt x="266325" y="397511"/>
                      <a:pt x="0" y="309313"/>
                      <a:pt x="0" y="198756"/>
                    </a:cubicBezTo>
                    <a:cubicBezTo>
                      <a:pt x="0" y="86956"/>
                      <a:pt x="266325" y="0"/>
                      <a:pt x="604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253F9A0A-BCBB-914F-A059-81A121DB524C}"/>
                  </a:ext>
                </a:extLst>
              </p:cNvPr>
              <p:cNvSpPr/>
              <p:nvPr/>
            </p:nvSpPr>
            <p:spPr>
              <a:xfrm>
                <a:off x="13190446" y="10199460"/>
                <a:ext cx="1197206" cy="383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2" h="309">
                    <a:moveTo>
                      <a:pt x="962" y="155"/>
                    </a:moveTo>
                    <a:cubicBezTo>
                      <a:pt x="962" y="240"/>
                      <a:pt x="746" y="309"/>
                      <a:pt x="481" y="309"/>
                    </a:cubicBezTo>
                    <a:cubicBezTo>
                      <a:pt x="216" y="309"/>
                      <a:pt x="0" y="240"/>
                      <a:pt x="0" y="155"/>
                    </a:cubicBezTo>
                    <a:cubicBezTo>
                      <a:pt x="0" y="69"/>
                      <a:pt x="216" y="0"/>
                      <a:pt x="481" y="0"/>
                    </a:cubicBezTo>
                    <a:cubicBezTo>
                      <a:pt x="746" y="0"/>
                      <a:pt x="962" y="69"/>
                      <a:pt x="962" y="1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C0C79DD9-FDD3-D045-8CE1-C4E779AC455F}"/>
                  </a:ext>
                </a:extLst>
              </p:cNvPr>
              <p:cNvSpPr/>
              <p:nvPr/>
            </p:nvSpPr>
            <p:spPr>
              <a:xfrm>
                <a:off x="13184217" y="10193230"/>
                <a:ext cx="1209664" cy="397511"/>
              </a:xfrm>
              <a:custGeom>
                <a:avLst/>
                <a:gdLst>
                  <a:gd name="connsiteX0" fmla="*/ 604832 w 1209664"/>
                  <a:gd name="connsiteY0" fmla="*/ 13707 h 397511"/>
                  <a:gd name="connsiteX1" fmla="*/ 184198 w 1209664"/>
                  <a:gd name="connsiteY1" fmla="*/ 68352 h 397511"/>
                  <a:gd name="connsiteX2" fmla="*/ 13704 w 1209664"/>
                  <a:gd name="connsiteY2" fmla="*/ 198755 h 397511"/>
                  <a:gd name="connsiteX3" fmla="*/ 184198 w 1209664"/>
                  <a:gd name="connsiteY3" fmla="*/ 327916 h 397511"/>
                  <a:gd name="connsiteX4" fmla="*/ 604832 w 1209664"/>
                  <a:gd name="connsiteY4" fmla="*/ 383803 h 397511"/>
                  <a:gd name="connsiteX5" fmla="*/ 1025466 w 1209664"/>
                  <a:gd name="connsiteY5" fmla="*/ 327916 h 397511"/>
                  <a:gd name="connsiteX6" fmla="*/ 1195960 w 1209664"/>
                  <a:gd name="connsiteY6" fmla="*/ 198755 h 397511"/>
                  <a:gd name="connsiteX7" fmla="*/ 1025466 w 1209664"/>
                  <a:gd name="connsiteY7" fmla="*/ 68352 h 397511"/>
                  <a:gd name="connsiteX8" fmla="*/ 604832 w 1209664"/>
                  <a:gd name="connsiteY8" fmla="*/ 13707 h 397511"/>
                  <a:gd name="connsiteX9" fmla="*/ 604832 w 1209664"/>
                  <a:gd name="connsiteY9" fmla="*/ 0 h 397511"/>
                  <a:gd name="connsiteX10" fmla="*/ 1209664 w 1209664"/>
                  <a:gd name="connsiteY10" fmla="*/ 198756 h 397511"/>
                  <a:gd name="connsiteX11" fmla="*/ 604832 w 1209664"/>
                  <a:gd name="connsiteY11" fmla="*/ 397511 h 397511"/>
                  <a:gd name="connsiteX12" fmla="*/ 0 w 1209664"/>
                  <a:gd name="connsiteY12" fmla="*/ 198756 h 397511"/>
                  <a:gd name="connsiteX13" fmla="*/ 604832 w 1209664"/>
                  <a:gd name="connsiteY13" fmla="*/ 0 h 39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9664" h="397511">
                    <a:moveTo>
                      <a:pt x="604832" y="13707"/>
                    </a:moveTo>
                    <a:cubicBezTo>
                      <a:pt x="445539" y="13707"/>
                      <a:pt x="296201" y="33578"/>
                      <a:pt x="184198" y="68352"/>
                    </a:cubicBezTo>
                    <a:cubicBezTo>
                      <a:pt x="75928" y="104368"/>
                      <a:pt x="13704" y="151562"/>
                      <a:pt x="13704" y="198755"/>
                    </a:cubicBezTo>
                    <a:cubicBezTo>
                      <a:pt x="13704" y="245948"/>
                      <a:pt x="75928" y="293142"/>
                      <a:pt x="184198" y="327916"/>
                    </a:cubicBezTo>
                    <a:cubicBezTo>
                      <a:pt x="296201" y="363932"/>
                      <a:pt x="445539" y="383803"/>
                      <a:pt x="604832" y="383803"/>
                    </a:cubicBezTo>
                    <a:cubicBezTo>
                      <a:pt x="764125" y="383803"/>
                      <a:pt x="913463" y="363932"/>
                      <a:pt x="1025466" y="327916"/>
                    </a:cubicBezTo>
                    <a:cubicBezTo>
                      <a:pt x="1134981" y="293142"/>
                      <a:pt x="1195960" y="245948"/>
                      <a:pt x="1195960" y="198755"/>
                    </a:cubicBezTo>
                    <a:cubicBezTo>
                      <a:pt x="1195960" y="151562"/>
                      <a:pt x="1134981" y="104368"/>
                      <a:pt x="1025466" y="68352"/>
                    </a:cubicBezTo>
                    <a:cubicBezTo>
                      <a:pt x="913463" y="33578"/>
                      <a:pt x="764125" y="13707"/>
                      <a:pt x="604832" y="13707"/>
                    </a:cubicBezTo>
                    <a:close/>
                    <a:moveTo>
                      <a:pt x="604832" y="0"/>
                    </a:moveTo>
                    <a:cubicBezTo>
                      <a:pt x="944583" y="0"/>
                      <a:pt x="1209664" y="86956"/>
                      <a:pt x="1209664" y="198756"/>
                    </a:cubicBezTo>
                    <a:cubicBezTo>
                      <a:pt x="1209664" y="309313"/>
                      <a:pt x="944583" y="397511"/>
                      <a:pt x="604832" y="397511"/>
                    </a:cubicBezTo>
                    <a:cubicBezTo>
                      <a:pt x="266325" y="397511"/>
                      <a:pt x="0" y="309313"/>
                      <a:pt x="0" y="198756"/>
                    </a:cubicBezTo>
                    <a:cubicBezTo>
                      <a:pt x="0" y="86956"/>
                      <a:pt x="266325" y="0"/>
                      <a:pt x="604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57325B50-8051-8249-8972-ECC2B1790A1F}"/>
                  </a:ext>
                </a:extLst>
              </p:cNvPr>
              <p:cNvSpPr/>
              <p:nvPr/>
            </p:nvSpPr>
            <p:spPr>
              <a:xfrm>
                <a:off x="13190446" y="10199460"/>
                <a:ext cx="1197206" cy="2143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2" h="173">
                    <a:moveTo>
                      <a:pt x="962" y="155"/>
                    </a:moveTo>
                    <a:cubicBezTo>
                      <a:pt x="962" y="161"/>
                      <a:pt x="960" y="167"/>
                      <a:pt x="958" y="173"/>
                    </a:cubicBezTo>
                    <a:cubicBezTo>
                      <a:pt x="918" y="101"/>
                      <a:pt x="717" y="45"/>
                      <a:pt x="481" y="45"/>
                    </a:cubicBezTo>
                    <a:cubicBezTo>
                      <a:pt x="245" y="45"/>
                      <a:pt x="44" y="101"/>
                      <a:pt x="4" y="173"/>
                    </a:cubicBezTo>
                    <a:cubicBezTo>
                      <a:pt x="1" y="167"/>
                      <a:pt x="0" y="161"/>
                      <a:pt x="0" y="155"/>
                    </a:cubicBezTo>
                    <a:cubicBezTo>
                      <a:pt x="0" y="69"/>
                      <a:pt x="216" y="0"/>
                      <a:pt x="481" y="0"/>
                    </a:cubicBezTo>
                    <a:cubicBezTo>
                      <a:pt x="746" y="0"/>
                      <a:pt x="962" y="69"/>
                      <a:pt x="962" y="15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C03F8748-5F37-7D47-8C71-0C083F298901}"/>
                  </a:ext>
                </a:extLst>
              </p:cNvPr>
              <p:cNvSpPr/>
              <p:nvPr/>
            </p:nvSpPr>
            <p:spPr>
              <a:xfrm>
                <a:off x="13184217" y="10193230"/>
                <a:ext cx="1209664" cy="228039"/>
              </a:xfrm>
              <a:custGeom>
                <a:avLst/>
                <a:gdLst>
                  <a:gd name="connsiteX0" fmla="*/ 604832 w 1209664"/>
                  <a:gd name="connsiteY0" fmla="*/ 13707 h 228039"/>
                  <a:gd name="connsiteX1" fmla="*/ 184198 w 1209664"/>
                  <a:gd name="connsiteY1" fmla="*/ 68180 h 228039"/>
                  <a:gd name="connsiteX2" fmla="*/ 13704 w 1209664"/>
                  <a:gd name="connsiteY2" fmla="*/ 198173 h 228039"/>
                  <a:gd name="connsiteX3" fmla="*/ 13704 w 1209664"/>
                  <a:gd name="connsiteY3" fmla="*/ 204363 h 228039"/>
                  <a:gd name="connsiteX4" fmla="*/ 604832 w 1209664"/>
                  <a:gd name="connsiteY4" fmla="*/ 54562 h 228039"/>
                  <a:gd name="connsiteX5" fmla="*/ 1195960 w 1209664"/>
                  <a:gd name="connsiteY5" fmla="*/ 204363 h 228039"/>
                  <a:gd name="connsiteX6" fmla="*/ 1195960 w 1209664"/>
                  <a:gd name="connsiteY6" fmla="*/ 198173 h 228039"/>
                  <a:gd name="connsiteX7" fmla="*/ 1025466 w 1209664"/>
                  <a:gd name="connsiteY7" fmla="*/ 68180 h 228039"/>
                  <a:gd name="connsiteX8" fmla="*/ 604832 w 1209664"/>
                  <a:gd name="connsiteY8" fmla="*/ 13707 h 228039"/>
                  <a:gd name="connsiteX9" fmla="*/ 604832 w 1209664"/>
                  <a:gd name="connsiteY9" fmla="*/ 0 h 228039"/>
                  <a:gd name="connsiteX10" fmla="*/ 1209664 w 1209664"/>
                  <a:gd name="connsiteY10" fmla="*/ 198295 h 228039"/>
                  <a:gd name="connsiteX11" fmla="*/ 1204686 w 1209664"/>
                  <a:gd name="connsiteY11" fmla="*/ 223082 h 228039"/>
                  <a:gd name="connsiteX12" fmla="*/ 1199708 w 1209664"/>
                  <a:gd name="connsiteY12" fmla="*/ 228039 h 228039"/>
                  <a:gd name="connsiteX13" fmla="*/ 1193485 w 1209664"/>
                  <a:gd name="connsiteY13" fmla="*/ 225560 h 228039"/>
                  <a:gd name="connsiteX14" fmla="*/ 604832 w 1209664"/>
                  <a:gd name="connsiteY14" fmla="*/ 68164 h 228039"/>
                  <a:gd name="connsiteX15" fmla="*/ 17423 w 1209664"/>
                  <a:gd name="connsiteY15" fmla="*/ 225560 h 228039"/>
                  <a:gd name="connsiteX16" fmla="*/ 11201 w 1209664"/>
                  <a:gd name="connsiteY16" fmla="*/ 228039 h 228039"/>
                  <a:gd name="connsiteX17" fmla="*/ 9956 w 1209664"/>
                  <a:gd name="connsiteY17" fmla="*/ 228039 h 228039"/>
                  <a:gd name="connsiteX18" fmla="*/ 4978 w 1209664"/>
                  <a:gd name="connsiteY18" fmla="*/ 223082 h 228039"/>
                  <a:gd name="connsiteX19" fmla="*/ 0 w 1209664"/>
                  <a:gd name="connsiteY19" fmla="*/ 198295 h 228039"/>
                  <a:gd name="connsiteX20" fmla="*/ 604832 w 1209664"/>
                  <a:gd name="connsiteY20" fmla="*/ 0 h 22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09664" h="228039">
                    <a:moveTo>
                      <a:pt x="604832" y="13707"/>
                    </a:moveTo>
                    <a:cubicBezTo>
                      <a:pt x="445539" y="13707"/>
                      <a:pt x="296201" y="33515"/>
                      <a:pt x="184198" y="68180"/>
                    </a:cubicBezTo>
                    <a:cubicBezTo>
                      <a:pt x="75928" y="104083"/>
                      <a:pt x="13704" y="151128"/>
                      <a:pt x="13704" y="198173"/>
                    </a:cubicBezTo>
                    <a:cubicBezTo>
                      <a:pt x="13704" y="200649"/>
                      <a:pt x="13704" y="203125"/>
                      <a:pt x="13704" y="204363"/>
                    </a:cubicBezTo>
                    <a:cubicBezTo>
                      <a:pt x="82150" y="117701"/>
                      <a:pt x="323580" y="54562"/>
                      <a:pt x="604832" y="54562"/>
                    </a:cubicBezTo>
                    <a:cubicBezTo>
                      <a:pt x="886085" y="54562"/>
                      <a:pt x="1127514" y="117701"/>
                      <a:pt x="1195960" y="204363"/>
                    </a:cubicBezTo>
                    <a:cubicBezTo>
                      <a:pt x="1195960" y="203125"/>
                      <a:pt x="1195960" y="200649"/>
                      <a:pt x="1195960" y="198173"/>
                    </a:cubicBezTo>
                    <a:cubicBezTo>
                      <a:pt x="1195960" y="151128"/>
                      <a:pt x="1134981" y="104083"/>
                      <a:pt x="1025466" y="68180"/>
                    </a:cubicBezTo>
                    <a:cubicBezTo>
                      <a:pt x="913463" y="33515"/>
                      <a:pt x="764125" y="13707"/>
                      <a:pt x="604832" y="13707"/>
                    </a:cubicBezTo>
                    <a:close/>
                    <a:moveTo>
                      <a:pt x="604832" y="0"/>
                    </a:moveTo>
                    <a:cubicBezTo>
                      <a:pt x="944583" y="0"/>
                      <a:pt x="1209664" y="86754"/>
                      <a:pt x="1209664" y="198295"/>
                    </a:cubicBezTo>
                    <a:cubicBezTo>
                      <a:pt x="1209664" y="206970"/>
                      <a:pt x="1208419" y="215646"/>
                      <a:pt x="1204686" y="223082"/>
                    </a:cubicBezTo>
                    <a:cubicBezTo>
                      <a:pt x="1203441" y="226800"/>
                      <a:pt x="1200952" y="228039"/>
                      <a:pt x="1199708" y="228039"/>
                    </a:cubicBezTo>
                    <a:cubicBezTo>
                      <a:pt x="1197219" y="228039"/>
                      <a:pt x="1193485" y="226800"/>
                      <a:pt x="1193485" y="225560"/>
                    </a:cubicBezTo>
                    <a:cubicBezTo>
                      <a:pt x="1142461" y="135088"/>
                      <a:pt x="889825" y="68164"/>
                      <a:pt x="604832" y="68164"/>
                    </a:cubicBezTo>
                    <a:cubicBezTo>
                      <a:pt x="319839" y="68164"/>
                      <a:pt x="67204" y="135088"/>
                      <a:pt x="17423" y="225560"/>
                    </a:cubicBezTo>
                    <a:cubicBezTo>
                      <a:pt x="16179" y="226800"/>
                      <a:pt x="13690" y="228039"/>
                      <a:pt x="11201" y="228039"/>
                    </a:cubicBezTo>
                    <a:lnTo>
                      <a:pt x="9956" y="228039"/>
                    </a:lnTo>
                    <a:cubicBezTo>
                      <a:pt x="7467" y="228039"/>
                      <a:pt x="6223" y="226800"/>
                      <a:pt x="4978" y="223082"/>
                    </a:cubicBezTo>
                    <a:cubicBezTo>
                      <a:pt x="2489" y="215646"/>
                      <a:pt x="0" y="206970"/>
                      <a:pt x="0" y="198295"/>
                    </a:cubicBezTo>
                    <a:cubicBezTo>
                      <a:pt x="0" y="86754"/>
                      <a:pt x="266325" y="0"/>
                      <a:pt x="604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5230516F-102E-CC41-8163-6E0B70074A27}"/>
                  </a:ext>
                </a:extLst>
              </p:cNvPr>
              <p:cNvSpPr/>
              <p:nvPr/>
            </p:nvSpPr>
            <p:spPr>
              <a:xfrm>
                <a:off x="13241520" y="10525943"/>
                <a:ext cx="1096297" cy="193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1" h="156">
                    <a:moveTo>
                      <a:pt x="0" y="0"/>
                    </a:moveTo>
                    <a:lnTo>
                      <a:pt x="12" y="37"/>
                    </a:lnTo>
                    <a:cubicBezTo>
                      <a:pt x="21" y="66"/>
                      <a:pt x="39" y="88"/>
                      <a:pt x="62" y="97"/>
                    </a:cubicBezTo>
                    <a:cubicBezTo>
                      <a:pt x="158" y="133"/>
                      <a:pt x="292" y="156"/>
                      <a:pt x="440" y="156"/>
                    </a:cubicBezTo>
                    <a:cubicBezTo>
                      <a:pt x="588" y="156"/>
                      <a:pt x="722" y="133"/>
                      <a:pt x="818" y="97"/>
                    </a:cubicBezTo>
                    <a:cubicBezTo>
                      <a:pt x="841" y="88"/>
                      <a:pt x="859" y="66"/>
                      <a:pt x="869" y="37"/>
                    </a:cubicBezTo>
                    <a:lnTo>
                      <a:pt x="881" y="0"/>
                    </a:lnTo>
                    <a:cubicBezTo>
                      <a:pt x="787" y="53"/>
                      <a:pt x="625" y="89"/>
                      <a:pt x="440" y="89"/>
                    </a:cubicBezTo>
                    <a:cubicBezTo>
                      <a:pt x="256" y="89"/>
                      <a:pt x="93" y="5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7372B638-81E1-0944-AA1D-59A2C76A26F4}"/>
                  </a:ext>
                </a:extLst>
              </p:cNvPr>
              <p:cNvSpPr/>
              <p:nvPr/>
            </p:nvSpPr>
            <p:spPr>
              <a:xfrm>
                <a:off x="13234045" y="10519198"/>
                <a:ext cx="1110000" cy="207368"/>
              </a:xfrm>
              <a:custGeom>
                <a:avLst/>
                <a:gdLst>
                  <a:gd name="connsiteX0" fmla="*/ 18687 w 1110000"/>
                  <a:gd name="connsiteY0" fmla="*/ 20448 h 207368"/>
                  <a:gd name="connsiteX1" fmla="*/ 28642 w 1110000"/>
                  <a:gd name="connsiteY1" fmla="*/ 51378 h 207368"/>
                  <a:gd name="connsiteX2" fmla="*/ 87126 w 1110000"/>
                  <a:gd name="connsiteY2" fmla="*/ 119425 h 207368"/>
                  <a:gd name="connsiteX3" fmla="*/ 555001 w 1110000"/>
                  <a:gd name="connsiteY3" fmla="*/ 193658 h 207368"/>
                  <a:gd name="connsiteX4" fmla="*/ 1022875 w 1110000"/>
                  <a:gd name="connsiteY4" fmla="*/ 119425 h 207368"/>
                  <a:gd name="connsiteX5" fmla="*/ 1081359 w 1110000"/>
                  <a:gd name="connsiteY5" fmla="*/ 51378 h 207368"/>
                  <a:gd name="connsiteX6" fmla="*/ 1091314 w 1110000"/>
                  <a:gd name="connsiteY6" fmla="*/ 20448 h 207368"/>
                  <a:gd name="connsiteX7" fmla="*/ 555001 w 1110000"/>
                  <a:gd name="connsiteY7" fmla="*/ 123137 h 207368"/>
                  <a:gd name="connsiteX8" fmla="*/ 18687 w 1110000"/>
                  <a:gd name="connsiteY8" fmla="*/ 20448 h 207368"/>
                  <a:gd name="connsiteX9" fmla="*/ 9955 w 1110000"/>
                  <a:gd name="connsiteY9" fmla="*/ 513 h 207368"/>
                  <a:gd name="connsiteX10" fmla="*/ 555000 w 1110000"/>
                  <a:gd name="connsiteY10" fmla="*/ 109514 h 207368"/>
                  <a:gd name="connsiteX11" fmla="*/ 1100045 w 1110000"/>
                  <a:gd name="connsiteY11" fmla="*/ 513 h 207368"/>
                  <a:gd name="connsiteX12" fmla="*/ 1107511 w 1110000"/>
                  <a:gd name="connsiteY12" fmla="*/ 1752 h 207368"/>
                  <a:gd name="connsiteX13" fmla="*/ 1110000 w 1110000"/>
                  <a:gd name="connsiteY13" fmla="*/ 9184 h 207368"/>
                  <a:gd name="connsiteX14" fmla="*/ 1093823 w 1110000"/>
                  <a:gd name="connsiteY14" fmla="*/ 55014 h 207368"/>
                  <a:gd name="connsiteX15" fmla="*/ 1027870 w 1110000"/>
                  <a:gd name="connsiteY15" fmla="*/ 133049 h 207368"/>
                  <a:gd name="connsiteX16" fmla="*/ 555000 w 1110000"/>
                  <a:gd name="connsiteY16" fmla="*/ 207368 h 207368"/>
                  <a:gd name="connsiteX17" fmla="*/ 82130 w 1110000"/>
                  <a:gd name="connsiteY17" fmla="*/ 133049 h 207368"/>
                  <a:gd name="connsiteX18" fmla="*/ 14933 w 1110000"/>
                  <a:gd name="connsiteY18" fmla="*/ 55014 h 207368"/>
                  <a:gd name="connsiteX19" fmla="*/ 0 w 1110000"/>
                  <a:gd name="connsiteY19" fmla="*/ 9184 h 207368"/>
                  <a:gd name="connsiteX20" fmla="*/ 2489 w 1110000"/>
                  <a:gd name="connsiteY20" fmla="*/ 1752 h 207368"/>
                  <a:gd name="connsiteX21" fmla="*/ 9955 w 1110000"/>
                  <a:gd name="connsiteY21" fmla="*/ 513 h 20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10000" h="207368">
                    <a:moveTo>
                      <a:pt x="18687" y="20448"/>
                    </a:moveTo>
                    <a:lnTo>
                      <a:pt x="28642" y="51378"/>
                    </a:lnTo>
                    <a:cubicBezTo>
                      <a:pt x="39841" y="84783"/>
                      <a:pt x="60995" y="109527"/>
                      <a:pt x="87126" y="119425"/>
                    </a:cubicBezTo>
                    <a:cubicBezTo>
                      <a:pt x="211561" y="167677"/>
                      <a:pt x="377059" y="193658"/>
                      <a:pt x="555001" y="193658"/>
                    </a:cubicBezTo>
                    <a:cubicBezTo>
                      <a:pt x="732942" y="193658"/>
                      <a:pt x="898440" y="167677"/>
                      <a:pt x="1022875" y="119425"/>
                    </a:cubicBezTo>
                    <a:cubicBezTo>
                      <a:pt x="1049006" y="109527"/>
                      <a:pt x="1071405" y="84783"/>
                      <a:pt x="1081359" y="51378"/>
                    </a:cubicBezTo>
                    <a:lnTo>
                      <a:pt x="1091314" y="20448"/>
                    </a:lnTo>
                    <a:cubicBezTo>
                      <a:pt x="966879" y="84783"/>
                      <a:pt x="769028" y="123137"/>
                      <a:pt x="555001" y="123137"/>
                    </a:cubicBezTo>
                    <a:cubicBezTo>
                      <a:pt x="340973" y="123137"/>
                      <a:pt x="143122" y="84783"/>
                      <a:pt x="18687" y="20448"/>
                    </a:cubicBezTo>
                    <a:close/>
                    <a:moveTo>
                      <a:pt x="9955" y="513"/>
                    </a:moveTo>
                    <a:cubicBezTo>
                      <a:pt x="130661" y="68639"/>
                      <a:pt x="334742" y="109514"/>
                      <a:pt x="555000" y="109514"/>
                    </a:cubicBezTo>
                    <a:cubicBezTo>
                      <a:pt x="775258" y="109514"/>
                      <a:pt x="979339" y="68639"/>
                      <a:pt x="1100045" y="513"/>
                    </a:cubicBezTo>
                    <a:cubicBezTo>
                      <a:pt x="1102534" y="-726"/>
                      <a:pt x="1105022" y="513"/>
                      <a:pt x="1107511" y="1752"/>
                    </a:cubicBezTo>
                    <a:cubicBezTo>
                      <a:pt x="1110000" y="2990"/>
                      <a:pt x="1110000" y="6706"/>
                      <a:pt x="1110000" y="9184"/>
                    </a:cubicBezTo>
                    <a:lnTo>
                      <a:pt x="1093823" y="55014"/>
                    </a:lnTo>
                    <a:cubicBezTo>
                      <a:pt x="1082623" y="92173"/>
                      <a:pt x="1057735" y="120662"/>
                      <a:pt x="1027870" y="133049"/>
                    </a:cubicBezTo>
                    <a:cubicBezTo>
                      <a:pt x="902186" y="180118"/>
                      <a:pt x="734193" y="207368"/>
                      <a:pt x="555000" y="207368"/>
                    </a:cubicBezTo>
                    <a:cubicBezTo>
                      <a:pt x="375807" y="207368"/>
                      <a:pt x="207814" y="180118"/>
                      <a:pt x="82130" y="133049"/>
                    </a:cubicBezTo>
                    <a:cubicBezTo>
                      <a:pt x="52265" y="120662"/>
                      <a:pt x="28621" y="92173"/>
                      <a:pt x="14933" y="55014"/>
                    </a:cubicBezTo>
                    <a:lnTo>
                      <a:pt x="0" y="9184"/>
                    </a:lnTo>
                    <a:cubicBezTo>
                      <a:pt x="0" y="6706"/>
                      <a:pt x="0" y="2990"/>
                      <a:pt x="2489" y="1752"/>
                    </a:cubicBezTo>
                    <a:cubicBezTo>
                      <a:pt x="4978" y="513"/>
                      <a:pt x="7466" y="-726"/>
                      <a:pt x="9955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A128100B-5366-5C4B-8744-887809B3AE40}"/>
                  </a:ext>
                </a:extLst>
              </p:cNvPr>
              <p:cNvSpPr/>
              <p:nvPr/>
            </p:nvSpPr>
            <p:spPr>
              <a:xfrm>
                <a:off x="13879369" y="10301642"/>
                <a:ext cx="201818" cy="269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217">
                    <a:moveTo>
                      <a:pt x="160" y="0"/>
                    </a:moveTo>
                    <a:cubicBezTo>
                      <a:pt x="157" y="-1"/>
                      <a:pt x="155" y="0"/>
                      <a:pt x="154" y="2"/>
                    </a:cubicBezTo>
                    <a:lnTo>
                      <a:pt x="2" y="160"/>
                    </a:lnTo>
                    <a:cubicBezTo>
                      <a:pt x="1" y="160"/>
                      <a:pt x="0" y="162"/>
                      <a:pt x="0" y="164"/>
                    </a:cubicBezTo>
                    <a:lnTo>
                      <a:pt x="0" y="211"/>
                    </a:lnTo>
                    <a:cubicBezTo>
                      <a:pt x="0" y="214"/>
                      <a:pt x="1" y="216"/>
                      <a:pt x="4" y="216"/>
                    </a:cubicBezTo>
                    <a:cubicBezTo>
                      <a:pt x="4" y="217"/>
                      <a:pt x="5" y="217"/>
                      <a:pt x="6" y="217"/>
                    </a:cubicBezTo>
                    <a:cubicBezTo>
                      <a:pt x="7" y="217"/>
                      <a:pt x="9" y="216"/>
                      <a:pt x="9" y="215"/>
                    </a:cubicBezTo>
                    <a:lnTo>
                      <a:pt x="162" y="56"/>
                    </a:lnTo>
                    <a:cubicBezTo>
                      <a:pt x="162" y="56"/>
                      <a:pt x="163" y="55"/>
                      <a:pt x="163" y="53"/>
                    </a:cubicBezTo>
                    <a:lnTo>
                      <a:pt x="163" y="5"/>
                    </a:lnTo>
                    <a:cubicBezTo>
                      <a:pt x="163" y="3"/>
                      <a:pt x="162" y="1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6B78D203-4D58-C844-AA54-F6A7BF88CB7F}"/>
                  </a:ext>
                </a:extLst>
              </p:cNvPr>
              <p:cNvSpPr/>
              <p:nvPr/>
            </p:nvSpPr>
            <p:spPr>
              <a:xfrm>
                <a:off x="13575396" y="10307872"/>
                <a:ext cx="498317" cy="1968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1" h="159">
                    <a:moveTo>
                      <a:pt x="0" y="0"/>
                    </a:moveTo>
                    <a:lnTo>
                      <a:pt x="51" y="32"/>
                    </a:lnTo>
                    <a:cubicBezTo>
                      <a:pt x="61" y="25"/>
                      <a:pt x="74" y="22"/>
                      <a:pt x="87" y="24"/>
                    </a:cubicBezTo>
                    <a:cubicBezTo>
                      <a:pt x="111" y="28"/>
                      <a:pt x="128" y="47"/>
                      <a:pt x="127" y="67"/>
                    </a:cubicBezTo>
                    <a:cubicBezTo>
                      <a:pt x="135" y="64"/>
                      <a:pt x="145" y="62"/>
                      <a:pt x="154" y="64"/>
                    </a:cubicBezTo>
                    <a:cubicBezTo>
                      <a:pt x="180" y="68"/>
                      <a:pt x="198" y="89"/>
                      <a:pt x="194" y="111"/>
                    </a:cubicBezTo>
                    <a:cubicBezTo>
                      <a:pt x="193" y="114"/>
                      <a:pt x="193" y="118"/>
                      <a:pt x="191" y="121"/>
                    </a:cubicBezTo>
                    <a:lnTo>
                      <a:pt x="250" y="159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11D81FFC-4331-AB40-AC02-758FE05CEF17}"/>
                  </a:ext>
                </a:extLst>
              </p:cNvPr>
              <p:cNvSpPr/>
              <p:nvPr/>
            </p:nvSpPr>
            <p:spPr>
              <a:xfrm>
                <a:off x="13569167" y="10301642"/>
                <a:ext cx="512212" cy="209348"/>
              </a:xfrm>
              <a:custGeom>
                <a:avLst/>
                <a:gdLst>
                  <a:gd name="connsiteX0" fmla="*/ 28653 w 512212"/>
                  <a:gd name="connsiteY0" fmla="*/ 12461 h 209348"/>
                  <a:gd name="connsiteX1" fmla="*/ 69653 w 512212"/>
                  <a:gd name="connsiteY1" fmla="*/ 38450 h 209348"/>
                  <a:gd name="connsiteX2" fmla="*/ 115623 w 512212"/>
                  <a:gd name="connsiteY2" fmla="*/ 29787 h 209348"/>
                  <a:gd name="connsiteX3" fmla="*/ 170290 w 512212"/>
                  <a:gd name="connsiteY3" fmla="*/ 80528 h 209348"/>
                  <a:gd name="connsiteX4" fmla="*/ 200109 w 512212"/>
                  <a:gd name="connsiteY4" fmla="*/ 79290 h 209348"/>
                  <a:gd name="connsiteX5" fmla="*/ 254776 w 512212"/>
                  <a:gd name="connsiteY5" fmla="*/ 144882 h 209348"/>
                  <a:gd name="connsiteX6" fmla="*/ 252291 w 512212"/>
                  <a:gd name="connsiteY6" fmla="*/ 153545 h 209348"/>
                  <a:gd name="connsiteX7" fmla="*/ 315655 w 512212"/>
                  <a:gd name="connsiteY7" fmla="*/ 193148 h 209348"/>
                  <a:gd name="connsiteX8" fmla="*/ 489596 w 512212"/>
                  <a:gd name="connsiteY8" fmla="*/ 12461 h 209348"/>
                  <a:gd name="connsiteX9" fmla="*/ 6214 w 512212"/>
                  <a:gd name="connsiteY9" fmla="*/ 0 h 209348"/>
                  <a:gd name="connsiteX10" fmla="*/ 504563 w 512212"/>
                  <a:gd name="connsiteY10" fmla="*/ 0 h 209348"/>
                  <a:gd name="connsiteX11" fmla="*/ 510777 w 512212"/>
                  <a:gd name="connsiteY11" fmla="*/ 3716 h 209348"/>
                  <a:gd name="connsiteX12" fmla="*/ 510777 w 512212"/>
                  <a:gd name="connsiteY12" fmla="*/ 11149 h 209348"/>
                  <a:gd name="connsiteX13" fmla="*/ 320634 w 512212"/>
                  <a:gd name="connsiteY13" fmla="*/ 206871 h 209348"/>
                  <a:gd name="connsiteX14" fmla="*/ 316906 w 512212"/>
                  <a:gd name="connsiteY14" fmla="*/ 209348 h 209348"/>
                  <a:gd name="connsiteX15" fmla="*/ 313177 w 512212"/>
                  <a:gd name="connsiteY15" fmla="*/ 208109 h 209348"/>
                  <a:gd name="connsiteX16" fmla="*/ 239854 w 512212"/>
                  <a:gd name="connsiteY16" fmla="*/ 161037 h 209348"/>
                  <a:gd name="connsiteX17" fmla="*/ 237369 w 512212"/>
                  <a:gd name="connsiteY17" fmla="*/ 153604 h 209348"/>
                  <a:gd name="connsiteX18" fmla="*/ 241097 w 512212"/>
                  <a:gd name="connsiteY18" fmla="*/ 142456 h 209348"/>
                  <a:gd name="connsiteX19" fmla="*/ 197600 w 512212"/>
                  <a:gd name="connsiteY19" fmla="*/ 91667 h 209348"/>
                  <a:gd name="connsiteX20" fmla="*/ 166531 w 512212"/>
                  <a:gd name="connsiteY20" fmla="*/ 95383 h 209348"/>
                  <a:gd name="connsiteX21" fmla="*/ 160317 w 512212"/>
                  <a:gd name="connsiteY21" fmla="*/ 95383 h 209348"/>
                  <a:gd name="connsiteX22" fmla="*/ 157831 w 512212"/>
                  <a:gd name="connsiteY22" fmla="*/ 89190 h 209348"/>
                  <a:gd name="connsiteX23" fmla="*/ 113092 w 512212"/>
                  <a:gd name="connsiteY23" fmla="*/ 43356 h 209348"/>
                  <a:gd name="connsiteX24" fmla="*/ 73323 w 512212"/>
                  <a:gd name="connsiteY24" fmla="*/ 50789 h 209348"/>
                  <a:gd name="connsiteX25" fmla="*/ 65867 w 512212"/>
                  <a:gd name="connsiteY25" fmla="*/ 50789 h 209348"/>
                  <a:gd name="connsiteX26" fmla="*/ 3728 w 512212"/>
                  <a:gd name="connsiteY26" fmla="*/ 11149 h 209348"/>
                  <a:gd name="connsiteX27" fmla="*/ 0 w 512212"/>
                  <a:gd name="connsiteY27" fmla="*/ 3716 h 209348"/>
                  <a:gd name="connsiteX28" fmla="*/ 6214 w 512212"/>
                  <a:gd name="connsiteY28" fmla="*/ 0 h 20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212" h="209348">
                    <a:moveTo>
                      <a:pt x="28653" y="12461"/>
                    </a:moveTo>
                    <a:lnTo>
                      <a:pt x="69653" y="38450"/>
                    </a:lnTo>
                    <a:cubicBezTo>
                      <a:pt x="82078" y="29787"/>
                      <a:pt x="99472" y="27312"/>
                      <a:pt x="115623" y="29787"/>
                    </a:cubicBezTo>
                    <a:cubicBezTo>
                      <a:pt x="144199" y="34737"/>
                      <a:pt x="166563" y="54539"/>
                      <a:pt x="170290" y="80528"/>
                    </a:cubicBezTo>
                    <a:cubicBezTo>
                      <a:pt x="180230" y="78053"/>
                      <a:pt x="190169" y="78053"/>
                      <a:pt x="200109" y="79290"/>
                    </a:cubicBezTo>
                    <a:cubicBezTo>
                      <a:pt x="234897" y="84241"/>
                      <a:pt x="258503" y="113943"/>
                      <a:pt x="254776" y="144882"/>
                    </a:cubicBezTo>
                    <a:cubicBezTo>
                      <a:pt x="253534" y="147357"/>
                      <a:pt x="252291" y="149833"/>
                      <a:pt x="252291" y="153545"/>
                    </a:cubicBezTo>
                    <a:lnTo>
                      <a:pt x="315655" y="193148"/>
                    </a:lnTo>
                    <a:lnTo>
                      <a:pt x="489596" y="12461"/>
                    </a:lnTo>
                    <a:close/>
                    <a:moveTo>
                      <a:pt x="6214" y="0"/>
                    </a:moveTo>
                    <a:lnTo>
                      <a:pt x="504563" y="0"/>
                    </a:lnTo>
                    <a:cubicBezTo>
                      <a:pt x="508292" y="0"/>
                      <a:pt x="510777" y="1239"/>
                      <a:pt x="510777" y="3716"/>
                    </a:cubicBezTo>
                    <a:cubicBezTo>
                      <a:pt x="513263" y="4955"/>
                      <a:pt x="512020" y="8671"/>
                      <a:pt x="510777" y="11149"/>
                    </a:cubicBezTo>
                    <a:lnTo>
                      <a:pt x="320634" y="206871"/>
                    </a:lnTo>
                    <a:cubicBezTo>
                      <a:pt x="320634" y="208109"/>
                      <a:pt x="318148" y="209348"/>
                      <a:pt x="316906" y="209348"/>
                    </a:cubicBezTo>
                    <a:cubicBezTo>
                      <a:pt x="314420" y="209348"/>
                      <a:pt x="314420" y="209348"/>
                      <a:pt x="313177" y="208109"/>
                    </a:cubicBezTo>
                    <a:lnTo>
                      <a:pt x="239854" y="161037"/>
                    </a:lnTo>
                    <a:cubicBezTo>
                      <a:pt x="237369" y="159798"/>
                      <a:pt x="236126" y="156082"/>
                      <a:pt x="237369" y="153604"/>
                    </a:cubicBezTo>
                    <a:cubicBezTo>
                      <a:pt x="238611" y="149888"/>
                      <a:pt x="241097" y="146172"/>
                      <a:pt x="241097" y="142456"/>
                    </a:cubicBezTo>
                    <a:cubicBezTo>
                      <a:pt x="244825" y="118920"/>
                      <a:pt x="224941" y="96622"/>
                      <a:pt x="197600" y="91667"/>
                    </a:cubicBezTo>
                    <a:cubicBezTo>
                      <a:pt x="186415" y="90428"/>
                      <a:pt x="176473" y="91667"/>
                      <a:pt x="166531" y="95383"/>
                    </a:cubicBezTo>
                    <a:cubicBezTo>
                      <a:pt x="164045" y="96622"/>
                      <a:pt x="162802" y="95383"/>
                      <a:pt x="160317" y="95383"/>
                    </a:cubicBezTo>
                    <a:cubicBezTo>
                      <a:pt x="157831" y="94145"/>
                      <a:pt x="157831" y="91667"/>
                      <a:pt x="157831" y="89190"/>
                    </a:cubicBezTo>
                    <a:cubicBezTo>
                      <a:pt x="157831" y="66892"/>
                      <a:pt x="139190" y="47072"/>
                      <a:pt x="113092" y="43356"/>
                    </a:cubicBezTo>
                    <a:cubicBezTo>
                      <a:pt x="99421" y="40879"/>
                      <a:pt x="84508" y="43356"/>
                      <a:pt x="73323" y="50789"/>
                    </a:cubicBezTo>
                    <a:cubicBezTo>
                      <a:pt x="70838" y="53266"/>
                      <a:pt x="68352" y="53266"/>
                      <a:pt x="65867" y="50789"/>
                    </a:cubicBezTo>
                    <a:lnTo>
                      <a:pt x="3728" y="11149"/>
                    </a:lnTo>
                    <a:cubicBezTo>
                      <a:pt x="0" y="9910"/>
                      <a:pt x="0" y="7432"/>
                      <a:pt x="0" y="3716"/>
                    </a:cubicBezTo>
                    <a:cubicBezTo>
                      <a:pt x="1243" y="1239"/>
                      <a:pt x="3728" y="0"/>
                      <a:pt x="6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12324179-345E-2744-AC43-20C4951AE8D7}"/>
                  </a:ext>
                </a:extLst>
              </p:cNvPr>
              <p:cNvSpPr/>
              <p:nvPr/>
            </p:nvSpPr>
            <p:spPr>
              <a:xfrm>
                <a:off x="13575396" y="10307872"/>
                <a:ext cx="310202" cy="2554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206">
                    <a:moveTo>
                      <a:pt x="194" y="111"/>
                    </a:moveTo>
                    <a:cubicBezTo>
                      <a:pt x="198" y="89"/>
                      <a:pt x="180" y="68"/>
                      <a:pt x="154" y="64"/>
                    </a:cubicBezTo>
                    <a:cubicBezTo>
                      <a:pt x="145" y="62"/>
                      <a:pt x="135" y="64"/>
                      <a:pt x="127" y="67"/>
                    </a:cubicBezTo>
                    <a:cubicBezTo>
                      <a:pt x="128" y="47"/>
                      <a:pt x="111" y="28"/>
                      <a:pt x="87" y="24"/>
                    </a:cubicBezTo>
                    <a:cubicBezTo>
                      <a:pt x="74" y="22"/>
                      <a:pt x="61" y="25"/>
                      <a:pt x="51" y="32"/>
                    </a:cubicBezTo>
                    <a:lnTo>
                      <a:pt x="0" y="0"/>
                    </a:lnTo>
                    <a:lnTo>
                      <a:pt x="0" y="46"/>
                    </a:lnTo>
                    <a:lnTo>
                      <a:pt x="32" y="65"/>
                    </a:lnTo>
                    <a:cubicBezTo>
                      <a:pt x="42" y="58"/>
                      <a:pt x="54" y="55"/>
                      <a:pt x="68" y="58"/>
                    </a:cubicBezTo>
                    <a:cubicBezTo>
                      <a:pt x="92" y="61"/>
                      <a:pt x="109" y="80"/>
                      <a:pt x="109" y="101"/>
                    </a:cubicBezTo>
                    <a:cubicBezTo>
                      <a:pt x="116" y="97"/>
                      <a:pt x="126" y="96"/>
                      <a:pt x="135" y="97"/>
                    </a:cubicBezTo>
                    <a:cubicBezTo>
                      <a:pt x="161" y="101"/>
                      <a:pt x="179" y="123"/>
                      <a:pt x="175" y="144"/>
                    </a:cubicBezTo>
                    <a:cubicBezTo>
                      <a:pt x="174" y="148"/>
                      <a:pt x="173" y="151"/>
                      <a:pt x="172" y="154"/>
                    </a:cubicBezTo>
                    <a:lnTo>
                      <a:pt x="250" y="206"/>
                    </a:lnTo>
                    <a:lnTo>
                      <a:pt x="250" y="159"/>
                    </a:lnTo>
                    <a:lnTo>
                      <a:pt x="191" y="121"/>
                    </a:lnTo>
                    <a:cubicBezTo>
                      <a:pt x="193" y="118"/>
                      <a:pt x="193" y="114"/>
                      <a:pt x="194" y="1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1524EB66-0D64-1C4E-828E-EDCF910A1402}"/>
                  </a:ext>
                </a:extLst>
              </p:cNvPr>
              <p:cNvSpPr/>
              <p:nvPr/>
            </p:nvSpPr>
            <p:spPr>
              <a:xfrm>
                <a:off x="13569167" y="10301090"/>
                <a:ext cx="322660" cy="269712"/>
              </a:xfrm>
              <a:custGeom>
                <a:avLst/>
                <a:gdLst>
                  <a:gd name="connsiteX0" fmla="*/ 13704 w 322660"/>
                  <a:gd name="connsiteY0" fmla="*/ 19243 h 269712"/>
                  <a:gd name="connsiteX1" fmla="*/ 13704 w 322660"/>
                  <a:gd name="connsiteY1" fmla="*/ 60145 h 269712"/>
                  <a:gd name="connsiteX2" fmla="*/ 45959 w 322660"/>
                  <a:gd name="connsiteY2" fmla="*/ 79976 h 269712"/>
                  <a:gd name="connsiteX3" fmla="*/ 91859 w 322660"/>
                  <a:gd name="connsiteY3" fmla="*/ 71300 h 269712"/>
                  <a:gd name="connsiteX4" fmla="*/ 146444 w 322660"/>
                  <a:gd name="connsiteY4" fmla="*/ 122118 h 269712"/>
                  <a:gd name="connsiteX5" fmla="*/ 174977 w 322660"/>
                  <a:gd name="connsiteY5" fmla="*/ 120878 h 269712"/>
                  <a:gd name="connsiteX6" fmla="*/ 229561 w 322660"/>
                  <a:gd name="connsiteY6" fmla="*/ 186569 h 269712"/>
                  <a:gd name="connsiteX7" fmla="*/ 228321 w 322660"/>
                  <a:gd name="connsiteY7" fmla="*/ 196485 h 269712"/>
                  <a:gd name="connsiteX8" fmla="*/ 308957 w 322660"/>
                  <a:gd name="connsiteY8" fmla="*/ 251021 h 269712"/>
                  <a:gd name="connsiteX9" fmla="*/ 308957 w 322660"/>
                  <a:gd name="connsiteY9" fmla="*/ 206401 h 269712"/>
                  <a:gd name="connsiteX10" fmla="*/ 239486 w 322660"/>
                  <a:gd name="connsiteY10" fmla="*/ 161780 h 269712"/>
                  <a:gd name="connsiteX11" fmla="*/ 237005 w 322660"/>
                  <a:gd name="connsiteY11" fmla="*/ 154344 h 269712"/>
                  <a:gd name="connsiteX12" fmla="*/ 240726 w 322660"/>
                  <a:gd name="connsiteY12" fmla="*/ 143188 h 269712"/>
                  <a:gd name="connsiteX13" fmla="*/ 197307 w 322660"/>
                  <a:gd name="connsiteY13" fmla="*/ 92371 h 269712"/>
                  <a:gd name="connsiteX14" fmla="*/ 166293 w 322660"/>
                  <a:gd name="connsiteY14" fmla="*/ 96089 h 269712"/>
                  <a:gd name="connsiteX15" fmla="*/ 160090 w 322660"/>
                  <a:gd name="connsiteY15" fmla="*/ 96089 h 269712"/>
                  <a:gd name="connsiteX16" fmla="*/ 157609 w 322660"/>
                  <a:gd name="connsiteY16" fmla="*/ 89892 h 269712"/>
                  <a:gd name="connsiteX17" fmla="*/ 112949 w 322660"/>
                  <a:gd name="connsiteY17" fmla="*/ 44032 h 269712"/>
                  <a:gd name="connsiteX18" fmla="*/ 73251 w 322660"/>
                  <a:gd name="connsiteY18" fmla="*/ 51469 h 269712"/>
                  <a:gd name="connsiteX19" fmla="*/ 65807 w 322660"/>
                  <a:gd name="connsiteY19" fmla="*/ 51469 h 269712"/>
                  <a:gd name="connsiteX20" fmla="*/ 3723 w 322660"/>
                  <a:gd name="connsiteY20" fmla="*/ 551 h 269712"/>
                  <a:gd name="connsiteX21" fmla="*/ 9928 w 322660"/>
                  <a:gd name="connsiteY21" fmla="*/ 551 h 269712"/>
                  <a:gd name="connsiteX22" fmla="*/ 69496 w 322660"/>
                  <a:gd name="connsiteY22" fmla="*/ 39003 h 269712"/>
                  <a:gd name="connsiteX23" fmla="*/ 115413 w 322660"/>
                  <a:gd name="connsiteY23" fmla="*/ 30320 h 269712"/>
                  <a:gd name="connsiteX24" fmla="*/ 170017 w 322660"/>
                  <a:gd name="connsiteY24" fmla="*/ 81175 h 269712"/>
                  <a:gd name="connsiteX25" fmla="*/ 199801 w 322660"/>
                  <a:gd name="connsiteY25" fmla="*/ 79935 h 269712"/>
                  <a:gd name="connsiteX26" fmla="*/ 254405 w 322660"/>
                  <a:gd name="connsiteY26" fmla="*/ 145675 h 269712"/>
                  <a:gd name="connsiteX27" fmla="*/ 251923 w 322660"/>
                  <a:gd name="connsiteY27" fmla="*/ 154357 h 269712"/>
                  <a:gd name="connsiteX28" fmla="*/ 320178 w 322660"/>
                  <a:gd name="connsiteY28" fmla="*/ 197770 h 269712"/>
                  <a:gd name="connsiteX29" fmla="*/ 322660 w 322660"/>
                  <a:gd name="connsiteY29" fmla="*/ 203972 h 269712"/>
                  <a:gd name="connsiteX30" fmla="*/ 322660 w 322660"/>
                  <a:gd name="connsiteY30" fmla="*/ 262270 h 269712"/>
                  <a:gd name="connsiteX31" fmla="*/ 318937 w 322660"/>
                  <a:gd name="connsiteY31" fmla="*/ 268472 h 269712"/>
                  <a:gd name="connsiteX32" fmla="*/ 316455 w 322660"/>
                  <a:gd name="connsiteY32" fmla="*/ 269712 h 269712"/>
                  <a:gd name="connsiteX33" fmla="*/ 312732 w 322660"/>
                  <a:gd name="connsiteY33" fmla="*/ 268472 h 269712"/>
                  <a:gd name="connsiteX34" fmla="*/ 215934 w 322660"/>
                  <a:gd name="connsiteY34" fmla="*/ 203972 h 269712"/>
                  <a:gd name="connsiteX35" fmla="*/ 213452 w 322660"/>
                  <a:gd name="connsiteY35" fmla="*/ 195290 h 269712"/>
                  <a:gd name="connsiteX36" fmla="*/ 217175 w 322660"/>
                  <a:gd name="connsiteY36" fmla="*/ 184126 h 269712"/>
                  <a:gd name="connsiteX37" fmla="*/ 173740 w 322660"/>
                  <a:gd name="connsiteY37" fmla="*/ 134511 h 269712"/>
                  <a:gd name="connsiteX38" fmla="*/ 142715 w 322660"/>
                  <a:gd name="connsiteY38" fmla="*/ 138232 h 269712"/>
                  <a:gd name="connsiteX39" fmla="*/ 136510 w 322660"/>
                  <a:gd name="connsiteY39" fmla="*/ 136992 h 269712"/>
                  <a:gd name="connsiteX40" fmla="*/ 134028 w 322660"/>
                  <a:gd name="connsiteY40" fmla="*/ 132031 h 269712"/>
                  <a:gd name="connsiteX41" fmla="*/ 89352 w 322660"/>
                  <a:gd name="connsiteY41" fmla="*/ 83656 h 269712"/>
                  <a:gd name="connsiteX42" fmla="*/ 49640 w 322660"/>
                  <a:gd name="connsiteY42" fmla="*/ 93579 h 269712"/>
                  <a:gd name="connsiteX43" fmla="*/ 42194 w 322660"/>
                  <a:gd name="connsiteY43" fmla="*/ 93579 h 269712"/>
                  <a:gd name="connsiteX44" fmla="*/ 3723 w 322660"/>
                  <a:gd name="connsiteY44" fmla="*/ 68772 h 269712"/>
                  <a:gd name="connsiteX45" fmla="*/ 0 w 322660"/>
                  <a:gd name="connsiteY45" fmla="*/ 63810 h 269712"/>
                  <a:gd name="connsiteX46" fmla="*/ 0 w 322660"/>
                  <a:gd name="connsiteY46" fmla="*/ 6753 h 269712"/>
                  <a:gd name="connsiteX47" fmla="*/ 3723 w 322660"/>
                  <a:gd name="connsiteY47" fmla="*/ 551 h 26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22660" h="269712">
                    <a:moveTo>
                      <a:pt x="13704" y="19243"/>
                    </a:moveTo>
                    <a:lnTo>
                      <a:pt x="13704" y="60145"/>
                    </a:lnTo>
                    <a:lnTo>
                      <a:pt x="45959" y="79976"/>
                    </a:lnTo>
                    <a:cubicBezTo>
                      <a:pt x="58364" y="72540"/>
                      <a:pt x="75732" y="68821"/>
                      <a:pt x="91859" y="71300"/>
                    </a:cubicBezTo>
                    <a:cubicBezTo>
                      <a:pt x="121633" y="76258"/>
                      <a:pt x="142722" y="97329"/>
                      <a:pt x="146444" y="122118"/>
                    </a:cubicBezTo>
                    <a:cubicBezTo>
                      <a:pt x="156368" y="119639"/>
                      <a:pt x="165052" y="119639"/>
                      <a:pt x="174977" y="120878"/>
                    </a:cubicBezTo>
                    <a:cubicBezTo>
                      <a:pt x="210953" y="125836"/>
                      <a:pt x="234523" y="155583"/>
                      <a:pt x="229561" y="186569"/>
                    </a:cubicBezTo>
                    <a:cubicBezTo>
                      <a:pt x="229561" y="190288"/>
                      <a:pt x="228321" y="192767"/>
                      <a:pt x="228321" y="196485"/>
                    </a:cubicBezTo>
                    <a:lnTo>
                      <a:pt x="308957" y="251021"/>
                    </a:lnTo>
                    <a:lnTo>
                      <a:pt x="308957" y="206401"/>
                    </a:lnTo>
                    <a:lnTo>
                      <a:pt x="239486" y="161780"/>
                    </a:lnTo>
                    <a:cubicBezTo>
                      <a:pt x="237005" y="160541"/>
                      <a:pt x="235764" y="156822"/>
                      <a:pt x="237005" y="154344"/>
                    </a:cubicBezTo>
                    <a:cubicBezTo>
                      <a:pt x="238245" y="150625"/>
                      <a:pt x="240726" y="146907"/>
                      <a:pt x="240726" y="143188"/>
                    </a:cubicBezTo>
                    <a:cubicBezTo>
                      <a:pt x="243207" y="119639"/>
                      <a:pt x="224599" y="97329"/>
                      <a:pt x="197307" y="92371"/>
                    </a:cubicBezTo>
                    <a:cubicBezTo>
                      <a:pt x="186142" y="91131"/>
                      <a:pt x="176217" y="92371"/>
                      <a:pt x="166293" y="96089"/>
                    </a:cubicBezTo>
                    <a:cubicBezTo>
                      <a:pt x="163812" y="97329"/>
                      <a:pt x="162571" y="96089"/>
                      <a:pt x="160090" y="96089"/>
                    </a:cubicBezTo>
                    <a:cubicBezTo>
                      <a:pt x="157609" y="94850"/>
                      <a:pt x="157609" y="92371"/>
                      <a:pt x="157609" y="89892"/>
                    </a:cubicBezTo>
                    <a:cubicBezTo>
                      <a:pt x="157609" y="67582"/>
                      <a:pt x="139000" y="47750"/>
                      <a:pt x="112949" y="44032"/>
                    </a:cubicBezTo>
                    <a:cubicBezTo>
                      <a:pt x="99303" y="41553"/>
                      <a:pt x="84416" y="44032"/>
                      <a:pt x="73251" y="51469"/>
                    </a:cubicBezTo>
                    <a:cubicBezTo>
                      <a:pt x="70770" y="53948"/>
                      <a:pt x="68289" y="53948"/>
                      <a:pt x="65807" y="51469"/>
                    </a:cubicBezTo>
                    <a:close/>
                    <a:moveTo>
                      <a:pt x="3723" y="551"/>
                    </a:moveTo>
                    <a:cubicBezTo>
                      <a:pt x="6205" y="-689"/>
                      <a:pt x="7446" y="551"/>
                      <a:pt x="9928" y="551"/>
                    </a:cubicBezTo>
                    <a:lnTo>
                      <a:pt x="69496" y="39003"/>
                    </a:lnTo>
                    <a:cubicBezTo>
                      <a:pt x="81906" y="30320"/>
                      <a:pt x="99280" y="27839"/>
                      <a:pt x="115413" y="30320"/>
                    </a:cubicBezTo>
                    <a:cubicBezTo>
                      <a:pt x="143956" y="35281"/>
                      <a:pt x="166294" y="55127"/>
                      <a:pt x="170017" y="81175"/>
                    </a:cubicBezTo>
                    <a:cubicBezTo>
                      <a:pt x="179945" y="78695"/>
                      <a:pt x="189873" y="78695"/>
                      <a:pt x="199801" y="79935"/>
                    </a:cubicBezTo>
                    <a:cubicBezTo>
                      <a:pt x="234549" y="84896"/>
                      <a:pt x="258128" y="114665"/>
                      <a:pt x="254405" y="145675"/>
                    </a:cubicBezTo>
                    <a:cubicBezTo>
                      <a:pt x="253164" y="148155"/>
                      <a:pt x="251923" y="150636"/>
                      <a:pt x="251923" y="154357"/>
                    </a:cubicBezTo>
                    <a:lnTo>
                      <a:pt x="320178" y="197770"/>
                    </a:lnTo>
                    <a:cubicBezTo>
                      <a:pt x="321419" y="199011"/>
                      <a:pt x="322660" y="201491"/>
                      <a:pt x="322660" y="203972"/>
                    </a:cubicBezTo>
                    <a:lnTo>
                      <a:pt x="322660" y="262270"/>
                    </a:lnTo>
                    <a:cubicBezTo>
                      <a:pt x="322660" y="264751"/>
                      <a:pt x="321419" y="267231"/>
                      <a:pt x="318937" y="268472"/>
                    </a:cubicBezTo>
                    <a:cubicBezTo>
                      <a:pt x="318937" y="269712"/>
                      <a:pt x="316455" y="269712"/>
                      <a:pt x="316455" y="269712"/>
                    </a:cubicBezTo>
                    <a:cubicBezTo>
                      <a:pt x="313973" y="269712"/>
                      <a:pt x="313973" y="269712"/>
                      <a:pt x="312732" y="268472"/>
                    </a:cubicBezTo>
                    <a:lnTo>
                      <a:pt x="215934" y="203972"/>
                    </a:lnTo>
                    <a:cubicBezTo>
                      <a:pt x="213452" y="201491"/>
                      <a:pt x="212211" y="197770"/>
                      <a:pt x="213452" y="195290"/>
                    </a:cubicBezTo>
                    <a:cubicBezTo>
                      <a:pt x="214693" y="191568"/>
                      <a:pt x="215934" y="187847"/>
                      <a:pt x="217175" y="184126"/>
                    </a:cubicBezTo>
                    <a:cubicBezTo>
                      <a:pt x="220898" y="160559"/>
                      <a:pt x="201042" y="138232"/>
                      <a:pt x="173740" y="134511"/>
                    </a:cubicBezTo>
                    <a:cubicBezTo>
                      <a:pt x="162571" y="132031"/>
                      <a:pt x="151402" y="133271"/>
                      <a:pt x="142715" y="138232"/>
                    </a:cubicBezTo>
                    <a:cubicBezTo>
                      <a:pt x="141474" y="138232"/>
                      <a:pt x="137751" y="138232"/>
                      <a:pt x="136510" y="136992"/>
                    </a:cubicBezTo>
                    <a:cubicBezTo>
                      <a:pt x="135269" y="134511"/>
                      <a:pt x="134028" y="133271"/>
                      <a:pt x="134028" y="132031"/>
                    </a:cubicBezTo>
                    <a:cubicBezTo>
                      <a:pt x="135269" y="108463"/>
                      <a:pt x="115413" y="88617"/>
                      <a:pt x="89352" y="83656"/>
                    </a:cubicBezTo>
                    <a:cubicBezTo>
                      <a:pt x="75701" y="82416"/>
                      <a:pt x="60809" y="84896"/>
                      <a:pt x="49640" y="93579"/>
                    </a:cubicBezTo>
                    <a:cubicBezTo>
                      <a:pt x="47158" y="94819"/>
                      <a:pt x="44676" y="94819"/>
                      <a:pt x="42194" y="93579"/>
                    </a:cubicBezTo>
                    <a:lnTo>
                      <a:pt x="3723" y="68772"/>
                    </a:lnTo>
                    <a:cubicBezTo>
                      <a:pt x="1241" y="68772"/>
                      <a:pt x="0" y="66291"/>
                      <a:pt x="0" y="63810"/>
                    </a:cubicBezTo>
                    <a:lnTo>
                      <a:pt x="0" y="6753"/>
                    </a:lnTo>
                    <a:cubicBezTo>
                      <a:pt x="0" y="4272"/>
                      <a:pt x="1241" y="3032"/>
                      <a:pt x="3723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69520DA0-E789-8347-A1FF-D4F0C1FEB9E4}"/>
                </a:ext>
              </a:extLst>
            </p:cNvPr>
            <p:cNvGrpSpPr/>
            <p:nvPr/>
          </p:nvGrpSpPr>
          <p:grpSpPr>
            <a:xfrm>
              <a:off x="20254084" y="9798211"/>
              <a:ext cx="1614548" cy="925864"/>
              <a:chOff x="20254084" y="9798211"/>
              <a:chExt cx="1614548" cy="925864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8CB8279-078C-1D48-A103-727F8D33C03F}"/>
                  </a:ext>
                </a:extLst>
              </p:cNvPr>
              <p:cNvSpPr/>
              <p:nvPr/>
            </p:nvSpPr>
            <p:spPr>
              <a:xfrm>
                <a:off x="20261557" y="10062384"/>
                <a:ext cx="1600842" cy="1757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6" h="142">
                    <a:moveTo>
                      <a:pt x="1286" y="71"/>
                    </a:moveTo>
                    <a:cubicBezTo>
                      <a:pt x="1286" y="110"/>
                      <a:pt x="998" y="142"/>
                      <a:pt x="642" y="142"/>
                    </a:cubicBezTo>
                    <a:cubicBezTo>
                      <a:pt x="288" y="142"/>
                      <a:pt x="0" y="110"/>
                      <a:pt x="0" y="71"/>
                    </a:cubicBezTo>
                    <a:cubicBezTo>
                      <a:pt x="0" y="32"/>
                      <a:pt x="288" y="0"/>
                      <a:pt x="642" y="0"/>
                    </a:cubicBezTo>
                    <a:cubicBezTo>
                      <a:pt x="998" y="0"/>
                      <a:pt x="1286" y="32"/>
                      <a:pt x="1286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05CAEDED-A38D-5246-A86E-1713E0CB1F76}"/>
                  </a:ext>
                </a:extLst>
              </p:cNvPr>
              <p:cNvSpPr/>
              <p:nvPr/>
            </p:nvSpPr>
            <p:spPr>
              <a:xfrm>
                <a:off x="20254084" y="10056157"/>
                <a:ext cx="1614548" cy="188164"/>
              </a:xfrm>
              <a:custGeom>
                <a:avLst/>
                <a:gdLst>
                  <a:gd name="connsiteX0" fmla="*/ 806652 w 1614548"/>
                  <a:gd name="connsiteY0" fmla="*/ 13704 h 188164"/>
                  <a:gd name="connsiteX1" fmla="*/ 242750 w 1614548"/>
                  <a:gd name="connsiteY1" fmla="*/ 39671 h 188164"/>
                  <a:gd name="connsiteX2" fmla="*/ 13704 w 1614548"/>
                  <a:gd name="connsiteY2" fmla="*/ 94079 h 188164"/>
                  <a:gd name="connsiteX3" fmla="*/ 242750 w 1614548"/>
                  <a:gd name="connsiteY3" fmla="*/ 149722 h 188164"/>
                  <a:gd name="connsiteX4" fmla="*/ 806652 w 1614548"/>
                  <a:gd name="connsiteY4" fmla="*/ 174453 h 188164"/>
                  <a:gd name="connsiteX5" fmla="*/ 1373042 w 1614548"/>
                  <a:gd name="connsiteY5" fmla="*/ 149722 h 188164"/>
                  <a:gd name="connsiteX6" fmla="*/ 1600844 w 1614548"/>
                  <a:gd name="connsiteY6" fmla="*/ 94079 h 188164"/>
                  <a:gd name="connsiteX7" fmla="*/ 1373042 w 1614548"/>
                  <a:gd name="connsiteY7" fmla="*/ 39671 h 188164"/>
                  <a:gd name="connsiteX8" fmla="*/ 806652 w 1614548"/>
                  <a:gd name="connsiteY8" fmla="*/ 13704 h 188164"/>
                  <a:gd name="connsiteX9" fmla="*/ 806652 w 1614548"/>
                  <a:gd name="connsiteY9" fmla="*/ 0 h 188164"/>
                  <a:gd name="connsiteX10" fmla="*/ 1374294 w 1614548"/>
                  <a:gd name="connsiteY10" fmla="*/ 25996 h 188164"/>
                  <a:gd name="connsiteX11" fmla="*/ 1614548 w 1614548"/>
                  <a:gd name="connsiteY11" fmla="*/ 94082 h 188164"/>
                  <a:gd name="connsiteX12" fmla="*/ 1374294 w 1614548"/>
                  <a:gd name="connsiteY12" fmla="*/ 162168 h 188164"/>
                  <a:gd name="connsiteX13" fmla="*/ 806652 w 1614548"/>
                  <a:gd name="connsiteY13" fmla="*/ 188164 h 188164"/>
                  <a:gd name="connsiteX14" fmla="*/ 240254 w 1614548"/>
                  <a:gd name="connsiteY14" fmla="*/ 162168 h 188164"/>
                  <a:gd name="connsiteX15" fmla="*/ 0 w 1614548"/>
                  <a:gd name="connsiteY15" fmla="*/ 94082 h 188164"/>
                  <a:gd name="connsiteX16" fmla="*/ 240254 w 1614548"/>
                  <a:gd name="connsiteY16" fmla="*/ 25996 h 188164"/>
                  <a:gd name="connsiteX17" fmla="*/ 806652 w 1614548"/>
                  <a:gd name="connsiteY17" fmla="*/ 0 h 18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14548" h="188164">
                    <a:moveTo>
                      <a:pt x="806652" y="13704"/>
                    </a:moveTo>
                    <a:cubicBezTo>
                      <a:pt x="593788" y="13704"/>
                      <a:pt x="393374" y="22360"/>
                      <a:pt x="242750" y="39671"/>
                    </a:cubicBezTo>
                    <a:cubicBezTo>
                      <a:pt x="62252" y="58219"/>
                      <a:pt x="13704" y="82950"/>
                      <a:pt x="13704" y="94079"/>
                    </a:cubicBezTo>
                    <a:cubicBezTo>
                      <a:pt x="13704" y="105207"/>
                      <a:pt x="62252" y="129938"/>
                      <a:pt x="242750" y="149722"/>
                    </a:cubicBezTo>
                    <a:cubicBezTo>
                      <a:pt x="393374" y="165797"/>
                      <a:pt x="593788" y="174453"/>
                      <a:pt x="806652" y="174453"/>
                    </a:cubicBezTo>
                    <a:cubicBezTo>
                      <a:pt x="1020760" y="174453"/>
                      <a:pt x="1222420" y="165797"/>
                      <a:pt x="1373042" y="149722"/>
                    </a:cubicBezTo>
                    <a:cubicBezTo>
                      <a:pt x="1553540" y="129938"/>
                      <a:pt x="1600844" y="105207"/>
                      <a:pt x="1600844" y="94079"/>
                    </a:cubicBezTo>
                    <a:cubicBezTo>
                      <a:pt x="1600844" y="82950"/>
                      <a:pt x="1553540" y="58219"/>
                      <a:pt x="1373042" y="39671"/>
                    </a:cubicBezTo>
                    <a:cubicBezTo>
                      <a:pt x="1222420" y="22360"/>
                      <a:pt x="1020760" y="13704"/>
                      <a:pt x="806652" y="13704"/>
                    </a:cubicBezTo>
                    <a:close/>
                    <a:moveTo>
                      <a:pt x="806652" y="0"/>
                    </a:moveTo>
                    <a:cubicBezTo>
                      <a:pt x="1022008" y="0"/>
                      <a:pt x="1222426" y="8665"/>
                      <a:pt x="1374294" y="25996"/>
                    </a:cubicBezTo>
                    <a:cubicBezTo>
                      <a:pt x="1614548" y="51993"/>
                      <a:pt x="1614548" y="84179"/>
                      <a:pt x="1614548" y="94082"/>
                    </a:cubicBezTo>
                    <a:cubicBezTo>
                      <a:pt x="1614548" y="103985"/>
                      <a:pt x="1614548" y="136171"/>
                      <a:pt x="1374294" y="162168"/>
                    </a:cubicBezTo>
                    <a:cubicBezTo>
                      <a:pt x="1222426" y="179499"/>
                      <a:pt x="1022008" y="188164"/>
                      <a:pt x="806652" y="188164"/>
                    </a:cubicBezTo>
                    <a:cubicBezTo>
                      <a:pt x="593786" y="188164"/>
                      <a:pt x="392122" y="179499"/>
                      <a:pt x="240254" y="162168"/>
                    </a:cubicBezTo>
                    <a:cubicBezTo>
                      <a:pt x="0" y="136171"/>
                      <a:pt x="0" y="103985"/>
                      <a:pt x="0" y="94082"/>
                    </a:cubicBezTo>
                    <a:cubicBezTo>
                      <a:pt x="0" y="84179"/>
                      <a:pt x="0" y="51993"/>
                      <a:pt x="240254" y="25996"/>
                    </a:cubicBezTo>
                    <a:cubicBezTo>
                      <a:pt x="392122" y="8665"/>
                      <a:pt x="593786" y="0"/>
                      <a:pt x="8066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42A2D450-9607-5E4D-9C70-C514322F54FD}"/>
                  </a:ext>
                </a:extLst>
              </p:cNvPr>
              <p:cNvSpPr/>
              <p:nvPr/>
            </p:nvSpPr>
            <p:spPr>
              <a:xfrm>
                <a:off x="20298930" y="9932791"/>
                <a:ext cx="540674" cy="540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5" h="435">
                    <a:moveTo>
                      <a:pt x="435" y="218"/>
                    </a:moveTo>
                    <a:cubicBezTo>
                      <a:pt x="435" y="338"/>
                      <a:pt x="337" y="435"/>
                      <a:pt x="217" y="435"/>
                    </a:cubicBezTo>
                    <a:cubicBezTo>
                      <a:pt x="97" y="435"/>
                      <a:pt x="0" y="338"/>
                      <a:pt x="0" y="218"/>
                    </a:cubicBezTo>
                    <a:cubicBezTo>
                      <a:pt x="0" y="98"/>
                      <a:pt x="97" y="0"/>
                      <a:pt x="217" y="0"/>
                    </a:cubicBezTo>
                    <a:cubicBezTo>
                      <a:pt x="337" y="0"/>
                      <a:pt x="435" y="98"/>
                      <a:pt x="435" y="2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4B7CA774-4409-F845-B958-AFC0BE90720A}"/>
                  </a:ext>
                </a:extLst>
              </p:cNvPr>
              <p:cNvSpPr/>
              <p:nvPr/>
            </p:nvSpPr>
            <p:spPr>
              <a:xfrm>
                <a:off x="20292704" y="9926561"/>
                <a:ext cx="553132" cy="554522"/>
              </a:xfrm>
              <a:custGeom>
                <a:avLst/>
                <a:gdLst>
                  <a:gd name="connsiteX0" fmla="*/ 275944 w 553132"/>
                  <a:gd name="connsiteY0" fmla="*/ 13707 h 554522"/>
                  <a:gd name="connsiteX1" fmla="*/ 12460 w 553132"/>
                  <a:gd name="connsiteY1" fmla="*/ 277261 h 554522"/>
                  <a:gd name="connsiteX2" fmla="*/ 275944 w 553132"/>
                  <a:gd name="connsiteY2" fmla="*/ 540814 h 554522"/>
                  <a:gd name="connsiteX3" fmla="*/ 539428 w 553132"/>
                  <a:gd name="connsiteY3" fmla="*/ 277261 h 554522"/>
                  <a:gd name="connsiteX4" fmla="*/ 275944 w 553132"/>
                  <a:gd name="connsiteY4" fmla="*/ 13707 h 554522"/>
                  <a:gd name="connsiteX5" fmla="*/ 275946 w 553132"/>
                  <a:gd name="connsiteY5" fmla="*/ 0 h 554522"/>
                  <a:gd name="connsiteX6" fmla="*/ 553132 w 553132"/>
                  <a:gd name="connsiteY6" fmla="*/ 277261 h 554522"/>
                  <a:gd name="connsiteX7" fmla="*/ 275946 w 553132"/>
                  <a:gd name="connsiteY7" fmla="*/ 554522 h 554522"/>
                  <a:gd name="connsiteX8" fmla="*/ 0 w 553132"/>
                  <a:gd name="connsiteY8" fmla="*/ 277261 h 554522"/>
                  <a:gd name="connsiteX9" fmla="*/ 275946 w 553132"/>
                  <a:gd name="connsiteY9" fmla="*/ 0 h 554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3132" h="554522">
                    <a:moveTo>
                      <a:pt x="275944" y="13707"/>
                    </a:moveTo>
                    <a:cubicBezTo>
                      <a:pt x="131772" y="13707"/>
                      <a:pt x="12460" y="131809"/>
                      <a:pt x="12460" y="277261"/>
                    </a:cubicBezTo>
                    <a:cubicBezTo>
                      <a:pt x="12460" y="422712"/>
                      <a:pt x="131772" y="540814"/>
                      <a:pt x="275944" y="540814"/>
                    </a:cubicBezTo>
                    <a:cubicBezTo>
                      <a:pt x="421358" y="540814"/>
                      <a:pt x="539428" y="422712"/>
                      <a:pt x="539428" y="277261"/>
                    </a:cubicBezTo>
                    <a:cubicBezTo>
                      <a:pt x="539428" y="131809"/>
                      <a:pt x="421358" y="13707"/>
                      <a:pt x="275944" y="13707"/>
                    </a:cubicBezTo>
                    <a:close/>
                    <a:moveTo>
                      <a:pt x="275946" y="0"/>
                    </a:moveTo>
                    <a:cubicBezTo>
                      <a:pt x="428834" y="0"/>
                      <a:pt x="553132" y="124332"/>
                      <a:pt x="553132" y="277261"/>
                    </a:cubicBezTo>
                    <a:cubicBezTo>
                      <a:pt x="553132" y="428946"/>
                      <a:pt x="428834" y="554522"/>
                      <a:pt x="275946" y="554522"/>
                    </a:cubicBezTo>
                    <a:cubicBezTo>
                      <a:pt x="123058" y="554522"/>
                      <a:pt x="0" y="428946"/>
                      <a:pt x="0" y="277261"/>
                    </a:cubicBezTo>
                    <a:cubicBezTo>
                      <a:pt x="0" y="124332"/>
                      <a:pt x="123058" y="0"/>
                      <a:pt x="275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9F8C9584-6CB4-654B-9121-9885D85290A0}"/>
                  </a:ext>
                </a:extLst>
              </p:cNvPr>
              <p:cNvSpPr/>
              <p:nvPr/>
            </p:nvSpPr>
            <p:spPr>
              <a:xfrm>
                <a:off x="20413547" y="10083572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2"/>
                    </a:moveTo>
                    <a:cubicBezTo>
                      <a:pt x="3" y="0"/>
                      <a:pt x="7" y="-1"/>
                      <a:pt x="9" y="1"/>
                    </a:cubicBezTo>
                    <a:cubicBezTo>
                      <a:pt x="12" y="3"/>
                      <a:pt x="12" y="6"/>
                      <a:pt x="11" y="9"/>
                    </a:cubicBezTo>
                    <a:cubicBezTo>
                      <a:pt x="9" y="12"/>
                      <a:pt x="5" y="13"/>
                      <a:pt x="2" y="11"/>
                    </a:cubicBezTo>
                    <a:cubicBezTo>
                      <a:pt x="-1" y="8"/>
                      <a:pt x="-1" y="5"/>
                      <a:pt x="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00061BD8-382E-8F42-844A-03544A4537C9}"/>
                  </a:ext>
                </a:extLst>
              </p:cNvPr>
              <p:cNvSpPr/>
              <p:nvPr/>
            </p:nvSpPr>
            <p:spPr>
              <a:xfrm>
                <a:off x="20488294" y="10083572"/>
                <a:ext cx="12458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2">
                    <a:moveTo>
                      <a:pt x="1" y="2"/>
                    </a:moveTo>
                    <a:cubicBezTo>
                      <a:pt x="3" y="0"/>
                      <a:pt x="7" y="-1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ubicBezTo>
                      <a:pt x="9" y="12"/>
                      <a:pt x="5" y="13"/>
                      <a:pt x="2" y="11"/>
                    </a:cubicBezTo>
                    <a:cubicBezTo>
                      <a:pt x="-1" y="8"/>
                      <a:pt x="-1" y="5"/>
                      <a:pt x="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6001EB84-180F-E04F-8626-1FF6252E01E9}"/>
                  </a:ext>
                </a:extLst>
              </p:cNvPr>
              <p:cNvSpPr/>
              <p:nvPr/>
            </p:nvSpPr>
            <p:spPr>
              <a:xfrm>
                <a:off x="20475836" y="10000078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3"/>
                    </a:moveTo>
                    <a:cubicBezTo>
                      <a:pt x="3" y="0"/>
                      <a:pt x="6" y="-1"/>
                      <a:pt x="9" y="1"/>
                    </a:cubicBezTo>
                    <a:cubicBezTo>
                      <a:pt x="12" y="3"/>
                      <a:pt x="12" y="7"/>
                      <a:pt x="11" y="9"/>
                    </a:cubicBezTo>
                    <a:cubicBezTo>
                      <a:pt x="9" y="12"/>
                      <a:pt x="5" y="13"/>
                      <a:pt x="2" y="10"/>
                    </a:cubicBezTo>
                    <a:cubicBezTo>
                      <a:pt x="0" y="9"/>
                      <a:pt x="-1" y="5"/>
                      <a:pt x="1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D9B31FDC-F74B-5446-89DB-29BAA2B65609}"/>
                  </a:ext>
                </a:extLst>
              </p:cNvPr>
              <p:cNvSpPr/>
              <p:nvPr/>
            </p:nvSpPr>
            <p:spPr>
              <a:xfrm>
                <a:off x="20492032" y="10039957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3"/>
                    </a:moveTo>
                    <a:cubicBezTo>
                      <a:pt x="4" y="0"/>
                      <a:pt x="7" y="-1"/>
                      <a:pt x="10" y="1"/>
                    </a:cubicBezTo>
                    <a:cubicBezTo>
                      <a:pt x="12" y="4"/>
                      <a:pt x="13" y="7"/>
                      <a:pt x="11" y="10"/>
                    </a:cubicBezTo>
                    <a:cubicBezTo>
                      <a:pt x="9" y="12"/>
                      <a:pt x="6" y="13"/>
                      <a:pt x="3" y="11"/>
                    </a:cubicBezTo>
                    <a:cubicBezTo>
                      <a:pt x="0" y="9"/>
                      <a:pt x="-1" y="5"/>
                      <a:pt x="1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781DECC-0E04-B945-800E-0623B5EE4B8B}"/>
                  </a:ext>
                </a:extLst>
              </p:cNvPr>
              <p:cNvSpPr/>
              <p:nvPr/>
            </p:nvSpPr>
            <p:spPr>
              <a:xfrm>
                <a:off x="20442200" y="10110986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2"/>
                    </a:moveTo>
                    <a:cubicBezTo>
                      <a:pt x="4" y="0"/>
                      <a:pt x="7" y="-1"/>
                      <a:pt x="10" y="1"/>
                    </a:cubicBezTo>
                    <a:cubicBezTo>
                      <a:pt x="12" y="3"/>
                      <a:pt x="13" y="7"/>
                      <a:pt x="11" y="9"/>
                    </a:cubicBezTo>
                    <a:cubicBezTo>
                      <a:pt x="9" y="12"/>
                      <a:pt x="6" y="13"/>
                      <a:pt x="3" y="11"/>
                    </a:cubicBezTo>
                    <a:cubicBezTo>
                      <a:pt x="0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7434A717-0DD2-E54B-BB23-9DC9746136DC}"/>
                  </a:ext>
                </a:extLst>
              </p:cNvPr>
              <p:cNvSpPr/>
              <p:nvPr/>
            </p:nvSpPr>
            <p:spPr>
              <a:xfrm>
                <a:off x="20443446" y="10048680"/>
                <a:ext cx="13704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">
                    <a:moveTo>
                      <a:pt x="2" y="2"/>
                    </a:moveTo>
                    <a:cubicBezTo>
                      <a:pt x="4" y="0"/>
                      <a:pt x="7" y="-1"/>
                      <a:pt x="10" y="1"/>
                    </a:cubicBezTo>
                    <a:cubicBezTo>
                      <a:pt x="12" y="3"/>
                      <a:pt x="13" y="6"/>
                      <a:pt x="11" y="9"/>
                    </a:cubicBezTo>
                    <a:cubicBezTo>
                      <a:pt x="9" y="11"/>
                      <a:pt x="5" y="12"/>
                      <a:pt x="3" y="10"/>
                    </a:cubicBezTo>
                    <a:cubicBezTo>
                      <a:pt x="0" y="8"/>
                      <a:pt x="-1" y="5"/>
                      <a:pt x="2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1614D202-610B-0641-BB4C-2946C62FEB8C}"/>
                  </a:ext>
                </a:extLst>
              </p:cNvPr>
              <p:cNvSpPr/>
              <p:nvPr/>
            </p:nvSpPr>
            <p:spPr>
              <a:xfrm>
                <a:off x="20392368" y="10042450"/>
                <a:ext cx="13704" cy="1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1">
                    <a:moveTo>
                      <a:pt x="1" y="3"/>
                    </a:moveTo>
                    <a:cubicBezTo>
                      <a:pt x="3" y="0"/>
                      <a:pt x="7" y="0"/>
                      <a:pt x="9" y="1"/>
                    </a:cubicBezTo>
                    <a:cubicBezTo>
                      <a:pt x="12" y="3"/>
                      <a:pt x="12" y="7"/>
                      <a:pt x="10" y="9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-1" y="9"/>
                      <a:pt x="-1" y="5"/>
                      <a:pt x="1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BB9747E7-6A10-F84D-B6D0-DBBD8EE06485}"/>
                  </a:ext>
                </a:extLst>
              </p:cNvPr>
              <p:cNvSpPr/>
              <p:nvPr/>
            </p:nvSpPr>
            <p:spPr>
              <a:xfrm>
                <a:off x="20366207" y="10079833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3"/>
                    </a:moveTo>
                    <a:cubicBezTo>
                      <a:pt x="3" y="0"/>
                      <a:pt x="6" y="-1"/>
                      <a:pt x="9" y="2"/>
                    </a:cubicBezTo>
                    <a:cubicBezTo>
                      <a:pt x="12" y="3"/>
                      <a:pt x="12" y="7"/>
                      <a:pt x="10" y="9"/>
                    </a:cubicBezTo>
                    <a:cubicBezTo>
                      <a:pt x="9" y="12"/>
                      <a:pt x="5" y="13"/>
                      <a:pt x="3" y="11"/>
                    </a:cubicBezTo>
                    <a:cubicBezTo>
                      <a:pt x="-1" y="9"/>
                      <a:pt x="-1" y="5"/>
                      <a:pt x="1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8860CC7-7BD5-8F47-AC54-01406EC8C441}"/>
                  </a:ext>
                </a:extLst>
              </p:cNvPr>
              <p:cNvSpPr/>
              <p:nvPr/>
            </p:nvSpPr>
            <p:spPr>
              <a:xfrm>
                <a:off x="20427250" y="10008805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" y="2"/>
                    </a:moveTo>
                    <a:cubicBezTo>
                      <a:pt x="2" y="-1"/>
                      <a:pt x="6" y="-1"/>
                      <a:pt x="9" y="1"/>
                    </a:cubicBezTo>
                    <a:cubicBezTo>
                      <a:pt x="12" y="2"/>
                      <a:pt x="12" y="6"/>
                      <a:pt x="11" y="9"/>
                    </a:cubicBezTo>
                    <a:cubicBezTo>
                      <a:pt x="8" y="12"/>
                      <a:pt x="5" y="12"/>
                      <a:pt x="2" y="10"/>
                    </a:cubicBezTo>
                    <a:cubicBezTo>
                      <a:pt x="0" y="8"/>
                      <a:pt x="-1" y="5"/>
                      <a:pt x="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DA196DD8-EE13-414B-BF60-B74A79334921}"/>
                  </a:ext>
                </a:extLst>
              </p:cNvPr>
              <p:cNvSpPr/>
              <p:nvPr/>
            </p:nvSpPr>
            <p:spPr>
              <a:xfrm>
                <a:off x="20748665" y="9904131"/>
                <a:ext cx="426061" cy="4261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343">
                    <a:moveTo>
                      <a:pt x="343" y="171"/>
                    </a:moveTo>
                    <a:cubicBezTo>
                      <a:pt x="343" y="266"/>
                      <a:pt x="266" y="343"/>
                      <a:pt x="171" y="343"/>
                    </a:cubicBezTo>
                    <a:cubicBezTo>
                      <a:pt x="76" y="343"/>
                      <a:pt x="0" y="266"/>
                      <a:pt x="0" y="171"/>
                    </a:cubicBezTo>
                    <a:cubicBezTo>
                      <a:pt x="0" y="76"/>
                      <a:pt x="76" y="0"/>
                      <a:pt x="171" y="0"/>
                    </a:cubicBezTo>
                    <a:cubicBezTo>
                      <a:pt x="266" y="0"/>
                      <a:pt x="343" y="76"/>
                      <a:pt x="343" y="17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A663EF2A-F78E-E143-8007-42E5DB538A15}"/>
                  </a:ext>
                </a:extLst>
              </p:cNvPr>
              <p:cNvSpPr/>
              <p:nvPr/>
            </p:nvSpPr>
            <p:spPr>
              <a:xfrm>
                <a:off x="20742436" y="9897900"/>
                <a:ext cx="439764" cy="439879"/>
              </a:xfrm>
              <a:custGeom>
                <a:avLst/>
                <a:gdLst>
                  <a:gd name="connsiteX0" fmla="*/ 218638 w 439764"/>
                  <a:gd name="connsiteY0" fmla="*/ 12458 h 439879"/>
                  <a:gd name="connsiteX1" fmla="*/ 12458 w 439764"/>
                  <a:gd name="connsiteY1" fmla="*/ 218692 h 439879"/>
                  <a:gd name="connsiteX2" fmla="*/ 218638 w 439764"/>
                  <a:gd name="connsiteY2" fmla="*/ 426169 h 439879"/>
                  <a:gd name="connsiteX3" fmla="*/ 426060 w 439764"/>
                  <a:gd name="connsiteY3" fmla="*/ 218692 h 439879"/>
                  <a:gd name="connsiteX4" fmla="*/ 218638 w 439764"/>
                  <a:gd name="connsiteY4" fmla="*/ 12458 h 439879"/>
                  <a:gd name="connsiteX5" fmla="*/ 218640 w 439764"/>
                  <a:gd name="connsiteY5" fmla="*/ 0 h 439879"/>
                  <a:gd name="connsiteX6" fmla="*/ 439764 w 439764"/>
                  <a:gd name="connsiteY6" fmla="*/ 218697 h 439879"/>
                  <a:gd name="connsiteX7" fmla="*/ 218640 w 439764"/>
                  <a:gd name="connsiteY7" fmla="*/ 439879 h 439879"/>
                  <a:gd name="connsiteX8" fmla="*/ 0 w 439764"/>
                  <a:gd name="connsiteY8" fmla="*/ 218697 h 439879"/>
                  <a:gd name="connsiteX9" fmla="*/ 218640 w 439764"/>
                  <a:gd name="connsiteY9" fmla="*/ 0 h 439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764" h="439879">
                    <a:moveTo>
                      <a:pt x="218638" y="12458"/>
                    </a:moveTo>
                    <a:cubicBezTo>
                      <a:pt x="105612" y="12458"/>
                      <a:pt x="12458" y="105636"/>
                      <a:pt x="12458" y="218692"/>
                    </a:cubicBezTo>
                    <a:cubicBezTo>
                      <a:pt x="12458" y="332991"/>
                      <a:pt x="105612" y="426169"/>
                      <a:pt x="218638" y="426169"/>
                    </a:cubicBezTo>
                    <a:cubicBezTo>
                      <a:pt x="332908" y="426169"/>
                      <a:pt x="426060" y="332991"/>
                      <a:pt x="426060" y="218692"/>
                    </a:cubicBezTo>
                    <a:cubicBezTo>
                      <a:pt x="426060" y="105636"/>
                      <a:pt x="332908" y="12458"/>
                      <a:pt x="218638" y="12458"/>
                    </a:cubicBezTo>
                    <a:close/>
                    <a:moveTo>
                      <a:pt x="218640" y="0"/>
                    </a:moveTo>
                    <a:cubicBezTo>
                      <a:pt x="340382" y="0"/>
                      <a:pt x="439764" y="98165"/>
                      <a:pt x="439764" y="218697"/>
                    </a:cubicBezTo>
                    <a:cubicBezTo>
                      <a:pt x="439764" y="340471"/>
                      <a:pt x="340382" y="439879"/>
                      <a:pt x="218640" y="439879"/>
                    </a:cubicBezTo>
                    <a:cubicBezTo>
                      <a:pt x="98140" y="439879"/>
                      <a:pt x="0" y="340471"/>
                      <a:pt x="0" y="218697"/>
                    </a:cubicBezTo>
                    <a:cubicBezTo>
                      <a:pt x="0" y="98165"/>
                      <a:pt x="98140" y="0"/>
                      <a:pt x="218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ECEC571F-E0EB-504E-A404-7FCAFF66889B}"/>
                  </a:ext>
                </a:extLst>
              </p:cNvPr>
              <p:cNvSpPr/>
              <p:nvPr/>
            </p:nvSpPr>
            <p:spPr>
              <a:xfrm>
                <a:off x="20980382" y="9798211"/>
                <a:ext cx="41111" cy="112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91">
                    <a:moveTo>
                      <a:pt x="5" y="91"/>
                    </a:moveTo>
                    <a:cubicBezTo>
                      <a:pt x="3" y="91"/>
                      <a:pt x="0" y="89"/>
                      <a:pt x="0" y="86"/>
                    </a:cubicBezTo>
                    <a:cubicBezTo>
                      <a:pt x="0" y="85"/>
                      <a:pt x="-6" y="41"/>
                      <a:pt x="24" y="1"/>
                    </a:cubicBezTo>
                    <a:cubicBezTo>
                      <a:pt x="26" y="0"/>
                      <a:pt x="29" y="0"/>
                      <a:pt x="31" y="1"/>
                    </a:cubicBezTo>
                    <a:cubicBezTo>
                      <a:pt x="34" y="2"/>
                      <a:pt x="34" y="5"/>
                      <a:pt x="32" y="8"/>
                    </a:cubicBezTo>
                    <a:cubicBezTo>
                      <a:pt x="6" y="44"/>
                      <a:pt x="11" y="85"/>
                      <a:pt x="11" y="85"/>
                    </a:cubicBezTo>
                    <a:cubicBezTo>
                      <a:pt x="11" y="88"/>
                      <a:pt x="9" y="91"/>
                      <a:pt x="6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58396019-09E5-144D-9579-0A764DCDC8AE}"/>
                  </a:ext>
                </a:extLst>
              </p:cNvPr>
              <p:cNvSpPr/>
              <p:nvPr/>
            </p:nvSpPr>
            <p:spPr>
              <a:xfrm>
                <a:off x="20886948" y="9809426"/>
                <a:ext cx="100909" cy="61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50">
                    <a:moveTo>
                      <a:pt x="82" y="49"/>
                    </a:moveTo>
                    <a:cubicBezTo>
                      <a:pt x="82" y="49"/>
                      <a:pt x="23" y="57"/>
                      <a:pt x="0" y="2"/>
                    </a:cubicBezTo>
                    <a:cubicBezTo>
                      <a:pt x="0" y="2"/>
                      <a:pt x="72" y="-16"/>
                      <a:pt x="82" y="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3D94386F-CCD0-724B-BA96-57A053243AB5}"/>
                  </a:ext>
                </a:extLst>
              </p:cNvPr>
              <p:cNvSpPr/>
              <p:nvPr/>
            </p:nvSpPr>
            <p:spPr>
              <a:xfrm>
                <a:off x="20879780" y="9801641"/>
                <a:ext cx="114306" cy="75074"/>
              </a:xfrm>
              <a:custGeom>
                <a:avLst/>
                <a:gdLst>
                  <a:gd name="connsiteX0" fmla="*/ 43822 w 114306"/>
                  <a:gd name="connsiteY0" fmla="*/ 14622 h 75074"/>
                  <a:gd name="connsiteX1" fmla="*/ 17130 w 114306"/>
                  <a:gd name="connsiteY1" fmla="*/ 15229 h 75074"/>
                  <a:gd name="connsiteX2" fmla="*/ 99352 w 114306"/>
                  <a:gd name="connsiteY2" fmla="*/ 61367 h 75074"/>
                  <a:gd name="connsiteX3" fmla="*/ 76036 w 114306"/>
                  <a:gd name="connsiteY3" fmla="*/ 24942 h 75074"/>
                  <a:gd name="connsiteX4" fmla="*/ 43822 w 114306"/>
                  <a:gd name="connsiteY4" fmla="*/ 14622 h 75074"/>
                  <a:gd name="connsiteX5" fmla="*/ 32660 w 114306"/>
                  <a:gd name="connsiteY5" fmla="*/ 0 h 75074"/>
                  <a:gd name="connsiteX6" fmla="*/ 83496 w 114306"/>
                  <a:gd name="connsiteY6" fmla="*/ 13790 h 75074"/>
                  <a:gd name="connsiteX7" fmla="*/ 114306 w 114306"/>
                  <a:gd name="connsiteY7" fmla="*/ 66494 h 75074"/>
                  <a:gd name="connsiteX8" fmla="*/ 113074 w 114306"/>
                  <a:gd name="connsiteY8" fmla="*/ 71397 h 75074"/>
                  <a:gd name="connsiteX9" fmla="*/ 108144 w 114306"/>
                  <a:gd name="connsiteY9" fmla="*/ 75074 h 75074"/>
                  <a:gd name="connsiteX10" fmla="*/ 99518 w 114306"/>
                  <a:gd name="connsiteY10" fmla="*/ 75074 h 75074"/>
                  <a:gd name="connsiteX11" fmla="*/ 926 w 114306"/>
                  <a:gd name="connsiteY11" fmla="*/ 12564 h 75074"/>
                  <a:gd name="connsiteX12" fmla="*/ 926 w 114306"/>
                  <a:gd name="connsiteY12" fmla="*/ 7661 h 75074"/>
                  <a:gd name="connsiteX13" fmla="*/ 5854 w 114306"/>
                  <a:gd name="connsiteY13" fmla="*/ 2758 h 75074"/>
                  <a:gd name="connsiteX14" fmla="*/ 32660 w 114306"/>
                  <a:gd name="connsiteY14" fmla="*/ 0 h 7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06" h="75074">
                    <a:moveTo>
                      <a:pt x="43822" y="14622"/>
                    </a:moveTo>
                    <a:cubicBezTo>
                      <a:pt x="33084" y="13712"/>
                      <a:pt x="23266" y="14622"/>
                      <a:pt x="17130" y="15229"/>
                    </a:cubicBezTo>
                    <a:cubicBezTo>
                      <a:pt x="39220" y="57725"/>
                      <a:pt x="83398" y="61367"/>
                      <a:pt x="99352" y="61367"/>
                    </a:cubicBezTo>
                    <a:cubicBezTo>
                      <a:pt x="95670" y="45583"/>
                      <a:pt x="88308" y="32227"/>
                      <a:pt x="76036" y="24942"/>
                    </a:cubicBezTo>
                    <a:cubicBezTo>
                      <a:pt x="66218" y="18265"/>
                      <a:pt x="54560" y="15533"/>
                      <a:pt x="43822" y="14622"/>
                    </a:cubicBezTo>
                    <a:close/>
                    <a:moveTo>
                      <a:pt x="32660" y="0"/>
                    </a:moveTo>
                    <a:cubicBezTo>
                      <a:pt x="47758" y="1"/>
                      <a:pt x="66860" y="2759"/>
                      <a:pt x="83496" y="13790"/>
                    </a:cubicBezTo>
                    <a:cubicBezTo>
                      <a:pt x="99518" y="24821"/>
                      <a:pt x="110608" y="43206"/>
                      <a:pt x="114306" y="66494"/>
                    </a:cubicBezTo>
                    <a:cubicBezTo>
                      <a:pt x="114306" y="68946"/>
                      <a:pt x="114306" y="71397"/>
                      <a:pt x="113074" y="71397"/>
                    </a:cubicBezTo>
                    <a:cubicBezTo>
                      <a:pt x="111842" y="72623"/>
                      <a:pt x="110608" y="75074"/>
                      <a:pt x="108144" y="75074"/>
                    </a:cubicBezTo>
                    <a:cubicBezTo>
                      <a:pt x="108144" y="75074"/>
                      <a:pt x="105680" y="75074"/>
                      <a:pt x="99518" y="75074"/>
                    </a:cubicBezTo>
                    <a:cubicBezTo>
                      <a:pt x="78566" y="75074"/>
                      <a:pt x="25574" y="68946"/>
                      <a:pt x="926" y="12564"/>
                    </a:cubicBezTo>
                    <a:cubicBezTo>
                      <a:pt x="-308" y="11338"/>
                      <a:pt x="-308" y="8887"/>
                      <a:pt x="926" y="7661"/>
                    </a:cubicBezTo>
                    <a:cubicBezTo>
                      <a:pt x="926" y="5210"/>
                      <a:pt x="3390" y="3984"/>
                      <a:pt x="5854" y="2758"/>
                    </a:cubicBezTo>
                    <a:cubicBezTo>
                      <a:pt x="6472" y="2758"/>
                      <a:pt x="17564" y="0"/>
                      <a:pt x="32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E596519-6A9F-1742-82BD-42B6EF5A382F}"/>
                  </a:ext>
                </a:extLst>
              </p:cNvPr>
              <p:cNvSpPr/>
              <p:nvPr/>
            </p:nvSpPr>
            <p:spPr>
              <a:xfrm>
                <a:off x="21451291" y="9958960"/>
                <a:ext cx="372492" cy="3713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299">
                    <a:moveTo>
                      <a:pt x="0" y="149"/>
                    </a:moveTo>
                    <a:cubicBezTo>
                      <a:pt x="0" y="232"/>
                      <a:pt x="68" y="299"/>
                      <a:pt x="150" y="299"/>
                    </a:cubicBezTo>
                    <a:cubicBezTo>
                      <a:pt x="233" y="299"/>
                      <a:pt x="300" y="232"/>
                      <a:pt x="300" y="149"/>
                    </a:cubicBezTo>
                    <a:cubicBezTo>
                      <a:pt x="300" y="67"/>
                      <a:pt x="233" y="0"/>
                      <a:pt x="150" y="0"/>
                    </a:cubicBezTo>
                    <a:cubicBezTo>
                      <a:pt x="68" y="0"/>
                      <a:pt x="0" y="67"/>
                      <a:pt x="0" y="1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EAA720E7-04C6-D347-9FBA-18269C4D43AE}"/>
                  </a:ext>
                </a:extLst>
              </p:cNvPr>
              <p:cNvSpPr/>
              <p:nvPr/>
            </p:nvSpPr>
            <p:spPr>
              <a:xfrm>
                <a:off x="21445062" y="9951483"/>
                <a:ext cx="386194" cy="386296"/>
              </a:xfrm>
              <a:custGeom>
                <a:avLst/>
                <a:gdLst>
                  <a:gd name="connsiteX0" fmla="*/ 192478 w 386194"/>
                  <a:gd name="connsiteY0" fmla="*/ 13704 h 386296"/>
                  <a:gd name="connsiteX1" fmla="*/ 13704 w 386194"/>
                  <a:gd name="connsiteY1" fmla="*/ 192524 h 386296"/>
                  <a:gd name="connsiteX2" fmla="*/ 192478 w 386194"/>
                  <a:gd name="connsiteY2" fmla="*/ 372585 h 386296"/>
                  <a:gd name="connsiteX3" fmla="*/ 372492 w 386194"/>
                  <a:gd name="connsiteY3" fmla="*/ 192524 h 386296"/>
                  <a:gd name="connsiteX4" fmla="*/ 192478 w 386194"/>
                  <a:gd name="connsiteY4" fmla="*/ 13704 h 386296"/>
                  <a:gd name="connsiteX5" fmla="*/ 192476 w 386194"/>
                  <a:gd name="connsiteY5" fmla="*/ 0 h 386296"/>
                  <a:gd name="connsiteX6" fmla="*/ 386194 w 386194"/>
                  <a:gd name="connsiteY6" fmla="*/ 192527 h 386296"/>
                  <a:gd name="connsiteX7" fmla="*/ 192476 w 386194"/>
                  <a:gd name="connsiteY7" fmla="*/ 386296 h 386296"/>
                  <a:gd name="connsiteX8" fmla="*/ 0 w 386194"/>
                  <a:gd name="connsiteY8" fmla="*/ 192527 h 386296"/>
                  <a:gd name="connsiteX9" fmla="*/ 192476 w 386194"/>
                  <a:gd name="connsiteY9" fmla="*/ 0 h 38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194" h="386296">
                    <a:moveTo>
                      <a:pt x="192478" y="13704"/>
                    </a:moveTo>
                    <a:cubicBezTo>
                      <a:pt x="94400" y="13704"/>
                      <a:pt x="13704" y="94421"/>
                      <a:pt x="13704" y="192524"/>
                    </a:cubicBezTo>
                    <a:cubicBezTo>
                      <a:pt x="13704" y="291868"/>
                      <a:pt x="94400" y="372585"/>
                      <a:pt x="192478" y="372585"/>
                    </a:cubicBezTo>
                    <a:cubicBezTo>
                      <a:pt x="291796" y="372585"/>
                      <a:pt x="372492" y="291868"/>
                      <a:pt x="372492" y="192524"/>
                    </a:cubicBezTo>
                    <a:cubicBezTo>
                      <a:pt x="372492" y="94421"/>
                      <a:pt x="291796" y="13704"/>
                      <a:pt x="192478" y="13704"/>
                    </a:cubicBezTo>
                    <a:close/>
                    <a:moveTo>
                      <a:pt x="192476" y="0"/>
                    </a:moveTo>
                    <a:cubicBezTo>
                      <a:pt x="299270" y="0"/>
                      <a:pt x="386194" y="86948"/>
                      <a:pt x="386194" y="192527"/>
                    </a:cubicBezTo>
                    <a:cubicBezTo>
                      <a:pt x="386194" y="299348"/>
                      <a:pt x="299270" y="386296"/>
                      <a:pt x="192476" y="386296"/>
                    </a:cubicBezTo>
                    <a:cubicBezTo>
                      <a:pt x="86924" y="386296"/>
                      <a:pt x="0" y="299348"/>
                      <a:pt x="0" y="192527"/>
                    </a:cubicBezTo>
                    <a:cubicBezTo>
                      <a:pt x="0" y="86948"/>
                      <a:pt x="86924" y="0"/>
                      <a:pt x="1924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8E0B4D12-2710-8F44-93B1-4FD8203681A7}"/>
                  </a:ext>
                </a:extLst>
              </p:cNvPr>
              <p:cNvSpPr/>
              <p:nvPr/>
            </p:nvSpPr>
            <p:spPr>
              <a:xfrm>
                <a:off x="21585837" y="9865501"/>
                <a:ext cx="36128" cy="996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81">
                    <a:moveTo>
                      <a:pt x="25" y="81"/>
                    </a:moveTo>
                    <a:lnTo>
                      <a:pt x="24" y="81"/>
                    </a:lnTo>
                    <a:cubicBezTo>
                      <a:pt x="21" y="81"/>
                      <a:pt x="19" y="78"/>
                      <a:pt x="20" y="75"/>
                    </a:cubicBezTo>
                    <a:cubicBezTo>
                      <a:pt x="20" y="75"/>
                      <a:pt x="23" y="39"/>
                      <a:pt x="1" y="8"/>
                    </a:cubicBezTo>
                    <a:cubicBezTo>
                      <a:pt x="-1" y="5"/>
                      <a:pt x="0" y="2"/>
                      <a:pt x="2" y="1"/>
                    </a:cubicBezTo>
                    <a:cubicBezTo>
                      <a:pt x="4" y="-1"/>
                      <a:pt x="7" y="-1"/>
                      <a:pt x="9" y="2"/>
                    </a:cubicBezTo>
                    <a:cubicBezTo>
                      <a:pt x="35" y="36"/>
                      <a:pt x="30" y="75"/>
                      <a:pt x="30" y="76"/>
                    </a:cubicBezTo>
                    <a:cubicBezTo>
                      <a:pt x="30" y="79"/>
                      <a:pt x="28" y="81"/>
                      <a:pt x="25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5B7A3916-1170-1040-A658-1B9C477DFB14}"/>
                  </a:ext>
                </a:extLst>
              </p:cNvPr>
              <p:cNvSpPr/>
              <p:nvPr/>
            </p:nvSpPr>
            <p:spPr>
              <a:xfrm>
                <a:off x="21615736" y="9875470"/>
                <a:ext cx="87205" cy="523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43">
                    <a:moveTo>
                      <a:pt x="0" y="43"/>
                    </a:moveTo>
                    <a:cubicBezTo>
                      <a:pt x="0" y="43"/>
                      <a:pt x="51" y="50"/>
                      <a:pt x="71" y="2"/>
                    </a:cubicBezTo>
                    <a:cubicBezTo>
                      <a:pt x="71" y="2"/>
                      <a:pt x="9" y="-14"/>
                      <a:pt x="0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5B4A6D52-4F34-144B-B455-B4FD14630B60}"/>
                  </a:ext>
                </a:extLst>
              </p:cNvPr>
              <p:cNvSpPr/>
              <p:nvPr/>
            </p:nvSpPr>
            <p:spPr>
              <a:xfrm>
                <a:off x="21609508" y="9869080"/>
                <a:ext cx="99662" cy="66204"/>
              </a:xfrm>
              <a:custGeom>
                <a:avLst/>
                <a:gdLst>
                  <a:gd name="connsiteX0" fmla="*/ 60990 w 99662"/>
                  <a:gd name="connsiteY0" fmla="*/ 14773 h 66204"/>
                  <a:gd name="connsiteX1" fmla="*/ 34516 w 99662"/>
                  <a:gd name="connsiteY1" fmla="*/ 23534 h 66204"/>
                  <a:gd name="connsiteX2" fmla="*/ 13702 w 99662"/>
                  <a:gd name="connsiteY2" fmla="*/ 53743 h 66204"/>
                  <a:gd name="connsiteX3" fmla="*/ 84712 w 99662"/>
                  <a:gd name="connsiteY3" fmla="*/ 15075 h 66204"/>
                  <a:gd name="connsiteX4" fmla="*/ 60990 w 99662"/>
                  <a:gd name="connsiteY4" fmla="*/ 14773 h 66204"/>
                  <a:gd name="connsiteX5" fmla="*/ 71208 w 99662"/>
                  <a:gd name="connsiteY5" fmla="*/ 7 h 66204"/>
                  <a:gd name="connsiteX6" fmla="*/ 95970 w 99662"/>
                  <a:gd name="connsiteY6" fmla="*/ 2606 h 66204"/>
                  <a:gd name="connsiteX7" fmla="*/ 99662 w 99662"/>
                  <a:gd name="connsiteY7" fmla="*/ 6275 h 66204"/>
                  <a:gd name="connsiteX8" fmla="*/ 99662 w 99662"/>
                  <a:gd name="connsiteY8" fmla="*/ 11167 h 66204"/>
                  <a:gd name="connsiteX9" fmla="*/ 13534 w 99662"/>
                  <a:gd name="connsiteY9" fmla="*/ 66204 h 66204"/>
                  <a:gd name="connsiteX10" fmla="*/ 4920 w 99662"/>
                  <a:gd name="connsiteY10" fmla="*/ 66204 h 66204"/>
                  <a:gd name="connsiteX11" fmla="*/ 1230 w 99662"/>
                  <a:gd name="connsiteY11" fmla="*/ 62535 h 66204"/>
                  <a:gd name="connsiteX12" fmla="*/ 0 w 99662"/>
                  <a:gd name="connsiteY12" fmla="*/ 58866 h 66204"/>
                  <a:gd name="connsiteX13" fmla="*/ 27068 w 99662"/>
                  <a:gd name="connsiteY13" fmla="*/ 11167 h 66204"/>
                  <a:gd name="connsiteX14" fmla="*/ 71208 w 99662"/>
                  <a:gd name="connsiteY14" fmla="*/ 7 h 6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662" h="66204">
                    <a:moveTo>
                      <a:pt x="60990" y="14773"/>
                    </a:moveTo>
                    <a:cubicBezTo>
                      <a:pt x="51962" y="15680"/>
                      <a:pt x="42474" y="18097"/>
                      <a:pt x="34516" y="23534"/>
                    </a:cubicBezTo>
                    <a:cubicBezTo>
                      <a:pt x="24720" y="30784"/>
                      <a:pt x="17374" y="40451"/>
                      <a:pt x="13702" y="53743"/>
                    </a:cubicBezTo>
                    <a:cubicBezTo>
                      <a:pt x="29618" y="53743"/>
                      <a:pt x="65124" y="50118"/>
                      <a:pt x="84712" y="15075"/>
                    </a:cubicBezTo>
                    <a:cubicBezTo>
                      <a:pt x="78590" y="14471"/>
                      <a:pt x="70020" y="13867"/>
                      <a:pt x="60990" y="14773"/>
                    </a:cubicBezTo>
                    <a:close/>
                    <a:moveTo>
                      <a:pt x="71208" y="7"/>
                    </a:moveTo>
                    <a:cubicBezTo>
                      <a:pt x="84590" y="160"/>
                      <a:pt x="94740" y="2606"/>
                      <a:pt x="95970" y="2606"/>
                    </a:cubicBezTo>
                    <a:cubicBezTo>
                      <a:pt x="97202" y="2606"/>
                      <a:pt x="98432" y="5052"/>
                      <a:pt x="99662" y="6275"/>
                    </a:cubicBezTo>
                    <a:cubicBezTo>
                      <a:pt x="99662" y="7498"/>
                      <a:pt x="99662" y="9944"/>
                      <a:pt x="99662" y="11167"/>
                    </a:cubicBezTo>
                    <a:cubicBezTo>
                      <a:pt x="78746" y="61312"/>
                      <a:pt x="30760" y="66204"/>
                      <a:pt x="13534" y="66204"/>
                    </a:cubicBezTo>
                    <a:cubicBezTo>
                      <a:pt x="7382" y="66204"/>
                      <a:pt x="4920" y="66204"/>
                      <a:pt x="4920" y="66204"/>
                    </a:cubicBezTo>
                    <a:cubicBezTo>
                      <a:pt x="3690" y="66204"/>
                      <a:pt x="1230" y="63758"/>
                      <a:pt x="1230" y="62535"/>
                    </a:cubicBezTo>
                    <a:cubicBezTo>
                      <a:pt x="0" y="62535"/>
                      <a:pt x="0" y="60089"/>
                      <a:pt x="0" y="58866"/>
                    </a:cubicBezTo>
                    <a:cubicBezTo>
                      <a:pt x="2460" y="36851"/>
                      <a:pt x="12304" y="20952"/>
                      <a:pt x="27068" y="11167"/>
                    </a:cubicBezTo>
                    <a:cubicBezTo>
                      <a:pt x="41218" y="1995"/>
                      <a:pt x="57828" y="-146"/>
                      <a:pt x="71208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42EE53F-0BD0-4144-B45C-3C4B38A78A8F}"/>
                  </a:ext>
                </a:extLst>
              </p:cNvPr>
              <p:cNvSpPr/>
              <p:nvPr/>
            </p:nvSpPr>
            <p:spPr>
              <a:xfrm>
                <a:off x="21085025" y="9885436"/>
                <a:ext cx="530707" cy="5308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427">
                    <a:moveTo>
                      <a:pt x="427" y="213"/>
                    </a:moveTo>
                    <a:cubicBezTo>
                      <a:pt x="427" y="331"/>
                      <a:pt x="332" y="427"/>
                      <a:pt x="214" y="427"/>
                    </a:cubicBezTo>
                    <a:cubicBezTo>
                      <a:pt x="96" y="427"/>
                      <a:pt x="0" y="331"/>
                      <a:pt x="0" y="213"/>
                    </a:cubicBezTo>
                    <a:cubicBezTo>
                      <a:pt x="0" y="95"/>
                      <a:pt x="96" y="0"/>
                      <a:pt x="214" y="0"/>
                    </a:cubicBezTo>
                    <a:cubicBezTo>
                      <a:pt x="332" y="0"/>
                      <a:pt x="427" y="95"/>
                      <a:pt x="427" y="2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92608B01-73F3-1A43-ADA6-CCDEC778DB61}"/>
                  </a:ext>
                </a:extLst>
              </p:cNvPr>
              <p:cNvSpPr/>
              <p:nvPr/>
            </p:nvSpPr>
            <p:spPr>
              <a:xfrm>
                <a:off x="21078800" y="9877962"/>
                <a:ext cx="543164" cy="544553"/>
              </a:xfrm>
              <a:custGeom>
                <a:avLst/>
                <a:gdLst>
                  <a:gd name="connsiteX0" fmla="*/ 272202 w 543164"/>
                  <a:gd name="connsiteY0" fmla="*/ 13704 h 544553"/>
                  <a:gd name="connsiteX1" fmla="*/ 13700 w 543164"/>
                  <a:gd name="connsiteY1" fmla="*/ 272273 h 544553"/>
                  <a:gd name="connsiteX2" fmla="*/ 272202 w 543164"/>
                  <a:gd name="connsiteY2" fmla="*/ 530842 h 544553"/>
                  <a:gd name="connsiteX3" fmla="*/ 530704 w 543164"/>
                  <a:gd name="connsiteY3" fmla="*/ 272273 h 544553"/>
                  <a:gd name="connsiteX4" fmla="*/ 272202 w 543164"/>
                  <a:gd name="connsiteY4" fmla="*/ 13704 h 544553"/>
                  <a:gd name="connsiteX5" fmla="*/ 272202 w 543164"/>
                  <a:gd name="connsiteY5" fmla="*/ 0 h 544553"/>
                  <a:gd name="connsiteX6" fmla="*/ 543164 w 543164"/>
                  <a:gd name="connsiteY6" fmla="*/ 272276 h 544553"/>
                  <a:gd name="connsiteX7" fmla="*/ 272202 w 543164"/>
                  <a:gd name="connsiteY7" fmla="*/ 544553 h 544553"/>
                  <a:gd name="connsiteX8" fmla="*/ 0 w 543164"/>
                  <a:gd name="connsiteY8" fmla="*/ 272276 h 544553"/>
                  <a:gd name="connsiteX9" fmla="*/ 272202 w 543164"/>
                  <a:gd name="connsiteY9" fmla="*/ 0 h 544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3164" h="544553">
                    <a:moveTo>
                      <a:pt x="272202" y="13704"/>
                    </a:moveTo>
                    <a:cubicBezTo>
                      <a:pt x="129280" y="13704"/>
                      <a:pt x="13700" y="129314"/>
                      <a:pt x="13700" y="272273"/>
                    </a:cubicBezTo>
                    <a:cubicBezTo>
                      <a:pt x="13700" y="413989"/>
                      <a:pt x="129280" y="530842"/>
                      <a:pt x="272202" y="530842"/>
                    </a:cubicBezTo>
                    <a:cubicBezTo>
                      <a:pt x="413880" y="530842"/>
                      <a:pt x="530704" y="413989"/>
                      <a:pt x="530704" y="272273"/>
                    </a:cubicBezTo>
                    <a:cubicBezTo>
                      <a:pt x="530704" y="129314"/>
                      <a:pt x="413880" y="13704"/>
                      <a:pt x="272202" y="13704"/>
                    </a:cubicBezTo>
                    <a:close/>
                    <a:moveTo>
                      <a:pt x="272202" y="0"/>
                    </a:moveTo>
                    <a:cubicBezTo>
                      <a:pt x="421356" y="0"/>
                      <a:pt x="543164" y="121841"/>
                      <a:pt x="543164" y="272276"/>
                    </a:cubicBezTo>
                    <a:cubicBezTo>
                      <a:pt x="543164" y="422712"/>
                      <a:pt x="421356" y="544553"/>
                      <a:pt x="272202" y="544553"/>
                    </a:cubicBezTo>
                    <a:cubicBezTo>
                      <a:pt x="121808" y="544553"/>
                      <a:pt x="0" y="422712"/>
                      <a:pt x="0" y="272276"/>
                    </a:cubicBezTo>
                    <a:cubicBezTo>
                      <a:pt x="0" y="121841"/>
                      <a:pt x="121808" y="0"/>
                      <a:pt x="272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65089FF6-D25D-C442-B8CD-8341D7334AC1}"/>
                  </a:ext>
                </a:extLst>
              </p:cNvPr>
              <p:cNvSpPr/>
              <p:nvPr/>
            </p:nvSpPr>
            <p:spPr>
              <a:xfrm>
                <a:off x="21261927" y="9972667"/>
                <a:ext cx="14950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">
                    <a:moveTo>
                      <a:pt x="13" y="8"/>
                    </a:moveTo>
                    <a:cubicBezTo>
                      <a:pt x="12" y="10"/>
                      <a:pt x="8" y="13"/>
                      <a:pt x="5" y="12"/>
                    </a:cubicBezTo>
                    <a:cubicBezTo>
                      <a:pt x="2" y="11"/>
                      <a:pt x="0" y="8"/>
                      <a:pt x="0" y="4"/>
                    </a:cubicBezTo>
                    <a:cubicBezTo>
                      <a:pt x="1" y="1"/>
                      <a:pt x="4" y="-1"/>
                      <a:pt x="8" y="0"/>
                    </a:cubicBezTo>
                    <a:cubicBezTo>
                      <a:pt x="11" y="1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49FA32A2-8CD0-C547-A9FD-8D98674890A5}"/>
                  </a:ext>
                </a:extLst>
              </p:cNvPr>
              <p:cNvSpPr/>
              <p:nvPr/>
            </p:nvSpPr>
            <p:spPr>
              <a:xfrm>
                <a:off x="21188429" y="9991355"/>
                <a:ext cx="14950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">
                    <a:moveTo>
                      <a:pt x="13" y="7"/>
                    </a:moveTo>
                    <a:cubicBezTo>
                      <a:pt x="12" y="10"/>
                      <a:pt x="9" y="13"/>
                      <a:pt x="5" y="12"/>
                    </a:cubicBezTo>
                    <a:cubicBezTo>
                      <a:pt x="2" y="11"/>
                      <a:pt x="0" y="8"/>
                      <a:pt x="0" y="4"/>
                    </a:cubicBezTo>
                    <a:cubicBezTo>
                      <a:pt x="1" y="1"/>
                      <a:pt x="5" y="-1"/>
                      <a:pt x="8" y="0"/>
                    </a:cubicBezTo>
                    <a:cubicBezTo>
                      <a:pt x="11" y="0"/>
                      <a:pt x="13" y="4"/>
                      <a:pt x="13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4F51ED7C-8DD0-2C4A-B132-32595E8CC869}"/>
                  </a:ext>
                </a:extLst>
              </p:cNvPr>
              <p:cNvSpPr/>
              <p:nvPr/>
            </p:nvSpPr>
            <p:spPr>
              <a:xfrm>
                <a:off x="21228294" y="10059895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2" y="7"/>
                    </a:moveTo>
                    <a:cubicBezTo>
                      <a:pt x="11" y="10"/>
                      <a:pt x="8" y="13"/>
                      <a:pt x="4" y="12"/>
                    </a:cubicBezTo>
                    <a:cubicBezTo>
                      <a:pt x="1" y="12"/>
                      <a:pt x="-1" y="8"/>
                      <a:pt x="0" y="5"/>
                    </a:cubicBezTo>
                    <a:cubicBezTo>
                      <a:pt x="0" y="1"/>
                      <a:pt x="3" y="-1"/>
                      <a:pt x="7" y="0"/>
                    </a:cubicBezTo>
                    <a:cubicBezTo>
                      <a:pt x="10" y="1"/>
                      <a:pt x="13" y="3"/>
                      <a:pt x="12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DE2D4363-5092-A746-9D82-F5DABD3EC4AC}"/>
                  </a:ext>
                </a:extLst>
              </p:cNvPr>
              <p:cNvSpPr/>
              <p:nvPr/>
            </p:nvSpPr>
            <p:spPr>
              <a:xfrm>
                <a:off x="21182200" y="10084818"/>
                <a:ext cx="14950" cy="14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3">
                    <a:moveTo>
                      <a:pt x="12" y="8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1" y="12"/>
                      <a:pt x="-1" y="9"/>
                      <a:pt x="0" y="5"/>
                    </a:cubicBezTo>
                    <a:cubicBezTo>
                      <a:pt x="1" y="2"/>
                      <a:pt x="4" y="-1"/>
                      <a:pt x="8" y="0"/>
                    </a:cubicBezTo>
                    <a:cubicBezTo>
                      <a:pt x="11" y="1"/>
                      <a:pt x="13" y="4"/>
                      <a:pt x="12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999D0A82-B96D-EF45-9127-952CE656B6AF}"/>
                  </a:ext>
                </a:extLst>
              </p:cNvPr>
              <p:cNvSpPr/>
              <p:nvPr/>
            </p:nvSpPr>
            <p:spPr>
              <a:xfrm>
                <a:off x="21175971" y="10039957"/>
                <a:ext cx="14950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">
                    <a:moveTo>
                      <a:pt x="13" y="8"/>
                    </a:moveTo>
                    <a:cubicBezTo>
                      <a:pt x="12" y="11"/>
                      <a:pt x="8" y="13"/>
                      <a:pt x="5" y="12"/>
                    </a:cubicBezTo>
                    <a:cubicBezTo>
                      <a:pt x="2" y="12"/>
                      <a:pt x="0" y="8"/>
                      <a:pt x="0" y="5"/>
                    </a:cubicBezTo>
                    <a:cubicBezTo>
                      <a:pt x="1" y="2"/>
                      <a:pt x="4" y="-1"/>
                      <a:pt x="8" y="0"/>
                    </a:cubicBezTo>
                    <a:cubicBezTo>
                      <a:pt x="11" y="1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35FEB59B-BD38-EA44-9936-463D74571828}"/>
                  </a:ext>
                </a:extLst>
              </p:cNvPr>
              <p:cNvSpPr/>
              <p:nvPr/>
            </p:nvSpPr>
            <p:spPr>
              <a:xfrm>
                <a:off x="21230786" y="10007555"/>
                <a:ext cx="13704" cy="14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">
                    <a:moveTo>
                      <a:pt x="12" y="8"/>
                    </a:moveTo>
                    <a:cubicBezTo>
                      <a:pt x="12" y="11"/>
                      <a:pt x="8" y="14"/>
                      <a:pt x="5" y="13"/>
                    </a:cubicBezTo>
                    <a:cubicBezTo>
                      <a:pt x="1" y="12"/>
                      <a:pt x="0" y="9"/>
                      <a:pt x="0" y="5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11" y="2"/>
                      <a:pt x="13" y="4"/>
                      <a:pt x="12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314AF262-D3F5-CB4B-8B90-5EDFBB3F199B}"/>
                  </a:ext>
                </a:extLst>
              </p:cNvPr>
              <p:cNvSpPr/>
              <p:nvPr/>
            </p:nvSpPr>
            <p:spPr>
              <a:xfrm>
                <a:off x="21284352" y="10025004"/>
                <a:ext cx="14950" cy="14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3">
                    <a:moveTo>
                      <a:pt x="13" y="7"/>
                    </a:moveTo>
                    <a:cubicBezTo>
                      <a:pt x="12" y="11"/>
                      <a:pt x="8" y="13"/>
                      <a:pt x="5" y="12"/>
                    </a:cubicBezTo>
                    <a:cubicBezTo>
                      <a:pt x="2" y="11"/>
                      <a:pt x="-1" y="8"/>
                      <a:pt x="1" y="5"/>
                    </a:cubicBezTo>
                    <a:cubicBezTo>
                      <a:pt x="1" y="1"/>
                      <a:pt x="4" y="-1"/>
                      <a:pt x="8" y="0"/>
                    </a:cubicBezTo>
                    <a:cubicBezTo>
                      <a:pt x="11" y="0"/>
                      <a:pt x="13" y="4"/>
                      <a:pt x="13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86E24268-374E-364D-974D-7E7A1BE68622}"/>
                  </a:ext>
                </a:extLst>
              </p:cNvPr>
              <p:cNvSpPr/>
              <p:nvPr/>
            </p:nvSpPr>
            <p:spPr>
              <a:xfrm>
                <a:off x="21308025" y="9982633"/>
                <a:ext cx="13704" cy="13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">
                    <a:moveTo>
                      <a:pt x="12" y="7"/>
                    </a:moveTo>
                    <a:cubicBezTo>
                      <a:pt x="11" y="11"/>
                      <a:pt x="8" y="13"/>
                      <a:pt x="4" y="12"/>
                    </a:cubicBezTo>
                    <a:cubicBezTo>
                      <a:pt x="1" y="12"/>
                      <a:pt x="-1" y="8"/>
                      <a:pt x="0" y="5"/>
                    </a:cubicBez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3" y="4"/>
                      <a:pt x="12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68C2DE8E-DCDB-2E45-AA9E-71BAC4B7E81D}"/>
                  </a:ext>
                </a:extLst>
              </p:cNvPr>
              <p:cNvSpPr/>
              <p:nvPr/>
            </p:nvSpPr>
            <p:spPr>
              <a:xfrm>
                <a:off x="21278126" y="10078587"/>
                <a:ext cx="13704" cy="14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">
                    <a:moveTo>
                      <a:pt x="12" y="8"/>
                    </a:moveTo>
                    <a:cubicBezTo>
                      <a:pt x="12" y="11"/>
                      <a:pt x="8" y="13"/>
                      <a:pt x="5" y="12"/>
                    </a:cubicBezTo>
                    <a:cubicBezTo>
                      <a:pt x="1" y="12"/>
                      <a:pt x="0" y="8"/>
                      <a:pt x="0" y="5"/>
                    </a:cubicBezTo>
                    <a:cubicBezTo>
                      <a:pt x="1" y="1"/>
                      <a:pt x="4" y="-1"/>
                      <a:pt x="7" y="0"/>
                    </a:cubicBezTo>
                    <a:cubicBezTo>
                      <a:pt x="11" y="1"/>
                      <a:pt x="13" y="4"/>
                      <a:pt x="12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39D883F-7715-CB48-B767-4867E66D6E5E}"/>
                  </a:ext>
                </a:extLst>
              </p:cNvPr>
              <p:cNvSpPr/>
              <p:nvPr/>
            </p:nvSpPr>
            <p:spPr>
              <a:xfrm>
                <a:off x="20261557" y="10150862"/>
                <a:ext cx="1600842" cy="566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6" h="456">
                    <a:moveTo>
                      <a:pt x="1286" y="0"/>
                    </a:moveTo>
                    <a:cubicBezTo>
                      <a:pt x="1286" y="39"/>
                      <a:pt x="998" y="71"/>
                      <a:pt x="642" y="71"/>
                    </a:cubicBezTo>
                    <a:cubicBezTo>
                      <a:pt x="288" y="71"/>
                      <a:pt x="0" y="39"/>
                      <a:pt x="0" y="0"/>
                    </a:cubicBezTo>
                    <a:cubicBezTo>
                      <a:pt x="0" y="0"/>
                      <a:pt x="4" y="298"/>
                      <a:pt x="389" y="390"/>
                    </a:cubicBezTo>
                    <a:lnTo>
                      <a:pt x="374" y="403"/>
                    </a:lnTo>
                    <a:cubicBezTo>
                      <a:pt x="352" y="420"/>
                      <a:pt x="364" y="456"/>
                      <a:pt x="392" y="456"/>
                    </a:cubicBezTo>
                    <a:lnTo>
                      <a:pt x="642" y="456"/>
                    </a:lnTo>
                    <a:lnTo>
                      <a:pt x="893" y="456"/>
                    </a:lnTo>
                    <a:cubicBezTo>
                      <a:pt x="921" y="456"/>
                      <a:pt x="933" y="420"/>
                      <a:pt x="912" y="403"/>
                    </a:cubicBezTo>
                    <a:lnTo>
                      <a:pt x="896" y="390"/>
                    </a:lnTo>
                    <a:cubicBezTo>
                      <a:pt x="1282" y="298"/>
                      <a:pt x="1286" y="0"/>
                      <a:pt x="12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8C83EE9C-E488-954B-885B-0D17D1B33196}"/>
                  </a:ext>
                </a:extLst>
              </p:cNvPr>
              <p:cNvSpPr/>
              <p:nvPr/>
            </p:nvSpPr>
            <p:spPr>
              <a:xfrm>
                <a:off x="20254084" y="10144631"/>
                <a:ext cx="1614548" cy="579444"/>
              </a:xfrm>
              <a:custGeom>
                <a:avLst/>
                <a:gdLst>
                  <a:gd name="connsiteX0" fmla="*/ 16192 w 1614548"/>
                  <a:gd name="connsiteY0" fmla="*/ 27415 h 579444"/>
                  <a:gd name="connsiteX1" fmla="*/ 75944 w 1614548"/>
                  <a:gd name="connsiteY1" fmla="*/ 202712 h 579444"/>
                  <a:gd name="connsiteX2" fmla="*/ 494200 w 1614548"/>
                  <a:gd name="connsiteY2" fmla="*/ 484927 h 579444"/>
                  <a:gd name="connsiteX3" fmla="*/ 499180 w 1614548"/>
                  <a:gd name="connsiteY3" fmla="*/ 489899 h 579444"/>
                  <a:gd name="connsiteX4" fmla="*/ 496690 w 1614548"/>
                  <a:gd name="connsiteY4" fmla="*/ 497359 h 579444"/>
                  <a:gd name="connsiteX5" fmla="*/ 476772 w 1614548"/>
                  <a:gd name="connsiteY5" fmla="*/ 512278 h 579444"/>
                  <a:gd name="connsiteX6" fmla="*/ 466814 w 1614548"/>
                  <a:gd name="connsiteY6" fmla="*/ 545845 h 579444"/>
                  <a:gd name="connsiteX7" fmla="*/ 495444 w 1614548"/>
                  <a:gd name="connsiteY7" fmla="*/ 565737 h 579444"/>
                  <a:gd name="connsiteX8" fmla="*/ 1119094 w 1614548"/>
                  <a:gd name="connsiteY8" fmla="*/ 565737 h 579444"/>
                  <a:gd name="connsiteX9" fmla="*/ 1147724 w 1614548"/>
                  <a:gd name="connsiteY9" fmla="*/ 545845 h 579444"/>
                  <a:gd name="connsiteX10" fmla="*/ 1139012 w 1614548"/>
                  <a:gd name="connsiteY10" fmla="*/ 512278 h 579444"/>
                  <a:gd name="connsiteX11" fmla="*/ 1117850 w 1614548"/>
                  <a:gd name="connsiteY11" fmla="*/ 497359 h 579444"/>
                  <a:gd name="connsiteX12" fmla="*/ 1116604 w 1614548"/>
                  <a:gd name="connsiteY12" fmla="*/ 489899 h 579444"/>
                  <a:gd name="connsiteX13" fmla="*/ 1120340 w 1614548"/>
                  <a:gd name="connsiteY13" fmla="*/ 484927 h 579444"/>
                  <a:gd name="connsiteX14" fmla="*/ 1539840 w 1614548"/>
                  <a:gd name="connsiteY14" fmla="*/ 202712 h 579444"/>
                  <a:gd name="connsiteX15" fmla="*/ 1599592 w 1614548"/>
                  <a:gd name="connsiteY15" fmla="*/ 27415 h 579444"/>
                  <a:gd name="connsiteX16" fmla="*/ 1374280 w 1614548"/>
                  <a:gd name="connsiteY16" fmla="*/ 74658 h 579444"/>
                  <a:gd name="connsiteX17" fmla="*/ 806648 w 1614548"/>
                  <a:gd name="connsiteY17" fmla="*/ 100766 h 579444"/>
                  <a:gd name="connsiteX18" fmla="*/ 240258 w 1614548"/>
                  <a:gd name="connsiteY18" fmla="*/ 74658 h 579444"/>
                  <a:gd name="connsiteX19" fmla="*/ 16192 w 1614548"/>
                  <a:gd name="connsiteY19" fmla="*/ 27415 h 579444"/>
                  <a:gd name="connsiteX20" fmla="*/ 7470 w 1614548"/>
                  <a:gd name="connsiteY20" fmla="*/ 0 h 579444"/>
                  <a:gd name="connsiteX21" fmla="*/ 13694 w 1614548"/>
                  <a:gd name="connsiteY21" fmla="*/ 6217 h 579444"/>
                  <a:gd name="connsiteX22" fmla="*/ 242744 w 1614548"/>
                  <a:gd name="connsiteY22" fmla="*/ 62172 h 579444"/>
                  <a:gd name="connsiteX23" fmla="*/ 806652 w 1614548"/>
                  <a:gd name="connsiteY23" fmla="*/ 87041 h 579444"/>
                  <a:gd name="connsiteX24" fmla="*/ 1373050 w 1614548"/>
                  <a:gd name="connsiteY24" fmla="*/ 62172 h 579444"/>
                  <a:gd name="connsiteX25" fmla="*/ 1600854 w 1614548"/>
                  <a:gd name="connsiteY25" fmla="*/ 6217 h 579444"/>
                  <a:gd name="connsiteX26" fmla="*/ 1608322 w 1614548"/>
                  <a:gd name="connsiteY26" fmla="*/ 0 h 579444"/>
                  <a:gd name="connsiteX27" fmla="*/ 1614548 w 1614548"/>
                  <a:gd name="connsiteY27" fmla="*/ 6217 h 579444"/>
                  <a:gd name="connsiteX28" fmla="*/ 1614548 w 1614548"/>
                  <a:gd name="connsiteY28" fmla="*/ 8704 h 579444"/>
                  <a:gd name="connsiteX29" fmla="*/ 1551060 w 1614548"/>
                  <a:gd name="connsiteY29" fmla="*/ 208898 h 579444"/>
                  <a:gd name="connsiteX30" fmla="*/ 1137776 w 1614548"/>
                  <a:gd name="connsiteY30" fmla="*/ 494890 h 579444"/>
                  <a:gd name="connsiteX31" fmla="*/ 1146490 w 1614548"/>
                  <a:gd name="connsiteY31" fmla="*/ 501107 h 579444"/>
                  <a:gd name="connsiteX32" fmla="*/ 1160184 w 1614548"/>
                  <a:gd name="connsiteY32" fmla="*/ 550845 h 579444"/>
                  <a:gd name="connsiteX33" fmla="*/ 1119104 w 1614548"/>
                  <a:gd name="connsiteY33" fmla="*/ 579444 h 579444"/>
                  <a:gd name="connsiteX34" fmla="*/ 495444 w 1614548"/>
                  <a:gd name="connsiteY34" fmla="*/ 579444 h 579444"/>
                  <a:gd name="connsiteX35" fmla="*/ 454364 w 1614548"/>
                  <a:gd name="connsiteY35" fmla="*/ 550845 h 579444"/>
                  <a:gd name="connsiteX36" fmla="*/ 468058 w 1614548"/>
                  <a:gd name="connsiteY36" fmla="*/ 501107 h 579444"/>
                  <a:gd name="connsiteX37" fmla="*/ 478016 w 1614548"/>
                  <a:gd name="connsiteY37" fmla="*/ 494890 h 579444"/>
                  <a:gd name="connsiteX38" fmla="*/ 64732 w 1614548"/>
                  <a:gd name="connsiteY38" fmla="*/ 208898 h 579444"/>
                  <a:gd name="connsiteX39" fmla="*/ 0 w 1614548"/>
                  <a:gd name="connsiteY39" fmla="*/ 8704 h 579444"/>
                  <a:gd name="connsiteX40" fmla="*/ 0 w 1614548"/>
                  <a:gd name="connsiteY40" fmla="*/ 6217 h 579444"/>
                  <a:gd name="connsiteX41" fmla="*/ 7470 w 1614548"/>
                  <a:gd name="connsiteY41" fmla="*/ 0 h 57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614548" h="579444">
                    <a:moveTo>
                      <a:pt x="16192" y="27415"/>
                    </a:moveTo>
                    <a:cubicBezTo>
                      <a:pt x="18682" y="60982"/>
                      <a:pt x="32376" y="128117"/>
                      <a:pt x="75944" y="202712"/>
                    </a:cubicBezTo>
                    <a:cubicBezTo>
                      <a:pt x="130716" y="299684"/>
                      <a:pt x="247728" y="426494"/>
                      <a:pt x="494200" y="484927"/>
                    </a:cubicBezTo>
                    <a:cubicBezTo>
                      <a:pt x="496690" y="486170"/>
                      <a:pt x="497934" y="487413"/>
                      <a:pt x="499180" y="489899"/>
                    </a:cubicBezTo>
                    <a:cubicBezTo>
                      <a:pt x="499180" y="492386"/>
                      <a:pt x="499180" y="494872"/>
                      <a:pt x="496690" y="497359"/>
                    </a:cubicBezTo>
                    <a:lnTo>
                      <a:pt x="476772" y="512278"/>
                    </a:lnTo>
                    <a:cubicBezTo>
                      <a:pt x="464324" y="522224"/>
                      <a:pt x="464324" y="537143"/>
                      <a:pt x="466814" y="545845"/>
                    </a:cubicBezTo>
                    <a:cubicBezTo>
                      <a:pt x="470548" y="555791"/>
                      <a:pt x="480508" y="565737"/>
                      <a:pt x="495444" y="565737"/>
                    </a:cubicBezTo>
                    <a:lnTo>
                      <a:pt x="1119094" y="565737"/>
                    </a:lnTo>
                    <a:cubicBezTo>
                      <a:pt x="1135276" y="565737"/>
                      <a:pt x="1143990" y="555791"/>
                      <a:pt x="1147724" y="545845"/>
                    </a:cubicBezTo>
                    <a:cubicBezTo>
                      <a:pt x="1151460" y="537143"/>
                      <a:pt x="1150214" y="522224"/>
                      <a:pt x="1139012" y="512278"/>
                    </a:cubicBezTo>
                    <a:lnTo>
                      <a:pt x="1117850" y="497359"/>
                    </a:lnTo>
                    <a:cubicBezTo>
                      <a:pt x="1116604" y="494872"/>
                      <a:pt x="1115360" y="492386"/>
                      <a:pt x="1116604" y="489899"/>
                    </a:cubicBezTo>
                    <a:cubicBezTo>
                      <a:pt x="1116604" y="487413"/>
                      <a:pt x="1117850" y="486170"/>
                      <a:pt x="1120340" y="484927"/>
                    </a:cubicBezTo>
                    <a:cubicBezTo>
                      <a:pt x="1256024" y="452602"/>
                      <a:pt x="1439010" y="378008"/>
                      <a:pt x="1539840" y="202712"/>
                    </a:cubicBezTo>
                    <a:cubicBezTo>
                      <a:pt x="1582164" y="128117"/>
                      <a:pt x="1595856" y="60982"/>
                      <a:pt x="1599592" y="27415"/>
                    </a:cubicBezTo>
                    <a:cubicBezTo>
                      <a:pt x="1577184" y="41091"/>
                      <a:pt x="1518678" y="59739"/>
                      <a:pt x="1374280" y="74658"/>
                    </a:cubicBezTo>
                    <a:cubicBezTo>
                      <a:pt x="1222414" y="92063"/>
                      <a:pt x="1022000" y="100766"/>
                      <a:pt x="806648" y="100766"/>
                    </a:cubicBezTo>
                    <a:cubicBezTo>
                      <a:pt x="593784" y="100766"/>
                      <a:pt x="392126" y="92063"/>
                      <a:pt x="240258" y="74658"/>
                    </a:cubicBezTo>
                    <a:cubicBezTo>
                      <a:pt x="95860" y="59739"/>
                      <a:pt x="38600" y="41091"/>
                      <a:pt x="16192" y="27415"/>
                    </a:cubicBezTo>
                    <a:close/>
                    <a:moveTo>
                      <a:pt x="7470" y="0"/>
                    </a:moveTo>
                    <a:cubicBezTo>
                      <a:pt x="11204" y="0"/>
                      <a:pt x="13694" y="2487"/>
                      <a:pt x="13694" y="6217"/>
                    </a:cubicBezTo>
                    <a:cubicBezTo>
                      <a:pt x="14938" y="17408"/>
                      <a:pt x="63488" y="42277"/>
                      <a:pt x="242744" y="62172"/>
                    </a:cubicBezTo>
                    <a:cubicBezTo>
                      <a:pt x="393368" y="78337"/>
                      <a:pt x="593786" y="87041"/>
                      <a:pt x="806652" y="87041"/>
                    </a:cubicBezTo>
                    <a:cubicBezTo>
                      <a:pt x="1020762" y="87041"/>
                      <a:pt x="1222426" y="78337"/>
                      <a:pt x="1373050" y="62172"/>
                    </a:cubicBezTo>
                    <a:cubicBezTo>
                      <a:pt x="1552306" y="42277"/>
                      <a:pt x="1600854" y="17408"/>
                      <a:pt x="1600854" y="6217"/>
                    </a:cubicBezTo>
                    <a:cubicBezTo>
                      <a:pt x="1600854" y="2487"/>
                      <a:pt x="1604588" y="0"/>
                      <a:pt x="1608322" y="0"/>
                    </a:cubicBezTo>
                    <a:cubicBezTo>
                      <a:pt x="1612058" y="0"/>
                      <a:pt x="1614548" y="2487"/>
                      <a:pt x="1614548" y="6217"/>
                    </a:cubicBezTo>
                    <a:cubicBezTo>
                      <a:pt x="1614548" y="7461"/>
                      <a:pt x="1614548" y="8704"/>
                      <a:pt x="1614548" y="8704"/>
                    </a:cubicBezTo>
                    <a:cubicBezTo>
                      <a:pt x="1614548" y="23625"/>
                      <a:pt x="1608322" y="109423"/>
                      <a:pt x="1551060" y="208898"/>
                    </a:cubicBezTo>
                    <a:cubicBezTo>
                      <a:pt x="1495044" y="305887"/>
                      <a:pt x="1379274" y="432718"/>
                      <a:pt x="1137776" y="494890"/>
                    </a:cubicBezTo>
                    <a:lnTo>
                      <a:pt x="1146490" y="501107"/>
                    </a:lnTo>
                    <a:cubicBezTo>
                      <a:pt x="1161428" y="513542"/>
                      <a:pt x="1166408" y="532193"/>
                      <a:pt x="1160184" y="550845"/>
                    </a:cubicBezTo>
                    <a:cubicBezTo>
                      <a:pt x="1153960" y="568253"/>
                      <a:pt x="1139022" y="579444"/>
                      <a:pt x="1119104" y="579444"/>
                    </a:cubicBezTo>
                    <a:lnTo>
                      <a:pt x="495444" y="579444"/>
                    </a:lnTo>
                    <a:cubicBezTo>
                      <a:pt x="476772" y="579444"/>
                      <a:pt x="460588" y="568253"/>
                      <a:pt x="454364" y="550845"/>
                    </a:cubicBezTo>
                    <a:cubicBezTo>
                      <a:pt x="448140" y="532193"/>
                      <a:pt x="454364" y="513542"/>
                      <a:pt x="468058" y="501107"/>
                    </a:cubicBezTo>
                    <a:lnTo>
                      <a:pt x="478016" y="494890"/>
                    </a:lnTo>
                    <a:cubicBezTo>
                      <a:pt x="236518" y="432718"/>
                      <a:pt x="119504" y="305887"/>
                      <a:pt x="64732" y="208898"/>
                    </a:cubicBezTo>
                    <a:cubicBezTo>
                      <a:pt x="7470" y="109423"/>
                      <a:pt x="1246" y="23625"/>
                      <a:pt x="0" y="8704"/>
                    </a:cubicBezTo>
                    <a:cubicBezTo>
                      <a:pt x="0" y="8704"/>
                      <a:pt x="0" y="7461"/>
                      <a:pt x="0" y="6217"/>
                    </a:cubicBezTo>
                    <a:cubicBezTo>
                      <a:pt x="0" y="2487"/>
                      <a:pt x="3736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45711186-0AD7-1E41-8A9B-619BDF3FAB33}"/>
                </a:ext>
              </a:extLst>
            </p:cNvPr>
            <p:cNvGrpSpPr/>
            <p:nvPr/>
          </p:nvGrpSpPr>
          <p:grpSpPr>
            <a:xfrm>
              <a:off x="12340816" y="8729043"/>
              <a:ext cx="753701" cy="1439264"/>
              <a:chOff x="12340816" y="8729043"/>
              <a:chExt cx="753701" cy="1439264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B9429EB5-996F-A949-AB4F-FB08F25E12DC}"/>
                  </a:ext>
                </a:extLst>
              </p:cNvPr>
              <p:cNvSpPr/>
              <p:nvPr/>
            </p:nvSpPr>
            <p:spPr>
              <a:xfrm>
                <a:off x="12699604" y="9043061"/>
                <a:ext cx="386195" cy="11190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899">
                    <a:moveTo>
                      <a:pt x="0" y="126"/>
                    </a:moveTo>
                    <a:lnTo>
                      <a:pt x="0" y="899"/>
                    </a:lnTo>
                    <a:lnTo>
                      <a:pt x="311" y="774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3431D0A3-B951-CF4B-940A-36E0365B8E0A}"/>
                  </a:ext>
                </a:extLst>
              </p:cNvPr>
              <p:cNvSpPr/>
              <p:nvPr/>
            </p:nvSpPr>
            <p:spPr>
              <a:xfrm>
                <a:off x="12693375" y="9036834"/>
                <a:ext cx="399899" cy="1131473"/>
              </a:xfrm>
              <a:custGeom>
                <a:avLst/>
                <a:gdLst>
                  <a:gd name="connsiteX0" fmla="*/ 386193 w 399899"/>
                  <a:gd name="connsiteY0" fmla="*/ 16200 h 1131473"/>
                  <a:gd name="connsiteX1" fmla="*/ 13701 w 399899"/>
                  <a:gd name="connsiteY1" fmla="*/ 168054 h 1131473"/>
                  <a:gd name="connsiteX2" fmla="*/ 13701 w 399899"/>
                  <a:gd name="connsiteY2" fmla="*/ 1116521 h 1131473"/>
                  <a:gd name="connsiteX3" fmla="*/ 386193 w 399899"/>
                  <a:gd name="connsiteY3" fmla="*/ 964667 h 1131473"/>
                  <a:gd name="connsiteX4" fmla="*/ 389964 w 399899"/>
                  <a:gd name="connsiteY4" fmla="*/ 0 h 1131473"/>
                  <a:gd name="connsiteX5" fmla="*/ 396173 w 399899"/>
                  <a:gd name="connsiteY5" fmla="*/ 1245 h 1131473"/>
                  <a:gd name="connsiteX6" fmla="*/ 399899 w 399899"/>
                  <a:gd name="connsiteY6" fmla="*/ 6224 h 1131473"/>
                  <a:gd name="connsiteX7" fmla="*/ 399899 w 399899"/>
                  <a:gd name="connsiteY7" fmla="*/ 969656 h 1131473"/>
                  <a:gd name="connsiteX8" fmla="*/ 396173 w 399899"/>
                  <a:gd name="connsiteY8" fmla="*/ 974635 h 1131473"/>
                  <a:gd name="connsiteX9" fmla="*/ 9935 w 399899"/>
                  <a:gd name="connsiteY9" fmla="*/ 1131473 h 1131473"/>
                  <a:gd name="connsiteX10" fmla="*/ 6210 w 399899"/>
                  <a:gd name="connsiteY10" fmla="*/ 1131473 h 1131473"/>
                  <a:gd name="connsiteX11" fmla="*/ 2484 w 399899"/>
                  <a:gd name="connsiteY11" fmla="*/ 1131473 h 1131473"/>
                  <a:gd name="connsiteX12" fmla="*/ 0 w 399899"/>
                  <a:gd name="connsiteY12" fmla="*/ 1125249 h 1131473"/>
                  <a:gd name="connsiteX13" fmla="*/ 0 w 399899"/>
                  <a:gd name="connsiteY13" fmla="*/ 163062 h 1131473"/>
                  <a:gd name="connsiteX14" fmla="*/ 4968 w 399899"/>
                  <a:gd name="connsiteY14" fmla="*/ 156838 h 11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9899" h="1131473">
                    <a:moveTo>
                      <a:pt x="386193" y="16200"/>
                    </a:moveTo>
                    <a:lnTo>
                      <a:pt x="13701" y="168054"/>
                    </a:lnTo>
                    <a:lnTo>
                      <a:pt x="13701" y="1116521"/>
                    </a:lnTo>
                    <a:lnTo>
                      <a:pt x="386193" y="964667"/>
                    </a:lnTo>
                    <a:close/>
                    <a:moveTo>
                      <a:pt x="389964" y="0"/>
                    </a:moveTo>
                    <a:cubicBezTo>
                      <a:pt x="392447" y="0"/>
                      <a:pt x="394931" y="0"/>
                      <a:pt x="396173" y="1245"/>
                    </a:cubicBezTo>
                    <a:cubicBezTo>
                      <a:pt x="398657" y="2489"/>
                      <a:pt x="399899" y="4979"/>
                      <a:pt x="399899" y="6224"/>
                    </a:cubicBezTo>
                    <a:lnTo>
                      <a:pt x="399899" y="969656"/>
                    </a:lnTo>
                    <a:cubicBezTo>
                      <a:pt x="399899" y="972146"/>
                      <a:pt x="397415" y="974635"/>
                      <a:pt x="396173" y="974635"/>
                    </a:cubicBezTo>
                    <a:lnTo>
                      <a:pt x="9935" y="1131473"/>
                    </a:lnTo>
                    <a:cubicBezTo>
                      <a:pt x="8693" y="1131473"/>
                      <a:pt x="7452" y="1131473"/>
                      <a:pt x="6210" y="1131473"/>
                    </a:cubicBezTo>
                    <a:cubicBezTo>
                      <a:pt x="6210" y="1131473"/>
                      <a:pt x="4968" y="1131473"/>
                      <a:pt x="2484" y="1131473"/>
                    </a:cubicBezTo>
                    <a:cubicBezTo>
                      <a:pt x="1242" y="1130228"/>
                      <a:pt x="0" y="1127739"/>
                      <a:pt x="0" y="1125249"/>
                    </a:cubicBezTo>
                    <a:lnTo>
                      <a:pt x="0" y="163062"/>
                    </a:lnTo>
                    <a:cubicBezTo>
                      <a:pt x="0" y="160572"/>
                      <a:pt x="2484" y="158083"/>
                      <a:pt x="4968" y="1568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24280803-73F1-CA4F-A659-2E8D1CA5DB8A}"/>
                  </a:ext>
                </a:extLst>
              </p:cNvPr>
              <p:cNvSpPr/>
              <p:nvPr/>
            </p:nvSpPr>
            <p:spPr>
              <a:xfrm>
                <a:off x="12347045" y="9041818"/>
                <a:ext cx="351313" cy="11202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900">
                    <a:moveTo>
                      <a:pt x="283" y="127"/>
                    </a:moveTo>
                    <a:lnTo>
                      <a:pt x="283" y="900"/>
                    </a:lnTo>
                    <a:lnTo>
                      <a:pt x="0" y="7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90DC4FE6-41D5-3646-95F7-0AC38C9AE6B3}"/>
                  </a:ext>
                </a:extLst>
              </p:cNvPr>
              <p:cNvSpPr/>
              <p:nvPr/>
            </p:nvSpPr>
            <p:spPr>
              <a:xfrm>
                <a:off x="12340816" y="9035392"/>
                <a:ext cx="365017" cy="1132912"/>
              </a:xfrm>
              <a:custGeom>
                <a:avLst/>
                <a:gdLst>
                  <a:gd name="connsiteX0" fmla="*/ 13701 w 365017"/>
                  <a:gd name="connsiteY0" fmla="*/ 16392 h 1132912"/>
                  <a:gd name="connsiteX1" fmla="*/ 13701 w 365017"/>
                  <a:gd name="connsiteY1" fmla="*/ 964859 h 1132912"/>
                  <a:gd name="connsiteX2" fmla="*/ 351311 w 365017"/>
                  <a:gd name="connsiteY2" fmla="*/ 1116713 h 1132912"/>
                  <a:gd name="connsiteX3" fmla="*/ 351311 w 365017"/>
                  <a:gd name="connsiteY3" fmla="*/ 169491 h 1132912"/>
                  <a:gd name="connsiteX4" fmla="*/ 3725 w 365017"/>
                  <a:gd name="connsiteY4" fmla="*/ 1437 h 1132912"/>
                  <a:gd name="connsiteX5" fmla="*/ 9932 w 365017"/>
                  <a:gd name="connsiteY5" fmla="*/ 1437 h 1132912"/>
                  <a:gd name="connsiteX6" fmla="*/ 361292 w 365017"/>
                  <a:gd name="connsiteY6" fmla="*/ 158275 h 1132912"/>
                  <a:gd name="connsiteX7" fmla="*/ 365017 w 365017"/>
                  <a:gd name="connsiteY7" fmla="*/ 164499 h 1132912"/>
                  <a:gd name="connsiteX8" fmla="*/ 365017 w 365017"/>
                  <a:gd name="connsiteY8" fmla="*/ 1126688 h 1132912"/>
                  <a:gd name="connsiteX9" fmla="*/ 362534 w 365017"/>
                  <a:gd name="connsiteY9" fmla="*/ 1132912 h 1132912"/>
                  <a:gd name="connsiteX10" fmla="*/ 357568 w 365017"/>
                  <a:gd name="connsiteY10" fmla="*/ 1132912 h 1132912"/>
                  <a:gd name="connsiteX11" fmla="*/ 356326 w 365017"/>
                  <a:gd name="connsiteY11" fmla="*/ 1132912 h 1132912"/>
                  <a:gd name="connsiteX12" fmla="*/ 4966 w 365017"/>
                  <a:gd name="connsiteY12" fmla="*/ 974829 h 1132912"/>
                  <a:gd name="connsiteX13" fmla="*/ 0 w 365017"/>
                  <a:gd name="connsiteY13" fmla="*/ 968605 h 1132912"/>
                  <a:gd name="connsiteX14" fmla="*/ 0 w 365017"/>
                  <a:gd name="connsiteY14" fmla="*/ 6416 h 1132912"/>
                  <a:gd name="connsiteX15" fmla="*/ 3725 w 365017"/>
                  <a:gd name="connsiteY15" fmla="*/ 1437 h 113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5017" h="1132912">
                    <a:moveTo>
                      <a:pt x="13701" y="16392"/>
                    </a:moveTo>
                    <a:lnTo>
                      <a:pt x="13701" y="964859"/>
                    </a:lnTo>
                    <a:lnTo>
                      <a:pt x="351311" y="1116713"/>
                    </a:lnTo>
                    <a:lnTo>
                      <a:pt x="351311" y="169491"/>
                    </a:lnTo>
                    <a:close/>
                    <a:moveTo>
                      <a:pt x="3725" y="1437"/>
                    </a:moveTo>
                    <a:cubicBezTo>
                      <a:pt x="4966" y="192"/>
                      <a:pt x="7449" y="-1053"/>
                      <a:pt x="9932" y="1437"/>
                    </a:cubicBezTo>
                    <a:lnTo>
                      <a:pt x="361292" y="158275"/>
                    </a:lnTo>
                    <a:cubicBezTo>
                      <a:pt x="363775" y="159520"/>
                      <a:pt x="365017" y="162009"/>
                      <a:pt x="365017" y="164499"/>
                    </a:cubicBezTo>
                    <a:lnTo>
                      <a:pt x="365017" y="1126688"/>
                    </a:lnTo>
                    <a:cubicBezTo>
                      <a:pt x="365017" y="1129178"/>
                      <a:pt x="363775" y="1131667"/>
                      <a:pt x="362534" y="1132912"/>
                    </a:cubicBezTo>
                    <a:cubicBezTo>
                      <a:pt x="361292" y="1132912"/>
                      <a:pt x="360051" y="1132912"/>
                      <a:pt x="357568" y="1132912"/>
                    </a:cubicBezTo>
                    <a:lnTo>
                      <a:pt x="356326" y="1132912"/>
                    </a:lnTo>
                    <a:lnTo>
                      <a:pt x="4966" y="974829"/>
                    </a:lnTo>
                    <a:cubicBezTo>
                      <a:pt x="2483" y="973584"/>
                      <a:pt x="0" y="971095"/>
                      <a:pt x="0" y="968605"/>
                    </a:cubicBezTo>
                    <a:lnTo>
                      <a:pt x="0" y="6416"/>
                    </a:lnTo>
                    <a:cubicBezTo>
                      <a:pt x="0" y="3926"/>
                      <a:pt x="1242" y="2681"/>
                      <a:pt x="3725" y="1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26A3AF29-D364-6749-9186-4E5F0F6D13CC}"/>
                  </a:ext>
                </a:extLst>
              </p:cNvPr>
              <p:cNvSpPr/>
              <p:nvPr/>
            </p:nvSpPr>
            <p:spPr>
              <a:xfrm>
                <a:off x="12347045" y="8796334"/>
                <a:ext cx="541919" cy="4024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6" h="324">
                    <a:moveTo>
                      <a:pt x="283" y="324"/>
                    </a:moveTo>
                    <a:lnTo>
                      <a:pt x="436" y="127"/>
                    </a:lnTo>
                    <a:lnTo>
                      <a:pt x="153" y="0"/>
                    </a:lnTo>
                    <a:lnTo>
                      <a:pt x="0" y="19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456F243E-C1D6-5649-BAC4-F37F0215D944}"/>
                  </a:ext>
                </a:extLst>
              </p:cNvPr>
              <p:cNvSpPr/>
              <p:nvPr/>
            </p:nvSpPr>
            <p:spPr>
              <a:xfrm>
                <a:off x="12340816" y="8789615"/>
                <a:ext cx="554377" cy="416690"/>
              </a:xfrm>
              <a:custGeom>
                <a:avLst/>
                <a:gdLst>
                  <a:gd name="connsiteX0" fmla="*/ 197650 w 554377"/>
                  <a:gd name="connsiteY0" fmla="*/ 15440 h 416690"/>
                  <a:gd name="connsiteX1" fmla="*/ 17441 w 554377"/>
                  <a:gd name="connsiteY1" fmla="*/ 248957 h 416690"/>
                  <a:gd name="connsiteX2" fmla="*/ 356730 w 554377"/>
                  <a:gd name="connsiteY2" fmla="*/ 401736 h 416690"/>
                  <a:gd name="connsiteX3" fmla="*/ 538182 w 554377"/>
                  <a:gd name="connsiteY3" fmla="*/ 168219 h 416690"/>
                  <a:gd name="connsiteX4" fmla="*/ 198880 w 554377"/>
                  <a:gd name="connsiteY4" fmla="*/ 487 h 416690"/>
                  <a:gd name="connsiteX5" fmla="*/ 550648 w 554377"/>
                  <a:gd name="connsiteY5" fmla="*/ 158271 h 416690"/>
                  <a:gd name="connsiteX6" fmla="*/ 554377 w 554377"/>
                  <a:gd name="connsiteY6" fmla="*/ 163241 h 416690"/>
                  <a:gd name="connsiteX7" fmla="*/ 553134 w 554377"/>
                  <a:gd name="connsiteY7" fmla="*/ 169453 h 416690"/>
                  <a:gd name="connsiteX8" fmla="*/ 364198 w 554377"/>
                  <a:gd name="connsiteY8" fmla="*/ 414205 h 416690"/>
                  <a:gd name="connsiteX9" fmla="*/ 357983 w 554377"/>
                  <a:gd name="connsiteY9" fmla="*/ 416690 h 416690"/>
                  <a:gd name="connsiteX10" fmla="*/ 356740 w 554377"/>
                  <a:gd name="connsiteY10" fmla="*/ 415448 h 416690"/>
                  <a:gd name="connsiteX11" fmla="*/ 4972 w 554377"/>
                  <a:gd name="connsiteY11" fmla="*/ 257663 h 416690"/>
                  <a:gd name="connsiteX12" fmla="*/ 0 w 554377"/>
                  <a:gd name="connsiteY12" fmla="*/ 253936 h 416690"/>
                  <a:gd name="connsiteX13" fmla="*/ 1243 w 554377"/>
                  <a:gd name="connsiteY13" fmla="*/ 247724 h 416690"/>
                  <a:gd name="connsiteX14" fmla="*/ 190179 w 554377"/>
                  <a:gd name="connsiteY14" fmla="*/ 2972 h 416690"/>
                  <a:gd name="connsiteX15" fmla="*/ 198880 w 554377"/>
                  <a:gd name="connsiteY15" fmla="*/ 487 h 41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4377" h="416690">
                    <a:moveTo>
                      <a:pt x="197650" y="15440"/>
                    </a:moveTo>
                    <a:lnTo>
                      <a:pt x="17441" y="248957"/>
                    </a:lnTo>
                    <a:lnTo>
                      <a:pt x="356730" y="401736"/>
                    </a:lnTo>
                    <a:lnTo>
                      <a:pt x="538182" y="168219"/>
                    </a:lnTo>
                    <a:close/>
                    <a:moveTo>
                      <a:pt x="198880" y="487"/>
                    </a:moveTo>
                    <a:lnTo>
                      <a:pt x="550648" y="158271"/>
                    </a:lnTo>
                    <a:cubicBezTo>
                      <a:pt x="551891" y="159514"/>
                      <a:pt x="554377" y="160756"/>
                      <a:pt x="554377" y="163241"/>
                    </a:cubicBezTo>
                    <a:cubicBezTo>
                      <a:pt x="554377" y="165726"/>
                      <a:pt x="554377" y="166968"/>
                      <a:pt x="553134" y="169453"/>
                    </a:cubicBezTo>
                    <a:lnTo>
                      <a:pt x="364198" y="414205"/>
                    </a:lnTo>
                    <a:cubicBezTo>
                      <a:pt x="362955" y="415448"/>
                      <a:pt x="360469" y="416690"/>
                      <a:pt x="357983" y="416690"/>
                    </a:cubicBezTo>
                    <a:cubicBezTo>
                      <a:pt x="357983" y="416690"/>
                      <a:pt x="356740" y="416690"/>
                      <a:pt x="356740" y="415448"/>
                    </a:cubicBezTo>
                    <a:lnTo>
                      <a:pt x="4972" y="257663"/>
                    </a:lnTo>
                    <a:cubicBezTo>
                      <a:pt x="2486" y="256421"/>
                      <a:pt x="0" y="255178"/>
                      <a:pt x="0" y="253936"/>
                    </a:cubicBezTo>
                    <a:cubicBezTo>
                      <a:pt x="0" y="251451"/>
                      <a:pt x="0" y="248966"/>
                      <a:pt x="1243" y="247724"/>
                    </a:cubicBezTo>
                    <a:lnTo>
                      <a:pt x="190179" y="2972"/>
                    </a:lnTo>
                    <a:cubicBezTo>
                      <a:pt x="192665" y="487"/>
                      <a:pt x="196394" y="-755"/>
                      <a:pt x="198880" y="4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2225CD03-7142-FD47-AF13-2313514DA74F}"/>
                  </a:ext>
                </a:extLst>
              </p:cNvPr>
              <p:cNvSpPr/>
              <p:nvPr/>
            </p:nvSpPr>
            <p:spPr>
              <a:xfrm>
                <a:off x="12699604" y="8955836"/>
                <a:ext cx="386195" cy="2442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197">
                    <a:moveTo>
                      <a:pt x="153" y="0"/>
                    </a:moveTo>
                    <a:lnTo>
                      <a:pt x="311" y="71"/>
                    </a:lnTo>
                    <a:lnTo>
                      <a:pt x="0" y="19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0CDF4581-3898-924C-9E64-C460550A015A}"/>
                  </a:ext>
                </a:extLst>
              </p:cNvPr>
              <p:cNvSpPr/>
              <p:nvPr/>
            </p:nvSpPr>
            <p:spPr>
              <a:xfrm>
                <a:off x="12694928" y="8949120"/>
                <a:ext cx="399589" cy="257186"/>
              </a:xfrm>
              <a:custGeom>
                <a:avLst/>
                <a:gdLst>
                  <a:gd name="connsiteX0" fmla="*/ 195921 w 399589"/>
                  <a:gd name="connsiteY0" fmla="*/ 14193 h 257186"/>
                  <a:gd name="connsiteX1" fmla="*/ 25855 w 399589"/>
                  <a:gd name="connsiteY1" fmla="*/ 234756 h 257186"/>
                  <a:gd name="connsiteX2" fmla="*/ 374677 w 399589"/>
                  <a:gd name="connsiteY2" fmla="*/ 94736 h 257186"/>
                  <a:gd name="connsiteX3" fmla="*/ 198398 w 399589"/>
                  <a:gd name="connsiteY3" fmla="*/ 486 h 257186"/>
                  <a:gd name="connsiteX4" fmla="*/ 395863 w 399589"/>
                  <a:gd name="connsiteY4" fmla="*/ 88533 h 257186"/>
                  <a:gd name="connsiteX5" fmla="*/ 399589 w 399589"/>
                  <a:gd name="connsiteY5" fmla="*/ 94733 h 257186"/>
                  <a:gd name="connsiteX6" fmla="*/ 395863 w 399589"/>
                  <a:gd name="connsiteY6" fmla="*/ 100934 h 257186"/>
                  <a:gd name="connsiteX7" fmla="*/ 9625 w 399589"/>
                  <a:gd name="connsiteY7" fmla="*/ 257186 h 257186"/>
                  <a:gd name="connsiteX8" fmla="*/ 5900 w 399589"/>
                  <a:gd name="connsiteY8" fmla="*/ 257186 h 257186"/>
                  <a:gd name="connsiteX9" fmla="*/ 932 w 399589"/>
                  <a:gd name="connsiteY9" fmla="*/ 254706 h 257186"/>
                  <a:gd name="connsiteX10" fmla="*/ 932 w 399589"/>
                  <a:gd name="connsiteY10" fmla="*/ 246025 h 257186"/>
                  <a:gd name="connsiteX11" fmla="*/ 189704 w 399589"/>
                  <a:gd name="connsiteY11" fmla="*/ 2966 h 257186"/>
                  <a:gd name="connsiteX12" fmla="*/ 198398 w 399589"/>
                  <a:gd name="connsiteY12" fmla="*/ 486 h 25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9589" h="257186">
                    <a:moveTo>
                      <a:pt x="195921" y="14193"/>
                    </a:moveTo>
                    <a:lnTo>
                      <a:pt x="25855" y="234756"/>
                    </a:lnTo>
                    <a:lnTo>
                      <a:pt x="374677" y="94736"/>
                    </a:lnTo>
                    <a:close/>
                    <a:moveTo>
                      <a:pt x="198398" y="486"/>
                    </a:moveTo>
                    <a:lnTo>
                      <a:pt x="395863" y="88533"/>
                    </a:lnTo>
                    <a:cubicBezTo>
                      <a:pt x="397105" y="89773"/>
                      <a:pt x="399589" y="92253"/>
                      <a:pt x="399589" y="94733"/>
                    </a:cubicBezTo>
                    <a:cubicBezTo>
                      <a:pt x="399589" y="97214"/>
                      <a:pt x="397105" y="99694"/>
                      <a:pt x="395863" y="100934"/>
                    </a:cubicBezTo>
                    <a:lnTo>
                      <a:pt x="9625" y="257186"/>
                    </a:lnTo>
                    <a:cubicBezTo>
                      <a:pt x="8383" y="257186"/>
                      <a:pt x="7142" y="257186"/>
                      <a:pt x="5900" y="257186"/>
                    </a:cubicBezTo>
                    <a:cubicBezTo>
                      <a:pt x="4658" y="257186"/>
                      <a:pt x="2174" y="257186"/>
                      <a:pt x="932" y="254706"/>
                    </a:cubicBezTo>
                    <a:cubicBezTo>
                      <a:pt x="-310" y="252226"/>
                      <a:pt x="-310" y="248505"/>
                      <a:pt x="932" y="246025"/>
                    </a:cubicBezTo>
                    <a:lnTo>
                      <a:pt x="189704" y="2966"/>
                    </a:lnTo>
                    <a:cubicBezTo>
                      <a:pt x="192188" y="486"/>
                      <a:pt x="195914" y="-754"/>
                      <a:pt x="198398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FCBAD466-2C17-404E-9F31-66990A5DAA8F}"/>
                  </a:ext>
                </a:extLst>
              </p:cNvPr>
              <p:cNvSpPr/>
              <p:nvPr/>
            </p:nvSpPr>
            <p:spPr>
              <a:xfrm>
                <a:off x="12531422" y="8729043"/>
                <a:ext cx="363771" cy="2330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188">
                    <a:moveTo>
                      <a:pt x="290" y="128"/>
                    </a:moveTo>
                    <a:lnTo>
                      <a:pt x="7" y="1"/>
                    </a:ln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3"/>
                      <a:pt x="0" y="5"/>
                    </a:cubicBezTo>
                    <a:lnTo>
                      <a:pt x="0" y="55"/>
                    </a:lnTo>
                    <a:cubicBezTo>
                      <a:pt x="0" y="57"/>
                      <a:pt x="1" y="59"/>
                      <a:pt x="3" y="60"/>
                    </a:cubicBezTo>
                    <a:lnTo>
                      <a:pt x="286" y="187"/>
                    </a:lnTo>
                    <a:cubicBezTo>
                      <a:pt x="287" y="188"/>
                      <a:pt x="287" y="188"/>
                      <a:pt x="288" y="188"/>
                    </a:cubicBezTo>
                    <a:cubicBezTo>
                      <a:pt x="289" y="188"/>
                      <a:pt x="290" y="187"/>
                      <a:pt x="291" y="187"/>
                    </a:cubicBezTo>
                    <a:cubicBezTo>
                      <a:pt x="293" y="186"/>
                      <a:pt x="293" y="185"/>
                      <a:pt x="293" y="183"/>
                    </a:cubicBezTo>
                    <a:lnTo>
                      <a:pt x="293" y="133"/>
                    </a:lnTo>
                    <a:cubicBezTo>
                      <a:pt x="293" y="131"/>
                      <a:pt x="292" y="129"/>
                      <a:pt x="290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56195BB-D49E-584C-93F3-32213CF8B053}"/>
                  </a:ext>
                </a:extLst>
              </p:cNvPr>
              <p:cNvSpPr/>
              <p:nvPr/>
            </p:nvSpPr>
            <p:spPr>
              <a:xfrm>
                <a:off x="12699604" y="9343379"/>
                <a:ext cx="386195" cy="589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474">
                    <a:moveTo>
                      <a:pt x="0" y="474"/>
                    </a:moveTo>
                    <a:lnTo>
                      <a:pt x="311" y="348"/>
                    </a:lnTo>
                    <a:lnTo>
                      <a:pt x="31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E60917B8-F43D-764A-951D-03615419CEF4}"/>
                  </a:ext>
                </a:extLst>
              </p:cNvPr>
              <p:cNvSpPr/>
              <p:nvPr/>
            </p:nvSpPr>
            <p:spPr>
              <a:xfrm>
                <a:off x="12693375" y="9336596"/>
                <a:ext cx="399899" cy="602426"/>
              </a:xfrm>
              <a:custGeom>
                <a:avLst/>
                <a:gdLst>
                  <a:gd name="connsiteX0" fmla="*/ 386193 w 399899"/>
                  <a:gd name="connsiteY0" fmla="*/ 16752 h 602426"/>
                  <a:gd name="connsiteX1" fmla="*/ 13701 w 399899"/>
                  <a:gd name="connsiteY1" fmla="*/ 168446 h 602426"/>
                  <a:gd name="connsiteX2" fmla="*/ 13701 w 399899"/>
                  <a:gd name="connsiteY2" fmla="*/ 586227 h 602426"/>
                  <a:gd name="connsiteX3" fmla="*/ 386193 w 399899"/>
                  <a:gd name="connsiteY3" fmla="*/ 435776 h 602426"/>
                  <a:gd name="connsiteX4" fmla="*/ 389964 w 399899"/>
                  <a:gd name="connsiteY4" fmla="*/ 552 h 602426"/>
                  <a:gd name="connsiteX5" fmla="*/ 396173 w 399899"/>
                  <a:gd name="connsiteY5" fmla="*/ 552 h 602426"/>
                  <a:gd name="connsiteX6" fmla="*/ 399899 w 399899"/>
                  <a:gd name="connsiteY6" fmla="*/ 6770 h 602426"/>
                  <a:gd name="connsiteX7" fmla="*/ 399899 w 399899"/>
                  <a:gd name="connsiteY7" fmla="*/ 439522 h 602426"/>
                  <a:gd name="connsiteX8" fmla="*/ 396173 w 399899"/>
                  <a:gd name="connsiteY8" fmla="*/ 445740 h 602426"/>
                  <a:gd name="connsiteX9" fmla="*/ 9935 w 399899"/>
                  <a:gd name="connsiteY9" fmla="*/ 602426 h 602426"/>
                  <a:gd name="connsiteX10" fmla="*/ 6210 w 399899"/>
                  <a:gd name="connsiteY10" fmla="*/ 602426 h 602426"/>
                  <a:gd name="connsiteX11" fmla="*/ 2484 w 399899"/>
                  <a:gd name="connsiteY11" fmla="*/ 602426 h 602426"/>
                  <a:gd name="connsiteX12" fmla="*/ 0 w 399899"/>
                  <a:gd name="connsiteY12" fmla="*/ 596208 h 602426"/>
                  <a:gd name="connsiteX13" fmla="*/ 0 w 399899"/>
                  <a:gd name="connsiteY13" fmla="*/ 163456 h 602426"/>
                  <a:gd name="connsiteX14" fmla="*/ 4968 w 399899"/>
                  <a:gd name="connsiteY14" fmla="*/ 157238 h 602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9899" h="602426">
                    <a:moveTo>
                      <a:pt x="386193" y="16752"/>
                    </a:moveTo>
                    <a:lnTo>
                      <a:pt x="13701" y="168446"/>
                    </a:lnTo>
                    <a:lnTo>
                      <a:pt x="13701" y="586227"/>
                    </a:lnTo>
                    <a:lnTo>
                      <a:pt x="386193" y="435776"/>
                    </a:lnTo>
                    <a:close/>
                    <a:moveTo>
                      <a:pt x="389964" y="552"/>
                    </a:moveTo>
                    <a:cubicBezTo>
                      <a:pt x="392447" y="-692"/>
                      <a:pt x="394931" y="552"/>
                      <a:pt x="396173" y="552"/>
                    </a:cubicBezTo>
                    <a:cubicBezTo>
                      <a:pt x="398657" y="1796"/>
                      <a:pt x="399899" y="4283"/>
                      <a:pt x="399899" y="6770"/>
                    </a:cubicBezTo>
                    <a:lnTo>
                      <a:pt x="399899" y="439522"/>
                    </a:lnTo>
                    <a:cubicBezTo>
                      <a:pt x="399899" y="442009"/>
                      <a:pt x="397415" y="444496"/>
                      <a:pt x="396173" y="445740"/>
                    </a:cubicBezTo>
                    <a:lnTo>
                      <a:pt x="9935" y="602426"/>
                    </a:lnTo>
                    <a:cubicBezTo>
                      <a:pt x="8693" y="602426"/>
                      <a:pt x="7452" y="602426"/>
                      <a:pt x="6210" y="602426"/>
                    </a:cubicBezTo>
                    <a:cubicBezTo>
                      <a:pt x="6210" y="602426"/>
                      <a:pt x="4968" y="602426"/>
                      <a:pt x="2484" y="602426"/>
                    </a:cubicBezTo>
                    <a:cubicBezTo>
                      <a:pt x="1242" y="601182"/>
                      <a:pt x="0" y="598695"/>
                      <a:pt x="0" y="596208"/>
                    </a:cubicBezTo>
                    <a:lnTo>
                      <a:pt x="0" y="163456"/>
                    </a:lnTo>
                    <a:cubicBezTo>
                      <a:pt x="0" y="159725"/>
                      <a:pt x="2484" y="158482"/>
                      <a:pt x="4968" y="157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9DB05AD3-6EF9-194F-B774-33E5EF6E00DD}"/>
                  </a:ext>
                </a:extLst>
              </p:cNvPr>
              <p:cNvSpPr/>
              <p:nvPr/>
            </p:nvSpPr>
            <p:spPr>
              <a:xfrm>
                <a:off x="12340816" y="9336214"/>
                <a:ext cx="365017" cy="604055"/>
              </a:xfrm>
              <a:custGeom>
                <a:avLst/>
                <a:gdLst>
                  <a:gd name="connsiteX0" fmla="*/ 13701 w 365017"/>
                  <a:gd name="connsiteY0" fmla="*/ 15888 h 604055"/>
                  <a:gd name="connsiteX1" fmla="*/ 13701 w 365017"/>
                  <a:gd name="connsiteY1" fmla="*/ 434914 h 604055"/>
                  <a:gd name="connsiteX2" fmla="*/ 351311 w 365017"/>
                  <a:gd name="connsiteY2" fmla="*/ 586609 h 604055"/>
                  <a:gd name="connsiteX3" fmla="*/ 351311 w 365017"/>
                  <a:gd name="connsiteY3" fmla="*/ 167583 h 604055"/>
                  <a:gd name="connsiteX4" fmla="*/ 3725 w 365017"/>
                  <a:gd name="connsiteY4" fmla="*/ 933 h 604055"/>
                  <a:gd name="connsiteX5" fmla="*/ 9932 w 365017"/>
                  <a:gd name="connsiteY5" fmla="*/ 933 h 604055"/>
                  <a:gd name="connsiteX6" fmla="*/ 361292 w 365017"/>
                  <a:gd name="connsiteY6" fmla="*/ 158864 h 604055"/>
                  <a:gd name="connsiteX7" fmla="*/ 365017 w 365017"/>
                  <a:gd name="connsiteY7" fmla="*/ 165081 h 604055"/>
                  <a:gd name="connsiteX8" fmla="*/ 365017 w 365017"/>
                  <a:gd name="connsiteY8" fmla="*/ 597837 h 604055"/>
                  <a:gd name="connsiteX9" fmla="*/ 362534 w 365017"/>
                  <a:gd name="connsiteY9" fmla="*/ 604055 h 604055"/>
                  <a:gd name="connsiteX10" fmla="*/ 357568 w 365017"/>
                  <a:gd name="connsiteY10" fmla="*/ 604055 h 604055"/>
                  <a:gd name="connsiteX11" fmla="*/ 356326 w 365017"/>
                  <a:gd name="connsiteY11" fmla="*/ 604055 h 604055"/>
                  <a:gd name="connsiteX12" fmla="*/ 4966 w 365017"/>
                  <a:gd name="connsiteY12" fmla="*/ 446124 h 604055"/>
                  <a:gd name="connsiteX13" fmla="*/ 0 w 365017"/>
                  <a:gd name="connsiteY13" fmla="*/ 439906 h 604055"/>
                  <a:gd name="connsiteX14" fmla="*/ 0 w 365017"/>
                  <a:gd name="connsiteY14" fmla="*/ 7150 h 604055"/>
                  <a:gd name="connsiteX15" fmla="*/ 3725 w 365017"/>
                  <a:gd name="connsiteY15" fmla="*/ 933 h 60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5017" h="604055">
                    <a:moveTo>
                      <a:pt x="13701" y="15888"/>
                    </a:moveTo>
                    <a:lnTo>
                      <a:pt x="13701" y="434914"/>
                    </a:lnTo>
                    <a:lnTo>
                      <a:pt x="351311" y="586609"/>
                    </a:lnTo>
                    <a:lnTo>
                      <a:pt x="351311" y="167583"/>
                    </a:lnTo>
                    <a:close/>
                    <a:moveTo>
                      <a:pt x="3725" y="933"/>
                    </a:moveTo>
                    <a:cubicBezTo>
                      <a:pt x="4966" y="-311"/>
                      <a:pt x="7449" y="-311"/>
                      <a:pt x="9932" y="933"/>
                    </a:cubicBezTo>
                    <a:lnTo>
                      <a:pt x="361292" y="158864"/>
                    </a:lnTo>
                    <a:cubicBezTo>
                      <a:pt x="363775" y="160107"/>
                      <a:pt x="365017" y="161351"/>
                      <a:pt x="365017" y="165081"/>
                    </a:cubicBezTo>
                    <a:lnTo>
                      <a:pt x="365017" y="597837"/>
                    </a:lnTo>
                    <a:cubicBezTo>
                      <a:pt x="365017" y="600324"/>
                      <a:pt x="363775" y="602811"/>
                      <a:pt x="362534" y="604055"/>
                    </a:cubicBezTo>
                    <a:cubicBezTo>
                      <a:pt x="361292" y="604055"/>
                      <a:pt x="360051" y="604055"/>
                      <a:pt x="357568" y="604055"/>
                    </a:cubicBezTo>
                    <a:lnTo>
                      <a:pt x="356326" y="604055"/>
                    </a:lnTo>
                    <a:lnTo>
                      <a:pt x="4966" y="446124"/>
                    </a:lnTo>
                    <a:cubicBezTo>
                      <a:pt x="2483" y="444880"/>
                      <a:pt x="0" y="442393"/>
                      <a:pt x="0" y="439906"/>
                    </a:cubicBezTo>
                    <a:lnTo>
                      <a:pt x="0" y="7150"/>
                    </a:lnTo>
                    <a:cubicBezTo>
                      <a:pt x="0" y="4663"/>
                      <a:pt x="1242" y="2176"/>
                      <a:pt x="3725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C4B51B3E-AA85-8343-AE9E-3F5F3F661FC1}"/>
                  </a:ext>
                </a:extLst>
              </p:cNvPr>
              <p:cNvSpPr/>
              <p:nvPr/>
            </p:nvSpPr>
            <p:spPr>
              <a:xfrm>
                <a:off x="12526439" y="8914711"/>
                <a:ext cx="114613" cy="1395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13">
                    <a:moveTo>
                      <a:pt x="83" y="16"/>
                    </a:moveTo>
                    <a:lnTo>
                      <a:pt x="57" y="0"/>
                    </a:lnTo>
                    <a:cubicBezTo>
                      <a:pt x="56" y="0"/>
                      <a:pt x="55" y="-1"/>
                      <a:pt x="54" y="0"/>
                    </a:cubicBezTo>
                    <a:cubicBezTo>
                      <a:pt x="52" y="0"/>
                      <a:pt x="51" y="1"/>
                      <a:pt x="50" y="2"/>
                    </a:cubicBezTo>
                    <a:lnTo>
                      <a:pt x="1" y="88"/>
                    </a:lnTo>
                    <a:cubicBezTo>
                      <a:pt x="-1" y="90"/>
                      <a:pt x="0" y="93"/>
                      <a:pt x="3" y="94"/>
                    </a:cubicBezTo>
                    <a:lnTo>
                      <a:pt x="28" y="110"/>
                    </a:lnTo>
                    <a:cubicBezTo>
                      <a:pt x="31" y="112"/>
                      <a:pt x="34" y="113"/>
                      <a:pt x="37" y="113"/>
                    </a:cubicBezTo>
                    <a:cubicBezTo>
                      <a:pt x="51" y="113"/>
                      <a:pt x="68" y="100"/>
                      <a:pt x="80" y="78"/>
                    </a:cubicBezTo>
                    <a:cubicBezTo>
                      <a:pt x="96" y="51"/>
                      <a:pt x="97" y="24"/>
                      <a:pt x="83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40FC55BF-FAA6-7348-94D6-FA273335CD41}"/>
                  </a:ext>
                </a:extLst>
              </p:cNvPr>
              <p:cNvSpPr/>
              <p:nvPr/>
            </p:nvSpPr>
            <p:spPr>
              <a:xfrm>
                <a:off x="12523948" y="8919699"/>
                <a:ext cx="78485" cy="109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89">
                    <a:moveTo>
                      <a:pt x="53" y="57"/>
                    </a:moveTo>
                    <a:cubicBezTo>
                      <a:pt x="39" y="80"/>
                      <a:pt x="19" y="94"/>
                      <a:pt x="7" y="87"/>
                    </a:cubicBezTo>
                    <a:cubicBezTo>
                      <a:pt x="-4" y="80"/>
                      <a:pt x="-2" y="56"/>
                      <a:pt x="12" y="33"/>
                    </a:cubicBezTo>
                    <a:cubicBezTo>
                      <a:pt x="25" y="9"/>
                      <a:pt x="46" y="-5"/>
                      <a:pt x="57" y="2"/>
                    </a:cubicBezTo>
                    <a:cubicBezTo>
                      <a:pt x="68" y="8"/>
                      <a:pt x="66" y="33"/>
                      <a:pt x="53" y="5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F0F94734-A5A3-D643-B87A-EDD31DD27EA5}"/>
                  </a:ext>
                </a:extLst>
              </p:cNvPr>
              <p:cNvSpPr/>
              <p:nvPr/>
            </p:nvSpPr>
            <p:spPr>
              <a:xfrm>
                <a:off x="12517351" y="8911928"/>
                <a:ext cx="92265" cy="122413"/>
              </a:xfrm>
              <a:custGeom>
                <a:avLst/>
                <a:gdLst>
                  <a:gd name="connsiteX0" fmla="*/ 67851 w 92265"/>
                  <a:gd name="connsiteY0" fmla="*/ 12756 h 122413"/>
                  <a:gd name="connsiteX1" fmla="*/ 26294 w 92265"/>
                  <a:gd name="connsiteY1" fmla="*/ 49660 h 122413"/>
                  <a:gd name="connsiteX2" fmla="*/ 18960 w 92265"/>
                  <a:gd name="connsiteY2" fmla="*/ 107477 h 122413"/>
                  <a:gd name="connsiteX3" fmla="*/ 65407 w 92265"/>
                  <a:gd name="connsiteY3" fmla="*/ 73033 h 122413"/>
                  <a:gd name="connsiteX4" fmla="*/ 72741 w 92265"/>
                  <a:gd name="connsiteY4" fmla="*/ 13986 h 122413"/>
                  <a:gd name="connsiteX5" fmla="*/ 67851 w 92265"/>
                  <a:gd name="connsiteY5" fmla="*/ 12756 h 122413"/>
                  <a:gd name="connsiteX6" fmla="*/ 64554 w 92265"/>
                  <a:gd name="connsiteY6" fmla="*/ 275 h 122413"/>
                  <a:gd name="connsiteX7" fmla="*/ 79036 w 92265"/>
                  <a:gd name="connsiteY7" fmla="*/ 2761 h 122413"/>
                  <a:gd name="connsiteX8" fmla="*/ 77807 w 92265"/>
                  <a:gd name="connsiteY8" fmla="*/ 79240 h 122413"/>
                  <a:gd name="connsiteX9" fmla="*/ 23723 w 92265"/>
                  <a:gd name="connsiteY9" fmla="*/ 122413 h 122413"/>
                  <a:gd name="connsiteX10" fmla="*/ 12660 w 92265"/>
                  <a:gd name="connsiteY10" fmla="*/ 119946 h 122413"/>
                  <a:gd name="connsiteX11" fmla="*/ 15118 w 92265"/>
                  <a:gd name="connsiteY11" fmla="*/ 43467 h 122413"/>
                  <a:gd name="connsiteX12" fmla="*/ 64554 w 92265"/>
                  <a:gd name="connsiteY12" fmla="*/ 275 h 12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65" h="122413">
                    <a:moveTo>
                      <a:pt x="67851" y="12756"/>
                    </a:moveTo>
                    <a:cubicBezTo>
                      <a:pt x="58073" y="12756"/>
                      <a:pt x="39739" y="26288"/>
                      <a:pt x="26294" y="49660"/>
                    </a:cubicBezTo>
                    <a:cubicBezTo>
                      <a:pt x="11626" y="76723"/>
                      <a:pt x="10404" y="102556"/>
                      <a:pt x="18960" y="107477"/>
                    </a:cubicBezTo>
                    <a:cubicBezTo>
                      <a:pt x="28738" y="113628"/>
                      <a:pt x="50739" y="98866"/>
                      <a:pt x="65407" y="73033"/>
                    </a:cubicBezTo>
                    <a:cubicBezTo>
                      <a:pt x="81297" y="45970"/>
                      <a:pt x="82519" y="20137"/>
                      <a:pt x="72741" y="13986"/>
                    </a:cubicBezTo>
                    <a:cubicBezTo>
                      <a:pt x="71518" y="13986"/>
                      <a:pt x="70296" y="12756"/>
                      <a:pt x="67851" y="12756"/>
                    </a:cubicBezTo>
                    <a:close/>
                    <a:moveTo>
                      <a:pt x="64554" y="275"/>
                    </a:moveTo>
                    <a:cubicBezTo>
                      <a:pt x="69817" y="-477"/>
                      <a:pt x="74734" y="294"/>
                      <a:pt x="79036" y="2761"/>
                    </a:cubicBezTo>
                    <a:cubicBezTo>
                      <a:pt x="97474" y="12629"/>
                      <a:pt x="96245" y="45934"/>
                      <a:pt x="77807" y="79240"/>
                    </a:cubicBezTo>
                    <a:cubicBezTo>
                      <a:pt x="61827" y="106377"/>
                      <a:pt x="40931" y="122413"/>
                      <a:pt x="23723" y="122413"/>
                    </a:cubicBezTo>
                    <a:cubicBezTo>
                      <a:pt x="20035" y="122413"/>
                      <a:pt x="15118" y="121179"/>
                      <a:pt x="12660" y="119946"/>
                    </a:cubicBezTo>
                    <a:cubicBezTo>
                      <a:pt x="-5778" y="110078"/>
                      <a:pt x="-3320" y="76773"/>
                      <a:pt x="15118" y="43467"/>
                    </a:cubicBezTo>
                    <a:cubicBezTo>
                      <a:pt x="29868" y="18488"/>
                      <a:pt x="48767" y="2530"/>
                      <a:pt x="64554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3" name="Group 812">
              <a:extLst>
                <a:ext uri="{FF2B5EF4-FFF2-40B4-BE49-F238E27FC236}">
                  <a16:creationId xmlns:a16="http://schemas.microsoft.com/office/drawing/2014/main" id="{A549FB0C-3173-B043-9BBA-9E233AD52966}"/>
                </a:ext>
              </a:extLst>
            </p:cNvPr>
            <p:cNvGrpSpPr/>
            <p:nvPr/>
          </p:nvGrpSpPr>
          <p:grpSpPr>
            <a:xfrm>
              <a:off x="11828796" y="9886685"/>
              <a:ext cx="423569" cy="586917"/>
              <a:chOff x="11828796" y="9886685"/>
              <a:chExt cx="423569" cy="586917"/>
            </a:xfrm>
          </p:grpSpPr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142A0197-89FC-D544-9D43-FEED68910422}"/>
                  </a:ext>
                </a:extLst>
              </p:cNvPr>
              <p:cNvSpPr/>
              <p:nvPr/>
            </p:nvSpPr>
            <p:spPr>
              <a:xfrm>
                <a:off x="11828796" y="9924987"/>
                <a:ext cx="423569" cy="548614"/>
              </a:xfrm>
              <a:custGeom>
                <a:avLst/>
                <a:gdLst>
                  <a:gd name="connsiteX0" fmla="*/ 16195 w 423569"/>
                  <a:gd name="connsiteY0" fmla="*/ 24003 h 548614"/>
                  <a:gd name="connsiteX1" fmla="*/ 74562 w 423569"/>
                  <a:gd name="connsiteY1" fmla="*/ 524966 h 548614"/>
                  <a:gd name="connsiteX2" fmla="*/ 212407 w 423569"/>
                  <a:gd name="connsiteY2" fmla="*/ 534911 h 548614"/>
                  <a:gd name="connsiteX3" fmla="*/ 350252 w 423569"/>
                  <a:gd name="connsiteY3" fmla="*/ 524966 h 548614"/>
                  <a:gd name="connsiteX4" fmla="*/ 408619 w 423569"/>
                  <a:gd name="connsiteY4" fmla="*/ 24003 h 548614"/>
                  <a:gd name="connsiteX5" fmla="*/ 212407 w 423569"/>
                  <a:gd name="connsiteY5" fmla="*/ 50108 h 548614"/>
                  <a:gd name="connsiteX6" fmla="*/ 16195 w 423569"/>
                  <a:gd name="connsiteY6" fmla="*/ 24003 h 548614"/>
                  <a:gd name="connsiteX7" fmla="*/ 7453 w 423569"/>
                  <a:gd name="connsiteY7" fmla="*/ 323 h 548614"/>
                  <a:gd name="connsiteX8" fmla="*/ 13664 w 423569"/>
                  <a:gd name="connsiteY8" fmla="*/ 5296 h 548614"/>
                  <a:gd name="connsiteX9" fmla="*/ 13664 w 423569"/>
                  <a:gd name="connsiteY9" fmla="*/ 6539 h 548614"/>
                  <a:gd name="connsiteX10" fmla="*/ 212406 w 423569"/>
                  <a:gd name="connsiteY10" fmla="*/ 37622 h 548614"/>
                  <a:gd name="connsiteX11" fmla="*/ 409905 w 423569"/>
                  <a:gd name="connsiteY11" fmla="*/ 6539 h 548614"/>
                  <a:gd name="connsiteX12" fmla="*/ 409905 w 423569"/>
                  <a:gd name="connsiteY12" fmla="*/ 5296 h 548614"/>
                  <a:gd name="connsiteX13" fmla="*/ 417358 w 423569"/>
                  <a:gd name="connsiteY13" fmla="*/ 323 h 548614"/>
                  <a:gd name="connsiteX14" fmla="*/ 423569 w 423569"/>
                  <a:gd name="connsiteY14" fmla="*/ 6539 h 548614"/>
                  <a:gd name="connsiteX15" fmla="*/ 423569 w 423569"/>
                  <a:gd name="connsiteY15" fmla="*/ 9026 h 548614"/>
                  <a:gd name="connsiteX16" fmla="*/ 362704 w 423569"/>
                  <a:gd name="connsiteY16" fmla="*/ 531208 h 548614"/>
                  <a:gd name="connsiteX17" fmla="*/ 357736 w 423569"/>
                  <a:gd name="connsiteY17" fmla="*/ 537424 h 548614"/>
                  <a:gd name="connsiteX18" fmla="*/ 212406 w 423569"/>
                  <a:gd name="connsiteY18" fmla="*/ 548614 h 548614"/>
                  <a:gd name="connsiteX19" fmla="*/ 67075 w 423569"/>
                  <a:gd name="connsiteY19" fmla="*/ 537424 h 548614"/>
                  <a:gd name="connsiteX20" fmla="*/ 60865 w 423569"/>
                  <a:gd name="connsiteY20" fmla="*/ 531208 h 548614"/>
                  <a:gd name="connsiteX21" fmla="*/ 1242 w 423569"/>
                  <a:gd name="connsiteY21" fmla="*/ 9026 h 548614"/>
                  <a:gd name="connsiteX22" fmla="*/ 0 w 423569"/>
                  <a:gd name="connsiteY22" fmla="*/ 6539 h 548614"/>
                  <a:gd name="connsiteX23" fmla="*/ 7453 w 423569"/>
                  <a:gd name="connsiteY23" fmla="*/ 323 h 5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3569" h="548614">
                    <a:moveTo>
                      <a:pt x="16195" y="24003"/>
                    </a:moveTo>
                    <a:lnTo>
                      <a:pt x="74562" y="524966"/>
                    </a:lnTo>
                    <a:cubicBezTo>
                      <a:pt x="111817" y="531182"/>
                      <a:pt x="160249" y="534911"/>
                      <a:pt x="212407" y="534911"/>
                    </a:cubicBezTo>
                    <a:cubicBezTo>
                      <a:pt x="263323" y="534911"/>
                      <a:pt x="311755" y="531182"/>
                      <a:pt x="350252" y="524966"/>
                    </a:cubicBezTo>
                    <a:lnTo>
                      <a:pt x="408619" y="24003"/>
                    </a:lnTo>
                    <a:cubicBezTo>
                      <a:pt x="368880" y="45135"/>
                      <a:pt x="269532" y="50108"/>
                      <a:pt x="212407" y="50108"/>
                    </a:cubicBezTo>
                    <a:cubicBezTo>
                      <a:pt x="154040" y="50108"/>
                      <a:pt x="54692" y="45135"/>
                      <a:pt x="16195" y="24003"/>
                    </a:cubicBezTo>
                    <a:close/>
                    <a:moveTo>
                      <a:pt x="7453" y="323"/>
                    </a:moveTo>
                    <a:cubicBezTo>
                      <a:pt x="9937" y="-920"/>
                      <a:pt x="12421" y="1566"/>
                      <a:pt x="13664" y="5296"/>
                    </a:cubicBezTo>
                    <a:lnTo>
                      <a:pt x="13664" y="6539"/>
                    </a:lnTo>
                    <a:cubicBezTo>
                      <a:pt x="17390" y="15242"/>
                      <a:pt x="78255" y="37622"/>
                      <a:pt x="212406" y="37622"/>
                    </a:cubicBezTo>
                    <a:cubicBezTo>
                      <a:pt x="346556" y="37622"/>
                      <a:pt x="406179" y="15242"/>
                      <a:pt x="409905" y="6539"/>
                    </a:cubicBezTo>
                    <a:lnTo>
                      <a:pt x="409905" y="5296"/>
                    </a:lnTo>
                    <a:cubicBezTo>
                      <a:pt x="409905" y="1566"/>
                      <a:pt x="413632" y="-920"/>
                      <a:pt x="417358" y="323"/>
                    </a:cubicBezTo>
                    <a:cubicBezTo>
                      <a:pt x="419843" y="323"/>
                      <a:pt x="423569" y="2810"/>
                      <a:pt x="423569" y="6539"/>
                    </a:cubicBezTo>
                    <a:cubicBezTo>
                      <a:pt x="423569" y="6539"/>
                      <a:pt x="423569" y="7783"/>
                      <a:pt x="423569" y="9026"/>
                    </a:cubicBezTo>
                    <a:lnTo>
                      <a:pt x="362704" y="531208"/>
                    </a:lnTo>
                    <a:cubicBezTo>
                      <a:pt x="362704" y="534938"/>
                      <a:pt x="360220" y="536181"/>
                      <a:pt x="357736" y="537424"/>
                    </a:cubicBezTo>
                    <a:cubicBezTo>
                      <a:pt x="317987" y="543641"/>
                      <a:pt x="267060" y="548614"/>
                      <a:pt x="212406" y="548614"/>
                    </a:cubicBezTo>
                    <a:cubicBezTo>
                      <a:pt x="157752" y="548614"/>
                      <a:pt x="105582" y="543641"/>
                      <a:pt x="67075" y="537424"/>
                    </a:cubicBezTo>
                    <a:cubicBezTo>
                      <a:pt x="64591" y="536181"/>
                      <a:pt x="62107" y="534938"/>
                      <a:pt x="60865" y="531208"/>
                    </a:cubicBezTo>
                    <a:lnTo>
                      <a:pt x="1242" y="9026"/>
                    </a:lnTo>
                    <a:cubicBezTo>
                      <a:pt x="0" y="7783"/>
                      <a:pt x="0" y="6539"/>
                      <a:pt x="0" y="6539"/>
                    </a:cubicBezTo>
                    <a:cubicBezTo>
                      <a:pt x="0" y="2810"/>
                      <a:pt x="3726" y="323"/>
                      <a:pt x="7453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E73A5618-7BC2-B64E-9397-21530A6A2657}"/>
                  </a:ext>
                </a:extLst>
              </p:cNvPr>
              <p:cNvSpPr/>
              <p:nvPr/>
            </p:nvSpPr>
            <p:spPr>
              <a:xfrm>
                <a:off x="11828796" y="9886685"/>
                <a:ext cx="423569" cy="87228"/>
              </a:xfrm>
              <a:custGeom>
                <a:avLst/>
                <a:gdLst>
                  <a:gd name="connsiteX0" fmla="*/ 212406 w 423569"/>
                  <a:gd name="connsiteY0" fmla="*/ 13707 h 87228"/>
                  <a:gd name="connsiteX1" fmla="*/ 13704 w 423569"/>
                  <a:gd name="connsiteY1" fmla="*/ 44237 h 87228"/>
                  <a:gd name="connsiteX2" fmla="*/ 212406 w 423569"/>
                  <a:gd name="connsiteY2" fmla="*/ 74767 h 87228"/>
                  <a:gd name="connsiteX3" fmla="*/ 409866 w 423569"/>
                  <a:gd name="connsiteY3" fmla="*/ 44237 h 87228"/>
                  <a:gd name="connsiteX4" fmla="*/ 212406 w 423569"/>
                  <a:gd name="connsiteY4" fmla="*/ 13707 h 87228"/>
                  <a:gd name="connsiteX5" fmla="*/ 212406 w 423569"/>
                  <a:gd name="connsiteY5" fmla="*/ 0 h 87228"/>
                  <a:gd name="connsiteX6" fmla="*/ 423569 w 423569"/>
                  <a:gd name="connsiteY6" fmla="*/ 44228 h 87228"/>
                  <a:gd name="connsiteX7" fmla="*/ 212406 w 423569"/>
                  <a:gd name="connsiteY7" fmla="*/ 87228 h 87228"/>
                  <a:gd name="connsiteX8" fmla="*/ 0 w 423569"/>
                  <a:gd name="connsiteY8" fmla="*/ 44228 h 87228"/>
                  <a:gd name="connsiteX9" fmla="*/ 212406 w 423569"/>
                  <a:gd name="connsiteY9" fmla="*/ 0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3569" h="87228">
                    <a:moveTo>
                      <a:pt x="212406" y="13707"/>
                    </a:moveTo>
                    <a:cubicBezTo>
                      <a:pt x="74556" y="13707"/>
                      <a:pt x="13704" y="35689"/>
                      <a:pt x="13704" y="44237"/>
                    </a:cubicBezTo>
                    <a:cubicBezTo>
                      <a:pt x="13704" y="51564"/>
                      <a:pt x="74556" y="74767"/>
                      <a:pt x="212406" y="74767"/>
                    </a:cubicBezTo>
                    <a:cubicBezTo>
                      <a:pt x="349014" y="74767"/>
                      <a:pt x="409866" y="51564"/>
                      <a:pt x="409866" y="44237"/>
                    </a:cubicBezTo>
                    <a:cubicBezTo>
                      <a:pt x="409866" y="35689"/>
                      <a:pt x="349014" y="13707"/>
                      <a:pt x="212406" y="13707"/>
                    </a:cubicBezTo>
                    <a:close/>
                    <a:moveTo>
                      <a:pt x="212406" y="0"/>
                    </a:moveTo>
                    <a:cubicBezTo>
                      <a:pt x="284450" y="0"/>
                      <a:pt x="423569" y="8600"/>
                      <a:pt x="423569" y="44228"/>
                    </a:cubicBezTo>
                    <a:cubicBezTo>
                      <a:pt x="423569" y="78628"/>
                      <a:pt x="284450" y="87228"/>
                      <a:pt x="212406" y="87228"/>
                    </a:cubicBezTo>
                    <a:cubicBezTo>
                      <a:pt x="139119" y="87228"/>
                      <a:pt x="0" y="78628"/>
                      <a:pt x="0" y="44228"/>
                    </a:cubicBezTo>
                    <a:cubicBezTo>
                      <a:pt x="0" y="8600"/>
                      <a:pt x="139119" y="0"/>
                      <a:pt x="212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AC0DEA8B-2CBF-C947-AC5A-631E04FCD0BB}"/>
                  </a:ext>
                </a:extLst>
              </p:cNvPr>
              <p:cNvSpPr/>
              <p:nvPr/>
            </p:nvSpPr>
            <p:spPr>
              <a:xfrm>
                <a:off x="11852466" y="10073603"/>
                <a:ext cx="377475" cy="392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4" h="316">
                    <a:moveTo>
                      <a:pt x="0" y="0"/>
                    </a:moveTo>
                    <a:lnTo>
                      <a:pt x="36" y="307"/>
                    </a:lnTo>
                    <a:cubicBezTo>
                      <a:pt x="66" y="313"/>
                      <a:pt x="106" y="316"/>
                      <a:pt x="152" y="316"/>
                    </a:cubicBezTo>
                    <a:cubicBezTo>
                      <a:pt x="197" y="316"/>
                      <a:pt x="238" y="313"/>
                      <a:pt x="267" y="307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EAA88F4F-12B9-294D-A5C8-604A521D3AFE}"/>
                  </a:ext>
                </a:extLst>
              </p:cNvPr>
              <p:cNvSpPr/>
              <p:nvPr/>
            </p:nvSpPr>
            <p:spPr>
              <a:xfrm>
                <a:off x="11846237" y="10066122"/>
                <a:ext cx="389201" cy="407480"/>
              </a:xfrm>
              <a:custGeom>
                <a:avLst/>
                <a:gdLst>
                  <a:gd name="connsiteX0" fmla="*/ 13700 w 389201"/>
                  <a:gd name="connsiteY0" fmla="*/ 13711 h 407480"/>
                  <a:gd name="connsiteX1" fmla="*/ 57153 w 389201"/>
                  <a:gd name="connsiteY1" fmla="*/ 383840 h 407480"/>
                  <a:gd name="connsiteX2" fmla="*/ 194961 w 389201"/>
                  <a:gd name="connsiteY2" fmla="*/ 393776 h 407480"/>
                  <a:gd name="connsiteX3" fmla="*/ 332769 w 389201"/>
                  <a:gd name="connsiteY3" fmla="*/ 383840 h 407480"/>
                  <a:gd name="connsiteX4" fmla="*/ 374980 w 389201"/>
                  <a:gd name="connsiteY4" fmla="*/ 13711 h 407480"/>
                  <a:gd name="connsiteX5" fmla="*/ 6209 w 389201"/>
                  <a:gd name="connsiteY5" fmla="*/ 0 h 407480"/>
                  <a:gd name="connsiteX6" fmla="*/ 383720 w 389201"/>
                  <a:gd name="connsiteY6" fmla="*/ 0 h 407480"/>
                  <a:gd name="connsiteX7" fmla="*/ 387445 w 389201"/>
                  <a:gd name="connsiteY7" fmla="*/ 2485 h 407480"/>
                  <a:gd name="connsiteX8" fmla="*/ 388687 w 389201"/>
                  <a:gd name="connsiteY8" fmla="*/ 8696 h 407480"/>
                  <a:gd name="connsiteX9" fmla="*/ 345224 w 389201"/>
                  <a:gd name="connsiteY9" fmla="*/ 390088 h 407480"/>
                  <a:gd name="connsiteX10" fmla="*/ 340256 w 389201"/>
                  <a:gd name="connsiteY10" fmla="*/ 396299 h 407480"/>
                  <a:gd name="connsiteX11" fmla="*/ 194964 w 389201"/>
                  <a:gd name="connsiteY11" fmla="*/ 407480 h 407480"/>
                  <a:gd name="connsiteX12" fmla="*/ 49672 w 389201"/>
                  <a:gd name="connsiteY12" fmla="*/ 396299 h 407480"/>
                  <a:gd name="connsiteX13" fmla="*/ 43463 w 389201"/>
                  <a:gd name="connsiteY13" fmla="*/ 390088 h 407480"/>
                  <a:gd name="connsiteX14" fmla="*/ 0 w 389201"/>
                  <a:gd name="connsiteY14" fmla="*/ 8696 h 407480"/>
                  <a:gd name="connsiteX15" fmla="*/ 1242 w 389201"/>
                  <a:gd name="connsiteY15" fmla="*/ 2485 h 407480"/>
                  <a:gd name="connsiteX16" fmla="*/ 6209 w 389201"/>
                  <a:gd name="connsiteY16" fmla="*/ 0 h 40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9201" h="407480">
                    <a:moveTo>
                      <a:pt x="13700" y="13711"/>
                    </a:moveTo>
                    <a:lnTo>
                      <a:pt x="57153" y="383840"/>
                    </a:lnTo>
                    <a:cubicBezTo>
                      <a:pt x="94398" y="390050"/>
                      <a:pt x="142817" y="393776"/>
                      <a:pt x="194961" y="393776"/>
                    </a:cubicBezTo>
                    <a:cubicBezTo>
                      <a:pt x="245863" y="393776"/>
                      <a:pt x="294282" y="390050"/>
                      <a:pt x="332769" y="383840"/>
                    </a:cubicBezTo>
                    <a:lnTo>
                      <a:pt x="374980" y="13711"/>
                    </a:lnTo>
                    <a:close/>
                    <a:moveTo>
                      <a:pt x="6209" y="0"/>
                    </a:moveTo>
                    <a:lnTo>
                      <a:pt x="383720" y="0"/>
                    </a:lnTo>
                    <a:cubicBezTo>
                      <a:pt x="384962" y="0"/>
                      <a:pt x="386203" y="1242"/>
                      <a:pt x="387445" y="2485"/>
                    </a:cubicBezTo>
                    <a:cubicBezTo>
                      <a:pt x="388687" y="3727"/>
                      <a:pt x="389929" y="6212"/>
                      <a:pt x="388687" y="8696"/>
                    </a:cubicBezTo>
                    <a:lnTo>
                      <a:pt x="345224" y="390088"/>
                    </a:lnTo>
                    <a:cubicBezTo>
                      <a:pt x="345224" y="393814"/>
                      <a:pt x="342740" y="395057"/>
                      <a:pt x="340256" y="396299"/>
                    </a:cubicBezTo>
                    <a:cubicBezTo>
                      <a:pt x="300518" y="402511"/>
                      <a:pt x="249604" y="407480"/>
                      <a:pt x="194964" y="407480"/>
                    </a:cubicBezTo>
                    <a:cubicBezTo>
                      <a:pt x="140325" y="407480"/>
                      <a:pt x="88169" y="402511"/>
                      <a:pt x="49672" y="396299"/>
                    </a:cubicBezTo>
                    <a:cubicBezTo>
                      <a:pt x="47189" y="395057"/>
                      <a:pt x="44705" y="393814"/>
                      <a:pt x="43463" y="390088"/>
                    </a:cubicBezTo>
                    <a:lnTo>
                      <a:pt x="0" y="8696"/>
                    </a:lnTo>
                    <a:cubicBezTo>
                      <a:pt x="0" y="6212"/>
                      <a:pt x="0" y="3727"/>
                      <a:pt x="1242" y="2485"/>
                    </a:cubicBezTo>
                    <a:cubicBezTo>
                      <a:pt x="2484" y="1242"/>
                      <a:pt x="3725" y="0"/>
                      <a:pt x="6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8583BFBE-EF51-D740-A1BB-AD1C23120AB9}"/>
                  </a:ext>
                </a:extLst>
              </p:cNvPr>
              <p:cNvSpPr/>
              <p:nvPr/>
            </p:nvSpPr>
            <p:spPr>
              <a:xfrm>
                <a:off x="11852466" y="10038711"/>
                <a:ext cx="377475" cy="672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4" h="55">
                    <a:moveTo>
                      <a:pt x="304" y="28"/>
                    </a:moveTo>
                    <a:cubicBezTo>
                      <a:pt x="304" y="43"/>
                      <a:pt x="236" y="55"/>
                      <a:pt x="152" y="55"/>
                    </a:cubicBezTo>
                    <a:cubicBezTo>
                      <a:pt x="68" y="55"/>
                      <a:pt x="0" y="43"/>
                      <a:pt x="0" y="28"/>
                    </a:cubicBezTo>
                    <a:cubicBezTo>
                      <a:pt x="0" y="13"/>
                      <a:pt x="68" y="0"/>
                      <a:pt x="152" y="0"/>
                    </a:cubicBezTo>
                    <a:cubicBezTo>
                      <a:pt x="236" y="0"/>
                      <a:pt x="304" y="13"/>
                      <a:pt x="304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B0F2A911-8CFD-E849-AE85-B506E1A31E34}"/>
                  </a:ext>
                </a:extLst>
              </p:cNvPr>
              <p:cNvSpPr/>
              <p:nvPr/>
            </p:nvSpPr>
            <p:spPr>
              <a:xfrm>
                <a:off x="11846237" y="10032481"/>
                <a:ext cx="388687" cy="80998"/>
              </a:xfrm>
              <a:custGeom>
                <a:avLst/>
                <a:gdLst>
                  <a:gd name="connsiteX0" fmla="*/ 194963 w 388687"/>
                  <a:gd name="connsiteY0" fmla="*/ 13707 h 80998"/>
                  <a:gd name="connsiteX1" fmla="*/ 13700 w 388687"/>
                  <a:gd name="connsiteY1" fmla="*/ 40499 h 80998"/>
                  <a:gd name="connsiteX2" fmla="*/ 194963 w 388687"/>
                  <a:gd name="connsiteY2" fmla="*/ 67290 h 80998"/>
                  <a:gd name="connsiteX3" fmla="*/ 376225 w 388687"/>
                  <a:gd name="connsiteY3" fmla="*/ 40499 h 80998"/>
                  <a:gd name="connsiteX4" fmla="*/ 194963 w 388687"/>
                  <a:gd name="connsiteY4" fmla="*/ 13707 h 80998"/>
                  <a:gd name="connsiteX5" fmla="*/ 194964 w 388687"/>
                  <a:gd name="connsiteY5" fmla="*/ 0 h 80998"/>
                  <a:gd name="connsiteX6" fmla="*/ 388687 w 388687"/>
                  <a:gd name="connsiteY6" fmla="*/ 40499 h 80998"/>
                  <a:gd name="connsiteX7" fmla="*/ 194964 w 388687"/>
                  <a:gd name="connsiteY7" fmla="*/ 80998 h 80998"/>
                  <a:gd name="connsiteX8" fmla="*/ 0 w 388687"/>
                  <a:gd name="connsiteY8" fmla="*/ 40499 h 80998"/>
                  <a:gd name="connsiteX9" fmla="*/ 194964 w 388687"/>
                  <a:gd name="connsiteY9" fmla="*/ 0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687" h="80998">
                    <a:moveTo>
                      <a:pt x="194963" y="13707"/>
                    </a:moveTo>
                    <a:cubicBezTo>
                      <a:pt x="79501" y="13707"/>
                      <a:pt x="14942" y="30756"/>
                      <a:pt x="13700" y="40499"/>
                    </a:cubicBezTo>
                    <a:cubicBezTo>
                      <a:pt x="14942" y="50241"/>
                      <a:pt x="79501" y="67290"/>
                      <a:pt x="194963" y="67290"/>
                    </a:cubicBezTo>
                    <a:cubicBezTo>
                      <a:pt x="309183" y="67290"/>
                      <a:pt x="373742" y="50241"/>
                      <a:pt x="376225" y="40499"/>
                    </a:cubicBezTo>
                    <a:cubicBezTo>
                      <a:pt x="373742" y="30756"/>
                      <a:pt x="309183" y="13707"/>
                      <a:pt x="194963" y="13707"/>
                    </a:cubicBezTo>
                    <a:close/>
                    <a:moveTo>
                      <a:pt x="194964" y="0"/>
                    </a:moveTo>
                    <a:cubicBezTo>
                      <a:pt x="262022" y="0"/>
                      <a:pt x="388687" y="8591"/>
                      <a:pt x="388687" y="40499"/>
                    </a:cubicBezTo>
                    <a:cubicBezTo>
                      <a:pt x="388687" y="71180"/>
                      <a:pt x="262022" y="80998"/>
                      <a:pt x="194964" y="80998"/>
                    </a:cubicBezTo>
                    <a:cubicBezTo>
                      <a:pt x="127907" y="80998"/>
                      <a:pt x="0" y="71180"/>
                      <a:pt x="0" y="40499"/>
                    </a:cubicBezTo>
                    <a:cubicBezTo>
                      <a:pt x="0" y="8591"/>
                      <a:pt x="127907" y="0"/>
                      <a:pt x="1949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14" name="Group 813">
              <a:extLst>
                <a:ext uri="{FF2B5EF4-FFF2-40B4-BE49-F238E27FC236}">
                  <a16:creationId xmlns:a16="http://schemas.microsoft.com/office/drawing/2014/main" id="{BBE7DE57-2586-D342-A5C0-2F3841B99156}"/>
                </a:ext>
              </a:extLst>
            </p:cNvPr>
            <p:cNvGrpSpPr/>
            <p:nvPr/>
          </p:nvGrpSpPr>
          <p:grpSpPr>
            <a:xfrm>
              <a:off x="13613981" y="6307840"/>
              <a:ext cx="5982790" cy="3708442"/>
              <a:chOff x="13613981" y="6307840"/>
              <a:chExt cx="5982790" cy="3708442"/>
            </a:xfrm>
          </p:grpSpPr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CB138114-5ACA-204D-9F25-643CB9BD3731}"/>
                  </a:ext>
                </a:extLst>
              </p:cNvPr>
              <p:cNvSpPr/>
              <p:nvPr/>
            </p:nvSpPr>
            <p:spPr>
              <a:xfrm>
                <a:off x="15379302" y="8919699"/>
                <a:ext cx="3058415" cy="732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56" h="589">
                    <a:moveTo>
                      <a:pt x="2291" y="10"/>
                    </a:moveTo>
                    <a:cubicBezTo>
                      <a:pt x="2324" y="6"/>
                      <a:pt x="2359" y="4"/>
                      <a:pt x="2387" y="0"/>
                    </a:cubicBezTo>
                    <a:lnTo>
                      <a:pt x="2456" y="589"/>
                    </a:lnTo>
                    <a:lnTo>
                      <a:pt x="0" y="589"/>
                    </a:lnTo>
                    <a:cubicBezTo>
                      <a:pt x="0" y="589"/>
                      <a:pt x="167" y="367"/>
                      <a:pt x="461" y="300"/>
                    </a:cubicBezTo>
                    <a:cubicBezTo>
                      <a:pt x="742" y="235"/>
                      <a:pt x="1531" y="100"/>
                      <a:pt x="2110" y="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802A38C5-4726-EB41-90B9-3C88C0803078}"/>
                  </a:ext>
                </a:extLst>
              </p:cNvPr>
              <p:cNvSpPr/>
              <p:nvPr/>
            </p:nvSpPr>
            <p:spPr>
              <a:xfrm>
                <a:off x="15373073" y="8912222"/>
                <a:ext cx="3072119" cy="746424"/>
              </a:xfrm>
              <a:custGeom>
                <a:avLst/>
                <a:gdLst>
                  <a:gd name="connsiteX0" fmla="*/ 2972491 w 3072119"/>
                  <a:gd name="connsiteY0" fmla="*/ 14950 h 746424"/>
                  <a:gd name="connsiteX1" fmla="*/ 2908981 w 3072119"/>
                  <a:gd name="connsiteY1" fmla="*/ 22414 h 746424"/>
                  <a:gd name="connsiteX2" fmla="*/ 2860415 w 3072119"/>
                  <a:gd name="connsiteY2" fmla="*/ 26146 h 746424"/>
                  <a:gd name="connsiteX3" fmla="*/ 2859171 w 3072119"/>
                  <a:gd name="connsiteY3" fmla="*/ 26146 h 746424"/>
                  <a:gd name="connsiteX4" fmla="*/ 2633775 w 3072119"/>
                  <a:gd name="connsiteY4" fmla="*/ 18682 h 746424"/>
                  <a:gd name="connsiteX5" fmla="*/ 582799 w 3072119"/>
                  <a:gd name="connsiteY5" fmla="*/ 385649 h 746424"/>
                  <a:gd name="connsiteX6" fmla="*/ 19933 w 3072119"/>
                  <a:gd name="connsiteY6" fmla="*/ 732713 h 746424"/>
                  <a:gd name="connsiteX7" fmla="*/ 3057171 w 3072119"/>
                  <a:gd name="connsiteY7" fmla="*/ 732713 h 746424"/>
                  <a:gd name="connsiteX8" fmla="*/ 2977477 w 3072119"/>
                  <a:gd name="connsiteY8" fmla="*/ 0 h 746424"/>
                  <a:gd name="connsiteX9" fmla="*/ 2982459 w 3072119"/>
                  <a:gd name="connsiteY9" fmla="*/ 2488 h 746424"/>
                  <a:gd name="connsiteX10" fmla="*/ 2986195 w 3072119"/>
                  <a:gd name="connsiteY10" fmla="*/ 6220 h 746424"/>
                  <a:gd name="connsiteX11" fmla="*/ 3072119 w 3072119"/>
                  <a:gd name="connsiteY11" fmla="*/ 738960 h 746424"/>
                  <a:gd name="connsiteX12" fmla="*/ 3070873 w 3072119"/>
                  <a:gd name="connsiteY12" fmla="*/ 745180 h 746424"/>
                  <a:gd name="connsiteX13" fmla="*/ 3064647 w 3072119"/>
                  <a:gd name="connsiteY13" fmla="*/ 746424 h 746424"/>
                  <a:gd name="connsiteX14" fmla="*/ 6226 w 3072119"/>
                  <a:gd name="connsiteY14" fmla="*/ 746424 h 746424"/>
                  <a:gd name="connsiteX15" fmla="*/ 0 w 3072119"/>
                  <a:gd name="connsiteY15" fmla="*/ 742692 h 746424"/>
                  <a:gd name="connsiteX16" fmla="*/ 1245 w 3072119"/>
                  <a:gd name="connsiteY16" fmla="*/ 736472 h 746424"/>
                  <a:gd name="connsiteX17" fmla="*/ 579058 w 3072119"/>
                  <a:gd name="connsiteY17" fmla="*/ 373212 h 746424"/>
                  <a:gd name="connsiteX18" fmla="*/ 2632533 w 3072119"/>
                  <a:gd name="connsiteY18" fmla="*/ 4976 h 746424"/>
                  <a:gd name="connsiteX19" fmla="*/ 2633779 w 3072119"/>
                  <a:gd name="connsiteY19" fmla="*/ 4976 h 746424"/>
                  <a:gd name="connsiteX20" fmla="*/ 2859175 w 3072119"/>
                  <a:gd name="connsiteY20" fmla="*/ 13684 h 746424"/>
                  <a:gd name="connsiteX21" fmla="*/ 2907741 w 3072119"/>
                  <a:gd name="connsiteY21" fmla="*/ 8708 h 746424"/>
                  <a:gd name="connsiteX22" fmla="*/ 2977477 w 3072119"/>
                  <a:gd name="connsiteY22" fmla="*/ 0 h 74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72119" h="746424">
                    <a:moveTo>
                      <a:pt x="2972491" y="14950"/>
                    </a:moveTo>
                    <a:cubicBezTo>
                      <a:pt x="2953811" y="18682"/>
                      <a:pt x="2931397" y="19926"/>
                      <a:pt x="2908981" y="22414"/>
                    </a:cubicBezTo>
                    <a:cubicBezTo>
                      <a:pt x="2892793" y="23658"/>
                      <a:pt x="2876605" y="24902"/>
                      <a:pt x="2860415" y="26146"/>
                    </a:cubicBezTo>
                    <a:cubicBezTo>
                      <a:pt x="2859171" y="26146"/>
                      <a:pt x="2859171" y="26146"/>
                      <a:pt x="2859171" y="26146"/>
                    </a:cubicBezTo>
                    <a:lnTo>
                      <a:pt x="2633775" y="18682"/>
                    </a:lnTo>
                    <a:cubicBezTo>
                      <a:pt x="2257701" y="80880"/>
                      <a:pt x="998723" y="291108"/>
                      <a:pt x="582799" y="385649"/>
                    </a:cubicBezTo>
                    <a:cubicBezTo>
                      <a:pt x="262763" y="459043"/>
                      <a:pt x="63518" y="681711"/>
                      <a:pt x="19933" y="732713"/>
                    </a:cubicBezTo>
                    <a:lnTo>
                      <a:pt x="3057171" y="732713"/>
                    </a:lnTo>
                    <a:close/>
                    <a:moveTo>
                      <a:pt x="2977477" y="0"/>
                    </a:moveTo>
                    <a:cubicBezTo>
                      <a:pt x="2979967" y="0"/>
                      <a:pt x="2981213" y="0"/>
                      <a:pt x="2982459" y="2488"/>
                    </a:cubicBezTo>
                    <a:cubicBezTo>
                      <a:pt x="2984949" y="2488"/>
                      <a:pt x="2984949" y="3732"/>
                      <a:pt x="2986195" y="6220"/>
                    </a:cubicBezTo>
                    <a:lnTo>
                      <a:pt x="3072119" y="738960"/>
                    </a:lnTo>
                    <a:cubicBezTo>
                      <a:pt x="3072119" y="740204"/>
                      <a:pt x="3070873" y="742692"/>
                      <a:pt x="3070873" y="745180"/>
                    </a:cubicBezTo>
                    <a:cubicBezTo>
                      <a:pt x="3068383" y="746424"/>
                      <a:pt x="3067137" y="746424"/>
                      <a:pt x="3064647" y="746424"/>
                    </a:cubicBezTo>
                    <a:lnTo>
                      <a:pt x="6226" y="746424"/>
                    </a:lnTo>
                    <a:cubicBezTo>
                      <a:pt x="4981" y="746424"/>
                      <a:pt x="2491" y="745180"/>
                      <a:pt x="0" y="742692"/>
                    </a:cubicBezTo>
                    <a:cubicBezTo>
                      <a:pt x="0" y="740204"/>
                      <a:pt x="0" y="737716"/>
                      <a:pt x="1245" y="736472"/>
                    </a:cubicBezTo>
                    <a:cubicBezTo>
                      <a:pt x="3736" y="732740"/>
                      <a:pt x="214189" y="456563"/>
                      <a:pt x="579058" y="373212"/>
                    </a:cubicBezTo>
                    <a:cubicBezTo>
                      <a:pt x="996228" y="278665"/>
                      <a:pt x="2256457" y="67178"/>
                      <a:pt x="2632533" y="4976"/>
                    </a:cubicBezTo>
                    <a:cubicBezTo>
                      <a:pt x="2633779" y="4976"/>
                      <a:pt x="2633779" y="4976"/>
                      <a:pt x="2633779" y="4976"/>
                    </a:cubicBezTo>
                    <a:lnTo>
                      <a:pt x="2859175" y="13684"/>
                    </a:lnTo>
                    <a:cubicBezTo>
                      <a:pt x="2874119" y="11196"/>
                      <a:pt x="2891553" y="9952"/>
                      <a:pt x="2907741" y="8708"/>
                    </a:cubicBezTo>
                    <a:cubicBezTo>
                      <a:pt x="2933893" y="6220"/>
                      <a:pt x="2957553" y="3732"/>
                      <a:pt x="2977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8F8DF7E2-FF7A-B248-8C00-7D533ADCAEE3}"/>
                  </a:ext>
                </a:extLst>
              </p:cNvPr>
              <p:cNvSpPr/>
              <p:nvPr/>
            </p:nvSpPr>
            <p:spPr>
              <a:xfrm>
                <a:off x="15115191" y="8742751"/>
                <a:ext cx="2983668" cy="1273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96" h="1023">
                    <a:moveTo>
                      <a:pt x="2389" y="20"/>
                    </a:moveTo>
                    <a:cubicBezTo>
                      <a:pt x="2380" y="7"/>
                      <a:pt x="2366" y="0"/>
                      <a:pt x="2351" y="0"/>
                    </a:cubicBezTo>
                    <a:lnTo>
                      <a:pt x="1079" y="0"/>
                    </a:lnTo>
                    <a:cubicBezTo>
                      <a:pt x="1038" y="0"/>
                      <a:pt x="1001" y="26"/>
                      <a:pt x="987" y="64"/>
                    </a:cubicBezTo>
                    <a:lnTo>
                      <a:pt x="733" y="725"/>
                    </a:lnTo>
                    <a:lnTo>
                      <a:pt x="19" y="725"/>
                    </a:lnTo>
                    <a:cubicBezTo>
                      <a:pt x="10" y="725"/>
                      <a:pt x="2" y="731"/>
                      <a:pt x="1" y="741"/>
                    </a:cubicBezTo>
                    <a:cubicBezTo>
                      <a:pt x="-2" y="750"/>
                      <a:pt x="3" y="759"/>
                      <a:pt x="12" y="763"/>
                    </a:cubicBezTo>
                    <a:lnTo>
                      <a:pt x="529" y="995"/>
                    </a:lnTo>
                    <a:cubicBezTo>
                      <a:pt x="569" y="1013"/>
                      <a:pt x="611" y="1023"/>
                      <a:pt x="655" y="1023"/>
                    </a:cubicBezTo>
                    <a:lnTo>
                      <a:pt x="697" y="1023"/>
                    </a:lnTo>
                    <a:lnTo>
                      <a:pt x="1790" y="1023"/>
                    </a:lnTo>
                    <a:lnTo>
                      <a:pt x="1990" y="1023"/>
                    </a:lnTo>
                    <a:cubicBezTo>
                      <a:pt x="2011" y="1023"/>
                      <a:pt x="2032" y="1008"/>
                      <a:pt x="2039" y="988"/>
                    </a:cubicBezTo>
                    <a:lnTo>
                      <a:pt x="2394" y="62"/>
                    </a:lnTo>
                    <a:cubicBezTo>
                      <a:pt x="2399" y="48"/>
                      <a:pt x="2397" y="32"/>
                      <a:pt x="2389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D4DCC812-6045-894D-BF25-9230F3C51EEB}"/>
                  </a:ext>
                </a:extLst>
              </p:cNvPr>
              <p:cNvSpPr/>
              <p:nvPr/>
            </p:nvSpPr>
            <p:spPr>
              <a:xfrm>
                <a:off x="16932805" y="9277334"/>
                <a:ext cx="206801" cy="2043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" h="165">
                    <a:moveTo>
                      <a:pt x="160" y="108"/>
                    </a:moveTo>
                    <a:cubicBezTo>
                      <a:pt x="140" y="151"/>
                      <a:pt x="90" y="176"/>
                      <a:pt x="48" y="162"/>
                    </a:cubicBezTo>
                    <a:cubicBezTo>
                      <a:pt x="6" y="149"/>
                      <a:pt x="-12" y="103"/>
                      <a:pt x="9" y="59"/>
                    </a:cubicBezTo>
                    <a:cubicBezTo>
                      <a:pt x="28" y="15"/>
                      <a:pt x="79" y="-9"/>
                      <a:pt x="120" y="4"/>
                    </a:cubicBezTo>
                    <a:cubicBezTo>
                      <a:pt x="161" y="17"/>
                      <a:pt x="179" y="64"/>
                      <a:pt x="160" y="10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05770D48-79A8-AB44-8306-43E5BA4F8703}"/>
                  </a:ext>
                </a:extLst>
              </p:cNvPr>
              <p:cNvSpPr/>
              <p:nvPr/>
            </p:nvSpPr>
            <p:spPr>
              <a:xfrm>
                <a:off x="15561188" y="8567048"/>
                <a:ext cx="472155" cy="7975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0" h="641">
                    <a:moveTo>
                      <a:pt x="226" y="0"/>
                    </a:moveTo>
                    <a:cubicBezTo>
                      <a:pt x="226" y="0"/>
                      <a:pt x="322" y="408"/>
                      <a:pt x="380" y="568"/>
                    </a:cubicBezTo>
                    <a:cubicBezTo>
                      <a:pt x="380" y="568"/>
                      <a:pt x="249" y="587"/>
                      <a:pt x="156" y="641"/>
                    </a:cubicBezTo>
                    <a:cubicBezTo>
                      <a:pt x="156" y="641"/>
                      <a:pt x="87" y="479"/>
                      <a:pt x="0" y="98"/>
                    </a:cubicBezTo>
                    <a:cubicBezTo>
                      <a:pt x="0" y="98"/>
                      <a:pt x="128" y="20"/>
                      <a:pt x="2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1C9E4D92-D77E-3D41-A675-C212117DE9C0}"/>
                  </a:ext>
                </a:extLst>
              </p:cNvPr>
              <p:cNvSpPr/>
              <p:nvPr/>
            </p:nvSpPr>
            <p:spPr>
              <a:xfrm>
                <a:off x="15554621" y="8559572"/>
                <a:ext cx="484951" cy="811222"/>
              </a:xfrm>
              <a:custGeom>
                <a:avLst/>
                <a:gdLst>
                  <a:gd name="connsiteX0" fmla="*/ 282398 w 484951"/>
                  <a:gd name="connsiteY0" fmla="*/ 14953 h 811222"/>
                  <a:gd name="connsiteX1" fmla="*/ 14042 w 484951"/>
                  <a:gd name="connsiteY1" fmla="*/ 133145 h 811222"/>
                  <a:gd name="connsiteX2" fmla="*/ 202885 w 484951"/>
                  <a:gd name="connsiteY2" fmla="*/ 795022 h 811222"/>
                  <a:gd name="connsiteX3" fmla="*/ 468756 w 484951"/>
                  <a:gd name="connsiteY3" fmla="*/ 709177 h 811222"/>
                  <a:gd name="connsiteX4" fmla="*/ 282398 w 484951"/>
                  <a:gd name="connsiteY4" fmla="*/ 14953 h 811222"/>
                  <a:gd name="connsiteX5" fmla="*/ 286135 w 484951"/>
                  <a:gd name="connsiteY5" fmla="*/ 0 h 811222"/>
                  <a:gd name="connsiteX6" fmla="*/ 293591 w 484951"/>
                  <a:gd name="connsiteY6" fmla="*/ 6221 h 811222"/>
                  <a:gd name="connsiteX7" fmla="*/ 484951 w 484951"/>
                  <a:gd name="connsiteY7" fmla="*/ 712930 h 811222"/>
                  <a:gd name="connsiteX8" fmla="*/ 483708 w 484951"/>
                  <a:gd name="connsiteY8" fmla="*/ 717907 h 811222"/>
                  <a:gd name="connsiteX9" fmla="*/ 478738 w 484951"/>
                  <a:gd name="connsiteY9" fmla="*/ 720395 h 811222"/>
                  <a:gd name="connsiteX10" fmla="*/ 202881 w 484951"/>
                  <a:gd name="connsiteY10" fmla="*/ 811222 h 811222"/>
                  <a:gd name="connsiteX11" fmla="*/ 200396 w 484951"/>
                  <a:gd name="connsiteY11" fmla="*/ 811222 h 811222"/>
                  <a:gd name="connsiteX12" fmla="*/ 197911 w 484951"/>
                  <a:gd name="connsiteY12" fmla="*/ 811222 h 811222"/>
                  <a:gd name="connsiteX13" fmla="*/ 194183 w 484951"/>
                  <a:gd name="connsiteY13" fmla="*/ 807489 h 811222"/>
                  <a:gd name="connsiteX14" fmla="*/ 338 w 484951"/>
                  <a:gd name="connsiteY14" fmla="*/ 130642 h 811222"/>
                  <a:gd name="connsiteX15" fmla="*/ 2823 w 484951"/>
                  <a:gd name="connsiteY15" fmla="*/ 123176 h 811222"/>
                  <a:gd name="connsiteX16" fmla="*/ 286135 w 484951"/>
                  <a:gd name="connsiteY16" fmla="*/ 0 h 81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951" h="811222">
                    <a:moveTo>
                      <a:pt x="282398" y="14953"/>
                    </a:moveTo>
                    <a:cubicBezTo>
                      <a:pt x="174310" y="39836"/>
                      <a:pt x="38890" y="118216"/>
                      <a:pt x="14042" y="133145"/>
                    </a:cubicBezTo>
                    <a:cubicBezTo>
                      <a:pt x="109706" y="549929"/>
                      <a:pt x="187976" y="756454"/>
                      <a:pt x="202885" y="795022"/>
                    </a:cubicBezTo>
                    <a:cubicBezTo>
                      <a:pt x="303518" y="739036"/>
                      <a:pt x="436454" y="714154"/>
                      <a:pt x="468756" y="709177"/>
                    </a:cubicBezTo>
                    <a:cubicBezTo>
                      <a:pt x="402909" y="520069"/>
                      <a:pt x="296064" y="73427"/>
                      <a:pt x="282398" y="14953"/>
                    </a:cubicBezTo>
                    <a:close/>
                    <a:moveTo>
                      <a:pt x="286135" y="0"/>
                    </a:moveTo>
                    <a:cubicBezTo>
                      <a:pt x="288621" y="0"/>
                      <a:pt x="293591" y="1244"/>
                      <a:pt x="293591" y="6221"/>
                    </a:cubicBezTo>
                    <a:cubicBezTo>
                      <a:pt x="294834" y="11198"/>
                      <a:pt x="414123" y="516345"/>
                      <a:pt x="484951" y="712930"/>
                    </a:cubicBezTo>
                    <a:cubicBezTo>
                      <a:pt x="484951" y="714174"/>
                      <a:pt x="484951" y="716662"/>
                      <a:pt x="483708" y="717907"/>
                    </a:cubicBezTo>
                    <a:cubicBezTo>
                      <a:pt x="482466" y="719151"/>
                      <a:pt x="481223" y="720395"/>
                      <a:pt x="478738" y="720395"/>
                    </a:cubicBezTo>
                    <a:cubicBezTo>
                      <a:pt x="477495" y="721639"/>
                      <a:pt x="317200" y="744035"/>
                      <a:pt x="202881" y="811222"/>
                    </a:cubicBezTo>
                    <a:cubicBezTo>
                      <a:pt x="202881" y="811222"/>
                      <a:pt x="201639" y="811222"/>
                      <a:pt x="200396" y="811222"/>
                    </a:cubicBezTo>
                    <a:cubicBezTo>
                      <a:pt x="199154" y="811222"/>
                      <a:pt x="199154" y="811222"/>
                      <a:pt x="197911" y="811222"/>
                    </a:cubicBezTo>
                    <a:cubicBezTo>
                      <a:pt x="196668" y="811222"/>
                      <a:pt x="195426" y="808734"/>
                      <a:pt x="194183" y="807489"/>
                    </a:cubicBezTo>
                    <a:cubicBezTo>
                      <a:pt x="192941" y="805001"/>
                      <a:pt x="107201" y="599707"/>
                      <a:pt x="338" y="130642"/>
                    </a:cubicBezTo>
                    <a:cubicBezTo>
                      <a:pt x="-905" y="128153"/>
                      <a:pt x="1581" y="125665"/>
                      <a:pt x="2823" y="123176"/>
                    </a:cubicBezTo>
                    <a:cubicBezTo>
                      <a:pt x="5308" y="123176"/>
                      <a:pt x="164361" y="26128"/>
                      <a:pt x="286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A122ABC2-995A-F840-9010-2B6BEBBCB8ED}"/>
                  </a:ext>
                </a:extLst>
              </p:cNvPr>
              <p:cNvSpPr/>
              <p:nvPr/>
            </p:nvSpPr>
            <p:spPr>
              <a:xfrm>
                <a:off x="18513714" y="8694152"/>
                <a:ext cx="1075118" cy="10143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4" h="815">
                    <a:moveTo>
                      <a:pt x="33" y="742"/>
                    </a:moveTo>
                    <a:cubicBezTo>
                      <a:pt x="33" y="742"/>
                      <a:pt x="121" y="729"/>
                      <a:pt x="228" y="770"/>
                    </a:cubicBezTo>
                    <a:cubicBezTo>
                      <a:pt x="335" y="811"/>
                      <a:pt x="416" y="862"/>
                      <a:pt x="490" y="731"/>
                    </a:cubicBezTo>
                    <a:cubicBezTo>
                      <a:pt x="564" y="600"/>
                      <a:pt x="537" y="568"/>
                      <a:pt x="658" y="414"/>
                    </a:cubicBezTo>
                    <a:cubicBezTo>
                      <a:pt x="779" y="260"/>
                      <a:pt x="837" y="196"/>
                      <a:pt x="858" y="98"/>
                    </a:cubicBezTo>
                    <a:cubicBezTo>
                      <a:pt x="879" y="1"/>
                      <a:pt x="839" y="-29"/>
                      <a:pt x="791" y="29"/>
                    </a:cubicBezTo>
                    <a:cubicBezTo>
                      <a:pt x="742" y="87"/>
                      <a:pt x="642" y="199"/>
                      <a:pt x="548" y="246"/>
                    </a:cubicBezTo>
                    <a:cubicBezTo>
                      <a:pt x="453" y="293"/>
                      <a:pt x="14" y="403"/>
                      <a:pt x="14" y="403"/>
                    </a:cubicBezTo>
                    <a:cubicBezTo>
                      <a:pt x="14" y="403"/>
                      <a:pt x="-28" y="662"/>
                      <a:pt x="33" y="7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37804AF8-3EF4-A84E-B097-94156436CDD7}"/>
                  </a:ext>
                </a:extLst>
              </p:cNvPr>
              <p:cNvSpPr/>
              <p:nvPr/>
            </p:nvSpPr>
            <p:spPr>
              <a:xfrm>
                <a:off x="18507837" y="8688324"/>
                <a:ext cx="1088934" cy="1027645"/>
              </a:xfrm>
              <a:custGeom>
                <a:avLst/>
                <a:gdLst>
                  <a:gd name="connsiteX0" fmla="*/ 1053611 w 1088934"/>
                  <a:gd name="connsiteY0" fmla="*/ 15795 h 1027645"/>
                  <a:gd name="connsiteX1" fmla="*/ 993883 w 1088934"/>
                  <a:gd name="connsiteY1" fmla="*/ 46909 h 1027645"/>
                  <a:gd name="connsiteX2" fmla="*/ 690267 w 1088934"/>
                  <a:gd name="connsiteY2" fmla="*/ 319470 h 1027645"/>
                  <a:gd name="connsiteX3" fmla="*/ 29527 w 1088934"/>
                  <a:gd name="connsiteY3" fmla="*/ 513622 h 1027645"/>
                  <a:gd name="connsiteX4" fmla="*/ 49435 w 1088934"/>
                  <a:gd name="connsiteY4" fmla="*/ 924330 h 1027645"/>
                  <a:gd name="connsiteX5" fmla="*/ 94231 w 1088934"/>
                  <a:gd name="connsiteY5" fmla="*/ 921840 h 1027645"/>
                  <a:gd name="connsiteX6" fmla="*/ 292081 w 1088934"/>
                  <a:gd name="connsiteY6" fmla="*/ 959177 h 1027645"/>
                  <a:gd name="connsiteX7" fmla="*/ 331899 w 1088934"/>
                  <a:gd name="connsiteY7" fmla="*/ 975357 h 1027645"/>
                  <a:gd name="connsiteX8" fmla="*/ 609385 w 1088934"/>
                  <a:gd name="connsiteY8" fmla="*/ 914373 h 1027645"/>
                  <a:gd name="connsiteX9" fmla="*/ 677823 w 1088934"/>
                  <a:gd name="connsiteY9" fmla="*/ 765025 h 1027645"/>
                  <a:gd name="connsiteX10" fmla="*/ 819677 w 1088934"/>
                  <a:gd name="connsiteY10" fmla="*/ 518601 h 1027645"/>
                  <a:gd name="connsiteX11" fmla="*/ 873183 w 1088934"/>
                  <a:gd name="connsiteY11" fmla="*/ 450149 h 1027645"/>
                  <a:gd name="connsiteX12" fmla="*/ 1067299 w 1088934"/>
                  <a:gd name="connsiteY12" fmla="*/ 127806 h 1027645"/>
                  <a:gd name="connsiteX13" fmla="*/ 1053611 w 1088934"/>
                  <a:gd name="connsiteY13" fmla="*/ 15795 h 1027645"/>
                  <a:gd name="connsiteX14" fmla="*/ 1044683 w 1088934"/>
                  <a:gd name="connsiteY14" fmla="*/ 46 h 1027645"/>
                  <a:gd name="connsiteX15" fmla="*/ 1061093 w 1088934"/>
                  <a:gd name="connsiteY15" fmla="*/ 3333 h 1027645"/>
                  <a:gd name="connsiteX16" fmla="*/ 1082249 w 1088934"/>
                  <a:gd name="connsiteY16" fmla="*/ 130283 h 1027645"/>
                  <a:gd name="connsiteX17" fmla="*/ 884393 w 1088934"/>
                  <a:gd name="connsiteY17" fmla="*/ 458859 h 1027645"/>
                  <a:gd name="connsiteX18" fmla="*/ 830885 w 1088934"/>
                  <a:gd name="connsiteY18" fmla="*/ 527313 h 1027645"/>
                  <a:gd name="connsiteX19" fmla="*/ 691517 w 1088934"/>
                  <a:gd name="connsiteY19" fmla="*/ 770011 h 1027645"/>
                  <a:gd name="connsiteX20" fmla="*/ 621831 w 1088934"/>
                  <a:gd name="connsiteY20" fmla="*/ 920609 h 1027645"/>
                  <a:gd name="connsiteX21" fmla="*/ 474997 w 1088934"/>
                  <a:gd name="connsiteY21" fmla="*/ 1027645 h 1027645"/>
                  <a:gd name="connsiteX22" fmla="*/ 328161 w 1088934"/>
                  <a:gd name="connsiteY22" fmla="*/ 987818 h 1027645"/>
                  <a:gd name="connsiteX23" fmla="*/ 288341 w 1088934"/>
                  <a:gd name="connsiteY23" fmla="*/ 971638 h 1027645"/>
                  <a:gd name="connsiteX24" fmla="*/ 48179 w 1088934"/>
                  <a:gd name="connsiteY24" fmla="*/ 938033 h 1027645"/>
                  <a:gd name="connsiteX25" fmla="*/ 41957 w 1088934"/>
                  <a:gd name="connsiteY25" fmla="*/ 935544 h 1027645"/>
                  <a:gd name="connsiteX26" fmla="*/ 18313 w 1088934"/>
                  <a:gd name="connsiteY26" fmla="*/ 507399 h 1027645"/>
                  <a:gd name="connsiteX27" fmla="*/ 23291 w 1088934"/>
                  <a:gd name="connsiteY27" fmla="*/ 501176 h 1027645"/>
                  <a:gd name="connsiteX28" fmla="*/ 685295 w 1088934"/>
                  <a:gd name="connsiteY28" fmla="*/ 307017 h 1027645"/>
                  <a:gd name="connsiteX29" fmla="*/ 985187 w 1088934"/>
                  <a:gd name="connsiteY29" fmla="*/ 39426 h 1027645"/>
                  <a:gd name="connsiteX30" fmla="*/ 1044683 w 1088934"/>
                  <a:gd name="connsiteY30" fmla="*/ 46 h 102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88934" h="1027645">
                    <a:moveTo>
                      <a:pt x="1053611" y="15795"/>
                    </a:moveTo>
                    <a:cubicBezTo>
                      <a:pt x="1039925" y="8328"/>
                      <a:pt x="1017527" y="20773"/>
                      <a:pt x="993883" y="46909"/>
                    </a:cubicBezTo>
                    <a:cubicBezTo>
                      <a:pt x="878161" y="185056"/>
                      <a:pt x="776125" y="275910"/>
                      <a:pt x="690267" y="319470"/>
                    </a:cubicBezTo>
                    <a:cubicBezTo>
                      <a:pt x="577033" y="376720"/>
                      <a:pt x="84277" y="499932"/>
                      <a:pt x="29527" y="513622"/>
                    </a:cubicBezTo>
                    <a:cubicBezTo>
                      <a:pt x="23305" y="552204"/>
                      <a:pt x="-16513" y="830987"/>
                      <a:pt x="49435" y="924330"/>
                    </a:cubicBezTo>
                    <a:cubicBezTo>
                      <a:pt x="56901" y="923085"/>
                      <a:pt x="71833" y="921840"/>
                      <a:pt x="94231" y="921840"/>
                    </a:cubicBezTo>
                    <a:cubicBezTo>
                      <a:pt x="139027" y="921840"/>
                      <a:pt x="211199" y="928063"/>
                      <a:pt x="292081" y="959177"/>
                    </a:cubicBezTo>
                    <a:cubicBezTo>
                      <a:pt x="305769" y="964156"/>
                      <a:pt x="319455" y="970379"/>
                      <a:pt x="331899" y="975357"/>
                    </a:cubicBezTo>
                    <a:cubicBezTo>
                      <a:pt x="446377" y="1021406"/>
                      <a:pt x="529749" y="1055009"/>
                      <a:pt x="609385" y="914373"/>
                    </a:cubicBezTo>
                    <a:cubicBezTo>
                      <a:pt x="645471" y="850900"/>
                      <a:pt x="661647" y="807340"/>
                      <a:pt x="677823" y="765025"/>
                    </a:cubicBezTo>
                    <a:cubicBezTo>
                      <a:pt x="703955" y="699063"/>
                      <a:pt x="726353" y="636834"/>
                      <a:pt x="819677" y="518601"/>
                    </a:cubicBezTo>
                    <a:cubicBezTo>
                      <a:pt x="838343" y="493709"/>
                      <a:pt x="855763" y="471307"/>
                      <a:pt x="873183" y="450149"/>
                    </a:cubicBezTo>
                    <a:cubicBezTo>
                      <a:pt x="987663" y="305779"/>
                      <a:pt x="1046145" y="233594"/>
                      <a:pt x="1067299" y="127806"/>
                    </a:cubicBezTo>
                    <a:cubicBezTo>
                      <a:pt x="1082231" y="56866"/>
                      <a:pt x="1069787" y="23263"/>
                      <a:pt x="1053611" y="15795"/>
                    </a:cubicBezTo>
                    <a:close/>
                    <a:moveTo>
                      <a:pt x="1044683" y="46"/>
                    </a:moveTo>
                    <a:cubicBezTo>
                      <a:pt x="1050593" y="-245"/>
                      <a:pt x="1056115" y="844"/>
                      <a:pt x="1061093" y="3333"/>
                    </a:cubicBezTo>
                    <a:cubicBezTo>
                      <a:pt x="1088471" y="17024"/>
                      <a:pt x="1095937" y="64319"/>
                      <a:pt x="1082249" y="130283"/>
                    </a:cubicBezTo>
                    <a:cubicBezTo>
                      <a:pt x="1059849" y="238564"/>
                      <a:pt x="1000119" y="311996"/>
                      <a:pt x="884393" y="458859"/>
                    </a:cubicBezTo>
                    <a:cubicBezTo>
                      <a:pt x="868217" y="480018"/>
                      <a:pt x="850795" y="502421"/>
                      <a:pt x="830885" y="527313"/>
                    </a:cubicBezTo>
                    <a:cubicBezTo>
                      <a:pt x="740047" y="643061"/>
                      <a:pt x="717649" y="701558"/>
                      <a:pt x="691517" y="770011"/>
                    </a:cubicBezTo>
                    <a:cubicBezTo>
                      <a:pt x="675339" y="813572"/>
                      <a:pt x="659163" y="857134"/>
                      <a:pt x="621831" y="920609"/>
                    </a:cubicBezTo>
                    <a:cubicBezTo>
                      <a:pt x="577035" y="1001508"/>
                      <a:pt x="527261" y="1027645"/>
                      <a:pt x="474997" y="1027645"/>
                    </a:cubicBezTo>
                    <a:cubicBezTo>
                      <a:pt x="428955" y="1027645"/>
                      <a:pt x="380425" y="1008976"/>
                      <a:pt x="328161" y="987818"/>
                    </a:cubicBezTo>
                    <a:cubicBezTo>
                      <a:pt x="315717" y="981595"/>
                      <a:pt x="302029" y="976616"/>
                      <a:pt x="288341" y="971638"/>
                    </a:cubicBezTo>
                    <a:cubicBezTo>
                      <a:pt x="158927" y="920609"/>
                      <a:pt x="49423" y="938033"/>
                      <a:pt x="48179" y="938033"/>
                    </a:cubicBezTo>
                    <a:cubicBezTo>
                      <a:pt x="46933" y="938033"/>
                      <a:pt x="44445" y="936789"/>
                      <a:pt x="41957" y="935544"/>
                    </a:cubicBezTo>
                    <a:cubicBezTo>
                      <a:pt x="-33949" y="834731"/>
                      <a:pt x="15825" y="521090"/>
                      <a:pt x="18313" y="507399"/>
                    </a:cubicBezTo>
                    <a:cubicBezTo>
                      <a:pt x="18313" y="504910"/>
                      <a:pt x="20803" y="502421"/>
                      <a:pt x="23291" y="501176"/>
                    </a:cubicBezTo>
                    <a:cubicBezTo>
                      <a:pt x="28269" y="499931"/>
                      <a:pt x="569569" y="365514"/>
                      <a:pt x="685295" y="307017"/>
                    </a:cubicBezTo>
                    <a:cubicBezTo>
                      <a:pt x="769911" y="264700"/>
                      <a:pt x="870705" y="175089"/>
                      <a:pt x="985187" y="39426"/>
                    </a:cubicBezTo>
                    <a:cubicBezTo>
                      <a:pt x="1005719" y="14223"/>
                      <a:pt x="1026951" y="921"/>
                      <a:pt x="1044683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89ED4C47-B7E8-4641-8FD0-2C1ED2BF0942}"/>
                  </a:ext>
                </a:extLst>
              </p:cNvPr>
              <p:cNvSpPr/>
              <p:nvPr/>
            </p:nvSpPr>
            <p:spPr>
              <a:xfrm>
                <a:off x="14251861" y="7515326"/>
                <a:ext cx="1296869" cy="21370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2" h="1716">
                    <a:moveTo>
                      <a:pt x="86" y="38"/>
                    </a:moveTo>
                    <a:lnTo>
                      <a:pt x="0" y="58"/>
                    </a:lnTo>
                    <a:lnTo>
                      <a:pt x="310" y="1716"/>
                    </a:lnTo>
                    <a:lnTo>
                      <a:pt x="1042" y="1716"/>
                    </a:lnTo>
                    <a:lnTo>
                      <a:pt x="625" y="7"/>
                    </a:lnTo>
                    <a:lnTo>
                      <a:pt x="51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536895C6-2BE3-1447-937B-FB32F62A9D78}"/>
                  </a:ext>
                </a:extLst>
              </p:cNvPr>
              <p:cNvSpPr/>
              <p:nvPr/>
            </p:nvSpPr>
            <p:spPr>
              <a:xfrm>
                <a:off x="14245631" y="7507850"/>
                <a:ext cx="1309842" cy="2150796"/>
              </a:xfrm>
              <a:custGeom>
                <a:avLst/>
                <a:gdLst>
                  <a:gd name="connsiteX0" fmla="*/ 644707 w 1309842"/>
                  <a:gd name="connsiteY0" fmla="*/ 13707 h 2150796"/>
                  <a:gd name="connsiteX1" fmla="*/ 114515 w 1309842"/>
                  <a:gd name="connsiteY1" fmla="*/ 61032 h 2150796"/>
                  <a:gd name="connsiteX2" fmla="*/ 13704 w 1309842"/>
                  <a:gd name="connsiteY2" fmla="*/ 84694 h 2150796"/>
                  <a:gd name="connsiteX3" fmla="*/ 397035 w 1309842"/>
                  <a:gd name="connsiteY3" fmla="*/ 2137089 h 2150796"/>
                  <a:gd name="connsiteX4" fmla="*/ 1294378 w 1309842"/>
                  <a:gd name="connsiteY4" fmla="*/ 2137089 h 2150796"/>
                  <a:gd name="connsiteX5" fmla="*/ 780366 w 1309842"/>
                  <a:gd name="connsiteY5" fmla="*/ 23670 h 2150796"/>
                  <a:gd name="connsiteX6" fmla="*/ 644707 w 1309842"/>
                  <a:gd name="connsiteY6" fmla="*/ 0 h 2150796"/>
                  <a:gd name="connsiteX7" fmla="*/ 785347 w 1309842"/>
                  <a:gd name="connsiteY7" fmla="*/ 9963 h 2150796"/>
                  <a:gd name="connsiteX8" fmla="*/ 791570 w 1309842"/>
                  <a:gd name="connsiteY8" fmla="*/ 14945 h 2150796"/>
                  <a:gd name="connsiteX9" fmla="*/ 1309327 w 1309842"/>
                  <a:gd name="connsiteY9" fmla="*/ 2143324 h 2150796"/>
                  <a:gd name="connsiteX10" fmla="*/ 1308082 w 1309842"/>
                  <a:gd name="connsiteY10" fmla="*/ 2148305 h 2150796"/>
                  <a:gd name="connsiteX11" fmla="*/ 1303104 w 1309842"/>
                  <a:gd name="connsiteY11" fmla="*/ 2150796 h 2150796"/>
                  <a:gd name="connsiteX12" fmla="*/ 392051 w 1309842"/>
                  <a:gd name="connsiteY12" fmla="*/ 2150796 h 2150796"/>
                  <a:gd name="connsiteX13" fmla="*/ 385828 w 1309842"/>
                  <a:gd name="connsiteY13" fmla="*/ 2145814 h 2150796"/>
                  <a:gd name="connsiteX14" fmla="*/ 0 w 1309842"/>
                  <a:gd name="connsiteY14" fmla="*/ 80951 h 2150796"/>
                  <a:gd name="connsiteX15" fmla="*/ 4978 w 1309842"/>
                  <a:gd name="connsiteY15" fmla="*/ 73479 h 2150796"/>
                  <a:gd name="connsiteX16" fmla="*/ 112015 w 1309842"/>
                  <a:gd name="connsiteY16" fmla="*/ 48571 h 2150796"/>
                  <a:gd name="connsiteX17" fmla="*/ 113259 w 1309842"/>
                  <a:gd name="connsiteY17" fmla="*/ 48571 h 215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9842" h="2150796">
                    <a:moveTo>
                      <a:pt x="644707" y="13707"/>
                    </a:moveTo>
                    <a:lnTo>
                      <a:pt x="114515" y="61032"/>
                    </a:lnTo>
                    <a:lnTo>
                      <a:pt x="13704" y="84694"/>
                    </a:lnTo>
                    <a:lnTo>
                      <a:pt x="397035" y="2137089"/>
                    </a:lnTo>
                    <a:lnTo>
                      <a:pt x="1294378" y="2137089"/>
                    </a:lnTo>
                    <a:lnTo>
                      <a:pt x="780366" y="23670"/>
                    </a:lnTo>
                    <a:close/>
                    <a:moveTo>
                      <a:pt x="644707" y="0"/>
                    </a:moveTo>
                    <a:lnTo>
                      <a:pt x="785347" y="9963"/>
                    </a:lnTo>
                    <a:cubicBezTo>
                      <a:pt x="787836" y="9963"/>
                      <a:pt x="790326" y="12454"/>
                      <a:pt x="791570" y="14945"/>
                    </a:cubicBezTo>
                    <a:lnTo>
                      <a:pt x="1309327" y="2143324"/>
                    </a:lnTo>
                    <a:cubicBezTo>
                      <a:pt x="1310572" y="2144569"/>
                      <a:pt x="1309327" y="2147060"/>
                      <a:pt x="1308082" y="2148305"/>
                    </a:cubicBezTo>
                    <a:cubicBezTo>
                      <a:pt x="1306838" y="2149550"/>
                      <a:pt x="1304349" y="2150796"/>
                      <a:pt x="1303104" y="2150796"/>
                    </a:cubicBezTo>
                    <a:lnTo>
                      <a:pt x="392051" y="2150796"/>
                    </a:lnTo>
                    <a:cubicBezTo>
                      <a:pt x="389562" y="2150796"/>
                      <a:pt x="385828" y="2149550"/>
                      <a:pt x="385828" y="2145814"/>
                    </a:cubicBezTo>
                    <a:lnTo>
                      <a:pt x="0" y="80951"/>
                    </a:lnTo>
                    <a:cubicBezTo>
                      <a:pt x="0" y="77215"/>
                      <a:pt x="2489" y="74724"/>
                      <a:pt x="4978" y="73479"/>
                    </a:cubicBezTo>
                    <a:lnTo>
                      <a:pt x="112015" y="48571"/>
                    </a:lnTo>
                    <a:lnTo>
                      <a:pt x="113259" y="4857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A01A3775-1836-C948-B449-97D26ABE2C6F}"/>
                  </a:ext>
                </a:extLst>
              </p:cNvPr>
              <p:cNvSpPr/>
              <p:nvPr/>
            </p:nvSpPr>
            <p:spPr>
              <a:xfrm>
                <a:off x="14251861" y="6459866"/>
                <a:ext cx="960505" cy="1477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2" h="1187">
                    <a:moveTo>
                      <a:pt x="647" y="40"/>
                    </a:moveTo>
                    <a:cubicBezTo>
                      <a:pt x="589" y="10"/>
                      <a:pt x="506" y="-10"/>
                      <a:pt x="393" y="5"/>
                    </a:cubicBezTo>
                    <a:cubicBezTo>
                      <a:pt x="104" y="42"/>
                      <a:pt x="11" y="361"/>
                      <a:pt x="154" y="705"/>
                    </a:cubicBezTo>
                    <a:lnTo>
                      <a:pt x="86" y="885"/>
                    </a:lnTo>
                    <a:lnTo>
                      <a:pt x="0" y="905"/>
                    </a:lnTo>
                    <a:cubicBezTo>
                      <a:pt x="0" y="905"/>
                      <a:pt x="169" y="1218"/>
                      <a:pt x="386" y="1185"/>
                    </a:cubicBezTo>
                    <a:cubicBezTo>
                      <a:pt x="600" y="1153"/>
                      <a:pt x="571" y="852"/>
                      <a:pt x="571" y="852"/>
                    </a:cubicBezTo>
                    <a:lnTo>
                      <a:pt x="513" y="847"/>
                    </a:lnTo>
                    <a:lnTo>
                      <a:pt x="526" y="804"/>
                    </a:lnTo>
                    <a:cubicBezTo>
                      <a:pt x="649" y="800"/>
                      <a:pt x="697" y="649"/>
                      <a:pt x="737" y="484"/>
                    </a:cubicBezTo>
                    <a:cubicBezTo>
                      <a:pt x="759" y="390"/>
                      <a:pt x="768" y="315"/>
                      <a:pt x="772" y="261"/>
                    </a:cubicBezTo>
                    <a:cubicBezTo>
                      <a:pt x="777" y="169"/>
                      <a:pt x="728" y="82"/>
                      <a:pt x="647" y="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A4E3492D-EA27-B440-AABE-05B4D0130F6A}"/>
                  </a:ext>
                </a:extLst>
              </p:cNvPr>
              <p:cNvSpPr/>
              <p:nvPr/>
            </p:nvSpPr>
            <p:spPr>
              <a:xfrm>
                <a:off x="14245632" y="6453731"/>
                <a:ext cx="973557" cy="1492751"/>
              </a:xfrm>
              <a:custGeom>
                <a:avLst/>
                <a:gdLst>
                  <a:gd name="connsiteX0" fmla="*/ 583372 w 973557"/>
                  <a:gd name="connsiteY0" fmla="*/ 12268 h 1492751"/>
                  <a:gd name="connsiteX1" fmla="*/ 496437 w 973557"/>
                  <a:gd name="connsiteY1" fmla="*/ 18591 h 1492751"/>
                  <a:gd name="connsiteX2" fmla="*/ 191622 w 973557"/>
                  <a:gd name="connsiteY2" fmla="*/ 215310 h 1492751"/>
                  <a:gd name="connsiteX3" fmla="*/ 204063 w 973557"/>
                  <a:gd name="connsiteY3" fmla="*/ 880170 h 1492751"/>
                  <a:gd name="connsiteX4" fmla="*/ 204063 w 973557"/>
                  <a:gd name="connsiteY4" fmla="*/ 886396 h 1492751"/>
                  <a:gd name="connsiteX5" fmla="*/ 119461 w 973557"/>
                  <a:gd name="connsiteY5" fmla="*/ 1110506 h 1492751"/>
                  <a:gd name="connsiteX6" fmla="*/ 115729 w 973557"/>
                  <a:gd name="connsiteY6" fmla="*/ 1114241 h 1492751"/>
                  <a:gd name="connsiteX7" fmla="*/ 17441 w 973557"/>
                  <a:gd name="connsiteY7" fmla="*/ 1137897 h 1492751"/>
                  <a:gd name="connsiteX8" fmla="*/ 486484 w 973557"/>
                  <a:gd name="connsiteY8" fmla="*/ 1475308 h 1492751"/>
                  <a:gd name="connsiteX9" fmla="*/ 710431 w 973557"/>
                  <a:gd name="connsiteY9" fmla="*/ 1073154 h 1492751"/>
                  <a:gd name="connsiteX10" fmla="*/ 644491 w 973557"/>
                  <a:gd name="connsiteY10" fmla="*/ 1066929 h 1492751"/>
                  <a:gd name="connsiteX11" fmla="*/ 639514 w 973557"/>
                  <a:gd name="connsiteY11" fmla="*/ 1064439 h 1492751"/>
                  <a:gd name="connsiteX12" fmla="*/ 638270 w 973557"/>
                  <a:gd name="connsiteY12" fmla="*/ 1058214 h 1492751"/>
                  <a:gd name="connsiteX13" fmla="*/ 653200 w 973557"/>
                  <a:gd name="connsiteY13" fmla="*/ 1005921 h 1492751"/>
                  <a:gd name="connsiteX14" fmla="*/ 659421 w 973557"/>
                  <a:gd name="connsiteY14" fmla="*/ 1000941 h 1492751"/>
                  <a:gd name="connsiteX15" fmla="*/ 916959 w 973557"/>
                  <a:gd name="connsiteY15" fmla="*/ 606258 h 1492751"/>
                  <a:gd name="connsiteX16" fmla="*/ 959260 w 973557"/>
                  <a:gd name="connsiteY16" fmla="*/ 329855 h 1492751"/>
                  <a:gd name="connsiteX17" fmla="*/ 808718 w 973557"/>
                  <a:gd name="connsiteY17" fmla="*/ 62168 h 1492751"/>
                  <a:gd name="connsiteX18" fmla="*/ 583372 w 973557"/>
                  <a:gd name="connsiteY18" fmla="*/ 12268 h 1492751"/>
                  <a:gd name="connsiteX19" fmla="*/ 583471 w 973557"/>
                  <a:gd name="connsiteY19" fmla="*/ 2 h 1492751"/>
                  <a:gd name="connsiteX20" fmla="*/ 814950 w 973557"/>
                  <a:gd name="connsiteY20" fmla="*/ 50952 h 1492751"/>
                  <a:gd name="connsiteX21" fmla="*/ 972963 w 973557"/>
                  <a:gd name="connsiteY21" fmla="*/ 332340 h 1492751"/>
                  <a:gd name="connsiteX22" fmla="*/ 929416 w 973557"/>
                  <a:gd name="connsiteY22" fmla="*/ 611237 h 1492751"/>
                  <a:gd name="connsiteX23" fmla="*/ 664402 w 973557"/>
                  <a:gd name="connsiteY23" fmla="*/ 1015887 h 1492751"/>
                  <a:gd name="connsiteX24" fmla="*/ 653204 w 973557"/>
                  <a:gd name="connsiteY24" fmla="*/ 1055729 h 1492751"/>
                  <a:gd name="connsiteX25" fmla="*/ 716658 w 973557"/>
                  <a:gd name="connsiteY25" fmla="*/ 1060710 h 1492751"/>
                  <a:gd name="connsiteX26" fmla="*/ 722879 w 973557"/>
                  <a:gd name="connsiteY26" fmla="*/ 1066935 h 1492751"/>
                  <a:gd name="connsiteX27" fmla="*/ 707949 w 973557"/>
                  <a:gd name="connsiteY27" fmla="*/ 1262412 h 1492751"/>
                  <a:gd name="connsiteX28" fmla="*/ 487726 w 973557"/>
                  <a:gd name="connsiteY28" fmla="*/ 1489016 h 1492751"/>
                  <a:gd name="connsiteX29" fmla="*/ 447911 w 973557"/>
                  <a:gd name="connsiteY29" fmla="*/ 1492751 h 1492751"/>
                  <a:gd name="connsiteX30" fmla="*/ 140594 w 973557"/>
                  <a:gd name="connsiteY30" fmla="*/ 1329646 h 1492751"/>
                  <a:gd name="connsiteX31" fmla="*/ 1244 w 973557"/>
                  <a:gd name="connsiteY31" fmla="*/ 1136659 h 1492751"/>
                  <a:gd name="connsiteX32" fmla="*/ 0 w 973557"/>
                  <a:gd name="connsiteY32" fmla="*/ 1131679 h 1492751"/>
                  <a:gd name="connsiteX33" fmla="*/ 4977 w 973557"/>
                  <a:gd name="connsiteY33" fmla="*/ 1127944 h 1492751"/>
                  <a:gd name="connsiteX34" fmla="*/ 108245 w 973557"/>
                  <a:gd name="connsiteY34" fmla="*/ 1103042 h 1492751"/>
                  <a:gd name="connsiteX35" fmla="*/ 191607 w 973557"/>
                  <a:gd name="connsiteY35" fmla="*/ 885154 h 1492751"/>
                  <a:gd name="connsiteX36" fmla="*/ 179165 w 973557"/>
                  <a:gd name="connsiteY36" fmla="*/ 210322 h 1492751"/>
                  <a:gd name="connsiteX37" fmla="*/ 493947 w 973557"/>
                  <a:gd name="connsiteY37" fmla="*/ 6130 h 1492751"/>
                  <a:gd name="connsiteX38" fmla="*/ 583471 w 973557"/>
                  <a:gd name="connsiteY38" fmla="*/ 2 h 149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73557" h="1492751">
                    <a:moveTo>
                      <a:pt x="583372" y="12268"/>
                    </a:moveTo>
                    <a:cubicBezTo>
                      <a:pt x="555301" y="12443"/>
                      <a:pt x="526297" y="14544"/>
                      <a:pt x="496437" y="18591"/>
                    </a:cubicBezTo>
                    <a:cubicBezTo>
                      <a:pt x="360825" y="36021"/>
                      <a:pt x="255073" y="104500"/>
                      <a:pt x="191622" y="215310"/>
                    </a:cubicBezTo>
                    <a:cubicBezTo>
                      <a:pt x="94578" y="382147"/>
                      <a:pt x="99555" y="631159"/>
                      <a:pt x="204063" y="880170"/>
                    </a:cubicBezTo>
                    <a:cubicBezTo>
                      <a:pt x="205307" y="882661"/>
                      <a:pt x="205307" y="885151"/>
                      <a:pt x="204063" y="886396"/>
                    </a:cubicBezTo>
                    <a:lnTo>
                      <a:pt x="119461" y="1110506"/>
                    </a:lnTo>
                    <a:cubicBezTo>
                      <a:pt x="119461" y="1111751"/>
                      <a:pt x="118217" y="1114241"/>
                      <a:pt x="115729" y="1114241"/>
                    </a:cubicBezTo>
                    <a:lnTo>
                      <a:pt x="17441" y="1137897"/>
                    </a:lnTo>
                    <a:cubicBezTo>
                      <a:pt x="48545" y="1191435"/>
                      <a:pt x="243876" y="1511415"/>
                      <a:pt x="486484" y="1475308"/>
                    </a:cubicBezTo>
                    <a:cubicBezTo>
                      <a:pt x="725360" y="1439201"/>
                      <a:pt x="712919" y="1119222"/>
                      <a:pt x="710431" y="1073154"/>
                    </a:cubicBezTo>
                    <a:lnTo>
                      <a:pt x="644491" y="1066929"/>
                    </a:lnTo>
                    <a:cubicBezTo>
                      <a:pt x="642003" y="1066929"/>
                      <a:pt x="640758" y="1065684"/>
                      <a:pt x="639514" y="1064439"/>
                    </a:cubicBezTo>
                    <a:cubicBezTo>
                      <a:pt x="638270" y="1061949"/>
                      <a:pt x="638270" y="1060704"/>
                      <a:pt x="638270" y="1058214"/>
                    </a:cubicBezTo>
                    <a:lnTo>
                      <a:pt x="653200" y="1005921"/>
                    </a:lnTo>
                    <a:cubicBezTo>
                      <a:pt x="654444" y="1002186"/>
                      <a:pt x="656932" y="1000941"/>
                      <a:pt x="659421" y="1000941"/>
                    </a:cubicBezTo>
                    <a:cubicBezTo>
                      <a:pt x="809962" y="994716"/>
                      <a:pt x="868437" y="802977"/>
                      <a:pt x="916959" y="606258"/>
                    </a:cubicBezTo>
                    <a:cubicBezTo>
                      <a:pt x="940598" y="507898"/>
                      <a:pt x="954283" y="414519"/>
                      <a:pt x="959260" y="329855"/>
                    </a:cubicBezTo>
                    <a:cubicBezTo>
                      <a:pt x="966725" y="217800"/>
                      <a:pt x="907006" y="111970"/>
                      <a:pt x="808718" y="62168"/>
                    </a:cubicBezTo>
                    <a:cubicBezTo>
                      <a:pt x="743401" y="28551"/>
                      <a:pt x="667586" y="11743"/>
                      <a:pt x="583372" y="12268"/>
                    </a:cubicBezTo>
                    <a:close/>
                    <a:moveTo>
                      <a:pt x="583471" y="2"/>
                    </a:moveTo>
                    <a:cubicBezTo>
                      <a:pt x="670078" y="-174"/>
                      <a:pt x="747764" y="17335"/>
                      <a:pt x="814950" y="50952"/>
                    </a:cubicBezTo>
                    <a:cubicBezTo>
                      <a:pt x="916974" y="103246"/>
                      <a:pt x="980428" y="214057"/>
                      <a:pt x="972963" y="332340"/>
                    </a:cubicBezTo>
                    <a:cubicBezTo>
                      <a:pt x="967986" y="417005"/>
                      <a:pt x="953056" y="511631"/>
                      <a:pt x="929416" y="611237"/>
                    </a:cubicBezTo>
                    <a:cubicBezTo>
                      <a:pt x="880892" y="810449"/>
                      <a:pt x="821171" y="1005926"/>
                      <a:pt x="664402" y="1015887"/>
                    </a:cubicBezTo>
                    <a:lnTo>
                      <a:pt x="653204" y="1055729"/>
                    </a:lnTo>
                    <a:lnTo>
                      <a:pt x="716658" y="1060710"/>
                    </a:lnTo>
                    <a:cubicBezTo>
                      <a:pt x="720391" y="1061955"/>
                      <a:pt x="722879" y="1064445"/>
                      <a:pt x="722879" y="1066935"/>
                    </a:cubicBezTo>
                    <a:cubicBezTo>
                      <a:pt x="722879" y="1068180"/>
                      <a:pt x="732833" y="1162806"/>
                      <a:pt x="707949" y="1262412"/>
                    </a:cubicBezTo>
                    <a:cubicBezTo>
                      <a:pt x="675600" y="1394390"/>
                      <a:pt x="599704" y="1472830"/>
                      <a:pt x="487726" y="1489016"/>
                    </a:cubicBezTo>
                    <a:cubicBezTo>
                      <a:pt x="474040" y="1491506"/>
                      <a:pt x="460353" y="1492751"/>
                      <a:pt x="447911" y="1492751"/>
                    </a:cubicBezTo>
                    <a:cubicBezTo>
                      <a:pt x="347131" y="1492751"/>
                      <a:pt x="240130" y="1436723"/>
                      <a:pt x="140594" y="1329646"/>
                    </a:cubicBezTo>
                    <a:cubicBezTo>
                      <a:pt x="54745" y="1237510"/>
                      <a:pt x="1244" y="1139149"/>
                      <a:pt x="1244" y="1136659"/>
                    </a:cubicBezTo>
                    <a:cubicBezTo>
                      <a:pt x="0" y="1135414"/>
                      <a:pt x="0" y="1132924"/>
                      <a:pt x="0" y="1131679"/>
                    </a:cubicBezTo>
                    <a:cubicBezTo>
                      <a:pt x="1244" y="1129189"/>
                      <a:pt x="3733" y="1127944"/>
                      <a:pt x="4977" y="1127944"/>
                    </a:cubicBezTo>
                    <a:lnTo>
                      <a:pt x="108245" y="1103042"/>
                    </a:lnTo>
                    <a:lnTo>
                      <a:pt x="191607" y="885154"/>
                    </a:lnTo>
                    <a:cubicBezTo>
                      <a:pt x="87094" y="632403"/>
                      <a:pt x="82117" y="379653"/>
                      <a:pt x="179165" y="210322"/>
                    </a:cubicBezTo>
                    <a:cubicBezTo>
                      <a:pt x="246351" y="94530"/>
                      <a:pt x="354596" y="24806"/>
                      <a:pt x="493947" y="6130"/>
                    </a:cubicBezTo>
                    <a:cubicBezTo>
                      <a:pt x="524741" y="2083"/>
                      <a:pt x="554601" y="60"/>
                      <a:pt x="58347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B82A2D1E-09FB-7D40-9B10-82DEC329AADC}"/>
                  </a:ext>
                </a:extLst>
              </p:cNvPr>
              <p:cNvSpPr/>
              <p:nvPr/>
            </p:nvSpPr>
            <p:spPr>
              <a:xfrm>
                <a:off x="14851087" y="7515326"/>
                <a:ext cx="38620" cy="1308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106">
                    <a:moveTo>
                      <a:pt x="32" y="0"/>
                    </a:moveTo>
                    <a:lnTo>
                      <a:pt x="0" y="10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163B737F-308D-5B44-B619-C04F2C66B4C2}"/>
                  </a:ext>
                </a:extLst>
              </p:cNvPr>
              <p:cNvSpPr/>
              <p:nvPr/>
            </p:nvSpPr>
            <p:spPr>
              <a:xfrm>
                <a:off x="14846103" y="7507850"/>
                <a:ext cx="51077" cy="1457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118">
                    <a:moveTo>
                      <a:pt x="4" y="118"/>
                    </a:moveTo>
                    <a:lnTo>
                      <a:pt x="3" y="117"/>
                    </a:lnTo>
                    <a:cubicBezTo>
                      <a:pt x="0" y="117"/>
                      <a:pt x="-1" y="113"/>
                      <a:pt x="0" y="110"/>
                    </a:cubicBezTo>
                    <a:lnTo>
                      <a:pt x="31" y="4"/>
                    </a:lnTo>
                    <a:cubicBezTo>
                      <a:pt x="32" y="2"/>
                      <a:pt x="35" y="0"/>
                      <a:pt x="38" y="0"/>
                    </a:cubicBezTo>
                    <a:cubicBezTo>
                      <a:pt x="41" y="2"/>
                      <a:pt x="43" y="5"/>
                      <a:pt x="41" y="7"/>
                    </a:cubicBezTo>
                    <a:lnTo>
                      <a:pt x="10" y="113"/>
                    </a:lnTo>
                    <a:cubicBezTo>
                      <a:pt x="9" y="116"/>
                      <a:pt x="7" y="118"/>
                      <a:pt x="4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0F304190-4BD1-7C45-BE6B-49FDCC19CCD4}"/>
                  </a:ext>
                </a:extLst>
              </p:cNvPr>
              <p:cNvSpPr/>
              <p:nvPr/>
            </p:nvSpPr>
            <p:spPr>
              <a:xfrm>
                <a:off x="13621490" y="7566417"/>
                <a:ext cx="1435152" cy="20859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3" h="1675">
                    <a:moveTo>
                      <a:pt x="1153" y="1675"/>
                    </a:moveTo>
                    <a:lnTo>
                      <a:pt x="642" y="1675"/>
                    </a:lnTo>
                    <a:lnTo>
                      <a:pt x="579" y="1053"/>
                    </a:lnTo>
                    <a:cubicBezTo>
                      <a:pt x="288" y="1013"/>
                      <a:pt x="9" y="1101"/>
                      <a:pt x="9" y="1101"/>
                    </a:cubicBezTo>
                    <a:cubicBezTo>
                      <a:pt x="-30" y="508"/>
                      <a:pt x="70" y="246"/>
                      <a:pt x="177" y="145"/>
                    </a:cubicBezTo>
                    <a:cubicBezTo>
                      <a:pt x="280" y="49"/>
                      <a:pt x="490" y="12"/>
                      <a:pt x="490" y="12"/>
                    </a:cubicBezTo>
                    <a:lnTo>
                      <a:pt x="552" y="0"/>
                    </a:lnTo>
                    <a:cubicBezTo>
                      <a:pt x="552" y="0"/>
                      <a:pt x="671" y="262"/>
                      <a:pt x="789" y="396"/>
                    </a:cubicBezTo>
                    <a:cubicBezTo>
                      <a:pt x="906" y="531"/>
                      <a:pt x="966" y="1043"/>
                      <a:pt x="966" y="1043"/>
                    </a:cubicBezTo>
                    <a:cubicBezTo>
                      <a:pt x="966" y="1043"/>
                      <a:pt x="1054" y="1507"/>
                      <a:pt x="1153" y="1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BF078DD6-3952-E541-BD46-FD43742A97C1}"/>
                  </a:ext>
                </a:extLst>
              </p:cNvPr>
              <p:cNvSpPr/>
              <p:nvPr/>
            </p:nvSpPr>
            <p:spPr>
              <a:xfrm>
                <a:off x="13613981" y="7558940"/>
                <a:ext cx="1447332" cy="2099706"/>
              </a:xfrm>
              <a:custGeom>
                <a:avLst/>
                <a:gdLst>
                  <a:gd name="connsiteX0" fmla="*/ 692098 w 1447332"/>
                  <a:gd name="connsiteY0" fmla="*/ 14954 h 2099706"/>
                  <a:gd name="connsiteX1" fmla="*/ 618661 w 1447332"/>
                  <a:gd name="connsiteY1" fmla="*/ 28653 h 2099706"/>
                  <a:gd name="connsiteX2" fmla="*/ 232806 w 1447332"/>
                  <a:gd name="connsiteY2" fmla="*/ 193042 h 2099706"/>
                  <a:gd name="connsiteX3" fmla="*/ 24942 w 1447332"/>
                  <a:gd name="connsiteY3" fmla="*/ 1369913 h 2099706"/>
                  <a:gd name="connsiteX4" fmla="*/ 728195 w 1447332"/>
                  <a:gd name="connsiteY4" fmla="*/ 1312626 h 2099706"/>
                  <a:gd name="connsiteX5" fmla="*/ 734418 w 1447332"/>
                  <a:gd name="connsiteY5" fmla="*/ 1317608 h 2099706"/>
                  <a:gd name="connsiteX6" fmla="*/ 812834 w 1447332"/>
                  <a:gd name="connsiteY6" fmla="*/ 2085999 h 2099706"/>
                  <a:gd name="connsiteX7" fmla="*/ 1430203 w 1447332"/>
                  <a:gd name="connsiteY7" fmla="*/ 2085999 h 2099706"/>
                  <a:gd name="connsiteX8" fmla="*/ 1202424 w 1447332"/>
                  <a:gd name="connsiteY8" fmla="*/ 1307645 h 2099706"/>
                  <a:gd name="connsiteX9" fmla="*/ 983357 w 1447332"/>
                  <a:gd name="connsiteY9" fmla="*/ 505629 h 2099706"/>
                  <a:gd name="connsiteX10" fmla="*/ 692098 w 1447332"/>
                  <a:gd name="connsiteY10" fmla="*/ 14954 h 2099706"/>
                  <a:gd name="connsiteX11" fmla="*/ 693343 w 1447332"/>
                  <a:gd name="connsiteY11" fmla="*/ 0 h 2099706"/>
                  <a:gd name="connsiteX12" fmla="*/ 699567 w 1447332"/>
                  <a:gd name="connsiteY12" fmla="*/ 3736 h 2099706"/>
                  <a:gd name="connsiteX13" fmla="*/ 992076 w 1447332"/>
                  <a:gd name="connsiteY13" fmla="*/ 496906 h 2099706"/>
                  <a:gd name="connsiteX14" fmla="*/ 1158869 w 1447332"/>
                  <a:gd name="connsiteY14" fmla="*/ 965167 h 2099706"/>
                  <a:gd name="connsiteX15" fmla="*/ 1214881 w 1447332"/>
                  <a:gd name="connsiteY15" fmla="*/ 1306401 h 2099706"/>
                  <a:gd name="connsiteX16" fmla="*/ 1446399 w 1447332"/>
                  <a:gd name="connsiteY16" fmla="*/ 2089743 h 2099706"/>
                  <a:gd name="connsiteX17" fmla="*/ 1446399 w 1447332"/>
                  <a:gd name="connsiteY17" fmla="*/ 2095970 h 2099706"/>
                  <a:gd name="connsiteX18" fmla="*/ 1441420 w 1447332"/>
                  <a:gd name="connsiteY18" fmla="*/ 2099706 h 2099706"/>
                  <a:gd name="connsiteX19" fmla="*/ 805368 w 1447332"/>
                  <a:gd name="connsiteY19" fmla="*/ 2099706 h 2099706"/>
                  <a:gd name="connsiteX20" fmla="*/ 799145 w 1447332"/>
                  <a:gd name="connsiteY20" fmla="*/ 2093479 h 2099706"/>
                  <a:gd name="connsiteX21" fmla="*/ 720727 w 1447332"/>
                  <a:gd name="connsiteY21" fmla="*/ 1325081 h 2099706"/>
                  <a:gd name="connsiteX22" fmla="*/ 19950 w 1447332"/>
                  <a:gd name="connsiteY22" fmla="*/ 1384860 h 2099706"/>
                  <a:gd name="connsiteX23" fmla="*/ 13726 w 1447332"/>
                  <a:gd name="connsiteY23" fmla="*/ 1384860 h 2099706"/>
                  <a:gd name="connsiteX24" fmla="*/ 9992 w 1447332"/>
                  <a:gd name="connsiteY24" fmla="*/ 1378633 h 2099706"/>
                  <a:gd name="connsiteX25" fmla="*/ 47333 w 1447332"/>
                  <a:gd name="connsiteY25" fmla="*/ 551702 h 2099706"/>
                  <a:gd name="connsiteX26" fmla="*/ 221594 w 1447332"/>
                  <a:gd name="connsiteY26" fmla="*/ 184316 h 2099706"/>
                  <a:gd name="connsiteX27" fmla="*/ 614926 w 1447332"/>
                  <a:gd name="connsiteY27" fmla="*/ 16190 h 209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47332" h="2099706">
                    <a:moveTo>
                      <a:pt x="692098" y="14954"/>
                    </a:moveTo>
                    <a:lnTo>
                      <a:pt x="618661" y="28653"/>
                    </a:lnTo>
                    <a:cubicBezTo>
                      <a:pt x="616172" y="29899"/>
                      <a:pt x="357275" y="75977"/>
                      <a:pt x="232806" y="193042"/>
                    </a:cubicBezTo>
                    <a:cubicBezTo>
                      <a:pt x="1292" y="412226"/>
                      <a:pt x="2537" y="1019965"/>
                      <a:pt x="24942" y="1369913"/>
                    </a:cubicBezTo>
                    <a:cubicBezTo>
                      <a:pt x="79708" y="1353723"/>
                      <a:pt x="399595" y="1266548"/>
                      <a:pt x="728195" y="1312626"/>
                    </a:cubicBezTo>
                    <a:cubicBezTo>
                      <a:pt x="731929" y="1312626"/>
                      <a:pt x="734418" y="1315117"/>
                      <a:pt x="734418" y="1317608"/>
                    </a:cubicBezTo>
                    <a:lnTo>
                      <a:pt x="812834" y="2085999"/>
                    </a:lnTo>
                    <a:lnTo>
                      <a:pt x="1430203" y="2085999"/>
                    </a:lnTo>
                    <a:cubicBezTo>
                      <a:pt x="1310712" y="1871796"/>
                      <a:pt x="1203668" y="1313872"/>
                      <a:pt x="1202424" y="1307645"/>
                    </a:cubicBezTo>
                    <a:cubicBezTo>
                      <a:pt x="1202424" y="1301418"/>
                      <a:pt x="1126497" y="670017"/>
                      <a:pt x="983357" y="505629"/>
                    </a:cubicBezTo>
                    <a:cubicBezTo>
                      <a:pt x="848930" y="349958"/>
                      <a:pt x="710769" y="56051"/>
                      <a:pt x="692098" y="14954"/>
                    </a:cubicBezTo>
                    <a:close/>
                    <a:moveTo>
                      <a:pt x="693343" y="0"/>
                    </a:moveTo>
                    <a:cubicBezTo>
                      <a:pt x="695833" y="0"/>
                      <a:pt x="699567" y="2491"/>
                      <a:pt x="699567" y="3736"/>
                    </a:cubicBezTo>
                    <a:cubicBezTo>
                      <a:pt x="702056" y="7473"/>
                      <a:pt x="848933" y="331271"/>
                      <a:pt x="992076" y="496906"/>
                    </a:cubicBezTo>
                    <a:cubicBezTo>
                      <a:pt x="1054312" y="566647"/>
                      <a:pt x="1110325" y="724810"/>
                      <a:pt x="1158869" y="965167"/>
                    </a:cubicBezTo>
                    <a:cubicBezTo>
                      <a:pt x="1196211" y="1144502"/>
                      <a:pt x="1214881" y="1303910"/>
                      <a:pt x="1214881" y="1306401"/>
                    </a:cubicBezTo>
                    <a:cubicBezTo>
                      <a:pt x="1216126" y="1311382"/>
                      <a:pt x="1326906" y="1884256"/>
                      <a:pt x="1446399" y="2089743"/>
                    </a:cubicBezTo>
                    <a:cubicBezTo>
                      <a:pt x="1447644" y="2092234"/>
                      <a:pt x="1447644" y="2094724"/>
                      <a:pt x="1446399" y="2095970"/>
                    </a:cubicBezTo>
                    <a:cubicBezTo>
                      <a:pt x="1445155" y="2098460"/>
                      <a:pt x="1442665" y="2099706"/>
                      <a:pt x="1441420" y="2099706"/>
                    </a:cubicBezTo>
                    <a:lnTo>
                      <a:pt x="805368" y="2099706"/>
                    </a:lnTo>
                    <a:cubicBezTo>
                      <a:pt x="801634" y="2099706"/>
                      <a:pt x="799145" y="2097215"/>
                      <a:pt x="799145" y="2093479"/>
                    </a:cubicBezTo>
                    <a:lnTo>
                      <a:pt x="720727" y="1325081"/>
                    </a:lnTo>
                    <a:cubicBezTo>
                      <a:pt x="365982" y="1276512"/>
                      <a:pt x="22439" y="1384860"/>
                      <a:pt x="19950" y="1384860"/>
                    </a:cubicBezTo>
                    <a:cubicBezTo>
                      <a:pt x="17460" y="1386105"/>
                      <a:pt x="14971" y="1384860"/>
                      <a:pt x="13726" y="1384860"/>
                    </a:cubicBezTo>
                    <a:cubicBezTo>
                      <a:pt x="12481" y="1382369"/>
                      <a:pt x="9992" y="1381123"/>
                      <a:pt x="9992" y="1378633"/>
                    </a:cubicBezTo>
                    <a:cubicBezTo>
                      <a:pt x="-11168" y="1041135"/>
                      <a:pt x="1279" y="763416"/>
                      <a:pt x="47333" y="551702"/>
                    </a:cubicBezTo>
                    <a:cubicBezTo>
                      <a:pt x="85920" y="381086"/>
                      <a:pt x="144422" y="256548"/>
                      <a:pt x="221594" y="184316"/>
                    </a:cubicBezTo>
                    <a:cubicBezTo>
                      <a:pt x="349800" y="62269"/>
                      <a:pt x="603723" y="17436"/>
                      <a:pt x="614926" y="16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6463FFA-5F09-A940-B677-11BA791143F1}"/>
                  </a:ext>
                </a:extLst>
              </p:cNvPr>
              <p:cNvSpPr/>
              <p:nvPr/>
            </p:nvSpPr>
            <p:spPr>
              <a:xfrm>
                <a:off x="14964454" y="7531526"/>
                <a:ext cx="915657" cy="21208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6" h="1703">
                    <a:moveTo>
                      <a:pt x="281" y="1703"/>
                    </a:moveTo>
                    <a:lnTo>
                      <a:pt x="708" y="1703"/>
                    </a:lnTo>
                    <a:cubicBezTo>
                      <a:pt x="708" y="1703"/>
                      <a:pt x="533" y="1206"/>
                      <a:pt x="479" y="929"/>
                    </a:cubicBezTo>
                    <a:cubicBezTo>
                      <a:pt x="479" y="929"/>
                      <a:pt x="601" y="846"/>
                      <a:pt x="736" y="825"/>
                    </a:cubicBezTo>
                    <a:cubicBezTo>
                      <a:pt x="736" y="825"/>
                      <a:pt x="660" y="649"/>
                      <a:pt x="616" y="467"/>
                    </a:cubicBezTo>
                    <a:cubicBezTo>
                      <a:pt x="571" y="285"/>
                      <a:pt x="494" y="113"/>
                      <a:pt x="405" y="61"/>
                    </a:cubicBezTo>
                    <a:cubicBezTo>
                      <a:pt x="316" y="10"/>
                      <a:pt x="251" y="-5"/>
                      <a:pt x="97" y="1"/>
                    </a:cubicBezTo>
                    <a:lnTo>
                      <a:pt x="1" y="370"/>
                    </a:lnTo>
                    <a:cubicBezTo>
                      <a:pt x="1" y="370"/>
                      <a:pt x="-17" y="579"/>
                      <a:pt x="89" y="924"/>
                    </a:cubicBezTo>
                    <a:cubicBezTo>
                      <a:pt x="194" y="1267"/>
                      <a:pt x="281" y="1703"/>
                      <a:pt x="281" y="1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8A97340-88E8-C640-8FF9-0A1D297D51CC}"/>
                  </a:ext>
                </a:extLst>
              </p:cNvPr>
              <p:cNvSpPr/>
              <p:nvPr/>
            </p:nvSpPr>
            <p:spPr>
              <a:xfrm>
                <a:off x="14959612" y="7523685"/>
                <a:ext cx="928908" cy="2134960"/>
              </a:xfrm>
              <a:custGeom>
                <a:avLst/>
                <a:gdLst>
                  <a:gd name="connsiteX0" fmla="*/ 194983 w 928908"/>
                  <a:gd name="connsiteY0" fmla="*/ 15805 h 2134960"/>
                  <a:gd name="connsiteX1" fmla="*/ 131747 w 928908"/>
                  <a:gd name="connsiteY1" fmla="*/ 17807 h 2134960"/>
                  <a:gd name="connsiteX2" fmla="*/ 13560 w 928908"/>
                  <a:gd name="connsiteY2" fmla="*/ 471125 h 2134960"/>
                  <a:gd name="connsiteX3" fmla="*/ 18536 w 928908"/>
                  <a:gd name="connsiteY3" fmla="*/ 654196 h 2134960"/>
                  <a:gd name="connsiteX4" fmla="*/ 121794 w 928908"/>
                  <a:gd name="connsiteY4" fmla="*/ 1157329 h 2134960"/>
                  <a:gd name="connsiteX5" fmla="*/ 360655 w 928908"/>
                  <a:gd name="connsiteY5" fmla="*/ 2122498 h 2134960"/>
                  <a:gd name="connsiteX6" fmla="*/ 876944 w 928908"/>
                  <a:gd name="connsiteY6" fmla="*/ 2122498 h 2134960"/>
                  <a:gd name="connsiteX7" fmla="*/ 594540 w 928908"/>
                  <a:gd name="connsiteY7" fmla="*/ 1167292 h 2134960"/>
                  <a:gd name="connsiteX8" fmla="*/ 597028 w 928908"/>
                  <a:gd name="connsiteY8" fmla="*/ 1159820 h 2134960"/>
                  <a:gd name="connsiteX9" fmla="*/ 911778 w 928908"/>
                  <a:gd name="connsiteY9" fmla="*/ 1030300 h 2134960"/>
                  <a:gd name="connsiteX10" fmla="*/ 764978 w 928908"/>
                  <a:gd name="connsiteY10" fmla="*/ 591927 h 2134960"/>
                  <a:gd name="connsiteX11" fmla="*/ 504967 w 928908"/>
                  <a:gd name="connsiteY11" fmla="*/ 91284 h 2134960"/>
                  <a:gd name="connsiteX12" fmla="*/ 194983 w 928908"/>
                  <a:gd name="connsiteY12" fmla="*/ 15805 h 2134960"/>
                  <a:gd name="connsiteX13" fmla="*/ 191913 w 928908"/>
                  <a:gd name="connsiteY13" fmla="*/ 20 h 2134960"/>
                  <a:gd name="connsiteX14" fmla="*/ 513681 w 928908"/>
                  <a:gd name="connsiteY14" fmla="*/ 77577 h 2134960"/>
                  <a:gd name="connsiteX15" fmla="*/ 778680 w 928908"/>
                  <a:gd name="connsiteY15" fmla="*/ 588187 h 2134960"/>
                  <a:gd name="connsiteX16" fmla="*/ 927975 w 928908"/>
                  <a:gd name="connsiteY16" fmla="*/ 1032791 h 2134960"/>
                  <a:gd name="connsiteX17" fmla="*/ 927975 w 928908"/>
                  <a:gd name="connsiteY17" fmla="*/ 1039018 h 2134960"/>
                  <a:gd name="connsiteX18" fmla="*/ 924242 w 928908"/>
                  <a:gd name="connsiteY18" fmla="*/ 1041508 h 2134960"/>
                  <a:gd name="connsiteX19" fmla="*/ 609479 w 928908"/>
                  <a:gd name="connsiteY19" fmla="*/ 1167293 h 2134960"/>
                  <a:gd name="connsiteX20" fmla="*/ 893139 w 928908"/>
                  <a:gd name="connsiteY20" fmla="*/ 2126242 h 2134960"/>
                  <a:gd name="connsiteX21" fmla="*/ 891895 w 928908"/>
                  <a:gd name="connsiteY21" fmla="*/ 2132469 h 2134960"/>
                  <a:gd name="connsiteX22" fmla="*/ 886919 w 928908"/>
                  <a:gd name="connsiteY22" fmla="*/ 2134960 h 2134960"/>
                  <a:gd name="connsiteX23" fmla="*/ 355678 w 928908"/>
                  <a:gd name="connsiteY23" fmla="*/ 2134960 h 2134960"/>
                  <a:gd name="connsiteX24" fmla="*/ 349457 w 928908"/>
                  <a:gd name="connsiteY24" fmla="*/ 2129978 h 2134960"/>
                  <a:gd name="connsiteX25" fmla="*/ 110585 w 928908"/>
                  <a:gd name="connsiteY25" fmla="*/ 1159820 h 2134960"/>
                  <a:gd name="connsiteX26" fmla="*/ 7323 w 928908"/>
                  <a:gd name="connsiteY26" fmla="*/ 652947 h 2134960"/>
                  <a:gd name="connsiteX27" fmla="*/ 1102 w 928908"/>
                  <a:gd name="connsiteY27" fmla="*/ 468630 h 2134960"/>
                  <a:gd name="connsiteX28" fmla="*/ 1102 w 928908"/>
                  <a:gd name="connsiteY28" fmla="*/ 467384 h 2134960"/>
                  <a:gd name="connsiteX29" fmla="*/ 120538 w 928908"/>
                  <a:gd name="connsiteY29" fmla="*/ 7836 h 2134960"/>
                  <a:gd name="connsiteX30" fmla="*/ 126759 w 928908"/>
                  <a:gd name="connsiteY30" fmla="*/ 1609 h 2134960"/>
                  <a:gd name="connsiteX31" fmla="*/ 191913 w 928908"/>
                  <a:gd name="connsiteY31" fmla="*/ 20 h 2134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28908" h="2134960">
                    <a:moveTo>
                      <a:pt x="194983" y="15805"/>
                    </a:moveTo>
                    <a:cubicBezTo>
                      <a:pt x="175289" y="16036"/>
                      <a:pt x="154296" y="16718"/>
                      <a:pt x="131747" y="17807"/>
                    </a:cubicBezTo>
                    <a:lnTo>
                      <a:pt x="13560" y="471125"/>
                    </a:lnTo>
                    <a:cubicBezTo>
                      <a:pt x="12316" y="477352"/>
                      <a:pt x="8584" y="542112"/>
                      <a:pt x="18536" y="654196"/>
                    </a:cubicBezTo>
                    <a:cubicBezTo>
                      <a:pt x="28489" y="762544"/>
                      <a:pt x="54614" y="936897"/>
                      <a:pt x="121794" y="1157329"/>
                    </a:cubicBezTo>
                    <a:cubicBezTo>
                      <a:pt x="244957" y="1558341"/>
                      <a:pt x="348215" y="2065210"/>
                      <a:pt x="360655" y="2122498"/>
                    </a:cubicBezTo>
                    <a:lnTo>
                      <a:pt x="876944" y="2122498"/>
                    </a:lnTo>
                    <a:cubicBezTo>
                      <a:pt x="849575" y="2045284"/>
                      <a:pt x="655500" y="1486109"/>
                      <a:pt x="594540" y="1167292"/>
                    </a:cubicBezTo>
                    <a:cubicBezTo>
                      <a:pt x="593296" y="1164801"/>
                      <a:pt x="595784" y="1162310"/>
                      <a:pt x="597028" y="1159820"/>
                    </a:cubicBezTo>
                    <a:cubicBezTo>
                      <a:pt x="598273" y="1159820"/>
                      <a:pt x="746317" y="1058944"/>
                      <a:pt x="911778" y="1030300"/>
                    </a:cubicBezTo>
                    <a:cubicBezTo>
                      <a:pt x="894361" y="989203"/>
                      <a:pt x="814741" y="792433"/>
                      <a:pt x="764978" y="591927"/>
                    </a:cubicBezTo>
                    <a:cubicBezTo>
                      <a:pt x="702774" y="340360"/>
                      <a:pt x="603249" y="148572"/>
                      <a:pt x="504967" y="91284"/>
                    </a:cubicBezTo>
                    <a:cubicBezTo>
                      <a:pt x="406997" y="34620"/>
                      <a:pt x="332839" y="14188"/>
                      <a:pt x="194983" y="15805"/>
                    </a:cubicBezTo>
                    <a:close/>
                    <a:moveTo>
                      <a:pt x="191913" y="20"/>
                    </a:moveTo>
                    <a:cubicBezTo>
                      <a:pt x="334333" y="-746"/>
                      <a:pt x="413529" y="19822"/>
                      <a:pt x="513681" y="77577"/>
                    </a:cubicBezTo>
                    <a:cubicBezTo>
                      <a:pt x="634362" y="148565"/>
                      <a:pt x="730159" y="387679"/>
                      <a:pt x="778680" y="588187"/>
                    </a:cubicBezTo>
                    <a:cubicBezTo>
                      <a:pt x="833421" y="812357"/>
                      <a:pt x="927975" y="1030300"/>
                      <a:pt x="927975" y="1032791"/>
                    </a:cubicBezTo>
                    <a:cubicBezTo>
                      <a:pt x="929219" y="1034036"/>
                      <a:pt x="929219" y="1036527"/>
                      <a:pt x="927975" y="1039018"/>
                    </a:cubicBezTo>
                    <a:cubicBezTo>
                      <a:pt x="927975" y="1040263"/>
                      <a:pt x="925487" y="1041508"/>
                      <a:pt x="924242" y="1041508"/>
                    </a:cubicBezTo>
                    <a:cubicBezTo>
                      <a:pt x="772459" y="1063925"/>
                      <a:pt x="634362" y="1152348"/>
                      <a:pt x="609479" y="1167293"/>
                    </a:cubicBezTo>
                    <a:cubicBezTo>
                      <a:pt x="676662" y="1509775"/>
                      <a:pt x="891895" y="2120015"/>
                      <a:pt x="893139" y="2126242"/>
                    </a:cubicBezTo>
                    <a:cubicBezTo>
                      <a:pt x="894384" y="2128733"/>
                      <a:pt x="894384" y="2131224"/>
                      <a:pt x="891895" y="2132469"/>
                    </a:cubicBezTo>
                    <a:cubicBezTo>
                      <a:pt x="891895" y="2133714"/>
                      <a:pt x="889407" y="2134960"/>
                      <a:pt x="886919" y="2134960"/>
                    </a:cubicBezTo>
                    <a:lnTo>
                      <a:pt x="355678" y="2134960"/>
                    </a:lnTo>
                    <a:cubicBezTo>
                      <a:pt x="353189" y="2134960"/>
                      <a:pt x="349457" y="2133714"/>
                      <a:pt x="349457" y="2129978"/>
                    </a:cubicBezTo>
                    <a:cubicBezTo>
                      <a:pt x="348213" y="2124997"/>
                      <a:pt x="239974" y="1583253"/>
                      <a:pt x="110585" y="1159820"/>
                    </a:cubicBezTo>
                    <a:cubicBezTo>
                      <a:pt x="42158" y="938141"/>
                      <a:pt x="17276" y="762541"/>
                      <a:pt x="7323" y="652947"/>
                    </a:cubicBezTo>
                    <a:cubicBezTo>
                      <a:pt x="-3874" y="534635"/>
                      <a:pt x="1102" y="468630"/>
                      <a:pt x="1102" y="468630"/>
                    </a:cubicBezTo>
                    <a:lnTo>
                      <a:pt x="1102" y="467384"/>
                    </a:lnTo>
                    <a:lnTo>
                      <a:pt x="120538" y="7836"/>
                    </a:lnTo>
                    <a:cubicBezTo>
                      <a:pt x="120538" y="4099"/>
                      <a:pt x="124270" y="1609"/>
                      <a:pt x="126759" y="1609"/>
                    </a:cubicBezTo>
                    <a:cubicBezTo>
                      <a:pt x="149931" y="675"/>
                      <a:pt x="171567" y="129"/>
                      <a:pt x="191913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9E0C9F8B-0D4D-7644-9172-28B0E5E143CA}"/>
                  </a:ext>
                </a:extLst>
              </p:cNvPr>
              <p:cNvSpPr/>
              <p:nvPr/>
            </p:nvSpPr>
            <p:spPr>
              <a:xfrm>
                <a:off x="14211995" y="7460497"/>
                <a:ext cx="465926" cy="7526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5" h="605">
                    <a:moveTo>
                      <a:pt x="150" y="0"/>
                    </a:moveTo>
                    <a:cubicBezTo>
                      <a:pt x="150" y="0"/>
                      <a:pt x="2" y="7"/>
                      <a:pt x="0" y="179"/>
                    </a:cubicBezTo>
                    <a:cubicBezTo>
                      <a:pt x="-2" y="350"/>
                      <a:pt x="264" y="605"/>
                      <a:pt x="264" y="605"/>
                    </a:cubicBezTo>
                    <a:cubicBezTo>
                      <a:pt x="264" y="605"/>
                      <a:pt x="280" y="519"/>
                      <a:pt x="375" y="481"/>
                    </a:cubicBezTo>
                    <a:cubicBezTo>
                      <a:pt x="375" y="481"/>
                      <a:pt x="249" y="413"/>
                      <a:pt x="118" y="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20B3BB0D-16A0-D649-A36A-931FD22CAD54}"/>
                  </a:ext>
                </a:extLst>
              </p:cNvPr>
              <p:cNvSpPr/>
              <p:nvPr/>
            </p:nvSpPr>
            <p:spPr>
              <a:xfrm>
                <a:off x="14204521" y="7453017"/>
                <a:ext cx="480117" cy="766361"/>
              </a:xfrm>
              <a:custGeom>
                <a:avLst/>
                <a:gdLst>
                  <a:gd name="connsiteX0" fmla="*/ 182659 w 480117"/>
                  <a:gd name="connsiteY0" fmla="*/ 14957 h 766361"/>
                  <a:gd name="connsiteX1" fmla="*/ 13703 w 480117"/>
                  <a:gd name="connsiteY1" fmla="*/ 230169 h 766361"/>
                  <a:gd name="connsiteX2" fmla="*/ 331737 w 480117"/>
                  <a:gd name="connsiteY2" fmla="*/ 746427 h 766361"/>
                  <a:gd name="connsiteX3" fmla="*/ 459696 w 480117"/>
                  <a:gd name="connsiteY3" fmla="*/ 604612 h 766361"/>
                  <a:gd name="connsiteX4" fmla="*/ 149116 w 480117"/>
                  <a:gd name="connsiteY4" fmla="*/ 111989 h 766361"/>
                  <a:gd name="connsiteX5" fmla="*/ 149116 w 480117"/>
                  <a:gd name="connsiteY5" fmla="*/ 108257 h 766361"/>
                  <a:gd name="connsiteX6" fmla="*/ 192598 w 480117"/>
                  <a:gd name="connsiteY6" fmla="*/ 0 h 766361"/>
                  <a:gd name="connsiteX7" fmla="*/ 198810 w 480117"/>
                  <a:gd name="connsiteY7" fmla="*/ 3733 h 766361"/>
                  <a:gd name="connsiteX8" fmla="*/ 200053 w 480117"/>
                  <a:gd name="connsiteY8" fmla="*/ 9953 h 766361"/>
                  <a:gd name="connsiteX9" fmla="*/ 161533 w 480117"/>
                  <a:gd name="connsiteY9" fmla="*/ 109480 h 766361"/>
                  <a:gd name="connsiteX10" fmla="*/ 477145 w 480117"/>
                  <a:gd name="connsiteY10" fmla="*/ 600897 h 766361"/>
                  <a:gd name="connsiteX11" fmla="*/ 479630 w 480117"/>
                  <a:gd name="connsiteY11" fmla="*/ 607117 h 766361"/>
                  <a:gd name="connsiteX12" fmla="*/ 475902 w 480117"/>
                  <a:gd name="connsiteY12" fmla="*/ 612094 h 766361"/>
                  <a:gd name="connsiteX13" fmla="*/ 342948 w 480117"/>
                  <a:gd name="connsiteY13" fmla="*/ 761385 h 766361"/>
                  <a:gd name="connsiteX14" fmla="*/ 337978 w 480117"/>
                  <a:gd name="connsiteY14" fmla="*/ 766361 h 766361"/>
                  <a:gd name="connsiteX15" fmla="*/ 335493 w 480117"/>
                  <a:gd name="connsiteY15" fmla="*/ 766361 h 766361"/>
                  <a:gd name="connsiteX16" fmla="*/ 330522 w 480117"/>
                  <a:gd name="connsiteY16" fmla="*/ 763873 h 766361"/>
                  <a:gd name="connsiteX17" fmla="*/ 165261 w 480117"/>
                  <a:gd name="connsiteY17" fmla="*/ 578503 h 766361"/>
                  <a:gd name="connsiteX18" fmla="*/ 0 w 480117"/>
                  <a:gd name="connsiteY18" fmla="*/ 230157 h 766361"/>
                  <a:gd name="connsiteX19" fmla="*/ 192598 w 480117"/>
                  <a:gd name="connsiteY19" fmla="*/ 0 h 766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0117" h="766361">
                    <a:moveTo>
                      <a:pt x="182659" y="14957"/>
                    </a:moveTo>
                    <a:cubicBezTo>
                      <a:pt x="144147" y="19933"/>
                      <a:pt x="16188" y="51033"/>
                      <a:pt x="13703" y="230169"/>
                    </a:cubicBezTo>
                    <a:cubicBezTo>
                      <a:pt x="11218" y="419256"/>
                      <a:pt x="280802" y="696667"/>
                      <a:pt x="331737" y="746427"/>
                    </a:cubicBezTo>
                    <a:cubicBezTo>
                      <a:pt x="340433" y="719059"/>
                      <a:pt x="370249" y="645663"/>
                      <a:pt x="459696" y="604612"/>
                    </a:cubicBezTo>
                    <a:cubicBezTo>
                      <a:pt x="421184" y="577244"/>
                      <a:pt x="287013" y="464040"/>
                      <a:pt x="149116" y="111989"/>
                    </a:cubicBezTo>
                    <a:cubicBezTo>
                      <a:pt x="147874" y="110745"/>
                      <a:pt x="147874" y="109501"/>
                      <a:pt x="149116" y="108257"/>
                    </a:cubicBezTo>
                    <a:close/>
                    <a:moveTo>
                      <a:pt x="192598" y="0"/>
                    </a:moveTo>
                    <a:cubicBezTo>
                      <a:pt x="195083" y="0"/>
                      <a:pt x="197568" y="2488"/>
                      <a:pt x="198810" y="3733"/>
                    </a:cubicBezTo>
                    <a:cubicBezTo>
                      <a:pt x="200053" y="4977"/>
                      <a:pt x="200053" y="7465"/>
                      <a:pt x="200053" y="9953"/>
                    </a:cubicBezTo>
                    <a:lnTo>
                      <a:pt x="161533" y="109480"/>
                    </a:lnTo>
                    <a:cubicBezTo>
                      <a:pt x="320582" y="511322"/>
                      <a:pt x="474660" y="599653"/>
                      <a:pt x="477145" y="600897"/>
                    </a:cubicBezTo>
                    <a:cubicBezTo>
                      <a:pt x="479630" y="602141"/>
                      <a:pt x="480873" y="604629"/>
                      <a:pt x="479630" y="607117"/>
                    </a:cubicBezTo>
                    <a:cubicBezTo>
                      <a:pt x="479630" y="609606"/>
                      <a:pt x="478387" y="610850"/>
                      <a:pt x="475902" y="612094"/>
                    </a:cubicBezTo>
                    <a:cubicBezTo>
                      <a:pt x="362829" y="656881"/>
                      <a:pt x="342948" y="760141"/>
                      <a:pt x="342948" y="761385"/>
                    </a:cubicBezTo>
                    <a:cubicBezTo>
                      <a:pt x="341705" y="763873"/>
                      <a:pt x="340463" y="765117"/>
                      <a:pt x="337978" y="766361"/>
                    </a:cubicBezTo>
                    <a:cubicBezTo>
                      <a:pt x="336735" y="766361"/>
                      <a:pt x="336735" y="766361"/>
                      <a:pt x="335493" y="766361"/>
                    </a:cubicBezTo>
                    <a:cubicBezTo>
                      <a:pt x="334250" y="766361"/>
                      <a:pt x="331765" y="766361"/>
                      <a:pt x="330522" y="763873"/>
                    </a:cubicBezTo>
                    <a:cubicBezTo>
                      <a:pt x="330522" y="763873"/>
                      <a:pt x="247270" y="683007"/>
                      <a:pt x="165261" y="578503"/>
                    </a:cubicBezTo>
                    <a:cubicBezTo>
                      <a:pt x="54673" y="436677"/>
                      <a:pt x="0" y="319732"/>
                      <a:pt x="0" y="230157"/>
                    </a:cubicBezTo>
                    <a:cubicBezTo>
                      <a:pt x="2485" y="11197"/>
                      <a:pt x="191355" y="0"/>
                      <a:pt x="192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2E297D2F-067A-3647-8140-3DF9257CF089}"/>
                  </a:ext>
                </a:extLst>
              </p:cNvPr>
              <p:cNvSpPr/>
              <p:nvPr/>
            </p:nvSpPr>
            <p:spPr>
              <a:xfrm>
                <a:off x="14890952" y="7461743"/>
                <a:ext cx="252896" cy="589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474">
                    <a:moveTo>
                      <a:pt x="0" y="43"/>
                    </a:moveTo>
                    <a:cubicBezTo>
                      <a:pt x="0" y="43"/>
                      <a:pt x="107" y="98"/>
                      <a:pt x="20" y="426"/>
                    </a:cubicBezTo>
                    <a:cubicBezTo>
                      <a:pt x="20" y="426"/>
                      <a:pt x="104" y="423"/>
                      <a:pt x="157" y="474"/>
                    </a:cubicBezTo>
                    <a:cubicBezTo>
                      <a:pt x="157" y="474"/>
                      <a:pt x="241" y="218"/>
                      <a:pt x="184" y="97"/>
                    </a:cubicBezTo>
                    <a:cubicBezTo>
                      <a:pt x="138" y="-1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37216973-6DD8-DD4D-9626-65909820506F}"/>
                  </a:ext>
                </a:extLst>
              </p:cNvPr>
              <p:cNvSpPr/>
              <p:nvPr/>
            </p:nvSpPr>
            <p:spPr>
              <a:xfrm>
                <a:off x="14884258" y="7455513"/>
                <a:ext cx="265786" cy="601874"/>
              </a:xfrm>
              <a:custGeom>
                <a:avLst/>
                <a:gdLst>
                  <a:gd name="connsiteX0" fmla="*/ 26567 w 265786"/>
                  <a:gd name="connsiteY0" fmla="*/ 13707 h 601874"/>
                  <a:gd name="connsiteX1" fmla="*/ 15414 w 265786"/>
                  <a:gd name="connsiteY1" fmla="*/ 55983 h 601874"/>
                  <a:gd name="connsiteX2" fmla="*/ 40199 w 265786"/>
                  <a:gd name="connsiteY2" fmla="*/ 529716 h 601874"/>
                  <a:gd name="connsiteX3" fmla="*/ 198826 w 265786"/>
                  <a:gd name="connsiteY3" fmla="*/ 583182 h 601874"/>
                  <a:gd name="connsiteX4" fmla="*/ 228568 w 265786"/>
                  <a:gd name="connsiteY4" fmla="*/ 129343 h 601874"/>
                  <a:gd name="connsiteX5" fmla="*/ 26567 w 265786"/>
                  <a:gd name="connsiteY5" fmla="*/ 13707 h 601874"/>
                  <a:gd name="connsiteX6" fmla="*/ 22784 w 265786"/>
                  <a:gd name="connsiteY6" fmla="*/ 0 h 601874"/>
                  <a:gd name="connsiteX7" fmla="*/ 241020 w 265786"/>
                  <a:gd name="connsiteY7" fmla="*/ 123111 h 601874"/>
                  <a:gd name="connsiteX8" fmla="*/ 250939 w 265786"/>
                  <a:gd name="connsiteY8" fmla="*/ 417830 h 601874"/>
                  <a:gd name="connsiteX9" fmla="*/ 207540 w 265786"/>
                  <a:gd name="connsiteY9" fmla="*/ 598144 h 601874"/>
                  <a:gd name="connsiteX10" fmla="*/ 202580 w 265786"/>
                  <a:gd name="connsiteY10" fmla="*/ 601874 h 601874"/>
                  <a:gd name="connsiteX11" fmla="*/ 201340 w 265786"/>
                  <a:gd name="connsiteY11" fmla="*/ 601874 h 601874"/>
                  <a:gd name="connsiteX12" fmla="*/ 196381 w 265786"/>
                  <a:gd name="connsiteY12" fmla="*/ 600631 h 601874"/>
                  <a:gd name="connsiteX13" fmla="*/ 31464 w 265786"/>
                  <a:gd name="connsiteY13" fmla="*/ 543428 h 601874"/>
                  <a:gd name="connsiteX14" fmla="*/ 26504 w 265786"/>
                  <a:gd name="connsiteY14" fmla="*/ 540941 h 601874"/>
                  <a:gd name="connsiteX15" fmla="*/ 24024 w 265786"/>
                  <a:gd name="connsiteY15" fmla="*/ 534723 h 601874"/>
                  <a:gd name="connsiteX16" fmla="*/ 4185 w 265786"/>
                  <a:gd name="connsiteY16" fmla="*/ 64664 h 601874"/>
                  <a:gd name="connsiteX17" fmla="*/ 465 w 265786"/>
                  <a:gd name="connsiteY17" fmla="*/ 57203 h 601874"/>
                  <a:gd name="connsiteX18" fmla="*/ 15345 w 265786"/>
                  <a:gd name="connsiteY18" fmla="*/ 4974 h 601874"/>
                  <a:gd name="connsiteX19" fmla="*/ 22784 w 265786"/>
                  <a:gd name="connsiteY19" fmla="*/ 0 h 60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5786" h="601874">
                    <a:moveTo>
                      <a:pt x="26567" y="13707"/>
                    </a:moveTo>
                    <a:lnTo>
                      <a:pt x="15414" y="55983"/>
                    </a:lnTo>
                    <a:cubicBezTo>
                      <a:pt x="37721" y="73390"/>
                      <a:pt x="134384" y="166645"/>
                      <a:pt x="40199" y="529716"/>
                    </a:cubicBezTo>
                    <a:cubicBezTo>
                      <a:pt x="64985" y="529716"/>
                      <a:pt x="141819" y="535933"/>
                      <a:pt x="198826" y="583182"/>
                    </a:cubicBezTo>
                    <a:cubicBezTo>
                      <a:pt x="213697" y="528473"/>
                      <a:pt x="289292" y="261143"/>
                      <a:pt x="228568" y="129343"/>
                    </a:cubicBezTo>
                    <a:cubicBezTo>
                      <a:pt x="180237" y="24898"/>
                      <a:pt x="53831" y="13707"/>
                      <a:pt x="26567" y="13707"/>
                    </a:cubicBezTo>
                    <a:close/>
                    <a:moveTo>
                      <a:pt x="22784" y="0"/>
                    </a:moveTo>
                    <a:cubicBezTo>
                      <a:pt x="24024" y="0"/>
                      <a:pt x="182741" y="0"/>
                      <a:pt x="241020" y="123111"/>
                    </a:cubicBezTo>
                    <a:cubicBezTo>
                      <a:pt x="270779" y="186531"/>
                      <a:pt x="273259" y="287258"/>
                      <a:pt x="250939" y="417830"/>
                    </a:cubicBezTo>
                    <a:cubicBezTo>
                      <a:pt x="233580" y="516070"/>
                      <a:pt x="207540" y="596900"/>
                      <a:pt x="207540" y="598144"/>
                    </a:cubicBezTo>
                    <a:cubicBezTo>
                      <a:pt x="206300" y="600631"/>
                      <a:pt x="205060" y="601874"/>
                      <a:pt x="202580" y="601874"/>
                    </a:cubicBezTo>
                    <a:cubicBezTo>
                      <a:pt x="201340" y="601874"/>
                      <a:pt x="201340" y="601874"/>
                      <a:pt x="201340" y="601874"/>
                    </a:cubicBezTo>
                    <a:cubicBezTo>
                      <a:pt x="200100" y="601874"/>
                      <a:pt x="197621" y="601874"/>
                      <a:pt x="196381" y="600631"/>
                    </a:cubicBezTo>
                    <a:cubicBezTo>
                      <a:pt x="134382" y="539697"/>
                      <a:pt x="32704" y="543428"/>
                      <a:pt x="31464" y="543428"/>
                    </a:cubicBezTo>
                    <a:cubicBezTo>
                      <a:pt x="28984" y="543428"/>
                      <a:pt x="27744" y="542184"/>
                      <a:pt x="26504" y="540941"/>
                    </a:cubicBezTo>
                    <a:cubicBezTo>
                      <a:pt x="24024" y="538454"/>
                      <a:pt x="24024" y="535967"/>
                      <a:pt x="24024" y="534723"/>
                    </a:cubicBezTo>
                    <a:cubicBezTo>
                      <a:pt x="130662" y="135546"/>
                      <a:pt x="5425" y="65908"/>
                      <a:pt x="4185" y="64664"/>
                    </a:cubicBezTo>
                    <a:cubicBezTo>
                      <a:pt x="465" y="64664"/>
                      <a:pt x="-775" y="59690"/>
                      <a:pt x="465" y="57203"/>
                    </a:cubicBezTo>
                    <a:lnTo>
                      <a:pt x="15345" y="4974"/>
                    </a:lnTo>
                    <a:cubicBezTo>
                      <a:pt x="16585" y="1244"/>
                      <a:pt x="19065" y="0"/>
                      <a:pt x="227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0C96C023-1535-C043-A63A-A1D603572D4D}"/>
                  </a:ext>
                </a:extLst>
              </p:cNvPr>
              <p:cNvSpPr/>
              <p:nvPr/>
            </p:nvSpPr>
            <p:spPr>
              <a:xfrm>
                <a:off x="14603174" y="8059879"/>
                <a:ext cx="490842" cy="15925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5" h="1279">
                    <a:moveTo>
                      <a:pt x="333" y="1279"/>
                    </a:moveTo>
                    <a:cubicBezTo>
                      <a:pt x="201" y="1033"/>
                      <a:pt x="122" y="600"/>
                      <a:pt x="91" y="374"/>
                    </a:cubicBezTo>
                    <a:cubicBezTo>
                      <a:pt x="61" y="148"/>
                      <a:pt x="0" y="39"/>
                      <a:pt x="0" y="39"/>
                    </a:cubicBezTo>
                    <a:cubicBezTo>
                      <a:pt x="8" y="31"/>
                      <a:pt x="19" y="21"/>
                      <a:pt x="34" y="13"/>
                    </a:cubicBezTo>
                    <a:cubicBezTo>
                      <a:pt x="44" y="8"/>
                      <a:pt x="53" y="3"/>
                      <a:pt x="61" y="0"/>
                    </a:cubicBezTo>
                    <a:cubicBezTo>
                      <a:pt x="107" y="116"/>
                      <a:pt x="143" y="250"/>
                      <a:pt x="168" y="435"/>
                    </a:cubicBezTo>
                    <a:cubicBezTo>
                      <a:pt x="186" y="562"/>
                      <a:pt x="206" y="708"/>
                      <a:pt x="240" y="831"/>
                    </a:cubicBezTo>
                    <a:cubicBezTo>
                      <a:pt x="285" y="993"/>
                      <a:pt x="395" y="1279"/>
                      <a:pt x="395" y="127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3DB0575E-FB85-B641-9318-4A7829F46E1E}"/>
                  </a:ext>
                </a:extLst>
              </p:cNvPr>
              <p:cNvSpPr/>
              <p:nvPr/>
            </p:nvSpPr>
            <p:spPr>
              <a:xfrm>
                <a:off x="14595587" y="8053648"/>
                <a:ext cx="505903" cy="1604998"/>
              </a:xfrm>
              <a:custGeom>
                <a:avLst/>
                <a:gdLst>
                  <a:gd name="connsiteX0" fmla="*/ 79674 w 505903"/>
                  <a:gd name="connsiteY0" fmla="*/ 16200 h 1604998"/>
                  <a:gd name="connsiteX1" fmla="*/ 53580 w 505903"/>
                  <a:gd name="connsiteY1" fmla="*/ 28652 h 1604998"/>
                  <a:gd name="connsiteX2" fmla="*/ 15062 w 505903"/>
                  <a:gd name="connsiteY2" fmla="*/ 56044 h 1604998"/>
                  <a:gd name="connsiteX3" fmla="*/ 128132 w 505903"/>
                  <a:gd name="connsiteY3" fmla="*/ 470673 h 1604998"/>
                  <a:gd name="connsiteX4" fmla="*/ 425097 w 505903"/>
                  <a:gd name="connsiteY4" fmla="*/ 1591291 h 1604998"/>
                  <a:gd name="connsiteX5" fmla="*/ 489709 w 505903"/>
                  <a:gd name="connsiteY5" fmla="*/ 1591291 h 1604998"/>
                  <a:gd name="connsiteX6" fmla="*/ 299602 w 505903"/>
                  <a:gd name="connsiteY6" fmla="*/ 1042188 h 1604998"/>
                  <a:gd name="connsiteX7" fmla="*/ 212625 w 505903"/>
                  <a:gd name="connsiteY7" fmla="*/ 561568 h 1604998"/>
                  <a:gd name="connsiteX8" fmla="*/ 210139 w 505903"/>
                  <a:gd name="connsiteY8" fmla="*/ 549116 h 1604998"/>
                  <a:gd name="connsiteX9" fmla="*/ 79674 w 505903"/>
                  <a:gd name="connsiteY9" fmla="*/ 16200 h 1604998"/>
                  <a:gd name="connsiteX10" fmla="*/ 82132 w 505903"/>
                  <a:gd name="connsiteY10" fmla="*/ 0 h 1604998"/>
                  <a:gd name="connsiteX11" fmla="*/ 89589 w 505903"/>
                  <a:gd name="connsiteY11" fmla="*/ 3736 h 1604998"/>
                  <a:gd name="connsiteX12" fmla="*/ 223803 w 505903"/>
                  <a:gd name="connsiteY12" fmla="*/ 547866 h 1604998"/>
                  <a:gd name="connsiteX13" fmla="*/ 225046 w 505903"/>
                  <a:gd name="connsiteY13" fmla="*/ 560317 h 1604998"/>
                  <a:gd name="connsiteX14" fmla="*/ 312037 w 505903"/>
                  <a:gd name="connsiteY14" fmla="*/ 1038455 h 1604998"/>
                  <a:gd name="connsiteX15" fmla="*/ 505903 w 505903"/>
                  <a:gd name="connsiteY15" fmla="*/ 1596282 h 1604998"/>
                  <a:gd name="connsiteX16" fmla="*/ 504660 w 505903"/>
                  <a:gd name="connsiteY16" fmla="*/ 1602508 h 1604998"/>
                  <a:gd name="connsiteX17" fmla="*/ 498447 w 505903"/>
                  <a:gd name="connsiteY17" fmla="*/ 1604998 h 1604998"/>
                  <a:gd name="connsiteX18" fmla="*/ 421397 w 505903"/>
                  <a:gd name="connsiteY18" fmla="*/ 1604998 h 1604998"/>
                  <a:gd name="connsiteX19" fmla="*/ 415184 w 505903"/>
                  <a:gd name="connsiteY19" fmla="*/ 1601262 h 1604998"/>
                  <a:gd name="connsiteX20" fmla="*/ 114443 w 505903"/>
                  <a:gd name="connsiteY20" fmla="*/ 471912 h 1604998"/>
                  <a:gd name="connsiteX21" fmla="*/ 1355 w 505903"/>
                  <a:gd name="connsiteY21" fmla="*/ 58522 h 1604998"/>
                  <a:gd name="connsiteX22" fmla="*/ 2597 w 505903"/>
                  <a:gd name="connsiteY22" fmla="*/ 51051 h 1604998"/>
                  <a:gd name="connsiteX23" fmla="*/ 46093 w 505903"/>
                  <a:gd name="connsiteY23" fmla="*/ 17432 h 1604998"/>
                  <a:gd name="connsiteX24" fmla="*/ 82132 w 505903"/>
                  <a:gd name="connsiteY24" fmla="*/ 0 h 160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5903" h="1604998">
                    <a:moveTo>
                      <a:pt x="79674" y="16200"/>
                    </a:moveTo>
                    <a:cubicBezTo>
                      <a:pt x="70976" y="18691"/>
                      <a:pt x="62278" y="23671"/>
                      <a:pt x="53580" y="28652"/>
                    </a:cubicBezTo>
                    <a:cubicBezTo>
                      <a:pt x="39913" y="36122"/>
                      <a:pt x="26245" y="46083"/>
                      <a:pt x="15062" y="56044"/>
                    </a:cubicBezTo>
                    <a:cubicBezTo>
                      <a:pt x="28730" y="82192"/>
                      <a:pt x="93341" y="219157"/>
                      <a:pt x="128132" y="470673"/>
                    </a:cubicBezTo>
                    <a:cubicBezTo>
                      <a:pt x="151740" y="648727"/>
                      <a:pt x="243688" y="1252615"/>
                      <a:pt x="425097" y="1591291"/>
                    </a:cubicBezTo>
                    <a:lnTo>
                      <a:pt x="489709" y="1591291"/>
                    </a:lnTo>
                    <a:cubicBezTo>
                      <a:pt x="467343" y="1532770"/>
                      <a:pt x="349303" y="1222732"/>
                      <a:pt x="299602" y="1042188"/>
                    </a:cubicBezTo>
                    <a:cubicBezTo>
                      <a:pt x="257356" y="892772"/>
                      <a:pt x="233748" y="717209"/>
                      <a:pt x="212625" y="561568"/>
                    </a:cubicBezTo>
                    <a:lnTo>
                      <a:pt x="210139" y="549116"/>
                    </a:lnTo>
                    <a:cubicBezTo>
                      <a:pt x="181561" y="338689"/>
                      <a:pt x="139315" y="168106"/>
                      <a:pt x="79674" y="16200"/>
                    </a:cubicBezTo>
                    <a:close/>
                    <a:moveTo>
                      <a:pt x="82132" y="0"/>
                    </a:moveTo>
                    <a:cubicBezTo>
                      <a:pt x="84618" y="0"/>
                      <a:pt x="88346" y="1245"/>
                      <a:pt x="89589" y="3736"/>
                    </a:cubicBezTo>
                    <a:cubicBezTo>
                      <a:pt x="151725" y="160625"/>
                      <a:pt x="193978" y="332455"/>
                      <a:pt x="223803" y="547866"/>
                    </a:cubicBezTo>
                    <a:lnTo>
                      <a:pt x="225046" y="560317"/>
                    </a:lnTo>
                    <a:cubicBezTo>
                      <a:pt x="246172" y="714716"/>
                      <a:pt x="271027" y="890282"/>
                      <a:pt x="312037" y="1038455"/>
                    </a:cubicBezTo>
                    <a:cubicBezTo>
                      <a:pt x="367960" y="1240169"/>
                      <a:pt x="503418" y="1592546"/>
                      <a:pt x="505903" y="1596282"/>
                    </a:cubicBezTo>
                    <a:cubicBezTo>
                      <a:pt x="505903" y="1597527"/>
                      <a:pt x="505903" y="1600017"/>
                      <a:pt x="504660" y="1602508"/>
                    </a:cubicBezTo>
                    <a:cubicBezTo>
                      <a:pt x="503418" y="1603753"/>
                      <a:pt x="500932" y="1604998"/>
                      <a:pt x="498447" y="1604998"/>
                    </a:cubicBezTo>
                    <a:lnTo>
                      <a:pt x="421397" y="1604998"/>
                    </a:lnTo>
                    <a:cubicBezTo>
                      <a:pt x="418912" y="1604998"/>
                      <a:pt x="416426" y="1603753"/>
                      <a:pt x="415184" y="1601262"/>
                    </a:cubicBezTo>
                    <a:cubicBezTo>
                      <a:pt x="232502" y="1261337"/>
                      <a:pt x="138055" y="651213"/>
                      <a:pt x="114443" y="471912"/>
                    </a:cubicBezTo>
                    <a:cubicBezTo>
                      <a:pt x="77161" y="195489"/>
                      <a:pt x="1355" y="59767"/>
                      <a:pt x="1355" y="58522"/>
                    </a:cubicBezTo>
                    <a:cubicBezTo>
                      <a:pt x="-1131" y="56032"/>
                      <a:pt x="112" y="52297"/>
                      <a:pt x="2597" y="51051"/>
                    </a:cubicBezTo>
                    <a:cubicBezTo>
                      <a:pt x="15025" y="37355"/>
                      <a:pt x="31180" y="26148"/>
                      <a:pt x="46093" y="17432"/>
                    </a:cubicBezTo>
                    <a:cubicBezTo>
                      <a:pt x="57278" y="9961"/>
                      <a:pt x="69705" y="4981"/>
                      <a:pt x="82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38CB14D-1BAC-B54A-8B32-1D31B945DD07}"/>
                  </a:ext>
                </a:extLst>
              </p:cNvPr>
              <p:cNvSpPr/>
              <p:nvPr/>
            </p:nvSpPr>
            <p:spPr>
              <a:xfrm>
                <a:off x="14905901" y="7992589"/>
                <a:ext cx="473401" cy="16598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1333">
                    <a:moveTo>
                      <a:pt x="9" y="0"/>
                    </a:moveTo>
                    <a:cubicBezTo>
                      <a:pt x="9" y="0"/>
                      <a:pt x="-19" y="115"/>
                      <a:pt x="26" y="300"/>
                    </a:cubicBezTo>
                    <a:cubicBezTo>
                      <a:pt x="70" y="486"/>
                      <a:pt x="299" y="1333"/>
                      <a:pt x="299" y="1333"/>
                    </a:cubicBezTo>
                    <a:lnTo>
                      <a:pt x="381" y="1333"/>
                    </a:lnTo>
                    <a:cubicBezTo>
                      <a:pt x="381" y="1333"/>
                      <a:pt x="267" y="952"/>
                      <a:pt x="212" y="741"/>
                    </a:cubicBezTo>
                    <a:cubicBezTo>
                      <a:pt x="156" y="532"/>
                      <a:pt x="41" y="115"/>
                      <a:pt x="78" y="10"/>
                    </a:cubicBezTo>
                    <a:cubicBezTo>
                      <a:pt x="78" y="10"/>
                      <a:pt x="46" y="0"/>
                      <a:pt x="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51F5EF3A-EDE4-8F41-8F87-939F958A687B}"/>
                  </a:ext>
                </a:extLst>
              </p:cNvPr>
              <p:cNvSpPr/>
              <p:nvPr/>
            </p:nvSpPr>
            <p:spPr>
              <a:xfrm>
                <a:off x="14899107" y="7986278"/>
                <a:ext cx="486113" cy="1672368"/>
              </a:xfrm>
              <a:custGeom>
                <a:avLst/>
                <a:gdLst>
                  <a:gd name="connsiteX0" fmla="*/ 21720 w 486113"/>
                  <a:gd name="connsiteY0" fmla="*/ 13787 h 1672368"/>
                  <a:gd name="connsiteX1" fmla="*/ 44083 w 486113"/>
                  <a:gd name="connsiteY1" fmla="*/ 378623 h 1672368"/>
                  <a:gd name="connsiteX2" fmla="*/ 380776 w 486113"/>
                  <a:gd name="connsiteY2" fmla="*/ 1658660 h 1672368"/>
                  <a:gd name="connsiteX3" fmla="*/ 470229 w 486113"/>
                  <a:gd name="connsiteY3" fmla="*/ 1658660 h 1672368"/>
                  <a:gd name="connsiteX4" fmla="*/ 262747 w 486113"/>
                  <a:gd name="connsiteY4" fmla="*/ 931479 h 1672368"/>
                  <a:gd name="connsiteX5" fmla="*/ 250323 w 486113"/>
                  <a:gd name="connsiteY5" fmla="*/ 885408 h 1672368"/>
                  <a:gd name="connsiteX6" fmla="*/ 93779 w 486113"/>
                  <a:gd name="connsiteY6" fmla="*/ 23749 h 1672368"/>
                  <a:gd name="connsiteX7" fmla="*/ 21720 w 486113"/>
                  <a:gd name="connsiteY7" fmla="*/ 13787 h 1672368"/>
                  <a:gd name="connsiteX8" fmla="*/ 16719 w 486113"/>
                  <a:gd name="connsiteY8" fmla="*/ 80 h 1672368"/>
                  <a:gd name="connsiteX9" fmla="*/ 104944 w 486113"/>
                  <a:gd name="connsiteY9" fmla="*/ 12532 h 1672368"/>
                  <a:gd name="connsiteX10" fmla="*/ 108672 w 486113"/>
                  <a:gd name="connsiteY10" fmla="*/ 15023 h 1672368"/>
                  <a:gd name="connsiteX11" fmla="*/ 108672 w 486113"/>
                  <a:gd name="connsiteY11" fmla="*/ 21248 h 1672368"/>
                  <a:gd name="connsiteX12" fmla="*/ 262755 w 486113"/>
                  <a:gd name="connsiteY12" fmla="*/ 881673 h 1672368"/>
                  <a:gd name="connsiteX13" fmla="*/ 275181 w 486113"/>
                  <a:gd name="connsiteY13" fmla="*/ 927745 h 1672368"/>
                  <a:gd name="connsiteX14" fmla="*/ 485181 w 486113"/>
                  <a:gd name="connsiteY14" fmla="*/ 1663652 h 1672368"/>
                  <a:gd name="connsiteX15" fmla="*/ 485181 w 486113"/>
                  <a:gd name="connsiteY15" fmla="*/ 1669878 h 1672368"/>
                  <a:gd name="connsiteX16" fmla="*/ 478968 w 486113"/>
                  <a:gd name="connsiteY16" fmla="*/ 1672368 h 1672368"/>
                  <a:gd name="connsiteX17" fmla="*/ 377075 w 486113"/>
                  <a:gd name="connsiteY17" fmla="*/ 1672368 h 1672368"/>
                  <a:gd name="connsiteX18" fmla="*/ 369619 w 486113"/>
                  <a:gd name="connsiteY18" fmla="*/ 1667387 h 1672368"/>
                  <a:gd name="connsiteX19" fmla="*/ 30388 w 486113"/>
                  <a:gd name="connsiteY19" fmla="*/ 382353 h 1672368"/>
                  <a:gd name="connsiteX20" fmla="*/ 565 w 486113"/>
                  <a:gd name="connsiteY20" fmla="*/ 105921 h 1672368"/>
                  <a:gd name="connsiteX21" fmla="*/ 9263 w 486113"/>
                  <a:gd name="connsiteY21" fmla="*/ 5061 h 1672368"/>
                  <a:gd name="connsiteX22" fmla="*/ 16719 w 486113"/>
                  <a:gd name="connsiteY22" fmla="*/ 80 h 167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6113" h="1672368">
                    <a:moveTo>
                      <a:pt x="21720" y="13787"/>
                    </a:moveTo>
                    <a:cubicBezTo>
                      <a:pt x="16750" y="41181"/>
                      <a:pt x="-4371" y="176905"/>
                      <a:pt x="44083" y="378623"/>
                    </a:cubicBezTo>
                    <a:cubicBezTo>
                      <a:pt x="96264" y="599018"/>
                      <a:pt x="360897" y="1580214"/>
                      <a:pt x="380776" y="1658660"/>
                    </a:cubicBezTo>
                    <a:lnTo>
                      <a:pt x="470229" y="1658660"/>
                    </a:lnTo>
                    <a:cubicBezTo>
                      <a:pt x="451593" y="1593911"/>
                      <a:pt x="326110" y="1170552"/>
                      <a:pt x="262747" y="931479"/>
                    </a:cubicBezTo>
                    <a:lnTo>
                      <a:pt x="250323" y="885408"/>
                    </a:lnTo>
                    <a:cubicBezTo>
                      <a:pt x="177021" y="612715"/>
                      <a:pt x="56507" y="156982"/>
                      <a:pt x="93779" y="23749"/>
                    </a:cubicBezTo>
                    <a:cubicBezTo>
                      <a:pt x="81355" y="20013"/>
                      <a:pt x="52780" y="13787"/>
                      <a:pt x="21720" y="13787"/>
                    </a:cubicBezTo>
                    <a:close/>
                    <a:moveTo>
                      <a:pt x="16719" y="80"/>
                    </a:moveTo>
                    <a:cubicBezTo>
                      <a:pt x="62695" y="-1165"/>
                      <a:pt x="103701" y="12532"/>
                      <a:pt x="104944" y="12532"/>
                    </a:cubicBezTo>
                    <a:cubicBezTo>
                      <a:pt x="106187" y="12532"/>
                      <a:pt x="107429" y="13777"/>
                      <a:pt x="108672" y="15023"/>
                    </a:cubicBezTo>
                    <a:cubicBezTo>
                      <a:pt x="108672" y="17513"/>
                      <a:pt x="108672" y="20003"/>
                      <a:pt x="108672" y="21248"/>
                    </a:cubicBezTo>
                    <a:cubicBezTo>
                      <a:pt x="66423" y="142032"/>
                      <a:pt x="193169" y="623919"/>
                      <a:pt x="262755" y="881673"/>
                    </a:cubicBezTo>
                    <a:lnTo>
                      <a:pt x="275181" y="927745"/>
                    </a:lnTo>
                    <a:cubicBezTo>
                      <a:pt x="343524" y="1186744"/>
                      <a:pt x="485181" y="1658671"/>
                      <a:pt x="485181" y="1663652"/>
                    </a:cubicBezTo>
                    <a:cubicBezTo>
                      <a:pt x="486424" y="1666142"/>
                      <a:pt x="486424" y="1668632"/>
                      <a:pt x="485181" y="1669878"/>
                    </a:cubicBezTo>
                    <a:cubicBezTo>
                      <a:pt x="483939" y="1671123"/>
                      <a:pt x="481454" y="1672368"/>
                      <a:pt x="478968" y="1672368"/>
                    </a:cubicBezTo>
                    <a:lnTo>
                      <a:pt x="377075" y="1672368"/>
                    </a:lnTo>
                    <a:cubicBezTo>
                      <a:pt x="373347" y="1672368"/>
                      <a:pt x="370862" y="1671123"/>
                      <a:pt x="369619" y="1667387"/>
                    </a:cubicBezTo>
                    <a:cubicBezTo>
                      <a:pt x="367134" y="1657426"/>
                      <a:pt x="86305" y="610222"/>
                      <a:pt x="30388" y="382353"/>
                    </a:cubicBezTo>
                    <a:cubicBezTo>
                      <a:pt x="3050" y="261570"/>
                      <a:pt x="-1920" y="165690"/>
                      <a:pt x="565" y="105921"/>
                    </a:cubicBezTo>
                    <a:cubicBezTo>
                      <a:pt x="1808" y="42417"/>
                      <a:pt x="9263" y="6306"/>
                      <a:pt x="9263" y="5061"/>
                    </a:cubicBezTo>
                    <a:cubicBezTo>
                      <a:pt x="10506" y="2571"/>
                      <a:pt x="14234" y="80"/>
                      <a:pt x="16719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7A615571-F61D-1F43-9E64-DD4129A381F1}"/>
                  </a:ext>
                </a:extLst>
              </p:cNvPr>
              <p:cNvSpPr/>
              <p:nvPr/>
            </p:nvSpPr>
            <p:spPr>
              <a:xfrm>
                <a:off x="14984386" y="8411284"/>
                <a:ext cx="22424" cy="236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" h="20">
                    <a:moveTo>
                      <a:pt x="19" y="10"/>
                    </a:moveTo>
                    <a:cubicBezTo>
                      <a:pt x="19" y="15"/>
                      <a:pt x="15" y="20"/>
                      <a:pt x="10" y="20"/>
                    </a:cubicBezTo>
                    <a:cubicBezTo>
                      <a:pt x="5" y="20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77A53BAB-FD1A-CA4A-A728-7D2FCF3FB8E1}"/>
                  </a:ext>
                </a:extLst>
              </p:cNvPr>
              <p:cNvSpPr/>
              <p:nvPr/>
            </p:nvSpPr>
            <p:spPr>
              <a:xfrm>
                <a:off x="15036710" y="8628108"/>
                <a:ext cx="23670" cy="22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19">
                    <a:moveTo>
                      <a:pt x="20" y="9"/>
                    </a:moveTo>
                    <a:cubicBezTo>
                      <a:pt x="20" y="15"/>
                      <a:pt x="15" y="19"/>
                      <a:pt x="10" y="19"/>
                    </a:cubicBezTo>
                    <a:cubicBezTo>
                      <a:pt x="4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3E36797A-4DD0-0E4F-8E53-35BCEF0085CD}"/>
                  </a:ext>
                </a:extLst>
              </p:cNvPr>
              <p:cNvSpPr/>
              <p:nvPr/>
            </p:nvSpPr>
            <p:spPr>
              <a:xfrm>
                <a:off x="15102737" y="8877331"/>
                <a:ext cx="23670" cy="22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19">
                    <a:moveTo>
                      <a:pt x="20" y="9"/>
                    </a:move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0" y="14"/>
                      <a:pt x="0" y="9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0181C5E0-1073-C24E-9743-58E92B3D711D}"/>
                  </a:ext>
                </a:extLst>
              </p:cNvPr>
              <p:cNvSpPr/>
              <p:nvPr/>
            </p:nvSpPr>
            <p:spPr>
              <a:xfrm>
                <a:off x="15176238" y="9139016"/>
                <a:ext cx="23670" cy="236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20">
                    <a:moveTo>
                      <a:pt x="20" y="10"/>
                    </a:moveTo>
                    <a:cubicBezTo>
                      <a:pt x="20" y="15"/>
                      <a:pt x="15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30D774A-DB34-424B-807A-AB02576481E5}"/>
                  </a:ext>
                </a:extLst>
              </p:cNvPr>
              <p:cNvSpPr/>
              <p:nvPr/>
            </p:nvSpPr>
            <p:spPr>
              <a:xfrm>
                <a:off x="15247245" y="9405684"/>
                <a:ext cx="23670" cy="236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20">
                    <a:moveTo>
                      <a:pt x="20" y="10"/>
                    </a:moveTo>
                    <a:cubicBezTo>
                      <a:pt x="20" y="15"/>
                      <a:pt x="15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38035E68-3AF6-AA44-9DFE-E36927F0E3E1}"/>
                  </a:ext>
                </a:extLst>
              </p:cNvPr>
              <p:cNvSpPr/>
              <p:nvPr/>
            </p:nvSpPr>
            <p:spPr>
              <a:xfrm>
                <a:off x="14577012" y="7820621"/>
                <a:ext cx="378721" cy="178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5" h="144">
                    <a:moveTo>
                      <a:pt x="99" y="144"/>
                    </a:moveTo>
                    <a:cubicBezTo>
                      <a:pt x="45" y="144"/>
                      <a:pt x="6" y="127"/>
                      <a:pt x="3" y="126"/>
                    </a:cubicBezTo>
                    <a:cubicBezTo>
                      <a:pt x="0" y="125"/>
                      <a:pt x="-1" y="122"/>
                      <a:pt x="0" y="119"/>
                    </a:cubicBezTo>
                    <a:cubicBezTo>
                      <a:pt x="2" y="116"/>
                      <a:pt x="5" y="115"/>
                      <a:pt x="8" y="116"/>
                    </a:cubicBezTo>
                    <a:cubicBezTo>
                      <a:pt x="8" y="117"/>
                      <a:pt x="83" y="148"/>
                      <a:pt x="168" y="123"/>
                    </a:cubicBezTo>
                    <a:cubicBezTo>
                      <a:pt x="252" y="98"/>
                      <a:pt x="294" y="4"/>
                      <a:pt x="294" y="3"/>
                    </a:cubicBezTo>
                    <a:cubicBezTo>
                      <a:pt x="296" y="1"/>
                      <a:pt x="299" y="-1"/>
                      <a:pt x="302" y="1"/>
                    </a:cubicBezTo>
                    <a:cubicBezTo>
                      <a:pt x="304" y="2"/>
                      <a:pt x="306" y="5"/>
                      <a:pt x="304" y="7"/>
                    </a:cubicBezTo>
                    <a:cubicBezTo>
                      <a:pt x="303" y="12"/>
                      <a:pt x="260" y="107"/>
                      <a:pt x="171" y="133"/>
                    </a:cubicBezTo>
                    <a:cubicBezTo>
                      <a:pt x="146" y="140"/>
                      <a:pt x="121" y="144"/>
                      <a:pt x="99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1AA49D-FF24-844A-A824-42E2C1DE3E29}"/>
                  </a:ext>
                </a:extLst>
              </p:cNvPr>
              <p:cNvSpPr/>
              <p:nvPr/>
            </p:nvSpPr>
            <p:spPr>
              <a:xfrm>
                <a:off x="15467754" y="8321563"/>
                <a:ext cx="98418" cy="3725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300">
                    <a:moveTo>
                      <a:pt x="75" y="300"/>
                    </a:moveTo>
                    <a:cubicBezTo>
                      <a:pt x="73" y="300"/>
                      <a:pt x="71" y="298"/>
                      <a:pt x="70" y="296"/>
                    </a:cubicBezTo>
                    <a:lnTo>
                      <a:pt x="0" y="7"/>
                    </a:lnTo>
                    <a:cubicBezTo>
                      <a:pt x="0" y="4"/>
                      <a:pt x="2" y="0"/>
                      <a:pt x="4" y="0"/>
                    </a:cubicBezTo>
                    <a:cubicBezTo>
                      <a:pt x="7" y="-1"/>
                      <a:pt x="10" y="1"/>
                      <a:pt x="11" y="4"/>
                    </a:cubicBezTo>
                    <a:lnTo>
                      <a:pt x="80" y="293"/>
                    </a:lnTo>
                    <a:cubicBezTo>
                      <a:pt x="81" y="296"/>
                      <a:pt x="79" y="299"/>
                      <a:pt x="77" y="300"/>
                    </a:cubicBezTo>
                    <a:cubicBezTo>
                      <a:pt x="76" y="300"/>
                      <a:pt x="76" y="300"/>
                      <a:pt x="7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26EF90DC-2222-0444-8C24-6D3270C30326}"/>
                  </a:ext>
                </a:extLst>
              </p:cNvPr>
              <p:cNvSpPr/>
              <p:nvPr/>
            </p:nvSpPr>
            <p:spPr>
              <a:xfrm>
                <a:off x="14331591" y="8508481"/>
                <a:ext cx="57306" cy="3813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307">
                    <a:moveTo>
                      <a:pt x="42" y="307"/>
                    </a:moveTo>
                    <a:cubicBezTo>
                      <a:pt x="41" y="307"/>
                      <a:pt x="41" y="307"/>
                      <a:pt x="41" y="307"/>
                    </a:cubicBezTo>
                    <a:lnTo>
                      <a:pt x="7" y="303"/>
                    </a:lnTo>
                    <a:cubicBezTo>
                      <a:pt x="4" y="302"/>
                      <a:pt x="2" y="299"/>
                      <a:pt x="2" y="296"/>
                    </a:cubicBezTo>
                    <a:cubicBezTo>
                      <a:pt x="3" y="293"/>
                      <a:pt x="5" y="292"/>
                      <a:pt x="8" y="292"/>
                    </a:cubicBezTo>
                    <a:lnTo>
                      <a:pt x="35" y="296"/>
                    </a:lnTo>
                    <a:lnTo>
                      <a:pt x="0" y="6"/>
                    </a:ln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lnTo>
                      <a:pt x="47" y="302"/>
                    </a:lnTo>
                    <a:cubicBezTo>
                      <a:pt x="47" y="303"/>
                      <a:pt x="46" y="305"/>
                      <a:pt x="45" y="306"/>
                    </a:cubicBezTo>
                    <a:cubicBezTo>
                      <a:pt x="44" y="307"/>
                      <a:pt x="43" y="307"/>
                      <a:pt x="42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1BB213C4-7137-274B-852F-64CD19746CAE}"/>
                  </a:ext>
                </a:extLst>
              </p:cNvPr>
              <p:cNvSpPr/>
              <p:nvPr/>
            </p:nvSpPr>
            <p:spPr>
              <a:xfrm>
                <a:off x="14287989" y="6307840"/>
                <a:ext cx="958014" cy="1040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0" h="836">
                    <a:moveTo>
                      <a:pt x="765" y="242"/>
                    </a:moveTo>
                    <a:cubicBezTo>
                      <a:pt x="734" y="130"/>
                      <a:pt x="550" y="-52"/>
                      <a:pt x="243" y="14"/>
                    </a:cubicBezTo>
                    <a:cubicBezTo>
                      <a:pt x="145" y="35"/>
                      <a:pt x="75" y="97"/>
                      <a:pt x="35" y="199"/>
                    </a:cubicBezTo>
                    <a:cubicBezTo>
                      <a:pt x="-43" y="400"/>
                      <a:pt x="21" y="699"/>
                      <a:pt x="99" y="808"/>
                    </a:cubicBezTo>
                    <a:cubicBezTo>
                      <a:pt x="111" y="827"/>
                      <a:pt x="132" y="836"/>
                      <a:pt x="153" y="836"/>
                    </a:cubicBezTo>
                    <a:cubicBezTo>
                      <a:pt x="160" y="836"/>
                      <a:pt x="167" y="835"/>
                      <a:pt x="174" y="833"/>
                    </a:cubicBezTo>
                    <a:cubicBezTo>
                      <a:pt x="210" y="820"/>
                      <a:pt x="260" y="767"/>
                      <a:pt x="280" y="659"/>
                    </a:cubicBezTo>
                    <a:cubicBezTo>
                      <a:pt x="280" y="658"/>
                      <a:pt x="279" y="656"/>
                      <a:pt x="278" y="655"/>
                    </a:cubicBezTo>
                    <a:cubicBezTo>
                      <a:pt x="277" y="654"/>
                      <a:pt x="276" y="653"/>
                      <a:pt x="274" y="653"/>
                    </a:cubicBezTo>
                    <a:cubicBezTo>
                      <a:pt x="251" y="657"/>
                      <a:pt x="234" y="652"/>
                      <a:pt x="222" y="638"/>
                    </a:cubicBezTo>
                    <a:cubicBezTo>
                      <a:pt x="205" y="618"/>
                      <a:pt x="203" y="579"/>
                      <a:pt x="216" y="544"/>
                    </a:cubicBezTo>
                    <a:cubicBezTo>
                      <a:pt x="226" y="518"/>
                      <a:pt x="243" y="500"/>
                      <a:pt x="261" y="498"/>
                    </a:cubicBezTo>
                    <a:cubicBezTo>
                      <a:pt x="284" y="493"/>
                      <a:pt x="301" y="506"/>
                      <a:pt x="309" y="535"/>
                    </a:cubicBezTo>
                    <a:cubicBezTo>
                      <a:pt x="311" y="539"/>
                      <a:pt x="314" y="542"/>
                      <a:pt x="319" y="543"/>
                    </a:cubicBezTo>
                    <a:cubicBezTo>
                      <a:pt x="323" y="543"/>
                      <a:pt x="327" y="541"/>
                      <a:pt x="329" y="537"/>
                    </a:cubicBezTo>
                    <a:cubicBezTo>
                      <a:pt x="336" y="523"/>
                      <a:pt x="347" y="503"/>
                      <a:pt x="355" y="489"/>
                    </a:cubicBezTo>
                    <a:cubicBezTo>
                      <a:pt x="362" y="477"/>
                      <a:pt x="361" y="462"/>
                      <a:pt x="352" y="451"/>
                    </a:cubicBezTo>
                    <a:lnTo>
                      <a:pt x="302" y="388"/>
                    </a:lnTo>
                    <a:cubicBezTo>
                      <a:pt x="300" y="386"/>
                      <a:pt x="302" y="384"/>
                      <a:pt x="302" y="383"/>
                    </a:cubicBezTo>
                    <a:cubicBezTo>
                      <a:pt x="303" y="383"/>
                      <a:pt x="305" y="381"/>
                      <a:pt x="307" y="383"/>
                    </a:cubicBezTo>
                    <a:cubicBezTo>
                      <a:pt x="330" y="397"/>
                      <a:pt x="348" y="409"/>
                      <a:pt x="363" y="419"/>
                    </a:cubicBezTo>
                    <a:cubicBezTo>
                      <a:pt x="376" y="428"/>
                      <a:pt x="394" y="425"/>
                      <a:pt x="403" y="412"/>
                    </a:cubicBezTo>
                    <a:cubicBezTo>
                      <a:pt x="411" y="401"/>
                      <a:pt x="411" y="387"/>
                      <a:pt x="403" y="375"/>
                    </a:cubicBezTo>
                    <a:lnTo>
                      <a:pt x="348" y="305"/>
                    </a:lnTo>
                    <a:cubicBezTo>
                      <a:pt x="347" y="303"/>
                      <a:pt x="348" y="301"/>
                      <a:pt x="348" y="301"/>
                    </a:cubicBezTo>
                    <a:cubicBezTo>
                      <a:pt x="349" y="300"/>
                      <a:pt x="351" y="298"/>
                      <a:pt x="353" y="300"/>
                    </a:cubicBezTo>
                    <a:cubicBezTo>
                      <a:pt x="376" y="312"/>
                      <a:pt x="407" y="330"/>
                      <a:pt x="428" y="343"/>
                    </a:cubicBezTo>
                    <a:cubicBezTo>
                      <a:pt x="440" y="350"/>
                      <a:pt x="455" y="348"/>
                      <a:pt x="464" y="338"/>
                    </a:cubicBezTo>
                    <a:cubicBezTo>
                      <a:pt x="467" y="336"/>
                      <a:pt x="469" y="333"/>
                      <a:pt x="472" y="330"/>
                    </a:cubicBezTo>
                    <a:cubicBezTo>
                      <a:pt x="490" y="310"/>
                      <a:pt x="517" y="303"/>
                      <a:pt x="541" y="311"/>
                    </a:cubicBezTo>
                    <a:cubicBezTo>
                      <a:pt x="594" y="328"/>
                      <a:pt x="673" y="345"/>
                      <a:pt x="739" y="322"/>
                    </a:cubicBezTo>
                    <a:cubicBezTo>
                      <a:pt x="766" y="313"/>
                      <a:pt x="777" y="283"/>
                      <a:pt x="765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FA4DB7C5-C190-7E4C-B5A9-78DF6C5C89E1}"/>
                  </a:ext>
                </a:extLst>
              </p:cNvPr>
              <p:cNvSpPr/>
              <p:nvPr/>
            </p:nvSpPr>
            <p:spPr>
              <a:xfrm>
                <a:off x="13682534" y="8864870"/>
                <a:ext cx="2178890" cy="8548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0" h="687">
                    <a:moveTo>
                      <a:pt x="1704" y="378"/>
                    </a:moveTo>
                    <a:cubicBezTo>
                      <a:pt x="1652" y="347"/>
                      <a:pt x="1504" y="313"/>
                      <a:pt x="1443" y="344"/>
                    </a:cubicBezTo>
                    <a:cubicBezTo>
                      <a:pt x="1383" y="374"/>
                      <a:pt x="1286" y="425"/>
                      <a:pt x="1286" y="425"/>
                    </a:cubicBezTo>
                    <a:cubicBezTo>
                      <a:pt x="1286" y="425"/>
                      <a:pt x="1141" y="434"/>
                      <a:pt x="1002" y="385"/>
                    </a:cubicBezTo>
                    <a:cubicBezTo>
                      <a:pt x="864" y="336"/>
                      <a:pt x="556" y="276"/>
                      <a:pt x="556" y="276"/>
                    </a:cubicBezTo>
                    <a:lnTo>
                      <a:pt x="529" y="11"/>
                    </a:lnTo>
                    <a:cubicBezTo>
                      <a:pt x="245" y="-28"/>
                      <a:pt x="0" y="48"/>
                      <a:pt x="0" y="48"/>
                    </a:cubicBezTo>
                    <a:cubicBezTo>
                      <a:pt x="0" y="48"/>
                      <a:pt x="-9" y="529"/>
                      <a:pt x="211" y="633"/>
                    </a:cubicBezTo>
                    <a:cubicBezTo>
                      <a:pt x="432" y="737"/>
                      <a:pt x="1019" y="665"/>
                      <a:pt x="1173" y="633"/>
                    </a:cubicBezTo>
                    <a:lnTo>
                      <a:pt x="1562" y="633"/>
                    </a:lnTo>
                    <a:cubicBezTo>
                      <a:pt x="1562" y="633"/>
                      <a:pt x="1590" y="635"/>
                      <a:pt x="1601" y="612"/>
                    </a:cubicBezTo>
                    <a:cubicBezTo>
                      <a:pt x="1611" y="589"/>
                      <a:pt x="1585" y="572"/>
                      <a:pt x="1585" y="572"/>
                    </a:cubicBezTo>
                    <a:cubicBezTo>
                      <a:pt x="1585" y="572"/>
                      <a:pt x="1624" y="583"/>
                      <a:pt x="1640" y="563"/>
                    </a:cubicBezTo>
                    <a:cubicBezTo>
                      <a:pt x="1654" y="544"/>
                      <a:pt x="1626" y="515"/>
                      <a:pt x="1626" y="515"/>
                    </a:cubicBezTo>
                    <a:cubicBezTo>
                      <a:pt x="1626" y="515"/>
                      <a:pt x="1663" y="520"/>
                      <a:pt x="1672" y="495"/>
                    </a:cubicBezTo>
                    <a:cubicBezTo>
                      <a:pt x="1680" y="471"/>
                      <a:pt x="1625" y="425"/>
                      <a:pt x="1625" y="425"/>
                    </a:cubicBezTo>
                    <a:cubicBezTo>
                      <a:pt x="1764" y="482"/>
                      <a:pt x="1783" y="423"/>
                      <a:pt x="1704" y="3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157ECF88-6F48-294A-AE14-D7561A028B15}"/>
                  </a:ext>
                </a:extLst>
              </p:cNvPr>
              <p:cNvSpPr/>
              <p:nvPr/>
            </p:nvSpPr>
            <p:spPr>
              <a:xfrm>
                <a:off x="13676258" y="8858223"/>
                <a:ext cx="2192481" cy="867712"/>
              </a:xfrm>
              <a:custGeom>
                <a:avLst/>
                <a:gdLst>
                  <a:gd name="connsiteX0" fmla="*/ 427290 w 2192481"/>
                  <a:gd name="connsiteY0" fmla="*/ 14842 h 867712"/>
                  <a:gd name="connsiteX1" fmla="*/ 12505 w 2192481"/>
                  <a:gd name="connsiteY1" fmla="*/ 71360 h 867712"/>
                  <a:gd name="connsiteX2" fmla="*/ 42387 w 2192481"/>
                  <a:gd name="connsiteY2" fmla="*/ 381183 h 867712"/>
                  <a:gd name="connsiteX3" fmla="*/ 272726 w 2192481"/>
                  <a:gd name="connsiteY3" fmla="*/ 789305 h 867712"/>
                  <a:gd name="connsiteX4" fmla="*/ 1465508 w 2192481"/>
                  <a:gd name="connsiteY4" fmla="*/ 788060 h 867712"/>
                  <a:gd name="connsiteX5" fmla="*/ 1466754 w 2192481"/>
                  <a:gd name="connsiteY5" fmla="*/ 788060 h 867712"/>
                  <a:gd name="connsiteX6" fmla="*/ 1951088 w 2192481"/>
                  <a:gd name="connsiteY6" fmla="*/ 788060 h 867712"/>
                  <a:gd name="connsiteX7" fmla="*/ 1952333 w 2192481"/>
                  <a:gd name="connsiteY7" fmla="*/ 788060 h 867712"/>
                  <a:gd name="connsiteX8" fmla="*/ 1993421 w 2192481"/>
                  <a:gd name="connsiteY8" fmla="*/ 766908 h 867712"/>
                  <a:gd name="connsiteX9" fmla="*/ 1975990 w 2192481"/>
                  <a:gd name="connsiteY9" fmla="*/ 724602 h 867712"/>
                  <a:gd name="connsiteX10" fmla="*/ 1973500 w 2192481"/>
                  <a:gd name="connsiteY10" fmla="*/ 717137 h 867712"/>
                  <a:gd name="connsiteX11" fmla="*/ 1982215 w 2192481"/>
                  <a:gd name="connsiteY11" fmla="*/ 713404 h 867712"/>
                  <a:gd name="connsiteX12" fmla="*/ 2043224 w 2192481"/>
                  <a:gd name="connsiteY12" fmla="*/ 703450 h 867712"/>
                  <a:gd name="connsiteX13" fmla="*/ 2027038 w 2192481"/>
                  <a:gd name="connsiteY13" fmla="*/ 653679 h 867712"/>
                  <a:gd name="connsiteX14" fmla="*/ 2025793 w 2192481"/>
                  <a:gd name="connsiteY14" fmla="*/ 646213 h 867712"/>
                  <a:gd name="connsiteX15" fmla="*/ 2033263 w 2192481"/>
                  <a:gd name="connsiteY15" fmla="*/ 642480 h 867712"/>
                  <a:gd name="connsiteX16" fmla="*/ 2081821 w 2192481"/>
                  <a:gd name="connsiteY16" fmla="*/ 621328 h 867712"/>
                  <a:gd name="connsiteX17" fmla="*/ 2025793 w 2192481"/>
                  <a:gd name="connsiteY17" fmla="*/ 541694 h 867712"/>
                  <a:gd name="connsiteX18" fmla="*/ 2023302 w 2192481"/>
                  <a:gd name="connsiteY18" fmla="*/ 532984 h 867712"/>
                  <a:gd name="connsiteX19" fmla="*/ 2032018 w 2192481"/>
                  <a:gd name="connsiteY19" fmla="*/ 530496 h 867712"/>
                  <a:gd name="connsiteX20" fmla="*/ 2177692 w 2192481"/>
                  <a:gd name="connsiteY20" fmla="*/ 546672 h 867712"/>
                  <a:gd name="connsiteX21" fmla="*/ 2125399 w 2192481"/>
                  <a:gd name="connsiteY21" fmla="*/ 483214 h 867712"/>
                  <a:gd name="connsiteX22" fmla="*/ 1806659 w 2192481"/>
                  <a:gd name="connsiteY22" fmla="*/ 440908 h 867712"/>
                  <a:gd name="connsiteX23" fmla="*/ 1609937 w 2192481"/>
                  <a:gd name="connsiteY23" fmla="*/ 542939 h 867712"/>
                  <a:gd name="connsiteX24" fmla="*/ 1608692 w 2192481"/>
                  <a:gd name="connsiteY24" fmla="*/ 544183 h 867712"/>
                  <a:gd name="connsiteX25" fmla="*/ 1251356 w 2192481"/>
                  <a:gd name="connsiteY25" fmla="*/ 493168 h 867712"/>
                  <a:gd name="connsiteX26" fmla="*/ 696052 w 2192481"/>
                  <a:gd name="connsiteY26" fmla="*/ 357542 h 867712"/>
                  <a:gd name="connsiteX27" fmla="*/ 691071 w 2192481"/>
                  <a:gd name="connsiteY27" fmla="*/ 351321 h 867712"/>
                  <a:gd name="connsiteX28" fmla="*/ 658699 w 2192481"/>
                  <a:gd name="connsiteY28" fmla="*/ 27810 h 867712"/>
                  <a:gd name="connsiteX29" fmla="*/ 427290 w 2192481"/>
                  <a:gd name="connsiteY29" fmla="*/ 14842 h 867712"/>
                  <a:gd name="connsiteX30" fmla="*/ 414563 w 2192481"/>
                  <a:gd name="connsiteY30" fmla="*/ 474 h 867712"/>
                  <a:gd name="connsiteX31" fmla="*/ 664922 w 2192481"/>
                  <a:gd name="connsiteY31" fmla="*/ 14103 h 867712"/>
                  <a:gd name="connsiteX32" fmla="*/ 671147 w 2192481"/>
                  <a:gd name="connsiteY32" fmla="*/ 19080 h 867712"/>
                  <a:gd name="connsiteX33" fmla="*/ 704765 w 2192481"/>
                  <a:gd name="connsiteY33" fmla="*/ 343850 h 867712"/>
                  <a:gd name="connsiteX34" fmla="*/ 1256337 w 2192481"/>
                  <a:gd name="connsiteY34" fmla="*/ 479482 h 867712"/>
                  <a:gd name="connsiteX35" fmla="*/ 1606205 w 2192481"/>
                  <a:gd name="connsiteY35" fmla="*/ 529255 h 867712"/>
                  <a:gd name="connsiteX36" fmla="*/ 1800438 w 2192481"/>
                  <a:gd name="connsiteY36" fmla="*/ 428464 h 867712"/>
                  <a:gd name="connsiteX37" fmla="*/ 2131631 w 2192481"/>
                  <a:gd name="connsiteY37" fmla="*/ 470771 h 867712"/>
                  <a:gd name="connsiteX38" fmla="*/ 2190150 w 2192481"/>
                  <a:gd name="connsiteY38" fmla="*/ 551653 h 867712"/>
                  <a:gd name="connsiteX39" fmla="*/ 2058171 w 2192481"/>
                  <a:gd name="connsiteY39" fmla="*/ 552897 h 867712"/>
                  <a:gd name="connsiteX40" fmla="*/ 2094278 w 2192481"/>
                  <a:gd name="connsiteY40" fmla="*/ 623824 h 867712"/>
                  <a:gd name="connsiteX41" fmla="*/ 2045720 w 2192481"/>
                  <a:gd name="connsiteY41" fmla="*/ 654932 h 867712"/>
                  <a:gd name="connsiteX42" fmla="*/ 2053191 w 2192481"/>
                  <a:gd name="connsiteY42" fmla="*/ 709682 h 867712"/>
                  <a:gd name="connsiteX43" fmla="*/ 1999652 w 2192481"/>
                  <a:gd name="connsiteY43" fmla="*/ 728347 h 867712"/>
                  <a:gd name="connsiteX44" fmla="*/ 2005877 w 2192481"/>
                  <a:gd name="connsiteY44" fmla="*/ 771899 h 867712"/>
                  <a:gd name="connsiteX45" fmla="*/ 1951094 w 2192481"/>
                  <a:gd name="connsiteY45" fmla="*/ 800518 h 867712"/>
                  <a:gd name="connsiteX46" fmla="*/ 1468001 w 2192481"/>
                  <a:gd name="connsiteY46" fmla="*/ 800518 h 867712"/>
                  <a:gd name="connsiteX47" fmla="*/ 735892 w 2192481"/>
                  <a:gd name="connsiteY47" fmla="*/ 867712 h 867712"/>
                  <a:gd name="connsiteX48" fmla="*/ 266495 w 2192481"/>
                  <a:gd name="connsiteY48" fmla="*/ 800518 h 867712"/>
                  <a:gd name="connsiteX49" fmla="*/ 28684 w 2192481"/>
                  <a:gd name="connsiteY49" fmla="*/ 382424 h 867712"/>
                  <a:gd name="connsiteX50" fmla="*/ 47 w 2192481"/>
                  <a:gd name="connsiteY50" fmla="*/ 66364 h 867712"/>
                  <a:gd name="connsiteX51" fmla="*/ 5027 w 2192481"/>
                  <a:gd name="connsiteY51" fmla="*/ 60143 h 867712"/>
                  <a:gd name="connsiteX52" fmla="*/ 414563 w 2192481"/>
                  <a:gd name="connsiteY52" fmla="*/ 474 h 86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192481" h="867712">
                    <a:moveTo>
                      <a:pt x="427290" y="14842"/>
                    </a:moveTo>
                    <a:cubicBezTo>
                      <a:pt x="209538" y="18633"/>
                      <a:pt x="42387" y="63894"/>
                      <a:pt x="12505" y="71360"/>
                    </a:cubicBezTo>
                    <a:cubicBezTo>
                      <a:pt x="12505" y="98734"/>
                      <a:pt x="13750" y="234359"/>
                      <a:pt x="42387" y="381183"/>
                    </a:cubicBezTo>
                    <a:cubicBezTo>
                      <a:pt x="69778" y="531740"/>
                      <a:pt x="133277" y="723358"/>
                      <a:pt x="272726" y="789305"/>
                    </a:cubicBezTo>
                    <a:cubicBezTo>
                      <a:pt x="550378" y="918709"/>
                      <a:pt x="1282482" y="826633"/>
                      <a:pt x="1465508" y="788060"/>
                    </a:cubicBezTo>
                    <a:cubicBezTo>
                      <a:pt x="1466754" y="788060"/>
                      <a:pt x="1466754" y="788060"/>
                      <a:pt x="1466754" y="788060"/>
                    </a:cubicBezTo>
                    <a:lnTo>
                      <a:pt x="1951088" y="788060"/>
                    </a:lnTo>
                    <a:cubicBezTo>
                      <a:pt x="1952333" y="788060"/>
                      <a:pt x="1952333" y="788060"/>
                      <a:pt x="1952333" y="788060"/>
                    </a:cubicBezTo>
                    <a:cubicBezTo>
                      <a:pt x="1953578" y="788060"/>
                      <a:pt x="1982215" y="791793"/>
                      <a:pt x="1993421" y="766908"/>
                    </a:cubicBezTo>
                    <a:cubicBezTo>
                      <a:pt x="2003381" y="744511"/>
                      <a:pt x="1977235" y="725847"/>
                      <a:pt x="1975990" y="724602"/>
                    </a:cubicBezTo>
                    <a:cubicBezTo>
                      <a:pt x="1973500" y="723358"/>
                      <a:pt x="1972254" y="719625"/>
                      <a:pt x="1973500" y="717137"/>
                    </a:cubicBezTo>
                    <a:cubicBezTo>
                      <a:pt x="1974744" y="713404"/>
                      <a:pt x="1978480" y="712160"/>
                      <a:pt x="1982215" y="713404"/>
                    </a:cubicBezTo>
                    <a:cubicBezTo>
                      <a:pt x="1982215" y="713404"/>
                      <a:pt x="2025793" y="725847"/>
                      <a:pt x="2043224" y="703450"/>
                    </a:cubicBezTo>
                    <a:cubicBezTo>
                      <a:pt x="2056920" y="684786"/>
                      <a:pt x="2028283" y="653679"/>
                      <a:pt x="2027038" y="653679"/>
                    </a:cubicBezTo>
                    <a:cubicBezTo>
                      <a:pt x="2025793" y="651190"/>
                      <a:pt x="2024548" y="648702"/>
                      <a:pt x="2025793" y="646213"/>
                    </a:cubicBezTo>
                    <a:cubicBezTo>
                      <a:pt x="2027038" y="643725"/>
                      <a:pt x="2029528" y="642480"/>
                      <a:pt x="2033263" y="642480"/>
                    </a:cubicBezTo>
                    <a:cubicBezTo>
                      <a:pt x="2033263" y="642480"/>
                      <a:pt x="2073106" y="647458"/>
                      <a:pt x="2081821" y="621328"/>
                    </a:cubicBezTo>
                    <a:cubicBezTo>
                      <a:pt x="2088046" y="603908"/>
                      <a:pt x="2049449" y="562847"/>
                      <a:pt x="2025793" y="541694"/>
                    </a:cubicBezTo>
                    <a:cubicBezTo>
                      <a:pt x="2022058" y="539206"/>
                      <a:pt x="2022058" y="535473"/>
                      <a:pt x="2023302" y="532984"/>
                    </a:cubicBezTo>
                    <a:cubicBezTo>
                      <a:pt x="2025793" y="530496"/>
                      <a:pt x="2029528" y="530496"/>
                      <a:pt x="2032018" y="530496"/>
                    </a:cubicBezTo>
                    <a:cubicBezTo>
                      <a:pt x="2119173" y="566580"/>
                      <a:pt x="2168976" y="565336"/>
                      <a:pt x="2177692" y="546672"/>
                    </a:cubicBezTo>
                    <a:cubicBezTo>
                      <a:pt x="2183917" y="534229"/>
                      <a:pt x="2166486" y="508099"/>
                      <a:pt x="2125399" y="483214"/>
                    </a:cubicBezTo>
                    <a:cubicBezTo>
                      <a:pt x="2061900" y="447130"/>
                      <a:pt x="1880119" y="403580"/>
                      <a:pt x="1806659" y="440908"/>
                    </a:cubicBezTo>
                    <a:cubicBezTo>
                      <a:pt x="1731955" y="478237"/>
                      <a:pt x="1612428" y="541694"/>
                      <a:pt x="1609937" y="542939"/>
                    </a:cubicBezTo>
                    <a:lnTo>
                      <a:pt x="1608692" y="544183"/>
                    </a:lnTo>
                    <a:cubicBezTo>
                      <a:pt x="1606202" y="544183"/>
                      <a:pt x="1423176" y="554137"/>
                      <a:pt x="1251356" y="493168"/>
                    </a:cubicBezTo>
                    <a:cubicBezTo>
                      <a:pt x="1082025" y="433443"/>
                      <a:pt x="701032" y="357542"/>
                      <a:pt x="696052" y="357542"/>
                    </a:cubicBezTo>
                    <a:cubicBezTo>
                      <a:pt x="694807" y="357542"/>
                      <a:pt x="692316" y="355054"/>
                      <a:pt x="691071" y="351321"/>
                    </a:cubicBezTo>
                    <a:lnTo>
                      <a:pt x="658699" y="27810"/>
                    </a:lnTo>
                    <a:cubicBezTo>
                      <a:pt x="578081" y="16923"/>
                      <a:pt x="499874" y="13578"/>
                      <a:pt x="427290" y="14842"/>
                    </a:cubicBezTo>
                    <a:close/>
                    <a:moveTo>
                      <a:pt x="414563" y="474"/>
                    </a:moveTo>
                    <a:cubicBezTo>
                      <a:pt x="492633" y="-1373"/>
                      <a:pt x="577455" y="1971"/>
                      <a:pt x="664922" y="14103"/>
                    </a:cubicBezTo>
                    <a:cubicBezTo>
                      <a:pt x="668657" y="14103"/>
                      <a:pt x="671147" y="16591"/>
                      <a:pt x="671147" y="19080"/>
                    </a:cubicBezTo>
                    <a:lnTo>
                      <a:pt x="704765" y="343850"/>
                    </a:lnTo>
                    <a:cubicBezTo>
                      <a:pt x="749588" y="352560"/>
                      <a:pt x="1095721" y="422242"/>
                      <a:pt x="1256337" y="479482"/>
                    </a:cubicBezTo>
                    <a:cubicBezTo>
                      <a:pt x="1418198" y="536721"/>
                      <a:pt x="1588774" y="529255"/>
                      <a:pt x="1606205" y="529255"/>
                    </a:cubicBezTo>
                    <a:cubicBezTo>
                      <a:pt x="1618656" y="521789"/>
                      <a:pt x="1729469" y="463305"/>
                      <a:pt x="1800438" y="428464"/>
                    </a:cubicBezTo>
                    <a:cubicBezTo>
                      <a:pt x="1878879" y="388646"/>
                      <a:pt x="2065641" y="432197"/>
                      <a:pt x="2131631" y="470771"/>
                    </a:cubicBezTo>
                    <a:cubicBezTo>
                      <a:pt x="2177699" y="496902"/>
                      <a:pt x="2200110" y="529255"/>
                      <a:pt x="2190150" y="551653"/>
                    </a:cubicBezTo>
                    <a:cubicBezTo>
                      <a:pt x="2176454" y="577783"/>
                      <a:pt x="2127896" y="577783"/>
                      <a:pt x="2058171" y="552897"/>
                    </a:cubicBezTo>
                    <a:cubicBezTo>
                      <a:pt x="2078092" y="574050"/>
                      <a:pt x="2100504" y="603914"/>
                      <a:pt x="2094278" y="623824"/>
                    </a:cubicBezTo>
                    <a:cubicBezTo>
                      <a:pt x="2086808" y="648710"/>
                      <a:pt x="2061906" y="653688"/>
                      <a:pt x="2045720" y="654932"/>
                    </a:cubicBezTo>
                    <a:cubicBezTo>
                      <a:pt x="2055681" y="668619"/>
                      <a:pt x="2066886" y="692262"/>
                      <a:pt x="2053191" y="709682"/>
                    </a:cubicBezTo>
                    <a:cubicBezTo>
                      <a:pt x="2040740" y="728347"/>
                      <a:pt x="2017083" y="729592"/>
                      <a:pt x="1999652" y="728347"/>
                    </a:cubicBezTo>
                    <a:cubicBezTo>
                      <a:pt x="2008368" y="739546"/>
                      <a:pt x="2013348" y="754478"/>
                      <a:pt x="2005877" y="771899"/>
                    </a:cubicBezTo>
                    <a:cubicBezTo>
                      <a:pt x="1989691" y="803007"/>
                      <a:pt x="1956074" y="800518"/>
                      <a:pt x="1951094" y="800518"/>
                    </a:cubicBezTo>
                    <a:lnTo>
                      <a:pt x="1468001" y="800518"/>
                    </a:lnTo>
                    <a:cubicBezTo>
                      <a:pt x="1354698" y="824160"/>
                      <a:pt x="1032222" y="867712"/>
                      <a:pt x="735892" y="867712"/>
                    </a:cubicBezTo>
                    <a:cubicBezTo>
                      <a:pt x="550374" y="867712"/>
                      <a:pt x="374817" y="850291"/>
                      <a:pt x="266495" y="800518"/>
                    </a:cubicBezTo>
                    <a:cubicBezTo>
                      <a:pt x="151947" y="745768"/>
                      <a:pt x="69772" y="601426"/>
                      <a:pt x="28684" y="382424"/>
                    </a:cubicBezTo>
                    <a:cubicBezTo>
                      <a:pt x="-2443" y="218172"/>
                      <a:pt x="47" y="67609"/>
                      <a:pt x="47" y="66364"/>
                    </a:cubicBezTo>
                    <a:cubicBezTo>
                      <a:pt x="47" y="62631"/>
                      <a:pt x="1292" y="60143"/>
                      <a:pt x="5027" y="60143"/>
                    </a:cubicBezTo>
                    <a:cubicBezTo>
                      <a:pt x="6895" y="58276"/>
                      <a:pt x="180351" y="6015"/>
                      <a:pt x="414563" y="4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71817F95-3227-F943-8233-4D5E056CA054}"/>
                  </a:ext>
                </a:extLst>
              </p:cNvPr>
              <p:cNvSpPr/>
              <p:nvPr/>
            </p:nvSpPr>
            <p:spPr>
              <a:xfrm>
                <a:off x="14775271" y="7161004"/>
                <a:ext cx="361102" cy="353072"/>
              </a:xfrm>
              <a:custGeom>
                <a:avLst/>
                <a:gdLst>
                  <a:gd name="connsiteX0" fmla="*/ 204548 w 361102"/>
                  <a:gd name="connsiteY0" fmla="*/ 76423 h 353072"/>
                  <a:gd name="connsiteX1" fmla="*/ 173738 w 361102"/>
                  <a:gd name="connsiteY1" fmla="*/ 80118 h 353072"/>
                  <a:gd name="connsiteX2" fmla="*/ 147857 w 361102"/>
                  <a:gd name="connsiteY2" fmla="*/ 104754 h 353072"/>
                  <a:gd name="connsiteX3" fmla="*/ 128139 w 361102"/>
                  <a:gd name="connsiteY3" fmla="*/ 145403 h 353072"/>
                  <a:gd name="connsiteX4" fmla="*/ 188526 w 361102"/>
                  <a:gd name="connsiteY4" fmla="*/ 182357 h 353072"/>
                  <a:gd name="connsiteX5" fmla="*/ 229196 w 361102"/>
                  <a:gd name="connsiteY5" fmla="*/ 174966 h 353072"/>
                  <a:gd name="connsiteX6" fmla="*/ 239055 w 361102"/>
                  <a:gd name="connsiteY6" fmla="*/ 142940 h 353072"/>
                  <a:gd name="connsiteX7" fmla="*/ 236590 w 361102"/>
                  <a:gd name="connsiteY7" fmla="*/ 101059 h 353072"/>
                  <a:gd name="connsiteX8" fmla="*/ 204548 w 361102"/>
                  <a:gd name="connsiteY8" fmla="*/ 76423 h 353072"/>
                  <a:gd name="connsiteX9" fmla="*/ 143838 w 361102"/>
                  <a:gd name="connsiteY9" fmla="*/ 266 h 353072"/>
                  <a:gd name="connsiteX10" fmla="*/ 177358 w 361102"/>
                  <a:gd name="connsiteY10" fmla="*/ 2905 h 353072"/>
                  <a:gd name="connsiteX11" fmla="*/ 354894 w 361102"/>
                  <a:gd name="connsiteY11" fmla="*/ 43882 h 353072"/>
                  <a:gd name="connsiteX12" fmla="*/ 361102 w 361102"/>
                  <a:gd name="connsiteY12" fmla="*/ 51332 h 353072"/>
                  <a:gd name="connsiteX13" fmla="*/ 341238 w 361102"/>
                  <a:gd name="connsiteY13" fmla="*/ 132045 h 353072"/>
                  <a:gd name="connsiteX14" fmla="*/ 267989 w 361102"/>
                  <a:gd name="connsiteY14" fmla="*/ 307128 h 353072"/>
                  <a:gd name="connsiteX15" fmla="*/ 174875 w 361102"/>
                  <a:gd name="connsiteY15" fmla="*/ 353072 h 353072"/>
                  <a:gd name="connsiteX16" fmla="*/ 155011 w 361102"/>
                  <a:gd name="connsiteY16" fmla="*/ 353072 h 353072"/>
                  <a:gd name="connsiteX17" fmla="*/ 22169 w 361102"/>
                  <a:gd name="connsiteY17" fmla="*/ 281052 h 353072"/>
                  <a:gd name="connsiteX18" fmla="*/ 9754 w 361102"/>
                  <a:gd name="connsiteY18" fmla="*/ 139495 h 353072"/>
                  <a:gd name="connsiteX19" fmla="*/ 53207 w 361102"/>
                  <a:gd name="connsiteY19" fmla="*/ 52574 h 353072"/>
                  <a:gd name="connsiteX20" fmla="*/ 110317 w 361102"/>
                  <a:gd name="connsiteY20" fmla="*/ 7872 h 353072"/>
                  <a:gd name="connsiteX21" fmla="*/ 143838 w 361102"/>
                  <a:gd name="connsiteY21" fmla="*/ 266 h 35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1102" h="353072">
                    <a:moveTo>
                      <a:pt x="204548" y="76423"/>
                    </a:moveTo>
                    <a:cubicBezTo>
                      <a:pt x="193456" y="73959"/>
                      <a:pt x="183597" y="75191"/>
                      <a:pt x="173738" y="80118"/>
                    </a:cubicBezTo>
                    <a:cubicBezTo>
                      <a:pt x="162646" y="83814"/>
                      <a:pt x="152787" y="93668"/>
                      <a:pt x="147857" y="104754"/>
                    </a:cubicBezTo>
                    <a:lnTo>
                      <a:pt x="128139" y="145403"/>
                    </a:lnTo>
                    <a:cubicBezTo>
                      <a:pt x="139231" y="170039"/>
                      <a:pt x="160181" y="181125"/>
                      <a:pt x="188526" y="182357"/>
                    </a:cubicBezTo>
                    <a:cubicBezTo>
                      <a:pt x="205780" y="182357"/>
                      <a:pt x="223034" y="177430"/>
                      <a:pt x="229196" y="174966"/>
                    </a:cubicBezTo>
                    <a:cubicBezTo>
                      <a:pt x="230428" y="170039"/>
                      <a:pt x="234125" y="158953"/>
                      <a:pt x="239055" y="142940"/>
                    </a:cubicBezTo>
                    <a:cubicBezTo>
                      <a:pt x="245217" y="129390"/>
                      <a:pt x="243984" y="114609"/>
                      <a:pt x="236590" y="101059"/>
                    </a:cubicBezTo>
                    <a:cubicBezTo>
                      <a:pt x="230428" y="89973"/>
                      <a:pt x="218104" y="80118"/>
                      <a:pt x="204548" y="76423"/>
                    </a:cubicBezTo>
                    <a:close/>
                    <a:moveTo>
                      <a:pt x="143838" y="266"/>
                    </a:moveTo>
                    <a:cubicBezTo>
                      <a:pt x="155011" y="-510"/>
                      <a:pt x="166185" y="421"/>
                      <a:pt x="177358" y="2905"/>
                    </a:cubicBezTo>
                    <a:lnTo>
                      <a:pt x="354894" y="43882"/>
                    </a:lnTo>
                    <a:cubicBezTo>
                      <a:pt x="358619" y="43882"/>
                      <a:pt x="361102" y="47607"/>
                      <a:pt x="361102" y="51332"/>
                    </a:cubicBezTo>
                    <a:cubicBezTo>
                      <a:pt x="359861" y="51332"/>
                      <a:pt x="353653" y="89826"/>
                      <a:pt x="341238" y="132045"/>
                    </a:cubicBezTo>
                    <a:cubicBezTo>
                      <a:pt x="316408" y="221449"/>
                      <a:pt x="294060" y="273602"/>
                      <a:pt x="267989" y="307128"/>
                    </a:cubicBezTo>
                    <a:cubicBezTo>
                      <a:pt x="243158" y="338171"/>
                      <a:pt x="212121" y="353072"/>
                      <a:pt x="174875" y="353072"/>
                    </a:cubicBezTo>
                    <a:cubicBezTo>
                      <a:pt x="168668" y="353072"/>
                      <a:pt x="162460" y="353072"/>
                      <a:pt x="155011" y="353072"/>
                    </a:cubicBezTo>
                    <a:cubicBezTo>
                      <a:pt x="95418" y="345622"/>
                      <a:pt x="48241" y="320787"/>
                      <a:pt x="22169" y="281052"/>
                    </a:cubicBezTo>
                    <a:cubicBezTo>
                      <a:pt x="-2661" y="243800"/>
                      <a:pt x="-6386" y="195373"/>
                      <a:pt x="9754" y="139495"/>
                    </a:cubicBezTo>
                    <a:cubicBezTo>
                      <a:pt x="17203" y="112177"/>
                      <a:pt x="32101" y="83617"/>
                      <a:pt x="53207" y="52574"/>
                    </a:cubicBezTo>
                    <a:cubicBezTo>
                      <a:pt x="66864" y="30223"/>
                      <a:pt x="87969" y="15322"/>
                      <a:pt x="110317" y="7872"/>
                    </a:cubicBezTo>
                    <a:cubicBezTo>
                      <a:pt x="121491" y="3526"/>
                      <a:pt x="132664" y="1042"/>
                      <a:pt x="143838" y="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274B687D-A77A-514F-8C08-DE240572EDDD}"/>
                  </a:ext>
                </a:extLst>
              </p:cNvPr>
              <p:cNvSpPr/>
              <p:nvPr/>
            </p:nvSpPr>
            <p:spPr>
              <a:xfrm>
                <a:off x="18461391" y="8195706"/>
                <a:ext cx="921886" cy="1117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1" h="898">
                    <a:moveTo>
                      <a:pt x="0" y="567"/>
                    </a:moveTo>
                    <a:cubicBezTo>
                      <a:pt x="0" y="567"/>
                      <a:pt x="103" y="556"/>
                      <a:pt x="265" y="411"/>
                    </a:cubicBezTo>
                    <a:cubicBezTo>
                      <a:pt x="466" y="232"/>
                      <a:pt x="466" y="221"/>
                      <a:pt x="513" y="133"/>
                    </a:cubicBezTo>
                    <a:cubicBezTo>
                      <a:pt x="560" y="45"/>
                      <a:pt x="602" y="-38"/>
                      <a:pt x="656" y="18"/>
                    </a:cubicBezTo>
                    <a:cubicBezTo>
                      <a:pt x="710" y="75"/>
                      <a:pt x="779" y="302"/>
                      <a:pt x="715" y="380"/>
                    </a:cubicBezTo>
                    <a:cubicBezTo>
                      <a:pt x="651" y="457"/>
                      <a:pt x="552" y="562"/>
                      <a:pt x="496" y="650"/>
                    </a:cubicBezTo>
                    <a:cubicBezTo>
                      <a:pt x="441" y="738"/>
                      <a:pt x="443" y="855"/>
                      <a:pt x="344" y="890"/>
                    </a:cubicBezTo>
                    <a:cubicBezTo>
                      <a:pt x="245" y="924"/>
                      <a:pt x="125" y="842"/>
                      <a:pt x="89" y="822"/>
                    </a:cubicBezTo>
                    <a:cubicBezTo>
                      <a:pt x="53" y="803"/>
                      <a:pt x="13" y="799"/>
                      <a:pt x="13" y="79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DC335AF5-82DC-0F4D-A1E0-4184B791158E}"/>
                  </a:ext>
                </a:extLst>
              </p:cNvPr>
              <p:cNvSpPr/>
              <p:nvPr/>
            </p:nvSpPr>
            <p:spPr>
              <a:xfrm>
                <a:off x="18455162" y="8189013"/>
                <a:ext cx="933661" cy="1130689"/>
              </a:xfrm>
              <a:custGeom>
                <a:avLst/>
                <a:gdLst>
                  <a:gd name="connsiteX0" fmla="*/ 773838 w 933661"/>
                  <a:gd name="connsiteY0" fmla="*/ 12923 h 1130689"/>
                  <a:gd name="connsiteX1" fmla="*/ 655650 w 933661"/>
                  <a:gd name="connsiteY1" fmla="*/ 166023 h 1130689"/>
                  <a:gd name="connsiteX2" fmla="*/ 649430 w 933661"/>
                  <a:gd name="connsiteY2" fmla="*/ 175981 h 1130689"/>
                  <a:gd name="connsiteX3" fmla="*/ 640722 w 933661"/>
                  <a:gd name="connsiteY3" fmla="*/ 193407 h 1130689"/>
                  <a:gd name="connsiteX4" fmla="*/ 340898 w 933661"/>
                  <a:gd name="connsiteY4" fmla="*/ 523255 h 1130689"/>
                  <a:gd name="connsiteX5" fmla="*/ 13704 w 933661"/>
                  <a:gd name="connsiteY5" fmla="*/ 717430 h 1130689"/>
                  <a:gd name="connsiteX6" fmla="*/ 28632 w 933661"/>
                  <a:gd name="connsiteY6" fmla="*/ 995001 h 1130689"/>
                  <a:gd name="connsiteX7" fmla="*/ 120696 w 933661"/>
                  <a:gd name="connsiteY7" fmla="*/ 1024875 h 1130689"/>
                  <a:gd name="connsiteX8" fmla="*/ 140600 w 933661"/>
                  <a:gd name="connsiteY8" fmla="*/ 1036077 h 1130689"/>
                  <a:gd name="connsiteX9" fmla="*/ 432960 w 933661"/>
                  <a:gd name="connsiteY9" fmla="*/ 1108270 h 1130689"/>
                  <a:gd name="connsiteX10" fmla="*/ 563588 w 933661"/>
                  <a:gd name="connsiteY10" fmla="*/ 934011 h 1130689"/>
                  <a:gd name="connsiteX11" fmla="*/ 618328 w 933661"/>
                  <a:gd name="connsiteY11" fmla="*/ 812029 h 1130689"/>
                  <a:gd name="connsiteX12" fmla="*/ 808672 w 933661"/>
                  <a:gd name="connsiteY12" fmla="*/ 570554 h 1130689"/>
                  <a:gd name="connsiteX13" fmla="*/ 890782 w 933661"/>
                  <a:gd name="connsiteY13" fmla="*/ 474711 h 1130689"/>
                  <a:gd name="connsiteX14" fmla="*/ 817382 w 933661"/>
                  <a:gd name="connsiteY14" fmla="*/ 34083 h 1130689"/>
                  <a:gd name="connsiteX15" fmla="*/ 773838 w 933661"/>
                  <a:gd name="connsiteY15" fmla="*/ 12923 h 1130689"/>
                  <a:gd name="connsiteX16" fmla="*/ 772606 w 933661"/>
                  <a:gd name="connsiteY16" fmla="*/ 462 h 1130689"/>
                  <a:gd name="connsiteX17" fmla="*/ 827346 w 933661"/>
                  <a:gd name="connsiteY17" fmla="*/ 25357 h 1130689"/>
                  <a:gd name="connsiteX18" fmla="*/ 900750 w 933661"/>
                  <a:gd name="connsiteY18" fmla="*/ 483422 h 1130689"/>
                  <a:gd name="connsiteX19" fmla="*/ 818638 w 933661"/>
                  <a:gd name="connsiteY19" fmla="*/ 579268 h 1130689"/>
                  <a:gd name="connsiteX20" fmla="*/ 629530 w 933661"/>
                  <a:gd name="connsiteY20" fmla="*/ 819503 h 1130689"/>
                  <a:gd name="connsiteX21" fmla="*/ 576032 w 933661"/>
                  <a:gd name="connsiteY21" fmla="*/ 938999 h 1130689"/>
                  <a:gd name="connsiteX22" fmla="*/ 436690 w 933661"/>
                  <a:gd name="connsiteY22" fmla="*/ 1120731 h 1130689"/>
                  <a:gd name="connsiteX23" fmla="*/ 369506 w 933661"/>
                  <a:gd name="connsiteY23" fmla="*/ 1130689 h 1130689"/>
                  <a:gd name="connsiteX24" fmla="*/ 133122 w 933661"/>
                  <a:gd name="connsiteY24" fmla="*/ 1047291 h 1130689"/>
                  <a:gd name="connsiteX25" fmla="*/ 113216 w 933661"/>
                  <a:gd name="connsiteY25" fmla="*/ 1036089 h 1130689"/>
                  <a:gd name="connsiteX26" fmla="*/ 21150 w 933661"/>
                  <a:gd name="connsiteY26" fmla="*/ 1008704 h 1130689"/>
                  <a:gd name="connsiteX27" fmla="*/ 14930 w 933661"/>
                  <a:gd name="connsiteY27" fmla="*/ 1001236 h 1130689"/>
                  <a:gd name="connsiteX28" fmla="*/ 0 w 933661"/>
                  <a:gd name="connsiteY28" fmla="*/ 712455 h 1130689"/>
                  <a:gd name="connsiteX29" fmla="*/ 6220 w 933661"/>
                  <a:gd name="connsiteY29" fmla="*/ 704987 h 1130689"/>
                  <a:gd name="connsiteX30" fmla="*/ 330938 w 933661"/>
                  <a:gd name="connsiteY30" fmla="*/ 513296 h 1130689"/>
                  <a:gd name="connsiteX31" fmla="*/ 628286 w 933661"/>
                  <a:gd name="connsiteY31" fmla="*/ 188418 h 1130689"/>
                  <a:gd name="connsiteX32" fmla="*/ 638240 w 933661"/>
                  <a:gd name="connsiteY32" fmla="*/ 168503 h 1130689"/>
                  <a:gd name="connsiteX33" fmla="*/ 643216 w 933661"/>
                  <a:gd name="connsiteY33" fmla="*/ 158545 h 1130689"/>
                  <a:gd name="connsiteX34" fmla="*/ 772606 w 933661"/>
                  <a:gd name="connsiteY34" fmla="*/ 462 h 113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33661" h="1130689">
                    <a:moveTo>
                      <a:pt x="773838" y="12923"/>
                    </a:moveTo>
                    <a:cubicBezTo>
                      <a:pt x="734028" y="19147"/>
                      <a:pt x="695462" y="90095"/>
                      <a:pt x="655650" y="166023"/>
                    </a:cubicBezTo>
                    <a:lnTo>
                      <a:pt x="649430" y="175981"/>
                    </a:lnTo>
                    <a:cubicBezTo>
                      <a:pt x="646942" y="182204"/>
                      <a:pt x="643210" y="188428"/>
                      <a:pt x="640722" y="193407"/>
                    </a:cubicBezTo>
                    <a:cubicBezTo>
                      <a:pt x="589714" y="288005"/>
                      <a:pt x="576030" y="312899"/>
                      <a:pt x="340898" y="523255"/>
                    </a:cubicBezTo>
                    <a:cubicBezTo>
                      <a:pt x="161750" y="682579"/>
                      <a:pt x="41074" y="712452"/>
                      <a:pt x="13704" y="717430"/>
                    </a:cubicBezTo>
                    <a:lnTo>
                      <a:pt x="28632" y="995001"/>
                    </a:lnTo>
                    <a:cubicBezTo>
                      <a:pt x="43562" y="997491"/>
                      <a:pt x="83372" y="1004959"/>
                      <a:pt x="120696" y="1024875"/>
                    </a:cubicBezTo>
                    <a:cubicBezTo>
                      <a:pt x="125672" y="1027364"/>
                      <a:pt x="131892" y="1031098"/>
                      <a:pt x="140600" y="1036077"/>
                    </a:cubicBezTo>
                    <a:cubicBezTo>
                      <a:pt x="200316" y="1070929"/>
                      <a:pt x="325968" y="1144367"/>
                      <a:pt x="432960" y="1108270"/>
                    </a:cubicBezTo>
                    <a:cubicBezTo>
                      <a:pt x="510092" y="1080887"/>
                      <a:pt x="536218" y="1008693"/>
                      <a:pt x="563588" y="934011"/>
                    </a:cubicBezTo>
                    <a:cubicBezTo>
                      <a:pt x="578518" y="892935"/>
                      <a:pt x="593446" y="849370"/>
                      <a:pt x="618328" y="812029"/>
                    </a:cubicBezTo>
                    <a:cubicBezTo>
                      <a:pt x="666848" y="736101"/>
                      <a:pt x="742736" y="647727"/>
                      <a:pt x="808672" y="570554"/>
                    </a:cubicBezTo>
                    <a:cubicBezTo>
                      <a:pt x="838530" y="536947"/>
                      <a:pt x="865900" y="504585"/>
                      <a:pt x="890782" y="474711"/>
                    </a:cubicBezTo>
                    <a:cubicBezTo>
                      <a:pt x="965426" y="383847"/>
                      <a:pt x="884562" y="105032"/>
                      <a:pt x="817382" y="34083"/>
                    </a:cubicBezTo>
                    <a:cubicBezTo>
                      <a:pt x="802452" y="17902"/>
                      <a:pt x="788768" y="11679"/>
                      <a:pt x="773838" y="12923"/>
                    </a:cubicBezTo>
                    <a:close/>
                    <a:moveTo>
                      <a:pt x="772606" y="462"/>
                    </a:moveTo>
                    <a:cubicBezTo>
                      <a:pt x="791268" y="-2028"/>
                      <a:pt x="808684" y="5441"/>
                      <a:pt x="827346" y="25357"/>
                    </a:cubicBezTo>
                    <a:cubicBezTo>
                      <a:pt x="899506" y="100042"/>
                      <a:pt x="980374" y="385088"/>
                      <a:pt x="900750" y="483422"/>
                    </a:cubicBezTo>
                    <a:cubicBezTo>
                      <a:pt x="877112" y="513296"/>
                      <a:pt x="848498" y="544415"/>
                      <a:pt x="818638" y="579268"/>
                    </a:cubicBezTo>
                    <a:cubicBezTo>
                      <a:pt x="752700" y="656442"/>
                      <a:pt x="678052" y="743574"/>
                      <a:pt x="629530" y="819503"/>
                    </a:cubicBezTo>
                    <a:cubicBezTo>
                      <a:pt x="605892" y="855601"/>
                      <a:pt x="590962" y="897922"/>
                      <a:pt x="576032" y="938999"/>
                    </a:cubicBezTo>
                    <a:cubicBezTo>
                      <a:pt x="547418" y="1017417"/>
                      <a:pt x="521290" y="1090857"/>
                      <a:pt x="436690" y="1120731"/>
                    </a:cubicBezTo>
                    <a:cubicBezTo>
                      <a:pt x="414296" y="1128199"/>
                      <a:pt x="391902" y="1130689"/>
                      <a:pt x="369506" y="1130689"/>
                    </a:cubicBezTo>
                    <a:cubicBezTo>
                      <a:pt x="276198" y="1130689"/>
                      <a:pt x="184132" y="1075920"/>
                      <a:pt x="133122" y="1047291"/>
                    </a:cubicBezTo>
                    <a:cubicBezTo>
                      <a:pt x="125658" y="1042312"/>
                      <a:pt x="119436" y="1038578"/>
                      <a:pt x="113216" y="1036089"/>
                    </a:cubicBezTo>
                    <a:cubicBezTo>
                      <a:pt x="70916" y="1012438"/>
                      <a:pt x="22394" y="1008704"/>
                      <a:pt x="21150" y="1008704"/>
                    </a:cubicBezTo>
                    <a:cubicBezTo>
                      <a:pt x="18662" y="1007459"/>
                      <a:pt x="16174" y="1004970"/>
                      <a:pt x="14930" y="1001236"/>
                    </a:cubicBezTo>
                    <a:lnTo>
                      <a:pt x="0" y="712455"/>
                    </a:lnTo>
                    <a:cubicBezTo>
                      <a:pt x="0" y="708721"/>
                      <a:pt x="1244" y="706231"/>
                      <a:pt x="6220" y="704987"/>
                    </a:cubicBezTo>
                    <a:cubicBezTo>
                      <a:pt x="48522" y="701253"/>
                      <a:pt x="172934" y="653952"/>
                      <a:pt x="330938" y="513296"/>
                    </a:cubicBezTo>
                    <a:cubicBezTo>
                      <a:pt x="566080" y="305424"/>
                      <a:pt x="578520" y="280529"/>
                      <a:pt x="628286" y="188418"/>
                    </a:cubicBezTo>
                    <a:cubicBezTo>
                      <a:pt x="630774" y="182195"/>
                      <a:pt x="634506" y="175971"/>
                      <a:pt x="638240" y="168503"/>
                    </a:cubicBezTo>
                    <a:lnTo>
                      <a:pt x="643216" y="158545"/>
                    </a:lnTo>
                    <a:cubicBezTo>
                      <a:pt x="685516" y="80126"/>
                      <a:pt x="725328" y="6686"/>
                      <a:pt x="772606" y="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904298B2-27EC-8249-9675-FDB8EF074072}"/>
                  </a:ext>
                </a:extLst>
              </p:cNvPr>
              <p:cNvSpPr/>
              <p:nvPr/>
            </p:nvSpPr>
            <p:spPr>
              <a:xfrm>
                <a:off x="18214724" y="8883562"/>
                <a:ext cx="302727" cy="336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4" h="271">
                    <a:moveTo>
                      <a:pt x="244" y="253"/>
                    </a:moveTo>
                    <a:lnTo>
                      <a:pt x="223" y="26"/>
                    </a:lnTo>
                    <a:cubicBezTo>
                      <a:pt x="222" y="16"/>
                      <a:pt x="214" y="8"/>
                      <a:pt x="204" y="5"/>
                    </a:cubicBezTo>
                    <a:cubicBezTo>
                      <a:pt x="170" y="-1"/>
                      <a:pt x="93" y="-9"/>
                      <a:pt x="15" y="32"/>
                    </a:cubicBezTo>
                    <a:cubicBezTo>
                      <a:pt x="8" y="36"/>
                      <a:pt x="3" y="43"/>
                      <a:pt x="2" y="51"/>
                    </a:cubicBezTo>
                    <a:cubicBezTo>
                      <a:pt x="-1" y="88"/>
                      <a:pt x="-5" y="190"/>
                      <a:pt x="32" y="271"/>
                    </a:cubicBezTo>
                    <a:cubicBezTo>
                      <a:pt x="32" y="271"/>
                      <a:pt x="153" y="250"/>
                      <a:pt x="244" y="2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40CD4C7-892F-2041-8EC4-E1147491A8F5}"/>
                  </a:ext>
                </a:extLst>
              </p:cNvPr>
              <p:cNvSpPr/>
              <p:nvPr/>
            </p:nvSpPr>
            <p:spPr>
              <a:xfrm>
                <a:off x="18208695" y="8877231"/>
                <a:ext cx="316231" cy="350259"/>
              </a:xfrm>
              <a:custGeom>
                <a:avLst/>
                <a:gdLst>
                  <a:gd name="connsiteX0" fmla="*/ 192125 w 316231"/>
                  <a:gd name="connsiteY0" fmla="*/ 13807 h 350259"/>
                  <a:gd name="connsiteX1" fmla="*/ 29627 w 316231"/>
                  <a:gd name="connsiteY1" fmla="*/ 52287 h 350259"/>
                  <a:gd name="connsiteX2" fmla="*/ 15981 w 316231"/>
                  <a:gd name="connsiteY2" fmla="*/ 70907 h 350259"/>
                  <a:gd name="connsiteX3" fmla="*/ 50715 w 316231"/>
                  <a:gd name="connsiteY3" fmla="*/ 335305 h 350259"/>
                  <a:gd name="connsiteX4" fmla="*/ 302525 w 316231"/>
                  <a:gd name="connsiteY4" fmla="*/ 314203 h 350259"/>
                  <a:gd name="connsiteX5" fmla="*/ 277717 w 316231"/>
                  <a:gd name="connsiteY5" fmla="*/ 39874 h 350259"/>
                  <a:gd name="connsiteX6" fmla="*/ 259109 w 316231"/>
                  <a:gd name="connsiteY6" fmla="*/ 18772 h 350259"/>
                  <a:gd name="connsiteX7" fmla="*/ 192125 w 316231"/>
                  <a:gd name="connsiteY7" fmla="*/ 13807 h 350259"/>
                  <a:gd name="connsiteX8" fmla="*/ 216183 w 316231"/>
                  <a:gd name="connsiteY8" fmla="*/ 895 h 350259"/>
                  <a:gd name="connsiteX9" fmla="*/ 260391 w 316231"/>
                  <a:gd name="connsiteY9" fmla="*/ 6308 h 350259"/>
                  <a:gd name="connsiteX10" fmla="*/ 290171 w 316231"/>
                  <a:gd name="connsiteY10" fmla="*/ 38593 h 350259"/>
                  <a:gd name="connsiteX11" fmla="*/ 316231 w 316231"/>
                  <a:gd name="connsiteY11" fmla="*/ 320458 h 350259"/>
                  <a:gd name="connsiteX12" fmla="*/ 313749 w 316231"/>
                  <a:gd name="connsiteY12" fmla="*/ 325425 h 350259"/>
                  <a:gd name="connsiteX13" fmla="*/ 308785 w 316231"/>
                  <a:gd name="connsiteY13" fmla="*/ 327908 h 350259"/>
                  <a:gd name="connsiteX14" fmla="*/ 45713 w 316231"/>
                  <a:gd name="connsiteY14" fmla="*/ 350259 h 350259"/>
                  <a:gd name="connsiteX15" fmla="*/ 39509 w 316231"/>
                  <a:gd name="connsiteY15" fmla="*/ 346534 h 350259"/>
                  <a:gd name="connsiteX16" fmla="*/ 2281 w 316231"/>
                  <a:gd name="connsiteY16" fmla="*/ 69635 h 350259"/>
                  <a:gd name="connsiteX17" fmla="*/ 22137 w 316231"/>
                  <a:gd name="connsiteY17" fmla="*/ 39834 h 350259"/>
                  <a:gd name="connsiteX18" fmla="*/ 216183 w 316231"/>
                  <a:gd name="connsiteY18" fmla="*/ 895 h 35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6231" h="350259">
                    <a:moveTo>
                      <a:pt x="192125" y="13807"/>
                    </a:moveTo>
                    <a:cubicBezTo>
                      <a:pt x="146229" y="13807"/>
                      <a:pt x="87927" y="21255"/>
                      <a:pt x="29627" y="52287"/>
                    </a:cubicBezTo>
                    <a:cubicBezTo>
                      <a:pt x="22185" y="56011"/>
                      <a:pt x="17223" y="62218"/>
                      <a:pt x="15981" y="70907"/>
                    </a:cubicBezTo>
                    <a:cubicBezTo>
                      <a:pt x="12261" y="118077"/>
                      <a:pt x="8539" y="238483"/>
                      <a:pt x="50715" y="335305"/>
                    </a:cubicBezTo>
                    <a:cubicBezTo>
                      <a:pt x="76763" y="331581"/>
                      <a:pt x="203289" y="311720"/>
                      <a:pt x="302525" y="314203"/>
                    </a:cubicBezTo>
                    <a:lnTo>
                      <a:pt x="277717" y="39874"/>
                    </a:lnTo>
                    <a:cubicBezTo>
                      <a:pt x="276475" y="29944"/>
                      <a:pt x="269033" y="21255"/>
                      <a:pt x="259109" y="18772"/>
                    </a:cubicBezTo>
                    <a:cubicBezTo>
                      <a:pt x="244225" y="16290"/>
                      <a:pt x="220655" y="13807"/>
                      <a:pt x="192125" y="13807"/>
                    </a:cubicBezTo>
                    <a:close/>
                    <a:moveTo>
                      <a:pt x="216183" y="895"/>
                    </a:moveTo>
                    <a:cubicBezTo>
                      <a:pt x="233323" y="2040"/>
                      <a:pt x="248291" y="4135"/>
                      <a:pt x="260391" y="6308"/>
                    </a:cubicBezTo>
                    <a:cubicBezTo>
                      <a:pt x="276521" y="10034"/>
                      <a:pt x="287691" y="22451"/>
                      <a:pt x="290171" y="38593"/>
                    </a:cubicBezTo>
                    <a:lnTo>
                      <a:pt x="316231" y="320458"/>
                    </a:lnTo>
                    <a:cubicBezTo>
                      <a:pt x="316231" y="322942"/>
                      <a:pt x="314991" y="324183"/>
                      <a:pt x="313749" y="325425"/>
                    </a:cubicBezTo>
                    <a:cubicBezTo>
                      <a:pt x="312509" y="326667"/>
                      <a:pt x="310027" y="327908"/>
                      <a:pt x="308785" y="327908"/>
                    </a:cubicBezTo>
                    <a:cubicBezTo>
                      <a:pt x="198345" y="324183"/>
                      <a:pt x="48195" y="349017"/>
                      <a:pt x="45713" y="350259"/>
                    </a:cubicBezTo>
                    <a:cubicBezTo>
                      <a:pt x="41991" y="350259"/>
                      <a:pt x="39509" y="347776"/>
                      <a:pt x="39509" y="346534"/>
                    </a:cubicBezTo>
                    <a:cubicBezTo>
                      <a:pt x="-6405" y="244715"/>
                      <a:pt x="-1441" y="119303"/>
                      <a:pt x="2281" y="69635"/>
                    </a:cubicBezTo>
                    <a:cubicBezTo>
                      <a:pt x="3523" y="57218"/>
                      <a:pt x="10969" y="46043"/>
                      <a:pt x="22137" y="39834"/>
                    </a:cubicBezTo>
                    <a:cubicBezTo>
                      <a:pt x="93799" y="2583"/>
                      <a:pt x="164763" y="-2539"/>
                      <a:pt x="216183" y="8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97CF6255-4059-2243-8011-0C60BE5879D6}"/>
                  </a:ext>
                </a:extLst>
              </p:cNvPr>
              <p:cNvSpPr/>
              <p:nvPr/>
            </p:nvSpPr>
            <p:spPr>
              <a:xfrm>
                <a:off x="18224691" y="9181383"/>
                <a:ext cx="355051" cy="548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" h="441">
                    <a:moveTo>
                      <a:pt x="246" y="13"/>
                    </a:moveTo>
                    <a:cubicBezTo>
                      <a:pt x="214" y="2"/>
                      <a:pt x="143" y="-13"/>
                      <a:pt x="35" y="24"/>
                    </a:cubicBezTo>
                    <a:cubicBezTo>
                      <a:pt x="28" y="27"/>
                      <a:pt x="22" y="33"/>
                      <a:pt x="20" y="41"/>
                    </a:cubicBezTo>
                    <a:cubicBezTo>
                      <a:pt x="7" y="89"/>
                      <a:pt x="-31" y="268"/>
                      <a:pt x="53" y="411"/>
                    </a:cubicBezTo>
                    <a:cubicBezTo>
                      <a:pt x="59" y="422"/>
                      <a:pt x="71" y="430"/>
                      <a:pt x="84" y="433"/>
                    </a:cubicBezTo>
                    <a:cubicBezTo>
                      <a:pt x="123" y="439"/>
                      <a:pt x="207" y="450"/>
                      <a:pt x="286" y="422"/>
                    </a:cubicBezTo>
                    <a:cubicBezTo>
                      <a:pt x="286" y="422"/>
                      <a:pt x="219" y="273"/>
                      <a:pt x="262" y="39"/>
                    </a:cubicBezTo>
                    <a:cubicBezTo>
                      <a:pt x="264" y="28"/>
                      <a:pt x="257" y="17"/>
                      <a:pt x="246" y="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F0D18080-B8A6-184E-AEFE-34800565AB10}"/>
                  </a:ext>
                </a:extLst>
              </p:cNvPr>
              <p:cNvSpPr/>
              <p:nvPr/>
            </p:nvSpPr>
            <p:spPr>
              <a:xfrm>
                <a:off x="18218897" y="9174059"/>
                <a:ext cx="368004" cy="561846"/>
              </a:xfrm>
              <a:custGeom>
                <a:avLst/>
                <a:gdLst>
                  <a:gd name="connsiteX0" fmla="*/ 213108 w 368004"/>
                  <a:gd name="connsiteY0" fmla="*/ 13555 h 561846"/>
                  <a:gd name="connsiteX1" fmla="*/ 52986 w 368004"/>
                  <a:gd name="connsiteY1" fmla="*/ 42149 h 561846"/>
                  <a:gd name="connsiteX2" fmla="*/ 39334 w 368004"/>
                  <a:gd name="connsiteY2" fmla="*/ 58311 h 561846"/>
                  <a:gd name="connsiteX3" fmla="*/ 77812 w 368004"/>
                  <a:gd name="connsiteY3" fmla="*/ 514572 h 561846"/>
                  <a:gd name="connsiteX4" fmla="*/ 113808 w 368004"/>
                  <a:gd name="connsiteY4" fmla="*/ 538193 h 561846"/>
                  <a:gd name="connsiteX5" fmla="*/ 353368 w 368004"/>
                  <a:gd name="connsiteY5" fmla="*/ 528247 h 561846"/>
                  <a:gd name="connsiteX6" fmla="*/ 321096 w 368004"/>
                  <a:gd name="connsiteY6" fmla="*/ 403926 h 561846"/>
                  <a:gd name="connsiteX7" fmla="*/ 324820 w 368004"/>
                  <a:gd name="connsiteY7" fmla="*/ 54581 h 561846"/>
                  <a:gd name="connsiteX8" fmla="*/ 309924 w 368004"/>
                  <a:gd name="connsiteY8" fmla="*/ 28474 h 561846"/>
                  <a:gd name="connsiteX9" fmla="*/ 213108 w 368004"/>
                  <a:gd name="connsiteY9" fmla="*/ 13555 h 561846"/>
                  <a:gd name="connsiteX10" fmla="*/ 216530 w 368004"/>
                  <a:gd name="connsiteY10" fmla="*/ 3 h 561846"/>
                  <a:gd name="connsiteX11" fmla="*/ 314926 w 368004"/>
                  <a:gd name="connsiteY11" fmla="*/ 14768 h 561846"/>
                  <a:gd name="connsiteX12" fmla="*/ 337274 w 368004"/>
                  <a:gd name="connsiteY12" fmla="*/ 55799 h 561846"/>
                  <a:gd name="connsiteX13" fmla="*/ 333550 w 368004"/>
                  <a:gd name="connsiteY13" fmla="*/ 401453 h 561846"/>
                  <a:gd name="connsiteX14" fmla="*/ 367074 w 368004"/>
                  <a:gd name="connsiteY14" fmla="*/ 529519 h 561846"/>
                  <a:gd name="connsiteX15" fmla="*/ 367074 w 368004"/>
                  <a:gd name="connsiteY15" fmla="*/ 535735 h 561846"/>
                  <a:gd name="connsiteX16" fmla="*/ 363348 w 368004"/>
                  <a:gd name="connsiteY16" fmla="*/ 539466 h 561846"/>
                  <a:gd name="connsiteX17" fmla="*/ 218082 w 368004"/>
                  <a:gd name="connsiteY17" fmla="*/ 561846 h 561846"/>
                  <a:gd name="connsiteX18" fmla="*/ 111306 w 368004"/>
                  <a:gd name="connsiteY18" fmla="*/ 551899 h 561846"/>
                  <a:gd name="connsiteX19" fmla="*/ 66610 w 368004"/>
                  <a:gd name="connsiteY19" fmla="*/ 520815 h 561846"/>
                  <a:gd name="connsiteX20" fmla="*/ 25638 w 368004"/>
                  <a:gd name="connsiteY20" fmla="*/ 55799 h 561846"/>
                  <a:gd name="connsiteX21" fmla="*/ 49228 w 368004"/>
                  <a:gd name="connsiteY21" fmla="*/ 30932 h 561846"/>
                  <a:gd name="connsiteX22" fmla="*/ 216530 w 368004"/>
                  <a:gd name="connsiteY22" fmla="*/ 3 h 56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8004" h="561846">
                    <a:moveTo>
                      <a:pt x="213108" y="13555"/>
                    </a:moveTo>
                    <a:cubicBezTo>
                      <a:pt x="170906" y="13555"/>
                      <a:pt x="117532" y="21014"/>
                      <a:pt x="52986" y="42149"/>
                    </a:cubicBezTo>
                    <a:cubicBezTo>
                      <a:pt x="45540" y="44635"/>
                      <a:pt x="40574" y="50852"/>
                      <a:pt x="39334" y="58311"/>
                    </a:cubicBezTo>
                    <a:cubicBezTo>
                      <a:pt x="21956" y="120472"/>
                      <a:pt x="-23970" y="339278"/>
                      <a:pt x="77812" y="514572"/>
                    </a:cubicBezTo>
                    <a:cubicBezTo>
                      <a:pt x="85260" y="527004"/>
                      <a:pt x="97672" y="535707"/>
                      <a:pt x="113808" y="538193"/>
                    </a:cubicBezTo>
                    <a:cubicBezTo>
                      <a:pt x="163458" y="548139"/>
                      <a:pt x="260274" y="558085"/>
                      <a:pt x="353368" y="528247"/>
                    </a:cubicBezTo>
                    <a:cubicBezTo>
                      <a:pt x="347162" y="513329"/>
                      <a:pt x="332266" y="469816"/>
                      <a:pt x="321096" y="403926"/>
                    </a:cubicBezTo>
                    <a:cubicBezTo>
                      <a:pt x="307442" y="328089"/>
                      <a:pt x="297512" y="205011"/>
                      <a:pt x="324820" y="54581"/>
                    </a:cubicBezTo>
                    <a:cubicBezTo>
                      <a:pt x="327302" y="42149"/>
                      <a:pt x="321096" y="32203"/>
                      <a:pt x="309924" y="28474"/>
                    </a:cubicBezTo>
                    <a:cubicBezTo>
                      <a:pt x="290064" y="21014"/>
                      <a:pt x="257792" y="13555"/>
                      <a:pt x="213108" y="13555"/>
                    </a:cubicBezTo>
                    <a:close/>
                    <a:moveTo>
                      <a:pt x="216530" y="3"/>
                    </a:moveTo>
                    <a:cubicBezTo>
                      <a:pt x="260918" y="159"/>
                      <a:pt x="293818" y="7930"/>
                      <a:pt x="314926" y="14768"/>
                    </a:cubicBezTo>
                    <a:cubicBezTo>
                      <a:pt x="331068" y="20985"/>
                      <a:pt x="341000" y="38392"/>
                      <a:pt x="337274" y="55799"/>
                    </a:cubicBezTo>
                    <a:cubicBezTo>
                      <a:pt x="311202" y="205002"/>
                      <a:pt x="321134" y="326851"/>
                      <a:pt x="333550" y="401453"/>
                    </a:cubicBezTo>
                    <a:cubicBezTo>
                      <a:pt x="347208" y="483514"/>
                      <a:pt x="367074" y="529519"/>
                      <a:pt x="367074" y="529519"/>
                    </a:cubicBezTo>
                    <a:cubicBezTo>
                      <a:pt x="368314" y="532005"/>
                      <a:pt x="368314" y="534492"/>
                      <a:pt x="367074" y="535735"/>
                    </a:cubicBezTo>
                    <a:cubicBezTo>
                      <a:pt x="367074" y="536979"/>
                      <a:pt x="365832" y="538222"/>
                      <a:pt x="363348" y="539466"/>
                    </a:cubicBezTo>
                    <a:cubicBezTo>
                      <a:pt x="314926" y="555629"/>
                      <a:pt x="262780" y="561846"/>
                      <a:pt x="218082" y="561846"/>
                    </a:cubicBezTo>
                    <a:cubicBezTo>
                      <a:pt x="174628" y="561846"/>
                      <a:pt x="136138" y="556873"/>
                      <a:pt x="111306" y="551899"/>
                    </a:cubicBezTo>
                    <a:cubicBezTo>
                      <a:pt x="92682" y="548169"/>
                      <a:pt x="76542" y="536979"/>
                      <a:pt x="66610" y="520815"/>
                    </a:cubicBezTo>
                    <a:cubicBezTo>
                      <a:pt x="-38926" y="341772"/>
                      <a:pt x="8256" y="119210"/>
                      <a:pt x="25638" y="55799"/>
                    </a:cubicBezTo>
                    <a:cubicBezTo>
                      <a:pt x="29362" y="43366"/>
                      <a:pt x="36812" y="34662"/>
                      <a:pt x="49228" y="30932"/>
                    </a:cubicBezTo>
                    <a:cubicBezTo>
                      <a:pt x="116274" y="7308"/>
                      <a:pt x="172144" y="-152"/>
                      <a:pt x="21653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12AB718A-0626-7F4C-A7FA-B1287EF5621C}"/>
                  </a:ext>
                </a:extLst>
              </p:cNvPr>
              <p:cNvSpPr/>
              <p:nvPr/>
            </p:nvSpPr>
            <p:spPr>
              <a:xfrm>
                <a:off x="17923209" y="9221259"/>
                <a:ext cx="330135" cy="311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26">
                    <a:moveTo>
                      <a:pt x="266" y="0"/>
                    </a:moveTo>
                    <a:cubicBezTo>
                      <a:pt x="266" y="0"/>
                      <a:pt x="229" y="0"/>
                      <a:pt x="157" y="8"/>
                    </a:cubicBezTo>
                    <a:cubicBezTo>
                      <a:pt x="85" y="1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A73EAB2E-BE60-7F46-A5C0-5F9011C7737F}"/>
                  </a:ext>
                </a:extLst>
              </p:cNvPr>
              <p:cNvSpPr/>
              <p:nvPr/>
            </p:nvSpPr>
            <p:spPr>
              <a:xfrm>
                <a:off x="17915734" y="9215029"/>
                <a:ext cx="343839" cy="448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" h="37">
                    <a:moveTo>
                      <a:pt x="6" y="37"/>
                    </a:moveTo>
                    <a:cubicBezTo>
                      <a:pt x="3" y="37"/>
                      <a:pt x="1" y="35"/>
                      <a:pt x="0" y="32"/>
                    </a:cubicBezTo>
                    <a:cubicBezTo>
                      <a:pt x="0" y="29"/>
                      <a:pt x="2" y="26"/>
                      <a:pt x="5" y="26"/>
                    </a:cubicBezTo>
                    <a:cubicBezTo>
                      <a:pt x="6" y="26"/>
                      <a:pt x="91" y="15"/>
                      <a:pt x="162" y="8"/>
                    </a:cubicBezTo>
                    <a:cubicBezTo>
                      <a:pt x="234" y="0"/>
                      <a:pt x="271" y="0"/>
                      <a:pt x="272" y="0"/>
                    </a:cubicBezTo>
                    <a:cubicBezTo>
                      <a:pt x="275" y="0"/>
                      <a:pt x="277" y="2"/>
                      <a:pt x="277" y="5"/>
                    </a:cubicBezTo>
                    <a:cubicBezTo>
                      <a:pt x="277" y="8"/>
                      <a:pt x="275" y="11"/>
                      <a:pt x="272" y="11"/>
                    </a:cubicBezTo>
                    <a:cubicBezTo>
                      <a:pt x="270" y="11"/>
                      <a:pt x="233" y="11"/>
                      <a:pt x="163" y="19"/>
                    </a:cubicBezTo>
                    <a:cubicBezTo>
                      <a:pt x="93" y="26"/>
                      <a:pt x="8" y="36"/>
                      <a:pt x="6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86B05CEB-B1BF-8E45-B544-BFABF0FAF2FA}"/>
                  </a:ext>
                </a:extLst>
              </p:cNvPr>
              <p:cNvSpPr/>
              <p:nvPr/>
            </p:nvSpPr>
            <p:spPr>
              <a:xfrm>
                <a:off x="18554825" y="9617524"/>
                <a:ext cx="85960" cy="884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72">
                    <a:moveTo>
                      <a:pt x="21" y="72"/>
                    </a:moveTo>
                    <a:cubicBezTo>
                      <a:pt x="21" y="72"/>
                      <a:pt x="46" y="65"/>
                      <a:pt x="70" y="1"/>
                    </a:cubicBezTo>
                    <a:cubicBezTo>
                      <a:pt x="70" y="1"/>
                      <a:pt x="31" y="-2"/>
                      <a:pt x="0" y="1"/>
                    </a:cubicBezTo>
                    <a:cubicBezTo>
                      <a:pt x="0" y="1"/>
                      <a:pt x="-1" y="23"/>
                      <a:pt x="21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E5E55B80-9675-6944-ABD2-CA0BAB6497AE}"/>
                  </a:ext>
                </a:extLst>
              </p:cNvPr>
              <p:cNvSpPr/>
              <p:nvPr/>
            </p:nvSpPr>
            <p:spPr>
              <a:xfrm>
                <a:off x="18547352" y="9611722"/>
                <a:ext cx="99662" cy="103001"/>
              </a:xfrm>
              <a:custGeom>
                <a:avLst/>
                <a:gdLst>
                  <a:gd name="connsiteX0" fmla="*/ 53632 w 99662"/>
                  <a:gd name="connsiteY0" fmla="*/ 13586 h 103001"/>
                  <a:gd name="connsiteX1" fmla="*/ 13702 w 99662"/>
                  <a:gd name="connsiteY1" fmla="*/ 14505 h 103001"/>
                  <a:gd name="connsiteX2" fmla="*/ 36956 w 99662"/>
                  <a:gd name="connsiteY2" fmla="*/ 86801 h 103001"/>
                  <a:gd name="connsiteX3" fmla="*/ 83466 w 99662"/>
                  <a:gd name="connsiteY3" fmla="*/ 14505 h 103001"/>
                  <a:gd name="connsiteX4" fmla="*/ 53632 w 99662"/>
                  <a:gd name="connsiteY4" fmla="*/ 13586 h 103001"/>
                  <a:gd name="connsiteX5" fmla="*/ 63674 w 99662"/>
                  <a:gd name="connsiteY5" fmla="*/ 35 h 103001"/>
                  <a:gd name="connsiteX6" fmla="*/ 93510 w 99662"/>
                  <a:gd name="connsiteY6" fmla="*/ 804 h 103001"/>
                  <a:gd name="connsiteX7" fmla="*/ 98432 w 99662"/>
                  <a:gd name="connsiteY7" fmla="*/ 4498 h 103001"/>
                  <a:gd name="connsiteX8" fmla="*/ 99662 w 99662"/>
                  <a:gd name="connsiteY8" fmla="*/ 9423 h 103001"/>
                  <a:gd name="connsiteX9" fmla="*/ 34450 w 99662"/>
                  <a:gd name="connsiteY9" fmla="*/ 103001 h 103001"/>
                  <a:gd name="connsiteX10" fmla="*/ 33220 w 99662"/>
                  <a:gd name="connsiteY10" fmla="*/ 103001 h 103001"/>
                  <a:gd name="connsiteX11" fmla="*/ 27068 w 99662"/>
                  <a:gd name="connsiteY11" fmla="*/ 99307 h 103001"/>
                  <a:gd name="connsiteX12" fmla="*/ 0 w 99662"/>
                  <a:gd name="connsiteY12" fmla="*/ 8192 h 103001"/>
                  <a:gd name="connsiteX13" fmla="*/ 6152 w 99662"/>
                  <a:gd name="connsiteY13" fmla="*/ 2036 h 103001"/>
                  <a:gd name="connsiteX14" fmla="*/ 63674 w 99662"/>
                  <a:gd name="connsiteY14" fmla="*/ 35 h 103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662" h="103001">
                    <a:moveTo>
                      <a:pt x="53632" y="13586"/>
                    </a:moveTo>
                    <a:cubicBezTo>
                      <a:pt x="41240" y="13586"/>
                      <a:pt x="27166" y="13893"/>
                      <a:pt x="13702" y="14505"/>
                    </a:cubicBezTo>
                    <a:cubicBezTo>
                      <a:pt x="14926" y="24308"/>
                      <a:pt x="19822" y="47590"/>
                      <a:pt x="36956" y="86801"/>
                    </a:cubicBezTo>
                    <a:cubicBezTo>
                      <a:pt x="44300" y="80674"/>
                      <a:pt x="63884" y="62294"/>
                      <a:pt x="83466" y="14505"/>
                    </a:cubicBezTo>
                    <a:cubicBezTo>
                      <a:pt x="76734" y="13893"/>
                      <a:pt x="66024" y="13586"/>
                      <a:pt x="53632" y="13586"/>
                    </a:cubicBezTo>
                    <a:close/>
                    <a:moveTo>
                      <a:pt x="63674" y="35"/>
                    </a:moveTo>
                    <a:cubicBezTo>
                      <a:pt x="80592" y="189"/>
                      <a:pt x="92894" y="804"/>
                      <a:pt x="93510" y="804"/>
                    </a:cubicBezTo>
                    <a:cubicBezTo>
                      <a:pt x="95970" y="804"/>
                      <a:pt x="97202" y="2036"/>
                      <a:pt x="98432" y="4498"/>
                    </a:cubicBezTo>
                    <a:cubicBezTo>
                      <a:pt x="99662" y="5729"/>
                      <a:pt x="99662" y="8192"/>
                      <a:pt x="99662" y="9423"/>
                    </a:cubicBezTo>
                    <a:cubicBezTo>
                      <a:pt x="70132" y="90688"/>
                      <a:pt x="38142" y="100538"/>
                      <a:pt x="34450" y="103001"/>
                    </a:cubicBezTo>
                    <a:lnTo>
                      <a:pt x="33220" y="103001"/>
                    </a:lnTo>
                    <a:cubicBezTo>
                      <a:pt x="30760" y="103001"/>
                      <a:pt x="28298" y="100538"/>
                      <a:pt x="27068" y="99307"/>
                    </a:cubicBezTo>
                    <a:cubicBezTo>
                      <a:pt x="0" y="36512"/>
                      <a:pt x="0" y="9423"/>
                      <a:pt x="0" y="8192"/>
                    </a:cubicBezTo>
                    <a:cubicBezTo>
                      <a:pt x="0" y="4498"/>
                      <a:pt x="2460" y="2036"/>
                      <a:pt x="6152" y="2036"/>
                    </a:cubicBezTo>
                    <a:cubicBezTo>
                      <a:pt x="25224" y="189"/>
                      <a:pt x="46756" y="-119"/>
                      <a:pt x="63674" y="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97C127E9-0BE9-9F40-B65F-BF77DE932F36}"/>
                  </a:ext>
                </a:extLst>
              </p:cNvPr>
              <p:cNvSpPr/>
              <p:nvPr/>
            </p:nvSpPr>
            <p:spPr>
              <a:xfrm>
                <a:off x="14299201" y="9182630"/>
                <a:ext cx="80976" cy="311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26">
                    <a:moveTo>
                      <a:pt x="61" y="26"/>
                    </a:moveTo>
                    <a:cubicBezTo>
                      <a:pt x="60" y="26"/>
                      <a:pt x="60" y="26"/>
                      <a:pt x="59" y="26"/>
                    </a:cubicBezTo>
                    <a:lnTo>
                      <a:pt x="4" y="11"/>
                    </a:lnTo>
                    <a:cubicBezTo>
                      <a:pt x="1" y="10"/>
                      <a:pt x="0" y="8"/>
                      <a:pt x="0" y="5"/>
                    </a:cubicBezTo>
                    <a:lnTo>
                      <a:pt x="0" y="4"/>
                    </a:lnTo>
                    <a:cubicBezTo>
                      <a:pt x="1" y="1"/>
                      <a:pt x="4" y="0"/>
                      <a:pt x="7" y="0"/>
                    </a:cubicBezTo>
                    <a:lnTo>
                      <a:pt x="62" y="15"/>
                    </a:lnTo>
                    <a:cubicBezTo>
                      <a:pt x="64" y="16"/>
                      <a:pt x="66" y="18"/>
                      <a:pt x="66" y="21"/>
                    </a:cubicBezTo>
                    <a:lnTo>
                      <a:pt x="66" y="22"/>
                    </a:lnTo>
                    <a:cubicBezTo>
                      <a:pt x="65" y="24"/>
                      <a:pt x="63" y="26"/>
                      <a:pt x="6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423FF41F-965F-8445-B1A6-36A9B3C895E1}"/>
              </a:ext>
            </a:extLst>
          </p:cNvPr>
          <p:cNvSpPr/>
          <p:nvPr/>
        </p:nvSpPr>
        <p:spPr>
          <a:xfrm flipV="1">
            <a:off x="2538927" y="0"/>
            <a:ext cx="0" cy="1371600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Rounded Rectangle 455">
            <a:extLst>
              <a:ext uri="{FF2B5EF4-FFF2-40B4-BE49-F238E27FC236}">
                <a16:creationId xmlns:a16="http://schemas.microsoft.com/office/drawing/2014/main" id="{23FE49E1-9086-5843-8DF1-EB27F7CDB8A0}"/>
              </a:ext>
            </a:extLst>
          </p:cNvPr>
          <p:cNvSpPr/>
          <p:nvPr/>
        </p:nvSpPr>
        <p:spPr>
          <a:xfrm>
            <a:off x="1645691" y="3819346"/>
            <a:ext cx="7611787" cy="2067307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Rounded Rectangle 530">
            <a:extLst>
              <a:ext uri="{FF2B5EF4-FFF2-40B4-BE49-F238E27FC236}">
                <a16:creationId xmlns:a16="http://schemas.microsoft.com/office/drawing/2014/main" id="{C56FF1AA-9F43-A54E-8EA8-E2A840A8560B}"/>
              </a:ext>
            </a:extLst>
          </p:cNvPr>
          <p:cNvSpPr/>
          <p:nvPr/>
        </p:nvSpPr>
        <p:spPr>
          <a:xfrm>
            <a:off x="1645691" y="7171398"/>
            <a:ext cx="7611787" cy="2067307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Rounded Rectangle 603">
            <a:extLst>
              <a:ext uri="{FF2B5EF4-FFF2-40B4-BE49-F238E27FC236}">
                <a16:creationId xmlns:a16="http://schemas.microsoft.com/office/drawing/2014/main" id="{4CD33C0D-0C85-924C-992F-0D8AE3F28156}"/>
              </a:ext>
            </a:extLst>
          </p:cNvPr>
          <p:cNvSpPr/>
          <p:nvPr/>
        </p:nvSpPr>
        <p:spPr>
          <a:xfrm>
            <a:off x="1645691" y="10525943"/>
            <a:ext cx="7611787" cy="2067307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0CD72522-C9D2-444E-8577-AF19A9DDC26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C478365A-A96C-F742-86DC-216CEDB3BCF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28" name="Round Same Side Corner Rectangle 327">
            <a:extLst>
              <a:ext uri="{FF2B5EF4-FFF2-40B4-BE49-F238E27FC236}">
                <a16:creationId xmlns:a16="http://schemas.microsoft.com/office/drawing/2014/main" id="{4DBEEED7-FB4A-AC46-A99C-4BA2F7070464}"/>
              </a:ext>
            </a:extLst>
          </p:cNvPr>
          <p:cNvSpPr/>
          <p:nvPr/>
        </p:nvSpPr>
        <p:spPr>
          <a:xfrm rot="5400000">
            <a:off x="4792919" y="1422048"/>
            <a:ext cx="2069796" cy="657778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Round Same Side Corner Rectangle 330">
            <a:extLst>
              <a:ext uri="{FF2B5EF4-FFF2-40B4-BE49-F238E27FC236}">
                <a16:creationId xmlns:a16="http://schemas.microsoft.com/office/drawing/2014/main" id="{692ECD4E-1D3C-BE41-8B9E-DFA1AC3E0657}"/>
              </a:ext>
            </a:extLst>
          </p:cNvPr>
          <p:cNvSpPr/>
          <p:nvPr/>
        </p:nvSpPr>
        <p:spPr>
          <a:xfrm rot="5400000">
            <a:off x="4792919" y="4774727"/>
            <a:ext cx="2069796" cy="657778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Round Same Side Corner Rectangle 331">
            <a:extLst>
              <a:ext uri="{FF2B5EF4-FFF2-40B4-BE49-F238E27FC236}">
                <a16:creationId xmlns:a16="http://schemas.microsoft.com/office/drawing/2014/main" id="{A75DB351-B17A-2147-BCF0-EEBA7BC99D1C}"/>
              </a:ext>
            </a:extLst>
          </p:cNvPr>
          <p:cNvSpPr/>
          <p:nvPr/>
        </p:nvSpPr>
        <p:spPr>
          <a:xfrm rot="5400000">
            <a:off x="4792919" y="8128649"/>
            <a:ext cx="2069796" cy="657778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464ADBDC-BFDC-DE43-B3BF-46439BFED19A}"/>
              </a:ext>
            </a:extLst>
          </p:cNvPr>
          <p:cNvSpPr/>
          <p:nvPr/>
        </p:nvSpPr>
        <p:spPr>
          <a:xfrm>
            <a:off x="1503674" y="3677285"/>
            <a:ext cx="2068014" cy="206730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1" h="1660">
                <a:moveTo>
                  <a:pt x="1661" y="830"/>
                </a:moveTo>
                <a:cubicBezTo>
                  <a:pt x="1661" y="1289"/>
                  <a:pt x="1289" y="1660"/>
                  <a:pt x="831" y="1660"/>
                </a:cubicBezTo>
                <a:cubicBezTo>
                  <a:pt x="372" y="1660"/>
                  <a:pt x="0" y="1289"/>
                  <a:pt x="0" y="830"/>
                </a:cubicBezTo>
                <a:cubicBezTo>
                  <a:pt x="0" y="372"/>
                  <a:pt x="372" y="0"/>
                  <a:pt x="831" y="0"/>
                </a:cubicBezTo>
                <a:cubicBezTo>
                  <a:pt x="1289" y="0"/>
                  <a:pt x="1661" y="372"/>
                  <a:pt x="1661" y="83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03D42CD3-2B42-3248-9806-F2F2B46B1AD8}"/>
              </a:ext>
            </a:extLst>
          </p:cNvPr>
          <p:cNvSpPr/>
          <p:nvPr/>
        </p:nvSpPr>
        <p:spPr>
          <a:xfrm>
            <a:off x="1726671" y="3899097"/>
            <a:ext cx="1622021" cy="162368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3" h="1304">
                <a:moveTo>
                  <a:pt x="1303" y="652"/>
                </a:moveTo>
                <a:cubicBezTo>
                  <a:pt x="1303" y="1012"/>
                  <a:pt x="1011" y="1304"/>
                  <a:pt x="652" y="1304"/>
                </a:cubicBezTo>
                <a:cubicBezTo>
                  <a:pt x="292" y="1304"/>
                  <a:pt x="0" y="1012"/>
                  <a:pt x="0" y="652"/>
                </a:cubicBezTo>
                <a:cubicBezTo>
                  <a:pt x="0" y="292"/>
                  <a:pt x="292" y="0"/>
                  <a:pt x="652" y="0"/>
                </a:cubicBezTo>
                <a:cubicBezTo>
                  <a:pt x="1011" y="0"/>
                  <a:pt x="1303" y="292"/>
                  <a:pt x="1303" y="65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ECC14DF9-C2EA-204F-9FB7-C9F52C6E7BEE}"/>
              </a:ext>
            </a:extLst>
          </p:cNvPr>
          <p:cNvSpPr/>
          <p:nvPr/>
        </p:nvSpPr>
        <p:spPr>
          <a:xfrm>
            <a:off x="2023168" y="4327761"/>
            <a:ext cx="1030270" cy="767608"/>
          </a:xfrm>
          <a:custGeom>
            <a:avLst/>
            <a:gdLst>
              <a:gd name="connsiteX0" fmla="*/ 362485 w 1030270"/>
              <a:gd name="connsiteY0" fmla="*/ 610597 h 767608"/>
              <a:gd name="connsiteX1" fmla="*/ 798583 w 1030270"/>
              <a:gd name="connsiteY1" fmla="*/ 610597 h 767608"/>
              <a:gd name="connsiteX2" fmla="*/ 811007 w 1030270"/>
              <a:gd name="connsiteY2" fmla="*/ 623681 h 767608"/>
              <a:gd name="connsiteX3" fmla="*/ 798583 w 1030270"/>
              <a:gd name="connsiteY3" fmla="*/ 636765 h 767608"/>
              <a:gd name="connsiteX4" fmla="*/ 362485 w 1030270"/>
              <a:gd name="connsiteY4" fmla="*/ 636765 h 767608"/>
              <a:gd name="connsiteX5" fmla="*/ 348818 w 1030270"/>
              <a:gd name="connsiteY5" fmla="*/ 623681 h 767608"/>
              <a:gd name="connsiteX6" fmla="*/ 362485 w 1030270"/>
              <a:gd name="connsiteY6" fmla="*/ 610597 h 767608"/>
              <a:gd name="connsiteX7" fmla="*/ 99579 w 1030270"/>
              <a:gd name="connsiteY7" fmla="*/ 610597 h 767608"/>
              <a:gd name="connsiteX8" fmla="*/ 274158 w 1030270"/>
              <a:gd name="connsiteY8" fmla="*/ 610597 h 767608"/>
              <a:gd name="connsiteX9" fmla="*/ 287778 w 1030270"/>
              <a:gd name="connsiteY9" fmla="*/ 623681 h 767608"/>
              <a:gd name="connsiteX10" fmla="*/ 274158 w 1030270"/>
              <a:gd name="connsiteY10" fmla="*/ 636765 h 767608"/>
              <a:gd name="connsiteX11" fmla="*/ 99579 w 1030270"/>
              <a:gd name="connsiteY11" fmla="*/ 636765 h 767608"/>
              <a:gd name="connsiteX12" fmla="*/ 85960 w 1030270"/>
              <a:gd name="connsiteY12" fmla="*/ 623681 h 767608"/>
              <a:gd name="connsiteX13" fmla="*/ 99579 w 1030270"/>
              <a:gd name="connsiteY13" fmla="*/ 610597 h 767608"/>
              <a:gd name="connsiteX14" fmla="*/ 493270 w 1030270"/>
              <a:gd name="connsiteY14" fmla="*/ 523369 h 767608"/>
              <a:gd name="connsiteX15" fmla="*/ 711411 w 1030270"/>
              <a:gd name="connsiteY15" fmla="*/ 523369 h 767608"/>
              <a:gd name="connsiteX16" fmla="*/ 723805 w 1030270"/>
              <a:gd name="connsiteY16" fmla="*/ 536453 h 767608"/>
              <a:gd name="connsiteX17" fmla="*/ 711411 w 1030270"/>
              <a:gd name="connsiteY17" fmla="*/ 549537 h 767608"/>
              <a:gd name="connsiteX18" fmla="*/ 493270 w 1030270"/>
              <a:gd name="connsiteY18" fmla="*/ 549537 h 767608"/>
              <a:gd name="connsiteX19" fmla="*/ 480876 w 1030270"/>
              <a:gd name="connsiteY19" fmla="*/ 536453 h 767608"/>
              <a:gd name="connsiteX20" fmla="*/ 493270 w 1030270"/>
              <a:gd name="connsiteY20" fmla="*/ 523369 h 767608"/>
              <a:gd name="connsiteX21" fmla="*/ 99612 w 1030270"/>
              <a:gd name="connsiteY21" fmla="*/ 523369 h 767608"/>
              <a:gd name="connsiteX22" fmla="*/ 404934 w 1030270"/>
              <a:gd name="connsiteY22" fmla="*/ 523369 h 767608"/>
              <a:gd name="connsiteX23" fmla="*/ 418586 w 1030270"/>
              <a:gd name="connsiteY23" fmla="*/ 536453 h 767608"/>
              <a:gd name="connsiteX24" fmla="*/ 404934 w 1030270"/>
              <a:gd name="connsiteY24" fmla="*/ 549537 h 767608"/>
              <a:gd name="connsiteX25" fmla="*/ 99612 w 1030270"/>
              <a:gd name="connsiteY25" fmla="*/ 549537 h 767608"/>
              <a:gd name="connsiteX26" fmla="*/ 85960 w 1030270"/>
              <a:gd name="connsiteY26" fmla="*/ 536453 h 767608"/>
              <a:gd name="connsiteX27" fmla="*/ 99612 w 1030270"/>
              <a:gd name="connsiteY27" fmla="*/ 523369 h 767608"/>
              <a:gd name="connsiteX28" fmla="*/ 449643 w 1030270"/>
              <a:gd name="connsiteY28" fmla="*/ 437384 h 767608"/>
              <a:gd name="connsiteX29" fmla="*/ 622977 w 1030270"/>
              <a:gd name="connsiteY29" fmla="*/ 437384 h 767608"/>
              <a:gd name="connsiteX30" fmla="*/ 636596 w 1030270"/>
              <a:gd name="connsiteY30" fmla="*/ 449251 h 767608"/>
              <a:gd name="connsiteX31" fmla="*/ 622977 w 1030270"/>
              <a:gd name="connsiteY31" fmla="*/ 462306 h 767608"/>
              <a:gd name="connsiteX32" fmla="*/ 449643 w 1030270"/>
              <a:gd name="connsiteY32" fmla="*/ 462306 h 767608"/>
              <a:gd name="connsiteX33" fmla="*/ 436024 w 1030270"/>
              <a:gd name="connsiteY33" fmla="*/ 449251 h 767608"/>
              <a:gd name="connsiteX34" fmla="*/ 449643 w 1030270"/>
              <a:gd name="connsiteY34" fmla="*/ 437384 h 767608"/>
              <a:gd name="connsiteX35" fmla="*/ 99605 w 1030270"/>
              <a:gd name="connsiteY35" fmla="*/ 437384 h 767608"/>
              <a:gd name="connsiteX36" fmla="*/ 361339 w 1030270"/>
              <a:gd name="connsiteY36" fmla="*/ 437384 h 767608"/>
              <a:gd name="connsiteX37" fmla="*/ 374984 w 1030270"/>
              <a:gd name="connsiteY37" fmla="*/ 449251 h 767608"/>
              <a:gd name="connsiteX38" fmla="*/ 361339 w 1030270"/>
              <a:gd name="connsiteY38" fmla="*/ 462306 h 767608"/>
              <a:gd name="connsiteX39" fmla="*/ 99605 w 1030270"/>
              <a:gd name="connsiteY39" fmla="*/ 462306 h 767608"/>
              <a:gd name="connsiteX40" fmla="*/ 85960 w 1030270"/>
              <a:gd name="connsiteY40" fmla="*/ 449251 h 767608"/>
              <a:gd name="connsiteX41" fmla="*/ 99605 w 1030270"/>
              <a:gd name="connsiteY41" fmla="*/ 437384 h 767608"/>
              <a:gd name="connsiteX42" fmla="*/ 99623 w 1030270"/>
              <a:gd name="connsiteY42" fmla="*/ 348913 h 767608"/>
              <a:gd name="connsiteX43" fmla="*/ 492129 w 1030270"/>
              <a:gd name="connsiteY43" fmla="*/ 348913 h 767608"/>
              <a:gd name="connsiteX44" fmla="*/ 505792 w 1030270"/>
              <a:gd name="connsiteY44" fmla="*/ 361997 h 767608"/>
              <a:gd name="connsiteX45" fmla="*/ 492129 w 1030270"/>
              <a:gd name="connsiteY45" fmla="*/ 375081 h 767608"/>
              <a:gd name="connsiteX46" fmla="*/ 99623 w 1030270"/>
              <a:gd name="connsiteY46" fmla="*/ 375081 h 767608"/>
              <a:gd name="connsiteX47" fmla="*/ 85960 w 1030270"/>
              <a:gd name="connsiteY47" fmla="*/ 361997 h 767608"/>
              <a:gd name="connsiteX48" fmla="*/ 99623 w 1030270"/>
              <a:gd name="connsiteY48" fmla="*/ 348913 h 767608"/>
              <a:gd name="connsiteX49" fmla="*/ 99612 w 1030270"/>
              <a:gd name="connsiteY49" fmla="*/ 261685 h 767608"/>
              <a:gd name="connsiteX50" fmla="*/ 404934 w 1030270"/>
              <a:gd name="connsiteY50" fmla="*/ 261685 h 767608"/>
              <a:gd name="connsiteX51" fmla="*/ 418586 w 1030270"/>
              <a:gd name="connsiteY51" fmla="*/ 274739 h 767608"/>
              <a:gd name="connsiteX52" fmla="*/ 404934 w 1030270"/>
              <a:gd name="connsiteY52" fmla="*/ 286607 h 767608"/>
              <a:gd name="connsiteX53" fmla="*/ 99612 w 1030270"/>
              <a:gd name="connsiteY53" fmla="*/ 286607 h 767608"/>
              <a:gd name="connsiteX54" fmla="*/ 85960 w 1030270"/>
              <a:gd name="connsiteY54" fmla="*/ 274739 h 767608"/>
              <a:gd name="connsiteX55" fmla="*/ 99612 w 1030270"/>
              <a:gd name="connsiteY55" fmla="*/ 261685 h 767608"/>
              <a:gd name="connsiteX56" fmla="*/ 57261 w 1030270"/>
              <a:gd name="connsiteY56" fmla="*/ 157011 h 767608"/>
              <a:gd name="connsiteX57" fmla="*/ 26162 w 1030270"/>
              <a:gd name="connsiteY57" fmla="*/ 189341 h 767608"/>
              <a:gd name="connsiteX58" fmla="*/ 26162 w 1030270"/>
              <a:gd name="connsiteY58" fmla="*/ 710353 h 767608"/>
              <a:gd name="connsiteX59" fmla="*/ 57261 w 1030270"/>
              <a:gd name="connsiteY59" fmla="*/ 741439 h 767608"/>
              <a:gd name="connsiteX60" fmla="*/ 840956 w 1030270"/>
              <a:gd name="connsiteY60" fmla="*/ 741439 h 767608"/>
              <a:gd name="connsiteX61" fmla="*/ 872055 w 1030270"/>
              <a:gd name="connsiteY61" fmla="*/ 710353 h 767608"/>
              <a:gd name="connsiteX62" fmla="*/ 872055 w 1030270"/>
              <a:gd name="connsiteY62" fmla="*/ 450469 h 767608"/>
              <a:gd name="connsiteX63" fmla="*/ 798661 w 1030270"/>
              <a:gd name="connsiteY63" fmla="*/ 462903 h 767608"/>
              <a:gd name="connsiteX64" fmla="*/ 634459 w 1030270"/>
              <a:gd name="connsiteY64" fmla="*/ 394513 h 767608"/>
              <a:gd name="connsiteX65" fmla="*/ 566041 w 1030270"/>
              <a:gd name="connsiteY65" fmla="*/ 230376 h 767608"/>
              <a:gd name="connsiteX66" fmla="*/ 578481 w 1030270"/>
              <a:gd name="connsiteY66" fmla="*/ 157011 h 767608"/>
              <a:gd name="connsiteX67" fmla="*/ 843887 w 1030270"/>
              <a:gd name="connsiteY67" fmla="*/ 134572 h 767608"/>
              <a:gd name="connsiteX68" fmla="*/ 850035 w 1030270"/>
              <a:gd name="connsiteY68" fmla="*/ 151898 h 767608"/>
              <a:gd name="connsiteX69" fmla="*/ 815606 w 1030270"/>
              <a:gd name="connsiteY69" fmla="*/ 228624 h 767608"/>
              <a:gd name="connsiteX70" fmla="*/ 875857 w 1030270"/>
              <a:gd name="connsiteY70" fmla="*/ 289263 h 767608"/>
              <a:gd name="connsiteX71" fmla="*/ 875857 w 1030270"/>
              <a:gd name="connsiteY71" fmla="*/ 307826 h 767608"/>
              <a:gd name="connsiteX72" fmla="*/ 866020 w 1030270"/>
              <a:gd name="connsiteY72" fmla="*/ 312776 h 767608"/>
              <a:gd name="connsiteX73" fmla="*/ 857413 w 1030270"/>
              <a:gd name="connsiteY73" fmla="*/ 307826 h 767608"/>
              <a:gd name="connsiteX74" fmla="*/ 789784 w 1030270"/>
              <a:gd name="connsiteY74" fmla="*/ 239762 h 767608"/>
              <a:gd name="connsiteX75" fmla="*/ 787325 w 1030270"/>
              <a:gd name="connsiteY75" fmla="*/ 224912 h 767608"/>
              <a:gd name="connsiteX76" fmla="*/ 826672 w 1030270"/>
              <a:gd name="connsiteY76" fmla="*/ 140760 h 767608"/>
              <a:gd name="connsiteX77" fmla="*/ 843887 w 1030270"/>
              <a:gd name="connsiteY77" fmla="*/ 134572 h 767608"/>
              <a:gd name="connsiteX78" fmla="*/ 785512 w 1030270"/>
              <a:gd name="connsiteY78" fmla="*/ 27415 h 767608"/>
              <a:gd name="connsiteX79" fmla="*/ 663795 w 1030270"/>
              <a:gd name="connsiteY79" fmla="*/ 77108 h 767608"/>
              <a:gd name="connsiteX80" fmla="*/ 693604 w 1030270"/>
              <a:gd name="connsiteY80" fmla="*/ 106924 h 767608"/>
              <a:gd name="connsiteX81" fmla="*/ 693604 w 1030270"/>
              <a:gd name="connsiteY81" fmla="*/ 125558 h 767608"/>
              <a:gd name="connsiteX82" fmla="*/ 683668 w 1030270"/>
              <a:gd name="connsiteY82" fmla="*/ 129285 h 767608"/>
              <a:gd name="connsiteX83" fmla="*/ 674974 w 1030270"/>
              <a:gd name="connsiteY83" fmla="*/ 125558 h 767608"/>
              <a:gd name="connsiteX84" fmla="*/ 645165 w 1030270"/>
              <a:gd name="connsiteY84" fmla="*/ 95743 h 767608"/>
              <a:gd name="connsiteX85" fmla="*/ 594243 w 1030270"/>
              <a:gd name="connsiteY85" fmla="*/ 217490 h 767608"/>
              <a:gd name="connsiteX86" fmla="*/ 636471 w 1030270"/>
              <a:gd name="connsiteY86" fmla="*/ 217490 h 767608"/>
              <a:gd name="connsiteX87" fmla="*/ 648891 w 1030270"/>
              <a:gd name="connsiteY87" fmla="*/ 229913 h 767608"/>
              <a:gd name="connsiteX88" fmla="*/ 636471 w 1030270"/>
              <a:gd name="connsiteY88" fmla="*/ 243578 h 767608"/>
              <a:gd name="connsiteX89" fmla="*/ 594243 w 1030270"/>
              <a:gd name="connsiteY89" fmla="*/ 243578 h 767608"/>
              <a:gd name="connsiteX90" fmla="*/ 645165 w 1030270"/>
              <a:gd name="connsiteY90" fmla="*/ 365325 h 767608"/>
              <a:gd name="connsiteX91" fmla="*/ 674974 w 1030270"/>
              <a:gd name="connsiteY91" fmla="*/ 335510 h 767608"/>
              <a:gd name="connsiteX92" fmla="*/ 693604 w 1030270"/>
              <a:gd name="connsiteY92" fmla="*/ 335510 h 767608"/>
              <a:gd name="connsiteX93" fmla="*/ 693604 w 1030270"/>
              <a:gd name="connsiteY93" fmla="*/ 355387 h 767608"/>
              <a:gd name="connsiteX94" fmla="*/ 663795 w 1030270"/>
              <a:gd name="connsiteY94" fmla="*/ 385203 h 767608"/>
              <a:gd name="connsiteX95" fmla="*/ 785512 w 1030270"/>
              <a:gd name="connsiteY95" fmla="*/ 434895 h 767608"/>
              <a:gd name="connsiteX96" fmla="*/ 785512 w 1030270"/>
              <a:gd name="connsiteY96" fmla="*/ 392656 h 767608"/>
              <a:gd name="connsiteX97" fmla="*/ 799174 w 1030270"/>
              <a:gd name="connsiteY97" fmla="*/ 380233 h 767608"/>
              <a:gd name="connsiteX98" fmla="*/ 811594 w 1030270"/>
              <a:gd name="connsiteY98" fmla="*/ 392656 h 767608"/>
              <a:gd name="connsiteX99" fmla="*/ 811594 w 1030270"/>
              <a:gd name="connsiteY99" fmla="*/ 434895 h 767608"/>
              <a:gd name="connsiteX100" fmla="*/ 933311 w 1030270"/>
              <a:gd name="connsiteY100" fmla="*/ 385203 h 767608"/>
              <a:gd name="connsiteX101" fmla="*/ 903503 w 1030270"/>
              <a:gd name="connsiteY101" fmla="*/ 355387 h 767608"/>
              <a:gd name="connsiteX102" fmla="*/ 903503 w 1030270"/>
              <a:gd name="connsiteY102" fmla="*/ 335510 h 767608"/>
              <a:gd name="connsiteX103" fmla="*/ 923375 w 1030270"/>
              <a:gd name="connsiteY103" fmla="*/ 335510 h 767608"/>
              <a:gd name="connsiteX104" fmla="*/ 953183 w 1030270"/>
              <a:gd name="connsiteY104" fmla="*/ 365325 h 767608"/>
              <a:gd name="connsiteX105" fmla="*/ 1002863 w 1030270"/>
              <a:gd name="connsiteY105" fmla="*/ 243578 h 767608"/>
              <a:gd name="connsiteX106" fmla="*/ 960635 w 1030270"/>
              <a:gd name="connsiteY106" fmla="*/ 243578 h 767608"/>
              <a:gd name="connsiteX107" fmla="*/ 948215 w 1030270"/>
              <a:gd name="connsiteY107" fmla="*/ 229913 h 767608"/>
              <a:gd name="connsiteX108" fmla="*/ 960635 w 1030270"/>
              <a:gd name="connsiteY108" fmla="*/ 217490 h 767608"/>
              <a:gd name="connsiteX109" fmla="*/ 1002863 w 1030270"/>
              <a:gd name="connsiteY109" fmla="*/ 217490 h 767608"/>
              <a:gd name="connsiteX110" fmla="*/ 953183 w 1030270"/>
              <a:gd name="connsiteY110" fmla="*/ 95743 h 767608"/>
              <a:gd name="connsiteX111" fmla="*/ 923375 w 1030270"/>
              <a:gd name="connsiteY111" fmla="*/ 125558 h 767608"/>
              <a:gd name="connsiteX112" fmla="*/ 913439 w 1030270"/>
              <a:gd name="connsiteY112" fmla="*/ 129285 h 767608"/>
              <a:gd name="connsiteX113" fmla="*/ 903503 w 1030270"/>
              <a:gd name="connsiteY113" fmla="*/ 125558 h 767608"/>
              <a:gd name="connsiteX114" fmla="*/ 903503 w 1030270"/>
              <a:gd name="connsiteY114" fmla="*/ 106924 h 767608"/>
              <a:gd name="connsiteX115" fmla="*/ 933311 w 1030270"/>
              <a:gd name="connsiteY115" fmla="*/ 77108 h 767608"/>
              <a:gd name="connsiteX116" fmla="*/ 811594 w 1030270"/>
              <a:gd name="connsiteY116" fmla="*/ 27415 h 767608"/>
              <a:gd name="connsiteX117" fmla="*/ 811594 w 1030270"/>
              <a:gd name="connsiteY117" fmla="*/ 68412 h 767608"/>
              <a:gd name="connsiteX118" fmla="*/ 799174 w 1030270"/>
              <a:gd name="connsiteY118" fmla="*/ 80835 h 767608"/>
              <a:gd name="connsiteX119" fmla="*/ 785512 w 1030270"/>
              <a:gd name="connsiteY119" fmla="*/ 68412 h 767608"/>
              <a:gd name="connsiteX120" fmla="*/ 798833 w 1030270"/>
              <a:gd name="connsiteY120" fmla="*/ 0 h 767608"/>
              <a:gd name="connsiteX121" fmla="*/ 961834 w 1030270"/>
              <a:gd name="connsiteY121" fmla="*/ 67181 h 767608"/>
              <a:gd name="connsiteX122" fmla="*/ 1030270 w 1030270"/>
              <a:gd name="connsiteY122" fmla="*/ 230158 h 767608"/>
              <a:gd name="connsiteX123" fmla="*/ 961834 w 1030270"/>
              <a:gd name="connsiteY123" fmla="*/ 394379 h 767608"/>
              <a:gd name="connsiteX124" fmla="*/ 898376 w 1030270"/>
              <a:gd name="connsiteY124" fmla="*/ 439167 h 767608"/>
              <a:gd name="connsiteX125" fmla="*/ 898376 w 1030270"/>
              <a:gd name="connsiteY125" fmla="*/ 710380 h 767608"/>
              <a:gd name="connsiteX126" fmla="*/ 841138 w 1030270"/>
              <a:gd name="connsiteY126" fmla="*/ 767608 h 767608"/>
              <a:gd name="connsiteX127" fmla="*/ 57237 w 1030270"/>
              <a:gd name="connsiteY127" fmla="*/ 767608 h 767608"/>
              <a:gd name="connsiteX128" fmla="*/ 0 w 1030270"/>
              <a:gd name="connsiteY128" fmla="*/ 710380 h 767608"/>
              <a:gd name="connsiteX129" fmla="*/ 0 w 1030270"/>
              <a:gd name="connsiteY129" fmla="*/ 189103 h 767608"/>
              <a:gd name="connsiteX130" fmla="*/ 57237 w 1030270"/>
              <a:gd name="connsiteY130" fmla="*/ 130630 h 767608"/>
              <a:gd name="connsiteX131" fmla="*/ 589792 w 1030270"/>
              <a:gd name="connsiteY131" fmla="*/ 130630 h 767608"/>
              <a:gd name="connsiteX132" fmla="*/ 634587 w 1030270"/>
              <a:gd name="connsiteY132" fmla="*/ 67181 h 767608"/>
              <a:gd name="connsiteX133" fmla="*/ 798833 w 1030270"/>
              <a:gd name="connsiteY133" fmla="*/ 0 h 76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030270" h="767608">
                <a:moveTo>
                  <a:pt x="362485" y="610597"/>
                </a:moveTo>
                <a:lnTo>
                  <a:pt x="798583" y="610597"/>
                </a:lnTo>
                <a:cubicBezTo>
                  <a:pt x="804795" y="610597"/>
                  <a:pt x="811007" y="616545"/>
                  <a:pt x="811007" y="623681"/>
                </a:cubicBezTo>
                <a:cubicBezTo>
                  <a:pt x="811007" y="630818"/>
                  <a:pt x="804795" y="636765"/>
                  <a:pt x="798583" y="636765"/>
                </a:cubicBezTo>
                <a:lnTo>
                  <a:pt x="362485" y="636765"/>
                </a:lnTo>
                <a:cubicBezTo>
                  <a:pt x="355030" y="636765"/>
                  <a:pt x="348818" y="630818"/>
                  <a:pt x="348818" y="623681"/>
                </a:cubicBezTo>
                <a:cubicBezTo>
                  <a:pt x="348818" y="616545"/>
                  <a:pt x="355030" y="610597"/>
                  <a:pt x="362485" y="610597"/>
                </a:cubicBezTo>
                <a:close/>
                <a:moveTo>
                  <a:pt x="99579" y="610597"/>
                </a:moveTo>
                <a:lnTo>
                  <a:pt x="274158" y="610597"/>
                </a:lnTo>
                <a:cubicBezTo>
                  <a:pt x="281587" y="610597"/>
                  <a:pt x="287778" y="616545"/>
                  <a:pt x="287778" y="623681"/>
                </a:cubicBezTo>
                <a:cubicBezTo>
                  <a:pt x="287778" y="630818"/>
                  <a:pt x="281587" y="636765"/>
                  <a:pt x="274158" y="636765"/>
                </a:cubicBezTo>
                <a:lnTo>
                  <a:pt x="99579" y="636765"/>
                </a:lnTo>
                <a:cubicBezTo>
                  <a:pt x="92151" y="636765"/>
                  <a:pt x="85960" y="630818"/>
                  <a:pt x="85960" y="623681"/>
                </a:cubicBezTo>
                <a:cubicBezTo>
                  <a:pt x="85960" y="616545"/>
                  <a:pt x="92151" y="610597"/>
                  <a:pt x="99579" y="610597"/>
                </a:cubicBezTo>
                <a:close/>
                <a:moveTo>
                  <a:pt x="493270" y="523369"/>
                </a:moveTo>
                <a:lnTo>
                  <a:pt x="711411" y="523369"/>
                </a:lnTo>
                <a:cubicBezTo>
                  <a:pt x="718847" y="523369"/>
                  <a:pt x="723805" y="529316"/>
                  <a:pt x="723805" y="536453"/>
                </a:cubicBezTo>
                <a:cubicBezTo>
                  <a:pt x="723805" y="543589"/>
                  <a:pt x="718847" y="549537"/>
                  <a:pt x="711411" y="549537"/>
                </a:cubicBezTo>
                <a:lnTo>
                  <a:pt x="493270" y="549537"/>
                </a:lnTo>
                <a:cubicBezTo>
                  <a:pt x="485834" y="549537"/>
                  <a:pt x="480876" y="543589"/>
                  <a:pt x="480876" y="536453"/>
                </a:cubicBezTo>
                <a:cubicBezTo>
                  <a:pt x="480876" y="529316"/>
                  <a:pt x="485834" y="523369"/>
                  <a:pt x="493270" y="523369"/>
                </a:cubicBezTo>
                <a:close/>
                <a:moveTo>
                  <a:pt x="99612" y="523369"/>
                </a:moveTo>
                <a:lnTo>
                  <a:pt x="404934" y="523369"/>
                </a:lnTo>
                <a:cubicBezTo>
                  <a:pt x="412380" y="523369"/>
                  <a:pt x="418586" y="529316"/>
                  <a:pt x="418586" y="536453"/>
                </a:cubicBezTo>
                <a:cubicBezTo>
                  <a:pt x="418586" y="543589"/>
                  <a:pt x="412380" y="549537"/>
                  <a:pt x="404934" y="549537"/>
                </a:cubicBezTo>
                <a:lnTo>
                  <a:pt x="99612" y="549537"/>
                </a:lnTo>
                <a:cubicBezTo>
                  <a:pt x="92166" y="549537"/>
                  <a:pt x="85960" y="543589"/>
                  <a:pt x="85960" y="536453"/>
                </a:cubicBezTo>
                <a:cubicBezTo>
                  <a:pt x="85960" y="529316"/>
                  <a:pt x="92166" y="523369"/>
                  <a:pt x="99612" y="523369"/>
                </a:cubicBezTo>
                <a:close/>
                <a:moveTo>
                  <a:pt x="449643" y="437384"/>
                </a:moveTo>
                <a:lnTo>
                  <a:pt x="622977" y="437384"/>
                </a:lnTo>
                <a:cubicBezTo>
                  <a:pt x="630406" y="437384"/>
                  <a:pt x="636596" y="442131"/>
                  <a:pt x="636596" y="449251"/>
                </a:cubicBezTo>
                <a:cubicBezTo>
                  <a:pt x="636596" y="456372"/>
                  <a:pt x="630406" y="462306"/>
                  <a:pt x="622977" y="462306"/>
                </a:cubicBezTo>
                <a:lnTo>
                  <a:pt x="449643" y="462306"/>
                </a:lnTo>
                <a:cubicBezTo>
                  <a:pt x="442215" y="462306"/>
                  <a:pt x="436024" y="456372"/>
                  <a:pt x="436024" y="449251"/>
                </a:cubicBezTo>
                <a:cubicBezTo>
                  <a:pt x="436024" y="442131"/>
                  <a:pt x="442215" y="437384"/>
                  <a:pt x="449643" y="437384"/>
                </a:cubicBezTo>
                <a:close/>
                <a:moveTo>
                  <a:pt x="99605" y="437384"/>
                </a:moveTo>
                <a:lnTo>
                  <a:pt x="361339" y="437384"/>
                </a:lnTo>
                <a:cubicBezTo>
                  <a:pt x="368782" y="437384"/>
                  <a:pt x="374984" y="442131"/>
                  <a:pt x="374984" y="449251"/>
                </a:cubicBezTo>
                <a:cubicBezTo>
                  <a:pt x="374984" y="456372"/>
                  <a:pt x="368782" y="462306"/>
                  <a:pt x="361339" y="462306"/>
                </a:cubicBezTo>
                <a:lnTo>
                  <a:pt x="99605" y="462306"/>
                </a:lnTo>
                <a:cubicBezTo>
                  <a:pt x="92162" y="462306"/>
                  <a:pt x="85960" y="456372"/>
                  <a:pt x="85960" y="449251"/>
                </a:cubicBezTo>
                <a:cubicBezTo>
                  <a:pt x="85960" y="442131"/>
                  <a:pt x="92162" y="437384"/>
                  <a:pt x="99605" y="437384"/>
                </a:cubicBezTo>
                <a:close/>
                <a:moveTo>
                  <a:pt x="99623" y="348913"/>
                </a:moveTo>
                <a:lnTo>
                  <a:pt x="492129" y="348913"/>
                </a:lnTo>
                <a:cubicBezTo>
                  <a:pt x="499582" y="348913"/>
                  <a:pt x="505792" y="354860"/>
                  <a:pt x="505792" y="361997"/>
                </a:cubicBezTo>
                <a:cubicBezTo>
                  <a:pt x="505792" y="369133"/>
                  <a:pt x="499582" y="375081"/>
                  <a:pt x="492129" y="375081"/>
                </a:cubicBezTo>
                <a:lnTo>
                  <a:pt x="99623" y="375081"/>
                </a:lnTo>
                <a:cubicBezTo>
                  <a:pt x="92170" y="375081"/>
                  <a:pt x="85960" y="369133"/>
                  <a:pt x="85960" y="361997"/>
                </a:cubicBezTo>
                <a:cubicBezTo>
                  <a:pt x="85960" y="354860"/>
                  <a:pt x="92170" y="348913"/>
                  <a:pt x="99623" y="348913"/>
                </a:cubicBezTo>
                <a:close/>
                <a:moveTo>
                  <a:pt x="99612" y="261685"/>
                </a:moveTo>
                <a:lnTo>
                  <a:pt x="404934" y="261685"/>
                </a:lnTo>
                <a:cubicBezTo>
                  <a:pt x="412380" y="261685"/>
                  <a:pt x="418586" y="267619"/>
                  <a:pt x="418586" y="274739"/>
                </a:cubicBezTo>
                <a:cubicBezTo>
                  <a:pt x="418586" y="280673"/>
                  <a:pt x="412380" y="286607"/>
                  <a:pt x="404934" y="286607"/>
                </a:cubicBezTo>
                <a:lnTo>
                  <a:pt x="99612" y="286607"/>
                </a:lnTo>
                <a:cubicBezTo>
                  <a:pt x="92166" y="286607"/>
                  <a:pt x="85960" y="280673"/>
                  <a:pt x="85960" y="274739"/>
                </a:cubicBezTo>
                <a:cubicBezTo>
                  <a:pt x="85960" y="267619"/>
                  <a:pt x="92166" y="261685"/>
                  <a:pt x="99612" y="261685"/>
                </a:cubicBezTo>
                <a:close/>
                <a:moveTo>
                  <a:pt x="57261" y="157011"/>
                </a:moveTo>
                <a:cubicBezTo>
                  <a:pt x="39846" y="157011"/>
                  <a:pt x="26162" y="171933"/>
                  <a:pt x="26162" y="189341"/>
                </a:cubicBezTo>
                <a:lnTo>
                  <a:pt x="26162" y="710353"/>
                </a:lnTo>
                <a:cubicBezTo>
                  <a:pt x="26162" y="726518"/>
                  <a:pt x="39846" y="741439"/>
                  <a:pt x="57261" y="741439"/>
                </a:cubicBezTo>
                <a:lnTo>
                  <a:pt x="840956" y="741439"/>
                </a:lnTo>
                <a:cubicBezTo>
                  <a:pt x="858372" y="741439"/>
                  <a:pt x="872055" y="726518"/>
                  <a:pt x="872055" y="710353"/>
                </a:cubicBezTo>
                <a:lnTo>
                  <a:pt x="872055" y="450469"/>
                </a:lnTo>
                <a:cubicBezTo>
                  <a:pt x="848420" y="457929"/>
                  <a:pt x="824785" y="462903"/>
                  <a:pt x="798661" y="462903"/>
                </a:cubicBezTo>
                <a:cubicBezTo>
                  <a:pt x="733976" y="462903"/>
                  <a:pt x="676753" y="436791"/>
                  <a:pt x="634459" y="394513"/>
                </a:cubicBezTo>
                <a:cubicBezTo>
                  <a:pt x="592164" y="352235"/>
                  <a:pt x="566041" y="295036"/>
                  <a:pt x="566041" y="230376"/>
                </a:cubicBezTo>
                <a:cubicBezTo>
                  <a:pt x="566041" y="205506"/>
                  <a:pt x="571017" y="180637"/>
                  <a:pt x="578481" y="157011"/>
                </a:cubicBezTo>
                <a:close/>
                <a:moveTo>
                  <a:pt x="843887" y="134572"/>
                </a:moveTo>
                <a:cubicBezTo>
                  <a:pt x="850035" y="138285"/>
                  <a:pt x="853724" y="145710"/>
                  <a:pt x="850035" y="151898"/>
                </a:cubicBezTo>
                <a:lnTo>
                  <a:pt x="815606" y="228624"/>
                </a:lnTo>
                <a:lnTo>
                  <a:pt x="875857" y="289263"/>
                </a:lnTo>
                <a:cubicBezTo>
                  <a:pt x="882005" y="294213"/>
                  <a:pt x="882005" y="302876"/>
                  <a:pt x="875857" y="307826"/>
                </a:cubicBezTo>
                <a:cubicBezTo>
                  <a:pt x="873397" y="310301"/>
                  <a:pt x="869709" y="312776"/>
                  <a:pt x="866020" y="312776"/>
                </a:cubicBezTo>
                <a:cubicBezTo>
                  <a:pt x="863561" y="312776"/>
                  <a:pt x="859872" y="310301"/>
                  <a:pt x="857413" y="307826"/>
                </a:cubicBezTo>
                <a:lnTo>
                  <a:pt x="789784" y="239762"/>
                </a:lnTo>
                <a:cubicBezTo>
                  <a:pt x="786095" y="236049"/>
                  <a:pt x="784866" y="229862"/>
                  <a:pt x="787325" y="224912"/>
                </a:cubicBezTo>
                <a:lnTo>
                  <a:pt x="826672" y="140760"/>
                </a:lnTo>
                <a:cubicBezTo>
                  <a:pt x="829131" y="134572"/>
                  <a:pt x="836509" y="132097"/>
                  <a:pt x="843887" y="134572"/>
                </a:cubicBezTo>
                <a:close/>
                <a:moveTo>
                  <a:pt x="785512" y="27415"/>
                </a:moveTo>
                <a:cubicBezTo>
                  <a:pt x="739558" y="29900"/>
                  <a:pt x="697330" y="48535"/>
                  <a:pt x="663795" y="77108"/>
                </a:cubicBezTo>
                <a:lnTo>
                  <a:pt x="693604" y="106924"/>
                </a:lnTo>
                <a:cubicBezTo>
                  <a:pt x="698572" y="111893"/>
                  <a:pt x="698572" y="120589"/>
                  <a:pt x="693604" y="125558"/>
                </a:cubicBezTo>
                <a:cubicBezTo>
                  <a:pt x="689878" y="128043"/>
                  <a:pt x="687394" y="129285"/>
                  <a:pt x="683668" y="129285"/>
                </a:cubicBezTo>
                <a:cubicBezTo>
                  <a:pt x="681184" y="129285"/>
                  <a:pt x="676216" y="128043"/>
                  <a:pt x="674974" y="125558"/>
                </a:cubicBezTo>
                <a:lnTo>
                  <a:pt x="645165" y="95743"/>
                </a:lnTo>
                <a:cubicBezTo>
                  <a:pt x="615357" y="128043"/>
                  <a:pt x="597969" y="171524"/>
                  <a:pt x="594243" y="217490"/>
                </a:cubicBezTo>
                <a:lnTo>
                  <a:pt x="636471" y="217490"/>
                </a:lnTo>
                <a:cubicBezTo>
                  <a:pt x="642681" y="217490"/>
                  <a:pt x="648891" y="223701"/>
                  <a:pt x="648891" y="229913"/>
                </a:cubicBezTo>
                <a:cubicBezTo>
                  <a:pt x="648891" y="237367"/>
                  <a:pt x="642681" y="243578"/>
                  <a:pt x="636471" y="243578"/>
                </a:cubicBezTo>
                <a:lnTo>
                  <a:pt x="594243" y="243578"/>
                </a:lnTo>
                <a:cubicBezTo>
                  <a:pt x="597969" y="290786"/>
                  <a:pt x="615357" y="331783"/>
                  <a:pt x="645165" y="365325"/>
                </a:cubicBezTo>
                <a:lnTo>
                  <a:pt x="674974" y="335510"/>
                </a:lnTo>
                <a:cubicBezTo>
                  <a:pt x="679942" y="330541"/>
                  <a:pt x="688636" y="330541"/>
                  <a:pt x="693604" y="335510"/>
                </a:cubicBezTo>
                <a:cubicBezTo>
                  <a:pt x="698572" y="341721"/>
                  <a:pt x="698572" y="349175"/>
                  <a:pt x="693604" y="355387"/>
                </a:cubicBezTo>
                <a:lnTo>
                  <a:pt x="663795" y="385203"/>
                </a:lnTo>
                <a:cubicBezTo>
                  <a:pt x="697330" y="413776"/>
                  <a:pt x="739558" y="431168"/>
                  <a:pt x="785512" y="434895"/>
                </a:cubicBezTo>
                <a:lnTo>
                  <a:pt x="785512" y="392656"/>
                </a:lnTo>
                <a:cubicBezTo>
                  <a:pt x="785512" y="385203"/>
                  <a:pt x="791722" y="380233"/>
                  <a:pt x="799174" y="380233"/>
                </a:cubicBezTo>
                <a:cubicBezTo>
                  <a:pt x="805384" y="380233"/>
                  <a:pt x="811594" y="385203"/>
                  <a:pt x="811594" y="392656"/>
                </a:cubicBezTo>
                <a:lnTo>
                  <a:pt x="811594" y="434895"/>
                </a:lnTo>
                <a:cubicBezTo>
                  <a:pt x="858790" y="431168"/>
                  <a:pt x="901019" y="413776"/>
                  <a:pt x="933311" y="385203"/>
                </a:cubicBezTo>
                <a:lnTo>
                  <a:pt x="903503" y="355387"/>
                </a:lnTo>
                <a:cubicBezTo>
                  <a:pt x="898535" y="349175"/>
                  <a:pt x="898535" y="341721"/>
                  <a:pt x="903503" y="335510"/>
                </a:cubicBezTo>
                <a:cubicBezTo>
                  <a:pt x="909713" y="330541"/>
                  <a:pt x="917165" y="330541"/>
                  <a:pt x="923375" y="335510"/>
                </a:cubicBezTo>
                <a:lnTo>
                  <a:pt x="953183" y="365325"/>
                </a:lnTo>
                <a:cubicBezTo>
                  <a:pt x="981749" y="331783"/>
                  <a:pt x="999137" y="290786"/>
                  <a:pt x="1002863" y="243578"/>
                </a:cubicBezTo>
                <a:lnTo>
                  <a:pt x="960635" y="243578"/>
                </a:lnTo>
                <a:cubicBezTo>
                  <a:pt x="954425" y="243578"/>
                  <a:pt x="948215" y="237367"/>
                  <a:pt x="948215" y="229913"/>
                </a:cubicBezTo>
                <a:cubicBezTo>
                  <a:pt x="948215" y="223701"/>
                  <a:pt x="954425" y="217490"/>
                  <a:pt x="960635" y="217490"/>
                </a:cubicBezTo>
                <a:lnTo>
                  <a:pt x="1002863" y="217490"/>
                </a:lnTo>
                <a:cubicBezTo>
                  <a:pt x="999137" y="171524"/>
                  <a:pt x="981749" y="128043"/>
                  <a:pt x="953183" y="95743"/>
                </a:cubicBezTo>
                <a:lnTo>
                  <a:pt x="923375" y="125558"/>
                </a:lnTo>
                <a:cubicBezTo>
                  <a:pt x="920891" y="128043"/>
                  <a:pt x="917165" y="129285"/>
                  <a:pt x="913439" y="129285"/>
                </a:cubicBezTo>
                <a:cubicBezTo>
                  <a:pt x="909713" y="129285"/>
                  <a:pt x="907229" y="128043"/>
                  <a:pt x="903503" y="125558"/>
                </a:cubicBezTo>
                <a:cubicBezTo>
                  <a:pt x="898535" y="120589"/>
                  <a:pt x="898535" y="111893"/>
                  <a:pt x="903503" y="106924"/>
                </a:cubicBezTo>
                <a:lnTo>
                  <a:pt x="933311" y="77108"/>
                </a:lnTo>
                <a:cubicBezTo>
                  <a:pt x="901019" y="48535"/>
                  <a:pt x="858790" y="29900"/>
                  <a:pt x="811594" y="27415"/>
                </a:cubicBezTo>
                <a:lnTo>
                  <a:pt x="811594" y="68412"/>
                </a:lnTo>
                <a:cubicBezTo>
                  <a:pt x="811594" y="75866"/>
                  <a:pt x="805384" y="80835"/>
                  <a:pt x="799174" y="80835"/>
                </a:cubicBezTo>
                <a:cubicBezTo>
                  <a:pt x="791722" y="80835"/>
                  <a:pt x="785512" y="75866"/>
                  <a:pt x="785512" y="68412"/>
                </a:cubicBezTo>
                <a:close/>
                <a:moveTo>
                  <a:pt x="798833" y="0"/>
                </a:moveTo>
                <a:cubicBezTo>
                  <a:pt x="862291" y="0"/>
                  <a:pt x="919529" y="24882"/>
                  <a:pt x="961834" y="67181"/>
                </a:cubicBezTo>
                <a:cubicBezTo>
                  <a:pt x="1004140" y="109481"/>
                  <a:pt x="1030270" y="167953"/>
                  <a:pt x="1030270" y="230158"/>
                </a:cubicBezTo>
                <a:cubicBezTo>
                  <a:pt x="1030270" y="294851"/>
                  <a:pt x="1004140" y="352080"/>
                  <a:pt x="961834" y="394379"/>
                </a:cubicBezTo>
                <a:cubicBezTo>
                  <a:pt x="943170" y="413041"/>
                  <a:pt x="923261" y="427970"/>
                  <a:pt x="898376" y="439167"/>
                </a:cubicBezTo>
                <a:lnTo>
                  <a:pt x="898376" y="710380"/>
                </a:lnTo>
                <a:cubicBezTo>
                  <a:pt x="898376" y="741482"/>
                  <a:pt x="873490" y="767608"/>
                  <a:pt x="841138" y="767608"/>
                </a:cubicBezTo>
                <a:lnTo>
                  <a:pt x="57237" y="767608"/>
                </a:lnTo>
                <a:cubicBezTo>
                  <a:pt x="26130" y="767608"/>
                  <a:pt x="0" y="741482"/>
                  <a:pt x="0" y="710380"/>
                </a:cubicBezTo>
                <a:lnTo>
                  <a:pt x="0" y="189103"/>
                </a:lnTo>
                <a:cubicBezTo>
                  <a:pt x="0" y="156756"/>
                  <a:pt x="26130" y="130630"/>
                  <a:pt x="57237" y="130630"/>
                </a:cubicBezTo>
                <a:lnTo>
                  <a:pt x="589792" y="130630"/>
                </a:lnTo>
                <a:cubicBezTo>
                  <a:pt x="600991" y="106993"/>
                  <a:pt x="615922" y="85843"/>
                  <a:pt x="634587" y="67181"/>
                </a:cubicBezTo>
                <a:cubicBezTo>
                  <a:pt x="676893" y="24882"/>
                  <a:pt x="734130" y="0"/>
                  <a:pt x="798833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5D4906D6-B567-ED4A-B0D4-608EA74B833D}"/>
              </a:ext>
            </a:extLst>
          </p:cNvPr>
          <p:cNvSpPr/>
          <p:nvPr/>
        </p:nvSpPr>
        <p:spPr>
          <a:xfrm>
            <a:off x="1503674" y="7029341"/>
            <a:ext cx="2068014" cy="206855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1" h="1661">
                <a:moveTo>
                  <a:pt x="1661" y="831"/>
                </a:moveTo>
                <a:cubicBezTo>
                  <a:pt x="1661" y="1289"/>
                  <a:pt x="1289" y="1661"/>
                  <a:pt x="831" y="1661"/>
                </a:cubicBezTo>
                <a:cubicBezTo>
                  <a:pt x="372" y="1661"/>
                  <a:pt x="0" y="1289"/>
                  <a:pt x="0" y="831"/>
                </a:cubicBezTo>
                <a:cubicBezTo>
                  <a:pt x="0" y="372"/>
                  <a:pt x="372" y="0"/>
                  <a:pt x="831" y="0"/>
                </a:cubicBezTo>
                <a:cubicBezTo>
                  <a:pt x="1289" y="0"/>
                  <a:pt x="1661" y="372"/>
                  <a:pt x="1661" y="83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7457BE5A-B6F7-2748-8E32-EEBD6E62FCD5}"/>
              </a:ext>
            </a:extLst>
          </p:cNvPr>
          <p:cNvSpPr/>
          <p:nvPr/>
        </p:nvSpPr>
        <p:spPr>
          <a:xfrm>
            <a:off x="1726671" y="7252396"/>
            <a:ext cx="1622021" cy="162368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3" h="1304">
                <a:moveTo>
                  <a:pt x="1303" y="652"/>
                </a:moveTo>
                <a:cubicBezTo>
                  <a:pt x="1303" y="1011"/>
                  <a:pt x="1011" y="1304"/>
                  <a:pt x="652" y="1304"/>
                </a:cubicBezTo>
                <a:cubicBezTo>
                  <a:pt x="292" y="1304"/>
                  <a:pt x="0" y="1011"/>
                  <a:pt x="0" y="652"/>
                </a:cubicBezTo>
                <a:cubicBezTo>
                  <a:pt x="0" y="291"/>
                  <a:pt x="292" y="0"/>
                  <a:pt x="652" y="0"/>
                </a:cubicBezTo>
                <a:cubicBezTo>
                  <a:pt x="1011" y="0"/>
                  <a:pt x="1303" y="291"/>
                  <a:pt x="1303" y="65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DB06A689-0FF3-6E4F-B93A-45B0A8D2C19A}"/>
              </a:ext>
            </a:extLst>
          </p:cNvPr>
          <p:cNvSpPr/>
          <p:nvPr/>
        </p:nvSpPr>
        <p:spPr>
          <a:xfrm>
            <a:off x="2025411" y="7658630"/>
            <a:ext cx="1025537" cy="809975"/>
          </a:xfrm>
          <a:custGeom>
            <a:avLst/>
            <a:gdLst>
              <a:gd name="connsiteX0" fmla="*/ 103548 w 1025537"/>
              <a:gd name="connsiteY0" fmla="*/ 585674 h 809975"/>
              <a:gd name="connsiteX1" fmla="*/ 27655 w 1025537"/>
              <a:gd name="connsiteY1" fmla="*/ 760278 h 809975"/>
              <a:gd name="connsiteX2" fmla="*/ 28899 w 1025537"/>
              <a:gd name="connsiteY2" fmla="*/ 776376 h 809975"/>
              <a:gd name="connsiteX3" fmla="*/ 43829 w 1025537"/>
              <a:gd name="connsiteY3" fmla="*/ 783806 h 809975"/>
              <a:gd name="connsiteX4" fmla="*/ 953301 w 1025537"/>
              <a:gd name="connsiteY4" fmla="*/ 783806 h 809975"/>
              <a:gd name="connsiteX5" fmla="*/ 966987 w 1025537"/>
              <a:gd name="connsiteY5" fmla="*/ 776376 h 809975"/>
              <a:gd name="connsiteX6" fmla="*/ 968231 w 1025537"/>
              <a:gd name="connsiteY6" fmla="*/ 760278 h 809975"/>
              <a:gd name="connsiteX7" fmla="*/ 893582 w 1025537"/>
              <a:gd name="connsiteY7" fmla="*/ 585674 h 809975"/>
              <a:gd name="connsiteX8" fmla="*/ 441155 w 1025537"/>
              <a:gd name="connsiteY8" fmla="*/ 251715 h 809975"/>
              <a:gd name="connsiteX9" fmla="*/ 434982 w 1025537"/>
              <a:gd name="connsiteY9" fmla="*/ 252951 h 809975"/>
              <a:gd name="connsiteX10" fmla="*/ 430044 w 1025537"/>
              <a:gd name="connsiteY10" fmla="*/ 262841 h 809975"/>
              <a:gd name="connsiteX11" fmla="*/ 430044 w 1025537"/>
              <a:gd name="connsiteY11" fmla="*/ 393872 h 809975"/>
              <a:gd name="connsiteX12" fmla="*/ 434982 w 1025537"/>
              <a:gd name="connsiteY12" fmla="*/ 404997 h 809975"/>
              <a:gd name="connsiteX13" fmla="*/ 447328 w 1025537"/>
              <a:gd name="connsiteY13" fmla="*/ 404997 h 809975"/>
              <a:gd name="connsiteX14" fmla="*/ 560908 w 1025537"/>
              <a:gd name="connsiteY14" fmla="*/ 339481 h 809975"/>
              <a:gd name="connsiteX15" fmla="*/ 567081 w 1025537"/>
              <a:gd name="connsiteY15" fmla="*/ 328356 h 809975"/>
              <a:gd name="connsiteX16" fmla="*/ 560908 w 1025537"/>
              <a:gd name="connsiteY16" fmla="*/ 318467 h 809975"/>
              <a:gd name="connsiteX17" fmla="*/ 447328 w 1025537"/>
              <a:gd name="connsiteY17" fmla="*/ 252951 h 809975"/>
              <a:gd name="connsiteX18" fmla="*/ 441155 w 1025537"/>
              <a:gd name="connsiteY18" fmla="*/ 251715 h 809975"/>
              <a:gd name="connsiteX19" fmla="*/ 441010 w 1025537"/>
              <a:gd name="connsiteY19" fmla="*/ 225857 h 809975"/>
              <a:gd name="connsiteX20" fmla="*/ 459575 w 1025537"/>
              <a:gd name="connsiteY20" fmla="*/ 230502 h 809975"/>
              <a:gd name="connsiteX21" fmla="*/ 574682 w 1025537"/>
              <a:gd name="connsiteY21" fmla="*/ 297392 h 809975"/>
              <a:gd name="connsiteX22" fmla="*/ 593247 w 1025537"/>
              <a:gd name="connsiteY22" fmla="*/ 329598 h 809975"/>
              <a:gd name="connsiteX23" fmla="*/ 574682 w 1025537"/>
              <a:gd name="connsiteY23" fmla="*/ 363043 h 809975"/>
              <a:gd name="connsiteX24" fmla="*/ 459575 w 1025537"/>
              <a:gd name="connsiteY24" fmla="*/ 428693 h 809975"/>
              <a:gd name="connsiteX25" fmla="*/ 441010 w 1025537"/>
              <a:gd name="connsiteY25" fmla="*/ 433648 h 809975"/>
              <a:gd name="connsiteX26" fmla="*/ 422444 w 1025537"/>
              <a:gd name="connsiteY26" fmla="*/ 428693 h 809975"/>
              <a:gd name="connsiteX27" fmla="*/ 402641 w 1025537"/>
              <a:gd name="connsiteY27" fmla="*/ 395249 h 809975"/>
              <a:gd name="connsiteX28" fmla="*/ 402641 w 1025537"/>
              <a:gd name="connsiteY28" fmla="*/ 263947 h 809975"/>
              <a:gd name="connsiteX29" fmla="*/ 422444 w 1025537"/>
              <a:gd name="connsiteY29" fmla="*/ 230502 h 809975"/>
              <a:gd name="connsiteX30" fmla="*/ 441010 w 1025537"/>
              <a:gd name="connsiteY30" fmla="*/ 225857 h 809975"/>
              <a:gd name="connsiteX31" fmla="*/ 189577 w 1025537"/>
              <a:gd name="connsiteY31" fmla="*/ 164487 h 809975"/>
              <a:gd name="connsiteX32" fmla="*/ 172169 w 1025537"/>
              <a:gd name="connsiteY32" fmla="*/ 181867 h 809975"/>
              <a:gd name="connsiteX33" fmla="*/ 172169 w 1025537"/>
              <a:gd name="connsiteY33" fmla="*/ 476078 h 809975"/>
              <a:gd name="connsiteX34" fmla="*/ 189577 w 1025537"/>
              <a:gd name="connsiteY34" fmla="*/ 492216 h 809975"/>
              <a:gd name="connsiteX35" fmla="*/ 806310 w 1025537"/>
              <a:gd name="connsiteY35" fmla="*/ 492216 h 809975"/>
              <a:gd name="connsiteX36" fmla="*/ 823718 w 1025537"/>
              <a:gd name="connsiteY36" fmla="*/ 474837 h 809975"/>
              <a:gd name="connsiteX37" fmla="*/ 823718 w 1025537"/>
              <a:gd name="connsiteY37" fmla="*/ 237730 h 809975"/>
              <a:gd name="connsiteX38" fmla="*/ 704350 w 1025537"/>
              <a:gd name="connsiteY38" fmla="*/ 237730 h 809975"/>
              <a:gd name="connsiteX39" fmla="*/ 640936 w 1025537"/>
              <a:gd name="connsiteY39" fmla="*/ 279937 h 809975"/>
              <a:gd name="connsiteX40" fmla="*/ 624772 w 1025537"/>
              <a:gd name="connsiteY40" fmla="*/ 283661 h 809975"/>
              <a:gd name="connsiteX41" fmla="*/ 608607 w 1025537"/>
              <a:gd name="connsiteY41" fmla="*/ 279937 h 809975"/>
              <a:gd name="connsiteX42" fmla="*/ 596173 w 1025537"/>
              <a:gd name="connsiteY42" fmla="*/ 247661 h 809975"/>
              <a:gd name="connsiteX43" fmla="*/ 609851 w 1025537"/>
              <a:gd name="connsiteY43" fmla="*/ 166970 h 809975"/>
              <a:gd name="connsiteX44" fmla="*/ 609851 w 1025537"/>
              <a:gd name="connsiteY44" fmla="*/ 164487 h 809975"/>
              <a:gd name="connsiteX45" fmla="*/ 882917 w 1025537"/>
              <a:gd name="connsiteY45" fmla="*/ 102181 h 809975"/>
              <a:gd name="connsiteX46" fmla="*/ 899712 w 1025537"/>
              <a:gd name="connsiteY46" fmla="*/ 119004 h 809975"/>
              <a:gd name="connsiteX47" fmla="*/ 882917 w 1025537"/>
              <a:gd name="connsiteY47" fmla="*/ 135826 h 809975"/>
              <a:gd name="connsiteX48" fmla="*/ 867321 w 1025537"/>
              <a:gd name="connsiteY48" fmla="*/ 119004 h 809975"/>
              <a:gd name="connsiteX49" fmla="*/ 882917 w 1025537"/>
              <a:gd name="connsiteY49" fmla="*/ 102181 h 809975"/>
              <a:gd name="connsiteX50" fmla="*/ 819358 w 1025537"/>
              <a:gd name="connsiteY50" fmla="*/ 102181 h 809975"/>
              <a:gd name="connsiteX51" fmla="*/ 836176 w 1025537"/>
              <a:gd name="connsiteY51" fmla="*/ 119004 h 809975"/>
              <a:gd name="connsiteX52" fmla="*/ 819358 w 1025537"/>
              <a:gd name="connsiteY52" fmla="*/ 135826 h 809975"/>
              <a:gd name="connsiteX53" fmla="*/ 802540 w 1025537"/>
              <a:gd name="connsiteY53" fmla="*/ 119004 h 809975"/>
              <a:gd name="connsiteX54" fmla="*/ 819358 w 1025537"/>
              <a:gd name="connsiteY54" fmla="*/ 102181 h 809975"/>
              <a:gd name="connsiteX55" fmla="*/ 753355 w 1025537"/>
              <a:gd name="connsiteY55" fmla="*/ 102181 h 809975"/>
              <a:gd name="connsiteX56" fmla="*/ 770150 w 1025537"/>
              <a:gd name="connsiteY56" fmla="*/ 119004 h 809975"/>
              <a:gd name="connsiteX57" fmla="*/ 753355 w 1025537"/>
              <a:gd name="connsiteY57" fmla="*/ 135826 h 809975"/>
              <a:gd name="connsiteX58" fmla="*/ 737759 w 1025537"/>
              <a:gd name="connsiteY58" fmla="*/ 119004 h 809975"/>
              <a:gd name="connsiteX59" fmla="*/ 753355 w 1025537"/>
              <a:gd name="connsiteY59" fmla="*/ 102181 h 809975"/>
              <a:gd name="connsiteX60" fmla="*/ 124804 w 1025537"/>
              <a:gd name="connsiteY60" fmla="*/ 99689 h 809975"/>
              <a:gd name="connsiteX61" fmla="*/ 108634 w 1025537"/>
              <a:gd name="connsiteY61" fmla="*/ 117087 h 809975"/>
              <a:gd name="connsiteX62" fmla="*/ 108634 w 1025537"/>
              <a:gd name="connsiteY62" fmla="*/ 557014 h 809975"/>
              <a:gd name="connsiteX63" fmla="*/ 888500 w 1025537"/>
              <a:gd name="connsiteY63" fmla="*/ 557014 h 809975"/>
              <a:gd name="connsiteX64" fmla="*/ 888500 w 1025537"/>
              <a:gd name="connsiteY64" fmla="*/ 237632 h 809975"/>
              <a:gd name="connsiteX65" fmla="*/ 851186 w 1025537"/>
              <a:gd name="connsiteY65" fmla="*/ 237632 h 809975"/>
              <a:gd name="connsiteX66" fmla="*/ 851186 w 1025537"/>
              <a:gd name="connsiteY66" fmla="*/ 474994 h 809975"/>
              <a:gd name="connsiteX67" fmla="*/ 806409 w 1025537"/>
              <a:gd name="connsiteY67" fmla="*/ 518490 h 809975"/>
              <a:gd name="connsiteX68" fmla="*/ 189481 w 1025537"/>
              <a:gd name="connsiteY68" fmla="*/ 518490 h 809975"/>
              <a:gd name="connsiteX69" fmla="*/ 145948 w 1025537"/>
              <a:gd name="connsiteY69" fmla="*/ 476237 h 809975"/>
              <a:gd name="connsiteX70" fmla="*/ 145948 w 1025537"/>
              <a:gd name="connsiteY70" fmla="*/ 181709 h 809975"/>
              <a:gd name="connsiteX71" fmla="*/ 189481 w 1025537"/>
              <a:gd name="connsiteY71" fmla="*/ 138214 h 809975"/>
              <a:gd name="connsiteX72" fmla="*/ 609888 w 1025537"/>
              <a:gd name="connsiteY72" fmla="*/ 138214 h 809975"/>
              <a:gd name="connsiteX73" fmla="*/ 609888 w 1025537"/>
              <a:gd name="connsiteY73" fmla="*/ 99689 h 809975"/>
              <a:gd name="connsiteX74" fmla="*/ 686471 w 1025537"/>
              <a:gd name="connsiteY74" fmla="*/ 27414 h 809975"/>
              <a:gd name="connsiteX75" fmla="*/ 638046 w 1025537"/>
              <a:gd name="connsiteY75" fmla="*/ 80708 h 809975"/>
              <a:gd name="connsiteX76" fmla="*/ 638046 w 1025537"/>
              <a:gd name="connsiteY76" fmla="*/ 85665 h 809975"/>
              <a:gd name="connsiteX77" fmla="*/ 638046 w 1025537"/>
              <a:gd name="connsiteY77" fmla="*/ 150113 h 809975"/>
              <a:gd name="connsiteX78" fmla="*/ 638046 w 1025537"/>
              <a:gd name="connsiteY78" fmla="*/ 166225 h 809975"/>
              <a:gd name="connsiteX79" fmla="*/ 638046 w 1025537"/>
              <a:gd name="connsiteY79" fmla="*/ 168703 h 809975"/>
              <a:gd name="connsiteX80" fmla="*/ 623146 w 1025537"/>
              <a:gd name="connsiteY80" fmla="*/ 251742 h 809975"/>
              <a:gd name="connsiteX81" fmla="*/ 625629 w 1025537"/>
              <a:gd name="connsiteY81" fmla="*/ 256699 h 809975"/>
              <a:gd name="connsiteX82" fmla="*/ 626871 w 1025537"/>
              <a:gd name="connsiteY82" fmla="*/ 256699 h 809975"/>
              <a:gd name="connsiteX83" fmla="*/ 693921 w 1025537"/>
              <a:gd name="connsiteY83" fmla="*/ 212082 h 809975"/>
              <a:gd name="connsiteX84" fmla="*/ 701371 w 1025537"/>
              <a:gd name="connsiteY84" fmla="*/ 209603 h 809975"/>
              <a:gd name="connsiteX85" fmla="*/ 949704 w 1025537"/>
              <a:gd name="connsiteY85" fmla="*/ 209603 h 809975"/>
              <a:gd name="connsiteX86" fmla="*/ 998129 w 1025537"/>
              <a:gd name="connsiteY86" fmla="*/ 156310 h 809975"/>
              <a:gd name="connsiteX87" fmla="*/ 998129 w 1025537"/>
              <a:gd name="connsiteY87" fmla="*/ 80708 h 809975"/>
              <a:gd name="connsiteX88" fmla="*/ 949704 w 1025537"/>
              <a:gd name="connsiteY88" fmla="*/ 27414 h 809975"/>
              <a:gd name="connsiteX89" fmla="*/ 685849 w 1025537"/>
              <a:gd name="connsiteY89" fmla="*/ 0 h 809975"/>
              <a:gd name="connsiteX90" fmla="*/ 949636 w 1025537"/>
              <a:gd name="connsiteY90" fmla="*/ 0 h 809975"/>
              <a:gd name="connsiteX91" fmla="*/ 1025537 w 1025537"/>
              <a:gd name="connsiteY91" fmla="*/ 80873 h 809975"/>
              <a:gd name="connsiteX92" fmla="*/ 1025537 w 1025537"/>
              <a:gd name="connsiteY92" fmla="*/ 156770 h 809975"/>
              <a:gd name="connsiteX93" fmla="*/ 949636 w 1025537"/>
              <a:gd name="connsiteY93" fmla="*/ 237643 h 809975"/>
              <a:gd name="connsiteX94" fmla="*/ 916040 w 1025537"/>
              <a:gd name="connsiteY94" fmla="*/ 237643 h 809975"/>
              <a:gd name="connsiteX95" fmla="*/ 916040 w 1025537"/>
              <a:gd name="connsiteY95" fmla="*/ 568600 h 809975"/>
              <a:gd name="connsiteX96" fmla="*/ 993186 w 1025537"/>
              <a:gd name="connsiteY96" fmla="*/ 749009 h 809975"/>
              <a:gd name="connsiteX97" fmla="*/ 989453 w 1025537"/>
              <a:gd name="connsiteY97" fmla="*/ 790068 h 809975"/>
              <a:gd name="connsiteX98" fmla="*/ 953369 w 1025537"/>
              <a:gd name="connsiteY98" fmla="*/ 809975 h 809975"/>
              <a:gd name="connsiteX99" fmla="*/ 43800 w 1025537"/>
              <a:gd name="connsiteY99" fmla="*/ 809975 h 809975"/>
              <a:gd name="connsiteX100" fmla="*/ 6471 w 1025537"/>
              <a:gd name="connsiteY100" fmla="*/ 790068 h 809975"/>
              <a:gd name="connsiteX101" fmla="*/ 3983 w 1025537"/>
              <a:gd name="connsiteY101" fmla="*/ 749009 h 809975"/>
              <a:gd name="connsiteX102" fmla="*/ 81128 w 1025537"/>
              <a:gd name="connsiteY102" fmla="*/ 568600 h 809975"/>
              <a:gd name="connsiteX103" fmla="*/ 81128 w 1025537"/>
              <a:gd name="connsiteY103" fmla="*/ 116955 h 809975"/>
              <a:gd name="connsiteX104" fmla="*/ 124678 w 1025537"/>
              <a:gd name="connsiteY104" fmla="*/ 73408 h 809975"/>
              <a:gd name="connsiteX105" fmla="*/ 609948 w 1025537"/>
              <a:gd name="connsiteY105" fmla="*/ 73408 h 809975"/>
              <a:gd name="connsiteX106" fmla="*/ 685849 w 1025537"/>
              <a:gd name="connsiteY106" fmla="*/ 0 h 8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025537" h="809975">
                <a:moveTo>
                  <a:pt x="103548" y="585674"/>
                </a:moveTo>
                <a:lnTo>
                  <a:pt x="27655" y="760278"/>
                </a:lnTo>
                <a:cubicBezTo>
                  <a:pt x="25167" y="765231"/>
                  <a:pt x="26411" y="771423"/>
                  <a:pt x="28899" y="776376"/>
                </a:cubicBezTo>
                <a:cubicBezTo>
                  <a:pt x="32632" y="780091"/>
                  <a:pt x="37608" y="783806"/>
                  <a:pt x="43829" y="783806"/>
                </a:cubicBezTo>
                <a:lnTo>
                  <a:pt x="953301" y="783806"/>
                </a:lnTo>
                <a:cubicBezTo>
                  <a:pt x="959522" y="783806"/>
                  <a:pt x="963254" y="780091"/>
                  <a:pt x="966987" y="776376"/>
                </a:cubicBezTo>
                <a:cubicBezTo>
                  <a:pt x="970719" y="771423"/>
                  <a:pt x="970719" y="765231"/>
                  <a:pt x="968231" y="760278"/>
                </a:cubicBezTo>
                <a:lnTo>
                  <a:pt x="893582" y="585674"/>
                </a:lnTo>
                <a:close/>
                <a:moveTo>
                  <a:pt x="441155" y="251715"/>
                </a:moveTo>
                <a:cubicBezTo>
                  <a:pt x="438686" y="251715"/>
                  <a:pt x="437452" y="251715"/>
                  <a:pt x="434982" y="252951"/>
                </a:cubicBezTo>
                <a:cubicBezTo>
                  <a:pt x="433748" y="254188"/>
                  <a:pt x="430044" y="256660"/>
                  <a:pt x="430044" y="262841"/>
                </a:cubicBezTo>
                <a:lnTo>
                  <a:pt x="430044" y="393872"/>
                </a:lnTo>
                <a:cubicBezTo>
                  <a:pt x="430044" y="400053"/>
                  <a:pt x="433748" y="403761"/>
                  <a:pt x="434982" y="404997"/>
                </a:cubicBezTo>
                <a:cubicBezTo>
                  <a:pt x="437452" y="404997"/>
                  <a:pt x="442390" y="407469"/>
                  <a:pt x="447328" y="404997"/>
                </a:cubicBezTo>
                <a:lnTo>
                  <a:pt x="560908" y="339481"/>
                </a:lnTo>
                <a:cubicBezTo>
                  <a:pt x="565847" y="335773"/>
                  <a:pt x="567081" y="330828"/>
                  <a:pt x="567081" y="328356"/>
                </a:cubicBezTo>
                <a:cubicBezTo>
                  <a:pt x="567081" y="327120"/>
                  <a:pt x="565847" y="320939"/>
                  <a:pt x="560908" y="318467"/>
                </a:cubicBezTo>
                <a:lnTo>
                  <a:pt x="447328" y="252951"/>
                </a:lnTo>
                <a:cubicBezTo>
                  <a:pt x="444859" y="251715"/>
                  <a:pt x="443624" y="251715"/>
                  <a:pt x="441155" y="251715"/>
                </a:cubicBezTo>
                <a:close/>
                <a:moveTo>
                  <a:pt x="441010" y="225857"/>
                </a:moveTo>
                <a:cubicBezTo>
                  <a:pt x="447508" y="225857"/>
                  <a:pt x="454006" y="227406"/>
                  <a:pt x="459575" y="230502"/>
                </a:cubicBezTo>
                <a:lnTo>
                  <a:pt x="574682" y="297392"/>
                </a:lnTo>
                <a:cubicBezTo>
                  <a:pt x="587059" y="303585"/>
                  <a:pt x="593247" y="315972"/>
                  <a:pt x="593247" y="329598"/>
                </a:cubicBezTo>
                <a:cubicBezTo>
                  <a:pt x="593247" y="343223"/>
                  <a:pt x="587059" y="355610"/>
                  <a:pt x="574682" y="363043"/>
                </a:cubicBezTo>
                <a:lnTo>
                  <a:pt x="459575" y="428693"/>
                </a:lnTo>
                <a:cubicBezTo>
                  <a:pt x="454625" y="432410"/>
                  <a:pt x="448436" y="433648"/>
                  <a:pt x="441010" y="433648"/>
                </a:cubicBezTo>
                <a:cubicBezTo>
                  <a:pt x="434821" y="433648"/>
                  <a:pt x="428633" y="432410"/>
                  <a:pt x="422444" y="428693"/>
                </a:cubicBezTo>
                <a:cubicBezTo>
                  <a:pt x="410067" y="421261"/>
                  <a:pt x="402641" y="410113"/>
                  <a:pt x="402641" y="395249"/>
                </a:cubicBezTo>
                <a:lnTo>
                  <a:pt x="402641" y="263947"/>
                </a:lnTo>
                <a:cubicBezTo>
                  <a:pt x="402641" y="250321"/>
                  <a:pt x="410067" y="237934"/>
                  <a:pt x="422444" y="230502"/>
                </a:cubicBezTo>
                <a:cubicBezTo>
                  <a:pt x="428014" y="227406"/>
                  <a:pt x="434512" y="225857"/>
                  <a:pt x="441010" y="225857"/>
                </a:cubicBezTo>
                <a:close/>
                <a:moveTo>
                  <a:pt x="189577" y="164487"/>
                </a:moveTo>
                <a:cubicBezTo>
                  <a:pt x="180873" y="164487"/>
                  <a:pt x="172169" y="171936"/>
                  <a:pt x="172169" y="181867"/>
                </a:cubicBezTo>
                <a:lnTo>
                  <a:pt x="172169" y="476078"/>
                </a:lnTo>
                <a:cubicBezTo>
                  <a:pt x="172169" y="484768"/>
                  <a:pt x="180873" y="492216"/>
                  <a:pt x="189577" y="492216"/>
                </a:cubicBezTo>
                <a:lnTo>
                  <a:pt x="806310" y="492216"/>
                </a:lnTo>
                <a:cubicBezTo>
                  <a:pt x="816258" y="492216"/>
                  <a:pt x="823718" y="484768"/>
                  <a:pt x="823718" y="474837"/>
                </a:cubicBezTo>
                <a:lnTo>
                  <a:pt x="823718" y="237730"/>
                </a:lnTo>
                <a:lnTo>
                  <a:pt x="704350" y="237730"/>
                </a:lnTo>
                <a:lnTo>
                  <a:pt x="640936" y="279937"/>
                </a:lnTo>
                <a:cubicBezTo>
                  <a:pt x="637206" y="282420"/>
                  <a:pt x="630989" y="283661"/>
                  <a:pt x="624772" y="283661"/>
                </a:cubicBezTo>
                <a:cubicBezTo>
                  <a:pt x="619798" y="283661"/>
                  <a:pt x="614825" y="282420"/>
                  <a:pt x="608607" y="279937"/>
                </a:cubicBezTo>
                <a:cubicBezTo>
                  <a:pt x="599904" y="272489"/>
                  <a:pt x="593687" y="261316"/>
                  <a:pt x="596173" y="247661"/>
                </a:cubicBezTo>
                <a:lnTo>
                  <a:pt x="609851" y="166970"/>
                </a:lnTo>
                <a:lnTo>
                  <a:pt x="609851" y="164487"/>
                </a:lnTo>
                <a:close/>
                <a:moveTo>
                  <a:pt x="882917" y="102181"/>
                </a:moveTo>
                <a:cubicBezTo>
                  <a:pt x="892514" y="102181"/>
                  <a:pt x="899712" y="110592"/>
                  <a:pt x="899712" y="119004"/>
                </a:cubicBezTo>
                <a:cubicBezTo>
                  <a:pt x="899712" y="128617"/>
                  <a:pt x="892514" y="135826"/>
                  <a:pt x="882917" y="135826"/>
                </a:cubicBezTo>
                <a:cubicBezTo>
                  <a:pt x="874519" y="135826"/>
                  <a:pt x="867321" y="128617"/>
                  <a:pt x="867321" y="119004"/>
                </a:cubicBezTo>
                <a:cubicBezTo>
                  <a:pt x="867321" y="110592"/>
                  <a:pt x="874519" y="102181"/>
                  <a:pt x="882917" y="102181"/>
                </a:cubicBezTo>
                <a:close/>
                <a:moveTo>
                  <a:pt x="819358" y="102181"/>
                </a:moveTo>
                <a:cubicBezTo>
                  <a:pt x="828968" y="102181"/>
                  <a:pt x="836176" y="110592"/>
                  <a:pt x="836176" y="119004"/>
                </a:cubicBezTo>
                <a:cubicBezTo>
                  <a:pt x="836176" y="128617"/>
                  <a:pt x="828968" y="135826"/>
                  <a:pt x="819358" y="135826"/>
                </a:cubicBezTo>
                <a:cubicBezTo>
                  <a:pt x="809748" y="135826"/>
                  <a:pt x="802540" y="128617"/>
                  <a:pt x="802540" y="119004"/>
                </a:cubicBezTo>
                <a:cubicBezTo>
                  <a:pt x="802540" y="110592"/>
                  <a:pt x="809748" y="102181"/>
                  <a:pt x="819358" y="102181"/>
                </a:cubicBezTo>
                <a:close/>
                <a:moveTo>
                  <a:pt x="753355" y="102181"/>
                </a:moveTo>
                <a:cubicBezTo>
                  <a:pt x="762952" y="102181"/>
                  <a:pt x="770150" y="110592"/>
                  <a:pt x="770150" y="119004"/>
                </a:cubicBezTo>
                <a:cubicBezTo>
                  <a:pt x="770150" y="128617"/>
                  <a:pt x="762952" y="135826"/>
                  <a:pt x="753355" y="135826"/>
                </a:cubicBezTo>
                <a:cubicBezTo>
                  <a:pt x="744957" y="135826"/>
                  <a:pt x="737759" y="128617"/>
                  <a:pt x="737759" y="119004"/>
                </a:cubicBezTo>
                <a:cubicBezTo>
                  <a:pt x="737759" y="110592"/>
                  <a:pt x="744957" y="102181"/>
                  <a:pt x="753355" y="102181"/>
                </a:cubicBezTo>
                <a:close/>
                <a:moveTo>
                  <a:pt x="124804" y="99689"/>
                </a:moveTo>
                <a:cubicBezTo>
                  <a:pt x="116097" y="99689"/>
                  <a:pt x="108634" y="107146"/>
                  <a:pt x="108634" y="117087"/>
                </a:cubicBezTo>
                <a:lnTo>
                  <a:pt x="108634" y="557014"/>
                </a:lnTo>
                <a:lnTo>
                  <a:pt x="888500" y="557014"/>
                </a:lnTo>
                <a:lnTo>
                  <a:pt x="888500" y="237632"/>
                </a:lnTo>
                <a:lnTo>
                  <a:pt x="851186" y="237632"/>
                </a:lnTo>
                <a:lnTo>
                  <a:pt x="851186" y="474994"/>
                </a:lnTo>
                <a:cubicBezTo>
                  <a:pt x="851186" y="498606"/>
                  <a:pt x="830041" y="518490"/>
                  <a:pt x="806409" y="518490"/>
                </a:cubicBezTo>
                <a:lnTo>
                  <a:pt x="189481" y="518490"/>
                </a:lnTo>
                <a:cubicBezTo>
                  <a:pt x="165849" y="518490"/>
                  <a:pt x="145948" y="498606"/>
                  <a:pt x="145948" y="476237"/>
                </a:cubicBezTo>
                <a:lnTo>
                  <a:pt x="145948" y="181709"/>
                </a:lnTo>
                <a:cubicBezTo>
                  <a:pt x="145948" y="156855"/>
                  <a:pt x="164605" y="138214"/>
                  <a:pt x="189481" y="138214"/>
                </a:cubicBezTo>
                <a:lnTo>
                  <a:pt x="609888" y="138214"/>
                </a:lnTo>
                <a:lnTo>
                  <a:pt x="609888" y="99689"/>
                </a:lnTo>
                <a:close/>
                <a:moveTo>
                  <a:pt x="686471" y="27414"/>
                </a:moveTo>
                <a:cubicBezTo>
                  <a:pt x="659154" y="27414"/>
                  <a:pt x="638046" y="50962"/>
                  <a:pt x="638046" y="80708"/>
                </a:cubicBezTo>
                <a:lnTo>
                  <a:pt x="638046" y="85665"/>
                </a:lnTo>
                <a:lnTo>
                  <a:pt x="638046" y="150113"/>
                </a:lnTo>
                <a:lnTo>
                  <a:pt x="638046" y="166225"/>
                </a:lnTo>
                <a:cubicBezTo>
                  <a:pt x="638046" y="167464"/>
                  <a:pt x="638046" y="168703"/>
                  <a:pt x="638046" y="168703"/>
                </a:cubicBezTo>
                <a:lnTo>
                  <a:pt x="623146" y="251742"/>
                </a:lnTo>
                <a:cubicBezTo>
                  <a:pt x="623146" y="254220"/>
                  <a:pt x="624388" y="255460"/>
                  <a:pt x="625629" y="256699"/>
                </a:cubicBezTo>
                <a:cubicBezTo>
                  <a:pt x="625629" y="257939"/>
                  <a:pt x="626871" y="256699"/>
                  <a:pt x="626871" y="256699"/>
                </a:cubicBezTo>
                <a:lnTo>
                  <a:pt x="693921" y="212082"/>
                </a:lnTo>
                <a:cubicBezTo>
                  <a:pt x="696404" y="210842"/>
                  <a:pt x="698888" y="209603"/>
                  <a:pt x="701371" y="209603"/>
                </a:cubicBezTo>
                <a:lnTo>
                  <a:pt x="949704" y="209603"/>
                </a:lnTo>
                <a:cubicBezTo>
                  <a:pt x="977021" y="209603"/>
                  <a:pt x="998129" y="186055"/>
                  <a:pt x="998129" y="156310"/>
                </a:cubicBezTo>
                <a:lnTo>
                  <a:pt x="998129" y="80708"/>
                </a:lnTo>
                <a:cubicBezTo>
                  <a:pt x="998129" y="50962"/>
                  <a:pt x="977021" y="27414"/>
                  <a:pt x="949704" y="27414"/>
                </a:cubicBezTo>
                <a:close/>
                <a:moveTo>
                  <a:pt x="685849" y="0"/>
                </a:moveTo>
                <a:lnTo>
                  <a:pt x="949636" y="0"/>
                </a:lnTo>
                <a:cubicBezTo>
                  <a:pt x="990697" y="0"/>
                  <a:pt x="1025537" y="36082"/>
                  <a:pt x="1025537" y="80873"/>
                </a:cubicBezTo>
                <a:lnTo>
                  <a:pt x="1025537" y="156770"/>
                </a:lnTo>
                <a:cubicBezTo>
                  <a:pt x="1025537" y="200317"/>
                  <a:pt x="990697" y="237643"/>
                  <a:pt x="949636" y="237643"/>
                </a:cubicBezTo>
                <a:lnTo>
                  <a:pt x="916040" y="237643"/>
                </a:lnTo>
                <a:lnTo>
                  <a:pt x="916040" y="568600"/>
                </a:lnTo>
                <a:lnTo>
                  <a:pt x="993186" y="749009"/>
                </a:lnTo>
                <a:cubicBezTo>
                  <a:pt x="999407" y="762695"/>
                  <a:pt x="998163" y="777626"/>
                  <a:pt x="989453" y="790068"/>
                </a:cubicBezTo>
                <a:cubicBezTo>
                  <a:pt x="980743" y="802510"/>
                  <a:pt x="967056" y="809975"/>
                  <a:pt x="953369" y="809975"/>
                </a:cubicBezTo>
                <a:lnTo>
                  <a:pt x="43800" y="809975"/>
                </a:lnTo>
                <a:cubicBezTo>
                  <a:pt x="28869" y="809975"/>
                  <a:pt x="15181" y="802510"/>
                  <a:pt x="6471" y="790068"/>
                </a:cubicBezTo>
                <a:cubicBezTo>
                  <a:pt x="-994" y="777626"/>
                  <a:pt x="-2239" y="762695"/>
                  <a:pt x="3983" y="749009"/>
                </a:cubicBezTo>
                <a:lnTo>
                  <a:pt x="81128" y="568600"/>
                </a:lnTo>
                <a:lnTo>
                  <a:pt x="81128" y="116955"/>
                </a:lnTo>
                <a:cubicBezTo>
                  <a:pt x="81128" y="92071"/>
                  <a:pt x="99793" y="73408"/>
                  <a:pt x="124678" y="73408"/>
                </a:cubicBezTo>
                <a:lnTo>
                  <a:pt x="609948" y="73408"/>
                </a:lnTo>
                <a:cubicBezTo>
                  <a:pt x="613680" y="32349"/>
                  <a:pt x="646032" y="0"/>
                  <a:pt x="685849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A7443379-72CB-D145-A900-981157B95841}"/>
              </a:ext>
            </a:extLst>
          </p:cNvPr>
          <p:cNvSpPr/>
          <p:nvPr/>
        </p:nvSpPr>
        <p:spPr>
          <a:xfrm>
            <a:off x="1503674" y="10383886"/>
            <a:ext cx="2068014" cy="206730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1" h="1660">
                <a:moveTo>
                  <a:pt x="1661" y="830"/>
                </a:moveTo>
                <a:cubicBezTo>
                  <a:pt x="1661" y="1289"/>
                  <a:pt x="1289" y="1660"/>
                  <a:pt x="831" y="1660"/>
                </a:cubicBezTo>
                <a:cubicBezTo>
                  <a:pt x="372" y="1660"/>
                  <a:pt x="0" y="1289"/>
                  <a:pt x="0" y="830"/>
                </a:cubicBezTo>
                <a:cubicBezTo>
                  <a:pt x="0" y="372"/>
                  <a:pt x="372" y="0"/>
                  <a:pt x="831" y="0"/>
                </a:cubicBezTo>
                <a:cubicBezTo>
                  <a:pt x="1289" y="0"/>
                  <a:pt x="1661" y="372"/>
                  <a:pt x="1661" y="83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9636983B-CBF3-5249-94D5-3FB7CE778ECA}"/>
              </a:ext>
            </a:extLst>
          </p:cNvPr>
          <p:cNvSpPr/>
          <p:nvPr/>
        </p:nvSpPr>
        <p:spPr>
          <a:xfrm>
            <a:off x="1726671" y="10605691"/>
            <a:ext cx="1622021" cy="162368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3" h="1304">
                <a:moveTo>
                  <a:pt x="1303" y="652"/>
                </a:moveTo>
                <a:cubicBezTo>
                  <a:pt x="1303" y="1012"/>
                  <a:pt x="1011" y="1304"/>
                  <a:pt x="652" y="1304"/>
                </a:cubicBezTo>
                <a:cubicBezTo>
                  <a:pt x="292" y="1304"/>
                  <a:pt x="0" y="1012"/>
                  <a:pt x="0" y="652"/>
                </a:cubicBezTo>
                <a:cubicBezTo>
                  <a:pt x="0" y="292"/>
                  <a:pt x="292" y="0"/>
                  <a:pt x="652" y="0"/>
                </a:cubicBezTo>
                <a:cubicBezTo>
                  <a:pt x="1011" y="0"/>
                  <a:pt x="1303" y="292"/>
                  <a:pt x="1303" y="652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0069FCBA-9B02-DC4E-923D-1F51E077C04B}"/>
              </a:ext>
            </a:extLst>
          </p:cNvPr>
          <p:cNvSpPr/>
          <p:nvPr/>
        </p:nvSpPr>
        <p:spPr>
          <a:xfrm>
            <a:off x="2025661" y="11003205"/>
            <a:ext cx="1025287" cy="829913"/>
          </a:xfrm>
          <a:custGeom>
            <a:avLst/>
            <a:gdLst>
              <a:gd name="connsiteX0" fmla="*/ 442256 w 1025287"/>
              <a:gd name="connsiteY0" fmla="*/ 598136 h 829913"/>
              <a:gd name="connsiteX1" fmla="*/ 442256 w 1025287"/>
              <a:gd name="connsiteY1" fmla="*/ 626130 h 829913"/>
              <a:gd name="connsiteX2" fmla="*/ 465422 w 1025287"/>
              <a:gd name="connsiteY2" fmla="*/ 650473 h 829913"/>
              <a:gd name="connsiteX3" fmla="*/ 487369 w 1025287"/>
              <a:gd name="connsiteY3" fmla="*/ 650473 h 829913"/>
              <a:gd name="connsiteX4" fmla="*/ 499562 w 1025287"/>
              <a:gd name="connsiteY4" fmla="*/ 598136 h 829913"/>
              <a:gd name="connsiteX5" fmla="*/ 366908 w 1025287"/>
              <a:gd name="connsiteY5" fmla="*/ 598136 h 829913"/>
              <a:gd name="connsiteX6" fmla="*/ 366908 w 1025287"/>
              <a:gd name="connsiteY6" fmla="*/ 626516 h 829913"/>
              <a:gd name="connsiteX7" fmla="*/ 317345 w 1025287"/>
              <a:gd name="connsiteY7" fmla="*/ 677106 h 829913"/>
              <a:gd name="connsiteX8" fmla="*/ 280172 w 1025287"/>
              <a:gd name="connsiteY8" fmla="*/ 677106 h 829913"/>
              <a:gd name="connsiteX9" fmla="*/ 256629 w 1025287"/>
              <a:gd name="connsiteY9" fmla="*/ 700550 h 829913"/>
              <a:gd name="connsiteX10" fmla="*/ 280172 w 1025287"/>
              <a:gd name="connsiteY10" fmla="*/ 723994 h 829913"/>
              <a:gd name="connsiteX11" fmla="*/ 487100 w 1025287"/>
              <a:gd name="connsiteY11" fmla="*/ 723994 h 829913"/>
              <a:gd name="connsiteX12" fmla="*/ 487100 w 1025287"/>
              <a:gd name="connsiteY12" fmla="*/ 677106 h 829913"/>
              <a:gd name="connsiteX13" fmla="*/ 464796 w 1025287"/>
              <a:gd name="connsiteY13" fmla="*/ 677106 h 829913"/>
              <a:gd name="connsiteX14" fmla="*/ 415233 w 1025287"/>
              <a:gd name="connsiteY14" fmla="*/ 626516 h 829913"/>
              <a:gd name="connsiteX15" fmla="*/ 415233 w 1025287"/>
              <a:gd name="connsiteY15" fmla="*/ 598136 h 829913"/>
              <a:gd name="connsiteX16" fmla="*/ 690168 w 1025287"/>
              <a:gd name="connsiteY16" fmla="*/ 545799 h 829913"/>
              <a:gd name="connsiteX17" fmla="*/ 755578 w 1025287"/>
              <a:gd name="connsiteY17" fmla="*/ 745186 h 829913"/>
              <a:gd name="connsiteX18" fmla="*/ 756812 w 1025287"/>
              <a:gd name="connsiteY18" fmla="*/ 746424 h 829913"/>
              <a:gd name="connsiteX19" fmla="*/ 822222 w 1025287"/>
              <a:gd name="connsiteY19" fmla="*/ 545799 h 829913"/>
              <a:gd name="connsiteX20" fmla="*/ 625103 w 1025287"/>
              <a:gd name="connsiteY20" fmla="*/ 545799 h 829913"/>
              <a:gd name="connsiteX21" fmla="*/ 514512 w 1025287"/>
              <a:gd name="connsiteY21" fmla="*/ 657408 h 829913"/>
              <a:gd name="connsiteX22" fmla="*/ 514512 w 1025287"/>
              <a:gd name="connsiteY22" fmla="*/ 769016 h 829913"/>
              <a:gd name="connsiteX23" fmla="*/ 548062 w 1025287"/>
              <a:gd name="connsiteY23" fmla="*/ 802499 h 829913"/>
              <a:gd name="connsiteX24" fmla="*/ 965572 w 1025287"/>
              <a:gd name="connsiteY24" fmla="*/ 802499 h 829913"/>
              <a:gd name="connsiteX25" fmla="*/ 997879 w 1025287"/>
              <a:gd name="connsiteY25" fmla="*/ 769016 h 829913"/>
              <a:gd name="connsiteX26" fmla="*/ 997879 w 1025287"/>
              <a:gd name="connsiteY26" fmla="*/ 657408 h 829913"/>
              <a:gd name="connsiteX27" fmla="*/ 887289 w 1025287"/>
              <a:gd name="connsiteY27" fmla="*/ 545799 h 829913"/>
              <a:gd name="connsiteX28" fmla="*/ 851254 w 1025287"/>
              <a:gd name="connsiteY28" fmla="*/ 545799 h 829913"/>
              <a:gd name="connsiteX29" fmla="*/ 782911 w 1025287"/>
              <a:gd name="connsiteY29" fmla="*/ 754135 h 829913"/>
              <a:gd name="connsiteX30" fmla="*/ 755574 w 1025287"/>
              <a:gd name="connsiteY30" fmla="*/ 773977 h 829913"/>
              <a:gd name="connsiteX31" fmla="*/ 729480 w 1025287"/>
              <a:gd name="connsiteY31" fmla="*/ 754135 h 829913"/>
              <a:gd name="connsiteX32" fmla="*/ 662380 w 1025287"/>
              <a:gd name="connsiteY32" fmla="*/ 545799 h 829913"/>
              <a:gd name="connsiteX33" fmla="*/ 331116 w 1025287"/>
              <a:gd name="connsiteY33" fmla="*/ 387542 h 829913"/>
              <a:gd name="connsiteX34" fmla="*/ 287774 w 1025287"/>
              <a:gd name="connsiteY34" fmla="*/ 430631 h 829913"/>
              <a:gd name="connsiteX35" fmla="*/ 287774 w 1025287"/>
              <a:gd name="connsiteY35" fmla="*/ 478644 h 829913"/>
              <a:gd name="connsiteX36" fmla="*/ 297681 w 1025287"/>
              <a:gd name="connsiteY36" fmla="*/ 489724 h 829913"/>
              <a:gd name="connsiteX37" fmla="*/ 483430 w 1025287"/>
              <a:gd name="connsiteY37" fmla="*/ 489724 h 829913"/>
              <a:gd name="connsiteX38" fmla="*/ 494575 w 1025287"/>
              <a:gd name="connsiteY38" fmla="*/ 478644 h 829913"/>
              <a:gd name="connsiteX39" fmla="*/ 494575 w 1025287"/>
              <a:gd name="connsiteY39" fmla="*/ 430631 h 829913"/>
              <a:gd name="connsiteX40" fmla="*/ 451234 w 1025287"/>
              <a:gd name="connsiteY40" fmla="*/ 387542 h 829913"/>
              <a:gd name="connsiteX41" fmla="*/ 331039 w 1025287"/>
              <a:gd name="connsiteY41" fmla="*/ 360124 h 829913"/>
              <a:gd name="connsiteX42" fmla="*/ 451305 w 1025287"/>
              <a:gd name="connsiteY42" fmla="*/ 360124 h 829913"/>
              <a:gd name="connsiteX43" fmla="*/ 520737 w 1025287"/>
              <a:gd name="connsiteY43" fmla="*/ 430589 h 829913"/>
              <a:gd name="connsiteX44" fmla="*/ 520737 w 1025287"/>
              <a:gd name="connsiteY44" fmla="*/ 478802 h 829913"/>
              <a:gd name="connsiteX45" fmla="*/ 483541 w 1025287"/>
              <a:gd name="connsiteY45" fmla="*/ 515889 h 829913"/>
              <a:gd name="connsiteX46" fmla="*/ 297563 w 1025287"/>
              <a:gd name="connsiteY46" fmla="*/ 515889 h 829913"/>
              <a:gd name="connsiteX47" fmla="*/ 260367 w 1025287"/>
              <a:gd name="connsiteY47" fmla="*/ 478802 h 829913"/>
              <a:gd name="connsiteX48" fmla="*/ 260367 w 1025287"/>
              <a:gd name="connsiteY48" fmla="*/ 430589 h 829913"/>
              <a:gd name="connsiteX49" fmla="*/ 331039 w 1025287"/>
              <a:gd name="connsiteY49" fmla="*/ 360124 h 829913"/>
              <a:gd name="connsiteX50" fmla="*/ 767993 w 1025287"/>
              <a:gd name="connsiteY50" fmla="*/ 262931 h 829913"/>
              <a:gd name="connsiteX51" fmla="*/ 630342 w 1025287"/>
              <a:gd name="connsiteY51" fmla="*/ 333496 h 829913"/>
              <a:gd name="connsiteX52" fmla="*/ 624141 w 1025287"/>
              <a:gd name="connsiteY52" fmla="*/ 335971 h 829913"/>
              <a:gd name="connsiteX53" fmla="*/ 759313 w 1025287"/>
              <a:gd name="connsiteY53" fmla="*/ 452341 h 829913"/>
              <a:gd name="connsiteX54" fmla="*/ 895724 w 1025287"/>
              <a:gd name="connsiteY54" fmla="*/ 327306 h 829913"/>
              <a:gd name="connsiteX55" fmla="*/ 770474 w 1025287"/>
              <a:gd name="connsiteY55" fmla="*/ 265407 h 829913"/>
              <a:gd name="connsiteX56" fmla="*/ 836622 w 1025287"/>
              <a:gd name="connsiteY56" fmla="*/ 200621 h 829913"/>
              <a:gd name="connsiteX57" fmla="*/ 789832 w 1025287"/>
              <a:gd name="connsiteY57" fmla="*/ 246151 h 829913"/>
              <a:gd name="connsiteX58" fmla="*/ 895724 w 1025287"/>
              <a:gd name="connsiteY58" fmla="*/ 299064 h 829913"/>
              <a:gd name="connsiteX59" fmla="*/ 836622 w 1025287"/>
              <a:gd name="connsiteY59" fmla="*/ 200621 h 829913"/>
              <a:gd name="connsiteX60" fmla="*/ 391784 w 1025287"/>
              <a:gd name="connsiteY60" fmla="*/ 198133 h 829913"/>
              <a:gd name="connsiteX61" fmla="*/ 335114 w 1025287"/>
              <a:gd name="connsiteY61" fmla="*/ 253585 h 829913"/>
              <a:gd name="connsiteX62" fmla="*/ 391784 w 1025287"/>
              <a:gd name="connsiteY62" fmla="*/ 309037 h 829913"/>
              <a:gd name="connsiteX63" fmla="*/ 445989 w 1025287"/>
              <a:gd name="connsiteY63" fmla="*/ 253585 h 829913"/>
              <a:gd name="connsiteX64" fmla="*/ 391784 w 1025287"/>
              <a:gd name="connsiteY64" fmla="*/ 198133 h 829913"/>
              <a:gd name="connsiteX65" fmla="*/ 759032 w 1025287"/>
              <a:gd name="connsiteY65" fmla="*/ 176949 h 829913"/>
              <a:gd name="connsiteX66" fmla="*/ 622896 w 1025287"/>
              <a:gd name="connsiteY66" fmla="*/ 307791 h 829913"/>
              <a:gd name="connsiteX67" fmla="*/ 811011 w 1025287"/>
              <a:gd name="connsiteY67" fmla="*/ 186824 h 829913"/>
              <a:gd name="connsiteX68" fmla="*/ 759032 w 1025287"/>
              <a:gd name="connsiteY68" fmla="*/ 176949 h 829913"/>
              <a:gd name="connsiteX69" fmla="*/ 391794 w 1025287"/>
              <a:gd name="connsiteY69" fmla="*/ 170718 h 829913"/>
              <a:gd name="connsiteX70" fmla="*/ 473398 w 1025287"/>
              <a:gd name="connsiteY70" fmla="*/ 253585 h 829913"/>
              <a:gd name="connsiteX71" fmla="*/ 391794 w 1025287"/>
              <a:gd name="connsiteY71" fmla="*/ 336451 h 829913"/>
              <a:gd name="connsiteX72" fmla="*/ 308953 w 1025287"/>
              <a:gd name="connsiteY72" fmla="*/ 253585 h 829913"/>
              <a:gd name="connsiteX73" fmla="*/ 391794 w 1025287"/>
              <a:gd name="connsiteY73" fmla="*/ 170718 h 829913"/>
              <a:gd name="connsiteX74" fmla="*/ 187464 w 1025287"/>
              <a:gd name="connsiteY74" fmla="*/ 43614 h 829913"/>
              <a:gd name="connsiteX75" fmla="*/ 200572 w 1025287"/>
              <a:gd name="connsiteY75" fmla="*/ 57945 h 829913"/>
              <a:gd name="connsiteX76" fmla="*/ 187464 w 1025287"/>
              <a:gd name="connsiteY76" fmla="*/ 72275 h 829913"/>
              <a:gd name="connsiteX77" fmla="*/ 173165 w 1025287"/>
              <a:gd name="connsiteY77" fmla="*/ 57945 h 829913"/>
              <a:gd name="connsiteX78" fmla="*/ 187464 w 1025287"/>
              <a:gd name="connsiteY78" fmla="*/ 43614 h 829913"/>
              <a:gd name="connsiteX79" fmla="*/ 128940 w 1025287"/>
              <a:gd name="connsiteY79" fmla="*/ 43614 h 829913"/>
              <a:gd name="connsiteX80" fmla="*/ 143266 w 1025287"/>
              <a:gd name="connsiteY80" fmla="*/ 57945 h 829913"/>
              <a:gd name="connsiteX81" fmla="*/ 128940 w 1025287"/>
              <a:gd name="connsiteY81" fmla="*/ 72275 h 829913"/>
              <a:gd name="connsiteX82" fmla="*/ 114613 w 1025287"/>
              <a:gd name="connsiteY82" fmla="*/ 57945 h 829913"/>
              <a:gd name="connsiteX83" fmla="*/ 128940 w 1025287"/>
              <a:gd name="connsiteY83" fmla="*/ 43614 h 829913"/>
              <a:gd name="connsiteX84" fmla="*/ 70414 w 1025287"/>
              <a:gd name="connsiteY84" fmla="*/ 43614 h 829913"/>
              <a:gd name="connsiteX85" fmla="*/ 84713 w 1025287"/>
              <a:gd name="connsiteY85" fmla="*/ 57945 h 829913"/>
              <a:gd name="connsiteX86" fmla="*/ 70414 w 1025287"/>
              <a:gd name="connsiteY86" fmla="*/ 72275 h 829913"/>
              <a:gd name="connsiteX87" fmla="*/ 57306 w 1025287"/>
              <a:gd name="connsiteY87" fmla="*/ 57945 h 829913"/>
              <a:gd name="connsiteX88" fmla="*/ 70414 w 1025287"/>
              <a:gd name="connsiteY88" fmla="*/ 43614 h 829913"/>
              <a:gd name="connsiteX89" fmla="*/ 47303 w 1025287"/>
              <a:gd name="connsiteY89" fmla="*/ 26169 h 829913"/>
              <a:gd name="connsiteX90" fmla="*/ 26161 w 1025287"/>
              <a:gd name="connsiteY90" fmla="*/ 49381 h 829913"/>
              <a:gd name="connsiteX91" fmla="*/ 26161 w 1025287"/>
              <a:gd name="connsiteY91" fmla="*/ 88475 h 829913"/>
              <a:gd name="connsiteX92" fmla="*/ 754949 w 1025287"/>
              <a:gd name="connsiteY92" fmla="*/ 88475 h 829913"/>
              <a:gd name="connsiteX93" fmla="*/ 754949 w 1025287"/>
              <a:gd name="connsiteY93" fmla="*/ 49381 h 829913"/>
              <a:gd name="connsiteX94" fmla="*/ 733807 w 1025287"/>
              <a:gd name="connsiteY94" fmla="*/ 26169 h 829913"/>
              <a:gd name="connsiteX95" fmla="*/ 47283 w 1025287"/>
              <a:gd name="connsiteY95" fmla="*/ 0 h 829913"/>
              <a:gd name="connsiteX96" fmla="*/ 734126 w 1025287"/>
              <a:gd name="connsiteY96" fmla="*/ 0 h 829913"/>
              <a:gd name="connsiteX97" fmla="*/ 782652 w 1025287"/>
              <a:gd name="connsiteY97" fmla="*/ 49770 h 829913"/>
              <a:gd name="connsiteX98" fmla="*/ 782652 w 1025287"/>
              <a:gd name="connsiteY98" fmla="*/ 151798 h 829913"/>
              <a:gd name="connsiteX99" fmla="*/ 839889 w 1025287"/>
              <a:gd name="connsiteY99" fmla="*/ 170462 h 829913"/>
              <a:gd name="connsiteX100" fmla="*/ 841134 w 1025287"/>
              <a:gd name="connsiteY100" fmla="*/ 171706 h 829913"/>
              <a:gd name="connsiteX101" fmla="*/ 924500 w 1025287"/>
              <a:gd name="connsiteY101" fmla="*/ 314795 h 829913"/>
              <a:gd name="connsiteX102" fmla="*/ 924500 w 1025287"/>
              <a:gd name="connsiteY102" fmla="*/ 316039 h 829913"/>
              <a:gd name="connsiteX103" fmla="*/ 759011 w 1025287"/>
              <a:gd name="connsiteY103" fmla="*/ 479035 h 829913"/>
              <a:gd name="connsiteX104" fmla="*/ 594766 w 1025287"/>
              <a:gd name="connsiteY104" fmla="*/ 314795 h 829913"/>
              <a:gd name="connsiteX105" fmla="*/ 755278 w 1025287"/>
              <a:gd name="connsiteY105" fmla="*/ 149310 h 829913"/>
              <a:gd name="connsiteX106" fmla="*/ 755278 w 1025287"/>
              <a:gd name="connsiteY106" fmla="*/ 116959 h 829913"/>
              <a:gd name="connsiteX107" fmla="*/ 26130 w 1025287"/>
              <a:gd name="connsiteY107" fmla="*/ 116959 h 829913"/>
              <a:gd name="connsiteX108" fmla="*/ 26130 w 1025287"/>
              <a:gd name="connsiteY108" fmla="*/ 547469 h 829913"/>
              <a:gd name="connsiteX109" fmla="*/ 47283 w 1025287"/>
              <a:gd name="connsiteY109" fmla="*/ 569865 h 829913"/>
              <a:gd name="connsiteX110" fmla="*/ 516376 w 1025287"/>
              <a:gd name="connsiteY110" fmla="*/ 569865 h 829913"/>
              <a:gd name="connsiteX111" fmla="*/ 624629 w 1025287"/>
              <a:gd name="connsiteY111" fmla="*/ 517607 h 829913"/>
              <a:gd name="connsiteX112" fmla="*/ 887172 w 1025287"/>
              <a:gd name="connsiteY112" fmla="*/ 517607 h 829913"/>
              <a:gd name="connsiteX113" fmla="*/ 1025287 w 1025287"/>
              <a:gd name="connsiteY113" fmla="*/ 656963 h 829913"/>
              <a:gd name="connsiteX114" fmla="*/ 1025287 w 1025287"/>
              <a:gd name="connsiteY114" fmla="*/ 768945 h 829913"/>
              <a:gd name="connsiteX115" fmla="*/ 965562 w 1025287"/>
              <a:gd name="connsiteY115" fmla="*/ 829913 h 829913"/>
              <a:gd name="connsiteX116" fmla="*/ 547484 w 1025287"/>
              <a:gd name="connsiteY116" fmla="*/ 829913 h 829913"/>
              <a:gd name="connsiteX117" fmla="*/ 487758 w 1025287"/>
              <a:gd name="connsiteY117" fmla="*/ 768945 h 829913"/>
              <a:gd name="connsiteX118" fmla="*/ 487758 w 1025287"/>
              <a:gd name="connsiteY118" fmla="*/ 751525 h 829913"/>
              <a:gd name="connsiteX119" fmla="*/ 279963 w 1025287"/>
              <a:gd name="connsiteY119" fmla="*/ 751525 h 829913"/>
              <a:gd name="connsiteX120" fmla="*/ 228948 w 1025287"/>
              <a:gd name="connsiteY120" fmla="*/ 700511 h 829913"/>
              <a:gd name="connsiteX121" fmla="*/ 279963 w 1025287"/>
              <a:gd name="connsiteY121" fmla="*/ 650741 h 829913"/>
              <a:gd name="connsiteX122" fmla="*/ 317292 w 1025287"/>
              <a:gd name="connsiteY122" fmla="*/ 650741 h 829913"/>
              <a:gd name="connsiteX123" fmla="*/ 339689 w 1025287"/>
              <a:gd name="connsiteY123" fmla="*/ 625856 h 829913"/>
              <a:gd name="connsiteX124" fmla="*/ 339689 w 1025287"/>
              <a:gd name="connsiteY124" fmla="*/ 597239 h 829913"/>
              <a:gd name="connsiteX125" fmla="*/ 47283 w 1025287"/>
              <a:gd name="connsiteY125" fmla="*/ 597239 h 829913"/>
              <a:gd name="connsiteX126" fmla="*/ 0 w 1025287"/>
              <a:gd name="connsiteY126" fmla="*/ 547469 h 829913"/>
              <a:gd name="connsiteX127" fmla="*/ 0 w 1025287"/>
              <a:gd name="connsiteY127" fmla="*/ 49770 h 829913"/>
              <a:gd name="connsiteX128" fmla="*/ 47283 w 1025287"/>
              <a:gd name="connsiteY128" fmla="*/ 0 h 82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1025287" h="829913">
                <a:moveTo>
                  <a:pt x="442256" y="598136"/>
                </a:moveTo>
                <a:lnTo>
                  <a:pt x="442256" y="626130"/>
                </a:lnTo>
                <a:cubicBezTo>
                  <a:pt x="442256" y="639519"/>
                  <a:pt x="452010" y="650473"/>
                  <a:pt x="465422" y="650473"/>
                </a:cubicBezTo>
                <a:lnTo>
                  <a:pt x="487369" y="650473"/>
                </a:lnTo>
                <a:cubicBezTo>
                  <a:pt x="487369" y="632216"/>
                  <a:pt x="492246" y="613959"/>
                  <a:pt x="499562" y="598136"/>
                </a:cubicBezTo>
                <a:close/>
                <a:moveTo>
                  <a:pt x="366908" y="598136"/>
                </a:moveTo>
                <a:lnTo>
                  <a:pt x="366908" y="626516"/>
                </a:lnTo>
                <a:cubicBezTo>
                  <a:pt x="366908" y="654895"/>
                  <a:pt x="344605" y="677106"/>
                  <a:pt x="317345" y="677106"/>
                </a:cubicBezTo>
                <a:lnTo>
                  <a:pt x="280172" y="677106"/>
                </a:lnTo>
                <a:cubicBezTo>
                  <a:pt x="266542" y="677106"/>
                  <a:pt x="256629" y="688211"/>
                  <a:pt x="256629" y="700550"/>
                </a:cubicBezTo>
                <a:cubicBezTo>
                  <a:pt x="256629" y="712889"/>
                  <a:pt x="266542" y="723994"/>
                  <a:pt x="280172" y="723994"/>
                </a:cubicBezTo>
                <a:lnTo>
                  <a:pt x="487100" y="723994"/>
                </a:lnTo>
                <a:lnTo>
                  <a:pt x="487100" y="677106"/>
                </a:lnTo>
                <a:lnTo>
                  <a:pt x="464796" y="677106"/>
                </a:lnTo>
                <a:cubicBezTo>
                  <a:pt x="437536" y="677106"/>
                  <a:pt x="415233" y="654895"/>
                  <a:pt x="415233" y="626516"/>
                </a:cubicBezTo>
                <a:lnTo>
                  <a:pt x="415233" y="598136"/>
                </a:lnTo>
                <a:close/>
                <a:moveTo>
                  <a:pt x="690168" y="545799"/>
                </a:moveTo>
                <a:lnTo>
                  <a:pt x="755578" y="745186"/>
                </a:lnTo>
                <a:cubicBezTo>
                  <a:pt x="755578" y="746424"/>
                  <a:pt x="756812" y="746424"/>
                  <a:pt x="756812" y="746424"/>
                </a:cubicBezTo>
                <a:lnTo>
                  <a:pt x="822222" y="545799"/>
                </a:lnTo>
                <a:close/>
                <a:moveTo>
                  <a:pt x="625103" y="545799"/>
                </a:moveTo>
                <a:cubicBezTo>
                  <a:pt x="564216" y="545799"/>
                  <a:pt x="514512" y="595403"/>
                  <a:pt x="514512" y="657408"/>
                </a:cubicBezTo>
                <a:lnTo>
                  <a:pt x="514512" y="769016"/>
                </a:lnTo>
                <a:cubicBezTo>
                  <a:pt x="514512" y="787618"/>
                  <a:pt x="529423" y="802499"/>
                  <a:pt x="548062" y="802499"/>
                </a:cubicBezTo>
                <a:lnTo>
                  <a:pt x="965572" y="802499"/>
                </a:lnTo>
                <a:cubicBezTo>
                  <a:pt x="982968" y="802499"/>
                  <a:pt x="997879" y="787618"/>
                  <a:pt x="997879" y="769016"/>
                </a:cubicBezTo>
                <a:lnTo>
                  <a:pt x="997879" y="657408"/>
                </a:lnTo>
                <a:cubicBezTo>
                  <a:pt x="997879" y="595403"/>
                  <a:pt x="948176" y="545799"/>
                  <a:pt x="887289" y="545799"/>
                </a:cubicBezTo>
                <a:lnTo>
                  <a:pt x="851254" y="545799"/>
                </a:lnTo>
                <a:lnTo>
                  <a:pt x="782911" y="754135"/>
                </a:lnTo>
                <a:cubicBezTo>
                  <a:pt x="779184" y="765296"/>
                  <a:pt x="768000" y="773977"/>
                  <a:pt x="755574" y="773977"/>
                </a:cubicBezTo>
                <a:cubicBezTo>
                  <a:pt x="744391" y="773977"/>
                  <a:pt x="733208" y="765296"/>
                  <a:pt x="729480" y="754135"/>
                </a:cubicBezTo>
                <a:lnTo>
                  <a:pt x="662380" y="545799"/>
                </a:lnTo>
                <a:close/>
                <a:moveTo>
                  <a:pt x="331116" y="387542"/>
                </a:moveTo>
                <a:cubicBezTo>
                  <a:pt x="307587" y="387542"/>
                  <a:pt x="287774" y="406009"/>
                  <a:pt x="287774" y="430631"/>
                </a:cubicBezTo>
                <a:lnTo>
                  <a:pt x="287774" y="478644"/>
                </a:lnTo>
                <a:cubicBezTo>
                  <a:pt x="287774" y="483568"/>
                  <a:pt x="291489" y="489724"/>
                  <a:pt x="297681" y="489724"/>
                </a:cubicBezTo>
                <a:lnTo>
                  <a:pt x="483430" y="489724"/>
                </a:lnTo>
                <a:cubicBezTo>
                  <a:pt x="489622" y="489724"/>
                  <a:pt x="494575" y="483568"/>
                  <a:pt x="494575" y="478644"/>
                </a:cubicBezTo>
                <a:lnTo>
                  <a:pt x="494575" y="430631"/>
                </a:lnTo>
                <a:cubicBezTo>
                  <a:pt x="494575" y="406009"/>
                  <a:pt x="474762" y="387542"/>
                  <a:pt x="451234" y="387542"/>
                </a:cubicBezTo>
                <a:close/>
                <a:moveTo>
                  <a:pt x="331039" y="360124"/>
                </a:moveTo>
                <a:lnTo>
                  <a:pt x="451305" y="360124"/>
                </a:lnTo>
                <a:cubicBezTo>
                  <a:pt x="489741" y="360124"/>
                  <a:pt x="520737" y="391030"/>
                  <a:pt x="520737" y="430589"/>
                </a:cubicBezTo>
                <a:lnTo>
                  <a:pt x="520737" y="478802"/>
                </a:lnTo>
                <a:cubicBezTo>
                  <a:pt x="520737" y="499818"/>
                  <a:pt x="504619" y="515889"/>
                  <a:pt x="483541" y="515889"/>
                </a:cubicBezTo>
                <a:lnTo>
                  <a:pt x="297563" y="515889"/>
                </a:lnTo>
                <a:cubicBezTo>
                  <a:pt x="277725" y="515889"/>
                  <a:pt x="260367" y="499818"/>
                  <a:pt x="260367" y="478802"/>
                </a:cubicBezTo>
                <a:lnTo>
                  <a:pt x="260367" y="430589"/>
                </a:lnTo>
                <a:cubicBezTo>
                  <a:pt x="260367" y="391030"/>
                  <a:pt x="291364" y="360124"/>
                  <a:pt x="331039" y="360124"/>
                </a:cubicBezTo>
                <a:close/>
                <a:moveTo>
                  <a:pt x="767993" y="262931"/>
                </a:moveTo>
                <a:cubicBezTo>
                  <a:pt x="727070" y="295118"/>
                  <a:pt x="679946" y="318640"/>
                  <a:pt x="630342" y="333496"/>
                </a:cubicBezTo>
                <a:lnTo>
                  <a:pt x="624141" y="335971"/>
                </a:lnTo>
                <a:cubicBezTo>
                  <a:pt x="634062" y="401584"/>
                  <a:pt x="691107" y="452341"/>
                  <a:pt x="759313" y="452341"/>
                </a:cubicBezTo>
                <a:cubicBezTo>
                  <a:pt x="831239" y="452341"/>
                  <a:pt x="890764" y="396632"/>
                  <a:pt x="895724" y="327306"/>
                </a:cubicBezTo>
                <a:cubicBezTo>
                  <a:pt x="848600" y="322354"/>
                  <a:pt x="803956" y="300070"/>
                  <a:pt x="770474" y="265407"/>
                </a:cubicBezTo>
                <a:close/>
                <a:moveTo>
                  <a:pt x="836622" y="200621"/>
                </a:moveTo>
                <a:cubicBezTo>
                  <a:pt x="821846" y="216618"/>
                  <a:pt x="807070" y="231384"/>
                  <a:pt x="789832" y="246151"/>
                </a:cubicBezTo>
                <a:cubicBezTo>
                  <a:pt x="818152" y="275684"/>
                  <a:pt x="856322" y="294142"/>
                  <a:pt x="895724" y="299064"/>
                </a:cubicBezTo>
                <a:cubicBezTo>
                  <a:pt x="892030" y="258456"/>
                  <a:pt x="869867" y="222771"/>
                  <a:pt x="836622" y="200621"/>
                </a:cubicBezTo>
                <a:close/>
                <a:moveTo>
                  <a:pt x="391784" y="198133"/>
                </a:moveTo>
                <a:cubicBezTo>
                  <a:pt x="359753" y="198133"/>
                  <a:pt x="335114" y="222778"/>
                  <a:pt x="335114" y="253585"/>
                </a:cubicBezTo>
                <a:cubicBezTo>
                  <a:pt x="335114" y="284392"/>
                  <a:pt x="359753" y="309037"/>
                  <a:pt x="391784" y="309037"/>
                </a:cubicBezTo>
                <a:cubicBezTo>
                  <a:pt x="421350" y="309037"/>
                  <a:pt x="445989" y="284392"/>
                  <a:pt x="445989" y="253585"/>
                </a:cubicBezTo>
                <a:cubicBezTo>
                  <a:pt x="445989" y="222778"/>
                  <a:pt x="421350" y="198133"/>
                  <a:pt x="391784" y="198133"/>
                </a:cubicBezTo>
                <a:close/>
                <a:moveTo>
                  <a:pt x="759032" y="176949"/>
                </a:moveTo>
                <a:cubicBezTo>
                  <a:pt x="686014" y="176949"/>
                  <a:pt x="626609" y="234964"/>
                  <a:pt x="622896" y="307791"/>
                </a:cubicBezTo>
                <a:cubicBezTo>
                  <a:pt x="695914" y="284338"/>
                  <a:pt x="760270" y="243604"/>
                  <a:pt x="811011" y="186824"/>
                </a:cubicBezTo>
                <a:cubicBezTo>
                  <a:pt x="794922" y="180652"/>
                  <a:pt x="777596" y="176949"/>
                  <a:pt x="759032" y="176949"/>
                </a:cubicBezTo>
                <a:close/>
                <a:moveTo>
                  <a:pt x="391794" y="170718"/>
                </a:moveTo>
                <a:cubicBezTo>
                  <a:pt x="436305" y="170718"/>
                  <a:pt x="473398" y="209059"/>
                  <a:pt x="473398" y="253585"/>
                </a:cubicBezTo>
                <a:cubicBezTo>
                  <a:pt x="473398" y="299347"/>
                  <a:pt x="436305" y="336451"/>
                  <a:pt x="391794" y="336451"/>
                </a:cubicBezTo>
                <a:cubicBezTo>
                  <a:pt x="346046" y="336451"/>
                  <a:pt x="308953" y="299347"/>
                  <a:pt x="308953" y="253585"/>
                </a:cubicBezTo>
                <a:cubicBezTo>
                  <a:pt x="308953" y="209059"/>
                  <a:pt x="346046" y="170718"/>
                  <a:pt x="391794" y="170718"/>
                </a:cubicBezTo>
                <a:close/>
                <a:moveTo>
                  <a:pt x="187464" y="43614"/>
                </a:moveTo>
                <a:cubicBezTo>
                  <a:pt x="194614" y="43614"/>
                  <a:pt x="200572" y="49585"/>
                  <a:pt x="200572" y="57945"/>
                </a:cubicBezTo>
                <a:cubicBezTo>
                  <a:pt x="200572" y="66304"/>
                  <a:pt x="194614" y="72275"/>
                  <a:pt x="187464" y="72275"/>
                </a:cubicBezTo>
                <a:cubicBezTo>
                  <a:pt x="179123" y="72275"/>
                  <a:pt x="173165" y="66304"/>
                  <a:pt x="173165" y="57945"/>
                </a:cubicBezTo>
                <a:cubicBezTo>
                  <a:pt x="173165" y="49585"/>
                  <a:pt x="179123" y="43614"/>
                  <a:pt x="187464" y="43614"/>
                </a:cubicBezTo>
                <a:close/>
                <a:moveTo>
                  <a:pt x="128940" y="43614"/>
                </a:moveTo>
                <a:cubicBezTo>
                  <a:pt x="136103" y="43614"/>
                  <a:pt x="143266" y="49585"/>
                  <a:pt x="143266" y="57945"/>
                </a:cubicBezTo>
                <a:cubicBezTo>
                  <a:pt x="143266" y="66304"/>
                  <a:pt x="136103" y="72275"/>
                  <a:pt x="128940" y="72275"/>
                </a:cubicBezTo>
                <a:cubicBezTo>
                  <a:pt x="121776" y="72275"/>
                  <a:pt x="114613" y="66304"/>
                  <a:pt x="114613" y="57945"/>
                </a:cubicBezTo>
                <a:cubicBezTo>
                  <a:pt x="114613" y="49585"/>
                  <a:pt x="121776" y="43614"/>
                  <a:pt x="128940" y="43614"/>
                </a:cubicBezTo>
                <a:close/>
                <a:moveTo>
                  <a:pt x="70414" y="43614"/>
                </a:moveTo>
                <a:cubicBezTo>
                  <a:pt x="78755" y="43614"/>
                  <a:pt x="84713" y="49585"/>
                  <a:pt x="84713" y="57945"/>
                </a:cubicBezTo>
                <a:cubicBezTo>
                  <a:pt x="84713" y="66304"/>
                  <a:pt x="78755" y="72275"/>
                  <a:pt x="70414" y="72275"/>
                </a:cubicBezTo>
                <a:cubicBezTo>
                  <a:pt x="62072" y="72275"/>
                  <a:pt x="57306" y="66304"/>
                  <a:pt x="57306" y="57945"/>
                </a:cubicBezTo>
                <a:cubicBezTo>
                  <a:pt x="57306" y="49585"/>
                  <a:pt x="62072" y="43614"/>
                  <a:pt x="70414" y="43614"/>
                </a:cubicBezTo>
                <a:close/>
                <a:moveTo>
                  <a:pt x="47303" y="26169"/>
                </a:moveTo>
                <a:cubicBezTo>
                  <a:pt x="36110" y="26169"/>
                  <a:pt x="26161" y="35942"/>
                  <a:pt x="26161" y="49381"/>
                </a:cubicBezTo>
                <a:lnTo>
                  <a:pt x="26161" y="88475"/>
                </a:lnTo>
                <a:lnTo>
                  <a:pt x="754949" y="88475"/>
                </a:lnTo>
                <a:lnTo>
                  <a:pt x="754949" y="49381"/>
                </a:lnTo>
                <a:cubicBezTo>
                  <a:pt x="754949" y="35942"/>
                  <a:pt x="746243" y="26169"/>
                  <a:pt x="733807" y="26169"/>
                </a:cubicBezTo>
                <a:close/>
                <a:moveTo>
                  <a:pt x="47283" y="0"/>
                </a:moveTo>
                <a:lnTo>
                  <a:pt x="734126" y="0"/>
                </a:lnTo>
                <a:cubicBezTo>
                  <a:pt x="761500" y="0"/>
                  <a:pt x="782652" y="22396"/>
                  <a:pt x="782652" y="49770"/>
                </a:cubicBezTo>
                <a:lnTo>
                  <a:pt x="782652" y="151798"/>
                </a:lnTo>
                <a:cubicBezTo>
                  <a:pt x="802561" y="154287"/>
                  <a:pt x="822469" y="161752"/>
                  <a:pt x="839889" y="170462"/>
                </a:cubicBezTo>
                <a:cubicBezTo>
                  <a:pt x="839889" y="170462"/>
                  <a:pt x="839889" y="170462"/>
                  <a:pt x="841134" y="171706"/>
                </a:cubicBezTo>
                <a:cubicBezTo>
                  <a:pt x="890905" y="200324"/>
                  <a:pt x="924500" y="253826"/>
                  <a:pt x="924500" y="314795"/>
                </a:cubicBezTo>
                <a:cubicBezTo>
                  <a:pt x="924500" y="314795"/>
                  <a:pt x="924500" y="314795"/>
                  <a:pt x="924500" y="316039"/>
                </a:cubicBezTo>
                <a:cubicBezTo>
                  <a:pt x="924500" y="405625"/>
                  <a:pt x="849844" y="479035"/>
                  <a:pt x="759011" y="479035"/>
                </a:cubicBezTo>
                <a:cubicBezTo>
                  <a:pt x="668179" y="479035"/>
                  <a:pt x="594766" y="405625"/>
                  <a:pt x="594766" y="314795"/>
                </a:cubicBezTo>
                <a:cubicBezTo>
                  <a:pt x="594766" y="225209"/>
                  <a:pt x="666934" y="151798"/>
                  <a:pt x="755278" y="149310"/>
                </a:cubicBezTo>
                <a:lnTo>
                  <a:pt x="755278" y="116959"/>
                </a:lnTo>
                <a:lnTo>
                  <a:pt x="26130" y="116959"/>
                </a:lnTo>
                <a:lnTo>
                  <a:pt x="26130" y="547469"/>
                </a:lnTo>
                <a:cubicBezTo>
                  <a:pt x="26130" y="561156"/>
                  <a:pt x="36084" y="569865"/>
                  <a:pt x="47283" y="569865"/>
                </a:cubicBezTo>
                <a:lnTo>
                  <a:pt x="516376" y="569865"/>
                </a:lnTo>
                <a:cubicBezTo>
                  <a:pt x="542506" y="538759"/>
                  <a:pt x="581079" y="517607"/>
                  <a:pt x="624629" y="517607"/>
                </a:cubicBezTo>
                <a:lnTo>
                  <a:pt x="887172" y="517607"/>
                </a:lnTo>
                <a:cubicBezTo>
                  <a:pt x="963073" y="517607"/>
                  <a:pt x="1025287" y="581063"/>
                  <a:pt x="1025287" y="656963"/>
                </a:cubicBezTo>
                <a:lnTo>
                  <a:pt x="1025287" y="768945"/>
                </a:lnTo>
                <a:cubicBezTo>
                  <a:pt x="1025287" y="802540"/>
                  <a:pt x="997913" y="829913"/>
                  <a:pt x="965562" y="829913"/>
                </a:cubicBezTo>
                <a:lnTo>
                  <a:pt x="547484" y="829913"/>
                </a:lnTo>
                <a:cubicBezTo>
                  <a:pt x="513888" y="829913"/>
                  <a:pt x="487758" y="802540"/>
                  <a:pt x="487758" y="768945"/>
                </a:cubicBezTo>
                <a:lnTo>
                  <a:pt x="487758" y="751525"/>
                </a:lnTo>
                <a:lnTo>
                  <a:pt x="279963" y="751525"/>
                </a:lnTo>
                <a:cubicBezTo>
                  <a:pt x="252589" y="751525"/>
                  <a:pt x="228948" y="729129"/>
                  <a:pt x="228948" y="700511"/>
                </a:cubicBezTo>
                <a:cubicBezTo>
                  <a:pt x="228948" y="673138"/>
                  <a:pt x="252589" y="650741"/>
                  <a:pt x="279963" y="650741"/>
                </a:cubicBezTo>
                <a:lnTo>
                  <a:pt x="317292" y="650741"/>
                </a:lnTo>
                <a:cubicBezTo>
                  <a:pt x="329734" y="650741"/>
                  <a:pt x="339689" y="639543"/>
                  <a:pt x="339689" y="625856"/>
                </a:cubicBezTo>
                <a:lnTo>
                  <a:pt x="339689" y="597239"/>
                </a:lnTo>
                <a:lnTo>
                  <a:pt x="47283" y="597239"/>
                </a:lnTo>
                <a:cubicBezTo>
                  <a:pt x="21153" y="597239"/>
                  <a:pt x="0" y="574842"/>
                  <a:pt x="0" y="547469"/>
                </a:cubicBezTo>
                <a:lnTo>
                  <a:pt x="0" y="49770"/>
                </a:lnTo>
                <a:cubicBezTo>
                  <a:pt x="0" y="22396"/>
                  <a:pt x="21153" y="0"/>
                  <a:pt x="47283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2DF6C5C4-94C2-C549-BCC5-E2AA2C3AE462}"/>
              </a:ext>
            </a:extLst>
          </p:cNvPr>
          <p:cNvSpPr txBox="1"/>
          <p:nvPr/>
        </p:nvSpPr>
        <p:spPr>
          <a:xfrm>
            <a:off x="3790315" y="3864822"/>
            <a:ext cx="478612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7AD534C3-AD7A-364D-AA7D-5399A269F402}"/>
              </a:ext>
            </a:extLst>
          </p:cNvPr>
          <p:cNvSpPr txBox="1"/>
          <p:nvPr/>
        </p:nvSpPr>
        <p:spPr>
          <a:xfrm>
            <a:off x="3790316" y="4546164"/>
            <a:ext cx="478612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AA82250C-C68B-EC47-A5B1-618D9DA106E7}"/>
              </a:ext>
            </a:extLst>
          </p:cNvPr>
          <p:cNvSpPr txBox="1"/>
          <p:nvPr/>
        </p:nvSpPr>
        <p:spPr>
          <a:xfrm>
            <a:off x="3800828" y="7224888"/>
            <a:ext cx="478612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D6B71A54-953E-F346-AB52-A9650F5744C6}"/>
              </a:ext>
            </a:extLst>
          </p:cNvPr>
          <p:cNvSpPr txBox="1"/>
          <p:nvPr/>
        </p:nvSpPr>
        <p:spPr>
          <a:xfrm>
            <a:off x="3800829" y="7907260"/>
            <a:ext cx="478612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39367A7C-9B21-3544-BBBE-2545C6B6FD17}"/>
              </a:ext>
            </a:extLst>
          </p:cNvPr>
          <p:cNvSpPr txBox="1"/>
          <p:nvPr/>
        </p:nvSpPr>
        <p:spPr>
          <a:xfrm>
            <a:off x="3790316" y="10574877"/>
            <a:ext cx="478612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E1ECFE57-F7D0-1F48-828A-20A678985B1B}"/>
              </a:ext>
            </a:extLst>
          </p:cNvPr>
          <p:cNvSpPr txBox="1"/>
          <p:nvPr/>
        </p:nvSpPr>
        <p:spPr>
          <a:xfrm>
            <a:off x="3790317" y="11257249"/>
            <a:ext cx="478612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3121172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roup 696">
            <a:extLst>
              <a:ext uri="{FF2B5EF4-FFF2-40B4-BE49-F238E27FC236}">
                <a16:creationId xmlns:a16="http://schemas.microsoft.com/office/drawing/2014/main" id="{CFEE00DF-75A3-DF4F-9EAF-40FF0949A58B}"/>
              </a:ext>
            </a:extLst>
          </p:cNvPr>
          <p:cNvGrpSpPr/>
          <p:nvPr/>
        </p:nvGrpSpPr>
        <p:grpSpPr>
          <a:xfrm>
            <a:off x="1524853" y="4252134"/>
            <a:ext cx="11987004" cy="7761517"/>
            <a:chOff x="1524853" y="4252134"/>
            <a:chExt cx="11987004" cy="7761517"/>
          </a:xfrm>
        </p:grpSpPr>
        <p:grpSp>
          <p:nvGrpSpPr>
            <p:cNvPr id="682" name="Group 681">
              <a:extLst>
                <a:ext uri="{FF2B5EF4-FFF2-40B4-BE49-F238E27FC236}">
                  <a16:creationId xmlns:a16="http://schemas.microsoft.com/office/drawing/2014/main" id="{D8B96768-7DBE-7C41-A10F-CD4B519A39E0}"/>
                </a:ext>
              </a:extLst>
            </p:cNvPr>
            <p:cNvGrpSpPr/>
            <p:nvPr/>
          </p:nvGrpSpPr>
          <p:grpSpPr>
            <a:xfrm>
              <a:off x="8939554" y="4252134"/>
              <a:ext cx="4572303" cy="3969241"/>
              <a:chOff x="8939554" y="4252134"/>
              <a:chExt cx="4572303" cy="3969241"/>
            </a:xfrm>
          </p:grpSpPr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A9EFCFAE-A9C4-9B4B-A09E-6100BFFC1379}"/>
                  </a:ext>
                </a:extLst>
              </p:cNvPr>
              <p:cNvSpPr/>
              <p:nvPr/>
            </p:nvSpPr>
            <p:spPr>
              <a:xfrm>
                <a:off x="9115462" y="4265843"/>
                <a:ext cx="4194581" cy="3911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68" h="3140">
                    <a:moveTo>
                      <a:pt x="3335" y="3140"/>
                    </a:moveTo>
                    <a:lnTo>
                      <a:pt x="32" y="3140"/>
                    </a:lnTo>
                    <a:cubicBezTo>
                      <a:pt x="15" y="3140"/>
                      <a:pt x="0" y="3125"/>
                      <a:pt x="0" y="3108"/>
                    </a:cubicBezTo>
                    <a:lnTo>
                      <a:pt x="0" y="0"/>
                    </a:lnTo>
                    <a:lnTo>
                      <a:pt x="3368" y="0"/>
                    </a:lnTo>
                    <a:lnTo>
                      <a:pt x="3368" y="3108"/>
                    </a:lnTo>
                    <a:cubicBezTo>
                      <a:pt x="3368" y="3125"/>
                      <a:pt x="3353" y="3140"/>
                      <a:pt x="3335" y="31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3C1F4474-73AD-B943-9BEA-31CFC5D8BB0D}"/>
                  </a:ext>
                </a:extLst>
              </p:cNvPr>
              <p:cNvSpPr/>
              <p:nvPr/>
            </p:nvSpPr>
            <p:spPr>
              <a:xfrm>
                <a:off x="9196438" y="4343109"/>
                <a:ext cx="4031382" cy="3756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37" h="3015">
                    <a:moveTo>
                      <a:pt x="0" y="3015"/>
                    </a:moveTo>
                    <a:lnTo>
                      <a:pt x="3237" y="3015"/>
                    </a:lnTo>
                    <a:lnTo>
                      <a:pt x="32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5005D7EB-3C67-9044-835B-82232263A8B5}"/>
                  </a:ext>
                </a:extLst>
              </p:cNvPr>
              <p:cNvSpPr/>
              <p:nvPr/>
            </p:nvSpPr>
            <p:spPr>
              <a:xfrm>
                <a:off x="9107987" y="4258366"/>
                <a:ext cx="4208281" cy="3925622"/>
              </a:xfrm>
              <a:custGeom>
                <a:avLst/>
                <a:gdLst>
                  <a:gd name="connsiteX0" fmla="*/ 13703 w 4208281"/>
                  <a:gd name="connsiteY0" fmla="*/ 13708 h 3925622"/>
                  <a:gd name="connsiteX1" fmla="*/ 13703 w 4208281"/>
                  <a:gd name="connsiteY1" fmla="*/ 3879522 h 3925622"/>
                  <a:gd name="connsiteX2" fmla="*/ 47329 w 4208281"/>
                  <a:gd name="connsiteY2" fmla="*/ 3911913 h 3925622"/>
                  <a:gd name="connsiteX3" fmla="*/ 4160951 w 4208281"/>
                  <a:gd name="connsiteY3" fmla="*/ 3911913 h 3925622"/>
                  <a:gd name="connsiteX4" fmla="*/ 4194577 w 4208281"/>
                  <a:gd name="connsiteY4" fmla="*/ 3879522 h 3925622"/>
                  <a:gd name="connsiteX5" fmla="*/ 4194577 w 4208281"/>
                  <a:gd name="connsiteY5" fmla="*/ 13708 h 3925622"/>
                  <a:gd name="connsiteX6" fmla="*/ 7473 w 4208281"/>
                  <a:gd name="connsiteY6" fmla="*/ 0 h 3925622"/>
                  <a:gd name="connsiteX7" fmla="*/ 4202054 w 4208281"/>
                  <a:gd name="connsiteY7" fmla="*/ 0 h 3925622"/>
                  <a:gd name="connsiteX8" fmla="*/ 4208281 w 4208281"/>
                  <a:gd name="connsiteY8" fmla="*/ 7475 h 3925622"/>
                  <a:gd name="connsiteX9" fmla="*/ 4208281 w 4208281"/>
                  <a:gd name="connsiteY9" fmla="*/ 3879526 h 3925622"/>
                  <a:gd name="connsiteX10" fmla="*/ 4160955 w 4208281"/>
                  <a:gd name="connsiteY10" fmla="*/ 3925622 h 3925622"/>
                  <a:gd name="connsiteX11" fmla="*/ 47326 w 4208281"/>
                  <a:gd name="connsiteY11" fmla="*/ 3925622 h 3925622"/>
                  <a:gd name="connsiteX12" fmla="*/ 0 w 4208281"/>
                  <a:gd name="connsiteY12" fmla="*/ 3879526 h 3925622"/>
                  <a:gd name="connsiteX13" fmla="*/ 0 w 4208281"/>
                  <a:gd name="connsiteY13" fmla="*/ 7475 h 3925622"/>
                  <a:gd name="connsiteX14" fmla="*/ 7473 w 4208281"/>
                  <a:gd name="connsiteY14" fmla="*/ 0 h 392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08281" h="3925622">
                    <a:moveTo>
                      <a:pt x="13703" y="13708"/>
                    </a:moveTo>
                    <a:lnTo>
                      <a:pt x="13703" y="3879522"/>
                    </a:lnTo>
                    <a:cubicBezTo>
                      <a:pt x="13703" y="3898209"/>
                      <a:pt x="28648" y="3911913"/>
                      <a:pt x="47329" y="3911913"/>
                    </a:cubicBezTo>
                    <a:lnTo>
                      <a:pt x="4160951" y="3911913"/>
                    </a:lnTo>
                    <a:cubicBezTo>
                      <a:pt x="4179632" y="3911913"/>
                      <a:pt x="4194577" y="3898209"/>
                      <a:pt x="4194577" y="3879522"/>
                    </a:cubicBezTo>
                    <a:lnTo>
                      <a:pt x="4194577" y="13708"/>
                    </a:lnTo>
                    <a:close/>
                    <a:moveTo>
                      <a:pt x="7473" y="0"/>
                    </a:moveTo>
                    <a:lnTo>
                      <a:pt x="4202054" y="0"/>
                    </a:lnTo>
                    <a:cubicBezTo>
                      <a:pt x="4205790" y="0"/>
                      <a:pt x="4208281" y="3738"/>
                      <a:pt x="4208281" y="7475"/>
                    </a:cubicBezTo>
                    <a:lnTo>
                      <a:pt x="4208281" y="3879526"/>
                    </a:lnTo>
                    <a:cubicBezTo>
                      <a:pt x="4208281" y="3905689"/>
                      <a:pt x="4187109" y="3925622"/>
                      <a:pt x="4160955" y="3925622"/>
                    </a:cubicBezTo>
                    <a:lnTo>
                      <a:pt x="47326" y="3925622"/>
                    </a:lnTo>
                    <a:cubicBezTo>
                      <a:pt x="21172" y="3925622"/>
                      <a:pt x="0" y="3905689"/>
                      <a:pt x="0" y="3879526"/>
                    </a:cubicBezTo>
                    <a:lnTo>
                      <a:pt x="0" y="7475"/>
                    </a:lnTo>
                    <a:cubicBezTo>
                      <a:pt x="0" y="3738"/>
                      <a:pt x="3736" y="0"/>
                      <a:pt x="74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A623C569-BC14-FB42-ACC3-2D20A4FCE98E}"/>
                  </a:ext>
                </a:extLst>
              </p:cNvPr>
              <p:cNvSpPr/>
              <p:nvPr/>
            </p:nvSpPr>
            <p:spPr>
              <a:xfrm>
                <a:off x="9188963" y="4336878"/>
                <a:ext cx="4046332" cy="3769844"/>
              </a:xfrm>
              <a:custGeom>
                <a:avLst/>
                <a:gdLst>
                  <a:gd name="connsiteX0" fmla="*/ 14950 w 4046332"/>
                  <a:gd name="connsiteY0" fmla="*/ 13709 h 3769844"/>
                  <a:gd name="connsiteX1" fmla="*/ 14950 w 4046332"/>
                  <a:gd name="connsiteY1" fmla="*/ 3756136 h 3769844"/>
                  <a:gd name="connsiteX2" fmla="*/ 4031383 w 4046332"/>
                  <a:gd name="connsiteY2" fmla="*/ 3756136 h 3769844"/>
                  <a:gd name="connsiteX3" fmla="*/ 4031383 w 4046332"/>
                  <a:gd name="connsiteY3" fmla="*/ 13709 h 3769844"/>
                  <a:gd name="connsiteX4" fmla="*/ 7472 w 4046332"/>
                  <a:gd name="connsiteY4" fmla="*/ 0 h 3769844"/>
                  <a:gd name="connsiteX5" fmla="*/ 4038859 w 4046332"/>
                  <a:gd name="connsiteY5" fmla="*/ 0 h 3769844"/>
                  <a:gd name="connsiteX6" fmla="*/ 4046332 w 4046332"/>
                  <a:gd name="connsiteY6" fmla="*/ 6229 h 3769844"/>
                  <a:gd name="connsiteX7" fmla="*/ 4046332 w 4046332"/>
                  <a:gd name="connsiteY7" fmla="*/ 3762369 h 3769844"/>
                  <a:gd name="connsiteX8" fmla="*/ 4038859 w 4046332"/>
                  <a:gd name="connsiteY8" fmla="*/ 3769844 h 3769844"/>
                  <a:gd name="connsiteX9" fmla="*/ 7472 w 4046332"/>
                  <a:gd name="connsiteY9" fmla="*/ 3769844 h 3769844"/>
                  <a:gd name="connsiteX10" fmla="*/ 0 w 4046332"/>
                  <a:gd name="connsiteY10" fmla="*/ 3762369 h 3769844"/>
                  <a:gd name="connsiteX11" fmla="*/ 0 w 4046332"/>
                  <a:gd name="connsiteY11" fmla="*/ 6229 h 3769844"/>
                  <a:gd name="connsiteX12" fmla="*/ 7472 w 4046332"/>
                  <a:gd name="connsiteY12" fmla="*/ 0 h 3769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46332" h="3769844">
                    <a:moveTo>
                      <a:pt x="14950" y="13709"/>
                    </a:moveTo>
                    <a:lnTo>
                      <a:pt x="14950" y="3756136"/>
                    </a:lnTo>
                    <a:lnTo>
                      <a:pt x="4031383" y="3756136"/>
                    </a:lnTo>
                    <a:lnTo>
                      <a:pt x="4031383" y="13709"/>
                    </a:lnTo>
                    <a:close/>
                    <a:moveTo>
                      <a:pt x="7472" y="0"/>
                    </a:moveTo>
                    <a:lnTo>
                      <a:pt x="4038859" y="0"/>
                    </a:lnTo>
                    <a:cubicBezTo>
                      <a:pt x="4042596" y="0"/>
                      <a:pt x="4046332" y="2492"/>
                      <a:pt x="4046332" y="6229"/>
                    </a:cubicBezTo>
                    <a:lnTo>
                      <a:pt x="4046332" y="3762369"/>
                    </a:lnTo>
                    <a:cubicBezTo>
                      <a:pt x="4046332" y="3766107"/>
                      <a:pt x="4042596" y="3769844"/>
                      <a:pt x="4038859" y="3769844"/>
                    </a:cubicBezTo>
                    <a:lnTo>
                      <a:pt x="7472" y="3769844"/>
                    </a:lnTo>
                    <a:cubicBezTo>
                      <a:pt x="3736" y="3769844"/>
                      <a:pt x="0" y="3766107"/>
                      <a:pt x="0" y="3762369"/>
                    </a:cubicBezTo>
                    <a:lnTo>
                      <a:pt x="0" y="6229"/>
                    </a:lnTo>
                    <a:cubicBezTo>
                      <a:pt x="0" y="2492"/>
                      <a:pt x="3736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0AC131F3-A0E1-9841-BFB4-96A820B1A3C7}"/>
                  </a:ext>
                </a:extLst>
              </p:cNvPr>
              <p:cNvSpPr/>
              <p:nvPr/>
            </p:nvSpPr>
            <p:spPr>
              <a:xfrm>
                <a:off x="8970946" y="4258366"/>
                <a:ext cx="4533436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40" h="127">
                    <a:moveTo>
                      <a:pt x="3616" y="127"/>
                    </a:moveTo>
                    <a:lnTo>
                      <a:pt x="24" y="127"/>
                    </a:lnTo>
                    <a:cubicBezTo>
                      <a:pt x="11" y="127"/>
                      <a:pt x="0" y="116"/>
                      <a:pt x="0" y="103"/>
                    </a:cubicBezTo>
                    <a:lnTo>
                      <a:pt x="0" y="85"/>
                    </a:lnTo>
                    <a:cubicBezTo>
                      <a:pt x="0" y="38"/>
                      <a:pt x="37" y="0"/>
                      <a:pt x="84" y="0"/>
                    </a:cubicBezTo>
                    <a:lnTo>
                      <a:pt x="3555" y="0"/>
                    </a:lnTo>
                    <a:cubicBezTo>
                      <a:pt x="3602" y="0"/>
                      <a:pt x="3640" y="38"/>
                      <a:pt x="3640" y="85"/>
                    </a:cubicBezTo>
                    <a:lnTo>
                      <a:pt x="3640" y="103"/>
                    </a:lnTo>
                    <a:cubicBezTo>
                      <a:pt x="3640" y="116"/>
                      <a:pt x="3629" y="127"/>
                      <a:pt x="3616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A53F2F6A-DB5C-0F4B-A459-0B91F58C005A}"/>
                  </a:ext>
                </a:extLst>
              </p:cNvPr>
              <p:cNvSpPr/>
              <p:nvPr/>
            </p:nvSpPr>
            <p:spPr>
              <a:xfrm>
                <a:off x="8963471" y="4252134"/>
                <a:ext cx="4548386" cy="169487"/>
              </a:xfrm>
              <a:custGeom>
                <a:avLst/>
                <a:gdLst>
                  <a:gd name="connsiteX0" fmla="*/ 67259 w 4548386"/>
                  <a:gd name="connsiteY0" fmla="*/ 13709 h 169487"/>
                  <a:gd name="connsiteX1" fmla="*/ 14950 w 4548386"/>
                  <a:gd name="connsiteY1" fmla="*/ 63125 h 169487"/>
                  <a:gd name="connsiteX2" fmla="*/ 14950 w 4548386"/>
                  <a:gd name="connsiteY2" fmla="*/ 147132 h 169487"/>
                  <a:gd name="connsiteX3" fmla="*/ 24914 w 4548386"/>
                  <a:gd name="connsiteY3" fmla="*/ 155779 h 169487"/>
                  <a:gd name="connsiteX4" fmla="*/ 4523473 w 4548386"/>
                  <a:gd name="connsiteY4" fmla="*/ 155779 h 169487"/>
                  <a:gd name="connsiteX5" fmla="*/ 4533437 w 4548386"/>
                  <a:gd name="connsiteY5" fmla="*/ 147132 h 169487"/>
                  <a:gd name="connsiteX6" fmla="*/ 4533437 w 4548386"/>
                  <a:gd name="connsiteY6" fmla="*/ 63125 h 169487"/>
                  <a:gd name="connsiteX7" fmla="*/ 4479883 w 4548386"/>
                  <a:gd name="connsiteY7" fmla="*/ 13709 h 169487"/>
                  <a:gd name="connsiteX8" fmla="*/ 67254 w 4548386"/>
                  <a:gd name="connsiteY8" fmla="*/ 0 h 169487"/>
                  <a:gd name="connsiteX9" fmla="*/ 4479886 w 4548386"/>
                  <a:gd name="connsiteY9" fmla="*/ 0 h 169487"/>
                  <a:gd name="connsiteX10" fmla="*/ 4548386 w 4548386"/>
                  <a:gd name="connsiteY10" fmla="*/ 63094 h 169487"/>
                  <a:gd name="connsiteX11" fmla="*/ 4548386 w 4548386"/>
                  <a:gd name="connsiteY11" fmla="*/ 147219 h 169487"/>
                  <a:gd name="connsiteX12" fmla="*/ 4523477 w 4548386"/>
                  <a:gd name="connsiteY12" fmla="*/ 169487 h 169487"/>
                  <a:gd name="connsiteX13" fmla="*/ 24909 w 4548386"/>
                  <a:gd name="connsiteY13" fmla="*/ 169487 h 169487"/>
                  <a:gd name="connsiteX14" fmla="*/ 0 w 4548386"/>
                  <a:gd name="connsiteY14" fmla="*/ 147219 h 169487"/>
                  <a:gd name="connsiteX15" fmla="*/ 0 w 4548386"/>
                  <a:gd name="connsiteY15" fmla="*/ 63094 h 169487"/>
                  <a:gd name="connsiteX16" fmla="*/ 67254 w 4548386"/>
                  <a:gd name="connsiteY16" fmla="*/ 0 h 16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8386" h="169487">
                    <a:moveTo>
                      <a:pt x="67259" y="13709"/>
                    </a:moveTo>
                    <a:cubicBezTo>
                      <a:pt x="38614" y="13709"/>
                      <a:pt x="14950" y="35946"/>
                      <a:pt x="14950" y="63125"/>
                    </a:cubicBezTo>
                    <a:lnTo>
                      <a:pt x="14950" y="147132"/>
                    </a:lnTo>
                    <a:cubicBezTo>
                      <a:pt x="14950" y="152073"/>
                      <a:pt x="18686" y="155779"/>
                      <a:pt x="24914" y="155779"/>
                    </a:cubicBezTo>
                    <a:lnTo>
                      <a:pt x="4523473" y="155779"/>
                    </a:lnTo>
                    <a:cubicBezTo>
                      <a:pt x="4528455" y="155779"/>
                      <a:pt x="4533437" y="152073"/>
                      <a:pt x="4533437" y="147132"/>
                    </a:cubicBezTo>
                    <a:lnTo>
                      <a:pt x="4533437" y="63125"/>
                    </a:lnTo>
                    <a:cubicBezTo>
                      <a:pt x="4533437" y="35946"/>
                      <a:pt x="4509773" y="13709"/>
                      <a:pt x="4479883" y="13709"/>
                    </a:cubicBezTo>
                    <a:close/>
                    <a:moveTo>
                      <a:pt x="67254" y="0"/>
                    </a:moveTo>
                    <a:lnTo>
                      <a:pt x="4479886" y="0"/>
                    </a:lnTo>
                    <a:cubicBezTo>
                      <a:pt x="4517249" y="0"/>
                      <a:pt x="4548386" y="28454"/>
                      <a:pt x="4548386" y="63094"/>
                    </a:cubicBezTo>
                    <a:lnTo>
                      <a:pt x="4548386" y="147219"/>
                    </a:lnTo>
                    <a:cubicBezTo>
                      <a:pt x="4548386" y="159590"/>
                      <a:pt x="4535931" y="169487"/>
                      <a:pt x="4523477" y="169487"/>
                    </a:cubicBezTo>
                    <a:lnTo>
                      <a:pt x="24909" y="169487"/>
                    </a:lnTo>
                    <a:cubicBezTo>
                      <a:pt x="11209" y="169487"/>
                      <a:pt x="0" y="159590"/>
                      <a:pt x="0" y="147219"/>
                    </a:cubicBezTo>
                    <a:lnTo>
                      <a:pt x="0" y="63094"/>
                    </a:lnTo>
                    <a:cubicBezTo>
                      <a:pt x="0" y="28454"/>
                      <a:pt x="31136" y="0"/>
                      <a:pt x="672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36ED9596-FB2A-DA48-A3ED-C54F7A86C7BA}"/>
                  </a:ext>
                </a:extLst>
              </p:cNvPr>
              <p:cNvSpPr/>
              <p:nvPr/>
            </p:nvSpPr>
            <p:spPr>
              <a:xfrm>
                <a:off x="8970946" y="4502627"/>
                <a:ext cx="4533436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40" h="154">
                    <a:moveTo>
                      <a:pt x="3604" y="154"/>
                    </a:moveTo>
                    <a:lnTo>
                      <a:pt x="36" y="154"/>
                    </a:lnTo>
                    <a:cubicBezTo>
                      <a:pt x="16" y="154"/>
                      <a:pt x="0" y="138"/>
                      <a:pt x="0" y="118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lnTo>
                      <a:pt x="3604" y="0"/>
                    </a:lnTo>
                    <a:cubicBezTo>
                      <a:pt x="3624" y="0"/>
                      <a:pt x="3640" y="16"/>
                      <a:pt x="3640" y="36"/>
                    </a:cubicBezTo>
                    <a:lnTo>
                      <a:pt x="3640" y="118"/>
                    </a:lnTo>
                    <a:cubicBezTo>
                      <a:pt x="3640" y="138"/>
                      <a:pt x="3624" y="154"/>
                      <a:pt x="3604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C107340D-4F41-AD48-B148-6041E5EFD0B6}"/>
                  </a:ext>
                </a:extLst>
              </p:cNvPr>
              <p:cNvSpPr/>
              <p:nvPr/>
            </p:nvSpPr>
            <p:spPr>
              <a:xfrm>
                <a:off x="8963471" y="4496395"/>
                <a:ext cx="4548386" cy="203135"/>
              </a:xfrm>
              <a:custGeom>
                <a:avLst/>
                <a:gdLst>
                  <a:gd name="connsiteX0" fmla="*/ 32386 w 4548386"/>
                  <a:gd name="connsiteY0" fmla="*/ 12463 h 203135"/>
                  <a:gd name="connsiteX1" fmla="*/ 14950 w 4548386"/>
                  <a:gd name="connsiteY1" fmla="*/ 31026 h 203135"/>
                  <a:gd name="connsiteX2" fmla="*/ 14950 w 4548386"/>
                  <a:gd name="connsiteY2" fmla="*/ 172103 h 203135"/>
                  <a:gd name="connsiteX3" fmla="*/ 32386 w 4548386"/>
                  <a:gd name="connsiteY3" fmla="*/ 189428 h 203135"/>
                  <a:gd name="connsiteX4" fmla="*/ 4514755 w 4548386"/>
                  <a:gd name="connsiteY4" fmla="*/ 189428 h 203135"/>
                  <a:gd name="connsiteX5" fmla="*/ 4533437 w 4548386"/>
                  <a:gd name="connsiteY5" fmla="*/ 172103 h 203135"/>
                  <a:gd name="connsiteX6" fmla="*/ 4533437 w 4548386"/>
                  <a:gd name="connsiteY6" fmla="*/ 31026 h 203135"/>
                  <a:gd name="connsiteX7" fmla="*/ 4514755 w 4548386"/>
                  <a:gd name="connsiteY7" fmla="*/ 12463 h 203135"/>
                  <a:gd name="connsiteX8" fmla="*/ 32382 w 4548386"/>
                  <a:gd name="connsiteY8" fmla="*/ 0 h 203135"/>
                  <a:gd name="connsiteX9" fmla="*/ 4514759 w 4548386"/>
                  <a:gd name="connsiteY9" fmla="*/ 0 h 203135"/>
                  <a:gd name="connsiteX10" fmla="*/ 4548386 w 4548386"/>
                  <a:gd name="connsiteY10" fmla="*/ 30966 h 203135"/>
                  <a:gd name="connsiteX11" fmla="*/ 4548386 w 4548386"/>
                  <a:gd name="connsiteY11" fmla="*/ 172170 h 203135"/>
                  <a:gd name="connsiteX12" fmla="*/ 4514759 w 4548386"/>
                  <a:gd name="connsiteY12" fmla="*/ 203135 h 203135"/>
                  <a:gd name="connsiteX13" fmla="*/ 32382 w 4548386"/>
                  <a:gd name="connsiteY13" fmla="*/ 203135 h 203135"/>
                  <a:gd name="connsiteX14" fmla="*/ 0 w 4548386"/>
                  <a:gd name="connsiteY14" fmla="*/ 172170 h 203135"/>
                  <a:gd name="connsiteX15" fmla="*/ 0 w 4548386"/>
                  <a:gd name="connsiteY15" fmla="*/ 30966 h 203135"/>
                  <a:gd name="connsiteX16" fmla="*/ 32382 w 4548386"/>
                  <a:gd name="connsiteY16" fmla="*/ 0 h 20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8386" h="203135">
                    <a:moveTo>
                      <a:pt x="32386" y="12463"/>
                    </a:moveTo>
                    <a:cubicBezTo>
                      <a:pt x="22423" y="12463"/>
                      <a:pt x="14950" y="21126"/>
                      <a:pt x="14950" y="31026"/>
                    </a:cubicBezTo>
                    <a:lnTo>
                      <a:pt x="14950" y="172103"/>
                    </a:lnTo>
                    <a:cubicBezTo>
                      <a:pt x="14950" y="180766"/>
                      <a:pt x="22423" y="189428"/>
                      <a:pt x="32386" y="189428"/>
                    </a:cubicBezTo>
                    <a:lnTo>
                      <a:pt x="4514755" y="189428"/>
                    </a:lnTo>
                    <a:cubicBezTo>
                      <a:pt x="4525965" y="189428"/>
                      <a:pt x="4533437" y="180766"/>
                      <a:pt x="4533437" y="172103"/>
                    </a:cubicBezTo>
                    <a:lnTo>
                      <a:pt x="4533437" y="31026"/>
                    </a:lnTo>
                    <a:cubicBezTo>
                      <a:pt x="4533437" y="21126"/>
                      <a:pt x="4525965" y="12463"/>
                      <a:pt x="4514755" y="12463"/>
                    </a:cubicBezTo>
                    <a:close/>
                    <a:moveTo>
                      <a:pt x="32382" y="0"/>
                    </a:moveTo>
                    <a:lnTo>
                      <a:pt x="4514759" y="0"/>
                    </a:lnTo>
                    <a:cubicBezTo>
                      <a:pt x="4533441" y="0"/>
                      <a:pt x="4548386" y="13625"/>
                      <a:pt x="4548386" y="30966"/>
                    </a:cubicBezTo>
                    <a:lnTo>
                      <a:pt x="4548386" y="172170"/>
                    </a:lnTo>
                    <a:cubicBezTo>
                      <a:pt x="4548386" y="188272"/>
                      <a:pt x="4533441" y="203135"/>
                      <a:pt x="4514759" y="203135"/>
                    </a:cubicBezTo>
                    <a:lnTo>
                      <a:pt x="32382" y="203135"/>
                    </a:lnTo>
                    <a:cubicBezTo>
                      <a:pt x="14945" y="203135"/>
                      <a:pt x="0" y="188272"/>
                      <a:pt x="0" y="172170"/>
                    </a:cubicBezTo>
                    <a:lnTo>
                      <a:pt x="0" y="30966"/>
                    </a:lnTo>
                    <a:cubicBezTo>
                      <a:pt x="0" y="13625"/>
                      <a:pt x="14945" y="0"/>
                      <a:pt x="32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18C5CB36-8039-E942-95CD-190C7601C7F2}"/>
                  </a:ext>
                </a:extLst>
              </p:cNvPr>
              <p:cNvSpPr/>
              <p:nvPr/>
            </p:nvSpPr>
            <p:spPr>
              <a:xfrm>
                <a:off x="9101758" y="4304476"/>
                <a:ext cx="57306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6">
                    <a:moveTo>
                      <a:pt x="47" y="23"/>
                    </a:moveTo>
                    <a:cubicBezTo>
                      <a:pt x="47" y="36"/>
                      <a:pt x="37" y="46"/>
                      <a:pt x="24" y="46"/>
                    </a:cubicBezTo>
                    <a:cubicBezTo>
                      <a:pt x="10" y="46"/>
                      <a:pt x="0" y="36"/>
                      <a:pt x="0" y="23"/>
                    </a:cubicBezTo>
                    <a:cubicBezTo>
                      <a:pt x="0" y="10"/>
                      <a:pt x="10" y="0"/>
                      <a:pt x="24" y="0"/>
                    </a:cubicBezTo>
                    <a:cubicBezTo>
                      <a:pt x="37" y="0"/>
                      <a:pt x="47" y="10"/>
                      <a:pt x="47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0DCD7F6-FD0F-8F4D-8409-C1536F092A17}"/>
                  </a:ext>
                </a:extLst>
              </p:cNvPr>
              <p:cNvSpPr/>
              <p:nvPr/>
            </p:nvSpPr>
            <p:spPr>
              <a:xfrm>
                <a:off x="13313780" y="4304476"/>
                <a:ext cx="58552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46">
                    <a:moveTo>
                      <a:pt x="48" y="23"/>
                    </a:moveTo>
                    <a:cubicBezTo>
                      <a:pt x="48" y="36"/>
                      <a:pt x="37" y="46"/>
                      <a:pt x="24" y="46"/>
                    </a:cubicBezTo>
                    <a:cubicBezTo>
                      <a:pt x="11" y="46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7" y="0"/>
                      <a:pt x="48" y="10"/>
                      <a:pt x="48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A4F1FC3-8568-1843-BF3B-32F544B7F941}"/>
                  </a:ext>
                </a:extLst>
              </p:cNvPr>
              <p:cNvSpPr/>
              <p:nvPr/>
            </p:nvSpPr>
            <p:spPr>
              <a:xfrm>
                <a:off x="9101758" y="4569919"/>
                <a:ext cx="57306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6">
                    <a:moveTo>
                      <a:pt x="47" y="23"/>
                    </a:moveTo>
                    <a:cubicBezTo>
                      <a:pt x="47" y="35"/>
                      <a:pt x="37" y="46"/>
                      <a:pt x="24" y="46"/>
                    </a:cubicBezTo>
                    <a:cubicBezTo>
                      <a:pt x="10" y="46"/>
                      <a:pt x="0" y="35"/>
                      <a:pt x="0" y="23"/>
                    </a:cubicBezTo>
                    <a:cubicBezTo>
                      <a:pt x="0" y="10"/>
                      <a:pt x="10" y="0"/>
                      <a:pt x="24" y="0"/>
                    </a:cubicBezTo>
                    <a:cubicBezTo>
                      <a:pt x="37" y="0"/>
                      <a:pt x="47" y="10"/>
                      <a:pt x="47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31F59480-688E-E34C-BAFE-8C5C652F2C55}"/>
                  </a:ext>
                </a:extLst>
              </p:cNvPr>
              <p:cNvSpPr/>
              <p:nvPr/>
            </p:nvSpPr>
            <p:spPr>
              <a:xfrm>
                <a:off x="13313780" y="4569919"/>
                <a:ext cx="58552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46">
                    <a:moveTo>
                      <a:pt x="48" y="23"/>
                    </a:moveTo>
                    <a:cubicBezTo>
                      <a:pt x="48" y="35"/>
                      <a:pt x="37" y="46"/>
                      <a:pt x="24" y="46"/>
                    </a:cubicBezTo>
                    <a:cubicBezTo>
                      <a:pt x="11" y="46"/>
                      <a:pt x="0" y="35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7" y="0"/>
                      <a:pt x="48" y="10"/>
                      <a:pt x="48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DC99F2EB-69B5-9143-96BA-81D26C26DF58}"/>
                  </a:ext>
                </a:extLst>
              </p:cNvPr>
              <p:cNvSpPr/>
              <p:nvPr/>
            </p:nvSpPr>
            <p:spPr>
              <a:xfrm>
                <a:off x="9460546" y="4619772"/>
                <a:ext cx="13704" cy="15328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231">
                    <a:moveTo>
                      <a:pt x="7" y="1231"/>
                    </a:moveTo>
                    <a:cubicBezTo>
                      <a:pt x="3" y="1231"/>
                      <a:pt x="0" y="1229"/>
                      <a:pt x="0" y="122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1226"/>
                    </a:lnTo>
                    <a:cubicBezTo>
                      <a:pt x="12" y="1229"/>
                      <a:pt x="10" y="1231"/>
                      <a:pt x="7" y="1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BF5E02BD-BAE7-0F46-BF20-F0A0C7B3E1F0}"/>
                  </a:ext>
                </a:extLst>
              </p:cNvPr>
              <p:cNvSpPr/>
              <p:nvPr/>
            </p:nvSpPr>
            <p:spPr>
              <a:xfrm>
                <a:off x="12948763" y="4619772"/>
                <a:ext cx="12458" cy="15328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1231">
                    <a:moveTo>
                      <a:pt x="6" y="1231"/>
                    </a:moveTo>
                    <a:cubicBezTo>
                      <a:pt x="3" y="1231"/>
                      <a:pt x="0" y="1229"/>
                      <a:pt x="0" y="122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1226"/>
                    </a:lnTo>
                    <a:cubicBezTo>
                      <a:pt x="11" y="1229"/>
                      <a:pt x="9" y="1231"/>
                      <a:pt x="6" y="1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03335B02-B069-8741-A2D4-B34D46A42FD0}"/>
                  </a:ext>
                </a:extLst>
              </p:cNvPr>
              <p:cNvSpPr/>
              <p:nvPr/>
            </p:nvSpPr>
            <p:spPr>
              <a:xfrm>
                <a:off x="8948525" y="4896435"/>
                <a:ext cx="4527207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5" h="103">
                    <a:moveTo>
                      <a:pt x="3584" y="10"/>
                    </a:moveTo>
                    <a:cubicBezTo>
                      <a:pt x="3579" y="4"/>
                      <a:pt x="3572" y="0"/>
                      <a:pt x="3564" y="0"/>
                    </a:cubicBezTo>
                    <a:lnTo>
                      <a:pt x="1817" y="0"/>
                    </a:lnTo>
                    <a:lnTo>
                      <a:pt x="71" y="0"/>
                    </a:lnTo>
                    <a:cubicBezTo>
                      <a:pt x="64" y="0"/>
                      <a:pt x="56" y="4"/>
                      <a:pt x="51" y="10"/>
                    </a:cubicBezTo>
                    <a:lnTo>
                      <a:pt x="4" y="72"/>
                    </a:lnTo>
                    <a:cubicBezTo>
                      <a:pt x="-5" y="85"/>
                      <a:pt x="3" y="103"/>
                      <a:pt x="21" y="103"/>
                    </a:cubicBezTo>
                    <a:lnTo>
                      <a:pt x="1817" y="103"/>
                    </a:lnTo>
                    <a:lnTo>
                      <a:pt x="3615" y="103"/>
                    </a:lnTo>
                    <a:cubicBezTo>
                      <a:pt x="3631" y="103"/>
                      <a:pt x="3641" y="85"/>
                      <a:pt x="3631" y="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5217A372-DACD-974B-BCA4-E49CB23009C5}"/>
                  </a:ext>
                </a:extLst>
              </p:cNvPr>
              <p:cNvSpPr/>
              <p:nvPr/>
            </p:nvSpPr>
            <p:spPr>
              <a:xfrm>
                <a:off x="8939554" y="4890204"/>
                <a:ext cx="4542658" cy="140824"/>
              </a:xfrm>
              <a:custGeom>
                <a:avLst/>
                <a:gdLst>
                  <a:gd name="connsiteX0" fmla="*/ 96150 w 4542658"/>
                  <a:gd name="connsiteY0" fmla="*/ 13708 h 140824"/>
                  <a:gd name="connsiteX1" fmla="*/ 77468 w 4542658"/>
                  <a:gd name="connsiteY1" fmla="*/ 22336 h 140824"/>
                  <a:gd name="connsiteX2" fmla="*/ 17687 w 4542658"/>
                  <a:gd name="connsiteY2" fmla="*/ 98753 h 140824"/>
                  <a:gd name="connsiteX3" fmla="*/ 16441 w 4542658"/>
                  <a:gd name="connsiteY3" fmla="*/ 117241 h 140824"/>
                  <a:gd name="connsiteX4" fmla="*/ 33878 w 4542658"/>
                  <a:gd name="connsiteY4" fmla="*/ 125869 h 140824"/>
                  <a:gd name="connsiteX5" fmla="*/ 4510017 w 4542658"/>
                  <a:gd name="connsiteY5" fmla="*/ 125869 h 140824"/>
                  <a:gd name="connsiteX6" fmla="*/ 4526208 w 4542658"/>
                  <a:gd name="connsiteY6" fmla="*/ 117241 h 140824"/>
                  <a:gd name="connsiteX7" fmla="*/ 4523717 w 4542658"/>
                  <a:gd name="connsiteY7" fmla="*/ 98753 h 140824"/>
                  <a:gd name="connsiteX8" fmla="*/ 4465181 w 4542658"/>
                  <a:gd name="connsiteY8" fmla="*/ 22336 h 140824"/>
                  <a:gd name="connsiteX9" fmla="*/ 4446499 w 4542658"/>
                  <a:gd name="connsiteY9" fmla="*/ 13708 h 140824"/>
                  <a:gd name="connsiteX10" fmla="*/ 96150 w 4542658"/>
                  <a:gd name="connsiteY10" fmla="*/ 0 h 140824"/>
                  <a:gd name="connsiteX11" fmla="*/ 4446507 w 4542658"/>
                  <a:gd name="connsiteY11" fmla="*/ 0 h 140824"/>
                  <a:gd name="connsiteX12" fmla="*/ 4477643 w 4542658"/>
                  <a:gd name="connsiteY12" fmla="*/ 13589 h 140824"/>
                  <a:gd name="connsiteX13" fmla="*/ 4536179 w 4542658"/>
                  <a:gd name="connsiteY13" fmla="*/ 91412 h 140824"/>
                  <a:gd name="connsiteX14" fmla="*/ 4538671 w 4542658"/>
                  <a:gd name="connsiteY14" fmla="*/ 123530 h 140824"/>
                  <a:gd name="connsiteX15" fmla="*/ 4510025 w 4542658"/>
                  <a:gd name="connsiteY15" fmla="*/ 140824 h 140824"/>
                  <a:gd name="connsiteX16" fmla="*/ 33877 w 4542658"/>
                  <a:gd name="connsiteY16" fmla="*/ 140824 h 140824"/>
                  <a:gd name="connsiteX17" fmla="*/ 3986 w 4542658"/>
                  <a:gd name="connsiteY17" fmla="*/ 123530 h 140824"/>
                  <a:gd name="connsiteX18" fmla="*/ 6477 w 4542658"/>
                  <a:gd name="connsiteY18" fmla="*/ 91412 h 140824"/>
                  <a:gd name="connsiteX19" fmla="*/ 66259 w 4542658"/>
                  <a:gd name="connsiteY19" fmla="*/ 13589 h 140824"/>
                  <a:gd name="connsiteX20" fmla="*/ 96150 w 4542658"/>
                  <a:gd name="connsiteY20" fmla="*/ 0 h 140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42658" h="140824">
                    <a:moveTo>
                      <a:pt x="96150" y="13708"/>
                    </a:moveTo>
                    <a:cubicBezTo>
                      <a:pt x="88677" y="13708"/>
                      <a:pt x="82450" y="16173"/>
                      <a:pt x="77468" y="22336"/>
                    </a:cubicBezTo>
                    <a:lnTo>
                      <a:pt x="17687" y="98753"/>
                    </a:lnTo>
                    <a:cubicBezTo>
                      <a:pt x="13951" y="104916"/>
                      <a:pt x="13951" y="111079"/>
                      <a:pt x="16441" y="117241"/>
                    </a:cubicBezTo>
                    <a:cubicBezTo>
                      <a:pt x="20178" y="123404"/>
                      <a:pt x="26405" y="125869"/>
                      <a:pt x="33878" y="125869"/>
                    </a:cubicBezTo>
                    <a:lnTo>
                      <a:pt x="4510017" y="125869"/>
                    </a:lnTo>
                    <a:cubicBezTo>
                      <a:pt x="4516245" y="125869"/>
                      <a:pt x="4522472" y="123404"/>
                      <a:pt x="4526208" y="117241"/>
                    </a:cubicBezTo>
                    <a:cubicBezTo>
                      <a:pt x="4528699" y="111079"/>
                      <a:pt x="4528699" y="104916"/>
                      <a:pt x="4523717" y="98753"/>
                    </a:cubicBezTo>
                    <a:lnTo>
                      <a:pt x="4465181" y="22336"/>
                    </a:lnTo>
                    <a:cubicBezTo>
                      <a:pt x="4461445" y="16173"/>
                      <a:pt x="4453972" y="13708"/>
                      <a:pt x="4446499" y="13708"/>
                    </a:cubicBezTo>
                    <a:close/>
                    <a:moveTo>
                      <a:pt x="96150" y="0"/>
                    </a:moveTo>
                    <a:lnTo>
                      <a:pt x="4446507" y="0"/>
                    </a:lnTo>
                    <a:cubicBezTo>
                      <a:pt x="4458962" y="0"/>
                      <a:pt x="4470171" y="4941"/>
                      <a:pt x="4477643" y="13589"/>
                    </a:cubicBezTo>
                    <a:lnTo>
                      <a:pt x="4536179" y="91412"/>
                    </a:lnTo>
                    <a:cubicBezTo>
                      <a:pt x="4543653" y="101295"/>
                      <a:pt x="4544898" y="112412"/>
                      <a:pt x="4538671" y="123530"/>
                    </a:cubicBezTo>
                    <a:cubicBezTo>
                      <a:pt x="4533689" y="134648"/>
                      <a:pt x="4522480" y="140824"/>
                      <a:pt x="4510025" y="140824"/>
                    </a:cubicBezTo>
                    <a:lnTo>
                      <a:pt x="33877" y="140824"/>
                    </a:lnTo>
                    <a:cubicBezTo>
                      <a:pt x="21423" y="140824"/>
                      <a:pt x="10214" y="134648"/>
                      <a:pt x="3986" y="123530"/>
                    </a:cubicBezTo>
                    <a:cubicBezTo>
                      <a:pt x="-2241" y="112412"/>
                      <a:pt x="-995" y="101295"/>
                      <a:pt x="6477" y="91412"/>
                    </a:cubicBezTo>
                    <a:lnTo>
                      <a:pt x="66259" y="13589"/>
                    </a:lnTo>
                    <a:cubicBezTo>
                      <a:pt x="73732" y="4941"/>
                      <a:pt x="84941" y="0"/>
                      <a:pt x="96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A883FD66-D16B-D347-8AB9-4DF4C26E4B87}"/>
                  </a:ext>
                </a:extLst>
              </p:cNvPr>
              <p:cNvSpPr/>
              <p:nvPr/>
            </p:nvSpPr>
            <p:spPr>
              <a:xfrm>
                <a:off x="8948525" y="5306444"/>
                <a:ext cx="4527207" cy="1283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5" h="104">
                    <a:moveTo>
                      <a:pt x="3584" y="10"/>
                    </a:moveTo>
                    <a:cubicBezTo>
                      <a:pt x="3579" y="4"/>
                      <a:pt x="3572" y="0"/>
                      <a:pt x="3564" y="0"/>
                    </a:cubicBezTo>
                    <a:lnTo>
                      <a:pt x="1817" y="0"/>
                    </a:lnTo>
                    <a:lnTo>
                      <a:pt x="71" y="0"/>
                    </a:lnTo>
                    <a:cubicBezTo>
                      <a:pt x="64" y="0"/>
                      <a:pt x="56" y="4"/>
                      <a:pt x="51" y="10"/>
                    </a:cubicBezTo>
                    <a:lnTo>
                      <a:pt x="4" y="72"/>
                    </a:lnTo>
                    <a:cubicBezTo>
                      <a:pt x="-5" y="85"/>
                      <a:pt x="3" y="104"/>
                      <a:pt x="21" y="104"/>
                    </a:cubicBezTo>
                    <a:lnTo>
                      <a:pt x="1817" y="104"/>
                    </a:lnTo>
                    <a:lnTo>
                      <a:pt x="3615" y="104"/>
                    </a:lnTo>
                    <a:cubicBezTo>
                      <a:pt x="3631" y="104"/>
                      <a:pt x="3641" y="85"/>
                      <a:pt x="3631" y="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33DCB1EB-7138-BB48-975E-38E9B8178A5A}"/>
                  </a:ext>
                </a:extLst>
              </p:cNvPr>
              <p:cNvSpPr/>
              <p:nvPr/>
            </p:nvSpPr>
            <p:spPr>
              <a:xfrm>
                <a:off x="8939554" y="5300213"/>
                <a:ext cx="4542658" cy="140824"/>
              </a:xfrm>
              <a:custGeom>
                <a:avLst/>
                <a:gdLst>
                  <a:gd name="connsiteX0" fmla="*/ 96150 w 4542658"/>
                  <a:gd name="connsiteY0" fmla="*/ 13705 h 140824"/>
                  <a:gd name="connsiteX1" fmla="*/ 77468 w 4542658"/>
                  <a:gd name="connsiteY1" fmla="*/ 22334 h 140824"/>
                  <a:gd name="connsiteX2" fmla="*/ 17687 w 4542658"/>
                  <a:gd name="connsiteY2" fmla="*/ 99993 h 140824"/>
                  <a:gd name="connsiteX3" fmla="*/ 16441 w 4542658"/>
                  <a:gd name="connsiteY3" fmla="*/ 117251 h 140824"/>
                  <a:gd name="connsiteX4" fmla="*/ 33878 w 4542658"/>
                  <a:gd name="connsiteY4" fmla="*/ 127112 h 140824"/>
                  <a:gd name="connsiteX5" fmla="*/ 4510017 w 4542658"/>
                  <a:gd name="connsiteY5" fmla="*/ 127112 h 140824"/>
                  <a:gd name="connsiteX6" fmla="*/ 4526208 w 4542658"/>
                  <a:gd name="connsiteY6" fmla="*/ 117251 h 140824"/>
                  <a:gd name="connsiteX7" fmla="*/ 4523717 w 4542658"/>
                  <a:gd name="connsiteY7" fmla="*/ 99993 h 140824"/>
                  <a:gd name="connsiteX8" fmla="*/ 4465181 w 4542658"/>
                  <a:gd name="connsiteY8" fmla="*/ 22334 h 140824"/>
                  <a:gd name="connsiteX9" fmla="*/ 4446499 w 4542658"/>
                  <a:gd name="connsiteY9" fmla="*/ 13705 h 140824"/>
                  <a:gd name="connsiteX10" fmla="*/ 96150 w 4542658"/>
                  <a:gd name="connsiteY10" fmla="*/ 0 h 140824"/>
                  <a:gd name="connsiteX11" fmla="*/ 4446507 w 4542658"/>
                  <a:gd name="connsiteY11" fmla="*/ 0 h 140824"/>
                  <a:gd name="connsiteX12" fmla="*/ 4477643 w 4542658"/>
                  <a:gd name="connsiteY12" fmla="*/ 14824 h 140824"/>
                  <a:gd name="connsiteX13" fmla="*/ 4536179 w 4542658"/>
                  <a:gd name="connsiteY13" fmla="*/ 91412 h 140824"/>
                  <a:gd name="connsiteX14" fmla="*/ 4538671 w 4542658"/>
                  <a:gd name="connsiteY14" fmla="*/ 123530 h 140824"/>
                  <a:gd name="connsiteX15" fmla="*/ 4510025 w 4542658"/>
                  <a:gd name="connsiteY15" fmla="*/ 140824 h 140824"/>
                  <a:gd name="connsiteX16" fmla="*/ 33877 w 4542658"/>
                  <a:gd name="connsiteY16" fmla="*/ 140824 h 140824"/>
                  <a:gd name="connsiteX17" fmla="*/ 3986 w 4542658"/>
                  <a:gd name="connsiteY17" fmla="*/ 123530 h 140824"/>
                  <a:gd name="connsiteX18" fmla="*/ 6477 w 4542658"/>
                  <a:gd name="connsiteY18" fmla="*/ 91412 h 140824"/>
                  <a:gd name="connsiteX19" fmla="*/ 66259 w 4542658"/>
                  <a:gd name="connsiteY19" fmla="*/ 14824 h 140824"/>
                  <a:gd name="connsiteX20" fmla="*/ 96150 w 4542658"/>
                  <a:gd name="connsiteY20" fmla="*/ 0 h 140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42658" h="140824">
                    <a:moveTo>
                      <a:pt x="96150" y="13705"/>
                    </a:moveTo>
                    <a:cubicBezTo>
                      <a:pt x="88677" y="13705"/>
                      <a:pt x="82450" y="17403"/>
                      <a:pt x="77468" y="22334"/>
                    </a:cubicBezTo>
                    <a:lnTo>
                      <a:pt x="17687" y="99993"/>
                    </a:lnTo>
                    <a:cubicBezTo>
                      <a:pt x="13951" y="104924"/>
                      <a:pt x="13951" y="111087"/>
                      <a:pt x="16441" y="117251"/>
                    </a:cubicBezTo>
                    <a:cubicBezTo>
                      <a:pt x="20178" y="123414"/>
                      <a:pt x="26405" y="127112"/>
                      <a:pt x="33878" y="127112"/>
                    </a:cubicBezTo>
                    <a:lnTo>
                      <a:pt x="4510017" y="127112"/>
                    </a:lnTo>
                    <a:cubicBezTo>
                      <a:pt x="4516245" y="127112"/>
                      <a:pt x="4522472" y="123414"/>
                      <a:pt x="4526208" y="117251"/>
                    </a:cubicBezTo>
                    <a:cubicBezTo>
                      <a:pt x="4528699" y="111087"/>
                      <a:pt x="4528699" y="104924"/>
                      <a:pt x="4523717" y="99993"/>
                    </a:cubicBezTo>
                    <a:lnTo>
                      <a:pt x="4465181" y="22334"/>
                    </a:lnTo>
                    <a:cubicBezTo>
                      <a:pt x="4461445" y="17403"/>
                      <a:pt x="4453972" y="13705"/>
                      <a:pt x="4446499" y="13705"/>
                    </a:cubicBezTo>
                    <a:close/>
                    <a:moveTo>
                      <a:pt x="96150" y="0"/>
                    </a:moveTo>
                    <a:lnTo>
                      <a:pt x="4446507" y="0"/>
                    </a:lnTo>
                    <a:cubicBezTo>
                      <a:pt x="4458962" y="0"/>
                      <a:pt x="4470171" y="4941"/>
                      <a:pt x="4477643" y="14824"/>
                    </a:cubicBezTo>
                    <a:lnTo>
                      <a:pt x="4536179" y="91412"/>
                    </a:lnTo>
                    <a:cubicBezTo>
                      <a:pt x="4543653" y="101295"/>
                      <a:pt x="4544898" y="113648"/>
                      <a:pt x="4538671" y="123530"/>
                    </a:cubicBezTo>
                    <a:cubicBezTo>
                      <a:pt x="4533689" y="134648"/>
                      <a:pt x="4522480" y="140824"/>
                      <a:pt x="4510025" y="140824"/>
                    </a:cubicBezTo>
                    <a:lnTo>
                      <a:pt x="33877" y="140824"/>
                    </a:lnTo>
                    <a:cubicBezTo>
                      <a:pt x="21423" y="140824"/>
                      <a:pt x="10214" y="134648"/>
                      <a:pt x="3986" y="123530"/>
                    </a:cubicBezTo>
                    <a:cubicBezTo>
                      <a:pt x="-2241" y="113648"/>
                      <a:pt x="-995" y="101295"/>
                      <a:pt x="6477" y="91412"/>
                    </a:cubicBezTo>
                    <a:lnTo>
                      <a:pt x="66259" y="14824"/>
                    </a:lnTo>
                    <a:cubicBezTo>
                      <a:pt x="73732" y="4941"/>
                      <a:pt x="84941" y="0"/>
                      <a:pt x="96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04EDE3B-B70B-DD4C-A30D-0358CCB858FF}"/>
                  </a:ext>
                </a:extLst>
              </p:cNvPr>
              <p:cNvSpPr/>
              <p:nvPr/>
            </p:nvSpPr>
            <p:spPr>
              <a:xfrm>
                <a:off x="8948525" y="5717700"/>
                <a:ext cx="4527207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5" h="103">
                    <a:moveTo>
                      <a:pt x="3584" y="9"/>
                    </a:moveTo>
                    <a:cubicBezTo>
                      <a:pt x="3579" y="3"/>
                      <a:pt x="3572" y="0"/>
                      <a:pt x="3564" y="0"/>
                    </a:cubicBezTo>
                    <a:lnTo>
                      <a:pt x="1817" y="0"/>
                    </a:lnTo>
                    <a:lnTo>
                      <a:pt x="71" y="0"/>
                    </a:lnTo>
                    <a:cubicBezTo>
                      <a:pt x="64" y="0"/>
                      <a:pt x="56" y="3"/>
                      <a:pt x="51" y="9"/>
                    </a:cubicBezTo>
                    <a:lnTo>
                      <a:pt x="4" y="71"/>
                    </a:lnTo>
                    <a:cubicBezTo>
                      <a:pt x="-5" y="84"/>
                      <a:pt x="3" y="103"/>
                      <a:pt x="21" y="103"/>
                    </a:cubicBezTo>
                    <a:lnTo>
                      <a:pt x="1817" y="103"/>
                    </a:lnTo>
                    <a:lnTo>
                      <a:pt x="3615" y="103"/>
                    </a:lnTo>
                    <a:cubicBezTo>
                      <a:pt x="3631" y="103"/>
                      <a:pt x="3641" y="84"/>
                      <a:pt x="3631" y="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C4F8A504-9AA1-5547-9565-3897CE2EDA6F}"/>
                  </a:ext>
                </a:extLst>
              </p:cNvPr>
              <p:cNvSpPr/>
              <p:nvPr/>
            </p:nvSpPr>
            <p:spPr>
              <a:xfrm>
                <a:off x="8939554" y="5710223"/>
                <a:ext cx="4542658" cy="140824"/>
              </a:xfrm>
              <a:custGeom>
                <a:avLst/>
                <a:gdLst>
                  <a:gd name="connsiteX0" fmla="*/ 96150 w 4542658"/>
                  <a:gd name="connsiteY0" fmla="*/ 13708 h 140824"/>
                  <a:gd name="connsiteX1" fmla="*/ 77468 w 4542658"/>
                  <a:gd name="connsiteY1" fmla="*/ 23570 h 140824"/>
                  <a:gd name="connsiteX2" fmla="*/ 17687 w 4542658"/>
                  <a:gd name="connsiteY2" fmla="*/ 99996 h 140824"/>
                  <a:gd name="connsiteX3" fmla="*/ 16441 w 4542658"/>
                  <a:gd name="connsiteY3" fmla="*/ 117254 h 140824"/>
                  <a:gd name="connsiteX4" fmla="*/ 33878 w 4542658"/>
                  <a:gd name="connsiteY4" fmla="*/ 127115 h 140824"/>
                  <a:gd name="connsiteX5" fmla="*/ 4510017 w 4542658"/>
                  <a:gd name="connsiteY5" fmla="*/ 127115 h 140824"/>
                  <a:gd name="connsiteX6" fmla="*/ 4526208 w 4542658"/>
                  <a:gd name="connsiteY6" fmla="*/ 117254 h 140824"/>
                  <a:gd name="connsiteX7" fmla="*/ 4523717 w 4542658"/>
                  <a:gd name="connsiteY7" fmla="*/ 99996 h 140824"/>
                  <a:gd name="connsiteX8" fmla="*/ 4465181 w 4542658"/>
                  <a:gd name="connsiteY8" fmla="*/ 23570 h 140824"/>
                  <a:gd name="connsiteX9" fmla="*/ 4446499 w 4542658"/>
                  <a:gd name="connsiteY9" fmla="*/ 13708 h 140824"/>
                  <a:gd name="connsiteX10" fmla="*/ 96150 w 4542658"/>
                  <a:gd name="connsiteY10" fmla="*/ 0 h 140824"/>
                  <a:gd name="connsiteX11" fmla="*/ 4446507 w 4542658"/>
                  <a:gd name="connsiteY11" fmla="*/ 0 h 140824"/>
                  <a:gd name="connsiteX12" fmla="*/ 4477643 w 4542658"/>
                  <a:gd name="connsiteY12" fmla="*/ 14824 h 140824"/>
                  <a:gd name="connsiteX13" fmla="*/ 4536179 w 4542658"/>
                  <a:gd name="connsiteY13" fmla="*/ 91412 h 140824"/>
                  <a:gd name="connsiteX14" fmla="*/ 4538671 w 4542658"/>
                  <a:gd name="connsiteY14" fmla="*/ 124765 h 140824"/>
                  <a:gd name="connsiteX15" fmla="*/ 4510025 w 4542658"/>
                  <a:gd name="connsiteY15" fmla="*/ 140824 h 140824"/>
                  <a:gd name="connsiteX16" fmla="*/ 33877 w 4542658"/>
                  <a:gd name="connsiteY16" fmla="*/ 140824 h 140824"/>
                  <a:gd name="connsiteX17" fmla="*/ 3986 w 4542658"/>
                  <a:gd name="connsiteY17" fmla="*/ 124765 h 140824"/>
                  <a:gd name="connsiteX18" fmla="*/ 6477 w 4542658"/>
                  <a:gd name="connsiteY18" fmla="*/ 91412 h 140824"/>
                  <a:gd name="connsiteX19" fmla="*/ 66259 w 4542658"/>
                  <a:gd name="connsiteY19" fmla="*/ 14824 h 140824"/>
                  <a:gd name="connsiteX20" fmla="*/ 96150 w 4542658"/>
                  <a:gd name="connsiteY20" fmla="*/ 0 h 140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42658" h="140824">
                    <a:moveTo>
                      <a:pt x="96150" y="13708"/>
                    </a:moveTo>
                    <a:cubicBezTo>
                      <a:pt x="88677" y="13708"/>
                      <a:pt x="82450" y="17406"/>
                      <a:pt x="77468" y="23570"/>
                    </a:cubicBezTo>
                    <a:lnTo>
                      <a:pt x="17687" y="99996"/>
                    </a:lnTo>
                    <a:cubicBezTo>
                      <a:pt x="13951" y="106160"/>
                      <a:pt x="13951" y="112323"/>
                      <a:pt x="16441" y="117254"/>
                    </a:cubicBezTo>
                    <a:cubicBezTo>
                      <a:pt x="20178" y="123417"/>
                      <a:pt x="26405" y="127115"/>
                      <a:pt x="33878" y="127115"/>
                    </a:cubicBezTo>
                    <a:lnTo>
                      <a:pt x="4510017" y="127115"/>
                    </a:lnTo>
                    <a:cubicBezTo>
                      <a:pt x="4516245" y="127115"/>
                      <a:pt x="4522472" y="123417"/>
                      <a:pt x="4526208" y="117254"/>
                    </a:cubicBezTo>
                    <a:cubicBezTo>
                      <a:pt x="4528699" y="112323"/>
                      <a:pt x="4528699" y="106160"/>
                      <a:pt x="4523717" y="99996"/>
                    </a:cubicBezTo>
                    <a:lnTo>
                      <a:pt x="4465181" y="23570"/>
                    </a:lnTo>
                    <a:cubicBezTo>
                      <a:pt x="4461445" y="17406"/>
                      <a:pt x="4453972" y="13708"/>
                      <a:pt x="4446499" y="13708"/>
                    </a:cubicBezTo>
                    <a:close/>
                    <a:moveTo>
                      <a:pt x="96150" y="0"/>
                    </a:moveTo>
                    <a:lnTo>
                      <a:pt x="4446507" y="0"/>
                    </a:lnTo>
                    <a:cubicBezTo>
                      <a:pt x="4458962" y="0"/>
                      <a:pt x="4470171" y="6177"/>
                      <a:pt x="4477643" y="14824"/>
                    </a:cubicBezTo>
                    <a:lnTo>
                      <a:pt x="4536179" y="91412"/>
                    </a:lnTo>
                    <a:cubicBezTo>
                      <a:pt x="4543653" y="101295"/>
                      <a:pt x="4544898" y="113648"/>
                      <a:pt x="4538671" y="124765"/>
                    </a:cubicBezTo>
                    <a:cubicBezTo>
                      <a:pt x="4533689" y="134648"/>
                      <a:pt x="4522480" y="140824"/>
                      <a:pt x="4510025" y="140824"/>
                    </a:cubicBezTo>
                    <a:lnTo>
                      <a:pt x="33877" y="140824"/>
                    </a:lnTo>
                    <a:cubicBezTo>
                      <a:pt x="21423" y="140824"/>
                      <a:pt x="10214" y="134648"/>
                      <a:pt x="3986" y="124765"/>
                    </a:cubicBezTo>
                    <a:cubicBezTo>
                      <a:pt x="-2241" y="113648"/>
                      <a:pt x="-995" y="101295"/>
                      <a:pt x="6477" y="91412"/>
                    </a:cubicBezTo>
                    <a:lnTo>
                      <a:pt x="66259" y="14824"/>
                    </a:lnTo>
                    <a:cubicBezTo>
                      <a:pt x="73732" y="6177"/>
                      <a:pt x="84941" y="0"/>
                      <a:pt x="96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BE4226B-1523-574F-AE0A-4A8469B40566}"/>
                  </a:ext>
                </a:extLst>
              </p:cNvPr>
              <p:cNvSpPr/>
              <p:nvPr/>
            </p:nvSpPr>
            <p:spPr>
              <a:xfrm>
                <a:off x="8948525" y="6127710"/>
                <a:ext cx="4527207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5" h="103">
                    <a:moveTo>
                      <a:pt x="3584" y="10"/>
                    </a:moveTo>
                    <a:cubicBezTo>
                      <a:pt x="3579" y="4"/>
                      <a:pt x="3572" y="0"/>
                      <a:pt x="3564" y="0"/>
                    </a:cubicBezTo>
                    <a:lnTo>
                      <a:pt x="1817" y="0"/>
                    </a:lnTo>
                    <a:lnTo>
                      <a:pt x="71" y="0"/>
                    </a:lnTo>
                    <a:cubicBezTo>
                      <a:pt x="64" y="0"/>
                      <a:pt x="56" y="4"/>
                      <a:pt x="51" y="10"/>
                    </a:cubicBezTo>
                    <a:lnTo>
                      <a:pt x="4" y="72"/>
                    </a:lnTo>
                    <a:cubicBezTo>
                      <a:pt x="-5" y="85"/>
                      <a:pt x="3" y="103"/>
                      <a:pt x="21" y="103"/>
                    </a:cubicBezTo>
                    <a:lnTo>
                      <a:pt x="1817" y="103"/>
                    </a:lnTo>
                    <a:lnTo>
                      <a:pt x="3615" y="103"/>
                    </a:lnTo>
                    <a:cubicBezTo>
                      <a:pt x="3631" y="103"/>
                      <a:pt x="3641" y="85"/>
                      <a:pt x="3631" y="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F4320679-4C34-C442-9B6B-D1B32F2A2473}"/>
                  </a:ext>
                </a:extLst>
              </p:cNvPr>
              <p:cNvSpPr/>
              <p:nvPr/>
            </p:nvSpPr>
            <p:spPr>
              <a:xfrm>
                <a:off x="8939554" y="6120232"/>
                <a:ext cx="4542658" cy="142070"/>
              </a:xfrm>
              <a:custGeom>
                <a:avLst/>
                <a:gdLst>
                  <a:gd name="connsiteX0" fmla="*/ 96150 w 4542658"/>
                  <a:gd name="connsiteY0" fmla="*/ 13709 h 142070"/>
                  <a:gd name="connsiteX1" fmla="*/ 77468 w 4542658"/>
                  <a:gd name="connsiteY1" fmla="*/ 23572 h 142070"/>
                  <a:gd name="connsiteX2" fmla="*/ 17687 w 4542658"/>
                  <a:gd name="connsiteY2" fmla="*/ 100007 h 142070"/>
                  <a:gd name="connsiteX3" fmla="*/ 16441 w 4542658"/>
                  <a:gd name="connsiteY3" fmla="*/ 118500 h 142070"/>
                  <a:gd name="connsiteX4" fmla="*/ 33878 w 4542658"/>
                  <a:gd name="connsiteY4" fmla="*/ 128362 h 142070"/>
                  <a:gd name="connsiteX5" fmla="*/ 4510017 w 4542658"/>
                  <a:gd name="connsiteY5" fmla="*/ 128362 h 142070"/>
                  <a:gd name="connsiteX6" fmla="*/ 4526208 w 4542658"/>
                  <a:gd name="connsiteY6" fmla="*/ 118500 h 142070"/>
                  <a:gd name="connsiteX7" fmla="*/ 4523717 w 4542658"/>
                  <a:gd name="connsiteY7" fmla="*/ 100007 h 142070"/>
                  <a:gd name="connsiteX8" fmla="*/ 4465181 w 4542658"/>
                  <a:gd name="connsiteY8" fmla="*/ 23572 h 142070"/>
                  <a:gd name="connsiteX9" fmla="*/ 4446499 w 4542658"/>
                  <a:gd name="connsiteY9" fmla="*/ 13709 h 142070"/>
                  <a:gd name="connsiteX10" fmla="*/ 96150 w 4542658"/>
                  <a:gd name="connsiteY10" fmla="*/ 0 h 142070"/>
                  <a:gd name="connsiteX11" fmla="*/ 4446507 w 4542658"/>
                  <a:gd name="connsiteY11" fmla="*/ 0 h 142070"/>
                  <a:gd name="connsiteX12" fmla="*/ 4477643 w 4542658"/>
                  <a:gd name="connsiteY12" fmla="*/ 14825 h 142070"/>
                  <a:gd name="connsiteX13" fmla="*/ 4536179 w 4542658"/>
                  <a:gd name="connsiteY13" fmla="*/ 91419 h 142070"/>
                  <a:gd name="connsiteX14" fmla="*/ 4538671 w 4542658"/>
                  <a:gd name="connsiteY14" fmla="*/ 124775 h 142070"/>
                  <a:gd name="connsiteX15" fmla="*/ 4510025 w 4542658"/>
                  <a:gd name="connsiteY15" fmla="*/ 142070 h 142070"/>
                  <a:gd name="connsiteX16" fmla="*/ 33877 w 4542658"/>
                  <a:gd name="connsiteY16" fmla="*/ 142070 h 142070"/>
                  <a:gd name="connsiteX17" fmla="*/ 3986 w 4542658"/>
                  <a:gd name="connsiteY17" fmla="*/ 124775 h 142070"/>
                  <a:gd name="connsiteX18" fmla="*/ 6477 w 4542658"/>
                  <a:gd name="connsiteY18" fmla="*/ 91419 h 142070"/>
                  <a:gd name="connsiteX19" fmla="*/ 66259 w 4542658"/>
                  <a:gd name="connsiteY19" fmla="*/ 14825 h 142070"/>
                  <a:gd name="connsiteX20" fmla="*/ 96150 w 4542658"/>
                  <a:gd name="connsiteY20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42658" h="142070">
                    <a:moveTo>
                      <a:pt x="96150" y="13709"/>
                    </a:moveTo>
                    <a:cubicBezTo>
                      <a:pt x="88677" y="13709"/>
                      <a:pt x="82450" y="18641"/>
                      <a:pt x="77468" y="23572"/>
                    </a:cubicBezTo>
                    <a:lnTo>
                      <a:pt x="17687" y="100007"/>
                    </a:lnTo>
                    <a:cubicBezTo>
                      <a:pt x="13951" y="104939"/>
                      <a:pt x="13951" y="112335"/>
                      <a:pt x="16441" y="118500"/>
                    </a:cubicBezTo>
                    <a:cubicBezTo>
                      <a:pt x="20178" y="124664"/>
                      <a:pt x="26405" y="128362"/>
                      <a:pt x="33878" y="128362"/>
                    </a:cubicBezTo>
                    <a:lnTo>
                      <a:pt x="4510017" y="128362"/>
                    </a:lnTo>
                    <a:cubicBezTo>
                      <a:pt x="4516245" y="128362"/>
                      <a:pt x="4522472" y="124664"/>
                      <a:pt x="4526208" y="118500"/>
                    </a:cubicBezTo>
                    <a:cubicBezTo>
                      <a:pt x="4528699" y="112335"/>
                      <a:pt x="4528699" y="104939"/>
                      <a:pt x="4523717" y="100007"/>
                    </a:cubicBezTo>
                    <a:lnTo>
                      <a:pt x="4465181" y="23572"/>
                    </a:lnTo>
                    <a:cubicBezTo>
                      <a:pt x="4461445" y="18641"/>
                      <a:pt x="4453972" y="13709"/>
                      <a:pt x="4446499" y="13709"/>
                    </a:cubicBezTo>
                    <a:close/>
                    <a:moveTo>
                      <a:pt x="96150" y="0"/>
                    </a:moveTo>
                    <a:lnTo>
                      <a:pt x="4446507" y="0"/>
                    </a:lnTo>
                    <a:cubicBezTo>
                      <a:pt x="4458962" y="0"/>
                      <a:pt x="4470171" y="6177"/>
                      <a:pt x="4477643" y="14825"/>
                    </a:cubicBezTo>
                    <a:lnTo>
                      <a:pt x="4536179" y="91419"/>
                    </a:lnTo>
                    <a:cubicBezTo>
                      <a:pt x="4543653" y="101302"/>
                      <a:pt x="4544898" y="113656"/>
                      <a:pt x="4538671" y="124775"/>
                    </a:cubicBezTo>
                    <a:cubicBezTo>
                      <a:pt x="4533689" y="134658"/>
                      <a:pt x="4522480" y="142070"/>
                      <a:pt x="4510025" y="142070"/>
                    </a:cubicBezTo>
                    <a:lnTo>
                      <a:pt x="33877" y="142070"/>
                    </a:lnTo>
                    <a:cubicBezTo>
                      <a:pt x="21423" y="142070"/>
                      <a:pt x="10214" y="134658"/>
                      <a:pt x="3986" y="124775"/>
                    </a:cubicBezTo>
                    <a:cubicBezTo>
                      <a:pt x="-2241" y="113656"/>
                      <a:pt x="-995" y="101302"/>
                      <a:pt x="6477" y="91419"/>
                    </a:cubicBezTo>
                    <a:lnTo>
                      <a:pt x="66259" y="14825"/>
                    </a:lnTo>
                    <a:cubicBezTo>
                      <a:pt x="73732" y="6177"/>
                      <a:pt x="84941" y="0"/>
                      <a:pt x="96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F0653CA0-A8DD-B446-ACEE-46D48ED06EE7}"/>
                  </a:ext>
                </a:extLst>
              </p:cNvPr>
              <p:cNvSpPr/>
              <p:nvPr/>
            </p:nvSpPr>
            <p:spPr>
              <a:xfrm>
                <a:off x="8951014" y="8069335"/>
                <a:ext cx="4522224" cy="1445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1" h="117">
                    <a:moveTo>
                      <a:pt x="0" y="59"/>
                    </a:moveTo>
                    <a:cubicBezTo>
                      <a:pt x="0" y="91"/>
                      <a:pt x="27" y="117"/>
                      <a:pt x="62" y="117"/>
                    </a:cubicBezTo>
                    <a:lnTo>
                      <a:pt x="3570" y="117"/>
                    </a:lnTo>
                    <a:cubicBezTo>
                      <a:pt x="3604" y="117"/>
                      <a:pt x="3631" y="91"/>
                      <a:pt x="3631" y="59"/>
                    </a:cubicBezTo>
                    <a:cubicBezTo>
                      <a:pt x="3631" y="26"/>
                      <a:pt x="3604" y="0"/>
                      <a:pt x="3570" y="0"/>
                    </a:cubicBezTo>
                    <a:lnTo>
                      <a:pt x="62" y="0"/>
                    </a:lnTo>
                    <a:cubicBezTo>
                      <a:pt x="27" y="0"/>
                      <a:pt x="0" y="26"/>
                      <a:pt x="0" y="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91699DC1-B5D6-3641-B4A9-F310B8FBF171}"/>
                  </a:ext>
                </a:extLst>
              </p:cNvPr>
              <p:cNvSpPr/>
              <p:nvPr/>
            </p:nvSpPr>
            <p:spPr>
              <a:xfrm>
                <a:off x="8943542" y="8061858"/>
                <a:ext cx="4537173" cy="159517"/>
              </a:xfrm>
              <a:custGeom>
                <a:avLst/>
                <a:gdLst>
                  <a:gd name="connsiteX0" fmla="*/ 84691 w 4537173"/>
                  <a:gd name="connsiteY0" fmla="*/ 14951 h 159517"/>
                  <a:gd name="connsiteX1" fmla="*/ 14946 w 4537173"/>
                  <a:gd name="connsiteY1" fmla="*/ 80378 h 159517"/>
                  <a:gd name="connsiteX2" fmla="*/ 84691 w 4537173"/>
                  <a:gd name="connsiteY2" fmla="*/ 145805 h 159517"/>
                  <a:gd name="connsiteX3" fmla="*/ 4453721 w 4537173"/>
                  <a:gd name="connsiteY3" fmla="*/ 145805 h 159517"/>
                  <a:gd name="connsiteX4" fmla="*/ 4523466 w 4537173"/>
                  <a:gd name="connsiteY4" fmla="*/ 80378 h 159517"/>
                  <a:gd name="connsiteX5" fmla="*/ 4453721 w 4537173"/>
                  <a:gd name="connsiteY5" fmla="*/ 14951 h 159517"/>
                  <a:gd name="connsiteX6" fmla="*/ 84691 w 4537173"/>
                  <a:gd name="connsiteY6" fmla="*/ 0 h 159517"/>
                  <a:gd name="connsiteX7" fmla="*/ 4453728 w 4537173"/>
                  <a:gd name="connsiteY7" fmla="*/ 0 h 159517"/>
                  <a:gd name="connsiteX8" fmla="*/ 4537173 w 4537173"/>
                  <a:gd name="connsiteY8" fmla="*/ 80377 h 159517"/>
                  <a:gd name="connsiteX9" fmla="*/ 4453728 w 4537173"/>
                  <a:gd name="connsiteY9" fmla="*/ 159517 h 159517"/>
                  <a:gd name="connsiteX10" fmla="*/ 84691 w 4537173"/>
                  <a:gd name="connsiteY10" fmla="*/ 159517 h 159517"/>
                  <a:gd name="connsiteX11" fmla="*/ 0 w 4537173"/>
                  <a:gd name="connsiteY11" fmla="*/ 80377 h 159517"/>
                  <a:gd name="connsiteX12" fmla="*/ 84691 w 4537173"/>
                  <a:gd name="connsiteY12" fmla="*/ 0 h 15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37173" h="159517">
                    <a:moveTo>
                      <a:pt x="84691" y="14951"/>
                    </a:moveTo>
                    <a:cubicBezTo>
                      <a:pt x="46082" y="14951"/>
                      <a:pt x="14946" y="43344"/>
                      <a:pt x="14946" y="80378"/>
                    </a:cubicBezTo>
                    <a:cubicBezTo>
                      <a:pt x="14946" y="116178"/>
                      <a:pt x="46082" y="145805"/>
                      <a:pt x="84691" y="145805"/>
                    </a:cubicBezTo>
                    <a:lnTo>
                      <a:pt x="4453721" y="145805"/>
                    </a:lnTo>
                    <a:cubicBezTo>
                      <a:pt x="4492330" y="145805"/>
                      <a:pt x="4523466" y="116178"/>
                      <a:pt x="4523466" y="80378"/>
                    </a:cubicBezTo>
                    <a:cubicBezTo>
                      <a:pt x="4523466" y="43344"/>
                      <a:pt x="4492330" y="14951"/>
                      <a:pt x="4453721" y="14951"/>
                    </a:cubicBezTo>
                    <a:close/>
                    <a:moveTo>
                      <a:pt x="84691" y="0"/>
                    </a:moveTo>
                    <a:lnTo>
                      <a:pt x="4453728" y="0"/>
                    </a:lnTo>
                    <a:cubicBezTo>
                      <a:pt x="4499810" y="0"/>
                      <a:pt x="4537173" y="35861"/>
                      <a:pt x="4537173" y="80377"/>
                    </a:cubicBezTo>
                    <a:cubicBezTo>
                      <a:pt x="4537173" y="123657"/>
                      <a:pt x="4499810" y="159517"/>
                      <a:pt x="4453728" y="159517"/>
                    </a:cubicBezTo>
                    <a:lnTo>
                      <a:pt x="84691" y="159517"/>
                    </a:lnTo>
                    <a:cubicBezTo>
                      <a:pt x="37363" y="159517"/>
                      <a:pt x="0" y="123657"/>
                      <a:pt x="0" y="80377"/>
                    </a:cubicBezTo>
                    <a:cubicBezTo>
                      <a:pt x="0" y="35861"/>
                      <a:pt x="37363" y="0"/>
                      <a:pt x="84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83" name="Group 682">
              <a:extLst>
                <a:ext uri="{FF2B5EF4-FFF2-40B4-BE49-F238E27FC236}">
                  <a16:creationId xmlns:a16="http://schemas.microsoft.com/office/drawing/2014/main" id="{673B97AD-B719-FC49-89C4-F739F46AED31}"/>
                </a:ext>
              </a:extLst>
            </p:cNvPr>
            <p:cNvGrpSpPr/>
            <p:nvPr/>
          </p:nvGrpSpPr>
          <p:grpSpPr>
            <a:xfrm>
              <a:off x="1524853" y="4525059"/>
              <a:ext cx="2300977" cy="1097928"/>
              <a:chOff x="1524853" y="4525059"/>
              <a:chExt cx="2300977" cy="1097928"/>
            </a:xfrm>
          </p:grpSpPr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1792824C-8EDF-FF4A-8068-B1B995DBA7A0}"/>
                  </a:ext>
                </a:extLst>
              </p:cNvPr>
              <p:cNvSpPr/>
              <p:nvPr/>
            </p:nvSpPr>
            <p:spPr>
              <a:xfrm>
                <a:off x="1533573" y="5090847"/>
                <a:ext cx="2283536" cy="5234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4" h="421">
                    <a:moveTo>
                      <a:pt x="1760" y="37"/>
                    </a:moveTo>
                    <a:lnTo>
                      <a:pt x="1760" y="346"/>
                    </a:lnTo>
                    <a:lnTo>
                      <a:pt x="75" y="346"/>
                    </a:lnTo>
                    <a:lnTo>
                      <a:pt x="75" y="37"/>
                    </a:lnTo>
                    <a:cubicBezTo>
                      <a:pt x="75" y="16"/>
                      <a:pt x="58" y="0"/>
                      <a:pt x="37" y="0"/>
                    </a:cubicBezTo>
                    <a:cubicBezTo>
                      <a:pt x="17" y="0"/>
                      <a:pt x="0" y="16"/>
                      <a:pt x="0" y="37"/>
                    </a:cubicBezTo>
                    <a:lnTo>
                      <a:pt x="0" y="362"/>
                    </a:lnTo>
                    <a:cubicBezTo>
                      <a:pt x="0" y="395"/>
                      <a:pt x="26" y="421"/>
                      <a:pt x="59" y="421"/>
                    </a:cubicBezTo>
                    <a:lnTo>
                      <a:pt x="1775" y="421"/>
                    </a:lnTo>
                    <a:cubicBezTo>
                      <a:pt x="1807" y="421"/>
                      <a:pt x="1834" y="395"/>
                      <a:pt x="1834" y="362"/>
                    </a:cubicBezTo>
                    <a:lnTo>
                      <a:pt x="1834" y="37"/>
                    </a:lnTo>
                    <a:cubicBezTo>
                      <a:pt x="1834" y="16"/>
                      <a:pt x="1818" y="0"/>
                      <a:pt x="1797" y="0"/>
                    </a:cubicBezTo>
                    <a:cubicBezTo>
                      <a:pt x="1776" y="0"/>
                      <a:pt x="1760" y="16"/>
                      <a:pt x="1760" y="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01A0EC60-B84D-1E46-AA5E-AAAF435A9E97}"/>
                  </a:ext>
                </a:extLst>
              </p:cNvPr>
              <p:cNvSpPr/>
              <p:nvPr/>
            </p:nvSpPr>
            <p:spPr>
              <a:xfrm>
                <a:off x="1524853" y="5082123"/>
                <a:ext cx="2300977" cy="540864"/>
              </a:xfrm>
              <a:custGeom>
                <a:avLst/>
                <a:gdLst>
                  <a:gd name="connsiteX0" fmla="*/ 54794 w 2300977"/>
                  <a:gd name="connsiteY0" fmla="*/ 16201 h 540864"/>
                  <a:gd name="connsiteX1" fmla="*/ 17441 w 2300977"/>
                  <a:gd name="connsiteY1" fmla="*/ 54740 h 540864"/>
                  <a:gd name="connsiteX2" fmla="*/ 17441 w 2300977"/>
                  <a:gd name="connsiteY2" fmla="*/ 458771 h 540864"/>
                  <a:gd name="connsiteX3" fmla="*/ 82187 w 2300977"/>
                  <a:gd name="connsiteY3" fmla="*/ 523416 h 540864"/>
                  <a:gd name="connsiteX4" fmla="*/ 2218791 w 2300977"/>
                  <a:gd name="connsiteY4" fmla="*/ 523416 h 540864"/>
                  <a:gd name="connsiteX5" fmla="*/ 2283536 w 2300977"/>
                  <a:gd name="connsiteY5" fmla="*/ 458771 h 540864"/>
                  <a:gd name="connsiteX6" fmla="*/ 2283536 w 2300977"/>
                  <a:gd name="connsiteY6" fmla="*/ 54740 h 540864"/>
                  <a:gd name="connsiteX7" fmla="*/ 2246183 w 2300977"/>
                  <a:gd name="connsiteY7" fmla="*/ 16201 h 540864"/>
                  <a:gd name="connsiteX8" fmla="*/ 2207585 w 2300977"/>
                  <a:gd name="connsiteY8" fmla="*/ 54740 h 540864"/>
                  <a:gd name="connsiteX9" fmla="*/ 2207585 w 2300977"/>
                  <a:gd name="connsiteY9" fmla="*/ 438880 h 540864"/>
                  <a:gd name="connsiteX10" fmla="*/ 2200114 w 2300977"/>
                  <a:gd name="connsiteY10" fmla="*/ 447583 h 540864"/>
                  <a:gd name="connsiteX11" fmla="*/ 102108 w 2300977"/>
                  <a:gd name="connsiteY11" fmla="*/ 447583 h 540864"/>
                  <a:gd name="connsiteX12" fmla="*/ 93393 w 2300977"/>
                  <a:gd name="connsiteY12" fmla="*/ 438880 h 540864"/>
                  <a:gd name="connsiteX13" fmla="*/ 93393 w 2300977"/>
                  <a:gd name="connsiteY13" fmla="*/ 54740 h 540864"/>
                  <a:gd name="connsiteX14" fmla="*/ 54794 w 2300977"/>
                  <a:gd name="connsiteY14" fmla="*/ 16201 h 540864"/>
                  <a:gd name="connsiteX15" fmla="*/ 54785 w 2300977"/>
                  <a:gd name="connsiteY15" fmla="*/ 0 h 540864"/>
                  <a:gd name="connsiteX16" fmla="*/ 109570 w 2300977"/>
                  <a:gd name="connsiteY16" fmla="*/ 54708 h 540864"/>
                  <a:gd name="connsiteX17" fmla="*/ 109570 w 2300977"/>
                  <a:gd name="connsiteY17" fmla="*/ 431448 h 540864"/>
                  <a:gd name="connsiteX18" fmla="*/ 2191407 w 2300977"/>
                  <a:gd name="connsiteY18" fmla="*/ 431448 h 540864"/>
                  <a:gd name="connsiteX19" fmla="*/ 2191407 w 2300977"/>
                  <a:gd name="connsiteY19" fmla="*/ 54708 h 540864"/>
                  <a:gd name="connsiteX20" fmla="*/ 2246192 w 2300977"/>
                  <a:gd name="connsiteY20" fmla="*/ 0 h 540864"/>
                  <a:gd name="connsiteX21" fmla="*/ 2300977 w 2300977"/>
                  <a:gd name="connsiteY21" fmla="*/ 54708 h 540864"/>
                  <a:gd name="connsiteX22" fmla="*/ 2300977 w 2300977"/>
                  <a:gd name="connsiteY22" fmla="*/ 458802 h 540864"/>
                  <a:gd name="connsiteX23" fmla="*/ 2218799 w 2300977"/>
                  <a:gd name="connsiteY23" fmla="*/ 540864 h 540864"/>
                  <a:gd name="connsiteX24" fmla="*/ 82178 w 2300977"/>
                  <a:gd name="connsiteY24" fmla="*/ 540864 h 540864"/>
                  <a:gd name="connsiteX25" fmla="*/ 0 w 2300977"/>
                  <a:gd name="connsiteY25" fmla="*/ 458802 h 540864"/>
                  <a:gd name="connsiteX26" fmla="*/ 0 w 2300977"/>
                  <a:gd name="connsiteY26" fmla="*/ 54708 h 540864"/>
                  <a:gd name="connsiteX27" fmla="*/ 54785 w 2300977"/>
                  <a:gd name="connsiteY27" fmla="*/ 0 h 54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00977" h="540864">
                    <a:moveTo>
                      <a:pt x="54794" y="16201"/>
                    </a:moveTo>
                    <a:cubicBezTo>
                      <a:pt x="33627" y="16201"/>
                      <a:pt x="17441" y="33606"/>
                      <a:pt x="17441" y="54740"/>
                    </a:cubicBezTo>
                    <a:lnTo>
                      <a:pt x="17441" y="458771"/>
                    </a:lnTo>
                    <a:cubicBezTo>
                      <a:pt x="17441" y="494823"/>
                      <a:pt x="46079" y="523416"/>
                      <a:pt x="82187" y="523416"/>
                    </a:cubicBezTo>
                    <a:lnTo>
                      <a:pt x="2218791" y="523416"/>
                    </a:lnTo>
                    <a:cubicBezTo>
                      <a:pt x="2254899" y="523416"/>
                      <a:pt x="2283536" y="494823"/>
                      <a:pt x="2283536" y="458771"/>
                    </a:cubicBezTo>
                    <a:lnTo>
                      <a:pt x="2283536" y="54740"/>
                    </a:lnTo>
                    <a:cubicBezTo>
                      <a:pt x="2283536" y="33606"/>
                      <a:pt x="2266105" y="16201"/>
                      <a:pt x="2246183" y="16201"/>
                    </a:cubicBezTo>
                    <a:cubicBezTo>
                      <a:pt x="2225016" y="16201"/>
                      <a:pt x="2207585" y="33606"/>
                      <a:pt x="2207585" y="54740"/>
                    </a:cubicBezTo>
                    <a:lnTo>
                      <a:pt x="2207585" y="438880"/>
                    </a:lnTo>
                    <a:cubicBezTo>
                      <a:pt x="2207585" y="443853"/>
                      <a:pt x="2203849" y="447583"/>
                      <a:pt x="2200114" y="447583"/>
                    </a:cubicBezTo>
                    <a:lnTo>
                      <a:pt x="102108" y="447583"/>
                    </a:lnTo>
                    <a:cubicBezTo>
                      <a:pt x="97128" y="447583"/>
                      <a:pt x="93393" y="443853"/>
                      <a:pt x="93393" y="438880"/>
                    </a:cubicBezTo>
                    <a:lnTo>
                      <a:pt x="93393" y="54740"/>
                    </a:lnTo>
                    <a:cubicBezTo>
                      <a:pt x="93393" y="33606"/>
                      <a:pt x="75961" y="16201"/>
                      <a:pt x="54794" y="16201"/>
                    </a:cubicBezTo>
                    <a:close/>
                    <a:moveTo>
                      <a:pt x="54785" y="0"/>
                    </a:moveTo>
                    <a:cubicBezTo>
                      <a:pt x="84668" y="0"/>
                      <a:pt x="109570" y="24868"/>
                      <a:pt x="109570" y="54708"/>
                    </a:cubicBezTo>
                    <a:lnTo>
                      <a:pt x="109570" y="431448"/>
                    </a:lnTo>
                    <a:lnTo>
                      <a:pt x="2191407" y="431448"/>
                    </a:lnTo>
                    <a:lnTo>
                      <a:pt x="2191407" y="54708"/>
                    </a:lnTo>
                    <a:cubicBezTo>
                      <a:pt x="2191407" y="24868"/>
                      <a:pt x="2216309" y="0"/>
                      <a:pt x="2246192" y="0"/>
                    </a:cubicBezTo>
                    <a:cubicBezTo>
                      <a:pt x="2276075" y="0"/>
                      <a:pt x="2300977" y="24868"/>
                      <a:pt x="2300977" y="54708"/>
                    </a:cubicBezTo>
                    <a:lnTo>
                      <a:pt x="2300977" y="458802"/>
                    </a:lnTo>
                    <a:cubicBezTo>
                      <a:pt x="2300977" y="503563"/>
                      <a:pt x="2263624" y="540864"/>
                      <a:pt x="2218799" y="540864"/>
                    </a:cubicBezTo>
                    <a:lnTo>
                      <a:pt x="82178" y="540864"/>
                    </a:lnTo>
                    <a:cubicBezTo>
                      <a:pt x="37354" y="540864"/>
                      <a:pt x="0" y="503563"/>
                      <a:pt x="0" y="458802"/>
                    </a:cubicBezTo>
                    <a:lnTo>
                      <a:pt x="0" y="54708"/>
                    </a:lnTo>
                    <a:cubicBezTo>
                      <a:pt x="0" y="24868"/>
                      <a:pt x="24902" y="0"/>
                      <a:pt x="54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60FD273F-0189-9E40-A1AE-D5AE7E95995C}"/>
                  </a:ext>
                </a:extLst>
              </p:cNvPr>
              <p:cNvSpPr/>
              <p:nvPr/>
            </p:nvSpPr>
            <p:spPr>
              <a:xfrm>
                <a:off x="1614550" y="4533782"/>
                <a:ext cx="247913" cy="9870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793">
                    <a:moveTo>
                      <a:pt x="0" y="43"/>
                    </a:moveTo>
                    <a:lnTo>
                      <a:pt x="0" y="793"/>
                    </a:lnTo>
                    <a:lnTo>
                      <a:pt x="200" y="793"/>
                    </a:lnTo>
                    <a:lnTo>
                      <a:pt x="200" y="43"/>
                    </a:lnTo>
                    <a:cubicBezTo>
                      <a:pt x="200" y="20"/>
                      <a:pt x="182" y="0"/>
                      <a:pt x="157" y="0"/>
                    </a:cubicBezTo>
                    <a:lnTo>
                      <a:pt x="44" y="0"/>
                    </a:lnTo>
                    <a:cubicBezTo>
                      <a:pt x="20" y="0"/>
                      <a:pt x="0" y="20"/>
                      <a:pt x="0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FDFDB2EF-BF43-0C4F-8EDA-1FD21307AA27}"/>
                  </a:ext>
                </a:extLst>
              </p:cNvPr>
              <p:cNvSpPr/>
              <p:nvPr/>
            </p:nvSpPr>
            <p:spPr>
              <a:xfrm>
                <a:off x="1607075" y="4525059"/>
                <a:ext cx="264108" cy="1004461"/>
              </a:xfrm>
              <a:custGeom>
                <a:avLst/>
                <a:gdLst>
                  <a:gd name="connsiteX0" fmla="*/ 62040 w 264108"/>
                  <a:gd name="connsiteY0" fmla="*/ 17447 h 1004461"/>
                  <a:gd name="connsiteX1" fmla="*/ 16192 w 264108"/>
                  <a:gd name="connsiteY1" fmla="*/ 62254 h 1004461"/>
                  <a:gd name="connsiteX2" fmla="*/ 16192 w 264108"/>
                  <a:gd name="connsiteY2" fmla="*/ 988260 h 1004461"/>
                  <a:gd name="connsiteX3" fmla="*/ 247909 w 264108"/>
                  <a:gd name="connsiteY3" fmla="*/ 988260 h 1004461"/>
                  <a:gd name="connsiteX4" fmla="*/ 247909 w 264108"/>
                  <a:gd name="connsiteY4" fmla="*/ 62254 h 1004461"/>
                  <a:gd name="connsiteX5" fmla="*/ 202061 w 264108"/>
                  <a:gd name="connsiteY5" fmla="*/ 17447 h 1004461"/>
                  <a:gd name="connsiteX6" fmla="*/ 61997 w 264108"/>
                  <a:gd name="connsiteY6" fmla="*/ 0 h 1004461"/>
                  <a:gd name="connsiteX7" fmla="*/ 202111 w 264108"/>
                  <a:gd name="connsiteY7" fmla="*/ 0 h 1004461"/>
                  <a:gd name="connsiteX8" fmla="*/ 264108 w 264108"/>
                  <a:gd name="connsiteY8" fmla="*/ 62235 h 1004461"/>
                  <a:gd name="connsiteX9" fmla="*/ 264108 w 264108"/>
                  <a:gd name="connsiteY9" fmla="*/ 995748 h 1004461"/>
                  <a:gd name="connsiteX10" fmla="*/ 255428 w 264108"/>
                  <a:gd name="connsiteY10" fmla="*/ 1004461 h 1004461"/>
                  <a:gd name="connsiteX11" fmla="*/ 7440 w 264108"/>
                  <a:gd name="connsiteY11" fmla="*/ 1004461 h 1004461"/>
                  <a:gd name="connsiteX12" fmla="*/ 0 w 264108"/>
                  <a:gd name="connsiteY12" fmla="*/ 995748 h 1004461"/>
                  <a:gd name="connsiteX13" fmla="*/ 0 w 264108"/>
                  <a:gd name="connsiteY13" fmla="*/ 62235 h 1004461"/>
                  <a:gd name="connsiteX14" fmla="*/ 61997 w 264108"/>
                  <a:gd name="connsiteY14" fmla="*/ 0 h 100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08" h="1004461">
                    <a:moveTo>
                      <a:pt x="62040" y="17447"/>
                    </a:moveTo>
                    <a:cubicBezTo>
                      <a:pt x="37257" y="17447"/>
                      <a:pt x="16192" y="38606"/>
                      <a:pt x="16192" y="62254"/>
                    </a:cubicBezTo>
                    <a:lnTo>
                      <a:pt x="16192" y="988260"/>
                    </a:lnTo>
                    <a:lnTo>
                      <a:pt x="247909" y="988260"/>
                    </a:lnTo>
                    <a:lnTo>
                      <a:pt x="247909" y="62254"/>
                    </a:lnTo>
                    <a:cubicBezTo>
                      <a:pt x="247909" y="38606"/>
                      <a:pt x="226844" y="17447"/>
                      <a:pt x="202061" y="17447"/>
                    </a:cubicBezTo>
                    <a:close/>
                    <a:moveTo>
                      <a:pt x="61997" y="0"/>
                    </a:moveTo>
                    <a:lnTo>
                      <a:pt x="202111" y="0"/>
                    </a:lnTo>
                    <a:cubicBezTo>
                      <a:pt x="236829" y="0"/>
                      <a:pt x="264108" y="28628"/>
                      <a:pt x="264108" y="62235"/>
                    </a:cubicBezTo>
                    <a:lnTo>
                      <a:pt x="264108" y="995748"/>
                    </a:lnTo>
                    <a:cubicBezTo>
                      <a:pt x="264108" y="1001972"/>
                      <a:pt x="260388" y="1004461"/>
                      <a:pt x="255428" y="1004461"/>
                    </a:cubicBezTo>
                    <a:lnTo>
                      <a:pt x="7440" y="1004461"/>
                    </a:lnTo>
                    <a:cubicBezTo>
                      <a:pt x="3720" y="1004461"/>
                      <a:pt x="0" y="1001972"/>
                      <a:pt x="0" y="995748"/>
                    </a:cubicBezTo>
                    <a:lnTo>
                      <a:pt x="0" y="62235"/>
                    </a:lnTo>
                    <a:cubicBezTo>
                      <a:pt x="0" y="28628"/>
                      <a:pt x="27279" y="0"/>
                      <a:pt x="61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2A0D8D70-363D-1947-8CA1-5354CC9443E8}"/>
                  </a:ext>
                </a:extLst>
              </p:cNvPr>
              <p:cNvSpPr/>
              <p:nvPr/>
            </p:nvSpPr>
            <p:spPr>
              <a:xfrm>
                <a:off x="1691785" y="4658405"/>
                <a:ext cx="82222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7">
                    <a:moveTo>
                      <a:pt x="67" y="34"/>
                    </a:moveTo>
                    <a:cubicBezTo>
                      <a:pt x="67" y="52"/>
                      <a:pt x="52" y="67"/>
                      <a:pt x="33" y="67"/>
                    </a:cubicBezTo>
                    <a:cubicBezTo>
                      <a:pt x="15" y="67"/>
                      <a:pt x="0" y="52"/>
                      <a:pt x="0" y="34"/>
                    </a:cubicBezTo>
                    <a:cubicBezTo>
                      <a:pt x="0" y="16"/>
                      <a:pt x="15" y="0"/>
                      <a:pt x="33" y="0"/>
                    </a:cubicBezTo>
                    <a:cubicBezTo>
                      <a:pt x="52" y="0"/>
                      <a:pt x="67" y="16"/>
                      <a:pt x="67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41CA287-CCFF-044A-8361-09A4114C944E}"/>
                  </a:ext>
                </a:extLst>
              </p:cNvPr>
              <p:cNvSpPr/>
              <p:nvPr/>
            </p:nvSpPr>
            <p:spPr>
              <a:xfrm>
                <a:off x="1684310" y="4650928"/>
                <a:ext cx="98418" cy="98452"/>
              </a:xfrm>
              <a:custGeom>
                <a:avLst/>
                <a:gdLst>
                  <a:gd name="connsiteX0" fmla="*/ 47978 w 98418"/>
                  <a:gd name="connsiteY0" fmla="*/ 16201 h 98452"/>
                  <a:gd name="connsiteX1" fmla="*/ 16199 w 98418"/>
                  <a:gd name="connsiteY1" fmla="*/ 49226 h 98452"/>
                  <a:gd name="connsiteX2" fmla="*/ 47978 w 98418"/>
                  <a:gd name="connsiteY2" fmla="*/ 82251 h 98452"/>
                  <a:gd name="connsiteX3" fmla="*/ 80980 w 98418"/>
                  <a:gd name="connsiteY3" fmla="*/ 49226 h 98452"/>
                  <a:gd name="connsiteX4" fmla="*/ 47978 w 98418"/>
                  <a:gd name="connsiteY4" fmla="*/ 16201 h 98452"/>
                  <a:gd name="connsiteX5" fmla="*/ 47979 w 98418"/>
                  <a:gd name="connsiteY5" fmla="*/ 0 h 98452"/>
                  <a:gd name="connsiteX6" fmla="*/ 98418 w 98418"/>
                  <a:gd name="connsiteY6" fmla="*/ 49226 h 98452"/>
                  <a:gd name="connsiteX7" fmla="*/ 47979 w 98418"/>
                  <a:gd name="connsiteY7" fmla="*/ 98452 h 98452"/>
                  <a:gd name="connsiteX8" fmla="*/ 0 w 98418"/>
                  <a:gd name="connsiteY8" fmla="*/ 49226 h 98452"/>
                  <a:gd name="connsiteX9" fmla="*/ 47979 w 98418"/>
                  <a:gd name="connsiteY9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18" h="98452">
                    <a:moveTo>
                      <a:pt x="47978" y="16201"/>
                    </a:moveTo>
                    <a:cubicBezTo>
                      <a:pt x="30866" y="16201"/>
                      <a:pt x="16199" y="30879"/>
                      <a:pt x="16199" y="49226"/>
                    </a:cubicBezTo>
                    <a:cubicBezTo>
                      <a:pt x="16199" y="67573"/>
                      <a:pt x="30866" y="82251"/>
                      <a:pt x="47978" y="82251"/>
                    </a:cubicBezTo>
                    <a:cubicBezTo>
                      <a:pt x="66313" y="82251"/>
                      <a:pt x="80980" y="67573"/>
                      <a:pt x="80980" y="49226"/>
                    </a:cubicBezTo>
                    <a:cubicBezTo>
                      <a:pt x="80980" y="30879"/>
                      <a:pt x="66313" y="16201"/>
                      <a:pt x="47978" y="16201"/>
                    </a:cubicBezTo>
                    <a:close/>
                    <a:moveTo>
                      <a:pt x="47979" y="0"/>
                    </a:moveTo>
                    <a:cubicBezTo>
                      <a:pt x="75044" y="0"/>
                      <a:pt x="98418" y="22152"/>
                      <a:pt x="98418" y="49226"/>
                    </a:cubicBezTo>
                    <a:cubicBezTo>
                      <a:pt x="98418" y="76301"/>
                      <a:pt x="75044" y="98452"/>
                      <a:pt x="47979" y="98452"/>
                    </a:cubicBezTo>
                    <a:cubicBezTo>
                      <a:pt x="20914" y="98452"/>
                      <a:pt x="0" y="76301"/>
                      <a:pt x="0" y="49226"/>
                    </a:cubicBezTo>
                    <a:cubicBezTo>
                      <a:pt x="0" y="22152"/>
                      <a:pt x="20914" y="0"/>
                      <a:pt x="479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8C5E9D0C-210E-A449-94FD-9A74FC15AD2B}"/>
                  </a:ext>
                </a:extLst>
              </p:cNvPr>
              <p:cNvSpPr/>
              <p:nvPr/>
            </p:nvSpPr>
            <p:spPr>
              <a:xfrm>
                <a:off x="1725425" y="4839108"/>
                <a:ext cx="14950" cy="532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428">
                    <a:moveTo>
                      <a:pt x="6" y="428"/>
                    </a:moveTo>
                    <a:cubicBezTo>
                      <a:pt x="3" y="428"/>
                      <a:pt x="0" y="425"/>
                      <a:pt x="0" y="421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421"/>
                    </a:lnTo>
                    <a:cubicBezTo>
                      <a:pt x="13" y="425"/>
                      <a:pt x="10" y="428"/>
                      <a:pt x="6" y="4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665C3087-1F99-E44C-868D-57670035AFCB}"/>
                  </a:ext>
                </a:extLst>
              </p:cNvPr>
              <p:cNvSpPr/>
              <p:nvPr/>
            </p:nvSpPr>
            <p:spPr>
              <a:xfrm>
                <a:off x="2112866" y="4638466"/>
                <a:ext cx="249158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709">
                    <a:moveTo>
                      <a:pt x="0" y="45"/>
                    </a:moveTo>
                    <a:lnTo>
                      <a:pt x="0" y="709"/>
                    </a:lnTo>
                    <a:lnTo>
                      <a:pt x="201" y="709"/>
                    </a:lnTo>
                    <a:lnTo>
                      <a:pt x="201" y="45"/>
                    </a:lnTo>
                    <a:cubicBezTo>
                      <a:pt x="201" y="20"/>
                      <a:pt x="181" y="0"/>
                      <a:pt x="156" y="0"/>
                    </a:cubicBezTo>
                    <a:lnTo>
                      <a:pt x="46" y="0"/>
                    </a:lnTo>
                    <a:cubicBezTo>
                      <a:pt x="21" y="0"/>
                      <a:pt x="0" y="20"/>
                      <a:pt x="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3F2C22DD-A313-144C-8C61-89108C34FB15}"/>
                  </a:ext>
                </a:extLst>
              </p:cNvPr>
              <p:cNvSpPr/>
              <p:nvPr/>
            </p:nvSpPr>
            <p:spPr>
              <a:xfrm>
                <a:off x="2105391" y="4629742"/>
                <a:ext cx="264108" cy="899778"/>
              </a:xfrm>
              <a:custGeom>
                <a:avLst/>
                <a:gdLst>
                  <a:gd name="connsiteX0" fmla="*/ 64522 w 264108"/>
                  <a:gd name="connsiteY0" fmla="*/ 17447 h 899778"/>
                  <a:gd name="connsiteX1" fmla="*/ 16196 w 264108"/>
                  <a:gd name="connsiteY1" fmla="*/ 64736 h 899778"/>
                  <a:gd name="connsiteX2" fmla="*/ 16196 w 264108"/>
                  <a:gd name="connsiteY2" fmla="*/ 883576 h 899778"/>
                  <a:gd name="connsiteX3" fmla="*/ 247913 w 264108"/>
                  <a:gd name="connsiteY3" fmla="*/ 883576 h 899778"/>
                  <a:gd name="connsiteX4" fmla="*/ 247913 w 264108"/>
                  <a:gd name="connsiteY4" fmla="*/ 64736 h 899778"/>
                  <a:gd name="connsiteX5" fmla="*/ 200826 w 264108"/>
                  <a:gd name="connsiteY5" fmla="*/ 17447 h 899778"/>
                  <a:gd name="connsiteX6" fmla="*/ 64477 w 264108"/>
                  <a:gd name="connsiteY6" fmla="*/ 0 h 899778"/>
                  <a:gd name="connsiteX7" fmla="*/ 200871 w 264108"/>
                  <a:gd name="connsiteY7" fmla="*/ 0 h 899778"/>
                  <a:gd name="connsiteX8" fmla="*/ 264108 w 264108"/>
                  <a:gd name="connsiteY8" fmla="*/ 64715 h 899778"/>
                  <a:gd name="connsiteX9" fmla="*/ 264108 w 264108"/>
                  <a:gd name="connsiteY9" fmla="*/ 891067 h 899778"/>
                  <a:gd name="connsiteX10" fmla="*/ 256668 w 264108"/>
                  <a:gd name="connsiteY10" fmla="*/ 899778 h 899778"/>
                  <a:gd name="connsiteX11" fmla="*/ 7440 w 264108"/>
                  <a:gd name="connsiteY11" fmla="*/ 899778 h 899778"/>
                  <a:gd name="connsiteX12" fmla="*/ 0 w 264108"/>
                  <a:gd name="connsiteY12" fmla="*/ 891067 h 899778"/>
                  <a:gd name="connsiteX13" fmla="*/ 0 w 264108"/>
                  <a:gd name="connsiteY13" fmla="*/ 64715 h 899778"/>
                  <a:gd name="connsiteX14" fmla="*/ 64477 w 264108"/>
                  <a:gd name="connsiteY14" fmla="*/ 0 h 8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08" h="899778">
                    <a:moveTo>
                      <a:pt x="64522" y="17447"/>
                    </a:moveTo>
                    <a:cubicBezTo>
                      <a:pt x="37261" y="17447"/>
                      <a:pt x="16196" y="38603"/>
                      <a:pt x="16196" y="64736"/>
                    </a:cubicBezTo>
                    <a:lnTo>
                      <a:pt x="16196" y="883576"/>
                    </a:lnTo>
                    <a:lnTo>
                      <a:pt x="247913" y="883576"/>
                    </a:lnTo>
                    <a:lnTo>
                      <a:pt x="247913" y="64736"/>
                    </a:lnTo>
                    <a:cubicBezTo>
                      <a:pt x="247913" y="38603"/>
                      <a:pt x="226848" y="17447"/>
                      <a:pt x="200826" y="17447"/>
                    </a:cubicBezTo>
                    <a:close/>
                    <a:moveTo>
                      <a:pt x="64477" y="0"/>
                    </a:moveTo>
                    <a:lnTo>
                      <a:pt x="200871" y="0"/>
                    </a:lnTo>
                    <a:cubicBezTo>
                      <a:pt x="236829" y="0"/>
                      <a:pt x="264108" y="28624"/>
                      <a:pt x="264108" y="64715"/>
                    </a:cubicBezTo>
                    <a:lnTo>
                      <a:pt x="264108" y="891067"/>
                    </a:lnTo>
                    <a:cubicBezTo>
                      <a:pt x="264108" y="897289"/>
                      <a:pt x="261628" y="899778"/>
                      <a:pt x="256668" y="899778"/>
                    </a:cubicBezTo>
                    <a:lnTo>
                      <a:pt x="7440" y="899778"/>
                    </a:lnTo>
                    <a:cubicBezTo>
                      <a:pt x="3720" y="899778"/>
                      <a:pt x="0" y="897289"/>
                      <a:pt x="0" y="891067"/>
                    </a:cubicBezTo>
                    <a:lnTo>
                      <a:pt x="0" y="64715"/>
                    </a:lnTo>
                    <a:cubicBezTo>
                      <a:pt x="0" y="28624"/>
                      <a:pt x="28519" y="0"/>
                      <a:pt x="64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9FFC131F-F5D1-BE42-A960-22A2E0E62726}"/>
                  </a:ext>
                </a:extLst>
              </p:cNvPr>
              <p:cNvSpPr/>
              <p:nvPr/>
            </p:nvSpPr>
            <p:spPr>
              <a:xfrm>
                <a:off x="2196334" y="4741903"/>
                <a:ext cx="82222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7">
                    <a:moveTo>
                      <a:pt x="67" y="34"/>
                    </a:moveTo>
                    <a:cubicBezTo>
                      <a:pt x="67" y="52"/>
                      <a:pt x="52" y="67"/>
                      <a:pt x="34" y="67"/>
                    </a:cubicBezTo>
                    <a:cubicBezTo>
                      <a:pt x="15" y="67"/>
                      <a:pt x="0" y="52"/>
                      <a:pt x="0" y="34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52" y="0"/>
                      <a:pt x="67" y="15"/>
                      <a:pt x="67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AAB5C80E-9540-DF44-84CD-A1DF28A60E5D}"/>
                  </a:ext>
                </a:extLst>
              </p:cNvPr>
              <p:cNvSpPr/>
              <p:nvPr/>
            </p:nvSpPr>
            <p:spPr>
              <a:xfrm>
                <a:off x="2187614" y="4734425"/>
                <a:ext cx="99663" cy="98452"/>
              </a:xfrm>
              <a:custGeom>
                <a:avLst/>
                <a:gdLst>
                  <a:gd name="connsiteX0" fmla="*/ 50455 w 99663"/>
                  <a:gd name="connsiteY0" fmla="*/ 16201 h 98452"/>
                  <a:gd name="connsiteX1" fmla="*/ 17441 w 99663"/>
                  <a:gd name="connsiteY1" fmla="*/ 49226 h 98452"/>
                  <a:gd name="connsiteX2" fmla="*/ 50455 w 99663"/>
                  <a:gd name="connsiteY2" fmla="*/ 82251 h 98452"/>
                  <a:gd name="connsiteX3" fmla="*/ 83468 w 99663"/>
                  <a:gd name="connsiteY3" fmla="*/ 49226 h 98452"/>
                  <a:gd name="connsiteX4" fmla="*/ 50455 w 99663"/>
                  <a:gd name="connsiteY4" fmla="*/ 16201 h 98452"/>
                  <a:gd name="connsiteX5" fmla="*/ 50447 w 99663"/>
                  <a:gd name="connsiteY5" fmla="*/ 0 h 98452"/>
                  <a:gd name="connsiteX6" fmla="*/ 99663 w 99663"/>
                  <a:gd name="connsiteY6" fmla="*/ 49226 h 98452"/>
                  <a:gd name="connsiteX7" fmla="*/ 50447 w 99663"/>
                  <a:gd name="connsiteY7" fmla="*/ 98452 h 98452"/>
                  <a:gd name="connsiteX8" fmla="*/ 0 w 99663"/>
                  <a:gd name="connsiteY8" fmla="*/ 49226 h 98452"/>
                  <a:gd name="connsiteX9" fmla="*/ 50447 w 99663"/>
                  <a:gd name="connsiteY9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63" h="98452">
                    <a:moveTo>
                      <a:pt x="50455" y="16201"/>
                    </a:moveTo>
                    <a:cubicBezTo>
                      <a:pt x="32114" y="16201"/>
                      <a:pt x="17441" y="30879"/>
                      <a:pt x="17441" y="49226"/>
                    </a:cubicBezTo>
                    <a:cubicBezTo>
                      <a:pt x="17441" y="66350"/>
                      <a:pt x="32114" y="82251"/>
                      <a:pt x="50455" y="82251"/>
                    </a:cubicBezTo>
                    <a:cubicBezTo>
                      <a:pt x="67573" y="82251"/>
                      <a:pt x="83468" y="66350"/>
                      <a:pt x="83468" y="49226"/>
                    </a:cubicBezTo>
                    <a:cubicBezTo>
                      <a:pt x="83468" y="30879"/>
                      <a:pt x="67573" y="16201"/>
                      <a:pt x="50455" y="16201"/>
                    </a:cubicBezTo>
                    <a:close/>
                    <a:moveTo>
                      <a:pt x="50447" y="0"/>
                    </a:moveTo>
                    <a:cubicBezTo>
                      <a:pt x="77516" y="0"/>
                      <a:pt x="99663" y="22152"/>
                      <a:pt x="99663" y="49226"/>
                    </a:cubicBezTo>
                    <a:cubicBezTo>
                      <a:pt x="99663" y="76301"/>
                      <a:pt x="77516" y="98452"/>
                      <a:pt x="50447" y="98452"/>
                    </a:cubicBezTo>
                    <a:cubicBezTo>
                      <a:pt x="23378" y="98452"/>
                      <a:pt x="0" y="76301"/>
                      <a:pt x="0" y="49226"/>
                    </a:cubicBezTo>
                    <a:cubicBezTo>
                      <a:pt x="0" y="22152"/>
                      <a:pt x="23378" y="0"/>
                      <a:pt x="50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58DA3FF2-6F08-534E-A6C9-369F8212EDC4}"/>
                  </a:ext>
                </a:extLst>
              </p:cNvPr>
              <p:cNvSpPr/>
              <p:nvPr/>
            </p:nvSpPr>
            <p:spPr>
              <a:xfrm>
                <a:off x="2229971" y="4922606"/>
                <a:ext cx="16195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61">
                    <a:moveTo>
                      <a:pt x="7" y="361"/>
                    </a:moveTo>
                    <a:cubicBezTo>
                      <a:pt x="3" y="361"/>
                      <a:pt x="0" y="358"/>
                      <a:pt x="0" y="354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354"/>
                    </a:lnTo>
                    <a:cubicBezTo>
                      <a:pt x="14" y="358"/>
                      <a:pt x="10" y="361"/>
                      <a:pt x="7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EDF581E7-E90A-EC4A-AC35-77F1310E7F4C}"/>
                  </a:ext>
                </a:extLst>
              </p:cNvPr>
              <p:cNvSpPr/>
              <p:nvPr/>
            </p:nvSpPr>
            <p:spPr>
              <a:xfrm>
                <a:off x="3485729" y="4638466"/>
                <a:ext cx="249158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709">
                    <a:moveTo>
                      <a:pt x="0" y="45"/>
                    </a:moveTo>
                    <a:lnTo>
                      <a:pt x="0" y="709"/>
                    </a:lnTo>
                    <a:lnTo>
                      <a:pt x="201" y="709"/>
                    </a:lnTo>
                    <a:lnTo>
                      <a:pt x="201" y="45"/>
                    </a:lnTo>
                    <a:cubicBezTo>
                      <a:pt x="201" y="20"/>
                      <a:pt x="180" y="0"/>
                      <a:pt x="155" y="0"/>
                    </a:cubicBezTo>
                    <a:lnTo>
                      <a:pt x="45" y="0"/>
                    </a:lnTo>
                    <a:cubicBezTo>
                      <a:pt x="20" y="0"/>
                      <a:pt x="0" y="20"/>
                      <a:pt x="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3E60CA54-8984-244B-8F73-332F4490E24B}"/>
                  </a:ext>
                </a:extLst>
              </p:cNvPr>
              <p:cNvSpPr/>
              <p:nvPr/>
            </p:nvSpPr>
            <p:spPr>
              <a:xfrm>
                <a:off x="3477008" y="4629742"/>
                <a:ext cx="265354" cy="899778"/>
              </a:xfrm>
              <a:custGeom>
                <a:avLst/>
                <a:gdLst>
                  <a:gd name="connsiteX0" fmla="*/ 64528 w 265354"/>
                  <a:gd name="connsiteY0" fmla="*/ 17447 h 899778"/>
                  <a:gd name="connsiteX1" fmla="*/ 17441 w 265354"/>
                  <a:gd name="connsiteY1" fmla="*/ 64736 h 899778"/>
                  <a:gd name="connsiteX2" fmla="*/ 17441 w 265354"/>
                  <a:gd name="connsiteY2" fmla="*/ 883576 h 899778"/>
                  <a:gd name="connsiteX3" fmla="*/ 249158 w 265354"/>
                  <a:gd name="connsiteY3" fmla="*/ 883576 h 899778"/>
                  <a:gd name="connsiteX4" fmla="*/ 249158 w 265354"/>
                  <a:gd name="connsiteY4" fmla="*/ 64736 h 899778"/>
                  <a:gd name="connsiteX5" fmla="*/ 200832 w 265354"/>
                  <a:gd name="connsiteY5" fmla="*/ 17447 h 899778"/>
                  <a:gd name="connsiteX6" fmla="*/ 64479 w 265354"/>
                  <a:gd name="connsiteY6" fmla="*/ 0 h 899778"/>
                  <a:gd name="connsiteX7" fmla="*/ 200876 w 265354"/>
                  <a:gd name="connsiteY7" fmla="*/ 0 h 899778"/>
                  <a:gd name="connsiteX8" fmla="*/ 265354 w 265354"/>
                  <a:gd name="connsiteY8" fmla="*/ 64715 h 899778"/>
                  <a:gd name="connsiteX9" fmla="*/ 265354 w 265354"/>
                  <a:gd name="connsiteY9" fmla="*/ 891067 h 899778"/>
                  <a:gd name="connsiteX10" fmla="*/ 257914 w 265354"/>
                  <a:gd name="connsiteY10" fmla="*/ 899778 h 899778"/>
                  <a:gd name="connsiteX11" fmla="*/ 8680 w 265354"/>
                  <a:gd name="connsiteY11" fmla="*/ 899778 h 899778"/>
                  <a:gd name="connsiteX12" fmla="*/ 0 w 265354"/>
                  <a:gd name="connsiteY12" fmla="*/ 891067 h 899778"/>
                  <a:gd name="connsiteX13" fmla="*/ 0 w 265354"/>
                  <a:gd name="connsiteY13" fmla="*/ 64715 h 899778"/>
                  <a:gd name="connsiteX14" fmla="*/ 64479 w 265354"/>
                  <a:gd name="connsiteY14" fmla="*/ 0 h 8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354" h="899778">
                    <a:moveTo>
                      <a:pt x="64528" y="17447"/>
                    </a:moveTo>
                    <a:cubicBezTo>
                      <a:pt x="38506" y="17447"/>
                      <a:pt x="17441" y="38603"/>
                      <a:pt x="17441" y="64736"/>
                    </a:cubicBezTo>
                    <a:lnTo>
                      <a:pt x="17441" y="883576"/>
                    </a:lnTo>
                    <a:lnTo>
                      <a:pt x="249158" y="883576"/>
                    </a:lnTo>
                    <a:lnTo>
                      <a:pt x="249158" y="64736"/>
                    </a:lnTo>
                    <a:cubicBezTo>
                      <a:pt x="249158" y="38603"/>
                      <a:pt x="228093" y="17447"/>
                      <a:pt x="200832" y="17447"/>
                    </a:cubicBezTo>
                    <a:close/>
                    <a:moveTo>
                      <a:pt x="64479" y="0"/>
                    </a:moveTo>
                    <a:lnTo>
                      <a:pt x="200876" y="0"/>
                    </a:lnTo>
                    <a:cubicBezTo>
                      <a:pt x="236835" y="0"/>
                      <a:pt x="265354" y="28624"/>
                      <a:pt x="265354" y="64715"/>
                    </a:cubicBezTo>
                    <a:lnTo>
                      <a:pt x="265354" y="891067"/>
                    </a:lnTo>
                    <a:cubicBezTo>
                      <a:pt x="265354" y="897289"/>
                      <a:pt x="261634" y="899778"/>
                      <a:pt x="257914" y="899778"/>
                    </a:cubicBezTo>
                    <a:lnTo>
                      <a:pt x="8680" y="899778"/>
                    </a:lnTo>
                    <a:cubicBezTo>
                      <a:pt x="3720" y="899778"/>
                      <a:pt x="0" y="897289"/>
                      <a:pt x="0" y="891067"/>
                    </a:cubicBezTo>
                    <a:lnTo>
                      <a:pt x="0" y="64715"/>
                    </a:lnTo>
                    <a:cubicBezTo>
                      <a:pt x="0" y="28624"/>
                      <a:pt x="29759" y="0"/>
                      <a:pt x="64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D73FBD43-683C-D74B-93A9-DB20A91A75BA}"/>
                  </a:ext>
                </a:extLst>
              </p:cNvPr>
              <p:cNvSpPr/>
              <p:nvPr/>
            </p:nvSpPr>
            <p:spPr>
              <a:xfrm>
                <a:off x="3569197" y="4741903"/>
                <a:ext cx="82222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7">
                    <a:moveTo>
                      <a:pt x="67" y="34"/>
                    </a:moveTo>
                    <a:cubicBezTo>
                      <a:pt x="67" y="52"/>
                      <a:pt x="52" y="67"/>
                      <a:pt x="33" y="67"/>
                    </a:cubicBezTo>
                    <a:cubicBezTo>
                      <a:pt x="15" y="67"/>
                      <a:pt x="0" y="52"/>
                      <a:pt x="0" y="34"/>
                    </a:cubicBezTo>
                    <a:cubicBezTo>
                      <a:pt x="0" y="15"/>
                      <a:pt x="15" y="0"/>
                      <a:pt x="33" y="0"/>
                    </a:cubicBezTo>
                    <a:cubicBezTo>
                      <a:pt x="52" y="0"/>
                      <a:pt x="67" y="15"/>
                      <a:pt x="67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57DA692A-156B-A441-A6C3-D6F3891C4679}"/>
                  </a:ext>
                </a:extLst>
              </p:cNvPr>
              <p:cNvSpPr/>
              <p:nvPr/>
            </p:nvSpPr>
            <p:spPr>
              <a:xfrm>
                <a:off x="3560476" y="4734425"/>
                <a:ext cx="99663" cy="98452"/>
              </a:xfrm>
              <a:custGeom>
                <a:avLst/>
                <a:gdLst>
                  <a:gd name="connsiteX0" fmla="*/ 49206 w 99663"/>
                  <a:gd name="connsiteY0" fmla="*/ 16201 h 98452"/>
                  <a:gd name="connsiteX1" fmla="*/ 16192 w 99663"/>
                  <a:gd name="connsiteY1" fmla="*/ 49226 h 98452"/>
                  <a:gd name="connsiteX2" fmla="*/ 49206 w 99663"/>
                  <a:gd name="connsiteY2" fmla="*/ 82251 h 98452"/>
                  <a:gd name="connsiteX3" fmla="*/ 82219 w 99663"/>
                  <a:gd name="connsiteY3" fmla="*/ 49226 h 98452"/>
                  <a:gd name="connsiteX4" fmla="*/ 49206 w 99663"/>
                  <a:gd name="connsiteY4" fmla="*/ 16201 h 98452"/>
                  <a:gd name="connsiteX5" fmla="*/ 49216 w 99663"/>
                  <a:gd name="connsiteY5" fmla="*/ 0 h 98452"/>
                  <a:gd name="connsiteX6" fmla="*/ 99663 w 99663"/>
                  <a:gd name="connsiteY6" fmla="*/ 49226 h 98452"/>
                  <a:gd name="connsiteX7" fmla="*/ 49216 w 99663"/>
                  <a:gd name="connsiteY7" fmla="*/ 98452 h 98452"/>
                  <a:gd name="connsiteX8" fmla="*/ 0 w 99663"/>
                  <a:gd name="connsiteY8" fmla="*/ 49226 h 98452"/>
                  <a:gd name="connsiteX9" fmla="*/ 49216 w 99663"/>
                  <a:gd name="connsiteY9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63" h="98452">
                    <a:moveTo>
                      <a:pt x="49206" y="16201"/>
                    </a:moveTo>
                    <a:cubicBezTo>
                      <a:pt x="32088" y="16201"/>
                      <a:pt x="16192" y="30879"/>
                      <a:pt x="16192" y="49226"/>
                    </a:cubicBezTo>
                    <a:cubicBezTo>
                      <a:pt x="16192" y="66350"/>
                      <a:pt x="32088" y="82251"/>
                      <a:pt x="49206" y="82251"/>
                    </a:cubicBezTo>
                    <a:cubicBezTo>
                      <a:pt x="67546" y="82251"/>
                      <a:pt x="82219" y="66350"/>
                      <a:pt x="82219" y="49226"/>
                    </a:cubicBezTo>
                    <a:cubicBezTo>
                      <a:pt x="82219" y="30879"/>
                      <a:pt x="67546" y="16201"/>
                      <a:pt x="49206" y="16201"/>
                    </a:cubicBezTo>
                    <a:close/>
                    <a:moveTo>
                      <a:pt x="49216" y="0"/>
                    </a:moveTo>
                    <a:cubicBezTo>
                      <a:pt x="76285" y="0"/>
                      <a:pt x="99663" y="22152"/>
                      <a:pt x="99663" y="49226"/>
                    </a:cubicBezTo>
                    <a:cubicBezTo>
                      <a:pt x="99663" y="76301"/>
                      <a:pt x="76285" y="98452"/>
                      <a:pt x="49216" y="98452"/>
                    </a:cubicBezTo>
                    <a:cubicBezTo>
                      <a:pt x="22147" y="98452"/>
                      <a:pt x="0" y="76301"/>
                      <a:pt x="0" y="49226"/>
                    </a:cubicBezTo>
                    <a:cubicBezTo>
                      <a:pt x="0" y="22152"/>
                      <a:pt x="22147" y="0"/>
                      <a:pt x="492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9EB3586-93D4-484F-A2D5-698B974EA8BA}"/>
                  </a:ext>
                </a:extLst>
              </p:cNvPr>
              <p:cNvSpPr/>
              <p:nvPr/>
            </p:nvSpPr>
            <p:spPr>
              <a:xfrm>
                <a:off x="3601587" y="4922606"/>
                <a:ext cx="16195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61">
                    <a:moveTo>
                      <a:pt x="7" y="361"/>
                    </a:moveTo>
                    <a:cubicBezTo>
                      <a:pt x="4" y="361"/>
                      <a:pt x="0" y="358"/>
                      <a:pt x="0" y="354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354"/>
                    </a:lnTo>
                    <a:cubicBezTo>
                      <a:pt x="14" y="358"/>
                      <a:pt x="11" y="361"/>
                      <a:pt x="7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BFAF68A7-E5C9-9244-A735-EC21957A104A}"/>
                  </a:ext>
                </a:extLst>
              </p:cNvPr>
              <p:cNvSpPr/>
              <p:nvPr/>
            </p:nvSpPr>
            <p:spPr>
              <a:xfrm>
                <a:off x="3290139" y="4825400"/>
                <a:ext cx="194344" cy="6953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7" h="559">
                    <a:moveTo>
                      <a:pt x="0" y="36"/>
                    </a:moveTo>
                    <a:lnTo>
                      <a:pt x="0" y="559"/>
                    </a:lnTo>
                    <a:lnTo>
                      <a:pt x="157" y="559"/>
                    </a:lnTo>
                    <a:lnTo>
                      <a:pt x="157" y="36"/>
                    </a:lnTo>
                    <a:cubicBezTo>
                      <a:pt x="157" y="16"/>
                      <a:pt x="142" y="0"/>
                      <a:pt x="122" y="0"/>
                    </a:cubicBezTo>
                    <a:lnTo>
                      <a:pt x="35" y="0"/>
                    </a:lnTo>
                    <a:cubicBezTo>
                      <a:pt x="16" y="0"/>
                      <a:pt x="0" y="16"/>
                      <a:pt x="0" y="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94E2ED0D-E784-D240-807F-349FE95B8527}"/>
                  </a:ext>
                </a:extLst>
              </p:cNvPr>
              <p:cNvSpPr/>
              <p:nvPr/>
            </p:nvSpPr>
            <p:spPr>
              <a:xfrm>
                <a:off x="3281419" y="4817923"/>
                <a:ext cx="211785" cy="711597"/>
              </a:xfrm>
              <a:custGeom>
                <a:avLst/>
                <a:gdLst>
                  <a:gd name="connsiteX0" fmla="*/ 52079 w 211785"/>
                  <a:gd name="connsiteY0" fmla="*/ 16201 h 711597"/>
                  <a:gd name="connsiteX1" fmla="*/ 17441 w 211785"/>
                  <a:gd name="connsiteY1" fmla="*/ 52276 h 711597"/>
                  <a:gd name="connsiteX2" fmla="*/ 17441 w 211785"/>
                  <a:gd name="connsiteY2" fmla="*/ 695396 h 711597"/>
                  <a:gd name="connsiteX3" fmla="*/ 194343 w 211785"/>
                  <a:gd name="connsiteY3" fmla="*/ 695396 h 711597"/>
                  <a:gd name="connsiteX4" fmla="*/ 194343 w 211785"/>
                  <a:gd name="connsiteY4" fmla="*/ 52276 h 711597"/>
                  <a:gd name="connsiteX5" fmla="*/ 159705 w 211785"/>
                  <a:gd name="connsiteY5" fmla="*/ 16201 h 711597"/>
                  <a:gd name="connsiteX6" fmla="*/ 52017 w 211785"/>
                  <a:gd name="connsiteY6" fmla="*/ 0 h 711597"/>
                  <a:gd name="connsiteX7" fmla="*/ 159768 w 211785"/>
                  <a:gd name="connsiteY7" fmla="*/ 0 h 711597"/>
                  <a:gd name="connsiteX8" fmla="*/ 211785 w 211785"/>
                  <a:gd name="connsiteY8" fmla="*/ 52250 h 711597"/>
                  <a:gd name="connsiteX9" fmla="*/ 211785 w 211785"/>
                  <a:gd name="connsiteY9" fmla="*/ 702889 h 711597"/>
                  <a:gd name="connsiteX10" fmla="*/ 203116 w 211785"/>
                  <a:gd name="connsiteY10" fmla="*/ 711597 h 711597"/>
                  <a:gd name="connsiteX11" fmla="*/ 8670 w 211785"/>
                  <a:gd name="connsiteY11" fmla="*/ 711597 h 711597"/>
                  <a:gd name="connsiteX12" fmla="*/ 0 w 211785"/>
                  <a:gd name="connsiteY12" fmla="*/ 702889 h 711597"/>
                  <a:gd name="connsiteX13" fmla="*/ 0 w 211785"/>
                  <a:gd name="connsiteY13" fmla="*/ 52250 h 711597"/>
                  <a:gd name="connsiteX14" fmla="*/ 52017 w 211785"/>
                  <a:gd name="connsiteY14" fmla="*/ 0 h 7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1785" h="711597">
                    <a:moveTo>
                      <a:pt x="52079" y="16201"/>
                    </a:moveTo>
                    <a:cubicBezTo>
                      <a:pt x="32286" y="16201"/>
                      <a:pt x="17441" y="32373"/>
                      <a:pt x="17441" y="52276"/>
                    </a:cubicBezTo>
                    <a:lnTo>
                      <a:pt x="17441" y="695396"/>
                    </a:lnTo>
                    <a:lnTo>
                      <a:pt x="194343" y="695396"/>
                    </a:lnTo>
                    <a:lnTo>
                      <a:pt x="194343" y="52276"/>
                    </a:lnTo>
                    <a:cubicBezTo>
                      <a:pt x="194343" y="32373"/>
                      <a:pt x="178261" y="16201"/>
                      <a:pt x="159705" y="16201"/>
                    </a:cubicBezTo>
                    <a:close/>
                    <a:moveTo>
                      <a:pt x="52017" y="0"/>
                    </a:moveTo>
                    <a:lnTo>
                      <a:pt x="159768" y="0"/>
                    </a:lnTo>
                    <a:cubicBezTo>
                      <a:pt x="188253" y="0"/>
                      <a:pt x="211785" y="23637"/>
                      <a:pt x="211785" y="52250"/>
                    </a:cubicBezTo>
                    <a:lnTo>
                      <a:pt x="211785" y="702889"/>
                    </a:lnTo>
                    <a:cubicBezTo>
                      <a:pt x="211785" y="709109"/>
                      <a:pt x="208070" y="711597"/>
                      <a:pt x="203116" y="711597"/>
                    </a:cubicBezTo>
                    <a:lnTo>
                      <a:pt x="8670" y="711597"/>
                    </a:lnTo>
                    <a:cubicBezTo>
                      <a:pt x="3716" y="711597"/>
                      <a:pt x="0" y="709109"/>
                      <a:pt x="0" y="702889"/>
                    </a:cubicBezTo>
                    <a:lnTo>
                      <a:pt x="0" y="52250"/>
                    </a:lnTo>
                    <a:cubicBezTo>
                      <a:pt x="0" y="23637"/>
                      <a:pt x="23532" y="0"/>
                      <a:pt x="520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8E262B52-A138-5340-8C85-19565042871A}"/>
                  </a:ext>
                </a:extLst>
              </p:cNvPr>
              <p:cNvSpPr/>
              <p:nvPr/>
            </p:nvSpPr>
            <p:spPr>
              <a:xfrm>
                <a:off x="3379836" y="4973701"/>
                <a:ext cx="14950" cy="431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47">
                    <a:moveTo>
                      <a:pt x="7" y="347"/>
                    </a:moveTo>
                    <a:cubicBezTo>
                      <a:pt x="2" y="347"/>
                      <a:pt x="0" y="344"/>
                      <a:pt x="0" y="340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340"/>
                    </a:lnTo>
                    <a:cubicBezTo>
                      <a:pt x="13" y="344"/>
                      <a:pt x="10" y="347"/>
                      <a:pt x="7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1ED7A32-D563-F14D-9987-A7A0CF935C77}"/>
                  </a:ext>
                </a:extLst>
              </p:cNvPr>
              <p:cNvSpPr/>
              <p:nvPr/>
            </p:nvSpPr>
            <p:spPr>
              <a:xfrm>
                <a:off x="1863704" y="4700777"/>
                <a:ext cx="247913" cy="8200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659">
                    <a:moveTo>
                      <a:pt x="0" y="49"/>
                    </a:moveTo>
                    <a:lnTo>
                      <a:pt x="0" y="659"/>
                    </a:lnTo>
                    <a:lnTo>
                      <a:pt x="200" y="659"/>
                    </a:lnTo>
                    <a:lnTo>
                      <a:pt x="200" y="49"/>
                    </a:lnTo>
                    <a:cubicBezTo>
                      <a:pt x="200" y="22"/>
                      <a:pt x="179" y="0"/>
                      <a:pt x="152" y="0"/>
                    </a:cubicBezTo>
                    <a:lnTo>
                      <a:pt x="50" y="0"/>
                    </a:lnTo>
                    <a:cubicBezTo>
                      <a:pt x="23" y="0"/>
                      <a:pt x="0" y="22"/>
                      <a:pt x="0" y="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3BBBC5EF-5A51-8742-B99F-CEB4C3FCCEA2}"/>
                  </a:ext>
                </a:extLst>
              </p:cNvPr>
              <p:cNvSpPr/>
              <p:nvPr/>
            </p:nvSpPr>
            <p:spPr>
              <a:xfrm>
                <a:off x="1856233" y="4692053"/>
                <a:ext cx="264108" cy="837466"/>
              </a:xfrm>
              <a:custGeom>
                <a:avLst/>
                <a:gdLst>
                  <a:gd name="connsiteX0" fmla="*/ 69475 w 264108"/>
                  <a:gd name="connsiteY0" fmla="*/ 17444 h 837466"/>
                  <a:gd name="connsiteX1" fmla="*/ 16192 w 264108"/>
                  <a:gd name="connsiteY1" fmla="*/ 69705 h 837466"/>
                  <a:gd name="connsiteX2" fmla="*/ 16192 w 264108"/>
                  <a:gd name="connsiteY2" fmla="*/ 821262 h 837466"/>
                  <a:gd name="connsiteX3" fmla="*/ 247909 w 264108"/>
                  <a:gd name="connsiteY3" fmla="*/ 821262 h 837466"/>
                  <a:gd name="connsiteX4" fmla="*/ 247909 w 264108"/>
                  <a:gd name="connsiteY4" fmla="*/ 69705 h 837466"/>
                  <a:gd name="connsiteX5" fmla="*/ 195866 w 264108"/>
                  <a:gd name="connsiteY5" fmla="*/ 17444 h 837466"/>
                  <a:gd name="connsiteX6" fmla="*/ 69437 w 264108"/>
                  <a:gd name="connsiteY6" fmla="*/ 0 h 837466"/>
                  <a:gd name="connsiteX7" fmla="*/ 195911 w 264108"/>
                  <a:gd name="connsiteY7" fmla="*/ 0 h 837466"/>
                  <a:gd name="connsiteX8" fmla="*/ 264108 w 264108"/>
                  <a:gd name="connsiteY8" fmla="*/ 69685 h 837466"/>
                  <a:gd name="connsiteX9" fmla="*/ 264108 w 264108"/>
                  <a:gd name="connsiteY9" fmla="*/ 828756 h 837466"/>
                  <a:gd name="connsiteX10" fmla="*/ 255429 w 264108"/>
                  <a:gd name="connsiteY10" fmla="*/ 837466 h 837466"/>
                  <a:gd name="connsiteX11" fmla="*/ 7440 w 264108"/>
                  <a:gd name="connsiteY11" fmla="*/ 837466 h 837466"/>
                  <a:gd name="connsiteX12" fmla="*/ 0 w 264108"/>
                  <a:gd name="connsiteY12" fmla="*/ 828756 h 837466"/>
                  <a:gd name="connsiteX13" fmla="*/ 0 w 264108"/>
                  <a:gd name="connsiteY13" fmla="*/ 69685 h 837466"/>
                  <a:gd name="connsiteX14" fmla="*/ 69437 w 264108"/>
                  <a:gd name="connsiteY14" fmla="*/ 0 h 83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08" h="837466">
                    <a:moveTo>
                      <a:pt x="69475" y="17444"/>
                    </a:moveTo>
                    <a:cubicBezTo>
                      <a:pt x="39736" y="17444"/>
                      <a:pt x="16192" y="41086"/>
                      <a:pt x="16192" y="69705"/>
                    </a:cubicBezTo>
                    <a:lnTo>
                      <a:pt x="16192" y="821262"/>
                    </a:lnTo>
                    <a:lnTo>
                      <a:pt x="247909" y="821262"/>
                    </a:lnTo>
                    <a:lnTo>
                      <a:pt x="247909" y="69705"/>
                    </a:lnTo>
                    <a:cubicBezTo>
                      <a:pt x="247909" y="41086"/>
                      <a:pt x="225605" y="17444"/>
                      <a:pt x="195866" y="17444"/>
                    </a:cubicBezTo>
                    <a:close/>
                    <a:moveTo>
                      <a:pt x="69437" y="0"/>
                    </a:moveTo>
                    <a:lnTo>
                      <a:pt x="195911" y="0"/>
                    </a:lnTo>
                    <a:cubicBezTo>
                      <a:pt x="234349" y="0"/>
                      <a:pt x="264108" y="31110"/>
                      <a:pt x="264108" y="69685"/>
                    </a:cubicBezTo>
                    <a:lnTo>
                      <a:pt x="264108" y="828756"/>
                    </a:lnTo>
                    <a:cubicBezTo>
                      <a:pt x="264108" y="834977"/>
                      <a:pt x="260388" y="837466"/>
                      <a:pt x="255429" y="837466"/>
                    </a:cubicBezTo>
                    <a:lnTo>
                      <a:pt x="7440" y="837466"/>
                    </a:lnTo>
                    <a:cubicBezTo>
                      <a:pt x="3720" y="837466"/>
                      <a:pt x="0" y="834977"/>
                      <a:pt x="0" y="828756"/>
                    </a:cubicBezTo>
                    <a:lnTo>
                      <a:pt x="0" y="69685"/>
                    </a:lnTo>
                    <a:cubicBezTo>
                      <a:pt x="0" y="31110"/>
                      <a:pt x="30999" y="0"/>
                      <a:pt x="694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B1723512-2984-B745-8EBC-654D08584D38}"/>
                  </a:ext>
                </a:extLst>
              </p:cNvPr>
              <p:cNvSpPr/>
              <p:nvPr/>
            </p:nvSpPr>
            <p:spPr>
              <a:xfrm>
                <a:off x="1980812" y="4872757"/>
                <a:ext cx="16195" cy="477306"/>
              </a:xfrm>
              <a:custGeom>
                <a:avLst/>
                <a:gdLst>
                  <a:gd name="connsiteX0" fmla="*/ 8098 w 16195"/>
                  <a:gd name="connsiteY0" fmla="*/ 0 h 477306"/>
                  <a:gd name="connsiteX1" fmla="*/ 16195 w 16195"/>
                  <a:gd name="connsiteY1" fmla="*/ 7458 h 477306"/>
                  <a:gd name="connsiteX2" fmla="*/ 16195 w 16195"/>
                  <a:gd name="connsiteY2" fmla="*/ 469848 h 477306"/>
                  <a:gd name="connsiteX3" fmla="*/ 8098 w 16195"/>
                  <a:gd name="connsiteY3" fmla="*/ 477306 h 477306"/>
                  <a:gd name="connsiteX4" fmla="*/ 0 w 16195"/>
                  <a:gd name="connsiteY4" fmla="*/ 469848 h 477306"/>
                  <a:gd name="connsiteX5" fmla="*/ 0 w 16195"/>
                  <a:gd name="connsiteY5" fmla="*/ 7458 h 477306"/>
                  <a:gd name="connsiteX6" fmla="*/ 8098 w 16195"/>
                  <a:gd name="connsiteY6" fmla="*/ 0 h 47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5" h="477306">
                    <a:moveTo>
                      <a:pt x="8098" y="0"/>
                    </a:moveTo>
                    <a:cubicBezTo>
                      <a:pt x="11568" y="0"/>
                      <a:pt x="16195" y="3729"/>
                      <a:pt x="16195" y="7458"/>
                    </a:cubicBezTo>
                    <a:lnTo>
                      <a:pt x="16195" y="469848"/>
                    </a:lnTo>
                    <a:cubicBezTo>
                      <a:pt x="16195" y="473577"/>
                      <a:pt x="11568" y="477306"/>
                      <a:pt x="8098" y="477306"/>
                    </a:cubicBezTo>
                    <a:cubicBezTo>
                      <a:pt x="3470" y="477306"/>
                      <a:pt x="0" y="473577"/>
                      <a:pt x="0" y="469848"/>
                    </a:cubicBezTo>
                    <a:lnTo>
                      <a:pt x="0" y="7458"/>
                    </a:lnTo>
                    <a:cubicBezTo>
                      <a:pt x="0" y="3729"/>
                      <a:pt x="3470" y="0"/>
                      <a:pt x="80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441DCB1E-D781-1D40-8528-1E189D533660}"/>
                  </a:ext>
                </a:extLst>
              </p:cNvPr>
              <p:cNvSpPr/>
              <p:nvPr/>
            </p:nvSpPr>
            <p:spPr>
              <a:xfrm>
                <a:off x="2363270" y="4982425"/>
                <a:ext cx="925623" cy="538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4" h="433">
                    <a:moveTo>
                      <a:pt x="744" y="0"/>
                    </a:moveTo>
                    <a:lnTo>
                      <a:pt x="0" y="0"/>
                    </a:lnTo>
                    <a:lnTo>
                      <a:pt x="0" y="433"/>
                    </a:lnTo>
                    <a:lnTo>
                      <a:pt x="744" y="43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71E4BECE-F8F2-F843-9D4B-0C0EAFA09A46}"/>
                  </a:ext>
                </a:extLst>
              </p:cNvPr>
              <p:cNvSpPr/>
              <p:nvPr/>
            </p:nvSpPr>
            <p:spPr>
              <a:xfrm>
                <a:off x="2354546" y="4973701"/>
                <a:ext cx="943064" cy="555818"/>
              </a:xfrm>
              <a:custGeom>
                <a:avLst/>
                <a:gdLst>
                  <a:gd name="connsiteX0" fmla="*/ 16196 w 943064"/>
                  <a:gd name="connsiteY0" fmla="*/ 16201 h 555818"/>
                  <a:gd name="connsiteX1" fmla="*/ 16196 w 943064"/>
                  <a:gd name="connsiteY1" fmla="*/ 539617 h 555818"/>
                  <a:gd name="connsiteX2" fmla="*/ 925624 w 943064"/>
                  <a:gd name="connsiteY2" fmla="*/ 539617 h 555818"/>
                  <a:gd name="connsiteX3" fmla="*/ 925624 w 943064"/>
                  <a:gd name="connsiteY3" fmla="*/ 16201 h 555818"/>
                  <a:gd name="connsiteX4" fmla="*/ 8709 w 943064"/>
                  <a:gd name="connsiteY4" fmla="*/ 0 h 555818"/>
                  <a:gd name="connsiteX5" fmla="*/ 934355 w 943064"/>
                  <a:gd name="connsiteY5" fmla="*/ 0 h 555818"/>
                  <a:gd name="connsiteX6" fmla="*/ 943064 w 943064"/>
                  <a:gd name="connsiteY6" fmla="*/ 8704 h 555818"/>
                  <a:gd name="connsiteX7" fmla="*/ 943064 w 943064"/>
                  <a:gd name="connsiteY7" fmla="*/ 547114 h 555818"/>
                  <a:gd name="connsiteX8" fmla="*/ 934355 w 943064"/>
                  <a:gd name="connsiteY8" fmla="*/ 555818 h 555818"/>
                  <a:gd name="connsiteX9" fmla="*/ 8709 w 943064"/>
                  <a:gd name="connsiteY9" fmla="*/ 555818 h 555818"/>
                  <a:gd name="connsiteX10" fmla="*/ 0 w 943064"/>
                  <a:gd name="connsiteY10" fmla="*/ 547114 h 555818"/>
                  <a:gd name="connsiteX11" fmla="*/ 0 w 943064"/>
                  <a:gd name="connsiteY11" fmla="*/ 8704 h 555818"/>
                  <a:gd name="connsiteX12" fmla="*/ 8709 w 943064"/>
                  <a:gd name="connsiteY12" fmla="*/ 0 h 55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3064" h="555818">
                    <a:moveTo>
                      <a:pt x="16196" y="16201"/>
                    </a:moveTo>
                    <a:lnTo>
                      <a:pt x="16196" y="539617"/>
                    </a:lnTo>
                    <a:lnTo>
                      <a:pt x="925624" y="539617"/>
                    </a:lnTo>
                    <a:lnTo>
                      <a:pt x="925624" y="16201"/>
                    </a:lnTo>
                    <a:close/>
                    <a:moveTo>
                      <a:pt x="8709" y="0"/>
                    </a:moveTo>
                    <a:lnTo>
                      <a:pt x="934355" y="0"/>
                    </a:lnTo>
                    <a:cubicBezTo>
                      <a:pt x="938088" y="0"/>
                      <a:pt x="943064" y="3731"/>
                      <a:pt x="943064" y="8704"/>
                    </a:cubicBezTo>
                    <a:lnTo>
                      <a:pt x="943064" y="547114"/>
                    </a:lnTo>
                    <a:cubicBezTo>
                      <a:pt x="943064" y="553331"/>
                      <a:pt x="938088" y="555818"/>
                      <a:pt x="934355" y="555818"/>
                    </a:cubicBezTo>
                    <a:lnTo>
                      <a:pt x="8709" y="555818"/>
                    </a:lnTo>
                    <a:cubicBezTo>
                      <a:pt x="3733" y="555818"/>
                      <a:pt x="0" y="553331"/>
                      <a:pt x="0" y="547114"/>
                    </a:cubicBezTo>
                    <a:lnTo>
                      <a:pt x="0" y="8704"/>
                    </a:lnTo>
                    <a:cubicBezTo>
                      <a:pt x="0" y="3731"/>
                      <a:pt x="3733" y="0"/>
                      <a:pt x="8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CE3F2091-F1AF-C04C-A0B7-4D3C6D350482}"/>
                  </a:ext>
                </a:extLst>
              </p:cNvPr>
              <p:cNvSpPr/>
              <p:nvPr/>
            </p:nvSpPr>
            <p:spPr>
              <a:xfrm>
                <a:off x="2363270" y="4982425"/>
                <a:ext cx="925623" cy="88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4" h="72">
                    <a:moveTo>
                      <a:pt x="744" y="72"/>
                    </a:moveTo>
                    <a:lnTo>
                      <a:pt x="0" y="72"/>
                    </a:lnTo>
                    <a:lnTo>
                      <a:pt x="0" y="0"/>
                    </a:lnTo>
                    <a:lnTo>
                      <a:pt x="74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6A01C311-7930-C341-84E5-1BA6B82EB54B}"/>
                  </a:ext>
                </a:extLst>
              </p:cNvPr>
              <p:cNvSpPr/>
              <p:nvPr/>
            </p:nvSpPr>
            <p:spPr>
              <a:xfrm>
                <a:off x="2354546" y="4973701"/>
                <a:ext cx="943064" cy="105929"/>
              </a:xfrm>
              <a:custGeom>
                <a:avLst/>
                <a:gdLst>
                  <a:gd name="connsiteX0" fmla="*/ 16196 w 943064"/>
                  <a:gd name="connsiteY0" fmla="*/ 16201 h 105929"/>
                  <a:gd name="connsiteX1" fmla="*/ 16196 w 943064"/>
                  <a:gd name="connsiteY1" fmla="*/ 88482 h 105929"/>
                  <a:gd name="connsiteX2" fmla="*/ 925624 w 943064"/>
                  <a:gd name="connsiteY2" fmla="*/ 88482 h 105929"/>
                  <a:gd name="connsiteX3" fmla="*/ 925624 w 943064"/>
                  <a:gd name="connsiteY3" fmla="*/ 16201 h 105929"/>
                  <a:gd name="connsiteX4" fmla="*/ 8709 w 943064"/>
                  <a:gd name="connsiteY4" fmla="*/ 0 h 105929"/>
                  <a:gd name="connsiteX5" fmla="*/ 934355 w 943064"/>
                  <a:gd name="connsiteY5" fmla="*/ 0 h 105929"/>
                  <a:gd name="connsiteX6" fmla="*/ 943064 w 943064"/>
                  <a:gd name="connsiteY6" fmla="*/ 8622 h 105929"/>
                  <a:gd name="connsiteX7" fmla="*/ 943064 w 943064"/>
                  <a:gd name="connsiteY7" fmla="*/ 97307 h 105929"/>
                  <a:gd name="connsiteX8" fmla="*/ 934355 w 943064"/>
                  <a:gd name="connsiteY8" fmla="*/ 105929 h 105929"/>
                  <a:gd name="connsiteX9" fmla="*/ 8709 w 943064"/>
                  <a:gd name="connsiteY9" fmla="*/ 105929 h 105929"/>
                  <a:gd name="connsiteX10" fmla="*/ 0 w 943064"/>
                  <a:gd name="connsiteY10" fmla="*/ 97307 h 105929"/>
                  <a:gd name="connsiteX11" fmla="*/ 0 w 943064"/>
                  <a:gd name="connsiteY11" fmla="*/ 8622 h 105929"/>
                  <a:gd name="connsiteX12" fmla="*/ 8709 w 943064"/>
                  <a:gd name="connsiteY12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3064" h="105929">
                    <a:moveTo>
                      <a:pt x="16196" y="16201"/>
                    </a:moveTo>
                    <a:lnTo>
                      <a:pt x="16196" y="88482"/>
                    </a:lnTo>
                    <a:lnTo>
                      <a:pt x="925624" y="88482"/>
                    </a:lnTo>
                    <a:lnTo>
                      <a:pt x="925624" y="16201"/>
                    </a:lnTo>
                    <a:close/>
                    <a:moveTo>
                      <a:pt x="8709" y="0"/>
                    </a:moveTo>
                    <a:lnTo>
                      <a:pt x="934355" y="0"/>
                    </a:lnTo>
                    <a:cubicBezTo>
                      <a:pt x="938088" y="0"/>
                      <a:pt x="943064" y="3695"/>
                      <a:pt x="943064" y="8622"/>
                    </a:cubicBezTo>
                    <a:lnTo>
                      <a:pt x="943064" y="97307"/>
                    </a:lnTo>
                    <a:cubicBezTo>
                      <a:pt x="943064" y="102234"/>
                      <a:pt x="938088" y="105929"/>
                      <a:pt x="934355" y="105929"/>
                    </a:cubicBezTo>
                    <a:lnTo>
                      <a:pt x="8709" y="105929"/>
                    </a:lnTo>
                    <a:cubicBezTo>
                      <a:pt x="3733" y="105929"/>
                      <a:pt x="0" y="102234"/>
                      <a:pt x="0" y="97307"/>
                    </a:cubicBezTo>
                    <a:lnTo>
                      <a:pt x="0" y="8622"/>
                    </a:lnTo>
                    <a:cubicBezTo>
                      <a:pt x="0" y="3695"/>
                      <a:pt x="3733" y="0"/>
                      <a:pt x="8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0F4B3CF8-9012-EF41-B4FD-6005C651B1F6}"/>
                  </a:ext>
                </a:extLst>
              </p:cNvPr>
              <p:cNvSpPr/>
              <p:nvPr/>
            </p:nvSpPr>
            <p:spPr>
              <a:xfrm>
                <a:off x="2902698" y="5063430"/>
                <a:ext cx="16195" cy="466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75">
                    <a:moveTo>
                      <a:pt x="7" y="375"/>
                    </a:moveTo>
                    <a:cubicBezTo>
                      <a:pt x="3" y="375"/>
                      <a:pt x="0" y="372"/>
                      <a:pt x="0" y="368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368"/>
                    </a:lnTo>
                    <a:cubicBezTo>
                      <a:pt x="14" y="372"/>
                      <a:pt x="10" y="375"/>
                      <a:pt x="7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64285A63-6A16-A24B-948A-547F2DC55C3B}"/>
                </a:ext>
              </a:extLst>
            </p:cNvPr>
            <p:cNvGrpSpPr/>
            <p:nvPr/>
          </p:nvGrpSpPr>
          <p:grpSpPr>
            <a:xfrm>
              <a:off x="1524853" y="6464192"/>
              <a:ext cx="2300977" cy="991998"/>
              <a:chOff x="1524853" y="6464192"/>
              <a:chExt cx="2300977" cy="991998"/>
            </a:xfrm>
          </p:grpSpPr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146E5ABB-C597-B344-A4E2-8BC83F80F70A}"/>
                  </a:ext>
                </a:extLst>
              </p:cNvPr>
              <p:cNvSpPr/>
              <p:nvPr/>
            </p:nvSpPr>
            <p:spPr>
              <a:xfrm>
                <a:off x="1533573" y="6922804"/>
                <a:ext cx="2283536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4" h="422">
                    <a:moveTo>
                      <a:pt x="1760" y="37"/>
                    </a:moveTo>
                    <a:lnTo>
                      <a:pt x="1760" y="347"/>
                    </a:lnTo>
                    <a:lnTo>
                      <a:pt x="75" y="347"/>
                    </a:lnTo>
                    <a:lnTo>
                      <a:pt x="75" y="37"/>
                    </a:lnTo>
                    <a:cubicBezTo>
                      <a:pt x="75" y="16"/>
                      <a:pt x="58" y="0"/>
                      <a:pt x="37" y="0"/>
                    </a:cubicBezTo>
                    <a:cubicBezTo>
                      <a:pt x="17" y="0"/>
                      <a:pt x="0" y="16"/>
                      <a:pt x="0" y="37"/>
                    </a:cubicBezTo>
                    <a:lnTo>
                      <a:pt x="0" y="363"/>
                    </a:lnTo>
                    <a:cubicBezTo>
                      <a:pt x="0" y="395"/>
                      <a:pt x="26" y="422"/>
                      <a:pt x="59" y="422"/>
                    </a:cubicBezTo>
                    <a:lnTo>
                      <a:pt x="1775" y="422"/>
                    </a:lnTo>
                    <a:cubicBezTo>
                      <a:pt x="1807" y="422"/>
                      <a:pt x="1834" y="395"/>
                      <a:pt x="1834" y="363"/>
                    </a:cubicBezTo>
                    <a:lnTo>
                      <a:pt x="1834" y="37"/>
                    </a:lnTo>
                    <a:cubicBezTo>
                      <a:pt x="1834" y="16"/>
                      <a:pt x="1818" y="0"/>
                      <a:pt x="1797" y="0"/>
                    </a:cubicBezTo>
                    <a:cubicBezTo>
                      <a:pt x="1776" y="0"/>
                      <a:pt x="1760" y="16"/>
                      <a:pt x="1760" y="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F76C0783-4A8A-E74B-B563-5D30DA00E075}"/>
                  </a:ext>
                </a:extLst>
              </p:cNvPr>
              <p:cNvSpPr/>
              <p:nvPr/>
            </p:nvSpPr>
            <p:spPr>
              <a:xfrm>
                <a:off x="1524853" y="6914080"/>
                <a:ext cx="2300977" cy="542110"/>
              </a:xfrm>
              <a:custGeom>
                <a:avLst/>
                <a:gdLst>
                  <a:gd name="connsiteX0" fmla="*/ 54794 w 2300977"/>
                  <a:gd name="connsiteY0" fmla="*/ 17448 h 542110"/>
                  <a:gd name="connsiteX1" fmla="*/ 17441 w 2300977"/>
                  <a:gd name="connsiteY1" fmla="*/ 54743 h 542110"/>
                  <a:gd name="connsiteX2" fmla="*/ 17441 w 2300977"/>
                  <a:gd name="connsiteY2" fmla="*/ 460018 h 542110"/>
                  <a:gd name="connsiteX3" fmla="*/ 82187 w 2300977"/>
                  <a:gd name="connsiteY3" fmla="*/ 524663 h 542110"/>
                  <a:gd name="connsiteX4" fmla="*/ 2218791 w 2300977"/>
                  <a:gd name="connsiteY4" fmla="*/ 524663 h 542110"/>
                  <a:gd name="connsiteX5" fmla="*/ 2283536 w 2300977"/>
                  <a:gd name="connsiteY5" fmla="*/ 460018 h 542110"/>
                  <a:gd name="connsiteX6" fmla="*/ 2283536 w 2300977"/>
                  <a:gd name="connsiteY6" fmla="*/ 54743 h 542110"/>
                  <a:gd name="connsiteX7" fmla="*/ 2246183 w 2300977"/>
                  <a:gd name="connsiteY7" fmla="*/ 17448 h 542110"/>
                  <a:gd name="connsiteX8" fmla="*/ 2207585 w 2300977"/>
                  <a:gd name="connsiteY8" fmla="*/ 54743 h 542110"/>
                  <a:gd name="connsiteX9" fmla="*/ 2207585 w 2300977"/>
                  <a:gd name="connsiteY9" fmla="*/ 440127 h 542110"/>
                  <a:gd name="connsiteX10" fmla="*/ 2200114 w 2300977"/>
                  <a:gd name="connsiteY10" fmla="*/ 448830 h 542110"/>
                  <a:gd name="connsiteX11" fmla="*/ 102108 w 2300977"/>
                  <a:gd name="connsiteY11" fmla="*/ 448830 h 542110"/>
                  <a:gd name="connsiteX12" fmla="*/ 93393 w 2300977"/>
                  <a:gd name="connsiteY12" fmla="*/ 440127 h 542110"/>
                  <a:gd name="connsiteX13" fmla="*/ 93393 w 2300977"/>
                  <a:gd name="connsiteY13" fmla="*/ 54743 h 542110"/>
                  <a:gd name="connsiteX14" fmla="*/ 54794 w 2300977"/>
                  <a:gd name="connsiteY14" fmla="*/ 17448 h 542110"/>
                  <a:gd name="connsiteX15" fmla="*/ 54785 w 2300977"/>
                  <a:gd name="connsiteY15" fmla="*/ 0 h 542110"/>
                  <a:gd name="connsiteX16" fmla="*/ 109570 w 2300977"/>
                  <a:gd name="connsiteY16" fmla="*/ 54709 h 542110"/>
                  <a:gd name="connsiteX17" fmla="*/ 109570 w 2300977"/>
                  <a:gd name="connsiteY17" fmla="*/ 432694 h 542110"/>
                  <a:gd name="connsiteX18" fmla="*/ 2191407 w 2300977"/>
                  <a:gd name="connsiteY18" fmla="*/ 432694 h 542110"/>
                  <a:gd name="connsiteX19" fmla="*/ 2191407 w 2300977"/>
                  <a:gd name="connsiteY19" fmla="*/ 54709 h 542110"/>
                  <a:gd name="connsiteX20" fmla="*/ 2246192 w 2300977"/>
                  <a:gd name="connsiteY20" fmla="*/ 0 h 542110"/>
                  <a:gd name="connsiteX21" fmla="*/ 2300977 w 2300977"/>
                  <a:gd name="connsiteY21" fmla="*/ 54709 h 542110"/>
                  <a:gd name="connsiteX22" fmla="*/ 2300977 w 2300977"/>
                  <a:gd name="connsiteY22" fmla="*/ 460048 h 542110"/>
                  <a:gd name="connsiteX23" fmla="*/ 2218799 w 2300977"/>
                  <a:gd name="connsiteY23" fmla="*/ 542110 h 542110"/>
                  <a:gd name="connsiteX24" fmla="*/ 82178 w 2300977"/>
                  <a:gd name="connsiteY24" fmla="*/ 542110 h 542110"/>
                  <a:gd name="connsiteX25" fmla="*/ 0 w 2300977"/>
                  <a:gd name="connsiteY25" fmla="*/ 460048 h 542110"/>
                  <a:gd name="connsiteX26" fmla="*/ 0 w 2300977"/>
                  <a:gd name="connsiteY26" fmla="*/ 54709 h 542110"/>
                  <a:gd name="connsiteX27" fmla="*/ 54785 w 2300977"/>
                  <a:gd name="connsiteY27" fmla="*/ 0 h 5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00977" h="542110">
                    <a:moveTo>
                      <a:pt x="54794" y="17448"/>
                    </a:moveTo>
                    <a:cubicBezTo>
                      <a:pt x="33627" y="17448"/>
                      <a:pt x="17441" y="33610"/>
                      <a:pt x="17441" y="54743"/>
                    </a:cubicBezTo>
                    <a:lnTo>
                      <a:pt x="17441" y="460018"/>
                    </a:lnTo>
                    <a:cubicBezTo>
                      <a:pt x="17441" y="494827"/>
                      <a:pt x="46079" y="524663"/>
                      <a:pt x="82187" y="524663"/>
                    </a:cubicBezTo>
                    <a:lnTo>
                      <a:pt x="2218791" y="524663"/>
                    </a:lnTo>
                    <a:cubicBezTo>
                      <a:pt x="2254899" y="524663"/>
                      <a:pt x="2283536" y="494827"/>
                      <a:pt x="2283536" y="460018"/>
                    </a:cubicBezTo>
                    <a:lnTo>
                      <a:pt x="2283536" y="54743"/>
                    </a:lnTo>
                    <a:cubicBezTo>
                      <a:pt x="2283536" y="33610"/>
                      <a:pt x="2266105" y="17448"/>
                      <a:pt x="2246183" y="17448"/>
                    </a:cubicBezTo>
                    <a:cubicBezTo>
                      <a:pt x="2225016" y="17448"/>
                      <a:pt x="2207585" y="33610"/>
                      <a:pt x="2207585" y="54743"/>
                    </a:cubicBezTo>
                    <a:lnTo>
                      <a:pt x="2207585" y="440127"/>
                    </a:lnTo>
                    <a:cubicBezTo>
                      <a:pt x="2207585" y="445100"/>
                      <a:pt x="2203849" y="448830"/>
                      <a:pt x="2200114" y="448830"/>
                    </a:cubicBezTo>
                    <a:lnTo>
                      <a:pt x="102108" y="448830"/>
                    </a:lnTo>
                    <a:cubicBezTo>
                      <a:pt x="97128" y="448830"/>
                      <a:pt x="93393" y="445100"/>
                      <a:pt x="93393" y="440127"/>
                    </a:cubicBezTo>
                    <a:lnTo>
                      <a:pt x="93393" y="54743"/>
                    </a:lnTo>
                    <a:cubicBezTo>
                      <a:pt x="93393" y="33610"/>
                      <a:pt x="75961" y="17448"/>
                      <a:pt x="54794" y="17448"/>
                    </a:cubicBezTo>
                    <a:close/>
                    <a:moveTo>
                      <a:pt x="54785" y="0"/>
                    </a:moveTo>
                    <a:cubicBezTo>
                      <a:pt x="84668" y="0"/>
                      <a:pt x="109570" y="24868"/>
                      <a:pt x="109570" y="54709"/>
                    </a:cubicBezTo>
                    <a:lnTo>
                      <a:pt x="109570" y="432694"/>
                    </a:lnTo>
                    <a:lnTo>
                      <a:pt x="2191407" y="432694"/>
                    </a:lnTo>
                    <a:lnTo>
                      <a:pt x="2191407" y="54709"/>
                    </a:lnTo>
                    <a:cubicBezTo>
                      <a:pt x="2191407" y="24868"/>
                      <a:pt x="2216309" y="0"/>
                      <a:pt x="2246192" y="0"/>
                    </a:cubicBezTo>
                    <a:cubicBezTo>
                      <a:pt x="2276075" y="0"/>
                      <a:pt x="2300977" y="24868"/>
                      <a:pt x="2300977" y="54709"/>
                    </a:cubicBezTo>
                    <a:lnTo>
                      <a:pt x="2300977" y="460048"/>
                    </a:lnTo>
                    <a:cubicBezTo>
                      <a:pt x="2300977" y="504809"/>
                      <a:pt x="2263624" y="542110"/>
                      <a:pt x="2218799" y="542110"/>
                    </a:cubicBezTo>
                    <a:lnTo>
                      <a:pt x="82178" y="542110"/>
                    </a:lnTo>
                    <a:cubicBezTo>
                      <a:pt x="37354" y="542110"/>
                      <a:pt x="0" y="504809"/>
                      <a:pt x="0" y="460048"/>
                    </a:cubicBezTo>
                    <a:lnTo>
                      <a:pt x="0" y="54709"/>
                    </a:lnTo>
                    <a:cubicBezTo>
                      <a:pt x="0" y="24868"/>
                      <a:pt x="24902" y="0"/>
                      <a:pt x="54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39DA5539-DAAC-4943-B6C6-138F58790AB4}"/>
                  </a:ext>
                </a:extLst>
              </p:cNvPr>
              <p:cNvSpPr/>
              <p:nvPr/>
            </p:nvSpPr>
            <p:spPr>
              <a:xfrm>
                <a:off x="2830442" y="6472915"/>
                <a:ext cx="247913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709">
                    <a:moveTo>
                      <a:pt x="0" y="45"/>
                    </a:moveTo>
                    <a:lnTo>
                      <a:pt x="0" y="377"/>
                    </a:lnTo>
                    <a:lnTo>
                      <a:pt x="0" y="709"/>
                    </a:lnTo>
                    <a:lnTo>
                      <a:pt x="100" y="709"/>
                    </a:lnTo>
                    <a:lnTo>
                      <a:pt x="200" y="709"/>
                    </a:lnTo>
                    <a:lnTo>
                      <a:pt x="200" y="377"/>
                    </a:lnTo>
                    <a:lnTo>
                      <a:pt x="200" y="45"/>
                    </a:lnTo>
                    <a:cubicBezTo>
                      <a:pt x="200" y="32"/>
                      <a:pt x="196" y="21"/>
                      <a:pt x="187" y="13"/>
                    </a:cubicBezTo>
                    <a:cubicBezTo>
                      <a:pt x="179" y="5"/>
                      <a:pt x="168" y="0"/>
                      <a:pt x="155" y="0"/>
                    </a:cubicBezTo>
                    <a:lnTo>
                      <a:pt x="100" y="0"/>
                    </a:lnTo>
                    <a:lnTo>
                      <a:pt x="45" y="0"/>
                    </a:lnTo>
                    <a:cubicBezTo>
                      <a:pt x="33" y="0"/>
                      <a:pt x="21" y="5"/>
                      <a:pt x="14" y="13"/>
                    </a:cubicBezTo>
                    <a:cubicBezTo>
                      <a:pt x="5" y="21"/>
                      <a:pt x="0" y="32"/>
                      <a:pt x="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A3D42C8E-BF23-D94D-9E2D-95BFE353B2AC}"/>
                  </a:ext>
                </a:extLst>
              </p:cNvPr>
              <p:cNvSpPr/>
              <p:nvPr/>
            </p:nvSpPr>
            <p:spPr>
              <a:xfrm>
                <a:off x="2830442" y="6472915"/>
                <a:ext cx="247913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709">
                    <a:moveTo>
                      <a:pt x="0" y="45"/>
                    </a:moveTo>
                    <a:lnTo>
                      <a:pt x="0" y="709"/>
                    </a:lnTo>
                    <a:lnTo>
                      <a:pt x="200" y="709"/>
                    </a:lnTo>
                    <a:lnTo>
                      <a:pt x="200" y="45"/>
                    </a:lnTo>
                    <a:cubicBezTo>
                      <a:pt x="200" y="20"/>
                      <a:pt x="181" y="0"/>
                      <a:pt x="155" y="0"/>
                    </a:cubicBezTo>
                    <a:lnTo>
                      <a:pt x="45" y="0"/>
                    </a:lnTo>
                    <a:cubicBezTo>
                      <a:pt x="21" y="0"/>
                      <a:pt x="0" y="20"/>
                      <a:pt x="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247D2092-2320-B94D-B0DE-98B29130940C}"/>
                  </a:ext>
                </a:extLst>
              </p:cNvPr>
              <p:cNvSpPr/>
              <p:nvPr/>
            </p:nvSpPr>
            <p:spPr>
              <a:xfrm>
                <a:off x="2830442" y="6472915"/>
                <a:ext cx="247913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709">
                    <a:moveTo>
                      <a:pt x="0" y="45"/>
                    </a:moveTo>
                    <a:lnTo>
                      <a:pt x="0" y="377"/>
                    </a:lnTo>
                    <a:lnTo>
                      <a:pt x="0" y="709"/>
                    </a:lnTo>
                    <a:lnTo>
                      <a:pt x="100" y="709"/>
                    </a:lnTo>
                    <a:lnTo>
                      <a:pt x="200" y="709"/>
                    </a:lnTo>
                    <a:lnTo>
                      <a:pt x="200" y="377"/>
                    </a:lnTo>
                    <a:lnTo>
                      <a:pt x="200" y="45"/>
                    </a:lnTo>
                    <a:cubicBezTo>
                      <a:pt x="200" y="32"/>
                      <a:pt x="196" y="21"/>
                      <a:pt x="187" y="13"/>
                    </a:cubicBezTo>
                    <a:cubicBezTo>
                      <a:pt x="179" y="5"/>
                      <a:pt x="168" y="0"/>
                      <a:pt x="155" y="0"/>
                    </a:cubicBezTo>
                    <a:lnTo>
                      <a:pt x="100" y="0"/>
                    </a:lnTo>
                    <a:lnTo>
                      <a:pt x="45" y="0"/>
                    </a:lnTo>
                    <a:cubicBezTo>
                      <a:pt x="33" y="0"/>
                      <a:pt x="21" y="5"/>
                      <a:pt x="14" y="13"/>
                    </a:cubicBezTo>
                    <a:cubicBezTo>
                      <a:pt x="5" y="21"/>
                      <a:pt x="0" y="32"/>
                      <a:pt x="0" y="4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B936986A-1D44-6341-8AAD-D16CCA14DC1A}"/>
                  </a:ext>
                </a:extLst>
              </p:cNvPr>
              <p:cNvSpPr/>
              <p:nvPr/>
            </p:nvSpPr>
            <p:spPr>
              <a:xfrm>
                <a:off x="2822968" y="6464192"/>
                <a:ext cx="264108" cy="899778"/>
              </a:xfrm>
              <a:custGeom>
                <a:avLst/>
                <a:gdLst>
                  <a:gd name="connsiteX0" fmla="*/ 63282 w 264108"/>
                  <a:gd name="connsiteY0" fmla="*/ 17447 h 899778"/>
                  <a:gd name="connsiteX1" fmla="*/ 16195 w 264108"/>
                  <a:gd name="connsiteY1" fmla="*/ 64736 h 899778"/>
                  <a:gd name="connsiteX2" fmla="*/ 16195 w 264108"/>
                  <a:gd name="connsiteY2" fmla="*/ 883576 h 899778"/>
                  <a:gd name="connsiteX3" fmla="*/ 247912 w 264108"/>
                  <a:gd name="connsiteY3" fmla="*/ 883576 h 899778"/>
                  <a:gd name="connsiteX4" fmla="*/ 247912 w 264108"/>
                  <a:gd name="connsiteY4" fmla="*/ 64736 h 899778"/>
                  <a:gd name="connsiteX5" fmla="*/ 199586 w 264108"/>
                  <a:gd name="connsiteY5" fmla="*/ 17447 h 899778"/>
                  <a:gd name="connsiteX6" fmla="*/ 63237 w 264108"/>
                  <a:gd name="connsiteY6" fmla="*/ 0 h 899778"/>
                  <a:gd name="connsiteX7" fmla="*/ 199631 w 264108"/>
                  <a:gd name="connsiteY7" fmla="*/ 0 h 899778"/>
                  <a:gd name="connsiteX8" fmla="*/ 264108 w 264108"/>
                  <a:gd name="connsiteY8" fmla="*/ 64715 h 899778"/>
                  <a:gd name="connsiteX9" fmla="*/ 264108 w 264108"/>
                  <a:gd name="connsiteY9" fmla="*/ 891067 h 899778"/>
                  <a:gd name="connsiteX10" fmla="*/ 255429 w 264108"/>
                  <a:gd name="connsiteY10" fmla="*/ 899778 h 899778"/>
                  <a:gd name="connsiteX11" fmla="*/ 7440 w 264108"/>
                  <a:gd name="connsiteY11" fmla="*/ 899778 h 899778"/>
                  <a:gd name="connsiteX12" fmla="*/ 0 w 264108"/>
                  <a:gd name="connsiteY12" fmla="*/ 891067 h 899778"/>
                  <a:gd name="connsiteX13" fmla="*/ 0 w 264108"/>
                  <a:gd name="connsiteY13" fmla="*/ 64715 h 899778"/>
                  <a:gd name="connsiteX14" fmla="*/ 63237 w 264108"/>
                  <a:gd name="connsiteY14" fmla="*/ 0 h 8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08" h="899778">
                    <a:moveTo>
                      <a:pt x="63282" y="17447"/>
                    </a:moveTo>
                    <a:cubicBezTo>
                      <a:pt x="37260" y="17447"/>
                      <a:pt x="16195" y="38603"/>
                      <a:pt x="16195" y="64736"/>
                    </a:cubicBezTo>
                    <a:lnTo>
                      <a:pt x="16195" y="883576"/>
                    </a:lnTo>
                    <a:lnTo>
                      <a:pt x="247912" y="883576"/>
                    </a:lnTo>
                    <a:lnTo>
                      <a:pt x="247912" y="64736"/>
                    </a:lnTo>
                    <a:cubicBezTo>
                      <a:pt x="247912" y="38603"/>
                      <a:pt x="226847" y="17447"/>
                      <a:pt x="199586" y="17447"/>
                    </a:cubicBezTo>
                    <a:close/>
                    <a:moveTo>
                      <a:pt x="63237" y="0"/>
                    </a:moveTo>
                    <a:lnTo>
                      <a:pt x="199631" y="0"/>
                    </a:lnTo>
                    <a:cubicBezTo>
                      <a:pt x="235589" y="0"/>
                      <a:pt x="264108" y="28624"/>
                      <a:pt x="264108" y="64715"/>
                    </a:cubicBezTo>
                    <a:lnTo>
                      <a:pt x="264108" y="891067"/>
                    </a:lnTo>
                    <a:cubicBezTo>
                      <a:pt x="264108" y="896045"/>
                      <a:pt x="260388" y="899778"/>
                      <a:pt x="255429" y="899778"/>
                    </a:cubicBezTo>
                    <a:lnTo>
                      <a:pt x="7440" y="899778"/>
                    </a:lnTo>
                    <a:cubicBezTo>
                      <a:pt x="3720" y="899778"/>
                      <a:pt x="0" y="896045"/>
                      <a:pt x="0" y="891067"/>
                    </a:cubicBezTo>
                    <a:lnTo>
                      <a:pt x="0" y="64715"/>
                    </a:lnTo>
                    <a:cubicBezTo>
                      <a:pt x="0" y="28624"/>
                      <a:pt x="28519" y="0"/>
                      <a:pt x="632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6B40C5B6-F227-6D40-819A-8C87774C8F52}"/>
                  </a:ext>
                </a:extLst>
              </p:cNvPr>
              <p:cNvSpPr/>
              <p:nvPr/>
            </p:nvSpPr>
            <p:spPr>
              <a:xfrm>
                <a:off x="2913907" y="6576349"/>
                <a:ext cx="82222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8">
                    <a:moveTo>
                      <a:pt x="67" y="34"/>
                    </a:moveTo>
                    <a:cubicBezTo>
                      <a:pt x="67" y="52"/>
                      <a:pt x="52" y="68"/>
                      <a:pt x="33" y="68"/>
                    </a:cubicBezTo>
                    <a:cubicBezTo>
                      <a:pt x="15" y="68"/>
                      <a:pt x="0" y="52"/>
                      <a:pt x="0" y="34"/>
                    </a:cubicBezTo>
                    <a:cubicBezTo>
                      <a:pt x="0" y="16"/>
                      <a:pt x="15" y="0"/>
                      <a:pt x="33" y="0"/>
                    </a:cubicBezTo>
                    <a:cubicBezTo>
                      <a:pt x="52" y="0"/>
                      <a:pt x="67" y="16"/>
                      <a:pt x="67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0D5AAE5E-5BA9-E947-86C4-06C5C8B9870A}"/>
                  </a:ext>
                </a:extLst>
              </p:cNvPr>
              <p:cNvSpPr/>
              <p:nvPr/>
            </p:nvSpPr>
            <p:spPr>
              <a:xfrm>
                <a:off x="2906432" y="6568871"/>
                <a:ext cx="98418" cy="98452"/>
              </a:xfrm>
              <a:custGeom>
                <a:avLst/>
                <a:gdLst>
                  <a:gd name="connsiteX0" fmla="*/ 47967 w 98418"/>
                  <a:gd name="connsiteY0" fmla="*/ 16205 h 98452"/>
                  <a:gd name="connsiteX1" fmla="*/ 14953 w 98418"/>
                  <a:gd name="connsiteY1" fmla="*/ 49230 h 98452"/>
                  <a:gd name="connsiteX2" fmla="*/ 47967 w 98418"/>
                  <a:gd name="connsiteY2" fmla="*/ 82255 h 98452"/>
                  <a:gd name="connsiteX3" fmla="*/ 80980 w 98418"/>
                  <a:gd name="connsiteY3" fmla="*/ 49230 h 98452"/>
                  <a:gd name="connsiteX4" fmla="*/ 47967 w 98418"/>
                  <a:gd name="connsiteY4" fmla="*/ 16205 h 98452"/>
                  <a:gd name="connsiteX5" fmla="*/ 47979 w 98418"/>
                  <a:gd name="connsiteY5" fmla="*/ 0 h 98452"/>
                  <a:gd name="connsiteX6" fmla="*/ 98418 w 98418"/>
                  <a:gd name="connsiteY6" fmla="*/ 49226 h 98452"/>
                  <a:gd name="connsiteX7" fmla="*/ 47979 w 98418"/>
                  <a:gd name="connsiteY7" fmla="*/ 98452 h 98452"/>
                  <a:gd name="connsiteX8" fmla="*/ 0 w 98418"/>
                  <a:gd name="connsiteY8" fmla="*/ 49226 h 98452"/>
                  <a:gd name="connsiteX9" fmla="*/ 47979 w 98418"/>
                  <a:gd name="connsiteY9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18" h="98452">
                    <a:moveTo>
                      <a:pt x="47967" y="16205"/>
                    </a:moveTo>
                    <a:cubicBezTo>
                      <a:pt x="30849" y="16205"/>
                      <a:pt x="14953" y="30883"/>
                      <a:pt x="14953" y="49230"/>
                    </a:cubicBezTo>
                    <a:cubicBezTo>
                      <a:pt x="14953" y="66354"/>
                      <a:pt x="30849" y="82255"/>
                      <a:pt x="47967" y="82255"/>
                    </a:cubicBezTo>
                    <a:cubicBezTo>
                      <a:pt x="66307" y="82255"/>
                      <a:pt x="80980" y="66354"/>
                      <a:pt x="80980" y="49230"/>
                    </a:cubicBezTo>
                    <a:cubicBezTo>
                      <a:pt x="80980" y="30883"/>
                      <a:pt x="66307" y="16205"/>
                      <a:pt x="47967" y="16205"/>
                    </a:cubicBezTo>
                    <a:close/>
                    <a:moveTo>
                      <a:pt x="47979" y="0"/>
                    </a:moveTo>
                    <a:cubicBezTo>
                      <a:pt x="75044" y="0"/>
                      <a:pt x="98418" y="22152"/>
                      <a:pt x="98418" y="49226"/>
                    </a:cubicBezTo>
                    <a:cubicBezTo>
                      <a:pt x="98418" y="76301"/>
                      <a:pt x="75044" y="98452"/>
                      <a:pt x="47979" y="98452"/>
                    </a:cubicBezTo>
                    <a:cubicBezTo>
                      <a:pt x="20914" y="98452"/>
                      <a:pt x="0" y="76301"/>
                      <a:pt x="0" y="49226"/>
                    </a:cubicBezTo>
                    <a:cubicBezTo>
                      <a:pt x="0" y="22152"/>
                      <a:pt x="20914" y="0"/>
                      <a:pt x="479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5F31F2B-93F8-834B-9AF8-70FDB1858FD9}"/>
                  </a:ext>
                </a:extLst>
              </p:cNvPr>
              <p:cNvSpPr/>
              <p:nvPr/>
            </p:nvSpPr>
            <p:spPr>
              <a:xfrm>
                <a:off x="2947547" y="6755809"/>
                <a:ext cx="14950" cy="449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62">
                    <a:moveTo>
                      <a:pt x="6" y="362"/>
                    </a:moveTo>
                    <a:cubicBezTo>
                      <a:pt x="3" y="362"/>
                      <a:pt x="0" y="359"/>
                      <a:pt x="0" y="355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355"/>
                    </a:lnTo>
                    <a:cubicBezTo>
                      <a:pt x="13" y="359"/>
                      <a:pt x="10" y="362"/>
                      <a:pt x="6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2D285A2A-7A76-BF4E-A7F7-BD67702BA6B8}"/>
                  </a:ext>
                </a:extLst>
              </p:cNvPr>
              <p:cNvSpPr/>
              <p:nvPr/>
            </p:nvSpPr>
            <p:spPr>
              <a:xfrm>
                <a:off x="3276436" y="6472915"/>
                <a:ext cx="247913" cy="882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709">
                    <a:moveTo>
                      <a:pt x="0" y="45"/>
                    </a:moveTo>
                    <a:lnTo>
                      <a:pt x="0" y="709"/>
                    </a:lnTo>
                    <a:lnTo>
                      <a:pt x="200" y="709"/>
                    </a:lnTo>
                    <a:lnTo>
                      <a:pt x="200" y="45"/>
                    </a:lnTo>
                    <a:cubicBezTo>
                      <a:pt x="200" y="20"/>
                      <a:pt x="180" y="0"/>
                      <a:pt x="155" y="0"/>
                    </a:cubicBezTo>
                    <a:lnTo>
                      <a:pt x="45" y="0"/>
                    </a:lnTo>
                    <a:cubicBezTo>
                      <a:pt x="20" y="0"/>
                      <a:pt x="0" y="20"/>
                      <a:pt x="0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D1C70E81-7154-C94D-A9F9-9CB846A30131}"/>
                  </a:ext>
                </a:extLst>
              </p:cNvPr>
              <p:cNvSpPr/>
              <p:nvPr/>
            </p:nvSpPr>
            <p:spPr>
              <a:xfrm>
                <a:off x="3268961" y="6464192"/>
                <a:ext cx="264108" cy="899778"/>
              </a:xfrm>
              <a:custGeom>
                <a:avLst/>
                <a:gdLst>
                  <a:gd name="connsiteX0" fmla="*/ 63282 w 264108"/>
                  <a:gd name="connsiteY0" fmla="*/ 17447 h 899778"/>
                  <a:gd name="connsiteX1" fmla="*/ 16195 w 264108"/>
                  <a:gd name="connsiteY1" fmla="*/ 64736 h 899778"/>
                  <a:gd name="connsiteX2" fmla="*/ 16195 w 264108"/>
                  <a:gd name="connsiteY2" fmla="*/ 883576 h 899778"/>
                  <a:gd name="connsiteX3" fmla="*/ 247912 w 264108"/>
                  <a:gd name="connsiteY3" fmla="*/ 883576 h 899778"/>
                  <a:gd name="connsiteX4" fmla="*/ 247912 w 264108"/>
                  <a:gd name="connsiteY4" fmla="*/ 64736 h 899778"/>
                  <a:gd name="connsiteX5" fmla="*/ 199586 w 264108"/>
                  <a:gd name="connsiteY5" fmla="*/ 17447 h 899778"/>
                  <a:gd name="connsiteX6" fmla="*/ 63237 w 264108"/>
                  <a:gd name="connsiteY6" fmla="*/ 0 h 899778"/>
                  <a:gd name="connsiteX7" fmla="*/ 199631 w 264108"/>
                  <a:gd name="connsiteY7" fmla="*/ 0 h 899778"/>
                  <a:gd name="connsiteX8" fmla="*/ 264108 w 264108"/>
                  <a:gd name="connsiteY8" fmla="*/ 64715 h 899778"/>
                  <a:gd name="connsiteX9" fmla="*/ 264108 w 264108"/>
                  <a:gd name="connsiteY9" fmla="*/ 891067 h 899778"/>
                  <a:gd name="connsiteX10" fmla="*/ 255429 w 264108"/>
                  <a:gd name="connsiteY10" fmla="*/ 899778 h 899778"/>
                  <a:gd name="connsiteX11" fmla="*/ 7440 w 264108"/>
                  <a:gd name="connsiteY11" fmla="*/ 899778 h 899778"/>
                  <a:gd name="connsiteX12" fmla="*/ 0 w 264108"/>
                  <a:gd name="connsiteY12" fmla="*/ 891067 h 899778"/>
                  <a:gd name="connsiteX13" fmla="*/ 0 w 264108"/>
                  <a:gd name="connsiteY13" fmla="*/ 64715 h 899778"/>
                  <a:gd name="connsiteX14" fmla="*/ 63237 w 264108"/>
                  <a:gd name="connsiteY14" fmla="*/ 0 h 8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08" h="899778">
                    <a:moveTo>
                      <a:pt x="63282" y="17447"/>
                    </a:moveTo>
                    <a:cubicBezTo>
                      <a:pt x="37260" y="17447"/>
                      <a:pt x="16195" y="38603"/>
                      <a:pt x="16195" y="64736"/>
                    </a:cubicBezTo>
                    <a:lnTo>
                      <a:pt x="16195" y="883576"/>
                    </a:lnTo>
                    <a:lnTo>
                      <a:pt x="247912" y="883576"/>
                    </a:lnTo>
                    <a:lnTo>
                      <a:pt x="247912" y="64736"/>
                    </a:lnTo>
                    <a:cubicBezTo>
                      <a:pt x="247912" y="38603"/>
                      <a:pt x="225608" y="17447"/>
                      <a:pt x="199586" y="17447"/>
                    </a:cubicBezTo>
                    <a:close/>
                    <a:moveTo>
                      <a:pt x="63237" y="0"/>
                    </a:moveTo>
                    <a:lnTo>
                      <a:pt x="199631" y="0"/>
                    </a:lnTo>
                    <a:cubicBezTo>
                      <a:pt x="235589" y="0"/>
                      <a:pt x="264108" y="28624"/>
                      <a:pt x="264108" y="64715"/>
                    </a:cubicBezTo>
                    <a:lnTo>
                      <a:pt x="264108" y="891067"/>
                    </a:lnTo>
                    <a:cubicBezTo>
                      <a:pt x="264108" y="896045"/>
                      <a:pt x="260388" y="899778"/>
                      <a:pt x="255429" y="899778"/>
                    </a:cubicBezTo>
                    <a:lnTo>
                      <a:pt x="7440" y="899778"/>
                    </a:lnTo>
                    <a:cubicBezTo>
                      <a:pt x="3720" y="899778"/>
                      <a:pt x="0" y="896045"/>
                      <a:pt x="0" y="891067"/>
                    </a:cubicBezTo>
                    <a:lnTo>
                      <a:pt x="0" y="64715"/>
                    </a:lnTo>
                    <a:cubicBezTo>
                      <a:pt x="0" y="28624"/>
                      <a:pt x="27279" y="0"/>
                      <a:pt x="632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CB17CA24-633A-CA4C-928E-63D0E6272CEF}"/>
                  </a:ext>
                </a:extLst>
              </p:cNvPr>
              <p:cNvSpPr/>
              <p:nvPr/>
            </p:nvSpPr>
            <p:spPr>
              <a:xfrm>
                <a:off x="3358658" y="6576349"/>
                <a:ext cx="83468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68">
                    <a:moveTo>
                      <a:pt x="68" y="34"/>
                    </a:moveTo>
                    <a:cubicBezTo>
                      <a:pt x="68" y="52"/>
                      <a:pt x="52" y="68"/>
                      <a:pt x="34" y="68"/>
                    </a:cubicBezTo>
                    <a:cubicBezTo>
                      <a:pt x="16" y="68"/>
                      <a:pt x="0" y="52"/>
                      <a:pt x="0" y="34"/>
                    </a:cubicBezTo>
                    <a:cubicBezTo>
                      <a:pt x="0" y="16"/>
                      <a:pt x="16" y="0"/>
                      <a:pt x="34" y="0"/>
                    </a:cubicBezTo>
                    <a:cubicBezTo>
                      <a:pt x="52" y="0"/>
                      <a:pt x="68" y="16"/>
                      <a:pt x="68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6BF6337-2DE4-7E41-A05D-FA8BA7B7461C}"/>
                  </a:ext>
                </a:extLst>
              </p:cNvPr>
              <p:cNvSpPr/>
              <p:nvPr/>
            </p:nvSpPr>
            <p:spPr>
              <a:xfrm>
                <a:off x="3351183" y="6568871"/>
                <a:ext cx="98418" cy="98452"/>
              </a:xfrm>
              <a:custGeom>
                <a:avLst/>
                <a:gdLst>
                  <a:gd name="connsiteX0" fmla="*/ 49209 w 98418"/>
                  <a:gd name="connsiteY0" fmla="*/ 16205 h 98452"/>
                  <a:gd name="connsiteX1" fmla="*/ 16195 w 98418"/>
                  <a:gd name="connsiteY1" fmla="*/ 49230 h 98452"/>
                  <a:gd name="connsiteX2" fmla="*/ 49209 w 98418"/>
                  <a:gd name="connsiteY2" fmla="*/ 82255 h 98452"/>
                  <a:gd name="connsiteX3" fmla="*/ 82222 w 98418"/>
                  <a:gd name="connsiteY3" fmla="*/ 49230 h 98452"/>
                  <a:gd name="connsiteX4" fmla="*/ 49209 w 98418"/>
                  <a:gd name="connsiteY4" fmla="*/ 16205 h 98452"/>
                  <a:gd name="connsiteX5" fmla="*/ 49209 w 98418"/>
                  <a:gd name="connsiteY5" fmla="*/ 0 h 98452"/>
                  <a:gd name="connsiteX6" fmla="*/ 98418 w 98418"/>
                  <a:gd name="connsiteY6" fmla="*/ 49226 h 98452"/>
                  <a:gd name="connsiteX7" fmla="*/ 49209 w 98418"/>
                  <a:gd name="connsiteY7" fmla="*/ 98452 h 98452"/>
                  <a:gd name="connsiteX8" fmla="*/ 0 w 98418"/>
                  <a:gd name="connsiteY8" fmla="*/ 49226 h 98452"/>
                  <a:gd name="connsiteX9" fmla="*/ 49209 w 98418"/>
                  <a:gd name="connsiteY9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18" h="98452">
                    <a:moveTo>
                      <a:pt x="49209" y="16205"/>
                    </a:moveTo>
                    <a:cubicBezTo>
                      <a:pt x="30868" y="16205"/>
                      <a:pt x="16195" y="30883"/>
                      <a:pt x="16195" y="49230"/>
                    </a:cubicBezTo>
                    <a:cubicBezTo>
                      <a:pt x="16195" y="66354"/>
                      <a:pt x="30868" y="82255"/>
                      <a:pt x="49209" y="82255"/>
                    </a:cubicBezTo>
                    <a:cubicBezTo>
                      <a:pt x="67549" y="82255"/>
                      <a:pt x="82222" y="66354"/>
                      <a:pt x="82222" y="49230"/>
                    </a:cubicBezTo>
                    <a:cubicBezTo>
                      <a:pt x="82222" y="30883"/>
                      <a:pt x="67549" y="16205"/>
                      <a:pt x="49209" y="16205"/>
                    </a:cubicBezTo>
                    <a:close/>
                    <a:moveTo>
                      <a:pt x="49209" y="0"/>
                    </a:moveTo>
                    <a:cubicBezTo>
                      <a:pt x="76274" y="0"/>
                      <a:pt x="98418" y="22152"/>
                      <a:pt x="98418" y="49226"/>
                    </a:cubicBezTo>
                    <a:cubicBezTo>
                      <a:pt x="98418" y="76301"/>
                      <a:pt x="76274" y="98452"/>
                      <a:pt x="49209" y="98452"/>
                    </a:cubicBezTo>
                    <a:cubicBezTo>
                      <a:pt x="22144" y="98452"/>
                      <a:pt x="0" y="76301"/>
                      <a:pt x="0" y="49226"/>
                    </a:cubicBezTo>
                    <a:cubicBezTo>
                      <a:pt x="0" y="22152"/>
                      <a:pt x="22144" y="0"/>
                      <a:pt x="49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2BB4E4C3-6124-D441-A18B-E2FE92DE2F6D}"/>
                  </a:ext>
                </a:extLst>
              </p:cNvPr>
              <p:cNvSpPr/>
              <p:nvPr/>
            </p:nvSpPr>
            <p:spPr>
              <a:xfrm>
                <a:off x="3392294" y="6755809"/>
                <a:ext cx="16195" cy="449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62">
                    <a:moveTo>
                      <a:pt x="7" y="362"/>
                    </a:moveTo>
                    <a:cubicBezTo>
                      <a:pt x="3" y="362"/>
                      <a:pt x="0" y="359"/>
                      <a:pt x="0" y="355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355"/>
                    </a:lnTo>
                    <a:cubicBezTo>
                      <a:pt x="14" y="359"/>
                      <a:pt x="11" y="362"/>
                      <a:pt x="7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1BEDEBDD-1CF4-384B-A762-6C47419E3FA6}"/>
                  </a:ext>
                </a:extLst>
              </p:cNvPr>
              <p:cNvSpPr/>
              <p:nvPr/>
            </p:nvSpPr>
            <p:spPr>
              <a:xfrm>
                <a:off x="3079597" y="6661096"/>
                <a:ext cx="195589" cy="69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558">
                    <a:moveTo>
                      <a:pt x="0" y="34"/>
                    </a:moveTo>
                    <a:lnTo>
                      <a:pt x="0" y="558"/>
                    </a:lnTo>
                    <a:lnTo>
                      <a:pt x="158" y="558"/>
                    </a:lnTo>
                    <a:lnTo>
                      <a:pt x="158" y="34"/>
                    </a:lnTo>
                    <a:cubicBezTo>
                      <a:pt x="158" y="15"/>
                      <a:pt x="143" y="0"/>
                      <a:pt x="123" y="0"/>
                    </a:cubicBezTo>
                    <a:lnTo>
                      <a:pt x="36" y="0"/>
                    </a:lnTo>
                    <a:cubicBezTo>
                      <a:pt x="16" y="0"/>
                      <a:pt x="0" y="15"/>
                      <a:pt x="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E3DE9E24-2852-B547-BDAE-E64F54802FA8}"/>
                  </a:ext>
                </a:extLst>
              </p:cNvPr>
              <p:cNvSpPr/>
              <p:nvPr/>
            </p:nvSpPr>
            <p:spPr>
              <a:xfrm>
                <a:off x="3072126" y="6652372"/>
                <a:ext cx="211785" cy="711597"/>
              </a:xfrm>
              <a:custGeom>
                <a:avLst/>
                <a:gdLst>
                  <a:gd name="connsiteX0" fmla="*/ 52074 w 211785"/>
                  <a:gd name="connsiteY0" fmla="*/ 16201 h 711597"/>
                  <a:gd name="connsiteX1" fmla="*/ 16195 w 211785"/>
                  <a:gd name="connsiteY1" fmla="*/ 51032 h 711597"/>
                  <a:gd name="connsiteX2" fmla="*/ 16195 w 211785"/>
                  <a:gd name="connsiteY2" fmla="*/ 695396 h 711597"/>
                  <a:gd name="connsiteX3" fmla="*/ 195589 w 211785"/>
                  <a:gd name="connsiteY3" fmla="*/ 695396 h 711597"/>
                  <a:gd name="connsiteX4" fmla="*/ 195589 w 211785"/>
                  <a:gd name="connsiteY4" fmla="*/ 51032 h 711597"/>
                  <a:gd name="connsiteX5" fmla="*/ 159710 w 211785"/>
                  <a:gd name="connsiteY5" fmla="*/ 16201 h 711597"/>
                  <a:gd name="connsiteX6" fmla="*/ 52017 w 211785"/>
                  <a:gd name="connsiteY6" fmla="*/ 0 h 711597"/>
                  <a:gd name="connsiteX7" fmla="*/ 159768 w 211785"/>
                  <a:gd name="connsiteY7" fmla="*/ 0 h 711597"/>
                  <a:gd name="connsiteX8" fmla="*/ 211785 w 211785"/>
                  <a:gd name="connsiteY8" fmla="*/ 51006 h 711597"/>
                  <a:gd name="connsiteX9" fmla="*/ 211785 w 211785"/>
                  <a:gd name="connsiteY9" fmla="*/ 702889 h 711597"/>
                  <a:gd name="connsiteX10" fmla="*/ 203116 w 211785"/>
                  <a:gd name="connsiteY10" fmla="*/ 711597 h 711597"/>
                  <a:gd name="connsiteX11" fmla="*/ 7431 w 211785"/>
                  <a:gd name="connsiteY11" fmla="*/ 711597 h 711597"/>
                  <a:gd name="connsiteX12" fmla="*/ 0 w 211785"/>
                  <a:gd name="connsiteY12" fmla="*/ 702889 h 711597"/>
                  <a:gd name="connsiteX13" fmla="*/ 0 w 211785"/>
                  <a:gd name="connsiteY13" fmla="*/ 51006 h 711597"/>
                  <a:gd name="connsiteX14" fmla="*/ 52017 w 211785"/>
                  <a:gd name="connsiteY14" fmla="*/ 0 h 7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1785" h="711597">
                    <a:moveTo>
                      <a:pt x="52074" y="16201"/>
                    </a:moveTo>
                    <a:cubicBezTo>
                      <a:pt x="32279" y="16201"/>
                      <a:pt x="16195" y="32373"/>
                      <a:pt x="16195" y="51032"/>
                    </a:cubicBezTo>
                    <a:lnTo>
                      <a:pt x="16195" y="695396"/>
                    </a:lnTo>
                    <a:lnTo>
                      <a:pt x="195589" y="695396"/>
                    </a:lnTo>
                    <a:lnTo>
                      <a:pt x="195589" y="51032"/>
                    </a:lnTo>
                    <a:cubicBezTo>
                      <a:pt x="195589" y="32373"/>
                      <a:pt x="179506" y="16201"/>
                      <a:pt x="159710" y="16201"/>
                    </a:cubicBezTo>
                    <a:close/>
                    <a:moveTo>
                      <a:pt x="52017" y="0"/>
                    </a:moveTo>
                    <a:lnTo>
                      <a:pt x="159768" y="0"/>
                    </a:lnTo>
                    <a:cubicBezTo>
                      <a:pt x="188253" y="0"/>
                      <a:pt x="211785" y="22393"/>
                      <a:pt x="211785" y="51006"/>
                    </a:cubicBezTo>
                    <a:lnTo>
                      <a:pt x="211785" y="702889"/>
                    </a:lnTo>
                    <a:cubicBezTo>
                      <a:pt x="211785" y="707865"/>
                      <a:pt x="208070" y="711597"/>
                      <a:pt x="203116" y="711597"/>
                    </a:cubicBezTo>
                    <a:lnTo>
                      <a:pt x="7431" y="711597"/>
                    </a:lnTo>
                    <a:cubicBezTo>
                      <a:pt x="3716" y="711597"/>
                      <a:pt x="0" y="707865"/>
                      <a:pt x="0" y="702889"/>
                    </a:cubicBezTo>
                    <a:lnTo>
                      <a:pt x="0" y="51006"/>
                    </a:lnTo>
                    <a:cubicBezTo>
                      <a:pt x="0" y="22393"/>
                      <a:pt x="23532" y="0"/>
                      <a:pt x="520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11EA992B-7E85-034F-A54B-51FAF66F72AC}"/>
                  </a:ext>
                </a:extLst>
              </p:cNvPr>
              <p:cNvSpPr/>
              <p:nvPr/>
            </p:nvSpPr>
            <p:spPr>
              <a:xfrm>
                <a:off x="3170543" y="6806905"/>
                <a:ext cx="14950" cy="432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48">
                    <a:moveTo>
                      <a:pt x="6" y="348"/>
                    </a:move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341"/>
                    </a:lnTo>
                    <a:cubicBezTo>
                      <a:pt x="13" y="345"/>
                      <a:pt x="10" y="348"/>
                      <a:pt x="6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31692FAD-E5E4-2348-8592-364397F40546}"/>
                  </a:ext>
                </a:extLst>
              </p:cNvPr>
              <p:cNvSpPr/>
              <p:nvPr/>
            </p:nvSpPr>
            <p:spPr>
              <a:xfrm>
                <a:off x="3525594" y="6661096"/>
                <a:ext cx="195589" cy="69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558">
                    <a:moveTo>
                      <a:pt x="0" y="34"/>
                    </a:moveTo>
                    <a:lnTo>
                      <a:pt x="0" y="558"/>
                    </a:lnTo>
                    <a:lnTo>
                      <a:pt x="158" y="558"/>
                    </a:lnTo>
                    <a:lnTo>
                      <a:pt x="158" y="34"/>
                    </a:lnTo>
                    <a:cubicBezTo>
                      <a:pt x="158" y="15"/>
                      <a:pt x="142" y="0"/>
                      <a:pt x="123" y="0"/>
                    </a:cubicBezTo>
                    <a:lnTo>
                      <a:pt x="35" y="0"/>
                    </a:lnTo>
                    <a:cubicBezTo>
                      <a:pt x="16" y="0"/>
                      <a:pt x="0" y="15"/>
                      <a:pt x="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578279B4-A5F9-7945-AC42-A2751451AA95}"/>
                  </a:ext>
                </a:extLst>
              </p:cNvPr>
              <p:cNvSpPr/>
              <p:nvPr/>
            </p:nvSpPr>
            <p:spPr>
              <a:xfrm>
                <a:off x="3518119" y="6652372"/>
                <a:ext cx="210539" cy="711597"/>
              </a:xfrm>
              <a:custGeom>
                <a:avLst/>
                <a:gdLst>
                  <a:gd name="connsiteX0" fmla="*/ 50836 w 210539"/>
                  <a:gd name="connsiteY0" fmla="*/ 16201 h 711597"/>
                  <a:gd name="connsiteX1" fmla="*/ 16196 w 210539"/>
                  <a:gd name="connsiteY1" fmla="*/ 51032 h 711597"/>
                  <a:gd name="connsiteX2" fmla="*/ 16196 w 210539"/>
                  <a:gd name="connsiteY2" fmla="*/ 695396 h 711597"/>
                  <a:gd name="connsiteX3" fmla="*/ 194344 w 210539"/>
                  <a:gd name="connsiteY3" fmla="*/ 695396 h 711597"/>
                  <a:gd name="connsiteX4" fmla="*/ 194344 w 210539"/>
                  <a:gd name="connsiteY4" fmla="*/ 51032 h 711597"/>
                  <a:gd name="connsiteX5" fmla="*/ 159704 w 210539"/>
                  <a:gd name="connsiteY5" fmla="*/ 16201 h 711597"/>
                  <a:gd name="connsiteX6" fmla="*/ 50777 w 210539"/>
                  <a:gd name="connsiteY6" fmla="*/ 0 h 711597"/>
                  <a:gd name="connsiteX7" fmla="*/ 159762 w 210539"/>
                  <a:gd name="connsiteY7" fmla="*/ 0 h 711597"/>
                  <a:gd name="connsiteX8" fmla="*/ 210539 w 210539"/>
                  <a:gd name="connsiteY8" fmla="*/ 51006 h 711597"/>
                  <a:gd name="connsiteX9" fmla="*/ 210539 w 210539"/>
                  <a:gd name="connsiteY9" fmla="*/ 702889 h 711597"/>
                  <a:gd name="connsiteX10" fmla="*/ 203108 w 210539"/>
                  <a:gd name="connsiteY10" fmla="*/ 711597 h 711597"/>
                  <a:gd name="connsiteX11" fmla="*/ 7431 w 210539"/>
                  <a:gd name="connsiteY11" fmla="*/ 711597 h 711597"/>
                  <a:gd name="connsiteX12" fmla="*/ 0 w 210539"/>
                  <a:gd name="connsiteY12" fmla="*/ 702889 h 711597"/>
                  <a:gd name="connsiteX13" fmla="*/ 0 w 210539"/>
                  <a:gd name="connsiteY13" fmla="*/ 51006 h 711597"/>
                  <a:gd name="connsiteX14" fmla="*/ 50777 w 210539"/>
                  <a:gd name="connsiteY14" fmla="*/ 0 h 7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0539" h="711597">
                    <a:moveTo>
                      <a:pt x="50836" y="16201"/>
                    </a:moveTo>
                    <a:cubicBezTo>
                      <a:pt x="32279" y="16201"/>
                      <a:pt x="16196" y="32373"/>
                      <a:pt x="16196" y="51032"/>
                    </a:cubicBezTo>
                    <a:lnTo>
                      <a:pt x="16196" y="695396"/>
                    </a:lnTo>
                    <a:lnTo>
                      <a:pt x="194344" y="695396"/>
                    </a:lnTo>
                    <a:lnTo>
                      <a:pt x="194344" y="51032"/>
                    </a:lnTo>
                    <a:cubicBezTo>
                      <a:pt x="194344" y="32373"/>
                      <a:pt x="178261" y="16201"/>
                      <a:pt x="159704" y="16201"/>
                    </a:cubicBezTo>
                    <a:close/>
                    <a:moveTo>
                      <a:pt x="50777" y="0"/>
                    </a:moveTo>
                    <a:lnTo>
                      <a:pt x="159762" y="0"/>
                    </a:lnTo>
                    <a:cubicBezTo>
                      <a:pt x="188247" y="0"/>
                      <a:pt x="210539" y="22393"/>
                      <a:pt x="210539" y="51006"/>
                    </a:cubicBezTo>
                    <a:lnTo>
                      <a:pt x="210539" y="702889"/>
                    </a:lnTo>
                    <a:cubicBezTo>
                      <a:pt x="210539" y="707865"/>
                      <a:pt x="206824" y="711597"/>
                      <a:pt x="203108" y="711597"/>
                    </a:cubicBezTo>
                    <a:lnTo>
                      <a:pt x="7431" y="711597"/>
                    </a:lnTo>
                    <a:cubicBezTo>
                      <a:pt x="3716" y="711597"/>
                      <a:pt x="0" y="707865"/>
                      <a:pt x="0" y="702889"/>
                    </a:cubicBezTo>
                    <a:lnTo>
                      <a:pt x="0" y="51006"/>
                    </a:lnTo>
                    <a:cubicBezTo>
                      <a:pt x="0" y="22393"/>
                      <a:pt x="23531" y="0"/>
                      <a:pt x="507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DAE7D218-23DD-AC46-91DE-F8E51D0C0401}"/>
                  </a:ext>
                </a:extLst>
              </p:cNvPr>
              <p:cNvSpPr/>
              <p:nvPr/>
            </p:nvSpPr>
            <p:spPr>
              <a:xfrm>
                <a:off x="3615291" y="6806905"/>
                <a:ext cx="14950" cy="432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48">
                    <a:moveTo>
                      <a:pt x="7" y="348"/>
                    </a:move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3" y="4"/>
                      <a:pt x="13" y="7"/>
                    </a:cubicBezTo>
                    <a:lnTo>
                      <a:pt x="13" y="341"/>
                    </a:lnTo>
                    <a:cubicBezTo>
                      <a:pt x="13" y="345"/>
                      <a:pt x="11" y="348"/>
                      <a:pt x="7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89021038-4243-134E-AC73-9E2C64BDE2DC}"/>
                  </a:ext>
                </a:extLst>
              </p:cNvPr>
              <p:cNvSpPr/>
              <p:nvPr/>
            </p:nvSpPr>
            <p:spPr>
              <a:xfrm>
                <a:off x="2272328" y="6820613"/>
                <a:ext cx="389933" cy="534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430">
                    <a:moveTo>
                      <a:pt x="194" y="0"/>
                    </a:moveTo>
                    <a:lnTo>
                      <a:pt x="314" y="430"/>
                    </a:lnTo>
                    <a:lnTo>
                      <a:pt x="0" y="43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15EAB3C9-99F2-A14E-8F16-56E3A556C8FF}"/>
                  </a:ext>
                </a:extLst>
              </p:cNvPr>
              <p:cNvSpPr/>
              <p:nvPr/>
            </p:nvSpPr>
            <p:spPr>
              <a:xfrm>
                <a:off x="2264849" y="6813136"/>
                <a:ext cx="405396" cy="550833"/>
              </a:xfrm>
              <a:custGeom>
                <a:avLst/>
                <a:gdLst>
                  <a:gd name="connsiteX0" fmla="*/ 180096 w 405396"/>
                  <a:gd name="connsiteY0" fmla="*/ 16201 h 550833"/>
                  <a:gd name="connsiteX1" fmla="*/ 19933 w 405396"/>
                  <a:gd name="connsiteY1" fmla="*/ 534632 h 550833"/>
                  <a:gd name="connsiteX2" fmla="*/ 386196 w 405396"/>
                  <a:gd name="connsiteY2" fmla="*/ 534632 h 550833"/>
                  <a:gd name="connsiteX3" fmla="*/ 242174 w 405396"/>
                  <a:gd name="connsiteY3" fmla="*/ 16201 h 550833"/>
                  <a:gd name="connsiteX4" fmla="*/ 173876 w 405396"/>
                  <a:gd name="connsiteY4" fmla="*/ 0 h 550833"/>
                  <a:gd name="connsiteX5" fmla="*/ 248394 w 405396"/>
                  <a:gd name="connsiteY5" fmla="*/ 0 h 550833"/>
                  <a:gd name="connsiteX6" fmla="*/ 257088 w 405396"/>
                  <a:gd name="connsiteY6" fmla="*/ 6217 h 550833"/>
                  <a:gd name="connsiteX7" fmla="*/ 404882 w 405396"/>
                  <a:gd name="connsiteY7" fmla="*/ 540886 h 550833"/>
                  <a:gd name="connsiteX8" fmla="*/ 403640 w 405396"/>
                  <a:gd name="connsiteY8" fmla="*/ 548346 h 550833"/>
                  <a:gd name="connsiteX9" fmla="*/ 397430 w 405396"/>
                  <a:gd name="connsiteY9" fmla="*/ 550833 h 550833"/>
                  <a:gd name="connsiteX10" fmla="*/ 7452 w 405396"/>
                  <a:gd name="connsiteY10" fmla="*/ 550833 h 550833"/>
                  <a:gd name="connsiteX11" fmla="*/ 1242 w 405396"/>
                  <a:gd name="connsiteY11" fmla="*/ 548346 h 550833"/>
                  <a:gd name="connsiteX12" fmla="*/ 0 w 405396"/>
                  <a:gd name="connsiteY12" fmla="*/ 540886 h 550833"/>
                  <a:gd name="connsiteX13" fmla="*/ 166424 w 405396"/>
                  <a:gd name="connsiteY13" fmla="*/ 6217 h 550833"/>
                  <a:gd name="connsiteX14" fmla="*/ 173876 w 405396"/>
                  <a:gd name="connsiteY14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396" h="550833">
                    <a:moveTo>
                      <a:pt x="180096" y="16201"/>
                    </a:moveTo>
                    <a:lnTo>
                      <a:pt x="19933" y="534632"/>
                    </a:lnTo>
                    <a:lnTo>
                      <a:pt x="386196" y="534632"/>
                    </a:lnTo>
                    <a:lnTo>
                      <a:pt x="242174" y="16201"/>
                    </a:lnTo>
                    <a:close/>
                    <a:moveTo>
                      <a:pt x="173876" y="0"/>
                    </a:moveTo>
                    <a:lnTo>
                      <a:pt x="248394" y="0"/>
                    </a:lnTo>
                    <a:cubicBezTo>
                      <a:pt x="252120" y="0"/>
                      <a:pt x="255846" y="2487"/>
                      <a:pt x="257088" y="6217"/>
                    </a:cubicBezTo>
                    <a:lnTo>
                      <a:pt x="404882" y="540886"/>
                    </a:lnTo>
                    <a:cubicBezTo>
                      <a:pt x="406124" y="543373"/>
                      <a:pt x="404882" y="545860"/>
                      <a:pt x="403640" y="548346"/>
                    </a:cubicBezTo>
                    <a:cubicBezTo>
                      <a:pt x="402398" y="550833"/>
                      <a:pt x="399914" y="550833"/>
                      <a:pt x="397430" y="550833"/>
                    </a:cubicBezTo>
                    <a:lnTo>
                      <a:pt x="7452" y="550833"/>
                    </a:lnTo>
                    <a:cubicBezTo>
                      <a:pt x="4968" y="550833"/>
                      <a:pt x="3726" y="549590"/>
                      <a:pt x="1242" y="548346"/>
                    </a:cubicBezTo>
                    <a:cubicBezTo>
                      <a:pt x="0" y="545860"/>
                      <a:pt x="0" y="542129"/>
                      <a:pt x="0" y="540886"/>
                    </a:cubicBezTo>
                    <a:lnTo>
                      <a:pt x="166424" y="6217"/>
                    </a:lnTo>
                    <a:cubicBezTo>
                      <a:pt x="167666" y="1244"/>
                      <a:pt x="171392" y="0"/>
                      <a:pt x="173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9F617CBE-91C3-CA4F-98A2-B8AB09DC2E7E}"/>
                  </a:ext>
                </a:extLst>
              </p:cNvPr>
              <p:cNvSpPr/>
              <p:nvPr/>
            </p:nvSpPr>
            <p:spPr>
              <a:xfrm>
                <a:off x="2272328" y="6820613"/>
                <a:ext cx="389933" cy="534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430">
                    <a:moveTo>
                      <a:pt x="194" y="0"/>
                    </a:moveTo>
                    <a:lnTo>
                      <a:pt x="314" y="430"/>
                    </a:lnTo>
                    <a:lnTo>
                      <a:pt x="0" y="43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9AC8CB90-8641-8746-B34A-FF9C022CA69D}"/>
                  </a:ext>
                </a:extLst>
              </p:cNvPr>
              <p:cNvSpPr/>
              <p:nvPr/>
            </p:nvSpPr>
            <p:spPr>
              <a:xfrm>
                <a:off x="1816368" y="6774503"/>
                <a:ext cx="636600" cy="508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409">
                    <a:moveTo>
                      <a:pt x="0" y="409"/>
                    </a:moveTo>
                    <a:lnTo>
                      <a:pt x="385" y="409"/>
                    </a:lnTo>
                    <a:lnTo>
                      <a:pt x="512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E6DC7768-CDD3-EC48-8910-8AC59FFA5B47}"/>
                  </a:ext>
                </a:extLst>
              </p:cNvPr>
              <p:cNvSpPr/>
              <p:nvPr/>
            </p:nvSpPr>
            <p:spPr>
              <a:xfrm>
                <a:off x="1807954" y="6765779"/>
                <a:ext cx="653731" cy="524663"/>
              </a:xfrm>
              <a:custGeom>
                <a:avLst/>
                <a:gdLst>
                  <a:gd name="connsiteX0" fmla="*/ 173787 w 653731"/>
                  <a:gd name="connsiteY0" fmla="*/ 17447 h 524663"/>
                  <a:gd name="connsiteX1" fmla="*/ 19622 w 653731"/>
                  <a:gd name="connsiteY1" fmla="*/ 508461 h 524663"/>
                  <a:gd name="connsiteX2" fmla="*/ 480875 w 653731"/>
                  <a:gd name="connsiteY2" fmla="*/ 508461 h 524663"/>
                  <a:gd name="connsiteX3" fmla="*/ 633797 w 653731"/>
                  <a:gd name="connsiteY3" fmla="*/ 17447 h 524663"/>
                  <a:gd name="connsiteX4" fmla="*/ 167552 w 653731"/>
                  <a:gd name="connsiteY4" fmla="*/ 0 h 524663"/>
                  <a:gd name="connsiteX5" fmla="*/ 645027 w 653731"/>
                  <a:gd name="connsiteY5" fmla="*/ 0 h 524663"/>
                  <a:gd name="connsiteX6" fmla="*/ 651244 w 653731"/>
                  <a:gd name="connsiteY6" fmla="*/ 3730 h 524663"/>
                  <a:gd name="connsiteX7" fmla="*/ 653731 w 653731"/>
                  <a:gd name="connsiteY7" fmla="*/ 12433 h 524663"/>
                  <a:gd name="connsiteX8" fmla="*/ 494573 w 653731"/>
                  <a:gd name="connsiteY8" fmla="*/ 519690 h 524663"/>
                  <a:gd name="connsiteX9" fmla="*/ 487112 w 653731"/>
                  <a:gd name="connsiteY9" fmla="*/ 524663 h 524663"/>
                  <a:gd name="connsiteX10" fmla="*/ 8394 w 653731"/>
                  <a:gd name="connsiteY10" fmla="*/ 524663 h 524663"/>
                  <a:gd name="connsiteX11" fmla="*/ 933 w 653731"/>
                  <a:gd name="connsiteY11" fmla="*/ 522177 h 524663"/>
                  <a:gd name="connsiteX12" fmla="*/ 933 w 653731"/>
                  <a:gd name="connsiteY12" fmla="*/ 514717 h 524663"/>
                  <a:gd name="connsiteX13" fmla="*/ 158848 w 653731"/>
                  <a:gd name="connsiteY13" fmla="*/ 6217 h 524663"/>
                  <a:gd name="connsiteX14" fmla="*/ 167552 w 653731"/>
                  <a:gd name="connsiteY14" fmla="*/ 0 h 52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3731" h="524663">
                    <a:moveTo>
                      <a:pt x="173787" y="17447"/>
                    </a:moveTo>
                    <a:lnTo>
                      <a:pt x="19622" y="508461"/>
                    </a:lnTo>
                    <a:lnTo>
                      <a:pt x="480875" y="508461"/>
                    </a:lnTo>
                    <a:lnTo>
                      <a:pt x="633797" y="17447"/>
                    </a:lnTo>
                    <a:close/>
                    <a:moveTo>
                      <a:pt x="167552" y="0"/>
                    </a:moveTo>
                    <a:lnTo>
                      <a:pt x="645027" y="0"/>
                    </a:lnTo>
                    <a:cubicBezTo>
                      <a:pt x="647514" y="0"/>
                      <a:pt x="650001" y="2487"/>
                      <a:pt x="651244" y="3730"/>
                    </a:cubicBezTo>
                    <a:cubicBezTo>
                      <a:pt x="653731" y="6217"/>
                      <a:pt x="653731" y="8703"/>
                      <a:pt x="653731" y="12433"/>
                    </a:cubicBezTo>
                    <a:lnTo>
                      <a:pt x="494573" y="519690"/>
                    </a:lnTo>
                    <a:cubicBezTo>
                      <a:pt x="493329" y="523420"/>
                      <a:pt x="490843" y="524663"/>
                      <a:pt x="487112" y="524663"/>
                    </a:cubicBezTo>
                    <a:lnTo>
                      <a:pt x="8394" y="524663"/>
                    </a:lnTo>
                    <a:cubicBezTo>
                      <a:pt x="5907" y="524663"/>
                      <a:pt x="3420" y="524663"/>
                      <a:pt x="933" y="522177"/>
                    </a:cubicBezTo>
                    <a:cubicBezTo>
                      <a:pt x="-310" y="519690"/>
                      <a:pt x="-310" y="517204"/>
                      <a:pt x="933" y="514717"/>
                    </a:cubicBezTo>
                    <a:lnTo>
                      <a:pt x="158848" y="6217"/>
                    </a:lnTo>
                    <a:cubicBezTo>
                      <a:pt x="160092" y="2487"/>
                      <a:pt x="163822" y="0"/>
                      <a:pt x="167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7206B666-137F-244C-903E-B6937D113A6B}"/>
                  </a:ext>
                </a:extLst>
              </p:cNvPr>
              <p:cNvSpPr/>
              <p:nvPr/>
            </p:nvSpPr>
            <p:spPr>
              <a:xfrm>
                <a:off x="1729159" y="6700975"/>
                <a:ext cx="811010" cy="654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2" h="526">
                    <a:moveTo>
                      <a:pt x="480" y="526"/>
                    </a:moveTo>
                    <a:lnTo>
                      <a:pt x="22" y="526"/>
                    </a:lnTo>
                    <a:cubicBezTo>
                      <a:pt x="15" y="526"/>
                      <a:pt x="8" y="523"/>
                      <a:pt x="4" y="517"/>
                    </a:cubicBezTo>
                    <a:cubicBezTo>
                      <a:pt x="0" y="512"/>
                      <a:pt x="-1" y="504"/>
                      <a:pt x="1" y="498"/>
                    </a:cubicBezTo>
                    <a:lnTo>
                      <a:pt x="151" y="16"/>
                    </a:lnTo>
                    <a:cubicBezTo>
                      <a:pt x="154" y="7"/>
                      <a:pt x="162" y="0"/>
                      <a:pt x="172" y="0"/>
                    </a:cubicBezTo>
                    <a:lnTo>
                      <a:pt x="630" y="0"/>
                    </a:lnTo>
                    <a:cubicBezTo>
                      <a:pt x="637" y="0"/>
                      <a:pt x="644" y="4"/>
                      <a:pt x="648" y="10"/>
                    </a:cubicBezTo>
                    <a:cubicBezTo>
                      <a:pt x="652" y="15"/>
                      <a:pt x="653" y="22"/>
                      <a:pt x="651" y="29"/>
                    </a:cubicBezTo>
                    <a:lnTo>
                      <a:pt x="501" y="511"/>
                    </a:lnTo>
                    <a:cubicBezTo>
                      <a:pt x="498" y="520"/>
                      <a:pt x="490" y="526"/>
                      <a:pt x="480" y="5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A7A5D4CC-6B30-B94E-B23C-8177B3FD7E32}"/>
                  </a:ext>
                </a:extLst>
              </p:cNvPr>
              <p:cNvSpPr/>
              <p:nvPr/>
            </p:nvSpPr>
            <p:spPr>
              <a:xfrm>
                <a:off x="1816368" y="6774503"/>
                <a:ext cx="636600" cy="508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2" h="409">
                    <a:moveTo>
                      <a:pt x="0" y="409"/>
                    </a:moveTo>
                    <a:lnTo>
                      <a:pt x="385" y="409"/>
                    </a:lnTo>
                    <a:lnTo>
                      <a:pt x="512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B8CAC3B1-F5B1-344B-BAB5-0CB6F90D7254}"/>
                  </a:ext>
                </a:extLst>
              </p:cNvPr>
              <p:cNvSpPr/>
              <p:nvPr/>
            </p:nvSpPr>
            <p:spPr>
              <a:xfrm>
                <a:off x="1720892" y="6693498"/>
                <a:ext cx="827921" cy="670471"/>
              </a:xfrm>
              <a:custGeom>
                <a:avLst/>
                <a:gdLst>
                  <a:gd name="connsiteX0" fmla="*/ 222221 w 827921"/>
                  <a:gd name="connsiteY0" fmla="*/ 16201 h 670471"/>
                  <a:gd name="connsiteX1" fmla="*/ 204807 w 827921"/>
                  <a:gd name="connsiteY1" fmla="*/ 29883 h 670471"/>
                  <a:gd name="connsiteX2" fmla="*/ 16987 w 827921"/>
                  <a:gd name="connsiteY2" fmla="*/ 629394 h 670471"/>
                  <a:gd name="connsiteX3" fmla="*/ 19475 w 827921"/>
                  <a:gd name="connsiteY3" fmla="*/ 646807 h 670471"/>
                  <a:gd name="connsiteX4" fmla="*/ 35645 w 827921"/>
                  <a:gd name="connsiteY4" fmla="*/ 654270 h 670471"/>
                  <a:gd name="connsiteX5" fmla="*/ 605324 w 827921"/>
                  <a:gd name="connsiteY5" fmla="*/ 654270 h 670471"/>
                  <a:gd name="connsiteX6" fmla="*/ 622738 w 827921"/>
                  <a:gd name="connsiteY6" fmla="*/ 640588 h 670471"/>
                  <a:gd name="connsiteX7" fmla="*/ 810558 w 827921"/>
                  <a:gd name="connsiteY7" fmla="*/ 41077 h 670471"/>
                  <a:gd name="connsiteX8" fmla="*/ 806827 w 827921"/>
                  <a:gd name="connsiteY8" fmla="*/ 24908 h 670471"/>
                  <a:gd name="connsiteX9" fmla="*/ 791901 w 827921"/>
                  <a:gd name="connsiteY9" fmla="*/ 16201 h 670471"/>
                  <a:gd name="connsiteX10" fmla="*/ 222212 w 827921"/>
                  <a:gd name="connsiteY10" fmla="*/ 0 h 670471"/>
                  <a:gd name="connsiteX11" fmla="*/ 791927 w 827921"/>
                  <a:gd name="connsiteY11" fmla="*/ 0 h 670471"/>
                  <a:gd name="connsiteX12" fmla="*/ 820538 w 827921"/>
                  <a:gd name="connsiteY12" fmla="*/ 14927 h 670471"/>
                  <a:gd name="connsiteX13" fmla="*/ 826757 w 827921"/>
                  <a:gd name="connsiteY13" fmla="*/ 47269 h 670471"/>
                  <a:gd name="connsiteX14" fmla="*/ 638925 w 827921"/>
                  <a:gd name="connsiteY14" fmla="*/ 645593 h 670471"/>
                  <a:gd name="connsiteX15" fmla="*/ 605339 w 827921"/>
                  <a:gd name="connsiteY15" fmla="*/ 670471 h 670471"/>
                  <a:gd name="connsiteX16" fmla="*/ 35624 w 827921"/>
                  <a:gd name="connsiteY16" fmla="*/ 670471 h 670471"/>
                  <a:gd name="connsiteX17" fmla="*/ 7014 w 827921"/>
                  <a:gd name="connsiteY17" fmla="*/ 655544 h 670471"/>
                  <a:gd name="connsiteX18" fmla="*/ 2038 w 827921"/>
                  <a:gd name="connsiteY18" fmla="*/ 624446 h 670471"/>
                  <a:gd name="connsiteX19" fmla="*/ 188626 w 827921"/>
                  <a:gd name="connsiteY19" fmla="*/ 26122 h 670471"/>
                  <a:gd name="connsiteX20" fmla="*/ 222212 w 827921"/>
                  <a:gd name="connsiteY20" fmla="*/ 0 h 67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921" h="670471">
                    <a:moveTo>
                      <a:pt x="222221" y="16201"/>
                    </a:moveTo>
                    <a:cubicBezTo>
                      <a:pt x="213514" y="16201"/>
                      <a:pt x="207295" y="22420"/>
                      <a:pt x="204807" y="29883"/>
                    </a:cubicBezTo>
                    <a:lnTo>
                      <a:pt x="16987" y="629394"/>
                    </a:lnTo>
                    <a:cubicBezTo>
                      <a:pt x="15743" y="634369"/>
                      <a:pt x="16987" y="641832"/>
                      <a:pt x="19475" y="646807"/>
                    </a:cubicBezTo>
                    <a:cubicBezTo>
                      <a:pt x="23206" y="650539"/>
                      <a:pt x="29425" y="654270"/>
                      <a:pt x="35645" y="654270"/>
                    </a:cubicBezTo>
                    <a:lnTo>
                      <a:pt x="605324" y="654270"/>
                    </a:lnTo>
                    <a:cubicBezTo>
                      <a:pt x="612787" y="654270"/>
                      <a:pt x="621494" y="648051"/>
                      <a:pt x="622738" y="640588"/>
                    </a:cubicBezTo>
                    <a:lnTo>
                      <a:pt x="810558" y="41077"/>
                    </a:lnTo>
                    <a:cubicBezTo>
                      <a:pt x="811802" y="34858"/>
                      <a:pt x="811802" y="28639"/>
                      <a:pt x="806827" y="24908"/>
                    </a:cubicBezTo>
                    <a:cubicBezTo>
                      <a:pt x="804339" y="19933"/>
                      <a:pt x="798120" y="16201"/>
                      <a:pt x="791901" y="16201"/>
                    </a:cubicBezTo>
                    <a:close/>
                    <a:moveTo>
                      <a:pt x="222212" y="0"/>
                    </a:moveTo>
                    <a:lnTo>
                      <a:pt x="791927" y="0"/>
                    </a:lnTo>
                    <a:cubicBezTo>
                      <a:pt x="803123" y="0"/>
                      <a:pt x="814318" y="6220"/>
                      <a:pt x="820538" y="14927"/>
                    </a:cubicBezTo>
                    <a:cubicBezTo>
                      <a:pt x="828001" y="23635"/>
                      <a:pt x="829245" y="34830"/>
                      <a:pt x="826757" y="47269"/>
                    </a:cubicBezTo>
                    <a:lnTo>
                      <a:pt x="638925" y="645593"/>
                    </a:lnTo>
                    <a:cubicBezTo>
                      <a:pt x="635193" y="660520"/>
                      <a:pt x="621510" y="670471"/>
                      <a:pt x="605339" y="670471"/>
                    </a:cubicBezTo>
                    <a:lnTo>
                      <a:pt x="35624" y="670471"/>
                    </a:lnTo>
                    <a:cubicBezTo>
                      <a:pt x="24428" y="670471"/>
                      <a:pt x="13233" y="665496"/>
                      <a:pt x="7014" y="655544"/>
                    </a:cubicBezTo>
                    <a:cubicBezTo>
                      <a:pt x="-450" y="646837"/>
                      <a:pt x="-1694" y="634398"/>
                      <a:pt x="2038" y="624446"/>
                    </a:cubicBezTo>
                    <a:lnTo>
                      <a:pt x="188626" y="26122"/>
                    </a:lnTo>
                    <a:cubicBezTo>
                      <a:pt x="193602" y="9952"/>
                      <a:pt x="207285" y="0"/>
                      <a:pt x="2222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4742DCC9-51E1-1842-B614-5D70DE3E5285}"/>
                  </a:ext>
                </a:extLst>
              </p:cNvPr>
              <p:cNvSpPr/>
              <p:nvPr/>
            </p:nvSpPr>
            <p:spPr>
              <a:xfrm>
                <a:off x="1807954" y="6765779"/>
                <a:ext cx="653731" cy="524663"/>
              </a:xfrm>
              <a:custGeom>
                <a:avLst/>
                <a:gdLst>
                  <a:gd name="connsiteX0" fmla="*/ 173787 w 653731"/>
                  <a:gd name="connsiteY0" fmla="*/ 17447 h 524663"/>
                  <a:gd name="connsiteX1" fmla="*/ 19622 w 653731"/>
                  <a:gd name="connsiteY1" fmla="*/ 508461 h 524663"/>
                  <a:gd name="connsiteX2" fmla="*/ 480875 w 653731"/>
                  <a:gd name="connsiteY2" fmla="*/ 508461 h 524663"/>
                  <a:gd name="connsiteX3" fmla="*/ 633797 w 653731"/>
                  <a:gd name="connsiteY3" fmla="*/ 17447 h 524663"/>
                  <a:gd name="connsiteX4" fmla="*/ 167552 w 653731"/>
                  <a:gd name="connsiteY4" fmla="*/ 0 h 524663"/>
                  <a:gd name="connsiteX5" fmla="*/ 645027 w 653731"/>
                  <a:gd name="connsiteY5" fmla="*/ 0 h 524663"/>
                  <a:gd name="connsiteX6" fmla="*/ 651244 w 653731"/>
                  <a:gd name="connsiteY6" fmla="*/ 3730 h 524663"/>
                  <a:gd name="connsiteX7" fmla="*/ 653731 w 653731"/>
                  <a:gd name="connsiteY7" fmla="*/ 12433 h 524663"/>
                  <a:gd name="connsiteX8" fmla="*/ 494573 w 653731"/>
                  <a:gd name="connsiteY8" fmla="*/ 519690 h 524663"/>
                  <a:gd name="connsiteX9" fmla="*/ 487112 w 653731"/>
                  <a:gd name="connsiteY9" fmla="*/ 524663 h 524663"/>
                  <a:gd name="connsiteX10" fmla="*/ 8394 w 653731"/>
                  <a:gd name="connsiteY10" fmla="*/ 524663 h 524663"/>
                  <a:gd name="connsiteX11" fmla="*/ 933 w 653731"/>
                  <a:gd name="connsiteY11" fmla="*/ 522177 h 524663"/>
                  <a:gd name="connsiteX12" fmla="*/ 933 w 653731"/>
                  <a:gd name="connsiteY12" fmla="*/ 514717 h 524663"/>
                  <a:gd name="connsiteX13" fmla="*/ 158848 w 653731"/>
                  <a:gd name="connsiteY13" fmla="*/ 6217 h 524663"/>
                  <a:gd name="connsiteX14" fmla="*/ 167552 w 653731"/>
                  <a:gd name="connsiteY14" fmla="*/ 0 h 52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3731" h="524663">
                    <a:moveTo>
                      <a:pt x="173787" y="17447"/>
                    </a:moveTo>
                    <a:lnTo>
                      <a:pt x="19622" y="508461"/>
                    </a:lnTo>
                    <a:lnTo>
                      <a:pt x="480875" y="508461"/>
                    </a:lnTo>
                    <a:lnTo>
                      <a:pt x="633797" y="17447"/>
                    </a:lnTo>
                    <a:close/>
                    <a:moveTo>
                      <a:pt x="167552" y="0"/>
                    </a:moveTo>
                    <a:lnTo>
                      <a:pt x="645027" y="0"/>
                    </a:lnTo>
                    <a:cubicBezTo>
                      <a:pt x="647514" y="0"/>
                      <a:pt x="650001" y="2487"/>
                      <a:pt x="651244" y="3730"/>
                    </a:cubicBezTo>
                    <a:cubicBezTo>
                      <a:pt x="653731" y="6217"/>
                      <a:pt x="653731" y="8703"/>
                      <a:pt x="653731" y="12433"/>
                    </a:cubicBezTo>
                    <a:lnTo>
                      <a:pt x="494573" y="519690"/>
                    </a:lnTo>
                    <a:cubicBezTo>
                      <a:pt x="493329" y="523420"/>
                      <a:pt x="490843" y="524663"/>
                      <a:pt x="487112" y="524663"/>
                    </a:cubicBezTo>
                    <a:lnTo>
                      <a:pt x="8394" y="524663"/>
                    </a:lnTo>
                    <a:cubicBezTo>
                      <a:pt x="5907" y="524663"/>
                      <a:pt x="3420" y="524663"/>
                      <a:pt x="933" y="522177"/>
                    </a:cubicBezTo>
                    <a:cubicBezTo>
                      <a:pt x="-310" y="519690"/>
                      <a:pt x="-310" y="517204"/>
                      <a:pt x="933" y="514717"/>
                    </a:cubicBezTo>
                    <a:lnTo>
                      <a:pt x="158848" y="6217"/>
                    </a:lnTo>
                    <a:cubicBezTo>
                      <a:pt x="160092" y="2487"/>
                      <a:pt x="163822" y="0"/>
                      <a:pt x="167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EE167740-B5AA-BB46-BE76-FCE61DEADD75}"/>
                  </a:ext>
                </a:extLst>
              </p:cNvPr>
              <p:cNvSpPr/>
              <p:nvPr/>
            </p:nvSpPr>
            <p:spPr>
              <a:xfrm>
                <a:off x="1816368" y="6971407"/>
                <a:ext cx="540674" cy="311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5" h="251">
                    <a:moveTo>
                      <a:pt x="324" y="84"/>
                    </a:moveTo>
                    <a:cubicBezTo>
                      <a:pt x="277" y="-50"/>
                      <a:pt x="198" y="1"/>
                      <a:pt x="117" y="72"/>
                    </a:cubicBezTo>
                    <a:cubicBezTo>
                      <a:pt x="89" y="97"/>
                      <a:pt x="61" y="122"/>
                      <a:pt x="32" y="147"/>
                    </a:cubicBezTo>
                    <a:lnTo>
                      <a:pt x="0" y="251"/>
                    </a:lnTo>
                    <a:lnTo>
                      <a:pt x="385" y="251"/>
                    </a:lnTo>
                    <a:lnTo>
                      <a:pt x="435" y="91"/>
                    </a:lnTo>
                    <a:cubicBezTo>
                      <a:pt x="413" y="46"/>
                      <a:pt x="382" y="24"/>
                      <a:pt x="324" y="8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07D7AF89-447E-1A4D-B30A-C39157E51E1D}"/>
                  </a:ext>
                </a:extLst>
              </p:cNvPr>
              <p:cNvSpPr/>
              <p:nvPr/>
            </p:nvSpPr>
            <p:spPr>
              <a:xfrm>
                <a:off x="2005728" y="6843045"/>
                <a:ext cx="94680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" h="76">
                    <a:moveTo>
                      <a:pt x="77" y="38"/>
                    </a:moveTo>
                    <a:cubicBezTo>
                      <a:pt x="77" y="59"/>
                      <a:pt x="60" y="76"/>
                      <a:pt x="39" y="76"/>
                    </a:cubicBezTo>
                    <a:cubicBezTo>
                      <a:pt x="17" y="76"/>
                      <a:pt x="0" y="59"/>
                      <a:pt x="0" y="38"/>
                    </a:cubicBezTo>
                    <a:cubicBezTo>
                      <a:pt x="0" y="17"/>
                      <a:pt x="17" y="0"/>
                      <a:pt x="39" y="0"/>
                    </a:cubicBezTo>
                    <a:cubicBezTo>
                      <a:pt x="60" y="0"/>
                      <a:pt x="77" y="17"/>
                      <a:pt x="77" y="3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9D87ECCE-966E-2C4E-97ED-F287F91438F2}"/>
                  </a:ext>
                </a:extLst>
              </p:cNvPr>
              <p:cNvSpPr/>
              <p:nvPr/>
            </p:nvSpPr>
            <p:spPr>
              <a:xfrm>
                <a:off x="1807954" y="6962419"/>
                <a:ext cx="556559" cy="326776"/>
              </a:xfrm>
              <a:custGeom>
                <a:avLst/>
                <a:gdLst>
                  <a:gd name="connsiteX0" fmla="*/ 327841 w 556559"/>
                  <a:gd name="connsiteY0" fmla="*/ 20193 h 326776"/>
                  <a:gd name="connsiteX1" fmla="*/ 160061 w 556559"/>
                  <a:gd name="connsiteY1" fmla="*/ 104579 h 326776"/>
                  <a:gd name="connsiteX2" fmla="*/ 55664 w 556559"/>
                  <a:gd name="connsiteY2" fmla="*/ 196411 h 326776"/>
                  <a:gd name="connsiteX3" fmla="*/ 19622 w 556559"/>
                  <a:gd name="connsiteY3" fmla="*/ 311821 h 326776"/>
                  <a:gd name="connsiteX4" fmla="*/ 480708 w 556559"/>
                  <a:gd name="connsiteY4" fmla="*/ 311821 h 326776"/>
                  <a:gd name="connsiteX5" fmla="*/ 540363 w 556559"/>
                  <a:gd name="connsiteY5" fmla="*/ 123194 h 326776"/>
                  <a:gd name="connsiteX6" fmla="*/ 494379 w 556559"/>
                  <a:gd name="connsiteY6" fmla="*/ 76037 h 326776"/>
                  <a:gd name="connsiteX7" fmla="*/ 417324 w 556559"/>
                  <a:gd name="connsiteY7" fmla="*/ 119471 h 326776"/>
                  <a:gd name="connsiteX8" fmla="*/ 408624 w 556559"/>
                  <a:gd name="connsiteY8" fmla="*/ 121953 h 326776"/>
                  <a:gd name="connsiteX9" fmla="*/ 403653 w 556559"/>
                  <a:gd name="connsiteY9" fmla="*/ 115748 h 326776"/>
                  <a:gd name="connsiteX10" fmla="*/ 327841 w 556559"/>
                  <a:gd name="connsiteY10" fmla="*/ 20193 h 326776"/>
                  <a:gd name="connsiteX11" fmla="*/ 291642 w 556559"/>
                  <a:gd name="connsiteY11" fmla="*/ 1855 h 326776"/>
                  <a:gd name="connsiteX12" fmla="*/ 332817 w 556559"/>
                  <a:gd name="connsiteY12" fmla="*/ 2747 h 326776"/>
                  <a:gd name="connsiteX13" fmla="*/ 413613 w 556559"/>
                  <a:gd name="connsiteY13" fmla="*/ 97101 h 326776"/>
                  <a:gd name="connsiteX14" fmla="*/ 496895 w 556559"/>
                  <a:gd name="connsiteY14" fmla="*/ 58614 h 326776"/>
                  <a:gd name="connsiteX15" fmla="*/ 555316 w 556559"/>
                  <a:gd name="connsiteY15" fmla="*/ 116964 h 326776"/>
                  <a:gd name="connsiteX16" fmla="*/ 556559 w 556559"/>
                  <a:gd name="connsiteY16" fmla="*/ 123172 h 326776"/>
                  <a:gd name="connsiteX17" fmla="*/ 494409 w 556559"/>
                  <a:gd name="connsiteY17" fmla="*/ 321810 h 326776"/>
                  <a:gd name="connsiteX18" fmla="*/ 486951 w 556559"/>
                  <a:gd name="connsiteY18" fmla="*/ 326776 h 326776"/>
                  <a:gd name="connsiteX19" fmla="*/ 8391 w 556559"/>
                  <a:gd name="connsiteY19" fmla="*/ 326776 h 326776"/>
                  <a:gd name="connsiteX20" fmla="*/ 933 w 556559"/>
                  <a:gd name="connsiteY20" fmla="*/ 324293 h 326776"/>
                  <a:gd name="connsiteX21" fmla="*/ 933 w 556559"/>
                  <a:gd name="connsiteY21" fmla="*/ 316844 h 326776"/>
                  <a:gd name="connsiteX22" fmla="*/ 40709 w 556559"/>
                  <a:gd name="connsiteY22" fmla="*/ 187729 h 326776"/>
                  <a:gd name="connsiteX23" fmla="*/ 43195 w 556559"/>
                  <a:gd name="connsiteY23" fmla="*/ 184005 h 326776"/>
                  <a:gd name="connsiteX24" fmla="*/ 147608 w 556559"/>
                  <a:gd name="connsiteY24" fmla="*/ 90893 h 326776"/>
                  <a:gd name="connsiteX25" fmla="*/ 291642 w 556559"/>
                  <a:gd name="connsiteY25" fmla="*/ 1855 h 32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6559" h="326776">
                    <a:moveTo>
                      <a:pt x="327841" y="20193"/>
                    </a:moveTo>
                    <a:cubicBezTo>
                      <a:pt x="279371" y="7783"/>
                      <a:pt x="218473" y="52458"/>
                      <a:pt x="160061" y="104579"/>
                    </a:cubicBezTo>
                    <a:cubicBezTo>
                      <a:pt x="127747" y="131881"/>
                      <a:pt x="92948" y="162905"/>
                      <a:pt x="55664" y="196411"/>
                    </a:cubicBezTo>
                    <a:lnTo>
                      <a:pt x="19622" y="311821"/>
                    </a:lnTo>
                    <a:lnTo>
                      <a:pt x="480708" y="311821"/>
                    </a:lnTo>
                    <a:lnTo>
                      <a:pt x="540363" y="123194"/>
                    </a:lnTo>
                    <a:cubicBezTo>
                      <a:pt x="525449" y="93410"/>
                      <a:pt x="510535" y="79760"/>
                      <a:pt x="494379" y="76037"/>
                    </a:cubicBezTo>
                    <a:cubicBezTo>
                      <a:pt x="473251" y="73555"/>
                      <a:pt x="447152" y="87206"/>
                      <a:pt x="417324" y="119471"/>
                    </a:cubicBezTo>
                    <a:cubicBezTo>
                      <a:pt x="414838" y="121953"/>
                      <a:pt x="412353" y="121953"/>
                      <a:pt x="408624" y="121953"/>
                    </a:cubicBezTo>
                    <a:cubicBezTo>
                      <a:pt x="406139" y="120712"/>
                      <a:pt x="404896" y="119471"/>
                      <a:pt x="403653" y="115748"/>
                    </a:cubicBezTo>
                    <a:cubicBezTo>
                      <a:pt x="383768" y="59904"/>
                      <a:pt x="358912" y="28880"/>
                      <a:pt x="327841" y="20193"/>
                    </a:cubicBezTo>
                    <a:close/>
                    <a:moveTo>
                      <a:pt x="291642" y="1855"/>
                    </a:moveTo>
                    <a:cubicBezTo>
                      <a:pt x="305782" y="-823"/>
                      <a:pt x="319455" y="-667"/>
                      <a:pt x="332817" y="2747"/>
                    </a:cubicBezTo>
                    <a:cubicBezTo>
                      <a:pt x="366378" y="12679"/>
                      <a:pt x="393725" y="42475"/>
                      <a:pt x="413613" y="97101"/>
                    </a:cubicBezTo>
                    <a:cubicBezTo>
                      <a:pt x="445931" y="67305"/>
                      <a:pt x="473277" y="54890"/>
                      <a:pt x="496895" y="58614"/>
                    </a:cubicBezTo>
                    <a:cubicBezTo>
                      <a:pt x="519269" y="62339"/>
                      <a:pt x="539157" y="80961"/>
                      <a:pt x="555316" y="116964"/>
                    </a:cubicBezTo>
                    <a:cubicBezTo>
                      <a:pt x="556559" y="118206"/>
                      <a:pt x="556559" y="120689"/>
                      <a:pt x="556559" y="123172"/>
                    </a:cubicBezTo>
                    <a:lnTo>
                      <a:pt x="494409" y="321810"/>
                    </a:lnTo>
                    <a:cubicBezTo>
                      <a:pt x="493166" y="325535"/>
                      <a:pt x="490680" y="326776"/>
                      <a:pt x="486951" y="326776"/>
                    </a:cubicBezTo>
                    <a:lnTo>
                      <a:pt x="8391" y="326776"/>
                    </a:lnTo>
                    <a:cubicBezTo>
                      <a:pt x="5905" y="326776"/>
                      <a:pt x="3419" y="326776"/>
                      <a:pt x="933" y="324293"/>
                    </a:cubicBezTo>
                    <a:cubicBezTo>
                      <a:pt x="-310" y="321810"/>
                      <a:pt x="-310" y="319327"/>
                      <a:pt x="933" y="316844"/>
                    </a:cubicBezTo>
                    <a:lnTo>
                      <a:pt x="40709" y="187729"/>
                    </a:lnTo>
                    <a:cubicBezTo>
                      <a:pt x="40709" y="186488"/>
                      <a:pt x="41952" y="185246"/>
                      <a:pt x="43195" y="184005"/>
                    </a:cubicBezTo>
                    <a:cubicBezTo>
                      <a:pt x="81729" y="149243"/>
                      <a:pt x="116533" y="118206"/>
                      <a:pt x="147608" y="90893"/>
                    </a:cubicBezTo>
                    <a:cubicBezTo>
                      <a:pt x="202612" y="43406"/>
                      <a:pt x="249225" y="9886"/>
                      <a:pt x="291642" y="1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E09F3BF5-E86B-CA48-8339-D71FC85A7C53}"/>
                  </a:ext>
                </a:extLst>
              </p:cNvPr>
              <p:cNvSpPr/>
              <p:nvPr/>
            </p:nvSpPr>
            <p:spPr>
              <a:xfrm>
                <a:off x="1998253" y="6834322"/>
                <a:ext cx="110875" cy="110914"/>
              </a:xfrm>
              <a:custGeom>
                <a:avLst/>
                <a:gdLst>
                  <a:gd name="connsiteX0" fmla="*/ 55429 w 110875"/>
                  <a:gd name="connsiteY0" fmla="*/ 16201 h 110914"/>
                  <a:gd name="connsiteX1" fmla="*/ 16196 w 110875"/>
                  <a:gd name="connsiteY1" fmla="*/ 55447 h 110914"/>
                  <a:gd name="connsiteX2" fmla="*/ 55429 w 110875"/>
                  <a:gd name="connsiteY2" fmla="*/ 93467 h 110914"/>
                  <a:gd name="connsiteX3" fmla="*/ 93435 w 110875"/>
                  <a:gd name="connsiteY3" fmla="*/ 55447 h 110914"/>
                  <a:gd name="connsiteX4" fmla="*/ 55429 w 110875"/>
                  <a:gd name="connsiteY4" fmla="*/ 16201 h 110914"/>
                  <a:gd name="connsiteX5" fmla="*/ 55438 w 110875"/>
                  <a:gd name="connsiteY5" fmla="*/ 0 h 110914"/>
                  <a:gd name="connsiteX6" fmla="*/ 110875 w 110875"/>
                  <a:gd name="connsiteY6" fmla="*/ 55457 h 110914"/>
                  <a:gd name="connsiteX7" fmla="*/ 55438 w 110875"/>
                  <a:gd name="connsiteY7" fmla="*/ 110914 h 110914"/>
                  <a:gd name="connsiteX8" fmla="*/ 0 w 110875"/>
                  <a:gd name="connsiteY8" fmla="*/ 55457 h 110914"/>
                  <a:gd name="connsiteX9" fmla="*/ 55438 w 110875"/>
                  <a:gd name="connsiteY9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875" h="110914">
                    <a:moveTo>
                      <a:pt x="55429" y="16201"/>
                    </a:moveTo>
                    <a:cubicBezTo>
                      <a:pt x="34586" y="16201"/>
                      <a:pt x="16196" y="34598"/>
                      <a:pt x="16196" y="55447"/>
                    </a:cubicBezTo>
                    <a:cubicBezTo>
                      <a:pt x="16196" y="76297"/>
                      <a:pt x="34586" y="93467"/>
                      <a:pt x="55429" y="93467"/>
                    </a:cubicBezTo>
                    <a:cubicBezTo>
                      <a:pt x="77497" y="93467"/>
                      <a:pt x="93435" y="76297"/>
                      <a:pt x="93435" y="55447"/>
                    </a:cubicBezTo>
                    <a:cubicBezTo>
                      <a:pt x="93435" y="34598"/>
                      <a:pt x="77497" y="16201"/>
                      <a:pt x="55429" y="16201"/>
                    </a:cubicBezTo>
                    <a:close/>
                    <a:moveTo>
                      <a:pt x="55438" y="0"/>
                    </a:moveTo>
                    <a:cubicBezTo>
                      <a:pt x="86236" y="0"/>
                      <a:pt x="110875" y="24648"/>
                      <a:pt x="110875" y="55457"/>
                    </a:cubicBezTo>
                    <a:cubicBezTo>
                      <a:pt x="110875" y="86267"/>
                      <a:pt x="86236" y="110914"/>
                      <a:pt x="55438" y="110914"/>
                    </a:cubicBezTo>
                    <a:cubicBezTo>
                      <a:pt x="24639" y="110914"/>
                      <a:pt x="0" y="86267"/>
                      <a:pt x="0" y="55457"/>
                    </a:cubicBezTo>
                    <a:cubicBezTo>
                      <a:pt x="0" y="24648"/>
                      <a:pt x="24639" y="0"/>
                      <a:pt x="55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FDA37527-D8A2-FC4F-B483-A79EA6A9F086}"/>
                </a:ext>
              </a:extLst>
            </p:cNvPr>
            <p:cNvGrpSpPr/>
            <p:nvPr/>
          </p:nvGrpSpPr>
          <p:grpSpPr>
            <a:xfrm>
              <a:off x="5201184" y="4878988"/>
              <a:ext cx="1108755" cy="1438149"/>
              <a:chOff x="5201184" y="4878988"/>
              <a:chExt cx="1108755" cy="143814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153A4926-267D-934C-9C6D-E9FEE8BFC2AC}"/>
                  </a:ext>
                </a:extLst>
              </p:cNvPr>
              <p:cNvSpPr/>
              <p:nvPr/>
            </p:nvSpPr>
            <p:spPr>
              <a:xfrm>
                <a:off x="5208655" y="4887711"/>
                <a:ext cx="1092559" cy="14207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8" h="1141">
                    <a:moveTo>
                      <a:pt x="828" y="1141"/>
                    </a:moveTo>
                    <a:lnTo>
                      <a:pt x="439" y="1141"/>
                    </a:lnTo>
                    <a:lnTo>
                      <a:pt x="50" y="1141"/>
                    </a:lnTo>
                    <a:cubicBezTo>
                      <a:pt x="36" y="1141"/>
                      <a:pt x="24" y="1136"/>
                      <a:pt x="15" y="1126"/>
                    </a:cubicBezTo>
                    <a:cubicBezTo>
                      <a:pt x="6" y="1117"/>
                      <a:pt x="0" y="1105"/>
                      <a:pt x="0" y="1091"/>
                    </a:cubicBezTo>
                    <a:lnTo>
                      <a:pt x="0" y="570"/>
                    </a:lnTo>
                    <a:lnTo>
                      <a:pt x="0" y="50"/>
                    </a:lnTo>
                    <a:cubicBezTo>
                      <a:pt x="0" y="36"/>
                      <a:pt x="6" y="23"/>
                      <a:pt x="15" y="15"/>
                    </a:cubicBezTo>
                    <a:cubicBezTo>
                      <a:pt x="24" y="5"/>
                      <a:pt x="36" y="0"/>
                      <a:pt x="50" y="0"/>
                    </a:cubicBezTo>
                    <a:lnTo>
                      <a:pt x="439" y="0"/>
                    </a:lnTo>
                    <a:lnTo>
                      <a:pt x="828" y="0"/>
                    </a:lnTo>
                    <a:cubicBezTo>
                      <a:pt x="842" y="0"/>
                      <a:pt x="854" y="5"/>
                      <a:pt x="863" y="15"/>
                    </a:cubicBezTo>
                    <a:cubicBezTo>
                      <a:pt x="873" y="23"/>
                      <a:pt x="878" y="36"/>
                      <a:pt x="878" y="50"/>
                    </a:cubicBezTo>
                    <a:lnTo>
                      <a:pt x="878" y="570"/>
                    </a:lnTo>
                    <a:lnTo>
                      <a:pt x="878" y="1091"/>
                    </a:lnTo>
                    <a:cubicBezTo>
                      <a:pt x="878" y="1105"/>
                      <a:pt x="873" y="1117"/>
                      <a:pt x="863" y="1126"/>
                    </a:cubicBezTo>
                    <a:cubicBezTo>
                      <a:pt x="854" y="1136"/>
                      <a:pt x="842" y="1141"/>
                      <a:pt x="828" y="11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EC4776AB-59AC-BA4A-9192-B0E3105C7FFD}"/>
                  </a:ext>
                </a:extLst>
              </p:cNvPr>
              <p:cNvSpPr/>
              <p:nvPr/>
            </p:nvSpPr>
            <p:spPr>
              <a:xfrm>
                <a:off x="5201184" y="4878988"/>
                <a:ext cx="1108755" cy="1438149"/>
              </a:xfrm>
              <a:custGeom>
                <a:avLst/>
                <a:gdLst>
                  <a:gd name="connsiteX0" fmla="*/ 69702 w 1108755"/>
                  <a:gd name="connsiteY0" fmla="*/ 16201 h 1438149"/>
                  <a:gd name="connsiteX1" fmla="*/ 31127 w 1108755"/>
                  <a:gd name="connsiteY1" fmla="*/ 32388 h 1438149"/>
                  <a:gd name="connsiteX2" fmla="*/ 16195 w 1108755"/>
                  <a:gd name="connsiteY2" fmla="*/ 70987 h 1438149"/>
                  <a:gd name="connsiteX3" fmla="*/ 16195 w 1108755"/>
                  <a:gd name="connsiteY3" fmla="*/ 1367161 h 1438149"/>
                  <a:gd name="connsiteX4" fmla="*/ 31127 w 1108755"/>
                  <a:gd name="connsiteY4" fmla="*/ 1404515 h 1438149"/>
                  <a:gd name="connsiteX5" fmla="*/ 69702 w 1108755"/>
                  <a:gd name="connsiteY5" fmla="*/ 1420701 h 1438149"/>
                  <a:gd name="connsiteX6" fmla="*/ 1037806 w 1108755"/>
                  <a:gd name="connsiteY6" fmla="*/ 1420701 h 1438149"/>
                  <a:gd name="connsiteX7" fmla="*/ 1076381 w 1108755"/>
                  <a:gd name="connsiteY7" fmla="*/ 1404515 h 1438149"/>
                  <a:gd name="connsiteX8" fmla="*/ 1091313 w 1108755"/>
                  <a:gd name="connsiteY8" fmla="*/ 1367161 h 1438149"/>
                  <a:gd name="connsiteX9" fmla="*/ 1091313 w 1108755"/>
                  <a:gd name="connsiteY9" fmla="*/ 70987 h 1438149"/>
                  <a:gd name="connsiteX10" fmla="*/ 1076381 w 1108755"/>
                  <a:gd name="connsiteY10" fmla="*/ 32388 h 1438149"/>
                  <a:gd name="connsiteX11" fmla="*/ 1037806 w 1108755"/>
                  <a:gd name="connsiteY11" fmla="*/ 16201 h 1438149"/>
                  <a:gd name="connsiteX12" fmla="*/ 69686 w 1108755"/>
                  <a:gd name="connsiteY12" fmla="*/ 0 h 1438149"/>
                  <a:gd name="connsiteX13" fmla="*/ 1037825 w 1108755"/>
                  <a:gd name="connsiteY13" fmla="*/ 0 h 1438149"/>
                  <a:gd name="connsiteX14" fmla="*/ 1087600 w 1108755"/>
                  <a:gd name="connsiteY14" fmla="*/ 21168 h 1438149"/>
                  <a:gd name="connsiteX15" fmla="*/ 1108755 w 1108755"/>
                  <a:gd name="connsiteY15" fmla="*/ 70974 h 1438149"/>
                  <a:gd name="connsiteX16" fmla="*/ 1108755 w 1108755"/>
                  <a:gd name="connsiteY16" fmla="*/ 1367176 h 1438149"/>
                  <a:gd name="connsiteX17" fmla="*/ 1087600 w 1108755"/>
                  <a:gd name="connsiteY17" fmla="*/ 1416982 h 1438149"/>
                  <a:gd name="connsiteX18" fmla="*/ 1037825 w 1108755"/>
                  <a:gd name="connsiteY18" fmla="*/ 1438149 h 1438149"/>
                  <a:gd name="connsiteX19" fmla="*/ 69686 w 1108755"/>
                  <a:gd name="connsiteY19" fmla="*/ 1438149 h 1438149"/>
                  <a:gd name="connsiteX20" fmla="*/ 19911 w 1108755"/>
                  <a:gd name="connsiteY20" fmla="*/ 1416982 h 1438149"/>
                  <a:gd name="connsiteX21" fmla="*/ 0 w 1108755"/>
                  <a:gd name="connsiteY21" fmla="*/ 1367176 h 1438149"/>
                  <a:gd name="connsiteX22" fmla="*/ 0 w 1108755"/>
                  <a:gd name="connsiteY22" fmla="*/ 70974 h 1438149"/>
                  <a:gd name="connsiteX23" fmla="*/ 19911 w 1108755"/>
                  <a:gd name="connsiteY23" fmla="*/ 21168 h 1438149"/>
                  <a:gd name="connsiteX24" fmla="*/ 69686 w 1108755"/>
                  <a:gd name="connsiteY24" fmla="*/ 0 h 143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08755" h="1438149">
                    <a:moveTo>
                      <a:pt x="69702" y="16201"/>
                    </a:moveTo>
                    <a:cubicBezTo>
                      <a:pt x="56014" y="16201"/>
                      <a:pt x="42327" y="22427"/>
                      <a:pt x="31127" y="32388"/>
                    </a:cubicBezTo>
                    <a:cubicBezTo>
                      <a:pt x="21173" y="43594"/>
                      <a:pt x="16195" y="57290"/>
                      <a:pt x="16195" y="70987"/>
                    </a:cubicBezTo>
                    <a:lnTo>
                      <a:pt x="16195" y="1367161"/>
                    </a:lnTo>
                    <a:cubicBezTo>
                      <a:pt x="16195" y="1382102"/>
                      <a:pt x="21173" y="1395799"/>
                      <a:pt x="31127" y="1404515"/>
                    </a:cubicBezTo>
                    <a:cubicBezTo>
                      <a:pt x="42327" y="1415721"/>
                      <a:pt x="56014" y="1420701"/>
                      <a:pt x="69702" y="1420701"/>
                    </a:cubicBezTo>
                    <a:lnTo>
                      <a:pt x="1037806" y="1420701"/>
                    </a:lnTo>
                    <a:cubicBezTo>
                      <a:pt x="1051494" y="1420701"/>
                      <a:pt x="1065182" y="1415721"/>
                      <a:pt x="1076381" y="1404515"/>
                    </a:cubicBezTo>
                    <a:cubicBezTo>
                      <a:pt x="1086336" y="1395799"/>
                      <a:pt x="1091313" y="1382102"/>
                      <a:pt x="1091313" y="1367161"/>
                    </a:cubicBezTo>
                    <a:lnTo>
                      <a:pt x="1091313" y="70987"/>
                    </a:lnTo>
                    <a:cubicBezTo>
                      <a:pt x="1091313" y="57290"/>
                      <a:pt x="1086336" y="43594"/>
                      <a:pt x="1076381" y="32388"/>
                    </a:cubicBezTo>
                    <a:cubicBezTo>
                      <a:pt x="1065182" y="22427"/>
                      <a:pt x="1051494" y="16201"/>
                      <a:pt x="1037806" y="16201"/>
                    </a:cubicBezTo>
                    <a:close/>
                    <a:moveTo>
                      <a:pt x="69686" y="0"/>
                    </a:moveTo>
                    <a:lnTo>
                      <a:pt x="1037825" y="0"/>
                    </a:lnTo>
                    <a:cubicBezTo>
                      <a:pt x="1056491" y="0"/>
                      <a:pt x="1073912" y="7471"/>
                      <a:pt x="1087600" y="21168"/>
                    </a:cubicBezTo>
                    <a:cubicBezTo>
                      <a:pt x="1101289" y="33619"/>
                      <a:pt x="1108755" y="52297"/>
                      <a:pt x="1108755" y="70974"/>
                    </a:cubicBezTo>
                    <a:lnTo>
                      <a:pt x="1108755" y="1367176"/>
                    </a:lnTo>
                    <a:cubicBezTo>
                      <a:pt x="1108755" y="1385853"/>
                      <a:pt x="1101289" y="1403285"/>
                      <a:pt x="1087600" y="1416982"/>
                    </a:cubicBezTo>
                    <a:cubicBezTo>
                      <a:pt x="1073912" y="1430678"/>
                      <a:pt x="1056491" y="1438149"/>
                      <a:pt x="1037825" y="1438149"/>
                    </a:cubicBezTo>
                    <a:lnTo>
                      <a:pt x="69686" y="1438149"/>
                    </a:lnTo>
                    <a:cubicBezTo>
                      <a:pt x="51020" y="1438149"/>
                      <a:pt x="32354" y="1430678"/>
                      <a:pt x="19911" y="1416982"/>
                    </a:cubicBezTo>
                    <a:cubicBezTo>
                      <a:pt x="6222" y="1403285"/>
                      <a:pt x="0" y="1385853"/>
                      <a:pt x="0" y="1367176"/>
                    </a:cubicBezTo>
                    <a:lnTo>
                      <a:pt x="0" y="70974"/>
                    </a:lnTo>
                    <a:cubicBezTo>
                      <a:pt x="0" y="52297"/>
                      <a:pt x="6222" y="33619"/>
                      <a:pt x="19911" y="21168"/>
                    </a:cubicBezTo>
                    <a:cubicBezTo>
                      <a:pt x="32354" y="7471"/>
                      <a:pt x="51020" y="0"/>
                      <a:pt x="69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E6041EA3-AF91-CE4D-BF94-E274E3F84726}"/>
                  </a:ext>
                </a:extLst>
              </p:cNvPr>
              <p:cNvSpPr/>
              <p:nvPr/>
            </p:nvSpPr>
            <p:spPr>
              <a:xfrm>
                <a:off x="5208655" y="4887711"/>
                <a:ext cx="1092559" cy="14207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8" h="1141">
                    <a:moveTo>
                      <a:pt x="828" y="1141"/>
                    </a:moveTo>
                    <a:lnTo>
                      <a:pt x="439" y="1141"/>
                    </a:lnTo>
                    <a:lnTo>
                      <a:pt x="50" y="1141"/>
                    </a:lnTo>
                    <a:cubicBezTo>
                      <a:pt x="36" y="1141"/>
                      <a:pt x="24" y="1136"/>
                      <a:pt x="15" y="1126"/>
                    </a:cubicBezTo>
                    <a:cubicBezTo>
                      <a:pt x="6" y="1117"/>
                      <a:pt x="0" y="1105"/>
                      <a:pt x="0" y="1091"/>
                    </a:cubicBezTo>
                    <a:lnTo>
                      <a:pt x="0" y="570"/>
                    </a:lnTo>
                    <a:lnTo>
                      <a:pt x="0" y="50"/>
                    </a:lnTo>
                    <a:cubicBezTo>
                      <a:pt x="0" y="36"/>
                      <a:pt x="6" y="23"/>
                      <a:pt x="15" y="15"/>
                    </a:cubicBezTo>
                    <a:cubicBezTo>
                      <a:pt x="24" y="5"/>
                      <a:pt x="36" y="0"/>
                      <a:pt x="50" y="0"/>
                    </a:cubicBezTo>
                    <a:lnTo>
                      <a:pt x="439" y="0"/>
                    </a:lnTo>
                    <a:lnTo>
                      <a:pt x="828" y="0"/>
                    </a:lnTo>
                    <a:cubicBezTo>
                      <a:pt x="842" y="0"/>
                      <a:pt x="854" y="5"/>
                      <a:pt x="863" y="15"/>
                    </a:cubicBezTo>
                    <a:cubicBezTo>
                      <a:pt x="873" y="23"/>
                      <a:pt x="878" y="36"/>
                      <a:pt x="878" y="50"/>
                    </a:cubicBezTo>
                    <a:lnTo>
                      <a:pt x="878" y="570"/>
                    </a:lnTo>
                    <a:lnTo>
                      <a:pt x="878" y="1091"/>
                    </a:lnTo>
                    <a:cubicBezTo>
                      <a:pt x="878" y="1105"/>
                      <a:pt x="873" y="1117"/>
                      <a:pt x="863" y="1126"/>
                    </a:cubicBezTo>
                    <a:cubicBezTo>
                      <a:pt x="854" y="1136"/>
                      <a:pt x="842" y="1141"/>
                      <a:pt x="828" y="114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E2B69765-91D0-DE46-B55A-3CE5B3CC8D0A}"/>
                  </a:ext>
                </a:extLst>
              </p:cNvPr>
              <p:cNvSpPr/>
              <p:nvPr/>
            </p:nvSpPr>
            <p:spPr>
              <a:xfrm>
                <a:off x="5294618" y="4973701"/>
                <a:ext cx="921886" cy="12487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1" h="1003">
                    <a:moveTo>
                      <a:pt x="20" y="1003"/>
                    </a:moveTo>
                    <a:lnTo>
                      <a:pt x="370" y="1003"/>
                    </a:lnTo>
                    <a:lnTo>
                      <a:pt x="720" y="1003"/>
                    </a:lnTo>
                    <a:cubicBezTo>
                      <a:pt x="726" y="1003"/>
                      <a:pt x="731" y="1000"/>
                      <a:pt x="734" y="997"/>
                    </a:cubicBezTo>
                    <a:cubicBezTo>
                      <a:pt x="738" y="993"/>
                      <a:pt x="741" y="988"/>
                      <a:pt x="741" y="983"/>
                    </a:cubicBezTo>
                    <a:lnTo>
                      <a:pt x="741" y="501"/>
                    </a:lnTo>
                    <a:lnTo>
                      <a:pt x="741" y="20"/>
                    </a:lnTo>
                    <a:cubicBezTo>
                      <a:pt x="741" y="14"/>
                      <a:pt x="738" y="9"/>
                      <a:pt x="734" y="6"/>
                    </a:cubicBezTo>
                    <a:cubicBezTo>
                      <a:pt x="731" y="3"/>
                      <a:pt x="726" y="0"/>
                      <a:pt x="720" y="0"/>
                    </a:cubicBezTo>
                    <a:lnTo>
                      <a:pt x="370" y="0"/>
                    </a:lnTo>
                    <a:lnTo>
                      <a:pt x="20" y="0"/>
                    </a:lnTo>
                    <a:cubicBezTo>
                      <a:pt x="14" y="0"/>
                      <a:pt x="10" y="3"/>
                      <a:pt x="6" y="6"/>
                    </a:cubicBezTo>
                    <a:cubicBezTo>
                      <a:pt x="2" y="9"/>
                      <a:pt x="0" y="14"/>
                      <a:pt x="0" y="20"/>
                    </a:cubicBezTo>
                    <a:lnTo>
                      <a:pt x="0" y="501"/>
                    </a:lnTo>
                    <a:lnTo>
                      <a:pt x="0" y="983"/>
                    </a:lnTo>
                    <a:cubicBezTo>
                      <a:pt x="0" y="988"/>
                      <a:pt x="2" y="993"/>
                      <a:pt x="6" y="997"/>
                    </a:cubicBezTo>
                    <a:cubicBezTo>
                      <a:pt x="10" y="1000"/>
                      <a:pt x="14" y="1003"/>
                      <a:pt x="20" y="100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AF66561E-5E1B-2445-8694-9A5B2B728A26}"/>
                  </a:ext>
                </a:extLst>
              </p:cNvPr>
              <p:cNvSpPr/>
              <p:nvPr/>
            </p:nvSpPr>
            <p:spPr>
              <a:xfrm>
                <a:off x="5285898" y="4964978"/>
                <a:ext cx="938081" cy="1266169"/>
              </a:xfrm>
              <a:custGeom>
                <a:avLst/>
                <a:gdLst>
                  <a:gd name="connsiteX0" fmla="*/ 33614 w 938081"/>
                  <a:gd name="connsiteY0" fmla="*/ 17447 h 1266169"/>
                  <a:gd name="connsiteX1" fmla="*/ 22418 w 938081"/>
                  <a:gd name="connsiteY1" fmla="*/ 21182 h 1266169"/>
                  <a:gd name="connsiteX2" fmla="*/ 17441 w 938081"/>
                  <a:gd name="connsiteY2" fmla="*/ 33632 h 1266169"/>
                  <a:gd name="connsiteX3" fmla="*/ 17441 w 938081"/>
                  <a:gd name="connsiteY3" fmla="*/ 1232538 h 1266169"/>
                  <a:gd name="connsiteX4" fmla="*/ 22418 w 938081"/>
                  <a:gd name="connsiteY4" fmla="*/ 1244987 h 1266169"/>
                  <a:gd name="connsiteX5" fmla="*/ 33614 w 938081"/>
                  <a:gd name="connsiteY5" fmla="*/ 1248722 h 1266169"/>
                  <a:gd name="connsiteX6" fmla="*/ 904469 w 938081"/>
                  <a:gd name="connsiteY6" fmla="*/ 1248722 h 1266169"/>
                  <a:gd name="connsiteX7" fmla="*/ 915666 w 938081"/>
                  <a:gd name="connsiteY7" fmla="*/ 1244987 h 1266169"/>
                  <a:gd name="connsiteX8" fmla="*/ 921886 w 938081"/>
                  <a:gd name="connsiteY8" fmla="*/ 1232538 h 1266169"/>
                  <a:gd name="connsiteX9" fmla="*/ 921886 w 938081"/>
                  <a:gd name="connsiteY9" fmla="*/ 33632 h 1266169"/>
                  <a:gd name="connsiteX10" fmla="*/ 915666 w 938081"/>
                  <a:gd name="connsiteY10" fmla="*/ 21182 h 1266169"/>
                  <a:gd name="connsiteX11" fmla="*/ 904469 w 938081"/>
                  <a:gd name="connsiteY11" fmla="*/ 17447 h 1266169"/>
                  <a:gd name="connsiteX12" fmla="*/ 33592 w 938081"/>
                  <a:gd name="connsiteY12" fmla="*/ 0 h 1266169"/>
                  <a:gd name="connsiteX13" fmla="*/ 904489 w 938081"/>
                  <a:gd name="connsiteY13" fmla="*/ 0 h 1266169"/>
                  <a:gd name="connsiteX14" fmla="*/ 928128 w 938081"/>
                  <a:gd name="connsiteY14" fmla="*/ 9960 h 1266169"/>
                  <a:gd name="connsiteX15" fmla="*/ 938081 w 938081"/>
                  <a:gd name="connsiteY15" fmla="*/ 33615 h 1266169"/>
                  <a:gd name="connsiteX16" fmla="*/ 938081 w 938081"/>
                  <a:gd name="connsiteY16" fmla="*/ 1232554 h 1266169"/>
                  <a:gd name="connsiteX17" fmla="*/ 928128 w 938081"/>
                  <a:gd name="connsiteY17" fmla="*/ 1256209 h 1266169"/>
                  <a:gd name="connsiteX18" fmla="*/ 904489 w 938081"/>
                  <a:gd name="connsiteY18" fmla="*/ 1266169 h 1266169"/>
                  <a:gd name="connsiteX19" fmla="*/ 33592 w 938081"/>
                  <a:gd name="connsiteY19" fmla="*/ 1266169 h 1266169"/>
                  <a:gd name="connsiteX20" fmla="*/ 9953 w 938081"/>
                  <a:gd name="connsiteY20" fmla="*/ 1256209 h 1266169"/>
                  <a:gd name="connsiteX21" fmla="*/ 0 w 938081"/>
                  <a:gd name="connsiteY21" fmla="*/ 1232554 h 1266169"/>
                  <a:gd name="connsiteX22" fmla="*/ 0 w 938081"/>
                  <a:gd name="connsiteY22" fmla="*/ 33615 h 1266169"/>
                  <a:gd name="connsiteX23" fmla="*/ 9953 w 938081"/>
                  <a:gd name="connsiteY23" fmla="*/ 9960 h 1266169"/>
                  <a:gd name="connsiteX24" fmla="*/ 33592 w 938081"/>
                  <a:gd name="connsiteY24" fmla="*/ 0 h 12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38081" h="1266169">
                    <a:moveTo>
                      <a:pt x="33614" y="17447"/>
                    </a:moveTo>
                    <a:cubicBezTo>
                      <a:pt x="28638" y="17447"/>
                      <a:pt x="24906" y="18692"/>
                      <a:pt x="22418" y="21182"/>
                    </a:cubicBezTo>
                    <a:cubicBezTo>
                      <a:pt x="18685" y="24917"/>
                      <a:pt x="17441" y="29897"/>
                      <a:pt x="17441" y="33632"/>
                    </a:cubicBezTo>
                    <a:lnTo>
                      <a:pt x="17441" y="1232538"/>
                    </a:lnTo>
                    <a:cubicBezTo>
                      <a:pt x="17441" y="1237517"/>
                      <a:pt x="18685" y="1241252"/>
                      <a:pt x="22418" y="1244987"/>
                    </a:cubicBezTo>
                    <a:cubicBezTo>
                      <a:pt x="24906" y="1247477"/>
                      <a:pt x="28638" y="1248722"/>
                      <a:pt x="33614" y="1248722"/>
                    </a:cubicBezTo>
                    <a:lnTo>
                      <a:pt x="904469" y="1248722"/>
                    </a:lnTo>
                    <a:cubicBezTo>
                      <a:pt x="909445" y="1248722"/>
                      <a:pt x="913178" y="1247477"/>
                      <a:pt x="915666" y="1244987"/>
                    </a:cubicBezTo>
                    <a:cubicBezTo>
                      <a:pt x="919398" y="1241252"/>
                      <a:pt x="921886" y="1237517"/>
                      <a:pt x="921886" y="1232538"/>
                    </a:cubicBezTo>
                    <a:lnTo>
                      <a:pt x="921886" y="33632"/>
                    </a:lnTo>
                    <a:cubicBezTo>
                      <a:pt x="921886" y="29897"/>
                      <a:pt x="919398" y="24917"/>
                      <a:pt x="915666" y="21182"/>
                    </a:cubicBezTo>
                    <a:cubicBezTo>
                      <a:pt x="913178" y="18692"/>
                      <a:pt x="909445" y="17447"/>
                      <a:pt x="904469" y="17447"/>
                    </a:cubicBezTo>
                    <a:close/>
                    <a:moveTo>
                      <a:pt x="33592" y="0"/>
                    </a:moveTo>
                    <a:lnTo>
                      <a:pt x="904489" y="0"/>
                    </a:lnTo>
                    <a:cubicBezTo>
                      <a:pt x="914443" y="0"/>
                      <a:pt x="921907" y="3735"/>
                      <a:pt x="928128" y="9960"/>
                    </a:cubicBezTo>
                    <a:cubicBezTo>
                      <a:pt x="934349" y="16185"/>
                      <a:pt x="938081" y="24900"/>
                      <a:pt x="938081" y="33615"/>
                    </a:cubicBezTo>
                    <a:lnTo>
                      <a:pt x="938081" y="1232554"/>
                    </a:lnTo>
                    <a:cubicBezTo>
                      <a:pt x="938081" y="1241269"/>
                      <a:pt x="934349" y="1249984"/>
                      <a:pt x="928128" y="1256209"/>
                    </a:cubicBezTo>
                    <a:cubicBezTo>
                      <a:pt x="921907" y="1262434"/>
                      <a:pt x="914443" y="1266169"/>
                      <a:pt x="904489" y="1266169"/>
                    </a:cubicBezTo>
                    <a:lnTo>
                      <a:pt x="33592" y="1266169"/>
                    </a:lnTo>
                    <a:cubicBezTo>
                      <a:pt x="24883" y="1266169"/>
                      <a:pt x="16174" y="1262434"/>
                      <a:pt x="9953" y="1256209"/>
                    </a:cubicBezTo>
                    <a:cubicBezTo>
                      <a:pt x="3733" y="1249984"/>
                      <a:pt x="0" y="1241269"/>
                      <a:pt x="0" y="1232554"/>
                    </a:cubicBezTo>
                    <a:lnTo>
                      <a:pt x="0" y="33615"/>
                    </a:lnTo>
                    <a:cubicBezTo>
                      <a:pt x="0" y="24900"/>
                      <a:pt x="3733" y="16185"/>
                      <a:pt x="9953" y="9960"/>
                    </a:cubicBezTo>
                    <a:cubicBezTo>
                      <a:pt x="16174" y="3735"/>
                      <a:pt x="24883" y="0"/>
                      <a:pt x="335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FED4ADC1-2987-2145-A126-3479ABA9B399}"/>
                  </a:ext>
                </a:extLst>
              </p:cNvPr>
              <p:cNvSpPr/>
              <p:nvPr/>
            </p:nvSpPr>
            <p:spPr>
              <a:xfrm>
                <a:off x="5571184" y="5222947"/>
                <a:ext cx="367509" cy="751476"/>
              </a:xfrm>
              <a:custGeom>
                <a:avLst/>
                <a:gdLst>
                  <a:gd name="connsiteX0" fmla="*/ 183754 w 367509"/>
                  <a:gd name="connsiteY0" fmla="*/ 14955 h 751476"/>
                  <a:gd name="connsiteX1" fmla="*/ 65846 w 367509"/>
                  <a:gd name="connsiteY1" fmla="*/ 64718 h 751476"/>
                  <a:gd name="connsiteX2" fmla="*/ 17441 w 367509"/>
                  <a:gd name="connsiteY2" fmla="*/ 182905 h 751476"/>
                  <a:gd name="connsiteX3" fmla="*/ 17441 w 367509"/>
                  <a:gd name="connsiteY3" fmla="*/ 567323 h 751476"/>
                  <a:gd name="connsiteX4" fmla="*/ 65846 w 367509"/>
                  <a:gd name="connsiteY4" fmla="*/ 685510 h 751476"/>
                  <a:gd name="connsiteX5" fmla="*/ 183754 w 367509"/>
                  <a:gd name="connsiteY5" fmla="*/ 734029 h 751476"/>
                  <a:gd name="connsiteX6" fmla="*/ 301663 w 367509"/>
                  <a:gd name="connsiteY6" fmla="*/ 685510 h 751476"/>
                  <a:gd name="connsiteX7" fmla="*/ 350067 w 367509"/>
                  <a:gd name="connsiteY7" fmla="*/ 567323 h 751476"/>
                  <a:gd name="connsiteX8" fmla="*/ 350067 w 367509"/>
                  <a:gd name="connsiteY8" fmla="*/ 182905 h 751476"/>
                  <a:gd name="connsiteX9" fmla="*/ 301663 w 367509"/>
                  <a:gd name="connsiteY9" fmla="*/ 64718 h 751476"/>
                  <a:gd name="connsiteX10" fmla="*/ 183754 w 367509"/>
                  <a:gd name="connsiteY10" fmla="*/ 14955 h 751476"/>
                  <a:gd name="connsiteX11" fmla="*/ 183755 w 367509"/>
                  <a:gd name="connsiteY11" fmla="*/ 0 h 751476"/>
                  <a:gd name="connsiteX12" fmla="*/ 312880 w 367509"/>
                  <a:gd name="connsiteY12" fmla="*/ 52255 h 751476"/>
                  <a:gd name="connsiteX13" fmla="*/ 367509 w 367509"/>
                  <a:gd name="connsiteY13" fmla="*/ 182893 h 751476"/>
                  <a:gd name="connsiteX14" fmla="*/ 367509 w 367509"/>
                  <a:gd name="connsiteY14" fmla="*/ 567340 h 751476"/>
                  <a:gd name="connsiteX15" fmla="*/ 312880 w 367509"/>
                  <a:gd name="connsiteY15" fmla="*/ 697977 h 751476"/>
                  <a:gd name="connsiteX16" fmla="*/ 183755 w 367509"/>
                  <a:gd name="connsiteY16" fmla="*/ 751476 h 751476"/>
                  <a:gd name="connsiteX17" fmla="*/ 54630 w 367509"/>
                  <a:gd name="connsiteY17" fmla="*/ 697977 h 751476"/>
                  <a:gd name="connsiteX18" fmla="*/ 0 w 367509"/>
                  <a:gd name="connsiteY18" fmla="*/ 567340 h 751476"/>
                  <a:gd name="connsiteX19" fmla="*/ 0 w 367509"/>
                  <a:gd name="connsiteY19" fmla="*/ 182893 h 751476"/>
                  <a:gd name="connsiteX20" fmla="*/ 54630 w 367509"/>
                  <a:gd name="connsiteY20" fmla="*/ 52255 h 751476"/>
                  <a:gd name="connsiteX21" fmla="*/ 183755 w 367509"/>
                  <a:gd name="connsiteY21" fmla="*/ 0 h 75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7509" h="751476">
                    <a:moveTo>
                      <a:pt x="183754" y="14955"/>
                    </a:moveTo>
                    <a:cubicBezTo>
                      <a:pt x="139073" y="14955"/>
                      <a:pt x="98115" y="32372"/>
                      <a:pt x="65846" y="64718"/>
                    </a:cubicBezTo>
                    <a:cubicBezTo>
                      <a:pt x="34817" y="95820"/>
                      <a:pt x="17441" y="138118"/>
                      <a:pt x="17441" y="182905"/>
                    </a:cubicBezTo>
                    <a:lnTo>
                      <a:pt x="17441" y="567323"/>
                    </a:lnTo>
                    <a:cubicBezTo>
                      <a:pt x="17441" y="612110"/>
                      <a:pt x="34817" y="654409"/>
                      <a:pt x="65846" y="685510"/>
                    </a:cubicBezTo>
                    <a:cubicBezTo>
                      <a:pt x="98115" y="717856"/>
                      <a:pt x="139073" y="734029"/>
                      <a:pt x="183754" y="734029"/>
                    </a:cubicBezTo>
                    <a:cubicBezTo>
                      <a:pt x="228435" y="734029"/>
                      <a:pt x="269393" y="717856"/>
                      <a:pt x="301663" y="685510"/>
                    </a:cubicBezTo>
                    <a:cubicBezTo>
                      <a:pt x="332691" y="654409"/>
                      <a:pt x="350067" y="612110"/>
                      <a:pt x="350067" y="567323"/>
                    </a:cubicBezTo>
                    <a:lnTo>
                      <a:pt x="350067" y="182905"/>
                    </a:lnTo>
                    <a:cubicBezTo>
                      <a:pt x="350067" y="138118"/>
                      <a:pt x="332691" y="95820"/>
                      <a:pt x="301663" y="64718"/>
                    </a:cubicBezTo>
                    <a:cubicBezTo>
                      <a:pt x="269393" y="32372"/>
                      <a:pt x="228435" y="14955"/>
                      <a:pt x="183754" y="14955"/>
                    </a:cubicBezTo>
                    <a:close/>
                    <a:moveTo>
                      <a:pt x="183755" y="0"/>
                    </a:moveTo>
                    <a:cubicBezTo>
                      <a:pt x="232177" y="0"/>
                      <a:pt x="279357" y="18663"/>
                      <a:pt x="312880" y="52255"/>
                    </a:cubicBezTo>
                    <a:cubicBezTo>
                      <a:pt x="347644" y="87092"/>
                      <a:pt x="367509" y="133126"/>
                      <a:pt x="367509" y="182893"/>
                    </a:cubicBezTo>
                    <a:lnTo>
                      <a:pt x="367509" y="567340"/>
                    </a:lnTo>
                    <a:cubicBezTo>
                      <a:pt x="367509" y="615862"/>
                      <a:pt x="347644" y="663140"/>
                      <a:pt x="312880" y="697977"/>
                    </a:cubicBezTo>
                    <a:cubicBezTo>
                      <a:pt x="279357" y="731570"/>
                      <a:pt x="232177" y="751476"/>
                      <a:pt x="183755" y="751476"/>
                    </a:cubicBezTo>
                    <a:cubicBezTo>
                      <a:pt x="135333" y="751476"/>
                      <a:pt x="88153" y="731570"/>
                      <a:pt x="54630" y="697977"/>
                    </a:cubicBezTo>
                    <a:cubicBezTo>
                      <a:pt x="19866" y="663140"/>
                      <a:pt x="0" y="615862"/>
                      <a:pt x="0" y="567340"/>
                    </a:cubicBezTo>
                    <a:lnTo>
                      <a:pt x="0" y="182893"/>
                    </a:lnTo>
                    <a:cubicBezTo>
                      <a:pt x="0" y="133126"/>
                      <a:pt x="19866" y="87092"/>
                      <a:pt x="54630" y="52255"/>
                    </a:cubicBezTo>
                    <a:cubicBezTo>
                      <a:pt x="88153" y="18663"/>
                      <a:pt x="135333" y="0"/>
                      <a:pt x="1837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87" name="Group 686">
              <a:extLst>
                <a:ext uri="{FF2B5EF4-FFF2-40B4-BE49-F238E27FC236}">
                  <a16:creationId xmlns:a16="http://schemas.microsoft.com/office/drawing/2014/main" id="{1BD5D4CB-429B-FD44-98EC-91F4A8F1125A}"/>
                </a:ext>
              </a:extLst>
            </p:cNvPr>
            <p:cNvGrpSpPr/>
            <p:nvPr/>
          </p:nvGrpSpPr>
          <p:grpSpPr>
            <a:xfrm>
              <a:off x="6630104" y="4563692"/>
              <a:ext cx="738754" cy="945888"/>
              <a:chOff x="6630104" y="4563692"/>
              <a:chExt cx="738754" cy="945888"/>
            </a:xfrm>
          </p:grpSpPr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94C55B5D-B60D-5548-B084-406E78949BB6}"/>
                  </a:ext>
                </a:extLst>
              </p:cNvPr>
              <p:cNvSpPr/>
              <p:nvPr/>
            </p:nvSpPr>
            <p:spPr>
              <a:xfrm>
                <a:off x="6638828" y="4572415"/>
                <a:ext cx="721313" cy="9284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0" h="746">
                    <a:moveTo>
                      <a:pt x="547" y="746"/>
                    </a:moveTo>
                    <a:lnTo>
                      <a:pt x="290" y="746"/>
                    </a:lnTo>
                    <a:lnTo>
                      <a:pt x="33" y="746"/>
                    </a:lnTo>
                    <a:cubicBezTo>
                      <a:pt x="24" y="746"/>
                      <a:pt x="15" y="743"/>
                      <a:pt x="9" y="737"/>
                    </a:cubicBezTo>
                    <a:cubicBezTo>
                      <a:pt x="3" y="730"/>
                      <a:pt x="0" y="723"/>
                      <a:pt x="0" y="713"/>
                    </a:cubicBezTo>
                    <a:lnTo>
                      <a:pt x="0" y="373"/>
                    </a:lnTo>
                    <a:lnTo>
                      <a:pt x="0" y="33"/>
                    </a:lnTo>
                    <a:cubicBezTo>
                      <a:pt x="0" y="24"/>
                      <a:pt x="3" y="16"/>
                      <a:pt x="9" y="10"/>
                    </a:cubicBezTo>
                    <a:cubicBezTo>
                      <a:pt x="15" y="4"/>
                      <a:pt x="24" y="0"/>
                      <a:pt x="33" y="0"/>
                    </a:cubicBezTo>
                    <a:lnTo>
                      <a:pt x="290" y="0"/>
                    </a:lnTo>
                    <a:lnTo>
                      <a:pt x="547" y="0"/>
                    </a:lnTo>
                    <a:cubicBezTo>
                      <a:pt x="556" y="0"/>
                      <a:pt x="565" y="4"/>
                      <a:pt x="570" y="10"/>
                    </a:cubicBezTo>
                    <a:cubicBezTo>
                      <a:pt x="576" y="16"/>
                      <a:pt x="580" y="24"/>
                      <a:pt x="580" y="33"/>
                    </a:cubicBezTo>
                    <a:lnTo>
                      <a:pt x="580" y="373"/>
                    </a:lnTo>
                    <a:lnTo>
                      <a:pt x="580" y="713"/>
                    </a:lnTo>
                    <a:cubicBezTo>
                      <a:pt x="580" y="723"/>
                      <a:pt x="576" y="730"/>
                      <a:pt x="570" y="737"/>
                    </a:cubicBezTo>
                    <a:cubicBezTo>
                      <a:pt x="565" y="743"/>
                      <a:pt x="556" y="746"/>
                      <a:pt x="547" y="7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5846495F-34AB-5F44-9B47-300E806C75A1}"/>
                  </a:ext>
                </a:extLst>
              </p:cNvPr>
              <p:cNvSpPr/>
              <p:nvPr/>
            </p:nvSpPr>
            <p:spPr>
              <a:xfrm>
                <a:off x="6630104" y="4563692"/>
                <a:ext cx="738754" cy="945888"/>
              </a:xfrm>
              <a:custGeom>
                <a:avLst/>
                <a:gdLst>
                  <a:gd name="connsiteX0" fmla="*/ 49775 w 738754"/>
                  <a:gd name="connsiteY0" fmla="*/ 16201 h 945888"/>
                  <a:gd name="connsiteX1" fmla="*/ 26147 w 738754"/>
                  <a:gd name="connsiteY1" fmla="*/ 26158 h 945888"/>
                  <a:gd name="connsiteX2" fmla="*/ 16198 w 738754"/>
                  <a:gd name="connsiteY2" fmla="*/ 49804 h 945888"/>
                  <a:gd name="connsiteX3" fmla="*/ 16198 w 738754"/>
                  <a:gd name="connsiteY3" fmla="*/ 896085 h 945888"/>
                  <a:gd name="connsiteX4" fmla="*/ 26147 w 738754"/>
                  <a:gd name="connsiteY4" fmla="*/ 919731 h 945888"/>
                  <a:gd name="connsiteX5" fmla="*/ 49775 w 738754"/>
                  <a:gd name="connsiteY5" fmla="*/ 929687 h 945888"/>
                  <a:gd name="connsiteX6" fmla="*/ 688983 w 738754"/>
                  <a:gd name="connsiteY6" fmla="*/ 929687 h 945888"/>
                  <a:gd name="connsiteX7" fmla="*/ 712611 w 738754"/>
                  <a:gd name="connsiteY7" fmla="*/ 919731 h 945888"/>
                  <a:gd name="connsiteX8" fmla="*/ 721316 w 738754"/>
                  <a:gd name="connsiteY8" fmla="*/ 896085 h 945888"/>
                  <a:gd name="connsiteX9" fmla="*/ 721316 w 738754"/>
                  <a:gd name="connsiteY9" fmla="*/ 49804 h 945888"/>
                  <a:gd name="connsiteX10" fmla="*/ 712611 w 738754"/>
                  <a:gd name="connsiteY10" fmla="*/ 26158 h 945888"/>
                  <a:gd name="connsiteX11" fmla="*/ 688983 w 738754"/>
                  <a:gd name="connsiteY11" fmla="*/ 16201 h 945888"/>
                  <a:gd name="connsiteX12" fmla="*/ 49748 w 738754"/>
                  <a:gd name="connsiteY12" fmla="*/ 0 h 945888"/>
                  <a:gd name="connsiteX13" fmla="*/ 689006 w 738754"/>
                  <a:gd name="connsiteY13" fmla="*/ 0 h 945888"/>
                  <a:gd name="connsiteX14" fmla="*/ 723830 w 738754"/>
                  <a:gd name="connsiteY14" fmla="*/ 14935 h 945888"/>
                  <a:gd name="connsiteX15" fmla="*/ 738754 w 738754"/>
                  <a:gd name="connsiteY15" fmla="*/ 49784 h 945888"/>
                  <a:gd name="connsiteX16" fmla="*/ 738754 w 738754"/>
                  <a:gd name="connsiteY16" fmla="*/ 896105 h 945888"/>
                  <a:gd name="connsiteX17" fmla="*/ 723830 w 738754"/>
                  <a:gd name="connsiteY17" fmla="*/ 932198 h 945888"/>
                  <a:gd name="connsiteX18" fmla="*/ 689006 w 738754"/>
                  <a:gd name="connsiteY18" fmla="*/ 945888 h 945888"/>
                  <a:gd name="connsiteX19" fmla="*/ 49748 w 738754"/>
                  <a:gd name="connsiteY19" fmla="*/ 945888 h 945888"/>
                  <a:gd name="connsiteX20" fmla="*/ 14925 w 738754"/>
                  <a:gd name="connsiteY20" fmla="*/ 932198 h 945888"/>
                  <a:gd name="connsiteX21" fmla="*/ 0 w 738754"/>
                  <a:gd name="connsiteY21" fmla="*/ 896105 h 945888"/>
                  <a:gd name="connsiteX22" fmla="*/ 0 w 738754"/>
                  <a:gd name="connsiteY22" fmla="*/ 49784 h 945888"/>
                  <a:gd name="connsiteX23" fmla="*/ 14925 w 738754"/>
                  <a:gd name="connsiteY23" fmla="*/ 14935 h 945888"/>
                  <a:gd name="connsiteX24" fmla="*/ 49748 w 738754"/>
                  <a:gd name="connsiteY24" fmla="*/ 0 h 94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38754" h="945888">
                    <a:moveTo>
                      <a:pt x="49775" y="16201"/>
                    </a:moveTo>
                    <a:cubicBezTo>
                      <a:pt x="41070" y="16201"/>
                      <a:pt x="32365" y="21179"/>
                      <a:pt x="26147" y="26158"/>
                    </a:cubicBezTo>
                    <a:cubicBezTo>
                      <a:pt x="19929" y="32380"/>
                      <a:pt x="16198" y="41092"/>
                      <a:pt x="16198" y="49804"/>
                    </a:cubicBezTo>
                    <a:lnTo>
                      <a:pt x="16198" y="896085"/>
                    </a:lnTo>
                    <a:cubicBezTo>
                      <a:pt x="16198" y="904797"/>
                      <a:pt x="19929" y="913508"/>
                      <a:pt x="26147" y="919731"/>
                    </a:cubicBezTo>
                    <a:cubicBezTo>
                      <a:pt x="32365" y="925954"/>
                      <a:pt x="41070" y="929687"/>
                      <a:pt x="49775" y="929687"/>
                    </a:cubicBezTo>
                    <a:lnTo>
                      <a:pt x="688983" y="929687"/>
                    </a:lnTo>
                    <a:cubicBezTo>
                      <a:pt x="697688" y="929687"/>
                      <a:pt x="705149" y="925954"/>
                      <a:pt x="712611" y="919731"/>
                    </a:cubicBezTo>
                    <a:cubicBezTo>
                      <a:pt x="718829" y="913508"/>
                      <a:pt x="721316" y="904797"/>
                      <a:pt x="721316" y="896085"/>
                    </a:cubicBezTo>
                    <a:lnTo>
                      <a:pt x="721316" y="49804"/>
                    </a:lnTo>
                    <a:cubicBezTo>
                      <a:pt x="721316" y="41092"/>
                      <a:pt x="718829" y="32380"/>
                      <a:pt x="712611" y="26158"/>
                    </a:cubicBezTo>
                    <a:cubicBezTo>
                      <a:pt x="705149" y="21179"/>
                      <a:pt x="697688" y="16201"/>
                      <a:pt x="688983" y="16201"/>
                    </a:cubicBezTo>
                    <a:close/>
                    <a:moveTo>
                      <a:pt x="49748" y="0"/>
                    </a:moveTo>
                    <a:lnTo>
                      <a:pt x="689006" y="0"/>
                    </a:lnTo>
                    <a:cubicBezTo>
                      <a:pt x="701443" y="0"/>
                      <a:pt x="715124" y="4979"/>
                      <a:pt x="723830" y="14935"/>
                    </a:cubicBezTo>
                    <a:cubicBezTo>
                      <a:pt x="732536" y="23647"/>
                      <a:pt x="738754" y="36093"/>
                      <a:pt x="738754" y="49784"/>
                    </a:cubicBezTo>
                    <a:lnTo>
                      <a:pt x="738754" y="896105"/>
                    </a:lnTo>
                    <a:cubicBezTo>
                      <a:pt x="738754" y="909795"/>
                      <a:pt x="732536" y="922241"/>
                      <a:pt x="723830" y="932198"/>
                    </a:cubicBezTo>
                    <a:cubicBezTo>
                      <a:pt x="715124" y="940910"/>
                      <a:pt x="701443" y="945888"/>
                      <a:pt x="689006" y="945888"/>
                    </a:cubicBezTo>
                    <a:lnTo>
                      <a:pt x="49748" y="945888"/>
                    </a:lnTo>
                    <a:cubicBezTo>
                      <a:pt x="36067" y="945888"/>
                      <a:pt x="23630" y="940910"/>
                      <a:pt x="14925" y="932198"/>
                    </a:cubicBezTo>
                    <a:cubicBezTo>
                      <a:pt x="4975" y="922241"/>
                      <a:pt x="0" y="909795"/>
                      <a:pt x="0" y="896105"/>
                    </a:cubicBezTo>
                    <a:lnTo>
                      <a:pt x="0" y="49784"/>
                    </a:lnTo>
                    <a:cubicBezTo>
                      <a:pt x="0" y="36093"/>
                      <a:pt x="4975" y="23647"/>
                      <a:pt x="14925" y="14935"/>
                    </a:cubicBezTo>
                    <a:cubicBezTo>
                      <a:pt x="23630" y="4979"/>
                      <a:pt x="36067" y="0"/>
                      <a:pt x="49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B1EE34DE-464D-384D-B23A-8FF522F46139}"/>
                  </a:ext>
                </a:extLst>
              </p:cNvPr>
              <p:cNvSpPr/>
              <p:nvPr/>
            </p:nvSpPr>
            <p:spPr>
              <a:xfrm>
                <a:off x="6638828" y="4572415"/>
                <a:ext cx="721313" cy="9284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0" h="746">
                    <a:moveTo>
                      <a:pt x="547" y="746"/>
                    </a:moveTo>
                    <a:lnTo>
                      <a:pt x="290" y="746"/>
                    </a:lnTo>
                    <a:lnTo>
                      <a:pt x="33" y="746"/>
                    </a:lnTo>
                    <a:cubicBezTo>
                      <a:pt x="24" y="746"/>
                      <a:pt x="15" y="743"/>
                      <a:pt x="9" y="737"/>
                    </a:cubicBezTo>
                    <a:cubicBezTo>
                      <a:pt x="3" y="730"/>
                      <a:pt x="0" y="723"/>
                      <a:pt x="0" y="713"/>
                    </a:cubicBezTo>
                    <a:lnTo>
                      <a:pt x="0" y="373"/>
                    </a:lnTo>
                    <a:lnTo>
                      <a:pt x="0" y="33"/>
                    </a:lnTo>
                    <a:cubicBezTo>
                      <a:pt x="0" y="24"/>
                      <a:pt x="3" y="16"/>
                      <a:pt x="9" y="10"/>
                    </a:cubicBezTo>
                    <a:cubicBezTo>
                      <a:pt x="15" y="4"/>
                      <a:pt x="24" y="0"/>
                      <a:pt x="33" y="0"/>
                    </a:cubicBezTo>
                    <a:lnTo>
                      <a:pt x="290" y="0"/>
                    </a:lnTo>
                    <a:lnTo>
                      <a:pt x="547" y="0"/>
                    </a:lnTo>
                    <a:cubicBezTo>
                      <a:pt x="556" y="0"/>
                      <a:pt x="565" y="4"/>
                      <a:pt x="570" y="10"/>
                    </a:cubicBezTo>
                    <a:cubicBezTo>
                      <a:pt x="576" y="16"/>
                      <a:pt x="580" y="24"/>
                      <a:pt x="580" y="33"/>
                    </a:cubicBezTo>
                    <a:lnTo>
                      <a:pt x="580" y="373"/>
                    </a:lnTo>
                    <a:lnTo>
                      <a:pt x="580" y="713"/>
                    </a:lnTo>
                    <a:cubicBezTo>
                      <a:pt x="580" y="723"/>
                      <a:pt x="576" y="730"/>
                      <a:pt x="570" y="737"/>
                    </a:cubicBezTo>
                    <a:cubicBezTo>
                      <a:pt x="565" y="743"/>
                      <a:pt x="556" y="746"/>
                      <a:pt x="547" y="74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0F4E1DCA-9BAF-1445-9803-FEB3BA33E694}"/>
                  </a:ext>
                </a:extLst>
              </p:cNvPr>
              <p:cNvSpPr/>
              <p:nvPr/>
            </p:nvSpPr>
            <p:spPr>
              <a:xfrm>
                <a:off x="6713575" y="4644697"/>
                <a:ext cx="571818" cy="783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0" h="630">
                    <a:moveTo>
                      <a:pt x="14" y="630"/>
                    </a:moveTo>
                    <a:lnTo>
                      <a:pt x="230" y="630"/>
                    </a:lnTo>
                    <a:lnTo>
                      <a:pt x="446" y="630"/>
                    </a:lnTo>
                    <a:cubicBezTo>
                      <a:pt x="450" y="630"/>
                      <a:pt x="453" y="629"/>
                      <a:pt x="456" y="626"/>
                    </a:cubicBezTo>
                    <a:cubicBezTo>
                      <a:pt x="458" y="624"/>
                      <a:pt x="460" y="621"/>
                      <a:pt x="460" y="616"/>
                    </a:cubicBezTo>
                    <a:lnTo>
                      <a:pt x="460" y="315"/>
                    </a:lnTo>
                    <a:lnTo>
                      <a:pt x="460" y="14"/>
                    </a:lnTo>
                    <a:cubicBezTo>
                      <a:pt x="460" y="10"/>
                      <a:pt x="458" y="6"/>
                      <a:pt x="456" y="4"/>
                    </a:cubicBezTo>
                    <a:cubicBezTo>
                      <a:pt x="453" y="2"/>
                      <a:pt x="450" y="0"/>
                      <a:pt x="446" y="0"/>
                    </a:cubicBezTo>
                    <a:lnTo>
                      <a:pt x="230" y="0"/>
                    </a:lnTo>
                    <a:lnTo>
                      <a:pt x="14" y="0"/>
                    </a:lnTo>
                    <a:cubicBezTo>
                      <a:pt x="10" y="0"/>
                      <a:pt x="7" y="2"/>
                      <a:pt x="4" y="4"/>
                    </a:cubicBezTo>
                    <a:cubicBezTo>
                      <a:pt x="1" y="6"/>
                      <a:pt x="0" y="10"/>
                      <a:pt x="0" y="14"/>
                    </a:cubicBezTo>
                    <a:lnTo>
                      <a:pt x="0" y="315"/>
                    </a:lnTo>
                    <a:lnTo>
                      <a:pt x="0" y="616"/>
                    </a:lnTo>
                    <a:cubicBezTo>
                      <a:pt x="0" y="621"/>
                      <a:pt x="1" y="624"/>
                      <a:pt x="4" y="626"/>
                    </a:cubicBezTo>
                    <a:cubicBezTo>
                      <a:pt x="7" y="629"/>
                      <a:pt x="10" y="630"/>
                      <a:pt x="14" y="6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A5BAB952-0C09-E142-971A-6D31899DE0CF}"/>
                  </a:ext>
                </a:extLst>
              </p:cNvPr>
              <p:cNvSpPr/>
              <p:nvPr/>
            </p:nvSpPr>
            <p:spPr>
              <a:xfrm>
                <a:off x="6704855" y="4635973"/>
                <a:ext cx="589259" cy="801325"/>
              </a:xfrm>
              <a:custGeom>
                <a:avLst/>
                <a:gdLst>
                  <a:gd name="connsiteX0" fmla="*/ 26142 w 589259"/>
                  <a:gd name="connsiteY0" fmla="*/ 16201 h 801325"/>
                  <a:gd name="connsiteX1" fmla="*/ 19927 w 589259"/>
                  <a:gd name="connsiteY1" fmla="*/ 19934 h 801325"/>
                  <a:gd name="connsiteX2" fmla="*/ 17441 w 589259"/>
                  <a:gd name="connsiteY2" fmla="*/ 26155 h 801325"/>
                  <a:gd name="connsiteX3" fmla="*/ 17441 w 589259"/>
                  <a:gd name="connsiteY3" fmla="*/ 775171 h 801325"/>
                  <a:gd name="connsiteX4" fmla="*/ 19927 w 589259"/>
                  <a:gd name="connsiteY4" fmla="*/ 782636 h 801325"/>
                  <a:gd name="connsiteX5" fmla="*/ 26142 w 589259"/>
                  <a:gd name="connsiteY5" fmla="*/ 785124 h 801325"/>
                  <a:gd name="connsiteX6" fmla="*/ 563117 w 589259"/>
                  <a:gd name="connsiteY6" fmla="*/ 785124 h 801325"/>
                  <a:gd name="connsiteX7" fmla="*/ 569332 w 589259"/>
                  <a:gd name="connsiteY7" fmla="*/ 782636 h 801325"/>
                  <a:gd name="connsiteX8" fmla="*/ 571818 w 589259"/>
                  <a:gd name="connsiteY8" fmla="*/ 775171 h 801325"/>
                  <a:gd name="connsiteX9" fmla="*/ 571818 w 589259"/>
                  <a:gd name="connsiteY9" fmla="*/ 26155 h 801325"/>
                  <a:gd name="connsiteX10" fmla="*/ 569332 w 589259"/>
                  <a:gd name="connsiteY10" fmla="*/ 19934 h 801325"/>
                  <a:gd name="connsiteX11" fmla="*/ 563117 w 589259"/>
                  <a:gd name="connsiteY11" fmla="*/ 16201 h 801325"/>
                  <a:gd name="connsiteX12" fmla="*/ 26107 w 589259"/>
                  <a:gd name="connsiteY12" fmla="*/ 0 h 801325"/>
                  <a:gd name="connsiteX13" fmla="*/ 563153 w 589259"/>
                  <a:gd name="connsiteY13" fmla="*/ 0 h 801325"/>
                  <a:gd name="connsiteX14" fmla="*/ 581800 w 589259"/>
                  <a:gd name="connsiteY14" fmla="*/ 7466 h 801325"/>
                  <a:gd name="connsiteX15" fmla="*/ 589259 w 589259"/>
                  <a:gd name="connsiteY15" fmla="*/ 26130 h 801325"/>
                  <a:gd name="connsiteX16" fmla="*/ 589259 w 589259"/>
                  <a:gd name="connsiteY16" fmla="*/ 775195 h 801325"/>
                  <a:gd name="connsiteX17" fmla="*/ 581800 w 589259"/>
                  <a:gd name="connsiteY17" fmla="*/ 793859 h 801325"/>
                  <a:gd name="connsiteX18" fmla="*/ 563153 w 589259"/>
                  <a:gd name="connsiteY18" fmla="*/ 801325 h 801325"/>
                  <a:gd name="connsiteX19" fmla="*/ 26107 w 589259"/>
                  <a:gd name="connsiteY19" fmla="*/ 801325 h 801325"/>
                  <a:gd name="connsiteX20" fmla="*/ 7459 w 589259"/>
                  <a:gd name="connsiteY20" fmla="*/ 793859 h 801325"/>
                  <a:gd name="connsiteX21" fmla="*/ 0 w 589259"/>
                  <a:gd name="connsiteY21" fmla="*/ 775195 h 801325"/>
                  <a:gd name="connsiteX22" fmla="*/ 0 w 589259"/>
                  <a:gd name="connsiteY22" fmla="*/ 26130 h 801325"/>
                  <a:gd name="connsiteX23" fmla="*/ 7459 w 589259"/>
                  <a:gd name="connsiteY23" fmla="*/ 7466 h 801325"/>
                  <a:gd name="connsiteX24" fmla="*/ 26107 w 589259"/>
                  <a:gd name="connsiteY24" fmla="*/ 0 h 80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9259" h="801325">
                    <a:moveTo>
                      <a:pt x="26142" y="16201"/>
                    </a:moveTo>
                    <a:cubicBezTo>
                      <a:pt x="23656" y="16201"/>
                      <a:pt x="22413" y="17445"/>
                      <a:pt x="19927" y="19934"/>
                    </a:cubicBezTo>
                    <a:cubicBezTo>
                      <a:pt x="17441" y="21178"/>
                      <a:pt x="17441" y="23667"/>
                      <a:pt x="17441" y="26155"/>
                    </a:cubicBezTo>
                    <a:lnTo>
                      <a:pt x="17441" y="775171"/>
                    </a:lnTo>
                    <a:cubicBezTo>
                      <a:pt x="17441" y="777659"/>
                      <a:pt x="17441" y="780147"/>
                      <a:pt x="19927" y="782636"/>
                    </a:cubicBezTo>
                    <a:cubicBezTo>
                      <a:pt x="22413" y="783880"/>
                      <a:pt x="23656" y="785124"/>
                      <a:pt x="26142" y="785124"/>
                    </a:cubicBezTo>
                    <a:lnTo>
                      <a:pt x="563117" y="785124"/>
                    </a:lnTo>
                    <a:cubicBezTo>
                      <a:pt x="565603" y="785124"/>
                      <a:pt x="568089" y="783880"/>
                      <a:pt x="569332" y="782636"/>
                    </a:cubicBezTo>
                    <a:cubicBezTo>
                      <a:pt x="570575" y="780147"/>
                      <a:pt x="571818" y="777659"/>
                      <a:pt x="571818" y="775171"/>
                    </a:cubicBezTo>
                    <a:lnTo>
                      <a:pt x="571818" y="26155"/>
                    </a:lnTo>
                    <a:cubicBezTo>
                      <a:pt x="571818" y="23667"/>
                      <a:pt x="570575" y="21178"/>
                      <a:pt x="569332" y="19934"/>
                    </a:cubicBezTo>
                    <a:cubicBezTo>
                      <a:pt x="568089" y="17445"/>
                      <a:pt x="565603" y="16201"/>
                      <a:pt x="563117" y="16201"/>
                    </a:cubicBezTo>
                    <a:close/>
                    <a:moveTo>
                      <a:pt x="26107" y="0"/>
                    </a:moveTo>
                    <a:lnTo>
                      <a:pt x="563153" y="0"/>
                    </a:lnTo>
                    <a:cubicBezTo>
                      <a:pt x="570612" y="0"/>
                      <a:pt x="576828" y="2489"/>
                      <a:pt x="581800" y="7466"/>
                    </a:cubicBezTo>
                    <a:cubicBezTo>
                      <a:pt x="585530" y="13687"/>
                      <a:pt x="589259" y="18665"/>
                      <a:pt x="589259" y="26130"/>
                    </a:cubicBezTo>
                    <a:lnTo>
                      <a:pt x="589259" y="775195"/>
                    </a:lnTo>
                    <a:cubicBezTo>
                      <a:pt x="589259" y="782661"/>
                      <a:pt x="585530" y="788882"/>
                      <a:pt x="581800" y="793859"/>
                    </a:cubicBezTo>
                    <a:cubicBezTo>
                      <a:pt x="576828" y="798837"/>
                      <a:pt x="570612" y="801325"/>
                      <a:pt x="563153" y="801325"/>
                    </a:cubicBezTo>
                    <a:lnTo>
                      <a:pt x="26107" y="801325"/>
                    </a:lnTo>
                    <a:cubicBezTo>
                      <a:pt x="19891" y="801325"/>
                      <a:pt x="12432" y="798837"/>
                      <a:pt x="7459" y="793859"/>
                    </a:cubicBezTo>
                    <a:cubicBezTo>
                      <a:pt x="2487" y="788882"/>
                      <a:pt x="0" y="782661"/>
                      <a:pt x="0" y="775195"/>
                    </a:cubicBezTo>
                    <a:lnTo>
                      <a:pt x="0" y="26130"/>
                    </a:lnTo>
                    <a:cubicBezTo>
                      <a:pt x="0" y="18665"/>
                      <a:pt x="2487" y="13687"/>
                      <a:pt x="7459" y="7466"/>
                    </a:cubicBezTo>
                    <a:cubicBezTo>
                      <a:pt x="12432" y="2489"/>
                      <a:pt x="19891" y="0"/>
                      <a:pt x="26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8ADB0A68-C094-454A-A917-6C73BF1842B5}"/>
                  </a:ext>
                </a:extLst>
              </p:cNvPr>
              <p:cNvSpPr/>
              <p:nvPr/>
            </p:nvSpPr>
            <p:spPr>
              <a:xfrm>
                <a:off x="6879265" y="4821661"/>
                <a:ext cx="240438" cy="429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346">
                    <a:moveTo>
                      <a:pt x="97" y="346"/>
                    </a:moveTo>
                    <a:cubicBezTo>
                      <a:pt x="70" y="346"/>
                      <a:pt x="46" y="335"/>
                      <a:pt x="29" y="318"/>
                    </a:cubicBezTo>
                    <a:cubicBezTo>
                      <a:pt x="11" y="301"/>
                      <a:pt x="0" y="276"/>
                      <a:pt x="0" y="249"/>
                    </a:cubicBezTo>
                    <a:lnTo>
                      <a:pt x="0" y="173"/>
                    </a:lnTo>
                    <a:lnTo>
                      <a:pt x="0" y="97"/>
                    </a:lnTo>
                    <a:cubicBezTo>
                      <a:pt x="0" y="70"/>
                      <a:pt x="11" y="46"/>
                      <a:pt x="29" y="29"/>
                    </a:cubicBezTo>
                    <a:cubicBezTo>
                      <a:pt x="46" y="11"/>
                      <a:pt x="70" y="0"/>
                      <a:pt x="97" y="0"/>
                    </a:cubicBezTo>
                    <a:cubicBezTo>
                      <a:pt x="123" y="0"/>
                      <a:pt x="148" y="11"/>
                      <a:pt x="165" y="29"/>
                    </a:cubicBezTo>
                    <a:cubicBezTo>
                      <a:pt x="183" y="46"/>
                      <a:pt x="194" y="70"/>
                      <a:pt x="194" y="97"/>
                    </a:cubicBezTo>
                    <a:lnTo>
                      <a:pt x="194" y="173"/>
                    </a:lnTo>
                    <a:lnTo>
                      <a:pt x="194" y="249"/>
                    </a:lnTo>
                    <a:cubicBezTo>
                      <a:pt x="194" y="276"/>
                      <a:pt x="183" y="301"/>
                      <a:pt x="165" y="318"/>
                    </a:cubicBezTo>
                    <a:cubicBezTo>
                      <a:pt x="148" y="335"/>
                      <a:pt x="123" y="346"/>
                      <a:pt x="97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35733F00-8FC2-054C-A7F6-5CAB7A1B5C71}"/>
                  </a:ext>
                </a:extLst>
              </p:cNvPr>
              <p:cNvSpPr/>
              <p:nvPr/>
            </p:nvSpPr>
            <p:spPr>
              <a:xfrm>
                <a:off x="6870545" y="4814184"/>
                <a:ext cx="256633" cy="446150"/>
              </a:xfrm>
              <a:custGeom>
                <a:avLst/>
                <a:gdLst>
                  <a:gd name="connsiteX0" fmla="*/ 128940 w 256633"/>
                  <a:gd name="connsiteY0" fmla="*/ 14955 h 446150"/>
                  <a:gd name="connsiteX1" fmla="*/ 49652 w 256633"/>
                  <a:gd name="connsiteY1" fmla="*/ 48503 h 446150"/>
                  <a:gd name="connsiteX2" fmla="*/ 17441 w 256633"/>
                  <a:gd name="connsiteY2" fmla="*/ 128022 h 446150"/>
                  <a:gd name="connsiteX3" fmla="*/ 17441 w 256633"/>
                  <a:gd name="connsiteY3" fmla="*/ 316882 h 446150"/>
                  <a:gd name="connsiteX4" fmla="*/ 49652 w 256633"/>
                  <a:gd name="connsiteY4" fmla="*/ 396402 h 446150"/>
                  <a:gd name="connsiteX5" fmla="*/ 128940 w 256633"/>
                  <a:gd name="connsiteY5" fmla="*/ 429949 h 446150"/>
                  <a:gd name="connsiteX6" fmla="*/ 208228 w 256633"/>
                  <a:gd name="connsiteY6" fmla="*/ 396402 h 446150"/>
                  <a:gd name="connsiteX7" fmla="*/ 240438 w 256633"/>
                  <a:gd name="connsiteY7" fmla="*/ 316882 h 446150"/>
                  <a:gd name="connsiteX8" fmla="*/ 240438 w 256633"/>
                  <a:gd name="connsiteY8" fmla="*/ 128022 h 446150"/>
                  <a:gd name="connsiteX9" fmla="*/ 208228 w 256633"/>
                  <a:gd name="connsiteY9" fmla="*/ 48503 h 446150"/>
                  <a:gd name="connsiteX10" fmla="*/ 128940 w 256633"/>
                  <a:gd name="connsiteY10" fmla="*/ 14955 h 446150"/>
                  <a:gd name="connsiteX11" fmla="*/ 128937 w 256633"/>
                  <a:gd name="connsiteY11" fmla="*/ 0 h 446150"/>
                  <a:gd name="connsiteX12" fmla="*/ 219440 w 256633"/>
                  <a:gd name="connsiteY12" fmla="*/ 37283 h 446150"/>
                  <a:gd name="connsiteX13" fmla="*/ 256633 w 256633"/>
                  <a:gd name="connsiteY13" fmla="*/ 128004 h 446150"/>
                  <a:gd name="connsiteX14" fmla="*/ 256633 w 256633"/>
                  <a:gd name="connsiteY14" fmla="*/ 316903 h 446150"/>
                  <a:gd name="connsiteX15" fmla="*/ 219440 w 256633"/>
                  <a:gd name="connsiteY15" fmla="*/ 408868 h 446150"/>
                  <a:gd name="connsiteX16" fmla="*/ 128937 w 256633"/>
                  <a:gd name="connsiteY16" fmla="*/ 446150 h 446150"/>
                  <a:gd name="connsiteX17" fmla="*/ 38433 w 256633"/>
                  <a:gd name="connsiteY17" fmla="*/ 408868 h 446150"/>
                  <a:gd name="connsiteX18" fmla="*/ 0 w 256633"/>
                  <a:gd name="connsiteY18" fmla="*/ 316903 h 446150"/>
                  <a:gd name="connsiteX19" fmla="*/ 0 w 256633"/>
                  <a:gd name="connsiteY19" fmla="*/ 128004 h 446150"/>
                  <a:gd name="connsiteX20" fmla="*/ 38433 w 256633"/>
                  <a:gd name="connsiteY20" fmla="*/ 37283 h 446150"/>
                  <a:gd name="connsiteX21" fmla="*/ 128937 w 256633"/>
                  <a:gd name="connsiteY21" fmla="*/ 0 h 44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6633" h="446150">
                    <a:moveTo>
                      <a:pt x="128940" y="14955"/>
                    </a:moveTo>
                    <a:cubicBezTo>
                      <a:pt x="99207" y="14955"/>
                      <a:pt x="70713" y="27380"/>
                      <a:pt x="49652" y="48503"/>
                    </a:cubicBezTo>
                    <a:cubicBezTo>
                      <a:pt x="28591" y="69625"/>
                      <a:pt x="17441" y="98203"/>
                      <a:pt x="17441" y="128022"/>
                    </a:cubicBezTo>
                    <a:lnTo>
                      <a:pt x="17441" y="316882"/>
                    </a:lnTo>
                    <a:cubicBezTo>
                      <a:pt x="17441" y="347944"/>
                      <a:pt x="28591" y="375279"/>
                      <a:pt x="49652" y="396402"/>
                    </a:cubicBezTo>
                    <a:cubicBezTo>
                      <a:pt x="70713" y="418767"/>
                      <a:pt x="99207" y="429949"/>
                      <a:pt x="128940" y="429949"/>
                    </a:cubicBezTo>
                    <a:cubicBezTo>
                      <a:pt x="158673" y="429949"/>
                      <a:pt x="185928" y="418767"/>
                      <a:pt x="208228" y="396402"/>
                    </a:cubicBezTo>
                    <a:cubicBezTo>
                      <a:pt x="229288" y="375279"/>
                      <a:pt x="240438" y="347944"/>
                      <a:pt x="240438" y="316882"/>
                    </a:cubicBezTo>
                    <a:lnTo>
                      <a:pt x="240438" y="128022"/>
                    </a:lnTo>
                    <a:cubicBezTo>
                      <a:pt x="240438" y="98203"/>
                      <a:pt x="229288" y="69625"/>
                      <a:pt x="208228" y="48503"/>
                    </a:cubicBezTo>
                    <a:cubicBezTo>
                      <a:pt x="185928" y="27380"/>
                      <a:pt x="158673" y="14955"/>
                      <a:pt x="128940" y="14955"/>
                    </a:cubicBezTo>
                    <a:close/>
                    <a:moveTo>
                      <a:pt x="128937" y="0"/>
                    </a:moveTo>
                    <a:cubicBezTo>
                      <a:pt x="163650" y="0"/>
                      <a:pt x="195884" y="12428"/>
                      <a:pt x="219440" y="37283"/>
                    </a:cubicBezTo>
                    <a:cubicBezTo>
                      <a:pt x="242996" y="60895"/>
                      <a:pt x="256633" y="93207"/>
                      <a:pt x="256633" y="128004"/>
                    </a:cubicBezTo>
                    <a:lnTo>
                      <a:pt x="256633" y="316903"/>
                    </a:lnTo>
                    <a:cubicBezTo>
                      <a:pt x="256633" y="351701"/>
                      <a:pt x="242996" y="384012"/>
                      <a:pt x="219440" y="408868"/>
                    </a:cubicBezTo>
                    <a:cubicBezTo>
                      <a:pt x="195884" y="432480"/>
                      <a:pt x="163650" y="446150"/>
                      <a:pt x="128937" y="446150"/>
                    </a:cubicBezTo>
                    <a:cubicBezTo>
                      <a:pt x="95463" y="446150"/>
                      <a:pt x="61989" y="432480"/>
                      <a:pt x="38433" y="408868"/>
                    </a:cubicBezTo>
                    <a:cubicBezTo>
                      <a:pt x="13638" y="384012"/>
                      <a:pt x="0" y="351701"/>
                      <a:pt x="0" y="316903"/>
                    </a:cubicBezTo>
                    <a:lnTo>
                      <a:pt x="0" y="128004"/>
                    </a:lnTo>
                    <a:cubicBezTo>
                      <a:pt x="0" y="93207"/>
                      <a:pt x="13638" y="60895"/>
                      <a:pt x="38433" y="37283"/>
                    </a:cubicBezTo>
                    <a:cubicBezTo>
                      <a:pt x="61989" y="12428"/>
                      <a:pt x="95463" y="0"/>
                      <a:pt x="1289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88" name="Group 687">
              <a:extLst>
                <a:ext uri="{FF2B5EF4-FFF2-40B4-BE49-F238E27FC236}">
                  <a16:creationId xmlns:a16="http://schemas.microsoft.com/office/drawing/2014/main" id="{154B7F43-B3CC-7E4B-81F0-6DC61EE4E46D}"/>
                </a:ext>
              </a:extLst>
            </p:cNvPr>
            <p:cNvGrpSpPr/>
            <p:nvPr/>
          </p:nvGrpSpPr>
          <p:grpSpPr>
            <a:xfrm>
              <a:off x="2184798" y="6784472"/>
              <a:ext cx="10071628" cy="5229179"/>
              <a:chOff x="2184798" y="6784472"/>
              <a:chExt cx="10071628" cy="5229179"/>
            </a:xfrm>
          </p:grpSpPr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272945E7-37A8-1F47-8DBF-799592A55144}"/>
                  </a:ext>
                </a:extLst>
              </p:cNvPr>
              <p:cNvSpPr/>
              <p:nvPr/>
            </p:nvSpPr>
            <p:spPr>
              <a:xfrm>
                <a:off x="7836033" y="11275883"/>
                <a:ext cx="2879021" cy="7290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12" h="586">
                    <a:moveTo>
                      <a:pt x="2191" y="0"/>
                    </a:moveTo>
                    <a:lnTo>
                      <a:pt x="1157" y="0"/>
                    </a:lnTo>
                    <a:lnTo>
                      <a:pt x="122" y="0"/>
                    </a:lnTo>
                    <a:cubicBezTo>
                      <a:pt x="89" y="0"/>
                      <a:pt x="58" y="17"/>
                      <a:pt x="36" y="44"/>
                    </a:cubicBezTo>
                    <a:cubicBezTo>
                      <a:pt x="14" y="72"/>
                      <a:pt x="0" y="110"/>
                      <a:pt x="0" y="153"/>
                    </a:cubicBezTo>
                    <a:lnTo>
                      <a:pt x="0" y="293"/>
                    </a:lnTo>
                    <a:lnTo>
                      <a:pt x="0" y="433"/>
                    </a:lnTo>
                    <a:cubicBezTo>
                      <a:pt x="0" y="475"/>
                      <a:pt x="14" y="514"/>
                      <a:pt x="36" y="542"/>
                    </a:cubicBezTo>
                    <a:cubicBezTo>
                      <a:pt x="58" y="569"/>
                      <a:pt x="89" y="586"/>
                      <a:pt x="122" y="586"/>
                    </a:cubicBezTo>
                    <a:lnTo>
                      <a:pt x="1157" y="586"/>
                    </a:lnTo>
                    <a:lnTo>
                      <a:pt x="2191" y="586"/>
                    </a:lnTo>
                    <a:cubicBezTo>
                      <a:pt x="2225" y="586"/>
                      <a:pt x="2255" y="569"/>
                      <a:pt x="2277" y="542"/>
                    </a:cubicBezTo>
                    <a:cubicBezTo>
                      <a:pt x="2299" y="514"/>
                      <a:pt x="2312" y="475"/>
                      <a:pt x="2312" y="433"/>
                    </a:cubicBezTo>
                    <a:lnTo>
                      <a:pt x="2312" y="293"/>
                    </a:lnTo>
                    <a:lnTo>
                      <a:pt x="2312" y="153"/>
                    </a:lnTo>
                    <a:cubicBezTo>
                      <a:pt x="2312" y="110"/>
                      <a:pt x="2299" y="72"/>
                      <a:pt x="2277" y="44"/>
                    </a:cubicBezTo>
                    <a:cubicBezTo>
                      <a:pt x="2255" y="17"/>
                      <a:pt x="2225" y="0"/>
                      <a:pt x="2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D2926974-DD4F-2A4C-A4AA-497AAFB97E0B}"/>
                  </a:ext>
                </a:extLst>
              </p:cNvPr>
              <p:cNvSpPr/>
              <p:nvPr/>
            </p:nvSpPr>
            <p:spPr>
              <a:xfrm>
                <a:off x="7583138" y="10822255"/>
                <a:ext cx="3098284" cy="11826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8" h="950">
                    <a:moveTo>
                      <a:pt x="7" y="950"/>
                    </a:moveTo>
                    <a:cubicBezTo>
                      <a:pt x="7" y="950"/>
                      <a:pt x="-3" y="735"/>
                      <a:pt x="1" y="596"/>
                    </a:cubicBezTo>
                    <a:cubicBezTo>
                      <a:pt x="7" y="424"/>
                      <a:pt x="0" y="315"/>
                      <a:pt x="90" y="254"/>
                    </a:cubicBezTo>
                    <a:cubicBezTo>
                      <a:pt x="218" y="168"/>
                      <a:pt x="654" y="0"/>
                      <a:pt x="654" y="0"/>
                    </a:cubicBezTo>
                    <a:lnTo>
                      <a:pt x="2483" y="0"/>
                    </a:lnTo>
                    <a:cubicBezTo>
                      <a:pt x="2483" y="0"/>
                      <a:pt x="2532" y="325"/>
                      <a:pt x="2342" y="463"/>
                    </a:cubicBezTo>
                    <a:cubicBezTo>
                      <a:pt x="2104" y="635"/>
                      <a:pt x="1476" y="828"/>
                      <a:pt x="1476" y="828"/>
                    </a:cubicBezTo>
                    <a:lnTo>
                      <a:pt x="1466" y="9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66E8DF85-E9DF-2B42-B40F-5AA3B77A6EE1}"/>
                  </a:ext>
                </a:extLst>
              </p:cNvPr>
              <p:cNvSpPr/>
              <p:nvPr/>
            </p:nvSpPr>
            <p:spPr>
              <a:xfrm>
                <a:off x="7574040" y="10813532"/>
                <a:ext cx="3116209" cy="1200119"/>
              </a:xfrm>
              <a:custGeom>
                <a:avLst/>
                <a:gdLst>
                  <a:gd name="connsiteX0" fmla="*/ 826009 w 3116209"/>
                  <a:gd name="connsiteY0" fmla="*/ 16201 h 1200119"/>
                  <a:gd name="connsiteX1" fmla="*/ 124913 w 3116209"/>
                  <a:gd name="connsiteY1" fmla="*/ 332406 h 1200119"/>
                  <a:gd name="connsiteX2" fmla="*/ 20309 w 3116209"/>
                  <a:gd name="connsiteY2" fmla="*/ 690937 h 1200119"/>
                  <a:gd name="connsiteX3" fmla="*/ 19064 w 3116209"/>
                  <a:gd name="connsiteY3" fmla="*/ 750692 h 1200119"/>
                  <a:gd name="connsiteX4" fmla="*/ 25290 w 3116209"/>
                  <a:gd name="connsiteY4" fmla="*/ 1182672 h 1200119"/>
                  <a:gd name="connsiteX5" fmla="*/ 1827220 w 3116209"/>
                  <a:gd name="connsiteY5" fmla="*/ 1182672 h 1200119"/>
                  <a:gd name="connsiteX6" fmla="*/ 1838428 w 3116209"/>
                  <a:gd name="connsiteY6" fmla="*/ 1038264 h 1200119"/>
                  <a:gd name="connsiteX7" fmla="*/ 1843409 w 3116209"/>
                  <a:gd name="connsiteY7" fmla="*/ 1032039 h 1200119"/>
                  <a:gd name="connsiteX8" fmla="*/ 2919337 w 3116209"/>
                  <a:gd name="connsiteY8" fmla="*/ 578896 h 1200119"/>
                  <a:gd name="connsiteX9" fmla="*/ 3093677 w 3116209"/>
                  <a:gd name="connsiteY9" fmla="*/ 231569 h 1200119"/>
                  <a:gd name="connsiteX10" fmla="*/ 3094922 w 3116209"/>
                  <a:gd name="connsiteY10" fmla="*/ 16201 h 1200119"/>
                  <a:gd name="connsiteX11" fmla="*/ 822271 w 3116209"/>
                  <a:gd name="connsiteY11" fmla="*/ 0 h 1200119"/>
                  <a:gd name="connsiteX12" fmla="*/ 3099913 w 3116209"/>
                  <a:gd name="connsiteY12" fmla="*/ 0 h 1200119"/>
                  <a:gd name="connsiteX13" fmla="*/ 3108630 w 3116209"/>
                  <a:gd name="connsiteY13" fmla="*/ 7470 h 1200119"/>
                  <a:gd name="connsiteX14" fmla="*/ 3109876 w 3116209"/>
                  <a:gd name="connsiteY14" fmla="*/ 234048 h 1200119"/>
                  <a:gd name="connsiteX15" fmla="*/ 2928063 w 3116209"/>
                  <a:gd name="connsiteY15" fmla="*/ 592590 h 1200119"/>
                  <a:gd name="connsiteX16" fmla="*/ 1853374 w 3116209"/>
                  <a:gd name="connsiteY16" fmla="*/ 1045747 h 1200119"/>
                  <a:gd name="connsiteX17" fmla="*/ 1840921 w 3116209"/>
                  <a:gd name="connsiteY17" fmla="*/ 1192649 h 1200119"/>
                  <a:gd name="connsiteX18" fmla="*/ 1833449 w 3116209"/>
                  <a:gd name="connsiteY18" fmla="*/ 1200119 h 1200119"/>
                  <a:gd name="connsiteX19" fmla="*/ 16566 w 3116209"/>
                  <a:gd name="connsiteY19" fmla="*/ 1200119 h 1200119"/>
                  <a:gd name="connsiteX20" fmla="*/ 9094 w 3116209"/>
                  <a:gd name="connsiteY20" fmla="*/ 1192649 h 1200119"/>
                  <a:gd name="connsiteX21" fmla="*/ 1623 w 3116209"/>
                  <a:gd name="connsiteY21" fmla="*/ 750697 h 1200119"/>
                  <a:gd name="connsiteX22" fmla="*/ 2868 w 3116209"/>
                  <a:gd name="connsiteY22" fmla="*/ 690940 h 1200119"/>
                  <a:gd name="connsiteX23" fmla="*/ 114944 w 3116209"/>
                  <a:gd name="connsiteY23" fmla="*/ 318704 h 1200119"/>
                  <a:gd name="connsiteX24" fmla="*/ 819780 w 3116209"/>
                  <a:gd name="connsiteY24" fmla="*/ 1245 h 1200119"/>
                  <a:gd name="connsiteX25" fmla="*/ 822271 w 3116209"/>
                  <a:gd name="connsiteY25" fmla="*/ 0 h 120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16209" h="1200119">
                    <a:moveTo>
                      <a:pt x="826009" y="16201"/>
                    </a:moveTo>
                    <a:cubicBezTo>
                      <a:pt x="794877" y="28650"/>
                      <a:pt x="279329" y="229079"/>
                      <a:pt x="124913" y="332406"/>
                    </a:cubicBezTo>
                    <a:cubicBezTo>
                      <a:pt x="27781" y="398385"/>
                      <a:pt x="25290" y="515406"/>
                      <a:pt x="20309" y="690937"/>
                    </a:cubicBezTo>
                    <a:cubicBezTo>
                      <a:pt x="20309" y="710855"/>
                      <a:pt x="19064" y="730773"/>
                      <a:pt x="19064" y="750692"/>
                    </a:cubicBezTo>
                    <a:cubicBezTo>
                      <a:pt x="14082" y="905059"/>
                      <a:pt x="24045" y="1137856"/>
                      <a:pt x="25290" y="1182672"/>
                    </a:cubicBezTo>
                    <a:lnTo>
                      <a:pt x="1827220" y="1182672"/>
                    </a:lnTo>
                    <a:lnTo>
                      <a:pt x="1838428" y="1038264"/>
                    </a:lnTo>
                    <a:cubicBezTo>
                      <a:pt x="1838428" y="1035774"/>
                      <a:pt x="1840918" y="1032039"/>
                      <a:pt x="1843409" y="1032039"/>
                    </a:cubicBezTo>
                    <a:cubicBezTo>
                      <a:pt x="1852126" y="1029549"/>
                      <a:pt x="2629185" y="789284"/>
                      <a:pt x="2919337" y="578896"/>
                    </a:cubicBezTo>
                    <a:cubicBezTo>
                      <a:pt x="2986582" y="530345"/>
                      <a:pt x="3070017" y="431998"/>
                      <a:pt x="3093677" y="231569"/>
                    </a:cubicBezTo>
                    <a:cubicBezTo>
                      <a:pt x="3106130" y="130732"/>
                      <a:pt x="3098658" y="42344"/>
                      <a:pt x="3094922" y="16201"/>
                    </a:cubicBezTo>
                    <a:close/>
                    <a:moveTo>
                      <a:pt x="822271" y="0"/>
                    </a:moveTo>
                    <a:lnTo>
                      <a:pt x="3099913" y="0"/>
                    </a:lnTo>
                    <a:cubicBezTo>
                      <a:pt x="3104894" y="0"/>
                      <a:pt x="3108630" y="2490"/>
                      <a:pt x="3108630" y="7470"/>
                    </a:cubicBezTo>
                    <a:cubicBezTo>
                      <a:pt x="3108630" y="8715"/>
                      <a:pt x="3124819" y="110799"/>
                      <a:pt x="3109876" y="234048"/>
                    </a:cubicBezTo>
                    <a:cubicBezTo>
                      <a:pt x="3091196" y="397135"/>
                      <a:pt x="3027686" y="520384"/>
                      <a:pt x="2928063" y="592590"/>
                    </a:cubicBezTo>
                    <a:cubicBezTo>
                      <a:pt x="2647872" y="795515"/>
                      <a:pt x="1923111" y="1024583"/>
                      <a:pt x="1853374" y="1045747"/>
                    </a:cubicBezTo>
                    <a:lnTo>
                      <a:pt x="1840921" y="1192649"/>
                    </a:lnTo>
                    <a:cubicBezTo>
                      <a:pt x="1840921" y="1196384"/>
                      <a:pt x="1838431" y="1200119"/>
                      <a:pt x="1833449" y="1200119"/>
                    </a:cubicBezTo>
                    <a:lnTo>
                      <a:pt x="16566" y="1200119"/>
                    </a:lnTo>
                    <a:cubicBezTo>
                      <a:pt x="12830" y="1200119"/>
                      <a:pt x="9094" y="1196384"/>
                      <a:pt x="9094" y="1192649"/>
                    </a:cubicBezTo>
                    <a:cubicBezTo>
                      <a:pt x="9094" y="1188915"/>
                      <a:pt x="-4604" y="922498"/>
                      <a:pt x="1623" y="750697"/>
                    </a:cubicBezTo>
                    <a:cubicBezTo>
                      <a:pt x="1623" y="730778"/>
                      <a:pt x="2868" y="710859"/>
                      <a:pt x="2868" y="690940"/>
                    </a:cubicBezTo>
                    <a:cubicBezTo>
                      <a:pt x="7849" y="509179"/>
                      <a:pt x="10340" y="388420"/>
                      <a:pt x="114944" y="318704"/>
                    </a:cubicBezTo>
                    <a:cubicBezTo>
                      <a:pt x="274342" y="211639"/>
                      <a:pt x="814799" y="2490"/>
                      <a:pt x="819780" y="1245"/>
                    </a:cubicBezTo>
                    <a:cubicBezTo>
                      <a:pt x="821026" y="1245"/>
                      <a:pt x="822271" y="0"/>
                      <a:pt x="8222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B2A7964B-1572-A142-BF49-3F4887F4330E}"/>
                  </a:ext>
                </a:extLst>
              </p:cNvPr>
              <p:cNvSpPr/>
              <p:nvPr/>
            </p:nvSpPr>
            <p:spPr>
              <a:xfrm>
                <a:off x="8323135" y="11247216"/>
                <a:ext cx="160707" cy="7664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" h="616">
                    <a:moveTo>
                      <a:pt x="14" y="616"/>
                    </a:moveTo>
                    <a:cubicBezTo>
                      <a:pt x="10" y="616"/>
                      <a:pt x="7" y="613"/>
                      <a:pt x="7" y="609"/>
                    </a:cubicBezTo>
                    <a:lnTo>
                      <a:pt x="0" y="226"/>
                    </a:lnTo>
                    <a:cubicBezTo>
                      <a:pt x="0" y="224"/>
                      <a:pt x="-1" y="177"/>
                      <a:pt x="13" y="126"/>
                    </a:cubicBezTo>
                    <a:cubicBezTo>
                      <a:pt x="31" y="57"/>
                      <a:pt x="68" y="13"/>
                      <a:pt x="121" y="0"/>
                    </a:cubicBezTo>
                    <a:cubicBezTo>
                      <a:pt x="125" y="-1"/>
                      <a:pt x="129" y="1"/>
                      <a:pt x="130" y="5"/>
                    </a:cubicBezTo>
                    <a:cubicBezTo>
                      <a:pt x="131" y="8"/>
                      <a:pt x="129" y="12"/>
                      <a:pt x="125" y="13"/>
                    </a:cubicBezTo>
                    <a:cubicBezTo>
                      <a:pt x="8" y="42"/>
                      <a:pt x="14" y="223"/>
                      <a:pt x="14" y="225"/>
                    </a:cubicBezTo>
                    <a:lnTo>
                      <a:pt x="21" y="609"/>
                    </a:lnTo>
                    <a:cubicBezTo>
                      <a:pt x="21" y="613"/>
                      <a:pt x="17" y="616"/>
                      <a:pt x="14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72507390-C677-2E42-95D1-F5FB4039CD80}"/>
                  </a:ext>
                </a:extLst>
              </p:cNvPr>
              <p:cNvSpPr/>
              <p:nvPr/>
            </p:nvSpPr>
            <p:spPr>
              <a:xfrm>
                <a:off x="2193843" y="10004726"/>
                <a:ext cx="10054785" cy="915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72" h="736">
                    <a:moveTo>
                      <a:pt x="6146" y="736"/>
                    </a:moveTo>
                    <a:lnTo>
                      <a:pt x="8072" y="0"/>
                    </a:lnTo>
                    <a:lnTo>
                      <a:pt x="1926" y="0"/>
                    </a:lnTo>
                    <a:lnTo>
                      <a:pt x="0" y="73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644EB932-F918-414F-A88C-3A40B5DD0ABE}"/>
                  </a:ext>
                </a:extLst>
              </p:cNvPr>
              <p:cNvSpPr/>
              <p:nvPr/>
            </p:nvSpPr>
            <p:spPr>
              <a:xfrm>
                <a:off x="2184798" y="9996002"/>
                <a:ext cx="10071628" cy="933426"/>
              </a:xfrm>
              <a:custGeom>
                <a:avLst/>
                <a:gdLst>
                  <a:gd name="connsiteX0" fmla="*/ 2409388 w 10071628"/>
                  <a:gd name="connsiteY0" fmla="*/ 16204 h 933426"/>
                  <a:gd name="connsiteX1" fmla="*/ 53890 w 10071628"/>
                  <a:gd name="connsiteY1" fmla="*/ 917228 h 933426"/>
                  <a:gd name="connsiteX2" fmla="*/ 7662234 w 10071628"/>
                  <a:gd name="connsiteY2" fmla="*/ 917228 h 933426"/>
                  <a:gd name="connsiteX3" fmla="*/ 10018978 w 10071628"/>
                  <a:gd name="connsiteY3" fmla="*/ 16204 h 933426"/>
                  <a:gd name="connsiteX4" fmla="*/ 2405650 w 10071628"/>
                  <a:gd name="connsiteY4" fmla="*/ 0 h 933426"/>
                  <a:gd name="connsiteX5" fmla="*/ 2408142 w 10071628"/>
                  <a:gd name="connsiteY5" fmla="*/ 0 h 933426"/>
                  <a:gd name="connsiteX6" fmla="*/ 10063830 w 10071628"/>
                  <a:gd name="connsiteY6" fmla="*/ 0 h 933426"/>
                  <a:gd name="connsiteX7" fmla="*/ 10071304 w 10071628"/>
                  <a:gd name="connsiteY7" fmla="*/ 6223 h 933426"/>
                  <a:gd name="connsiteX8" fmla="*/ 10066321 w 10071628"/>
                  <a:gd name="connsiteY8" fmla="*/ 16179 h 933426"/>
                  <a:gd name="connsiteX9" fmla="*/ 7667224 w 10071628"/>
                  <a:gd name="connsiteY9" fmla="*/ 933426 h 933426"/>
                  <a:gd name="connsiteX10" fmla="*/ 7664732 w 10071628"/>
                  <a:gd name="connsiteY10" fmla="*/ 933426 h 933426"/>
                  <a:gd name="connsiteX11" fmla="*/ 9044 w 10071628"/>
                  <a:gd name="connsiteY11" fmla="*/ 933426 h 933426"/>
                  <a:gd name="connsiteX12" fmla="*/ 324 w 10071628"/>
                  <a:gd name="connsiteY12" fmla="*/ 927203 h 933426"/>
                  <a:gd name="connsiteX13" fmla="*/ 5307 w 10071628"/>
                  <a:gd name="connsiteY13" fmla="*/ 917247 h 93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71628" h="933426">
                    <a:moveTo>
                      <a:pt x="2409388" y="16204"/>
                    </a:moveTo>
                    <a:lnTo>
                      <a:pt x="53890" y="917228"/>
                    </a:lnTo>
                    <a:lnTo>
                      <a:pt x="7662234" y="917228"/>
                    </a:lnTo>
                    <a:lnTo>
                      <a:pt x="10018978" y="16204"/>
                    </a:lnTo>
                    <a:close/>
                    <a:moveTo>
                      <a:pt x="2405650" y="0"/>
                    </a:moveTo>
                    <a:cubicBezTo>
                      <a:pt x="2405650" y="0"/>
                      <a:pt x="2406896" y="0"/>
                      <a:pt x="2408142" y="0"/>
                    </a:cubicBezTo>
                    <a:lnTo>
                      <a:pt x="10063830" y="0"/>
                    </a:lnTo>
                    <a:cubicBezTo>
                      <a:pt x="10068813" y="0"/>
                      <a:pt x="10071304" y="2489"/>
                      <a:pt x="10071304" y="6223"/>
                    </a:cubicBezTo>
                    <a:cubicBezTo>
                      <a:pt x="10072550" y="9957"/>
                      <a:pt x="10070058" y="14935"/>
                      <a:pt x="10066321" y="16179"/>
                    </a:cubicBezTo>
                    <a:lnTo>
                      <a:pt x="7667224" y="933426"/>
                    </a:lnTo>
                    <a:cubicBezTo>
                      <a:pt x="7665978" y="933426"/>
                      <a:pt x="7664732" y="933426"/>
                      <a:pt x="7664732" y="933426"/>
                    </a:cubicBezTo>
                    <a:lnTo>
                      <a:pt x="9044" y="933426"/>
                    </a:lnTo>
                    <a:cubicBezTo>
                      <a:pt x="4061" y="933426"/>
                      <a:pt x="1570" y="930937"/>
                      <a:pt x="324" y="927203"/>
                    </a:cubicBezTo>
                    <a:cubicBezTo>
                      <a:pt x="-922" y="923469"/>
                      <a:pt x="1570" y="918491"/>
                      <a:pt x="5307" y="917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9EB94055-74B7-0845-864B-F43B3FF7A805}"/>
                  </a:ext>
                </a:extLst>
              </p:cNvPr>
              <p:cNvSpPr/>
              <p:nvPr/>
            </p:nvSpPr>
            <p:spPr>
              <a:xfrm>
                <a:off x="4297985" y="10327502"/>
                <a:ext cx="809765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1" h="106">
                    <a:moveTo>
                      <a:pt x="651" y="56"/>
                    </a:moveTo>
                    <a:cubicBezTo>
                      <a:pt x="651" y="84"/>
                      <a:pt x="505" y="106"/>
                      <a:pt x="325" y="106"/>
                    </a:cubicBezTo>
                    <a:cubicBezTo>
                      <a:pt x="146" y="106"/>
                      <a:pt x="0" y="84"/>
                      <a:pt x="0" y="56"/>
                    </a:cubicBezTo>
                    <a:lnTo>
                      <a:pt x="0" y="0"/>
                    </a:lnTo>
                    <a:cubicBezTo>
                      <a:pt x="0" y="28"/>
                      <a:pt x="146" y="49"/>
                      <a:pt x="325" y="49"/>
                    </a:cubicBezTo>
                    <a:cubicBezTo>
                      <a:pt x="505" y="49"/>
                      <a:pt x="651" y="28"/>
                      <a:pt x="6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E0B1BF45-31D3-DE4C-BDEA-7E7252E19F13}"/>
                  </a:ext>
                </a:extLst>
              </p:cNvPr>
              <p:cNvSpPr/>
              <p:nvPr/>
            </p:nvSpPr>
            <p:spPr>
              <a:xfrm>
                <a:off x="4289264" y="10318779"/>
                <a:ext cx="825960" cy="148301"/>
              </a:xfrm>
              <a:custGeom>
                <a:avLst/>
                <a:gdLst>
                  <a:gd name="connsiteX0" fmla="*/ 17441 w 825960"/>
                  <a:gd name="connsiteY0" fmla="*/ 31152 h 148301"/>
                  <a:gd name="connsiteX1" fmla="*/ 17441 w 825960"/>
                  <a:gd name="connsiteY1" fmla="*/ 77924 h 148301"/>
                  <a:gd name="connsiteX2" fmla="*/ 412981 w 825960"/>
                  <a:gd name="connsiteY2" fmla="*/ 130850 h 148301"/>
                  <a:gd name="connsiteX3" fmla="*/ 809765 w 825960"/>
                  <a:gd name="connsiteY3" fmla="*/ 77924 h 148301"/>
                  <a:gd name="connsiteX4" fmla="*/ 809765 w 825960"/>
                  <a:gd name="connsiteY4" fmla="*/ 31152 h 148301"/>
                  <a:gd name="connsiteX5" fmla="*/ 700308 w 825960"/>
                  <a:gd name="connsiteY5" fmla="*/ 59461 h 148301"/>
                  <a:gd name="connsiteX6" fmla="*/ 412981 w 825960"/>
                  <a:gd name="connsiteY6" fmla="*/ 77924 h 148301"/>
                  <a:gd name="connsiteX7" fmla="*/ 125655 w 825960"/>
                  <a:gd name="connsiteY7" fmla="*/ 59461 h 148301"/>
                  <a:gd name="connsiteX8" fmla="*/ 17441 w 825960"/>
                  <a:gd name="connsiteY8" fmla="*/ 31152 h 148301"/>
                  <a:gd name="connsiteX9" fmla="*/ 8708 w 825960"/>
                  <a:gd name="connsiteY9" fmla="*/ 0 h 148301"/>
                  <a:gd name="connsiteX10" fmla="*/ 17415 w 825960"/>
                  <a:gd name="connsiteY10" fmla="*/ 8651 h 148301"/>
                  <a:gd name="connsiteX11" fmla="*/ 412980 w 825960"/>
                  <a:gd name="connsiteY11" fmla="*/ 61792 h 148301"/>
                  <a:gd name="connsiteX12" fmla="*/ 809789 w 825960"/>
                  <a:gd name="connsiteY12" fmla="*/ 8651 h 148301"/>
                  <a:gd name="connsiteX13" fmla="*/ 818497 w 825960"/>
                  <a:gd name="connsiteY13" fmla="*/ 0 h 148301"/>
                  <a:gd name="connsiteX14" fmla="*/ 825960 w 825960"/>
                  <a:gd name="connsiteY14" fmla="*/ 8651 h 148301"/>
                  <a:gd name="connsiteX15" fmla="*/ 825960 w 825960"/>
                  <a:gd name="connsiteY15" fmla="*/ 77858 h 148301"/>
                  <a:gd name="connsiteX16" fmla="*/ 700325 w 825960"/>
                  <a:gd name="connsiteY16" fmla="*/ 129763 h 148301"/>
                  <a:gd name="connsiteX17" fmla="*/ 412980 w 825960"/>
                  <a:gd name="connsiteY17" fmla="*/ 148301 h 148301"/>
                  <a:gd name="connsiteX18" fmla="*/ 125636 w 825960"/>
                  <a:gd name="connsiteY18" fmla="*/ 129763 h 148301"/>
                  <a:gd name="connsiteX19" fmla="*/ 0 w 825960"/>
                  <a:gd name="connsiteY19" fmla="*/ 77858 h 148301"/>
                  <a:gd name="connsiteX20" fmla="*/ 0 w 825960"/>
                  <a:gd name="connsiteY20" fmla="*/ 8651 h 148301"/>
                  <a:gd name="connsiteX21" fmla="*/ 8708 w 825960"/>
                  <a:gd name="connsiteY21" fmla="*/ 0 h 1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5960" h="148301">
                    <a:moveTo>
                      <a:pt x="17441" y="31152"/>
                    </a:moveTo>
                    <a:lnTo>
                      <a:pt x="17441" y="77924"/>
                    </a:lnTo>
                    <a:cubicBezTo>
                      <a:pt x="17441" y="96386"/>
                      <a:pt x="153019" y="130850"/>
                      <a:pt x="412981" y="130850"/>
                    </a:cubicBezTo>
                    <a:cubicBezTo>
                      <a:pt x="672943" y="130850"/>
                      <a:pt x="809765" y="96386"/>
                      <a:pt x="809765" y="77924"/>
                    </a:cubicBezTo>
                    <a:lnTo>
                      <a:pt x="809765" y="31152"/>
                    </a:lnTo>
                    <a:cubicBezTo>
                      <a:pt x="792352" y="40999"/>
                      <a:pt x="761256" y="50845"/>
                      <a:pt x="700308" y="59461"/>
                    </a:cubicBezTo>
                    <a:cubicBezTo>
                      <a:pt x="624434" y="71770"/>
                      <a:pt x="521195" y="77924"/>
                      <a:pt x="412981" y="77924"/>
                    </a:cubicBezTo>
                    <a:cubicBezTo>
                      <a:pt x="304768" y="77924"/>
                      <a:pt x="202773" y="71770"/>
                      <a:pt x="125655" y="59461"/>
                    </a:cubicBezTo>
                    <a:cubicBezTo>
                      <a:pt x="64707" y="50845"/>
                      <a:pt x="33611" y="40999"/>
                      <a:pt x="17441" y="31152"/>
                    </a:cubicBezTo>
                    <a:close/>
                    <a:moveTo>
                      <a:pt x="8708" y="0"/>
                    </a:moveTo>
                    <a:cubicBezTo>
                      <a:pt x="12439" y="0"/>
                      <a:pt x="17415" y="3708"/>
                      <a:pt x="17415" y="8651"/>
                    </a:cubicBezTo>
                    <a:cubicBezTo>
                      <a:pt x="17415" y="27189"/>
                      <a:pt x="153002" y="61792"/>
                      <a:pt x="412980" y="61792"/>
                    </a:cubicBezTo>
                    <a:cubicBezTo>
                      <a:pt x="672959" y="61792"/>
                      <a:pt x="809789" y="27189"/>
                      <a:pt x="809789" y="8651"/>
                    </a:cubicBezTo>
                    <a:cubicBezTo>
                      <a:pt x="809789" y="3708"/>
                      <a:pt x="813521" y="0"/>
                      <a:pt x="818497" y="0"/>
                    </a:cubicBezTo>
                    <a:cubicBezTo>
                      <a:pt x="822228" y="0"/>
                      <a:pt x="825960" y="3708"/>
                      <a:pt x="825960" y="8651"/>
                    </a:cubicBezTo>
                    <a:lnTo>
                      <a:pt x="825960" y="77858"/>
                    </a:lnTo>
                    <a:cubicBezTo>
                      <a:pt x="825960" y="92688"/>
                      <a:pt x="813521" y="112462"/>
                      <a:pt x="700325" y="129763"/>
                    </a:cubicBezTo>
                    <a:cubicBezTo>
                      <a:pt x="624446" y="142122"/>
                      <a:pt x="521201" y="148301"/>
                      <a:pt x="412980" y="148301"/>
                    </a:cubicBezTo>
                    <a:cubicBezTo>
                      <a:pt x="304760" y="148301"/>
                      <a:pt x="202758" y="142122"/>
                      <a:pt x="125636" y="129763"/>
                    </a:cubicBezTo>
                    <a:cubicBezTo>
                      <a:pt x="12439" y="112462"/>
                      <a:pt x="0" y="92688"/>
                      <a:pt x="0" y="77858"/>
                    </a:cubicBezTo>
                    <a:lnTo>
                      <a:pt x="0" y="8651"/>
                    </a:lnTo>
                    <a:cubicBezTo>
                      <a:pt x="0" y="3708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940AD64B-B60B-8A4D-BDCF-BAB44AF3A6E3}"/>
                  </a:ext>
                </a:extLst>
              </p:cNvPr>
              <p:cNvSpPr/>
              <p:nvPr/>
            </p:nvSpPr>
            <p:spPr>
              <a:xfrm>
                <a:off x="4297985" y="10265191"/>
                <a:ext cx="809765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1" h="99">
                    <a:moveTo>
                      <a:pt x="651" y="50"/>
                    </a:moveTo>
                    <a:cubicBezTo>
                      <a:pt x="651" y="78"/>
                      <a:pt x="505" y="99"/>
                      <a:pt x="325" y="99"/>
                    </a:cubicBezTo>
                    <a:cubicBezTo>
                      <a:pt x="146" y="99"/>
                      <a:pt x="0" y="78"/>
                      <a:pt x="0" y="50"/>
                    </a:cubicBezTo>
                    <a:cubicBezTo>
                      <a:pt x="0" y="22"/>
                      <a:pt x="146" y="0"/>
                      <a:pt x="325" y="0"/>
                    </a:cubicBezTo>
                    <a:cubicBezTo>
                      <a:pt x="505" y="0"/>
                      <a:pt x="651" y="22"/>
                      <a:pt x="651" y="5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A2F54ACA-8487-CB4B-BF92-C9A18786AC54}"/>
                  </a:ext>
                </a:extLst>
              </p:cNvPr>
              <p:cNvSpPr/>
              <p:nvPr/>
            </p:nvSpPr>
            <p:spPr>
              <a:xfrm>
                <a:off x="4289264" y="10257714"/>
                <a:ext cx="825960" cy="138331"/>
              </a:xfrm>
              <a:custGeom>
                <a:avLst/>
                <a:gdLst>
                  <a:gd name="connsiteX0" fmla="*/ 412981 w 825960"/>
                  <a:gd name="connsiteY0" fmla="*/ 16201 h 138331"/>
                  <a:gd name="connsiteX1" fmla="*/ 17441 w 825960"/>
                  <a:gd name="connsiteY1" fmla="*/ 69166 h 138331"/>
                  <a:gd name="connsiteX2" fmla="*/ 412981 w 825960"/>
                  <a:gd name="connsiteY2" fmla="*/ 122130 h 138331"/>
                  <a:gd name="connsiteX3" fmla="*/ 809765 w 825960"/>
                  <a:gd name="connsiteY3" fmla="*/ 69166 h 138331"/>
                  <a:gd name="connsiteX4" fmla="*/ 412981 w 825960"/>
                  <a:gd name="connsiteY4" fmla="*/ 16201 h 138331"/>
                  <a:gd name="connsiteX5" fmla="*/ 412980 w 825960"/>
                  <a:gd name="connsiteY5" fmla="*/ 0 h 138331"/>
                  <a:gd name="connsiteX6" fmla="*/ 700325 w 825960"/>
                  <a:gd name="connsiteY6" fmla="*/ 17291 h 138331"/>
                  <a:gd name="connsiteX7" fmla="*/ 825960 w 825960"/>
                  <a:gd name="connsiteY7" fmla="*/ 69166 h 138331"/>
                  <a:gd name="connsiteX8" fmla="*/ 700325 w 825960"/>
                  <a:gd name="connsiteY8" fmla="*/ 119805 h 138331"/>
                  <a:gd name="connsiteX9" fmla="*/ 412980 w 825960"/>
                  <a:gd name="connsiteY9" fmla="*/ 138331 h 138331"/>
                  <a:gd name="connsiteX10" fmla="*/ 125636 w 825960"/>
                  <a:gd name="connsiteY10" fmla="*/ 119805 h 138331"/>
                  <a:gd name="connsiteX11" fmla="*/ 0 w 825960"/>
                  <a:gd name="connsiteY11" fmla="*/ 69166 h 138331"/>
                  <a:gd name="connsiteX12" fmla="*/ 125636 w 825960"/>
                  <a:gd name="connsiteY12" fmla="*/ 17291 h 138331"/>
                  <a:gd name="connsiteX13" fmla="*/ 412980 w 825960"/>
                  <a:gd name="connsiteY13" fmla="*/ 0 h 13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5960" h="138331">
                    <a:moveTo>
                      <a:pt x="412981" y="16201"/>
                    </a:moveTo>
                    <a:cubicBezTo>
                      <a:pt x="153019" y="16201"/>
                      <a:pt x="17441" y="49458"/>
                      <a:pt x="17441" y="69166"/>
                    </a:cubicBezTo>
                    <a:cubicBezTo>
                      <a:pt x="17441" y="87641"/>
                      <a:pt x="153019" y="122130"/>
                      <a:pt x="412981" y="122130"/>
                    </a:cubicBezTo>
                    <a:cubicBezTo>
                      <a:pt x="672943" y="122130"/>
                      <a:pt x="809765" y="87641"/>
                      <a:pt x="809765" y="69166"/>
                    </a:cubicBezTo>
                    <a:cubicBezTo>
                      <a:pt x="809765" y="49458"/>
                      <a:pt x="672943" y="16201"/>
                      <a:pt x="412981" y="16201"/>
                    </a:cubicBezTo>
                    <a:close/>
                    <a:moveTo>
                      <a:pt x="412980" y="0"/>
                    </a:moveTo>
                    <a:cubicBezTo>
                      <a:pt x="521201" y="0"/>
                      <a:pt x="624446" y="4940"/>
                      <a:pt x="700325" y="17291"/>
                    </a:cubicBezTo>
                    <a:cubicBezTo>
                      <a:pt x="813521" y="34583"/>
                      <a:pt x="825960" y="55579"/>
                      <a:pt x="825960" y="69166"/>
                    </a:cubicBezTo>
                    <a:cubicBezTo>
                      <a:pt x="825960" y="83987"/>
                      <a:pt x="813521" y="103748"/>
                      <a:pt x="700325" y="119805"/>
                    </a:cubicBezTo>
                    <a:cubicBezTo>
                      <a:pt x="624446" y="132156"/>
                      <a:pt x="521201" y="138331"/>
                      <a:pt x="412980" y="138331"/>
                    </a:cubicBezTo>
                    <a:cubicBezTo>
                      <a:pt x="304760" y="138331"/>
                      <a:pt x="202758" y="132156"/>
                      <a:pt x="125636" y="119805"/>
                    </a:cubicBezTo>
                    <a:cubicBezTo>
                      <a:pt x="12439" y="103748"/>
                      <a:pt x="0" y="83987"/>
                      <a:pt x="0" y="69166"/>
                    </a:cubicBezTo>
                    <a:cubicBezTo>
                      <a:pt x="0" y="55579"/>
                      <a:pt x="12439" y="34583"/>
                      <a:pt x="125636" y="17291"/>
                    </a:cubicBezTo>
                    <a:cubicBezTo>
                      <a:pt x="202758" y="4940"/>
                      <a:pt x="304760" y="0"/>
                      <a:pt x="412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4F0F8F70-8987-094A-9B29-8879E9CC2FFE}"/>
                  </a:ext>
                </a:extLst>
              </p:cNvPr>
              <p:cNvSpPr/>
              <p:nvPr/>
            </p:nvSpPr>
            <p:spPr>
              <a:xfrm>
                <a:off x="4690409" y="7882401"/>
                <a:ext cx="860842" cy="24351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2" h="1955">
                    <a:moveTo>
                      <a:pt x="10" y="1955"/>
                    </a:moveTo>
                    <a:cubicBezTo>
                      <a:pt x="5" y="1955"/>
                      <a:pt x="0" y="1950"/>
                      <a:pt x="0" y="1945"/>
                    </a:cubicBezTo>
                    <a:lnTo>
                      <a:pt x="0" y="657"/>
                    </a:lnTo>
                    <a:cubicBezTo>
                      <a:pt x="0" y="654"/>
                      <a:pt x="1" y="651"/>
                      <a:pt x="3" y="649"/>
                    </a:cubicBezTo>
                    <a:lnTo>
                      <a:pt x="675" y="2"/>
                    </a:lnTo>
                    <a:cubicBezTo>
                      <a:pt x="679" y="-1"/>
                      <a:pt x="686" y="-1"/>
                      <a:pt x="690" y="2"/>
                    </a:cubicBezTo>
                    <a:cubicBezTo>
                      <a:pt x="693" y="7"/>
                      <a:pt x="693" y="13"/>
                      <a:pt x="689" y="16"/>
                    </a:cubicBezTo>
                    <a:lnTo>
                      <a:pt x="20" y="661"/>
                    </a:lnTo>
                    <a:lnTo>
                      <a:pt x="20" y="1945"/>
                    </a:lnTo>
                    <a:cubicBezTo>
                      <a:pt x="20" y="1950"/>
                      <a:pt x="16" y="1955"/>
                      <a:pt x="10" y="1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6D8D9029-C567-0E45-B390-D5E087149584}"/>
                  </a:ext>
                </a:extLst>
              </p:cNvPr>
              <p:cNvSpPr/>
              <p:nvPr/>
            </p:nvSpPr>
            <p:spPr>
              <a:xfrm>
                <a:off x="4583268" y="8580289"/>
                <a:ext cx="237946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" h="193">
                    <a:moveTo>
                      <a:pt x="96" y="0"/>
                    </a:moveTo>
                    <a:cubicBezTo>
                      <a:pt x="43" y="0"/>
                      <a:pt x="0" y="44"/>
                      <a:pt x="0" y="97"/>
                    </a:cubicBezTo>
                    <a:cubicBezTo>
                      <a:pt x="0" y="149"/>
                      <a:pt x="43" y="193"/>
                      <a:pt x="96" y="193"/>
                    </a:cubicBezTo>
                    <a:cubicBezTo>
                      <a:pt x="149" y="193"/>
                      <a:pt x="192" y="149"/>
                      <a:pt x="192" y="97"/>
                    </a:cubicBezTo>
                    <a:cubicBezTo>
                      <a:pt x="192" y="44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F133D94E-0B7C-C142-A7D4-3E0D7CC568F9}"/>
                  </a:ext>
                </a:extLst>
              </p:cNvPr>
              <p:cNvSpPr/>
              <p:nvPr/>
            </p:nvSpPr>
            <p:spPr>
              <a:xfrm>
                <a:off x="4670477" y="8667525"/>
                <a:ext cx="6353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2">
                    <a:moveTo>
                      <a:pt x="52" y="27"/>
                    </a:moveTo>
                    <a:cubicBezTo>
                      <a:pt x="52" y="41"/>
                      <a:pt x="40" y="52"/>
                      <a:pt x="26" y="52"/>
                    </a:cubicBezTo>
                    <a:cubicBezTo>
                      <a:pt x="12" y="52"/>
                      <a:pt x="0" y="41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40" y="0"/>
                      <a:pt x="52" y="12"/>
                      <a:pt x="52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51CADD55-8E6C-4B44-B786-7247DA0AF6AE}"/>
                  </a:ext>
                </a:extLst>
              </p:cNvPr>
              <p:cNvSpPr/>
              <p:nvPr/>
            </p:nvSpPr>
            <p:spPr>
              <a:xfrm>
                <a:off x="5376841" y="7319105"/>
                <a:ext cx="908182" cy="912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0" h="733">
                    <a:moveTo>
                      <a:pt x="294" y="6"/>
                    </a:moveTo>
                    <a:cubicBezTo>
                      <a:pt x="276" y="-4"/>
                      <a:pt x="254" y="0"/>
                      <a:pt x="240" y="15"/>
                    </a:cubicBezTo>
                    <a:lnTo>
                      <a:pt x="126" y="141"/>
                    </a:lnTo>
                    <a:lnTo>
                      <a:pt x="11" y="269"/>
                    </a:lnTo>
                    <a:cubicBezTo>
                      <a:pt x="-2" y="284"/>
                      <a:pt x="-4" y="307"/>
                      <a:pt x="9" y="324"/>
                    </a:cubicBezTo>
                    <a:lnTo>
                      <a:pt x="294" y="733"/>
                    </a:lnTo>
                    <a:cubicBezTo>
                      <a:pt x="477" y="608"/>
                      <a:pt x="625" y="438"/>
                      <a:pt x="730" y="2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07D28D65-D2E2-8E4E-8419-C8D75E47DFC9}"/>
                  </a:ext>
                </a:extLst>
              </p:cNvPr>
              <p:cNvSpPr/>
              <p:nvPr/>
            </p:nvSpPr>
            <p:spPr>
              <a:xfrm>
                <a:off x="5367665" y="7310952"/>
                <a:ext cx="924878" cy="929116"/>
              </a:xfrm>
              <a:custGeom>
                <a:avLst/>
                <a:gdLst>
                  <a:gd name="connsiteX0" fmla="*/ 348809 w 924878"/>
                  <a:gd name="connsiteY0" fmla="*/ 15630 h 929116"/>
                  <a:gd name="connsiteX1" fmla="*/ 313976 w 924878"/>
                  <a:gd name="connsiteY1" fmla="*/ 31809 h 929116"/>
                  <a:gd name="connsiteX2" fmla="*/ 30333 w 924878"/>
                  <a:gd name="connsiteY2" fmla="*/ 347910 h 929116"/>
                  <a:gd name="connsiteX3" fmla="*/ 26601 w 924878"/>
                  <a:gd name="connsiteY3" fmla="*/ 406401 h 929116"/>
                  <a:gd name="connsiteX4" fmla="*/ 377422 w 924878"/>
                  <a:gd name="connsiteY4" fmla="*/ 909176 h 929116"/>
                  <a:gd name="connsiteX5" fmla="*/ 907387 w 924878"/>
                  <a:gd name="connsiteY5" fmla="*/ 313064 h 929116"/>
                  <a:gd name="connsiteX6" fmla="*/ 371202 w 924878"/>
                  <a:gd name="connsiteY6" fmla="*/ 21853 h 929116"/>
                  <a:gd name="connsiteX7" fmla="*/ 348809 w 924878"/>
                  <a:gd name="connsiteY7" fmla="*/ 15630 h 929116"/>
                  <a:gd name="connsiteX8" fmla="*/ 357668 w 924878"/>
                  <a:gd name="connsiteY8" fmla="*/ 829 h 929116"/>
                  <a:gd name="connsiteX9" fmla="*/ 378662 w 924878"/>
                  <a:gd name="connsiteY9" fmla="*/ 8141 h 929116"/>
                  <a:gd name="connsiteX10" fmla="*/ 921096 w 924878"/>
                  <a:gd name="connsiteY10" fmla="*/ 304347 h 929116"/>
                  <a:gd name="connsiteX11" fmla="*/ 923584 w 924878"/>
                  <a:gd name="connsiteY11" fmla="*/ 314303 h 929116"/>
                  <a:gd name="connsiteX12" fmla="*/ 378662 w 924878"/>
                  <a:gd name="connsiteY12" fmla="*/ 927872 h 929116"/>
                  <a:gd name="connsiteX13" fmla="*/ 373686 w 924878"/>
                  <a:gd name="connsiteY13" fmla="*/ 929116 h 929116"/>
                  <a:gd name="connsiteX14" fmla="*/ 367465 w 924878"/>
                  <a:gd name="connsiteY14" fmla="*/ 925383 h 929116"/>
                  <a:gd name="connsiteX15" fmla="*/ 11648 w 924878"/>
                  <a:gd name="connsiteY15" fmla="*/ 417602 h 929116"/>
                  <a:gd name="connsiteX16" fmla="*/ 16625 w 924878"/>
                  <a:gd name="connsiteY16" fmla="*/ 337950 h 929116"/>
                  <a:gd name="connsiteX17" fmla="*/ 300283 w 924878"/>
                  <a:gd name="connsiteY17" fmla="*/ 21831 h 929116"/>
                  <a:gd name="connsiteX18" fmla="*/ 357668 w 924878"/>
                  <a:gd name="connsiteY18" fmla="*/ 829 h 929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4878" h="929116">
                    <a:moveTo>
                      <a:pt x="348809" y="15630"/>
                    </a:moveTo>
                    <a:cubicBezTo>
                      <a:pt x="335125" y="15630"/>
                      <a:pt x="322684" y="21853"/>
                      <a:pt x="313976" y="31809"/>
                    </a:cubicBezTo>
                    <a:lnTo>
                      <a:pt x="30333" y="347910"/>
                    </a:lnTo>
                    <a:cubicBezTo>
                      <a:pt x="15404" y="364088"/>
                      <a:pt x="14160" y="388978"/>
                      <a:pt x="26601" y="406401"/>
                    </a:cubicBezTo>
                    <a:lnTo>
                      <a:pt x="377422" y="909176"/>
                    </a:lnTo>
                    <a:cubicBezTo>
                      <a:pt x="593887" y="759837"/>
                      <a:pt x="776762" y="553251"/>
                      <a:pt x="907387" y="313064"/>
                    </a:cubicBezTo>
                    <a:lnTo>
                      <a:pt x="371202" y="21853"/>
                    </a:lnTo>
                    <a:cubicBezTo>
                      <a:pt x="363738" y="16875"/>
                      <a:pt x="356274" y="15630"/>
                      <a:pt x="348809" y="15630"/>
                    </a:cubicBezTo>
                    <a:close/>
                    <a:moveTo>
                      <a:pt x="357668" y="829"/>
                    </a:moveTo>
                    <a:cubicBezTo>
                      <a:pt x="364744" y="1996"/>
                      <a:pt x="371820" y="4408"/>
                      <a:pt x="378662" y="8141"/>
                    </a:cubicBezTo>
                    <a:lnTo>
                      <a:pt x="921096" y="304347"/>
                    </a:lnTo>
                    <a:cubicBezTo>
                      <a:pt x="924828" y="305591"/>
                      <a:pt x="926072" y="310569"/>
                      <a:pt x="923584" y="314303"/>
                    </a:cubicBezTo>
                    <a:cubicBezTo>
                      <a:pt x="791708" y="561971"/>
                      <a:pt x="602603" y="774791"/>
                      <a:pt x="378662" y="927872"/>
                    </a:cubicBezTo>
                    <a:cubicBezTo>
                      <a:pt x="377418" y="927872"/>
                      <a:pt x="374930" y="929116"/>
                      <a:pt x="373686" y="929116"/>
                    </a:cubicBezTo>
                    <a:cubicBezTo>
                      <a:pt x="371197" y="929116"/>
                      <a:pt x="368709" y="927872"/>
                      <a:pt x="367465" y="925383"/>
                    </a:cubicBezTo>
                    <a:lnTo>
                      <a:pt x="11648" y="417602"/>
                    </a:lnTo>
                    <a:cubicBezTo>
                      <a:pt x="-5770" y="392710"/>
                      <a:pt x="-3282" y="360352"/>
                      <a:pt x="16625" y="337950"/>
                    </a:cubicBezTo>
                    <a:lnTo>
                      <a:pt x="300283" y="21831"/>
                    </a:lnTo>
                    <a:cubicBezTo>
                      <a:pt x="315212" y="5030"/>
                      <a:pt x="336440" y="-2672"/>
                      <a:pt x="357668" y="8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114EBBC2-4FA9-8A46-95AA-1CE5DF262677}"/>
                  </a:ext>
                </a:extLst>
              </p:cNvPr>
              <p:cNvSpPr/>
              <p:nvPr/>
            </p:nvSpPr>
            <p:spPr>
              <a:xfrm>
                <a:off x="5353170" y="7319105"/>
                <a:ext cx="257879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" h="212">
                    <a:moveTo>
                      <a:pt x="208" y="70"/>
                    </a:moveTo>
                    <a:lnTo>
                      <a:pt x="81" y="212"/>
                    </a:lnTo>
                    <a:lnTo>
                      <a:pt x="14" y="152"/>
                    </a:lnTo>
                    <a:cubicBezTo>
                      <a:pt x="-3" y="137"/>
                      <a:pt x="-5" y="112"/>
                      <a:pt x="11" y="95"/>
                    </a:cubicBezTo>
                    <a:lnTo>
                      <a:pt x="84" y="13"/>
                    </a:lnTo>
                    <a:cubicBezTo>
                      <a:pt x="99" y="-4"/>
                      <a:pt x="124" y="-5"/>
                      <a:pt x="141" y="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36F8E3DC-4CBA-1F4D-861E-5246287DB41D}"/>
                  </a:ext>
                </a:extLst>
              </p:cNvPr>
              <p:cNvSpPr/>
              <p:nvPr/>
            </p:nvSpPr>
            <p:spPr>
              <a:xfrm>
                <a:off x="5336593" y="7302904"/>
                <a:ext cx="281930" cy="287879"/>
              </a:xfrm>
              <a:custGeom>
                <a:avLst/>
                <a:gdLst>
                  <a:gd name="connsiteX0" fmla="*/ 155407 w 281930"/>
                  <a:gd name="connsiteY0" fmla="*/ 17447 h 287879"/>
                  <a:gd name="connsiteX1" fmla="*/ 138054 w 281930"/>
                  <a:gd name="connsiteY1" fmla="*/ 24888 h 287879"/>
                  <a:gd name="connsiteX2" fmla="*/ 25259 w 281930"/>
                  <a:gd name="connsiteY2" fmla="*/ 152614 h 287879"/>
                  <a:gd name="connsiteX3" fmla="*/ 26499 w 281930"/>
                  <a:gd name="connsiteY3" fmla="*/ 187335 h 287879"/>
                  <a:gd name="connsiteX4" fmla="*/ 116982 w 281930"/>
                  <a:gd name="connsiteY4" fmla="*/ 267939 h 287879"/>
                  <a:gd name="connsiteX5" fmla="*/ 263243 w 281930"/>
                  <a:gd name="connsiteY5" fmla="*/ 104251 h 287879"/>
                  <a:gd name="connsiteX6" fmla="*/ 172760 w 281930"/>
                  <a:gd name="connsiteY6" fmla="*/ 23648 h 287879"/>
                  <a:gd name="connsiteX7" fmla="*/ 156646 w 281930"/>
                  <a:gd name="connsiteY7" fmla="*/ 17447 h 287879"/>
                  <a:gd name="connsiteX8" fmla="*/ 155407 w 281930"/>
                  <a:gd name="connsiteY8" fmla="*/ 17447 h 287879"/>
                  <a:gd name="connsiteX9" fmla="*/ 152939 w 281930"/>
                  <a:gd name="connsiteY9" fmla="*/ 0 h 287879"/>
                  <a:gd name="connsiteX10" fmla="*/ 182706 w 281930"/>
                  <a:gd name="connsiteY10" fmla="*/ 11168 h 287879"/>
                  <a:gd name="connsiteX11" fmla="*/ 279450 w 281930"/>
                  <a:gd name="connsiteY11" fmla="*/ 96787 h 287879"/>
                  <a:gd name="connsiteX12" fmla="*/ 281930 w 281930"/>
                  <a:gd name="connsiteY12" fmla="*/ 102991 h 287879"/>
                  <a:gd name="connsiteX13" fmla="*/ 279450 w 281930"/>
                  <a:gd name="connsiteY13" fmla="*/ 109196 h 287879"/>
                  <a:gd name="connsiteX14" fmla="*/ 121931 w 281930"/>
                  <a:gd name="connsiteY14" fmla="*/ 285398 h 287879"/>
                  <a:gd name="connsiteX15" fmla="*/ 115730 w 281930"/>
                  <a:gd name="connsiteY15" fmla="*/ 287879 h 287879"/>
                  <a:gd name="connsiteX16" fmla="*/ 109528 w 281930"/>
                  <a:gd name="connsiteY16" fmla="*/ 285398 h 287879"/>
                  <a:gd name="connsiteX17" fmla="*/ 14025 w 281930"/>
                  <a:gd name="connsiteY17" fmla="*/ 199778 h 287879"/>
                  <a:gd name="connsiteX18" fmla="*/ 10304 w 281930"/>
                  <a:gd name="connsiteY18" fmla="*/ 141458 h 287879"/>
                  <a:gd name="connsiteX19" fmla="*/ 124412 w 281930"/>
                  <a:gd name="connsiteY19" fmla="*/ 13650 h 287879"/>
                  <a:gd name="connsiteX20" fmla="*/ 152939 w 281930"/>
                  <a:gd name="connsiteY20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1930" h="287879">
                    <a:moveTo>
                      <a:pt x="155407" y="17447"/>
                    </a:moveTo>
                    <a:cubicBezTo>
                      <a:pt x="147970" y="17447"/>
                      <a:pt x="143012" y="21167"/>
                      <a:pt x="138054" y="24888"/>
                    </a:cubicBezTo>
                    <a:lnTo>
                      <a:pt x="25259" y="152614"/>
                    </a:lnTo>
                    <a:cubicBezTo>
                      <a:pt x="15343" y="162534"/>
                      <a:pt x="16583" y="177415"/>
                      <a:pt x="26499" y="187335"/>
                    </a:cubicBezTo>
                    <a:lnTo>
                      <a:pt x="116982" y="267939"/>
                    </a:lnTo>
                    <a:lnTo>
                      <a:pt x="263243" y="104251"/>
                    </a:lnTo>
                    <a:lnTo>
                      <a:pt x="172760" y="23648"/>
                    </a:lnTo>
                    <a:cubicBezTo>
                      <a:pt x="167802" y="18687"/>
                      <a:pt x="162844" y="17447"/>
                      <a:pt x="156646" y="17447"/>
                    </a:cubicBezTo>
                    <a:cubicBezTo>
                      <a:pt x="155407" y="17447"/>
                      <a:pt x="155407" y="17447"/>
                      <a:pt x="155407" y="17447"/>
                    </a:cubicBezTo>
                    <a:close/>
                    <a:moveTo>
                      <a:pt x="152939" y="0"/>
                    </a:moveTo>
                    <a:cubicBezTo>
                      <a:pt x="164101" y="0"/>
                      <a:pt x="174024" y="3723"/>
                      <a:pt x="182706" y="11168"/>
                    </a:cubicBezTo>
                    <a:lnTo>
                      <a:pt x="279450" y="96787"/>
                    </a:lnTo>
                    <a:cubicBezTo>
                      <a:pt x="280690" y="99269"/>
                      <a:pt x="280690" y="101751"/>
                      <a:pt x="281930" y="102991"/>
                    </a:cubicBezTo>
                    <a:cubicBezTo>
                      <a:pt x="281930" y="104232"/>
                      <a:pt x="280690" y="106714"/>
                      <a:pt x="279450" y="109196"/>
                    </a:cubicBezTo>
                    <a:lnTo>
                      <a:pt x="121931" y="285398"/>
                    </a:lnTo>
                    <a:cubicBezTo>
                      <a:pt x="120691" y="286638"/>
                      <a:pt x="118210" y="287879"/>
                      <a:pt x="115730" y="287879"/>
                    </a:cubicBezTo>
                    <a:cubicBezTo>
                      <a:pt x="113249" y="287879"/>
                      <a:pt x="112009" y="286638"/>
                      <a:pt x="109528" y="285398"/>
                    </a:cubicBezTo>
                    <a:lnTo>
                      <a:pt x="14025" y="199778"/>
                    </a:lnTo>
                    <a:cubicBezTo>
                      <a:pt x="-3340" y="184888"/>
                      <a:pt x="-4580" y="158830"/>
                      <a:pt x="10304" y="141458"/>
                    </a:cubicBezTo>
                    <a:lnTo>
                      <a:pt x="124412" y="13650"/>
                    </a:lnTo>
                    <a:cubicBezTo>
                      <a:pt x="131853" y="6205"/>
                      <a:pt x="141776" y="1241"/>
                      <a:pt x="1529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8D60AC46-F1E5-B841-9AD3-86F2E886816E}"/>
                  </a:ext>
                </a:extLst>
              </p:cNvPr>
              <p:cNvSpPr/>
              <p:nvPr/>
            </p:nvSpPr>
            <p:spPr>
              <a:xfrm>
                <a:off x="5391790" y="7350261"/>
                <a:ext cx="227980" cy="240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4" h="194">
                    <a:moveTo>
                      <a:pt x="182" y="40"/>
                    </a:moveTo>
                    <a:lnTo>
                      <a:pt x="138" y="2"/>
                    </a:lnTo>
                    <a:cubicBezTo>
                      <a:pt x="136" y="-1"/>
                      <a:pt x="131" y="-1"/>
                      <a:pt x="129" y="3"/>
                    </a:cubicBezTo>
                    <a:lnTo>
                      <a:pt x="2" y="144"/>
                    </a:lnTo>
                    <a:cubicBezTo>
                      <a:pt x="-1" y="147"/>
                      <a:pt x="-1" y="151"/>
                      <a:pt x="3" y="154"/>
                    </a:cubicBezTo>
                    <a:lnTo>
                      <a:pt x="45" y="192"/>
                    </a:lnTo>
                    <a:cubicBezTo>
                      <a:pt x="47" y="193"/>
                      <a:pt x="48" y="194"/>
                      <a:pt x="50" y="194"/>
                    </a:cubicBezTo>
                    <a:cubicBezTo>
                      <a:pt x="52" y="194"/>
                      <a:pt x="54" y="193"/>
                      <a:pt x="55" y="192"/>
                    </a:cubicBezTo>
                    <a:lnTo>
                      <a:pt x="182" y="50"/>
                    </a:lnTo>
                    <a:cubicBezTo>
                      <a:pt x="183" y="48"/>
                      <a:pt x="184" y="46"/>
                      <a:pt x="184" y="45"/>
                    </a:cubicBezTo>
                    <a:cubicBezTo>
                      <a:pt x="183" y="44"/>
                      <a:pt x="183" y="42"/>
                      <a:pt x="182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0A6A4894-3502-C94C-8EA9-DE52CEA3A710}"/>
                  </a:ext>
                </a:extLst>
              </p:cNvPr>
              <p:cNvSpPr/>
              <p:nvPr/>
            </p:nvSpPr>
            <p:spPr>
              <a:xfrm>
                <a:off x="9055664" y="10124367"/>
                <a:ext cx="2236196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6" h="361">
                    <a:moveTo>
                      <a:pt x="851" y="361"/>
                    </a:moveTo>
                    <a:lnTo>
                      <a:pt x="1796" y="0"/>
                    </a:lnTo>
                    <a:lnTo>
                      <a:pt x="945" y="0"/>
                    </a:lnTo>
                    <a:lnTo>
                      <a:pt x="0" y="36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E0E6DA98-59D3-CA4B-9D42-58A68B97FC1A}"/>
                  </a:ext>
                </a:extLst>
              </p:cNvPr>
              <p:cNvSpPr/>
              <p:nvPr/>
            </p:nvSpPr>
            <p:spPr>
              <a:xfrm>
                <a:off x="9046942" y="10115643"/>
                <a:ext cx="2252714" cy="466090"/>
              </a:xfrm>
              <a:custGeom>
                <a:avLst/>
                <a:gdLst>
                  <a:gd name="connsiteX0" fmla="*/ 1186582 w 2252714"/>
                  <a:gd name="connsiteY0" fmla="*/ 16201 h 466090"/>
                  <a:gd name="connsiteX1" fmla="*/ 53569 w 2252714"/>
                  <a:gd name="connsiteY1" fmla="*/ 448643 h 466090"/>
                  <a:gd name="connsiteX2" fmla="*/ 1067055 w 2252714"/>
                  <a:gd name="connsiteY2" fmla="*/ 448643 h 466090"/>
                  <a:gd name="connsiteX3" fmla="*/ 2200068 w 2252714"/>
                  <a:gd name="connsiteY3" fmla="*/ 16201 h 466090"/>
                  <a:gd name="connsiteX4" fmla="*/ 1182848 w 2252714"/>
                  <a:gd name="connsiteY4" fmla="*/ 0 h 466090"/>
                  <a:gd name="connsiteX5" fmla="*/ 1185338 w 2252714"/>
                  <a:gd name="connsiteY5" fmla="*/ 0 h 466090"/>
                  <a:gd name="connsiteX6" fmla="*/ 2244921 w 2252714"/>
                  <a:gd name="connsiteY6" fmla="*/ 0 h 466090"/>
                  <a:gd name="connsiteX7" fmla="*/ 2252391 w 2252714"/>
                  <a:gd name="connsiteY7" fmla="*/ 6215 h 466090"/>
                  <a:gd name="connsiteX8" fmla="*/ 2247411 w 2252714"/>
                  <a:gd name="connsiteY8" fmla="*/ 16158 h 466090"/>
                  <a:gd name="connsiteX9" fmla="*/ 1070788 w 2252714"/>
                  <a:gd name="connsiteY9" fmla="*/ 466090 h 466090"/>
                  <a:gd name="connsiteX10" fmla="*/ 1068298 w 2252714"/>
                  <a:gd name="connsiteY10" fmla="*/ 466090 h 466090"/>
                  <a:gd name="connsiteX11" fmla="*/ 8716 w 2252714"/>
                  <a:gd name="connsiteY11" fmla="*/ 466090 h 466090"/>
                  <a:gd name="connsiteX12" fmla="*/ 0 w 2252714"/>
                  <a:gd name="connsiteY12" fmla="*/ 458633 h 466090"/>
                  <a:gd name="connsiteX13" fmla="*/ 4980 w 2252714"/>
                  <a:gd name="connsiteY13" fmla="*/ 449932 h 46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52714" h="466090">
                    <a:moveTo>
                      <a:pt x="1186582" y="16201"/>
                    </a:moveTo>
                    <a:lnTo>
                      <a:pt x="53569" y="448643"/>
                    </a:lnTo>
                    <a:lnTo>
                      <a:pt x="1067055" y="448643"/>
                    </a:lnTo>
                    <a:lnTo>
                      <a:pt x="2200068" y="16201"/>
                    </a:lnTo>
                    <a:close/>
                    <a:moveTo>
                      <a:pt x="1182848" y="0"/>
                    </a:moveTo>
                    <a:cubicBezTo>
                      <a:pt x="1182848" y="0"/>
                      <a:pt x="1184093" y="0"/>
                      <a:pt x="1185338" y="0"/>
                    </a:cubicBezTo>
                    <a:lnTo>
                      <a:pt x="2244921" y="0"/>
                    </a:lnTo>
                    <a:cubicBezTo>
                      <a:pt x="2248656" y="0"/>
                      <a:pt x="2252391" y="2486"/>
                      <a:pt x="2252391" y="6215"/>
                    </a:cubicBezTo>
                    <a:cubicBezTo>
                      <a:pt x="2253636" y="9943"/>
                      <a:pt x="2251146" y="13672"/>
                      <a:pt x="2247411" y="16158"/>
                    </a:cubicBezTo>
                    <a:lnTo>
                      <a:pt x="1070788" y="466090"/>
                    </a:lnTo>
                    <a:cubicBezTo>
                      <a:pt x="1069543" y="466090"/>
                      <a:pt x="1068298" y="466090"/>
                      <a:pt x="1068298" y="466090"/>
                    </a:cubicBezTo>
                    <a:lnTo>
                      <a:pt x="8716" y="466090"/>
                    </a:lnTo>
                    <a:cubicBezTo>
                      <a:pt x="3735" y="466090"/>
                      <a:pt x="1245" y="462361"/>
                      <a:pt x="0" y="458633"/>
                    </a:cubicBezTo>
                    <a:cubicBezTo>
                      <a:pt x="0" y="454904"/>
                      <a:pt x="2490" y="451175"/>
                      <a:pt x="4980" y="449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E2047D9B-E9D6-3B4C-83B1-02C8E7C2C952}"/>
                  </a:ext>
                </a:extLst>
              </p:cNvPr>
              <p:cNvSpPr/>
              <p:nvPr/>
            </p:nvSpPr>
            <p:spPr>
              <a:xfrm>
                <a:off x="9055664" y="10574252"/>
                <a:ext cx="1058923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1" h="121">
                    <a:moveTo>
                      <a:pt x="85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D90D97D2-1CD3-EE4B-BE11-9999EE3B3057}"/>
                  </a:ext>
                </a:extLst>
              </p:cNvPr>
              <p:cNvSpPr/>
              <p:nvPr/>
            </p:nvSpPr>
            <p:spPr>
              <a:xfrm>
                <a:off x="9046943" y="10565529"/>
                <a:ext cx="1076364" cy="166995"/>
              </a:xfrm>
              <a:custGeom>
                <a:avLst/>
                <a:gdLst>
                  <a:gd name="connsiteX0" fmla="*/ 16192 w 1076364"/>
                  <a:gd name="connsiteY0" fmla="*/ 17450 h 166995"/>
                  <a:gd name="connsiteX1" fmla="*/ 16192 w 1076364"/>
                  <a:gd name="connsiteY1" fmla="*/ 149550 h 166995"/>
                  <a:gd name="connsiteX2" fmla="*/ 1058920 w 1076364"/>
                  <a:gd name="connsiteY2" fmla="*/ 149550 h 166995"/>
                  <a:gd name="connsiteX3" fmla="*/ 1058920 w 1076364"/>
                  <a:gd name="connsiteY3" fmla="*/ 17450 h 166995"/>
                  <a:gd name="connsiteX4" fmla="*/ 8710 w 1076364"/>
                  <a:gd name="connsiteY4" fmla="*/ 0 h 166995"/>
                  <a:gd name="connsiteX5" fmla="*/ 1067653 w 1076364"/>
                  <a:gd name="connsiteY5" fmla="*/ 0 h 166995"/>
                  <a:gd name="connsiteX6" fmla="*/ 1076364 w 1076364"/>
                  <a:gd name="connsiteY6" fmla="*/ 8659 h 166995"/>
                  <a:gd name="connsiteX7" fmla="*/ 1076364 w 1076364"/>
                  <a:gd name="connsiteY7" fmla="*/ 158336 h 166995"/>
                  <a:gd name="connsiteX8" fmla="*/ 1067653 w 1076364"/>
                  <a:gd name="connsiteY8" fmla="*/ 166995 h 166995"/>
                  <a:gd name="connsiteX9" fmla="*/ 8710 w 1076364"/>
                  <a:gd name="connsiteY9" fmla="*/ 166995 h 166995"/>
                  <a:gd name="connsiteX10" fmla="*/ 0 w 1076364"/>
                  <a:gd name="connsiteY10" fmla="*/ 158336 h 166995"/>
                  <a:gd name="connsiteX11" fmla="*/ 0 w 1076364"/>
                  <a:gd name="connsiteY11" fmla="*/ 8659 h 166995"/>
                  <a:gd name="connsiteX12" fmla="*/ 8710 w 1076364"/>
                  <a:gd name="connsiteY12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6364" h="166995">
                    <a:moveTo>
                      <a:pt x="16192" y="17450"/>
                    </a:moveTo>
                    <a:lnTo>
                      <a:pt x="16192" y="149550"/>
                    </a:lnTo>
                    <a:lnTo>
                      <a:pt x="1058920" y="149550"/>
                    </a:lnTo>
                    <a:lnTo>
                      <a:pt x="1058920" y="17450"/>
                    </a:lnTo>
                    <a:close/>
                    <a:moveTo>
                      <a:pt x="8710" y="0"/>
                    </a:moveTo>
                    <a:lnTo>
                      <a:pt x="1067653" y="0"/>
                    </a:lnTo>
                    <a:cubicBezTo>
                      <a:pt x="1071387" y="0"/>
                      <a:pt x="1076364" y="3711"/>
                      <a:pt x="1076364" y="8659"/>
                    </a:cubicBezTo>
                    <a:lnTo>
                      <a:pt x="1076364" y="158336"/>
                    </a:lnTo>
                    <a:cubicBezTo>
                      <a:pt x="1076364" y="163284"/>
                      <a:pt x="1071387" y="166995"/>
                      <a:pt x="1067653" y="166995"/>
                    </a:cubicBezTo>
                    <a:lnTo>
                      <a:pt x="8710" y="166995"/>
                    </a:lnTo>
                    <a:cubicBezTo>
                      <a:pt x="3733" y="166995"/>
                      <a:pt x="0" y="163284"/>
                      <a:pt x="0" y="158336"/>
                    </a:cubicBezTo>
                    <a:lnTo>
                      <a:pt x="0" y="8659"/>
                    </a:lnTo>
                    <a:cubicBezTo>
                      <a:pt x="0" y="3711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03E55209-992F-5549-8FBA-DE5E28D2DC59}"/>
                  </a:ext>
                </a:extLst>
              </p:cNvPr>
              <p:cNvSpPr/>
              <p:nvPr/>
            </p:nvSpPr>
            <p:spPr>
              <a:xfrm>
                <a:off x="10115829" y="10124367"/>
                <a:ext cx="1176027" cy="5994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5" h="482">
                    <a:moveTo>
                      <a:pt x="0" y="482"/>
                    </a:moveTo>
                    <a:lnTo>
                      <a:pt x="945" y="121"/>
                    </a:lnTo>
                    <a:lnTo>
                      <a:pt x="945" y="0"/>
                    </a:lnTo>
                    <a:lnTo>
                      <a:pt x="0" y="36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EDF93CF5-54A7-4248-928D-7F577D5D4913}"/>
                  </a:ext>
                </a:extLst>
              </p:cNvPr>
              <p:cNvSpPr/>
              <p:nvPr/>
            </p:nvSpPr>
            <p:spPr>
              <a:xfrm>
                <a:off x="10107112" y="10115128"/>
                <a:ext cx="1192223" cy="617399"/>
              </a:xfrm>
              <a:custGeom>
                <a:avLst/>
                <a:gdLst>
                  <a:gd name="connsiteX0" fmla="*/ 1176023 w 1192223"/>
                  <a:gd name="connsiteY0" fmla="*/ 20455 h 617399"/>
                  <a:gd name="connsiteX1" fmla="*/ 17437 w 1192223"/>
                  <a:gd name="connsiteY1" fmla="*/ 464398 h 617399"/>
                  <a:gd name="connsiteX2" fmla="*/ 17437 w 1192223"/>
                  <a:gd name="connsiteY2" fmla="*/ 596213 h 617399"/>
                  <a:gd name="connsiteX3" fmla="*/ 1176023 w 1192223"/>
                  <a:gd name="connsiteY3" fmla="*/ 153514 h 617399"/>
                  <a:gd name="connsiteX4" fmla="*/ 1181023 w 1192223"/>
                  <a:gd name="connsiteY4" fmla="*/ 515 h 617399"/>
                  <a:gd name="connsiteX5" fmla="*/ 1188490 w 1192223"/>
                  <a:gd name="connsiteY5" fmla="*/ 1759 h 617399"/>
                  <a:gd name="connsiteX6" fmla="*/ 1192223 w 1192223"/>
                  <a:gd name="connsiteY6" fmla="*/ 9221 h 617399"/>
                  <a:gd name="connsiteX7" fmla="*/ 1192223 w 1192223"/>
                  <a:gd name="connsiteY7" fmla="*/ 159711 h 617399"/>
                  <a:gd name="connsiteX8" fmla="*/ 1187245 w 1192223"/>
                  <a:gd name="connsiteY8" fmla="*/ 167173 h 617399"/>
                  <a:gd name="connsiteX9" fmla="*/ 11200 w 1192223"/>
                  <a:gd name="connsiteY9" fmla="*/ 616155 h 617399"/>
                  <a:gd name="connsiteX10" fmla="*/ 8711 w 1192223"/>
                  <a:gd name="connsiteY10" fmla="*/ 617399 h 617399"/>
                  <a:gd name="connsiteX11" fmla="*/ 3733 w 1192223"/>
                  <a:gd name="connsiteY11" fmla="*/ 616155 h 617399"/>
                  <a:gd name="connsiteX12" fmla="*/ 0 w 1192223"/>
                  <a:gd name="connsiteY12" fmla="*/ 608693 h 617399"/>
                  <a:gd name="connsiteX13" fmla="*/ 0 w 1192223"/>
                  <a:gd name="connsiteY13" fmla="*/ 458203 h 617399"/>
                  <a:gd name="connsiteX14" fmla="*/ 4978 w 1192223"/>
                  <a:gd name="connsiteY14" fmla="*/ 450741 h 61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2223" h="617399">
                    <a:moveTo>
                      <a:pt x="1176023" y="20455"/>
                    </a:moveTo>
                    <a:lnTo>
                      <a:pt x="17437" y="464398"/>
                    </a:lnTo>
                    <a:lnTo>
                      <a:pt x="17437" y="596213"/>
                    </a:lnTo>
                    <a:lnTo>
                      <a:pt x="1176023" y="153514"/>
                    </a:lnTo>
                    <a:close/>
                    <a:moveTo>
                      <a:pt x="1181023" y="515"/>
                    </a:moveTo>
                    <a:cubicBezTo>
                      <a:pt x="1184756" y="-729"/>
                      <a:pt x="1187245" y="515"/>
                      <a:pt x="1188490" y="1759"/>
                    </a:cubicBezTo>
                    <a:cubicBezTo>
                      <a:pt x="1190978" y="3002"/>
                      <a:pt x="1192223" y="5490"/>
                      <a:pt x="1192223" y="9221"/>
                    </a:cubicBezTo>
                    <a:lnTo>
                      <a:pt x="1192223" y="159711"/>
                    </a:lnTo>
                    <a:cubicBezTo>
                      <a:pt x="1192223" y="162198"/>
                      <a:pt x="1189734" y="165929"/>
                      <a:pt x="1187245" y="167173"/>
                    </a:cubicBezTo>
                    <a:lnTo>
                      <a:pt x="11200" y="616155"/>
                    </a:lnTo>
                    <a:cubicBezTo>
                      <a:pt x="11200" y="617399"/>
                      <a:pt x="8711" y="617399"/>
                      <a:pt x="8711" y="617399"/>
                    </a:cubicBezTo>
                    <a:cubicBezTo>
                      <a:pt x="7467" y="617399"/>
                      <a:pt x="4978" y="617399"/>
                      <a:pt x="3733" y="616155"/>
                    </a:cubicBezTo>
                    <a:cubicBezTo>
                      <a:pt x="1244" y="613668"/>
                      <a:pt x="0" y="612424"/>
                      <a:pt x="0" y="608693"/>
                    </a:cubicBezTo>
                    <a:lnTo>
                      <a:pt x="0" y="458203"/>
                    </a:lnTo>
                    <a:cubicBezTo>
                      <a:pt x="0" y="455716"/>
                      <a:pt x="2489" y="451985"/>
                      <a:pt x="4978" y="4507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11C5ABAD-83B2-3E4A-B60A-0B4A8B1038B6}"/>
                  </a:ext>
                </a:extLst>
              </p:cNvPr>
              <p:cNvSpPr/>
              <p:nvPr/>
            </p:nvSpPr>
            <p:spPr>
              <a:xfrm>
                <a:off x="10330108" y="10424708"/>
                <a:ext cx="175657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173">
                    <a:moveTo>
                      <a:pt x="0" y="173"/>
                    </a:moveTo>
                    <a:lnTo>
                      <a:pt x="0" y="55"/>
                    </a:lnTo>
                    <a:lnTo>
                      <a:pt x="142" y="0"/>
                    </a:lnTo>
                    <a:lnTo>
                      <a:pt x="142" y="1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61E2046E-4C91-AA42-A965-3A495CACDCF9}"/>
                  </a:ext>
                </a:extLst>
              </p:cNvPr>
              <p:cNvSpPr/>
              <p:nvPr/>
            </p:nvSpPr>
            <p:spPr>
              <a:xfrm>
                <a:off x="10321384" y="10415985"/>
                <a:ext cx="193098" cy="231799"/>
              </a:xfrm>
              <a:custGeom>
                <a:avLst/>
                <a:gdLst>
                  <a:gd name="connsiteX0" fmla="*/ 175660 w 193098"/>
                  <a:gd name="connsiteY0" fmla="*/ 19939 h 231799"/>
                  <a:gd name="connsiteX1" fmla="*/ 16199 w 193098"/>
                  <a:gd name="connsiteY1" fmla="*/ 83087 h 231799"/>
                  <a:gd name="connsiteX2" fmla="*/ 16199 w 193098"/>
                  <a:gd name="connsiteY2" fmla="*/ 211858 h 231799"/>
                  <a:gd name="connsiteX3" fmla="*/ 175660 w 193098"/>
                  <a:gd name="connsiteY3" fmla="*/ 152425 h 231799"/>
                  <a:gd name="connsiteX4" fmla="*/ 181958 w 193098"/>
                  <a:gd name="connsiteY4" fmla="*/ 0 h 231799"/>
                  <a:gd name="connsiteX5" fmla="*/ 189385 w 193098"/>
                  <a:gd name="connsiteY5" fmla="*/ 1240 h 231799"/>
                  <a:gd name="connsiteX6" fmla="*/ 193098 w 193098"/>
                  <a:gd name="connsiteY6" fmla="*/ 8677 h 231799"/>
                  <a:gd name="connsiteX7" fmla="*/ 193098 w 193098"/>
                  <a:gd name="connsiteY7" fmla="*/ 157425 h 231799"/>
                  <a:gd name="connsiteX8" fmla="*/ 188147 w 193098"/>
                  <a:gd name="connsiteY8" fmla="*/ 166102 h 231799"/>
                  <a:gd name="connsiteX9" fmla="*/ 11140 w 193098"/>
                  <a:gd name="connsiteY9" fmla="*/ 231799 h 231799"/>
                  <a:gd name="connsiteX10" fmla="*/ 8665 w 193098"/>
                  <a:gd name="connsiteY10" fmla="*/ 231799 h 231799"/>
                  <a:gd name="connsiteX11" fmla="*/ 3713 w 193098"/>
                  <a:gd name="connsiteY11" fmla="*/ 230559 h 231799"/>
                  <a:gd name="connsiteX12" fmla="*/ 0 w 193098"/>
                  <a:gd name="connsiteY12" fmla="*/ 223122 h 231799"/>
                  <a:gd name="connsiteX13" fmla="*/ 0 w 193098"/>
                  <a:gd name="connsiteY13" fmla="*/ 76853 h 231799"/>
                  <a:gd name="connsiteX14" fmla="*/ 4951 w 193098"/>
                  <a:gd name="connsiteY14" fmla="*/ 68176 h 2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098" h="231799">
                    <a:moveTo>
                      <a:pt x="175660" y="19939"/>
                    </a:moveTo>
                    <a:lnTo>
                      <a:pt x="16199" y="83087"/>
                    </a:lnTo>
                    <a:lnTo>
                      <a:pt x="16199" y="211858"/>
                    </a:lnTo>
                    <a:lnTo>
                      <a:pt x="175660" y="152425"/>
                    </a:lnTo>
                    <a:close/>
                    <a:moveTo>
                      <a:pt x="181958" y="0"/>
                    </a:moveTo>
                    <a:cubicBezTo>
                      <a:pt x="184433" y="0"/>
                      <a:pt x="186909" y="0"/>
                      <a:pt x="189385" y="1240"/>
                    </a:cubicBezTo>
                    <a:cubicBezTo>
                      <a:pt x="191860" y="2479"/>
                      <a:pt x="193098" y="6198"/>
                      <a:pt x="193098" y="8677"/>
                    </a:cubicBezTo>
                    <a:lnTo>
                      <a:pt x="193098" y="157425"/>
                    </a:lnTo>
                    <a:cubicBezTo>
                      <a:pt x="193098" y="161144"/>
                      <a:pt x="190622" y="163623"/>
                      <a:pt x="188147" y="166102"/>
                    </a:cubicBezTo>
                    <a:lnTo>
                      <a:pt x="11140" y="231799"/>
                    </a:lnTo>
                    <a:cubicBezTo>
                      <a:pt x="9902" y="231799"/>
                      <a:pt x="8665" y="231799"/>
                      <a:pt x="8665" y="231799"/>
                    </a:cubicBezTo>
                    <a:cubicBezTo>
                      <a:pt x="6189" y="231799"/>
                      <a:pt x="4951" y="231799"/>
                      <a:pt x="3713" y="230559"/>
                    </a:cubicBezTo>
                    <a:cubicBezTo>
                      <a:pt x="1238" y="228080"/>
                      <a:pt x="0" y="226841"/>
                      <a:pt x="0" y="223122"/>
                    </a:cubicBezTo>
                    <a:lnTo>
                      <a:pt x="0" y="76853"/>
                    </a:lnTo>
                    <a:cubicBezTo>
                      <a:pt x="0" y="73134"/>
                      <a:pt x="2476" y="70655"/>
                      <a:pt x="4951" y="68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73D59B4-8A5D-1445-B3E6-274E269717CB}"/>
                  </a:ext>
                </a:extLst>
              </p:cNvPr>
              <p:cNvSpPr/>
              <p:nvPr/>
            </p:nvSpPr>
            <p:spPr>
              <a:xfrm>
                <a:off x="10660243" y="10250236"/>
                <a:ext cx="469663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153">
                    <a:moveTo>
                      <a:pt x="6" y="153"/>
                    </a:moveTo>
                    <a:cubicBezTo>
                      <a:pt x="4" y="153"/>
                      <a:pt x="1" y="151"/>
                      <a:pt x="0" y="149"/>
                    </a:cubicBezTo>
                    <a:cubicBezTo>
                      <a:pt x="-1" y="145"/>
                      <a:pt x="0" y="141"/>
                      <a:pt x="4" y="140"/>
                    </a:cubicBezTo>
                    <a:lnTo>
                      <a:pt x="368" y="1"/>
                    </a:lnTo>
                    <a:cubicBezTo>
                      <a:pt x="372" y="-1"/>
                      <a:pt x="376" y="1"/>
                      <a:pt x="377" y="4"/>
                    </a:cubicBezTo>
                    <a:cubicBezTo>
                      <a:pt x="378" y="8"/>
                      <a:pt x="377" y="12"/>
                      <a:pt x="373" y="13"/>
                    </a:cubicBezTo>
                    <a:lnTo>
                      <a:pt x="9" y="153"/>
                    </a:lnTo>
                    <a:cubicBezTo>
                      <a:pt x="8" y="153"/>
                      <a:pt x="7" y="153"/>
                      <a:pt x="6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149678B6-FC36-3844-8476-FC173293F437}"/>
                  </a:ext>
                </a:extLst>
              </p:cNvPr>
              <p:cNvSpPr/>
              <p:nvPr/>
            </p:nvSpPr>
            <p:spPr>
              <a:xfrm>
                <a:off x="9436876" y="10680185"/>
                <a:ext cx="60545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7">
                    <a:moveTo>
                      <a:pt x="0" y="0"/>
                    </a:moveTo>
                    <a:lnTo>
                      <a:pt x="48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2FB28165-6B2A-2947-8DB8-51F22792EF50}"/>
                  </a:ext>
                </a:extLst>
              </p:cNvPr>
              <p:cNvSpPr/>
              <p:nvPr/>
            </p:nvSpPr>
            <p:spPr>
              <a:xfrm>
                <a:off x="9428155" y="10671462"/>
                <a:ext cx="62165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0" h="14">
                    <a:moveTo>
                      <a:pt x="494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94" y="0"/>
                    </a:lnTo>
                    <a:cubicBezTo>
                      <a:pt x="497" y="0"/>
                      <a:pt x="500" y="3"/>
                      <a:pt x="500" y="7"/>
                    </a:cubicBezTo>
                    <a:cubicBezTo>
                      <a:pt x="500" y="11"/>
                      <a:pt x="497" y="14"/>
                      <a:pt x="49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885FA2D1-76B6-AF47-A7AE-2529EB235D1B}"/>
                  </a:ext>
                </a:extLst>
              </p:cNvPr>
              <p:cNvSpPr/>
              <p:nvPr/>
            </p:nvSpPr>
            <p:spPr>
              <a:xfrm>
                <a:off x="9136640" y="10626597"/>
                <a:ext cx="641583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6">
                    <a:moveTo>
                      <a:pt x="0" y="0"/>
                    </a:moveTo>
                    <a:lnTo>
                      <a:pt x="51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D824C259-9EE9-3D41-8A9F-F08617168899}"/>
                  </a:ext>
                </a:extLst>
              </p:cNvPr>
              <p:cNvSpPr/>
              <p:nvPr/>
            </p:nvSpPr>
            <p:spPr>
              <a:xfrm>
                <a:off x="9127919" y="10619117"/>
                <a:ext cx="65777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9" h="13">
                    <a:moveTo>
                      <a:pt x="52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523" y="0"/>
                    </a:lnTo>
                    <a:cubicBezTo>
                      <a:pt x="526" y="0"/>
                      <a:pt x="529" y="2"/>
                      <a:pt x="529" y="6"/>
                    </a:cubicBezTo>
                    <a:cubicBezTo>
                      <a:pt x="529" y="10"/>
                      <a:pt x="526" y="13"/>
                      <a:pt x="52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D6F0996-F1D6-8C44-88C3-0F5C2D5B5238}"/>
                  </a:ext>
                </a:extLst>
              </p:cNvPr>
              <p:cNvSpPr/>
              <p:nvPr/>
            </p:nvSpPr>
            <p:spPr>
              <a:xfrm>
                <a:off x="8838892" y="6786965"/>
                <a:ext cx="1341718" cy="1586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8" h="1274">
                    <a:moveTo>
                      <a:pt x="1078" y="1265"/>
                    </a:moveTo>
                    <a:cubicBezTo>
                      <a:pt x="1077" y="1263"/>
                      <a:pt x="1000" y="1030"/>
                      <a:pt x="980" y="813"/>
                    </a:cubicBezTo>
                    <a:cubicBezTo>
                      <a:pt x="976" y="772"/>
                      <a:pt x="972" y="733"/>
                      <a:pt x="968" y="695"/>
                    </a:cubicBezTo>
                    <a:cubicBezTo>
                      <a:pt x="947" y="451"/>
                      <a:pt x="931" y="276"/>
                      <a:pt x="847" y="148"/>
                    </a:cubicBezTo>
                    <a:cubicBezTo>
                      <a:pt x="797" y="72"/>
                      <a:pt x="692" y="22"/>
                      <a:pt x="543" y="6"/>
                    </a:cubicBezTo>
                    <a:cubicBezTo>
                      <a:pt x="432" y="-6"/>
                      <a:pt x="334" y="4"/>
                      <a:pt x="332" y="4"/>
                    </a:cubicBezTo>
                    <a:cubicBezTo>
                      <a:pt x="217" y="24"/>
                      <a:pt x="132" y="107"/>
                      <a:pt x="87" y="243"/>
                    </a:cubicBezTo>
                    <a:cubicBezTo>
                      <a:pt x="53" y="345"/>
                      <a:pt x="53" y="443"/>
                      <a:pt x="53" y="445"/>
                    </a:cubicBezTo>
                    <a:cubicBezTo>
                      <a:pt x="54" y="446"/>
                      <a:pt x="61" y="608"/>
                      <a:pt x="59" y="861"/>
                    </a:cubicBezTo>
                    <a:cubicBezTo>
                      <a:pt x="56" y="1113"/>
                      <a:pt x="1" y="1263"/>
                      <a:pt x="1" y="1265"/>
                    </a:cubicBezTo>
                    <a:cubicBezTo>
                      <a:pt x="0" y="1267"/>
                      <a:pt x="0" y="1269"/>
                      <a:pt x="2" y="1271"/>
                    </a:cubicBezTo>
                    <a:cubicBezTo>
                      <a:pt x="3" y="1273"/>
                      <a:pt x="5" y="1274"/>
                      <a:pt x="7" y="1274"/>
                    </a:cubicBezTo>
                    <a:lnTo>
                      <a:pt x="1072" y="1274"/>
                    </a:lnTo>
                    <a:cubicBezTo>
                      <a:pt x="1074" y="1274"/>
                      <a:pt x="1076" y="1273"/>
                      <a:pt x="1077" y="1271"/>
                    </a:cubicBezTo>
                    <a:cubicBezTo>
                      <a:pt x="1078" y="1269"/>
                      <a:pt x="1078" y="1267"/>
                      <a:pt x="1078" y="1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84166F41-E643-EF46-97AB-DCB0801E7754}"/>
                  </a:ext>
                </a:extLst>
              </p:cNvPr>
              <p:cNvSpPr/>
              <p:nvPr/>
            </p:nvSpPr>
            <p:spPr>
              <a:xfrm>
                <a:off x="7965596" y="7898601"/>
                <a:ext cx="708855" cy="780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0" h="627">
                    <a:moveTo>
                      <a:pt x="570" y="202"/>
                    </a:moveTo>
                    <a:lnTo>
                      <a:pt x="300" y="608"/>
                    </a:lnTo>
                    <a:cubicBezTo>
                      <a:pt x="289" y="623"/>
                      <a:pt x="269" y="631"/>
                      <a:pt x="251" y="625"/>
                    </a:cubicBezTo>
                    <a:cubicBezTo>
                      <a:pt x="215" y="612"/>
                      <a:pt x="174" y="595"/>
                      <a:pt x="131" y="572"/>
                    </a:cubicBezTo>
                    <a:cubicBezTo>
                      <a:pt x="86" y="547"/>
                      <a:pt x="48" y="521"/>
                      <a:pt x="16" y="496"/>
                    </a:cubicBezTo>
                    <a:cubicBezTo>
                      <a:pt x="1" y="485"/>
                      <a:pt x="-4" y="464"/>
                      <a:pt x="4" y="446"/>
                    </a:cubicBezTo>
                    <a:cubicBezTo>
                      <a:pt x="70" y="297"/>
                      <a:pt x="136" y="148"/>
                      <a:pt x="2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FD32DC68-615B-D647-BF3E-506F5D7E9EB3}"/>
                  </a:ext>
                </a:extLst>
              </p:cNvPr>
              <p:cNvSpPr/>
              <p:nvPr/>
            </p:nvSpPr>
            <p:spPr>
              <a:xfrm>
                <a:off x="7956368" y="7889358"/>
                <a:ext cx="725131" cy="798102"/>
              </a:xfrm>
              <a:custGeom>
                <a:avLst/>
                <a:gdLst>
                  <a:gd name="connsiteX0" fmla="*/ 261681 w 725131"/>
                  <a:gd name="connsiteY0" fmla="*/ 20459 h 798102"/>
                  <a:gd name="connsiteX1" fmla="*/ 21679 w 725131"/>
                  <a:gd name="connsiteY1" fmla="*/ 567903 h 798102"/>
                  <a:gd name="connsiteX2" fmla="*/ 32871 w 725131"/>
                  <a:gd name="connsiteY2" fmla="*/ 620159 h 798102"/>
                  <a:gd name="connsiteX3" fmla="*/ 175877 w 725131"/>
                  <a:gd name="connsiteY3" fmla="*/ 712229 h 798102"/>
                  <a:gd name="connsiteX4" fmla="*/ 323858 w 725131"/>
                  <a:gd name="connsiteY4" fmla="*/ 779415 h 798102"/>
                  <a:gd name="connsiteX5" fmla="*/ 373599 w 725131"/>
                  <a:gd name="connsiteY5" fmla="*/ 760752 h 798102"/>
                  <a:gd name="connsiteX6" fmla="*/ 704379 w 725131"/>
                  <a:gd name="connsiteY6" fmla="*/ 263076 h 798102"/>
                  <a:gd name="connsiteX7" fmla="*/ 255457 w 725131"/>
                  <a:gd name="connsiteY7" fmla="*/ 515 h 798102"/>
                  <a:gd name="connsiteX8" fmla="*/ 261675 w 725131"/>
                  <a:gd name="connsiteY8" fmla="*/ 1760 h 798102"/>
                  <a:gd name="connsiteX9" fmla="*/ 720583 w 725131"/>
                  <a:gd name="connsiteY9" fmla="*/ 253105 h 798102"/>
                  <a:gd name="connsiteX10" fmla="*/ 724314 w 725131"/>
                  <a:gd name="connsiteY10" fmla="*/ 258082 h 798102"/>
                  <a:gd name="connsiteX11" fmla="*/ 723071 w 725131"/>
                  <a:gd name="connsiteY11" fmla="*/ 264304 h 798102"/>
                  <a:gd name="connsiteX12" fmla="*/ 387284 w 725131"/>
                  <a:gd name="connsiteY12" fmla="*/ 769483 h 798102"/>
                  <a:gd name="connsiteX13" fmla="*/ 336294 w 725131"/>
                  <a:gd name="connsiteY13" fmla="*/ 798102 h 798102"/>
                  <a:gd name="connsiteX14" fmla="*/ 317639 w 725131"/>
                  <a:gd name="connsiteY14" fmla="*/ 795613 h 798102"/>
                  <a:gd name="connsiteX15" fmla="*/ 167157 w 725131"/>
                  <a:gd name="connsiteY15" fmla="*/ 728422 h 798102"/>
                  <a:gd name="connsiteX16" fmla="*/ 21649 w 725131"/>
                  <a:gd name="connsiteY16" fmla="*/ 632612 h 798102"/>
                  <a:gd name="connsiteX17" fmla="*/ 5482 w 725131"/>
                  <a:gd name="connsiteY17" fmla="*/ 560443 h 798102"/>
                  <a:gd name="connsiteX18" fmla="*/ 250482 w 725131"/>
                  <a:gd name="connsiteY18" fmla="*/ 5492 h 798102"/>
                  <a:gd name="connsiteX19" fmla="*/ 255457 w 725131"/>
                  <a:gd name="connsiteY19" fmla="*/ 515 h 79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5131" h="798102">
                    <a:moveTo>
                      <a:pt x="261681" y="20459"/>
                    </a:moveTo>
                    <a:lnTo>
                      <a:pt x="21679" y="567903"/>
                    </a:lnTo>
                    <a:cubicBezTo>
                      <a:pt x="12974" y="586565"/>
                      <a:pt x="17948" y="607717"/>
                      <a:pt x="32871" y="620159"/>
                    </a:cubicBezTo>
                    <a:cubicBezTo>
                      <a:pt x="77638" y="654996"/>
                      <a:pt x="124892" y="686101"/>
                      <a:pt x="175877" y="712229"/>
                    </a:cubicBezTo>
                    <a:cubicBezTo>
                      <a:pt x="221888" y="738357"/>
                      <a:pt x="272873" y="760752"/>
                      <a:pt x="323858" y="779415"/>
                    </a:cubicBezTo>
                    <a:cubicBezTo>
                      <a:pt x="341267" y="784392"/>
                      <a:pt x="362407" y="776926"/>
                      <a:pt x="373599" y="760752"/>
                    </a:cubicBezTo>
                    <a:lnTo>
                      <a:pt x="704379" y="263076"/>
                    </a:lnTo>
                    <a:close/>
                    <a:moveTo>
                      <a:pt x="255457" y="515"/>
                    </a:moveTo>
                    <a:cubicBezTo>
                      <a:pt x="256700" y="-730"/>
                      <a:pt x="260431" y="515"/>
                      <a:pt x="261675" y="1760"/>
                    </a:cubicBezTo>
                    <a:lnTo>
                      <a:pt x="720583" y="253105"/>
                    </a:lnTo>
                    <a:cubicBezTo>
                      <a:pt x="723071" y="254349"/>
                      <a:pt x="724314" y="255594"/>
                      <a:pt x="724314" y="258082"/>
                    </a:cubicBezTo>
                    <a:cubicBezTo>
                      <a:pt x="725558" y="260571"/>
                      <a:pt x="725558" y="261815"/>
                      <a:pt x="723071" y="264304"/>
                    </a:cubicBezTo>
                    <a:lnTo>
                      <a:pt x="387284" y="769483"/>
                    </a:lnTo>
                    <a:cubicBezTo>
                      <a:pt x="374847" y="788148"/>
                      <a:pt x="356193" y="798102"/>
                      <a:pt x="336294" y="798102"/>
                    </a:cubicBezTo>
                    <a:cubicBezTo>
                      <a:pt x="330076" y="798102"/>
                      <a:pt x="323858" y="796858"/>
                      <a:pt x="317639" y="795613"/>
                    </a:cubicBezTo>
                    <a:cubicBezTo>
                      <a:pt x="265406" y="776949"/>
                      <a:pt x="215660" y="754552"/>
                      <a:pt x="167157" y="728422"/>
                    </a:cubicBezTo>
                    <a:cubicBezTo>
                      <a:pt x="116167" y="701048"/>
                      <a:pt x="67665" y="668696"/>
                      <a:pt x="21649" y="632612"/>
                    </a:cubicBezTo>
                    <a:cubicBezTo>
                      <a:pt x="507" y="616436"/>
                      <a:pt x="-5712" y="586573"/>
                      <a:pt x="5482" y="560443"/>
                    </a:cubicBezTo>
                    <a:lnTo>
                      <a:pt x="250482" y="5492"/>
                    </a:lnTo>
                    <a:cubicBezTo>
                      <a:pt x="251726" y="3004"/>
                      <a:pt x="254213" y="1760"/>
                      <a:pt x="255457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74A8B96C-B3DA-0742-B96D-9D7592198830}"/>
                  </a:ext>
                </a:extLst>
              </p:cNvPr>
              <p:cNvSpPr/>
              <p:nvPr/>
            </p:nvSpPr>
            <p:spPr>
              <a:xfrm>
                <a:off x="8177377" y="7817593"/>
                <a:ext cx="554377" cy="368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6" h="297">
                    <a:moveTo>
                      <a:pt x="6" y="33"/>
                    </a:moveTo>
                    <a:cubicBezTo>
                      <a:pt x="18" y="11"/>
                      <a:pt x="45" y="1"/>
                      <a:pt x="65" y="12"/>
                    </a:cubicBezTo>
                    <a:lnTo>
                      <a:pt x="93" y="27"/>
                    </a:lnTo>
                    <a:cubicBezTo>
                      <a:pt x="93" y="26"/>
                      <a:pt x="93" y="26"/>
                      <a:pt x="93" y="25"/>
                    </a:cubicBezTo>
                    <a:cubicBezTo>
                      <a:pt x="106" y="3"/>
                      <a:pt x="133" y="-7"/>
                      <a:pt x="153" y="4"/>
                    </a:cubicBezTo>
                    <a:lnTo>
                      <a:pt x="385" y="131"/>
                    </a:lnTo>
                    <a:cubicBezTo>
                      <a:pt x="405" y="142"/>
                      <a:pt x="412" y="170"/>
                      <a:pt x="399" y="193"/>
                    </a:cubicBezTo>
                    <a:cubicBezTo>
                      <a:pt x="399" y="193"/>
                      <a:pt x="399" y="194"/>
                      <a:pt x="398" y="194"/>
                    </a:cubicBezTo>
                    <a:lnTo>
                      <a:pt x="426" y="210"/>
                    </a:lnTo>
                    <a:cubicBezTo>
                      <a:pt x="436" y="215"/>
                      <a:pt x="442" y="224"/>
                      <a:pt x="444" y="236"/>
                    </a:cubicBezTo>
                    <a:cubicBezTo>
                      <a:pt x="447" y="248"/>
                      <a:pt x="445" y="260"/>
                      <a:pt x="440" y="271"/>
                    </a:cubicBezTo>
                    <a:cubicBezTo>
                      <a:pt x="431" y="287"/>
                      <a:pt x="414" y="297"/>
                      <a:pt x="398" y="297"/>
                    </a:cubicBezTo>
                    <a:cubicBezTo>
                      <a:pt x="392" y="297"/>
                      <a:pt x="386" y="295"/>
                      <a:pt x="380" y="292"/>
                    </a:cubicBezTo>
                    <a:lnTo>
                      <a:pt x="20" y="95"/>
                    </a:lnTo>
                    <a:cubicBezTo>
                      <a:pt x="0" y="84"/>
                      <a:pt x="-6" y="56"/>
                      <a:pt x="6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CD5953C8-A4B4-E245-B0CF-24FBDCF876AC}"/>
                  </a:ext>
                </a:extLst>
              </p:cNvPr>
              <p:cNvSpPr/>
              <p:nvPr/>
            </p:nvSpPr>
            <p:spPr>
              <a:xfrm>
                <a:off x="8029131" y="8086782"/>
                <a:ext cx="530707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361">
                    <a:moveTo>
                      <a:pt x="312" y="361"/>
                    </a:moveTo>
                    <a:cubicBezTo>
                      <a:pt x="260" y="334"/>
                      <a:pt x="206" y="306"/>
                      <a:pt x="151" y="276"/>
                    </a:cubicBezTo>
                    <a:cubicBezTo>
                      <a:pt x="99" y="246"/>
                      <a:pt x="49" y="218"/>
                      <a:pt x="0" y="189"/>
                    </a:cubicBezTo>
                    <a:cubicBezTo>
                      <a:pt x="28" y="126"/>
                      <a:pt x="55" y="63"/>
                      <a:pt x="83" y="0"/>
                    </a:cubicBezTo>
                    <a:cubicBezTo>
                      <a:pt x="137" y="32"/>
                      <a:pt x="194" y="65"/>
                      <a:pt x="253" y="98"/>
                    </a:cubicBezTo>
                    <a:cubicBezTo>
                      <a:pt x="313" y="130"/>
                      <a:pt x="370" y="161"/>
                      <a:pt x="427" y="18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D637C8D2-06AD-E24F-8C36-83D7B78DCE32}"/>
                  </a:ext>
                </a:extLst>
              </p:cNvPr>
              <p:cNvSpPr/>
              <p:nvPr/>
            </p:nvSpPr>
            <p:spPr>
              <a:xfrm>
                <a:off x="8020653" y="8079305"/>
                <a:ext cx="546661" cy="463597"/>
              </a:xfrm>
              <a:custGeom>
                <a:avLst/>
                <a:gdLst>
                  <a:gd name="connsiteX0" fmla="*/ 115378 w 546661"/>
                  <a:gd name="connsiteY0" fmla="*/ 19939 h 463597"/>
                  <a:gd name="connsiteX1" fmla="*/ 18444 w 546661"/>
                  <a:gd name="connsiteY1" fmla="*/ 239877 h 463597"/>
                  <a:gd name="connsiteX2" fmla="*/ 199885 w 546661"/>
                  <a:gd name="connsiteY2" fmla="*/ 343011 h 463597"/>
                  <a:gd name="connsiteX3" fmla="*/ 393753 w 546661"/>
                  <a:gd name="connsiteY3" fmla="*/ 444903 h 463597"/>
                  <a:gd name="connsiteX4" fmla="*/ 526727 w 546661"/>
                  <a:gd name="connsiteY4" fmla="*/ 246090 h 463597"/>
                  <a:gd name="connsiteX5" fmla="*/ 320431 w 546661"/>
                  <a:gd name="connsiteY5" fmla="*/ 135500 h 463597"/>
                  <a:gd name="connsiteX6" fmla="*/ 115378 w 546661"/>
                  <a:gd name="connsiteY6" fmla="*/ 19939 h 463597"/>
                  <a:gd name="connsiteX7" fmla="*/ 109139 w 546661"/>
                  <a:gd name="connsiteY7" fmla="*/ 0 h 463597"/>
                  <a:gd name="connsiteX8" fmla="*/ 115354 w 546661"/>
                  <a:gd name="connsiteY8" fmla="*/ 1243 h 463597"/>
                  <a:gd name="connsiteX9" fmla="*/ 327900 w 546661"/>
                  <a:gd name="connsiteY9" fmla="*/ 121803 h 463597"/>
                  <a:gd name="connsiteX10" fmla="*/ 542932 w 546661"/>
                  <a:gd name="connsiteY10" fmla="*/ 234906 h 463597"/>
                  <a:gd name="connsiteX11" fmla="*/ 546661 w 546661"/>
                  <a:gd name="connsiteY11" fmla="*/ 241120 h 463597"/>
                  <a:gd name="connsiteX12" fmla="*/ 545418 w 546661"/>
                  <a:gd name="connsiteY12" fmla="*/ 247335 h 463597"/>
                  <a:gd name="connsiteX13" fmla="*/ 403720 w 546661"/>
                  <a:gd name="connsiteY13" fmla="*/ 459868 h 463597"/>
                  <a:gd name="connsiteX14" fmla="*/ 396263 w 546661"/>
                  <a:gd name="connsiteY14" fmla="*/ 463597 h 463597"/>
                  <a:gd name="connsiteX15" fmla="*/ 392534 w 546661"/>
                  <a:gd name="connsiteY15" fmla="*/ 463597 h 463597"/>
                  <a:gd name="connsiteX16" fmla="*/ 192417 w 546661"/>
                  <a:gd name="connsiteY16" fmla="*/ 356709 h 463597"/>
                  <a:gd name="connsiteX17" fmla="*/ 4730 w 546661"/>
                  <a:gd name="connsiteY17" fmla="*/ 251063 h 463597"/>
                  <a:gd name="connsiteX18" fmla="*/ 1001 w 546661"/>
                  <a:gd name="connsiteY18" fmla="*/ 239878 h 463597"/>
                  <a:gd name="connsiteX19" fmla="*/ 104167 w 546661"/>
                  <a:gd name="connsiteY19" fmla="*/ 4972 h 463597"/>
                  <a:gd name="connsiteX20" fmla="*/ 109139 w 546661"/>
                  <a:gd name="connsiteY20" fmla="*/ 0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6661" h="463597">
                    <a:moveTo>
                      <a:pt x="115378" y="19939"/>
                    </a:moveTo>
                    <a:lnTo>
                      <a:pt x="18444" y="239877"/>
                    </a:lnTo>
                    <a:cubicBezTo>
                      <a:pt x="79339" y="274669"/>
                      <a:pt x="140233" y="309461"/>
                      <a:pt x="199885" y="343011"/>
                    </a:cubicBezTo>
                    <a:cubicBezTo>
                      <a:pt x="263265" y="376561"/>
                      <a:pt x="327888" y="411353"/>
                      <a:pt x="393753" y="444903"/>
                    </a:cubicBezTo>
                    <a:lnTo>
                      <a:pt x="526727" y="246090"/>
                    </a:lnTo>
                    <a:cubicBezTo>
                      <a:pt x="457133" y="210055"/>
                      <a:pt x="387539" y="172777"/>
                      <a:pt x="320431" y="135500"/>
                    </a:cubicBezTo>
                    <a:cubicBezTo>
                      <a:pt x="252080" y="98222"/>
                      <a:pt x="183729" y="59702"/>
                      <a:pt x="115378" y="19939"/>
                    </a:cubicBezTo>
                    <a:close/>
                    <a:moveTo>
                      <a:pt x="109139" y="0"/>
                    </a:moveTo>
                    <a:cubicBezTo>
                      <a:pt x="111625" y="0"/>
                      <a:pt x="114111" y="0"/>
                      <a:pt x="115354" y="1243"/>
                    </a:cubicBezTo>
                    <a:cubicBezTo>
                      <a:pt x="186202" y="42258"/>
                      <a:pt x="257051" y="82031"/>
                      <a:pt x="327900" y="121803"/>
                    </a:cubicBezTo>
                    <a:cubicBezTo>
                      <a:pt x="398749" y="160333"/>
                      <a:pt x="470840" y="198862"/>
                      <a:pt x="542932" y="234906"/>
                    </a:cubicBezTo>
                    <a:cubicBezTo>
                      <a:pt x="544175" y="236149"/>
                      <a:pt x="546661" y="238635"/>
                      <a:pt x="546661" y="241120"/>
                    </a:cubicBezTo>
                    <a:cubicBezTo>
                      <a:pt x="546661" y="242363"/>
                      <a:pt x="546661" y="244849"/>
                      <a:pt x="545418" y="247335"/>
                    </a:cubicBezTo>
                    <a:lnTo>
                      <a:pt x="403720" y="459868"/>
                    </a:lnTo>
                    <a:cubicBezTo>
                      <a:pt x="401235" y="463597"/>
                      <a:pt x="398749" y="463597"/>
                      <a:pt x="396263" y="463597"/>
                    </a:cubicBezTo>
                    <a:cubicBezTo>
                      <a:pt x="395020" y="463597"/>
                      <a:pt x="393777" y="463597"/>
                      <a:pt x="392534" y="463597"/>
                    </a:cubicBezTo>
                    <a:cubicBezTo>
                      <a:pt x="324171" y="428796"/>
                      <a:pt x="257051" y="392752"/>
                      <a:pt x="192417" y="356709"/>
                    </a:cubicBezTo>
                    <a:cubicBezTo>
                      <a:pt x="130269" y="323151"/>
                      <a:pt x="66878" y="287107"/>
                      <a:pt x="4730" y="251063"/>
                    </a:cubicBezTo>
                    <a:cubicBezTo>
                      <a:pt x="1001" y="248578"/>
                      <a:pt x="-1485" y="243606"/>
                      <a:pt x="1001" y="239878"/>
                    </a:cubicBezTo>
                    <a:lnTo>
                      <a:pt x="104167" y="4972"/>
                    </a:lnTo>
                    <a:cubicBezTo>
                      <a:pt x="105410" y="2486"/>
                      <a:pt x="106653" y="1243"/>
                      <a:pt x="109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5B45B865-C9BF-5542-B668-FC9395338B2F}"/>
                  </a:ext>
                </a:extLst>
              </p:cNvPr>
              <p:cNvSpPr/>
              <p:nvPr/>
            </p:nvSpPr>
            <p:spPr>
              <a:xfrm>
                <a:off x="7893340" y="7969637"/>
                <a:ext cx="940573" cy="21011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6" h="1687">
                    <a:moveTo>
                      <a:pt x="452" y="920"/>
                    </a:moveTo>
                    <a:cubicBezTo>
                      <a:pt x="452" y="920"/>
                      <a:pt x="638" y="1110"/>
                      <a:pt x="756" y="1260"/>
                    </a:cubicBezTo>
                    <a:cubicBezTo>
                      <a:pt x="756" y="1260"/>
                      <a:pt x="601" y="1677"/>
                      <a:pt x="297" y="1687"/>
                    </a:cubicBezTo>
                    <a:cubicBezTo>
                      <a:pt x="-4" y="1696"/>
                      <a:pt x="25" y="1341"/>
                      <a:pt x="98" y="721"/>
                    </a:cubicBezTo>
                    <a:cubicBezTo>
                      <a:pt x="100" y="701"/>
                      <a:pt x="100" y="681"/>
                      <a:pt x="96" y="662"/>
                    </a:cubicBezTo>
                    <a:cubicBezTo>
                      <a:pt x="91" y="632"/>
                      <a:pt x="79" y="571"/>
                      <a:pt x="50" y="515"/>
                    </a:cubicBezTo>
                    <a:cubicBezTo>
                      <a:pt x="15" y="449"/>
                      <a:pt x="0" y="386"/>
                      <a:pt x="0" y="334"/>
                    </a:cubicBezTo>
                    <a:cubicBezTo>
                      <a:pt x="0" y="299"/>
                      <a:pt x="22" y="285"/>
                      <a:pt x="41" y="265"/>
                    </a:cubicBezTo>
                    <a:cubicBezTo>
                      <a:pt x="41" y="265"/>
                      <a:pt x="13" y="180"/>
                      <a:pt x="89" y="141"/>
                    </a:cubicBezTo>
                    <a:cubicBezTo>
                      <a:pt x="89" y="141"/>
                      <a:pt x="78" y="78"/>
                      <a:pt x="136" y="54"/>
                    </a:cubicBezTo>
                    <a:cubicBezTo>
                      <a:pt x="176" y="36"/>
                      <a:pt x="220" y="2"/>
                      <a:pt x="234" y="0"/>
                    </a:cubicBezTo>
                    <a:lnTo>
                      <a:pt x="200" y="77"/>
                    </a:lnTo>
                    <a:cubicBezTo>
                      <a:pt x="200" y="77"/>
                      <a:pt x="281" y="94"/>
                      <a:pt x="274" y="151"/>
                    </a:cubicBezTo>
                    <a:cubicBezTo>
                      <a:pt x="269" y="193"/>
                      <a:pt x="207" y="198"/>
                      <a:pt x="207" y="198"/>
                    </a:cubicBezTo>
                    <a:cubicBezTo>
                      <a:pt x="207" y="198"/>
                      <a:pt x="267" y="225"/>
                      <a:pt x="255" y="270"/>
                    </a:cubicBezTo>
                    <a:cubicBezTo>
                      <a:pt x="243" y="316"/>
                      <a:pt x="171" y="314"/>
                      <a:pt x="171" y="314"/>
                    </a:cubicBezTo>
                    <a:cubicBezTo>
                      <a:pt x="171" y="314"/>
                      <a:pt x="232" y="360"/>
                      <a:pt x="203" y="400"/>
                    </a:cubicBezTo>
                    <a:cubicBezTo>
                      <a:pt x="180" y="431"/>
                      <a:pt x="101" y="425"/>
                      <a:pt x="101" y="425"/>
                    </a:cubicBezTo>
                    <a:cubicBezTo>
                      <a:pt x="101" y="425"/>
                      <a:pt x="114" y="471"/>
                      <a:pt x="159" y="497"/>
                    </a:cubicBezTo>
                    <a:cubicBezTo>
                      <a:pt x="203" y="524"/>
                      <a:pt x="292" y="567"/>
                      <a:pt x="319" y="570"/>
                    </a:cubicBezTo>
                    <a:cubicBezTo>
                      <a:pt x="347" y="573"/>
                      <a:pt x="358" y="551"/>
                      <a:pt x="358" y="551"/>
                    </a:cubicBezTo>
                    <a:lnTo>
                      <a:pt x="421" y="455"/>
                    </a:lnTo>
                    <a:cubicBezTo>
                      <a:pt x="421" y="455"/>
                      <a:pt x="445" y="299"/>
                      <a:pt x="491" y="313"/>
                    </a:cubicBezTo>
                    <a:cubicBezTo>
                      <a:pt x="520" y="322"/>
                      <a:pt x="528" y="353"/>
                      <a:pt x="528" y="384"/>
                    </a:cubicBezTo>
                    <a:cubicBezTo>
                      <a:pt x="529" y="426"/>
                      <a:pt x="516" y="466"/>
                      <a:pt x="493" y="501"/>
                    </a:cubicBezTo>
                    <a:lnTo>
                      <a:pt x="413" y="618"/>
                    </a:lnTo>
                    <a:lnTo>
                      <a:pt x="421" y="98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9638C533-A4F8-BE4C-BF7A-AEBB32248371}"/>
                  </a:ext>
                </a:extLst>
              </p:cNvPr>
              <p:cNvSpPr/>
              <p:nvPr/>
            </p:nvSpPr>
            <p:spPr>
              <a:xfrm>
                <a:off x="7884619" y="7960913"/>
                <a:ext cx="958529" cy="2118590"/>
              </a:xfrm>
              <a:custGeom>
                <a:avLst/>
                <a:gdLst>
                  <a:gd name="connsiteX0" fmla="*/ 283681 w 958529"/>
                  <a:gd name="connsiteY0" fmla="*/ 24925 h 2118590"/>
                  <a:gd name="connsiteX1" fmla="*/ 257554 w 958529"/>
                  <a:gd name="connsiteY1" fmla="*/ 39871 h 2118590"/>
                  <a:gd name="connsiteX2" fmla="*/ 181663 w 958529"/>
                  <a:gd name="connsiteY2" fmla="*/ 83463 h 2118590"/>
                  <a:gd name="connsiteX3" fmla="*/ 126922 w 958529"/>
                  <a:gd name="connsiteY3" fmla="*/ 183101 h 2118590"/>
                  <a:gd name="connsiteX4" fmla="*/ 123190 w 958529"/>
                  <a:gd name="connsiteY4" fmla="*/ 193065 h 2118590"/>
                  <a:gd name="connsiteX5" fmla="*/ 68449 w 958529"/>
                  <a:gd name="connsiteY5" fmla="*/ 335050 h 2118590"/>
                  <a:gd name="connsiteX6" fmla="*/ 65961 w 958529"/>
                  <a:gd name="connsiteY6" fmla="*/ 343769 h 2118590"/>
                  <a:gd name="connsiteX7" fmla="*/ 52276 w 958529"/>
                  <a:gd name="connsiteY7" fmla="*/ 358714 h 2118590"/>
                  <a:gd name="connsiteX8" fmla="*/ 16196 w 958529"/>
                  <a:gd name="connsiteY8" fmla="*/ 424725 h 2118590"/>
                  <a:gd name="connsiteX9" fmla="*/ 78402 w 958529"/>
                  <a:gd name="connsiteY9" fmla="*/ 646420 h 2118590"/>
                  <a:gd name="connsiteX10" fmla="*/ 136875 w 958529"/>
                  <a:gd name="connsiteY10" fmla="*/ 830752 h 2118590"/>
                  <a:gd name="connsiteX11" fmla="*/ 138119 w 958529"/>
                  <a:gd name="connsiteY11" fmla="*/ 907971 h 2118590"/>
                  <a:gd name="connsiteX12" fmla="*/ 174199 w 958529"/>
                  <a:gd name="connsiteY12" fmla="*/ 2028905 h 2118590"/>
                  <a:gd name="connsiteX13" fmla="*/ 378234 w 958529"/>
                  <a:gd name="connsiteY13" fmla="*/ 2101143 h 2118590"/>
                  <a:gd name="connsiteX14" fmla="*/ 940573 w 958529"/>
                  <a:gd name="connsiteY14" fmla="*/ 1579286 h 2118590"/>
                  <a:gd name="connsiteX15" fmla="*/ 573559 w 958529"/>
                  <a:gd name="connsiteY15" fmla="*/ 1169523 h 2118590"/>
                  <a:gd name="connsiteX16" fmla="*/ 538724 w 958529"/>
                  <a:gd name="connsiteY16" fmla="*/ 1241761 h 2118590"/>
                  <a:gd name="connsiteX17" fmla="*/ 530015 w 958529"/>
                  <a:gd name="connsiteY17" fmla="*/ 1246743 h 2118590"/>
                  <a:gd name="connsiteX18" fmla="*/ 523795 w 958529"/>
                  <a:gd name="connsiteY18" fmla="*/ 1238024 h 2118590"/>
                  <a:gd name="connsiteX19" fmla="*/ 513842 w 958529"/>
                  <a:gd name="connsiteY19" fmla="*/ 778441 h 2118590"/>
                  <a:gd name="connsiteX20" fmla="*/ 515086 w 958529"/>
                  <a:gd name="connsiteY20" fmla="*/ 773459 h 2118590"/>
                  <a:gd name="connsiteX21" fmla="*/ 614615 w 958529"/>
                  <a:gd name="connsiteY21" fmla="*/ 627738 h 2118590"/>
                  <a:gd name="connsiteX22" fmla="*/ 658159 w 958529"/>
                  <a:gd name="connsiteY22" fmla="*/ 486999 h 2118590"/>
                  <a:gd name="connsiteX23" fmla="*/ 617103 w 958529"/>
                  <a:gd name="connsiteY23" fmla="*/ 406043 h 2118590"/>
                  <a:gd name="connsiteX24" fmla="*/ 602174 w 958529"/>
                  <a:gd name="connsiteY24" fmla="*/ 408534 h 2118590"/>
                  <a:gd name="connsiteX25" fmla="*/ 541212 w 958529"/>
                  <a:gd name="connsiteY25" fmla="*/ 576673 h 2118590"/>
                  <a:gd name="connsiteX26" fmla="*/ 539968 w 958529"/>
                  <a:gd name="connsiteY26" fmla="*/ 579164 h 2118590"/>
                  <a:gd name="connsiteX27" fmla="*/ 460345 w 958529"/>
                  <a:gd name="connsiteY27" fmla="*/ 698731 h 2118590"/>
                  <a:gd name="connsiteX28" fmla="*/ 405604 w 958529"/>
                  <a:gd name="connsiteY28" fmla="*/ 727377 h 2118590"/>
                  <a:gd name="connsiteX29" fmla="*/ 201569 w 958529"/>
                  <a:gd name="connsiteY29" fmla="*/ 635211 h 2118590"/>
                  <a:gd name="connsiteX30" fmla="*/ 125678 w 958529"/>
                  <a:gd name="connsiteY30" fmla="*/ 540554 h 2118590"/>
                  <a:gd name="connsiteX31" fmla="*/ 126922 w 958529"/>
                  <a:gd name="connsiteY31" fmla="*/ 533082 h 2118590"/>
                  <a:gd name="connsiteX32" fmla="*/ 134387 w 958529"/>
                  <a:gd name="connsiteY32" fmla="*/ 529345 h 2118590"/>
                  <a:gd name="connsiteX33" fmla="*/ 253822 w 958529"/>
                  <a:gd name="connsiteY33" fmla="*/ 501945 h 2118590"/>
                  <a:gd name="connsiteX34" fmla="*/ 216499 w 958529"/>
                  <a:gd name="connsiteY34" fmla="*/ 406043 h 2118590"/>
                  <a:gd name="connsiteX35" fmla="*/ 214010 w 958529"/>
                  <a:gd name="connsiteY35" fmla="*/ 397324 h 2118590"/>
                  <a:gd name="connsiteX36" fmla="*/ 221475 w 958529"/>
                  <a:gd name="connsiteY36" fmla="*/ 391097 h 2118590"/>
                  <a:gd name="connsiteX37" fmla="*/ 222719 w 958529"/>
                  <a:gd name="connsiteY37" fmla="*/ 391097 h 2118590"/>
                  <a:gd name="connsiteX38" fmla="*/ 318516 w 958529"/>
                  <a:gd name="connsiteY38" fmla="*/ 343769 h 2118590"/>
                  <a:gd name="connsiteX39" fmla="*/ 263775 w 958529"/>
                  <a:gd name="connsiteY39" fmla="*/ 262812 h 2118590"/>
                  <a:gd name="connsiteX40" fmla="*/ 257554 w 958529"/>
                  <a:gd name="connsiteY40" fmla="*/ 254094 h 2118590"/>
                  <a:gd name="connsiteX41" fmla="*/ 265019 w 958529"/>
                  <a:gd name="connsiteY41" fmla="*/ 247866 h 2118590"/>
                  <a:gd name="connsiteX42" fmla="*/ 340910 w 958529"/>
                  <a:gd name="connsiteY42" fmla="*/ 196802 h 2118590"/>
                  <a:gd name="connsiteX43" fmla="*/ 256310 w 958529"/>
                  <a:gd name="connsiteY43" fmla="*/ 112109 h 2118590"/>
                  <a:gd name="connsiteX44" fmla="*/ 250090 w 958529"/>
                  <a:gd name="connsiteY44" fmla="*/ 108373 h 2118590"/>
                  <a:gd name="connsiteX45" fmla="*/ 250090 w 958529"/>
                  <a:gd name="connsiteY45" fmla="*/ 100900 h 2118590"/>
                  <a:gd name="connsiteX46" fmla="*/ 298602 w 958529"/>
                  <a:gd name="connsiteY46" fmla="*/ 0 h 2118590"/>
                  <a:gd name="connsiteX47" fmla="*/ 306067 w 958529"/>
                  <a:gd name="connsiteY47" fmla="*/ 2491 h 2118590"/>
                  <a:gd name="connsiteX48" fmla="*/ 307311 w 958529"/>
                  <a:gd name="connsiteY48" fmla="*/ 12455 h 2118590"/>
                  <a:gd name="connsiteX49" fmla="*/ 268742 w 958529"/>
                  <a:gd name="connsiteY49" fmla="*/ 98394 h 2118590"/>
                  <a:gd name="connsiteX50" fmla="*/ 358322 w 958529"/>
                  <a:gd name="connsiteY50" fmla="*/ 198034 h 2118590"/>
                  <a:gd name="connsiteX51" fmla="*/ 291137 w 958529"/>
                  <a:gd name="connsiteY51" fmla="*/ 260309 h 2118590"/>
                  <a:gd name="connsiteX52" fmla="*/ 334683 w 958529"/>
                  <a:gd name="connsiteY52" fmla="*/ 347494 h 2118590"/>
                  <a:gd name="connsiteX53" fmla="*/ 242614 w 958529"/>
                  <a:gd name="connsiteY53" fmla="*/ 407278 h 2118590"/>
                  <a:gd name="connsiteX54" fmla="*/ 267498 w 958529"/>
                  <a:gd name="connsiteY54" fmla="*/ 510654 h 2118590"/>
                  <a:gd name="connsiteX55" fmla="*/ 145569 w 958529"/>
                  <a:gd name="connsiteY55" fmla="*/ 546773 h 2118590"/>
                  <a:gd name="connsiteX56" fmla="*/ 211510 w 958529"/>
                  <a:gd name="connsiteY56" fmla="*/ 620257 h 2118590"/>
                  <a:gd name="connsiteX57" fmla="*/ 406845 w 958529"/>
                  <a:gd name="connsiteY57" fmla="*/ 711179 h 2118590"/>
                  <a:gd name="connsiteX58" fmla="*/ 445415 w 958529"/>
                  <a:gd name="connsiteY58" fmla="*/ 691251 h 2118590"/>
                  <a:gd name="connsiteX59" fmla="*/ 446659 w 958529"/>
                  <a:gd name="connsiteY59" fmla="*/ 690005 h 2118590"/>
                  <a:gd name="connsiteX60" fmla="*/ 523797 w 958529"/>
                  <a:gd name="connsiteY60" fmla="*/ 571683 h 2118590"/>
                  <a:gd name="connsiteX61" fmla="*/ 593471 w 958529"/>
                  <a:gd name="connsiteY61" fmla="*/ 396068 h 2118590"/>
                  <a:gd name="connsiteX62" fmla="*/ 622087 w 958529"/>
                  <a:gd name="connsiteY62" fmla="*/ 391086 h 2118590"/>
                  <a:gd name="connsiteX63" fmla="*/ 674342 w 958529"/>
                  <a:gd name="connsiteY63" fmla="*/ 486989 h 2118590"/>
                  <a:gd name="connsiteX64" fmla="*/ 628308 w 958529"/>
                  <a:gd name="connsiteY64" fmla="*/ 637694 h 2118590"/>
                  <a:gd name="connsiteX65" fmla="*/ 530018 w 958529"/>
                  <a:gd name="connsiteY65" fmla="*/ 780927 h 2118590"/>
                  <a:gd name="connsiteX66" fmla="*/ 539971 w 958529"/>
                  <a:gd name="connsiteY66" fmla="*/ 1201904 h 2118590"/>
                  <a:gd name="connsiteX67" fmla="*/ 563611 w 958529"/>
                  <a:gd name="connsiteY67" fmla="*/ 1150839 h 2118590"/>
                  <a:gd name="connsiteX68" fmla="*/ 569832 w 958529"/>
                  <a:gd name="connsiteY68" fmla="*/ 1145857 h 2118590"/>
                  <a:gd name="connsiteX69" fmla="*/ 577297 w 958529"/>
                  <a:gd name="connsiteY69" fmla="*/ 1148348 h 2118590"/>
                  <a:gd name="connsiteX70" fmla="*/ 956770 w 958529"/>
                  <a:gd name="connsiteY70" fmla="*/ 1571817 h 2118590"/>
                  <a:gd name="connsiteX71" fmla="*/ 958014 w 958529"/>
                  <a:gd name="connsiteY71" fmla="*/ 1580535 h 2118590"/>
                  <a:gd name="connsiteX72" fmla="*/ 812446 w 958529"/>
                  <a:gd name="connsiteY72" fmla="*/ 1843335 h 2118590"/>
                  <a:gd name="connsiteX73" fmla="*/ 378229 w 958529"/>
                  <a:gd name="connsiteY73" fmla="*/ 2118590 h 2118590"/>
                  <a:gd name="connsiteX74" fmla="*/ 364543 w 958529"/>
                  <a:gd name="connsiteY74" fmla="*/ 2118590 h 2118590"/>
                  <a:gd name="connsiteX75" fmla="*/ 161743 w 958529"/>
                  <a:gd name="connsiteY75" fmla="*/ 2040124 h 2118590"/>
                  <a:gd name="connsiteX76" fmla="*/ 123173 w 958529"/>
                  <a:gd name="connsiteY76" fmla="*/ 905476 h 2118590"/>
                  <a:gd name="connsiteX77" fmla="*/ 120685 w 958529"/>
                  <a:gd name="connsiteY77" fmla="*/ 834483 h 2118590"/>
                  <a:gd name="connsiteX78" fmla="*/ 63453 w 958529"/>
                  <a:gd name="connsiteY78" fmla="*/ 653886 h 2118590"/>
                  <a:gd name="connsiteX79" fmla="*/ 0 w 958529"/>
                  <a:gd name="connsiteY79" fmla="*/ 424715 h 2118590"/>
                  <a:gd name="connsiteX80" fmla="*/ 39814 w 958529"/>
                  <a:gd name="connsiteY80" fmla="*/ 346248 h 2118590"/>
                  <a:gd name="connsiteX81" fmla="*/ 49767 w 958529"/>
                  <a:gd name="connsiteY81" fmla="*/ 336284 h 2118590"/>
                  <a:gd name="connsiteX82" fmla="*/ 109488 w 958529"/>
                  <a:gd name="connsiteY82" fmla="*/ 180597 h 2118590"/>
                  <a:gd name="connsiteX83" fmla="*/ 174185 w 958529"/>
                  <a:gd name="connsiteY83" fmla="*/ 67257 h 2118590"/>
                  <a:gd name="connsiteX84" fmla="*/ 248835 w 958529"/>
                  <a:gd name="connsiteY84" fmla="*/ 26156 h 2118590"/>
                  <a:gd name="connsiteX85" fmla="*/ 298602 w 958529"/>
                  <a:gd name="connsiteY85" fmla="*/ 0 h 211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958529" h="2118590">
                    <a:moveTo>
                      <a:pt x="283681" y="24925"/>
                    </a:moveTo>
                    <a:cubicBezTo>
                      <a:pt x="276216" y="28662"/>
                      <a:pt x="266263" y="34889"/>
                      <a:pt x="257554" y="39871"/>
                    </a:cubicBezTo>
                    <a:cubicBezTo>
                      <a:pt x="235160" y="53571"/>
                      <a:pt x="207790" y="71008"/>
                      <a:pt x="181663" y="83463"/>
                    </a:cubicBezTo>
                    <a:cubicBezTo>
                      <a:pt x="115725" y="110863"/>
                      <a:pt x="126922" y="183101"/>
                      <a:pt x="126922" y="183101"/>
                    </a:cubicBezTo>
                    <a:cubicBezTo>
                      <a:pt x="128167" y="188083"/>
                      <a:pt x="125678" y="190574"/>
                      <a:pt x="123190" y="193065"/>
                    </a:cubicBezTo>
                    <a:cubicBezTo>
                      <a:pt x="34858" y="236657"/>
                      <a:pt x="65961" y="331314"/>
                      <a:pt x="68449" y="335050"/>
                    </a:cubicBezTo>
                    <a:cubicBezTo>
                      <a:pt x="68449" y="338787"/>
                      <a:pt x="68449" y="341278"/>
                      <a:pt x="65961" y="343769"/>
                    </a:cubicBezTo>
                    <a:cubicBezTo>
                      <a:pt x="60984" y="348750"/>
                      <a:pt x="56008" y="353732"/>
                      <a:pt x="52276" y="358714"/>
                    </a:cubicBezTo>
                    <a:cubicBezTo>
                      <a:pt x="32370" y="377397"/>
                      <a:pt x="16196" y="393588"/>
                      <a:pt x="16196" y="424725"/>
                    </a:cubicBezTo>
                    <a:cubicBezTo>
                      <a:pt x="16196" y="493226"/>
                      <a:pt x="38590" y="571691"/>
                      <a:pt x="78402" y="646420"/>
                    </a:cubicBezTo>
                    <a:cubicBezTo>
                      <a:pt x="116970" y="719904"/>
                      <a:pt x="130655" y="800860"/>
                      <a:pt x="136875" y="830752"/>
                    </a:cubicBezTo>
                    <a:cubicBezTo>
                      <a:pt x="140608" y="855661"/>
                      <a:pt x="141852" y="881816"/>
                      <a:pt x="138119" y="907971"/>
                    </a:cubicBezTo>
                    <a:cubicBezTo>
                      <a:pt x="68449" y="1504557"/>
                      <a:pt x="36102" y="1878202"/>
                      <a:pt x="174199" y="2028905"/>
                    </a:cubicBezTo>
                    <a:cubicBezTo>
                      <a:pt x="221475" y="2079970"/>
                      <a:pt x="287413" y="2103634"/>
                      <a:pt x="378234" y="2101143"/>
                    </a:cubicBezTo>
                    <a:cubicBezTo>
                      <a:pt x="727829" y="2091179"/>
                      <a:pt x="920667" y="1627860"/>
                      <a:pt x="940573" y="1579286"/>
                    </a:cubicBezTo>
                    <a:cubicBezTo>
                      <a:pt x="811185" y="1414883"/>
                      <a:pt x="615859" y="1213115"/>
                      <a:pt x="573559" y="1169523"/>
                    </a:cubicBezTo>
                    <a:lnTo>
                      <a:pt x="538724" y="1241761"/>
                    </a:lnTo>
                    <a:cubicBezTo>
                      <a:pt x="537480" y="1245497"/>
                      <a:pt x="533748" y="1247988"/>
                      <a:pt x="530015" y="1246743"/>
                    </a:cubicBezTo>
                    <a:cubicBezTo>
                      <a:pt x="526283" y="1245497"/>
                      <a:pt x="523795" y="1241761"/>
                      <a:pt x="523795" y="1238024"/>
                    </a:cubicBezTo>
                    <a:lnTo>
                      <a:pt x="513842" y="778441"/>
                    </a:lnTo>
                    <a:cubicBezTo>
                      <a:pt x="513842" y="777196"/>
                      <a:pt x="515086" y="775950"/>
                      <a:pt x="515086" y="773459"/>
                    </a:cubicBezTo>
                    <a:lnTo>
                      <a:pt x="614615" y="627738"/>
                    </a:lnTo>
                    <a:cubicBezTo>
                      <a:pt x="643230" y="585392"/>
                      <a:pt x="658159" y="535573"/>
                      <a:pt x="658159" y="486999"/>
                    </a:cubicBezTo>
                    <a:cubicBezTo>
                      <a:pt x="656915" y="442161"/>
                      <a:pt x="643230" y="414761"/>
                      <a:pt x="617103" y="406043"/>
                    </a:cubicBezTo>
                    <a:cubicBezTo>
                      <a:pt x="612127" y="404797"/>
                      <a:pt x="607150" y="406043"/>
                      <a:pt x="602174" y="408534"/>
                    </a:cubicBezTo>
                    <a:cubicBezTo>
                      <a:pt x="569827" y="430952"/>
                      <a:pt x="547433" y="536818"/>
                      <a:pt x="541212" y="576673"/>
                    </a:cubicBezTo>
                    <a:cubicBezTo>
                      <a:pt x="539968" y="577919"/>
                      <a:pt x="539968" y="579164"/>
                      <a:pt x="539968" y="579164"/>
                    </a:cubicBezTo>
                    <a:lnTo>
                      <a:pt x="460345" y="698731"/>
                    </a:lnTo>
                    <a:cubicBezTo>
                      <a:pt x="457857" y="703713"/>
                      <a:pt x="442927" y="731113"/>
                      <a:pt x="405604" y="727377"/>
                    </a:cubicBezTo>
                    <a:cubicBezTo>
                      <a:pt x="367036" y="722395"/>
                      <a:pt x="251334" y="665103"/>
                      <a:pt x="201569" y="635211"/>
                    </a:cubicBezTo>
                    <a:cubicBezTo>
                      <a:pt x="144340" y="600338"/>
                      <a:pt x="126922" y="543045"/>
                      <a:pt x="125678" y="540554"/>
                    </a:cubicBezTo>
                    <a:cubicBezTo>
                      <a:pt x="124434" y="538063"/>
                      <a:pt x="125678" y="534327"/>
                      <a:pt x="126922" y="533082"/>
                    </a:cubicBezTo>
                    <a:cubicBezTo>
                      <a:pt x="129411" y="530591"/>
                      <a:pt x="131899" y="529345"/>
                      <a:pt x="134387" y="529345"/>
                    </a:cubicBezTo>
                    <a:cubicBezTo>
                      <a:pt x="160514" y="531836"/>
                      <a:pt x="232672" y="530591"/>
                      <a:pt x="253822" y="501945"/>
                    </a:cubicBezTo>
                    <a:cubicBezTo>
                      <a:pt x="284925" y="459598"/>
                      <a:pt x="217743" y="407288"/>
                      <a:pt x="216499" y="406043"/>
                    </a:cubicBezTo>
                    <a:cubicBezTo>
                      <a:pt x="214010" y="404797"/>
                      <a:pt x="212766" y="401061"/>
                      <a:pt x="214010" y="397324"/>
                    </a:cubicBezTo>
                    <a:cubicBezTo>
                      <a:pt x="215255" y="393588"/>
                      <a:pt x="218987" y="391097"/>
                      <a:pt x="221475" y="391097"/>
                    </a:cubicBezTo>
                    <a:lnTo>
                      <a:pt x="222719" y="391097"/>
                    </a:lnTo>
                    <a:cubicBezTo>
                      <a:pt x="230184" y="391097"/>
                      <a:pt x="306075" y="389851"/>
                      <a:pt x="318516" y="343769"/>
                    </a:cubicBezTo>
                    <a:cubicBezTo>
                      <a:pt x="329713" y="293949"/>
                      <a:pt x="263775" y="262812"/>
                      <a:pt x="263775" y="262812"/>
                    </a:cubicBezTo>
                    <a:cubicBezTo>
                      <a:pt x="260043" y="261567"/>
                      <a:pt x="257554" y="257830"/>
                      <a:pt x="257554" y="254094"/>
                    </a:cubicBezTo>
                    <a:cubicBezTo>
                      <a:pt x="258799" y="250357"/>
                      <a:pt x="262531" y="247866"/>
                      <a:pt x="265019" y="247866"/>
                    </a:cubicBezTo>
                    <a:cubicBezTo>
                      <a:pt x="266263" y="247866"/>
                      <a:pt x="335934" y="240394"/>
                      <a:pt x="340910" y="196802"/>
                    </a:cubicBezTo>
                    <a:cubicBezTo>
                      <a:pt x="348375" y="134528"/>
                      <a:pt x="256310" y="112109"/>
                      <a:pt x="256310" y="112109"/>
                    </a:cubicBezTo>
                    <a:cubicBezTo>
                      <a:pt x="253822" y="112109"/>
                      <a:pt x="251334" y="110863"/>
                      <a:pt x="250090" y="108373"/>
                    </a:cubicBezTo>
                    <a:cubicBezTo>
                      <a:pt x="248846" y="105882"/>
                      <a:pt x="248846" y="103391"/>
                      <a:pt x="250090" y="100900"/>
                    </a:cubicBezTo>
                    <a:close/>
                    <a:moveTo>
                      <a:pt x="298602" y="0"/>
                    </a:moveTo>
                    <a:cubicBezTo>
                      <a:pt x="301090" y="0"/>
                      <a:pt x="304823" y="1246"/>
                      <a:pt x="306067" y="2491"/>
                    </a:cubicBezTo>
                    <a:cubicBezTo>
                      <a:pt x="308555" y="6228"/>
                      <a:pt x="308555" y="8719"/>
                      <a:pt x="307311" y="12455"/>
                    </a:cubicBezTo>
                    <a:lnTo>
                      <a:pt x="268742" y="98394"/>
                    </a:lnTo>
                    <a:cubicBezTo>
                      <a:pt x="307311" y="109604"/>
                      <a:pt x="364543" y="141987"/>
                      <a:pt x="358322" y="198034"/>
                    </a:cubicBezTo>
                    <a:cubicBezTo>
                      <a:pt x="353346" y="236645"/>
                      <a:pt x="316020" y="254082"/>
                      <a:pt x="291137" y="260309"/>
                    </a:cubicBezTo>
                    <a:cubicBezTo>
                      <a:pt x="313532" y="275255"/>
                      <a:pt x="344636" y="305147"/>
                      <a:pt x="334683" y="347494"/>
                    </a:cubicBezTo>
                    <a:cubicBezTo>
                      <a:pt x="322241" y="392332"/>
                      <a:pt x="271230" y="404787"/>
                      <a:pt x="242614" y="407278"/>
                    </a:cubicBezTo>
                    <a:cubicBezTo>
                      <a:pt x="263765" y="428451"/>
                      <a:pt x="297358" y="470798"/>
                      <a:pt x="267498" y="510654"/>
                    </a:cubicBezTo>
                    <a:cubicBezTo>
                      <a:pt x="243858" y="545528"/>
                      <a:pt x="175429" y="548019"/>
                      <a:pt x="145569" y="546773"/>
                    </a:cubicBezTo>
                    <a:cubicBezTo>
                      <a:pt x="154278" y="564210"/>
                      <a:pt x="172940" y="599084"/>
                      <a:pt x="211510" y="620257"/>
                    </a:cubicBezTo>
                    <a:cubicBezTo>
                      <a:pt x="265009" y="653886"/>
                      <a:pt x="373252" y="706197"/>
                      <a:pt x="406845" y="711179"/>
                    </a:cubicBezTo>
                    <a:cubicBezTo>
                      <a:pt x="434217" y="713670"/>
                      <a:pt x="445415" y="691251"/>
                      <a:pt x="445415" y="691251"/>
                    </a:cubicBezTo>
                    <a:cubicBezTo>
                      <a:pt x="445415" y="690005"/>
                      <a:pt x="446659" y="690005"/>
                      <a:pt x="446659" y="690005"/>
                    </a:cubicBezTo>
                    <a:lnTo>
                      <a:pt x="523797" y="571683"/>
                    </a:lnTo>
                    <a:cubicBezTo>
                      <a:pt x="528774" y="549264"/>
                      <a:pt x="549925" y="422224"/>
                      <a:pt x="593471" y="396068"/>
                    </a:cubicBezTo>
                    <a:cubicBezTo>
                      <a:pt x="602180" y="389841"/>
                      <a:pt x="612134" y="387350"/>
                      <a:pt x="622087" y="391086"/>
                    </a:cubicBezTo>
                    <a:cubicBezTo>
                      <a:pt x="645726" y="398559"/>
                      <a:pt x="673098" y="419733"/>
                      <a:pt x="674342" y="486989"/>
                    </a:cubicBezTo>
                    <a:cubicBezTo>
                      <a:pt x="675587" y="540546"/>
                      <a:pt x="659412" y="591611"/>
                      <a:pt x="628308" y="637694"/>
                    </a:cubicBezTo>
                    <a:lnTo>
                      <a:pt x="530018" y="780927"/>
                    </a:lnTo>
                    <a:lnTo>
                      <a:pt x="539971" y="1201904"/>
                    </a:lnTo>
                    <a:lnTo>
                      <a:pt x="563611" y="1150839"/>
                    </a:lnTo>
                    <a:cubicBezTo>
                      <a:pt x="563611" y="1148348"/>
                      <a:pt x="566099" y="1147103"/>
                      <a:pt x="569832" y="1145857"/>
                    </a:cubicBezTo>
                    <a:cubicBezTo>
                      <a:pt x="572320" y="1145857"/>
                      <a:pt x="574808" y="1147103"/>
                      <a:pt x="577297" y="1148348"/>
                    </a:cubicBezTo>
                    <a:cubicBezTo>
                      <a:pt x="579785" y="1150839"/>
                      <a:pt x="811201" y="1386238"/>
                      <a:pt x="956770" y="1571817"/>
                    </a:cubicBezTo>
                    <a:cubicBezTo>
                      <a:pt x="958014" y="1574308"/>
                      <a:pt x="959258" y="1578044"/>
                      <a:pt x="958014" y="1580535"/>
                    </a:cubicBezTo>
                    <a:cubicBezTo>
                      <a:pt x="956770" y="1581781"/>
                      <a:pt x="908247" y="1712558"/>
                      <a:pt x="812446" y="1843335"/>
                    </a:cubicBezTo>
                    <a:cubicBezTo>
                      <a:pt x="685540" y="2018950"/>
                      <a:pt x="536239" y="2113608"/>
                      <a:pt x="378229" y="2118590"/>
                    </a:cubicBezTo>
                    <a:cubicBezTo>
                      <a:pt x="373252" y="2118590"/>
                      <a:pt x="368276" y="2118590"/>
                      <a:pt x="364543" y="2118590"/>
                    </a:cubicBezTo>
                    <a:cubicBezTo>
                      <a:pt x="276207" y="2118590"/>
                      <a:pt x="210266" y="2092435"/>
                      <a:pt x="161743" y="2040124"/>
                    </a:cubicBezTo>
                    <a:cubicBezTo>
                      <a:pt x="18663" y="1883191"/>
                      <a:pt x="51011" y="1507051"/>
                      <a:pt x="123173" y="905476"/>
                    </a:cubicBezTo>
                    <a:cubicBezTo>
                      <a:pt x="124418" y="881812"/>
                      <a:pt x="124418" y="856902"/>
                      <a:pt x="120685" y="834483"/>
                    </a:cubicBezTo>
                    <a:cubicBezTo>
                      <a:pt x="114464" y="804591"/>
                      <a:pt x="100778" y="724879"/>
                      <a:pt x="63453" y="653886"/>
                    </a:cubicBezTo>
                    <a:cubicBezTo>
                      <a:pt x="22395" y="576665"/>
                      <a:pt x="0" y="495708"/>
                      <a:pt x="0" y="424715"/>
                    </a:cubicBezTo>
                    <a:cubicBezTo>
                      <a:pt x="0" y="387350"/>
                      <a:pt x="21151" y="366176"/>
                      <a:pt x="39814" y="346248"/>
                    </a:cubicBezTo>
                    <a:cubicBezTo>
                      <a:pt x="43546" y="343757"/>
                      <a:pt x="47279" y="340021"/>
                      <a:pt x="49767" y="336284"/>
                    </a:cubicBezTo>
                    <a:cubicBezTo>
                      <a:pt x="44791" y="313865"/>
                      <a:pt x="27372" y="226681"/>
                      <a:pt x="109488" y="180597"/>
                    </a:cubicBezTo>
                    <a:cubicBezTo>
                      <a:pt x="108243" y="159424"/>
                      <a:pt x="109488" y="95903"/>
                      <a:pt x="174185" y="67257"/>
                    </a:cubicBezTo>
                    <a:cubicBezTo>
                      <a:pt x="199068" y="57293"/>
                      <a:pt x="227684" y="39856"/>
                      <a:pt x="248835" y="26156"/>
                    </a:cubicBezTo>
                    <a:cubicBezTo>
                      <a:pt x="273719" y="11210"/>
                      <a:pt x="288649" y="1246"/>
                      <a:pt x="298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61A145DC-D91E-8B4F-BD6E-C93F9B895E95}"/>
                  </a:ext>
                </a:extLst>
              </p:cNvPr>
              <p:cNvSpPr/>
              <p:nvPr/>
            </p:nvSpPr>
            <p:spPr>
              <a:xfrm>
                <a:off x="8417818" y="8071827"/>
                <a:ext cx="2477880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0" h="1677">
                    <a:moveTo>
                      <a:pt x="1211" y="0"/>
                    </a:moveTo>
                    <a:cubicBezTo>
                      <a:pt x="1211" y="0"/>
                      <a:pt x="1425" y="-14"/>
                      <a:pt x="1602" y="115"/>
                    </a:cubicBezTo>
                    <a:cubicBezTo>
                      <a:pt x="1897" y="329"/>
                      <a:pt x="1874" y="776"/>
                      <a:pt x="1990" y="1101"/>
                    </a:cubicBezTo>
                    <a:cubicBezTo>
                      <a:pt x="1990" y="1101"/>
                      <a:pt x="1923" y="1143"/>
                      <a:pt x="1865" y="1086"/>
                    </a:cubicBezTo>
                    <a:cubicBezTo>
                      <a:pt x="1865" y="1086"/>
                      <a:pt x="1703" y="1134"/>
                      <a:pt x="1651" y="1148"/>
                    </a:cubicBezTo>
                    <a:cubicBezTo>
                      <a:pt x="1599" y="1160"/>
                      <a:pt x="1586" y="1143"/>
                      <a:pt x="1586" y="1099"/>
                    </a:cubicBezTo>
                    <a:cubicBezTo>
                      <a:pt x="1586" y="1099"/>
                      <a:pt x="1510" y="1104"/>
                      <a:pt x="1399" y="1152"/>
                    </a:cubicBezTo>
                    <a:lnTo>
                      <a:pt x="1521" y="1677"/>
                    </a:lnTo>
                    <a:lnTo>
                      <a:pt x="368" y="1677"/>
                    </a:lnTo>
                    <a:lnTo>
                      <a:pt x="368" y="1287"/>
                    </a:lnTo>
                    <a:lnTo>
                      <a:pt x="334" y="1351"/>
                    </a:lnTo>
                    <a:cubicBezTo>
                      <a:pt x="334" y="1351"/>
                      <a:pt x="294" y="1343"/>
                      <a:pt x="266" y="1289"/>
                    </a:cubicBezTo>
                    <a:cubicBezTo>
                      <a:pt x="238" y="1236"/>
                      <a:pt x="233" y="1225"/>
                      <a:pt x="186" y="1177"/>
                    </a:cubicBezTo>
                    <a:cubicBezTo>
                      <a:pt x="135" y="1127"/>
                      <a:pt x="153" y="1012"/>
                      <a:pt x="107" y="970"/>
                    </a:cubicBezTo>
                    <a:cubicBezTo>
                      <a:pt x="49" y="916"/>
                      <a:pt x="0" y="879"/>
                      <a:pt x="0" y="879"/>
                    </a:cubicBezTo>
                    <a:cubicBezTo>
                      <a:pt x="0" y="879"/>
                      <a:pt x="234" y="398"/>
                      <a:pt x="257" y="353"/>
                    </a:cubicBezTo>
                    <a:cubicBezTo>
                      <a:pt x="302" y="262"/>
                      <a:pt x="397" y="151"/>
                      <a:pt x="601" y="85"/>
                    </a:cubicBezTo>
                    <a:cubicBezTo>
                      <a:pt x="811" y="17"/>
                      <a:pt x="1211" y="0"/>
                      <a:pt x="12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EBDC9934-8ADB-D94D-94F9-3978D9E89ACD}"/>
                  </a:ext>
                </a:extLst>
              </p:cNvPr>
              <p:cNvSpPr/>
              <p:nvPr/>
            </p:nvSpPr>
            <p:spPr>
              <a:xfrm>
                <a:off x="8407364" y="8063546"/>
                <a:ext cx="2495030" cy="2105687"/>
              </a:xfrm>
              <a:custGeom>
                <a:avLst/>
                <a:gdLst>
                  <a:gd name="connsiteX0" fmla="*/ 1532125 w 2495030"/>
                  <a:gd name="connsiteY0" fmla="*/ 15425 h 2105687"/>
                  <a:gd name="connsiteX1" fmla="*/ 1519593 w 2495030"/>
                  <a:gd name="connsiteY1" fmla="*/ 15760 h 2105687"/>
                  <a:gd name="connsiteX2" fmla="*/ 761290 w 2495030"/>
                  <a:gd name="connsiteY2" fmla="*/ 121626 h 2105687"/>
                  <a:gd name="connsiteX3" fmla="*/ 337936 w 2495030"/>
                  <a:gd name="connsiteY3" fmla="*/ 451678 h 2105687"/>
                  <a:gd name="connsiteX4" fmla="*/ 20420 w 2495030"/>
                  <a:gd name="connsiteY4" fmla="*/ 1100574 h 2105687"/>
                  <a:gd name="connsiteX5" fmla="*/ 149917 w 2495030"/>
                  <a:gd name="connsiteY5" fmla="*/ 1210176 h 2105687"/>
                  <a:gd name="connsiteX6" fmla="*/ 198478 w 2495030"/>
                  <a:gd name="connsiteY6" fmla="*/ 1338461 h 2105687"/>
                  <a:gd name="connsiteX7" fmla="*/ 247039 w 2495030"/>
                  <a:gd name="connsiteY7" fmla="*/ 1467991 h 2105687"/>
                  <a:gd name="connsiteX8" fmla="*/ 345407 w 2495030"/>
                  <a:gd name="connsiteY8" fmla="*/ 1602503 h 2105687"/>
                  <a:gd name="connsiteX9" fmla="*/ 349142 w 2495030"/>
                  <a:gd name="connsiteY9" fmla="*/ 1609976 h 2105687"/>
                  <a:gd name="connsiteX10" fmla="*/ 421362 w 2495030"/>
                  <a:gd name="connsiteY10" fmla="*/ 1680968 h 2105687"/>
                  <a:gd name="connsiteX11" fmla="*/ 461207 w 2495030"/>
                  <a:gd name="connsiteY11" fmla="*/ 1606239 h 2105687"/>
                  <a:gd name="connsiteX12" fmla="*/ 471168 w 2495030"/>
                  <a:gd name="connsiteY12" fmla="*/ 1602503 h 2105687"/>
                  <a:gd name="connsiteX13" fmla="*/ 477394 w 2495030"/>
                  <a:gd name="connsiteY13" fmla="*/ 1611221 h 2105687"/>
                  <a:gd name="connsiteX14" fmla="*/ 477394 w 2495030"/>
                  <a:gd name="connsiteY14" fmla="*/ 2089486 h 2105687"/>
                  <a:gd name="connsiteX15" fmla="*/ 1894386 w 2495030"/>
                  <a:gd name="connsiteY15" fmla="*/ 2089486 h 2105687"/>
                  <a:gd name="connsiteX16" fmla="*/ 1743722 w 2495030"/>
                  <a:gd name="connsiteY16" fmla="*/ 1444327 h 2105687"/>
                  <a:gd name="connsiteX17" fmla="*/ 1748702 w 2495030"/>
                  <a:gd name="connsiteY17" fmla="*/ 1435608 h 2105687"/>
                  <a:gd name="connsiteX18" fmla="*/ 1985283 w 2495030"/>
                  <a:gd name="connsiteY18" fmla="*/ 1368353 h 2105687"/>
                  <a:gd name="connsiteX19" fmla="*/ 1990263 w 2495030"/>
                  <a:gd name="connsiteY19" fmla="*/ 1370843 h 2105687"/>
                  <a:gd name="connsiteX20" fmla="*/ 1993999 w 2495030"/>
                  <a:gd name="connsiteY20" fmla="*/ 1377071 h 2105687"/>
                  <a:gd name="connsiteX21" fmla="*/ 2007696 w 2495030"/>
                  <a:gd name="connsiteY21" fmla="*/ 1426890 h 2105687"/>
                  <a:gd name="connsiteX22" fmla="*/ 2064973 w 2495030"/>
                  <a:gd name="connsiteY22" fmla="*/ 1429381 h 2105687"/>
                  <a:gd name="connsiteX23" fmla="*/ 2330192 w 2495030"/>
                  <a:gd name="connsiteY23" fmla="*/ 1353407 h 2105687"/>
                  <a:gd name="connsiteX24" fmla="*/ 2337663 w 2495030"/>
                  <a:gd name="connsiteY24" fmla="*/ 1354652 h 2105687"/>
                  <a:gd name="connsiteX25" fmla="*/ 2477121 w 2495030"/>
                  <a:gd name="connsiteY25" fmla="*/ 1375825 h 2105687"/>
                  <a:gd name="connsiteX26" fmla="*/ 2378753 w 2495030"/>
                  <a:gd name="connsiteY26" fmla="*/ 976026 h 2105687"/>
                  <a:gd name="connsiteX27" fmla="*/ 2000225 w 2495030"/>
                  <a:gd name="connsiteY27" fmla="*/ 157745 h 2105687"/>
                  <a:gd name="connsiteX28" fmla="*/ 1532125 w 2495030"/>
                  <a:gd name="connsiteY28" fmla="*/ 15425 h 2105687"/>
                  <a:gd name="connsiteX29" fmla="*/ 1531038 w 2495030"/>
                  <a:gd name="connsiteY29" fmla="*/ 116 h 2105687"/>
                  <a:gd name="connsiteX30" fmla="*/ 2008948 w 2495030"/>
                  <a:gd name="connsiteY30" fmla="*/ 145282 h 2105687"/>
                  <a:gd name="connsiteX31" fmla="*/ 2393705 w 2495030"/>
                  <a:gd name="connsiteY31" fmla="*/ 974780 h 2105687"/>
                  <a:gd name="connsiteX32" fmla="*/ 2494564 w 2495030"/>
                  <a:gd name="connsiteY32" fmla="*/ 1378319 h 2105687"/>
                  <a:gd name="connsiteX33" fmla="*/ 2490828 w 2495030"/>
                  <a:gd name="connsiteY33" fmla="*/ 1388283 h 2105687"/>
                  <a:gd name="connsiteX34" fmla="*/ 2328956 w 2495030"/>
                  <a:gd name="connsiteY34" fmla="*/ 1372092 h 2105687"/>
                  <a:gd name="connsiteX35" fmla="*/ 2067470 w 2495030"/>
                  <a:gd name="connsiteY35" fmla="*/ 1446821 h 2105687"/>
                  <a:gd name="connsiteX36" fmla="*/ 1996496 w 2495030"/>
                  <a:gd name="connsiteY36" fmla="*/ 1443085 h 2105687"/>
                  <a:gd name="connsiteX37" fmla="*/ 1975328 w 2495030"/>
                  <a:gd name="connsiteY37" fmla="*/ 1388283 h 2105687"/>
                  <a:gd name="connsiteX38" fmla="*/ 1759913 w 2495030"/>
                  <a:gd name="connsiteY38" fmla="*/ 1448067 h 2105687"/>
                  <a:gd name="connsiteX39" fmla="*/ 1910579 w 2495030"/>
                  <a:gd name="connsiteY39" fmla="*/ 2094478 h 2105687"/>
                  <a:gd name="connsiteX40" fmla="*/ 1909334 w 2495030"/>
                  <a:gd name="connsiteY40" fmla="*/ 2101951 h 2105687"/>
                  <a:gd name="connsiteX41" fmla="*/ 1903108 w 2495030"/>
                  <a:gd name="connsiteY41" fmla="*/ 2105687 h 2105687"/>
                  <a:gd name="connsiteX42" fmla="*/ 467427 w 2495030"/>
                  <a:gd name="connsiteY42" fmla="*/ 2105687 h 2105687"/>
                  <a:gd name="connsiteX43" fmla="*/ 458711 w 2495030"/>
                  <a:gd name="connsiteY43" fmla="*/ 2096969 h 2105687"/>
                  <a:gd name="connsiteX44" fmla="*/ 458711 w 2495030"/>
                  <a:gd name="connsiteY44" fmla="*/ 1644855 h 2105687"/>
                  <a:gd name="connsiteX45" fmla="*/ 432562 w 2495030"/>
                  <a:gd name="connsiteY45" fmla="*/ 1695920 h 2105687"/>
                  <a:gd name="connsiteX46" fmla="*/ 422601 w 2495030"/>
                  <a:gd name="connsiteY46" fmla="*/ 1699656 h 2105687"/>
                  <a:gd name="connsiteX47" fmla="*/ 332948 w 2495030"/>
                  <a:gd name="connsiteY47" fmla="*/ 1619945 h 2105687"/>
                  <a:gd name="connsiteX48" fmla="*/ 327968 w 2495030"/>
                  <a:gd name="connsiteY48" fmla="*/ 1611226 h 2105687"/>
                  <a:gd name="connsiteX49" fmla="*/ 234580 w 2495030"/>
                  <a:gd name="connsiteY49" fmla="*/ 1481695 h 2105687"/>
                  <a:gd name="connsiteX50" fmla="*/ 179792 w 2495030"/>
                  <a:gd name="connsiteY50" fmla="*/ 1342200 h 2105687"/>
                  <a:gd name="connsiteX51" fmla="*/ 136212 w 2495030"/>
                  <a:gd name="connsiteY51" fmla="*/ 1223878 h 2105687"/>
                  <a:gd name="connsiteX52" fmla="*/ 2978 w 2495030"/>
                  <a:gd name="connsiteY52" fmla="*/ 1110538 h 2105687"/>
                  <a:gd name="connsiteX53" fmla="*/ 488 w 2495030"/>
                  <a:gd name="connsiteY53" fmla="*/ 1099329 h 2105687"/>
                  <a:gd name="connsiteX54" fmla="*/ 321742 w 2495030"/>
                  <a:gd name="connsiteY54" fmla="*/ 445445 h 2105687"/>
                  <a:gd name="connsiteX55" fmla="*/ 753816 w 2495030"/>
                  <a:gd name="connsiteY55" fmla="*/ 107917 h 2105687"/>
                  <a:gd name="connsiteX56" fmla="*/ 1517105 w 2495030"/>
                  <a:gd name="connsiteY56" fmla="*/ 805 h 2105687"/>
                  <a:gd name="connsiteX57" fmla="*/ 1531038 w 2495030"/>
                  <a:gd name="connsiteY57" fmla="*/ 116 h 210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95030" h="2105687">
                    <a:moveTo>
                      <a:pt x="1532125" y="15425"/>
                    </a:moveTo>
                    <a:cubicBezTo>
                      <a:pt x="1524282" y="15527"/>
                      <a:pt x="1519904" y="15760"/>
                      <a:pt x="1519593" y="15760"/>
                    </a:cubicBezTo>
                    <a:cubicBezTo>
                      <a:pt x="1514612" y="15760"/>
                      <a:pt x="1019038" y="39424"/>
                      <a:pt x="761290" y="121626"/>
                    </a:cubicBezTo>
                    <a:cubicBezTo>
                      <a:pt x="620587" y="167709"/>
                      <a:pt x="431323" y="262365"/>
                      <a:pt x="337936" y="451678"/>
                    </a:cubicBezTo>
                    <a:cubicBezTo>
                      <a:pt x="311787" y="503989"/>
                      <a:pt x="51549" y="1037055"/>
                      <a:pt x="20420" y="1100574"/>
                    </a:cubicBezTo>
                    <a:cubicBezTo>
                      <a:pt x="36607" y="1113029"/>
                      <a:pt x="90149" y="1155375"/>
                      <a:pt x="149917" y="1210176"/>
                    </a:cubicBezTo>
                    <a:cubicBezTo>
                      <a:pt x="178555" y="1237577"/>
                      <a:pt x="188517" y="1287396"/>
                      <a:pt x="198478" y="1338461"/>
                    </a:cubicBezTo>
                    <a:cubicBezTo>
                      <a:pt x="207194" y="1387035"/>
                      <a:pt x="217155" y="1438099"/>
                      <a:pt x="247039" y="1467991"/>
                    </a:cubicBezTo>
                    <a:cubicBezTo>
                      <a:pt x="304317" y="1525283"/>
                      <a:pt x="313033" y="1542720"/>
                      <a:pt x="345407" y="1602503"/>
                    </a:cubicBezTo>
                    <a:lnTo>
                      <a:pt x="349142" y="1609976"/>
                    </a:lnTo>
                    <a:cubicBezTo>
                      <a:pt x="375291" y="1659795"/>
                      <a:pt x="407665" y="1675986"/>
                      <a:pt x="421362" y="1680968"/>
                    </a:cubicBezTo>
                    <a:lnTo>
                      <a:pt x="461207" y="1606239"/>
                    </a:lnTo>
                    <a:cubicBezTo>
                      <a:pt x="463697" y="1603748"/>
                      <a:pt x="466187" y="1602503"/>
                      <a:pt x="471168" y="1602503"/>
                    </a:cubicBezTo>
                    <a:cubicBezTo>
                      <a:pt x="474903" y="1603748"/>
                      <a:pt x="477394" y="1607485"/>
                      <a:pt x="477394" y="1611221"/>
                    </a:cubicBezTo>
                    <a:lnTo>
                      <a:pt x="477394" y="2089486"/>
                    </a:lnTo>
                    <a:lnTo>
                      <a:pt x="1894386" y="2089486"/>
                    </a:lnTo>
                    <a:lnTo>
                      <a:pt x="1743722" y="1444327"/>
                    </a:lnTo>
                    <a:cubicBezTo>
                      <a:pt x="1743722" y="1440590"/>
                      <a:pt x="1744967" y="1436854"/>
                      <a:pt x="1748702" y="1435608"/>
                    </a:cubicBezTo>
                    <a:cubicBezTo>
                      <a:pt x="1886915" y="1374580"/>
                      <a:pt x="1980302" y="1368353"/>
                      <a:pt x="1985283" y="1368353"/>
                    </a:cubicBezTo>
                    <a:cubicBezTo>
                      <a:pt x="1986528" y="1368353"/>
                      <a:pt x="1989018" y="1369598"/>
                      <a:pt x="1990263" y="1370843"/>
                    </a:cubicBezTo>
                    <a:cubicBezTo>
                      <a:pt x="1992754" y="1373334"/>
                      <a:pt x="1993999" y="1374580"/>
                      <a:pt x="1993999" y="1377071"/>
                    </a:cubicBezTo>
                    <a:cubicBezTo>
                      <a:pt x="1993999" y="1404471"/>
                      <a:pt x="1997734" y="1419417"/>
                      <a:pt x="2007696" y="1426890"/>
                    </a:cubicBezTo>
                    <a:cubicBezTo>
                      <a:pt x="2017657" y="1435608"/>
                      <a:pt x="2036334" y="1435608"/>
                      <a:pt x="2064973" y="1429381"/>
                    </a:cubicBezTo>
                    <a:cubicBezTo>
                      <a:pt x="2128476" y="1413190"/>
                      <a:pt x="2327702" y="1353407"/>
                      <a:pt x="2330192" y="1353407"/>
                    </a:cubicBezTo>
                    <a:cubicBezTo>
                      <a:pt x="2332682" y="1352161"/>
                      <a:pt x="2335173" y="1353407"/>
                      <a:pt x="2337663" y="1354652"/>
                    </a:cubicBezTo>
                    <a:cubicBezTo>
                      <a:pt x="2394940" y="1410699"/>
                      <a:pt x="2458444" y="1385789"/>
                      <a:pt x="2477121" y="1375825"/>
                    </a:cubicBezTo>
                    <a:cubicBezTo>
                      <a:pt x="2434786" y="1252523"/>
                      <a:pt x="2406147" y="1111783"/>
                      <a:pt x="2378753" y="976026"/>
                    </a:cubicBezTo>
                    <a:cubicBezTo>
                      <a:pt x="2315250" y="663410"/>
                      <a:pt x="2250502" y="340831"/>
                      <a:pt x="2000225" y="157745"/>
                    </a:cubicBezTo>
                    <a:cubicBezTo>
                      <a:pt x="1811739" y="20431"/>
                      <a:pt x="1587026" y="14709"/>
                      <a:pt x="1532125" y="15425"/>
                    </a:cubicBezTo>
                    <a:close/>
                    <a:moveTo>
                      <a:pt x="1531038" y="116"/>
                    </a:moveTo>
                    <a:cubicBezTo>
                      <a:pt x="1589208" y="-1161"/>
                      <a:pt x="1817192" y="5787"/>
                      <a:pt x="2008948" y="145282"/>
                    </a:cubicBezTo>
                    <a:cubicBezTo>
                      <a:pt x="2265452" y="332106"/>
                      <a:pt x="2330201" y="658425"/>
                      <a:pt x="2393705" y="974780"/>
                    </a:cubicBezTo>
                    <a:cubicBezTo>
                      <a:pt x="2422344" y="1111784"/>
                      <a:pt x="2449738" y="1253770"/>
                      <a:pt x="2494564" y="1378319"/>
                    </a:cubicBezTo>
                    <a:cubicBezTo>
                      <a:pt x="2495809" y="1382056"/>
                      <a:pt x="2494564" y="1385792"/>
                      <a:pt x="2490828" y="1388283"/>
                    </a:cubicBezTo>
                    <a:cubicBezTo>
                      <a:pt x="2489583" y="1388283"/>
                      <a:pt x="2404912" y="1441839"/>
                      <a:pt x="2328956" y="1372092"/>
                    </a:cubicBezTo>
                    <a:cubicBezTo>
                      <a:pt x="2299072" y="1380810"/>
                      <a:pt x="2127239" y="1431875"/>
                      <a:pt x="2067470" y="1446821"/>
                    </a:cubicBezTo>
                    <a:cubicBezTo>
                      <a:pt x="2033851" y="1455540"/>
                      <a:pt x="2010193" y="1454294"/>
                      <a:pt x="1996496" y="1443085"/>
                    </a:cubicBezTo>
                    <a:cubicBezTo>
                      <a:pt x="1980308" y="1429385"/>
                      <a:pt x="1976573" y="1406966"/>
                      <a:pt x="1975328" y="1388283"/>
                    </a:cubicBezTo>
                    <a:cubicBezTo>
                      <a:pt x="1950424" y="1390774"/>
                      <a:pt x="1868243" y="1403229"/>
                      <a:pt x="1759913" y="1448067"/>
                    </a:cubicBezTo>
                    <a:lnTo>
                      <a:pt x="1910579" y="2094478"/>
                    </a:lnTo>
                    <a:cubicBezTo>
                      <a:pt x="1911824" y="2096969"/>
                      <a:pt x="1910579" y="2099459"/>
                      <a:pt x="1909334" y="2101951"/>
                    </a:cubicBezTo>
                    <a:cubicBezTo>
                      <a:pt x="1908089" y="2104441"/>
                      <a:pt x="1905598" y="2105687"/>
                      <a:pt x="1903108" y="2105687"/>
                    </a:cubicBezTo>
                    <a:lnTo>
                      <a:pt x="467427" y="2105687"/>
                    </a:lnTo>
                    <a:cubicBezTo>
                      <a:pt x="462446" y="2105687"/>
                      <a:pt x="458711" y="2101951"/>
                      <a:pt x="458711" y="2096969"/>
                    </a:cubicBezTo>
                    <a:lnTo>
                      <a:pt x="458711" y="1644855"/>
                    </a:lnTo>
                    <a:lnTo>
                      <a:pt x="432562" y="1695920"/>
                    </a:lnTo>
                    <a:cubicBezTo>
                      <a:pt x="430072" y="1699656"/>
                      <a:pt x="426336" y="1700902"/>
                      <a:pt x="422601" y="1699656"/>
                    </a:cubicBezTo>
                    <a:cubicBezTo>
                      <a:pt x="420110" y="1699656"/>
                      <a:pt x="369058" y="1688447"/>
                      <a:pt x="332948" y="1619945"/>
                    </a:cubicBezTo>
                    <a:lnTo>
                      <a:pt x="327968" y="1611226"/>
                    </a:lnTo>
                    <a:cubicBezTo>
                      <a:pt x="296838" y="1551443"/>
                      <a:pt x="289367" y="1537742"/>
                      <a:pt x="234580" y="1481695"/>
                    </a:cubicBezTo>
                    <a:cubicBezTo>
                      <a:pt x="200960" y="1448067"/>
                      <a:pt x="189754" y="1393265"/>
                      <a:pt x="179792" y="1342200"/>
                    </a:cubicBezTo>
                    <a:cubicBezTo>
                      <a:pt x="171076" y="1293626"/>
                      <a:pt x="162360" y="1247543"/>
                      <a:pt x="136212" y="1223878"/>
                    </a:cubicBezTo>
                    <a:cubicBezTo>
                      <a:pt x="65237" y="1157867"/>
                      <a:pt x="4224" y="1110538"/>
                      <a:pt x="2978" y="1110538"/>
                    </a:cubicBezTo>
                    <a:cubicBezTo>
                      <a:pt x="488" y="1106802"/>
                      <a:pt x="-757" y="1104311"/>
                      <a:pt x="488" y="1099329"/>
                    </a:cubicBezTo>
                    <a:cubicBezTo>
                      <a:pt x="4224" y="1093101"/>
                      <a:pt x="294348" y="501493"/>
                      <a:pt x="321742" y="445445"/>
                    </a:cubicBezTo>
                    <a:cubicBezTo>
                      <a:pt x="418865" y="251149"/>
                      <a:pt x="610621" y="154000"/>
                      <a:pt x="753816" y="107917"/>
                    </a:cubicBezTo>
                    <a:cubicBezTo>
                      <a:pt x="1014056" y="23224"/>
                      <a:pt x="1508389" y="805"/>
                      <a:pt x="1517105" y="805"/>
                    </a:cubicBezTo>
                    <a:cubicBezTo>
                      <a:pt x="1517883" y="649"/>
                      <a:pt x="1522728" y="299"/>
                      <a:pt x="1531038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AE7EED97-272F-614E-9DEB-4F4CC3CA4C71}"/>
                  </a:ext>
                </a:extLst>
              </p:cNvPr>
              <p:cNvSpPr/>
              <p:nvPr/>
            </p:nvSpPr>
            <p:spPr>
              <a:xfrm>
                <a:off x="9031993" y="6998824"/>
                <a:ext cx="891987" cy="16425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7" h="1319">
                    <a:moveTo>
                      <a:pt x="530" y="847"/>
                    </a:moveTo>
                    <a:lnTo>
                      <a:pt x="517" y="597"/>
                    </a:lnTo>
                    <a:cubicBezTo>
                      <a:pt x="639" y="460"/>
                      <a:pt x="642" y="35"/>
                      <a:pt x="301" y="4"/>
                    </a:cubicBezTo>
                    <a:cubicBezTo>
                      <a:pt x="59" y="-19"/>
                      <a:pt x="17" y="52"/>
                      <a:pt x="8" y="113"/>
                    </a:cubicBezTo>
                    <a:cubicBezTo>
                      <a:pt x="-9" y="221"/>
                      <a:pt x="0" y="603"/>
                      <a:pt x="38" y="666"/>
                    </a:cubicBezTo>
                    <a:cubicBezTo>
                      <a:pt x="76" y="728"/>
                      <a:pt x="126" y="735"/>
                      <a:pt x="211" y="728"/>
                    </a:cubicBezTo>
                    <a:lnTo>
                      <a:pt x="222" y="898"/>
                    </a:lnTo>
                    <a:lnTo>
                      <a:pt x="107" y="946"/>
                    </a:lnTo>
                    <a:cubicBezTo>
                      <a:pt x="107" y="946"/>
                      <a:pt x="63" y="1312"/>
                      <a:pt x="211" y="1319"/>
                    </a:cubicBezTo>
                    <a:cubicBezTo>
                      <a:pt x="385" y="1328"/>
                      <a:pt x="658" y="961"/>
                      <a:pt x="717" y="8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C7AB99BA-F8BB-B64F-BBB7-EB355942A9C5}"/>
                  </a:ext>
                </a:extLst>
              </p:cNvPr>
              <p:cNvSpPr/>
              <p:nvPr/>
            </p:nvSpPr>
            <p:spPr>
              <a:xfrm>
                <a:off x="9025107" y="6989945"/>
                <a:ext cx="908214" cy="1661379"/>
              </a:xfrm>
              <a:custGeom>
                <a:avLst/>
                <a:gdLst>
                  <a:gd name="connsiteX0" fmla="*/ 271783 w 908214"/>
                  <a:gd name="connsiteY0" fmla="*/ 17370 h 1661379"/>
                  <a:gd name="connsiteX1" fmla="*/ 25559 w 908214"/>
                  <a:gd name="connsiteY1" fmla="*/ 150848 h 1661379"/>
                  <a:gd name="connsiteX2" fmla="*/ 62879 w 908214"/>
                  <a:gd name="connsiteY2" fmla="*/ 833258 h 1661379"/>
                  <a:gd name="connsiteX3" fmla="*/ 269385 w 908214"/>
                  <a:gd name="connsiteY3" fmla="*/ 907975 h 1661379"/>
                  <a:gd name="connsiteX4" fmla="*/ 275605 w 908214"/>
                  <a:gd name="connsiteY4" fmla="*/ 909220 h 1661379"/>
                  <a:gd name="connsiteX5" fmla="*/ 278093 w 908214"/>
                  <a:gd name="connsiteY5" fmla="*/ 915446 h 1661379"/>
                  <a:gd name="connsiteX6" fmla="*/ 291778 w 908214"/>
                  <a:gd name="connsiteY6" fmla="*/ 1125898 h 1661379"/>
                  <a:gd name="connsiteX7" fmla="*/ 288045 w 908214"/>
                  <a:gd name="connsiteY7" fmla="*/ 1134615 h 1661379"/>
                  <a:gd name="connsiteX8" fmla="*/ 148716 w 908214"/>
                  <a:gd name="connsiteY8" fmla="*/ 1193143 h 1661379"/>
                  <a:gd name="connsiteX9" fmla="*/ 203453 w 908214"/>
                  <a:gd name="connsiteY9" fmla="*/ 1609064 h 1661379"/>
                  <a:gd name="connsiteX10" fmla="*/ 271873 w 908214"/>
                  <a:gd name="connsiteY10" fmla="*/ 1643932 h 1661379"/>
                  <a:gd name="connsiteX11" fmla="*/ 278093 w 908214"/>
                  <a:gd name="connsiteY11" fmla="*/ 1643932 h 1661379"/>
                  <a:gd name="connsiteX12" fmla="*/ 886415 w 908214"/>
                  <a:gd name="connsiteY12" fmla="*/ 1087294 h 1661379"/>
                  <a:gd name="connsiteX13" fmla="*/ 667469 w 908214"/>
                  <a:gd name="connsiteY13" fmla="*/ 1071106 h 1661379"/>
                  <a:gd name="connsiteX14" fmla="*/ 658761 w 908214"/>
                  <a:gd name="connsiteY14" fmla="*/ 1063634 h 1661379"/>
                  <a:gd name="connsiteX15" fmla="*/ 642589 w 908214"/>
                  <a:gd name="connsiteY15" fmla="*/ 752315 h 1661379"/>
                  <a:gd name="connsiteX16" fmla="*/ 645077 w 908214"/>
                  <a:gd name="connsiteY16" fmla="*/ 746089 h 1661379"/>
                  <a:gd name="connsiteX17" fmla="*/ 702301 w 908214"/>
                  <a:gd name="connsiteY17" fmla="*/ 257941 h 1661379"/>
                  <a:gd name="connsiteX18" fmla="*/ 382590 w 908214"/>
                  <a:gd name="connsiteY18" fmla="*/ 22584 h 1661379"/>
                  <a:gd name="connsiteX19" fmla="*/ 271783 w 908214"/>
                  <a:gd name="connsiteY19" fmla="*/ 17370 h 1661379"/>
                  <a:gd name="connsiteX20" fmla="*/ 278545 w 908214"/>
                  <a:gd name="connsiteY20" fmla="*/ 1 h 1661379"/>
                  <a:gd name="connsiteX21" fmla="*/ 383831 w 908214"/>
                  <a:gd name="connsiteY21" fmla="*/ 5136 h 1661379"/>
                  <a:gd name="connsiteX22" fmla="*/ 716002 w 908214"/>
                  <a:gd name="connsiteY22" fmla="*/ 251705 h 1661379"/>
                  <a:gd name="connsiteX23" fmla="*/ 657530 w 908214"/>
                  <a:gd name="connsiteY23" fmla="*/ 754804 h 1661379"/>
                  <a:gd name="connsiteX24" fmla="*/ 674948 w 908214"/>
                  <a:gd name="connsiteY24" fmla="*/ 1054920 h 1661379"/>
                  <a:gd name="connsiteX25" fmla="*/ 900127 w 908214"/>
                  <a:gd name="connsiteY25" fmla="*/ 1072354 h 1661379"/>
                  <a:gd name="connsiteX26" fmla="*/ 906348 w 908214"/>
                  <a:gd name="connsiteY26" fmla="*/ 1076090 h 1661379"/>
                  <a:gd name="connsiteX27" fmla="*/ 906348 w 908214"/>
                  <a:gd name="connsiteY27" fmla="*/ 1084807 h 1661379"/>
                  <a:gd name="connsiteX28" fmla="*/ 278084 w 908214"/>
                  <a:gd name="connsiteY28" fmla="*/ 1661379 h 1661379"/>
                  <a:gd name="connsiteX29" fmla="*/ 270619 w 908214"/>
                  <a:gd name="connsiteY29" fmla="*/ 1660134 h 1661379"/>
                  <a:gd name="connsiteX30" fmla="*/ 190997 w 908214"/>
                  <a:gd name="connsiteY30" fmla="*/ 1620284 h 1661379"/>
                  <a:gd name="connsiteX31" fmla="*/ 132525 w 908214"/>
                  <a:gd name="connsiteY31" fmla="*/ 1185676 h 1661379"/>
                  <a:gd name="connsiteX32" fmla="*/ 137502 w 908214"/>
                  <a:gd name="connsiteY32" fmla="*/ 1179450 h 1661379"/>
                  <a:gd name="connsiteX33" fmla="*/ 275595 w 908214"/>
                  <a:gd name="connsiteY33" fmla="*/ 1122166 h 1661379"/>
                  <a:gd name="connsiteX34" fmla="*/ 263155 w 908214"/>
                  <a:gd name="connsiteY34" fmla="*/ 924164 h 1661379"/>
                  <a:gd name="connsiteX35" fmla="*/ 49172 w 908214"/>
                  <a:gd name="connsiteY35" fmla="*/ 841975 h 1661379"/>
                  <a:gd name="connsiteX36" fmla="*/ 9361 w 908214"/>
                  <a:gd name="connsiteY36" fmla="*/ 148345 h 1661379"/>
                  <a:gd name="connsiteX37" fmla="*/ 278545 w 908214"/>
                  <a:gd name="connsiteY37" fmla="*/ 1 h 1661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08214" h="1661379">
                    <a:moveTo>
                      <a:pt x="271783" y="17370"/>
                    </a:moveTo>
                    <a:cubicBezTo>
                      <a:pt x="45016" y="19276"/>
                      <a:pt x="31002" y="112711"/>
                      <a:pt x="25559" y="150848"/>
                    </a:cubicBezTo>
                    <a:cubicBezTo>
                      <a:pt x="4411" y="290318"/>
                      <a:pt x="19339" y="761032"/>
                      <a:pt x="62879" y="833258"/>
                    </a:cubicBezTo>
                    <a:cubicBezTo>
                      <a:pt x="107664" y="906729"/>
                      <a:pt x="164888" y="916692"/>
                      <a:pt x="269385" y="907975"/>
                    </a:cubicBezTo>
                    <a:cubicBezTo>
                      <a:pt x="271873" y="906729"/>
                      <a:pt x="274361" y="907975"/>
                      <a:pt x="275605" y="909220"/>
                    </a:cubicBezTo>
                    <a:cubicBezTo>
                      <a:pt x="276849" y="910465"/>
                      <a:pt x="278093" y="912956"/>
                      <a:pt x="278093" y="915446"/>
                    </a:cubicBezTo>
                    <a:lnTo>
                      <a:pt x="291778" y="1125898"/>
                    </a:lnTo>
                    <a:cubicBezTo>
                      <a:pt x="293022" y="1129634"/>
                      <a:pt x="290534" y="1133369"/>
                      <a:pt x="288045" y="1134615"/>
                    </a:cubicBezTo>
                    <a:lnTo>
                      <a:pt x="148716" y="1193143"/>
                    </a:lnTo>
                    <a:cubicBezTo>
                      <a:pt x="144984" y="1232991"/>
                      <a:pt x="120104" y="1508197"/>
                      <a:pt x="203453" y="1609064"/>
                    </a:cubicBezTo>
                    <a:cubicBezTo>
                      <a:pt x="222113" y="1631479"/>
                      <a:pt x="244505" y="1642687"/>
                      <a:pt x="271873" y="1643932"/>
                    </a:cubicBezTo>
                    <a:cubicBezTo>
                      <a:pt x="274361" y="1643932"/>
                      <a:pt x="276849" y="1643932"/>
                      <a:pt x="278093" y="1643932"/>
                    </a:cubicBezTo>
                    <a:cubicBezTo>
                      <a:pt x="482111" y="1643932"/>
                      <a:pt x="801822" y="1224275"/>
                      <a:pt x="886415" y="1087294"/>
                    </a:cubicBezTo>
                    <a:lnTo>
                      <a:pt x="667469" y="1071106"/>
                    </a:lnTo>
                    <a:cubicBezTo>
                      <a:pt x="662493" y="1071106"/>
                      <a:pt x="660005" y="1067370"/>
                      <a:pt x="658761" y="1063634"/>
                    </a:cubicBezTo>
                    <a:lnTo>
                      <a:pt x="642589" y="752315"/>
                    </a:lnTo>
                    <a:cubicBezTo>
                      <a:pt x="642589" y="749825"/>
                      <a:pt x="642589" y="747334"/>
                      <a:pt x="645077" y="746089"/>
                    </a:cubicBezTo>
                    <a:cubicBezTo>
                      <a:pt x="748330" y="631524"/>
                      <a:pt x="758282" y="401148"/>
                      <a:pt x="702301" y="257941"/>
                    </a:cubicBezTo>
                    <a:cubicBezTo>
                      <a:pt x="664981" y="160810"/>
                      <a:pt x="577900" y="40018"/>
                      <a:pt x="382590" y="22584"/>
                    </a:cubicBezTo>
                    <a:cubicBezTo>
                      <a:pt x="340916" y="18693"/>
                      <a:pt x="304178" y="17097"/>
                      <a:pt x="271783" y="17370"/>
                    </a:cubicBezTo>
                    <a:close/>
                    <a:moveTo>
                      <a:pt x="278545" y="1"/>
                    </a:moveTo>
                    <a:cubicBezTo>
                      <a:pt x="309847" y="-59"/>
                      <a:pt x="344798" y="1556"/>
                      <a:pt x="383831" y="5136"/>
                    </a:cubicBezTo>
                    <a:cubicBezTo>
                      <a:pt x="586617" y="23816"/>
                      <a:pt x="676192" y="149591"/>
                      <a:pt x="716002" y="251705"/>
                    </a:cubicBezTo>
                    <a:cubicBezTo>
                      <a:pt x="789404" y="438499"/>
                      <a:pt x="743372" y="657671"/>
                      <a:pt x="657530" y="754804"/>
                    </a:cubicBezTo>
                    <a:lnTo>
                      <a:pt x="674948" y="1054920"/>
                    </a:lnTo>
                    <a:lnTo>
                      <a:pt x="900127" y="1072354"/>
                    </a:lnTo>
                    <a:cubicBezTo>
                      <a:pt x="902616" y="1072354"/>
                      <a:pt x="905104" y="1073600"/>
                      <a:pt x="906348" y="1076090"/>
                    </a:cubicBezTo>
                    <a:cubicBezTo>
                      <a:pt x="908836" y="1079826"/>
                      <a:pt x="908836" y="1082317"/>
                      <a:pt x="906348" y="1084807"/>
                    </a:cubicBezTo>
                    <a:cubicBezTo>
                      <a:pt x="830459" y="1213073"/>
                      <a:pt x="499531" y="1661379"/>
                      <a:pt x="278084" y="1661379"/>
                    </a:cubicBezTo>
                    <a:cubicBezTo>
                      <a:pt x="276840" y="1661379"/>
                      <a:pt x="273107" y="1661379"/>
                      <a:pt x="270619" y="1660134"/>
                    </a:cubicBezTo>
                    <a:cubicBezTo>
                      <a:pt x="239517" y="1658888"/>
                      <a:pt x="212147" y="1645190"/>
                      <a:pt x="190997" y="1620284"/>
                    </a:cubicBezTo>
                    <a:cubicBezTo>
                      <a:pt x="96447" y="1506962"/>
                      <a:pt x="131281" y="1199375"/>
                      <a:pt x="132525" y="1185676"/>
                    </a:cubicBezTo>
                    <a:cubicBezTo>
                      <a:pt x="132525" y="1183186"/>
                      <a:pt x="135014" y="1180695"/>
                      <a:pt x="137502" y="1179450"/>
                    </a:cubicBezTo>
                    <a:lnTo>
                      <a:pt x="275595" y="1122166"/>
                    </a:lnTo>
                    <a:lnTo>
                      <a:pt x="263155" y="924164"/>
                    </a:lnTo>
                    <a:cubicBezTo>
                      <a:pt x="158651" y="931636"/>
                      <a:pt x="96447" y="920428"/>
                      <a:pt x="49172" y="841975"/>
                    </a:cubicBezTo>
                    <a:cubicBezTo>
                      <a:pt x="652" y="761031"/>
                      <a:pt x="-10545" y="279101"/>
                      <a:pt x="9361" y="148345"/>
                    </a:cubicBezTo>
                    <a:cubicBezTo>
                      <a:pt x="19158" y="82967"/>
                      <a:pt x="59435" y="428"/>
                      <a:pt x="278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07EA1BD7-C6AA-0444-9A92-BF37F30A672B}"/>
                  </a:ext>
                </a:extLst>
              </p:cNvPr>
              <p:cNvSpPr/>
              <p:nvPr/>
            </p:nvSpPr>
            <p:spPr>
              <a:xfrm>
                <a:off x="8723037" y="8878138"/>
                <a:ext cx="189360" cy="8063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" h="648">
                    <a:moveTo>
                      <a:pt x="123" y="648"/>
                    </a:moveTo>
                    <a:cubicBezTo>
                      <a:pt x="121" y="648"/>
                      <a:pt x="120" y="647"/>
                      <a:pt x="119" y="646"/>
                    </a:cubicBezTo>
                    <a:cubicBezTo>
                      <a:pt x="-37" y="533"/>
                      <a:pt x="-7" y="342"/>
                      <a:pt x="29" y="256"/>
                    </a:cubicBezTo>
                    <a:cubicBezTo>
                      <a:pt x="70" y="163"/>
                      <a:pt x="140" y="6"/>
                      <a:pt x="141" y="4"/>
                    </a:cubicBezTo>
                    <a:cubicBezTo>
                      <a:pt x="142" y="1"/>
                      <a:pt x="146" y="-1"/>
                      <a:pt x="149" y="1"/>
                    </a:cubicBezTo>
                    <a:cubicBezTo>
                      <a:pt x="153" y="3"/>
                      <a:pt x="154" y="6"/>
                      <a:pt x="153" y="10"/>
                    </a:cubicBezTo>
                    <a:cubicBezTo>
                      <a:pt x="152" y="12"/>
                      <a:pt x="82" y="168"/>
                      <a:pt x="41" y="262"/>
                    </a:cubicBezTo>
                    <a:cubicBezTo>
                      <a:pt x="6" y="344"/>
                      <a:pt x="-22" y="527"/>
                      <a:pt x="126" y="635"/>
                    </a:cubicBezTo>
                    <a:cubicBezTo>
                      <a:pt x="130" y="637"/>
                      <a:pt x="130" y="642"/>
                      <a:pt x="128" y="645"/>
                    </a:cubicBezTo>
                    <a:cubicBezTo>
                      <a:pt x="127" y="647"/>
                      <a:pt x="125" y="648"/>
                      <a:pt x="123" y="6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EA4500A5-2319-7F47-AB35-3283A1864664}"/>
                  </a:ext>
                </a:extLst>
              </p:cNvPr>
              <p:cNvSpPr/>
              <p:nvPr/>
            </p:nvSpPr>
            <p:spPr>
              <a:xfrm>
                <a:off x="8576034" y="9179725"/>
                <a:ext cx="79731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140">
                    <a:moveTo>
                      <a:pt x="7" y="140"/>
                    </a:moveTo>
                    <a:cubicBezTo>
                      <a:pt x="6" y="140"/>
                      <a:pt x="5" y="140"/>
                      <a:pt x="4" y="140"/>
                    </a:cubicBezTo>
                    <a:cubicBezTo>
                      <a:pt x="1" y="138"/>
                      <a:pt x="-1" y="134"/>
                      <a:pt x="1" y="130"/>
                    </a:cubicBezTo>
                    <a:lnTo>
                      <a:pt x="53" y="4"/>
                    </a:lnTo>
                    <a:cubicBezTo>
                      <a:pt x="54" y="1"/>
                      <a:pt x="59" y="-1"/>
                      <a:pt x="61" y="1"/>
                    </a:cubicBezTo>
                    <a:cubicBezTo>
                      <a:pt x="65" y="2"/>
                      <a:pt x="66" y="6"/>
                      <a:pt x="65" y="9"/>
                    </a:cubicBezTo>
                    <a:lnTo>
                      <a:pt x="13" y="136"/>
                    </a:lnTo>
                    <a:cubicBezTo>
                      <a:pt x="12" y="139"/>
                      <a:pt x="9" y="140"/>
                      <a:pt x="7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1CBDDDFC-2C26-2140-A3B2-97A76D8DCDEE}"/>
                  </a:ext>
                </a:extLst>
              </p:cNvPr>
              <p:cNvSpPr/>
              <p:nvPr/>
            </p:nvSpPr>
            <p:spPr>
              <a:xfrm>
                <a:off x="8726771" y="9564810"/>
                <a:ext cx="61044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76">
                    <a:moveTo>
                      <a:pt x="6" y="76"/>
                    </a:moveTo>
                    <a:cubicBezTo>
                      <a:pt x="6" y="76"/>
                      <a:pt x="4" y="76"/>
                      <a:pt x="3" y="75"/>
                    </a:cubicBezTo>
                    <a:cubicBezTo>
                      <a:pt x="0" y="73"/>
                      <a:pt x="-1" y="69"/>
                      <a:pt x="1" y="66"/>
                    </a:cubicBezTo>
                    <a:lnTo>
                      <a:pt x="38" y="3"/>
                    </a:lnTo>
                    <a:cubicBezTo>
                      <a:pt x="40" y="0"/>
                      <a:pt x="44" y="-1"/>
                      <a:pt x="47" y="1"/>
                    </a:cubicBezTo>
                    <a:cubicBezTo>
                      <a:pt x="50" y="3"/>
                      <a:pt x="51" y="7"/>
                      <a:pt x="49" y="10"/>
                    </a:cubicBezTo>
                    <a:lnTo>
                      <a:pt x="12" y="72"/>
                    </a:lnTo>
                    <a:cubicBezTo>
                      <a:pt x="11" y="75"/>
                      <a:pt x="8" y="76"/>
                      <a:pt x="6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BFC7D9CF-0B39-E344-B84E-AF5CD444547C}"/>
                  </a:ext>
                </a:extLst>
              </p:cNvPr>
              <p:cNvSpPr/>
              <p:nvPr/>
            </p:nvSpPr>
            <p:spPr>
              <a:xfrm>
                <a:off x="10049805" y="9280670"/>
                <a:ext cx="115859" cy="266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215">
                    <a:moveTo>
                      <a:pt x="24" y="215"/>
                    </a:moveTo>
                    <a:cubicBezTo>
                      <a:pt x="23" y="215"/>
                      <a:pt x="22" y="215"/>
                      <a:pt x="21" y="214"/>
                    </a:cubicBezTo>
                    <a:cubicBezTo>
                      <a:pt x="19" y="213"/>
                      <a:pt x="18" y="211"/>
                      <a:pt x="18" y="209"/>
                    </a:cubicBezTo>
                    <a:cubicBezTo>
                      <a:pt x="18" y="208"/>
                      <a:pt x="13" y="103"/>
                      <a:pt x="0" y="7"/>
                    </a:cubicBezTo>
                    <a:cubicBezTo>
                      <a:pt x="-1" y="3"/>
                      <a:pt x="2" y="0"/>
                      <a:pt x="6" y="0"/>
                    </a:cubicBezTo>
                    <a:cubicBezTo>
                      <a:pt x="10" y="-1"/>
                      <a:pt x="13" y="1"/>
                      <a:pt x="13" y="5"/>
                    </a:cubicBezTo>
                    <a:cubicBezTo>
                      <a:pt x="24" y="85"/>
                      <a:pt x="29" y="170"/>
                      <a:pt x="30" y="198"/>
                    </a:cubicBezTo>
                    <a:lnTo>
                      <a:pt x="85" y="176"/>
                    </a:lnTo>
                    <a:cubicBezTo>
                      <a:pt x="88" y="174"/>
                      <a:pt x="92" y="176"/>
                      <a:pt x="94" y="179"/>
                    </a:cubicBezTo>
                    <a:cubicBezTo>
                      <a:pt x="95" y="182"/>
                      <a:pt x="93" y="186"/>
                      <a:pt x="90" y="188"/>
                    </a:cubicBezTo>
                    <a:lnTo>
                      <a:pt x="27" y="214"/>
                    </a:lnTo>
                    <a:cubicBezTo>
                      <a:pt x="26" y="215"/>
                      <a:pt x="25" y="215"/>
                      <a:pt x="24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5E2CDF8B-5DE4-6E4B-9AA4-19DE3B89C6A9}"/>
                  </a:ext>
                </a:extLst>
              </p:cNvPr>
              <p:cNvSpPr/>
              <p:nvPr/>
            </p:nvSpPr>
            <p:spPr>
              <a:xfrm>
                <a:off x="10364991" y="9249514"/>
                <a:ext cx="34882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161">
                    <a:moveTo>
                      <a:pt x="23" y="161"/>
                    </a:moveTo>
                    <a:cubicBezTo>
                      <a:pt x="21" y="161"/>
                      <a:pt x="19" y="160"/>
                      <a:pt x="18" y="159"/>
                    </a:cubicBezTo>
                    <a:cubicBezTo>
                      <a:pt x="12" y="151"/>
                      <a:pt x="5" y="96"/>
                      <a:pt x="0" y="8"/>
                    </a:cubicBezTo>
                    <a:cubicBezTo>
                      <a:pt x="0" y="4"/>
                      <a:pt x="3" y="1"/>
                      <a:pt x="7" y="0"/>
                    </a:cubicBezTo>
                    <a:cubicBezTo>
                      <a:pt x="10" y="0"/>
                      <a:pt x="13" y="3"/>
                      <a:pt x="14" y="7"/>
                    </a:cubicBezTo>
                    <a:cubicBezTo>
                      <a:pt x="20" y="129"/>
                      <a:pt x="28" y="150"/>
                      <a:pt x="28" y="150"/>
                    </a:cubicBezTo>
                    <a:cubicBezTo>
                      <a:pt x="30" y="152"/>
                      <a:pt x="30" y="157"/>
                      <a:pt x="27" y="159"/>
                    </a:cubicBezTo>
                    <a:cubicBezTo>
                      <a:pt x="26" y="160"/>
                      <a:pt x="24" y="161"/>
                      <a:pt x="23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352229CA-2A27-D940-A525-47CF501697AE}"/>
                  </a:ext>
                </a:extLst>
              </p:cNvPr>
              <p:cNvSpPr/>
              <p:nvPr/>
            </p:nvSpPr>
            <p:spPr>
              <a:xfrm>
                <a:off x="10677684" y="9174740"/>
                <a:ext cx="69764" cy="256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207">
                    <a:moveTo>
                      <a:pt x="51" y="207"/>
                    </a:moveTo>
                    <a:cubicBezTo>
                      <a:pt x="48" y="207"/>
                      <a:pt x="45" y="206"/>
                      <a:pt x="45" y="204"/>
                    </a:cubicBezTo>
                    <a:cubicBezTo>
                      <a:pt x="15" y="133"/>
                      <a:pt x="0" y="69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cubicBezTo>
                      <a:pt x="14" y="68"/>
                      <a:pt x="28" y="130"/>
                      <a:pt x="57" y="198"/>
                    </a:cubicBezTo>
                    <a:cubicBezTo>
                      <a:pt x="58" y="202"/>
                      <a:pt x="56" y="206"/>
                      <a:pt x="53" y="2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58FC42AB-1107-A741-9504-2AF70B583A3B}"/>
                  </a:ext>
                </a:extLst>
              </p:cNvPr>
              <p:cNvSpPr/>
              <p:nvPr/>
            </p:nvSpPr>
            <p:spPr>
              <a:xfrm>
                <a:off x="8407852" y="9192188"/>
                <a:ext cx="24916" cy="1831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" h="148">
                    <a:moveTo>
                      <a:pt x="14" y="148"/>
                    </a:moveTo>
                    <a:cubicBezTo>
                      <a:pt x="10" y="148"/>
                      <a:pt x="7" y="146"/>
                      <a:pt x="7" y="142"/>
                    </a:cubicBezTo>
                    <a:lnTo>
                      <a:pt x="0" y="6"/>
                    </a:lnTo>
                    <a:cubicBezTo>
                      <a:pt x="-1" y="3"/>
                      <a:pt x="2" y="0"/>
                      <a:pt x="6" y="0"/>
                    </a:cubicBezTo>
                    <a:cubicBezTo>
                      <a:pt x="10" y="-1"/>
                      <a:pt x="13" y="2"/>
                      <a:pt x="13" y="6"/>
                    </a:cubicBezTo>
                    <a:lnTo>
                      <a:pt x="21" y="142"/>
                    </a:lnTo>
                    <a:cubicBezTo>
                      <a:pt x="21" y="145"/>
                      <a:pt x="18" y="148"/>
                      <a:pt x="14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BD50E27A-7B88-314F-B6AA-D2346BD30A68}"/>
                  </a:ext>
                </a:extLst>
              </p:cNvPr>
              <p:cNvSpPr/>
              <p:nvPr/>
            </p:nvSpPr>
            <p:spPr>
              <a:xfrm>
                <a:off x="8225966" y="9425232"/>
                <a:ext cx="2604947" cy="9359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2" h="752">
                    <a:moveTo>
                      <a:pt x="2083" y="30"/>
                    </a:moveTo>
                    <a:cubicBezTo>
                      <a:pt x="2062" y="29"/>
                      <a:pt x="2039" y="22"/>
                      <a:pt x="2018" y="0"/>
                    </a:cubicBezTo>
                    <a:cubicBezTo>
                      <a:pt x="2018" y="0"/>
                      <a:pt x="1856" y="48"/>
                      <a:pt x="1804" y="62"/>
                    </a:cubicBezTo>
                    <a:cubicBezTo>
                      <a:pt x="1752" y="74"/>
                      <a:pt x="1739" y="57"/>
                      <a:pt x="1739" y="13"/>
                    </a:cubicBezTo>
                    <a:cubicBezTo>
                      <a:pt x="1739" y="13"/>
                      <a:pt x="1617" y="31"/>
                      <a:pt x="1540" y="74"/>
                    </a:cubicBezTo>
                    <a:lnTo>
                      <a:pt x="1592" y="337"/>
                    </a:lnTo>
                    <a:cubicBezTo>
                      <a:pt x="1513" y="372"/>
                      <a:pt x="617" y="426"/>
                      <a:pt x="617" y="426"/>
                    </a:cubicBezTo>
                    <a:cubicBezTo>
                      <a:pt x="617" y="426"/>
                      <a:pt x="374" y="306"/>
                      <a:pt x="279" y="316"/>
                    </a:cubicBezTo>
                    <a:cubicBezTo>
                      <a:pt x="229" y="322"/>
                      <a:pt x="165" y="347"/>
                      <a:pt x="37" y="454"/>
                    </a:cubicBezTo>
                    <a:cubicBezTo>
                      <a:pt x="-6" y="490"/>
                      <a:pt x="-14" y="522"/>
                      <a:pt x="24" y="524"/>
                    </a:cubicBezTo>
                    <a:cubicBezTo>
                      <a:pt x="24" y="524"/>
                      <a:pt x="-6" y="563"/>
                      <a:pt x="5" y="588"/>
                    </a:cubicBezTo>
                    <a:cubicBezTo>
                      <a:pt x="11" y="603"/>
                      <a:pt x="53" y="599"/>
                      <a:pt x="53" y="599"/>
                    </a:cubicBezTo>
                    <a:cubicBezTo>
                      <a:pt x="53" y="599"/>
                      <a:pt x="52" y="644"/>
                      <a:pt x="133" y="616"/>
                    </a:cubicBezTo>
                    <a:cubicBezTo>
                      <a:pt x="195" y="593"/>
                      <a:pt x="256" y="546"/>
                      <a:pt x="256" y="546"/>
                    </a:cubicBezTo>
                    <a:cubicBezTo>
                      <a:pt x="256" y="546"/>
                      <a:pt x="304" y="613"/>
                      <a:pt x="370" y="644"/>
                    </a:cubicBezTo>
                    <a:cubicBezTo>
                      <a:pt x="459" y="686"/>
                      <a:pt x="552" y="664"/>
                      <a:pt x="587" y="658"/>
                    </a:cubicBezTo>
                    <a:cubicBezTo>
                      <a:pt x="1238" y="770"/>
                      <a:pt x="1893" y="805"/>
                      <a:pt x="2029" y="635"/>
                    </a:cubicBezTo>
                    <a:cubicBezTo>
                      <a:pt x="2112" y="533"/>
                      <a:pt x="2092" y="161"/>
                      <a:pt x="2083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97AB1BC6-B7E4-E041-8566-E5D961CD4903}"/>
                  </a:ext>
                </a:extLst>
              </p:cNvPr>
              <p:cNvSpPr/>
              <p:nvPr/>
            </p:nvSpPr>
            <p:spPr>
              <a:xfrm>
                <a:off x="8216868" y="9417239"/>
                <a:ext cx="2622837" cy="952634"/>
              </a:xfrm>
              <a:custGeom>
                <a:avLst/>
                <a:gdLst>
                  <a:gd name="connsiteX0" fmla="*/ 2519404 w 2622837"/>
                  <a:gd name="connsiteY0" fmla="*/ 17962 h 952634"/>
                  <a:gd name="connsiteX1" fmla="*/ 2257914 w 2622837"/>
                  <a:gd name="connsiteY1" fmla="*/ 92634 h 952634"/>
                  <a:gd name="connsiteX2" fmla="*/ 2186938 w 2622837"/>
                  <a:gd name="connsiteY2" fmla="*/ 88901 h 952634"/>
                  <a:gd name="connsiteX3" fmla="*/ 2165770 w 2622837"/>
                  <a:gd name="connsiteY3" fmla="*/ 34141 h 952634"/>
                  <a:gd name="connsiteX4" fmla="*/ 1935410 w 2622837"/>
                  <a:gd name="connsiteY4" fmla="*/ 103835 h 952634"/>
                  <a:gd name="connsiteX5" fmla="*/ 1998915 w 2622837"/>
                  <a:gd name="connsiteY5" fmla="*/ 424926 h 952634"/>
                  <a:gd name="connsiteX6" fmla="*/ 1995179 w 2622837"/>
                  <a:gd name="connsiteY6" fmla="*/ 434882 h 952634"/>
                  <a:gd name="connsiteX7" fmla="*/ 777382 w 2622837"/>
                  <a:gd name="connsiteY7" fmla="*/ 546891 h 952634"/>
                  <a:gd name="connsiteX8" fmla="*/ 773646 w 2622837"/>
                  <a:gd name="connsiteY8" fmla="*/ 545646 h 952634"/>
                  <a:gd name="connsiteX9" fmla="*/ 357752 w 2622837"/>
                  <a:gd name="connsiteY9" fmla="*/ 409992 h 952634"/>
                  <a:gd name="connsiteX10" fmla="*/ 61397 w 2622837"/>
                  <a:gd name="connsiteY10" fmla="*/ 579249 h 952634"/>
                  <a:gd name="connsiteX11" fmla="*/ 17815 w 2622837"/>
                  <a:gd name="connsiteY11" fmla="*/ 641476 h 952634"/>
                  <a:gd name="connsiteX12" fmla="*/ 40229 w 2622837"/>
                  <a:gd name="connsiteY12" fmla="*/ 651432 h 952634"/>
                  <a:gd name="connsiteX13" fmla="*/ 47700 w 2622837"/>
                  <a:gd name="connsiteY13" fmla="*/ 656410 h 952634"/>
                  <a:gd name="connsiteX14" fmla="*/ 46455 w 2622837"/>
                  <a:gd name="connsiteY14" fmla="*/ 665122 h 952634"/>
                  <a:gd name="connsiteX15" fmla="*/ 24041 w 2622837"/>
                  <a:gd name="connsiteY15" fmla="*/ 737305 h 952634"/>
                  <a:gd name="connsiteX16" fmla="*/ 76339 w 2622837"/>
                  <a:gd name="connsiteY16" fmla="*/ 746017 h 952634"/>
                  <a:gd name="connsiteX17" fmla="*/ 82565 w 2622837"/>
                  <a:gd name="connsiteY17" fmla="*/ 747262 h 952634"/>
                  <a:gd name="connsiteX18" fmla="*/ 85056 w 2622837"/>
                  <a:gd name="connsiteY18" fmla="*/ 754729 h 952634"/>
                  <a:gd name="connsiteX19" fmla="*/ 95017 w 2622837"/>
                  <a:gd name="connsiteY19" fmla="*/ 772152 h 952634"/>
                  <a:gd name="connsiteX20" fmla="*/ 173464 w 2622837"/>
                  <a:gd name="connsiteY20" fmla="*/ 765930 h 952634"/>
                  <a:gd name="connsiteX21" fmla="*/ 322887 w 2622837"/>
                  <a:gd name="connsiteY21" fmla="*/ 680057 h 952634"/>
                  <a:gd name="connsiteX22" fmla="*/ 329113 w 2622837"/>
                  <a:gd name="connsiteY22" fmla="*/ 678812 h 952634"/>
                  <a:gd name="connsiteX23" fmla="*/ 334094 w 2622837"/>
                  <a:gd name="connsiteY23" fmla="*/ 682546 h 952634"/>
                  <a:gd name="connsiteX24" fmla="*/ 473555 w 2622837"/>
                  <a:gd name="connsiteY24" fmla="*/ 802021 h 952634"/>
                  <a:gd name="connsiteX25" fmla="*/ 725084 w 2622837"/>
                  <a:gd name="connsiteY25" fmla="*/ 821934 h 952634"/>
                  <a:gd name="connsiteX26" fmla="*/ 740026 w 2622837"/>
                  <a:gd name="connsiteY26" fmla="*/ 819445 h 952634"/>
                  <a:gd name="connsiteX27" fmla="*/ 742517 w 2622837"/>
                  <a:gd name="connsiteY27" fmla="*/ 819445 h 952634"/>
                  <a:gd name="connsiteX28" fmla="*/ 2530611 w 2622837"/>
                  <a:gd name="connsiteY28" fmla="*/ 792065 h 952634"/>
                  <a:gd name="connsiteX29" fmla="*/ 2595361 w 2622837"/>
                  <a:gd name="connsiteY29" fmla="*/ 52809 h 952634"/>
                  <a:gd name="connsiteX30" fmla="*/ 2519404 w 2622837"/>
                  <a:gd name="connsiteY30" fmla="*/ 17962 h 952634"/>
                  <a:gd name="connsiteX31" fmla="*/ 2519418 w 2622837"/>
                  <a:gd name="connsiteY31" fmla="*/ 515 h 952634"/>
                  <a:gd name="connsiteX32" fmla="*/ 2526890 w 2622837"/>
                  <a:gd name="connsiteY32" fmla="*/ 1760 h 952634"/>
                  <a:gd name="connsiteX33" fmla="*/ 2602847 w 2622837"/>
                  <a:gd name="connsiteY33" fmla="*/ 37853 h 952634"/>
                  <a:gd name="connsiteX34" fmla="*/ 2611563 w 2622837"/>
                  <a:gd name="connsiteY34" fmla="*/ 45321 h 952634"/>
                  <a:gd name="connsiteX35" fmla="*/ 2543077 w 2622837"/>
                  <a:gd name="connsiteY35" fmla="*/ 803282 h 952634"/>
                  <a:gd name="connsiteX36" fmla="*/ 1898063 w 2622837"/>
                  <a:gd name="connsiteY36" fmla="*/ 952634 h 952634"/>
                  <a:gd name="connsiteX37" fmla="*/ 1878140 w 2622837"/>
                  <a:gd name="connsiteY37" fmla="*/ 952634 h 952634"/>
                  <a:gd name="connsiteX38" fmla="*/ 740027 w 2622837"/>
                  <a:gd name="connsiteY38" fmla="*/ 835642 h 952634"/>
                  <a:gd name="connsiteX39" fmla="*/ 727575 w 2622837"/>
                  <a:gd name="connsiteY39" fmla="*/ 838131 h 952634"/>
                  <a:gd name="connsiteX40" fmla="*/ 467328 w 2622837"/>
                  <a:gd name="connsiteY40" fmla="*/ 816973 h 952634"/>
                  <a:gd name="connsiteX41" fmla="*/ 325375 w 2622837"/>
                  <a:gd name="connsiteY41" fmla="*/ 698736 h 952634"/>
                  <a:gd name="connsiteX42" fmla="*/ 177196 w 2622837"/>
                  <a:gd name="connsiteY42" fmla="*/ 782124 h 952634"/>
                  <a:gd name="connsiteX43" fmla="*/ 83807 w 2622837"/>
                  <a:gd name="connsiteY43" fmla="*/ 784613 h 952634"/>
                  <a:gd name="connsiteX44" fmla="*/ 68864 w 2622837"/>
                  <a:gd name="connsiteY44" fmla="*/ 762210 h 952634"/>
                  <a:gd name="connsiteX45" fmla="*/ 7849 w 2622837"/>
                  <a:gd name="connsiteY45" fmla="*/ 743541 h 952634"/>
                  <a:gd name="connsiteX46" fmla="*/ 24037 w 2622837"/>
                  <a:gd name="connsiteY46" fmla="*/ 666376 h 952634"/>
                  <a:gd name="connsiteX47" fmla="*/ 1623 w 2622837"/>
                  <a:gd name="connsiteY47" fmla="*/ 646462 h 952634"/>
                  <a:gd name="connsiteX48" fmla="*/ 50186 w 2622837"/>
                  <a:gd name="connsiteY48" fmla="*/ 566808 h 952634"/>
                  <a:gd name="connsiteX49" fmla="*/ 356505 w 2622837"/>
                  <a:gd name="connsiteY49" fmla="*/ 392564 h 952634"/>
                  <a:gd name="connsiteX50" fmla="*/ 779873 w 2622837"/>
                  <a:gd name="connsiteY50" fmla="*/ 529470 h 952634"/>
                  <a:gd name="connsiteX51" fmla="*/ 1981492 w 2622837"/>
                  <a:gd name="connsiteY51" fmla="*/ 422434 h 952634"/>
                  <a:gd name="connsiteX52" fmla="*/ 1917987 w 2622837"/>
                  <a:gd name="connsiteY52" fmla="*/ 102572 h 952634"/>
                  <a:gd name="connsiteX53" fmla="*/ 1922967 w 2622837"/>
                  <a:gd name="connsiteY53" fmla="*/ 92615 h 952634"/>
                  <a:gd name="connsiteX54" fmla="*/ 2173253 w 2622837"/>
                  <a:gd name="connsiteY54" fmla="*/ 15450 h 952634"/>
                  <a:gd name="connsiteX55" fmla="*/ 2179479 w 2622837"/>
                  <a:gd name="connsiteY55" fmla="*/ 17939 h 952634"/>
                  <a:gd name="connsiteX56" fmla="*/ 2183214 w 2622837"/>
                  <a:gd name="connsiteY56" fmla="*/ 24162 h 952634"/>
                  <a:gd name="connsiteX57" fmla="*/ 2196912 w 2622837"/>
                  <a:gd name="connsiteY57" fmla="*/ 73946 h 952634"/>
                  <a:gd name="connsiteX58" fmla="*/ 2254191 w 2622837"/>
                  <a:gd name="connsiteY58" fmla="*/ 76436 h 952634"/>
                  <a:gd name="connsiteX59" fmla="*/ 2519418 w 2622837"/>
                  <a:gd name="connsiteY59" fmla="*/ 515 h 95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22837" h="952634">
                    <a:moveTo>
                      <a:pt x="2519404" y="17962"/>
                    </a:moveTo>
                    <a:cubicBezTo>
                      <a:pt x="2489520" y="26674"/>
                      <a:pt x="2317684" y="77700"/>
                      <a:pt x="2257914" y="92634"/>
                    </a:cubicBezTo>
                    <a:cubicBezTo>
                      <a:pt x="2224294" y="101346"/>
                      <a:pt x="2200636" y="100102"/>
                      <a:pt x="2186938" y="88901"/>
                    </a:cubicBezTo>
                    <a:cubicBezTo>
                      <a:pt x="2170751" y="76455"/>
                      <a:pt x="2167016" y="54054"/>
                      <a:pt x="2165770" y="34141"/>
                    </a:cubicBezTo>
                    <a:cubicBezTo>
                      <a:pt x="2132150" y="39119"/>
                      <a:pt x="2015102" y="61521"/>
                      <a:pt x="1935410" y="103835"/>
                    </a:cubicBezTo>
                    <a:lnTo>
                      <a:pt x="1998915" y="424926"/>
                    </a:lnTo>
                    <a:cubicBezTo>
                      <a:pt x="2000160" y="429904"/>
                      <a:pt x="1997669" y="433638"/>
                      <a:pt x="1995179" y="434882"/>
                    </a:cubicBezTo>
                    <a:cubicBezTo>
                      <a:pt x="1896809" y="478441"/>
                      <a:pt x="823454" y="543157"/>
                      <a:pt x="777382" y="546891"/>
                    </a:cubicBezTo>
                    <a:cubicBezTo>
                      <a:pt x="776137" y="546891"/>
                      <a:pt x="774892" y="545646"/>
                      <a:pt x="773646" y="545646"/>
                    </a:cubicBezTo>
                    <a:cubicBezTo>
                      <a:pt x="771156" y="543157"/>
                      <a:pt x="472310" y="397546"/>
                      <a:pt x="357752" y="409992"/>
                    </a:cubicBezTo>
                    <a:cubicBezTo>
                      <a:pt x="302964" y="416214"/>
                      <a:pt x="228253" y="439861"/>
                      <a:pt x="61397" y="579249"/>
                    </a:cubicBezTo>
                    <a:cubicBezTo>
                      <a:pt x="26532" y="607873"/>
                      <a:pt x="14080" y="631520"/>
                      <a:pt x="17815" y="641476"/>
                    </a:cubicBezTo>
                    <a:cubicBezTo>
                      <a:pt x="20306" y="648943"/>
                      <a:pt x="32758" y="651432"/>
                      <a:pt x="40229" y="651432"/>
                    </a:cubicBezTo>
                    <a:cubicBezTo>
                      <a:pt x="43964" y="651432"/>
                      <a:pt x="46455" y="653921"/>
                      <a:pt x="47700" y="656410"/>
                    </a:cubicBezTo>
                    <a:cubicBezTo>
                      <a:pt x="48945" y="658899"/>
                      <a:pt x="47700" y="662633"/>
                      <a:pt x="46455" y="665122"/>
                    </a:cubicBezTo>
                    <a:cubicBezTo>
                      <a:pt x="36493" y="677568"/>
                      <a:pt x="14080" y="714904"/>
                      <a:pt x="24041" y="737305"/>
                    </a:cubicBezTo>
                    <a:cubicBezTo>
                      <a:pt x="27777" y="744773"/>
                      <a:pt x="53926" y="747262"/>
                      <a:pt x="76339" y="746017"/>
                    </a:cubicBezTo>
                    <a:cubicBezTo>
                      <a:pt x="78830" y="744773"/>
                      <a:pt x="81320" y="746017"/>
                      <a:pt x="82565" y="747262"/>
                    </a:cubicBezTo>
                    <a:cubicBezTo>
                      <a:pt x="85056" y="749751"/>
                      <a:pt x="85056" y="752240"/>
                      <a:pt x="85056" y="754729"/>
                    </a:cubicBezTo>
                    <a:cubicBezTo>
                      <a:pt x="85056" y="754729"/>
                      <a:pt x="85056" y="764685"/>
                      <a:pt x="95017" y="772152"/>
                    </a:cubicBezTo>
                    <a:cubicBezTo>
                      <a:pt x="104979" y="778375"/>
                      <a:pt x="126147" y="783353"/>
                      <a:pt x="173464" y="765930"/>
                    </a:cubicBezTo>
                    <a:cubicBezTo>
                      <a:pt x="249421" y="738550"/>
                      <a:pt x="321642" y="681301"/>
                      <a:pt x="322887" y="680057"/>
                    </a:cubicBezTo>
                    <a:cubicBezTo>
                      <a:pt x="324132" y="678812"/>
                      <a:pt x="326623" y="678812"/>
                      <a:pt x="329113" y="678812"/>
                    </a:cubicBezTo>
                    <a:cubicBezTo>
                      <a:pt x="330358" y="678812"/>
                      <a:pt x="332849" y="680057"/>
                      <a:pt x="334094" y="682546"/>
                    </a:cubicBezTo>
                    <a:cubicBezTo>
                      <a:pt x="334094" y="683790"/>
                      <a:pt x="393863" y="764685"/>
                      <a:pt x="473555" y="802021"/>
                    </a:cubicBezTo>
                    <a:cubicBezTo>
                      <a:pt x="570680" y="848069"/>
                      <a:pt x="675276" y="830646"/>
                      <a:pt x="725084" y="821934"/>
                    </a:cubicBezTo>
                    <a:cubicBezTo>
                      <a:pt x="731310" y="820689"/>
                      <a:pt x="735045" y="819445"/>
                      <a:pt x="740026" y="819445"/>
                    </a:cubicBezTo>
                    <a:cubicBezTo>
                      <a:pt x="741271" y="819445"/>
                      <a:pt x="741271" y="819445"/>
                      <a:pt x="742517" y="819445"/>
                    </a:cubicBezTo>
                    <a:cubicBezTo>
                      <a:pt x="1493367" y="947632"/>
                      <a:pt x="2356284" y="1008615"/>
                      <a:pt x="2530611" y="792065"/>
                    </a:cubicBezTo>
                    <a:cubicBezTo>
                      <a:pt x="2630227" y="667611"/>
                      <a:pt x="2605323" y="203398"/>
                      <a:pt x="2595361" y="52809"/>
                    </a:cubicBezTo>
                    <a:cubicBezTo>
                      <a:pt x="2566722" y="50320"/>
                      <a:pt x="2541818" y="37875"/>
                      <a:pt x="2519404" y="17962"/>
                    </a:cubicBezTo>
                    <a:close/>
                    <a:moveTo>
                      <a:pt x="2519418" y="515"/>
                    </a:moveTo>
                    <a:cubicBezTo>
                      <a:pt x="2521909" y="-730"/>
                      <a:pt x="2524399" y="515"/>
                      <a:pt x="2526890" y="1760"/>
                    </a:cubicBezTo>
                    <a:cubicBezTo>
                      <a:pt x="2549303" y="24162"/>
                      <a:pt x="2575452" y="35364"/>
                      <a:pt x="2602847" y="37853"/>
                    </a:cubicBezTo>
                    <a:cubicBezTo>
                      <a:pt x="2606582" y="37853"/>
                      <a:pt x="2611563" y="40342"/>
                      <a:pt x="2611563" y="45321"/>
                    </a:cubicBezTo>
                    <a:cubicBezTo>
                      <a:pt x="2625260" y="229521"/>
                      <a:pt x="2645184" y="675088"/>
                      <a:pt x="2543077" y="803282"/>
                    </a:cubicBezTo>
                    <a:cubicBezTo>
                      <a:pt x="2463384" y="901605"/>
                      <a:pt x="2246720" y="952634"/>
                      <a:pt x="1898063" y="952634"/>
                    </a:cubicBezTo>
                    <a:cubicBezTo>
                      <a:pt x="1891837" y="952634"/>
                      <a:pt x="1884366" y="952634"/>
                      <a:pt x="1878140" y="952634"/>
                    </a:cubicBezTo>
                    <a:cubicBezTo>
                      <a:pt x="1569330" y="951389"/>
                      <a:pt x="1175847" y="910318"/>
                      <a:pt x="740027" y="835642"/>
                    </a:cubicBezTo>
                    <a:cubicBezTo>
                      <a:pt x="736291" y="836886"/>
                      <a:pt x="732556" y="836886"/>
                      <a:pt x="727575" y="838131"/>
                    </a:cubicBezTo>
                    <a:cubicBezTo>
                      <a:pt x="675277" y="846843"/>
                      <a:pt x="568189" y="865512"/>
                      <a:pt x="467328" y="816973"/>
                    </a:cubicBezTo>
                    <a:cubicBezTo>
                      <a:pt x="396352" y="784613"/>
                      <a:pt x="342808" y="719894"/>
                      <a:pt x="325375" y="698736"/>
                    </a:cubicBezTo>
                    <a:cubicBezTo>
                      <a:pt x="305452" y="713671"/>
                      <a:pt x="243192" y="758476"/>
                      <a:pt x="177196" y="782124"/>
                    </a:cubicBezTo>
                    <a:cubicBezTo>
                      <a:pt x="134860" y="798304"/>
                      <a:pt x="102485" y="798304"/>
                      <a:pt x="83807" y="784613"/>
                    </a:cubicBezTo>
                    <a:cubicBezTo>
                      <a:pt x="73845" y="778390"/>
                      <a:pt x="70109" y="769678"/>
                      <a:pt x="68864" y="762210"/>
                    </a:cubicBezTo>
                    <a:cubicBezTo>
                      <a:pt x="51431" y="763455"/>
                      <a:pt x="15321" y="762210"/>
                      <a:pt x="7849" y="743541"/>
                    </a:cubicBezTo>
                    <a:cubicBezTo>
                      <a:pt x="-3358" y="717405"/>
                      <a:pt x="12830" y="683800"/>
                      <a:pt x="24037" y="666376"/>
                    </a:cubicBezTo>
                    <a:cubicBezTo>
                      <a:pt x="9095" y="662642"/>
                      <a:pt x="2869" y="653930"/>
                      <a:pt x="1623" y="646462"/>
                    </a:cubicBezTo>
                    <a:cubicBezTo>
                      <a:pt x="-5848" y="627793"/>
                      <a:pt x="12830" y="597923"/>
                      <a:pt x="50186" y="566808"/>
                    </a:cubicBezTo>
                    <a:cubicBezTo>
                      <a:pt x="219533" y="423679"/>
                      <a:pt x="296736" y="398787"/>
                      <a:pt x="356505" y="392564"/>
                    </a:cubicBezTo>
                    <a:cubicBezTo>
                      <a:pt x="471064" y="380118"/>
                      <a:pt x="749989" y="515779"/>
                      <a:pt x="779873" y="529470"/>
                    </a:cubicBezTo>
                    <a:cubicBezTo>
                      <a:pt x="833417" y="525736"/>
                      <a:pt x="1855727" y="464751"/>
                      <a:pt x="1981492" y="422434"/>
                    </a:cubicBezTo>
                    <a:lnTo>
                      <a:pt x="1917987" y="102572"/>
                    </a:lnTo>
                    <a:cubicBezTo>
                      <a:pt x="1916741" y="98838"/>
                      <a:pt x="1919232" y="93860"/>
                      <a:pt x="1922967" y="92615"/>
                    </a:cubicBezTo>
                    <a:cubicBezTo>
                      <a:pt x="2018848" y="39098"/>
                      <a:pt x="2167027" y="16695"/>
                      <a:pt x="2173253" y="15450"/>
                    </a:cubicBezTo>
                    <a:cubicBezTo>
                      <a:pt x="2175743" y="15450"/>
                      <a:pt x="2176988" y="15450"/>
                      <a:pt x="2179479" y="17939"/>
                    </a:cubicBezTo>
                    <a:cubicBezTo>
                      <a:pt x="2181969" y="20429"/>
                      <a:pt x="2183214" y="21673"/>
                      <a:pt x="2183214" y="24162"/>
                    </a:cubicBezTo>
                    <a:cubicBezTo>
                      <a:pt x="2183214" y="51544"/>
                      <a:pt x="2186950" y="66479"/>
                      <a:pt x="2196912" y="73946"/>
                    </a:cubicBezTo>
                    <a:cubicBezTo>
                      <a:pt x="2206873" y="82659"/>
                      <a:pt x="2225551" y="82659"/>
                      <a:pt x="2254191" y="76436"/>
                    </a:cubicBezTo>
                    <a:cubicBezTo>
                      <a:pt x="2317696" y="60256"/>
                      <a:pt x="2516928" y="515"/>
                      <a:pt x="2519418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4396F940-477A-9749-9D9C-19538F5485CA}"/>
                  </a:ext>
                </a:extLst>
              </p:cNvPr>
              <p:cNvSpPr/>
              <p:nvPr/>
            </p:nvSpPr>
            <p:spPr>
              <a:xfrm>
                <a:off x="8845125" y="6784472"/>
                <a:ext cx="1088822" cy="13334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5" h="1071">
                    <a:moveTo>
                      <a:pt x="798" y="333"/>
                    </a:moveTo>
                    <a:cubicBezTo>
                      <a:pt x="752" y="192"/>
                      <a:pt x="691" y="99"/>
                      <a:pt x="613" y="49"/>
                    </a:cubicBezTo>
                    <a:cubicBezTo>
                      <a:pt x="548" y="8"/>
                      <a:pt x="474" y="-6"/>
                      <a:pt x="363" y="2"/>
                    </a:cubicBezTo>
                    <a:cubicBezTo>
                      <a:pt x="230" y="11"/>
                      <a:pt x="136" y="55"/>
                      <a:pt x="82" y="132"/>
                    </a:cubicBezTo>
                    <a:cubicBezTo>
                      <a:pt x="36" y="197"/>
                      <a:pt x="28" y="273"/>
                      <a:pt x="23" y="323"/>
                    </a:cubicBezTo>
                    <a:cubicBezTo>
                      <a:pt x="22" y="329"/>
                      <a:pt x="22" y="334"/>
                      <a:pt x="21" y="339"/>
                    </a:cubicBezTo>
                    <a:cubicBezTo>
                      <a:pt x="21" y="346"/>
                      <a:pt x="19" y="355"/>
                      <a:pt x="19" y="364"/>
                    </a:cubicBezTo>
                    <a:cubicBezTo>
                      <a:pt x="15" y="398"/>
                      <a:pt x="9" y="452"/>
                      <a:pt x="3" y="465"/>
                    </a:cubicBezTo>
                    <a:cubicBezTo>
                      <a:pt x="-1" y="474"/>
                      <a:pt x="-1" y="484"/>
                      <a:pt x="4" y="493"/>
                    </a:cubicBezTo>
                    <a:cubicBezTo>
                      <a:pt x="8" y="501"/>
                      <a:pt x="17" y="507"/>
                      <a:pt x="27" y="509"/>
                    </a:cubicBezTo>
                    <a:cubicBezTo>
                      <a:pt x="39" y="511"/>
                      <a:pt x="50" y="511"/>
                      <a:pt x="62" y="511"/>
                    </a:cubicBezTo>
                    <a:cubicBezTo>
                      <a:pt x="212" y="511"/>
                      <a:pt x="280" y="351"/>
                      <a:pt x="302" y="285"/>
                    </a:cubicBezTo>
                    <a:cubicBezTo>
                      <a:pt x="312" y="331"/>
                      <a:pt x="338" y="419"/>
                      <a:pt x="398" y="458"/>
                    </a:cubicBezTo>
                    <a:cubicBezTo>
                      <a:pt x="425" y="476"/>
                      <a:pt x="455" y="482"/>
                      <a:pt x="488" y="476"/>
                    </a:cubicBezTo>
                    <a:cubicBezTo>
                      <a:pt x="495" y="517"/>
                      <a:pt x="517" y="553"/>
                      <a:pt x="540" y="556"/>
                    </a:cubicBezTo>
                    <a:cubicBezTo>
                      <a:pt x="547" y="557"/>
                      <a:pt x="561" y="555"/>
                      <a:pt x="569" y="531"/>
                    </a:cubicBezTo>
                    <a:cubicBezTo>
                      <a:pt x="573" y="519"/>
                      <a:pt x="584" y="492"/>
                      <a:pt x="607" y="483"/>
                    </a:cubicBezTo>
                    <a:cubicBezTo>
                      <a:pt x="620" y="478"/>
                      <a:pt x="636" y="480"/>
                      <a:pt x="653" y="488"/>
                    </a:cubicBezTo>
                    <a:cubicBezTo>
                      <a:pt x="679" y="502"/>
                      <a:pt x="693" y="583"/>
                      <a:pt x="672" y="634"/>
                    </a:cubicBezTo>
                    <a:cubicBezTo>
                      <a:pt x="660" y="665"/>
                      <a:pt x="636" y="676"/>
                      <a:pt x="604" y="666"/>
                    </a:cubicBezTo>
                    <a:cubicBezTo>
                      <a:pt x="602" y="665"/>
                      <a:pt x="600" y="665"/>
                      <a:pt x="598" y="666"/>
                    </a:cubicBezTo>
                    <a:cubicBezTo>
                      <a:pt x="597" y="667"/>
                      <a:pt x="596" y="669"/>
                      <a:pt x="595" y="671"/>
                    </a:cubicBezTo>
                    <a:cubicBezTo>
                      <a:pt x="595" y="672"/>
                      <a:pt x="587" y="739"/>
                      <a:pt x="590" y="817"/>
                    </a:cubicBezTo>
                    <a:cubicBezTo>
                      <a:pt x="595" y="922"/>
                      <a:pt x="619" y="995"/>
                      <a:pt x="661" y="1033"/>
                    </a:cubicBezTo>
                    <a:cubicBezTo>
                      <a:pt x="693" y="1062"/>
                      <a:pt x="727" y="1071"/>
                      <a:pt x="760" y="1071"/>
                    </a:cubicBezTo>
                    <a:cubicBezTo>
                      <a:pt x="820" y="1071"/>
                      <a:pt x="871" y="1039"/>
                      <a:pt x="872" y="1038"/>
                    </a:cubicBezTo>
                    <a:cubicBezTo>
                      <a:pt x="874" y="1037"/>
                      <a:pt x="875" y="1034"/>
                      <a:pt x="875" y="1032"/>
                    </a:cubicBezTo>
                    <a:cubicBezTo>
                      <a:pt x="875" y="1027"/>
                      <a:pt x="862" y="525"/>
                      <a:pt x="798" y="3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3A852394-1542-1A45-B52A-725E0530E475}"/>
                  </a:ext>
                </a:extLst>
              </p:cNvPr>
              <p:cNvSpPr/>
              <p:nvPr/>
            </p:nvSpPr>
            <p:spPr>
              <a:xfrm>
                <a:off x="9286135" y="7879908"/>
                <a:ext cx="99663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29">
                    <a:moveTo>
                      <a:pt x="7" y="29"/>
                    </a:moveTo>
                    <a:cubicBezTo>
                      <a:pt x="3" y="29"/>
                      <a:pt x="0" y="26"/>
                      <a:pt x="0" y="23"/>
                    </a:cubicBezTo>
                    <a:cubicBezTo>
                      <a:pt x="-1" y="19"/>
                      <a:pt x="2" y="16"/>
                      <a:pt x="6" y="16"/>
                    </a:cubicBezTo>
                    <a:cubicBezTo>
                      <a:pt x="7" y="15"/>
                      <a:pt x="40" y="13"/>
                      <a:pt x="71" y="1"/>
                    </a:cubicBezTo>
                    <a:cubicBezTo>
                      <a:pt x="75" y="-1"/>
                      <a:pt x="78" y="1"/>
                      <a:pt x="80" y="5"/>
                    </a:cubicBezTo>
                    <a:cubicBezTo>
                      <a:pt x="81" y="8"/>
                      <a:pt x="80" y="12"/>
                      <a:pt x="76" y="13"/>
                    </a:cubicBezTo>
                    <a:cubicBezTo>
                      <a:pt x="44" y="26"/>
                      <a:pt x="9" y="29"/>
                      <a:pt x="7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2A16965B-ECD9-CB44-9389-5DB6055A1ACA}"/>
                  </a:ext>
                </a:extLst>
              </p:cNvPr>
              <p:cNvSpPr/>
              <p:nvPr/>
            </p:nvSpPr>
            <p:spPr>
              <a:xfrm>
                <a:off x="5577413" y="8959143"/>
                <a:ext cx="3600335" cy="17098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1" h="1373">
                    <a:moveTo>
                      <a:pt x="2891" y="1081"/>
                    </a:moveTo>
                    <a:cubicBezTo>
                      <a:pt x="2889" y="1070"/>
                      <a:pt x="2880" y="1058"/>
                      <a:pt x="2863" y="1058"/>
                    </a:cubicBezTo>
                    <a:lnTo>
                      <a:pt x="2222" y="1058"/>
                    </a:lnTo>
                    <a:lnTo>
                      <a:pt x="2007" y="88"/>
                    </a:lnTo>
                    <a:cubicBezTo>
                      <a:pt x="2002" y="64"/>
                      <a:pt x="1990" y="44"/>
                      <a:pt x="1973" y="28"/>
                    </a:cubicBezTo>
                    <a:cubicBezTo>
                      <a:pt x="1952" y="10"/>
                      <a:pt x="1925" y="0"/>
                      <a:pt x="1897" y="0"/>
                    </a:cubicBezTo>
                    <a:lnTo>
                      <a:pt x="106" y="0"/>
                    </a:lnTo>
                    <a:cubicBezTo>
                      <a:pt x="77" y="0"/>
                      <a:pt x="49" y="12"/>
                      <a:pt x="28" y="33"/>
                    </a:cubicBezTo>
                    <a:cubicBezTo>
                      <a:pt x="5" y="59"/>
                      <a:pt x="-5" y="94"/>
                      <a:pt x="3" y="128"/>
                    </a:cubicBezTo>
                    <a:lnTo>
                      <a:pt x="258" y="1283"/>
                    </a:lnTo>
                    <a:cubicBezTo>
                      <a:pt x="263" y="1306"/>
                      <a:pt x="275" y="1327"/>
                      <a:pt x="294" y="1343"/>
                    </a:cubicBezTo>
                    <a:cubicBezTo>
                      <a:pt x="314" y="1362"/>
                      <a:pt x="341" y="1371"/>
                      <a:pt x="368" y="1371"/>
                    </a:cubicBezTo>
                    <a:cubicBezTo>
                      <a:pt x="374" y="1372"/>
                      <a:pt x="476" y="1373"/>
                      <a:pt x="631" y="1373"/>
                    </a:cubicBezTo>
                    <a:cubicBezTo>
                      <a:pt x="822" y="1373"/>
                      <a:pt x="1094" y="1372"/>
                      <a:pt x="1361" y="1372"/>
                    </a:cubicBezTo>
                    <a:cubicBezTo>
                      <a:pt x="1757" y="1371"/>
                      <a:pt x="2131" y="1371"/>
                      <a:pt x="2143" y="1371"/>
                    </a:cubicBezTo>
                    <a:cubicBezTo>
                      <a:pt x="2156" y="1372"/>
                      <a:pt x="2169" y="1371"/>
                      <a:pt x="2184" y="1369"/>
                    </a:cubicBezTo>
                    <a:cubicBezTo>
                      <a:pt x="2198" y="1366"/>
                      <a:pt x="2214" y="1362"/>
                      <a:pt x="2231" y="1355"/>
                    </a:cubicBezTo>
                    <a:lnTo>
                      <a:pt x="2873" y="1113"/>
                    </a:lnTo>
                    <a:cubicBezTo>
                      <a:pt x="2888" y="1107"/>
                      <a:pt x="2893" y="1093"/>
                      <a:pt x="2891" y="10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258587A1-4FA6-1249-9623-276EAA614B94}"/>
                  </a:ext>
                </a:extLst>
              </p:cNvPr>
              <p:cNvSpPr/>
              <p:nvPr/>
            </p:nvSpPr>
            <p:spPr>
              <a:xfrm>
                <a:off x="6815730" y="9691925"/>
                <a:ext cx="244175" cy="241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195">
                    <a:moveTo>
                      <a:pt x="197" y="98"/>
                    </a:moveTo>
                    <a:cubicBezTo>
                      <a:pt x="197" y="152"/>
                      <a:pt x="152" y="195"/>
                      <a:pt x="98" y="195"/>
                    </a:cubicBezTo>
                    <a:cubicBezTo>
                      <a:pt x="44" y="195"/>
                      <a:pt x="0" y="152"/>
                      <a:pt x="0" y="98"/>
                    </a:cubicBezTo>
                    <a:cubicBezTo>
                      <a:pt x="0" y="44"/>
                      <a:pt x="44" y="0"/>
                      <a:pt x="98" y="0"/>
                    </a:cubicBezTo>
                    <a:cubicBezTo>
                      <a:pt x="152" y="0"/>
                      <a:pt x="197" y="44"/>
                      <a:pt x="197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97FB009D-5B12-2F43-AE01-1477DEA3BBC3}"/>
                  </a:ext>
                </a:extLst>
              </p:cNvPr>
              <p:cNvSpPr/>
              <p:nvPr/>
            </p:nvSpPr>
            <p:spPr>
              <a:xfrm>
                <a:off x="3738621" y="9220851"/>
                <a:ext cx="2158957" cy="15428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4" h="1239">
                    <a:moveTo>
                      <a:pt x="1663" y="1145"/>
                    </a:moveTo>
                    <a:cubicBezTo>
                      <a:pt x="1572" y="1138"/>
                      <a:pt x="1719" y="796"/>
                      <a:pt x="1696" y="666"/>
                    </a:cubicBezTo>
                    <a:cubicBezTo>
                      <a:pt x="1673" y="536"/>
                      <a:pt x="1527" y="530"/>
                      <a:pt x="1527" y="530"/>
                    </a:cubicBezTo>
                    <a:cubicBezTo>
                      <a:pt x="1527" y="530"/>
                      <a:pt x="1379" y="605"/>
                      <a:pt x="1326" y="619"/>
                    </a:cubicBezTo>
                    <a:cubicBezTo>
                      <a:pt x="1244" y="641"/>
                      <a:pt x="1167" y="619"/>
                      <a:pt x="1110" y="603"/>
                    </a:cubicBezTo>
                    <a:cubicBezTo>
                      <a:pt x="1031" y="582"/>
                      <a:pt x="845" y="539"/>
                      <a:pt x="760" y="633"/>
                    </a:cubicBezTo>
                    <a:cubicBezTo>
                      <a:pt x="735" y="660"/>
                      <a:pt x="718" y="692"/>
                      <a:pt x="708" y="726"/>
                    </a:cubicBezTo>
                    <a:cubicBezTo>
                      <a:pt x="646" y="726"/>
                      <a:pt x="582" y="712"/>
                      <a:pt x="534" y="672"/>
                    </a:cubicBezTo>
                    <a:cubicBezTo>
                      <a:pt x="368" y="525"/>
                      <a:pt x="611" y="321"/>
                      <a:pt x="519" y="144"/>
                    </a:cubicBezTo>
                    <a:cubicBezTo>
                      <a:pt x="438" y="-19"/>
                      <a:pt x="199" y="-52"/>
                      <a:pt x="82" y="89"/>
                    </a:cubicBezTo>
                    <a:cubicBezTo>
                      <a:pt x="34" y="144"/>
                      <a:pt x="10" y="213"/>
                      <a:pt x="0" y="282"/>
                    </a:cubicBezTo>
                    <a:cubicBezTo>
                      <a:pt x="-5" y="349"/>
                      <a:pt x="91" y="360"/>
                      <a:pt x="102" y="293"/>
                    </a:cubicBezTo>
                    <a:cubicBezTo>
                      <a:pt x="108" y="240"/>
                      <a:pt x="124" y="189"/>
                      <a:pt x="155" y="152"/>
                    </a:cubicBezTo>
                    <a:cubicBezTo>
                      <a:pt x="225" y="61"/>
                      <a:pt x="373" y="74"/>
                      <a:pt x="436" y="166"/>
                    </a:cubicBezTo>
                    <a:cubicBezTo>
                      <a:pt x="515" y="269"/>
                      <a:pt x="376" y="441"/>
                      <a:pt x="412" y="589"/>
                    </a:cubicBezTo>
                    <a:cubicBezTo>
                      <a:pt x="445" y="726"/>
                      <a:pt x="571" y="785"/>
                      <a:pt x="698" y="782"/>
                    </a:cubicBezTo>
                    <a:cubicBezTo>
                      <a:pt x="695" y="839"/>
                      <a:pt x="709" y="901"/>
                      <a:pt x="739" y="961"/>
                    </a:cubicBezTo>
                    <a:cubicBezTo>
                      <a:pt x="747" y="976"/>
                      <a:pt x="718" y="1069"/>
                      <a:pt x="712" y="1091"/>
                    </a:cubicBezTo>
                    <a:cubicBezTo>
                      <a:pt x="698" y="1150"/>
                      <a:pt x="724" y="1217"/>
                      <a:pt x="732" y="1239"/>
                    </a:cubicBezTo>
                    <a:lnTo>
                      <a:pt x="1003" y="1239"/>
                    </a:lnTo>
                    <a:cubicBezTo>
                      <a:pt x="1003" y="1239"/>
                      <a:pt x="1009" y="1165"/>
                      <a:pt x="947" y="1156"/>
                    </a:cubicBezTo>
                    <a:cubicBezTo>
                      <a:pt x="879" y="1144"/>
                      <a:pt x="911" y="1068"/>
                      <a:pt x="925" y="1043"/>
                    </a:cubicBezTo>
                    <a:cubicBezTo>
                      <a:pt x="936" y="1025"/>
                      <a:pt x="974" y="973"/>
                      <a:pt x="974" y="973"/>
                    </a:cubicBezTo>
                    <a:cubicBezTo>
                      <a:pt x="1186" y="1048"/>
                      <a:pt x="1373" y="1034"/>
                      <a:pt x="1415" y="1014"/>
                    </a:cubicBezTo>
                    <a:cubicBezTo>
                      <a:pt x="1415" y="1014"/>
                      <a:pt x="1424" y="1210"/>
                      <a:pt x="1464" y="1239"/>
                    </a:cubicBezTo>
                    <a:lnTo>
                      <a:pt x="1732" y="1239"/>
                    </a:lnTo>
                    <a:cubicBezTo>
                      <a:pt x="1732" y="1239"/>
                      <a:pt x="1754" y="1153"/>
                      <a:pt x="1663" y="1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21CD3FB1-E993-D44B-BCBD-A001D41ECD19}"/>
                  </a:ext>
                </a:extLst>
              </p:cNvPr>
              <p:cNvSpPr/>
              <p:nvPr/>
            </p:nvSpPr>
            <p:spPr>
              <a:xfrm>
                <a:off x="3730866" y="9213271"/>
                <a:ext cx="2175769" cy="1559131"/>
              </a:xfrm>
              <a:custGeom>
                <a:avLst/>
                <a:gdLst>
                  <a:gd name="connsiteX0" fmla="*/ 394980 w 2175769"/>
                  <a:gd name="connsiteY0" fmla="*/ 20040 h 1559131"/>
                  <a:gd name="connsiteX1" fmla="*/ 116085 w 2175769"/>
                  <a:gd name="connsiteY1" fmla="*/ 125883 h 1559131"/>
                  <a:gd name="connsiteX2" fmla="*/ 16479 w 2175769"/>
                  <a:gd name="connsiteY2" fmla="*/ 359983 h 1559131"/>
                  <a:gd name="connsiteX3" fmla="*/ 65037 w 2175769"/>
                  <a:gd name="connsiteY3" fmla="*/ 420998 h 1559131"/>
                  <a:gd name="connsiteX4" fmla="*/ 126045 w 2175769"/>
                  <a:gd name="connsiteY4" fmla="*/ 372435 h 1559131"/>
                  <a:gd name="connsiteX5" fmla="*/ 194524 w 2175769"/>
                  <a:gd name="connsiteY5" fmla="*/ 191879 h 1559131"/>
                  <a:gd name="connsiteX6" fmla="*/ 371323 w 2175769"/>
                  <a:gd name="connsiteY6" fmla="*/ 113431 h 1559131"/>
                  <a:gd name="connsiteX7" fmla="*/ 558084 w 2175769"/>
                  <a:gd name="connsiteY7" fmla="*/ 211803 h 1559131"/>
                  <a:gd name="connsiteX8" fmla="*/ 556838 w 2175769"/>
                  <a:gd name="connsiteY8" fmla="*/ 483258 h 1559131"/>
                  <a:gd name="connsiteX9" fmla="*/ 528202 w 2175769"/>
                  <a:gd name="connsiteY9" fmla="*/ 741017 h 1559131"/>
                  <a:gd name="connsiteX10" fmla="*/ 876821 w 2175769"/>
                  <a:gd name="connsiteY10" fmla="*/ 973871 h 1559131"/>
                  <a:gd name="connsiteX11" fmla="*/ 883046 w 2175769"/>
                  <a:gd name="connsiteY11" fmla="*/ 976361 h 1559131"/>
                  <a:gd name="connsiteX12" fmla="*/ 885536 w 2175769"/>
                  <a:gd name="connsiteY12" fmla="*/ 982587 h 1559131"/>
                  <a:gd name="connsiteX13" fmla="*/ 935339 w 2175769"/>
                  <a:gd name="connsiteY13" fmla="*/ 1201744 h 1559131"/>
                  <a:gd name="connsiteX14" fmla="*/ 910438 w 2175769"/>
                  <a:gd name="connsiteY14" fmla="*/ 1342453 h 1559131"/>
                  <a:gd name="connsiteX15" fmla="*/ 901722 w 2175769"/>
                  <a:gd name="connsiteY15" fmla="*/ 1369848 h 1559131"/>
                  <a:gd name="connsiteX16" fmla="*/ 925378 w 2175769"/>
                  <a:gd name="connsiteY16" fmla="*/ 1544177 h 1559131"/>
                  <a:gd name="connsiteX17" fmla="*/ 1247851 w 2175769"/>
                  <a:gd name="connsiteY17" fmla="*/ 1544177 h 1559131"/>
                  <a:gd name="connsiteX18" fmla="*/ 1186843 w 2175769"/>
                  <a:gd name="connsiteY18" fmla="*/ 1455767 h 1559131"/>
                  <a:gd name="connsiteX19" fmla="*/ 1133305 w 2175769"/>
                  <a:gd name="connsiteY19" fmla="*/ 1420901 h 1559131"/>
                  <a:gd name="connsiteX20" fmla="*/ 1153226 w 2175769"/>
                  <a:gd name="connsiteY20" fmla="*/ 1302606 h 1559131"/>
                  <a:gd name="connsiteX21" fmla="*/ 1212989 w 2175769"/>
                  <a:gd name="connsiteY21" fmla="*/ 1215442 h 1559131"/>
                  <a:gd name="connsiteX22" fmla="*/ 1222950 w 2175769"/>
                  <a:gd name="connsiteY22" fmla="*/ 1212951 h 1559131"/>
                  <a:gd name="connsiteX23" fmla="*/ 1765799 w 2175769"/>
                  <a:gd name="connsiteY23" fmla="*/ 1264005 h 1559131"/>
                  <a:gd name="connsiteX24" fmla="*/ 1774514 w 2175769"/>
                  <a:gd name="connsiteY24" fmla="*/ 1264005 h 1559131"/>
                  <a:gd name="connsiteX25" fmla="*/ 1778250 w 2175769"/>
                  <a:gd name="connsiteY25" fmla="*/ 1271476 h 1559131"/>
                  <a:gd name="connsiteX26" fmla="*/ 1834278 w 2175769"/>
                  <a:gd name="connsiteY26" fmla="*/ 1544177 h 1559131"/>
                  <a:gd name="connsiteX27" fmla="*/ 2156750 w 2175769"/>
                  <a:gd name="connsiteY27" fmla="*/ 1544177 h 1559131"/>
                  <a:gd name="connsiteX28" fmla="*/ 2144299 w 2175769"/>
                  <a:gd name="connsiteY28" fmla="*/ 1475691 h 1559131"/>
                  <a:gd name="connsiteX29" fmla="*/ 2077066 w 2175769"/>
                  <a:gd name="connsiteY29" fmla="*/ 1443315 h 1559131"/>
                  <a:gd name="connsiteX30" fmla="*/ 2045939 w 2175769"/>
                  <a:gd name="connsiteY30" fmla="*/ 1427127 h 1559131"/>
                  <a:gd name="connsiteX31" fmla="*/ 2070840 w 2175769"/>
                  <a:gd name="connsiteY31" fmla="*/ 1136993 h 1559131"/>
                  <a:gd name="connsiteX32" fmla="*/ 2110683 w 2175769"/>
                  <a:gd name="connsiteY32" fmla="*/ 839388 h 1559131"/>
                  <a:gd name="connsiteX33" fmla="*/ 2001117 w 2175769"/>
                  <a:gd name="connsiteY33" fmla="*/ 701170 h 1559131"/>
                  <a:gd name="connsiteX34" fmla="*/ 1911472 w 2175769"/>
                  <a:gd name="connsiteY34" fmla="*/ 677511 h 1559131"/>
                  <a:gd name="connsiteX35" fmla="*/ 1661213 w 2175769"/>
                  <a:gd name="connsiteY35" fmla="*/ 787090 h 1559131"/>
                  <a:gd name="connsiteX36" fmla="*/ 1393524 w 2175769"/>
                  <a:gd name="connsiteY36" fmla="*/ 769657 h 1559131"/>
                  <a:gd name="connsiteX37" fmla="*/ 1387298 w 2175769"/>
                  <a:gd name="connsiteY37" fmla="*/ 768411 h 1559131"/>
                  <a:gd name="connsiteX38" fmla="*/ 958995 w 2175769"/>
                  <a:gd name="connsiteY38" fmla="*/ 802032 h 1559131"/>
                  <a:gd name="connsiteX39" fmla="*/ 896742 w 2175769"/>
                  <a:gd name="connsiteY39" fmla="*/ 915346 h 1559131"/>
                  <a:gd name="connsiteX40" fmla="*/ 889271 w 2175769"/>
                  <a:gd name="connsiteY40" fmla="*/ 921572 h 1559131"/>
                  <a:gd name="connsiteX41" fmla="*/ 667649 w 2175769"/>
                  <a:gd name="connsiteY41" fmla="*/ 851840 h 1559131"/>
                  <a:gd name="connsiteX42" fmla="*/ 630297 w 2175769"/>
                  <a:gd name="connsiteY42" fmla="*/ 498201 h 1559131"/>
                  <a:gd name="connsiteX43" fmla="*/ 645238 w 2175769"/>
                  <a:gd name="connsiteY43" fmla="*/ 191879 h 1559131"/>
                  <a:gd name="connsiteX44" fmla="*/ 394980 w 2175769"/>
                  <a:gd name="connsiteY44" fmla="*/ 20040 h 1559131"/>
                  <a:gd name="connsiteX45" fmla="*/ 313013 w 2175769"/>
                  <a:gd name="connsiteY45" fmla="*/ 2398 h 1559131"/>
                  <a:gd name="connsiteX46" fmla="*/ 397464 w 2175769"/>
                  <a:gd name="connsiteY46" fmla="*/ 2592 h 1559131"/>
                  <a:gd name="connsiteX47" fmla="*/ 661421 w 2175769"/>
                  <a:gd name="connsiteY47" fmla="*/ 183151 h 1559131"/>
                  <a:gd name="connsiteX48" fmla="*/ 646480 w 2175769"/>
                  <a:gd name="connsiteY48" fmla="*/ 501930 h 1559131"/>
                  <a:gd name="connsiteX49" fmla="*/ 678852 w 2175769"/>
                  <a:gd name="connsiteY49" fmla="*/ 838142 h 1559131"/>
                  <a:gd name="connsiteX50" fmla="*/ 881800 w 2175769"/>
                  <a:gd name="connsiteY50" fmla="*/ 902894 h 1559131"/>
                  <a:gd name="connsiteX51" fmla="*/ 883045 w 2175769"/>
                  <a:gd name="connsiteY51" fmla="*/ 902894 h 1559131"/>
                  <a:gd name="connsiteX52" fmla="*/ 947789 w 2175769"/>
                  <a:gd name="connsiteY52" fmla="*/ 789578 h 1559131"/>
                  <a:gd name="connsiteX53" fmla="*/ 1392282 w 2175769"/>
                  <a:gd name="connsiteY53" fmla="*/ 750976 h 1559131"/>
                  <a:gd name="connsiteX54" fmla="*/ 1397262 w 2175769"/>
                  <a:gd name="connsiteY54" fmla="*/ 752221 h 1559131"/>
                  <a:gd name="connsiteX55" fmla="*/ 1656238 w 2175769"/>
                  <a:gd name="connsiteY55" fmla="*/ 770900 h 1559131"/>
                  <a:gd name="connsiteX56" fmla="*/ 1905254 w 2175769"/>
                  <a:gd name="connsiteY56" fmla="*/ 660074 h 1559131"/>
                  <a:gd name="connsiteX57" fmla="*/ 1910234 w 2175769"/>
                  <a:gd name="connsiteY57" fmla="*/ 658829 h 1559131"/>
                  <a:gd name="connsiteX58" fmla="*/ 2128123 w 2175769"/>
                  <a:gd name="connsiteY58" fmla="*/ 835652 h 1559131"/>
                  <a:gd name="connsiteX59" fmla="*/ 2087036 w 2175769"/>
                  <a:gd name="connsiteY59" fmla="*/ 1139488 h 1559131"/>
                  <a:gd name="connsiteX60" fmla="*/ 2059644 w 2175769"/>
                  <a:gd name="connsiteY60" fmla="*/ 1415929 h 1559131"/>
                  <a:gd name="connsiteX61" fmla="*/ 2078320 w 2175769"/>
                  <a:gd name="connsiteY61" fmla="*/ 1425891 h 1559131"/>
                  <a:gd name="connsiteX62" fmla="*/ 2158005 w 2175769"/>
                  <a:gd name="connsiteY62" fmla="*/ 1464493 h 1559131"/>
                  <a:gd name="connsiteX63" fmla="*/ 2172946 w 2175769"/>
                  <a:gd name="connsiteY63" fmla="*/ 1552905 h 1559131"/>
                  <a:gd name="connsiteX64" fmla="*/ 2164230 w 2175769"/>
                  <a:gd name="connsiteY64" fmla="*/ 1559131 h 1559131"/>
                  <a:gd name="connsiteX65" fmla="*/ 1830549 w 2175769"/>
                  <a:gd name="connsiteY65" fmla="*/ 1559131 h 1559131"/>
                  <a:gd name="connsiteX66" fmla="*/ 1825569 w 2175769"/>
                  <a:gd name="connsiteY66" fmla="*/ 1557886 h 1559131"/>
                  <a:gd name="connsiteX67" fmla="*/ 1762070 w 2175769"/>
                  <a:gd name="connsiteY67" fmla="*/ 1282690 h 1559131"/>
                  <a:gd name="connsiteX68" fmla="*/ 1222951 w 2175769"/>
                  <a:gd name="connsiteY68" fmla="*/ 1229145 h 1559131"/>
                  <a:gd name="connsiteX69" fmla="*/ 1166923 w 2175769"/>
                  <a:gd name="connsiteY69" fmla="*/ 1310085 h 1559131"/>
                  <a:gd name="connsiteX70" fmla="*/ 1148246 w 2175769"/>
                  <a:gd name="connsiteY70" fmla="*/ 1412194 h 1559131"/>
                  <a:gd name="connsiteX71" fmla="*/ 1188089 w 2175769"/>
                  <a:gd name="connsiteY71" fmla="*/ 1438344 h 1559131"/>
                  <a:gd name="connsiteX72" fmla="*/ 1265284 w 2175769"/>
                  <a:gd name="connsiteY72" fmla="*/ 1551660 h 1559131"/>
                  <a:gd name="connsiteX73" fmla="*/ 1256568 w 2175769"/>
                  <a:gd name="connsiteY73" fmla="*/ 1559131 h 1559131"/>
                  <a:gd name="connsiteX74" fmla="*/ 919152 w 2175769"/>
                  <a:gd name="connsiteY74" fmla="*/ 1559131 h 1559131"/>
                  <a:gd name="connsiteX75" fmla="*/ 911682 w 2175769"/>
                  <a:gd name="connsiteY75" fmla="*/ 1554150 h 1559131"/>
                  <a:gd name="connsiteX76" fmla="*/ 910437 w 2175769"/>
                  <a:gd name="connsiteY76" fmla="*/ 1551660 h 1559131"/>
                  <a:gd name="connsiteX77" fmla="*/ 886780 w 2175769"/>
                  <a:gd name="connsiteY77" fmla="*/ 1364875 h 1559131"/>
                  <a:gd name="connsiteX78" fmla="*/ 894251 w 2175769"/>
                  <a:gd name="connsiteY78" fmla="*/ 1337480 h 1559131"/>
                  <a:gd name="connsiteX79" fmla="*/ 920397 w 2175769"/>
                  <a:gd name="connsiteY79" fmla="*/ 1207976 h 1559131"/>
                  <a:gd name="connsiteX80" fmla="*/ 869349 w 2175769"/>
                  <a:gd name="connsiteY80" fmla="*/ 990061 h 1559131"/>
                  <a:gd name="connsiteX81" fmla="*/ 512011 w 2175769"/>
                  <a:gd name="connsiteY81" fmla="*/ 743505 h 1559131"/>
                  <a:gd name="connsiteX82" fmla="*/ 540648 w 2175769"/>
                  <a:gd name="connsiteY82" fmla="*/ 477025 h 1559131"/>
                  <a:gd name="connsiteX83" fmla="*/ 544383 w 2175769"/>
                  <a:gd name="connsiteY83" fmla="*/ 219263 h 1559131"/>
                  <a:gd name="connsiteX84" fmla="*/ 371318 w 2175769"/>
                  <a:gd name="connsiteY84" fmla="*/ 128361 h 1559131"/>
                  <a:gd name="connsiteX85" fmla="*/ 206967 w 2175769"/>
                  <a:gd name="connsiteY85" fmla="*/ 201829 h 1559131"/>
                  <a:gd name="connsiteX86" fmla="*/ 142223 w 2175769"/>
                  <a:gd name="connsiteY86" fmla="*/ 373671 h 1559131"/>
                  <a:gd name="connsiteX87" fmla="*/ 63783 w 2175769"/>
                  <a:gd name="connsiteY87" fmla="*/ 437178 h 1559131"/>
                  <a:gd name="connsiteX88" fmla="*/ 284 w 2175769"/>
                  <a:gd name="connsiteY88" fmla="*/ 357483 h 1559131"/>
                  <a:gd name="connsiteX89" fmla="*/ 102381 w 2175769"/>
                  <a:gd name="connsiteY89" fmla="*/ 113418 h 1559131"/>
                  <a:gd name="connsiteX90" fmla="*/ 313013 w 2175769"/>
                  <a:gd name="connsiteY90" fmla="*/ 2398 h 155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175769" h="1559131">
                    <a:moveTo>
                      <a:pt x="394980" y="20040"/>
                    </a:moveTo>
                    <a:cubicBezTo>
                      <a:pt x="285414" y="7588"/>
                      <a:pt x="182073" y="47435"/>
                      <a:pt x="116085" y="125883"/>
                    </a:cubicBezTo>
                    <a:cubicBezTo>
                      <a:pt x="63792" y="184408"/>
                      <a:pt x="30175" y="264101"/>
                      <a:pt x="16479" y="359983"/>
                    </a:cubicBezTo>
                    <a:cubicBezTo>
                      <a:pt x="13989" y="398584"/>
                      <a:pt x="38890" y="418507"/>
                      <a:pt x="65037" y="420998"/>
                    </a:cubicBezTo>
                    <a:cubicBezTo>
                      <a:pt x="91183" y="424734"/>
                      <a:pt x="119820" y="411036"/>
                      <a:pt x="126045" y="372435"/>
                    </a:cubicBezTo>
                    <a:cubicBezTo>
                      <a:pt x="134761" y="298967"/>
                      <a:pt x="157172" y="236707"/>
                      <a:pt x="194524" y="191879"/>
                    </a:cubicBezTo>
                    <a:cubicBezTo>
                      <a:pt x="234366" y="139581"/>
                      <a:pt x="299109" y="110941"/>
                      <a:pt x="371323" y="113431"/>
                    </a:cubicBezTo>
                    <a:cubicBezTo>
                      <a:pt x="447272" y="114676"/>
                      <a:pt x="516996" y="152033"/>
                      <a:pt x="558084" y="211803"/>
                    </a:cubicBezTo>
                    <a:cubicBezTo>
                      <a:pt x="612867" y="284025"/>
                      <a:pt x="585475" y="379906"/>
                      <a:pt x="556838" y="483258"/>
                    </a:cubicBezTo>
                    <a:cubicBezTo>
                      <a:pt x="533182" y="569178"/>
                      <a:pt x="508281" y="657588"/>
                      <a:pt x="528202" y="741017"/>
                    </a:cubicBezTo>
                    <a:cubicBezTo>
                      <a:pt x="571779" y="916591"/>
                      <a:pt x="737373" y="976361"/>
                      <a:pt x="876821" y="973871"/>
                    </a:cubicBezTo>
                    <a:cubicBezTo>
                      <a:pt x="879311" y="973871"/>
                      <a:pt x="881801" y="975116"/>
                      <a:pt x="883046" y="976361"/>
                    </a:cubicBezTo>
                    <a:cubicBezTo>
                      <a:pt x="885536" y="977607"/>
                      <a:pt x="885536" y="980097"/>
                      <a:pt x="885536" y="982587"/>
                    </a:cubicBezTo>
                    <a:cubicBezTo>
                      <a:pt x="881801" y="1052319"/>
                      <a:pt x="899232" y="1128277"/>
                      <a:pt x="935339" y="1201744"/>
                    </a:cubicBezTo>
                    <a:cubicBezTo>
                      <a:pt x="944054" y="1216687"/>
                      <a:pt x="932849" y="1262760"/>
                      <a:pt x="910438" y="1342453"/>
                    </a:cubicBezTo>
                    <a:cubicBezTo>
                      <a:pt x="906702" y="1353660"/>
                      <a:pt x="904212" y="1364867"/>
                      <a:pt x="901722" y="1369848"/>
                    </a:cubicBezTo>
                    <a:cubicBezTo>
                      <a:pt x="886781" y="1437089"/>
                      <a:pt x="912928" y="1511801"/>
                      <a:pt x="925378" y="1544177"/>
                    </a:cubicBezTo>
                    <a:lnTo>
                      <a:pt x="1247851" y="1544177"/>
                    </a:lnTo>
                    <a:cubicBezTo>
                      <a:pt x="1247851" y="1523008"/>
                      <a:pt x="1242871" y="1464484"/>
                      <a:pt x="1186843" y="1455767"/>
                    </a:cubicBezTo>
                    <a:cubicBezTo>
                      <a:pt x="1159451" y="1452031"/>
                      <a:pt x="1142020" y="1439579"/>
                      <a:pt x="1133305" y="1420901"/>
                    </a:cubicBezTo>
                    <a:cubicBezTo>
                      <a:pt x="1112139" y="1378564"/>
                      <a:pt x="1145755" y="1315058"/>
                      <a:pt x="1153226" y="1302606"/>
                    </a:cubicBezTo>
                    <a:cubicBezTo>
                      <a:pt x="1165676" y="1280193"/>
                      <a:pt x="1211744" y="1217932"/>
                      <a:pt x="1212989" y="1215442"/>
                    </a:cubicBezTo>
                    <a:cubicBezTo>
                      <a:pt x="1215479" y="1212951"/>
                      <a:pt x="1219214" y="1211706"/>
                      <a:pt x="1222950" y="1212951"/>
                    </a:cubicBezTo>
                    <a:cubicBezTo>
                      <a:pt x="1486904" y="1305097"/>
                      <a:pt x="1718486" y="1286419"/>
                      <a:pt x="1765799" y="1264005"/>
                    </a:cubicBezTo>
                    <a:cubicBezTo>
                      <a:pt x="1769534" y="1262760"/>
                      <a:pt x="1770779" y="1262760"/>
                      <a:pt x="1774514" y="1264005"/>
                    </a:cubicBezTo>
                    <a:cubicBezTo>
                      <a:pt x="1777005" y="1266495"/>
                      <a:pt x="1778250" y="1267741"/>
                      <a:pt x="1778250" y="1271476"/>
                    </a:cubicBezTo>
                    <a:cubicBezTo>
                      <a:pt x="1780740" y="1336227"/>
                      <a:pt x="1796926" y="1510556"/>
                      <a:pt x="1834278" y="1544177"/>
                    </a:cubicBezTo>
                    <a:lnTo>
                      <a:pt x="2156750" y="1544177"/>
                    </a:lnTo>
                    <a:cubicBezTo>
                      <a:pt x="2159240" y="1530480"/>
                      <a:pt x="2161730" y="1499349"/>
                      <a:pt x="2144299" y="1475691"/>
                    </a:cubicBezTo>
                    <a:cubicBezTo>
                      <a:pt x="2131849" y="1457012"/>
                      <a:pt x="2108192" y="1445805"/>
                      <a:pt x="2077066" y="1443315"/>
                    </a:cubicBezTo>
                    <a:cubicBezTo>
                      <a:pt x="2064615" y="1443315"/>
                      <a:pt x="2053410" y="1437089"/>
                      <a:pt x="2045939" y="1427127"/>
                    </a:cubicBezTo>
                    <a:cubicBezTo>
                      <a:pt x="2014812" y="1383545"/>
                      <a:pt x="2040959" y="1268986"/>
                      <a:pt x="2070840" y="1136993"/>
                    </a:cubicBezTo>
                    <a:cubicBezTo>
                      <a:pt x="2095742" y="1023679"/>
                      <a:pt x="2123133" y="907875"/>
                      <a:pt x="2110683" y="839388"/>
                    </a:cubicBezTo>
                    <a:cubicBezTo>
                      <a:pt x="2100722" y="775883"/>
                      <a:pt x="2063370" y="728565"/>
                      <a:pt x="2001117" y="701170"/>
                    </a:cubicBezTo>
                    <a:cubicBezTo>
                      <a:pt x="1958784" y="681247"/>
                      <a:pt x="1920187" y="677511"/>
                      <a:pt x="1911472" y="677511"/>
                    </a:cubicBezTo>
                    <a:cubicBezTo>
                      <a:pt x="1890306" y="687473"/>
                      <a:pt x="1723467" y="770902"/>
                      <a:pt x="1661213" y="787090"/>
                    </a:cubicBezTo>
                    <a:cubicBezTo>
                      <a:pt x="1559118" y="814484"/>
                      <a:pt x="1463248" y="788335"/>
                      <a:pt x="1393524" y="769657"/>
                    </a:cubicBezTo>
                    <a:lnTo>
                      <a:pt x="1387298" y="768411"/>
                    </a:lnTo>
                    <a:cubicBezTo>
                      <a:pt x="1242871" y="728565"/>
                      <a:pt x="1051130" y="702415"/>
                      <a:pt x="958995" y="802032"/>
                    </a:cubicBezTo>
                    <a:cubicBezTo>
                      <a:pt x="930359" y="834407"/>
                      <a:pt x="909193" y="871764"/>
                      <a:pt x="896742" y="915346"/>
                    </a:cubicBezTo>
                    <a:cubicBezTo>
                      <a:pt x="896742" y="917837"/>
                      <a:pt x="893007" y="921572"/>
                      <a:pt x="889271" y="921572"/>
                    </a:cubicBezTo>
                    <a:cubicBezTo>
                      <a:pt x="827018" y="921572"/>
                      <a:pt x="737373" y="910365"/>
                      <a:pt x="667649" y="851840"/>
                    </a:cubicBezTo>
                    <a:cubicBezTo>
                      <a:pt x="550613" y="748488"/>
                      <a:pt x="591700" y="621477"/>
                      <a:pt x="630297" y="498201"/>
                    </a:cubicBezTo>
                    <a:cubicBezTo>
                      <a:pt x="663914" y="394849"/>
                      <a:pt x="697531" y="289006"/>
                      <a:pt x="645238" y="191879"/>
                    </a:cubicBezTo>
                    <a:cubicBezTo>
                      <a:pt x="599171" y="98489"/>
                      <a:pt x="504546" y="33738"/>
                      <a:pt x="394980" y="20040"/>
                    </a:cubicBezTo>
                    <a:close/>
                    <a:moveTo>
                      <a:pt x="313013" y="2398"/>
                    </a:moveTo>
                    <a:cubicBezTo>
                      <a:pt x="340502" y="-832"/>
                      <a:pt x="368827" y="-832"/>
                      <a:pt x="397464" y="2592"/>
                    </a:cubicBezTo>
                    <a:cubicBezTo>
                      <a:pt x="513257" y="16290"/>
                      <a:pt x="611618" y="83532"/>
                      <a:pt x="661421" y="183151"/>
                    </a:cubicBezTo>
                    <a:cubicBezTo>
                      <a:pt x="713714" y="286505"/>
                      <a:pt x="680097" y="396085"/>
                      <a:pt x="646480" y="501930"/>
                    </a:cubicBezTo>
                    <a:cubicBezTo>
                      <a:pt x="606637" y="625208"/>
                      <a:pt x="569285" y="742260"/>
                      <a:pt x="678852" y="838142"/>
                    </a:cubicBezTo>
                    <a:cubicBezTo>
                      <a:pt x="741106" y="890442"/>
                      <a:pt x="822036" y="902894"/>
                      <a:pt x="881800" y="902894"/>
                    </a:cubicBezTo>
                    <a:lnTo>
                      <a:pt x="883045" y="902894"/>
                    </a:lnTo>
                    <a:cubicBezTo>
                      <a:pt x="896741" y="860557"/>
                      <a:pt x="917907" y="821954"/>
                      <a:pt x="947789" y="789578"/>
                    </a:cubicBezTo>
                    <a:cubicBezTo>
                      <a:pt x="1024984" y="704903"/>
                      <a:pt x="1174393" y="691205"/>
                      <a:pt x="1392282" y="750976"/>
                    </a:cubicBezTo>
                    <a:lnTo>
                      <a:pt x="1397262" y="752221"/>
                    </a:lnTo>
                    <a:cubicBezTo>
                      <a:pt x="1469477" y="770900"/>
                      <a:pt x="1559122" y="795805"/>
                      <a:pt x="1656238" y="770900"/>
                    </a:cubicBezTo>
                    <a:cubicBezTo>
                      <a:pt x="1720983" y="753467"/>
                      <a:pt x="1904009" y="661320"/>
                      <a:pt x="1905254" y="660074"/>
                    </a:cubicBezTo>
                    <a:cubicBezTo>
                      <a:pt x="1906499" y="658829"/>
                      <a:pt x="1907744" y="658829"/>
                      <a:pt x="1910234" y="658829"/>
                    </a:cubicBezTo>
                    <a:cubicBezTo>
                      <a:pt x="1911480" y="658829"/>
                      <a:pt x="2098241" y="668791"/>
                      <a:pt x="2128123" y="835652"/>
                    </a:cubicBezTo>
                    <a:cubicBezTo>
                      <a:pt x="2139329" y="906630"/>
                      <a:pt x="2113182" y="1024927"/>
                      <a:pt x="2087036" y="1139488"/>
                    </a:cubicBezTo>
                    <a:cubicBezTo>
                      <a:pt x="2060889" y="1256540"/>
                      <a:pt x="2033497" y="1378573"/>
                      <a:pt x="2059644" y="1415929"/>
                    </a:cubicBezTo>
                    <a:cubicBezTo>
                      <a:pt x="2064624" y="1422156"/>
                      <a:pt x="2070850" y="1424646"/>
                      <a:pt x="2078320" y="1425891"/>
                    </a:cubicBezTo>
                    <a:cubicBezTo>
                      <a:pt x="2115672" y="1428382"/>
                      <a:pt x="2141819" y="1442079"/>
                      <a:pt x="2158005" y="1464493"/>
                    </a:cubicBezTo>
                    <a:cubicBezTo>
                      <a:pt x="2185397" y="1501850"/>
                      <a:pt x="2172946" y="1550414"/>
                      <a:pt x="2172946" y="1552905"/>
                    </a:cubicBezTo>
                    <a:cubicBezTo>
                      <a:pt x="2171701" y="1556641"/>
                      <a:pt x="2167966" y="1559131"/>
                      <a:pt x="2164230" y="1559131"/>
                    </a:cubicBezTo>
                    <a:lnTo>
                      <a:pt x="1830549" y="1559131"/>
                    </a:lnTo>
                    <a:cubicBezTo>
                      <a:pt x="1829304" y="1559131"/>
                      <a:pt x="1828059" y="1559131"/>
                      <a:pt x="1825569" y="1557886"/>
                    </a:cubicBezTo>
                    <a:cubicBezTo>
                      <a:pt x="1778256" y="1523019"/>
                      <a:pt x="1764560" y="1334989"/>
                      <a:pt x="1762070" y="1282690"/>
                    </a:cubicBezTo>
                    <a:cubicBezTo>
                      <a:pt x="1693591" y="1303859"/>
                      <a:pt x="1476947" y="1316311"/>
                      <a:pt x="1222951" y="1229145"/>
                    </a:cubicBezTo>
                    <a:cubicBezTo>
                      <a:pt x="1212991" y="1244088"/>
                      <a:pt x="1178128" y="1292652"/>
                      <a:pt x="1166923" y="1310085"/>
                    </a:cubicBezTo>
                    <a:cubicBezTo>
                      <a:pt x="1153227" y="1334989"/>
                      <a:pt x="1134551" y="1383553"/>
                      <a:pt x="1148246" y="1412194"/>
                    </a:cubicBezTo>
                    <a:cubicBezTo>
                      <a:pt x="1154472" y="1425891"/>
                      <a:pt x="1168168" y="1434608"/>
                      <a:pt x="1188089" y="1438344"/>
                    </a:cubicBezTo>
                    <a:cubicBezTo>
                      <a:pt x="1255323" y="1449551"/>
                      <a:pt x="1267774" y="1516793"/>
                      <a:pt x="1265284" y="1551660"/>
                    </a:cubicBezTo>
                    <a:cubicBezTo>
                      <a:pt x="1264039" y="1555395"/>
                      <a:pt x="1261549" y="1559131"/>
                      <a:pt x="1256568" y="1559131"/>
                    </a:cubicBezTo>
                    <a:lnTo>
                      <a:pt x="919152" y="1559131"/>
                    </a:lnTo>
                    <a:cubicBezTo>
                      <a:pt x="915417" y="1559131"/>
                      <a:pt x="912927" y="1556641"/>
                      <a:pt x="911682" y="1554150"/>
                    </a:cubicBezTo>
                    <a:lnTo>
                      <a:pt x="910437" y="1551660"/>
                    </a:lnTo>
                    <a:cubicBezTo>
                      <a:pt x="899231" y="1520529"/>
                      <a:pt x="869349" y="1438344"/>
                      <a:pt x="886780" y="1364875"/>
                    </a:cubicBezTo>
                    <a:cubicBezTo>
                      <a:pt x="888025" y="1358649"/>
                      <a:pt x="890515" y="1348687"/>
                      <a:pt x="894251" y="1337480"/>
                    </a:cubicBezTo>
                    <a:cubicBezTo>
                      <a:pt x="902966" y="1305104"/>
                      <a:pt x="926623" y="1220428"/>
                      <a:pt x="920397" y="1207976"/>
                    </a:cubicBezTo>
                    <a:cubicBezTo>
                      <a:pt x="884290" y="1135753"/>
                      <a:pt x="865614" y="1059793"/>
                      <a:pt x="869349" y="990061"/>
                    </a:cubicBezTo>
                    <a:cubicBezTo>
                      <a:pt x="723675" y="990061"/>
                      <a:pt x="556834" y="925309"/>
                      <a:pt x="512011" y="743505"/>
                    </a:cubicBezTo>
                    <a:cubicBezTo>
                      <a:pt x="490845" y="656339"/>
                      <a:pt x="515747" y="564192"/>
                      <a:pt x="540648" y="477025"/>
                    </a:cubicBezTo>
                    <a:cubicBezTo>
                      <a:pt x="569285" y="378652"/>
                      <a:pt x="594187" y="285260"/>
                      <a:pt x="544383" y="219263"/>
                    </a:cubicBezTo>
                    <a:cubicBezTo>
                      <a:pt x="507031" y="164472"/>
                      <a:pt x="442287" y="129606"/>
                      <a:pt x="371318" y="128361"/>
                    </a:cubicBezTo>
                    <a:cubicBezTo>
                      <a:pt x="305328" y="125870"/>
                      <a:pt x="244320" y="153265"/>
                      <a:pt x="206967" y="201829"/>
                    </a:cubicBezTo>
                    <a:cubicBezTo>
                      <a:pt x="173350" y="242922"/>
                      <a:pt x="150939" y="302693"/>
                      <a:pt x="142223" y="373671"/>
                    </a:cubicBezTo>
                    <a:cubicBezTo>
                      <a:pt x="134753" y="422235"/>
                      <a:pt x="96155" y="440914"/>
                      <a:pt x="63783" y="437178"/>
                    </a:cubicBezTo>
                    <a:cubicBezTo>
                      <a:pt x="30166" y="433442"/>
                      <a:pt x="-3451" y="406047"/>
                      <a:pt x="284" y="357483"/>
                    </a:cubicBezTo>
                    <a:cubicBezTo>
                      <a:pt x="13980" y="256620"/>
                      <a:pt x="48842" y="175680"/>
                      <a:pt x="102381" y="113418"/>
                    </a:cubicBezTo>
                    <a:cubicBezTo>
                      <a:pt x="155608" y="50846"/>
                      <a:pt x="230546" y="12088"/>
                      <a:pt x="313013" y="2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D81317CB-5DC2-3E41-9F00-95AD5438C676}"/>
                  </a:ext>
                </a:extLst>
              </p:cNvPr>
              <p:cNvSpPr/>
              <p:nvPr/>
            </p:nvSpPr>
            <p:spPr>
              <a:xfrm>
                <a:off x="5625999" y="10286377"/>
                <a:ext cx="129562" cy="486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391">
                    <a:moveTo>
                      <a:pt x="98" y="391"/>
                    </a:moveTo>
                    <a:cubicBezTo>
                      <a:pt x="95" y="391"/>
                      <a:pt x="92" y="388"/>
                      <a:pt x="92" y="384"/>
                    </a:cubicBezTo>
                    <a:cubicBezTo>
                      <a:pt x="92" y="384"/>
                      <a:pt x="92" y="362"/>
                      <a:pt x="82" y="340"/>
                    </a:cubicBezTo>
                    <a:cubicBezTo>
                      <a:pt x="70" y="312"/>
                      <a:pt x="48" y="296"/>
                      <a:pt x="18" y="292"/>
                    </a:cubicBezTo>
                    <a:cubicBezTo>
                      <a:pt x="16" y="292"/>
                      <a:pt x="15" y="292"/>
                      <a:pt x="14" y="290"/>
                    </a:cubicBezTo>
                    <a:cubicBezTo>
                      <a:pt x="12" y="288"/>
                      <a:pt x="-34" y="238"/>
                      <a:pt x="50" y="5"/>
                    </a:cubicBezTo>
                    <a:cubicBezTo>
                      <a:pt x="51" y="1"/>
                      <a:pt x="55" y="-1"/>
                      <a:pt x="59" y="0"/>
                    </a:cubicBezTo>
                    <a:cubicBezTo>
                      <a:pt x="62" y="2"/>
                      <a:pt x="64" y="6"/>
                      <a:pt x="62" y="9"/>
                    </a:cubicBezTo>
                    <a:cubicBezTo>
                      <a:pt x="-9" y="209"/>
                      <a:pt x="16" y="269"/>
                      <a:pt x="22" y="279"/>
                    </a:cubicBezTo>
                    <a:cubicBezTo>
                      <a:pt x="104" y="290"/>
                      <a:pt x="105" y="383"/>
                      <a:pt x="105" y="384"/>
                    </a:cubicBezTo>
                    <a:cubicBezTo>
                      <a:pt x="105" y="388"/>
                      <a:pt x="102" y="391"/>
                      <a:pt x="98" y="3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9DECBE92-8996-B34D-B6B5-CA787E1CF50F}"/>
                  </a:ext>
                </a:extLst>
              </p:cNvPr>
              <p:cNvSpPr/>
              <p:nvPr/>
            </p:nvSpPr>
            <p:spPr>
              <a:xfrm>
                <a:off x="4762662" y="10303824"/>
                <a:ext cx="163199" cy="468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" h="377">
                    <a:moveTo>
                      <a:pt x="75" y="377"/>
                    </a:moveTo>
                    <a:lnTo>
                      <a:pt x="74" y="377"/>
                    </a:lnTo>
                    <a:cubicBezTo>
                      <a:pt x="71" y="377"/>
                      <a:pt x="68" y="373"/>
                      <a:pt x="68" y="369"/>
                    </a:cubicBezTo>
                    <a:cubicBezTo>
                      <a:pt x="69" y="368"/>
                      <a:pt x="75" y="317"/>
                      <a:pt x="25" y="292"/>
                    </a:cubicBezTo>
                    <a:cubicBezTo>
                      <a:pt x="18" y="289"/>
                      <a:pt x="3" y="279"/>
                      <a:pt x="0" y="262"/>
                    </a:cubicBezTo>
                    <a:cubicBezTo>
                      <a:pt x="-3" y="243"/>
                      <a:pt x="9" y="222"/>
                      <a:pt x="34" y="199"/>
                    </a:cubicBezTo>
                    <a:cubicBezTo>
                      <a:pt x="91" y="148"/>
                      <a:pt x="121" y="79"/>
                      <a:pt x="118" y="7"/>
                    </a:cubicBezTo>
                    <a:cubicBezTo>
                      <a:pt x="118" y="3"/>
                      <a:pt x="120" y="0"/>
                      <a:pt x="124" y="0"/>
                    </a:cubicBezTo>
                    <a:cubicBezTo>
                      <a:pt x="128" y="-1"/>
                      <a:pt x="131" y="2"/>
                      <a:pt x="131" y="6"/>
                    </a:cubicBezTo>
                    <a:cubicBezTo>
                      <a:pt x="135" y="83"/>
                      <a:pt x="104" y="155"/>
                      <a:pt x="43" y="209"/>
                    </a:cubicBezTo>
                    <a:cubicBezTo>
                      <a:pt x="21" y="229"/>
                      <a:pt x="11" y="246"/>
                      <a:pt x="13" y="260"/>
                    </a:cubicBezTo>
                    <a:cubicBezTo>
                      <a:pt x="15" y="271"/>
                      <a:pt x="26" y="278"/>
                      <a:pt x="31" y="281"/>
                    </a:cubicBezTo>
                    <a:cubicBezTo>
                      <a:pt x="89" y="310"/>
                      <a:pt x="82" y="370"/>
                      <a:pt x="82" y="371"/>
                    </a:cubicBezTo>
                    <a:cubicBezTo>
                      <a:pt x="81" y="375"/>
                      <a:pt x="78" y="377"/>
                      <a:pt x="75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DBD44AC3-F1E6-074A-8CDE-980334EBAEAC}"/>
                  </a:ext>
                </a:extLst>
              </p:cNvPr>
              <p:cNvSpPr/>
              <p:nvPr/>
            </p:nvSpPr>
            <p:spPr>
              <a:xfrm>
                <a:off x="4897211" y="10407261"/>
                <a:ext cx="59798" cy="33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28">
                    <a:moveTo>
                      <a:pt x="42" y="28"/>
                    </a:moveTo>
                    <a:cubicBezTo>
                      <a:pt x="40" y="28"/>
                      <a:pt x="40" y="28"/>
                      <a:pt x="39" y="27"/>
                    </a:cubicBezTo>
                    <a:lnTo>
                      <a:pt x="4" y="13"/>
                    </a:lnTo>
                    <a:cubicBezTo>
                      <a:pt x="1" y="12"/>
                      <a:pt x="-1" y="7"/>
                      <a:pt x="0" y="4"/>
                    </a:cubicBezTo>
                    <a:cubicBezTo>
                      <a:pt x="2" y="1"/>
                      <a:pt x="6" y="-1"/>
                      <a:pt x="9" y="1"/>
                    </a:cubicBezTo>
                    <a:lnTo>
                      <a:pt x="44" y="15"/>
                    </a:lnTo>
                    <a:cubicBezTo>
                      <a:pt x="47" y="16"/>
                      <a:pt x="49" y="20"/>
                      <a:pt x="48" y="23"/>
                    </a:cubicBezTo>
                    <a:cubicBezTo>
                      <a:pt x="47" y="26"/>
                      <a:pt x="44" y="28"/>
                      <a:pt x="42" y="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830DF149-0A07-E34C-B725-459C66A0E565}"/>
                  </a:ext>
                </a:extLst>
              </p:cNvPr>
              <p:cNvSpPr/>
              <p:nvPr/>
            </p:nvSpPr>
            <p:spPr>
              <a:xfrm>
                <a:off x="5432898" y="9447661"/>
                <a:ext cx="773637" cy="6405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2" h="515">
                    <a:moveTo>
                      <a:pt x="571" y="380"/>
                    </a:moveTo>
                    <a:cubicBezTo>
                      <a:pt x="572" y="378"/>
                      <a:pt x="568" y="363"/>
                      <a:pt x="560" y="340"/>
                    </a:cubicBezTo>
                    <a:cubicBezTo>
                      <a:pt x="571" y="330"/>
                      <a:pt x="580" y="320"/>
                      <a:pt x="579" y="317"/>
                    </a:cubicBezTo>
                    <a:cubicBezTo>
                      <a:pt x="578" y="313"/>
                      <a:pt x="562" y="305"/>
                      <a:pt x="544" y="299"/>
                    </a:cubicBezTo>
                    <a:cubicBezTo>
                      <a:pt x="582" y="266"/>
                      <a:pt x="634" y="176"/>
                      <a:pt x="620" y="154"/>
                    </a:cubicBezTo>
                    <a:cubicBezTo>
                      <a:pt x="604" y="130"/>
                      <a:pt x="486" y="138"/>
                      <a:pt x="446" y="163"/>
                    </a:cubicBezTo>
                    <a:cubicBezTo>
                      <a:pt x="420" y="142"/>
                      <a:pt x="390" y="126"/>
                      <a:pt x="354" y="114"/>
                    </a:cubicBezTo>
                    <a:cubicBezTo>
                      <a:pt x="320" y="103"/>
                      <a:pt x="287" y="101"/>
                      <a:pt x="255" y="103"/>
                    </a:cubicBezTo>
                    <a:cubicBezTo>
                      <a:pt x="234" y="60"/>
                      <a:pt x="143" y="-10"/>
                      <a:pt x="118" y="1"/>
                    </a:cubicBezTo>
                    <a:cubicBezTo>
                      <a:pt x="94" y="11"/>
                      <a:pt x="86" y="110"/>
                      <a:pt x="98" y="160"/>
                    </a:cubicBezTo>
                    <a:cubicBezTo>
                      <a:pt x="97" y="160"/>
                      <a:pt x="96" y="161"/>
                      <a:pt x="94" y="162"/>
                    </a:cubicBezTo>
                    <a:cubicBezTo>
                      <a:pt x="72" y="155"/>
                      <a:pt x="48" y="151"/>
                      <a:pt x="44" y="154"/>
                    </a:cubicBezTo>
                    <a:cubicBezTo>
                      <a:pt x="42" y="157"/>
                      <a:pt x="44" y="175"/>
                      <a:pt x="49" y="194"/>
                    </a:cubicBezTo>
                    <a:cubicBezTo>
                      <a:pt x="35" y="205"/>
                      <a:pt x="27" y="212"/>
                      <a:pt x="27" y="214"/>
                    </a:cubicBezTo>
                    <a:cubicBezTo>
                      <a:pt x="26" y="217"/>
                      <a:pt x="27" y="236"/>
                      <a:pt x="33" y="264"/>
                    </a:cubicBezTo>
                    <a:cubicBezTo>
                      <a:pt x="15" y="278"/>
                      <a:pt x="-1" y="295"/>
                      <a:pt x="0" y="299"/>
                    </a:cubicBezTo>
                    <a:cubicBezTo>
                      <a:pt x="1" y="304"/>
                      <a:pt x="27" y="315"/>
                      <a:pt x="50" y="321"/>
                    </a:cubicBezTo>
                    <a:cubicBezTo>
                      <a:pt x="75" y="389"/>
                      <a:pt x="129" y="469"/>
                      <a:pt x="237" y="502"/>
                    </a:cubicBezTo>
                    <a:cubicBezTo>
                      <a:pt x="344" y="535"/>
                      <a:pt x="434" y="497"/>
                      <a:pt x="493" y="456"/>
                    </a:cubicBezTo>
                    <a:cubicBezTo>
                      <a:pt x="513" y="461"/>
                      <a:pt x="532" y="464"/>
                      <a:pt x="535" y="461"/>
                    </a:cubicBezTo>
                    <a:cubicBezTo>
                      <a:pt x="538" y="459"/>
                      <a:pt x="536" y="443"/>
                      <a:pt x="531" y="425"/>
                    </a:cubicBezTo>
                    <a:cubicBezTo>
                      <a:pt x="556" y="402"/>
                      <a:pt x="571" y="383"/>
                      <a:pt x="571" y="38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A337C636-82ED-3E42-AB51-56D9AFFB6208}"/>
                  </a:ext>
                </a:extLst>
              </p:cNvPr>
              <p:cNvSpPr/>
              <p:nvPr/>
            </p:nvSpPr>
            <p:spPr>
              <a:xfrm>
                <a:off x="5425271" y="9440770"/>
                <a:ext cx="789278" cy="654931"/>
              </a:xfrm>
              <a:custGeom>
                <a:avLst/>
                <a:gdLst>
                  <a:gd name="connsiteX0" fmla="*/ 156896 w 789278"/>
                  <a:gd name="connsiteY0" fmla="*/ 16862 h 654931"/>
                  <a:gd name="connsiteX1" fmla="*/ 138240 w 789278"/>
                  <a:gd name="connsiteY1" fmla="*/ 204667 h 654931"/>
                  <a:gd name="connsiteX2" fmla="*/ 134509 w 789278"/>
                  <a:gd name="connsiteY2" fmla="*/ 213373 h 654931"/>
                  <a:gd name="connsiteX3" fmla="*/ 129534 w 789278"/>
                  <a:gd name="connsiteY3" fmla="*/ 217104 h 654931"/>
                  <a:gd name="connsiteX4" fmla="*/ 122071 w 789278"/>
                  <a:gd name="connsiteY4" fmla="*/ 218348 h 654931"/>
                  <a:gd name="connsiteX5" fmla="*/ 69834 w 789278"/>
                  <a:gd name="connsiteY5" fmla="*/ 207154 h 654931"/>
                  <a:gd name="connsiteX6" fmla="*/ 77297 w 789278"/>
                  <a:gd name="connsiteY6" fmla="*/ 246954 h 654931"/>
                  <a:gd name="connsiteX7" fmla="*/ 73566 w 789278"/>
                  <a:gd name="connsiteY7" fmla="*/ 256904 h 654931"/>
                  <a:gd name="connsiteX8" fmla="*/ 48691 w 789278"/>
                  <a:gd name="connsiteY8" fmla="*/ 278048 h 654931"/>
                  <a:gd name="connsiteX9" fmla="*/ 56153 w 789278"/>
                  <a:gd name="connsiteY9" fmla="*/ 335260 h 654931"/>
                  <a:gd name="connsiteX10" fmla="*/ 53666 w 789278"/>
                  <a:gd name="connsiteY10" fmla="*/ 342722 h 654931"/>
                  <a:gd name="connsiteX11" fmla="*/ 17597 w 789278"/>
                  <a:gd name="connsiteY11" fmla="*/ 377547 h 654931"/>
                  <a:gd name="connsiteX12" fmla="*/ 71078 w 789278"/>
                  <a:gd name="connsiteY12" fmla="*/ 399934 h 654931"/>
                  <a:gd name="connsiteX13" fmla="*/ 77297 w 789278"/>
                  <a:gd name="connsiteY13" fmla="*/ 404909 h 654931"/>
                  <a:gd name="connsiteX14" fmla="*/ 304901 w 789278"/>
                  <a:gd name="connsiteY14" fmla="*/ 623808 h 654931"/>
                  <a:gd name="connsiteX15" fmla="*/ 615836 w 789278"/>
                  <a:gd name="connsiteY15" fmla="*/ 567840 h 654931"/>
                  <a:gd name="connsiteX16" fmla="*/ 623298 w 789278"/>
                  <a:gd name="connsiteY16" fmla="*/ 567840 h 654931"/>
                  <a:gd name="connsiteX17" fmla="*/ 666829 w 789278"/>
                  <a:gd name="connsiteY17" fmla="*/ 575302 h 654931"/>
                  <a:gd name="connsiteX18" fmla="*/ 660611 w 789278"/>
                  <a:gd name="connsiteY18" fmla="*/ 539234 h 654931"/>
                  <a:gd name="connsiteX19" fmla="*/ 663098 w 789278"/>
                  <a:gd name="connsiteY19" fmla="*/ 530527 h 654931"/>
                  <a:gd name="connsiteX20" fmla="*/ 710360 w 789278"/>
                  <a:gd name="connsiteY20" fmla="*/ 478290 h 654931"/>
                  <a:gd name="connsiteX21" fmla="*/ 696679 w 789278"/>
                  <a:gd name="connsiteY21" fmla="*/ 434759 h 654931"/>
                  <a:gd name="connsiteX22" fmla="*/ 699167 w 789278"/>
                  <a:gd name="connsiteY22" fmla="*/ 424809 h 654931"/>
                  <a:gd name="connsiteX23" fmla="*/ 717823 w 789278"/>
                  <a:gd name="connsiteY23" fmla="*/ 403666 h 654931"/>
                  <a:gd name="connsiteX24" fmla="*/ 681754 w 789278"/>
                  <a:gd name="connsiteY24" fmla="*/ 387497 h 654931"/>
                  <a:gd name="connsiteX25" fmla="*/ 676779 w 789278"/>
                  <a:gd name="connsiteY25" fmla="*/ 383766 h 654931"/>
                  <a:gd name="connsiteX26" fmla="*/ 678023 w 789278"/>
                  <a:gd name="connsiteY26" fmla="*/ 372572 h 654931"/>
                  <a:gd name="connsiteX27" fmla="*/ 771303 w 789278"/>
                  <a:gd name="connsiteY27" fmla="*/ 203423 h 654931"/>
                  <a:gd name="connsiteX28" fmla="*/ 566086 w 789278"/>
                  <a:gd name="connsiteY28" fmla="*/ 217104 h 654931"/>
                  <a:gd name="connsiteX29" fmla="*/ 557380 w 789278"/>
                  <a:gd name="connsiteY29" fmla="*/ 217104 h 654931"/>
                  <a:gd name="connsiteX30" fmla="*/ 445444 w 789278"/>
                  <a:gd name="connsiteY30" fmla="*/ 158648 h 654931"/>
                  <a:gd name="connsiteX31" fmla="*/ 326045 w 789278"/>
                  <a:gd name="connsiteY31" fmla="*/ 144967 h 654931"/>
                  <a:gd name="connsiteX32" fmla="*/ 318582 w 789278"/>
                  <a:gd name="connsiteY32" fmla="*/ 141236 h 654931"/>
                  <a:gd name="connsiteX33" fmla="*/ 156896 w 789278"/>
                  <a:gd name="connsiteY33" fmla="*/ 16862 h 654931"/>
                  <a:gd name="connsiteX34" fmla="*/ 167841 w 789278"/>
                  <a:gd name="connsiteY34" fmla="*/ 566 h 654931"/>
                  <a:gd name="connsiteX35" fmla="*/ 329767 w 789278"/>
                  <a:gd name="connsiteY35" fmla="*/ 127532 h 654931"/>
                  <a:gd name="connsiteX36" fmla="*/ 450419 w 789278"/>
                  <a:gd name="connsiteY36" fmla="*/ 142458 h 654931"/>
                  <a:gd name="connsiteX37" fmla="*/ 563607 w 789278"/>
                  <a:gd name="connsiteY37" fmla="*/ 200920 h 654931"/>
                  <a:gd name="connsiteX38" fmla="*/ 785009 w 789278"/>
                  <a:gd name="connsiteY38" fmla="*/ 194701 h 654931"/>
                  <a:gd name="connsiteX39" fmla="*/ 762620 w 789278"/>
                  <a:gd name="connsiteY39" fmla="*/ 287991 h 654931"/>
                  <a:gd name="connsiteX40" fmla="*/ 699185 w 789278"/>
                  <a:gd name="connsiteY40" fmla="*/ 376305 h 654931"/>
                  <a:gd name="connsiteX41" fmla="*/ 735256 w 789278"/>
                  <a:gd name="connsiteY41" fmla="*/ 399939 h 654931"/>
                  <a:gd name="connsiteX42" fmla="*/ 714111 w 789278"/>
                  <a:gd name="connsiteY42" fmla="*/ 432279 h 654931"/>
                  <a:gd name="connsiteX43" fmla="*/ 726549 w 789278"/>
                  <a:gd name="connsiteY43" fmla="*/ 482034 h 654931"/>
                  <a:gd name="connsiteX44" fmla="*/ 676796 w 789278"/>
                  <a:gd name="connsiteY44" fmla="*/ 539252 h 654931"/>
                  <a:gd name="connsiteX45" fmla="*/ 678040 w 789278"/>
                  <a:gd name="connsiteY45" fmla="*/ 586518 h 654931"/>
                  <a:gd name="connsiteX46" fmla="*/ 622067 w 789278"/>
                  <a:gd name="connsiteY46" fmla="*/ 582787 h 654931"/>
                  <a:gd name="connsiteX47" fmla="*/ 404397 w 789278"/>
                  <a:gd name="connsiteY47" fmla="*/ 654931 h 654931"/>
                  <a:gd name="connsiteX48" fmla="*/ 299915 w 789278"/>
                  <a:gd name="connsiteY48" fmla="*/ 638761 h 654931"/>
                  <a:gd name="connsiteX49" fmla="*/ 63588 w 789278"/>
                  <a:gd name="connsiteY49" fmla="*/ 413621 h 654931"/>
                  <a:gd name="connsiteX50" fmla="*/ 152 w 789278"/>
                  <a:gd name="connsiteY50" fmla="*/ 381281 h 654931"/>
                  <a:gd name="connsiteX51" fmla="*/ 38711 w 789278"/>
                  <a:gd name="connsiteY51" fmla="*/ 332770 h 654931"/>
                  <a:gd name="connsiteX52" fmla="*/ 32492 w 789278"/>
                  <a:gd name="connsiteY52" fmla="*/ 271820 h 654931"/>
                  <a:gd name="connsiteX53" fmla="*/ 59856 w 789278"/>
                  <a:gd name="connsiteY53" fmla="*/ 245699 h 654931"/>
                  <a:gd name="connsiteX54" fmla="*/ 57368 w 789278"/>
                  <a:gd name="connsiteY54" fmla="*/ 193457 h 654931"/>
                  <a:gd name="connsiteX55" fmla="*/ 120804 w 789278"/>
                  <a:gd name="connsiteY55" fmla="*/ 199676 h 654931"/>
                  <a:gd name="connsiteX56" fmla="*/ 150656 w 789278"/>
                  <a:gd name="connsiteY56" fmla="*/ 1902 h 654931"/>
                  <a:gd name="connsiteX57" fmla="*/ 167841 w 789278"/>
                  <a:gd name="connsiteY57" fmla="*/ 566 h 654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89278" h="654931">
                    <a:moveTo>
                      <a:pt x="156896" y="16862"/>
                    </a:moveTo>
                    <a:cubicBezTo>
                      <a:pt x="135753" y="25568"/>
                      <a:pt x="120828" y="137505"/>
                      <a:pt x="138240" y="204667"/>
                    </a:cubicBezTo>
                    <a:cubicBezTo>
                      <a:pt x="139484" y="208398"/>
                      <a:pt x="138240" y="212129"/>
                      <a:pt x="134509" y="213373"/>
                    </a:cubicBezTo>
                    <a:lnTo>
                      <a:pt x="129534" y="217104"/>
                    </a:lnTo>
                    <a:cubicBezTo>
                      <a:pt x="127046" y="218348"/>
                      <a:pt x="124559" y="219592"/>
                      <a:pt x="122071" y="218348"/>
                    </a:cubicBezTo>
                    <a:cubicBezTo>
                      <a:pt x="98440" y="209642"/>
                      <a:pt x="77297" y="207154"/>
                      <a:pt x="69834" y="207154"/>
                    </a:cubicBezTo>
                    <a:cubicBezTo>
                      <a:pt x="69834" y="213373"/>
                      <a:pt x="71078" y="227054"/>
                      <a:pt x="77297" y="246954"/>
                    </a:cubicBezTo>
                    <a:cubicBezTo>
                      <a:pt x="77297" y="250685"/>
                      <a:pt x="77297" y="254417"/>
                      <a:pt x="73566" y="256904"/>
                    </a:cubicBezTo>
                    <a:cubicBezTo>
                      <a:pt x="57397" y="268098"/>
                      <a:pt x="49934" y="275560"/>
                      <a:pt x="48691" y="278048"/>
                    </a:cubicBezTo>
                    <a:cubicBezTo>
                      <a:pt x="48691" y="281779"/>
                      <a:pt x="49934" y="302923"/>
                      <a:pt x="56153" y="335260"/>
                    </a:cubicBezTo>
                    <a:cubicBezTo>
                      <a:pt x="56153" y="337747"/>
                      <a:pt x="56153" y="340235"/>
                      <a:pt x="53666" y="342722"/>
                    </a:cubicBezTo>
                    <a:cubicBezTo>
                      <a:pt x="35010" y="357647"/>
                      <a:pt x="22572" y="371328"/>
                      <a:pt x="17597" y="377547"/>
                    </a:cubicBezTo>
                    <a:cubicBezTo>
                      <a:pt x="25060" y="383766"/>
                      <a:pt x="46203" y="393716"/>
                      <a:pt x="71078" y="399934"/>
                    </a:cubicBezTo>
                    <a:cubicBezTo>
                      <a:pt x="73566" y="399934"/>
                      <a:pt x="76053" y="401178"/>
                      <a:pt x="77297" y="404909"/>
                    </a:cubicBezTo>
                    <a:cubicBezTo>
                      <a:pt x="107147" y="482021"/>
                      <a:pt x="170577" y="584008"/>
                      <a:pt x="304901" y="623808"/>
                    </a:cubicBezTo>
                    <a:cubicBezTo>
                      <a:pt x="437981" y="664852"/>
                      <a:pt x="547430" y="616346"/>
                      <a:pt x="615836" y="567840"/>
                    </a:cubicBezTo>
                    <a:cubicBezTo>
                      <a:pt x="618323" y="566596"/>
                      <a:pt x="620811" y="566596"/>
                      <a:pt x="623298" y="567840"/>
                    </a:cubicBezTo>
                    <a:cubicBezTo>
                      <a:pt x="643198" y="572815"/>
                      <a:pt x="659367" y="575302"/>
                      <a:pt x="666829" y="575302"/>
                    </a:cubicBezTo>
                    <a:cubicBezTo>
                      <a:pt x="666829" y="570327"/>
                      <a:pt x="664342" y="556646"/>
                      <a:pt x="660611" y="539234"/>
                    </a:cubicBezTo>
                    <a:cubicBezTo>
                      <a:pt x="659367" y="536746"/>
                      <a:pt x="660611" y="533015"/>
                      <a:pt x="663098" y="530527"/>
                    </a:cubicBezTo>
                    <a:cubicBezTo>
                      <a:pt x="690460" y="505653"/>
                      <a:pt x="706629" y="484509"/>
                      <a:pt x="710360" y="478290"/>
                    </a:cubicBezTo>
                    <a:cubicBezTo>
                      <a:pt x="709116" y="474559"/>
                      <a:pt x="706629" y="459634"/>
                      <a:pt x="696679" y="434759"/>
                    </a:cubicBezTo>
                    <a:cubicBezTo>
                      <a:pt x="695435" y="431028"/>
                      <a:pt x="696679" y="427297"/>
                      <a:pt x="699167" y="424809"/>
                    </a:cubicBezTo>
                    <a:cubicBezTo>
                      <a:pt x="710360" y="414859"/>
                      <a:pt x="715335" y="407397"/>
                      <a:pt x="717823" y="403666"/>
                    </a:cubicBezTo>
                    <a:cubicBezTo>
                      <a:pt x="712848" y="401178"/>
                      <a:pt x="700410" y="393716"/>
                      <a:pt x="681754" y="387497"/>
                    </a:cubicBezTo>
                    <a:cubicBezTo>
                      <a:pt x="679267" y="387497"/>
                      <a:pt x="676779" y="386253"/>
                      <a:pt x="676779" y="383766"/>
                    </a:cubicBezTo>
                    <a:cubicBezTo>
                      <a:pt x="675536" y="380035"/>
                      <a:pt x="675536" y="375060"/>
                      <a:pt x="678023" y="372572"/>
                    </a:cubicBezTo>
                    <a:cubicBezTo>
                      <a:pt x="729016" y="329041"/>
                      <a:pt x="783741" y="223323"/>
                      <a:pt x="771303" y="203423"/>
                    </a:cubicBezTo>
                    <a:cubicBezTo>
                      <a:pt x="756379" y="181036"/>
                      <a:pt x="617080" y="186011"/>
                      <a:pt x="566086" y="217104"/>
                    </a:cubicBezTo>
                    <a:cubicBezTo>
                      <a:pt x="563599" y="219592"/>
                      <a:pt x="559868" y="219592"/>
                      <a:pt x="557380" y="217104"/>
                    </a:cubicBezTo>
                    <a:cubicBezTo>
                      <a:pt x="523799" y="189742"/>
                      <a:pt x="486487" y="169842"/>
                      <a:pt x="445444" y="158648"/>
                    </a:cubicBezTo>
                    <a:cubicBezTo>
                      <a:pt x="406888" y="146211"/>
                      <a:pt x="365844" y="142480"/>
                      <a:pt x="326045" y="144967"/>
                    </a:cubicBezTo>
                    <a:cubicBezTo>
                      <a:pt x="322313" y="144967"/>
                      <a:pt x="319826" y="143723"/>
                      <a:pt x="318582" y="141236"/>
                    </a:cubicBezTo>
                    <a:cubicBezTo>
                      <a:pt x="291220" y="86511"/>
                      <a:pt x="180527" y="6912"/>
                      <a:pt x="156896" y="16862"/>
                    </a:cubicBezTo>
                    <a:close/>
                    <a:moveTo>
                      <a:pt x="167841" y="566"/>
                    </a:moveTo>
                    <a:cubicBezTo>
                      <a:pt x="214674" y="7810"/>
                      <a:pt x="303647" y="82909"/>
                      <a:pt x="329767" y="127532"/>
                    </a:cubicBezTo>
                    <a:cubicBezTo>
                      <a:pt x="370814" y="125044"/>
                      <a:pt x="410616" y="130020"/>
                      <a:pt x="450419" y="142458"/>
                    </a:cubicBezTo>
                    <a:cubicBezTo>
                      <a:pt x="491465" y="154897"/>
                      <a:pt x="530024" y="173555"/>
                      <a:pt x="563607" y="200920"/>
                    </a:cubicBezTo>
                    <a:cubicBezTo>
                      <a:pt x="615848" y="173555"/>
                      <a:pt x="761376" y="158629"/>
                      <a:pt x="785009" y="194701"/>
                    </a:cubicBezTo>
                    <a:cubicBezTo>
                      <a:pt x="798691" y="214603"/>
                      <a:pt x="776302" y="261870"/>
                      <a:pt x="762620" y="287991"/>
                    </a:cubicBezTo>
                    <a:cubicBezTo>
                      <a:pt x="745206" y="322819"/>
                      <a:pt x="720330" y="355159"/>
                      <a:pt x="699185" y="376305"/>
                    </a:cubicBezTo>
                    <a:cubicBezTo>
                      <a:pt x="716598" y="383768"/>
                      <a:pt x="734012" y="391232"/>
                      <a:pt x="735256" y="399939"/>
                    </a:cubicBezTo>
                    <a:cubicBezTo>
                      <a:pt x="736500" y="402426"/>
                      <a:pt x="737743" y="409890"/>
                      <a:pt x="714111" y="432279"/>
                    </a:cubicBezTo>
                    <a:cubicBezTo>
                      <a:pt x="721574" y="452181"/>
                      <a:pt x="727793" y="475814"/>
                      <a:pt x="726549" y="482034"/>
                    </a:cubicBezTo>
                    <a:cubicBezTo>
                      <a:pt x="724061" y="488253"/>
                      <a:pt x="705404" y="513130"/>
                      <a:pt x="676796" y="539252"/>
                    </a:cubicBezTo>
                    <a:cubicBezTo>
                      <a:pt x="684259" y="565373"/>
                      <a:pt x="684259" y="581543"/>
                      <a:pt x="678040" y="586518"/>
                    </a:cubicBezTo>
                    <a:cubicBezTo>
                      <a:pt x="670577" y="595225"/>
                      <a:pt x="639481" y="587762"/>
                      <a:pt x="622067" y="582787"/>
                    </a:cubicBezTo>
                    <a:cubicBezTo>
                      <a:pt x="569826" y="620103"/>
                      <a:pt x="493953" y="654931"/>
                      <a:pt x="404397" y="654931"/>
                    </a:cubicBezTo>
                    <a:cubicBezTo>
                      <a:pt x="370814" y="654931"/>
                      <a:pt x="335986" y="649956"/>
                      <a:pt x="299915" y="638761"/>
                    </a:cubicBezTo>
                    <a:cubicBezTo>
                      <a:pt x="161850" y="597713"/>
                      <a:pt x="94683" y="493228"/>
                      <a:pt x="63588" y="413621"/>
                    </a:cubicBezTo>
                    <a:cubicBezTo>
                      <a:pt x="48662" y="408646"/>
                      <a:pt x="2640" y="396207"/>
                      <a:pt x="152" y="381281"/>
                    </a:cubicBezTo>
                    <a:cubicBezTo>
                      <a:pt x="-2336" y="368842"/>
                      <a:pt x="26273" y="342721"/>
                      <a:pt x="38711" y="332770"/>
                    </a:cubicBezTo>
                    <a:cubicBezTo>
                      <a:pt x="32492" y="302917"/>
                      <a:pt x="30004" y="278040"/>
                      <a:pt x="32492" y="271820"/>
                    </a:cubicBezTo>
                    <a:cubicBezTo>
                      <a:pt x="32492" y="270577"/>
                      <a:pt x="34979" y="265601"/>
                      <a:pt x="59856" y="245699"/>
                    </a:cubicBezTo>
                    <a:cubicBezTo>
                      <a:pt x="54881" y="224554"/>
                      <a:pt x="49905" y="200920"/>
                      <a:pt x="57368" y="193457"/>
                    </a:cubicBezTo>
                    <a:cubicBezTo>
                      <a:pt x="66075" y="184750"/>
                      <a:pt x="103390" y="194701"/>
                      <a:pt x="120804" y="199676"/>
                    </a:cubicBezTo>
                    <a:cubicBezTo>
                      <a:pt x="108365" y="138727"/>
                      <a:pt x="113341" y="16828"/>
                      <a:pt x="150656" y="1902"/>
                    </a:cubicBezTo>
                    <a:cubicBezTo>
                      <a:pt x="155320" y="-119"/>
                      <a:pt x="161151" y="-469"/>
                      <a:pt x="167841" y="5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EC3FF6B5-2477-2F4A-91BA-732F9476BB1B}"/>
                  </a:ext>
                </a:extLst>
              </p:cNvPr>
              <p:cNvSpPr/>
              <p:nvPr/>
            </p:nvSpPr>
            <p:spPr>
              <a:xfrm>
                <a:off x="5755558" y="9866398"/>
                <a:ext cx="71010" cy="62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1">
                    <a:moveTo>
                      <a:pt x="18" y="51"/>
                    </a:moveTo>
                    <a:lnTo>
                      <a:pt x="1" y="16"/>
                    </a:lnTo>
                    <a:cubicBezTo>
                      <a:pt x="-6" y="3"/>
                      <a:pt x="15" y="-7"/>
                      <a:pt x="22" y="5"/>
                    </a:cubicBezTo>
                    <a:lnTo>
                      <a:pt x="29" y="16"/>
                    </a:lnTo>
                    <a:lnTo>
                      <a:pt x="42" y="11"/>
                    </a:lnTo>
                    <a:cubicBezTo>
                      <a:pt x="54" y="5"/>
                      <a:pt x="64" y="24"/>
                      <a:pt x="5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4E99E7C9-3075-A449-B892-8C10C59F2169}"/>
                  </a:ext>
                </a:extLst>
              </p:cNvPr>
              <p:cNvSpPr/>
              <p:nvPr/>
            </p:nvSpPr>
            <p:spPr>
              <a:xfrm>
                <a:off x="5747865" y="9857752"/>
                <a:ext cx="87942" cy="79681"/>
              </a:xfrm>
              <a:custGeom>
                <a:avLst/>
                <a:gdLst>
                  <a:gd name="connsiteX0" fmla="*/ 21290 w 87942"/>
                  <a:gd name="connsiteY0" fmla="*/ 17369 h 79681"/>
                  <a:gd name="connsiteX1" fmla="*/ 17635 w 87942"/>
                  <a:gd name="connsiteY1" fmla="*/ 24633 h 79681"/>
                  <a:gd name="connsiteX2" fmla="*/ 33471 w 87942"/>
                  <a:gd name="connsiteY2" fmla="*/ 59741 h 79681"/>
                  <a:gd name="connsiteX3" fmla="*/ 67578 w 87942"/>
                  <a:gd name="connsiteY3" fmla="*/ 40371 h 79681"/>
                  <a:gd name="connsiteX4" fmla="*/ 70014 w 87942"/>
                  <a:gd name="connsiteY4" fmla="*/ 31897 h 79681"/>
                  <a:gd name="connsiteX5" fmla="*/ 63924 w 87942"/>
                  <a:gd name="connsiteY5" fmla="*/ 29475 h 79681"/>
                  <a:gd name="connsiteX6" fmla="*/ 46870 w 87942"/>
                  <a:gd name="connsiteY6" fmla="*/ 35528 h 79681"/>
                  <a:gd name="connsiteX7" fmla="*/ 37125 w 87942"/>
                  <a:gd name="connsiteY7" fmla="*/ 31897 h 79681"/>
                  <a:gd name="connsiteX8" fmla="*/ 28598 w 87942"/>
                  <a:gd name="connsiteY8" fmla="*/ 18580 h 79681"/>
                  <a:gd name="connsiteX9" fmla="*/ 24944 w 87942"/>
                  <a:gd name="connsiteY9" fmla="*/ 17369 h 79681"/>
                  <a:gd name="connsiteX10" fmla="*/ 21290 w 87942"/>
                  <a:gd name="connsiteY10" fmla="*/ 17369 h 79681"/>
                  <a:gd name="connsiteX11" fmla="*/ 29241 w 87942"/>
                  <a:gd name="connsiteY11" fmla="*/ 382 h 79681"/>
                  <a:gd name="connsiteX12" fmla="*/ 43215 w 87942"/>
                  <a:gd name="connsiteY12" fmla="*/ 10966 h 79681"/>
                  <a:gd name="connsiteX13" fmla="*/ 46901 w 87942"/>
                  <a:gd name="connsiteY13" fmla="*/ 17101 h 79681"/>
                  <a:gd name="connsiteX14" fmla="*/ 56729 w 87942"/>
                  <a:gd name="connsiteY14" fmla="*/ 13420 h 79681"/>
                  <a:gd name="connsiteX15" fmla="*/ 84984 w 87942"/>
                  <a:gd name="connsiteY15" fmla="*/ 25690 h 79681"/>
                  <a:gd name="connsiteX16" fmla="*/ 76384 w 87942"/>
                  <a:gd name="connsiteY16" fmla="*/ 53913 h 79681"/>
                  <a:gd name="connsiteX17" fmla="*/ 34616 w 87942"/>
                  <a:gd name="connsiteY17" fmla="*/ 78454 h 79681"/>
                  <a:gd name="connsiteX18" fmla="*/ 30930 w 87942"/>
                  <a:gd name="connsiteY18" fmla="*/ 79681 h 79681"/>
                  <a:gd name="connsiteX19" fmla="*/ 27245 w 87942"/>
                  <a:gd name="connsiteY19" fmla="*/ 79681 h 79681"/>
                  <a:gd name="connsiteX20" fmla="*/ 23559 w 87942"/>
                  <a:gd name="connsiteY20" fmla="*/ 74773 h 79681"/>
                  <a:gd name="connsiteX21" fmla="*/ 2675 w 87942"/>
                  <a:gd name="connsiteY21" fmla="*/ 31826 h 79681"/>
                  <a:gd name="connsiteX22" fmla="*/ 12503 w 87942"/>
                  <a:gd name="connsiteY22" fmla="*/ 3603 h 79681"/>
                  <a:gd name="connsiteX23" fmla="*/ 29241 w 87942"/>
                  <a:gd name="connsiteY23" fmla="*/ 382 h 7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7942" h="79681">
                    <a:moveTo>
                      <a:pt x="21290" y="17369"/>
                    </a:moveTo>
                    <a:cubicBezTo>
                      <a:pt x="18853" y="18580"/>
                      <a:pt x="15199" y="21001"/>
                      <a:pt x="17635" y="24633"/>
                    </a:cubicBezTo>
                    <a:lnTo>
                      <a:pt x="33471" y="59741"/>
                    </a:lnTo>
                    <a:lnTo>
                      <a:pt x="67578" y="40371"/>
                    </a:lnTo>
                    <a:cubicBezTo>
                      <a:pt x="72450" y="37950"/>
                      <a:pt x="71232" y="34318"/>
                      <a:pt x="70014" y="31897"/>
                    </a:cubicBezTo>
                    <a:cubicBezTo>
                      <a:pt x="70014" y="30686"/>
                      <a:pt x="67578" y="27054"/>
                      <a:pt x="63924" y="29475"/>
                    </a:cubicBezTo>
                    <a:lnTo>
                      <a:pt x="46870" y="35528"/>
                    </a:lnTo>
                    <a:cubicBezTo>
                      <a:pt x="43216" y="36739"/>
                      <a:pt x="39561" y="35528"/>
                      <a:pt x="37125" y="31897"/>
                    </a:cubicBezTo>
                    <a:lnTo>
                      <a:pt x="28598" y="18580"/>
                    </a:lnTo>
                    <a:cubicBezTo>
                      <a:pt x="27380" y="17369"/>
                      <a:pt x="26162" y="17369"/>
                      <a:pt x="24944" y="17369"/>
                    </a:cubicBezTo>
                    <a:cubicBezTo>
                      <a:pt x="23726" y="17369"/>
                      <a:pt x="21290" y="17369"/>
                      <a:pt x="21290" y="17369"/>
                    </a:cubicBezTo>
                    <a:close/>
                    <a:moveTo>
                      <a:pt x="29241" y="382"/>
                    </a:moveTo>
                    <a:cubicBezTo>
                      <a:pt x="34923" y="1456"/>
                      <a:pt x="40144" y="4831"/>
                      <a:pt x="43215" y="10966"/>
                    </a:cubicBezTo>
                    <a:lnTo>
                      <a:pt x="46901" y="17101"/>
                    </a:lnTo>
                    <a:lnTo>
                      <a:pt x="56729" y="13420"/>
                    </a:lnTo>
                    <a:cubicBezTo>
                      <a:pt x="67785" y="9738"/>
                      <a:pt x="80070" y="14647"/>
                      <a:pt x="84984" y="25690"/>
                    </a:cubicBezTo>
                    <a:cubicBezTo>
                      <a:pt x="91126" y="35507"/>
                      <a:pt x="87441" y="47777"/>
                      <a:pt x="76384" y="53913"/>
                    </a:cubicBezTo>
                    <a:lnTo>
                      <a:pt x="34616" y="78454"/>
                    </a:lnTo>
                    <a:cubicBezTo>
                      <a:pt x="33387" y="79681"/>
                      <a:pt x="32159" y="79681"/>
                      <a:pt x="30930" y="79681"/>
                    </a:cubicBezTo>
                    <a:cubicBezTo>
                      <a:pt x="29702" y="79681"/>
                      <a:pt x="28473" y="79681"/>
                      <a:pt x="27245" y="79681"/>
                    </a:cubicBezTo>
                    <a:cubicBezTo>
                      <a:pt x="26016" y="78454"/>
                      <a:pt x="23559" y="77227"/>
                      <a:pt x="23559" y="74773"/>
                    </a:cubicBezTo>
                    <a:lnTo>
                      <a:pt x="2675" y="31826"/>
                    </a:lnTo>
                    <a:cubicBezTo>
                      <a:pt x="-3468" y="22009"/>
                      <a:pt x="1447" y="9738"/>
                      <a:pt x="12503" y="3603"/>
                    </a:cubicBezTo>
                    <a:cubicBezTo>
                      <a:pt x="17417" y="536"/>
                      <a:pt x="23560" y="-691"/>
                      <a:pt x="29241" y="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FBB5F2AB-3116-AD43-92E7-BD967F7A31D9}"/>
                  </a:ext>
                </a:extLst>
              </p:cNvPr>
              <p:cNvSpPr/>
              <p:nvPr/>
            </p:nvSpPr>
            <p:spPr>
              <a:xfrm>
                <a:off x="5699501" y="9926213"/>
                <a:ext cx="128317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62">
                    <a:moveTo>
                      <a:pt x="98" y="62"/>
                    </a:moveTo>
                    <a:cubicBezTo>
                      <a:pt x="97" y="62"/>
                      <a:pt x="97" y="62"/>
                      <a:pt x="96" y="62"/>
                    </a:cubicBezTo>
                    <a:lnTo>
                      <a:pt x="93" y="61"/>
                    </a:lnTo>
                    <a:cubicBezTo>
                      <a:pt x="83" y="58"/>
                      <a:pt x="73" y="52"/>
                      <a:pt x="67" y="43"/>
                    </a:cubicBezTo>
                    <a:cubicBezTo>
                      <a:pt x="62" y="37"/>
                      <a:pt x="60" y="31"/>
                      <a:pt x="58" y="24"/>
                    </a:cubicBezTo>
                    <a:cubicBezTo>
                      <a:pt x="53" y="28"/>
                      <a:pt x="49" y="31"/>
                      <a:pt x="44" y="33"/>
                    </a:cubicBezTo>
                    <a:cubicBezTo>
                      <a:pt x="33" y="38"/>
                      <a:pt x="20" y="39"/>
                      <a:pt x="8" y="35"/>
                    </a:cubicBezTo>
                    <a:lnTo>
                      <a:pt x="5" y="34"/>
                    </a:lnTo>
                    <a:cubicBezTo>
                      <a:pt x="1" y="33"/>
                      <a:pt x="-1" y="30"/>
                      <a:pt x="1" y="26"/>
                    </a:cubicBezTo>
                    <a:cubicBezTo>
                      <a:pt x="1" y="22"/>
                      <a:pt x="5" y="20"/>
                      <a:pt x="9" y="22"/>
                    </a:cubicBezTo>
                    <a:lnTo>
                      <a:pt x="12" y="22"/>
                    </a:lnTo>
                    <a:cubicBezTo>
                      <a:pt x="20" y="25"/>
                      <a:pt x="30" y="25"/>
                      <a:pt x="39" y="21"/>
                    </a:cubicBezTo>
                    <a:cubicBezTo>
                      <a:pt x="46" y="17"/>
                      <a:pt x="52" y="12"/>
                      <a:pt x="56" y="5"/>
                    </a:cubicBezTo>
                    <a:lnTo>
                      <a:pt x="58" y="3"/>
                    </a:lnTo>
                    <a:cubicBezTo>
                      <a:pt x="59" y="1"/>
                      <a:pt x="62" y="0"/>
                      <a:pt x="65" y="0"/>
                    </a:cubicBezTo>
                    <a:cubicBezTo>
                      <a:pt x="68" y="1"/>
                      <a:pt x="70" y="5"/>
                      <a:pt x="70" y="7"/>
                    </a:cubicBezTo>
                    <a:cubicBezTo>
                      <a:pt x="69" y="17"/>
                      <a:pt x="72" y="27"/>
                      <a:pt x="78" y="35"/>
                    </a:cubicBezTo>
                    <a:cubicBezTo>
                      <a:pt x="83" y="41"/>
                      <a:pt x="89" y="46"/>
                      <a:pt x="97" y="48"/>
                    </a:cubicBezTo>
                    <a:lnTo>
                      <a:pt x="100" y="49"/>
                    </a:lnTo>
                    <a:cubicBezTo>
                      <a:pt x="103" y="50"/>
                      <a:pt x="105" y="54"/>
                      <a:pt x="104" y="58"/>
                    </a:cubicBezTo>
                    <a:cubicBezTo>
                      <a:pt x="103" y="60"/>
                      <a:pt x="101" y="62"/>
                      <a:pt x="98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7E9FF027-1E15-AF4E-B6D3-21EEB8E18E2C}"/>
                  </a:ext>
                </a:extLst>
              </p:cNvPr>
              <p:cNvSpPr/>
              <p:nvPr/>
            </p:nvSpPr>
            <p:spPr>
              <a:xfrm>
                <a:off x="5628490" y="9756729"/>
                <a:ext cx="110875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68">
                    <a:moveTo>
                      <a:pt x="83" y="68"/>
                    </a:moveTo>
                    <a:cubicBezTo>
                      <a:pt x="79" y="68"/>
                      <a:pt x="76" y="65"/>
                      <a:pt x="76" y="62"/>
                    </a:cubicBezTo>
                    <a:cubicBezTo>
                      <a:pt x="75" y="44"/>
                      <a:pt x="69" y="31"/>
                      <a:pt x="58" y="22"/>
                    </a:cubicBezTo>
                    <a:cubicBezTo>
                      <a:pt x="38" y="8"/>
                      <a:pt x="9" y="15"/>
                      <a:pt x="8" y="15"/>
                    </a:cubicBezTo>
                    <a:cubicBezTo>
                      <a:pt x="4" y="16"/>
                      <a:pt x="1" y="13"/>
                      <a:pt x="0" y="10"/>
                    </a:cubicBezTo>
                    <a:cubicBezTo>
                      <a:pt x="0" y="6"/>
                      <a:pt x="2" y="2"/>
                      <a:pt x="5" y="2"/>
                    </a:cubicBezTo>
                    <a:cubicBezTo>
                      <a:pt x="7" y="1"/>
                      <a:pt x="41" y="-6"/>
                      <a:pt x="66" y="12"/>
                    </a:cubicBezTo>
                    <a:cubicBezTo>
                      <a:pt x="80" y="22"/>
                      <a:pt x="88" y="39"/>
                      <a:pt x="90" y="61"/>
                    </a:cubicBezTo>
                    <a:cubicBezTo>
                      <a:pt x="90" y="65"/>
                      <a:pt x="87" y="68"/>
                      <a:pt x="83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EBBFE523-BE23-2B4A-948A-377DC5299041}"/>
                  </a:ext>
                </a:extLst>
              </p:cNvPr>
              <p:cNvSpPr/>
              <p:nvPr/>
            </p:nvSpPr>
            <p:spPr>
              <a:xfrm>
                <a:off x="5850241" y="9831503"/>
                <a:ext cx="130808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39">
                    <a:moveTo>
                      <a:pt x="7" y="39"/>
                    </a:moveTo>
                    <a:cubicBezTo>
                      <a:pt x="5" y="39"/>
                      <a:pt x="4" y="39"/>
                      <a:pt x="3" y="38"/>
                    </a:cubicBezTo>
                    <a:cubicBezTo>
                      <a:pt x="0" y="36"/>
                      <a:pt x="-1" y="31"/>
                      <a:pt x="2" y="29"/>
                    </a:cubicBezTo>
                    <a:cubicBezTo>
                      <a:pt x="15" y="11"/>
                      <a:pt x="31" y="2"/>
                      <a:pt x="48" y="0"/>
                    </a:cubicBezTo>
                    <a:cubicBezTo>
                      <a:pt x="78" y="-1"/>
                      <a:pt x="104" y="25"/>
                      <a:pt x="104" y="26"/>
                    </a:cubicBezTo>
                    <a:cubicBezTo>
                      <a:pt x="107" y="29"/>
                      <a:pt x="107" y="33"/>
                      <a:pt x="104" y="35"/>
                    </a:cubicBezTo>
                    <a:cubicBezTo>
                      <a:pt x="101" y="38"/>
                      <a:pt x="97" y="38"/>
                      <a:pt x="94" y="35"/>
                    </a:cubicBezTo>
                    <a:cubicBezTo>
                      <a:pt x="94" y="35"/>
                      <a:pt x="74" y="13"/>
                      <a:pt x="49" y="14"/>
                    </a:cubicBezTo>
                    <a:cubicBezTo>
                      <a:pt x="36" y="14"/>
                      <a:pt x="23" y="22"/>
                      <a:pt x="12" y="36"/>
                    </a:cubicBezTo>
                    <a:cubicBezTo>
                      <a:pt x="11" y="38"/>
                      <a:pt x="9" y="39"/>
                      <a:pt x="7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E27E461E-B900-0545-84CB-111200C1076E}"/>
                  </a:ext>
                </a:extLst>
              </p:cNvPr>
              <p:cNvSpPr/>
              <p:nvPr/>
            </p:nvSpPr>
            <p:spPr>
              <a:xfrm>
                <a:off x="5592363" y="9513715"/>
                <a:ext cx="117104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125">
                    <a:moveTo>
                      <a:pt x="91" y="61"/>
                    </a:moveTo>
                    <a:cubicBezTo>
                      <a:pt x="101" y="84"/>
                      <a:pt x="90" y="111"/>
                      <a:pt x="66" y="122"/>
                    </a:cubicBezTo>
                    <a:cubicBezTo>
                      <a:pt x="43" y="132"/>
                      <a:pt x="16" y="121"/>
                      <a:pt x="6" y="97"/>
                    </a:cubicBezTo>
                    <a:cubicBezTo>
                      <a:pt x="-4" y="73"/>
                      <a:pt x="0" y="7"/>
                      <a:pt x="15" y="1"/>
                    </a:cubicBezTo>
                    <a:cubicBezTo>
                      <a:pt x="29" y="-5"/>
                      <a:pt x="81" y="37"/>
                      <a:pt x="91" y="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012D7C20-7475-EC4D-AAA4-A815DCD9A3C1}"/>
                  </a:ext>
                </a:extLst>
              </p:cNvPr>
              <p:cNvSpPr/>
              <p:nvPr/>
            </p:nvSpPr>
            <p:spPr>
              <a:xfrm>
                <a:off x="5583225" y="9505108"/>
                <a:ext cx="134346" cy="170616"/>
              </a:xfrm>
              <a:custGeom>
                <a:avLst/>
                <a:gdLst>
                  <a:gd name="connsiteX0" fmla="*/ 30164 w 134346"/>
                  <a:gd name="connsiteY0" fmla="*/ 16084 h 170616"/>
                  <a:gd name="connsiteX1" fmla="*/ 24011 w 134346"/>
                  <a:gd name="connsiteY1" fmla="*/ 123538 h 170616"/>
                  <a:gd name="connsiteX2" fmla="*/ 51084 w 134346"/>
                  <a:gd name="connsiteY2" fmla="*/ 150710 h 170616"/>
                  <a:gd name="connsiteX3" fmla="*/ 89233 w 134346"/>
                  <a:gd name="connsiteY3" fmla="*/ 150710 h 170616"/>
                  <a:gd name="connsiteX4" fmla="*/ 115075 w 134346"/>
                  <a:gd name="connsiteY4" fmla="*/ 123538 h 170616"/>
                  <a:gd name="connsiteX5" fmla="*/ 113845 w 134346"/>
                  <a:gd name="connsiteY5" fmla="*/ 85250 h 170616"/>
                  <a:gd name="connsiteX6" fmla="*/ 31395 w 134346"/>
                  <a:gd name="connsiteY6" fmla="*/ 16084 h 170616"/>
                  <a:gd name="connsiteX7" fmla="*/ 21401 w 134346"/>
                  <a:gd name="connsiteY7" fmla="*/ 1120 h 170616"/>
                  <a:gd name="connsiteX8" fmla="*/ 128791 w 134346"/>
                  <a:gd name="connsiteY8" fmla="*/ 79064 h 170616"/>
                  <a:gd name="connsiteX9" fmla="*/ 128791 w 134346"/>
                  <a:gd name="connsiteY9" fmla="*/ 128551 h 170616"/>
                  <a:gd name="connsiteX10" fmla="*/ 94229 w 134346"/>
                  <a:gd name="connsiteY10" fmla="*/ 165667 h 170616"/>
                  <a:gd name="connsiteX11" fmla="*/ 68307 w 134346"/>
                  <a:gd name="connsiteY11" fmla="*/ 170616 h 170616"/>
                  <a:gd name="connsiteX12" fmla="*/ 43620 w 134346"/>
                  <a:gd name="connsiteY12" fmla="*/ 165667 h 170616"/>
                  <a:gd name="connsiteX13" fmla="*/ 7823 w 134346"/>
                  <a:gd name="connsiteY13" fmla="*/ 129789 h 170616"/>
                  <a:gd name="connsiteX14" fmla="*/ 417 w 134346"/>
                  <a:gd name="connsiteY14" fmla="*/ 59268 h 170616"/>
                  <a:gd name="connsiteX15" fmla="*/ 21401 w 134346"/>
                  <a:gd name="connsiteY15" fmla="*/ 1120 h 17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346" h="170616">
                    <a:moveTo>
                      <a:pt x="30164" y="16084"/>
                    </a:moveTo>
                    <a:cubicBezTo>
                      <a:pt x="20319" y="22259"/>
                      <a:pt x="11705" y="93895"/>
                      <a:pt x="24011" y="123538"/>
                    </a:cubicBezTo>
                    <a:cubicBezTo>
                      <a:pt x="28934" y="135889"/>
                      <a:pt x="40009" y="144534"/>
                      <a:pt x="51084" y="150710"/>
                    </a:cubicBezTo>
                    <a:cubicBezTo>
                      <a:pt x="63390" y="155650"/>
                      <a:pt x="76927" y="154415"/>
                      <a:pt x="89233" y="150710"/>
                    </a:cubicBezTo>
                    <a:cubicBezTo>
                      <a:pt x="100308" y="144534"/>
                      <a:pt x="110153" y="134653"/>
                      <a:pt x="115075" y="123538"/>
                    </a:cubicBezTo>
                    <a:cubicBezTo>
                      <a:pt x="119998" y="111187"/>
                      <a:pt x="119998" y="97600"/>
                      <a:pt x="113845" y="85250"/>
                    </a:cubicBezTo>
                    <a:cubicBezTo>
                      <a:pt x="102769" y="56842"/>
                      <a:pt x="47393" y="16084"/>
                      <a:pt x="31395" y="16084"/>
                    </a:cubicBezTo>
                    <a:close/>
                    <a:moveTo>
                      <a:pt x="21401" y="1120"/>
                    </a:moveTo>
                    <a:cubicBezTo>
                      <a:pt x="47323" y="-8777"/>
                      <a:pt x="116448" y="49371"/>
                      <a:pt x="128791" y="79064"/>
                    </a:cubicBezTo>
                    <a:cubicBezTo>
                      <a:pt x="136198" y="95147"/>
                      <a:pt x="136198" y="113705"/>
                      <a:pt x="128791" y="128551"/>
                    </a:cubicBezTo>
                    <a:cubicBezTo>
                      <a:pt x="122620" y="145872"/>
                      <a:pt x="110276" y="158244"/>
                      <a:pt x="94229" y="165667"/>
                    </a:cubicBezTo>
                    <a:cubicBezTo>
                      <a:pt x="85589" y="168142"/>
                      <a:pt x="76948" y="170616"/>
                      <a:pt x="68307" y="170616"/>
                    </a:cubicBezTo>
                    <a:cubicBezTo>
                      <a:pt x="59667" y="170616"/>
                      <a:pt x="51026" y="169379"/>
                      <a:pt x="43620" y="165667"/>
                    </a:cubicBezTo>
                    <a:cubicBezTo>
                      <a:pt x="27573" y="159481"/>
                      <a:pt x="13995" y="147109"/>
                      <a:pt x="7823" y="129789"/>
                    </a:cubicBezTo>
                    <a:cubicBezTo>
                      <a:pt x="417" y="112468"/>
                      <a:pt x="-818" y="80301"/>
                      <a:pt x="417" y="59268"/>
                    </a:cubicBezTo>
                    <a:cubicBezTo>
                      <a:pt x="2886" y="35762"/>
                      <a:pt x="7823" y="7306"/>
                      <a:pt x="21401" y="1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894AB046-ECE6-5542-980E-B5C9DBE2FA1F}"/>
                  </a:ext>
                </a:extLst>
              </p:cNvPr>
              <p:cNvSpPr/>
              <p:nvPr/>
            </p:nvSpPr>
            <p:spPr>
              <a:xfrm>
                <a:off x="5993504" y="9667001"/>
                <a:ext cx="148249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99">
                    <a:moveTo>
                      <a:pt x="21" y="14"/>
                    </a:moveTo>
                    <a:cubicBezTo>
                      <a:pt x="-1" y="28"/>
                      <a:pt x="-7" y="57"/>
                      <a:pt x="8" y="78"/>
                    </a:cubicBezTo>
                    <a:cubicBezTo>
                      <a:pt x="22" y="100"/>
                      <a:pt x="51" y="106"/>
                      <a:pt x="72" y="92"/>
                    </a:cubicBezTo>
                    <a:cubicBezTo>
                      <a:pt x="93" y="78"/>
                      <a:pt x="127" y="21"/>
                      <a:pt x="118" y="8"/>
                    </a:cubicBezTo>
                    <a:cubicBezTo>
                      <a:pt x="110" y="-5"/>
                      <a:pt x="43" y="0"/>
                      <a:pt x="21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9BBBD984-94B9-7A4C-B635-779BD12D609C}"/>
                  </a:ext>
                </a:extLst>
              </p:cNvPr>
              <p:cNvSpPr/>
              <p:nvPr/>
            </p:nvSpPr>
            <p:spPr>
              <a:xfrm>
                <a:off x="5985858" y="9657859"/>
                <a:ext cx="164870" cy="138749"/>
              </a:xfrm>
              <a:custGeom>
                <a:avLst/>
                <a:gdLst>
                  <a:gd name="connsiteX0" fmla="*/ 115101 w 164870"/>
                  <a:gd name="connsiteY0" fmla="*/ 16619 h 138749"/>
                  <a:gd name="connsiteX1" fmla="*/ 39818 w 164870"/>
                  <a:gd name="connsiteY1" fmla="*/ 32632 h 138749"/>
                  <a:gd name="connsiteX2" fmla="*/ 17603 w 164870"/>
                  <a:gd name="connsiteY2" fmla="*/ 63425 h 138749"/>
                  <a:gd name="connsiteX3" fmla="*/ 25008 w 164870"/>
                  <a:gd name="connsiteY3" fmla="*/ 100377 h 138749"/>
                  <a:gd name="connsiteX4" fmla="*/ 55862 w 164870"/>
                  <a:gd name="connsiteY4" fmla="*/ 121316 h 138749"/>
                  <a:gd name="connsiteX5" fmla="*/ 92887 w 164870"/>
                  <a:gd name="connsiteY5" fmla="*/ 113926 h 138749"/>
                  <a:gd name="connsiteX6" fmla="*/ 148423 w 164870"/>
                  <a:gd name="connsiteY6" fmla="*/ 22778 h 138749"/>
                  <a:gd name="connsiteX7" fmla="*/ 115101 w 164870"/>
                  <a:gd name="connsiteY7" fmla="*/ 16619 h 138749"/>
                  <a:gd name="connsiteX8" fmla="*/ 101252 w 164870"/>
                  <a:gd name="connsiteY8" fmla="*/ 572 h 138749"/>
                  <a:gd name="connsiteX9" fmla="*/ 162146 w 164870"/>
                  <a:gd name="connsiteY9" fmla="*/ 12769 h 138749"/>
                  <a:gd name="connsiteX10" fmla="*/ 102798 w 164870"/>
                  <a:gd name="connsiteY10" fmla="*/ 128868 h 138749"/>
                  <a:gd name="connsiteX11" fmla="*/ 66941 w 164870"/>
                  <a:gd name="connsiteY11" fmla="*/ 138749 h 138749"/>
                  <a:gd name="connsiteX12" fmla="*/ 53341 w 164870"/>
                  <a:gd name="connsiteY12" fmla="*/ 137514 h 138749"/>
                  <a:gd name="connsiteX13" fmla="*/ 11302 w 164870"/>
                  <a:gd name="connsiteY13" fmla="*/ 109107 h 138749"/>
                  <a:gd name="connsiteX14" fmla="*/ 1411 w 164870"/>
                  <a:gd name="connsiteY14" fmla="*/ 59703 h 138749"/>
                  <a:gd name="connsiteX15" fmla="*/ 31085 w 164870"/>
                  <a:gd name="connsiteY15" fmla="*/ 18944 h 138749"/>
                  <a:gd name="connsiteX16" fmla="*/ 101252 w 164870"/>
                  <a:gd name="connsiteY16" fmla="*/ 572 h 138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870" h="138749">
                    <a:moveTo>
                      <a:pt x="115101" y="16619"/>
                    </a:moveTo>
                    <a:cubicBezTo>
                      <a:pt x="89184" y="16619"/>
                      <a:pt x="55862" y="21546"/>
                      <a:pt x="39818" y="32632"/>
                    </a:cubicBezTo>
                    <a:cubicBezTo>
                      <a:pt x="28711" y="40022"/>
                      <a:pt x="21306" y="49876"/>
                      <a:pt x="17603" y="63425"/>
                    </a:cubicBezTo>
                    <a:cubicBezTo>
                      <a:pt x="15135" y="75742"/>
                      <a:pt x="17603" y="89291"/>
                      <a:pt x="25008" y="100377"/>
                    </a:cubicBezTo>
                    <a:cubicBezTo>
                      <a:pt x="32413" y="111462"/>
                      <a:pt x="43521" y="118853"/>
                      <a:pt x="55862" y="121316"/>
                    </a:cubicBezTo>
                    <a:cubicBezTo>
                      <a:pt x="69438" y="123780"/>
                      <a:pt x="83013" y="121316"/>
                      <a:pt x="92887" y="113926"/>
                    </a:cubicBezTo>
                    <a:cubicBezTo>
                      <a:pt x="120038" y="96682"/>
                      <a:pt x="153360" y="32632"/>
                      <a:pt x="148423" y="22778"/>
                    </a:cubicBezTo>
                    <a:cubicBezTo>
                      <a:pt x="145955" y="19082"/>
                      <a:pt x="131145" y="16619"/>
                      <a:pt x="115101" y="16619"/>
                    </a:cubicBezTo>
                    <a:close/>
                    <a:moveTo>
                      <a:pt x="101252" y="572"/>
                    </a:moveTo>
                    <a:cubicBezTo>
                      <a:pt x="128763" y="-1435"/>
                      <a:pt x="154728" y="1653"/>
                      <a:pt x="162146" y="12769"/>
                    </a:cubicBezTo>
                    <a:cubicBezTo>
                      <a:pt x="176984" y="37471"/>
                      <a:pt x="127526" y="111577"/>
                      <a:pt x="102798" y="128868"/>
                    </a:cubicBezTo>
                    <a:cubicBezTo>
                      <a:pt x="91670" y="135044"/>
                      <a:pt x="79306" y="138749"/>
                      <a:pt x="66941" y="138749"/>
                    </a:cubicBezTo>
                    <a:cubicBezTo>
                      <a:pt x="61996" y="138749"/>
                      <a:pt x="58286" y="138749"/>
                      <a:pt x="53341" y="137514"/>
                    </a:cubicBezTo>
                    <a:cubicBezTo>
                      <a:pt x="36031" y="133809"/>
                      <a:pt x="21194" y="123928"/>
                      <a:pt x="11302" y="109107"/>
                    </a:cubicBezTo>
                    <a:cubicBezTo>
                      <a:pt x="1411" y="94285"/>
                      <a:pt x="-2299" y="76994"/>
                      <a:pt x="1411" y="59703"/>
                    </a:cubicBezTo>
                    <a:cubicBezTo>
                      <a:pt x="5120" y="42411"/>
                      <a:pt x="15011" y="27590"/>
                      <a:pt x="31085" y="18944"/>
                    </a:cubicBezTo>
                    <a:cubicBezTo>
                      <a:pt x="44686" y="9681"/>
                      <a:pt x="73742" y="2579"/>
                      <a:pt x="101252" y="5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BF24112E-F560-6A46-9ADF-38FEECEF1346}"/>
                  </a:ext>
                </a:extLst>
              </p:cNvPr>
              <p:cNvSpPr/>
              <p:nvPr/>
            </p:nvSpPr>
            <p:spPr>
              <a:xfrm>
                <a:off x="2193843" y="10921954"/>
                <a:ext cx="7654141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45" h="174">
                    <a:moveTo>
                      <a:pt x="0" y="0"/>
                    </a:moveTo>
                    <a:lnTo>
                      <a:pt x="0" y="54"/>
                    </a:lnTo>
                    <a:cubicBezTo>
                      <a:pt x="0" y="120"/>
                      <a:pt x="54" y="174"/>
                      <a:pt x="120" y="174"/>
                    </a:cubicBezTo>
                    <a:lnTo>
                      <a:pt x="6067" y="174"/>
                    </a:lnTo>
                    <a:cubicBezTo>
                      <a:pt x="6093" y="174"/>
                      <a:pt x="6119" y="172"/>
                      <a:pt x="6145" y="167"/>
                    </a:cubicBezTo>
                    <a:lnTo>
                      <a:pt x="614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F73A62AD-1327-7140-9F78-674A204DB8BF}"/>
                  </a:ext>
                </a:extLst>
              </p:cNvPr>
              <p:cNvSpPr/>
              <p:nvPr/>
            </p:nvSpPr>
            <p:spPr>
              <a:xfrm>
                <a:off x="2185122" y="10914473"/>
                <a:ext cx="7671585" cy="231799"/>
              </a:xfrm>
              <a:custGeom>
                <a:avLst/>
                <a:gdLst>
                  <a:gd name="connsiteX0" fmla="*/ 16195 w 7671585"/>
                  <a:gd name="connsiteY0" fmla="*/ 16204 h 231799"/>
                  <a:gd name="connsiteX1" fmla="*/ 16195 w 7671585"/>
                  <a:gd name="connsiteY1" fmla="*/ 74411 h 231799"/>
                  <a:gd name="connsiteX2" fmla="*/ 158192 w 7671585"/>
                  <a:gd name="connsiteY2" fmla="*/ 214354 h 231799"/>
                  <a:gd name="connsiteX3" fmla="*/ 7565708 w 7671585"/>
                  <a:gd name="connsiteY3" fmla="*/ 214354 h 231799"/>
                  <a:gd name="connsiteX4" fmla="*/ 7655390 w 7671585"/>
                  <a:gd name="connsiteY4" fmla="*/ 206923 h 231799"/>
                  <a:gd name="connsiteX5" fmla="*/ 7655390 w 7671585"/>
                  <a:gd name="connsiteY5" fmla="*/ 16204 h 231799"/>
                  <a:gd name="connsiteX6" fmla="*/ 8719 w 7671585"/>
                  <a:gd name="connsiteY6" fmla="*/ 0 h 231799"/>
                  <a:gd name="connsiteX7" fmla="*/ 7662866 w 7671585"/>
                  <a:gd name="connsiteY7" fmla="*/ 0 h 231799"/>
                  <a:gd name="connsiteX8" fmla="*/ 7671585 w 7671585"/>
                  <a:gd name="connsiteY8" fmla="*/ 7437 h 231799"/>
                  <a:gd name="connsiteX9" fmla="*/ 7671585 w 7671585"/>
                  <a:gd name="connsiteY9" fmla="*/ 214445 h 231799"/>
                  <a:gd name="connsiteX10" fmla="*/ 7665357 w 7671585"/>
                  <a:gd name="connsiteY10" fmla="*/ 221882 h 231799"/>
                  <a:gd name="connsiteX11" fmla="*/ 7565710 w 7671585"/>
                  <a:gd name="connsiteY11" fmla="*/ 231799 h 231799"/>
                  <a:gd name="connsiteX12" fmla="*/ 158190 w 7671585"/>
                  <a:gd name="connsiteY12" fmla="*/ 231799 h 231799"/>
                  <a:gd name="connsiteX13" fmla="*/ 0 w 7671585"/>
                  <a:gd name="connsiteY13" fmla="*/ 74374 h 231799"/>
                  <a:gd name="connsiteX14" fmla="*/ 0 w 7671585"/>
                  <a:gd name="connsiteY14" fmla="*/ 7437 h 231799"/>
                  <a:gd name="connsiteX15" fmla="*/ 8719 w 7671585"/>
                  <a:gd name="connsiteY15" fmla="*/ 0 h 2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71585" h="231799">
                    <a:moveTo>
                      <a:pt x="16195" y="16204"/>
                    </a:moveTo>
                    <a:lnTo>
                      <a:pt x="16195" y="74411"/>
                    </a:lnTo>
                    <a:cubicBezTo>
                      <a:pt x="16195" y="152432"/>
                      <a:pt x="79720" y="214354"/>
                      <a:pt x="158192" y="214354"/>
                    </a:cubicBezTo>
                    <a:lnTo>
                      <a:pt x="7565708" y="214354"/>
                    </a:lnTo>
                    <a:cubicBezTo>
                      <a:pt x="7595602" y="214354"/>
                      <a:pt x="7625496" y="213116"/>
                      <a:pt x="7655390" y="206923"/>
                    </a:cubicBezTo>
                    <a:lnTo>
                      <a:pt x="7655390" y="16204"/>
                    </a:lnTo>
                    <a:close/>
                    <a:moveTo>
                      <a:pt x="8719" y="0"/>
                    </a:moveTo>
                    <a:lnTo>
                      <a:pt x="7662866" y="0"/>
                    </a:lnTo>
                    <a:cubicBezTo>
                      <a:pt x="7667848" y="0"/>
                      <a:pt x="7671585" y="3719"/>
                      <a:pt x="7671585" y="7437"/>
                    </a:cubicBezTo>
                    <a:lnTo>
                      <a:pt x="7671585" y="214445"/>
                    </a:lnTo>
                    <a:cubicBezTo>
                      <a:pt x="7671585" y="219403"/>
                      <a:pt x="7669094" y="221882"/>
                      <a:pt x="7665357" y="221882"/>
                    </a:cubicBezTo>
                    <a:cubicBezTo>
                      <a:pt x="7631726" y="228080"/>
                      <a:pt x="7598095" y="231799"/>
                      <a:pt x="7565710" y="231799"/>
                    </a:cubicBezTo>
                    <a:lnTo>
                      <a:pt x="158190" y="231799"/>
                    </a:lnTo>
                    <a:cubicBezTo>
                      <a:pt x="70999" y="231799"/>
                      <a:pt x="0" y="161144"/>
                      <a:pt x="0" y="74374"/>
                    </a:cubicBezTo>
                    <a:lnTo>
                      <a:pt x="0" y="7437"/>
                    </a:lnTo>
                    <a:cubicBezTo>
                      <a:pt x="0" y="3719"/>
                      <a:pt x="2491" y="0"/>
                      <a:pt x="8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66BB4201-AA67-1849-A970-5F4EEF6FA6C2}"/>
                  </a:ext>
                </a:extLst>
              </p:cNvPr>
              <p:cNvSpPr/>
              <p:nvPr/>
            </p:nvSpPr>
            <p:spPr>
              <a:xfrm>
                <a:off x="9849233" y="10004726"/>
                <a:ext cx="2399395" cy="11240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7" h="903">
                    <a:moveTo>
                      <a:pt x="1" y="736"/>
                    </a:moveTo>
                    <a:lnTo>
                      <a:pt x="0" y="736"/>
                    </a:lnTo>
                    <a:lnTo>
                      <a:pt x="0" y="903"/>
                    </a:lnTo>
                    <a:cubicBezTo>
                      <a:pt x="25" y="898"/>
                      <a:pt x="50" y="891"/>
                      <a:pt x="74" y="882"/>
                    </a:cubicBezTo>
                    <a:lnTo>
                      <a:pt x="1850" y="203"/>
                    </a:lnTo>
                    <a:cubicBezTo>
                      <a:pt x="1896" y="185"/>
                      <a:pt x="1927" y="140"/>
                      <a:pt x="1927" y="90"/>
                    </a:cubicBezTo>
                    <a:lnTo>
                      <a:pt x="192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B7E90689-4EDB-3A4A-BF44-AF59845DF493}"/>
                  </a:ext>
                </a:extLst>
              </p:cNvPr>
              <p:cNvSpPr/>
              <p:nvPr/>
            </p:nvSpPr>
            <p:spPr>
              <a:xfrm>
                <a:off x="9841758" y="9995487"/>
                <a:ext cx="2414344" cy="1140815"/>
              </a:xfrm>
              <a:custGeom>
                <a:avLst/>
                <a:gdLst>
                  <a:gd name="connsiteX0" fmla="*/ 2398149 w 2414344"/>
                  <a:gd name="connsiteY0" fmla="*/ 20458 h 1140815"/>
                  <a:gd name="connsiteX1" fmla="*/ 16195 w 2414344"/>
                  <a:gd name="connsiteY1" fmla="*/ 931668 h 1140815"/>
                  <a:gd name="connsiteX2" fmla="*/ 16195 w 2414344"/>
                  <a:gd name="connsiteY2" fmla="*/ 1123371 h 1140815"/>
                  <a:gd name="connsiteX3" fmla="*/ 95884 w 2414344"/>
                  <a:gd name="connsiteY3" fmla="*/ 1099719 h 1140815"/>
                  <a:gd name="connsiteX4" fmla="*/ 2307254 w 2414344"/>
                  <a:gd name="connsiteY4" fmla="*/ 253240 h 1140815"/>
                  <a:gd name="connsiteX5" fmla="*/ 2398149 w 2414344"/>
                  <a:gd name="connsiteY5" fmla="*/ 121289 h 1140815"/>
                  <a:gd name="connsiteX6" fmla="*/ 2403138 w 2414344"/>
                  <a:gd name="connsiteY6" fmla="*/ 515 h 1140815"/>
                  <a:gd name="connsiteX7" fmla="*/ 2411854 w 2414344"/>
                  <a:gd name="connsiteY7" fmla="*/ 1760 h 1140815"/>
                  <a:gd name="connsiteX8" fmla="*/ 2414344 w 2414344"/>
                  <a:gd name="connsiteY8" fmla="*/ 9229 h 1140815"/>
                  <a:gd name="connsiteX9" fmla="*/ 2414344 w 2414344"/>
                  <a:gd name="connsiteY9" fmla="*/ 121267 h 1140815"/>
                  <a:gd name="connsiteX10" fmla="*/ 2313487 w 2414344"/>
                  <a:gd name="connsiteY10" fmla="*/ 269407 h 1140815"/>
                  <a:gd name="connsiteX11" fmla="*/ 102102 w 2414344"/>
                  <a:gd name="connsiteY11" fmla="*/ 1115918 h 1140815"/>
                  <a:gd name="connsiteX12" fmla="*/ 9961 w 2414344"/>
                  <a:gd name="connsiteY12" fmla="*/ 1140815 h 1140815"/>
                  <a:gd name="connsiteX13" fmla="*/ 7471 w 2414344"/>
                  <a:gd name="connsiteY13" fmla="*/ 1140815 h 1140815"/>
                  <a:gd name="connsiteX14" fmla="*/ 2490 w 2414344"/>
                  <a:gd name="connsiteY14" fmla="*/ 1139570 h 1140815"/>
                  <a:gd name="connsiteX15" fmla="*/ 0 w 2414344"/>
                  <a:gd name="connsiteY15" fmla="*/ 1133346 h 1140815"/>
                  <a:gd name="connsiteX16" fmla="*/ 0 w 2414344"/>
                  <a:gd name="connsiteY16" fmla="*/ 926698 h 1140815"/>
                  <a:gd name="connsiteX17" fmla="*/ 6226 w 2414344"/>
                  <a:gd name="connsiteY17" fmla="*/ 917983 h 114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14344" h="1140815">
                    <a:moveTo>
                      <a:pt x="2398149" y="20458"/>
                    </a:moveTo>
                    <a:lnTo>
                      <a:pt x="16195" y="931668"/>
                    </a:lnTo>
                    <a:lnTo>
                      <a:pt x="16195" y="1123371"/>
                    </a:lnTo>
                    <a:cubicBezTo>
                      <a:pt x="43588" y="1118392"/>
                      <a:pt x="69736" y="1109678"/>
                      <a:pt x="95884" y="1099719"/>
                    </a:cubicBezTo>
                    <a:lnTo>
                      <a:pt x="2307254" y="253240"/>
                    </a:lnTo>
                    <a:cubicBezTo>
                      <a:pt x="2362040" y="232078"/>
                      <a:pt x="2398149" y="179795"/>
                      <a:pt x="2398149" y="121289"/>
                    </a:cubicBezTo>
                    <a:close/>
                    <a:moveTo>
                      <a:pt x="2403138" y="515"/>
                    </a:moveTo>
                    <a:cubicBezTo>
                      <a:pt x="2406873" y="-730"/>
                      <a:pt x="2409364" y="515"/>
                      <a:pt x="2411854" y="1760"/>
                    </a:cubicBezTo>
                    <a:cubicBezTo>
                      <a:pt x="2413099" y="3005"/>
                      <a:pt x="2414344" y="5494"/>
                      <a:pt x="2414344" y="9229"/>
                    </a:cubicBezTo>
                    <a:lnTo>
                      <a:pt x="2414344" y="121267"/>
                    </a:lnTo>
                    <a:cubicBezTo>
                      <a:pt x="2414344" y="186000"/>
                      <a:pt x="2374499" y="245754"/>
                      <a:pt x="2313487" y="269407"/>
                    </a:cubicBezTo>
                    <a:lnTo>
                      <a:pt x="102102" y="1115918"/>
                    </a:lnTo>
                    <a:cubicBezTo>
                      <a:pt x="72219" y="1127121"/>
                      <a:pt x="41090" y="1135835"/>
                      <a:pt x="9961" y="1140815"/>
                    </a:cubicBezTo>
                    <a:cubicBezTo>
                      <a:pt x="8716" y="1140815"/>
                      <a:pt x="8716" y="1140815"/>
                      <a:pt x="7471" y="1140815"/>
                    </a:cubicBezTo>
                    <a:cubicBezTo>
                      <a:pt x="4981" y="1140815"/>
                      <a:pt x="3735" y="1140815"/>
                      <a:pt x="2490" y="1139570"/>
                    </a:cubicBezTo>
                    <a:cubicBezTo>
                      <a:pt x="0" y="1138325"/>
                      <a:pt x="0" y="1135835"/>
                      <a:pt x="0" y="1133346"/>
                    </a:cubicBezTo>
                    <a:lnTo>
                      <a:pt x="0" y="926698"/>
                    </a:lnTo>
                    <a:cubicBezTo>
                      <a:pt x="0" y="921718"/>
                      <a:pt x="2490" y="919228"/>
                      <a:pt x="6226" y="9179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24319008-E8BF-3042-A9D0-230675C428B2}"/>
                  </a:ext>
                </a:extLst>
              </p:cNvPr>
              <p:cNvSpPr/>
              <p:nvPr/>
            </p:nvSpPr>
            <p:spPr>
              <a:xfrm>
                <a:off x="2966234" y="11138794"/>
                <a:ext cx="23670" cy="8661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696">
                    <a:moveTo>
                      <a:pt x="20" y="696"/>
                    </a:moveTo>
                    <a:lnTo>
                      <a:pt x="0" y="696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19808A31-1A07-4D49-8ED0-5A588C0CE625}"/>
                  </a:ext>
                </a:extLst>
              </p:cNvPr>
              <p:cNvSpPr/>
              <p:nvPr/>
            </p:nvSpPr>
            <p:spPr>
              <a:xfrm>
                <a:off x="4960746" y="11138794"/>
                <a:ext cx="23670" cy="8661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696">
                    <a:moveTo>
                      <a:pt x="20" y="696"/>
                    </a:moveTo>
                    <a:lnTo>
                      <a:pt x="0" y="696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6CABA13C-3B1C-1A47-A0CD-9962533E943B}"/>
                  </a:ext>
                </a:extLst>
              </p:cNvPr>
              <p:cNvSpPr/>
              <p:nvPr/>
            </p:nvSpPr>
            <p:spPr>
              <a:xfrm>
                <a:off x="9115462" y="11138794"/>
                <a:ext cx="24916" cy="8661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" h="696">
                    <a:moveTo>
                      <a:pt x="21" y="696"/>
                    </a:moveTo>
                    <a:lnTo>
                      <a:pt x="0" y="696"/>
                    </a:lnTo>
                    <a:lnTo>
                      <a:pt x="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32FA55E-83ED-CE4D-97F3-975DE14A01C3}"/>
                  </a:ext>
                </a:extLst>
              </p:cNvPr>
              <p:cNvSpPr/>
              <p:nvPr/>
            </p:nvSpPr>
            <p:spPr>
              <a:xfrm>
                <a:off x="11494920" y="10498236"/>
                <a:ext cx="23670" cy="1506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1210">
                    <a:moveTo>
                      <a:pt x="20" y="1210"/>
                    </a:moveTo>
                    <a:lnTo>
                      <a:pt x="0" y="1210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u="none" strike="noStrike" kern="1200" dirty="0">
                  <a:ln>
                    <a:noFill/>
                  </a:ln>
                  <a:latin typeface="Montserrat" pitchFamily="2" charset="77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69" name="Freeform 68">
            <a:extLst>
              <a:ext uri="{FF2B5EF4-FFF2-40B4-BE49-F238E27FC236}">
                <a16:creationId xmlns:a16="http://schemas.microsoft.com/office/drawing/2014/main" id="{61618600-9F49-2E4E-993B-F7C08AE6E0B6}"/>
              </a:ext>
            </a:extLst>
          </p:cNvPr>
          <p:cNvSpPr/>
          <p:nvPr/>
        </p:nvSpPr>
        <p:spPr>
          <a:xfrm>
            <a:off x="20067217" y="3337402"/>
            <a:ext cx="4309190" cy="959845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60" h="7703">
                <a:moveTo>
                  <a:pt x="3460" y="7703"/>
                </a:moveTo>
                <a:cubicBezTo>
                  <a:pt x="1510" y="7466"/>
                  <a:pt x="0" y="5832"/>
                  <a:pt x="0" y="3851"/>
                </a:cubicBezTo>
                <a:cubicBezTo>
                  <a:pt x="0" y="1874"/>
                  <a:pt x="1504" y="242"/>
                  <a:pt x="3448" y="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0AA3C649-CEFF-814E-82A2-EDB254D76E82}"/>
              </a:ext>
            </a:extLst>
          </p:cNvPr>
          <p:cNvSpPr/>
          <p:nvPr/>
        </p:nvSpPr>
        <p:spPr>
          <a:xfrm>
            <a:off x="21183446" y="3462022"/>
            <a:ext cx="1663132" cy="166247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6" h="1335">
                <a:moveTo>
                  <a:pt x="1336" y="667"/>
                </a:moveTo>
                <a:cubicBezTo>
                  <a:pt x="1336" y="1036"/>
                  <a:pt x="1037" y="1335"/>
                  <a:pt x="668" y="1335"/>
                </a:cubicBezTo>
                <a:cubicBezTo>
                  <a:pt x="299" y="1335"/>
                  <a:pt x="0" y="1036"/>
                  <a:pt x="0" y="667"/>
                </a:cubicBezTo>
                <a:cubicBezTo>
                  <a:pt x="0" y="299"/>
                  <a:pt x="299" y="0"/>
                  <a:pt x="668" y="0"/>
                </a:cubicBezTo>
                <a:cubicBezTo>
                  <a:pt x="1037" y="0"/>
                  <a:pt x="1336" y="299"/>
                  <a:pt x="1336" y="6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A43F44EE-4270-B949-8778-4F067E685E0E}"/>
              </a:ext>
            </a:extLst>
          </p:cNvPr>
          <p:cNvSpPr/>
          <p:nvPr/>
        </p:nvSpPr>
        <p:spPr>
          <a:xfrm>
            <a:off x="21381527" y="3660176"/>
            <a:ext cx="1268216" cy="12674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9" h="1018">
                <a:moveTo>
                  <a:pt x="1019" y="508"/>
                </a:moveTo>
                <a:cubicBezTo>
                  <a:pt x="1019" y="790"/>
                  <a:pt x="790" y="1018"/>
                  <a:pt x="509" y="1018"/>
                </a:cubicBezTo>
                <a:cubicBezTo>
                  <a:pt x="228" y="1018"/>
                  <a:pt x="0" y="790"/>
                  <a:pt x="0" y="508"/>
                </a:cubicBezTo>
                <a:cubicBezTo>
                  <a:pt x="0" y="228"/>
                  <a:pt x="228" y="0"/>
                  <a:pt x="509" y="0"/>
                </a:cubicBezTo>
                <a:cubicBezTo>
                  <a:pt x="790" y="0"/>
                  <a:pt x="1019" y="228"/>
                  <a:pt x="1019" y="50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D07E97BF-06C4-5542-B402-60171E842FFE}"/>
              </a:ext>
            </a:extLst>
          </p:cNvPr>
          <p:cNvSpPr/>
          <p:nvPr/>
        </p:nvSpPr>
        <p:spPr>
          <a:xfrm>
            <a:off x="21183446" y="11101411"/>
            <a:ext cx="1663132" cy="166247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6" h="1335">
                <a:moveTo>
                  <a:pt x="1336" y="667"/>
                </a:moveTo>
                <a:cubicBezTo>
                  <a:pt x="1336" y="299"/>
                  <a:pt x="1037" y="0"/>
                  <a:pt x="668" y="0"/>
                </a:cubicBezTo>
                <a:cubicBezTo>
                  <a:pt x="299" y="0"/>
                  <a:pt x="0" y="299"/>
                  <a:pt x="0" y="667"/>
                </a:cubicBezTo>
                <a:cubicBezTo>
                  <a:pt x="0" y="1036"/>
                  <a:pt x="299" y="1335"/>
                  <a:pt x="668" y="1335"/>
                </a:cubicBezTo>
                <a:cubicBezTo>
                  <a:pt x="1037" y="1335"/>
                  <a:pt x="1336" y="1036"/>
                  <a:pt x="1336" y="6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9537313C-7B0B-034F-A860-AF29E7AA1E19}"/>
              </a:ext>
            </a:extLst>
          </p:cNvPr>
          <p:cNvSpPr/>
          <p:nvPr/>
        </p:nvSpPr>
        <p:spPr>
          <a:xfrm>
            <a:off x="19248731" y="7268009"/>
            <a:ext cx="1663132" cy="166247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6" h="1335">
                <a:moveTo>
                  <a:pt x="1336" y="667"/>
                </a:moveTo>
                <a:cubicBezTo>
                  <a:pt x="1336" y="1036"/>
                  <a:pt x="1037" y="1335"/>
                  <a:pt x="668" y="1335"/>
                </a:cubicBezTo>
                <a:cubicBezTo>
                  <a:pt x="299" y="1335"/>
                  <a:pt x="0" y="1036"/>
                  <a:pt x="0" y="667"/>
                </a:cubicBezTo>
                <a:cubicBezTo>
                  <a:pt x="0" y="299"/>
                  <a:pt x="299" y="0"/>
                  <a:pt x="668" y="0"/>
                </a:cubicBezTo>
                <a:cubicBezTo>
                  <a:pt x="1037" y="0"/>
                  <a:pt x="1336" y="299"/>
                  <a:pt x="1336" y="6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68C49C75-48D6-7B4D-8445-9FF4A76A7FB3}"/>
              </a:ext>
            </a:extLst>
          </p:cNvPr>
          <p:cNvSpPr/>
          <p:nvPr/>
        </p:nvSpPr>
        <p:spPr>
          <a:xfrm>
            <a:off x="19446812" y="7464914"/>
            <a:ext cx="1268216" cy="12674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9" h="1018">
                <a:moveTo>
                  <a:pt x="1019" y="509"/>
                </a:moveTo>
                <a:cubicBezTo>
                  <a:pt x="1019" y="791"/>
                  <a:pt x="791" y="1018"/>
                  <a:pt x="509" y="1018"/>
                </a:cubicBezTo>
                <a:cubicBezTo>
                  <a:pt x="228" y="1018"/>
                  <a:pt x="0" y="791"/>
                  <a:pt x="0" y="509"/>
                </a:cubicBezTo>
                <a:cubicBezTo>
                  <a:pt x="0" y="228"/>
                  <a:pt x="228" y="0"/>
                  <a:pt x="509" y="0"/>
                </a:cubicBezTo>
                <a:cubicBezTo>
                  <a:pt x="791" y="0"/>
                  <a:pt x="1019" y="228"/>
                  <a:pt x="1019" y="509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9398C97F-41C4-2F41-A95C-51F2D9F5BDA3}"/>
              </a:ext>
            </a:extLst>
          </p:cNvPr>
          <p:cNvSpPr/>
          <p:nvPr/>
        </p:nvSpPr>
        <p:spPr>
          <a:xfrm>
            <a:off x="21381527" y="11299561"/>
            <a:ext cx="1268216" cy="12674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9" h="1018">
                <a:moveTo>
                  <a:pt x="1019" y="508"/>
                </a:moveTo>
                <a:cubicBezTo>
                  <a:pt x="1019" y="790"/>
                  <a:pt x="790" y="1018"/>
                  <a:pt x="509" y="1018"/>
                </a:cubicBezTo>
                <a:cubicBezTo>
                  <a:pt x="228" y="1018"/>
                  <a:pt x="0" y="790"/>
                  <a:pt x="0" y="508"/>
                </a:cubicBezTo>
                <a:cubicBezTo>
                  <a:pt x="0" y="227"/>
                  <a:pt x="228" y="0"/>
                  <a:pt x="509" y="0"/>
                </a:cubicBezTo>
                <a:cubicBezTo>
                  <a:pt x="790" y="0"/>
                  <a:pt x="1019" y="227"/>
                  <a:pt x="1019" y="50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9A461E02-843C-1A49-A933-4878EC2D100C}"/>
              </a:ext>
            </a:extLst>
          </p:cNvPr>
          <p:cNvSpPr/>
          <p:nvPr/>
        </p:nvSpPr>
        <p:spPr>
          <a:xfrm>
            <a:off x="21605768" y="3951790"/>
            <a:ext cx="818484" cy="684180"/>
          </a:xfrm>
          <a:custGeom>
            <a:avLst/>
            <a:gdLst>
              <a:gd name="connsiteX0" fmla="*/ 58552 w 818484"/>
              <a:gd name="connsiteY0" fmla="*/ 581992 h 684180"/>
              <a:gd name="connsiteX1" fmla="*/ 58552 w 818484"/>
              <a:gd name="connsiteY1" fmla="*/ 611455 h 684180"/>
              <a:gd name="connsiteX2" fmla="*/ 112024 w 818484"/>
              <a:gd name="connsiteY2" fmla="*/ 664243 h 684180"/>
              <a:gd name="connsiteX3" fmla="*/ 686536 w 818484"/>
              <a:gd name="connsiteY3" fmla="*/ 664243 h 684180"/>
              <a:gd name="connsiteX4" fmla="*/ 742492 w 818484"/>
              <a:gd name="connsiteY4" fmla="*/ 610228 h 684180"/>
              <a:gd name="connsiteX5" fmla="*/ 742492 w 818484"/>
              <a:gd name="connsiteY5" fmla="*/ 581992 h 684180"/>
              <a:gd name="connsiteX6" fmla="*/ 524876 w 818484"/>
              <a:gd name="connsiteY6" fmla="*/ 581992 h 684180"/>
              <a:gd name="connsiteX7" fmla="*/ 487568 w 818484"/>
              <a:gd name="connsiteY7" fmla="*/ 602862 h 684180"/>
              <a:gd name="connsiteX8" fmla="*/ 485084 w 818484"/>
              <a:gd name="connsiteY8" fmla="*/ 602862 h 684180"/>
              <a:gd name="connsiteX9" fmla="*/ 306016 w 818484"/>
              <a:gd name="connsiteY9" fmla="*/ 605317 h 684180"/>
              <a:gd name="connsiteX10" fmla="*/ 266224 w 818484"/>
              <a:gd name="connsiteY10" fmla="*/ 581992 h 684180"/>
              <a:gd name="connsiteX11" fmla="*/ 459374 w 818484"/>
              <a:gd name="connsiteY11" fmla="*/ 431199 h 684180"/>
              <a:gd name="connsiteX12" fmla="*/ 407376 w 818484"/>
              <a:gd name="connsiteY12" fmla="*/ 512204 h 684180"/>
              <a:gd name="connsiteX13" fmla="*/ 606702 w 818484"/>
              <a:gd name="connsiteY13" fmla="*/ 512204 h 684180"/>
              <a:gd name="connsiteX14" fmla="*/ 606702 w 818484"/>
              <a:gd name="connsiteY14" fmla="*/ 507295 h 684180"/>
              <a:gd name="connsiteX15" fmla="*/ 559656 w 818484"/>
              <a:gd name="connsiteY15" fmla="*/ 432427 h 684180"/>
              <a:gd name="connsiteX16" fmla="*/ 557180 w 818484"/>
              <a:gd name="connsiteY16" fmla="*/ 437336 h 684180"/>
              <a:gd name="connsiteX17" fmla="*/ 522514 w 818484"/>
              <a:gd name="connsiteY17" fmla="*/ 465565 h 684180"/>
              <a:gd name="connsiteX18" fmla="*/ 507658 w 818484"/>
              <a:gd name="connsiteY18" fmla="*/ 471702 h 684180"/>
              <a:gd name="connsiteX19" fmla="*/ 506420 w 818484"/>
              <a:gd name="connsiteY19" fmla="*/ 471702 h 684180"/>
              <a:gd name="connsiteX20" fmla="*/ 490324 w 818484"/>
              <a:gd name="connsiteY20" fmla="*/ 465565 h 684180"/>
              <a:gd name="connsiteX21" fmla="*/ 460612 w 818484"/>
              <a:gd name="connsiteY21" fmla="*/ 431199 h 684180"/>
              <a:gd name="connsiteX22" fmla="*/ 459374 w 818484"/>
              <a:gd name="connsiteY22" fmla="*/ 431199 h 684180"/>
              <a:gd name="connsiteX23" fmla="*/ 484614 w 818484"/>
              <a:gd name="connsiteY23" fmla="*/ 427460 h 684180"/>
              <a:gd name="connsiteX24" fmla="*/ 506516 w 818484"/>
              <a:gd name="connsiteY24" fmla="*/ 451138 h 684180"/>
              <a:gd name="connsiteX25" fmla="*/ 507734 w 818484"/>
              <a:gd name="connsiteY25" fmla="*/ 451138 h 684180"/>
              <a:gd name="connsiteX26" fmla="*/ 508950 w 818484"/>
              <a:gd name="connsiteY26" fmla="*/ 451138 h 684180"/>
              <a:gd name="connsiteX27" fmla="*/ 510168 w 818484"/>
              <a:gd name="connsiteY27" fmla="*/ 449954 h 684180"/>
              <a:gd name="connsiteX28" fmla="*/ 536936 w 818484"/>
              <a:gd name="connsiteY28" fmla="*/ 428644 h 684180"/>
              <a:gd name="connsiteX29" fmla="*/ 495262 w 818484"/>
              <a:gd name="connsiteY29" fmla="*/ 403782 h 684180"/>
              <a:gd name="connsiteX30" fmla="*/ 521288 w 818484"/>
              <a:gd name="connsiteY30" fmla="*/ 403782 h 684180"/>
              <a:gd name="connsiteX31" fmla="*/ 552270 w 818484"/>
              <a:gd name="connsiteY31" fmla="*/ 408719 h 684180"/>
              <a:gd name="connsiteX32" fmla="*/ 553510 w 818484"/>
              <a:gd name="connsiteY32" fmla="*/ 408719 h 684180"/>
              <a:gd name="connsiteX33" fmla="*/ 625388 w 818484"/>
              <a:gd name="connsiteY33" fmla="*/ 507459 h 684180"/>
              <a:gd name="connsiteX34" fmla="*/ 625388 w 818484"/>
              <a:gd name="connsiteY34" fmla="*/ 521036 h 684180"/>
              <a:gd name="connsiteX35" fmla="*/ 615474 w 818484"/>
              <a:gd name="connsiteY35" fmla="*/ 532144 h 684180"/>
              <a:gd name="connsiteX36" fmla="*/ 397358 w 818484"/>
              <a:gd name="connsiteY36" fmla="*/ 532144 h 684180"/>
              <a:gd name="connsiteX37" fmla="*/ 387444 w 818484"/>
              <a:gd name="connsiteY37" fmla="*/ 521036 h 684180"/>
              <a:gd name="connsiteX38" fmla="*/ 387444 w 818484"/>
              <a:gd name="connsiteY38" fmla="*/ 512396 h 684180"/>
              <a:gd name="connsiteX39" fmla="*/ 495262 w 818484"/>
              <a:gd name="connsiteY39" fmla="*/ 403782 h 684180"/>
              <a:gd name="connsiteX40" fmla="*/ 95864 w 818484"/>
              <a:gd name="connsiteY40" fmla="*/ 383842 h 684180"/>
              <a:gd name="connsiteX41" fmla="*/ 246742 w 818484"/>
              <a:gd name="connsiteY41" fmla="*/ 383842 h 684180"/>
              <a:gd name="connsiteX42" fmla="*/ 256636 w 818484"/>
              <a:gd name="connsiteY42" fmla="*/ 392052 h 684180"/>
              <a:gd name="connsiteX43" fmla="*/ 256636 w 818484"/>
              <a:gd name="connsiteY43" fmla="*/ 394398 h 684180"/>
              <a:gd name="connsiteX44" fmla="*/ 246742 w 818484"/>
              <a:gd name="connsiteY44" fmla="*/ 403782 h 684180"/>
              <a:gd name="connsiteX45" fmla="*/ 95864 w 818484"/>
              <a:gd name="connsiteY45" fmla="*/ 403782 h 684180"/>
              <a:gd name="connsiteX46" fmla="*/ 87208 w 818484"/>
              <a:gd name="connsiteY46" fmla="*/ 394398 h 684180"/>
              <a:gd name="connsiteX47" fmla="*/ 87208 w 818484"/>
              <a:gd name="connsiteY47" fmla="*/ 392052 h 684180"/>
              <a:gd name="connsiteX48" fmla="*/ 95864 w 818484"/>
              <a:gd name="connsiteY48" fmla="*/ 383842 h 684180"/>
              <a:gd name="connsiteX49" fmla="*/ 94626 w 818484"/>
              <a:gd name="connsiteY49" fmla="*/ 336485 h 684180"/>
              <a:gd name="connsiteX50" fmla="*/ 269156 w 818484"/>
              <a:gd name="connsiteY50" fmla="*/ 336485 h 684180"/>
              <a:gd name="connsiteX51" fmla="*/ 279060 w 818484"/>
              <a:gd name="connsiteY51" fmla="*/ 345868 h 684180"/>
              <a:gd name="connsiteX52" fmla="*/ 279060 w 818484"/>
              <a:gd name="connsiteY52" fmla="*/ 348214 h 684180"/>
              <a:gd name="connsiteX53" fmla="*/ 269156 w 818484"/>
              <a:gd name="connsiteY53" fmla="*/ 356425 h 684180"/>
              <a:gd name="connsiteX54" fmla="*/ 94626 w 818484"/>
              <a:gd name="connsiteY54" fmla="*/ 356425 h 684180"/>
              <a:gd name="connsiteX55" fmla="*/ 85960 w 818484"/>
              <a:gd name="connsiteY55" fmla="*/ 348214 h 684180"/>
              <a:gd name="connsiteX56" fmla="*/ 85960 w 818484"/>
              <a:gd name="connsiteY56" fmla="*/ 345868 h 684180"/>
              <a:gd name="connsiteX57" fmla="*/ 94626 w 818484"/>
              <a:gd name="connsiteY57" fmla="*/ 336485 h 684180"/>
              <a:gd name="connsiteX58" fmla="*/ 52984 w 818484"/>
              <a:gd name="connsiteY58" fmla="*/ 336485 h 684180"/>
              <a:gd name="connsiteX59" fmla="*/ 63536 w 818484"/>
              <a:gd name="connsiteY59" fmla="*/ 347041 h 684180"/>
              <a:gd name="connsiteX60" fmla="*/ 52984 w 818484"/>
              <a:gd name="connsiteY60" fmla="*/ 356425 h 684180"/>
              <a:gd name="connsiteX61" fmla="*/ 43604 w 818484"/>
              <a:gd name="connsiteY61" fmla="*/ 347041 h 684180"/>
              <a:gd name="connsiteX62" fmla="*/ 52984 w 818484"/>
              <a:gd name="connsiteY62" fmla="*/ 336485 h 684180"/>
              <a:gd name="connsiteX63" fmla="*/ 507590 w 818484"/>
              <a:gd name="connsiteY63" fmla="*/ 317792 h 684180"/>
              <a:gd name="connsiteX64" fmla="*/ 473206 w 818484"/>
              <a:gd name="connsiteY64" fmla="*/ 329958 h 684180"/>
              <a:gd name="connsiteX65" fmla="*/ 459698 w 818484"/>
              <a:gd name="connsiteY65" fmla="*/ 328741 h 684180"/>
              <a:gd name="connsiteX66" fmla="*/ 503906 w 818484"/>
              <a:gd name="connsiteY66" fmla="*/ 368887 h 684180"/>
              <a:gd name="connsiteX67" fmla="*/ 545658 w 818484"/>
              <a:gd name="connsiteY67" fmla="*/ 345773 h 684180"/>
              <a:gd name="connsiteX68" fmla="*/ 507590 w 818484"/>
              <a:gd name="connsiteY68" fmla="*/ 317792 h 684180"/>
              <a:gd name="connsiteX69" fmla="*/ 95854 w 818484"/>
              <a:gd name="connsiteY69" fmla="*/ 295360 h 684180"/>
              <a:gd name="connsiteX70" fmla="*/ 246732 w 818484"/>
              <a:gd name="connsiteY70" fmla="*/ 295360 h 684180"/>
              <a:gd name="connsiteX71" fmla="*/ 255388 w 818484"/>
              <a:gd name="connsiteY71" fmla="*/ 303570 h 684180"/>
              <a:gd name="connsiteX72" fmla="*/ 255388 w 818484"/>
              <a:gd name="connsiteY72" fmla="*/ 307089 h 684180"/>
              <a:gd name="connsiteX73" fmla="*/ 246732 w 818484"/>
              <a:gd name="connsiteY73" fmla="*/ 315300 h 684180"/>
              <a:gd name="connsiteX74" fmla="*/ 95854 w 818484"/>
              <a:gd name="connsiteY74" fmla="*/ 315300 h 684180"/>
              <a:gd name="connsiteX75" fmla="*/ 85960 w 818484"/>
              <a:gd name="connsiteY75" fmla="*/ 307089 h 684180"/>
              <a:gd name="connsiteX76" fmla="*/ 85960 w 818484"/>
              <a:gd name="connsiteY76" fmla="*/ 303570 h 684180"/>
              <a:gd name="connsiteX77" fmla="*/ 95854 w 818484"/>
              <a:gd name="connsiteY77" fmla="*/ 295360 h 684180"/>
              <a:gd name="connsiteX78" fmla="*/ 503970 w 818484"/>
              <a:gd name="connsiteY78" fmla="*/ 285390 h 684180"/>
              <a:gd name="connsiteX79" fmla="*/ 464682 w 818484"/>
              <a:gd name="connsiteY79" fmla="*/ 308351 h 684180"/>
              <a:gd name="connsiteX80" fmla="*/ 502742 w 818484"/>
              <a:gd name="connsiteY80" fmla="*/ 293849 h 684180"/>
              <a:gd name="connsiteX81" fmla="*/ 503970 w 818484"/>
              <a:gd name="connsiteY81" fmla="*/ 292641 h 684180"/>
              <a:gd name="connsiteX82" fmla="*/ 505198 w 818484"/>
              <a:gd name="connsiteY82" fmla="*/ 291433 h 684180"/>
              <a:gd name="connsiteX83" fmla="*/ 506426 w 818484"/>
              <a:gd name="connsiteY83" fmla="*/ 291433 h 684180"/>
              <a:gd name="connsiteX84" fmla="*/ 507652 w 818484"/>
              <a:gd name="connsiteY84" fmla="*/ 290224 h 684180"/>
              <a:gd name="connsiteX85" fmla="*/ 508880 w 818484"/>
              <a:gd name="connsiteY85" fmla="*/ 290224 h 684180"/>
              <a:gd name="connsiteX86" fmla="*/ 510108 w 818484"/>
              <a:gd name="connsiteY86" fmla="*/ 289016 h 684180"/>
              <a:gd name="connsiteX87" fmla="*/ 511336 w 818484"/>
              <a:gd name="connsiteY87" fmla="*/ 289016 h 684180"/>
              <a:gd name="connsiteX88" fmla="*/ 512564 w 818484"/>
              <a:gd name="connsiteY88" fmla="*/ 290224 h 684180"/>
              <a:gd name="connsiteX89" fmla="*/ 513792 w 818484"/>
              <a:gd name="connsiteY89" fmla="*/ 290224 h 684180"/>
              <a:gd name="connsiteX90" fmla="*/ 515020 w 818484"/>
              <a:gd name="connsiteY90" fmla="*/ 290224 h 684180"/>
              <a:gd name="connsiteX91" fmla="*/ 515020 w 818484"/>
              <a:gd name="connsiteY91" fmla="*/ 291433 h 684180"/>
              <a:gd name="connsiteX92" fmla="*/ 516248 w 818484"/>
              <a:gd name="connsiteY92" fmla="*/ 291433 h 684180"/>
              <a:gd name="connsiteX93" fmla="*/ 517474 w 818484"/>
              <a:gd name="connsiteY93" fmla="*/ 292641 h 684180"/>
              <a:gd name="connsiteX94" fmla="*/ 518702 w 818484"/>
              <a:gd name="connsiteY94" fmla="*/ 293849 h 684180"/>
              <a:gd name="connsiteX95" fmla="*/ 519930 w 818484"/>
              <a:gd name="connsiteY95" fmla="*/ 295058 h 684180"/>
              <a:gd name="connsiteX96" fmla="*/ 519930 w 818484"/>
              <a:gd name="connsiteY96" fmla="*/ 296266 h 684180"/>
              <a:gd name="connsiteX97" fmla="*/ 549396 w 818484"/>
              <a:gd name="connsiteY97" fmla="*/ 325269 h 684180"/>
              <a:gd name="connsiteX98" fmla="*/ 503970 w 818484"/>
              <a:gd name="connsiteY98" fmla="*/ 285390 h 684180"/>
              <a:gd name="connsiteX99" fmla="*/ 503930 w 818484"/>
              <a:gd name="connsiteY99" fmla="*/ 265450 h 684180"/>
              <a:gd name="connsiteX100" fmla="*/ 570574 w 818484"/>
              <a:gd name="connsiteY100" fmla="*/ 327139 h 684180"/>
              <a:gd name="connsiteX101" fmla="*/ 503930 w 818484"/>
              <a:gd name="connsiteY101" fmla="*/ 388827 h 684180"/>
              <a:gd name="connsiteX102" fmla="*/ 438520 w 818484"/>
              <a:gd name="connsiteY102" fmla="*/ 327139 h 684180"/>
              <a:gd name="connsiteX103" fmla="*/ 503930 w 818484"/>
              <a:gd name="connsiteY103" fmla="*/ 265450 h 684180"/>
              <a:gd name="connsiteX104" fmla="*/ 594408 w 818484"/>
              <a:gd name="connsiteY104" fmla="*/ 260465 h 684180"/>
              <a:gd name="connsiteX105" fmla="*/ 588192 w 818484"/>
              <a:gd name="connsiteY105" fmla="*/ 261707 h 684180"/>
              <a:gd name="connsiteX106" fmla="*/ 386840 w 818484"/>
              <a:gd name="connsiteY106" fmla="*/ 261707 h 684180"/>
              <a:gd name="connsiteX107" fmla="*/ 386840 w 818484"/>
              <a:gd name="connsiteY107" fmla="*/ 435508 h 684180"/>
              <a:gd name="connsiteX108" fmla="*/ 340852 w 818484"/>
              <a:gd name="connsiteY108" fmla="*/ 482682 h 684180"/>
              <a:gd name="connsiteX109" fmla="*/ 127068 w 818484"/>
              <a:gd name="connsiteY109" fmla="*/ 482682 h 684180"/>
              <a:gd name="connsiteX110" fmla="*/ 127068 w 818484"/>
              <a:gd name="connsiteY110" fmla="*/ 560892 h 684180"/>
              <a:gd name="connsiteX111" fmla="*/ 273732 w 818484"/>
              <a:gd name="connsiteY111" fmla="*/ 560892 h 684180"/>
              <a:gd name="connsiteX112" fmla="*/ 282432 w 818484"/>
              <a:gd name="connsiteY112" fmla="*/ 567100 h 684180"/>
              <a:gd name="connsiteX113" fmla="*/ 306048 w 818484"/>
              <a:gd name="connsiteY113" fmla="*/ 583238 h 684180"/>
              <a:gd name="connsiteX114" fmla="*/ 482544 w 818484"/>
              <a:gd name="connsiteY114" fmla="*/ 581997 h 684180"/>
              <a:gd name="connsiteX115" fmla="*/ 512372 w 818484"/>
              <a:gd name="connsiteY115" fmla="*/ 563375 h 684180"/>
              <a:gd name="connsiteX116" fmla="*/ 519832 w 818484"/>
              <a:gd name="connsiteY116" fmla="*/ 560892 h 684180"/>
              <a:gd name="connsiteX117" fmla="*/ 666496 w 818484"/>
              <a:gd name="connsiteY117" fmla="*/ 560892 h 684180"/>
              <a:gd name="connsiteX118" fmla="*/ 666496 w 818484"/>
              <a:gd name="connsiteY118" fmla="*/ 265431 h 684180"/>
              <a:gd name="connsiteX119" fmla="*/ 665252 w 818484"/>
              <a:gd name="connsiteY119" fmla="*/ 265431 h 684180"/>
              <a:gd name="connsiteX120" fmla="*/ 624236 w 818484"/>
              <a:gd name="connsiteY120" fmla="*/ 295225 h 684180"/>
              <a:gd name="connsiteX121" fmla="*/ 613052 w 818484"/>
              <a:gd name="connsiteY121" fmla="*/ 297708 h 684180"/>
              <a:gd name="connsiteX122" fmla="*/ 601864 w 818484"/>
              <a:gd name="connsiteY122" fmla="*/ 293984 h 684180"/>
              <a:gd name="connsiteX123" fmla="*/ 594408 w 818484"/>
              <a:gd name="connsiteY123" fmla="*/ 274121 h 684180"/>
              <a:gd name="connsiteX124" fmla="*/ 598136 w 818484"/>
              <a:gd name="connsiteY124" fmla="*/ 261707 h 684180"/>
              <a:gd name="connsiteX125" fmla="*/ 594408 w 818484"/>
              <a:gd name="connsiteY125" fmla="*/ 260465 h 684180"/>
              <a:gd name="connsiteX126" fmla="*/ 95864 w 818484"/>
              <a:gd name="connsiteY126" fmla="*/ 254234 h 684180"/>
              <a:gd name="connsiteX127" fmla="*/ 267910 w 818484"/>
              <a:gd name="connsiteY127" fmla="*/ 254234 h 684180"/>
              <a:gd name="connsiteX128" fmla="*/ 277812 w 818484"/>
              <a:gd name="connsiteY128" fmla="*/ 262412 h 684180"/>
              <a:gd name="connsiteX129" fmla="*/ 277812 w 818484"/>
              <a:gd name="connsiteY129" fmla="*/ 264749 h 684180"/>
              <a:gd name="connsiteX130" fmla="*/ 267910 w 818484"/>
              <a:gd name="connsiteY130" fmla="*/ 272927 h 684180"/>
              <a:gd name="connsiteX131" fmla="*/ 95864 w 818484"/>
              <a:gd name="connsiteY131" fmla="*/ 272927 h 684180"/>
              <a:gd name="connsiteX132" fmla="*/ 85960 w 818484"/>
              <a:gd name="connsiteY132" fmla="*/ 264749 h 684180"/>
              <a:gd name="connsiteX133" fmla="*/ 85960 w 818484"/>
              <a:gd name="connsiteY133" fmla="*/ 262412 h 684180"/>
              <a:gd name="connsiteX134" fmla="*/ 95864 w 818484"/>
              <a:gd name="connsiteY134" fmla="*/ 254234 h 684180"/>
              <a:gd name="connsiteX135" fmla="*/ 52984 w 818484"/>
              <a:gd name="connsiteY135" fmla="*/ 254234 h 684180"/>
              <a:gd name="connsiteX136" fmla="*/ 63536 w 818484"/>
              <a:gd name="connsiteY136" fmla="*/ 263617 h 684180"/>
              <a:gd name="connsiteX137" fmla="*/ 52984 w 818484"/>
              <a:gd name="connsiteY137" fmla="*/ 274174 h 684180"/>
              <a:gd name="connsiteX138" fmla="*/ 43604 w 818484"/>
              <a:gd name="connsiteY138" fmla="*/ 263617 h 684180"/>
              <a:gd name="connsiteX139" fmla="*/ 52984 w 818484"/>
              <a:gd name="connsiteY139" fmla="*/ 254234 h 684180"/>
              <a:gd name="connsiteX140" fmla="*/ 21180 w 818484"/>
              <a:gd name="connsiteY140" fmla="*/ 228063 h 684180"/>
              <a:gd name="connsiteX141" fmla="*/ 21180 w 818484"/>
              <a:gd name="connsiteY141" fmla="*/ 435077 h 684180"/>
              <a:gd name="connsiteX142" fmla="*/ 46004 w 818484"/>
              <a:gd name="connsiteY142" fmla="*/ 461108 h 684180"/>
              <a:gd name="connsiteX143" fmla="*/ 340196 w 818484"/>
              <a:gd name="connsiteY143" fmla="*/ 461108 h 684180"/>
              <a:gd name="connsiteX144" fmla="*/ 366264 w 818484"/>
              <a:gd name="connsiteY144" fmla="*/ 435077 h 684180"/>
              <a:gd name="connsiteX145" fmla="*/ 366264 w 818484"/>
              <a:gd name="connsiteY145" fmla="*/ 228063 h 684180"/>
              <a:gd name="connsiteX146" fmla="*/ 624766 w 818484"/>
              <a:gd name="connsiteY146" fmla="*/ 184445 h 684180"/>
              <a:gd name="connsiteX147" fmla="*/ 634108 w 818484"/>
              <a:gd name="connsiteY147" fmla="*/ 193791 h 684180"/>
              <a:gd name="connsiteX148" fmla="*/ 624766 w 818484"/>
              <a:gd name="connsiteY148" fmla="*/ 203138 h 684180"/>
              <a:gd name="connsiteX149" fmla="*/ 615422 w 818484"/>
              <a:gd name="connsiteY149" fmla="*/ 193791 h 684180"/>
              <a:gd name="connsiteX150" fmla="*/ 624766 w 818484"/>
              <a:gd name="connsiteY150" fmla="*/ 184445 h 684180"/>
              <a:gd name="connsiteX151" fmla="*/ 754328 w 818484"/>
              <a:gd name="connsiteY151" fmla="*/ 183199 h 684180"/>
              <a:gd name="connsiteX152" fmla="*/ 763672 w 818484"/>
              <a:gd name="connsiteY152" fmla="*/ 192582 h 684180"/>
              <a:gd name="connsiteX153" fmla="*/ 754328 w 818484"/>
              <a:gd name="connsiteY153" fmla="*/ 203139 h 684180"/>
              <a:gd name="connsiteX154" fmla="*/ 744984 w 818484"/>
              <a:gd name="connsiteY154" fmla="*/ 192582 h 684180"/>
              <a:gd name="connsiteX155" fmla="*/ 754328 w 818484"/>
              <a:gd name="connsiteY155" fmla="*/ 183199 h 684180"/>
              <a:gd name="connsiteX156" fmla="*/ 710762 w 818484"/>
              <a:gd name="connsiteY156" fmla="*/ 183199 h 684180"/>
              <a:gd name="connsiteX157" fmla="*/ 721316 w 818484"/>
              <a:gd name="connsiteY157" fmla="*/ 192582 h 684180"/>
              <a:gd name="connsiteX158" fmla="*/ 710762 w 818484"/>
              <a:gd name="connsiteY158" fmla="*/ 203139 h 684180"/>
              <a:gd name="connsiteX159" fmla="*/ 701382 w 818484"/>
              <a:gd name="connsiteY159" fmla="*/ 192582 h 684180"/>
              <a:gd name="connsiteX160" fmla="*/ 710762 w 818484"/>
              <a:gd name="connsiteY160" fmla="*/ 183199 h 684180"/>
              <a:gd name="connsiteX161" fmla="*/ 668368 w 818484"/>
              <a:gd name="connsiteY161" fmla="*/ 183199 h 684180"/>
              <a:gd name="connsiteX162" fmla="*/ 677712 w 818484"/>
              <a:gd name="connsiteY162" fmla="*/ 192582 h 684180"/>
              <a:gd name="connsiteX163" fmla="*/ 668368 w 818484"/>
              <a:gd name="connsiteY163" fmla="*/ 203139 h 684180"/>
              <a:gd name="connsiteX164" fmla="*/ 659024 w 818484"/>
              <a:gd name="connsiteY164" fmla="*/ 192582 h 684180"/>
              <a:gd name="connsiteX165" fmla="*/ 668368 w 818484"/>
              <a:gd name="connsiteY165" fmla="*/ 183199 h 684180"/>
              <a:gd name="connsiteX166" fmla="*/ 136450 w 818484"/>
              <a:gd name="connsiteY166" fmla="*/ 168244 h 684180"/>
              <a:gd name="connsiteX167" fmla="*/ 138794 w 818484"/>
              <a:gd name="connsiteY167" fmla="*/ 168244 h 684180"/>
              <a:gd name="connsiteX168" fmla="*/ 147002 w 818484"/>
              <a:gd name="connsiteY168" fmla="*/ 176454 h 684180"/>
              <a:gd name="connsiteX169" fmla="*/ 147002 w 818484"/>
              <a:gd name="connsiteY169" fmla="*/ 178800 h 684180"/>
              <a:gd name="connsiteX170" fmla="*/ 138794 w 818484"/>
              <a:gd name="connsiteY170" fmla="*/ 188184 h 684180"/>
              <a:gd name="connsiteX171" fmla="*/ 136450 w 818484"/>
              <a:gd name="connsiteY171" fmla="*/ 188184 h 684180"/>
              <a:gd name="connsiteX172" fmla="*/ 127068 w 818484"/>
              <a:gd name="connsiteY172" fmla="*/ 178800 h 684180"/>
              <a:gd name="connsiteX173" fmla="*/ 127068 w 818484"/>
              <a:gd name="connsiteY173" fmla="*/ 176454 h 684180"/>
              <a:gd name="connsiteX174" fmla="*/ 136450 w 818484"/>
              <a:gd name="connsiteY174" fmla="*/ 168244 h 684180"/>
              <a:gd name="connsiteX175" fmla="*/ 96514 w 818484"/>
              <a:gd name="connsiteY175" fmla="*/ 168244 h 684180"/>
              <a:gd name="connsiteX176" fmla="*/ 105894 w 818484"/>
              <a:gd name="connsiteY176" fmla="*/ 177627 h 684180"/>
              <a:gd name="connsiteX177" fmla="*/ 96514 w 818484"/>
              <a:gd name="connsiteY177" fmla="*/ 188184 h 684180"/>
              <a:gd name="connsiteX178" fmla="*/ 85960 w 818484"/>
              <a:gd name="connsiteY178" fmla="*/ 177627 h 684180"/>
              <a:gd name="connsiteX179" fmla="*/ 96514 w 818484"/>
              <a:gd name="connsiteY179" fmla="*/ 168244 h 684180"/>
              <a:gd name="connsiteX180" fmla="*/ 51770 w 818484"/>
              <a:gd name="connsiteY180" fmla="*/ 168244 h 684180"/>
              <a:gd name="connsiteX181" fmla="*/ 55300 w 818484"/>
              <a:gd name="connsiteY181" fmla="*/ 168244 h 684180"/>
              <a:gd name="connsiteX182" fmla="*/ 63536 w 818484"/>
              <a:gd name="connsiteY182" fmla="*/ 176454 h 684180"/>
              <a:gd name="connsiteX183" fmla="*/ 63536 w 818484"/>
              <a:gd name="connsiteY183" fmla="*/ 178800 h 684180"/>
              <a:gd name="connsiteX184" fmla="*/ 55300 w 818484"/>
              <a:gd name="connsiteY184" fmla="*/ 188184 h 684180"/>
              <a:gd name="connsiteX185" fmla="*/ 51770 w 818484"/>
              <a:gd name="connsiteY185" fmla="*/ 188184 h 684180"/>
              <a:gd name="connsiteX186" fmla="*/ 42358 w 818484"/>
              <a:gd name="connsiteY186" fmla="*/ 178800 h 684180"/>
              <a:gd name="connsiteX187" fmla="*/ 42358 w 818484"/>
              <a:gd name="connsiteY187" fmla="*/ 176454 h 684180"/>
              <a:gd name="connsiteX188" fmla="*/ 51770 w 818484"/>
              <a:gd name="connsiteY188" fmla="*/ 168244 h 684180"/>
              <a:gd name="connsiteX189" fmla="*/ 45992 w 818484"/>
              <a:gd name="connsiteY189" fmla="*/ 145812 h 684180"/>
              <a:gd name="connsiteX190" fmla="*/ 21180 w 818484"/>
              <a:gd name="connsiteY190" fmla="*/ 170248 h 684180"/>
              <a:gd name="connsiteX191" fmla="*/ 21180 w 818484"/>
              <a:gd name="connsiteY191" fmla="*/ 208123 h 684180"/>
              <a:gd name="connsiteX192" fmla="*/ 320168 w 818484"/>
              <a:gd name="connsiteY192" fmla="*/ 208123 h 684180"/>
              <a:gd name="connsiteX193" fmla="*/ 273024 w 818484"/>
              <a:gd name="connsiteY193" fmla="*/ 145812 h 684180"/>
              <a:gd name="connsiteX194" fmla="*/ 617708 w 818484"/>
              <a:gd name="connsiteY194" fmla="*/ 142073 h 684180"/>
              <a:gd name="connsiteX195" fmla="*/ 581786 w 818484"/>
              <a:gd name="connsiteY195" fmla="*/ 176645 h 684180"/>
              <a:gd name="connsiteX196" fmla="*/ 581786 w 818484"/>
              <a:gd name="connsiteY196" fmla="*/ 209981 h 684180"/>
              <a:gd name="connsiteX197" fmla="*/ 612752 w 818484"/>
              <a:gd name="connsiteY197" fmla="*/ 243318 h 684180"/>
              <a:gd name="connsiteX198" fmla="*/ 623900 w 818484"/>
              <a:gd name="connsiteY198" fmla="*/ 245788 h 684180"/>
              <a:gd name="connsiteX199" fmla="*/ 615230 w 818484"/>
              <a:gd name="connsiteY199" fmla="*/ 275420 h 684180"/>
              <a:gd name="connsiteX200" fmla="*/ 659822 w 818484"/>
              <a:gd name="connsiteY200" fmla="*/ 243318 h 684180"/>
              <a:gd name="connsiteX201" fmla="*/ 762632 w 818484"/>
              <a:gd name="connsiteY201" fmla="*/ 243318 h 684180"/>
              <a:gd name="connsiteX202" fmla="*/ 798554 w 818484"/>
              <a:gd name="connsiteY202" fmla="*/ 209981 h 684180"/>
              <a:gd name="connsiteX203" fmla="*/ 798554 w 818484"/>
              <a:gd name="connsiteY203" fmla="*/ 176645 h 684180"/>
              <a:gd name="connsiteX204" fmla="*/ 762632 w 818484"/>
              <a:gd name="connsiteY204" fmla="*/ 142073 h 684180"/>
              <a:gd name="connsiteX205" fmla="*/ 454112 w 818484"/>
              <a:gd name="connsiteY205" fmla="*/ 124623 h 684180"/>
              <a:gd name="connsiteX206" fmla="*/ 436028 w 818484"/>
              <a:gd name="connsiteY206" fmla="*/ 188181 h 684180"/>
              <a:gd name="connsiteX207" fmla="*/ 473400 w 818484"/>
              <a:gd name="connsiteY207" fmla="*/ 124623 h 684180"/>
              <a:gd name="connsiteX208" fmla="*/ 392424 w 818484"/>
              <a:gd name="connsiteY208" fmla="*/ 124623 h 684180"/>
              <a:gd name="connsiteX209" fmla="*/ 392424 w 818484"/>
              <a:gd name="connsiteY209" fmla="*/ 204382 h 684180"/>
              <a:gd name="connsiteX210" fmla="*/ 403308 w 818484"/>
              <a:gd name="connsiteY210" fmla="*/ 201928 h 684180"/>
              <a:gd name="connsiteX211" fmla="*/ 404516 w 818484"/>
              <a:gd name="connsiteY211" fmla="*/ 201928 h 684180"/>
              <a:gd name="connsiteX212" fmla="*/ 433536 w 818484"/>
              <a:gd name="connsiteY212" fmla="*/ 124623 h 684180"/>
              <a:gd name="connsiteX213" fmla="*/ 331380 w 818484"/>
              <a:gd name="connsiteY213" fmla="*/ 124623 h 684180"/>
              <a:gd name="connsiteX214" fmla="*/ 362788 w 818484"/>
              <a:gd name="connsiteY214" fmla="*/ 203155 h 684180"/>
              <a:gd name="connsiteX215" fmla="*/ 371248 w 818484"/>
              <a:gd name="connsiteY215" fmla="*/ 204382 h 684180"/>
              <a:gd name="connsiteX216" fmla="*/ 371248 w 818484"/>
              <a:gd name="connsiteY216" fmla="*/ 124623 h 684180"/>
              <a:gd name="connsiteX217" fmla="*/ 290272 w 818484"/>
              <a:gd name="connsiteY217" fmla="*/ 124623 h 684180"/>
              <a:gd name="connsiteX218" fmla="*/ 330136 w 818484"/>
              <a:gd name="connsiteY218" fmla="*/ 189427 h 684180"/>
              <a:gd name="connsiteX219" fmla="*/ 310808 w 818484"/>
              <a:gd name="connsiteY219" fmla="*/ 124623 h 684180"/>
              <a:gd name="connsiteX220" fmla="*/ 327644 w 818484"/>
              <a:gd name="connsiteY220" fmla="*/ 37390 h 684180"/>
              <a:gd name="connsiteX221" fmla="*/ 289024 w 818484"/>
              <a:gd name="connsiteY221" fmla="*/ 103440 h 684180"/>
              <a:gd name="connsiteX222" fmla="*/ 310748 w 818484"/>
              <a:gd name="connsiteY222" fmla="*/ 103440 h 684180"/>
              <a:gd name="connsiteX223" fmla="*/ 327644 w 818484"/>
              <a:gd name="connsiteY223" fmla="*/ 37390 h 684180"/>
              <a:gd name="connsiteX224" fmla="*/ 433536 w 818484"/>
              <a:gd name="connsiteY224" fmla="*/ 34898 h 684180"/>
              <a:gd name="connsiteX225" fmla="*/ 454072 w 818484"/>
              <a:gd name="connsiteY225" fmla="*/ 103441 h 684180"/>
              <a:gd name="connsiteX226" fmla="*/ 473400 w 818484"/>
              <a:gd name="connsiteY226" fmla="*/ 103441 h 684180"/>
              <a:gd name="connsiteX227" fmla="*/ 433536 w 818484"/>
              <a:gd name="connsiteY227" fmla="*/ 34898 h 684180"/>
              <a:gd name="connsiteX228" fmla="*/ 392424 w 818484"/>
              <a:gd name="connsiteY228" fmla="*/ 19943 h 684180"/>
              <a:gd name="connsiteX229" fmla="*/ 392424 w 818484"/>
              <a:gd name="connsiteY229" fmla="*/ 21171 h 684180"/>
              <a:gd name="connsiteX230" fmla="*/ 392424 w 818484"/>
              <a:gd name="connsiteY230" fmla="*/ 103440 h 684180"/>
              <a:gd name="connsiteX231" fmla="*/ 433536 w 818484"/>
              <a:gd name="connsiteY231" fmla="*/ 103440 h 684180"/>
              <a:gd name="connsiteX232" fmla="*/ 399680 w 818484"/>
              <a:gd name="connsiteY232" fmla="*/ 21171 h 684180"/>
              <a:gd name="connsiteX233" fmla="*/ 392424 w 818484"/>
              <a:gd name="connsiteY233" fmla="*/ 19943 h 684180"/>
              <a:gd name="connsiteX234" fmla="*/ 371248 w 818484"/>
              <a:gd name="connsiteY234" fmla="*/ 19943 h 684180"/>
              <a:gd name="connsiteX235" fmla="*/ 357956 w 818484"/>
              <a:gd name="connsiteY235" fmla="*/ 22399 h 684180"/>
              <a:gd name="connsiteX236" fmla="*/ 331380 w 818484"/>
              <a:gd name="connsiteY236" fmla="*/ 103440 h 684180"/>
              <a:gd name="connsiteX237" fmla="*/ 371248 w 818484"/>
              <a:gd name="connsiteY237" fmla="*/ 103440 h 684180"/>
              <a:gd name="connsiteX238" fmla="*/ 371248 w 818484"/>
              <a:gd name="connsiteY238" fmla="*/ 21171 h 684180"/>
              <a:gd name="connsiteX239" fmla="*/ 381876 w 818484"/>
              <a:gd name="connsiteY239" fmla="*/ 0 h 684180"/>
              <a:gd name="connsiteX240" fmla="*/ 495072 w 818484"/>
              <a:gd name="connsiteY240" fmla="*/ 111957 h 684180"/>
              <a:gd name="connsiteX241" fmla="*/ 386852 w 818484"/>
              <a:gd name="connsiteY241" fmla="*/ 226402 h 684180"/>
              <a:gd name="connsiteX242" fmla="*/ 386852 w 818484"/>
              <a:gd name="connsiteY242" fmla="*/ 241329 h 684180"/>
              <a:gd name="connsiteX243" fmla="*/ 570948 w 818484"/>
              <a:gd name="connsiteY243" fmla="*/ 241329 h 684180"/>
              <a:gd name="connsiteX244" fmla="*/ 561000 w 818484"/>
              <a:gd name="connsiteY244" fmla="*/ 210230 h 684180"/>
              <a:gd name="connsiteX245" fmla="*/ 561000 w 818484"/>
              <a:gd name="connsiteY245" fmla="*/ 176643 h 684180"/>
              <a:gd name="connsiteX246" fmla="*/ 616972 w 818484"/>
              <a:gd name="connsiteY246" fmla="*/ 121909 h 684180"/>
              <a:gd name="connsiteX247" fmla="*/ 762508 w 818484"/>
              <a:gd name="connsiteY247" fmla="*/ 121909 h 684180"/>
              <a:gd name="connsiteX248" fmla="*/ 818484 w 818484"/>
              <a:gd name="connsiteY248" fmla="*/ 176643 h 684180"/>
              <a:gd name="connsiteX249" fmla="*/ 818484 w 818484"/>
              <a:gd name="connsiteY249" fmla="*/ 210230 h 684180"/>
              <a:gd name="connsiteX250" fmla="*/ 762508 w 818484"/>
              <a:gd name="connsiteY250" fmla="*/ 264964 h 684180"/>
              <a:gd name="connsiteX251" fmla="*/ 686632 w 818484"/>
              <a:gd name="connsiteY251" fmla="*/ 264964 h 684180"/>
              <a:gd name="connsiteX252" fmla="*/ 686632 w 818484"/>
              <a:gd name="connsiteY252" fmla="*/ 561028 h 684180"/>
              <a:gd name="connsiteX253" fmla="*/ 751316 w 818484"/>
              <a:gd name="connsiteY253" fmla="*/ 561028 h 684180"/>
              <a:gd name="connsiteX254" fmla="*/ 762508 w 818484"/>
              <a:gd name="connsiteY254" fmla="*/ 572223 h 684180"/>
              <a:gd name="connsiteX255" fmla="*/ 762508 w 818484"/>
              <a:gd name="connsiteY255" fmla="*/ 609542 h 684180"/>
              <a:gd name="connsiteX256" fmla="*/ 686632 w 818484"/>
              <a:gd name="connsiteY256" fmla="*/ 684180 h 684180"/>
              <a:gd name="connsiteX257" fmla="*/ 111952 w 818484"/>
              <a:gd name="connsiteY257" fmla="*/ 684180 h 684180"/>
              <a:gd name="connsiteX258" fmla="*/ 37316 w 818484"/>
              <a:gd name="connsiteY258" fmla="*/ 610786 h 684180"/>
              <a:gd name="connsiteX259" fmla="*/ 37316 w 818484"/>
              <a:gd name="connsiteY259" fmla="*/ 574711 h 684180"/>
              <a:gd name="connsiteX260" fmla="*/ 52244 w 818484"/>
              <a:gd name="connsiteY260" fmla="*/ 561028 h 684180"/>
              <a:gd name="connsiteX261" fmla="*/ 106976 w 818484"/>
              <a:gd name="connsiteY261" fmla="*/ 561028 h 684180"/>
              <a:gd name="connsiteX262" fmla="*/ 106976 w 818484"/>
              <a:gd name="connsiteY262" fmla="*/ 482658 h 684180"/>
              <a:gd name="connsiteX263" fmla="*/ 46024 w 818484"/>
              <a:gd name="connsiteY263" fmla="*/ 482658 h 684180"/>
              <a:gd name="connsiteX264" fmla="*/ 0 w 818484"/>
              <a:gd name="connsiteY264" fmla="*/ 435388 h 684180"/>
              <a:gd name="connsiteX265" fmla="*/ 0 w 818484"/>
              <a:gd name="connsiteY265" fmla="*/ 170423 h 684180"/>
              <a:gd name="connsiteX266" fmla="*/ 46024 w 818484"/>
              <a:gd name="connsiteY266" fmla="*/ 124396 h 684180"/>
              <a:gd name="connsiteX267" fmla="*/ 268684 w 818484"/>
              <a:gd name="connsiteY267" fmla="*/ 124396 h 684180"/>
              <a:gd name="connsiteX268" fmla="*/ 268684 w 818484"/>
              <a:gd name="connsiteY268" fmla="*/ 111957 h 684180"/>
              <a:gd name="connsiteX269" fmla="*/ 349536 w 818484"/>
              <a:gd name="connsiteY269" fmla="*/ 4976 h 684180"/>
              <a:gd name="connsiteX270" fmla="*/ 350780 w 818484"/>
              <a:gd name="connsiteY270" fmla="*/ 3732 h 684180"/>
              <a:gd name="connsiteX271" fmla="*/ 381876 w 818484"/>
              <a:gd name="connsiteY271" fmla="*/ 0 h 684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818484" h="684180">
                <a:moveTo>
                  <a:pt x="58552" y="581992"/>
                </a:moveTo>
                <a:lnTo>
                  <a:pt x="58552" y="611455"/>
                </a:lnTo>
                <a:cubicBezTo>
                  <a:pt x="58552" y="640918"/>
                  <a:pt x="82180" y="664243"/>
                  <a:pt x="112024" y="664243"/>
                </a:cubicBezTo>
                <a:lnTo>
                  <a:pt x="686536" y="664243"/>
                </a:lnTo>
                <a:cubicBezTo>
                  <a:pt x="717624" y="664243"/>
                  <a:pt x="742492" y="639691"/>
                  <a:pt x="742492" y="610228"/>
                </a:cubicBezTo>
                <a:lnTo>
                  <a:pt x="742492" y="581992"/>
                </a:lnTo>
                <a:lnTo>
                  <a:pt x="524876" y="581992"/>
                </a:lnTo>
                <a:cubicBezTo>
                  <a:pt x="512440" y="594269"/>
                  <a:pt x="495032" y="600407"/>
                  <a:pt x="487568" y="602862"/>
                </a:cubicBezTo>
                <a:cubicBezTo>
                  <a:pt x="487568" y="602862"/>
                  <a:pt x="486328" y="602862"/>
                  <a:pt x="485084" y="602862"/>
                </a:cubicBezTo>
                <a:lnTo>
                  <a:pt x="306016" y="605317"/>
                </a:lnTo>
                <a:cubicBezTo>
                  <a:pt x="288604" y="605317"/>
                  <a:pt x="273684" y="595496"/>
                  <a:pt x="266224" y="581992"/>
                </a:cubicBezTo>
                <a:close/>
                <a:moveTo>
                  <a:pt x="459374" y="431199"/>
                </a:moveTo>
                <a:cubicBezTo>
                  <a:pt x="428422" y="444700"/>
                  <a:pt x="407376" y="475384"/>
                  <a:pt x="407376" y="512204"/>
                </a:cubicBezTo>
                <a:lnTo>
                  <a:pt x="606702" y="512204"/>
                </a:lnTo>
                <a:lnTo>
                  <a:pt x="606702" y="507295"/>
                </a:lnTo>
                <a:cubicBezTo>
                  <a:pt x="606702" y="475384"/>
                  <a:pt x="586894" y="447155"/>
                  <a:pt x="559656" y="432427"/>
                </a:cubicBezTo>
                <a:cubicBezTo>
                  <a:pt x="559656" y="434881"/>
                  <a:pt x="558418" y="436109"/>
                  <a:pt x="557180" y="437336"/>
                </a:cubicBezTo>
                <a:lnTo>
                  <a:pt x="522514" y="465565"/>
                </a:lnTo>
                <a:cubicBezTo>
                  <a:pt x="518800" y="470474"/>
                  <a:pt x="512610" y="471702"/>
                  <a:pt x="507658" y="471702"/>
                </a:cubicBezTo>
                <a:lnTo>
                  <a:pt x="506420" y="471702"/>
                </a:lnTo>
                <a:cubicBezTo>
                  <a:pt x="501468" y="471702"/>
                  <a:pt x="495276" y="469247"/>
                  <a:pt x="490324" y="465565"/>
                </a:cubicBezTo>
                <a:lnTo>
                  <a:pt x="460612" y="431199"/>
                </a:lnTo>
                <a:cubicBezTo>
                  <a:pt x="460612" y="431199"/>
                  <a:pt x="460612" y="431199"/>
                  <a:pt x="459374" y="431199"/>
                </a:cubicBezTo>
                <a:close/>
                <a:moveTo>
                  <a:pt x="484614" y="427460"/>
                </a:moveTo>
                <a:lnTo>
                  <a:pt x="506516" y="451138"/>
                </a:lnTo>
                <a:cubicBezTo>
                  <a:pt x="506516" y="451138"/>
                  <a:pt x="506516" y="451138"/>
                  <a:pt x="507734" y="451138"/>
                </a:cubicBezTo>
                <a:lnTo>
                  <a:pt x="508950" y="451138"/>
                </a:lnTo>
                <a:cubicBezTo>
                  <a:pt x="508950" y="451138"/>
                  <a:pt x="508950" y="451138"/>
                  <a:pt x="510168" y="449954"/>
                </a:cubicBezTo>
                <a:lnTo>
                  <a:pt x="536936" y="428644"/>
                </a:lnTo>
                <a:close/>
                <a:moveTo>
                  <a:pt x="495262" y="403782"/>
                </a:moveTo>
                <a:lnTo>
                  <a:pt x="521288" y="403782"/>
                </a:lnTo>
                <a:cubicBezTo>
                  <a:pt x="532442" y="403782"/>
                  <a:pt x="542356" y="405016"/>
                  <a:pt x="552270" y="408719"/>
                </a:cubicBezTo>
                <a:lnTo>
                  <a:pt x="553510" y="408719"/>
                </a:lnTo>
                <a:cubicBezTo>
                  <a:pt x="595646" y="422296"/>
                  <a:pt x="625388" y="461792"/>
                  <a:pt x="625388" y="507459"/>
                </a:cubicBezTo>
                <a:lnTo>
                  <a:pt x="625388" y="521036"/>
                </a:lnTo>
                <a:cubicBezTo>
                  <a:pt x="625388" y="527207"/>
                  <a:pt x="621672" y="532144"/>
                  <a:pt x="615474" y="532144"/>
                </a:cubicBezTo>
                <a:lnTo>
                  <a:pt x="397358" y="532144"/>
                </a:lnTo>
                <a:cubicBezTo>
                  <a:pt x="391160" y="532144"/>
                  <a:pt x="387444" y="527207"/>
                  <a:pt x="387444" y="521036"/>
                </a:cubicBezTo>
                <a:lnTo>
                  <a:pt x="387444" y="512396"/>
                </a:lnTo>
                <a:cubicBezTo>
                  <a:pt x="387444" y="451918"/>
                  <a:pt x="435776" y="403782"/>
                  <a:pt x="495262" y="403782"/>
                </a:cubicBezTo>
                <a:close/>
                <a:moveTo>
                  <a:pt x="95864" y="383842"/>
                </a:moveTo>
                <a:lnTo>
                  <a:pt x="246742" y="383842"/>
                </a:lnTo>
                <a:cubicBezTo>
                  <a:pt x="252924" y="383842"/>
                  <a:pt x="256636" y="387361"/>
                  <a:pt x="256636" y="392052"/>
                </a:cubicBezTo>
                <a:lnTo>
                  <a:pt x="256636" y="394398"/>
                </a:lnTo>
                <a:cubicBezTo>
                  <a:pt x="256636" y="400263"/>
                  <a:pt x="252924" y="403782"/>
                  <a:pt x="246742" y="403782"/>
                </a:cubicBezTo>
                <a:lnTo>
                  <a:pt x="95864" y="403782"/>
                </a:lnTo>
                <a:cubicBezTo>
                  <a:pt x="90918" y="403782"/>
                  <a:pt x="87208" y="400263"/>
                  <a:pt x="87208" y="394398"/>
                </a:cubicBezTo>
                <a:lnTo>
                  <a:pt x="87208" y="392052"/>
                </a:lnTo>
                <a:cubicBezTo>
                  <a:pt x="87208" y="387361"/>
                  <a:pt x="90918" y="383842"/>
                  <a:pt x="95864" y="383842"/>
                </a:cubicBezTo>
                <a:close/>
                <a:moveTo>
                  <a:pt x="94626" y="336485"/>
                </a:moveTo>
                <a:lnTo>
                  <a:pt x="269156" y="336485"/>
                </a:lnTo>
                <a:cubicBezTo>
                  <a:pt x="274108" y="336485"/>
                  <a:pt x="279060" y="341177"/>
                  <a:pt x="279060" y="345868"/>
                </a:cubicBezTo>
                <a:lnTo>
                  <a:pt x="279060" y="348214"/>
                </a:lnTo>
                <a:cubicBezTo>
                  <a:pt x="279060" y="352906"/>
                  <a:pt x="274108" y="356425"/>
                  <a:pt x="269156" y="356425"/>
                </a:cubicBezTo>
                <a:lnTo>
                  <a:pt x="94626" y="356425"/>
                </a:lnTo>
                <a:cubicBezTo>
                  <a:pt x="89674" y="356425"/>
                  <a:pt x="85960" y="352906"/>
                  <a:pt x="85960" y="348214"/>
                </a:cubicBezTo>
                <a:lnTo>
                  <a:pt x="85960" y="345868"/>
                </a:lnTo>
                <a:cubicBezTo>
                  <a:pt x="85960" y="341177"/>
                  <a:pt x="89674" y="336485"/>
                  <a:pt x="94626" y="336485"/>
                </a:cubicBezTo>
                <a:close/>
                <a:moveTo>
                  <a:pt x="52984" y="336485"/>
                </a:moveTo>
                <a:cubicBezTo>
                  <a:pt x="58846" y="336485"/>
                  <a:pt x="63536" y="341177"/>
                  <a:pt x="63536" y="347041"/>
                </a:cubicBezTo>
                <a:cubicBezTo>
                  <a:pt x="63536" y="352906"/>
                  <a:pt x="58846" y="356425"/>
                  <a:pt x="52984" y="356425"/>
                </a:cubicBezTo>
                <a:cubicBezTo>
                  <a:pt x="48294" y="356425"/>
                  <a:pt x="43604" y="352906"/>
                  <a:pt x="43604" y="347041"/>
                </a:cubicBezTo>
                <a:cubicBezTo>
                  <a:pt x="43604" y="341177"/>
                  <a:pt x="48294" y="336485"/>
                  <a:pt x="52984" y="336485"/>
                </a:cubicBezTo>
                <a:close/>
                <a:moveTo>
                  <a:pt x="507590" y="317792"/>
                </a:moveTo>
                <a:cubicBezTo>
                  <a:pt x="496538" y="327525"/>
                  <a:pt x="484258" y="329958"/>
                  <a:pt x="473206" y="329958"/>
                </a:cubicBezTo>
                <a:cubicBezTo>
                  <a:pt x="468294" y="329958"/>
                  <a:pt x="464610" y="329958"/>
                  <a:pt x="459698" y="328741"/>
                </a:cubicBezTo>
                <a:cubicBezTo>
                  <a:pt x="459698" y="350639"/>
                  <a:pt x="480574" y="368887"/>
                  <a:pt x="503906" y="368887"/>
                </a:cubicBezTo>
                <a:cubicBezTo>
                  <a:pt x="522326" y="368887"/>
                  <a:pt x="537062" y="359155"/>
                  <a:pt x="545658" y="345773"/>
                </a:cubicBezTo>
                <a:cubicBezTo>
                  <a:pt x="528466" y="344556"/>
                  <a:pt x="516186" y="331174"/>
                  <a:pt x="507590" y="317792"/>
                </a:cubicBezTo>
                <a:close/>
                <a:moveTo>
                  <a:pt x="95854" y="295360"/>
                </a:moveTo>
                <a:lnTo>
                  <a:pt x="246732" y="295360"/>
                </a:lnTo>
                <a:cubicBezTo>
                  <a:pt x="251678" y="295360"/>
                  <a:pt x="255388" y="298879"/>
                  <a:pt x="255388" y="303570"/>
                </a:cubicBezTo>
                <a:lnTo>
                  <a:pt x="255388" y="307089"/>
                </a:lnTo>
                <a:cubicBezTo>
                  <a:pt x="255388" y="311781"/>
                  <a:pt x="251678" y="315300"/>
                  <a:pt x="246732" y="315300"/>
                </a:cubicBezTo>
                <a:lnTo>
                  <a:pt x="95854" y="315300"/>
                </a:lnTo>
                <a:cubicBezTo>
                  <a:pt x="89672" y="315300"/>
                  <a:pt x="85960" y="311781"/>
                  <a:pt x="85960" y="307089"/>
                </a:cubicBezTo>
                <a:lnTo>
                  <a:pt x="85960" y="303570"/>
                </a:lnTo>
                <a:cubicBezTo>
                  <a:pt x="85960" y="298879"/>
                  <a:pt x="89672" y="295360"/>
                  <a:pt x="95854" y="295360"/>
                </a:cubicBezTo>
                <a:close/>
                <a:moveTo>
                  <a:pt x="503970" y="285390"/>
                </a:moveTo>
                <a:cubicBezTo>
                  <a:pt x="486782" y="285390"/>
                  <a:pt x="472048" y="295058"/>
                  <a:pt x="464682" y="308351"/>
                </a:cubicBezTo>
                <a:cubicBezTo>
                  <a:pt x="474504" y="310768"/>
                  <a:pt x="489236" y="311976"/>
                  <a:pt x="502742" y="293849"/>
                </a:cubicBezTo>
                <a:cubicBezTo>
                  <a:pt x="502742" y="292641"/>
                  <a:pt x="503970" y="292641"/>
                  <a:pt x="503970" y="292641"/>
                </a:cubicBezTo>
                <a:cubicBezTo>
                  <a:pt x="503970" y="291433"/>
                  <a:pt x="503970" y="291433"/>
                  <a:pt x="505198" y="291433"/>
                </a:cubicBezTo>
                <a:cubicBezTo>
                  <a:pt x="505198" y="291433"/>
                  <a:pt x="505198" y="291433"/>
                  <a:pt x="506426" y="291433"/>
                </a:cubicBezTo>
                <a:cubicBezTo>
                  <a:pt x="506426" y="290224"/>
                  <a:pt x="507652" y="290224"/>
                  <a:pt x="507652" y="290224"/>
                </a:cubicBezTo>
                <a:lnTo>
                  <a:pt x="508880" y="290224"/>
                </a:lnTo>
                <a:cubicBezTo>
                  <a:pt x="508880" y="290224"/>
                  <a:pt x="508880" y="290224"/>
                  <a:pt x="510108" y="289016"/>
                </a:cubicBezTo>
                <a:lnTo>
                  <a:pt x="511336" y="289016"/>
                </a:lnTo>
                <a:cubicBezTo>
                  <a:pt x="512564" y="289016"/>
                  <a:pt x="512564" y="289016"/>
                  <a:pt x="512564" y="290224"/>
                </a:cubicBezTo>
                <a:cubicBezTo>
                  <a:pt x="512564" y="290224"/>
                  <a:pt x="512564" y="290224"/>
                  <a:pt x="513792" y="290224"/>
                </a:cubicBezTo>
                <a:lnTo>
                  <a:pt x="515020" y="290224"/>
                </a:lnTo>
                <a:cubicBezTo>
                  <a:pt x="515020" y="290224"/>
                  <a:pt x="515020" y="290224"/>
                  <a:pt x="515020" y="291433"/>
                </a:cubicBezTo>
                <a:lnTo>
                  <a:pt x="516248" y="291433"/>
                </a:lnTo>
                <a:cubicBezTo>
                  <a:pt x="517474" y="291433"/>
                  <a:pt x="517474" y="292641"/>
                  <a:pt x="517474" y="292641"/>
                </a:cubicBezTo>
                <a:cubicBezTo>
                  <a:pt x="518702" y="292641"/>
                  <a:pt x="518702" y="293849"/>
                  <a:pt x="518702" y="293849"/>
                </a:cubicBezTo>
                <a:lnTo>
                  <a:pt x="519930" y="295058"/>
                </a:lnTo>
                <a:lnTo>
                  <a:pt x="519930" y="296266"/>
                </a:lnTo>
                <a:cubicBezTo>
                  <a:pt x="519930" y="297475"/>
                  <a:pt x="530980" y="326478"/>
                  <a:pt x="549396" y="325269"/>
                </a:cubicBezTo>
                <a:cubicBezTo>
                  <a:pt x="549396" y="302309"/>
                  <a:pt x="529752" y="285390"/>
                  <a:pt x="503970" y="285390"/>
                </a:cubicBezTo>
                <a:close/>
                <a:moveTo>
                  <a:pt x="503930" y="265450"/>
                </a:moveTo>
                <a:cubicBezTo>
                  <a:pt x="540954" y="265450"/>
                  <a:pt x="570574" y="292593"/>
                  <a:pt x="570574" y="327139"/>
                </a:cubicBezTo>
                <a:cubicBezTo>
                  <a:pt x="570574" y="360451"/>
                  <a:pt x="540954" y="388827"/>
                  <a:pt x="503930" y="388827"/>
                </a:cubicBezTo>
                <a:cubicBezTo>
                  <a:pt x="468140" y="388827"/>
                  <a:pt x="438520" y="360451"/>
                  <a:pt x="438520" y="327139"/>
                </a:cubicBezTo>
                <a:cubicBezTo>
                  <a:pt x="438520" y="292593"/>
                  <a:pt x="468140" y="265450"/>
                  <a:pt x="503930" y="265450"/>
                </a:cubicBezTo>
                <a:close/>
                <a:moveTo>
                  <a:pt x="594408" y="260465"/>
                </a:moveTo>
                <a:cubicBezTo>
                  <a:pt x="593164" y="260465"/>
                  <a:pt x="590676" y="261707"/>
                  <a:pt x="588192" y="261707"/>
                </a:cubicBezTo>
                <a:lnTo>
                  <a:pt x="386840" y="261707"/>
                </a:lnTo>
                <a:lnTo>
                  <a:pt x="386840" y="435508"/>
                </a:lnTo>
                <a:cubicBezTo>
                  <a:pt x="386840" y="461578"/>
                  <a:pt x="365708" y="482682"/>
                  <a:pt x="340852" y="482682"/>
                </a:cubicBezTo>
                <a:lnTo>
                  <a:pt x="127068" y="482682"/>
                </a:lnTo>
                <a:lnTo>
                  <a:pt x="127068" y="560892"/>
                </a:lnTo>
                <a:lnTo>
                  <a:pt x="273732" y="560892"/>
                </a:lnTo>
                <a:cubicBezTo>
                  <a:pt x="277460" y="560892"/>
                  <a:pt x="281192" y="562134"/>
                  <a:pt x="282432" y="567100"/>
                </a:cubicBezTo>
                <a:cubicBezTo>
                  <a:pt x="286160" y="577031"/>
                  <a:pt x="294864" y="583238"/>
                  <a:pt x="306048" y="583238"/>
                </a:cubicBezTo>
                <a:lnTo>
                  <a:pt x="482544" y="581997"/>
                </a:lnTo>
                <a:cubicBezTo>
                  <a:pt x="488760" y="580755"/>
                  <a:pt x="503672" y="574548"/>
                  <a:pt x="512372" y="563375"/>
                </a:cubicBezTo>
                <a:cubicBezTo>
                  <a:pt x="514860" y="560892"/>
                  <a:pt x="517344" y="560892"/>
                  <a:pt x="519832" y="560892"/>
                </a:cubicBezTo>
                <a:lnTo>
                  <a:pt x="666496" y="560892"/>
                </a:lnTo>
                <a:lnTo>
                  <a:pt x="666496" y="265431"/>
                </a:lnTo>
                <a:lnTo>
                  <a:pt x="665252" y="265431"/>
                </a:lnTo>
                <a:lnTo>
                  <a:pt x="624236" y="295225"/>
                </a:lnTo>
                <a:cubicBezTo>
                  <a:pt x="620508" y="297708"/>
                  <a:pt x="616780" y="297708"/>
                  <a:pt x="613052" y="297708"/>
                </a:cubicBezTo>
                <a:cubicBezTo>
                  <a:pt x="609320" y="297708"/>
                  <a:pt x="604348" y="297708"/>
                  <a:pt x="601864" y="293984"/>
                </a:cubicBezTo>
                <a:cubicBezTo>
                  <a:pt x="594408" y="289018"/>
                  <a:pt x="591920" y="281570"/>
                  <a:pt x="594408" y="274121"/>
                </a:cubicBezTo>
                <a:lnTo>
                  <a:pt x="598136" y="261707"/>
                </a:lnTo>
                <a:cubicBezTo>
                  <a:pt x="595648" y="261707"/>
                  <a:pt x="594408" y="260465"/>
                  <a:pt x="594408" y="260465"/>
                </a:cubicBezTo>
                <a:close/>
                <a:moveTo>
                  <a:pt x="95864" y="254234"/>
                </a:moveTo>
                <a:lnTo>
                  <a:pt x="267910" y="254234"/>
                </a:lnTo>
                <a:cubicBezTo>
                  <a:pt x="274100" y="254234"/>
                  <a:pt x="277812" y="258907"/>
                  <a:pt x="277812" y="262412"/>
                </a:cubicBezTo>
                <a:lnTo>
                  <a:pt x="277812" y="264749"/>
                </a:lnTo>
                <a:cubicBezTo>
                  <a:pt x="277812" y="269422"/>
                  <a:pt x="274100" y="272927"/>
                  <a:pt x="267910" y="272927"/>
                </a:cubicBezTo>
                <a:lnTo>
                  <a:pt x="95864" y="272927"/>
                </a:lnTo>
                <a:cubicBezTo>
                  <a:pt x="89674" y="272927"/>
                  <a:pt x="85960" y="269422"/>
                  <a:pt x="85960" y="264749"/>
                </a:cubicBezTo>
                <a:lnTo>
                  <a:pt x="85960" y="262412"/>
                </a:lnTo>
                <a:cubicBezTo>
                  <a:pt x="85960" y="258907"/>
                  <a:pt x="89674" y="254234"/>
                  <a:pt x="95864" y="254234"/>
                </a:cubicBezTo>
                <a:close/>
                <a:moveTo>
                  <a:pt x="52984" y="254234"/>
                </a:moveTo>
                <a:cubicBezTo>
                  <a:pt x="58846" y="254234"/>
                  <a:pt x="63536" y="258926"/>
                  <a:pt x="63536" y="263617"/>
                </a:cubicBezTo>
                <a:cubicBezTo>
                  <a:pt x="63536" y="269482"/>
                  <a:pt x="58846" y="274174"/>
                  <a:pt x="52984" y="274174"/>
                </a:cubicBezTo>
                <a:cubicBezTo>
                  <a:pt x="48294" y="274174"/>
                  <a:pt x="43604" y="269482"/>
                  <a:pt x="43604" y="263617"/>
                </a:cubicBezTo>
                <a:cubicBezTo>
                  <a:pt x="43604" y="258926"/>
                  <a:pt x="48294" y="254234"/>
                  <a:pt x="52984" y="254234"/>
                </a:cubicBezTo>
                <a:close/>
                <a:moveTo>
                  <a:pt x="21180" y="228063"/>
                </a:moveTo>
                <a:lnTo>
                  <a:pt x="21180" y="435077"/>
                </a:lnTo>
                <a:cubicBezTo>
                  <a:pt x="21180" y="449952"/>
                  <a:pt x="32352" y="461108"/>
                  <a:pt x="46004" y="461108"/>
                </a:cubicBezTo>
                <a:lnTo>
                  <a:pt x="340196" y="461108"/>
                </a:lnTo>
                <a:cubicBezTo>
                  <a:pt x="355092" y="461108"/>
                  <a:pt x="366264" y="449952"/>
                  <a:pt x="366264" y="435077"/>
                </a:cubicBezTo>
                <a:lnTo>
                  <a:pt x="366264" y="228063"/>
                </a:lnTo>
                <a:close/>
                <a:moveTo>
                  <a:pt x="624766" y="184445"/>
                </a:moveTo>
                <a:cubicBezTo>
                  <a:pt x="630606" y="184445"/>
                  <a:pt x="634108" y="189118"/>
                  <a:pt x="634108" y="193791"/>
                </a:cubicBezTo>
                <a:cubicBezTo>
                  <a:pt x="634108" y="199633"/>
                  <a:pt x="630606" y="203138"/>
                  <a:pt x="624766" y="203138"/>
                </a:cubicBezTo>
                <a:cubicBezTo>
                  <a:pt x="618926" y="203138"/>
                  <a:pt x="615422" y="199633"/>
                  <a:pt x="615422" y="193791"/>
                </a:cubicBezTo>
                <a:cubicBezTo>
                  <a:pt x="615422" y="189118"/>
                  <a:pt x="618926" y="184445"/>
                  <a:pt x="624766" y="184445"/>
                </a:cubicBezTo>
                <a:close/>
                <a:moveTo>
                  <a:pt x="754328" y="183199"/>
                </a:moveTo>
                <a:cubicBezTo>
                  <a:pt x="759000" y="183199"/>
                  <a:pt x="763672" y="187891"/>
                  <a:pt x="763672" y="192582"/>
                </a:cubicBezTo>
                <a:cubicBezTo>
                  <a:pt x="763672" y="197274"/>
                  <a:pt x="759000" y="203139"/>
                  <a:pt x="754328" y="203139"/>
                </a:cubicBezTo>
                <a:cubicBezTo>
                  <a:pt x="749656" y="203139"/>
                  <a:pt x="744984" y="197274"/>
                  <a:pt x="744984" y="192582"/>
                </a:cubicBezTo>
                <a:cubicBezTo>
                  <a:pt x="744984" y="187891"/>
                  <a:pt x="749656" y="183199"/>
                  <a:pt x="754328" y="183199"/>
                </a:cubicBezTo>
                <a:close/>
                <a:moveTo>
                  <a:pt x="710762" y="183199"/>
                </a:moveTo>
                <a:cubicBezTo>
                  <a:pt x="716624" y="183199"/>
                  <a:pt x="721316" y="187891"/>
                  <a:pt x="721316" y="192582"/>
                </a:cubicBezTo>
                <a:cubicBezTo>
                  <a:pt x="721316" y="197274"/>
                  <a:pt x="716624" y="203139"/>
                  <a:pt x="710762" y="203139"/>
                </a:cubicBezTo>
                <a:cubicBezTo>
                  <a:pt x="706072" y="203139"/>
                  <a:pt x="701382" y="197274"/>
                  <a:pt x="701382" y="192582"/>
                </a:cubicBezTo>
                <a:cubicBezTo>
                  <a:pt x="701382" y="187891"/>
                  <a:pt x="706072" y="183199"/>
                  <a:pt x="710762" y="183199"/>
                </a:cubicBezTo>
                <a:close/>
                <a:moveTo>
                  <a:pt x="668368" y="183199"/>
                </a:moveTo>
                <a:cubicBezTo>
                  <a:pt x="673040" y="183199"/>
                  <a:pt x="677712" y="187891"/>
                  <a:pt x="677712" y="192582"/>
                </a:cubicBezTo>
                <a:cubicBezTo>
                  <a:pt x="677712" y="197274"/>
                  <a:pt x="673040" y="203139"/>
                  <a:pt x="668368" y="203139"/>
                </a:cubicBezTo>
                <a:cubicBezTo>
                  <a:pt x="662528" y="203139"/>
                  <a:pt x="659024" y="197274"/>
                  <a:pt x="659024" y="192582"/>
                </a:cubicBezTo>
                <a:cubicBezTo>
                  <a:pt x="659024" y="187891"/>
                  <a:pt x="662528" y="183199"/>
                  <a:pt x="668368" y="183199"/>
                </a:cubicBezTo>
                <a:close/>
                <a:moveTo>
                  <a:pt x="136450" y="168244"/>
                </a:moveTo>
                <a:lnTo>
                  <a:pt x="138794" y="168244"/>
                </a:lnTo>
                <a:cubicBezTo>
                  <a:pt x="143484" y="168244"/>
                  <a:pt x="147002" y="170590"/>
                  <a:pt x="147002" y="176454"/>
                </a:cubicBezTo>
                <a:lnTo>
                  <a:pt x="147002" y="178800"/>
                </a:lnTo>
                <a:cubicBezTo>
                  <a:pt x="147002" y="183492"/>
                  <a:pt x="143484" y="188184"/>
                  <a:pt x="138794" y="188184"/>
                </a:cubicBezTo>
                <a:lnTo>
                  <a:pt x="136450" y="188184"/>
                </a:lnTo>
                <a:cubicBezTo>
                  <a:pt x="130586" y="188184"/>
                  <a:pt x="127068" y="183492"/>
                  <a:pt x="127068" y="178800"/>
                </a:cubicBezTo>
                <a:lnTo>
                  <a:pt x="127068" y="176454"/>
                </a:lnTo>
                <a:cubicBezTo>
                  <a:pt x="127068" y="170590"/>
                  <a:pt x="130586" y="168244"/>
                  <a:pt x="136450" y="168244"/>
                </a:cubicBezTo>
                <a:close/>
                <a:moveTo>
                  <a:pt x="96514" y="168244"/>
                </a:moveTo>
                <a:cubicBezTo>
                  <a:pt x="102376" y="168244"/>
                  <a:pt x="105894" y="171763"/>
                  <a:pt x="105894" y="177627"/>
                </a:cubicBezTo>
                <a:cubicBezTo>
                  <a:pt x="105894" y="183492"/>
                  <a:pt x="102376" y="188184"/>
                  <a:pt x="96514" y="188184"/>
                </a:cubicBezTo>
                <a:cubicBezTo>
                  <a:pt x="90652" y="188184"/>
                  <a:pt x="85960" y="183492"/>
                  <a:pt x="85960" y="177627"/>
                </a:cubicBezTo>
                <a:cubicBezTo>
                  <a:pt x="85960" y="171763"/>
                  <a:pt x="90652" y="168244"/>
                  <a:pt x="96514" y="168244"/>
                </a:cubicBezTo>
                <a:close/>
                <a:moveTo>
                  <a:pt x="51770" y="168244"/>
                </a:moveTo>
                <a:lnTo>
                  <a:pt x="55300" y="168244"/>
                </a:lnTo>
                <a:cubicBezTo>
                  <a:pt x="58830" y="168244"/>
                  <a:pt x="63536" y="170590"/>
                  <a:pt x="63536" y="176454"/>
                </a:cubicBezTo>
                <a:lnTo>
                  <a:pt x="63536" y="178800"/>
                </a:lnTo>
                <a:cubicBezTo>
                  <a:pt x="63536" y="183492"/>
                  <a:pt x="58830" y="188184"/>
                  <a:pt x="55300" y="188184"/>
                </a:cubicBezTo>
                <a:lnTo>
                  <a:pt x="51770" y="188184"/>
                </a:lnTo>
                <a:cubicBezTo>
                  <a:pt x="47064" y="188184"/>
                  <a:pt x="42358" y="183492"/>
                  <a:pt x="42358" y="178800"/>
                </a:cubicBezTo>
                <a:lnTo>
                  <a:pt x="42358" y="176454"/>
                </a:lnTo>
                <a:cubicBezTo>
                  <a:pt x="42358" y="170590"/>
                  <a:pt x="47064" y="168244"/>
                  <a:pt x="51770" y="168244"/>
                </a:cubicBezTo>
                <a:close/>
                <a:moveTo>
                  <a:pt x="45992" y="145812"/>
                </a:moveTo>
                <a:cubicBezTo>
                  <a:pt x="32344" y="145812"/>
                  <a:pt x="21180" y="156808"/>
                  <a:pt x="21180" y="170248"/>
                </a:cubicBezTo>
                <a:lnTo>
                  <a:pt x="21180" y="208123"/>
                </a:lnTo>
                <a:lnTo>
                  <a:pt x="320168" y="208123"/>
                </a:lnTo>
                <a:cubicBezTo>
                  <a:pt x="297836" y="192240"/>
                  <a:pt x="280468" y="170248"/>
                  <a:pt x="273024" y="145812"/>
                </a:cubicBezTo>
                <a:close/>
                <a:moveTo>
                  <a:pt x="617708" y="142073"/>
                </a:moveTo>
                <a:cubicBezTo>
                  <a:pt x="597888" y="142073"/>
                  <a:pt x="581786" y="156889"/>
                  <a:pt x="581786" y="176645"/>
                </a:cubicBezTo>
                <a:lnTo>
                  <a:pt x="581786" y="209981"/>
                </a:lnTo>
                <a:cubicBezTo>
                  <a:pt x="581786" y="226032"/>
                  <a:pt x="595412" y="240849"/>
                  <a:pt x="612752" y="243318"/>
                </a:cubicBezTo>
                <a:lnTo>
                  <a:pt x="623900" y="245788"/>
                </a:lnTo>
                <a:lnTo>
                  <a:pt x="615230" y="275420"/>
                </a:lnTo>
                <a:lnTo>
                  <a:pt x="659822" y="243318"/>
                </a:lnTo>
                <a:lnTo>
                  <a:pt x="762632" y="243318"/>
                </a:lnTo>
                <a:cubicBezTo>
                  <a:pt x="782452" y="243318"/>
                  <a:pt x="798554" y="228502"/>
                  <a:pt x="798554" y="209981"/>
                </a:cubicBezTo>
                <a:lnTo>
                  <a:pt x="798554" y="176645"/>
                </a:lnTo>
                <a:cubicBezTo>
                  <a:pt x="798554" y="156889"/>
                  <a:pt x="782452" y="142073"/>
                  <a:pt x="762632" y="142073"/>
                </a:cubicBezTo>
                <a:close/>
                <a:moveTo>
                  <a:pt x="454112" y="124623"/>
                </a:moveTo>
                <a:cubicBezTo>
                  <a:pt x="451700" y="150291"/>
                  <a:pt x="443260" y="172292"/>
                  <a:pt x="436028" y="188181"/>
                </a:cubicBezTo>
                <a:cubicBezTo>
                  <a:pt x="456524" y="173514"/>
                  <a:pt x="470988" y="150291"/>
                  <a:pt x="473400" y="124623"/>
                </a:cubicBezTo>
                <a:close/>
                <a:moveTo>
                  <a:pt x="392424" y="124623"/>
                </a:moveTo>
                <a:lnTo>
                  <a:pt x="392424" y="204382"/>
                </a:lnTo>
                <a:cubicBezTo>
                  <a:pt x="396052" y="203155"/>
                  <a:pt x="399680" y="203155"/>
                  <a:pt x="403308" y="201928"/>
                </a:cubicBezTo>
                <a:lnTo>
                  <a:pt x="404516" y="201928"/>
                </a:lnTo>
                <a:cubicBezTo>
                  <a:pt x="405724" y="199474"/>
                  <a:pt x="429908" y="168797"/>
                  <a:pt x="433536" y="124623"/>
                </a:cubicBezTo>
                <a:close/>
                <a:moveTo>
                  <a:pt x="331380" y="124623"/>
                </a:moveTo>
                <a:cubicBezTo>
                  <a:pt x="333796" y="149164"/>
                  <a:pt x="342252" y="176160"/>
                  <a:pt x="362788" y="203155"/>
                </a:cubicBezTo>
                <a:cubicBezTo>
                  <a:pt x="366412" y="203155"/>
                  <a:pt x="368828" y="203155"/>
                  <a:pt x="371248" y="204382"/>
                </a:cubicBezTo>
                <a:lnTo>
                  <a:pt x="371248" y="124623"/>
                </a:lnTo>
                <a:close/>
                <a:moveTo>
                  <a:pt x="290272" y="124623"/>
                </a:moveTo>
                <a:cubicBezTo>
                  <a:pt x="293896" y="151523"/>
                  <a:pt x="308392" y="174755"/>
                  <a:pt x="330136" y="189427"/>
                </a:cubicBezTo>
                <a:cubicBezTo>
                  <a:pt x="318056" y="167418"/>
                  <a:pt x="312016" y="145409"/>
                  <a:pt x="310808" y="124623"/>
                </a:cubicBezTo>
                <a:close/>
                <a:moveTo>
                  <a:pt x="327644" y="37390"/>
                </a:moveTo>
                <a:cubicBezTo>
                  <a:pt x="307128" y="52068"/>
                  <a:pt x="292644" y="76531"/>
                  <a:pt x="289024" y="103440"/>
                </a:cubicBezTo>
                <a:lnTo>
                  <a:pt x="310748" y="103440"/>
                </a:lnTo>
                <a:cubicBezTo>
                  <a:pt x="311956" y="76531"/>
                  <a:pt x="320404" y="53291"/>
                  <a:pt x="327644" y="37390"/>
                </a:cubicBezTo>
                <a:close/>
                <a:moveTo>
                  <a:pt x="433536" y="34898"/>
                </a:moveTo>
                <a:cubicBezTo>
                  <a:pt x="446824" y="59378"/>
                  <a:pt x="451656" y="81409"/>
                  <a:pt x="454072" y="103441"/>
                </a:cubicBezTo>
                <a:lnTo>
                  <a:pt x="473400" y="103441"/>
                </a:lnTo>
                <a:cubicBezTo>
                  <a:pt x="470984" y="75290"/>
                  <a:pt x="455280" y="49586"/>
                  <a:pt x="433536" y="34898"/>
                </a:cubicBezTo>
                <a:close/>
                <a:moveTo>
                  <a:pt x="392424" y="19943"/>
                </a:moveTo>
                <a:lnTo>
                  <a:pt x="392424" y="21171"/>
                </a:lnTo>
                <a:lnTo>
                  <a:pt x="392424" y="103440"/>
                </a:lnTo>
                <a:lnTo>
                  <a:pt x="433536" y="103440"/>
                </a:lnTo>
                <a:cubicBezTo>
                  <a:pt x="431116" y="77654"/>
                  <a:pt x="422652" y="49413"/>
                  <a:pt x="399680" y="21171"/>
                </a:cubicBezTo>
                <a:cubicBezTo>
                  <a:pt x="397260" y="21171"/>
                  <a:pt x="394844" y="19943"/>
                  <a:pt x="392424" y="19943"/>
                </a:cubicBezTo>
                <a:close/>
                <a:moveTo>
                  <a:pt x="371248" y="19943"/>
                </a:moveTo>
                <a:cubicBezTo>
                  <a:pt x="366412" y="19943"/>
                  <a:pt x="362788" y="22399"/>
                  <a:pt x="357956" y="22399"/>
                </a:cubicBezTo>
                <a:cubicBezTo>
                  <a:pt x="351916" y="32222"/>
                  <a:pt x="333796" y="62920"/>
                  <a:pt x="331380" y="103440"/>
                </a:cubicBezTo>
                <a:lnTo>
                  <a:pt x="371248" y="103440"/>
                </a:lnTo>
                <a:lnTo>
                  <a:pt x="371248" y="21171"/>
                </a:lnTo>
                <a:close/>
                <a:moveTo>
                  <a:pt x="381876" y="0"/>
                </a:moveTo>
                <a:cubicBezTo>
                  <a:pt x="444072" y="0"/>
                  <a:pt x="495072" y="49759"/>
                  <a:pt x="495072" y="111957"/>
                </a:cubicBezTo>
                <a:cubicBezTo>
                  <a:pt x="495072" y="172911"/>
                  <a:pt x="447804" y="222670"/>
                  <a:pt x="386852" y="226402"/>
                </a:cubicBezTo>
                <a:lnTo>
                  <a:pt x="386852" y="241329"/>
                </a:lnTo>
                <a:lnTo>
                  <a:pt x="570948" y="241329"/>
                </a:lnTo>
                <a:cubicBezTo>
                  <a:pt x="564728" y="232621"/>
                  <a:pt x="561000" y="221426"/>
                  <a:pt x="561000" y="210230"/>
                </a:cubicBezTo>
                <a:lnTo>
                  <a:pt x="561000" y="176643"/>
                </a:lnTo>
                <a:cubicBezTo>
                  <a:pt x="561000" y="146788"/>
                  <a:pt x="585876" y="121909"/>
                  <a:pt x="616972" y="121909"/>
                </a:cubicBezTo>
                <a:lnTo>
                  <a:pt x="762508" y="121909"/>
                </a:lnTo>
                <a:cubicBezTo>
                  <a:pt x="793608" y="121909"/>
                  <a:pt x="818484" y="146788"/>
                  <a:pt x="818484" y="176643"/>
                </a:cubicBezTo>
                <a:lnTo>
                  <a:pt x="818484" y="210230"/>
                </a:lnTo>
                <a:cubicBezTo>
                  <a:pt x="818484" y="240085"/>
                  <a:pt x="793608" y="264964"/>
                  <a:pt x="762508" y="264964"/>
                </a:cubicBezTo>
                <a:lnTo>
                  <a:pt x="686632" y="264964"/>
                </a:lnTo>
                <a:lnTo>
                  <a:pt x="686632" y="561028"/>
                </a:lnTo>
                <a:lnTo>
                  <a:pt x="751316" y="561028"/>
                </a:lnTo>
                <a:cubicBezTo>
                  <a:pt x="757536" y="561028"/>
                  <a:pt x="762508" y="566004"/>
                  <a:pt x="762508" y="572223"/>
                </a:cubicBezTo>
                <a:lnTo>
                  <a:pt x="762508" y="609542"/>
                </a:lnTo>
                <a:cubicBezTo>
                  <a:pt x="762508" y="650593"/>
                  <a:pt x="727680" y="684180"/>
                  <a:pt x="686632" y="684180"/>
                </a:cubicBezTo>
                <a:lnTo>
                  <a:pt x="111952" y="684180"/>
                </a:lnTo>
                <a:cubicBezTo>
                  <a:pt x="70904" y="684180"/>
                  <a:pt x="37316" y="650593"/>
                  <a:pt x="37316" y="610786"/>
                </a:cubicBezTo>
                <a:lnTo>
                  <a:pt x="37316" y="574711"/>
                </a:lnTo>
                <a:cubicBezTo>
                  <a:pt x="37316" y="567248"/>
                  <a:pt x="44780" y="561028"/>
                  <a:pt x="52244" y="561028"/>
                </a:cubicBezTo>
                <a:lnTo>
                  <a:pt x="106976" y="561028"/>
                </a:lnTo>
                <a:lnTo>
                  <a:pt x="106976" y="482658"/>
                </a:lnTo>
                <a:lnTo>
                  <a:pt x="46024" y="482658"/>
                </a:lnTo>
                <a:cubicBezTo>
                  <a:pt x="21148" y="482658"/>
                  <a:pt x="0" y="461511"/>
                  <a:pt x="0" y="435388"/>
                </a:cubicBezTo>
                <a:lnTo>
                  <a:pt x="0" y="170423"/>
                </a:lnTo>
                <a:cubicBezTo>
                  <a:pt x="0" y="145544"/>
                  <a:pt x="21148" y="124396"/>
                  <a:pt x="46024" y="124396"/>
                </a:cubicBezTo>
                <a:lnTo>
                  <a:pt x="268684" y="124396"/>
                </a:lnTo>
                <a:cubicBezTo>
                  <a:pt x="268684" y="120665"/>
                  <a:pt x="268684" y="116933"/>
                  <a:pt x="268684" y="111957"/>
                </a:cubicBezTo>
                <a:cubicBezTo>
                  <a:pt x="268684" y="60954"/>
                  <a:pt x="302268" y="18660"/>
                  <a:pt x="349536" y="4976"/>
                </a:cubicBezTo>
                <a:lnTo>
                  <a:pt x="350780" y="3732"/>
                </a:lnTo>
                <a:cubicBezTo>
                  <a:pt x="360732" y="1244"/>
                  <a:pt x="371924" y="0"/>
                  <a:pt x="381876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E5175FC3-77C1-054D-BC82-D63D67243F7F}"/>
              </a:ext>
            </a:extLst>
          </p:cNvPr>
          <p:cNvSpPr/>
          <p:nvPr/>
        </p:nvSpPr>
        <p:spPr>
          <a:xfrm>
            <a:off x="19682268" y="7732853"/>
            <a:ext cx="797306" cy="731537"/>
          </a:xfrm>
          <a:custGeom>
            <a:avLst/>
            <a:gdLst>
              <a:gd name="connsiteX0" fmla="*/ 398652 w 797306"/>
              <a:gd name="connsiteY0" fmla="*/ 509708 h 731537"/>
              <a:gd name="connsiteX1" fmla="*/ 398652 w 797306"/>
              <a:gd name="connsiteY1" fmla="*/ 600916 h 731537"/>
              <a:gd name="connsiteX2" fmla="*/ 419258 w 797306"/>
              <a:gd name="connsiteY2" fmla="*/ 621869 h 731537"/>
              <a:gd name="connsiteX3" fmla="*/ 422894 w 797306"/>
              <a:gd name="connsiteY3" fmla="*/ 621869 h 731537"/>
              <a:gd name="connsiteX4" fmla="*/ 443500 w 797306"/>
              <a:gd name="connsiteY4" fmla="*/ 600916 h 731537"/>
              <a:gd name="connsiteX5" fmla="*/ 443500 w 797306"/>
              <a:gd name="connsiteY5" fmla="*/ 509708 h 731537"/>
              <a:gd name="connsiteX6" fmla="*/ 347276 w 797306"/>
              <a:gd name="connsiteY6" fmla="*/ 509708 h 731537"/>
              <a:gd name="connsiteX7" fmla="*/ 279046 w 797306"/>
              <a:gd name="connsiteY7" fmla="*/ 681865 h 731537"/>
              <a:gd name="connsiteX8" fmla="*/ 279046 w 797306"/>
              <a:gd name="connsiteY8" fmla="*/ 706635 h 731537"/>
              <a:gd name="connsiteX9" fmla="*/ 285248 w 797306"/>
              <a:gd name="connsiteY9" fmla="*/ 710351 h 731537"/>
              <a:gd name="connsiteX10" fmla="*/ 566850 w 797306"/>
              <a:gd name="connsiteY10" fmla="*/ 710351 h 731537"/>
              <a:gd name="connsiteX11" fmla="*/ 569332 w 797306"/>
              <a:gd name="connsiteY11" fmla="*/ 710351 h 731537"/>
              <a:gd name="connsiteX12" fmla="*/ 565610 w 797306"/>
              <a:gd name="connsiteY12" fmla="*/ 681865 h 731537"/>
              <a:gd name="connsiteX13" fmla="*/ 497380 w 797306"/>
              <a:gd name="connsiteY13" fmla="*/ 509708 h 731537"/>
              <a:gd name="connsiteX14" fmla="*/ 465126 w 797306"/>
              <a:gd name="connsiteY14" fmla="*/ 509708 h 731537"/>
              <a:gd name="connsiteX15" fmla="*/ 465126 w 797306"/>
              <a:gd name="connsiteY15" fmla="*/ 601360 h 731537"/>
              <a:gd name="connsiteX16" fmla="*/ 422948 w 797306"/>
              <a:gd name="connsiteY16" fmla="*/ 642232 h 731537"/>
              <a:gd name="connsiteX17" fmla="*/ 419226 w 797306"/>
              <a:gd name="connsiteY17" fmla="*/ 642232 h 731537"/>
              <a:gd name="connsiteX18" fmla="*/ 377048 w 797306"/>
              <a:gd name="connsiteY18" fmla="*/ 601360 h 731537"/>
              <a:gd name="connsiteX19" fmla="*/ 377048 w 797306"/>
              <a:gd name="connsiteY19" fmla="*/ 509708 h 731537"/>
              <a:gd name="connsiteX20" fmla="*/ 298938 w 797306"/>
              <a:gd name="connsiteY20" fmla="*/ 444904 h 731537"/>
              <a:gd name="connsiteX21" fmla="*/ 520792 w 797306"/>
              <a:gd name="connsiteY21" fmla="*/ 444904 h 731537"/>
              <a:gd name="connsiteX22" fmla="*/ 530708 w 797306"/>
              <a:gd name="connsiteY22" fmla="*/ 454288 h 731537"/>
              <a:gd name="connsiteX23" fmla="*/ 520792 w 797306"/>
              <a:gd name="connsiteY23" fmla="*/ 464844 h 731537"/>
              <a:gd name="connsiteX24" fmla="*/ 298938 w 797306"/>
              <a:gd name="connsiteY24" fmla="*/ 464844 h 731537"/>
              <a:gd name="connsiteX25" fmla="*/ 289024 w 797306"/>
              <a:gd name="connsiteY25" fmla="*/ 454288 h 731537"/>
              <a:gd name="connsiteX26" fmla="*/ 298938 w 797306"/>
              <a:gd name="connsiteY26" fmla="*/ 444904 h 731537"/>
              <a:gd name="connsiteX27" fmla="*/ 19932 w 797306"/>
              <a:gd name="connsiteY27" fmla="*/ 408763 h 731537"/>
              <a:gd name="connsiteX28" fmla="*/ 19932 w 797306"/>
              <a:gd name="connsiteY28" fmla="*/ 463981 h 731537"/>
              <a:gd name="connsiteX29" fmla="*/ 46050 w 797306"/>
              <a:gd name="connsiteY29" fmla="*/ 488522 h 731537"/>
              <a:gd name="connsiteX30" fmla="*/ 339574 w 797306"/>
              <a:gd name="connsiteY30" fmla="*/ 488522 h 731537"/>
              <a:gd name="connsiteX31" fmla="*/ 388080 w 797306"/>
              <a:gd name="connsiteY31" fmla="*/ 488522 h 731537"/>
              <a:gd name="connsiteX32" fmla="*/ 453998 w 797306"/>
              <a:gd name="connsiteY32" fmla="*/ 488522 h 731537"/>
              <a:gd name="connsiteX33" fmla="*/ 503748 w 797306"/>
              <a:gd name="connsiteY33" fmla="*/ 488522 h 731537"/>
              <a:gd name="connsiteX34" fmla="*/ 751254 w 797306"/>
              <a:gd name="connsiteY34" fmla="*/ 488522 h 731537"/>
              <a:gd name="connsiteX35" fmla="*/ 776128 w 797306"/>
              <a:gd name="connsiteY35" fmla="*/ 463981 h 731537"/>
              <a:gd name="connsiteX36" fmla="*/ 776128 w 797306"/>
              <a:gd name="connsiteY36" fmla="*/ 408763 h 731537"/>
              <a:gd name="connsiteX37" fmla="*/ 370900 w 797306"/>
              <a:gd name="connsiteY37" fmla="*/ 77263 h 731537"/>
              <a:gd name="connsiteX38" fmla="*/ 361004 w 797306"/>
              <a:gd name="connsiteY38" fmla="*/ 87179 h 731537"/>
              <a:gd name="connsiteX39" fmla="*/ 361004 w 797306"/>
              <a:gd name="connsiteY39" fmla="*/ 173946 h 731537"/>
              <a:gd name="connsiteX40" fmla="*/ 361004 w 797306"/>
              <a:gd name="connsiteY40" fmla="*/ 249557 h 731537"/>
              <a:gd name="connsiteX41" fmla="*/ 351110 w 797306"/>
              <a:gd name="connsiteY41" fmla="*/ 260713 h 731537"/>
              <a:gd name="connsiteX42" fmla="*/ 341214 w 797306"/>
              <a:gd name="connsiteY42" fmla="*/ 249557 h 731537"/>
              <a:gd name="connsiteX43" fmla="*/ 341214 w 797306"/>
              <a:gd name="connsiteY43" fmla="*/ 173946 h 731537"/>
              <a:gd name="connsiteX44" fmla="*/ 331318 w 797306"/>
              <a:gd name="connsiteY44" fmla="*/ 165270 h 731537"/>
              <a:gd name="connsiteX45" fmla="*/ 322660 w 797306"/>
              <a:gd name="connsiteY45" fmla="*/ 173946 h 731537"/>
              <a:gd name="connsiteX46" fmla="*/ 322660 w 797306"/>
              <a:gd name="connsiteY46" fmla="*/ 276827 h 731537"/>
              <a:gd name="connsiteX47" fmla="*/ 351110 w 797306"/>
              <a:gd name="connsiteY47" fmla="*/ 307815 h 731537"/>
              <a:gd name="connsiteX48" fmla="*/ 353582 w 797306"/>
              <a:gd name="connsiteY48" fmla="*/ 307815 h 731537"/>
              <a:gd name="connsiteX49" fmla="*/ 462436 w 797306"/>
              <a:gd name="connsiteY49" fmla="*/ 307815 h 731537"/>
              <a:gd name="connsiteX50" fmla="*/ 497070 w 797306"/>
              <a:gd name="connsiteY50" fmla="*/ 273108 h 731537"/>
              <a:gd name="connsiteX51" fmla="*/ 497070 w 797306"/>
              <a:gd name="connsiteY51" fmla="*/ 130563 h 731537"/>
              <a:gd name="connsiteX52" fmla="*/ 487174 w 797306"/>
              <a:gd name="connsiteY52" fmla="*/ 121886 h 731537"/>
              <a:gd name="connsiteX53" fmla="*/ 478516 w 797306"/>
              <a:gd name="connsiteY53" fmla="*/ 130563 h 731537"/>
              <a:gd name="connsiteX54" fmla="*/ 478516 w 797306"/>
              <a:gd name="connsiteY54" fmla="*/ 211132 h 731537"/>
              <a:gd name="connsiteX55" fmla="*/ 467384 w 797306"/>
              <a:gd name="connsiteY55" fmla="*/ 222288 h 731537"/>
              <a:gd name="connsiteX56" fmla="*/ 457488 w 797306"/>
              <a:gd name="connsiteY56" fmla="*/ 211132 h 731537"/>
              <a:gd name="connsiteX57" fmla="*/ 457488 w 797306"/>
              <a:gd name="connsiteY57" fmla="*/ 130563 h 731537"/>
              <a:gd name="connsiteX58" fmla="*/ 448828 w 797306"/>
              <a:gd name="connsiteY58" fmla="*/ 121886 h 731537"/>
              <a:gd name="connsiteX59" fmla="*/ 438932 w 797306"/>
              <a:gd name="connsiteY59" fmla="*/ 130563 h 731537"/>
              <a:gd name="connsiteX60" fmla="*/ 438932 w 797306"/>
              <a:gd name="connsiteY60" fmla="*/ 212372 h 731537"/>
              <a:gd name="connsiteX61" fmla="*/ 429038 w 797306"/>
              <a:gd name="connsiteY61" fmla="*/ 222288 h 731537"/>
              <a:gd name="connsiteX62" fmla="*/ 419142 w 797306"/>
              <a:gd name="connsiteY62" fmla="*/ 212372 h 731537"/>
              <a:gd name="connsiteX63" fmla="*/ 419142 w 797306"/>
              <a:gd name="connsiteY63" fmla="*/ 130563 h 731537"/>
              <a:gd name="connsiteX64" fmla="*/ 409246 w 797306"/>
              <a:gd name="connsiteY64" fmla="*/ 121886 h 731537"/>
              <a:gd name="connsiteX65" fmla="*/ 400588 w 797306"/>
              <a:gd name="connsiteY65" fmla="*/ 130563 h 731537"/>
              <a:gd name="connsiteX66" fmla="*/ 400588 w 797306"/>
              <a:gd name="connsiteY66" fmla="*/ 212372 h 731537"/>
              <a:gd name="connsiteX67" fmla="*/ 389454 w 797306"/>
              <a:gd name="connsiteY67" fmla="*/ 222288 h 731537"/>
              <a:gd name="connsiteX68" fmla="*/ 379560 w 797306"/>
              <a:gd name="connsiteY68" fmla="*/ 212372 h 731537"/>
              <a:gd name="connsiteX69" fmla="*/ 379560 w 797306"/>
              <a:gd name="connsiteY69" fmla="*/ 130563 h 731537"/>
              <a:gd name="connsiteX70" fmla="*/ 379560 w 797306"/>
              <a:gd name="connsiteY70" fmla="*/ 87179 h 731537"/>
              <a:gd name="connsiteX71" fmla="*/ 370900 w 797306"/>
              <a:gd name="connsiteY71" fmla="*/ 77263 h 731537"/>
              <a:gd name="connsiteX72" fmla="*/ 370844 w 797306"/>
              <a:gd name="connsiteY72" fmla="*/ 57323 h 731537"/>
              <a:gd name="connsiteX73" fmla="*/ 400572 w 797306"/>
              <a:gd name="connsiteY73" fmla="*/ 87096 h 731537"/>
              <a:gd name="connsiteX74" fmla="*/ 400572 w 797306"/>
              <a:gd name="connsiteY74" fmla="*/ 103223 h 731537"/>
              <a:gd name="connsiteX75" fmla="*/ 409242 w 797306"/>
              <a:gd name="connsiteY75" fmla="*/ 101983 h 731537"/>
              <a:gd name="connsiteX76" fmla="*/ 429060 w 797306"/>
              <a:gd name="connsiteY76" fmla="*/ 108185 h 731537"/>
              <a:gd name="connsiteX77" fmla="*/ 448878 w 797306"/>
              <a:gd name="connsiteY77" fmla="*/ 101983 h 731537"/>
              <a:gd name="connsiteX78" fmla="*/ 467458 w 797306"/>
              <a:gd name="connsiteY78" fmla="*/ 108185 h 731537"/>
              <a:gd name="connsiteX79" fmla="*/ 487276 w 797306"/>
              <a:gd name="connsiteY79" fmla="*/ 101983 h 731537"/>
              <a:gd name="connsiteX80" fmla="*/ 517004 w 797306"/>
              <a:gd name="connsiteY80" fmla="*/ 130515 h 731537"/>
              <a:gd name="connsiteX81" fmla="*/ 517004 w 797306"/>
              <a:gd name="connsiteY81" fmla="*/ 273177 h 731537"/>
              <a:gd name="connsiteX82" fmla="*/ 462504 w 797306"/>
              <a:gd name="connsiteY82" fmla="*/ 329001 h 731537"/>
              <a:gd name="connsiteX83" fmla="*/ 351026 w 797306"/>
              <a:gd name="connsiteY83" fmla="*/ 329001 h 731537"/>
              <a:gd name="connsiteX84" fmla="*/ 348550 w 797306"/>
              <a:gd name="connsiteY84" fmla="*/ 329001 h 731537"/>
              <a:gd name="connsiteX85" fmla="*/ 301480 w 797306"/>
              <a:gd name="connsiteY85" fmla="*/ 276899 h 731537"/>
              <a:gd name="connsiteX86" fmla="*/ 301480 w 797306"/>
              <a:gd name="connsiteY86" fmla="*/ 173934 h 731537"/>
              <a:gd name="connsiteX87" fmla="*/ 331208 w 797306"/>
              <a:gd name="connsiteY87" fmla="*/ 144161 h 731537"/>
              <a:gd name="connsiteX88" fmla="*/ 341118 w 797306"/>
              <a:gd name="connsiteY88" fmla="*/ 145402 h 731537"/>
              <a:gd name="connsiteX89" fmla="*/ 341118 w 797306"/>
              <a:gd name="connsiteY89" fmla="*/ 87096 h 731537"/>
              <a:gd name="connsiteX90" fmla="*/ 370844 w 797306"/>
              <a:gd name="connsiteY90" fmla="*/ 57323 h 731537"/>
              <a:gd name="connsiteX91" fmla="*/ 46050 w 797306"/>
              <a:gd name="connsiteY91" fmla="*/ 21186 h 731537"/>
              <a:gd name="connsiteX92" fmla="*/ 19932 w 797306"/>
              <a:gd name="connsiteY92" fmla="*/ 46026 h 731537"/>
              <a:gd name="connsiteX93" fmla="*/ 19932 w 797306"/>
              <a:gd name="connsiteY93" fmla="*/ 386331 h 731537"/>
              <a:gd name="connsiteX94" fmla="*/ 776128 w 797306"/>
              <a:gd name="connsiteY94" fmla="*/ 386331 h 731537"/>
              <a:gd name="connsiteX95" fmla="*/ 776128 w 797306"/>
              <a:gd name="connsiteY95" fmla="*/ 46026 h 731537"/>
              <a:gd name="connsiteX96" fmla="*/ 751254 w 797306"/>
              <a:gd name="connsiteY96" fmla="*/ 21186 h 731537"/>
              <a:gd name="connsiteX97" fmla="*/ 46022 w 797306"/>
              <a:gd name="connsiteY97" fmla="*/ 0 h 731537"/>
              <a:gd name="connsiteX98" fmla="*/ 751284 w 797306"/>
              <a:gd name="connsiteY98" fmla="*/ 0 h 731537"/>
              <a:gd name="connsiteX99" fmla="*/ 797306 w 797306"/>
              <a:gd name="connsiteY99" fmla="*/ 46032 h 731537"/>
              <a:gd name="connsiteX100" fmla="*/ 797306 w 797306"/>
              <a:gd name="connsiteY100" fmla="*/ 464053 h 731537"/>
              <a:gd name="connsiteX101" fmla="*/ 751284 w 797306"/>
              <a:gd name="connsiteY101" fmla="*/ 508841 h 731537"/>
              <a:gd name="connsiteX102" fmla="*/ 519928 w 797306"/>
              <a:gd name="connsiteY102" fmla="*/ 508841 h 731537"/>
              <a:gd name="connsiteX103" fmla="*/ 584608 w 797306"/>
              <a:gd name="connsiteY103" fmla="*/ 674308 h 731537"/>
              <a:gd name="connsiteX104" fmla="*/ 587096 w 797306"/>
              <a:gd name="connsiteY104" fmla="*/ 722828 h 731537"/>
              <a:gd name="connsiteX105" fmla="*/ 567194 w 797306"/>
              <a:gd name="connsiteY105" fmla="*/ 731537 h 731537"/>
              <a:gd name="connsiteX106" fmla="*/ 284840 w 797306"/>
              <a:gd name="connsiteY106" fmla="*/ 731537 h 731537"/>
              <a:gd name="connsiteX107" fmla="*/ 261208 w 797306"/>
              <a:gd name="connsiteY107" fmla="*/ 717852 h 731537"/>
              <a:gd name="connsiteX108" fmla="*/ 258720 w 797306"/>
              <a:gd name="connsiteY108" fmla="*/ 674308 h 731537"/>
              <a:gd name="connsiteX109" fmla="*/ 323400 w 797306"/>
              <a:gd name="connsiteY109" fmla="*/ 508841 h 731537"/>
              <a:gd name="connsiteX110" fmla="*/ 46022 w 797306"/>
              <a:gd name="connsiteY110" fmla="*/ 508841 h 731537"/>
              <a:gd name="connsiteX111" fmla="*/ 0 w 797306"/>
              <a:gd name="connsiteY111" fmla="*/ 464053 h 731537"/>
              <a:gd name="connsiteX112" fmla="*/ 0 w 797306"/>
              <a:gd name="connsiteY112" fmla="*/ 46032 h 731537"/>
              <a:gd name="connsiteX113" fmla="*/ 46022 w 797306"/>
              <a:gd name="connsiteY113" fmla="*/ 0 h 73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97306" h="731537">
                <a:moveTo>
                  <a:pt x="398652" y="509708"/>
                </a:moveTo>
                <a:lnTo>
                  <a:pt x="398652" y="600916"/>
                </a:lnTo>
                <a:cubicBezTo>
                  <a:pt x="398652" y="612009"/>
                  <a:pt x="407136" y="621869"/>
                  <a:pt x="419258" y="621869"/>
                </a:cubicBezTo>
                <a:lnTo>
                  <a:pt x="422894" y="621869"/>
                </a:lnTo>
                <a:cubicBezTo>
                  <a:pt x="433804" y="621869"/>
                  <a:pt x="443500" y="612009"/>
                  <a:pt x="443500" y="600916"/>
                </a:cubicBezTo>
                <a:lnTo>
                  <a:pt x="443500" y="509708"/>
                </a:lnTo>
                <a:close/>
                <a:moveTo>
                  <a:pt x="347276" y="509708"/>
                </a:moveTo>
                <a:lnTo>
                  <a:pt x="279046" y="681865"/>
                </a:lnTo>
                <a:cubicBezTo>
                  <a:pt x="275324" y="690534"/>
                  <a:pt x="275324" y="701681"/>
                  <a:pt x="279046" y="706635"/>
                </a:cubicBezTo>
                <a:cubicBezTo>
                  <a:pt x="281528" y="709112"/>
                  <a:pt x="282768" y="710351"/>
                  <a:pt x="285248" y="710351"/>
                </a:cubicBezTo>
                <a:lnTo>
                  <a:pt x="566850" y="710351"/>
                </a:lnTo>
                <a:cubicBezTo>
                  <a:pt x="568090" y="710351"/>
                  <a:pt x="569332" y="710351"/>
                  <a:pt x="569332" y="710351"/>
                </a:cubicBezTo>
                <a:cubicBezTo>
                  <a:pt x="569332" y="710351"/>
                  <a:pt x="573054" y="705397"/>
                  <a:pt x="565610" y="681865"/>
                </a:cubicBezTo>
                <a:lnTo>
                  <a:pt x="497380" y="509708"/>
                </a:lnTo>
                <a:lnTo>
                  <a:pt x="465126" y="509708"/>
                </a:lnTo>
                <a:lnTo>
                  <a:pt x="465126" y="601360"/>
                </a:lnTo>
                <a:cubicBezTo>
                  <a:pt x="465126" y="624892"/>
                  <a:pt x="445278" y="642232"/>
                  <a:pt x="422948" y="642232"/>
                </a:cubicBezTo>
                <a:lnTo>
                  <a:pt x="419226" y="642232"/>
                </a:lnTo>
                <a:cubicBezTo>
                  <a:pt x="395656" y="642232"/>
                  <a:pt x="377048" y="624892"/>
                  <a:pt x="377048" y="601360"/>
                </a:cubicBezTo>
                <a:lnTo>
                  <a:pt x="377048" y="509708"/>
                </a:lnTo>
                <a:close/>
                <a:moveTo>
                  <a:pt x="298938" y="444904"/>
                </a:moveTo>
                <a:lnTo>
                  <a:pt x="520792" y="444904"/>
                </a:lnTo>
                <a:cubicBezTo>
                  <a:pt x="525750" y="444904"/>
                  <a:pt x="530708" y="449596"/>
                  <a:pt x="530708" y="454288"/>
                </a:cubicBezTo>
                <a:cubicBezTo>
                  <a:pt x="530708" y="460152"/>
                  <a:pt x="525750" y="464844"/>
                  <a:pt x="520792" y="464844"/>
                </a:cubicBezTo>
                <a:lnTo>
                  <a:pt x="298938" y="464844"/>
                </a:lnTo>
                <a:cubicBezTo>
                  <a:pt x="292742" y="464844"/>
                  <a:pt x="289024" y="460152"/>
                  <a:pt x="289024" y="454288"/>
                </a:cubicBezTo>
                <a:cubicBezTo>
                  <a:pt x="289024" y="449596"/>
                  <a:pt x="292742" y="444904"/>
                  <a:pt x="298938" y="444904"/>
                </a:cubicBezTo>
                <a:close/>
                <a:moveTo>
                  <a:pt x="19932" y="408763"/>
                </a:moveTo>
                <a:lnTo>
                  <a:pt x="19932" y="463981"/>
                </a:lnTo>
                <a:cubicBezTo>
                  <a:pt x="19932" y="476252"/>
                  <a:pt x="32370" y="488522"/>
                  <a:pt x="46050" y="488522"/>
                </a:cubicBezTo>
                <a:lnTo>
                  <a:pt x="339574" y="488522"/>
                </a:lnTo>
                <a:lnTo>
                  <a:pt x="388080" y="488522"/>
                </a:lnTo>
                <a:lnTo>
                  <a:pt x="453998" y="488522"/>
                </a:lnTo>
                <a:lnTo>
                  <a:pt x="503748" y="488522"/>
                </a:lnTo>
                <a:lnTo>
                  <a:pt x="751254" y="488522"/>
                </a:lnTo>
                <a:cubicBezTo>
                  <a:pt x="764934" y="488522"/>
                  <a:pt x="776128" y="476252"/>
                  <a:pt x="776128" y="463981"/>
                </a:cubicBezTo>
                <a:lnTo>
                  <a:pt x="776128" y="408763"/>
                </a:lnTo>
                <a:close/>
                <a:moveTo>
                  <a:pt x="370900" y="77263"/>
                </a:moveTo>
                <a:cubicBezTo>
                  <a:pt x="365952" y="77263"/>
                  <a:pt x="361004" y="82221"/>
                  <a:pt x="361004" y="87179"/>
                </a:cubicBezTo>
                <a:lnTo>
                  <a:pt x="361004" y="173946"/>
                </a:lnTo>
                <a:lnTo>
                  <a:pt x="361004" y="249557"/>
                </a:lnTo>
                <a:cubicBezTo>
                  <a:pt x="361004" y="255755"/>
                  <a:pt x="357294" y="260713"/>
                  <a:pt x="351110" y="260713"/>
                </a:cubicBezTo>
                <a:cubicBezTo>
                  <a:pt x="346162" y="260713"/>
                  <a:pt x="341214" y="255755"/>
                  <a:pt x="341214" y="249557"/>
                </a:cubicBezTo>
                <a:lnTo>
                  <a:pt x="341214" y="173946"/>
                </a:lnTo>
                <a:cubicBezTo>
                  <a:pt x="341214" y="168988"/>
                  <a:pt x="336266" y="165270"/>
                  <a:pt x="331318" y="165270"/>
                </a:cubicBezTo>
                <a:cubicBezTo>
                  <a:pt x="326370" y="165270"/>
                  <a:pt x="322660" y="168988"/>
                  <a:pt x="322660" y="173946"/>
                </a:cubicBezTo>
                <a:lnTo>
                  <a:pt x="322660" y="276827"/>
                </a:lnTo>
                <a:cubicBezTo>
                  <a:pt x="322660" y="294180"/>
                  <a:pt x="335028" y="307815"/>
                  <a:pt x="351110" y="307815"/>
                </a:cubicBezTo>
                <a:cubicBezTo>
                  <a:pt x="352346" y="307815"/>
                  <a:pt x="352346" y="307815"/>
                  <a:pt x="353582" y="307815"/>
                </a:cubicBezTo>
                <a:lnTo>
                  <a:pt x="462436" y="307815"/>
                </a:lnTo>
                <a:cubicBezTo>
                  <a:pt x="480990" y="307815"/>
                  <a:pt x="497070" y="292941"/>
                  <a:pt x="497070" y="273108"/>
                </a:cubicBezTo>
                <a:lnTo>
                  <a:pt x="497070" y="130563"/>
                </a:lnTo>
                <a:cubicBezTo>
                  <a:pt x="497070" y="125605"/>
                  <a:pt x="492122" y="121886"/>
                  <a:pt x="487174" y="121886"/>
                </a:cubicBezTo>
                <a:cubicBezTo>
                  <a:pt x="482226" y="121886"/>
                  <a:pt x="478516" y="125605"/>
                  <a:pt x="478516" y="130563"/>
                </a:cubicBezTo>
                <a:lnTo>
                  <a:pt x="478516" y="211132"/>
                </a:lnTo>
                <a:cubicBezTo>
                  <a:pt x="478516" y="216090"/>
                  <a:pt x="473568" y="222288"/>
                  <a:pt x="467384" y="222288"/>
                </a:cubicBezTo>
                <a:cubicBezTo>
                  <a:pt x="462436" y="222288"/>
                  <a:pt x="457488" y="216090"/>
                  <a:pt x="457488" y="211132"/>
                </a:cubicBezTo>
                <a:lnTo>
                  <a:pt x="457488" y="130563"/>
                </a:lnTo>
                <a:cubicBezTo>
                  <a:pt x="457488" y="125605"/>
                  <a:pt x="453776" y="121886"/>
                  <a:pt x="448828" y="121886"/>
                </a:cubicBezTo>
                <a:cubicBezTo>
                  <a:pt x="443880" y="121886"/>
                  <a:pt x="438932" y="125605"/>
                  <a:pt x="438932" y="130563"/>
                </a:cubicBezTo>
                <a:lnTo>
                  <a:pt x="438932" y="212372"/>
                </a:lnTo>
                <a:cubicBezTo>
                  <a:pt x="438932" y="217330"/>
                  <a:pt x="435222" y="222288"/>
                  <a:pt x="429038" y="222288"/>
                </a:cubicBezTo>
                <a:cubicBezTo>
                  <a:pt x="424090" y="222288"/>
                  <a:pt x="419142" y="217330"/>
                  <a:pt x="419142" y="212372"/>
                </a:cubicBezTo>
                <a:lnTo>
                  <a:pt x="419142" y="130563"/>
                </a:lnTo>
                <a:cubicBezTo>
                  <a:pt x="419142" y="125605"/>
                  <a:pt x="414194" y="121886"/>
                  <a:pt x="409246" y="121886"/>
                </a:cubicBezTo>
                <a:cubicBezTo>
                  <a:pt x="404298" y="121886"/>
                  <a:pt x="400588" y="125605"/>
                  <a:pt x="400588" y="130563"/>
                </a:cubicBezTo>
                <a:lnTo>
                  <a:pt x="400588" y="212372"/>
                </a:lnTo>
                <a:cubicBezTo>
                  <a:pt x="400588" y="217330"/>
                  <a:pt x="395640" y="222288"/>
                  <a:pt x="389454" y="222288"/>
                </a:cubicBezTo>
                <a:cubicBezTo>
                  <a:pt x="384506" y="222288"/>
                  <a:pt x="379560" y="217330"/>
                  <a:pt x="379560" y="212372"/>
                </a:cubicBezTo>
                <a:lnTo>
                  <a:pt x="379560" y="130563"/>
                </a:lnTo>
                <a:lnTo>
                  <a:pt x="379560" y="87179"/>
                </a:lnTo>
                <a:cubicBezTo>
                  <a:pt x="379560" y="82221"/>
                  <a:pt x="375848" y="77263"/>
                  <a:pt x="370900" y="77263"/>
                </a:cubicBezTo>
                <a:close/>
                <a:moveTo>
                  <a:pt x="370844" y="57323"/>
                </a:moveTo>
                <a:cubicBezTo>
                  <a:pt x="386946" y="57323"/>
                  <a:pt x="400572" y="69729"/>
                  <a:pt x="400572" y="87096"/>
                </a:cubicBezTo>
                <a:lnTo>
                  <a:pt x="400572" y="103223"/>
                </a:lnTo>
                <a:cubicBezTo>
                  <a:pt x="403048" y="101983"/>
                  <a:pt x="405526" y="101983"/>
                  <a:pt x="409242" y="101983"/>
                </a:cubicBezTo>
                <a:cubicBezTo>
                  <a:pt x="417912" y="101983"/>
                  <a:pt x="424106" y="103223"/>
                  <a:pt x="429060" y="108185"/>
                </a:cubicBezTo>
                <a:cubicBezTo>
                  <a:pt x="434014" y="103223"/>
                  <a:pt x="441446" y="101983"/>
                  <a:pt x="448878" y="101983"/>
                </a:cubicBezTo>
                <a:cubicBezTo>
                  <a:pt x="456310" y="101983"/>
                  <a:pt x="462504" y="103223"/>
                  <a:pt x="467458" y="108185"/>
                </a:cubicBezTo>
                <a:cubicBezTo>
                  <a:pt x="473650" y="103223"/>
                  <a:pt x="479844" y="101983"/>
                  <a:pt x="487276" y="101983"/>
                </a:cubicBezTo>
                <a:cubicBezTo>
                  <a:pt x="504616" y="101983"/>
                  <a:pt x="517004" y="114388"/>
                  <a:pt x="517004" y="130515"/>
                </a:cubicBezTo>
                <a:lnTo>
                  <a:pt x="517004" y="273177"/>
                </a:lnTo>
                <a:cubicBezTo>
                  <a:pt x="517004" y="304190"/>
                  <a:pt x="492230" y="329001"/>
                  <a:pt x="462504" y="329001"/>
                </a:cubicBezTo>
                <a:lnTo>
                  <a:pt x="351026" y="329001"/>
                </a:lnTo>
                <a:cubicBezTo>
                  <a:pt x="349788" y="329001"/>
                  <a:pt x="349788" y="329001"/>
                  <a:pt x="348550" y="329001"/>
                </a:cubicBezTo>
                <a:cubicBezTo>
                  <a:pt x="322538" y="326520"/>
                  <a:pt x="301480" y="304190"/>
                  <a:pt x="301480" y="276899"/>
                </a:cubicBezTo>
                <a:lnTo>
                  <a:pt x="301480" y="173934"/>
                </a:lnTo>
                <a:cubicBezTo>
                  <a:pt x="301480" y="157807"/>
                  <a:pt x="315106" y="144161"/>
                  <a:pt x="331208" y="144161"/>
                </a:cubicBezTo>
                <a:cubicBezTo>
                  <a:pt x="334924" y="144161"/>
                  <a:pt x="337402" y="144161"/>
                  <a:pt x="341118" y="145402"/>
                </a:cubicBezTo>
                <a:lnTo>
                  <a:pt x="341118" y="87096"/>
                </a:lnTo>
                <a:cubicBezTo>
                  <a:pt x="341118" y="69729"/>
                  <a:pt x="353504" y="57323"/>
                  <a:pt x="370844" y="57323"/>
                </a:cubicBezTo>
                <a:close/>
                <a:moveTo>
                  <a:pt x="46050" y="21186"/>
                </a:moveTo>
                <a:cubicBezTo>
                  <a:pt x="32370" y="21186"/>
                  <a:pt x="19932" y="32364"/>
                  <a:pt x="19932" y="46026"/>
                </a:cubicBezTo>
                <a:lnTo>
                  <a:pt x="19932" y="386331"/>
                </a:lnTo>
                <a:lnTo>
                  <a:pt x="776128" y="386331"/>
                </a:lnTo>
                <a:lnTo>
                  <a:pt x="776128" y="46026"/>
                </a:lnTo>
                <a:cubicBezTo>
                  <a:pt x="776128" y="32364"/>
                  <a:pt x="764934" y="21186"/>
                  <a:pt x="751254" y="21186"/>
                </a:cubicBezTo>
                <a:close/>
                <a:moveTo>
                  <a:pt x="46022" y="0"/>
                </a:moveTo>
                <a:lnTo>
                  <a:pt x="751284" y="0"/>
                </a:lnTo>
                <a:cubicBezTo>
                  <a:pt x="776160" y="0"/>
                  <a:pt x="797306" y="21150"/>
                  <a:pt x="797306" y="46032"/>
                </a:cubicBezTo>
                <a:lnTo>
                  <a:pt x="797306" y="464053"/>
                </a:lnTo>
                <a:cubicBezTo>
                  <a:pt x="797306" y="488936"/>
                  <a:pt x="776160" y="508841"/>
                  <a:pt x="751284" y="508841"/>
                </a:cubicBezTo>
                <a:lnTo>
                  <a:pt x="519928" y="508841"/>
                </a:lnTo>
                <a:lnTo>
                  <a:pt x="584608" y="674308"/>
                </a:lnTo>
                <a:cubicBezTo>
                  <a:pt x="593314" y="697946"/>
                  <a:pt x="593314" y="712875"/>
                  <a:pt x="587096" y="722828"/>
                </a:cubicBezTo>
                <a:cubicBezTo>
                  <a:pt x="583364" y="726561"/>
                  <a:pt x="578388" y="731537"/>
                  <a:pt x="567194" y="731537"/>
                </a:cubicBezTo>
                <a:lnTo>
                  <a:pt x="284840" y="731537"/>
                </a:lnTo>
                <a:cubicBezTo>
                  <a:pt x="274890" y="731537"/>
                  <a:pt x="267426" y="726561"/>
                  <a:pt x="261208" y="717852"/>
                </a:cubicBezTo>
                <a:cubicBezTo>
                  <a:pt x="253744" y="706655"/>
                  <a:pt x="252500" y="689237"/>
                  <a:pt x="258720" y="674308"/>
                </a:cubicBezTo>
                <a:lnTo>
                  <a:pt x="323400" y="508841"/>
                </a:lnTo>
                <a:lnTo>
                  <a:pt x="46022" y="508841"/>
                </a:lnTo>
                <a:cubicBezTo>
                  <a:pt x="19900" y="508841"/>
                  <a:pt x="0" y="488936"/>
                  <a:pt x="0" y="464053"/>
                </a:cubicBezTo>
                <a:lnTo>
                  <a:pt x="0" y="46032"/>
                </a:lnTo>
                <a:cubicBezTo>
                  <a:pt x="0" y="21150"/>
                  <a:pt x="19900" y="0"/>
                  <a:pt x="46022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0BD1A521-31F4-AF49-A9DA-BE6ECDD3CB25}"/>
              </a:ext>
            </a:extLst>
          </p:cNvPr>
          <p:cNvSpPr/>
          <p:nvPr/>
        </p:nvSpPr>
        <p:spPr>
          <a:xfrm>
            <a:off x="21633172" y="11644767"/>
            <a:ext cx="763672" cy="575758"/>
          </a:xfrm>
          <a:custGeom>
            <a:avLst/>
            <a:gdLst>
              <a:gd name="connsiteX0" fmla="*/ 21180 w 763672"/>
              <a:gd name="connsiteY0" fmla="*/ 466090 h 575758"/>
              <a:gd name="connsiteX1" fmla="*/ 21180 w 763672"/>
              <a:gd name="connsiteY1" fmla="*/ 499271 h 575758"/>
              <a:gd name="connsiteX2" fmla="*/ 77144 w 763672"/>
              <a:gd name="connsiteY2" fmla="*/ 554572 h 575758"/>
              <a:gd name="connsiteX3" fmla="*/ 681552 w 763672"/>
              <a:gd name="connsiteY3" fmla="*/ 554572 h 575758"/>
              <a:gd name="connsiteX4" fmla="*/ 740002 w 763672"/>
              <a:gd name="connsiteY4" fmla="*/ 496813 h 575758"/>
              <a:gd name="connsiteX5" fmla="*/ 740002 w 763672"/>
              <a:gd name="connsiteY5" fmla="*/ 466090 h 575758"/>
              <a:gd name="connsiteX6" fmla="*/ 518634 w 763672"/>
              <a:gd name="connsiteY6" fmla="*/ 466090 h 575758"/>
              <a:gd name="connsiteX7" fmla="*/ 506198 w 763672"/>
              <a:gd name="connsiteY7" fmla="*/ 471006 h 575758"/>
              <a:gd name="connsiteX8" fmla="*/ 472620 w 763672"/>
              <a:gd name="connsiteY8" fmla="*/ 489439 h 575758"/>
              <a:gd name="connsiteX9" fmla="*/ 468890 w 763672"/>
              <a:gd name="connsiteY9" fmla="*/ 489439 h 575758"/>
              <a:gd name="connsiteX10" fmla="*/ 281100 w 763672"/>
              <a:gd name="connsiteY10" fmla="*/ 490668 h 575758"/>
              <a:gd name="connsiteX11" fmla="*/ 245034 w 763672"/>
              <a:gd name="connsiteY11" fmla="*/ 472235 h 575758"/>
              <a:gd name="connsiteX12" fmla="*/ 230110 w 763672"/>
              <a:gd name="connsiteY12" fmla="*/ 466090 h 575758"/>
              <a:gd name="connsiteX13" fmla="*/ 683390 w 763672"/>
              <a:gd name="connsiteY13" fmla="*/ 311557 h 575758"/>
              <a:gd name="connsiteX14" fmla="*/ 695156 w 763672"/>
              <a:gd name="connsiteY14" fmla="*/ 320941 h 575758"/>
              <a:gd name="connsiteX15" fmla="*/ 683390 w 763672"/>
              <a:gd name="connsiteY15" fmla="*/ 331497 h 575758"/>
              <a:gd name="connsiteX16" fmla="*/ 673978 w 763672"/>
              <a:gd name="connsiteY16" fmla="*/ 320941 h 575758"/>
              <a:gd name="connsiteX17" fmla="*/ 683390 w 763672"/>
              <a:gd name="connsiteY17" fmla="*/ 311557 h 575758"/>
              <a:gd name="connsiteX18" fmla="*/ 639682 w 763672"/>
              <a:gd name="connsiteY18" fmla="*/ 311557 h 575758"/>
              <a:gd name="connsiteX19" fmla="*/ 649064 w 763672"/>
              <a:gd name="connsiteY19" fmla="*/ 320941 h 575758"/>
              <a:gd name="connsiteX20" fmla="*/ 639682 w 763672"/>
              <a:gd name="connsiteY20" fmla="*/ 331497 h 575758"/>
              <a:gd name="connsiteX21" fmla="*/ 629130 w 763672"/>
              <a:gd name="connsiteY21" fmla="*/ 320941 h 575758"/>
              <a:gd name="connsiteX22" fmla="*/ 639682 w 763672"/>
              <a:gd name="connsiteY22" fmla="*/ 311557 h 575758"/>
              <a:gd name="connsiteX23" fmla="*/ 597362 w 763672"/>
              <a:gd name="connsiteY23" fmla="*/ 311557 h 575758"/>
              <a:gd name="connsiteX24" fmla="*/ 607952 w 763672"/>
              <a:gd name="connsiteY24" fmla="*/ 320941 h 575758"/>
              <a:gd name="connsiteX25" fmla="*/ 597362 w 763672"/>
              <a:gd name="connsiteY25" fmla="*/ 331497 h 575758"/>
              <a:gd name="connsiteX26" fmla="*/ 586772 w 763672"/>
              <a:gd name="connsiteY26" fmla="*/ 320941 h 575758"/>
              <a:gd name="connsiteX27" fmla="*/ 597362 w 763672"/>
              <a:gd name="connsiteY27" fmla="*/ 311557 h 575758"/>
              <a:gd name="connsiteX28" fmla="*/ 550058 w 763672"/>
              <a:gd name="connsiteY28" fmla="*/ 311557 h 575758"/>
              <a:gd name="connsiteX29" fmla="*/ 560612 w 763672"/>
              <a:gd name="connsiteY29" fmla="*/ 320941 h 575758"/>
              <a:gd name="connsiteX30" fmla="*/ 550058 w 763672"/>
              <a:gd name="connsiteY30" fmla="*/ 331497 h 575758"/>
              <a:gd name="connsiteX31" fmla="*/ 540678 w 763672"/>
              <a:gd name="connsiteY31" fmla="*/ 320941 h 575758"/>
              <a:gd name="connsiteX32" fmla="*/ 550058 w 763672"/>
              <a:gd name="connsiteY32" fmla="*/ 311557 h 575758"/>
              <a:gd name="connsiteX33" fmla="*/ 285218 w 763672"/>
              <a:gd name="connsiteY33" fmla="*/ 290371 h 575758"/>
              <a:gd name="connsiteX34" fmla="*/ 446054 w 763672"/>
              <a:gd name="connsiteY34" fmla="*/ 290371 h 575758"/>
              <a:gd name="connsiteX35" fmla="*/ 454716 w 763672"/>
              <a:gd name="connsiteY35" fmla="*/ 299816 h 575758"/>
              <a:gd name="connsiteX36" fmla="*/ 454716 w 763672"/>
              <a:gd name="connsiteY36" fmla="*/ 303358 h 575758"/>
              <a:gd name="connsiteX37" fmla="*/ 446054 w 763672"/>
              <a:gd name="connsiteY37" fmla="*/ 312803 h 575758"/>
              <a:gd name="connsiteX38" fmla="*/ 285218 w 763672"/>
              <a:gd name="connsiteY38" fmla="*/ 312803 h 575758"/>
              <a:gd name="connsiteX39" fmla="*/ 275320 w 763672"/>
              <a:gd name="connsiteY39" fmla="*/ 303358 h 575758"/>
              <a:gd name="connsiteX40" fmla="*/ 275320 w 763672"/>
              <a:gd name="connsiteY40" fmla="*/ 299816 h 575758"/>
              <a:gd name="connsiteX41" fmla="*/ 285218 w 763672"/>
              <a:gd name="connsiteY41" fmla="*/ 290371 h 575758"/>
              <a:gd name="connsiteX42" fmla="*/ 554174 w 763672"/>
              <a:gd name="connsiteY42" fmla="*/ 265447 h 575758"/>
              <a:gd name="connsiteX43" fmla="*/ 517004 w 763672"/>
              <a:gd name="connsiteY43" fmla="*/ 303761 h 575758"/>
              <a:gd name="connsiteX44" fmla="*/ 517004 w 763672"/>
              <a:gd name="connsiteY44" fmla="*/ 339603 h 575758"/>
              <a:gd name="connsiteX45" fmla="*/ 550458 w 763672"/>
              <a:gd name="connsiteY45" fmla="*/ 377917 h 575758"/>
              <a:gd name="connsiteX46" fmla="*/ 561608 w 763672"/>
              <a:gd name="connsiteY46" fmla="*/ 379153 h 575758"/>
              <a:gd name="connsiteX47" fmla="*/ 551696 w 763672"/>
              <a:gd name="connsiteY47" fmla="*/ 414995 h 575758"/>
              <a:gd name="connsiteX48" fmla="*/ 598778 w 763672"/>
              <a:gd name="connsiteY48" fmla="*/ 377917 h 575758"/>
              <a:gd name="connsiteX49" fmla="*/ 706570 w 763672"/>
              <a:gd name="connsiteY49" fmla="*/ 377917 h 575758"/>
              <a:gd name="connsiteX50" fmla="*/ 743740 w 763672"/>
              <a:gd name="connsiteY50" fmla="*/ 339603 h 575758"/>
              <a:gd name="connsiteX51" fmla="*/ 743740 w 763672"/>
              <a:gd name="connsiteY51" fmla="*/ 303761 h 575758"/>
              <a:gd name="connsiteX52" fmla="*/ 706570 w 763672"/>
              <a:gd name="connsiteY52" fmla="*/ 265447 h 575758"/>
              <a:gd name="connsiteX53" fmla="*/ 239782 w 763672"/>
              <a:gd name="connsiteY53" fmla="*/ 245507 h 575758"/>
              <a:gd name="connsiteX54" fmla="*/ 249164 w 763672"/>
              <a:gd name="connsiteY54" fmla="*/ 256063 h 575758"/>
              <a:gd name="connsiteX55" fmla="*/ 239782 w 763672"/>
              <a:gd name="connsiteY55" fmla="*/ 265447 h 575758"/>
              <a:gd name="connsiteX56" fmla="*/ 229230 w 763672"/>
              <a:gd name="connsiteY56" fmla="*/ 256063 h 575758"/>
              <a:gd name="connsiteX57" fmla="*/ 239782 w 763672"/>
              <a:gd name="connsiteY57" fmla="*/ 245507 h 575758"/>
              <a:gd name="connsiteX58" fmla="*/ 283980 w 763672"/>
              <a:gd name="connsiteY58" fmla="*/ 244261 h 575758"/>
              <a:gd name="connsiteX59" fmla="*/ 468480 w 763672"/>
              <a:gd name="connsiteY59" fmla="*/ 244261 h 575758"/>
              <a:gd name="connsiteX60" fmla="*/ 478384 w 763672"/>
              <a:gd name="connsiteY60" fmla="*/ 254854 h 575758"/>
              <a:gd name="connsiteX61" fmla="*/ 478384 w 763672"/>
              <a:gd name="connsiteY61" fmla="*/ 257208 h 575758"/>
              <a:gd name="connsiteX62" fmla="*/ 468480 w 763672"/>
              <a:gd name="connsiteY62" fmla="*/ 265447 h 575758"/>
              <a:gd name="connsiteX63" fmla="*/ 283980 w 763672"/>
              <a:gd name="connsiteY63" fmla="*/ 265447 h 575758"/>
              <a:gd name="connsiteX64" fmla="*/ 274076 w 763672"/>
              <a:gd name="connsiteY64" fmla="*/ 257208 h 575758"/>
              <a:gd name="connsiteX65" fmla="*/ 274076 w 763672"/>
              <a:gd name="connsiteY65" fmla="*/ 254854 h 575758"/>
              <a:gd name="connsiteX66" fmla="*/ 283980 w 763672"/>
              <a:gd name="connsiteY66" fmla="*/ 244261 h 575758"/>
              <a:gd name="connsiteX67" fmla="*/ 283972 w 763672"/>
              <a:gd name="connsiteY67" fmla="*/ 201889 h 575758"/>
              <a:gd name="connsiteX68" fmla="*/ 443572 w 763672"/>
              <a:gd name="connsiteY68" fmla="*/ 201889 h 575758"/>
              <a:gd name="connsiteX69" fmla="*/ 453468 w 763672"/>
              <a:gd name="connsiteY69" fmla="*/ 211305 h 575758"/>
              <a:gd name="connsiteX70" fmla="*/ 453468 w 763672"/>
              <a:gd name="connsiteY70" fmla="*/ 213659 h 575758"/>
              <a:gd name="connsiteX71" fmla="*/ 443572 w 763672"/>
              <a:gd name="connsiteY71" fmla="*/ 223075 h 575758"/>
              <a:gd name="connsiteX72" fmla="*/ 283972 w 763672"/>
              <a:gd name="connsiteY72" fmla="*/ 223075 h 575758"/>
              <a:gd name="connsiteX73" fmla="*/ 274076 w 763672"/>
              <a:gd name="connsiteY73" fmla="*/ 213659 h 575758"/>
              <a:gd name="connsiteX74" fmla="*/ 274076 w 763672"/>
              <a:gd name="connsiteY74" fmla="*/ 211305 h 575758"/>
              <a:gd name="connsiteX75" fmla="*/ 283972 w 763672"/>
              <a:gd name="connsiteY75" fmla="*/ 201889 h 575758"/>
              <a:gd name="connsiteX76" fmla="*/ 283988 w 763672"/>
              <a:gd name="connsiteY76" fmla="*/ 159517 h 575758"/>
              <a:gd name="connsiteX77" fmla="*/ 468480 w 763672"/>
              <a:gd name="connsiteY77" fmla="*/ 159517 h 575758"/>
              <a:gd name="connsiteX78" fmla="*/ 478384 w 763672"/>
              <a:gd name="connsiteY78" fmla="*/ 167728 h 575758"/>
              <a:gd name="connsiteX79" fmla="*/ 478384 w 763672"/>
              <a:gd name="connsiteY79" fmla="*/ 170073 h 575758"/>
              <a:gd name="connsiteX80" fmla="*/ 468480 w 763672"/>
              <a:gd name="connsiteY80" fmla="*/ 179457 h 575758"/>
              <a:gd name="connsiteX81" fmla="*/ 283988 w 763672"/>
              <a:gd name="connsiteY81" fmla="*/ 179457 h 575758"/>
              <a:gd name="connsiteX82" fmla="*/ 275320 w 763672"/>
              <a:gd name="connsiteY82" fmla="*/ 170073 h 575758"/>
              <a:gd name="connsiteX83" fmla="*/ 275320 w 763672"/>
              <a:gd name="connsiteY83" fmla="*/ 167728 h 575758"/>
              <a:gd name="connsiteX84" fmla="*/ 283988 w 763672"/>
              <a:gd name="connsiteY84" fmla="*/ 159517 h 575758"/>
              <a:gd name="connsiteX85" fmla="*/ 238504 w 763672"/>
              <a:gd name="connsiteY85" fmla="*/ 158271 h 575758"/>
              <a:gd name="connsiteX86" fmla="*/ 247916 w 763672"/>
              <a:gd name="connsiteY86" fmla="*/ 168864 h 575758"/>
              <a:gd name="connsiteX87" fmla="*/ 238504 w 763672"/>
              <a:gd name="connsiteY87" fmla="*/ 179457 h 575758"/>
              <a:gd name="connsiteX88" fmla="*/ 226740 w 763672"/>
              <a:gd name="connsiteY88" fmla="*/ 168864 h 575758"/>
              <a:gd name="connsiteX89" fmla="*/ 238504 w 763672"/>
              <a:gd name="connsiteY89" fmla="*/ 158271 h 575758"/>
              <a:gd name="connsiteX90" fmla="*/ 584280 w 763672"/>
              <a:gd name="connsiteY90" fmla="*/ 132100 h 575758"/>
              <a:gd name="connsiteX91" fmla="*/ 584280 w 763672"/>
              <a:gd name="connsiteY91" fmla="*/ 243014 h 575758"/>
              <a:gd name="connsiteX92" fmla="*/ 660274 w 763672"/>
              <a:gd name="connsiteY92" fmla="*/ 243014 h 575758"/>
              <a:gd name="connsiteX93" fmla="*/ 660274 w 763672"/>
              <a:gd name="connsiteY93" fmla="*/ 157980 h 575758"/>
              <a:gd name="connsiteX94" fmla="*/ 633308 w 763672"/>
              <a:gd name="connsiteY94" fmla="*/ 132100 h 575758"/>
              <a:gd name="connsiteX95" fmla="*/ 120790 w 763672"/>
              <a:gd name="connsiteY95" fmla="*/ 132100 h 575758"/>
              <a:gd name="connsiteX96" fmla="*/ 94684 w 763672"/>
              <a:gd name="connsiteY96" fmla="*/ 158175 h 575758"/>
              <a:gd name="connsiteX97" fmla="*/ 94684 w 763672"/>
              <a:gd name="connsiteY97" fmla="*/ 443753 h 575758"/>
              <a:gd name="connsiteX98" fmla="*/ 230178 w 763672"/>
              <a:gd name="connsiteY98" fmla="*/ 443753 h 575758"/>
              <a:gd name="connsiteX99" fmla="*/ 260012 w 763672"/>
              <a:gd name="connsiteY99" fmla="*/ 458653 h 575758"/>
              <a:gd name="connsiteX100" fmla="*/ 281142 w 763672"/>
              <a:gd name="connsiteY100" fmla="*/ 469828 h 575758"/>
              <a:gd name="connsiteX101" fmla="*/ 467600 w 763672"/>
              <a:gd name="connsiteY101" fmla="*/ 467345 h 575758"/>
              <a:gd name="connsiteX102" fmla="*/ 492462 w 763672"/>
              <a:gd name="connsiteY102" fmla="*/ 453687 h 575758"/>
              <a:gd name="connsiteX103" fmla="*/ 518566 w 763672"/>
              <a:gd name="connsiteY103" fmla="*/ 443753 h 575758"/>
              <a:gd name="connsiteX104" fmla="*/ 660274 w 763672"/>
              <a:gd name="connsiteY104" fmla="*/ 443753 h 575758"/>
              <a:gd name="connsiteX105" fmla="*/ 660274 w 763672"/>
              <a:gd name="connsiteY105" fmla="*/ 399054 h 575758"/>
              <a:gd name="connsiteX106" fmla="*/ 604336 w 763672"/>
              <a:gd name="connsiteY106" fmla="*/ 399054 h 575758"/>
              <a:gd name="connsiteX107" fmla="*/ 562072 w 763672"/>
              <a:gd name="connsiteY107" fmla="*/ 432579 h 575758"/>
              <a:gd name="connsiteX108" fmla="*/ 549642 w 763672"/>
              <a:gd name="connsiteY108" fmla="*/ 436304 h 575758"/>
              <a:gd name="connsiteX109" fmla="*/ 538454 w 763672"/>
              <a:gd name="connsiteY109" fmla="*/ 432579 h 575758"/>
              <a:gd name="connsiteX110" fmla="*/ 530996 w 763672"/>
              <a:gd name="connsiteY110" fmla="*/ 410229 h 575758"/>
              <a:gd name="connsiteX111" fmla="*/ 534726 w 763672"/>
              <a:gd name="connsiteY111" fmla="*/ 395329 h 575758"/>
              <a:gd name="connsiteX112" fmla="*/ 509864 w 763672"/>
              <a:gd name="connsiteY112" fmla="*/ 377946 h 575758"/>
              <a:gd name="connsiteX113" fmla="*/ 232664 w 763672"/>
              <a:gd name="connsiteY113" fmla="*/ 377946 h 575758"/>
              <a:gd name="connsiteX114" fmla="*/ 185428 w 763672"/>
              <a:gd name="connsiteY114" fmla="*/ 330764 h 575758"/>
              <a:gd name="connsiteX115" fmla="*/ 185428 w 763672"/>
              <a:gd name="connsiteY115" fmla="*/ 132100 h 575758"/>
              <a:gd name="connsiteX116" fmla="*/ 205560 w 763672"/>
              <a:gd name="connsiteY116" fmla="*/ 109668 h 575758"/>
              <a:gd name="connsiteX117" fmla="*/ 205560 w 763672"/>
              <a:gd name="connsiteY117" fmla="*/ 330388 h 575758"/>
              <a:gd name="connsiteX118" fmla="*/ 232872 w 763672"/>
              <a:gd name="connsiteY118" fmla="*/ 357668 h 575758"/>
              <a:gd name="connsiteX119" fmla="*/ 498542 w 763672"/>
              <a:gd name="connsiteY119" fmla="*/ 357668 h 575758"/>
              <a:gd name="connsiteX120" fmla="*/ 496060 w 763672"/>
              <a:gd name="connsiteY120" fmla="*/ 339068 h 575758"/>
              <a:gd name="connsiteX121" fmla="*/ 496060 w 763672"/>
              <a:gd name="connsiteY121" fmla="*/ 303108 h 575758"/>
              <a:gd name="connsiteX122" fmla="*/ 553166 w 763672"/>
              <a:gd name="connsiteY122" fmla="*/ 243588 h 575758"/>
              <a:gd name="connsiteX123" fmla="*/ 561856 w 763672"/>
              <a:gd name="connsiteY123" fmla="*/ 243588 h 575758"/>
              <a:gd name="connsiteX124" fmla="*/ 561856 w 763672"/>
              <a:gd name="connsiteY124" fmla="*/ 109668 h 575758"/>
              <a:gd name="connsiteX125" fmla="*/ 328272 w 763672"/>
              <a:gd name="connsiteY125" fmla="*/ 44864 h 575758"/>
              <a:gd name="connsiteX126" fmla="*/ 338860 w 763672"/>
              <a:gd name="connsiteY126" fmla="*/ 54248 h 575758"/>
              <a:gd name="connsiteX127" fmla="*/ 328272 w 763672"/>
              <a:gd name="connsiteY127" fmla="*/ 64804 h 575758"/>
              <a:gd name="connsiteX128" fmla="*/ 317682 w 763672"/>
              <a:gd name="connsiteY128" fmla="*/ 54248 h 575758"/>
              <a:gd name="connsiteX129" fmla="*/ 328272 w 763672"/>
              <a:gd name="connsiteY129" fmla="*/ 44864 h 575758"/>
              <a:gd name="connsiteX130" fmla="*/ 283422 w 763672"/>
              <a:gd name="connsiteY130" fmla="*/ 44864 h 575758"/>
              <a:gd name="connsiteX131" fmla="*/ 284598 w 763672"/>
              <a:gd name="connsiteY131" fmla="*/ 44864 h 575758"/>
              <a:gd name="connsiteX132" fmla="*/ 294012 w 763672"/>
              <a:gd name="connsiteY132" fmla="*/ 55420 h 575758"/>
              <a:gd name="connsiteX133" fmla="*/ 284598 w 763672"/>
              <a:gd name="connsiteY133" fmla="*/ 64804 h 575758"/>
              <a:gd name="connsiteX134" fmla="*/ 283422 w 763672"/>
              <a:gd name="connsiteY134" fmla="*/ 64804 h 575758"/>
              <a:gd name="connsiteX135" fmla="*/ 272832 w 763672"/>
              <a:gd name="connsiteY135" fmla="*/ 55420 h 575758"/>
              <a:gd name="connsiteX136" fmla="*/ 283422 w 763672"/>
              <a:gd name="connsiteY136" fmla="*/ 44864 h 575758"/>
              <a:gd name="connsiteX137" fmla="*/ 237466 w 763672"/>
              <a:gd name="connsiteY137" fmla="*/ 44864 h 575758"/>
              <a:gd name="connsiteX138" fmla="*/ 240996 w 763672"/>
              <a:gd name="connsiteY138" fmla="*/ 44864 h 575758"/>
              <a:gd name="connsiteX139" fmla="*/ 250408 w 763672"/>
              <a:gd name="connsiteY139" fmla="*/ 53075 h 575758"/>
              <a:gd name="connsiteX140" fmla="*/ 250408 w 763672"/>
              <a:gd name="connsiteY140" fmla="*/ 56593 h 575758"/>
              <a:gd name="connsiteX141" fmla="*/ 240996 w 763672"/>
              <a:gd name="connsiteY141" fmla="*/ 64804 h 575758"/>
              <a:gd name="connsiteX142" fmla="*/ 237466 w 763672"/>
              <a:gd name="connsiteY142" fmla="*/ 64804 h 575758"/>
              <a:gd name="connsiteX143" fmla="*/ 229230 w 763672"/>
              <a:gd name="connsiteY143" fmla="*/ 56593 h 575758"/>
              <a:gd name="connsiteX144" fmla="*/ 229230 w 763672"/>
              <a:gd name="connsiteY144" fmla="*/ 53075 h 575758"/>
              <a:gd name="connsiteX145" fmla="*/ 237466 w 763672"/>
              <a:gd name="connsiteY145" fmla="*/ 44864 h 575758"/>
              <a:gd name="connsiteX146" fmla="*/ 232872 w 763672"/>
              <a:gd name="connsiteY146" fmla="*/ 21186 h 575758"/>
              <a:gd name="connsiteX147" fmla="*/ 205560 w 763672"/>
              <a:gd name="connsiteY147" fmla="*/ 48104 h 575758"/>
              <a:gd name="connsiteX148" fmla="*/ 205560 w 763672"/>
              <a:gd name="connsiteY148" fmla="*/ 88482 h 575758"/>
              <a:gd name="connsiteX149" fmla="*/ 561856 w 763672"/>
              <a:gd name="connsiteY149" fmla="*/ 88482 h 575758"/>
              <a:gd name="connsiteX150" fmla="*/ 561856 w 763672"/>
              <a:gd name="connsiteY150" fmla="*/ 54222 h 575758"/>
              <a:gd name="connsiteX151" fmla="*/ 528336 w 763672"/>
              <a:gd name="connsiteY151" fmla="*/ 21186 h 575758"/>
              <a:gd name="connsiteX152" fmla="*/ 232584 w 763672"/>
              <a:gd name="connsiteY152" fmla="*/ 0 h 575758"/>
              <a:gd name="connsiteX153" fmla="*/ 528600 w 763672"/>
              <a:gd name="connsiteY153" fmla="*/ 0 h 575758"/>
              <a:gd name="connsiteX154" fmla="*/ 583326 w 763672"/>
              <a:gd name="connsiteY154" fmla="*/ 54716 h 575758"/>
              <a:gd name="connsiteX155" fmla="*/ 583326 w 763672"/>
              <a:gd name="connsiteY155" fmla="*/ 111918 h 575758"/>
              <a:gd name="connsiteX156" fmla="*/ 633076 w 763672"/>
              <a:gd name="connsiteY156" fmla="*/ 111918 h 575758"/>
              <a:gd name="connsiteX157" fmla="*/ 681582 w 763672"/>
              <a:gd name="connsiteY157" fmla="*/ 157929 h 575758"/>
              <a:gd name="connsiteX158" fmla="*/ 681582 w 763672"/>
              <a:gd name="connsiteY158" fmla="*/ 243733 h 575758"/>
              <a:gd name="connsiteX159" fmla="*/ 706458 w 763672"/>
              <a:gd name="connsiteY159" fmla="*/ 243733 h 575758"/>
              <a:gd name="connsiteX160" fmla="*/ 763672 w 763672"/>
              <a:gd name="connsiteY160" fmla="*/ 303423 h 575758"/>
              <a:gd name="connsiteX161" fmla="*/ 763672 w 763672"/>
              <a:gd name="connsiteY161" fmla="*/ 339486 h 575758"/>
              <a:gd name="connsiteX162" fmla="*/ 706458 w 763672"/>
              <a:gd name="connsiteY162" fmla="*/ 399176 h 575758"/>
              <a:gd name="connsiteX163" fmla="*/ 681582 w 763672"/>
              <a:gd name="connsiteY163" fmla="*/ 399176 h 575758"/>
              <a:gd name="connsiteX164" fmla="*/ 681582 w 763672"/>
              <a:gd name="connsiteY164" fmla="*/ 443943 h 575758"/>
              <a:gd name="connsiteX165" fmla="*/ 747502 w 763672"/>
              <a:gd name="connsiteY165" fmla="*/ 443943 h 575758"/>
              <a:gd name="connsiteX166" fmla="*/ 759940 w 763672"/>
              <a:gd name="connsiteY166" fmla="*/ 456378 h 575758"/>
              <a:gd name="connsiteX167" fmla="*/ 759940 w 763672"/>
              <a:gd name="connsiteY167" fmla="*/ 496172 h 575758"/>
              <a:gd name="connsiteX168" fmla="*/ 681582 w 763672"/>
              <a:gd name="connsiteY168" fmla="*/ 575758 h 575758"/>
              <a:gd name="connsiteX169" fmla="*/ 77114 w 763672"/>
              <a:gd name="connsiteY169" fmla="*/ 575758 h 575758"/>
              <a:gd name="connsiteX170" fmla="*/ 0 w 763672"/>
              <a:gd name="connsiteY170" fmla="*/ 498659 h 575758"/>
              <a:gd name="connsiteX171" fmla="*/ 0 w 763672"/>
              <a:gd name="connsiteY171" fmla="*/ 460109 h 575758"/>
              <a:gd name="connsiteX172" fmla="*/ 14926 w 763672"/>
              <a:gd name="connsiteY172" fmla="*/ 443943 h 575758"/>
              <a:gd name="connsiteX173" fmla="*/ 74626 w 763672"/>
              <a:gd name="connsiteY173" fmla="*/ 443943 h 575758"/>
              <a:gd name="connsiteX174" fmla="*/ 74626 w 763672"/>
              <a:gd name="connsiteY174" fmla="*/ 157929 h 575758"/>
              <a:gd name="connsiteX175" fmla="*/ 120646 w 763672"/>
              <a:gd name="connsiteY175" fmla="*/ 111918 h 575758"/>
              <a:gd name="connsiteX176" fmla="*/ 185322 w 763672"/>
              <a:gd name="connsiteY176" fmla="*/ 111918 h 575758"/>
              <a:gd name="connsiteX177" fmla="*/ 185322 w 763672"/>
              <a:gd name="connsiteY177" fmla="*/ 48498 h 575758"/>
              <a:gd name="connsiteX178" fmla="*/ 232584 w 763672"/>
              <a:gd name="connsiteY178" fmla="*/ 0 h 57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763672" h="575758">
                <a:moveTo>
                  <a:pt x="21180" y="466090"/>
                </a:moveTo>
                <a:lnTo>
                  <a:pt x="21180" y="499271"/>
                </a:lnTo>
                <a:cubicBezTo>
                  <a:pt x="21180" y="529994"/>
                  <a:pt x="46052" y="554572"/>
                  <a:pt x="77144" y="554572"/>
                </a:cubicBezTo>
                <a:lnTo>
                  <a:pt x="681552" y="554572"/>
                </a:lnTo>
                <a:cubicBezTo>
                  <a:pt x="712642" y="554572"/>
                  <a:pt x="740002" y="528765"/>
                  <a:pt x="740002" y="496813"/>
                </a:cubicBezTo>
                <a:lnTo>
                  <a:pt x="740002" y="466090"/>
                </a:lnTo>
                <a:lnTo>
                  <a:pt x="518634" y="466090"/>
                </a:lnTo>
                <a:cubicBezTo>
                  <a:pt x="512416" y="466090"/>
                  <a:pt x="508686" y="468548"/>
                  <a:pt x="506198" y="471006"/>
                </a:cubicBezTo>
                <a:cubicBezTo>
                  <a:pt x="493762" y="480837"/>
                  <a:pt x="478838" y="486982"/>
                  <a:pt x="472620" y="489439"/>
                </a:cubicBezTo>
                <a:cubicBezTo>
                  <a:pt x="471376" y="489439"/>
                  <a:pt x="470132" y="489439"/>
                  <a:pt x="468890" y="489439"/>
                </a:cubicBezTo>
                <a:lnTo>
                  <a:pt x="281100" y="490668"/>
                </a:lnTo>
                <a:cubicBezTo>
                  <a:pt x="266176" y="490668"/>
                  <a:pt x="253740" y="484524"/>
                  <a:pt x="245034" y="472235"/>
                </a:cubicBezTo>
                <a:cubicBezTo>
                  <a:pt x="241304" y="468548"/>
                  <a:pt x="236330" y="466090"/>
                  <a:pt x="230110" y="466090"/>
                </a:cubicBezTo>
                <a:close/>
                <a:moveTo>
                  <a:pt x="683390" y="311557"/>
                </a:moveTo>
                <a:cubicBezTo>
                  <a:pt x="689274" y="311557"/>
                  <a:pt x="695156" y="315076"/>
                  <a:pt x="695156" y="320941"/>
                </a:cubicBezTo>
                <a:cubicBezTo>
                  <a:pt x="695156" y="326805"/>
                  <a:pt x="689274" y="331497"/>
                  <a:pt x="683390" y="331497"/>
                </a:cubicBezTo>
                <a:cubicBezTo>
                  <a:pt x="677508" y="331497"/>
                  <a:pt x="673978" y="326805"/>
                  <a:pt x="673978" y="320941"/>
                </a:cubicBezTo>
                <a:cubicBezTo>
                  <a:pt x="673978" y="315076"/>
                  <a:pt x="677508" y="311557"/>
                  <a:pt x="683390" y="311557"/>
                </a:cubicBezTo>
                <a:close/>
                <a:moveTo>
                  <a:pt x="639682" y="311557"/>
                </a:moveTo>
                <a:cubicBezTo>
                  <a:pt x="645546" y="311557"/>
                  <a:pt x="649064" y="315076"/>
                  <a:pt x="649064" y="320941"/>
                </a:cubicBezTo>
                <a:cubicBezTo>
                  <a:pt x="649064" y="326805"/>
                  <a:pt x="645546" y="331497"/>
                  <a:pt x="639682" y="331497"/>
                </a:cubicBezTo>
                <a:cubicBezTo>
                  <a:pt x="633820" y="331497"/>
                  <a:pt x="629130" y="326805"/>
                  <a:pt x="629130" y="320941"/>
                </a:cubicBezTo>
                <a:cubicBezTo>
                  <a:pt x="629130" y="315076"/>
                  <a:pt x="633820" y="311557"/>
                  <a:pt x="639682" y="311557"/>
                </a:cubicBezTo>
                <a:close/>
                <a:moveTo>
                  <a:pt x="597362" y="311557"/>
                </a:moveTo>
                <a:cubicBezTo>
                  <a:pt x="603244" y="311557"/>
                  <a:pt x="607952" y="315076"/>
                  <a:pt x="607952" y="320941"/>
                </a:cubicBezTo>
                <a:cubicBezTo>
                  <a:pt x="607952" y="326805"/>
                  <a:pt x="603244" y="331497"/>
                  <a:pt x="597362" y="331497"/>
                </a:cubicBezTo>
                <a:cubicBezTo>
                  <a:pt x="591480" y="331497"/>
                  <a:pt x="586772" y="326805"/>
                  <a:pt x="586772" y="320941"/>
                </a:cubicBezTo>
                <a:cubicBezTo>
                  <a:pt x="586772" y="315076"/>
                  <a:pt x="591480" y="311557"/>
                  <a:pt x="597362" y="311557"/>
                </a:cubicBezTo>
                <a:close/>
                <a:moveTo>
                  <a:pt x="550058" y="311557"/>
                </a:moveTo>
                <a:cubicBezTo>
                  <a:pt x="555920" y="311557"/>
                  <a:pt x="560612" y="315076"/>
                  <a:pt x="560612" y="320941"/>
                </a:cubicBezTo>
                <a:cubicBezTo>
                  <a:pt x="560612" y="326805"/>
                  <a:pt x="555920" y="331497"/>
                  <a:pt x="550058" y="331497"/>
                </a:cubicBezTo>
                <a:cubicBezTo>
                  <a:pt x="544196" y="331497"/>
                  <a:pt x="540678" y="326805"/>
                  <a:pt x="540678" y="320941"/>
                </a:cubicBezTo>
                <a:cubicBezTo>
                  <a:pt x="540678" y="315076"/>
                  <a:pt x="544196" y="311557"/>
                  <a:pt x="550058" y="311557"/>
                </a:cubicBezTo>
                <a:close/>
                <a:moveTo>
                  <a:pt x="285218" y="290371"/>
                </a:moveTo>
                <a:lnTo>
                  <a:pt x="446054" y="290371"/>
                </a:lnTo>
                <a:cubicBezTo>
                  <a:pt x="451004" y="290371"/>
                  <a:pt x="454716" y="295094"/>
                  <a:pt x="454716" y="299816"/>
                </a:cubicBezTo>
                <a:lnTo>
                  <a:pt x="454716" y="303358"/>
                </a:lnTo>
                <a:cubicBezTo>
                  <a:pt x="454716" y="308080"/>
                  <a:pt x="451004" y="312803"/>
                  <a:pt x="446054" y="312803"/>
                </a:cubicBezTo>
                <a:lnTo>
                  <a:pt x="285218" y="312803"/>
                </a:lnTo>
                <a:cubicBezTo>
                  <a:pt x="280270" y="312803"/>
                  <a:pt x="275320" y="308080"/>
                  <a:pt x="275320" y="303358"/>
                </a:cubicBezTo>
                <a:lnTo>
                  <a:pt x="275320" y="299816"/>
                </a:lnTo>
                <a:cubicBezTo>
                  <a:pt x="275320" y="295094"/>
                  <a:pt x="280270" y="290371"/>
                  <a:pt x="285218" y="290371"/>
                </a:cubicBezTo>
                <a:close/>
                <a:moveTo>
                  <a:pt x="554174" y="265447"/>
                </a:moveTo>
                <a:cubicBezTo>
                  <a:pt x="534350" y="265447"/>
                  <a:pt x="517004" y="281514"/>
                  <a:pt x="517004" y="303761"/>
                </a:cubicBezTo>
                <a:lnTo>
                  <a:pt x="517004" y="339603"/>
                </a:lnTo>
                <a:cubicBezTo>
                  <a:pt x="517004" y="358142"/>
                  <a:pt x="531872" y="375445"/>
                  <a:pt x="550458" y="377917"/>
                </a:cubicBezTo>
                <a:lnTo>
                  <a:pt x="561608" y="379153"/>
                </a:lnTo>
                <a:lnTo>
                  <a:pt x="551696" y="414995"/>
                </a:lnTo>
                <a:lnTo>
                  <a:pt x="598778" y="377917"/>
                </a:lnTo>
                <a:lnTo>
                  <a:pt x="706570" y="377917"/>
                </a:lnTo>
                <a:cubicBezTo>
                  <a:pt x="726394" y="377917"/>
                  <a:pt x="743740" y="360614"/>
                  <a:pt x="743740" y="339603"/>
                </a:cubicBezTo>
                <a:lnTo>
                  <a:pt x="743740" y="303761"/>
                </a:lnTo>
                <a:cubicBezTo>
                  <a:pt x="743740" y="281514"/>
                  <a:pt x="726394" y="265447"/>
                  <a:pt x="706570" y="265447"/>
                </a:cubicBezTo>
                <a:close/>
                <a:moveTo>
                  <a:pt x="239782" y="245507"/>
                </a:moveTo>
                <a:cubicBezTo>
                  <a:pt x="245646" y="245507"/>
                  <a:pt x="249164" y="250199"/>
                  <a:pt x="249164" y="256063"/>
                </a:cubicBezTo>
                <a:cubicBezTo>
                  <a:pt x="249164" y="261928"/>
                  <a:pt x="245646" y="265447"/>
                  <a:pt x="239782" y="265447"/>
                </a:cubicBezTo>
                <a:cubicBezTo>
                  <a:pt x="233920" y="265447"/>
                  <a:pt x="229230" y="261928"/>
                  <a:pt x="229230" y="256063"/>
                </a:cubicBezTo>
                <a:cubicBezTo>
                  <a:pt x="229230" y="250199"/>
                  <a:pt x="233920" y="245507"/>
                  <a:pt x="239782" y="245507"/>
                </a:cubicBezTo>
                <a:close/>
                <a:moveTo>
                  <a:pt x="283980" y="244261"/>
                </a:moveTo>
                <a:lnTo>
                  <a:pt x="468480" y="244261"/>
                </a:lnTo>
                <a:cubicBezTo>
                  <a:pt x="473432" y="244261"/>
                  <a:pt x="478384" y="248969"/>
                  <a:pt x="478384" y="254854"/>
                </a:cubicBezTo>
                <a:lnTo>
                  <a:pt x="478384" y="257208"/>
                </a:lnTo>
                <a:cubicBezTo>
                  <a:pt x="478384" y="261916"/>
                  <a:pt x="473432" y="265447"/>
                  <a:pt x="468480" y="265447"/>
                </a:cubicBezTo>
                <a:lnTo>
                  <a:pt x="283980" y="265447"/>
                </a:lnTo>
                <a:cubicBezTo>
                  <a:pt x="277790" y="265447"/>
                  <a:pt x="274076" y="261916"/>
                  <a:pt x="274076" y="257208"/>
                </a:cubicBezTo>
                <a:lnTo>
                  <a:pt x="274076" y="254854"/>
                </a:lnTo>
                <a:cubicBezTo>
                  <a:pt x="274076" y="248969"/>
                  <a:pt x="277790" y="244261"/>
                  <a:pt x="283980" y="244261"/>
                </a:cubicBezTo>
                <a:close/>
                <a:moveTo>
                  <a:pt x="283972" y="201889"/>
                </a:moveTo>
                <a:lnTo>
                  <a:pt x="443572" y="201889"/>
                </a:lnTo>
                <a:cubicBezTo>
                  <a:pt x="449758" y="201889"/>
                  <a:pt x="453468" y="206597"/>
                  <a:pt x="453468" y="211305"/>
                </a:cubicBezTo>
                <a:lnTo>
                  <a:pt x="453468" y="213659"/>
                </a:lnTo>
                <a:cubicBezTo>
                  <a:pt x="453468" y="218367"/>
                  <a:pt x="449758" y="223075"/>
                  <a:pt x="443572" y="223075"/>
                </a:cubicBezTo>
                <a:lnTo>
                  <a:pt x="283972" y="223075"/>
                </a:lnTo>
                <a:cubicBezTo>
                  <a:pt x="277786" y="223075"/>
                  <a:pt x="274076" y="218367"/>
                  <a:pt x="274076" y="213659"/>
                </a:cubicBezTo>
                <a:lnTo>
                  <a:pt x="274076" y="211305"/>
                </a:lnTo>
                <a:cubicBezTo>
                  <a:pt x="274076" y="206597"/>
                  <a:pt x="277786" y="201889"/>
                  <a:pt x="283972" y="201889"/>
                </a:cubicBezTo>
                <a:close/>
                <a:moveTo>
                  <a:pt x="283988" y="159517"/>
                </a:moveTo>
                <a:lnTo>
                  <a:pt x="468480" y="159517"/>
                </a:lnTo>
                <a:cubicBezTo>
                  <a:pt x="473432" y="159517"/>
                  <a:pt x="478384" y="163036"/>
                  <a:pt x="478384" y="167728"/>
                </a:cubicBezTo>
                <a:lnTo>
                  <a:pt x="478384" y="170073"/>
                </a:lnTo>
                <a:cubicBezTo>
                  <a:pt x="478384" y="174765"/>
                  <a:pt x="473432" y="179457"/>
                  <a:pt x="468480" y="179457"/>
                </a:cubicBezTo>
                <a:lnTo>
                  <a:pt x="283988" y="179457"/>
                </a:lnTo>
                <a:cubicBezTo>
                  <a:pt x="279036" y="179457"/>
                  <a:pt x="275320" y="174765"/>
                  <a:pt x="275320" y="170073"/>
                </a:cubicBezTo>
                <a:lnTo>
                  <a:pt x="275320" y="167728"/>
                </a:lnTo>
                <a:cubicBezTo>
                  <a:pt x="275320" y="163036"/>
                  <a:pt x="279036" y="159517"/>
                  <a:pt x="283988" y="159517"/>
                </a:cubicBezTo>
                <a:close/>
                <a:moveTo>
                  <a:pt x="238504" y="158271"/>
                </a:moveTo>
                <a:cubicBezTo>
                  <a:pt x="244388" y="158271"/>
                  <a:pt x="247916" y="162979"/>
                  <a:pt x="247916" y="168864"/>
                </a:cubicBezTo>
                <a:cubicBezTo>
                  <a:pt x="247916" y="174749"/>
                  <a:pt x="244388" y="179457"/>
                  <a:pt x="238504" y="179457"/>
                </a:cubicBezTo>
                <a:cubicBezTo>
                  <a:pt x="232622" y="179457"/>
                  <a:pt x="226740" y="174749"/>
                  <a:pt x="226740" y="168864"/>
                </a:cubicBezTo>
                <a:cubicBezTo>
                  <a:pt x="226740" y="162979"/>
                  <a:pt x="232622" y="158271"/>
                  <a:pt x="238504" y="158271"/>
                </a:cubicBezTo>
                <a:close/>
                <a:moveTo>
                  <a:pt x="584280" y="132100"/>
                </a:moveTo>
                <a:lnTo>
                  <a:pt x="584280" y="243014"/>
                </a:lnTo>
                <a:lnTo>
                  <a:pt x="660274" y="243014"/>
                </a:lnTo>
                <a:lnTo>
                  <a:pt x="660274" y="157980"/>
                </a:lnTo>
                <a:cubicBezTo>
                  <a:pt x="660274" y="144424"/>
                  <a:pt x="648018" y="132100"/>
                  <a:pt x="633308" y="132100"/>
                </a:cubicBezTo>
                <a:close/>
                <a:moveTo>
                  <a:pt x="120790" y="132100"/>
                </a:moveTo>
                <a:cubicBezTo>
                  <a:pt x="107116" y="132100"/>
                  <a:pt x="94684" y="144516"/>
                  <a:pt x="94684" y="158175"/>
                </a:cubicBezTo>
                <a:lnTo>
                  <a:pt x="94684" y="443753"/>
                </a:lnTo>
                <a:lnTo>
                  <a:pt x="230178" y="443753"/>
                </a:lnTo>
                <a:cubicBezTo>
                  <a:pt x="241366" y="443753"/>
                  <a:pt x="253796" y="449962"/>
                  <a:pt x="260012" y="458653"/>
                </a:cubicBezTo>
                <a:cubicBezTo>
                  <a:pt x="266226" y="464861"/>
                  <a:pt x="273684" y="469828"/>
                  <a:pt x="281142" y="469828"/>
                </a:cubicBezTo>
                <a:lnTo>
                  <a:pt x="467600" y="467345"/>
                </a:lnTo>
                <a:cubicBezTo>
                  <a:pt x="472574" y="466103"/>
                  <a:pt x="482518" y="462378"/>
                  <a:pt x="492462" y="453687"/>
                </a:cubicBezTo>
                <a:cubicBezTo>
                  <a:pt x="499920" y="447478"/>
                  <a:pt x="508622" y="443753"/>
                  <a:pt x="518566" y="443753"/>
                </a:cubicBezTo>
                <a:lnTo>
                  <a:pt x="660274" y="443753"/>
                </a:lnTo>
                <a:lnTo>
                  <a:pt x="660274" y="399054"/>
                </a:lnTo>
                <a:lnTo>
                  <a:pt x="604336" y="399054"/>
                </a:lnTo>
                <a:lnTo>
                  <a:pt x="562072" y="432579"/>
                </a:lnTo>
                <a:cubicBezTo>
                  <a:pt x="558344" y="435062"/>
                  <a:pt x="554614" y="436304"/>
                  <a:pt x="549642" y="436304"/>
                </a:cubicBezTo>
                <a:cubicBezTo>
                  <a:pt x="545914" y="436304"/>
                  <a:pt x="542184" y="435062"/>
                  <a:pt x="538454" y="432579"/>
                </a:cubicBezTo>
                <a:cubicBezTo>
                  <a:pt x="532240" y="426370"/>
                  <a:pt x="528510" y="418920"/>
                  <a:pt x="530996" y="410229"/>
                </a:cubicBezTo>
                <a:lnTo>
                  <a:pt x="534726" y="395329"/>
                </a:lnTo>
                <a:cubicBezTo>
                  <a:pt x="524782" y="391604"/>
                  <a:pt x="516080" y="385396"/>
                  <a:pt x="509864" y="377946"/>
                </a:cubicBezTo>
                <a:lnTo>
                  <a:pt x="232664" y="377946"/>
                </a:lnTo>
                <a:cubicBezTo>
                  <a:pt x="206560" y="377946"/>
                  <a:pt x="185428" y="356838"/>
                  <a:pt x="185428" y="330764"/>
                </a:cubicBezTo>
                <a:lnTo>
                  <a:pt x="185428" y="132100"/>
                </a:lnTo>
                <a:close/>
                <a:moveTo>
                  <a:pt x="205560" y="109668"/>
                </a:moveTo>
                <a:lnTo>
                  <a:pt x="205560" y="330388"/>
                </a:lnTo>
                <a:cubicBezTo>
                  <a:pt x="205560" y="345268"/>
                  <a:pt x="217974" y="357668"/>
                  <a:pt x="232872" y="357668"/>
                </a:cubicBezTo>
                <a:lnTo>
                  <a:pt x="498542" y="357668"/>
                </a:lnTo>
                <a:cubicBezTo>
                  <a:pt x="496060" y="351468"/>
                  <a:pt x="496060" y="345268"/>
                  <a:pt x="496060" y="339068"/>
                </a:cubicBezTo>
                <a:lnTo>
                  <a:pt x="496060" y="303108"/>
                </a:lnTo>
                <a:cubicBezTo>
                  <a:pt x="496060" y="269628"/>
                  <a:pt x="522130" y="243588"/>
                  <a:pt x="553166" y="243588"/>
                </a:cubicBezTo>
                <a:lnTo>
                  <a:pt x="561856" y="243588"/>
                </a:lnTo>
                <a:lnTo>
                  <a:pt x="561856" y="109668"/>
                </a:lnTo>
                <a:close/>
                <a:moveTo>
                  <a:pt x="328272" y="44864"/>
                </a:moveTo>
                <a:cubicBezTo>
                  <a:pt x="334154" y="44864"/>
                  <a:pt x="338860" y="49556"/>
                  <a:pt x="338860" y="54248"/>
                </a:cubicBezTo>
                <a:cubicBezTo>
                  <a:pt x="338860" y="60112"/>
                  <a:pt x="334154" y="64804"/>
                  <a:pt x="328272" y="64804"/>
                </a:cubicBezTo>
                <a:cubicBezTo>
                  <a:pt x="322388" y="64804"/>
                  <a:pt x="317682" y="60112"/>
                  <a:pt x="317682" y="54248"/>
                </a:cubicBezTo>
                <a:cubicBezTo>
                  <a:pt x="317682" y="49556"/>
                  <a:pt x="322388" y="44864"/>
                  <a:pt x="328272" y="44864"/>
                </a:cubicBezTo>
                <a:close/>
                <a:moveTo>
                  <a:pt x="283422" y="44864"/>
                </a:moveTo>
                <a:lnTo>
                  <a:pt x="284598" y="44864"/>
                </a:lnTo>
                <a:cubicBezTo>
                  <a:pt x="290482" y="44864"/>
                  <a:pt x="294012" y="49556"/>
                  <a:pt x="294012" y="55420"/>
                </a:cubicBezTo>
                <a:cubicBezTo>
                  <a:pt x="294012" y="61285"/>
                  <a:pt x="290482" y="64804"/>
                  <a:pt x="284598" y="64804"/>
                </a:cubicBezTo>
                <a:lnTo>
                  <a:pt x="283422" y="64804"/>
                </a:lnTo>
                <a:cubicBezTo>
                  <a:pt x="277540" y="64804"/>
                  <a:pt x="272832" y="61285"/>
                  <a:pt x="272832" y="55420"/>
                </a:cubicBezTo>
                <a:cubicBezTo>
                  <a:pt x="272832" y="49556"/>
                  <a:pt x="277540" y="44864"/>
                  <a:pt x="283422" y="44864"/>
                </a:cubicBezTo>
                <a:close/>
                <a:moveTo>
                  <a:pt x="237466" y="44864"/>
                </a:moveTo>
                <a:lnTo>
                  <a:pt x="240996" y="44864"/>
                </a:lnTo>
                <a:cubicBezTo>
                  <a:pt x="245702" y="44864"/>
                  <a:pt x="250408" y="49556"/>
                  <a:pt x="250408" y="53075"/>
                </a:cubicBezTo>
                <a:lnTo>
                  <a:pt x="250408" y="56593"/>
                </a:lnTo>
                <a:cubicBezTo>
                  <a:pt x="250408" y="62458"/>
                  <a:pt x="245702" y="64804"/>
                  <a:pt x="240996" y="64804"/>
                </a:cubicBezTo>
                <a:lnTo>
                  <a:pt x="237466" y="64804"/>
                </a:lnTo>
                <a:cubicBezTo>
                  <a:pt x="232760" y="64804"/>
                  <a:pt x="229230" y="62458"/>
                  <a:pt x="229230" y="56593"/>
                </a:cubicBezTo>
                <a:lnTo>
                  <a:pt x="229230" y="53075"/>
                </a:lnTo>
                <a:cubicBezTo>
                  <a:pt x="229230" y="49556"/>
                  <a:pt x="232760" y="44864"/>
                  <a:pt x="237466" y="44864"/>
                </a:cubicBezTo>
                <a:close/>
                <a:moveTo>
                  <a:pt x="232872" y="21186"/>
                </a:moveTo>
                <a:cubicBezTo>
                  <a:pt x="217974" y="21186"/>
                  <a:pt x="205560" y="33422"/>
                  <a:pt x="205560" y="48104"/>
                </a:cubicBezTo>
                <a:lnTo>
                  <a:pt x="205560" y="88482"/>
                </a:lnTo>
                <a:lnTo>
                  <a:pt x="561856" y="88482"/>
                </a:lnTo>
                <a:lnTo>
                  <a:pt x="561856" y="54222"/>
                </a:lnTo>
                <a:cubicBezTo>
                  <a:pt x="561856" y="35869"/>
                  <a:pt x="546958" y="21186"/>
                  <a:pt x="528336" y="21186"/>
                </a:cubicBezTo>
                <a:close/>
                <a:moveTo>
                  <a:pt x="232584" y="0"/>
                </a:moveTo>
                <a:lnTo>
                  <a:pt x="528600" y="0"/>
                </a:lnTo>
                <a:cubicBezTo>
                  <a:pt x="558450" y="0"/>
                  <a:pt x="583326" y="24871"/>
                  <a:pt x="583326" y="54716"/>
                </a:cubicBezTo>
                <a:lnTo>
                  <a:pt x="583326" y="111918"/>
                </a:lnTo>
                <a:lnTo>
                  <a:pt x="633076" y="111918"/>
                </a:lnTo>
                <a:cubicBezTo>
                  <a:pt x="660438" y="111918"/>
                  <a:pt x="681582" y="133059"/>
                  <a:pt x="681582" y="157929"/>
                </a:cubicBezTo>
                <a:lnTo>
                  <a:pt x="681582" y="243733"/>
                </a:lnTo>
                <a:lnTo>
                  <a:pt x="706458" y="243733"/>
                </a:lnTo>
                <a:cubicBezTo>
                  <a:pt x="737552" y="243733"/>
                  <a:pt x="763672" y="269848"/>
                  <a:pt x="763672" y="303423"/>
                </a:cubicBezTo>
                <a:lnTo>
                  <a:pt x="763672" y="339486"/>
                </a:lnTo>
                <a:cubicBezTo>
                  <a:pt x="763672" y="371818"/>
                  <a:pt x="737552" y="399176"/>
                  <a:pt x="706458" y="399176"/>
                </a:cubicBezTo>
                <a:lnTo>
                  <a:pt x="681582" y="399176"/>
                </a:lnTo>
                <a:lnTo>
                  <a:pt x="681582" y="443943"/>
                </a:lnTo>
                <a:lnTo>
                  <a:pt x="747502" y="443943"/>
                </a:lnTo>
                <a:cubicBezTo>
                  <a:pt x="754964" y="443943"/>
                  <a:pt x="759940" y="450161"/>
                  <a:pt x="759940" y="456378"/>
                </a:cubicBezTo>
                <a:lnTo>
                  <a:pt x="759940" y="496172"/>
                </a:lnTo>
                <a:cubicBezTo>
                  <a:pt x="759940" y="539695"/>
                  <a:pt x="725114" y="575758"/>
                  <a:pt x="681582" y="575758"/>
                </a:cubicBezTo>
                <a:lnTo>
                  <a:pt x="77114" y="575758"/>
                </a:lnTo>
                <a:cubicBezTo>
                  <a:pt x="34826" y="575758"/>
                  <a:pt x="0" y="540939"/>
                  <a:pt x="0" y="498659"/>
                </a:cubicBezTo>
                <a:lnTo>
                  <a:pt x="0" y="460109"/>
                </a:lnTo>
                <a:cubicBezTo>
                  <a:pt x="0" y="451404"/>
                  <a:pt x="7464" y="443943"/>
                  <a:pt x="14926" y="443943"/>
                </a:cubicBezTo>
                <a:lnTo>
                  <a:pt x="74626" y="443943"/>
                </a:lnTo>
                <a:lnTo>
                  <a:pt x="74626" y="157929"/>
                </a:lnTo>
                <a:cubicBezTo>
                  <a:pt x="74626" y="133059"/>
                  <a:pt x="95770" y="111918"/>
                  <a:pt x="120646" y="111918"/>
                </a:cubicBezTo>
                <a:lnTo>
                  <a:pt x="185322" y="111918"/>
                </a:lnTo>
                <a:lnTo>
                  <a:pt x="185322" y="48498"/>
                </a:lnTo>
                <a:cubicBezTo>
                  <a:pt x="185322" y="21140"/>
                  <a:pt x="206466" y="0"/>
                  <a:pt x="23258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TextBox 688">
            <a:extLst>
              <a:ext uri="{FF2B5EF4-FFF2-40B4-BE49-F238E27FC236}">
                <a16:creationId xmlns:a16="http://schemas.microsoft.com/office/drawing/2014/main" id="{74FB0C21-33A8-074E-AC3A-CA5598FC2FF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F58C718F-AE49-E649-9282-22E7D9C5A6F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797271EB-7CDB-684A-817C-D664DD5A857F}"/>
              </a:ext>
            </a:extLst>
          </p:cNvPr>
          <p:cNvSpPr txBox="1"/>
          <p:nvPr/>
        </p:nvSpPr>
        <p:spPr>
          <a:xfrm>
            <a:off x="16481234" y="3229091"/>
            <a:ext cx="414719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4FA868AA-3775-2540-9BE2-CE1EF1CBD9A6}"/>
              </a:ext>
            </a:extLst>
          </p:cNvPr>
          <p:cNvSpPr txBox="1"/>
          <p:nvPr/>
        </p:nvSpPr>
        <p:spPr>
          <a:xfrm>
            <a:off x="16481234" y="3910433"/>
            <a:ext cx="414719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93" name="TextBox 692">
            <a:extLst>
              <a:ext uri="{FF2B5EF4-FFF2-40B4-BE49-F238E27FC236}">
                <a16:creationId xmlns:a16="http://schemas.microsoft.com/office/drawing/2014/main" id="{6B9D8A92-9C05-8741-A9A5-CF461B51E361}"/>
              </a:ext>
            </a:extLst>
          </p:cNvPr>
          <p:cNvSpPr txBox="1"/>
          <p:nvPr/>
        </p:nvSpPr>
        <p:spPr>
          <a:xfrm>
            <a:off x="14542265" y="7021132"/>
            <a:ext cx="414719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694" name="TextBox 693">
            <a:extLst>
              <a:ext uri="{FF2B5EF4-FFF2-40B4-BE49-F238E27FC236}">
                <a16:creationId xmlns:a16="http://schemas.microsoft.com/office/drawing/2014/main" id="{FD572BBD-4CE2-8F4D-9A8D-E032B831873E}"/>
              </a:ext>
            </a:extLst>
          </p:cNvPr>
          <p:cNvSpPr txBox="1"/>
          <p:nvPr/>
        </p:nvSpPr>
        <p:spPr>
          <a:xfrm>
            <a:off x="14542265" y="7703504"/>
            <a:ext cx="414719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95" name="TextBox 694">
            <a:extLst>
              <a:ext uri="{FF2B5EF4-FFF2-40B4-BE49-F238E27FC236}">
                <a16:creationId xmlns:a16="http://schemas.microsoft.com/office/drawing/2014/main" id="{DBF3AF2C-F779-1342-BD47-6A686C9EEDA3}"/>
              </a:ext>
            </a:extLst>
          </p:cNvPr>
          <p:cNvSpPr txBox="1"/>
          <p:nvPr/>
        </p:nvSpPr>
        <p:spPr>
          <a:xfrm>
            <a:off x="16481234" y="10855704"/>
            <a:ext cx="414719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696" name="TextBox 695">
            <a:extLst>
              <a:ext uri="{FF2B5EF4-FFF2-40B4-BE49-F238E27FC236}">
                <a16:creationId xmlns:a16="http://schemas.microsoft.com/office/drawing/2014/main" id="{6ED54D4A-FF26-8747-82BE-4A6D04DDE993}"/>
              </a:ext>
            </a:extLst>
          </p:cNvPr>
          <p:cNvSpPr txBox="1"/>
          <p:nvPr/>
        </p:nvSpPr>
        <p:spPr>
          <a:xfrm>
            <a:off x="16481234" y="11538076"/>
            <a:ext cx="414719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8769792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roup 991">
            <a:extLst>
              <a:ext uri="{FF2B5EF4-FFF2-40B4-BE49-F238E27FC236}">
                <a16:creationId xmlns:a16="http://schemas.microsoft.com/office/drawing/2014/main" id="{6812D6C0-63CC-444A-AC54-1031E7812F6B}"/>
              </a:ext>
            </a:extLst>
          </p:cNvPr>
          <p:cNvGrpSpPr/>
          <p:nvPr/>
        </p:nvGrpSpPr>
        <p:grpSpPr>
          <a:xfrm>
            <a:off x="6570309" y="5178256"/>
            <a:ext cx="11238287" cy="5910686"/>
            <a:chOff x="6570309" y="5178256"/>
            <a:chExt cx="11238287" cy="5910686"/>
          </a:xfrm>
        </p:grpSpPr>
        <p:grpSp>
          <p:nvGrpSpPr>
            <p:cNvPr id="980" name="Group 979">
              <a:extLst>
                <a:ext uri="{FF2B5EF4-FFF2-40B4-BE49-F238E27FC236}">
                  <a16:creationId xmlns:a16="http://schemas.microsoft.com/office/drawing/2014/main" id="{D25E14B3-0A9B-F14E-86BB-1D34D21D3EAC}"/>
                </a:ext>
              </a:extLst>
            </p:cNvPr>
            <p:cNvGrpSpPr/>
            <p:nvPr/>
          </p:nvGrpSpPr>
          <p:grpSpPr>
            <a:xfrm>
              <a:off x="9682140" y="5958219"/>
              <a:ext cx="8126456" cy="5130723"/>
              <a:chOff x="9682140" y="5958219"/>
              <a:chExt cx="8126456" cy="5130723"/>
            </a:xfrm>
          </p:grpSpPr>
          <p:grpSp>
            <p:nvGrpSpPr>
              <p:cNvPr id="971" name="Group 970">
                <a:extLst>
                  <a:ext uri="{FF2B5EF4-FFF2-40B4-BE49-F238E27FC236}">
                    <a16:creationId xmlns:a16="http://schemas.microsoft.com/office/drawing/2014/main" id="{CED048B2-3395-024E-8111-5F9FB47E3A97}"/>
                  </a:ext>
                </a:extLst>
              </p:cNvPr>
              <p:cNvGrpSpPr/>
              <p:nvPr/>
            </p:nvGrpSpPr>
            <p:grpSpPr>
              <a:xfrm>
                <a:off x="9682140" y="5958219"/>
                <a:ext cx="8126019" cy="5130723"/>
                <a:chOff x="9682140" y="5958219"/>
                <a:chExt cx="8126019" cy="5130723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241AD393-241E-9941-8AFC-E37916907BF5}"/>
                    </a:ext>
                  </a:extLst>
                </p:cNvPr>
                <p:cNvSpPr/>
                <p:nvPr/>
              </p:nvSpPr>
              <p:spPr>
                <a:xfrm>
                  <a:off x="9689771" y="5964454"/>
                  <a:ext cx="8111350" cy="5115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12" h="4106">
                      <a:moveTo>
                        <a:pt x="1027" y="2677"/>
                      </a:moveTo>
                      <a:cubicBezTo>
                        <a:pt x="1063" y="2679"/>
                        <a:pt x="1097" y="2681"/>
                        <a:pt x="1131" y="2684"/>
                      </a:cubicBezTo>
                      <a:cubicBezTo>
                        <a:pt x="1681" y="2721"/>
                        <a:pt x="2242" y="2556"/>
                        <a:pt x="2688" y="2233"/>
                      </a:cubicBezTo>
                      <a:cubicBezTo>
                        <a:pt x="3250" y="1826"/>
                        <a:pt x="3432" y="1199"/>
                        <a:pt x="3817" y="654"/>
                      </a:cubicBezTo>
                      <a:cubicBezTo>
                        <a:pt x="4117" y="229"/>
                        <a:pt x="4567" y="-1"/>
                        <a:pt x="5088" y="0"/>
                      </a:cubicBezTo>
                      <a:cubicBezTo>
                        <a:pt x="5571" y="1"/>
                        <a:pt x="6124" y="152"/>
                        <a:pt x="6313" y="643"/>
                      </a:cubicBezTo>
                      <a:cubicBezTo>
                        <a:pt x="6438" y="968"/>
                        <a:pt x="6454" y="1333"/>
                        <a:pt x="6485" y="1676"/>
                      </a:cubicBezTo>
                      <a:cubicBezTo>
                        <a:pt x="6524" y="2098"/>
                        <a:pt x="6539" y="2521"/>
                        <a:pt x="6403" y="2931"/>
                      </a:cubicBezTo>
                      <a:cubicBezTo>
                        <a:pt x="6231" y="3447"/>
                        <a:pt x="5801" y="3782"/>
                        <a:pt x="5287" y="3926"/>
                      </a:cubicBezTo>
                      <a:cubicBezTo>
                        <a:pt x="4557" y="4130"/>
                        <a:pt x="3818" y="4124"/>
                        <a:pt x="3069" y="4086"/>
                      </a:cubicBezTo>
                      <a:cubicBezTo>
                        <a:pt x="2268" y="4045"/>
                        <a:pt x="1460" y="3991"/>
                        <a:pt x="666" y="3884"/>
                      </a:cubicBezTo>
                      <a:cubicBezTo>
                        <a:pt x="266" y="3830"/>
                        <a:pt x="-105" y="3530"/>
                        <a:pt x="28" y="3087"/>
                      </a:cubicBezTo>
                      <a:cubicBezTo>
                        <a:pt x="159" y="2651"/>
                        <a:pt x="645" y="2653"/>
                        <a:pt x="1027" y="267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2" name="Freeform 851">
                  <a:extLst>
                    <a:ext uri="{FF2B5EF4-FFF2-40B4-BE49-F238E27FC236}">
                      <a16:creationId xmlns:a16="http://schemas.microsoft.com/office/drawing/2014/main" id="{59A901E5-9CB4-604A-8BDD-8020B09B7D9C}"/>
                    </a:ext>
                  </a:extLst>
                </p:cNvPr>
                <p:cNvSpPr/>
                <p:nvPr/>
              </p:nvSpPr>
              <p:spPr>
                <a:xfrm>
                  <a:off x="9682140" y="5958219"/>
                  <a:ext cx="8126019" cy="5130723"/>
                </a:xfrm>
                <a:custGeom>
                  <a:avLst/>
                  <a:gdLst>
                    <a:gd name="connsiteX0" fmla="*/ 6342754 w 8126019"/>
                    <a:gd name="connsiteY0" fmla="*/ 12466 h 5130723"/>
                    <a:gd name="connsiteX1" fmla="*/ 5454642 w 8126019"/>
                    <a:gd name="connsiteY1" fmla="*/ 220536 h 5130723"/>
                    <a:gd name="connsiteX2" fmla="*/ 4769562 w 8126019"/>
                    <a:gd name="connsiteY2" fmla="*/ 824809 h 5130723"/>
                    <a:gd name="connsiteX3" fmla="*/ 4349794 w 8126019"/>
                    <a:gd name="connsiteY3" fmla="*/ 1518790 h 5130723"/>
                    <a:gd name="connsiteX4" fmla="*/ 3360788 w 8126019"/>
                    <a:gd name="connsiteY4" fmla="*/ 2793371 h 5130723"/>
                    <a:gd name="connsiteX5" fmla="*/ 2437798 w 8126019"/>
                    <a:gd name="connsiteY5" fmla="*/ 3244395 h 5130723"/>
                    <a:gd name="connsiteX6" fmla="*/ 1416406 w 8126019"/>
                    <a:gd name="connsiteY6" fmla="*/ 3355283 h 5130723"/>
                    <a:gd name="connsiteX7" fmla="*/ 1393985 w 8126019"/>
                    <a:gd name="connsiteY7" fmla="*/ 3355283 h 5130723"/>
                    <a:gd name="connsiteX8" fmla="*/ 1286864 w 8126019"/>
                    <a:gd name="connsiteY8" fmla="*/ 3347807 h 5130723"/>
                    <a:gd name="connsiteX9" fmla="*/ 1004112 w 8126019"/>
                    <a:gd name="connsiteY9" fmla="*/ 3337840 h 5130723"/>
                    <a:gd name="connsiteX10" fmla="*/ 549468 w 8126019"/>
                    <a:gd name="connsiteY10" fmla="*/ 3388923 h 5130723"/>
                    <a:gd name="connsiteX11" fmla="*/ 48737 w 8126019"/>
                    <a:gd name="connsiteY11" fmla="*/ 3853653 h 5130723"/>
                    <a:gd name="connsiteX12" fmla="*/ 118491 w 8126019"/>
                    <a:gd name="connsiteY12" fmla="*/ 4426779 h 5130723"/>
                    <a:gd name="connsiteX13" fmla="*/ 839693 w 8126019"/>
                    <a:gd name="connsiteY13" fmla="*/ 4839179 h 5130723"/>
                    <a:gd name="connsiteX14" fmla="*/ 3831625 w 8126019"/>
                    <a:gd name="connsiteY14" fmla="*/ 5090857 h 5130723"/>
                    <a:gd name="connsiteX15" fmla="*/ 6593120 w 8126019"/>
                    <a:gd name="connsiteY15" fmla="*/ 4891509 h 5130723"/>
                    <a:gd name="connsiteX16" fmla="*/ 7445110 w 8126019"/>
                    <a:gd name="connsiteY16" fmla="*/ 4446713 h 5130723"/>
                    <a:gd name="connsiteX17" fmla="*/ 7978228 w 8126019"/>
                    <a:gd name="connsiteY17" fmla="*/ 3655551 h 5130723"/>
                    <a:gd name="connsiteX18" fmla="*/ 8080368 w 8126019"/>
                    <a:gd name="connsiteY18" fmla="*/ 2094407 h 5130723"/>
                    <a:gd name="connsiteX19" fmla="*/ 8065420 w 8126019"/>
                    <a:gd name="connsiteY19" fmla="*/ 1919977 h 5130723"/>
                    <a:gd name="connsiteX20" fmla="*/ 7866124 w 8126019"/>
                    <a:gd name="connsiteY20" fmla="*/ 809858 h 5130723"/>
                    <a:gd name="connsiteX21" fmla="*/ 7243324 w 8126019"/>
                    <a:gd name="connsiteY21" fmla="*/ 183158 h 5130723"/>
                    <a:gd name="connsiteX22" fmla="*/ 6346492 w 8126019"/>
                    <a:gd name="connsiteY22" fmla="*/ 12466 h 5130723"/>
                    <a:gd name="connsiteX23" fmla="*/ 6342754 w 8126019"/>
                    <a:gd name="connsiteY23" fmla="*/ 12466 h 5130723"/>
                    <a:gd name="connsiteX24" fmla="*/ 6341510 w 8126019"/>
                    <a:gd name="connsiteY24" fmla="*/ 0 h 5130723"/>
                    <a:gd name="connsiteX25" fmla="*/ 6345248 w 8126019"/>
                    <a:gd name="connsiteY25" fmla="*/ 0 h 5130723"/>
                    <a:gd name="connsiteX26" fmla="*/ 7248308 w 8126019"/>
                    <a:gd name="connsiteY26" fmla="*/ 171938 h 5130723"/>
                    <a:gd name="connsiteX27" fmla="*/ 7877336 w 8126019"/>
                    <a:gd name="connsiteY27" fmla="*/ 806114 h 5130723"/>
                    <a:gd name="connsiteX28" fmla="*/ 8077878 w 8126019"/>
                    <a:gd name="connsiteY28" fmla="*/ 1918726 h 5130723"/>
                    <a:gd name="connsiteX29" fmla="*/ 8092826 w 8126019"/>
                    <a:gd name="connsiteY29" fmla="*/ 2094402 h 5130723"/>
                    <a:gd name="connsiteX30" fmla="*/ 7989440 w 8126019"/>
                    <a:gd name="connsiteY30" fmla="*/ 3659285 h 5130723"/>
                    <a:gd name="connsiteX31" fmla="*/ 7452586 w 8126019"/>
                    <a:gd name="connsiteY31" fmla="*/ 4456677 h 5130723"/>
                    <a:gd name="connsiteX32" fmla="*/ 6595613 w 8126019"/>
                    <a:gd name="connsiteY32" fmla="*/ 4903965 h 5130723"/>
                    <a:gd name="connsiteX33" fmla="*/ 4706037 w 8126019"/>
                    <a:gd name="connsiteY33" fmla="*/ 5130723 h 5130723"/>
                    <a:gd name="connsiteX34" fmla="*/ 3829134 w 8126019"/>
                    <a:gd name="connsiteY34" fmla="*/ 5103313 h 5130723"/>
                    <a:gd name="connsiteX35" fmla="*/ 837201 w 8126019"/>
                    <a:gd name="connsiteY35" fmla="*/ 4852881 h 5130723"/>
                    <a:gd name="connsiteX36" fmla="*/ 106033 w 8126019"/>
                    <a:gd name="connsiteY36" fmla="*/ 4434251 h 5130723"/>
                    <a:gd name="connsiteX37" fmla="*/ 33788 w 8126019"/>
                    <a:gd name="connsiteY37" fmla="*/ 3849911 h 5130723"/>
                    <a:gd name="connsiteX38" fmla="*/ 544485 w 8126019"/>
                    <a:gd name="connsiteY38" fmla="*/ 3375213 h 5130723"/>
                    <a:gd name="connsiteX39" fmla="*/ 1286863 w 8126019"/>
                    <a:gd name="connsiteY39" fmla="*/ 3334098 h 5130723"/>
                    <a:gd name="connsiteX40" fmla="*/ 1395230 w 8126019"/>
                    <a:gd name="connsiteY40" fmla="*/ 3341573 h 5130723"/>
                    <a:gd name="connsiteX41" fmla="*/ 1416405 w 8126019"/>
                    <a:gd name="connsiteY41" fmla="*/ 3342819 h 5130723"/>
                    <a:gd name="connsiteX42" fmla="*/ 2432815 w 8126019"/>
                    <a:gd name="connsiteY42" fmla="*/ 3230686 h 5130723"/>
                    <a:gd name="connsiteX43" fmla="*/ 3352069 w 8126019"/>
                    <a:gd name="connsiteY43" fmla="*/ 2782153 h 5130723"/>
                    <a:gd name="connsiteX44" fmla="*/ 4337339 w 8126019"/>
                    <a:gd name="connsiteY44" fmla="*/ 1512554 h 5130723"/>
                    <a:gd name="connsiteX45" fmla="*/ 4757106 w 8126019"/>
                    <a:gd name="connsiteY45" fmla="*/ 817328 h 5130723"/>
                    <a:gd name="connsiteX46" fmla="*/ 5447170 w 8126019"/>
                    <a:gd name="connsiteY46" fmla="*/ 209316 h 5130723"/>
                    <a:gd name="connsiteX47" fmla="*/ 6341510 w 8126019"/>
                    <a:gd name="connsiteY47" fmla="*/ 0 h 513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8126019" h="5130723">
                      <a:moveTo>
                        <a:pt x="6342754" y="12466"/>
                      </a:moveTo>
                      <a:cubicBezTo>
                        <a:pt x="6021390" y="12466"/>
                        <a:pt x="5723692" y="82238"/>
                        <a:pt x="5454642" y="220536"/>
                      </a:cubicBezTo>
                      <a:cubicBezTo>
                        <a:pt x="5185592" y="358833"/>
                        <a:pt x="4953910" y="561919"/>
                        <a:pt x="4769562" y="824809"/>
                      </a:cubicBezTo>
                      <a:cubicBezTo>
                        <a:pt x="4610125" y="1049076"/>
                        <a:pt x="4478091" y="1288293"/>
                        <a:pt x="4349794" y="1518790"/>
                      </a:cubicBezTo>
                      <a:cubicBezTo>
                        <a:pt x="4083236" y="1999717"/>
                        <a:pt x="3830379" y="2453233"/>
                        <a:pt x="3360788" y="2793371"/>
                      </a:cubicBezTo>
                      <a:cubicBezTo>
                        <a:pt x="3083019" y="2995211"/>
                        <a:pt x="2771619" y="3145967"/>
                        <a:pt x="2437798" y="3244395"/>
                      </a:cubicBezTo>
                      <a:cubicBezTo>
                        <a:pt x="2100241" y="3341578"/>
                        <a:pt x="1757701" y="3380201"/>
                        <a:pt x="1416406" y="3355283"/>
                      </a:cubicBezTo>
                      <a:lnTo>
                        <a:pt x="1393985" y="3355283"/>
                      </a:lnTo>
                      <a:cubicBezTo>
                        <a:pt x="1360354" y="3352791"/>
                        <a:pt x="1324232" y="3350299"/>
                        <a:pt x="1286864" y="3347807"/>
                      </a:cubicBezTo>
                      <a:cubicBezTo>
                        <a:pt x="1193444" y="3341578"/>
                        <a:pt x="1098778" y="3337840"/>
                        <a:pt x="1004112" y="3337840"/>
                      </a:cubicBezTo>
                      <a:cubicBezTo>
                        <a:pt x="845921" y="3337840"/>
                        <a:pt x="691467" y="3350299"/>
                        <a:pt x="549468" y="3388923"/>
                      </a:cubicBezTo>
                      <a:cubicBezTo>
                        <a:pt x="284156" y="3461187"/>
                        <a:pt x="120982" y="3613189"/>
                        <a:pt x="48737" y="3853653"/>
                      </a:cubicBezTo>
                      <a:cubicBezTo>
                        <a:pt x="-13543" y="4061723"/>
                        <a:pt x="11369" y="4259825"/>
                        <a:pt x="118491" y="4426779"/>
                      </a:cubicBezTo>
                      <a:cubicBezTo>
                        <a:pt x="257998" y="4643569"/>
                        <a:pt x="528293" y="4798064"/>
                        <a:pt x="839693" y="4839179"/>
                      </a:cubicBezTo>
                      <a:cubicBezTo>
                        <a:pt x="1894717" y="4979969"/>
                        <a:pt x="2944758" y="5044757"/>
                        <a:pt x="3831625" y="5090857"/>
                      </a:cubicBezTo>
                      <a:cubicBezTo>
                        <a:pt x="4669914" y="5133218"/>
                        <a:pt x="5642728" y="5156891"/>
                        <a:pt x="6593120" y="4891509"/>
                      </a:cubicBezTo>
                      <a:cubicBezTo>
                        <a:pt x="6923204" y="4799310"/>
                        <a:pt x="7209692" y="4648553"/>
                        <a:pt x="7445110" y="4446713"/>
                      </a:cubicBezTo>
                      <a:cubicBezTo>
                        <a:pt x="7696722" y="4231169"/>
                        <a:pt x="7874844" y="3964540"/>
                        <a:pt x="7978228" y="3655551"/>
                      </a:cubicBezTo>
                      <a:cubicBezTo>
                        <a:pt x="8137664" y="3173378"/>
                        <a:pt x="8135172" y="2682483"/>
                        <a:pt x="8080368" y="2094407"/>
                      </a:cubicBezTo>
                      <a:cubicBezTo>
                        <a:pt x="8075384" y="2037094"/>
                        <a:pt x="8070402" y="1977290"/>
                        <a:pt x="8065420" y="1919977"/>
                      </a:cubicBezTo>
                      <a:cubicBezTo>
                        <a:pt x="8034280" y="1544954"/>
                        <a:pt x="8000648" y="1158717"/>
                        <a:pt x="7866124" y="809858"/>
                      </a:cubicBezTo>
                      <a:cubicBezTo>
                        <a:pt x="7759002" y="532017"/>
                        <a:pt x="7548496" y="320210"/>
                        <a:pt x="7243324" y="183158"/>
                      </a:cubicBezTo>
                      <a:cubicBezTo>
                        <a:pt x="6929432" y="42368"/>
                        <a:pt x="6581910" y="13712"/>
                        <a:pt x="6346492" y="12466"/>
                      </a:cubicBezTo>
                      <a:cubicBezTo>
                        <a:pt x="6345246" y="12466"/>
                        <a:pt x="6344000" y="12466"/>
                        <a:pt x="6342754" y="12466"/>
                      </a:cubicBezTo>
                      <a:close/>
                      <a:moveTo>
                        <a:pt x="6341510" y="0"/>
                      </a:moveTo>
                      <a:lnTo>
                        <a:pt x="6345248" y="0"/>
                      </a:lnTo>
                      <a:cubicBezTo>
                        <a:pt x="6581912" y="0"/>
                        <a:pt x="6930680" y="29902"/>
                        <a:pt x="7248308" y="171938"/>
                      </a:cubicBezTo>
                      <a:cubicBezTo>
                        <a:pt x="7557216" y="310236"/>
                        <a:pt x="7768968" y="523289"/>
                        <a:pt x="7877336" y="806114"/>
                      </a:cubicBezTo>
                      <a:cubicBezTo>
                        <a:pt x="8013108" y="1156219"/>
                        <a:pt x="8045492" y="1543702"/>
                        <a:pt x="8077878" y="1918726"/>
                      </a:cubicBezTo>
                      <a:cubicBezTo>
                        <a:pt x="8081616" y="1976039"/>
                        <a:pt x="8086598" y="2035843"/>
                        <a:pt x="8092826" y="2094402"/>
                      </a:cubicBezTo>
                      <a:cubicBezTo>
                        <a:pt x="8146386" y="2682479"/>
                        <a:pt x="8150124" y="3174619"/>
                        <a:pt x="7989440" y="3659285"/>
                      </a:cubicBezTo>
                      <a:cubicBezTo>
                        <a:pt x="7886056" y="3970766"/>
                        <a:pt x="7705444" y="4238640"/>
                        <a:pt x="7452586" y="4456677"/>
                      </a:cubicBezTo>
                      <a:cubicBezTo>
                        <a:pt x="7215922" y="4661009"/>
                        <a:pt x="6928188" y="4811766"/>
                        <a:pt x="6595613" y="4903965"/>
                      </a:cubicBezTo>
                      <a:cubicBezTo>
                        <a:pt x="5959111" y="5082132"/>
                        <a:pt x="5313890" y="5130723"/>
                        <a:pt x="4706037" y="5130723"/>
                      </a:cubicBezTo>
                      <a:cubicBezTo>
                        <a:pt x="4402110" y="5130723"/>
                        <a:pt x="4108148" y="5118263"/>
                        <a:pt x="3829134" y="5103313"/>
                      </a:cubicBezTo>
                      <a:cubicBezTo>
                        <a:pt x="2942266" y="5058459"/>
                        <a:pt x="1892225" y="4993671"/>
                        <a:pt x="837201" y="4852881"/>
                      </a:cubicBezTo>
                      <a:cubicBezTo>
                        <a:pt x="520818" y="4809274"/>
                        <a:pt x="248032" y="4653533"/>
                        <a:pt x="106033" y="4434251"/>
                      </a:cubicBezTo>
                      <a:cubicBezTo>
                        <a:pt x="-4825" y="4263559"/>
                        <a:pt x="-28492" y="4061719"/>
                        <a:pt x="33788" y="3849911"/>
                      </a:cubicBezTo>
                      <a:cubicBezTo>
                        <a:pt x="108524" y="3604464"/>
                        <a:pt x="275435" y="3449969"/>
                        <a:pt x="544485" y="3375213"/>
                      </a:cubicBezTo>
                      <a:cubicBezTo>
                        <a:pt x="773675" y="3312917"/>
                        <a:pt x="1036497" y="3317901"/>
                        <a:pt x="1286863" y="3334098"/>
                      </a:cubicBezTo>
                      <a:cubicBezTo>
                        <a:pt x="1324231" y="3336590"/>
                        <a:pt x="1360353" y="3339081"/>
                        <a:pt x="1395230" y="3341573"/>
                      </a:cubicBezTo>
                      <a:lnTo>
                        <a:pt x="1416405" y="3342819"/>
                      </a:lnTo>
                      <a:cubicBezTo>
                        <a:pt x="1756454" y="3366492"/>
                        <a:pt x="2097749" y="3329114"/>
                        <a:pt x="2432815" y="3230686"/>
                      </a:cubicBezTo>
                      <a:cubicBezTo>
                        <a:pt x="2765391" y="3133504"/>
                        <a:pt x="3074300" y="2982747"/>
                        <a:pt x="3352069" y="2782153"/>
                      </a:cubicBezTo>
                      <a:cubicBezTo>
                        <a:pt x="3819169" y="2445753"/>
                        <a:pt x="4070780" y="1992236"/>
                        <a:pt x="4337339" y="1512554"/>
                      </a:cubicBezTo>
                      <a:cubicBezTo>
                        <a:pt x="4465636" y="1280812"/>
                        <a:pt x="4597670" y="1042840"/>
                        <a:pt x="4757106" y="817328"/>
                      </a:cubicBezTo>
                      <a:cubicBezTo>
                        <a:pt x="4943946" y="553191"/>
                        <a:pt x="5175628" y="348859"/>
                        <a:pt x="5447170" y="209316"/>
                      </a:cubicBezTo>
                      <a:cubicBezTo>
                        <a:pt x="5717464" y="69772"/>
                        <a:pt x="6017654" y="0"/>
                        <a:pt x="63415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0" name="Group 959">
                <a:extLst>
                  <a:ext uri="{FF2B5EF4-FFF2-40B4-BE49-F238E27FC236}">
                    <a16:creationId xmlns:a16="http://schemas.microsoft.com/office/drawing/2014/main" id="{2431E01F-9E0B-A440-B6A1-44D2C4C2E78E}"/>
                  </a:ext>
                </a:extLst>
              </p:cNvPr>
              <p:cNvGrpSpPr/>
              <p:nvPr/>
            </p:nvGrpSpPr>
            <p:grpSpPr>
              <a:xfrm>
                <a:off x="12465395" y="7321597"/>
                <a:ext cx="4738993" cy="2466288"/>
                <a:chOff x="12465395" y="7321597"/>
                <a:chExt cx="4738993" cy="2466288"/>
              </a:xfrm>
            </p:grpSpPr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4D4C0E83-AC50-D44F-9C22-CC1FA4B2F73D}"/>
                    </a:ext>
                  </a:extLst>
                </p:cNvPr>
                <p:cNvSpPr/>
                <p:nvPr/>
              </p:nvSpPr>
              <p:spPr>
                <a:xfrm>
                  <a:off x="12472870" y="8686218"/>
                  <a:ext cx="1181011" cy="1095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9" h="880">
                      <a:moveTo>
                        <a:pt x="782" y="0"/>
                      </a:moveTo>
                      <a:lnTo>
                        <a:pt x="517" y="0"/>
                      </a:lnTo>
                      <a:cubicBezTo>
                        <a:pt x="496" y="17"/>
                        <a:pt x="475" y="33"/>
                        <a:pt x="454" y="48"/>
                      </a:cubicBezTo>
                      <a:cubicBezTo>
                        <a:pt x="313" y="150"/>
                        <a:pt x="160" y="236"/>
                        <a:pt x="0" y="306"/>
                      </a:cubicBezTo>
                      <a:lnTo>
                        <a:pt x="0" y="713"/>
                      </a:lnTo>
                      <a:cubicBezTo>
                        <a:pt x="0" y="805"/>
                        <a:pt x="75" y="880"/>
                        <a:pt x="167" y="880"/>
                      </a:cubicBezTo>
                      <a:lnTo>
                        <a:pt x="782" y="880"/>
                      </a:lnTo>
                      <a:cubicBezTo>
                        <a:pt x="874" y="880"/>
                        <a:pt x="949" y="805"/>
                        <a:pt x="949" y="713"/>
                      </a:cubicBezTo>
                      <a:lnTo>
                        <a:pt x="949" y="168"/>
                      </a:lnTo>
                      <a:cubicBezTo>
                        <a:pt x="949" y="75"/>
                        <a:pt x="874" y="0"/>
                        <a:pt x="78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3" name="Freeform 852">
                  <a:extLst>
                    <a:ext uri="{FF2B5EF4-FFF2-40B4-BE49-F238E27FC236}">
                      <a16:creationId xmlns:a16="http://schemas.microsoft.com/office/drawing/2014/main" id="{6645D6FD-6EB0-4E48-AC18-9787C64E0DB3}"/>
                    </a:ext>
                  </a:extLst>
                </p:cNvPr>
                <p:cNvSpPr/>
                <p:nvPr/>
              </p:nvSpPr>
              <p:spPr>
                <a:xfrm>
                  <a:off x="12465395" y="8679987"/>
                  <a:ext cx="1194714" cy="1107898"/>
                </a:xfrm>
                <a:custGeom>
                  <a:avLst/>
                  <a:gdLst>
                    <a:gd name="connsiteX0" fmla="*/ 653356 w 1194714"/>
                    <a:gd name="connsiteY0" fmla="*/ 13709 h 1107898"/>
                    <a:gd name="connsiteX1" fmla="*/ 577444 w 1194714"/>
                    <a:gd name="connsiteY1" fmla="*/ 70970 h 1107898"/>
                    <a:gd name="connsiteX2" fmla="*/ 13701 w 1194714"/>
                    <a:gd name="connsiteY2" fmla="*/ 390882 h 1107898"/>
                    <a:gd name="connsiteX3" fmla="*/ 13701 w 1194714"/>
                    <a:gd name="connsiteY3" fmla="*/ 893779 h 1107898"/>
                    <a:gd name="connsiteX4" fmla="*/ 215304 w 1194714"/>
                    <a:gd name="connsiteY4" fmla="*/ 1095436 h 1107898"/>
                    <a:gd name="connsiteX5" fmla="*/ 980651 w 1194714"/>
                    <a:gd name="connsiteY5" fmla="*/ 1095436 h 1107898"/>
                    <a:gd name="connsiteX6" fmla="*/ 1182254 w 1194714"/>
                    <a:gd name="connsiteY6" fmla="*/ 893779 h 1107898"/>
                    <a:gd name="connsiteX7" fmla="*/ 1182254 w 1194714"/>
                    <a:gd name="connsiteY7" fmla="*/ 215366 h 1107898"/>
                    <a:gd name="connsiteX8" fmla="*/ 980651 w 1194714"/>
                    <a:gd name="connsiteY8" fmla="*/ 13709 h 1107898"/>
                    <a:gd name="connsiteX9" fmla="*/ 650870 w 1194714"/>
                    <a:gd name="connsiteY9" fmla="*/ 0 h 1107898"/>
                    <a:gd name="connsiteX10" fmla="*/ 980661 w 1194714"/>
                    <a:gd name="connsiteY10" fmla="*/ 0 h 1107898"/>
                    <a:gd name="connsiteX11" fmla="*/ 1194714 w 1194714"/>
                    <a:gd name="connsiteY11" fmla="*/ 215355 h 1107898"/>
                    <a:gd name="connsiteX12" fmla="*/ 1194714 w 1194714"/>
                    <a:gd name="connsiteY12" fmla="*/ 893787 h 1107898"/>
                    <a:gd name="connsiteX13" fmla="*/ 980661 w 1194714"/>
                    <a:gd name="connsiteY13" fmla="*/ 1107898 h 1107898"/>
                    <a:gd name="connsiteX14" fmla="*/ 215297 w 1194714"/>
                    <a:gd name="connsiteY14" fmla="*/ 1107898 h 1107898"/>
                    <a:gd name="connsiteX15" fmla="*/ 0 w 1194714"/>
                    <a:gd name="connsiteY15" fmla="*/ 893787 h 1107898"/>
                    <a:gd name="connsiteX16" fmla="*/ 0 w 1194714"/>
                    <a:gd name="connsiteY16" fmla="*/ 385897 h 1107898"/>
                    <a:gd name="connsiteX17" fmla="*/ 4978 w 1194714"/>
                    <a:gd name="connsiteY17" fmla="*/ 380918 h 1107898"/>
                    <a:gd name="connsiteX18" fmla="*/ 568734 w 1194714"/>
                    <a:gd name="connsiteY18" fmla="*/ 59752 h 1107898"/>
                    <a:gd name="connsiteX19" fmla="*/ 645892 w 1194714"/>
                    <a:gd name="connsiteY19" fmla="*/ 1245 h 1107898"/>
                    <a:gd name="connsiteX20" fmla="*/ 650870 w 1194714"/>
                    <a:gd name="connsiteY20" fmla="*/ 0 h 1107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94714" h="1107898">
                      <a:moveTo>
                        <a:pt x="653356" y="13709"/>
                      </a:moveTo>
                      <a:cubicBezTo>
                        <a:pt x="625978" y="33626"/>
                        <a:pt x="601089" y="52298"/>
                        <a:pt x="577444" y="70970"/>
                      </a:cubicBezTo>
                      <a:cubicBezTo>
                        <a:pt x="403219" y="196694"/>
                        <a:pt x="212815" y="303746"/>
                        <a:pt x="13701" y="390882"/>
                      </a:cubicBezTo>
                      <a:lnTo>
                        <a:pt x="13701" y="893779"/>
                      </a:lnTo>
                      <a:cubicBezTo>
                        <a:pt x="13701" y="1004566"/>
                        <a:pt x="104547" y="1095436"/>
                        <a:pt x="215304" y="1095436"/>
                      </a:cubicBezTo>
                      <a:lnTo>
                        <a:pt x="980651" y="1095436"/>
                      </a:lnTo>
                      <a:cubicBezTo>
                        <a:pt x="1091408" y="1095436"/>
                        <a:pt x="1182254" y="1004566"/>
                        <a:pt x="1182254" y="893779"/>
                      </a:cubicBezTo>
                      <a:lnTo>
                        <a:pt x="1182254" y="215366"/>
                      </a:lnTo>
                      <a:cubicBezTo>
                        <a:pt x="1182254" y="103334"/>
                        <a:pt x="1091408" y="13709"/>
                        <a:pt x="980651" y="13709"/>
                      </a:cubicBezTo>
                      <a:close/>
                      <a:moveTo>
                        <a:pt x="650870" y="0"/>
                      </a:moveTo>
                      <a:lnTo>
                        <a:pt x="980661" y="0"/>
                      </a:lnTo>
                      <a:cubicBezTo>
                        <a:pt x="1097643" y="0"/>
                        <a:pt x="1194714" y="95852"/>
                        <a:pt x="1194714" y="215355"/>
                      </a:cubicBezTo>
                      <a:lnTo>
                        <a:pt x="1194714" y="893787"/>
                      </a:lnTo>
                      <a:cubicBezTo>
                        <a:pt x="1194714" y="1010801"/>
                        <a:pt x="1097643" y="1107898"/>
                        <a:pt x="980661" y="1107898"/>
                      </a:cubicBezTo>
                      <a:lnTo>
                        <a:pt x="215297" y="1107898"/>
                      </a:lnTo>
                      <a:cubicBezTo>
                        <a:pt x="97071" y="1107898"/>
                        <a:pt x="0" y="1010801"/>
                        <a:pt x="0" y="893787"/>
                      </a:cubicBezTo>
                      <a:lnTo>
                        <a:pt x="0" y="385897"/>
                      </a:lnTo>
                      <a:cubicBezTo>
                        <a:pt x="0" y="384652"/>
                        <a:pt x="1244" y="382163"/>
                        <a:pt x="4978" y="380918"/>
                      </a:cubicBezTo>
                      <a:cubicBezTo>
                        <a:pt x="204097" y="293780"/>
                        <a:pt x="395749" y="186724"/>
                        <a:pt x="568734" y="59752"/>
                      </a:cubicBezTo>
                      <a:cubicBezTo>
                        <a:pt x="594868" y="42324"/>
                        <a:pt x="619758" y="22407"/>
                        <a:pt x="645892" y="1245"/>
                      </a:cubicBezTo>
                      <a:cubicBezTo>
                        <a:pt x="647137" y="0"/>
                        <a:pt x="649626" y="0"/>
                        <a:pt x="650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DAADF50D-E020-734F-B27E-160494878551}"/>
                    </a:ext>
                  </a:extLst>
                </p:cNvPr>
                <p:cNvSpPr/>
                <p:nvPr/>
              </p:nvSpPr>
              <p:spPr>
                <a:xfrm>
                  <a:off x="12568796" y="8438215"/>
                  <a:ext cx="1243300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9" h="470">
                      <a:moveTo>
                        <a:pt x="377" y="247"/>
                      </a:moveTo>
                      <a:cubicBezTo>
                        <a:pt x="259" y="333"/>
                        <a:pt x="132" y="407"/>
                        <a:pt x="0" y="470"/>
                      </a:cubicBezTo>
                      <a:lnTo>
                        <a:pt x="765" y="470"/>
                      </a:lnTo>
                      <a:cubicBezTo>
                        <a:pt x="895" y="470"/>
                        <a:pt x="999" y="365"/>
                        <a:pt x="999" y="235"/>
                      </a:cubicBezTo>
                      <a:cubicBezTo>
                        <a:pt x="999" y="106"/>
                        <a:pt x="895" y="0"/>
                        <a:pt x="765" y="0"/>
                      </a:cubicBezTo>
                      <a:lnTo>
                        <a:pt x="653" y="0"/>
                      </a:lnTo>
                      <a:cubicBezTo>
                        <a:pt x="572" y="89"/>
                        <a:pt x="481" y="172"/>
                        <a:pt x="377" y="2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4" name="Freeform 853">
                  <a:extLst>
                    <a:ext uri="{FF2B5EF4-FFF2-40B4-BE49-F238E27FC236}">
                      <a16:creationId xmlns:a16="http://schemas.microsoft.com/office/drawing/2014/main" id="{24FC2D24-88AC-1C4B-9164-6012111EA816}"/>
                    </a:ext>
                  </a:extLst>
                </p:cNvPr>
                <p:cNvSpPr/>
                <p:nvPr/>
              </p:nvSpPr>
              <p:spPr>
                <a:xfrm>
                  <a:off x="12561321" y="8431988"/>
                  <a:ext cx="1258250" cy="596944"/>
                </a:xfrm>
                <a:custGeom>
                  <a:avLst/>
                  <a:gdLst>
                    <a:gd name="connsiteX0" fmla="*/ 823903 w 1258250"/>
                    <a:gd name="connsiteY0" fmla="*/ 13705 h 596944"/>
                    <a:gd name="connsiteX1" fmla="*/ 481663 w 1258250"/>
                    <a:gd name="connsiteY1" fmla="*/ 318366 h 596944"/>
                    <a:gd name="connsiteX2" fmla="*/ 36128 w 1258250"/>
                    <a:gd name="connsiteY2" fmla="*/ 584478 h 596944"/>
                    <a:gd name="connsiteX3" fmla="*/ 959555 w 1258250"/>
                    <a:gd name="connsiteY3" fmla="*/ 584478 h 596944"/>
                    <a:gd name="connsiteX4" fmla="*/ 1245792 w 1258250"/>
                    <a:gd name="connsiteY4" fmla="*/ 298470 h 596944"/>
                    <a:gd name="connsiteX5" fmla="*/ 959555 w 1258250"/>
                    <a:gd name="connsiteY5" fmla="*/ 13705 h 596944"/>
                    <a:gd name="connsiteX6" fmla="*/ 820165 w 1258250"/>
                    <a:gd name="connsiteY6" fmla="*/ 0 h 596944"/>
                    <a:gd name="connsiteX7" fmla="*/ 959556 w 1258250"/>
                    <a:gd name="connsiteY7" fmla="*/ 0 h 596944"/>
                    <a:gd name="connsiteX8" fmla="*/ 1258250 w 1258250"/>
                    <a:gd name="connsiteY8" fmla="*/ 298472 h 596944"/>
                    <a:gd name="connsiteX9" fmla="*/ 959556 w 1258250"/>
                    <a:gd name="connsiteY9" fmla="*/ 596944 h 596944"/>
                    <a:gd name="connsiteX10" fmla="*/ 7467 w 1258250"/>
                    <a:gd name="connsiteY10" fmla="*/ 596944 h 596944"/>
                    <a:gd name="connsiteX11" fmla="*/ 0 w 1258250"/>
                    <a:gd name="connsiteY11" fmla="*/ 591969 h 596944"/>
                    <a:gd name="connsiteX12" fmla="*/ 3734 w 1258250"/>
                    <a:gd name="connsiteY12" fmla="*/ 584508 h 596944"/>
                    <a:gd name="connsiteX13" fmla="*/ 472933 w 1258250"/>
                    <a:gd name="connsiteY13" fmla="*/ 307177 h 596944"/>
                    <a:gd name="connsiteX14" fmla="*/ 816431 w 1258250"/>
                    <a:gd name="connsiteY14" fmla="*/ 2487 h 596944"/>
                    <a:gd name="connsiteX15" fmla="*/ 820165 w 1258250"/>
                    <a:gd name="connsiteY15" fmla="*/ 0 h 59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58250" h="596944">
                      <a:moveTo>
                        <a:pt x="823903" y="13705"/>
                      </a:moveTo>
                      <a:cubicBezTo>
                        <a:pt x="716875" y="129352"/>
                        <a:pt x="603625" y="230076"/>
                        <a:pt x="481663" y="318366"/>
                      </a:cubicBezTo>
                      <a:cubicBezTo>
                        <a:pt x="342278" y="419091"/>
                        <a:pt x="192936" y="507380"/>
                        <a:pt x="36128" y="584478"/>
                      </a:cubicBezTo>
                      <a:lnTo>
                        <a:pt x="959555" y="584478"/>
                      </a:lnTo>
                      <a:cubicBezTo>
                        <a:pt x="1117607" y="584478"/>
                        <a:pt x="1245792" y="456396"/>
                        <a:pt x="1245792" y="298470"/>
                      </a:cubicBezTo>
                      <a:cubicBezTo>
                        <a:pt x="1245792" y="141787"/>
                        <a:pt x="1117607" y="13705"/>
                        <a:pt x="959555" y="13705"/>
                      </a:cubicBezTo>
                      <a:close/>
                      <a:moveTo>
                        <a:pt x="820165" y="0"/>
                      </a:moveTo>
                      <a:lnTo>
                        <a:pt x="959556" y="0"/>
                      </a:lnTo>
                      <a:cubicBezTo>
                        <a:pt x="1123837" y="0"/>
                        <a:pt x="1258250" y="134312"/>
                        <a:pt x="1258250" y="298472"/>
                      </a:cubicBezTo>
                      <a:cubicBezTo>
                        <a:pt x="1258250" y="462632"/>
                        <a:pt x="1123837" y="596944"/>
                        <a:pt x="959556" y="596944"/>
                      </a:cubicBezTo>
                      <a:lnTo>
                        <a:pt x="7467" y="596944"/>
                      </a:lnTo>
                      <a:cubicBezTo>
                        <a:pt x="3734" y="596944"/>
                        <a:pt x="1245" y="594457"/>
                        <a:pt x="0" y="591969"/>
                      </a:cubicBezTo>
                      <a:cubicBezTo>
                        <a:pt x="0" y="588239"/>
                        <a:pt x="1245" y="585751"/>
                        <a:pt x="3734" y="584508"/>
                      </a:cubicBezTo>
                      <a:cubicBezTo>
                        <a:pt x="170505" y="506159"/>
                        <a:pt x="327319" y="412886"/>
                        <a:pt x="472933" y="307177"/>
                      </a:cubicBezTo>
                      <a:cubicBezTo>
                        <a:pt x="596144" y="218879"/>
                        <a:pt x="708155" y="119389"/>
                        <a:pt x="816431" y="2487"/>
                      </a:cubicBezTo>
                      <a:cubicBezTo>
                        <a:pt x="816431" y="1244"/>
                        <a:pt x="818920" y="0"/>
                        <a:pt x="8201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CAFDDADB-5D51-1C4B-862E-2B8B2A71A7F4}"/>
                    </a:ext>
                  </a:extLst>
                </p:cNvPr>
                <p:cNvSpPr/>
                <p:nvPr/>
              </p:nvSpPr>
              <p:spPr>
                <a:xfrm>
                  <a:off x="16348528" y="7321597"/>
                  <a:ext cx="697643" cy="17060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1" h="1370">
                      <a:moveTo>
                        <a:pt x="161" y="0"/>
                      </a:moveTo>
                      <a:lnTo>
                        <a:pt x="5" y="0"/>
                      </a:ln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8"/>
                        <a:pt x="2" y="10"/>
                        <a:pt x="5" y="10"/>
                      </a:cubicBezTo>
                      <a:cubicBezTo>
                        <a:pt x="214" y="26"/>
                        <a:pt x="395" y="185"/>
                        <a:pt x="395" y="400"/>
                      </a:cubicBezTo>
                      <a:lnTo>
                        <a:pt x="395" y="1365"/>
                      </a:lnTo>
                      <a:cubicBezTo>
                        <a:pt x="395" y="1368"/>
                        <a:pt x="397" y="1370"/>
                        <a:pt x="400" y="1370"/>
                      </a:cubicBezTo>
                      <a:lnTo>
                        <a:pt x="555" y="1370"/>
                      </a:lnTo>
                      <a:cubicBezTo>
                        <a:pt x="559" y="1370"/>
                        <a:pt x="561" y="1368"/>
                        <a:pt x="561" y="1365"/>
                      </a:cubicBezTo>
                      <a:lnTo>
                        <a:pt x="561" y="400"/>
                      </a:lnTo>
                      <a:cubicBezTo>
                        <a:pt x="561" y="180"/>
                        <a:pt x="381" y="0"/>
                        <a:pt x="1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1A9D831C-9892-4247-B89D-6DEE7A5CBEDC}"/>
                    </a:ext>
                  </a:extLst>
                </p:cNvPr>
                <p:cNvSpPr/>
                <p:nvPr/>
              </p:nvSpPr>
              <p:spPr>
                <a:xfrm>
                  <a:off x="13326234" y="7327828"/>
                  <a:ext cx="3519358" cy="16936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26" h="1360">
                      <a:moveTo>
                        <a:pt x="2401" y="0"/>
                      </a:moveTo>
                      <a:lnTo>
                        <a:pt x="626" y="0"/>
                      </a:lnTo>
                      <a:cubicBezTo>
                        <a:pt x="439" y="333"/>
                        <a:pt x="269" y="666"/>
                        <a:pt x="0" y="940"/>
                      </a:cubicBezTo>
                      <a:lnTo>
                        <a:pt x="0" y="1360"/>
                      </a:lnTo>
                      <a:lnTo>
                        <a:pt x="2826" y="1360"/>
                      </a:lnTo>
                      <a:lnTo>
                        <a:pt x="2826" y="425"/>
                      </a:lnTo>
                      <a:cubicBezTo>
                        <a:pt x="2826" y="190"/>
                        <a:pt x="2636" y="0"/>
                        <a:pt x="240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4B76CFD5-C6F6-3B41-AEA0-1857A6A9148B}"/>
                    </a:ext>
                  </a:extLst>
                </p:cNvPr>
                <p:cNvSpPr/>
                <p:nvPr/>
              </p:nvSpPr>
              <p:spPr>
                <a:xfrm>
                  <a:off x="13318764" y="7321597"/>
                  <a:ext cx="3533061" cy="1706088"/>
                </a:xfrm>
                <a:custGeom>
                  <a:avLst/>
                  <a:gdLst>
                    <a:gd name="connsiteX0" fmla="*/ 792045 w 3533061"/>
                    <a:gd name="connsiteY0" fmla="*/ 12463 h 1706088"/>
                    <a:gd name="connsiteX1" fmla="*/ 713589 w 3533061"/>
                    <a:gd name="connsiteY1" fmla="*/ 154428 h 1706088"/>
                    <a:gd name="connsiteX2" fmla="*/ 13703 w 3533061"/>
                    <a:gd name="connsiteY2" fmla="*/ 1179314 h 1706088"/>
                    <a:gd name="connsiteX3" fmla="*/ 13703 w 3533061"/>
                    <a:gd name="connsiteY3" fmla="*/ 1692380 h 1706088"/>
                    <a:gd name="connsiteX4" fmla="*/ 3520603 w 3533061"/>
                    <a:gd name="connsiteY4" fmla="*/ 1692380 h 1706088"/>
                    <a:gd name="connsiteX5" fmla="*/ 3520603 w 3533061"/>
                    <a:gd name="connsiteY5" fmla="*/ 535492 h 1706088"/>
                    <a:gd name="connsiteX6" fmla="*/ 2997557 w 3533061"/>
                    <a:gd name="connsiteY6" fmla="*/ 12463 h 1706088"/>
                    <a:gd name="connsiteX7" fmla="*/ 787062 w 3533061"/>
                    <a:gd name="connsiteY7" fmla="*/ 0 h 1706088"/>
                    <a:gd name="connsiteX8" fmla="*/ 2997561 w 3533061"/>
                    <a:gd name="connsiteY8" fmla="*/ 0 h 1706088"/>
                    <a:gd name="connsiteX9" fmla="*/ 3533061 w 3533061"/>
                    <a:gd name="connsiteY9" fmla="*/ 535488 h 1706088"/>
                    <a:gd name="connsiteX10" fmla="*/ 3533061 w 3533061"/>
                    <a:gd name="connsiteY10" fmla="*/ 1699861 h 1706088"/>
                    <a:gd name="connsiteX11" fmla="*/ 3526835 w 3533061"/>
                    <a:gd name="connsiteY11" fmla="*/ 1706088 h 1706088"/>
                    <a:gd name="connsiteX12" fmla="*/ 7472 w 3533061"/>
                    <a:gd name="connsiteY12" fmla="*/ 1706088 h 1706088"/>
                    <a:gd name="connsiteX13" fmla="*/ 0 w 3533061"/>
                    <a:gd name="connsiteY13" fmla="*/ 1699861 h 1706088"/>
                    <a:gd name="connsiteX14" fmla="*/ 0 w 3533061"/>
                    <a:gd name="connsiteY14" fmla="*/ 1176827 h 1706088"/>
                    <a:gd name="connsiteX15" fmla="*/ 1245 w 3533061"/>
                    <a:gd name="connsiteY15" fmla="*/ 1171846 h 1706088"/>
                    <a:gd name="connsiteX16" fmla="*/ 701133 w 3533061"/>
                    <a:gd name="connsiteY16" fmla="*/ 146948 h 1706088"/>
                    <a:gd name="connsiteX17" fmla="*/ 780835 w 3533061"/>
                    <a:gd name="connsiteY17" fmla="*/ 2491 h 1706088"/>
                    <a:gd name="connsiteX18" fmla="*/ 787062 w 3533061"/>
                    <a:gd name="connsiteY18" fmla="*/ 0 h 170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33061" h="1706088">
                      <a:moveTo>
                        <a:pt x="792045" y="12463"/>
                      </a:moveTo>
                      <a:cubicBezTo>
                        <a:pt x="764648" y="59785"/>
                        <a:pt x="738496" y="105861"/>
                        <a:pt x="713589" y="154428"/>
                      </a:cubicBezTo>
                      <a:cubicBezTo>
                        <a:pt x="505615" y="526774"/>
                        <a:pt x="310096" y="877950"/>
                        <a:pt x="13703" y="1179314"/>
                      </a:cubicBezTo>
                      <a:lnTo>
                        <a:pt x="13703" y="1692380"/>
                      </a:lnTo>
                      <a:lnTo>
                        <a:pt x="3520603" y="1692380"/>
                      </a:lnTo>
                      <a:lnTo>
                        <a:pt x="3520603" y="535492"/>
                      </a:lnTo>
                      <a:cubicBezTo>
                        <a:pt x="3520603" y="247826"/>
                        <a:pt x="3285232" y="12463"/>
                        <a:pt x="2997557" y="12463"/>
                      </a:cubicBezTo>
                      <a:close/>
                      <a:moveTo>
                        <a:pt x="787062" y="0"/>
                      </a:moveTo>
                      <a:lnTo>
                        <a:pt x="2997561" y="0"/>
                      </a:lnTo>
                      <a:cubicBezTo>
                        <a:pt x="3293955" y="0"/>
                        <a:pt x="3533061" y="240347"/>
                        <a:pt x="3533061" y="535488"/>
                      </a:cubicBezTo>
                      <a:lnTo>
                        <a:pt x="3533061" y="1699861"/>
                      </a:lnTo>
                      <a:cubicBezTo>
                        <a:pt x="3533061" y="1703597"/>
                        <a:pt x="3530571" y="1706088"/>
                        <a:pt x="3526835" y="1706088"/>
                      </a:cubicBezTo>
                      <a:lnTo>
                        <a:pt x="7472" y="1706088"/>
                      </a:lnTo>
                      <a:cubicBezTo>
                        <a:pt x="2491" y="1706088"/>
                        <a:pt x="0" y="1703597"/>
                        <a:pt x="0" y="1699861"/>
                      </a:cubicBezTo>
                      <a:lnTo>
                        <a:pt x="0" y="1176827"/>
                      </a:lnTo>
                      <a:cubicBezTo>
                        <a:pt x="0" y="1174337"/>
                        <a:pt x="1245" y="1173091"/>
                        <a:pt x="1245" y="1171846"/>
                      </a:cubicBezTo>
                      <a:cubicBezTo>
                        <a:pt x="298884" y="871724"/>
                        <a:pt x="494405" y="519299"/>
                        <a:pt x="701133" y="146948"/>
                      </a:cubicBezTo>
                      <a:cubicBezTo>
                        <a:pt x="728531" y="98381"/>
                        <a:pt x="754683" y="51058"/>
                        <a:pt x="780835" y="2491"/>
                      </a:cubicBezTo>
                      <a:cubicBezTo>
                        <a:pt x="783326" y="1246"/>
                        <a:pt x="785817" y="0"/>
                        <a:pt x="78706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C3762A48-0836-C348-8C5E-C31975E5DD3E}"/>
                    </a:ext>
                  </a:extLst>
                </p:cNvPr>
                <p:cNvSpPr/>
                <p:nvPr/>
              </p:nvSpPr>
              <p:spPr>
                <a:xfrm>
                  <a:off x="13008561" y="8934218"/>
                  <a:ext cx="3114479" cy="847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01" h="681">
                      <a:moveTo>
                        <a:pt x="0" y="0"/>
                      </a:moveTo>
                      <a:lnTo>
                        <a:pt x="0" y="525"/>
                      </a:lnTo>
                      <a:cubicBezTo>
                        <a:pt x="0" y="611"/>
                        <a:pt x="70" y="681"/>
                        <a:pt x="156" y="681"/>
                      </a:cubicBezTo>
                      <a:lnTo>
                        <a:pt x="2501" y="681"/>
                      </a:lnTo>
                      <a:lnTo>
                        <a:pt x="250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6" name="Freeform 855">
                  <a:extLst>
                    <a:ext uri="{FF2B5EF4-FFF2-40B4-BE49-F238E27FC236}">
                      <a16:creationId xmlns:a16="http://schemas.microsoft.com/office/drawing/2014/main" id="{C69A0182-2843-124E-AE4E-6A4ABC616593}"/>
                    </a:ext>
                  </a:extLst>
                </p:cNvPr>
                <p:cNvSpPr/>
                <p:nvPr/>
              </p:nvSpPr>
              <p:spPr>
                <a:xfrm>
                  <a:off x="13002328" y="8926741"/>
                  <a:ext cx="3128180" cy="861144"/>
                </a:xfrm>
                <a:custGeom>
                  <a:avLst/>
                  <a:gdLst>
                    <a:gd name="connsiteX0" fmla="*/ 12458 w 3128180"/>
                    <a:gd name="connsiteY0" fmla="*/ 13708 h 861144"/>
                    <a:gd name="connsiteX1" fmla="*/ 12458 w 3128180"/>
                    <a:gd name="connsiteY1" fmla="*/ 660782 h 861144"/>
                    <a:gd name="connsiteX2" fmla="*/ 200497 w 3128180"/>
                    <a:gd name="connsiteY2" fmla="*/ 848682 h 861144"/>
                    <a:gd name="connsiteX3" fmla="*/ 3115722 w 3128180"/>
                    <a:gd name="connsiteY3" fmla="*/ 848682 h 861144"/>
                    <a:gd name="connsiteX4" fmla="*/ 3115722 w 3128180"/>
                    <a:gd name="connsiteY4" fmla="*/ 13708 h 861144"/>
                    <a:gd name="connsiteX5" fmla="*/ 6226 w 3128180"/>
                    <a:gd name="connsiteY5" fmla="*/ 0 h 861144"/>
                    <a:gd name="connsiteX6" fmla="*/ 3120708 w 3128180"/>
                    <a:gd name="connsiteY6" fmla="*/ 0 h 861144"/>
                    <a:gd name="connsiteX7" fmla="*/ 3128180 w 3128180"/>
                    <a:gd name="connsiteY7" fmla="*/ 7467 h 861144"/>
                    <a:gd name="connsiteX8" fmla="*/ 3128180 w 3128180"/>
                    <a:gd name="connsiteY8" fmla="*/ 854922 h 861144"/>
                    <a:gd name="connsiteX9" fmla="*/ 3120708 w 3128180"/>
                    <a:gd name="connsiteY9" fmla="*/ 861144 h 861144"/>
                    <a:gd name="connsiteX10" fmla="*/ 200492 w 3128180"/>
                    <a:gd name="connsiteY10" fmla="*/ 861144 h 861144"/>
                    <a:gd name="connsiteX11" fmla="*/ 0 w 3128180"/>
                    <a:gd name="connsiteY11" fmla="*/ 660791 h 861144"/>
                    <a:gd name="connsiteX12" fmla="*/ 0 w 3128180"/>
                    <a:gd name="connsiteY12" fmla="*/ 7467 h 861144"/>
                    <a:gd name="connsiteX13" fmla="*/ 6226 w 3128180"/>
                    <a:gd name="connsiteY13" fmla="*/ 0 h 86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28180" h="861144">
                      <a:moveTo>
                        <a:pt x="12458" y="13708"/>
                      </a:moveTo>
                      <a:lnTo>
                        <a:pt x="12458" y="660782"/>
                      </a:lnTo>
                      <a:cubicBezTo>
                        <a:pt x="12458" y="764065"/>
                        <a:pt x="97138" y="848682"/>
                        <a:pt x="200497" y="848682"/>
                      </a:cubicBezTo>
                      <a:lnTo>
                        <a:pt x="3115722" y="848682"/>
                      </a:lnTo>
                      <a:lnTo>
                        <a:pt x="3115722" y="13708"/>
                      </a:lnTo>
                      <a:close/>
                      <a:moveTo>
                        <a:pt x="6226" y="0"/>
                      </a:moveTo>
                      <a:lnTo>
                        <a:pt x="3120708" y="0"/>
                      </a:lnTo>
                      <a:cubicBezTo>
                        <a:pt x="3125690" y="0"/>
                        <a:pt x="3128180" y="3733"/>
                        <a:pt x="3128180" y="7467"/>
                      </a:cubicBezTo>
                      <a:lnTo>
                        <a:pt x="3128180" y="854922"/>
                      </a:lnTo>
                      <a:cubicBezTo>
                        <a:pt x="3128180" y="858655"/>
                        <a:pt x="3125690" y="861144"/>
                        <a:pt x="3120708" y="861144"/>
                      </a:cubicBezTo>
                      <a:lnTo>
                        <a:pt x="200492" y="861144"/>
                      </a:lnTo>
                      <a:cubicBezTo>
                        <a:pt x="89661" y="861144"/>
                        <a:pt x="0" y="771545"/>
                        <a:pt x="0" y="660791"/>
                      </a:cubicBezTo>
                      <a:lnTo>
                        <a:pt x="0" y="7467"/>
                      </a:lnTo>
                      <a:cubicBezTo>
                        <a:pt x="0" y="3733"/>
                        <a:pt x="2491" y="0"/>
                        <a:pt x="62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992A4C92-E1F8-AB46-8B43-97062E1B6226}"/>
                    </a:ext>
                  </a:extLst>
                </p:cNvPr>
                <p:cNvSpPr/>
                <p:nvPr/>
              </p:nvSpPr>
              <p:spPr>
                <a:xfrm>
                  <a:off x="12922601" y="8845736"/>
                  <a:ext cx="3379833" cy="175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14" h="142">
                      <a:moveTo>
                        <a:pt x="0" y="71"/>
                      </a:moveTo>
                      <a:cubicBezTo>
                        <a:pt x="0" y="110"/>
                        <a:pt x="32" y="142"/>
                        <a:pt x="71" y="142"/>
                      </a:cubicBezTo>
                      <a:lnTo>
                        <a:pt x="2644" y="142"/>
                      </a:lnTo>
                      <a:cubicBezTo>
                        <a:pt x="2683" y="142"/>
                        <a:pt x="2714" y="110"/>
                        <a:pt x="2714" y="71"/>
                      </a:cubicBezTo>
                      <a:cubicBezTo>
                        <a:pt x="2714" y="32"/>
                        <a:pt x="2683" y="0"/>
                        <a:pt x="2644" y="0"/>
                      </a:cubicBezTo>
                      <a:lnTo>
                        <a:pt x="71" y="0"/>
                      </a:lnTo>
                      <a:cubicBezTo>
                        <a:pt x="32" y="0"/>
                        <a:pt x="0" y="32"/>
                        <a:pt x="0" y="7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99B24FB0-0D04-A445-9A4E-4EB4F3474D06}"/>
                    </a:ext>
                  </a:extLst>
                </p:cNvPr>
                <p:cNvSpPr/>
                <p:nvPr/>
              </p:nvSpPr>
              <p:spPr>
                <a:xfrm>
                  <a:off x="12922601" y="8845736"/>
                  <a:ext cx="3379833" cy="175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14" h="142">
                      <a:moveTo>
                        <a:pt x="0" y="71"/>
                      </a:moveTo>
                      <a:cubicBezTo>
                        <a:pt x="0" y="110"/>
                        <a:pt x="32" y="142"/>
                        <a:pt x="71" y="142"/>
                      </a:cubicBezTo>
                      <a:lnTo>
                        <a:pt x="2644" y="142"/>
                      </a:lnTo>
                      <a:cubicBezTo>
                        <a:pt x="2683" y="142"/>
                        <a:pt x="2714" y="110"/>
                        <a:pt x="2714" y="71"/>
                      </a:cubicBezTo>
                      <a:cubicBezTo>
                        <a:pt x="2714" y="32"/>
                        <a:pt x="2683" y="0"/>
                        <a:pt x="2644" y="0"/>
                      </a:cubicBezTo>
                      <a:lnTo>
                        <a:pt x="71" y="0"/>
                      </a:lnTo>
                      <a:cubicBezTo>
                        <a:pt x="32" y="0"/>
                        <a:pt x="0" y="32"/>
                        <a:pt x="0" y="71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7" name="Freeform 856">
                  <a:extLst>
                    <a:ext uri="{FF2B5EF4-FFF2-40B4-BE49-F238E27FC236}">
                      <a16:creationId xmlns:a16="http://schemas.microsoft.com/office/drawing/2014/main" id="{BACDAA94-F915-E44E-A684-D07FC48A03AD}"/>
                    </a:ext>
                  </a:extLst>
                </p:cNvPr>
                <p:cNvSpPr/>
                <p:nvPr/>
              </p:nvSpPr>
              <p:spPr>
                <a:xfrm>
                  <a:off x="12916372" y="8839505"/>
                  <a:ext cx="3393537" cy="188181"/>
                </a:xfrm>
                <a:custGeom>
                  <a:avLst/>
                  <a:gdLst>
                    <a:gd name="connsiteX0" fmla="*/ 94650 w 3393537"/>
                    <a:gd name="connsiteY0" fmla="*/ 13708 h 188181"/>
                    <a:gd name="connsiteX1" fmla="*/ 13704 w 3393537"/>
                    <a:gd name="connsiteY1" fmla="*/ 94090 h 188181"/>
                    <a:gd name="connsiteX2" fmla="*/ 94650 w 3393537"/>
                    <a:gd name="connsiteY2" fmla="*/ 174472 h 188181"/>
                    <a:gd name="connsiteX3" fmla="*/ 3298886 w 3393537"/>
                    <a:gd name="connsiteY3" fmla="*/ 174472 h 188181"/>
                    <a:gd name="connsiteX4" fmla="*/ 3379833 w 3393537"/>
                    <a:gd name="connsiteY4" fmla="*/ 94090 h 188181"/>
                    <a:gd name="connsiteX5" fmla="*/ 3298886 w 3393537"/>
                    <a:gd name="connsiteY5" fmla="*/ 13708 h 188181"/>
                    <a:gd name="connsiteX6" fmla="*/ 94645 w 3393537"/>
                    <a:gd name="connsiteY6" fmla="*/ 0 h 188181"/>
                    <a:gd name="connsiteX7" fmla="*/ 3298892 w 3393537"/>
                    <a:gd name="connsiteY7" fmla="*/ 0 h 188181"/>
                    <a:gd name="connsiteX8" fmla="*/ 3393537 w 3393537"/>
                    <a:gd name="connsiteY8" fmla="*/ 94091 h 188181"/>
                    <a:gd name="connsiteX9" fmla="*/ 3298892 w 3393537"/>
                    <a:gd name="connsiteY9" fmla="*/ 188181 h 188181"/>
                    <a:gd name="connsiteX10" fmla="*/ 94645 w 3393537"/>
                    <a:gd name="connsiteY10" fmla="*/ 188181 h 188181"/>
                    <a:gd name="connsiteX11" fmla="*/ 0 w 3393537"/>
                    <a:gd name="connsiteY11" fmla="*/ 94091 h 188181"/>
                    <a:gd name="connsiteX12" fmla="*/ 94645 w 3393537"/>
                    <a:gd name="connsiteY12" fmla="*/ 0 h 188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3537" h="188181">
                      <a:moveTo>
                        <a:pt x="94650" y="13708"/>
                      </a:moveTo>
                      <a:cubicBezTo>
                        <a:pt x="49819" y="13708"/>
                        <a:pt x="13704" y="49571"/>
                        <a:pt x="13704" y="94090"/>
                      </a:cubicBezTo>
                      <a:cubicBezTo>
                        <a:pt x="13704" y="138609"/>
                        <a:pt x="49819" y="174472"/>
                        <a:pt x="94650" y="174472"/>
                      </a:cubicBezTo>
                      <a:lnTo>
                        <a:pt x="3298886" y="174472"/>
                      </a:lnTo>
                      <a:cubicBezTo>
                        <a:pt x="3343718" y="174472"/>
                        <a:pt x="3379833" y="138609"/>
                        <a:pt x="3379833" y="94090"/>
                      </a:cubicBezTo>
                      <a:cubicBezTo>
                        <a:pt x="3379833" y="49571"/>
                        <a:pt x="3343718" y="13708"/>
                        <a:pt x="3298886" y="13708"/>
                      </a:cubicBezTo>
                      <a:close/>
                      <a:moveTo>
                        <a:pt x="94645" y="0"/>
                      </a:moveTo>
                      <a:lnTo>
                        <a:pt x="3298892" y="0"/>
                      </a:lnTo>
                      <a:cubicBezTo>
                        <a:pt x="3349950" y="0"/>
                        <a:pt x="3393537" y="42093"/>
                        <a:pt x="3393537" y="94091"/>
                      </a:cubicBezTo>
                      <a:cubicBezTo>
                        <a:pt x="3393537" y="146088"/>
                        <a:pt x="3349950" y="188181"/>
                        <a:pt x="3298892" y="188181"/>
                      </a:cubicBezTo>
                      <a:lnTo>
                        <a:pt x="94645" y="188181"/>
                      </a:lnTo>
                      <a:cubicBezTo>
                        <a:pt x="43587" y="188181"/>
                        <a:pt x="0" y="146088"/>
                        <a:pt x="0" y="94091"/>
                      </a:cubicBezTo>
                      <a:cubicBezTo>
                        <a:pt x="0" y="42093"/>
                        <a:pt x="43587" y="0"/>
                        <a:pt x="946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26A21751-8363-0248-AE95-F5E0DD6441A1}"/>
                    </a:ext>
                  </a:extLst>
                </p:cNvPr>
                <p:cNvSpPr/>
                <p:nvPr/>
              </p:nvSpPr>
              <p:spPr>
                <a:xfrm>
                  <a:off x="15857683" y="8686218"/>
                  <a:ext cx="1181011" cy="1095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9" h="880">
                      <a:moveTo>
                        <a:pt x="627" y="880"/>
                      </a:moveTo>
                      <a:lnTo>
                        <a:pt x="322" y="880"/>
                      </a:lnTo>
                      <a:cubicBezTo>
                        <a:pt x="144" y="880"/>
                        <a:pt x="0" y="736"/>
                        <a:pt x="0" y="558"/>
                      </a:cubicBezTo>
                      <a:lnTo>
                        <a:pt x="0" y="323"/>
                      </a:lnTo>
                      <a:cubicBezTo>
                        <a:pt x="0" y="145"/>
                        <a:pt x="144" y="0"/>
                        <a:pt x="322" y="0"/>
                      </a:cubicBezTo>
                      <a:lnTo>
                        <a:pt x="627" y="0"/>
                      </a:lnTo>
                      <a:cubicBezTo>
                        <a:pt x="805" y="0"/>
                        <a:pt x="949" y="145"/>
                        <a:pt x="949" y="323"/>
                      </a:cubicBezTo>
                      <a:lnTo>
                        <a:pt x="949" y="558"/>
                      </a:lnTo>
                      <a:cubicBezTo>
                        <a:pt x="949" y="736"/>
                        <a:pt x="805" y="880"/>
                        <a:pt x="627" y="88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8" name="Freeform 857">
                  <a:extLst>
                    <a:ext uri="{FF2B5EF4-FFF2-40B4-BE49-F238E27FC236}">
                      <a16:creationId xmlns:a16="http://schemas.microsoft.com/office/drawing/2014/main" id="{648C7A13-1F8D-E746-B86D-36AFFB8171E2}"/>
                    </a:ext>
                  </a:extLst>
                </p:cNvPr>
                <p:cNvSpPr/>
                <p:nvPr/>
              </p:nvSpPr>
              <p:spPr>
                <a:xfrm>
                  <a:off x="15851457" y="8679987"/>
                  <a:ext cx="1194715" cy="1107898"/>
                </a:xfrm>
                <a:custGeom>
                  <a:avLst/>
                  <a:gdLst>
                    <a:gd name="connsiteX0" fmla="*/ 214061 w 1194715"/>
                    <a:gd name="connsiteY0" fmla="*/ 13709 h 1107898"/>
                    <a:gd name="connsiteX1" fmla="*/ 12458 w 1194715"/>
                    <a:gd name="connsiteY1" fmla="*/ 215366 h 1107898"/>
                    <a:gd name="connsiteX2" fmla="*/ 12458 w 1194715"/>
                    <a:gd name="connsiteY2" fmla="*/ 893779 h 1107898"/>
                    <a:gd name="connsiteX3" fmla="*/ 214061 w 1194715"/>
                    <a:gd name="connsiteY3" fmla="*/ 1095436 h 1107898"/>
                    <a:gd name="connsiteX4" fmla="*/ 979407 w 1194715"/>
                    <a:gd name="connsiteY4" fmla="*/ 1095436 h 1107898"/>
                    <a:gd name="connsiteX5" fmla="*/ 1181011 w 1194715"/>
                    <a:gd name="connsiteY5" fmla="*/ 893779 h 1107898"/>
                    <a:gd name="connsiteX6" fmla="*/ 1181011 w 1194715"/>
                    <a:gd name="connsiteY6" fmla="*/ 215366 h 1107898"/>
                    <a:gd name="connsiteX7" fmla="*/ 979407 w 1194715"/>
                    <a:gd name="connsiteY7" fmla="*/ 13709 h 1107898"/>
                    <a:gd name="connsiteX8" fmla="*/ 214053 w 1194715"/>
                    <a:gd name="connsiteY8" fmla="*/ 0 h 1107898"/>
                    <a:gd name="connsiteX9" fmla="*/ 979417 w 1194715"/>
                    <a:gd name="connsiteY9" fmla="*/ 0 h 1107898"/>
                    <a:gd name="connsiteX10" fmla="*/ 1194715 w 1194715"/>
                    <a:gd name="connsiteY10" fmla="*/ 215355 h 1107898"/>
                    <a:gd name="connsiteX11" fmla="*/ 1194715 w 1194715"/>
                    <a:gd name="connsiteY11" fmla="*/ 893787 h 1107898"/>
                    <a:gd name="connsiteX12" fmla="*/ 979417 w 1194715"/>
                    <a:gd name="connsiteY12" fmla="*/ 1107898 h 1107898"/>
                    <a:gd name="connsiteX13" fmla="*/ 214053 w 1194715"/>
                    <a:gd name="connsiteY13" fmla="*/ 1107898 h 1107898"/>
                    <a:gd name="connsiteX14" fmla="*/ 0 w 1194715"/>
                    <a:gd name="connsiteY14" fmla="*/ 893787 h 1107898"/>
                    <a:gd name="connsiteX15" fmla="*/ 0 w 1194715"/>
                    <a:gd name="connsiteY15" fmla="*/ 215355 h 1107898"/>
                    <a:gd name="connsiteX16" fmla="*/ 214053 w 1194715"/>
                    <a:gd name="connsiteY16" fmla="*/ 0 h 1107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4715" h="1107898">
                      <a:moveTo>
                        <a:pt x="214061" y="13709"/>
                      </a:moveTo>
                      <a:cubicBezTo>
                        <a:pt x="103304" y="13709"/>
                        <a:pt x="12458" y="103334"/>
                        <a:pt x="12458" y="215366"/>
                      </a:cubicBezTo>
                      <a:lnTo>
                        <a:pt x="12458" y="893779"/>
                      </a:lnTo>
                      <a:cubicBezTo>
                        <a:pt x="12458" y="1004566"/>
                        <a:pt x="103304" y="1095436"/>
                        <a:pt x="214061" y="1095436"/>
                      </a:cubicBezTo>
                      <a:lnTo>
                        <a:pt x="979407" y="1095436"/>
                      </a:lnTo>
                      <a:cubicBezTo>
                        <a:pt x="1090165" y="1095436"/>
                        <a:pt x="1181011" y="1004566"/>
                        <a:pt x="1181011" y="893779"/>
                      </a:cubicBezTo>
                      <a:lnTo>
                        <a:pt x="1181011" y="215366"/>
                      </a:lnTo>
                      <a:cubicBezTo>
                        <a:pt x="1181011" y="103334"/>
                        <a:pt x="1090165" y="13709"/>
                        <a:pt x="979407" y="13709"/>
                      </a:cubicBezTo>
                      <a:close/>
                      <a:moveTo>
                        <a:pt x="214053" y="0"/>
                      </a:moveTo>
                      <a:lnTo>
                        <a:pt x="979417" y="0"/>
                      </a:lnTo>
                      <a:cubicBezTo>
                        <a:pt x="1098887" y="0"/>
                        <a:pt x="1194715" y="95852"/>
                        <a:pt x="1194715" y="215355"/>
                      </a:cubicBezTo>
                      <a:lnTo>
                        <a:pt x="1194715" y="893787"/>
                      </a:lnTo>
                      <a:cubicBezTo>
                        <a:pt x="1194715" y="1010801"/>
                        <a:pt x="1098887" y="1107898"/>
                        <a:pt x="979417" y="1107898"/>
                      </a:cubicBezTo>
                      <a:lnTo>
                        <a:pt x="214053" y="1107898"/>
                      </a:lnTo>
                      <a:cubicBezTo>
                        <a:pt x="97071" y="1107898"/>
                        <a:pt x="0" y="1010801"/>
                        <a:pt x="0" y="893787"/>
                      </a:cubicBezTo>
                      <a:lnTo>
                        <a:pt x="0" y="215355"/>
                      </a:lnTo>
                      <a:cubicBezTo>
                        <a:pt x="0" y="95852"/>
                        <a:pt x="97071" y="0"/>
                        <a:pt x="2140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7D1841C7-F290-EE4F-8514-F3157C777172}"/>
                    </a:ext>
                  </a:extLst>
                </p:cNvPr>
                <p:cNvSpPr/>
                <p:nvPr/>
              </p:nvSpPr>
              <p:spPr>
                <a:xfrm>
                  <a:off x="15026743" y="7645617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0" y="0"/>
                      </a:moveTo>
                      <a:lnTo>
                        <a:pt x="11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3E310852-BD3E-B247-82D0-ADF0B1341FC8}"/>
                    </a:ext>
                  </a:extLst>
                </p:cNvPr>
                <p:cNvSpPr/>
                <p:nvPr/>
              </p:nvSpPr>
              <p:spPr>
                <a:xfrm>
                  <a:off x="15020514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115" y="109"/>
                      </a:moveTo>
                      <a:cubicBezTo>
                        <a:pt x="114" y="109"/>
                        <a:pt x="112" y="109"/>
                        <a:pt x="111" y="108"/>
                      </a:cubicBezTo>
                      <a:lnTo>
                        <a:pt x="1" y="8"/>
                      </a:lnTo>
                      <a:cubicBezTo>
                        <a:pt x="0" y="7"/>
                        <a:pt x="-1" y="3"/>
                        <a:pt x="1" y="1"/>
                      </a:cubicBezTo>
                      <a:cubicBezTo>
                        <a:pt x="3" y="0"/>
                        <a:pt x="6" y="0"/>
                        <a:pt x="9" y="1"/>
                      </a:cubicBezTo>
                      <a:lnTo>
                        <a:pt x="118" y="100"/>
                      </a:lnTo>
                      <a:cubicBezTo>
                        <a:pt x="120" y="102"/>
                        <a:pt x="121" y="105"/>
                        <a:pt x="118" y="107"/>
                      </a:cubicBezTo>
                      <a:cubicBezTo>
                        <a:pt x="118" y="109"/>
                        <a:pt x="116" y="109"/>
                        <a:pt x="115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A270A038-4825-AA4B-A94F-CA5FCCCC7ECF}"/>
                    </a:ext>
                  </a:extLst>
                </p:cNvPr>
                <p:cNvSpPr/>
                <p:nvPr/>
              </p:nvSpPr>
              <p:spPr>
                <a:xfrm>
                  <a:off x="15026743" y="7645617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110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A5CC514A-C141-BC46-BBBA-94344B5B3737}"/>
                    </a:ext>
                  </a:extLst>
                </p:cNvPr>
                <p:cNvSpPr/>
                <p:nvPr/>
              </p:nvSpPr>
              <p:spPr>
                <a:xfrm>
                  <a:off x="15020514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5" y="109"/>
                      </a:moveTo>
                      <a:cubicBezTo>
                        <a:pt x="4" y="109"/>
                        <a:pt x="2" y="109"/>
                        <a:pt x="1" y="107"/>
                      </a:cubicBezTo>
                      <a:cubicBezTo>
                        <a:pt x="-1" y="105"/>
                        <a:pt x="0" y="102"/>
                        <a:pt x="1" y="100"/>
                      </a:cubicBezTo>
                      <a:lnTo>
                        <a:pt x="111" y="1"/>
                      </a:lnTo>
                      <a:cubicBezTo>
                        <a:pt x="114" y="0"/>
                        <a:pt x="116" y="0"/>
                        <a:pt x="118" y="1"/>
                      </a:cubicBezTo>
                      <a:cubicBezTo>
                        <a:pt x="121" y="3"/>
                        <a:pt x="120" y="7"/>
                        <a:pt x="118" y="8"/>
                      </a:cubicBezTo>
                      <a:lnTo>
                        <a:pt x="9" y="108"/>
                      </a:lnTo>
                      <a:cubicBezTo>
                        <a:pt x="8" y="109"/>
                        <a:pt x="6" y="109"/>
                        <a:pt x="5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AACE9488-443F-554B-A324-B10D951473BA}"/>
                    </a:ext>
                  </a:extLst>
                </p:cNvPr>
                <p:cNvSpPr/>
                <p:nvPr/>
              </p:nvSpPr>
              <p:spPr>
                <a:xfrm>
                  <a:off x="15062871" y="7674280"/>
                  <a:ext cx="6353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52" y="26"/>
                      </a:moveTo>
                      <a:cubicBezTo>
                        <a:pt x="52" y="40"/>
                        <a:pt x="40" y="53"/>
                        <a:pt x="26" y="53"/>
                      </a:cubicBezTo>
                      <a:cubicBezTo>
                        <a:pt x="12" y="53"/>
                        <a:pt x="0" y="40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40" y="0"/>
                        <a:pt x="52" y="12"/>
                        <a:pt x="52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9" name="Freeform 858">
                  <a:extLst>
                    <a:ext uri="{FF2B5EF4-FFF2-40B4-BE49-F238E27FC236}">
                      <a16:creationId xmlns:a16="http://schemas.microsoft.com/office/drawing/2014/main" id="{8633F08E-A1A6-9D4A-B478-B30FCFBCF536}"/>
                    </a:ext>
                  </a:extLst>
                </p:cNvPr>
                <p:cNvSpPr/>
                <p:nvPr/>
              </p:nvSpPr>
              <p:spPr>
                <a:xfrm>
                  <a:off x="15056642" y="7668049"/>
                  <a:ext cx="77239" cy="76020"/>
                </a:xfrm>
                <a:custGeom>
                  <a:avLst/>
                  <a:gdLst>
                    <a:gd name="connsiteX0" fmla="*/ 37996 w 77239"/>
                    <a:gd name="connsiteY0" fmla="*/ 12462 h 76020"/>
                    <a:gd name="connsiteX1" fmla="*/ 12458 w 77239"/>
                    <a:gd name="connsiteY1" fmla="*/ 38010 h 76020"/>
                    <a:gd name="connsiteX2" fmla="*/ 37996 w 77239"/>
                    <a:gd name="connsiteY2" fmla="*/ 63557 h 76020"/>
                    <a:gd name="connsiteX3" fmla="*/ 63535 w 77239"/>
                    <a:gd name="connsiteY3" fmla="*/ 38010 h 76020"/>
                    <a:gd name="connsiteX4" fmla="*/ 37996 w 77239"/>
                    <a:gd name="connsiteY4" fmla="*/ 12462 h 76020"/>
                    <a:gd name="connsiteX5" fmla="*/ 38006 w 77239"/>
                    <a:gd name="connsiteY5" fmla="*/ 0 h 76020"/>
                    <a:gd name="connsiteX6" fmla="*/ 77239 w 77239"/>
                    <a:gd name="connsiteY6" fmla="*/ 38010 h 76020"/>
                    <a:gd name="connsiteX7" fmla="*/ 38006 w 77239"/>
                    <a:gd name="connsiteY7" fmla="*/ 76020 h 76020"/>
                    <a:gd name="connsiteX8" fmla="*/ 0 w 77239"/>
                    <a:gd name="connsiteY8" fmla="*/ 38010 h 76020"/>
                    <a:gd name="connsiteX9" fmla="*/ 38006 w 77239"/>
                    <a:gd name="connsiteY9" fmla="*/ 0 h 7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6020">
                      <a:moveTo>
                        <a:pt x="37996" y="12462"/>
                      </a:moveTo>
                      <a:cubicBezTo>
                        <a:pt x="24619" y="12462"/>
                        <a:pt x="12458" y="24628"/>
                        <a:pt x="12458" y="38010"/>
                      </a:cubicBezTo>
                      <a:cubicBezTo>
                        <a:pt x="12458" y="52608"/>
                        <a:pt x="24619" y="63557"/>
                        <a:pt x="37996" y="63557"/>
                      </a:cubicBezTo>
                      <a:cubicBezTo>
                        <a:pt x="51374" y="63557"/>
                        <a:pt x="63535" y="52608"/>
                        <a:pt x="63535" y="38010"/>
                      </a:cubicBezTo>
                      <a:cubicBezTo>
                        <a:pt x="63535" y="24628"/>
                        <a:pt x="51374" y="12462"/>
                        <a:pt x="37996" y="12462"/>
                      </a:cubicBezTo>
                      <a:close/>
                      <a:moveTo>
                        <a:pt x="38006" y="0"/>
                      </a:moveTo>
                      <a:cubicBezTo>
                        <a:pt x="58849" y="0"/>
                        <a:pt x="77239" y="17166"/>
                        <a:pt x="77239" y="38010"/>
                      </a:cubicBezTo>
                      <a:cubicBezTo>
                        <a:pt x="77239" y="58854"/>
                        <a:pt x="58849" y="76020"/>
                        <a:pt x="38006" y="76020"/>
                      </a:cubicBezTo>
                      <a:cubicBezTo>
                        <a:pt x="15938" y="76020"/>
                        <a:pt x="0" y="58854"/>
                        <a:pt x="0" y="38010"/>
                      </a:cubicBezTo>
                      <a:cubicBezTo>
                        <a:pt x="0" y="17166"/>
                        <a:pt x="15938" y="0"/>
                        <a:pt x="3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D7FBBF6F-6086-9D48-A89D-5DC27A4A6468}"/>
                    </a:ext>
                  </a:extLst>
                </p:cNvPr>
                <p:cNvSpPr/>
                <p:nvPr/>
              </p:nvSpPr>
              <p:spPr>
                <a:xfrm>
                  <a:off x="13932938" y="7645617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0" y="0"/>
                      </a:moveTo>
                      <a:lnTo>
                        <a:pt x="109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282341EC-91E8-5645-9B8A-65C34DAD477D}"/>
                    </a:ext>
                  </a:extLst>
                </p:cNvPr>
                <p:cNvSpPr/>
                <p:nvPr/>
              </p:nvSpPr>
              <p:spPr>
                <a:xfrm>
                  <a:off x="13925463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115" y="109"/>
                      </a:moveTo>
                      <a:cubicBezTo>
                        <a:pt x="114" y="109"/>
                        <a:pt x="112" y="109"/>
                        <a:pt x="111" y="108"/>
                      </a:cubicBezTo>
                      <a:lnTo>
                        <a:pt x="2" y="8"/>
                      </a:lnTo>
                      <a:cubicBezTo>
                        <a:pt x="-1" y="7"/>
                        <a:pt x="-1" y="3"/>
                        <a:pt x="1" y="1"/>
                      </a:cubicBezTo>
                      <a:cubicBezTo>
                        <a:pt x="3" y="0"/>
                        <a:pt x="7" y="0"/>
                        <a:pt x="9" y="1"/>
                      </a:cubicBezTo>
                      <a:lnTo>
                        <a:pt x="118" y="100"/>
                      </a:lnTo>
                      <a:cubicBezTo>
                        <a:pt x="120" y="102"/>
                        <a:pt x="120" y="105"/>
                        <a:pt x="118" y="107"/>
                      </a:cubicBezTo>
                      <a:cubicBezTo>
                        <a:pt x="117" y="109"/>
                        <a:pt x="116" y="109"/>
                        <a:pt x="115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A69189F2-778C-3844-A981-53CE7E048AE5}"/>
                    </a:ext>
                  </a:extLst>
                </p:cNvPr>
                <p:cNvSpPr/>
                <p:nvPr/>
              </p:nvSpPr>
              <p:spPr>
                <a:xfrm>
                  <a:off x="13932938" y="7645617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109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F5470DF4-AF82-4C4C-9FC6-429765D1D532}"/>
                    </a:ext>
                  </a:extLst>
                </p:cNvPr>
                <p:cNvSpPr/>
                <p:nvPr/>
              </p:nvSpPr>
              <p:spPr>
                <a:xfrm>
                  <a:off x="13925463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6" y="109"/>
                      </a:moveTo>
                      <a:cubicBezTo>
                        <a:pt x="3" y="109"/>
                        <a:pt x="2" y="109"/>
                        <a:pt x="1" y="107"/>
                      </a:cubicBezTo>
                      <a:cubicBezTo>
                        <a:pt x="-1" y="105"/>
                        <a:pt x="-1" y="102"/>
                        <a:pt x="2" y="100"/>
                      </a:cubicBezTo>
                      <a:lnTo>
                        <a:pt x="111" y="1"/>
                      </a:lnTo>
                      <a:cubicBezTo>
                        <a:pt x="113" y="0"/>
                        <a:pt x="117" y="0"/>
                        <a:pt x="118" y="1"/>
                      </a:cubicBezTo>
                      <a:cubicBezTo>
                        <a:pt x="120" y="3"/>
                        <a:pt x="120" y="7"/>
                        <a:pt x="118" y="8"/>
                      </a:cubicBezTo>
                      <a:lnTo>
                        <a:pt x="9" y="108"/>
                      </a:lnTo>
                      <a:cubicBezTo>
                        <a:pt x="8" y="109"/>
                        <a:pt x="7" y="109"/>
                        <a:pt x="6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6F8F4705-C0C0-EA43-89ED-D337F9F8D360}"/>
                    </a:ext>
                  </a:extLst>
                </p:cNvPr>
                <p:cNvSpPr/>
                <p:nvPr/>
              </p:nvSpPr>
              <p:spPr>
                <a:xfrm>
                  <a:off x="13967820" y="7674280"/>
                  <a:ext cx="6353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52" y="26"/>
                      </a:moveTo>
                      <a:cubicBezTo>
                        <a:pt x="52" y="40"/>
                        <a:pt x="41" y="53"/>
                        <a:pt x="26" y="53"/>
                      </a:cubicBezTo>
                      <a:cubicBezTo>
                        <a:pt x="12" y="53"/>
                        <a:pt x="0" y="40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41" y="0"/>
                        <a:pt x="52" y="12"/>
                        <a:pt x="52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0" name="Freeform 859">
                  <a:extLst>
                    <a:ext uri="{FF2B5EF4-FFF2-40B4-BE49-F238E27FC236}">
                      <a16:creationId xmlns:a16="http://schemas.microsoft.com/office/drawing/2014/main" id="{2699DE37-4BF1-0F4C-8EA3-75A4A17B90F7}"/>
                    </a:ext>
                  </a:extLst>
                </p:cNvPr>
                <p:cNvSpPr/>
                <p:nvPr/>
              </p:nvSpPr>
              <p:spPr>
                <a:xfrm>
                  <a:off x="13961588" y="7668049"/>
                  <a:ext cx="77239" cy="76020"/>
                </a:xfrm>
                <a:custGeom>
                  <a:avLst/>
                  <a:gdLst>
                    <a:gd name="connsiteX0" fmla="*/ 37996 w 77239"/>
                    <a:gd name="connsiteY0" fmla="*/ 12462 h 76020"/>
                    <a:gd name="connsiteX1" fmla="*/ 12458 w 77239"/>
                    <a:gd name="connsiteY1" fmla="*/ 38010 h 76020"/>
                    <a:gd name="connsiteX2" fmla="*/ 37996 w 77239"/>
                    <a:gd name="connsiteY2" fmla="*/ 63557 h 76020"/>
                    <a:gd name="connsiteX3" fmla="*/ 63535 w 77239"/>
                    <a:gd name="connsiteY3" fmla="*/ 38010 h 76020"/>
                    <a:gd name="connsiteX4" fmla="*/ 37996 w 77239"/>
                    <a:gd name="connsiteY4" fmla="*/ 12462 h 76020"/>
                    <a:gd name="connsiteX5" fmla="*/ 38006 w 77239"/>
                    <a:gd name="connsiteY5" fmla="*/ 0 h 76020"/>
                    <a:gd name="connsiteX6" fmla="*/ 77239 w 77239"/>
                    <a:gd name="connsiteY6" fmla="*/ 38010 h 76020"/>
                    <a:gd name="connsiteX7" fmla="*/ 38006 w 77239"/>
                    <a:gd name="connsiteY7" fmla="*/ 76020 h 76020"/>
                    <a:gd name="connsiteX8" fmla="*/ 0 w 77239"/>
                    <a:gd name="connsiteY8" fmla="*/ 38010 h 76020"/>
                    <a:gd name="connsiteX9" fmla="*/ 38006 w 77239"/>
                    <a:gd name="connsiteY9" fmla="*/ 0 h 7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6020">
                      <a:moveTo>
                        <a:pt x="37996" y="12462"/>
                      </a:moveTo>
                      <a:cubicBezTo>
                        <a:pt x="23403" y="12462"/>
                        <a:pt x="12458" y="24628"/>
                        <a:pt x="12458" y="38010"/>
                      </a:cubicBezTo>
                      <a:cubicBezTo>
                        <a:pt x="12458" y="52608"/>
                        <a:pt x="23403" y="63557"/>
                        <a:pt x="37996" y="63557"/>
                      </a:cubicBezTo>
                      <a:cubicBezTo>
                        <a:pt x="51374" y="63557"/>
                        <a:pt x="63535" y="52608"/>
                        <a:pt x="63535" y="38010"/>
                      </a:cubicBezTo>
                      <a:cubicBezTo>
                        <a:pt x="63535" y="24628"/>
                        <a:pt x="51374" y="12462"/>
                        <a:pt x="37996" y="12462"/>
                      </a:cubicBezTo>
                      <a:close/>
                      <a:moveTo>
                        <a:pt x="38006" y="0"/>
                      </a:moveTo>
                      <a:cubicBezTo>
                        <a:pt x="58849" y="0"/>
                        <a:pt x="77239" y="17166"/>
                        <a:pt x="77239" y="38010"/>
                      </a:cubicBezTo>
                      <a:cubicBezTo>
                        <a:pt x="77239" y="58854"/>
                        <a:pt x="58849" y="76020"/>
                        <a:pt x="38006" y="76020"/>
                      </a:cubicBezTo>
                      <a:cubicBezTo>
                        <a:pt x="17164" y="76020"/>
                        <a:pt x="0" y="58854"/>
                        <a:pt x="0" y="38010"/>
                      </a:cubicBezTo>
                      <a:cubicBezTo>
                        <a:pt x="0" y="17166"/>
                        <a:pt x="17164" y="0"/>
                        <a:pt x="3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F7D537B6-04B3-744F-B958-ED7FE3B6CB64}"/>
                    </a:ext>
                  </a:extLst>
                </p:cNvPr>
                <p:cNvSpPr/>
                <p:nvPr/>
              </p:nvSpPr>
              <p:spPr>
                <a:xfrm>
                  <a:off x="13837012" y="8433234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0" y="0"/>
                      </a:moveTo>
                      <a:lnTo>
                        <a:pt x="109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F7C069DC-7CA2-FE46-89D8-4F407AB0FAD0}"/>
                    </a:ext>
                  </a:extLst>
                </p:cNvPr>
                <p:cNvSpPr/>
                <p:nvPr/>
              </p:nvSpPr>
              <p:spPr>
                <a:xfrm>
                  <a:off x="13830783" y="8426999"/>
                  <a:ext cx="149495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10">
                      <a:moveTo>
                        <a:pt x="114" y="110"/>
                      </a:moveTo>
                      <a:cubicBezTo>
                        <a:pt x="113" y="110"/>
                        <a:pt x="112" y="109"/>
                        <a:pt x="111" y="108"/>
                      </a:cubicBezTo>
                      <a:lnTo>
                        <a:pt x="2" y="9"/>
                      </a:lnTo>
                      <a:cubicBezTo>
                        <a:pt x="-1" y="7"/>
                        <a:pt x="-1" y="4"/>
                        <a:pt x="1" y="2"/>
                      </a:cubicBezTo>
                      <a:cubicBezTo>
                        <a:pt x="3" y="0"/>
                        <a:pt x="7" y="-1"/>
                        <a:pt x="9" y="2"/>
                      </a:cubicBezTo>
                      <a:lnTo>
                        <a:pt x="118" y="101"/>
                      </a:lnTo>
                      <a:cubicBezTo>
                        <a:pt x="121" y="102"/>
                        <a:pt x="121" y="106"/>
                        <a:pt x="119" y="108"/>
                      </a:cubicBezTo>
                      <a:cubicBezTo>
                        <a:pt x="117" y="109"/>
                        <a:pt x="116" y="110"/>
                        <a:pt x="11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C6EDEFAD-EFCA-BF48-917D-204FDF78E988}"/>
                    </a:ext>
                  </a:extLst>
                </p:cNvPr>
                <p:cNvSpPr/>
                <p:nvPr/>
              </p:nvSpPr>
              <p:spPr>
                <a:xfrm>
                  <a:off x="13837012" y="8433234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0" y="99"/>
                      </a:move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C6A24BFC-F446-A04B-87D6-79A4A48FABC8}"/>
                    </a:ext>
                  </a:extLst>
                </p:cNvPr>
                <p:cNvSpPr/>
                <p:nvPr/>
              </p:nvSpPr>
              <p:spPr>
                <a:xfrm>
                  <a:off x="13830783" y="8426999"/>
                  <a:ext cx="149495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1" h="110">
                      <a:moveTo>
                        <a:pt x="5" y="110"/>
                      </a:moveTo>
                      <a:cubicBezTo>
                        <a:pt x="4" y="110"/>
                        <a:pt x="3" y="109"/>
                        <a:pt x="1" y="108"/>
                      </a:cubicBezTo>
                      <a:cubicBezTo>
                        <a:pt x="-1" y="106"/>
                        <a:pt x="-1" y="102"/>
                        <a:pt x="2" y="101"/>
                      </a:cubicBezTo>
                      <a:lnTo>
                        <a:pt x="111" y="2"/>
                      </a:lnTo>
                      <a:cubicBezTo>
                        <a:pt x="113" y="-1"/>
                        <a:pt x="117" y="0"/>
                        <a:pt x="119" y="2"/>
                      </a:cubicBezTo>
                      <a:cubicBezTo>
                        <a:pt x="121" y="4"/>
                        <a:pt x="121" y="7"/>
                        <a:pt x="118" y="9"/>
                      </a:cubicBezTo>
                      <a:lnTo>
                        <a:pt x="9" y="108"/>
                      </a:lnTo>
                      <a:cubicBezTo>
                        <a:pt x="8" y="109"/>
                        <a:pt x="6" y="110"/>
                        <a:pt x="5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2C2F7B08-9282-754B-B4A4-759491EC74CD}"/>
                    </a:ext>
                  </a:extLst>
                </p:cNvPr>
                <p:cNvSpPr/>
                <p:nvPr/>
              </p:nvSpPr>
              <p:spPr>
                <a:xfrm>
                  <a:off x="13873137" y="8461897"/>
                  <a:ext cx="6353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52" y="27"/>
                      </a:moveTo>
                      <a:cubicBezTo>
                        <a:pt x="52" y="41"/>
                        <a:pt x="40" y="53"/>
                        <a:pt x="26" y="53"/>
                      </a:cubicBezTo>
                      <a:cubicBezTo>
                        <a:pt x="11" y="53"/>
                        <a:pt x="0" y="41"/>
                        <a:pt x="0" y="27"/>
                      </a:cubicBezTo>
                      <a:cubicBezTo>
                        <a:pt x="0" y="13"/>
                        <a:pt x="11" y="0"/>
                        <a:pt x="26" y="0"/>
                      </a:cubicBezTo>
                      <a:cubicBezTo>
                        <a:pt x="40" y="0"/>
                        <a:pt x="52" y="13"/>
                        <a:pt x="52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1" name="Freeform 860">
                  <a:extLst>
                    <a:ext uri="{FF2B5EF4-FFF2-40B4-BE49-F238E27FC236}">
                      <a16:creationId xmlns:a16="http://schemas.microsoft.com/office/drawing/2014/main" id="{D3487BEC-6DB7-934E-9820-99B7F3572424}"/>
                    </a:ext>
                  </a:extLst>
                </p:cNvPr>
                <p:cNvSpPr/>
                <p:nvPr/>
              </p:nvSpPr>
              <p:spPr>
                <a:xfrm>
                  <a:off x="13865662" y="8456912"/>
                  <a:ext cx="77239" cy="77266"/>
                </a:xfrm>
                <a:custGeom>
                  <a:avLst/>
                  <a:gdLst>
                    <a:gd name="connsiteX0" fmla="*/ 39246 w 77239"/>
                    <a:gd name="connsiteY0" fmla="*/ 12463 h 77266"/>
                    <a:gd name="connsiteX1" fmla="*/ 13707 w 77239"/>
                    <a:gd name="connsiteY1" fmla="*/ 38010 h 77266"/>
                    <a:gd name="connsiteX2" fmla="*/ 39246 w 77239"/>
                    <a:gd name="connsiteY2" fmla="*/ 63558 h 77266"/>
                    <a:gd name="connsiteX3" fmla="*/ 64784 w 77239"/>
                    <a:gd name="connsiteY3" fmla="*/ 38010 h 77266"/>
                    <a:gd name="connsiteX4" fmla="*/ 39246 w 77239"/>
                    <a:gd name="connsiteY4" fmla="*/ 12463 h 77266"/>
                    <a:gd name="connsiteX5" fmla="*/ 39233 w 77239"/>
                    <a:gd name="connsiteY5" fmla="*/ 0 h 77266"/>
                    <a:gd name="connsiteX6" fmla="*/ 77239 w 77239"/>
                    <a:gd name="connsiteY6" fmla="*/ 38020 h 77266"/>
                    <a:gd name="connsiteX7" fmla="*/ 39233 w 77239"/>
                    <a:gd name="connsiteY7" fmla="*/ 77266 h 77266"/>
                    <a:gd name="connsiteX8" fmla="*/ 0 w 77239"/>
                    <a:gd name="connsiteY8" fmla="*/ 38020 h 77266"/>
                    <a:gd name="connsiteX9" fmla="*/ 39233 w 77239"/>
                    <a:gd name="connsiteY9" fmla="*/ 0 h 7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7266">
                      <a:moveTo>
                        <a:pt x="39246" y="12463"/>
                      </a:moveTo>
                      <a:cubicBezTo>
                        <a:pt x="24652" y="12463"/>
                        <a:pt x="13707" y="23412"/>
                        <a:pt x="13707" y="38010"/>
                      </a:cubicBezTo>
                      <a:cubicBezTo>
                        <a:pt x="13707" y="51393"/>
                        <a:pt x="24652" y="63558"/>
                        <a:pt x="39246" y="63558"/>
                      </a:cubicBezTo>
                      <a:cubicBezTo>
                        <a:pt x="53839" y="63558"/>
                        <a:pt x="64784" y="51393"/>
                        <a:pt x="64784" y="38010"/>
                      </a:cubicBezTo>
                      <a:cubicBezTo>
                        <a:pt x="64784" y="23412"/>
                        <a:pt x="53839" y="12463"/>
                        <a:pt x="39246" y="12463"/>
                      </a:cubicBezTo>
                      <a:close/>
                      <a:moveTo>
                        <a:pt x="39233" y="0"/>
                      </a:moveTo>
                      <a:cubicBezTo>
                        <a:pt x="60075" y="0"/>
                        <a:pt x="77239" y="17170"/>
                        <a:pt x="77239" y="38020"/>
                      </a:cubicBezTo>
                      <a:cubicBezTo>
                        <a:pt x="77239" y="58869"/>
                        <a:pt x="60075" y="77266"/>
                        <a:pt x="39233" y="77266"/>
                      </a:cubicBezTo>
                      <a:cubicBezTo>
                        <a:pt x="17164" y="77266"/>
                        <a:pt x="0" y="58869"/>
                        <a:pt x="0" y="38020"/>
                      </a:cubicBezTo>
                      <a:cubicBezTo>
                        <a:pt x="0" y="17170"/>
                        <a:pt x="17164" y="0"/>
                        <a:pt x="392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4715DEEF-BF74-8046-8163-DEAC1C6F4F35}"/>
                    </a:ext>
                  </a:extLst>
                </p:cNvPr>
                <p:cNvSpPr/>
                <p:nvPr/>
              </p:nvSpPr>
              <p:spPr>
                <a:xfrm>
                  <a:off x="15026743" y="8433234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0" y="0"/>
                      </a:moveTo>
                      <a:lnTo>
                        <a:pt x="11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9C1DC961-6EA4-B74C-8E92-F8FDFB9BAA5A}"/>
                    </a:ext>
                  </a:extLst>
                </p:cNvPr>
                <p:cNvSpPr/>
                <p:nvPr/>
              </p:nvSpPr>
              <p:spPr>
                <a:xfrm>
                  <a:off x="15020514" y="8426999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115" y="110"/>
                      </a:moveTo>
                      <a:cubicBezTo>
                        <a:pt x="114" y="110"/>
                        <a:pt x="112" y="109"/>
                        <a:pt x="111" y="108"/>
                      </a:cubicBezTo>
                      <a:lnTo>
                        <a:pt x="1" y="9"/>
                      </a:lnTo>
                      <a:cubicBezTo>
                        <a:pt x="0" y="7"/>
                        <a:pt x="-1" y="4"/>
                        <a:pt x="1" y="2"/>
                      </a:cubicBezTo>
                      <a:cubicBezTo>
                        <a:pt x="3" y="0"/>
                        <a:pt x="6" y="-1"/>
                        <a:pt x="9" y="2"/>
                      </a:cubicBezTo>
                      <a:lnTo>
                        <a:pt x="118" y="101"/>
                      </a:lnTo>
                      <a:cubicBezTo>
                        <a:pt x="120" y="102"/>
                        <a:pt x="121" y="106"/>
                        <a:pt x="118" y="108"/>
                      </a:cubicBezTo>
                      <a:cubicBezTo>
                        <a:pt x="118" y="109"/>
                        <a:pt x="116" y="110"/>
                        <a:pt x="115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70BBA732-128B-DD49-9120-158CC56B3AA6}"/>
                    </a:ext>
                  </a:extLst>
                </p:cNvPr>
                <p:cNvSpPr/>
                <p:nvPr/>
              </p:nvSpPr>
              <p:spPr>
                <a:xfrm>
                  <a:off x="15026743" y="8433234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110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B10F5768-27E7-9442-B978-AB09F2D51E2E}"/>
                    </a:ext>
                  </a:extLst>
                </p:cNvPr>
                <p:cNvSpPr/>
                <p:nvPr/>
              </p:nvSpPr>
              <p:spPr>
                <a:xfrm>
                  <a:off x="15020514" y="8426999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5" y="110"/>
                      </a:moveTo>
                      <a:cubicBezTo>
                        <a:pt x="4" y="110"/>
                        <a:pt x="2" y="109"/>
                        <a:pt x="1" y="108"/>
                      </a:cubicBezTo>
                      <a:cubicBezTo>
                        <a:pt x="-1" y="106"/>
                        <a:pt x="0" y="102"/>
                        <a:pt x="1" y="101"/>
                      </a:cubicBezTo>
                      <a:lnTo>
                        <a:pt x="111" y="2"/>
                      </a:lnTo>
                      <a:cubicBezTo>
                        <a:pt x="114" y="-1"/>
                        <a:pt x="116" y="0"/>
                        <a:pt x="118" y="2"/>
                      </a:cubicBezTo>
                      <a:cubicBezTo>
                        <a:pt x="121" y="4"/>
                        <a:pt x="120" y="7"/>
                        <a:pt x="118" y="9"/>
                      </a:cubicBezTo>
                      <a:lnTo>
                        <a:pt x="9" y="108"/>
                      </a:lnTo>
                      <a:cubicBezTo>
                        <a:pt x="8" y="109"/>
                        <a:pt x="6" y="110"/>
                        <a:pt x="5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89AE0C36-DE03-6644-9729-37EE495890C2}"/>
                    </a:ext>
                  </a:extLst>
                </p:cNvPr>
                <p:cNvSpPr/>
                <p:nvPr/>
              </p:nvSpPr>
              <p:spPr>
                <a:xfrm>
                  <a:off x="15062871" y="8461897"/>
                  <a:ext cx="6353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52" y="27"/>
                      </a:moveTo>
                      <a:cubicBezTo>
                        <a:pt x="52" y="41"/>
                        <a:pt x="40" y="53"/>
                        <a:pt x="26" y="53"/>
                      </a:cubicBezTo>
                      <a:cubicBezTo>
                        <a:pt x="12" y="53"/>
                        <a:pt x="0" y="41"/>
                        <a:pt x="0" y="27"/>
                      </a:cubicBezTo>
                      <a:cubicBezTo>
                        <a:pt x="0" y="13"/>
                        <a:pt x="12" y="0"/>
                        <a:pt x="26" y="0"/>
                      </a:cubicBezTo>
                      <a:cubicBezTo>
                        <a:pt x="40" y="0"/>
                        <a:pt x="52" y="13"/>
                        <a:pt x="52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2" name="Freeform 861">
                  <a:extLst>
                    <a:ext uri="{FF2B5EF4-FFF2-40B4-BE49-F238E27FC236}">
                      <a16:creationId xmlns:a16="http://schemas.microsoft.com/office/drawing/2014/main" id="{0257FC8D-33EF-624A-B1D2-3011023BACD3}"/>
                    </a:ext>
                  </a:extLst>
                </p:cNvPr>
                <p:cNvSpPr/>
                <p:nvPr/>
              </p:nvSpPr>
              <p:spPr>
                <a:xfrm>
                  <a:off x="15056642" y="8456912"/>
                  <a:ext cx="77239" cy="77266"/>
                </a:xfrm>
                <a:custGeom>
                  <a:avLst/>
                  <a:gdLst>
                    <a:gd name="connsiteX0" fmla="*/ 37996 w 77239"/>
                    <a:gd name="connsiteY0" fmla="*/ 12463 h 77266"/>
                    <a:gd name="connsiteX1" fmla="*/ 12458 w 77239"/>
                    <a:gd name="connsiteY1" fmla="*/ 38010 h 77266"/>
                    <a:gd name="connsiteX2" fmla="*/ 37996 w 77239"/>
                    <a:gd name="connsiteY2" fmla="*/ 63558 h 77266"/>
                    <a:gd name="connsiteX3" fmla="*/ 63535 w 77239"/>
                    <a:gd name="connsiteY3" fmla="*/ 38010 h 77266"/>
                    <a:gd name="connsiteX4" fmla="*/ 37996 w 77239"/>
                    <a:gd name="connsiteY4" fmla="*/ 12463 h 77266"/>
                    <a:gd name="connsiteX5" fmla="*/ 38006 w 77239"/>
                    <a:gd name="connsiteY5" fmla="*/ 0 h 77266"/>
                    <a:gd name="connsiteX6" fmla="*/ 77239 w 77239"/>
                    <a:gd name="connsiteY6" fmla="*/ 38020 h 77266"/>
                    <a:gd name="connsiteX7" fmla="*/ 38006 w 77239"/>
                    <a:gd name="connsiteY7" fmla="*/ 77266 h 77266"/>
                    <a:gd name="connsiteX8" fmla="*/ 0 w 77239"/>
                    <a:gd name="connsiteY8" fmla="*/ 38020 h 77266"/>
                    <a:gd name="connsiteX9" fmla="*/ 38006 w 77239"/>
                    <a:gd name="connsiteY9" fmla="*/ 0 h 7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7266">
                      <a:moveTo>
                        <a:pt x="37996" y="12463"/>
                      </a:moveTo>
                      <a:cubicBezTo>
                        <a:pt x="24619" y="12463"/>
                        <a:pt x="12458" y="23412"/>
                        <a:pt x="12458" y="38010"/>
                      </a:cubicBezTo>
                      <a:cubicBezTo>
                        <a:pt x="12458" y="51393"/>
                        <a:pt x="24619" y="63558"/>
                        <a:pt x="37996" y="63558"/>
                      </a:cubicBezTo>
                      <a:cubicBezTo>
                        <a:pt x="51374" y="63558"/>
                        <a:pt x="63535" y="51393"/>
                        <a:pt x="63535" y="38010"/>
                      </a:cubicBezTo>
                      <a:cubicBezTo>
                        <a:pt x="63535" y="23412"/>
                        <a:pt x="51374" y="12463"/>
                        <a:pt x="37996" y="12463"/>
                      </a:cubicBezTo>
                      <a:close/>
                      <a:moveTo>
                        <a:pt x="38006" y="0"/>
                      </a:moveTo>
                      <a:cubicBezTo>
                        <a:pt x="58849" y="0"/>
                        <a:pt x="77239" y="17170"/>
                        <a:pt x="77239" y="38020"/>
                      </a:cubicBezTo>
                      <a:cubicBezTo>
                        <a:pt x="77239" y="58869"/>
                        <a:pt x="58849" y="77266"/>
                        <a:pt x="38006" y="77266"/>
                      </a:cubicBezTo>
                      <a:cubicBezTo>
                        <a:pt x="15938" y="77266"/>
                        <a:pt x="0" y="58869"/>
                        <a:pt x="0" y="38020"/>
                      </a:cubicBezTo>
                      <a:cubicBezTo>
                        <a:pt x="0" y="17170"/>
                        <a:pt x="15938" y="0"/>
                        <a:pt x="3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1A1FF7F1-CDF6-F04E-BFF4-B4E5FE7FEE61}"/>
                    </a:ext>
                  </a:extLst>
                </p:cNvPr>
                <p:cNvSpPr/>
                <p:nvPr/>
              </p:nvSpPr>
              <p:spPr>
                <a:xfrm>
                  <a:off x="14433746" y="8026963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0" y="0"/>
                      </a:moveTo>
                      <a:lnTo>
                        <a:pt x="109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3B846298-DFB8-A54A-9BF1-AF1A7A973A05}"/>
                    </a:ext>
                  </a:extLst>
                </p:cNvPr>
                <p:cNvSpPr/>
                <p:nvPr/>
              </p:nvSpPr>
              <p:spPr>
                <a:xfrm>
                  <a:off x="14427517" y="8020732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114" y="110"/>
                      </a:moveTo>
                      <a:cubicBezTo>
                        <a:pt x="113" y="110"/>
                        <a:pt x="112" y="109"/>
                        <a:pt x="110" y="109"/>
                      </a:cubicBezTo>
                      <a:lnTo>
                        <a:pt x="1" y="9"/>
                      </a:lnTo>
                      <a:cubicBezTo>
                        <a:pt x="0" y="7"/>
                        <a:pt x="0" y="4"/>
                        <a:pt x="1" y="1"/>
                      </a:cubicBezTo>
                      <a:cubicBezTo>
                        <a:pt x="3" y="0"/>
                        <a:pt x="6" y="0"/>
                        <a:pt x="8" y="1"/>
                      </a:cubicBezTo>
                      <a:lnTo>
                        <a:pt x="118" y="100"/>
                      </a:lnTo>
                      <a:cubicBezTo>
                        <a:pt x="120" y="103"/>
                        <a:pt x="120" y="106"/>
                        <a:pt x="118" y="108"/>
                      </a:cubicBezTo>
                      <a:cubicBezTo>
                        <a:pt x="117" y="109"/>
                        <a:pt x="115" y="110"/>
                        <a:pt x="11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8EC80959-825F-6F48-A8CB-98F7EA901CB2}"/>
                    </a:ext>
                  </a:extLst>
                </p:cNvPr>
                <p:cNvSpPr/>
                <p:nvPr/>
              </p:nvSpPr>
              <p:spPr>
                <a:xfrm>
                  <a:off x="14433746" y="8026963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109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CB763648-A3BF-E445-B1F5-3124BE4A4517}"/>
                    </a:ext>
                  </a:extLst>
                </p:cNvPr>
                <p:cNvSpPr/>
                <p:nvPr/>
              </p:nvSpPr>
              <p:spPr>
                <a:xfrm>
                  <a:off x="14427517" y="8020732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5" y="110"/>
                      </a:moveTo>
                      <a:cubicBezTo>
                        <a:pt x="4" y="110"/>
                        <a:pt x="2" y="109"/>
                        <a:pt x="1" y="108"/>
                      </a:cubicBezTo>
                      <a:cubicBezTo>
                        <a:pt x="0" y="106"/>
                        <a:pt x="0" y="103"/>
                        <a:pt x="1" y="100"/>
                      </a:cubicBezTo>
                      <a:lnTo>
                        <a:pt x="110" y="1"/>
                      </a:lnTo>
                      <a:cubicBezTo>
                        <a:pt x="113" y="0"/>
                        <a:pt x="116" y="0"/>
                        <a:pt x="118" y="1"/>
                      </a:cubicBezTo>
                      <a:cubicBezTo>
                        <a:pt x="120" y="4"/>
                        <a:pt x="120" y="7"/>
                        <a:pt x="118" y="9"/>
                      </a:cubicBezTo>
                      <a:lnTo>
                        <a:pt x="8" y="109"/>
                      </a:lnTo>
                      <a:cubicBezTo>
                        <a:pt x="7" y="109"/>
                        <a:pt x="6" y="110"/>
                        <a:pt x="5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D07CB528-D7CF-E84B-80AB-8AC514B68007}"/>
                    </a:ext>
                  </a:extLst>
                </p:cNvPr>
                <p:cNvSpPr/>
                <p:nvPr/>
              </p:nvSpPr>
              <p:spPr>
                <a:xfrm>
                  <a:off x="14469874" y="8056873"/>
                  <a:ext cx="63535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2">
                      <a:moveTo>
                        <a:pt x="52" y="26"/>
                      </a:moveTo>
                      <a:cubicBezTo>
                        <a:pt x="52" y="40"/>
                        <a:pt x="40" y="52"/>
                        <a:pt x="26" y="52"/>
                      </a:cubicBezTo>
                      <a:cubicBezTo>
                        <a:pt x="11" y="52"/>
                        <a:pt x="0" y="40"/>
                        <a:pt x="0" y="26"/>
                      </a:cubicBezTo>
                      <a:cubicBezTo>
                        <a:pt x="0" y="11"/>
                        <a:pt x="11" y="0"/>
                        <a:pt x="26" y="0"/>
                      </a:cubicBezTo>
                      <a:cubicBezTo>
                        <a:pt x="40" y="0"/>
                        <a:pt x="52" y="11"/>
                        <a:pt x="52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3" name="Freeform 862">
                  <a:extLst>
                    <a:ext uri="{FF2B5EF4-FFF2-40B4-BE49-F238E27FC236}">
                      <a16:creationId xmlns:a16="http://schemas.microsoft.com/office/drawing/2014/main" id="{EC1BC5EB-04EC-FB4E-81FE-A5315BF4BE45}"/>
                    </a:ext>
                  </a:extLst>
                </p:cNvPr>
                <p:cNvSpPr/>
                <p:nvPr/>
              </p:nvSpPr>
              <p:spPr>
                <a:xfrm>
                  <a:off x="14462400" y="8050641"/>
                  <a:ext cx="77239" cy="77266"/>
                </a:xfrm>
                <a:custGeom>
                  <a:avLst/>
                  <a:gdLst>
                    <a:gd name="connsiteX0" fmla="*/ 39238 w 77239"/>
                    <a:gd name="connsiteY0" fmla="*/ 12463 h 77266"/>
                    <a:gd name="connsiteX1" fmla="*/ 13700 w 77239"/>
                    <a:gd name="connsiteY1" fmla="*/ 38011 h 77266"/>
                    <a:gd name="connsiteX2" fmla="*/ 39238 w 77239"/>
                    <a:gd name="connsiteY2" fmla="*/ 63558 h 77266"/>
                    <a:gd name="connsiteX3" fmla="*/ 64777 w 77239"/>
                    <a:gd name="connsiteY3" fmla="*/ 38011 h 77266"/>
                    <a:gd name="connsiteX4" fmla="*/ 39238 w 77239"/>
                    <a:gd name="connsiteY4" fmla="*/ 12463 h 77266"/>
                    <a:gd name="connsiteX5" fmla="*/ 39233 w 77239"/>
                    <a:gd name="connsiteY5" fmla="*/ 0 h 77266"/>
                    <a:gd name="connsiteX6" fmla="*/ 77239 w 77239"/>
                    <a:gd name="connsiteY6" fmla="*/ 38020 h 77266"/>
                    <a:gd name="connsiteX7" fmla="*/ 39233 w 77239"/>
                    <a:gd name="connsiteY7" fmla="*/ 77266 h 77266"/>
                    <a:gd name="connsiteX8" fmla="*/ 0 w 77239"/>
                    <a:gd name="connsiteY8" fmla="*/ 38020 h 77266"/>
                    <a:gd name="connsiteX9" fmla="*/ 39233 w 77239"/>
                    <a:gd name="connsiteY9" fmla="*/ 0 h 7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7266">
                      <a:moveTo>
                        <a:pt x="39238" y="12463"/>
                      </a:moveTo>
                      <a:cubicBezTo>
                        <a:pt x="24645" y="12463"/>
                        <a:pt x="13700" y="23412"/>
                        <a:pt x="13700" y="38011"/>
                      </a:cubicBezTo>
                      <a:cubicBezTo>
                        <a:pt x="13700" y="51393"/>
                        <a:pt x="24645" y="63558"/>
                        <a:pt x="39238" y="63558"/>
                      </a:cubicBezTo>
                      <a:cubicBezTo>
                        <a:pt x="52616" y="63558"/>
                        <a:pt x="64777" y="51393"/>
                        <a:pt x="64777" y="38011"/>
                      </a:cubicBezTo>
                      <a:cubicBezTo>
                        <a:pt x="64777" y="23412"/>
                        <a:pt x="52616" y="12463"/>
                        <a:pt x="39238" y="12463"/>
                      </a:cubicBezTo>
                      <a:close/>
                      <a:moveTo>
                        <a:pt x="39233" y="0"/>
                      </a:moveTo>
                      <a:cubicBezTo>
                        <a:pt x="60075" y="0"/>
                        <a:pt x="77239" y="15944"/>
                        <a:pt x="77239" y="38020"/>
                      </a:cubicBezTo>
                      <a:cubicBezTo>
                        <a:pt x="77239" y="58870"/>
                        <a:pt x="60075" y="77266"/>
                        <a:pt x="39233" y="77266"/>
                      </a:cubicBezTo>
                      <a:cubicBezTo>
                        <a:pt x="17164" y="77266"/>
                        <a:pt x="0" y="58870"/>
                        <a:pt x="0" y="38020"/>
                      </a:cubicBezTo>
                      <a:cubicBezTo>
                        <a:pt x="0" y="15944"/>
                        <a:pt x="17164" y="0"/>
                        <a:pt x="392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8B126701-4E8B-4B4F-95C6-D87970C89508}"/>
                    </a:ext>
                  </a:extLst>
                </p:cNvPr>
                <p:cNvSpPr/>
                <p:nvPr/>
              </p:nvSpPr>
              <p:spPr>
                <a:xfrm>
                  <a:off x="16237653" y="7645617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0" y="0"/>
                      </a:moveTo>
                      <a:lnTo>
                        <a:pt x="109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4DFE1CA9-3C11-2340-B580-DA0BB8A36265}"/>
                    </a:ext>
                  </a:extLst>
                </p:cNvPr>
                <p:cNvSpPr/>
                <p:nvPr/>
              </p:nvSpPr>
              <p:spPr>
                <a:xfrm>
                  <a:off x="16231424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114" y="109"/>
                      </a:moveTo>
                      <a:cubicBezTo>
                        <a:pt x="113" y="109"/>
                        <a:pt x="111" y="109"/>
                        <a:pt x="111" y="108"/>
                      </a:cubicBezTo>
                      <a:lnTo>
                        <a:pt x="1" y="8"/>
                      </a:lnTo>
                      <a:cubicBezTo>
                        <a:pt x="0" y="7"/>
                        <a:pt x="0" y="3"/>
                        <a:pt x="1" y="1"/>
                      </a:cubicBezTo>
                      <a:cubicBezTo>
                        <a:pt x="3" y="0"/>
                        <a:pt x="6" y="0"/>
                        <a:pt x="8" y="1"/>
                      </a:cubicBezTo>
                      <a:lnTo>
                        <a:pt x="118" y="100"/>
                      </a:lnTo>
                      <a:cubicBezTo>
                        <a:pt x="120" y="102"/>
                        <a:pt x="120" y="105"/>
                        <a:pt x="118" y="107"/>
                      </a:cubicBezTo>
                      <a:cubicBezTo>
                        <a:pt x="117" y="109"/>
                        <a:pt x="116" y="109"/>
                        <a:pt x="114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5F2FAF30-1D7D-444D-9374-20EC4CE321F9}"/>
                    </a:ext>
                  </a:extLst>
                </p:cNvPr>
                <p:cNvSpPr/>
                <p:nvPr/>
              </p:nvSpPr>
              <p:spPr>
                <a:xfrm>
                  <a:off x="16237653" y="7645617"/>
                  <a:ext cx="134546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" h="99">
                      <a:moveTo>
                        <a:pt x="109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EED9027C-146F-384F-B7FB-1EC4CB4B6E33}"/>
                    </a:ext>
                  </a:extLst>
                </p:cNvPr>
                <p:cNvSpPr/>
                <p:nvPr/>
              </p:nvSpPr>
              <p:spPr>
                <a:xfrm>
                  <a:off x="16231424" y="7639386"/>
                  <a:ext cx="148249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09">
                      <a:moveTo>
                        <a:pt x="5" y="109"/>
                      </a:moveTo>
                      <a:cubicBezTo>
                        <a:pt x="3" y="109"/>
                        <a:pt x="2" y="109"/>
                        <a:pt x="1" y="107"/>
                      </a:cubicBezTo>
                      <a:cubicBezTo>
                        <a:pt x="0" y="105"/>
                        <a:pt x="0" y="102"/>
                        <a:pt x="1" y="100"/>
                      </a:cubicBezTo>
                      <a:lnTo>
                        <a:pt x="111" y="1"/>
                      </a:lnTo>
                      <a:cubicBezTo>
                        <a:pt x="113" y="0"/>
                        <a:pt x="116" y="0"/>
                        <a:pt x="118" y="1"/>
                      </a:cubicBezTo>
                      <a:cubicBezTo>
                        <a:pt x="120" y="3"/>
                        <a:pt x="120" y="7"/>
                        <a:pt x="118" y="8"/>
                      </a:cubicBezTo>
                      <a:lnTo>
                        <a:pt x="8" y="108"/>
                      </a:lnTo>
                      <a:cubicBezTo>
                        <a:pt x="7" y="109"/>
                        <a:pt x="6" y="109"/>
                        <a:pt x="5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5323B529-CAD8-F842-8504-7300B2A2EFD2}"/>
                    </a:ext>
                  </a:extLst>
                </p:cNvPr>
                <p:cNvSpPr/>
                <p:nvPr/>
              </p:nvSpPr>
              <p:spPr>
                <a:xfrm>
                  <a:off x="16272535" y="7674280"/>
                  <a:ext cx="64781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53">
                      <a:moveTo>
                        <a:pt x="53" y="26"/>
                      </a:moveTo>
                      <a:cubicBezTo>
                        <a:pt x="53" y="40"/>
                        <a:pt x="41" y="53"/>
                        <a:pt x="26" y="53"/>
                      </a:cubicBezTo>
                      <a:cubicBezTo>
                        <a:pt x="12" y="53"/>
                        <a:pt x="0" y="40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41" y="0"/>
                        <a:pt x="53" y="12"/>
                        <a:pt x="53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4" name="Freeform 863">
                  <a:extLst>
                    <a:ext uri="{FF2B5EF4-FFF2-40B4-BE49-F238E27FC236}">
                      <a16:creationId xmlns:a16="http://schemas.microsoft.com/office/drawing/2014/main" id="{776C62FE-F85F-8C4A-8280-4F7209137148}"/>
                    </a:ext>
                  </a:extLst>
                </p:cNvPr>
                <p:cNvSpPr/>
                <p:nvPr/>
              </p:nvSpPr>
              <p:spPr>
                <a:xfrm>
                  <a:off x="16266306" y="7668049"/>
                  <a:ext cx="77239" cy="76020"/>
                </a:xfrm>
                <a:custGeom>
                  <a:avLst/>
                  <a:gdLst>
                    <a:gd name="connsiteX0" fmla="*/ 38012 w 77239"/>
                    <a:gd name="connsiteY0" fmla="*/ 12462 h 76020"/>
                    <a:gd name="connsiteX1" fmla="*/ 13704 w 77239"/>
                    <a:gd name="connsiteY1" fmla="*/ 38010 h 76020"/>
                    <a:gd name="connsiteX2" fmla="*/ 38012 w 77239"/>
                    <a:gd name="connsiteY2" fmla="*/ 63557 h 76020"/>
                    <a:gd name="connsiteX3" fmla="*/ 63536 w 77239"/>
                    <a:gd name="connsiteY3" fmla="*/ 38010 h 76020"/>
                    <a:gd name="connsiteX4" fmla="*/ 38012 w 77239"/>
                    <a:gd name="connsiteY4" fmla="*/ 12462 h 76020"/>
                    <a:gd name="connsiteX5" fmla="*/ 38006 w 77239"/>
                    <a:gd name="connsiteY5" fmla="*/ 0 h 76020"/>
                    <a:gd name="connsiteX6" fmla="*/ 77239 w 77239"/>
                    <a:gd name="connsiteY6" fmla="*/ 38010 h 76020"/>
                    <a:gd name="connsiteX7" fmla="*/ 38006 w 77239"/>
                    <a:gd name="connsiteY7" fmla="*/ 76020 h 76020"/>
                    <a:gd name="connsiteX8" fmla="*/ 0 w 77239"/>
                    <a:gd name="connsiteY8" fmla="*/ 38010 h 76020"/>
                    <a:gd name="connsiteX9" fmla="*/ 38006 w 77239"/>
                    <a:gd name="connsiteY9" fmla="*/ 0 h 7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6020">
                      <a:moveTo>
                        <a:pt x="38012" y="12462"/>
                      </a:moveTo>
                      <a:cubicBezTo>
                        <a:pt x="24643" y="12462"/>
                        <a:pt x="13704" y="24628"/>
                        <a:pt x="13704" y="38010"/>
                      </a:cubicBezTo>
                      <a:cubicBezTo>
                        <a:pt x="13704" y="52608"/>
                        <a:pt x="24643" y="63557"/>
                        <a:pt x="38012" y="63557"/>
                      </a:cubicBezTo>
                      <a:cubicBezTo>
                        <a:pt x="52597" y="63557"/>
                        <a:pt x="63536" y="52608"/>
                        <a:pt x="63536" y="38010"/>
                      </a:cubicBezTo>
                      <a:cubicBezTo>
                        <a:pt x="63536" y="24628"/>
                        <a:pt x="52597" y="12462"/>
                        <a:pt x="38012" y="12462"/>
                      </a:cubicBezTo>
                      <a:close/>
                      <a:moveTo>
                        <a:pt x="38006" y="0"/>
                      </a:moveTo>
                      <a:cubicBezTo>
                        <a:pt x="60075" y="0"/>
                        <a:pt x="77239" y="17166"/>
                        <a:pt x="77239" y="38010"/>
                      </a:cubicBezTo>
                      <a:cubicBezTo>
                        <a:pt x="77239" y="58854"/>
                        <a:pt x="60075" y="76020"/>
                        <a:pt x="38006" y="76020"/>
                      </a:cubicBezTo>
                      <a:cubicBezTo>
                        <a:pt x="17164" y="76020"/>
                        <a:pt x="0" y="58854"/>
                        <a:pt x="0" y="38010"/>
                      </a:cubicBezTo>
                      <a:cubicBezTo>
                        <a:pt x="0" y="17166"/>
                        <a:pt x="17164" y="0"/>
                        <a:pt x="3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74302289-9B1D-A24D-8D1D-E20DF5065025}"/>
                    </a:ext>
                  </a:extLst>
                </p:cNvPr>
                <p:cNvSpPr/>
                <p:nvPr/>
              </p:nvSpPr>
              <p:spPr>
                <a:xfrm>
                  <a:off x="16275027" y="8433234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0" y="0"/>
                      </a:moveTo>
                      <a:lnTo>
                        <a:pt x="11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2E6F150D-5538-664F-8EFD-A27870BF9A2C}"/>
                    </a:ext>
                  </a:extLst>
                </p:cNvPr>
                <p:cNvSpPr/>
                <p:nvPr/>
              </p:nvSpPr>
              <p:spPr>
                <a:xfrm>
                  <a:off x="16270043" y="8426999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114" y="110"/>
                      </a:moveTo>
                      <a:cubicBezTo>
                        <a:pt x="113" y="110"/>
                        <a:pt x="112" y="109"/>
                        <a:pt x="110" y="108"/>
                      </a:cubicBezTo>
                      <a:lnTo>
                        <a:pt x="1" y="9"/>
                      </a:lnTo>
                      <a:cubicBezTo>
                        <a:pt x="0" y="7"/>
                        <a:pt x="0" y="4"/>
                        <a:pt x="1" y="2"/>
                      </a:cubicBezTo>
                      <a:cubicBezTo>
                        <a:pt x="3" y="0"/>
                        <a:pt x="6" y="-1"/>
                        <a:pt x="8" y="2"/>
                      </a:cubicBezTo>
                      <a:lnTo>
                        <a:pt x="118" y="101"/>
                      </a:lnTo>
                      <a:cubicBezTo>
                        <a:pt x="119" y="102"/>
                        <a:pt x="120" y="106"/>
                        <a:pt x="118" y="108"/>
                      </a:cubicBezTo>
                      <a:cubicBezTo>
                        <a:pt x="117" y="109"/>
                        <a:pt x="115" y="110"/>
                        <a:pt x="11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9839D0F1-25CA-8A43-ABCA-8D1D0D9323ED}"/>
                    </a:ext>
                  </a:extLst>
                </p:cNvPr>
                <p:cNvSpPr/>
                <p:nvPr/>
              </p:nvSpPr>
              <p:spPr>
                <a:xfrm>
                  <a:off x="16275027" y="8433234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110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835B15A2-368A-5A41-B413-40735815B007}"/>
                    </a:ext>
                  </a:extLst>
                </p:cNvPr>
                <p:cNvSpPr/>
                <p:nvPr/>
              </p:nvSpPr>
              <p:spPr>
                <a:xfrm>
                  <a:off x="16270043" y="8426999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4" y="110"/>
                      </a:moveTo>
                      <a:cubicBezTo>
                        <a:pt x="3" y="110"/>
                        <a:pt x="2" y="109"/>
                        <a:pt x="1" y="108"/>
                      </a:cubicBezTo>
                      <a:cubicBezTo>
                        <a:pt x="0" y="106"/>
                        <a:pt x="0" y="102"/>
                        <a:pt x="1" y="101"/>
                      </a:cubicBezTo>
                      <a:lnTo>
                        <a:pt x="110" y="2"/>
                      </a:lnTo>
                      <a:cubicBezTo>
                        <a:pt x="113" y="-1"/>
                        <a:pt x="116" y="0"/>
                        <a:pt x="118" y="2"/>
                      </a:cubicBezTo>
                      <a:cubicBezTo>
                        <a:pt x="120" y="4"/>
                        <a:pt x="119" y="7"/>
                        <a:pt x="118" y="9"/>
                      </a:cubicBezTo>
                      <a:lnTo>
                        <a:pt x="8" y="108"/>
                      </a:lnTo>
                      <a:cubicBezTo>
                        <a:pt x="7" y="109"/>
                        <a:pt x="6" y="110"/>
                        <a:pt x="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1266FA56-D198-FD40-B84B-107F624F2E87}"/>
                    </a:ext>
                  </a:extLst>
                </p:cNvPr>
                <p:cNvSpPr/>
                <p:nvPr/>
              </p:nvSpPr>
              <p:spPr>
                <a:xfrm>
                  <a:off x="16311155" y="8461897"/>
                  <a:ext cx="63535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3">
                      <a:moveTo>
                        <a:pt x="52" y="27"/>
                      </a:moveTo>
                      <a:cubicBezTo>
                        <a:pt x="52" y="41"/>
                        <a:pt x="41" y="53"/>
                        <a:pt x="27" y="53"/>
                      </a:cubicBezTo>
                      <a:cubicBezTo>
                        <a:pt x="12" y="53"/>
                        <a:pt x="0" y="41"/>
                        <a:pt x="0" y="27"/>
                      </a:cubicBezTo>
                      <a:cubicBezTo>
                        <a:pt x="0" y="13"/>
                        <a:pt x="12" y="0"/>
                        <a:pt x="27" y="0"/>
                      </a:cubicBezTo>
                      <a:cubicBezTo>
                        <a:pt x="41" y="0"/>
                        <a:pt x="52" y="13"/>
                        <a:pt x="52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5" name="Freeform 864">
                  <a:extLst>
                    <a:ext uri="{FF2B5EF4-FFF2-40B4-BE49-F238E27FC236}">
                      <a16:creationId xmlns:a16="http://schemas.microsoft.com/office/drawing/2014/main" id="{9DD65FAE-8A04-534F-BF46-F980A3AA80FC}"/>
                    </a:ext>
                  </a:extLst>
                </p:cNvPr>
                <p:cNvSpPr/>
                <p:nvPr/>
              </p:nvSpPr>
              <p:spPr>
                <a:xfrm>
                  <a:off x="16304926" y="8456912"/>
                  <a:ext cx="77239" cy="77266"/>
                </a:xfrm>
                <a:custGeom>
                  <a:avLst/>
                  <a:gdLst>
                    <a:gd name="connsiteX0" fmla="*/ 39227 w 77239"/>
                    <a:gd name="connsiteY0" fmla="*/ 12463 h 77266"/>
                    <a:gd name="connsiteX1" fmla="*/ 13703 w 77239"/>
                    <a:gd name="connsiteY1" fmla="*/ 38010 h 77266"/>
                    <a:gd name="connsiteX2" fmla="*/ 39227 w 77239"/>
                    <a:gd name="connsiteY2" fmla="*/ 63558 h 77266"/>
                    <a:gd name="connsiteX3" fmla="*/ 63535 w 77239"/>
                    <a:gd name="connsiteY3" fmla="*/ 38010 h 77266"/>
                    <a:gd name="connsiteX4" fmla="*/ 39227 w 77239"/>
                    <a:gd name="connsiteY4" fmla="*/ 12463 h 77266"/>
                    <a:gd name="connsiteX5" fmla="*/ 39233 w 77239"/>
                    <a:gd name="connsiteY5" fmla="*/ 0 h 77266"/>
                    <a:gd name="connsiteX6" fmla="*/ 77239 w 77239"/>
                    <a:gd name="connsiteY6" fmla="*/ 38020 h 77266"/>
                    <a:gd name="connsiteX7" fmla="*/ 39233 w 77239"/>
                    <a:gd name="connsiteY7" fmla="*/ 77266 h 77266"/>
                    <a:gd name="connsiteX8" fmla="*/ 0 w 77239"/>
                    <a:gd name="connsiteY8" fmla="*/ 38020 h 77266"/>
                    <a:gd name="connsiteX9" fmla="*/ 39233 w 77239"/>
                    <a:gd name="connsiteY9" fmla="*/ 0 h 7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7266">
                      <a:moveTo>
                        <a:pt x="39227" y="12463"/>
                      </a:moveTo>
                      <a:cubicBezTo>
                        <a:pt x="24642" y="12463"/>
                        <a:pt x="13703" y="23412"/>
                        <a:pt x="13703" y="38010"/>
                      </a:cubicBezTo>
                      <a:cubicBezTo>
                        <a:pt x="13703" y="51393"/>
                        <a:pt x="24642" y="63558"/>
                        <a:pt x="39227" y="63558"/>
                      </a:cubicBezTo>
                      <a:cubicBezTo>
                        <a:pt x="52596" y="63558"/>
                        <a:pt x="63535" y="51393"/>
                        <a:pt x="63535" y="38010"/>
                      </a:cubicBezTo>
                      <a:cubicBezTo>
                        <a:pt x="63535" y="23412"/>
                        <a:pt x="52596" y="12463"/>
                        <a:pt x="39227" y="12463"/>
                      </a:cubicBezTo>
                      <a:close/>
                      <a:moveTo>
                        <a:pt x="39233" y="0"/>
                      </a:moveTo>
                      <a:cubicBezTo>
                        <a:pt x="60075" y="0"/>
                        <a:pt x="77239" y="17170"/>
                        <a:pt x="77239" y="38020"/>
                      </a:cubicBezTo>
                      <a:cubicBezTo>
                        <a:pt x="77239" y="58869"/>
                        <a:pt x="60075" y="77266"/>
                        <a:pt x="39233" y="77266"/>
                      </a:cubicBezTo>
                      <a:cubicBezTo>
                        <a:pt x="17164" y="77266"/>
                        <a:pt x="0" y="58869"/>
                        <a:pt x="0" y="38020"/>
                      </a:cubicBezTo>
                      <a:cubicBezTo>
                        <a:pt x="0" y="17170"/>
                        <a:pt x="17164" y="0"/>
                        <a:pt x="392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F4D46558-14A5-8546-9FC3-B2A10FF99EFA}"/>
                    </a:ext>
                  </a:extLst>
                </p:cNvPr>
                <p:cNvSpPr/>
                <p:nvPr/>
              </p:nvSpPr>
              <p:spPr>
                <a:xfrm>
                  <a:off x="15682030" y="8026963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0" y="0"/>
                      </a:moveTo>
                      <a:lnTo>
                        <a:pt x="11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711CA355-68B5-C44A-90CB-6D9D4AF3DA84}"/>
                    </a:ext>
                  </a:extLst>
                </p:cNvPr>
                <p:cNvSpPr/>
                <p:nvPr/>
              </p:nvSpPr>
              <p:spPr>
                <a:xfrm>
                  <a:off x="15677047" y="8020732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114" y="110"/>
                      </a:moveTo>
                      <a:cubicBezTo>
                        <a:pt x="112" y="110"/>
                        <a:pt x="111" y="109"/>
                        <a:pt x="110" y="109"/>
                      </a:cubicBezTo>
                      <a:lnTo>
                        <a:pt x="1" y="9"/>
                      </a:lnTo>
                      <a:cubicBezTo>
                        <a:pt x="0" y="7"/>
                        <a:pt x="0" y="4"/>
                        <a:pt x="1" y="1"/>
                      </a:cubicBezTo>
                      <a:cubicBezTo>
                        <a:pt x="2" y="0"/>
                        <a:pt x="6" y="0"/>
                        <a:pt x="8" y="1"/>
                      </a:cubicBezTo>
                      <a:lnTo>
                        <a:pt x="117" y="100"/>
                      </a:lnTo>
                      <a:cubicBezTo>
                        <a:pt x="120" y="103"/>
                        <a:pt x="120" y="106"/>
                        <a:pt x="118" y="108"/>
                      </a:cubicBezTo>
                      <a:cubicBezTo>
                        <a:pt x="117" y="109"/>
                        <a:pt x="116" y="110"/>
                        <a:pt x="11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20C3BC6F-CE27-8942-B708-D1C522E4A185}"/>
                    </a:ext>
                  </a:extLst>
                </p:cNvPr>
                <p:cNvSpPr/>
                <p:nvPr/>
              </p:nvSpPr>
              <p:spPr>
                <a:xfrm>
                  <a:off x="15682030" y="8026963"/>
                  <a:ext cx="135791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99">
                      <a:moveTo>
                        <a:pt x="110" y="0"/>
                      </a:move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E12AF34F-0D56-6E49-A52C-D11F94A21E25}"/>
                    </a:ext>
                  </a:extLst>
                </p:cNvPr>
                <p:cNvSpPr/>
                <p:nvPr/>
              </p:nvSpPr>
              <p:spPr>
                <a:xfrm>
                  <a:off x="15677047" y="8020732"/>
                  <a:ext cx="148249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0" h="110">
                      <a:moveTo>
                        <a:pt x="4" y="110"/>
                      </a:moveTo>
                      <a:cubicBezTo>
                        <a:pt x="3" y="110"/>
                        <a:pt x="2" y="109"/>
                        <a:pt x="1" y="108"/>
                      </a:cubicBezTo>
                      <a:cubicBezTo>
                        <a:pt x="0" y="106"/>
                        <a:pt x="0" y="103"/>
                        <a:pt x="1" y="100"/>
                      </a:cubicBezTo>
                      <a:lnTo>
                        <a:pt x="110" y="1"/>
                      </a:lnTo>
                      <a:cubicBezTo>
                        <a:pt x="112" y="0"/>
                        <a:pt x="116" y="0"/>
                        <a:pt x="118" y="1"/>
                      </a:cubicBezTo>
                      <a:cubicBezTo>
                        <a:pt x="120" y="4"/>
                        <a:pt x="120" y="7"/>
                        <a:pt x="117" y="9"/>
                      </a:cubicBezTo>
                      <a:lnTo>
                        <a:pt x="8" y="109"/>
                      </a:lnTo>
                      <a:cubicBezTo>
                        <a:pt x="7" y="109"/>
                        <a:pt x="5" y="110"/>
                        <a:pt x="4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16A0FA9-1FF4-204A-8853-0A1818AA5B62}"/>
                    </a:ext>
                  </a:extLst>
                </p:cNvPr>
                <p:cNvSpPr/>
                <p:nvPr/>
              </p:nvSpPr>
              <p:spPr>
                <a:xfrm>
                  <a:off x="15718154" y="8056873"/>
                  <a:ext cx="64781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52">
                      <a:moveTo>
                        <a:pt x="53" y="26"/>
                      </a:moveTo>
                      <a:cubicBezTo>
                        <a:pt x="53" y="40"/>
                        <a:pt x="40" y="52"/>
                        <a:pt x="26" y="52"/>
                      </a:cubicBezTo>
                      <a:cubicBezTo>
                        <a:pt x="11" y="52"/>
                        <a:pt x="0" y="40"/>
                        <a:pt x="0" y="26"/>
                      </a:cubicBezTo>
                      <a:cubicBezTo>
                        <a:pt x="0" y="11"/>
                        <a:pt x="11" y="0"/>
                        <a:pt x="26" y="0"/>
                      </a:cubicBezTo>
                      <a:cubicBezTo>
                        <a:pt x="40" y="0"/>
                        <a:pt x="53" y="11"/>
                        <a:pt x="53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6" name="Freeform 865">
                  <a:extLst>
                    <a:ext uri="{FF2B5EF4-FFF2-40B4-BE49-F238E27FC236}">
                      <a16:creationId xmlns:a16="http://schemas.microsoft.com/office/drawing/2014/main" id="{9B6C0461-1569-B94E-9C5A-F2B78A7D4DD7}"/>
                    </a:ext>
                  </a:extLst>
                </p:cNvPr>
                <p:cNvSpPr/>
                <p:nvPr/>
              </p:nvSpPr>
              <p:spPr>
                <a:xfrm>
                  <a:off x="15710683" y="8050641"/>
                  <a:ext cx="77239" cy="77266"/>
                </a:xfrm>
                <a:custGeom>
                  <a:avLst/>
                  <a:gdLst>
                    <a:gd name="connsiteX0" fmla="*/ 39243 w 77239"/>
                    <a:gd name="connsiteY0" fmla="*/ 12463 h 77266"/>
                    <a:gd name="connsiteX1" fmla="*/ 13704 w 77239"/>
                    <a:gd name="connsiteY1" fmla="*/ 38011 h 77266"/>
                    <a:gd name="connsiteX2" fmla="*/ 39243 w 77239"/>
                    <a:gd name="connsiteY2" fmla="*/ 63558 h 77266"/>
                    <a:gd name="connsiteX3" fmla="*/ 64781 w 77239"/>
                    <a:gd name="connsiteY3" fmla="*/ 38011 h 77266"/>
                    <a:gd name="connsiteX4" fmla="*/ 39243 w 77239"/>
                    <a:gd name="connsiteY4" fmla="*/ 12463 h 77266"/>
                    <a:gd name="connsiteX5" fmla="*/ 39233 w 77239"/>
                    <a:gd name="connsiteY5" fmla="*/ 0 h 77266"/>
                    <a:gd name="connsiteX6" fmla="*/ 77239 w 77239"/>
                    <a:gd name="connsiteY6" fmla="*/ 38020 h 77266"/>
                    <a:gd name="connsiteX7" fmla="*/ 39233 w 77239"/>
                    <a:gd name="connsiteY7" fmla="*/ 77266 h 77266"/>
                    <a:gd name="connsiteX8" fmla="*/ 0 w 77239"/>
                    <a:gd name="connsiteY8" fmla="*/ 38020 h 77266"/>
                    <a:gd name="connsiteX9" fmla="*/ 39233 w 77239"/>
                    <a:gd name="connsiteY9" fmla="*/ 0 h 7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" h="77266">
                      <a:moveTo>
                        <a:pt x="39243" y="12463"/>
                      </a:moveTo>
                      <a:cubicBezTo>
                        <a:pt x="25865" y="12463"/>
                        <a:pt x="13704" y="23412"/>
                        <a:pt x="13704" y="38011"/>
                      </a:cubicBezTo>
                      <a:cubicBezTo>
                        <a:pt x="13704" y="51393"/>
                        <a:pt x="25865" y="63558"/>
                        <a:pt x="39243" y="63558"/>
                      </a:cubicBezTo>
                      <a:cubicBezTo>
                        <a:pt x="53836" y="63558"/>
                        <a:pt x="64781" y="51393"/>
                        <a:pt x="64781" y="38011"/>
                      </a:cubicBezTo>
                      <a:cubicBezTo>
                        <a:pt x="64781" y="23412"/>
                        <a:pt x="53836" y="12463"/>
                        <a:pt x="39243" y="12463"/>
                      </a:cubicBezTo>
                      <a:close/>
                      <a:moveTo>
                        <a:pt x="39233" y="0"/>
                      </a:moveTo>
                      <a:cubicBezTo>
                        <a:pt x="60075" y="0"/>
                        <a:pt x="77239" y="15944"/>
                        <a:pt x="77239" y="38020"/>
                      </a:cubicBezTo>
                      <a:cubicBezTo>
                        <a:pt x="77239" y="58870"/>
                        <a:pt x="60075" y="77266"/>
                        <a:pt x="39233" y="77266"/>
                      </a:cubicBezTo>
                      <a:cubicBezTo>
                        <a:pt x="18390" y="77266"/>
                        <a:pt x="0" y="58870"/>
                        <a:pt x="0" y="38020"/>
                      </a:cubicBezTo>
                      <a:cubicBezTo>
                        <a:pt x="0" y="15944"/>
                        <a:pt x="18390" y="0"/>
                        <a:pt x="392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22D5D4CB-E037-4143-AA9A-A8D25A5DDDBE}"/>
                    </a:ext>
                  </a:extLst>
                </p:cNvPr>
                <p:cNvSpPr/>
                <p:nvPr/>
              </p:nvSpPr>
              <p:spPr>
                <a:xfrm>
                  <a:off x="15857683" y="8438215"/>
                  <a:ext cx="1340472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7" h="470">
                      <a:moveTo>
                        <a:pt x="866" y="470"/>
                      </a:moveTo>
                      <a:lnTo>
                        <a:pt x="0" y="470"/>
                      </a:lnTo>
                      <a:lnTo>
                        <a:pt x="0" y="0"/>
                      </a:lnTo>
                      <a:lnTo>
                        <a:pt x="866" y="0"/>
                      </a:lnTo>
                      <a:cubicBezTo>
                        <a:pt x="983" y="0"/>
                        <a:pt x="1077" y="95"/>
                        <a:pt x="1077" y="211"/>
                      </a:cubicBezTo>
                      <a:lnTo>
                        <a:pt x="1077" y="259"/>
                      </a:lnTo>
                      <a:cubicBezTo>
                        <a:pt x="1077" y="375"/>
                        <a:pt x="983" y="470"/>
                        <a:pt x="866" y="47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7" name="Freeform 866">
                  <a:extLst>
                    <a:ext uri="{FF2B5EF4-FFF2-40B4-BE49-F238E27FC236}">
                      <a16:creationId xmlns:a16="http://schemas.microsoft.com/office/drawing/2014/main" id="{413B6C25-8211-C147-9F5C-AAB6E9EA2F4C}"/>
                    </a:ext>
                  </a:extLst>
                </p:cNvPr>
                <p:cNvSpPr/>
                <p:nvPr/>
              </p:nvSpPr>
              <p:spPr>
                <a:xfrm>
                  <a:off x="15851457" y="8431988"/>
                  <a:ext cx="1352931" cy="596944"/>
                </a:xfrm>
                <a:custGeom>
                  <a:avLst/>
                  <a:gdLst>
                    <a:gd name="connsiteX0" fmla="*/ 12458 w 1352931"/>
                    <a:gd name="connsiteY0" fmla="*/ 13705 h 596944"/>
                    <a:gd name="connsiteX1" fmla="*/ 12458 w 1352931"/>
                    <a:gd name="connsiteY1" fmla="*/ 584478 h 596944"/>
                    <a:gd name="connsiteX2" fmla="*/ 1055453 w 1352931"/>
                    <a:gd name="connsiteY2" fmla="*/ 584478 h 596944"/>
                    <a:gd name="connsiteX3" fmla="*/ 1340471 w 1352931"/>
                    <a:gd name="connsiteY3" fmla="*/ 298470 h 596944"/>
                    <a:gd name="connsiteX4" fmla="*/ 1055453 w 1352931"/>
                    <a:gd name="connsiteY4" fmla="*/ 13705 h 596944"/>
                    <a:gd name="connsiteX5" fmla="*/ 6223 w 1352931"/>
                    <a:gd name="connsiteY5" fmla="*/ 0 h 596944"/>
                    <a:gd name="connsiteX6" fmla="*/ 1055459 w 1352931"/>
                    <a:gd name="connsiteY6" fmla="*/ 0 h 596944"/>
                    <a:gd name="connsiteX7" fmla="*/ 1352931 w 1352931"/>
                    <a:gd name="connsiteY7" fmla="*/ 298472 h 596944"/>
                    <a:gd name="connsiteX8" fmla="*/ 1055459 w 1352931"/>
                    <a:gd name="connsiteY8" fmla="*/ 596944 h 596944"/>
                    <a:gd name="connsiteX9" fmla="*/ 6223 w 1352931"/>
                    <a:gd name="connsiteY9" fmla="*/ 596944 h 596944"/>
                    <a:gd name="connsiteX10" fmla="*/ 0 w 1352931"/>
                    <a:gd name="connsiteY10" fmla="*/ 590726 h 596944"/>
                    <a:gd name="connsiteX11" fmla="*/ 0 w 1352931"/>
                    <a:gd name="connsiteY11" fmla="*/ 6218 h 596944"/>
                    <a:gd name="connsiteX12" fmla="*/ 6223 w 1352931"/>
                    <a:gd name="connsiteY12" fmla="*/ 0 h 59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52931" h="596944">
                      <a:moveTo>
                        <a:pt x="12458" y="13705"/>
                      </a:moveTo>
                      <a:lnTo>
                        <a:pt x="12458" y="584478"/>
                      </a:lnTo>
                      <a:lnTo>
                        <a:pt x="1055453" y="584478"/>
                      </a:lnTo>
                      <a:cubicBezTo>
                        <a:pt x="1212275" y="584478"/>
                        <a:pt x="1340471" y="456396"/>
                        <a:pt x="1340471" y="298470"/>
                      </a:cubicBezTo>
                      <a:cubicBezTo>
                        <a:pt x="1340471" y="141787"/>
                        <a:pt x="1212275" y="13705"/>
                        <a:pt x="1055453" y="13705"/>
                      </a:cubicBezTo>
                      <a:close/>
                      <a:moveTo>
                        <a:pt x="6223" y="0"/>
                      </a:moveTo>
                      <a:lnTo>
                        <a:pt x="1055459" y="0"/>
                      </a:lnTo>
                      <a:cubicBezTo>
                        <a:pt x="1219753" y="0"/>
                        <a:pt x="1352931" y="134312"/>
                        <a:pt x="1352931" y="298472"/>
                      </a:cubicBezTo>
                      <a:cubicBezTo>
                        <a:pt x="1352931" y="462632"/>
                        <a:pt x="1219753" y="596944"/>
                        <a:pt x="1055459" y="596944"/>
                      </a:cubicBezTo>
                      <a:lnTo>
                        <a:pt x="6223" y="596944"/>
                      </a:lnTo>
                      <a:cubicBezTo>
                        <a:pt x="2489" y="596944"/>
                        <a:pt x="0" y="593213"/>
                        <a:pt x="0" y="590726"/>
                      </a:cubicBezTo>
                      <a:lnTo>
                        <a:pt x="0" y="6218"/>
                      </a:lnTo>
                      <a:cubicBezTo>
                        <a:pt x="0" y="3731"/>
                        <a:pt x="2489" y="0"/>
                        <a:pt x="62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8ED241FC-2B1A-8940-A44A-749165BFBE43}"/>
                    </a:ext>
                  </a:extLst>
                </p:cNvPr>
                <p:cNvSpPr/>
                <p:nvPr/>
              </p:nvSpPr>
              <p:spPr>
                <a:xfrm>
                  <a:off x="15682030" y="8438215"/>
                  <a:ext cx="350067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2" h="470">
                      <a:moveTo>
                        <a:pt x="282" y="235"/>
                      </a:moveTo>
                      <a:cubicBezTo>
                        <a:pt x="282" y="365"/>
                        <a:pt x="219" y="470"/>
                        <a:pt x="141" y="470"/>
                      </a:cubicBezTo>
                      <a:cubicBezTo>
                        <a:pt x="63" y="470"/>
                        <a:pt x="0" y="365"/>
                        <a:pt x="0" y="235"/>
                      </a:cubicBezTo>
                      <a:cubicBezTo>
                        <a:pt x="0" y="106"/>
                        <a:pt x="63" y="0"/>
                        <a:pt x="141" y="0"/>
                      </a:cubicBezTo>
                      <a:cubicBezTo>
                        <a:pt x="219" y="0"/>
                        <a:pt x="282" y="106"/>
                        <a:pt x="282" y="2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8" name="Freeform 867">
                  <a:extLst>
                    <a:ext uri="{FF2B5EF4-FFF2-40B4-BE49-F238E27FC236}">
                      <a16:creationId xmlns:a16="http://schemas.microsoft.com/office/drawing/2014/main" id="{AE3AD814-C713-3243-9CEA-AF082068D8F5}"/>
                    </a:ext>
                  </a:extLst>
                </p:cNvPr>
                <p:cNvSpPr/>
                <p:nvPr/>
              </p:nvSpPr>
              <p:spPr>
                <a:xfrm>
                  <a:off x="15675801" y="8431988"/>
                  <a:ext cx="363771" cy="596944"/>
                </a:xfrm>
                <a:custGeom>
                  <a:avLst/>
                  <a:gdLst>
                    <a:gd name="connsiteX0" fmla="*/ 181263 w 363771"/>
                    <a:gd name="connsiteY0" fmla="*/ 13705 h 596944"/>
                    <a:gd name="connsiteX1" fmla="*/ 12458 w 363771"/>
                    <a:gd name="connsiteY1" fmla="*/ 298470 h 596944"/>
                    <a:gd name="connsiteX2" fmla="*/ 181263 w 363771"/>
                    <a:gd name="connsiteY2" fmla="*/ 584478 h 596944"/>
                    <a:gd name="connsiteX3" fmla="*/ 350068 w 363771"/>
                    <a:gd name="connsiteY3" fmla="*/ 298470 h 596944"/>
                    <a:gd name="connsiteX4" fmla="*/ 181263 w 363771"/>
                    <a:gd name="connsiteY4" fmla="*/ 13705 h 596944"/>
                    <a:gd name="connsiteX5" fmla="*/ 181265 w 363771"/>
                    <a:gd name="connsiteY5" fmla="*/ 0 h 596944"/>
                    <a:gd name="connsiteX6" fmla="*/ 363771 w 363771"/>
                    <a:gd name="connsiteY6" fmla="*/ 298472 h 596944"/>
                    <a:gd name="connsiteX7" fmla="*/ 181265 w 363771"/>
                    <a:gd name="connsiteY7" fmla="*/ 596944 h 596944"/>
                    <a:gd name="connsiteX8" fmla="*/ 0 w 363771"/>
                    <a:gd name="connsiteY8" fmla="*/ 298472 h 596944"/>
                    <a:gd name="connsiteX9" fmla="*/ 181265 w 363771"/>
                    <a:gd name="connsiteY9" fmla="*/ 0 h 59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3771" h="596944">
                      <a:moveTo>
                        <a:pt x="181263" y="13705"/>
                      </a:moveTo>
                      <a:cubicBezTo>
                        <a:pt x="88172" y="13705"/>
                        <a:pt x="12458" y="141787"/>
                        <a:pt x="12458" y="298470"/>
                      </a:cubicBezTo>
                      <a:cubicBezTo>
                        <a:pt x="12458" y="456396"/>
                        <a:pt x="88172" y="584478"/>
                        <a:pt x="181263" y="584478"/>
                      </a:cubicBezTo>
                      <a:cubicBezTo>
                        <a:pt x="274354" y="584478"/>
                        <a:pt x="350068" y="456396"/>
                        <a:pt x="350068" y="298470"/>
                      </a:cubicBezTo>
                      <a:cubicBezTo>
                        <a:pt x="350068" y="141787"/>
                        <a:pt x="274354" y="13705"/>
                        <a:pt x="181263" y="13705"/>
                      </a:cubicBezTo>
                      <a:close/>
                      <a:moveTo>
                        <a:pt x="181265" y="0"/>
                      </a:moveTo>
                      <a:cubicBezTo>
                        <a:pt x="281829" y="0"/>
                        <a:pt x="363771" y="134312"/>
                        <a:pt x="363771" y="298472"/>
                      </a:cubicBezTo>
                      <a:cubicBezTo>
                        <a:pt x="363771" y="462632"/>
                        <a:pt x="281829" y="596944"/>
                        <a:pt x="181265" y="596944"/>
                      </a:cubicBezTo>
                      <a:cubicBezTo>
                        <a:pt x="80700" y="596944"/>
                        <a:pt x="0" y="462632"/>
                        <a:pt x="0" y="298472"/>
                      </a:cubicBezTo>
                      <a:cubicBezTo>
                        <a:pt x="0" y="134312"/>
                        <a:pt x="80700" y="0"/>
                        <a:pt x="1812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1" name="Group 960">
                <a:extLst>
                  <a:ext uri="{FF2B5EF4-FFF2-40B4-BE49-F238E27FC236}">
                    <a16:creationId xmlns:a16="http://schemas.microsoft.com/office/drawing/2014/main" id="{9C45FBDD-F927-EE4C-8DB4-EF20FBEAA116}"/>
                  </a:ext>
                </a:extLst>
              </p:cNvPr>
              <p:cNvGrpSpPr/>
              <p:nvPr/>
            </p:nvGrpSpPr>
            <p:grpSpPr>
              <a:xfrm>
                <a:off x="16439471" y="7582059"/>
                <a:ext cx="1369125" cy="2205826"/>
                <a:chOff x="16439471" y="7582059"/>
                <a:chExt cx="1369125" cy="2205826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FBB191E0-93CD-C64E-8139-7D159A6DDA8B}"/>
                    </a:ext>
                  </a:extLst>
                </p:cNvPr>
                <p:cNvSpPr/>
                <p:nvPr/>
              </p:nvSpPr>
              <p:spPr>
                <a:xfrm>
                  <a:off x="17307788" y="8737314"/>
                  <a:ext cx="500808" cy="10505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3" h="844">
                      <a:moveTo>
                        <a:pt x="401" y="1"/>
                      </a:moveTo>
                      <a:cubicBezTo>
                        <a:pt x="399" y="0"/>
                        <a:pt x="398" y="0"/>
                        <a:pt x="397" y="0"/>
                      </a:cubicBezTo>
                      <a:lnTo>
                        <a:pt x="6" y="0"/>
                      </a:lnTo>
                      <a:cubicBezTo>
                        <a:pt x="3" y="0"/>
                        <a:pt x="0" y="2"/>
                        <a:pt x="0" y="5"/>
                      </a:cubicBezTo>
                      <a:lnTo>
                        <a:pt x="0" y="839"/>
                      </a:lnTo>
                      <a:cubicBezTo>
                        <a:pt x="0" y="842"/>
                        <a:pt x="3" y="844"/>
                        <a:pt x="6" y="844"/>
                      </a:cubicBezTo>
                      <a:lnTo>
                        <a:pt x="236" y="844"/>
                      </a:lnTo>
                      <a:cubicBezTo>
                        <a:pt x="237" y="844"/>
                        <a:pt x="239" y="843"/>
                        <a:pt x="241" y="841"/>
                      </a:cubicBezTo>
                      <a:cubicBezTo>
                        <a:pt x="260" y="797"/>
                        <a:pt x="278" y="752"/>
                        <a:pt x="293" y="706"/>
                      </a:cubicBezTo>
                      <a:cubicBezTo>
                        <a:pt x="362" y="497"/>
                        <a:pt x="398" y="268"/>
                        <a:pt x="403" y="5"/>
                      </a:cubicBezTo>
                      <a:cubicBezTo>
                        <a:pt x="403" y="3"/>
                        <a:pt x="402" y="2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3E8D467B-3480-0D4F-8CD6-E81986B54D8A}"/>
                    </a:ext>
                  </a:extLst>
                </p:cNvPr>
                <p:cNvSpPr/>
                <p:nvPr/>
              </p:nvSpPr>
              <p:spPr>
                <a:xfrm>
                  <a:off x="16550347" y="8769716"/>
                  <a:ext cx="774882" cy="9857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3" h="792">
                      <a:moveTo>
                        <a:pt x="0" y="792"/>
                      </a:moveTo>
                      <a:lnTo>
                        <a:pt x="623" y="792"/>
                      </a:lnTo>
                      <a:lnTo>
                        <a:pt x="6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003E696C-7EB9-894C-A891-0F73DE36E22F}"/>
                    </a:ext>
                  </a:extLst>
                </p:cNvPr>
                <p:cNvSpPr/>
                <p:nvPr/>
              </p:nvSpPr>
              <p:spPr>
                <a:xfrm>
                  <a:off x="16524185" y="8743545"/>
                  <a:ext cx="827206" cy="10381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5" h="834">
                      <a:moveTo>
                        <a:pt x="644" y="834"/>
                      </a:moveTo>
                      <a:lnTo>
                        <a:pt x="21" y="834"/>
                      </a:lnTo>
                      <a:cubicBezTo>
                        <a:pt x="10" y="834"/>
                        <a:pt x="0" y="824"/>
                        <a:pt x="0" y="813"/>
                      </a:cubicBezTo>
                      <a:lnTo>
                        <a:pt x="0" y="0"/>
                      </a:lnTo>
                      <a:lnTo>
                        <a:pt x="665" y="0"/>
                      </a:lnTo>
                      <a:lnTo>
                        <a:pt x="665" y="813"/>
                      </a:lnTo>
                      <a:cubicBezTo>
                        <a:pt x="665" y="824"/>
                        <a:pt x="655" y="834"/>
                        <a:pt x="644" y="8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AD212097-4A8B-8148-B9CE-157345DE77BF}"/>
                    </a:ext>
                  </a:extLst>
                </p:cNvPr>
                <p:cNvSpPr/>
                <p:nvPr/>
              </p:nvSpPr>
              <p:spPr>
                <a:xfrm>
                  <a:off x="16567788" y="8784671"/>
                  <a:ext cx="740000" cy="9558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5" h="768">
                      <a:moveTo>
                        <a:pt x="0" y="768"/>
                      </a:moveTo>
                      <a:lnTo>
                        <a:pt x="595" y="768"/>
                      </a:lnTo>
                      <a:lnTo>
                        <a:pt x="59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9" name="Freeform 868">
                  <a:extLst>
                    <a:ext uri="{FF2B5EF4-FFF2-40B4-BE49-F238E27FC236}">
                      <a16:creationId xmlns:a16="http://schemas.microsoft.com/office/drawing/2014/main" id="{E496D556-1581-4249-9377-885A31029D27}"/>
                    </a:ext>
                  </a:extLst>
                </p:cNvPr>
                <p:cNvSpPr/>
                <p:nvPr/>
              </p:nvSpPr>
              <p:spPr>
                <a:xfrm>
                  <a:off x="16517956" y="8737314"/>
                  <a:ext cx="839664" cy="1050571"/>
                </a:xfrm>
                <a:custGeom>
                  <a:avLst/>
                  <a:gdLst>
                    <a:gd name="connsiteX0" fmla="*/ 12458 w 839664"/>
                    <a:gd name="connsiteY0" fmla="*/ 12462 h 1050571"/>
                    <a:gd name="connsiteX1" fmla="*/ 12458 w 839664"/>
                    <a:gd name="connsiteY1" fmla="*/ 1018194 h 1050571"/>
                    <a:gd name="connsiteX2" fmla="*/ 32360 w 839664"/>
                    <a:gd name="connsiteY2" fmla="*/ 1038109 h 1050571"/>
                    <a:gd name="connsiteX3" fmla="*/ 807302 w 839664"/>
                    <a:gd name="connsiteY3" fmla="*/ 1038109 h 1050571"/>
                    <a:gd name="connsiteX4" fmla="*/ 825960 w 839664"/>
                    <a:gd name="connsiteY4" fmla="*/ 1018194 h 1050571"/>
                    <a:gd name="connsiteX5" fmla="*/ 825960 w 839664"/>
                    <a:gd name="connsiteY5" fmla="*/ 12462 h 1050571"/>
                    <a:gd name="connsiteX6" fmla="*/ 6220 w 839664"/>
                    <a:gd name="connsiteY6" fmla="*/ 0 h 1050571"/>
                    <a:gd name="connsiteX7" fmla="*/ 833444 w 839664"/>
                    <a:gd name="connsiteY7" fmla="*/ 0 h 1050571"/>
                    <a:gd name="connsiteX8" fmla="*/ 839664 w 839664"/>
                    <a:gd name="connsiteY8" fmla="*/ 6224 h 1050571"/>
                    <a:gd name="connsiteX9" fmla="*/ 839664 w 839664"/>
                    <a:gd name="connsiteY9" fmla="*/ 1018207 h 1050571"/>
                    <a:gd name="connsiteX10" fmla="*/ 807322 w 839664"/>
                    <a:gd name="connsiteY10" fmla="*/ 1050571 h 1050571"/>
                    <a:gd name="connsiteX11" fmla="*/ 32343 w 839664"/>
                    <a:gd name="connsiteY11" fmla="*/ 1050571 h 1050571"/>
                    <a:gd name="connsiteX12" fmla="*/ 0 w 839664"/>
                    <a:gd name="connsiteY12" fmla="*/ 1018207 h 1050571"/>
                    <a:gd name="connsiteX13" fmla="*/ 0 w 839664"/>
                    <a:gd name="connsiteY13" fmla="*/ 6224 h 1050571"/>
                    <a:gd name="connsiteX14" fmla="*/ 6220 w 839664"/>
                    <a:gd name="connsiteY14" fmla="*/ 0 h 105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39664" h="1050571">
                      <a:moveTo>
                        <a:pt x="12458" y="12462"/>
                      </a:moveTo>
                      <a:lnTo>
                        <a:pt x="12458" y="1018194"/>
                      </a:lnTo>
                      <a:cubicBezTo>
                        <a:pt x="12458" y="1029396"/>
                        <a:pt x="22409" y="1038109"/>
                        <a:pt x="32360" y="1038109"/>
                      </a:cubicBezTo>
                      <a:lnTo>
                        <a:pt x="807302" y="1038109"/>
                      </a:lnTo>
                      <a:cubicBezTo>
                        <a:pt x="818496" y="1038109"/>
                        <a:pt x="825960" y="1029396"/>
                        <a:pt x="825960" y="1018194"/>
                      </a:cubicBezTo>
                      <a:lnTo>
                        <a:pt x="825960" y="12462"/>
                      </a:lnTo>
                      <a:close/>
                      <a:moveTo>
                        <a:pt x="6220" y="0"/>
                      </a:moveTo>
                      <a:lnTo>
                        <a:pt x="833444" y="0"/>
                      </a:lnTo>
                      <a:cubicBezTo>
                        <a:pt x="837176" y="0"/>
                        <a:pt x="839664" y="2490"/>
                        <a:pt x="839664" y="6224"/>
                      </a:cubicBezTo>
                      <a:lnTo>
                        <a:pt x="839664" y="1018207"/>
                      </a:lnTo>
                      <a:cubicBezTo>
                        <a:pt x="839664" y="1036879"/>
                        <a:pt x="824736" y="1050571"/>
                        <a:pt x="807322" y="1050571"/>
                      </a:cubicBezTo>
                      <a:lnTo>
                        <a:pt x="32343" y="1050571"/>
                      </a:lnTo>
                      <a:cubicBezTo>
                        <a:pt x="14927" y="1050571"/>
                        <a:pt x="0" y="1036879"/>
                        <a:pt x="0" y="1018207"/>
                      </a:cubicBezTo>
                      <a:lnTo>
                        <a:pt x="0" y="6224"/>
                      </a:lnTo>
                      <a:cubicBezTo>
                        <a:pt x="0" y="2490"/>
                        <a:pt x="3732" y="0"/>
                        <a:pt x="6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0" name="Freeform 869">
                  <a:extLst>
                    <a:ext uri="{FF2B5EF4-FFF2-40B4-BE49-F238E27FC236}">
                      <a16:creationId xmlns:a16="http://schemas.microsoft.com/office/drawing/2014/main" id="{5CEEEED7-34F3-844E-9858-85A7FBBBCD2B}"/>
                    </a:ext>
                  </a:extLst>
                </p:cNvPr>
                <p:cNvSpPr/>
                <p:nvPr/>
              </p:nvSpPr>
              <p:spPr>
                <a:xfrm>
                  <a:off x="16561560" y="8778439"/>
                  <a:ext cx="752457" cy="968320"/>
                </a:xfrm>
                <a:custGeom>
                  <a:avLst/>
                  <a:gdLst>
                    <a:gd name="connsiteX0" fmla="*/ 13703 w 752457"/>
                    <a:gd name="connsiteY0" fmla="*/ 12463 h 968320"/>
                    <a:gd name="connsiteX1" fmla="*/ 13703 w 752457"/>
                    <a:gd name="connsiteY1" fmla="*/ 955859 h 968320"/>
                    <a:gd name="connsiteX2" fmla="*/ 738753 w 752457"/>
                    <a:gd name="connsiteY2" fmla="*/ 955859 h 968320"/>
                    <a:gd name="connsiteX3" fmla="*/ 738753 w 752457"/>
                    <a:gd name="connsiteY3" fmla="*/ 12463 h 968320"/>
                    <a:gd name="connsiteX4" fmla="*/ 6219 w 752457"/>
                    <a:gd name="connsiteY4" fmla="*/ 0 h 968320"/>
                    <a:gd name="connsiteX5" fmla="*/ 746239 w 752457"/>
                    <a:gd name="connsiteY5" fmla="*/ 0 h 968320"/>
                    <a:gd name="connsiteX6" fmla="*/ 752457 w 752457"/>
                    <a:gd name="connsiteY6" fmla="*/ 6223 h 968320"/>
                    <a:gd name="connsiteX7" fmla="*/ 752457 w 752457"/>
                    <a:gd name="connsiteY7" fmla="*/ 962097 h 968320"/>
                    <a:gd name="connsiteX8" fmla="*/ 746239 w 752457"/>
                    <a:gd name="connsiteY8" fmla="*/ 968320 h 968320"/>
                    <a:gd name="connsiteX9" fmla="*/ 6219 w 752457"/>
                    <a:gd name="connsiteY9" fmla="*/ 968320 h 968320"/>
                    <a:gd name="connsiteX10" fmla="*/ 0 w 752457"/>
                    <a:gd name="connsiteY10" fmla="*/ 962097 h 968320"/>
                    <a:gd name="connsiteX11" fmla="*/ 0 w 752457"/>
                    <a:gd name="connsiteY11" fmla="*/ 6223 h 968320"/>
                    <a:gd name="connsiteX12" fmla="*/ 6219 w 752457"/>
                    <a:gd name="connsiteY12" fmla="*/ 0 h 968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2457" h="968320">
                      <a:moveTo>
                        <a:pt x="13703" y="12463"/>
                      </a:moveTo>
                      <a:lnTo>
                        <a:pt x="13703" y="955859"/>
                      </a:lnTo>
                      <a:lnTo>
                        <a:pt x="738753" y="955859"/>
                      </a:lnTo>
                      <a:lnTo>
                        <a:pt x="738753" y="12463"/>
                      </a:lnTo>
                      <a:close/>
                      <a:moveTo>
                        <a:pt x="6219" y="0"/>
                      </a:moveTo>
                      <a:lnTo>
                        <a:pt x="746239" y="0"/>
                      </a:lnTo>
                      <a:cubicBezTo>
                        <a:pt x="748727" y="0"/>
                        <a:pt x="752457" y="2489"/>
                        <a:pt x="752457" y="6223"/>
                      </a:cubicBezTo>
                      <a:lnTo>
                        <a:pt x="752457" y="962097"/>
                      </a:lnTo>
                      <a:cubicBezTo>
                        <a:pt x="752457" y="965831"/>
                        <a:pt x="748727" y="968320"/>
                        <a:pt x="746239" y="968320"/>
                      </a:cubicBezTo>
                      <a:lnTo>
                        <a:pt x="6219" y="968320"/>
                      </a:lnTo>
                      <a:cubicBezTo>
                        <a:pt x="2487" y="968320"/>
                        <a:pt x="0" y="965831"/>
                        <a:pt x="0" y="962097"/>
                      </a:cubicBezTo>
                      <a:lnTo>
                        <a:pt x="0" y="6223"/>
                      </a:lnTo>
                      <a:cubicBezTo>
                        <a:pt x="0" y="2489"/>
                        <a:pt x="2487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A0A9135C-16BC-1B4A-A49F-3D6D185F56CB}"/>
                    </a:ext>
                  </a:extLst>
                </p:cNvPr>
                <p:cNvSpPr/>
                <p:nvPr/>
              </p:nvSpPr>
              <p:spPr>
                <a:xfrm>
                  <a:off x="16567788" y="9103705"/>
                  <a:ext cx="740000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5">
                      <a:moveTo>
                        <a:pt x="0" y="0"/>
                      </a:moveTo>
                      <a:lnTo>
                        <a:pt x="59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E8E33998-45A2-DE4D-BF68-4A6754553CE9}"/>
                    </a:ext>
                  </a:extLst>
                </p:cNvPr>
                <p:cNvSpPr/>
                <p:nvPr/>
              </p:nvSpPr>
              <p:spPr>
                <a:xfrm>
                  <a:off x="16561559" y="9097474"/>
                  <a:ext cx="752458" cy="11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5" h="10">
                      <a:moveTo>
                        <a:pt x="600" y="10"/>
                      </a:moveTo>
                      <a:lnTo>
                        <a:pt x="5" y="10"/>
                      </a:ln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lnTo>
                        <a:pt x="600" y="0"/>
                      </a:lnTo>
                      <a:cubicBezTo>
                        <a:pt x="602" y="0"/>
                        <a:pt x="605" y="2"/>
                        <a:pt x="605" y="5"/>
                      </a:cubicBezTo>
                      <a:cubicBezTo>
                        <a:pt x="605" y="8"/>
                        <a:pt x="602" y="10"/>
                        <a:pt x="600" y="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6F9D75EB-BD8F-274A-A92D-E8D48E3A3B05}"/>
                    </a:ext>
                  </a:extLst>
                </p:cNvPr>
                <p:cNvSpPr/>
                <p:nvPr/>
              </p:nvSpPr>
              <p:spPr>
                <a:xfrm>
                  <a:off x="16567788" y="9422740"/>
                  <a:ext cx="740000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5">
                      <a:moveTo>
                        <a:pt x="0" y="0"/>
                      </a:moveTo>
                      <a:lnTo>
                        <a:pt x="59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444BE431-34D3-F143-8C66-2351E0ED5775}"/>
                    </a:ext>
                  </a:extLst>
                </p:cNvPr>
                <p:cNvSpPr/>
                <p:nvPr/>
              </p:nvSpPr>
              <p:spPr>
                <a:xfrm>
                  <a:off x="16561559" y="9416505"/>
                  <a:ext cx="752458" cy="11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5" h="10">
                      <a:moveTo>
                        <a:pt x="600" y="10"/>
                      </a:moveTo>
                      <a:lnTo>
                        <a:pt x="5" y="10"/>
                      </a:ln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lnTo>
                        <a:pt x="600" y="0"/>
                      </a:lnTo>
                      <a:cubicBezTo>
                        <a:pt x="602" y="0"/>
                        <a:pt x="605" y="2"/>
                        <a:pt x="605" y="5"/>
                      </a:cubicBezTo>
                      <a:cubicBezTo>
                        <a:pt x="605" y="8"/>
                        <a:pt x="602" y="10"/>
                        <a:pt x="600" y="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2613C72C-6E68-BC40-92C2-251FC8F9442C}"/>
                    </a:ext>
                  </a:extLst>
                </p:cNvPr>
                <p:cNvSpPr/>
                <p:nvPr/>
              </p:nvSpPr>
              <p:spPr>
                <a:xfrm>
                  <a:off x="16864283" y="8936707"/>
                  <a:ext cx="147003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2">
                      <a:moveTo>
                        <a:pt x="114" y="12"/>
                      </a:moveTo>
                      <a:lnTo>
                        <a:pt x="5" y="12"/>
                      </a:lnTo>
                      <a:cubicBezTo>
                        <a:pt x="2" y="12"/>
                        <a:pt x="0" y="9"/>
                        <a:pt x="0" y="6"/>
                      </a:cubicBezTo>
                      <a:cubicBezTo>
                        <a:pt x="0" y="3"/>
                        <a:pt x="2" y="0"/>
                        <a:pt x="5" y="0"/>
                      </a:cubicBezTo>
                      <a:lnTo>
                        <a:pt x="114" y="0"/>
                      </a:lnTo>
                      <a:cubicBezTo>
                        <a:pt x="117" y="0"/>
                        <a:pt x="119" y="3"/>
                        <a:pt x="119" y="6"/>
                      </a:cubicBezTo>
                      <a:cubicBezTo>
                        <a:pt x="119" y="9"/>
                        <a:pt x="117" y="12"/>
                        <a:pt x="114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669F6626-2CDB-FC4F-ABE4-FD309B612DC0}"/>
                    </a:ext>
                  </a:extLst>
                </p:cNvPr>
                <p:cNvSpPr/>
                <p:nvPr/>
              </p:nvSpPr>
              <p:spPr>
                <a:xfrm>
                  <a:off x="16864283" y="9256991"/>
                  <a:ext cx="147003" cy="12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1">
                      <a:moveTo>
                        <a:pt x="114" y="11"/>
                      </a:moveTo>
                      <a:lnTo>
                        <a:pt x="5" y="11"/>
                      </a:lnTo>
                      <a:cubicBezTo>
                        <a:pt x="2" y="11"/>
                        <a:pt x="0" y="9"/>
                        <a:pt x="0" y="6"/>
                      </a:cubicBezTo>
                      <a:cubicBezTo>
                        <a:pt x="0" y="3"/>
                        <a:pt x="2" y="0"/>
                        <a:pt x="5" y="0"/>
                      </a:cubicBezTo>
                      <a:lnTo>
                        <a:pt x="114" y="0"/>
                      </a:lnTo>
                      <a:cubicBezTo>
                        <a:pt x="117" y="0"/>
                        <a:pt x="119" y="3"/>
                        <a:pt x="119" y="6"/>
                      </a:cubicBezTo>
                      <a:cubicBezTo>
                        <a:pt x="119" y="9"/>
                        <a:pt x="117" y="11"/>
                        <a:pt x="114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AD67AAFB-B813-6B4A-BFF7-1B566C1295C5}"/>
                    </a:ext>
                  </a:extLst>
                </p:cNvPr>
                <p:cNvSpPr/>
                <p:nvPr/>
              </p:nvSpPr>
              <p:spPr>
                <a:xfrm>
                  <a:off x="16864283" y="9576026"/>
                  <a:ext cx="147003" cy="12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1">
                      <a:moveTo>
                        <a:pt x="114" y="11"/>
                      </a:moveTo>
                      <a:lnTo>
                        <a:pt x="5" y="11"/>
                      </a:lnTo>
                      <a:cubicBezTo>
                        <a:pt x="2" y="11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lnTo>
                        <a:pt x="114" y="0"/>
                      </a:lnTo>
                      <a:cubicBezTo>
                        <a:pt x="117" y="0"/>
                        <a:pt x="119" y="3"/>
                        <a:pt x="119" y="5"/>
                      </a:cubicBezTo>
                      <a:cubicBezTo>
                        <a:pt x="119" y="8"/>
                        <a:pt x="117" y="11"/>
                        <a:pt x="114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8070573B-7D95-6C4C-BE48-AEBF7272A37A}"/>
                    </a:ext>
                  </a:extLst>
                </p:cNvPr>
                <p:cNvSpPr/>
                <p:nvPr/>
              </p:nvSpPr>
              <p:spPr>
                <a:xfrm>
                  <a:off x="16445700" y="8711143"/>
                  <a:ext cx="1355421" cy="72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89" h="59">
                      <a:moveTo>
                        <a:pt x="1089" y="0"/>
                      </a:moveTo>
                      <a:lnTo>
                        <a:pt x="30" y="0"/>
                      </a:lnTo>
                      <a:cubicBezTo>
                        <a:pt x="13" y="0"/>
                        <a:pt x="0" y="13"/>
                        <a:pt x="0" y="29"/>
                      </a:cubicBezTo>
                      <a:cubicBezTo>
                        <a:pt x="0" y="46"/>
                        <a:pt x="13" y="59"/>
                        <a:pt x="30" y="59"/>
                      </a:cubicBezTo>
                      <a:lnTo>
                        <a:pt x="1089" y="59"/>
                      </a:lnTo>
                      <a:cubicBezTo>
                        <a:pt x="1089" y="39"/>
                        <a:pt x="1089" y="19"/>
                        <a:pt x="108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1" name="Freeform 870">
                  <a:extLst>
                    <a:ext uri="{FF2B5EF4-FFF2-40B4-BE49-F238E27FC236}">
                      <a16:creationId xmlns:a16="http://schemas.microsoft.com/office/drawing/2014/main" id="{C82AFB4F-DA9F-0E40-A4B3-9D4BE102167D}"/>
                    </a:ext>
                  </a:extLst>
                </p:cNvPr>
                <p:cNvSpPr/>
                <p:nvPr/>
              </p:nvSpPr>
              <p:spPr>
                <a:xfrm>
                  <a:off x="16439471" y="8703666"/>
                  <a:ext cx="1369125" cy="87236"/>
                </a:xfrm>
                <a:custGeom>
                  <a:avLst/>
                  <a:gdLst>
                    <a:gd name="connsiteX0" fmla="*/ 43574 w 1369125"/>
                    <a:gd name="connsiteY0" fmla="*/ 13708 h 87236"/>
                    <a:gd name="connsiteX1" fmla="*/ 12458 w 1369125"/>
                    <a:gd name="connsiteY1" fmla="*/ 43007 h 87236"/>
                    <a:gd name="connsiteX2" fmla="*/ 43574 w 1369125"/>
                    <a:gd name="connsiteY2" fmla="*/ 73527 h 87236"/>
                    <a:gd name="connsiteX3" fmla="*/ 1354177 w 1369125"/>
                    <a:gd name="connsiteY3" fmla="*/ 73527 h 87236"/>
                    <a:gd name="connsiteX4" fmla="*/ 1355421 w 1369125"/>
                    <a:gd name="connsiteY4" fmla="*/ 13708 h 87236"/>
                    <a:gd name="connsiteX5" fmla="*/ 43563 w 1369125"/>
                    <a:gd name="connsiteY5" fmla="*/ 0 h 87236"/>
                    <a:gd name="connsiteX6" fmla="*/ 1361657 w 1369125"/>
                    <a:gd name="connsiteY6" fmla="*/ 0 h 87236"/>
                    <a:gd name="connsiteX7" fmla="*/ 1366635 w 1369125"/>
                    <a:gd name="connsiteY7" fmla="*/ 2457 h 87236"/>
                    <a:gd name="connsiteX8" fmla="*/ 1369125 w 1369125"/>
                    <a:gd name="connsiteY8" fmla="*/ 7372 h 87236"/>
                    <a:gd name="connsiteX9" fmla="*/ 1366635 w 1369125"/>
                    <a:gd name="connsiteY9" fmla="*/ 79864 h 87236"/>
                    <a:gd name="connsiteX10" fmla="*/ 1361657 w 1369125"/>
                    <a:gd name="connsiteY10" fmla="*/ 87236 h 87236"/>
                    <a:gd name="connsiteX11" fmla="*/ 43563 w 1369125"/>
                    <a:gd name="connsiteY11" fmla="*/ 87236 h 87236"/>
                    <a:gd name="connsiteX12" fmla="*/ 0 w 1369125"/>
                    <a:gd name="connsiteY12" fmla="*/ 44232 h 87236"/>
                    <a:gd name="connsiteX13" fmla="*/ 43563 w 1369125"/>
                    <a:gd name="connsiteY13" fmla="*/ 0 h 8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69125" h="87236">
                      <a:moveTo>
                        <a:pt x="43574" y="13708"/>
                      </a:moveTo>
                      <a:cubicBezTo>
                        <a:pt x="26149" y="13708"/>
                        <a:pt x="12458" y="27137"/>
                        <a:pt x="12458" y="43007"/>
                      </a:cubicBezTo>
                      <a:cubicBezTo>
                        <a:pt x="12458" y="60098"/>
                        <a:pt x="26149" y="73527"/>
                        <a:pt x="43574" y="73527"/>
                      </a:cubicBezTo>
                      <a:lnTo>
                        <a:pt x="1354177" y="73527"/>
                      </a:lnTo>
                      <a:cubicBezTo>
                        <a:pt x="1355421" y="53994"/>
                        <a:pt x="1355421" y="34462"/>
                        <a:pt x="1355421" y="13708"/>
                      </a:cubicBezTo>
                      <a:close/>
                      <a:moveTo>
                        <a:pt x="43563" y="0"/>
                      </a:moveTo>
                      <a:lnTo>
                        <a:pt x="1361657" y="0"/>
                      </a:lnTo>
                      <a:cubicBezTo>
                        <a:pt x="1364147" y="0"/>
                        <a:pt x="1365391" y="1229"/>
                        <a:pt x="1366635" y="2457"/>
                      </a:cubicBezTo>
                      <a:cubicBezTo>
                        <a:pt x="1367881" y="3686"/>
                        <a:pt x="1369125" y="6143"/>
                        <a:pt x="1369125" y="7372"/>
                      </a:cubicBezTo>
                      <a:cubicBezTo>
                        <a:pt x="1369125" y="33174"/>
                        <a:pt x="1367881" y="57748"/>
                        <a:pt x="1366635" y="79864"/>
                      </a:cubicBezTo>
                      <a:cubicBezTo>
                        <a:pt x="1366635" y="83550"/>
                        <a:pt x="1364147" y="87236"/>
                        <a:pt x="1361657" y="87236"/>
                      </a:cubicBezTo>
                      <a:lnTo>
                        <a:pt x="43563" y="87236"/>
                      </a:lnTo>
                      <a:cubicBezTo>
                        <a:pt x="19915" y="87236"/>
                        <a:pt x="0" y="67577"/>
                        <a:pt x="0" y="44232"/>
                      </a:cubicBezTo>
                      <a:cubicBezTo>
                        <a:pt x="0" y="19659"/>
                        <a:pt x="19915" y="0"/>
                        <a:pt x="435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49E7624A-57BB-074C-9BC2-9B5810C24E49}"/>
                    </a:ext>
                  </a:extLst>
                </p:cNvPr>
                <p:cNvSpPr/>
                <p:nvPr/>
              </p:nvSpPr>
              <p:spPr>
                <a:xfrm>
                  <a:off x="16445700" y="8711143"/>
                  <a:ext cx="969226" cy="72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9" h="59">
                      <a:moveTo>
                        <a:pt x="753" y="59"/>
                      </a:moveTo>
                      <a:lnTo>
                        <a:pt x="27" y="59"/>
                      </a:lnTo>
                      <a:cubicBezTo>
                        <a:pt x="12" y="59"/>
                        <a:pt x="0" y="47"/>
                        <a:pt x="0" y="32"/>
                      </a:cubicBezTo>
                      <a:lnTo>
                        <a:pt x="0" y="27"/>
                      </a:lnTo>
                      <a:cubicBezTo>
                        <a:pt x="0" y="12"/>
                        <a:pt x="12" y="0"/>
                        <a:pt x="27" y="0"/>
                      </a:cubicBezTo>
                      <a:lnTo>
                        <a:pt x="753" y="0"/>
                      </a:lnTo>
                      <a:cubicBezTo>
                        <a:pt x="768" y="0"/>
                        <a:pt x="779" y="12"/>
                        <a:pt x="779" y="27"/>
                      </a:cubicBezTo>
                      <a:lnTo>
                        <a:pt x="779" y="32"/>
                      </a:lnTo>
                      <a:cubicBezTo>
                        <a:pt x="779" y="47"/>
                        <a:pt x="768" y="59"/>
                        <a:pt x="753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2" name="Freeform 871">
                  <a:extLst>
                    <a:ext uri="{FF2B5EF4-FFF2-40B4-BE49-F238E27FC236}">
                      <a16:creationId xmlns:a16="http://schemas.microsoft.com/office/drawing/2014/main" id="{EA55F077-8BAE-6246-811A-89109EEADFA9}"/>
                    </a:ext>
                  </a:extLst>
                </p:cNvPr>
                <p:cNvSpPr/>
                <p:nvPr/>
              </p:nvSpPr>
              <p:spPr>
                <a:xfrm>
                  <a:off x="16439472" y="8703666"/>
                  <a:ext cx="982929" cy="87236"/>
                </a:xfrm>
                <a:custGeom>
                  <a:avLst/>
                  <a:gdLst>
                    <a:gd name="connsiteX0" fmla="*/ 43562 w 982929"/>
                    <a:gd name="connsiteY0" fmla="*/ 13708 h 87236"/>
                    <a:gd name="connsiteX1" fmla="*/ 12458 w 982929"/>
                    <a:gd name="connsiteY1" fmla="*/ 43007 h 87236"/>
                    <a:gd name="connsiteX2" fmla="*/ 43562 w 982929"/>
                    <a:gd name="connsiteY2" fmla="*/ 73527 h 87236"/>
                    <a:gd name="connsiteX3" fmla="*/ 939365 w 982929"/>
                    <a:gd name="connsiteY3" fmla="*/ 73527 h 87236"/>
                    <a:gd name="connsiteX4" fmla="*/ 969225 w 982929"/>
                    <a:gd name="connsiteY4" fmla="*/ 43007 h 87236"/>
                    <a:gd name="connsiteX5" fmla="*/ 939365 w 982929"/>
                    <a:gd name="connsiteY5" fmla="*/ 13708 h 87236"/>
                    <a:gd name="connsiteX6" fmla="*/ 43548 w 982929"/>
                    <a:gd name="connsiteY6" fmla="*/ 0 h 87236"/>
                    <a:gd name="connsiteX7" fmla="*/ 939383 w 982929"/>
                    <a:gd name="connsiteY7" fmla="*/ 0 h 87236"/>
                    <a:gd name="connsiteX8" fmla="*/ 982929 w 982929"/>
                    <a:gd name="connsiteY8" fmla="*/ 44232 h 87236"/>
                    <a:gd name="connsiteX9" fmla="*/ 939383 w 982929"/>
                    <a:gd name="connsiteY9" fmla="*/ 87236 h 87236"/>
                    <a:gd name="connsiteX10" fmla="*/ 43548 w 982929"/>
                    <a:gd name="connsiteY10" fmla="*/ 87236 h 87236"/>
                    <a:gd name="connsiteX11" fmla="*/ 0 w 982929"/>
                    <a:gd name="connsiteY11" fmla="*/ 44232 h 87236"/>
                    <a:gd name="connsiteX12" fmla="*/ 43548 w 982929"/>
                    <a:gd name="connsiteY12" fmla="*/ 0 h 8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82929" h="87236">
                      <a:moveTo>
                        <a:pt x="43562" y="13708"/>
                      </a:moveTo>
                      <a:cubicBezTo>
                        <a:pt x="26144" y="13708"/>
                        <a:pt x="12458" y="27137"/>
                        <a:pt x="12458" y="43007"/>
                      </a:cubicBezTo>
                      <a:cubicBezTo>
                        <a:pt x="12458" y="60098"/>
                        <a:pt x="26144" y="73527"/>
                        <a:pt x="43562" y="73527"/>
                      </a:cubicBezTo>
                      <a:lnTo>
                        <a:pt x="939365" y="73527"/>
                      </a:lnTo>
                      <a:cubicBezTo>
                        <a:pt x="955541" y="73527"/>
                        <a:pt x="969225" y="60098"/>
                        <a:pt x="969225" y="43007"/>
                      </a:cubicBezTo>
                      <a:cubicBezTo>
                        <a:pt x="969225" y="27137"/>
                        <a:pt x="955541" y="13708"/>
                        <a:pt x="939365" y="13708"/>
                      </a:cubicBezTo>
                      <a:close/>
                      <a:moveTo>
                        <a:pt x="43548" y="0"/>
                      </a:moveTo>
                      <a:lnTo>
                        <a:pt x="939383" y="0"/>
                      </a:lnTo>
                      <a:cubicBezTo>
                        <a:pt x="963023" y="0"/>
                        <a:pt x="982929" y="19659"/>
                        <a:pt x="982929" y="44232"/>
                      </a:cubicBezTo>
                      <a:cubicBezTo>
                        <a:pt x="982929" y="67577"/>
                        <a:pt x="963023" y="87236"/>
                        <a:pt x="939383" y="87236"/>
                      </a:cubicBezTo>
                      <a:lnTo>
                        <a:pt x="43548" y="87236"/>
                      </a:lnTo>
                      <a:cubicBezTo>
                        <a:pt x="19907" y="87236"/>
                        <a:pt x="0" y="67577"/>
                        <a:pt x="0" y="44232"/>
                      </a:cubicBezTo>
                      <a:cubicBezTo>
                        <a:pt x="0" y="19659"/>
                        <a:pt x="19907" y="0"/>
                        <a:pt x="435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DD76BBD9-C981-B04F-9498-671739DDFB11}"/>
                    </a:ext>
                  </a:extLst>
                </p:cNvPr>
                <p:cNvSpPr/>
                <p:nvPr/>
              </p:nvSpPr>
              <p:spPr>
                <a:xfrm>
                  <a:off x="16745936" y="7588290"/>
                  <a:ext cx="869563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470">
                      <a:moveTo>
                        <a:pt x="506" y="26"/>
                      </a:moveTo>
                      <a:cubicBezTo>
                        <a:pt x="506" y="11"/>
                        <a:pt x="436" y="0"/>
                        <a:pt x="349" y="0"/>
                      </a:cubicBezTo>
                      <a:cubicBezTo>
                        <a:pt x="263" y="0"/>
                        <a:pt x="193" y="11"/>
                        <a:pt x="193" y="26"/>
                      </a:cubicBezTo>
                      <a:lnTo>
                        <a:pt x="0" y="470"/>
                      </a:lnTo>
                      <a:lnTo>
                        <a:pt x="699" y="47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09A1E65-E6ED-B54D-B659-3DA491A37B51}"/>
                    </a:ext>
                  </a:extLst>
                </p:cNvPr>
                <p:cNvSpPr/>
                <p:nvPr/>
              </p:nvSpPr>
              <p:spPr>
                <a:xfrm>
                  <a:off x="16745936" y="7588290"/>
                  <a:ext cx="869563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470">
                      <a:moveTo>
                        <a:pt x="506" y="26"/>
                      </a:moveTo>
                      <a:cubicBezTo>
                        <a:pt x="506" y="11"/>
                        <a:pt x="436" y="0"/>
                        <a:pt x="349" y="0"/>
                      </a:cubicBezTo>
                      <a:cubicBezTo>
                        <a:pt x="263" y="0"/>
                        <a:pt x="193" y="11"/>
                        <a:pt x="193" y="26"/>
                      </a:cubicBezTo>
                      <a:lnTo>
                        <a:pt x="0" y="470"/>
                      </a:lnTo>
                      <a:lnTo>
                        <a:pt x="699" y="47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3" name="Freeform 872">
                  <a:extLst>
                    <a:ext uri="{FF2B5EF4-FFF2-40B4-BE49-F238E27FC236}">
                      <a16:creationId xmlns:a16="http://schemas.microsoft.com/office/drawing/2014/main" id="{B813959B-D3A7-8D41-A17D-3CCB35DE6C8D}"/>
                    </a:ext>
                  </a:extLst>
                </p:cNvPr>
                <p:cNvSpPr/>
                <p:nvPr/>
              </p:nvSpPr>
              <p:spPr>
                <a:xfrm>
                  <a:off x="16740133" y="7582059"/>
                  <a:ext cx="883657" cy="595698"/>
                </a:xfrm>
                <a:custGeom>
                  <a:avLst/>
                  <a:gdLst>
                    <a:gd name="connsiteX0" fmla="*/ 439963 w 883657"/>
                    <a:gd name="connsiteY0" fmla="*/ 12463 h 595698"/>
                    <a:gd name="connsiteX1" fmla="*/ 252123 w 883657"/>
                    <a:gd name="connsiteY1" fmla="*/ 38577 h 595698"/>
                    <a:gd name="connsiteX2" fmla="*/ 250879 w 883657"/>
                    <a:gd name="connsiteY2" fmla="*/ 41064 h 595698"/>
                    <a:gd name="connsiteX3" fmla="*/ 15769 w 883657"/>
                    <a:gd name="connsiteY3" fmla="*/ 583236 h 595698"/>
                    <a:gd name="connsiteX4" fmla="*/ 865399 w 883657"/>
                    <a:gd name="connsiteY4" fmla="*/ 583236 h 595698"/>
                    <a:gd name="connsiteX5" fmla="*/ 629045 w 883657"/>
                    <a:gd name="connsiteY5" fmla="*/ 41064 h 595698"/>
                    <a:gd name="connsiteX6" fmla="*/ 629045 w 883657"/>
                    <a:gd name="connsiteY6" fmla="*/ 38577 h 595698"/>
                    <a:gd name="connsiteX7" fmla="*/ 439963 w 883657"/>
                    <a:gd name="connsiteY7" fmla="*/ 12463 h 595698"/>
                    <a:gd name="connsiteX8" fmla="*/ 441207 w 883657"/>
                    <a:gd name="connsiteY8" fmla="*/ 0 h 595698"/>
                    <a:gd name="connsiteX9" fmla="*/ 642741 w 883657"/>
                    <a:gd name="connsiteY9" fmla="*/ 36065 h 595698"/>
                    <a:gd name="connsiteX10" fmla="*/ 882839 w 883657"/>
                    <a:gd name="connsiteY10" fmla="*/ 586993 h 595698"/>
                    <a:gd name="connsiteX11" fmla="*/ 881595 w 883657"/>
                    <a:gd name="connsiteY11" fmla="*/ 593211 h 595698"/>
                    <a:gd name="connsiteX12" fmla="*/ 876619 w 883657"/>
                    <a:gd name="connsiteY12" fmla="*/ 595698 h 595698"/>
                    <a:gd name="connsiteX13" fmla="*/ 7038 w 883657"/>
                    <a:gd name="connsiteY13" fmla="*/ 595698 h 595698"/>
                    <a:gd name="connsiteX14" fmla="*/ 2062 w 883657"/>
                    <a:gd name="connsiteY14" fmla="*/ 593211 h 595698"/>
                    <a:gd name="connsiteX15" fmla="*/ 818 w 883657"/>
                    <a:gd name="connsiteY15" fmla="*/ 586993 h 595698"/>
                    <a:gd name="connsiteX16" fmla="*/ 240917 w 883657"/>
                    <a:gd name="connsiteY16" fmla="*/ 36065 h 595698"/>
                    <a:gd name="connsiteX17" fmla="*/ 441207 w 883657"/>
                    <a:gd name="connsiteY17" fmla="*/ 0 h 59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3657" h="595698">
                      <a:moveTo>
                        <a:pt x="439963" y="12463"/>
                      </a:moveTo>
                      <a:cubicBezTo>
                        <a:pt x="321785" y="12463"/>
                        <a:pt x="255855" y="29872"/>
                        <a:pt x="252123" y="38577"/>
                      </a:cubicBezTo>
                      <a:cubicBezTo>
                        <a:pt x="252123" y="39821"/>
                        <a:pt x="252123" y="39821"/>
                        <a:pt x="250879" y="41064"/>
                      </a:cubicBezTo>
                      <a:lnTo>
                        <a:pt x="15769" y="583236"/>
                      </a:lnTo>
                      <a:lnTo>
                        <a:pt x="865399" y="583236"/>
                      </a:lnTo>
                      <a:lnTo>
                        <a:pt x="629045" y="41064"/>
                      </a:lnTo>
                      <a:cubicBezTo>
                        <a:pt x="629045" y="39821"/>
                        <a:pt x="629045" y="39821"/>
                        <a:pt x="629045" y="38577"/>
                      </a:cubicBezTo>
                      <a:cubicBezTo>
                        <a:pt x="624069" y="29872"/>
                        <a:pt x="559383" y="12463"/>
                        <a:pt x="439963" y="12463"/>
                      </a:cubicBezTo>
                      <a:close/>
                      <a:moveTo>
                        <a:pt x="441207" y="0"/>
                      </a:moveTo>
                      <a:cubicBezTo>
                        <a:pt x="449915" y="0"/>
                        <a:pt x="637765" y="0"/>
                        <a:pt x="642741" y="36065"/>
                      </a:cubicBezTo>
                      <a:lnTo>
                        <a:pt x="882839" y="586993"/>
                      </a:lnTo>
                      <a:cubicBezTo>
                        <a:pt x="884085" y="589480"/>
                        <a:pt x="884085" y="591967"/>
                        <a:pt x="881595" y="593211"/>
                      </a:cubicBezTo>
                      <a:cubicBezTo>
                        <a:pt x="880351" y="595698"/>
                        <a:pt x="879107" y="595698"/>
                        <a:pt x="876619" y="595698"/>
                      </a:cubicBezTo>
                      <a:lnTo>
                        <a:pt x="7038" y="595698"/>
                      </a:lnTo>
                      <a:cubicBezTo>
                        <a:pt x="4550" y="595698"/>
                        <a:pt x="2062" y="595698"/>
                        <a:pt x="2062" y="593211"/>
                      </a:cubicBezTo>
                      <a:cubicBezTo>
                        <a:pt x="-426" y="591967"/>
                        <a:pt x="-426" y="589480"/>
                        <a:pt x="818" y="586993"/>
                      </a:cubicBezTo>
                      <a:lnTo>
                        <a:pt x="240917" y="36065"/>
                      </a:lnTo>
                      <a:cubicBezTo>
                        <a:pt x="245893" y="0"/>
                        <a:pt x="433743" y="0"/>
                        <a:pt x="4412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5F5260F5-07D3-2148-B90F-C8BCC668E07B}"/>
                    </a:ext>
                  </a:extLst>
                </p:cNvPr>
                <p:cNvSpPr/>
                <p:nvPr/>
              </p:nvSpPr>
              <p:spPr>
                <a:xfrm>
                  <a:off x="16745936" y="8132893"/>
                  <a:ext cx="869563" cy="81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66">
                      <a:moveTo>
                        <a:pt x="699" y="33"/>
                      </a:moveTo>
                      <a:cubicBezTo>
                        <a:pt x="699" y="14"/>
                        <a:pt x="542" y="0"/>
                        <a:pt x="349" y="0"/>
                      </a:cubicBezTo>
                      <a:cubicBezTo>
                        <a:pt x="156" y="0"/>
                        <a:pt x="0" y="14"/>
                        <a:pt x="0" y="33"/>
                      </a:cubicBezTo>
                      <a:cubicBezTo>
                        <a:pt x="0" y="50"/>
                        <a:pt x="156" y="66"/>
                        <a:pt x="349" y="66"/>
                      </a:cubicBezTo>
                      <a:cubicBezTo>
                        <a:pt x="542" y="66"/>
                        <a:pt x="699" y="50"/>
                        <a:pt x="699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4" name="Freeform 873">
                  <a:extLst>
                    <a:ext uri="{FF2B5EF4-FFF2-40B4-BE49-F238E27FC236}">
                      <a16:creationId xmlns:a16="http://schemas.microsoft.com/office/drawing/2014/main" id="{A12A2B0D-A2AD-7D40-B83E-25B153F1A4A4}"/>
                    </a:ext>
                  </a:extLst>
                </p:cNvPr>
                <p:cNvSpPr/>
                <p:nvPr/>
              </p:nvSpPr>
              <p:spPr>
                <a:xfrm>
                  <a:off x="16738461" y="8125415"/>
                  <a:ext cx="883267" cy="94713"/>
                </a:xfrm>
                <a:custGeom>
                  <a:avLst/>
                  <a:gdLst>
                    <a:gd name="connsiteX0" fmla="*/ 441635 w 883267"/>
                    <a:gd name="connsiteY0" fmla="*/ 12463 h 94713"/>
                    <a:gd name="connsiteX1" fmla="*/ 14950 w 883267"/>
                    <a:gd name="connsiteY1" fmla="*/ 47959 h 94713"/>
                    <a:gd name="connsiteX2" fmla="*/ 441635 w 883267"/>
                    <a:gd name="connsiteY2" fmla="*/ 81006 h 94713"/>
                    <a:gd name="connsiteX3" fmla="*/ 869563 w 883267"/>
                    <a:gd name="connsiteY3" fmla="*/ 47959 h 94713"/>
                    <a:gd name="connsiteX4" fmla="*/ 441635 w 883267"/>
                    <a:gd name="connsiteY4" fmla="*/ 12463 h 94713"/>
                    <a:gd name="connsiteX5" fmla="*/ 441633 w 883267"/>
                    <a:gd name="connsiteY5" fmla="*/ 0 h 94713"/>
                    <a:gd name="connsiteX6" fmla="*/ 750155 w 883267"/>
                    <a:gd name="connsiteY6" fmla="*/ 12301 h 94713"/>
                    <a:gd name="connsiteX7" fmla="*/ 883267 w 883267"/>
                    <a:gd name="connsiteY7" fmla="*/ 47972 h 94713"/>
                    <a:gd name="connsiteX8" fmla="*/ 750155 w 883267"/>
                    <a:gd name="connsiteY8" fmla="*/ 82413 h 94713"/>
                    <a:gd name="connsiteX9" fmla="*/ 441633 w 883267"/>
                    <a:gd name="connsiteY9" fmla="*/ 94713 h 94713"/>
                    <a:gd name="connsiteX10" fmla="*/ 134355 w 883267"/>
                    <a:gd name="connsiteY10" fmla="*/ 82413 h 94713"/>
                    <a:gd name="connsiteX11" fmla="*/ 0 w 883267"/>
                    <a:gd name="connsiteY11" fmla="*/ 47972 h 94713"/>
                    <a:gd name="connsiteX12" fmla="*/ 134355 w 883267"/>
                    <a:gd name="connsiteY12" fmla="*/ 12301 h 94713"/>
                    <a:gd name="connsiteX13" fmla="*/ 441633 w 883267"/>
                    <a:gd name="connsiteY13" fmla="*/ 0 h 9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83267" h="94713">
                      <a:moveTo>
                        <a:pt x="441635" y="12463"/>
                      </a:moveTo>
                      <a:cubicBezTo>
                        <a:pt x="184131" y="12463"/>
                        <a:pt x="31122" y="32047"/>
                        <a:pt x="14950" y="47959"/>
                      </a:cubicBezTo>
                      <a:cubicBezTo>
                        <a:pt x="31122" y="61423"/>
                        <a:pt x="184131" y="81006"/>
                        <a:pt x="441635" y="81006"/>
                      </a:cubicBezTo>
                      <a:cubicBezTo>
                        <a:pt x="700383" y="81006"/>
                        <a:pt x="853391" y="61423"/>
                        <a:pt x="869563" y="47959"/>
                      </a:cubicBezTo>
                      <a:cubicBezTo>
                        <a:pt x="853391" y="32047"/>
                        <a:pt x="700383" y="12463"/>
                        <a:pt x="441635" y="12463"/>
                      </a:cubicBezTo>
                      <a:close/>
                      <a:moveTo>
                        <a:pt x="441633" y="0"/>
                      </a:moveTo>
                      <a:cubicBezTo>
                        <a:pt x="558573" y="0"/>
                        <a:pt x="668047" y="4920"/>
                        <a:pt x="750155" y="12301"/>
                      </a:cubicBezTo>
                      <a:cubicBezTo>
                        <a:pt x="883267" y="24601"/>
                        <a:pt x="883267" y="39361"/>
                        <a:pt x="883267" y="47972"/>
                      </a:cubicBezTo>
                      <a:cubicBezTo>
                        <a:pt x="883267" y="54122"/>
                        <a:pt x="883267" y="70112"/>
                        <a:pt x="750155" y="82413"/>
                      </a:cubicBezTo>
                      <a:cubicBezTo>
                        <a:pt x="668047" y="89793"/>
                        <a:pt x="558573" y="94713"/>
                        <a:pt x="441633" y="94713"/>
                      </a:cubicBezTo>
                      <a:cubicBezTo>
                        <a:pt x="325937" y="94713"/>
                        <a:pt x="216463" y="89793"/>
                        <a:pt x="134355" y="82413"/>
                      </a:cubicBezTo>
                      <a:cubicBezTo>
                        <a:pt x="0" y="70112"/>
                        <a:pt x="0" y="54122"/>
                        <a:pt x="0" y="47972"/>
                      </a:cubicBezTo>
                      <a:cubicBezTo>
                        <a:pt x="0" y="39361"/>
                        <a:pt x="0" y="24601"/>
                        <a:pt x="134355" y="12301"/>
                      </a:cubicBezTo>
                      <a:cubicBezTo>
                        <a:pt x="216463" y="4920"/>
                        <a:pt x="325937" y="0"/>
                        <a:pt x="4416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4DC60E0-C7FC-0B4F-999E-5215C3E2BA73}"/>
                    </a:ext>
                  </a:extLst>
                </p:cNvPr>
                <p:cNvSpPr/>
                <p:nvPr/>
              </p:nvSpPr>
              <p:spPr>
                <a:xfrm>
                  <a:off x="16808225" y="8132893"/>
                  <a:ext cx="754950" cy="577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7" h="464">
                      <a:moveTo>
                        <a:pt x="606" y="307"/>
                      </a:moveTo>
                      <a:cubicBezTo>
                        <a:pt x="599" y="175"/>
                        <a:pt x="416" y="169"/>
                        <a:pt x="416" y="15"/>
                      </a:cubicBezTo>
                      <a:lnTo>
                        <a:pt x="416" y="2"/>
                      </a:lnTo>
                      <a:cubicBezTo>
                        <a:pt x="380" y="0"/>
                        <a:pt x="341" y="0"/>
                        <a:pt x="299" y="0"/>
                      </a:cubicBezTo>
                      <a:cubicBezTo>
                        <a:pt x="261" y="0"/>
                        <a:pt x="225" y="0"/>
                        <a:pt x="190" y="1"/>
                      </a:cubicBezTo>
                      <a:lnTo>
                        <a:pt x="190" y="15"/>
                      </a:lnTo>
                      <a:cubicBezTo>
                        <a:pt x="190" y="169"/>
                        <a:pt x="8" y="175"/>
                        <a:pt x="0" y="307"/>
                      </a:cubicBezTo>
                      <a:cubicBezTo>
                        <a:pt x="-8" y="438"/>
                        <a:pt x="115" y="464"/>
                        <a:pt x="115" y="464"/>
                      </a:cubicBezTo>
                      <a:lnTo>
                        <a:pt x="304" y="464"/>
                      </a:lnTo>
                      <a:lnTo>
                        <a:pt x="492" y="464"/>
                      </a:lnTo>
                      <a:cubicBezTo>
                        <a:pt x="492" y="464"/>
                        <a:pt x="614" y="438"/>
                        <a:pt x="606" y="3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5" name="Freeform 874">
                  <a:extLst>
                    <a:ext uri="{FF2B5EF4-FFF2-40B4-BE49-F238E27FC236}">
                      <a16:creationId xmlns:a16="http://schemas.microsoft.com/office/drawing/2014/main" id="{DA4D66D6-CD1C-804F-8123-BAD9DB8569F5}"/>
                    </a:ext>
                  </a:extLst>
                </p:cNvPr>
                <p:cNvSpPr/>
                <p:nvPr/>
              </p:nvSpPr>
              <p:spPr>
                <a:xfrm>
                  <a:off x="16801539" y="8125103"/>
                  <a:ext cx="768278" cy="591024"/>
                </a:xfrm>
                <a:custGeom>
                  <a:avLst/>
                  <a:gdLst>
                    <a:gd name="connsiteX0" fmla="*/ 383541 w 768278"/>
                    <a:gd name="connsiteY0" fmla="*/ 14331 h 591024"/>
                    <a:gd name="connsiteX1" fmla="*/ 249221 w 768278"/>
                    <a:gd name="connsiteY1" fmla="*/ 15264 h 591024"/>
                    <a:gd name="connsiteX2" fmla="*/ 249221 w 768278"/>
                    <a:gd name="connsiteY2" fmla="*/ 26455 h 591024"/>
                    <a:gd name="connsiteX3" fmla="*/ 123607 w 768278"/>
                    <a:gd name="connsiteY3" fmla="*/ 231629 h 591024"/>
                    <a:gd name="connsiteX4" fmla="*/ 14161 w 768278"/>
                    <a:gd name="connsiteY4" fmla="*/ 389551 h 591024"/>
                    <a:gd name="connsiteX5" fmla="*/ 149725 w 768278"/>
                    <a:gd name="connsiteY5" fmla="*/ 577316 h 591024"/>
                    <a:gd name="connsiteX6" fmla="*/ 618599 w 768278"/>
                    <a:gd name="connsiteY6" fmla="*/ 577316 h 591024"/>
                    <a:gd name="connsiteX7" fmla="*/ 754163 w 768278"/>
                    <a:gd name="connsiteY7" fmla="*/ 389551 h 591024"/>
                    <a:gd name="connsiteX8" fmla="*/ 643473 w 768278"/>
                    <a:gd name="connsiteY8" fmla="*/ 231629 h 591024"/>
                    <a:gd name="connsiteX9" fmla="*/ 517861 w 768278"/>
                    <a:gd name="connsiteY9" fmla="*/ 26455 h 591024"/>
                    <a:gd name="connsiteX10" fmla="*/ 517861 w 768278"/>
                    <a:gd name="connsiteY10" fmla="*/ 15264 h 591024"/>
                    <a:gd name="connsiteX11" fmla="*/ 383541 w 768278"/>
                    <a:gd name="connsiteY11" fmla="*/ 14331 h 591024"/>
                    <a:gd name="connsiteX12" fmla="*/ 384007 w 768278"/>
                    <a:gd name="connsiteY12" fmla="*/ 0 h 591024"/>
                    <a:gd name="connsiteX13" fmla="*/ 524087 w 768278"/>
                    <a:gd name="connsiteY13" fmla="*/ 2798 h 591024"/>
                    <a:gd name="connsiteX14" fmla="*/ 531549 w 768278"/>
                    <a:gd name="connsiteY14" fmla="*/ 10260 h 591024"/>
                    <a:gd name="connsiteX15" fmla="*/ 531549 w 768278"/>
                    <a:gd name="connsiteY15" fmla="*/ 26427 h 591024"/>
                    <a:gd name="connsiteX16" fmla="*/ 652195 w 768278"/>
                    <a:gd name="connsiteY16" fmla="*/ 220430 h 591024"/>
                    <a:gd name="connsiteX17" fmla="*/ 767867 w 768278"/>
                    <a:gd name="connsiteY17" fmla="*/ 388316 h 591024"/>
                    <a:gd name="connsiteX18" fmla="*/ 696971 w 768278"/>
                    <a:gd name="connsiteY18" fmla="*/ 553716 h 591024"/>
                    <a:gd name="connsiteX19" fmla="*/ 621101 w 768278"/>
                    <a:gd name="connsiteY19" fmla="*/ 591024 h 591024"/>
                    <a:gd name="connsiteX20" fmla="*/ 618613 w 768278"/>
                    <a:gd name="connsiteY20" fmla="*/ 591024 h 591024"/>
                    <a:gd name="connsiteX21" fmla="*/ 149711 w 768278"/>
                    <a:gd name="connsiteY21" fmla="*/ 591024 h 591024"/>
                    <a:gd name="connsiteX22" fmla="*/ 147223 w 768278"/>
                    <a:gd name="connsiteY22" fmla="*/ 591024 h 591024"/>
                    <a:gd name="connsiteX23" fmla="*/ 457 w 768278"/>
                    <a:gd name="connsiteY23" fmla="*/ 388316 h 591024"/>
                    <a:gd name="connsiteX24" fmla="*/ 114885 w 768278"/>
                    <a:gd name="connsiteY24" fmla="*/ 220430 h 591024"/>
                    <a:gd name="connsiteX25" fmla="*/ 236775 w 768278"/>
                    <a:gd name="connsiteY25" fmla="*/ 26427 h 591024"/>
                    <a:gd name="connsiteX26" fmla="*/ 236775 w 768278"/>
                    <a:gd name="connsiteY26" fmla="*/ 9016 h 591024"/>
                    <a:gd name="connsiteX27" fmla="*/ 242993 w 768278"/>
                    <a:gd name="connsiteY27" fmla="*/ 2798 h 591024"/>
                    <a:gd name="connsiteX28" fmla="*/ 384007 w 768278"/>
                    <a:gd name="connsiteY28" fmla="*/ 0 h 59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768278" h="591024">
                      <a:moveTo>
                        <a:pt x="383541" y="14331"/>
                      </a:moveTo>
                      <a:cubicBezTo>
                        <a:pt x="338145" y="14331"/>
                        <a:pt x="292751" y="14642"/>
                        <a:pt x="249221" y="15264"/>
                      </a:cubicBezTo>
                      <a:lnTo>
                        <a:pt x="249221" y="26455"/>
                      </a:lnTo>
                      <a:cubicBezTo>
                        <a:pt x="249221" y="130907"/>
                        <a:pt x="185791" y="181890"/>
                        <a:pt x="123607" y="231629"/>
                      </a:cubicBezTo>
                      <a:cubicBezTo>
                        <a:pt x="68883" y="273907"/>
                        <a:pt x="17893" y="314942"/>
                        <a:pt x="14161" y="389551"/>
                      </a:cubicBezTo>
                      <a:cubicBezTo>
                        <a:pt x="4211" y="541255"/>
                        <a:pt x="137287" y="574829"/>
                        <a:pt x="149725" y="577316"/>
                      </a:cubicBezTo>
                      <a:lnTo>
                        <a:pt x="618599" y="577316"/>
                      </a:lnTo>
                      <a:cubicBezTo>
                        <a:pt x="629793" y="574829"/>
                        <a:pt x="764113" y="541255"/>
                        <a:pt x="754163" y="389551"/>
                      </a:cubicBezTo>
                      <a:cubicBezTo>
                        <a:pt x="750433" y="314942"/>
                        <a:pt x="698197" y="273907"/>
                        <a:pt x="643473" y="231629"/>
                      </a:cubicBezTo>
                      <a:cubicBezTo>
                        <a:pt x="581289" y="181890"/>
                        <a:pt x="517861" y="130907"/>
                        <a:pt x="517861" y="26455"/>
                      </a:cubicBezTo>
                      <a:lnTo>
                        <a:pt x="517861" y="15264"/>
                      </a:lnTo>
                      <a:cubicBezTo>
                        <a:pt x="474331" y="14642"/>
                        <a:pt x="428935" y="14331"/>
                        <a:pt x="383541" y="14331"/>
                      </a:cubicBezTo>
                      <a:close/>
                      <a:moveTo>
                        <a:pt x="384007" y="0"/>
                      </a:moveTo>
                      <a:cubicBezTo>
                        <a:pt x="431425" y="0"/>
                        <a:pt x="478689" y="933"/>
                        <a:pt x="524087" y="2798"/>
                      </a:cubicBezTo>
                      <a:cubicBezTo>
                        <a:pt x="529061" y="2798"/>
                        <a:pt x="531549" y="5286"/>
                        <a:pt x="531549" y="10260"/>
                      </a:cubicBezTo>
                      <a:lnTo>
                        <a:pt x="531549" y="26427"/>
                      </a:lnTo>
                      <a:cubicBezTo>
                        <a:pt x="531549" y="124672"/>
                        <a:pt x="592493" y="173173"/>
                        <a:pt x="652195" y="220430"/>
                      </a:cubicBezTo>
                      <a:cubicBezTo>
                        <a:pt x="706921" y="263956"/>
                        <a:pt x="762891" y="307482"/>
                        <a:pt x="767867" y="388316"/>
                      </a:cubicBezTo>
                      <a:cubicBezTo>
                        <a:pt x="772841" y="475369"/>
                        <a:pt x="731797" y="526356"/>
                        <a:pt x="696971" y="553716"/>
                      </a:cubicBezTo>
                      <a:cubicBezTo>
                        <a:pt x="659657" y="582319"/>
                        <a:pt x="622345" y="591024"/>
                        <a:pt x="621101" y="591024"/>
                      </a:cubicBezTo>
                      <a:cubicBezTo>
                        <a:pt x="619857" y="591024"/>
                        <a:pt x="618613" y="591024"/>
                        <a:pt x="618613" y="591024"/>
                      </a:cubicBezTo>
                      <a:lnTo>
                        <a:pt x="149711" y="591024"/>
                      </a:lnTo>
                      <a:cubicBezTo>
                        <a:pt x="148467" y="591024"/>
                        <a:pt x="148467" y="591024"/>
                        <a:pt x="147223" y="591024"/>
                      </a:cubicBezTo>
                      <a:cubicBezTo>
                        <a:pt x="145979" y="591024"/>
                        <a:pt x="-9493" y="554959"/>
                        <a:pt x="457" y="388316"/>
                      </a:cubicBezTo>
                      <a:cubicBezTo>
                        <a:pt x="5433" y="307482"/>
                        <a:pt x="61401" y="263956"/>
                        <a:pt x="114885" y="220430"/>
                      </a:cubicBezTo>
                      <a:cubicBezTo>
                        <a:pt x="174585" y="173173"/>
                        <a:pt x="236775" y="124672"/>
                        <a:pt x="236775" y="26427"/>
                      </a:cubicBezTo>
                      <a:lnTo>
                        <a:pt x="236775" y="9016"/>
                      </a:lnTo>
                      <a:cubicBezTo>
                        <a:pt x="236775" y="5286"/>
                        <a:pt x="239261" y="2798"/>
                        <a:pt x="242993" y="2798"/>
                      </a:cubicBezTo>
                      <a:cubicBezTo>
                        <a:pt x="289013" y="933"/>
                        <a:pt x="336587" y="0"/>
                        <a:pt x="384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2" name="Group 961">
                <a:extLst>
                  <a:ext uri="{FF2B5EF4-FFF2-40B4-BE49-F238E27FC236}">
                    <a16:creationId xmlns:a16="http://schemas.microsoft.com/office/drawing/2014/main" id="{6408B94D-18B9-3B4B-A336-5F1E96C142AC}"/>
                  </a:ext>
                </a:extLst>
              </p:cNvPr>
              <p:cNvGrpSpPr/>
              <p:nvPr/>
            </p:nvGrpSpPr>
            <p:grpSpPr>
              <a:xfrm>
                <a:off x="14705329" y="5958219"/>
                <a:ext cx="1369125" cy="552080"/>
                <a:chOff x="14705329" y="5958219"/>
                <a:chExt cx="1369125" cy="552080"/>
              </a:xfrm>
            </p:grpSpPr>
            <p:sp>
              <p:nvSpPr>
                <p:cNvPr id="876" name="Freeform 875">
                  <a:extLst>
                    <a:ext uri="{FF2B5EF4-FFF2-40B4-BE49-F238E27FC236}">
                      <a16:creationId xmlns:a16="http://schemas.microsoft.com/office/drawing/2014/main" id="{0FE95575-A679-CA4A-9726-4570CB604868}"/>
                    </a:ext>
                  </a:extLst>
                </p:cNvPr>
                <p:cNvSpPr/>
                <p:nvPr/>
              </p:nvSpPr>
              <p:spPr>
                <a:xfrm>
                  <a:off x="15202246" y="6239870"/>
                  <a:ext cx="156310" cy="113407"/>
                </a:xfrm>
                <a:custGeom>
                  <a:avLst/>
                  <a:gdLst>
                    <a:gd name="connsiteX0" fmla="*/ 36069 w 156310"/>
                    <a:gd name="connsiteY0" fmla="*/ 13709 h 113407"/>
                    <a:gd name="connsiteX1" fmla="*/ 27431 w 156310"/>
                    <a:gd name="connsiteY1" fmla="*/ 14938 h 113407"/>
                    <a:gd name="connsiteX2" fmla="*/ 16326 w 156310"/>
                    <a:gd name="connsiteY2" fmla="*/ 25994 h 113407"/>
                    <a:gd name="connsiteX3" fmla="*/ 20028 w 156310"/>
                    <a:gd name="connsiteY3" fmla="*/ 62846 h 113407"/>
                    <a:gd name="connsiteX4" fmla="*/ 69385 w 156310"/>
                    <a:gd name="connsiteY4" fmla="*/ 98471 h 113407"/>
                    <a:gd name="connsiteX5" fmla="*/ 142186 w 156310"/>
                    <a:gd name="connsiteY5" fmla="*/ 57933 h 113407"/>
                    <a:gd name="connsiteX6" fmla="*/ 136016 w 156310"/>
                    <a:gd name="connsiteY6" fmla="*/ 23537 h 113407"/>
                    <a:gd name="connsiteX7" fmla="*/ 111338 w 156310"/>
                    <a:gd name="connsiteY7" fmla="*/ 13709 h 113407"/>
                    <a:gd name="connsiteX8" fmla="*/ 90361 w 156310"/>
                    <a:gd name="connsiteY8" fmla="*/ 14938 h 113407"/>
                    <a:gd name="connsiteX9" fmla="*/ 75554 w 156310"/>
                    <a:gd name="connsiteY9" fmla="*/ 16166 h 113407"/>
                    <a:gd name="connsiteX10" fmla="*/ 50876 w 156310"/>
                    <a:gd name="connsiteY10" fmla="*/ 14938 h 113407"/>
                    <a:gd name="connsiteX11" fmla="*/ 39770 w 156310"/>
                    <a:gd name="connsiteY11" fmla="*/ 13709 h 113407"/>
                    <a:gd name="connsiteX12" fmla="*/ 36069 w 156310"/>
                    <a:gd name="connsiteY12" fmla="*/ 13709 h 113407"/>
                    <a:gd name="connsiteX13" fmla="*/ 40939 w 156310"/>
                    <a:gd name="connsiteY13" fmla="*/ 0 h 113407"/>
                    <a:gd name="connsiteX14" fmla="*/ 53298 w 156310"/>
                    <a:gd name="connsiteY14" fmla="*/ 2466 h 113407"/>
                    <a:gd name="connsiteX15" fmla="*/ 74308 w 156310"/>
                    <a:gd name="connsiteY15" fmla="*/ 3698 h 113407"/>
                    <a:gd name="connsiteX16" fmla="*/ 89139 w 156310"/>
                    <a:gd name="connsiteY16" fmla="*/ 2466 h 113407"/>
                    <a:gd name="connsiteX17" fmla="*/ 111385 w 156310"/>
                    <a:gd name="connsiteY17" fmla="*/ 0 h 113407"/>
                    <a:gd name="connsiteX18" fmla="*/ 147227 w 156310"/>
                    <a:gd name="connsiteY18" fmla="*/ 16025 h 113407"/>
                    <a:gd name="connsiteX19" fmla="*/ 154642 w 156310"/>
                    <a:gd name="connsiteY19" fmla="*/ 61634 h 113407"/>
                    <a:gd name="connsiteX20" fmla="*/ 82960 w 156310"/>
                    <a:gd name="connsiteY20" fmla="*/ 113407 h 113407"/>
                    <a:gd name="connsiteX21" fmla="*/ 66893 w 156310"/>
                    <a:gd name="connsiteY21" fmla="*/ 110942 h 113407"/>
                    <a:gd name="connsiteX22" fmla="*/ 7569 w 156310"/>
                    <a:gd name="connsiteY22" fmla="*/ 69031 h 113407"/>
                    <a:gd name="connsiteX23" fmla="*/ 3862 w 156310"/>
                    <a:gd name="connsiteY23" fmla="*/ 20956 h 113407"/>
                    <a:gd name="connsiteX24" fmla="*/ 24872 w 156310"/>
                    <a:gd name="connsiteY24" fmla="*/ 2466 h 113407"/>
                    <a:gd name="connsiteX25" fmla="*/ 40939 w 156310"/>
                    <a:gd name="connsiteY25" fmla="*/ 0 h 11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56310" h="113407">
                      <a:moveTo>
                        <a:pt x="36069" y="13709"/>
                      </a:moveTo>
                      <a:cubicBezTo>
                        <a:pt x="33601" y="13709"/>
                        <a:pt x="29899" y="13709"/>
                        <a:pt x="27431" y="14938"/>
                      </a:cubicBezTo>
                      <a:cubicBezTo>
                        <a:pt x="22495" y="16166"/>
                        <a:pt x="18794" y="19851"/>
                        <a:pt x="16326" y="25994"/>
                      </a:cubicBezTo>
                      <a:cubicBezTo>
                        <a:pt x="11390" y="35821"/>
                        <a:pt x="12624" y="50562"/>
                        <a:pt x="20028" y="62846"/>
                      </a:cubicBezTo>
                      <a:cubicBezTo>
                        <a:pt x="29899" y="80044"/>
                        <a:pt x="48408" y="94786"/>
                        <a:pt x="69385" y="98471"/>
                      </a:cubicBezTo>
                      <a:cubicBezTo>
                        <a:pt x="97765" y="104613"/>
                        <a:pt x="134783" y="91100"/>
                        <a:pt x="142186" y="57933"/>
                      </a:cubicBezTo>
                      <a:cubicBezTo>
                        <a:pt x="144654" y="45648"/>
                        <a:pt x="142186" y="32136"/>
                        <a:pt x="136016" y="23537"/>
                      </a:cubicBezTo>
                      <a:cubicBezTo>
                        <a:pt x="131081" y="17395"/>
                        <a:pt x="122443" y="13709"/>
                        <a:pt x="111338" y="13709"/>
                      </a:cubicBezTo>
                      <a:cubicBezTo>
                        <a:pt x="105168" y="13709"/>
                        <a:pt x="97765" y="14938"/>
                        <a:pt x="90361" y="14938"/>
                      </a:cubicBezTo>
                      <a:cubicBezTo>
                        <a:pt x="86660" y="16166"/>
                        <a:pt x="80490" y="16166"/>
                        <a:pt x="75554" y="16166"/>
                      </a:cubicBezTo>
                      <a:cubicBezTo>
                        <a:pt x="66917" y="17395"/>
                        <a:pt x="58279" y="16166"/>
                        <a:pt x="50876" y="14938"/>
                      </a:cubicBezTo>
                      <a:cubicBezTo>
                        <a:pt x="47174" y="14938"/>
                        <a:pt x="43472" y="13709"/>
                        <a:pt x="39770" y="13709"/>
                      </a:cubicBezTo>
                      <a:cubicBezTo>
                        <a:pt x="38536" y="13709"/>
                        <a:pt x="38536" y="13709"/>
                        <a:pt x="36069" y="13709"/>
                      </a:cubicBezTo>
                      <a:close/>
                      <a:moveTo>
                        <a:pt x="40939" y="0"/>
                      </a:moveTo>
                      <a:cubicBezTo>
                        <a:pt x="45882" y="0"/>
                        <a:pt x="49590" y="1233"/>
                        <a:pt x="53298" y="2466"/>
                      </a:cubicBezTo>
                      <a:cubicBezTo>
                        <a:pt x="59477" y="2466"/>
                        <a:pt x="66893" y="4931"/>
                        <a:pt x="74308" y="3698"/>
                      </a:cubicBezTo>
                      <a:cubicBezTo>
                        <a:pt x="79252" y="2466"/>
                        <a:pt x="84196" y="2466"/>
                        <a:pt x="89139" y="2466"/>
                      </a:cubicBezTo>
                      <a:cubicBezTo>
                        <a:pt x="96555" y="1233"/>
                        <a:pt x="103970" y="0"/>
                        <a:pt x="111385" y="0"/>
                      </a:cubicBezTo>
                      <a:cubicBezTo>
                        <a:pt x="126216" y="0"/>
                        <a:pt x="138575" y="6164"/>
                        <a:pt x="147227" y="16025"/>
                      </a:cubicBezTo>
                      <a:cubicBezTo>
                        <a:pt x="155878" y="28352"/>
                        <a:pt x="158350" y="44377"/>
                        <a:pt x="154642" y="61634"/>
                      </a:cubicBezTo>
                      <a:cubicBezTo>
                        <a:pt x="147227" y="94917"/>
                        <a:pt x="112621" y="113407"/>
                        <a:pt x="82960" y="113407"/>
                      </a:cubicBezTo>
                      <a:cubicBezTo>
                        <a:pt x="76780" y="113407"/>
                        <a:pt x="70601" y="113407"/>
                        <a:pt x="66893" y="110942"/>
                      </a:cubicBezTo>
                      <a:cubicBezTo>
                        <a:pt x="40939" y="107244"/>
                        <a:pt x="19928" y="89986"/>
                        <a:pt x="7569" y="69031"/>
                      </a:cubicBezTo>
                      <a:cubicBezTo>
                        <a:pt x="-1082" y="53006"/>
                        <a:pt x="-2318" y="34515"/>
                        <a:pt x="3862" y="20956"/>
                      </a:cubicBezTo>
                      <a:cubicBezTo>
                        <a:pt x="7569" y="11094"/>
                        <a:pt x="13749" y="4931"/>
                        <a:pt x="24872" y="2466"/>
                      </a:cubicBezTo>
                      <a:cubicBezTo>
                        <a:pt x="29816" y="0"/>
                        <a:pt x="34759" y="0"/>
                        <a:pt x="409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852EC7E9-E882-5E46-85C5-FFE93FACB918}"/>
                    </a:ext>
                  </a:extLst>
                </p:cNvPr>
                <p:cNvSpPr/>
                <p:nvPr/>
              </p:nvSpPr>
              <p:spPr>
                <a:xfrm>
                  <a:off x="14711558" y="5964454"/>
                  <a:ext cx="1356667" cy="538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0" h="433">
                      <a:moveTo>
                        <a:pt x="1036" y="0"/>
                      </a:moveTo>
                      <a:lnTo>
                        <a:pt x="1036" y="380"/>
                      </a:lnTo>
                      <a:lnTo>
                        <a:pt x="53" y="380"/>
                      </a:lnTo>
                      <a:lnTo>
                        <a:pt x="53" y="359"/>
                      </a:lnTo>
                      <a:cubicBezTo>
                        <a:pt x="36" y="375"/>
                        <a:pt x="18" y="390"/>
                        <a:pt x="0" y="407"/>
                      </a:cubicBezTo>
                      <a:cubicBezTo>
                        <a:pt x="1" y="422"/>
                        <a:pt x="12" y="433"/>
                        <a:pt x="27" y="433"/>
                      </a:cubicBezTo>
                      <a:lnTo>
                        <a:pt x="1063" y="433"/>
                      </a:lnTo>
                      <a:cubicBezTo>
                        <a:pt x="1078" y="433"/>
                        <a:pt x="1090" y="422"/>
                        <a:pt x="1090" y="407"/>
                      </a:cubicBezTo>
                      <a:lnTo>
                        <a:pt x="1090" y="0"/>
                      </a:lnTo>
                      <a:cubicBezTo>
                        <a:pt x="1078" y="0"/>
                        <a:pt x="1066" y="0"/>
                        <a:pt x="1054" y="0"/>
                      </a:cubicBezTo>
                      <a:cubicBezTo>
                        <a:pt x="1048" y="0"/>
                        <a:pt x="1043" y="0"/>
                        <a:pt x="103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7" name="Freeform 876">
                  <a:extLst>
                    <a:ext uri="{FF2B5EF4-FFF2-40B4-BE49-F238E27FC236}">
                      <a16:creationId xmlns:a16="http://schemas.microsoft.com/office/drawing/2014/main" id="{D49AEF16-DB74-C84F-AF12-262AE3F1666B}"/>
                    </a:ext>
                  </a:extLst>
                </p:cNvPr>
                <p:cNvSpPr/>
                <p:nvPr/>
              </p:nvSpPr>
              <p:spPr>
                <a:xfrm>
                  <a:off x="14705329" y="5958219"/>
                  <a:ext cx="1369125" cy="552080"/>
                </a:xfrm>
                <a:custGeom>
                  <a:avLst/>
                  <a:gdLst>
                    <a:gd name="connsiteX0" fmla="*/ 1303147 w 1369125"/>
                    <a:gd name="connsiteY0" fmla="*/ 12466 h 552080"/>
                    <a:gd name="connsiteX1" fmla="*/ 1303147 w 1369125"/>
                    <a:gd name="connsiteY1" fmla="*/ 478698 h 552080"/>
                    <a:gd name="connsiteX2" fmla="*/ 1295679 w 1369125"/>
                    <a:gd name="connsiteY2" fmla="*/ 484914 h 552080"/>
                    <a:gd name="connsiteX3" fmla="*/ 72202 w 1369125"/>
                    <a:gd name="connsiteY3" fmla="*/ 484914 h 552080"/>
                    <a:gd name="connsiteX4" fmla="*/ 65979 w 1369125"/>
                    <a:gd name="connsiteY4" fmla="*/ 478698 h 552080"/>
                    <a:gd name="connsiteX5" fmla="*/ 65979 w 1369125"/>
                    <a:gd name="connsiteY5" fmla="*/ 467508 h 552080"/>
                    <a:gd name="connsiteX6" fmla="*/ 13704 w 1369125"/>
                    <a:gd name="connsiteY6" fmla="*/ 514753 h 552080"/>
                    <a:gd name="connsiteX7" fmla="*/ 39841 w 1369125"/>
                    <a:gd name="connsiteY7" fmla="*/ 538375 h 552080"/>
                    <a:gd name="connsiteX8" fmla="*/ 1329285 w 1369125"/>
                    <a:gd name="connsiteY8" fmla="*/ 538375 h 552080"/>
                    <a:gd name="connsiteX9" fmla="*/ 1355422 w 1369125"/>
                    <a:gd name="connsiteY9" fmla="*/ 512266 h 552080"/>
                    <a:gd name="connsiteX10" fmla="*/ 1355422 w 1369125"/>
                    <a:gd name="connsiteY10" fmla="*/ 13710 h 552080"/>
                    <a:gd name="connsiteX11" fmla="*/ 1318083 w 1369125"/>
                    <a:gd name="connsiteY11" fmla="*/ 12466 h 552080"/>
                    <a:gd name="connsiteX12" fmla="*/ 1303147 w 1369125"/>
                    <a:gd name="connsiteY12" fmla="*/ 12466 h 552080"/>
                    <a:gd name="connsiteX13" fmla="*/ 1295690 w 1369125"/>
                    <a:gd name="connsiteY13" fmla="*/ 0 h 552080"/>
                    <a:gd name="connsiteX14" fmla="*/ 1318094 w 1369125"/>
                    <a:gd name="connsiteY14" fmla="*/ 0 h 552080"/>
                    <a:gd name="connsiteX15" fmla="*/ 1362902 w 1369125"/>
                    <a:gd name="connsiteY15" fmla="*/ 0 h 552080"/>
                    <a:gd name="connsiteX16" fmla="*/ 1369125 w 1369125"/>
                    <a:gd name="connsiteY16" fmla="*/ 6217 h 552080"/>
                    <a:gd name="connsiteX17" fmla="*/ 1369125 w 1369125"/>
                    <a:gd name="connsiteY17" fmla="*/ 512291 h 552080"/>
                    <a:gd name="connsiteX18" fmla="*/ 1329296 w 1369125"/>
                    <a:gd name="connsiteY18" fmla="*/ 552080 h 552080"/>
                    <a:gd name="connsiteX19" fmla="*/ 39829 w 1369125"/>
                    <a:gd name="connsiteY19" fmla="*/ 552080 h 552080"/>
                    <a:gd name="connsiteX20" fmla="*/ 0 w 1369125"/>
                    <a:gd name="connsiteY20" fmla="*/ 512291 h 552080"/>
                    <a:gd name="connsiteX21" fmla="*/ 2489 w 1369125"/>
                    <a:gd name="connsiteY21" fmla="*/ 507317 h 552080"/>
                    <a:gd name="connsiteX22" fmla="*/ 67212 w 1369125"/>
                    <a:gd name="connsiteY22" fmla="*/ 447633 h 552080"/>
                    <a:gd name="connsiteX23" fmla="*/ 75924 w 1369125"/>
                    <a:gd name="connsiteY23" fmla="*/ 446389 h 552080"/>
                    <a:gd name="connsiteX24" fmla="*/ 79658 w 1369125"/>
                    <a:gd name="connsiteY24" fmla="*/ 452606 h 552080"/>
                    <a:gd name="connsiteX25" fmla="*/ 79658 w 1369125"/>
                    <a:gd name="connsiteY25" fmla="*/ 472501 h 552080"/>
                    <a:gd name="connsiteX26" fmla="*/ 1289467 w 1369125"/>
                    <a:gd name="connsiteY26" fmla="*/ 472501 h 552080"/>
                    <a:gd name="connsiteX27" fmla="*/ 1289467 w 1369125"/>
                    <a:gd name="connsiteY27" fmla="*/ 6217 h 552080"/>
                    <a:gd name="connsiteX28" fmla="*/ 1295690 w 1369125"/>
                    <a:gd name="connsiteY28" fmla="*/ 0 h 55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69125" h="552080">
                      <a:moveTo>
                        <a:pt x="1303147" y="12466"/>
                      </a:moveTo>
                      <a:lnTo>
                        <a:pt x="1303147" y="478698"/>
                      </a:lnTo>
                      <a:cubicBezTo>
                        <a:pt x="1303147" y="482427"/>
                        <a:pt x="1300658" y="484914"/>
                        <a:pt x="1295679" y="484914"/>
                      </a:cubicBezTo>
                      <a:lnTo>
                        <a:pt x="72202" y="484914"/>
                      </a:lnTo>
                      <a:cubicBezTo>
                        <a:pt x="68468" y="484914"/>
                        <a:pt x="65979" y="482427"/>
                        <a:pt x="65979" y="478698"/>
                      </a:cubicBezTo>
                      <a:lnTo>
                        <a:pt x="65979" y="467508"/>
                      </a:lnTo>
                      <a:cubicBezTo>
                        <a:pt x="48554" y="482427"/>
                        <a:pt x="31129" y="498590"/>
                        <a:pt x="13704" y="514753"/>
                      </a:cubicBezTo>
                      <a:cubicBezTo>
                        <a:pt x="14949" y="528429"/>
                        <a:pt x="26150" y="538375"/>
                        <a:pt x="39841" y="538375"/>
                      </a:cubicBezTo>
                      <a:lnTo>
                        <a:pt x="1329285" y="538375"/>
                      </a:lnTo>
                      <a:cubicBezTo>
                        <a:pt x="1344220" y="538375"/>
                        <a:pt x="1355422" y="525942"/>
                        <a:pt x="1355422" y="512266"/>
                      </a:cubicBezTo>
                      <a:lnTo>
                        <a:pt x="1355422" y="13710"/>
                      </a:lnTo>
                      <a:cubicBezTo>
                        <a:pt x="1344220" y="13710"/>
                        <a:pt x="1330529" y="12466"/>
                        <a:pt x="1318083" y="12466"/>
                      </a:cubicBezTo>
                      <a:cubicBezTo>
                        <a:pt x="1313104" y="12466"/>
                        <a:pt x="1308126" y="12466"/>
                        <a:pt x="1303147" y="12466"/>
                      </a:cubicBezTo>
                      <a:close/>
                      <a:moveTo>
                        <a:pt x="1295690" y="0"/>
                      </a:moveTo>
                      <a:cubicBezTo>
                        <a:pt x="1304403" y="0"/>
                        <a:pt x="1310626" y="0"/>
                        <a:pt x="1318094" y="0"/>
                      </a:cubicBezTo>
                      <a:cubicBezTo>
                        <a:pt x="1333030" y="0"/>
                        <a:pt x="1347966" y="0"/>
                        <a:pt x="1362902" y="0"/>
                      </a:cubicBezTo>
                      <a:cubicBezTo>
                        <a:pt x="1366636" y="0"/>
                        <a:pt x="1369125" y="3731"/>
                        <a:pt x="1369125" y="6217"/>
                      </a:cubicBezTo>
                      <a:lnTo>
                        <a:pt x="1369125" y="512291"/>
                      </a:lnTo>
                      <a:cubicBezTo>
                        <a:pt x="1369125" y="533429"/>
                        <a:pt x="1351700" y="552080"/>
                        <a:pt x="1329296" y="552080"/>
                      </a:cubicBezTo>
                      <a:lnTo>
                        <a:pt x="39829" y="552080"/>
                      </a:lnTo>
                      <a:cubicBezTo>
                        <a:pt x="17425" y="552080"/>
                        <a:pt x="0" y="533429"/>
                        <a:pt x="0" y="512291"/>
                      </a:cubicBezTo>
                      <a:cubicBezTo>
                        <a:pt x="0" y="511047"/>
                        <a:pt x="1245" y="508560"/>
                        <a:pt x="2489" y="507317"/>
                      </a:cubicBezTo>
                      <a:cubicBezTo>
                        <a:pt x="23649" y="487422"/>
                        <a:pt x="46052" y="467527"/>
                        <a:pt x="67212" y="447633"/>
                      </a:cubicBezTo>
                      <a:cubicBezTo>
                        <a:pt x="69701" y="446389"/>
                        <a:pt x="73435" y="446389"/>
                        <a:pt x="75924" y="446389"/>
                      </a:cubicBezTo>
                      <a:cubicBezTo>
                        <a:pt x="78414" y="447633"/>
                        <a:pt x="79658" y="450120"/>
                        <a:pt x="79658" y="452606"/>
                      </a:cubicBezTo>
                      <a:lnTo>
                        <a:pt x="79658" y="472501"/>
                      </a:lnTo>
                      <a:lnTo>
                        <a:pt x="1289467" y="472501"/>
                      </a:lnTo>
                      <a:lnTo>
                        <a:pt x="1289467" y="6217"/>
                      </a:lnTo>
                      <a:cubicBezTo>
                        <a:pt x="1289467" y="2487"/>
                        <a:pt x="1293201" y="0"/>
                        <a:pt x="12956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8" name="Freeform 877">
                  <a:extLst>
                    <a:ext uri="{FF2B5EF4-FFF2-40B4-BE49-F238E27FC236}">
                      <a16:creationId xmlns:a16="http://schemas.microsoft.com/office/drawing/2014/main" id="{140BA0F2-3435-8942-BCA2-772437A5A3E3}"/>
                    </a:ext>
                  </a:extLst>
                </p:cNvPr>
                <p:cNvSpPr/>
                <p:nvPr/>
              </p:nvSpPr>
              <p:spPr>
                <a:xfrm>
                  <a:off x="15460625" y="5961961"/>
                  <a:ext cx="429452" cy="333989"/>
                </a:xfrm>
                <a:custGeom>
                  <a:avLst/>
                  <a:gdLst>
                    <a:gd name="connsiteX0" fmla="*/ 414503 w 429452"/>
                    <a:gd name="connsiteY0" fmla="*/ 13709 h 333989"/>
                    <a:gd name="connsiteX1" fmla="*/ 86629 w 429452"/>
                    <a:gd name="connsiteY1" fmla="*/ 64598 h 333989"/>
                    <a:gd name="connsiteX2" fmla="*/ 79177 w 429452"/>
                    <a:gd name="connsiteY2" fmla="*/ 72045 h 333989"/>
                    <a:gd name="connsiteX3" fmla="*/ 28257 w 429452"/>
                    <a:gd name="connsiteY3" fmla="*/ 142792 h 333989"/>
                    <a:gd name="connsiteX4" fmla="*/ 61790 w 429452"/>
                    <a:gd name="connsiteY4" fmla="*/ 301664 h 333989"/>
                    <a:gd name="connsiteX5" fmla="*/ 272921 w 429452"/>
                    <a:gd name="connsiteY5" fmla="*/ 256981 h 333989"/>
                    <a:gd name="connsiteX6" fmla="*/ 383454 w 429452"/>
                    <a:gd name="connsiteY6" fmla="*/ 120451 h 333989"/>
                    <a:gd name="connsiteX7" fmla="*/ 414503 w 429452"/>
                    <a:gd name="connsiteY7" fmla="*/ 13709 h 333989"/>
                    <a:gd name="connsiteX8" fmla="*/ 423241 w 429452"/>
                    <a:gd name="connsiteY8" fmla="*/ 0 h 333989"/>
                    <a:gd name="connsiteX9" fmla="*/ 426968 w 429452"/>
                    <a:gd name="connsiteY9" fmla="*/ 1242 h 333989"/>
                    <a:gd name="connsiteX10" fmla="*/ 429452 w 429452"/>
                    <a:gd name="connsiteY10" fmla="*/ 7450 h 333989"/>
                    <a:gd name="connsiteX11" fmla="*/ 395913 w 429452"/>
                    <a:gd name="connsiteY11" fmla="*/ 126643 h 333989"/>
                    <a:gd name="connsiteX12" fmla="*/ 282873 w 429452"/>
                    <a:gd name="connsiteY12" fmla="*/ 266943 h 333989"/>
                    <a:gd name="connsiteX13" fmla="*/ 127600 w 429452"/>
                    <a:gd name="connsiteY13" fmla="*/ 333989 h 333989"/>
                    <a:gd name="connsiteX14" fmla="*/ 55553 w 429452"/>
                    <a:gd name="connsiteY14" fmla="*/ 312882 h 333989"/>
                    <a:gd name="connsiteX15" fmla="*/ 18287 w 429452"/>
                    <a:gd name="connsiteY15" fmla="*/ 136576 h 333989"/>
                    <a:gd name="connsiteX16" fmla="*/ 70459 w 429452"/>
                    <a:gd name="connsiteY16" fmla="*/ 64563 h 333989"/>
                    <a:gd name="connsiteX17" fmla="*/ 77912 w 429452"/>
                    <a:gd name="connsiteY17" fmla="*/ 54630 h 333989"/>
                    <a:gd name="connsiteX18" fmla="*/ 82881 w 429452"/>
                    <a:gd name="connsiteY18" fmla="*/ 52147 h 333989"/>
                    <a:gd name="connsiteX19" fmla="*/ 423241 w 429452"/>
                    <a:gd name="connsiteY19" fmla="*/ 0 h 333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29452" h="333989">
                      <a:moveTo>
                        <a:pt x="414503" y="13709"/>
                      </a:moveTo>
                      <a:cubicBezTo>
                        <a:pt x="302728" y="21156"/>
                        <a:pt x="192194" y="38533"/>
                        <a:pt x="86629" y="64598"/>
                      </a:cubicBezTo>
                      <a:lnTo>
                        <a:pt x="79177" y="72045"/>
                      </a:lnTo>
                      <a:cubicBezTo>
                        <a:pt x="60548" y="94386"/>
                        <a:pt x="41919" y="116727"/>
                        <a:pt x="28257" y="142792"/>
                      </a:cubicBezTo>
                      <a:cubicBezTo>
                        <a:pt x="-2791" y="197404"/>
                        <a:pt x="12112" y="268152"/>
                        <a:pt x="61790" y="301664"/>
                      </a:cubicBezTo>
                      <a:cubicBezTo>
                        <a:pt x="104016" y="330211"/>
                        <a:pt x="181017" y="333934"/>
                        <a:pt x="272921" y="256981"/>
                      </a:cubicBezTo>
                      <a:cubicBezTo>
                        <a:pt x="317631" y="218504"/>
                        <a:pt x="356131" y="171339"/>
                        <a:pt x="383454" y="120451"/>
                      </a:cubicBezTo>
                      <a:cubicBezTo>
                        <a:pt x="404567" y="81974"/>
                        <a:pt x="413261" y="47221"/>
                        <a:pt x="414503" y="13709"/>
                      </a:cubicBezTo>
                      <a:close/>
                      <a:moveTo>
                        <a:pt x="423241" y="0"/>
                      </a:moveTo>
                      <a:cubicBezTo>
                        <a:pt x="424483" y="0"/>
                        <a:pt x="425725" y="1242"/>
                        <a:pt x="426968" y="1242"/>
                      </a:cubicBezTo>
                      <a:cubicBezTo>
                        <a:pt x="428210" y="3725"/>
                        <a:pt x="429452" y="4967"/>
                        <a:pt x="429452" y="7450"/>
                      </a:cubicBezTo>
                      <a:cubicBezTo>
                        <a:pt x="429452" y="43456"/>
                        <a:pt x="419514" y="83187"/>
                        <a:pt x="395913" y="126643"/>
                      </a:cubicBezTo>
                      <a:cubicBezTo>
                        <a:pt x="368585" y="178790"/>
                        <a:pt x="328835" y="228454"/>
                        <a:pt x="282873" y="266943"/>
                      </a:cubicBezTo>
                      <a:cubicBezTo>
                        <a:pt x="224491" y="315365"/>
                        <a:pt x="171076" y="333989"/>
                        <a:pt x="127600" y="333989"/>
                      </a:cubicBezTo>
                      <a:cubicBezTo>
                        <a:pt x="99029" y="333989"/>
                        <a:pt x="74185" y="325298"/>
                        <a:pt x="55553" y="312882"/>
                      </a:cubicBezTo>
                      <a:cubicBezTo>
                        <a:pt x="-346" y="275634"/>
                        <a:pt x="-16494" y="197414"/>
                        <a:pt x="18287" y="136576"/>
                      </a:cubicBezTo>
                      <a:cubicBezTo>
                        <a:pt x="31951" y="109261"/>
                        <a:pt x="50584" y="86912"/>
                        <a:pt x="70459" y="64563"/>
                      </a:cubicBezTo>
                      <a:lnTo>
                        <a:pt x="77912" y="54630"/>
                      </a:lnTo>
                      <a:cubicBezTo>
                        <a:pt x="79154" y="53389"/>
                        <a:pt x="80396" y="52147"/>
                        <a:pt x="82881" y="52147"/>
                      </a:cubicBezTo>
                      <a:cubicBezTo>
                        <a:pt x="192194" y="26074"/>
                        <a:pt x="306475" y="7450"/>
                        <a:pt x="423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3" name="Group 962">
                <a:extLst>
                  <a:ext uri="{FF2B5EF4-FFF2-40B4-BE49-F238E27FC236}">
                    <a16:creationId xmlns:a16="http://schemas.microsoft.com/office/drawing/2014/main" id="{CDC71C57-CE81-D94F-979B-FB0C04F35E0C}"/>
                  </a:ext>
                </a:extLst>
              </p:cNvPr>
              <p:cNvGrpSpPr/>
              <p:nvPr/>
            </p:nvGrpSpPr>
            <p:grpSpPr>
              <a:xfrm>
                <a:off x="10251620" y="10186679"/>
                <a:ext cx="6159194" cy="893546"/>
                <a:chOff x="10251620" y="10186679"/>
                <a:chExt cx="6159194" cy="893546"/>
              </a:xfrm>
            </p:grpSpPr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748A45-C370-EE4A-B4FE-7C5FC4597792}"/>
                    </a:ext>
                  </a:extLst>
                </p:cNvPr>
                <p:cNvSpPr/>
                <p:nvPr/>
              </p:nvSpPr>
              <p:spPr>
                <a:xfrm>
                  <a:off x="10259095" y="10192910"/>
                  <a:ext cx="6145491" cy="8810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34" h="708">
                      <a:moveTo>
                        <a:pt x="2467" y="0"/>
                      </a:moveTo>
                      <a:cubicBezTo>
                        <a:pt x="1104" y="0"/>
                        <a:pt x="0" y="193"/>
                        <a:pt x="0" y="431"/>
                      </a:cubicBezTo>
                      <a:cubicBezTo>
                        <a:pt x="0" y="432"/>
                        <a:pt x="0" y="433"/>
                        <a:pt x="0" y="435"/>
                      </a:cubicBezTo>
                      <a:cubicBezTo>
                        <a:pt x="66" y="458"/>
                        <a:pt x="136" y="475"/>
                        <a:pt x="207" y="485"/>
                      </a:cubicBezTo>
                      <a:cubicBezTo>
                        <a:pt x="1000" y="591"/>
                        <a:pt x="1808" y="646"/>
                        <a:pt x="2609" y="687"/>
                      </a:cubicBezTo>
                      <a:cubicBezTo>
                        <a:pt x="3358" y="725"/>
                        <a:pt x="4097" y="730"/>
                        <a:pt x="4828" y="526"/>
                      </a:cubicBezTo>
                      <a:cubicBezTo>
                        <a:pt x="4851" y="520"/>
                        <a:pt x="4875" y="513"/>
                        <a:pt x="4898" y="505"/>
                      </a:cubicBezTo>
                      <a:cubicBezTo>
                        <a:pt x="4922" y="482"/>
                        <a:pt x="4934" y="457"/>
                        <a:pt x="4934" y="431"/>
                      </a:cubicBezTo>
                      <a:cubicBezTo>
                        <a:pt x="4934" y="193"/>
                        <a:pt x="3829" y="0"/>
                        <a:pt x="246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C5757A53-BECF-D74B-B3B7-2CEB88B44EF4}"/>
                    </a:ext>
                  </a:extLst>
                </p:cNvPr>
                <p:cNvSpPr/>
                <p:nvPr/>
              </p:nvSpPr>
              <p:spPr>
                <a:xfrm>
                  <a:off x="10259095" y="10192910"/>
                  <a:ext cx="6145491" cy="8810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34" h="708">
                      <a:moveTo>
                        <a:pt x="2467" y="0"/>
                      </a:moveTo>
                      <a:cubicBezTo>
                        <a:pt x="1104" y="0"/>
                        <a:pt x="0" y="193"/>
                        <a:pt x="0" y="431"/>
                      </a:cubicBezTo>
                      <a:cubicBezTo>
                        <a:pt x="0" y="432"/>
                        <a:pt x="0" y="433"/>
                        <a:pt x="0" y="435"/>
                      </a:cubicBezTo>
                      <a:cubicBezTo>
                        <a:pt x="66" y="458"/>
                        <a:pt x="136" y="475"/>
                        <a:pt x="207" y="485"/>
                      </a:cubicBezTo>
                      <a:cubicBezTo>
                        <a:pt x="1000" y="591"/>
                        <a:pt x="1808" y="646"/>
                        <a:pt x="2609" y="687"/>
                      </a:cubicBezTo>
                      <a:cubicBezTo>
                        <a:pt x="3358" y="725"/>
                        <a:pt x="4097" y="730"/>
                        <a:pt x="4828" y="526"/>
                      </a:cubicBezTo>
                      <a:cubicBezTo>
                        <a:pt x="4851" y="520"/>
                        <a:pt x="4875" y="513"/>
                        <a:pt x="4898" y="505"/>
                      </a:cubicBezTo>
                      <a:cubicBezTo>
                        <a:pt x="4922" y="482"/>
                        <a:pt x="4934" y="457"/>
                        <a:pt x="4934" y="431"/>
                      </a:cubicBezTo>
                      <a:cubicBezTo>
                        <a:pt x="4934" y="193"/>
                        <a:pt x="3829" y="0"/>
                        <a:pt x="2467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9" name="Freeform 878">
                  <a:extLst>
                    <a:ext uri="{FF2B5EF4-FFF2-40B4-BE49-F238E27FC236}">
                      <a16:creationId xmlns:a16="http://schemas.microsoft.com/office/drawing/2014/main" id="{529CD0DD-C946-5940-9FAA-667F18138AC9}"/>
                    </a:ext>
                  </a:extLst>
                </p:cNvPr>
                <p:cNvSpPr/>
                <p:nvPr/>
              </p:nvSpPr>
              <p:spPr>
                <a:xfrm>
                  <a:off x="10251620" y="10186679"/>
                  <a:ext cx="6159194" cy="893546"/>
                </a:xfrm>
                <a:custGeom>
                  <a:avLst/>
                  <a:gdLst>
                    <a:gd name="connsiteX0" fmla="*/ 3080220 w 6159194"/>
                    <a:gd name="connsiteY0" fmla="*/ 12462 h 893546"/>
                    <a:gd name="connsiteX1" fmla="*/ 908001 w 6159194"/>
                    <a:gd name="connsiteY1" fmla="*/ 170506 h 893546"/>
                    <a:gd name="connsiteX2" fmla="*/ 13704 w 6159194"/>
                    <a:gd name="connsiteY2" fmla="*/ 541351 h 893546"/>
                    <a:gd name="connsiteX3" fmla="*/ 265303 w 6159194"/>
                    <a:gd name="connsiteY3" fmla="*/ 603573 h 893546"/>
                    <a:gd name="connsiteX4" fmla="*/ 3257087 w 6159194"/>
                    <a:gd name="connsiteY4" fmla="*/ 854951 h 893546"/>
                    <a:gd name="connsiteX5" fmla="*/ 6018446 w 6159194"/>
                    <a:gd name="connsiteY5" fmla="*/ 654595 h 893546"/>
                    <a:gd name="connsiteX6" fmla="*/ 6104388 w 6159194"/>
                    <a:gd name="connsiteY6" fmla="*/ 628462 h 893546"/>
                    <a:gd name="connsiteX7" fmla="*/ 6145491 w 6159194"/>
                    <a:gd name="connsiteY7" fmla="*/ 542595 h 893546"/>
                    <a:gd name="connsiteX8" fmla="*/ 5251194 w 6159194"/>
                    <a:gd name="connsiteY8" fmla="*/ 170506 h 893546"/>
                    <a:gd name="connsiteX9" fmla="*/ 3080220 w 6159194"/>
                    <a:gd name="connsiteY9" fmla="*/ 12462 h 893546"/>
                    <a:gd name="connsiteX10" fmla="*/ 3080220 w 6159194"/>
                    <a:gd name="connsiteY10" fmla="*/ 0 h 893546"/>
                    <a:gd name="connsiteX11" fmla="*/ 5253686 w 6159194"/>
                    <a:gd name="connsiteY11" fmla="*/ 156806 h 893546"/>
                    <a:gd name="connsiteX12" fmla="*/ 6159194 w 6159194"/>
                    <a:gd name="connsiteY12" fmla="*/ 542599 h 893546"/>
                    <a:gd name="connsiteX13" fmla="*/ 6113109 w 6159194"/>
                    <a:gd name="connsiteY13" fmla="*/ 639669 h 893546"/>
                    <a:gd name="connsiteX14" fmla="*/ 6109372 w 6159194"/>
                    <a:gd name="connsiteY14" fmla="*/ 640914 h 893546"/>
                    <a:gd name="connsiteX15" fmla="*/ 6022184 w 6159194"/>
                    <a:gd name="connsiteY15" fmla="*/ 668293 h 893546"/>
                    <a:gd name="connsiteX16" fmla="*/ 4132701 w 6159194"/>
                    <a:gd name="connsiteY16" fmla="*/ 893546 h 893546"/>
                    <a:gd name="connsiteX17" fmla="*/ 3257086 w 6159194"/>
                    <a:gd name="connsiteY17" fmla="*/ 868656 h 893546"/>
                    <a:gd name="connsiteX18" fmla="*/ 262809 w 6159194"/>
                    <a:gd name="connsiteY18" fmla="*/ 616024 h 893546"/>
                    <a:gd name="connsiteX19" fmla="*/ 4982 w 6159194"/>
                    <a:gd name="connsiteY19" fmla="*/ 552555 h 893546"/>
                    <a:gd name="connsiteX20" fmla="*/ 0 w 6159194"/>
                    <a:gd name="connsiteY20" fmla="*/ 547577 h 893546"/>
                    <a:gd name="connsiteX21" fmla="*/ 0 w 6159194"/>
                    <a:gd name="connsiteY21" fmla="*/ 546332 h 893546"/>
                    <a:gd name="connsiteX22" fmla="*/ 0 w 6159194"/>
                    <a:gd name="connsiteY22" fmla="*/ 542599 h 893546"/>
                    <a:gd name="connsiteX23" fmla="*/ 906753 w 6159194"/>
                    <a:gd name="connsiteY23" fmla="*/ 156806 h 893546"/>
                    <a:gd name="connsiteX24" fmla="*/ 3080220 w 6159194"/>
                    <a:gd name="connsiteY24" fmla="*/ 0 h 893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159194" h="893546">
                      <a:moveTo>
                        <a:pt x="3080220" y="12462"/>
                      </a:moveTo>
                      <a:cubicBezTo>
                        <a:pt x="2259410" y="12462"/>
                        <a:pt x="1488422" y="68462"/>
                        <a:pt x="908001" y="170506"/>
                      </a:cubicBezTo>
                      <a:cubicBezTo>
                        <a:pt x="341281" y="268817"/>
                        <a:pt x="14950" y="404462"/>
                        <a:pt x="13704" y="541351"/>
                      </a:cubicBezTo>
                      <a:cubicBezTo>
                        <a:pt x="94664" y="571217"/>
                        <a:pt x="179361" y="591129"/>
                        <a:pt x="265303" y="603573"/>
                      </a:cubicBezTo>
                      <a:cubicBezTo>
                        <a:pt x="1319028" y="744195"/>
                        <a:pt x="2369018" y="808906"/>
                        <a:pt x="3257087" y="854951"/>
                      </a:cubicBezTo>
                      <a:cubicBezTo>
                        <a:pt x="4094089" y="897262"/>
                        <a:pt x="5066854" y="920906"/>
                        <a:pt x="6018446" y="654595"/>
                      </a:cubicBezTo>
                      <a:cubicBezTo>
                        <a:pt x="6047094" y="647129"/>
                        <a:pt x="6075741" y="638417"/>
                        <a:pt x="6104388" y="628462"/>
                      </a:cubicBezTo>
                      <a:cubicBezTo>
                        <a:pt x="6131790" y="601084"/>
                        <a:pt x="6145491" y="571217"/>
                        <a:pt x="6145491" y="542595"/>
                      </a:cubicBezTo>
                      <a:cubicBezTo>
                        <a:pt x="6145491" y="405706"/>
                        <a:pt x="5820406" y="268817"/>
                        <a:pt x="5251194" y="170506"/>
                      </a:cubicBezTo>
                      <a:cubicBezTo>
                        <a:pt x="4672018" y="68462"/>
                        <a:pt x="3899785" y="12462"/>
                        <a:pt x="3080220" y="12462"/>
                      </a:cubicBezTo>
                      <a:close/>
                      <a:moveTo>
                        <a:pt x="3080220" y="0"/>
                      </a:moveTo>
                      <a:cubicBezTo>
                        <a:pt x="3901030" y="0"/>
                        <a:pt x="4673265" y="54758"/>
                        <a:pt x="5253686" y="156806"/>
                      </a:cubicBezTo>
                      <a:cubicBezTo>
                        <a:pt x="5837844" y="258855"/>
                        <a:pt x="6159194" y="395749"/>
                        <a:pt x="6159194" y="542599"/>
                      </a:cubicBezTo>
                      <a:cubicBezTo>
                        <a:pt x="6159194" y="576200"/>
                        <a:pt x="6144248" y="608557"/>
                        <a:pt x="6113109" y="639669"/>
                      </a:cubicBezTo>
                      <a:cubicBezTo>
                        <a:pt x="6111864" y="640914"/>
                        <a:pt x="6110618" y="640914"/>
                        <a:pt x="6109372" y="640914"/>
                      </a:cubicBezTo>
                      <a:cubicBezTo>
                        <a:pt x="6080725" y="649625"/>
                        <a:pt x="6050832" y="659581"/>
                        <a:pt x="6022184" y="668293"/>
                      </a:cubicBezTo>
                      <a:cubicBezTo>
                        <a:pt x="5385714" y="845011"/>
                        <a:pt x="4740524" y="893546"/>
                        <a:pt x="4132701" y="893546"/>
                      </a:cubicBezTo>
                      <a:cubicBezTo>
                        <a:pt x="3828789" y="893546"/>
                        <a:pt x="3534842" y="882346"/>
                        <a:pt x="3257086" y="868656"/>
                      </a:cubicBezTo>
                      <a:cubicBezTo>
                        <a:pt x="2369016" y="822610"/>
                        <a:pt x="1317781" y="756652"/>
                        <a:pt x="262809" y="616024"/>
                      </a:cubicBezTo>
                      <a:cubicBezTo>
                        <a:pt x="174376" y="604824"/>
                        <a:pt x="88433" y="583667"/>
                        <a:pt x="4982" y="552555"/>
                      </a:cubicBezTo>
                      <a:cubicBezTo>
                        <a:pt x="2491" y="552555"/>
                        <a:pt x="0" y="548821"/>
                        <a:pt x="0" y="547577"/>
                      </a:cubicBezTo>
                      <a:lnTo>
                        <a:pt x="0" y="546332"/>
                      </a:lnTo>
                      <a:cubicBezTo>
                        <a:pt x="0" y="545088"/>
                        <a:pt x="0" y="543843"/>
                        <a:pt x="0" y="542599"/>
                      </a:cubicBezTo>
                      <a:cubicBezTo>
                        <a:pt x="0" y="395749"/>
                        <a:pt x="321349" y="258855"/>
                        <a:pt x="906753" y="156806"/>
                      </a:cubicBezTo>
                      <a:cubicBezTo>
                        <a:pt x="1487174" y="54758"/>
                        <a:pt x="2259409" y="0"/>
                        <a:pt x="3080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DFA1728E-7385-2549-9269-DC22A100C594}"/>
                    </a:ext>
                  </a:extLst>
                </p:cNvPr>
                <p:cNvSpPr/>
                <p:nvPr/>
              </p:nvSpPr>
              <p:spPr>
                <a:xfrm>
                  <a:off x="10438492" y="10288866"/>
                  <a:ext cx="5786699" cy="7851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6" h="631">
                      <a:moveTo>
                        <a:pt x="2323" y="0"/>
                      </a:moveTo>
                      <a:cubicBezTo>
                        <a:pt x="1040" y="0"/>
                        <a:pt x="0" y="159"/>
                        <a:pt x="0" y="354"/>
                      </a:cubicBezTo>
                      <a:cubicBezTo>
                        <a:pt x="0" y="370"/>
                        <a:pt x="6" y="386"/>
                        <a:pt x="20" y="401"/>
                      </a:cubicBezTo>
                      <a:cubicBezTo>
                        <a:pt x="34" y="404"/>
                        <a:pt x="48" y="406"/>
                        <a:pt x="63" y="408"/>
                      </a:cubicBezTo>
                      <a:cubicBezTo>
                        <a:pt x="856" y="514"/>
                        <a:pt x="1664" y="569"/>
                        <a:pt x="2465" y="610"/>
                      </a:cubicBezTo>
                      <a:cubicBezTo>
                        <a:pt x="3096" y="642"/>
                        <a:pt x="3721" y="651"/>
                        <a:pt x="4339" y="531"/>
                      </a:cubicBezTo>
                      <a:cubicBezTo>
                        <a:pt x="4534" y="479"/>
                        <a:pt x="4646" y="419"/>
                        <a:pt x="4646" y="354"/>
                      </a:cubicBezTo>
                      <a:cubicBezTo>
                        <a:pt x="4646" y="159"/>
                        <a:pt x="3606" y="0"/>
                        <a:pt x="232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0" name="Freeform 879">
                  <a:extLst>
                    <a:ext uri="{FF2B5EF4-FFF2-40B4-BE49-F238E27FC236}">
                      <a16:creationId xmlns:a16="http://schemas.microsoft.com/office/drawing/2014/main" id="{E33D92BF-8DAC-724A-810E-75BA26B04255}"/>
                    </a:ext>
                  </a:extLst>
                </p:cNvPr>
                <p:cNvSpPr/>
                <p:nvPr/>
              </p:nvSpPr>
              <p:spPr>
                <a:xfrm>
                  <a:off x="10431018" y="10281392"/>
                  <a:ext cx="5801649" cy="798833"/>
                </a:xfrm>
                <a:custGeom>
                  <a:avLst/>
                  <a:gdLst>
                    <a:gd name="connsiteX0" fmla="*/ 2900824 w 5801649"/>
                    <a:gd name="connsiteY0" fmla="*/ 0 h 798833"/>
                    <a:gd name="connsiteX1" fmla="*/ 4948466 w 5801649"/>
                    <a:gd name="connsiteY1" fmla="*/ 129406 h 798833"/>
                    <a:gd name="connsiteX2" fmla="*/ 5801649 w 5801649"/>
                    <a:gd name="connsiteY2" fmla="*/ 447944 h 798833"/>
                    <a:gd name="connsiteX3" fmla="*/ 5778000 w 5801649"/>
                    <a:gd name="connsiteY3" fmla="*/ 476619 h 798833"/>
                    <a:gd name="connsiteX4" fmla="*/ 5787947 w 5801649"/>
                    <a:gd name="connsiteY4" fmla="*/ 447942 h 798833"/>
                    <a:gd name="connsiteX5" fmla="*/ 4945974 w 5801649"/>
                    <a:gd name="connsiteY5" fmla="*/ 143107 h 798833"/>
                    <a:gd name="connsiteX6" fmla="*/ 2900825 w 5801649"/>
                    <a:gd name="connsiteY6" fmla="*/ 13708 h 798833"/>
                    <a:gd name="connsiteX7" fmla="*/ 855676 w 5801649"/>
                    <a:gd name="connsiteY7" fmla="*/ 143107 h 798833"/>
                    <a:gd name="connsiteX8" fmla="*/ 12457 w 5801649"/>
                    <a:gd name="connsiteY8" fmla="*/ 447942 h 798833"/>
                    <a:gd name="connsiteX9" fmla="*/ 34876 w 5801649"/>
                    <a:gd name="connsiteY9" fmla="*/ 501443 h 798833"/>
                    <a:gd name="connsiteX10" fmla="*/ 85943 w 5801649"/>
                    <a:gd name="connsiteY10" fmla="*/ 508908 h 798833"/>
                    <a:gd name="connsiteX11" fmla="*/ 3077689 w 5801649"/>
                    <a:gd name="connsiteY11" fmla="*/ 760241 h 798833"/>
                    <a:gd name="connsiteX12" fmla="*/ 5410554 w 5801649"/>
                    <a:gd name="connsiteY12" fmla="*/ 661948 h 798833"/>
                    <a:gd name="connsiteX13" fmla="*/ 5716018 w 5801649"/>
                    <a:gd name="connsiteY13" fmla="*/ 543280 h 798833"/>
                    <a:gd name="connsiteX14" fmla="*/ 5743985 w 5801649"/>
                    <a:gd name="connsiteY14" fmla="*/ 517863 h 798833"/>
                    <a:gd name="connsiteX15" fmla="*/ 5704031 w 5801649"/>
                    <a:gd name="connsiteY15" fmla="*/ 566307 h 798833"/>
                    <a:gd name="connsiteX16" fmla="*/ 5413046 w 5801649"/>
                    <a:gd name="connsiteY16" fmla="*/ 674404 h 798833"/>
                    <a:gd name="connsiteX17" fmla="*/ 3963256 w 5801649"/>
                    <a:gd name="connsiteY17" fmla="*/ 798833 h 798833"/>
                    <a:gd name="connsiteX18" fmla="*/ 3077689 w 5801649"/>
                    <a:gd name="connsiteY18" fmla="*/ 772703 h 798833"/>
                    <a:gd name="connsiteX19" fmla="*/ 83450 w 5801649"/>
                    <a:gd name="connsiteY19" fmla="*/ 521357 h 798833"/>
                    <a:gd name="connsiteX20" fmla="*/ 29893 w 5801649"/>
                    <a:gd name="connsiteY20" fmla="*/ 512647 h 798833"/>
                    <a:gd name="connsiteX21" fmla="*/ 27402 w 5801649"/>
                    <a:gd name="connsiteY21" fmla="*/ 511402 h 798833"/>
                    <a:gd name="connsiteX22" fmla="*/ 0 w 5801649"/>
                    <a:gd name="connsiteY22" fmla="*/ 447944 h 798833"/>
                    <a:gd name="connsiteX23" fmla="*/ 853184 w 5801649"/>
                    <a:gd name="connsiteY23" fmla="*/ 129406 h 798833"/>
                    <a:gd name="connsiteX24" fmla="*/ 2900824 w 5801649"/>
                    <a:gd name="connsiteY24" fmla="*/ 0 h 79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01649" h="798833">
                      <a:moveTo>
                        <a:pt x="2900824" y="0"/>
                      </a:moveTo>
                      <a:cubicBezTo>
                        <a:pt x="3674295" y="0"/>
                        <a:pt x="4401680" y="46039"/>
                        <a:pt x="4948466" y="129406"/>
                      </a:cubicBezTo>
                      <a:cubicBezTo>
                        <a:pt x="5266074" y="177933"/>
                        <a:pt x="5801649" y="283698"/>
                        <a:pt x="5801649" y="447944"/>
                      </a:cubicBezTo>
                      <a:lnTo>
                        <a:pt x="5778000" y="476619"/>
                      </a:lnTo>
                      <a:lnTo>
                        <a:pt x="5787947" y="447942"/>
                      </a:lnTo>
                      <a:cubicBezTo>
                        <a:pt x="5787947" y="335962"/>
                        <a:pt x="5480303" y="225226"/>
                        <a:pt x="4945974" y="143107"/>
                      </a:cubicBezTo>
                      <a:cubicBezTo>
                        <a:pt x="4399189" y="59744"/>
                        <a:pt x="3673049" y="13708"/>
                        <a:pt x="2900825" y="13708"/>
                      </a:cubicBezTo>
                      <a:cubicBezTo>
                        <a:pt x="2127355" y="13708"/>
                        <a:pt x="1401215" y="59744"/>
                        <a:pt x="855676" y="143107"/>
                      </a:cubicBezTo>
                      <a:cubicBezTo>
                        <a:pt x="320101" y="225226"/>
                        <a:pt x="12457" y="335962"/>
                        <a:pt x="12457" y="447942"/>
                      </a:cubicBezTo>
                      <a:cubicBezTo>
                        <a:pt x="12457" y="466605"/>
                        <a:pt x="21176" y="482780"/>
                        <a:pt x="34876" y="501443"/>
                      </a:cubicBezTo>
                      <a:cubicBezTo>
                        <a:pt x="52314" y="503932"/>
                        <a:pt x="69751" y="506420"/>
                        <a:pt x="85943" y="508908"/>
                      </a:cubicBezTo>
                      <a:cubicBezTo>
                        <a:pt x="1139655" y="649506"/>
                        <a:pt x="2189631" y="714205"/>
                        <a:pt x="3077689" y="760241"/>
                      </a:cubicBezTo>
                      <a:cubicBezTo>
                        <a:pt x="3947064" y="803789"/>
                        <a:pt x="4675695" y="805033"/>
                        <a:pt x="5410554" y="661948"/>
                      </a:cubicBezTo>
                      <a:cubicBezTo>
                        <a:pt x="5566244" y="620267"/>
                        <a:pt x="5660592" y="579829"/>
                        <a:pt x="5716018" y="543280"/>
                      </a:cubicBezTo>
                      <a:lnTo>
                        <a:pt x="5743985" y="517863"/>
                      </a:lnTo>
                      <a:lnTo>
                        <a:pt x="5704031" y="566307"/>
                      </a:lnTo>
                      <a:cubicBezTo>
                        <a:pt x="5639108" y="604102"/>
                        <a:pt x="5541958" y="640186"/>
                        <a:pt x="5413046" y="674404"/>
                      </a:cubicBezTo>
                      <a:cubicBezTo>
                        <a:pt x="4940992" y="766482"/>
                        <a:pt x="4470184" y="798833"/>
                        <a:pt x="3963256" y="798833"/>
                      </a:cubicBezTo>
                      <a:cubicBezTo>
                        <a:pt x="3681768" y="798833"/>
                        <a:pt x="3387824" y="788879"/>
                        <a:pt x="3077689" y="772703"/>
                      </a:cubicBezTo>
                      <a:cubicBezTo>
                        <a:pt x="2189630" y="727909"/>
                        <a:pt x="1138409" y="661961"/>
                        <a:pt x="83450" y="521357"/>
                      </a:cubicBezTo>
                      <a:cubicBezTo>
                        <a:pt x="67258" y="518868"/>
                        <a:pt x="48575" y="517624"/>
                        <a:pt x="29893" y="512647"/>
                      </a:cubicBezTo>
                      <a:cubicBezTo>
                        <a:pt x="28647" y="512647"/>
                        <a:pt x="28647" y="512647"/>
                        <a:pt x="27402" y="511402"/>
                      </a:cubicBezTo>
                      <a:cubicBezTo>
                        <a:pt x="8719" y="490250"/>
                        <a:pt x="0" y="469097"/>
                        <a:pt x="0" y="447944"/>
                      </a:cubicBezTo>
                      <a:cubicBezTo>
                        <a:pt x="0" y="283698"/>
                        <a:pt x="534330" y="177933"/>
                        <a:pt x="853184" y="129406"/>
                      </a:cubicBezTo>
                      <a:cubicBezTo>
                        <a:pt x="1399968" y="46039"/>
                        <a:pt x="2127354" y="0"/>
                        <a:pt x="29008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A2F00BE6-3F55-BD48-B8D9-D6E00A69B128}"/>
                  </a:ext>
                </a:extLst>
              </p:cNvPr>
              <p:cNvGrpSpPr/>
              <p:nvPr/>
            </p:nvGrpSpPr>
            <p:grpSpPr>
              <a:xfrm>
                <a:off x="9725899" y="9281916"/>
                <a:ext cx="1345452" cy="505969"/>
                <a:chOff x="9725899" y="9281916"/>
                <a:chExt cx="1345452" cy="505969"/>
              </a:xfrm>
            </p:grpSpPr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D9CD1624-55E1-6E45-8146-8C536B4B963B}"/>
                    </a:ext>
                  </a:extLst>
                </p:cNvPr>
                <p:cNvSpPr/>
                <p:nvPr/>
              </p:nvSpPr>
              <p:spPr>
                <a:xfrm>
                  <a:off x="10523203" y="9281916"/>
                  <a:ext cx="548148" cy="5059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1" h="407">
                      <a:moveTo>
                        <a:pt x="436" y="13"/>
                      </a:moveTo>
                      <a:cubicBezTo>
                        <a:pt x="411" y="11"/>
                        <a:pt x="385" y="10"/>
                        <a:pt x="358" y="8"/>
                      </a:cubicBezTo>
                      <a:cubicBezTo>
                        <a:pt x="253" y="2"/>
                        <a:pt x="128" y="-4"/>
                        <a:pt x="5" y="4"/>
                      </a:cubicBezTo>
                      <a:cubicBezTo>
                        <a:pt x="2" y="4"/>
                        <a:pt x="0" y="6"/>
                        <a:pt x="0" y="9"/>
                      </a:cubicBezTo>
                      <a:lnTo>
                        <a:pt x="0" y="402"/>
                      </a:lnTo>
                      <a:cubicBezTo>
                        <a:pt x="0" y="405"/>
                        <a:pt x="2" y="407"/>
                        <a:pt x="6" y="407"/>
                      </a:cubicBezTo>
                      <a:lnTo>
                        <a:pt x="436" y="407"/>
                      </a:lnTo>
                      <a:cubicBezTo>
                        <a:pt x="438" y="407"/>
                        <a:pt x="441" y="405"/>
                        <a:pt x="441" y="402"/>
                      </a:cubicBezTo>
                      <a:lnTo>
                        <a:pt x="441" y="19"/>
                      </a:lnTo>
                      <a:cubicBezTo>
                        <a:pt x="441" y="16"/>
                        <a:pt x="439" y="13"/>
                        <a:pt x="436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F9607831-4CAE-FB49-AB83-6ED7E0F4EBD3}"/>
                    </a:ext>
                  </a:extLst>
                </p:cNvPr>
                <p:cNvSpPr/>
                <p:nvPr/>
              </p:nvSpPr>
              <p:spPr>
                <a:xfrm>
                  <a:off x="9732128" y="9291886"/>
                  <a:ext cx="806027" cy="4897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8" h="394">
                      <a:moveTo>
                        <a:pt x="648" y="394"/>
                      </a:moveTo>
                      <a:lnTo>
                        <a:pt x="648" y="0"/>
                      </a:lnTo>
                      <a:cubicBezTo>
                        <a:pt x="557" y="6"/>
                        <a:pt x="466" y="19"/>
                        <a:pt x="383" y="43"/>
                      </a:cubicBezTo>
                      <a:lnTo>
                        <a:pt x="578" y="44"/>
                      </a:lnTo>
                      <a:lnTo>
                        <a:pt x="578" y="332"/>
                      </a:lnTo>
                      <a:lnTo>
                        <a:pt x="26" y="332"/>
                      </a:lnTo>
                      <a:cubicBezTo>
                        <a:pt x="17" y="351"/>
                        <a:pt x="8" y="372"/>
                        <a:pt x="0" y="3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1" name="Freeform 880">
                  <a:extLst>
                    <a:ext uri="{FF2B5EF4-FFF2-40B4-BE49-F238E27FC236}">
                      <a16:creationId xmlns:a16="http://schemas.microsoft.com/office/drawing/2014/main" id="{B686F319-BBF9-A946-9ED2-C66E7B19F2AA}"/>
                    </a:ext>
                  </a:extLst>
                </p:cNvPr>
                <p:cNvSpPr/>
                <p:nvPr/>
              </p:nvSpPr>
              <p:spPr>
                <a:xfrm>
                  <a:off x="9725899" y="9286901"/>
                  <a:ext cx="818485" cy="500984"/>
                </a:xfrm>
                <a:custGeom>
                  <a:avLst/>
                  <a:gdLst>
                    <a:gd name="connsiteX0" fmla="*/ 804782 w 818485"/>
                    <a:gd name="connsiteY0" fmla="*/ 12462 h 500984"/>
                    <a:gd name="connsiteX1" fmla="*/ 531140 w 818485"/>
                    <a:gd name="connsiteY1" fmla="*/ 52237 h 500984"/>
                    <a:gd name="connsiteX2" fmla="*/ 725177 w 818485"/>
                    <a:gd name="connsiteY2" fmla="*/ 53480 h 500984"/>
                    <a:gd name="connsiteX3" fmla="*/ 732640 w 818485"/>
                    <a:gd name="connsiteY3" fmla="*/ 59695 h 500984"/>
                    <a:gd name="connsiteX4" fmla="*/ 732640 w 818485"/>
                    <a:gd name="connsiteY4" fmla="*/ 417672 h 500984"/>
                    <a:gd name="connsiteX5" fmla="*/ 725177 w 818485"/>
                    <a:gd name="connsiteY5" fmla="*/ 423887 h 500984"/>
                    <a:gd name="connsiteX6" fmla="*/ 42316 w 818485"/>
                    <a:gd name="connsiteY6" fmla="*/ 423887 h 500984"/>
                    <a:gd name="connsiteX7" fmla="*/ 16196 w 818485"/>
                    <a:gd name="connsiteY7" fmla="*/ 488522 h 500984"/>
                    <a:gd name="connsiteX8" fmla="*/ 804782 w 818485"/>
                    <a:gd name="connsiteY8" fmla="*/ 488522 h 500984"/>
                    <a:gd name="connsiteX9" fmla="*/ 812265 w 818485"/>
                    <a:gd name="connsiteY9" fmla="*/ 0 h 500984"/>
                    <a:gd name="connsiteX10" fmla="*/ 817241 w 818485"/>
                    <a:gd name="connsiteY10" fmla="*/ 1243 h 500984"/>
                    <a:gd name="connsiteX11" fmla="*/ 818485 w 818485"/>
                    <a:gd name="connsiteY11" fmla="*/ 4973 h 500984"/>
                    <a:gd name="connsiteX12" fmla="*/ 818485 w 818485"/>
                    <a:gd name="connsiteY12" fmla="*/ 494768 h 500984"/>
                    <a:gd name="connsiteX13" fmla="*/ 812265 w 818485"/>
                    <a:gd name="connsiteY13" fmla="*/ 500984 h 500984"/>
                    <a:gd name="connsiteX14" fmla="*/ 6219 w 818485"/>
                    <a:gd name="connsiteY14" fmla="*/ 500984 h 500984"/>
                    <a:gd name="connsiteX15" fmla="*/ 1244 w 818485"/>
                    <a:gd name="connsiteY15" fmla="*/ 498498 h 500984"/>
                    <a:gd name="connsiteX16" fmla="*/ 0 w 818485"/>
                    <a:gd name="connsiteY16" fmla="*/ 492282 h 500984"/>
                    <a:gd name="connsiteX17" fmla="*/ 32341 w 818485"/>
                    <a:gd name="connsiteY17" fmla="*/ 413964 h 500984"/>
                    <a:gd name="connsiteX18" fmla="*/ 38561 w 818485"/>
                    <a:gd name="connsiteY18" fmla="*/ 410235 h 500984"/>
                    <a:gd name="connsiteX19" fmla="*/ 718973 w 818485"/>
                    <a:gd name="connsiteY19" fmla="*/ 410235 h 500984"/>
                    <a:gd name="connsiteX20" fmla="*/ 718973 w 818485"/>
                    <a:gd name="connsiteY20" fmla="*/ 67129 h 500984"/>
                    <a:gd name="connsiteX21" fmla="*/ 482633 w 818485"/>
                    <a:gd name="connsiteY21" fmla="*/ 65886 h 500984"/>
                    <a:gd name="connsiteX22" fmla="*/ 476413 w 818485"/>
                    <a:gd name="connsiteY22" fmla="*/ 59671 h 500984"/>
                    <a:gd name="connsiteX23" fmla="*/ 480145 w 818485"/>
                    <a:gd name="connsiteY23" fmla="*/ 52212 h 500984"/>
                    <a:gd name="connsiteX24" fmla="*/ 812265 w 818485"/>
                    <a:gd name="connsiteY24" fmla="*/ 0 h 500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8485" h="500984">
                      <a:moveTo>
                        <a:pt x="804782" y="12462"/>
                      </a:moveTo>
                      <a:cubicBezTo>
                        <a:pt x="705276" y="18677"/>
                        <a:pt x="613233" y="32350"/>
                        <a:pt x="531140" y="52237"/>
                      </a:cubicBezTo>
                      <a:lnTo>
                        <a:pt x="725177" y="53480"/>
                      </a:lnTo>
                      <a:cubicBezTo>
                        <a:pt x="728909" y="53480"/>
                        <a:pt x="732640" y="55966"/>
                        <a:pt x="732640" y="59695"/>
                      </a:cubicBezTo>
                      <a:lnTo>
                        <a:pt x="732640" y="417672"/>
                      </a:lnTo>
                      <a:cubicBezTo>
                        <a:pt x="732640" y="421401"/>
                        <a:pt x="728909" y="423887"/>
                        <a:pt x="725177" y="423887"/>
                      </a:cubicBezTo>
                      <a:lnTo>
                        <a:pt x="42316" y="423887"/>
                      </a:lnTo>
                      <a:cubicBezTo>
                        <a:pt x="33610" y="445018"/>
                        <a:pt x="23659" y="466148"/>
                        <a:pt x="16196" y="488522"/>
                      </a:cubicBezTo>
                      <a:lnTo>
                        <a:pt x="804782" y="488522"/>
                      </a:lnTo>
                      <a:close/>
                      <a:moveTo>
                        <a:pt x="812265" y="0"/>
                      </a:moveTo>
                      <a:cubicBezTo>
                        <a:pt x="813509" y="0"/>
                        <a:pt x="814753" y="0"/>
                        <a:pt x="817241" y="1243"/>
                      </a:cubicBezTo>
                      <a:cubicBezTo>
                        <a:pt x="818485" y="2486"/>
                        <a:pt x="818485" y="3729"/>
                        <a:pt x="818485" y="4973"/>
                      </a:cubicBezTo>
                      <a:lnTo>
                        <a:pt x="818485" y="494768"/>
                      </a:lnTo>
                      <a:cubicBezTo>
                        <a:pt x="818485" y="498498"/>
                        <a:pt x="815997" y="500984"/>
                        <a:pt x="812265" y="500984"/>
                      </a:cubicBezTo>
                      <a:lnTo>
                        <a:pt x="6219" y="500984"/>
                      </a:lnTo>
                      <a:cubicBezTo>
                        <a:pt x="4976" y="500984"/>
                        <a:pt x="2488" y="500984"/>
                        <a:pt x="1244" y="498498"/>
                      </a:cubicBezTo>
                      <a:cubicBezTo>
                        <a:pt x="0" y="496011"/>
                        <a:pt x="0" y="494768"/>
                        <a:pt x="0" y="492282"/>
                      </a:cubicBezTo>
                      <a:cubicBezTo>
                        <a:pt x="9951" y="466176"/>
                        <a:pt x="19902" y="438827"/>
                        <a:pt x="32341" y="413964"/>
                      </a:cubicBezTo>
                      <a:cubicBezTo>
                        <a:pt x="33585" y="411478"/>
                        <a:pt x="36073" y="410235"/>
                        <a:pt x="38561" y="410235"/>
                      </a:cubicBezTo>
                      <a:lnTo>
                        <a:pt x="718973" y="410235"/>
                      </a:lnTo>
                      <a:lnTo>
                        <a:pt x="718973" y="67129"/>
                      </a:lnTo>
                      <a:lnTo>
                        <a:pt x="482633" y="65886"/>
                      </a:lnTo>
                      <a:cubicBezTo>
                        <a:pt x="480145" y="65886"/>
                        <a:pt x="476413" y="63400"/>
                        <a:pt x="476413" y="59671"/>
                      </a:cubicBezTo>
                      <a:cubicBezTo>
                        <a:pt x="476413" y="55941"/>
                        <a:pt x="477657" y="53455"/>
                        <a:pt x="480145" y="52212"/>
                      </a:cubicBezTo>
                      <a:cubicBezTo>
                        <a:pt x="577169" y="24863"/>
                        <a:pt x="687876" y="6216"/>
                        <a:pt x="8122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5" name="Group 964">
                <a:extLst>
                  <a:ext uri="{FF2B5EF4-FFF2-40B4-BE49-F238E27FC236}">
                    <a16:creationId xmlns:a16="http://schemas.microsoft.com/office/drawing/2014/main" id="{756A0C66-B9B7-C745-8DDF-44A57ED539F5}"/>
                  </a:ext>
                </a:extLst>
              </p:cNvPr>
              <p:cNvGrpSpPr/>
              <p:nvPr/>
            </p:nvGrpSpPr>
            <p:grpSpPr>
              <a:xfrm>
                <a:off x="15183713" y="10031968"/>
                <a:ext cx="470909" cy="549762"/>
                <a:chOff x="15183713" y="10031968"/>
                <a:chExt cx="470909" cy="549762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EB41E3F-BA57-DB4D-A85A-F07967E416E2}"/>
                    </a:ext>
                  </a:extLst>
                </p:cNvPr>
                <p:cNvSpPr/>
                <p:nvPr/>
              </p:nvSpPr>
              <p:spPr>
                <a:xfrm>
                  <a:off x="15189942" y="10128106"/>
                  <a:ext cx="458451" cy="4473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9" h="360">
                      <a:moveTo>
                        <a:pt x="184" y="0"/>
                      </a:moveTo>
                      <a:lnTo>
                        <a:pt x="0" y="0"/>
                      </a:lnTo>
                      <a:lnTo>
                        <a:pt x="32" y="332"/>
                      </a:lnTo>
                      <a:cubicBezTo>
                        <a:pt x="32" y="347"/>
                        <a:pt x="100" y="360"/>
                        <a:pt x="184" y="360"/>
                      </a:cubicBezTo>
                      <a:cubicBezTo>
                        <a:pt x="268" y="360"/>
                        <a:pt x="336" y="347"/>
                        <a:pt x="336" y="332"/>
                      </a:cubicBezTo>
                      <a:lnTo>
                        <a:pt x="36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2" name="Freeform 881">
                  <a:extLst>
                    <a:ext uri="{FF2B5EF4-FFF2-40B4-BE49-F238E27FC236}">
                      <a16:creationId xmlns:a16="http://schemas.microsoft.com/office/drawing/2014/main" id="{F88F086E-4810-064B-8E39-CE90F400727A}"/>
                    </a:ext>
                  </a:extLst>
                </p:cNvPr>
                <p:cNvSpPr/>
                <p:nvPr/>
              </p:nvSpPr>
              <p:spPr>
                <a:xfrm>
                  <a:off x="15183713" y="10121871"/>
                  <a:ext cx="470909" cy="459859"/>
                </a:xfrm>
                <a:custGeom>
                  <a:avLst/>
                  <a:gdLst>
                    <a:gd name="connsiteX0" fmla="*/ 13704 w 470909"/>
                    <a:gd name="connsiteY0" fmla="*/ 13712 h 459859"/>
                    <a:gd name="connsiteX1" fmla="*/ 52215 w 470909"/>
                    <a:gd name="connsiteY1" fmla="*/ 417573 h 459859"/>
                    <a:gd name="connsiteX2" fmla="*/ 234834 w 470909"/>
                    <a:gd name="connsiteY2" fmla="*/ 446154 h 459859"/>
                    <a:gd name="connsiteX3" fmla="*/ 417452 w 470909"/>
                    <a:gd name="connsiteY3" fmla="*/ 418816 h 459859"/>
                    <a:gd name="connsiteX4" fmla="*/ 457206 w 470909"/>
                    <a:gd name="connsiteY4" fmla="*/ 13712 h 459859"/>
                    <a:gd name="connsiteX5" fmla="*/ 6213 w 470909"/>
                    <a:gd name="connsiteY5" fmla="*/ 0 h 459859"/>
                    <a:gd name="connsiteX6" fmla="*/ 464696 w 470909"/>
                    <a:gd name="connsiteY6" fmla="*/ 0 h 459859"/>
                    <a:gd name="connsiteX7" fmla="*/ 469667 w 470909"/>
                    <a:gd name="connsiteY7" fmla="*/ 2486 h 459859"/>
                    <a:gd name="connsiteX8" fmla="*/ 470909 w 470909"/>
                    <a:gd name="connsiteY8" fmla="*/ 7457 h 459859"/>
                    <a:gd name="connsiteX9" fmla="*/ 431149 w 470909"/>
                    <a:gd name="connsiteY9" fmla="*/ 418845 h 459859"/>
                    <a:gd name="connsiteX10" fmla="*/ 370266 w 470909"/>
                    <a:gd name="connsiteY10" fmla="*/ 449916 h 459859"/>
                    <a:gd name="connsiteX11" fmla="*/ 234833 w 470909"/>
                    <a:gd name="connsiteY11" fmla="*/ 459859 h 459859"/>
                    <a:gd name="connsiteX12" fmla="*/ 100643 w 470909"/>
                    <a:gd name="connsiteY12" fmla="*/ 449916 h 459859"/>
                    <a:gd name="connsiteX13" fmla="*/ 39760 w 470909"/>
                    <a:gd name="connsiteY13" fmla="*/ 418845 h 459859"/>
                    <a:gd name="connsiteX14" fmla="*/ 0 w 470909"/>
                    <a:gd name="connsiteY14" fmla="*/ 7457 h 459859"/>
                    <a:gd name="connsiteX15" fmla="*/ 1243 w 470909"/>
                    <a:gd name="connsiteY15" fmla="*/ 2486 h 459859"/>
                    <a:gd name="connsiteX16" fmla="*/ 6213 w 470909"/>
                    <a:gd name="connsiteY16" fmla="*/ 0 h 45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0909" h="459859">
                      <a:moveTo>
                        <a:pt x="13704" y="13712"/>
                      </a:moveTo>
                      <a:lnTo>
                        <a:pt x="52215" y="417573"/>
                      </a:lnTo>
                      <a:cubicBezTo>
                        <a:pt x="52215" y="426272"/>
                        <a:pt x="109361" y="446154"/>
                        <a:pt x="234834" y="446154"/>
                      </a:cubicBezTo>
                      <a:cubicBezTo>
                        <a:pt x="361549" y="446154"/>
                        <a:pt x="417452" y="426272"/>
                        <a:pt x="417452" y="418816"/>
                      </a:cubicBezTo>
                      <a:lnTo>
                        <a:pt x="457206" y="13712"/>
                      </a:lnTo>
                      <a:close/>
                      <a:moveTo>
                        <a:pt x="6213" y="0"/>
                      </a:moveTo>
                      <a:lnTo>
                        <a:pt x="464696" y="0"/>
                      </a:lnTo>
                      <a:cubicBezTo>
                        <a:pt x="467181" y="0"/>
                        <a:pt x="468424" y="1243"/>
                        <a:pt x="469667" y="2486"/>
                      </a:cubicBezTo>
                      <a:cubicBezTo>
                        <a:pt x="470909" y="3729"/>
                        <a:pt x="470909" y="6214"/>
                        <a:pt x="470909" y="7457"/>
                      </a:cubicBezTo>
                      <a:lnTo>
                        <a:pt x="431149" y="418845"/>
                      </a:lnTo>
                      <a:cubicBezTo>
                        <a:pt x="431149" y="426302"/>
                        <a:pt x="424936" y="439973"/>
                        <a:pt x="370266" y="449916"/>
                      </a:cubicBezTo>
                      <a:cubicBezTo>
                        <a:pt x="334234" y="456130"/>
                        <a:pt x="285776" y="459859"/>
                        <a:pt x="234833" y="459859"/>
                      </a:cubicBezTo>
                      <a:cubicBezTo>
                        <a:pt x="183891" y="459859"/>
                        <a:pt x="136675" y="456130"/>
                        <a:pt x="100643" y="449916"/>
                      </a:cubicBezTo>
                      <a:cubicBezTo>
                        <a:pt x="45973" y="439973"/>
                        <a:pt x="39760" y="426302"/>
                        <a:pt x="39760" y="418845"/>
                      </a:cubicBezTo>
                      <a:lnTo>
                        <a:pt x="0" y="7457"/>
                      </a:lnTo>
                      <a:cubicBezTo>
                        <a:pt x="0" y="6214"/>
                        <a:pt x="0" y="3729"/>
                        <a:pt x="1243" y="2486"/>
                      </a:cubicBezTo>
                      <a:cubicBezTo>
                        <a:pt x="2485" y="1243"/>
                        <a:pt x="3728" y="0"/>
                        <a:pt x="62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82BB507E-E8EE-3F4D-9D0C-1843073DBFCE}"/>
                    </a:ext>
                  </a:extLst>
                </p:cNvPr>
                <p:cNvSpPr/>
                <p:nvPr/>
              </p:nvSpPr>
              <p:spPr>
                <a:xfrm>
                  <a:off x="15183713" y="10078257"/>
                  <a:ext cx="470909" cy="984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9" h="80">
                      <a:moveTo>
                        <a:pt x="189" y="0"/>
                      </a:moveTo>
                      <a:cubicBezTo>
                        <a:pt x="124" y="0"/>
                        <a:pt x="0" y="9"/>
                        <a:pt x="0" y="40"/>
                      </a:cubicBezTo>
                      <a:cubicBezTo>
                        <a:pt x="0" y="71"/>
                        <a:pt x="124" y="80"/>
                        <a:pt x="189" y="80"/>
                      </a:cubicBezTo>
                      <a:cubicBezTo>
                        <a:pt x="255" y="80"/>
                        <a:pt x="379" y="71"/>
                        <a:pt x="379" y="40"/>
                      </a:cubicBezTo>
                      <a:cubicBezTo>
                        <a:pt x="379" y="9"/>
                        <a:pt x="255" y="0"/>
                        <a:pt x="1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718636F-F637-4442-992D-660A81AD5608}"/>
                    </a:ext>
                  </a:extLst>
                </p:cNvPr>
                <p:cNvSpPr/>
                <p:nvPr/>
              </p:nvSpPr>
              <p:spPr>
                <a:xfrm>
                  <a:off x="15189942" y="10038377"/>
                  <a:ext cx="434781" cy="130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0" h="106">
                      <a:moveTo>
                        <a:pt x="171" y="38"/>
                      </a:moveTo>
                      <a:cubicBezTo>
                        <a:pt x="75" y="39"/>
                        <a:pt x="0" y="54"/>
                        <a:pt x="0" y="72"/>
                      </a:cubicBezTo>
                      <a:cubicBezTo>
                        <a:pt x="0" y="91"/>
                        <a:pt x="83" y="106"/>
                        <a:pt x="184" y="106"/>
                      </a:cubicBezTo>
                      <a:cubicBezTo>
                        <a:pt x="197" y="106"/>
                        <a:pt x="209" y="106"/>
                        <a:pt x="220" y="106"/>
                      </a:cubicBezTo>
                      <a:cubicBezTo>
                        <a:pt x="220" y="106"/>
                        <a:pt x="383" y="18"/>
                        <a:pt x="344" y="2"/>
                      </a:cubicBezTo>
                      <a:cubicBezTo>
                        <a:pt x="314" y="-10"/>
                        <a:pt x="171" y="38"/>
                        <a:pt x="171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3" name="Freeform 882">
                  <a:extLst>
                    <a:ext uri="{FF2B5EF4-FFF2-40B4-BE49-F238E27FC236}">
                      <a16:creationId xmlns:a16="http://schemas.microsoft.com/office/drawing/2014/main" id="{42DE6E30-745D-3842-ABED-3F8208EC1233}"/>
                    </a:ext>
                  </a:extLst>
                </p:cNvPr>
                <p:cNvSpPr/>
                <p:nvPr/>
              </p:nvSpPr>
              <p:spPr>
                <a:xfrm>
                  <a:off x="15183713" y="10031968"/>
                  <a:ext cx="447271" cy="144741"/>
                </a:xfrm>
                <a:custGeom>
                  <a:avLst/>
                  <a:gdLst>
                    <a:gd name="connsiteX0" fmla="*/ 416149 w 447271"/>
                    <a:gd name="connsiteY0" fmla="*/ 12640 h 144741"/>
                    <a:gd name="connsiteX1" fmla="*/ 221135 w 447271"/>
                    <a:gd name="connsiteY1" fmla="*/ 59504 h 144741"/>
                    <a:gd name="connsiteX2" fmla="*/ 218651 w 447271"/>
                    <a:gd name="connsiteY2" fmla="*/ 59504 h 144741"/>
                    <a:gd name="connsiteX3" fmla="*/ 12458 w 447271"/>
                    <a:gd name="connsiteY3" fmla="*/ 95268 h 144741"/>
                    <a:gd name="connsiteX4" fmla="*/ 234799 w 447271"/>
                    <a:gd name="connsiteY4" fmla="*/ 131032 h 144741"/>
                    <a:gd name="connsiteX5" fmla="*/ 277031 w 447271"/>
                    <a:gd name="connsiteY5" fmla="*/ 131032 h 144741"/>
                    <a:gd name="connsiteX6" fmla="*/ 434781 w 447271"/>
                    <a:gd name="connsiteY6" fmla="*/ 17573 h 144741"/>
                    <a:gd name="connsiteX7" fmla="*/ 431055 w 447271"/>
                    <a:gd name="connsiteY7" fmla="*/ 15106 h 144741"/>
                    <a:gd name="connsiteX8" fmla="*/ 416149 w 447271"/>
                    <a:gd name="connsiteY8" fmla="*/ 12640 h 144741"/>
                    <a:gd name="connsiteX9" fmla="*/ 389335 w 447271"/>
                    <a:gd name="connsiteY9" fmla="*/ 2302 h 144741"/>
                    <a:gd name="connsiteX10" fmla="*/ 436058 w 447271"/>
                    <a:gd name="connsiteY10" fmla="*/ 2649 h 144741"/>
                    <a:gd name="connsiteX11" fmla="*/ 447239 w 447271"/>
                    <a:gd name="connsiteY11" fmla="*/ 17476 h 144741"/>
                    <a:gd name="connsiteX12" fmla="*/ 283251 w 447271"/>
                    <a:gd name="connsiteY12" fmla="*/ 143505 h 144741"/>
                    <a:gd name="connsiteX13" fmla="*/ 279524 w 447271"/>
                    <a:gd name="connsiteY13" fmla="*/ 143505 h 144741"/>
                    <a:gd name="connsiteX14" fmla="*/ 234800 w 447271"/>
                    <a:gd name="connsiteY14" fmla="*/ 144741 h 144741"/>
                    <a:gd name="connsiteX15" fmla="*/ 0 w 447271"/>
                    <a:gd name="connsiteY15" fmla="*/ 95318 h 144741"/>
                    <a:gd name="connsiteX16" fmla="*/ 218650 w 447271"/>
                    <a:gd name="connsiteY16" fmla="*/ 47130 h 144741"/>
                    <a:gd name="connsiteX17" fmla="*/ 389335 w 447271"/>
                    <a:gd name="connsiteY17" fmla="*/ 2302 h 144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7271" h="144741">
                      <a:moveTo>
                        <a:pt x="416149" y="12640"/>
                      </a:moveTo>
                      <a:cubicBezTo>
                        <a:pt x="371433" y="12640"/>
                        <a:pt x="264610" y="44704"/>
                        <a:pt x="221135" y="59504"/>
                      </a:cubicBezTo>
                      <a:cubicBezTo>
                        <a:pt x="221135" y="59504"/>
                        <a:pt x="219893" y="59504"/>
                        <a:pt x="218651" y="59504"/>
                      </a:cubicBezTo>
                      <a:cubicBezTo>
                        <a:pt x="82017" y="61970"/>
                        <a:pt x="12458" y="82935"/>
                        <a:pt x="12458" y="95268"/>
                      </a:cubicBezTo>
                      <a:cubicBezTo>
                        <a:pt x="12458" y="108834"/>
                        <a:pt x="89470" y="131032"/>
                        <a:pt x="234799" y="131032"/>
                      </a:cubicBezTo>
                      <a:cubicBezTo>
                        <a:pt x="249704" y="131032"/>
                        <a:pt x="264610" y="131032"/>
                        <a:pt x="277031" y="131032"/>
                      </a:cubicBezTo>
                      <a:cubicBezTo>
                        <a:pt x="355285" y="89102"/>
                        <a:pt x="436023" y="34838"/>
                        <a:pt x="434781" y="17573"/>
                      </a:cubicBezTo>
                      <a:cubicBezTo>
                        <a:pt x="434781" y="17573"/>
                        <a:pt x="434781" y="16340"/>
                        <a:pt x="431055" y="15106"/>
                      </a:cubicBezTo>
                      <a:cubicBezTo>
                        <a:pt x="428570" y="13873"/>
                        <a:pt x="422360" y="12640"/>
                        <a:pt x="416149" y="12640"/>
                      </a:cubicBezTo>
                      <a:close/>
                      <a:moveTo>
                        <a:pt x="389335" y="2302"/>
                      </a:moveTo>
                      <a:cubicBezTo>
                        <a:pt x="409814" y="-594"/>
                        <a:pt x="426741" y="-1058"/>
                        <a:pt x="436058" y="2649"/>
                      </a:cubicBezTo>
                      <a:cubicBezTo>
                        <a:pt x="445997" y="6356"/>
                        <a:pt x="447239" y="13769"/>
                        <a:pt x="447239" y="17476"/>
                      </a:cubicBezTo>
                      <a:cubicBezTo>
                        <a:pt x="449724" y="52072"/>
                        <a:pt x="310583" y="128678"/>
                        <a:pt x="283251" y="143505"/>
                      </a:cubicBezTo>
                      <a:cubicBezTo>
                        <a:pt x="282009" y="143505"/>
                        <a:pt x="280767" y="143505"/>
                        <a:pt x="279524" y="143505"/>
                      </a:cubicBezTo>
                      <a:cubicBezTo>
                        <a:pt x="265859" y="143505"/>
                        <a:pt x="250951" y="144741"/>
                        <a:pt x="234800" y="144741"/>
                      </a:cubicBezTo>
                      <a:cubicBezTo>
                        <a:pt x="154049" y="144741"/>
                        <a:pt x="0" y="133621"/>
                        <a:pt x="0" y="95318"/>
                      </a:cubicBezTo>
                      <a:cubicBezTo>
                        <a:pt x="0" y="59486"/>
                        <a:pt x="136656" y="48366"/>
                        <a:pt x="218650" y="47130"/>
                      </a:cubicBezTo>
                      <a:cubicBezTo>
                        <a:pt x="234490" y="41570"/>
                        <a:pt x="327898" y="10989"/>
                        <a:pt x="389335" y="23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3FA148CE-3947-5947-944B-658C02186B4B}"/>
                    </a:ext>
                  </a:extLst>
                </p:cNvPr>
                <p:cNvSpPr/>
                <p:nvPr/>
              </p:nvSpPr>
              <p:spPr>
                <a:xfrm>
                  <a:off x="15204891" y="10258960"/>
                  <a:ext cx="428552" cy="2243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5" h="181">
                      <a:moveTo>
                        <a:pt x="345" y="13"/>
                      </a:moveTo>
                      <a:cubicBezTo>
                        <a:pt x="328" y="22"/>
                        <a:pt x="290" y="29"/>
                        <a:pt x="242" y="33"/>
                      </a:cubicBezTo>
                      <a:cubicBezTo>
                        <a:pt x="225" y="13"/>
                        <a:pt x="200" y="0"/>
                        <a:pt x="172" y="0"/>
                      </a:cubicBezTo>
                      <a:cubicBezTo>
                        <a:pt x="145" y="0"/>
                        <a:pt x="120" y="13"/>
                        <a:pt x="103" y="33"/>
                      </a:cubicBezTo>
                      <a:cubicBezTo>
                        <a:pt x="55" y="29"/>
                        <a:pt x="18" y="22"/>
                        <a:pt x="0" y="13"/>
                      </a:cubicBezTo>
                      <a:lnTo>
                        <a:pt x="11" y="130"/>
                      </a:lnTo>
                      <a:cubicBezTo>
                        <a:pt x="30" y="136"/>
                        <a:pt x="61" y="141"/>
                        <a:pt x="99" y="144"/>
                      </a:cubicBezTo>
                      <a:cubicBezTo>
                        <a:pt x="116" y="167"/>
                        <a:pt x="142" y="181"/>
                        <a:pt x="172" y="181"/>
                      </a:cubicBezTo>
                      <a:cubicBezTo>
                        <a:pt x="203" y="181"/>
                        <a:pt x="229" y="167"/>
                        <a:pt x="245" y="144"/>
                      </a:cubicBezTo>
                      <a:cubicBezTo>
                        <a:pt x="283" y="141"/>
                        <a:pt x="315" y="136"/>
                        <a:pt x="334" y="1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4" name="Freeform 883">
                  <a:extLst>
                    <a:ext uri="{FF2B5EF4-FFF2-40B4-BE49-F238E27FC236}">
                      <a16:creationId xmlns:a16="http://schemas.microsoft.com/office/drawing/2014/main" id="{8C84857E-5677-F047-A84A-2E4A16537752}"/>
                    </a:ext>
                  </a:extLst>
                </p:cNvPr>
                <p:cNvSpPr/>
                <p:nvPr/>
              </p:nvSpPr>
              <p:spPr>
                <a:xfrm>
                  <a:off x="15197417" y="10252729"/>
                  <a:ext cx="443502" cy="238030"/>
                </a:xfrm>
                <a:custGeom>
                  <a:avLst/>
                  <a:gdLst>
                    <a:gd name="connsiteX0" fmla="*/ 221129 w 443502"/>
                    <a:gd name="connsiteY0" fmla="*/ 13708 h 238030"/>
                    <a:gd name="connsiteX1" fmla="*/ 140396 w 443502"/>
                    <a:gd name="connsiteY1" fmla="*/ 52115 h 238030"/>
                    <a:gd name="connsiteX2" fmla="*/ 134186 w 443502"/>
                    <a:gd name="connsiteY2" fmla="*/ 53354 h 238030"/>
                    <a:gd name="connsiteX3" fmla="*/ 14949 w 443502"/>
                    <a:gd name="connsiteY3" fmla="*/ 33531 h 238030"/>
                    <a:gd name="connsiteX4" fmla="*/ 27370 w 443502"/>
                    <a:gd name="connsiteY4" fmla="*/ 161142 h 238030"/>
                    <a:gd name="connsiteX5" fmla="*/ 130460 w 443502"/>
                    <a:gd name="connsiteY5" fmla="*/ 178487 h 238030"/>
                    <a:gd name="connsiteX6" fmla="*/ 136670 w 443502"/>
                    <a:gd name="connsiteY6" fmla="*/ 180965 h 238030"/>
                    <a:gd name="connsiteX7" fmla="*/ 221129 w 443502"/>
                    <a:gd name="connsiteY7" fmla="*/ 225567 h 238030"/>
                    <a:gd name="connsiteX8" fmla="*/ 306831 w 443502"/>
                    <a:gd name="connsiteY8" fmla="*/ 180965 h 238030"/>
                    <a:gd name="connsiteX9" fmla="*/ 311799 w 443502"/>
                    <a:gd name="connsiteY9" fmla="*/ 178487 h 238030"/>
                    <a:gd name="connsiteX10" fmla="*/ 416131 w 443502"/>
                    <a:gd name="connsiteY10" fmla="*/ 161142 h 238030"/>
                    <a:gd name="connsiteX11" fmla="*/ 428552 w 443502"/>
                    <a:gd name="connsiteY11" fmla="*/ 33531 h 238030"/>
                    <a:gd name="connsiteX12" fmla="*/ 309315 w 443502"/>
                    <a:gd name="connsiteY12" fmla="*/ 53354 h 238030"/>
                    <a:gd name="connsiteX13" fmla="*/ 303105 w 443502"/>
                    <a:gd name="connsiteY13" fmla="*/ 52115 h 238030"/>
                    <a:gd name="connsiteX14" fmla="*/ 221129 w 443502"/>
                    <a:gd name="connsiteY14" fmla="*/ 13708 h 238030"/>
                    <a:gd name="connsiteX15" fmla="*/ 221130 w 443502"/>
                    <a:gd name="connsiteY15" fmla="*/ 0 h 238030"/>
                    <a:gd name="connsiteX16" fmla="*/ 310576 w 443502"/>
                    <a:gd name="connsiteY16" fmla="*/ 39672 h 238030"/>
                    <a:gd name="connsiteX17" fmla="*/ 433564 w 443502"/>
                    <a:gd name="connsiteY17" fmla="*/ 16117 h 238030"/>
                    <a:gd name="connsiteX18" fmla="*/ 439775 w 443502"/>
                    <a:gd name="connsiteY18" fmla="*/ 17356 h 238030"/>
                    <a:gd name="connsiteX19" fmla="*/ 443502 w 443502"/>
                    <a:gd name="connsiteY19" fmla="*/ 23555 h 238030"/>
                    <a:gd name="connsiteX20" fmla="*/ 428594 w 443502"/>
                    <a:gd name="connsiteY20" fmla="*/ 167365 h 238030"/>
                    <a:gd name="connsiteX21" fmla="*/ 423625 w 443502"/>
                    <a:gd name="connsiteY21" fmla="*/ 172324 h 238030"/>
                    <a:gd name="connsiteX22" fmla="*/ 316787 w 443502"/>
                    <a:gd name="connsiteY22" fmla="*/ 192160 h 238030"/>
                    <a:gd name="connsiteX23" fmla="*/ 221130 w 443502"/>
                    <a:gd name="connsiteY23" fmla="*/ 238030 h 238030"/>
                    <a:gd name="connsiteX24" fmla="*/ 126715 w 443502"/>
                    <a:gd name="connsiteY24" fmla="*/ 192160 h 238030"/>
                    <a:gd name="connsiteX25" fmla="*/ 18635 w 443502"/>
                    <a:gd name="connsiteY25" fmla="*/ 172324 h 238030"/>
                    <a:gd name="connsiteX26" fmla="*/ 14908 w 443502"/>
                    <a:gd name="connsiteY26" fmla="*/ 167365 h 238030"/>
                    <a:gd name="connsiteX27" fmla="*/ 0 w 443502"/>
                    <a:gd name="connsiteY27" fmla="*/ 23555 h 238030"/>
                    <a:gd name="connsiteX28" fmla="*/ 3727 w 443502"/>
                    <a:gd name="connsiteY28" fmla="*/ 17356 h 238030"/>
                    <a:gd name="connsiteX29" fmla="*/ 9938 w 443502"/>
                    <a:gd name="connsiteY29" fmla="*/ 16117 h 238030"/>
                    <a:gd name="connsiteX30" fmla="*/ 132926 w 443502"/>
                    <a:gd name="connsiteY30" fmla="*/ 39672 h 238030"/>
                    <a:gd name="connsiteX31" fmla="*/ 221130 w 443502"/>
                    <a:gd name="connsiteY31" fmla="*/ 0 h 238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43502" h="238030">
                      <a:moveTo>
                        <a:pt x="221129" y="13708"/>
                      </a:moveTo>
                      <a:cubicBezTo>
                        <a:pt x="190078" y="13708"/>
                        <a:pt x="160269" y="27336"/>
                        <a:pt x="140396" y="52115"/>
                      </a:cubicBezTo>
                      <a:cubicBezTo>
                        <a:pt x="139154" y="53354"/>
                        <a:pt x="136670" y="53354"/>
                        <a:pt x="134186" y="53354"/>
                      </a:cubicBezTo>
                      <a:cubicBezTo>
                        <a:pt x="82020" y="49637"/>
                        <a:pt x="39790" y="42204"/>
                        <a:pt x="14949" y="33531"/>
                      </a:cubicBezTo>
                      <a:lnTo>
                        <a:pt x="27370" y="161142"/>
                      </a:lnTo>
                      <a:cubicBezTo>
                        <a:pt x="50968" y="168576"/>
                        <a:pt x="88230" y="174770"/>
                        <a:pt x="130460" y="178487"/>
                      </a:cubicBezTo>
                      <a:cubicBezTo>
                        <a:pt x="132944" y="178487"/>
                        <a:pt x="134186" y="179726"/>
                        <a:pt x="136670" y="180965"/>
                      </a:cubicBezTo>
                      <a:cubicBezTo>
                        <a:pt x="156543" y="208222"/>
                        <a:pt x="187594" y="225567"/>
                        <a:pt x="221129" y="225567"/>
                      </a:cubicBezTo>
                      <a:cubicBezTo>
                        <a:pt x="255907" y="225567"/>
                        <a:pt x="286958" y="208222"/>
                        <a:pt x="306831" y="180965"/>
                      </a:cubicBezTo>
                      <a:cubicBezTo>
                        <a:pt x="309315" y="179726"/>
                        <a:pt x="310557" y="178487"/>
                        <a:pt x="311799" y="178487"/>
                      </a:cubicBezTo>
                      <a:cubicBezTo>
                        <a:pt x="355271" y="174770"/>
                        <a:pt x="392533" y="168576"/>
                        <a:pt x="416131" y="161142"/>
                      </a:cubicBezTo>
                      <a:lnTo>
                        <a:pt x="428552" y="33531"/>
                      </a:lnTo>
                      <a:cubicBezTo>
                        <a:pt x="403711" y="42204"/>
                        <a:pt x="360239" y="49637"/>
                        <a:pt x="309315" y="53354"/>
                      </a:cubicBezTo>
                      <a:cubicBezTo>
                        <a:pt x="306831" y="53354"/>
                        <a:pt x="304347" y="53354"/>
                        <a:pt x="303105" y="52115"/>
                      </a:cubicBezTo>
                      <a:cubicBezTo>
                        <a:pt x="283232" y="27336"/>
                        <a:pt x="253423" y="13708"/>
                        <a:pt x="221129" y="13708"/>
                      </a:cubicBezTo>
                      <a:close/>
                      <a:moveTo>
                        <a:pt x="221130" y="0"/>
                      </a:moveTo>
                      <a:cubicBezTo>
                        <a:pt x="255914" y="0"/>
                        <a:pt x="288214" y="14877"/>
                        <a:pt x="310576" y="39672"/>
                      </a:cubicBezTo>
                      <a:cubicBezTo>
                        <a:pt x="367722" y="35952"/>
                        <a:pt x="412444" y="27274"/>
                        <a:pt x="433564" y="16117"/>
                      </a:cubicBezTo>
                      <a:cubicBezTo>
                        <a:pt x="436048" y="16117"/>
                        <a:pt x="438533" y="16117"/>
                        <a:pt x="439775" y="17356"/>
                      </a:cubicBezTo>
                      <a:cubicBezTo>
                        <a:pt x="442260" y="18596"/>
                        <a:pt x="443502" y="21076"/>
                        <a:pt x="443502" y="23555"/>
                      </a:cubicBezTo>
                      <a:lnTo>
                        <a:pt x="428594" y="167365"/>
                      </a:lnTo>
                      <a:cubicBezTo>
                        <a:pt x="428594" y="169844"/>
                        <a:pt x="427352" y="172324"/>
                        <a:pt x="423625" y="172324"/>
                      </a:cubicBezTo>
                      <a:cubicBezTo>
                        <a:pt x="400021" y="181002"/>
                        <a:pt x="361510" y="188440"/>
                        <a:pt x="316787" y="192160"/>
                      </a:cubicBezTo>
                      <a:cubicBezTo>
                        <a:pt x="293183" y="220674"/>
                        <a:pt x="258399" y="238030"/>
                        <a:pt x="221130" y="238030"/>
                      </a:cubicBezTo>
                      <a:cubicBezTo>
                        <a:pt x="185103" y="238030"/>
                        <a:pt x="150319" y="220674"/>
                        <a:pt x="126715" y="192160"/>
                      </a:cubicBezTo>
                      <a:cubicBezTo>
                        <a:pt x="81992" y="188440"/>
                        <a:pt x="43481" y="181002"/>
                        <a:pt x="18635" y="172324"/>
                      </a:cubicBezTo>
                      <a:cubicBezTo>
                        <a:pt x="16150" y="172324"/>
                        <a:pt x="14908" y="169844"/>
                        <a:pt x="14908" y="167365"/>
                      </a:cubicBezTo>
                      <a:lnTo>
                        <a:pt x="0" y="23555"/>
                      </a:lnTo>
                      <a:cubicBezTo>
                        <a:pt x="0" y="21076"/>
                        <a:pt x="1242" y="18596"/>
                        <a:pt x="3727" y="17356"/>
                      </a:cubicBezTo>
                      <a:cubicBezTo>
                        <a:pt x="4969" y="16117"/>
                        <a:pt x="7454" y="16117"/>
                        <a:pt x="9938" y="16117"/>
                      </a:cubicBezTo>
                      <a:cubicBezTo>
                        <a:pt x="31058" y="27274"/>
                        <a:pt x="75780" y="35952"/>
                        <a:pt x="132926" y="39672"/>
                      </a:cubicBezTo>
                      <a:cubicBezTo>
                        <a:pt x="155288" y="14877"/>
                        <a:pt x="187588" y="0"/>
                        <a:pt x="2211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7" name="Group 966">
                <a:extLst>
                  <a:ext uri="{FF2B5EF4-FFF2-40B4-BE49-F238E27FC236}">
                    <a16:creationId xmlns:a16="http://schemas.microsoft.com/office/drawing/2014/main" id="{CEEFE9C3-3469-574C-8D53-A32986F752E4}"/>
                  </a:ext>
                </a:extLst>
              </p:cNvPr>
              <p:cNvGrpSpPr/>
              <p:nvPr/>
            </p:nvGrpSpPr>
            <p:grpSpPr>
              <a:xfrm>
                <a:off x="17097247" y="6492855"/>
                <a:ext cx="547456" cy="553326"/>
                <a:chOff x="17097247" y="6492855"/>
                <a:chExt cx="547456" cy="553326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FC69C0F9-8D98-7E45-B85C-ECB6A80C22F8}"/>
                    </a:ext>
                  </a:extLst>
                </p:cNvPr>
                <p:cNvSpPr/>
                <p:nvPr/>
              </p:nvSpPr>
              <p:spPr>
                <a:xfrm>
                  <a:off x="17104720" y="6500332"/>
                  <a:ext cx="533199" cy="5396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9" h="434">
                      <a:moveTo>
                        <a:pt x="418" y="391"/>
                      </a:moveTo>
                      <a:lnTo>
                        <a:pt x="42" y="391"/>
                      </a:lnTo>
                      <a:lnTo>
                        <a:pt x="42" y="42"/>
                      </a:lnTo>
                      <a:lnTo>
                        <a:pt x="272" y="42"/>
                      </a:lnTo>
                      <a:cubicBezTo>
                        <a:pt x="262" y="27"/>
                        <a:pt x="252" y="14"/>
                        <a:pt x="241" y="0"/>
                      </a:cubicBezTo>
                      <a:lnTo>
                        <a:pt x="21" y="0"/>
                      </a:lnTo>
                      <a:cubicBezTo>
                        <a:pt x="9" y="0"/>
                        <a:pt x="0" y="9"/>
                        <a:pt x="0" y="21"/>
                      </a:cubicBezTo>
                      <a:lnTo>
                        <a:pt x="0" y="413"/>
                      </a:lnTo>
                      <a:cubicBezTo>
                        <a:pt x="0" y="424"/>
                        <a:pt x="9" y="434"/>
                        <a:pt x="21" y="434"/>
                      </a:cubicBezTo>
                      <a:lnTo>
                        <a:pt x="429" y="434"/>
                      </a:lnTo>
                      <a:cubicBezTo>
                        <a:pt x="426" y="420"/>
                        <a:pt x="422" y="406"/>
                        <a:pt x="418" y="39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5" name="Freeform 884">
                  <a:extLst>
                    <a:ext uri="{FF2B5EF4-FFF2-40B4-BE49-F238E27FC236}">
                      <a16:creationId xmlns:a16="http://schemas.microsoft.com/office/drawing/2014/main" id="{0DFA63BD-FF58-164A-9CC2-621CC86EDF3E}"/>
                    </a:ext>
                  </a:extLst>
                </p:cNvPr>
                <p:cNvSpPr/>
                <p:nvPr/>
              </p:nvSpPr>
              <p:spPr>
                <a:xfrm>
                  <a:off x="17097247" y="6492855"/>
                  <a:ext cx="547456" cy="553326"/>
                </a:xfrm>
                <a:custGeom>
                  <a:avLst/>
                  <a:gdLst>
                    <a:gd name="connsiteX0" fmla="*/ 33590 w 547456"/>
                    <a:gd name="connsiteY0" fmla="*/ 13708 h 553326"/>
                    <a:gd name="connsiteX1" fmla="*/ 13704 w 547456"/>
                    <a:gd name="connsiteY1" fmla="*/ 33601 h 553326"/>
                    <a:gd name="connsiteX2" fmla="*/ 13704 w 547456"/>
                    <a:gd name="connsiteY2" fmla="*/ 520971 h 553326"/>
                    <a:gd name="connsiteX3" fmla="*/ 33590 w 547456"/>
                    <a:gd name="connsiteY3" fmla="*/ 540863 h 553326"/>
                    <a:gd name="connsiteX4" fmla="*/ 533200 w 547456"/>
                    <a:gd name="connsiteY4" fmla="*/ 540863 h 553326"/>
                    <a:gd name="connsiteX5" fmla="*/ 523258 w 547456"/>
                    <a:gd name="connsiteY5" fmla="*/ 501078 h 553326"/>
                    <a:gd name="connsiteX6" fmla="*/ 59690 w 547456"/>
                    <a:gd name="connsiteY6" fmla="*/ 501078 h 553326"/>
                    <a:gd name="connsiteX7" fmla="*/ 53474 w 547456"/>
                    <a:gd name="connsiteY7" fmla="*/ 493618 h 553326"/>
                    <a:gd name="connsiteX8" fmla="*/ 53474 w 547456"/>
                    <a:gd name="connsiteY8" fmla="*/ 59710 h 553326"/>
                    <a:gd name="connsiteX9" fmla="*/ 59690 w 547456"/>
                    <a:gd name="connsiteY9" fmla="*/ 53494 h 553326"/>
                    <a:gd name="connsiteX10" fmla="*/ 333108 w 547456"/>
                    <a:gd name="connsiteY10" fmla="*/ 53494 h 553326"/>
                    <a:gd name="connsiteX11" fmla="*/ 304522 w 547456"/>
                    <a:gd name="connsiteY11" fmla="*/ 13708 h 553326"/>
                    <a:gd name="connsiteX12" fmla="*/ 33560 w 547456"/>
                    <a:gd name="connsiteY12" fmla="*/ 0 h 553326"/>
                    <a:gd name="connsiteX13" fmla="*/ 307012 w 547456"/>
                    <a:gd name="connsiteY13" fmla="*/ 0 h 553326"/>
                    <a:gd name="connsiteX14" fmla="*/ 313228 w 547456"/>
                    <a:gd name="connsiteY14" fmla="*/ 2487 h 553326"/>
                    <a:gd name="connsiteX15" fmla="*/ 350516 w 547456"/>
                    <a:gd name="connsiteY15" fmla="*/ 55955 h 553326"/>
                    <a:gd name="connsiteX16" fmla="*/ 351760 w 547456"/>
                    <a:gd name="connsiteY16" fmla="*/ 63415 h 553326"/>
                    <a:gd name="connsiteX17" fmla="*/ 345544 w 547456"/>
                    <a:gd name="connsiteY17" fmla="*/ 67145 h 553326"/>
                    <a:gd name="connsiteX18" fmla="*/ 67120 w 547456"/>
                    <a:gd name="connsiteY18" fmla="*/ 67145 h 553326"/>
                    <a:gd name="connsiteX19" fmla="*/ 67120 w 547456"/>
                    <a:gd name="connsiteY19" fmla="*/ 488668 h 553326"/>
                    <a:gd name="connsiteX20" fmla="*/ 527016 w 547456"/>
                    <a:gd name="connsiteY20" fmla="*/ 488668 h 553326"/>
                    <a:gd name="connsiteX21" fmla="*/ 534474 w 547456"/>
                    <a:gd name="connsiteY21" fmla="*/ 492398 h 553326"/>
                    <a:gd name="connsiteX22" fmla="*/ 546904 w 547456"/>
                    <a:gd name="connsiteY22" fmla="*/ 545866 h 553326"/>
                    <a:gd name="connsiteX23" fmla="*/ 546904 w 547456"/>
                    <a:gd name="connsiteY23" fmla="*/ 550839 h 553326"/>
                    <a:gd name="connsiteX24" fmla="*/ 540690 w 547456"/>
                    <a:gd name="connsiteY24" fmla="*/ 553326 h 553326"/>
                    <a:gd name="connsiteX25" fmla="*/ 33560 w 547456"/>
                    <a:gd name="connsiteY25" fmla="*/ 553326 h 553326"/>
                    <a:gd name="connsiteX26" fmla="*/ 0 w 547456"/>
                    <a:gd name="connsiteY26" fmla="*/ 520997 h 553326"/>
                    <a:gd name="connsiteX27" fmla="*/ 0 w 547456"/>
                    <a:gd name="connsiteY27" fmla="*/ 33573 h 553326"/>
                    <a:gd name="connsiteX28" fmla="*/ 33560 w 547456"/>
                    <a:gd name="connsiteY28" fmla="*/ 0 h 55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7456" h="553326">
                      <a:moveTo>
                        <a:pt x="33590" y="13708"/>
                      </a:moveTo>
                      <a:cubicBezTo>
                        <a:pt x="22404" y="13708"/>
                        <a:pt x="13704" y="22411"/>
                        <a:pt x="13704" y="33601"/>
                      </a:cubicBezTo>
                      <a:lnTo>
                        <a:pt x="13704" y="520971"/>
                      </a:lnTo>
                      <a:cubicBezTo>
                        <a:pt x="13704" y="530917"/>
                        <a:pt x="22404" y="540863"/>
                        <a:pt x="33590" y="540863"/>
                      </a:cubicBezTo>
                      <a:lnTo>
                        <a:pt x="533200" y="540863"/>
                      </a:lnTo>
                      <a:cubicBezTo>
                        <a:pt x="529472" y="528430"/>
                        <a:pt x="525744" y="514754"/>
                        <a:pt x="523258" y="501078"/>
                      </a:cubicBezTo>
                      <a:lnTo>
                        <a:pt x="59690" y="501078"/>
                      </a:lnTo>
                      <a:cubicBezTo>
                        <a:pt x="55960" y="501078"/>
                        <a:pt x="53474" y="497348"/>
                        <a:pt x="53474" y="493618"/>
                      </a:cubicBezTo>
                      <a:lnTo>
                        <a:pt x="53474" y="59710"/>
                      </a:lnTo>
                      <a:cubicBezTo>
                        <a:pt x="53474" y="55980"/>
                        <a:pt x="55960" y="53494"/>
                        <a:pt x="59690" y="53494"/>
                      </a:cubicBezTo>
                      <a:lnTo>
                        <a:pt x="333108" y="53494"/>
                      </a:lnTo>
                      <a:cubicBezTo>
                        <a:pt x="324408" y="39817"/>
                        <a:pt x="314466" y="26141"/>
                        <a:pt x="304522" y="13708"/>
                      </a:cubicBezTo>
                      <a:close/>
                      <a:moveTo>
                        <a:pt x="33560" y="0"/>
                      </a:moveTo>
                      <a:lnTo>
                        <a:pt x="307012" y="0"/>
                      </a:lnTo>
                      <a:cubicBezTo>
                        <a:pt x="309498" y="0"/>
                        <a:pt x="311984" y="1244"/>
                        <a:pt x="313228" y="2487"/>
                      </a:cubicBezTo>
                      <a:cubicBezTo>
                        <a:pt x="326900" y="19895"/>
                        <a:pt x="339330" y="38547"/>
                        <a:pt x="350516" y="55955"/>
                      </a:cubicBezTo>
                      <a:cubicBezTo>
                        <a:pt x="353002" y="58441"/>
                        <a:pt x="353002" y="60928"/>
                        <a:pt x="351760" y="63415"/>
                      </a:cubicBezTo>
                      <a:cubicBezTo>
                        <a:pt x="350516" y="64659"/>
                        <a:pt x="348030" y="67145"/>
                        <a:pt x="345544" y="67145"/>
                      </a:cubicBezTo>
                      <a:lnTo>
                        <a:pt x="67120" y="67145"/>
                      </a:lnTo>
                      <a:lnTo>
                        <a:pt x="67120" y="488668"/>
                      </a:lnTo>
                      <a:lnTo>
                        <a:pt x="527016" y="488668"/>
                      </a:lnTo>
                      <a:cubicBezTo>
                        <a:pt x="530746" y="488668"/>
                        <a:pt x="533232" y="489911"/>
                        <a:pt x="534474" y="492398"/>
                      </a:cubicBezTo>
                      <a:cubicBezTo>
                        <a:pt x="539446" y="512293"/>
                        <a:pt x="543176" y="528458"/>
                        <a:pt x="546904" y="545866"/>
                      </a:cubicBezTo>
                      <a:cubicBezTo>
                        <a:pt x="548146" y="547109"/>
                        <a:pt x="546904" y="549596"/>
                        <a:pt x="546904" y="550839"/>
                      </a:cubicBezTo>
                      <a:cubicBezTo>
                        <a:pt x="544418" y="553326"/>
                        <a:pt x="543176" y="553326"/>
                        <a:pt x="540690" y="553326"/>
                      </a:cubicBezTo>
                      <a:lnTo>
                        <a:pt x="33560" y="553326"/>
                      </a:lnTo>
                      <a:cubicBezTo>
                        <a:pt x="16160" y="553326"/>
                        <a:pt x="0" y="539648"/>
                        <a:pt x="0" y="520997"/>
                      </a:cubicBezTo>
                      <a:lnTo>
                        <a:pt x="0" y="33573"/>
                      </a:lnTo>
                      <a:cubicBezTo>
                        <a:pt x="0" y="14921"/>
                        <a:pt x="16160" y="0"/>
                        <a:pt x="33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6" name="Freeform 885">
                  <a:extLst>
                    <a:ext uri="{FF2B5EF4-FFF2-40B4-BE49-F238E27FC236}">
                      <a16:creationId xmlns:a16="http://schemas.microsoft.com/office/drawing/2014/main" id="{856122A1-EBE5-794E-A12A-7092FE801078}"/>
                    </a:ext>
                  </a:extLst>
                </p:cNvPr>
                <p:cNvSpPr/>
                <p:nvPr/>
              </p:nvSpPr>
              <p:spPr>
                <a:xfrm>
                  <a:off x="17275396" y="6649880"/>
                  <a:ext cx="326087" cy="240522"/>
                </a:xfrm>
                <a:custGeom>
                  <a:avLst/>
                  <a:gdLst>
                    <a:gd name="connsiteX0" fmla="*/ 12460 w 326087"/>
                    <a:gd name="connsiteY0" fmla="*/ 12462 h 240522"/>
                    <a:gd name="connsiteX1" fmla="*/ 12460 w 326087"/>
                    <a:gd name="connsiteY1" fmla="*/ 226813 h 240522"/>
                    <a:gd name="connsiteX2" fmla="*/ 310204 w 326087"/>
                    <a:gd name="connsiteY2" fmla="*/ 226813 h 240522"/>
                    <a:gd name="connsiteX3" fmla="*/ 271744 w 326087"/>
                    <a:gd name="connsiteY3" fmla="*/ 117779 h 240522"/>
                    <a:gd name="connsiteX4" fmla="*/ 224602 w 326087"/>
                    <a:gd name="connsiteY4" fmla="*/ 12462 h 240522"/>
                    <a:gd name="connsiteX5" fmla="*/ 6206 w 326087"/>
                    <a:gd name="connsiteY5" fmla="*/ 0 h 240522"/>
                    <a:gd name="connsiteX6" fmla="*/ 228354 w 326087"/>
                    <a:gd name="connsiteY6" fmla="*/ 0 h 240522"/>
                    <a:gd name="connsiteX7" fmla="*/ 234560 w 326087"/>
                    <a:gd name="connsiteY7" fmla="*/ 2480 h 240522"/>
                    <a:gd name="connsiteX8" fmla="*/ 284202 w 326087"/>
                    <a:gd name="connsiteY8" fmla="*/ 114062 h 240522"/>
                    <a:gd name="connsiteX9" fmla="*/ 325156 w 326087"/>
                    <a:gd name="connsiteY9" fmla="*/ 231844 h 240522"/>
                    <a:gd name="connsiteX10" fmla="*/ 325156 w 326087"/>
                    <a:gd name="connsiteY10" fmla="*/ 238043 h 240522"/>
                    <a:gd name="connsiteX11" fmla="*/ 318952 w 326087"/>
                    <a:gd name="connsiteY11" fmla="*/ 240522 h 240522"/>
                    <a:gd name="connsiteX12" fmla="*/ 6206 w 326087"/>
                    <a:gd name="connsiteY12" fmla="*/ 240522 h 240522"/>
                    <a:gd name="connsiteX13" fmla="*/ 0 w 326087"/>
                    <a:gd name="connsiteY13" fmla="*/ 234323 h 240522"/>
                    <a:gd name="connsiteX14" fmla="*/ 0 w 326087"/>
                    <a:gd name="connsiteY14" fmla="*/ 6199 h 240522"/>
                    <a:gd name="connsiteX15" fmla="*/ 6206 w 326087"/>
                    <a:gd name="connsiteY15" fmla="*/ 0 h 24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6087" h="240522">
                      <a:moveTo>
                        <a:pt x="12460" y="12462"/>
                      </a:moveTo>
                      <a:lnTo>
                        <a:pt x="12460" y="226813"/>
                      </a:lnTo>
                      <a:lnTo>
                        <a:pt x="310204" y="226813"/>
                      </a:lnTo>
                      <a:cubicBezTo>
                        <a:pt x="297796" y="189643"/>
                        <a:pt x="285392" y="153711"/>
                        <a:pt x="271744" y="117779"/>
                      </a:cubicBezTo>
                      <a:cubicBezTo>
                        <a:pt x="258098" y="81848"/>
                        <a:pt x="241970" y="47155"/>
                        <a:pt x="224602" y="12462"/>
                      </a:cubicBezTo>
                      <a:close/>
                      <a:moveTo>
                        <a:pt x="6206" y="0"/>
                      </a:moveTo>
                      <a:lnTo>
                        <a:pt x="228354" y="0"/>
                      </a:lnTo>
                      <a:cubicBezTo>
                        <a:pt x="232078" y="0"/>
                        <a:pt x="233320" y="0"/>
                        <a:pt x="234560" y="2480"/>
                      </a:cubicBezTo>
                      <a:cubicBezTo>
                        <a:pt x="253176" y="38434"/>
                        <a:pt x="269310" y="75628"/>
                        <a:pt x="284202" y="114062"/>
                      </a:cubicBezTo>
                      <a:cubicBezTo>
                        <a:pt x="299094" y="151256"/>
                        <a:pt x="312746" y="190930"/>
                        <a:pt x="325156" y="231844"/>
                      </a:cubicBezTo>
                      <a:cubicBezTo>
                        <a:pt x="326398" y="234323"/>
                        <a:pt x="326398" y="236803"/>
                        <a:pt x="325156" y="238043"/>
                      </a:cubicBezTo>
                      <a:cubicBezTo>
                        <a:pt x="322674" y="239282"/>
                        <a:pt x="321434" y="240522"/>
                        <a:pt x="318952" y="240522"/>
                      </a:cubicBezTo>
                      <a:lnTo>
                        <a:pt x="6206" y="240522"/>
                      </a:lnTo>
                      <a:cubicBezTo>
                        <a:pt x="2484" y="240522"/>
                        <a:pt x="0" y="238043"/>
                        <a:pt x="0" y="234323"/>
                      </a:cubicBezTo>
                      <a:lnTo>
                        <a:pt x="0" y="6199"/>
                      </a:lnTo>
                      <a:cubicBezTo>
                        <a:pt x="0" y="2480"/>
                        <a:pt x="2484" y="0"/>
                        <a:pt x="62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8" name="Group 967">
                <a:extLst>
                  <a:ext uri="{FF2B5EF4-FFF2-40B4-BE49-F238E27FC236}">
                    <a16:creationId xmlns:a16="http://schemas.microsoft.com/office/drawing/2014/main" id="{EA73DCC7-1ADA-3646-8FD7-86386E50350A}"/>
                  </a:ext>
                </a:extLst>
              </p:cNvPr>
              <p:cNvGrpSpPr/>
              <p:nvPr/>
            </p:nvGrpSpPr>
            <p:grpSpPr>
              <a:xfrm>
                <a:off x="15622157" y="9131854"/>
                <a:ext cx="1983061" cy="978805"/>
                <a:chOff x="15622157" y="9131854"/>
                <a:chExt cx="1983061" cy="978805"/>
              </a:xfrm>
            </p:grpSpPr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3A9E0FBC-B1E5-0C48-BC33-4EEA2A135F67}"/>
                    </a:ext>
                  </a:extLst>
                </p:cNvPr>
                <p:cNvSpPr/>
                <p:nvPr/>
              </p:nvSpPr>
              <p:spPr>
                <a:xfrm>
                  <a:off x="15629706" y="9138600"/>
                  <a:ext cx="1968351" cy="9645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81" h="775">
                      <a:moveTo>
                        <a:pt x="1581" y="519"/>
                      </a:moveTo>
                      <a:cubicBezTo>
                        <a:pt x="1558" y="513"/>
                        <a:pt x="1446" y="450"/>
                        <a:pt x="1429" y="443"/>
                      </a:cubicBezTo>
                      <a:cubicBezTo>
                        <a:pt x="1408" y="433"/>
                        <a:pt x="1375" y="402"/>
                        <a:pt x="1337" y="377"/>
                      </a:cubicBezTo>
                      <a:cubicBezTo>
                        <a:pt x="1298" y="351"/>
                        <a:pt x="1253" y="306"/>
                        <a:pt x="1069" y="303"/>
                      </a:cubicBezTo>
                      <a:cubicBezTo>
                        <a:pt x="995" y="301"/>
                        <a:pt x="774" y="325"/>
                        <a:pt x="681" y="303"/>
                      </a:cubicBezTo>
                      <a:cubicBezTo>
                        <a:pt x="622" y="288"/>
                        <a:pt x="557" y="276"/>
                        <a:pt x="557" y="276"/>
                      </a:cubicBezTo>
                      <a:lnTo>
                        <a:pt x="559" y="271"/>
                      </a:lnTo>
                      <a:cubicBezTo>
                        <a:pt x="575" y="214"/>
                        <a:pt x="564" y="153"/>
                        <a:pt x="527" y="107"/>
                      </a:cubicBezTo>
                      <a:cubicBezTo>
                        <a:pt x="502" y="77"/>
                        <a:pt x="466" y="52"/>
                        <a:pt x="412" y="46"/>
                      </a:cubicBezTo>
                      <a:cubicBezTo>
                        <a:pt x="412" y="46"/>
                        <a:pt x="408" y="27"/>
                        <a:pt x="420" y="21"/>
                      </a:cubicBezTo>
                      <a:cubicBezTo>
                        <a:pt x="420" y="21"/>
                        <a:pt x="393" y="13"/>
                        <a:pt x="372" y="29"/>
                      </a:cubicBezTo>
                      <a:cubicBezTo>
                        <a:pt x="372" y="29"/>
                        <a:pt x="350" y="8"/>
                        <a:pt x="325" y="0"/>
                      </a:cubicBezTo>
                      <a:cubicBezTo>
                        <a:pt x="325" y="0"/>
                        <a:pt x="332" y="30"/>
                        <a:pt x="323" y="36"/>
                      </a:cubicBezTo>
                      <a:cubicBezTo>
                        <a:pt x="323" y="36"/>
                        <a:pt x="276" y="17"/>
                        <a:pt x="228" y="68"/>
                      </a:cubicBezTo>
                      <a:cubicBezTo>
                        <a:pt x="228" y="68"/>
                        <a:pt x="194" y="94"/>
                        <a:pt x="186" y="146"/>
                      </a:cubicBezTo>
                      <a:cubicBezTo>
                        <a:pt x="182" y="171"/>
                        <a:pt x="168" y="192"/>
                        <a:pt x="149" y="207"/>
                      </a:cubicBezTo>
                      <a:cubicBezTo>
                        <a:pt x="133" y="217"/>
                        <a:pt x="116" y="229"/>
                        <a:pt x="102" y="235"/>
                      </a:cubicBezTo>
                      <a:cubicBezTo>
                        <a:pt x="73" y="248"/>
                        <a:pt x="82" y="308"/>
                        <a:pt x="120" y="326"/>
                      </a:cubicBezTo>
                      <a:cubicBezTo>
                        <a:pt x="120" y="326"/>
                        <a:pt x="115" y="345"/>
                        <a:pt x="150" y="361"/>
                      </a:cubicBezTo>
                      <a:cubicBezTo>
                        <a:pt x="188" y="378"/>
                        <a:pt x="264" y="358"/>
                        <a:pt x="264" y="358"/>
                      </a:cubicBezTo>
                      <a:cubicBezTo>
                        <a:pt x="264" y="358"/>
                        <a:pt x="257" y="391"/>
                        <a:pt x="258" y="426"/>
                      </a:cubicBezTo>
                      <a:cubicBezTo>
                        <a:pt x="259" y="438"/>
                        <a:pt x="292" y="457"/>
                        <a:pt x="292" y="457"/>
                      </a:cubicBezTo>
                      <a:cubicBezTo>
                        <a:pt x="292" y="457"/>
                        <a:pt x="306" y="511"/>
                        <a:pt x="322" y="542"/>
                      </a:cubicBezTo>
                      <a:cubicBezTo>
                        <a:pt x="322" y="542"/>
                        <a:pt x="288" y="575"/>
                        <a:pt x="199" y="604"/>
                      </a:cubicBezTo>
                      <a:cubicBezTo>
                        <a:pt x="154" y="619"/>
                        <a:pt x="76" y="637"/>
                        <a:pt x="76" y="637"/>
                      </a:cubicBezTo>
                      <a:cubicBezTo>
                        <a:pt x="76" y="637"/>
                        <a:pt x="28" y="620"/>
                        <a:pt x="16" y="624"/>
                      </a:cubicBezTo>
                      <a:cubicBezTo>
                        <a:pt x="-9" y="633"/>
                        <a:pt x="-5" y="673"/>
                        <a:pt x="28" y="695"/>
                      </a:cubicBezTo>
                      <a:cubicBezTo>
                        <a:pt x="89" y="734"/>
                        <a:pt x="116" y="705"/>
                        <a:pt x="116" y="705"/>
                      </a:cubicBezTo>
                      <a:cubicBezTo>
                        <a:pt x="116" y="705"/>
                        <a:pt x="126" y="728"/>
                        <a:pt x="143" y="749"/>
                      </a:cubicBezTo>
                      <a:cubicBezTo>
                        <a:pt x="157" y="765"/>
                        <a:pt x="178" y="775"/>
                        <a:pt x="200" y="775"/>
                      </a:cubicBezTo>
                      <a:cubicBezTo>
                        <a:pt x="200" y="775"/>
                        <a:pt x="359" y="770"/>
                        <a:pt x="426" y="755"/>
                      </a:cubicBezTo>
                      <a:cubicBezTo>
                        <a:pt x="475" y="745"/>
                        <a:pt x="569" y="739"/>
                        <a:pt x="590" y="713"/>
                      </a:cubicBezTo>
                      <a:cubicBezTo>
                        <a:pt x="590" y="713"/>
                        <a:pt x="798" y="752"/>
                        <a:pt x="1210" y="697"/>
                      </a:cubicBezTo>
                      <a:cubicBezTo>
                        <a:pt x="1210" y="697"/>
                        <a:pt x="1481" y="706"/>
                        <a:pt x="1492" y="688"/>
                      </a:cubicBezTo>
                      <a:cubicBezTo>
                        <a:pt x="1525" y="635"/>
                        <a:pt x="1555" y="578"/>
                        <a:pt x="1581" y="5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7" name="Freeform 886">
                  <a:extLst>
                    <a:ext uri="{FF2B5EF4-FFF2-40B4-BE49-F238E27FC236}">
                      <a16:creationId xmlns:a16="http://schemas.microsoft.com/office/drawing/2014/main" id="{A51E651B-2457-E948-B64D-0DE89BD26E5D}"/>
                    </a:ext>
                  </a:extLst>
                </p:cNvPr>
                <p:cNvSpPr/>
                <p:nvPr/>
              </p:nvSpPr>
              <p:spPr>
                <a:xfrm>
                  <a:off x="15622157" y="9131854"/>
                  <a:ext cx="1983061" cy="978805"/>
                </a:xfrm>
                <a:custGeom>
                  <a:avLst/>
                  <a:gdLst>
                    <a:gd name="connsiteX0" fmla="*/ 420893 w 1983061"/>
                    <a:gd name="connsiteY0" fmla="*/ 16716 h 978805"/>
                    <a:gd name="connsiteX1" fmla="*/ 414668 w 1983061"/>
                    <a:gd name="connsiteY1" fmla="*/ 56543 h 978805"/>
                    <a:gd name="connsiteX2" fmla="*/ 407198 w 1983061"/>
                    <a:gd name="connsiteY2" fmla="*/ 57788 h 978805"/>
                    <a:gd name="connsiteX3" fmla="*/ 296393 w 1983061"/>
                    <a:gd name="connsiteY3" fmla="*/ 95125 h 978805"/>
                    <a:gd name="connsiteX4" fmla="*/ 295148 w 1983061"/>
                    <a:gd name="connsiteY4" fmla="*/ 96370 h 978805"/>
                    <a:gd name="connsiteX5" fmla="*/ 245349 w 1983061"/>
                    <a:gd name="connsiteY5" fmla="*/ 189715 h 978805"/>
                    <a:gd name="connsiteX6" fmla="*/ 196794 w 1983061"/>
                    <a:gd name="connsiteY6" fmla="*/ 269369 h 978805"/>
                    <a:gd name="connsiteX7" fmla="*/ 137034 w 1983061"/>
                    <a:gd name="connsiteY7" fmla="*/ 305462 h 978805"/>
                    <a:gd name="connsiteX8" fmla="*/ 120849 w 1983061"/>
                    <a:gd name="connsiteY8" fmla="*/ 337821 h 978805"/>
                    <a:gd name="connsiteX9" fmla="*/ 159444 w 1983061"/>
                    <a:gd name="connsiteY9" fmla="*/ 406274 h 978805"/>
                    <a:gd name="connsiteX10" fmla="*/ 163179 w 1983061"/>
                    <a:gd name="connsiteY10" fmla="*/ 413742 h 978805"/>
                    <a:gd name="connsiteX11" fmla="*/ 198039 w 1983061"/>
                    <a:gd name="connsiteY11" fmla="*/ 449835 h 978805"/>
                    <a:gd name="connsiteX12" fmla="*/ 334988 w 1983061"/>
                    <a:gd name="connsiteY12" fmla="*/ 446101 h 978805"/>
                    <a:gd name="connsiteX13" fmla="*/ 341213 w 1983061"/>
                    <a:gd name="connsiteY13" fmla="*/ 447346 h 978805"/>
                    <a:gd name="connsiteX14" fmla="*/ 343703 w 1983061"/>
                    <a:gd name="connsiteY14" fmla="*/ 453569 h 978805"/>
                    <a:gd name="connsiteX15" fmla="*/ 336233 w 1983061"/>
                    <a:gd name="connsiteY15" fmla="*/ 536956 h 978805"/>
                    <a:gd name="connsiteX16" fmla="*/ 374828 w 1983061"/>
                    <a:gd name="connsiteY16" fmla="*/ 569316 h 978805"/>
                    <a:gd name="connsiteX17" fmla="*/ 378563 w 1983061"/>
                    <a:gd name="connsiteY17" fmla="*/ 573050 h 978805"/>
                    <a:gd name="connsiteX18" fmla="*/ 414668 w 1983061"/>
                    <a:gd name="connsiteY18" fmla="*/ 678840 h 978805"/>
                    <a:gd name="connsiteX19" fmla="*/ 413423 w 1983061"/>
                    <a:gd name="connsiteY19" fmla="*/ 687552 h 978805"/>
                    <a:gd name="connsiteX20" fmla="*/ 257798 w 1983061"/>
                    <a:gd name="connsiteY20" fmla="*/ 765962 h 978805"/>
                    <a:gd name="connsiteX21" fmla="*/ 103419 w 1983061"/>
                    <a:gd name="connsiteY21" fmla="*/ 804544 h 978805"/>
                    <a:gd name="connsiteX22" fmla="*/ 100929 w 1983061"/>
                    <a:gd name="connsiteY22" fmla="*/ 804544 h 978805"/>
                    <a:gd name="connsiteX23" fmla="*/ 29964 w 1983061"/>
                    <a:gd name="connsiteY23" fmla="*/ 789609 h 978805"/>
                    <a:gd name="connsiteX24" fmla="*/ 13779 w 1983061"/>
                    <a:gd name="connsiteY24" fmla="*/ 809523 h 978805"/>
                    <a:gd name="connsiteX25" fmla="*/ 44904 w 1983061"/>
                    <a:gd name="connsiteY25" fmla="*/ 865529 h 978805"/>
                    <a:gd name="connsiteX26" fmla="*/ 148239 w 1983061"/>
                    <a:gd name="connsiteY26" fmla="*/ 879220 h 978805"/>
                    <a:gd name="connsiteX27" fmla="*/ 151974 w 1983061"/>
                    <a:gd name="connsiteY27" fmla="*/ 877975 h 978805"/>
                    <a:gd name="connsiteX28" fmla="*/ 153219 w 1983061"/>
                    <a:gd name="connsiteY28" fmla="*/ 877975 h 978805"/>
                    <a:gd name="connsiteX29" fmla="*/ 158199 w 1983061"/>
                    <a:gd name="connsiteY29" fmla="*/ 880465 h 978805"/>
                    <a:gd name="connsiteX30" fmla="*/ 190569 w 1983061"/>
                    <a:gd name="connsiteY30" fmla="*/ 933982 h 978805"/>
                    <a:gd name="connsiteX31" fmla="*/ 256554 w 1983061"/>
                    <a:gd name="connsiteY31" fmla="*/ 965097 h 978805"/>
                    <a:gd name="connsiteX32" fmla="*/ 536678 w 1983061"/>
                    <a:gd name="connsiteY32" fmla="*/ 940205 h 978805"/>
                    <a:gd name="connsiteX33" fmla="*/ 593948 w 1983061"/>
                    <a:gd name="connsiteY33" fmla="*/ 930248 h 978805"/>
                    <a:gd name="connsiteX34" fmla="*/ 735878 w 1983061"/>
                    <a:gd name="connsiteY34" fmla="*/ 891666 h 978805"/>
                    <a:gd name="connsiteX35" fmla="*/ 743348 w 1983061"/>
                    <a:gd name="connsiteY35" fmla="*/ 887932 h 978805"/>
                    <a:gd name="connsiteX36" fmla="*/ 1512756 w 1983061"/>
                    <a:gd name="connsiteY36" fmla="*/ 866774 h 978805"/>
                    <a:gd name="connsiteX37" fmla="*/ 1514000 w 1983061"/>
                    <a:gd name="connsiteY37" fmla="*/ 866774 h 978805"/>
                    <a:gd name="connsiteX38" fmla="*/ 1858866 w 1983061"/>
                    <a:gd name="connsiteY38" fmla="*/ 859306 h 978805"/>
                    <a:gd name="connsiteX39" fmla="*/ 1967180 w 1983061"/>
                    <a:gd name="connsiteY39" fmla="*/ 657682 h 978805"/>
                    <a:gd name="connsiteX40" fmla="*/ 1833966 w 1983061"/>
                    <a:gd name="connsiteY40" fmla="*/ 589229 h 978805"/>
                    <a:gd name="connsiteX41" fmla="*/ 1784166 w 1983061"/>
                    <a:gd name="connsiteY41" fmla="*/ 564338 h 978805"/>
                    <a:gd name="connsiteX42" fmla="*/ 1728140 w 1983061"/>
                    <a:gd name="connsiteY42" fmla="*/ 524511 h 978805"/>
                    <a:gd name="connsiteX43" fmla="*/ 1668380 w 1983061"/>
                    <a:gd name="connsiteY43" fmla="*/ 480950 h 978805"/>
                    <a:gd name="connsiteX44" fmla="*/ 1653440 w 1983061"/>
                    <a:gd name="connsiteY44" fmla="*/ 470993 h 978805"/>
                    <a:gd name="connsiteX45" fmla="*/ 1338456 w 1983061"/>
                    <a:gd name="connsiteY45" fmla="*/ 390094 h 978805"/>
                    <a:gd name="connsiteX46" fmla="*/ 1210222 w 1983061"/>
                    <a:gd name="connsiteY46" fmla="*/ 395073 h 978805"/>
                    <a:gd name="connsiteX47" fmla="*/ 854152 w 1983061"/>
                    <a:gd name="connsiteY47" fmla="*/ 388850 h 978805"/>
                    <a:gd name="connsiteX48" fmla="*/ 699773 w 1983061"/>
                    <a:gd name="connsiteY48" fmla="*/ 357735 h 978805"/>
                    <a:gd name="connsiteX49" fmla="*/ 694793 w 1983061"/>
                    <a:gd name="connsiteY49" fmla="*/ 354001 h 978805"/>
                    <a:gd name="connsiteX50" fmla="*/ 694793 w 1983061"/>
                    <a:gd name="connsiteY50" fmla="*/ 349023 h 978805"/>
                    <a:gd name="connsiteX51" fmla="*/ 696038 w 1983061"/>
                    <a:gd name="connsiteY51" fmla="*/ 341555 h 978805"/>
                    <a:gd name="connsiteX52" fmla="*/ 657443 w 1983061"/>
                    <a:gd name="connsiteY52" fmla="*/ 143665 h 978805"/>
                    <a:gd name="connsiteX53" fmla="*/ 519248 w 1983061"/>
                    <a:gd name="connsiteY53" fmla="*/ 70234 h 978805"/>
                    <a:gd name="connsiteX54" fmla="*/ 513023 w 1983061"/>
                    <a:gd name="connsiteY54" fmla="*/ 65255 h 978805"/>
                    <a:gd name="connsiteX55" fmla="*/ 516758 w 1983061"/>
                    <a:gd name="connsiteY55" fmla="*/ 36630 h 978805"/>
                    <a:gd name="connsiteX56" fmla="*/ 474428 w 1983061"/>
                    <a:gd name="connsiteY56" fmla="*/ 49075 h 978805"/>
                    <a:gd name="connsiteX57" fmla="*/ 466958 w 1983061"/>
                    <a:gd name="connsiteY57" fmla="*/ 47831 h 978805"/>
                    <a:gd name="connsiteX58" fmla="*/ 420893 w 1983061"/>
                    <a:gd name="connsiteY58" fmla="*/ 16716 h 978805"/>
                    <a:gd name="connsiteX59" fmla="*/ 414660 w 1983061"/>
                    <a:gd name="connsiteY59" fmla="*/ 515 h 978805"/>
                    <a:gd name="connsiteX60" fmla="*/ 470686 w 1983061"/>
                    <a:gd name="connsiteY60" fmla="*/ 35365 h 978805"/>
                    <a:gd name="connsiteX61" fmla="*/ 531691 w 1983061"/>
                    <a:gd name="connsiteY61" fmla="*/ 25408 h 978805"/>
                    <a:gd name="connsiteX62" fmla="*/ 536671 w 1983061"/>
                    <a:gd name="connsiteY62" fmla="*/ 30386 h 978805"/>
                    <a:gd name="connsiteX63" fmla="*/ 534181 w 1983061"/>
                    <a:gd name="connsiteY63" fmla="*/ 37854 h 978805"/>
                    <a:gd name="connsiteX64" fmla="*/ 525466 w 1983061"/>
                    <a:gd name="connsiteY64" fmla="*/ 57769 h 978805"/>
                    <a:gd name="connsiteX65" fmla="*/ 668642 w 1983061"/>
                    <a:gd name="connsiteY65" fmla="*/ 136181 h 978805"/>
                    <a:gd name="connsiteX66" fmla="*/ 709727 w 1983061"/>
                    <a:gd name="connsiteY66" fmla="*/ 345281 h 978805"/>
                    <a:gd name="connsiteX67" fmla="*/ 856638 w 1983061"/>
                    <a:gd name="connsiteY67" fmla="*/ 376397 h 978805"/>
                    <a:gd name="connsiteX68" fmla="*/ 1208976 w 1983061"/>
                    <a:gd name="connsiteY68" fmla="*/ 381376 h 978805"/>
                    <a:gd name="connsiteX69" fmla="*/ 1339702 w 1983061"/>
                    <a:gd name="connsiteY69" fmla="*/ 376397 h 978805"/>
                    <a:gd name="connsiteX70" fmla="*/ 1660914 w 1983061"/>
                    <a:gd name="connsiteY70" fmla="*/ 459789 h 978805"/>
                    <a:gd name="connsiteX71" fmla="*/ 1675854 w 1983061"/>
                    <a:gd name="connsiteY71" fmla="*/ 469746 h 978805"/>
                    <a:gd name="connsiteX72" fmla="*/ 1736860 w 1983061"/>
                    <a:gd name="connsiteY72" fmla="*/ 514553 h 978805"/>
                    <a:gd name="connsiteX73" fmla="*/ 1790396 w 1983061"/>
                    <a:gd name="connsiteY73" fmla="*/ 551892 h 978805"/>
                    <a:gd name="connsiteX74" fmla="*/ 1841440 w 1983061"/>
                    <a:gd name="connsiteY74" fmla="*/ 578030 h 978805"/>
                    <a:gd name="connsiteX75" fmla="*/ 1978392 w 1983061"/>
                    <a:gd name="connsiteY75" fmla="*/ 646485 h 978805"/>
                    <a:gd name="connsiteX76" fmla="*/ 1982128 w 1983061"/>
                    <a:gd name="connsiteY76" fmla="*/ 650219 h 978805"/>
                    <a:gd name="connsiteX77" fmla="*/ 1982128 w 1983061"/>
                    <a:gd name="connsiteY77" fmla="*/ 656442 h 978805"/>
                    <a:gd name="connsiteX78" fmla="*/ 1871322 w 1983061"/>
                    <a:gd name="connsiteY78" fmla="*/ 866787 h 978805"/>
                    <a:gd name="connsiteX79" fmla="*/ 1684570 w 1983061"/>
                    <a:gd name="connsiteY79" fmla="*/ 882967 h 978805"/>
                    <a:gd name="connsiteX80" fmla="*/ 1680834 w 1983061"/>
                    <a:gd name="connsiteY80" fmla="*/ 882967 h 978805"/>
                    <a:gd name="connsiteX81" fmla="*/ 1514004 w 1983061"/>
                    <a:gd name="connsiteY81" fmla="*/ 880478 h 978805"/>
                    <a:gd name="connsiteX82" fmla="*/ 936319 w 1983061"/>
                    <a:gd name="connsiteY82" fmla="*/ 916573 h 978805"/>
                    <a:gd name="connsiteX83" fmla="*/ 743343 w 1983061"/>
                    <a:gd name="connsiteY83" fmla="*/ 901637 h 978805"/>
                    <a:gd name="connsiteX84" fmla="*/ 596432 w 1983061"/>
                    <a:gd name="connsiteY84" fmla="*/ 943955 h 978805"/>
                    <a:gd name="connsiteX85" fmla="*/ 539161 w 1983061"/>
                    <a:gd name="connsiteY85" fmla="*/ 952668 h 978805"/>
                    <a:gd name="connsiteX86" fmla="*/ 256544 w 1983061"/>
                    <a:gd name="connsiteY86" fmla="*/ 978805 h 978805"/>
                    <a:gd name="connsiteX87" fmla="*/ 180598 w 1983061"/>
                    <a:gd name="connsiteY87" fmla="*/ 942710 h 978805"/>
                    <a:gd name="connsiteX88" fmla="*/ 149473 w 1983061"/>
                    <a:gd name="connsiteY88" fmla="*/ 894169 h 978805"/>
                    <a:gd name="connsiteX89" fmla="*/ 38667 w 1983061"/>
                    <a:gd name="connsiteY89" fmla="*/ 876744 h 978805"/>
                    <a:gd name="connsiteX90" fmla="*/ 72 w 1983061"/>
                    <a:gd name="connsiteY90" fmla="*/ 808289 h 978805"/>
                    <a:gd name="connsiteX91" fmla="*/ 24972 w 1983061"/>
                    <a:gd name="connsiteY91" fmla="*/ 777173 h 978805"/>
                    <a:gd name="connsiteX92" fmla="*/ 102163 w 1983061"/>
                    <a:gd name="connsiteY92" fmla="*/ 792108 h 978805"/>
                    <a:gd name="connsiteX93" fmla="*/ 252809 w 1983061"/>
                    <a:gd name="connsiteY93" fmla="*/ 752280 h 978805"/>
                    <a:gd name="connsiteX94" fmla="*/ 400965 w 1983061"/>
                    <a:gd name="connsiteY94" fmla="*/ 680090 h 978805"/>
                    <a:gd name="connsiteX95" fmla="*/ 366105 w 1983061"/>
                    <a:gd name="connsiteY95" fmla="*/ 579274 h 978805"/>
                    <a:gd name="connsiteX96" fmla="*/ 322529 w 1983061"/>
                    <a:gd name="connsiteY96" fmla="*/ 536956 h 978805"/>
                    <a:gd name="connsiteX97" fmla="*/ 327509 w 1983061"/>
                    <a:gd name="connsiteY97" fmla="*/ 461033 h 978805"/>
                    <a:gd name="connsiteX98" fmla="*/ 191803 w 1983061"/>
                    <a:gd name="connsiteY98" fmla="*/ 462278 h 978805"/>
                    <a:gd name="connsiteX99" fmla="*/ 150718 w 1983061"/>
                    <a:gd name="connsiteY99" fmla="*/ 416226 h 978805"/>
                    <a:gd name="connsiteX100" fmla="*/ 107143 w 1983061"/>
                    <a:gd name="connsiteY100" fmla="*/ 337813 h 978805"/>
                    <a:gd name="connsiteX101" fmla="*/ 132043 w 1983061"/>
                    <a:gd name="connsiteY101" fmla="*/ 293006 h 978805"/>
                    <a:gd name="connsiteX102" fmla="*/ 188068 w 1983061"/>
                    <a:gd name="connsiteY102" fmla="*/ 258156 h 978805"/>
                    <a:gd name="connsiteX103" fmla="*/ 232889 w 1983061"/>
                    <a:gd name="connsiteY103" fmla="*/ 187212 h 978805"/>
                    <a:gd name="connsiteX104" fmla="*/ 286424 w 1983061"/>
                    <a:gd name="connsiteY104" fmla="*/ 86395 h 978805"/>
                    <a:gd name="connsiteX105" fmla="*/ 407190 w 1983061"/>
                    <a:gd name="connsiteY105" fmla="*/ 44078 h 978805"/>
                    <a:gd name="connsiteX106" fmla="*/ 405945 w 1983061"/>
                    <a:gd name="connsiteY106" fmla="*/ 7983 h 978805"/>
                    <a:gd name="connsiteX107" fmla="*/ 408435 w 1983061"/>
                    <a:gd name="connsiteY107" fmla="*/ 1760 h 978805"/>
                    <a:gd name="connsiteX108" fmla="*/ 414660 w 1983061"/>
                    <a:gd name="connsiteY108" fmla="*/ 515 h 97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</a:cxnLst>
                  <a:rect l="l" t="t" r="r" b="b"/>
                  <a:pathLst>
                    <a:path w="1983061" h="978805">
                      <a:moveTo>
                        <a:pt x="420893" y="16716"/>
                      </a:moveTo>
                      <a:cubicBezTo>
                        <a:pt x="422138" y="30407"/>
                        <a:pt x="423383" y="50320"/>
                        <a:pt x="414668" y="56543"/>
                      </a:cubicBezTo>
                      <a:cubicBezTo>
                        <a:pt x="412178" y="57788"/>
                        <a:pt x="409688" y="57788"/>
                        <a:pt x="407198" y="57788"/>
                      </a:cubicBezTo>
                      <a:cubicBezTo>
                        <a:pt x="404708" y="56543"/>
                        <a:pt x="351173" y="36630"/>
                        <a:pt x="296393" y="95125"/>
                      </a:cubicBezTo>
                      <a:cubicBezTo>
                        <a:pt x="296393" y="96370"/>
                        <a:pt x="295148" y="96370"/>
                        <a:pt x="295148" y="96370"/>
                      </a:cubicBezTo>
                      <a:cubicBezTo>
                        <a:pt x="293903" y="97615"/>
                        <a:pt x="255308" y="128730"/>
                        <a:pt x="245349" y="189715"/>
                      </a:cubicBezTo>
                      <a:cubicBezTo>
                        <a:pt x="240369" y="220830"/>
                        <a:pt x="222939" y="249455"/>
                        <a:pt x="196794" y="269369"/>
                      </a:cubicBezTo>
                      <a:cubicBezTo>
                        <a:pt x="173139" y="285548"/>
                        <a:pt x="153219" y="297994"/>
                        <a:pt x="137034" y="305462"/>
                      </a:cubicBezTo>
                      <a:cubicBezTo>
                        <a:pt x="127074" y="309196"/>
                        <a:pt x="120849" y="321642"/>
                        <a:pt x="120849" y="337821"/>
                      </a:cubicBezTo>
                      <a:cubicBezTo>
                        <a:pt x="119604" y="362713"/>
                        <a:pt x="133299" y="393828"/>
                        <a:pt x="159444" y="406274"/>
                      </a:cubicBezTo>
                      <a:cubicBezTo>
                        <a:pt x="163179" y="407519"/>
                        <a:pt x="164424" y="411252"/>
                        <a:pt x="163179" y="413742"/>
                      </a:cubicBezTo>
                      <a:cubicBezTo>
                        <a:pt x="163179" y="413742"/>
                        <a:pt x="160689" y="432411"/>
                        <a:pt x="198039" y="449835"/>
                      </a:cubicBezTo>
                      <a:cubicBezTo>
                        <a:pt x="241614" y="470993"/>
                        <a:pt x="333743" y="446101"/>
                        <a:pt x="334988" y="446101"/>
                      </a:cubicBezTo>
                      <a:cubicBezTo>
                        <a:pt x="337478" y="444856"/>
                        <a:pt x="339968" y="446101"/>
                        <a:pt x="341213" y="447346"/>
                      </a:cubicBezTo>
                      <a:cubicBezTo>
                        <a:pt x="343703" y="448590"/>
                        <a:pt x="343703" y="451079"/>
                        <a:pt x="343703" y="453569"/>
                      </a:cubicBezTo>
                      <a:cubicBezTo>
                        <a:pt x="343703" y="453569"/>
                        <a:pt x="333743" y="494640"/>
                        <a:pt x="336233" y="536956"/>
                      </a:cubicBezTo>
                      <a:cubicBezTo>
                        <a:pt x="336233" y="543179"/>
                        <a:pt x="356153" y="559359"/>
                        <a:pt x="374828" y="569316"/>
                      </a:cubicBezTo>
                      <a:cubicBezTo>
                        <a:pt x="377318" y="569316"/>
                        <a:pt x="377318" y="571805"/>
                        <a:pt x="378563" y="573050"/>
                      </a:cubicBezTo>
                      <a:cubicBezTo>
                        <a:pt x="378563" y="573050"/>
                        <a:pt x="394748" y="641502"/>
                        <a:pt x="414668" y="678840"/>
                      </a:cubicBezTo>
                      <a:cubicBezTo>
                        <a:pt x="415913" y="681329"/>
                        <a:pt x="415913" y="685063"/>
                        <a:pt x="413423" y="687552"/>
                      </a:cubicBezTo>
                      <a:cubicBezTo>
                        <a:pt x="412178" y="688797"/>
                        <a:pt x="369848" y="728624"/>
                        <a:pt x="257798" y="765962"/>
                      </a:cubicBezTo>
                      <a:cubicBezTo>
                        <a:pt x="201774" y="783386"/>
                        <a:pt x="104664" y="804544"/>
                        <a:pt x="103419" y="804544"/>
                      </a:cubicBezTo>
                      <a:cubicBezTo>
                        <a:pt x="102174" y="804544"/>
                        <a:pt x="100929" y="804544"/>
                        <a:pt x="100929" y="804544"/>
                      </a:cubicBezTo>
                      <a:cubicBezTo>
                        <a:pt x="76029" y="797077"/>
                        <a:pt x="38679" y="787120"/>
                        <a:pt x="29964" y="789609"/>
                      </a:cubicBezTo>
                      <a:cubicBezTo>
                        <a:pt x="18759" y="793343"/>
                        <a:pt x="15024" y="802055"/>
                        <a:pt x="13779" y="809523"/>
                      </a:cubicBezTo>
                      <a:cubicBezTo>
                        <a:pt x="12534" y="825702"/>
                        <a:pt x="21249" y="849350"/>
                        <a:pt x="44904" y="865529"/>
                      </a:cubicBezTo>
                      <a:cubicBezTo>
                        <a:pt x="115869" y="910335"/>
                        <a:pt x="145749" y="880465"/>
                        <a:pt x="148239" y="879220"/>
                      </a:cubicBezTo>
                      <a:cubicBezTo>
                        <a:pt x="148239" y="877975"/>
                        <a:pt x="150729" y="877975"/>
                        <a:pt x="151974" y="877975"/>
                      </a:cubicBezTo>
                      <a:cubicBezTo>
                        <a:pt x="153219" y="877975"/>
                        <a:pt x="153219" y="877975"/>
                        <a:pt x="153219" y="877975"/>
                      </a:cubicBezTo>
                      <a:cubicBezTo>
                        <a:pt x="155709" y="877975"/>
                        <a:pt x="156954" y="879220"/>
                        <a:pt x="158199" y="880465"/>
                      </a:cubicBezTo>
                      <a:cubicBezTo>
                        <a:pt x="158199" y="881709"/>
                        <a:pt x="170649" y="909090"/>
                        <a:pt x="190569" y="933982"/>
                      </a:cubicBezTo>
                      <a:cubicBezTo>
                        <a:pt x="206754" y="953896"/>
                        <a:pt x="230409" y="965097"/>
                        <a:pt x="256554" y="965097"/>
                      </a:cubicBezTo>
                      <a:cubicBezTo>
                        <a:pt x="257798" y="965097"/>
                        <a:pt x="454508" y="957629"/>
                        <a:pt x="536678" y="940205"/>
                      </a:cubicBezTo>
                      <a:cubicBezTo>
                        <a:pt x="552863" y="936471"/>
                        <a:pt x="572783" y="933982"/>
                        <a:pt x="593948" y="930248"/>
                      </a:cubicBezTo>
                      <a:cubicBezTo>
                        <a:pt x="649973" y="922781"/>
                        <a:pt x="719693" y="911579"/>
                        <a:pt x="735878" y="891666"/>
                      </a:cubicBezTo>
                      <a:cubicBezTo>
                        <a:pt x="737122" y="887932"/>
                        <a:pt x="740858" y="887932"/>
                        <a:pt x="743348" y="887932"/>
                      </a:cubicBezTo>
                      <a:cubicBezTo>
                        <a:pt x="744592" y="887932"/>
                        <a:pt x="1007287" y="933982"/>
                        <a:pt x="1512756" y="866774"/>
                      </a:cubicBezTo>
                      <a:cubicBezTo>
                        <a:pt x="1514000" y="866774"/>
                        <a:pt x="1514000" y="866774"/>
                        <a:pt x="1514000" y="866774"/>
                      </a:cubicBezTo>
                      <a:cubicBezTo>
                        <a:pt x="1673360" y="872997"/>
                        <a:pt x="1846416" y="870508"/>
                        <a:pt x="1858866" y="859306"/>
                      </a:cubicBezTo>
                      <a:cubicBezTo>
                        <a:pt x="1899950" y="794588"/>
                        <a:pt x="1936056" y="726135"/>
                        <a:pt x="1967180" y="657682"/>
                      </a:cubicBezTo>
                      <a:cubicBezTo>
                        <a:pt x="1941036" y="647725"/>
                        <a:pt x="1880030" y="614121"/>
                        <a:pt x="1833966" y="589229"/>
                      </a:cubicBezTo>
                      <a:cubicBezTo>
                        <a:pt x="1811556" y="578028"/>
                        <a:pt x="1790390" y="566827"/>
                        <a:pt x="1784166" y="564338"/>
                      </a:cubicBezTo>
                      <a:cubicBezTo>
                        <a:pt x="1769226" y="556870"/>
                        <a:pt x="1750550" y="541935"/>
                        <a:pt x="1728140" y="524511"/>
                      </a:cubicBezTo>
                      <a:cubicBezTo>
                        <a:pt x="1710710" y="510820"/>
                        <a:pt x="1689546" y="494640"/>
                        <a:pt x="1668380" y="480950"/>
                      </a:cubicBezTo>
                      <a:cubicBezTo>
                        <a:pt x="1663400" y="477216"/>
                        <a:pt x="1658420" y="473482"/>
                        <a:pt x="1653440" y="470993"/>
                      </a:cubicBezTo>
                      <a:cubicBezTo>
                        <a:pt x="1607376" y="437389"/>
                        <a:pt x="1543880" y="393828"/>
                        <a:pt x="1338456" y="390094"/>
                      </a:cubicBezTo>
                      <a:cubicBezTo>
                        <a:pt x="1309822" y="388850"/>
                        <a:pt x="1265002" y="391339"/>
                        <a:pt x="1210222" y="395073"/>
                      </a:cubicBezTo>
                      <a:cubicBezTo>
                        <a:pt x="1088212" y="401296"/>
                        <a:pt x="935077" y="408763"/>
                        <a:pt x="854152" y="388850"/>
                      </a:cubicBezTo>
                      <a:cubicBezTo>
                        <a:pt x="781942" y="372670"/>
                        <a:pt x="699773" y="357735"/>
                        <a:pt x="699773" y="357735"/>
                      </a:cubicBezTo>
                      <a:cubicBezTo>
                        <a:pt x="698528" y="356490"/>
                        <a:pt x="696038" y="356490"/>
                        <a:pt x="694793" y="354001"/>
                      </a:cubicBezTo>
                      <a:cubicBezTo>
                        <a:pt x="694793" y="352756"/>
                        <a:pt x="694793" y="350267"/>
                        <a:pt x="694793" y="349023"/>
                      </a:cubicBezTo>
                      <a:lnTo>
                        <a:pt x="696038" y="341555"/>
                      </a:lnTo>
                      <a:cubicBezTo>
                        <a:pt x="715958" y="271858"/>
                        <a:pt x="702263" y="198427"/>
                        <a:pt x="657443" y="143665"/>
                      </a:cubicBezTo>
                      <a:cubicBezTo>
                        <a:pt x="623828" y="101348"/>
                        <a:pt x="576518" y="76457"/>
                        <a:pt x="519248" y="70234"/>
                      </a:cubicBezTo>
                      <a:cubicBezTo>
                        <a:pt x="515513" y="70234"/>
                        <a:pt x="514268" y="67744"/>
                        <a:pt x="513023" y="65255"/>
                      </a:cubicBezTo>
                      <a:cubicBezTo>
                        <a:pt x="513023" y="64011"/>
                        <a:pt x="509288" y="49075"/>
                        <a:pt x="516758" y="36630"/>
                      </a:cubicBezTo>
                      <a:cubicBezTo>
                        <a:pt x="506798" y="35385"/>
                        <a:pt x="489368" y="36630"/>
                        <a:pt x="474428" y="49075"/>
                      </a:cubicBezTo>
                      <a:cubicBezTo>
                        <a:pt x="473183" y="50320"/>
                        <a:pt x="469448" y="50320"/>
                        <a:pt x="466958" y="47831"/>
                      </a:cubicBezTo>
                      <a:cubicBezTo>
                        <a:pt x="465713" y="47831"/>
                        <a:pt x="444548" y="27917"/>
                        <a:pt x="420893" y="16716"/>
                      </a:cubicBezTo>
                      <a:close/>
                      <a:moveTo>
                        <a:pt x="414660" y="515"/>
                      </a:moveTo>
                      <a:cubicBezTo>
                        <a:pt x="439560" y="9228"/>
                        <a:pt x="461970" y="26653"/>
                        <a:pt x="470686" y="35365"/>
                      </a:cubicBezTo>
                      <a:cubicBezTo>
                        <a:pt x="499321" y="16695"/>
                        <a:pt x="530446" y="25408"/>
                        <a:pt x="531691" y="25408"/>
                      </a:cubicBezTo>
                      <a:cubicBezTo>
                        <a:pt x="534181" y="26653"/>
                        <a:pt x="536671" y="29142"/>
                        <a:pt x="536671" y="30386"/>
                      </a:cubicBezTo>
                      <a:cubicBezTo>
                        <a:pt x="537916" y="34120"/>
                        <a:pt x="535426" y="36610"/>
                        <a:pt x="534181" y="37854"/>
                      </a:cubicBezTo>
                      <a:cubicBezTo>
                        <a:pt x="525466" y="42833"/>
                        <a:pt x="525466" y="51545"/>
                        <a:pt x="525466" y="57769"/>
                      </a:cubicBezTo>
                      <a:cubicBezTo>
                        <a:pt x="585226" y="65236"/>
                        <a:pt x="631292" y="91374"/>
                        <a:pt x="668642" y="136181"/>
                      </a:cubicBezTo>
                      <a:cubicBezTo>
                        <a:pt x="714707" y="193435"/>
                        <a:pt x="730892" y="271847"/>
                        <a:pt x="709727" y="345281"/>
                      </a:cubicBezTo>
                      <a:cubicBezTo>
                        <a:pt x="730892" y="350260"/>
                        <a:pt x="796878" y="362706"/>
                        <a:pt x="856638" y="376397"/>
                      </a:cubicBezTo>
                      <a:cubicBezTo>
                        <a:pt x="936319" y="395067"/>
                        <a:pt x="1094435" y="387599"/>
                        <a:pt x="1208976" y="381376"/>
                      </a:cubicBezTo>
                      <a:cubicBezTo>
                        <a:pt x="1263756" y="378887"/>
                        <a:pt x="1309822" y="375153"/>
                        <a:pt x="1339702" y="376397"/>
                      </a:cubicBezTo>
                      <a:cubicBezTo>
                        <a:pt x="1547618" y="381376"/>
                        <a:pt x="1616094" y="428672"/>
                        <a:pt x="1660914" y="459789"/>
                      </a:cubicBezTo>
                      <a:cubicBezTo>
                        <a:pt x="1665894" y="463522"/>
                        <a:pt x="1670874" y="466012"/>
                        <a:pt x="1675854" y="469746"/>
                      </a:cubicBezTo>
                      <a:cubicBezTo>
                        <a:pt x="1698264" y="483437"/>
                        <a:pt x="1718184" y="500862"/>
                        <a:pt x="1736860" y="514553"/>
                      </a:cubicBezTo>
                      <a:cubicBezTo>
                        <a:pt x="1758026" y="530733"/>
                        <a:pt x="1776700" y="545669"/>
                        <a:pt x="1790396" y="551892"/>
                      </a:cubicBezTo>
                      <a:cubicBezTo>
                        <a:pt x="1796620" y="554382"/>
                        <a:pt x="1815296" y="565583"/>
                        <a:pt x="1841440" y="578030"/>
                      </a:cubicBezTo>
                      <a:cubicBezTo>
                        <a:pt x="1887506" y="604167"/>
                        <a:pt x="1959716" y="642751"/>
                        <a:pt x="1978392" y="646485"/>
                      </a:cubicBezTo>
                      <a:cubicBezTo>
                        <a:pt x="1979636" y="646485"/>
                        <a:pt x="1982128" y="647730"/>
                        <a:pt x="1982128" y="650219"/>
                      </a:cubicBezTo>
                      <a:cubicBezTo>
                        <a:pt x="1983372" y="651464"/>
                        <a:pt x="1983372" y="653953"/>
                        <a:pt x="1982128" y="656442"/>
                      </a:cubicBezTo>
                      <a:cubicBezTo>
                        <a:pt x="1949756" y="728632"/>
                        <a:pt x="1912406" y="799576"/>
                        <a:pt x="1871322" y="866787"/>
                      </a:cubicBezTo>
                      <a:cubicBezTo>
                        <a:pt x="1866342" y="871766"/>
                        <a:pt x="1860116" y="882967"/>
                        <a:pt x="1684570" y="882967"/>
                      </a:cubicBezTo>
                      <a:lnTo>
                        <a:pt x="1680834" y="882967"/>
                      </a:lnTo>
                      <a:cubicBezTo>
                        <a:pt x="1599910" y="882967"/>
                        <a:pt x="1521474" y="880478"/>
                        <a:pt x="1514004" y="880478"/>
                      </a:cubicBezTo>
                      <a:cubicBezTo>
                        <a:pt x="1250062" y="916573"/>
                        <a:pt x="1053350" y="919062"/>
                        <a:pt x="936319" y="916573"/>
                      </a:cubicBezTo>
                      <a:cubicBezTo>
                        <a:pt x="823023" y="914084"/>
                        <a:pt x="759528" y="904126"/>
                        <a:pt x="743343" y="901637"/>
                      </a:cubicBezTo>
                      <a:cubicBezTo>
                        <a:pt x="720932" y="924041"/>
                        <a:pt x="654947" y="933998"/>
                        <a:pt x="596432" y="943955"/>
                      </a:cubicBezTo>
                      <a:cubicBezTo>
                        <a:pt x="575266" y="947689"/>
                        <a:pt x="555346" y="950178"/>
                        <a:pt x="539161" y="952668"/>
                      </a:cubicBezTo>
                      <a:cubicBezTo>
                        <a:pt x="455745" y="971337"/>
                        <a:pt x="265259" y="977560"/>
                        <a:pt x="256544" y="978805"/>
                      </a:cubicBezTo>
                      <a:cubicBezTo>
                        <a:pt x="226664" y="978805"/>
                        <a:pt x="199274" y="965114"/>
                        <a:pt x="180598" y="942710"/>
                      </a:cubicBezTo>
                      <a:cubicBezTo>
                        <a:pt x="164413" y="924041"/>
                        <a:pt x="154453" y="904126"/>
                        <a:pt x="149473" y="894169"/>
                      </a:cubicBezTo>
                      <a:cubicBezTo>
                        <a:pt x="135778" y="902882"/>
                        <a:pt x="99673" y="915328"/>
                        <a:pt x="38667" y="876744"/>
                      </a:cubicBezTo>
                      <a:cubicBezTo>
                        <a:pt x="13767" y="859319"/>
                        <a:pt x="-1173" y="831937"/>
                        <a:pt x="72" y="808289"/>
                      </a:cubicBezTo>
                      <a:cubicBezTo>
                        <a:pt x="2562" y="793353"/>
                        <a:pt x="11277" y="782151"/>
                        <a:pt x="24972" y="777173"/>
                      </a:cubicBezTo>
                      <a:cubicBezTo>
                        <a:pt x="41157" y="772194"/>
                        <a:pt x="88468" y="787130"/>
                        <a:pt x="102163" y="792108"/>
                      </a:cubicBezTo>
                      <a:cubicBezTo>
                        <a:pt x="115858" y="788374"/>
                        <a:pt x="201764" y="769705"/>
                        <a:pt x="252809" y="752280"/>
                      </a:cubicBezTo>
                      <a:cubicBezTo>
                        <a:pt x="343695" y="722408"/>
                        <a:pt x="388515" y="690048"/>
                        <a:pt x="400965" y="680090"/>
                      </a:cubicBezTo>
                      <a:cubicBezTo>
                        <a:pt x="382290" y="645240"/>
                        <a:pt x="369840" y="591721"/>
                        <a:pt x="366105" y="579274"/>
                      </a:cubicBezTo>
                      <a:cubicBezTo>
                        <a:pt x="353655" y="571806"/>
                        <a:pt x="322529" y="553137"/>
                        <a:pt x="322529" y="536956"/>
                      </a:cubicBezTo>
                      <a:cubicBezTo>
                        <a:pt x="321284" y="505840"/>
                        <a:pt x="326264" y="475969"/>
                        <a:pt x="327509" y="461033"/>
                      </a:cubicBezTo>
                      <a:cubicBezTo>
                        <a:pt x="301364" y="467256"/>
                        <a:pt x="231644" y="480948"/>
                        <a:pt x="191803" y="462278"/>
                      </a:cubicBezTo>
                      <a:cubicBezTo>
                        <a:pt x="155698" y="444853"/>
                        <a:pt x="150718" y="424939"/>
                        <a:pt x="150718" y="416226"/>
                      </a:cubicBezTo>
                      <a:cubicBezTo>
                        <a:pt x="120838" y="400046"/>
                        <a:pt x="107143" y="365196"/>
                        <a:pt x="107143" y="337813"/>
                      </a:cubicBezTo>
                      <a:cubicBezTo>
                        <a:pt x="107143" y="316655"/>
                        <a:pt x="115858" y="299230"/>
                        <a:pt x="132043" y="293006"/>
                      </a:cubicBezTo>
                      <a:cubicBezTo>
                        <a:pt x="146983" y="286783"/>
                        <a:pt x="165658" y="274337"/>
                        <a:pt x="188068" y="258156"/>
                      </a:cubicBezTo>
                      <a:cubicBezTo>
                        <a:pt x="212969" y="240731"/>
                        <a:pt x="227909" y="214594"/>
                        <a:pt x="232889" y="187212"/>
                      </a:cubicBezTo>
                      <a:cubicBezTo>
                        <a:pt x="242849" y="123735"/>
                        <a:pt x="281444" y="90129"/>
                        <a:pt x="286424" y="86395"/>
                      </a:cubicBezTo>
                      <a:cubicBezTo>
                        <a:pt x="339960" y="30386"/>
                        <a:pt x="391005" y="39099"/>
                        <a:pt x="407190" y="44078"/>
                      </a:cubicBezTo>
                      <a:cubicBezTo>
                        <a:pt x="409680" y="37854"/>
                        <a:pt x="408435" y="21674"/>
                        <a:pt x="405945" y="7983"/>
                      </a:cubicBezTo>
                      <a:cubicBezTo>
                        <a:pt x="405945" y="5494"/>
                        <a:pt x="405945" y="3004"/>
                        <a:pt x="408435" y="1760"/>
                      </a:cubicBezTo>
                      <a:cubicBezTo>
                        <a:pt x="409680" y="515"/>
                        <a:pt x="412170" y="-730"/>
                        <a:pt x="414660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BC5C13D0-34A2-4146-A526-EE81DD44E892}"/>
                    </a:ext>
                  </a:extLst>
                </p:cNvPr>
                <p:cNvSpPr/>
                <p:nvPr/>
              </p:nvSpPr>
              <p:spPr>
                <a:xfrm>
                  <a:off x="15774218" y="9855182"/>
                  <a:ext cx="337610" cy="1607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2" h="130">
                      <a:moveTo>
                        <a:pt x="0" y="130"/>
                      </a:moveTo>
                      <a:cubicBezTo>
                        <a:pt x="0" y="130"/>
                        <a:pt x="6" y="93"/>
                        <a:pt x="43" y="101"/>
                      </a:cubicBezTo>
                      <a:cubicBezTo>
                        <a:pt x="51" y="102"/>
                        <a:pt x="59" y="106"/>
                        <a:pt x="64" y="109"/>
                      </a:cubicBezTo>
                      <a:cubicBezTo>
                        <a:pt x="74" y="114"/>
                        <a:pt x="88" y="124"/>
                        <a:pt x="101" y="121"/>
                      </a:cubicBezTo>
                      <a:cubicBezTo>
                        <a:pt x="129" y="114"/>
                        <a:pt x="249" y="90"/>
                        <a:pt x="254" y="87"/>
                      </a:cubicBezTo>
                      <a:cubicBezTo>
                        <a:pt x="264" y="79"/>
                        <a:pt x="260" y="28"/>
                        <a:pt x="27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A72B627F-27BE-2845-AD00-5CB27D47437C}"/>
                    </a:ext>
                  </a:extLst>
                </p:cNvPr>
                <p:cNvSpPr/>
                <p:nvPr/>
              </p:nvSpPr>
              <p:spPr>
                <a:xfrm>
                  <a:off x="15767989" y="9848950"/>
                  <a:ext cx="351313" cy="1732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3" h="140">
                      <a:moveTo>
                        <a:pt x="5" y="140"/>
                      </a:moveTo>
                      <a:lnTo>
                        <a:pt x="4" y="140"/>
                      </a:lnTo>
                      <a:cubicBezTo>
                        <a:pt x="2" y="140"/>
                        <a:pt x="0" y="137"/>
                        <a:pt x="0" y="134"/>
                      </a:cubicBezTo>
                      <a:cubicBezTo>
                        <a:pt x="0" y="133"/>
                        <a:pt x="3" y="115"/>
                        <a:pt x="17" y="105"/>
                      </a:cubicBezTo>
                      <a:cubicBezTo>
                        <a:pt x="26" y="99"/>
                        <a:pt x="36" y="98"/>
                        <a:pt x="49" y="100"/>
                      </a:cubicBezTo>
                      <a:cubicBezTo>
                        <a:pt x="58" y="102"/>
                        <a:pt x="66" y="106"/>
                        <a:pt x="72" y="110"/>
                      </a:cubicBezTo>
                      <a:lnTo>
                        <a:pt x="75" y="111"/>
                      </a:lnTo>
                      <a:cubicBezTo>
                        <a:pt x="83" y="116"/>
                        <a:pt x="95" y="123"/>
                        <a:pt x="104" y="121"/>
                      </a:cubicBezTo>
                      <a:cubicBezTo>
                        <a:pt x="115" y="118"/>
                        <a:pt x="140" y="113"/>
                        <a:pt x="167" y="107"/>
                      </a:cubicBezTo>
                      <a:cubicBezTo>
                        <a:pt x="202" y="99"/>
                        <a:pt x="250" y="90"/>
                        <a:pt x="256" y="87"/>
                      </a:cubicBezTo>
                      <a:cubicBezTo>
                        <a:pt x="259" y="84"/>
                        <a:pt x="261" y="68"/>
                        <a:pt x="262" y="56"/>
                      </a:cubicBezTo>
                      <a:cubicBezTo>
                        <a:pt x="264" y="38"/>
                        <a:pt x="266" y="17"/>
                        <a:pt x="272" y="3"/>
                      </a:cubicBezTo>
                      <a:cubicBezTo>
                        <a:pt x="274" y="0"/>
                        <a:pt x="277" y="-1"/>
                        <a:pt x="279" y="0"/>
                      </a:cubicBezTo>
                      <a:cubicBezTo>
                        <a:pt x="282" y="1"/>
                        <a:pt x="284" y="4"/>
                        <a:pt x="282" y="7"/>
                      </a:cubicBezTo>
                      <a:cubicBezTo>
                        <a:pt x="276" y="21"/>
                        <a:pt x="274" y="40"/>
                        <a:pt x="272" y="57"/>
                      </a:cubicBezTo>
                      <a:cubicBezTo>
                        <a:pt x="270" y="78"/>
                        <a:pt x="268" y="91"/>
                        <a:pt x="262" y="96"/>
                      </a:cubicBezTo>
                      <a:cubicBezTo>
                        <a:pt x="258" y="98"/>
                        <a:pt x="243" y="102"/>
                        <a:pt x="169" y="117"/>
                      </a:cubicBezTo>
                      <a:cubicBezTo>
                        <a:pt x="143" y="123"/>
                        <a:pt x="118" y="128"/>
                        <a:pt x="107" y="131"/>
                      </a:cubicBezTo>
                      <a:cubicBezTo>
                        <a:pt x="94" y="134"/>
                        <a:pt x="79" y="126"/>
                        <a:pt x="69" y="120"/>
                      </a:cubicBezTo>
                      <a:lnTo>
                        <a:pt x="67" y="119"/>
                      </a:lnTo>
                      <a:cubicBezTo>
                        <a:pt x="61" y="115"/>
                        <a:pt x="54" y="112"/>
                        <a:pt x="47" y="110"/>
                      </a:cubicBezTo>
                      <a:cubicBezTo>
                        <a:pt x="38" y="109"/>
                        <a:pt x="30" y="110"/>
                        <a:pt x="23" y="114"/>
                      </a:cubicBezTo>
                      <a:cubicBezTo>
                        <a:pt x="13" y="121"/>
                        <a:pt x="11" y="136"/>
                        <a:pt x="11" y="136"/>
                      </a:cubicBezTo>
                      <a:cubicBezTo>
                        <a:pt x="10" y="138"/>
                        <a:pt x="8" y="140"/>
                        <a:pt x="5" y="1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DE157D6-27A0-B540-BE14-89FCCE4BB6C4}"/>
                    </a:ext>
                  </a:extLst>
                </p:cNvPr>
                <p:cNvSpPr/>
                <p:nvPr/>
              </p:nvSpPr>
              <p:spPr>
                <a:xfrm>
                  <a:off x="16113074" y="9339243"/>
                  <a:ext cx="199327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1" h="206">
                      <a:moveTo>
                        <a:pt x="51" y="206"/>
                      </a:moveTo>
                      <a:cubicBezTo>
                        <a:pt x="35" y="206"/>
                        <a:pt x="20" y="201"/>
                        <a:pt x="12" y="194"/>
                      </a:cubicBezTo>
                      <a:cubicBezTo>
                        <a:pt x="-8" y="174"/>
                        <a:pt x="1" y="138"/>
                        <a:pt x="13" y="98"/>
                      </a:cubicBezTo>
                      <a:cubicBezTo>
                        <a:pt x="21" y="69"/>
                        <a:pt x="31" y="37"/>
                        <a:pt x="31" y="6"/>
                      </a:cubicBezTo>
                      <a:cubicBezTo>
                        <a:pt x="31" y="3"/>
                        <a:pt x="32" y="0"/>
                        <a:pt x="36" y="0"/>
                      </a:cubicBezTo>
                      <a:cubicBezTo>
                        <a:pt x="39" y="0"/>
                        <a:pt x="41" y="3"/>
                        <a:pt x="41" y="6"/>
                      </a:cubicBezTo>
                      <a:cubicBezTo>
                        <a:pt x="41" y="38"/>
                        <a:pt x="32" y="71"/>
                        <a:pt x="23" y="101"/>
                      </a:cubicBezTo>
                      <a:cubicBezTo>
                        <a:pt x="12" y="138"/>
                        <a:pt x="3" y="171"/>
                        <a:pt x="19" y="186"/>
                      </a:cubicBezTo>
                      <a:cubicBezTo>
                        <a:pt x="27" y="194"/>
                        <a:pt x="44" y="197"/>
                        <a:pt x="62" y="195"/>
                      </a:cubicBezTo>
                      <a:cubicBezTo>
                        <a:pt x="78" y="193"/>
                        <a:pt x="120" y="183"/>
                        <a:pt x="151" y="134"/>
                      </a:cubicBezTo>
                      <a:cubicBezTo>
                        <a:pt x="153" y="132"/>
                        <a:pt x="156" y="131"/>
                        <a:pt x="158" y="132"/>
                      </a:cubicBezTo>
                      <a:cubicBezTo>
                        <a:pt x="161" y="134"/>
                        <a:pt x="162" y="137"/>
                        <a:pt x="160" y="140"/>
                      </a:cubicBezTo>
                      <a:cubicBezTo>
                        <a:pt x="136" y="177"/>
                        <a:pt x="101" y="201"/>
                        <a:pt x="64" y="205"/>
                      </a:cubicBezTo>
                      <a:cubicBezTo>
                        <a:pt x="59" y="206"/>
                        <a:pt x="56" y="206"/>
                        <a:pt x="51" y="2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C05D186B-F521-E649-987B-F60D085E09B4}"/>
                    </a:ext>
                  </a:extLst>
                </p:cNvPr>
                <p:cNvSpPr/>
                <p:nvPr/>
              </p:nvSpPr>
              <p:spPr>
                <a:xfrm>
                  <a:off x="15730612" y="9416505"/>
                  <a:ext cx="85960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" h="85">
                      <a:moveTo>
                        <a:pt x="68" y="28"/>
                      </a:moveTo>
                      <a:cubicBezTo>
                        <a:pt x="63" y="15"/>
                        <a:pt x="52" y="5"/>
                        <a:pt x="36" y="0"/>
                      </a:cubicBezTo>
                      <a:cubicBezTo>
                        <a:pt x="35" y="0"/>
                        <a:pt x="33" y="0"/>
                        <a:pt x="32" y="0"/>
                      </a:cubicBezTo>
                      <a:cubicBezTo>
                        <a:pt x="27" y="3"/>
                        <a:pt x="23" y="5"/>
                        <a:pt x="19" y="7"/>
                      </a:cubicBezTo>
                      <a:cubicBezTo>
                        <a:pt x="11" y="10"/>
                        <a:pt x="5" y="17"/>
                        <a:pt x="2" y="26"/>
                      </a:cubicBezTo>
                      <a:cubicBezTo>
                        <a:pt x="-3" y="42"/>
                        <a:pt x="2" y="63"/>
                        <a:pt x="14" y="83"/>
                      </a:cubicBezTo>
                      <a:cubicBezTo>
                        <a:pt x="16" y="84"/>
                        <a:pt x="17" y="85"/>
                        <a:pt x="19" y="85"/>
                      </a:cubicBezTo>
                      <a:lnTo>
                        <a:pt x="19" y="84"/>
                      </a:lnTo>
                      <a:cubicBezTo>
                        <a:pt x="21" y="84"/>
                        <a:pt x="23" y="83"/>
                        <a:pt x="23" y="82"/>
                      </a:cubicBezTo>
                      <a:cubicBezTo>
                        <a:pt x="30" y="69"/>
                        <a:pt x="41" y="63"/>
                        <a:pt x="51" y="58"/>
                      </a:cubicBezTo>
                      <a:cubicBezTo>
                        <a:pt x="62" y="52"/>
                        <a:pt x="75" y="45"/>
                        <a:pt x="68" y="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C49247E6-8B28-A343-95B6-E44DF7ABECD5}"/>
                    </a:ext>
                  </a:extLst>
                </p:cNvPr>
                <p:cNvSpPr/>
                <p:nvPr/>
              </p:nvSpPr>
              <p:spPr>
                <a:xfrm>
                  <a:off x="15952366" y="9554840"/>
                  <a:ext cx="90943" cy="34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" h="29">
                      <a:moveTo>
                        <a:pt x="5" y="29"/>
                      </a:moveTo>
                      <a:cubicBezTo>
                        <a:pt x="3" y="29"/>
                        <a:pt x="1" y="28"/>
                        <a:pt x="0" y="25"/>
                      </a:cubicBezTo>
                      <a:cubicBezTo>
                        <a:pt x="0" y="22"/>
                        <a:pt x="1" y="20"/>
                        <a:pt x="4" y="19"/>
                      </a:cubicBezTo>
                      <a:lnTo>
                        <a:pt x="68" y="0"/>
                      </a:lnTo>
                      <a:cubicBezTo>
                        <a:pt x="70" y="-1"/>
                        <a:pt x="73" y="0"/>
                        <a:pt x="74" y="4"/>
                      </a:cubicBezTo>
                      <a:cubicBezTo>
                        <a:pt x="75" y="6"/>
                        <a:pt x="73" y="9"/>
                        <a:pt x="71" y="10"/>
                      </a:cubicBezTo>
                      <a:lnTo>
                        <a:pt x="7" y="29"/>
                      </a:lnTo>
                      <a:cubicBezTo>
                        <a:pt x="6" y="29"/>
                        <a:pt x="6" y="29"/>
                        <a:pt x="5" y="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6CC0F145-B0E0-CE43-B29E-40093ECB93F8}"/>
                    </a:ext>
                  </a:extLst>
                </p:cNvPr>
                <p:cNvSpPr/>
                <p:nvPr/>
              </p:nvSpPr>
              <p:spPr>
                <a:xfrm>
                  <a:off x="15939909" y="9352951"/>
                  <a:ext cx="59798" cy="21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" h="18">
                      <a:moveTo>
                        <a:pt x="5" y="18"/>
                      </a:moveTo>
                      <a:cubicBezTo>
                        <a:pt x="4" y="18"/>
                        <a:pt x="2" y="18"/>
                        <a:pt x="1" y="17"/>
                      </a:cubicBezTo>
                      <a:cubicBezTo>
                        <a:pt x="0" y="15"/>
                        <a:pt x="0" y="11"/>
                        <a:pt x="1" y="9"/>
                      </a:cubicBezTo>
                      <a:cubicBezTo>
                        <a:pt x="7" y="3"/>
                        <a:pt x="25" y="-7"/>
                        <a:pt x="46" y="6"/>
                      </a:cubicBezTo>
                      <a:cubicBezTo>
                        <a:pt x="49" y="7"/>
                        <a:pt x="49" y="11"/>
                        <a:pt x="48" y="13"/>
                      </a:cubicBezTo>
                      <a:cubicBezTo>
                        <a:pt x="46" y="16"/>
                        <a:pt x="43" y="16"/>
                        <a:pt x="41" y="15"/>
                      </a:cubicBezTo>
                      <a:cubicBezTo>
                        <a:pt x="21" y="3"/>
                        <a:pt x="9" y="16"/>
                        <a:pt x="8" y="17"/>
                      </a:cubicBezTo>
                      <a:cubicBezTo>
                        <a:pt x="8" y="17"/>
                        <a:pt x="6" y="18"/>
                        <a:pt x="5" y="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53DB58B-681F-EF42-91B3-D00B356B0220}"/>
                    </a:ext>
                  </a:extLst>
                </p:cNvPr>
                <p:cNvSpPr/>
                <p:nvPr/>
              </p:nvSpPr>
              <p:spPr>
                <a:xfrm>
                  <a:off x="16364720" y="9912505"/>
                  <a:ext cx="39865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" h="92">
                      <a:moveTo>
                        <a:pt x="0" y="92"/>
                      </a:moveTo>
                      <a:cubicBezTo>
                        <a:pt x="0" y="92"/>
                        <a:pt x="16" y="78"/>
                        <a:pt x="15" y="58"/>
                      </a:cubicBezTo>
                      <a:cubicBezTo>
                        <a:pt x="15" y="58"/>
                        <a:pt x="45" y="49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F76C49E6-B520-E14E-A0D9-537D52B59F27}"/>
                    </a:ext>
                  </a:extLst>
                </p:cNvPr>
                <p:cNvSpPr/>
                <p:nvPr/>
              </p:nvSpPr>
              <p:spPr>
                <a:xfrm>
                  <a:off x="16358495" y="9906277"/>
                  <a:ext cx="53569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103">
                      <a:moveTo>
                        <a:pt x="5" y="103"/>
                      </a:moveTo>
                      <a:cubicBezTo>
                        <a:pt x="3" y="103"/>
                        <a:pt x="1" y="102"/>
                        <a:pt x="1" y="101"/>
                      </a:cubicBezTo>
                      <a:cubicBezTo>
                        <a:pt x="0" y="99"/>
                        <a:pt x="0" y="96"/>
                        <a:pt x="1" y="94"/>
                      </a:cubicBezTo>
                      <a:cubicBezTo>
                        <a:pt x="1" y="93"/>
                        <a:pt x="16" y="80"/>
                        <a:pt x="15" y="63"/>
                      </a:cubicBezTo>
                      <a:cubicBezTo>
                        <a:pt x="15" y="60"/>
                        <a:pt x="17" y="58"/>
                        <a:pt x="19" y="57"/>
                      </a:cubicBezTo>
                      <a:cubicBezTo>
                        <a:pt x="19" y="57"/>
                        <a:pt x="25" y="55"/>
                        <a:pt x="30" y="47"/>
                      </a:cubicBezTo>
                      <a:cubicBezTo>
                        <a:pt x="34" y="38"/>
                        <a:pt x="33" y="24"/>
                        <a:pt x="27" y="6"/>
                      </a:cubicBezTo>
                      <a:cubicBezTo>
                        <a:pt x="27" y="4"/>
                        <a:pt x="28" y="1"/>
                        <a:pt x="31" y="0"/>
                      </a:cubicBezTo>
                      <a:cubicBezTo>
                        <a:pt x="33" y="-1"/>
                        <a:pt x="36" y="0"/>
                        <a:pt x="38" y="3"/>
                      </a:cubicBezTo>
                      <a:cubicBezTo>
                        <a:pt x="45" y="23"/>
                        <a:pt x="45" y="41"/>
                        <a:pt x="39" y="53"/>
                      </a:cubicBezTo>
                      <a:cubicBezTo>
                        <a:pt x="35" y="60"/>
                        <a:pt x="30" y="64"/>
                        <a:pt x="26" y="66"/>
                      </a:cubicBezTo>
                      <a:cubicBezTo>
                        <a:pt x="25" y="86"/>
                        <a:pt x="9" y="101"/>
                        <a:pt x="8" y="102"/>
                      </a:cubicBezTo>
                      <a:cubicBezTo>
                        <a:pt x="7" y="102"/>
                        <a:pt x="6" y="103"/>
                        <a:pt x="5" y="1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FF5F988D-0125-6B47-9424-099ED4356AD0}"/>
                    </a:ext>
                  </a:extLst>
                </p:cNvPr>
                <p:cNvSpPr/>
                <p:nvPr/>
              </p:nvSpPr>
              <p:spPr>
                <a:xfrm>
                  <a:off x="15772972" y="9528669"/>
                  <a:ext cx="170673" cy="448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" h="37">
                      <a:moveTo>
                        <a:pt x="67" y="37"/>
                      </a:moveTo>
                      <a:cubicBezTo>
                        <a:pt x="30" y="37"/>
                        <a:pt x="2" y="18"/>
                        <a:pt x="2" y="17"/>
                      </a:cubicBezTo>
                      <a:cubicBezTo>
                        <a:pt x="0" y="15"/>
                        <a:pt x="-1" y="12"/>
                        <a:pt x="1" y="10"/>
                      </a:cubicBezTo>
                      <a:cubicBezTo>
                        <a:pt x="2" y="7"/>
                        <a:pt x="6" y="7"/>
                        <a:pt x="9" y="9"/>
                      </a:cubicBezTo>
                      <a:cubicBezTo>
                        <a:pt x="11" y="10"/>
                        <a:pt x="72" y="53"/>
                        <a:pt x="129" y="1"/>
                      </a:cubicBezTo>
                      <a:cubicBezTo>
                        <a:pt x="131" y="0"/>
                        <a:pt x="134" y="0"/>
                        <a:pt x="136" y="1"/>
                      </a:cubicBezTo>
                      <a:cubicBezTo>
                        <a:pt x="138" y="3"/>
                        <a:pt x="138" y="7"/>
                        <a:pt x="136" y="9"/>
                      </a:cubicBezTo>
                      <a:cubicBezTo>
                        <a:pt x="113" y="30"/>
                        <a:pt x="88" y="37"/>
                        <a:pt x="67" y="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CDEAD653-6F02-BF49-9478-D724A80DC7AC}"/>
                    </a:ext>
                  </a:extLst>
                </p:cNvPr>
                <p:cNvSpPr/>
                <p:nvPr/>
              </p:nvSpPr>
              <p:spPr>
                <a:xfrm>
                  <a:off x="15993478" y="9482559"/>
                  <a:ext cx="398653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1" h="233">
                      <a:moveTo>
                        <a:pt x="0" y="181"/>
                      </a:moveTo>
                      <a:cubicBezTo>
                        <a:pt x="0" y="181"/>
                        <a:pt x="216" y="105"/>
                        <a:pt x="265" y="0"/>
                      </a:cubicBezTo>
                      <a:lnTo>
                        <a:pt x="321" y="11"/>
                      </a:lnTo>
                      <a:cubicBezTo>
                        <a:pt x="321" y="11"/>
                        <a:pt x="306" y="72"/>
                        <a:pt x="206" y="145"/>
                      </a:cubicBezTo>
                      <a:cubicBezTo>
                        <a:pt x="163" y="176"/>
                        <a:pt x="111" y="209"/>
                        <a:pt x="16" y="2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8" name="Freeform 887">
                  <a:extLst>
                    <a:ext uri="{FF2B5EF4-FFF2-40B4-BE49-F238E27FC236}">
                      <a16:creationId xmlns:a16="http://schemas.microsoft.com/office/drawing/2014/main" id="{2595188D-DDC6-7444-BDDB-6D8397BDE589}"/>
                    </a:ext>
                  </a:extLst>
                </p:cNvPr>
                <p:cNvSpPr/>
                <p:nvPr/>
              </p:nvSpPr>
              <p:spPr>
                <a:xfrm>
                  <a:off x="15987249" y="9476328"/>
                  <a:ext cx="411111" cy="301587"/>
                </a:xfrm>
                <a:custGeom>
                  <a:avLst/>
                  <a:gdLst>
                    <a:gd name="connsiteX0" fmla="*/ 339041 w 411111"/>
                    <a:gd name="connsiteY0" fmla="*/ 13708 h 301587"/>
                    <a:gd name="connsiteX1" fmla="*/ 151540 w 411111"/>
                    <a:gd name="connsiteY1" fmla="*/ 172500 h 301587"/>
                    <a:gd name="connsiteX2" fmla="*/ 14949 w 411111"/>
                    <a:gd name="connsiteY2" fmla="*/ 234528 h 301587"/>
                    <a:gd name="connsiteX3" fmla="*/ 31092 w 411111"/>
                    <a:gd name="connsiteY3" fmla="*/ 286632 h 301587"/>
                    <a:gd name="connsiteX4" fmla="*/ 258329 w 411111"/>
                    <a:gd name="connsiteY4" fmla="*/ 181184 h 301587"/>
                    <a:gd name="connsiteX5" fmla="*/ 396161 w 411111"/>
                    <a:gd name="connsiteY5" fmla="*/ 26114 h 301587"/>
                    <a:gd name="connsiteX6" fmla="*/ 336589 w 411111"/>
                    <a:gd name="connsiteY6" fmla="*/ 0 h 301587"/>
                    <a:gd name="connsiteX7" fmla="*/ 406143 w 411111"/>
                    <a:gd name="connsiteY7" fmla="*/ 13652 h 301587"/>
                    <a:gd name="connsiteX8" fmla="*/ 411111 w 411111"/>
                    <a:gd name="connsiteY8" fmla="*/ 17375 h 301587"/>
                    <a:gd name="connsiteX9" fmla="*/ 411111 w 411111"/>
                    <a:gd name="connsiteY9" fmla="*/ 21099 h 301587"/>
                    <a:gd name="connsiteX10" fmla="*/ 265794 w 411111"/>
                    <a:gd name="connsiteY10" fmla="*/ 191129 h 301587"/>
                    <a:gd name="connsiteX11" fmla="*/ 27325 w 411111"/>
                    <a:gd name="connsiteY11" fmla="*/ 301587 h 301587"/>
                    <a:gd name="connsiteX12" fmla="*/ 26083 w 411111"/>
                    <a:gd name="connsiteY12" fmla="*/ 301587 h 301587"/>
                    <a:gd name="connsiteX13" fmla="*/ 19872 w 411111"/>
                    <a:gd name="connsiteY13" fmla="*/ 297864 h 301587"/>
                    <a:gd name="connsiteX14" fmla="*/ 0 w 411111"/>
                    <a:gd name="connsiteY14" fmla="*/ 232085 h 301587"/>
                    <a:gd name="connsiteX15" fmla="*/ 4968 w 411111"/>
                    <a:gd name="connsiteY15" fmla="*/ 223398 h 301587"/>
                    <a:gd name="connsiteX16" fmla="*/ 329137 w 411111"/>
                    <a:gd name="connsiteY16" fmla="*/ 3723 h 301587"/>
                    <a:gd name="connsiteX17" fmla="*/ 336589 w 411111"/>
                    <a:gd name="connsiteY17" fmla="*/ 0 h 301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11111" h="301587">
                      <a:moveTo>
                        <a:pt x="339041" y="13708"/>
                      </a:moveTo>
                      <a:cubicBezTo>
                        <a:pt x="311723" y="68293"/>
                        <a:pt x="248395" y="121637"/>
                        <a:pt x="151540" y="172500"/>
                      </a:cubicBezTo>
                      <a:cubicBezTo>
                        <a:pt x="90695" y="205995"/>
                        <a:pt x="33575" y="227085"/>
                        <a:pt x="14949" y="234528"/>
                      </a:cubicBezTo>
                      <a:lnTo>
                        <a:pt x="31092" y="286632"/>
                      </a:lnTo>
                      <a:cubicBezTo>
                        <a:pt x="145331" y="258099"/>
                        <a:pt x="207418" y="217160"/>
                        <a:pt x="258329" y="181184"/>
                      </a:cubicBezTo>
                      <a:cubicBezTo>
                        <a:pt x="357667" y="107991"/>
                        <a:pt x="388711" y="44722"/>
                        <a:pt x="396161" y="26114"/>
                      </a:cubicBezTo>
                      <a:close/>
                      <a:moveTo>
                        <a:pt x="336589" y="0"/>
                      </a:moveTo>
                      <a:lnTo>
                        <a:pt x="406143" y="13652"/>
                      </a:lnTo>
                      <a:cubicBezTo>
                        <a:pt x="407385" y="13652"/>
                        <a:pt x="408627" y="14893"/>
                        <a:pt x="411111" y="17375"/>
                      </a:cubicBezTo>
                      <a:cubicBezTo>
                        <a:pt x="411111" y="18616"/>
                        <a:pt x="411111" y="19858"/>
                        <a:pt x="411111" y="21099"/>
                      </a:cubicBezTo>
                      <a:cubicBezTo>
                        <a:pt x="411111" y="24822"/>
                        <a:pt x="391239" y="100529"/>
                        <a:pt x="265794" y="191129"/>
                      </a:cubicBezTo>
                      <a:cubicBezTo>
                        <a:pt x="213629" y="228362"/>
                        <a:pt x="149043" y="271801"/>
                        <a:pt x="27325" y="301587"/>
                      </a:cubicBezTo>
                      <a:lnTo>
                        <a:pt x="26083" y="301587"/>
                      </a:lnTo>
                      <a:cubicBezTo>
                        <a:pt x="23599" y="301587"/>
                        <a:pt x="21114" y="300346"/>
                        <a:pt x="19872" y="297864"/>
                      </a:cubicBezTo>
                      <a:lnTo>
                        <a:pt x="0" y="232085"/>
                      </a:lnTo>
                      <a:cubicBezTo>
                        <a:pt x="0" y="228362"/>
                        <a:pt x="1242" y="224639"/>
                        <a:pt x="4968" y="223398"/>
                      </a:cubicBezTo>
                      <a:cubicBezTo>
                        <a:pt x="7452" y="222157"/>
                        <a:pt x="270762" y="129074"/>
                        <a:pt x="329137" y="3723"/>
                      </a:cubicBezTo>
                      <a:cubicBezTo>
                        <a:pt x="330379" y="1241"/>
                        <a:pt x="334105" y="0"/>
                        <a:pt x="3365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8073E45C-158D-AA49-89A5-E30865FC4693}"/>
                    </a:ext>
                  </a:extLst>
                </p:cNvPr>
                <p:cNvSpPr/>
                <p:nvPr/>
              </p:nvSpPr>
              <p:spPr>
                <a:xfrm>
                  <a:off x="15973545" y="9772930"/>
                  <a:ext cx="79731" cy="114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93">
                      <a:moveTo>
                        <a:pt x="65" y="47"/>
                      </a:moveTo>
                      <a:cubicBezTo>
                        <a:pt x="65" y="72"/>
                        <a:pt x="50" y="93"/>
                        <a:pt x="32" y="93"/>
                      </a:cubicBezTo>
                      <a:cubicBezTo>
                        <a:pt x="15" y="93"/>
                        <a:pt x="0" y="72"/>
                        <a:pt x="0" y="47"/>
                      </a:cubicBezTo>
                      <a:cubicBezTo>
                        <a:pt x="0" y="21"/>
                        <a:pt x="15" y="0"/>
                        <a:pt x="32" y="0"/>
                      </a:cubicBezTo>
                      <a:cubicBezTo>
                        <a:pt x="50" y="0"/>
                        <a:pt x="65" y="21"/>
                        <a:pt x="65" y="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9" name="Freeform 888">
                  <a:extLst>
                    <a:ext uri="{FF2B5EF4-FFF2-40B4-BE49-F238E27FC236}">
                      <a16:creationId xmlns:a16="http://schemas.microsoft.com/office/drawing/2014/main" id="{883E89C4-BD4A-2748-8A38-76390B36AAEE}"/>
                    </a:ext>
                  </a:extLst>
                </p:cNvPr>
                <p:cNvSpPr/>
                <p:nvPr/>
              </p:nvSpPr>
              <p:spPr>
                <a:xfrm>
                  <a:off x="15966070" y="9766699"/>
                  <a:ext cx="92189" cy="128362"/>
                </a:xfrm>
                <a:custGeom>
                  <a:avLst/>
                  <a:gdLst>
                    <a:gd name="connsiteX0" fmla="*/ 46718 w 92189"/>
                    <a:gd name="connsiteY0" fmla="*/ 12463 h 128362"/>
                    <a:gd name="connsiteX1" fmla="*/ 13704 w 92189"/>
                    <a:gd name="connsiteY1" fmla="*/ 64174 h 128362"/>
                    <a:gd name="connsiteX2" fmla="*/ 46718 w 92189"/>
                    <a:gd name="connsiteY2" fmla="*/ 114654 h 128362"/>
                    <a:gd name="connsiteX3" fmla="*/ 79731 w 92189"/>
                    <a:gd name="connsiteY3" fmla="*/ 64174 h 128362"/>
                    <a:gd name="connsiteX4" fmla="*/ 46718 w 92189"/>
                    <a:gd name="connsiteY4" fmla="*/ 12463 h 128362"/>
                    <a:gd name="connsiteX5" fmla="*/ 46709 w 92189"/>
                    <a:gd name="connsiteY5" fmla="*/ 0 h 128362"/>
                    <a:gd name="connsiteX6" fmla="*/ 92189 w 92189"/>
                    <a:gd name="connsiteY6" fmla="*/ 64181 h 128362"/>
                    <a:gd name="connsiteX7" fmla="*/ 46709 w 92189"/>
                    <a:gd name="connsiteY7" fmla="*/ 128362 h 128362"/>
                    <a:gd name="connsiteX8" fmla="*/ 0 w 92189"/>
                    <a:gd name="connsiteY8" fmla="*/ 64181 h 128362"/>
                    <a:gd name="connsiteX9" fmla="*/ 46709 w 92189"/>
                    <a:gd name="connsiteY9" fmla="*/ 0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2189" h="128362">
                      <a:moveTo>
                        <a:pt x="46718" y="12463"/>
                      </a:moveTo>
                      <a:cubicBezTo>
                        <a:pt x="28377" y="12463"/>
                        <a:pt x="13704" y="35856"/>
                        <a:pt x="13704" y="64174"/>
                      </a:cubicBezTo>
                      <a:cubicBezTo>
                        <a:pt x="13704" y="91261"/>
                        <a:pt x="28377" y="114654"/>
                        <a:pt x="46718" y="114654"/>
                      </a:cubicBezTo>
                      <a:cubicBezTo>
                        <a:pt x="65058" y="114654"/>
                        <a:pt x="79731" y="91261"/>
                        <a:pt x="79731" y="64174"/>
                      </a:cubicBezTo>
                      <a:cubicBezTo>
                        <a:pt x="79731" y="35856"/>
                        <a:pt x="65058" y="12463"/>
                        <a:pt x="46718" y="12463"/>
                      </a:cubicBezTo>
                      <a:close/>
                      <a:moveTo>
                        <a:pt x="46709" y="0"/>
                      </a:moveTo>
                      <a:cubicBezTo>
                        <a:pt x="72522" y="0"/>
                        <a:pt x="92189" y="28388"/>
                        <a:pt x="92189" y="64181"/>
                      </a:cubicBezTo>
                      <a:cubicBezTo>
                        <a:pt x="92189" y="99974"/>
                        <a:pt x="72522" y="128362"/>
                        <a:pt x="46709" y="128362"/>
                      </a:cubicBezTo>
                      <a:cubicBezTo>
                        <a:pt x="20896" y="128362"/>
                        <a:pt x="0" y="99974"/>
                        <a:pt x="0" y="64181"/>
                      </a:cubicBezTo>
                      <a:cubicBezTo>
                        <a:pt x="0" y="28388"/>
                        <a:pt x="20896" y="0"/>
                        <a:pt x="467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4A43247F-4DAD-6346-9D55-C30B5BD25FE9}"/>
                    </a:ext>
                  </a:extLst>
                </p:cNvPr>
                <p:cNvSpPr/>
                <p:nvPr/>
              </p:nvSpPr>
              <p:spPr>
                <a:xfrm>
                  <a:off x="15973545" y="9772930"/>
                  <a:ext cx="79731" cy="114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" h="93">
                      <a:moveTo>
                        <a:pt x="65" y="47"/>
                      </a:moveTo>
                      <a:cubicBezTo>
                        <a:pt x="65" y="72"/>
                        <a:pt x="50" y="93"/>
                        <a:pt x="32" y="93"/>
                      </a:cubicBezTo>
                      <a:cubicBezTo>
                        <a:pt x="15" y="93"/>
                        <a:pt x="0" y="72"/>
                        <a:pt x="0" y="47"/>
                      </a:cubicBezTo>
                      <a:cubicBezTo>
                        <a:pt x="0" y="21"/>
                        <a:pt x="15" y="0"/>
                        <a:pt x="32" y="0"/>
                      </a:cubicBezTo>
                      <a:cubicBezTo>
                        <a:pt x="50" y="0"/>
                        <a:pt x="65" y="21"/>
                        <a:pt x="65" y="47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69" name="Group 968">
                <a:extLst>
                  <a:ext uri="{FF2B5EF4-FFF2-40B4-BE49-F238E27FC236}">
                    <a16:creationId xmlns:a16="http://schemas.microsoft.com/office/drawing/2014/main" id="{E813F935-DBBA-204F-AA1B-F2C5F72B2A2A}"/>
                  </a:ext>
                </a:extLst>
              </p:cNvPr>
              <p:cNvGrpSpPr/>
              <p:nvPr/>
            </p:nvGrpSpPr>
            <p:grpSpPr>
              <a:xfrm>
                <a:off x="12799311" y="7443728"/>
                <a:ext cx="2366881" cy="3223994"/>
                <a:chOff x="12799311" y="7443728"/>
                <a:chExt cx="2366881" cy="3223994"/>
              </a:xfrm>
            </p:grpSpPr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4F5AF666-5656-D649-AF04-36F2122D22B8}"/>
                    </a:ext>
                  </a:extLst>
                </p:cNvPr>
                <p:cNvSpPr/>
                <p:nvPr/>
              </p:nvSpPr>
              <p:spPr>
                <a:xfrm>
                  <a:off x="13727382" y="8283686"/>
                  <a:ext cx="622896" cy="14157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1" h="1137">
                      <a:moveTo>
                        <a:pt x="166" y="63"/>
                      </a:moveTo>
                      <a:lnTo>
                        <a:pt x="407" y="0"/>
                      </a:lnTo>
                      <a:lnTo>
                        <a:pt x="501" y="1137"/>
                      </a:lnTo>
                      <a:lnTo>
                        <a:pt x="0" y="1137"/>
                      </a:lnTo>
                      <a:lnTo>
                        <a:pt x="84" y="7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0" name="Freeform 889">
                  <a:extLst>
                    <a:ext uri="{FF2B5EF4-FFF2-40B4-BE49-F238E27FC236}">
                      <a16:creationId xmlns:a16="http://schemas.microsoft.com/office/drawing/2014/main" id="{71AFDE57-F163-7544-B1A6-B20123CEB9E9}"/>
                    </a:ext>
                  </a:extLst>
                </p:cNvPr>
                <p:cNvSpPr/>
                <p:nvPr/>
              </p:nvSpPr>
              <p:spPr>
                <a:xfrm>
                  <a:off x="13719908" y="8277455"/>
                  <a:ext cx="637114" cy="1429425"/>
                </a:xfrm>
                <a:custGeom>
                  <a:avLst/>
                  <a:gdLst>
                    <a:gd name="connsiteX0" fmla="*/ 507273 w 637114"/>
                    <a:gd name="connsiteY0" fmla="*/ 14955 h 1429425"/>
                    <a:gd name="connsiteX1" fmla="*/ 215109 w 637114"/>
                    <a:gd name="connsiteY1" fmla="*/ 89663 h 1429425"/>
                    <a:gd name="connsiteX2" fmla="*/ 118136 w 637114"/>
                    <a:gd name="connsiteY2" fmla="*/ 108339 h 1429425"/>
                    <a:gd name="connsiteX3" fmla="*/ 13703 w 637114"/>
                    <a:gd name="connsiteY3" fmla="*/ 1415717 h 1429425"/>
                    <a:gd name="connsiteX4" fmla="*/ 622895 w 637114"/>
                    <a:gd name="connsiteY4" fmla="*/ 1415717 h 1429425"/>
                    <a:gd name="connsiteX5" fmla="*/ 511021 w 637114"/>
                    <a:gd name="connsiteY5" fmla="*/ 0 h 1429425"/>
                    <a:gd name="connsiteX6" fmla="*/ 517238 w 637114"/>
                    <a:gd name="connsiteY6" fmla="*/ 1245 h 1429425"/>
                    <a:gd name="connsiteX7" fmla="*/ 519724 w 637114"/>
                    <a:gd name="connsiteY7" fmla="*/ 6226 h 1429425"/>
                    <a:gd name="connsiteX8" fmla="*/ 636600 w 637114"/>
                    <a:gd name="connsiteY8" fmla="*/ 1421954 h 1429425"/>
                    <a:gd name="connsiteX9" fmla="*/ 635357 w 637114"/>
                    <a:gd name="connsiteY9" fmla="*/ 1426935 h 1429425"/>
                    <a:gd name="connsiteX10" fmla="*/ 630383 w 637114"/>
                    <a:gd name="connsiteY10" fmla="*/ 1429425 h 1429425"/>
                    <a:gd name="connsiteX11" fmla="*/ 7460 w 637114"/>
                    <a:gd name="connsiteY11" fmla="*/ 1429425 h 1429425"/>
                    <a:gd name="connsiteX12" fmla="*/ 2487 w 637114"/>
                    <a:gd name="connsiteY12" fmla="*/ 1426935 h 1429425"/>
                    <a:gd name="connsiteX13" fmla="*/ 0 w 637114"/>
                    <a:gd name="connsiteY13" fmla="*/ 1421954 h 1429425"/>
                    <a:gd name="connsiteX14" fmla="*/ 105686 w 637114"/>
                    <a:gd name="connsiteY14" fmla="*/ 102102 h 1429425"/>
                    <a:gd name="connsiteX15" fmla="*/ 110659 w 637114"/>
                    <a:gd name="connsiteY15" fmla="*/ 95876 h 1429425"/>
                    <a:gd name="connsiteX16" fmla="*/ 212614 w 637114"/>
                    <a:gd name="connsiteY16" fmla="*/ 77199 h 1429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7114" h="1429425">
                      <a:moveTo>
                        <a:pt x="507273" y="14955"/>
                      </a:moveTo>
                      <a:lnTo>
                        <a:pt x="215109" y="89663"/>
                      </a:lnTo>
                      <a:lnTo>
                        <a:pt x="118136" y="108339"/>
                      </a:lnTo>
                      <a:lnTo>
                        <a:pt x="13703" y="1415717"/>
                      </a:lnTo>
                      <a:lnTo>
                        <a:pt x="622895" y="1415717"/>
                      </a:lnTo>
                      <a:close/>
                      <a:moveTo>
                        <a:pt x="511021" y="0"/>
                      </a:moveTo>
                      <a:cubicBezTo>
                        <a:pt x="513507" y="0"/>
                        <a:pt x="514751" y="0"/>
                        <a:pt x="517238" y="1245"/>
                      </a:cubicBezTo>
                      <a:cubicBezTo>
                        <a:pt x="518481" y="2491"/>
                        <a:pt x="519724" y="3736"/>
                        <a:pt x="519724" y="6226"/>
                      </a:cubicBezTo>
                      <a:lnTo>
                        <a:pt x="636600" y="1421954"/>
                      </a:lnTo>
                      <a:cubicBezTo>
                        <a:pt x="637843" y="1423199"/>
                        <a:pt x="636600" y="1425690"/>
                        <a:pt x="635357" y="1426935"/>
                      </a:cubicBezTo>
                      <a:cubicBezTo>
                        <a:pt x="634113" y="1428180"/>
                        <a:pt x="632870" y="1429425"/>
                        <a:pt x="630383" y="1429425"/>
                      </a:cubicBezTo>
                      <a:lnTo>
                        <a:pt x="7460" y="1429425"/>
                      </a:lnTo>
                      <a:cubicBezTo>
                        <a:pt x="6217" y="1429425"/>
                        <a:pt x="3730" y="1428180"/>
                        <a:pt x="2487" y="1426935"/>
                      </a:cubicBezTo>
                      <a:cubicBezTo>
                        <a:pt x="1243" y="1425690"/>
                        <a:pt x="0" y="1423199"/>
                        <a:pt x="0" y="1421954"/>
                      </a:cubicBezTo>
                      <a:lnTo>
                        <a:pt x="105686" y="102102"/>
                      </a:lnTo>
                      <a:cubicBezTo>
                        <a:pt x="105686" y="98367"/>
                        <a:pt x="108172" y="95876"/>
                        <a:pt x="110659" y="95876"/>
                      </a:cubicBezTo>
                      <a:lnTo>
                        <a:pt x="212614" y="7719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EE7E46C-F2BC-C548-8462-B901032B678F}"/>
                    </a:ext>
                  </a:extLst>
                </p:cNvPr>
                <p:cNvSpPr/>
                <p:nvPr/>
              </p:nvSpPr>
              <p:spPr>
                <a:xfrm>
                  <a:off x="13037214" y="8362199"/>
                  <a:ext cx="895724" cy="13372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0" h="1074">
                      <a:moveTo>
                        <a:pt x="720" y="0"/>
                      </a:moveTo>
                      <a:cubicBezTo>
                        <a:pt x="720" y="0"/>
                        <a:pt x="666" y="760"/>
                        <a:pt x="700" y="1074"/>
                      </a:cubicBezTo>
                      <a:lnTo>
                        <a:pt x="17" y="1074"/>
                      </a:lnTo>
                      <a:lnTo>
                        <a:pt x="0" y="931"/>
                      </a:lnTo>
                      <a:lnTo>
                        <a:pt x="249" y="866"/>
                      </a:lnTo>
                      <a:cubicBezTo>
                        <a:pt x="249" y="866"/>
                        <a:pt x="374" y="262"/>
                        <a:pt x="441" y="151"/>
                      </a:cubicBezTo>
                      <a:cubicBezTo>
                        <a:pt x="508" y="41"/>
                        <a:pt x="614" y="13"/>
                        <a:pt x="7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1" name="Freeform 890">
                  <a:extLst>
                    <a:ext uri="{FF2B5EF4-FFF2-40B4-BE49-F238E27FC236}">
                      <a16:creationId xmlns:a16="http://schemas.microsoft.com/office/drawing/2014/main" id="{306D90A8-DD78-D54F-A325-19415E8E4589}"/>
                    </a:ext>
                  </a:extLst>
                </p:cNvPr>
                <p:cNvSpPr/>
                <p:nvPr/>
              </p:nvSpPr>
              <p:spPr>
                <a:xfrm>
                  <a:off x="13030985" y="8354721"/>
                  <a:ext cx="908182" cy="1352159"/>
                </a:xfrm>
                <a:custGeom>
                  <a:avLst/>
                  <a:gdLst>
                    <a:gd name="connsiteX0" fmla="*/ 894479 w 908182"/>
                    <a:gd name="connsiteY0" fmla="*/ 14955 h 1352159"/>
                    <a:gd name="connsiteX1" fmla="*/ 561078 w 908182"/>
                    <a:gd name="connsiteY1" fmla="*/ 199223 h 1352159"/>
                    <a:gd name="connsiteX2" fmla="*/ 322224 w 908182"/>
                    <a:gd name="connsiteY2" fmla="*/ 1086949 h 1352159"/>
                    <a:gd name="connsiteX3" fmla="*/ 317248 w 908182"/>
                    <a:gd name="connsiteY3" fmla="*/ 1091930 h 1352159"/>
                    <a:gd name="connsiteX4" fmla="*/ 13704 w 908182"/>
                    <a:gd name="connsiteY4" fmla="*/ 1171613 h 1352159"/>
                    <a:gd name="connsiteX5" fmla="*/ 33609 w 908182"/>
                    <a:gd name="connsiteY5" fmla="*/ 1338451 h 1352159"/>
                    <a:gd name="connsiteX6" fmla="*/ 869598 w 908182"/>
                    <a:gd name="connsiteY6" fmla="*/ 1338451 h 1352159"/>
                    <a:gd name="connsiteX7" fmla="*/ 894479 w 908182"/>
                    <a:gd name="connsiteY7" fmla="*/ 14955 h 1352159"/>
                    <a:gd name="connsiteX8" fmla="*/ 900717 w 908182"/>
                    <a:gd name="connsiteY8" fmla="*/ 0 h 1352159"/>
                    <a:gd name="connsiteX9" fmla="*/ 905694 w 908182"/>
                    <a:gd name="connsiteY9" fmla="*/ 2490 h 1352159"/>
                    <a:gd name="connsiteX10" fmla="*/ 908182 w 908182"/>
                    <a:gd name="connsiteY10" fmla="*/ 7471 h 1352159"/>
                    <a:gd name="connsiteX11" fmla="*/ 883300 w 908182"/>
                    <a:gd name="connsiteY11" fmla="*/ 1344689 h 1352159"/>
                    <a:gd name="connsiteX12" fmla="*/ 882056 w 908182"/>
                    <a:gd name="connsiteY12" fmla="*/ 1349669 h 1352159"/>
                    <a:gd name="connsiteX13" fmla="*/ 877080 w 908182"/>
                    <a:gd name="connsiteY13" fmla="*/ 1352159 h 1352159"/>
                    <a:gd name="connsiteX14" fmla="*/ 27370 w 908182"/>
                    <a:gd name="connsiteY14" fmla="*/ 1352159 h 1352159"/>
                    <a:gd name="connsiteX15" fmla="*/ 21149 w 908182"/>
                    <a:gd name="connsiteY15" fmla="*/ 1345934 h 1352159"/>
                    <a:gd name="connsiteX16" fmla="*/ 0 w 908182"/>
                    <a:gd name="connsiteY16" fmla="*/ 1167887 h 1352159"/>
                    <a:gd name="connsiteX17" fmla="*/ 4976 w 908182"/>
                    <a:gd name="connsiteY17" fmla="*/ 1160416 h 1352159"/>
                    <a:gd name="connsiteX18" fmla="*/ 309777 w 908182"/>
                    <a:gd name="connsiteY18" fmla="*/ 1079486 h 1352159"/>
                    <a:gd name="connsiteX19" fmla="*/ 548641 w 908182"/>
                    <a:gd name="connsiteY19" fmla="*/ 192988 h 1352159"/>
                    <a:gd name="connsiteX20" fmla="*/ 900717 w 908182"/>
                    <a:gd name="connsiteY20" fmla="*/ 0 h 1352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08182" h="1352159">
                      <a:moveTo>
                        <a:pt x="894479" y="14955"/>
                      </a:moveTo>
                      <a:cubicBezTo>
                        <a:pt x="767588" y="31141"/>
                        <a:pt x="640696" y="66002"/>
                        <a:pt x="561078" y="199223"/>
                      </a:cubicBezTo>
                      <a:cubicBezTo>
                        <a:pt x="478972" y="334935"/>
                        <a:pt x="323468" y="1079479"/>
                        <a:pt x="322224" y="1086949"/>
                      </a:cubicBezTo>
                      <a:cubicBezTo>
                        <a:pt x="320980" y="1089439"/>
                        <a:pt x="319736" y="1091930"/>
                        <a:pt x="317248" y="1091930"/>
                      </a:cubicBezTo>
                      <a:lnTo>
                        <a:pt x="13704" y="1171613"/>
                      </a:lnTo>
                      <a:lnTo>
                        <a:pt x="33609" y="1338451"/>
                      </a:lnTo>
                      <a:lnTo>
                        <a:pt x="869598" y="1338451"/>
                      </a:lnTo>
                      <a:cubicBezTo>
                        <a:pt x="832277" y="966179"/>
                        <a:pt x="888259" y="107089"/>
                        <a:pt x="894479" y="14955"/>
                      </a:cubicBezTo>
                      <a:close/>
                      <a:moveTo>
                        <a:pt x="900717" y="0"/>
                      </a:moveTo>
                      <a:cubicBezTo>
                        <a:pt x="903206" y="0"/>
                        <a:pt x="904450" y="1245"/>
                        <a:pt x="905694" y="2490"/>
                      </a:cubicBezTo>
                      <a:cubicBezTo>
                        <a:pt x="908182" y="3735"/>
                        <a:pt x="908182" y="4981"/>
                        <a:pt x="908182" y="7471"/>
                      </a:cubicBezTo>
                      <a:cubicBezTo>
                        <a:pt x="908182" y="17431"/>
                        <a:pt x="842245" y="957468"/>
                        <a:pt x="883300" y="1344689"/>
                      </a:cubicBezTo>
                      <a:cubicBezTo>
                        <a:pt x="884544" y="1345934"/>
                        <a:pt x="883300" y="1348424"/>
                        <a:pt x="882056" y="1349669"/>
                      </a:cubicBezTo>
                      <a:cubicBezTo>
                        <a:pt x="880812" y="1350914"/>
                        <a:pt x="878324" y="1352159"/>
                        <a:pt x="877080" y="1352159"/>
                      </a:cubicBezTo>
                      <a:lnTo>
                        <a:pt x="27370" y="1352159"/>
                      </a:lnTo>
                      <a:cubicBezTo>
                        <a:pt x="23638" y="1352159"/>
                        <a:pt x="21149" y="1349669"/>
                        <a:pt x="21149" y="1345934"/>
                      </a:cubicBezTo>
                      <a:lnTo>
                        <a:pt x="0" y="1167887"/>
                      </a:lnTo>
                      <a:cubicBezTo>
                        <a:pt x="0" y="1164152"/>
                        <a:pt x="2488" y="1160416"/>
                        <a:pt x="4976" y="1160416"/>
                      </a:cubicBezTo>
                      <a:lnTo>
                        <a:pt x="309777" y="1079486"/>
                      </a:lnTo>
                      <a:cubicBezTo>
                        <a:pt x="323462" y="1014742"/>
                        <a:pt x="467776" y="326211"/>
                        <a:pt x="548641" y="192988"/>
                      </a:cubicBezTo>
                      <a:cubicBezTo>
                        <a:pt x="634483" y="52293"/>
                        <a:pt x="767600" y="17431"/>
                        <a:pt x="9007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12FD3D08-0202-9647-8B5D-E2AE5A3D4D0B}"/>
                    </a:ext>
                  </a:extLst>
                </p:cNvPr>
                <p:cNvSpPr/>
                <p:nvPr/>
              </p:nvSpPr>
              <p:spPr>
                <a:xfrm>
                  <a:off x="13580379" y="7630662"/>
                  <a:ext cx="374983" cy="11166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2" h="897">
                      <a:moveTo>
                        <a:pt x="181" y="57"/>
                      </a:moveTo>
                      <a:cubicBezTo>
                        <a:pt x="144" y="13"/>
                        <a:pt x="100" y="-5"/>
                        <a:pt x="51" y="1"/>
                      </a:cubicBezTo>
                      <a:cubicBezTo>
                        <a:pt x="49" y="2"/>
                        <a:pt x="48" y="3"/>
                        <a:pt x="47" y="5"/>
                      </a:cubicBezTo>
                      <a:cubicBezTo>
                        <a:pt x="46" y="6"/>
                        <a:pt x="33" y="45"/>
                        <a:pt x="22" y="122"/>
                      </a:cubicBezTo>
                      <a:cubicBezTo>
                        <a:pt x="21" y="131"/>
                        <a:pt x="19" y="141"/>
                        <a:pt x="17" y="153"/>
                      </a:cubicBezTo>
                      <a:cubicBezTo>
                        <a:pt x="5" y="233"/>
                        <a:pt x="-17" y="367"/>
                        <a:pt x="22" y="409"/>
                      </a:cubicBezTo>
                      <a:cubicBezTo>
                        <a:pt x="29" y="417"/>
                        <a:pt x="38" y="421"/>
                        <a:pt x="49" y="422"/>
                      </a:cubicBezTo>
                      <a:cubicBezTo>
                        <a:pt x="46" y="440"/>
                        <a:pt x="38" y="486"/>
                        <a:pt x="59" y="499"/>
                      </a:cubicBezTo>
                      <a:cubicBezTo>
                        <a:pt x="57" y="508"/>
                        <a:pt x="55" y="533"/>
                        <a:pt x="69" y="548"/>
                      </a:cubicBezTo>
                      <a:cubicBezTo>
                        <a:pt x="77" y="557"/>
                        <a:pt x="91" y="561"/>
                        <a:pt x="108" y="559"/>
                      </a:cubicBezTo>
                      <a:cubicBezTo>
                        <a:pt x="100" y="587"/>
                        <a:pt x="77" y="674"/>
                        <a:pt x="106" y="697"/>
                      </a:cubicBezTo>
                      <a:cubicBezTo>
                        <a:pt x="104" y="709"/>
                        <a:pt x="98" y="748"/>
                        <a:pt x="98" y="789"/>
                      </a:cubicBezTo>
                      <a:cubicBezTo>
                        <a:pt x="96" y="854"/>
                        <a:pt x="109" y="890"/>
                        <a:pt x="134" y="896"/>
                      </a:cubicBezTo>
                      <a:cubicBezTo>
                        <a:pt x="136" y="897"/>
                        <a:pt x="139" y="897"/>
                        <a:pt x="142" y="897"/>
                      </a:cubicBezTo>
                      <a:cubicBezTo>
                        <a:pt x="148" y="897"/>
                        <a:pt x="155" y="895"/>
                        <a:pt x="161" y="890"/>
                      </a:cubicBezTo>
                      <a:cubicBezTo>
                        <a:pt x="190" y="869"/>
                        <a:pt x="202" y="801"/>
                        <a:pt x="205" y="771"/>
                      </a:cubicBezTo>
                      <a:cubicBezTo>
                        <a:pt x="213" y="779"/>
                        <a:pt x="224" y="789"/>
                        <a:pt x="237" y="789"/>
                      </a:cubicBezTo>
                      <a:cubicBezTo>
                        <a:pt x="257" y="787"/>
                        <a:pt x="273" y="764"/>
                        <a:pt x="287" y="719"/>
                      </a:cubicBezTo>
                      <a:cubicBezTo>
                        <a:pt x="316" y="628"/>
                        <a:pt x="312" y="213"/>
                        <a:pt x="181" y="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90511209-4444-BA4F-BA8D-14728C3E3C09}"/>
                    </a:ext>
                  </a:extLst>
                </p:cNvPr>
                <p:cNvSpPr/>
                <p:nvPr/>
              </p:nvSpPr>
              <p:spPr>
                <a:xfrm>
                  <a:off x="13662601" y="7493577"/>
                  <a:ext cx="571818" cy="11589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0" h="931">
                      <a:moveTo>
                        <a:pt x="432" y="471"/>
                      </a:moveTo>
                      <a:cubicBezTo>
                        <a:pt x="493" y="285"/>
                        <a:pt x="463" y="0"/>
                        <a:pt x="230" y="0"/>
                      </a:cubicBezTo>
                      <a:cubicBezTo>
                        <a:pt x="-43" y="0"/>
                        <a:pt x="3" y="230"/>
                        <a:pt x="3" y="230"/>
                      </a:cubicBezTo>
                      <a:cubicBezTo>
                        <a:pt x="3" y="230"/>
                        <a:pt x="40" y="517"/>
                        <a:pt x="143" y="557"/>
                      </a:cubicBezTo>
                      <a:cubicBezTo>
                        <a:pt x="158" y="563"/>
                        <a:pt x="186" y="564"/>
                        <a:pt x="199" y="564"/>
                      </a:cubicBezTo>
                      <a:lnTo>
                        <a:pt x="219" y="697"/>
                      </a:lnTo>
                      <a:cubicBezTo>
                        <a:pt x="219" y="697"/>
                        <a:pt x="196" y="935"/>
                        <a:pt x="267" y="931"/>
                      </a:cubicBezTo>
                      <a:cubicBezTo>
                        <a:pt x="362" y="927"/>
                        <a:pt x="460" y="634"/>
                        <a:pt x="460" y="6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2" name="Freeform 891">
                  <a:extLst>
                    <a:ext uri="{FF2B5EF4-FFF2-40B4-BE49-F238E27FC236}">
                      <a16:creationId xmlns:a16="http://schemas.microsoft.com/office/drawing/2014/main" id="{A8DE1509-5E1C-7141-8006-906A398FB69E}"/>
                    </a:ext>
                  </a:extLst>
                </p:cNvPr>
                <p:cNvSpPr/>
                <p:nvPr/>
              </p:nvSpPr>
              <p:spPr>
                <a:xfrm>
                  <a:off x="13655243" y="7487346"/>
                  <a:ext cx="585798" cy="1172702"/>
                </a:xfrm>
                <a:custGeom>
                  <a:avLst/>
                  <a:gdLst>
                    <a:gd name="connsiteX0" fmla="*/ 293266 w 585798"/>
                    <a:gd name="connsiteY0" fmla="*/ 13708 h 1172702"/>
                    <a:gd name="connsiteX1" fmla="*/ 62065 w 585798"/>
                    <a:gd name="connsiteY1" fmla="*/ 98360 h 1172702"/>
                    <a:gd name="connsiteX2" fmla="*/ 17316 w 585798"/>
                    <a:gd name="connsiteY2" fmla="*/ 291316 h 1172702"/>
                    <a:gd name="connsiteX3" fmla="*/ 187609 w 585798"/>
                    <a:gd name="connsiteY3" fmla="*/ 693411 h 1172702"/>
                    <a:gd name="connsiteX4" fmla="*/ 253489 w 585798"/>
                    <a:gd name="connsiteY4" fmla="*/ 700880 h 1172702"/>
                    <a:gd name="connsiteX5" fmla="*/ 254732 w 585798"/>
                    <a:gd name="connsiteY5" fmla="*/ 700880 h 1172702"/>
                    <a:gd name="connsiteX6" fmla="*/ 260948 w 585798"/>
                    <a:gd name="connsiteY6" fmla="*/ 707104 h 1172702"/>
                    <a:gd name="connsiteX7" fmla="*/ 285808 w 585798"/>
                    <a:gd name="connsiteY7" fmla="*/ 871428 h 1172702"/>
                    <a:gd name="connsiteX8" fmla="*/ 285808 w 585798"/>
                    <a:gd name="connsiteY8" fmla="*/ 873918 h 1172702"/>
                    <a:gd name="connsiteX9" fmla="*/ 315640 w 585798"/>
                    <a:gd name="connsiteY9" fmla="*/ 1149035 h 1172702"/>
                    <a:gd name="connsiteX10" fmla="*/ 339258 w 585798"/>
                    <a:gd name="connsiteY10" fmla="*/ 1160239 h 1172702"/>
                    <a:gd name="connsiteX11" fmla="*/ 497121 w 585798"/>
                    <a:gd name="connsiteY11" fmla="*/ 975997 h 1172702"/>
                    <a:gd name="connsiteX12" fmla="*/ 571702 w 585798"/>
                    <a:gd name="connsiteY12" fmla="*/ 795490 h 1172702"/>
                    <a:gd name="connsiteX13" fmla="*/ 536897 w 585798"/>
                    <a:gd name="connsiteY13" fmla="*/ 593821 h 1172702"/>
                    <a:gd name="connsiteX14" fmla="*/ 538141 w 585798"/>
                    <a:gd name="connsiteY14" fmla="*/ 590086 h 1172702"/>
                    <a:gd name="connsiteX15" fmla="*/ 502093 w 585798"/>
                    <a:gd name="connsiteY15" fmla="*/ 114543 h 1172702"/>
                    <a:gd name="connsiteX16" fmla="*/ 293266 w 585798"/>
                    <a:gd name="connsiteY16" fmla="*/ 13708 h 1172702"/>
                    <a:gd name="connsiteX17" fmla="*/ 293267 w 585798"/>
                    <a:gd name="connsiteY17" fmla="*/ 0 h 1172702"/>
                    <a:gd name="connsiteX18" fmla="*/ 512060 w 585798"/>
                    <a:gd name="connsiteY18" fmla="*/ 107062 h 1172702"/>
                    <a:gd name="connsiteX19" fmla="*/ 551841 w 585798"/>
                    <a:gd name="connsiteY19" fmla="*/ 592576 h 1172702"/>
                    <a:gd name="connsiteX20" fmla="*/ 585406 w 585798"/>
                    <a:gd name="connsiteY20" fmla="*/ 794251 h 1172702"/>
                    <a:gd name="connsiteX21" fmla="*/ 585406 w 585798"/>
                    <a:gd name="connsiteY21" fmla="*/ 797985 h 1172702"/>
                    <a:gd name="connsiteX22" fmla="*/ 340506 w 585798"/>
                    <a:gd name="connsiteY22" fmla="*/ 1172702 h 1172702"/>
                    <a:gd name="connsiteX23" fmla="*/ 338020 w 585798"/>
                    <a:gd name="connsiteY23" fmla="*/ 1172702 h 1172702"/>
                    <a:gd name="connsiteX24" fmla="*/ 305698 w 585798"/>
                    <a:gd name="connsiteY24" fmla="*/ 1157763 h 1172702"/>
                    <a:gd name="connsiteX25" fmla="*/ 272133 w 585798"/>
                    <a:gd name="connsiteY25" fmla="*/ 873925 h 1172702"/>
                    <a:gd name="connsiteX26" fmla="*/ 248513 w 585798"/>
                    <a:gd name="connsiteY26" fmla="*/ 714577 h 1172702"/>
                    <a:gd name="connsiteX27" fmla="*/ 183870 w 585798"/>
                    <a:gd name="connsiteY27" fmla="*/ 705862 h 1172702"/>
                    <a:gd name="connsiteX28" fmla="*/ 44637 w 585798"/>
                    <a:gd name="connsiteY28" fmla="*/ 479289 h 1172702"/>
                    <a:gd name="connsiteX29" fmla="*/ 4857 w 585798"/>
                    <a:gd name="connsiteY29" fmla="*/ 293798 h 1172702"/>
                    <a:gd name="connsiteX30" fmla="*/ 52096 w 585798"/>
                    <a:gd name="connsiteY30" fmla="*/ 89634 h 1172702"/>
                    <a:gd name="connsiteX31" fmla="*/ 293267 w 585798"/>
                    <a:gd name="connsiteY31" fmla="*/ 0 h 117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85798" h="1172702">
                      <a:moveTo>
                        <a:pt x="293266" y="13708"/>
                      </a:moveTo>
                      <a:cubicBezTo>
                        <a:pt x="185123" y="13708"/>
                        <a:pt x="108056" y="42340"/>
                        <a:pt x="62065" y="98360"/>
                      </a:cubicBezTo>
                      <a:cubicBezTo>
                        <a:pt x="-5058" y="179277"/>
                        <a:pt x="17316" y="290071"/>
                        <a:pt x="17316" y="291316"/>
                      </a:cubicBezTo>
                      <a:cubicBezTo>
                        <a:pt x="17316" y="296295"/>
                        <a:pt x="64551" y="644860"/>
                        <a:pt x="187609" y="693411"/>
                      </a:cubicBezTo>
                      <a:cubicBezTo>
                        <a:pt x="205012" y="699635"/>
                        <a:pt x="237330" y="702125"/>
                        <a:pt x="253489" y="700880"/>
                      </a:cubicBezTo>
                      <a:cubicBezTo>
                        <a:pt x="254732" y="700880"/>
                        <a:pt x="254732" y="700880"/>
                        <a:pt x="254732" y="700880"/>
                      </a:cubicBezTo>
                      <a:cubicBezTo>
                        <a:pt x="258462" y="700880"/>
                        <a:pt x="260948" y="703370"/>
                        <a:pt x="260948" y="707104"/>
                      </a:cubicBezTo>
                      <a:lnTo>
                        <a:pt x="285808" y="871428"/>
                      </a:lnTo>
                      <a:cubicBezTo>
                        <a:pt x="285808" y="872673"/>
                        <a:pt x="285808" y="873918"/>
                        <a:pt x="285808" y="873918"/>
                      </a:cubicBezTo>
                      <a:cubicBezTo>
                        <a:pt x="285808" y="876407"/>
                        <a:pt x="265920" y="1095505"/>
                        <a:pt x="315640" y="1149035"/>
                      </a:cubicBezTo>
                      <a:cubicBezTo>
                        <a:pt x="321855" y="1156504"/>
                        <a:pt x="330557" y="1160239"/>
                        <a:pt x="339258" y="1160239"/>
                      </a:cubicBezTo>
                      <a:cubicBezTo>
                        <a:pt x="385249" y="1157749"/>
                        <a:pt x="439942" y="1094260"/>
                        <a:pt x="497121" y="975997"/>
                      </a:cubicBezTo>
                      <a:cubicBezTo>
                        <a:pt x="538141" y="891346"/>
                        <a:pt x="567973" y="806694"/>
                        <a:pt x="571702" y="795490"/>
                      </a:cubicBezTo>
                      <a:lnTo>
                        <a:pt x="536897" y="593821"/>
                      </a:lnTo>
                      <a:cubicBezTo>
                        <a:pt x="536897" y="592576"/>
                        <a:pt x="536897" y="591331"/>
                        <a:pt x="538141" y="590086"/>
                      </a:cubicBezTo>
                      <a:cubicBezTo>
                        <a:pt x="585375" y="449415"/>
                        <a:pt x="592833" y="240276"/>
                        <a:pt x="502093" y="114543"/>
                      </a:cubicBezTo>
                      <a:cubicBezTo>
                        <a:pt x="453615" y="47320"/>
                        <a:pt x="382763" y="13708"/>
                        <a:pt x="293266" y="13708"/>
                      </a:cubicBezTo>
                      <a:close/>
                      <a:moveTo>
                        <a:pt x="293267" y="0"/>
                      </a:moveTo>
                      <a:cubicBezTo>
                        <a:pt x="386503" y="0"/>
                        <a:pt x="461091" y="36103"/>
                        <a:pt x="512060" y="107062"/>
                      </a:cubicBezTo>
                      <a:cubicBezTo>
                        <a:pt x="606539" y="236532"/>
                        <a:pt x="599081" y="449412"/>
                        <a:pt x="551841" y="592576"/>
                      </a:cubicBezTo>
                      <a:lnTo>
                        <a:pt x="585406" y="794251"/>
                      </a:lnTo>
                      <a:cubicBezTo>
                        <a:pt x="585406" y="795496"/>
                        <a:pt x="585406" y="796740"/>
                        <a:pt x="585406" y="797985"/>
                      </a:cubicBezTo>
                      <a:cubicBezTo>
                        <a:pt x="580433" y="812924"/>
                        <a:pt x="461091" y="1167722"/>
                        <a:pt x="340506" y="1172702"/>
                      </a:cubicBezTo>
                      <a:cubicBezTo>
                        <a:pt x="339263" y="1172702"/>
                        <a:pt x="339263" y="1172702"/>
                        <a:pt x="338020" y="1172702"/>
                      </a:cubicBezTo>
                      <a:cubicBezTo>
                        <a:pt x="326832" y="1172702"/>
                        <a:pt x="314400" y="1167722"/>
                        <a:pt x="305698" y="1157763"/>
                      </a:cubicBezTo>
                      <a:cubicBezTo>
                        <a:pt x="252243" y="1101742"/>
                        <a:pt x="270890" y="891353"/>
                        <a:pt x="272133" y="873925"/>
                      </a:cubicBezTo>
                      <a:lnTo>
                        <a:pt x="248513" y="714577"/>
                      </a:lnTo>
                      <a:cubicBezTo>
                        <a:pt x="232352" y="714577"/>
                        <a:pt x="201274" y="713332"/>
                        <a:pt x="183870" y="705862"/>
                      </a:cubicBezTo>
                      <a:cubicBezTo>
                        <a:pt x="127928" y="683454"/>
                        <a:pt x="80689" y="607515"/>
                        <a:pt x="44637" y="479289"/>
                      </a:cubicBezTo>
                      <a:cubicBezTo>
                        <a:pt x="16045" y="384676"/>
                        <a:pt x="4857" y="295043"/>
                        <a:pt x="4857" y="293798"/>
                      </a:cubicBezTo>
                      <a:cubicBezTo>
                        <a:pt x="2370" y="290063"/>
                        <a:pt x="-18763" y="175532"/>
                        <a:pt x="52096" y="89634"/>
                      </a:cubicBezTo>
                      <a:cubicBezTo>
                        <a:pt x="100579" y="31123"/>
                        <a:pt x="181383" y="0"/>
                        <a:pt x="293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F77A2D19-F88E-4E4F-BE4F-8B88DA9E0AD0}"/>
                    </a:ext>
                  </a:extLst>
                </p:cNvPr>
                <p:cNvSpPr/>
                <p:nvPr/>
              </p:nvSpPr>
              <p:spPr>
                <a:xfrm>
                  <a:off x="13622736" y="8843243"/>
                  <a:ext cx="58552" cy="8636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" h="694">
                      <a:moveTo>
                        <a:pt x="5" y="694"/>
                      </a:moveTo>
                      <a:cubicBezTo>
                        <a:pt x="4" y="694"/>
                        <a:pt x="4" y="694"/>
                        <a:pt x="3" y="694"/>
                      </a:cubicBezTo>
                      <a:cubicBezTo>
                        <a:pt x="1" y="693"/>
                        <a:pt x="-1" y="690"/>
                        <a:pt x="0" y="687"/>
                      </a:cubicBezTo>
                      <a:cubicBezTo>
                        <a:pt x="29" y="585"/>
                        <a:pt x="36" y="333"/>
                        <a:pt x="37" y="311"/>
                      </a:cubicBezTo>
                      <a:cubicBezTo>
                        <a:pt x="-7" y="241"/>
                        <a:pt x="-6" y="214"/>
                        <a:pt x="9" y="150"/>
                      </a:cubicBezTo>
                      <a:cubicBezTo>
                        <a:pt x="23" y="89"/>
                        <a:pt x="37" y="4"/>
                        <a:pt x="37" y="4"/>
                      </a:cubicBezTo>
                      <a:cubicBezTo>
                        <a:pt x="37" y="1"/>
                        <a:pt x="40" y="-1"/>
                        <a:pt x="43" y="0"/>
                      </a:cubicBezTo>
                      <a:cubicBezTo>
                        <a:pt x="45" y="0"/>
                        <a:pt x="48" y="3"/>
                        <a:pt x="47" y="6"/>
                      </a:cubicBezTo>
                      <a:cubicBezTo>
                        <a:pt x="47" y="6"/>
                        <a:pt x="34" y="91"/>
                        <a:pt x="20" y="152"/>
                      </a:cubicBezTo>
                      <a:cubicBezTo>
                        <a:pt x="6" y="212"/>
                        <a:pt x="3" y="237"/>
                        <a:pt x="47" y="307"/>
                      </a:cubicBezTo>
                      <a:cubicBezTo>
                        <a:pt x="47" y="307"/>
                        <a:pt x="47" y="308"/>
                        <a:pt x="47" y="310"/>
                      </a:cubicBezTo>
                      <a:cubicBezTo>
                        <a:pt x="47" y="321"/>
                        <a:pt x="42" y="583"/>
                        <a:pt x="10" y="690"/>
                      </a:cubicBezTo>
                      <a:cubicBezTo>
                        <a:pt x="9" y="692"/>
                        <a:pt x="8" y="694"/>
                        <a:pt x="5" y="6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5497D4C0-1EC2-CE45-969B-4BE260D40C46}"/>
                    </a:ext>
                  </a:extLst>
                </p:cNvPr>
                <p:cNvSpPr/>
                <p:nvPr/>
              </p:nvSpPr>
              <p:spPr>
                <a:xfrm>
                  <a:off x="13308796" y="9441430"/>
                  <a:ext cx="654041" cy="2766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6" h="223">
                      <a:moveTo>
                        <a:pt x="26" y="82"/>
                      </a:moveTo>
                      <a:cubicBezTo>
                        <a:pt x="111" y="6"/>
                        <a:pt x="157" y="1"/>
                        <a:pt x="191" y="0"/>
                      </a:cubicBezTo>
                      <a:cubicBezTo>
                        <a:pt x="209" y="-1"/>
                        <a:pt x="307" y="32"/>
                        <a:pt x="350" y="46"/>
                      </a:cubicBezTo>
                      <a:cubicBezTo>
                        <a:pt x="364" y="51"/>
                        <a:pt x="379" y="53"/>
                        <a:pt x="393" y="52"/>
                      </a:cubicBezTo>
                      <a:lnTo>
                        <a:pt x="493" y="44"/>
                      </a:lnTo>
                      <a:cubicBezTo>
                        <a:pt x="548" y="102"/>
                        <a:pt x="519" y="208"/>
                        <a:pt x="519" y="208"/>
                      </a:cubicBezTo>
                      <a:lnTo>
                        <a:pt x="405" y="208"/>
                      </a:lnTo>
                      <a:cubicBezTo>
                        <a:pt x="405" y="208"/>
                        <a:pt x="320" y="240"/>
                        <a:pt x="258" y="209"/>
                      </a:cubicBezTo>
                      <a:cubicBezTo>
                        <a:pt x="213" y="187"/>
                        <a:pt x="182" y="149"/>
                        <a:pt x="182" y="149"/>
                      </a:cubicBezTo>
                      <a:cubicBezTo>
                        <a:pt x="182" y="149"/>
                        <a:pt x="145" y="184"/>
                        <a:pt x="95" y="202"/>
                      </a:cubicBezTo>
                      <a:cubicBezTo>
                        <a:pt x="32" y="225"/>
                        <a:pt x="37" y="186"/>
                        <a:pt x="37" y="186"/>
                      </a:cubicBezTo>
                      <a:cubicBezTo>
                        <a:pt x="37" y="186"/>
                        <a:pt x="9" y="193"/>
                        <a:pt x="4" y="178"/>
                      </a:cubicBezTo>
                      <a:cubicBezTo>
                        <a:pt x="-4" y="154"/>
                        <a:pt x="16" y="132"/>
                        <a:pt x="16" y="132"/>
                      </a:cubicBezTo>
                      <a:cubicBezTo>
                        <a:pt x="-9" y="131"/>
                        <a:pt x="-3" y="108"/>
                        <a:pt x="26" y="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3" name="Freeform 892">
                  <a:extLst>
                    <a:ext uri="{FF2B5EF4-FFF2-40B4-BE49-F238E27FC236}">
                      <a16:creationId xmlns:a16="http://schemas.microsoft.com/office/drawing/2014/main" id="{644DBDF0-AF6D-144C-A4F0-D49E39594132}"/>
                    </a:ext>
                  </a:extLst>
                </p:cNvPr>
                <p:cNvSpPr/>
                <p:nvPr/>
              </p:nvSpPr>
              <p:spPr>
                <a:xfrm>
                  <a:off x="13302657" y="9435084"/>
                  <a:ext cx="667720" cy="289243"/>
                </a:xfrm>
                <a:custGeom>
                  <a:avLst/>
                  <a:gdLst>
                    <a:gd name="connsiteX0" fmla="*/ 242392 w 667720"/>
                    <a:gd name="connsiteY0" fmla="*/ 12581 h 289243"/>
                    <a:gd name="connsiteX1" fmla="*/ 40966 w 667720"/>
                    <a:gd name="connsiteY1" fmla="*/ 113049 h 289243"/>
                    <a:gd name="connsiteX2" fmla="*/ 12368 w 667720"/>
                    <a:gd name="connsiteY2" fmla="*/ 158942 h 289243"/>
                    <a:gd name="connsiteX3" fmla="*/ 26045 w 667720"/>
                    <a:gd name="connsiteY3" fmla="*/ 163904 h 289243"/>
                    <a:gd name="connsiteX4" fmla="*/ 31019 w 667720"/>
                    <a:gd name="connsiteY4" fmla="*/ 168865 h 289243"/>
                    <a:gd name="connsiteX5" fmla="*/ 29775 w 667720"/>
                    <a:gd name="connsiteY5" fmla="*/ 175067 h 289243"/>
                    <a:gd name="connsiteX6" fmla="*/ 16098 w 667720"/>
                    <a:gd name="connsiteY6" fmla="*/ 224681 h 289243"/>
                    <a:gd name="connsiteX7" fmla="*/ 48426 w 667720"/>
                    <a:gd name="connsiteY7" fmla="*/ 230882 h 289243"/>
                    <a:gd name="connsiteX8" fmla="*/ 54643 w 667720"/>
                    <a:gd name="connsiteY8" fmla="*/ 232123 h 289243"/>
                    <a:gd name="connsiteX9" fmla="*/ 57129 w 667720"/>
                    <a:gd name="connsiteY9" fmla="*/ 238325 h 289243"/>
                    <a:gd name="connsiteX10" fmla="*/ 63346 w 667720"/>
                    <a:gd name="connsiteY10" fmla="*/ 254449 h 289243"/>
                    <a:gd name="connsiteX11" fmla="*/ 121785 w 667720"/>
                    <a:gd name="connsiteY11" fmla="*/ 249488 h 289243"/>
                    <a:gd name="connsiteX12" fmla="*/ 226228 w 667720"/>
                    <a:gd name="connsiteY12" fmla="*/ 186230 h 289243"/>
                    <a:gd name="connsiteX13" fmla="*/ 231202 w 667720"/>
                    <a:gd name="connsiteY13" fmla="*/ 183749 h 289243"/>
                    <a:gd name="connsiteX14" fmla="*/ 236175 w 667720"/>
                    <a:gd name="connsiteY14" fmla="*/ 186230 h 289243"/>
                    <a:gd name="connsiteX15" fmla="*/ 329428 w 667720"/>
                    <a:gd name="connsiteY15" fmla="*/ 259410 h 289243"/>
                    <a:gd name="connsiteX16" fmla="*/ 507230 w 667720"/>
                    <a:gd name="connsiteY16" fmla="*/ 258170 h 289243"/>
                    <a:gd name="connsiteX17" fmla="*/ 508474 w 667720"/>
                    <a:gd name="connsiteY17" fmla="*/ 258170 h 289243"/>
                    <a:gd name="connsiteX18" fmla="*/ 644001 w 667720"/>
                    <a:gd name="connsiteY18" fmla="*/ 258170 h 289243"/>
                    <a:gd name="connsiteX19" fmla="*/ 615404 w 667720"/>
                    <a:gd name="connsiteY19" fmla="*/ 67156 h 289243"/>
                    <a:gd name="connsiteX20" fmla="*/ 494797 w 667720"/>
                    <a:gd name="connsiteY20" fmla="*/ 78320 h 289243"/>
                    <a:gd name="connsiteX21" fmla="*/ 438845 w 667720"/>
                    <a:gd name="connsiteY21" fmla="*/ 69637 h 289243"/>
                    <a:gd name="connsiteX22" fmla="*/ 242392 w 667720"/>
                    <a:gd name="connsiteY22" fmla="*/ 12581 h 289243"/>
                    <a:gd name="connsiteX23" fmla="*/ 243630 w 667720"/>
                    <a:gd name="connsiteY23" fmla="*/ 118 h 289243"/>
                    <a:gd name="connsiteX24" fmla="*/ 443829 w 667720"/>
                    <a:gd name="connsiteY24" fmla="*/ 57198 h 289243"/>
                    <a:gd name="connsiteX25" fmla="*/ 494811 w 667720"/>
                    <a:gd name="connsiteY25" fmla="*/ 64644 h 289243"/>
                    <a:gd name="connsiteX26" fmla="*/ 619159 w 667720"/>
                    <a:gd name="connsiteY26" fmla="*/ 54717 h 289243"/>
                    <a:gd name="connsiteX27" fmla="*/ 624133 w 667720"/>
                    <a:gd name="connsiteY27" fmla="*/ 55958 h 289243"/>
                    <a:gd name="connsiteX28" fmla="*/ 667654 w 667720"/>
                    <a:gd name="connsiteY28" fmla="*/ 189973 h 289243"/>
                    <a:gd name="connsiteX29" fmla="*/ 656463 w 667720"/>
                    <a:gd name="connsiteY29" fmla="*/ 265666 h 289243"/>
                    <a:gd name="connsiteX30" fmla="*/ 651489 w 667720"/>
                    <a:gd name="connsiteY30" fmla="*/ 270630 h 289243"/>
                    <a:gd name="connsiteX31" fmla="*/ 510977 w 667720"/>
                    <a:gd name="connsiteY31" fmla="*/ 270630 h 289243"/>
                    <a:gd name="connsiteX32" fmla="*/ 407769 w 667720"/>
                    <a:gd name="connsiteY32" fmla="*/ 289243 h 289243"/>
                    <a:gd name="connsiteX33" fmla="*/ 324456 w 667720"/>
                    <a:gd name="connsiteY33" fmla="*/ 271871 h 289243"/>
                    <a:gd name="connsiteX34" fmla="*/ 232439 w 667720"/>
                    <a:gd name="connsiteY34" fmla="*/ 199900 h 289243"/>
                    <a:gd name="connsiteX35" fmla="*/ 126744 w 667720"/>
                    <a:gd name="connsiteY35" fmla="*/ 263185 h 289243"/>
                    <a:gd name="connsiteX36" fmla="*/ 55866 w 667720"/>
                    <a:gd name="connsiteY36" fmla="*/ 264425 h 289243"/>
                    <a:gd name="connsiteX37" fmla="*/ 45918 w 667720"/>
                    <a:gd name="connsiteY37" fmla="*/ 244571 h 289243"/>
                    <a:gd name="connsiteX38" fmla="*/ 4884 w 667720"/>
                    <a:gd name="connsiteY38" fmla="*/ 229681 h 289243"/>
                    <a:gd name="connsiteX39" fmla="*/ 14832 w 667720"/>
                    <a:gd name="connsiteY39" fmla="*/ 175082 h 289243"/>
                    <a:gd name="connsiteX40" fmla="*/ 1153 w 667720"/>
                    <a:gd name="connsiteY40" fmla="*/ 162673 h 289243"/>
                    <a:gd name="connsiteX41" fmla="*/ 33484 w 667720"/>
                    <a:gd name="connsiteY41" fmla="*/ 104352 h 289243"/>
                    <a:gd name="connsiteX42" fmla="*/ 243630 w 667720"/>
                    <a:gd name="connsiteY42" fmla="*/ 118 h 289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667720" h="289243">
                      <a:moveTo>
                        <a:pt x="242392" y="12581"/>
                      </a:moveTo>
                      <a:cubicBezTo>
                        <a:pt x="200117" y="13821"/>
                        <a:pt x="144166" y="22504"/>
                        <a:pt x="40966" y="113049"/>
                      </a:cubicBezTo>
                      <a:cubicBezTo>
                        <a:pt x="17341" y="134135"/>
                        <a:pt x="9881" y="150260"/>
                        <a:pt x="12368" y="158942"/>
                      </a:cubicBezTo>
                      <a:cubicBezTo>
                        <a:pt x="13611" y="162663"/>
                        <a:pt x="21072" y="163904"/>
                        <a:pt x="26045" y="163904"/>
                      </a:cubicBezTo>
                      <a:cubicBezTo>
                        <a:pt x="28532" y="163904"/>
                        <a:pt x="31019" y="166384"/>
                        <a:pt x="31019" y="168865"/>
                      </a:cubicBezTo>
                      <a:cubicBezTo>
                        <a:pt x="32262" y="170105"/>
                        <a:pt x="32262" y="173826"/>
                        <a:pt x="29775" y="175067"/>
                      </a:cubicBezTo>
                      <a:cubicBezTo>
                        <a:pt x="29775" y="176307"/>
                        <a:pt x="7395" y="199874"/>
                        <a:pt x="16098" y="224681"/>
                      </a:cubicBezTo>
                      <a:cubicBezTo>
                        <a:pt x="18585" y="234603"/>
                        <a:pt x="38479" y="232123"/>
                        <a:pt x="48426" y="230882"/>
                      </a:cubicBezTo>
                      <a:cubicBezTo>
                        <a:pt x="50913" y="230882"/>
                        <a:pt x="53399" y="230882"/>
                        <a:pt x="54643" y="232123"/>
                      </a:cubicBezTo>
                      <a:cubicBezTo>
                        <a:pt x="57129" y="234603"/>
                        <a:pt x="57129" y="235844"/>
                        <a:pt x="57129" y="238325"/>
                      </a:cubicBezTo>
                      <a:cubicBezTo>
                        <a:pt x="57129" y="238325"/>
                        <a:pt x="55886" y="248247"/>
                        <a:pt x="63346" y="254449"/>
                      </a:cubicBezTo>
                      <a:cubicBezTo>
                        <a:pt x="73293" y="261891"/>
                        <a:pt x="93187" y="260651"/>
                        <a:pt x="121785" y="249488"/>
                      </a:cubicBezTo>
                      <a:cubicBezTo>
                        <a:pt x="180223" y="228402"/>
                        <a:pt x="226228" y="186230"/>
                        <a:pt x="226228" y="186230"/>
                      </a:cubicBezTo>
                      <a:cubicBezTo>
                        <a:pt x="228715" y="184990"/>
                        <a:pt x="229958" y="183749"/>
                        <a:pt x="231202" y="183749"/>
                      </a:cubicBezTo>
                      <a:cubicBezTo>
                        <a:pt x="233688" y="183749"/>
                        <a:pt x="234932" y="184990"/>
                        <a:pt x="236175" y="186230"/>
                      </a:cubicBezTo>
                      <a:cubicBezTo>
                        <a:pt x="237418" y="187470"/>
                        <a:pt x="274720" y="232123"/>
                        <a:pt x="329428" y="259410"/>
                      </a:cubicBezTo>
                      <a:cubicBezTo>
                        <a:pt x="402787" y="296621"/>
                        <a:pt x="504744" y="258170"/>
                        <a:pt x="507230" y="258170"/>
                      </a:cubicBezTo>
                      <a:lnTo>
                        <a:pt x="508474" y="258170"/>
                      </a:lnTo>
                      <a:lnTo>
                        <a:pt x="644001" y="258170"/>
                      </a:lnTo>
                      <a:cubicBezTo>
                        <a:pt x="650218" y="234603"/>
                        <a:pt x="670112" y="129174"/>
                        <a:pt x="615404" y="67156"/>
                      </a:cubicBezTo>
                      <a:lnTo>
                        <a:pt x="494797" y="78320"/>
                      </a:lnTo>
                      <a:cubicBezTo>
                        <a:pt x="474903" y="78320"/>
                        <a:pt x="456252" y="75839"/>
                        <a:pt x="438845" y="69637"/>
                      </a:cubicBezTo>
                      <a:cubicBezTo>
                        <a:pt x="330671" y="33667"/>
                        <a:pt x="257312" y="12581"/>
                        <a:pt x="242392" y="12581"/>
                      </a:cubicBezTo>
                      <a:close/>
                      <a:moveTo>
                        <a:pt x="243630" y="118"/>
                      </a:moveTo>
                      <a:cubicBezTo>
                        <a:pt x="266013" y="-2364"/>
                        <a:pt x="379169" y="34863"/>
                        <a:pt x="443829" y="57198"/>
                      </a:cubicBezTo>
                      <a:cubicBezTo>
                        <a:pt x="461238" y="62162"/>
                        <a:pt x="477403" y="64644"/>
                        <a:pt x="494811" y="64644"/>
                      </a:cubicBezTo>
                      <a:lnTo>
                        <a:pt x="619159" y="54717"/>
                      </a:lnTo>
                      <a:cubicBezTo>
                        <a:pt x="621646" y="53476"/>
                        <a:pt x="622889" y="54717"/>
                        <a:pt x="624133" y="55958"/>
                      </a:cubicBezTo>
                      <a:cubicBezTo>
                        <a:pt x="652732" y="86980"/>
                        <a:pt x="668897" y="132892"/>
                        <a:pt x="667654" y="189973"/>
                      </a:cubicBezTo>
                      <a:cubicBezTo>
                        <a:pt x="666411" y="232163"/>
                        <a:pt x="657706" y="264425"/>
                        <a:pt x="656463" y="265666"/>
                      </a:cubicBezTo>
                      <a:cubicBezTo>
                        <a:pt x="656463" y="269389"/>
                        <a:pt x="653976" y="270630"/>
                        <a:pt x="651489" y="270630"/>
                      </a:cubicBezTo>
                      <a:lnTo>
                        <a:pt x="510977" y="270630"/>
                      </a:lnTo>
                      <a:cubicBezTo>
                        <a:pt x="503516" y="274352"/>
                        <a:pt x="458751" y="289243"/>
                        <a:pt x="407769" y="289243"/>
                      </a:cubicBezTo>
                      <a:cubicBezTo>
                        <a:pt x="380412" y="289243"/>
                        <a:pt x="350569" y="284279"/>
                        <a:pt x="324456" y="271871"/>
                      </a:cubicBezTo>
                      <a:cubicBezTo>
                        <a:pt x="278448" y="248294"/>
                        <a:pt x="243630" y="212308"/>
                        <a:pt x="232439" y="199900"/>
                      </a:cubicBezTo>
                      <a:cubicBezTo>
                        <a:pt x="217517" y="212308"/>
                        <a:pt x="177726" y="244571"/>
                        <a:pt x="126744" y="263185"/>
                      </a:cubicBezTo>
                      <a:cubicBezTo>
                        <a:pt x="93170" y="274352"/>
                        <a:pt x="69544" y="275593"/>
                        <a:pt x="55866" y="264425"/>
                      </a:cubicBezTo>
                      <a:cubicBezTo>
                        <a:pt x="48405" y="258221"/>
                        <a:pt x="45918" y="250776"/>
                        <a:pt x="45918" y="244571"/>
                      </a:cubicBezTo>
                      <a:cubicBezTo>
                        <a:pt x="32240" y="247053"/>
                        <a:pt x="11101" y="247053"/>
                        <a:pt x="4884" y="229681"/>
                      </a:cubicBezTo>
                      <a:cubicBezTo>
                        <a:pt x="-2577" y="207345"/>
                        <a:pt x="7371" y="186250"/>
                        <a:pt x="14832" y="175082"/>
                      </a:cubicBezTo>
                      <a:cubicBezTo>
                        <a:pt x="6127" y="172600"/>
                        <a:pt x="2397" y="167637"/>
                        <a:pt x="1153" y="162673"/>
                      </a:cubicBezTo>
                      <a:cubicBezTo>
                        <a:pt x="-3820" y="147783"/>
                        <a:pt x="7371" y="126688"/>
                        <a:pt x="33484" y="104352"/>
                      </a:cubicBezTo>
                      <a:cubicBezTo>
                        <a:pt x="140422" y="10045"/>
                        <a:pt x="197622" y="118"/>
                        <a:pt x="243630" y="1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C47CBE52-5ACF-5C4E-A5FB-DDF69D90EEF3}"/>
                    </a:ext>
                  </a:extLst>
                </p:cNvPr>
                <p:cNvSpPr/>
                <p:nvPr/>
              </p:nvSpPr>
              <p:spPr>
                <a:xfrm>
                  <a:off x="13880615" y="8279948"/>
                  <a:ext cx="1110000" cy="14194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2" h="1140">
                      <a:moveTo>
                        <a:pt x="284" y="3"/>
                      </a:moveTo>
                      <a:cubicBezTo>
                        <a:pt x="284" y="3"/>
                        <a:pt x="526" y="-18"/>
                        <a:pt x="655" y="52"/>
                      </a:cubicBezTo>
                      <a:cubicBezTo>
                        <a:pt x="786" y="120"/>
                        <a:pt x="836" y="300"/>
                        <a:pt x="862" y="604"/>
                      </a:cubicBezTo>
                      <a:cubicBezTo>
                        <a:pt x="887" y="907"/>
                        <a:pt x="965" y="1115"/>
                        <a:pt x="695" y="1140"/>
                      </a:cubicBezTo>
                      <a:lnTo>
                        <a:pt x="23" y="1140"/>
                      </a:lnTo>
                      <a:lnTo>
                        <a:pt x="0" y="957"/>
                      </a:lnTo>
                      <a:lnTo>
                        <a:pt x="238" y="907"/>
                      </a:lnTo>
                      <a:lnTo>
                        <a:pt x="215" y="168"/>
                      </a:lnTo>
                      <a:cubicBezTo>
                        <a:pt x="215" y="168"/>
                        <a:pt x="271" y="36"/>
                        <a:pt x="284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4" name="Freeform 893">
                  <a:extLst>
                    <a:ext uri="{FF2B5EF4-FFF2-40B4-BE49-F238E27FC236}">
                      <a16:creationId xmlns:a16="http://schemas.microsoft.com/office/drawing/2014/main" id="{B6EFBAD8-E21A-084D-98ED-01D6925A6BC2}"/>
                    </a:ext>
                  </a:extLst>
                </p:cNvPr>
                <p:cNvSpPr/>
                <p:nvPr/>
              </p:nvSpPr>
              <p:spPr>
                <a:xfrm>
                  <a:off x="13875308" y="8273769"/>
                  <a:ext cx="1121578" cy="1433113"/>
                </a:xfrm>
                <a:custGeom>
                  <a:avLst/>
                  <a:gdLst>
                    <a:gd name="connsiteX0" fmla="*/ 483916 w 1121578"/>
                    <a:gd name="connsiteY0" fmla="*/ 13280 h 1433113"/>
                    <a:gd name="connsiteX1" fmla="*/ 362451 w 1121578"/>
                    <a:gd name="connsiteY1" fmla="*/ 16148 h 1433113"/>
                    <a:gd name="connsiteX2" fmla="*/ 277833 w 1121578"/>
                    <a:gd name="connsiteY2" fmla="*/ 216612 h 1433113"/>
                    <a:gd name="connsiteX3" fmla="*/ 308943 w 1121578"/>
                    <a:gd name="connsiteY3" fmla="*/ 1135515 h 1433113"/>
                    <a:gd name="connsiteX4" fmla="*/ 302721 w 1121578"/>
                    <a:gd name="connsiteY4" fmla="*/ 1141741 h 1433113"/>
                    <a:gd name="connsiteX5" fmla="*/ 14026 w 1121578"/>
                    <a:gd name="connsiteY5" fmla="*/ 1202752 h 1433113"/>
                    <a:gd name="connsiteX6" fmla="*/ 38913 w 1121578"/>
                    <a:gd name="connsiteY6" fmla="*/ 1419404 h 1433113"/>
                    <a:gd name="connsiteX7" fmla="*/ 870155 w 1121578"/>
                    <a:gd name="connsiteY7" fmla="*/ 1419404 h 1433113"/>
                    <a:gd name="connsiteX8" fmla="*/ 1060545 w 1121578"/>
                    <a:gd name="connsiteY8" fmla="*/ 1338471 h 1433113"/>
                    <a:gd name="connsiteX9" fmla="*/ 1089165 w 1121578"/>
                    <a:gd name="connsiteY9" fmla="*/ 932560 h 1433113"/>
                    <a:gd name="connsiteX10" fmla="*/ 1071744 w 1121578"/>
                    <a:gd name="connsiteY10" fmla="*/ 758242 h 1433113"/>
                    <a:gd name="connsiteX11" fmla="*/ 992104 w 1121578"/>
                    <a:gd name="connsiteY11" fmla="*/ 306262 h 1433113"/>
                    <a:gd name="connsiteX12" fmla="*/ 817892 w 1121578"/>
                    <a:gd name="connsiteY12" fmla="*/ 75914 h 1433113"/>
                    <a:gd name="connsiteX13" fmla="*/ 483916 w 1121578"/>
                    <a:gd name="connsiteY13" fmla="*/ 13280 h 1433113"/>
                    <a:gd name="connsiteX14" fmla="*/ 462641 w 1121578"/>
                    <a:gd name="connsiteY14" fmla="*/ 7 h 1433113"/>
                    <a:gd name="connsiteX15" fmla="*/ 529197 w 1121578"/>
                    <a:gd name="connsiteY15" fmla="*/ 1194 h 1433113"/>
                    <a:gd name="connsiteX16" fmla="*/ 824122 w 1121578"/>
                    <a:gd name="connsiteY16" fmla="*/ 64697 h 1433113"/>
                    <a:gd name="connsiteX17" fmla="*/ 1084204 w 1121578"/>
                    <a:gd name="connsiteY17" fmla="*/ 756998 h 1433113"/>
                    <a:gd name="connsiteX18" fmla="*/ 1102870 w 1121578"/>
                    <a:gd name="connsiteY18" fmla="*/ 931319 h 1433113"/>
                    <a:gd name="connsiteX19" fmla="*/ 1071760 w 1121578"/>
                    <a:gd name="connsiteY19" fmla="*/ 1345953 h 1433113"/>
                    <a:gd name="connsiteX20" fmla="*/ 870165 w 1121578"/>
                    <a:gd name="connsiteY20" fmla="*/ 1433113 h 1433113"/>
                    <a:gd name="connsiteX21" fmla="*/ 33922 w 1121578"/>
                    <a:gd name="connsiteY21" fmla="*/ 1433113 h 1433113"/>
                    <a:gd name="connsiteX22" fmla="*/ 27700 w 1121578"/>
                    <a:gd name="connsiteY22" fmla="*/ 1426887 h 1433113"/>
                    <a:gd name="connsiteX23" fmla="*/ 323 w 1121578"/>
                    <a:gd name="connsiteY23" fmla="*/ 1199025 h 1433113"/>
                    <a:gd name="connsiteX24" fmla="*/ 5301 w 1121578"/>
                    <a:gd name="connsiteY24" fmla="*/ 1191554 h 1433113"/>
                    <a:gd name="connsiteX25" fmla="*/ 295248 w 1121578"/>
                    <a:gd name="connsiteY25" fmla="*/ 1129297 h 1433113"/>
                    <a:gd name="connsiteX26" fmla="*/ 265382 w 1121578"/>
                    <a:gd name="connsiteY26" fmla="*/ 215359 h 1433113"/>
                    <a:gd name="connsiteX27" fmla="*/ 266627 w 1121578"/>
                    <a:gd name="connsiteY27" fmla="*/ 212869 h 1433113"/>
                    <a:gd name="connsiteX28" fmla="*/ 352491 w 1121578"/>
                    <a:gd name="connsiteY28" fmla="*/ 7420 h 1433113"/>
                    <a:gd name="connsiteX29" fmla="*/ 357469 w 1121578"/>
                    <a:gd name="connsiteY29" fmla="*/ 3685 h 1433113"/>
                    <a:gd name="connsiteX30" fmla="*/ 462641 w 1121578"/>
                    <a:gd name="connsiteY30" fmla="*/ 7 h 1433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21578" h="1433113">
                      <a:moveTo>
                        <a:pt x="483916" y="13280"/>
                      </a:moveTo>
                      <a:cubicBezTo>
                        <a:pt x="423172" y="12354"/>
                        <a:pt x="376450" y="15214"/>
                        <a:pt x="362451" y="16148"/>
                      </a:cubicBezTo>
                      <a:cubicBezTo>
                        <a:pt x="345030" y="60972"/>
                        <a:pt x="285300" y="201671"/>
                        <a:pt x="277833" y="216612"/>
                      </a:cubicBezTo>
                      <a:lnTo>
                        <a:pt x="308943" y="1135515"/>
                      </a:lnTo>
                      <a:cubicBezTo>
                        <a:pt x="308943" y="1138006"/>
                        <a:pt x="306454" y="1140496"/>
                        <a:pt x="302721" y="1141741"/>
                      </a:cubicBezTo>
                      <a:lnTo>
                        <a:pt x="14026" y="1202752"/>
                      </a:lnTo>
                      <a:lnTo>
                        <a:pt x="38913" y="1419404"/>
                      </a:lnTo>
                      <a:lnTo>
                        <a:pt x="870155" y="1419404"/>
                      </a:lnTo>
                      <a:cubicBezTo>
                        <a:pt x="960995" y="1410688"/>
                        <a:pt x="1023214" y="1384540"/>
                        <a:pt x="1060545" y="1338471"/>
                      </a:cubicBezTo>
                      <a:cubicBezTo>
                        <a:pt x="1127741" y="1255047"/>
                        <a:pt x="1110320" y="1113103"/>
                        <a:pt x="1089165" y="932560"/>
                      </a:cubicBezTo>
                      <a:cubicBezTo>
                        <a:pt x="1082943" y="876529"/>
                        <a:pt x="1076722" y="819253"/>
                        <a:pt x="1071744" y="758242"/>
                      </a:cubicBezTo>
                      <a:cubicBezTo>
                        <a:pt x="1053079" y="556532"/>
                        <a:pt x="1028191" y="412097"/>
                        <a:pt x="992104" y="306262"/>
                      </a:cubicBezTo>
                      <a:cubicBezTo>
                        <a:pt x="952284" y="191710"/>
                        <a:pt x="895043" y="117002"/>
                        <a:pt x="817892" y="75914"/>
                      </a:cubicBezTo>
                      <a:cubicBezTo>
                        <a:pt x="725341" y="26887"/>
                        <a:pt x="585155" y="14825"/>
                        <a:pt x="483916" y="13280"/>
                      </a:cubicBezTo>
                      <a:close/>
                      <a:moveTo>
                        <a:pt x="462641" y="7"/>
                      </a:moveTo>
                      <a:cubicBezTo>
                        <a:pt x="483076" y="-51"/>
                        <a:pt x="505553" y="260"/>
                        <a:pt x="529197" y="1194"/>
                      </a:cubicBezTo>
                      <a:cubicBezTo>
                        <a:pt x="657371" y="7420"/>
                        <a:pt x="755680" y="28588"/>
                        <a:pt x="824122" y="64697"/>
                      </a:cubicBezTo>
                      <a:cubicBezTo>
                        <a:pt x="999584" y="156838"/>
                        <a:pt x="1055582" y="408357"/>
                        <a:pt x="1084204" y="756998"/>
                      </a:cubicBezTo>
                      <a:cubicBezTo>
                        <a:pt x="1089181" y="818010"/>
                        <a:pt x="1096648" y="875287"/>
                        <a:pt x="1102870" y="931319"/>
                      </a:cubicBezTo>
                      <a:cubicBezTo>
                        <a:pt x="1124025" y="1114355"/>
                        <a:pt x="1141447" y="1260038"/>
                        <a:pt x="1071760" y="1345953"/>
                      </a:cubicBezTo>
                      <a:cubicBezTo>
                        <a:pt x="1031939" y="1395759"/>
                        <a:pt x="965985" y="1423152"/>
                        <a:pt x="870165" y="1433113"/>
                      </a:cubicBezTo>
                      <a:lnTo>
                        <a:pt x="33922" y="1433113"/>
                      </a:lnTo>
                      <a:cubicBezTo>
                        <a:pt x="30189" y="1433113"/>
                        <a:pt x="27700" y="1430623"/>
                        <a:pt x="27700" y="1426887"/>
                      </a:cubicBezTo>
                      <a:lnTo>
                        <a:pt x="323" y="1199025"/>
                      </a:lnTo>
                      <a:cubicBezTo>
                        <a:pt x="-921" y="1195290"/>
                        <a:pt x="1567" y="1192800"/>
                        <a:pt x="5301" y="1191554"/>
                      </a:cubicBezTo>
                      <a:lnTo>
                        <a:pt x="295248" y="1129297"/>
                      </a:lnTo>
                      <a:lnTo>
                        <a:pt x="265382" y="215359"/>
                      </a:lnTo>
                      <a:cubicBezTo>
                        <a:pt x="265382" y="214114"/>
                        <a:pt x="265382" y="214114"/>
                        <a:pt x="266627" y="212869"/>
                      </a:cubicBezTo>
                      <a:cubicBezTo>
                        <a:pt x="266627" y="211624"/>
                        <a:pt x="336314" y="48510"/>
                        <a:pt x="352491" y="7420"/>
                      </a:cubicBezTo>
                      <a:cubicBezTo>
                        <a:pt x="352491" y="4930"/>
                        <a:pt x="354980" y="3685"/>
                        <a:pt x="357469" y="3685"/>
                      </a:cubicBezTo>
                      <a:cubicBezTo>
                        <a:pt x="358402" y="3685"/>
                        <a:pt x="401334" y="183"/>
                        <a:pt x="462641" y="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972CC1F1-3003-7D40-8F67-DCD545E893DA}"/>
                    </a:ext>
                  </a:extLst>
                </p:cNvPr>
                <p:cNvSpPr/>
                <p:nvPr/>
              </p:nvSpPr>
              <p:spPr>
                <a:xfrm>
                  <a:off x="13633948" y="7443728"/>
                  <a:ext cx="801044" cy="11702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4" h="940">
                      <a:moveTo>
                        <a:pt x="590" y="557"/>
                      </a:moveTo>
                      <a:cubicBezTo>
                        <a:pt x="601" y="555"/>
                        <a:pt x="619" y="548"/>
                        <a:pt x="631" y="524"/>
                      </a:cubicBezTo>
                      <a:cubicBezTo>
                        <a:pt x="644" y="496"/>
                        <a:pt x="605" y="444"/>
                        <a:pt x="588" y="424"/>
                      </a:cubicBezTo>
                      <a:cubicBezTo>
                        <a:pt x="594" y="422"/>
                        <a:pt x="602" y="420"/>
                        <a:pt x="608" y="414"/>
                      </a:cubicBezTo>
                      <a:cubicBezTo>
                        <a:pt x="617" y="405"/>
                        <a:pt x="621" y="391"/>
                        <a:pt x="619" y="372"/>
                      </a:cubicBezTo>
                      <a:cubicBezTo>
                        <a:pt x="613" y="314"/>
                        <a:pt x="513" y="67"/>
                        <a:pt x="346" y="13"/>
                      </a:cubicBezTo>
                      <a:cubicBezTo>
                        <a:pt x="280" y="-9"/>
                        <a:pt x="144" y="-9"/>
                        <a:pt x="63" y="57"/>
                      </a:cubicBezTo>
                      <a:cubicBezTo>
                        <a:pt x="14" y="97"/>
                        <a:pt x="-6" y="153"/>
                        <a:pt x="1" y="224"/>
                      </a:cubicBezTo>
                      <a:cubicBezTo>
                        <a:pt x="3" y="237"/>
                        <a:pt x="14" y="247"/>
                        <a:pt x="27" y="249"/>
                      </a:cubicBezTo>
                      <a:cubicBezTo>
                        <a:pt x="51" y="251"/>
                        <a:pt x="97" y="248"/>
                        <a:pt x="143" y="206"/>
                      </a:cubicBezTo>
                      <a:cubicBezTo>
                        <a:pt x="167" y="184"/>
                        <a:pt x="189" y="162"/>
                        <a:pt x="209" y="143"/>
                      </a:cubicBezTo>
                      <a:cubicBezTo>
                        <a:pt x="210" y="142"/>
                        <a:pt x="211" y="142"/>
                        <a:pt x="211" y="143"/>
                      </a:cubicBezTo>
                      <a:cubicBezTo>
                        <a:pt x="212" y="143"/>
                        <a:pt x="212" y="144"/>
                        <a:pt x="212" y="145"/>
                      </a:cubicBezTo>
                      <a:cubicBezTo>
                        <a:pt x="200" y="176"/>
                        <a:pt x="198" y="194"/>
                        <a:pt x="208" y="200"/>
                      </a:cubicBezTo>
                      <a:cubicBezTo>
                        <a:pt x="220" y="208"/>
                        <a:pt x="248" y="194"/>
                        <a:pt x="291" y="160"/>
                      </a:cubicBezTo>
                      <a:cubicBezTo>
                        <a:pt x="294" y="158"/>
                        <a:pt x="298" y="159"/>
                        <a:pt x="299" y="160"/>
                      </a:cubicBezTo>
                      <a:cubicBezTo>
                        <a:pt x="300" y="162"/>
                        <a:pt x="301" y="164"/>
                        <a:pt x="301" y="165"/>
                      </a:cubicBezTo>
                      <a:cubicBezTo>
                        <a:pt x="301" y="167"/>
                        <a:pt x="300" y="168"/>
                        <a:pt x="299" y="169"/>
                      </a:cubicBezTo>
                      <a:cubicBezTo>
                        <a:pt x="277" y="189"/>
                        <a:pt x="250" y="216"/>
                        <a:pt x="250" y="234"/>
                      </a:cubicBezTo>
                      <a:cubicBezTo>
                        <a:pt x="250" y="238"/>
                        <a:pt x="251" y="242"/>
                        <a:pt x="255" y="245"/>
                      </a:cubicBezTo>
                      <a:cubicBezTo>
                        <a:pt x="269" y="259"/>
                        <a:pt x="299" y="247"/>
                        <a:pt x="322" y="234"/>
                      </a:cubicBezTo>
                      <a:cubicBezTo>
                        <a:pt x="326" y="232"/>
                        <a:pt x="330" y="233"/>
                        <a:pt x="332" y="236"/>
                      </a:cubicBezTo>
                      <a:cubicBezTo>
                        <a:pt x="334" y="238"/>
                        <a:pt x="334" y="240"/>
                        <a:pt x="334" y="242"/>
                      </a:cubicBezTo>
                      <a:cubicBezTo>
                        <a:pt x="333" y="244"/>
                        <a:pt x="332" y="246"/>
                        <a:pt x="330" y="247"/>
                      </a:cubicBezTo>
                      <a:cubicBezTo>
                        <a:pt x="313" y="255"/>
                        <a:pt x="294" y="279"/>
                        <a:pt x="296" y="316"/>
                      </a:cubicBezTo>
                      <a:cubicBezTo>
                        <a:pt x="296" y="324"/>
                        <a:pt x="298" y="333"/>
                        <a:pt x="304" y="336"/>
                      </a:cubicBezTo>
                      <a:cubicBezTo>
                        <a:pt x="311" y="339"/>
                        <a:pt x="319" y="333"/>
                        <a:pt x="327" y="326"/>
                      </a:cubicBezTo>
                      <a:cubicBezTo>
                        <a:pt x="334" y="321"/>
                        <a:pt x="340" y="315"/>
                        <a:pt x="346" y="314"/>
                      </a:cubicBezTo>
                      <a:cubicBezTo>
                        <a:pt x="354" y="312"/>
                        <a:pt x="360" y="318"/>
                        <a:pt x="363" y="324"/>
                      </a:cubicBezTo>
                      <a:cubicBezTo>
                        <a:pt x="377" y="343"/>
                        <a:pt x="383" y="383"/>
                        <a:pt x="369" y="405"/>
                      </a:cubicBezTo>
                      <a:cubicBezTo>
                        <a:pt x="362" y="417"/>
                        <a:pt x="352" y="421"/>
                        <a:pt x="338" y="419"/>
                      </a:cubicBezTo>
                      <a:cubicBezTo>
                        <a:pt x="336" y="419"/>
                        <a:pt x="334" y="419"/>
                        <a:pt x="333" y="420"/>
                      </a:cubicBezTo>
                      <a:cubicBezTo>
                        <a:pt x="332" y="422"/>
                        <a:pt x="331" y="424"/>
                        <a:pt x="332" y="425"/>
                      </a:cubicBezTo>
                      <a:cubicBezTo>
                        <a:pt x="333" y="430"/>
                        <a:pt x="335" y="446"/>
                        <a:pt x="338" y="468"/>
                      </a:cubicBezTo>
                      <a:cubicBezTo>
                        <a:pt x="351" y="566"/>
                        <a:pt x="379" y="768"/>
                        <a:pt x="422" y="814"/>
                      </a:cubicBezTo>
                      <a:cubicBezTo>
                        <a:pt x="445" y="839"/>
                        <a:pt x="477" y="838"/>
                        <a:pt x="491" y="836"/>
                      </a:cubicBezTo>
                      <a:cubicBezTo>
                        <a:pt x="493" y="856"/>
                        <a:pt x="500" y="917"/>
                        <a:pt x="516" y="932"/>
                      </a:cubicBezTo>
                      <a:cubicBezTo>
                        <a:pt x="523" y="937"/>
                        <a:pt x="530" y="940"/>
                        <a:pt x="539" y="940"/>
                      </a:cubicBezTo>
                      <a:cubicBezTo>
                        <a:pt x="543" y="940"/>
                        <a:pt x="548" y="940"/>
                        <a:pt x="552" y="937"/>
                      </a:cubicBezTo>
                      <a:cubicBezTo>
                        <a:pt x="562" y="932"/>
                        <a:pt x="578" y="915"/>
                        <a:pt x="572" y="863"/>
                      </a:cubicBezTo>
                      <a:cubicBezTo>
                        <a:pt x="579" y="864"/>
                        <a:pt x="588" y="863"/>
                        <a:pt x="595" y="857"/>
                      </a:cubicBezTo>
                      <a:cubicBezTo>
                        <a:pt x="607" y="847"/>
                        <a:pt x="609" y="826"/>
                        <a:pt x="603" y="795"/>
                      </a:cubicBezTo>
                      <a:cubicBezTo>
                        <a:pt x="609" y="795"/>
                        <a:pt x="617" y="793"/>
                        <a:pt x="625" y="788"/>
                      </a:cubicBezTo>
                      <a:cubicBezTo>
                        <a:pt x="635" y="781"/>
                        <a:pt x="641" y="769"/>
                        <a:pt x="643" y="753"/>
                      </a:cubicBezTo>
                      <a:cubicBezTo>
                        <a:pt x="648" y="712"/>
                        <a:pt x="602" y="587"/>
                        <a:pt x="590" y="5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9AA8F601-4E14-2844-B117-70ACC35079D2}"/>
                    </a:ext>
                  </a:extLst>
                </p:cNvPr>
                <p:cNvSpPr/>
                <p:nvPr/>
              </p:nvSpPr>
              <p:spPr>
                <a:xfrm>
                  <a:off x="13910514" y="8579043"/>
                  <a:ext cx="245421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8" h="119">
                      <a:moveTo>
                        <a:pt x="72" y="119"/>
                      </a:moveTo>
                      <a:cubicBezTo>
                        <a:pt x="47" y="119"/>
                        <a:pt x="27" y="107"/>
                        <a:pt x="13" y="85"/>
                      </a:cubicBezTo>
                      <a:cubicBezTo>
                        <a:pt x="3" y="69"/>
                        <a:pt x="0" y="52"/>
                        <a:pt x="0" y="52"/>
                      </a:cubicBezTo>
                      <a:cubicBezTo>
                        <a:pt x="-1" y="49"/>
                        <a:pt x="1" y="46"/>
                        <a:pt x="4" y="46"/>
                      </a:cubicBezTo>
                      <a:cubicBezTo>
                        <a:pt x="7" y="45"/>
                        <a:pt x="9" y="47"/>
                        <a:pt x="10" y="50"/>
                      </a:cubicBezTo>
                      <a:cubicBezTo>
                        <a:pt x="11" y="52"/>
                        <a:pt x="21" y="109"/>
                        <a:pt x="72" y="109"/>
                      </a:cubicBezTo>
                      <a:cubicBezTo>
                        <a:pt x="73" y="109"/>
                        <a:pt x="74" y="109"/>
                        <a:pt x="74" y="109"/>
                      </a:cubicBezTo>
                      <a:cubicBezTo>
                        <a:pt x="129" y="107"/>
                        <a:pt x="187" y="4"/>
                        <a:pt x="188" y="3"/>
                      </a:cubicBezTo>
                      <a:cubicBezTo>
                        <a:pt x="190" y="0"/>
                        <a:pt x="193" y="0"/>
                        <a:pt x="195" y="1"/>
                      </a:cubicBezTo>
                      <a:cubicBezTo>
                        <a:pt x="198" y="3"/>
                        <a:pt x="199" y="6"/>
                        <a:pt x="197" y="8"/>
                      </a:cubicBezTo>
                      <a:cubicBezTo>
                        <a:pt x="195" y="13"/>
                        <a:pt x="135" y="118"/>
                        <a:pt x="74" y="119"/>
                      </a:cubicBezTo>
                      <a:cubicBezTo>
                        <a:pt x="74" y="119"/>
                        <a:pt x="73" y="119"/>
                        <a:pt x="72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2E5EBD9-10DE-2744-A715-77E8A1B7504C}"/>
                    </a:ext>
                  </a:extLst>
                </p:cNvPr>
                <p:cNvSpPr/>
                <p:nvPr/>
              </p:nvSpPr>
              <p:spPr>
                <a:xfrm>
                  <a:off x="14177113" y="9148570"/>
                  <a:ext cx="362525" cy="260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2" h="210">
                      <a:moveTo>
                        <a:pt x="0" y="210"/>
                      </a:moveTo>
                      <a:lnTo>
                        <a:pt x="292" y="132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EBC4DBB2-C650-A14A-A79F-C9E4C9FE1528}"/>
                    </a:ext>
                  </a:extLst>
                </p:cNvPr>
                <p:cNvSpPr/>
                <p:nvPr/>
              </p:nvSpPr>
              <p:spPr>
                <a:xfrm>
                  <a:off x="14170884" y="9141092"/>
                  <a:ext cx="374983" cy="2741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2" h="221">
                      <a:moveTo>
                        <a:pt x="5" y="221"/>
                      </a:moveTo>
                      <a:cubicBezTo>
                        <a:pt x="3" y="221"/>
                        <a:pt x="1" y="219"/>
                        <a:pt x="0" y="217"/>
                      </a:cubicBezTo>
                      <a:cubicBezTo>
                        <a:pt x="-1" y="214"/>
                        <a:pt x="1" y="211"/>
                        <a:pt x="4" y="210"/>
                      </a:cubicBezTo>
                      <a:lnTo>
                        <a:pt x="292" y="134"/>
                      </a:lnTo>
                      <a:lnTo>
                        <a:pt x="292" y="6"/>
                      </a:lnTo>
                      <a:cubicBezTo>
                        <a:pt x="292" y="3"/>
                        <a:pt x="294" y="0"/>
                        <a:pt x="297" y="0"/>
                      </a:cubicBezTo>
                      <a:cubicBezTo>
                        <a:pt x="299" y="0"/>
                        <a:pt x="302" y="3"/>
                        <a:pt x="302" y="6"/>
                      </a:cubicBezTo>
                      <a:lnTo>
                        <a:pt x="302" y="138"/>
                      </a:lnTo>
                      <a:cubicBezTo>
                        <a:pt x="302" y="140"/>
                        <a:pt x="300" y="142"/>
                        <a:pt x="298" y="143"/>
                      </a:cubicBezTo>
                      <a:lnTo>
                        <a:pt x="6" y="22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427C13D8-3040-BD46-8EDC-9AD72B324842}"/>
                    </a:ext>
                  </a:extLst>
                </p:cNvPr>
                <p:cNvSpPr/>
                <p:nvPr/>
              </p:nvSpPr>
              <p:spPr>
                <a:xfrm>
                  <a:off x="12806739" y="9700649"/>
                  <a:ext cx="2352055" cy="9197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9" h="739">
                      <a:moveTo>
                        <a:pt x="1516" y="0"/>
                      </a:moveTo>
                      <a:cubicBezTo>
                        <a:pt x="1516" y="0"/>
                        <a:pt x="1869" y="236"/>
                        <a:pt x="1888" y="472"/>
                      </a:cubicBezTo>
                      <a:cubicBezTo>
                        <a:pt x="1908" y="708"/>
                        <a:pt x="1660" y="762"/>
                        <a:pt x="760" y="732"/>
                      </a:cubicBezTo>
                      <a:lnTo>
                        <a:pt x="602" y="732"/>
                      </a:lnTo>
                      <a:lnTo>
                        <a:pt x="518" y="537"/>
                      </a:lnTo>
                      <a:cubicBezTo>
                        <a:pt x="518" y="537"/>
                        <a:pt x="405" y="585"/>
                        <a:pt x="342" y="553"/>
                      </a:cubicBezTo>
                      <a:cubicBezTo>
                        <a:pt x="208" y="486"/>
                        <a:pt x="-54" y="288"/>
                        <a:pt x="1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5" name="Freeform 894">
                  <a:extLst>
                    <a:ext uri="{FF2B5EF4-FFF2-40B4-BE49-F238E27FC236}">
                      <a16:creationId xmlns:a16="http://schemas.microsoft.com/office/drawing/2014/main" id="{4DBD6365-C201-9D45-99F5-6F98C2FF8A7B}"/>
                    </a:ext>
                  </a:extLst>
                </p:cNvPr>
                <p:cNvSpPr/>
                <p:nvPr/>
              </p:nvSpPr>
              <p:spPr>
                <a:xfrm>
                  <a:off x="12799311" y="9694414"/>
                  <a:ext cx="2366881" cy="932180"/>
                </a:xfrm>
                <a:custGeom>
                  <a:avLst/>
                  <a:gdLst>
                    <a:gd name="connsiteX0" fmla="*/ 24867 w 2366881"/>
                    <a:gd name="connsiteY0" fmla="*/ 13712 h 932180"/>
                    <a:gd name="connsiteX1" fmla="*/ 139419 w 2366881"/>
                    <a:gd name="connsiteY1" fmla="*/ 449293 h 932180"/>
                    <a:gd name="connsiteX2" fmla="*/ 435760 w 2366881"/>
                    <a:gd name="connsiteY2" fmla="*/ 688241 h 932180"/>
                    <a:gd name="connsiteX3" fmla="*/ 651167 w 2366881"/>
                    <a:gd name="connsiteY3" fmla="*/ 668328 h 932180"/>
                    <a:gd name="connsiteX4" fmla="*/ 658638 w 2366881"/>
                    <a:gd name="connsiteY4" fmla="*/ 670817 h 932180"/>
                    <a:gd name="connsiteX5" fmla="*/ 761983 w 2366881"/>
                    <a:gd name="connsiteY5" fmla="*/ 909765 h 932180"/>
                    <a:gd name="connsiteX6" fmla="*/ 953733 w 2366881"/>
                    <a:gd name="connsiteY6" fmla="*/ 909765 h 932180"/>
                    <a:gd name="connsiteX7" fmla="*/ 2299718 w 2366881"/>
                    <a:gd name="connsiteY7" fmla="*/ 771623 h 932180"/>
                    <a:gd name="connsiteX8" fmla="*/ 2352013 w 2366881"/>
                    <a:gd name="connsiteY8" fmla="*/ 593657 h 932180"/>
                    <a:gd name="connsiteX9" fmla="*/ 2114193 w 2366881"/>
                    <a:gd name="connsiteY9" fmla="*/ 194167 h 932180"/>
                    <a:gd name="connsiteX10" fmla="*/ 1893806 w 2366881"/>
                    <a:gd name="connsiteY10" fmla="*/ 13712 h 932180"/>
                    <a:gd name="connsiteX11" fmla="*/ 19880 w 2366881"/>
                    <a:gd name="connsiteY11" fmla="*/ 0 h 932180"/>
                    <a:gd name="connsiteX12" fmla="*/ 1895055 w 2366881"/>
                    <a:gd name="connsiteY12" fmla="*/ 0 h 932180"/>
                    <a:gd name="connsiteX13" fmla="*/ 1900036 w 2366881"/>
                    <a:gd name="connsiteY13" fmla="*/ 1245 h 932180"/>
                    <a:gd name="connsiteX14" fmla="*/ 2122915 w 2366881"/>
                    <a:gd name="connsiteY14" fmla="*/ 185440 h 932180"/>
                    <a:gd name="connsiteX15" fmla="*/ 2365717 w 2366881"/>
                    <a:gd name="connsiteY15" fmla="*/ 592413 h 932180"/>
                    <a:gd name="connsiteX16" fmla="*/ 2308440 w 2366881"/>
                    <a:gd name="connsiteY16" fmla="*/ 781588 h 932180"/>
                    <a:gd name="connsiteX17" fmla="*/ 1439336 w 2366881"/>
                    <a:gd name="connsiteY17" fmla="*/ 932180 h 932180"/>
                    <a:gd name="connsiteX18" fmla="*/ 953732 w 2366881"/>
                    <a:gd name="connsiteY18" fmla="*/ 923468 h 932180"/>
                    <a:gd name="connsiteX19" fmla="*/ 757001 w 2366881"/>
                    <a:gd name="connsiteY19" fmla="*/ 923468 h 932180"/>
                    <a:gd name="connsiteX20" fmla="*/ 750775 w 2366881"/>
                    <a:gd name="connsiteY20" fmla="*/ 919734 h 932180"/>
                    <a:gd name="connsiteX21" fmla="*/ 648674 w 2366881"/>
                    <a:gd name="connsiteY21" fmla="*/ 682022 h 932180"/>
                    <a:gd name="connsiteX22" fmla="*/ 429530 w 2366881"/>
                    <a:gd name="connsiteY22" fmla="*/ 699446 h 932180"/>
                    <a:gd name="connsiteX23" fmla="*/ 128207 w 2366881"/>
                    <a:gd name="connsiteY23" fmla="*/ 458000 h 932180"/>
                    <a:gd name="connsiteX24" fmla="*/ 12409 w 2366881"/>
                    <a:gd name="connsiteY24" fmla="*/ 4978 h 932180"/>
                    <a:gd name="connsiteX25" fmla="*/ 19880 w 2366881"/>
                    <a:gd name="connsiteY25" fmla="*/ 0 h 932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366881" h="932180">
                      <a:moveTo>
                        <a:pt x="24867" y="13712"/>
                      </a:moveTo>
                      <a:cubicBezTo>
                        <a:pt x="-7506" y="166788"/>
                        <a:pt x="31093" y="313641"/>
                        <a:pt x="139419" y="449293"/>
                      </a:cubicBezTo>
                      <a:cubicBezTo>
                        <a:pt x="248990" y="588679"/>
                        <a:pt x="393425" y="667084"/>
                        <a:pt x="435760" y="688241"/>
                      </a:cubicBezTo>
                      <a:cubicBezTo>
                        <a:pt x="511713" y="725576"/>
                        <a:pt x="648677" y="668328"/>
                        <a:pt x="651167" y="668328"/>
                      </a:cubicBezTo>
                      <a:cubicBezTo>
                        <a:pt x="653657" y="667084"/>
                        <a:pt x="657393" y="668328"/>
                        <a:pt x="658638" y="670817"/>
                      </a:cubicBezTo>
                      <a:lnTo>
                        <a:pt x="761983" y="909765"/>
                      </a:lnTo>
                      <a:lnTo>
                        <a:pt x="953733" y="909765"/>
                      </a:lnTo>
                      <a:cubicBezTo>
                        <a:pt x="1821588" y="939633"/>
                        <a:pt x="2173960" y="903542"/>
                        <a:pt x="2299718" y="771623"/>
                      </a:cubicBezTo>
                      <a:cubicBezTo>
                        <a:pt x="2342052" y="726821"/>
                        <a:pt x="2358238" y="670817"/>
                        <a:pt x="2352013" y="593657"/>
                      </a:cubicBezTo>
                      <a:cubicBezTo>
                        <a:pt x="2344542" y="511519"/>
                        <a:pt x="2298472" y="374622"/>
                        <a:pt x="2114193" y="194167"/>
                      </a:cubicBezTo>
                      <a:cubicBezTo>
                        <a:pt x="2009602" y="94606"/>
                        <a:pt x="1907502" y="23668"/>
                        <a:pt x="1893806" y="13712"/>
                      </a:cubicBezTo>
                      <a:close/>
                      <a:moveTo>
                        <a:pt x="19880" y="0"/>
                      </a:moveTo>
                      <a:lnTo>
                        <a:pt x="1895055" y="0"/>
                      </a:lnTo>
                      <a:cubicBezTo>
                        <a:pt x="1897546" y="0"/>
                        <a:pt x="1898791" y="0"/>
                        <a:pt x="1900036" y="1245"/>
                      </a:cubicBezTo>
                      <a:cubicBezTo>
                        <a:pt x="1900036" y="2489"/>
                        <a:pt x="2010853" y="75919"/>
                        <a:pt x="2122915" y="185440"/>
                      </a:cubicBezTo>
                      <a:cubicBezTo>
                        <a:pt x="2309686" y="368392"/>
                        <a:pt x="2358246" y="507783"/>
                        <a:pt x="2365717" y="592413"/>
                      </a:cubicBezTo>
                      <a:cubicBezTo>
                        <a:pt x="2371942" y="672066"/>
                        <a:pt x="2353266" y="734294"/>
                        <a:pt x="2308440" y="781588"/>
                      </a:cubicBezTo>
                      <a:cubicBezTo>
                        <a:pt x="2207584" y="887376"/>
                        <a:pt x="1966028" y="932180"/>
                        <a:pt x="1439336" y="932180"/>
                      </a:cubicBezTo>
                      <a:cubicBezTo>
                        <a:pt x="1298635" y="932180"/>
                        <a:pt x="1138012" y="929691"/>
                        <a:pt x="953732" y="923468"/>
                      </a:cubicBezTo>
                      <a:lnTo>
                        <a:pt x="757001" y="923468"/>
                      </a:lnTo>
                      <a:cubicBezTo>
                        <a:pt x="755756" y="923468"/>
                        <a:pt x="753265" y="922224"/>
                        <a:pt x="750775" y="919734"/>
                      </a:cubicBezTo>
                      <a:lnTo>
                        <a:pt x="648674" y="682022"/>
                      </a:lnTo>
                      <a:cubicBezTo>
                        <a:pt x="621281" y="693223"/>
                        <a:pt x="501748" y="736783"/>
                        <a:pt x="429530" y="699446"/>
                      </a:cubicBezTo>
                      <a:cubicBezTo>
                        <a:pt x="387195" y="679533"/>
                        <a:pt x="240269" y="598636"/>
                        <a:pt x="128207" y="458000"/>
                      </a:cubicBezTo>
                      <a:cubicBezTo>
                        <a:pt x="16145" y="316120"/>
                        <a:pt x="-22454" y="164283"/>
                        <a:pt x="12409" y="4978"/>
                      </a:cubicBezTo>
                      <a:cubicBezTo>
                        <a:pt x="13654" y="2489"/>
                        <a:pt x="16145" y="0"/>
                        <a:pt x="198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BE9E1803-D836-944F-85AC-BC2A850979D2}"/>
                    </a:ext>
                  </a:extLst>
                </p:cNvPr>
                <p:cNvSpPr/>
                <p:nvPr/>
              </p:nvSpPr>
              <p:spPr>
                <a:xfrm>
                  <a:off x="13445834" y="9986036"/>
                  <a:ext cx="989159" cy="3875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5" h="312">
                      <a:moveTo>
                        <a:pt x="5" y="312"/>
                      </a:moveTo>
                      <a:cubicBezTo>
                        <a:pt x="4" y="312"/>
                        <a:pt x="1" y="311"/>
                        <a:pt x="1" y="309"/>
                      </a:cubicBezTo>
                      <a:cubicBezTo>
                        <a:pt x="-1" y="307"/>
                        <a:pt x="1" y="304"/>
                        <a:pt x="4" y="303"/>
                      </a:cubicBezTo>
                      <a:cubicBezTo>
                        <a:pt x="8" y="300"/>
                        <a:pt x="471" y="99"/>
                        <a:pt x="788" y="0"/>
                      </a:cubicBezTo>
                      <a:cubicBezTo>
                        <a:pt x="791" y="0"/>
                        <a:pt x="794" y="1"/>
                        <a:pt x="795" y="4"/>
                      </a:cubicBezTo>
                      <a:cubicBezTo>
                        <a:pt x="796" y="7"/>
                        <a:pt x="794" y="10"/>
                        <a:pt x="791" y="11"/>
                      </a:cubicBezTo>
                      <a:cubicBezTo>
                        <a:pt x="474" y="109"/>
                        <a:pt x="12" y="310"/>
                        <a:pt x="7" y="312"/>
                      </a:cubicBezTo>
                      <a:cubicBezTo>
                        <a:pt x="7" y="312"/>
                        <a:pt x="6" y="312"/>
                        <a:pt x="5" y="3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4444249-0003-9E45-821E-FD76E3706DBC}"/>
                    </a:ext>
                  </a:extLst>
                </p:cNvPr>
                <p:cNvSpPr/>
                <p:nvPr/>
              </p:nvSpPr>
              <p:spPr>
                <a:xfrm>
                  <a:off x="13433376" y="9941168"/>
                  <a:ext cx="267845" cy="330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" h="266">
                      <a:moveTo>
                        <a:pt x="211" y="266"/>
                      </a:moveTo>
                      <a:cubicBezTo>
                        <a:pt x="209" y="266"/>
                        <a:pt x="208" y="265"/>
                        <a:pt x="207" y="264"/>
                      </a:cubicBezTo>
                      <a:lnTo>
                        <a:pt x="1" y="9"/>
                      </a:lnTo>
                      <a:cubicBezTo>
                        <a:pt x="-1" y="6"/>
                        <a:pt x="-1" y="3"/>
                        <a:pt x="2" y="1"/>
                      </a:cubicBezTo>
                      <a:cubicBezTo>
                        <a:pt x="4" y="-1"/>
                        <a:pt x="7" y="0"/>
                        <a:pt x="9" y="2"/>
                      </a:cubicBezTo>
                      <a:lnTo>
                        <a:pt x="215" y="257"/>
                      </a:lnTo>
                      <a:cubicBezTo>
                        <a:pt x="217" y="260"/>
                        <a:pt x="216" y="263"/>
                        <a:pt x="214" y="265"/>
                      </a:cubicBezTo>
                      <a:cubicBezTo>
                        <a:pt x="213" y="265"/>
                        <a:pt x="212" y="266"/>
                        <a:pt x="211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6B51FA99-1064-5449-8B1D-F52A6FC4CAAF}"/>
                    </a:ext>
                  </a:extLst>
                </p:cNvPr>
                <p:cNvSpPr/>
                <p:nvPr/>
              </p:nvSpPr>
              <p:spPr>
                <a:xfrm>
                  <a:off x="12865295" y="10341211"/>
                  <a:ext cx="688923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4" h="258">
                      <a:moveTo>
                        <a:pt x="64" y="1"/>
                      </a:moveTo>
                      <a:cubicBezTo>
                        <a:pt x="2" y="-7"/>
                        <a:pt x="-21" y="24"/>
                        <a:pt x="24" y="63"/>
                      </a:cubicBezTo>
                      <a:cubicBezTo>
                        <a:pt x="24" y="63"/>
                        <a:pt x="3" y="65"/>
                        <a:pt x="5" y="84"/>
                      </a:cubicBezTo>
                      <a:cubicBezTo>
                        <a:pt x="8" y="101"/>
                        <a:pt x="25" y="108"/>
                        <a:pt x="25" y="108"/>
                      </a:cubicBezTo>
                      <a:cubicBezTo>
                        <a:pt x="25" y="108"/>
                        <a:pt x="11" y="110"/>
                        <a:pt x="15" y="126"/>
                      </a:cubicBezTo>
                      <a:cubicBezTo>
                        <a:pt x="18" y="140"/>
                        <a:pt x="35" y="145"/>
                        <a:pt x="35" y="145"/>
                      </a:cubicBezTo>
                      <a:cubicBezTo>
                        <a:pt x="35" y="145"/>
                        <a:pt x="22" y="156"/>
                        <a:pt x="42" y="178"/>
                      </a:cubicBezTo>
                      <a:cubicBezTo>
                        <a:pt x="42" y="178"/>
                        <a:pt x="42" y="197"/>
                        <a:pt x="62" y="208"/>
                      </a:cubicBezTo>
                      <a:cubicBezTo>
                        <a:pt x="74" y="214"/>
                        <a:pt x="95" y="215"/>
                        <a:pt x="111" y="219"/>
                      </a:cubicBezTo>
                      <a:cubicBezTo>
                        <a:pt x="133" y="225"/>
                        <a:pt x="161" y="245"/>
                        <a:pt x="175" y="246"/>
                      </a:cubicBezTo>
                      <a:cubicBezTo>
                        <a:pt x="242" y="253"/>
                        <a:pt x="282" y="224"/>
                        <a:pt x="319" y="235"/>
                      </a:cubicBezTo>
                      <a:cubicBezTo>
                        <a:pt x="404" y="260"/>
                        <a:pt x="512" y="276"/>
                        <a:pt x="554" y="218"/>
                      </a:cubicBezTo>
                      <a:lnTo>
                        <a:pt x="470" y="23"/>
                      </a:lnTo>
                      <a:cubicBezTo>
                        <a:pt x="470" y="23"/>
                        <a:pt x="299" y="30"/>
                        <a:pt x="6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6" name="Freeform 895">
                  <a:extLst>
                    <a:ext uri="{FF2B5EF4-FFF2-40B4-BE49-F238E27FC236}">
                      <a16:creationId xmlns:a16="http://schemas.microsoft.com/office/drawing/2014/main" id="{5BBA047F-649E-EF40-A66B-A45D7E3D4B50}"/>
                    </a:ext>
                  </a:extLst>
                </p:cNvPr>
                <p:cNvSpPr/>
                <p:nvPr/>
              </p:nvSpPr>
              <p:spPr>
                <a:xfrm>
                  <a:off x="12859659" y="10334394"/>
                  <a:ext cx="701723" cy="333328"/>
                </a:xfrm>
                <a:custGeom>
                  <a:avLst/>
                  <a:gdLst>
                    <a:gd name="connsiteX0" fmla="*/ 83988 w 701723"/>
                    <a:gd name="connsiteY0" fmla="*/ 14285 h 333328"/>
                    <a:gd name="connsiteX1" fmla="*/ 13108 w 701723"/>
                    <a:gd name="connsiteY1" fmla="*/ 31662 h 333328"/>
                    <a:gd name="connsiteX2" fmla="*/ 39222 w 701723"/>
                    <a:gd name="connsiteY2" fmla="*/ 80069 h 333328"/>
                    <a:gd name="connsiteX3" fmla="*/ 41709 w 701723"/>
                    <a:gd name="connsiteY3" fmla="*/ 87516 h 333328"/>
                    <a:gd name="connsiteX4" fmla="*/ 35491 w 701723"/>
                    <a:gd name="connsiteY4" fmla="*/ 91240 h 333328"/>
                    <a:gd name="connsiteX5" fmla="*/ 20569 w 701723"/>
                    <a:gd name="connsiteY5" fmla="*/ 98687 h 333328"/>
                    <a:gd name="connsiteX6" fmla="*/ 18082 w 701723"/>
                    <a:gd name="connsiteY6" fmla="*/ 111099 h 333328"/>
                    <a:gd name="connsiteX7" fmla="*/ 37978 w 701723"/>
                    <a:gd name="connsiteY7" fmla="*/ 134682 h 333328"/>
                    <a:gd name="connsiteX8" fmla="*/ 42952 w 701723"/>
                    <a:gd name="connsiteY8" fmla="*/ 140888 h 333328"/>
                    <a:gd name="connsiteX9" fmla="*/ 36735 w 701723"/>
                    <a:gd name="connsiteY9" fmla="*/ 145853 h 333328"/>
                    <a:gd name="connsiteX10" fmla="*/ 30517 w 701723"/>
                    <a:gd name="connsiteY10" fmla="*/ 150818 h 333328"/>
                    <a:gd name="connsiteX11" fmla="*/ 30517 w 701723"/>
                    <a:gd name="connsiteY11" fmla="*/ 161989 h 333328"/>
                    <a:gd name="connsiteX12" fmla="*/ 50413 w 701723"/>
                    <a:gd name="connsiteY12" fmla="*/ 180607 h 333328"/>
                    <a:gd name="connsiteX13" fmla="*/ 54144 w 701723"/>
                    <a:gd name="connsiteY13" fmla="*/ 185572 h 333328"/>
                    <a:gd name="connsiteX14" fmla="*/ 51657 w 701723"/>
                    <a:gd name="connsiteY14" fmla="*/ 191778 h 333328"/>
                    <a:gd name="connsiteX15" fmla="*/ 61605 w 701723"/>
                    <a:gd name="connsiteY15" fmla="*/ 222808 h 333328"/>
                    <a:gd name="connsiteX16" fmla="*/ 64092 w 701723"/>
                    <a:gd name="connsiteY16" fmla="*/ 227773 h 333328"/>
                    <a:gd name="connsiteX17" fmla="*/ 83988 w 701723"/>
                    <a:gd name="connsiteY17" fmla="*/ 258803 h 333328"/>
                    <a:gd name="connsiteX18" fmla="*/ 117562 w 701723"/>
                    <a:gd name="connsiteY18" fmla="*/ 267491 h 333328"/>
                    <a:gd name="connsiteX19" fmla="*/ 144919 w 701723"/>
                    <a:gd name="connsiteY19" fmla="*/ 272456 h 333328"/>
                    <a:gd name="connsiteX20" fmla="*/ 187198 w 701723"/>
                    <a:gd name="connsiteY20" fmla="*/ 291074 h 333328"/>
                    <a:gd name="connsiteX21" fmla="*/ 223260 w 701723"/>
                    <a:gd name="connsiteY21" fmla="*/ 305969 h 333328"/>
                    <a:gd name="connsiteX22" fmla="*/ 325226 w 701723"/>
                    <a:gd name="connsiteY22" fmla="*/ 297280 h 333328"/>
                    <a:gd name="connsiteX23" fmla="*/ 378697 w 701723"/>
                    <a:gd name="connsiteY23" fmla="*/ 288592 h 333328"/>
                    <a:gd name="connsiteX24" fmla="*/ 404810 w 701723"/>
                    <a:gd name="connsiteY24" fmla="*/ 292315 h 333328"/>
                    <a:gd name="connsiteX25" fmla="*/ 687084 w 701723"/>
                    <a:gd name="connsiteY25" fmla="*/ 276180 h 333328"/>
                    <a:gd name="connsiteX26" fmla="*/ 586361 w 701723"/>
                    <a:gd name="connsiteY26" fmla="*/ 40351 h 333328"/>
                    <a:gd name="connsiteX27" fmla="*/ 83988 w 701723"/>
                    <a:gd name="connsiteY27" fmla="*/ 14285 h 333328"/>
                    <a:gd name="connsiteX28" fmla="*/ 86458 w 701723"/>
                    <a:gd name="connsiteY28" fmla="*/ 1827 h 333328"/>
                    <a:gd name="connsiteX29" fmla="*/ 590111 w 701723"/>
                    <a:gd name="connsiteY29" fmla="*/ 27900 h 333328"/>
                    <a:gd name="connsiteX30" fmla="*/ 596329 w 701723"/>
                    <a:gd name="connsiteY30" fmla="*/ 31624 h 333328"/>
                    <a:gd name="connsiteX31" fmla="*/ 700790 w 701723"/>
                    <a:gd name="connsiteY31" fmla="*/ 274974 h 333328"/>
                    <a:gd name="connsiteX32" fmla="*/ 700790 w 701723"/>
                    <a:gd name="connsiteY32" fmla="*/ 281182 h 333328"/>
                    <a:gd name="connsiteX33" fmla="*/ 566483 w 701723"/>
                    <a:gd name="connsiteY33" fmla="*/ 333328 h 333328"/>
                    <a:gd name="connsiteX34" fmla="*/ 402329 w 701723"/>
                    <a:gd name="connsiteY34" fmla="*/ 304772 h 333328"/>
                    <a:gd name="connsiteX35" fmla="*/ 330201 w 701723"/>
                    <a:gd name="connsiteY35" fmla="*/ 308496 h 333328"/>
                    <a:gd name="connsiteX36" fmla="*/ 222009 w 701723"/>
                    <a:gd name="connsiteY36" fmla="*/ 318429 h 333328"/>
                    <a:gd name="connsiteX37" fmla="*/ 182214 w 701723"/>
                    <a:gd name="connsiteY37" fmla="*/ 302289 h 333328"/>
                    <a:gd name="connsiteX38" fmla="*/ 141176 w 701723"/>
                    <a:gd name="connsiteY38" fmla="*/ 286148 h 333328"/>
                    <a:gd name="connsiteX39" fmla="*/ 117548 w 701723"/>
                    <a:gd name="connsiteY39" fmla="*/ 281182 h 333328"/>
                    <a:gd name="connsiteX40" fmla="*/ 78997 w 701723"/>
                    <a:gd name="connsiteY40" fmla="*/ 271249 h 333328"/>
                    <a:gd name="connsiteX41" fmla="*/ 51638 w 701723"/>
                    <a:gd name="connsiteY41" fmla="*/ 230277 h 333328"/>
                    <a:gd name="connsiteX42" fmla="*/ 37958 w 701723"/>
                    <a:gd name="connsiteY42" fmla="*/ 199238 h 333328"/>
                    <a:gd name="connsiteX43" fmla="*/ 39202 w 701723"/>
                    <a:gd name="connsiteY43" fmla="*/ 189305 h 333328"/>
                    <a:gd name="connsiteX44" fmla="*/ 18061 w 701723"/>
                    <a:gd name="connsiteY44" fmla="*/ 164473 h 333328"/>
                    <a:gd name="connsiteX45" fmla="*/ 20548 w 701723"/>
                    <a:gd name="connsiteY45" fmla="*/ 143367 h 333328"/>
                    <a:gd name="connsiteX46" fmla="*/ 24279 w 701723"/>
                    <a:gd name="connsiteY46" fmla="*/ 140883 h 333328"/>
                    <a:gd name="connsiteX47" fmla="*/ 6869 w 701723"/>
                    <a:gd name="connsiteY47" fmla="*/ 112327 h 333328"/>
                    <a:gd name="connsiteX48" fmla="*/ 11843 w 701723"/>
                    <a:gd name="connsiteY48" fmla="*/ 89979 h 333328"/>
                    <a:gd name="connsiteX49" fmla="*/ 23035 w 701723"/>
                    <a:gd name="connsiteY49" fmla="*/ 81288 h 333328"/>
                    <a:gd name="connsiteX50" fmla="*/ 3138 w 701723"/>
                    <a:gd name="connsiteY50" fmla="*/ 26658 h 333328"/>
                    <a:gd name="connsiteX51" fmla="*/ 86458 w 701723"/>
                    <a:gd name="connsiteY51" fmla="*/ 1827 h 333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1723" h="333328">
                      <a:moveTo>
                        <a:pt x="83988" y="14285"/>
                      </a:moveTo>
                      <a:cubicBezTo>
                        <a:pt x="46683" y="9320"/>
                        <a:pt x="19326" y="16768"/>
                        <a:pt x="13108" y="31662"/>
                      </a:cubicBezTo>
                      <a:cubicBezTo>
                        <a:pt x="8135" y="44074"/>
                        <a:pt x="16839" y="61451"/>
                        <a:pt x="39222" y="80069"/>
                      </a:cubicBezTo>
                      <a:cubicBezTo>
                        <a:pt x="41709" y="81310"/>
                        <a:pt x="42952" y="85034"/>
                        <a:pt x="41709" y="87516"/>
                      </a:cubicBezTo>
                      <a:cubicBezTo>
                        <a:pt x="40465" y="89999"/>
                        <a:pt x="37978" y="91240"/>
                        <a:pt x="35491" y="91240"/>
                      </a:cubicBezTo>
                      <a:cubicBezTo>
                        <a:pt x="35491" y="91240"/>
                        <a:pt x="25543" y="92481"/>
                        <a:pt x="20569" y="98687"/>
                      </a:cubicBezTo>
                      <a:cubicBezTo>
                        <a:pt x="18082" y="101170"/>
                        <a:pt x="16839" y="106134"/>
                        <a:pt x="18082" y="111099"/>
                      </a:cubicBezTo>
                      <a:cubicBezTo>
                        <a:pt x="20569" y="127235"/>
                        <a:pt x="37978" y="134682"/>
                        <a:pt x="37978" y="134682"/>
                      </a:cubicBezTo>
                      <a:cubicBezTo>
                        <a:pt x="40465" y="134682"/>
                        <a:pt x="42952" y="138406"/>
                        <a:pt x="42952" y="140888"/>
                      </a:cubicBezTo>
                      <a:cubicBezTo>
                        <a:pt x="41709" y="143371"/>
                        <a:pt x="39222" y="145853"/>
                        <a:pt x="36735" y="145853"/>
                      </a:cubicBezTo>
                      <a:cubicBezTo>
                        <a:pt x="36735" y="145853"/>
                        <a:pt x="31761" y="147094"/>
                        <a:pt x="30517" y="150818"/>
                      </a:cubicBezTo>
                      <a:cubicBezTo>
                        <a:pt x="29274" y="153300"/>
                        <a:pt x="29274" y="157024"/>
                        <a:pt x="30517" y="161989"/>
                      </a:cubicBezTo>
                      <a:cubicBezTo>
                        <a:pt x="31761" y="175642"/>
                        <a:pt x="50413" y="180607"/>
                        <a:pt x="50413" y="180607"/>
                      </a:cubicBezTo>
                      <a:cubicBezTo>
                        <a:pt x="51657" y="180607"/>
                        <a:pt x="54144" y="183089"/>
                        <a:pt x="54144" y="185572"/>
                      </a:cubicBezTo>
                      <a:cubicBezTo>
                        <a:pt x="55387" y="186813"/>
                        <a:pt x="54144" y="190536"/>
                        <a:pt x="51657" y="191778"/>
                      </a:cubicBezTo>
                      <a:cubicBezTo>
                        <a:pt x="51657" y="193019"/>
                        <a:pt x="42952" y="202948"/>
                        <a:pt x="61605" y="222808"/>
                      </a:cubicBezTo>
                      <a:cubicBezTo>
                        <a:pt x="62848" y="224049"/>
                        <a:pt x="64092" y="225290"/>
                        <a:pt x="64092" y="227773"/>
                      </a:cubicBezTo>
                      <a:cubicBezTo>
                        <a:pt x="64092" y="227773"/>
                        <a:pt x="64092" y="247632"/>
                        <a:pt x="83988" y="258803"/>
                      </a:cubicBezTo>
                      <a:cubicBezTo>
                        <a:pt x="92692" y="263768"/>
                        <a:pt x="105127" y="265009"/>
                        <a:pt x="117562" y="267491"/>
                      </a:cubicBezTo>
                      <a:cubicBezTo>
                        <a:pt x="126267" y="269974"/>
                        <a:pt x="136215" y="271215"/>
                        <a:pt x="144919" y="272456"/>
                      </a:cubicBezTo>
                      <a:cubicBezTo>
                        <a:pt x="158598" y="277421"/>
                        <a:pt x="172276" y="284868"/>
                        <a:pt x="187198" y="291074"/>
                      </a:cubicBezTo>
                      <a:cubicBezTo>
                        <a:pt x="200877" y="298521"/>
                        <a:pt x="214555" y="304727"/>
                        <a:pt x="223260" y="305969"/>
                      </a:cubicBezTo>
                      <a:cubicBezTo>
                        <a:pt x="264295" y="309692"/>
                        <a:pt x="296626" y="302245"/>
                        <a:pt x="325226" y="297280"/>
                      </a:cubicBezTo>
                      <a:cubicBezTo>
                        <a:pt x="343879" y="292315"/>
                        <a:pt x="361288" y="288592"/>
                        <a:pt x="378697" y="288592"/>
                      </a:cubicBezTo>
                      <a:cubicBezTo>
                        <a:pt x="387401" y="288592"/>
                        <a:pt x="396106" y="289833"/>
                        <a:pt x="404810" y="292315"/>
                      </a:cubicBezTo>
                      <a:cubicBezTo>
                        <a:pt x="504290" y="322104"/>
                        <a:pt x="634857" y="341963"/>
                        <a:pt x="687084" y="276180"/>
                      </a:cubicBezTo>
                      <a:lnTo>
                        <a:pt x="586361" y="40351"/>
                      </a:lnTo>
                      <a:cubicBezTo>
                        <a:pt x="552786" y="42833"/>
                        <a:pt x="350096" y="46557"/>
                        <a:pt x="83988" y="14285"/>
                      </a:cubicBezTo>
                      <a:close/>
                      <a:moveTo>
                        <a:pt x="86458" y="1827"/>
                      </a:moveTo>
                      <a:cubicBezTo>
                        <a:pt x="374970" y="36591"/>
                        <a:pt x="588867" y="27900"/>
                        <a:pt x="590111" y="27900"/>
                      </a:cubicBezTo>
                      <a:cubicBezTo>
                        <a:pt x="592598" y="27900"/>
                        <a:pt x="596329" y="29141"/>
                        <a:pt x="596329" y="31624"/>
                      </a:cubicBezTo>
                      <a:lnTo>
                        <a:pt x="700790" y="274974"/>
                      </a:lnTo>
                      <a:cubicBezTo>
                        <a:pt x="702034" y="277457"/>
                        <a:pt x="702034" y="278699"/>
                        <a:pt x="700790" y="281182"/>
                      </a:cubicBezTo>
                      <a:cubicBezTo>
                        <a:pt x="672188" y="319671"/>
                        <a:pt x="622444" y="333328"/>
                        <a:pt x="566483" y="333328"/>
                      </a:cubicBezTo>
                      <a:cubicBezTo>
                        <a:pt x="514252" y="333328"/>
                        <a:pt x="454560" y="320912"/>
                        <a:pt x="402329" y="304772"/>
                      </a:cubicBezTo>
                      <a:cubicBezTo>
                        <a:pt x="379945" y="298564"/>
                        <a:pt x="357560" y="303530"/>
                        <a:pt x="330201" y="308496"/>
                      </a:cubicBezTo>
                      <a:cubicBezTo>
                        <a:pt x="300355" y="315946"/>
                        <a:pt x="266778" y="323395"/>
                        <a:pt x="222009" y="318429"/>
                      </a:cubicBezTo>
                      <a:cubicBezTo>
                        <a:pt x="212060" y="318429"/>
                        <a:pt x="198381" y="310980"/>
                        <a:pt x="182214" y="302289"/>
                      </a:cubicBezTo>
                      <a:cubicBezTo>
                        <a:pt x="168535" y="296081"/>
                        <a:pt x="153612" y="288631"/>
                        <a:pt x="141176" y="286148"/>
                      </a:cubicBezTo>
                      <a:cubicBezTo>
                        <a:pt x="133714" y="283665"/>
                        <a:pt x="125009" y="282423"/>
                        <a:pt x="117548" y="281182"/>
                      </a:cubicBezTo>
                      <a:cubicBezTo>
                        <a:pt x="102625" y="278699"/>
                        <a:pt x="88945" y="276215"/>
                        <a:pt x="78997" y="271249"/>
                      </a:cubicBezTo>
                      <a:cubicBezTo>
                        <a:pt x="55368" y="257592"/>
                        <a:pt x="51638" y="237726"/>
                        <a:pt x="51638" y="230277"/>
                      </a:cubicBezTo>
                      <a:cubicBezTo>
                        <a:pt x="41689" y="219103"/>
                        <a:pt x="36715" y="207929"/>
                        <a:pt x="37958" y="199238"/>
                      </a:cubicBezTo>
                      <a:cubicBezTo>
                        <a:pt x="37958" y="194271"/>
                        <a:pt x="37958" y="191788"/>
                        <a:pt x="39202" y="189305"/>
                      </a:cubicBezTo>
                      <a:cubicBezTo>
                        <a:pt x="31740" y="185580"/>
                        <a:pt x="20548" y="178131"/>
                        <a:pt x="18061" y="164473"/>
                      </a:cubicBezTo>
                      <a:cubicBezTo>
                        <a:pt x="16817" y="155782"/>
                        <a:pt x="16817" y="148333"/>
                        <a:pt x="20548" y="143367"/>
                      </a:cubicBezTo>
                      <a:cubicBezTo>
                        <a:pt x="21792" y="142125"/>
                        <a:pt x="23035" y="140883"/>
                        <a:pt x="24279" y="140883"/>
                      </a:cubicBezTo>
                      <a:cubicBezTo>
                        <a:pt x="16817" y="134675"/>
                        <a:pt x="8112" y="125984"/>
                        <a:pt x="6869" y="112327"/>
                      </a:cubicBezTo>
                      <a:cubicBezTo>
                        <a:pt x="4381" y="103636"/>
                        <a:pt x="6869" y="96187"/>
                        <a:pt x="11843" y="89979"/>
                      </a:cubicBezTo>
                      <a:cubicBezTo>
                        <a:pt x="14330" y="86254"/>
                        <a:pt x="19304" y="83771"/>
                        <a:pt x="23035" y="81288"/>
                      </a:cubicBezTo>
                      <a:cubicBezTo>
                        <a:pt x="-4324" y="55214"/>
                        <a:pt x="-1837" y="35349"/>
                        <a:pt x="3138" y="26658"/>
                      </a:cubicBezTo>
                      <a:cubicBezTo>
                        <a:pt x="11843" y="5551"/>
                        <a:pt x="42933" y="-4381"/>
                        <a:pt x="86458" y="18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67F89B7D-B97E-8348-B8B6-545A6E2DB85A}"/>
                    </a:ext>
                  </a:extLst>
                </p:cNvPr>
                <p:cNvSpPr/>
                <p:nvPr/>
              </p:nvSpPr>
              <p:spPr>
                <a:xfrm>
                  <a:off x="13903039" y="8160310"/>
                  <a:ext cx="94680" cy="411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7" h="34">
                      <a:moveTo>
                        <a:pt x="5" y="34"/>
                      </a:moveTo>
                      <a:cubicBezTo>
                        <a:pt x="2" y="34"/>
                        <a:pt x="0" y="32"/>
                        <a:pt x="0" y="29"/>
                      </a:cubicBezTo>
                      <a:cubicBezTo>
                        <a:pt x="0" y="27"/>
                        <a:pt x="1" y="23"/>
                        <a:pt x="4" y="23"/>
                      </a:cubicBezTo>
                      <a:cubicBezTo>
                        <a:pt x="5" y="23"/>
                        <a:pt x="45" y="20"/>
                        <a:pt x="68" y="1"/>
                      </a:cubicBezTo>
                      <a:cubicBezTo>
                        <a:pt x="71" y="0"/>
                        <a:pt x="73" y="0"/>
                        <a:pt x="75" y="1"/>
                      </a:cubicBezTo>
                      <a:cubicBezTo>
                        <a:pt x="78" y="4"/>
                        <a:pt x="77" y="7"/>
                        <a:pt x="75" y="9"/>
                      </a:cubicBezTo>
                      <a:cubicBezTo>
                        <a:pt x="50" y="30"/>
                        <a:pt x="7" y="34"/>
                        <a:pt x="5" y="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0" name="Group 969">
                <a:extLst>
                  <a:ext uri="{FF2B5EF4-FFF2-40B4-BE49-F238E27FC236}">
                    <a16:creationId xmlns:a16="http://schemas.microsoft.com/office/drawing/2014/main" id="{8A9CA20A-20FF-C545-B798-6A89622882CD}"/>
                  </a:ext>
                </a:extLst>
              </p:cNvPr>
              <p:cNvGrpSpPr/>
              <p:nvPr/>
            </p:nvGrpSpPr>
            <p:grpSpPr>
              <a:xfrm>
                <a:off x="10863304" y="8803364"/>
                <a:ext cx="4078726" cy="1884299"/>
                <a:chOff x="10863304" y="8803364"/>
                <a:chExt cx="4078726" cy="1884299"/>
              </a:xfrm>
            </p:grpSpPr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626E3BBE-0EE7-2C4E-89F8-065B8BC23B29}"/>
                    </a:ext>
                  </a:extLst>
                </p:cNvPr>
                <p:cNvSpPr/>
                <p:nvPr/>
              </p:nvSpPr>
              <p:spPr>
                <a:xfrm>
                  <a:off x="10972937" y="9700649"/>
                  <a:ext cx="3823335" cy="1009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70" h="82">
                      <a:moveTo>
                        <a:pt x="3033" y="82"/>
                      </a:moveTo>
                      <a:lnTo>
                        <a:pt x="36" y="82"/>
                      </a:lnTo>
                      <a:cubicBezTo>
                        <a:pt x="16" y="82"/>
                        <a:pt x="0" y="65"/>
                        <a:pt x="0" y="45"/>
                      </a:cubicBezTo>
                      <a:lnTo>
                        <a:pt x="0" y="37"/>
                      </a:lnTo>
                      <a:cubicBezTo>
                        <a:pt x="0" y="17"/>
                        <a:pt x="16" y="0"/>
                        <a:pt x="36" y="0"/>
                      </a:cubicBezTo>
                      <a:lnTo>
                        <a:pt x="3033" y="0"/>
                      </a:lnTo>
                      <a:cubicBezTo>
                        <a:pt x="3053" y="0"/>
                        <a:pt x="3070" y="17"/>
                        <a:pt x="3070" y="37"/>
                      </a:cubicBezTo>
                      <a:lnTo>
                        <a:pt x="3070" y="45"/>
                      </a:lnTo>
                      <a:cubicBezTo>
                        <a:pt x="3070" y="65"/>
                        <a:pt x="3053" y="82"/>
                        <a:pt x="3033" y="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7" name="Freeform 896">
                  <a:extLst>
                    <a:ext uri="{FF2B5EF4-FFF2-40B4-BE49-F238E27FC236}">
                      <a16:creationId xmlns:a16="http://schemas.microsoft.com/office/drawing/2014/main" id="{86404DC7-9777-0C46-A12D-3301AE0D45DD}"/>
                    </a:ext>
                  </a:extLst>
                </p:cNvPr>
                <p:cNvSpPr/>
                <p:nvPr/>
              </p:nvSpPr>
              <p:spPr>
                <a:xfrm>
                  <a:off x="10965462" y="9694414"/>
                  <a:ext cx="3837039" cy="113407"/>
                </a:xfrm>
                <a:custGeom>
                  <a:avLst/>
                  <a:gdLst>
                    <a:gd name="connsiteX0" fmla="*/ 57292 w 3837039"/>
                    <a:gd name="connsiteY0" fmla="*/ 13712 h 113407"/>
                    <a:gd name="connsiteX1" fmla="*/ 13704 w 3837039"/>
                    <a:gd name="connsiteY1" fmla="*/ 56707 h 113407"/>
                    <a:gd name="connsiteX2" fmla="*/ 57292 w 3837039"/>
                    <a:gd name="connsiteY2" fmla="*/ 99702 h 113407"/>
                    <a:gd name="connsiteX3" fmla="*/ 3780992 w 3837039"/>
                    <a:gd name="connsiteY3" fmla="*/ 99702 h 113407"/>
                    <a:gd name="connsiteX4" fmla="*/ 3823335 w 3837039"/>
                    <a:gd name="connsiteY4" fmla="*/ 56707 h 113407"/>
                    <a:gd name="connsiteX5" fmla="*/ 3780992 w 3837039"/>
                    <a:gd name="connsiteY5" fmla="*/ 13712 h 113407"/>
                    <a:gd name="connsiteX6" fmla="*/ 57288 w 3837039"/>
                    <a:gd name="connsiteY6" fmla="*/ 0 h 113407"/>
                    <a:gd name="connsiteX7" fmla="*/ 3780996 w 3837039"/>
                    <a:gd name="connsiteY7" fmla="*/ 0 h 113407"/>
                    <a:gd name="connsiteX8" fmla="*/ 3837039 w 3837039"/>
                    <a:gd name="connsiteY8" fmla="*/ 56704 h 113407"/>
                    <a:gd name="connsiteX9" fmla="*/ 3780996 w 3837039"/>
                    <a:gd name="connsiteY9" fmla="*/ 113407 h 113407"/>
                    <a:gd name="connsiteX10" fmla="*/ 57288 w 3837039"/>
                    <a:gd name="connsiteY10" fmla="*/ 113407 h 113407"/>
                    <a:gd name="connsiteX11" fmla="*/ 0 w 3837039"/>
                    <a:gd name="connsiteY11" fmla="*/ 56704 h 113407"/>
                    <a:gd name="connsiteX12" fmla="*/ 57288 w 3837039"/>
                    <a:gd name="connsiteY12" fmla="*/ 0 h 11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37039" h="113407">
                      <a:moveTo>
                        <a:pt x="57292" y="13712"/>
                      </a:moveTo>
                      <a:cubicBezTo>
                        <a:pt x="33630" y="13712"/>
                        <a:pt x="13704" y="32138"/>
                        <a:pt x="13704" y="56707"/>
                      </a:cubicBezTo>
                      <a:cubicBezTo>
                        <a:pt x="13704" y="80047"/>
                        <a:pt x="33630" y="99702"/>
                        <a:pt x="57292" y="99702"/>
                      </a:cubicBezTo>
                      <a:lnTo>
                        <a:pt x="3780992" y="99702"/>
                      </a:lnTo>
                      <a:cubicBezTo>
                        <a:pt x="3804654" y="99702"/>
                        <a:pt x="3823335" y="80047"/>
                        <a:pt x="3823335" y="56707"/>
                      </a:cubicBezTo>
                      <a:cubicBezTo>
                        <a:pt x="3823335" y="32138"/>
                        <a:pt x="3804654" y="13712"/>
                        <a:pt x="3780992" y="13712"/>
                      </a:cubicBezTo>
                      <a:close/>
                      <a:moveTo>
                        <a:pt x="57288" y="0"/>
                      </a:moveTo>
                      <a:lnTo>
                        <a:pt x="3780996" y="0"/>
                      </a:lnTo>
                      <a:cubicBezTo>
                        <a:pt x="3812131" y="0"/>
                        <a:pt x="3837039" y="24654"/>
                        <a:pt x="3837039" y="56704"/>
                      </a:cubicBezTo>
                      <a:cubicBezTo>
                        <a:pt x="3837039" y="87521"/>
                        <a:pt x="3812131" y="113407"/>
                        <a:pt x="3780996" y="113407"/>
                      </a:cubicBezTo>
                      <a:lnTo>
                        <a:pt x="57288" y="113407"/>
                      </a:lnTo>
                      <a:cubicBezTo>
                        <a:pt x="24908" y="113407"/>
                        <a:pt x="0" y="87521"/>
                        <a:pt x="0" y="56704"/>
                      </a:cubicBezTo>
                      <a:cubicBezTo>
                        <a:pt x="0" y="24654"/>
                        <a:pt x="24908" y="0"/>
                        <a:pt x="572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32504A2-E46C-2247-92C6-9C23D678476E}"/>
                    </a:ext>
                  </a:extLst>
                </p:cNvPr>
                <p:cNvSpPr/>
                <p:nvPr/>
              </p:nvSpPr>
              <p:spPr>
                <a:xfrm>
                  <a:off x="11681792" y="8803364"/>
                  <a:ext cx="1958385" cy="9035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73" h="726">
                      <a:moveTo>
                        <a:pt x="1527" y="636"/>
                      </a:moveTo>
                      <a:lnTo>
                        <a:pt x="1230" y="636"/>
                      </a:lnTo>
                      <a:cubicBezTo>
                        <a:pt x="1219" y="592"/>
                        <a:pt x="1122" y="217"/>
                        <a:pt x="1080" y="51"/>
                      </a:cubicBezTo>
                      <a:cubicBezTo>
                        <a:pt x="1072" y="21"/>
                        <a:pt x="1045" y="0"/>
                        <a:pt x="1013" y="0"/>
                      </a:cubicBezTo>
                      <a:lnTo>
                        <a:pt x="31" y="0"/>
                      </a:lnTo>
                      <a:cubicBezTo>
                        <a:pt x="22" y="0"/>
                        <a:pt x="13" y="4"/>
                        <a:pt x="7" y="12"/>
                      </a:cubicBezTo>
                      <a:cubicBezTo>
                        <a:pt x="1" y="20"/>
                        <a:pt x="-1" y="30"/>
                        <a:pt x="1" y="39"/>
                      </a:cubicBezTo>
                      <a:lnTo>
                        <a:pt x="165" y="674"/>
                      </a:lnTo>
                      <a:cubicBezTo>
                        <a:pt x="173" y="704"/>
                        <a:pt x="200" y="726"/>
                        <a:pt x="231" y="726"/>
                      </a:cubicBezTo>
                      <a:lnTo>
                        <a:pt x="1528" y="726"/>
                      </a:lnTo>
                      <a:cubicBezTo>
                        <a:pt x="1541" y="726"/>
                        <a:pt x="1552" y="721"/>
                        <a:pt x="1561" y="712"/>
                      </a:cubicBezTo>
                      <a:cubicBezTo>
                        <a:pt x="1569" y="704"/>
                        <a:pt x="1574" y="692"/>
                        <a:pt x="1573" y="680"/>
                      </a:cubicBezTo>
                      <a:cubicBezTo>
                        <a:pt x="1573" y="656"/>
                        <a:pt x="1552" y="636"/>
                        <a:pt x="1527" y="6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A4851F11-8508-BF47-9ED0-45F56DA5C3C6}"/>
                    </a:ext>
                  </a:extLst>
                </p:cNvPr>
                <p:cNvSpPr/>
                <p:nvPr/>
              </p:nvSpPr>
              <p:spPr>
                <a:xfrm>
                  <a:off x="12353274" y="9182218"/>
                  <a:ext cx="143266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" h="117">
                      <a:moveTo>
                        <a:pt x="116" y="58"/>
                      </a:moveTo>
                      <a:cubicBezTo>
                        <a:pt x="116" y="91"/>
                        <a:pt x="90" y="117"/>
                        <a:pt x="58" y="117"/>
                      </a:cubicBezTo>
                      <a:cubicBezTo>
                        <a:pt x="26" y="117"/>
                        <a:pt x="0" y="91"/>
                        <a:pt x="0" y="58"/>
                      </a:cubicBezTo>
                      <a:cubicBezTo>
                        <a:pt x="0" y="27"/>
                        <a:pt x="26" y="0"/>
                        <a:pt x="58" y="0"/>
                      </a:cubicBezTo>
                      <a:cubicBezTo>
                        <a:pt x="90" y="0"/>
                        <a:pt x="116" y="27"/>
                        <a:pt x="116" y="5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5E583649-14F7-B64C-9980-523EDBC4ED42}"/>
                    </a:ext>
                  </a:extLst>
                </p:cNvPr>
                <p:cNvSpPr/>
                <p:nvPr/>
              </p:nvSpPr>
              <p:spPr>
                <a:xfrm>
                  <a:off x="10870779" y="9802840"/>
                  <a:ext cx="229226" cy="8773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5" h="705">
                      <a:moveTo>
                        <a:pt x="0" y="705"/>
                      </a:move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0831F3B6-AA8F-AE4C-AE1B-A74B06EDBBD7}"/>
                    </a:ext>
                  </a:extLst>
                </p:cNvPr>
                <p:cNvSpPr/>
                <p:nvPr/>
              </p:nvSpPr>
              <p:spPr>
                <a:xfrm>
                  <a:off x="10863304" y="9795363"/>
                  <a:ext cx="241684" cy="8923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717">
                      <a:moveTo>
                        <a:pt x="6" y="717"/>
                      </a:moveTo>
                      <a:cubicBezTo>
                        <a:pt x="5" y="717"/>
                        <a:pt x="5" y="717"/>
                        <a:pt x="5" y="716"/>
                      </a:cubicBezTo>
                      <a:cubicBezTo>
                        <a:pt x="2" y="715"/>
                        <a:pt x="0" y="713"/>
                        <a:pt x="0" y="710"/>
                      </a:cubicBezTo>
                      <a:lnTo>
                        <a:pt x="185" y="4"/>
                      </a:lnTo>
                      <a:cubicBezTo>
                        <a:pt x="186" y="1"/>
                        <a:pt x="189" y="-1"/>
                        <a:pt x="192" y="0"/>
                      </a:cubicBezTo>
                      <a:cubicBezTo>
                        <a:pt x="195" y="1"/>
                        <a:pt x="196" y="4"/>
                        <a:pt x="195" y="7"/>
                      </a:cubicBezTo>
                      <a:lnTo>
                        <a:pt x="11" y="713"/>
                      </a:lnTo>
                      <a:cubicBezTo>
                        <a:pt x="10" y="715"/>
                        <a:pt x="8" y="717"/>
                        <a:pt x="6" y="7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D53D2216-2158-8C40-B971-DD5F9B20365B}"/>
                    </a:ext>
                  </a:extLst>
                </p:cNvPr>
                <p:cNvSpPr/>
                <p:nvPr/>
              </p:nvSpPr>
              <p:spPr>
                <a:xfrm>
                  <a:off x="12046809" y="9802840"/>
                  <a:ext cx="229226" cy="8773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5" h="705">
                      <a:moveTo>
                        <a:pt x="185" y="705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63F7E2AF-831A-B04C-A2D4-C27BCBD1643B}"/>
                    </a:ext>
                  </a:extLst>
                </p:cNvPr>
                <p:cNvSpPr/>
                <p:nvPr/>
              </p:nvSpPr>
              <p:spPr>
                <a:xfrm>
                  <a:off x="12039335" y="9795363"/>
                  <a:ext cx="241684" cy="8923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717">
                      <a:moveTo>
                        <a:pt x="190" y="717"/>
                      </a:moveTo>
                      <a:cubicBezTo>
                        <a:pt x="187" y="717"/>
                        <a:pt x="185" y="715"/>
                        <a:pt x="184" y="713"/>
                      </a:cubicBezTo>
                      <a:lnTo>
                        <a:pt x="0" y="7"/>
                      </a:lnTo>
                      <a:cubicBezTo>
                        <a:pt x="-1" y="4"/>
                        <a:pt x="1" y="1"/>
                        <a:pt x="4" y="0"/>
                      </a:cubicBezTo>
                      <a:cubicBezTo>
                        <a:pt x="6" y="-1"/>
                        <a:pt x="10" y="1"/>
                        <a:pt x="10" y="4"/>
                      </a:cubicBezTo>
                      <a:lnTo>
                        <a:pt x="195" y="710"/>
                      </a:lnTo>
                      <a:cubicBezTo>
                        <a:pt x="195" y="713"/>
                        <a:pt x="194" y="715"/>
                        <a:pt x="191" y="716"/>
                      </a:cubicBezTo>
                      <a:cubicBezTo>
                        <a:pt x="190" y="717"/>
                        <a:pt x="190" y="717"/>
                        <a:pt x="190" y="7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EB04F2AE-B1DD-274F-AE4A-488DF833983A}"/>
                    </a:ext>
                  </a:extLst>
                </p:cNvPr>
                <p:cNvSpPr/>
                <p:nvPr/>
              </p:nvSpPr>
              <p:spPr>
                <a:xfrm>
                  <a:off x="13530547" y="9802840"/>
                  <a:ext cx="229226" cy="8773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5" h="705">
                      <a:moveTo>
                        <a:pt x="0" y="705"/>
                      </a:move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C6DCE630-4E55-C040-90CA-7A177F3020C0}"/>
                    </a:ext>
                  </a:extLst>
                </p:cNvPr>
                <p:cNvSpPr/>
                <p:nvPr/>
              </p:nvSpPr>
              <p:spPr>
                <a:xfrm>
                  <a:off x="13524318" y="9795363"/>
                  <a:ext cx="242929" cy="8923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6" h="717">
                      <a:moveTo>
                        <a:pt x="5" y="717"/>
                      </a:moveTo>
                      <a:cubicBezTo>
                        <a:pt x="4" y="717"/>
                        <a:pt x="4" y="717"/>
                        <a:pt x="4" y="716"/>
                      </a:cubicBezTo>
                      <a:cubicBezTo>
                        <a:pt x="1" y="715"/>
                        <a:pt x="-1" y="713"/>
                        <a:pt x="0" y="710"/>
                      </a:cubicBezTo>
                      <a:lnTo>
                        <a:pt x="185" y="4"/>
                      </a:lnTo>
                      <a:cubicBezTo>
                        <a:pt x="186" y="1"/>
                        <a:pt x="189" y="-1"/>
                        <a:pt x="191" y="0"/>
                      </a:cubicBezTo>
                      <a:cubicBezTo>
                        <a:pt x="194" y="1"/>
                        <a:pt x="196" y="4"/>
                        <a:pt x="195" y="7"/>
                      </a:cubicBezTo>
                      <a:lnTo>
                        <a:pt x="10" y="713"/>
                      </a:lnTo>
                      <a:cubicBezTo>
                        <a:pt x="9" y="715"/>
                        <a:pt x="8" y="717"/>
                        <a:pt x="5" y="7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6BD0BAD5-977D-2548-B934-1D3FAD7B88B7}"/>
                    </a:ext>
                  </a:extLst>
                </p:cNvPr>
                <p:cNvSpPr/>
                <p:nvPr/>
              </p:nvSpPr>
              <p:spPr>
                <a:xfrm>
                  <a:off x="14706575" y="9802840"/>
                  <a:ext cx="229226" cy="8773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5" h="705">
                      <a:moveTo>
                        <a:pt x="185" y="705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F6DF3BCD-3809-8849-B23C-B14E2E27D7B2}"/>
                    </a:ext>
                  </a:extLst>
                </p:cNvPr>
                <p:cNvSpPr/>
                <p:nvPr/>
              </p:nvSpPr>
              <p:spPr>
                <a:xfrm>
                  <a:off x="14700346" y="9795363"/>
                  <a:ext cx="241684" cy="8923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" h="717">
                      <a:moveTo>
                        <a:pt x="190" y="717"/>
                      </a:moveTo>
                      <a:cubicBezTo>
                        <a:pt x="188" y="717"/>
                        <a:pt x="186" y="715"/>
                        <a:pt x="185" y="713"/>
                      </a:cubicBezTo>
                      <a:lnTo>
                        <a:pt x="0" y="7"/>
                      </a:lnTo>
                      <a:cubicBezTo>
                        <a:pt x="0" y="4"/>
                        <a:pt x="1" y="1"/>
                        <a:pt x="4" y="0"/>
                      </a:cubicBezTo>
                      <a:cubicBezTo>
                        <a:pt x="7" y="-1"/>
                        <a:pt x="10" y="1"/>
                        <a:pt x="11" y="4"/>
                      </a:cubicBezTo>
                      <a:lnTo>
                        <a:pt x="195" y="710"/>
                      </a:lnTo>
                      <a:cubicBezTo>
                        <a:pt x="196" y="713"/>
                        <a:pt x="194" y="715"/>
                        <a:pt x="191" y="716"/>
                      </a:cubicBezTo>
                      <a:cubicBezTo>
                        <a:pt x="191" y="717"/>
                        <a:pt x="191" y="717"/>
                        <a:pt x="190" y="7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981" name="Group 980">
              <a:extLst>
                <a:ext uri="{FF2B5EF4-FFF2-40B4-BE49-F238E27FC236}">
                  <a16:creationId xmlns:a16="http://schemas.microsoft.com/office/drawing/2014/main" id="{436C4B91-9F9B-6C48-8D51-882C26A895DC}"/>
                </a:ext>
              </a:extLst>
            </p:cNvPr>
            <p:cNvGrpSpPr/>
            <p:nvPr/>
          </p:nvGrpSpPr>
          <p:grpSpPr>
            <a:xfrm>
              <a:off x="6570309" y="5178256"/>
              <a:ext cx="7439868" cy="5164194"/>
              <a:chOff x="6570309" y="5178256"/>
              <a:chExt cx="7439868" cy="5164194"/>
            </a:xfrm>
          </p:grpSpPr>
          <p:grpSp>
            <p:nvGrpSpPr>
              <p:cNvPr id="972" name="Group 971">
                <a:extLst>
                  <a:ext uri="{FF2B5EF4-FFF2-40B4-BE49-F238E27FC236}">
                    <a16:creationId xmlns:a16="http://schemas.microsoft.com/office/drawing/2014/main" id="{5516AADB-3F6A-6B42-86A4-CDAFFD382027}"/>
                  </a:ext>
                </a:extLst>
              </p:cNvPr>
              <p:cNvGrpSpPr/>
              <p:nvPr/>
            </p:nvGrpSpPr>
            <p:grpSpPr>
              <a:xfrm>
                <a:off x="6658436" y="5178256"/>
                <a:ext cx="7350494" cy="5164194"/>
                <a:chOff x="6658436" y="5178256"/>
                <a:chExt cx="7350494" cy="5164194"/>
              </a:xfrm>
            </p:grpSpPr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CCDCC39-93C9-4F45-AF03-1D4DC02EF936}"/>
                    </a:ext>
                  </a:extLst>
                </p:cNvPr>
                <p:cNvSpPr/>
                <p:nvPr/>
              </p:nvSpPr>
              <p:spPr>
                <a:xfrm>
                  <a:off x="6664989" y="5184314"/>
                  <a:ext cx="7336467" cy="51519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90" h="4135">
                      <a:moveTo>
                        <a:pt x="254" y="2130"/>
                      </a:moveTo>
                      <a:cubicBezTo>
                        <a:pt x="134" y="2457"/>
                        <a:pt x="52" y="2796"/>
                        <a:pt x="17" y="3142"/>
                      </a:cubicBezTo>
                      <a:cubicBezTo>
                        <a:pt x="-26" y="3575"/>
                        <a:pt x="-10" y="4102"/>
                        <a:pt x="304" y="4132"/>
                      </a:cubicBezTo>
                      <a:cubicBezTo>
                        <a:pt x="1008" y="4198"/>
                        <a:pt x="1826" y="2924"/>
                        <a:pt x="2449" y="2899"/>
                      </a:cubicBezTo>
                      <a:cubicBezTo>
                        <a:pt x="3035" y="2876"/>
                        <a:pt x="3829" y="3080"/>
                        <a:pt x="4753" y="2698"/>
                      </a:cubicBezTo>
                      <a:cubicBezTo>
                        <a:pt x="5676" y="2317"/>
                        <a:pt x="5890" y="656"/>
                        <a:pt x="5890" y="541"/>
                      </a:cubicBezTo>
                      <a:cubicBezTo>
                        <a:pt x="5892" y="381"/>
                        <a:pt x="5822" y="126"/>
                        <a:pt x="5158" y="104"/>
                      </a:cubicBezTo>
                      <a:cubicBezTo>
                        <a:pt x="4372" y="76"/>
                        <a:pt x="3210" y="138"/>
                        <a:pt x="2558" y="38"/>
                      </a:cubicBezTo>
                      <a:cubicBezTo>
                        <a:pt x="1935" y="-56"/>
                        <a:pt x="1100" y="-152"/>
                        <a:pt x="254" y="21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8" name="Freeform 897">
                  <a:extLst>
                    <a:ext uri="{FF2B5EF4-FFF2-40B4-BE49-F238E27FC236}">
                      <a16:creationId xmlns:a16="http://schemas.microsoft.com/office/drawing/2014/main" id="{D06B13B5-DC31-F74F-A007-0D56076D0F51}"/>
                    </a:ext>
                  </a:extLst>
                </p:cNvPr>
                <p:cNvSpPr/>
                <p:nvPr/>
              </p:nvSpPr>
              <p:spPr>
                <a:xfrm>
                  <a:off x="6658436" y="5178256"/>
                  <a:ext cx="7350494" cy="5164194"/>
                </a:xfrm>
                <a:custGeom>
                  <a:avLst/>
                  <a:gdLst>
                    <a:gd name="connsiteX0" fmla="*/ 2698248 w 7350494"/>
                    <a:gd name="connsiteY0" fmla="*/ 13535 h 5164194"/>
                    <a:gd name="connsiteX1" fmla="*/ 2566216 w 7350494"/>
                    <a:gd name="connsiteY1" fmla="*/ 18519 h 5164194"/>
                    <a:gd name="connsiteX2" fmla="*/ 1866200 w 7350494"/>
                    <a:gd name="connsiteY2" fmla="*/ 251507 h 5164194"/>
                    <a:gd name="connsiteX3" fmla="*/ 330401 w 7350494"/>
                    <a:gd name="connsiteY3" fmla="*/ 2663620 h 5164194"/>
                    <a:gd name="connsiteX4" fmla="*/ 36444 w 7350494"/>
                    <a:gd name="connsiteY4" fmla="*/ 3923252 h 5164194"/>
                    <a:gd name="connsiteX5" fmla="*/ 174703 w 7350494"/>
                    <a:gd name="connsiteY5" fmla="*/ 5034618 h 5164194"/>
                    <a:gd name="connsiteX6" fmla="*/ 386452 w 7350494"/>
                    <a:gd name="connsiteY6" fmla="*/ 5147997 h 5164194"/>
                    <a:gd name="connsiteX7" fmla="*/ 1850008 w 7350494"/>
                    <a:gd name="connsiteY7" fmla="*/ 4344374 h 5164194"/>
                    <a:gd name="connsiteX8" fmla="*/ 3058220 w 7350494"/>
                    <a:gd name="connsiteY8" fmla="*/ 3613016 h 5164194"/>
                    <a:gd name="connsiteX9" fmla="*/ 3693466 w 7350494"/>
                    <a:gd name="connsiteY9" fmla="*/ 3631705 h 5164194"/>
                    <a:gd name="connsiteX10" fmla="*/ 4729789 w 7350494"/>
                    <a:gd name="connsiteY10" fmla="*/ 3641672 h 5164194"/>
                    <a:gd name="connsiteX11" fmla="*/ 5925545 w 7350494"/>
                    <a:gd name="connsiteY11" fmla="*/ 3362585 h 5164194"/>
                    <a:gd name="connsiteX12" fmla="*/ 6629298 w 7350494"/>
                    <a:gd name="connsiteY12" fmla="*/ 2764540 h 5164194"/>
                    <a:gd name="connsiteX13" fmla="*/ 7061515 w 7350494"/>
                    <a:gd name="connsiteY13" fmla="*/ 1897376 h 5164194"/>
                    <a:gd name="connsiteX14" fmla="*/ 7338033 w 7350494"/>
                    <a:gd name="connsiteY14" fmla="*/ 680106 h 5164194"/>
                    <a:gd name="connsiteX15" fmla="*/ 7194791 w 7350494"/>
                    <a:gd name="connsiteY15" fmla="*/ 348689 h 5164194"/>
                    <a:gd name="connsiteX16" fmla="*/ 6431251 w 7350494"/>
                    <a:gd name="connsiteY16" fmla="*/ 141866 h 5164194"/>
                    <a:gd name="connsiteX17" fmla="*/ 5265388 w 7350494"/>
                    <a:gd name="connsiteY17" fmla="*/ 133144 h 5164194"/>
                    <a:gd name="connsiteX18" fmla="*/ 3192743 w 7350494"/>
                    <a:gd name="connsiteY18" fmla="*/ 60880 h 5164194"/>
                    <a:gd name="connsiteX19" fmla="*/ 2698248 w 7350494"/>
                    <a:gd name="connsiteY19" fmla="*/ 13535 h 5164194"/>
                    <a:gd name="connsiteX20" fmla="*/ 2725245 w 7350494"/>
                    <a:gd name="connsiteY20" fmla="*/ 213 h 5164194"/>
                    <a:gd name="connsiteX21" fmla="*/ 3192746 w 7350494"/>
                    <a:gd name="connsiteY21" fmla="*/ 47169 h 5164194"/>
                    <a:gd name="connsiteX22" fmla="*/ 5264147 w 7350494"/>
                    <a:gd name="connsiteY22" fmla="*/ 120678 h 5164194"/>
                    <a:gd name="connsiteX23" fmla="*/ 6431255 w 7350494"/>
                    <a:gd name="connsiteY23" fmla="*/ 128154 h 5164194"/>
                    <a:gd name="connsiteX24" fmla="*/ 7202270 w 7350494"/>
                    <a:gd name="connsiteY24" fmla="*/ 338716 h 5164194"/>
                    <a:gd name="connsiteX25" fmla="*/ 7350494 w 7350494"/>
                    <a:gd name="connsiteY25" fmla="*/ 680100 h 5164194"/>
                    <a:gd name="connsiteX26" fmla="*/ 7072729 w 7350494"/>
                    <a:gd name="connsiteY26" fmla="*/ 1902355 h 5164194"/>
                    <a:gd name="connsiteX27" fmla="*/ 6639267 w 7350494"/>
                    <a:gd name="connsiteY27" fmla="*/ 2772013 h 5164194"/>
                    <a:gd name="connsiteX28" fmla="*/ 5929287 w 7350494"/>
                    <a:gd name="connsiteY28" fmla="*/ 3375042 h 5164194"/>
                    <a:gd name="connsiteX29" fmla="*/ 3690978 w 7350494"/>
                    <a:gd name="connsiteY29" fmla="*/ 3644162 h 5164194"/>
                    <a:gd name="connsiteX30" fmla="*/ 3056978 w 7350494"/>
                    <a:gd name="connsiteY30" fmla="*/ 3625473 h 5164194"/>
                    <a:gd name="connsiteX31" fmla="*/ 1857484 w 7350494"/>
                    <a:gd name="connsiteY31" fmla="*/ 4355587 h 5164194"/>
                    <a:gd name="connsiteX32" fmla="*/ 452469 w 7350494"/>
                    <a:gd name="connsiteY32" fmla="*/ 5164194 h 5164194"/>
                    <a:gd name="connsiteX33" fmla="*/ 383962 w 7350494"/>
                    <a:gd name="connsiteY33" fmla="*/ 5160456 h 5164194"/>
                    <a:gd name="connsiteX34" fmla="*/ 163494 w 7350494"/>
                    <a:gd name="connsiteY34" fmla="*/ 5040847 h 5164194"/>
                    <a:gd name="connsiteX35" fmla="*/ 22744 w 7350494"/>
                    <a:gd name="connsiteY35" fmla="*/ 3922004 h 5164194"/>
                    <a:gd name="connsiteX36" fmla="*/ 316701 w 7350494"/>
                    <a:gd name="connsiteY36" fmla="*/ 2658633 h 5164194"/>
                    <a:gd name="connsiteX37" fmla="*/ 1858729 w 7350494"/>
                    <a:gd name="connsiteY37" fmla="*/ 241533 h 5164194"/>
                    <a:gd name="connsiteX38" fmla="*/ 2564973 w 7350494"/>
                    <a:gd name="connsiteY38" fmla="*/ 4807 h 5164194"/>
                    <a:gd name="connsiteX39" fmla="*/ 2725245 w 7350494"/>
                    <a:gd name="connsiteY39" fmla="*/ 213 h 516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350494" h="5164194">
                      <a:moveTo>
                        <a:pt x="2698248" y="13535"/>
                      </a:moveTo>
                      <a:cubicBezTo>
                        <a:pt x="2654653" y="13535"/>
                        <a:pt x="2611057" y="14781"/>
                        <a:pt x="2566216" y="18519"/>
                      </a:cubicBezTo>
                      <a:cubicBezTo>
                        <a:pt x="2313363" y="37208"/>
                        <a:pt x="2084177" y="113209"/>
                        <a:pt x="1866200" y="251507"/>
                      </a:cubicBezTo>
                      <a:cubicBezTo>
                        <a:pt x="1300707" y="612826"/>
                        <a:pt x="797493" y="1401497"/>
                        <a:pt x="330401" y="2663620"/>
                      </a:cubicBezTo>
                      <a:cubicBezTo>
                        <a:pt x="178440" y="3076022"/>
                        <a:pt x="78793" y="3500882"/>
                        <a:pt x="36444" y="3923252"/>
                      </a:cubicBezTo>
                      <a:cubicBezTo>
                        <a:pt x="-2170" y="4305751"/>
                        <a:pt x="-9643" y="4809105"/>
                        <a:pt x="174703" y="5034618"/>
                      </a:cubicBezTo>
                      <a:cubicBezTo>
                        <a:pt x="230754" y="5101898"/>
                        <a:pt x="301752" y="5140522"/>
                        <a:pt x="386452" y="5147997"/>
                      </a:cubicBezTo>
                      <a:cubicBezTo>
                        <a:pt x="853544" y="5192850"/>
                        <a:pt x="1359250" y="4761760"/>
                        <a:pt x="1850008" y="4344374"/>
                      </a:cubicBezTo>
                      <a:cubicBezTo>
                        <a:pt x="2284715" y="3975580"/>
                        <a:pt x="2693265" y="3627967"/>
                        <a:pt x="3058220" y="3613016"/>
                      </a:cubicBezTo>
                      <a:cubicBezTo>
                        <a:pt x="3252531" y="3605540"/>
                        <a:pt x="3466771" y="3618000"/>
                        <a:pt x="3693466" y="3631705"/>
                      </a:cubicBezTo>
                      <a:cubicBezTo>
                        <a:pt x="4004861" y="3649148"/>
                        <a:pt x="4356115" y="3669083"/>
                        <a:pt x="4729789" y="3641672"/>
                      </a:cubicBezTo>
                      <a:cubicBezTo>
                        <a:pt x="5158268" y="3609278"/>
                        <a:pt x="5549380" y="3518326"/>
                        <a:pt x="5925545" y="3362585"/>
                      </a:cubicBezTo>
                      <a:cubicBezTo>
                        <a:pt x="6187117" y="3254189"/>
                        <a:pt x="6425023" y="3052349"/>
                        <a:pt x="6629298" y="2764540"/>
                      </a:cubicBezTo>
                      <a:cubicBezTo>
                        <a:pt x="6794960" y="2530306"/>
                        <a:pt x="6940693" y="2238759"/>
                        <a:pt x="7061515" y="1897376"/>
                      </a:cubicBezTo>
                      <a:cubicBezTo>
                        <a:pt x="7263298" y="1325496"/>
                        <a:pt x="7338033" y="769812"/>
                        <a:pt x="7338033" y="680106"/>
                      </a:cubicBezTo>
                      <a:cubicBezTo>
                        <a:pt x="7338033" y="540562"/>
                        <a:pt x="7291947" y="432166"/>
                        <a:pt x="7194791" y="348689"/>
                      </a:cubicBezTo>
                      <a:cubicBezTo>
                        <a:pt x="7049059" y="224097"/>
                        <a:pt x="6792469" y="154325"/>
                        <a:pt x="6431251" y="141866"/>
                      </a:cubicBezTo>
                      <a:cubicBezTo>
                        <a:pt x="6084979" y="130652"/>
                        <a:pt x="5687639" y="131898"/>
                        <a:pt x="5265388" y="133144"/>
                      </a:cubicBezTo>
                      <a:cubicBezTo>
                        <a:pt x="4504339" y="136882"/>
                        <a:pt x="3718378" y="140620"/>
                        <a:pt x="3192743" y="60880"/>
                      </a:cubicBezTo>
                      <a:cubicBezTo>
                        <a:pt x="3028327" y="35962"/>
                        <a:pt x="2865155" y="13535"/>
                        <a:pt x="2698248" y="13535"/>
                      </a:cubicBezTo>
                      <a:close/>
                      <a:moveTo>
                        <a:pt x="2725245" y="213"/>
                      </a:moveTo>
                      <a:cubicBezTo>
                        <a:pt x="2883531" y="2549"/>
                        <a:pt x="3036737" y="23807"/>
                        <a:pt x="3192746" y="47169"/>
                      </a:cubicBezTo>
                      <a:cubicBezTo>
                        <a:pt x="3718381" y="128154"/>
                        <a:pt x="4503097" y="124416"/>
                        <a:pt x="5264147" y="120678"/>
                      </a:cubicBezTo>
                      <a:cubicBezTo>
                        <a:pt x="5686399" y="118186"/>
                        <a:pt x="6083739" y="116940"/>
                        <a:pt x="6431255" y="128154"/>
                      </a:cubicBezTo>
                      <a:cubicBezTo>
                        <a:pt x="6796211" y="140613"/>
                        <a:pt x="7054046" y="211631"/>
                        <a:pt x="7202270" y="338716"/>
                      </a:cubicBezTo>
                      <a:cubicBezTo>
                        <a:pt x="7301917" y="424685"/>
                        <a:pt x="7350494" y="536818"/>
                        <a:pt x="7350494" y="680100"/>
                      </a:cubicBezTo>
                      <a:cubicBezTo>
                        <a:pt x="7349249" y="771053"/>
                        <a:pt x="7275759" y="1327982"/>
                        <a:pt x="7072729" y="1902355"/>
                      </a:cubicBezTo>
                      <a:cubicBezTo>
                        <a:pt x="6950663" y="2243739"/>
                        <a:pt x="6804929" y="2536532"/>
                        <a:pt x="6639267" y="2772013"/>
                      </a:cubicBezTo>
                      <a:cubicBezTo>
                        <a:pt x="6432501" y="3062314"/>
                        <a:pt x="6193349" y="3265400"/>
                        <a:pt x="5929287" y="3375042"/>
                      </a:cubicBezTo>
                      <a:cubicBezTo>
                        <a:pt x="5082292" y="3725147"/>
                        <a:pt x="4311277" y="3680294"/>
                        <a:pt x="3690978" y="3644162"/>
                      </a:cubicBezTo>
                      <a:cubicBezTo>
                        <a:pt x="3465528" y="3631703"/>
                        <a:pt x="3251288" y="3617998"/>
                        <a:pt x="3056978" y="3625473"/>
                      </a:cubicBezTo>
                      <a:cubicBezTo>
                        <a:pt x="2698251" y="3640424"/>
                        <a:pt x="2289700" y="3986792"/>
                        <a:pt x="1857484" y="4355587"/>
                      </a:cubicBezTo>
                      <a:cubicBezTo>
                        <a:pt x="1389146" y="4754284"/>
                        <a:pt x="904615" y="5164194"/>
                        <a:pt x="452469" y="5164194"/>
                      </a:cubicBezTo>
                      <a:cubicBezTo>
                        <a:pt x="430049" y="5164194"/>
                        <a:pt x="406383" y="5162948"/>
                        <a:pt x="383962" y="5160456"/>
                      </a:cubicBezTo>
                      <a:cubicBezTo>
                        <a:pt x="296771" y="5151734"/>
                        <a:pt x="222037" y="5111865"/>
                        <a:pt x="163494" y="5040847"/>
                      </a:cubicBezTo>
                      <a:cubicBezTo>
                        <a:pt x="-23343" y="4814088"/>
                        <a:pt x="-17115" y="4306996"/>
                        <a:pt x="22744" y="3922004"/>
                      </a:cubicBezTo>
                      <a:cubicBezTo>
                        <a:pt x="65093" y="3497142"/>
                        <a:pt x="163494" y="3072281"/>
                        <a:pt x="316701" y="2658633"/>
                      </a:cubicBezTo>
                      <a:cubicBezTo>
                        <a:pt x="785039" y="1394016"/>
                        <a:pt x="1289499" y="602852"/>
                        <a:pt x="1858729" y="241533"/>
                      </a:cubicBezTo>
                      <a:cubicBezTo>
                        <a:pt x="2077951" y="100743"/>
                        <a:pt x="2308384" y="23496"/>
                        <a:pt x="2564973" y="4807"/>
                      </a:cubicBezTo>
                      <a:cubicBezTo>
                        <a:pt x="2619156" y="758"/>
                        <a:pt x="2672483" y="-567"/>
                        <a:pt x="2725245" y="2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3" name="Group 972">
                <a:extLst>
                  <a:ext uri="{FF2B5EF4-FFF2-40B4-BE49-F238E27FC236}">
                    <a16:creationId xmlns:a16="http://schemas.microsoft.com/office/drawing/2014/main" id="{35895F08-2AF5-7840-A6A5-8106DD7F62E5}"/>
                  </a:ext>
                </a:extLst>
              </p:cNvPr>
              <p:cNvGrpSpPr/>
              <p:nvPr/>
            </p:nvGrpSpPr>
            <p:grpSpPr>
              <a:xfrm>
                <a:off x="6809065" y="5964454"/>
                <a:ext cx="2358736" cy="4262104"/>
                <a:chOff x="6809065" y="5964454"/>
                <a:chExt cx="2358736" cy="4262104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023F1A2-99A8-274B-AE9D-B6A7EFF4C1AC}"/>
                    </a:ext>
                  </a:extLst>
                </p:cNvPr>
                <p:cNvSpPr/>
                <p:nvPr/>
              </p:nvSpPr>
              <p:spPr>
                <a:xfrm>
                  <a:off x="6962733" y="6870462"/>
                  <a:ext cx="1015320" cy="27142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6" h="2179">
                      <a:moveTo>
                        <a:pt x="718" y="0"/>
                      </a:moveTo>
                      <a:lnTo>
                        <a:pt x="346" y="0"/>
                      </a:lnTo>
                      <a:cubicBezTo>
                        <a:pt x="237" y="222"/>
                        <a:pt x="127" y="480"/>
                        <a:pt x="16" y="777"/>
                      </a:cubicBezTo>
                      <a:cubicBezTo>
                        <a:pt x="11" y="792"/>
                        <a:pt x="6" y="806"/>
                        <a:pt x="0" y="821"/>
                      </a:cubicBezTo>
                      <a:lnTo>
                        <a:pt x="0" y="2179"/>
                      </a:lnTo>
                      <a:lnTo>
                        <a:pt x="816" y="2179"/>
                      </a:lnTo>
                      <a:lnTo>
                        <a:pt x="816" y="99"/>
                      </a:lnTo>
                      <a:cubicBezTo>
                        <a:pt x="816" y="45"/>
                        <a:pt x="773" y="0"/>
                        <a:pt x="7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9" name="Freeform 898">
                  <a:extLst>
                    <a:ext uri="{FF2B5EF4-FFF2-40B4-BE49-F238E27FC236}">
                      <a16:creationId xmlns:a16="http://schemas.microsoft.com/office/drawing/2014/main" id="{E4791F47-2634-2C41-9143-561D88DD7A34}"/>
                    </a:ext>
                  </a:extLst>
                </p:cNvPr>
                <p:cNvSpPr/>
                <p:nvPr/>
              </p:nvSpPr>
              <p:spPr>
                <a:xfrm>
                  <a:off x="6956504" y="6864231"/>
                  <a:ext cx="1027778" cy="2726750"/>
                </a:xfrm>
                <a:custGeom>
                  <a:avLst/>
                  <a:gdLst>
                    <a:gd name="connsiteX0" fmla="*/ 440480 w 1027778"/>
                    <a:gd name="connsiteY0" fmla="*/ 13709 h 2726750"/>
                    <a:gd name="connsiteX1" fmla="*/ 32368 w 1027778"/>
                    <a:gd name="connsiteY1" fmla="*/ 976600 h 2726750"/>
                    <a:gd name="connsiteX2" fmla="*/ 13704 w 1027778"/>
                    <a:gd name="connsiteY2" fmla="*/ 1027672 h 2726750"/>
                    <a:gd name="connsiteX3" fmla="*/ 13704 w 1027778"/>
                    <a:gd name="connsiteY3" fmla="*/ 1030163 h 2726750"/>
                    <a:gd name="connsiteX4" fmla="*/ 13704 w 1027778"/>
                    <a:gd name="connsiteY4" fmla="*/ 2713042 h 2726750"/>
                    <a:gd name="connsiteX5" fmla="*/ 1015321 w 1027778"/>
                    <a:gd name="connsiteY5" fmla="*/ 2713042 h 2726750"/>
                    <a:gd name="connsiteX6" fmla="*/ 1015321 w 1027778"/>
                    <a:gd name="connsiteY6" fmla="*/ 129555 h 2726750"/>
                    <a:gd name="connsiteX7" fmla="*/ 899606 w 1027778"/>
                    <a:gd name="connsiteY7" fmla="*/ 13709 h 2726750"/>
                    <a:gd name="connsiteX8" fmla="*/ 436744 w 1027778"/>
                    <a:gd name="connsiteY8" fmla="*/ 0 h 2726750"/>
                    <a:gd name="connsiteX9" fmla="*/ 899617 w 1027778"/>
                    <a:gd name="connsiteY9" fmla="*/ 0 h 2726750"/>
                    <a:gd name="connsiteX10" fmla="*/ 1027778 w 1027778"/>
                    <a:gd name="connsiteY10" fmla="*/ 129549 h 2726750"/>
                    <a:gd name="connsiteX11" fmla="*/ 1027778 w 1027778"/>
                    <a:gd name="connsiteY11" fmla="*/ 2720522 h 2726750"/>
                    <a:gd name="connsiteX12" fmla="*/ 1021557 w 1027778"/>
                    <a:gd name="connsiteY12" fmla="*/ 2726750 h 2726750"/>
                    <a:gd name="connsiteX13" fmla="*/ 6222 w 1027778"/>
                    <a:gd name="connsiteY13" fmla="*/ 2726750 h 2726750"/>
                    <a:gd name="connsiteX14" fmla="*/ 0 w 1027778"/>
                    <a:gd name="connsiteY14" fmla="*/ 2720522 h 2726750"/>
                    <a:gd name="connsiteX15" fmla="*/ 0 w 1027778"/>
                    <a:gd name="connsiteY15" fmla="*/ 1028915 h 2726750"/>
                    <a:gd name="connsiteX16" fmla="*/ 0 w 1027778"/>
                    <a:gd name="connsiteY16" fmla="*/ 1027670 h 2726750"/>
                    <a:gd name="connsiteX17" fmla="*/ 1245 w 1027778"/>
                    <a:gd name="connsiteY17" fmla="*/ 1022687 h 2726750"/>
                    <a:gd name="connsiteX18" fmla="*/ 19909 w 1027778"/>
                    <a:gd name="connsiteY18" fmla="*/ 971615 h 2726750"/>
                    <a:gd name="connsiteX19" fmla="*/ 430522 w 1027778"/>
                    <a:gd name="connsiteY19" fmla="*/ 3737 h 2726750"/>
                    <a:gd name="connsiteX20" fmla="*/ 436744 w 1027778"/>
                    <a:gd name="connsiteY20" fmla="*/ 0 h 272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27778" h="2726750">
                      <a:moveTo>
                        <a:pt x="440480" y="13709"/>
                      </a:moveTo>
                      <a:cubicBezTo>
                        <a:pt x="301125" y="296473"/>
                        <a:pt x="164258" y="620343"/>
                        <a:pt x="32368" y="976600"/>
                      </a:cubicBezTo>
                      <a:cubicBezTo>
                        <a:pt x="26147" y="994039"/>
                        <a:pt x="19925" y="1010233"/>
                        <a:pt x="13704" y="1027672"/>
                      </a:cubicBezTo>
                      <a:lnTo>
                        <a:pt x="13704" y="1030163"/>
                      </a:lnTo>
                      <a:lnTo>
                        <a:pt x="13704" y="2713042"/>
                      </a:lnTo>
                      <a:lnTo>
                        <a:pt x="1015321" y="2713042"/>
                      </a:lnTo>
                      <a:lnTo>
                        <a:pt x="1015321" y="129555"/>
                      </a:lnTo>
                      <a:cubicBezTo>
                        <a:pt x="1015321" y="64781"/>
                        <a:pt x="963063" y="13709"/>
                        <a:pt x="899606" y="13709"/>
                      </a:cubicBezTo>
                      <a:close/>
                      <a:moveTo>
                        <a:pt x="436744" y="0"/>
                      </a:moveTo>
                      <a:lnTo>
                        <a:pt x="899617" y="0"/>
                      </a:lnTo>
                      <a:cubicBezTo>
                        <a:pt x="970541" y="0"/>
                        <a:pt x="1027778" y="57301"/>
                        <a:pt x="1027778" y="129549"/>
                      </a:cubicBezTo>
                      <a:lnTo>
                        <a:pt x="1027778" y="2720522"/>
                      </a:lnTo>
                      <a:cubicBezTo>
                        <a:pt x="1027778" y="2724259"/>
                        <a:pt x="1025290" y="2726750"/>
                        <a:pt x="1021557" y="2726750"/>
                      </a:cubicBezTo>
                      <a:lnTo>
                        <a:pt x="6222" y="2726750"/>
                      </a:lnTo>
                      <a:cubicBezTo>
                        <a:pt x="2489" y="2726750"/>
                        <a:pt x="0" y="2724259"/>
                        <a:pt x="0" y="2720522"/>
                      </a:cubicBezTo>
                      <a:lnTo>
                        <a:pt x="0" y="1028915"/>
                      </a:lnTo>
                      <a:lnTo>
                        <a:pt x="0" y="1027670"/>
                      </a:lnTo>
                      <a:lnTo>
                        <a:pt x="1245" y="1022687"/>
                      </a:lnTo>
                      <a:cubicBezTo>
                        <a:pt x="7466" y="1006494"/>
                        <a:pt x="13687" y="989054"/>
                        <a:pt x="19909" y="971615"/>
                      </a:cubicBezTo>
                      <a:cubicBezTo>
                        <a:pt x="153047" y="612865"/>
                        <a:pt x="291163" y="287748"/>
                        <a:pt x="430522" y="3737"/>
                      </a:cubicBezTo>
                      <a:cubicBezTo>
                        <a:pt x="431767" y="1246"/>
                        <a:pt x="434255" y="0"/>
                        <a:pt x="43674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57C7D6FA-108C-934E-A62E-F7A9D3E1CBB1}"/>
                    </a:ext>
                  </a:extLst>
                </p:cNvPr>
                <p:cNvSpPr/>
                <p:nvPr/>
              </p:nvSpPr>
              <p:spPr>
                <a:xfrm>
                  <a:off x="6829434" y="7887385"/>
                  <a:ext cx="1649428" cy="18070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25" h="1451">
                      <a:moveTo>
                        <a:pt x="1325" y="1342"/>
                      </a:moveTo>
                      <a:cubicBezTo>
                        <a:pt x="1324" y="1339"/>
                        <a:pt x="1322" y="1338"/>
                        <a:pt x="1319" y="1338"/>
                      </a:cubicBezTo>
                      <a:lnTo>
                        <a:pt x="113" y="1338"/>
                      </a:lnTo>
                      <a:lnTo>
                        <a:pt x="113" y="5"/>
                      </a:lnTo>
                      <a:cubicBezTo>
                        <a:pt x="113" y="3"/>
                        <a:pt x="111" y="1"/>
                        <a:pt x="108" y="0"/>
                      </a:cubicBezTo>
                      <a:cubicBezTo>
                        <a:pt x="105" y="0"/>
                        <a:pt x="103" y="1"/>
                        <a:pt x="102" y="4"/>
                      </a:cubicBezTo>
                      <a:cubicBezTo>
                        <a:pt x="64" y="111"/>
                        <a:pt x="29" y="220"/>
                        <a:pt x="0" y="329"/>
                      </a:cubicBezTo>
                      <a:lnTo>
                        <a:pt x="0" y="330"/>
                      </a:lnTo>
                      <a:lnTo>
                        <a:pt x="0" y="1389"/>
                      </a:lnTo>
                      <a:cubicBezTo>
                        <a:pt x="0" y="1423"/>
                        <a:pt x="28" y="1451"/>
                        <a:pt x="62" y="1451"/>
                      </a:cubicBezTo>
                      <a:lnTo>
                        <a:pt x="1199" y="1451"/>
                      </a:lnTo>
                      <a:cubicBezTo>
                        <a:pt x="1200" y="1451"/>
                        <a:pt x="1201" y="1450"/>
                        <a:pt x="1203" y="1450"/>
                      </a:cubicBezTo>
                      <a:cubicBezTo>
                        <a:pt x="1244" y="1415"/>
                        <a:pt x="1285" y="1380"/>
                        <a:pt x="1323" y="1348"/>
                      </a:cubicBezTo>
                      <a:cubicBezTo>
                        <a:pt x="1325" y="1346"/>
                        <a:pt x="1325" y="1344"/>
                        <a:pt x="1325" y="13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D43BA0CD-4666-604B-BEB9-D889D2EE9FCC}"/>
                    </a:ext>
                  </a:extLst>
                </p:cNvPr>
                <p:cNvSpPr/>
                <p:nvPr/>
              </p:nvSpPr>
              <p:spPr>
                <a:xfrm>
                  <a:off x="7558222" y="9689433"/>
                  <a:ext cx="105892" cy="530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" h="427">
                      <a:moveTo>
                        <a:pt x="86" y="382"/>
                      </a:moveTo>
                      <a:lnTo>
                        <a:pt x="86" y="0"/>
                      </a:lnTo>
                      <a:lnTo>
                        <a:pt x="0" y="0"/>
                      </a:lnTo>
                      <a:lnTo>
                        <a:pt x="0" y="427"/>
                      </a:lnTo>
                      <a:cubicBezTo>
                        <a:pt x="28" y="414"/>
                        <a:pt x="57" y="399"/>
                        <a:pt x="86" y="3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0" name="Freeform 899">
                  <a:extLst>
                    <a:ext uri="{FF2B5EF4-FFF2-40B4-BE49-F238E27FC236}">
                      <a16:creationId xmlns:a16="http://schemas.microsoft.com/office/drawing/2014/main" id="{05541FB6-6830-3E40-9EB9-9157AD4B5991}"/>
                    </a:ext>
                  </a:extLst>
                </p:cNvPr>
                <p:cNvSpPr/>
                <p:nvPr/>
              </p:nvSpPr>
              <p:spPr>
                <a:xfrm>
                  <a:off x="7550747" y="9681956"/>
                  <a:ext cx="119596" cy="544602"/>
                </a:xfrm>
                <a:custGeom>
                  <a:avLst/>
                  <a:gdLst>
                    <a:gd name="connsiteX0" fmla="*/ 13704 w 119596"/>
                    <a:gd name="connsiteY0" fmla="*/ 13705 h 544602"/>
                    <a:gd name="connsiteX1" fmla="*/ 13704 w 119596"/>
                    <a:gd name="connsiteY1" fmla="*/ 527151 h 544602"/>
                    <a:gd name="connsiteX2" fmla="*/ 105893 w 119596"/>
                    <a:gd name="connsiteY2" fmla="*/ 478666 h 544602"/>
                    <a:gd name="connsiteX3" fmla="*/ 105893 w 119596"/>
                    <a:gd name="connsiteY3" fmla="*/ 13705 h 544602"/>
                    <a:gd name="connsiteX4" fmla="*/ 7398 w 119596"/>
                    <a:gd name="connsiteY4" fmla="*/ 0 h 544602"/>
                    <a:gd name="connsiteX5" fmla="*/ 113432 w 119596"/>
                    <a:gd name="connsiteY5" fmla="*/ 0 h 544602"/>
                    <a:gd name="connsiteX6" fmla="*/ 119596 w 119596"/>
                    <a:gd name="connsiteY6" fmla="*/ 7460 h 544602"/>
                    <a:gd name="connsiteX7" fmla="*/ 119596 w 119596"/>
                    <a:gd name="connsiteY7" fmla="*/ 482433 h 544602"/>
                    <a:gd name="connsiteX8" fmla="*/ 117130 w 119596"/>
                    <a:gd name="connsiteY8" fmla="*/ 488650 h 544602"/>
                    <a:gd name="connsiteX9" fmla="*/ 9864 w 119596"/>
                    <a:gd name="connsiteY9" fmla="*/ 544602 h 544602"/>
                    <a:gd name="connsiteX10" fmla="*/ 7398 w 119596"/>
                    <a:gd name="connsiteY10" fmla="*/ 544602 h 544602"/>
                    <a:gd name="connsiteX11" fmla="*/ 3699 w 119596"/>
                    <a:gd name="connsiteY11" fmla="*/ 544602 h 544602"/>
                    <a:gd name="connsiteX12" fmla="*/ 0 w 119596"/>
                    <a:gd name="connsiteY12" fmla="*/ 538385 h 544602"/>
                    <a:gd name="connsiteX13" fmla="*/ 0 w 119596"/>
                    <a:gd name="connsiteY13" fmla="*/ 7460 h 544602"/>
                    <a:gd name="connsiteX14" fmla="*/ 7398 w 119596"/>
                    <a:gd name="connsiteY14" fmla="*/ 0 h 544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596" h="544602">
                      <a:moveTo>
                        <a:pt x="13704" y="13705"/>
                      </a:moveTo>
                      <a:lnTo>
                        <a:pt x="13704" y="527151"/>
                      </a:lnTo>
                      <a:cubicBezTo>
                        <a:pt x="44434" y="513476"/>
                        <a:pt x="75164" y="496071"/>
                        <a:pt x="105893" y="478666"/>
                      </a:cubicBezTo>
                      <a:lnTo>
                        <a:pt x="105893" y="13705"/>
                      </a:lnTo>
                      <a:close/>
                      <a:moveTo>
                        <a:pt x="7398" y="0"/>
                      </a:moveTo>
                      <a:lnTo>
                        <a:pt x="113432" y="0"/>
                      </a:lnTo>
                      <a:cubicBezTo>
                        <a:pt x="117130" y="0"/>
                        <a:pt x="119596" y="2487"/>
                        <a:pt x="119596" y="7460"/>
                      </a:cubicBezTo>
                      <a:lnTo>
                        <a:pt x="119596" y="482433"/>
                      </a:lnTo>
                      <a:cubicBezTo>
                        <a:pt x="119596" y="486163"/>
                        <a:pt x="118363" y="487406"/>
                        <a:pt x="117130" y="488650"/>
                      </a:cubicBezTo>
                      <a:cubicBezTo>
                        <a:pt x="80142" y="509787"/>
                        <a:pt x="44386" y="527195"/>
                        <a:pt x="9864" y="544602"/>
                      </a:cubicBezTo>
                      <a:cubicBezTo>
                        <a:pt x="8631" y="544602"/>
                        <a:pt x="7398" y="544602"/>
                        <a:pt x="7398" y="544602"/>
                      </a:cubicBezTo>
                      <a:cubicBezTo>
                        <a:pt x="6165" y="544602"/>
                        <a:pt x="4932" y="544602"/>
                        <a:pt x="3699" y="544602"/>
                      </a:cubicBezTo>
                      <a:cubicBezTo>
                        <a:pt x="1233" y="543359"/>
                        <a:pt x="0" y="540872"/>
                        <a:pt x="0" y="538385"/>
                      </a:cubicBezTo>
                      <a:lnTo>
                        <a:pt x="0" y="7460"/>
                      </a:lnTo>
                      <a:cubicBezTo>
                        <a:pt x="0" y="2487"/>
                        <a:pt x="3699" y="0"/>
                        <a:pt x="73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6BBB3054-E8A6-8644-91C0-C797D8B68E62}"/>
                    </a:ext>
                  </a:extLst>
                </p:cNvPr>
                <p:cNvSpPr/>
                <p:nvPr/>
              </p:nvSpPr>
              <p:spPr>
                <a:xfrm>
                  <a:off x="7451084" y="9689433"/>
                  <a:ext cx="318923" cy="1582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7" h="128">
                      <a:moveTo>
                        <a:pt x="142" y="128"/>
                      </a:moveTo>
                      <a:lnTo>
                        <a:pt x="116" y="128"/>
                      </a:lnTo>
                      <a:cubicBezTo>
                        <a:pt x="52" y="128"/>
                        <a:pt x="0" y="76"/>
                        <a:pt x="0" y="13"/>
                      </a:cubicBezTo>
                      <a:lnTo>
                        <a:pt x="0" y="0"/>
                      </a:lnTo>
                      <a:lnTo>
                        <a:pt x="257" y="0"/>
                      </a:lnTo>
                      <a:lnTo>
                        <a:pt x="257" y="13"/>
                      </a:lnTo>
                      <a:cubicBezTo>
                        <a:pt x="257" y="76"/>
                        <a:pt x="206" y="128"/>
                        <a:pt x="142" y="1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1" name="Freeform 900">
                  <a:extLst>
                    <a:ext uri="{FF2B5EF4-FFF2-40B4-BE49-F238E27FC236}">
                      <a16:creationId xmlns:a16="http://schemas.microsoft.com/office/drawing/2014/main" id="{4FAC25BE-891F-C844-855C-2BA360D8BF18}"/>
                    </a:ext>
                  </a:extLst>
                </p:cNvPr>
                <p:cNvSpPr/>
                <p:nvPr/>
              </p:nvSpPr>
              <p:spPr>
                <a:xfrm>
                  <a:off x="7444855" y="9681956"/>
                  <a:ext cx="331381" cy="171980"/>
                </a:xfrm>
                <a:custGeom>
                  <a:avLst/>
                  <a:gdLst>
                    <a:gd name="connsiteX0" fmla="*/ 13704 w 331381"/>
                    <a:gd name="connsiteY0" fmla="*/ 13705 h 171980"/>
                    <a:gd name="connsiteX1" fmla="*/ 13704 w 331381"/>
                    <a:gd name="connsiteY1" fmla="*/ 68074 h 171980"/>
                    <a:gd name="connsiteX2" fmla="*/ 105518 w 331381"/>
                    <a:gd name="connsiteY2" fmla="*/ 159514 h 171980"/>
                    <a:gd name="connsiteX3" fmla="*/ 227109 w 331381"/>
                    <a:gd name="connsiteY3" fmla="*/ 159514 h 171980"/>
                    <a:gd name="connsiteX4" fmla="*/ 318923 w 331381"/>
                    <a:gd name="connsiteY4" fmla="*/ 68074 h 171980"/>
                    <a:gd name="connsiteX5" fmla="*/ 318923 w 331381"/>
                    <a:gd name="connsiteY5" fmla="*/ 13705 h 171980"/>
                    <a:gd name="connsiteX6" fmla="*/ 6206 w 331381"/>
                    <a:gd name="connsiteY6" fmla="*/ 0 h 171980"/>
                    <a:gd name="connsiteX7" fmla="*/ 325176 w 331381"/>
                    <a:gd name="connsiteY7" fmla="*/ 0 h 171980"/>
                    <a:gd name="connsiteX8" fmla="*/ 331381 w 331381"/>
                    <a:gd name="connsiteY8" fmla="*/ 7424 h 171980"/>
                    <a:gd name="connsiteX9" fmla="*/ 331381 w 331381"/>
                    <a:gd name="connsiteY9" fmla="*/ 68050 h 171980"/>
                    <a:gd name="connsiteX10" fmla="*/ 227127 w 331381"/>
                    <a:gd name="connsiteY10" fmla="*/ 171980 h 171980"/>
                    <a:gd name="connsiteX11" fmla="*/ 105496 w 331381"/>
                    <a:gd name="connsiteY11" fmla="*/ 171980 h 171980"/>
                    <a:gd name="connsiteX12" fmla="*/ 0 w 331381"/>
                    <a:gd name="connsiteY12" fmla="*/ 68050 h 171980"/>
                    <a:gd name="connsiteX13" fmla="*/ 0 w 331381"/>
                    <a:gd name="connsiteY13" fmla="*/ 7424 h 171980"/>
                    <a:gd name="connsiteX14" fmla="*/ 6206 w 331381"/>
                    <a:gd name="connsiteY14" fmla="*/ 0 h 17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1381" h="171980">
                      <a:moveTo>
                        <a:pt x="13704" y="13705"/>
                      </a:moveTo>
                      <a:lnTo>
                        <a:pt x="13704" y="68074"/>
                      </a:lnTo>
                      <a:cubicBezTo>
                        <a:pt x="13704" y="118737"/>
                        <a:pt x="54648" y="159514"/>
                        <a:pt x="105518" y="159514"/>
                      </a:cubicBezTo>
                      <a:lnTo>
                        <a:pt x="227109" y="159514"/>
                      </a:lnTo>
                      <a:cubicBezTo>
                        <a:pt x="276738" y="159514"/>
                        <a:pt x="318923" y="118737"/>
                        <a:pt x="318923" y="68074"/>
                      </a:cubicBezTo>
                      <a:lnTo>
                        <a:pt x="318923" y="13705"/>
                      </a:lnTo>
                      <a:close/>
                      <a:moveTo>
                        <a:pt x="6206" y="0"/>
                      </a:moveTo>
                      <a:lnTo>
                        <a:pt x="325176" y="0"/>
                      </a:lnTo>
                      <a:cubicBezTo>
                        <a:pt x="328899" y="0"/>
                        <a:pt x="331381" y="2475"/>
                        <a:pt x="331381" y="7424"/>
                      </a:cubicBezTo>
                      <a:lnTo>
                        <a:pt x="331381" y="68050"/>
                      </a:lnTo>
                      <a:cubicBezTo>
                        <a:pt x="331381" y="124964"/>
                        <a:pt x="285460" y="171980"/>
                        <a:pt x="227127" y="171980"/>
                      </a:cubicBezTo>
                      <a:lnTo>
                        <a:pt x="105496" y="171980"/>
                      </a:lnTo>
                      <a:cubicBezTo>
                        <a:pt x="47163" y="171980"/>
                        <a:pt x="0" y="124964"/>
                        <a:pt x="0" y="68050"/>
                      </a:cubicBezTo>
                      <a:lnTo>
                        <a:pt x="0" y="7424"/>
                      </a:lnTo>
                      <a:cubicBezTo>
                        <a:pt x="0" y="2475"/>
                        <a:pt x="3724" y="0"/>
                        <a:pt x="62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A8496DA6-8A74-B54B-8999-B35780A517A3}"/>
                    </a:ext>
                  </a:extLst>
                </p:cNvPr>
                <p:cNvSpPr/>
                <p:nvPr/>
              </p:nvSpPr>
              <p:spPr>
                <a:xfrm>
                  <a:off x="7015057" y="8778439"/>
                  <a:ext cx="2145253" cy="988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23" h="794">
                      <a:moveTo>
                        <a:pt x="1601" y="89"/>
                      </a:moveTo>
                      <a:cubicBezTo>
                        <a:pt x="1504" y="59"/>
                        <a:pt x="1087" y="19"/>
                        <a:pt x="1087" y="19"/>
                      </a:cubicBezTo>
                      <a:lnTo>
                        <a:pt x="62" y="0"/>
                      </a:lnTo>
                      <a:cubicBezTo>
                        <a:pt x="62" y="0"/>
                        <a:pt x="-48" y="171"/>
                        <a:pt x="24" y="425"/>
                      </a:cubicBezTo>
                      <a:cubicBezTo>
                        <a:pt x="60" y="555"/>
                        <a:pt x="180" y="644"/>
                        <a:pt x="314" y="644"/>
                      </a:cubicBezTo>
                      <a:lnTo>
                        <a:pt x="906" y="644"/>
                      </a:lnTo>
                      <a:lnTo>
                        <a:pt x="972" y="794"/>
                      </a:lnTo>
                      <a:cubicBezTo>
                        <a:pt x="1229" y="584"/>
                        <a:pt x="1484" y="348"/>
                        <a:pt x="1723" y="191"/>
                      </a:cubicBezTo>
                      <a:cubicBezTo>
                        <a:pt x="1723" y="147"/>
                        <a:pt x="1674" y="112"/>
                        <a:pt x="1601" y="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2" name="Freeform 901">
                  <a:extLst>
                    <a:ext uri="{FF2B5EF4-FFF2-40B4-BE49-F238E27FC236}">
                      <a16:creationId xmlns:a16="http://schemas.microsoft.com/office/drawing/2014/main" id="{E3F4DDD9-59F3-9441-B4D3-6F4EC8E1C7EF}"/>
                    </a:ext>
                  </a:extLst>
                </p:cNvPr>
                <p:cNvSpPr/>
                <p:nvPr/>
              </p:nvSpPr>
              <p:spPr>
                <a:xfrm>
                  <a:off x="7009238" y="8770962"/>
                  <a:ext cx="2158563" cy="1001968"/>
                </a:xfrm>
                <a:custGeom>
                  <a:avLst/>
                  <a:gdLst>
                    <a:gd name="connsiteX0" fmla="*/ 87997 w 2158563"/>
                    <a:gd name="connsiteY0" fmla="*/ 12462 h 1001968"/>
                    <a:gd name="connsiteX1" fmla="*/ 43175 w 2158563"/>
                    <a:gd name="connsiteY1" fmla="*/ 535208 h 1001968"/>
                    <a:gd name="connsiteX2" fmla="*/ 398018 w 2158563"/>
                    <a:gd name="connsiteY2" fmla="*/ 802804 h 1001968"/>
                    <a:gd name="connsiteX3" fmla="*/ 1135096 w 2158563"/>
                    <a:gd name="connsiteY3" fmla="*/ 802804 h 1001968"/>
                    <a:gd name="connsiteX4" fmla="*/ 1141321 w 2158563"/>
                    <a:gd name="connsiteY4" fmla="*/ 806538 h 1001968"/>
                    <a:gd name="connsiteX5" fmla="*/ 1219760 w 2158563"/>
                    <a:gd name="connsiteY5" fmla="*/ 984521 h 1001968"/>
                    <a:gd name="connsiteX6" fmla="*/ 1498655 w 2158563"/>
                    <a:gd name="connsiteY6" fmla="*/ 751774 h 1001968"/>
                    <a:gd name="connsiteX7" fmla="*/ 2146088 w 2158563"/>
                    <a:gd name="connsiteY7" fmla="*/ 241475 h 1001968"/>
                    <a:gd name="connsiteX8" fmla="*/ 1999170 w 2158563"/>
                    <a:gd name="connsiteY8" fmla="*/ 124479 h 1001968"/>
                    <a:gd name="connsiteX9" fmla="*/ 1360453 w 2158563"/>
                    <a:gd name="connsiteY9" fmla="*/ 37355 h 1001968"/>
                    <a:gd name="connsiteX10" fmla="*/ 84251 w 2158563"/>
                    <a:gd name="connsiteY10" fmla="*/ 0 h 1001968"/>
                    <a:gd name="connsiteX11" fmla="*/ 1360451 w 2158563"/>
                    <a:gd name="connsiteY11" fmla="*/ 24894 h 1001968"/>
                    <a:gd name="connsiteX12" fmla="*/ 2002909 w 2158563"/>
                    <a:gd name="connsiteY12" fmla="*/ 112021 h 1001968"/>
                    <a:gd name="connsiteX13" fmla="*/ 2158543 w 2158563"/>
                    <a:gd name="connsiteY13" fmla="*/ 246447 h 1001968"/>
                    <a:gd name="connsiteX14" fmla="*/ 2156053 w 2158563"/>
                    <a:gd name="connsiteY14" fmla="*/ 251426 h 1001968"/>
                    <a:gd name="connsiteX15" fmla="*/ 1507370 w 2158563"/>
                    <a:gd name="connsiteY15" fmla="*/ 761745 h 1001968"/>
                    <a:gd name="connsiteX16" fmla="*/ 1221003 w 2158563"/>
                    <a:gd name="connsiteY16" fmla="*/ 1000723 h 1001968"/>
                    <a:gd name="connsiteX17" fmla="*/ 1217268 w 2158563"/>
                    <a:gd name="connsiteY17" fmla="*/ 1001968 h 1001968"/>
                    <a:gd name="connsiteX18" fmla="*/ 1216023 w 2158563"/>
                    <a:gd name="connsiteY18" fmla="*/ 1001968 h 1001968"/>
                    <a:gd name="connsiteX19" fmla="*/ 1211042 w 2158563"/>
                    <a:gd name="connsiteY19" fmla="*/ 998234 h 1001968"/>
                    <a:gd name="connsiteX20" fmla="*/ 1131358 w 2158563"/>
                    <a:gd name="connsiteY20" fmla="*/ 815266 h 1001968"/>
                    <a:gd name="connsiteX21" fmla="*/ 398010 w 2158563"/>
                    <a:gd name="connsiteY21" fmla="*/ 815266 h 1001968"/>
                    <a:gd name="connsiteX22" fmla="*/ 30713 w 2158563"/>
                    <a:gd name="connsiteY22" fmla="*/ 538947 h 1001968"/>
                    <a:gd name="connsiteX23" fmla="*/ 20752 w 2158563"/>
                    <a:gd name="connsiteY23" fmla="*/ 151851 h 1001968"/>
                    <a:gd name="connsiteX24" fmla="*/ 78026 w 2158563"/>
                    <a:gd name="connsiteY24" fmla="*/ 2489 h 1001968"/>
                    <a:gd name="connsiteX25" fmla="*/ 84251 w 2158563"/>
                    <a:gd name="connsiteY25" fmla="*/ 0 h 100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58563" h="1001968">
                      <a:moveTo>
                        <a:pt x="87997" y="12462"/>
                      </a:moveTo>
                      <a:cubicBezTo>
                        <a:pt x="71811" y="41089"/>
                        <a:pt x="-39000" y="246453"/>
                        <a:pt x="43175" y="535208"/>
                      </a:cubicBezTo>
                      <a:cubicBezTo>
                        <a:pt x="87997" y="692032"/>
                        <a:pt x="233670" y="802804"/>
                        <a:pt x="398018" y="802804"/>
                      </a:cubicBezTo>
                      <a:lnTo>
                        <a:pt x="1135096" y="802804"/>
                      </a:lnTo>
                      <a:cubicBezTo>
                        <a:pt x="1138831" y="802804"/>
                        <a:pt x="1140076" y="804049"/>
                        <a:pt x="1141321" y="806538"/>
                      </a:cubicBezTo>
                      <a:lnTo>
                        <a:pt x="1219760" y="984521"/>
                      </a:lnTo>
                      <a:cubicBezTo>
                        <a:pt x="1313140" y="908598"/>
                        <a:pt x="1407765" y="827697"/>
                        <a:pt x="1498655" y="751774"/>
                      </a:cubicBezTo>
                      <a:cubicBezTo>
                        <a:pt x="1724011" y="560101"/>
                        <a:pt x="1936917" y="378384"/>
                        <a:pt x="2146088" y="241475"/>
                      </a:cubicBezTo>
                      <a:cubicBezTo>
                        <a:pt x="2143598" y="195423"/>
                        <a:pt x="2091305" y="154350"/>
                        <a:pt x="1999170" y="124479"/>
                      </a:cubicBezTo>
                      <a:cubicBezTo>
                        <a:pt x="1879644" y="87140"/>
                        <a:pt x="1365433" y="38599"/>
                        <a:pt x="1360453" y="37355"/>
                      </a:cubicBezTo>
                      <a:close/>
                      <a:moveTo>
                        <a:pt x="84251" y="0"/>
                      </a:moveTo>
                      <a:lnTo>
                        <a:pt x="1360451" y="24894"/>
                      </a:lnTo>
                      <a:cubicBezTo>
                        <a:pt x="1381617" y="26138"/>
                        <a:pt x="1882137" y="74681"/>
                        <a:pt x="2002909" y="112021"/>
                      </a:cubicBezTo>
                      <a:cubicBezTo>
                        <a:pt x="2103760" y="144383"/>
                        <a:pt x="2159788" y="190436"/>
                        <a:pt x="2158543" y="246447"/>
                      </a:cubicBezTo>
                      <a:cubicBezTo>
                        <a:pt x="2158543" y="247691"/>
                        <a:pt x="2157298" y="250181"/>
                        <a:pt x="2156053" y="251426"/>
                      </a:cubicBezTo>
                      <a:cubicBezTo>
                        <a:pt x="1946880" y="387096"/>
                        <a:pt x="1732728" y="568819"/>
                        <a:pt x="1507370" y="761745"/>
                      </a:cubicBezTo>
                      <a:cubicBezTo>
                        <a:pt x="1413989" y="840160"/>
                        <a:pt x="1318119" y="922308"/>
                        <a:pt x="1221003" y="1000723"/>
                      </a:cubicBezTo>
                      <a:cubicBezTo>
                        <a:pt x="1221003" y="1000723"/>
                        <a:pt x="1218513" y="1001968"/>
                        <a:pt x="1217268" y="1001968"/>
                      </a:cubicBezTo>
                      <a:lnTo>
                        <a:pt x="1216023" y="1001968"/>
                      </a:lnTo>
                      <a:cubicBezTo>
                        <a:pt x="1213533" y="1000723"/>
                        <a:pt x="1212288" y="999479"/>
                        <a:pt x="1211042" y="998234"/>
                      </a:cubicBezTo>
                      <a:lnTo>
                        <a:pt x="1131358" y="815266"/>
                      </a:lnTo>
                      <a:lnTo>
                        <a:pt x="398010" y="815266"/>
                      </a:lnTo>
                      <a:cubicBezTo>
                        <a:pt x="227435" y="815266"/>
                        <a:pt x="75536" y="702000"/>
                        <a:pt x="30713" y="538947"/>
                      </a:cubicBezTo>
                      <a:cubicBezTo>
                        <a:pt x="-16600" y="373404"/>
                        <a:pt x="-414" y="237734"/>
                        <a:pt x="20752" y="151851"/>
                      </a:cubicBezTo>
                      <a:cubicBezTo>
                        <a:pt x="43164" y="58500"/>
                        <a:pt x="76781" y="4979"/>
                        <a:pt x="78026" y="2489"/>
                      </a:cubicBezTo>
                      <a:cubicBezTo>
                        <a:pt x="80516" y="1245"/>
                        <a:pt x="81761" y="0"/>
                        <a:pt x="842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5A763F37-728D-4342-BEB8-93A04BF140E7}"/>
                    </a:ext>
                  </a:extLst>
                </p:cNvPr>
                <p:cNvSpPr/>
                <p:nvPr/>
              </p:nvSpPr>
              <p:spPr>
                <a:xfrm>
                  <a:off x="8456438" y="9053853"/>
                  <a:ext cx="384950" cy="206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0" h="167">
                      <a:moveTo>
                        <a:pt x="305" y="167"/>
                      </a:moveTo>
                      <a:cubicBezTo>
                        <a:pt x="303" y="167"/>
                        <a:pt x="301" y="166"/>
                        <a:pt x="300" y="163"/>
                      </a:cubicBezTo>
                      <a:cubicBezTo>
                        <a:pt x="287" y="125"/>
                        <a:pt x="264" y="75"/>
                        <a:pt x="226" y="51"/>
                      </a:cubicBezTo>
                      <a:cubicBezTo>
                        <a:pt x="179" y="20"/>
                        <a:pt x="7" y="11"/>
                        <a:pt x="5" y="11"/>
                      </a:cubicBezTo>
                      <a:cubicBezTo>
                        <a:pt x="2" y="10"/>
                        <a:pt x="-1" y="8"/>
                        <a:pt x="0" y="5"/>
                      </a:cubicBezTo>
                      <a:cubicBezTo>
                        <a:pt x="0" y="2"/>
                        <a:pt x="2" y="0"/>
                        <a:pt x="6" y="0"/>
                      </a:cubicBezTo>
                      <a:cubicBezTo>
                        <a:pt x="13" y="0"/>
                        <a:pt x="182" y="10"/>
                        <a:pt x="232" y="41"/>
                      </a:cubicBezTo>
                      <a:cubicBezTo>
                        <a:pt x="264" y="62"/>
                        <a:pt x="291" y="102"/>
                        <a:pt x="310" y="160"/>
                      </a:cubicBezTo>
                      <a:cubicBezTo>
                        <a:pt x="311" y="163"/>
                        <a:pt x="309" y="166"/>
                        <a:pt x="306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F4398D30-6FC0-E64F-A843-49C417551EF3}"/>
                    </a:ext>
                  </a:extLst>
                </p:cNvPr>
                <p:cNvSpPr/>
                <p:nvPr/>
              </p:nvSpPr>
              <p:spPr>
                <a:xfrm>
                  <a:off x="6818222" y="7032472"/>
                  <a:ext cx="1744105" cy="19017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1" h="1527">
                      <a:moveTo>
                        <a:pt x="1401" y="1190"/>
                      </a:moveTo>
                      <a:cubicBezTo>
                        <a:pt x="1401" y="1190"/>
                        <a:pt x="1397" y="500"/>
                        <a:pt x="1377" y="354"/>
                      </a:cubicBezTo>
                      <a:cubicBezTo>
                        <a:pt x="1356" y="209"/>
                        <a:pt x="1379" y="42"/>
                        <a:pt x="956" y="42"/>
                      </a:cubicBezTo>
                      <a:lnTo>
                        <a:pt x="631" y="0"/>
                      </a:lnTo>
                      <a:cubicBezTo>
                        <a:pt x="631" y="0"/>
                        <a:pt x="437" y="0"/>
                        <a:pt x="329" y="31"/>
                      </a:cubicBezTo>
                      <a:cubicBezTo>
                        <a:pt x="214" y="64"/>
                        <a:pt x="111" y="101"/>
                        <a:pt x="54" y="384"/>
                      </a:cubicBezTo>
                      <a:cubicBezTo>
                        <a:pt x="-3" y="666"/>
                        <a:pt x="-64" y="1134"/>
                        <a:pt x="149" y="1190"/>
                      </a:cubicBezTo>
                      <a:lnTo>
                        <a:pt x="234" y="1190"/>
                      </a:lnTo>
                      <a:lnTo>
                        <a:pt x="221" y="1401"/>
                      </a:lnTo>
                      <a:cubicBezTo>
                        <a:pt x="221" y="1401"/>
                        <a:pt x="453" y="1546"/>
                        <a:pt x="796" y="1525"/>
                      </a:cubicBezTo>
                      <a:cubicBezTo>
                        <a:pt x="1140" y="1503"/>
                        <a:pt x="1246" y="1420"/>
                        <a:pt x="1246" y="1420"/>
                      </a:cubicBezTo>
                      <a:lnTo>
                        <a:pt x="1226" y="11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3" name="Freeform 902">
                  <a:extLst>
                    <a:ext uri="{FF2B5EF4-FFF2-40B4-BE49-F238E27FC236}">
                      <a16:creationId xmlns:a16="http://schemas.microsoft.com/office/drawing/2014/main" id="{164B6E6D-DDD0-7D40-A852-245982526798}"/>
                    </a:ext>
                  </a:extLst>
                </p:cNvPr>
                <p:cNvSpPr/>
                <p:nvPr/>
              </p:nvSpPr>
              <p:spPr>
                <a:xfrm>
                  <a:off x="6809065" y="7024995"/>
                  <a:ext cx="1759494" cy="1915454"/>
                </a:xfrm>
                <a:custGeom>
                  <a:avLst/>
                  <a:gdLst>
                    <a:gd name="connsiteX0" fmla="*/ 794691 w 1759494"/>
                    <a:gd name="connsiteY0" fmla="*/ 13708 h 1915454"/>
                    <a:gd name="connsiteX1" fmla="*/ 419977 w 1759494"/>
                    <a:gd name="connsiteY1" fmla="*/ 52316 h 1915454"/>
                    <a:gd name="connsiteX2" fmla="*/ 82611 w 1759494"/>
                    <a:gd name="connsiteY2" fmla="*/ 485717 h 1915454"/>
                    <a:gd name="connsiteX3" fmla="*/ 195896 w 1759494"/>
                    <a:gd name="connsiteY3" fmla="*/ 1483288 h 1915454"/>
                    <a:gd name="connsiteX4" fmla="*/ 299222 w 1759494"/>
                    <a:gd name="connsiteY4" fmla="*/ 1483288 h 1915454"/>
                    <a:gd name="connsiteX5" fmla="*/ 304202 w 1759494"/>
                    <a:gd name="connsiteY5" fmla="*/ 1484534 h 1915454"/>
                    <a:gd name="connsiteX6" fmla="*/ 305447 w 1759494"/>
                    <a:gd name="connsiteY6" fmla="*/ 1490761 h 1915454"/>
                    <a:gd name="connsiteX7" fmla="*/ 290508 w 1759494"/>
                    <a:gd name="connsiteY7" fmla="*/ 1747315 h 1915454"/>
                    <a:gd name="connsiteX8" fmla="*/ 1000099 w 1759494"/>
                    <a:gd name="connsiteY8" fmla="*/ 1899254 h 1915454"/>
                    <a:gd name="connsiteX9" fmla="*/ 1554077 w 1759494"/>
                    <a:gd name="connsiteY9" fmla="*/ 1772223 h 1915454"/>
                    <a:gd name="connsiteX10" fmla="*/ 1529179 w 1759494"/>
                    <a:gd name="connsiteY10" fmla="*/ 1490761 h 1915454"/>
                    <a:gd name="connsiteX11" fmla="*/ 1531669 w 1759494"/>
                    <a:gd name="connsiteY11" fmla="*/ 1484534 h 1915454"/>
                    <a:gd name="connsiteX12" fmla="*/ 1535404 w 1759494"/>
                    <a:gd name="connsiteY12" fmla="*/ 1483288 h 1915454"/>
                    <a:gd name="connsiteX13" fmla="*/ 1747036 w 1759494"/>
                    <a:gd name="connsiteY13" fmla="*/ 1483288 h 1915454"/>
                    <a:gd name="connsiteX14" fmla="*/ 1715914 w 1759494"/>
                    <a:gd name="connsiteY14" fmla="*/ 450846 h 1915454"/>
                    <a:gd name="connsiteX15" fmla="*/ 1709689 w 1759494"/>
                    <a:gd name="connsiteY15" fmla="*/ 398539 h 1915454"/>
                    <a:gd name="connsiteX16" fmla="*/ 1199282 w 1759494"/>
                    <a:gd name="connsiteY16" fmla="*/ 66015 h 1915454"/>
                    <a:gd name="connsiteX17" fmla="*/ 1198037 w 1759494"/>
                    <a:gd name="connsiteY17" fmla="*/ 66015 h 1915454"/>
                    <a:gd name="connsiteX18" fmla="*/ 793444 w 1759494"/>
                    <a:gd name="connsiteY18" fmla="*/ 0 h 1915454"/>
                    <a:gd name="connsiteX19" fmla="*/ 794689 w 1759494"/>
                    <a:gd name="connsiteY19" fmla="*/ 1246 h 1915454"/>
                    <a:gd name="connsiteX20" fmla="*/ 1198040 w 1759494"/>
                    <a:gd name="connsiteY20" fmla="*/ 52308 h 1915454"/>
                    <a:gd name="connsiteX21" fmla="*/ 1722147 w 1759494"/>
                    <a:gd name="connsiteY21" fmla="*/ 397289 h 1915454"/>
                    <a:gd name="connsiteX22" fmla="*/ 1727126 w 1759494"/>
                    <a:gd name="connsiteY22" fmla="*/ 447106 h 1915454"/>
                    <a:gd name="connsiteX23" fmla="*/ 1759494 w 1759494"/>
                    <a:gd name="connsiteY23" fmla="*/ 1489521 h 1915454"/>
                    <a:gd name="connsiteX24" fmla="*/ 1757004 w 1759494"/>
                    <a:gd name="connsiteY24" fmla="*/ 1494503 h 1915454"/>
                    <a:gd name="connsiteX25" fmla="*/ 1752025 w 1759494"/>
                    <a:gd name="connsiteY25" fmla="*/ 1496993 h 1915454"/>
                    <a:gd name="connsiteX26" fmla="*/ 1541635 w 1759494"/>
                    <a:gd name="connsiteY26" fmla="*/ 1496993 h 1915454"/>
                    <a:gd name="connsiteX27" fmla="*/ 1565288 w 1759494"/>
                    <a:gd name="connsiteY27" fmla="*/ 1775967 h 1915454"/>
                    <a:gd name="connsiteX28" fmla="*/ 1562798 w 1759494"/>
                    <a:gd name="connsiteY28" fmla="*/ 1780949 h 1915454"/>
                    <a:gd name="connsiteX29" fmla="*/ 1440797 w 1759494"/>
                    <a:gd name="connsiteY29" fmla="*/ 1836993 h 1915454"/>
                    <a:gd name="connsiteX30" fmla="*/ 1000099 w 1759494"/>
                    <a:gd name="connsiteY30" fmla="*/ 1912963 h 1915454"/>
                    <a:gd name="connsiteX31" fmla="*/ 915445 w 1759494"/>
                    <a:gd name="connsiteY31" fmla="*/ 1915454 h 1915454"/>
                    <a:gd name="connsiteX32" fmla="*/ 279296 w 1759494"/>
                    <a:gd name="connsiteY32" fmla="*/ 1757286 h 1915454"/>
                    <a:gd name="connsiteX33" fmla="*/ 276806 w 1759494"/>
                    <a:gd name="connsiteY33" fmla="*/ 1751059 h 1915454"/>
                    <a:gd name="connsiteX34" fmla="*/ 290500 w 1759494"/>
                    <a:gd name="connsiteY34" fmla="*/ 1496993 h 1915454"/>
                    <a:gd name="connsiteX35" fmla="*/ 193397 w 1759494"/>
                    <a:gd name="connsiteY35" fmla="*/ 1496993 h 1915454"/>
                    <a:gd name="connsiteX36" fmla="*/ 192152 w 1759494"/>
                    <a:gd name="connsiteY36" fmla="*/ 1495748 h 1915454"/>
                    <a:gd name="connsiteX37" fmla="*/ 436 w 1759494"/>
                    <a:gd name="connsiteY37" fmla="*/ 1093478 h 1915454"/>
                    <a:gd name="connsiteX38" fmla="*/ 68906 w 1759494"/>
                    <a:gd name="connsiteY38" fmla="*/ 483223 h 1915454"/>
                    <a:gd name="connsiteX39" fmla="*/ 414991 w 1759494"/>
                    <a:gd name="connsiteY39" fmla="*/ 39854 h 1915454"/>
                    <a:gd name="connsiteX40" fmla="*/ 793444 w 1759494"/>
                    <a:gd name="connsiteY40" fmla="*/ 0 h 1915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759494" h="1915454">
                      <a:moveTo>
                        <a:pt x="794691" y="13708"/>
                      </a:moveTo>
                      <a:cubicBezTo>
                        <a:pt x="783487" y="13708"/>
                        <a:pt x="550691" y="14954"/>
                        <a:pt x="419977" y="52316"/>
                      </a:cubicBezTo>
                      <a:cubicBezTo>
                        <a:pt x="290508" y="89678"/>
                        <a:pt x="154815" y="128286"/>
                        <a:pt x="82611" y="485717"/>
                      </a:cubicBezTo>
                      <a:cubicBezTo>
                        <a:pt x="12896" y="829450"/>
                        <a:pt x="-64288" y="1414791"/>
                        <a:pt x="195896" y="1483288"/>
                      </a:cubicBezTo>
                      <a:lnTo>
                        <a:pt x="299222" y="1483288"/>
                      </a:lnTo>
                      <a:cubicBezTo>
                        <a:pt x="301712" y="1483288"/>
                        <a:pt x="302957" y="1483288"/>
                        <a:pt x="304202" y="1484534"/>
                      </a:cubicBezTo>
                      <a:cubicBezTo>
                        <a:pt x="305447" y="1487025"/>
                        <a:pt x="305447" y="1488270"/>
                        <a:pt x="305447" y="1490761"/>
                      </a:cubicBezTo>
                      <a:lnTo>
                        <a:pt x="290508" y="1747315"/>
                      </a:lnTo>
                      <a:cubicBezTo>
                        <a:pt x="324120" y="1768487"/>
                        <a:pt x="604222" y="1924162"/>
                        <a:pt x="1000099" y="1899254"/>
                      </a:cubicBezTo>
                      <a:cubicBezTo>
                        <a:pt x="1387261" y="1875591"/>
                        <a:pt x="1532914" y="1787167"/>
                        <a:pt x="1554077" y="1772223"/>
                      </a:cubicBezTo>
                      <a:lnTo>
                        <a:pt x="1529179" y="1490761"/>
                      </a:lnTo>
                      <a:cubicBezTo>
                        <a:pt x="1529179" y="1488270"/>
                        <a:pt x="1529179" y="1487025"/>
                        <a:pt x="1531669" y="1484534"/>
                      </a:cubicBezTo>
                      <a:cubicBezTo>
                        <a:pt x="1531669" y="1483288"/>
                        <a:pt x="1534159" y="1483288"/>
                        <a:pt x="1535404" y="1483288"/>
                      </a:cubicBezTo>
                      <a:lnTo>
                        <a:pt x="1747036" y="1483288"/>
                      </a:lnTo>
                      <a:cubicBezTo>
                        <a:pt x="1747036" y="1403582"/>
                        <a:pt x="1740811" y="620221"/>
                        <a:pt x="1715914" y="450846"/>
                      </a:cubicBezTo>
                      <a:cubicBezTo>
                        <a:pt x="1713424" y="433410"/>
                        <a:pt x="1712179" y="415975"/>
                        <a:pt x="1709689" y="398539"/>
                      </a:cubicBezTo>
                      <a:cubicBezTo>
                        <a:pt x="1691016" y="235391"/>
                        <a:pt x="1672342" y="66015"/>
                        <a:pt x="1199282" y="66015"/>
                      </a:cubicBezTo>
                      <a:lnTo>
                        <a:pt x="1198037" y="66015"/>
                      </a:lnTo>
                      <a:close/>
                      <a:moveTo>
                        <a:pt x="793444" y="0"/>
                      </a:moveTo>
                      <a:cubicBezTo>
                        <a:pt x="794689" y="0"/>
                        <a:pt x="794689" y="1246"/>
                        <a:pt x="794689" y="1246"/>
                      </a:cubicBezTo>
                      <a:lnTo>
                        <a:pt x="1198040" y="52308"/>
                      </a:lnTo>
                      <a:cubicBezTo>
                        <a:pt x="1682310" y="52308"/>
                        <a:pt x="1702228" y="229157"/>
                        <a:pt x="1722147" y="397289"/>
                      </a:cubicBezTo>
                      <a:cubicBezTo>
                        <a:pt x="1723392" y="414725"/>
                        <a:pt x="1725881" y="432161"/>
                        <a:pt x="1727126" y="447106"/>
                      </a:cubicBezTo>
                      <a:cubicBezTo>
                        <a:pt x="1754514" y="626446"/>
                        <a:pt x="1759494" y="1482048"/>
                        <a:pt x="1759494" y="1489521"/>
                      </a:cubicBezTo>
                      <a:cubicBezTo>
                        <a:pt x="1759494" y="1490766"/>
                        <a:pt x="1758249" y="1493257"/>
                        <a:pt x="1757004" y="1494503"/>
                      </a:cubicBezTo>
                      <a:cubicBezTo>
                        <a:pt x="1755759" y="1495748"/>
                        <a:pt x="1754514" y="1496993"/>
                        <a:pt x="1752025" y="1496993"/>
                      </a:cubicBezTo>
                      <a:lnTo>
                        <a:pt x="1541635" y="1496993"/>
                      </a:lnTo>
                      <a:lnTo>
                        <a:pt x="1565288" y="1775967"/>
                      </a:lnTo>
                      <a:cubicBezTo>
                        <a:pt x="1566533" y="1777213"/>
                        <a:pt x="1565288" y="1779703"/>
                        <a:pt x="1562798" y="1780949"/>
                      </a:cubicBezTo>
                      <a:cubicBezTo>
                        <a:pt x="1561553" y="1782194"/>
                        <a:pt x="1527941" y="1808348"/>
                        <a:pt x="1440797" y="1836993"/>
                      </a:cubicBezTo>
                      <a:cubicBezTo>
                        <a:pt x="1362368" y="1864392"/>
                        <a:pt x="1221693" y="1899263"/>
                        <a:pt x="1000099" y="1912963"/>
                      </a:cubicBezTo>
                      <a:cubicBezTo>
                        <a:pt x="971466" y="1914209"/>
                        <a:pt x="942833" y="1915454"/>
                        <a:pt x="915445" y="1915454"/>
                      </a:cubicBezTo>
                      <a:cubicBezTo>
                        <a:pt x="536992" y="1915454"/>
                        <a:pt x="281786" y="1758531"/>
                        <a:pt x="279296" y="1757286"/>
                      </a:cubicBezTo>
                      <a:cubicBezTo>
                        <a:pt x="276806" y="1756040"/>
                        <a:pt x="275561" y="1753550"/>
                        <a:pt x="276806" y="1751059"/>
                      </a:cubicBezTo>
                      <a:lnTo>
                        <a:pt x="290500" y="1496993"/>
                      </a:lnTo>
                      <a:lnTo>
                        <a:pt x="193397" y="1496993"/>
                      </a:lnTo>
                      <a:lnTo>
                        <a:pt x="192152" y="1495748"/>
                      </a:lnTo>
                      <a:cubicBezTo>
                        <a:pt x="71396" y="1464612"/>
                        <a:pt x="7906" y="1328862"/>
                        <a:pt x="436" y="1093478"/>
                      </a:cubicBezTo>
                      <a:cubicBezTo>
                        <a:pt x="-4544" y="890475"/>
                        <a:pt x="34049" y="650109"/>
                        <a:pt x="68906" y="483223"/>
                      </a:cubicBezTo>
                      <a:cubicBezTo>
                        <a:pt x="137376" y="144469"/>
                        <a:pt x="255643" y="85934"/>
                        <a:pt x="414991" y="39854"/>
                      </a:cubicBezTo>
                      <a:cubicBezTo>
                        <a:pt x="549442" y="1246"/>
                        <a:pt x="790954" y="0"/>
                        <a:pt x="79344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086FE255-9943-BF48-9EEA-220AE8F71543}"/>
                    </a:ext>
                  </a:extLst>
                </p:cNvPr>
                <p:cNvSpPr/>
                <p:nvPr/>
              </p:nvSpPr>
              <p:spPr>
                <a:xfrm>
                  <a:off x="7264215" y="7918541"/>
                  <a:ext cx="720068" cy="4075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9" h="328">
                      <a:moveTo>
                        <a:pt x="566" y="328"/>
                      </a:moveTo>
                      <a:cubicBezTo>
                        <a:pt x="565" y="328"/>
                        <a:pt x="564" y="328"/>
                        <a:pt x="563" y="327"/>
                      </a:cubicBezTo>
                      <a:cubicBezTo>
                        <a:pt x="561" y="326"/>
                        <a:pt x="560" y="322"/>
                        <a:pt x="562" y="319"/>
                      </a:cubicBezTo>
                      <a:lnTo>
                        <a:pt x="566" y="313"/>
                      </a:lnTo>
                      <a:lnTo>
                        <a:pt x="4" y="170"/>
                      </a:lnTo>
                      <a:cubicBezTo>
                        <a:pt x="2" y="169"/>
                        <a:pt x="0" y="167"/>
                        <a:pt x="0" y="164"/>
                      </a:cubicBezTo>
                      <a:lnTo>
                        <a:pt x="0" y="5"/>
                      </a:ln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8" y="0"/>
                        <a:pt x="10" y="3"/>
                        <a:pt x="10" y="5"/>
                      </a:cubicBezTo>
                      <a:lnTo>
                        <a:pt x="10" y="161"/>
                      </a:lnTo>
                      <a:lnTo>
                        <a:pt x="576" y="305"/>
                      </a:lnTo>
                      <a:cubicBezTo>
                        <a:pt x="578" y="305"/>
                        <a:pt x="579" y="306"/>
                        <a:pt x="579" y="308"/>
                      </a:cubicBezTo>
                      <a:cubicBezTo>
                        <a:pt x="580" y="309"/>
                        <a:pt x="579" y="311"/>
                        <a:pt x="579" y="313"/>
                      </a:cubicBezTo>
                      <a:lnTo>
                        <a:pt x="570" y="326"/>
                      </a:lnTo>
                      <a:cubicBezTo>
                        <a:pt x="570" y="327"/>
                        <a:pt x="568" y="328"/>
                        <a:pt x="566" y="3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0DAB217C-0E6F-4442-9FD4-1223C683FE8B}"/>
                    </a:ext>
                  </a:extLst>
                </p:cNvPr>
                <p:cNvSpPr/>
                <p:nvPr/>
              </p:nvSpPr>
              <p:spPr>
                <a:xfrm>
                  <a:off x="7813609" y="7315366"/>
                  <a:ext cx="160707" cy="9919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" h="797">
                      <a:moveTo>
                        <a:pt x="125" y="797"/>
                      </a:moveTo>
                      <a:cubicBezTo>
                        <a:pt x="121" y="797"/>
                        <a:pt x="119" y="794"/>
                        <a:pt x="119" y="791"/>
                      </a:cubicBezTo>
                      <a:cubicBezTo>
                        <a:pt x="119" y="583"/>
                        <a:pt x="109" y="243"/>
                        <a:pt x="83" y="161"/>
                      </a:cubicBezTo>
                      <a:cubicBezTo>
                        <a:pt x="58" y="83"/>
                        <a:pt x="2" y="9"/>
                        <a:pt x="1" y="8"/>
                      </a:cubicBezTo>
                      <a:cubicBezTo>
                        <a:pt x="0" y="5"/>
                        <a:pt x="0" y="3"/>
                        <a:pt x="2" y="1"/>
                      </a:cubicBezTo>
                      <a:cubicBezTo>
                        <a:pt x="5" y="0"/>
                        <a:pt x="8" y="0"/>
                        <a:pt x="10" y="1"/>
                      </a:cubicBezTo>
                      <a:cubicBezTo>
                        <a:pt x="10" y="3"/>
                        <a:pt x="68" y="78"/>
                        <a:pt x="93" y="157"/>
                      </a:cubicBezTo>
                      <a:cubicBezTo>
                        <a:pt x="120" y="241"/>
                        <a:pt x="129" y="583"/>
                        <a:pt x="130" y="791"/>
                      </a:cubicBezTo>
                      <a:cubicBezTo>
                        <a:pt x="130" y="794"/>
                        <a:pt x="127" y="797"/>
                        <a:pt x="125" y="7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6414D9A0-51E3-6041-AE19-C49B0038684B}"/>
                    </a:ext>
                  </a:extLst>
                </p:cNvPr>
                <p:cNvSpPr/>
                <p:nvPr/>
              </p:nvSpPr>
              <p:spPr>
                <a:xfrm>
                  <a:off x="7821084" y="7291688"/>
                  <a:ext cx="139529" cy="1831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3" h="148">
                      <a:moveTo>
                        <a:pt x="92" y="0"/>
                      </a:moveTo>
                      <a:cubicBezTo>
                        <a:pt x="92" y="0"/>
                        <a:pt x="70" y="20"/>
                        <a:pt x="31" y="13"/>
                      </a:cubicBezTo>
                      <a:cubicBezTo>
                        <a:pt x="28" y="13"/>
                        <a:pt x="24" y="15"/>
                        <a:pt x="21" y="15"/>
                      </a:cubicBezTo>
                      <a:cubicBezTo>
                        <a:pt x="12" y="18"/>
                        <a:pt x="5" y="21"/>
                        <a:pt x="0" y="24"/>
                      </a:cubicBezTo>
                      <a:cubicBezTo>
                        <a:pt x="4" y="29"/>
                        <a:pt x="8" y="34"/>
                        <a:pt x="17" y="48"/>
                      </a:cubicBezTo>
                      <a:cubicBezTo>
                        <a:pt x="32" y="71"/>
                        <a:pt x="54" y="108"/>
                        <a:pt x="71" y="148"/>
                      </a:cubicBezTo>
                      <a:lnTo>
                        <a:pt x="113" y="1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4" name="Freeform 903">
                  <a:extLst>
                    <a:ext uri="{FF2B5EF4-FFF2-40B4-BE49-F238E27FC236}">
                      <a16:creationId xmlns:a16="http://schemas.microsoft.com/office/drawing/2014/main" id="{5FC47BF3-ECD4-D74E-A0D7-60FF0FDB720B}"/>
                    </a:ext>
                  </a:extLst>
                </p:cNvPr>
                <p:cNvSpPr/>
                <p:nvPr/>
              </p:nvSpPr>
              <p:spPr>
                <a:xfrm>
                  <a:off x="7813609" y="7285883"/>
                  <a:ext cx="153695" cy="197725"/>
                </a:xfrm>
                <a:custGeom>
                  <a:avLst/>
                  <a:gdLst>
                    <a:gd name="connsiteX0" fmla="*/ 122264 w 153695"/>
                    <a:gd name="connsiteY0" fmla="*/ 13283 h 197725"/>
                    <a:gd name="connsiteX1" fmla="*/ 44572 w 153695"/>
                    <a:gd name="connsiteY1" fmla="*/ 28120 h 197725"/>
                    <a:gd name="connsiteX2" fmla="*/ 38406 w 153695"/>
                    <a:gd name="connsiteY2" fmla="*/ 30593 h 197725"/>
                    <a:gd name="connsiteX3" fmla="*/ 34706 w 153695"/>
                    <a:gd name="connsiteY3" fmla="*/ 31830 h 197725"/>
                    <a:gd name="connsiteX4" fmla="*/ 17441 w 153695"/>
                    <a:gd name="connsiteY4" fmla="*/ 36775 h 197725"/>
                    <a:gd name="connsiteX5" fmla="*/ 33473 w 153695"/>
                    <a:gd name="connsiteY5" fmla="*/ 61504 h 197725"/>
                    <a:gd name="connsiteX6" fmla="*/ 93900 w 153695"/>
                    <a:gd name="connsiteY6" fmla="*/ 170308 h 197725"/>
                    <a:gd name="connsiteX7" fmla="*/ 139529 w 153695"/>
                    <a:gd name="connsiteY7" fmla="*/ 21938 h 197725"/>
                    <a:gd name="connsiteX8" fmla="*/ 124810 w 153695"/>
                    <a:gd name="connsiteY8" fmla="*/ 814 h 197725"/>
                    <a:gd name="connsiteX9" fmla="*/ 149525 w 153695"/>
                    <a:gd name="connsiteY9" fmla="*/ 14436 h 197725"/>
                    <a:gd name="connsiteX10" fmla="*/ 153232 w 153695"/>
                    <a:gd name="connsiteY10" fmla="*/ 21867 h 197725"/>
                    <a:gd name="connsiteX11" fmla="*/ 101331 w 153695"/>
                    <a:gd name="connsiteY11" fmla="*/ 192771 h 197725"/>
                    <a:gd name="connsiteX12" fmla="*/ 95152 w 153695"/>
                    <a:gd name="connsiteY12" fmla="*/ 197725 h 197725"/>
                    <a:gd name="connsiteX13" fmla="*/ 90209 w 153695"/>
                    <a:gd name="connsiteY13" fmla="*/ 192771 h 197725"/>
                    <a:gd name="connsiteX14" fmla="*/ 22244 w 153695"/>
                    <a:gd name="connsiteY14" fmla="*/ 70166 h 197725"/>
                    <a:gd name="connsiteX15" fmla="*/ 1236 w 153695"/>
                    <a:gd name="connsiteY15" fmla="*/ 40444 h 197725"/>
                    <a:gd name="connsiteX16" fmla="*/ 0 w 153695"/>
                    <a:gd name="connsiteY16" fmla="*/ 35490 h 197725"/>
                    <a:gd name="connsiteX17" fmla="*/ 3707 w 153695"/>
                    <a:gd name="connsiteY17" fmla="*/ 30536 h 197725"/>
                    <a:gd name="connsiteX18" fmla="*/ 30894 w 153695"/>
                    <a:gd name="connsiteY18" fmla="*/ 20629 h 197725"/>
                    <a:gd name="connsiteX19" fmla="*/ 34601 w 153695"/>
                    <a:gd name="connsiteY19" fmla="*/ 19390 h 197725"/>
                    <a:gd name="connsiteX20" fmla="*/ 46958 w 153695"/>
                    <a:gd name="connsiteY20" fmla="*/ 16913 h 197725"/>
                    <a:gd name="connsiteX21" fmla="*/ 116160 w 153695"/>
                    <a:gd name="connsiteY21" fmla="*/ 2052 h 197725"/>
                    <a:gd name="connsiteX22" fmla="*/ 124810 w 153695"/>
                    <a:gd name="connsiteY22" fmla="*/ 814 h 19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53695" h="197725">
                      <a:moveTo>
                        <a:pt x="122264" y="13283"/>
                      </a:moveTo>
                      <a:cubicBezTo>
                        <a:pt x="112399" y="20702"/>
                        <a:pt x="85268" y="35539"/>
                        <a:pt x="44572" y="28120"/>
                      </a:cubicBezTo>
                      <a:cubicBezTo>
                        <a:pt x="43339" y="28120"/>
                        <a:pt x="40872" y="29357"/>
                        <a:pt x="38406" y="30593"/>
                      </a:cubicBezTo>
                      <a:cubicBezTo>
                        <a:pt x="37173" y="30593"/>
                        <a:pt x="35939" y="30593"/>
                        <a:pt x="34706" y="31830"/>
                      </a:cubicBezTo>
                      <a:cubicBezTo>
                        <a:pt x="28540" y="33066"/>
                        <a:pt x="22374" y="34302"/>
                        <a:pt x="17441" y="36775"/>
                      </a:cubicBezTo>
                      <a:cubicBezTo>
                        <a:pt x="21141" y="42957"/>
                        <a:pt x="26074" y="49139"/>
                        <a:pt x="33473" y="61504"/>
                      </a:cubicBezTo>
                      <a:cubicBezTo>
                        <a:pt x="50738" y="87468"/>
                        <a:pt x="74169" y="127034"/>
                        <a:pt x="93900" y="170308"/>
                      </a:cubicBezTo>
                      <a:lnTo>
                        <a:pt x="139529" y="21938"/>
                      </a:lnTo>
                      <a:close/>
                      <a:moveTo>
                        <a:pt x="124810" y="814"/>
                      </a:moveTo>
                      <a:lnTo>
                        <a:pt x="149525" y="14436"/>
                      </a:lnTo>
                      <a:cubicBezTo>
                        <a:pt x="153232" y="15675"/>
                        <a:pt x="154468" y="19390"/>
                        <a:pt x="153232" y="21867"/>
                      </a:cubicBezTo>
                      <a:lnTo>
                        <a:pt x="101331" y="192771"/>
                      </a:lnTo>
                      <a:cubicBezTo>
                        <a:pt x="100095" y="195248"/>
                        <a:pt x="98860" y="197725"/>
                        <a:pt x="95152" y="197725"/>
                      </a:cubicBezTo>
                      <a:cubicBezTo>
                        <a:pt x="92681" y="197725"/>
                        <a:pt x="90209" y="195248"/>
                        <a:pt x="90209" y="192771"/>
                      </a:cubicBezTo>
                      <a:cubicBezTo>
                        <a:pt x="69202" y="144472"/>
                        <a:pt x="42015" y="98650"/>
                        <a:pt x="22244" y="70166"/>
                      </a:cubicBezTo>
                      <a:cubicBezTo>
                        <a:pt x="12358" y="52828"/>
                        <a:pt x="7415" y="46636"/>
                        <a:pt x="1236" y="40444"/>
                      </a:cubicBezTo>
                      <a:cubicBezTo>
                        <a:pt x="0" y="39205"/>
                        <a:pt x="0" y="36728"/>
                        <a:pt x="0" y="35490"/>
                      </a:cubicBezTo>
                      <a:cubicBezTo>
                        <a:pt x="1236" y="33013"/>
                        <a:pt x="1236" y="31775"/>
                        <a:pt x="3707" y="30536"/>
                      </a:cubicBezTo>
                      <a:cubicBezTo>
                        <a:pt x="12358" y="25582"/>
                        <a:pt x="21008" y="21867"/>
                        <a:pt x="30894" y="20629"/>
                      </a:cubicBezTo>
                      <a:cubicBezTo>
                        <a:pt x="32130" y="19390"/>
                        <a:pt x="33365" y="19390"/>
                        <a:pt x="34601" y="19390"/>
                      </a:cubicBezTo>
                      <a:cubicBezTo>
                        <a:pt x="38308" y="18152"/>
                        <a:pt x="42015" y="15675"/>
                        <a:pt x="46958" y="16913"/>
                      </a:cubicBezTo>
                      <a:cubicBezTo>
                        <a:pt x="91445" y="24344"/>
                        <a:pt x="116160" y="3291"/>
                        <a:pt x="116160" y="2052"/>
                      </a:cubicBezTo>
                      <a:cubicBezTo>
                        <a:pt x="118631" y="-425"/>
                        <a:pt x="122339" y="-425"/>
                        <a:pt x="124810" y="8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00B83DEC-C3FE-E341-946C-C3F76F362D11}"/>
                    </a:ext>
                  </a:extLst>
                </p:cNvPr>
                <p:cNvSpPr/>
                <p:nvPr/>
              </p:nvSpPr>
              <p:spPr>
                <a:xfrm>
                  <a:off x="7478491" y="7001316"/>
                  <a:ext cx="414849" cy="4087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4" h="329">
                      <a:moveTo>
                        <a:pt x="108" y="6"/>
                      </a:moveTo>
                      <a:cubicBezTo>
                        <a:pt x="108" y="6"/>
                        <a:pt x="28" y="-17"/>
                        <a:pt x="3" y="28"/>
                      </a:cubicBezTo>
                      <a:cubicBezTo>
                        <a:pt x="-29" y="85"/>
                        <a:pt x="218" y="329"/>
                        <a:pt x="218" y="329"/>
                      </a:cubicBezTo>
                      <a:cubicBezTo>
                        <a:pt x="218" y="329"/>
                        <a:pt x="268" y="257"/>
                        <a:pt x="334" y="247"/>
                      </a:cubicBezTo>
                      <a:cubicBezTo>
                        <a:pt x="334" y="247"/>
                        <a:pt x="227" y="258"/>
                        <a:pt x="108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5" name="Freeform 904">
                  <a:extLst>
                    <a:ext uri="{FF2B5EF4-FFF2-40B4-BE49-F238E27FC236}">
                      <a16:creationId xmlns:a16="http://schemas.microsoft.com/office/drawing/2014/main" id="{79918ECE-603A-7247-9E1B-B265BC515C56}"/>
                    </a:ext>
                  </a:extLst>
                </p:cNvPr>
                <p:cNvSpPr/>
                <p:nvPr/>
              </p:nvSpPr>
              <p:spPr>
                <a:xfrm>
                  <a:off x="7470632" y="6993519"/>
                  <a:ext cx="427691" cy="421546"/>
                </a:xfrm>
                <a:custGeom>
                  <a:avLst/>
                  <a:gdLst>
                    <a:gd name="connsiteX0" fmla="*/ 86101 w 427691"/>
                    <a:gd name="connsiteY0" fmla="*/ 12782 h 421546"/>
                    <a:gd name="connsiteX1" fmla="*/ 15326 w 427691"/>
                    <a:gd name="connsiteY1" fmla="*/ 46324 h 421546"/>
                    <a:gd name="connsiteX2" fmla="*/ 134527 w 427691"/>
                    <a:gd name="connsiteY2" fmla="*/ 251301 h 421546"/>
                    <a:gd name="connsiteX3" fmla="*/ 277320 w 427691"/>
                    <a:gd name="connsiteY3" fmla="*/ 405344 h 421546"/>
                    <a:gd name="connsiteX4" fmla="*/ 389071 w 427691"/>
                    <a:gd name="connsiteY4" fmla="*/ 315900 h 421546"/>
                    <a:gd name="connsiteX5" fmla="*/ 135769 w 427691"/>
                    <a:gd name="connsiteY5" fmla="*/ 20236 h 421546"/>
                    <a:gd name="connsiteX6" fmla="*/ 86101 w 427691"/>
                    <a:gd name="connsiteY6" fmla="*/ 12782 h 421546"/>
                    <a:gd name="connsiteX7" fmla="*/ 84386 w 427691"/>
                    <a:gd name="connsiteY7" fmla="*/ 9 h 421546"/>
                    <a:gd name="connsiteX8" fmla="*/ 143234 w 427691"/>
                    <a:gd name="connsiteY8" fmla="*/ 7776 h 421546"/>
                    <a:gd name="connsiteX9" fmla="*/ 146960 w 427691"/>
                    <a:gd name="connsiteY9" fmla="*/ 11503 h 421546"/>
                    <a:gd name="connsiteX10" fmla="*/ 420238 w 427691"/>
                    <a:gd name="connsiteY10" fmla="*/ 308474 h 421546"/>
                    <a:gd name="connsiteX11" fmla="*/ 427691 w 427691"/>
                    <a:gd name="connsiteY11" fmla="*/ 313444 h 421546"/>
                    <a:gd name="connsiteX12" fmla="*/ 422723 w 427691"/>
                    <a:gd name="connsiteY12" fmla="*/ 320899 h 421546"/>
                    <a:gd name="connsiteX13" fmla="*/ 283599 w 427691"/>
                    <a:gd name="connsiteY13" fmla="*/ 419061 h 421546"/>
                    <a:gd name="connsiteX14" fmla="*/ 278631 w 427691"/>
                    <a:gd name="connsiteY14" fmla="*/ 421546 h 421546"/>
                    <a:gd name="connsiteX15" fmla="*/ 277388 w 427691"/>
                    <a:gd name="connsiteY15" fmla="*/ 421546 h 421546"/>
                    <a:gd name="connsiteX16" fmla="*/ 273662 w 427691"/>
                    <a:gd name="connsiteY16" fmla="*/ 419061 h 421546"/>
                    <a:gd name="connsiteX17" fmla="*/ 4111 w 427691"/>
                    <a:gd name="connsiteY17" fmla="*/ 38839 h 421546"/>
                    <a:gd name="connsiteX18" fmla="*/ 84386 w 427691"/>
                    <a:gd name="connsiteY18" fmla="*/ 9 h 42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7691" h="421546">
                      <a:moveTo>
                        <a:pt x="86101" y="12782"/>
                      </a:moveTo>
                      <a:cubicBezTo>
                        <a:pt x="60026" y="12782"/>
                        <a:pt x="28984" y="20236"/>
                        <a:pt x="15326" y="46324"/>
                      </a:cubicBezTo>
                      <a:cubicBezTo>
                        <a:pt x="6634" y="59989"/>
                        <a:pt x="11601" y="105954"/>
                        <a:pt x="134527" y="251301"/>
                      </a:cubicBezTo>
                      <a:cubicBezTo>
                        <a:pt x="194128" y="322111"/>
                        <a:pt x="258695" y="386710"/>
                        <a:pt x="277320" y="405344"/>
                      </a:cubicBezTo>
                      <a:cubicBezTo>
                        <a:pt x="290979" y="386710"/>
                        <a:pt x="333196" y="337019"/>
                        <a:pt x="389071" y="315900"/>
                      </a:cubicBezTo>
                      <a:cubicBezTo>
                        <a:pt x="339404" y="299750"/>
                        <a:pt x="241311" y="241363"/>
                        <a:pt x="135769" y="20236"/>
                      </a:cubicBezTo>
                      <a:cubicBezTo>
                        <a:pt x="129560" y="17751"/>
                        <a:pt x="108452" y="12782"/>
                        <a:pt x="86101" y="12782"/>
                      </a:cubicBezTo>
                      <a:close/>
                      <a:moveTo>
                        <a:pt x="84386" y="9"/>
                      </a:moveTo>
                      <a:cubicBezTo>
                        <a:pt x="114353" y="-301"/>
                        <a:pt x="140750" y="7155"/>
                        <a:pt x="143234" y="7776"/>
                      </a:cubicBezTo>
                      <a:cubicBezTo>
                        <a:pt x="144476" y="9018"/>
                        <a:pt x="145718" y="9018"/>
                        <a:pt x="146960" y="11503"/>
                      </a:cubicBezTo>
                      <a:cubicBezTo>
                        <a:pt x="289810" y="314687"/>
                        <a:pt x="418996" y="308474"/>
                        <a:pt x="420238" y="308474"/>
                      </a:cubicBezTo>
                      <a:cubicBezTo>
                        <a:pt x="425207" y="307231"/>
                        <a:pt x="427691" y="310959"/>
                        <a:pt x="427691" y="313444"/>
                      </a:cubicBezTo>
                      <a:cubicBezTo>
                        <a:pt x="427691" y="317172"/>
                        <a:pt x="426449" y="319657"/>
                        <a:pt x="422723" y="320899"/>
                      </a:cubicBezTo>
                      <a:cubicBezTo>
                        <a:pt x="343224" y="332082"/>
                        <a:pt x="283599" y="417819"/>
                        <a:pt x="283599" y="419061"/>
                      </a:cubicBezTo>
                      <a:cubicBezTo>
                        <a:pt x="282357" y="420304"/>
                        <a:pt x="281115" y="421546"/>
                        <a:pt x="278631" y="421546"/>
                      </a:cubicBezTo>
                      <a:lnTo>
                        <a:pt x="277388" y="421546"/>
                      </a:lnTo>
                      <a:cubicBezTo>
                        <a:pt x="276146" y="421546"/>
                        <a:pt x="274904" y="421546"/>
                        <a:pt x="273662" y="419061"/>
                      </a:cubicBezTo>
                      <a:cubicBezTo>
                        <a:pt x="241366" y="389240"/>
                        <a:pt x="-36881" y="112150"/>
                        <a:pt x="4111" y="38839"/>
                      </a:cubicBezTo>
                      <a:cubicBezTo>
                        <a:pt x="20880" y="8397"/>
                        <a:pt x="54419" y="320"/>
                        <a:pt x="84386" y="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3EB66A53-7EF4-1745-8CA1-41E60C9781A3}"/>
                    </a:ext>
                  </a:extLst>
                </p:cNvPr>
                <p:cNvSpPr/>
                <p:nvPr/>
              </p:nvSpPr>
              <p:spPr>
                <a:xfrm>
                  <a:off x="7899569" y="7034965"/>
                  <a:ext cx="205556" cy="338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273">
                      <a:moveTo>
                        <a:pt x="0" y="219"/>
                      </a:moveTo>
                      <a:cubicBezTo>
                        <a:pt x="0" y="219"/>
                        <a:pt x="88" y="230"/>
                        <a:pt x="105" y="273"/>
                      </a:cubicBezTo>
                      <a:cubicBezTo>
                        <a:pt x="105" y="273"/>
                        <a:pt x="181" y="145"/>
                        <a:pt x="164" y="41"/>
                      </a:cubicBezTo>
                      <a:cubicBezTo>
                        <a:pt x="159" y="15"/>
                        <a:pt x="136" y="-2"/>
                        <a:pt x="99" y="0"/>
                      </a:cubicBezTo>
                      <a:lnTo>
                        <a:pt x="88" y="40"/>
                      </a:lnTo>
                      <a:cubicBezTo>
                        <a:pt x="88" y="40"/>
                        <a:pt x="66" y="212"/>
                        <a:pt x="0" y="2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6" name="Freeform 905">
                  <a:extLst>
                    <a:ext uri="{FF2B5EF4-FFF2-40B4-BE49-F238E27FC236}">
                      <a16:creationId xmlns:a16="http://schemas.microsoft.com/office/drawing/2014/main" id="{2F65DF98-91F9-544F-A149-1F260292B306}"/>
                    </a:ext>
                  </a:extLst>
                </p:cNvPr>
                <p:cNvSpPr/>
                <p:nvPr/>
              </p:nvSpPr>
              <p:spPr>
                <a:xfrm>
                  <a:off x="7893340" y="7027299"/>
                  <a:ext cx="218773" cy="354116"/>
                </a:xfrm>
                <a:custGeom>
                  <a:avLst/>
                  <a:gdLst>
                    <a:gd name="connsiteX0" fmla="*/ 133815 w 218773"/>
                    <a:gd name="connsiteY0" fmla="*/ 13896 h 354116"/>
                    <a:gd name="connsiteX1" fmla="*/ 121447 w 218773"/>
                    <a:gd name="connsiteY1" fmla="*/ 57345 h 354116"/>
                    <a:gd name="connsiteX2" fmla="*/ 32390 w 218773"/>
                    <a:gd name="connsiteY2" fmla="*/ 277069 h 354116"/>
                    <a:gd name="connsiteX3" fmla="*/ 136289 w 218773"/>
                    <a:gd name="connsiteY3" fmla="*/ 332931 h 354116"/>
                    <a:gd name="connsiteX4" fmla="*/ 203081 w 218773"/>
                    <a:gd name="connsiteY4" fmla="*/ 59827 h 354116"/>
                    <a:gd name="connsiteX5" fmla="*/ 133815 w 218773"/>
                    <a:gd name="connsiteY5" fmla="*/ 13896 h 354116"/>
                    <a:gd name="connsiteX6" fmla="*/ 127592 w 218773"/>
                    <a:gd name="connsiteY6" fmla="*/ 187 h 354116"/>
                    <a:gd name="connsiteX7" fmla="*/ 215543 w 218773"/>
                    <a:gd name="connsiteY7" fmla="*/ 58554 h 354116"/>
                    <a:gd name="connsiteX8" fmla="*/ 188290 w 218773"/>
                    <a:gd name="connsiteY8" fmla="*/ 254768 h 354116"/>
                    <a:gd name="connsiteX9" fmla="*/ 142457 w 218773"/>
                    <a:gd name="connsiteY9" fmla="*/ 350391 h 354116"/>
                    <a:gd name="connsiteX10" fmla="*/ 136263 w 218773"/>
                    <a:gd name="connsiteY10" fmla="*/ 354116 h 354116"/>
                    <a:gd name="connsiteX11" fmla="*/ 131308 w 218773"/>
                    <a:gd name="connsiteY11" fmla="*/ 350391 h 354116"/>
                    <a:gd name="connsiteX12" fmla="*/ 6194 w 218773"/>
                    <a:gd name="connsiteY12" fmla="*/ 285814 h 354116"/>
                    <a:gd name="connsiteX13" fmla="*/ 0 w 218773"/>
                    <a:gd name="connsiteY13" fmla="*/ 279605 h 354116"/>
                    <a:gd name="connsiteX14" fmla="*/ 6194 w 218773"/>
                    <a:gd name="connsiteY14" fmla="*/ 273396 h 354116"/>
                    <a:gd name="connsiteX15" fmla="*/ 109010 w 218773"/>
                    <a:gd name="connsiteY15" fmla="*/ 56071 h 354116"/>
                    <a:gd name="connsiteX16" fmla="*/ 109010 w 218773"/>
                    <a:gd name="connsiteY16" fmla="*/ 54829 h 354116"/>
                    <a:gd name="connsiteX17" fmla="*/ 121398 w 218773"/>
                    <a:gd name="connsiteY17" fmla="*/ 5155 h 354116"/>
                    <a:gd name="connsiteX18" fmla="*/ 127592 w 218773"/>
                    <a:gd name="connsiteY18" fmla="*/ 187 h 35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8773" h="354116">
                      <a:moveTo>
                        <a:pt x="133815" y="13896"/>
                      </a:moveTo>
                      <a:lnTo>
                        <a:pt x="121447" y="57345"/>
                      </a:lnTo>
                      <a:cubicBezTo>
                        <a:pt x="120210" y="71000"/>
                        <a:pt x="96709" y="236103"/>
                        <a:pt x="32390" y="277069"/>
                      </a:cubicBezTo>
                      <a:cubicBezTo>
                        <a:pt x="63313" y="284517"/>
                        <a:pt x="115262" y="299414"/>
                        <a:pt x="136289" y="332931"/>
                      </a:cubicBezTo>
                      <a:cubicBezTo>
                        <a:pt x="157316" y="295690"/>
                        <a:pt x="220398" y="166586"/>
                        <a:pt x="203081" y="59827"/>
                      </a:cubicBezTo>
                      <a:cubicBezTo>
                        <a:pt x="198134" y="30034"/>
                        <a:pt x="172159" y="12655"/>
                        <a:pt x="133815" y="13896"/>
                      </a:cubicBezTo>
                      <a:close/>
                      <a:moveTo>
                        <a:pt x="127592" y="187"/>
                      </a:moveTo>
                      <a:cubicBezTo>
                        <a:pt x="175903" y="-2297"/>
                        <a:pt x="209349" y="20057"/>
                        <a:pt x="215543" y="58554"/>
                      </a:cubicBezTo>
                      <a:cubicBezTo>
                        <a:pt x="226692" y="125615"/>
                        <a:pt x="206872" y="201368"/>
                        <a:pt x="188290" y="254768"/>
                      </a:cubicBezTo>
                      <a:cubicBezTo>
                        <a:pt x="165993" y="309409"/>
                        <a:pt x="142457" y="350391"/>
                        <a:pt x="142457" y="350391"/>
                      </a:cubicBezTo>
                      <a:cubicBezTo>
                        <a:pt x="141218" y="352874"/>
                        <a:pt x="139979" y="354116"/>
                        <a:pt x="136263" y="354116"/>
                      </a:cubicBezTo>
                      <a:cubicBezTo>
                        <a:pt x="135024" y="354116"/>
                        <a:pt x="132547" y="352874"/>
                        <a:pt x="131308" y="350391"/>
                      </a:cubicBezTo>
                      <a:cubicBezTo>
                        <a:pt x="110249" y="299475"/>
                        <a:pt x="6194" y="285814"/>
                        <a:pt x="6194" y="285814"/>
                      </a:cubicBezTo>
                      <a:cubicBezTo>
                        <a:pt x="2478" y="285814"/>
                        <a:pt x="0" y="282089"/>
                        <a:pt x="0" y="279605"/>
                      </a:cubicBezTo>
                      <a:cubicBezTo>
                        <a:pt x="0" y="277121"/>
                        <a:pt x="2478" y="273396"/>
                        <a:pt x="6194" y="273396"/>
                      </a:cubicBezTo>
                      <a:cubicBezTo>
                        <a:pt x="68132" y="265944"/>
                        <a:pt x="101578" y="114438"/>
                        <a:pt x="109010" y="56071"/>
                      </a:cubicBezTo>
                      <a:lnTo>
                        <a:pt x="109010" y="54829"/>
                      </a:lnTo>
                      <a:lnTo>
                        <a:pt x="121398" y="5155"/>
                      </a:lnTo>
                      <a:cubicBezTo>
                        <a:pt x="122637" y="2671"/>
                        <a:pt x="125114" y="187"/>
                        <a:pt x="127592" y="1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CF53078F-7258-DC4F-9BFB-0FDD7D71D045}"/>
                    </a:ext>
                  </a:extLst>
                </p:cNvPr>
                <p:cNvSpPr/>
                <p:nvPr/>
              </p:nvSpPr>
              <p:spPr>
                <a:xfrm>
                  <a:off x="7777481" y="7363969"/>
                  <a:ext cx="140774" cy="9296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" h="747">
                      <a:moveTo>
                        <a:pt x="109" y="747"/>
                      </a:moveTo>
                      <a:cubicBezTo>
                        <a:pt x="106" y="747"/>
                        <a:pt x="103" y="744"/>
                        <a:pt x="103" y="741"/>
                      </a:cubicBezTo>
                      <a:cubicBezTo>
                        <a:pt x="103" y="736"/>
                        <a:pt x="103" y="276"/>
                        <a:pt x="77" y="165"/>
                      </a:cubicBezTo>
                      <a:cubicBezTo>
                        <a:pt x="60" y="96"/>
                        <a:pt x="1" y="9"/>
                        <a:pt x="1" y="8"/>
                      </a:cubicBezTo>
                      <a:cubicBezTo>
                        <a:pt x="-1" y="6"/>
                        <a:pt x="-1" y="2"/>
                        <a:pt x="2" y="1"/>
                      </a:cubicBezTo>
                      <a:cubicBezTo>
                        <a:pt x="4" y="-1"/>
                        <a:pt x="7" y="0"/>
                        <a:pt x="9" y="2"/>
                      </a:cubicBezTo>
                      <a:cubicBezTo>
                        <a:pt x="12" y="6"/>
                        <a:pt x="70" y="91"/>
                        <a:pt x="87" y="163"/>
                      </a:cubicBezTo>
                      <a:cubicBezTo>
                        <a:pt x="114" y="275"/>
                        <a:pt x="114" y="722"/>
                        <a:pt x="114" y="741"/>
                      </a:cubicBezTo>
                      <a:cubicBezTo>
                        <a:pt x="114" y="744"/>
                        <a:pt x="112" y="747"/>
                        <a:pt x="109" y="7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F99EF696-6722-8D4B-ADBF-51380FEF1D43}"/>
                    </a:ext>
                  </a:extLst>
                </p:cNvPr>
                <p:cNvSpPr/>
                <p:nvPr/>
              </p:nvSpPr>
              <p:spPr>
                <a:xfrm>
                  <a:off x="8370478" y="8023224"/>
                  <a:ext cx="0" cy="4062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327">
                      <a:moveTo>
                        <a:pt x="0" y="327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F420A65E-EF54-4A45-B13F-9974A355CFD3}"/>
                    </a:ext>
                  </a:extLst>
                </p:cNvPr>
                <p:cNvSpPr/>
                <p:nvPr/>
              </p:nvSpPr>
              <p:spPr>
                <a:xfrm>
                  <a:off x="8364249" y="8016993"/>
                  <a:ext cx="11212" cy="4187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" h="337">
                      <a:moveTo>
                        <a:pt x="5" y="337"/>
                      </a:moveTo>
                      <a:cubicBezTo>
                        <a:pt x="2" y="337"/>
                        <a:pt x="0" y="335"/>
                        <a:pt x="0" y="332"/>
                      </a:cubicBezTo>
                      <a:lnTo>
                        <a:pt x="0" y="5"/>
                      </a:ln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8" y="0"/>
                        <a:pt x="10" y="3"/>
                        <a:pt x="10" y="5"/>
                      </a:cubicBezTo>
                      <a:lnTo>
                        <a:pt x="10" y="332"/>
                      </a:lnTo>
                      <a:cubicBezTo>
                        <a:pt x="10" y="335"/>
                        <a:pt x="8" y="337"/>
                        <a:pt x="5" y="3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5DE4B7A3-CCDB-E84C-90BB-6B840B813BD5}"/>
                    </a:ext>
                  </a:extLst>
                </p:cNvPr>
                <p:cNvSpPr/>
                <p:nvPr/>
              </p:nvSpPr>
              <p:spPr>
                <a:xfrm>
                  <a:off x="7933205" y="7341537"/>
                  <a:ext cx="66027" cy="2106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170">
                      <a:moveTo>
                        <a:pt x="0" y="170"/>
                      </a:move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D7FBEFE-961A-784D-A67F-5813D610841F}"/>
                    </a:ext>
                  </a:extLst>
                </p:cNvPr>
                <p:cNvSpPr/>
                <p:nvPr/>
              </p:nvSpPr>
              <p:spPr>
                <a:xfrm>
                  <a:off x="7925730" y="7335306"/>
                  <a:ext cx="80976" cy="2243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" h="181">
                      <a:moveTo>
                        <a:pt x="6" y="181"/>
                      </a:moveTo>
                      <a:cubicBezTo>
                        <a:pt x="5" y="181"/>
                        <a:pt x="4" y="181"/>
                        <a:pt x="4" y="181"/>
                      </a:cubicBezTo>
                      <a:cubicBezTo>
                        <a:pt x="1" y="180"/>
                        <a:pt x="0" y="177"/>
                        <a:pt x="0" y="174"/>
                      </a:cubicBezTo>
                      <a:lnTo>
                        <a:pt x="55" y="4"/>
                      </a:lnTo>
                      <a:cubicBezTo>
                        <a:pt x="56" y="1"/>
                        <a:pt x="59" y="-1"/>
                        <a:pt x="62" y="0"/>
                      </a:cubicBezTo>
                      <a:cubicBezTo>
                        <a:pt x="65" y="1"/>
                        <a:pt x="66" y="4"/>
                        <a:pt x="66" y="7"/>
                      </a:cubicBezTo>
                      <a:lnTo>
                        <a:pt x="11" y="177"/>
                      </a:lnTo>
                      <a:cubicBezTo>
                        <a:pt x="10" y="180"/>
                        <a:pt x="7" y="181"/>
                        <a:pt x="6" y="1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48EA2A0A-3537-DB45-9D27-BAE9B3930874}"/>
                    </a:ext>
                  </a:extLst>
                </p:cNvPr>
                <p:cNvSpPr/>
                <p:nvPr/>
              </p:nvSpPr>
              <p:spPr>
                <a:xfrm>
                  <a:off x="8341821" y="8272470"/>
                  <a:ext cx="693906" cy="270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8" h="218">
                      <a:moveTo>
                        <a:pt x="126" y="195"/>
                      </a:moveTo>
                      <a:cubicBezTo>
                        <a:pt x="144" y="202"/>
                        <a:pt x="222" y="235"/>
                        <a:pt x="280" y="208"/>
                      </a:cubicBezTo>
                      <a:cubicBezTo>
                        <a:pt x="328" y="186"/>
                        <a:pt x="362" y="148"/>
                        <a:pt x="362" y="148"/>
                      </a:cubicBezTo>
                      <a:cubicBezTo>
                        <a:pt x="362" y="148"/>
                        <a:pt x="403" y="183"/>
                        <a:pt x="456" y="201"/>
                      </a:cubicBezTo>
                      <a:cubicBezTo>
                        <a:pt x="524" y="224"/>
                        <a:pt x="520" y="185"/>
                        <a:pt x="520" y="185"/>
                      </a:cubicBezTo>
                      <a:cubicBezTo>
                        <a:pt x="520" y="185"/>
                        <a:pt x="550" y="192"/>
                        <a:pt x="554" y="178"/>
                      </a:cubicBezTo>
                      <a:cubicBezTo>
                        <a:pt x="563" y="154"/>
                        <a:pt x="541" y="132"/>
                        <a:pt x="541" y="132"/>
                      </a:cubicBezTo>
                      <a:cubicBezTo>
                        <a:pt x="568" y="131"/>
                        <a:pt x="562" y="108"/>
                        <a:pt x="531" y="82"/>
                      </a:cubicBezTo>
                      <a:cubicBezTo>
                        <a:pt x="438" y="7"/>
                        <a:pt x="389" y="1"/>
                        <a:pt x="352" y="0"/>
                      </a:cubicBezTo>
                      <a:cubicBezTo>
                        <a:pt x="333" y="0"/>
                        <a:pt x="227" y="31"/>
                        <a:pt x="180" y="46"/>
                      </a:cubicBezTo>
                      <a:cubicBezTo>
                        <a:pt x="165" y="51"/>
                        <a:pt x="149" y="53"/>
                        <a:pt x="133" y="52"/>
                      </a:cubicBezTo>
                      <a:lnTo>
                        <a:pt x="120" y="51"/>
                      </a:lnTo>
                      <a:lnTo>
                        <a:pt x="35" y="39"/>
                      </a:lnTo>
                      <a:cubicBezTo>
                        <a:pt x="23" y="56"/>
                        <a:pt x="-9" y="102"/>
                        <a:pt x="2" y="19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7" name="Freeform 906">
                  <a:extLst>
                    <a:ext uri="{FF2B5EF4-FFF2-40B4-BE49-F238E27FC236}">
                      <a16:creationId xmlns:a16="http://schemas.microsoft.com/office/drawing/2014/main" id="{BFA57647-2097-724C-AC19-C9C1516C4A53}"/>
                    </a:ext>
                  </a:extLst>
                </p:cNvPr>
                <p:cNvSpPr/>
                <p:nvPr/>
              </p:nvSpPr>
              <p:spPr>
                <a:xfrm>
                  <a:off x="8335192" y="8266208"/>
                  <a:ext cx="707773" cy="284171"/>
                </a:xfrm>
                <a:custGeom>
                  <a:avLst/>
                  <a:gdLst>
                    <a:gd name="connsiteX0" fmla="*/ 445609 w 707773"/>
                    <a:gd name="connsiteY0" fmla="*/ 13740 h 284171"/>
                    <a:gd name="connsiteX1" fmla="*/ 232967 w 707773"/>
                    <a:gd name="connsiteY1" fmla="*/ 70790 h 284171"/>
                    <a:gd name="connsiteX2" fmla="*/ 173278 w 707773"/>
                    <a:gd name="connsiteY2" fmla="*/ 78231 h 284171"/>
                    <a:gd name="connsiteX3" fmla="*/ 157113 w 707773"/>
                    <a:gd name="connsiteY3" fmla="*/ 75751 h 284171"/>
                    <a:gd name="connsiteX4" fmla="*/ 55144 w 707773"/>
                    <a:gd name="connsiteY4" fmla="*/ 62108 h 284171"/>
                    <a:gd name="connsiteX5" fmla="*/ 16595 w 707773"/>
                    <a:gd name="connsiteY5" fmla="*/ 241938 h 284171"/>
                    <a:gd name="connsiteX6" fmla="*/ 164574 w 707773"/>
                    <a:gd name="connsiteY6" fmla="*/ 241938 h 284171"/>
                    <a:gd name="connsiteX7" fmla="*/ 165817 w 707773"/>
                    <a:gd name="connsiteY7" fmla="*/ 241938 h 284171"/>
                    <a:gd name="connsiteX8" fmla="*/ 169548 w 707773"/>
                    <a:gd name="connsiteY8" fmla="*/ 243178 h 284171"/>
                    <a:gd name="connsiteX9" fmla="*/ 353588 w 707773"/>
                    <a:gd name="connsiteY9" fmla="*/ 258061 h 284171"/>
                    <a:gd name="connsiteX10" fmla="*/ 453070 w 707773"/>
                    <a:gd name="connsiteY10" fmla="*/ 186129 h 284171"/>
                    <a:gd name="connsiteX11" fmla="*/ 463018 w 707773"/>
                    <a:gd name="connsiteY11" fmla="*/ 184889 h 284171"/>
                    <a:gd name="connsiteX12" fmla="*/ 577422 w 707773"/>
                    <a:gd name="connsiteY12" fmla="*/ 249379 h 284171"/>
                    <a:gd name="connsiteX13" fmla="*/ 640841 w 707773"/>
                    <a:gd name="connsiteY13" fmla="*/ 251860 h 284171"/>
                    <a:gd name="connsiteX14" fmla="*/ 647059 w 707773"/>
                    <a:gd name="connsiteY14" fmla="*/ 236977 h 284171"/>
                    <a:gd name="connsiteX15" fmla="*/ 649546 w 707773"/>
                    <a:gd name="connsiteY15" fmla="*/ 232017 h 284171"/>
                    <a:gd name="connsiteX16" fmla="*/ 654520 w 707773"/>
                    <a:gd name="connsiteY16" fmla="*/ 229536 h 284171"/>
                    <a:gd name="connsiteX17" fmla="*/ 691825 w 707773"/>
                    <a:gd name="connsiteY17" fmla="*/ 224575 h 284171"/>
                    <a:gd name="connsiteX18" fmla="*/ 675660 w 707773"/>
                    <a:gd name="connsiteY18" fmla="*/ 174967 h 284171"/>
                    <a:gd name="connsiteX19" fmla="*/ 674416 w 707773"/>
                    <a:gd name="connsiteY19" fmla="*/ 167526 h 284171"/>
                    <a:gd name="connsiteX20" fmla="*/ 679390 w 707773"/>
                    <a:gd name="connsiteY20" fmla="*/ 163805 h 284171"/>
                    <a:gd name="connsiteX21" fmla="*/ 695556 w 707773"/>
                    <a:gd name="connsiteY21" fmla="*/ 157604 h 284171"/>
                    <a:gd name="connsiteX22" fmla="*/ 664468 w 707773"/>
                    <a:gd name="connsiteY22" fmla="*/ 112957 h 284171"/>
                    <a:gd name="connsiteX23" fmla="*/ 445609 w 707773"/>
                    <a:gd name="connsiteY23" fmla="*/ 13740 h 284171"/>
                    <a:gd name="connsiteX24" fmla="*/ 445610 w 707773"/>
                    <a:gd name="connsiteY24" fmla="*/ 31 h 284171"/>
                    <a:gd name="connsiteX25" fmla="*/ 670702 w 707773"/>
                    <a:gd name="connsiteY25" fmla="*/ 103016 h 284171"/>
                    <a:gd name="connsiteX26" fmla="*/ 706766 w 707773"/>
                    <a:gd name="connsiteY26" fmla="*/ 161333 h 284171"/>
                    <a:gd name="connsiteX27" fmla="*/ 691843 w 707773"/>
                    <a:gd name="connsiteY27" fmla="*/ 174982 h 284171"/>
                    <a:gd name="connsiteX28" fmla="*/ 701792 w 707773"/>
                    <a:gd name="connsiteY28" fmla="*/ 228336 h 284171"/>
                    <a:gd name="connsiteX29" fmla="*/ 658266 w 707773"/>
                    <a:gd name="connsiteY29" fmla="*/ 243225 h 284171"/>
                    <a:gd name="connsiteX30" fmla="*/ 648317 w 707773"/>
                    <a:gd name="connsiteY30" fmla="*/ 263078 h 284171"/>
                    <a:gd name="connsiteX31" fmla="*/ 571214 w 707773"/>
                    <a:gd name="connsiteY31" fmla="*/ 261837 h 284171"/>
                    <a:gd name="connsiteX32" fmla="*/ 456802 w 707773"/>
                    <a:gd name="connsiteY32" fmla="*/ 198557 h 284171"/>
                    <a:gd name="connsiteX33" fmla="*/ 357314 w 707773"/>
                    <a:gd name="connsiteY33" fmla="*/ 270522 h 284171"/>
                    <a:gd name="connsiteX34" fmla="*/ 290159 w 707773"/>
                    <a:gd name="connsiteY34" fmla="*/ 284171 h 284171"/>
                    <a:gd name="connsiteX35" fmla="*/ 163312 w 707773"/>
                    <a:gd name="connsiteY35" fmla="*/ 255633 h 284171"/>
                    <a:gd name="connsiteX36" fmla="*/ 162068 w 707773"/>
                    <a:gd name="connsiteY36" fmla="*/ 255633 h 284171"/>
                    <a:gd name="connsiteX37" fmla="*/ 9105 w 707773"/>
                    <a:gd name="connsiteY37" fmla="*/ 255633 h 284171"/>
                    <a:gd name="connsiteX38" fmla="*/ 2887 w 707773"/>
                    <a:gd name="connsiteY38" fmla="*/ 249429 h 284171"/>
                    <a:gd name="connsiteX39" fmla="*/ 42683 w 707773"/>
                    <a:gd name="connsiteY39" fmla="*/ 52144 h 284171"/>
                    <a:gd name="connsiteX40" fmla="*/ 43926 w 707773"/>
                    <a:gd name="connsiteY40" fmla="*/ 49663 h 284171"/>
                    <a:gd name="connsiteX41" fmla="*/ 51388 w 707773"/>
                    <a:gd name="connsiteY41" fmla="*/ 48422 h 284171"/>
                    <a:gd name="connsiteX42" fmla="*/ 157094 w 707773"/>
                    <a:gd name="connsiteY42" fmla="*/ 63311 h 284171"/>
                    <a:gd name="connsiteX43" fmla="*/ 173261 w 707773"/>
                    <a:gd name="connsiteY43" fmla="*/ 64552 h 284171"/>
                    <a:gd name="connsiteX44" fmla="*/ 227979 w 707773"/>
                    <a:gd name="connsiteY44" fmla="*/ 57107 h 284171"/>
                    <a:gd name="connsiteX45" fmla="*/ 445610 w 707773"/>
                    <a:gd name="connsiteY45" fmla="*/ 31 h 284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707773" h="284171">
                      <a:moveTo>
                        <a:pt x="445609" y="13740"/>
                      </a:moveTo>
                      <a:cubicBezTo>
                        <a:pt x="429443" y="12500"/>
                        <a:pt x="349858" y="33584"/>
                        <a:pt x="232967" y="70790"/>
                      </a:cubicBezTo>
                      <a:cubicBezTo>
                        <a:pt x="214314" y="75751"/>
                        <a:pt x="193175" y="78231"/>
                        <a:pt x="173278" y="78231"/>
                      </a:cubicBezTo>
                      <a:lnTo>
                        <a:pt x="157113" y="75751"/>
                      </a:lnTo>
                      <a:lnTo>
                        <a:pt x="55144" y="62108"/>
                      </a:lnTo>
                      <a:cubicBezTo>
                        <a:pt x="38979" y="85672"/>
                        <a:pt x="5404" y="139001"/>
                        <a:pt x="16595" y="241938"/>
                      </a:cubicBezTo>
                      <a:lnTo>
                        <a:pt x="164574" y="241938"/>
                      </a:lnTo>
                      <a:lnTo>
                        <a:pt x="165817" y="241938"/>
                      </a:lnTo>
                      <a:lnTo>
                        <a:pt x="169548" y="243178"/>
                      </a:lnTo>
                      <a:cubicBezTo>
                        <a:pt x="246646" y="274184"/>
                        <a:pt x="308822" y="279144"/>
                        <a:pt x="353588" y="258061"/>
                      </a:cubicBezTo>
                      <a:cubicBezTo>
                        <a:pt x="410790" y="232017"/>
                        <a:pt x="453070" y="186129"/>
                        <a:pt x="453070" y="186129"/>
                      </a:cubicBezTo>
                      <a:cubicBezTo>
                        <a:pt x="455557" y="183648"/>
                        <a:pt x="459288" y="183648"/>
                        <a:pt x="463018" y="184889"/>
                      </a:cubicBezTo>
                      <a:cubicBezTo>
                        <a:pt x="463018" y="184889"/>
                        <a:pt x="512759" y="228296"/>
                        <a:pt x="577422" y="249379"/>
                      </a:cubicBezTo>
                      <a:cubicBezTo>
                        <a:pt x="618458" y="263022"/>
                        <a:pt x="634624" y="256821"/>
                        <a:pt x="640841" y="251860"/>
                      </a:cubicBezTo>
                      <a:cubicBezTo>
                        <a:pt x="648302" y="246899"/>
                        <a:pt x="647059" y="238218"/>
                        <a:pt x="647059" y="236977"/>
                      </a:cubicBezTo>
                      <a:cubicBezTo>
                        <a:pt x="647059" y="235737"/>
                        <a:pt x="648302" y="233257"/>
                        <a:pt x="649546" y="232017"/>
                      </a:cubicBezTo>
                      <a:cubicBezTo>
                        <a:pt x="650789" y="229536"/>
                        <a:pt x="653276" y="229536"/>
                        <a:pt x="654520" y="229536"/>
                      </a:cubicBezTo>
                      <a:cubicBezTo>
                        <a:pt x="665712" y="232017"/>
                        <a:pt x="688095" y="234497"/>
                        <a:pt x="691825" y="224575"/>
                      </a:cubicBezTo>
                      <a:cubicBezTo>
                        <a:pt x="700530" y="198531"/>
                        <a:pt x="675660" y="174967"/>
                        <a:pt x="675660" y="174967"/>
                      </a:cubicBezTo>
                      <a:cubicBezTo>
                        <a:pt x="673173" y="173727"/>
                        <a:pt x="673173" y="170006"/>
                        <a:pt x="674416" y="167526"/>
                      </a:cubicBezTo>
                      <a:cubicBezTo>
                        <a:pt x="675660" y="165045"/>
                        <a:pt x="678147" y="163805"/>
                        <a:pt x="679390" y="163805"/>
                      </a:cubicBezTo>
                      <a:cubicBezTo>
                        <a:pt x="685608" y="163805"/>
                        <a:pt x="693069" y="162565"/>
                        <a:pt x="695556" y="157604"/>
                      </a:cubicBezTo>
                      <a:cubicBezTo>
                        <a:pt x="698043" y="150163"/>
                        <a:pt x="689338" y="134040"/>
                        <a:pt x="664468" y="112957"/>
                      </a:cubicBezTo>
                      <a:cubicBezTo>
                        <a:pt x="551308" y="22422"/>
                        <a:pt x="492863" y="13740"/>
                        <a:pt x="445609" y="13740"/>
                      </a:cubicBezTo>
                      <a:close/>
                      <a:moveTo>
                        <a:pt x="445610" y="31"/>
                      </a:moveTo>
                      <a:cubicBezTo>
                        <a:pt x="494110" y="1272"/>
                        <a:pt x="556290" y="8717"/>
                        <a:pt x="670702" y="103016"/>
                      </a:cubicBezTo>
                      <a:cubicBezTo>
                        <a:pt x="698061" y="125350"/>
                        <a:pt x="711741" y="146444"/>
                        <a:pt x="706766" y="161333"/>
                      </a:cubicBezTo>
                      <a:cubicBezTo>
                        <a:pt x="705523" y="166296"/>
                        <a:pt x="701792" y="171259"/>
                        <a:pt x="691843" y="174982"/>
                      </a:cubicBezTo>
                      <a:cubicBezTo>
                        <a:pt x="699305" y="186149"/>
                        <a:pt x="710497" y="207242"/>
                        <a:pt x="701792" y="228336"/>
                      </a:cubicBezTo>
                      <a:cubicBezTo>
                        <a:pt x="695574" y="245707"/>
                        <a:pt x="671946" y="245707"/>
                        <a:pt x="658266" y="243225"/>
                      </a:cubicBezTo>
                      <a:cubicBezTo>
                        <a:pt x="658266" y="249429"/>
                        <a:pt x="654535" y="256874"/>
                        <a:pt x="648317" y="263078"/>
                      </a:cubicBezTo>
                      <a:cubicBezTo>
                        <a:pt x="633394" y="274245"/>
                        <a:pt x="607278" y="274245"/>
                        <a:pt x="571214" y="261837"/>
                      </a:cubicBezTo>
                      <a:cubicBezTo>
                        <a:pt x="515252" y="243225"/>
                        <a:pt x="471725" y="210965"/>
                        <a:pt x="456802" y="198557"/>
                      </a:cubicBezTo>
                      <a:cubicBezTo>
                        <a:pt x="445610" y="212205"/>
                        <a:pt x="407058" y="248188"/>
                        <a:pt x="357314" y="270522"/>
                      </a:cubicBezTo>
                      <a:cubicBezTo>
                        <a:pt x="337416" y="279208"/>
                        <a:pt x="315032" y="284171"/>
                        <a:pt x="290159" y="284171"/>
                      </a:cubicBezTo>
                      <a:cubicBezTo>
                        <a:pt x="254095" y="284171"/>
                        <a:pt x="210569" y="274245"/>
                        <a:pt x="163312" y="255633"/>
                      </a:cubicBezTo>
                      <a:lnTo>
                        <a:pt x="162068" y="255633"/>
                      </a:lnTo>
                      <a:lnTo>
                        <a:pt x="9105" y="255633"/>
                      </a:lnTo>
                      <a:cubicBezTo>
                        <a:pt x="6618" y="255633"/>
                        <a:pt x="2887" y="251911"/>
                        <a:pt x="2887" y="249429"/>
                      </a:cubicBezTo>
                      <a:cubicBezTo>
                        <a:pt x="-10793" y="134036"/>
                        <a:pt x="27760" y="74478"/>
                        <a:pt x="42683" y="52144"/>
                      </a:cubicBezTo>
                      <a:lnTo>
                        <a:pt x="43926" y="49663"/>
                      </a:lnTo>
                      <a:cubicBezTo>
                        <a:pt x="46414" y="48422"/>
                        <a:pt x="47657" y="47181"/>
                        <a:pt x="51388" y="48422"/>
                      </a:cubicBezTo>
                      <a:lnTo>
                        <a:pt x="157094" y="63311"/>
                      </a:lnTo>
                      <a:lnTo>
                        <a:pt x="173261" y="64552"/>
                      </a:lnTo>
                      <a:cubicBezTo>
                        <a:pt x="191915" y="65793"/>
                        <a:pt x="210569" y="62071"/>
                        <a:pt x="227979" y="57107"/>
                      </a:cubicBezTo>
                      <a:cubicBezTo>
                        <a:pt x="298865" y="34773"/>
                        <a:pt x="420738" y="-1210"/>
                        <a:pt x="445610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CB4DBF27-BFE0-2945-BA4D-F9EF9BAC58A4}"/>
                    </a:ext>
                  </a:extLst>
                </p:cNvPr>
                <p:cNvSpPr/>
                <p:nvPr/>
              </p:nvSpPr>
              <p:spPr>
                <a:xfrm>
                  <a:off x="7925730" y="8272470"/>
                  <a:ext cx="693906" cy="270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8" h="218">
                      <a:moveTo>
                        <a:pt x="126" y="195"/>
                      </a:moveTo>
                      <a:cubicBezTo>
                        <a:pt x="145" y="202"/>
                        <a:pt x="221" y="235"/>
                        <a:pt x="280" y="208"/>
                      </a:cubicBezTo>
                      <a:cubicBezTo>
                        <a:pt x="329" y="186"/>
                        <a:pt x="362" y="148"/>
                        <a:pt x="362" y="148"/>
                      </a:cubicBezTo>
                      <a:cubicBezTo>
                        <a:pt x="362" y="148"/>
                        <a:pt x="403" y="183"/>
                        <a:pt x="456" y="201"/>
                      </a:cubicBezTo>
                      <a:cubicBezTo>
                        <a:pt x="525" y="224"/>
                        <a:pt x="519" y="185"/>
                        <a:pt x="519" y="185"/>
                      </a:cubicBezTo>
                      <a:cubicBezTo>
                        <a:pt x="519" y="185"/>
                        <a:pt x="549" y="192"/>
                        <a:pt x="555" y="178"/>
                      </a:cubicBezTo>
                      <a:cubicBezTo>
                        <a:pt x="563" y="154"/>
                        <a:pt x="541" y="132"/>
                        <a:pt x="541" y="132"/>
                      </a:cubicBezTo>
                      <a:cubicBezTo>
                        <a:pt x="569" y="131"/>
                        <a:pt x="563" y="108"/>
                        <a:pt x="531" y="82"/>
                      </a:cubicBezTo>
                      <a:cubicBezTo>
                        <a:pt x="439" y="7"/>
                        <a:pt x="389" y="1"/>
                        <a:pt x="352" y="0"/>
                      </a:cubicBezTo>
                      <a:cubicBezTo>
                        <a:pt x="334" y="0"/>
                        <a:pt x="227" y="31"/>
                        <a:pt x="180" y="46"/>
                      </a:cubicBezTo>
                      <a:cubicBezTo>
                        <a:pt x="165" y="51"/>
                        <a:pt x="150" y="53"/>
                        <a:pt x="134" y="52"/>
                      </a:cubicBezTo>
                      <a:lnTo>
                        <a:pt x="121" y="51"/>
                      </a:lnTo>
                      <a:lnTo>
                        <a:pt x="35" y="39"/>
                      </a:lnTo>
                      <a:cubicBezTo>
                        <a:pt x="24" y="56"/>
                        <a:pt x="-9" y="102"/>
                        <a:pt x="3" y="19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8" name="Freeform 907">
                  <a:extLst>
                    <a:ext uri="{FF2B5EF4-FFF2-40B4-BE49-F238E27FC236}">
                      <a16:creationId xmlns:a16="http://schemas.microsoft.com/office/drawing/2014/main" id="{00D74BAE-B5E7-3649-A414-AB16591C9FF9}"/>
                    </a:ext>
                  </a:extLst>
                </p:cNvPr>
                <p:cNvSpPr/>
                <p:nvPr/>
              </p:nvSpPr>
              <p:spPr>
                <a:xfrm>
                  <a:off x="7917922" y="8266208"/>
                  <a:ext cx="707769" cy="284171"/>
                </a:xfrm>
                <a:custGeom>
                  <a:avLst/>
                  <a:gdLst>
                    <a:gd name="connsiteX0" fmla="*/ 445538 w 707769"/>
                    <a:gd name="connsiteY0" fmla="*/ 13740 h 284171"/>
                    <a:gd name="connsiteX1" fmla="*/ 234140 w 707769"/>
                    <a:gd name="connsiteY1" fmla="*/ 70790 h 284171"/>
                    <a:gd name="connsiteX2" fmla="*/ 174451 w 707769"/>
                    <a:gd name="connsiteY2" fmla="*/ 78231 h 284171"/>
                    <a:gd name="connsiteX3" fmla="*/ 157042 w 707769"/>
                    <a:gd name="connsiteY3" fmla="*/ 75751 h 284171"/>
                    <a:gd name="connsiteX4" fmla="*/ 53830 w 707769"/>
                    <a:gd name="connsiteY4" fmla="*/ 62108 h 284171"/>
                    <a:gd name="connsiteX5" fmla="*/ 16524 w 707769"/>
                    <a:gd name="connsiteY5" fmla="*/ 241938 h 284171"/>
                    <a:gd name="connsiteX6" fmla="*/ 164503 w 707769"/>
                    <a:gd name="connsiteY6" fmla="*/ 241938 h 284171"/>
                    <a:gd name="connsiteX7" fmla="*/ 166990 w 707769"/>
                    <a:gd name="connsiteY7" fmla="*/ 241938 h 284171"/>
                    <a:gd name="connsiteX8" fmla="*/ 169477 w 707769"/>
                    <a:gd name="connsiteY8" fmla="*/ 243178 h 284171"/>
                    <a:gd name="connsiteX9" fmla="*/ 353518 w 707769"/>
                    <a:gd name="connsiteY9" fmla="*/ 258061 h 284171"/>
                    <a:gd name="connsiteX10" fmla="*/ 452999 w 707769"/>
                    <a:gd name="connsiteY10" fmla="*/ 186129 h 284171"/>
                    <a:gd name="connsiteX11" fmla="*/ 462947 w 707769"/>
                    <a:gd name="connsiteY11" fmla="*/ 184889 h 284171"/>
                    <a:gd name="connsiteX12" fmla="*/ 577351 w 707769"/>
                    <a:gd name="connsiteY12" fmla="*/ 249379 h 284171"/>
                    <a:gd name="connsiteX13" fmla="*/ 642014 w 707769"/>
                    <a:gd name="connsiteY13" fmla="*/ 251860 h 284171"/>
                    <a:gd name="connsiteX14" fmla="*/ 646988 w 707769"/>
                    <a:gd name="connsiteY14" fmla="*/ 236977 h 284171"/>
                    <a:gd name="connsiteX15" fmla="*/ 649475 w 707769"/>
                    <a:gd name="connsiteY15" fmla="*/ 232017 h 284171"/>
                    <a:gd name="connsiteX16" fmla="*/ 655692 w 707769"/>
                    <a:gd name="connsiteY16" fmla="*/ 229536 h 284171"/>
                    <a:gd name="connsiteX17" fmla="*/ 691754 w 707769"/>
                    <a:gd name="connsiteY17" fmla="*/ 224575 h 284171"/>
                    <a:gd name="connsiteX18" fmla="*/ 675589 w 707769"/>
                    <a:gd name="connsiteY18" fmla="*/ 174967 h 284171"/>
                    <a:gd name="connsiteX19" fmla="*/ 674345 w 707769"/>
                    <a:gd name="connsiteY19" fmla="*/ 167526 h 284171"/>
                    <a:gd name="connsiteX20" fmla="*/ 680563 w 707769"/>
                    <a:gd name="connsiteY20" fmla="*/ 163805 h 284171"/>
                    <a:gd name="connsiteX21" fmla="*/ 695485 w 707769"/>
                    <a:gd name="connsiteY21" fmla="*/ 157604 h 284171"/>
                    <a:gd name="connsiteX22" fmla="*/ 664397 w 707769"/>
                    <a:gd name="connsiteY22" fmla="*/ 112957 h 284171"/>
                    <a:gd name="connsiteX23" fmla="*/ 445538 w 707769"/>
                    <a:gd name="connsiteY23" fmla="*/ 13740 h 284171"/>
                    <a:gd name="connsiteX24" fmla="*/ 444296 w 707769"/>
                    <a:gd name="connsiteY24" fmla="*/ 31 h 284171"/>
                    <a:gd name="connsiteX25" fmla="*/ 671876 w 707769"/>
                    <a:gd name="connsiteY25" fmla="*/ 103016 h 284171"/>
                    <a:gd name="connsiteX26" fmla="*/ 706696 w 707769"/>
                    <a:gd name="connsiteY26" fmla="*/ 161333 h 284171"/>
                    <a:gd name="connsiteX27" fmla="*/ 691773 w 707769"/>
                    <a:gd name="connsiteY27" fmla="*/ 174982 h 284171"/>
                    <a:gd name="connsiteX28" fmla="*/ 702966 w 707769"/>
                    <a:gd name="connsiteY28" fmla="*/ 228336 h 284171"/>
                    <a:gd name="connsiteX29" fmla="*/ 658196 w 707769"/>
                    <a:gd name="connsiteY29" fmla="*/ 243225 h 284171"/>
                    <a:gd name="connsiteX30" fmla="*/ 648247 w 707769"/>
                    <a:gd name="connsiteY30" fmla="*/ 263078 h 284171"/>
                    <a:gd name="connsiteX31" fmla="*/ 572387 w 707769"/>
                    <a:gd name="connsiteY31" fmla="*/ 261837 h 284171"/>
                    <a:gd name="connsiteX32" fmla="*/ 457976 w 707769"/>
                    <a:gd name="connsiteY32" fmla="*/ 198557 h 284171"/>
                    <a:gd name="connsiteX33" fmla="*/ 358488 w 707769"/>
                    <a:gd name="connsiteY33" fmla="*/ 270522 h 284171"/>
                    <a:gd name="connsiteX34" fmla="*/ 290090 w 707769"/>
                    <a:gd name="connsiteY34" fmla="*/ 284171 h 284171"/>
                    <a:gd name="connsiteX35" fmla="*/ 164486 w 707769"/>
                    <a:gd name="connsiteY35" fmla="*/ 255633 h 284171"/>
                    <a:gd name="connsiteX36" fmla="*/ 161999 w 707769"/>
                    <a:gd name="connsiteY36" fmla="*/ 255633 h 284171"/>
                    <a:gd name="connsiteX37" fmla="*/ 10279 w 707769"/>
                    <a:gd name="connsiteY37" fmla="*/ 255633 h 284171"/>
                    <a:gd name="connsiteX38" fmla="*/ 2817 w 707769"/>
                    <a:gd name="connsiteY38" fmla="*/ 249429 h 284171"/>
                    <a:gd name="connsiteX39" fmla="*/ 43856 w 707769"/>
                    <a:gd name="connsiteY39" fmla="*/ 52144 h 284171"/>
                    <a:gd name="connsiteX40" fmla="*/ 45100 w 707769"/>
                    <a:gd name="connsiteY40" fmla="*/ 49663 h 284171"/>
                    <a:gd name="connsiteX41" fmla="*/ 51318 w 707769"/>
                    <a:gd name="connsiteY41" fmla="*/ 48422 h 284171"/>
                    <a:gd name="connsiteX42" fmla="*/ 157024 w 707769"/>
                    <a:gd name="connsiteY42" fmla="*/ 63311 h 284171"/>
                    <a:gd name="connsiteX43" fmla="*/ 174435 w 707769"/>
                    <a:gd name="connsiteY43" fmla="*/ 64552 h 284171"/>
                    <a:gd name="connsiteX44" fmla="*/ 229153 w 707769"/>
                    <a:gd name="connsiteY44" fmla="*/ 57107 h 284171"/>
                    <a:gd name="connsiteX45" fmla="*/ 444296 w 707769"/>
                    <a:gd name="connsiteY45" fmla="*/ 31 h 284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707769" h="284171">
                      <a:moveTo>
                        <a:pt x="445538" y="13740"/>
                      </a:moveTo>
                      <a:cubicBezTo>
                        <a:pt x="430616" y="12500"/>
                        <a:pt x="351031" y="33584"/>
                        <a:pt x="234140" y="70790"/>
                      </a:cubicBezTo>
                      <a:cubicBezTo>
                        <a:pt x="214244" y="75751"/>
                        <a:pt x="194347" y="78231"/>
                        <a:pt x="174451" y="78231"/>
                      </a:cubicBezTo>
                      <a:lnTo>
                        <a:pt x="157042" y="75751"/>
                      </a:lnTo>
                      <a:lnTo>
                        <a:pt x="53830" y="62108"/>
                      </a:lnTo>
                      <a:cubicBezTo>
                        <a:pt x="38908" y="85672"/>
                        <a:pt x="5333" y="139001"/>
                        <a:pt x="16524" y="241938"/>
                      </a:cubicBezTo>
                      <a:lnTo>
                        <a:pt x="164503" y="241938"/>
                      </a:lnTo>
                      <a:cubicBezTo>
                        <a:pt x="165746" y="241938"/>
                        <a:pt x="165746" y="241938"/>
                        <a:pt x="166990" y="241938"/>
                      </a:cubicBezTo>
                      <a:lnTo>
                        <a:pt x="169477" y="243178"/>
                      </a:lnTo>
                      <a:cubicBezTo>
                        <a:pt x="246575" y="274184"/>
                        <a:pt x="308751" y="279144"/>
                        <a:pt x="353518" y="258061"/>
                      </a:cubicBezTo>
                      <a:cubicBezTo>
                        <a:pt x="410720" y="232017"/>
                        <a:pt x="452999" y="186129"/>
                        <a:pt x="452999" y="186129"/>
                      </a:cubicBezTo>
                      <a:cubicBezTo>
                        <a:pt x="455486" y="183648"/>
                        <a:pt x="459217" y="183648"/>
                        <a:pt x="462947" y="184889"/>
                      </a:cubicBezTo>
                      <a:cubicBezTo>
                        <a:pt x="462947" y="184889"/>
                        <a:pt x="512688" y="228296"/>
                        <a:pt x="577351" y="249379"/>
                      </a:cubicBezTo>
                      <a:cubicBezTo>
                        <a:pt x="619630" y="263022"/>
                        <a:pt x="635796" y="256821"/>
                        <a:pt x="642014" y="251860"/>
                      </a:cubicBezTo>
                      <a:cubicBezTo>
                        <a:pt x="648231" y="246899"/>
                        <a:pt x="646988" y="236977"/>
                        <a:pt x="646988" y="236977"/>
                      </a:cubicBezTo>
                      <a:cubicBezTo>
                        <a:pt x="646988" y="235737"/>
                        <a:pt x="646988" y="233257"/>
                        <a:pt x="649475" y="232017"/>
                      </a:cubicBezTo>
                      <a:cubicBezTo>
                        <a:pt x="650718" y="229536"/>
                        <a:pt x="653205" y="229536"/>
                        <a:pt x="655692" y="229536"/>
                      </a:cubicBezTo>
                      <a:cubicBezTo>
                        <a:pt x="665641" y="232017"/>
                        <a:pt x="688024" y="234497"/>
                        <a:pt x="691754" y="224575"/>
                      </a:cubicBezTo>
                      <a:cubicBezTo>
                        <a:pt x="700459" y="198531"/>
                        <a:pt x="676832" y="174967"/>
                        <a:pt x="675589" y="174967"/>
                      </a:cubicBezTo>
                      <a:cubicBezTo>
                        <a:pt x="674345" y="173727"/>
                        <a:pt x="673102" y="170006"/>
                        <a:pt x="674345" y="167526"/>
                      </a:cubicBezTo>
                      <a:cubicBezTo>
                        <a:pt x="675589" y="165045"/>
                        <a:pt x="678076" y="163805"/>
                        <a:pt x="680563" y="163805"/>
                      </a:cubicBezTo>
                      <a:cubicBezTo>
                        <a:pt x="685537" y="163805"/>
                        <a:pt x="694242" y="162565"/>
                        <a:pt x="695485" y="157604"/>
                      </a:cubicBezTo>
                      <a:cubicBezTo>
                        <a:pt x="697972" y="150163"/>
                        <a:pt x="689267" y="134040"/>
                        <a:pt x="664397" y="112957"/>
                      </a:cubicBezTo>
                      <a:cubicBezTo>
                        <a:pt x="552480" y="22422"/>
                        <a:pt x="492792" y="13740"/>
                        <a:pt x="445538" y="13740"/>
                      </a:cubicBezTo>
                      <a:close/>
                      <a:moveTo>
                        <a:pt x="444296" y="31"/>
                      </a:moveTo>
                      <a:cubicBezTo>
                        <a:pt x="494040" y="1272"/>
                        <a:pt x="556220" y="8717"/>
                        <a:pt x="671876" y="103016"/>
                      </a:cubicBezTo>
                      <a:cubicBezTo>
                        <a:pt x="699235" y="125350"/>
                        <a:pt x="711671" y="146444"/>
                        <a:pt x="706696" y="161333"/>
                      </a:cubicBezTo>
                      <a:cubicBezTo>
                        <a:pt x="705453" y="166296"/>
                        <a:pt x="701722" y="171259"/>
                        <a:pt x="691773" y="174982"/>
                      </a:cubicBezTo>
                      <a:cubicBezTo>
                        <a:pt x="700478" y="186149"/>
                        <a:pt x="710427" y="207242"/>
                        <a:pt x="702966" y="228336"/>
                      </a:cubicBezTo>
                      <a:cubicBezTo>
                        <a:pt x="696748" y="245707"/>
                        <a:pt x="671876" y="245707"/>
                        <a:pt x="658196" y="243225"/>
                      </a:cubicBezTo>
                      <a:cubicBezTo>
                        <a:pt x="658196" y="249429"/>
                        <a:pt x="655709" y="256874"/>
                        <a:pt x="648247" y="263078"/>
                      </a:cubicBezTo>
                      <a:cubicBezTo>
                        <a:pt x="634567" y="274245"/>
                        <a:pt x="608452" y="274245"/>
                        <a:pt x="572387" y="261837"/>
                      </a:cubicBezTo>
                      <a:cubicBezTo>
                        <a:pt x="515182" y="243225"/>
                        <a:pt x="471655" y="210965"/>
                        <a:pt x="457976" y="198557"/>
                      </a:cubicBezTo>
                      <a:cubicBezTo>
                        <a:pt x="445540" y="212205"/>
                        <a:pt x="408232" y="248188"/>
                        <a:pt x="358488" y="270522"/>
                      </a:cubicBezTo>
                      <a:cubicBezTo>
                        <a:pt x="338590" y="279208"/>
                        <a:pt x="314962" y="284171"/>
                        <a:pt x="290090" y="284171"/>
                      </a:cubicBezTo>
                      <a:cubicBezTo>
                        <a:pt x="254025" y="284171"/>
                        <a:pt x="211743" y="274245"/>
                        <a:pt x="164486" y="255633"/>
                      </a:cubicBezTo>
                      <a:lnTo>
                        <a:pt x="161999" y="255633"/>
                      </a:lnTo>
                      <a:lnTo>
                        <a:pt x="10279" y="255633"/>
                      </a:lnTo>
                      <a:cubicBezTo>
                        <a:pt x="6548" y="255633"/>
                        <a:pt x="4061" y="251911"/>
                        <a:pt x="2817" y="249429"/>
                      </a:cubicBezTo>
                      <a:cubicBezTo>
                        <a:pt x="-10863" y="134036"/>
                        <a:pt x="28933" y="74478"/>
                        <a:pt x="43856" y="52144"/>
                      </a:cubicBezTo>
                      <a:lnTo>
                        <a:pt x="45100" y="49663"/>
                      </a:lnTo>
                      <a:cubicBezTo>
                        <a:pt x="46344" y="48422"/>
                        <a:pt x="48831" y="47181"/>
                        <a:pt x="51318" y="48422"/>
                      </a:cubicBezTo>
                      <a:lnTo>
                        <a:pt x="157024" y="63311"/>
                      </a:lnTo>
                      <a:lnTo>
                        <a:pt x="174435" y="64552"/>
                      </a:lnTo>
                      <a:cubicBezTo>
                        <a:pt x="193089" y="64552"/>
                        <a:pt x="210499" y="62071"/>
                        <a:pt x="229153" y="57107"/>
                      </a:cubicBezTo>
                      <a:cubicBezTo>
                        <a:pt x="300039" y="34773"/>
                        <a:pt x="421912" y="-1210"/>
                        <a:pt x="444296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AEA3F725-3035-3349-9427-3CF64AF91E47}"/>
                    </a:ext>
                  </a:extLst>
                </p:cNvPr>
                <p:cNvSpPr/>
                <p:nvPr/>
              </p:nvSpPr>
              <p:spPr>
                <a:xfrm>
                  <a:off x="8206034" y="6238624"/>
                  <a:ext cx="153232" cy="4623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" h="372">
                      <a:moveTo>
                        <a:pt x="123" y="6"/>
                      </a:moveTo>
                      <a:cubicBezTo>
                        <a:pt x="123" y="4"/>
                        <a:pt x="121" y="1"/>
                        <a:pt x="119" y="0"/>
                      </a:cubicBezTo>
                      <a:cubicBezTo>
                        <a:pt x="68" y="-7"/>
                        <a:pt x="37" y="78"/>
                        <a:pt x="23" y="129"/>
                      </a:cubicBezTo>
                      <a:cubicBezTo>
                        <a:pt x="0" y="214"/>
                        <a:pt x="-13" y="353"/>
                        <a:pt x="20" y="366"/>
                      </a:cubicBezTo>
                      <a:cubicBezTo>
                        <a:pt x="30" y="370"/>
                        <a:pt x="39" y="372"/>
                        <a:pt x="47" y="372"/>
                      </a:cubicBezTo>
                      <a:cubicBezTo>
                        <a:pt x="56" y="372"/>
                        <a:pt x="64" y="370"/>
                        <a:pt x="72" y="366"/>
                      </a:cubicBezTo>
                      <a:cubicBezTo>
                        <a:pt x="91" y="356"/>
                        <a:pt x="106" y="333"/>
                        <a:pt x="115" y="299"/>
                      </a:cubicBezTo>
                      <a:cubicBezTo>
                        <a:pt x="127" y="246"/>
                        <a:pt x="124" y="16"/>
                        <a:pt x="123" y="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357437A-5245-D044-A2A9-B50E377F6561}"/>
                    </a:ext>
                  </a:extLst>
                </p:cNvPr>
                <p:cNvSpPr/>
                <p:nvPr/>
              </p:nvSpPr>
              <p:spPr>
                <a:xfrm>
                  <a:off x="7613033" y="6079107"/>
                  <a:ext cx="711347" cy="12287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2" h="987">
                      <a:moveTo>
                        <a:pt x="71" y="546"/>
                      </a:moveTo>
                      <a:cubicBezTo>
                        <a:pt x="-1" y="330"/>
                        <a:pt x="34" y="0"/>
                        <a:pt x="305" y="0"/>
                      </a:cubicBezTo>
                      <a:cubicBezTo>
                        <a:pt x="622" y="0"/>
                        <a:pt x="569" y="267"/>
                        <a:pt x="569" y="267"/>
                      </a:cubicBezTo>
                      <a:cubicBezTo>
                        <a:pt x="569" y="267"/>
                        <a:pt x="530" y="601"/>
                        <a:pt x="410" y="648"/>
                      </a:cubicBezTo>
                      <a:cubicBezTo>
                        <a:pt x="393" y="654"/>
                        <a:pt x="374" y="656"/>
                        <a:pt x="359" y="656"/>
                      </a:cubicBezTo>
                      <a:lnTo>
                        <a:pt x="318" y="808"/>
                      </a:lnTo>
                      <a:cubicBezTo>
                        <a:pt x="318" y="808"/>
                        <a:pt x="302" y="991"/>
                        <a:pt x="219" y="987"/>
                      </a:cubicBezTo>
                      <a:cubicBezTo>
                        <a:pt x="109" y="982"/>
                        <a:pt x="0" y="746"/>
                        <a:pt x="0" y="74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9" name="Freeform 908">
                  <a:extLst>
                    <a:ext uri="{FF2B5EF4-FFF2-40B4-BE49-F238E27FC236}">
                      <a16:creationId xmlns:a16="http://schemas.microsoft.com/office/drawing/2014/main" id="{D8DB03FC-1D55-BA48-9062-6C36F80C0FF4}"/>
                    </a:ext>
                  </a:extLst>
                </p:cNvPr>
                <p:cNvSpPr/>
                <p:nvPr/>
              </p:nvSpPr>
              <p:spPr>
                <a:xfrm>
                  <a:off x="7606804" y="6071629"/>
                  <a:ext cx="724641" cy="1243737"/>
                </a:xfrm>
                <a:custGeom>
                  <a:avLst/>
                  <a:gdLst>
                    <a:gd name="connsiteX0" fmla="*/ 385535 w 724641"/>
                    <a:gd name="connsiteY0" fmla="*/ 13709 h 1243737"/>
                    <a:gd name="connsiteX1" fmla="*/ 143039 w 724641"/>
                    <a:gd name="connsiteY1" fmla="*/ 131980 h 1243737"/>
                    <a:gd name="connsiteX2" fmla="*/ 100757 w 724641"/>
                    <a:gd name="connsiteY2" fmla="*/ 684739 h 1243737"/>
                    <a:gd name="connsiteX3" fmla="*/ 100757 w 724641"/>
                    <a:gd name="connsiteY3" fmla="*/ 689719 h 1243737"/>
                    <a:gd name="connsiteX4" fmla="*/ 13707 w 724641"/>
                    <a:gd name="connsiteY4" fmla="*/ 936220 h 1243737"/>
                    <a:gd name="connsiteX5" fmla="*/ 278588 w 724641"/>
                    <a:gd name="connsiteY5" fmla="*/ 1230029 h 1243737"/>
                    <a:gd name="connsiteX6" fmla="*/ 281075 w 724641"/>
                    <a:gd name="connsiteY6" fmla="*/ 1230029 h 1243737"/>
                    <a:gd name="connsiteX7" fmla="*/ 395483 w 724641"/>
                    <a:gd name="connsiteY7" fmla="*/ 1012162 h 1243737"/>
                    <a:gd name="connsiteX8" fmla="*/ 395483 w 724641"/>
                    <a:gd name="connsiteY8" fmla="*/ 1010917 h 1243737"/>
                    <a:gd name="connsiteX9" fmla="*/ 446470 w 724641"/>
                    <a:gd name="connsiteY9" fmla="*/ 821684 h 1243737"/>
                    <a:gd name="connsiteX10" fmla="*/ 452688 w 724641"/>
                    <a:gd name="connsiteY10" fmla="*/ 817949 h 1243737"/>
                    <a:gd name="connsiteX11" fmla="*/ 513623 w 724641"/>
                    <a:gd name="connsiteY11" fmla="*/ 806745 h 1243737"/>
                    <a:gd name="connsiteX12" fmla="*/ 706376 w 724641"/>
                    <a:gd name="connsiteY12" fmla="*/ 338642 h 1243737"/>
                    <a:gd name="connsiteX13" fmla="*/ 655390 w 724641"/>
                    <a:gd name="connsiteY13" fmla="*/ 113306 h 1243737"/>
                    <a:gd name="connsiteX14" fmla="*/ 385535 w 724641"/>
                    <a:gd name="connsiteY14" fmla="*/ 13709 h 1243737"/>
                    <a:gd name="connsiteX15" fmla="*/ 385533 w 724641"/>
                    <a:gd name="connsiteY15" fmla="*/ 0 h 1243737"/>
                    <a:gd name="connsiteX16" fmla="*/ 665356 w 724641"/>
                    <a:gd name="connsiteY16" fmla="*/ 104579 h 1243737"/>
                    <a:gd name="connsiteX17" fmla="*/ 720077 w 724641"/>
                    <a:gd name="connsiteY17" fmla="*/ 341125 h 1243737"/>
                    <a:gd name="connsiteX18" fmla="*/ 518604 w 724641"/>
                    <a:gd name="connsiteY18" fmla="*/ 820443 h 1243737"/>
                    <a:gd name="connsiteX19" fmla="*/ 457665 w 724641"/>
                    <a:gd name="connsiteY19" fmla="*/ 830403 h 1243737"/>
                    <a:gd name="connsiteX20" fmla="*/ 407919 w 724641"/>
                    <a:gd name="connsiteY20" fmla="*/ 1013416 h 1243737"/>
                    <a:gd name="connsiteX21" fmla="*/ 281066 w 724641"/>
                    <a:gd name="connsiteY21" fmla="*/ 1243737 h 1243737"/>
                    <a:gd name="connsiteX22" fmla="*/ 278579 w 724641"/>
                    <a:gd name="connsiteY22" fmla="*/ 1243737 h 1243737"/>
                    <a:gd name="connsiteX23" fmla="*/ 85812 w 724641"/>
                    <a:gd name="connsiteY23" fmla="*/ 1088114 h 1243737"/>
                    <a:gd name="connsiteX24" fmla="*/ 0 w 724641"/>
                    <a:gd name="connsiteY24" fmla="*/ 938717 h 1243737"/>
                    <a:gd name="connsiteX25" fmla="*/ 0 w 724641"/>
                    <a:gd name="connsiteY25" fmla="*/ 934982 h 1243737"/>
                    <a:gd name="connsiteX26" fmla="*/ 87056 w 724641"/>
                    <a:gd name="connsiteY26" fmla="*/ 687230 h 1243737"/>
                    <a:gd name="connsiteX27" fmla="*/ 131828 w 724641"/>
                    <a:gd name="connsiteY27" fmla="*/ 124498 h 1243737"/>
                    <a:gd name="connsiteX28" fmla="*/ 385533 w 724641"/>
                    <a:gd name="connsiteY28" fmla="*/ 0 h 12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724641" h="1243737">
                      <a:moveTo>
                        <a:pt x="385535" y="13709"/>
                      </a:moveTo>
                      <a:cubicBezTo>
                        <a:pt x="281075" y="13709"/>
                        <a:pt x="198999" y="53548"/>
                        <a:pt x="143039" y="131980"/>
                      </a:cubicBezTo>
                      <a:cubicBezTo>
                        <a:pt x="36092" y="278884"/>
                        <a:pt x="46040" y="521650"/>
                        <a:pt x="100757" y="684739"/>
                      </a:cubicBezTo>
                      <a:cubicBezTo>
                        <a:pt x="100757" y="685984"/>
                        <a:pt x="100757" y="688474"/>
                        <a:pt x="100757" y="689719"/>
                      </a:cubicBezTo>
                      <a:lnTo>
                        <a:pt x="13707" y="936220"/>
                      </a:lnTo>
                      <a:cubicBezTo>
                        <a:pt x="26143" y="963609"/>
                        <a:pt x="154231" y="1225049"/>
                        <a:pt x="278588" y="1230029"/>
                      </a:cubicBezTo>
                      <a:cubicBezTo>
                        <a:pt x="279831" y="1230029"/>
                        <a:pt x="279831" y="1230029"/>
                        <a:pt x="281075" y="1230029"/>
                      </a:cubicBezTo>
                      <a:cubicBezTo>
                        <a:pt x="374343" y="1230029"/>
                        <a:pt x="394240" y="1014652"/>
                        <a:pt x="395483" y="1012162"/>
                      </a:cubicBezTo>
                      <a:lnTo>
                        <a:pt x="395483" y="1010917"/>
                      </a:lnTo>
                      <a:lnTo>
                        <a:pt x="446470" y="821684"/>
                      </a:lnTo>
                      <a:cubicBezTo>
                        <a:pt x="447713" y="819194"/>
                        <a:pt x="450200" y="817949"/>
                        <a:pt x="452688" y="817949"/>
                      </a:cubicBezTo>
                      <a:cubicBezTo>
                        <a:pt x="465123" y="817949"/>
                        <a:pt x="489995" y="817949"/>
                        <a:pt x="513623" y="806745"/>
                      </a:cubicBezTo>
                      <a:cubicBezTo>
                        <a:pt x="656633" y="751967"/>
                        <a:pt x="706376" y="342377"/>
                        <a:pt x="706376" y="338642"/>
                      </a:cubicBezTo>
                      <a:cubicBezTo>
                        <a:pt x="707620" y="337397"/>
                        <a:pt x="731247" y="207922"/>
                        <a:pt x="655390" y="113306"/>
                      </a:cubicBezTo>
                      <a:cubicBezTo>
                        <a:pt x="600672" y="47323"/>
                        <a:pt x="509892" y="13709"/>
                        <a:pt x="385535" y="13709"/>
                      </a:cubicBezTo>
                      <a:close/>
                      <a:moveTo>
                        <a:pt x="385533" y="0"/>
                      </a:moveTo>
                      <a:cubicBezTo>
                        <a:pt x="514874" y="0"/>
                        <a:pt x="608148" y="36105"/>
                        <a:pt x="665356" y="104579"/>
                      </a:cubicBezTo>
                      <a:cubicBezTo>
                        <a:pt x="746193" y="204177"/>
                        <a:pt x="721320" y="334900"/>
                        <a:pt x="720077" y="341125"/>
                      </a:cubicBezTo>
                      <a:cubicBezTo>
                        <a:pt x="717589" y="357310"/>
                        <a:pt x="669087" y="761929"/>
                        <a:pt x="518604" y="820443"/>
                      </a:cubicBezTo>
                      <a:cubicBezTo>
                        <a:pt x="496219" y="829158"/>
                        <a:pt x="472589" y="831648"/>
                        <a:pt x="457665" y="830403"/>
                      </a:cubicBezTo>
                      <a:lnTo>
                        <a:pt x="407919" y="1013416"/>
                      </a:lnTo>
                      <a:cubicBezTo>
                        <a:pt x="406675" y="1029600"/>
                        <a:pt x="385533" y="1243737"/>
                        <a:pt x="281066" y="1243737"/>
                      </a:cubicBezTo>
                      <a:cubicBezTo>
                        <a:pt x="279823" y="1243737"/>
                        <a:pt x="278579" y="1243737"/>
                        <a:pt x="278579" y="1243737"/>
                      </a:cubicBezTo>
                      <a:cubicBezTo>
                        <a:pt x="218884" y="1241247"/>
                        <a:pt x="154213" y="1187713"/>
                        <a:pt x="85812" y="1088114"/>
                      </a:cubicBezTo>
                      <a:cubicBezTo>
                        <a:pt x="34823" y="1013416"/>
                        <a:pt x="0" y="939962"/>
                        <a:pt x="0" y="938717"/>
                      </a:cubicBezTo>
                      <a:cubicBezTo>
                        <a:pt x="0" y="937472"/>
                        <a:pt x="0" y="936227"/>
                        <a:pt x="0" y="934982"/>
                      </a:cubicBezTo>
                      <a:lnTo>
                        <a:pt x="87056" y="687230"/>
                      </a:lnTo>
                      <a:cubicBezTo>
                        <a:pt x="32335" y="520403"/>
                        <a:pt x="23630" y="275141"/>
                        <a:pt x="131828" y="124498"/>
                      </a:cubicBezTo>
                      <a:cubicBezTo>
                        <a:pt x="191523" y="42330"/>
                        <a:pt x="277335" y="0"/>
                        <a:pt x="3855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21D59F3A-1FA8-D949-AB4F-CAF8D37C6327}"/>
                    </a:ext>
                  </a:extLst>
                </p:cNvPr>
                <p:cNvSpPr/>
                <p:nvPr/>
              </p:nvSpPr>
              <p:spPr>
                <a:xfrm>
                  <a:off x="7474754" y="5964454"/>
                  <a:ext cx="904445" cy="9122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7" h="733">
                      <a:moveTo>
                        <a:pt x="723" y="168"/>
                      </a:moveTo>
                      <a:cubicBezTo>
                        <a:pt x="710" y="118"/>
                        <a:pt x="660" y="93"/>
                        <a:pt x="620" y="82"/>
                      </a:cubicBezTo>
                      <a:cubicBezTo>
                        <a:pt x="596" y="74"/>
                        <a:pt x="572" y="63"/>
                        <a:pt x="551" y="49"/>
                      </a:cubicBezTo>
                      <a:cubicBezTo>
                        <a:pt x="508" y="20"/>
                        <a:pt x="432" y="-10"/>
                        <a:pt x="313" y="4"/>
                      </a:cubicBezTo>
                      <a:cubicBezTo>
                        <a:pt x="170" y="21"/>
                        <a:pt x="75" y="157"/>
                        <a:pt x="51" y="374"/>
                      </a:cubicBezTo>
                      <a:cubicBezTo>
                        <a:pt x="46" y="420"/>
                        <a:pt x="35" y="467"/>
                        <a:pt x="19" y="512"/>
                      </a:cubicBezTo>
                      <a:cubicBezTo>
                        <a:pt x="-4" y="575"/>
                        <a:pt x="-6" y="619"/>
                        <a:pt x="13" y="644"/>
                      </a:cubicBezTo>
                      <a:cubicBezTo>
                        <a:pt x="36" y="673"/>
                        <a:pt x="77" y="674"/>
                        <a:pt x="103" y="666"/>
                      </a:cubicBezTo>
                      <a:cubicBezTo>
                        <a:pt x="102" y="690"/>
                        <a:pt x="111" y="725"/>
                        <a:pt x="149" y="732"/>
                      </a:cubicBezTo>
                      <a:cubicBezTo>
                        <a:pt x="152" y="732"/>
                        <a:pt x="155" y="733"/>
                        <a:pt x="158" y="733"/>
                      </a:cubicBezTo>
                      <a:cubicBezTo>
                        <a:pt x="172" y="733"/>
                        <a:pt x="187" y="727"/>
                        <a:pt x="203" y="716"/>
                      </a:cubicBezTo>
                      <a:cubicBezTo>
                        <a:pt x="236" y="692"/>
                        <a:pt x="274" y="638"/>
                        <a:pt x="284" y="558"/>
                      </a:cubicBezTo>
                      <a:cubicBezTo>
                        <a:pt x="284" y="551"/>
                        <a:pt x="283" y="545"/>
                        <a:pt x="278" y="539"/>
                      </a:cubicBezTo>
                      <a:cubicBezTo>
                        <a:pt x="274" y="535"/>
                        <a:pt x="268" y="532"/>
                        <a:pt x="261" y="531"/>
                      </a:cubicBezTo>
                      <a:cubicBezTo>
                        <a:pt x="242" y="529"/>
                        <a:pt x="227" y="515"/>
                        <a:pt x="221" y="490"/>
                      </a:cubicBezTo>
                      <a:cubicBezTo>
                        <a:pt x="212" y="457"/>
                        <a:pt x="217" y="424"/>
                        <a:pt x="232" y="405"/>
                      </a:cubicBezTo>
                      <a:cubicBezTo>
                        <a:pt x="240" y="394"/>
                        <a:pt x="251" y="389"/>
                        <a:pt x="262" y="389"/>
                      </a:cubicBezTo>
                      <a:cubicBezTo>
                        <a:pt x="277" y="390"/>
                        <a:pt x="286" y="396"/>
                        <a:pt x="295" y="410"/>
                      </a:cubicBezTo>
                      <a:cubicBezTo>
                        <a:pt x="304" y="424"/>
                        <a:pt x="315" y="432"/>
                        <a:pt x="328" y="435"/>
                      </a:cubicBezTo>
                      <a:cubicBezTo>
                        <a:pt x="348" y="439"/>
                        <a:pt x="366" y="428"/>
                        <a:pt x="369" y="426"/>
                      </a:cubicBezTo>
                      <a:cubicBezTo>
                        <a:pt x="389" y="414"/>
                        <a:pt x="397" y="379"/>
                        <a:pt x="392" y="319"/>
                      </a:cubicBezTo>
                      <a:cubicBezTo>
                        <a:pt x="389" y="277"/>
                        <a:pt x="381" y="237"/>
                        <a:pt x="381" y="236"/>
                      </a:cubicBezTo>
                      <a:cubicBezTo>
                        <a:pt x="379" y="231"/>
                        <a:pt x="378" y="216"/>
                        <a:pt x="386" y="210"/>
                      </a:cubicBezTo>
                      <a:cubicBezTo>
                        <a:pt x="392" y="204"/>
                        <a:pt x="404" y="206"/>
                        <a:pt x="414" y="209"/>
                      </a:cubicBezTo>
                      <a:cubicBezTo>
                        <a:pt x="426" y="213"/>
                        <a:pt x="439" y="223"/>
                        <a:pt x="455" y="234"/>
                      </a:cubicBezTo>
                      <a:cubicBezTo>
                        <a:pt x="491" y="261"/>
                        <a:pt x="541" y="297"/>
                        <a:pt x="628" y="292"/>
                      </a:cubicBezTo>
                      <a:cubicBezTo>
                        <a:pt x="667" y="290"/>
                        <a:pt x="694" y="278"/>
                        <a:pt x="711" y="255"/>
                      </a:cubicBezTo>
                      <a:cubicBezTo>
                        <a:pt x="736" y="220"/>
                        <a:pt x="724" y="174"/>
                        <a:pt x="723" y="1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44319B22-6E75-574D-B044-809F202B9CFB}"/>
                    </a:ext>
                  </a:extLst>
                </p:cNvPr>
                <p:cNvSpPr/>
                <p:nvPr/>
              </p:nvSpPr>
              <p:spPr>
                <a:xfrm>
                  <a:off x="7941926" y="6864231"/>
                  <a:ext cx="122088" cy="1121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" h="91">
                      <a:moveTo>
                        <a:pt x="98" y="21"/>
                      </a:moveTo>
                      <a:cubicBezTo>
                        <a:pt x="97" y="20"/>
                        <a:pt x="96" y="20"/>
                        <a:pt x="94" y="20"/>
                      </a:cubicBezTo>
                      <a:cubicBezTo>
                        <a:pt x="94" y="20"/>
                        <a:pt x="51" y="17"/>
                        <a:pt x="6" y="0"/>
                      </a:cubicBezTo>
                      <a:cubicBezTo>
                        <a:pt x="5" y="0"/>
                        <a:pt x="2" y="0"/>
                        <a:pt x="1" y="2"/>
                      </a:cubicBezTo>
                      <a:cubicBezTo>
                        <a:pt x="0" y="3"/>
                        <a:pt x="-1" y="5"/>
                        <a:pt x="0" y="7"/>
                      </a:cubicBezTo>
                      <a:cubicBezTo>
                        <a:pt x="1" y="10"/>
                        <a:pt x="25" y="69"/>
                        <a:pt x="75" y="90"/>
                      </a:cubicBezTo>
                      <a:cubicBezTo>
                        <a:pt x="76" y="91"/>
                        <a:pt x="77" y="91"/>
                        <a:pt x="77" y="91"/>
                      </a:cubicBezTo>
                      <a:cubicBezTo>
                        <a:pt x="79" y="91"/>
                        <a:pt x="79" y="91"/>
                        <a:pt x="80" y="90"/>
                      </a:cubicBezTo>
                      <a:cubicBezTo>
                        <a:pt x="81" y="90"/>
                        <a:pt x="82" y="89"/>
                        <a:pt x="83" y="87"/>
                      </a:cubicBezTo>
                      <a:lnTo>
                        <a:pt x="99" y="26"/>
                      </a:lnTo>
                      <a:cubicBezTo>
                        <a:pt x="99" y="24"/>
                        <a:pt x="99" y="23"/>
                        <a:pt x="98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0B561502-A8D5-D446-8407-1378301CB35A}"/>
                    </a:ext>
                  </a:extLst>
                </p:cNvPr>
                <p:cNvSpPr/>
                <p:nvPr/>
              </p:nvSpPr>
              <p:spPr>
                <a:xfrm>
                  <a:off x="7791185" y="6530242"/>
                  <a:ext cx="100909" cy="12213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" h="99">
                      <a:moveTo>
                        <a:pt x="5" y="43"/>
                      </a:moveTo>
                      <a:cubicBezTo>
                        <a:pt x="-5" y="29"/>
                        <a:pt x="0" y="9"/>
                        <a:pt x="17" y="2"/>
                      </a:cubicBezTo>
                      <a:cubicBezTo>
                        <a:pt x="27" y="-2"/>
                        <a:pt x="39" y="1"/>
                        <a:pt x="46" y="8"/>
                      </a:cubicBezTo>
                      <a:cubicBezTo>
                        <a:pt x="53" y="15"/>
                        <a:pt x="56" y="24"/>
                        <a:pt x="54" y="32"/>
                      </a:cubicBezTo>
                      <a:cubicBezTo>
                        <a:pt x="54" y="36"/>
                        <a:pt x="55" y="40"/>
                        <a:pt x="57" y="43"/>
                      </a:cubicBezTo>
                      <a:lnTo>
                        <a:pt x="80" y="75"/>
                      </a:lnTo>
                      <a:cubicBezTo>
                        <a:pt x="84" y="82"/>
                        <a:pt x="82" y="92"/>
                        <a:pt x="75" y="96"/>
                      </a:cubicBezTo>
                      <a:cubicBezTo>
                        <a:pt x="69" y="101"/>
                        <a:pt x="59" y="99"/>
                        <a:pt x="55" y="92"/>
                      </a:cubicBezTo>
                      <a:lnTo>
                        <a:pt x="34" y="62"/>
                      </a:lnTo>
                      <a:cubicBezTo>
                        <a:pt x="31" y="58"/>
                        <a:pt x="27" y="55"/>
                        <a:pt x="23" y="54"/>
                      </a:cubicBezTo>
                      <a:cubicBezTo>
                        <a:pt x="16" y="54"/>
                        <a:pt x="9" y="49"/>
                        <a:pt x="5" y="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0" name="Freeform 909">
                  <a:extLst>
                    <a:ext uri="{FF2B5EF4-FFF2-40B4-BE49-F238E27FC236}">
                      <a16:creationId xmlns:a16="http://schemas.microsoft.com/office/drawing/2014/main" id="{8CABC19C-CAC8-BA4D-9212-84BCDEBCC5EF}"/>
                    </a:ext>
                  </a:extLst>
                </p:cNvPr>
                <p:cNvSpPr/>
                <p:nvPr/>
              </p:nvSpPr>
              <p:spPr>
                <a:xfrm>
                  <a:off x="7784154" y="6522300"/>
                  <a:ext cx="114630" cy="135056"/>
                </a:xfrm>
                <a:custGeom>
                  <a:avLst/>
                  <a:gdLst>
                    <a:gd name="connsiteX0" fmla="*/ 45654 w 114630"/>
                    <a:gd name="connsiteY0" fmla="*/ 15092 h 135056"/>
                    <a:gd name="connsiteX1" fmla="*/ 30455 w 114630"/>
                    <a:gd name="connsiteY1" fmla="*/ 16633 h 135056"/>
                    <a:gd name="connsiteX2" fmla="*/ 14487 w 114630"/>
                    <a:gd name="connsiteY2" fmla="*/ 33884 h 135056"/>
                    <a:gd name="connsiteX3" fmla="*/ 18172 w 114630"/>
                    <a:gd name="connsiteY3" fmla="*/ 57296 h 135056"/>
                    <a:gd name="connsiteX4" fmla="*/ 35368 w 114630"/>
                    <a:gd name="connsiteY4" fmla="*/ 68386 h 135056"/>
                    <a:gd name="connsiteX5" fmla="*/ 53791 w 114630"/>
                    <a:gd name="connsiteY5" fmla="*/ 80708 h 135056"/>
                    <a:gd name="connsiteX6" fmla="*/ 79584 w 114630"/>
                    <a:gd name="connsiteY6" fmla="*/ 117675 h 135056"/>
                    <a:gd name="connsiteX7" fmla="*/ 86954 w 114630"/>
                    <a:gd name="connsiteY7" fmla="*/ 123836 h 135056"/>
                    <a:gd name="connsiteX8" fmla="*/ 95551 w 114630"/>
                    <a:gd name="connsiteY8" fmla="*/ 121372 h 135056"/>
                    <a:gd name="connsiteX9" fmla="*/ 100464 w 114630"/>
                    <a:gd name="connsiteY9" fmla="*/ 112746 h 135056"/>
                    <a:gd name="connsiteX10" fmla="*/ 99236 w 114630"/>
                    <a:gd name="connsiteY10" fmla="*/ 104121 h 135056"/>
                    <a:gd name="connsiteX11" fmla="*/ 70987 w 114630"/>
                    <a:gd name="connsiteY11" fmla="*/ 64689 h 135056"/>
                    <a:gd name="connsiteX12" fmla="*/ 67302 w 114630"/>
                    <a:gd name="connsiteY12" fmla="*/ 46206 h 135056"/>
                    <a:gd name="connsiteX13" fmla="*/ 59932 w 114630"/>
                    <a:gd name="connsiteY13" fmla="*/ 22794 h 135056"/>
                    <a:gd name="connsiteX14" fmla="*/ 45654 w 114630"/>
                    <a:gd name="connsiteY14" fmla="*/ 15092 h 135056"/>
                    <a:gd name="connsiteX15" fmla="*/ 48389 w 114630"/>
                    <a:gd name="connsiteY15" fmla="*/ 926 h 135056"/>
                    <a:gd name="connsiteX16" fmla="*/ 68570 w 114630"/>
                    <a:gd name="connsiteY16" fmla="*/ 12811 h 135056"/>
                    <a:gd name="connsiteX17" fmla="*/ 79661 w 114630"/>
                    <a:gd name="connsiteY17" fmla="*/ 47386 h 135056"/>
                    <a:gd name="connsiteX18" fmla="*/ 83358 w 114630"/>
                    <a:gd name="connsiteY18" fmla="*/ 56029 h 135056"/>
                    <a:gd name="connsiteX19" fmla="*/ 110471 w 114630"/>
                    <a:gd name="connsiteY19" fmla="*/ 96778 h 135056"/>
                    <a:gd name="connsiteX20" fmla="*/ 114168 w 114630"/>
                    <a:gd name="connsiteY20" fmla="*/ 114065 h 135056"/>
                    <a:gd name="connsiteX21" fmla="*/ 103077 w 114630"/>
                    <a:gd name="connsiteY21" fmla="*/ 130117 h 135056"/>
                    <a:gd name="connsiteX22" fmla="*/ 89520 w 114630"/>
                    <a:gd name="connsiteY22" fmla="*/ 135056 h 135056"/>
                    <a:gd name="connsiteX23" fmla="*/ 68570 w 114630"/>
                    <a:gd name="connsiteY23" fmla="*/ 123943 h 135056"/>
                    <a:gd name="connsiteX24" fmla="*/ 42689 w 114630"/>
                    <a:gd name="connsiteY24" fmla="*/ 86899 h 135056"/>
                    <a:gd name="connsiteX25" fmla="*/ 34062 w 114630"/>
                    <a:gd name="connsiteY25" fmla="*/ 80725 h 135056"/>
                    <a:gd name="connsiteX26" fmla="*/ 6950 w 114630"/>
                    <a:gd name="connsiteY26" fmla="*/ 63438 h 135056"/>
                    <a:gd name="connsiteX27" fmla="*/ 2020 w 114630"/>
                    <a:gd name="connsiteY27" fmla="*/ 28864 h 135056"/>
                    <a:gd name="connsiteX28" fmla="*/ 25436 w 114630"/>
                    <a:gd name="connsiteY28" fmla="*/ 2933 h 135056"/>
                    <a:gd name="connsiteX29" fmla="*/ 48389 w 114630"/>
                    <a:gd name="connsiteY29" fmla="*/ 926 h 135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4630" h="135056">
                      <a:moveTo>
                        <a:pt x="45654" y="15092"/>
                      </a:moveTo>
                      <a:cubicBezTo>
                        <a:pt x="40588" y="13860"/>
                        <a:pt x="35368" y="14168"/>
                        <a:pt x="30455" y="16633"/>
                      </a:cubicBezTo>
                      <a:cubicBezTo>
                        <a:pt x="21857" y="20329"/>
                        <a:pt x="16944" y="26490"/>
                        <a:pt x="14487" y="33884"/>
                      </a:cubicBezTo>
                      <a:cubicBezTo>
                        <a:pt x="12031" y="42509"/>
                        <a:pt x="13259" y="51135"/>
                        <a:pt x="18172" y="57296"/>
                      </a:cubicBezTo>
                      <a:cubicBezTo>
                        <a:pt x="21857" y="63457"/>
                        <a:pt x="29226" y="67154"/>
                        <a:pt x="35368" y="68386"/>
                      </a:cubicBezTo>
                      <a:cubicBezTo>
                        <a:pt x="42737" y="69618"/>
                        <a:pt x="48878" y="74547"/>
                        <a:pt x="53791" y="80708"/>
                      </a:cubicBezTo>
                      <a:lnTo>
                        <a:pt x="79584" y="117675"/>
                      </a:lnTo>
                      <a:cubicBezTo>
                        <a:pt x="80812" y="121372"/>
                        <a:pt x="84497" y="122604"/>
                        <a:pt x="86954" y="123836"/>
                      </a:cubicBezTo>
                      <a:cubicBezTo>
                        <a:pt x="90638" y="123836"/>
                        <a:pt x="93095" y="123836"/>
                        <a:pt x="95551" y="121372"/>
                      </a:cubicBezTo>
                      <a:cubicBezTo>
                        <a:pt x="99236" y="118907"/>
                        <a:pt x="100464" y="116443"/>
                        <a:pt x="100464" y="112746"/>
                      </a:cubicBezTo>
                      <a:cubicBezTo>
                        <a:pt x="101692" y="110282"/>
                        <a:pt x="100464" y="107817"/>
                        <a:pt x="99236" y="104121"/>
                      </a:cubicBezTo>
                      <a:lnTo>
                        <a:pt x="70987" y="64689"/>
                      </a:lnTo>
                      <a:cubicBezTo>
                        <a:pt x="67302" y="59761"/>
                        <a:pt x="66074" y="52367"/>
                        <a:pt x="67302" y="46206"/>
                      </a:cubicBezTo>
                      <a:cubicBezTo>
                        <a:pt x="68530" y="37581"/>
                        <a:pt x="66074" y="28955"/>
                        <a:pt x="59932" y="22794"/>
                      </a:cubicBezTo>
                      <a:cubicBezTo>
                        <a:pt x="55634" y="19097"/>
                        <a:pt x="50721" y="16325"/>
                        <a:pt x="45654" y="15092"/>
                      </a:cubicBezTo>
                      <a:close/>
                      <a:moveTo>
                        <a:pt x="48389" y="926"/>
                      </a:moveTo>
                      <a:cubicBezTo>
                        <a:pt x="55937" y="2624"/>
                        <a:pt x="63024" y="6637"/>
                        <a:pt x="68570" y="12811"/>
                      </a:cubicBezTo>
                      <a:cubicBezTo>
                        <a:pt x="77196" y="21455"/>
                        <a:pt x="82126" y="33803"/>
                        <a:pt x="79661" y="47386"/>
                      </a:cubicBezTo>
                      <a:cubicBezTo>
                        <a:pt x="79661" y="49855"/>
                        <a:pt x="80894" y="53560"/>
                        <a:pt x="83358" y="56029"/>
                      </a:cubicBezTo>
                      <a:lnTo>
                        <a:pt x="110471" y="96778"/>
                      </a:lnTo>
                      <a:cubicBezTo>
                        <a:pt x="114168" y="101717"/>
                        <a:pt x="115401" y="107891"/>
                        <a:pt x="114168" y="114065"/>
                      </a:cubicBezTo>
                      <a:cubicBezTo>
                        <a:pt x="112936" y="121473"/>
                        <a:pt x="109239" y="126413"/>
                        <a:pt x="103077" y="130117"/>
                      </a:cubicBezTo>
                      <a:cubicBezTo>
                        <a:pt x="99379" y="132587"/>
                        <a:pt x="94450" y="135056"/>
                        <a:pt x="89520" y="135056"/>
                      </a:cubicBezTo>
                      <a:cubicBezTo>
                        <a:pt x="80894" y="135056"/>
                        <a:pt x="73499" y="131352"/>
                        <a:pt x="68570" y="123943"/>
                      </a:cubicBezTo>
                      <a:lnTo>
                        <a:pt x="42689" y="86899"/>
                      </a:lnTo>
                      <a:cubicBezTo>
                        <a:pt x="41457" y="83195"/>
                        <a:pt x="36527" y="80725"/>
                        <a:pt x="34062" y="80725"/>
                      </a:cubicBezTo>
                      <a:cubicBezTo>
                        <a:pt x="22971" y="79490"/>
                        <a:pt x="13112" y="73316"/>
                        <a:pt x="6950" y="63438"/>
                      </a:cubicBezTo>
                      <a:cubicBezTo>
                        <a:pt x="-445" y="53560"/>
                        <a:pt x="-1678" y="41212"/>
                        <a:pt x="2020" y="28864"/>
                      </a:cubicBezTo>
                      <a:cubicBezTo>
                        <a:pt x="5717" y="17750"/>
                        <a:pt x="13112" y="7872"/>
                        <a:pt x="25436" y="2933"/>
                      </a:cubicBezTo>
                      <a:cubicBezTo>
                        <a:pt x="32830" y="-155"/>
                        <a:pt x="40841" y="-772"/>
                        <a:pt x="48389" y="9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4" name="Group 973">
                <a:extLst>
                  <a:ext uri="{FF2B5EF4-FFF2-40B4-BE49-F238E27FC236}">
                    <a16:creationId xmlns:a16="http://schemas.microsoft.com/office/drawing/2014/main" id="{E2B45A26-7A44-A549-86A2-961BE5F32AF6}"/>
                  </a:ext>
                </a:extLst>
              </p:cNvPr>
              <p:cNvGrpSpPr/>
              <p:nvPr/>
            </p:nvGrpSpPr>
            <p:grpSpPr>
              <a:xfrm>
                <a:off x="9487950" y="5183068"/>
                <a:ext cx="731280" cy="1069265"/>
                <a:chOff x="9487950" y="5183068"/>
                <a:chExt cx="731280" cy="1069265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3485DD88-24E0-E14E-BA2E-B5CC12F031B1}"/>
                    </a:ext>
                  </a:extLst>
                </p:cNvPr>
                <p:cNvSpPr/>
                <p:nvPr/>
              </p:nvSpPr>
              <p:spPr>
                <a:xfrm>
                  <a:off x="9521586" y="5191791"/>
                  <a:ext cx="664007" cy="10268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4" h="825">
                      <a:moveTo>
                        <a:pt x="534" y="63"/>
                      </a:moveTo>
                      <a:cubicBezTo>
                        <a:pt x="438" y="55"/>
                        <a:pt x="348" y="45"/>
                        <a:pt x="266" y="32"/>
                      </a:cubicBezTo>
                      <a:cubicBezTo>
                        <a:pt x="181" y="20"/>
                        <a:pt x="92" y="7"/>
                        <a:pt x="0" y="0"/>
                      </a:cubicBezTo>
                      <a:lnTo>
                        <a:pt x="0" y="825"/>
                      </a:lnTo>
                      <a:lnTo>
                        <a:pt x="534" y="825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1" name="Freeform 910">
                  <a:extLst>
                    <a:ext uri="{FF2B5EF4-FFF2-40B4-BE49-F238E27FC236}">
                      <a16:creationId xmlns:a16="http://schemas.microsoft.com/office/drawing/2014/main" id="{FE38C852-467C-9E49-AD6E-F60F2838120F}"/>
                    </a:ext>
                  </a:extLst>
                </p:cNvPr>
                <p:cNvSpPr/>
                <p:nvPr/>
              </p:nvSpPr>
              <p:spPr>
                <a:xfrm>
                  <a:off x="9514111" y="5185560"/>
                  <a:ext cx="678956" cy="1039355"/>
                </a:xfrm>
                <a:custGeom>
                  <a:avLst/>
                  <a:gdLst>
                    <a:gd name="connsiteX0" fmla="*/ 13704 w 678956"/>
                    <a:gd name="connsiteY0" fmla="*/ 12459 h 1039355"/>
                    <a:gd name="connsiteX1" fmla="*/ 13704 w 678956"/>
                    <a:gd name="connsiteY1" fmla="*/ 1026890 h 1039355"/>
                    <a:gd name="connsiteX2" fmla="*/ 665253 w 678956"/>
                    <a:gd name="connsiteY2" fmla="*/ 1026890 h 1039355"/>
                    <a:gd name="connsiteX3" fmla="*/ 665253 w 678956"/>
                    <a:gd name="connsiteY3" fmla="*/ 90875 h 1039355"/>
                    <a:gd name="connsiteX4" fmla="*/ 336992 w 678956"/>
                    <a:gd name="connsiteY4" fmla="*/ 53534 h 1039355"/>
                    <a:gd name="connsiteX5" fmla="*/ 13704 w 678956"/>
                    <a:gd name="connsiteY5" fmla="*/ 12459 h 1039355"/>
                    <a:gd name="connsiteX6" fmla="*/ 7461 w 678956"/>
                    <a:gd name="connsiteY6" fmla="*/ 0 h 1039355"/>
                    <a:gd name="connsiteX7" fmla="*/ 338235 w 678956"/>
                    <a:gd name="connsiteY7" fmla="*/ 39832 h 1039355"/>
                    <a:gd name="connsiteX8" fmla="*/ 672738 w 678956"/>
                    <a:gd name="connsiteY8" fmla="*/ 77174 h 1039355"/>
                    <a:gd name="connsiteX9" fmla="*/ 678956 w 678956"/>
                    <a:gd name="connsiteY9" fmla="*/ 84642 h 1039355"/>
                    <a:gd name="connsiteX10" fmla="*/ 678956 w 678956"/>
                    <a:gd name="connsiteY10" fmla="*/ 1033132 h 1039355"/>
                    <a:gd name="connsiteX11" fmla="*/ 671495 w 678956"/>
                    <a:gd name="connsiteY11" fmla="*/ 1039355 h 1039355"/>
                    <a:gd name="connsiteX12" fmla="*/ 7461 w 678956"/>
                    <a:gd name="connsiteY12" fmla="*/ 1039355 h 1039355"/>
                    <a:gd name="connsiteX13" fmla="*/ 0 w 678956"/>
                    <a:gd name="connsiteY13" fmla="*/ 1033132 h 1039355"/>
                    <a:gd name="connsiteX14" fmla="*/ 0 w 678956"/>
                    <a:gd name="connsiteY14" fmla="*/ 6224 h 1039355"/>
                    <a:gd name="connsiteX15" fmla="*/ 2487 w 678956"/>
                    <a:gd name="connsiteY15" fmla="*/ 1245 h 1039355"/>
                    <a:gd name="connsiteX16" fmla="*/ 7461 w 678956"/>
                    <a:gd name="connsiteY16" fmla="*/ 0 h 103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956" h="1039355">
                      <a:moveTo>
                        <a:pt x="13704" y="12459"/>
                      </a:moveTo>
                      <a:lnTo>
                        <a:pt x="13704" y="1026890"/>
                      </a:lnTo>
                      <a:lnTo>
                        <a:pt x="665253" y="1026890"/>
                      </a:lnTo>
                      <a:lnTo>
                        <a:pt x="665253" y="90875"/>
                      </a:lnTo>
                      <a:cubicBezTo>
                        <a:pt x="544642" y="80918"/>
                        <a:pt x="432735" y="67226"/>
                        <a:pt x="336992" y="53534"/>
                      </a:cubicBezTo>
                      <a:cubicBezTo>
                        <a:pt x="235032" y="38598"/>
                        <a:pt x="125611" y="22417"/>
                        <a:pt x="13704" y="12459"/>
                      </a:cubicBezTo>
                      <a:close/>
                      <a:moveTo>
                        <a:pt x="7461" y="0"/>
                      </a:moveTo>
                      <a:cubicBezTo>
                        <a:pt x="123107" y="8713"/>
                        <a:pt x="235023" y="24895"/>
                        <a:pt x="338235" y="39832"/>
                      </a:cubicBezTo>
                      <a:cubicBezTo>
                        <a:pt x="436472" y="54769"/>
                        <a:pt x="548388" y="67216"/>
                        <a:pt x="672738" y="77174"/>
                      </a:cubicBezTo>
                      <a:cubicBezTo>
                        <a:pt x="675225" y="78419"/>
                        <a:pt x="678956" y="80908"/>
                        <a:pt x="678956" y="84642"/>
                      </a:cubicBezTo>
                      <a:lnTo>
                        <a:pt x="678956" y="1033132"/>
                      </a:lnTo>
                      <a:cubicBezTo>
                        <a:pt x="678956" y="1036866"/>
                        <a:pt x="675225" y="1039355"/>
                        <a:pt x="671495" y="1039355"/>
                      </a:cubicBezTo>
                      <a:lnTo>
                        <a:pt x="7461" y="1039355"/>
                      </a:lnTo>
                      <a:cubicBezTo>
                        <a:pt x="3731" y="1039355"/>
                        <a:pt x="0" y="1036866"/>
                        <a:pt x="0" y="1033132"/>
                      </a:cubicBezTo>
                      <a:lnTo>
                        <a:pt x="0" y="6224"/>
                      </a:lnTo>
                      <a:cubicBezTo>
                        <a:pt x="0" y="3734"/>
                        <a:pt x="1244" y="2490"/>
                        <a:pt x="2487" y="1245"/>
                      </a:cubicBezTo>
                      <a:cubicBezTo>
                        <a:pt x="3731" y="0"/>
                        <a:pt x="6218" y="0"/>
                        <a:pt x="74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493D9414-E2BF-9747-B186-7CDC6AC2FA4D}"/>
                    </a:ext>
                  </a:extLst>
                </p:cNvPr>
                <p:cNvSpPr/>
                <p:nvPr/>
              </p:nvSpPr>
              <p:spPr>
                <a:xfrm>
                  <a:off x="9494182" y="5189299"/>
                  <a:ext cx="718822" cy="10555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8" h="848">
                      <a:moveTo>
                        <a:pt x="535" y="63"/>
                      </a:moveTo>
                      <a:lnTo>
                        <a:pt x="535" y="806"/>
                      </a:lnTo>
                      <a:lnTo>
                        <a:pt x="43" y="806"/>
                      </a:lnTo>
                      <a:lnTo>
                        <a:pt x="43" y="4"/>
                      </a:lnTo>
                      <a:cubicBezTo>
                        <a:pt x="29" y="3"/>
                        <a:pt x="15" y="1"/>
                        <a:pt x="0" y="0"/>
                      </a:cubicBezTo>
                      <a:lnTo>
                        <a:pt x="0" y="827"/>
                      </a:lnTo>
                      <a:cubicBezTo>
                        <a:pt x="0" y="839"/>
                        <a:pt x="10" y="848"/>
                        <a:pt x="22" y="848"/>
                      </a:cubicBezTo>
                      <a:lnTo>
                        <a:pt x="556" y="848"/>
                      </a:lnTo>
                      <a:cubicBezTo>
                        <a:pt x="568" y="848"/>
                        <a:pt x="578" y="839"/>
                        <a:pt x="578" y="827"/>
                      </a:cubicBezTo>
                      <a:lnTo>
                        <a:pt x="578" y="67"/>
                      </a:lnTo>
                      <a:cubicBezTo>
                        <a:pt x="563" y="66"/>
                        <a:pt x="549" y="64"/>
                        <a:pt x="535" y="6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2" name="Freeform 911">
                  <a:extLst>
                    <a:ext uri="{FF2B5EF4-FFF2-40B4-BE49-F238E27FC236}">
                      <a16:creationId xmlns:a16="http://schemas.microsoft.com/office/drawing/2014/main" id="{F545EEF2-AF4E-6249-AF27-0F57510B01F0}"/>
                    </a:ext>
                  </a:extLst>
                </p:cNvPr>
                <p:cNvSpPr/>
                <p:nvPr/>
              </p:nvSpPr>
              <p:spPr>
                <a:xfrm>
                  <a:off x="9487950" y="5183068"/>
                  <a:ext cx="731280" cy="1069265"/>
                </a:xfrm>
                <a:custGeom>
                  <a:avLst/>
                  <a:gdLst>
                    <a:gd name="connsiteX0" fmla="*/ 13703 w 731280"/>
                    <a:gd name="connsiteY0" fmla="*/ 13708 h 1069265"/>
                    <a:gd name="connsiteX1" fmla="*/ 13703 w 731280"/>
                    <a:gd name="connsiteY1" fmla="*/ 1035640 h 1069265"/>
                    <a:gd name="connsiteX2" fmla="*/ 33600 w 731280"/>
                    <a:gd name="connsiteY2" fmla="*/ 1055556 h 1069265"/>
                    <a:gd name="connsiteX3" fmla="*/ 697678 w 731280"/>
                    <a:gd name="connsiteY3" fmla="*/ 1055556 h 1069265"/>
                    <a:gd name="connsiteX4" fmla="*/ 717575 w 731280"/>
                    <a:gd name="connsiteY4" fmla="*/ 1035640 h 1069265"/>
                    <a:gd name="connsiteX5" fmla="*/ 717575 w 731280"/>
                    <a:gd name="connsiteY5" fmla="*/ 95861 h 1069265"/>
                    <a:gd name="connsiteX6" fmla="*/ 677780 w 731280"/>
                    <a:gd name="connsiteY6" fmla="*/ 92127 h 1069265"/>
                    <a:gd name="connsiteX7" fmla="*/ 677780 w 731280"/>
                    <a:gd name="connsiteY7" fmla="*/ 1009501 h 1069265"/>
                    <a:gd name="connsiteX8" fmla="*/ 671562 w 731280"/>
                    <a:gd name="connsiteY8" fmla="*/ 1016969 h 1069265"/>
                    <a:gd name="connsiteX9" fmla="*/ 59716 w 731280"/>
                    <a:gd name="connsiteY9" fmla="*/ 1016969 h 1069265"/>
                    <a:gd name="connsiteX10" fmla="*/ 53498 w 731280"/>
                    <a:gd name="connsiteY10" fmla="*/ 1009501 h 1069265"/>
                    <a:gd name="connsiteX11" fmla="*/ 53498 w 731280"/>
                    <a:gd name="connsiteY11" fmla="*/ 17442 h 1069265"/>
                    <a:gd name="connsiteX12" fmla="*/ 13703 w 731280"/>
                    <a:gd name="connsiteY12" fmla="*/ 13708 h 1069265"/>
                    <a:gd name="connsiteX13" fmla="*/ 7462 w 731280"/>
                    <a:gd name="connsiteY13" fmla="*/ 0 h 1069265"/>
                    <a:gd name="connsiteX14" fmla="*/ 60940 w 731280"/>
                    <a:gd name="connsiteY14" fmla="*/ 3735 h 1069265"/>
                    <a:gd name="connsiteX15" fmla="*/ 65915 w 731280"/>
                    <a:gd name="connsiteY15" fmla="*/ 11203 h 1069265"/>
                    <a:gd name="connsiteX16" fmla="*/ 65915 w 731280"/>
                    <a:gd name="connsiteY16" fmla="*/ 1003292 h 1069265"/>
                    <a:gd name="connsiteX17" fmla="*/ 665365 w 731280"/>
                    <a:gd name="connsiteY17" fmla="*/ 1003292 h 1069265"/>
                    <a:gd name="connsiteX18" fmla="*/ 665365 w 731280"/>
                    <a:gd name="connsiteY18" fmla="*/ 84645 h 1069265"/>
                    <a:gd name="connsiteX19" fmla="*/ 666609 w 731280"/>
                    <a:gd name="connsiteY19" fmla="*/ 79666 h 1069265"/>
                    <a:gd name="connsiteX20" fmla="*/ 671584 w 731280"/>
                    <a:gd name="connsiteY20" fmla="*/ 77177 h 1069265"/>
                    <a:gd name="connsiteX21" fmla="*/ 725062 w 731280"/>
                    <a:gd name="connsiteY21" fmla="*/ 82156 h 1069265"/>
                    <a:gd name="connsiteX22" fmla="*/ 731280 w 731280"/>
                    <a:gd name="connsiteY22" fmla="*/ 89624 h 1069265"/>
                    <a:gd name="connsiteX23" fmla="*/ 731280 w 731280"/>
                    <a:gd name="connsiteY23" fmla="*/ 1035656 h 1069265"/>
                    <a:gd name="connsiteX24" fmla="*/ 697701 w 731280"/>
                    <a:gd name="connsiteY24" fmla="*/ 1069265 h 1069265"/>
                    <a:gd name="connsiteX25" fmla="*/ 33579 w 731280"/>
                    <a:gd name="connsiteY25" fmla="*/ 1069265 h 1069265"/>
                    <a:gd name="connsiteX26" fmla="*/ 0 w 731280"/>
                    <a:gd name="connsiteY26" fmla="*/ 1035656 h 1069265"/>
                    <a:gd name="connsiteX27" fmla="*/ 0 w 731280"/>
                    <a:gd name="connsiteY27" fmla="*/ 6224 h 1069265"/>
                    <a:gd name="connsiteX28" fmla="*/ 2487 w 731280"/>
                    <a:gd name="connsiteY28" fmla="*/ 2490 h 1069265"/>
                    <a:gd name="connsiteX29" fmla="*/ 7462 w 731280"/>
                    <a:gd name="connsiteY29" fmla="*/ 0 h 1069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31280" h="1069265">
                      <a:moveTo>
                        <a:pt x="13703" y="13708"/>
                      </a:moveTo>
                      <a:lnTo>
                        <a:pt x="13703" y="1035640"/>
                      </a:lnTo>
                      <a:cubicBezTo>
                        <a:pt x="13703" y="1046843"/>
                        <a:pt x="22408" y="1055556"/>
                        <a:pt x="33600" y="1055556"/>
                      </a:cubicBezTo>
                      <a:lnTo>
                        <a:pt x="697678" y="1055556"/>
                      </a:lnTo>
                      <a:cubicBezTo>
                        <a:pt x="708870" y="1055556"/>
                        <a:pt x="717575" y="1046843"/>
                        <a:pt x="717575" y="1035640"/>
                      </a:cubicBezTo>
                      <a:lnTo>
                        <a:pt x="717575" y="95861"/>
                      </a:lnTo>
                      <a:cubicBezTo>
                        <a:pt x="705139" y="93372"/>
                        <a:pt x="691460" y="93372"/>
                        <a:pt x="677780" y="92127"/>
                      </a:cubicBezTo>
                      <a:lnTo>
                        <a:pt x="677780" y="1009501"/>
                      </a:lnTo>
                      <a:cubicBezTo>
                        <a:pt x="677780" y="1013235"/>
                        <a:pt x="675293" y="1016969"/>
                        <a:pt x="671562" y="1016969"/>
                      </a:cubicBezTo>
                      <a:lnTo>
                        <a:pt x="59716" y="1016969"/>
                      </a:lnTo>
                      <a:cubicBezTo>
                        <a:pt x="55985" y="1016969"/>
                        <a:pt x="53498" y="1013235"/>
                        <a:pt x="53498" y="1009501"/>
                      </a:cubicBezTo>
                      <a:lnTo>
                        <a:pt x="53498" y="17442"/>
                      </a:lnTo>
                      <a:cubicBezTo>
                        <a:pt x="39818" y="14953"/>
                        <a:pt x="26139" y="14953"/>
                        <a:pt x="13703" y="13708"/>
                      </a:cubicBezTo>
                      <a:close/>
                      <a:moveTo>
                        <a:pt x="7462" y="0"/>
                      </a:moveTo>
                      <a:cubicBezTo>
                        <a:pt x="24873" y="1245"/>
                        <a:pt x="43529" y="2490"/>
                        <a:pt x="60940" y="3735"/>
                      </a:cubicBezTo>
                      <a:cubicBezTo>
                        <a:pt x="63427" y="3735"/>
                        <a:pt x="65915" y="7469"/>
                        <a:pt x="65915" y="11203"/>
                      </a:cubicBezTo>
                      <a:lnTo>
                        <a:pt x="65915" y="1003292"/>
                      </a:lnTo>
                      <a:lnTo>
                        <a:pt x="665365" y="1003292"/>
                      </a:lnTo>
                      <a:lnTo>
                        <a:pt x="665365" y="84645"/>
                      </a:lnTo>
                      <a:cubicBezTo>
                        <a:pt x="665365" y="83400"/>
                        <a:pt x="666609" y="80911"/>
                        <a:pt x="666609" y="79666"/>
                      </a:cubicBezTo>
                      <a:cubicBezTo>
                        <a:pt x="669096" y="78421"/>
                        <a:pt x="670340" y="77177"/>
                        <a:pt x="671584" y="77177"/>
                      </a:cubicBezTo>
                      <a:cubicBezTo>
                        <a:pt x="690239" y="79666"/>
                        <a:pt x="707650" y="80911"/>
                        <a:pt x="725062" y="82156"/>
                      </a:cubicBezTo>
                      <a:cubicBezTo>
                        <a:pt x="728793" y="82156"/>
                        <a:pt x="731280" y="85890"/>
                        <a:pt x="731280" y="89624"/>
                      </a:cubicBezTo>
                      <a:lnTo>
                        <a:pt x="731280" y="1035656"/>
                      </a:lnTo>
                      <a:cubicBezTo>
                        <a:pt x="731280" y="1054328"/>
                        <a:pt x="716356" y="1069265"/>
                        <a:pt x="697701" y="1069265"/>
                      </a:cubicBezTo>
                      <a:lnTo>
                        <a:pt x="33579" y="1069265"/>
                      </a:lnTo>
                      <a:cubicBezTo>
                        <a:pt x="14924" y="1069265"/>
                        <a:pt x="0" y="1054328"/>
                        <a:pt x="0" y="1035656"/>
                      </a:cubicBezTo>
                      <a:lnTo>
                        <a:pt x="0" y="6224"/>
                      </a:lnTo>
                      <a:cubicBezTo>
                        <a:pt x="0" y="4979"/>
                        <a:pt x="1244" y="3735"/>
                        <a:pt x="2487" y="2490"/>
                      </a:cubicBezTo>
                      <a:cubicBezTo>
                        <a:pt x="3731" y="1245"/>
                        <a:pt x="6218" y="0"/>
                        <a:pt x="746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E5EB53B-5661-B24E-94DD-C936B17F6C09}"/>
                    </a:ext>
                  </a:extLst>
                </p:cNvPr>
                <p:cNvSpPr/>
                <p:nvPr/>
              </p:nvSpPr>
              <p:spPr>
                <a:xfrm>
                  <a:off x="9672330" y="5206743"/>
                  <a:ext cx="362525" cy="7963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2" h="640">
                      <a:moveTo>
                        <a:pt x="145" y="20"/>
                      </a:moveTo>
                      <a:cubicBezTo>
                        <a:pt x="98" y="14"/>
                        <a:pt x="49" y="6"/>
                        <a:pt x="0" y="0"/>
                      </a:cubicBezTo>
                      <a:lnTo>
                        <a:pt x="0" y="640"/>
                      </a:lnTo>
                      <a:lnTo>
                        <a:pt x="292" y="640"/>
                      </a:lnTo>
                      <a:lnTo>
                        <a:pt x="292" y="39"/>
                      </a:lnTo>
                      <a:cubicBezTo>
                        <a:pt x="241" y="34"/>
                        <a:pt x="191" y="28"/>
                        <a:pt x="145" y="20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3" name="Freeform 912">
                  <a:extLst>
                    <a:ext uri="{FF2B5EF4-FFF2-40B4-BE49-F238E27FC236}">
                      <a16:creationId xmlns:a16="http://schemas.microsoft.com/office/drawing/2014/main" id="{4D67C5BC-A72E-0648-B454-C6E1E3B38011}"/>
                    </a:ext>
                  </a:extLst>
                </p:cNvPr>
                <p:cNvSpPr/>
                <p:nvPr/>
              </p:nvSpPr>
              <p:spPr>
                <a:xfrm>
                  <a:off x="9664856" y="5200515"/>
                  <a:ext cx="377475" cy="808803"/>
                </a:xfrm>
                <a:custGeom>
                  <a:avLst/>
                  <a:gdLst>
                    <a:gd name="connsiteX0" fmla="*/ 13703 w 377475"/>
                    <a:gd name="connsiteY0" fmla="*/ 13709 h 808803"/>
                    <a:gd name="connsiteX1" fmla="*/ 13703 w 377475"/>
                    <a:gd name="connsiteY1" fmla="*/ 796341 h 808803"/>
                    <a:gd name="connsiteX2" fmla="*/ 363770 w 377475"/>
                    <a:gd name="connsiteY2" fmla="*/ 796341 h 808803"/>
                    <a:gd name="connsiteX3" fmla="*/ 363770 w 377475"/>
                    <a:gd name="connsiteY3" fmla="*/ 60991 h 808803"/>
                    <a:gd name="connsiteX4" fmla="*/ 186254 w 377475"/>
                    <a:gd name="connsiteY4" fmla="*/ 38594 h 808803"/>
                    <a:gd name="connsiteX5" fmla="*/ 13703 w 377475"/>
                    <a:gd name="connsiteY5" fmla="*/ 13709 h 808803"/>
                    <a:gd name="connsiteX6" fmla="*/ 7450 w 377475"/>
                    <a:gd name="connsiteY6" fmla="*/ 0 h 808803"/>
                    <a:gd name="connsiteX7" fmla="*/ 187496 w 377475"/>
                    <a:gd name="connsiteY7" fmla="*/ 24886 h 808803"/>
                    <a:gd name="connsiteX8" fmla="*/ 371267 w 377475"/>
                    <a:gd name="connsiteY8" fmla="*/ 49773 h 808803"/>
                    <a:gd name="connsiteX9" fmla="*/ 377475 w 377475"/>
                    <a:gd name="connsiteY9" fmla="*/ 54750 h 808803"/>
                    <a:gd name="connsiteX10" fmla="*/ 377475 w 377475"/>
                    <a:gd name="connsiteY10" fmla="*/ 802582 h 808803"/>
                    <a:gd name="connsiteX11" fmla="*/ 370025 w 377475"/>
                    <a:gd name="connsiteY11" fmla="*/ 808803 h 808803"/>
                    <a:gd name="connsiteX12" fmla="*/ 7450 w 377475"/>
                    <a:gd name="connsiteY12" fmla="*/ 808803 h 808803"/>
                    <a:gd name="connsiteX13" fmla="*/ 0 w 377475"/>
                    <a:gd name="connsiteY13" fmla="*/ 802582 h 808803"/>
                    <a:gd name="connsiteX14" fmla="*/ 0 w 377475"/>
                    <a:gd name="connsiteY14" fmla="*/ 6222 h 808803"/>
                    <a:gd name="connsiteX15" fmla="*/ 2483 w 377475"/>
                    <a:gd name="connsiteY15" fmla="*/ 1245 h 808803"/>
                    <a:gd name="connsiteX16" fmla="*/ 7450 w 377475"/>
                    <a:gd name="connsiteY16" fmla="*/ 0 h 80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7475" h="808803">
                      <a:moveTo>
                        <a:pt x="13703" y="13709"/>
                      </a:moveTo>
                      <a:lnTo>
                        <a:pt x="13703" y="796341"/>
                      </a:lnTo>
                      <a:lnTo>
                        <a:pt x="363770" y="796341"/>
                      </a:lnTo>
                      <a:lnTo>
                        <a:pt x="363770" y="60991"/>
                      </a:lnTo>
                      <a:cubicBezTo>
                        <a:pt x="300460" y="54769"/>
                        <a:pt x="240874" y="46060"/>
                        <a:pt x="186254" y="38594"/>
                      </a:cubicBezTo>
                      <a:cubicBezTo>
                        <a:pt x="131633" y="29884"/>
                        <a:pt x="74530" y="22419"/>
                        <a:pt x="13703" y="13709"/>
                      </a:cubicBezTo>
                      <a:close/>
                      <a:moveTo>
                        <a:pt x="7450" y="0"/>
                      </a:moveTo>
                      <a:cubicBezTo>
                        <a:pt x="70777" y="7466"/>
                        <a:pt x="131620" y="17421"/>
                        <a:pt x="187496" y="24886"/>
                      </a:cubicBezTo>
                      <a:cubicBezTo>
                        <a:pt x="244614" y="33597"/>
                        <a:pt x="305457" y="41063"/>
                        <a:pt x="371267" y="49773"/>
                      </a:cubicBezTo>
                      <a:cubicBezTo>
                        <a:pt x="374992" y="49773"/>
                        <a:pt x="377475" y="52261"/>
                        <a:pt x="377475" y="54750"/>
                      </a:cubicBezTo>
                      <a:lnTo>
                        <a:pt x="377475" y="802582"/>
                      </a:lnTo>
                      <a:cubicBezTo>
                        <a:pt x="377475" y="806315"/>
                        <a:pt x="373750" y="808803"/>
                        <a:pt x="370025" y="808803"/>
                      </a:cubicBezTo>
                      <a:lnTo>
                        <a:pt x="7450" y="808803"/>
                      </a:lnTo>
                      <a:cubicBezTo>
                        <a:pt x="3725" y="808803"/>
                        <a:pt x="0" y="806315"/>
                        <a:pt x="0" y="802582"/>
                      </a:cubicBezTo>
                      <a:lnTo>
                        <a:pt x="0" y="6222"/>
                      </a:lnTo>
                      <a:cubicBezTo>
                        <a:pt x="0" y="4977"/>
                        <a:pt x="1242" y="2489"/>
                        <a:pt x="2483" y="1245"/>
                      </a:cubicBezTo>
                      <a:cubicBezTo>
                        <a:pt x="3725" y="0"/>
                        <a:pt x="6208" y="0"/>
                        <a:pt x="7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5" name="Group 974">
                <a:extLst>
                  <a:ext uri="{FF2B5EF4-FFF2-40B4-BE49-F238E27FC236}">
                    <a16:creationId xmlns:a16="http://schemas.microsoft.com/office/drawing/2014/main" id="{9452F950-FAD9-A943-A11C-6CC36FEBB979}"/>
                  </a:ext>
                </a:extLst>
              </p:cNvPr>
              <p:cNvGrpSpPr/>
              <p:nvPr/>
            </p:nvGrpSpPr>
            <p:grpSpPr>
              <a:xfrm>
                <a:off x="10847109" y="5297893"/>
                <a:ext cx="3163068" cy="2467362"/>
                <a:chOff x="10847109" y="5297893"/>
                <a:chExt cx="3163068" cy="2467362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2DFB5B89-FF1E-7A4D-845D-4F06D9B86E3D}"/>
                    </a:ext>
                  </a:extLst>
                </p:cNvPr>
                <p:cNvSpPr/>
                <p:nvPr/>
              </p:nvSpPr>
              <p:spPr>
                <a:xfrm>
                  <a:off x="11203408" y="5303952"/>
                  <a:ext cx="2799294" cy="23528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48" h="1889">
                      <a:moveTo>
                        <a:pt x="2248" y="444"/>
                      </a:moveTo>
                      <a:cubicBezTo>
                        <a:pt x="2250" y="285"/>
                        <a:pt x="2180" y="34"/>
                        <a:pt x="1532" y="8"/>
                      </a:cubicBezTo>
                      <a:cubicBezTo>
                        <a:pt x="1087" y="-8"/>
                        <a:pt x="524" y="5"/>
                        <a:pt x="0" y="1"/>
                      </a:cubicBezTo>
                      <a:lnTo>
                        <a:pt x="0" y="1889"/>
                      </a:lnTo>
                      <a:lnTo>
                        <a:pt x="1821" y="1889"/>
                      </a:lnTo>
                      <a:cubicBezTo>
                        <a:pt x="2154" y="1277"/>
                        <a:pt x="2248" y="521"/>
                        <a:pt x="2248" y="4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4" name="Freeform 913">
                  <a:extLst>
                    <a:ext uri="{FF2B5EF4-FFF2-40B4-BE49-F238E27FC236}">
                      <a16:creationId xmlns:a16="http://schemas.microsoft.com/office/drawing/2014/main" id="{ED4B3AC8-032A-5F4E-8174-E51C2845FF6A}"/>
                    </a:ext>
                  </a:extLst>
                </p:cNvPr>
                <p:cNvSpPr/>
                <p:nvPr/>
              </p:nvSpPr>
              <p:spPr>
                <a:xfrm>
                  <a:off x="11197179" y="5297893"/>
                  <a:ext cx="2812998" cy="2367665"/>
                </a:xfrm>
                <a:custGeom>
                  <a:avLst/>
                  <a:gdLst>
                    <a:gd name="connsiteX0" fmla="*/ 1059216 w 2812998"/>
                    <a:gd name="connsiteY0" fmla="*/ 12074 h 2367665"/>
                    <a:gd name="connsiteX1" fmla="*/ 748393 w 2812998"/>
                    <a:gd name="connsiteY1" fmla="*/ 13534 h 2367665"/>
                    <a:gd name="connsiteX2" fmla="*/ 12458 w 2812998"/>
                    <a:gd name="connsiteY2" fmla="*/ 13534 h 2367665"/>
                    <a:gd name="connsiteX3" fmla="*/ 12458 w 2812998"/>
                    <a:gd name="connsiteY3" fmla="*/ 2352707 h 2367665"/>
                    <a:gd name="connsiteX4" fmla="*/ 2270071 w 2812998"/>
                    <a:gd name="connsiteY4" fmla="*/ 2352707 h 2367665"/>
                    <a:gd name="connsiteX5" fmla="*/ 2799297 w 2812998"/>
                    <a:gd name="connsiteY5" fmla="*/ 559092 h 2367665"/>
                    <a:gd name="connsiteX6" fmla="*/ 2658585 w 2812998"/>
                    <a:gd name="connsiteY6" fmla="*/ 230262 h 2367665"/>
                    <a:gd name="connsiteX7" fmla="*/ 1913934 w 2812998"/>
                    <a:gd name="connsiteY7" fmla="*/ 21007 h 2367665"/>
                    <a:gd name="connsiteX8" fmla="*/ 1059216 w 2812998"/>
                    <a:gd name="connsiteY8" fmla="*/ 12074 h 2367665"/>
                    <a:gd name="connsiteX9" fmla="*/ 1059213 w 2812998"/>
                    <a:gd name="connsiteY9" fmla="*/ 160 h 2367665"/>
                    <a:gd name="connsiteX10" fmla="*/ 1913935 w 2812998"/>
                    <a:gd name="connsiteY10" fmla="*/ 9794 h 2367665"/>
                    <a:gd name="connsiteX11" fmla="*/ 2667305 w 2812998"/>
                    <a:gd name="connsiteY11" fmla="*/ 221541 h 2367665"/>
                    <a:gd name="connsiteX12" fmla="*/ 2812998 w 2812998"/>
                    <a:gd name="connsiteY12" fmla="*/ 560337 h 2367665"/>
                    <a:gd name="connsiteX13" fmla="*/ 2280035 w 2812998"/>
                    <a:gd name="connsiteY13" fmla="*/ 2363928 h 2367665"/>
                    <a:gd name="connsiteX14" fmla="*/ 2273809 w 2812998"/>
                    <a:gd name="connsiteY14" fmla="*/ 2367665 h 2367665"/>
                    <a:gd name="connsiteX15" fmla="*/ 6226 w 2812998"/>
                    <a:gd name="connsiteY15" fmla="*/ 2367665 h 2367665"/>
                    <a:gd name="connsiteX16" fmla="*/ 0 w 2812998"/>
                    <a:gd name="connsiteY16" fmla="*/ 2360192 h 2367665"/>
                    <a:gd name="connsiteX17" fmla="*/ 0 w 2812998"/>
                    <a:gd name="connsiteY17" fmla="*/ 8548 h 2367665"/>
                    <a:gd name="connsiteX18" fmla="*/ 1245 w 2812998"/>
                    <a:gd name="connsiteY18" fmla="*/ 4812 h 2367665"/>
                    <a:gd name="connsiteX19" fmla="*/ 6226 w 2812998"/>
                    <a:gd name="connsiteY19" fmla="*/ 2320 h 2367665"/>
                    <a:gd name="connsiteX20" fmla="*/ 748389 w 2812998"/>
                    <a:gd name="connsiteY20" fmla="*/ 1075 h 2367665"/>
                    <a:gd name="connsiteX21" fmla="*/ 1059213 w 2812998"/>
                    <a:gd name="connsiteY21" fmla="*/ 160 h 2367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12998" h="2367665">
                      <a:moveTo>
                        <a:pt x="1059216" y="12074"/>
                      </a:moveTo>
                      <a:cubicBezTo>
                        <a:pt x="957359" y="12366"/>
                        <a:pt x="853616" y="12911"/>
                        <a:pt x="748393" y="13534"/>
                      </a:cubicBezTo>
                      <a:cubicBezTo>
                        <a:pt x="505572" y="14779"/>
                        <a:pt x="255279" y="16025"/>
                        <a:pt x="12458" y="13534"/>
                      </a:cubicBezTo>
                      <a:lnTo>
                        <a:pt x="12458" y="2352707"/>
                      </a:lnTo>
                      <a:lnTo>
                        <a:pt x="2270071" y="2352707"/>
                      </a:lnTo>
                      <a:cubicBezTo>
                        <a:pt x="2683490" y="1589175"/>
                        <a:pt x="2799297" y="657492"/>
                        <a:pt x="2799297" y="559092"/>
                      </a:cubicBezTo>
                      <a:cubicBezTo>
                        <a:pt x="2799297" y="420834"/>
                        <a:pt x="2754468" y="313715"/>
                        <a:pt x="2658585" y="230262"/>
                      </a:cubicBezTo>
                      <a:cubicBezTo>
                        <a:pt x="2516628" y="105706"/>
                        <a:pt x="2266336" y="35954"/>
                        <a:pt x="1913934" y="21007"/>
                      </a:cubicBezTo>
                      <a:cubicBezTo>
                        <a:pt x="1653368" y="12600"/>
                        <a:pt x="1364785" y="11199"/>
                        <a:pt x="1059216" y="12074"/>
                      </a:cubicBezTo>
                      <a:close/>
                      <a:moveTo>
                        <a:pt x="1059213" y="160"/>
                      </a:moveTo>
                      <a:cubicBezTo>
                        <a:pt x="1364784" y="-483"/>
                        <a:pt x="1653368" y="452"/>
                        <a:pt x="1913935" y="9794"/>
                      </a:cubicBezTo>
                      <a:cubicBezTo>
                        <a:pt x="2270073" y="24741"/>
                        <a:pt x="2524102" y="95738"/>
                        <a:pt x="2667305" y="221541"/>
                      </a:cubicBezTo>
                      <a:cubicBezTo>
                        <a:pt x="2765679" y="307486"/>
                        <a:pt x="2812998" y="418342"/>
                        <a:pt x="2812998" y="560337"/>
                      </a:cubicBezTo>
                      <a:cubicBezTo>
                        <a:pt x="2811753" y="659983"/>
                        <a:pt x="2695945" y="1596655"/>
                        <a:pt x="2280035" y="2363928"/>
                      </a:cubicBezTo>
                      <a:cubicBezTo>
                        <a:pt x="2278790" y="2365174"/>
                        <a:pt x="2276299" y="2367665"/>
                        <a:pt x="2273809" y="2367665"/>
                      </a:cubicBezTo>
                      <a:lnTo>
                        <a:pt x="6226" y="2367665"/>
                      </a:lnTo>
                      <a:cubicBezTo>
                        <a:pt x="2490" y="2367665"/>
                        <a:pt x="0" y="2363928"/>
                        <a:pt x="0" y="2360192"/>
                      </a:cubicBezTo>
                      <a:lnTo>
                        <a:pt x="0" y="8548"/>
                      </a:lnTo>
                      <a:cubicBezTo>
                        <a:pt x="0" y="6057"/>
                        <a:pt x="0" y="4812"/>
                        <a:pt x="1245" y="4812"/>
                      </a:cubicBezTo>
                      <a:cubicBezTo>
                        <a:pt x="2490" y="3566"/>
                        <a:pt x="3736" y="2320"/>
                        <a:pt x="6226" y="2320"/>
                      </a:cubicBezTo>
                      <a:cubicBezTo>
                        <a:pt x="250293" y="3566"/>
                        <a:pt x="503077" y="3566"/>
                        <a:pt x="748389" y="1075"/>
                      </a:cubicBezTo>
                      <a:cubicBezTo>
                        <a:pt x="853612" y="763"/>
                        <a:pt x="957356" y="374"/>
                        <a:pt x="1059213" y="1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68BCF88A-382B-E249-B050-BC32F9D5C70B}"/>
                    </a:ext>
                  </a:extLst>
                </p:cNvPr>
                <p:cNvSpPr/>
                <p:nvPr/>
              </p:nvSpPr>
              <p:spPr>
                <a:xfrm>
                  <a:off x="11159806" y="5306441"/>
                  <a:ext cx="2334614" cy="23940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75" h="1922">
                      <a:moveTo>
                        <a:pt x="1875" y="1854"/>
                      </a:moveTo>
                      <a:lnTo>
                        <a:pt x="69" y="1854"/>
                      </a:lnTo>
                      <a:lnTo>
                        <a:pt x="69" y="0"/>
                      </a:lnTo>
                      <a:cubicBezTo>
                        <a:pt x="46" y="0"/>
                        <a:pt x="24" y="0"/>
                        <a:pt x="0" y="0"/>
                      </a:cubicBezTo>
                      <a:lnTo>
                        <a:pt x="0" y="1888"/>
                      </a:lnTo>
                      <a:cubicBezTo>
                        <a:pt x="0" y="1907"/>
                        <a:pt x="16" y="1922"/>
                        <a:pt x="35" y="1922"/>
                      </a:cubicBezTo>
                      <a:lnTo>
                        <a:pt x="1837" y="1922"/>
                      </a:lnTo>
                      <a:cubicBezTo>
                        <a:pt x="1850" y="1900"/>
                        <a:pt x="1862" y="1877"/>
                        <a:pt x="1875" y="185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5" name="Freeform 914">
                  <a:extLst>
                    <a:ext uri="{FF2B5EF4-FFF2-40B4-BE49-F238E27FC236}">
                      <a16:creationId xmlns:a16="http://schemas.microsoft.com/office/drawing/2014/main" id="{5F1CB099-1CEA-5944-BC22-FF85A795C719}"/>
                    </a:ext>
                  </a:extLst>
                </p:cNvPr>
                <p:cNvSpPr/>
                <p:nvPr/>
              </p:nvSpPr>
              <p:spPr>
                <a:xfrm>
                  <a:off x="11153577" y="5300213"/>
                  <a:ext cx="2346760" cy="2407715"/>
                </a:xfrm>
                <a:custGeom>
                  <a:avLst/>
                  <a:gdLst>
                    <a:gd name="connsiteX0" fmla="*/ 13703 w 2346760"/>
                    <a:gd name="connsiteY0" fmla="*/ 12463 h 2407715"/>
                    <a:gd name="connsiteX1" fmla="*/ 13703 w 2346760"/>
                    <a:gd name="connsiteY1" fmla="*/ 2357882 h 2407715"/>
                    <a:gd name="connsiteX2" fmla="*/ 49812 w 2346760"/>
                    <a:gd name="connsiteY2" fmla="*/ 2394004 h 2407715"/>
                    <a:gd name="connsiteX3" fmla="*/ 2289786 w 2346760"/>
                    <a:gd name="connsiteY3" fmla="*/ 2394004 h 2407715"/>
                    <a:gd name="connsiteX4" fmla="*/ 2329630 w 2346760"/>
                    <a:gd name="connsiteY4" fmla="*/ 2321761 h 2407715"/>
                    <a:gd name="connsiteX5" fmla="*/ 92146 w 2346760"/>
                    <a:gd name="connsiteY5" fmla="*/ 2321761 h 2407715"/>
                    <a:gd name="connsiteX6" fmla="*/ 85920 w 2346760"/>
                    <a:gd name="connsiteY6" fmla="*/ 2315533 h 2407715"/>
                    <a:gd name="connsiteX7" fmla="*/ 85920 w 2346760"/>
                    <a:gd name="connsiteY7" fmla="*/ 13709 h 2407715"/>
                    <a:gd name="connsiteX8" fmla="*/ 13703 w 2346760"/>
                    <a:gd name="connsiteY8" fmla="*/ 12463 h 2407715"/>
                    <a:gd name="connsiteX9" fmla="*/ 6226 w 2346760"/>
                    <a:gd name="connsiteY9" fmla="*/ 0 h 2407715"/>
                    <a:gd name="connsiteX10" fmla="*/ 92140 w 2346760"/>
                    <a:gd name="connsiteY10" fmla="*/ 1246 h 2407715"/>
                    <a:gd name="connsiteX11" fmla="*/ 99610 w 2346760"/>
                    <a:gd name="connsiteY11" fmla="*/ 6228 h 2407715"/>
                    <a:gd name="connsiteX12" fmla="*/ 99610 w 2346760"/>
                    <a:gd name="connsiteY12" fmla="*/ 2308068 h 2407715"/>
                    <a:gd name="connsiteX13" fmla="*/ 2340846 w 2346760"/>
                    <a:gd name="connsiteY13" fmla="*/ 2308068 h 2407715"/>
                    <a:gd name="connsiteX14" fmla="*/ 2345827 w 2346760"/>
                    <a:gd name="connsiteY14" fmla="*/ 2311805 h 2407715"/>
                    <a:gd name="connsiteX15" fmla="*/ 2345827 w 2346760"/>
                    <a:gd name="connsiteY15" fmla="*/ 2318033 h 2407715"/>
                    <a:gd name="connsiteX16" fmla="*/ 2299757 w 2346760"/>
                    <a:gd name="connsiteY16" fmla="*/ 2405224 h 2407715"/>
                    <a:gd name="connsiteX17" fmla="*/ 2293531 w 2346760"/>
                    <a:gd name="connsiteY17" fmla="*/ 2407715 h 2407715"/>
                    <a:gd name="connsiteX18" fmla="*/ 49805 w 2346760"/>
                    <a:gd name="connsiteY18" fmla="*/ 2407715 h 2407715"/>
                    <a:gd name="connsiteX19" fmla="*/ 0 w 2346760"/>
                    <a:gd name="connsiteY19" fmla="*/ 2357892 h 2407715"/>
                    <a:gd name="connsiteX20" fmla="*/ 0 w 2346760"/>
                    <a:gd name="connsiteY20" fmla="*/ 6228 h 2407715"/>
                    <a:gd name="connsiteX21" fmla="*/ 1245 w 2346760"/>
                    <a:gd name="connsiteY21" fmla="*/ 1246 h 2407715"/>
                    <a:gd name="connsiteX22" fmla="*/ 6226 w 2346760"/>
                    <a:gd name="connsiteY22" fmla="*/ 0 h 240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760" h="2407715">
                      <a:moveTo>
                        <a:pt x="13703" y="12463"/>
                      </a:moveTo>
                      <a:lnTo>
                        <a:pt x="13703" y="2357882"/>
                      </a:lnTo>
                      <a:cubicBezTo>
                        <a:pt x="13703" y="2377812"/>
                        <a:pt x="29890" y="2394004"/>
                        <a:pt x="49812" y="2394004"/>
                      </a:cubicBezTo>
                      <a:lnTo>
                        <a:pt x="2289786" y="2394004"/>
                      </a:lnTo>
                      <a:cubicBezTo>
                        <a:pt x="2303483" y="2370338"/>
                        <a:pt x="2317179" y="2345427"/>
                        <a:pt x="2329630" y="2321761"/>
                      </a:cubicBezTo>
                      <a:lnTo>
                        <a:pt x="92146" y="2321761"/>
                      </a:lnTo>
                      <a:cubicBezTo>
                        <a:pt x="88410" y="2321761"/>
                        <a:pt x="85920" y="2318024"/>
                        <a:pt x="85920" y="2315533"/>
                      </a:cubicBezTo>
                      <a:lnTo>
                        <a:pt x="85920" y="13709"/>
                      </a:lnTo>
                      <a:cubicBezTo>
                        <a:pt x="62263" y="13709"/>
                        <a:pt x="37360" y="12463"/>
                        <a:pt x="13703" y="12463"/>
                      </a:cubicBezTo>
                      <a:close/>
                      <a:moveTo>
                        <a:pt x="6226" y="0"/>
                      </a:moveTo>
                      <a:cubicBezTo>
                        <a:pt x="36109" y="0"/>
                        <a:pt x="63502" y="0"/>
                        <a:pt x="92140" y="1246"/>
                      </a:cubicBezTo>
                      <a:cubicBezTo>
                        <a:pt x="95875" y="1246"/>
                        <a:pt x="99610" y="2491"/>
                        <a:pt x="99610" y="6228"/>
                      </a:cubicBezTo>
                      <a:lnTo>
                        <a:pt x="99610" y="2308068"/>
                      </a:lnTo>
                      <a:lnTo>
                        <a:pt x="2340846" y="2308068"/>
                      </a:lnTo>
                      <a:cubicBezTo>
                        <a:pt x="2343337" y="2308068"/>
                        <a:pt x="2344582" y="2310560"/>
                        <a:pt x="2345827" y="2311805"/>
                      </a:cubicBezTo>
                      <a:cubicBezTo>
                        <a:pt x="2347072" y="2314296"/>
                        <a:pt x="2347072" y="2315542"/>
                        <a:pt x="2345827" y="2318033"/>
                      </a:cubicBezTo>
                      <a:cubicBezTo>
                        <a:pt x="2330885" y="2347927"/>
                        <a:pt x="2315944" y="2376576"/>
                        <a:pt x="2299757" y="2405224"/>
                      </a:cubicBezTo>
                      <a:cubicBezTo>
                        <a:pt x="2298512" y="2406470"/>
                        <a:pt x="2296022" y="2407715"/>
                        <a:pt x="2293531" y="2407715"/>
                      </a:cubicBezTo>
                      <a:lnTo>
                        <a:pt x="49805" y="2407715"/>
                      </a:lnTo>
                      <a:cubicBezTo>
                        <a:pt x="22412" y="2407715"/>
                        <a:pt x="0" y="2385295"/>
                        <a:pt x="0" y="2357892"/>
                      </a:cubicBezTo>
                      <a:lnTo>
                        <a:pt x="0" y="6228"/>
                      </a:lnTo>
                      <a:cubicBezTo>
                        <a:pt x="0" y="3737"/>
                        <a:pt x="1245" y="2491"/>
                        <a:pt x="1245" y="1246"/>
                      </a:cubicBezTo>
                      <a:cubicBezTo>
                        <a:pt x="3735" y="1246"/>
                        <a:pt x="4981" y="0"/>
                        <a:pt x="62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70DCB4CB-A37D-4645-81BF-A390CD33239E}"/>
                    </a:ext>
                  </a:extLst>
                </p:cNvPr>
                <p:cNvSpPr/>
                <p:nvPr/>
              </p:nvSpPr>
              <p:spPr>
                <a:xfrm>
                  <a:off x="11380307" y="5300213"/>
                  <a:ext cx="11212" cy="10568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" h="849">
                      <a:moveTo>
                        <a:pt x="6" y="849"/>
                      </a:moveTo>
                      <a:cubicBezTo>
                        <a:pt x="2" y="849"/>
                        <a:pt x="0" y="847"/>
                        <a:pt x="0" y="844"/>
                      </a:cubicBezTo>
                      <a:lnTo>
                        <a:pt x="0" y="5"/>
                      </a:lnTo>
                      <a:cubicBezTo>
                        <a:pt x="0" y="2"/>
                        <a:pt x="2" y="0"/>
                        <a:pt x="6" y="0"/>
                      </a:cubicBezTo>
                      <a:cubicBezTo>
                        <a:pt x="8" y="0"/>
                        <a:pt x="10" y="2"/>
                        <a:pt x="10" y="5"/>
                      </a:cubicBezTo>
                      <a:lnTo>
                        <a:pt x="10" y="844"/>
                      </a:lnTo>
                      <a:cubicBezTo>
                        <a:pt x="10" y="847"/>
                        <a:pt x="8" y="849"/>
                        <a:pt x="6" y="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B00001AD-121F-3C43-9D90-F0BE09E785FD}"/>
                    </a:ext>
                  </a:extLst>
                </p:cNvPr>
                <p:cNvSpPr/>
                <p:nvPr/>
              </p:nvSpPr>
              <p:spPr>
                <a:xfrm>
                  <a:off x="13681288" y="5413620"/>
                  <a:ext cx="12458" cy="9433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" h="758">
                      <a:moveTo>
                        <a:pt x="6" y="758"/>
                      </a:moveTo>
                      <a:cubicBezTo>
                        <a:pt x="3" y="758"/>
                        <a:pt x="0" y="756"/>
                        <a:pt x="0" y="753"/>
                      </a:cubicBezTo>
                      <a:lnTo>
                        <a:pt x="0" y="5"/>
                      </a:ln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8" y="0"/>
                        <a:pt x="11" y="2"/>
                        <a:pt x="11" y="5"/>
                      </a:cubicBezTo>
                      <a:lnTo>
                        <a:pt x="11" y="753"/>
                      </a:lnTo>
                      <a:cubicBezTo>
                        <a:pt x="11" y="756"/>
                        <a:pt x="8" y="758"/>
                        <a:pt x="6" y="7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9694EE02-CEC5-3F41-89FD-73117A4A25E0}"/>
                    </a:ext>
                  </a:extLst>
                </p:cNvPr>
                <p:cNvSpPr/>
                <p:nvPr/>
              </p:nvSpPr>
              <p:spPr>
                <a:xfrm>
                  <a:off x="10915631" y="5412374"/>
                  <a:ext cx="2926361" cy="94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50" h="77">
                      <a:moveTo>
                        <a:pt x="2350" y="77"/>
                      </a:moveTo>
                      <a:cubicBezTo>
                        <a:pt x="2314" y="49"/>
                        <a:pt x="2268" y="23"/>
                        <a:pt x="2211" y="0"/>
                      </a:cubicBezTo>
                      <a:lnTo>
                        <a:pt x="1303" y="0"/>
                      </a:lnTo>
                      <a:lnTo>
                        <a:pt x="51" y="0"/>
                      </a:lnTo>
                      <a:cubicBezTo>
                        <a:pt x="45" y="0"/>
                        <a:pt x="40" y="3"/>
                        <a:pt x="37" y="7"/>
                      </a:cubicBezTo>
                      <a:lnTo>
                        <a:pt x="3" y="54"/>
                      </a:lnTo>
                      <a:cubicBezTo>
                        <a:pt x="-4" y="64"/>
                        <a:pt x="2" y="77"/>
                        <a:pt x="14" y="77"/>
                      </a:cubicBezTo>
                      <a:lnTo>
                        <a:pt x="1303" y="7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6" name="Freeform 915">
                  <a:extLst>
                    <a:ext uri="{FF2B5EF4-FFF2-40B4-BE49-F238E27FC236}">
                      <a16:creationId xmlns:a16="http://schemas.microsoft.com/office/drawing/2014/main" id="{A5512021-FAEB-A849-AD87-AA35CD130AB5}"/>
                    </a:ext>
                  </a:extLst>
                </p:cNvPr>
                <p:cNvSpPr/>
                <p:nvPr/>
              </p:nvSpPr>
              <p:spPr>
                <a:xfrm>
                  <a:off x="10907572" y="5406143"/>
                  <a:ext cx="2939402" cy="108422"/>
                </a:xfrm>
                <a:custGeom>
                  <a:avLst/>
                  <a:gdLst>
                    <a:gd name="connsiteX0" fmla="*/ 71565 w 2939402"/>
                    <a:gd name="connsiteY0" fmla="*/ 12462 h 108422"/>
                    <a:gd name="connsiteX1" fmla="*/ 59112 w 2939402"/>
                    <a:gd name="connsiteY1" fmla="*/ 18600 h 108422"/>
                    <a:gd name="connsiteX2" fmla="*/ 16774 w 2939402"/>
                    <a:gd name="connsiteY2" fmla="*/ 76299 h 108422"/>
                    <a:gd name="connsiteX3" fmla="*/ 15528 w 2939402"/>
                    <a:gd name="connsiteY3" fmla="*/ 88575 h 108422"/>
                    <a:gd name="connsiteX4" fmla="*/ 25490 w 2939402"/>
                    <a:gd name="connsiteY4" fmla="*/ 94713 h 108422"/>
                    <a:gd name="connsiteX5" fmla="*/ 2914486 w 2939402"/>
                    <a:gd name="connsiteY5" fmla="*/ 94713 h 108422"/>
                    <a:gd name="connsiteX6" fmla="*/ 2760074 w 2939402"/>
                    <a:gd name="connsiteY6" fmla="*/ 12462 h 108422"/>
                    <a:gd name="connsiteX7" fmla="*/ 70318 w 2939402"/>
                    <a:gd name="connsiteY7" fmla="*/ 0 h 108422"/>
                    <a:gd name="connsiteX8" fmla="*/ 2760084 w 2939402"/>
                    <a:gd name="connsiteY8" fmla="*/ 0 h 108422"/>
                    <a:gd name="connsiteX9" fmla="*/ 2762575 w 2939402"/>
                    <a:gd name="connsiteY9" fmla="*/ 0 h 108422"/>
                    <a:gd name="connsiteX10" fmla="*/ 2936911 w 2939402"/>
                    <a:gd name="connsiteY10" fmla="*/ 96102 h 108422"/>
                    <a:gd name="connsiteX11" fmla="*/ 2939402 w 2939402"/>
                    <a:gd name="connsiteY11" fmla="*/ 103494 h 108422"/>
                    <a:gd name="connsiteX12" fmla="*/ 2933176 w 2939402"/>
                    <a:gd name="connsiteY12" fmla="*/ 108422 h 108422"/>
                    <a:gd name="connsiteX13" fmla="*/ 24243 w 2939402"/>
                    <a:gd name="connsiteY13" fmla="*/ 108422 h 108422"/>
                    <a:gd name="connsiteX14" fmla="*/ 3074 w 2939402"/>
                    <a:gd name="connsiteY14" fmla="*/ 94869 h 108422"/>
                    <a:gd name="connsiteX15" fmla="*/ 5564 w 2939402"/>
                    <a:gd name="connsiteY15" fmla="*/ 68996 h 108422"/>
                    <a:gd name="connsiteX16" fmla="*/ 46658 w 2939402"/>
                    <a:gd name="connsiteY16" fmla="*/ 11089 h 108422"/>
                    <a:gd name="connsiteX17" fmla="*/ 70318 w 2939402"/>
                    <a:gd name="connsiteY17" fmla="*/ 0 h 108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39402" h="108422">
                      <a:moveTo>
                        <a:pt x="71565" y="12462"/>
                      </a:moveTo>
                      <a:cubicBezTo>
                        <a:pt x="66584" y="12462"/>
                        <a:pt x="61603" y="14918"/>
                        <a:pt x="59112" y="18600"/>
                      </a:cubicBezTo>
                      <a:lnTo>
                        <a:pt x="16774" y="76299"/>
                      </a:lnTo>
                      <a:cubicBezTo>
                        <a:pt x="14283" y="79982"/>
                        <a:pt x="14283" y="84892"/>
                        <a:pt x="15528" y="88575"/>
                      </a:cubicBezTo>
                      <a:cubicBezTo>
                        <a:pt x="18019" y="92258"/>
                        <a:pt x="21755" y="94713"/>
                        <a:pt x="25490" y="94713"/>
                      </a:cubicBezTo>
                      <a:lnTo>
                        <a:pt x="2914486" y="94713"/>
                      </a:lnTo>
                      <a:cubicBezTo>
                        <a:pt x="2870902" y="64023"/>
                        <a:pt x="2818601" y="35787"/>
                        <a:pt x="2760074" y="12462"/>
                      </a:cubicBezTo>
                      <a:close/>
                      <a:moveTo>
                        <a:pt x="70318" y="0"/>
                      </a:moveTo>
                      <a:lnTo>
                        <a:pt x="2760084" y="0"/>
                      </a:lnTo>
                      <a:cubicBezTo>
                        <a:pt x="2760084" y="0"/>
                        <a:pt x="2761329" y="0"/>
                        <a:pt x="2762575" y="0"/>
                      </a:cubicBezTo>
                      <a:cubicBezTo>
                        <a:pt x="2831064" y="27106"/>
                        <a:pt x="2889591" y="59140"/>
                        <a:pt x="2936911" y="96102"/>
                      </a:cubicBezTo>
                      <a:cubicBezTo>
                        <a:pt x="2939402" y="98566"/>
                        <a:pt x="2939402" y="101030"/>
                        <a:pt x="2939402" y="103494"/>
                      </a:cubicBezTo>
                      <a:cubicBezTo>
                        <a:pt x="2938157" y="105958"/>
                        <a:pt x="2935666" y="108422"/>
                        <a:pt x="2933176" y="108422"/>
                      </a:cubicBezTo>
                      <a:lnTo>
                        <a:pt x="24243" y="108422"/>
                      </a:lnTo>
                      <a:cubicBezTo>
                        <a:pt x="15526" y="108422"/>
                        <a:pt x="6809" y="103494"/>
                        <a:pt x="3074" y="94869"/>
                      </a:cubicBezTo>
                      <a:cubicBezTo>
                        <a:pt x="-1908" y="86245"/>
                        <a:pt x="-662" y="76388"/>
                        <a:pt x="5564" y="68996"/>
                      </a:cubicBezTo>
                      <a:lnTo>
                        <a:pt x="46658" y="11089"/>
                      </a:lnTo>
                      <a:cubicBezTo>
                        <a:pt x="52884" y="3696"/>
                        <a:pt x="61601" y="0"/>
                        <a:pt x="703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91B1702E-0B2F-D842-A2C2-16D26B21FE52}"/>
                    </a:ext>
                  </a:extLst>
                </p:cNvPr>
                <p:cNvSpPr/>
                <p:nvPr/>
              </p:nvSpPr>
              <p:spPr>
                <a:xfrm>
                  <a:off x="10915631" y="5720193"/>
                  <a:ext cx="3085826" cy="959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78" h="78">
                      <a:moveTo>
                        <a:pt x="2478" y="78"/>
                      </a:moveTo>
                      <a:cubicBezTo>
                        <a:pt x="2477" y="53"/>
                        <a:pt x="2473" y="27"/>
                        <a:pt x="2466" y="0"/>
                      </a:cubicBezTo>
                      <a:lnTo>
                        <a:pt x="1303" y="0"/>
                      </a:lnTo>
                      <a:lnTo>
                        <a:pt x="51" y="0"/>
                      </a:lnTo>
                      <a:cubicBezTo>
                        <a:pt x="45" y="0"/>
                        <a:pt x="40" y="3"/>
                        <a:pt x="37" y="8"/>
                      </a:cubicBezTo>
                      <a:lnTo>
                        <a:pt x="3" y="54"/>
                      </a:lnTo>
                      <a:cubicBezTo>
                        <a:pt x="-4" y="64"/>
                        <a:pt x="2" y="78"/>
                        <a:pt x="14" y="78"/>
                      </a:cubicBezTo>
                      <a:lnTo>
                        <a:pt x="1303" y="7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7" name="Freeform 916">
                  <a:extLst>
                    <a:ext uri="{FF2B5EF4-FFF2-40B4-BE49-F238E27FC236}">
                      <a16:creationId xmlns:a16="http://schemas.microsoft.com/office/drawing/2014/main" id="{647D7B9E-211D-FA41-B2E7-5386A8DF1FBF}"/>
                    </a:ext>
                  </a:extLst>
                </p:cNvPr>
                <p:cNvSpPr/>
                <p:nvPr/>
              </p:nvSpPr>
              <p:spPr>
                <a:xfrm>
                  <a:off x="10907573" y="5713961"/>
                  <a:ext cx="3098867" cy="108422"/>
                </a:xfrm>
                <a:custGeom>
                  <a:avLst/>
                  <a:gdLst>
                    <a:gd name="connsiteX0" fmla="*/ 71566 w 3098867"/>
                    <a:gd name="connsiteY0" fmla="*/ 12463 h 108422"/>
                    <a:gd name="connsiteX1" fmla="*/ 59113 w 3098867"/>
                    <a:gd name="connsiteY1" fmla="*/ 19831 h 108422"/>
                    <a:gd name="connsiteX2" fmla="*/ 16774 w 3098867"/>
                    <a:gd name="connsiteY2" fmla="*/ 76314 h 108422"/>
                    <a:gd name="connsiteX3" fmla="*/ 15528 w 3098867"/>
                    <a:gd name="connsiteY3" fmla="*/ 88593 h 108422"/>
                    <a:gd name="connsiteX4" fmla="*/ 25491 w 3098867"/>
                    <a:gd name="connsiteY4" fmla="*/ 95960 h 108422"/>
                    <a:gd name="connsiteX5" fmla="*/ 3086402 w 3098867"/>
                    <a:gd name="connsiteY5" fmla="*/ 95960 h 108422"/>
                    <a:gd name="connsiteX6" fmla="*/ 3073949 w 3098867"/>
                    <a:gd name="connsiteY6" fmla="*/ 12463 h 108422"/>
                    <a:gd name="connsiteX7" fmla="*/ 70319 w 3098867"/>
                    <a:gd name="connsiteY7" fmla="*/ 0 h 108422"/>
                    <a:gd name="connsiteX8" fmla="*/ 3077697 w 3098867"/>
                    <a:gd name="connsiteY8" fmla="*/ 0 h 108422"/>
                    <a:gd name="connsiteX9" fmla="*/ 3083923 w 3098867"/>
                    <a:gd name="connsiteY9" fmla="*/ 3696 h 108422"/>
                    <a:gd name="connsiteX10" fmla="*/ 3098867 w 3098867"/>
                    <a:gd name="connsiteY10" fmla="*/ 102262 h 108422"/>
                    <a:gd name="connsiteX11" fmla="*/ 3097622 w 3098867"/>
                    <a:gd name="connsiteY11" fmla="*/ 105958 h 108422"/>
                    <a:gd name="connsiteX12" fmla="*/ 3092641 w 3098867"/>
                    <a:gd name="connsiteY12" fmla="*/ 108422 h 108422"/>
                    <a:gd name="connsiteX13" fmla="*/ 24244 w 3098867"/>
                    <a:gd name="connsiteY13" fmla="*/ 108422 h 108422"/>
                    <a:gd name="connsiteX14" fmla="*/ 3074 w 3098867"/>
                    <a:gd name="connsiteY14" fmla="*/ 94869 h 108422"/>
                    <a:gd name="connsiteX15" fmla="*/ 5564 w 3098867"/>
                    <a:gd name="connsiteY15" fmla="*/ 68996 h 108422"/>
                    <a:gd name="connsiteX16" fmla="*/ 46659 w 3098867"/>
                    <a:gd name="connsiteY16" fmla="*/ 12321 h 108422"/>
                    <a:gd name="connsiteX17" fmla="*/ 70319 w 3098867"/>
                    <a:gd name="connsiteY17" fmla="*/ 0 h 108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98867" h="108422">
                      <a:moveTo>
                        <a:pt x="71566" y="12463"/>
                      </a:moveTo>
                      <a:cubicBezTo>
                        <a:pt x="66585" y="12463"/>
                        <a:pt x="61604" y="16147"/>
                        <a:pt x="59113" y="19831"/>
                      </a:cubicBezTo>
                      <a:lnTo>
                        <a:pt x="16774" y="76314"/>
                      </a:lnTo>
                      <a:cubicBezTo>
                        <a:pt x="14283" y="79998"/>
                        <a:pt x="14283" y="84909"/>
                        <a:pt x="15528" y="88593"/>
                      </a:cubicBezTo>
                      <a:cubicBezTo>
                        <a:pt x="18019" y="93504"/>
                        <a:pt x="21755" y="95960"/>
                        <a:pt x="25491" y="95960"/>
                      </a:cubicBezTo>
                      <a:lnTo>
                        <a:pt x="3086402" y="95960"/>
                      </a:lnTo>
                      <a:cubicBezTo>
                        <a:pt x="3085157" y="66491"/>
                        <a:pt x="3080175" y="39477"/>
                        <a:pt x="3073949" y="12463"/>
                      </a:cubicBezTo>
                      <a:close/>
                      <a:moveTo>
                        <a:pt x="70319" y="0"/>
                      </a:moveTo>
                      <a:lnTo>
                        <a:pt x="3077697" y="0"/>
                      </a:lnTo>
                      <a:cubicBezTo>
                        <a:pt x="3080188" y="0"/>
                        <a:pt x="3082678" y="2464"/>
                        <a:pt x="3083923" y="3696"/>
                      </a:cubicBezTo>
                      <a:cubicBezTo>
                        <a:pt x="3091395" y="35730"/>
                        <a:pt x="3097622" y="67764"/>
                        <a:pt x="3098867" y="102262"/>
                      </a:cubicBezTo>
                      <a:cubicBezTo>
                        <a:pt x="3098867" y="103494"/>
                        <a:pt x="3098867" y="104726"/>
                        <a:pt x="3097622" y="105958"/>
                      </a:cubicBezTo>
                      <a:cubicBezTo>
                        <a:pt x="3096377" y="107190"/>
                        <a:pt x="3095131" y="108422"/>
                        <a:pt x="3092641" y="108422"/>
                      </a:cubicBezTo>
                      <a:lnTo>
                        <a:pt x="24244" y="108422"/>
                      </a:lnTo>
                      <a:cubicBezTo>
                        <a:pt x="15526" y="108422"/>
                        <a:pt x="6809" y="103494"/>
                        <a:pt x="3074" y="94869"/>
                      </a:cubicBezTo>
                      <a:cubicBezTo>
                        <a:pt x="-1908" y="86245"/>
                        <a:pt x="-662" y="76388"/>
                        <a:pt x="5564" y="68996"/>
                      </a:cubicBezTo>
                      <a:lnTo>
                        <a:pt x="46659" y="12321"/>
                      </a:lnTo>
                      <a:cubicBezTo>
                        <a:pt x="52885" y="3696"/>
                        <a:pt x="61602" y="0"/>
                        <a:pt x="703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79028FF6-2C28-344F-9BDD-FBB99D610495}"/>
                    </a:ext>
                  </a:extLst>
                </p:cNvPr>
                <p:cNvSpPr/>
                <p:nvPr/>
              </p:nvSpPr>
              <p:spPr>
                <a:xfrm>
                  <a:off x="10915631" y="6028011"/>
                  <a:ext cx="3069631" cy="959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65" h="78">
                      <a:moveTo>
                        <a:pt x="2452" y="78"/>
                      </a:moveTo>
                      <a:cubicBezTo>
                        <a:pt x="2457" y="50"/>
                        <a:pt x="2461" y="24"/>
                        <a:pt x="2465" y="0"/>
                      </a:cubicBezTo>
                      <a:lnTo>
                        <a:pt x="1303" y="0"/>
                      </a:lnTo>
                      <a:lnTo>
                        <a:pt x="51" y="0"/>
                      </a:lnTo>
                      <a:cubicBezTo>
                        <a:pt x="45" y="0"/>
                        <a:pt x="40" y="4"/>
                        <a:pt x="37" y="8"/>
                      </a:cubicBezTo>
                      <a:lnTo>
                        <a:pt x="3" y="54"/>
                      </a:lnTo>
                      <a:cubicBezTo>
                        <a:pt x="-4" y="64"/>
                        <a:pt x="2" y="78"/>
                        <a:pt x="14" y="78"/>
                      </a:cubicBezTo>
                      <a:lnTo>
                        <a:pt x="1303" y="7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8" name="Freeform 917">
                  <a:extLst>
                    <a:ext uri="{FF2B5EF4-FFF2-40B4-BE49-F238E27FC236}">
                      <a16:creationId xmlns:a16="http://schemas.microsoft.com/office/drawing/2014/main" id="{98195AA1-548E-464D-A033-9584AAFB0355}"/>
                    </a:ext>
                  </a:extLst>
                </p:cNvPr>
                <p:cNvSpPr/>
                <p:nvPr/>
              </p:nvSpPr>
              <p:spPr>
                <a:xfrm>
                  <a:off x="10907572" y="6023026"/>
                  <a:ext cx="3082668" cy="108422"/>
                </a:xfrm>
                <a:custGeom>
                  <a:avLst/>
                  <a:gdLst>
                    <a:gd name="connsiteX0" fmla="*/ 71566 w 3082668"/>
                    <a:gd name="connsiteY0" fmla="*/ 12463 h 108422"/>
                    <a:gd name="connsiteX1" fmla="*/ 59113 w 3082668"/>
                    <a:gd name="connsiteY1" fmla="*/ 18601 h 108422"/>
                    <a:gd name="connsiteX2" fmla="*/ 16774 w 3082668"/>
                    <a:gd name="connsiteY2" fmla="*/ 76300 h 108422"/>
                    <a:gd name="connsiteX3" fmla="*/ 15528 w 3082668"/>
                    <a:gd name="connsiteY3" fmla="*/ 88576 h 108422"/>
                    <a:gd name="connsiteX4" fmla="*/ 25491 w 3082668"/>
                    <a:gd name="connsiteY4" fmla="*/ 94714 h 108422"/>
                    <a:gd name="connsiteX5" fmla="*/ 3056508 w 3082668"/>
                    <a:gd name="connsiteY5" fmla="*/ 94714 h 108422"/>
                    <a:gd name="connsiteX6" fmla="*/ 3068961 w 3082668"/>
                    <a:gd name="connsiteY6" fmla="*/ 12463 h 108422"/>
                    <a:gd name="connsiteX7" fmla="*/ 70319 w 3082668"/>
                    <a:gd name="connsiteY7" fmla="*/ 0 h 108422"/>
                    <a:gd name="connsiteX8" fmla="*/ 3076441 w 3082668"/>
                    <a:gd name="connsiteY8" fmla="*/ 0 h 108422"/>
                    <a:gd name="connsiteX9" fmla="*/ 3080177 w 3082668"/>
                    <a:gd name="connsiteY9" fmla="*/ 1232 h 108422"/>
                    <a:gd name="connsiteX10" fmla="*/ 3082668 w 3082668"/>
                    <a:gd name="connsiteY10" fmla="*/ 6161 h 108422"/>
                    <a:gd name="connsiteX11" fmla="*/ 3067725 w 3082668"/>
                    <a:gd name="connsiteY11" fmla="*/ 102262 h 108422"/>
                    <a:gd name="connsiteX12" fmla="*/ 3060253 w 3082668"/>
                    <a:gd name="connsiteY12" fmla="*/ 108422 h 108422"/>
                    <a:gd name="connsiteX13" fmla="*/ 24243 w 3082668"/>
                    <a:gd name="connsiteY13" fmla="*/ 108422 h 108422"/>
                    <a:gd name="connsiteX14" fmla="*/ 3074 w 3082668"/>
                    <a:gd name="connsiteY14" fmla="*/ 94869 h 108422"/>
                    <a:gd name="connsiteX15" fmla="*/ 5564 w 3082668"/>
                    <a:gd name="connsiteY15" fmla="*/ 67764 h 108422"/>
                    <a:gd name="connsiteX16" fmla="*/ 46659 w 3082668"/>
                    <a:gd name="connsiteY16" fmla="*/ 11089 h 108422"/>
                    <a:gd name="connsiteX17" fmla="*/ 70319 w 3082668"/>
                    <a:gd name="connsiteY17" fmla="*/ 0 h 108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82668" h="108422">
                      <a:moveTo>
                        <a:pt x="71566" y="12463"/>
                      </a:moveTo>
                      <a:cubicBezTo>
                        <a:pt x="66585" y="12463"/>
                        <a:pt x="61604" y="14919"/>
                        <a:pt x="59113" y="18601"/>
                      </a:cubicBezTo>
                      <a:lnTo>
                        <a:pt x="16774" y="76300"/>
                      </a:lnTo>
                      <a:cubicBezTo>
                        <a:pt x="14283" y="78755"/>
                        <a:pt x="14283" y="83666"/>
                        <a:pt x="15528" y="88576"/>
                      </a:cubicBezTo>
                      <a:cubicBezTo>
                        <a:pt x="18019" y="92259"/>
                        <a:pt x="21755" y="94714"/>
                        <a:pt x="25491" y="94714"/>
                      </a:cubicBezTo>
                      <a:lnTo>
                        <a:pt x="3056508" y="94714"/>
                      </a:lnTo>
                      <a:cubicBezTo>
                        <a:pt x="3061489" y="66479"/>
                        <a:pt x="3065225" y="38243"/>
                        <a:pt x="3068961" y="12463"/>
                      </a:cubicBezTo>
                      <a:close/>
                      <a:moveTo>
                        <a:pt x="70319" y="0"/>
                      </a:moveTo>
                      <a:lnTo>
                        <a:pt x="3076441" y="0"/>
                      </a:lnTo>
                      <a:cubicBezTo>
                        <a:pt x="3077687" y="0"/>
                        <a:pt x="3080177" y="0"/>
                        <a:pt x="3080177" y="1232"/>
                      </a:cubicBezTo>
                      <a:cubicBezTo>
                        <a:pt x="3082668" y="2464"/>
                        <a:pt x="3082668" y="4929"/>
                        <a:pt x="3082668" y="6161"/>
                      </a:cubicBezTo>
                      <a:cubicBezTo>
                        <a:pt x="3077687" y="36962"/>
                        <a:pt x="3072706" y="68996"/>
                        <a:pt x="3067725" y="102262"/>
                      </a:cubicBezTo>
                      <a:cubicBezTo>
                        <a:pt x="3066479" y="104726"/>
                        <a:pt x="3063989" y="108422"/>
                        <a:pt x="3060253" y="108422"/>
                      </a:cubicBezTo>
                      <a:lnTo>
                        <a:pt x="24243" y="108422"/>
                      </a:lnTo>
                      <a:cubicBezTo>
                        <a:pt x="15526" y="108422"/>
                        <a:pt x="6809" y="102262"/>
                        <a:pt x="3074" y="94869"/>
                      </a:cubicBezTo>
                      <a:cubicBezTo>
                        <a:pt x="-1908" y="85013"/>
                        <a:pt x="-662" y="75156"/>
                        <a:pt x="5564" y="67764"/>
                      </a:cubicBezTo>
                      <a:lnTo>
                        <a:pt x="46659" y="11089"/>
                      </a:lnTo>
                      <a:cubicBezTo>
                        <a:pt x="52885" y="3696"/>
                        <a:pt x="61602" y="0"/>
                        <a:pt x="703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C738F2D6-B1DC-1D47-A15B-F5C93E277E8E}"/>
                    </a:ext>
                  </a:extLst>
                </p:cNvPr>
                <p:cNvSpPr/>
                <p:nvPr/>
              </p:nvSpPr>
              <p:spPr>
                <a:xfrm>
                  <a:off x="10915631" y="6337076"/>
                  <a:ext cx="3013567" cy="94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20" h="77">
                      <a:moveTo>
                        <a:pt x="2404" y="77"/>
                      </a:moveTo>
                      <a:cubicBezTo>
                        <a:pt x="2410" y="51"/>
                        <a:pt x="2416" y="25"/>
                        <a:pt x="2420" y="0"/>
                      </a:cubicBezTo>
                      <a:lnTo>
                        <a:pt x="1303" y="0"/>
                      </a:lnTo>
                      <a:lnTo>
                        <a:pt x="51" y="0"/>
                      </a:lnTo>
                      <a:cubicBezTo>
                        <a:pt x="45" y="0"/>
                        <a:pt x="40" y="3"/>
                        <a:pt x="37" y="7"/>
                      </a:cubicBezTo>
                      <a:lnTo>
                        <a:pt x="3" y="54"/>
                      </a:lnTo>
                      <a:cubicBezTo>
                        <a:pt x="-4" y="64"/>
                        <a:pt x="2" y="77"/>
                        <a:pt x="14" y="77"/>
                      </a:cubicBezTo>
                      <a:lnTo>
                        <a:pt x="1303" y="7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9" name="Freeform 918">
                  <a:extLst>
                    <a:ext uri="{FF2B5EF4-FFF2-40B4-BE49-F238E27FC236}">
                      <a16:creationId xmlns:a16="http://schemas.microsoft.com/office/drawing/2014/main" id="{D955A583-4FD0-0643-8B59-515705B38E3C}"/>
                    </a:ext>
                  </a:extLst>
                </p:cNvPr>
                <p:cNvSpPr/>
                <p:nvPr/>
              </p:nvSpPr>
              <p:spPr>
                <a:xfrm>
                  <a:off x="10907573" y="6330845"/>
                  <a:ext cx="3027853" cy="108422"/>
                </a:xfrm>
                <a:custGeom>
                  <a:avLst/>
                  <a:gdLst>
                    <a:gd name="connsiteX0" fmla="*/ 71566 w 3027853"/>
                    <a:gd name="connsiteY0" fmla="*/ 12462 h 108422"/>
                    <a:gd name="connsiteX1" fmla="*/ 59113 w 3027853"/>
                    <a:gd name="connsiteY1" fmla="*/ 18600 h 108422"/>
                    <a:gd name="connsiteX2" fmla="*/ 16774 w 3027853"/>
                    <a:gd name="connsiteY2" fmla="*/ 76299 h 108422"/>
                    <a:gd name="connsiteX3" fmla="*/ 15528 w 3027853"/>
                    <a:gd name="connsiteY3" fmla="*/ 88575 h 108422"/>
                    <a:gd name="connsiteX4" fmla="*/ 25490 w 3027853"/>
                    <a:gd name="connsiteY4" fmla="*/ 94713 h 108422"/>
                    <a:gd name="connsiteX5" fmla="*/ 2996715 w 3027853"/>
                    <a:gd name="connsiteY5" fmla="*/ 94713 h 108422"/>
                    <a:gd name="connsiteX6" fmla="*/ 3014149 w 3027853"/>
                    <a:gd name="connsiteY6" fmla="*/ 12462 h 108422"/>
                    <a:gd name="connsiteX7" fmla="*/ 70319 w 3027853"/>
                    <a:gd name="connsiteY7" fmla="*/ 0 h 108422"/>
                    <a:gd name="connsiteX8" fmla="*/ 3020381 w 3027853"/>
                    <a:gd name="connsiteY8" fmla="*/ 0 h 108422"/>
                    <a:gd name="connsiteX9" fmla="*/ 3026608 w 3027853"/>
                    <a:gd name="connsiteY9" fmla="*/ 2464 h 108422"/>
                    <a:gd name="connsiteX10" fmla="*/ 3027853 w 3027853"/>
                    <a:gd name="connsiteY10" fmla="*/ 7393 h 108422"/>
                    <a:gd name="connsiteX11" fmla="*/ 3007929 w 3027853"/>
                    <a:gd name="connsiteY11" fmla="*/ 102262 h 108422"/>
                    <a:gd name="connsiteX12" fmla="*/ 3000457 w 3027853"/>
                    <a:gd name="connsiteY12" fmla="*/ 108422 h 108422"/>
                    <a:gd name="connsiteX13" fmla="*/ 24243 w 3027853"/>
                    <a:gd name="connsiteY13" fmla="*/ 108422 h 108422"/>
                    <a:gd name="connsiteX14" fmla="*/ 3074 w 3027853"/>
                    <a:gd name="connsiteY14" fmla="*/ 94869 h 108422"/>
                    <a:gd name="connsiteX15" fmla="*/ 5564 w 3027853"/>
                    <a:gd name="connsiteY15" fmla="*/ 68996 h 108422"/>
                    <a:gd name="connsiteX16" fmla="*/ 46658 w 3027853"/>
                    <a:gd name="connsiteY16" fmla="*/ 11089 h 108422"/>
                    <a:gd name="connsiteX17" fmla="*/ 70319 w 3027853"/>
                    <a:gd name="connsiteY17" fmla="*/ 0 h 108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27853" h="108422">
                      <a:moveTo>
                        <a:pt x="71566" y="12462"/>
                      </a:moveTo>
                      <a:cubicBezTo>
                        <a:pt x="66585" y="12462"/>
                        <a:pt x="61603" y="14918"/>
                        <a:pt x="59113" y="18600"/>
                      </a:cubicBezTo>
                      <a:lnTo>
                        <a:pt x="16774" y="76299"/>
                      </a:lnTo>
                      <a:cubicBezTo>
                        <a:pt x="14283" y="79982"/>
                        <a:pt x="14283" y="84892"/>
                        <a:pt x="15528" y="88575"/>
                      </a:cubicBezTo>
                      <a:cubicBezTo>
                        <a:pt x="18019" y="92258"/>
                        <a:pt x="21755" y="94713"/>
                        <a:pt x="25490" y="94713"/>
                      </a:cubicBezTo>
                      <a:lnTo>
                        <a:pt x="2996715" y="94713"/>
                      </a:lnTo>
                      <a:cubicBezTo>
                        <a:pt x="3002941" y="67705"/>
                        <a:pt x="3009168" y="39470"/>
                        <a:pt x="3014149" y="12462"/>
                      </a:cubicBezTo>
                      <a:close/>
                      <a:moveTo>
                        <a:pt x="70319" y="0"/>
                      </a:moveTo>
                      <a:lnTo>
                        <a:pt x="3020381" y="0"/>
                      </a:lnTo>
                      <a:cubicBezTo>
                        <a:pt x="3024117" y="0"/>
                        <a:pt x="3025363" y="0"/>
                        <a:pt x="3026608" y="2464"/>
                      </a:cubicBezTo>
                      <a:cubicBezTo>
                        <a:pt x="3027853" y="3696"/>
                        <a:pt x="3027853" y="4929"/>
                        <a:pt x="3027853" y="7393"/>
                      </a:cubicBezTo>
                      <a:cubicBezTo>
                        <a:pt x="3020381" y="38194"/>
                        <a:pt x="3014155" y="70228"/>
                        <a:pt x="3007929" y="102262"/>
                      </a:cubicBezTo>
                      <a:cubicBezTo>
                        <a:pt x="3006683" y="105958"/>
                        <a:pt x="3004193" y="108422"/>
                        <a:pt x="3000457" y="108422"/>
                      </a:cubicBezTo>
                      <a:lnTo>
                        <a:pt x="24243" y="108422"/>
                      </a:lnTo>
                      <a:cubicBezTo>
                        <a:pt x="15526" y="108422"/>
                        <a:pt x="6809" y="102262"/>
                        <a:pt x="3074" y="94869"/>
                      </a:cubicBezTo>
                      <a:cubicBezTo>
                        <a:pt x="-1908" y="86245"/>
                        <a:pt x="-662" y="76388"/>
                        <a:pt x="5564" y="68996"/>
                      </a:cubicBezTo>
                      <a:lnTo>
                        <a:pt x="46658" y="11089"/>
                      </a:lnTo>
                      <a:cubicBezTo>
                        <a:pt x="52885" y="3696"/>
                        <a:pt x="61602" y="0"/>
                        <a:pt x="703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9F149BEA-B2F1-4648-82E6-6672E78ED5FF}"/>
                    </a:ext>
                  </a:extLst>
                </p:cNvPr>
                <p:cNvSpPr/>
                <p:nvPr/>
              </p:nvSpPr>
              <p:spPr>
                <a:xfrm>
                  <a:off x="10853338" y="7614461"/>
                  <a:ext cx="2641078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21" h="117">
                      <a:moveTo>
                        <a:pt x="2121" y="0"/>
                      </a:moveTo>
                      <a:lnTo>
                        <a:pt x="58" y="0"/>
                      </a:lnTo>
                      <a:cubicBezTo>
                        <a:pt x="27" y="0"/>
                        <a:pt x="0" y="26"/>
                        <a:pt x="0" y="58"/>
                      </a:cubicBezTo>
                      <a:cubicBezTo>
                        <a:pt x="0" y="91"/>
                        <a:pt x="27" y="117"/>
                        <a:pt x="58" y="117"/>
                      </a:cubicBezTo>
                      <a:lnTo>
                        <a:pt x="2056" y="117"/>
                      </a:lnTo>
                      <a:cubicBezTo>
                        <a:pt x="2078" y="79"/>
                        <a:pt x="2101" y="39"/>
                        <a:pt x="212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0" name="Freeform 919">
                  <a:extLst>
                    <a:ext uri="{FF2B5EF4-FFF2-40B4-BE49-F238E27FC236}">
                      <a16:creationId xmlns:a16="http://schemas.microsoft.com/office/drawing/2014/main" id="{07E98FE2-586F-1445-9A31-BF62A9FAA9CC}"/>
                    </a:ext>
                  </a:extLst>
                </p:cNvPr>
                <p:cNvSpPr/>
                <p:nvPr/>
              </p:nvSpPr>
              <p:spPr>
                <a:xfrm>
                  <a:off x="10847109" y="7608230"/>
                  <a:ext cx="2653728" cy="157025"/>
                </a:xfrm>
                <a:custGeom>
                  <a:avLst/>
                  <a:gdLst>
                    <a:gd name="connsiteX0" fmla="*/ 78457 w 2653728"/>
                    <a:gd name="connsiteY0" fmla="*/ 12462 h 157025"/>
                    <a:gd name="connsiteX1" fmla="*/ 13707 w 2653728"/>
                    <a:gd name="connsiteY1" fmla="*/ 77895 h 157025"/>
                    <a:gd name="connsiteX2" fmla="*/ 78457 w 2653728"/>
                    <a:gd name="connsiteY2" fmla="*/ 144562 h 157025"/>
                    <a:gd name="connsiteX3" fmla="*/ 2562632 w 2653728"/>
                    <a:gd name="connsiteY3" fmla="*/ 144562 h 157025"/>
                    <a:gd name="connsiteX4" fmla="*/ 2636099 w 2653728"/>
                    <a:gd name="connsiteY4" fmla="*/ 12462 h 157025"/>
                    <a:gd name="connsiteX5" fmla="*/ 78448 w 2653728"/>
                    <a:gd name="connsiteY5" fmla="*/ 0 h 157025"/>
                    <a:gd name="connsiteX6" fmla="*/ 2647310 w 2653728"/>
                    <a:gd name="connsiteY6" fmla="*/ 0 h 157025"/>
                    <a:gd name="connsiteX7" fmla="*/ 2652291 w 2653728"/>
                    <a:gd name="connsiteY7" fmla="*/ 2473 h 157025"/>
                    <a:gd name="connsiteX8" fmla="*/ 2652291 w 2653728"/>
                    <a:gd name="connsiteY8" fmla="*/ 9892 h 157025"/>
                    <a:gd name="connsiteX9" fmla="*/ 2571352 w 2653728"/>
                    <a:gd name="connsiteY9" fmla="*/ 154552 h 157025"/>
                    <a:gd name="connsiteX10" fmla="*/ 2566371 w 2653728"/>
                    <a:gd name="connsiteY10" fmla="*/ 157025 h 157025"/>
                    <a:gd name="connsiteX11" fmla="*/ 78448 w 2653728"/>
                    <a:gd name="connsiteY11" fmla="*/ 157025 h 157025"/>
                    <a:gd name="connsiteX12" fmla="*/ 0 w 2653728"/>
                    <a:gd name="connsiteY12" fmla="*/ 77895 h 157025"/>
                    <a:gd name="connsiteX13" fmla="*/ 78448 w 2653728"/>
                    <a:gd name="connsiteY13" fmla="*/ 0 h 15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53728" h="157025">
                      <a:moveTo>
                        <a:pt x="78457" y="12462"/>
                      </a:moveTo>
                      <a:cubicBezTo>
                        <a:pt x="43592" y="12462"/>
                        <a:pt x="13707" y="42092"/>
                        <a:pt x="13707" y="77895"/>
                      </a:cubicBezTo>
                      <a:cubicBezTo>
                        <a:pt x="13707" y="114932"/>
                        <a:pt x="43592" y="144562"/>
                        <a:pt x="78457" y="144562"/>
                      </a:cubicBezTo>
                      <a:lnTo>
                        <a:pt x="2562632" y="144562"/>
                      </a:lnTo>
                      <a:cubicBezTo>
                        <a:pt x="2587536" y="101352"/>
                        <a:pt x="2612440" y="58142"/>
                        <a:pt x="2636099" y="12462"/>
                      </a:cubicBezTo>
                      <a:close/>
                      <a:moveTo>
                        <a:pt x="78448" y="0"/>
                      </a:moveTo>
                      <a:lnTo>
                        <a:pt x="2647310" y="0"/>
                      </a:lnTo>
                      <a:cubicBezTo>
                        <a:pt x="2649801" y="0"/>
                        <a:pt x="2651045" y="0"/>
                        <a:pt x="2652291" y="2473"/>
                      </a:cubicBezTo>
                      <a:cubicBezTo>
                        <a:pt x="2653536" y="4946"/>
                        <a:pt x="2654781" y="7419"/>
                        <a:pt x="2652291" y="9892"/>
                      </a:cubicBezTo>
                      <a:cubicBezTo>
                        <a:pt x="2627387" y="59348"/>
                        <a:pt x="2599992" y="107569"/>
                        <a:pt x="2571352" y="154552"/>
                      </a:cubicBezTo>
                      <a:cubicBezTo>
                        <a:pt x="2571352" y="155789"/>
                        <a:pt x="2568862" y="157025"/>
                        <a:pt x="2566371" y="157025"/>
                      </a:cubicBezTo>
                      <a:lnTo>
                        <a:pt x="78448" y="157025"/>
                      </a:lnTo>
                      <a:cubicBezTo>
                        <a:pt x="36111" y="157025"/>
                        <a:pt x="0" y="122406"/>
                        <a:pt x="0" y="77895"/>
                      </a:cubicBezTo>
                      <a:cubicBezTo>
                        <a:pt x="0" y="34620"/>
                        <a:pt x="36111" y="0"/>
                        <a:pt x="784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25FA1EDF-0E66-CB42-A956-52786A32AC8E}"/>
                    </a:ext>
                  </a:extLst>
                </p:cNvPr>
                <p:cNvSpPr/>
                <p:nvPr/>
              </p:nvSpPr>
              <p:spPr>
                <a:xfrm>
                  <a:off x="11245762" y="7036211"/>
                  <a:ext cx="2494072" cy="685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03" h="56">
                      <a:moveTo>
                        <a:pt x="2003" y="0"/>
                      </a:move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1984" y="56"/>
                      </a:lnTo>
                      <a:cubicBezTo>
                        <a:pt x="1990" y="37"/>
                        <a:pt x="1997" y="19"/>
                        <a:pt x="200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1" name="Freeform 920">
                  <a:extLst>
                    <a:ext uri="{FF2B5EF4-FFF2-40B4-BE49-F238E27FC236}">
                      <a16:creationId xmlns:a16="http://schemas.microsoft.com/office/drawing/2014/main" id="{C2F0E3B2-0E5E-DF46-940E-863F71CD5263}"/>
                    </a:ext>
                  </a:extLst>
                </p:cNvPr>
                <p:cNvSpPr/>
                <p:nvPr/>
              </p:nvSpPr>
              <p:spPr>
                <a:xfrm>
                  <a:off x="11239535" y="7029980"/>
                  <a:ext cx="2507082" cy="81005"/>
                </a:xfrm>
                <a:custGeom>
                  <a:avLst/>
                  <a:gdLst>
                    <a:gd name="connsiteX0" fmla="*/ 12458 w 2507082"/>
                    <a:gd name="connsiteY0" fmla="*/ 13705 h 81005"/>
                    <a:gd name="connsiteX1" fmla="*/ 12458 w 2507082"/>
                    <a:gd name="connsiteY1" fmla="*/ 67293 h 81005"/>
                    <a:gd name="connsiteX2" fmla="*/ 2471661 w 2507082"/>
                    <a:gd name="connsiteY2" fmla="*/ 67293 h 81005"/>
                    <a:gd name="connsiteX3" fmla="*/ 2491584 w 2507082"/>
                    <a:gd name="connsiteY3" fmla="*/ 13705 h 81005"/>
                    <a:gd name="connsiteX4" fmla="*/ 6226 w 2507082"/>
                    <a:gd name="connsiteY4" fmla="*/ 0 h 81005"/>
                    <a:gd name="connsiteX5" fmla="*/ 2500303 w 2507082"/>
                    <a:gd name="connsiteY5" fmla="*/ 0 h 81005"/>
                    <a:gd name="connsiteX6" fmla="*/ 2506529 w 2507082"/>
                    <a:gd name="connsiteY6" fmla="*/ 2455 h 81005"/>
                    <a:gd name="connsiteX7" fmla="*/ 2506529 w 2507082"/>
                    <a:gd name="connsiteY7" fmla="*/ 8592 h 81005"/>
                    <a:gd name="connsiteX8" fmla="*/ 2481626 w 2507082"/>
                    <a:gd name="connsiteY8" fmla="*/ 77323 h 81005"/>
                    <a:gd name="connsiteX9" fmla="*/ 2476645 w 2507082"/>
                    <a:gd name="connsiteY9" fmla="*/ 81005 h 81005"/>
                    <a:gd name="connsiteX10" fmla="*/ 6226 w 2507082"/>
                    <a:gd name="connsiteY10" fmla="*/ 81005 h 81005"/>
                    <a:gd name="connsiteX11" fmla="*/ 0 w 2507082"/>
                    <a:gd name="connsiteY11" fmla="*/ 74869 h 81005"/>
                    <a:gd name="connsiteX12" fmla="*/ 0 w 2507082"/>
                    <a:gd name="connsiteY12" fmla="*/ 6137 h 81005"/>
                    <a:gd name="connsiteX13" fmla="*/ 6226 w 2507082"/>
                    <a:gd name="connsiteY13" fmla="*/ 0 h 8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07082" h="81005">
                      <a:moveTo>
                        <a:pt x="12458" y="13705"/>
                      </a:moveTo>
                      <a:lnTo>
                        <a:pt x="12458" y="67293"/>
                      </a:lnTo>
                      <a:lnTo>
                        <a:pt x="2471661" y="67293"/>
                      </a:lnTo>
                      <a:cubicBezTo>
                        <a:pt x="2477887" y="50243"/>
                        <a:pt x="2484113" y="33192"/>
                        <a:pt x="2491584" y="13705"/>
                      </a:cubicBezTo>
                      <a:close/>
                      <a:moveTo>
                        <a:pt x="6226" y="0"/>
                      </a:moveTo>
                      <a:lnTo>
                        <a:pt x="2500303" y="0"/>
                      </a:lnTo>
                      <a:cubicBezTo>
                        <a:pt x="2502794" y="0"/>
                        <a:pt x="2504039" y="1228"/>
                        <a:pt x="2506529" y="2455"/>
                      </a:cubicBezTo>
                      <a:cubicBezTo>
                        <a:pt x="2506529" y="3682"/>
                        <a:pt x="2507774" y="6137"/>
                        <a:pt x="2506529" y="8592"/>
                      </a:cubicBezTo>
                      <a:cubicBezTo>
                        <a:pt x="2497813" y="33139"/>
                        <a:pt x="2490342" y="55231"/>
                        <a:pt x="2481626" y="77323"/>
                      </a:cubicBezTo>
                      <a:cubicBezTo>
                        <a:pt x="2481626" y="79778"/>
                        <a:pt x="2479135" y="81005"/>
                        <a:pt x="2476645" y="81005"/>
                      </a:cubicBezTo>
                      <a:lnTo>
                        <a:pt x="6226" y="81005"/>
                      </a:lnTo>
                      <a:cubicBezTo>
                        <a:pt x="2490" y="81005"/>
                        <a:pt x="0" y="78551"/>
                        <a:pt x="0" y="74869"/>
                      </a:cubicBezTo>
                      <a:lnTo>
                        <a:pt x="0" y="6137"/>
                      </a:lnTo>
                      <a:cubicBezTo>
                        <a:pt x="0" y="2455"/>
                        <a:pt x="2490" y="0"/>
                        <a:pt x="62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6" name="Group 975">
                <a:extLst>
                  <a:ext uri="{FF2B5EF4-FFF2-40B4-BE49-F238E27FC236}">
                    <a16:creationId xmlns:a16="http://schemas.microsoft.com/office/drawing/2014/main" id="{ED7444CE-6B2B-1046-833C-B56B0C92AE3C}"/>
                  </a:ext>
                </a:extLst>
              </p:cNvPr>
              <p:cNvGrpSpPr/>
              <p:nvPr/>
            </p:nvGrpSpPr>
            <p:grpSpPr>
              <a:xfrm>
                <a:off x="10988644" y="7151779"/>
                <a:ext cx="2086651" cy="842782"/>
                <a:chOff x="10988644" y="7151779"/>
                <a:chExt cx="2086651" cy="842782"/>
              </a:xfrm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14D69C20-FD40-264B-938E-020888872455}"/>
                    </a:ext>
                  </a:extLst>
                </p:cNvPr>
                <p:cNvSpPr/>
                <p:nvPr/>
              </p:nvSpPr>
              <p:spPr>
                <a:xfrm>
                  <a:off x="12653510" y="7403848"/>
                  <a:ext cx="414849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4" h="470">
                      <a:moveTo>
                        <a:pt x="0" y="18"/>
                      </a:moveTo>
                      <a:cubicBezTo>
                        <a:pt x="0" y="18"/>
                        <a:pt x="101" y="-23"/>
                        <a:pt x="217" y="18"/>
                      </a:cubicBezTo>
                      <a:cubicBezTo>
                        <a:pt x="333" y="60"/>
                        <a:pt x="363" y="170"/>
                        <a:pt x="307" y="316"/>
                      </a:cubicBezTo>
                      <a:cubicBezTo>
                        <a:pt x="307" y="316"/>
                        <a:pt x="311" y="242"/>
                        <a:pt x="292" y="218"/>
                      </a:cubicBezTo>
                      <a:cubicBezTo>
                        <a:pt x="292" y="218"/>
                        <a:pt x="311" y="372"/>
                        <a:pt x="189" y="470"/>
                      </a:cubicBezTo>
                      <a:cubicBezTo>
                        <a:pt x="189" y="470"/>
                        <a:pt x="230" y="317"/>
                        <a:pt x="198" y="226"/>
                      </a:cubicBezTo>
                      <a:cubicBezTo>
                        <a:pt x="198" y="226"/>
                        <a:pt x="191" y="344"/>
                        <a:pt x="146" y="380"/>
                      </a:cubicBezTo>
                      <a:cubicBezTo>
                        <a:pt x="146" y="380"/>
                        <a:pt x="176" y="259"/>
                        <a:pt x="149" y="212"/>
                      </a:cubicBezTo>
                      <a:cubicBezTo>
                        <a:pt x="149" y="212"/>
                        <a:pt x="146" y="242"/>
                        <a:pt x="127" y="264"/>
                      </a:cubicBezTo>
                      <a:cubicBezTo>
                        <a:pt x="127" y="264"/>
                        <a:pt x="121" y="195"/>
                        <a:pt x="55" y="1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2042B692-19DE-C94A-AB43-6EB7E07C667B}"/>
                    </a:ext>
                  </a:extLst>
                </p:cNvPr>
                <p:cNvSpPr/>
                <p:nvPr/>
              </p:nvSpPr>
              <p:spPr>
                <a:xfrm>
                  <a:off x="12653510" y="7403848"/>
                  <a:ext cx="414849" cy="584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4" h="470">
                      <a:moveTo>
                        <a:pt x="0" y="18"/>
                      </a:moveTo>
                      <a:cubicBezTo>
                        <a:pt x="0" y="18"/>
                        <a:pt x="101" y="-23"/>
                        <a:pt x="217" y="18"/>
                      </a:cubicBezTo>
                      <a:cubicBezTo>
                        <a:pt x="333" y="60"/>
                        <a:pt x="363" y="170"/>
                        <a:pt x="307" y="316"/>
                      </a:cubicBezTo>
                      <a:cubicBezTo>
                        <a:pt x="307" y="316"/>
                        <a:pt x="311" y="242"/>
                        <a:pt x="292" y="218"/>
                      </a:cubicBezTo>
                      <a:cubicBezTo>
                        <a:pt x="292" y="218"/>
                        <a:pt x="311" y="372"/>
                        <a:pt x="189" y="470"/>
                      </a:cubicBezTo>
                      <a:cubicBezTo>
                        <a:pt x="189" y="470"/>
                        <a:pt x="230" y="317"/>
                        <a:pt x="198" y="226"/>
                      </a:cubicBezTo>
                      <a:cubicBezTo>
                        <a:pt x="198" y="226"/>
                        <a:pt x="191" y="344"/>
                        <a:pt x="146" y="380"/>
                      </a:cubicBezTo>
                      <a:cubicBezTo>
                        <a:pt x="146" y="380"/>
                        <a:pt x="176" y="259"/>
                        <a:pt x="149" y="212"/>
                      </a:cubicBezTo>
                      <a:cubicBezTo>
                        <a:pt x="149" y="212"/>
                        <a:pt x="146" y="242"/>
                        <a:pt x="127" y="264"/>
                      </a:cubicBezTo>
                      <a:cubicBezTo>
                        <a:pt x="127" y="264"/>
                        <a:pt x="121" y="195"/>
                        <a:pt x="55" y="16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2" name="Freeform 921">
                  <a:extLst>
                    <a:ext uri="{FF2B5EF4-FFF2-40B4-BE49-F238E27FC236}">
                      <a16:creationId xmlns:a16="http://schemas.microsoft.com/office/drawing/2014/main" id="{23A6B527-E4E8-DB4A-9478-4D58DCB9E75B}"/>
                    </a:ext>
                  </a:extLst>
                </p:cNvPr>
                <p:cNvSpPr/>
                <p:nvPr/>
              </p:nvSpPr>
              <p:spPr>
                <a:xfrm>
                  <a:off x="12647281" y="7397063"/>
                  <a:ext cx="428014" cy="597498"/>
                </a:xfrm>
                <a:custGeom>
                  <a:avLst/>
                  <a:gdLst>
                    <a:gd name="connsiteX0" fmla="*/ 108249 w 428014"/>
                    <a:gd name="connsiteY0" fmla="*/ 16128 h 597498"/>
                    <a:gd name="connsiteX1" fmla="*/ 14950 w 428014"/>
                    <a:gd name="connsiteY1" fmla="*/ 35402 h 597498"/>
                    <a:gd name="connsiteX2" fmla="*/ 79530 w 428014"/>
                    <a:gd name="connsiteY2" fmla="*/ 209487 h 597498"/>
                    <a:gd name="connsiteX3" fmla="*/ 167706 w 428014"/>
                    <a:gd name="connsiteY3" fmla="*/ 320156 h 597498"/>
                    <a:gd name="connsiteX4" fmla="*/ 185093 w 428014"/>
                    <a:gd name="connsiteY4" fmla="*/ 270417 h 597498"/>
                    <a:gd name="connsiteX5" fmla="*/ 190061 w 428014"/>
                    <a:gd name="connsiteY5" fmla="*/ 265443 h 597498"/>
                    <a:gd name="connsiteX6" fmla="*/ 197513 w 428014"/>
                    <a:gd name="connsiteY6" fmla="*/ 267930 h 597498"/>
                    <a:gd name="connsiteX7" fmla="*/ 198755 w 428014"/>
                    <a:gd name="connsiteY7" fmla="*/ 458180 h 597498"/>
                    <a:gd name="connsiteX8" fmla="*/ 244706 w 428014"/>
                    <a:gd name="connsiteY8" fmla="*/ 289069 h 597498"/>
                    <a:gd name="connsiteX9" fmla="*/ 250915 w 428014"/>
                    <a:gd name="connsiteY9" fmla="*/ 282852 h 597498"/>
                    <a:gd name="connsiteX10" fmla="*/ 252157 w 428014"/>
                    <a:gd name="connsiteY10" fmla="*/ 282852 h 597498"/>
                    <a:gd name="connsiteX11" fmla="*/ 257125 w 428014"/>
                    <a:gd name="connsiteY11" fmla="*/ 286582 h 597498"/>
                    <a:gd name="connsiteX12" fmla="*/ 252157 w 428014"/>
                    <a:gd name="connsiteY12" fmla="*/ 575066 h 597498"/>
                    <a:gd name="connsiteX13" fmla="*/ 362688 w 428014"/>
                    <a:gd name="connsiteY13" fmla="*/ 280365 h 597498"/>
                    <a:gd name="connsiteX14" fmla="*/ 366414 w 428014"/>
                    <a:gd name="connsiteY14" fmla="*/ 272904 h 597498"/>
                    <a:gd name="connsiteX15" fmla="*/ 373866 w 428014"/>
                    <a:gd name="connsiteY15" fmla="*/ 275391 h 597498"/>
                    <a:gd name="connsiteX16" fmla="*/ 394978 w 428014"/>
                    <a:gd name="connsiteY16" fmla="*/ 362434 h 597498"/>
                    <a:gd name="connsiteX17" fmla="*/ 394978 w 428014"/>
                    <a:gd name="connsiteY17" fmla="*/ 143584 h 597498"/>
                    <a:gd name="connsiteX18" fmla="*/ 273270 w 428014"/>
                    <a:gd name="connsiteY18" fmla="*/ 37889 h 597498"/>
                    <a:gd name="connsiteX19" fmla="*/ 108249 w 428014"/>
                    <a:gd name="connsiteY19" fmla="*/ 16128 h 597498"/>
                    <a:gd name="connsiteX20" fmla="*/ 174914 w 428014"/>
                    <a:gd name="connsiteY20" fmla="*/ 1254 h 597498"/>
                    <a:gd name="connsiteX21" fmla="*/ 278248 w 428014"/>
                    <a:gd name="connsiteY21" fmla="*/ 22940 h 597498"/>
                    <a:gd name="connsiteX22" fmla="*/ 407435 w 428014"/>
                    <a:gd name="connsiteY22" fmla="*/ 136110 h 597498"/>
                    <a:gd name="connsiteX23" fmla="*/ 393771 w 428014"/>
                    <a:gd name="connsiteY23" fmla="*/ 402248 h 597498"/>
                    <a:gd name="connsiteX24" fmla="*/ 386318 w 428014"/>
                    <a:gd name="connsiteY24" fmla="*/ 405979 h 597498"/>
                    <a:gd name="connsiteX25" fmla="*/ 381349 w 428014"/>
                    <a:gd name="connsiteY25" fmla="*/ 399761 h 597498"/>
                    <a:gd name="connsiteX26" fmla="*/ 376380 w 428014"/>
                    <a:gd name="connsiteY26" fmla="*/ 316437 h 597498"/>
                    <a:gd name="connsiteX27" fmla="*/ 244709 w 428014"/>
                    <a:gd name="connsiteY27" fmla="*/ 596255 h 597498"/>
                    <a:gd name="connsiteX28" fmla="*/ 240983 w 428014"/>
                    <a:gd name="connsiteY28" fmla="*/ 597498 h 597498"/>
                    <a:gd name="connsiteX29" fmla="*/ 237256 w 428014"/>
                    <a:gd name="connsiteY29" fmla="*/ 596255 h 597498"/>
                    <a:gd name="connsiteX30" fmla="*/ 234772 w 428014"/>
                    <a:gd name="connsiteY30" fmla="*/ 588793 h 597498"/>
                    <a:gd name="connsiteX31" fmla="*/ 254647 w 428014"/>
                    <a:gd name="connsiteY31" fmla="*/ 325143 h 597498"/>
                    <a:gd name="connsiteX32" fmla="*/ 191296 w 428014"/>
                    <a:gd name="connsiteY32" fmla="*/ 484328 h 597498"/>
                    <a:gd name="connsiteX33" fmla="*/ 183843 w 428014"/>
                    <a:gd name="connsiteY33" fmla="*/ 484328 h 597498"/>
                    <a:gd name="connsiteX34" fmla="*/ 180116 w 428014"/>
                    <a:gd name="connsiteY34" fmla="*/ 476866 h 597498"/>
                    <a:gd name="connsiteX35" fmla="*/ 193780 w 428014"/>
                    <a:gd name="connsiteY35" fmla="*/ 291564 h 597498"/>
                    <a:gd name="connsiteX36" fmla="*/ 168936 w 428014"/>
                    <a:gd name="connsiteY36" fmla="*/ 338823 h 597498"/>
                    <a:gd name="connsiteX37" fmla="*/ 161483 w 428014"/>
                    <a:gd name="connsiteY37" fmla="*/ 340066 h 597498"/>
                    <a:gd name="connsiteX38" fmla="*/ 156515 w 428014"/>
                    <a:gd name="connsiteY38" fmla="*/ 335092 h 597498"/>
                    <a:gd name="connsiteX39" fmla="*/ 72046 w 428014"/>
                    <a:gd name="connsiteY39" fmla="*/ 218190 h 597498"/>
                    <a:gd name="connsiteX40" fmla="*/ 68320 w 428014"/>
                    <a:gd name="connsiteY40" fmla="*/ 215703 h 597498"/>
                    <a:gd name="connsiteX41" fmla="*/ 0 w 428014"/>
                    <a:gd name="connsiteY41" fmla="*/ 31645 h 597498"/>
                    <a:gd name="connsiteX42" fmla="*/ 3727 w 428014"/>
                    <a:gd name="connsiteY42" fmla="*/ 22940 h 597498"/>
                    <a:gd name="connsiteX43" fmla="*/ 174914 w 428014"/>
                    <a:gd name="connsiteY43" fmla="*/ 1254 h 59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428014" h="597498">
                      <a:moveTo>
                        <a:pt x="108249" y="16128"/>
                      </a:moveTo>
                      <a:cubicBezTo>
                        <a:pt x="62143" y="19859"/>
                        <a:pt x="27990" y="30428"/>
                        <a:pt x="14950" y="35402"/>
                      </a:cubicBezTo>
                      <a:lnTo>
                        <a:pt x="79530" y="209487"/>
                      </a:lnTo>
                      <a:cubicBezTo>
                        <a:pt x="141626" y="238087"/>
                        <a:pt x="161497" y="292800"/>
                        <a:pt x="167706" y="320156"/>
                      </a:cubicBezTo>
                      <a:cubicBezTo>
                        <a:pt x="181368" y="296530"/>
                        <a:pt x="185093" y="271661"/>
                        <a:pt x="185093" y="270417"/>
                      </a:cubicBezTo>
                      <a:cubicBezTo>
                        <a:pt x="185093" y="267930"/>
                        <a:pt x="187577" y="265443"/>
                        <a:pt x="190061" y="265443"/>
                      </a:cubicBezTo>
                      <a:cubicBezTo>
                        <a:pt x="193787" y="264200"/>
                        <a:pt x="196271" y="265443"/>
                        <a:pt x="197513" y="267930"/>
                      </a:cubicBezTo>
                      <a:cubicBezTo>
                        <a:pt x="223593" y="313938"/>
                        <a:pt x="207448" y="413416"/>
                        <a:pt x="198755" y="458180"/>
                      </a:cubicBezTo>
                      <a:cubicBezTo>
                        <a:pt x="238496" y="403468"/>
                        <a:pt x="244706" y="289069"/>
                        <a:pt x="244706" y="289069"/>
                      </a:cubicBezTo>
                      <a:cubicBezTo>
                        <a:pt x="245948" y="285339"/>
                        <a:pt x="248431" y="282852"/>
                        <a:pt x="250915" y="282852"/>
                      </a:cubicBezTo>
                      <a:lnTo>
                        <a:pt x="252157" y="282852"/>
                      </a:lnTo>
                      <a:cubicBezTo>
                        <a:pt x="254641" y="282852"/>
                        <a:pt x="257125" y="284095"/>
                        <a:pt x="257125" y="286582"/>
                      </a:cubicBezTo>
                      <a:cubicBezTo>
                        <a:pt x="290657" y="381086"/>
                        <a:pt x="263334" y="521597"/>
                        <a:pt x="252157" y="575066"/>
                      </a:cubicBezTo>
                      <a:cubicBezTo>
                        <a:pt x="382559" y="455694"/>
                        <a:pt x="362688" y="281608"/>
                        <a:pt x="362688" y="280365"/>
                      </a:cubicBezTo>
                      <a:cubicBezTo>
                        <a:pt x="361446" y="276634"/>
                        <a:pt x="363930" y="274148"/>
                        <a:pt x="366414" y="272904"/>
                      </a:cubicBezTo>
                      <a:cubicBezTo>
                        <a:pt x="368898" y="271661"/>
                        <a:pt x="371382" y="272904"/>
                        <a:pt x="373866" y="275391"/>
                      </a:cubicBezTo>
                      <a:cubicBezTo>
                        <a:pt x="388769" y="294043"/>
                        <a:pt x="392494" y="331347"/>
                        <a:pt x="394978" y="362434"/>
                      </a:cubicBezTo>
                      <a:cubicBezTo>
                        <a:pt x="421059" y="275391"/>
                        <a:pt x="422301" y="200783"/>
                        <a:pt x="394978" y="143584"/>
                      </a:cubicBezTo>
                      <a:cubicBezTo>
                        <a:pt x="372624" y="93845"/>
                        <a:pt x="332882" y="57785"/>
                        <a:pt x="273270" y="37889"/>
                      </a:cubicBezTo>
                      <a:cubicBezTo>
                        <a:pt x="212416" y="15507"/>
                        <a:pt x="154356" y="12398"/>
                        <a:pt x="108249" y="16128"/>
                      </a:cubicBezTo>
                      <a:close/>
                      <a:moveTo>
                        <a:pt x="174914" y="1254"/>
                      </a:moveTo>
                      <a:cubicBezTo>
                        <a:pt x="206978" y="3741"/>
                        <a:pt x="241914" y="10193"/>
                        <a:pt x="278248" y="22940"/>
                      </a:cubicBezTo>
                      <a:cubicBezTo>
                        <a:pt x="340357" y="46569"/>
                        <a:pt x="383834" y="83878"/>
                        <a:pt x="407435" y="136110"/>
                      </a:cubicBezTo>
                      <a:cubicBezTo>
                        <a:pt x="438489" y="204510"/>
                        <a:pt x="434763" y="296539"/>
                        <a:pt x="393771" y="402248"/>
                      </a:cubicBezTo>
                      <a:cubicBezTo>
                        <a:pt x="392529" y="404735"/>
                        <a:pt x="388802" y="407222"/>
                        <a:pt x="386318" y="405979"/>
                      </a:cubicBezTo>
                      <a:cubicBezTo>
                        <a:pt x="383834" y="405979"/>
                        <a:pt x="381349" y="402248"/>
                        <a:pt x="381349" y="399761"/>
                      </a:cubicBezTo>
                      <a:cubicBezTo>
                        <a:pt x="382591" y="383593"/>
                        <a:pt x="382591" y="346284"/>
                        <a:pt x="376380" y="316437"/>
                      </a:cubicBezTo>
                      <a:cubicBezTo>
                        <a:pt x="375138" y="379862"/>
                        <a:pt x="356506" y="506713"/>
                        <a:pt x="244709" y="596255"/>
                      </a:cubicBezTo>
                      <a:cubicBezTo>
                        <a:pt x="243467" y="597498"/>
                        <a:pt x="242225" y="597498"/>
                        <a:pt x="240983" y="597498"/>
                      </a:cubicBezTo>
                      <a:cubicBezTo>
                        <a:pt x="239741" y="597498"/>
                        <a:pt x="238499" y="597498"/>
                        <a:pt x="237256" y="596255"/>
                      </a:cubicBezTo>
                      <a:cubicBezTo>
                        <a:pt x="234772" y="595011"/>
                        <a:pt x="233530" y="592524"/>
                        <a:pt x="234772" y="588793"/>
                      </a:cubicBezTo>
                      <a:cubicBezTo>
                        <a:pt x="234772" y="587549"/>
                        <a:pt x="274522" y="437070"/>
                        <a:pt x="254647" y="325143"/>
                      </a:cubicBezTo>
                      <a:cubicBezTo>
                        <a:pt x="248436" y="372401"/>
                        <a:pt x="232288" y="451993"/>
                        <a:pt x="191296" y="484328"/>
                      </a:cubicBezTo>
                      <a:cubicBezTo>
                        <a:pt x="188811" y="485571"/>
                        <a:pt x="185085" y="485571"/>
                        <a:pt x="183843" y="484328"/>
                      </a:cubicBezTo>
                      <a:cubicBezTo>
                        <a:pt x="181358" y="483084"/>
                        <a:pt x="180116" y="479353"/>
                        <a:pt x="180116" y="476866"/>
                      </a:cubicBezTo>
                      <a:cubicBezTo>
                        <a:pt x="181358" y="475622"/>
                        <a:pt x="211171" y="356233"/>
                        <a:pt x="193780" y="291564"/>
                      </a:cubicBezTo>
                      <a:cubicBezTo>
                        <a:pt x="190053" y="305244"/>
                        <a:pt x="181358" y="323899"/>
                        <a:pt x="168936" y="338823"/>
                      </a:cubicBezTo>
                      <a:cubicBezTo>
                        <a:pt x="166452" y="341310"/>
                        <a:pt x="163968" y="342553"/>
                        <a:pt x="161483" y="340066"/>
                      </a:cubicBezTo>
                      <a:cubicBezTo>
                        <a:pt x="158999" y="340066"/>
                        <a:pt x="156515" y="337579"/>
                        <a:pt x="156515" y="335092"/>
                      </a:cubicBezTo>
                      <a:cubicBezTo>
                        <a:pt x="156515" y="335092"/>
                        <a:pt x="150304" y="253012"/>
                        <a:pt x="72046" y="218190"/>
                      </a:cubicBezTo>
                      <a:cubicBezTo>
                        <a:pt x="70804" y="218190"/>
                        <a:pt x="69562" y="216946"/>
                        <a:pt x="68320" y="215703"/>
                      </a:cubicBezTo>
                      <a:lnTo>
                        <a:pt x="0" y="31645"/>
                      </a:lnTo>
                      <a:cubicBezTo>
                        <a:pt x="0" y="29158"/>
                        <a:pt x="1242" y="24183"/>
                        <a:pt x="3727" y="22940"/>
                      </a:cubicBezTo>
                      <a:cubicBezTo>
                        <a:pt x="8385" y="22007"/>
                        <a:pt x="78723" y="-6208"/>
                        <a:pt x="174914" y="12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D95771DC-D269-D140-9765-54098FDE5347}"/>
                    </a:ext>
                  </a:extLst>
                </p:cNvPr>
                <p:cNvSpPr/>
                <p:nvPr/>
              </p:nvSpPr>
              <p:spPr>
                <a:xfrm>
                  <a:off x="10996607" y="7158341"/>
                  <a:ext cx="1755317" cy="7801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0" h="627">
                      <a:moveTo>
                        <a:pt x="182" y="125"/>
                      </a:moveTo>
                      <a:cubicBezTo>
                        <a:pt x="182" y="125"/>
                        <a:pt x="158" y="87"/>
                        <a:pt x="189" y="0"/>
                      </a:cubicBezTo>
                      <a:cubicBezTo>
                        <a:pt x="189" y="0"/>
                        <a:pt x="248" y="20"/>
                        <a:pt x="277" y="95"/>
                      </a:cubicBezTo>
                      <a:cubicBezTo>
                        <a:pt x="277" y="95"/>
                        <a:pt x="298" y="81"/>
                        <a:pt x="298" y="34"/>
                      </a:cubicBezTo>
                      <a:cubicBezTo>
                        <a:pt x="298" y="34"/>
                        <a:pt x="342" y="57"/>
                        <a:pt x="340" y="105"/>
                      </a:cubicBezTo>
                      <a:cubicBezTo>
                        <a:pt x="340" y="105"/>
                        <a:pt x="359" y="93"/>
                        <a:pt x="366" y="61"/>
                      </a:cubicBezTo>
                      <a:cubicBezTo>
                        <a:pt x="366" y="61"/>
                        <a:pt x="391" y="89"/>
                        <a:pt x="391" y="131"/>
                      </a:cubicBezTo>
                      <a:cubicBezTo>
                        <a:pt x="391" y="131"/>
                        <a:pt x="545" y="81"/>
                        <a:pt x="638" y="38"/>
                      </a:cubicBezTo>
                      <a:cubicBezTo>
                        <a:pt x="638" y="38"/>
                        <a:pt x="641" y="64"/>
                        <a:pt x="621" y="78"/>
                      </a:cubicBezTo>
                      <a:cubicBezTo>
                        <a:pt x="621" y="78"/>
                        <a:pt x="739" y="95"/>
                        <a:pt x="817" y="88"/>
                      </a:cubicBezTo>
                      <a:cubicBezTo>
                        <a:pt x="888" y="81"/>
                        <a:pt x="978" y="36"/>
                        <a:pt x="978" y="36"/>
                      </a:cubicBezTo>
                      <a:cubicBezTo>
                        <a:pt x="978" y="36"/>
                        <a:pt x="982" y="62"/>
                        <a:pt x="968" y="77"/>
                      </a:cubicBezTo>
                      <a:cubicBezTo>
                        <a:pt x="968" y="77"/>
                        <a:pt x="1051" y="59"/>
                        <a:pt x="1126" y="66"/>
                      </a:cubicBezTo>
                      <a:cubicBezTo>
                        <a:pt x="1200" y="71"/>
                        <a:pt x="1246" y="136"/>
                        <a:pt x="1330" y="163"/>
                      </a:cubicBezTo>
                      <a:cubicBezTo>
                        <a:pt x="1330" y="163"/>
                        <a:pt x="1304" y="177"/>
                        <a:pt x="1284" y="179"/>
                      </a:cubicBezTo>
                      <a:cubicBezTo>
                        <a:pt x="1284" y="179"/>
                        <a:pt x="1325" y="210"/>
                        <a:pt x="1359" y="239"/>
                      </a:cubicBezTo>
                      <a:cubicBezTo>
                        <a:pt x="1394" y="267"/>
                        <a:pt x="1440" y="366"/>
                        <a:pt x="1383" y="366"/>
                      </a:cubicBezTo>
                      <a:lnTo>
                        <a:pt x="672" y="366"/>
                      </a:lnTo>
                      <a:cubicBezTo>
                        <a:pt x="672" y="366"/>
                        <a:pt x="668" y="401"/>
                        <a:pt x="631" y="435"/>
                      </a:cubicBezTo>
                      <a:cubicBezTo>
                        <a:pt x="594" y="470"/>
                        <a:pt x="585" y="504"/>
                        <a:pt x="589" y="534"/>
                      </a:cubicBezTo>
                      <a:cubicBezTo>
                        <a:pt x="592" y="563"/>
                        <a:pt x="590" y="616"/>
                        <a:pt x="551" y="626"/>
                      </a:cubicBezTo>
                      <a:cubicBezTo>
                        <a:pt x="512" y="637"/>
                        <a:pt x="449" y="558"/>
                        <a:pt x="492" y="473"/>
                      </a:cubicBezTo>
                      <a:cubicBezTo>
                        <a:pt x="534" y="389"/>
                        <a:pt x="534" y="366"/>
                        <a:pt x="534" y="366"/>
                      </a:cubicBezTo>
                      <a:lnTo>
                        <a:pt x="127" y="366"/>
                      </a:lnTo>
                      <a:cubicBezTo>
                        <a:pt x="127" y="366"/>
                        <a:pt x="98" y="367"/>
                        <a:pt x="84" y="346"/>
                      </a:cubicBezTo>
                      <a:cubicBezTo>
                        <a:pt x="84" y="346"/>
                        <a:pt x="25" y="345"/>
                        <a:pt x="0" y="276"/>
                      </a:cubicBezTo>
                      <a:cubicBezTo>
                        <a:pt x="0" y="276"/>
                        <a:pt x="40" y="241"/>
                        <a:pt x="96" y="239"/>
                      </a:cubicBezTo>
                      <a:cubicBezTo>
                        <a:pt x="96" y="239"/>
                        <a:pt x="108" y="166"/>
                        <a:pt x="182" y="1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B9AAA7CC-60C5-BA4C-AEE6-7C22FFE0AC4D}"/>
                    </a:ext>
                  </a:extLst>
                </p:cNvPr>
                <p:cNvSpPr/>
                <p:nvPr/>
              </p:nvSpPr>
              <p:spPr>
                <a:xfrm>
                  <a:off x="10996607" y="7158341"/>
                  <a:ext cx="1755317" cy="7801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10" h="627">
                      <a:moveTo>
                        <a:pt x="182" y="125"/>
                      </a:moveTo>
                      <a:cubicBezTo>
                        <a:pt x="182" y="125"/>
                        <a:pt x="158" y="87"/>
                        <a:pt x="189" y="0"/>
                      </a:cubicBezTo>
                      <a:cubicBezTo>
                        <a:pt x="189" y="0"/>
                        <a:pt x="248" y="20"/>
                        <a:pt x="277" y="95"/>
                      </a:cubicBezTo>
                      <a:cubicBezTo>
                        <a:pt x="277" y="95"/>
                        <a:pt x="298" y="81"/>
                        <a:pt x="298" y="34"/>
                      </a:cubicBezTo>
                      <a:cubicBezTo>
                        <a:pt x="298" y="34"/>
                        <a:pt x="342" y="57"/>
                        <a:pt x="340" y="105"/>
                      </a:cubicBezTo>
                      <a:cubicBezTo>
                        <a:pt x="340" y="105"/>
                        <a:pt x="359" y="93"/>
                        <a:pt x="366" y="61"/>
                      </a:cubicBezTo>
                      <a:cubicBezTo>
                        <a:pt x="366" y="61"/>
                        <a:pt x="391" y="89"/>
                        <a:pt x="391" y="131"/>
                      </a:cubicBezTo>
                      <a:cubicBezTo>
                        <a:pt x="391" y="131"/>
                        <a:pt x="545" y="81"/>
                        <a:pt x="638" y="38"/>
                      </a:cubicBezTo>
                      <a:cubicBezTo>
                        <a:pt x="638" y="38"/>
                        <a:pt x="641" y="64"/>
                        <a:pt x="621" y="78"/>
                      </a:cubicBezTo>
                      <a:cubicBezTo>
                        <a:pt x="621" y="78"/>
                        <a:pt x="739" y="95"/>
                        <a:pt x="817" y="88"/>
                      </a:cubicBezTo>
                      <a:cubicBezTo>
                        <a:pt x="888" y="81"/>
                        <a:pt x="978" y="36"/>
                        <a:pt x="978" y="36"/>
                      </a:cubicBezTo>
                      <a:cubicBezTo>
                        <a:pt x="978" y="36"/>
                        <a:pt x="982" y="62"/>
                        <a:pt x="968" y="77"/>
                      </a:cubicBezTo>
                      <a:cubicBezTo>
                        <a:pt x="968" y="77"/>
                        <a:pt x="1051" y="59"/>
                        <a:pt x="1126" y="66"/>
                      </a:cubicBezTo>
                      <a:cubicBezTo>
                        <a:pt x="1200" y="71"/>
                        <a:pt x="1246" y="136"/>
                        <a:pt x="1330" y="163"/>
                      </a:cubicBezTo>
                      <a:cubicBezTo>
                        <a:pt x="1330" y="163"/>
                        <a:pt x="1304" y="177"/>
                        <a:pt x="1284" y="179"/>
                      </a:cubicBezTo>
                      <a:cubicBezTo>
                        <a:pt x="1284" y="179"/>
                        <a:pt x="1325" y="210"/>
                        <a:pt x="1359" y="239"/>
                      </a:cubicBezTo>
                      <a:cubicBezTo>
                        <a:pt x="1394" y="267"/>
                        <a:pt x="1440" y="366"/>
                        <a:pt x="1383" y="366"/>
                      </a:cubicBezTo>
                      <a:lnTo>
                        <a:pt x="672" y="366"/>
                      </a:lnTo>
                      <a:cubicBezTo>
                        <a:pt x="672" y="366"/>
                        <a:pt x="668" y="401"/>
                        <a:pt x="631" y="435"/>
                      </a:cubicBezTo>
                      <a:cubicBezTo>
                        <a:pt x="594" y="470"/>
                        <a:pt x="585" y="504"/>
                        <a:pt x="589" y="534"/>
                      </a:cubicBezTo>
                      <a:cubicBezTo>
                        <a:pt x="592" y="563"/>
                        <a:pt x="590" y="616"/>
                        <a:pt x="551" y="626"/>
                      </a:cubicBezTo>
                      <a:cubicBezTo>
                        <a:pt x="512" y="637"/>
                        <a:pt x="449" y="558"/>
                        <a:pt x="492" y="473"/>
                      </a:cubicBezTo>
                      <a:cubicBezTo>
                        <a:pt x="534" y="389"/>
                        <a:pt x="534" y="366"/>
                        <a:pt x="534" y="366"/>
                      </a:cubicBezTo>
                      <a:lnTo>
                        <a:pt x="127" y="366"/>
                      </a:lnTo>
                      <a:cubicBezTo>
                        <a:pt x="127" y="366"/>
                        <a:pt x="98" y="367"/>
                        <a:pt x="84" y="346"/>
                      </a:cubicBezTo>
                      <a:cubicBezTo>
                        <a:pt x="84" y="346"/>
                        <a:pt x="25" y="345"/>
                        <a:pt x="0" y="276"/>
                      </a:cubicBezTo>
                      <a:cubicBezTo>
                        <a:pt x="0" y="276"/>
                        <a:pt x="40" y="241"/>
                        <a:pt x="96" y="239"/>
                      </a:cubicBezTo>
                      <a:cubicBezTo>
                        <a:pt x="96" y="239"/>
                        <a:pt x="108" y="166"/>
                        <a:pt x="182" y="12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3" name="Freeform 922">
                  <a:extLst>
                    <a:ext uri="{FF2B5EF4-FFF2-40B4-BE49-F238E27FC236}">
                      <a16:creationId xmlns:a16="http://schemas.microsoft.com/office/drawing/2014/main" id="{865C9978-5334-C146-8406-93E6CC96D819}"/>
                    </a:ext>
                  </a:extLst>
                </p:cNvPr>
                <p:cNvSpPr/>
                <p:nvPr/>
              </p:nvSpPr>
              <p:spPr>
                <a:xfrm>
                  <a:off x="10988644" y="7151779"/>
                  <a:ext cx="1767616" cy="792933"/>
                </a:xfrm>
                <a:custGeom>
                  <a:avLst/>
                  <a:gdLst>
                    <a:gd name="connsiteX0" fmla="*/ 246990 w 1767616"/>
                    <a:gd name="connsiteY0" fmla="*/ 15286 h 792933"/>
                    <a:gd name="connsiteX1" fmla="*/ 240765 w 1767616"/>
                    <a:gd name="connsiteY1" fmla="*/ 158370 h 792933"/>
                    <a:gd name="connsiteX2" fmla="*/ 242010 w 1767616"/>
                    <a:gd name="connsiteY2" fmla="*/ 164591 h 792933"/>
                    <a:gd name="connsiteX3" fmla="*/ 238275 w 1767616"/>
                    <a:gd name="connsiteY3" fmla="*/ 168323 h 792933"/>
                    <a:gd name="connsiteX4" fmla="*/ 133704 w 1767616"/>
                    <a:gd name="connsiteY4" fmla="*/ 305186 h 792933"/>
                    <a:gd name="connsiteX5" fmla="*/ 127479 w 1767616"/>
                    <a:gd name="connsiteY5" fmla="*/ 310162 h 792933"/>
                    <a:gd name="connsiteX6" fmla="*/ 15438 w 1767616"/>
                    <a:gd name="connsiteY6" fmla="*/ 352465 h 792933"/>
                    <a:gd name="connsiteX7" fmla="*/ 112540 w 1767616"/>
                    <a:gd name="connsiteY7" fmla="*/ 430850 h 792933"/>
                    <a:gd name="connsiteX8" fmla="*/ 117520 w 1767616"/>
                    <a:gd name="connsiteY8" fmla="*/ 432094 h 792933"/>
                    <a:gd name="connsiteX9" fmla="*/ 166071 w 1767616"/>
                    <a:gd name="connsiteY9" fmla="*/ 455734 h 792933"/>
                    <a:gd name="connsiteX10" fmla="*/ 672746 w 1767616"/>
                    <a:gd name="connsiteY10" fmla="*/ 455734 h 792933"/>
                    <a:gd name="connsiteX11" fmla="*/ 677726 w 1767616"/>
                    <a:gd name="connsiteY11" fmla="*/ 456978 h 792933"/>
                    <a:gd name="connsiteX12" fmla="*/ 678970 w 1767616"/>
                    <a:gd name="connsiteY12" fmla="*/ 461955 h 792933"/>
                    <a:gd name="connsiteX13" fmla="*/ 625440 w 1767616"/>
                    <a:gd name="connsiteY13" fmla="*/ 598818 h 792933"/>
                    <a:gd name="connsiteX14" fmla="*/ 637889 w 1767616"/>
                    <a:gd name="connsiteY14" fmla="*/ 751855 h 792933"/>
                    <a:gd name="connsiteX15" fmla="*/ 691419 w 1767616"/>
                    <a:gd name="connsiteY15" fmla="*/ 779227 h 792933"/>
                    <a:gd name="connsiteX16" fmla="*/ 734991 w 1767616"/>
                    <a:gd name="connsiteY16" fmla="*/ 670981 h 792933"/>
                    <a:gd name="connsiteX17" fmla="*/ 788522 w 1767616"/>
                    <a:gd name="connsiteY17" fmla="*/ 544073 h 792933"/>
                    <a:gd name="connsiteX18" fmla="*/ 837073 w 1767616"/>
                    <a:gd name="connsiteY18" fmla="*/ 461955 h 792933"/>
                    <a:gd name="connsiteX19" fmla="*/ 844542 w 1767616"/>
                    <a:gd name="connsiteY19" fmla="*/ 455734 h 792933"/>
                    <a:gd name="connsiteX20" fmla="*/ 1729667 w 1767616"/>
                    <a:gd name="connsiteY20" fmla="*/ 455734 h 792933"/>
                    <a:gd name="connsiteX21" fmla="*/ 1754565 w 1767616"/>
                    <a:gd name="connsiteY21" fmla="*/ 440804 h 792933"/>
                    <a:gd name="connsiteX22" fmla="*/ 1696055 w 1767616"/>
                    <a:gd name="connsiteY22" fmla="*/ 307674 h 792933"/>
                    <a:gd name="connsiteX23" fmla="*/ 1601442 w 1767616"/>
                    <a:gd name="connsiteY23" fmla="*/ 234266 h 792933"/>
                    <a:gd name="connsiteX24" fmla="*/ 1600197 w 1767616"/>
                    <a:gd name="connsiteY24" fmla="*/ 226801 h 792933"/>
                    <a:gd name="connsiteX25" fmla="*/ 1606422 w 1767616"/>
                    <a:gd name="connsiteY25" fmla="*/ 223068 h 792933"/>
                    <a:gd name="connsiteX26" fmla="*/ 1646259 w 1767616"/>
                    <a:gd name="connsiteY26" fmla="*/ 209382 h 792933"/>
                    <a:gd name="connsiteX27" fmla="*/ 1540442 w 1767616"/>
                    <a:gd name="connsiteY27" fmla="*/ 152149 h 792933"/>
                    <a:gd name="connsiteX28" fmla="*/ 1408483 w 1767616"/>
                    <a:gd name="connsiteY28" fmla="*/ 93671 h 792933"/>
                    <a:gd name="connsiteX29" fmla="*/ 1214278 w 1767616"/>
                    <a:gd name="connsiteY29" fmla="*/ 108601 h 792933"/>
                    <a:gd name="connsiteX30" fmla="*/ 1206809 w 1767616"/>
                    <a:gd name="connsiteY30" fmla="*/ 104869 h 792933"/>
                    <a:gd name="connsiteX31" fmla="*/ 1208054 w 1767616"/>
                    <a:gd name="connsiteY31" fmla="*/ 97404 h 792933"/>
                    <a:gd name="connsiteX32" fmla="*/ 1219258 w 1767616"/>
                    <a:gd name="connsiteY32" fmla="*/ 60078 h 792933"/>
                    <a:gd name="connsiteX33" fmla="*/ 1025053 w 1767616"/>
                    <a:gd name="connsiteY33" fmla="*/ 123532 h 792933"/>
                    <a:gd name="connsiteX34" fmla="*/ 779807 w 1767616"/>
                    <a:gd name="connsiteY34" fmla="*/ 109846 h 792933"/>
                    <a:gd name="connsiteX35" fmla="*/ 774828 w 1767616"/>
                    <a:gd name="connsiteY35" fmla="*/ 104869 h 792933"/>
                    <a:gd name="connsiteX36" fmla="*/ 777318 w 1767616"/>
                    <a:gd name="connsiteY36" fmla="*/ 97404 h 792933"/>
                    <a:gd name="connsiteX37" fmla="*/ 794746 w 1767616"/>
                    <a:gd name="connsiteY37" fmla="*/ 63810 h 792933"/>
                    <a:gd name="connsiteX38" fmla="*/ 495970 w 1767616"/>
                    <a:gd name="connsiteY38" fmla="*/ 175788 h 792933"/>
                    <a:gd name="connsiteX39" fmla="*/ 490990 w 1767616"/>
                    <a:gd name="connsiteY39" fmla="*/ 175788 h 792933"/>
                    <a:gd name="connsiteX40" fmla="*/ 487256 w 1767616"/>
                    <a:gd name="connsiteY40" fmla="*/ 169567 h 792933"/>
                    <a:gd name="connsiteX41" fmla="*/ 466092 w 1767616"/>
                    <a:gd name="connsiteY41" fmla="*/ 97404 h 792933"/>
                    <a:gd name="connsiteX42" fmla="*/ 434970 w 1767616"/>
                    <a:gd name="connsiteY42" fmla="*/ 142195 h 792933"/>
                    <a:gd name="connsiteX43" fmla="*/ 427500 w 1767616"/>
                    <a:gd name="connsiteY43" fmla="*/ 143439 h 792933"/>
                    <a:gd name="connsiteX44" fmla="*/ 423766 w 1767616"/>
                    <a:gd name="connsiteY44" fmla="*/ 137218 h 792933"/>
                    <a:gd name="connsiteX45" fmla="*/ 385174 w 1767616"/>
                    <a:gd name="connsiteY45" fmla="*/ 60078 h 792933"/>
                    <a:gd name="connsiteX46" fmla="*/ 357786 w 1767616"/>
                    <a:gd name="connsiteY46" fmla="*/ 130997 h 792933"/>
                    <a:gd name="connsiteX47" fmla="*/ 351561 w 1767616"/>
                    <a:gd name="connsiteY47" fmla="*/ 132241 h 792933"/>
                    <a:gd name="connsiteX48" fmla="*/ 347827 w 1767616"/>
                    <a:gd name="connsiteY48" fmla="*/ 128509 h 792933"/>
                    <a:gd name="connsiteX49" fmla="*/ 246990 w 1767616"/>
                    <a:gd name="connsiteY49" fmla="*/ 15286 h 792933"/>
                    <a:gd name="connsiteX50" fmla="*/ 243246 w 1767616"/>
                    <a:gd name="connsiteY50" fmla="*/ 331 h 792933"/>
                    <a:gd name="connsiteX51" fmla="*/ 354043 w 1767616"/>
                    <a:gd name="connsiteY51" fmla="*/ 112316 h 792933"/>
                    <a:gd name="connsiteX52" fmla="*/ 371472 w 1767616"/>
                    <a:gd name="connsiteY52" fmla="*/ 48858 h 792933"/>
                    <a:gd name="connsiteX53" fmla="*/ 373962 w 1767616"/>
                    <a:gd name="connsiteY53" fmla="*/ 42637 h 792933"/>
                    <a:gd name="connsiteX54" fmla="*/ 380186 w 1767616"/>
                    <a:gd name="connsiteY54" fmla="*/ 42637 h 792933"/>
                    <a:gd name="connsiteX55" fmla="*/ 436207 w 1767616"/>
                    <a:gd name="connsiteY55" fmla="*/ 123514 h 792933"/>
                    <a:gd name="connsiteX56" fmla="*/ 454881 w 1767616"/>
                    <a:gd name="connsiteY56" fmla="*/ 79965 h 792933"/>
                    <a:gd name="connsiteX57" fmla="*/ 459861 w 1767616"/>
                    <a:gd name="connsiteY57" fmla="*/ 74988 h 792933"/>
                    <a:gd name="connsiteX58" fmla="*/ 466085 w 1767616"/>
                    <a:gd name="connsiteY58" fmla="*/ 77476 h 792933"/>
                    <a:gd name="connsiteX59" fmla="*/ 498453 w 1767616"/>
                    <a:gd name="connsiteY59" fmla="*/ 160842 h 792933"/>
                    <a:gd name="connsiteX60" fmla="*/ 797232 w 1767616"/>
                    <a:gd name="connsiteY60" fmla="*/ 48858 h 792933"/>
                    <a:gd name="connsiteX61" fmla="*/ 803456 w 1767616"/>
                    <a:gd name="connsiteY61" fmla="*/ 48858 h 792933"/>
                    <a:gd name="connsiteX62" fmla="*/ 807191 w 1767616"/>
                    <a:gd name="connsiteY62" fmla="*/ 53835 h 792933"/>
                    <a:gd name="connsiteX63" fmla="*/ 794742 w 1767616"/>
                    <a:gd name="connsiteY63" fmla="*/ 98629 h 792933"/>
                    <a:gd name="connsiteX64" fmla="*/ 1022561 w 1767616"/>
                    <a:gd name="connsiteY64" fmla="*/ 109827 h 792933"/>
                    <a:gd name="connsiteX65" fmla="*/ 1220502 w 1767616"/>
                    <a:gd name="connsiteY65" fmla="*/ 45125 h 792933"/>
                    <a:gd name="connsiteX66" fmla="*/ 1226726 w 1767616"/>
                    <a:gd name="connsiteY66" fmla="*/ 45125 h 792933"/>
                    <a:gd name="connsiteX67" fmla="*/ 1230461 w 1767616"/>
                    <a:gd name="connsiteY67" fmla="*/ 48858 h 792933"/>
                    <a:gd name="connsiteX68" fmla="*/ 1225481 w 1767616"/>
                    <a:gd name="connsiteY68" fmla="*/ 92407 h 792933"/>
                    <a:gd name="connsiteX69" fmla="*/ 1408484 w 1767616"/>
                    <a:gd name="connsiteY69" fmla="*/ 81209 h 792933"/>
                    <a:gd name="connsiteX70" fmla="*/ 1546669 w 1767616"/>
                    <a:gd name="connsiteY70" fmla="*/ 140934 h 792933"/>
                    <a:gd name="connsiteX71" fmla="*/ 1663690 w 1767616"/>
                    <a:gd name="connsiteY71" fmla="*/ 201903 h 792933"/>
                    <a:gd name="connsiteX72" fmla="*/ 1668670 w 1767616"/>
                    <a:gd name="connsiteY72" fmla="*/ 208125 h 792933"/>
                    <a:gd name="connsiteX73" fmla="*/ 1664935 w 1767616"/>
                    <a:gd name="connsiteY73" fmla="*/ 214346 h 792933"/>
                    <a:gd name="connsiteX74" fmla="*/ 1621363 w 1767616"/>
                    <a:gd name="connsiteY74" fmla="*/ 233010 h 792933"/>
                    <a:gd name="connsiteX75" fmla="*/ 1703528 w 1767616"/>
                    <a:gd name="connsiteY75" fmla="*/ 297713 h 792933"/>
                    <a:gd name="connsiteX76" fmla="*/ 1764528 w 1767616"/>
                    <a:gd name="connsiteY76" fmla="*/ 445781 h 792933"/>
                    <a:gd name="connsiteX77" fmla="*/ 1728426 w 1767616"/>
                    <a:gd name="connsiteY77" fmla="*/ 468178 h 792933"/>
                    <a:gd name="connsiteX78" fmla="*/ 848273 w 1767616"/>
                    <a:gd name="connsiteY78" fmla="*/ 468178 h 792933"/>
                    <a:gd name="connsiteX79" fmla="*/ 797232 w 1767616"/>
                    <a:gd name="connsiteY79" fmla="*/ 552788 h 792933"/>
                    <a:gd name="connsiteX80" fmla="*/ 746190 w 1767616"/>
                    <a:gd name="connsiteY80" fmla="*/ 669750 h 792933"/>
                    <a:gd name="connsiteX81" fmla="*/ 693904 w 1767616"/>
                    <a:gd name="connsiteY81" fmla="*/ 791689 h 792933"/>
                    <a:gd name="connsiteX82" fmla="*/ 683945 w 1767616"/>
                    <a:gd name="connsiteY82" fmla="*/ 792933 h 792933"/>
                    <a:gd name="connsiteX83" fmla="*/ 626679 w 1767616"/>
                    <a:gd name="connsiteY83" fmla="*/ 760582 h 792933"/>
                    <a:gd name="connsiteX84" fmla="*/ 612985 w 1767616"/>
                    <a:gd name="connsiteY84" fmla="*/ 592605 h 792933"/>
                    <a:gd name="connsiteX85" fmla="*/ 664026 w 1767616"/>
                    <a:gd name="connsiteY85" fmla="*/ 468178 h 792933"/>
                    <a:gd name="connsiteX86" fmla="*/ 164816 w 1767616"/>
                    <a:gd name="connsiteY86" fmla="*/ 468178 h 792933"/>
                    <a:gd name="connsiteX87" fmla="*/ 107550 w 1767616"/>
                    <a:gd name="connsiteY87" fmla="*/ 443292 h 792933"/>
                    <a:gd name="connsiteX88" fmla="*/ 67713 w 1767616"/>
                    <a:gd name="connsiteY88" fmla="*/ 430850 h 792933"/>
                    <a:gd name="connsiteX89" fmla="*/ 488 w 1767616"/>
                    <a:gd name="connsiteY89" fmla="*/ 352461 h 792933"/>
                    <a:gd name="connsiteX90" fmla="*/ 2978 w 1767616"/>
                    <a:gd name="connsiteY90" fmla="*/ 344995 h 792933"/>
                    <a:gd name="connsiteX91" fmla="*/ 121244 w 1767616"/>
                    <a:gd name="connsiteY91" fmla="*/ 297713 h 792933"/>
                    <a:gd name="connsiteX92" fmla="*/ 224572 w 1767616"/>
                    <a:gd name="connsiteY92" fmla="*/ 159598 h 792933"/>
                    <a:gd name="connsiteX93" fmla="*/ 235776 w 1767616"/>
                    <a:gd name="connsiteY93" fmla="*/ 4064 h 792933"/>
                    <a:gd name="connsiteX94" fmla="*/ 243246 w 1767616"/>
                    <a:gd name="connsiteY94" fmla="*/ 331 h 792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1767616" h="792933">
                      <a:moveTo>
                        <a:pt x="246990" y="15286"/>
                      </a:moveTo>
                      <a:cubicBezTo>
                        <a:pt x="213377" y="113578"/>
                        <a:pt x="239520" y="158370"/>
                        <a:pt x="240765" y="158370"/>
                      </a:cubicBezTo>
                      <a:cubicBezTo>
                        <a:pt x="242010" y="160858"/>
                        <a:pt x="242010" y="162102"/>
                        <a:pt x="242010" y="164591"/>
                      </a:cubicBezTo>
                      <a:cubicBezTo>
                        <a:pt x="240765" y="165835"/>
                        <a:pt x="239520" y="167079"/>
                        <a:pt x="238275" y="168323"/>
                      </a:cubicBezTo>
                      <a:cubicBezTo>
                        <a:pt x="149887" y="216847"/>
                        <a:pt x="133704" y="303941"/>
                        <a:pt x="133704" y="305186"/>
                      </a:cubicBezTo>
                      <a:cubicBezTo>
                        <a:pt x="133704" y="307674"/>
                        <a:pt x="129969" y="310162"/>
                        <a:pt x="127479" y="310162"/>
                      </a:cubicBezTo>
                      <a:cubicBezTo>
                        <a:pt x="71459" y="312651"/>
                        <a:pt x="27887" y="342512"/>
                        <a:pt x="15438" y="352465"/>
                      </a:cubicBezTo>
                      <a:cubicBezTo>
                        <a:pt x="46561" y="428362"/>
                        <a:pt x="110050" y="430850"/>
                        <a:pt x="112540" y="430850"/>
                      </a:cubicBezTo>
                      <a:cubicBezTo>
                        <a:pt x="115030" y="430850"/>
                        <a:pt x="116275" y="430850"/>
                        <a:pt x="117520" y="432094"/>
                      </a:cubicBezTo>
                      <a:cubicBezTo>
                        <a:pt x="133704" y="455734"/>
                        <a:pt x="166071" y="455734"/>
                        <a:pt x="166071" y="455734"/>
                      </a:cubicBezTo>
                      <a:lnTo>
                        <a:pt x="672746" y="455734"/>
                      </a:lnTo>
                      <a:cubicBezTo>
                        <a:pt x="673991" y="455734"/>
                        <a:pt x="676481" y="455734"/>
                        <a:pt x="677726" y="456978"/>
                      </a:cubicBezTo>
                      <a:cubicBezTo>
                        <a:pt x="678970" y="458223"/>
                        <a:pt x="678970" y="460711"/>
                        <a:pt x="678970" y="461955"/>
                      </a:cubicBezTo>
                      <a:cubicBezTo>
                        <a:pt x="678970" y="463199"/>
                        <a:pt x="677726" y="494304"/>
                        <a:pt x="625440" y="598818"/>
                      </a:cubicBezTo>
                      <a:cubicBezTo>
                        <a:pt x="594317" y="662272"/>
                        <a:pt x="612991" y="720749"/>
                        <a:pt x="637889" y="751855"/>
                      </a:cubicBezTo>
                      <a:cubicBezTo>
                        <a:pt x="655317" y="773006"/>
                        <a:pt x="676481" y="782960"/>
                        <a:pt x="691419" y="779227"/>
                      </a:cubicBezTo>
                      <a:cubicBezTo>
                        <a:pt x="744950" y="765541"/>
                        <a:pt x="736236" y="680935"/>
                        <a:pt x="734991" y="670981"/>
                      </a:cubicBezTo>
                      <a:cubicBezTo>
                        <a:pt x="728766" y="624946"/>
                        <a:pt x="747440" y="582643"/>
                        <a:pt x="788522" y="544073"/>
                      </a:cubicBezTo>
                      <a:cubicBezTo>
                        <a:pt x="832093" y="503014"/>
                        <a:pt x="837073" y="461955"/>
                        <a:pt x="837073" y="461955"/>
                      </a:cubicBezTo>
                      <a:cubicBezTo>
                        <a:pt x="838318" y="458223"/>
                        <a:pt x="842052" y="455734"/>
                        <a:pt x="844542" y="455734"/>
                      </a:cubicBezTo>
                      <a:lnTo>
                        <a:pt x="1729667" y="455734"/>
                      </a:lnTo>
                      <a:cubicBezTo>
                        <a:pt x="1743361" y="455734"/>
                        <a:pt x="1750830" y="450757"/>
                        <a:pt x="1754565" y="440804"/>
                      </a:cubicBezTo>
                      <a:cubicBezTo>
                        <a:pt x="1765769" y="410943"/>
                        <a:pt x="1729667" y="336291"/>
                        <a:pt x="1696055" y="307674"/>
                      </a:cubicBezTo>
                      <a:cubicBezTo>
                        <a:pt x="1654973" y="272836"/>
                        <a:pt x="1602687" y="234266"/>
                        <a:pt x="1601442" y="234266"/>
                      </a:cubicBezTo>
                      <a:cubicBezTo>
                        <a:pt x="1600197" y="233022"/>
                        <a:pt x="1598952" y="229289"/>
                        <a:pt x="1600197" y="226801"/>
                      </a:cubicBezTo>
                      <a:cubicBezTo>
                        <a:pt x="1600197" y="224312"/>
                        <a:pt x="1602687" y="223068"/>
                        <a:pt x="1606422" y="223068"/>
                      </a:cubicBezTo>
                      <a:cubicBezTo>
                        <a:pt x="1620116" y="220580"/>
                        <a:pt x="1635055" y="215603"/>
                        <a:pt x="1646259" y="209382"/>
                      </a:cubicBezTo>
                      <a:cubicBezTo>
                        <a:pt x="1606422" y="194452"/>
                        <a:pt x="1572810" y="173300"/>
                        <a:pt x="1540442" y="152149"/>
                      </a:cubicBezTo>
                      <a:cubicBezTo>
                        <a:pt x="1498116" y="124776"/>
                        <a:pt x="1458279" y="97404"/>
                        <a:pt x="1408483" y="93671"/>
                      </a:cubicBezTo>
                      <a:cubicBezTo>
                        <a:pt x="1317605" y="87450"/>
                        <a:pt x="1215523" y="107357"/>
                        <a:pt x="1214278" y="108601"/>
                      </a:cubicBezTo>
                      <a:cubicBezTo>
                        <a:pt x="1211788" y="109846"/>
                        <a:pt x="1208054" y="107357"/>
                        <a:pt x="1206809" y="104869"/>
                      </a:cubicBezTo>
                      <a:cubicBezTo>
                        <a:pt x="1205564" y="102380"/>
                        <a:pt x="1206809" y="99892"/>
                        <a:pt x="1208054" y="97404"/>
                      </a:cubicBezTo>
                      <a:cubicBezTo>
                        <a:pt x="1216768" y="87450"/>
                        <a:pt x="1219258" y="71275"/>
                        <a:pt x="1219258" y="60078"/>
                      </a:cubicBezTo>
                      <a:cubicBezTo>
                        <a:pt x="1190625" y="75008"/>
                        <a:pt x="1099747" y="116067"/>
                        <a:pt x="1025053" y="123532"/>
                      </a:cubicBezTo>
                      <a:cubicBezTo>
                        <a:pt x="927951" y="132241"/>
                        <a:pt x="782297" y="109846"/>
                        <a:pt x="779807" y="109846"/>
                      </a:cubicBezTo>
                      <a:cubicBezTo>
                        <a:pt x="777318" y="109846"/>
                        <a:pt x="774828" y="107357"/>
                        <a:pt x="774828" y="104869"/>
                      </a:cubicBezTo>
                      <a:cubicBezTo>
                        <a:pt x="773583" y="102380"/>
                        <a:pt x="774828" y="99892"/>
                        <a:pt x="777318" y="97404"/>
                      </a:cubicBezTo>
                      <a:cubicBezTo>
                        <a:pt x="791012" y="88694"/>
                        <a:pt x="794746" y="75008"/>
                        <a:pt x="794746" y="63810"/>
                      </a:cubicBezTo>
                      <a:cubicBezTo>
                        <a:pt x="680215" y="117311"/>
                        <a:pt x="498460" y="175788"/>
                        <a:pt x="495970" y="175788"/>
                      </a:cubicBezTo>
                      <a:cubicBezTo>
                        <a:pt x="494725" y="177033"/>
                        <a:pt x="492235" y="175788"/>
                        <a:pt x="490990" y="175788"/>
                      </a:cubicBezTo>
                      <a:cubicBezTo>
                        <a:pt x="488501" y="174544"/>
                        <a:pt x="487256" y="172056"/>
                        <a:pt x="487256" y="169567"/>
                      </a:cubicBezTo>
                      <a:cubicBezTo>
                        <a:pt x="488501" y="137218"/>
                        <a:pt x="474807" y="111090"/>
                        <a:pt x="466092" y="97404"/>
                      </a:cubicBezTo>
                      <a:cubicBezTo>
                        <a:pt x="454888" y="128509"/>
                        <a:pt x="436215" y="142195"/>
                        <a:pt x="434970" y="142195"/>
                      </a:cubicBezTo>
                      <a:cubicBezTo>
                        <a:pt x="432480" y="144683"/>
                        <a:pt x="429990" y="144683"/>
                        <a:pt x="427500" y="143439"/>
                      </a:cubicBezTo>
                      <a:cubicBezTo>
                        <a:pt x="426255" y="142195"/>
                        <a:pt x="423766" y="139707"/>
                        <a:pt x="423766" y="137218"/>
                      </a:cubicBezTo>
                      <a:cubicBezTo>
                        <a:pt x="426255" y="97404"/>
                        <a:pt x="400113" y="72520"/>
                        <a:pt x="385174" y="60078"/>
                      </a:cubicBezTo>
                      <a:cubicBezTo>
                        <a:pt x="381439" y="112334"/>
                        <a:pt x="359031" y="129753"/>
                        <a:pt x="357786" y="130997"/>
                      </a:cubicBezTo>
                      <a:cubicBezTo>
                        <a:pt x="355296" y="132241"/>
                        <a:pt x="354051" y="132241"/>
                        <a:pt x="351561" y="132241"/>
                      </a:cubicBezTo>
                      <a:cubicBezTo>
                        <a:pt x="349072" y="130997"/>
                        <a:pt x="347827" y="129753"/>
                        <a:pt x="347827" y="128509"/>
                      </a:cubicBezTo>
                      <a:cubicBezTo>
                        <a:pt x="317949" y="52612"/>
                        <a:pt x="264418" y="23996"/>
                        <a:pt x="246990" y="15286"/>
                      </a:cubicBezTo>
                      <a:close/>
                      <a:moveTo>
                        <a:pt x="243246" y="331"/>
                      </a:moveTo>
                      <a:cubicBezTo>
                        <a:pt x="246981" y="1576"/>
                        <a:pt x="315451" y="25217"/>
                        <a:pt x="354043" y="112316"/>
                      </a:cubicBezTo>
                      <a:cubicBezTo>
                        <a:pt x="361512" y="103606"/>
                        <a:pt x="371472" y="83698"/>
                        <a:pt x="371472" y="48858"/>
                      </a:cubicBezTo>
                      <a:cubicBezTo>
                        <a:pt x="371472" y="46369"/>
                        <a:pt x="371472" y="43881"/>
                        <a:pt x="373962" y="42637"/>
                      </a:cubicBezTo>
                      <a:cubicBezTo>
                        <a:pt x="376451" y="41392"/>
                        <a:pt x="378941" y="41392"/>
                        <a:pt x="380186" y="42637"/>
                      </a:cubicBezTo>
                      <a:cubicBezTo>
                        <a:pt x="382676" y="43881"/>
                        <a:pt x="429983" y="70011"/>
                        <a:pt x="436207" y="123514"/>
                      </a:cubicBezTo>
                      <a:cubicBezTo>
                        <a:pt x="442432" y="114804"/>
                        <a:pt x="451146" y="101117"/>
                        <a:pt x="454881" y="79965"/>
                      </a:cubicBezTo>
                      <a:cubicBezTo>
                        <a:pt x="456126" y="77476"/>
                        <a:pt x="457371" y="76232"/>
                        <a:pt x="459861" y="74988"/>
                      </a:cubicBezTo>
                      <a:cubicBezTo>
                        <a:pt x="462350" y="74988"/>
                        <a:pt x="464840" y="76232"/>
                        <a:pt x="466085" y="77476"/>
                      </a:cubicBezTo>
                      <a:cubicBezTo>
                        <a:pt x="467330" y="78720"/>
                        <a:pt x="497208" y="111072"/>
                        <a:pt x="498453" y="160842"/>
                      </a:cubicBezTo>
                      <a:cubicBezTo>
                        <a:pt x="538290" y="148400"/>
                        <a:pt x="697639" y="94896"/>
                        <a:pt x="797232" y="48858"/>
                      </a:cubicBezTo>
                      <a:cubicBezTo>
                        <a:pt x="799722" y="47614"/>
                        <a:pt x="800966" y="47614"/>
                        <a:pt x="803456" y="48858"/>
                      </a:cubicBezTo>
                      <a:cubicBezTo>
                        <a:pt x="804701" y="50102"/>
                        <a:pt x="807191" y="51346"/>
                        <a:pt x="807191" y="53835"/>
                      </a:cubicBezTo>
                      <a:cubicBezTo>
                        <a:pt x="807191" y="53835"/>
                        <a:pt x="810926" y="79965"/>
                        <a:pt x="794742" y="98629"/>
                      </a:cubicBezTo>
                      <a:cubicBezTo>
                        <a:pt x="833334" y="103606"/>
                        <a:pt x="945376" y="117293"/>
                        <a:pt x="1022561" y="109827"/>
                      </a:cubicBezTo>
                      <a:cubicBezTo>
                        <a:pt x="1108460" y="101117"/>
                        <a:pt x="1220502" y="45125"/>
                        <a:pt x="1220502" y="45125"/>
                      </a:cubicBezTo>
                      <a:cubicBezTo>
                        <a:pt x="1222992" y="43881"/>
                        <a:pt x="1225481" y="43881"/>
                        <a:pt x="1226726" y="45125"/>
                      </a:cubicBezTo>
                      <a:cubicBezTo>
                        <a:pt x="1229216" y="45125"/>
                        <a:pt x="1229216" y="47614"/>
                        <a:pt x="1230461" y="48858"/>
                      </a:cubicBezTo>
                      <a:cubicBezTo>
                        <a:pt x="1230461" y="51346"/>
                        <a:pt x="1234196" y="73743"/>
                        <a:pt x="1225481" y="92407"/>
                      </a:cubicBezTo>
                      <a:cubicBezTo>
                        <a:pt x="1257849" y="87430"/>
                        <a:pt x="1336278" y="76232"/>
                        <a:pt x="1408484" y="81209"/>
                      </a:cubicBezTo>
                      <a:cubicBezTo>
                        <a:pt x="1462015" y="84942"/>
                        <a:pt x="1501852" y="112316"/>
                        <a:pt x="1546669" y="140934"/>
                      </a:cubicBezTo>
                      <a:cubicBezTo>
                        <a:pt x="1581526" y="164575"/>
                        <a:pt x="1618874" y="188216"/>
                        <a:pt x="1663690" y="201903"/>
                      </a:cubicBezTo>
                      <a:cubicBezTo>
                        <a:pt x="1666180" y="203148"/>
                        <a:pt x="1668670" y="205636"/>
                        <a:pt x="1668670" y="208125"/>
                      </a:cubicBezTo>
                      <a:cubicBezTo>
                        <a:pt x="1669915" y="210613"/>
                        <a:pt x="1667425" y="213102"/>
                        <a:pt x="1664935" y="214346"/>
                      </a:cubicBezTo>
                      <a:cubicBezTo>
                        <a:pt x="1663690" y="215590"/>
                        <a:pt x="1643772" y="226789"/>
                        <a:pt x="1621363" y="233010"/>
                      </a:cubicBezTo>
                      <a:cubicBezTo>
                        <a:pt x="1638792" y="246697"/>
                        <a:pt x="1673650" y="272827"/>
                        <a:pt x="1703528" y="297713"/>
                      </a:cubicBezTo>
                      <a:cubicBezTo>
                        <a:pt x="1737140" y="326331"/>
                        <a:pt x="1779467" y="407209"/>
                        <a:pt x="1764528" y="445781"/>
                      </a:cubicBezTo>
                      <a:cubicBezTo>
                        <a:pt x="1760794" y="455735"/>
                        <a:pt x="1752079" y="468178"/>
                        <a:pt x="1728426" y="468178"/>
                      </a:cubicBezTo>
                      <a:lnTo>
                        <a:pt x="848273" y="468178"/>
                      </a:lnTo>
                      <a:cubicBezTo>
                        <a:pt x="845783" y="481865"/>
                        <a:pt x="834579" y="517949"/>
                        <a:pt x="797232" y="552788"/>
                      </a:cubicBezTo>
                      <a:cubicBezTo>
                        <a:pt x="757394" y="588872"/>
                        <a:pt x="741211" y="628689"/>
                        <a:pt x="746190" y="669750"/>
                      </a:cubicBezTo>
                      <a:cubicBezTo>
                        <a:pt x="752415" y="718277"/>
                        <a:pt x="742456" y="779246"/>
                        <a:pt x="693904" y="791689"/>
                      </a:cubicBezTo>
                      <a:cubicBezTo>
                        <a:pt x="690169" y="792933"/>
                        <a:pt x="686434" y="792933"/>
                        <a:pt x="683945" y="792933"/>
                      </a:cubicBezTo>
                      <a:cubicBezTo>
                        <a:pt x="664026" y="792933"/>
                        <a:pt x="644108" y="781735"/>
                        <a:pt x="626679" y="760582"/>
                      </a:cubicBezTo>
                      <a:cubicBezTo>
                        <a:pt x="599291" y="726987"/>
                        <a:pt x="578127" y="662285"/>
                        <a:pt x="612985" y="592605"/>
                      </a:cubicBezTo>
                      <a:cubicBezTo>
                        <a:pt x="650332" y="517949"/>
                        <a:pt x="660291" y="481865"/>
                        <a:pt x="664026" y="468178"/>
                      </a:cubicBezTo>
                      <a:lnTo>
                        <a:pt x="164816" y="468178"/>
                      </a:lnTo>
                      <a:cubicBezTo>
                        <a:pt x="163571" y="468178"/>
                        <a:pt x="127469" y="469422"/>
                        <a:pt x="107550" y="443292"/>
                      </a:cubicBezTo>
                      <a:cubicBezTo>
                        <a:pt x="100081" y="442048"/>
                        <a:pt x="85142" y="440804"/>
                        <a:pt x="67713" y="430850"/>
                      </a:cubicBezTo>
                      <a:cubicBezTo>
                        <a:pt x="46550" y="420896"/>
                        <a:pt x="17917" y="398499"/>
                        <a:pt x="488" y="352461"/>
                      </a:cubicBezTo>
                      <a:cubicBezTo>
                        <a:pt x="-757" y="349972"/>
                        <a:pt x="488" y="346239"/>
                        <a:pt x="2978" y="344995"/>
                      </a:cubicBezTo>
                      <a:cubicBezTo>
                        <a:pt x="4223" y="342506"/>
                        <a:pt x="52774" y="301445"/>
                        <a:pt x="121244" y="297713"/>
                      </a:cubicBezTo>
                      <a:cubicBezTo>
                        <a:pt x="124979" y="277804"/>
                        <a:pt x="146143" y="205636"/>
                        <a:pt x="224572" y="159598"/>
                      </a:cubicBezTo>
                      <a:cubicBezTo>
                        <a:pt x="217103" y="143423"/>
                        <a:pt x="203409" y="93652"/>
                        <a:pt x="235776" y="4064"/>
                      </a:cubicBezTo>
                      <a:cubicBezTo>
                        <a:pt x="237021" y="1576"/>
                        <a:pt x="240756" y="-914"/>
                        <a:pt x="243246" y="3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FB0C4AE5-A0E0-B248-B375-05AC499DA864}"/>
                    </a:ext>
                  </a:extLst>
                </p:cNvPr>
                <p:cNvSpPr/>
                <p:nvPr/>
              </p:nvSpPr>
              <p:spPr>
                <a:xfrm>
                  <a:off x="11588358" y="7489838"/>
                  <a:ext cx="78485" cy="1296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" h="105">
                      <a:moveTo>
                        <a:pt x="59" y="105"/>
                      </a:moveTo>
                      <a:lnTo>
                        <a:pt x="58" y="105"/>
                      </a:lnTo>
                      <a:cubicBezTo>
                        <a:pt x="56" y="105"/>
                        <a:pt x="53" y="102"/>
                        <a:pt x="54" y="99"/>
                      </a:cubicBezTo>
                      <a:cubicBezTo>
                        <a:pt x="54" y="97"/>
                        <a:pt x="61" y="38"/>
                        <a:pt x="3" y="10"/>
                      </a:cubicBezTo>
                      <a:cubicBezTo>
                        <a:pt x="1" y="9"/>
                        <a:pt x="-1" y="6"/>
                        <a:pt x="1" y="3"/>
                      </a:cubicBezTo>
                      <a:cubicBezTo>
                        <a:pt x="2" y="0"/>
                        <a:pt x="5" y="-1"/>
                        <a:pt x="8" y="1"/>
                      </a:cubicBezTo>
                      <a:cubicBezTo>
                        <a:pt x="73" y="32"/>
                        <a:pt x="64" y="100"/>
                        <a:pt x="64" y="101"/>
                      </a:cubicBezTo>
                      <a:cubicBezTo>
                        <a:pt x="64" y="103"/>
                        <a:pt x="62" y="105"/>
                        <a:pt x="59" y="1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34BDFE41-4478-914D-BFBA-AFE7C39D2926}"/>
                    </a:ext>
                  </a:extLst>
                </p:cNvPr>
                <p:cNvSpPr/>
                <p:nvPr/>
              </p:nvSpPr>
              <p:spPr>
                <a:xfrm>
                  <a:off x="11790176" y="7430019"/>
                  <a:ext cx="49832" cy="1894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" h="153">
                      <a:moveTo>
                        <a:pt x="34" y="153"/>
                      </a:moveTo>
                      <a:cubicBezTo>
                        <a:pt x="33" y="153"/>
                        <a:pt x="33" y="153"/>
                        <a:pt x="33" y="153"/>
                      </a:cubicBezTo>
                      <a:cubicBezTo>
                        <a:pt x="30" y="153"/>
                        <a:pt x="28" y="150"/>
                        <a:pt x="28" y="147"/>
                      </a:cubicBezTo>
                      <a:cubicBezTo>
                        <a:pt x="29" y="147"/>
                        <a:pt x="42" y="65"/>
                        <a:pt x="1" y="8"/>
                      </a:cubicBezTo>
                      <a:cubicBezTo>
                        <a:pt x="-1" y="6"/>
                        <a:pt x="0" y="2"/>
                        <a:pt x="2" y="0"/>
                      </a:cubicBezTo>
                      <a:cubicBezTo>
                        <a:pt x="5" y="-1"/>
                        <a:pt x="8" y="0"/>
                        <a:pt x="10" y="2"/>
                      </a:cubicBezTo>
                      <a:cubicBezTo>
                        <a:pt x="53" y="63"/>
                        <a:pt x="39" y="145"/>
                        <a:pt x="39" y="149"/>
                      </a:cubicBezTo>
                      <a:cubicBezTo>
                        <a:pt x="39" y="151"/>
                        <a:pt x="36" y="153"/>
                        <a:pt x="34" y="1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52DA7F89-C1C8-6543-8E5D-E1235BFCC407}"/>
                    </a:ext>
                  </a:extLst>
                </p:cNvPr>
                <p:cNvSpPr/>
                <p:nvPr/>
              </p:nvSpPr>
              <p:spPr>
                <a:xfrm>
                  <a:off x="11451321" y="7315366"/>
                  <a:ext cx="37374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" h="109">
                      <a:moveTo>
                        <a:pt x="5" y="109"/>
                      </a:moveTo>
                      <a:cubicBezTo>
                        <a:pt x="4" y="109"/>
                        <a:pt x="2" y="109"/>
                        <a:pt x="2" y="109"/>
                      </a:cubicBezTo>
                      <a:cubicBezTo>
                        <a:pt x="0" y="107"/>
                        <a:pt x="-1" y="104"/>
                        <a:pt x="0" y="102"/>
                      </a:cubicBezTo>
                      <a:cubicBezTo>
                        <a:pt x="25" y="60"/>
                        <a:pt x="19" y="7"/>
                        <a:pt x="19" y="6"/>
                      </a:cubicBezTo>
                      <a:cubicBezTo>
                        <a:pt x="18" y="3"/>
                        <a:pt x="21" y="1"/>
                        <a:pt x="24" y="0"/>
                      </a:cubicBezTo>
                      <a:cubicBezTo>
                        <a:pt x="26" y="0"/>
                        <a:pt x="29" y="2"/>
                        <a:pt x="29" y="5"/>
                      </a:cubicBezTo>
                      <a:cubicBezTo>
                        <a:pt x="30" y="7"/>
                        <a:pt x="36" y="62"/>
                        <a:pt x="9" y="107"/>
                      </a:cubicBezTo>
                      <a:cubicBezTo>
                        <a:pt x="8" y="109"/>
                        <a:pt x="6" y="109"/>
                        <a:pt x="5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477987B-7592-4B49-B6B5-0906EA37FDA5}"/>
                    </a:ext>
                  </a:extLst>
                </p:cNvPr>
                <p:cNvSpPr/>
                <p:nvPr/>
              </p:nvSpPr>
              <p:spPr>
                <a:xfrm>
                  <a:off x="11361621" y="7544672"/>
                  <a:ext cx="67273" cy="77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" h="63">
                      <a:moveTo>
                        <a:pt x="6" y="63"/>
                      </a:moveTo>
                      <a:cubicBezTo>
                        <a:pt x="4" y="63"/>
                        <a:pt x="1" y="62"/>
                        <a:pt x="1" y="60"/>
                      </a:cubicBezTo>
                      <a:cubicBezTo>
                        <a:pt x="0" y="57"/>
                        <a:pt x="0" y="54"/>
                        <a:pt x="4" y="53"/>
                      </a:cubicBezTo>
                      <a:cubicBezTo>
                        <a:pt x="4" y="53"/>
                        <a:pt x="23" y="43"/>
                        <a:pt x="46" y="3"/>
                      </a:cubicBezTo>
                      <a:cubicBezTo>
                        <a:pt x="47" y="0"/>
                        <a:pt x="51" y="0"/>
                        <a:pt x="53" y="1"/>
                      </a:cubicBezTo>
                      <a:cubicBezTo>
                        <a:pt x="55" y="2"/>
                        <a:pt x="57" y="6"/>
                        <a:pt x="55" y="8"/>
                      </a:cubicBezTo>
                      <a:cubicBezTo>
                        <a:pt x="30" y="51"/>
                        <a:pt x="9" y="62"/>
                        <a:pt x="8" y="62"/>
                      </a:cubicBezTo>
                      <a:cubicBezTo>
                        <a:pt x="7" y="63"/>
                        <a:pt x="6" y="63"/>
                        <a:pt x="6" y="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B467BFD-9186-AA43-BB14-664B33D99AFC}"/>
                    </a:ext>
                  </a:extLst>
                </p:cNvPr>
                <p:cNvSpPr/>
                <p:nvPr/>
              </p:nvSpPr>
              <p:spPr>
                <a:xfrm>
                  <a:off x="11224583" y="7152110"/>
                  <a:ext cx="123333" cy="1458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" h="118">
                      <a:moveTo>
                        <a:pt x="93" y="106"/>
                      </a:moveTo>
                      <a:cubicBezTo>
                        <a:pt x="95" y="106"/>
                        <a:pt x="97" y="106"/>
                        <a:pt x="98" y="104"/>
                      </a:cubicBezTo>
                      <a:cubicBezTo>
                        <a:pt x="99" y="103"/>
                        <a:pt x="100" y="100"/>
                        <a:pt x="98" y="99"/>
                      </a:cubicBezTo>
                      <a:cubicBezTo>
                        <a:pt x="68" y="21"/>
                        <a:pt x="9" y="1"/>
                        <a:pt x="6" y="0"/>
                      </a:cubicBezTo>
                      <a:cubicBezTo>
                        <a:pt x="5" y="-1"/>
                        <a:pt x="3" y="0"/>
                        <a:pt x="2" y="1"/>
                      </a:cubicBezTo>
                      <a:cubicBezTo>
                        <a:pt x="0" y="2"/>
                        <a:pt x="-1" y="4"/>
                        <a:pt x="0" y="6"/>
                      </a:cubicBezTo>
                      <a:cubicBezTo>
                        <a:pt x="0" y="8"/>
                        <a:pt x="4" y="61"/>
                        <a:pt x="24" y="114"/>
                      </a:cubicBezTo>
                      <a:cubicBezTo>
                        <a:pt x="24" y="116"/>
                        <a:pt x="25" y="118"/>
                        <a:pt x="27" y="118"/>
                      </a:cubicBezTo>
                      <a:cubicBezTo>
                        <a:pt x="27" y="118"/>
                        <a:pt x="28" y="118"/>
                        <a:pt x="29" y="118"/>
                      </a:cubicBezTo>
                      <a:cubicBezTo>
                        <a:pt x="29" y="118"/>
                        <a:pt x="30" y="118"/>
                        <a:pt x="31" y="118"/>
                      </a:cubicBezTo>
                      <a:cubicBezTo>
                        <a:pt x="32" y="117"/>
                        <a:pt x="63" y="99"/>
                        <a:pt x="93" y="1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5844900C-5077-184A-8119-D46E87194DAE}"/>
                    </a:ext>
                  </a:extLst>
                </p:cNvPr>
                <p:cNvSpPr/>
                <p:nvPr/>
              </p:nvSpPr>
              <p:spPr>
                <a:xfrm>
                  <a:off x="10989132" y="7493577"/>
                  <a:ext cx="133300" cy="1009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8" h="82">
                      <a:moveTo>
                        <a:pt x="104" y="7"/>
                      </a:moveTo>
                      <a:cubicBezTo>
                        <a:pt x="72" y="-4"/>
                        <a:pt x="7" y="1"/>
                        <a:pt x="5" y="2"/>
                      </a:cubicBez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6"/>
                        <a:pt x="-1" y="7"/>
                        <a:pt x="0" y="9"/>
                      </a:cubicBezTo>
                      <a:cubicBezTo>
                        <a:pt x="27" y="80"/>
                        <a:pt x="88" y="82"/>
                        <a:pt x="89" y="82"/>
                      </a:cubicBezTo>
                      <a:cubicBezTo>
                        <a:pt x="90" y="82"/>
                        <a:pt x="92" y="81"/>
                        <a:pt x="93" y="80"/>
                      </a:cubicBezTo>
                      <a:cubicBezTo>
                        <a:pt x="94" y="79"/>
                        <a:pt x="95" y="77"/>
                        <a:pt x="94" y="76"/>
                      </a:cubicBezTo>
                      <a:cubicBezTo>
                        <a:pt x="91" y="60"/>
                        <a:pt x="103" y="26"/>
                        <a:pt x="108" y="14"/>
                      </a:cubicBezTo>
                      <a:cubicBezTo>
                        <a:pt x="108" y="13"/>
                        <a:pt x="108" y="11"/>
                        <a:pt x="108" y="10"/>
                      </a:cubicBezTo>
                      <a:cubicBezTo>
                        <a:pt x="107" y="9"/>
                        <a:pt x="106" y="7"/>
                        <a:pt x="104" y="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6BE5F008-4C8F-4B4C-A1AC-863DF9B4E24E}"/>
                    </a:ext>
                  </a:extLst>
                </p:cNvPr>
                <p:cNvSpPr/>
                <p:nvPr/>
              </p:nvSpPr>
              <p:spPr>
                <a:xfrm>
                  <a:off x="11270678" y="7447466"/>
                  <a:ext cx="104647" cy="1009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82">
                      <a:moveTo>
                        <a:pt x="85" y="35"/>
                      </a:moveTo>
                      <a:cubicBezTo>
                        <a:pt x="85" y="31"/>
                        <a:pt x="83" y="30"/>
                        <a:pt x="79" y="31"/>
                      </a:cubicBezTo>
                      <a:lnTo>
                        <a:pt x="48" y="38"/>
                      </a:lnTo>
                      <a:lnTo>
                        <a:pt x="44" y="35"/>
                      </a:lnTo>
                      <a:cubicBezTo>
                        <a:pt x="47" y="28"/>
                        <a:pt x="46" y="19"/>
                        <a:pt x="42" y="9"/>
                      </a:cubicBezTo>
                      <a:cubicBezTo>
                        <a:pt x="40" y="5"/>
                        <a:pt x="37" y="2"/>
                        <a:pt x="32" y="0"/>
                      </a:cubicBezTo>
                      <a:cubicBezTo>
                        <a:pt x="27" y="-1"/>
                        <a:pt x="22" y="0"/>
                        <a:pt x="19" y="3"/>
                      </a:cubicBezTo>
                      <a:cubicBezTo>
                        <a:pt x="13" y="7"/>
                        <a:pt x="7" y="14"/>
                        <a:pt x="2" y="22"/>
                      </a:cubicBezTo>
                      <a:cubicBezTo>
                        <a:pt x="0" y="27"/>
                        <a:pt x="-1" y="31"/>
                        <a:pt x="2" y="36"/>
                      </a:cubicBezTo>
                      <a:cubicBezTo>
                        <a:pt x="4" y="41"/>
                        <a:pt x="8" y="44"/>
                        <a:pt x="13" y="45"/>
                      </a:cubicBezTo>
                      <a:cubicBezTo>
                        <a:pt x="17" y="46"/>
                        <a:pt x="20" y="46"/>
                        <a:pt x="24" y="46"/>
                      </a:cubicBezTo>
                      <a:cubicBezTo>
                        <a:pt x="29" y="46"/>
                        <a:pt x="33" y="45"/>
                        <a:pt x="37" y="43"/>
                      </a:cubicBezTo>
                      <a:lnTo>
                        <a:pt x="42" y="46"/>
                      </a:lnTo>
                      <a:lnTo>
                        <a:pt x="44" y="77"/>
                      </a:lnTo>
                      <a:cubicBezTo>
                        <a:pt x="44" y="80"/>
                        <a:pt x="46" y="82"/>
                        <a:pt x="49" y="82"/>
                      </a:cubicBezTo>
                      <a:cubicBezTo>
                        <a:pt x="53" y="82"/>
                        <a:pt x="54" y="79"/>
                        <a:pt x="54" y="76"/>
                      </a:cubicBezTo>
                      <a:lnTo>
                        <a:pt x="53" y="47"/>
                      </a:lnTo>
                      <a:lnTo>
                        <a:pt x="82" y="41"/>
                      </a:lnTo>
                      <a:cubicBezTo>
                        <a:pt x="84" y="40"/>
                        <a:pt x="86" y="38"/>
                        <a:pt x="85" y="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8579D4E6-29BB-1344-A177-57AEFB412779}"/>
                    </a:ext>
                  </a:extLst>
                </p:cNvPr>
                <p:cNvSpPr/>
                <p:nvPr/>
              </p:nvSpPr>
              <p:spPr>
                <a:xfrm>
                  <a:off x="11197179" y="7486100"/>
                  <a:ext cx="41111" cy="34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" h="29">
                      <a:moveTo>
                        <a:pt x="28" y="0"/>
                      </a:moveTo>
                      <a:cubicBezTo>
                        <a:pt x="27" y="0"/>
                        <a:pt x="5" y="1"/>
                        <a:pt x="0" y="22"/>
                      </a:cubicBezTo>
                      <a:cubicBezTo>
                        <a:pt x="-1" y="25"/>
                        <a:pt x="1" y="28"/>
                        <a:pt x="4" y="28"/>
                      </a:cubicBezTo>
                      <a:lnTo>
                        <a:pt x="5" y="29"/>
                      </a:lnTo>
                      <a:cubicBezTo>
                        <a:pt x="8" y="29"/>
                        <a:pt x="10" y="27"/>
                        <a:pt x="10" y="24"/>
                      </a:cubicBezTo>
                      <a:cubicBezTo>
                        <a:pt x="13" y="12"/>
                        <a:pt x="28" y="10"/>
                        <a:pt x="29" y="10"/>
                      </a:cubicBezTo>
                      <a:cubicBezTo>
                        <a:pt x="32" y="10"/>
                        <a:pt x="34" y="7"/>
                        <a:pt x="34" y="5"/>
                      </a:cubicBezTo>
                      <a:cubicBezTo>
                        <a:pt x="34" y="2"/>
                        <a:pt x="32" y="-1"/>
                        <a:pt x="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E346D013-5411-FD45-ADD8-5F4F9650D3D5}"/>
                    </a:ext>
                  </a:extLst>
                </p:cNvPr>
                <p:cNvSpPr/>
                <p:nvPr/>
              </p:nvSpPr>
              <p:spPr>
                <a:xfrm>
                  <a:off x="11293105" y="7376431"/>
                  <a:ext cx="27407" cy="46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" h="38">
                      <a:moveTo>
                        <a:pt x="20" y="9"/>
                      </a:moveTo>
                      <a:cubicBezTo>
                        <a:pt x="23" y="7"/>
                        <a:pt x="23" y="4"/>
                        <a:pt x="21" y="2"/>
                      </a:cubicBezTo>
                      <a:cubicBezTo>
                        <a:pt x="19" y="-1"/>
                        <a:pt x="16" y="-1"/>
                        <a:pt x="14" y="1"/>
                      </a:cubicBezTo>
                      <a:cubicBezTo>
                        <a:pt x="13" y="1"/>
                        <a:pt x="-5" y="14"/>
                        <a:pt x="1" y="34"/>
                      </a:cubicBezTo>
                      <a:cubicBezTo>
                        <a:pt x="2" y="36"/>
                        <a:pt x="3" y="38"/>
                        <a:pt x="6" y="38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10" y="36"/>
                        <a:pt x="12" y="34"/>
                        <a:pt x="11" y="31"/>
                      </a:cubicBezTo>
                      <a:cubicBezTo>
                        <a:pt x="7" y="18"/>
                        <a:pt x="19" y="10"/>
                        <a:pt x="20" y="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D08E9D46-A780-A341-956D-016BD4BF5163}"/>
                    </a:ext>
                  </a:extLst>
                </p:cNvPr>
                <p:cNvSpPr/>
                <p:nvPr/>
              </p:nvSpPr>
              <p:spPr>
                <a:xfrm>
                  <a:off x="11832533" y="7508532"/>
                  <a:ext cx="325152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2" h="85">
                      <a:moveTo>
                        <a:pt x="0" y="14"/>
                      </a:moveTo>
                      <a:cubicBezTo>
                        <a:pt x="0" y="14"/>
                        <a:pt x="20" y="18"/>
                        <a:pt x="102" y="14"/>
                      </a:cubicBezTo>
                      <a:cubicBezTo>
                        <a:pt x="184" y="10"/>
                        <a:pt x="225" y="-12"/>
                        <a:pt x="247" y="8"/>
                      </a:cubicBezTo>
                      <a:cubicBezTo>
                        <a:pt x="269" y="27"/>
                        <a:pt x="272" y="85"/>
                        <a:pt x="222" y="85"/>
                      </a:cubicBezTo>
                      <a:lnTo>
                        <a:pt x="1" y="85"/>
                      </a:lnTo>
                      <a:cubicBezTo>
                        <a:pt x="1" y="85"/>
                        <a:pt x="6" y="51"/>
                        <a:pt x="0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FAA181C8-0CE5-0046-B586-BC4C70D9BEF0}"/>
                    </a:ext>
                  </a:extLst>
                </p:cNvPr>
                <p:cNvSpPr/>
                <p:nvPr/>
              </p:nvSpPr>
              <p:spPr>
                <a:xfrm>
                  <a:off x="11832533" y="7508532"/>
                  <a:ext cx="325152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2" h="85">
                      <a:moveTo>
                        <a:pt x="0" y="14"/>
                      </a:moveTo>
                      <a:cubicBezTo>
                        <a:pt x="0" y="14"/>
                        <a:pt x="20" y="18"/>
                        <a:pt x="102" y="14"/>
                      </a:cubicBezTo>
                      <a:cubicBezTo>
                        <a:pt x="184" y="10"/>
                        <a:pt x="225" y="-12"/>
                        <a:pt x="247" y="8"/>
                      </a:cubicBezTo>
                      <a:cubicBezTo>
                        <a:pt x="269" y="27"/>
                        <a:pt x="272" y="85"/>
                        <a:pt x="222" y="85"/>
                      </a:cubicBezTo>
                      <a:lnTo>
                        <a:pt x="1" y="85"/>
                      </a:lnTo>
                      <a:cubicBezTo>
                        <a:pt x="1" y="85"/>
                        <a:pt x="6" y="51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4" name="Freeform 923">
                  <a:extLst>
                    <a:ext uri="{FF2B5EF4-FFF2-40B4-BE49-F238E27FC236}">
                      <a16:creationId xmlns:a16="http://schemas.microsoft.com/office/drawing/2014/main" id="{3CD88C5E-484D-6C4B-94CE-9DA9D64983A0}"/>
                    </a:ext>
                  </a:extLst>
                </p:cNvPr>
                <p:cNvSpPr/>
                <p:nvPr/>
              </p:nvSpPr>
              <p:spPr>
                <a:xfrm>
                  <a:off x="11824545" y="7502611"/>
                  <a:ext cx="338783" cy="119329"/>
                </a:xfrm>
                <a:custGeom>
                  <a:avLst/>
                  <a:gdLst>
                    <a:gd name="connsiteX0" fmla="*/ 281000 w 338783"/>
                    <a:gd name="connsiteY0" fmla="*/ 13707 h 119329"/>
                    <a:gd name="connsiteX1" fmla="*/ 232608 w 338783"/>
                    <a:gd name="connsiteY1" fmla="*/ 19547 h 119329"/>
                    <a:gd name="connsiteX2" fmla="*/ 135823 w 338783"/>
                    <a:gd name="connsiteY2" fmla="*/ 30614 h 119329"/>
                    <a:gd name="connsiteX3" fmla="*/ 15463 w 338783"/>
                    <a:gd name="connsiteY3" fmla="*/ 31843 h 119329"/>
                    <a:gd name="connsiteX4" fmla="*/ 16704 w 338783"/>
                    <a:gd name="connsiteY4" fmla="*/ 105620 h 119329"/>
                    <a:gd name="connsiteX5" fmla="*/ 283482 w 338783"/>
                    <a:gd name="connsiteY5" fmla="*/ 105620 h 119329"/>
                    <a:gd name="connsiteX6" fmla="*/ 323189 w 338783"/>
                    <a:gd name="connsiteY6" fmla="*/ 81028 h 119329"/>
                    <a:gd name="connsiteX7" fmla="*/ 310780 w 338783"/>
                    <a:gd name="connsiteY7" fmla="*/ 20777 h 119329"/>
                    <a:gd name="connsiteX8" fmla="*/ 281000 w 338783"/>
                    <a:gd name="connsiteY8" fmla="*/ 13707 h 119329"/>
                    <a:gd name="connsiteX9" fmla="*/ 281807 w 338783"/>
                    <a:gd name="connsiteY9" fmla="*/ 0 h 119329"/>
                    <a:gd name="connsiteX10" fmla="*/ 317027 w 338783"/>
                    <a:gd name="connsiteY10" fmla="*/ 10792 h 119329"/>
                    <a:gd name="connsiteX11" fmla="*/ 334404 w 338783"/>
                    <a:gd name="connsiteY11" fmla="*/ 86028 h 119329"/>
                    <a:gd name="connsiteX12" fmla="*/ 282273 w 338783"/>
                    <a:gd name="connsiteY12" fmla="*/ 119329 h 119329"/>
                    <a:gd name="connsiteX13" fmla="*/ 7961 w 338783"/>
                    <a:gd name="connsiteY13" fmla="*/ 119329 h 119329"/>
                    <a:gd name="connsiteX14" fmla="*/ 2996 w 338783"/>
                    <a:gd name="connsiteY14" fmla="*/ 115629 h 119329"/>
                    <a:gd name="connsiteX15" fmla="*/ 514 w 338783"/>
                    <a:gd name="connsiteY15" fmla="*/ 110696 h 119329"/>
                    <a:gd name="connsiteX16" fmla="*/ 514 w 338783"/>
                    <a:gd name="connsiteY16" fmla="*/ 24359 h 119329"/>
                    <a:gd name="connsiteX17" fmla="*/ 1755 w 338783"/>
                    <a:gd name="connsiteY17" fmla="*/ 19425 h 119329"/>
                    <a:gd name="connsiteX18" fmla="*/ 7961 w 338783"/>
                    <a:gd name="connsiteY18" fmla="*/ 16959 h 119329"/>
                    <a:gd name="connsiteX19" fmla="*/ 133325 w 338783"/>
                    <a:gd name="connsiteY19" fmla="*/ 16959 h 119329"/>
                    <a:gd name="connsiteX20" fmla="*/ 228900 w 338783"/>
                    <a:gd name="connsiteY20" fmla="*/ 5858 h 119329"/>
                    <a:gd name="connsiteX21" fmla="*/ 281807 w 338783"/>
                    <a:gd name="connsiteY21" fmla="*/ 0 h 11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38783" h="119329">
                      <a:moveTo>
                        <a:pt x="281000" y="13707"/>
                      </a:moveTo>
                      <a:cubicBezTo>
                        <a:pt x="268282" y="14014"/>
                        <a:pt x="252462" y="16473"/>
                        <a:pt x="232608" y="19547"/>
                      </a:cubicBezTo>
                      <a:cubicBezTo>
                        <a:pt x="207791" y="23236"/>
                        <a:pt x="174289" y="28155"/>
                        <a:pt x="135823" y="30614"/>
                      </a:cubicBezTo>
                      <a:cubicBezTo>
                        <a:pt x="65096" y="34303"/>
                        <a:pt x="30353" y="33073"/>
                        <a:pt x="15463" y="31843"/>
                      </a:cubicBezTo>
                      <a:cubicBezTo>
                        <a:pt x="20426" y="63813"/>
                        <a:pt x="17945" y="92094"/>
                        <a:pt x="16704" y="105620"/>
                      </a:cubicBezTo>
                      <a:lnTo>
                        <a:pt x="283482" y="105620"/>
                      </a:lnTo>
                      <a:cubicBezTo>
                        <a:pt x="308299" y="105620"/>
                        <a:pt x="319466" y="92094"/>
                        <a:pt x="323189" y="81028"/>
                      </a:cubicBezTo>
                      <a:cubicBezTo>
                        <a:pt x="330633" y="61354"/>
                        <a:pt x="324429" y="34303"/>
                        <a:pt x="310780" y="20777"/>
                      </a:cubicBezTo>
                      <a:cubicBezTo>
                        <a:pt x="303335" y="15244"/>
                        <a:pt x="293719" y="13399"/>
                        <a:pt x="281000" y="13707"/>
                      </a:cubicBezTo>
                      <a:close/>
                      <a:moveTo>
                        <a:pt x="281807" y="0"/>
                      </a:moveTo>
                      <a:cubicBezTo>
                        <a:pt x="296236" y="0"/>
                        <a:pt x="307718" y="2775"/>
                        <a:pt x="317027" y="10792"/>
                      </a:cubicBezTo>
                      <a:cubicBezTo>
                        <a:pt x="336887" y="28059"/>
                        <a:pt x="344334" y="61360"/>
                        <a:pt x="334404" y="86028"/>
                      </a:cubicBezTo>
                      <a:cubicBezTo>
                        <a:pt x="326957" y="106995"/>
                        <a:pt x="308338" y="119329"/>
                        <a:pt x="282273" y="119329"/>
                      </a:cubicBezTo>
                      <a:lnTo>
                        <a:pt x="7961" y="119329"/>
                      </a:lnTo>
                      <a:cubicBezTo>
                        <a:pt x="5479" y="119329"/>
                        <a:pt x="4238" y="118096"/>
                        <a:pt x="2996" y="115629"/>
                      </a:cubicBezTo>
                      <a:cubicBezTo>
                        <a:pt x="1755" y="115629"/>
                        <a:pt x="514" y="113162"/>
                        <a:pt x="514" y="110696"/>
                      </a:cubicBezTo>
                      <a:cubicBezTo>
                        <a:pt x="514" y="110696"/>
                        <a:pt x="7961" y="69994"/>
                        <a:pt x="514" y="24359"/>
                      </a:cubicBezTo>
                      <a:cubicBezTo>
                        <a:pt x="-727" y="23125"/>
                        <a:pt x="514" y="20659"/>
                        <a:pt x="1755" y="19425"/>
                      </a:cubicBezTo>
                      <a:cubicBezTo>
                        <a:pt x="4238" y="16959"/>
                        <a:pt x="5479" y="16959"/>
                        <a:pt x="7961" y="16959"/>
                      </a:cubicBezTo>
                      <a:cubicBezTo>
                        <a:pt x="7961" y="16959"/>
                        <a:pt x="34027" y="23125"/>
                        <a:pt x="133325" y="16959"/>
                      </a:cubicBezTo>
                      <a:cubicBezTo>
                        <a:pt x="171803" y="14492"/>
                        <a:pt x="204075" y="10792"/>
                        <a:pt x="228900" y="5858"/>
                      </a:cubicBezTo>
                      <a:cubicBezTo>
                        <a:pt x="250001" y="2775"/>
                        <a:pt x="267378" y="0"/>
                        <a:pt x="2818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A5BE6EBE-879B-BC49-A8E5-9B3A994C1EDA}"/>
                    </a:ext>
                  </a:extLst>
                </p:cNvPr>
                <p:cNvSpPr/>
                <p:nvPr/>
              </p:nvSpPr>
              <p:spPr>
                <a:xfrm>
                  <a:off x="12325867" y="7472391"/>
                  <a:ext cx="362525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2" h="119">
                      <a:moveTo>
                        <a:pt x="286" y="119"/>
                      </a:moveTo>
                      <a:cubicBezTo>
                        <a:pt x="262" y="117"/>
                        <a:pt x="247" y="100"/>
                        <a:pt x="232" y="82"/>
                      </a:cubicBezTo>
                      <a:cubicBezTo>
                        <a:pt x="218" y="65"/>
                        <a:pt x="201" y="46"/>
                        <a:pt x="174" y="34"/>
                      </a:cubicBezTo>
                      <a:cubicBezTo>
                        <a:pt x="118" y="8"/>
                        <a:pt x="7" y="11"/>
                        <a:pt x="6" y="11"/>
                      </a:cubicBezTo>
                      <a:cubicBezTo>
                        <a:pt x="3" y="11"/>
                        <a:pt x="0" y="9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20" y="-2"/>
                        <a:pt x="179" y="24"/>
                      </a:cubicBezTo>
                      <a:cubicBezTo>
                        <a:pt x="208" y="37"/>
                        <a:pt x="225" y="57"/>
                        <a:pt x="240" y="75"/>
                      </a:cubicBezTo>
                      <a:cubicBezTo>
                        <a:pt x="255" y="93"/>
                        <a:pt x="267" y="107"/>
                        <a:pt x="287" y="109"/>
                      </a:cubicBezTo>
                      <a:cubicBezTo>
                        <a:pt x="289" y="109"/>
                        <a:pt x="292" y="111"/>
                        <a:pt x="292" y="114"/>
                      </a:cubicBezTo>
                      <a:cubicBezTo>
                        <a:pt x="291" y="117"/>
                        <a:pt x="289" y="119"/>
                        <a:pt x="286" y="1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7" name="Group 976">
                <a:extLst>
                  <a:ext uri="{FF2B5EF4-FFF2-40B4-BE49-F238E27FC236}">
                    <a16:creationId xmlns:a16="http://schemas.microsoft.com/office/drawing/2014/main" id="{A3BB8AE1-01F3-F74B-BBFE-930D65297B62}"/>
                  </a:ext>
                </a:extLst>
              </p:cNvPr>
              <p:cNvGrpSpPr/>
              <p:nvPr/>
            </p:nvGrpSpPr>
            <p:grpSpPr>
              <a:xfrm>
                <a:off x="10235425" y="8110460"/>
                <a:ext cx="1234583" cy="411256"/>
                <a:chOff x="10235425" y="8110460"/>
                <a:chExt cx="1234583" cy="411256"/>
              </a:xfrm>
            </p:grpSpPr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7CFB9F02-58AD-1B4B-9A7C-7FF2B21E1C70}"/>
                    </a:ext>
                  </a:extLst>
                </p:cNvPr>
                <p:cNvSpPr/>
                <p:nvPr/>
              </p:nvSpPr>
              <p:spPr>
                <a:xfrm>
                  <a:off x="10560580" y="8372169"/>
                  <a:ext cx="904445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7" h="115">
                      <a:moveTo>
                        <a:pt x="668" y="0"/>
                      </a:moveTo>
                      <a:cubicBezTo>
                        <a:pt x="700" y="0"/>
                        <a:pt x="727" y="25"/>
                        <a:pt x="727" y="58"/>
                      </a:cubicBezTo>
                      <a:cubicBezTo>
                        <a:pt x="727" y="89"/>
                        <a:pt x="700" y="115"/>
                        <a:pt x="668" y="115"/>
                      </a:cubicBezTo>
                      <a:lnTo>
                        <a:pt x="0" y="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5" name="Freeform 924">
                  <a:extLst>
                    <a:ext uri="{FF2B5EF4-FFF2-40B4-BE49-F238E27FC236}">
                      <a16:creationId xmlns:a16="http://schemas.microsoft.com/office/drawing/2014/main" id="{126575F0-5DCD-EB44-8072-06F704597AB9}"/>
                    </a:ext>
                  </a:extLst>
                </p:cNvPr>
                <p:cNvSpPr/>
                <p:nvPr/>
              </p:nvSpPr>
              <p:spPr>
                <a:xfrm>
                  <a:off x="10554351" y="8365937"/>
                  <a:ext cx="915657" cy="155779"/>
                </a:xfrm>
                <a:custGeom>
                  <a:avLst/>
                  <a:gdLst>
                    <a:gd name="connsiteX0" fmla="*/ 13704 w 915657"/>
                    <a:gd name="connsiteY0" fmla="*/ 12463 h 155779"/>
                    <a:gd name="connsiteX1" fmla="*/ 13704 w 915657"/>
                    <a:gd name="connsiteY1" fmla="*/ 142071 h 155779"/>
                    <a:gd name="connsiteX2" fmla="*/ 837264 w 915657"/>
                    <a:gd name="connsiteY2" fmla="*/ 142071 h 155779"/>
                    <a:gd name="connsiteX3" fmla="*/ 903199 w 915657"/>
                    <a:gd name="connsiteY3" fmla="*/ 77884 h 155779"/>
                    <a:gd name="connsiteX4" fmla="*/ 837264 w 915657"/>
                    <a:gd name="connsiteY4" fmla="*/ 12463 h 155779"/>
                    <a:gd name="connsiteX5" fmla="*/ 6220 w 915657"/>
                    <a:gd name="connsiteY5" fmla="*/ 0 h 155779"/>
                    <a:gd name="connsiteX6" fmla="*/ 837279 w 915657"/>
                    <a:gd name="connsiteY6" fmla="*/ 0 h 155779"/>
                    <a:gd name="connsiteX7" fmla="*/ 915657 w 915657"/>
                    <a:gd name="connsiteY7" fmla="*/ 77889 h 155779"/>
                    <a:gd name="connsiteX8" fmla="*/ 837279 w 915657"/>
                    <a:gd name="connsiteY8" fmla="*/ 155779 h 155779"/>
                    <a:gd name="connsiteX9" fmla="*/ 6220 w 915657"/>
                    <a:gd name="connsiteY9" fmla="*/ 155779 h 155779"/>
                    <a:gd name="connsiteX10" fmla="*/ 0 w 915657"/>
                    <a:gd name="connsiteY10" fmla="*/ 148361 h 155779"/>
                    <a:gd name="connsiteX11" fmla="*/ 0 w 915657"/>
                    <a:gd name="connsiteY11" fmla="*/ 6182 h 155779"/>
                    <a:gd name="connsiteX12" fmla="*/ 6220 w 915657"/>
                    <a:gd name="connsiteY12" fmla="*/ 0 h 15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5657" h="155779">
                      <a:moveTo>
                        <a:pt x="13704" y="12463"/>
                      </a:moveTo>
                      <a:lnTo>
                        <a:pt x="13704" y="142071"/>
                      </a:lnTo>
                      <a:lnTo>
                        <a:pt x="837264" y="142071"/>
                      </a:lnTo>
                      <a:cubicBezTo>
                        <a:pt x="873342" y="142071"/>
                        <a:pt x="903199" y="112446"/>
                        <a:pt x="903199" y="77884"/>
                      </a:cubicBezTo>
                      <a:cubicBezTo>
                        <a:pt x="903199" y="40853"/>
                        <a:pt x="873342" y="12463"/>
                        <a:pt x="837264" y="12463"/>
                      </a:cubicBezTo>
                      <a:close/>
                      <a:moveTo>
                        <a:pt x="6220" y="0"/>
                      </a:moveTo>
                      <a:lnTo>
                        <a:pt x="837279" y="0"/>
                      </a:lnTo>
                      <a:cubicBezTo>
                        <a:pt x="880822" y="0"/>
                        <a:pt x="915657" y="34618"/>
                        <a:pt x="915657" y="77889"/>
                      </a:cubicBezTo>
                      <a:cubicBezTo>
                        <a:pt x="915657" y="119925"/>
                        <a:pt x="880822" y="155779"/>
                        <a:pt x="837279" y="155779"/>
                      </a:cubicBezTo>
                      <a:lnTo>
                        <a:pt x="6220" y="155779"/>
                      </a:lnTo>
                      <a:cubicBezTo>
                        <a:pt x="3732" y="155779"/>
                        <a:pt x="0" y="152070"/>
                        <a:pt x="0" y="148361"/>
                      </a:cubicBezTo>
                      <a:lnTo>
                        <a:pt x="0" y="6182"/>
                      </a:lnTo>
                      <a:cubicBezTo>
                        <a:pt x="0" y="1237"/>
                        <a:pt x="3732" y="0"/>
                        <a:pt x="6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30207665-4598-DE45-941C-B25CA8D62681}"/>
                    </a:ext>
                  </a:extLst>
                </p:cNvPr>
                <p:cNvSpPr/>
                <p:nvPr/>
              </p:nvSpPr>
              <p:spPr>
                <a:xfrm>
                  <a:off x="10241657" y="8372169"/>
                  <a:ext cx="802290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5" h="115">
                      <a:moveTo>
                        <a:pt x="588" y="0"/>
                      </a:moveTo>
                      <a:cubicBezTo>
                        <a:pt x="619" y="0"/>
                        <a:pt x="645" y="25"/>
                        <a:pt x="645" y="58"/>
                      </a:cubicBezTo>
                      <a:cubicBezTo>
                        <a:pt x="645" y="89"/>
                        <a:pt x="619" y="115"/>
                        <a:pt x="588" y="115"/>
                      </a:cubicBezTo>
                      <a:lnTo>
                        <a:pt x="0" y="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6" name="Freeform 925">
                  <a:extLst>
                    <a:ext uri="{FF2B5EF4-FFF2-40B4-BE49-F238E27FC236}">
                      <a16:creationId xmlns:a16="http://schemas.microsoft.com/office/drawing/2014/main" id="{EF8E8E95-3D49-1441-8F9F-B9F87132D46F}"/>
                    </a:ext>
                  </a:extLst>
                </p:cNvPr>
                <p:cNvSpPr/>
                <p:nvPr/>
              </p:nvSpPr>
              <p:spPr>
                <a:xfrm>
                  <a:off x="10235425" y="8365937"/>
                  <a:ext cx="815994" cy="155779"/>
                </a:xfrm>
                <a:custGeom>
                  <a:avLst/>
                  <a:gdLst>
                    <a:gd name="connsiteX0" fmla="*/ 13704 w 815994"/>
                    <a:gd name="connsiteY0" fmla="*/ 12463 h 155779"/>
                    <a:gd name="connsiteX1" fmla="*/ 13704 w 815994"/>
                    <a:gd name="connsiteY1" fmla="*/ 142071 h 155779"/>
                    <a:gd name="connsiteX2" fmla="*/ 737611 w 815994"/>
                    <a:gd name="connsiteY2" fmla="*/ 142071 h 155779"/>
                    <a:gd name="connsiteX3" fmla="*/ 802290 w 815994"/>
                    <a:gd name="connsiteY3" fmla="*/ 77884 h 155779"/>
                    <a:gd name="connsiteX4" fmla="*/ 737611 w 815994"/>
                    <a:gd name="connsiteY4" fmla="*/ 12463 h 155779"/>
                    <a:gd name="connsiteX5" fmla="*/ 6219 w 815994"/>
                    <a:gd name="connsiteY5" fmla="*/ 0 h 155779"/>
                    <a:gd name="connsiteX6" fmla="*/ 737629 w 815994"/>
                    <a:gd name="connsiteY6" fmla="*/ 0 h 155779"/>
                    <a:gd name="connsiteX7" fmla="*/ 815994 w 815994"/>
                    <a:gd name="connsiteY7" fmla="*/ 77889 h 155779"/>
                    <a:gd name="connsiteX8" fmla="*/ 737629 w 815994"/>
                    <a:gd name="connsiteY8" fmla="*/ 155779 h 155779"/>
                    <a:gd name="connsiteX9" fmla="*/ 6219 w 815994"/>
                    <a:gd name="connsiteY9" fmla="*/ 155779 h 155779"/>
                    <a:gd name="connsiteX10" fmla="*/ 0 w 815994"/>
                    <a:gd name="connsiteY10" fmla="*/ 148361 h 155779"/>
                    <a:gd name="connsiteX11" fmla="*/ 0 w 815994"/>
                    <a:gd name="connsiteY11" fmla="*/ 6182 h 155779"/>
                    <a:gd name="connsiteX12" fmla="*/ 6219 w 815994"/>
                    <a:gd name="connsiteY12" fmla="*/ 0 h 15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5994" h="155779">
                      <a:moveTo>
                        <a:pt x="13704" y="12463"/>
                      </a:moveTo>
                      <a:lnTo>
                        <a:pt x="13704" y="142071"/>
                      </a:lnTo>
                      <a:lnTo>
                        <a:pt x="737611" y="142071"/>
                      </a:lnTo>
                      <a:cubicBezTo>
                        <a:pt x="772438" y="142071"/>
                        <a:pt x="802290" y="112446"/>
                        <a:pt x="802290" y="77884"/>
                      </a:cubicBezTo>
                      <a:cubicBezTo>
                        <a:pt x="802290" y="40853"/>
                        <a:pt x="772438" y="12463"/>
                        <a:pt x="737611" y="12463"/>
                      </a:cubicBezTo>
                      <a:close/>
                      <a:moveTo>
                        <a:pt x="6219" y="0"/>
                      </a:moveTo>
                      <a:lnTo>
                        <a:pt x="737629" y="0"/>
                      </a:lnTo>
                      <a:cubicBezTo>
                        <a:pt x="779921" y="0"/>
                        <a:pt x="815994" y="34618"/>
                        <a:pt x="815994" y="77889"/>
                      </a:cubicBezTo>
                      <a:cubicBezTo>
                        <a:pt x="815994" y="119925"/>
                        <a:pt x="779921" y="155779"/>
                        <a:pt x="737629" y="155779"/>
                      </a:cubicBezTo>
                      <a:lnTo>
                        <a:pt x="6219" y="155779"/>
                      </a:lnTo>
                      <a:cubicBezTo>
                        <a:pt x="2488" y="155779"/>
                        <a:pt x="0" y="152070"/>
                        <a:pt x="0" y="148361"/>
                      </a:cubicBezTo>
                      <a:lnTo>
                        <a:pt x="0" y="6182"/>
                      </a:lnTo>
                      <a:cubicBezTo>
                        <a:pt x="0" y="1237"/>
                        <a:pt x="2488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F3AFD342-0515-E843-A353-F424E1F4C38B}"/>
                    </a:ext>
                  </a:extLst>
                </p:cNvPr>
                <p:cNvSpPr/>
                <p:nvPr/>
              </p:nvSpPr>
              <p:spPr>
                <a:xfrm>
                  <a:off x="10241657" y="8408309"/>
                  <a:ext cx="730034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7" h="57">
                      <a:moveTo>
                        <a:pt x="558" y="57"/>
                      </a:moveTo>
                      <a:cubicBezTo>
                        <a:pt x="574" y="57"/>
                        <a:pt x="587" y="44"/>
                        <a:pt x="587" y="29"/>
                      </a:cubicBezTo>
                      <a:cubicBezTo>
                        <a:pt x="587" y="13"/>
                        <a:pt x="574" y="0"/>
                        <a:pt x="558" y="0"/>
                      </a:cubicBezTo>
                      <a:lnTo>
                        <a:pt x="0" y="0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7" name="Freeform 926">
                  <a:extLst>
                    <a:ext uri="{FF2B5EF4-FFF2-40B4-BE49-F238E27FC236}">
                      <a16:creationId xmlns:a16="http://schemas.microsoft.com/office/drawing/2014/main" id="{3F80FAAC-6377-0E43-AEA8-01037E7D9BA6}"/>
                    </a:ext>
                  </a:extLst>
                </p:cNvPr>
                <p:cNvSpPr/>
                <p:nvPr/>
              </p:nvSpPr>
              <p:spPr>
                <a:xfrm>
                  <a:off x="10235425" y="8400832"/>
                  <a:ext cx="742492" cy="83497"/>
                </a:xfrm>
                <a:custGeom>
                  <a:avLst/>
                  <a:gdLst>
                    <a:gd name="connsiteX0" fmla="*/ 13704 w 742492"/>
                    <a:gd name="connsiteY0" fmla="*/ 14955 h 83497"/>
                    <a:gd name="connsiteX1" fmla="*/ 13704 w 742492"/>
                    <a:gd name="connsiteY1" fmla="*/ 69789 h 83497"/>
                    <a:gd name="connsiteX2" fmla="*/ 700185 w 742492"/>
                    <a:gd name="connsiteY2" fmla="*/ 69789 h 83497"/>
                    <a:gd name="connsiteX3" fmla="*/ 728788 w 742492"/>
                    <a:gd name="connsiteY3" fmla="*/ 42981 h 83497"/>
                    <a:gd name="connsiteX4" fmla="*/ 700185 w 742492"/>
                    <a:gd name="connsiteY4" fmla="*/ 14955 h 83497"/>
                    <a:gd name="connsiteX5" fmla="*/ 6219 w 742492"/>
                    <a:gd name="connsiteY5" fmla="*/ 0 h 83497"/>
                    <a:gd name="connsiteX6" fmla="*/ 700206 w 742492"/>
                    <a:gd name="connsiteY6" fmla="*/ 0 h 83497"/>
                    <a:gd name="connsiteX7" fmla="*/ 742492 w 742492"/>
                    <a:gd name="connsiteY7" fmla="*/ 42976 h 83497"/>
                    <a:gd name="connsiteX8" fmla="*/ 700206 w 742492"/>
                    <a:gd name="connsiteY8" fmla="*/ 83497 h 83497"/>
                    <a:gd name="connsiteX9" fmla="*/ 6219 w 742492"/>
                    <a:gd name="connsiteY9" fmla="*/ 83497 h 83497"/>
                    <a:gd name="connsiteX10" fmla="*/ 0 w 742492"/>
                    <a:gd name="connsiteY10" fmla="*/ 77358 h 83497"/>
                    <a:gd name="connsiteX11" fmla="*/ 0 w 742492"/>
                    <a:gd name="connsiteY11" fmla="*/ 7367 h 83497"/>
                    <a:gd name="connsiteX12" fmla="*/ 6219 w 742492"/>
                    <a:gd name="connsiteY12" fmla="*/ 0 h 8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2492" h="83497">
                      <a:moveTo>
                        <a:pt x="13704" y="14955"/>
                      </a:moveTo>
                      <a:lnTo>
                        <a:pt x="13704" y="69789"/>
                      </a:lnTo>
                      <a:lnTo>
                        <a:pt x="700185" y="69789"/>
                      </a:lnTo>
                      <a:cubicBezTo>
                        <a:pt x="716352" y="69789"/>
                        <a:pt x="728788" y="57604"/>
                        <a:pt x="728788" y="42981"/>
                      </a:cubicBezTo>
                      <a:cubicBezTo>
                        <a:pt x="728788" y="27140"/>
                        <a:pt x="716352" y="14955"/>
                        <a:pt x="700185" y="14955"/>
                      </a:cubicBezTo>
                      <a:close/>
                      <a:moveTo>
                        <a:pt x="6219" y="0"/>
                      </a:moveTo>
                      <a:lnTo>
                        <a:pt x="700206" y="0"/>
                      </a:lnTo>
                      <a:cubicBezTo>
                        <a:pt x="722593" y="0"/>
                        <a:pt x="742492" y="19646"/>
                        <a:pt x="742492" y="42976"/>
                      </a:cubicBezTo>
                      <a:cubicBezTo>
                        <a:pt x="742492" y="65079"/>
                        <a:pt x="722593" y="83497"/>
                        <a:pt x="700206" y="83497"/>
                      </a:cubicBezTo>
                      <a:lnTo>
                        <a:pt x="6219" y="83497"/>
                      </a:lnTo>
                      <a:cubicBezTo>
                        <a:pt x="2487" y="83497"/>
                        <a:pt x="0" y="81041"/>
                        <a:pt x="0" y="77358"/>
                      </a:cubicBezTo>
                      <a:lnTo>
                        <a:pt x="0" y="7367"/>
                      </a:lnTo>
                      <a:cubicBezTo>
                        <a:pt x="0" y="3684"/>
                        <a:pt x="2487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966D6B05-A398-594B-9217-D4E01C88CA60}"/>
                    </a:ext>
                  </a:extLst>
                </p:cNvPr>
                <p:cNvSpPr/>
                <p:nvPr/>
              </p:nvSpPr>
              <p:spPr>
                <a:xfrm>
                  <a:off x="11360375" y="8418276"/>
                  <a:ext cx="48586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0">
                      <a:moveTo>
                        <a:pt x="0" y="21"/>
                      </a:moveTo>
                      <a:cubicBezTo>
                        <a:pt x="0" y="32"/>
                        <a:pt x="9" y="40"/>
                        <a:pt x="20" y="40"/>
                      </a:cubicBezTo>
                      <a:cubicBezTo>
                        <a:pt x="31" y="40"/>
                        <a:pt x="40" y="32"/>
                        <a:pt x="40" y="21"/>
                      </a:cubicBezTo>
                      <a:cubicBezTo>
                        <a:pt x="40" y="10"/>
                        <a:pt x="31" y="0"/>
                        <a:pt x="20" y="0"/>
                      </a:cubicBezTo>
                      <a:cubicBezTo>
                        <a:pt x="9" y="0"/>
                        <a:pt x="0" y="10"/>
                        <a:pt x="0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8" name="Freeform 927">
                  <a:extLst>
                    <a:ext uri="{FF2B5EF4-FFF2-40B4-BE49-F238E27FC236}">
                      <a16:creationId xmlns:a16="http://schemas.microsoft.com/office/drawing/2014/main" id="{5A4583B5-7494-284E-83F9-925F7C6F171B}"/>
                    </a:ext>
                  </a:extLst>
                </p:cNvPr>
                <p:cNvSpPr/>
                <p:nvPr/>
              </p:nvSpPr>
              <p:spPr>
                <a:xfrm>
                  <a:off x="11354149" y="8412048"/>
                  <a:ext cx="61044" cy="62311"/>
                </a:xfrm>
                <a:custGeom>
                  <a:avLst/>
                  <a:gdLst>
                    <a:gd name="connsiteX0" fmla="*/ 30544 w 61044"/>
                    <a:gd name="connsiteY0" fmla="*/ 13705 h 62311"/>
                    <a:gd name="connsiteX1" fmla="*/ 13704 w 61044"/>
                    <a:gd name="connsiteY1" fmla="*/ 31754 h 62311"/>
                    <a:gd name="connsiteX2" fmla="*/ 30544 w 61044"/>
                    <a:gd name="connsiteY2" fmla="*/ 48599 h 62311"/>
                    <a:gd name="connsiteX3" fmla="*/ 48586 w 61044"/>
                    <a:gd name="connsiteY3" fmla="*/ 31754 h 62311"/>
                    <a:gd name="connsiteX4" fmla="*/ 30544 w 61044"/>
                    <a:gd name="connsiteY4" fmla="*/ 13705 h 62311"/>
                    <a:gd name="connsiteX5" fmla="*/ 30522 w 61044"/>
                    <a:gd name="connsiteY5" fmla="*/ 0 h 62311"/>
                    <a:gd name="connsiteX6" fmla="*/ 61044 w 61044"/>
                    <a:gd name="connsiteY6" fmla="*/ 31766 h 62311"/>
                    <a:gd name="connsiteX7" fmla="*/ 30522 w 61044"/>
                    <a:gd name="connsiteY7" fmla="*/ 62311 h 62311"/>
                    <a:gd name="connsiteX8" fmla="*/ 0 w 61044"/>
                    <a:gd name="connsiteY8" fmla="*/ 31766 h 62311"/>
                    <a:gd name="connsiteX9" fmla="*/ 30522 w 61044"/>
                    <a:gd name="connsiteY9" fmla="*/ 0 h 6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44" h="62311">
                      <a:moveTo>
                        <a:pt x="30544" y="13705"/>
                      </a:moveTo>
                      <a:cubicBezTo>
                        <a:pt x="20921" y="13705"/>
                        <a:pt x="13704" y="20924"/>
                        <a:pt x="13704" y="31754"/>
                      </a:cubicBezTo>
                      <a:cubicBezTo>
                        <a:pt x="13704" y="41380"/>
                        <a:pt x="20921" y="48599"/>
                        <a:pt x="30544" y="48599"/>
                      </a:cubicBezTo>
                      <a:cubicBezTo>
                        <a:pt x="40166" y="48599"/>
                        <a:pt x="48586" y="41380"/>
                        <a:pt x="48586" y="31754"/>
                      </a:cubicBezTo>
                      <a:cubicBezTo>
                        <a:pt x="48586" y="20924"/>
                        <a:pt x="40166" y="13705"/>
                        <a:pt x="30544" y="13705"/>
                      </a:cubicBezTo>
                      <a:close/>
                      <a:moveTo>
                        <a:pt x="30522" y="0"/>
                      </a:moveTo>
                      <a:cubicBezTo>
                        <a:pt x="47614" y="0"/>
                        <a:pt x="61044" y="14661"/>
                        <a:pt x="61044" y="31766"/>
                      </a:cubicBezTo>
                      <a:cubicBezTo>
                        <a:pt x="61044" y="47650"/>
                        <a:pt x="47614" y="62311"/>
                        <a:pt x="30522" y="62311"/>
                      </a:cubicBezTo>
                      <a:cubicBezTo>
                        <a:pt x="13430" y="62311"/>
                        <a:pt x="0" y="47650"/>
                        <a:pt x="0" y="31766"/>
                      </a:cubicBezTo>
                      <a:cubicBezTo>
                        <a:pt x="0" y="14661"/>
                        <a:pt x="13430" y="0"/>
                        <a:pt x="305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164CBA32-D67B-4048-836C-0ECA90AB3462}"/>
                    </a:ext>
                  </a:extLst>
                </p:cNvPr>
                <p:cNvSpPr/>
                <p:nvPr/>
              </p:nvSpPr>
              <p:spPr>
                <a:xfrm>
                  <a:off x="11093779" y="8436973"/>
                  <a:ext cx="232963" cy="12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" h="11">
                      <a:moveTo>
                        <a:pt x="182" y="11"/>
                      </a:moveTo>
                      <a:lnTo>
                        <a:pt x="6" y="11"/>
                      </a:lnTo>
                      <a:cubicBezTo>
                        <a:pt x="2" y="11"/>
                        <a:pt x="0" y="8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182" y="0"/>
                      </a:lnTo>
                      <a:cubicBezTo>
                        <a:pt x="185" y="0"/>
                        <a:pt x="188" y="3"/>
                        <a:pt x="188" y="6"/>
                      </a:cubicBezTo>
                      <a:cubicBezTo>
                        <a:pt x="188" y="8"/>
                        <a:pt x="185" y="11"/>
                        <a:pt x="182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68B795B4-5FCE-3143-83A4-E3E278B016C6}"/>
                    </a:ext>
                  </a:extLst>
                </p:cNvPr>
                <p:cNvSpPr/>
                <p:nvPr/>
              </p:nvSpPr>
              <p:spPr>
                <a:xfrm>
                  <a:off x="10667718" y="8243807"/>
                  <a:ext cx="797307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103">
                      <a:moveTo>
                        <a:pt x="589" y="0"/>
                      </a:moveTo>
                      <a:cubicBezTo>
                        <a:pt x="617" y="0"/>
                        <a:pt x="641" y="24"/>
                        <a:pt x="641" y="52"/>
                      </a:cubicBezTo>
                      <a:cubicBezTo>
                        <a:pt x="641" y="80"/>
                        <a:pt x="617" y="103"/>
                        <a:pt x="589" y="103"/>
                      </a:cubicBezTo>
                      <a:lnTo>
                        <a:pt x="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E4E7ACD4-65F2-6D45-92DE-40A90AB88D31}"/>
                    </a:ext>
                  </a:extLst>
                </p:cNvPr>
                <p:cNvSpPr/>
                <p:nvPr/>
              </p:nvSpPr>
              <p:spPr>
                <a:xfrm>
                  <a:off x="10661489" y="8237576"/>
                  <a:ext cx="808519" cy="139578"/>
                </a:xfrm>
                <a:custGeom>
                  <a:avLst/>
                  <a:gdLst>
                    <a:gd name="connsiteX0" fmla="*/ 13704 w 808519"/>
                    <a:gd name="connsiteY0" fmla="*/ 13708 h 139578"/>
                    <a:gd name="connsiteX1" fmla="*/ 13704 w 808519"/>
                    <a:gd name="connsiteY1" fmla="*/ 125869 h 139578"/>
                    <a:gd name="connsiteX2" fmla="*/ 738846 w 808519"/>
                    <a:gd name="connsiteY2" fmla="*/ 125869 h 139578"/>
                    <a:gd name="connsiteX3" fmla="*/ 796061 w 808519"/>
                    <a:gd name="connsiteY3" fmla="*/ 70405 h 139578"/>
                    <a:gd name="connsiteX4" fmla="*/ 738846 w 808519"/>
                    <a:gd name="connsiteY4" fmla="*/ 13708 h 139578"/>
                    <a:gd name="connsiteX5" fmla="*/ 6219 w 808519"/>
                    <a:gd name="connsiteY5" fmla="*/ 0 h 139578"/>
                    <a:gd name="connsiteX6" fmla="*/ 738862 w 808519"/>
                    <a:gd name="connsiteY6" fmla="*/ 0 h 139578"/>
                    <a:gd name="connsiteX7" fmla="*/ 808519 w 808519"/>
                    <a:gd name="connsiteY7" fmla="*/ 70407 h 139578"/>
                    <a:gd name="connsiteX8" fmla="*/ 738862 w 808519"/>
                    <a:gd name="connsiteY8" fmla="*/ 139578 h 139578"/>
                    <a:gd name="connsiteX9" fmla="*/ 6219 w 808519"/>
                    <a:gd name="connsiteY9" fmla="*/ 139578 h 139578"/>
                    <a:gd name="connsiteX10" fmla="*/ 0 w 808519"/>
                    <a:gd name="connsiteY10" fmla="*/ 133402 h 139578"/>
                    <a:gd name="connsiteX11" fmla="*/ 0 w 808519"/>
                    <a:gd name="connsiteY11" fmla="*/ 6176 h 139578"/>
                    <a:gd name="connsiteX12" fmla="*/ 6219 w 808519"/>
                    <a:gd name="connsiteY12" fmla="*/ 0 h 13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8519" h="139578">
                      <a:moveTo>
                        <a:pt x="13704" y="13708"/>
                      </a:moveTo>
                      <a:lnTo>
                        <a:pt x="13704" y="125869"/>
                      </a:lnTo>
                      <a:lnTo>
                        <a:pt x="738846" y="125869"/>
                      </a:lnTo>
                      <a:cubicBezTo>
                        <a:pt x="769941" y="125869"/>
                        <a:pt x="796061" y="101218"/>
                        <a:pt x="796061" y="70405"/>
                      </a:cubicBezTo>
                      <a:cubicBezTo>
                        <a:pt x="796061" y="39592"/>
                        <a:pt x="769941" y="13708"/>
                        <a:pt x="738846" y="13708"/>
                      </a:cubicBezTo>
                      <a:close/>
                      <a:moveTo>
                        <a:pt x="6219" y="0"/>
                      </a:moveTo>
                      <a:lnTo>
                        <a:pt x="738862" y="0"/>
                      </a:lnTo>
                      <a:cubicBezTo>
                        <a:pt x="777422" y="0"/>
                        <a:pt x="808519" y="32116"/>
                        <a:pt x="808519" y="70407"/>
                      </a:cubicBezTo>
                      <a:cubicBezTo>
                        <a:pt x="808519" y="107463"/>
                        <a:pt x="777422" y="139578"/>
                        <a:pt x="738862" y="139578"/>
                      </a:cubicBezTo>
                      <a:lnTo>
                        <a:pt x="6219" y="139578"/>
                      </a:lnTo>
                      <a:cubicBezTo>
                        <a:pt x="2488" y="139578"/>
                        <a:pt x="0" y="137108"/>
                        <a:pt x="0" y="133402"/>
                      </a:cubicBezTo>
                      <a:lnTo>
                        <a:pt x="0" y="6176"/>
                      </a:lnTo>
                      <a:cubicBezTo>
                        <a:pt x="0" y="3706"/>
                        <a:pt x="2488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385A0911-8A30-784E-B7BC-0166F59BAAFD}"/>
                    </a:ext>
                  </a:extLst>
                </p:cNvPr>
                <p:cNvSpPr/>
                <p:nvPr/>
              </p:nvSpPr>
              <p:spPr>
                <a:xfrm>
                  <a:off x="10322630" y="8243807"/>
                  <a:ext cx="771145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0" h="103">
                      <a:moveTo>
                        <a:pt x="569" y="0"/>
                      </a:moveTo>
                      <a:cubicBezTo>
                        <a:pt x="597" y="0"/>
                        <a:pt x="620" y="24"/>
                        <a:pt x="620" y="52"/>
                      </a:cubicBezTo>
                      <a:cubicBezTo>
                        <a:pt x="620" y="80"/>
                        <a:pt x="597" y="103"/>
                        <a:pt x="569" y="103"/>
                      </a:cubicBezTo>
                      <a:lnTo>
                        <a:pt x="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652907CE-050C-D941-BF0F-EC2DFA07973C}"/>
                    </a:ext>
                  </a:extLst>
                </p:cNvPr>
                <p:cNvSpPr/>
                <p:nvPr/>
              </p:nvSpPr>
              <p:spPr>
                <a:xfrm>
                  <a:off x="10316405" y="8237576"/>
                  <a:ext cx="783603" cy="139578"/>
                </a:xfrm>
                <a:custGeom>
                  <a:avLst/>
                  <a:gdLst>
                    <a:gd name="connsiteX0" fmla="*/ 12458 w 783603"/>
                    <a:gd name="connsiteY0" fmla="*/ 13708 h 139578"/>
                    <a:gd name="connsiteX1" fmla="*/ 12458 w 783603"/>
                    <a:gd name="connsiteY1" fmla="*/ 125869 h 139578"/>
                    <a:gd name="connsiteX2" fmla="*/ 713933 w 783603"/>
                    <a:gd name="connsiteY2" fmla="*/ 125869 h 139578"/>
                    <a:gd name="connsiteX3" fmla="*/ 771145 w 783603"/>
                    <a:gd name="connsiteY3" fmla="*/ 70405 h 139578"/>
                    <a:gd name="connsiteX4" fmla="*/ 713933 w 783603"/>
                    <a:gd name="connsiteY4" fmla="*/ 13708 h 139578"/>
                    <a:gd name="connsiteX5" fmla="*/ 6219 w 783603"/>
                    <a:gd name="connsiteY5" fmla="*/ 0 h 139578"/>
                    <a:gd name="connsiteX6" fmla="*/ 713949 w 783603"/>
                    <a:gd name="connsiteY6" fmla="*/ 0 h 139578"/>
                    <a:gd name="connsiteX7" fmla="*/ 783603 w 783603"/>
                    <a:gd name="connsiteY7" fmla="*/ 70407 h 139578"/>
                    <a:gd name="connsiteX8" fmla="*/ 713949 w 783603"/>
                    <a:gd name="connsiteY8" fmla="*/ 139578 h 139578"/>
                    <a:gd name="connsiteX9" fmla="*/ 6219 w 783603"/>
                    <a:gd name="connsiteY9" fmla="*/ 139578 h 139578"/>
                    <a:gd name="connsiteX10" fmla="*/ 0 w 783603"/>
                    <a:gd name="connsiteY10" fmla="*/ 133402 h 139578"/>
                    <a:gd name="connsiteX11" fmla="*/ 0 w 783603"/>
                    <a:gd name="connsiteY11" fmla="*/ 6176 h 139578"/>
                    <a:gd name="connsiteX12" fmla="*/ 6219 w 783603"/>
                    <a:gd name="connsiteY12" fmla="*/ 0 h 13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3603" h="139578">
                      <a:moveTo>
                        <a:pt x="12458" y="13708"/>
                      </a:moveTo>
                      <a:lnTo>
                        <a:pt x="12458" y="125869"/>
                      </a:lnTo>
                      <a:lnTo>
                        <a:pt x="713933" y="125869"/>
                      </a:lnTo>
                      <a:cubicBezTo>
                        <a:pt x="745026" y="125869"/>
                        <a:pt x="771145" y="101218"/>
                        <a:pt x="771145" y="70405"/>
                      </a:cubicBezTo>
                      <a:cubicBezTo>
                        <a:pt x="771145" y="39592"/>
                        <a:pt x="745026" y="13708"/>
                        <a:pt x="713933" y="13708"/>
                      </a:cubicBezTo>
                      <a:close/>
                      <a:moveTo>
                        <a:pt x="6219" y="0"/>
                      </a:moveTo>
                      <a:lnTo>
                        <a:pt x="713949" y="0"/>
                      </a:lnTo>
                      <a:cubicBezTo>
                        <a:pt x="752508" y="0"/>
                        <a:pt x="783603" y="32116"/>
                        <a:pt x="783603" y="70407"/>
                      </a:cubicBezTo>
                      <a:cubicBezTo>
                        <a:pt x="783603" y="107463"/>
                        <a:pt x="752508" y="139578"/>
                        <a:pt x="713949" y="139578"/>
                      </a:cubicBezTo>
                      <a:lnTo>
                        <a:pt x="6219" y="139578"/>
                      </a:lnTo>
                      <a:cubicBezTo>
                        <a:pt x="2488" y="139578"/>
                        <a:pt x="0" y="137108"/>
                        <a:pt x="0" y="133402"/>
                      </a:cubicBezTo>
                      <a:lnTo>
                        <a:pt x="0" y="6176"/>
                      </a:lnTo>
                      <a:cubicBezTo>
                        <a:pt x="0" y="3706"/>
                        <a:pt x="2488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DC1D8D45-C3A4-684D-B180-EB210F14AA2B}"/>
                    </a:ext>
                  </a:extLst>
                </p:cNvPr>
                <p:cNvSpPr/>
                <p:nvPr/>
              </p:nvSpPr>
              <p:spPr>
                <a:xfrm>
                  <a:off x="10322630" y="8277455"/>
                  <a:ext cx="706364" cy="61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8" h="50">
                      <a:moveTo>
                        <a:pt x="543" y="50"/>
                      </a:moveTo>
                      <a:cubicBezTo>
                        <a:pt x="557" y="50"/>
                        <a:pt x="568" y="38"/>
                        <a:pt x="568" y="25"/>
                      </a:cubicBezTo>
                      <a:cubicBezTo>
                        <a:pt x="568" y="11"/>
                        <a:pt x="557" y="0"/>
                        <a:pt x="543" y="0"/>
                      </a:cubicBezTo>
                      <a:lnTo>
                        <a:pt x="0" y="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25A2431C-0353-3748-A7AF-B93C7F47AA3F}"/>
                    </a:ext>
                  </a:extLst>
                </p:cNvPr>
                <p:cNvSpPr/>
                <p:nvPr/>
              </p:nvSpPr>
              <p:spPr>
                <a:xfrm>
                  <a:off x="10316405" y="8269978"/>
                  <a:ext cx="718822" cy="74774"/>
                </a:xfrm>
                <a:custGeom>
                  <a:avLst/>
                  <a:gdLst>
                    <a:gd name="connsiteX0" fmla="*/ 12458 w 718822"/>
                    <a:gd name="connsiteY0" fmla="*/ 13708 h 74774"/>
                    <a:gd name="connsiteX1" fmla="*/ 12458 w 718822"/>
                    <a:gd name="connsiteY1" fmla="*/ 61065 h 74774"/>
                    <a:gd name="connsiteX2" fmla="*/ 681493 w 718822"/>
                    <a:gd name="connsiteY2" fmla="*/ 61065 h 74774"/>
                    <a:gd name="connsiteX3" fmla="*/ 706364 w 718822"/>
                    <a:gd name="connsiteY3" fmla="*/ 37994 h 74774"/>
                    <a:gd name="connsiteX4" fmla="*/ 681493 w 718822"/>
                    <a:gd name="connsiteY4" fmla="*/ 13708 h 74774"/>
                    <a:gd name="connsiteX5" fmla="*/ 6218 w 718822"/>
                    <a:gd name="connsiteY5" fmla="*/ 0 h 74774"/>
                    <a:gd name="connsiteX6" fmla="*/ 681513 w 718822"/>
                    <a:gd name="connsiteY6" fmla="*/ 0 h 74774"/>
                    <a:gd name="connsiteX7" fmla="*/ 718822 w 718822"/>
                    <a:gd name="connsiteY7" fmla="*/ 38000 h 74774"/>
                    <a:gd name="connsiteX8" fmla="*/ 681513 w 718822"/>
                    <a:gd name="connsiteY8" fmla="*/ 74774 h 74774"/>
                    <a:gd name="connsiteX9" fmla="*/ 6218 w 718822"/>
                    <a:gd name="connsiteY9" fmla="*/ 74774 h 74774"/>
                    <a:gd name="connsiteX10" fmla="*/ 0 w 718822"/>
                    <a:gd name="connsiteY10" fmla="*/ 68645 h 74774"/>
                    <a:gd name="connsiteX11" fmla="*/ 0 w 718822"/>
                    <a:gd name="connsiteY11" fmla="*/ 7355 h 74774"/>
                    <a:gd name="connsiteX12" fmla="*/ 6218 w 718822"/>
                    <a:gd name="connsiteY12" fmla="*/ 0 h 7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822" h="74774">
                      <a:moveTo>
                        <a:pt x="12458" y="13708"/>
                      </a:moveTo>
                      <a:lnTo>
                        <a:pt x="12458" y="61065"/>
                      </a:lnTo>
                      <a:lnTo>
                        <a:pt x="681493" y="61065"/>
                      </a:lnTo>
                      <a:cubicBezTo>
                        <a:pt x="695172" y="61065"/>
                        <a:pt x="706364" y="51351"/>
                        <a:pt x="706364" y="37994"/>
                      </a:cubicBezTo>
                      <a:cubicBezTo>
                        <a:pt x="706364" y="24637"/>
                        <a:pt x="695172" y="13708"/>
                        <a:pt x="681493" y="13708"/>
                      </a:cubicBezTo>
                      <a:close/>
                      <a:moveTo>
                        <a:pt x="6218" y="0"/>
                      </a:moveTo>
                      <a:lnTo>
                        <a:pt x="681513" y="0"/>
                      </a:lnTo>
                      <a:cubicBezTo>
                        <a:pt x="702655" y="0"/>
                        <a:pt x="718822" y="17161"/>
                        <a:pt x="718822" y="38000"/>
                      </a:cubicBezTo>
                      <a:cubicBezTo>
                        <a:pt x="718822" y="57613"/>
                        <a:pt x="702655" y="74774"/>
                        <a:pt x="681513" y="74774"/>
                      </a:cubicBezTo>
                      <a:lnTo>
                        <a:pt x="6218" y="74774"/>
                      </a:lnTo>
                      <a:cubicBezTo>
                        <a:pt x="2487" y="74774"/>
                        <a:pt x="0" y="72323"/>
                        <a:pt x="0" y="68645"/>
                      </a:cubicBezTo>
                      <a:lnTo>
                        <a:pt x="0" y="7355"/>
                      </a:lnTo>
                      <a:cubicBezTo>
                        <a:pt x="0" y="3678"/>
                        <a:pt x="2487" y="0"/>
                        <a:pt x="62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73DEB1B5-7EB0-EA4E-8608-36F4544BC412}"/>
                    </a:ext>
                  </a:extLst>
                </p:cNvPr>
                <p:cNvSpPr/>
                <p:nvPr/>
              </p:nvSpPr>
              <p:spPr>
                <a:xfrm>
                  <a:off x="11372833" y="8286179"/>
                  <a:ext cx="42357" cy="436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" h="36">
                      <a:moveTo>
                        <a:pt x="0" y="18"/>
                      </a:moveTo>
                      <a:cubicBezTo>
                        <a:pt x="0" y="28"/>
                        <a:pt x="8" y="36"/>
                        <a:pt x="18" y="36"/>
                      </a:cubicBezTo>
                      <a:cubicBezTo>
                        <a:pt x="27" y="36"/>
                        <a:pt x="35" y="28"/>
                        <a:pt x="35" y="18"/>
                      </a:cubicBezTo>
                      <a:cubicBezTo>
                        <a:pt x="35" y="8"/>
                        <a:pt x="27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CAE354A6-4481-714E-AEA3-37890673387B}"/>
                    </a:ext>
                  </a:extLst>
                </p:cNvPr>
                <p:cNvSpPr/>
                <p:nvPr/>
              </p:nvSpPr>
              <p:spPr>
                <a:xfrm>
                  <a:off x="11366607" y="8279948"/>
                  <a:ext cx="56061" cy="56080"/>
                </a:xfrm>
                <a:custGeom>
                  <a:avLst/>
                  <a:gdLst>
                    <a:gd name="connsiteX0" fmla="*/ 28005 w 56061"/>
                    <a:gd name="connsiteY0" fmla="*/ 13705 h 56080"/>
                    <a:gd name="connsiteX1" fmla="*/ 12458 w 56061"/>
                    <a:gd name="connsiteY1" fmla="*/ 28037 h 56080"/>
                    <a:gd name="connsiteX2" fmla="*/ 28005 w 56061"/>
                    <a:gd name="connsiteY2" fmla="*/ 42368 h 56080"/>
                    <a:gd name="connsiteX3" fmla="*/ 42357 w 56061"/>
                    <a:gd name="connsiteY3" fmla="*/ 28037 h 56080"/>
                    <a:gd name="connsiteX4" fmla="*/ 28005 w 56061"/>
                    <a:gd name="connsiteY4" fmla="*/ 13705 h 56080"/>
                    <a:gd name="connsiteX5" fmla="*/ 28031 w 56061"/>
                    <a:gd name="connsiteY5" fmla="*/ 0 h 56080"/>
                    <a:gd name="connsiteX6" fmla="*/ 56061 w 56061"/>
                    <a:gd name="connsiteY6" fmla="*/ 28040 h 56080"/>
                    <a:gd name="connsiteX7" fmla="*/ 28031 w 56061"/>
                    <a:gd name="connsiteY7" fmla="*/ 56080 h 56080"/>
                    <a:gd name="connsiteX8" fmla="*/ 0 w 56061"/>
                    <a:gd name="connsiteY8" fmla="*/ 28040 h 56080"/>
                    <a:gd name="connsiteX9" fmla="*/ 28031 w 56061"/>
                    <a:gd name="connsiteY9" fmla="*/ 0 h 5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061" h="56080">
                      <a:moveTo>
                        <a:pt x="28005" y="13705"/>
                      </a:moveTo>
                      <a:cubicBezTo>
                        <a:pt x="19634" y="13705"/>
                        <a:pt x="12458" y="19677"/>
                        <a:pt x="12458" y="28037"/>
                      </a:cubicBezTo>
                      <a:cubicBezTo>
                        <a:pt x="12458" y="35202"/>
                        <a:pt x="19634" y="42368"/>
                        <a:pt x="28005" y="42368"/>
                      </a:cubicBezTo>
                      <a:cubicBezTo>
                        <a:pt x="35181" y="42368"/>
                        <a:pt x="42357" y="35202"/>
                        <a:pt x="42357" y="28037"/>
                      </a:cubicBezTo>
                      <a:cubicBezTo>
                        <a:pt x="42357" y="19677"/>
                        <a:pt x="35181" y="13705"/>
                        <a:pt x="28005" y="13705"/>
                      </a:cubicBezTo>
                      <a:close/>
                      <a:moveTo>
                        <a:pt x="28031" y="0"/>
                      </a:moveTo>
                      <a:cubicBezTo>
                        <a:pt x="42655" y="0"/>
                        <a:pt x="56061" y="12192"/>
                        <a:pt x="56061" y="28040"/>
                      </a:cubicBezTo>
                      <a:cubicBezTo>
                        <a:pt x="56061" y="42670"/>
                        <a:pt x="42655" y="56080"/>
                        <a:pt x="28031" y="56080"/>
                      </a:cubicBezTo>
                      <a:cubicBezTo>
                        <a:pt x="12187" y="56080"/>
                        <a:pt x="0" y="42670"/>
                        <a:pt x="0" y="28040"/>
                      </a:cubicBezTo>
                      <a:cubicBezTo>
                        <a:pt x="0" y="12192"/>
                        <a:pt x="12187" y="0"/>
                        <a:pt x="280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33E59F15-3B54-8840-86B7-C518FD715009}"/>
                    </a:ext>
                  </a:extLst>
                </p:cNvPr>
                <p:cNvSpPr/>
                <p:nvPr/>
              </p:nvSpPr>
              <p:spPr>
                <a:xfrm>
                  <a:off x="11137378" y="8301134"/>
                  <a:ext cx="205556" cy="12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11">
                      <a:moveTo>
                        <a:pt x="161" y="11"/>
                      </a:moveTo>
                      <a:lnTo>
                        <a:pt x="5" y="11"/>
                      </a:lnTo>
                      <a:cubicBezTo>
                        <a:pt x="2" y="11"/>
                        <a:pt x="0" y="9"/>
                        <a:pt x="0" y="6"/>
                      </a:cubicBezTo>
                      <a:cubicBezTo>
                        <a:pt x="0" y="3"/>
                        <a:pt x="2" y="0"/>
                        <a:pt x="5" y="0"/>
                      </a:cubicBezTo>
                      <a:lnTo>
                        <a:pt x="161" y="0"/>
                      </a:lnTo>
                      <a:cubicBezTo>
                        <a:pt x="164" y="0"/>
                        <a:pt x="166" y="3"/>
                        <a:pt x="166" y="6"/>
                      </a:cubicBezTo>
                      <a:cubicBezTo>
                        <a:pt x="166" y="9"/>
                        <a:pt x="164" y="11"/>
                        <a:pt x="161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42B361CF-0048-DE45-B666-43BEB65F243B}"/>
                    </a:ext>
                  </a:extLst>
                </p:cNvPr>
                <p:cNvSpPr/>
                <p:nvPr/>
              </p:nvSpPr>
              <p:spPr>
                <a:xfrm>
                  <a:off x="10667718" y="8117938"/>
                  <a:ext cx="797307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1" h="101">
                      <a:moveTo>
                        <a:pt x="589" y="0"/>
                      </a:moveTo>
                      <a:cubicBezTo>
                        <a:pt x="617" y="0"/>
                        <a:pt x="641" y="22"/>
                        <a:pt x="641" y="51"/>
                      </a:cubicBezTo>
                      <a:cubicBezTo>
                        <a:pt x="641" y="79"/>
                        <a:pt x="617" y="101"/>
                        <a:pt x="589" y="101"/>
                      </a:cubicBezTo>
                      <a:lnTo>
                        <a:pt x="0" y="10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3" name="Freeform 932">
                  <a:extLst>
                    <a:ext uri="{FF2B5EF4-FFF2-40B4-BE49-F238E27FC236}">
                      <a16:creationId xmlns:a16="http://schemas.microsoft.com/office/drawing/2014/main" id="{807B2DBF-A676-3144-98E6-F4F4B92489E4}"/>
                    </a:ext>
                  </a:extLst>
                </p:cNvPr>
                <p:cNvSpPr/>
                <p:nvPr/>
              </p:nvSpPr>
              <p:spPr>
                <a:xfrm>
                  <a:off x="10661489" y="8110460"/>
                  <a:ext cx="808519" cy="139578"/>
                </a:xfrm>
                <a:custGeom>
                  <a:avLst/>
                  <a:gdLst>
                    <a:gd name="connsiteX0" fmla="*/ 13704 w 808519"/>
                    <a:gd name="connsiteY0" fmla="*/ 13709 h 139578"/>
                    <a:gd name="connsiteX1" fmla="*/ 13704 w 808519"/>
                    <a:gd name="connsiteY1" fmla="*/ 125870 h 139578"/>
                    <a:gd name="connsiteX2" fmla="*/ 738846 w 808519"/>
                    <a:gd name="connsiteY2" fmla="*/ 125870 h 139578"/>
                    <a:gd name="connsiteX3" fmla="*/ 796061 w 808519"/>
                    <a:gd name="connsiteY3" fmla="*/ 70406 h 139578"/>
                    <a:gd name="connsiteX4" fmla="*/ 738846 w 808519"/>
                    <a:gd name="connsiteY4" fmla="*/ 13709 h 139578"/>
                    <a:gd name="connsiteX5" fmla="*/ 6219 w 808519"/>
                    <a:gd name="connsiteY5" fmla="*/ 0 h 139578"/>
                    <a:gd name="connsiteX6" fmla="*/ 738862 w 808519"/>
                    <a:gd name="connsiteY6" fmla="*/ 0 h 139578"/>
                    <a:gd name="connsiteX7" fmla="*/ 808519 w 808519"/>
                    <a:gd name="connsiteY7" fmla="*/ 70407 h 139578"/>
                    <a:gd name="connsiteX8" fmla="*/ 738862 w 808519"/>
                    <a:gd name="connsiteY8" fmla="*/ 139578 h 139578"/>
                    <a:gd name="connsiteX9" fmla="*/ 6219 w 808519"/>
                    <a:gd name="connsiteY9" fmla="*/ 139578 h 139578"/>
                    <a:gd name="connsiteX10" fmla="*/ 0 w 808519"/>
                    <a:gd name="connsiteY10" fmla="*/ 132167 h 139578"/>
                    <a:gd name="connsiteX11" fmla="*/ 0 w 808519"/>
                    <a:gd name="connsiteY11" fmla="*/ 7411 h 139578"/>
                    <a:gd name="connsiteX12" fmla="*/ 6219 w 808519"/>
                    <a:gd name="connsiteY12" fmla="*/ 0 h 13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8519" h="139578">
                      <a:moveTo>
                        <a:pt x="13704" y="13709"/>
                      </a:moveTo>
                      <a:lnTo>
                        <a:pt x="13704" y="125870"/>
                      </a:lnTo>
                      <a:lnTo>
                        <a:pt x="738846" y="125870"/>
                      </a:lnTo>
                      <a:cubicBezTo>
                        <a:pt x="769941" y="125870"/>
                        <a:pt x="796061" y="101219"/>
                        <a:pt x="796061" y="70406"/>
                      </a:cubicBezTo>
                      <a:cubicBezTo>
                        <a:pt x="796061" y="39593"/>
                        <a:pt x="769941" y="13709"/>
                        <a:pt x="738846" y="13709"/>
                      </a:cubicBezTo>
                      <a:close/>
                      <a:moveTo>
                        <a:pt x="6219" y="0"/>
                      </a:moveTo>
                      <a:lnTo>
                        <a:pt x="738862" y="0"/>
                      </a:lnTo>
                      <a:cubicBezTo>
                        <a:pt x="777422" y="0"/>
                        <a:pt x="808519" y="32116"/>
                        <a:pt x="808519" y="70407"/>
                      </a:cubicBezTo>
                      <a:cubicBezTo>
                        <a:pt x="808519" y="108698"/>
                        <a:pt x="777422" y="139578"/>
                        <a:pt x="738862" y="139578"/>
                      </a:cubicBezTo>
                      <a:lnTo>
                        <a:pt x="6219" y="139578"/>
                      </a:lnTo>
                      <a:cubicBezTo>
                        <a:pt x="2488" y="139578"/>
                        <a:pt x="0" y="137108"/>
                        <a:pt x="0" y="132167"/>
                      </a:cubicBezTo>
                      <a:lnTo>
                        <a:pt x="0" y="7411"/>
                      </a:lnTo>
                      <a:cubicBezTo>
                        <a:pt x="0" y="3706"/>
                        <a:pt x="2488" y="0"/>
                        <a:pt x="62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69D0F125-54B3-2F43-9C98-633DEA878086}"/>
                    </a:ext>
                  </a:extLst>
                </p:cNvPr>
                <p:cNvSpPr/>
                <p:nvPr/>
              </p:nvSpPr>
              <p:spPr>
                <a:xfrm>
                  <a:off x="10439738" y="8117938"/>
                  <a:ext cx="654041" cy="124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6" h="101">
                      <a:moveTo>
                        <a:pt x="475" y="0"/>
                      </a:moveTo>
                      <a:cubicBezTo>
                        <a:pt x="503" y="0"/>
                        <a:pt x="526" y="22"/>
                        <a:pt x="526" y="51"/>
                      </a:cubicBezTo>
                      <a:cubicBezTo>
                        <a:pt x="526" y="79"/>
                        <a:pt x="503" y="101"/>
                        <a:pt x="475" y="101"/>
                      </a:cubicBezTo>
                      <a:lnTo>
                        <a:pt x="0" y="10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4" name="Freeform 933">
                  <a:extLst>
                    <a:ext uri="{FF2B5EF4-FFF2-40B4-BE49-F238E27FC236}">
                      <a16:creationId xmlns:a16="http://schemas.microsoft.com/office/drawing/2014/main" id="{FA8C00E1-40D6-2446-9A67-9F510CF23C6C}"/>
                    </a:ext>
                  </a:extLst>
                </p:cNvPr>
                <p:cNvSpPr/>
                <p:nvPr/>
              </p:nvSpPr>
              <p:spPr>
                <a:xfrm>
                  <a:off x="10433509" y="8110460"/>
                  <a:ext cx="666499" cy="139578"/>
                </a:xfrm>
                <a:custGeom>
                  <a:avLst/>
                  <a:gdLst>
                    <a:gd name="connsiteX0" fmla="*/ 13704 w 666499"/>
                    <a:gd name="connsiteY0" fmla="*/ 13709 h 139578"/>
                    <a:gd name="connsiteX1" fmla="*/ 13704 w 666499"/>
                    <a:gd name="connsiteY1" fmla="*/ 125870 h 139578"/>
                    <a:gd name="connsiteX2" fmla="*/ 596846 w 666499"/>
                    <a:gd name="connsiteY2" fmla="*/ 125870 h 139578"/>
                    <a:gd name="connsiteX3" fmla="*/ 654041 w 666499"/>
                    <a:gd name="connsiteY3" fmla="*/ 70406 h 139578"/>
                    <a:gd name="connsiteX4" fmla="*/ 596846 w 666499"/>
                    <a:gd name="connsiteY4" fmla="*/ 13709 h 139578"/>
                    <a:gd name="connsiteX5" fmla="*/ 6217 w 666499"/>
                    <a:gd name="connsiteY5" fmla="*/ 0 h 139578"/>
                    <a:gd name="connsiteX6" fmla="*/ 596865 w 666499"/>
                    <a:gd name="connsiteY6" fmla="*/ 0 h 139578"/>
                    <a:gd name="connsiteX7" fmla="*/ 666499 w 666499"/>
                    <a:gd name="connsiteY7" fmla="*/ 70407 h 139578"/>
                    <a:gd name="connsiteX8" fmla="*/ 596865 w 666499"/>
                    <a:gd name="connsiteY8" fmla="*/ 139578 h 139578"/>
                    <a:gd name="connsiteX9" fmla="*/ 6217 w 666499"/>
                    <a:gd name="connsiteY9" fmla="*/ 139578 h 139578"/>
                    <a:gd name="connsiteX10" fmla="*/ 0 w 666499"/>
                    <a:gd name="connsiteY10" fmla="*/ 132167 h 139578"/>
                    <a:gd name="connsiteX11" fmla="*/ 0 w 666499"/>
                    <a:gd name="connsiteY11" fmla="*/ 7411 h 139578"/>
                    <a:gd name="connsiteX12" fmla="*/ 6217 w 666499"/>
                    <a:gd name="connsiteY12" fmla="*/ 0 h 13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6499" h="139578">
                      <a:moveTo>
                        <a:pt x="13704" y="13709"/>
                      </a:moveTo>
                      <a:lnTo>
                        <a:pt x="13704" y="125870"/>
                      </a:lnTo>
                      <a:lnTo>
                        <a:pt x="596846" y="125870"/>
                      </a:lnTo>
                      <a:cubicBezTo>
                        <a:pt x="627930" y="125870"/>
                        <a:pt x="654041" y="101219"/>
                        <a:pt x="654041" y="70406"/>
                      </a:cubicBezTo>
                      <a:cubicBezTo>
                        <a:pt x="654041" y="39593"/>
                        <a:pt x="627930" y="13709"/>
                        <a:pt x="596846" y="13709"/>
                      </a:cubicBezTo>
                      <a:close/>
                      <a:moveTo>
                        <a:pt x="6217" y="0"/>
                      </a:moveTo>
                      <a:lnTo>
                        <a:pt x="596865" y="0"/>
                      </a:lnTo>
                      <a:cubicBezTo>
                        <a:pt x="635412" y="0"/>
                        <a:pt x="666499" y="32116"/>
                        <a:pt x="666499" y="70407"/>
                      </a:cubicBezTo>
                      <a:cubicBezTo>
                        <a:pt x="666499" y="108698"/>
                        <a:pt x="635412" y="139578"/>
                        <a:pt x="596865" y="139578"/>
                      </a:cubicBezTo>
                      <a:lnTo>
                        <a:pt x="6217" y="139578"/>
                      </a:lnTo>
                      <a:cubicBezTo>
                        <a:pt x="2487" y="139578"/>
                        <a:pt x="0" y="137108"/>
                        <a:pt x="0" y="132167"/>
                      </a:cubicBezTo>
                      <a:lnTo>
                        <a:pt x="0" y="7411"/>
                      </a:lnTo>
                      <a:cubicBezTo>
                        <a:pt x="0" y="3706"/>
                        <a:pt x="2487" y="0"/>
                        <a:pt x="62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5DB55861-4A01-FC47-8D75-95416A793D71}"/>
                    </a:ext>
                  </a:extLst>
                </p:cNvPr>
                <p:cNvSpPr/>
                <p:nvPr/>
              </p:nvSpPr>
              <p:spPr>
                <a:xfrm>
                  <a:off x="10439738" y="8150340"/>
                  <a:ext cx="589259" cy="61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4" h="50">
                      <a:moveTo>
                        <a:pt x="449" y="50"/>
                      </a:moveTo>
                      <a:cubicBezTo>
                        <a:pt x="463" y="50"/>
                        <a:pt x="474" y="39"/>
                        <a:pt x="474" y="25"/>
                      </a:cubicBezTo>
                      <a:cubicBezTo>
                        <a:pt x="474" y="11"/>
                        <a:pt x="463" y="0"/>
                        <a:pt x="449" y="0"/>
                      </a:cubicBezTo>
                      <a:lnTo>
                        <a:pt x="0" y="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5" name="Freeform 934">
                  <a:extLst>
                    <a:ext uri="{FF2B5EF4-FFF2-40B4-BE49-F238E27FC236}">
                      <a16:creationId xmlns:a16="http://schemas.microsoft.com/office/drawing/2014/main" id="{27846825-5DD2-1142-BDCE-48C382BBD1C1}"/>
                    </a:ext>
                  </a:extLst>
                </p:cNvPr>
                <p:cNvSpPr/>
                <p:nvPr/>
              </p:nvSpPr>
              <p:spPr>
                <a:xfrm>
                  <a:off x="10433509" y="8142862"/>
                  <a:ext cx="601717" cy="74774"/>
                </a:xfrm>
                <a:custGeom>
                  <a:avLst/>
                  <a:gdLst>
                    <a:gd name="connsiteX0" fmla="*/ 13704 w 601717"/>
                    <a:gd name="connsiteY0" fmla="*/ 13709 h 74774"/>
                    <a:gd name="connsiteX1" fmla="*/ 13704 w 601717"/>
                    <a:gd name="connsiteY1" fmla="*/ 62312 h 74774"/>
                    <a:gd name="connsiteX2" fmla="*/ 564398 w 601717"/>
                    <a:gd name="connsiteY2" fmla="*/ 62312 h 74774"/>
                    <a:gd name="connsiteX3" fmla="*/ 589260 w 601717"/>
                    <a:gd name="connsiteY3" fmla="*/ 38011 h 74774"/>
                    <a:gd name="connsiteX4" fmla="*/ 564398 w 601717"/>
                    <a:gd name="connsiteY4" fmla="*/ 13709 h 74774"/>
                    <a:gd name="connsiteX5" fmla="*/ 6216 w 601717"/>
                    <a:gd name="connsiteY5" fmla="*/ 0 h 74774"/>
                    <a:gd name="connsiteX6" fmla="*/ 564421 w 601717"/>
                    <a:gd name="connsiteY6" fmla="*/ 0 h 74774"/>
                    <a:gd name="connsiteX7" fmla="*/ 601717 w 601717"/>
                    <a:gd name="connsiteY7" fmla="*/ 38000 h 74774"/>
                    <a:gd name="connsiteX8" fmla="*/ 564421 w 601717"/>
                    <a:gd name="connsiteY8" fmla="*/ 74774 h 74774"/>
                    <a:gd name="connsiteX9" fmla="*/ 6216 w 601717"/>
                    <a:gd name="connsiteY9" fmla="*/ 74774 h 74774"/>
                    <a:gd name="connsiteX10" fmla="*/ 0 w 601717"/>
                    <a:gd name="connsiteY10" fmla="*/ 68645 h 74774"/>
                    <a:gd name="connsiteX11" fmla="*/ 0 w 601717"/>
                    <a:gd name="connsiteY11" fmla="*/ 7355 h 74774"/>
                    <a:gd name="connsiteX12" fmla="*/ 6216 w 601717"/>
                    <a:gd name="connsiteY12" fmla="*/ 0 h 7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1717" h="74774">
                      <a:moveTo>
                        <a:pt x="13704" y="13709"/>
                      </a:moveTo>
                      <a:lnTo>
                        <a:pt x="13704" y="62312"/>
                      </a:lnTo>
                      <a:lnTo>
                        <a:pt x="564398" y="62312"/>
                      </a:lnTo>
                      <a:cubicBezTo>
                        <a:pt x="578072" y="62312"/>
                        <a:pt x="589260" y="51377"/>
                        <a:pt x="589260" y="38011"/>
                      </a:cubicBezTo>
                      <a:cubicBezTo>
                        <a:pt x="589260" y="24645"/>
                        <a:pt x="578072" y="13709"/>
                        <a:pt x="564398" y="13709"/>
                      </a:cubicBezTo>
                      <a:close/>
                      <a:moveTo>
                        <a:pt x="6216" y="0"/>
                      </a:moveTo>
                      <a:lnTo>
                        <a:pt x="564421" y="0"/>
                      </a:lnTo>
                      <a:cubicBezTo>
                        <a:pt x="585555" y="0"/>
                        <a:pt x="601717" y="17161"/>
                        <a:pt x="601717" y="38000"/>
                      </a:cubicBezTo>
                      <a:cubicBezTo>
                        <a:pt x="601717" y="58839"/>
                        <a:pt x="585555" y="74774"/>
                        <a:pt x="564421" y="74774"/>
                      </a:cubicBezTo>
                      <a:lnTo>
                        <a:pt x="6216" y="74774"/>
                      </a:lnTo>
                      <a:cubicBezTo>
                        <a:pt x="2486" y="74774"/>
                        <a:pt x="0" y="72323"/>
                        <a:pt x="0" y="68645"/>
                      </a:cubicBezTo>
                      <a:lnTo>
                        <a:pt x="0" y="7355"/>
                      </a:lnTo>
                      <a:cubicBezTo>
                        <a:pt x="0" y="2452"/>
                        <a:pt x="2486" y="0"/>
                        <a:pt x="62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5AEBAF61-6C33-7E4B-805E-5C65316EE77D}"/>
                    </a:ext>
                  </a:extLst>
                </p:cNvPr>
                <p:cNvSpPr/>
                <p:nvPr/>
              </p:nvSpPr>
              <p:spPr>
                <a:xfrm>
                  <a:off x="11372833" y="8159063"/>
                  <a:ext cx="42357" cy="423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" h="35">
                      <a:moveTo>
                        <a:pt x="0" y="18"/>
                      </a:moveTo>
                      <a:cubicBezTo>
                        <a:pt x="0" y="28"/>
                        <a:pt x="8" y="35"/>
                        <a:pt x="18" y="35"/>
                      </a:cubicBezTo>
                      <a:cubicBezTo>
                        <a:pt x="27" y="35"/>
                        <a:pt x="35" y="28"/>
                        <a:pt x="35" y="18"/>
                      </a:cubicBezTo>
                      <a:cubicBezTo>
                        <a:pt x="35" y="8"/>
                        <a:pt x="27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6" name="Freeform 935">
                  <a:extLst>
                    <a:ext uri="{FF2B5EF4-FFF2-40B4-BE49-F238E27FC236}">
                      <a16:creationId xmlns:a16="http://schemas.microsoft.com/office/drawing/2014/main" id="{593E7505-D4AD-F848-83A7-BACD33CABBDE}"/>
                    </a:ext>
                  </a:extLst>
                </p:cNvPr>
                <p:cNvSpPr/>
                <p:nvPr/>
              </p:nvSpPr>
              <p:spPr>
                <a:xfrm>
                  <a:off x="11366607" y="8152832"/>
                  <a:ext cx="56061" cy="56080"/>
                </a:xfrm>
                <a:custGeom>
                  <a:avLst/>
                  <a:gdLst>
                    <a:gd name="connsiteX0" fmla="*/ 28005 w 56061"/>
                    <a:gd name="connsiteY0" fmla="*/ 12463 h 56080"/>
                    <a:gd name="connsiteX1" fmla="*/ 12458 w 56061"/>
                    <a:gd name="connsiteY1" fmla="*/ 28016 h 56080"/>
                    <a:gd name="connsiteX2" fmla="*/ 28005 w 56061"/>
                    <a:gd name="connsiteY2" fmla="*/ 42373 h 56080"/>
                    <a:gd name="connsiteX3" fmla="*/ 42357 w 56061"/>
                    <a:gd name="connsiteY3" fmla="*/ 28016 h 56080"/>
                    <a:gd name="connsiteX4" fmla="*/ 28005 w 56061"/>
                    <a:gd name="connsiteY4" fmla="*/ 12463 h 56080"/>
                    <a:gd name="connsiteX5" fmla="*/ 28031 w 56061"/>
                    <a:gd name="connsiteY5" fmla="*/ 0 h 56080"/>
                    <a:gd name="connsiteX6" fmla="*/ 56061 w 56061"/>
                    <a:gd name="connsiteY6" fmla="*/ 28040 h 56080"/>
                    <a:gd name="connsiteX7" fmla="*/ 28031 w 56061"/>
                    <a:gd name="connsiteY7" fmla="*/ 56080 h 56080"/>
                    <a:gd name="connsiteX8" fmla="*/ 0 w 56061"/>
                    <a:gd name="connsiteY8" fmla="*/ 28040 h 56080"/>
                    <a:gd name="connsiteX9" fmla="*/ 28031 w 56061"/>
                    <a:gd name="connsiteY9" fmla="*/ 0 h 5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061" h="56080">
                      <a:moveTo>
                        <a:pt x="28005" y="12463"/>
                      </a:moveTo>
                      <a:cubicBezTo>
                        <a:pt x="19634" y="12463"/>
                        <a:pt x="12458" y="19642"/>
                        <a:pt x="12458" y="28016"/>
                      </a:cubicBezTo>
                      <a:cubicBezTo>
                        <a:pt x="12458" y="35195"/>
                        <a:pt x="19634" y="42373"/>
                        <a:pt x="28005" y="42373"/>
                      </a:cubicBezTo>
                      <a:cubicBezTo>
                        <a:pt x="35181" y="42373"/>
                        <a:pt x="42357" y="35195"/>
                        <a:pt x="42357" y="28016"/>
                      </a:cubicBezTo>
                      <a:cubicBezTo>
                        <a:pt x="42357" y="19642"/>
                        <a:pt x="35181" y="12463"/>
                        <a:pt x="28005" y="12463"/>
                      </a:cubicBezTo>
                      <a:close/>
                      <a:moveTo>
                        <a:pt x="28031" y="0"/>
                      </a:moveTo>
                      <a:cubicBezTo>
                        <a:pt x="42655" y="0"/>
                        <a:pt x="56061" y="12192"/>
                        <a:pt x="56061" y="28040"/>
                      </a:cubicBezTo>
                      <a:cubicBezTo>
                        <a:pt x="56061" y="43889"/>
                        <a:pt x="42655" y="56080"/>
                        <a:pt x="28031" y="56080"/>
                      </a:cubicBezTo>
                      <a:cubicBezTo>
                        <a:pt x="12187" y="56080"/>
                        <a:pt x="0" y="43889"/>
                        <a:pt x="0" y="28040"/>
                      </a:cubicBezTo>
                      <a:cubicBezTo>
                        <a:pt x="0" y="12192"/>
                        <a:pt x="12187" y="0"/>
                        <a:pt x="280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22C072DE-8B5B-594B-AB81-B5192864FCE4}"/>
                    </a:ext>
                  </a:extLst>
                </p:cNvPr>
                <p:cNvSpPr/>
                <p:nvPr/>
              </p:nvSpPr>
              <p:spPr>
                <a:xfrm>
                  <a:off x="11137378" y="8175264"/>
                  <a:ext cx="205556" cy="11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10">
                      <a:moveTo>
                        <a:pt x="161" y="10"/>
                      </a:moveTo>
                      <a:lnTo>
                        <a:pt x="5" y="10"/>
                      </a:ln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lnTo>
                        <a:pt x="161" y="0"/>
                      </a:lnTo>
                      <a:cubicBezTo>
                        <a:pt x="164" y="0"/>
                        <a:pt x="166" y="2"/>
                        <a:pt x="166" y="5"/>
                      </a:cubicBezTo>
                      <a:cubicBezTo>
                        <a:pt x="166" y="8"/>
                        <a:pt x="164" y="10"/>
                        <a:pt x="161" y="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8" name="Group 977">
                <a:extLst>
                  <a:ext uri="{FF2B5EF4-FFF2-40B4-BE49-F238E27FC236}">
                    <a16:creationId xmlns:a16="http://schemas.microsoft.com/office/drawing/2014/main" id="{21BB291C-0F18-D545-ADB8-279FADA936EB}"/>
                  </a:ext>
                </a:extLst>
              </p:cNvPr>
              <p:cNvGrpSpPr/>
              <p:nvPr/>
            </p:nvGrpSpPr>
            <p:grpSpPr>
              <a:xfrm>
                <a:off x="6570309" y="7005055"/>
                <a:ext cx="5138887" cy="1668701"/>
                <a:chOff x="6570309" y="7005055"/>
                <a:chExt cx="5138887" cy="1668701"/>
              </a:xfrm>
            </p:grpSpPr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66AC7882-8C01-E544-8275-246DECF991A5}"/>
                    </a:ext>
                  </a:extLst>
                </p:cNvPr>
                <p:cNvSpPr/>
                <p:nvPr/>
              </p:nvSpPr>
              <p:spPr>
                <a:xfrm>
                  <a:off x="6575292" y="8515485"/>
                  <a:ext cx="5126429" cy="1520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16" h="123">
                      <a:moveTo>
                        <a:pt x="4061" y="123"/>
                      </a:moveTo>
                      <a:lnTo>
                        <a:pt x="56" y="123"/>
                      </a:lnTo>
                      <a:cubicBezTo>
                        <a:pt x="25" y="123"/>
                        <a:pt x="0" y="99"/>
                        <a:pt x="0" y="68"/>
                      </a:cubicBezTo>
                      <a:lnTo>
                        <a:pt x="0" y="55"/>
                      </a:lnTo>
                      <a:cubicBezTo>
                        <a:pt x="0" y="25"/>
                        <a:pt x="25" y="0"/>
                        <a:pt x="56" y="0"/>
                      </a:cubicBezTo>
                      <a:lnTo>
                        <a:pt x="4061" y="0"/>
                      </a:lnTo>
                      <a:cubicBezTo>
                        <a:pt x="4092" y="0"/>
                        <a:pt x="4116" y="25"/>
                        <a:pt x="4116" y="55"/>
                      </a:cubicBezTo>
                      <a:lnTo>
                        <a:pt x="4116" y="68"/>
                      </a:lnTo>
                      <a:cubicBezTo>
                        <a:pt x="4116" y="99"/>
                        <a:pt x="4092" y="123"/>
                        <a:pt x="4061" y="1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7" name="Freeform 936">
                  <a:extLst>
                    <a:ext uri="{FF2B5EF4-FFF2-40B4-BE49-F238E27FC236}">
                      <a16:creationId xmlns:a16="http://schemas.microsoft.com/office/drawing/2014/main" id="{D1E1D485-FADA-6740-BD24-E2C34248DFB6}"/>
                    </a:ext>
                  </a:extLst>
                </p:cNvPr>
                <p:cNvSpPr/>
                <p:nvPr/>
              </p:nvSpPr>
              <p:spPr>
                <a:xfrm>
                  <a:off x="6570309" y="8509254"/>
                  <a:ext cx="5138887" cy="164502"/>
                </a:xfrm>
                <a:custGeom>
                  <a:avLst/>
                  <a:gdLst>
                    <a:gd name="connsiteX0" fmla="*/ 82206 w 5138887"/>
                    <a:gd name="connsiteY0" fmla="*/ 13708 h 164502"/>
                    <a:gd name="connsiteX1" fmla="*/ 12458 w 5138887"/>
                    <a:gd name="connsiteY1" fmla="*/ 82874 h 164502"/>
                    <a:gd name="connsiteX2" fmla="*/ 82206 w 5138887"/>
                    <a:gd name="connsiteY2" fmla="*/ 152039 h 164502"/>
                    <a:gd name="connsiteX3" fmla="*/ 5055437 w 5138887"/>
                    <a:gd name="connsiteY3" fmla="*/ 152039 h 164502"/>
                    <a:gd name="connsiteX4" fmla="*/ 5125184 w 5138887"/>
                    <a:gd name="connsiteY4" fmla="*/ 82874 h 164502"/>
                    <a:gd name="connsiteX5" fmla="*/ 5055437 w 5138887"/>
                    <a:gd name="connsiteY5" fmla="*/ 13708 h 164502"/>
                    <a:gd name="connsiteX6" fmla="*/ 82203 w 5138887"/>
                    <a:gd name="connsiteY6" fmla="*/ 0 h 164502"/>
                    <a:gd name="connsiteX7" fmla="*/ 5055439 w 5138887"/>
                    <a:gd name="connsiteY7" fmla="*/ 0 h 164502"/>
                    <a:gd name="connsiteX8" fmla="*/ 5138887 w 5138887"/>
                    <a:gd name="connsiteY8" fmla="*/ 82869 h 164502"/>
                    <a:gd name="connsiteX9" fmla="*/ 5055439 w 5138887"/>
                    <a:gd name="connsiteY9" fmla="*/ 164502 h 164502"/>
                    <a:gd name="connsiteX10" fmla="*/ 82203 w 5138887"/>
                    <a:gd name="connsiteY10" fmla="*/ 164502 h 164502"/>
                    <a:gd name="connsiteX11" fmla="*/ 0 w 5138887"/>
                    <a:gd name="connsiteY11" fmla="*/ 82869 h 164502"/>
                    <a:gd name="connsiteX12" fmla="*/ 82203 w 5138887"/>
                    <a:gd name="connsiteY12" fmla="*/ 0 h 164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38887" h="164502">
                      <a:moveTo>
                        <a:pt x="82206" y="13708"/>
                      </a:moveTo>
                      <a:cubicBezTo>
                        <a:pt x="43595" y="13708"/>
                        <a:pt x="12458" y="44585"/>
                        <a:pt x="12458" y="82874"/>
                      </a:cubicBezTo>
                      <a:cubicBezTo>
                        <a:pt x="12458" y="121162"/>
                        <a:pt x="43595" y="152039"/>
                        <a:pt x="82206" y="152039"/>
                      </a:cubicBezTo>
                      <a:lnTo>
                        <a:pt x="5055437" y="152039"/>
                      </a:lnTo>
                      <a:cubicBezTo>
                        <a:pt x="5094047" y="152039"/>
                        <a:pt x="5125184" y="121162"/>
                        <a:pt x="5125184" y="82874"/>
                      </a:cubicBezTo>
                      <a:cubicBezTo>
                        <a:pt x="5125184" y="44585"/>
                        <a:pt x="5094047" y="13708"/>
                        <a:pt x="5055437" y="13708"/>
                      </a:cubicBezTo>
                      <a:close/>
                      <a:moveTo>
                        <a:pt x="82203" y="0"/>
                      </a:moveTo>
                      <a:lnTo>
                        <a:pt x="5055439" y="0"/>
                      </a:lnTo>
                      <a:cubicBezTo>
                        <a:pt x="5101523" y="0"/>
                        <a:pt x="5138887" y="37106"/>
                        <a:pt x="5138887" y="82869"/>
                      </a:cubicBezTo>
                      <a:cubicBezTo>
                        <a:pt x="5138887" y="128633"/>
                        <a:pt x="5101523" y="164502"/>
                        <a:pt x="5055439" y="164502"/>
                      </a:cubicBezTo>
                      <a:lnTo>
                        <a:pt x="82203" y="164502"/>
                      </a:lnTo>
                      <a:cubicBezTo>
                        <a:pt x="36119" y="164502"/>
                        <a:pt x="0" y="128633"/>
                        <a:pt x="0" y="82869"/>
                      </a:cubicBezTo>
                      <a:cubicBezTo>
                        <a:pt x="0" y="37106"/>
                        <a:pt x="36119" y="0"/>
                        <a:pt x="822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F9204DA8-04C3-5143-A152-8B97743D242C}"/>
                    </a:ext>
                  </a:extLst>
                </p:cNvPr>
                <p:cNvSpPr/>
                <p:nvPr/>
              </p:nvSpPr>
              <p:spPr>
                <a:xfrm>
                  <a:off x="8473879" y="7012532"/>
                  <a:ext cx="2298486" cy="12898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46" h="1036">
                      <a:moveTo>
                        <a:pt x="1633" y="923"/>
                      </a:moveTo>
                      <a:lnTo>
                        <a:pt x="1842" y="139"/>
                      </a:lnTo>
                      <a:cubicBezTo>
                        <a:pt x="1862" y="69"/>
                        <a:pt x="1808" y="0"/>
                        <a:pt x="1735" y="0"/>
                      </a:cubicBezTo>
                      <a:lnTo>
                        <a:pt x="360" y="0"/>
                      </a:lnTo>
                      <a:cubicBezTo>
                        <a:pt x="291" y="0"/>
                        <a:pt x="230" y="46"/>
                        <a:pt x="213" y="113"/>
                      </a:cubicBezTo>
                      <a:lnTo>
                        <a:pt x="4" y="896"/>
                      </a:lnTo>
                      <a:cubicBezTo>
                        <a:pt x="-15" y="966"/>
                        <a:pt x="38" y="1036"/>
                        <a:pt x="111" y="1036"/>
                      </a:cubicBezTo>
                      <a:lnTo>
                        <a:pt x="1485" y="1036"/>
                      </a:lnTo>
                      <a:cubicBezTo>
                        <a:pt x="1554" y="1036"/>
                        <a:pt x="1615" y="990"/>
                        <a:pt x="1633" y="9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690C3D9A-A385-8448-98E4-58CF0AAD4FEB}"/>
                    </a:ext>
                  </a:extLst>
                </p:cNvPr>
                <p:cNvSpPr/>
                <p:nvPr/>
              </p:nvSpPr>
              <p:spPr>
                <a:xfrm>
                  <a:off x="8465859" y="7005055"/>
                  <a:ext cx="2311808" cy="1304802"/>
                </a:xfrm>
                <a:custGeom>
                  <a:avLst/>
                  <a:gdLst>
                    <a:gd name="connsiteX0" fmla="*/ 456264 w 2311808"/>
                    <a:gd name="connsiteY0" fmla="*/ 13709 h 1304802"/>
                    <a:gd name="connsiteX1" fmla="*/ 279458 w 2311808"/>
                    <a:gd name="connsiteY1" fmla="*/ 149416 h 1304802"/>
                    <a:gd name="connsiteX2" fmla="*/ 19229 w 2311808"/>
                    <a:gd name="connsiteY2" fmla="*/ 1124260 h 1304802"/>
                    <a:gd name="connsiteX3" fmla="*/ 41641 w 2311808"/>
                    <a:gd name="connsiteY3" fmla="*/ 1240046 h 1304802"/>
                    <a:gd name="connsiteX4" fmla="*/ 146231 w 2311808"/>
                    <a:gd name="connsiteY4" fmla="*/ 1291091 h 1304802"/>
                    <a:gd name="connsiteX5" fmla="*/ 1857017 w 2311808"/>
                    <a:gd name="connsiteY5" fmla="*/ 1291091 h 1304802"/>
                    <a:gd name="connsiteX6" fmla="*/ 2035068 w 2311808"/>
                    <a:gd name="connsiteY6" fmla="*/ 1155385 h 1304802"/>
                    <a:gd name="connsiteX7" fmla="*/ 2295297 w 2311808"/>
                    <a:gd name="connsiteY7" fmla="*/ 179296 h 1304802"/>
                    <a:gd name="connsiteX8" fmla="*/ 2272885 w 2311808"/>
                    <a:gd name="connsiteY8" fmla="*/ 64755 h 1304802"/>
                    <a:gd name="connsiteX9" fmla="*/ 2168295 w 2311808"/>
                    <a:gd name="connsiteY9" fmla="*/ 13709 h 1304802"/>
                    <a:gd name="connsiteX10" fmla="*/ 455014 w 2311808"/>
                    <a:gd name="connsiteY10" fmla="*/ 0 h 1304802"/>
                    <a:gd name="connsiteX11" fmla="*/ 2167055 w 2311808"/>
                    <a:gd name="connsiteY11" fmla="*/ 0 h 1304802"/>
                    <a:gd name="connsiteX12" fmla="*/ 2281606 w 2311808"/>
                    <a:gd name="connsiteY12" fmla="*/ 57272 h 1304802"/>
                    <a:gd name="connsiteX13" fmla="*/ 2306509 w 2311808"/>
                    <a:gd name="connsiteY13" fmla="*/ 183021 h 1304802"/>
                    <a:gd name="connsiteX14" fmla="*/ 2046278 w 2311808"/>
                    <a:gd name="connsiteY14" fmla="*/ 1157887 h 1304802"/>
                    <a:gd name="connsiteX15" fmla="*/ 1855775 w 2311808"/>
                    <a:gd name="connsiteY15" fmla="*/ 1304802 h 1304802"/>
                    <a:gd name="connsiteX16" fmla="*/ 144979 w 2311808"/>
                    <a:gd name="connsiteY16" fmla="*/ 1304802 h 1304802"/>
                    <a:gd name="connsiteX17" fmla="*/ 30428 w 2311808"/>
                    <a:gd name="connsiteY17" fmla="*/ 1247530 h 1304802"/>
                    <a:gd name="connsiteX18" fmla="*/ 5525 w 2311808"/>
                    <a:gd name="connsiteY18" fmla="*/ 1121781 h 1304802"/>
                    <a:gd name="connsiteX19" fmla="*/ 265756 w 2311808"/>
                    <a:gd name="connsiteY19" fmla="*/ 145670 h 1304802"/>
                    <a:gd name="connsiteX20" fmla="*/ 455014 w 2311808"/>
                    <a:gd name="connsiteY20" fmla="*/ 0 h 1304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311808" h="1304802">
                      <a:moveTo>
                        <a:pt x="456264" y="13709"/>
                      </a:moveTo>
                      <a:cubicBezTo>
                        <a:pt x="374087" y="13709"/>
                        <a:pt x="300625" y="69735"/>
                        <a:pt x="279458" y="149416"/>
                      </a:cubicBezTo>
                      <a:lnTo>
                        <a:pt x="19229" y="1124260"/>
                      </a:lnTo>
                      <a:cubicBezTo>
                        <a:pt x="8023" y="1165345"/>
                        <a:pt x="16739" y="1206430"/>
                        <a:pt x="41641" y="1240046"/>
                      </a:cubicBezTo>
                      <a:cubicBezTo>
                        <a:pt x="67789" y="1272416"/>
                        <a:pt x="105142" y="1291091"/>
                        <a:pt x="146231" y="1291091"/>
                      </a:cubicBezTo>
                      <a:lnTo>
                        <a:pt x="1857017" y="1291091"/>
                      </a:lnTo>
                      <a:cubicBezTo>
                        <a:pt x="1940439" y="1291091"/>
                        <a:pt x="2013901" y="1235066"/>
                        <a:pt x="2035068" y="1155385"/>
                      </a:cubicBezTo>
                      <a:lnTo>
                        <a:pt x="2295297" y="179296"/>
                      </a:lnTo>
                      <a:cubicBezTo>
                        <a:pt x="2306503" y="139455"/>
                        <a:pt x="2297787" y="98370"/>
                        <a:pt x="2272885" y="64755"/>
                      </a:cubicBezTo>
                      <a:cubicBezTo>
                        <a:pt x="2247982" y="32384"/>
                        <a:pt x="2209384" y="13709"/>
                        <a:pt x="2168295" y="13709"/>
                      </a:cubicBezTo>
                      <a:close/>
                      <a:moveTo>
                        <a:pt x="455014" y="0"/>
                      </a:moveTo>
                      <a:lnTo>
                        <a:pt x="2167055" y="0"/>
                      </a:lnTo>
                      <a:cubicBezTo>
                        <a:pt x="2211879" y="0"/>
                        <a:pt x="2254213" y="21166"/>
                        <a:pt x="2281606" y="57272"/>
                      </a:cubicBezTo>
                      <a:cubicBezTo>
                        <a:pt x="2308999" y="93378"/>
                        <a:pt x="2318959" y="139445"/>
                        <a:pt x="2306509" y="183021"/>
                      </a:cubicBezTo>
                      <a:lnTo>
                        <a:pt x="2046278" y="1157887"/>
                      </a:lnTo>
                      <a:cubicBezTo>
                        <a:pt x="2023866" y="1243795"/>
                        <a:pt x="1945423" y="1304802"/>
                        <a:pt x="1855775" y="1304802"/>
                      </a:cubicBezTo>
                      <a:lnTo>
                        <a:pt x="144979" y="1304802"/>
                      </a:lnTo>
                      <a:cubicBezTo>
                        <a:pt x="98910" y="1304802"/>
                        <a:pt x="57821" y="1283637"/>
                        <a:pt x="30428" y="1247530"/>
                      </a:cubicBezTo>
                      <a:cubicBezTo>
                        <a:pt x="1790" y="1211424"/>
                        <a:pt x="-6926" y="1165358"/>
                        <a:pt x="5525" y="1121781"/>
                      </a:cubicBezTo>
                      <a:lnTo>
                        <a:pt x="265756" y="145670"/>
                      </a:lnTo>
                      <a:cubicBezTo>
                        <a:pt x="288168" y="59762"/>
                        <a:pt x="366610" y="0"/>
                        <a:pt x="455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72B27BB6-C313-9940-B0A3-E21C3D969DB3}"/>
                    </a:ext>
                  </a:extLst>
                </p:cNvPr>
                <p:cNvSpPr/>
                <p:nvPr/>
              </p:nvSpPr>
              <p:spPr>
                <a:xfrm>
                  <a:off x="9273677" y="7825074"/>
                  <a:ext cx="697643" cy="6866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1" h="552">
                      <a:moveTo>
                        <a:pt x="418" y="19"/>
                      </a:moveTo>
                      <a:lnTo>
                        <a:pt x="559" y="498"/>
                      </a:lnTo>
                      <a:cubicBezTo>
                        <a:pt x="567" y="525"/>
                        <a:pt x="547" y="552"/>
                        <a:pt x="519" y="552"/>
                      </a:cubicBezTo>
                      <a:lnTo>
                        <a:pt x="31" y="552"/>
                      </a:lnTo>
                      <a:cubicBezTo>
                        <a:pt x="13" y="552"/>
                        <a:pt x="0" y="538"/>
                        <a:pt x="0" y="521"/>
                      </a:cubicBezTo>
                      <a:cubicBezTo>
                        <a:pt x="0" y="504"/>
                        <a:pt x="13" y="490"/>
                        <a:pt x="31" y="490"/>
                      </a:cubicBezTo>
                      <a:lnTo>
                        <a:pt x="243" y="490"/>
                      </a:lnTo>
                      <a:cubicBezTo>
                        <a:pt x="264" y="490"/>
                        <a:pt x="278" y="470"/>
                        <a:pt x="273" y="451"/>
                      </a:cubicBezTo>
                      <a:lnTo>
                        <a:pt x="151" y="29"/>
                      </a:lnTo>
                      <a:cubicBezTo>
                        <a:pt x="147" y="14"/>
                        <a:pt x="158" y="0"/>
                        <a:pt x="172" y="0"/>
                      </a:cubicBezTo>
                      <a:lnTo>
                        <a:pt x="394" y="0"/>
                      </a:lnTo>
                      <a:cubicBezTo>
                        <a:pt x="405" y="0"/>
                        <a:pt x="415" y="8"/>
                        <a:pt x="418" y="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CE4E815D-BFC8-EC4A-BF8B-FA8079CFF877}"/>
                    </a:ext>
                  </a:extLst>
                </p:cNvPr>
                <p:cNvSpPr/>
                <p:nvPr/>
              </p:nvSpPr>
              <p:spPr>
                <a:xfrm>
                  <a:off x="9266202" y="7818839"/>
                  <a:ext cx="711813" cy="699135"/>
                </a:xfrm>
                <a:custGeom>
                  <a:avLst/>
                  <a:gdLst>
                    <a:gd name="connsiteX0" fmla="*/ 221373 w 711813"/>
                    <a:gd name="connsiteY0" fmla="*/ 13712 h 699135"/>
                    <a:gd name="connsiteX1" fmla="*/ 205207 w 711813"/>
                    <a:gd name="connsiteY1" fmla="*/ 21176 h 699135"/>
                    <a:gd name="connsiteX2" fmla="*/ 202720 w 711813"/>
                    <a:gd name="connsiteY2" fmla="*/ 39835 h 699135"/>
                    <a:gd name="connsiteX3" fmla="*/ 353187 w 711813"/>
                    <a:gd name="connsiteY3" fmla="*/ 566015 h 699135"/>
                    <a:gd name="connsiteX4" fmla="*/ 345726 w 711813"/>
                    <a:gd name="connsiteY4" fmla="*/ 604577 h 699135"/>
                    <a:gd name="connsiteX5" fmla="*/ 309664 w 711813"/>
                    <a:gd name="connsiteY5" fmla="*/ 623236 h 699135"/>
                    <a:gd name="connsiteX6" fmla="*/ 46036 w 711813"/>
                    <a:gd name="connsiteY6" fmla="*/ 623236 h 699135"/>
                    <a:gd name="connsiteX7" fmla="*/ 13704 w 711813"/>
                    <a:gd name="connsiteY7" fmla="*/ 654334 h 699135"/>
                    <a:gd name="connsiteX8" fmla="*/ 46036 w 711813"/>
                    <a:gd name="connsiteY8" fmla="*/ 686676 h 699135"/>
                    <a:gd name="connsiteX9" fmla="*/ 652877 w 711813"/>
                    <a:gd name="connsiteY9" fmla="*/ 686676 h 699135"/>
                    <a:gd name="connsiteX10" fmla="*/ 688939 w 711813"/>
                    <a:gd name="connsiteY10" fmla="*/ 668017 h 699135"/>
                    <a:gd name="connsiteX11" fmla="*/ 696400 w 711813"/>
                    <a:gd name="connsiteY11" fmla="*/ 628211 h 699135"/>
                    <a:gd name="connsiteX12" fmla="*/ 521063 w 711813"/>
                    <a:gd name="connsiteY12" fmla="*/ 31127 h 699135"/>
                    <a:gd name="connsiteX13" fmla="*/ 497436 w 711813"/>
                    <a:gd name="connsiteY13" fmla="*/ 13712 h 699135"/>
                    <a:gd name="connsiteX14" fmla="*/ 221363 w 711813"/>
                    <a:gd name="connsiteY14" fmla="*/ 0 h 699135"/>
                    <a:gd name="connsiteX15" fmla="*/ 497445 w 711813"/>
                    <a:gd name="connsiteY15" fmla="*/ 0 h 699135"/>
                    <a:gd name="connsiteX16" fmla="*/ 533510 w 711813"/>
                    <a:gd name="connsiteY16" fmla="*/ 27369 h 699135"/>
                    <a:gd name="connsiteX17" fmla="*/ 708860 w 711813"/>
                    <a:gd name="connsiteY17" fmla="*/ 624494 h 699135"/>
                    <a:gd name="connsiteX18" fmla="*/ 698911 w 711813"/>
                    <a:gd name="connsiteY18" fmla="*/ 675499 h 699135"/>
                    <a:gd name="connsiteX19" fmla="*/ 652897 w 711813"/>
                    <a:gd name="connsiteY19" fmla="*/ 699135 h 699135"/>
                    <a:gd name="connsiteX20" fmla="*/ 46014 w 711813"/>
                    <a:gd name="connsiteY20" fmla="*/ 699135 h 699135"/>
                    <a:gd name="connsiteX21" fmla="*/ 0 w 711813"/>
                    <a:gd name="connsiteY21" fmla="*/ 654351 h 699135"/>
                    <a:gd name="connsiteX22" fmla="*/ 46014 w 711813"/>
                    <a:gd name="connsiteY22" fmla="*/ 609566 h 699135"/>
                    <a:gd name="connsiteX23" fmla="*/ 309660 w 711813"/>
                    <a:gd name="connsiteY23" fmla="*/ 609566 h 699135"/>
                    <a:gd name="connsiteX24" fmla="*/ 335776 w 711813"/>
                    <a:gd name="connsiteY24" fmla="*/ 597126 h 699135"/>
                    <a:gd name="connsiteX25" fmla="*/ 339507 w 711813"/>
                    <a:gd name="connsiteY25" fmla="*/ 569758 h 699135"/>
                    <a:gd name="connsiteX26" fmla="*/ 189029 w 711813"/>
                    <a:gd name="connsiteY26" fmla="*/ 43541 h 699135"/>
                    <a:gd name="connsiteX27" fmla="*/ 194004 w 711813"/>
                    <a:gd name="connsiteY27" fmla="*/ 13684 h 699135"/>
                    <a:gd name="connsiteX28" fmla="*/ 221363 w 711813"/>
                    <a:gd name="connsiteY28" fmla="*/ 0 h 69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711813" h="699135">
                      <a:moveTo>
                        <a:pt x="221373" y="13712"/>
                      </a:moveTo>
                      <a:cubicBezTo>
                        <a:pt x="215155" y="13712"/>
                        <a:pt x="210181" y="16200"/>
                        <a:pt x="205207" y="21176"/>
                      </a:cubicBezTo>
                      <a:cubicBezTo>
                        <a:pt x="201477" y="27395"/>
                        <a:pt x="200233" y="33615"/>
                        <a:pt x="202720" y="39835"/>
                      </a:cubicBezTo>
                      <a:lnTo>
                        <a:pt x="353187" y="566015"/>
                      </a:lnTo>
                      <a:cubicBezTo>
                        <a:pt x="356918" y="579698"/>
                        <a:pt x="354430" y="593382"/>
                        <a:pt x="345726" y="604577"/>
                      </a:cubicBezTo>
                      <a:cubicBezTo>
                        <a:pt x="337021" y="615772"/>
                        <a:pt x="323342" y="623236"/>
                        <a:pt x="309664" y="623236"/>
                      </a:cubicBezTo>
                      <a:lnTo>
                        <a:pt x="46036" y="623236"/>
                      </a:lnTo>
                      <a:cubicBezTo>
                        <a:pt x="28626" y="623236"/>
                        <a:pt x="13704" y="636919"/>
                        <a:pt x="13704" y="654334"/>
                      </a:cubicBezTo>
                      <a:cubicBezTo>
                        <a:pt x="13704" y="671749"/>
                        <a:pt x="28626" y="686676"/>
                        <a:pt x="46036" y="686676"/>
                      </a:cubicBezTo>
                      <a:lnTo>
                        <a:pt x="652877" y="686676"/>
                      </a:lnTo>
                      <a:cubicBezTo>
                        <a:pt x="666556" y="686676"/>
                        <a:pt x="680235" y="679212"/>
                        <a:pt x="688939" y="668017"/>
                      </a:cubicBezTo>
                      <a:cubicBezTo>
                        <a:pt x="697644" y="655578"/>
                        <a:pt x="700131" y="641895"/>
                        <a:pt x="696400" y="628211"/>
                      </a:cubicBezTo>
                      <a:lnTo>
                        <a:pt x="521063" y="31127"/>
                      </a:lnTo>
                      <a:cubicBezTo>
                        <a:pt x="518576" y="21176"/>
                        <a:pt x="507384" y="13712"/>
                        <a:pt x="497436" y="13712"/>
                      </a:cubicBezTo>
                      <a:close/>
                      <a:moveTo>
                        <a:pt x="221363" y="0"/>
                      </a:moveTo>
                      <a:lnTo>
                        <a:pt x="497445" y="0"/>
                      </a:lnTo>
                      <a:cubicBezTo>
                        <a:pt x="513612" y="0"/>
                        <a:pt x="528536" y="11196"/>
                        <a:pt x="533510" y="27369"/>
                      </a:cubicBezTo>
                      <a:lnTo>
                        <a:pt x="708860" y="624494"/>
                      </a:lnTo>
                      <a:cubicBezTo>
                        <a:pt x="715078" y="641910"/>
                        <a:pt x="711347" y="660571"/>
                        <a:pt x="698911" y="675499"/>
                      </a:cubicBezTo>
                      <a:cubicBezTo>
                        <a:pt x="687718" y="690427"/>
                        <a:pt x="671551" y="699135"/>
                        <a:pt x="652897" y="699135"/>
                      </a:cubicBezTo>
                      <a:lnTo>
                        <a:pt x="46014" y="699135"/>
                      </a:lnTo>
                      <a:cubicBezTo>
                        <a:pt x="21141" y="699135"/>
                        <a:pt x="0" y="679231"/>
                        <a:pt x="0" y="654351"/>
                      </a:cubicBezTo>
                      <a:cubicBezTo>
                        <a:pt x="0" y="629470"/>
                        <a:pt x="21141" y="609566"/>
                        <a:pt x="46014" y="609566"/>
                      </a:cubicBezTo>
                      <a:lnTo>
                        <a:pt x="309660" y="609566"/>
                      </a:lnTo>
                      <a:cubicBezTo>
                        <a:pt x="319609" y="609566"/>
                        <a:pt x="329558" y="604590"/>
                        <a:pt x="335776" y="597126"/>
                      </a:cubicBezTo>
                      <a:cubicBezTo>
                        <a:pt x="341994" y="588418"/>
                        <a:pt x="343237" y="578466"/>
                        <a:pt x="339507" y="569758"/>
                      </a:cubicBezTo>
                      <a:lnTo>
                        <a:pt x="189029" y="43541"/>
                      </a:lnTo>
                      <a:cubicBezTo>
                        <a:pt x="186542" y="32345"/>
                        <a:pt x="189029" y="22392"/>
                        <a:pt x="194004" y="13684"/>
                      </a:cubicBezTo>
                      <a:cubicBezTo>
                        <a:pt x="201465" y="4976"/>
                        <a:pt x="211414" y="0"/>
                        <a:pt x="2213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9EB84390-B33C-B94B-A80C-5D4CB1B50BEF}"/>
                    </a:ext>
                  </a:extLst>
                </p:cNvPr>
                <p:cNvSpPr/>
                <p:nvPr/>
              </p:nvSpPr>
              <p:spPr>
                <a:xfrm>
                  <a:off x="9257482" y="7846260"/>
                  <a:ext cx="330135" cy="4561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6" h="367">
                      <a:moveTo>
                        <a:pt x="162" y="0"/>
                      </a:moveTo>
                      <a:lnTo>
                        <a:pt x="0" y="367"/>
                      </a:lnTo>
                      <a:lnTo>
                        <a:pt x="266" y="367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7218DCE2-C4BE-2B4F-A95D-F48023F41882}"/>
                    </a:ext>
                  </a:extLst>
                </p:cNvPr>
                <p:cNvSpPr/>
                <p:nvPr/>
              </p:nvSpPr>
              <p:spPr>
                <a:xfrm>
                  <a:off x="8968455" y="7148371"/>
                  <a:ext cx="1595856" cy="12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2" h="11">
                      <a:moveTo>
                        <a:pt x="1277" y="11"/>
                      </a:moveTo>
                      <a:lnTo>
                        <a:pt x="5" y="11"/>
                      </a:lnTo>
                      <a:cubicBezTo>
                        <a:pt x="2" y="11"/>
                        <a:pt x="0" y="8"/>
                        <a:pt x="0" y="6"/>
                      </a:cubicBezTo>
                      <a:cubicBezTo>
                        <a:pt x="0" y="2"/>
                        <a:pt x="2" y="0"/>
                        <a:pt x="5" y="0"/>
                      </a:cubicBezTo>
                      <a:lnTo>
                        <a:pt x="1277" y="0"/>
                      </a:lnTo>
                      <a:cubicBezTo>
                        <a:pt x="1280" y="0"/>
                        <a:pt x="1282" y="2"/>
                        <a:pt x="1282" y="6"/>
                      </a:cubicBezTo>
                      <a:cubicBezTo>
                        <a:pt x="1282" y="8"/>
                        <a:pt x="1280" y="11"/>
                        <a:pt x="1277" y="1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22BF61BB-E2E9-DE4D-824B-60E12A0E674B}"/>
                    </a:ext>
                  </a:extLst>
                </p:cNvPr>
                <p:cNvSpPr/>
                <p:nvPr/>
              </p:nvSpPr>
              <p:spPr>
                <a:xfrm>
                  <a:off x="8296976" y="8453174"/>
                  <a:ext cx="786095" cy="56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2" h="46">
                      <a:moveTo>
                        <a:pt x="0" y="23"/>
                      </a:moveTo>
                      <a:cubicBezTo>
                        <a:pt x="0" y="36"/>
                        <a:pt x="10" y="46"/>
                        <a:pt x="23" y="46"/>
                      </a:cubicBezTo>
                      <a:lnTo>
                        <a:pt x="609" y="46"/>
                      </a:lnTo>
                      <a:cubicBezTo>
                        <a:pt x="621" y="46"/>
                        <a:pt x="632" y="36"/>
                        <a:pt x="632" y="23"/>
                      </a:cubicBezTo>
                      <a:cubicBezTo>
                        <a:pt x="632" y="10"/>
                        <a:pt x="621" y="0"/>
                        <a:pt x="609" y="0"/>
                      </a:cubicBezTo>
                      <a:lnTo>
                        <a:pt x="23" y="0"/>
                      </a:lnTo>
                      <a:cubicBezTo>
                        <a:pt x="10" y="0"/>
                        <a:pt x="0" y="10"/>
                        <a:pt x="0" y="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035706B4-93EF-BE49-AD6B-C08FAB8842F7}"/>
                    </a:ext>
                  </a:extLst>
                </p:cNvPr>
                <p:cNvSpPr/>
                <p:nvPr/>
              </p:nvSpPr>
              <p:spPr>
                <a:xfrm>
                  <a:off x="8290747" y="8445693"/>
                  <a:ext cx="798552" cy="69789"/>
                </a:xfrm>
                <a:custGeom>
                  <a:avLst/>
                  <a:gdLst>
                    <a:gd name="connsiteX0" fmla="*/ 34846 w 798552"/>
                    <a:gd name="connsiteY0" fmla="*/ 13712 h 69789"/>
                    <a:gd name="connsiteX1" fmla="*/ 13701 w 798552"/>
                    <a:gd name="connsiteY1" fmla="*/ 35521 h 69789"/>
                    <a:gd name="connsiteX2" fmla="*/ 34846 w 798552"/>
                    <a:gd name="connsiteY2" fmla="*/ 57330 h 69789"/>
                    <a:gd name="connsiteX3" fmla="*/ 763704 w 798552"/>
                    <a:gd name="connsiteY3" fmla="*/ 57330 h 69789"/>
                    <a:gd name="connsiteX4" fmla="*/ 786092 w 798552"/>
                    <a:gd name="connsiteY4" fmla="*/ 35521 h 69789"/>
                    <a:gd name="connsiteX5" fmla="*/ 763704 w 798552"/>
                    <a:gd name="connsiteY5" fmla="*/ 13712 h 69789"/>
                    <a:gd name="connsiteX6" fmla="*/ 34828 w 798552"/>
                    <a:gd name="connsiteY6" fmla="*/ 0 h 69789"/>
                    <a:gd name="connsiteX7" fmla="*/ 763724 w 798552"/>
                    <a:gd name="connsiteY7" fmla="*/ 0 h 69789"/>
                    <a:gd name="connsiteX8" fmla="*/ 798552 w 798552"/>
                    <a:gd name="connsiteY8" fmla="*/ 35507 h 69789"/>
                    <a:gd name="connsiteX9" fmla="*/ 763724 w 798552"/>
                    <a:gd name="connsiteY9" fmla="*/ 69789 h 69789"/>
                    <a:gd name="connsiteX10" fmla="*/ 34828 w 798552"/>
                    <a:gd name="connsiteY10" fmla="*/ 69789 h 69789"/>
                    <a:gd name="connsiteX11" fmla="*/ 0 w 798552"/>
                    <a:gd name="connsiteY11" fmla="*/ 35507 h 69789"/>
                    <a:gd name="connsiteX12" fmla="*/ 34828 w 798552"/>
                    <a:gd name="connsiteY12" fmla="*/ 0 h 6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98552" h="69789">
                      <a:moveTo>
                        <a:pt x="34846" y="13712"/>
                      </a:moveTo>
                      <a:cubicBezTo>
                        <a:pt x="22408" y="13712"/>
                        <a:pt x="13701" y="23405"/>
                        <a:pt x="13701" y="35521"/>
                      </a:cubicBezTo>
                      <a:cubicBezTo>
                        <a:pt x="13701" y="47637"/>
                        <a:pt x="22408" y="57330"/>
                        <a:pt x="34846" y="57330"/>
                      </a:cubicBezTo>
                      <a:lnTo>
                        <a:pt x="763704" y="57330"/>
                      </a:lnTo>
                      <a:cubicBezTo>
                        <a:pt x="776142" y="57330"/>
                        <a:pt x="786092" y="47637"/>
                        <a:pt x="786092" y="35521"/>
                      </a:cubicBezTo>
                      <a:cubicBezTo>
                        <a:pt x="786092" y="23405"/>
                        <a:pt x="776142" y="13712"/>
                        <a:pt x="763704" y="13712"/>
                      </a:cubicBezTo>
                      <a:close/>
                      <a:moveTo>
                        <a:pt x="34828" y="0"/>
                      </a:moveTo>
                      <a:lnTo>
                        <a:pt x="763724" y="0"/>
                      </a:lnTo>
                      <a:cubicBezTo>
                        <a:pt x="782382" y="0"/>
                        <a:pt x="798552" y="15917"/>
                        <a:pt x="798552" y="35507"/>
                      </a:cubicBezTo>
                      <a:cubicBezTo>
                        <a:pt x="798552" y="55097"/>
                        <a:pt x="782382" y="69789"/>
                        <a:pt x="763724" y="69789"/>
                      </a:cubicBezTo>
                      <a:lnTo>
                        <a:pt x="34828" y="69789"/>
                      </a:lnTo>
                      <a:cubicBezTo>
                        <a:pt x="16170" y="69789"/>
                        <a:pt x="0" y="55097"/>
                        <a:pt x="0" y="35507"/>
                      </a:cubicBezTo>
                      <a:cubicBezTo>
                        <a:pt x="0" y="15917"/>
                        <a:pt x="16170" y="0"/>
                        <a:pt x="348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79" name="Group 978">
                <a:extLst>
                  <a:ext uri="{FF2B5EF4-FFF2-40B4-BE49-F238E27FC236}">
                    <a16:creationId xmlns:a16="http://schemas.microsoft.com/office/drawing/2014/main" id="{78106B3D-DFDE-524E-B73E-F5304A59BC8F}"/>
                  </a:ext>
                </a:extLst>
              </p:cNvPr>
              <p:cNvGrpSpPr/>
              <p:nvPr/>
            </p:nvGrpSpPr>
            <p:grpSpPr>
              <a:xfrm>
                <a:off x="8648290" y="5179329"/>
                <a:ext cx="657778" cy="742753"/>
                <a:chOff x="8648290" y="5179329"/>
                <a:chExt cx="657778" cy="742753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04F2BDF1-3764-384A-8E7A-0E23377A60E2}"/>
                    </a:ext>
                  </a:extLst>
                </p:cNvPr>
                <p:cNvSpPr/>
                <p:nvPr/>
              </p:nvSpPr>
              <p:spPr>
                <a:xfrm>
                  <a:off x="8680680" y="5186803"/>
                  <a:ext cx="591751" cy="7028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6" h="565">
                      <a:moveTo>
                        <a:pt x="476" y="0"/>
                      </a:moveTo>
                      <a:cubicBezTo>
                        <a:pt x="324" y="7"/>
                        <a:pt x="165" y="39"/>
                        <a:pt x="0" y="120"/>
                      </a:cubicBezTo>
                      <a:lnTo>
                        <a:pt x="0" y="565"/>
                      </a:lnTo>
                      <a:lnTo>
                        <a:pt x="476" y="565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0EC651DC-0BF8-0A43-8580-C59C289FE3C3}"/>
                    </a:ext>
                  </a:extLst>
                </p:cNvPr>
                <p:cNvSpPr/>
                <p:nvPr/>
              </p:nvSpPr>
              <p:spPr>
                <a:xfrm>
                  <a:off x="8674451" y="5180575"/>
                  <a:ext cx="604209" cy="715336"/>
                </a:xfrm>
                <a:custGeom>
                  <a:avLst/>
                  <a:gdLst>
                    <a:gd name="connsiteX0" fmla="*/ 591751 w 604209"/>
                    <a:gd name="connsiteY0" fmla="*/ 13705 h 715336"/>
                    <a:gd name="connsiteX1" fmla="*/ 13704 w 604209"/>
                    <a:gd name="connsiteY1" fmla="*/ 158007 h 715336"/>
                    <a:gd name="connsiteX2" fmla="*/ 13704 w 604209"/>
                    <a:gd name="connsiteY2" fmla="*/ 701624 h 715336"/>
                    <a:gd name="connsiteX3" fmla="*/ 591751 w 604209"/>
                    <a:gd name="connsiteY3" fmla="*/ 701624 h 715336"/>
                    <a:gd name="connsiteX4" fmla="*/ 597993 w 604209"/>
                    <a:gd name="connsiteY4" fmla="*/ 0 h 715336"/>
                    <a:gd name="connsiteX5" fmla="*/ 602966 w 604209"/>
                    <a:gd name="connsiteY5" fmla="*/ 1244 h 715336"/>
                    <a:gd name="connsiteX6" fmla="*/ 604209 w 604209"/>
                    <a:gd name="connsiteY6" fmla="*/ 6221 h 715336"/>
                    <a:gd name="connsiteX7" fmla="*/ 604209 w 604209"/>
                    <a:gd name="connsiteY7" fmla="*/ 709116 h 715336"/>
                    <a:gd name="connsiteX8" fmla="*/ 597993 w 604209"/>
                    <a:gd name="connsiteY8" fmla="*/ 715336 h 715336"/>
                    <a:gd name="connsiteX9" fmla="*/ 6216 w 604209"/>
                    <a:gd name="connsiteY9" fmla="*/ 715336 h 715336"/>
                    <a:gd name="connsiteX10" fmla="*/ 0 w 604209"/>
                    <a:gd name="connsiteY10" fmla="*/ 709116 h 715336"/>
                    <a:gd name="connsiteX11" fmla="*/ 0 w 604209"/>
                    <a:gd name="connsiteY11" fmla="*/ 155508 h 715336"/>
                    <a:gd name="connsiteX12" fmla="*/ 3730 w 604209"/>
                    <a:gd name="connsiteY12" fmla="*/ 149288 h 715336"/>
                    <a:gd name="connsiteX13" fmla="*/ 597993 w 604209"/>
                    <a:gd name="connsiteY13" fmla="*/ 0 h 71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4209" h="715336">
                      <a:moveTo>
                        <a:pt x="591751" y="13705"/>
                      </a:moveTo>
                      <a:cubicBezTo>
                        <a:pt x="382908" y="23657"/>
                        <a:pt x="193955" y="70928"/>
                        <a:pt x="13704" y="158007"/>
                      </a:cubicBezTo>
                      <a:lnTo>
                        <a:pt x="13704" y="701624"/>
                      </a:lnTo>
                      <a:lnTo>
                        <a:pt x="591751" y="701624"/>
                      </a:lnTo>
                      <a:close/>
                      <a:moveTo>
                        <a:pt x="597993" y="0"/>
                      </a:moveTo>
                      <a:cubicBezTo>
                        <a:pt x="600479" y="0"/>
                        <a:pt x="601723" y="0"/>
                        <a:pt x="602966" y="1244"/>
                      </a:cubicBezTo>
                      <a:cubicBezTo>
                        <a:pt x="604209" y="2488"/>
                        <a:pt x="604209" y="4977"/>
                        <a:pt x="604209" y="6221"/>
                      </a:cubicBezTo>
                      <a:lnTo>
                        <a:pt x="604209" y="709116"/>
                      </a:lnTo>
                      <a:cubicBezTo>
                        <a:pt x="604209" y="712848"/>
                        <a:pt x="601723" y="715336"/>
                        <a:pt x="597993" y="715336"/>
                      </a:cubicBezTo>
                      <a:lnTo>
                        <a:pt x="6216" y="715336"/>
                      </a:lnTo>
                      <a:cubicBezTo>
                        <a:pt x="3730" y="715336"/>
                        <a:pt x="0" y="712848"/>
                        <a:pt x="0" y="709116"/>
                      </a:cubicBezTo>
                      <a:lnTo>
                        <a:pt x="0" y="155508"/>
                      </a:lnTo>
                      <a:cubicBezTo>
                        <a:pt x="0" y="153020"/>
                        <a:pt x="2486" y="149288"/>
                        <a:pt x="3730" y="149288"/>
                      </a:cubicBezTo>
                      <a:cubicBezTo>
                        <a:pt x="190214" y="58471"/>
                        <a:pt x="382914" y="9953"/>
                        <a:pt x="59799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FCEB7F1A-7DE3-A34D-9365-2C44D9309C79}"/>
                    </a:ext>
                  </a:extLst>
                </p:cNvPr>
                <p:cNvSpPr/>
                <p:nvPr/>
              </p:nvSpPr>
              <p:spPr>
                <a:xfrm>
                  <a:off x="8655764" y="5186803"/>
                  <a:ext cx="642829" cy="7290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7" h="586">
                      <a:moveTo>
                        <a:pt x="20" y="586"/>
                      </a:moveTo>
                      <a:lnTo>
                        <a:pt x="496" y="586"/>
                      </a:lnTo>
                      <a:cubicBezTo>
                        <a:pt x="508" y="586"/>
                        <a:pt x="517" y="576"/>
                        <a:pt x="517" y="565"/>
                      </a:cubicBezTo>
                      <a:lnTo>
                        <a:pt x="517" y="0"/>
                      </a:lnTo>
                      <a:cubicBezTo>
                        <a:pt x="503" y="0"/>
                        <a:pt x="489" y="0"/>
                        <a:pt x="475" y="1"/>
                      </a:cubicBezTo>
                      <a:lnTo>
                        <a:pt x="475" y="543"/>
                      </a:lnTo>
                      <a:lnTo>
                        <a:pt x="42" y="543"/>
                      </a:lnTo>
                      <a:lnTo>
                        <a:pt x="42" y="109"/>
                      </a:lnTo>
                      <a:cubicBezTo>
                        <a:pt x="28" y="116"/>
                        <a:pt x="13" y="122"/>
                        <a:pt x="0" y="130"/>
                      </a:cubicBezTo>
                      <a:lnTo>
                        <a:pt x="0" y="565"/>
                      </a:lnTo>
                      <a:cubicBezTo>
                        <a:pt x="0" y="576"/>
                        <a:pt x="8" y="586"/>
                        <a:pt x="20" y="5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2" name="Freeform 941">
                  <a:extLst>
                    <a:ext uri="{FF2B5EF4-FFF2-40B4-BE49-F238E27FC236}">
                      <a16:creationId xmlns:a16="http://schemas.microsoft.com/office/drawing/2014/main" id="{3216BC00-7CFE-7242-BEA5-9729F4C8E0B2}"/>
                    </a:ext>
                  </a:extLst>
                </p:cNvPr>
                <p:cNvSpPr/>
                <p:nvPr/>
              </p:nvSpPr>
              <p:spPr>
                <a:xfrm>
                  <a:off x="8648290" y="5179329"/>
                  <a:ext cx="657778" cy="742753"/>
                </a:xfrm>
                <a:custGeom>
                  <a:avLst/>
                  <a:gdLst>
                    <a:gd name="connsiteX0" fmla="*/ 645320 w 657778"/>
                    <a:gd name="connsiteY0" fmla="*/ 13709 h 742753"/>
                    <a:gd name="connsiteX1" fmla="*/ 605533 w 657778"/>
                    <a:gd name="connsiteY1" fmla="*/ 14953 h 742753"/>
                    <a:gd name="connsiteX2" fmla="*/ 605533 w 657778"/>
                    <a:gd name="connsiteY2" fmla="*/ 683017 h 742753"/>
                    <a:gd name="connsiteX3" fmla="*/ 598073 w 657778"/>
                    <a:gd name="connsiteY3" fmla="*/ 690481 h 742753"/>
                    <a:gd name="connsiteX4" fmla="*/ 59705 w 657778"/>
                    <a:gd name="connsiteY4" fmla="*/ 690481 h 742753"/>
                    <a:gd name="connsiteX5" fmla="*/ 52245 w 657778"/>
                    <a:gd name="connsiteY5" fmla="*/ 683017 h 742753"/>
                    <a:gd name="connsiteX6" fmla="*/ 52245 w 657778"/>
                    <a:gd name="connsiteY6" fmla="*/ 154289 h 742753"/>
                    <a:gd name="connsiteX7" fmla="*/ 12458 w 657778"/>
                    <a:gd name="connsiteY7" fmla="*/ 172950 h 742753"/>
                    <a:gd name="connsiteX8" fmla="*/ 12458 w 657778"/>
                    <a:gd name="connsiteY8" fmla="*/ 710386 h 742753"/>
                    <a:gd name="connsiteX9" fmla="*/ 32352 w 657778"/>
                    <a:gd name="connsiteY9" fmla="*/ 730291 h 742753"/>
                    <a:gd name="connsiteX10" fmla="*/ 624183 w 657778"/>
                    <a:gd name="connsiteY10" fmla="*/ 730291 h 742753"/>
                    <a:gd name="connsiteX11" fmla="*/ 645320 w 657778"/>
                    <a:gd name="connsiteY11" fmla="*/ 710386 h 742753"/>
                    <a:gd name="connsiteX12" fmla="*/ 650317 w 657778"/>
                    <a:gd name="connsiteY12" fmla="*/ 0 h 742753"/>
                    <a:gd name="connsiteX13" fmla="*/ 655291 w 657778"/>
                    <a:gd name="connsiteY13" fmla="*/ 1244 h 742753"/>
                    <a:gd name="connsiteX14" fmla="*/ 657778 w 657778"/>
                    <a:gd name="connsiteY14" fmla="*/ 7465 h 742753"/>
                    <a:gd name="connsiteX15" fmla="*/ 657778 w 657778"/>
                    <a:gd name="connsiteY15" fmla="*/ 710406 h 742753"/>
                    <a:gd name="connsiteX16" fmla="*/ 624205 w 657778"/>
                    <a:gd name="connsiteY16" fmla="*/ 742753 h 742753"/>
                    <a:gd name="connsiteX17" fmla="*/ 32329 w 657778"/>
                    <a:gd name="connsiteY17" fmla="*/ 742753 h 742753"/>
                    <a:gd name="connsiteX18" fmla="*/ 0 w 657778"/>
                    <a:gd name="connsiteY18" fmla="*/ 710406 h 742753"/>
                    <a:gd name="connsiteX19" fmla="*/ 0 w 657778"/>
                    <a:gd name="connsiteY19" fmla="*/ 169204 h 742753"/>
                    <a:gd name="connsiteX20" fmla="*/ 3730 w 657778"/>
                    <a:gd name="connsiteY20" fmla="*/ 162983 h 742753"/>
                    <a:gd name="connsiteX21" fmla="*/ 55955 w 657778"/>
                    <a:gd name="connsiteY21" fmla="*/ 138100 h 742753"/>
                    <a:gd name="connsiteX22" fmla="*/ 63415 w 657778"/>
                    <a:gd name="connsiteY22" fmla="*/ 138100 h 742753"/>
                    <a:gd name="connsiteX23" fmla="*/ 65902 w 657778"/>
                    <a:gd name="connsiteY23" fmla="*/ 143077 h 742753"/>
                    <a:gd name="connsiteX24" fmla="*/ 65902 w 657778"/>
                    <a:gd name="connsiteY24" fmla="*/ 678058 h 742753"/>
                    <a:gd name="connsiteX25" fmla="*/ 591876 w 657778"/>
                    <a:gd name="connsiteY25" fmla="*/ 678058 h 742753"/>
                    <a:gd name="connsiteX26" fmla="*/ 591876 w 657778"/>
                    <a:gd name="connsiteY26" fmla="*/ 8709 h 742753"/>
                    <a:gd name="connsiteX27" fmla="*/ 598093 w 657778"/>
                    <a:gd name="connsiteY27" fmla="*/ 2489 h 742753"/>
                    <a:gd name="connsiteX28" fmla="*/ 650317 w 657778"/>
                    <a:gd name="connsiteY28" fmla="*/ 0 h 742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57778" h="742753">
                      <a:moveTo>
                        <a:pt x="645320" y="13709"/>
                      </a:moveTo>
                      <a:cubicBezTo>
                        <a:pt x="630400" y="13709"/>
                        <a:pt x="616723" y="14953"/>
                        <a:pt x="605533" y="14953"/>
                      </a:cubicBezTo>
                      <a:lnTo>
                        <a:pt x="605533" y="683017"/>
                      </a:lnTo>
                      <a:cubicBezTo>
                        <a:pt x="605533" y="686749"/>
                        <a:pt x="601803" y="690481"/>
                        <a:pt x="598073" y="690481"/>
                      </a:cubicBezTo>
                      <a:lnTo>
                        <a:pt x="59705" y="690481"/>
                      </a:lnTo>
                      <a:cubicBezTo>
                        <a:pt x="55975" y="690481"/>
                        <a:pt x="52245" y="686749"/>
                        <a:pt x="52245" y="683017"/>
                      </a:cubicBezTo>
                      <a:lnTo>
                        <a:pt x="52245" y="154289"/>
                      </a:lnTo>
                      <a:cubicBezTo>
                        <a:pt x="39812" y="159265"/>
                        <a:pt x="26135" y="166729"/>
                        <a:pt x="12458" y="172950"/>
                      </a:cubicBezTo>
                      <a:lnTo>
                        <a:pt x="12458" y="710386"/>
                      </a:lnTo>
                      <a:cubicBezTo>
                        <a:pt x="12458" y="720339"/>
                        <a:pt x="22405" y="730291"/>
                        <a:pt x="32352" y="730291"/>
                      </a:cubicBezTo>
                      <a:lnTo>
                        <a:pt x="624183" y="730291"/>
                      </a:lnTo>
                      <a:cubicBezTo>
                        <a:pt x="635373" y="730291"/>
                        <a:pt x="645320" y="720339"/>
                        <a:pt x="645320" y="710386"/>
                      </a:cubicBezTo>
                      <a:close/>
                      <a:moveTo>
                        <a:pt x="650317" y="0"/>
                      </a:moveTo>
                      <a:cubicBezTo>
                        <a:pt x="652804" y="0"/>
                        <a:pt x="654048" y="1244"/>
                        <a:pt x="655291" y="1244"/>
                      </a:cubicBezTo>
                      <a:cubicBezTo>
                        <a:pt x="656535" y="2489"/>
                        <a:pt x="657778" y="4977"/>
                        <a:pt x="657778" y="7465"/>
                      </a:cubicBezTo>
                      <a:lnTo>
                        <a:pt x="657778" y="710406"/>
                      </a:lnTo>
                      <a:cubicBezTo>
                        <a:pt x="657778" y="729068"/>
                        <a:pt x="642857" y="742753"/>
                        <a:pt x="624205" y="742753"/>
                      </a:cubicBezTo>
                      <a:lnTo>
                        <a:pt x="32329" y="742753"/>
                      </a:lnTo>
                      <a:cubicBezTo>
                        <a:pt x="14921" y="742753"/>
                        <a:pt x="0" y="729068"/>
                        <a:pt x="0" y="710406"/>
                      </a:cubicBezTo>
                      <a:lnTo>
                        <a:pt x="0" y="169204"/>
                      </a:lnTo>
                      <a:cubicBezTo>
                        <a:pt x="0" y="166715"/>
                        <a:pt x="1243" y="164227"/>
                        <a:pt x="3730" y="162983"/>
                      </a:cubicBezTo>
                      <a:cubicBezTo>
                        <a:pt x="21138" y="154274"/>
                        <a:pt x="38547" y="145565"/>
                        <a:pt x="55955" y="138100"/>
                      </a:cubicBezTo>
                      <a:cubicBezTo>
                        <a:pt x="58442" y="136856"/>
                        <a:pt x="60928" y="136856"/>
                        <a:pt x="63415" y="138100"/>
                      </a:cubicBezTo>
                      <a:cubicBezTo>
                        <a:pt x="64659" y="139344"/>
                        <a:pt x="65902" y="140588"/>
                        <a:pt x="65902" y="143077"/>
                      </a:cubicBezTo>
                      <a:lnTo>
                        <a:pt x="65902" y="678058"/>
                      </a:lnTo>
                      <a:lnTo>
                        <a:pt x="591876" y="678058"/>
                      </a:lnTo>
                      <a:lnTo>
                        <a:pt x="591876" y="8709"/>
                      </a:lnTo>
                      <a:cubicBezTo>
                        <a:pt x="591876" y="6221"/>
                        <a:pt x="594363" y="2489"/>
                        <a:pt x="598093" y="2489"/>
                      </a:cubicBezTo>
                      <a:cubicBezTo>
                        <a:pt x="615501" y="1244"/>
                        <a:pt x="632909" y="1244"/>
                        <a:pt x="6503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A45B1E43-FAE5-4A40-9924-7E1850611CA4}"/>
                    </a:ext>
                  </a:extLst>
                </p:cNvPr>
                <p:cNvSpPr/>
                <p:nvPr/>
              </p:nvSpPr>
              <p:spPr>
                <a:xfrm>
                  <a:off x="8853842" y="5443530"/>
                  <a:ext cx="291515" cy="3090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5" h="249">
                      <a:moveTo>
                        <a:pt x="34" y="90"/>
                      </a:moveTo>
                      <a:cubicBezTo>
                        <a:pt x="3" y="108"/>
                        <a:pt x="-6" y="150"/>
                        <a:pt x="4" y="185"/>
                      </a:cubicBezTo>
                      <a:cubicBezTo>
                        <a:pt x="31" y="272"/>
                        <a:pt x="155" y="263"/>
                        <a:pt x="202" y="198"/>
                      </a:cubicBezTo>
                      <a:cubicBezTo>
                        <a:pt x="230" y="160"/>
                        <a:pt x="242" y="104"/>
                        <a:pt x="231" y="57"/>
                      </a:cubicBezTo>
                      <a:cubicBezTo>
                        <a:pt x="220" y="12"/>
                        <a:pt x="185" y="-22"/>
                        <a:pt x="146" y="16"/>
                      </a:cubicBezTo>
                      <a:cubicBezTo>
                        <a:pt x="124" y="37"/>
                        <a:pt x="107" y="58"/>
                        <a:pt x="79" y="70"/>
                      </a:cubicBezTo>
                      <a:cubicBezTo>
                        <a:pt x="65" y="77"/>
                        <a:pt x="48" y="81"/>
                        <a:pt x="34" y="9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3" name="Freeform 942">
                  <a:extLst>
                    <a:ext uri="{FF2B5EF4-FFF2-40B4-BE49-F238E27FC236}">
                      <a16:creationId xmlns:a16="http://schemas.microsoft.com/office/drawing/2014/main" id="{2E333FFE-2AE3-F145-94EA-20C73F18FD62}"/>
                    </a:ext>
                  </a:extLst>
                </p:cNvPr>
                <p:cNvSpPr/>
                <p:nvPr/>
              </p:nvSpPr>
              <p:spPr>
                <a:xfrm>
                  <a:off x="8846868" y="5436723"/>
                  <a:ext cx="304239" cy="322102"/>
                </a:xfrm>
                <a:custGeom>
                  <a:avLst/>
                  <a:gdLst>
                    <a:gd name="connsiteX0" fmla="*/ 240168 w 304239"/>
                    <a:gd name="connsiteY0" fmla="*/ 14278 h 322102"/>
                    <a:gd name="connsiteX1" fmla="*/ 191799 w 304239"/>
                    <a:gd name="connsiteY1" fmla="*/ 30411 h 322102"/>
                    <a:gd name="connsiteX2" fmla="*/ 176917 w 304239"/>
                    <a:gd name="connsiteY2" fmla="*/ 46545 h 322102"/>
                    <a:gd name="connsiteX3" fmla="*/ 107464 w 304239"/>
                    <a:gd name="connsiteY3" fmla="*/ 99908 h 322102"/>
                    <a:gd name="connsiteX4" fmla="*/ 88860 w 304239"/>
                    <a:gd name="connsiteY4" fmla="*/ 108596 h 322102"/>
                    <a:gd name="connsiteX5" fmla="*/ 52893 w 304239"/>
                    <a:gd name="connsiteY5" fmla="*/ 123488 h 322102"/>
                    <a:gd name="connsiteX6" fmla="*/ 18167 w 304239"/>
                    <a:gd name="connsiteY6" fmla="*/ 233938 h 322102"/>
                    <a:gd name="connsiteX7" fmla="*/ 103743 w 304239"/>
                    <a:gd name="connsiteY7" fmla="*/ 307158 h 322102"/>
                    <a:gd name="connsiteX8" fmla="*/ 252571 w 304239"/>
                    <a:gd name="connsiteY8" fmla="*/ 248830 h 322102"/>
                    <a:gd name="connsiteX9" fmla="*/ 286057 w 304239"/>
                    <a:gd name="connsiteY9" fmla="*/ 78811 h 322102"/>
                    <a:gd name="connsiteX10" fmla="*/ 240168 w 304239"/>
                    <a:gd name="connsiteY10" fmla="*/ 14278 h 322102"/>
                    <a:gd name="connsiteX11" fmla="*/ 217091 w 304239"/>
                    <a:gd name="connsiteY11" fmla="*/ 1506 h 322102"/>
                    <a:gd name="connsiteX12" fmla="*/ 242680 w 304239"/>
                    <a:gd name="connsiteY12" fmla="*/ 1817 h 322102"/>
                    <a:gd name="connsiteX13" fmla="*/ 298512 w 304239"/>
                    <a:gd name="connsiteY13" fmla="*/ 76302 h 322102"/>
                    <a:gd name="connsiteX14" fmla="*/ 262532 w 304239"/>
                    <a:gd name="connsiteY14" fmla="*/ 257549 h 322102"/>
                    <a:gd name="connsiteX15" fmla="*/ 128535 w 304239"/>
                    <a:gd name="connsiteY15" fmla="*/ 322102 h 322102"/>
                    <a:gd name="connsiteX16" fmla="*/ 102481 w 304239"/>
                    <a:gd name="connsiteY16" fmla="*/ 320861 h 322102"/>
                    <a:gd name="connsiteX17" fmla="*/ 5706 w 304239"/>
                    <a:gd name="connsiteY17" fmla="*/ 237686 h 322102"/>
                    <a:gd name="connsiteX18" fmla="*/ 45408 w 304239"/>
                    <a:gd name="connsiteY18" fmla="*/ 113544 h 322102"/>
                    <a:gd name="connsiteX19" fmla="*/ 83870 w 304239"/>
                    <a:gd name="connsiteY19" fmla="*/ 94923 h 322102"/>
                    <a:gd name="connsiteX20" fmla="*/ 102481 w 304239"/>
                    <a:gd name="connsiteY20" fmla="*/ 87474 h 322102"/>
                    <a:gd name="connsiteX21" fmla="*/ 168238 w 304239"/>
                    <a:gd name="connsiteY21" fmla="*/ 36576 h 322102"/>
                    <a:gd name="connsiteX22" fmla="*/ 183126 w 304239"/>
                    <a:gd name="connsiteY22" fmla="*/ 21679 h 322102"/>
                    <a:gd name="connsiteX23" fmla="*/ 217091 w 304239"/>
                    <a:gd name="connsiteY23" fmla="*/ 1506 h 32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4239" h="322102">
                      <a:moveTo>
                        <a:pt x="240168" y="14278"/>
                      </a:moveTo>
                      <a:cubicBezTo>
                        <a:pt x="224045" y="9314"/>
                        <a:pt x="207922" y="15519"/>
                        <a:pt x="191799" y="30411"/>
                      </a:cubicBezTo>
                      <a:cubicBezTo>
                        <a:pt x="186838" y="36617"/>
                        <a:pt x="181878" y="41581"/>
                        <a:pt x="176917" y="46545"/>
                      </a:cubicBezTo>
                      <a:cubicBezTo>
                        <a:pt x="155833" y="67642"/>
                        <a:pt x="137229" y="87498"/>
                        <a:pt x="107464" y="99908"/>
                      </a:cubicBezTo>
                      <a:cubicBezTo>
                        <a:pt x="101262" y="103631"/>
                        <a:pt x="95061" y="106114"/>
                        <a:pt x="88860" y="108596"/>
                      </a:cubicBezTo>
                      <a:cubicBezTo>
                        <a:pt x="76458" y="113560"/>
                        <a:pt x="64056" y="117283"/>
                        <a:pt x="52893" y="123488"/>
                      </a:cubicBezTo>
                      <a:cubicBezTo>
                        <a:pt x="15686" y="145826"/>
                        <a:pt x="7005" y="195467"/>
                        <a:pt x="18167" y="233938"/>
                      </a:cubicBezTo>
                      <a:cubicBezTo>
                        <a:pt x="30569" y="273651"/>
                        <a:pt x="60335" y="299712"/>
                        <a:pt x="103743" y="307158"/>
                      </a:cubicBezTo>
                      <a:cubicBezTo>
                        <a:pt x="158313" y="315845"/>
                        <a:pt x="221565" y="291025"/>
                        <a:pt x="252571" y="248830"/>
                      </a:cubicBezTo>
                      <a:cubicBezTo>
                        <a:pt x="286057" y="201672"/>
                        <a:pt x="299700" y="134657"/>
                        <a:pt x="286057" y="78811"/>
                      </a:cubicBezTo>
                      <a:cubicBezTo>
                        <a:pt x="278616" y="45304"/>
                        <a:pt x="260012" y="20483"/>
                        <a:pt x="240168" y="14278"/>
                      </a:cubicBezTo>
                      <a:close/>
                      <a:moveTo>
                        <a:pt x="217091" y="1506"/>
                      </a:moveTo>
                      <a:cubicBezTo>
                        <a:pt x="227172" y="-977"/>
                        <a:pt x="235856" y="-46"/>
                        <a:pt x="242680" y="1817"/>
                      </a:cubicBezTo>
                      <a:cubicBezTo>
                        <a:pt x="268735" y="9265"/>
                        <a:pt x="289827" y="36576"/>
                        <a:pt x="298512" y="76302"/>
                      </a:cubicBezTo>
                      <a:cubicBezTo>
                        <a:pt x="313401" y="134648"/>
                        <a:pt x="298512" y="206650"/>
                        <a:pt x="262532" y="257549"/>
                      </a:cubicBezTo>
                      <a:cubicBezTo>
                        <a:pt x="232755" y="297274"/>
                        <a:pt x="180645" y="322102"/>
                        <a:pt x="128535" y="322102"/>
                      </a:cubicBezTo>
                      <a:cubicBezTo>
                        <a:pt x="118610" y="322102"/>
                        <a:pt x="111166" y="320861"/>
                        <a:pt x="102481" y="320861"/>
                      </a:cubicBezTo>
                      <a:cubicBezTo>
                        <a:pt x="54093" y="312171"/>
                        <a:pt x="19353" y="283618"/>
                        <a:pt x="5706" y="237686"/>
                      </a:cubicBezTo>
                      <a:cubicBezTo>
                        <a:pt x="-7942" y="195478"/>
                        <a:pt x="1983" y="138373"/>
                        <a:pt x="45408" y="113544"/>
                      </a:cubicBezTo>
                      <a:cubicBezTo>
                        <a:pt x="57815" y="106096"/>
                        <a:pt x="70222" y="101130"/>
                        <a:pt x="83870" y="94923"/>
                      </a:cubicBezTo>
                      <a:cubicBezTo>
                        <a:pt x="90074" y="93682"/>
                        <a:pt x="96277" y="91199"/>
                        <a:pt x="102481" y="87474"/>
                      </a:cubicBezTo>
                      <a:cubicBezTo>
                        <a:pt x="129776" y="76302"/>
                        <a:pt x="147146" y="58922"/>
                        <a:pt x="168238" y="36576"/>
                      </a:cubicBezTo>
                      <a:cubicBezTo>
                        <a:pt x="171960" y="32852"/>
                        <a:pt x="178164" y="27886"/>
                        <a:pt x="183126" y="21679"/>
                      </a:cubicBezTo>
                      <a:cubicBezTo>
                        <a:pt x="195534" y="9886"/>
                        <a:pt x="207010" y="3989"/>
                        <a:pt x="217091" y="15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58A227B1-6612-CA4F-8015-CFD36882DBA5}"/>
                    </a:ext>
                  </a:extLst>
                </p:cNvPr>
                <p:cNvSpPr/>
                <p:nvPr/>
              </p:nvSpPr>
              <p:spPr>
                <a:xfrm>
                  <a:off x="8820209" y="5212977"/>
                  <a:ext cx="232963" cy="219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8" h="177">
                      <a:moveTo>
                        <a:pt x="0" y="66"/>
                      </a:moveTo>
                      <a:cubicBezTo>
                        <a:pt x="-5" y="124"/>
                        <a:pt x="31" y="184"/>
                        <a:pt x="89" y="176"/>
                      </a:cubicBezTo>
                      <a:cubicBezTo>
                        <a:pt x="140" y="169"/>
                        <a:pt x="175" y="104"/>
                        <a:pt x="185" y="53"/>
                      </a:cubicBezTo>
                      <a:cubicBezTo>
                        <a:pt x="189" y="35"/>
                        <a:pt x="188" y="17"/>
                        <a:pt x="183" y="0"/>
                      </a:cubicBezTo>
                      <a:cubicBezTo>
                        <a:pt x="124" y="11"/>
                        <a:pt x="63" y="27"/>
                        <a:pt x="2" y="50"/>
                      </a:cubicBezTo>
                      <a:cubicBezTo>
                        <a:pt x="1" y="55"/>
                        <a:pt x="0" y="61"/>
                        <a:pt x="0" y="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4" name="Freeform 943">
                  <a:extLst>
                    <a:ext uri="{FF2B5EF4-FFF2-40B4-BE49-F238E27FC236}">
                      <a16:creationId xmlns:a16="http://schemas.microsoft.com/office/drawing/2014/main" id="{EC8E6D1B-0555-D842-9ABD-8DC96D55A763}"/>
                    </a:ext>
                  </a:extLst>
                </p:cNvPr>
                <p:cNvSpPr/>
                <p:nvPr/>
              </p:nvSpPr>
              <p:spPr>
                <a:xfrm>
                  <a:off x="8813418" y="5205500"/>
                  <a:ext cx="245323" cy="233045"/>
                </a:xfrm>
                <a:custGeom>
                  <a:avLst/>
                  <a:gdLst>
                    <a:gd name="connsiteX0" fmla="*/ 228570 w 245323"/>
                    <a:gd name="connsiteY0" fmla="*/ 14955 h 233045"/>
                    <a:gd name="connsiteX1" fmla="*/ 15498 w 245323"/>
                    <a:gd name="connsiteY1" fmla="*/ 74412 h 233045"/>
                    <a:gd name="connsiteX2" fmla="*/ 13020 w 245323"/>
                    <a:gd name="connsiteY2" fmla="*/ 89276 h 233045"/>
                    <a:gd name="connsiteX3" fmla="*/ 50184 w 245323"/>
                    <a:gd name="connsiteY3" fmla="*/ 197041 h 233045"/>
                    <a:gd name="connsiteX4" fmla="*/ 115840 w 245323"/>
                    <a:gd name="connsiteY4" fmla="*/ 219337 h 233045"/>
                    <a:gd name="connsiteX5" fmla="*/ 229809 w 245323"/>
                    <a:gd name="connsiteY5" fmla="*/ 73173 h 233045"/>
                    <a:gd name="connsiteX6" fmla="*/ 228570 w 245323"/>
                    <a:gd name="connsiteY6" fmla="*/ 14955 h 233045"/>
                    <a:gd name="connsiteX7" fmla="*/ 238546 w 245323"/>
                    <a:gd name="connsiteY7" fmla="*/ 0 h 233045"/>
                    <a:gd name="connsiteX8" fmla="*/ 239786 w 245323"/>
                    <a:gd name="connsiteY8" fmla="*/ 6198 h 233045"/>
                    <a:gd name="connsiteX9" fmla="*/ 242264 w 245323"/>
                    <a:gd name="connsiteY9" fmla="*/ 74376 h 233045"/>
                    <a:gd name="connsiteX10" fmla="*/ 118314 w 245323"/>
                    <a:gd name="connsiteY10" fmla="*/ 231806 h 233045"/>
                    <a:gd name="connsiteX11" fmla="*/ 104680 w 245323"/>
                    <a:gd name="connsiteY11" fmla="*/ 233045 h 233045"/>
                    <a:gd name="connsiteX12" fmla="*/ 40226 w 245323"/>
                    <a:gd name="connsiteY12" fmla="*/ 207014 h 233045"/>
                    <a:gd name="connsiteX13" fmla="*/ 562 w 245323"/>
                    <a:gd name="connsiteY13" fmla="*/ 89252 h 233045"/>
                    <a:gd name="connsiteX14" fmla="*/ 3041 w 245323"/>
                    <a:gd name="connsiteY14" fmla="*/ 66939 h 233045"/>
                    <a:gd name="connsiteX15" fmla="*/ 4280 w 245323"/>
                    <a:gd name="connsiteY15" fmla="*/ 64460 h 233045"/>
                    <a:gd name="connsiteX16" fmla="*/ 6760 w 245323"/>
                    <a:gd name="connsiteY16" fmla="*/ 63220 h 233045"/>
                    <a:gd name="connsiteX17" fmla="*/ 232348 w 245323"/>
                    <a:gd name="connsiteY17" fmla="*/ 1240 h 233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323" h="233045">
                      <a:moveTo>
                        <a:pt x="228570" y="14955"/>
                      </a:moveTo>
                      <a:cubicBezTo>
                        <a:pt x="156720" y="29819"/>
                        <a:pt x="84870" y="49638"/>
                        <a:pt x="15498" y="74412"/>
                      </a:cubicBezTo>
                      <a:cubicBezTo>
                        <a:pt x="14259" y="79367"/>
                        <a:pt x="14259" y="84321"/>
                        <a:pt x="13020" y="89276"/>
                      </a:cubicBezTo>
                      <a:cubicBezTo>
                        <a:pt x="9304" y="130152"/>
                        <a:pt x="24169" y="173506"/>
                        <a:pt x="50184" y="197041"/>
                      </a:cubicBezTo>
                      <a:cubicBezTo>
                        <a:pt x="68766" y="214383"/>
                        <a:pt x="91064" y="221815"/>
                        <a:pt x="115840" y="219337"/>
                      </a:cubicBezTo>
                      <a:cubicBezTo>
                        <a:pt x="172824" y="211905"/>
                        <a:pt x="217421" y="137584"/>
                        <a:pt x="229809" y="73173"/>
                      </a:cubicBezTo>
                      <a:cubicBezTo>
                        <a:pt x="233525" y="53354"/>
                        <a:pt x="233525" y="33535"/>
                        <a:pt x="228570" y="14955"/>
                      </a:cubicBezTo>
                      <a:close/>
                      <a:moveTo>
                        <a:pt x="238546" y="0"/>
                      </a:moveTo>
                      <a:lnTo>
                        <a:pt x="239786" y="6198"/>
                      </a:lnTo>
                      <a:cubicBezTo>
                        <a:pt x="245983" y="27271"/>
                        <a:pt x="247222" y="52063"/>
                        <a:pt x="242264" y="74376"/>
                      </a:cubicBezTo>
                      <a:cubicBezTo>
                        <a:pt x="231109" y="132638"/>
                        <a:pt x="188966" y="223128"/>
                        <a:pt x="118314" y="231806"/>
                      </a:cubicBezTo>
                      <a:cubicBezTo>
                        <a:pt x="113356" y="233045"/>
                        <a:pt x="108398" y="233045"/>
                        <a:pt x="104680" y="233045"/>
                      </a:cubicBezTo>
                      <a:cubicBezTo>
                        <a:pt x="81130" y="233045"/>
                        <a:pt x="58818" y="224368"/>
                        <a:pt x="40226" y="207014"/>
                      </a:cubicBezTo>
                      <a:cubicBezTo>
                        <a:pt x="11718" y="178503"/>
                        <a:pt x="-3156" y="133877"/>
                        <a:pt x="562" y="89252"/>
                      </a:cubicBezTo>
                      <a:cubicBezTo>
                        <a:pt x="562" y="81814"/>
                        <a:pt x="1802" y="74376"/>
                        <a:pt x="3041" y="66939"/>
                      </a:cubicBezTo>
                      <a:lnTo>
                        <a:pt x="4280" y="64460"/>
                      </a:lnTo>
                      <a:lnTo>
                        <a:pt x="6760" y="63220"/>
                      </a:lnTo>
                      <a:cubicBezTo>
                        <a:pt x="79890" y="35949"/>
                        <a:pt x="155500" y="16115"/>
                        <a:pt x="232348" y="12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u="none" strike="noStrike" kern="1200" dirty="0">
                    <a:ln>
                      <a:noFill/>
                    </a:ln>
                    <a:latin typeface="Montserrat" pitchFamily="2" charset="77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" name="Freeform 3">
            <a:extLst>
              <a:ext uri="{FF2B5EF4-FFF2-40B4-BE49-F238E27FC236}">
                <a16:creationId xmlns:a16="http://schemas.microsoft.com/office/drawing/2014/main" id="{43967DAE-6B7C-594F-8B36-C5AAB8E4B919}"/>
              </a:ext>
            </a:extLst>
          </p:cNvPr>
          <p:cNvSpPr/>
          <p:nvPr/>
        </p:nvSpPr>
        <p:spPr>
          <a:xfrm>
            <a:off x="3615179" y="1246"/>
            <a:ext cx="128910" cy="43238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210">
                <a:moveTo>
                  <a:pt x="63" y="0"/>
                </a:moveTo>
                <a:cubicBezTo>
                  <a:pt x="42" y="66"/>
                  <a:pt x="21" y="136"/>
                  <a:pt x="0" y="21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78C7CB-47D7-8E46-B550-61559678C2B0}"/>
              </a:ext>
            </a:extLst>
          </p:cNvPr>
          <p:cNvSpPr/>
          <p:nvPr/>
        </p:nvSpPr>
        <p:spPr>
          <a:xfrm>
            <a:off x="3244045" y="492261"/>
            <a:ext cx="1167307" cy="1284987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8" h="10312">
                <a:moveTo>
                  <a:pt x="283" y="0"/>
                </a:moveTo>
                <a:cubicBezTo>
                  <a:pt x="136" y="558"/>
                  <a:pt x="-4" y="1311"/>
                  <a:pt x="0" y="2194"/>
                </a:cubicBezTo>
                <a:cubicBezTo>
                  <a:pt x="9" y="4256"/>
                  <a:pt x="793" y="5166"/>
                  <a:pt x="921" y="7111"/>
                </a:cubicBezTo>
                <a:cubicBezTo>
                  <a:pt x="970" y="7861"/>
                  <a:pt x="935" y="8952"/>
                  <a:pt x="498" y="10312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F8F000B-9B15-F742-B958-9A7E701DF77C}"/>
              </a:ext>
            </a:extLst>
          </p:cNvPr>
          <p:cNvSpPr/>
          <p:nvPr/>
        </p:nvSpPr>
        <p:spPr>
          <a:xfrm>
            <a:off x="3738624" y="13400760"/>
            <a:ext cx="112842" cy="31274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" h="207">
                <a:moveTo>
                  <a:pt x="71" y="0"/>
                </a:moveTo>
                <a:cubicBezTo>
                  <a:pt x="48" y="68"/>
                  <a:pt x="25" y="138"/>
                  <a:pt x="0" y="207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D186DCE-B29A-F34D-9127-722006069E2B}"/>
              </a:ext>
            </a:extLst>
          </p:cNvPr>
          <p:cNvSpPr/>
          <p:nvPr/>
        </p:nvSpPr>
        <p:spPr>
          <a:xfrm>
            <a:off x="20640281" y="1246"/>
            <a:ext cx="122190" cy="4323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210">
                <a:moveTo>
                  <a:pt x="0" y="0"/>
                </a:moveTo>
                <a:cubicBezTo>
                  <a:pt x="21" y="66"/>
                  <a:pt x="42" y="136"/>
                  <a:pt x="63" y="21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EDDD437E-D369-AD49-818D-8A83BA2EA819}"/>
              </a:ext>
            </a:extLst>
          </p:cNvPr>
          <p:cNvSpPr/>
          <p:nvPr/>
        </p:nvSpPr>
        <p:spPr>
          <a:xfrm>
            <a:off x="19966304" y="492261"/>
            <a:ext cx="1167307" cy="1284987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8" h="10312">
                <a:moveTo>
                  <a:pt x="655" y="0"/>
                </a:moveTo>
                <a:cubicBezTo>
                  <a:pt x="802" y="558"/>
                  <a:pt x="942" y="1311"/>
                  <a:pt x="938" y="2194"/>
                </a:cubicBezTo>
                <a:cubicBezTo>
                  <a:pt x="929" y="4256"/>
                  <a:pt x="146" y="5166"/>
                  <a:pt x="17" y="7111"/>
                </a:cubicBezTo>
                <a:cubicBezTo>
                  <a:pt x="-32" y="7861"/>
                  <a:pt x="4" y="8952"/>
                  <a:pt x="440" y="10312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075742C0-07F9-A041-A170-E37FBAD0D179}"/>
              </a:ext>
            </a:extLst>
          </p:cNvPr>
          <p:cNvSpPr/>
          <p:nvPr/>
        </p:nvSpPr>
        <p:spPr>
          <a:xfrm>
            <a:off x="20526185" y="13376365"/>
            <a:ext cx="112841" cy="33963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" h="207">
                <a:moveTo>
                  <a:pt x="0" y="0"/>
                </a:moveTo>
                <a:cubicBezTo>
                  <a:pt x="23" y="68"/>
                  <a:pt x="46" y="138"/>
                  <a:pt x="71" y="207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lgDash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Rounded Rectangle 465">
            <a:extLst>
              <a:ext uri="{FF2B5EF4-FFF2-40B4-BE49-F238E27FC236}">
                <a16:creationId xmlns:a16="http://schemas.microsoft.com/office/drawing/2014/main" id="{0DFA81BD-90F9-4347-AF52-E32EA025FB8E}"/>
              </a:ext>
            </a:extLst>
          </p:cNvPr>
          <p:cNvSpPr/>
          <p:nvPr/>
        </p:nvSpPr>
        <p:spPr>
          <a:xfrm>
            <a:off x="1630741" y="4535029"/>
            <a:ext cx="4468655" cy="2471273"/>
          </a:xfrm>
          <a:prstGeom prst="roundRect">
            <a:avLst>
              <a:gd name="adj" fmla="val 13773"/>
            </a:avLst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Rounded Rectangle 466">
            <a:extLst>
              <a:ext uri="{FF2B5EF4-FFF2-40B4-BE49-F238E27FC236}">
                <a16:creationId xmlns:a16="http://schemas.microsoft.com/office/drawing/2014/main" id="{0124FCB7-1F27-2D44-A984-49800E36EA72}"/>
              </a:ext>
            </a:extLst>
          </p:cNvPr>
          <p:cNvSpPr/>
          <p:nvPr/>
        </p:nvSpPr>
        <p:spPr>
          <a:xfrm>
            <a:off x="1503674" y="4407913"/>
            <a:ext cx="4468655" cy="2471273"/>
          </a:xfrm>
          <a:prstGeom prst="roundRect">
            <a:avLst>
              <a:gd name="adj" fmla="val 9846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Rounded Rectangle 468">
            <a:extLst>
              <a:ext uri="{FF2B5EF4-FFF2-40B4-BE49-F238E27FC236}">
                <a16:creationId xmlns:a16="http://schemas.microsoft.com/office/drawing/2014/main" id="{67556FCD-2186-3244-A9AA-9124A6EF2C79}"/>
              </a:ext>
            </a:extLst>
          </p:cNvPr>
          <p:cNvSpPr/>
          <p:nvPr/>
        </p:nvSpPr>
        <p:spPr>
          <a:xfrm>
            <a:off x="1503674" y="4407913"/>
            <a:ext cx="4468655" cy="729044"/>
          </a:xfrm>
          <a:prstGeom prst="roundRect">
            <a:avLst>
              <a:gd name="adj" fmla="val 33484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1286007D-9264-854A-A634-F5DAFCEB3ABF}"/>
              </a:ext>
            </a:extLst>
          </p:cNvPr>
          <p:cNvSpPr/>
          <p:nvPr/>
        </p:nvSpPr>
        <p:spPr>
          <a:xfrm>
            <a:off x="1503674" y="4407913"/>
            <a:ext cx="1199697" cy="72904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586">
                <a:moveTo>
                  <a:pt x="964" y="293"/>
                </a:moveTo>
                <a:cubicBezTo>
                  <a:pt x="964" y="395"/>
                  <a:pt x="948" y="493"/>
                  <a:pt x="920" y="586"/>
                </a:cubicBezTo>
                <a:lnTo>
                  <a:pt x="202" y="586"/>
                </a:lnTo>
                <a:cubicBezTo>
                  <a:pt x="91" y="586"/>
                  <a:pt x="0" y="499"/>
                  <a:pt x="0" y="391"/>
                </a:cubicBezTo>
                <a:lnTo>
                  <a:pt x="0" y="195"/>
                </a:lnTo>
                <a:cubicBezTo>
                  <a:pt x="0" y="87"/>
                  <a:pt x="91" y="0"/>
                  <a:pt x="202" y="0"/>
                </a:cubicBezTo>
                <a:lnTo>
                  <a:pt x="920" y="0"/>
                </a:lnTo>
                <a:cubicBezTo>
                  <a:pt x="948" y="93"/>
                  <a:pt x="964" y="191"/>
                  <a:pt x="964" y="29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53F7648C-38A0-B443-8259-9C6C9584C82D}"/>
              </a:ext>
            </a:extLst>
          </p:cNvPr>
          <p:cNvSpPr/>
          <p:nvPr/>
        </p:nvSpPr>
        <p:spPr>
          <a:xfrm>
            <a:off x="1819093" y="4547491"/>
            <a:ext cx="569092" cy="449889"/>
          </a:xfrm>
          <a:custGeom>
            <a:avLst/>
            <a:gdLst>
              <a:gd name="connsiteX0" fmla="*/ 56971 w 569092"/>
              <a:gd name="connsiteY0" fmla="*/ 325266 h 449889"/>
              <a:gd name="connsiteX1" fmla="*/ 15958 w 569092"/>
              <a:gd name="connsiteY1" fmla="*/ 421380 h 449889"/>
              <a:gd name="connsiteX2" fmla="*/ 15958 w 569092"/>
              <a:gd name="connsiteY2" fmla="*/ 430005 h 449889"/>
              <a:gd name="connsiteX3" fmla="*/ 23415 w 569092"/>
              <a:gd name="connsiteY3" fmla="*/ 434934 h 449889"/>
              <a:gd name="connsiteX4" fmla="*/ 529248 w 569092"/>
              <a:gd name="connsiteY4" fmla="*/ 434934 h 449889"/>
              <a:gd name="connsiteX5" fmla="*/ 536705 w 569092"/>
              <a:gd name="connsiteY5" fmla="*/ 430005 h 449889"/>
              <a:gd name="connsiteX6" fmla="*/ 537948 w 569092"/>
              <a:gd name="connsiteY6" fmla="*/ 421380 h 449889"/>
              <a:gd name="connsiteX7" fmla="*/ 495692 w 569092"/>
              <a:gd name="connsiteY7" fmla="*/ 325266 h 449889"/>
              <a:gd name="connsiteX8" fmla="*/ 245086 w 569092"/>
              <a:gd name="connsiteY8" fmla="*/ 139574 h 449889"/>
              <a:gd name="connsiteX9" fmla="*/ 241408 w 569092"/>
              <a:gd name="connsiteY9" fmla="*/ 140802 h 449889"/>
              <a:gd name="connsiteX10" fmla="*/ 238957 w 569092"/>
              <a:gd name="connsiteY10" fmla="*/ 145715 h 449889"/>
              <a:gd name="connsiteX11" fmla="*/ 238957 w 569092"/>
              <a:gd name="connsiteY11" fmla="*/ 218177 h 449889"/>
              <a:gd name="connsiteX12" fmla="*/ 241408 w 569092"/>
              <a:gd name="connsiteY12" fmla="*/ 224318 h 449889"/>
              <a:gd name="connsiteX13" fmla="*/ 248763 w 569092"/>
              <a:gd name="connsiteY13" fmla="*/ 224318 h 449889"/>
              <a:gd name="connsiteX14" fmla="*/ 311273 w 569092"/>
              <a:gd name="connsiteY14" fmla="*/ 187473 h 449889"/>
              <a:gd name="connsiteX15" fmla="*/ 314950 w 569092"/>
              <a:gd name="connsiteY15" fmla="*/ 182560 h 449889"/>
              <a:gd name="connsiteX16" fmla="*/ 311273 w 569092"/>
              <a:gd name="connsiteY16" fmla="*/ 176419 h 449889"/>
              <a:gd name="connsiteX17" fmla="*/ 248763 w 569092"/>
              <a:gd name="connsiteY17" fmla="*/ 140802 h 449889"/>
              <a:gd name="connsiteX18" fmla="*/ 245086 w 569092"/>
              <a:gd name="connsiteY18" fmla="*/ 139574 h 449889"/>
              <a:gd name="connsiteX19" fmla="*/ 235088 w 569092"/>
              <a:gd name="connsiteY19" fmla="*/ 125839 h 449889"/>
              <a:gd name="connsiteX20" fmla="*/ 256018 w 569092"/>
              <a:gd name="connsiteY20" fmla="*/ 125839 h 449889"/>
              <a:gd name="connsiteX21" fmla="*/ 318806 w 569092"/>
              <a:gd name="connsiteY21" fmla="*/ 162824 h 449889"/>
              <a:gd name="connsiteX22" fmla="*/ 328655 w 569092"/>
              <a:gd name="connsiteY22" fmla="*/ 181316 h 449889"/>
              <a:gd name="connsiteX23" fmla="*/ 318806 w 569092"/>
              <a:gd name="connsiteY23" fmla="*/ 199809 h 449889"/>
              <a:gd name="connsiteX24" fmla="*/ 256018 w 569092"/>
              <a:gd name="connsiteY24" fmla="*/ 235561 h 449889"/>
              <a:gd name="connsiteX25" fmla="*/ 244937 w 569092"/>
              <a:gd name="connsiteY25" fmla="*/ 238026 h 449889"/>
              <a:gd name="connsiteX26" fmla="*/ 235088 w 569092"/>
              <a:gd name="connsiteY26" fmla="*/ 235561 h 449889"/>
              <a:gd name="connsiteX27" fmla="*/ 224008 w 569092"/>
              <a:gd name="connsiteY27" fmla="*/ 217068 h 449889"/>
              <a:gd name="connsiteX28" fmla="*/ 224008 w 569092"/>
              <a:gd name="connsiteY28" fmla="*/ 144331 h 449889"/>
              <a:gd name="connsiteX29" fmla="*/ 235088 w 569092"/>
              <a:gd name="connsiteY29" fmla="*/ 125839 h 449889"/>
              <a:gd name="connsiteX30" fmla="*/ 105620 w 569092"/>
              <a:gd name="connsiteY30" fmla="*/ 90975 h 449889"/>
              <a:gd name="connsiteX31" fmla="*/ 95688 w 569092"/>
              <a:gd name="connsiteY31" fmla="*/ 100877 h 449889"/>
              <a:gd name="connsiteX32" fmla="*/ 95688 w 569092"/>
              <a:gd name="connsiteY32" fmla="*/ 263022 h 449889"/>
              <a:gd name="connsiteX33" fmla="*/ 105620 w 569092"/>
              <a:gd name="connsiteY33" fmla="*/ 272924 h 449889"/>
              <a:gd name="connsiteX34" fmla="*/ 447036 w 569092"/>
              <a:gd name="connsiteY34" fmla="*/ 272924 h 449889"/>
              <a:gd name="connsiteX35" fmla="*/ 456968 w 569092"/>
              <a:gd name="connsiteY35" fmla="*/ 263022 h 449889"/>
              <a:gd name="connsiteX36" fmla="*/ 456968 w 569092"/>
              <a:gd name="connsiteY36" fmla="*/ 131821 h 449889"/>
              <a:gd name="connsiteX37" fmla="*/ 391168 w 569092"/>
              <a:gd name="connsiteY37" fmla="*/ 131821 h 449889"/>
              <a:gd name="connsiteX38" fmla="*/ 356406 w 569092"/>
              <a:gd name="connsiteY38" fmla="*/ 155338 h 449889"/>
              <a:gd name="connsiteX39" fmla="*/ 346474 w 569092"/>
              <a:gd name="connsiteY39" fmla="*/ 157814 h 449889"/>
              <a:gd name="connsiteX40" fmla="*/ 337783 w 569092"/>
              <a:gd name="connsiteY40" fmla="*/ 155338 h 449889"/>
              <a:gd name="connsiteX41" fmla="*/ 330334 w 569092"/>
              <a:gd name="connsiteY41" fmla="*/ 138010 h 449889"/>
              <a:gd name="connsiteX42" fmla="*/ 337783 w 569092"/>
              <a:gd name="connsiteY42" fmla="*/ 92213 h 449889"/>
              <a:gd name="connsiteX43" fmla="*/ 337783 w 569092"/>
              <a:gd name="connsiteY43" fmla="*/ 90975 h 449889"/>
              <a:gd name="connsiteX44" fmla="*/ 489985 w 569092"/>
              <a:gd name="connsiteY44" fmla="*/ 56080 h 449889"/>
              <a:gd name="connsiteX45" fmla="*/ 499328 w 569092"/>
              <a:gd name="connsiteY45" fmla="*/ 65426 h 449889"/>
              <a:gd name="connsiteX46" fmla="*/ 489985 w 569092"/>
              <a:gd name="connsiteY46" fmla="*/ 74773 h 449889"/>
              <a:gd name="connsiteX47" fmla="*/ 480641 w 569092"/>
              <a:gd name="connsiteY47" fmla="*/ 65426 h 449889"/>
              <a:gd name="connsiteX48" fmla="*/ 489985 w 569092"/>
              <a:gd name="connsiteY48" fmla="*/ 56080 h 449889"/>
              <a:gd name="connsiteX49" fmla="*/ 455099 w 569092"/>
              <a:gd name="connsiteY49" fmla="*/ 56080 h 449889"/>
              <a:gd name="connsiteX50" fmla="*/ 464442 w 569092"/>
              <a:gd name="connsiteY50" fmla="*/ 65426 h 449889"/>
              <a:gd name="connsiteX51" fmla="*/ 455099 w 569092"/>
              <a:gd name="connsiteY51" fmla="*/ 74773 h 449889"/>
              <a:gd name="connsiteX52" fmla="*/ 445755 w 569092"/>
              <a:gd name="connsiteY52" fmla="*/ 65426 h 449889"/>
              <a:gd name="connsiteX53" fmla="*/ 455099 w 569092"/>
              <a:gd name="connsiteY53" fmla="*/ 56080 h 449889"/>
              <a:gd name="connsiteX54" fmla="*/ 418933 w 569092"/>
              <a:gd name="connsiteY54" fmla="*/ 56080 h 449889"/>
              <a:gd name="connsiteX55" fmla="*/ 427072 w 569092"/>
              <a:gd name="connsiteY55" fmla="*/ 65426 h 449889"/>
              <a:gd name="connsiteX56" fmla="*/ 418933 w 569092"/>
              <a:gd name="connsiteY56" fmla="*/ 74773 h 449889"/>
              <a:gd name="connsiteX57" fmla="*/ 409631 w 569092"/>
              <a:gd name="connsiteY57" fmla="*/ 65426 h 449889"/>
              <a:gd name="connsiteX58" fmla="*/ 418933 w 569092"/>
              <a:gd name="connsiteY58" fmla="*/ 56080 h 449889"/>
              <a:gd name="connsiteX59" fmla="*/ 69501 w 569092"/>
              <a:gd name="connsiteY59" fmla="*/ 54834 h 449889"/>
              <a:gd name="connsiteX60" fmla="*/ 59563 w 569092"/>
              <a:gd name="connsiteY60" fmla="*/ 64755 h 449889"/>
              <a:gd name="connsiteX61" fmla="*/ 59563 w 569092"/>
              <a:gd name="connsiteY61" fmla="*/ 309065 h 449889"/>
              <a:gd name="connsiteX62" fmla="*/ 493099 w 569092"/>
              <a:gd name="connsiteY62" fmla="*/ 309065 h 449889"/>
              <a:gd name="connsiteX63" fmla="*/ 493099 w 569092"/>
              <a:gd name="connsiteY63" fmla="*/ 131724 h 449889"/>
              <a:gd name="connsiteX64" fmla="*/ 471981 w 569092"/>
              <a:gd name="connsiteY64" fmla="*/ 131724 h 449889"/>
              <a:gd name="connsiteX65" fmla="*/ 471981 w 569092"/>
              <a:gd name="connsiteY65" fmla="*/ 263180 h 449889"/>
              <a:gd name="connsiteX66" fmla="*/ 447137 w 569092"/>
              <a:gd name="connsiteY66" fmla="*/ 287983 h 449889"/>
              <a:gd name="connsiteX67" fmla="*/ 105525 w 569092"/>
              <a:gd name="connsiteY67" fmla="*/ 287983 h 449889"/>
              <a:gd name="connsiteX68" fmla="*/ 80681 w 569092"/>
              <a:gd name="connsiteY68" fmla="*/ 263180 h 449889"/>
              <a:gd name="connsiteX69" fmla="*/ 80681 w 569092"/>
              <a:gd name="connsiteY69" fmla="*/ 100720 h 449889"/>
              <a:gd name="connsiteX70" fmla="*/ 105525 w 569092"/>
              <a:gd name="connsiteY70" fmla="*/ 75917 h 449889"/>
              <a:gd name="connsiteX71" fmla="*/ 337821 w 569092"/>
              <a:gd name="connsiteY71" fmla="*/ 75917 h 449889"/>
              <a:gd name="connsiteX72" fmla="*/ 337821 w 569092"/>
              <a:gd name="connsiteY72" fmla="*/ 54834 h 449889"/>
              <a:gd name="connsiteX73" fmla="*/ 380770 w 569092"/>
              <a:gd name="connsiteY73" fmla="*/ 14955 h 449889"/>
              <a:gd name="connsiteX74" fmla="*/ 353525 w 569092"/>
              <a:gd name="connsiteY74" fmla="*/ 44574 h 449889"/>
              <a:gd name="connsiteX75" fmla="*/ 353525 w 569092"/>
              <a:gd name="connsiteY75" fmla="*/ 48277 h 449889"/>
              <a:gd name="connsiteX76" fmla="*/ 354764 w 569092"/>
              <a:gd name="connsiteY76" fmla="*/ 82832 h 449889"/>
              <a:gd name="connsiteX77" fmla="*/ 354764 w 569092"/>
              <a:gd name="connsiteY77" fmla="*/ 92705 h 449889"/>
              <a:gd name="connsiteX78" fmla="*/ 354764 w 569092"/>
              <a:gd name="connsiteY78" fmla="*/ 93939 h 449889"/>
              <a:gd name="connsiteX79" fmla="*/ 346095 w 569092"/>
              <a:gd name="connsiteY79" fmla="*/ 139602 h 449889"/>
              <a:gd name="connsiteX80" fmla="*/ 347334 w 569092"/>
              <a:gd name="connsiteY80" fmla="*/ 142070 h 449889"/>
              <a:gd name="connsiteX81" fmla="*/ 348572 w 569092"/>
              <a:gd name="connsiteY81" fmla="*/ 142070 h 449889"/>
              <a:gd name="connsiteX82" fmla="*/ 385723 w 569092"/>
              <a:gd name="connsiteY82" fmla="*/ 117388 h 449889"/>
              <a:gd name="connsiteX83" fmla="*/ 389438 w 569092"/>
              <a:gd name="connsiteY83" fmla="*/ 116154 h 449889"/>
              <a:gd name="connsiteX84" fmla="*/ 526898 w 569092"/>
              <a:gd name="connsiteY84" fmla="*/ 116154 h 449889"/>
              <a:gd name="connsiteX85" fmla="*/ 554142 w 569092"/>
              <a:gd name="connsiteY85" fmla="*/ 86535 h 449889"/>
              <a:gd name="connsiteX86" fmla="*/ 554142 w 569092"/>
              <a:gd name="connsiteY86" fmla="*/ 44574 h 449889"/>
              <a:gd name="connsiteX87" fmla="*/ 526898 w 569092"/>
              <a:gd name="connsiteY87" fmla="*/ 14955 h 449889"/>
              <a:gd name="connsiteX88" fmla="*/ 380145 w 569092"/>
              <a:gd name="connsiteY88" fmla="*/ 0 h 449889"/>
              <a:gd name="connsiteX89" fmla="*/ 526828 w 569092"/>
              <a:gd name="connsiteY89" fmla="*/ 0 h 449889"/>
              <a:gd name="connsiteX90" fmla="*/ 569092 w 569092"/>
              <a:gd name="connsiteY90" fmla="*/ 44741 h 449889"/>
              <a:gd name="connsiteX91" fmla="*/ 569092 w 569092"/>
              <a:gd name="connsiteY91" fmla="*/ 86995 h 449889"/>
              <a:gd name="connsiteX92" fmla="*/ 526828 w 569092"/>
              <a:gd name="connsiteY92" fmla="*/ 131736 h 449889"/>
              <a:gd name="connsiteX93" fmla="*/ 508182 w 569092"/>
              <a:gd name="connsiteY93" fmla="*/ 131736 h 449889"/>
              <a:gd name="connsiteX94" fmla="*/ 508182 w 569092"/>
              <a:gd name="connsiteY94" fmla="*/ 315668 h 449889"/>
              <a:gd name="connsiteX95" fmla="*/ 551689 w 569092"/>
              <a:gd name="connsiteY95" fmla="*/ 416334 h 449889"/>
              <a:gd name="connsiteX96" fmla="*/ 549203 w 569092"/>
              <a:gd name="connsiteY96" fmla="*/ 438704 h 449889"/>
              <a:gd name="connsiteX97" fmla="*/ 529314 w 569092"/>
              <a:gd name="connsiteY97" fmla="*/ 449889 h 449889"/>
              <a:gd name="connsiteX98" fmla="*/ 23383 w 569092"/>
              <a:gd name="connsiteY98" fmla="*/ 449889 h 449889"/>
              <a:gd name="connsiteX99" fmla="*/ 3494 w 569092"/>
              <a:gd name="connsiteY99" fmla="*/ 438704 h 449889"/>
              <a:gd name="connsiteX100" fmla="*/ 2251 w 569092"/>
              <a:gd name="connsiteY100" fmla="*/ 416334 h 449889"/>
              <a:gd name="connsiteX101" fmla="*/ 44516 w 569092"/>
              <a:gd name="connsiteY101" fmla="*/ 315668 h 449889"/>
              <a:gd name="connsiteX102" fmla="*/ 44516 w 569092"/>
              <a:gd name="connsiteY102" fmla="*/ 64625 h 449889"/>
              <a:gd name="connsiteX103" fmla="*/ 69377 w 569092"/>
              <a:gd name="connsiteY103" fmla="*/ 39769 h 449889"/>
              <a:gd name="connsiteX104" fmla="*/ 337881 w 569092"/>
              <a:gd name="connsiteY104" fmla="*/ 39769 h 449889"/>
              <a:gd name="connsiteX105" fmla="*/ 380145 w 569092"/>
              <a:gd name="connsiteY105" fmla="*/ 0 h 44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569092" h="449889">
                <a:moveTo>
                  <a:pt x="56971" y="325266"/>
                </a:moveTo>
                <a:lnTo>
                  <a:pt x="15958" y="421380"/>
                </a:lnTo>
                <a:cubicBezTo>
                  <a:pt x="14715" y="423844"/>
                  <a:pt x="14715" y="427541"/>
                  <a:pt x="15958" y="430005"/>
                </a:cubicBezTo>
                <a:cubicBezTo>
                  <a:pt x="17201" y="433702"/>
                  <a:pt x="20929" y="434934"/>
                  <a:pt x="23415" y="434934"/>
                </a:cubicBezTo>
                <a:lnTo>
                  <a:pt x="529248" y="434934"/>
                </a:lnTo>
                <a:cubicBezTo>
                  <a:pt x="531734" y="434934"/>
                  <a:pt x="534220" y="433702"/>
                  <a:pt x="536705" y="430005"/>
                </a:cubicBezTo>
                <a:cubicBezTo>
                  <a:pt x="537948" y="427541"/>
                  <a:pt x="537948" y="423844"/>
                  <a:pt x="537948" y="421380"/>
                </a:cubicBezTo>
                <a:lnTo>
                  <a:pt x="495692" y="325266"/>
                </a:lnTo>
                <a:close/>
                <a:moveTo>
                  <a:pt x="245086" y="139574"/>
                </a:moveTo>
                <a:cubicBezTo>
                  <a:pt x="243860" y="139574"/>
                  <a:pt x="242634" y="139574"/>
                  <a:pt x="241408" y="140802"/>
                </a:cubicBezTo>
                <a:cubicBezTo>
                  <a:pt x="241408" y="140802"/>
                  <a:pt x="238957" y="143259"/>
                  <a:pt x="238957" y="145715"/>
                </a:cubicBezTo>
                <a:lnTo>
                  <a:pt x="238957" y="218177"/>
                </a:lnTo>
                <a:cubicBezTo>
                  <a:pt x="238957" y="221862"/>
                  <a:pt x="241408" y="224318"/>
                  <a:pt x="241408" y="224318"/>
                </a:cubicBezTo>
                <a:cubicBezTo>
                  <a:pt x="243860" y="224318"/>
                  <a:pt x="245086" y="225546"/>
                  <a:pt x="248763" y="224318"/>
                </a:cubicBezTo>
                <a:lnTo>
                  <a:pt x="311273" y="187473"/>
                </a:lnTo>
                <a:cubicBezTo>
                  <a:pt x="313724" y="186245"/>
                  <a:pt x="314950" y="182560"/>
                  <a:pt x="314950" y="182560"/>
                </a:cubicBezTo>
                <a:cubicBezTo>
                  <a:pt x="314950" y="181332"/>
                  <a:pt x="313724" y="177648"/>
                  <a:pt x="311273" y="176419"/>
                </a:cubicBezTo>
                <a:lnTo>
                  <a:pt x="248763" y="140802"/>
                </a:lnTo>
                <a:cubicBezTo>
                  <a:pt x="247537" y="139574"/>
                  <a:pt x="246311" y="139574"/>
                  <a:pt x="245086" y="139574"/>
                </a:cubicBezTo>
                <a:close/>
                <a:moveTo>
                  <a:pt x="235088" y="125839"/>
                </a:moveTo>
                <a:cubicBezTo>
                  <a:pt x="241244" y="122140"/>
                  <a:pt x="249862" y="122140"/>
                  <a:pt x="256018" y="125839"/>
                </a:cubicBezTo>
                <a:lnTo>
                  <a:pt x="318806" y="162824"/>
                </a:lnTo>
                <a:cubicBezTo>
                  <a:pt x="324962" y="166522"/>
                  <a:pt x="328655" y="172686"/>
                  <a:pt x="328655" y="181316"/>
                </a:cubicBezTo>
                <a:cubicBezTo>
                  <a:pt x="328655" y="188713"/>
                  <a:pt x="324962" y="194877"/>
                  <a:pt x="318806" y="199809"/>
                </a:cubicBezTo>
                <a:lnTo>
                  <a:pt x="256018" y="235561"/>
                </a:lnTo>
                <a:cubicBezTo>
                  <a:pt x="252324" y="238026"/>
                  <a:pt x="248631" y="238026"/>
                  <a:pt x="244937" y="238026"/>
                </a:cubicBezTo>
                <a:cubicBezTo>
                  <a:pt x="241244" y="238026"/>
                  <a:pt x="237551" y="238026"/>
                  <a:pt x="235088" y="235561"/>
                </a:cubicBezTo>
                <a:cubicBezTo>
                  <a:pt x="227701" y="231862"/>
                  <a:pt x="224008" y="224465"/>
                  <a:pt x="224008" y="217068"/>
                </a:cubicBezTo>
                <a:lnTo>
                  <a:pt x="224008" y="144331"/>
                </a:lnTo>
                <a:cubicBezTo>
                  <a:pt x="224008" y="136934"/>
                  <a:pt x="227701" y="129537"/>
                  <a:pt x="235088" y="125839"/>
                </a:cubicBezTo>
                <a:close/>
                <a:moveTo>
                  <a:pt x="105620" y="90975"/>
                </a:moveTo>
                <a:cubicBezTo>
                  <a:pt x="100654" y="90975"/>
                  <a:pt x="95688" y="95926"/>
                  <a:pt x="95688" y="100877"/>
                </a:cubicBezTo>
                <a:lnTo>
                  <a:pt x="95688" y="263022"/>
                </a:lnTo>
                <a:cubicBezTo>
                  <a:pt x="95688" y="269211"/>
                  <a:pt x="100654" y="272924"/>
                  <a:pt x="105620" y="272924"/>
                </a:cubicBezTo>
                <a:lnTo>
                  <a:pt x="447036" y="272924"/>
                </a:lnTo>
                <a:cubicBezTo>
                  <a:pt x="452002" y="272924"/>
                  <a:pt x="456968" y="269211"/>
                  <a:pt x="456968" y="263022"/>
                </a:cubicBezTo>
                <a:lnTo>
                  <a:pt x="456968" y="131821"/>
                </a:lnTo>
                <a:lnTo>
                  <a:pt x="391168" y="131821"/>
                </a:lnTo>
                <a:lnTo>
                  <a:pt x="356406" y="155338"/>
                </a:lnTo>
                <a:cubicBezTo>
                  <a:pt x="352681" y="156576"/>
                  <a:pt x="350198" y="157814"/>
                  <a:pt x="346474" y="157814"/>
                </a:cubicBezTo>
                <a:cubicBezTo>
                  <a:pt x="343991" y="157814"/>
                  <a:pt x="340266" y="156576"/>
                  <a:pt x="337783" y="155338"/>
                </a:cubicBezTo>
                <a:cubicBezTo>
                  <a:pt x="332817" y="151625"/>
                  <a:pt x="329092" y="144198"/>
                  <a:pt x="330334" y="138010"/>
                </a:cubicBezTo>
                <a:lnTo>
                  <a:pt x="337783" y="92213"/>
                </a:lnTo>
                <a:lnTo>
                  <a:pt x="337783" y="90975"/>
                </a:lnTo>
                <a:close/>
                <a:moveTo>
                  <a:pt x="489985" y="56080"/>
                </a:moveTo>
                <a:cubicBezTo>
                  <a:pt x="494656" y="56080"/>
                  <a:pt x="499328" y="60753"/>
                  <a:pt x="499328" y="65426"/>
                </a:cubicBezTo>
                <a:cubicBezTo>
                  <a:pt x="499328" y="71268"/>
                  <a:pt x="494656" y="74773"/>
                  <a:pt x="489985" y="74773"/>
                </a:cubicBezTo>
                <a:cubicBezTo>
                  <a:pt x="485313" y="74773"/>
                  <a:pt x="480641" y="71268"/>
                  <a:pt x="480641" y="65426"/>
                </a:cubicBezTo>
                <a:cubicBezTo>
                  <a:pt x="480641" y="60753"/>
                  <a:pt x="485313" y="56080"/>
                  <a:pt x="489985" y="56080"/>
                </a:cubicBezTo>
                <a:close/>
                <a:moveTo>
                  <a:pt x="455099" y="56080"/>
                </a:moveTo>
                <a:cubicBezTo>
                  <a:pt x="459770" y="56080"/>
                  <a:pt x="464442" y="60753"/>
                  <a:pt x="464442" y="65426"/>
                </a:cubicBezTo>
                <a:cubicBezTo>
                  <a:pt x="464442" y="71268"/>
                  <a:pt x="459770" y="74773"/>
                  <a:pt x="455099" y="74773"/>
                </a:cubicBezTo>
                <a:cubicBezTo>
                  <a:pt x="450427" y="74773"/>
                  <a:pt x="445755" y="71268"/>
                  <a:pt x="445755" y="65426"/>
                </a:cubicBezTo>
                <a:cubicBezTo>
                  <a:pt x="445755" y="60753"/>
                  <a:pt x="450427" y="56080"/>
                  <a:pt x="455099" y="56080"/>
                </a:cubicBezTo>
                <a:close/>
                <a:moveTo>
                  <a:pt x="418933" y="56080"/>
                </a:moveTo>
                <a:cubicBezTo>
                  <a:pt x="422421" y="56080"/>
                  <a:pt x="427072" y="60753"/>
                  <a:pt x="427072" y="65426"/>
                </a:cubicBezTo>
                <a:cubicBezTo>
                  <a:pt x="427072" y="71268"/>
                  <a:pt x="422421" y="74773"/>
                  <a:pt x="418933" y="74773"/>
                </a:cubicBezTo>
                <a:cubicBezTo>
                  <a:pt x="414282" y="74773"/>
                  <a:pt x="409631" y="71268"/>
                  <a:pt x="409631" y="65426"/>
                </a:cubicBezTo>
                <a:cubicBezTo>
                  <a:pt x="409631" y="60753"/>
                  <a:pt x="414282" y="56080"/>
                  <a:pt x="418933" y="56080"/>
                </a:cubicBezTo>
                <a:close/>
                <a:moveTo>
                  <a:pt x="69501" y="54834"/>
                </a:moveTo>
                <a:cubicBezTo>
                  <a:pt x="64532" y="54834"/>
                  <a:pt x="59563" y="59795"/>
                  <a:pt x="59563" y="64755"/>
                </a:cubicBezTo>
                <a:lnTo>
                  <a:pt x="59563" y="309065"/>
                </a:lnTo>
                <a:lnTo>
                  <a:pt x="493099" y="309065"/>
                </a:lnTo>
                <a:lnTo>
                  <a:pt x="493099" y="131724"/>
                </a:lnTo>
                <a:lnTo>
                  <a:pt x="471981" y="131724"/>
                </a:lnTo>
                <a:lnTo>
                  <a:pt x="471981" y="263180"/>
                </a:lnTo>
                <a:cubicBezTo>
                  <a:pt x="471981" y="276821"/>
                  <a:pt x="460801" y="287983"/>
                  <a:pt x="447137" y="287983"/>
                </a:cubicBezTo>
                <a:lnTo>
                  <a:pt x="105525" y="287983"/>
                </a:lnTo>
                <a:cubicBezTo>
                  <a:pt x="91861" y="287983"/>
                  <a:pt x="80681" y="276821"/>
                  <a:pt x="80681" y="263180"/>
                </a:cubicBezTo>
                <a:lnTo>
                  <a:pt x="80681" y="100720"/>
                </a:lnTo>
                <a:cubicBezTo>
                  <a:pt x="80681" y="87078"/>
                  <a:pt x="91861" y="75917"/>
                  <a:pt x="105525" y="75917"/>
                </a:cubicBezTo>
                <a:lnTo>
                  <a:pt x="337821" y="75917"/>
                </a:lnTo>
                <a:lnTo>
                  <a:pt x="337821" y="54834"/>
                </a:lnTo>
                <a:close/>
                <a:moveTo>
                  <a:pt x="380770" y="14955"/>
                </a:moveTo>
                <a:cubicBezTo>
                  <a:pt x="365909" y="14955"/>
                  <a:pt x="353525" y="28531"/>
                  <a:pt x="353525" y="44574"/>
                </a:cubicBezTo>
                <a:lnTo>
                  <a:pt x="353525" y="48277"/>
                </a:lnTo>
                <a:lnTo>
                  <a:pt x="354764" y="82832"/>
                </a:lnTo>
                <a:lnTo>
                  <a:pt x="354764" y="92705"/>
                </a:lnTo>
                <a:lnTo>
                  <a:pt x="354764" y="93939"/>
                </a:lnTo>
                <a:lnTo>
                  <a:pt x="346095" y="139602"/>
                </a:lnTo>
                <a:cubicBezTo>
                  <a:pt x="346095" y="140836"/>
                  <a:pt x="347334" y="142070"/>
                  <a:pt x="347334" y="142070"/>
                </a:cubicBezTo>
                <a:cubicBezTo>
                  <a:pt x="347334" y="142070"/>
                  <a:pt x="347334" y="142070"/>
                  <a:pt x="348572" y="142070"/>
                </a:cubicBezTo>
                <a:lnTo>
                  <a:pt x="385723" y="117388"/>
                </a:lnTo>
                <a:cubicBezTo>
                  <a:pt x="386962" y="116154"/>
                  <a:pt x="388200" y="116154"/>
                  <a:pt x="389438" y="116154"/>
                </a:cubicBezTo>
                <a:lnTo>
                  <a:pt x="526898" y="116154"/>
                </a:lnTo>
                <a:cubicBezTo>
                  <a:pt x="542997" y="116154"/>
                  <a:pt x="554142" y="102578"/>
                  <a:pt x="554142" y="86535"/>
                </a:cubicBezTo>
                <a:lnTo>
                  <a:pt x="554142" y="44574"/>
                </a:lnTo>
                <a:cubicBezTo>
                  <a:pt x="554142" y="28531"/>
                  <a:pt x="542997" y="14955"/>
                  <a:pt x="526898" y="14955"/>
                </a:cubicBezTo>
                <a:close/>
                <a:moveTo>
                  <a:pt x="380145" y="0"/>
                </a:moveTo>
                <a:lnTo>
                  <a:pt x="526828" y="0"/>
                </a:lnTo>
                <a:cubicBezTo>
                  <a:pt x="550446" y="0"/>
                  <a:pt x="569092" y="19885"/>
                  <a:pt x="569092" y="44741"/>
                </a:cubicBezTo>
                <a:lnTo>
                  <a:pt x="569092" y="86995"/>
                </a:lnTo>
                <a:cubicBezTo>
                  <a:pt x="569092" y="110608"/>
                  <a:pt x="550446" y="131736"/>
                  <a:pt x="526828" y="131736"/>
                </a:cubicBezTo>
                <a:lnTo>
                  <a:pt x="508182" y="131736"/>
                </a:lnTo>
                <a:lnTo>
                  <a:pt x="508182" y="315668"/>
                </a:lnTo>
                <a:lnTo>
                  <a:pt x="551689" y="416334"/>
                </a:lnTo>
                <a:cubicBezTo>
                  <a:pt x="554175" y="422548"/>
                  <a:pt x="554175" y="432490"/>
                  <a:pt x="549203" y="438704"/>
                </a:cubicBezTo>
                <a:cubicBezTo>
                  <a:pt x="544231" y="446161"/>
                  <a:pt x="536772" y="449889"/>
                  <a:pt x="529314" y="449889"/>
                </a:cubicBezTo>
                <a:lnTo>
                  <a:pt x="23383" y="449889"/>
                </a:lnTo>
                <a:cubicBezTo>
                  <a:pt x="15925" y="449889"/>
                  <a:pt x="8467" y="446161"/>
                  <a:pt x="3494" y="438704"/>
                </a:cubicBezTo>
                <a:cubicBezTo>
                  <a:pt x="-235" y="432490"/>
                  <a:pt x="-1478" y="422548"/>
                  <a:pt x="2251" y="416334"/>
                </a:cubicBezTo>
                <a:lnTo>
                  <a:pt x="44516" y="315668"/>
                </a:lnTo>
                <a:lnTo>
                  <a:pt x="44516" y="64625"/>
                </a:lnTo>
                <a:cubicBezTo>
                  <a:pt x="44516" y="50955"/>
                  <a:pt x="55703" y="39769"/>
                  <a:pt x="69377" y="39769"/>
                </a:cubicBezTo>
                <a:lnTo>
                  <a:pt x="337881" y="39769"/>
                </a:lnTo>
                <a:cubicBezTo>
                  <a:pt x="340367" y="17399"/>
                  <a:pt x="357770" y="0"/>
                  <a:pt x="380145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Rounded Rectangle 553">
            <a:extLst>
              <a:ext uri="{FF2B5EF4-FFF2-40B4-BE49-F238E27FC236}">
                <a16:creationId xmlns:a16="http://schemas.microsoft.com/office/drawing/2014/main" id="{99FF31AD-448C-EB44-B19B-BBEF0462562D}"/>
              </a:ext>
            </a:extLst>
          </p:cNvPr>
          <p:cNvSpPr/>
          <p:nvPr/>
        </p:nvSpPr>
        <p:spPr>
          <a:xfrm>
            <a:off x="1630741" y="9392830"/>
            <a:ext cx="4468655" cy="2471273"/>
          </a:xfrm>
          <a:prstGeom prst="roundRect">
            <a:avLst>
              <a:gd name="adj" fmla="val 13360"/>
            </a:avLst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Rounded Rectangle 554">
            <a:extLst>
              <a:ext uri="{FF2B5EF4-FFF2-40B4-BE49-F238E27FC236}">
                <a16:creationId xmlns:a16="http://schemas.microsoft.com/office/drawing/2014/main" id="{6BF4C2D5-8C04-7C4E-96EA-8EC2E2451F1E}"/>
              </a:ext>
            </a:extLst>
          </p:cNvPr>
          <p:cNvSpPr/>
          <p:nvPr/>
        </p:nvSpPr>
        <p:spPr>
          <a:xfrm>
            <a:off x="1503674" y="9265715"/>
            <a:ext cx="4468655" cy="2471273"/>
          </a:xfrm>
          <a:prstGeom prst="roundRect">
            <a:avLst>
              <a:gd name="adj" fmla="val 10052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Rounded Rectangle 556">
            <a:extLst>
              <a:ext uri="{FF2B5EF4-FFF2-40B4-BE49-F238E27FC236}">
                <a16:creationId xmlns:a16="http://schemas.microsoft.com/office/drawing/2014/main" id="{3A2B34FE-64E4-3346-BBB0-21AB60D074D6}"/>
              </a:ext>
            </a:extLst>
          </p:cNvPr>
          <p:cNvSpPr/>
          <p:nvPr/>
        </p:nvSpPr>
        <p:spPr>
          <a:xfrm>
            <a:off x="1503674" y="9265715"/>
            <a:ext cx="4468655" cy="730290"/>
          </a:xfrm>
          <a:prstGeom prst="roundRect">
            <a:avLst>
              <a:gd name="adj" fmla="val 33455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93113DDD-40D2-0B49-B9F5-C7F0A0C7E199}"/>
              </a:ext>
            </a:extLst>
          </p:cNvPr>
          <p:cNvSpPr/>
          <p:nvPr/>
        </p:nvSpPr>
        <p:spPr>
          <a:xfrm>
            <a:off x="1503674" y="9265715"/>
            <a:ext cx="1199697" cy="7302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587">
                <a:moveTo>
                  <a:pt x="964" y="293"/>
                </a:moveTo>
                <a:cubicBezTo>
                  <a:pt x="964" y="395"/>
                  <a:pt x="948" y="493"/>
                  <a:pt x="920" y="587"/>
                </a:cubicBezTo>
                <a:lnTo>
                  <a:pt x="202" y="587"/>
                </a:lnTo>
                <a:cubicBezTo>
                  <a:pt x="91" y="587"/>
                  <a:pt x="0" y="499"/>
                  <a:pt x="0" y="391"/>
                </a:cubicBezTo>
                <a:lnTo>
                  <a:pt x="0" y="195"/>
                </a:lnTo>
                <a:cubicBezTo>
                  <a:pt x="0" y="87"/>
                  <a:pt x="91" y="0"/>
                  <a:pt x="202" y="0"/>
                </a:cubicBezTo>
                <a:lnTo>
                  <a:pt x="920" y="0"/>
                </a:lnTo>
                <a:cubicBezTo>
                  <a:pt x="948" y="94"/>
                  <a:pt x="964" y="191"/>
                  <a:pt x="964" y="29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B37C2755-797A-BE4B-942B-7CE9D6A07873}"/>
              </a:ext>
            </a:extLst>
          </p:cNvPr>
          <p:cNvSpPr/>
          <p:nvPr/>
        </p:nvSpPr>
        <p:spPr>
          <a:xfrm>
            <a:off x="1852496" y="9345474"/>
            <a:ext cx="502054" cy="569527"/>
          </a:xfrm>
          <a:custGeom>
            <a:avLst/>
            <a:gdLst>
              <a:gd name="connsiteX0" fmla="*/ 24852 w 502054"/>
              <a:gd name="connsiteY0" fmla="*/ 522170 h 569527"/>
              <a:gd name="connsiteX1" fmla="*/ 14949 w 502054"/>
              <a:gd name="connsiteY1" fmla="*/ 531784 h 569527"/>
              <a:gd name="connsiteX2" fmla="*/ 14949 w 502054"/>
              <a:gd name="connsiteY2" fmla="*/ 545003 h 569527"/>
              <a:gd name="connsiteX3" fmla="*/ 24852 w 502054"/>
              <a:gd name="connsiteY3" fmla="*/ 555818 h 569527"/>
              <a:gd name="connsiteX4" fmla="*/ 209293 w 502054"/>
              <a:gd name="connsiteY4" fmla="*/ 555818 h 569527"/>
              <a:gd name="connsiteX5" fmla="*/ 205579 w 502054"/>
              <a:gd name="connsiteY5" fmla="*/ 537792 h 569527"/>
              <a:gd name="connsiteX6" fmla="*/ 209293 w 502054"/>
              <a:gd name="connsiteY6" fmla="*/ 522170 h 569527"/>
              <a:gd name="connsiteX7" fmla="*/ 59639 w 502054"/>
              <a:gd name="connsiteY7" fmla="*/ 401286 h 569527"/>
              <a:gd name="connsiteX8" fmla="*/ 111011 w 502054"/>
              <a:gd name="connsiteY8" fmla="*/ 401286 h 569527"/>
              <a:gd name="connsiteX9" fmla="*/ 118350 w 502054"/>
              <a:gd name="connsiteY9" fmla="*/ 408140 h 569527"/>
              <a:gd name="connsiteX10" fmla="*/ 111011 w 502054"/>
              <a:gd name="connsiteY10" fmla="*/ 414995 h 569527"/>
              <a:gd name="connsiteX11" fmla="*/ 59639 w 502054"/>
              <a:gd name="connsiteY11" fmla="*/ 414995 h 569527"/>
              <a:gd name="connsiteX12" fmla="*/ 51077 w 502054"/>
              <a:gd name="connsiteY12" fmla="*/ 408140 h 569527"/>
              <a:gd name="connsiteX13" fmla="*/ 59639 w 502054"/>
              <a:gd name="connsiteY13" fmla="*/ 401286 h 569527"/>
              <a:gd name="connsiteX14" fmla="*/ 59709 w 502054"/>
              <a:gd name="connsiteY14" fmla="*/ 365145 h 569527"/>
              <a:gd name="connsiteX15" fmla="*/ 164521 w 502054"/>
              <a:gd name="connsiteY15" fmla="*/ 365145 h 569527"/>
              <a:gd name="connsiteX16" fmla="*/ 171919 w 502054"/>
              <a:gd name="connsiteY16" fmla="*/ 372000 h 569527"/>
              <a:gd name="connsiteX17" fmla="*/ 164521 w 502054"/>
              <a:gd name="connsiteY17" fmla="*/ 378854 h 569527"/>
              <a:gd name="connsiteX18" fmla="*/ 59709 w 502054"/>
              <a:gd name="connsiteY18" fmla="*/ 378854 h 569527"/>
              <a:gd name="connsiteX19" fmla="*/ 51077 w 502054"/>
              <a:gd name="connsiteY19" fmla="*/ 372000 h 569527"/>
              <a:gd name="connsiteX20" fmla="*/ 59709 w 502054"/>
              <a:gd name="connsiteY20" fmla="*/ 365145 h 569527"/>
              <a:gd name="connsiteX21" fmla="*/ 59639 w 502054"/>
              <a:gd name="connsiteY21" fmla="*/ 329004 h 569527"/>
              <a:gd name="connsiteX22" fmla="*/ 111011 w 502054"/>
              <a:gd name="connsiteY22" fmla="*/ 329004 h 569527"/>
              <a:gd name="connsiteX23" fmla="*/ 118350 w 502054"/>
              <a:gd name="connsiteY23" fmla="*/ 335858 h 569527"/>
              <a:gd name="connsiteX24" fmla="*/ 111011 w 502054"/>
              <a:gd name="connsiteY24" fmla="*/ 342713 h 569527"/>
              <a:gd name="connsiteX25" fmla="*/ 59639 w 502054"/>
              <a:gd name="connsiteY25" fmla="*/ 342713 h 569527"/>
              <a:gd name="connsiteX26" fmla="*/ 51077 w 502054"/>
              <a:gd name="connsiteY26" fmla="*/ 335858 h 569527"/>
              <a:gd name="connsiteX27" fmla="*/ 59639 w 502054"/>
              <a:gd name="connsiteY27" fmla="*/ 329004 h 569527"/>
              <a:gd name="connsiteX28" fmla="*/ 59533 w 502054"/>
              <a:gd name="connsiteY28" fmla="*/ 291617 h 569527"/>
              <a:gd name="connsiteX29" fmla="*/ 84902 w 502054"/>
              <a:gd name="connsiteY29" fmla="*/ 291617 h 569527"/>
              <a:gd name="connsiteX30" fmla="*/ 90942 w 502054"/>
              <a:gd name="connsiteY30" fmla="*/ 299670 h 569527"/>
              <a:gd name="connsiteX31" fmla="*/ 84902 w 502054"/>
              <a:gd name="connsiteY31" fmla="*/ 306572 h 569527"/>
              <a:gd name="connsiteX32" fmla="*/ 59533 w 502054"/>
              <a:gd name="connsiteY32" fmla="*/ 306572 h 569527"/>
              <a:gd name="connsiteX33" fmla="*/ 51077 w 502054"/>
              <a:gd name="connsiteY33" fmla="*/ 299670 h 569527"/>
              <a:gd name="connsiteX34" fmla="*/ 59533 w 502054"/>
              <a:gd name="connsiteY34" fmla="*/ 291617 h 569527"/>
              <a:gd name="connsiteX35" fmla="*/ 24854 w 502054"/>
              <a:gd name="connsiteY35" fmla="*/ 228060 h 569527"/>
              <a:gd name="connsiteX36" fmla="*/ 14949 w 502054"/>
              <a:gd name="connsiteY36" fmla="*/ 239226 h 569527"/>
              <a:gd name="connsiteX37" fmla="*/ 14949 w 502054"/>
              <a:gd name="connsiteY37" fmla="*/ 508462 h 569527"/>
              <a:gd name="connsiteX38" fmla="*/ 24854 w 502054"/>
              <a:gd name="connsiteY38" fmla="*/ 505981 h 569527"/>
              <a:gd name="connsiteX39" fmla="*/ 216767 w 502054"/>
              <a:gd name="connsiteY39" fmla="*/ 505981 h 569527"/>
              <a:gd name="connsiteX40" fmla="*/ 216767 w 502054"/>
              <a:gd name="connsiteY40" fmla="*/ 239226 h 569527"/>
              <a:gd name="connsiteX41" fmla="*/ 206862 w 502054"/>
              <a:gd name="connsiteY41" fmla="*/ 228060 h 569527"/>
              <a:gd name="connsiteX42" fmla="*/ 435680 w 502054"/>
              <a:gd name="connsiteY42" fmla="*/ 122130 h 569527"/>
              <a:gd name="connsiteX43" fmla="*/ 416091 w 502054"/>
              <a:gd name="connsiteY43" fmla="*/ 208120 h 569527"/>
              <a:gd name="connsiteX44" fmla="*/ 487101 w 502054"/>
              <a:gd name="connsiteY44" fmla="*/ 122130 h 569527"/>
              <a:gd name="connsiteX45" fmla="*/ 356296 w 502054"/>
              <a:gd name="connsiteY45" fmla="*/ 122130 h 569527"/>
              <a:gd name="connsiteX46" fmla="*/ 388064 w 502054"/>
              <a:gd name="connsiteY46" fmla="*/ 213105 h 569527"/>
              <a:gd name="connsiteX47" fmla="*/ 419831 w 502054"/>
              <a:gd name="connsiteY47" fmla="*/ 122130 h 569527"/>
              <a:gd name="connsiteX48" fmla="*/ 290269 w 502054"/>
              <a:gd name="connsiteY48" fmla="*/ 122130 h 569527"/>
              <a:gd name="connsiteX49" fmla="*/ 360033 w 502054"/>
              <a:gd name="connsiteY49" fmla="*/ 208120 h 569527"/>
              <a:gd name="connsiteX50" fmla="*/ 340450 w 502054"/>
              <a:gd name="connsiteY50" fmla="*/ 122130 h 569527"/>
              <a:gd name="connsiteX51" fmla="*/ 416091 w 502054"/>
              <a:gd name="connsiteY51" fmla="*/ 18693 h 569527"/>
              <a:gd name="connsiteX52" fmla="*/ 435680 w 502054"/>
              <a:gd name="connsiteY52" fmla="*/ 105929 h 569527"/>
              <a:gd name="connsiteX53" fmla="*/ 487101 w 502054"/>
              <a:gd name="connsiteY53" fmla="*/ 105929 h 569527"/>
              <a:gd name="connsiteX54" fmla="*/ 416091 w 502054"/>
              <a:gd name="connsiteY54" fmla="*/ 18693 h 569527"/>
              <a:gd name="connsiteX55" fmla="*/ 360033 w 502054"/>
              <a:gd name="connsiteY55" fmla="*/ 18693 h 569527"/>
              <a:gd name="connsiteX56" fmla="*/ 290269 w 502054"/>
              <a:gd name="connsiteY56" fmla="*/ 105929 h 569527"/>
              <a:gd name="connsiteX57" fmla="*/ 340450 w 502054"/>
              <a:gd name="connsiteY57" fmla="*/ 105929 h 569527"/>
              <a:gd name="connsiteX58" fmla="*/ 360033 w 502054"/>
              <a:gd name="connsiteY58" fmla="*/ 18693 h 569527"/>
              <a:gd name="connsiteX59" fmla="*/ 388064 w 502054"/>
              <a:gd name="connsiteY59" fmla="*/ 14954 h 569527"/>
              <a:gd name="connsiteX60" fmla="*/ 356296 w 502054"/>
              <a:gd name="connsiteY60" fmla="*/ 105929 h 569527"/>
              <a:gd name="connsiteX61" fmla="*/ 419831 w 502054"/>
              <a:gd name="connsiteY61" fmla="*/ 105929 h 569527"/>
              <a:gd name="connsiteX62" fmla="*/ 388064 w 502054"/>
              <a:gd name="connsiteY62" fmla="*/ 14954 h 569527"/>
              <a:gd name="connsiteX63" fmla="*/ 387725 w 502054"/>
              <a:gd name="connsiteY63" fmla="*/ 0 h 569527"/>
              <a:gd name="connsiteX64" fmla="*/ 502054 w 502054"/>
              <a:gd name="connsiteY64" fmla="*/ 113159 h 569527"/>
              <a:gd name="connsiteX65" fmla="*/ 395181 w 502054"/>
              <a:gd name="connsiteY65" fmla="*/ 227562 h 569527"/>
              <a:gd name="connsiteX66" fmla="*/ 395181 w 502054"/>
              <a:gd name="connsiteY66" fmla="*/ 375540 h 569527"/>
              <a:gd name="connsiteX67" fmla="*/ 356657 w 502054"/>
              <a:gd name="connsiteY67" fmla="*/ 415332 h 569527"/>
              <a:gd name="connsiteX68" fmla="*/ 232386 w 502054"/>
              <a:gd name="connsiteY68" fmla="*/ 415332 h 569527"/>
              <a:gd name="connsiteX69" fmla="*/ 232386 w 502054"/>
              <a:gd name="connsiteY69" fmla="*/ 513569 h 569527"/>
              <a:gd name="connsiteX70" fmla="*/ 232386 w 502054"/>
              <a:gd name="connsiteY70" fmla="*/ 514813 h 569527"/>
              <a:gd name="connsiteX71" fmla="*/ 232386 w 502054"/>
              <a:gd name="connsiteY71" fmla="*/ 516056 h 569527"/>
              <a:gd name="connsiteX72" fmla="*/ 231144 w 502054"/>
              <a:gd name="connsiteY72" fmla="*/ 517300 h 569527"/>
              <a:gd name="connsiteX73" fmla="*/ 231144 w 502054"/>
              <a:gd name="connsiteY73" fmla="*/ 518543 h 569527"/>
              <a:gd name="connsiteX74" fmla="*/ 229901 w 502054"/>
              <a:gd name="connsiteY74" fmla="*/ 519787 h 569527"/>
              <a:gd name="connsiteX75" fmla="*/ 221202 w 502054"/>
              <a:gd name="connsiteY75" fmla="*/ 537196 h 569527"/>
              <a:gd name="connsiteX76" fmla="*/ 229901 w 502054"/>
              <a:gd name="connsiteY76" fmla="*/ 555848 h 569527"/>
              <a:gd name="connsiteX77" fmla="*/ 231144 w 502054"/>
              <a:gd name="connsiteY77" fmla="*/ 557092 h 569527"/>
              <a:gd name="connsiteX78" fmla="*/ 232386 w 502054"/>
              <a:gd name="connsiteY78" fmla="*/ 565796 h 569527"/>
              <a:gd name="connsiteX79" fmla="*/ 224930 w 502054"/>
              <a:gd name="connsiteY79" fmla="*/ 569527 h 569527"/>
              <a:gd name="connsiteX80" fmla="*/ 24854 w 502054"/>
              <a:gd name="connsiteY80" fmla="*/ 569527 h 569527"/>
              <a:gd name="connsiteX81" fmla="*/ 0 w 502054"/>
              <a:gd name="connsiteY81" fmla="*/ 544657 h 569527"/>
              <a:gd name="connsiteX82" fmla="*/ 0 w 502054"/>
              <a:gd name="connsiteY82" fmla="*/ 530978 h 569527"/>
              <a:gd name="connsiteX83" fmla="*/ 0 w 502054"/>
              <a:gd name="connsiteY83" fmla="*/ 529735 h 569527"/>
              <a:gd name="connsiteX84" fmla="*/ 0 w 502054"/>
              <a:gd name="connsiteY84" fmla="*/ 238754 h 569527"/>
              <a:gd name="connsiteX85" fmla="*/ 24854 w 502054"/>
              <a:gd name="connsiteY85" fmla="*/ 213884 h 569527"/>
              <a:gd name="connsiteX86" fmla="*/ 207532 w 502054"/>
              <a:gd name="connsiteY86" fmla="*/ 213884 h 569527"/>
              <a:gd name="connsiteX87" fmla="*/ 232386 w 502054"/>
              <a:gd name="connsiteY87" fmla="*/ 238754 h 569527"/>
              <a:gd name="connsiteX88" fmla="*/ 232386 w 502054"/>
              <a:gd name="connsiteY88" fmla="*/ 399166 h 569527"/>
              <a:gd name="connsiteX89" fmla="*/ 356657 w 502054"/>
              <a:gd name="connsiteY89" fmla="*/ 399166 h 569527"/>
              <a:gd name="connsiteX90" fmla="*/ 380269 w 502054"/>
              <a:gd name="connsiteY90" fmla="*/ 375540 h 569527"/>
              <a:gd name="connsiteX91" fmla="*/ 380269 w 502054"/>
              <a:gd name="connsiteY91" fmla="*/ 227562 h 569527"/>
              <a:gd name="connsiteX92" fmla="*/ 274639 w 502054"/>
              <a:gd name="connsiteY92" fmla="*/ 113159 h 569527"/>
              <a:gd name="connsiteX93" fmla="*/ 387725 w 502054"/>
              <a:gd name="connsiteY93" fmla="*/ 0 h 56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502054" h="569527">
                <a:moveTo>
                  <a:pt x="24852" y="522170"/>
                </a:moveTo>
                <a:cubicBezTo>
                  <a:pt x="19901" y="522170"/>
                  <a:pt x="14949" y="526977"/>
                  <a:pt x="14949" y="531784"/>
                </a:cubicBezTo>
                <a:lnTo>
                  <a:pt x="14949" y="545003"/>
                </a:lnTo>
                <a:cubicBezTo>
                  <a:pt x="14949" y="551011"/>
                  <a:pt x="19901" y="555818"/>
                  <a:pt x="24852" y="555818"/>
                </a:cubicBezTo>
                <a:lnTo>
                  <a:pt x="209293" y="555818"/>
                </a:lnTo>
                <a:cubicBezTo>
                  <a:pt x="206817" y="549809"/>
                  <a:pt x="205579" y="543801"/>
                  <a:pt x="205579" y="537792"/>
                </a:cubicBezTo>
                <a:cubicBezTo>
                  <a:pt x="206817" y="531784"/>
                  <a:pt x="206817" y="526977"/>
                  <a:pt x="209293" y="522170"/>
                </a:cubicBezTo>
                <a:close/>
                <a:moveTo>
                  <a:pt x="59639" y="401286"/>
                </a:moveTo>
                <a:lnTo>
                  <a:pt x="111011" y="401286"/>
                </a:lnTo>
                <a:cubicBezTo>
                  <a:pt x="115904" y="401286"/>
                  <a:pt x="118350" y="404713"/>
                  <a:pt x="118350" y="408140"/>
                </a:cubicBezTo>
                <a:cubicBezTo>
                  <a:pt x="118350" y="412710"/>
                  <a:pt x="115904" y="414995"/>
                  <a:pt x="111011" y="414995"/>
                </a:cubicBezTo>
                <a:lnTo>
                  <a:pt x="59639" y="414995"/>
                </a:lnTo>
                <a:cubicBezTo>
                  <a:pt x="54746" y="414995"/>
                  <a:pt x="51077" y="412710"/>
                  <a:pt x="51077" y="408140"/>
                </a:cubicBezTo>
                <a:cubicBezTo>
                  <a:pt x="51077" y="404713"/>
                  <a:pt x="54746" y="401286"/>
                  <a:pt x="59639" y="401286"/>
                </a:cubicBezTo>
                <a:close/>
                <a:moveTo>
                  <a:pt x="59709" y="365145"/>
                </a:moveTo>
                <a:lnTo>
                  <a:pt x="164521" y="365145"/>
                </a:lnTo>
                <a:cubicBezTo>
                  <a:pt x="168220" y="365145"/>
                  <a:pt x="171919" y="367430"/>
                  <a:pt x="171919" y="372000"/>
                </a:cubicBezTo>
                <a:cubicBezTo>
                  <a:pt x="171919" y="375427"/>
                  <a:pt x="168220" y="378854"/>
                  <a:pt x="164521" y="378854"/>
                </a:cubicBezTo>
                <a:lnTo>
                  <a:pt x="59709" y="378854"/>
                </a:lnTo>
                <a:cubicBezTo>
                  <a:pt x="54776" y="378854"/>
                  <a:pt x="51077" y="375427"/>
                  <a:pt x="51077" y="372000"/>
                </a:cubicBezTo>
                <a:cubicBezTo>
                  <a:pt x="51077" y="367430"/>
                  <a:pt x="54776" y="365145"/>
                  <a:pt x="59709" y="365145"/>
                </a:cubicBezTo>
                <a:close/>
                <a:moveTo>
                  <a:pt x="59639" y="329004"/>
                </a:moveTo>
                <a:lnTo>
                  <a:pt x="111011" y="329004"/>
                </a:lnTo>
                <a:cubicBezTo>
                  <a:pt x="114681" y="329004"/>
                  <a:pt x="118350" y="332431"/>
                  <a:pt x="118350" y="335858"/>
                </a:cubicBezTo>
                <a:cubicBezTo>
                  <a:pt x="118350" y="339286"/>
                  <a:pt x="114681" y="342713"/>
                  <a:pt x="111011" y="342713"/>
                </a:cubicBezTo>
                <a:lnTo>
                  <a:pt x="59639" y="342713"/>
                </a:lnTo>
                <a:cubicBezTo>
                  <a:pt x="54746" y="342713"/>
                  <a:pt x="51077" y="339286"/>
                  <a:pt x="51077" y="335858"/>
                </a:cubicBezTo>
                <a:cubicBezTo>
                  <a:pt x="51077" y="332431"/>
                  <a:pt x="54746" y="329004"/>
                  <a:pt x="59639" y="329004"/>
                </a:cubicBezTo>
                <a:close/>
                <a:moveTo>
                  <a:pt x="59533" y="291617"/>
                </a:moveTo>
                <a:lnTo>
                  <a:pt x="84902" y="291617"/>
                </a:lnTo>
                <a:cubicBezTo>
                  <a:pt x="88526" y="291617"/>
                  <a:pt x="90942" y="295068"/>
                  <a:pt x="90942" y="299670"/>
                </a:cubicBezTo>
                <a:cubicBezTo>
                  <a:pt x="90942" y="303121"/>
                  <a:pt x="88526" y="306572"/>
                  <a:pt x="84902" y="306572"/>
                </a:cubicBezTo>
                <a:lnTo>
                  <a:pt x="59533" y="306572"/>
                </a:lnTo>
                <a:cubicBezTo>
                  <a:pt x="54701" y="306572"/>
                  <a:pt x="51077" y="303121"/>
                  <a:pt x="51077" y="299670"/>
                </a:cubicBezTo>
                <a:cubicBezTo>
                  <a:pt x="51077" y="295068"/>
                  <a:pt x="54701" y="291617"/>
                  <a:pt x="59533" y="291617"/>
                </a:cubicBezTo>
                <a:close/>
                <a:moveTo>
                  <a:pt x="24854" y="228060"/>
                </a:moveTo>
                <a:cubicBezTo>
                  <a:pt x="19902" y="228060"/>
                  <a:pt x="14949" y="233023"/>
                  <a:pt x="14949" y="239226"/>
                </a:cubicBezTo>
                <a:lnTo>
                  <a:pt x="14949" y="508462"/>
                </a:lnTo>
                <a:cubicBezTo>
                  <a:pt x="17425" y="507221"/>
                  <a:pt x="22378" y="505981"/>
                  <a:pt x="24854" y="505981"/>
                </a:cubicBezTo>
                <a:lnTo>
                  <a:pt x="216767" y="505981"/>
                </a:lnTo>
                <a:lnTo>
                  <a:pt x="216767" y="239226"/>
                </a:lnTo>
                <a:cubicBezTo>
                  <a:pt x="216767" y="233023"/>
                  <a:pt x="213053" y="228060"/>
                  <a:pt x="206862" y="228060"/>
                </a:cubicBezTo>
                <a:close/>
                <a:moveTo>
                  <a:pt x="435680" y="122130"/>
                </a:moveTo>
                <a:cubicBezTo>
                  <a:pt x="434456" y="155298"/>
                  <a:pt x="427110" y="188465"/>
                  <a:pt x="416091" y="208120"/>
                </a:cubicBezTo>
                <a:cubicBezTo>
                  <a:pt x="454045" y="197064"/>
                  <a:pt x="483428" y="163897"/>
                  <a:pt x="487101" y="122130"/>
                </a:cubicBezTo>
                <a:close/>
                <a:moveTo>
                  <a:pt x="356296" y="122130"/>
                </a:moveTo>
                <a:cubicBezTo>
                  <a:pt x="357518" y="177453"/>
                  <a:pt x="375845" y="213105"/>
                  <a:pt x="388064" y="213105"/>
                </a:cubicBezTo>
                <a:cubicBezTo>
                  <a:pt x="401504" y="213105"/>
                  <a:pt x="418609" y="177453"/>
                  <a:pt x="419831" y="122130"/>
                </a:cubicBezTo>
                <a:close/>
                <a:moveTo>
                  <a:pt x="290269" y="122130"/>
                </a:moveTo>
                <a:cubicBezTo>
                  <a:pt x="292717" y="163897"/>
                  <a:pt x="322091" y="197064"/>
                  <a:pt x="360033" y="208120"/>
                </a:cubicBezTo>
                <a:cubicBezTo>
                  <a:pt x="347794" y="188465"/>
                  <a:pt x="341674" y="155298"/>
                  <a:pt x="340450" y="122130"/>
                </a:cubicBezTo>
                <a:close/>
                <a:moveTo>
                  <a:pt x="416091" y="18693"/>
                </a:moveTo>
                <a:cubicBezTo>
                  <a:pt x="427110" y="38352"/>
                  <a:pt x="434456" y="71526"/>
                  <a:pt x="435680" y="105929"/>
                </a:cubicBezTo>
                <a:lnTo>
                  <a:pt x="487101" y="105929"/>
                </a:lnTo>
                <a:cubicBezTo>
                  <a:pt x="483428" y="64154"/>
                  <a:pt x="454045" y="29751"/>
                  <a:pt x="416091" y="18693"/>
                </a:cubicBezTo>
                <a:close/>
                <a:moveTo>
                  <a:pt x="360033" y="18693"/>
                </a:moveTo>
                <a:cubicBezTo>
                  <a:pt x="322091" y="29751"/>
                  <a:pt x="292717" y="64154"/>
                  <a:pt x="290269" y="105929"/>
                </a:cubicBezTo>
                <a:lnTo>
                  <a:pt x="340450" y="105929"/>
                </a:lnTo>
                <a:cubicBezTo>
                  <a:pt x="341674" y="71526"/>
                  <a:pt x="347794" y="38352"/>
                  <a:pt x="360033" y="18693"/>
                </a:cubicBezTo>
                <a:close/>
                <a:moveTo>
                  <a:pt x="388064" y="14954"/>
                </a:moveTo>
                <a:cubicBezTo>
                  <a:pt x="375845" y="14954"/>
                  <a:pt x="357518" y="49377"/>
                  <a:pt x="356296" y="105929"/>
                </a:cubicBezTo>
                <a:lnTo>
                  <a:pt x="419831" y="105929"/>
                </a:lnTo>
                <a:cubicBezTo>
                  <a:pt x="418609" y="49377"/>
                  <a:pt x="401504" y="14954"/>
                  <a:pt x="388064" y="14954"/>
                </a:cubicBezTo>
                <a:close/>
                <a:moveTo>
                  <a:pt x="387725" y="0"/>
                </a:moveTo>
                <a:cubicBezTo>
                  <a:pt x="449860" y="0"/>
                  <a:pt x="502054" y="50984"/>
                  <a:pt x="502054" y="113159"/>
                </a:cubicBezTo>
                <a:cubicBezTo>
                  <a:pt x="502054" y="174091"/>
                  <a:pt x="454831" y="223832"/>
                  <a:pt x="395181" y="227562"/>
                </a:cubicBezTo>
                <a:lnTo>
                  <a:pt x="395181" y="375540"/>
                </a:lnTo>
                <a:cubicBezTo>
                  <a:pt x="395181" y="396679"/>
                  <a:pt x="377783" y="415332"/>
                  <a:pt x="356657" y="415332"/>
                </a:cubicBezTo>
                <a:lnTo>
                  <a:pt x="232386" y="415332"/>
                </a:lnTo>
                <a:lnTo>
                  <a:pt x="232386" y="513569"/>
                </a:lnTo>
                <a:lnTo>
                  <a:pt x="232386" y="514813"/>
                </a:lnTo>
                <a:lnTo>
                  <a:pt x="232386" y="516056"/>
                </a:lnTo>
                <a:cubicBezTo>
                  <a:pt x="232386" y="516056"/>
                  <a:pt x="232386" y="516056"/>
                  <a:pt x="231144" y="517300"/>
                </a:cubicBezTo>
                <a:lnTo>
                  <a:pt x="231144" y="518543"/>
                </a:lnTo>
                <a:lnTo>
                  <a:pt x="229901" y="519787"/>
                </a:lnTo>
                <a:cubicBezTo>
                  <a:pt x="224930" y="523517"/>
                  <a:pt x="221202" y="529735"/>
                  <a:pt x="221202" y="537196"/>
                </a:cubicBezTo>
                <a:cubicBezTo>
                  <a:pt x="221202" y="544657"/>
                  <a:pt x="223687" y="550874"/>
                  <a:pt x="229901" y="555848"/>
                </a:cubicBezTo>
                <a:lnTo>
                  <a:pt x="231144" y="557092"/>
                </a:lnTo>
                <a:cubicBezTo>
                  <a:pt x="232386" y="559579"/>
                  <a:pt x="233629" y="562066"/>
                  <a:pt x="232386" y="565796"/>
                </a:cubicBezTo>
                <a:cubicBezTo>
                  <a:pt x="231144" y="568284"/>
                  <a:pt x="228658" y="569527"/>
                  <a:pt x="224930" y="569527"/>
                </a:cubicBezTo>
                <a:lnTo>
                  <a:pt x="24854" y="569527"/>
                </a:lnTo>
                <a:cubicBezTo>
                  <a:pt x="11184" y="569527"/>
                  <a:pt x="0" y="558335"/>
                  <a:pt x="0" y="544657"/>
                </a:cubicBezTo>
                <a:lnTo>
                  <a:pt x="0" y="530978"/>
                </a:lnTo>
                <a:cubicBezTo>
                  <a:pt x="0" y="530978"/>
                  <a:pt x="0" y="530978"/>
                  <a:pt x="0" y="529735"/>
                </a:cubicBezTo>
                <a:lnTo>
                  <a:pt x="0" y="238754"/>
                </a:lnTo>
                <a:cubicBezTo>
                  <a:pt x="0" y="223832"/>
                  <a:pt x="11184" y="213884"/>
                  <a:pt x="24854" y="213884"/>
                </a:cubicBezTo>
                <a:lnTo>
                  <a:pt x="207532" y="213884"/>
                </a:lnTo>
                <a:cubicBezTo>
                  <a:pt x="221202" y="213884"/>
                  <a:pt x="232386" y="223832"/>
                  <a:pt x="232386" y="238754"/>
                </a:cubicBezTo>
                <a:lnTo>
                  <a:pt x="232386" y="399166"/>
                </a:lnTo>
                <a:lnTo>
                  <a:pt x="356657" y="399166"/>
                </a:lnTo>
                <a:cubicBezTo>
                  <a:pt x="369084" y="399166"/>
                  <a:pt x="380269" y="389218"/>
                  <a:pt x="380269" y="375540"/>
                </a:cubicBezTo>
                <a:lnTo>
                  <a:pt x="380269" y="227562"/>
                </a:lnTo>
                <a:cubicBezTo>
                  <a:pt x="320619" y="223832"/>
                  <a:pt x="274639" y="174091"/>
                  <a:pt x="274639" y="113159"/>
                </a:cubicBezTo>
                <a:cubicBezTo>
                  <a:pt x="274639" y="50984"/>
                  <a:pt x="324347" y="0"/>
                  <a:pt x="387725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Rounded Rectangle 644">
            <a:extLst>
              <a:ext uri="{FF2B5EF4-FFF2-40B4-BE49-F238E27FC236}">
                <a16:creationId xmlns:a16="http://schemas.microsoft.com/office/drawing/2014/main" id="{DCF025B4-079E-364D-BA1B-89A074C98B9E}"/>
              </a:ext>
            </a:extLst>
          </p:cNvPr>
          <p:cNvSpPr/>
          <p:nvPr/>
        </p:nvSpPr>
        <p:spPr>
          <a:xfrm>
            <a:off x="18278260" y="4535029"/>
            <a:ext cx="4468655" cy="2471273"/>
          </a:xfrm>
          <a:prstGeom prst="roundRect">
            <a:avLst>
              <a:gd name="adj" fmla="val 12533"/>
            </a:avLst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Rounded Rectangle 645">
            <a:extLst>
              <a:ext uri="{FF2B5EF4-FFF2-40B4-BE49-F238E27FC236}">
                <a16:creationId xmlns:a16="http://schemas.microsoft.com/office/drawing/2014/main" id="{89456B29-14B3-8E49-961B-1A2D9EC4CC29}"/>
              </a:ext>
            </a:extLst>
          </p:cNvPr>
          <p:cNvSpPr/>
          <p:nvPr/>
        </p:nvSpPr>
        <p:spPr>
          <a:xfrm>
            <a:off x="18405330" y="4407913"/>
            <a:ext cx="4468655" cy="2471273"/>
          </a:xfrm>
          <a:prstGeom prst="roundRect">
            <a:avLst>
              <a:gd name="adj" fmla="val 9846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Rounded Rectangle 647">
            <a:extLst>
              <a:ext uri="{FF2B5EF4-FFF2-40B4-BE49-F238E27FC236}">
                <a16:creationId xmlns:a16="http://schemas.microsoft.com/office/drawing/2014/main" id="{8A5BD4C8-6E22-FB49-B6BB-622079C152BB}"/>
              </a:ext>
            </a:extLst>
          </p:cNvPr>
          <p:cNvSpPr/>
          <p:nvPr/>
        </p:nvSpPr>
        <p:spPr>
          <a:xfrm>
            <a:off x="18405330" y="4407913"/>
            <a:ext cx="4468655" cy="729044"/>
          </a:xfrm>
          <a:prstGeom prst="roundRect">
            <a:avLst>
              <a:gd name="adj" fmla="val 35586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309D37C1-9655-A248-81E0-CF350E086268}"/>
              </a:ext>
            </a:extLst>
          </p:cNvPr>
          <p:cNvSpPr/>
          <p:nvPr/>
        </p:nvSpPr>
        <p:spPr>
          <a:xfrm>
            <a:off x="21675530" y="4407913"/>
            <a:ext cx="1198452" cy="72904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3" h="586">
                <a:moveTo>
                  <a:pt x="0" y="293"/>
                </a:moveTo>
                <a:cubicBezTo>
                  <a:pt x="0" y="395"/>
                  <a:pt x="15" y="493"/>
                  <a:pt x="43" y="586"/>
                </a:cubicBezTo>
                <a:lnTo>
                  <a:pt x="761" y="586"/>
                </a:lnTo>
                <a:cubicBezTo>
                  <a:pt x="872" y="586"/>
                  <a:pt x="963" y="499"/>
                  <a:pt x="963" y="391"/>
                </a:cubicBezTo>
                <a:lnTo>
                  <a:pt x="963" y="195"/>
                </a:lnTo>
                <a:cubicBezTo>
                  <a:pt x="963" y="87"/>
                  <a:pt x="872" y="0"/>
                  <a:pt x="761" y="0"/>
                </a:cubicBezTo>
                <a:lnTo>
                  <a:pt x="43" y="0"/>
                </a:lnTo>
                <a:cubicBezTo>
                  <a:pt x="15" y="93"/>
                  <a:pt x="0" y="191"/>
                  <a:pt x="0" y="29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14EC2E1E-8992-6A42-9A2C-99C4B9D0AB69}"/>
              </a:ext>
            </a:extLst>
          </p:cNvPr>
          <p:cNvSpPr/>
          <p:nvPr/>
        </p:nvSpPr>
        <p:spPr>
          <a:xfrm>
            <a:off x="21989472" y="4547491"/>
            <a:ext cx="569328" cy="449889"/>
          </a:xfrm>
          <a:custGeom>
            <a:avLst/>
            <a:gdLst>
              <a:gd name="connsiteX0" fmla="*/ 60956 w 569328"/>
              <a:gd name="connsiteY0" fmla="*/ 340220 h 449889"/>
              <a:gd name="connsiteX1" fmla="*/ 149586 w 569328"/>
              <a:gd name="connsiteY1" fmla="*/ 340220 h 449889"/>
              <a:gd name="connsiteX2" fmla="*/ 156972 w 569328"/>
              <a:gd name="connsiteY2" fmla="*/ 347075 h 449889"/>
              <a:gd name="connsiteX3" fmla="*/ 149586 w 569328"/>
              <a:gd name="connsiteY3" fmla="*/ 353929 h 449889"/>
              <a:gd name="connsiteX4" fmla="*/ 60956 w 569328"/>
              <a:gd name="connsiteY4" fmla="*/ 353929 h 449889"/>
              <a:gd name="connsiteX5" fmla="*/ 53570 w 569328"/>
              <a:gd name="connsiteY5" fmla="*/ 347075 h 449889"/>
              <a:gd name="connsiteX6" fmla="*/ 60956 w 569328"/>
              <a:gd name="connsiteY6" fmla="*/ 340220 h 449889"/>
              <a:gd name="connsiteX7" fmla="*/ 60956 w 569328"/>
              <a:gd name="connsiteY7" fmla="*/ 304080 h 449889"/>
              <a:gd name="connsiteX8" fmla="*/ 149600 w 569328"/>
              <a:gd name="connsiteY8" fmla="*/ 304080 h 449889"/>
              <a:gd name="connsiteX9" fmla="*/ 158216 w 569328"/>
              <a:gd name="connsiteY9" fmla="*/ 310935 h 449889"/>
              <a:gd name="connsiteX10" fmla="*/ 149600 w 569328"/>
              <a:gd name="connsiteY10" fmla="*/ 317789 h 449889"/>
              <a:gd name="connsiteX11" fmla="*/ 60956 w 569328"/>
              <a:gd name="connsiteY11" fmla="*/ 317789 h 449889"/>
              <a:gd name="connsiteX12" fmla="*/ 53570 w 569328"/>
              <a:gd name="connsiteY12" fmla="*/ 310935 h 449889"/>
              <a:gd name="connsiteX13" fmla="*/ 60956 w 569328"/>
              <a:gd name="connsiteY13" fmla="*/ 304080 h 449889"/>
              <a:gd name="connsiteX14" fmla="*/ 342552 w 569328"/>
              <a:gd name="connsiteY14" fmla="*/ 285386 h 449889"/>
              <a:gd name="connsiteX15" fmla="*/ 337608 w 569328"/>
              <a:gd name="connsiteY15" fmla="*/ 290258 h 449889"/>
              <a:gd name="connsiteX16" fmla="*/ 337608 w 569328"/>
              <a:gd name="connsiteY16" fmla="*/ 334103 h 449889"/>
              <a:gd name="connsiteX17" fmla="*/ 342552 w 569328"/>
              <a:gd name="connsiteY17" fmla="*/ 338974 h 449889"/>
              <a:gd name="connsiteX18" fmla="*/ 495860 w 569328"/>
              <a:gd name="connsiteY18" fmla="*/ 338974 h 449889"/>
              <a:gd name="connsiteX19" fmla="*/ 500806 w 569328"/>
              <a:gd name="connsiteY19" fmla="*/ 334103 h 449889"/>
              <a:gd name="connsiteX20" fmla="*/ 500806 w 569328"/>
              <a:gd name="connsiteY20" fmla="*/ 290258 h 449889"/>
              <a:gd name="connsiteX21" fmla="*/ 495860 w 569328"/>
              <a:gd name="connsiteY21" fmla="*/ 285386 h 449889"/>
              <a:gd name="connsiteX22" fmla="*/ 276640 w 569328"/>
              <a:gd name="connsiteY22" fmla="*/ 277909 h 449889"/>
              <a:gd name="connsiteX23" fmla="*/ 201564 w 569328"/>
              <a:gd name="connsiteY23" fmla="*/ 322420 h 449889"/>
              <a:gd name="connsiteX24" fmla="*/ 199100 w 569328"/>
              <a:gd name="connsiteY24" fmla="*/ 324893 h 449889"/>
              <a:gd name="connsiteX25" fmla="*/ 201564 w 569328"/>
              <a:gd name="connsiteY25" fmla="*/ 327366 h 449889"/>
              <a:gd name="connsiteX26" fmla="*/ 207716 w 569328"/>
              <a:gd name="connsiteY26" fmla="*/ 331075 h 449889"/>
              <a:gd name="connsiteX27" fmla="*/ 213872 w 569328"/>
              <a:gd name="connsiteY27" fmla="*/ 354567 h 449889"/>
              <a:gd name="connsiteX28" fmla="*/ 180640 w 569328"/>
              <a:gd name="connsiteY28" fmla="*/ 415152 h 449889"/>
              <a:gd name="connsiteX29" fmla="*/ 181872 w 569328"/>
              <a:gd name="connsiteY29" fmla="*/ 417624 h 449889"/>
              <a:gd name="connsiteX30" fmla="*/ 210180 w 569328"/>
              <a:gd name="connsiteY30" fmla="*/ 433698 h 449889"/>
              <a:gd name="connsiteX31" fmla="*/ 213872 w 569328"/>
              <a:gd name="connsiteY31" fmla="*/ 433698 h 449889"/>
              <a:gd name="connsiteX32" fmla="*/ 247104 w 569328"/>
              <a:gd name="connsiteY32" fmla="*/ 374350 h 449889"/>
              <a:gd name="connsiteX33" fmla="*/ 271716 w 569328"/>
              <a:gd name="connsiteY33" fmla="*/ 368168 h 449889"/>
              <a:gd name="connsiteX34" fmla="*/ 277872 w 569328"/>
              <a:gd name="connsiteY34" fmla="*/ 370641 h 449889"/>
              <a:gd name="connsiteX35" fmla="*/ 281564 w 569328"/>
              <a:gd name="connsiteY35" fmla="*/ 370641 h 449889"/>
              <a:gd name="connsiteX36" fmla="*/ 282796 w 569328"/>
              <a:gd name="connsiteY36" fmla="*/ 368168 h 449889"/>
              <a:gd name="connsiteX37" fmla="*/ 281564 w 569328"/>
              <a:gd name="connsiteY37" fmla="*/ 324893 h 449889"/>
              <a:gd name="connsiteX38" fmla="*/ 281564 w 569328"/>
              <a:gd name="connsiteY38" fmla="*/ 280382 h 449889"/>
              <a:gd name="connsiteX39" fmla="*/ 279104 w 569328"/>
              <a:gd name="connsiteY39" fmla="*/ 277909 h 449889"/>
              <a:gd name="connsiteX40" fmla="*/ 277872 w 569328"/>
              <a:gd name="connsiteY40" fmla="*/ 277909 h 449889"/>
              <a:gd name="connsiteX41" fmla="*/ 342466 w 569328"/>
              <a:gd name="connsiteY41" fmla="*/ 270432 h 449889"/>
              <a:gd name="connsiteX42" fmla="*/ 495954 w 569328"/>
              <a:gd name="connsiteY42" fmla="*/ 270432 h 449889"/>
              <a:gd name="connsiteX43" fmla="*/ 515760 w 569328"/>
              <a:gd name="connsiteY43" fmla="*/ 290079 h 449889"/>
              <a:gd name="connsiteX44" fmla="*/ 515760 w 569328"/>
              <a:gd name="connsiteY44" fmla="*/ 334283 h 449889"/>
              <a:gd name="connsiteX45" fmla="*/ 495954 w 569328"/>
              <a:gd name="connsiteY45" fmla="*/ 353929 h 449889"/>
              <a:gd name="connsiteX46" fmla="*/ 342466 w 569328"/>
              <a:gd name="connsiteY46" fmla="*/ 353929 h 449889"/>
              <a:gd name="connsiteX47" fmla="*/ 322660 w 569328"/>
              <a:gd name="connsiteY47" fmla="*/ 334283 h 449889"/>
              <a:gd name="connsiteX48" fmla="*/ 322660 w 569328"/>
              <a:gd name="connsiteY48" fmla="*/ 290079 h 449889"/>
              <a:gd name="connsiteX49" fmla="*/ 342466 w 569328"/>
              <a:gd name="connsiteY49" fmla="*/ 270432 h 449889"/>
              <a:gd name="connsiteX50" fmla="*/ 60954 w 569328"/>
              <a:gd name="connsiteY50" fmla="*/ 267939 h 449889"/>
              <a:gd name="connsiteX51" fmla="*/ 148340 w 569328"/>
              <a:gd name="connsiteY51" fmla="*/ 267939 h 449889"/>
              <a:gd name="connsiteX52" fmla="*/ 155724 w 569328"/>
              <a:gd name="connsiteY52" fmla="*/ 274842 h 449889"/>
              <a:gd name="connsiteX53" fmla="*/ 148340 w 569328"/>
              <a:gd name="connsiteY53" fmla="*/ 282894 h 449889"/>
              <a:gd name="connsiteX54" fmla="*/ 60954 w 569328"/>
              <a:gd name="connsiteY54" fmla="*/ 282894 h 449889"/>
              <a:gd name="connsiteX55" fmla="*/ 53570 w 569328"/>
              <a:gd name="connsiteY55" fmla="*/ 274842 h 449889"/>
              <a:gd name="connsiteX56" fmla="*/ 60954 w 569328"/>
              <a:gd name="connsiteY56" fmla="*/ 267939 h 449889"/>
              <a:gd name="connsiteX57" fmla="*/ 312586 w 569328"/>
              <a:gd name="connsiteY57" fmla="*/ 233045 h 449889"/>
              <a:gd name="connsiteX58" fmla="*/ 383796 w 569328"/>
              <a:gd name="connsiteY58" fmla="*/ 233045 h 449889"/>
              <a:gd name="connsiteX59" fmla="*/ 389934 w 569328"/>
              <a:gd name="connsiteY59" fmla="*/ 239899 h 449889"/>
              <a:gd name="connsiteX60" fmla="*/ 383796 w 569328"/>
              <a:gd name="connsiteY60" fmla="*/ 246754 h 449889"/>
              <a:gd name="connsiteX61" fmla="*/ 312586 w 569328"/>
              <a:gd name="connsiteY61" fmla="*/ 246754 h 449889"/>
              <a:gd name="connsiteX62" fmla="*/ 305220 w 569328"/>
              <a:gd name="connsiteY62" fmla="*/ 239899 h 449889"/>
              <a:gd name="connsiteX63" fmla="*/ 312586 w 569328"/>
              <a:gd name="connsiteY63" fmla="*/ 233045 h 449889"/>
              <a:gd name="connsiteX64" fmla="*/ 312650 w 569328"/>
              <a:gd name="connsiteY64" fmla="*/ 196904 h 449889"/>
              <a:gd name="connsiteX65" fmla="*/ 508328 w 569328"/>
              <a:gd name="connsiteY65" fmla="*/ 196904 h 449889"/>
              <a:gd name="connsiteX66" fmla="*/ 515760 w 569328"/>
              <a:gd name="connsiteY66" fmla="*/ 203758 h 449889"/>
              <a:gd name="connsiteX67" fmla="*/ 508328 w 569328"/>
              <a:gd name="connsiteY67" fmla="*/ 210613 h 449889"/>
              <a:gd name="connsiteX68" fmla="*/ 312650 w 569328"/>
              <a:gd name="connsiteY68" fmla="*/ 210613 h 449889"/>
              <a:gd name="connsiteX69" fmla="*/ 305220 w 569328"/>
              <a:gd name="connsiteY69" fmla="*/ 203758 h 449889"/>
              <a:gd name="connsiteX70" fmla="*/ 312650 w 569328"/>
              <a:gd name="connsiteY70" fmla="*/ 196904 h 449889"/>
              <a:gd name="connsiteX71" fmla="*/ 312650 w 569328"/>
              <a:gd name="connsiteY71" fmla="*/ 160760 h 449889"/>
              <a:gd name="connsiteX72" fmla="*/ 508328 w 569328"/>
              <a:gd name="connsiteY72" fmla="*/ 160760 h 449889"/>
              <a:gd name="connsiteX73" fmla="*/ 515760 w 569328"/>
              <a:gd name="connsiteY73" fmla="*/ 167614 h 449889"/>
              <a:gd name="connsiteX74" fmla="*/ 508328 w 569328"/>
              <a:gd name="connsiteY74" fmla="*/ 174469 h 449889"/>
              <a:gd name="connsiteX75" fmla="*/ 312650 w 569328"/>
              <a:gd name="connsiteY75" fmla="*/ 174469 h 449889"/>
              <a:gd name="connsiteX76" fmla="*/ 305220 w 569328"/>
              <a:gd name="connsiteY76" fmla="*/ 167614 h 449889"/>
              <a:gd name="connsiteX77" fmla="*/ 312650 w 569328"/>
              <a:gd name="connsiteY77" fmla="*/ 160760 h 449889"/>
              <a:gd name="connsiteX78" fmla="*/ 312650 w 569328"/>
              <a:gd name="connsiteY78" fmla="*/ 124623 h 449889"/>
              <a:gd name="connsiteX79" fmla="*/ 508328 w 569328"/>
              <a:gd name="connsiteY79" fmla="*/ 124623 h 449889"/>
              <a:gd name="connsiteX80" fmla="*/ 515760 w 569328"/>
              <a:gd name="connsiteY80" fmla="*/ 132675 h 449889"/>
              <a:gd name="connsiteX81" fmla="*/ 508328 w 569328"/>
              <a:gd name="connsiteY81" fmla="*/ 139578 h 449889"/>
              <a:gd name="connsiteX82" fmla="*/ 312650 w 569328"/>
              <a:gd name="connsiteY82" fmla="*/ 139578 h 449889"/>
              <a:gd name="connsiteX83" fmla="*/ 305220 w 569328"/>
              <a:gd name="connsiteY83" fmla="*/ 132675 h 449889"/>
              <a:gd name="connsiteX84" fmla="*/ 312650 w 569328"/>
              <a:gd name="connsiteY84" fmla="*/ 124623 h 449889"/>
              <a:gd name="connsiteX85" fmla="*/ 84614 w 569328"/>
              <a:gd name="connsiteY85" fmla="*/ 122130 h 449889"/>
              <a:gd name="connsiteX86" fmla="*/ 68520 w 569328"/>
              <a:gd name="connsiteY86" fmla="*/ 138149 h 449889"/>
              <a:gd name="connsiteX87" fmla="*/ 68520 w 569328"/>
              <a:gd name="connsiteY87" fmla="*/ 215779 h 449889"/>
              <a:gd name="connsiteX88" fmla="*/ 84614 w 569328"/>
              <a:gd name="connsiteY88" fmla="*/ 231798 h 449889"/>
              <a:gd name="connsiteX89" fmla="*/ 252990 w 569328"/>
              <a:gd name="connsiteY89" fmla="*/ 231798 h 449889"/>
              <a:gd name="connsiteX90" fmla="*/ 267848 w 569328"/>
              <a:gd name="connsiteY90" fmla="*/ 215779 h 449889"/>
              <a:gd name="connsiteX91" fmla="*/ 267848 w 569328"/>
              <a:gd name="connsiteY91" fmla="*/ 138149 h 449889"/>
              <a:gd name="connsiteX92" fmla="*/ 252990 w 569328"/>
              <a:gd name="connsiteY92" fmla="*/ 122130 h 449889"/>
              <a:gd name="connsiteX93" fmla="*/ 84552 w 569328"/>
              <a:gd name="connsiteY93" fmla="*/ 107176 h 449889"/>
              <a:gd name="connsiteX94" fmla="*/ 253060 w 569328"/>
              <a:gd name="connsiteY94" fmla="*/ 107176 h 449889"/>
              <a:gd name="connsiteX95" fmla="*/ 282796 w 569328"/>
              <a:gd name="connsiteY95" fmla="*/ 138056 h 449889"/>
              <a:gd name="connsiteX96" fmla="*/ 282796 w 569328"/>
              <a:gd name="connsiteY96" fmla="*/ 215874 h 449889"/>
              <a:gd name="connsiteX97" fmla="*/ 253060 w 569328"/>
              <a:gd name="connsiteY97" fmla="*/ 246754 h 449889"/>
              <a:gd name="connsiteX98" fmla="*/ 84552 w 569328"/>
              <a:gd name="connsiteY98" fmla="*/ 246754 h 449889"/>
              <a:gd name="connsiteX99" fmla="*/ 54816 w 569328"/>
              <a:gd name="connsiteY99" fmla="*/ 215874 h 449889"/>
              <a:gd name="connsiteX100" fmla="*/ 54816 w 569328"/>
              <a:gd name="connsiteY100" fmla="*/ 138056 h 449889"/>
              <a:gd name="connsiteX101" fmla="*/ 84552 w 569328"/>
              <a:gd name="connsiteY101" fmla="*/ 107176 h 449889"/>
              <a:gd name="connsiteX102" fmla="*/ 14952 w 569328"/>
              <a:gd name="connsiteY102" fmla="*/ 85990 h 449889"/>
              <a:gd name="connsiteX103" fmla="*/ 14952 w 569328"/>
              <a:gd name="connsiteY103" fmla="*/ 375186 h 449889"/>
              <a:gd name="connsiteX104" fmla="*/ 33592 w 569328"/>
              <a:gd name="connsiteY104" fmla="*/ 392562 h 449889"/>
              <a:gd name="connsiteX105" fmla="*/ 175288 w 569328"/>
              <a:gd name="connsiteY105" fmla="*/ 392562 h 449889"/>
              <a:gd name="connsiteX106" fmla="*/ 201388 w 569328"/>
              <a:gd name="connsiteY106" fmla="*/ 347880 h 449889"/>
              <a:gd name="connsiteX107" fmla="*/ 200144 w 569328"/>
              <a:gd name="connsiteY107" fmla="*/ 342915 h 449889"/>
              <a:gd name="connsiteX108" fmla="*/ 193932 w 569328"/>
              <a:gd name="connsiteY108" fmla="*/ 339191 h 449889"/>
              <a:gd name="connsiteX109" fmla="*/ 185232 w 569328"/>
              <a:gd name="connsiteY109" fmla="*/ 324297 h 449889"/>
              <a:gd name="connsiteX110" fmla="*/ 193932 w 569328"/>
              <a:gd name="connsiteY110" fmla="*/ 309403 h 449889"/>
              <a:gd name="connsiteX111" fmla="*/ 269748 w 569328"/>
              <a:gd name="connsiteY111" fmla="*/ 264720 h 449889"/>
              <a:gd name="connsiteX112" fmla="*/ 288392 w 569328"/>
              <a:gd name="connsiteY112" fmla="*/ 264720 h 449889"/>
              <a:gd name="connsiteX113" fmla="*/ 297092 w 569328"/>
              <a:gd name="connsiteY113" fmla="*/ 279615 h 449889"/>
              <a:gd name="connsiteX114" fmla="*/ 297092 w 569328"/>
              <a:gd name="connsiteY114" fmla="*/ 367739 h 449889"/>
              <a:gd name="connsiteX115" fmla="*/ 289636 w 569328"/>
              <a:gd name="connsiteY115" fmla="*/ 382633 h 449889"/>
              <a:gd name="connsiteX116" fmla="*/ 270992 w 569328"/>
              <a:gd name="connsiteY116" fmla="*/ 382633 h 449889"/>
              <a:gd name="connsiteX117" fmla="*/ 264776 w 569328"/>
              <a:gd name="connsiteY117" fmla="*/ 380150 h 449889"/>
              <a:gd name="connsiteX118" fmla="*/ 261048 w 569328"/>
              <a:gd name="connsiteY118" fmla="*/ 381392 h 449889"/>
              <a:gd name="connsiteX119" fmla="*/ 253592 w 569328"/>
              <a:gd name="connsiteY119" fmla="*/ 392562 h 449889"/>
              <a:gd name="connsiteX120" fmla="*/ 535736 w 569328"/>
              <a:gd name="connsiteY120" fmla="*/ 392562 h 449889"/>
              <a:gd name="connsiteX121" fmla="*/ 554380 w 569328"/>
              <a:gd name="connsiteY121" fmla="*/ 375186 h 449889"/>
              <a:gd name="connsiteX122" fmla="*/ 554380 w 569328"/>
              <a:gd name="connsiteY122" fmla="*/ 85990 h 449889"/>
              <a:gd name="connsiteX123" fmla="*/ 520152 w 569328"/>
              <a:gd name="connsiteY123" fmla="*/ 32398 h 449889"/>
              <a:gd name="connsiteX124" fmla="*/ 530704 w 569328"/>
              <a:gd name="connsiteY124" fmla="*/ 41814 h 449889"/>
              <a:gd name="connsiteX125" fmla="*/ 520152 w 569328"/>
              <a:gd name="connsiteY125" fmla="*/ 53584 h 449889"/>
              <a:gd name="connsiteX126" fmla="*/ 510772 w 569328"/>
              <a:gd name="connsiteY126" fmla="*/ 41814 h 449889"/>
              <a:gd name="connsiteX127" fmla="*/ 520152 w 569328"/>
              <a:gd name="connsiteY127" fmla="*/ 32398 h 449889"/>
              <a:gd name="connsiteX128" fmla="*/ 477726 w 569328"/>
              <a:gd name="connsiteY128" fmla="*/ 32398 h 449889"/>
              <a:gd name="connsiteX129" fmla="*/ 487106 w 569328"/>
              <a:gd name="connsiteY129" fmla="*/ 41814 h 449889"/>
              <a:gd name="connsiteX130" fmla="*/ 477726 w 569328"/>
              <a:gd name="connsiteY130" fmla="*/ 53584 h 449889"/>
              <a:gd name="connsiteX131" fmla="*/ 467172 w 569328"/>
              <a:gd name="connsiteY131" fmla="*/ 41814 h 449889"/>
              <a:gd name="connsiteX132" fmla="*/ 477726 w 569328"/>
              <a:gd name="connsiteY132" fmla="*/ 32398 h 449889"/>
              <a:gd name="connsiteX133" fmla="*/ 434194 w 569328"/>
              <a:gd name="connsiteY133" fmla="*/ 32398 h 449889"/>
              <a:gd name="connsiteX134" fmla="*/ 444746 w 569328"/>
              <a:gd name="connsiteY134" fmla="*/ 41814 h 449889"/>
              <a:gd name="connsiteX135" fmla="*/ 434194 w 569328"/>
              <a:gd name="connsiteY135" fmla="*/ 53584 h 449889"/>
              <a:gd name="connsiteX136" fmla="*/ 424812 w 569328"/>
              <a:gd name="connsiteY136" fmla="*/ 41814 h 449889"/>
              <a:gd name="connsiteX137" fmla="*/ 434194 w 569328"/>
              <a:gd name="connsiteY137" fmla="*/ 32398 h 449889"/>
              <a:gd name="connsiteX138" fmla="*/ 33592 w 569328"/>
              <a:gd name="connsiteY138" fmla="*/ 14955 h 449889"/>
              <a:gd name="connsiteX139" fmla="*/ 14952 w 569328"/>
              <a:gd name="connsiteY139" fmla="*/ 32023 h 449889"/>
              <a:gd name="connsiteX140" fmla="*/ 14952 w 569328"/>
              <a:gd name="connsiteY140" fmla="*/ 71035 h 449889"/>
              <a:gd name="connsiteX141" fmla="*/ 554380 w 569328"/>
              <a:gd name="connsiteY141" fmla="*/ 71035 h 449889"/>
              <a:gd name="connsiteX142" fmla="*/ 554380 w 569328"/>
              <a:gd name="connsiteY142" fmla="*/ 32023 h 449889"/>
              <a:gd name="connsiteX143" fmla="*/ 535736 w 569328"/>
              <a:gd name="connsiteY143" fmla="*/ 14955 h 449889"/>
              <a:gd name="connsiteX144" fmla="*/ 33564 w 569328"/>
              <a:gd name="connsiteY144" fmla="*/ 0 h 449889"/>
              <a:gd name="connsiteX145" fmla="*/ 535764 w 569328"/>
              <a:gd name="connsiteY145" fmla="*/ 0 h 449889"/>
              <a:gd name="connsiteX146" fmla="*/ 569328 w 569328"/>
              <a:gd name="connsiteY146" fmla="*/ 32313 h 449889"/>
              <a:gd name="connsiteX147" fmla="*/ 569328 w 569328"/>
              <a:gd name="connsiteY147" fmla="*/ 375322 h 449889"/>
              <a:gd name="connsiteX148" fmla="*/ 535764 w 569328"/>
              <a:gd name="connsiteY148" fmla="*/ 408877 h 449889"/>
              <a:gd name="connsiteX149" fmla="*/ 244884 w 569328"/>
              <a:gd name="connsiteY149" fmla="*/ 408877 h 449889"/>
              <a:gd name="connsiteX150" fmla="*/ 227484 w 569328"/>
              <a:gd name="connsiteY150" fmla="*/ 441190 h 449889"/>
              <a:gd name="connsiteX151" fmla="*/ 211324 w 569328"/>
              <a:gd name="connsiteY151" fmla="*/ 449889 h 449889"/>
              <a:gd name="connsiteX152" fmla="*/ 202620 w 569328"/>
              <a:gd name="connsiteY152" fmla="*/ 447404 h 449889"/>
              <a:gd name="connsiteX153" fmla="*/ 174032 w 569328"/>
              <a:gd name="connsiteY153" fmla="*/ 431247 h 449889"/>
              <a:gd name="connsiteX154" fmla="*/ 166572 w 569328"/>
              <a:gd name="connsiteY154" fmla="*/ 408877 h 449889"/>
              <a:gd name="connsiteX155" fmla="*/ 33564 w 569328"/>
              <a:gd name="connsiteY155" fmla="*/ 408877 h 449889"/>
              <a:gd name="connsiteX156" fmla="*/ 0 w 569328"/>
              <a:gd name="connsiteY156" fmla="*/ 375322 h 449889"/>
              <a:gd name="connsiteX157" fmla="*/ 0 w 569328"/>
              <a:gd name="connsiteY157" fmla="*/ 32313 h 449889"/>
              <a:gd name="connsiteX158" fmla="*/ 33564 w 569328"/>
              <a:gd name="connsiteY158" fmla="*/ 0 h 44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569328" h="449889">
                <a:moveTo>
                  <a:pt x="60956" y="340220"/>
                </a:moveTo>
                <a:lnTo>
                  <a:pt x="149586" y="340220"/>
                </a:lnTo>
                <a:cubicBezTo>
                  <a:pt x="153278" y="340220"/>
                  <a:pt x="156972" y="343647"/>
                  <a:pt x="156972" y="347075"/>
                </a:cubicBezTo>
                <a:cubicBezTo>
                  <a:pt x="156972" y="351644"/>
                  <a:pt x="153278" y="353929"/>
                  <a:pt x="149586" y="353929"/>
                </a:cubicBezTo>
                <a:lnTo>
                  <a:pt x="60956" y="353929"/>
                </a:lnTo>
                <a:cubicBezTo>
                  <a:pt x="56032" y="353929"/>
                  <a:pt x="53570" y="351644"/>
                  <a:pt x="53570" y="347075"/>
                </a:cubicBezTo>
                <a:cubicBezTo>
                  <a:pt x="53570" y="343647"/>
                  <a:pt x="56032" y="340220"/>
                  <a:pt x="60956" y="340220"/>
                </a:cubicBezTo>
                <a:close/>
                <a:moveTo>
                  <a:pt x="60956" y="304080"/>
                </a:moveTo>
                <a:lnTo>
                  <a:pt x="149600" y="304080"/>
                </a:lnTo>
                <a:cubicBezTo>
                  <a:pt x="153292" y="304080"/>
                  <a:pt x="158216" y="307507"/>
                  <a:pt x="158216" y="310935"/>
                </a:cubicBezTo>
                <a:cubicBezTo>
                  <a:pt x="158216" y="315504"/>
                  <a:pt x="153292" y="317789"/>
                  <a:pt x="149600" y="317789"/>
                </a:cubicBezTo>
                <a:lnTo>
                  <a:pt x="60956" y="317789"/>
                </a:lnTo>
                <a:cubicBezTo>
                  <a:pt x="56032" y="317789"/>
                  <a:pt x="53570" y="315504"/>
                  <a:pt x="53570" y="310935"/>
                </a:cubicBezTo>
                <a:cubicBezTo>
                  <a:pt x="53570" y="307507"/>
                  <a:pt x="56032" y="304080"/>
                  <a:pt x="60956" y="304080"/>
                </a:cubicBezTo>
                <a:close/>
                <a:moveTo>
                  <a:pt x="342552" y="285386"/>
                </a:moveTo>
                <a:cubicBezTo>
                  <a:pt x="340080" y="285386"/>
                  <a:pt x="337608" y="287822"/>
                  <a:pt x="337608" y="290258"/>
                </a:cubicBezTo>
                <a:lnTo>
                  <a:pt x="337608" y="334103"/>
                </a:lnTo>
                <a:cubicBezTo>
                  <a:pt x="337608" y="336538"/>
                  <a:pt x="340080" y="338974"/>
                  <a:pt x="342552" y="338974"/>
                </a:cubicBezTo>
                <a:lnTo>
                  <a:pt x="495860" y="338974"/>
                </a:lnTo>
                <a:cubicBezTo>
                  <a:pt x="498334" y="338974"/>
                  <a:pt x="500806" y="336538"/>
                  <a:pt x="500806" y="334103"/>
                </a:cubicBezTo>
                <a:lnTo>
                  <a:pt x="500806" y="290258"/>
                </a:lnTo>
                <a:cubicBezTo>
                  <a:pt x="500806" y="287822"/>
                  <a:pt x="498334" y="285386"/>
                  <a:pt x="495860" y="285386"/>
                </a:cubicBezTo>
                <a:close/>
                <a:moveTo>
                  <a:pt x="276640" y="277909"/>
                </a:moveTo>
                <a:lnTo>
                  <a:pt x="201564" y="322420"/>
                </a:lnTo>
                <a:cubicBezTo>
                  <a:pt x="199100" y="323657"/>
                  <a:pt x="199100" y="323657"/>
                  <a:pt x="199100" y="324893"/>
                </a:cubicBezTo>
                <a:cubicBezTo>
                  <a:pt x="199100" y="324893"/>
                  <a:pt x="199100" y="326130"/>
                  <a:pt x="201564" y="327366"/>
                </a:cubicBezTo>
                <a:lnTo>
                  <a:pt x="207716" y="331075"/>
                </a:lnTo>
                <a:cubicBezTo>
                  <a:pt x="216332" y="336021"/>
                  <a:pt x="218796" y="345912"/>
                  <a:pt x="213872" y="354567"/>
                </a:cubicBezTo>
                <a:lnTo>
                  <a:pt x="180640" y="415152"/>
                </a:lnTo>
                <a:cubicBezTo>
                  <a:pt x="179408" y="416388"/>
                  <a:pt x="180640" y="417624"/>
                  <a:pt x="181872" y="417624"/>
                </a:cubicBezTo>
                <a:lnTo>
                  <a:pt x="210180" y="433698"/>
                </a:lnTo>
                <a:cubicBezTo>
                  <a:pt x="211408" y="434934"/>
                  <a:pt x="212640" y="434934"/>
                  <a:pt x="213872" y="433698"/>
                </a:cubicBezTo>
                <a:lnTo>
                  <a:pt x="247104" y="374350"/>
                </a:lnTo>
                <a:cubicBezTo>
                  <a:pt x="253256" y="365695"/>
                  <a:pt x="263104" y="361986"/>
                  <a:pt x="271716" y="368168"/>
                </a:cubicBezTo>
                <a:lnTo>
                  <a:pt x="277872" y="370641"/>
                </a:lnTo>
                <a:cubicBezTo>
                  <a:pt x="279104" y="371877"/>
                  <a:pt x="280332" y="371877"/>
                  <a:pt x="281564" y="370641"/>
                </a:cubicBezTo>
                <a:cubicBezTo>
                  <a:pt x="281564" y="370641"/>
                  <a:pt x="282796" y="369404"/>
                  <a:pt x="282796" y="368168"/>
                </a:cubicBezTo>
                <a:lnTo>
                  <a:pt x="281564" y="324893"/>
                </a:lnTo>
                <a:lnTo>
                  <a:pt x="281564" y="280382"/>
                </a:lnTo>
                <a:cubicBezTo>
                  <a:pt x="281564" y="279146"/>
                  <a:pt x="280332" y="277909"/>
                  <a:pt x="279104" y="277909"/>
                </a:cubicBezTo>
                <a:cubicBezTo>
                  <a:pt x="279104" y="277909"/>
                  <a:pt x="279104" y="277909"/>
                  <a:pt x="277872" y="277909"/>
                </a:cubicBezTo>
                <a:close/>
                <a:moveTo>
                  <a:pt x="342466" y="270432"/>
                </a:moveTo>
                <a:lnTo>
                  <a:pt x="495954" y="270432"/>
                </a:lnTo>
                <a:cubicBezTo>
                  <a:pt x="505856" y="270432"/>
                  <a:pt x="515760" y="279028"/>
                  <a:pt x="515760" y="290079"/>
                </a:cubicBezTo>
                <a:lnTo>
                  <a:pt x="515760" y="334283"/>
                </a:lnTo>
                <a:cubicBezTo>
                  <a:pt x="515760" y="345334"/>
                  <a:pt x="505856" y="353929"/>
                  <a:pt x="495954" y="353929"/>
                </a:cubicBezTo>
                <a:lnTo>
                  <a:pt x="342466" y="353929"/>
                </a:lnTo>
                <a:cubicBezTo>
                  <a:pt x="331326" y="353929"/>
                  <a:pt x="322660" y="345334"/>
                  <a:pt x="322660" y="334283"/>
                </a:cubicBezTo>
                <a:lnTo>
                  <a:pt x="322660" y="290079"/>
                </a:lnTo>
                <a:cubicBezTo>
                  <a:pt x="322660" y="279028"/>
                  <a:pt x="331326" y="270432"/>
                  <a:pt x="342466" y="270432"/>
                </a:cubicBezTo>
                <a:close/>
                <a:moveTo>
                  <a:pt x="60954" y="267939"/>
                </a:moveTo>
                <a:lnTo>
                  <a:pt x="148340" y="267939"/>
                </a:lnTo>
                <a:cubicBezTo>
                  <a:pt x="153264" y="267939"/>
                  <a:pt x="155724" y="272541"/>
                  <a:pt x="155724" y="274842"/>
                </a:cubicBezTo>
                <a:cubicBezTo>
                  <a:pt x="155724" y="279443"/>
                  <a:pt x="153264" y="282894"/>
                  <a:pt x="148340" y="282894"/>
                </a:cubicBezTo>
                <a:lnTo>
                  <a:pt x="60954" y="282894"/>
                </a:lnTo>
                <a:cubicBezTo>
                  <a:pt x="56032" y="282894"/>
                  <a:pt x="53570" y="279443"/>
                  <a:pt x="53570" y="274842"/>
                </a:cubicBezTo>
                <a:cubicBezTo>
                  <a:pt x="53570" y="272541"/>
                  <a:pt x="56032" y="267939"/>
                  <a:pt x="60954" y="267939"/>
                </a:cubicBezTo>
                <a:close/>
                <a:moveTo>
                  <a:pt x="312586" y="233045"/>
                </a:moveTo>
                <a:lnTo>
                  <a:pt x="383796" y="233045"/>
                </a:lnTo>
                <a:cubicBezTo>
                  <a:pt x="387478" y="233045"/>
                  <a:pt x="389934" y="236472"/>
                  <a:pt x="389934" y="239899"/>
                </a:cubicBezTo>
                <a:cubicBezTo>
                  <a:pt x="389934" y="243327"/>
                  <a:pt x="387478" y="246754"/>
                  <a:pt x="383796" y="246754"/>
                </a:cubicBezTo>
                <a:lnTo>
                  <a:pt x="312586" y="246754"/>
                </a:lnTo>
                <a:cubicBezTo>
                  <a:pt x="307676" y="246754"/>
                  <a:pt x="305220" y="243327"/>
                  <a:pt x="305220" y="239899"/>
                </a:cubicBezTo>
                <a:cubicBezTo>
                  <a:pt x="305220" y="236472"/>
                  <a:pt x="307676" y="233045"/>
                  <a:pt x="312586" y="233045"/>
                </a:cubicBezTo>
                <a:close/>
                <a:moveTo>
                  <a:pt x="312650" y="196904"/>
                </a:moveTo>
                <a:lnTo>
                  <a:pt x="508328" y="196904"/>
                </a:lnTo>
                <a:cubicBezTo>
                  <a:pt x="512044" y="196904"/>
                  <a:pt x="515760" y="200331"/>
                  <a:pt x="515760" y="203758"/>
                </a:cubicBezTo>
                <a:cubicBezTo>
                  <a:pt x="515760" y="207186"/>
                  <a:pt x="512044" y="210613"/>
                  <a:pt x="508328" y="210613"/>
                </a:cubicBezTo>
                <a:lnTo>
                  <a:pt x="312650" y="210613"/>
                </a:lnTo>
                <a:cubicBezTo>
                  <a:pt x="307696" y="210613"/>
                  <a:pt x="305220" y="207186"/>
                  <a:pt x="305220" y="203758"/>
                </a:cubicBezTo>
                <a:cubicBezTo>
                  <a:pt x="305220" y="200331"/>
                  <a:pt x="307696" y="196904"/>
                  <a:pt x="312650" y="196904"/>
                </a:cubicBezTo>
                <a:close/>
                <a:moveTo>
                  <a:pt x="312650" y="160760"/>
                </a:moveTo>
                <a:lnTo>
                  <a:pt x="508328" y="160760"/>
                </a:lnTo>
                <a:cubicBezTo>
                  <a:pt x="512044" y="160760"/>
                  <a:pt x="515760" y="164187"/>
                  <a:pt x="515760" y="167614"/>
                </a:cubicBezTo>
                <a:cubicBezTo>
                  <a:pt x="515760" y="172184"/>
                  <a:pt x="512044" y="174469"/>
                  <a:pt x="508328" y="174469"/>
                </a:cubicBezTo>
                <a:lnTo>
                  <a:pt x="312650" y="174469"/>
                </a:lnTo>
                <a:cubicBezTo>
                  <a:pt x="307696" y="174469"/>
                  <a:pt x="305220" y="172184"/>
                  <a:pt x="305220" y="167614"/>
                </a:cubicBezTo>
                <a:cubicBezTo>
                  <a:pt x="305220" y="164187"/>
                  <a:pt x="307696" y="160760"/>
                  <a:pt x="312650" y="160760"/>
                </a:cubicBezTo>
                <a:close/>
                <a:moveTo>
                  <a:pt x="312650" y="124623"/>
                </a:moveTo>
                <a:lnTo>
                  <a:pt x="508328" y="124623"/>
                </a:lnTo>
                <a:cubicBezTo>
                  <a:pt x="512044" y="124623"/>
                  <a:pt x="515760" y="129224"/>
                  <a:pt x="515760" y="132675"/>
                </a:cubicBezTo>
                <a:cubicBezTo>
                  <a:pt x="515760" y="136127"/>
                  <a:pt x="512044" y="139578"/>
                  <a:pt x="508328" y="139578"/>
                </a:cubicBezTo>
                <a:lnTo>
                  <a:pt x="312650" y="139578"/>
                </a:lnTo>
                <a:cubicBezTo>
                  <a:pt x="307696" y="139578"/>
                  <a:pt x="305220" y="136127"/>
                  <a:pt x="305220" y="132675"/>
                </a:cubicBezTo>
                <a:cubicBezTo>
                  <a:pt x="305220" y="129224"/>
                  <a:pt x="307696" y="124623"/>
                  <a:pt x="312650" y="124623"/>
                </a:cubicBezTo>
                <a:close/>
                <a:moveTo>
                  <a:pt x="84614" y="122130"/>
                </a:moveTo>
                <a:cubicBezTo>
                  <a:pt x="75948" y="122130"/>
                  <a:pt x="68520" y="129524"/>
                  <a:pt x="68520" y="138149"/>
                </a:cubicBezTo>
                <a:lnTo>
                  <a:pt x="68520" y="215779"/>
                </a:lnTo>
                <a:cubicBezTo>
                  <a:pt x="68520" y="224405"/>
                  <a:pt x="75948" y="231798"/>
                  <a:pt x="84614" y="231798"/>
                </a:cubicBezTo>
                <a:lnTo>
                  <a:pt x="252990" y="231798"/>
                </a:lnTo>
                <a:cubicBezTo>
                  <a:pt x="260418" y="231798"/>
                  <a:pt x="267848" y="224405"/>
                  <a:pt x="267848" y="215779"/>
                </a:cubicBezTo>
                <a:lnTo>
                  <a:pt x="267848" y="138149"/>
                </a:lnTo>
                <a:cubicBezTo>
                  <a:pt x="267848" y="129524"/>
                  <a:pt x="260418" y="122130"/>
                  <a:pt x="252990" y="122130"/>
                </a:cubicBezTo>
                <a:close/>
                <a:moveTo>
                  <a:pt x="84552" y="107176"/>
                </a:moveTo>
                <a:lnTo>
                  <a:pt x="253060" y="107176"/>
                </a:lnTo>
                <a:cubicBezTo>
                  <a:pt x="269166" y="107176"/>
                  <a:pt x="282796" y="120763"/>
                  <a:pt x="282796" y="138056"/>
                </a:cubicBezTo>
                <a:lnTo>
                  <a:pt x="282796" y="215874"/>
                </a:lnTo>
                <a:cubicBezTo>
                  <a:pt x="282796" y="233167"/>
                  <a:pt x="269166" y="246754"/>
                  <a:pt x="253060" y="246754"/>
                </a:cubicBezTo>
                <a:lnTo>
                  <a:pt x="84552" y="246754"/>
                </a:lnTo>
                <a:cubicBezTo>
                  <a:pt x="68446" y="246754"/>
                  <a:pt x="54816" y="233167"/>
                  <a:pt x="54816" y="215874"/>
                </a:cubicBezTo>
                <a:lnTo>
                  <a:pt x="54816" y="138056"/>
                </a:lnTo>
                <a:cubicBezTo>
                  <a:pt x="54816" y="120763"/>
                  <a:pt x="68446" y="107176"/>
                  <a:pt x="84552" y="107176"/>
                </a:cubicBezTo>
                <a:close/>
                <a:moveTo>
                  <a:pt x="14952" y="85990"/>
                </a:moveTo>
                <a:lnTo>
                  <a:pt x="14952" y="375186"/>
                </a:lnTo>
                <a:cubicBezTo>
                  <a:pt x="14952" y="385115"/>
                  <a:pt x="23652" y="392562"/>
                  <a:pt x="33592" y="392562"/>
                </a:cubicBezTo>
                <a:lnTo>
                  <a:pt x="175288" y="392562"/>
                </a:lnTo>
                <a:lnTo>
                  <a:pt x="201388" y="347880"/>
                </a:lnTo>
                <a:cubicBezTo>
                  <a:pt x="201388" y="345397"/>
                  <a:pt x="201388" y="344156"/>
                  <a:pt x="200144" y="342915"/>
                </a:cubicBezTo>
                <a:lnTo>
                  <a:pt x="193932" y="339191"/>
                </a:lnTo>
                <a:cubicBezTo>
                  <a:pt x="187716" y="336709"/>
                  <a:pt x="185232" y="330503"/>
                  <a:pt x="185232" y="324297"/>
                </a:cubicBezTo>
                <a:cubicBezTo>
                  <a:pt x="183988" y="318091"/>
                  <a:pt x="187716" y="311885"/>
                  <a:pt x="193932" y="309403"/>
                </a:cubicBezTo>
                <a:lnTo>
                  <a:pt x="269748" y="264720"/>
                </a:lnTo>
                <a:cubicBezTo>
                  <a:pt x="275964" y="260997"/>
                  <a:pt x="282180" y="260997"/>
                  <a:pt x="288392" y="264720"/>
                </a:cubicBezTo>
                <a:cubicBezTo>
                  <a:pt x="293364" y="267203"/>
                  <a:pt x="297092" y="273409"/>
                  <a:pt x="297092" y="279615"/>
                </a:cubicBezTo>
                <a:lnTo>
                  <a:pt x="297092" y="367739"/>
                </a:lnTo>
                <a:cubicBezTo>
                  <a:pt x="297092" y="373945"/>
                  <a:pt x="294608" y="380150"/>
                  <a:pt x="289636" y="382633"/>
                </a:cubicBezTo>
                <a:cubicBezTo>
                  <a:pt x="283420" y="387598"/>
                  <a:pt x="275964" y="387598"/>
                  <a:pt x="270992" y="382633"/>
                </a:cubicBezTo>
                <a:lnTo>
                  <a:pt x="264776" y="380150"/>
                </a:lnTo>
                <a:cubicBezTo>
                  <a:pt x="263536" y="378909"/>
                  <a:pt x="261048" y="378909"/>
                  <a:pt x="261048" y="381392"/>
                </a:cubicBezTo>
                <a:lnTo>
                  <a:pt x="253592" y="392562"/>
                </a:lnTo>
                <a:lnTo>
                  <a:pt x="535736" y="392562"/>
                </a:lnTo>
                <a:cubicBezTo>
                  <a:pt x="546920" y="392562"/>
                  <a:pt x="554380" y="385115"/>
                  <a:pt x="554380" y="375186"/>
                </a:cubicBezTo>
                <a:lnTo>
                  <a:pt x="554380" y="85990"/>
                </a:lnTo>
                <a:close/>
                <a:moveTo>
                  <a:pt x="520152" y="32398"/>
                </a:moveTo>
                <a:cubicBezTo>
                  <a:pt x="526014" y="32398"/>
                  <a:pt x="530704" y="37106"/>
                  <a:pt x="530704" y="41814"/>
                </a:cubicBezTo>
                <a:cubicBezTo>
                  <a:pt x="530704" y="47699"/>
                  <a:pt x="526014" y="53584"/>
                  <a:pt x="520152" y="53584"/>
                </a:cubicBezTo>
                <a:cubicBezTo>
                  <a:pt x="514290" y="53584"/>
                  <a:pt x="510772" y="47699"/>
                  <a:pt x="510772" y="41814"/>
                </a:cubicBezTo>
                <a:cubicBezTo>
                  <a:pt x="510772" y="37106"/>
                  <a:pt x="514290" y="32398"/>
                  <a:pt x="520152" y="32398"/>
                </a:cubicBezTo>
                <a:close/>
                <a:moveTo>
                  <a:pt x="477726" y="32398"/>
                </a:moveTo>
                <a:cubicBezTo>
                  <a:pt x="482416" y="32398"/>
                  <a:pt x="487106" y="37106"/>
                  <a:pt x="487106" y="41814"/>
                </a:cubicBezTo>
                <a:cubicBezTo>
                  <a:pt x="487106" y="47699"/>
                  <a:pt x="482416" y="53584"/>
                  <a:pt x="477726" y="53584"/>
                </a:cubicBezTo>
                <a:cubicBezTo>
                  <a:pt x="471864" y="53584"/>
                  <a:pt x="467172" y="47699"/>
                  <a:pt x="467172" y="41814"/>
                </a:cubicBezTo>
                <a:cubicBezTo>
                  <a:pt x="467172" y="37106"/>
                  <a:pt x="471864" y="32398"/>
                  <a:pt x="477726" y="32398"/>
                </a:cubicBezTo>
                <a:close/>
                <a:moveTo>
                  <a:pt x="434194" y="32398"/>
                </a:moveTo>
                <a:cubicBezTo>
                  <a:pt x="440056" y="32398"/>
                  <a:pt x="444746" y="37106"/>
                  <a:pt x="444746" y="41814"/>
                </a:cubicBezTo>
                <a:cubicBezTo>
                  <a:pt x="444746" y="47699"/>
                  <a:pt x="440056" y="53584"/>
                  <a:pt x="434194" y="53584"/>
                </a:cubicBezTo>
                <a:cubicBezTo>
                  <a:pt x="429504" y="53584"/>
                  <a:pt x="424812" y="47699"/>
                  <a:pt x="424812" y="41814"/>
                </a:cubicBezTo>
                <a:cubicBezTo>
                  <a:pt x="424812" y="37106"/>
                  <a:pt x="429504" y="32398"/>
                  <a:pt x="434194" y="32398"/>
                </a:cubicBezTo>
                <a:close/>
                <a:moveTo>
                  <a:pt x="33592" y="14955"/>
                </a:moveTo>
                <a:cubicBezTo>
                  <a:pt x="23652" y="14955"/>
                  <a:pt x="14952" y="22270"/>
                  <a:pt x="14952" y="32023"/>
                </a:cubicBezTo>
                <a:lnTo>
                  <a:pt x="14952" y="71035"/>
                </a:lnTo>
                <a:lnTo>
                  <a:pt x="554380" y="71035"/>
                </a:lnTo>
                <a:lnTo>
                  <a:pt x="554380" y="32023"/>
                </a:lnTo>
                <a:cubicBezTo>
                  <a:pt x="554380" y="22270"/>
                  <a:pt x="546920" y="14955"/>
                  <a:pt x="535736" y="14955"/>
                </a:cubicBezTo>
                <a:close/>
                <a:moveTo>
                  <a:pt x="33564" y="0"/>
                </a:moveTo>
                <a:lnTo>
                  <a:pt x="535764" y="0"/>
                </a:lnTo>
                <a:cubicBezTo>
                  <a:pt x="554412" y="0"/>
                  <a:pt x="569328" y="13671"/>
                  <a:pt x="569328" y="32313"/>
                </a:cubicBezTo>
                <a:lnTo>
                  <a:pt x="569328" y="375322"/>
                </a:lnTo>
                <a:cubicBezTo>
                  <a:pt x="569328" y="393964"/>
                  <a:pt x="554412" y="408877"/>
                  <a:pt x="535764" y="408877"/>
                </a:cubicBezTo>
                <a:lnTo>
                  <a:pt x="244884" y="408877"/>
                </a:lnTo>
                <a:lnTo>
                  <a:pt x="227484" y="441190"/>
                </a:lnTo>
                <a:cubicBezTo>
                  <a:pt x="223752" y="446161"/>
                  <a:pt x="217536" y="449889"/>
                  <a:pt x="211324" y="449889"/>
                </a:cubicBezTo>
                <a:cubicBezTo>
                  <a:pt x="207592" y="449889"/>
                  <a:pt x="205108" y="448646"/>
                  <a:pt x="202620" y="447404"/>
                </a:cubicBezTo>
                <a:lnTo>
                  <a:pt x="174032" y="431247"/>
                </a:lnTo>
                <a:cubicBezTo>
                  <a:pt x="165328" y="426276"/>
                  <a:pt x="162844" y="416334"/>
                  <a:pt x="166572" y="408877"/>
                </a:cubicBezTo>
                <a:lnTo>
                  <a:pt x="33564" y="408877"/>
                </a:lnTo>
                <a:cubicBezTo>
                  <a:pt x="14916" y="408877"/>
                  <a:pt x="0" y="393964"/>
                  <a:pt x="0" y="375322"/>
                </a:cubicBezTo>
                <a:lnTo>
                  <a:pt x="0" y="32313"/>
                </a:lnTo>
                <a:cubicBezTo>
                  <a:pt x="0" y="13671"/>
                  <a:pt x="14916" y="0"/>
                  <a:pt x="33564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Rounded Rectangle 740">
            <a:extLst>
              <a:ext uri="{FF2B5EF4-FFF2-40B4-BE49-F238E27FC236}">
                <a16:creationId xmlns:a16="http://schemas.microsoft.com/office/drawing/2014/main" id="{799DEACA-EA34-C648-8DBD-BFE9C46991E7}"/>
              </a:ext>
            </a:extLst>
          </p:cNvPr>
          <p:cNvSpPr/>
          <p:nvPr/>
        </p:nvSpPr>
        <p:spPr>
          <a:xfrm>
            <a:off x="18278260" y="9392830"/>
            <a:ext cx="4468655" cy="2471273"/>
          </a:xfrm>
          <a:prstGeom prst="roundRect">
            <a:avLst>
              <a:gd name="adj" fmla="val 12946"/>
            </a:avLst>
          </a:prstGeom>
          <a:solidFill>
            <a:schemeClr val="accent6"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Rounded Rectangle 741">
            <a:extLst>
              <a:ext uri="{FF2B5EF4-FFF2-40B4-BE49-F238E27FC236}">
                <a16:creationId xmlns:a16="http://schemas.microsoft.com/office/drawing/2014/main" id="{7F332051-4A73-D947-8349-63B1E800CDA6}"/>
              </a:ext>
            </a:extLst>
          </p:cNvPr>
          <p:cNvSpPr/>
          <p:nvPr/>
        </p:nvSpPr>
        <p:spPr>
          <a:xfrm>
            <a:off x="18405330" y="9265715"/>
            <a:ext cx="4468655" cy="2471273"/>
          </a:xfrm>
          <a:prstGeom prst="roundRect">
            <a:avLst>
              <a:gd name="adj" fmla="val 10052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Rounded Rectangle 743">
            <a:extLst>
              <a:ext uri="{FF2B5EF4-FFF2-40B4-BE49-F238E27FC236}">
                <a16:creationId xmlns:a16="http://schemas.microsoft.com/office/drawing/2014/main" id="{5615CFEC-FFCF-A24E-A638-D44DA5C0D249}"/>
              </a:ext>
            </a:extLst>
          </p:cNvPr>
          <p:cNvSpPr/>
          <p:nvPr/>
        </p:nvSpPr>
        <p:spPr>
          <a:xfrm>
            <a:off x="18405330" y="9265715"/>
            <a:ext cx="4468655" cy="730290"/>
          </a:xfrm>
          <a:prstGeom prst="roundRect">
            <a:avLst>
              <a:gd name="adj" fmla="val 32056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F61FFFD0-6E60-1F4F-9FB1-8A3F3198F968}"/>
              </a:ext>
            </a:extLst>
          </p:cNvPr>
          <p:cNvSpPr/>
          <p:nvPr/>
        </p:nvSpPr>
        <p:spPr>
          <a:xfrm>
            <a:off x="21675530" y="9265715"/>
            <a:ext cx="1198452" cy="7302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3" h="587">
                <a:moveTo>
                  <a:pt x="0" y="293"/>
                </a:moveTo>
                <a:cubicBezTo>
                  <a:pt x="0" y="395"/>
                  <a:pt x="15" y="493"/>
                  <a:pt x="43" y="587"/>
                </a:cubicBezTo>
                <a:lnTo>
                  <a:pt x="761" y="587"/>
                </a:lnTo>
                <a:cubicBezTo>
                  <a:pt x="872" y="587"/>
                  <a:pt x="963" y="499"/>
                  <a:pt x="963" y="391"/>
                </a:cubicBezTo>
                <a:lnTo>
                  <a:pt x="963" y="195"/>
                </a:lnTo>
                <a:cubicBezTo>
                  <a:pt x="963" y="87"/>
                  <a:pt x="872" y="0"/>
                  <a:pt x="761" y="0"/>
                </a:cubicBezTo>
                <a:lnTo>
                  <a:pt x="43" y="0"/>
                </a:lnTo>
                <a:cubicBezTo>
                  <a:pt x="15" y="94"/>
                  <a:pt x="0" y="191"/>
                  <a:pt x="0" y="29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EEA67445-2BC0-B644-9960-88478C11ED48}"/>
              </a:ext>
            </a:extLst>
          </p:cNvPr>
          <p:cNvSpPr/>
          <p:nvPr/>
        </p:nvSpPr>
        <p:spPr>
          <a:xfrm>
            <a:off x="21981998" y="9387845"/>
            <a:ext cx="584276" cy="488522"/>
          </a:xfrm>
          <a:custGeom>
            <a:avLst/>
            <a:gdLst>
              <a:gd name="connsiteX0" fmla="*/ 41112 w 584276"/>
              <a:gd name="connsiteY0" fmla="*/ 416240 h 488522"/>
              <a:gd name="connsiteX1" fmla="*/ 41112 w 584276"/>
              <a:gd name="connsiteY1" fmla="*/ 436975 h 488522"/>
              <a:gd name="connsiteX2" fmla="*/ 79634 w 584276"/>
              <a:gd name="connsiteY2" fmla="*/ 473567 h 488522"/>
              <a:gd name="connsiteX3" fmla="*/ 490940 w 584276"/>
              <a:gd name="connsiteY3" fmla="*/ 473567 h 488522"/>
              <a:gd name="connsiteX4" fmla="*/ 529462 w 584276"/>
              <a:gd name="connsiteY4" fmla="*/ 435756 h 488522"/>
              <a:gd name="connsiteX5" fmla="*/ 529462 w 584276"/>
              <a:gd name="connsiteY5" fmla="*/ 416240 h 488522"/>
              <a:gd name="connsiteX6" fmla="*/ 375378 w 584276"/>
              <a:gd name="connsiteY6" fmla="*/ 416240 h 488522"/>
              <a:gd name="connsiteX7" fmla="*/ 348040 w 584276"/>
              <a:gd name="connsiteY7" fmla="*/ 430877 h 488522"/>
              <a:gd name="connsiteX8" fmla="*/ 346796 w 584276"/>
              <a:gd name="connsiteY8" fmla="*/ 430877 h 488522"/>
              <a:gd name="connsiteX9" fmla="*/ 218806 w 584276"/>
              <a:gd name="connsiteY9" fmla="*/ 432096 h 488522"/>
              <a:gd name="connsiteX10" fmla="*/ 190226 w 584276"/>
              <a:gd name="connsiteY10" fmla="*/ 416240 h 488522"/>
              <a:gd name="connsiteX11" fmla="*/ 328562 w 584276"/>
              <a:gd name="connsiteY11" fmla="*/ 309064 h 488522"/>
              <a:gd name="connsiteX12" fmla="*/ 291514 w 584276"/>
              <a:gd name="connsiteY12" fmla="*/ 365144 h 488522"/>
              <a:gd name="connsiteX13" fmla="*/ 432290 w 584276"/>
              <a:gd name="connsiteY13" fmla="*/ 365144 h 488522"/>
              <a:gd name="connsiteX14" fmla="*/ 432290 w 584276"/>
              <a:gd name="connsiteY14" fmla="*/ 362706 h 488522"/>
              <a:gd name="connsiteX15" fmla="*/ 398946 w 584276"/>
              <a:gd name="connsiteY15" fmla="*/ 309064 h 488522"/>
              <a:gd name="connsiteX16" fmla="*/ 397714 w 584276"/>
              <a:gd name="connsiteY16" fmla="*/ 311502 h 488522"/>
              <a:gd name="connsiteX17" fmla="*/ 397714 w 584276"/>
              <a:gd name="connsiteY17" fmla="*/ 312721 h 488522"/>
              <a:gd name="connsiteX18" fmla="*/ 374250 w 584276"/>
              <a:gd name="connsiteY18" fmla="*/ 333447 h 488522"/>
              <a:gd name="connsiteX19" fmla="*/ 361902 w 584276"/>
              <a:gd name="connsiteY19" fmla="*/ 337104 h 488522"/>
              <a:gd name="connsiteX20" fmla="*/ 349554 w 584276"/>
              <a:gd name="connsiteY20" fmla="*/ 332227 h 488522"/>
              <a:gd name="connsiteX21" fmla="*/ 346330 w 584276"/>
              <a:gd name="connsiteY21" fmla="*/ 305326 h 488522"/>
              <a:gd name="connsiteX22" fmla="*/ 361986 w 584276"/>
              <a:gd name="connsiteY22" fmla="*/ 321610 h 488522"/>
              <a:gd name="connsiteX23" fmla="*/ 361986 w 584276"/>
              <a:gd name="connsiteY23" fmla="*/ 322773 h 488522"/>
              <a:gd name="connsiteX24" fmla="*/ 363190 w 584276"/>
              <a:gd name="connsiteY24" fmla="*/ 321610 h 488522"/>
              <a:gd name="connsiteX25" fmla="*/ 382458 w 584276"/>
              <a:gd name="connsiteY25" fmla="*/ 305326 h 488522"/>
              <a:gd name="connsiteX26" fmla="*/ 354478 w 584276"/>
              <a:gd name="connsiteY26" fmla="*/ 289125 h 488522"/>
              <a:gd name="connsiteX27" fmla="*/ 371794 w 584276"/>
              <a:gd name="connsiteY27" fmla="*/ 289125 h 488522"/>
              <a:gd name="connsiteX28" fmla="*/ 394054 w 584276"/>
              <a:gd name="connsiteY28" fmla="*/ 291584 h 488522"/>
              <a:gd name="connsiteX29" fmla="*/ 395290 w 584276"/>
              <a:gd name="connsiteY29" fmla="*/ 292813 h 488522"/>
              <a:gd name="connsiteX30" fmla="*/ 447234 w 584276"/>
              <a:gd name="connsiteY30" fmla="*/ 362889 h 488522"/>
              <a:gd name="connsiteX31" fmla="*/ 447234 w 584276"/>
              <a:gd name="connsiteY31" fmla="*/ 372724 h 488522"/>
              <a:gd name="connsiteX32" fmla="*/ 439814 w 584276"/>
              <a:gd name="connsiteY32" fmla="*/ 380100 h 488522"/>
              <a:gd name="connsiteX33" fmla="*/ 283982 w 584276"/>
              <a:gd name="connsiteY33" fmla="*/ 380100 h 488522"/>
              <a:gd name="connsiteX34" fmla="*/ 276562 w 584276"/>
              <a:gd name="connsiteY34" fmla="*/ 372724 h 488522"/>
              <a:gd name="connsiteX35" fmla="*/ 276562 w 584276"/>
              <a:gd name="connsiteY35" fmla="*/ 365347 h 488522"/>
              <a:gd name="connsiteX36" fmla="*/ 354478 w 584276"/>
              <a:gd name="connsiteY36" fmla="*/ 289125 h 488522"/>
              <a:gd name="connsiteX37" fmla="*/ 68456 w 584276"/>
              <a:gd name="connsiteY37" fmla="*/ 272924 h 488522"/>
              <a:gd name="connsiteX38" fmla="*/ 176966 w 584276"/>
              <a:gd name="connsiteY38" fmla="*/ 272924 h 488522"/>
              <a:gd name="connsiteX39" fmla="*/ 183132 w 584276"/>
              <a:gd name="connsiteY39" fmla="*/ 279826 h 488522"/>
              <a:gd name="connsiteX40" fmla="*/ 183132 w 584276"/>
              <a:gd name="connsiteY40" fmla="*/ 282127 h 488522"/>
              <a:gd name="connsiteX41" fmla="*/ 176966 w 584276"/>
              <a:gd name="connsiteY41" fmla="*/ 287879 h 488522"/>
              <a:gd name="connsiteX42" fmla="*/ 68456 w 584276"/>
              <a:gd name="connsiteY42" fmla="*/ 287879 h 488522"/>
              <a:gd name="connsiteX43" fmla="*/ 62290 w 584276"/>
              <a:gd name="connsiteY43" fmla="*/ 282127 h 488522"/>
              <a:gd name="connsiteX44" fmla="*/ 62290 w 584276"/>
              <a:gd name="connsiteY44" fmla="*/ 279826 h 488522"/>
              <a:gd name="connsiteX45" fmla="*/ 68456 w 584276"/>
              <a:gd name="connsiteY45" fmla="*/ 272924 h 488522"/>
              <a:gd name="connsiteX46" fmla="*/ 68452 w 584276"/>
              <a:gd name="connsiteY46" fmla="*/ 240522 h 488522"/>
              <a:gd name="connsiteX47" fmla="*/ 191908 w 584276"/>
              <a:gd name="connsiteY47" fmla="*/ 240522 h 488522"/>
              <a:gd name="connsiteX48" fmla="*/ 198082 w 584276"/>
              <a:gd name="connsiteY48" fmla="*/ 246234 h 488522"/>
              <a:gd name="connsiteX49" fmla="*/ 198082 w 584276"/>
              <a:gd name="connsiteY49" fmla="*/ 248519 h 488522"/>
              <a:gd name="connsiteX50" fmla="*/ 191908 w 584276"/>
              <a:gd name="connsiteY50" fmla="*/ 254231 h 488522"/>
              <a:gd name="connsiteX51" fmla="*/ 68452 w 584276"/>
              <a:gd name="connsiteY51" fmla="*/ 254231 h 488522"/>
              <a:gd name="connsiteX52" fmla="*/ 61044 w 584276"/>
              <a:gd name="connsiteY52" fmla="*/ 248519 h 488522"/>
              <a:gd name="connsiteX53" fmla="*/ 61044 w 584276"/>
              <a:gd name="connsiteY53" fmla="*/ 246234 h 488522"/>
              <a:gd name="connsiteX54" fmla="*/ 68452 w 584276"/>
              <a:gd name="connsiteY54" fmla="*/ 240522 h 488522"/>
              <a:gd name="connsiteX55" fmla="*/ 37998 w 584276"/>
              <a:gd name="connsiteY55" fmla="*/ 240522 h 488522"/>
              <a:gd name="connsiteX56" fmla="*/ 44850 w 584276"/>
              <a:gd name="connsiteY56" fmla="*/ 247376 h 488522"/>
              <a:gd name="connsiteX57" fmla="*/ 37998 w 584276"/>
              <a:gd name="connsiteY57" fmla="*/ 254231 h 488522"/>
              <a:gd name="connsiteX58" fmla="*/ 31146 w 584276"/>
              <a:gd name="connsiteY58" fmla="*/ 247376 h 488522"/>
              <a:gd name="connsiteX59" fmla="*/ 37998 w 584276"/>
              <a:gd name="connsiteY59" fmla="*/ 240522 h 488522"/>
              <a:gd name="connsiteX60" fmla="*/ 363060 w 584276"/>
              <a:gd name="connsiteY60" fmla="*/ 226813 h 488522"/>
              <a:gd name="connsiteX61" fmla="*/ 337432 w 584276"/>
              <a:gd name="connsiteY61" fmla="*/ 236451 h 488522"/>
              <a:gd name="connsiteX62" fmla="*/ 328890 w 584276"/>
              <a:gd name="connsiteY62" fmla="*/ 235246 h 488522"/>
              <a:gd name="connsiteX63" fmla="*/ 360618 w 584276"/>
              <a:gd name="connsiteY63" fmla="*/ 262954 h 488522"/>
              <a:gd name="connsiteX64" fmla="*/ 388686 w 584276"/>
              <a:gd name="connsiteY64" fmla="*/ 246088 h 488522"/>
              <a:gd name="connsiteX65" fmla="*/ 363060 w 584276"/>
              <a:gd name="connsiteY65" fmla="*/ 226813 h 488522"/>
              <a:gd name="connsiteX66" fmla="*/ 68456 w 584276"/>
              <a:gd name="connsiteY66" fmla="*/ 210612 h 488522"/>
              <a:gd name="connsiteX67" fmla="*/ 175734 w 584276"/>
              <a:gd name="connsiteY67" fmla="*/ 210612 h 488522"/>
              <a:gd name="connsiteX68" fmla="*/ 183132 w 584276"/>
              <a:gd name="connsiteY68" fmla="*/ 217466 h 488522"/>
              <a:gd name="connsiteX69" fmla="*/ 183132 w 584276"/>
              <a:gd name="connsiteY69" fmla="*/ 219751 h 488522"/>
              <a:gd name="connsiteX70" fmla="*/ 175734 w 584276"/>
              <a:gd name="connsiteY70" fmla="*/ 224321 h 488522"/>
              <a:gd name="connsiteX71" fmla="*/ 68456 w 584276"/>
              <a:gd name="connsiteY71" fmla="*/ 224321 h 488522"/>
              <a:gd name="connsiteX72" fmla="*/ 62290 w 584276"/>
              <a:gd name="connsiteY72" fmla="*/ 219751 h 488522"/>
              <a:gd name="connsiteX73" fmla="*/ 62290 w 584276"/>
              <a:gd name="connsiteY73" fmla="*/ 217466 h 488522"/>
              <a:gd name="connsiteX74" fmla="*/ 68456 w 584276"/>
              <a:gd name="connsiteY74" fmla="*/ 210612 h 488522"/>
              <a:gd name="connsiteX75" fmla="*/ 360682 w 584276"/>
              <a:gd name="connsiteY75" fmla="*/ 204381 h 488522"/>
              <a:gd name="connsiteX76" fmla="*/ 331382 w 584276"/>
              <a:gd name="connsiteY76" fmla="*/ 219878 h 488522"/>
              <a:gd name="connsiteX77" fmla="*/ 359462 w 584276"/>
              <a:gd name="connsiteY77" fmla="*/ 210341 h 488522"/>
              <a:gd name="connsiteX78" fmla="*/ 360682 w 584276"/>
              <a:gd name="connsiteY78" fmla="*/ 209149 h 488522"/>
              <a:gd name="connsiteX79" fmla="*/ 360682 w 584276"/>
              <a:gd name="connsiteY79" fmla="*/ 207957 h 488522"/>
              <a:gd name="connsiteX80" fmla="*/ 361902 w 584276"/>
              <a:gd name="connsiteY80" fmla="*/ 207957 h 488522"/>
              <a:gd name="connsiteX81" fmla="*/ 363124 w 584276"/>
              <a:gd name="connsiteY81" fmla="*/ 206765 h 488522"/>
              <a:gd name="connsiteX82" fmla="*/ 364344 w 584276"/>
              <a:gd name="connsiteY82" fmla="*/ 206765 h 488522"/>
              <a:gd name="connsiteX83" fmla="*/ 365566 w 584276"/>
              <a:gd name="connsiteY83" fmla="*/ 206765 h 488522"/>
              <a:gd name="connsiteX84" fmla="*/ 366786 w 584276"/>
              <a:gd name="connsiteY84" fmla="*/ 206765 h 488522"/>
              <a:gd name="connsiteX85" fmla="*/ 368008 w 584276"/>
              <a:gd name="connsiteY85" fmla="*/ 207957 h 488522"/>
              <a:gd name="connsiteX86" fmla="*/ 369228 w 584276"/>
              <a:gd name="connsiteY86" fmla="*/ 207957 h 488522"/>
              <a:gd name="connsiteX87" fmla="*/ 369228 w 584276"/>
              <a:gd name="connsiteY87" fmla="*/ 209149 h 488522"/>
              <a:gd name="connsiteX88" fmla="*/ 370450 w 584276"/>
              <a:gd name="connsiteY88" fmla="*/ 209149 h 488522"/>
              <a:gd name="connsiteX89" fmla="*/ 370450 w 584276"/>
              <a:gd name="connsiteY89" fmla="*/ 210341 h 488522"/>
              <a:gd name="connsiteX90" fmla="*/ 371670 w 584276"/>
              <a:gd name="connsiteY90" fmla="*/ 210341 h 488522"/>
              <a:gd name="connsiteX91" fmla="*/ 371670 w 584276"/>
              <a:gd name="connsiteY91" fmla="*/ 211533 h 488522"/>
              <a:gd name="connsiteX92" fmla="*/ 392426 w 584276"/>
              <a:gd name="connsiteY92" fmla="*/ 231798 h 488522"/>
              <a:gd name="connsiteX93" fmla="*/ 360682 w 584276"/>
              <a:gd name="connsiteY93" fmla="*/ 204381 h 488522"/>
              <a:gd name="connsiteX94" fmla="*/ 360658 w 584276"/>
              <a:gd name="connsiteY94" fmla="*/ 189426 h 488522"/>
              <a:gd name="connsiteX95" fmla="*/ 407374 w 584276"/>
              <a:gd name="connsiteY95" fmla="*/ 232438 h 488522"/>
              <a:gd name="connsiteX96" fmla="*/ 360658 w 584276"/>
              <a:gd name="connsiteY96" fmla="*/ 277908 h 488522"/>
              <a:gd name="connsiteX97" fmla="*/ 313940 w 584276"/>
              <a:gd name="connsiteY97" fmla="*/ 232438 h 488522"/>
              <a:gd name="connsiteX98" fmla="*/ 360658 w 584276"/>
              <a:gd name="connsiteY98" fmla="*/ 189426 h 488522"/>
              <a:gd name="connsiteX99" fmla="*/ 424980 w 584276"/>
              <a:gd name="connsiteY99" fmla="*/ 185688 h 488522"/>
              <a:gd name="connsiteX100" fmla="*/ 420014 w 584276"/>
              <a:gd name="connsiteY100" fmla="*/ 186928 h 488522"/>
              <a:gd name="connsiteX101" fmla="*/ 275968 w 584276"/>
              <a:gd name="connsiteY101" fmla="*/ 186928 h 488522"/>
              <a:gd name="connsiteX102" fmla="*/ 275968 w 584276"/>
              <a:gd name="connsiteY102" fmla="*/ 310880 h 488522"/>
              <a:gd name="connsiteX103" fmla="*/ 243682 w 584276"/>
              <a:gd name="connsiteY103" fmla="*/ 344347 h 488522"/>
              <a:gd name="connsiteX104" fmla="*/ 90942 w 584276"/>
              <a:gd name="connsiteY104" fmla="*/ 344347 h 488522"/>
              <a:gd name="connsiteX105" fmla="*/ 90942 w 584276"/>
              <a:gd name="connsiteY105" fmla="*/ 400126 h 488522"/>
              <a:gd name="connsiteX106" fmla="*/ 195252 w 584276"/>
              <a:gd name="connsiteY106" fmla="*/ 400126 h 488522"/>
              <a:gd name="connsiteX107" fmla="*/ 201460 w 584276"/>
              <a:gd name="connsiteY107" fmla="*/ 405084 h 488522"/>
              <a:gd name="connsiteX108" fmla="*/ 218846 w 584276"/>
              <a:gd name="connsiteY108" fmla="*/ 416240 h 488522"/>
              <a:gd name="connsiteX109" fmla="*/ 345506 w 584276"/>
              <a:gd name="connsiteY109" fmla="*/ 415000 h 488522"/>
              <a:gd name="connsiteX110" fmla="*/ 365376 w 584276"/>
              <a:gd name="connsiteY110" fmla="*/ 402605 h 488522"/>
              <a:gd name="connsiteX111" fmla="*/ 371584 w 584276"/>
              <a:gd name="connsiteY111" fmla="*/ 400126 h 488522"/>
              <a:gd name="connsiteX112" fmla="*/ 475894 w 584276"/>
              <a:gd name="connsiteY112" fmla="*/ 400126 h 488522"/>
              <a:gd name="connsiteX113" fmla="*/ 475894 w 584276"/>
              <a:gd name="connsiteY113" fmla="*/ 189407 h 488522"/>
              <a:gd name="connsiteX114" fmla="*/ 446090 w 584276"/>
              <a:gd name="connsiteY114" fmla="*/ 210479 h 488522"/>
              <a:gd name="connsiteX115" fmla="*/ 438640 w 584276"/>
              <a:gd name="connsiteY115" fmla="*/ 212958 h 488522"/>
              <a:gd name="connsiteX116" fmla="*/ 429948 w 584276"/>
              <a:gd name="connsiteY116" fmla="*/ 210479 h 488522"/>
              <a:gd name="connsiteX117" fmla="*/ 424980 w 584276"/>
              <a:gd name="connsiteY117" fmla="*/ 195604 h 488522"/>
              <a:gd name="connsiteX118" fmla="*/ 426222 w 584276"/>
              <a:gd name="connsiteY118" fmla="*/ 186928 h 488522"/>
              <a:gd name="connsiteX119" fmla="*/ 424980 w 584276"/>
              <a:gd name="connsiteY119" fmla="*/ 185688 h 488522"/>
              <a:gd name="connsiteX120" fmla="*/ 68462 w 584276"/>
              <a:gd name="connsiteY120" fmla="*/ 181949 h 488522"/>
              <a:gd name="connsiteX121" fmla="*/ 191908 w 584276"/>
              <a:gd name="connsiteY121" fmla="*/ 181949 h 488522"/>
              <a:gd name="connsiteX122" fmla="*/ 198082 w 584276"/>
              <a:gd name="connsiteY122" fmla="*/ 187661 h 488522"/>
              <a:gd name="connsiteX123" fmla="*/ 198082 w 584276"/>
              <a:gd name="connsiteY123" fmla="*/ 188804 h 488522"/>
              <a:gd name="connsiteX124" fmla="*/ 191908 w 584276"/>
              <a:gd name="connsiteY124" fmla="*/ 195658 h 488522"/>
              <a:gd name="connsiteX125" fmla="*/ 68462 w 584276"/>
              <a:gd name="connsiteY125" fmla="*/ 195658 h 488522"/>
              <a:gd name="connsiteX126" fmla="*/ 62290 w 584276"/>
              <a:gd name="connsiteY126" fmla="*/ 188804 h 488522"/>
              <a:gd name="connsiteX127" fmla="*/ 62290 w 584276"/>
              <a:gd name="connsiteY127" fmla="*/ 187661 h 488522"/>
              <a:gd name="connsiteX128" fmla="*/ 68462 w 584276"/>
              <a:gd name="connsiteY128" fmla="*/ 181949 h 488522"/>
              <a:gd name="connsiteX129" fmla="*/ 37998 w 584276"/>
              <a:gd name="connsiteY129" fmla="*/ 181949 h 488522"/>
              <a:gd name="connsiteX130" fmla="*/ 44850 w 584276"/>
              <a:gd name="connsiteY130" fmla="*/ 187661 h 488522"/>
              <a:gd name="connsiteX131" fmla="*/ 37998 w 584276"/>
              <a:gd name="connsiteY131" fmla="*/ 195658 h 488522"/>
              <a:gd name="connsiteX132" fmla="*/ 31146 w 584276"/>
              <a:gd name="connsiteY132" fmla="*/ 187661 h 488522"/>
              <a:gd name="connsiteX133" fmla="*/ 37998 w 584276"/>
              <a:gd name="connsiteY133" fmla="*/ 181949 h 488522"/>
              <a:gd name="connsiteX134" fmla="*/ 14950 w 584276"/>
              <a:gd name="connsiteY134" fmla="*/ 163256 h 488522"/>
              <a:gd name="connsiteX135" fmla="*/ 14950 w 584276"/>
              <a:gd name="connsiteY135" fmla="*/ 310451 h 488522"/>
              <a:gd name="connsiteX136" fmla="*/ 33542 w 584276"/>
              <a:gd name="connsiteY136" fmla="*/ 329005 h 488522"/>
              <a:gd name="connsiteX137" fmla="*/ 243024 w 584276"/>
              <a:gd name="connsiteY137" fmla="*/ 329005 h 488522"/>
              <a:gd name="connsiteX138" fmla="*/ 261618 w 584276"/>
              <a:gd name="connsiteY138" fmla="*/ 310451 h 488522"/>
              <a:gd name="connsiteX139" fmla="*/ 261618 w 584276"/>
              <a:gd name="connsiteY139" fmla="*/ 163256 h 488522"/>
              <a:gd name="connsiteX140" fmla="*/ 446618 w 584276"/>
              <a:gd name="connsiteY140" fmla="*/ 132100 h 488522"/>
              <a:gd name="connsiteX141" fmla="*/ 453470 w 584276"/>
              <a:gd name="connsiteY141" fmla="*/ 138897 h 488522"/>
              <a:gd name="connsiteX142" fmla="*/ 446618 w 584276"/>
              <a:gd name="connsiteY142" fmla="*/ 144562 h 488522"/>
              <a:gd name="connsiteX143" fmla="*/ 439766 w 584276"/>
              <a:gd name="connsiteY143" fmla="*/ 138897 h 488522"/>
              <a:gd name="connsiteX144" fmla="*/ 446618 w 584276"/>
              <a:gd name="connsiteY144" fmla="*/ 132100 h 488522"/>
              <a:gd name="connsiteX145" fmla="*/ 538806 w 584276"/>
              <a:gd name="connsiteY145" fmla="*/ 130854 h 488522"/>
              <a:gd name="connsiteX146" fmla="*/ 545658 w 584276"/>
              <a:gd name="connsiteY146" fmla="*/ 137708 h 488522"/>
              <a:gd name="connsiteX147" fmla="*/ 538806 w 584276"/>
              <a:gd name="connsiteY147" fmla="*/ 144563 h 488522"/>
              <a:gd name="connsiteX148" fmla="*/ 531954 w 584276"/>
              <a:gd name="connsiteY148" fmla="*/ 137708 h 488522"/>
              <a:gd name="connsiteX149" fmla="*/ 538806 w 584276"/>
              <a:gd name="connsiteY149" fmla="*/ 130854 h 488522"/>
              <a:gd name="connsiteX150" fmla="*/ 507718 w 584276"/>
              <a:gd name="connsiteY150" fmla="*/ 130854 h 488522"/>
              <a:gd name="connsiteX151" fmla="*/ 514514 w 584276"/>
              <a:gd name="connsiteY151" fmla="*/ 137708 h 488522"/>
              <a:gd name="connsiteX152" fmla="*/ 507718 w 584276"/>
              <a:gd name="connsiteY152" fmla="*/ 144563 h 488522"/>
              <a:gd name="connsiteX153" fmla="*/ 502054 w 584276"/>
              <a:gd name="connsiteY153" fmla="*/ 137708 h 488522"/>
              <a:gd name="connsiteX154" fmla="*/ 507718 w 584276"/>
              <a:gd name="connsiteY154" fmla="*/ 130854 h 488522"/>
              <a:gd name="connsiteX155" fmla="*/ 477706 w 584276"/>
              <a:gd name="connsiteY155" fmla="*/ 130854 h 488522"/>
              <a:gd name="connsiteX156" fmla="*/ 483368 w 584276"/>
              <a:gd name="connsiteY156" fmla="*/ 137708 h 488522"/>
              <a:gd name="connsiteX157" fmla="*/ 477706 w 584276"/>
              <a:gd name="connsiteY157" fmla="*/ 144563 h 488522"/>
              <a:gd name="connsiteX158" fmla="*/ 470910 w 584276"/>
              <a:gd name="connsiteY158" fmla="*/ 137708 h 488522"/>
              <a:gd name="connsiteX159" fmla="*/ 477706 w 584276"/>
              <a:gd name="connsiteY159" fmla="*/ 130854 h 488522"/>
              <a:gd name="connsiteX160" fmla="*/ 97794 w 584276"/>
              <a:gd name="connsiteY160" fmla="*/ 119638 h 488522"/>
              <a:gd name="connsiteX161" fmla="*/ 98938 w 584276"/>
              <a:gd name="connsiteY161" fmla="*/ 119638 h 488522"/>
              <a:gd name="connsiteX162" fmla="*/ 104646 w 584276"/>
              <a:gd name="connsiteY162" fmla="*/ 125390 h 488522"/>
              <a:gd name="connsiteX163" fmla="*/ 104646 w 584276"/>
              <a:gd name="connsiteY163" fmla="*/ 127691 h 488522"/>
              <a:gd name="connsiteX164" fmla="*/ 98938 w 584276"/>
              <a:gd name="connsiteY164" fmla="*/ 134593 h 488522"/>
              <a:gd name="connsiteX165" fmla="*/ 97794 w 584276"/>
              <a:gd name="connsiteY165" fmla="*/ 134593 h 488522"/>
              <a:gd name="connsiteX166" fmla="*/ 90942 w 584276"/>
              <a:gd name="connsiteY166" fmla="*/ 127691 h 488522"/>
              <a:gd name="connsiteX167" fmla="*/ 90942 w 584276"/>
              <a:gd name="connsiteY167" fmla="*/ 125390 h 488522"/>
              <a:gd name="connsiteX168" fmla="*/ 97794 w 584276"/>
              <a:gd name="connsiteY168" fmla="*/ 119638 h 488522"/>
              <a:gd name="connsiteX169" fmla="*/ 69142 w 584276"/>
              <a:gd name="connsiteY169" fmla="*/ 119638 h 488522"/>
              <a:gd name="connsiteX170" fmla="*/ 75994 w 584276"/>
              <a:gd name="connsiteY170" fmla="*/ 127691 h 488522"/>
              <a:gd name="connsiteX171" fmla="*/ 69142 w 584276"/>
              <a:gd name="connsiteY171" fmla="*/ 134593 h 488522"/>
              <a:gd name="connsiteX172" fmla="*/ 62290 w 584276"/>
              <a:gd name="connsiteY172" fmla="*/ 127691 h 488522"/>
              <a:gd name="connsiteX173" fmla="*/ 69142 w 584276"/>
              <a:gd name="connsiteY173" fmla="*/ 119638 h 488522"/>
              <a:gd name="connsiteX174" fmla="*/ 36854 w 584276"/>
              <a:gd name="connsiteY174" fmla="*/ 119638 h 488522"/>
              <a:gd name="connsiteX175" fmla="*/ 39138 w 584276"/>
              <a:gd name="connsiteY175" fmla="*/ 119638 h 488522"/>
              <a:gd name="connsiteX176" fmla="*/ 44850 w 584276"/>
              <a:gd name="connsiteY176" fmla="*/ 125390 h 488522"/>
              <a:gd name="connsiteX177" fmla="*/ 44850 w 584276"/>
              <a:gd name="connsiteY177" fmla="*/ 127691 h 488522"/>
              <a:gd name="connsiteX178" fmla="*/ 39138 w 584276"/>
              <a:gd name="connsiteY178" fmla="*/ 134593 h 488522"/>
              <a:gd name="connsiteX179" fmla="*/ 36854 w 584276"/>
              <a:gd name="connsiteY179" fmla="*/ 134593 h 488522"/>
              <a:gd name="connsiteX180" fmla="*/ 31146 w 584276"/>
              <a:gd name="connsiteY180" fmla="*/ 127691 h 488522"/>
              <a:gd name="connsiteX181" fmla="*/ 31146 w 584276"/>
              <a:gd name="connsiteY181" fmla="*/ 125390 h 488522"/>
              <a:gd name="connsiteX182" fmla="*/ 36854 w 584276"/>
              <a:gd name="connsiteY182" fmla="*/ 119638 h 488522"/>
              <a:gd name="connsiteX183" fmla="*/ 33528 w 584276"/>
              <a:gd name="connsiteY183" fmla="*/ 103433 h 488522"/>
              <a:gd name="connsiteX184" fmla="*/ 14950 w 584276"/>
              <a:gd name="connsiteY184" fmla="*/ 121621 h 488522"/>
              <a:gd name="connsiteX185" fmla="*/ 14950 w 584276"/>
              <a:gd name="connsiteY185" fmla="*/ 148297 h 488522"/>
              <a:gd name="connsiteX186" fmla="*/ 227980 w 584276"/>
              <a:gd name="connsiteY186" fmla="*/ 148297 h 488522"/>
              <a:gd name="connsiteX187" fmla="*/ 194540 w 584276"/>
              <a:gd name="connsiteY187" fmla="*/ 103433 h 488522"/>
              <a:gd name="connsiteX188" fmla="*/ 440806 w 584276"/>
              <a:gd name="connsiteY188" fmla="*/ 102190 h 488522"/>
              <a:gd name="connsiteX189" fmla="*/ 416090 w 584276"/>
              <a:gd name="connsiteY189" fmla="*/ 125561 h 488522"/>
              <a:gd name="connsiteX190" fmla="*/ 416090 w 584276"/>
              <a:gd name="connsiteY190" fmla="*/ 148931 h 488522"/>
              <a:gd name="connsiteX191" fmla="*/ 437098 w 584276"/>
              <a:gd name="connsiteY191" fmla="*/ 173532 h 488522"/>
              <a:gd name="connsiteX192" fmla="*/ 445748 w 584276"/>
              <a:gd name="connsiteY192" fmla="*/ 174762 h 488522"/>
              <a:gd name="connsiteX193" fmla="*/ 439570 w 584276"/>
              <a:gd name="connsiteY193" fmla="*/ 196903 h 488522"/>
              <a:gd name="connsiteX194" fmla="*/ 471700 w 584276"/>
              <a:gd name="connsiteY194" fmla="*/ 173532 h 488522"/>
              <a:gd name="connsiteX195" fmla="*/ 544608 w 584276"/>
              <a:gd name="connsiteY195" fmla="*/ 173532 h 488522"/>
              <a:gd name="connsiteX196" fmla="*/ 569322 w 584276"/>
              <a:gd name="connsiteY196" fmla="*/ 148931 h 488522"/>
              <a:gd name="connsiteX197" fmla="*/ 569322 w 584276"/>
              <a:gd name="connsiteY197" fmla="*/ 125561 h 488522"/>
              <a:gd name="connsiteX198" fmla="*/ 544608 w 584276"/>
              <a:gd name="connsiteY198" fmla="*/ 102190 h 488522"/>
              <a:gd name="connsiteX199" fmla="*/ 323340 w 584276"/>
              <a:gd name="connsiteY199" fmla="*/ 88482 h 488522"/>
              <a:gd name="connsiteX200" fmla="*/ 311448 w 584276"/>
              <a:gd name="connsiteY200" fmla="*/ 134592 h 488522"/>
              <a:gd name="connsiteX201" fmla="*/ 337610 w 584276"/>
              <a:gd name="connsiteY201" fmla="*/ 88482 h 488522"/>
              <a:gd name="connsiteX202" fmla="*/ 280304 w 584276"/>
              <a:gd name="connsiteY202" fmla="*/ 88482 h 488522"/>
              <a:gd name="connsiteX203" fmla="*/ 280304 w 584276"/>
              <a:gd name="connsiteY203" fmla="*/ 145809 h 488522"/>
              <a:gd name="connsiteX204" fmla="*/ 288662 w 584276"/>
              <a:gd name="connsiteY204" fmla="*/ 144589 h 488522"/>
              <a:gd name="connsiteX205" fmla="*/ 308958 w 584276"/>
              <a:gd name="connsiteY205" fmla="*/ 88482 h 488522"/>
              <a:gd name="connsiteX206" fmla="*/ 236702 w 584276"/>
              <a:gd name="connsiteY206" fmla="*/ 88482 h 488522"/>
              <a:gd name="connsiteX207" fmla="*/ 259384 w 584276"/>
              <a:gd name="connsiteY207" fmla="*/ 144589 h 488522"/>
              <a:gd name="connsiteX208" fmla="*/ 265354 w 584276"/>
              <a:gd name="connsiteY208" fmla="*/ 145809 h 488522"/>
              <a:gd name="connsiteX209" fmla="*/ 265354 w 584276"/>
              <a:gd name="connsiteY209" fmla="*/ 88482 h 488522"/>
              <a:gd name="connsiteX210" fmla="*/ 206802 w 584276"/>
              <a:gd name="connsiteY210" fmla="*/ 88482 h 488522"/>
              <a:gd name="connsiteX211" fmla="*/ 235454 w 584276"/>
              <a:gd name="connsiteY211" fmla="*/ 134592 h 488522"/>
              <a:gd name="connsiteX212" fmla="*/ 222322 w 584276"/>
              <a:gd name="connsiteY212" fmla="*/ 88482 h 488522"/>
              <a:gd name="connsiteX213" fmla="*/ 234210 w 584276"/>
              <a:gd name="connsiteY213" fmla="*/ 27417 h 488522"/>
              <a:gd name="connsiteX214" fmla="*/ 206802 w 584276"/>
              <a:gd name="connsiteY214" fmla="*/ 73527 h 488522"/>
              <a:gd name="connsiteX215" fmla="*/ 222292 w 584276"/>
              <a:gd name="connsiteY215" fmla="*/ 73527 h 488522"/>
              <a:gd name="connsiteX216" fmla="*/ 234210 w 584276"/>
              <a:gd name="connsiteY216" fmla="*/ 27417 h 488522"/>
              <a:gd name="connsiteX217" fmla="*/ 310202 w 584276"/>
              <a:gd name="connsiteY217" fmla="*/ 24924 h 488522"/>
              <a:gd name="connsiteX218" fmla="*/ 324502 w 584276"/>
              <a:gd name="connsiteY218" fmla="*/ 73527 h 488522"/>
              <a:gd name="connsiteX219" fmla="*/ 337610 w 584276"/>
              <a:gd name="connsiteY219" fmla="*/ 73527 h 488522"/>
              <a:gd name="connsiteX220" fmla="*/ 310202 w 584276"/>
              <a:gd name="connsiteY220" fmla="*/ 24924 h 488522"/>
              <a:gd name="connsiteX221" fmla="*/ 280304 w 584276"/>
              <a:gd name="connsiteY221" fmla="*/ 14954 h 488522"/>
              <a:gd name="connsiteX222" fmla="*/ 280304 w 584276"/>
              <a:gd name="connsiteY222" fmla="*/ 16174 h 488522"/>
              <a:gd name="connsiteX223" fmla="*/ 280304 w 584276"/>
              <a:gd name="connsiteY223" fmla="*/ 73527 h 488522"/>
              <a:gd name="connsiteX224" fmla="*/ 308958 w 584276"/>
              <a:gd name="connsiteY224" fmla="*/ 73527 h 488522"/>
              <a:gd name="connsiteX225" fmla="*/ 285080 w 584276"/>
              <a:gd name="connsiteY225" fmla="*/ 16174 h 488522"/>
              <a:gd name="connsiteX226" fmla="*/ 280304 w 584276"/>
              <a:gd name="connsiteY226" fmla="*/ 14954 h 488522"/>
              <a:gd name="connsiteX227" fmla="*/ 265354 w 584276"/>
              <a:gd name="connsiteY227" fmla="*/ 14954 h 488522"/>
              <a:gd name="connsiteX228" fmla="*/ 255802 w 584276"/>
              <a:gd name="connsiteY228" fmla="*/ 16174 h 488522"/>
              <a:gd name="connsiteX229" fmla="*/ 236702 w 584276"/>
              <a:gd name="connsiteY229" fmla="*/ 73527 h 488522"/>
              <a:gd name="connsiteX230" fmla="*/ 265354 w 584276"/>
              <a:gd name="connsiteY230" fmla="*/ 73527 h 488522"/>
              <a:gd name="connsiteX231" fmla="*/ 265354 w 584276"/>
              <a:gd name="connsiteY231" fmla="*/ 16174 h 488522"/>
              <a:gd name="connsiteX232" fmla="*/ 272248 w 584276"/>
              <a:gd name="connsiteY232" fmla="*/ 0 h 488522"/>
              <a:gd name="connsiteX233" fmla="*/ 354296 w 584276"/>
              <a:gd name="connsiteY233" fmla="*/ 80799 h 488522"/>
              <a:gd name="connsiteX234" fmla="*/ 275978 w 584276"/>
              <a:gd name="connsiteY234" fmla="*/ 160355 h 488522"/>
              <a:gd name="connsiteX235" fmla="*/ 275978 w 584276"/>
              <a:gd name="connsiteY235" fmla="*/ 172785 h 488522"/>
              <a:gd name="connsiteX236" fmla="*/ 407750 w 584276"/>
              <a:gd name="connsiteY236" fmla="*/ 172785 h 488522"/>
              <a:gd name="connsiteX237" fmla="*/ 400292 w 584276"/>
              <a:gd name="connsiteY237" fmla="*/ 149167 h 488522"/>
              <a:gd name="connsiteX238" fmla="*/ 400292 w 584276"/>
              <a:gd name="connsiteY238" fmla="*/ 125549 h 488522"/>
              <a:gd name="connsiteX239" fmla="*/ 440072 w 584276"/>
              <a:gd name="connsiteY239" fmla="*/ 87014 h 488522"/>
              <a:gd name="connsiteX240" fmla="*/ 544496 w 584276"/>
              <a:gd name="connsiteY240" fmla="*/ 87014 h 488522"/>
              <a:gd name="connsiteX241" fmla="*/ 584276 w 584276"/>
              <a:gd name="connsiteY241" fmla="*/ 125549 h 488522"/>
              <a:gd name="connsiteX242" fmla="*/ 584276 w 584276"/>
              <a:gd name="connsiteY242" fmla="*/ 149167 h 488522"/>
              <a:gd name="connsiteX243" fmla="*/ 544496 w 584276"/>
              <a:gd name="connsiteY243" fmla="*/ 188945 h 488522"/>
              <a:gd name="connsiteX244" fmla="*/ 491040 w 584276"/>
              <a:gd name="connsiteY244" fmla="*/ 188945 h 488522"/>
              <a:gd name="connsiteX245" fmla="*/ 491040 w 584276"/>
              <a:gd name="connsiteY245" fmla="*/ 400265 h 488522"/>
              <a:gd name="connsiteX246" fmla="*/ 535794 w 584276"/>
              <a:gd name="connsiteY246" fmla="*/ 400265 h 488522"/>
              <a:gd name="connsiteX247" fmla="*/ 544496 w 584276"/>
              <a:gd name="connsiteY247" fmla="*/ 408966 h 488522"/>
              <a:gd name="connsiteX248" fmla="*/ 544496 w 584276"/>
              <a:gd name="connsiteY248" fmla="*/ 435070 h 488522"/>
              <a:gd name="connsiteX249" fmla="*/ 491040 w 584276"/>
              <a:gd name="connsiteY249" fmla="*/ 488522 h 488522"/>
              <a:gd name="connsiteX250" fmla="*/ 79560 w 584276"/>
              <a:gd name="connsiteY250" fmla="*/ 488522 h 488522"/>
              <a:gd name="connsiteX251" fmla="*/ 27350 w 584276"/>
              <a:gd name="connsiteY251" fmla="*/ 436314 h 488522"/>
              <a:gd name="connsiteX252" fmla="*/ 27350 w 584276"/>
              <a:gd name="connsiteY252" fmla="*/ 410209 h 488522"/>
              <a:gd name="connsiteX253" fmla="*/ 37294 w 584276"/>
              <a:gd name="connsiteY253" fmla="*/ 400265 h 488522"/>
              <a:gd name="connsiteX254" fmla="*/ 75832 w 584276"/>
              <a:gd name="connsiteY254" fmla="*/ 400265 h 488522"/>
              <a:gd name="connsiteX255" fmla="*/ 75832 w 584276"/>
              <a:gd name="connsiteY255" fmla="*/ 344327 h 488522"/>
              <a:gd name="connsiteX256" fmla="*/ 33564 w 584276"/>
              <a:gd name="connsiteY256" fmla="*/ 344327 h 488522"/>
              <a:gd name="connsiteX257" fmla="*/ 0 w 584276"/>
              <a:gd name="connsiteY257" fmla="*/ 310765 h 488522"/>
              <a:gd name="connsiteX258" fmla="*/ 0 w 584276"/>
              <a:gd name="connsiteY258" fmla="*/ 121820 h 488522"/>
              <a:gd name="connsiteX259" fmla="*/ 33564 w 584276"/>
              <a:gd name="connsiteY259" fmla="*/ 89500 h 488522"/>
              <a:gd name="connsiteX260" fmla="*/ 192686 w 584276"/>
              <a:gd name="connsiteY260" fmla="*/ 89500 h 488522"/>
              <a:gd name="connsiteX261" fmla="*/ 191444 w 584276"/>
              <a:gd name="connsiteY261" fmla="*/ 80799 h 488522"/>
              <a:gd name="connsiteX262" fmla="*/ 249872 w 584276"/>
              <a:gd name="connsiteY262" fmla="*/ 3729 h 488522"/>
              <a:gd name="connsiteX263" fmla="*/ 249872 w 584276"/>
              <a:gd name="connsiteY263" fmla="*/ 2486 h 488522"/>
              <a:gd name="connsiteX264" fmla="*/ 272248 w 584276"/>
              <a:gd name="connsiteY264" fmla="*/ 0 h 48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4276" h="488522">
                <a:moveTo>
                  <a:pt x="41112" y="416240"/>
                </a:moveTo>
                <a:lnTo>
                  <a:pt x="41112" y="436975"/>
                </a:lnTo>
                <a:cubicBezTo>
                  <a:pt x="41112" y="457711"/>
                  <a:pt x="58508" y="473567"/>
                  <a:pt x="79634" y="473567"/>
                </a:cubicBezTo>
                <a:lnTo>
                  <a:pt x="490940" y="473567"/>
                </a:lnTo>
                <a:cubicBezTo>
                  <a:pt x="512066" y="473567"/>
                  <a:pt x="529462" y="456491"/>
                  <a:pt x="529462" y="435756"/>
                </a:cubicBezTo>
                <a:lnTo>
                  <a:pt x="529462" y="416240"/>
                </a:lnTo>
                <a:lnTo>
                  <a:pt x="375378" y="416240"/>
                </a:lnTo>
                <a:cubicBezTo>
                  <a:pt x="365436" y="424778"/>
                  <a:pt x="354252" y="429657"/>
                  <a:pt x="348040" y="430877"/>
                </a:cubicBezTo>
                <a:lnTo>
                  <a:pt x="346796" y="430877"/>
                </a:lnTo>
                <a:lnTo>
                  <a:pt x="218806" y="432096"/>
                </a:lnTo>
                <a:cubicBezTo>
                  <a:pt x="206380" y="432096"/>
                  <a:pt x="195196" y="425998"/>
                  <a:pt x="190226" y="416240"/>
                </a:cubicBezTo>
                <a:close/>
                <a:moveTo>
                  <a:pt x="328562" y="309064"/>
                </a:moveTo>
                <a:cubicBezTo>
                  <a:pt x="306334" y="317598"/>
                  <a:pt x="291514" y="339542"/>
                  <a:pt x="291514" y="365144"/>
                </a:cubicBezTo>
                <a:lnTo>
                  <a:pt x="432290" y="365144"/>
                </a:lnTo>
                <a:lnTo>
                  <a:pt x="432290" y="362706"/>
                </a:lnTo>
                <a:cubicBezTo>
                  <a:pt x="432290" y="338323"/>
                  <a:pt x="418706" y="320036"/>
                  <a:pt x="398946" y="309064"/>
                </a:cubicBezTo>
                <a:cubicBezTo>
                  <a:pt x="398946" y="310283"/>
                  <a:pt x="398946" y="311502"/>
                  <a:pt x="397714" y="311502"/>
                </a:cubicBezTo>
                <a:lnTo>
                  <a:pt x="397714" y="312721"/>
                </a:lnTo>
                <a:lnTo>
                  <a:pt x="374250" y="333447"/>
                </a:lnTo>
                <a:cubicBezTo>
                  <a:pt x="370546" y="335885"/>
                  <a:pt x="366842" y="337104"/>
                  <a:pt x="361902" y="337104"/>
                </a:cubicBezTo>
                <a:cubicBezTo>
                  <a:pt x="358198" y="337104"/>
                  <a:pt x="353258" y="335885"/>
                  <a:pt x="349554" y="332227"/>
                </a:cubicBezTo>
                <a:close/>
                <a:moveTo>
                  <a:pt x="346330" y="305326"/>
                </a:moveTo>
                <a:lnTo>
                  <a:pt x="361986" y="321610"/>
                </a:lnTo>
                <a:lnTo>
                  <a:pt x="361986" y="322773"/>
                </a:lnTo>
                <a:cubicBezTo>
                  <a:pt x="361986" y="322773"/>
                  <a:pt x="363190" y="322773"/>
                  <a:pt x="363190" y="321610"/>
                </a:cubicBezTo>
                <a:lnTo>
                  <a:pt x="382458" y="305326"/>
                </a:lnTo>
                <a:close/>
                <a:moveTo>
                  <a:pt x="354478" y="289125"/>
                </a:moveTo>
                <a:lnTo>
                  <a:pt x="371794" y="289125"/>
                </a:lnTo>
                <a:cubicBezTo>
                  <a:pt x="379214" y="289125"/>
                  <a:pt x="387870" y="289125"/>
                  <a:pt x="394054" y="291584"/>
                </a:cubicBezTo>
                <a:cubicBezTo>
                  <a:pt x="395290" y="291584"/>
                  <a:pt x="395290" y="291584"/>
                  <a:pt x="395290" y="292813"/>
                </a:cubicBezTo>
                <a:cubicBezTo>
                  <a:pt x="424974" y="301419"/>
                  <a:pt x="447234" y="329695"/>
                  <a:pt x="447234" y="362889"/>
                </a:cubicBezTo>
                <a:lnTo>
                  <a:pt x="447234" y="372724"/>
                </a:lnTo>
                <a:cubicBezTo>
                  <a:pt x="447234" y="376412"/>
                  <a:pt x="443526" y="380100"/>
                  <a:pt x="439814" y="380100"/>
                </a:cubicBezTo>
                <a:lnTo>
                  <a:pt x="283982" y="380100"/>
                </a:lnTo>
                <a:cubicBezTo>
                  <a:pt x="280274" y="380100"/>
                  <a:pt x="276562" y="376412"/>
                  <a:pt x="276562" y="372724"/>
                </a:cubicBezTo>
                <a:lnTo>
                  <a:pt x="276562" y="365347"/>
                </a:lnTo>
                <a:cubicBezTo>
                  <a:pt x="276562" y="322319"/>
                  <a:pt x="311190" y="289125"/>
                  <a:pt x="354478" y="289125"/>
                </a:cubicBezTo>
                <a:close/>
                <a:moveTo>
                  <a:pt x="68456" y="272924"/>
                </a:moveTo>
                <a:lnTo>
                  <a:pt x="176966" y="272924"/>
                </a:lnTo>
                <a:cubicBezTo>
                  <a:pt x="180666" y="272924"/>
                  <a:pt x="183132" y="276375"/>
                  <a:pt x="183132" y="279826"/>
                </a:cubicBezTo>
                <a:lnTo>
                  <a:pt x="183132" y="282127"/>
                </a:lnTo>
                <a:cubicBezTo>
                  <a:pt x="183132" y="285578"/>
                  <a:pt x="180666" y="287879"/>
                  <a:pt x="176966" y="287879"/>
                </a:cubicBezTo>
                <a:lnTo>
                  <a:pt x="68456" y="287879"/>
                </a:lnTo>
                <a:cubicBezTo>
                  <a:pt x="64756" y="287879"/>
                  <a:pt x="62290" y="285578"/>
                  <a:pt x="62290" y="282127"/>
                </a:cubicBezTo>
                <a:lnTo>
                  <a:pt x="62290" y="279826"/>
                </a:lnTo>
                <a:cubicBezTo>
                  <a:pt x="62290" y="276375"/>
                  <a:pt x="64756" y="272924"/>
                  <a:pt x="68456" y="272924"/>
                </a:cubicBezTo>
                <a:close/>
                <a:moveTo>
                  <a:pt x="68452" y="240522"/>
                </a:moveTo>
                <a:lnTo>
                  <a:pt x="191908" y="240522"/>
                </a:lnTo>
                <a:cubicBezTo>
                  <a:pt x="195612" y="240522"/>
                  <a:pt x="198082" y="243949"/>
                  <a:pt x="198082" y="246234"/>
                </a:cubicBezTo>
                <a:lnTo>
                  <a:pt x="198082" y="248519"/>
                </a:lnTo>
                <a:cubicBezTo>
                  <a:pt x="198082" y="251946"/>
                  <a:pt x="195612" y="254231"/>
                  <a:pt x="191908" y="254231"/>
                </a:cubicBezTo>
                <a:lnTo>
                  <a:pt x="68452" y="254231"/>
                </a:lnTo>
                <a:cubicBezTo>
                  <a:pt x="63514" y="254231"/>
                  <a:pt x="61044" y="251946"/>
                  <a:pt x="61044" y="248519"/>
                </a:cubicBezTo>
                <a:lnTo>
                  <a:pt x="61044" y="246234"/>
                </a:lnTo>
                <a:cubicBezTo>
                  <a:pt x="61044" y="243949"/>
                  <a:pt x="63514" y="240522"/>
                  <a:pt x="68452" y="240522"/>
                </a:cubicBezTo>
                <a:close/>
                <a:moveTo>
                  <a:pt x="37998" y="240522"/>
                </a:moveTo>
                <a:cubicBezTo>
                  <a:pt x="41422" y="240522"/>
                  <a:pt x="44850" y="243949"/>
                  <a:pt x="44850" y="247376"/>
                </a:cubicBezTo>
                <a:cubicBezTo>
                  <a:pt x="44850" y="251946"/>
                  <a:pt x="41422" y="254231"/>
                  <a:pt x="37998" y="254231"/>
                </a:cubicBezTo>
                <a:cubicBezTo>
                  <a:pt x="34570" y="254231"/>
                  <a:pt x="31146" y="251946"/>
                  <a:pt x="31146" y="247376"/>
                </a:cubicBezTo>
                <a:cubicBezTo>
                  <a:pt x="31146" y="243949"/>
                  <a:pt x="34570" y="240522"/>
                  <a:pt x="37998" y="240522"/>
                </a:cubicBezTo>
                <a:close/>
                <a:moveTo>
                  <a:pt x="363060" y="226813"/>
                </a:moveTo>
                <a:cubicBezTo>
                  <a:pt x="354516" y="232836"/>
                  <a:pt x="345974" y="236451"/>
                  <a:pt x="337432" y="236451"/>
                </a:cubicBezTo>
                <a:cubicBezTo>
                  <a:pt x="334990" y="236451"/>
                  <a:pt x="331330" y="236451"/>
                  <a:pt x="328890" y="235246"/>
                </a:cubicBezTo>
                <a:cubicBezTo>
                  <a:pt x="328890" y="250907"/>
                  <a:pt x="342314" y="262954"/>
                  <a:pt x="360618" y="262954"/>
                </a:cubicBezTo>
                <a:cubicBezTo>
                  <a:pt x="372822" y="262954"/>
                  <a:pt x="383806" y="256930"/>
                  <a:pt x="388686" y="246088"/>
                </a:cubicBezTo>
                <a:cubicBezTo>
                  <a:pt x="376484" y="246088"/>
                  <a:pt x="367940" y="236451"/>
                  <a:pt x="363060" y="226813"/>
                </a:cubicBezTo>
                <a:close/>
                <a:moveTo>
                  <a:pt x="68456" y="210612"/>
                </a:moveTo>
                <a:lnTo>
                  <a:pt x="175734" y="210612"/>
                </a:lnTo>
                <a:cubicBezTo>
                  <a:pt x="179432" y="210612"/>
                  <a:pt x="183132" y="214039"/>
                  <a:pt x="183132" y="217466"/>
                </a:cubicBezTo>
                <a:lnTo>
                  <a:pt x="183132" y="219751"/>
                </a:lnTo>
                <a:cubicBezTo>
                  <a:pt x="183132" y="222036"/>
                  <a:pt x="179432" y="224321"/>
                  <a:pt x="175734" y="224321"/>
                </a:cubicBezTo>
                <a:lnTo>
                  <a:pt x="68456" y="224321"/>
                </a:lnTo>
                <a:cubicBezTo>
                  <a:pt x="63524" y="224321"/>
                  <a:pt x="62290" y="222036"/>
                  <a:pt x="62290" y="219751"/>
                </a:cubicBezTo>
                <a:lnTo>
                  <a:pt x="62290" y="217466"/>
                </a:lnTo>
                <a:cubicBezTo>
                  <a:pt x="62290" y="214039"/>
                  <a:pt x="63524" y="210612"/>
                  <a:pt x="68456" y="210612"/>
                </a:cubicBezTo>
                <a:close/>
                <a:moveTo>
                  <a:pt x="360682" y="204381"/>
                </a:moveTo>
                <a:cubicBezTo>
                  <a:pt x="348474" y="204381"/>
                  <a:pt x="336264" y="210341"/>
                  <a:pt x="331382" y="219878"/>
                </a:cubicBezTo>
                <a:cubicBezTo>
                  <a:pt x="338706" y="222262"/>
                  <a:pt x="349694" y="222262"/>
                  <a:pt x="359462" y="210341"/>
                </a:cubicBezTo>
                <a:cubicBezTo>
                  <a:pt x="359462" y="210341"/>
                  <a:pt x="359462" y="209149"/>
                  <a:pt x="360682" y="209149"/>
                </a:cubicBezTo>
                <a:cubicBezTo>
                  <a:pt x="360682" y="209149"/>
                  <a:pt x="360682" y="209149"/>
                  <a:pt x="360682" y="207957"/>
                </a:cubicBezTo>
                <a:cubicBezTo>
                  <a:pt x="360682" y="207957"/>
                  <a:pt x="360682" y="207957"/>
                  <a:pt x="361902" y="207957"/>
                </a:cubicBezTo>
                <a:lnTo>
                  <a:pt x="363124" y="206765"/>
                </a:lnTo>
                <a:lnTo>
                  <a:pt x="364344" y="206765"/>
                </a:lnTo>
                <a:lnTo>
                  <a:pt x="365566" y="206765"/>
                </a:lnTo>
                <a:lnTo>
                  <a:pt x="366786" y="206765"/>
                </a:lnTo>
                <a:lnTo>
                  <a:pt x="368008" y="207957"/>
                </a:lnTo>
                <a:cubicBezTo>
                  <a:pt x="368008" y="207957"/>
                  <a:pt x="368008" y="207957"/>
                  <a:pt x="369228" y="207957"/>
                </a:cubicBezTo>
                <a:lnTo>
                  <a:pt x="369228" y="209149"/>
                </a:lnTo>
                <a:cubicBezTo>
                  <a:pt x="369228" y="209149"/>
                  <a:pt x="369228" y="209149"/>
                  <a:pt x="370450" y="209149"/>
                </a:cubicBezTo>
                <a:lnTo>
                  <a:pt x="370450" y="210341"/>
                </a:lnTo>
                <a:lnTo>
                  <a:pt x="371670" y="210341"/>
                </a:lnTo>
                <a:lnTo>
                  <a:pt x="371670" y="211533"/>
                </a:lnTo>
                <a:cubicBezTo>
                  <a:pt x="371670" y="211533"/>
                  <a:pt x="378996" y="232990"/>
                  <a:pt x="392426" y="231798"/>
                </a:cubicBezTo>
                <a:cubicBezTo>
                  <a:pt x="392426" y="216301"/>
                  <a:pt x="377774" y="204381"/>
                  <a:pt x="360682" y="204381"/>
                </a:cubicBezTo>
                <a:close/>
                <a:moveTo>
                  <a:pt x="360658" y="189426"/>
                </a:moveTo>
                <a:cubicBezTo>
                  <a:pt x="386474" y="189426"/>
                  <a:pt x="407374" y="209089"/>
                  <a:pt x="407374" y="232438"/>
                </a:cubicBezTo>
                <a:cubicBezTo>
                  <a:pt x="407374" y="257016"/>
                  <a:pt x="386474" y="277908"/>
                  <a:pt x="360658" y="277908"/>
                </a:cubicBezTo>
                <a:cubicBezTo>
                  <a:pt x="334840" y="277908"/>
                  <a:pt x="313940" y="257016"/>
                  <a:pt x="313940" y="232438"/>
                </a:cubicBezTo>
                <a:cubicBezTo>
                  <a:pt x="313940" y="209089"/>
                  <a:pt x="334840" y="189426"/>
                  <a:pt x="360658" y="189426"/>
                </a:cubicBezTo>
                <a:close/>
                <a:moveTo>
                  <a:pt x="424980" y="185688"/>
                </a:moveTo>
                <a:cubicBezTo>
                  <a:pt x="422496" y="186928"/>
                  <a:pt x="421254" y="186928"/>
                  <a:pt x="420014" y="186928"/>
                </a:cubicBezTo>
                <a:lnTo>
                  <a:pt x="275968" y="186928"/>
                </a:lnTo>
                <a:lnTo>
                  <a:pt x="275968" y="310880"/>
                </a:lnTo>
                <a:cubicBezTo>
                  <a:pt x="275968" y="329473"/>
                  <a:pt x="262308" y="344347"/>
                  <a:pt x="243682" y="344347"/>
                </a:cubicBezTo>
                <a:lnTo>
                  <a:pt x="90942" y="344347"/>
                </a:lnTo>
                <a:lnTo>
                  <a:pt x="90942" y="400126"/>
                </a:lnTo>
                <a:lnTo>
                  <a:pt x="195252" y="400126"/>
                </a:lnTo>
                <a:cubicBezTo>
                  <a:pt x="197736" y="400126"/>
                  <a:pt x="201460" y="401366"/>
                  <a:pt x="201460" y="405084"/>
                </a:cubicBezTo>
                <a:cubicBezTo>
                  <a:pt x="203944" y="411282"/>
                  <a:pt x="211396" y="416240"/>
                  <a:pt x="218846" y="416240"/>
                </a:cubicBezTo>
                <a:lnTo>
                  <a:pt x="345506" y="415000"/>
                </a:lnTo>
                <a:cubicBezTo>
                  <a:pt x="349232" y="413761"/>
                  <a:pt x="360408" y="410042"/>
                  <a:pt x="365376" y="402605"/>
                </a:cubicBezTo>
                <a:cubicBezTo>
                  <a:pt x="367858" y="401366"/>
                  <a:pt x="369100" y="400126"/>
                  <a:pt x="371584" y="400126"/>
                </a:cubicBezTo>
                <a:lnTo>
                  <a:pt x="475894" y="400126"/>
                </a:lnTo>
                <a:lnTo>
                  <a:pt x="475894" y="189407"/>
                </a:lnTo>
                <a:lnTo>
                  <a:pt x="446090" y="210479"/>
                </a:lnTo>
                <a:cubicBezTo>
                  <a:pt x="443606" y="211718"/>
                  <a:pt x="439882" y="212958"/>
                  <a:pt x="438640" y="212958"/>
                </a:cubicBezTo>
                <a:cubicBezTo>
                  <a:pt x="434914" y="212958"/>
                  <a:pt x="432430" y="211718"/>
                  <a:pt x="429948" y="210479"/>
                </a:cubicBezTo>
                <a:cubicBezTo>
                  <a:pt x="424980" y="206760"/>
                  <a:pt x="422496" y="200562"/>
                  <a:pt x="424980" y="195604"/>
                </a:cubicBezTo>
                <a:lnTo>
                  <a:pt x="426222" y="186928"/>
                </a:lnTo>
                <a:cubicBezTo>
                  <a:pt x="426222" y="186928"/>
                  <a:pt x="424980" y="186928"/>
                  <a:pt x="424980" y="185688"/>
                </a:cubicBezTo>
                <a:close/>
                <a:moveTo>
                  <a:pt x="68462" y="181949"/>
                </a:moveTo>
                <a:lnTo>
                  <a:pt x="191908" y="181949"/>
                </a:lnTo>
                <a:cubicBezTo>
                  <a:pt x="195612" y="181949"/>
                  <a:pt x="198082" y="184234"/>
                  <a:pt x="198082" y="187661"/>
                </a:cubicBezTo>
                <a:lnTo>
                  <a:pt x="198082" y="188804"/>
                </a:lnTo>
                <a:cubicBezTo>
                  <a:pt x="198082" y="192231"/>
                  <a:pt x="195612" y="195658"/>
                  <a:pt x="191908" y="195658"/>
                </a:cubicBezTo>
                <a:lnTo>
                  <a:pt x="68462" y="195658"/>
                </a:lnTo>
                <a:cubicBezTo>
                  <a:pt x="63524" y="195658"/>
                  <a:pt x="62290" y="192231"/>
                  <a:pt x="62290" y="188804"/>
                </a:cubicBezTo>
                <a:lnTo>
                  <a:pt x="62290" y="187661"/>
                </a:lnTo>
                <a:cubicBezTo>
                  <a:pt x="62290" y="184234"/>
                  <a:pt x="63524" y="181949"/>
                  <a:pt x="68462" y="181949"/>
                </a:cubicBezTo>
                <a:close/>
                <a:moveTo>
                  <a:pt x="37998" y="181949"/>
                </a:moveTo>
                <a:cubicBezTo>
                  <a:pt x="41422" y="181949"/>
                  <a:pt x="44850" y="184234"/>
                  <a:pt x="44850" y="187661"/>
                </a:cubicBezTo>
                <a:cubicBezTo>
                  <a:pt x="44850" y="192231"/>
                  <a:pt x="41422" y="195658"/>
                  <a:pt x="37998" y="195658"/>
                </a:cubicBezTo>
                <a:cubicBezTo>
                  <a:pt x="34570" y="195658"/>
                  <a:pt x="31146" y="192231"/>
                  <a:pt x="31146" y="187661"/>
                </a:cubicBezTo>
                <a:cubicBezTo>
                  <a:pt x="31146" y="184234"/>
                  <a:pt x="34570" y="181949"/>
                  <a:pt x="37998" y="181949"/>
                </a:cubicBezTo>
                <a:close/>
                <a:moveTo>
                  <a:pt x="14950" y="163256"/>
                </a:moveTo>
                <a:lnTo>
                  <a:pt x="14950" y="310451"/>
                </a:lnTo>
                <a:cubicBezTo>
                  <a:pt x="14950" y="321583"/>
                  <a:pt x="23626" y="329005"/>
                  <a:pt x="33542" y="329005"/>
                </a:cubicBezTo>
                <a:lnTo>
                  <a:pt x="243024" y="329005"/>
                </a:lnTo>
                <a:cubicBezTo>
                  <a:pt x="252940" y="329005"/>
                  <a:pt x="261618" y="321583"/>
                  <a:pt x="261618" y="310451"/>
                </a:cubicBezTo>
                <a:lnTo>
                  <a:pt x="261618" y="163256"/>
                </a:lnTo>
                <a:close/>
                <a:moveTo>
                  <a:pt x="446618" y="132100"/>
                </a:moveTo>
                <a:cubicBezTo>
                  <a:pt x="450042" y="132100"/>
                  <a:pt x="453470" y="134366"/>
                  <a:pt x="453470" y="138897"/>
                </a:cubicBezTo>
                <a:cubicBezTo>
                  <a:pt x="453470" y="142296"/>
                  <a:pt x="450042" y="144562"/>
                  <a:pt x="446618" y="144562"/>
                </a:cubicBezTo>
                <a:cubicBezTo>
                  <a:pt x="442050" y="144562"/>
                  <a:pt x="439766" y="142296"/>
                  <a:pt x="439766" y="138897"/>
                </a:cubicBezTo>
                <a:cubicBezTo>
                  <a:pt x="439766" y="134366"/>
                  <a:pt x="442050" y="132100"/>
                  <a:pt x="446618" y="132100"/>
                </a:cubicBezTo>
                <a:close/>
                <a:moveTo>
                  <a:pt x="538806" y="130854"/>
                </a:moveTo>
                <a:cubicBezTo>
                  <a:pt x="542232" y="130854"/>
                  <a:pt x="545658" y="134281"/>
                  <a:pt x="545658" y="137708"/>
                </a:cubicBezTo>
                <a:cubicBezTo>
                  <a:pt x="545658" y="141136"/>
                  <a:pt x="542232" y="144563"/>
                  <a:pt x="538806" y="144563"/>
                </a:cubicBezTo>
                <a:cubicBezTo>
                  <a:pt x="535380" y="144563"/>
                  <a:pt x="531954" y="141136"/>
                  <a:pt x="531954" y="137708"/>
                </a:cubicBezTo>
                <a:cubicBezTo>
                  <a:pt x="531954" y="134281"/>
                  <a:pt x="535380" y="130854"/>
                  <a:pt x="538806" y="130854"/>
                </a:cubicBezTo>
                <a:close/>
                <a:moveTo>
                  <a:pt x="507718" y="130854"/>
                </a:moveTo>
                <a:cubicBezTo>
                  <a:pt x="512248" y="130854"/>
                  <a:pt x="514514" y="134281"/>
                  <a:pt x="514514" y="137708"/>
                </a:cubicBezTo>
                <a:cubicBezTo>
                  <a:pt x="514514" y="141136"/>
                  <a:pt x="512248" y="144563"/>
                  <a:pt x="507718" y="144563"/>
                </a:cubicBezTo>
                <a:cubicBezTo>
                  <a:pt x="504320" y="144563"/>
                  <a:pt x="502054" y="141136"/>
                  <a:pt x="502054" y="137708"/>
                </a:cubicBezTo>
                <a:cubicBezTo>
                  <a:pt x="502054" y="134281"/>
                  <a:pt x="504320" y="130854"/>
                  <a:pt x="507718" y="130854"/>
                </a:cubicBezTo>
                <a:close/>
                <a:moveTo>
                  <a:pt x="477706" y="130854"/>
                </a:moveTo>
                <a:cubicBezTo>
                  <a:pt x="481102" y="130854"/>
                  <a:pt x="483368" y="134281"/>
                  <a:pt x="483368" y="137708"/>
                </a:cubicBezTo>
                <a:cubicBezTo>
                  <a:pt x="483368" y="141136"/>
                  <a:pt x="481102" y="144563"/>
                  <a:pt x="477706" y="144563"/>
                </a:cubicBezTo>
                <a:cubicBezTo>
                  <a:pt x="473176" y="144563"/>
                  <a:pt x="470910" y="141136"/>
                  <a:pt x="470910" y="137708"/>
                </a:cubicBezTo>
                <a:cubicBezTo>
                  <a:pt x="470910" y="134281"/>
                  <a:pt x="473176" y="130854"/>
                  <a:pt x="477706" y="130854"/>
                </a:cubicBezTo>
                <a:close/>
                <a:moveTo>
                  <a:pt x="97794" y="119638"/>
                </a:moveTo>
                <a:lnTo>
                  <a:pt x="98938" y="119638"/>
                </a:lnTo>
                <a:cubicBezTo>
                  <a:pt x="102362" y="119638"/>
                  <a:pt x="104646" y="121939"/>
                  <a:pt x="104646" y="125390"/>
                </a:cubicBezTo>
                <a:lnTo>
                  <a:pt x="104646" y="127691"/>
                </a:lnTo>
                <a:cubicBezTo>
                  <a:pt x="104646" y="131142"/>
                  <a:pt x="102362" y="134593"/>
                  <a:pt x="98938" y="134593"/>
                </a:cubicBezTo>
                <a:lnTo>
                  <a:pt x="97794" y="134593"/>
                </a:lnTo>
                <a:cubicBezTo>
                  <a:pt x="93226" y="134593"/>
                  <a:pt x="90942" y="131142"/>
                  <a:pt x="90942" y="127691"/>
                </a:cubicBezTo>
                <a:lnTo>
                  <a:pt x="90942" y="125390"/>
                </a:lnTo>
                <a:cubicBezTo>
                  <a:pt x="90942" y="121939"/>
                  <a:pt x="93226" y="119638"/>
                  <a:pt x="97794" y="119638"/>
                </a:cubicBezTo>
                <a:close/>
                <a:moveTo>
                  <a:pt x="69142" y="119638"/>
                </a:moveTo>
                <a:cubicBezTo>
                  <a:pt x="72568" y="119638"/>
                  <a:pt x="75994" y="123089"/>
                  <a:pt x="75994" y="127691"/>
                </a:cubicBezTo>
                <a:cubicBezTo>
                  <a:pt x="75994" y="131142"/>
                  <a:pt x="72568" y="134593"/>
                  <a:pt x="69142" y="134593"/>
                </a:cubicBezTo>
                <a:cubicBezTo>
                  <a:pt x="64574" y="134593"/>
                  <a:pt x="62290" y="131142"/>
                  <a:pt x="62290" y="127691"/>
                </a:cubicBezTo>
                <a:cubicBezTo>
                  <a:pt x="62290" y="123089"/>
                  <a:pt x="64574" y="119638"/>
                  <a:pt x="69142" y="119638"/>
                </a:cubicBezTo>
                <a:close/>
                <a:moveTo>
                  <a:pt x="36854" y="119638"/>
                </a:moveTo>
                <a:lnTo>
                  <a:pt x="39138" y="119638"/>
                </a:lnTo>
                <a:cubicBezTo>
                  <a:pt x="41422" y="119638"/>
                  <a:pt x="44850" y="121939"/>
                  <a:pt x="44850" y="125390"/>
                </a:cubicBezTo>
                <a:lnTo>
                  <a:pt x="44850" y="127691"/>
                </a:lnTo>
                <a:cubicBezTo>
                  <a:pt x="44850" y="131142"/>
                  <a:pt x="41422" y="134593"/>
                  <a:pt x="39138" y="134593"/>
                </a:cubicBezTo>
                <a:lnTo>
                  <a:pt x="36854" y="134593"/>
                </a:lnTo>
                <a:cubicBezTo>
                  <a:pt x="33430" y="134593"/>
                  <a:pt x="31146" y="131142"/>
                  <a:pt x="31146" y="127691"/>
                </a:cubicBezTo>
                <a:lnTo>
                  <a:pt x="31146" y="125390"/>
                </a:lnTo>
                <a:cubicBezTo>
                  <a:pt x="31146" y="121939"/>
                  <a:pt x="33430" y="119638"/>
                  <a:pt x="36854" y="119638"/>
                </a:cubicBezTo>
                <a:close/>
                <a:moveTo>
                  <a:pt x="33528" y="103433"/>
                </a:moveTo>
                <a:cubicBezTo>
                  <a:pt x="23620" y="103433"/>
                  <a:pt x="14950" y="111921"/>
                  <a:pt x="14950" y="121621"/>
                </a:cubicBezTo>
                <a:lnTo>
                  <a:pt x="14950" y="148297"/>
                </a:lnTo>
                <a:lnTo>
                  <a:pt x="227980" y="148297"/>
                </a:lnTo>
                <a:cubicBezTo>
                  <a:pt x="211878" y="137384"/>
                  <a:pt x="200732" y="121621"/>
                  <a:pt x="194540" y="103433"/>
                </a:cubicBezTo>
                <a:close/>
                <a:moveTo>
                  <a:pt x="440806" y="102190"/>
                </a:moveTo>
                <a:cubicBezTo>
                  <a:pt x="427212" y="102190"/>
                  <a:pt x="416090" y="113260"/>
                  <a:pt x="416090" y="125561"/>
                </a:cubicBezTo>
                <a:lnTo>
                  <a:pt x="416090" y="148931"/>
                </a:lnTo>
                <a:cubicBezTo>
                  <a:pt x="416090" y="161232"/>
                  <a:pt x="425976" y="172302"/>
                  <a:pt x="437098" y="173532"/>
                </a:cubicBezTo>
                <a:lnTo>
                  <a:pt x="445748" y="174762"/>
                </a:lnTo>
                <a:lnTo>
                  <a:pt x="439570" y="196903"/>
                </a:lnTo>
                <a:lnTo>
                  <a:pt x="471700" y="173532"/>
                </a:lnTo>
                <a:lnTo>
                  <a:pt x="544608" y="173532"/>
                </a:lnTo>
                <a:cubicBezTo>
                  <a:pt x="558202" y="173532"/>
                  <a:pt x="569322" y="162462"/>
                  <a:pt x="569322" y="148931"/>
                </a:cubicBezTo>
                <a:lnTo>
                  <a:pt x="569322" y="125561"/>
                </a:lnTo>
                <a:cubicBezTo>
                  <a:pt x="569322" y="113260"/>
                  <a:pt x="558202" y="102190"/>
                  <a:pt x="544608" y="102190"/>
                </a:cubicBezTo>
                <a:close/>
                <a:moveTo>
                  <a:pt x="323340" y="88482"/>
                </a:moveTo>
                <a:cubicBezTo>
                  <a:pt x="322150" y="107897"/>
                  <a:pt x="317394" y="122458"/>
                  <a:pt x="311448" y="134592"/>
                </a:cubicBezTo>
                <a:cubicBezTo>
                  <a:pt x="325718" y="123671"/>
                  <a:pt x="335232" y="107897"/>
                  <a:pt x="337610" y="88482"/>
                </a:cubicBezTo>
                <a:close/>
                <a:moveTo>
                  <a:pt x="280304" y="88482"/>
                </a:moveTo>
                <a:lnTo>
                  <a:pt x="280304" y="145809"/>
                </a:lnTo>
                <a:cubicBezTo>
                  <a:pt x="283886" y="145809"/>
                  <a:pt x="285080" y="144589"/>
                  <a:pt x="288662" y="144589"/>
                </a:cubicBezTo>
                <a:cubicBezTo>
                  <a:pt x="289854" y="142150"/>
                  <a:pt x="306570" y="120195"/>
                  <a:pt x="308958" y="88482"/>
                </a:cubicBezTo>
                <a:close/>
                <a:moveTo>
                  <a:pt x="236702" y="88482"/>
                </a:moveTo>
                <a:cubicBezTo>
                  <a:pt x="239088" y="106778"/>
                  <a:pt x="245058" y="125074"/>
                  <a:pt x="259384" y="144589"/>
                </a:cubicBezTo>
                <a:cubicBezTo>
                  <a:pt x="261772" y="144589"/>
                  <a:pt x="262966" y="145809"/>
                  <a:pt x="265354" y="145809"/>
                </a:cubicBezTo>
                <a:lnTo>
                  <a:pt x="265354" y="88482"/>
                </a:lnTo>
                <a:close/>
                <a:moveTo>
                  <a:pt x="206802" y="88482"/>
                </a:moveTo>
                <a:cubicBezTo>
                  <a:pt x="209190" y="107897"/>
                  <a:pt x="219934" y="124885"/>
                  <a:pt x="235454" y="134592"/>
                </a:cubicBezTo>
                <a:cubicBezTo>
                  <a:pt x="227098" y="118818"/>
                  <a:pt x="222322" y="103043"/>
                  <a:pt x="222322" y="88482"/>
                </a:cubicBezTo>
                <a:close/>
                <a:moveTo>
                  <a:pt x="234210" y="27417"/>
                </a:moveTo>
                <a:cubicBezTo>
                  <a:pt x="218718" y="37124"/>
                  <a:pt x="209186" y="54112"/>
                  <a:pt x="206802" y="73527"/>
                </a:cubicBezTo>
                <a:lnTo>
                  <a:pt x="222292" y="73527"/>
                </a:lnTo>
                <a:cubicBezTo>
                  <a:pt x="222292" y="54112"/>
                  <a:pt x="228250" y="38338"/>
                  <a:pt x="234210" y="27417"/>
                </a:cubicBezTo>
                <a:close/>
                <a:moveTo>
                  <a:pt x="310202" y="24924"/>
                </a:moveTo>
                <a:cubicBezTo>
                  <a:pt x="319736" y="41935"/>
                  <a:pt x="323310" y="58946"/>
                  <a:pt x="324502" y="73527"/>
                </a:cubicBezTo>
                <a:lnTo>
                  <a:pt x="337610" y="73527"/>
                </a:lnTo>
                <a:cubicBezTo>
                  <a:pt x="336418" y="52871"/>
                  <a:pt x="325694" y="35860"/>
                  <a:pt x="310202" y="24924"/>
                </a:cubicBezTo>
                <a:close/>
                <a:moveTo>
                  <a:pt x="280304" y="14954"/>
                </a:moveTo>
                <a:cubicBezTo>
                  <a:pt x="280304" y="14954"/>
                  <a:pt x="280304" y="14954"/>
                  <a:pt x="280304" y="16174"/>
                </a:cubicBezTo>
                <a:lnTo>
                  <a:pt x="280304" y="73527"/>
                </a:lnTo>
                <a:lnTo>
                  <a:pt x="308958" y="73527"/>
                </a:lnTo>
                <a:cubicBezTo>
                  <a:pt x="307764" y="55223"/>
                  <a:pt x="301794" y="35699"/>
                  <a:pt x="285080" y="16174"/>
                </a:cubicBezTo>
                <a:cubicBezTo>
                  <a:pt x="283886" y="14954"/>
                  <a:pt x="282692" y="14954"/>
                  <a:pt x="280304" y="14954"/>
                </a:cubicBezTo>
                <a:close/>
                <a:moveTo>
                  <a:pt x="265354" y="14954"/>
                </a:moveTo>
                <a:cubicBezTo>
                  <a:pt x="261772" y="14954"/>
                  <a:pt x="259384" y="16174"/>
                  <a:pt x="255802" y="16174"/>
                </a:cubicBezTo>
                <a:cubicBezTo>
                  <a:pt x="251028" y="23496"/>
                  <a:pt x="237894" y="44240"/>
                  <a:pt x="236702" y="73527"/>
                </a:cubicBezTo>
                <a:lnTo>
                  <a:pt x="265354" y="73527"/>
                </a:lnTo>
                <a:lnTo>
                  <a:pt x="265354" y="16174"/>
                </a:lnTo>
                <a:close/>
                <a:moveTo>
                  <a:pt x="272248" y="0"/>
                </a:moveTo>
                <a:cubicBezTo>
                  <a:pt x="317000" y="0"/>
                  <a:pt x="354296" y="36049"/>
                  <a:pt x="354296" y="80799"/>
                </a:cubicBezTo>
                <a:cubicBezTo>
                  <a:pt x="354296" y="123063"/>
                  <a:pt x="319488" y="159111"/>
                  <a:pt x="275978" y="160355"/>
                </a:cubicBezTo>
                <a:lnTo>
                  <a:pt x="275978" y="172785"/>
                </a:lnTo>
                <a:lnTo>
                  <a:pt x="407750" y="172785"/>
                </a:lnTo>
                <a:cubicBezTo>
                  <a:pt x="402778" y="165327"/>
                  <a:pt x="400292" y="157868"/>
                  <a:pt x="400292" y="149167"/>
                </a:cubicBezTo>
                <a:lnTo>
                  <a:pt x="400292" y="125549"/>
                </a:lnTo>
                <a:cubicBezTo>
                  <a:pt x="400292" y="104417"/>
                  <a:pt x="418938" y="87014"/>
                  <a:pt x="440072" y="87014"/>
                </a:cubicBezTo>
                <a:lnTo>
                  <a:pt x="544496" y="87014"/>
                </a:lnTo>
                <a:cubicBezTo>
                  <a:pt x="566872" y="87014"/>
                  <a:pt x="584276" y="104417"/>
                  <a:pt x="584276" y="125549"/>
                </a:cubicBezTo>
                <a:lnTo>
                  <a:pt x="584276" y="149167"/>
                </a:lnTo>
                <a:cubicBezTo>
                  <a:pt x="584276" y="171542"/>
                  <a:pt x="566872" y="188945"/>
                  <a:pt x="544496" y="188945"/>
                </a:cubicBezTo>
                <a:lnTo>
                  <a:pt x="491040" y="188945"/>
                </a:lnTo>
                <a:lnTo>
                  <a:pt x="491040" y="400265"/>
                </a:lnTo>
                <a:lnTo>
                  <a:pt x="535794" y="400265"/>
                </a:lnTo>
                <a:cubicBezTo>
                  <a:pt x="540766" y="400265"/>
                  <a:pt x="544496" y="402751"/>
                  <a:pt x="544496" y="408966"/>
                </a:cubicBezTo>
                <a:lnTo>
                  <a:pt x="544496" y="435070"/>
                </a:lnTo>
                <a:cubicBezTo>
                  <a:pt x="544496" y="464904"/>
                  <a:pt x="519632" y="488522"/>
                  <a:pt x="491040" y="488522"/>
                </a:cubicBezTo>
                <a:lnTo>
                  <a:pt x="79560" y="488522"/>
                </a:lnTo>
                <a:cubicBezTo>
                  <a:pt x="50968" y="488522"/>
                  <a:pt x="27350" y="464904"/>
                  <a:pt x="27350" y="436314"/>
                </a:cubicBezTo>
                <a:lnTo>
                  <a:pt x="27350" y="410209"/>
                </a:lnTo>
                <a:cubicBezTo>
                  <a:pt x="27350" y="405237"/>
                  <a:pt x="31078" y="400265"/>
                  <a:pt x="37294" y="400265"/>
                </a:cubicBezTo>
                <a:lnTo>
                  <a:pt x="75832" y="400265"/>
                </a:lnTo>
                <a:lnTo>
                  <a:pt x="75832" y="344327"/>
                </a:lnTo>
                <a:lnTo>
                  <a:pt x="33564" y="344327"/>
                </a:lnTo>
                <a:cubicBezTo>
                  <a:pt x="14918" y="344327"/>
                  <a:pt x="0" y="329410"/>
                  <a:pt x="0" y="310765"/>
                </a:cubicBezTo>
                <a:lnTo>
                  <a:pt x="0" y="121820"/>
                </a:lnTo>
                <a:cubicBezTo>
                  <a:pt x="0" y="103174"/>
                  <a:pt x="14918" y="89500"/>
                  <a:pt x="33564" y="89500"/>
                </a:cubicBezTo>
                <a:lnTo>
                  <a:pt x="192686" y="89500"/>
                </a:lnTo>
                <a:cubicBezTo>
                  <a:pt x="191444" y="87014"/>
                  <a:pt x="191444" y="83285"/>
                  <a:pt x="191444" y="80799"/>
                </a:cubicBezTo>
                <a:cubicBezTo>
                  <a:pt x="191444" y="43507"/>
                  <a:pt x="216306" y="13674"/>
                  <a:pt x="249872" y="3729"/>
                </a:cubicBezTo>
                <a:lnTo>
                  <a:pt x="249872" y="2486"/>
                </a:lnTo>
                <a:cubicBezTo>
                  <a:pt x="257330" y="1243"/>
                  <a:pt x="264788" y="0"/>
                  <a:pt x="272248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u="none" strike="noStrike" kern="1200" dirty="0">
              <a:ln>
                <a:noFill/>
              </a:ln>
              <a:latin typeface="Montserrat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TextBox 981">
            <a:extLst>
              <a:ext uri="{FF2B5EF4-FFF2-40B4-BE49-F238E27FC236}">
                <a16:creationId xmlns:a16="http://schemas.microsoft.com/office/drawing/2014/main" id="{ABCD90BA-421E-E646-9771-C066186DB31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WORK FROM HOME SLIDE</a:t>
            </a: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540C8B61-4DC4-4541-BF92-8D9E8DA30B7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984" name="TextBox 983">
            <a:extLst>
              <a:ext uri="{FF2B5EF4-FFF2-40B4-BE49-F238E27FC236}">
                <a16:creationId xmlns:a16="http://schemas.microsoft.com/office/drawing/2014/main" id="{4EF077FC-FEB8-EF42-B52D-0AFE7485EF8E}"/>
              </a:ext>
            </a:extLst>
          </p:cNvPr>
          <p:cNvSpPr txBox="1"/>
          <p:nvPr/>
        </p:nvSpPr>
        <p:spPr>
          <a:xfrm>
            <a:off x="3037608" y="4490143"/>
            <a:ext cx="251617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F198CBA4-388D-A743-8E4A-0CB9F0A56719}"/>
              </a:ext>
            </a:extLst>
          </p:cNvPr>
          <p:cNvSpPr txBox="1"/>
          <p:nvPr/>
        </p:nvSpPr>
        <p:spPr>
          <a:xfrm>
            <a:off x="1621187" y="5274476"/>
            <a:ext cx="416359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86" name="TextBox 985">
            <a:extLst>
              <a:ext uri="{FF2B5EF4-FFF2-40B4-BE49-F238E27FC236}">
                <a16:creationId xmlns:a16="http://schemas.microsoft.com/office/drawing/2014/main" id="{73D7CF9F-AF02-6345-A6F2-BC7ADC848444}"/>
              </a:ext>
            </a:extLst>
          </p:cNvPr>
          <p:cNvSpPr txBox="1"/>
          <p:nvPr/>
        </p:nvSpPr>
        <p:spPr>
          <a:xfrm>
            <a:off x="3037608" y="9335987"/>
            <a:ext cx="251617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181961F7-E4CA-3C47-834D-4DFC0930AC9C}"/>
              </a:ext>
            </a:extLst>
          </p:cNvPr>
          <p:cNvSpPr txBox="1"/>
          <p:nvPr/>
        </p:nvSpPr>
        <p:spPr>
          <a:xfrm>
            <a:off x="1621187" y="10133862"/>
            <a:ext cx="416359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88" name="TextBox 987">
            <a:extLst>
              <a:ext uri="{FF2B5EF4-FFF2-40B4-BE49-F238E27FC236}">
                <a16:creationId xmlns:a16="http://schemas.microsoft.com/office/drawing/2014/main" id="{8EEFC1CA-970A-3949-B38E-B275670017A3}"/>
              </a:ext>
            </a:extLst>
          </p:cNvPr>
          <p:cNvSpPr txBox="1"/>
          <p:nvPr/>
        </p:nvSpPr>
        <p:spPr>
          <a:xfrm>
            <a:off x="18794997" y="4486510"/>
            <a:ext cx="251617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989" name="TextBox 988">
            <a:extLst>
              <a:ext uri="{FF2B5EF4-FFF2-40B4-BE49-F238E27FC236}">
                <a16:creationId xmlns:a16="http://schemas.microsoft.com/office/drawing/2014/main" id="{2C1A933E-D6C7-D44C-AC86-BF14CA413EB0}"/>
              </a:ext>
            </a:extLst>
          </p:cNvPr>
          <p:cNvSpPr txBox="1"/>
          <p:nvPr/>
        </p:nvSpPr>
        <p:spPr>
          <a:xfrm>
            <a:off x="18514327" y="5277890"/>
            <a:ext cx="416359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90" name="TextBox 989">
            <a:extLst>
              <a:ext uri="{FF2B5EF4-FFF2-40B4-BE49-F238E27FC236}">
                <a16:creationId xmlns:a16="http://schemas.microsoft.com/office/drawing/2014/main" id="{DC5A90E9-E263-E74C-BEA1-2DF5FCE22A05}"/>
              </a:ext>
            </a:extLst>
          </p:cNvPr>
          <p:cNvSpPr txBox="1"/>
          <p:nvPr/>
        </p:nvSpPr>
        <p:spPr>
          <a:xfrm>
            <a:off x="18794997" y="9365863"/>
            <a:ext cx="251617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991" name="TextBox 990">
            <a:extLst>
              <a:ext uri="{FF2B5EF4-FFF2-40B4-BE49-F238E27FC236}">
                <a16:creationId xmlns:a16="http://schemas.microsoft.com/office/drawing/2014/main" id="{F550B8DF-AD36-8E4E-B4B9-74EF118CBC4E}"/>
              </a:ext>
            </a:extLst>
          </p:cNvPr>
          <p:cNvSpPr txBox="1"/>
          <p:nvPr/>
        </p:nvSpPr>
        <p:spPr>
          <a:xfrm>
            <a:off x="18514327" y="10133862"/>
            <a:ext cx="416359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784432044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Work From Home Slides -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D73F41"/>
      </a:accent1>
      <a:accent2>
        <a:srgbClr val="262626"/>
      </a:accent2>
      <a:accent3>
        <a:srgbClr val="D73F41"/>
      </a:accent3>
      <a:accent4>
        <a:srgbClr val="262626"/>
      </a:accent4>
      <a:accent5>
        <a:srgbClr val="D73F41"/>
      </a:accent5>
      <a:accent6>
        <a:srgbClr val="D3D3D3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83825</TotalTime>
  <Words>1102</Words>
  <Application>Microsoft Macintosh PowerPoint</Application>
  <PresentationFormat>Custom</PresentationFormat>
  <Paragraphs>158</Paragraphs>
  <Slides>20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Montserrat</vt:lpstr>
      <vt:lpstr>Poppins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/>
  <cp:keywords/>
  <dc:description/>
  <cp:lastModifiedBy>Andrea Cabrera</cp:lastModifiedBy>
  <cp:revision>9713</cp:revision>
  <cp:lastPrinted>2019-09-18T23:04:43Z</cp:lastPrinted>
  <dcterms:created xsi:type="dcterms:W3CDTF">2014-11-12T21:47:38Z</dcterms:created>
  <dcterms:modified xsi:type="dcterms:W3CDTF">2022-01-26T04:00:37Z</dcterms:modified>
  <cp:category/>
</cp:coreProperties>
</file>